
<file path=[Content_Types].xml><?xml version="1.0" encoding="utf-8"?>
<Types xmlns="http://schemas.openxmlformats.org/package/2006/content-types">
  <Default Extension="png" ContentType="image/png"/>
  <Default Extension="jpeg" ContentType="image/jpeg"/>
  <Default Extension="JPG" ContentType="image/.jp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fonts/font1.fntdata" ContentType="application/x-fontdata"/>
  <Override PartName="/ppt/fonts/font2.fntdata" ContentType="application/x-fontdata"/>
  <Override PartName="/ppt/fonts/font3.fntdata" ContentType="application/x-fontdata"/>
  <Override PartName="/ppt/fonts/font4.fntdata" ContentType="application/x-fontdata"/>
  <Override PartName="/ppt/fonts/font5.fntdata" ContentType="application/x-fontdata"/>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xml" ContentType="application/vnd.openxmlformats-officedocument.presentationml.slideLayout+xml"/>
  <Override PartName="/ppt/slideLayouts/slideLayout30.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677" r:id="rId3"/>
  </p:sldMasterIdLst>
  <p:notesMasterIdLst>
    <p:notesMasterId r:id="rId5"/>
  </p:notesMasterIdLst>
  <p:sldIdLst>
    <p:sldId id="256" r:id="rId4"/>
    <p:sldId id="258" r:id="rId6"/>
    <p:sldId id="273" r:id="rId7"/>
    <p:sldId id="260" r:id="rId8"/>
    <p:sldId id="321" r:id="rId9"/>
    <p:sldId id="325" r:id="rId10"/>
    <p:sldId id="328" r:id="rId11"/>
    <p:sldId id="338" r:id="rId12"/>
    <p:sldId id="326" r:id="rId13"/>
    <p:sldId id="320" r:id="rId14"/>
    <p:sldId id="266" r:id="rId15"/>
    <p:sldId id="312" r:id="rId16"/>
    <p:sldId id="324" r:id="rId17"/>
    <p:sldId id="323" r:id="rId18"/>
    <p:sldId id="280" r:id="rId19"/>
    <p:sldId id="327" r:id="rId20"/>
    <p:sldId id="285" r:id="rId21"/>
  </p:sldIdLst>
  <p:sldSz cx="9144000" cy="5143500" type="screen4x3"/>
  <p:notesSz cx="6858000" cy="9144000"/>
  <p:embeddedFontLst>
    <p:embeddedFont>
      <p:font typeface="Barlow Condensed" panose="00000506000000000000" charset="0"/>
      <p:regular r:id="rId25"/>
      <p:bold r:id="rId26"/>
      <p:boldItalic r:id="rId27"/>
    </p:embeddedFont>
    <p:embeddedFont>
      <p:font typeface="Barlow Condensed SemiBold" panose="00000506000000000000" charset="0"/>
      <p:regular r:id="rId28"/>
    </p:embeddedFont>
    <p:embeddedFont>
      <p:font typeface="Proxima Nova" panose="02000506030000020004" charset="0"/>
      <p:regular r:id="rId2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1pPr>
    <a:lvl2pPr marR="0" lvl="1"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2pPr>
    <a:lvl3pPr marR="0" lvl="2"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3pPr>
    <a:lvl4pPr marR="0" lvl="3"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4pPr>
    <a:lvl5pPr marR="0" lvl="4"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5pPr>
    <a:lvl6pPr marR="0" lvl="5"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6pPr>
    <a:lvl7pPr marR="0" lvl="6"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7pPr>
    <a:lvl8pPr marR="0" lvl="7"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8pPr>
    <a:lvl9pPr marR="0" lvl="8"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5.xml"/><Relationship Id="rId8" Type="http://schemas.openxmlformats.org/officeDocument/2006/relationships/slide" Target="slides/slide4.xml"/><Relationship Id="rId7" Type="http://schemas.openxmlformats.org/officeDocument/2006/relationships/slide" Target="slides/slide3.xml"/><Relationship Id="rId6" Type="http://schemas.openxmlformats.org/officeDocument/2006/relationships/slide" Target="slides/slide2.xml"/><Relationship Id="rId5" Type="http://schemas.openxmlformats.org/officeDocument/2006/relationships/notesMaster" Target="notesMasters/notesMaster1.xml"/><Relationship Id="rId4" Type="http://schemas.openxmlformats.org/officeDocument/2006/relationships/slide" Target="slides/slide1.xml"/><Relationship Id="rId3" Type="http://schemas.openxmlformats.org/officeDocument/2006/relationships/slideMaster" Target="slideMasters/slideMaster2.xml"/><Relationship Id="rId29" Type="http://schemas.openxmlformats.org/officeDocument/2006/relationships/font" Target="fonts/font5.fntdata"/><Relationship Id="rId28" Type="http://schemas.openxmlformats.org/officeDocument/2006/relationships/font" Target="fonts/font4.fntdata"/><Relationship Id="rId27" Type="http://schemas.openxmlformats.org/officeDocument/2006/relationships/font" Target="fonts/font3.fntdata"/><Relationship Id="rId26" Type="http://schemas.openxmlformats.org/officeDocument/2006/relationships/font" Target="fonts/font2.fntdata"/><Relationship Id="rId25" Type="http://schemas.openxmlformats.org/officeDocument/2006/relationships/font" Target="fonts/font1.fntdata"/><Relationship Id="rId24" Type="http://schemas.openxmlformats.org/officeDocument/2006/relationships/tableStyles" Target="tableStyles.xml"/><Relationship Id="rId23" Type="http://schemas.openxmlformats.org/officeDocument/2006/relationships/viewProps" Target="viewProps.xml"/><Relationship Id="rId22" Type="http://schemas.openxmlformats.org/officeDocument/2006/relationships/presProps" Target="presProps.xml"/><Relationship Id="rId21" Type="http://schemas.openxmlformats.org/officeDocument/2006/relationships/slide" Target="slides/slide17.xml"/><Relationship Id="rId20" Type="http://schemas.openxmlformats.org/officeDocument/2006/relationships/slide" Target="slides/slide16.xml"/><Relationship Id="rId2" Type="http://schemas.openxmlformats.org/officeDocument/2006/relationships/theme" Target="theme/theme1.xml"/><Relationship Id="rId19" Type="http://schemas.openxmlformats.org/officeDocument/2006/relationships/slide" Target="slides/slide15.xml"/><Relationship Id="rId18" Type="http://schemas.openxmlformats.org/officeDocument/2006/relationships/slide" Target="slides/slide14.xml"/><Relationship Id="rId17" Type="http://schemas.openxmlformats.org/officeDocument/2006/relationships/slide" Target="slides/slide13.xml"/><Relationship Id="rId16" Type="http://schemas.openxmlformats.org/officeDocument/2006/relationships/slide" Target="slides/slide12.xml"/><Relationship Id="rId15" Type="http://schemas.openxmlformats.org/officeDocument/2006/relationships/slide" Target="slides/slide11.xml"/><Relationship Id="rId14" Type="http://schemas.openxmlformats.org/officeDocument/2006/relationships/slide" Target="slides/slide10.xml"/><Relationship Id="rId13" Type="http://schemas.openxmlformats.org/officeDocument/2006/relationships/slide" Target="slides/slide9.xml"/><Relationship Id="rId12" Type="http://schemas.openxmlformats.org/officeDocument/2006/relationships/slide" Target="slides/slide8.xml"/><Relationship Id="rId11" Type="http://schemas.openxmlformats.org/officeDocument/2006/relationships/slide" Target="slides/slide7.xml"/><Relationship Id="rId10" Type="http://schemas.openxmlformats.org/officeDocument/2006/relationships/slide" Target="slides/slide6.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noFill/>
        <a:effectLst/>
      </p:bgPr>
    </p:bg>
    <p:spTree>
      <p:nvGrpSpPr>
        <p:cNvPr id="2" name="Shape 2"/>
        <p:cNvGrpSpPr/>
        <p:nvPr/>
      </p:nvGrpSpPr>
      <p:grpSpPr>
        <a:xfrm>
          <a:off x="0" y="0"/>
          <a:ext cx="0" cy="0"/>
          <a:chOff x="0" y="0"/>
          <a:chExt cx="0" cy="0"/>
        </a:xfrm>
      </p:grpSpPr>
      <p:sp>
        <p:nvSpPr>
          <p:cNvPr id="3" name="Google Shape;3;n"/>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1pPr>
    <a:lvl2pPr marR="0" lvl="1"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2pPr>
    <a:lvl3pPr marR="0" lvl="2"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3pPr>
    <a:lvl4pPr marR="0" lvl="3"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4pPr>
    <a:lvl5pPr marR="0" lvl="4"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5pPr>
    <a:lvl6pPr marR="0" lvl="5"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6pPr>
    <a:lvl7pPr marR="0" lvl="6"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7pPr>
    <a:lvl8pPr marR="0" lvl="7"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8pPr>
    <a:lvl9pPr marR="0" lvl="8"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3899" name="Shape 13899"/>
        <p:cNvGrpSpPr/>
        <p:nvPr/>
      </p:nvGrpSpPr>
      <p:grpSpPr>
        <a:xfrm>
          <a:off x="0" y="0"/>
          <a:ext cx="0" cy="0"/>
          <a:chOff x="0" y="0"/>
          <a:chExt cx="0" cy="0"/>
        </a:xfrm>
      </p:grpSpPr>
      <p:sp>
        <p:nvSpPr>
          <p:cNvPr id="13900" name="Google Shape;13900;g12be0fddd6f_1_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01" name="Google Shape;13901;g12be0fddd6f_1_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PhAnim="0" showMasterSp="0">
  <p:cSld>
    <p:spTree>
      <p:nvGrpSpPr>
        <p:cNvPr id="14436" name="Shape 14436"/>
        <p:cNvGrpSpPr/>
        <p:nvPr/>
      </p:nvGrpSpPr>
      <p:grpSpPr>
        <a:xfrm>
          <a:off x="0" y="0"/>
          <a:ext cx="0" cy="0"/>
          <a:chOff x="0" y="0"/>
          <a:chExt cx="0" cy="0"/>
        </a:xfrm>
      </p:grpSpPr>
      <p:sp>
        <p:nvSpPr>
          <p:cNvPr id="14437" name="Google Shape;14437;g11ec26be107_2_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38" name="Google Shape;14438;g11ec26be107_2_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5963" name="Shape 15963"/>
        <p:cNvGrpSpPr/>
        <p:nvPr/>
      </p:nvGrpSpPr>
      <p:grpSpPr>
        <a:xfrm>
          <a:off x="0" y="0"/>
          <a:ext cx="0" cy="0"/>
          <a:chOff x="0" y="0"/>
          <a:chExt cx="0" cy="0"/>
        </a:xfrm>
      </p:grpSpPr>
      <p:sp>
        <p:nvSpPr>
          <p:cNvPr id="15964" name="Google Shape;15964;g11ec26be107_2_66: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65" name="Google Shape;15965;g11ec26be107_2_66: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4436" name="Shape 14436"/>
        <p:cNvGrpSpPr/>
        <p:nvPr/>
      </p:nvGrpSpPr>
      <p:grpSpPr>
        <a:xfrm>
          <a:off x="0" y="0"/>
          <a:ext cx="0" cy="0"/>
          <a:chOff x="0" y="0"/>
          <a:chExt cx="0" cy="0"/>
        </a:xfrm>
      </p:grpSpPr>
      <p:sp>
        <p:nvSpPr>
          <p:cNvPr id="14437" name="Google Shape;14437;g11ec26be107_2_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38" name="Google Shape;14438;g11ec26be107_2_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5963" name="Shape 15963"/>
        <p:cNvGrpSpPr/>
        <p:nvPr/>
      </p:nvGrpSpPr>
      <p:grpSpPr>
        <a:xfrm>
          <a:off x="0" y="0"/>
          <a:ext cx="0" cy="0"/>
          <a:chOff x="0" y="0"/>
          <a:chExt cx="0" cy="0"/>
        </a:xfrm>
      </p:grpSpPr>
      <p:sp>
        <p:nvSpPr>
          <p:cNvPr id="15964" name="Google Shape;15964;g11ec26be107_2_66: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65" name="Google Shape;15965;g11ec26be107_2_66: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4436" name="Shape 14436"/>
        <p:cNvGrpSpPr/>
        <p:nvPr/>
      </p:nvGrpSpPr>
      <p:grpSpPr>
        <a:xfrm>
          <a:off x="0" y="0"/>
          <a:ext cx="0" cy="0"/>
          <a:chOff x="0" y="0"/>
          <a:chExt cx="0" cy="0"/>
        </a:xfrm>
      </p:grpSpPr>
      <p:sp>
        <p:nvSpPr>
          <p:cNvPr id="14437" name="Google Shape;14437;g11ec26be107_2_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38" name="Google Shape;14438;g11ec26be107_2_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8640" name="Shape 18640"/>
        <p:cNvGrpSpPr/>
        <p:nvPr/>
      </p:nvGrpSpPr>
      <p:grpSpPr>
        <a:xfrm>
          <a:off x="0" y="0"/>
          <a:ext cx="0" cy="0"/>
          <a:chOff x="0" y="0"/>
          <a:chExt cx="0" cy="0"/>
        </a:xfrm>
      </p:grpSpPr>
      <p:sp>
        <p:nvSpPr>
          <p:cNvPr id="18641" name="Google Shape;18641;g11f4c6d4d25_0_488: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42" name="Google Shape;18642;g11f4c6d4d25_0_488: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8640" name="Shape 18640"/>
        <p:cNvGrpSpPr/>
        <p:nvPr/>
      </p:nvGrpSpPr>
      <p:grpSpPr>
        <a:xfrm>
          <a:off x="0" y="0"/>
          <a:ext cx="0" cy="0"/>
          <a:chOff x="0" y="0"/>
          <a:chExt cx="0" cy="0"/>
        </a:xfrm>
      </p:grpSpPr>
      <p:sp>
        <p:nvSpPr>
          <p:cNvPr id="18641" name="Google Shape;18641;g11f4c6d4d25_0_488: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42" name="Google Shape;18642;g11f4c6d4d25_0_488: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9004" name="Shape 19004"/>
        <p:cNvGrpSpPr/>
        <p:nvPr/>
      </p:nvGrpSpPr>
      <p:grpSpPr>
        <a:xfrm>
          <a:off x="0" y="0"/>
          <a:ext cx="0" cy="0"/>
          <a:chOff x="0" y="0"/>
          <a:chExt cx="0" cy="0"/>
        </a:xfrm>
      </p:grpSpPr>
      <p:sp>
        <p:nvSpPr>
          <p:cNvPr id="19005" name="Google Shape;19005;g11f4c6d4d25_0_1166: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06" name="Google Shape;19006;g11f4c6d4d25_0_1166: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4007" name="Shape 14007"/>
        <p:cNvGrpSpPr/>
        <p:nvPr/>
      </p:nvGrpSpPr>
      <p:grpSpPr>
        <a:xfrm>
          <a:off x="0" y="0"/>
          <a:ext cx="0" cy="0"/>
          <a:chOff x="0" y="0"/>
          <a:chExt cx="0" cy="0"/>
        </a:xfrm>
      </p:grpSpPr>
      <p:sp>
        <p:nvSpPr>
          <p:cNvPr id="14008" name="Google Shape;14008;g12c42806195_0_4575: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09" name="Google Shape;14009;g12c42806195_0_4575: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6487" name="Shape 16487"/>
        <p:cNvGrpSpPr/>
        <p:nvPr/>
      </p:nvGrpSpPr>
      <p:grpSpPr>
        <a:xfrm>
          <a:off x="0" y="0"/>
          <a:ext cx="0" cy="0"/>
          <a:chOff x="0" y="0"/>
          <a:chExt cx="0" cy="0"/>
        </a:xfrm>
      </p:grpSpPr>
      <p:sp>
        <p:nvSpPr>
          <p:cNvPr id="16488" name="Google Shape;16488;g11ec26be107_2_1684: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89" name="Google Shape;16489;g11ec26be107_2_1684: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4436" name="Shape 14436"/>
        <p:cNvGrpSpPr/>
        <p:nvPr/>
      </p:nvGrpSpPr>
      <p:grpSpPr>
        <a:xfrm>
          <a:off x="0" y="0"/>
          <a:ext cx="0" cy="0"/>
          <a:chOff x="0" y="0"/>
          <a:chExt cx="0" cy="0"/>
        </a:xfrm>
      </p:grpSpPr>
      <p:sp>
        <p:nvSpPr>
          <p:cNvPr id="14437" name="Google Shape;14437;g11ec26be107_2_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38" name="Google Shape;14438;g11ec26be107_2_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6487" name="Shape 16487"/>
        <p:cNvGrpSpPr/>
        <p:nvPr/>
      </p:nvGrpSpPr>
      <p:grpSpPr>
        <a:xfrm>
          <a:off x="0" y="0"/>
          <a:ext cx="0" cy="0"/>
          <a:chOff x="0" y="0"/>
          <a:chExt cx="0" cy="0"/>
        </a:xfrm>
      </p:grpSpPr>
      <p:sp>
        <p:nvSpPr>
          <p:cNvPr id="16488" name="Google Shape;16488;g11ec26be107_2_1684: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89" name="Google Shape;16489;g11ec26be107_2_1684: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4436" name="Shape 14436"/>
        <p:cNvGrpSpPr/>
        <p:nvPr/>
      </p:nvGrpSpPr>
      <p:grpSpPr>
        <a:xfrm>
          <a:off x="0" y="0"/>
          <a:ext cx="0" cy="0"/>
          <a:chOff x="0" y="0"/>
          <a:chExt cx="0" cy="0"/>
        </a:xfrm>
      </p:grpSpPr>
      <p:sp>
        <p:nvSpPr>
          <p:cNvPr id="14437" name="Google Shape;14437;g11ec26be107_2_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38" name="Google Shape;14438;g11ec26be107_2_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4436" name="Shape 14436"/>
        <p:cNvGrpSpPr/>
        <p:nvPr/>
      </p:nvGrpSpPr>
      <p:grpSpPr>
        <a:xfrm>
          <a:off x="0" y="0"/>
          <a:ext cx="0" cy="0"/>
          <a:chOff x="0" y="0"/>
          <a:chExt cx="0" cy="0"/>
        </a:xfrm>
      </p:grpSpPr>
      <p:sp>
        <p:nvSpPr>
          <p:cNvPr id="14437" name="Google Shape;14437;g11ec26be107_2_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38" name="Google Shape;14438;g11ec26be107_2_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PhAnim="0" showMasterSp="0">
  <p:cSld>
    <p:spTree>
      <p:nvGrpSpPr>
        <p:cNvPr id="14436" name="Shape 14436"/>
        <p:cNvGrpSpPr/>
        <p:nvPr/>
      </p:nvGrpSpPr>
      <p:grpSpPr>
        <a:xfrm>
          <a:off x="0" y="0"/>
          <a:ext cx="0" cy="0"/>
          <a:chOff x="0" y="0"/>
          <a:chExt cx="0" cy="0"/>
        </a:xfrm>
      </p:grpSpPr>
      <p:sp>
        <p:nvSpPr>
          <p:cNvPr id="14437" name="Google Shape;14437;g11ec26be107_2_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38" name="Google Shape;14438;g11ec26be107_2_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PhAnim="0" showMasterSp="0">
  <p:cSld>
    <p:spTree>
      <p:nvGrpSpPr>
        <p:cNvPr id="16487" name="Shape 16487"/>
        <p:cNvGrpSpPr/>
        <p:nvPr/>
      </p:nvGrpSpPr>
      <p:grpSpPr>
        <a:xfrm>
          <a:off x="0" y="0"/>
          <a:ext cx="0" cy="0"/>
          <a:chOff x="0" y="0"/>
          <a:chExt cx="0" cy="0"/>
        </a:xfrm>
      </p:grpSpPr>
      <p:sp>
        <p:nvSpPr>
          <p:cNvPr id="16488" name="Google Shape;16488;g11ec26be107_2_1684: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89" name="Google Shape;16489;g11ec26be107_2_1684: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 Id="rId3" Type="http://schemas.openxmlformats.org/officeDocument/2006/relationships/hyperlink" Target="http://bit.ly/2Tynxth" TargetMode="External"/><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matchingName="Title slide">
  <p:cSld name="TITLE">
    <p:bg>
      <p:bgPr>
        <a:solidFill>
          <a:schemeClr val="lt2"/>
        </a:solidFill>
        <a:effectLst/>
      </p:bgPr>
    </p:bg>
    <p:spTree>
      <p:nvGrpSpPr>
        <p:cNvPr id="8" name="Shape 8"/>
        <p:cNvGrpSpPr/>
        <p:nvPr/>
      </p:nvGrpSpPr>
      <p:grpSpPr>
        <a:xfrm>
          <a:off x="0" y="0"/>
          <a:ext cx="0" cy="0"/>
          <a:chOff x="0" y="0"/>
          <a:chExt cx="0" cy="0"/>
        </a:xfrm>
      </p:grpSpPr>
      <p:pic>
        <p:nvPicPr>
          <p:cNvPr id="9" name="Google Shape;9;p2"/>
          <p:cNvPicPr preferRelativeResize="0"/>
          <p:nvPr/>
        </p:nvPicPr>
        <p:blipFill rotWithShape="1">
          <a:blip r:embed="rId2">
            <a:alphaModFix amt="15000"/>
          </a:blip>
          <a:srcRect r="-120" b="-110"/>
          <a:stretch>
            <a:fillRect/>
          </a:stretch>
        </p:blipFill>
        <p:spPr>
          <a:xfrm rot="10800000">
            <a:off x="0" y="5550"/>
            <a:ext cx="9144000" cy="5143500"/>
          </a:xfrm>
          <a:prstGeom prst="rect">
            <a:avLst/>
          </a:prstGeom>
          <a:noFill/>
          <a:ln>
            <a:noFill/>
          </a:ln>
        </p:spPr>
      </p:pic>
      <p:sp>
        <p:nvSpPr>
          <p:cNvPr id="10" name="Google Shape;10;p2"/>
          <p:cNvSpPr txBox="1"/>
          <p:nvPr>
            <p:ph type="ctrTitle"/>
          </p:nvPr>
        </p:nvSpPr>
        <p:spPr>
          <a:xfrm>
            <a:off x="715475" y="1374275"/>
            <a:ext cx="7713300" cy="1268100"/>
          </a:xfrm>
          <a:prstGeom prst="rect">
            <a:avLst/>
          </a:prstGeom>
        </p:spPr>
        <p:txBody>
          <a:bodyPr spcFirstLastPara="1" wrap="square" lIns="91425" tIns="91425" rIns="91425" bIns="91425" anchor="b" anchorCtr="0">
            <a:noAutofit/>
          </a:bodyPr>
          <a:lstStyle>
            <a:lvl1pPr lvl="0" algn="ctr">
              <a:lnSpc>
                <a:spcPct val="75000"/>
              </a:lnSpc>
              <a:spcBef>
                <a:spcPts val="0"/>
              </a:spcBef>
              <a:spcAft>
                <a:spcPts val="0"/>
              </a:spcAft>
              <a:buSzPts val="5200"/>
              <a:buNone/>
              <a:defRPr sz="8700">
                <a:solidFill>
                  <a:schemeClr val="lt1"/>
                </a:solidFill>
                <a:latin typeface="Barlow Condensed SemiBold"/>
                <a:ea typeface="Barlow Condensed SemiBold"/>
                <a:cs typeface="Barlow Condensed SemiBold"/>
                <a:sym typeface="Barlow Condensed SemiBold"/>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1" name="Google Shape;11;p2"/>
          <p:cNvSpPr txBox="1"/>
          <p:nvPr>
            <p:ph type="subTitle" idx="1"/>
          </p:nvPr>
        </p:nvSpPr>
        <p:spPr>
          <a:xfrm>
            <a:off x="4437803" y="3196525"/>
            <a:ext cx="2711100" cy="572700"/>
          </a:xfrm>
          <a:prstGeom prst="rect">
            <a:avLst/>
          </a:prstGeom>
        </p:spPr>
        <p:txBody>
          <a:bodyPr spcFirstLastPara="1" wrap="square" lIns="91425" tIns="91425" rIns="91425" bIns="91425" anchor="t" anchorCtr="0">
            <a:normAutofit/>
          </a:bodyPr>
          <a:lstStyle>
            <a:lvl1pPr lvl="0">
              <a:lnSpc>
                <a:spcPct val="85000"/>
              </a:lnSpc>
              <a:spcBef>
                <a:spcPts val="0"/>
              </a:spcBef>
              <a:spcAft>
                <a:spcPts val="0"/>
              </a:spcAft>
              <a:buSzPts val="2800"/>
              <a:buNone/>
              <a:defRPr sz="1600">
                <a:solidFill>
                  <a:schemeClr val="dk1"/>
                </a:solidFill>
                <a:latin typeface="Josefin Sans"/>
                <a:ea typeface="Josefin Sans"/>
                <a:cs typeface="Josefin Sans"/>
                <a:sym typeface="Josefin Sans"/>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lt2"/>
        </a:solidFill>
        <a:effectLst/>
      </p:bgPr>
    </p:bg>
    <p:spTree>
      <p:nvGrpSpPr>
        <p:cNvPr id="3705" name="Shape 3705"/>
        <p:cNvGrpSpPr/>
        <p:nvPr/>
      </p:nvGrpSpPr>
      <p:grpSpPr>
        <a:xfrm>
          <a:off x="0" y="0"/>
          <a:ext cx="0" cy="0"/>
          <a:chOff x="0" y="0"/>
          <a:chExt cx="0" cy="0"/>
        </a:xfrm>
      </p:grpSpPr>
      <p:pic>
        <p:nvPicPr>
          <p:cNvPr id="3706" name="Google Shape;3706;p11"/>
          <p:cNvPicPr preferRelativeResize="0"/>
          <p:nvPr/>
        </p:nvPicPr>
        <p:blipFill rotWithShape="1">
          <a:blip r:embed="rId2">
            <a:alphaModFix amt="15000"/>
          </a:blip>
          <a:srcRect r="-120" b="-110"/>
          <a:stretch>
            <a:fillRect/>
          </a:stretch>
        </p:blipFill>
        <p:spPr>
          <a:xfrm flipH="1">
            <a:off x="0" y="5550"/>
            <a:ext cx="9144000" cy="5143500"/>
          </a:xfrm>
          <a:prstGeom prst="rect">
            <a:avLst/>
          </a:prstGeom>
          <a:noFill/>
          <a:ln>
            <a:noFill/>
          </a:ln>
        </p:spPr>
      </p:pic>
      <p:sp>
        <p:nvSpPr>
          <p:cNvPr id="3707" name="Google Shape;3707;p11"/>
          <p:cNvSpPr txBox="1"/>
          <p:nvPr>
            <p:ph type="title" hasCustomPrompt="1"/>
          </p:nvPr>
        </p:nvSpPr>
        <p:spPr>
          <a:xfrm>
            <a:off x="1100600" y="1379813"/>
            <a:ext cx="6942900" cy="1885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4800"/>
              <a:buFont typeface="Barlow Condensed SemiBold"/>
              <a:buNone/>
              <a:defRPr sz="15000">
                <a:solidFill>
                  <a:schemeClr val="lt1"/>
                </a:solidFill>
                <a:latin typeface="Barlow Condensed SemiBold"/>
                <a:ea typeface="Barlow Condensed SemiBold"/>
                <a:cs typeface="Barlow Condensed SemiBold"/>
                <a:sym typeface="Barlow Condensed SemiBold"/>
              </a:defRPr>
            </a:lvl1pPr>
            <a:lvl2pPr lvl="1" algn="ctr"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2pPr>
            <a:lvl3pPr lvl="2" algn="ctr"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3pPr>
            <a:lvl4pPr lvl="3" algn="ctr"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4pPr>
            <a:lvl5pPr lvl="4" algn="ctr"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5pPr>
            <a:lvl6pPr lvl="5" algn="ctr"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6pPr>
            <a:lvl7pPr lvl="6" algn="ctr"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7pPr>
            <a:lvl8pPr lvl="7" algn="ctr"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8pPr>
            <a:lvl9pPr lvl="8" algn="ctr"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9pPr>
          </a:lstStyle>
          <a:p>
            <a:r>
              <a:t>xx%</a:t>
            </a:r>
          </a:p>
        </p:txBody>
      </p:sp>
      <p:sp>
        <p:nvSpPr>
          <p:cNvPr id="3708" name="Google Shape;3708;p11"/>
          <p:cNvSpPr txBox="1"/>
          <p:nvPr>
            <p:ph type="subTitle" idx="1"/>
          </p:nvPr>
        </p:nvSpPr>
        <p:spPr>
          <a:xfrm>
            <a:off x="3216450" y="3168488"/>
            <a:ext cx="2711100" cy="595200"/>
          </a:xfrm>
          <a:prstGeom prst="rect">
            <a:avLst/>
          </a:prstGeom>
        </p:spPr>
        <p:txBody>
          <a:bodyPr spcFirstLastPara="1" wrap="square" lIns="91425" tIns="91425" rIns="91425" bIns="91425" anchor="t" anchorCtr="0">
            <a:normAutofit/>
          </a:bodyPr>
          <a:lstStyle>
            <a:lvl1pPr lvl="0" algn="ctr" rtl="0">
              <a:lnSpc>
                <a:spcPct val="85000"/>
              </a:lnSpc>
              <a:spcBef>
                <a:spcPts val="0"/>
              </a:spcBef>
              <a:spcAft>
                <a:spcPts val="0"/>
              </a:spcAft>
              <a:buSzPts val="2800"/>
              <a:buNone/>
              <a:defRPr sz="1600">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blank" matchingName="Blank">
  <p:cSld name="BLANK">
    <p:spTree>
      <p:nvGrpSpPr>
        <p:cNvPr id="3709" name="Shape 3709"/>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
    <p:bg>
      <p:bgPr>
        <a:solidFill>
          <a:schemeClr val="lt2"/>
        </a:solidFill>
        <a:effectLst/>
      </p:bgPr>
    </p:bg>
    <p:spTree>
      <p:nvGrpSpPr>
        <p:cNvPr id="3710" name="Shape 3710"/>
        <p:cNvGrpSpPr/>
        <p:nvPr/>
      </p:nvGrpSpPr>
      <p:grpSpPr>
        <a:xfrm>
          <a:off x="0" y="0"/>
          <a:ext cx="0" cy="0"/>
          <a:chOff x="0" y="0"/>
          <a:chExt cx="0" cy="0"/>
        </a:xfrm>
      </p:grpSpPr>
      <p:grpSp>
        <p:nvGrpSpPr>
          <p:cNvPr id="3711" name="Google Shape;3711;p13"/>
          <p:cNvGrpSpPr/>
          <p:nvPr/>
        </p:nvGrpSpPr>
        <p:grpSpPr>
          <a:xfrm rot="3279841">
            <a:off x="7457040" y="482428"/>
            <a:ext cx="1966941" cy="1517262"/>
            <a:chOff x="6096275" y="1862975"/>
            <a:chExt cx="926325" cy="714550"/>
          </a:xfrm>
        </p:grpSpPr>
        <p:sp>
          <p:nvSpPr>
            <p:cNvPr id="3712" name="Google Shape;3712;p13"/>
            <p:cNvSpPr/>
            <p:nvPr/>
          </p:nvSpPr>
          <p:spPr>
            <a:xfrm>
              <a:off x="6258400" y="2041975"/>
              <a:ext cx="148500" cy="324150"/>
            </a:xfrm>
            <a:custGeom>
              <a:avLst/>
              <a:gdLst/>
              <a:ahLst/>
              <a:cxnLst/>
              <a:rect l="l" t="t" r="r" b="b"/>
              <a:pathLst>
                <a:path w="5940" h="12966" extrusionOk="0">
                  <a:moveTo>
                    <a:pt x="5416" y="1"/>
                  </a:moveTo>
                  <a:cubicBezTo>
                    <a:pt x="5402" y="1"/>
                    <a:pt x="5388" y="2"/>
                    <a:pt x="5374" y="5"/>
                  </a:cubicBezTo>
                  <a:cubicBezTo>
                    <a:pt x="5312" y="30"/>
                    <a:pt x="5262" y="67"/>
                    <a:pt x="5212" y="92"/>
                  </a:cubicBezTo>
                  <a:cubicBezTo>
                    <a:pt x="5137" y="130"/>
                    <a:pt x="5049" y="142"/>
                    <a:pt x="4974" y="155"/>
                  </a:cubicBezTo>
                  <a:cubicBezTo>
                    <a:pt x="4687" y="217"/>
                    <a:pt x="4400" y="217"/>
                    <a:pt x="4100" y="255"/>
                  </a:cubicBezTo>
                  <a:cubicBezTo>
                    <a:pt x="3837" y="292"/>
                    <a:pt x="3575" y="355"/>
                    <a:pt x="3350" y="492"/>
                  </a:cubicBezTo>
                  <a:cubicBezTo>
                    <a:pt x="3075" y="642"/>
                    <a:pt x="2875" y="892"/>
                    <a:pt x="2613" y="1054"/>
                  </a:cubicBezTo>
                  <a:cubicBezTo>
                    <a:pt x="2350" y="1204"/>
                    <a:pt x="2075" y="1267"/>
                    <a:pt x="1838" y="1467"/>
                  </a:cubicBezTo>
                  <a:cubicBezTo>
                    <a:pt x="1638" y="1654"/>
                    <a:pt x="1488" y="1904"/>
                    <a:pt x="1388" y="2154"/>
                  </a:cubicBezTo>
                  <a:cubicBezTo>
                    <a:pt x="1275" y="2417"/>
                    <a:pt x="1225" y="2679"/>
                    <a:pt x="1188" y="2966"/>
                  </a:cubicBezTo>
                  <a:cubicBezTo>
                    <a:pt x="1151" y="3266"/>
                    <a:pt x="1051" y="3529"/>
                    <a:pt x="901" y="3791"/>
                  </a:cubicBezTo>
                  <a:cubicBezTo>
                    <a:pt x="738" y="4029"/>
                    <a:pt x="613" y="4291"/>
                    <a:pt x="463" y="4541"/>
                  </a:cubicBezTo>
                  <a:cubicBezTo>
                    <a:pt x="313" y="4766"/>
                    <a:pt x="188" y="5003"/>
                    <a:pt x="126" y="5266"/>
                  </a:cubicBezTo>
                  <a:cubicBezTo>
                    <a:pt x="63" y="5528"/>
                    <a:pt x="1" y="5828"/>
                    <a:pt x="38" y="6103"/>
                  </a:cubicBezTo>
                  <a:cubicBezTo>
                    <a:pt x="76" y="6378"/>
                    <a:pt x="151" y="6578"/>
                    <a:pt x="363" y="6778"/>
                  </a:cubicBezTo>
                  <a:cubicBezTo>
                    <a:pt x="476" y="6890"/>
                    <a:pt x="551" y="6990"/>
                    <a:pt x="538" y="7153"/>
                  </a:cubicBezTo>
                  <a:cubicBezTo>
                    <a:pt x="526" y="7290"/>
                    <a:pt x="451" y="7415"/>
                    <a:pt x="401" y="7540"/>
                  </a:cubicBezTo>
                  <a:cubicBezTo>
                    <a:pt x="301" y="7778"/>
                    <a:pt x="188" y="8053"/>
                    <a:pt x="226" y="8315"/>
                  </a:cubicBezTo>
                  <a:cubicBezTo>
                    <a:pt x="263" y="8590"/>
                    <a:pt x="463" y="8802"/>
                    <a:pt x="501" y="9065"/>
                  </a:cubicBezTo>
                  <a:cubicBezTo>
                    <a:pt x="538" y="9327"/>
                    <a:pt x="488" y="9590"/>
                    <a:pt x="488" y="9852"/>
                  </a:cubicBezTo>
                  <a:cubicBezTo>
                    <a:pt x="488" y="10202"/>
                    <a:pt x="663" y="10464"/>
                    <a:pt x="888" y="10714"/>
                  </a:cubicBezTo>
                  <a:cubicBezTo>
                    <a:pt x="1101" y="10964"/>
                    <a:pt x="1101" y="11389"/>
                    <a:pt x="1076" y="11689"/>
                  </a:cubicBezTo>
                  <a:cubicBezTo>
                    <a:pt x="1051" y="11939"/>
                    <a:pt x="976" y="12239"/>
                    <a:pt x="1026" y="12489"/>
                  </a:cubicBezTo>
                  <a:cubicBezTo>
                    <a:pt x="1088" y="12726"/>
                    <a:pt x="1263" y="12926"/>
                    <a:pt x="1525" y="12964"/>
                  </a:cubicBezTo>
                  <a:cubicBezTo>
                    <a:pt x="1533" y="12965"/>
                    <a:pt x="1541" y="12965"/>
                    <a:pt x="1548" y="12965"/>
                  </a:cubicBezTo>
                  <a:cubicBezTo>
                    <a:pt x="1743" y="12965"/>
                    <a:pt x="1805" y="12663"/>
                    <a:pt x="1600" y="12639"/>
                  </a:cubicBezTo>
                  <a:cubicBezTo>
                    <a:pt x="1388" y="12614"/>
                    <a:pt x="1225" y="12389"/>
                    <a:pt x="1200" y="12189"/>
                  </a:cubicBezTo>
                  <a:cubicBezTo>
                    <a:pt x="1163" y="11939"/>
                    <a:pt x="1275" y="11677"/>
                    <a:pt x="1313" y="11427"/>
                  </a:cubicBezTo>
                  <a:cubicBezTo>
                    <a:pt x="1363" y="11189"/>
                    <a:pt x="1338" y="10952"/>
                    <a:pt x="1275" y="10714"/>
                  </a:cubicBezTo>
                  <a:cubicBezTo>
                    <a:pt x="1213" y="10427"/>
                    <a:pt x="1076" y="10239"/>
                    <a:pt x="926" y="9990"/>
                  </a:cubicBezTo>
                  <a:cubicBezTo>
                    <a:pt x="788" y="9777"/>
                    <a:pt x="788" y="9527"/>
                    <a:pt x="776" y="9277"/>
                  </a:cubicBezTo>
                  <a:cubicBezTo>
                    <a:pt x="776" y="9177"/>
                    <a:pt x="763" y="9065"/>
                    <a:pt x="738" y="8952"/>
                  </a:cubicBezTo>
                  <a:cubicBezTo>
                    <a:pt x="713" y="8827"/>
                    <a:pt x="638" y="8715"/>
                    <a:pt x="601" y="8590"/>
                  </a:cubicBezTo>
                  <a:cubicBezTo>
                    <a:pt x="538" y="8365"/>
                    <a:pt x="638" y="8115"/>
                    <a:pt x="726" y="7903"/>
                  </a:cubicBezTo>
                  <a:cubicBezTo>
                    <a:pt x="826" y="7665"/>
                    <a:pt x="876" y="7453"/>
                    <a:pt x="851" y="7190"/>
                  </a:cubicBezTo>
                  <a:cubicBezTo>
                    <a:pt x="838" y="6953"/>
                    <a:pt x="751" y="6765"/>
                    <a:pt x="576" y="6603"/>
                  </a:cubicBezTo>
                  <a:cubicBezTo>
                    <a:pt x="476" y="6503"/>
                    <a:pt x="363" y="6403"/>
                    <a:pt x="363" y="6253"/>
                  </a:cubicBezTo>
                  <a:cubicBezTo>
                    <a:pt x="363" y="6141"/>
                    <a:pt x="413" y="5978"/>
                    <a:pt x="438" y="5853"/>
                  </a:cubicBezTo>
                  <a:cubicBezTo>
                    <a:pt x="488" y="5603"/>
                    <a:pt x="551" y="5366"/>
                    <a:pt x="613" y="5128"/>
                  </a:cubicBezTo>
                  <a:cubicBezTo>
                    <a:pt x="676" y="4878"/>
                    <a:pt x="726" y="4641"/>
                    <a:pt x="863" y="4441"/>
                  </a:cubicBezTo>
                  <a:cubicBezTo>
                    <a:pt x="1013" y="4204"/>
                    <a:pt x="1200" y="3991"/>
                    <a:pt x="1313" y="3729"/>
                  </a:cubicBezTo>
                  <a:cubicBezTo>
                    <a:pt x="1413" y="3504"/>
                    <a:pt x="1488" y="3241"/>
                    <a:pt x="1563" y="2991"/>
                  </a:cubicBezTo>
                  <a:cubicBezTo>
                    <a:pt x="1638" y="2754"/>
                    <a:pt x="1688" y="2504"/>
                    <a:pt x="1763" y="2267"/>
                  </a:cubicBezTo>
                  <a:cubicBezTo>
                    <a:pt x="1825" y="2017"/>
                    <a:pt x="1950" y="1754"/>
                    <a:pt x="2163" y="1592"/>
                  </a:cubicBezTo>
                  <a:cubicBezTo>
                    <a:pt x="2425" y="1404"/>
                    <a:pt x="2775" y="1392"/>
                    <a:pt x="3038" y="1204"/>
                  </a:cubicBezTo>
                  <a:cubicBezTo>
                    <a:pt x="3300" y="1042"/>
                    <a:pt x="3525" y="854"/>
                    <a:pt x="3787" y="730"/>
                  </a:cubicBezTo>
                  <a:cubicBezTo>
                    <a:pt x="4287" y="505"/>
                    <a:pt x="4850" y="430"/>
                    <a:pt x="5387" y="330"/>
                  </a:cubicBezTo>
                  <a:cubicBezTo>
                    <a:pt x="5449" y="380"/>
                    <a:pt x="5512" y="430"/>
                    <a:pt x="5574" y="467"/>
                  </a:cubicBezTo>
                  <a:cubicBezTo>
                    <a:pt x="5605" y="488"/>
                    <a:pt x="5637" y="498"/>
                    <a:pt x="5666" y="498"/>
                  </a:cubicBezTo>
                  <a:cubicBezTo>
                    <a:pt x="5826" y="498"/>
                    <a:pt x="5939" y="225"/>
                    <a:pt x="5749" y="130"/>
                  </a:cubicBezTo>
                  <a:cubicBezTo>
                    <a:pt x="5660" y="85"/>
                    <a:pt x="5531" y="1"/>
                    <a:pt x="5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3" name="Google Shape;3713;p13"/>
            <p:cNvSpPr/>
            <p:nvPr/>
          </p:nvSpPr>
          <p:spPr>
            <a:xfrm>
              <a:off x="6290175" y="2052575"/>
              <a:ext cx="172900" cy="341050"/>
            </a:xfrm>
            <a:custGeom>
              <a:avLst/>
              <a:gdLst/>
              <a:ahLst/>
              <a:cxnLst/>
              <a:rect l="l" t="t" r="r" b="b"/>
              <a:pathLst>
                <a:path w="6916" h="13642" extrusionOk="0">
                  <a:moveTo>
                    <a:pt x="4358" y="0"/>
                  </a:moveTo>
                  <a:cubicBezTo>
                    <a:pt x="4345" y="0"/>
                    <a:pt x="4331" y="2"/>
                    <a:pt x="4316" y="6"/>
                  </a:cubicBezTo>
                  <a:cubicBezTo>
                    <a:pt x="4191" y="31"/>
                    <a:pt x="4066" y="93"/>
                    <a:pt x="3978" y="181"/>
                  </a:cubicBezTo>
                  <a:cubicBezTo>
                    <a:pt x="3866" y="281"/>
                    <a:pt x="3841" y="393"/>
                    <a:pt x="3803" y="530"/>
                  </a:cubicBezTo>
                  <a:cubicBezTo>
                    <a:pt x="3728" y="805"/>
                    <a:pt x="3728" y="1055"/>
                    <a:pt x="3928" y="1280"/>
                  </a:cubicBezTo>
                  <a:cubicBezTo>
                    <a:pt x="4128" y="1518"/>
                    <a:pt x="4391" y="1605"/>
                    <a:pt x="4653" y="1768"/>
                  </a:cubicBezTo>
                  <a:cubicBezTo>
                    <a:pt x="4941" y="1943"/>
                    <a:pt x="4978" y="2305"/>
                    <a:pt x="5253" y="2505"/>
                  </a:cubicBezTo>
                  <a:cubicBezTo>
                    <a:pt x="5366" y="2592"/>
                    <a:pt x="5466" y="2567"/>
                    <a:pt x="5591" y="2617"/>
                  </a:cubicBezTo>
                  <a:cubicBezTo>
                    <a:pt x="5591" y="2630"/>
                    <a:pt x="5591" y="2630"/>
                    <a:pt x="5591" y="2642"/>
                  </a:cubicBezTo>
                  <a:cubicBezTo>
                    <a:pt x="5603" y="2680"/>
                    <a:pt x="5591" y="2730"/>
                    <a:pt x="5591" y="2780"/>
                  </a:cubicBezTo>
                  <a:cubicBezTo>
                    <a:pt x="5578" y="2880"/>
                    <a:pt x="5578" y="2967"/>
                    <a:pt x="5578" y="3067"/>
                  </a:cubicBezTo>
                  <a:cubicBezTo>
                    <a:pt x="5591" y="3442"/>
                    <a:pt x="5703" y="3742"/>
                    <a:pt x="5840" y="4080"/>
                  </a:cubicBezTo>
                  <a:cubicBezTo>
                    <a:pt x="5978" y="4417"/>
                    <a:pt x="6128" y="4742"/>
                    <a:pt x="6215" y="5104"/>
                  </a:cubicBezTo>
                  <a:cubicBezTo>
                    <a:pt x="6315" y="5479"/>
                    <a:pt x="6403" y="5854"/>
                    <a:pt x="6453" y="6241"/>
                  </a:cubicBezTo>
                  <a:cubicBezTo>
                    <a:pt x="6490" y="6591"/>
                    <a:pt x="6553" y="7004"/>
                    <a:pt x="6465" y="7354"/>
                  </a:cubicBezTo>
                  <a:cubicBezTo>
                    <a:pt x="6440" y="7441"/>
                    <a:pt x="6403" y="7541"/>
                    <a:pt x="6365" y="7616"/>
                  </a:cubicBezTo>
                  <a:cubicBezTo>
                    <a:pt x="6328" y="7679"/>
                    <a:pt x="6278" y="7729"/>
                    <a:pt x="6253" y="7791"/>
                  </a:cubicBezTo>
                  <a:cubicBezTo>
                    <a:pt x="6190" y="7916"/>
                    <a:pt x="6215" y="8091"/>
                    <a:pt x="6240" y="8228"/>
                  </a:cubicBezTo>
                  <a:cubicBezTo>
                    <a:pt x="6303" y="8503"/>
                    <a:pt x="6465" y="8741"/>
                    <a:pt x="6515" y="9016"/>
                  </a:cubicBezTo>
                  <a:cubicBezTo>
                    <a:pt x="6540" y="9166"/>
                    <a:pt x="6490" y="9291"/>
                    <a:pt x="6440" y="9416"/>
                  </a:cubicBezTo>
                  <a:cubicBezTo>
                    <a:pt x="6378" y="9578"/>
                    <a:pt x="6353" y="9753"/>
                    <a:pt x="6365" y="9915"/>
                  </a:cubicBezTo>
                  <a:cubicBezTo>
                    <a:pt x="6403" y="10215"/>
                    <a:pt x="6540" y="10478"/>
                    <a:pt x="6603" y="10765"/>
                  </a:cubicBezTo>
                  <a:cubicBezTo>
                    <a:pt x="6628" y="10903"/>
                    <a:pt x="6665" y="11053"/>
                    <a:pt x="6653" y="11178"/>
                  </a:cubicBezTo>
                  <a:cubicBezTo>
                    <a:pt x="6640" y="11390"/>
                    <a:pt x="6503" y="11515"/>
                    <a:pt x="6428" y="11690"/>
                  </a:cubicBezTo>
                  <a:cubicBezTo>
                    <a:pt x="6378" y="11827"/>
                    <a:pt x="6378" y="11965"/>
                    <a:pt x="6353" y="12102"/>
                  </a:cubicBezTo>
                  <a:cubicBezTo>
                    <a:pt x="6328" y="12277"/>
                    <a:pt x="6253" y="12365"/>
                    <a:pt x="6128" y="12477"/>
                  </a:cubicBezTo>
                  <a:cubicBezTo>
                    <a:pt x="5865" y="12727"/>
                    <a:pt x="5516" y="12802"/>
                    <a:pt x="5166" y="12890"/>
                  </a:cubicBezTo>
                  <a:cubicBezTo>
                    <a:pt x="4941" y="12952"/>
                    <a:pt x="4703" y="12965"/>
                    <a:pt x="4466" y="13015"/>
                  </a:cubicBezTo>
                  <a:cubicBezTo>
                    <a:pt x="4366" y="13027"/>
                    <a:pt x="4266" y="13065"/>
                    <a:pt x="4178" y="13115"/>
                  </a:cubicBezTo>
                  <a:cubicBezTo>
                    <a:pt x="4103" y="13152"/>
                    <a:pt x="4041" y="13240"/>
                    <a:pt x="3966" y="13252"/>
                  </a:cubicBezTo>
                  <a:cubicBezTo>
                    <a:pt x="3944" y="13258"/>
                    <a:pt x="3918" y="13261"/>
                    <a:pt x="3888" y="13261"/>
                  </a:cubicBezTo>
                  <a:cubicBezTo>
                    <a:pt x="3801" y="13261"/>
                    <a:pt x="3691" y="13240"/>
                    <a:pt x="3616" y="13240"/>
                  </a:cubicBezTo>
                  <a:lnTo>
                    <a:pt x="3279" y="13215"/>
                  </a:lnTo>
                  <a:cubicBezTo>
                    <a:pt x="3041" y="13202"/>
                    <a:pt x="2816" y="13190"/>
                    <a:pt x="2579" y="13177"/>
                  </a:cubicBezTo>
                  <a:cubicBezTo>
                    <a:pt x="2366" y="13165"/>
                    <a:pt x="2129" y="13140"/>
                    <a:pt x="1929" y="13040"/>
                  </a:cubicBezTo>
                  <a:cubicBezTo>
                    <a:pt x="1754" y="12952"/>
                    <a:pt x="1604" y="12815"/>
                    <a:pt x="1429" y="12727"/>
                  </a:cubicBezTo>
                  <a:cubicBezTo>
                    <a:pt x="1067" y="12515"/>
                    <a:pt x="654" y="12390"/>
                    <a:pt x="242" y="12315"/>
                  </a:cubicBezTo>
                  <a:cubicBezTo>
                    <a:pt x="233" y="12314"/>
                    <a:pt x="225" y="12313"/>
                    <a:pt x="217" y="12313"/>
                  </a:cubicBezTo>
                  <a:cubicBezTo>
                    <a:pt x="49" y="12313"/>
                    <a:pt x="0" y="12555"/>
                    <a:pt x="179" y="12615"/>
                  </a:cubicBezTo>
                  <a:cubicBezTo>
                    <a:pt x="542" y="12740"/>
                    <a:pt x="917" y="12802"/>
                    <a:pt x="1267" y="12977"/>
                  </a:cubicBezTo>
                  <a:cubicBezTo>
                    <a:pt x="1417" y="13052"/>
                    <a:pt x="1554" y="13140"/>
                    <a:pt x="1692" y="13227"/>
                  </a:cubicBezTo>
                  <a:cubicBezTo>
                    <a:pt x="1866" y="13327"/>
                    <a:pt x="2041" y="13377"/>
                    <a:pt x="2241" y="13402"/>
                  </a:cubicBezTo>
                  <a:cubicBezTo>
                    <a:pt x="2641" y="13452"/>
                    <a:pt x="3041" y="13514"/>
                    <a:pt x="3454" y="13564"/>
                  </a:cubicBezTo>
                  <a:cubicBezTo>
                    <a:pt x="3610" y="13598"/>
                    <a:pt x="3786" y="13641"/>
                    <a:pt x="3947" y="13641"/>
                  </a:cubicBezTo>
                  <a:cubicBezTo>
                    <a:pt x="3966" y="13641"/>
                    <a:pt x="3985" y="13641"/>
                    <a:pt x="4003" y="13639"/>
                  </a:cubicBezTo>
                  <a:cubicBezTo>
                    <a:pt x="4203" y="13627"/>
                    <a:pt x="4266" y="13465"/>
                    <a:pt x="4428" y="13390"/>
                  </a:cubicBezTo>
                  <a:cubicBezTo>
                    <a:pt x="4803" y="13202"/>
                    <a:pt x="5241" y="13115"/>
                    <a:pt x="5640" y="13040"/>
                  </a:cubicBezTo>
                  <a:cubicBezTo>
                    <a:pt x="5915" y="12977"/>
                    <a:pt x="6315" y="12940"/>
                    <a:pt x="6490" y="12690"/>
                  </a:cubicBezTo>
                  <a:cubicBezTo>
                    <a:pt x="6715" y="12402"/>
                    <a:pt x="6565" y="12127"/>
                    <a:pt x="6553" y="11802"/>
                  </a:cubicBezTo>
                  <a:cubicBezTo>
                    <a:pt x="6540" y="11590"/>
                    <a:pt x="6690" y="11478"/>
                    <a:pt x="6790" y="11315"/>
                  </a:cubicBezTo>
                  <a:cubicBezTo>
                    <a:pt x="6853" y="11203"/>
                    <a:pt x="6890" y="11053"/>
                    <a:pt x="6890" y="10915"/>
                  </a:cubicBezTo>
                  <a:cubicBezTo>
                    <a:pt x="6890" y="10628"/>
                    <a:pt x="6740" y="10353"/>
                    <a:pt x="6653" y="10078"/>
                  </a:cubicBezTo>
                  <a:cubicBezTo>
                    <a:pt x="6590" y="9890"/>
                    <a:pt x="6578" y="9728"/>
                    <a:pt x="6690" y="9553"/>
                  </a:cubicBezTo>
                  <a:cubicBezTo>
                    <a:pt x="6778" y="9416"/>
                    <a:pt x="6853" y="9278"/>
                    <a:pt x="6878" y="9116"/>
                  </a:cubicBezTo>
                  <a:cubicBezTo>
                    <a:pt x="6915" y="8841"/>
                    <a:pt x="6828" y="8553"/>
                    <a:pt x="6715" y="8303"/>
                  </a:cubicBezTo>
                  <a:cubicBezTo>
                    <a:pt x="6678" y="8178"/>
                    <a:pt x="6640" y="8066"/>
                    <a:pt x="6628" y="7941"/>
                  </a:cubicBezTo>
                  <a:cubicBezTo>
                    <a:pt x="6628" y="7866"/>
                    <a:pt x="6603" y="7766"/>
                    <a:pt x="6628" y="7691"/>
                  </a:cubicBezTo>
                  <a:cubicBezTo>
                    <a:pt x="6653" y="7604"/>
                    <a:pt x="6690" y="7529"/>
                    <a:pt x="6715" y="7441"/>
                  </a:cubicBezTo>
                  <a:cubicBezTo>
                    <a:pt x="6815" y="7104"/>
                    <a:pt x="6778" y="6729"/>
                    <a:pt x="6753" y="6379"/>
                  </a:cubicBezTo>
                  <a:cubicBezTo>
                    <a:pt x="6728" y="6004"/>
                    <a:pt x="6678" y="5617"/>
                    <a:pt x="6565" y="5267"/>
                  </a:cubicBezTo>
                  <a:cubicBezTo>
                    <a:pt x="6453" y="4904"/>
                    <a:pt x="6303" y="4567"/>
                    <a:pt x="6165" y="4229"/>
                  </a:cubicBezTo>
                  <a:cubicBezTo>
                    <a:pt x="6090" y="4055"/>
                    <a:pt x="6028" y="3880"/>
                    <a:pt x="6003" y="3692"/>
                  </a:cubicBezTo>
                  <a:cubicBezTo>
                    <a:pt x="5978" y="3505"/>
                    <a:pt x="5990" y="3330"/>
                    <a:pt x="6003" y="3142"/>
                  </a:cubicBezTo>
                  <a:cubicBezTo>
                    <a:pt x="6026" y="2912"/>
                    <a:pt x="6081" y="2278"/>
                    <a:pt x="5737" y="2278"/>
                  </a:cubicBezTo>
                  <a:cubicBezTo>
                    <a:pt x="5708" y="2278"/>
                    <a:pt x="5676" y="2283"/>
                    <a:pt x="5640" y="2292"/>
                  </a:cubicBezTo>
                  <a:cubicBezTo>
                    <a:pt x="5581" y="2307"/>
                    <a:pt x="5539" y="2327"/>
                    <a:pt x="5497" y="2327"/>
                  </a:cubicBezTo>
                  <a:cubicBezTo>
                    <a:pt x="5468" y="2327"/>
                    <a:pt x="5438" y="2318"/>
                    <a:pt x="5403" y="2292"/>
                  </a:cubicBezTo>
                  <a:cubicBezTo>
                    <a:pt x="5328" y="2243"/>
                    <a:pt x="5291" y="2168"/>
                    <a:pt x="5253" y="2093"/>
                  </a:cubicBezTo>
                  <a:cubicBezTo>
                    <a:pt x="5153" y="1905"/>
                    <a:pt x="5116" y="1718"/>
                    <a:pt x="4966" y="1555"/>
                  </a:cubicBezTo>
                  <a:cubicBezTo>
                    <a:pt x="4853" y="1430"/>
                    <a:pt x="4716" y="1343"/>
                    <a:pt x="4566" y="1243"/>
                  </a:cubicBezTo>
                  <a:cubicBezTo>
                    <a:pt x="4428" y="1155"/>
                    <a:pt x="4278" y="1105"/>
                    <a:pt x="4166" y="993"/>
                  </a:cubicBezTo>
                  <a:cubicBezTo>
                    <a:pt x="4066" y="905"/>
                    <a:pt x="3991" y="730"/>
                    <a:pt x="4053" y="605"/>
                  </a:cubicBezTo>
                  <a:cubicBezTo>
                    <a:pt x="4103" y="468"/>
                    <a:pt x="4278" y="356"/>
                    <a:pt x="4416" y="318"/>
                  </a:cubicBezTo>
                  <a:cubicBezTo>
                    <a:pt x="4601" y="272"/>
                    <a:pt x="4529" y="0"/>
                    <a:pt x="43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4" name="Google Shape;3714;p13"/>
            <p:cNvSpPr/>
            <p:nvPr/>
          </p:nvSpPr>
          <p:spPr>
            <a:xfrm>
              <a:off x="6410550" y="2352550"/>
              <a:ext cx="15975" cy="28225"/>
            </a:xfrm>
            <a:custGeom>
              <a:avLst/>
              <a:gdLst/>
              <a:ahLst/>
              <a:cxnLst/>
              <a:rect l="l" t="t" r="r" b="b"/>
              <a:pathLst>
                <a:path w="639" h="1129" extrusionOk="0">
                  <a:moveTo>
                    <a:pt x="529" y="0"/>
                  </a:moveTo>
                  <a:cubicBezTo>
                    <a:pt x="506" y="0"/>
                    <a:pt x="483" y="9"/>
                    <a:pt x="463" y="28"/>
                  </a:cubicBezTo>
                  <a:cubicBezTo>
                    <a:pt x="438" y="53"/>
                    <a:pt x="426" y="78"/>
                    <a:pt x="413" y="91"/>
                  </a:cubicBezTo>
                  <a:cubicBezTo>
                    <a:pt x="413" y="103"/>
                    <a:pt x="376" y="128"/>
                    <a:pt x="363" y="153"/>
                  </a:cubicBezTo>
                  <a:cubicBezTo>
                    <a:pt x="351" y="166"/>
                    <a:pt x="351" y="178"/>
                    <a:pt x="338" y="178"/>
                  </a:cubicBezTo>
                  <a:cubicBezTo>
                    <a:pt x="326" y="191"/>
                    <a:pt x="313" y="216"/>
                    <a:pt x="301" y="228"/>
                  </a:cubicBezTo>
                  <a:cubicBezTo>
                    <a:pt x="288" y="241"/>
                    <a:pt x="276" y="253"/>
                    <a:pt x="251" y="278"/>
                  </a:cubicBezTo>
                  <a:cubicBezTo>
                    <a:pt x="251" y="278"/>
                    <a:pt x="238" y="278"/>
                    <a:pt x="238" y="291"/>
                  </a:cubicBezTo>
                  <a:cubicBezTo>
                    <a:pt x="238" y="291"/>
                    <a:pt x="226" y="303"/>
                    <a:pt x="213" y="303"/>
                  </a:cubicBezTo>
                  <a:cubicBezTo>
                    <a:pt x="188" y="328"/>
                    <a:pt x="151" y="341"/>
                    <a:pt x="113" y="366"/>
                  </a:cubicBezTo>
                  <a:cubicBezTo>
                    <a:pt x="63" y="403"/>
                    <a:pt x="13" y="453"/>
                    <a:pt x="13" y="528"/>
                  </a:cubicBezTo>
                  <a:cubicBezTo>
                    <a:pt x="1" y="578"/>
                    <a:pt x="13" y="628"/>
                    <a:pt x="13" y="678"/>
                  </a:cubicBezTo>
                  <a:lnTo>
                    <a:pt x="63" y="991"/>
                  </a:lnTo>
                  <a:cubicBezTo>
                    <a:pt x="76" y="1066"/>
                    <a:pt x="138" y="1128"/>
                    <a:pt x="213" y="1128"/>
                  </a:cubicBezTo>
                  <a:cubicBezTo>
                    <a:pt x="288" y="1116"/>
                    <a:pt x="363" y="1053"/>
                    <a:pt x="351" y="978"/>
                  </a:cubicBezTo>
                  <a:lnTo>
                    <a:pt x="301" y="691"/>
                  </a:lnTo>
                  <a:cubicBezTo>
                    <a:pt x="301" y="666"/>
                    <a:pt x="301" y="641"/>
                    <a:pt x="301" y="616"/>
                  </a:cubicBezTo>
                  <a:cubicBezTo>
                    <a:pt x="288" y="603"/>
                    <a:pt x="288" y="603"/>
                    <a:pt x="288" y="591"/>
                  </a:cubicBezTo>
                  <a:cubicBezTo>
                    <a:pt x="301" y="591"/>
                    <a:pt x="313" y="578"/>
                    <a:pt x="326" y="578"/>
                  </a:cubicBezTo>
                  <a:cubicBezTo>
                    <a:pt x="413" y="516"/>
                    <a:pt x="488" y="453"/>
                    <a:pt x="538" y="366"/>
                  </a:cubicBezTo>
                  <a:cubicBezTo>
                    <a:pt x="588" y="291"/>
                    <a:pt x="638" y="191"/>
                    <a:pt x="626" y="91"/>
                  </a:cubicBezTo>
                  <a:cubicBezTo>
                    <a:pt x="626" y="40"/>
                    <a:pt x="579" y="0"/>
                    <a:pt x="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5" name="Google Shape;3715;p13"/>
            <p:cNvSpPr/>
            <p:nvPr/>
          </p:nvSpPr>
          <p:spPr>
            <a:xfrm>
              <a:off x="6403375" y="2282550"/>
              <a:ext cx="23775" cy="67450"/>
            </a:xfrm>
            <a:custGeom>
              <a:avLst/>
              <a:gdLst/>
              <a:ahLst/>
              <a:cxnLst/>
              <a:rect l="l" t="t" r="r" b="b"/>
              <a:pathLst>
                <a:path w="951" h="2698" extrusionOk="0">
                  <a:moveTo>
                    <a:pt x="278" y="0"/>
                  </a:moveTo>
                  <a:cubicBezTo>
                    <a:pt x="243" y="0"/>
                    <a:pt x="207" y="13"/>
                    <a:pt x="175" y="42"/>
                  </a:cubicBezTo>
                  <a:cubicBezTo>
                    <a:pt x="63" y="154"/>
                    <a:pt x="38" y="317"/>
                    <a:pt x="100" y="454"/>
                  </a:cubicBezTo>
                  <a:cubicBezTo>
                    <a:pt x="38" y="517"/>
                    <a:pt x="13" y="604"/>
                    <a:pt x="0" y="704"/>
                  </a:cubicBezTo>
                  <a:cubicBezTo>
                    <a:pt x="0" y="779"/>
                    <a:pt x="25" y="854"/>
                    <a:pt x="50" y="929"/>
                  </a:cubicBezTo>
                  <a:cubicBezTo>
                    <a:pt x="75" y="1016"/>
                    <a:pt x="88" y="1116"/>
                    <a:pt x="138" y="1204"/>
                  </a:cubicBezTo>
                  <a:cubicBezTo>
                    <a:pt x="225" y="1366"/>
                    <a:pt x="350" y="1504"/>
                    <a:pt x="338" y="1704"/>
                  </a:cubicBezTo>
                  <a:cubicBezTo>
                    <a:pt x="325" y="1854"/>
                    <a:pt x="250" y="1979"/>
                    <a:pt x="113" y="2054"/>
                  </a:cubicBezTo>
                  <a:cubicBezTo>
                    <a:pt x="25" y="2104"/>
                    <a:pt x="0" y="2254"/>
                    <a:pt x="88" y="2316"/>
                  </a:cubicBezTo>
                  <a:cubicBezTo>
                    <a:pt x="300" y="2466"/>
                    <a:pt x="538" y="2591"/>
                    <a:pt x="775" y="2691"/>
                  </a:cubicBezTo>
                  <a:cubicBezTo>
                    <a:pt x="787" y="2695"/>
                    <a:pt x="798" y="2697"/>
                    <a:pt x="810" y="2697"/>
                  </a:cubicBezTo>
                  <a:cubicBezTo>
                    <a:pt x="893" y="2697"/>
                    <a:pt x="951" y="2585"/>
                    <a:pt x="863" y="2541"/>
                  </a:cubicBezTo>
                  <a:cubicBezTo>
                    <a:pt x="700" y="2453"/>
                    <a:pt x="563" y="2341"/>
                    <a:pt x="450" y="2229"/>
                  </a:cubicBezTo>
                  <a:cubicBezTo>
                    <a:pt x="638" y="2054"/>
                    <a:pt x="738" y="1791"/>
                    <a:pt x="625" y="1529"/>
                  </a:cubicBezTo>
                  <a:cubicBezTo>
                    <a:pt x="563" y="1366"/>
                    <a:pt x="425" y="1204"/>
                    <a:pt x="300" y="1066"/>
                  </a:cubicBezTo>
                  <a:cubicBezTo>
                    <a:pt x="238" y="979"/>
                    <a:pt x="138" y="916"/>
                    <a:pt x="188" y="779"/>
                  </a:cubicBezTo>
                  <a:cubicBezTo>
                    <a:pt x="200" y="729"/>
                    <a:pt x="250" y="641"/>
                    <a:pt x="313" y="629"/>
                  </a:cubicBezTo>
                  <a:cubicBezTo>
                    <a:pt x="413" y="616"/>
                    <a:pt x="525" y="492"/>
                    <a:pt x="438" y="392"/>
                  </a:cubicBezTo>
                  <a:cubicBezTo>
                    <a:pt x="400" y="342"/>
                    <a:pt x="388" y="279"/>
                    <a:pt x="413" y="217"/>
                  </a:cubicBezTo>
                  <a:cubicBezTo>
                    <a:pt x="468" y="105"/>
                    <a:pt x="379" y="0"/>
                    <a:pt x="2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6" name="Google Shape;3716;p13"/>
            <p:cNvSpPr/>
            <p:nvPr/>
          </p:nvSpPr>
          <p:spPr>
            <a:xfrm>
              <a:off x="6419300" y="2287175"/>
              <a:ext cx="39075" cy="68850"/>
            </a:xfrm>
            <a:custGeom>
              <a:avLst/>
              <a:gdLst/>
              <a:ahLst/>
              <a:cxnLst/>
              <a:rect l="l" t="t" r="r" b="b"/>
              <a:pathLst>
                <a:path w="1563" h="2754" extrusionOk="0">
                  <a:moveTo>
                    <a:pt x="1257" y="0"/>
                  </a:moveTo>
                  <a:cubicBezTo>
                    <a:pt x="1175" y="0"/>
                    <a:pt x="1097" y="85"/>
                    <a:pt x="1125" y="169"/>
                  </a:cubicBezTo>
                  <a:cubicBezTo>
                    <a:pt x="1150" y="244"/>
                    <a:pt x="1088" y="332"/>
                    <a:pt x="1038" y="381"/>
                  </a:cubicBezTo>
                  <a:cubicBezTo>
                    <a:pt x="938" y="469"/>
                    <a:pt x="838" y="544"/>
                    <a:pt x="775" y="669"/>
                  </a:cubicBezTo>
                  <a:cubicBezTo>
                    <a:pt x="675" y="881"/>
                    <a:pt x="738" y="1094"/>
                    <a:pt x="700" y="1319"/>
                  </a:cubicBezTo>
                  <a:cubicBezTo>
                    <a:pt x="675" y="1431"/>
                    <a:pt x="613" y="1531"/>
                    <a:pt x="525" y="1606"/>
                  </a:cubicBezTo>
                  <a:cubicBezTo>
                    <a:pt x="450" y="1694"/>
                    <a:pt x="351" y="1731"/>
                    <a:pt x="263" y="1806"/>
                  </a:cubicBezTo>
                  <a:cubicBezTo>
                    <a:pt x="163" y="1894"/>
                    <a:pt x="101" y="1994"/>
                    <a:pt x="88" y="2131"/>
                  </a:cubicBezTo>
                  <a:cubicBezTo>
                    <a:pt x="88" y="2194"/>
                    <a:pt x="101" y="2243"/>
                    <a:pt x="113" y="2306"/>
                  </a:cubicBezTo>
                  <a:cubicBezTo>
                    <a:pt x="126" y="2331"/>
                    <a:pt x="126" y="2343"/>
                    <a:pt x="126" y="2368"/>
                  </a:cubicBezTo>
                  <a:cubicBezTo>
                    <a:pt x="126" y="2399"/>
                    <a:pt x="109" y="2422"/>
                    <a:pt x="124" y="2422"/>
                  </a:cubicBezTo>
                  <a:cubicBezTo>
                    <a:pt x="127" y="2422"/>
                    <a:pt x="131" y="2421"/>
                    <a:pt x="138" y="2418"/>
                  </a:cubicBezTo>
                  <a:lnTo>
                    <a:pt x="138" y="2418"/>
                  </a:lnTo>
                  <a:cubicBezTo>
                    <a:pt x="51" y="2456"/>
                    <a:pt x="1" y="2531"/>
                    <a:pt x="26" y="2631"/>
                  </a:cubicBezTo>
                  <a:cubicBezTo>
                    <a:pt x="46" y="2692"/>
                    <a:pt x="116" y="2753"/>
                    <a:pt x="189" y="2753"/>
                  </a:cubicBezTo>
                  <a:cubicBezTo>
                    <a:pt x="206" y="2753"/>
                    <a:pt x="222" y="2750"/>
                    <a:pt x="238" y="2743"/>
                  </a:cubicBezTo>
                  <a:cubicBezTo>
                    <a:pt x="388" y="2681"/>
                    <a:pt x="463" y="2556"/>
                    <a:pt x="463" y="2393"/>
                  </a:cubicBezTo>
                  <a:cubicBezTo>
                    <a:pt x="463" y="2293"/>
                    <a:pt x="388" y="2156"/>
                    <a:pt x="475" y="2069"/>
                  </a:cubicBezTo>
                  <a:cubicBezTo>
                    <a:pt x="525" y="2031"/>
                    <a:pt x="588" y="1994"/>
                    <a:pt x="625" y="1944"/>
                  </a:cubicBezTo>
                  <a:cubicBezTo>
                    <a:pt x="675" y="1894"/>
                    <a:pt x="713" y="1831"/>
                    <a:pt x="750" y="1769"/>
                  </a:cubicBezTo>
                  <a:cubicBezTo>
                    <a:pt x="813" y="1656"/>
                    <a:pt x="850" y="1519"/>
                    <a:pt x="888" y="1394"/>
                  </a:cubicBezTo>
                  <a:cubicBezTo>
                    <a:pt x="913" y="1269"/>
                    <a:pt x="913" y="1144"/>
                    <a:pt x="938" y="1006"/>
                  </a:cubicBezTo>
                  <a:cubicBezTo>
                    <a:pt x="938" y="956"/>
                    <a:pt x="950" y="881"/>
                    <a:pt x="988" y="831"/>
                  </a:cubicBezTo>
                  <a:cubicBezTo>
                    <a:pt x="1025" y="769"/>
                    <a:pt x="1088" y="731"/>
                    <a:pt x="1138" y="694"/>
                  </a:cubicBezTo>
                  <a:cubicBezTo>
                    <a:pt x="1338" y="531"/>
                    <a:pt x="1563" y="269"/>
                    <a:pt x="1338" y="32"/>
                  </a:cubicBezTo>
                  <a:cubicBezTo>
                    <a:pt x="1313" y="10"/>
                    <a:pt x="1285" y="0"/>
                    <a:pt x="12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7" name="Google Shape;3717;p13"/>
            <p:cNvSpPr/>
            <p:nvPr/>
          </p:nvSpPr>
          <p:spPr>
            <a:xfrm>
              <a:off x="6388375" y="2249775"/>
              <a:ext cx="48125" cy="42425"/>
            </a:xfrm>
            <a:custGeom>
              <a:avLst/>
              <a:gdLst/>
              <a:ahLst/>
              <a:cxnLst/>
              <a:rect l="l" t="t" r="r" b="b"/>
              <a:pathLst>
                <a:path w="1925" h="1697" extrusionOk="0">
                  <a:moveTo>
                    <a:pt x="176" y="1"/>
                  </a:moveTo>
                  <a:cubicBezTo>
                    <a:pt x="120" y="1"/>
                    <a:pt x="65" y="36"/>
                    <a:pt x="38" y="90"/>
                  </a:cubicBezTo>
                  <a:cubicBezTo>
                    <a:pt x="0" y="178"/>
                    <a:pt x="13" y="265"/>
                    <a:pt x="63" y="353"/>
                  </a:cubicBezTo>
                  <a:cubicBezTo>
                    <a:pt x="150" y="490"/>
                    <a:pt x="313" y="553"/>
                    <a:pt x="475" y="590"/>
                  </a:cubicBezTo>
                  <a:cubicBezTo>
                    <a:pt x="563" y="603"/>
                    <a:pt x="650" y="628"/>
                    <a:pt x="725" y="665"/>
                  </a:cubicBezTo>
                  <a:cubicBezTo>
                    <a:pt x="838" y="715"/>
                    <a:pt x="838" y="803"/>
                    <a:pt x="850" y="915"/>
                  </a:cubicBezTo>
                  <a:cubicBezTo>
                    <a:pt x="850" y="1165"/>
                    <a:pt x="1088" y="1178"/>
                    <a:pt x="1275" y="1240"/>
                  </a:cubicBezTo>
                  <a:cubicBezTo>
                    <a:pt x="1338" y="1265"/>
                    <a:pt x="1388" y="1303"/>
                    <a:pt x="1450" y="1303"/>
                  </a:cubicBezTo>
                  <a:cubicBezTo>
                    <a:pt x="1475" y="1309"/>
                    <a:pt x="1500" y="1309"/>
                    <a:pt x="1525" y="1309"/>
                  </a:cubicBezTo>
                  <a:cubicBezTo>
                    <a:pt x="1550" y="1309"/>
                    <a:pt x="1575" y="1309"/>
                    <a:pt x="1600" y="1315"/>
                  </a:cubicBezTo>
                  <a:cubicBezTo>
                    <a:pt x="1700" y="1353"/>
                    <a:pt x="1687" y="1503"/>
                    <a:pt x="1687" y="1590"/>
                  </a:cubicBezTo>
                  <a:cubicBezTo>
                    <a:pt x="1682" y="1662"/>
                    <a:pt x="1733" y="1696"/>
                    <a:pt x="1788" y="1696"/>
                  </a:cubicBezTo>
                  <a:cubicBezTo>
                    <a:pt x="1848" y="1696"/>
                    <a:pt x="1912" y="1656"/>
                    <a:pt x="1912" y="1578"/>
                  </a:cubicBezTo>
                  <a:cubicBezTo>
                    <a:pt x="1925" y="1403"/>
                    <a:pt x="1912" y="1215"/>
                    <a:pt x="1775" y="1103"/>
                  </a:cubicBezTo>
                  <a:cubicBezTo>
                    <a:pt x="1712" y="1053"/>
                    <a:pt x="1625" y="1015"/>
                    <a:pt x="1538" y="990"/>
                  </a:cubicBezTo>
                  <a:cubicBezTo>
                    <a:pt x="1438" y="953"/>
                    <a:pt x="1325" y="965"/>
                    <a:pt x="1213" y="953"/>
                  </a:cubicBezTo>
                  <a:cubicBezTo>
                    <a:pt x="1175" y="953"/>
                    <a:pt x="1113" y="953"/>
                    <a:pt x="1088" y="915"/>
                  </a:cubicBezTo>
                  <a:cubicBezTo>
                    <a:pt x="1050" y="890"/>
                    <a:pt x="1050" y="828"/>
                    <a:pt x="1038" y="790"/>
                  </a:cubicBezTo>
                  <a:cubicBezTo>
                    <a:pt x="1013" y="715"/>
                    <a:pt x="975" y="640"/>
                    <a:pt x="925" y="590"/>
                  </a:cubicBezTo>
                  <a:cubicBezTo>
                    <a:pt x="800" y="465"/>
                    <a:pt x="625" y="428"/>
                    <a:pt x="488" y="340"/>
                  </a:cubicBezTo>
                  <a:cubicBezTo>
                    <a:pt x="438" y="303"/>
                    <a:pt x="375" y="265"/>
                    <a:pt x="350" y="203"/>
                  </a:cubicBezTo>
                  <a:cubicBezTo>
                    <a:pt x="313" y="140"/>
                    <a:pt x="313" y="53"/>
                    <a:pt x="238" y="15"/>
                  </a:cubicBezTo>
                  <a:cubicBezTo>
                    <a:pt x="218" y="5"/>
                    <a:pt x="19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8" name="Google Shape;3718;p13"/>
            <p:cNvSpPr/>
            <p:nvPr/>
          </p:nvSpPr>
          <p:spPr>
            <a:xfrm>
              <a:off x="6393100" y="2146600"/>
              <a:ext cx="39350" cy="103250"/>
            </a:xfrm>
            <a:custGeom>
              <a:avLst/>
              <a:gdLst/>
              <a:ahLst/>
              <a:cxnLst/>
              <a:rect l="l" t="t" r="r" b="b"/>
              <a:pathLst>
                <a:path w="1574" h="4130" extrusionOk="0">
                  <a:moveTo>
                    <a:pt x="127" y="0"/>
                  </a:moveTo>
                  <a:cubicBezTo>
                    <a:pt x="63" y="0"/>
                    <a:pt x="1" y="54"/>
                    <a:pt x="24" y="131"/>
                  </a:cubicBezTo>
                  <a:cubicBezTo>
                    <a:pt x="99" y="393"/>
                    <a:pt x="224" y="718"/>
                    <a:pt x="449" y="881"/>
                  </a:cubicBezTo>
                  <a:cubicBezTo>
                    <a:pt x="561" y="956"/>
                    <a:pt x="686" y="981"/>
                    <a:pt x="811" y="981"/>
                  </a:cubicBezTo>
                  <a:cubicBezTo>
                    <a:pt x="849" y="968"/>
                    <a:pt x="874" y="968"/>
                    <a:pt x="899" y="968"/>
                  </a:cubicBezTo>
                  <a:cubicBezTo>
                    <a:pt x="874" y="1006"/>
                    <a:pt x="874" y="1056"/>
                    <a:pt x="874" y="1093"/>
                  </a:cubicBezTo>
                  <a:cubicBezTo>
                    <a:pt x="886" y="1206"/>
                    <a:pt x="949" y="1281"/>
                    <a:pt x="1024" y="1356"/>
                  </a:cubicBezTo>
                  <a:cubicBezTo>
                    <a:pt x="1136" y="1468"/>
                    <a:pt x="1149" y="1531"/>
                    <a:pt x="1124" y="1693"/>
                  </a:cubicBezTo>
                  <a:cubicBezTo>
                    <a:pt x="1111" y="1843"/>
                    <a:pt x="1149" y="1968"/>
                    <a:pt x="1211" y="2106"/>
                  </a:cubicBezTo>
                  <a:cubicBezTo>
                    <a:pt x="1224" y="2168"/>
                    <a:pt x="1274" y="2243"/>
                    <a:pt x="1274" y="2318"/>
                  </a:cubicBezTo>
                  <a:cubicBezTo>
                    <a:pt x="1274" y="2378"/>
                    <a:pt x="1250" y="2461"/>
                    <a:pt x="1196" y="2461"/>
                  </a:cubicBezTo>
                  <a:cubicBezTo>
                    <a:pt x="1182" y="2461"/>
                    <a:pt x="1166" y="2456"/>
                    <a:pt x="1149" y="2443"/>
                  </a:cubicBezTo>
                  <a:cubicBezTo>
                    <a:pt x="1135" y="2436"/>
                    <a:pt x="1121" y="2433"/>
                    <a:pt x="1106" y="2433"/>
                  </a:cubicBezTo>
                  <a:cubicBezTo>
                    <a:pt x="1067" y="2433"/>
                    <a:pt x="1026" y="2456"/>
                    <a:pt x="999" y="2493"/>
                  </a:cubicBezTo>
                  <a:cubicBezTo>
                    <a:pt x="861" y="2693"/>
                    <a:pt x="1011" y="2905"/>
                    <a:pt x="999" y="3118"/>
                  </a:cubicBezTo>
                  <a:cubicBezTo>
                    <a:pt x="986" y="3393"/>
                    <a:pt x="924" y="3668"/>
                    <a:pt x="761" y="3893"/>
                  </a:cubicBezTo>
                  <a:cubicBezTo>
                    <a:pt x="687" y="4004"/>
                    <a:pt x="806" y="4130"/>
                    <a:pt x="919" y="4130"/>
                  </a:cubicBezTo>
                  <a:cubicBezTo>
                    <a:pt x="957" y="4130"/>
                    <a:pt x="995" y="4115"/>
                    <a:pt x="1024" y="4080"/>
                  </a:cubicBezTo>
                  <a:cubicBezTo>
                    <a:pt x="1186" y="3868"/>
                    <a:pt x="1299" y="3630"/>
                    <a:pt x="1311" y="3368"/>
                  </a:cubicBezTo>
                  <a:cubicBezTo>
                    <a:pt x="1311" y="3243"/>
                    <a:pt x="1274" y="3118"/>
                    <a:pt x="1236" y="3005"/>
                  </a:cubicBezTo>
                  <a:cubicBezTo>
                    <a:pt x="1211" y="2930"/>
                    <a:pt x="1136" y="2780"/>
                    <a:pt x="1149" y="2680"/>
                  </a:cubicBezTo>
                  <a:lnTo>
                    <a:pt x="1149" y="2680"/>
                  </a:lnTo>
                  <a:cubicBezTo>
                    <a:pt x="1170" y="2686"/>
                    <a:pt x="1193" y="2689"/>
                    <a:pt x="1214" y="2689"/>
                  </a:cubicBezTo>
                  <a:cubicBezTo>
                    <a:pt x="1380" y="2689"/>
                    <a:pt x="1539" y="2531"/>
                    <a:pt x="1561" y="2343"/>
                  </a:cubicBezTo>
                  <a:cubicBezTo>
                    <a:pt x="1573" y="2168"/>
                    <a:pt x="1486" y="2018"/>
                    <a:pt x="1449" y="1843"/>
                  </a:cubicBezTo>
                  <a:cubicBezTo>
                    <a:pt x="1424" y="1668"/>
                    <a:pt x="1511" y="1518"/>
                    <a:pt x="1424" y="1343"/>
                  </a:cubicBezTo>
                  <a:cubicBezTo>
                    <a:pt x="1386" y="1281"/>
                    <a:pt x="1324" y="1231"/>
                    <a:pt x="1274" y="1181"/>
                  </a:cubicBezTo>
                  <a:cubicBezTo>
                    <a:pt x="1249" y="1168"/>
                    <a:pt x="1211" y="1131"/>
                    <a:pt x="1199" y="1106"/>
                  </a:cubicBezTo>
                  <a:cubicBezTo>
                    <a:pt x="1174" y="1068"/>
                    <a:pt x="1174" y="1081"/>
                    <a:pt x="1186" y="1031"/>
                  </a:cubicBezTo>
                  <a:cubicBezTo>
                    <a:pt x="1224" y="893"/>
                    <a:pt x="1261" y="768"/>
                    <a:pt x="1111" y="681"/>
                  </a:cubicBezTo>
                  <a:cubicBezTo>
                    <a:pt x="1050" y="636"/>
                    <a:pt x="979" y="629"/>
                    <a:pt x="906" y="629"/>
                  </a:cubicBezTo>
                  <a:cubicBezTo>
                    <a:pt x="869" y="629"/>
                    <a:pt x="832" y="631"/>
                    <a:pt x="795" y="631"/>
                  </a:cubicBezTo>
                  <a:cubicBezTo>
                    <a:pt x="740" y="631"/>
                    <a:pt x="686" y="627"/>
                    <a:pt x="636" y="606"/>
                  </a:cubicBezTo>
                  <a:cubicBezTo>
                    <a:pt x="386" y="518"/>
                    <a:pt x="311" y="306"/>
                    <a:pt x="224" y="69"/>
                  </a:cubicBezTo>
                  <a:cubicBezTo>
                    <a:pt x="205" y="21"/>
                    <a:pt x="166"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9" name="Google Shape;3719;p13"/>
            <p:cNvSpPr/>
            <p:nvPr/>
          </p:nvSpPr>
          <p:spPr>
            <a:xfrm>
              <a:off x="6380350" y="2126700"/>
              <a:ext cx="68325" cy="49075"/>
            </a:xfrm>
            <a:custGeom>
              <a:avLst/>
              <a:gdLst/>
              <a:ahLst/>
              <a:cxnLst/>
              <a:rect l="l" t="t" r="r" b="b"/>
              <a:pathLst>
                <a:path w="2733" h="1963" extrusionOk="0">
                  <a:moveTo>
                    <a:pt x="651" y="0"/>
                  </a:moveTo>
                  <a:cubicBezTo>
                    <a:pt x="452" y="0"/>
                    <a:pt x="257" y="111"/>
                    <a:pt x="96" y="215"/>
                  </a:cubicBezTo>
                  <a:cubicBezTo>
                    <a:pt x="1" y="279"/>
                    <a:pt x="59" y="415"/>
                    <a:pt x="156" y="415"/>
                  </a:cubicBezTo>
                  <a:cubicBezTo>
                    <a:pt x="173" y="415"/>
                    <a:pt x="191" y="411"/>
                    <a:pt x="209" y="402"/>
                  </a:cubicBezTo>
                  <a:cubicBezTo>
                    <a:pt x="321" y="340"/>
                    <a:pt x="434" y="252"/>
                    <a:pt x="571" y="252"/>
                  </a:cubicBezTo>
                  <a:cubicBezTo>
                    <a:pt x="709" y="265"/>
                    <a:pt x="759" y="327"/>
                    <a:pt x="809" y="440"/>
                  </a:cubicBezTo>
                  <a:cubicBezTo>
                    <a:pt x="859" y="552"/>
                    <a:pt x="946" y="652"/>
                    <a:pt x="1059" y="690"/>
                  </a:cubicBezTo>
                  <a:cubicBezTo>
                    <a:pt x="1196" y="740"/>
                    <a:pt x="1321" y="752"/>
                    <a:pt x="1446" y="815"/>
                  </a:cubicBezTo>
                  <a:cubicBezTo>
                    <a:pt x="1934" y="1040"/>
                    <a:pt x="2258" y="1439"/>
                    <a:pt x="2496" y="1902"/>
                  </a:cubicBezTo>
                  <a:cubicBezTo>
                    <a:pt x="2517" y="1945"/>
                    <a:pt x="2553" y="1962"/>
                    <a:pt x="2590" y="1962"/>
                  </a:cubicBezTo>
                  <a:cubicBezTo>
                    <a:pt x="2660" y="1962"/>
                    <a:pt x="2733" y="1897"/>
                    <a:pt x="2708" y="1814"/>
                  </a:cubicBezTo>
                  <a:cubicBezTo>
                    <a:pt x="2633" y="1527"/>
                    <a:pt x="2471" y="1289"/>
                    <a:pt x="2271" y="1077"/>
                  </a:cubicBezTo>
                  <a:cubicBezTo>
                    <a:pt x="2046" y="852"/>
                    <a:pt x="1771" y="727"/>
                    <a:pt x="1484" y="590"/>
                  </a:cubicBezTo>
                  <a:cubicBezTo>
                    <a:pt x="1359" y="527"/>
                    <a:pt x="1221" y="427"/>
                    <a:pt x="1134" y="315"/>
                  </a:cubicBezTo>
                  <a:cubicBezTo>
                    <a:pt x="1034" y="215"/>
                    <a:pt x="996" y="102"/>
                    <a:pt x="846" y="40"/>
                  </a:cubicBezTo>
                  <a:cubicBezTo>
                    <a:pt x="782" y="12"/>
                    <a:pt x="716" y="0"/>
                    <a:pt x="6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0" name="Google Shape;3720;p13"/>
            <p:cNvSpPr/>
            <p:nvPr/>
          </p:nvSpPr>
          <p:spPr>
            <a:xfrm>
              <a:off x="6432100" y="2202575"/>
              <a:ext cx="20650" cy="68200"/>
            </a:xfrm>
            <a:custGeom>
              <a:avLst/>
              <a:gdLst/>
              <a:ahLst/>
              <a:cxnLst/>
              <a:rect l="l" t="t" r="r" b="b"/>
              <a:pathLst>
                <a:path w="826" h="2728" extrusionOk="0">
                  <a:moveTo>
                    <a:pt x="695" y="1"/>
                  </a:moveTo>
                  <a:cubicBezTo>
                    <a:pt x="631" y="1"/>
                    <a:pt x="563" y="45"/>
                    <a:pt x="563" y="129"/>
                  </a:cubicBezTo>
                  <a:cubicBezTo>
                    <a:pt x="563" y="241"/>
                    <a:pt x="501" y="354"/>
                    <a:pt x="451" y="454"/>
                  </a:cubicBezTo>
                  <a:cubicBezTo>
                    <a:pt x="401" y="554"/>
                    <a:pt x="301" y="616"/>
                    <a:pt x="238" y="704"/>
                  </a:cubicBezTo>
                  <a:cubicBezTo>
                    <a:pt x="151" y="816"/>
                    <a:pt x="138" y="929"/>
                    <a:pt x="176" y="1054"/>
                  </a:cubicBezTo>
                  <a:cubicBezTo>
                    <a:pt x="226" y="1166"/>
                    <a:pt x="288" y="1254"/>
                    <a:pt x="276" y="1391"/>
                  </a:cubicBezTo>
                  <a:cubicBezTo>
                    <a:pt x="263" y="1629"/>
                    <a:pt x="88" y="1841"/>
                    <a:pt x="51" y="2078"/>
                  </a:cubicBezTo>
                  <a:cubicBezTo>
                    <a:pt x="1" y="2316"/>
                    <a:pt x="63" y="2591"/>
                    <a:pt x="288" y="2716"/>
                  </a:cubicBezTo>
                  <a:cubicBezTo>
                    <a:pt x="307" y="2724"/>
                    <a:pt x="324" y="2728"/>
                    <a:pt x="341" y="2728"/>
                  </a:cubicBezTo>
                  <a:cubicBezTo>
                    <a:pt x="451" y="2728"/>
                    <a:pt x="520" y="2570"/>
                    <a:pt x="401" y="2516"/>
                  </a:cubicBezTo>
                  <a:cubicBezTo>
                    <a:pt x="176" y="2391"/>
                    <a:pt x="276" y="2091"/>
                    <a:pt x="351" y="1903"/>
                  </a:cubicBezTo>
                  <a:cubicBezTo>
                    <a:pt x="438" y="1704"/>
                    <a:pt x="551" y="1491"/>
                    <a:pt x="538" y="1266"/>
                  </a:cubicBezTo>
                  <a:cubicBezTo>
                    <a:pt x="526" y="1204"/>
                    <a:pt x="513" y="1154"/>
                    <a:pt x="501" y="1104"/>
                  </a:cubicBezTo>
                  <a:cubicBezTo>
                    <a:pt x="488" y="1054"/>
                    <a:pt x="451" y="1004"/>
                    <a:pt x="451" y="954"/>
                  </a:cubicBezTo>
                  <a:cubicBezTo>
                    <a:pt x="438" y="879"/>
                    <a:pt x="576" y="829"/>
                    <a:pt x="626" y="766"/>
                  </a:cubicBezTo>
                  <a:cubicBezTo>
                    <a:pt x="688" y="691"/>
                    <a:pt x="763" y="579"/>
                    <a:pt x="801" y="479"/>
                  </a:cubicBezTo>
                  <a:cubicBezTo>
                    <a:pt x="826" y="354"/>
                    <a:pt x="826" y="241"/>
                    <a:pt x="813" y="116"/>
                  </a:cubicBezTo>
                  <a:cubicBezTo>
                    <a:pt x="813" y="38"/>
                    <a:pt x="755" y="1"/>
                    <a:pt x="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1" name="Google Shape;3721;p13"/>
            <p:cNvSpPr/>
            <p:nvPr/>
          </p:nvSpPr>
          <p:spPr>
            <a:xfrm>
              <a:off x="6341025" y="2112850"/>
              <a:ext cx="37700" cy="59100"/>
            </a:xfrm>
            <a:custGeom>
              <a:avLst/>
              <a:gdLst/>
              <a:ahLst/>
              <a:cxnLst/>
              <a:rect l="l" t="t" r="r" b="b"/>
              <a:pathLst>
                <a:path w="1508" h="2364" extrusionOk="0">
                  <a:moveTo>
                    <a:pt x="136" y="0"/>
                  </a:moveTo>
                  <a:cubicBezTo>
                    <a:pt x="54" y="0"/>
                    <a:pt x="1" y="117"/>
                    <a:pt x="45" y="194"/>
                  </a:cubicBezTo>
                  <a:cubicBezTo>
                    <a:pt x="120" y="319"/>
                    <a:pt x="207" y="419"/>
                    <a:pt x="320" y="519"/>
                  </a:cubicBezTo>
                  <a:cubicBezTo>
                    <a:pt x="432" y="594"/>
                    <a:pt x="557" y="631"/>
                    <a:pt x="645" y="756"/>
                  </a:cubicBezTo>
                  <a:cubicBezTo>
                    <a:pt x="720" y="856"/>
                    <a:pt x="757" y="956"/>
                    <a:pt x="757" y="1081"/>
                  </a:cubicBezTo>
                  <a:cubicBezTo>
                    <a:pt x="745" y="1194"/>
                    <a:pt x="770" y="1294"/>
                    <a:pt x="832" y="1381"/>
                  </a:cubicBezTo>
                  <a:cubicBezTo>
                    <a:pt x="895" y="1456"/>
                    <a:pt x="957" y="1531"/>
                    <a:pt x="1032" y="1594"/>
                  </a:cubicBezTo>
                  <a:cubicBezTo>
                    <a:pt x="1070" y="1644"/>
                    <a:pt x="1132" y="1694"/>
                    <a:pt x="1132" y="1768"/>
                  </a:cubicBezTo>
                  <a:cubicBezTo>
                    <a:pt x="1120" y="1843"/>
                    <a:pt x="1045" y="1918"/>
                    <a:pt x="1007" y="1968"/>
                  </a:cubicBezTo>
                  <a:cubicBezTo>
                    <a:pt x="945" y="2043"/>
                    <a:pt x="870" y="2118"/>
                    <a:pt x="832" y="2218"/>
                  </a:cubicBezTo>
                  <a:cubicBezTo>
                    <a:pt x="799" y="2294"/>
                    <a:pt x="861" y="2364"/>
                    <a:pt x="924" y="2364"/>
                  </a:cubicBezTo>
                  <a:cubicBezTo>
                    <a:pt x="955" y="2364"/>
                    <a:pt x="987" y="2347"/>
                    <a:pt x="1007" y="2306"/>
                  </a:cubicBezTo>
                  <a:cubicBezTo>
                    <a:pt x="1070" y="2206"/>
                    <a:pt x="1195" y="2168"/>
                    <a:pt x="1282" y="2106"/>
                  </a:cubicBezTo>
                  <a:cubicBezTo>
                    <a:pt x="1382" y="2043"/>
                    <a:pt x="1457" y="1956"/>
                    <a:pt x="1470" y="1831"/>
                  </a:cubicBezTo>
                  <a:cubicBezTo>
                    <a:pt x="1507" y="1556"/>
                    <a:pt x="1257" y="1456"/>
                    <a:pt x="1095" y="1294"/>
                  </a:cubicBezTo>
                  <a:cubicBezTo>
                    <a:pt x="982" y="1194"/>
                    <a:pt x="1020" y="1119"/>
                    <a:pt x="1007" y="981"/>
                  </a:cubicBezTo>
                  <a:cubicBezTo>
                    <a:pt x="995" y="856"/>
                    <a:pt x="945" y="719"/>
                    <a:pt x="857" y="619"/>
                  </a:cubicBezTo>
                  <a:cubicBezTo>
                    <a:pt x="782" y="506"/>
                    <a:pt x="682" y="394"/>
                    <a:pt x="595" y="294"/>
                  </a:cubicBezTo>
                  <a:cubicBezTo>
                    <a:pt x="482" y="156"/>
                    <a:pt x="332" y="69"/>
                    <a:pt x="170" y="6"/>
                  </a:cubicBezTo>
                  <a:cubicBezTo>
                    <a:pt x="158" y="2"/>
                    <a:pt x="147"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2" name="Google Shape;3722;p13"/>
            <p:cNvSpPr/>
            <p:nvPr/>
          </p:nvSpPr>
          <p:spPr>
            <a:xfrm>
              <a:off x="6305900" y="2092950"/>
              <a:ext cx="27825" cy="49175"/>
            </a:xfrm>
            <a:custGeom>
              <a:avLst/>
              <a:gdLst/>
              <a:ahLst/>
              <a:cxnLst/>
              <a:rect l="l" t="t" r="r" b="b"/>
              <a:pathLst>
                <a:path w="1113" h="1967" extrusionOk="0">
                  <a:moveTo>
                    <a:pt x="763" y="847"/>
                  </a:moveTo>
                  <a:lnTo>
                    <a:pt x="763" y="847"/>
                  </a:lnTo>
                  <a:cubicBezTo>
                    <a:pt x="760" y="850"/>
                    <a:pt x="759" y="852"/>
                    <a:pt x="763" y="852"/>
                  </a:cubicBezTo>
                  <a:cubicBezTo>
                    <a:pt x="763" y="850"/>
                    <a:pt x="763" y="848"/>
                    <a:pt x="763" y="847"/>
                  </a:cubicBezTo>
                  <a:close/>
                  <a:moveTo>
                    <a:pt x="497" y="1"/>
                  </a:moveTo>
                  <a:cubicBezTo>
                    <a:pt x="481" y="1"/>
                    <a:pt x="466" y="1"/>
                    <a:pt x="450" y="3"/>
                  </a:cubicBezTo>
                  <a:cubicBezTo>
                    <a:pt x="325" y="15"/>
                    <a:pt x="200" y="53"/>
                    <a:pt x="75" y="90"/>
                  </a:cubicBezTo>
                  <a:cubicBezTo>
                    <a:pt x="0" y="103"/>
                    <a:pt x="25" y="203"/>
                    <a:pt x="100" y="203"/>
                  </a:cubicBezTo>
                  <a:cubicBezTo>
                    <a:pt x="175" y="215"/>
                    <a:pt x="225" y="215"/>
                    <a:pt x="288" y="253"/>
                  </a:cubicBezTo>
                  <a:cubicBezTo>
                    <a:pt x="338" y="290"/>
                    <a:pt x="388" y="328"/>
                    <a:pt x="438" y="353"/>
                  </a:cubicBezTo>
                  <a:cubicBezTo>
                    <a:pt x="488" y="378"/>
                    <a:pt x="538" y="415"/>
                    <a:pt x="575" y="440"/>
                  </a:cubicBezTo>
                  <a:cubicBezTo>
                    <a:pt x="588" y="453"/>
                    <a:pt x="600" y="465"/>
                    <a:pt x="613" y="478"/>
                  </a:cubicBezTo>
                  <a:cubicBezTo>
                    <a:pt x="600" y="490"/>
                    <a:pt x="588" y="515"/>
                    <a:pt x="575" y="528"/>
                  </a:cubicBezTo>
                  <a:cubicBezTo>
                    <a:pt x="550" y="578"/>
                    <a:pt x="538" y="628"/>
                    <a:pt x="513" y="677"/>
                  </a:cubicBezTo>
                  <a:cubicBezTo>
                    <a:pt x="500" y="715"/>
                    <a:pt x="488" y="777"/>
                    <a:pt x="488" y="827"/>
                  </a:cubicBezTo>
                  <a:cubicBezTo>
                    <a:pt x="488" y="890"/>
                    <a:pt x="500" y="952"/>
                    <a:pt x="513" y="1002"/>
                  </a:cubicBezTo>
                  <a:cubicBezTo>
                    <a:pt x="525" y="1115"/>
                    <a:pt x="388" y="1127"/>
                    <a:pt x="313" y="1165"/>
                  </a:cubicBezTo>
                  <a:cubicBezTo>
                    <a:pt x="200" y="1227"/>
                    <a:pt x="113" y="1327"/>
                    <a:pt x="88" y="1465"/>
                  </a:cubicBezTo>
                  <a:cubicBezTo>
                    <a:pt x="40" y="1749"/>
                    <a:pt x="286" y="1967"/>
                    <a:pt x="556" y="1967"/>
                  </a:cubicBezTo>
                  <a:cubicBezTo>
                    <a:pt x="571" y="1967"/>
                    <a:pt x="586" y="1966"/>
                    <a:pt x="600" y="1965"/>
                  </a:cubicBezTo>
                  <a:cubicBezTo>
                    <a:pt x="763" y="1952"/>
                    <a:pt x="750" y="1715"/>
                    <a:pt x="588" y="1715"/>
                  </a:cubicBezTo>
                  <a:cubicBezTo>
                    <a:pt x="488" y="1715"/>
                    <a:pt x="400" y="1652"/>
                    <a:pt x="413" y="1540"/>
                  </a:cubicBezTo>
                  <a:cubicBezTo>
                    <a:pt x="413" y="1440"/>
                    <a:pt x="525" y="1390"/>
                    <a:pt x="600" y="1352"/>
                  </a:cubicBezTo>
                  <a:cubicBezTo>
                    <a:pt x="713" y="1265"/>
                    <a:pt x="788" y="1177"/>
                    <a:pt x="788" y="1027"/>
                  </a:cubicBezTo>
                  <a:cubicBezTo>
                    <a:pt x="775" y="977"/>
                    <a:pt x="763" y="915"/>
                    <a:pt x="750" y="865"/>
                  </a:cubicBezTo>
                  <a:cubicBezTo>
                    <a:pt x="750" y="865"/>
                    <a:pt x="750" y="865"/>
                    <a:pt x="750" y="852"/>
                  </a:cubicBezTo>
                  <a:cubicBezTo>
                    <a:pt x="756" y="846"/>
                    <a:pt x="759" y="843"/>
                    <a:pt x="761" y="843"/>
                  </a:cubicBezTo>
                  <a:cubicBezTo>
                    <a:pt x="762" y="843"/>
                    <a:pt x="762" y="844"/>
                    <a:pt x="763" y="847"/>
                  </a:cubicBezTo>
                  <a:lnTo>
                    <a:pt x="763" y="847"/>
                  </a:lnTo>
                  <a:cubicBezTo>
                    <a:pt x="769" y="840"/>
                    <a:pt x="788" y="827"/>
                    <a:pt x="788" y="827"/>
                  </a:cubicBezTo>
                  <a:cubicBezTo>
                    <a:pt x="888" y="765"/>
                    <a:pt x="963" y="690"/>
                    <a:pt x="1013" y="590"/>
                  </a:cubicBezTo>
                  <a:cubicBezTo>
                    <a:pt x="1113" y="415"/>
                    <a:pt x="1025" y="228"/>
                    <a:pt x="875" y="115"/>
                  </a:cubicBezTo>
                  <a:cubicBezTo>
                    <a:pt x="763" y="48"/>
                    <a:pt x="631" y="1"/>
                    <a:pt x="4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3" name="Google Shape;3723;p13"/>
            <p:cNvSpPr/>
            <p:nvPr/>
          </p:nvSpPr>
          <p:spPr>
            <a:xfrm>
              <a:off x="6343375" y="2059550"/>
              <a:ext cx="37525" cy="33325"/>
            </a:xfrm>
            <a:custGeom>
              <a:avLst/>
              <a:gdLst/>
              <a:ahLst/>
              <a:cxnLst/>
              <a:rect l="l" t="t" r="r" b="b"/>
              <a:pathLst>
                <a:path w="1501" h="1333" extrusionOk="0">
                  <a:moveTo>
                    <a:pt x="1176" y="1"/>
                  </a:moveTo>
                  <a:cubicBezTo>
                    <a:pt x="1108" y="1"/>
                    <a:pt x="1041" y="14"/>
                    <a:pt x="988" y="39"/>
                  </a:cubicBezTo>
                  <a:cubicBezTo>
                    <a:pt x="876" y="89"/>
                    <a:pt x="801" y="164"/>
                    <a:pt x="726" y="251"/>
                  </a:cubicBezTo>
                  <a:cubicBezTo>
                    <a:pt x="663" y="326"/>
                    <a:pt x="576" y="364"/>
                    <a:pt x="488" y="414"/>
                  </a:cubicBezTo>
                  <a:cubicBezTo>
                    <a:pt x="313" y="514"/>
                    <a:pt x="138" y="639"/>
                    <a:pt x="63" y="826"/>
                  </a:cubicBezTo>
                  <a:cubicBezTo>
                    <a:pt x="1" y="976"/>
                    <a:pt x="26" y="1176"/>
                    <a:pt x="138" y="1301"/>
                  </a:cubicBezTo>
                  <a:cubicBezTo>
                    <a:pt x="154" y="1323"/>
                    <a:pt x="175" y="1333"/>
                    <a:pt x="196" y="1333"/>
                  </a:cubicBezTo>
                  <a:cubicBezTo>
                    <a:pt x="258" y="1333"/>
                    <a:pt x="326" y="1251"/>
                    <a:pt x="288" y="1176"/>
                  </a:cubicBezTo>
                  <a:cubicBezTo>
                    <a:pt x="226" y="1089"/>
                    <a:pt x="288" y="1014"/>
                    <a:pt x="351" y="939"/>
                  </a:cubicBezTo>
                  <a:cubicBezTo>
                    <a:pt x="438" y="851"/>
                    <a:pt x="576" y="789"/>
                    <a:pt x="688" y="714"/>
                  </a:cubicBezTo>
                  <a:cubicBezTo>
                    <a:pt x="826" y="626"/>
                    <a:pt x="913" y="514"/>
                    <a:pt x="1026" y="401"/>
                  </a:cubicBezTo>
                  <a:cubicBezTo>
                    <a:pt x="1063" y="364"/>
                    <a:pt x="1088" y="339"/>
                    <a:pt x="1126" y="339"/>
                  </a:cubicBezTo>
                  <a:lnTo>
                    <a:pt x="1151" y="339"/>
                  </a:lnTo>
                  <a:cubicBezTo>
                    <a:pt x="1163" y="351"/>
                    <a:pt x="1176" y="376"/>
                    <a:pt x="1201" y="389"/>
                  </a:cubicBezTo>
                  <a:cubicBezTo>
                    <a:pt x="1229" y="417"/>
                    <a:pt x="1269" y="433"/>
                    <a:pt x="1311" y="433"/>
                  </a:cubicBezTo>
                  <a:cubicBezTo>
                    <a:pt x="1345" y="433"/>
                    <a:pt x="1380" y="423"/>
                    <a:pt x="1413" y="401"/>
                  </a:cubicBezTo>
                  <a:cubicBezTo>
                    <a:pt x="1476" y="364"/>
                    <a:pt x="1501" y="289"/>
                    <a:pt x="1488" y="201"/>
                  </a:cubicBezTo>
                  <a:cubicBezTo>
                    <a:pt x="1454" y="59"/>
                    <a:pt x="1314" y="1"/>
                    <a:pt x="1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4" name="Google Shape;3724;p13"/>
            <p:cNvSpPr/>
            <p:nvPr/>
          </p:nvSpPr>
          <p:spPr>
            <a:xfrm>
              <a:off x="6365325" y="2078925"/>
              <a:ext cx="17125" cy="30025"/>
            </a:xfrm>
            <a:custGeom>
              <a:avLst/>
              <a:gdLst/>
              <a:ahLst/>
              <a:cxnLst/>
              <a:rect l="l" t="t" r="r" b="b"/>
              <a:pathLst>
                <a:path w="685" h="1201" extrusionOk="0">
                  <a:moveTo>
                    <a:pt x="173" y="1"/>
                  </a:moveTo>
                  <a:cubicBezTo>
                    <a:pt x="56" y="1"/>
                    <a:pt x="1" y="167"/>
                    <a:pt x="85" y="251"/>
                  </a:cubicBezTo>
                  <a:cubicBezTo>
                    <a:pt x="85" y="264"/>
                    <a:pt x="85" y="276"/>
                    <a:pt x="85" y="301"/>
                  </a:cubicBezTo>
                  <a:cubicBezTo>
                    <a:pt x="85" y="301"/>
                    <a:pt x="85" y="314"/>
                    <a:pt x="85" y="314"/>
                  </a:cubicBezTo>
                  <a:cubicBezTo>
                    <a:pt x="85" y="339"/>
                    <a:pt x="73" y="364"/>
                    <a:pt x="73" y="389"/>
                  </a:cubicBezTo>
                  <a:cubicBezTo>
                    <a:pt x="73" y="414"/>
                    <a:pt x="73" y="439"/>
                    <a:pt x="73" y="464"/>
                  </a:cubicBezTo>
                  <a:cubicBezTo>
                    <a:pt x="98" y="614"/>
                    <a:pt x="198" y="689"/>
                    <a:pt x="323" y="764"/>
                  </a:cubicBezTo>
                  <a:cubicBezTo>
                    <a:pt x="323" y="776"/>
                    <a:pt x="335" y="776"/>
                    <a:pt x="348" y="776"/>
                  </a:cubicBezTo>
                  <a:cubicBezTo>
                    <a:pt x="348" y="789"/>
                    <a:pt x="348" y="789"/>
                    <a:pt x="360" y="789"/>
                  </a:cubicBezTo>
                  <a:cubicBezTo>
                    <a:pt x="360" y="801"/>
                    <a:pt x="373" y="801"/>
                    <a:pt x="373" y="801"/>
                  </a:cubicBezTo>
                  <a:cubicBezTo>
                    <a:pt x="373" y="801"/>
                    <a:pt x="373" y="801"/>
                    <a:pt x="385" y="814"/>
                  </a:cubicBezTo>
                  <a:cubicBezTo>
                    <a:pt x="373" y="814"/>
                    <a:pt x="373" y="826"/>
                    <a:pt x="373" y="826"/>
                  </a:cubicBezTo>
                  <a:cubicBezTo>
                    <a:pt x="373" y="839"/>
                    <a:pt x="373" y="839"/>
                    <a:pt x="373" y="851"/>
                  </a:cubicBezTo>
                  <a:cubicBezTo>
                    <a:pt x="368" y="856"/>
                    <a:pt x="363" y="860"/>
                    <a:pt x="360" y="864"/>
                  </a:cubicBezTo>
                  <a:lnTo>
                    <a:pt x="360" y="864"/>
                  </a:lnTo>
                  <a:cubicBezTo>
                    <a:pt x="348" y="876"/>
                    <a:pt x="348" y="901"/>
                    <a:pt x="335" y="914"/>
                  </a:cubicBezTo>
                  <a:cubicBezTo>
                    <a:pt x="310" y="976"/>
                    <a:pt x="298" y="1026"/>
                    <a:pt x="298" y="1089"/>
                  </a:cubicBezTo>
                  <a:cubicBezTo>
                    <a:pt x="298" y="1151"/>
                    <a:pt x="360" y="1201"/>
                    <a:pt x="435" y="1201"/>
                  </a:cubicBezTo>
                  <a:cubicBezTo>
                    <a:pt x="510" y="1201"/>
                    <a:pt x="548" y="1139"/>
                    <a:pt x="548" y="1076"/>
                  </a:cubicBezTo>
                  <a:cubicBezTo>
                    <a:pt x="548" y="1084"/>
                    <a:pt x="549" y="1087"/>
                    <a:pt x="550" y="1087"/>
                  </a:cubicBezTo>
                  <a:cubicBezTo>
                    <a:pt x="554" y="1087"/>
                    <a:pt x="560" y="1072"/>
                    <a:pt x="560" y="1064"/>
                  </a:cubicBezTo>
                  <a:cubicBezTo>
                    <a:pt x="560" y="1064"/>
                    <a:pt x="560" y="1064"/>
                    <a:pt x="560" y="1051"/>
                  </a:cubicBezTo>
                  <a:cubicBezTo>
                    <a:pt x="573" y="1039"/>
                    <a:pt x="585" y="1014"/>
                    <a:pt x="598" y="989"/>
                  </a:cubicBezTo>
                  <a:cubicBezTo>
                    <a:pt x="623" y="951"/>
                    <a:pt x="648" y="901"/>
                    <a:pt x="673" y="851"/>
                  </a:cubicBezTo>
                  <a:cubicBezTo>
                    <a:pt x="685" y="789"/>
                    <a:pt x="685" y="726"/>
                    <a:pt x="660" y="664"/>
                  </a:cubicBezTo>
                  <a:cubicBezTo>
                    <a:pt x="635" y="589"/>
                    <a:pt x="585" y="539"/>
                    <a:pt x="510" y="489"/>
                  </a:cubicBezTo>
                  <a:cubicBezTo>
                    <a:pt x="498" y="476"/>
                    <a:pt x="473" y="464"/>
                    <a:pt x="460" y="451"/>
                  </a:cubicBezTo>
                  <a:lnTo>
                    <a:pt x="448" y="451"/>
                  </a:lnTo>
                  <a:cubicBezTo>
                    <a:pt x="448" y="445"/>
                    <a:pt x="448" y="445"/>
                    <a:pt x="448" y="445"/>
                  </a:cubicBezTo>
                  <a:cubicBezTo>
                    <a:pt x="448" y="445"/>
                    <a:pt x="448" y="445"/>
                    <a:pt x="448" y="439"/>
                  </a:cubicBezTo>
                  <a:cubicBezTo>
                    <a:pt x="448" y="439"/>
                    <a:pt x="435" y="426"/>
                    <a:pt x="423" y="426"/>
                  </a:cubicBezTo>
                  <a:lnTo>
                    <a:pt x="423" y="414"/>
                  </a:lnTo>
                  <a:cubicBezTo>
                    <a:pt x="423" y="414"/>
                    <a:pt x="423" y="414"/>
                    <a:pt x="423" y="401"/>
                  </a:cubicBezTo>
                  <a:cubicBezTo>
                    <a:pt x="423" y="401"/>
                    <a:pt x="423" y="389"/>
                    <a:pt x="423" y="389"/>
                  </a:cubicBezTo>
                  <a:cubicBezTo>
                    <a:pt x="435" y="301"/>
                    <a:pt x="448" y="226"/>
                    <a:pt x="398" y="139"/>
                  </a:cubicBezTo>
                  <a:cubicBezTo>
                    <a:pt x="360" y="51"/>
                    <a:pt x="273" y="1"/>
                    <a:pt x="185" y="1"/>
                  </a:cubicBezTo>
                  <a:cubicBezTo>
                    <a:pt x="181" y="1"/>
                    <a:pt x="177" y="1"/>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5" name="Google Shape;3725;p13"/>
            <p:cNvSpPr/>
            <p:nvPr/>
          </p:nvSpPr>
          <p:spPr>
            <a:xfrm>
              <a:off x="6399000" y="2088900"/>
              <a:ext cx="14700" cy="35925"/>
            </a:xfrm>
            <a:custGeom>
              <a:avLst/>
              <a:gdLst/>
              <a:ahLst/>
              <a:cxnLst/>
              <a:rect l="l" t="t" r="r" b="b"/>
              <a:pathLst>
                <a:path w="588" h="1437" extrusionOk="0">
                  <a:moveTo>
                    <a:pt x="289" y="0"/>
                  </a:moveTo>
                  <a:cubicBezTo>
                    <a:pt x="280" y="0"/>
                    <a:pt x="272" y="1"/>
                    <a:pt x="263" y="2"/>
                  </a:cubicBezTo>
                  <a:cubicBezTo>
                    <a:pt x="200" y="15"/>
                    <a:pt x="138" y="52"/>
                    <a:pt x="150" y="127"/>
                  </a:cubicBezTo>
                  <a:cubicBezTo>
                    <a:pt x="150" y="190"/>
                    <a:pt x="188" y="252"/>
                    <a:pt x="213" y="302"/>
                  </a:cubicBezTo>
                  <a:cubicBezTo>
                    <a:pt x="213" y="315"/>
                    <a:pt x="225" y="327"/>
                    <a:pt x="225" y="327"/>
                  </a:cubicBezTo>
                  <a:cubicBezTo>
                    <a:pt x="225" y="327"/>
                    <a:pt x="225" y="340"/>
                    <a:pt x="238" y="340"/>
                  </a:cubicBezTo>
                  <a:cubicBezTo>
                    <a:pt x="238" y="352"/>
                    <a:pt x="238" y="365"/>
                    <a:pt x="238" y="377"/>
                  </a:cubicBezTo>
                  <a:cubicBezTo>
                    <a:pt x="250" y="377"/>
                    <a:pt x="238" y="377"/>
                    <a:pt x="250" y="390"/>
                  </a:cubicBezTo>
                  <a:cubicBezTo>
                    <a:pt x="250" y="402"/>
                    <a:pt x="250" y="415"/>
                    <a:pt x="250" y="427"/>
                  </a:cubicBezTo>
                  <a:cubicBezTo>
                    <a:pt x="250" y="427"/>
                    <a:pt x="250" y="440"/>
                    <a:pt x="250" y="440"/>
                  </a:cubicBezTo>
                  <a:cubicBezTo>
                    <a:pt x="238" y="465"/>
                    <a:pt x="238" y="477"/>
                    <a:pt x="238" y="502"/>
                  </a:cubicBezTo>
                  <a:cubicBezTo>
                    <a:pt x="225" y="502"/>
                    <a:pt x="225" y="502"/>
                    <a:pt x="225" y="515"/>
                  </a:cubicBezTo>
                  <a:cubicBezTo>
                    <a:pt x="225" y="527"/>
                    <a:pt x="213" y="527"/>
                    <a:pt x="213" y="540"/>
                  </a:cubicBezTo>
                  <a:cubicBezTo>
                    <a:pt x="213" y="540"/>
                    <a:pt x="200" y="552"/>
                    <a:pt x="200" y="552"/>
                  </a:cubicBezTo>
                  <a:cubicBezTo>
                    <a:pt x="188" y="565"/>
                    <a:pt x="188" y="577"/>
                    <a:pt x="175" y="590"/>
                  </a:cubicBezTo>
                  <a:cubicBezTo>
                    <a:pt x="88" y="702"/>
                    <a:pt x="0" y="814"/>
                    <a:pt x="25" y="977"/>
                  </a:cubicBezTo>
                  <a:cubicBezTo>
                    <a:pt x="38" y="1002"/>
                    <a:pt x="38" y="1039"/>
                    <a:pt x="50" y="1064"/>
                  </a:cubicBezTo>
                  <a:cubicBezTo>
                    <a:pt x="63" y="1089"/>
                    <a:pt x="75" y="1114"/>
                    <a:pt x="88" y="1139"/>
                  </a:cubicBezTo>
                  <a:cubicBezTo>
                    <a:pt x="88" y="1139"/>
                    <a:pt x="92" y="1153"/>
                    <a:pt x="93" y="1158"/>
                  </a:cubicBezTo>
                  <a:lnTo>
                    <a:pt x="93" y="1158"/>
                  </a:lnTo>
                  <a:cubicBezTo>
                    <a:pt x="92" y="1156"/>
                    <a:pt x="90" y="1154"/>
                    <a:pt x="88" y="1152"/>
                  </a:cubicBezTo>
                  <a:lnTo>
                    <a:pt x="88" y="1152"/>
                  </a:lnTo>
                  <a:cubicBezTo>
                    <a:pt x="91" y="1158"/>
                    <a:pt x="92" y="1161"/>
                    <a:pt x="93" y="1161"/>
                  </a:cubicBezTo>
                  <a:cubicBezTo>
                    <a:pt x="93" y="1161"/>
                    <a:pt x="93" y="1160"/>
                    <a:pt x="93" y="1158"/>
                  </a:cubicBezTo>
                  <a:lnTo>
                    <a:pt x="93" y="1158"/>
                  </a:lnTo>
                  <a:cubicBezTo>
                    <a:pt x="101" y="1169"/>
                    <a:pt x="102" y="1179"/>
                    <a:pt x="113" y="1189"/>
                  </a:cubicBezTo>
                  <a:cubicBezTo>
                    <a:pt x="113" y="1202"/>
                    <a:pt x="113" y="1214"/>
                    <a:pt x="113" y="1214"/>
                  </a:cubicBezTo>
                  <a:cubicBezTo>
                    <a:pt x="31" y="1296"/>
                    <a:pt x="108" y="1437"/>
                    <a:pt x="208" y="1437"/>
                  </a:cubicBezTo>
                  <a:cubicBezTo>
                    <a:pt x="230" y="1437"/>
                    <a:pt x="253" y="1430"/>
                    <a:pt x="275" y="1414"/>
                  </a:cubicBezTo>
                  <a:cubicBezTo>
                    <a:pt x="338" y="1364"/>
                    <a:pt x="375" y="1289"/>
                    <a:pt x="388" y="1214"/>
                  </a:cubicBezTo>
                  <a:cubicBezTo>
                    <a:pt x="413" y="1127"/>
                    <a:pt x="388" y="1052"/>
                    <a:pt x="375" y="964"/>
                  </a:cubicBezTo>
                  <a:cubicBezTo>
                    <a:pt x="375" y="964"/>
                    <a:pt x="375" y="939"/>
                    <a:pt x="375" y="939"/>
                  </a:cubicBezTo>
                  <a:cubicBezTo>
                    <a:pt x="370" y="934"/>
                    <a:pt x="367" y="929"/>
                    <a:pt x="365" y="925"/>
                  </a:cubicBezTo>
                  <a:lnTo>
                    <a:pt x="365" y="925"/>
                  </a:lnTo>
                  <a:cubicBezTo>
                    <a:pt x="365" y="925"/>
                    <a:pt x="366" y="925"/>
                    <a:pt x="366" y="925"/>
                  </a:cubicBezTo>
                  <a:cubicBezTo>
                    <a:pt x="369" y="925"/>
                    <a:pt x="375" y="911"/>
                    <a:pt x="375" y="902"/>
                  </a:cubicBezTo>
                  <a:cubicBezTo>
                    <a:pt x="375" y="889"/>
                    <a:pt x="375" y="889"/>
                    <a:pt x="388" y="877"/>
                  </a:cubicBezTo>
                  <a:cubicBezTo>
                    <a:pt x="388" y="864"/>
                    <a:pt x="400" y="852"/>
                    <a:pt x="400" y="852"/>
                  </a:cubicBezTo>
                  <a:cubicBezTo>
                    <a:pt x="400" y="839"/>
                    <a:pt x="400" y="839"/>
                    <a:pt x="400" y="839"/>
                  </a:cubicBezTo>
                  <a:lnTo>
                    <a:pt x="413" y="839"/>
                  </a:lnTo>
                  <a:cubicBezTo>
                    <a:pt x="438" y="802"/>
                    <a:pt x="463" y="765"/>
                    <a:pt x="488" y="727"/>
                  </a:cubicBezTo>
                  <a:cubicBezTo>
                    <a:pt x="563" y="615"/>
                    <a:pt x="588" y="465"/>
                    <a:pt x="563" y="315"/>
                  </a:cubicBezTo>
                  <a:cubicBezTo>
                    <a:pt x="539" y="196"/>
                    <a:pt x="437"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6" name="Google Shape;3726;p13"/>
            <p:cNvSpPr/>
            <p:nvPr/>
          </p:nvSpPr>
          <p:spPr>
            <a:xfrm>
              <a:off x="6294425" y="2138700"/>
              <a:ext cx="52725" cy="140750"/>
            </a:xfrm>
            <a:custGeom>
              <a:avLst/>
              <a:gdLst/>
              <a:ahLst/>
              <a:cxnLst/>
              <a:rect l="l" t="t" r="r" b="b"/>
              <a:pathLst>
                <a:path w="2109" h="5630" extrusionOk="0">
                  <a:moveTo>
                    <a:pt x="165" y="0"/>
                  </a:moveTo>
                  <a:cubicBezTo>
                    <a:pt x="79" y="0"/>
                    <a:pt x="0" y="105"/>
                    <a:pt x="9" y="197"/>
                  </a:cubicBezTo>
                  <a:cubicBezTo>
                    <a:pt x="47" y="372"/>
                    <a:pt x="147" y="485"/>
                    <a:pt x="272" y="597"/>
                  </a:cubicBezTo>
                  <a:cubicBezTo>
                    <a:pt x="397" y="697"/>
                    <a:pt x="547" y="797"/>
                    <a:pt x="484" y="972"/>
                  </a:cubicBezTo>
                  <a:cubicBezTo>
                    <a:pt x="447" y="1109"/>
                    <a:pt x="359" y="1222"/>
                    <a:pt x="359" y="1372"/>
                  </a:cubicBezTo>
                  <a:cubicBezTo>
                    <a:pt x="372" y="1559"/>
                    <a:pt x="497" y="1659"/>
                    <a:pt x="622" y="1797"/>
                  </a:cubicBezTo>
                  <a:cubicBezTo>
                    <a:pt x="722" y="1922"/>
                    <a:pt x="659" y="2059"/>
                    <a:pt x="597" y="2184"/>
                  </a:cubicBezTo>
                  <a:cubicBezTo>
                    <a:pt x="534" y="2309"/>
                    <a:pt x="484" y="2434"/>
                    <a:pt x="447" y="2571"/>
                  </a:cubicBezTo>
                  <a:cubicBezTo>
                    <a:pt x="397" y="2734"/>
                    <a:pt x="422" y="2909"/>
                    <a:pt x="484" y="3071"/>
                  </a:cubicBezTo>
                  <a:cubicBezTo>
                    <a:pt x="534" y="3221"/>
                    <a:pt x="584" y="3384"/>
                    <a:pt x="709" y="3459"/>
                  </a:cubicBezTo>
                  <a:cubicBezTo>
                    <a:pt x="784" y="3634"/>
                    <a:pt x="722" y="3821"/>
                    <a:pt x="784" y="3996"/>
                  </a:cubicBezTo>
                  <a:cubicBezTo>
                    <a:pt x="834" y="4171"/>
                    <a:pt x="959" y="4309"/>
                    <a:pt x="1097" y="4421"/>
                  </a:cubicBezTo>
                  <a:cubicBezTo>
                    <a:pt x="1234" y="4546"/>
                    <a:pt x="1422" y="4658"/>
                    <a:pt x="1509" y="4833"/>
                  </a:cubicBezTo>
                  <a:cubicBezTo>
                    <a:pt x="1597" y="4996"/>
                    <a:pt x="1584" y="5183"/>
                    <a:pt x="1509" y="5346"/>
                  </a:cubicBezTo>
                  <a:cubicBezTo>
                    <a:pt x="1424" y="5499"/>
                    <a:pt x="1554" y="5629"/>
                    <a:pt x="1684" y="5629"/>
                  </a:cubicBezTo>
                  <a:cubicBezTo>
                    <a:pt x="1745" y="5629"/>
                    <a:pt x="1807" y="5601"/>
                    <a:pt x="1846" y="5533"/>
                  </a:cubicBezTo>
                  <a:cubicBezTo>
                    <a:pt x="2109" y="5121"/>
                    <a:pt x="1921" y="4696"/>
                    <a:pt x="1584" y="4409"/>
                  </a:cubicBezTo>
                  <a:cubicBezTo>
                    <a:pt x="1422" y="4284"/>
                    <a:pt x="1197" y="4146"/>
                    <a:pt x="1109" y="3959"/>
                  </a:cubicBezTo>
                  <a:cubicBezTo>
                    <a:pt x="1059" y="3846"/>
                    <a:pt x="1084" y="3734"/>
                    <a:pt x="1084" y="3609"/>
                  </a:cubicBezTo>
                  <a:cubicBezTo>
                    <a:pt x="1084" y="3521"/>
                    <a:pt x="1072" y="3434"/>
                    <a:pt x="1059" y="3334"/>
                  </a:cubicBezTo>
                  <a:cubicBezTo>
                    <a:pt x="1147" y="3009"/>
                    <a:pt x="622" y="2784"/>
                    <a:pt x="784" y="2434"/>
                  </a:cubicBezTo>
                  <a:cubicBezTo>
                    <a:pt x="897" y="2197"/>
                    <a:pt x="1072" y="1947"/>
                    <a:pt x="909" y="1672"/>
                  </a:cubicBezTo>
                  <a:cubicBezTo>
                    <a:pt x="872" y="1597"/>
                    <a:pt x="759" y="1522"/>
                    <a:pt x="759" y="1434"/>
                  </a:cubicBezTo>
                  <a:cubicBezTo>
                    <a:pt x="747" y="1384"/>
                    <a:pt x="784" y="1309"/>
                    <a:pt x="809" y="1259"/>
                  </a:cubicBezTo>
                  <a:cubicBezTo>
                    <a:pt x="847" y="1109"/>
                    <a:pt x="909" y="972"/>
                    <a:pt x="884" y="822"/>
                  </a:cubicBezTo>
                  <a:cubicBezTo>
                    <a:pt x="834" y="472"/>
                    <a:pt x="459" y="297"/>
                    <a:pt x="259" y="47"/>
                  </a:cubicBezTo>
                  <a:cubicBezTo>
                    <a:pt x="229" y="14"/>
                    <a:pt x="197" y="0"/>
                    <a:pt x="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7" name="Google Shape;3727;p13"/>
            <p:cNvSpPr/>
            <p:nvPr/>
          </p:nvSpPr>
          <p:spPr>
            <a:xfrm>
              <a:off x="6320900" y="2145450"/>
              <a:ext cx="14700" cy="29575"/>
            </a:xfrm>
            <a:custGeom>
              <a:avLst/>
              <a:gdLst/>
              <a:ahLst/>
              <a:cxnLst/>
              <a:rect l="l" t="t" r="r" b="b"/>
              <a:pathLst>
                <a:path w="588" h="1183" extrusionOk="0">
                  <a:moveTo>
                    <a:pt x="159" y="0"/>
                  </a:moveTo>
                  <a:cubicBezTo>
                    <a:pt x="148" y="0"/>
                    <a:pt x="137" y="1"/>
                    <a:pt x="125" y="2"/>
                  </a:cubicBezTo>
                  <a:cubicBezTo>
                    <a:pt x="63" y="2"/>
                    <a:pt x="0" y="52"/>
                    <a:pt x="0" y="115"/>
                  </a:cubicBezTo>
                  <a:cubicBezTo>
                    <a:pt x="0" y="177"/>
                    <a:pt x="38" y="240"/>
                    <a:pt x="100" y="252"/>
                  </a:cubicBezTo>
                  <a:lnTo>
                    <a:pt x="125" y="252"/>
                  </a:lnTo>
                  <a:cubicBezTo>
                    <a:pt x="125" y="265"/>
                    <a:pt x="125" y="265"/>
                    <a:pt x="125" y="265"/>
                  </a:cubicBezTo>
                  <a:lnTo>
                    <a:pt x="138" y="265"/>
                  </a:lnTo>
                  <a:cubicBezTo>
                    <a:pt x="138" y="271"/>
                    <a:pt x="138" y="271"/>
                    <a:pt x="138" y="271"/>
                  </a:cubicBezTo>
                  <a:cubicBezTo>
                    <a:pt x="138" y="271"/>
                    <a:pt x="138" y="271"/>
                    <a:pt x="138" y="277"/>
                  </a:cubicBezTo>
                  <a:cubicBezTo>
                    <a:pt x="138" y="277"/>
                    <a:pt x="150" y="277"/>
                    <a:pt x="150" y="290"/>
                  </a:cubicBezTo>
                  <a:cubicBezTo>
                    <a:pt x="150" y="290"/>
                    <a:pt x="163" y="302"/>
                    <a:pt x="163" y="302"/>
                  </a:cubicBezTo>
                  <a:cubicBezTo>
                    <a:pt x="175" y="340"/>
                    <a:pt x="188" y="377"/>
                    <a:pt x="188" y="415"/>
                  </a:cubicBezTo>
                  <a:cubicBezTo>
                    <a:pt x="188" y="415"/>
                    <a:pt x="188" y="427"/>
                    <a:pt x="200" y="427"/>
                  </a:cubicBezTo>
                  <a:cubicBezTo>
                    <a:pt x="200" y="452"/>
                    <a:pt x="200" y="477"/>
                    <a:pt x="200" y="502"/>
                  </a:cubicBezTo>
                  <a:cubicBezTo>
                    <a:pt x="200" y="539"/>
                    <a:pt x="200" y="589"/>
                    <a:pt x="200" y="627"/>
                  </a:cubicBezTo>
                  <a:cubicBezTo>
                    <a:pt x="200" y="627"/>
                    <a:pt x="200" y="639"/>
                    <a:pt x="200" y="639"/>
                  </a:cubicBezTo>
                  <a:cubicBezTo>
                    <a:pt x="200" y="639"/>
                    <a:pt x="200" y="652"/>
                    <a:pt x="200" y="652"/>
                  </a:cubicBezTo>
                  <a:cubicBezTo>
                    <a:pt x="188" y="689"/>
                    <a:pt x="188" y="727"/>
                    <a:pt x="188" y="764"/>
                  </a:cubicBezTo>
                  <a:cubicBezTo>
                    <a:pt x="188" y="852"/>
                    <a:pt x="200" y="939"/>
                    <a:pt x="200" y="1039"/>
                  </a:cubicBezTo>
                  <a:cubicBezTo>
                    <a:pt x="200" y="1129"/>
                    <a:pt x="280" y="1182"/>
                    <a:pt x="357" y="1182"/>
                  </a:cubicBezTo>
                  <a:cubicBezTo>
                    <a:pt x="410" y="1182"/>
                    <a:pt x="462" y="1157"/>
                    <a:pt x="488" y="1102"/>
                  </a:cubicBezTo>
                  <a:cubicBezTo>
                    <a:pt x="550" y="989"/>
                    <a:pt x="587" y="864"/>
                    <a:pt x="587" y="739"/>
                  </a:cubicBezTo>
                  <a:cubicBezTo>
                    <a:pt x="587" y="702"/>
                    <a:pt x="587" y="689"/>
                    <a:pt x="587" y="652"/>
                  </a:cubicBezTo>
                  <a:lnTo>
                    <a:pt x="575" y="652"/>
                  </a:lnTo>
                  <a:cubicBezTo>
                    <a:pt x="575" y="652"/>
                    <a:pt x="575" y="627"/>
                    <a:pt x="575" y="614"/>
                  </a:cubicBezTo>
                  <a:cubicBezTo>
                    <a:pt x="575" y="602"/>
                    <a:pt x="575" y="589"/>
                    <a:pt x="575" y="577"/>
                  </a:cubicBezTo>
                  <a:cubicBezTo>
                    <a:pt x="562" y="514"/>
                    <a:pt x="550" y="452"/>
                    <a:pt x="538" y="390"/>
                  </a:cubicBezTo>
                  <a:cubicBezTo>
                    <a:pt x="490" y="212"/>
                    <a:pt x="364"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8" name="Google Shape;3728;p13"/>
            <p:cNvSpPr/>
            <p:nvPr/>
          </p:nvSpPr>
          <p:spPr>
            <a:xfrm>
              <a:off x="6324025" y="2152050"/>
              <a:ext cx="325" cy="25"/>
            </a:xfrm>
            <a:custGeom>
              <a:avLst/>
              <a:gdLst/>
              <a:ahLst/>
              <a:cxnLst/>
              <a:rect l="l" t="t" r="r" b="b"/>
              <a:pathLst>
                <a:path w="13" h="1" extrusionOk="0">
                  <a:moveTo>
                    <a:pt x="0" y="1"/>
                  </a:moveTo>
                  <a:cubicBezTo>
                    <a:pt x="13" y="1"/>
                    <a:pt x="13" y="1"/>
                    <a:pt x="13" y="1"/>
                  </a:cubicBezTo>
                  <a:cubicBezTo>
                    <a:pt x="13" y="1"/>
                    <a:pt x="13" y="1"/>
                    <a:pt x="13" y="1"/>
                  </a:cubicBez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9" name="Google Shape;3729;p13"/>
            <p:cNvSpPr/>
            <p:nvPr/>
          </p:nvSpPr>
          <p:spPr>
            <a:xfrm>
              <a:off x="6325575" y="2179550"/>
              <a:ext cx="16275" cy="56825"/>
            </a:xfrm>
            <a:custGeom>
              <a:avLst/>
              <a:gdLst/>
              <a:ahLst/>
              <a:cxnLst/>
              <a:rect l="l" t="t" r="r" b="b"/>
              <a:pathLst>
                <a:path w="651" h="2273" extrusionOk="0">
                  <a:moveTo>
                    <a:pt x="151" y="0"/>
                  </a:moveTo>
                  <a:cubicBezTo>
                    <a:pt x="88" y="0"/>
                    <a:pt x="13" y="75"/>
                    <a:pt x="13" y="150"/>
                  </a:cubicBezTo>
                  <a:cubicBezTo>
                    <a:pt x="38" y="288"/>
                    <a:pt x="63" y="413"/>
                    <a:pt x="126" y="538"/>
                  </a:cubicBezTo>
                  <a:cubicBezTo>
                    <a:pt x="163" y="600"/>
                    <a:pt x="188" y="663"/>
                    <a:pt x="226" y="713"/>
                  </a:cubicBezTo>
                  <a:cubicBezTo>
                    <a:pt x="251" y="738"/>
                    <a:pt x="263" y="763"/>
                    <a:pt x="276" y="788"/>
                  </a:cubicBezTo>
                  <a:cubicBezTo>
                    <a:pt x="276" y="788"/>
                    <a:pt x="283" y="809"/>
                    <a:pt x="286" y="809"/>
                  </a:cubicBezTo>
                  <a:cubicBezTo>
                    <a:pt x="287" y="809"/>
                    <a:pt x="288" y="806"/>
                    <a:pt x="288" y="800"/>
                  </a:cubicBezTo>
                  <a:lnTo>
                    <a:pt x="288" y="800"/>
                  </a:lnTo>
                  <a:cubicBezTo>
                    <a:pt x="288" y="813"/>
                    <a:pt x="288" y="813"/>
                    <a:pt x="286" y="813"/>
                  </a:cubicBezTo>
                  <a:cubicBezTo>
                    <a:pt x="285" y="813"/>
                    <a:pt x="282" y="813"/>
                    <a:pt x="276" y="825"/>
                  </a:cubicBezTo>
                  <a:cubicBezTo>
                    <a:pt x="263" y="838"/>
                    <a:pt x="263" y="850"/>
                    <a:pt x="251" y="875"/>
                  </a:cubicBezTo>
                  <a:lnTo>
                    <a:pt x="251" y="875"/>
                  </a:lnTo>
                  <a:cubicBezTo>
                    <a:pt x="253" y="870"/>
                    <a:pt x="254" y="868"/>
                    <a:pt x="253" y="868"/>
                  </a:cubicBezTo>
                  <a:lnTo>
                    <a:pt x="253" y="868"/>
                  </a:lnTo>
                  <a:cubicBezTo>
                    <a:pt x="250" y="868"/>
                    <a:pt x="226" y="900"/>
                    <a:pt x="226" y="900"/>
                  </a:cubicBezTo>
                  <a:cubicBezTo>
                    <a:pt x="213" y="913"/>
                    <a:pt x="201" y="925"/>
                    <a:pt x="188" y="937"/>
                  </a:cubicBezTo>
                  <a:cubicBezTo>
                    <a:pt x="126" y="1012"/>
                    <a:pt x="63" y="1087"/>
                    <a:pt x="38" y="1187"/>
                  </a:cubicBezTo>
                  <a:cubicBezTo>
                    <a:pt x="13" y="1300"/>
                    <a:pt x="51" y="1412"/>
                    <a:pt x="126" y="1512"/>
                  </a:cubicBezTo>
                  <a:cubicBezTo>
                    <a:pt x="138" y="1525"/>
                    <a:pt x="138" y="1537"/>
                    <a:pt x="151" y="1562"/>
                  </a:cubicBezTo>
                  <a:cubicBezTo>
                    <a:pt x="126" y="1587"/>
                    <a:pt x="113" y="1625"/>
                    <a:pt x="88" y="1650"/>
                  </a:cubicBezTo>
                  <a:cubicBezTo>
                    <a:pt x="13" y="1762"/>
                    <a:pt x="1" y="1875"/>
                    <a:pt x="51" y="2000"/>
                  </a:cubicBezTo>
                  <a:cubicBezTo>
                    <a:pt x="101" y="2137"/>
                    <a:pt x="226" y="2212"/>
                    <a:pt x="363" y="2262"/>
                  </a:cubicBezTo>
                  <a:cubicBezTo>
                    <a:pt x="381" y="2269"/>
                    <a:pt x="399" y="2272"/>
                    <a:pt x="416" y="2272"/>
                  </a:cubicBezTo>
                  <a:cubicBezTo>
                    <a:pt x="545" y="2272"/>
                    <a:pt x="613" y="2076"/>
                    <a:pt x="513" y="1987"/>
                  </a:cubicBezTo>
                  <a:cubicBezTo>
                    <a:pt x="475" y="1950"/>
                    <a:pt x="413" y="1912"/>
                    <a:pt x="400" y="1875"/>
                  </a:cubicBezTo>
                  <a:cubicBezTo>
                    <a:pt x="388" y="1862"/>
                    <a:pt x="388" y="1862"/>
                    <a:pt x="388" y="1862"/>
                  </a:cubicBezTo>
                  <a:cubicBezTo>
                    <a:pt x="400" y="1825"/>
                    <a:pt x="438" y="1800"/>
                    <a:pt x="463" y="1762"/>
                  </a:cubicBezTo>
                  <a:cubicBezTo>
                    <a:pt x="500" y="1712"/>
                    <a:pt x="513" y="1662"/>
                    <a:pt x="525" y="1612"/>
                  </a:cubicBezTo>
                  <a:cubicBezTo>
                    <a:pt x="550" y="1487"/>
                    <a:pt x="488" y="1387"/>
                    <a:pt x="425" y="1300"/>
                  </a:cubicBezTo>
                  <a:cubicBezTo>
                    <a:pt x="413" y="1287"/>
                    <a:pt x="400" y="1262"/>
                    <a:pt x="400" y="1250"/>
                  </a:cubicBezTo>
                  <a:cubicBezTo>
                    <a:pt x="411" y="1239"/>
                    <a:pt x="422" y="1210"/>
                    <a:pt x="425" y="1210"/>
                  </a:cubicBezTo>
                  <a:cubicBezTo>
                    <a:pt x="425" y="1210"/>
                    <a:pt x="425" y="1211"/>
                    <a:pt x="425" y="1212"/>
                  </a:cubicBezTo>
                  <a:cubicBezTo>
                    <a:pt x="513" y="1075"/>
                    <a:pt x="650" y="950"/>
                    <a:pt x="613" y="750"/>
                  </a:cubicBezTo>
                  <a:cubicBezTo>
                    <a:pt x="588" y="638"/>
                    <a:pt x="500" y="575"/>
                    <a:pt x="438" y="475"/>
                  </a:cubicBezTo>
                  <a:cubicBezTo>
                    <a:pt x="363" y="375"/>
                    <a:pt x="313" y="263"/>
                    <a:pt x="301" y="138"/>
                  </a:cubicBezTo>
                  <a:cubicBezTo>
                    <a:pt x="288" y="63"/>
                    <a:pt x="238"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0" name="Google Shape;3730;p13"/>
            <p:cNvSpPr/>
            <p:nvPr/>
          </p:nvSpPr>
          <p:spPr>
            <a:xfrm>
              <a:off x="6344325" y="2179175"/>
              <a:ext cx="37200" cy="71075"/>
            </a:xfrm>
            <a:custGeom>
              <a:avLst/>
              <a:gdLst/>
              <a:ahLst/>
              <a:cxnLst/>
              <a:rect l="l" t="t" r="r" b="b"/>
              <a:pathLst>
                <a:path w="1488" h="2843" extrusionOk="0">
                  <a:moveTo>
                    <a:pt x="350" y="1"/>
                  </a:moveTo>
                  <a:cubicBezTo>
                    <a:pt x="286" y="1"/>
                    <a:pt x="234" y="35"/>
                    <a:pt x="188" y="90"/>
                  </a:cubicBezTo>
                  <a:cubicBezTo>
                    <a:pt x="0" y="365"/>
                    <a:pt x="238" y="603"/>
                    <a:pt x="413" y="790"/>
                  </a:cubicBezTo>
                  <a:cubicBezTo>
                    <a:pt x="488" y="865"/>
                    <a:pt x="575" y="940"/>
                    <a:pt x="588" y="1052"/>
                  </a:cubicBezTo>
                  <a:cubicBezTo>
                    <a:pt x="613" y="1177"/>
                    <a:pt x="550" y="1290"/>
                    <a:pt x="550" y="1415"/>
                  </a:cubicBezTo>
                  <a:cubicBezTo>
                    <a:pt x="550" y="1640"/>
                    <a:pt x="663" y="1852"/>
                    <a:pt x="825" y="2027"/>
                  </a:cubicBezTo>
                  <a:cubicBezTo>
                    <a:pt x="900" y="2102"/>
                    <a:pt x="1050" y="2190"/>
                    <a:pt x="1075" y="2315"/>
                  </a:cubicBezTo>
                  <a:cubicBezTo>
                    <a:pt x="1088" y="2415"/>
                    <a:pt x="1013" y="2515"/>
                    <a:pt x="975" y="2602"/>
                  </a:cubicBezTo>
                  <a:cubicBezTo>
                    <a:pt x="898" y="2731"/>
                    <a:pt x="1010" y="2842"/>
                    <a:pt x="1123" y="2842"/>
                  </a:cubicBezTo>
                  <a:cubicBezTo>
                    <a:pt x="1175" y="2842"/>
                    <a:pt x="1227" y="2819"/>
                    <a:pt x="1263" y="2765"/>
                  </a:cubicBezTo>
                  <a:cubicBezTo>
                    <a:pt x="1388" y="2565"/>
                    <a:pt x="1488" y="2327"/>
                    <a:pt x="1375" y="2102"/>
                  </a:cubicBezTo>
                  <a:cubicBezTo>
                    <a:pt x="1250" y="1865"/>
                    <a:pt x="963" y="1777"/>
                    <a:pt x="863" y="1527"/>
                  </a:cubicBezTo>
                  <a:cubicBezTo>
                    <a:pt x="813" y="1415"/>
                    <a:pt x="863" y="1302"/>
                    <a:pt x="875" y="1190"/>
                  </a:cubicBezTo>
                  <a:cubicBezTo>
                    <a:pt x="900" y="1077"/>
                    <a:pt x="888" y="952"/>
                    <a:pt x="863" y="840"/>
                  </a:cubicBezTo>
                  <a:cubicBezTo>
                    <a:pt x="825" y="728"/>
                    <a:pt x="775" y="615"/>
                    <a:pt x="713" y="515"/>
                  </a:cubicBezTo>
                  <a:cubicBezTo>
                    <a:pt x="650" y="440"/>
                    <a:pt x="513" y="315"/>
                    <a:pt x="538" y="228"/>
                  </a:cubicBezTo>
                  <a:cubicBezTo>
                    <a:pt x="563" y="140"/>
                    <a:pt x="500" y="40"/>
                    <a:pt x="425" y="15"/>
                  </a:cubicBezTo>
                  <a:cubicBezTo>
                    <a:pt x="399" y="5"/>
                    <a:pt x="374" y="1"/>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1" name="Google Shape;3731;p13"/>
            <p:cNvSpPr/>
            <p:nvPr/>
          </p:nvSpPr>
          <p:spPr>
            <a:xfrm>
              <a:off x="6372450" y="2194275"/>
              <a:ext cx="35325" cy="34225"/>
            </a:xfrm>
            <a:custGeom>
              <a:avLst/>
              <a:gdLst/>
              <a:ahLst/>
              <a:cxnLst/>
              <a:rect l="l" t="t" r="r" b="b"/>
              <a:pathLst>
                <a:path w="1413" h="1369" extrusionOk="0">
                  <a:moveTo>
                    <a:pt x="384" y="0"/>
                  </a:moveTo>
                  <a:cubicBezTo>
                    <a:pt x="306" y="0"/>
                    <a:pt x="227" y="12"/>
                    <a:pt x="150" y="24"/>
                  </a:cubicBezTo>
                  <a:cubicBezTo>
                    <a:pt x="75" y="49"/>
                    <a:pt x="0" y="99"/>
                    <a:pt x="0" y="199"/>
                  </a:cubicBezTo>
                  <a:cubicBezTo>
                    <a:pt x="0" y="280"/>
                    <a:pt x="66" y="362"/>
                    <a:pt x="156" y="362"/>
                  </a:cubicBezTo>
                  <a:cubicBezTo>
                    <a:pt x="162" y="362"/>
                    <a:pt x="169" y="362"/>
                    <a:pt x="175" y="361"/>
                  </a:cubicBezTo>
                  <a:cubicBezTo>
                    <a:pt x="225" y="348"/>
                    <a:pt x="288" y="348"/>
                    <a:pt x="325" y="348"/>
                  </a:cubicBezTo>
                  <a:cubicBezTo>
                    <a:pt x="338" y="348"/>
                    <a:pt x="350" y="348"/>
                    <a:pt x="363" y="361"/>
                  </a:cubicBezTo>
                  <a:cubicBezTo>
                    <a:pt x="371" y="361"/>
                    <a:pt x="385" y="367"/>
                    <a:pt x="389" y="367"/>
                  </a:cubicBezTo>
                  <a:cubicBezTo>
                    <a:pt x="392" y="367"/>
                    <a:pt x="392" y="365"/>
                    <a:pt x="388" y="361"/>
                  </a:cubicBezTo>
                  <a:lnTo>
                    <a:pt x="388" y="361"/>
                  </a:lnTo>
                  <a:cubicBezTo>
                    <a:pt x="400" y="373"/>
                    <a:pt x="425" y="374"/>
                    <a:pt x="437" y="398"/>
                  </a:cubicBezTo>
                  <a:cubicBezTo>
                    <a:pt x="525" y="511"/>
                    <a:pt x="587" y="648"/>
                    <a:pt x="725" y="723"/>
                  </a:cubicBezTo>
                  <a:cubicBezTo>
                    <a:pt x="837" y="773"/>
                    <a:pt x="962" y="798"/>
                    <a:pt x="1037" y="898"/>
                  </a:cubicBezTo>
                  <a:cubicBezTo>
                    <a:pt x="1112" y="998"/>
                    <a:pt x="1137" y="1123"/>
                    <a:pt x="1125" y="1248"/>
                  </a:cubicBezTo>
                  <a:cubicBezTo>
                    <a:pt x="1125" y="1328"/>
                    <a:pt x="1189" y="1369"/>
                    <a:pt x="1252" y="1369"/>
                  </a:cubicBezTo>
                  <a:cubicBezTo>
                    <a:pt x="1308" y="1369"/>
                    <a:pt x="1363" y="1338"/>
                    <a:pt x="1375" y="1273"/>
                  </a:cubicBezTo>
                  <a:cubicBezTo>
                    <a:pt x="1412" y="1111"/>
                    <a:pt x="1387" y="948"/>
                    <a:pt x="1312" y="798"/>
                  </a:cubicBezTo>
                  <a:cubicBezTo>
                    <a:pt x="1237" y="648"/>
                    <a:pt x="1100" y="548"/>
                    <a:pt x="975" y="436"/>
                  </a:cubicBezTo>
                  <a:cubicBezTo>
                    <a:pt x="862" y="311"/>
                    <a:pt x="787" y="149"/>
                    <a:pt x="637" y="61"/>
                  </a:cubicBezTo>
                  <a:cubicBezTo>
                    <a:pt x="558" y="15"/>
                    <a:pt x="472" y="0"/>
                    <a:pt x="3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2" name="Google Shape;3732;p13"/>
            <p:cNvSpPr/>
            <p:nvPr/>
          </p:nvSpPr>
          <p:spPr>
            <a:xfrm>
              <a:off x="6388100" y="2167125"/>
              <a:ext cx="19675" cy="41850"/>
            </a:xfrm>
            <a:custGeom>
              <a:avLst/>
              <a:gdLst/>
              <a:ahLst/>
              <a:cxnLst/>
              <a:rect l="l" t="t" r="r" b="b"/>
              <a:pathLst>
                <a:path w="787" h="1674" extrusionOk="0">
                  <a:moveTo>
                    <a:pt x="201" y="1"/>
                  </a:moveTo>
                  <a:cubicBezTo>
                    <a:pt x="93" y="1"/>
                    <a:pt x="1" y="135"/>
                    <a:pt x="99" y="222"/>
                  </a:cubicBezTo>
                  <a:cubicBezTo>
                    <a:pt x="99" y="227"/>
                    <a:pt x="99" y="235"/>
                    <a:pt x="99" y="235"/>
                  </a:cubicBezTo>
                  <a:cubicBezTo>
                    <a:pt x="86" y="260"/>
                    <a:pt x="74" y="297"/>
                    <a:pt x="74" y="335"/>
                  </a:cubicBezTo>
                  <a:cubicBezTo>
                    <a:pt x="49" y="410"/>
                    <a:pt x="61" y="497"/>
                    <a:pt x="99" y="572"/>
                  </a:cubicBezTo>
                  <a:cubicBezTo>
                    <a:pt x="124" y="635"/>
                    <a:pt x="174" y="685"/>
                    <a:pt x="224" y="722"/>
                  </a:cubicBezTo>
                  <a:cubicBezTo>
                    <a:pt x="236" y="747"/>
                    <a:pt x="261" y="772"/>
                    <a:pt x="274" y="797"/>
                  </a:cubicBezTo>
                  <a:cubicBezTo>
                    <a:pt x="286" y="810"/>
                    <a:pt x="286" y="822"/>
                    <a:pt x="299" y="835"/>
                  </a:cubicBezTo>
                  <a:cubicBezTo>
                    <a:pt x="299" y="847"/>
                    <a:pt x="299" y="860"/>
                    <a:pt x="299" y="860"/>
                  </a:cubicBezTo>
                  <a:cubicBezTo>
                    <a:pt x="311" y="872"/>
                    <a:pt x="311" y="885"/>
                    <a:pt x="311" y="897"/>
                  </a:cubicBezTo>
                  <a:cubicBezTo>
                    <a:pt x="311" y="897"/>
                    <a:pt x="311" y="922"/>
                    <a:pt x="324" y="922"/>
                  </a:cubicBezTo>
                  <a:cubicBezTo>
                    <a:pt x="324" y="935"/>
                    <a:pt x="324" y="947"/>
                    <a:pt x="324" y="947"/>
                  </a:cubicBezTo>
                  <a:cubicBezTo>
                    <a:pt x="324" y="960"/>
                    <a:pt x="324" y="972"/>
                    <a:pt x="324" y="997"/>
                  </a:cubicBezTo>
                  <a:cubicBezTo>
                    <a:pt x="324" y="1022"/>
                    <a:pt x="324" y="1047"/>
                    <a:pt x="324" y="1072"/>
                  </a:cubicBezTo>
                  <a:cubicBezTo>
                    <a:pt x="324" y="1072"/>
                    <a:pt x="324" y="1085"/>
                    <a:pt x="324" y="1085"/>
                  </a:cubicBezTo>
                  <a:cubicBezTo>
                    <a:pt x="324" y="1097"/>
                    <a:pt x="311" y="1122"/>
                    <a:pt x="311" y="1135"/>
                  </a:cubicBezTo>
                  <a:cubicBezTo>
                    <a:pt x="311" y="1160"/>
                    <a:pt x="299" y="1185"/>
                    <a:pt x="286" y="1210"/>
                  </a:cubicBezTo>
                  <a:cubicBezTo>
                    <a:pt x="286" y="1222"/>
                    <a:pt x="274" y="1235"/>
                    <a:pt x="274" y="1247"/>
                  </a:cubicBezTo>
                  <a:cubicBezTo>
                    <a:pt x="261" y="1260"/>
                    <a:pt x="261" y="1272"/>
                    <a:pt x="249" y="1285"/>
                  </a:cubicBezTo>
                  <a:cubicBezTo>
                    <a:pt x="249" y="1285"/>
                    <a:pt x="249" y="1297"/>
                    <a:pt x="236" y="1297"/>
                  </a:cubicBezTo>
                  <a:cubicBezTo>
                    <a:pt x="224" y="1322"/>
                    <a:pt x="199" y="1347"/>
                    <a:pt x="174" y="1360"/>
                  </a:cubicBezTo>
                  <a:cubicBezTo>
                    <a:pt x="111" y="1422"/>
                    <a:pt x="111" y="1547"/>
                    <a:pt x="161" y="1609"/>
                  </a:cubicBezTo>
                  <a:cubicBezTo>
                    <a:pt x="201" y="1649"/>
                    <a:pt x="256" y="1674"/>
                    <a:pt x="309" y="1674"/>
                  </a:cubicBezTo>
                  <a:cubicBezTo>
                    <a:pt x="340" y="1674"/>
                    <a:pt x="371" y="1665"/>
                    <a:pt x="399" y="1647"/>
                  </a:cubicBezTo>
                  <a:cubicBezTo>
                    <a:pt x="686" y="1447"/>
                    <a:pt x="786" y="1072"/>
                    <a:pt x="624" y="760"/>
                  </a:cubicBezTo>
                  <a:cubicBezTo>
                    <a:pt x="599" y="697"/>
                    <a:pt x="549" y="635"/>
                    <a:pt x="499" y="585"/>
                  </a:cubicBezTo>
                  <a:cubicBezTo>
                    <a:pt x="449" y="547"/>
                    <a:pt x="374" y="497"/>
                    <a:pt x="336" y="435"/>
                  </a:cubicBezTo>
                  <a:cubicBezTo>
                    <a:pt x="311" y="385"/>
                    <a:pt x="361" y="310"/>
                    <a:pt x="374" y="260"/>
                  </a:cubicBezTo>
                  <a:cubicBezTo>
                    <a:pt x="386" y="160"/>
                    <a:pt x="349" y="60"/>
                    <a:pt x="249" y="10"/>
                  </a:cubicBezTo>
                  <a:cubicBezTo>
                    <a:pt x="233" y="3"/>
                    <a:pt x="217" y="1"/>
                    <a:pt x="2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3" name="Google Shape;3733;p13"/>
            <p:cNvSpPr/>
            <p:nvPr/>
          </p:nvSpPr>
          <p:spPr>
            <a:xfrm>
              <a:off x="6362750" y="2136700"/>
              <a:ext cx="22825" cy="48825"/>
            </a:xfrm>
            <a:custGeom>
              <a:avLst/>
              <a:gdLst/>
              <a:ahLst/>
              <a:cxnLst/>
              <a:rect l="l" t="t" r="r" b="b"/>
              <a:pathLst>
                <a:path w="913" h="1953" extrusionOk="0">
                  <a:moveTo>
                    <a:pt x="144" y="0"/>
                  </a:moveTo>
                  <a:cubicBezTo>
                    <a:pt x="115" y="0"/>
                    <a:pt x="86" y="10"/>
                    <a:pt x="63" y="27"/>
                  </a:cubicBezTo>
                  <a:cubicBezTo>
                    <a:pt x="13" y="77"/>
                    <a:pt x="1" y="140"/>
                    <a:pt x="26" y="202"/>
                  </a:cubicBezTo>
                  <a:cubicBezTo>
                    <a:pt x="113" y="377"/>
                    <a:pt x="288" y="390"/>
                    <a:pt x="451" y="452"/>
                  </a:cubicBezTo>
                  <a:cubicBezTo>
                    <a:pt x="476" y="465"/>
                    <a:pt x="551" y="502"/>
                    <a:pt x="551" y="540"/>
                  </a:cubicBezTo>
                  <a:cubicBezTo>
                    <a:pt x="551" y="565"/>
                    <a:pt x="513" y="590"/>
                    <a:pt x="501" y="615"/>
                  </a:cubicBezTo>
                  <a:cubicBezTo>
                    <a:pt x="488" y="652"/>
                    <a:pt x="463" y="702"/>
                    <a:pt x="476" y="752"/>
                  </a:cubicBezTo>
                  <a:cubicBezTo>
                    <a:pt x="476" y="839"/>
                    <a:pt x="551" y="914"/>
                    <a:pt x="576" y="1002"/>
                  </a:cubicBezTo>
                  <a:cubicBezTo>
                    <a:pt x="588" y="1089"/>
                    <a:pt x="588" y="1189"/>
                    <a:pt x="576" y="1277"/>
                  </a:cubicBezTo>
                  <a:cubicBezTo>
                    <a:pt x="576" y="1377"/>
                    <a:pt x="576" y="1627"/>
                    <a:pt x="438" y="1639"/>
                  </a:cubicBezTo>
                  <a:cubicBezTo>
                    <a:pt x="242" y="1652"/>
                    <a:pt x="238" y="1952"/>
                    <a:pt x="438" y="1952"/>
                  </a:cubicBezTo>
                  <a:cubicBezTo>
                    <a:pt x="442" y="1952"/>
                    <a:pt x="446" y="1952"/>
                    <a:pt x="451" y="1952"/>
                  </a:cubicBezTo>
                  <a:cubicBezTo>
                    <a:pt x="713" y="1939"/>
                    <a:pt x="875" y="1714"/>
                    <a:pt x="900" y="1477"/>
                  </a:cubicBezTo>
                  <a:cubicBezTo>
                    <a:pt x="913" y="1364"/>
                    <a:pt x="888" y="1252"/>
                    <a:pt x="875" y="1152"/>
                  </a:cubicBezTo>
                  <a:cubicBezTo>
                    <a:pt x="850" y="1027"/>
                    <a:pt x="838" y="902"/>
                    <a:pt x="776" y="789"/>
                  </a:cubicBezTo>
                  <a:cubicBezTo>
                    <a:pt x="776" y="777"/>
                    <a:pt x="751" y="752"/>
                    <a:pt x="751" y="740"/>
                  </a:cubicBezTo>
                  <a:cubicBezTo>
                    <a:pt x="751" y="740"/>
                    <a:pt x="751" y="727"/>
                    <a:pt x="751" y="727"/>
                  </a:cubicBezTo>
                  <a:cubicBezTo>
                    <a:pt x="788" y="690"/>
                    <a:pt x="813" y="640"/>
                    <a:pt x="813" y="590"/>
                  </a:cubicBezTo>
                  <a:cubicBezTo>
                    <a:pt x="838" y="490"/>
                    <a:pt x="800" y="390"/>
                    <a:pt x="726" y="315"/>
                  </a:cubicBezTo>
                  <a:cubicBezTo>
                    <a:pt x="663" y="240"/>
                    <a:pt x="563" y="190"/>
                    <a:pt x="463" y="152"/>
                  </a:cubicBezTo>
                  <a:cubicBezTo>
                    <a:pt x="388" y="127"/>
                    <a:pt x="301" y="102"/>
                    <a:pt x="238" y="40"/>
                  </a:cubicBezTo>
                  <a:cubicBezTo>
                    <a:pt x="211" y="13"/>
                    <a:pt x="177"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4" name="Google Shape;3734;p13"/>
            <p:cNvSpPr/>
            <p:nvPr/>
          </p:nvSpPr>
          <p:spPr>
            <a:xfrm>
              <a:off x="6297750" y="2258200"/>
              <a:ext cx="37225" cy="90125"/>
            </a:xfrm>
            <a:custGeom>
              <a:avLst/>
              <a:gdLst/>
              <a:ahLst/>
              <a:cxnLst/>
              <a:rect l="l" t="t" r="r" b="b"/>
              <a:pathLst>
                <a:path w="1489" h="3605" extrusionOk="0">
                  <a:moveTo>
                    <a:pt x="265" y="1"/>
                  </a:moveTo>
                  <a:cubicBezTo>
                    <a:pt x="95" y="1"/>
                    <a:pt x="1" y="250"/>
                    <a:pt x="176" y="316"/>
                  </a:cubicBezTo>
                  <a:cubicBezTo>
                    <a:pt x="339" y="378"/>
                    <a:pt x="514" y="453"/>
                    <a:pt x="639" y="578"/>
                  </a:cubicBezTo>
                  <a:cubicBezTo>
                    <a:pt x="676" y="616"/>
                    <a:pt x="751" y="691"/>
                    <a:pt x="751" y="753"/>
                  </a:cubicBezTo>
                  <a:cubicBezTo>
                    <a:pt x="751" y="803"/>
                    <a:pt x="689" y="841"/>
                    <a:pt x="664" y="891"/>
                  </a:cubicBezTo>
                  <a:cubicBezTo>
                    <a:pt x="564" y="1053"/>
                    <a:pt x="651" y="1241"/>
                    <a:pt x="689" y="1403"/>
                  </a:cubicBezTo>
                  <a:cubicBezTo>
                    <a:pt x="739" y="1578"/>
                    <a:pt x="776" y="1778"/>
                    <a:pt x="889" y="1928"/>
                  </a:cubicBezTo>
                  <a:cubicBezTo>
                    <a:pt x="939" y="1990"/>
                    <a:pt x="1001" y="2040"/>
                    <a:pt x="1076" y="2065"/>
                  </a:cubicBezTo>
                  <a:cubicBezTo>
                    <a:pt x="1164" y="2103"/>
                    <a:pt x="1226" y="2153"/>
                    <a:pt x="1214" y="2265"/>
                  </a:cubicBezTo>
                  <a:cubicBezTo>
                    <a:pt x="1214" y="2428"/>
                    <a:pt x="1151" y="2590"/>
                    <a:pt x="1076" y="2728"/>
                  </a:cubicBezTo>
                  <a:cubicBezTo>
                    <a:pt x="989" y="2878"/>
                    <a:pt x="851" y="2990"/>
                    <a:pt x="776" y="3140"/>
                  </a:cubicBezTo>
                  <a:cubicBezTo>
                    <a:pt x="714" y="3278"/>
                    <a:pt x="739" y="3465"/>
                    <a:pt x="864" y="3565"/>
                  </a:cubicBezTo>
                  <a:cubicBezTo>
                    <a:pt x="902" y="3593"/>
                    <a:pt x="943" y="3605"/>
                    <a:pt x="982" y="3605"/>
                  </a:cubicBezTo>
                  <a:cubicBezTo>
                    <a:pt x="1135" y="3605"/>
                    <a:pt x="1263" y="3424"/>
                    <a:pt x="1114" y="3315"/>
                  </a:cubicBezTo>
                  <a:cubicBezTo>
                    <a:pt x="1064" y="3278"/>
                    <a:pt x="1201" y="3165"/>
                    <a:pt x="1239" y="3128"/>
                  </a:cubicBezTo>
                  <a:cubicBezTo>
                    <a:pt x="1289" y="3065"/>
                    <a:pt x="1339" y="3003"/>
                    <a:pt x="1376" y="2928"/>
                  </a:cubicBezTo>
                  <a:cubicBezTo>
                    <a:pt x="1464" y="2778"/>
                    <a:pt x="1488" y="2603"/>
                    <a:pt x="1488" y="2440"/>
                  </a:cubicBezTo>
                  <a:cubicBezTo>
                    <a:pt x="1488" y="2290"/>
                    <a:pt x="1476" y="2103"/>
                    <a:pt x="1401" y="1978"/>
                  </a:cubicBezTo>
                  <a:cubicBezTo>
                    <a:pt x="1364" y="1903"/>
                    <a:pt x="1314" y="1865"/>
                    <a:pt x="1251" y="1815"/>
                  </a:cubicBezTo>
                  <a:cubicBezTo>
                    <a:pt x="1176" y="1753"/>
                    <a:pt x="1151" y="1665"/>
                    <a:pt x="1126" y="1578"/>
                  </a:cubicBezTo>
                  <a:cubicBezTo>
                    <a:pt x="1089" y="1478"/>
                    <a:pt x="1051" y="1378"/>
                    <a:pt x="1014" y="1266"/>
                  </a:cubicBezTo>
                  <a:cubicBezTo>
                    <a:pt x="1001" y="1216"/>
                    <a:pt x="926" y="1103"/>
                    <a:pt x="939" y="1041"/>
                  </a:cubicBezTo>
                  <a:cubicBezTo>
                    <a:pt x="951" y="991"/>
                    <a:pt x="1039" y="928"/>
                    <a:pt x="1051" y="866"/>
                  </a:cubicBezTo>
                  <a:cubicBezTo>
                    <a:pt x="1076" y="791"/>
                    <a:pt x="1076" y="728"/>
                    <a:pt x="1064" y="653"/>
                  </a:cubicBezTo>
                  <a:cubicBezTo>
                    <a:pt x="976" y="328"/>
                    <a:pt x="614" y="128"/>
                    <a:pt x="339" y="16"/>
                  </a:cubicBezTo>
                  <a:cubicBezTo>
                    <a:pt x="313" y="5"/>
                    <a:pt x="288" y="1"/>
                    <a:pt x="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5" name="Google Shape;3735;p13"/>
            <p:cNvSpPr/>
            <p:nvPr/>
          </p:nvSpPr>
          <p:spPr>
            <a:xfrm>
              <a:off x="6282975" y="2228225"/>
              <a:ext cx="26700" cy="87300"/>
            </a:xfrm>
            <a:custGeom>
              <a:avLst/>
              <a:gdLst/>
              <a:ahLst/>
              <a:cxnLst/>
              <a:rect l="l" t="t" r="r" b="b"/>
              <a:pathLst>
                <a:path w="1068" h="3492" extrusionOk="0">
                  <a:moveTo>
                    <a:pt x="232" y="1"/>
                  </a:moveTo>
                  <a:cubicBezTo>
                    <a:pt x="94" y="1"/>
                    <a:pt x="0" y="206"/>
                    <a:pt x="143" y="265"/>
                  </a:cubicBezTo>
                  <a:cubicBezTo>
                    <a:pt x="280" y="315"/>
                    <a:pt x="380" y="428"/>
                    <a:pt x="405" y="565"/>
                  </a:cubicBezTo>
                  <a:cubicBezTo>
                    <a:pt x="417" y="640"/>
                    <a:pt x="392" y="715"/>
                    <a:pt x="405" y="790"/>
                  </a:cubicBezTo>
                  <a:cubicBezTo>
                    <a:pt x="405" y="877"/>
                    <a:pt x="430" y="940"/>
                    <a:pt x="467" y="1015"/>
                  </a:cubicBezTo>
                  <a:cubicBezTo>
                    <a:pt x="605" y="1277"/>
                    <a:pt x="667" y="1540"/>
                    <a:pt x="492" y="1802"/>
                  </a:cubicBezTo>
                  <a:cubicBezTo>
                    <a:pt x="355" y="2002"/>
                    <a:pt x="192" y="2227"/>
                    <a:pt x="405" y="2440"/>
                  </a:cubicBezTo>
                  <a:cubicBezTo>
                    <a:pt x="517" y="2565"/>
                    <a:pt x="617" y="2640"/>
                    <a:pt x="630" y="2814"/>
                  </a:cubicBezTo>
                  <a:cubicBezTo>
                    <a:pt x="642" y="2977"/>
                    <a:pt x="617" y="3114"/>
                    <a:pt x="542" y="3252"/>
                  </a:cubicBezTo>
                  <a:cubicBezTo>
                    <a:pt x="465" y="3381"/>
                    <a:pt x="577" y="3492"/>
                    <a:pt x="691" y="3492"/>
                  </a:cubicBezTo>
                  <a:cubicBezTo>
                    <a:pt x="742" y="3492"/>
                    <a:pt x="795" y="3469"/>
                    <a:pt x="830" y="3414"/>
                  </a:cubicBezTo>
                  <a:cubicBezTo>
                    <a:pt x="1005" y="3127"/>
                    <a:pt x="1067" y="2739"/>
                    <a:pt x="842" y="2477"/>
                  </a:cubicBezTo>
                  <a:cubicBezTo>
                    <a:pt x="780" y="2402"/>
                    <a:pt x="717" y="2365"/>
                    <a:pt x="642" y="2327"/>
                  </a:cubicBezTo>
                  <a:cubicBezTo>
                    <a:pt x="530" y="2252"/>
                    <a:pt x="542" y="2202"/>
                    <a:pt x="617" y="2115"/>
                  </a:cubicBezTo>
                  <a:cubicBezTo>
                    <a:pt x="717" y="1990"/>
                    <a:pt x="830" y="1890"/>
                    <a:pt x="905" y="1727"/>
                  </a:cubicBezTo>
                  <a:cubicBezTo>
                    <a:pt x="967" y="1565"/>
                    <a:pt x="1005" y="1390"/>
                    <a:pt x="992" y="1227"/>
                  </a:cubicBezTo>
                  <a:cubicBezTo>
                    <a:pt x="980" y="1140"/>
                    <a:pt x="955" y="1052"/>
                    <a:pt x="917" y="977"/>
                  </a:cubicBezTo>
                  <a:cubicBezTo>
                    <a:pt x="880" y="902"/>
                    <a:pt x="817" y="828"/>
                    <a:pt x="805" y="753"/>
                  </a:cubicBezTo>
                  <a:cubicBezTo>
                    <a:pt x="792" y="665"/>
                    <a:pt x="805" y="578"/>
                    <a:pt x="792" y="503"/>
                  </a:cubicBezTo>
                  <a:cubicBezTo>
                    <a:pt x="767" y="415"/>
                    <a:pt x="742" y="328"/>
                    <a:pt x="692" y="265"/>
                  </a:cubicBezTo>
                  <a:cubicBezTo>
                    <a:pt x="580" y="115"/>
                    <a:pt x="430" y="28"/>
                    <a:pt x="255" y="3"/>
                  </a:cubicBezTo>
                  <a:cubicBezTo>
                    <a:pt x="247" y="1"/>
                    <a:pt x="239" y="1"/>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6" name="Google Shape;3736;p13"/>
            <p:cNvSpPr/>
            <p:nvPr/>
          </p:nvSpPr>
          <p:spPr>
            <a:xfrm>
              <a:off x="6262150" y="2166550"/>
              <a:ext cx="50950" cy="62825"/>
            </a:xfrm>
            <a:custGeom>
              <a:avLst/>
              <a:gdLst/>
              <a:ahLst/>
              <a:cxnLst/>
              <a:rect l="l" t="t" r="r" b="b"/>
              <a:pathLst>
                <a:path w="2038" h="2513" extrusionOk="0">
                  <a:moveTo>
                    <a:pt x="287" y="0"/>
                  </a:moveTo>
                  <a:cubicBezTo>
                    <a:pt x="246" y="0"/>
                    <a:pt x="204" y="7"/>
                    <a:pt x="163" y="20"/>
                  </a:cubicBezTo>
                  <a:cubicBezTo>
                    <a:pt x="38" y="70"/>
                    <a:pt x="1" y="258"/>
                    <a:pt x="126" y="320"/>
                  </a:cubicBezTo>
                  <a:cubicBezTo>
                    <a:pt x="226" y="370"/>
                    <a:pt x="326" y="408"/>
                    <a:pt x="376" y="508"/>
                  </a:cubicBezTo>
                  <a:cubicBezTo>
                    <a:pt x="413" y="620"/>
                    <a:pt x="363" y="758"/>
                    <a:pt x="401" y="870"/>
                  </a:cubicBezTo>
                  <a:cubicBezTo>
                    <a:pt x="426" y="1020"/>
                    <a:pt x="538" y="1095"/>
                    <a:pt x="676" y="1145"/>
                  </a:cubicBezTo>
                  <a:cubicBezTo>
                    <a:pt x="826" y="1208"/>
                    <a:pt x="901" y="1308"/>
                    <a:pt x="988" y="1433"/>
                  </a:cubicBezTo>
                  <a:cubicBezTo>
                    <a:pt x="1063" y="1570"/>
                    <a:pt x="1150" y="1695"/>
                    <a:pt x="1125" y="1857"/>
                  </a:cubicBezTo>
                  <a:cubicBezTo>
                    <a:pt x="1100" y="1970"/>
                    <a:pt x="1063" y="2070"/>
                    <a:pt x="1100" y="2195"/>
                  </a:cubicBezTo>
                  <a:cubicBezTo>
                    <a:pt x="1187" y="2434"/>
                    <a:pt x="1482" y="2512"/>
                    <a:pt x="1730" y="2512"/>
                  </a:cubicBezTo>
                  <a:cubicBezTo>
                    <a:pt x="1767" y="2512"/>
                    <a:pt x="1803" y="2510"/>
                    <a:pt x="1838" y="2507"/>
                  </a:cubicBezTo>
                  <a:cubicBezTo>
                    <a:pt x="2038" y="2495"/>
                    <a:pt x="2025" y="2207"/>
                    <a:pt x="1825" y="2195"/>
                  </a:cubicBezTo>
                  <a:cubicBezTo>
                    <a:pt x="1750" y="2195"/>
                    <a:pt x="1675" y="2182"/>
                    <a:pt x="1613" y="2170"/>
                  </a:cubicBezTo>
                  <a:cubicBezTo>
                    <a:pt x="1550" y="2157"/>
                    <a:pt x="1450" y="2157"/>
                    <a:pt x="1400" y="2120"/>
                  </a:cubicBezTo>
                  <a:cubicBezTo>
                    <a:pt x="1288" y="2057"/>
                    <a:pt x="1388" y="1857"/>
                    <a:pt x="1388" y="1770"/>
                  </a:cubicBezTo>
                  <a:cubicBezTo>
                    <a:pt x="1388" y="1632"/>
                    <a:pt x="1338" y="1507"/>
                    <a:pt x="1275" y="1383"/>
                  </a:cubicBezTo>
                  <a:cubicBezTo>
                    <a:pt x="1213" y="1258"/>
                    <a:pt x="1138" y="1133"/>
                    <a:pt x="1038" y="1020"/>
                  </a:cubicBezTo>
                  <a:cubicBezTo>
                    <a:pt x="1001" y="970"/>
                    <a:pt x="951" y="933"/>
                    <a:pt x="901" y="895"/>
                  </a:cubicBezTo>
                  <a:cubicBezTo>
                    <a:pt x="851" y="858"/>
                    <a:pt x="813" y="858"/>
                    <a:pt x="801" y="808"/>
                  </a:cubicBezTo>
                  <a:cubicBezTo>
                    <a:pt x="763" y="670"/>
                    <a:pt x="826" y="533"/>
                    <a:pt x="788" y="395"/>
                  </a:cubicBezTo>
                  <a:cubicBezTo>
                    <a:pt x="725" y="184"/>
                    <a:pt x="510" y="0"/>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7" name="Google Shape;3737;p13"/>
            <p:cNvSpPr/>
            <p:nvPr/>
          </p:nvSpPr>
          <p:spPr>
            <a:xfrm>
              <a:off x="6315075" y="2268800"/>
              <a:ext cx="62400" cy="63975"/>
            </a:xfrm>
            <a:custGeom>
              <a:avLst/>
              <a:gdLst/>
              <a:ahLst/>
              <a:cxnLst/>
              <a:rect l="l" t="t" r="r" b="b"/>
              <a:pathLst>
                <a:path w="2496" h="2559" extrusionOk="0">
                  <a:moveTo>
                    <a:pt x="488" y="1"/>
                  </a:moveTo>
                  <a:cubicBezTo>
                    <a:pt x="365" y="1"/>
                    <a:pt x="242" y="41"/>
                    <a:pt x="133" y="129"/>
                  </a:cubicBezTo>
                  <a:cubicBezTo>
                    <a:pt x="1" y="241"/>
                    <a:pt x="126" y="453"/>
                    <a:pt x="271" y="453"/>
                  </a:cubicBezTo>
                  <a:cubicBezTo>
                    <a:pt x="304" y="453"/>
                    <a:pt x="338" y="442"/>
                    <a:pt x="371" y="417"/>
                  </a:cubicBezTo>
                  <a:cubicBezTo>
                    <a:pt x="406" y="389"/>
                    <a:pt x="442" y="378"/>
                    <a:pt x="477" y="378"/>
                  </a:cubicBezTo>
                  <a:cubicBezTo>
                    <a:pt x="651" y="378"/>
                    <a:pt x="812" y="665"/>
                    <a:pt x="895" y="779"/>
                  </a:cubicBezTo>
                  <a:cubicBezTo>
                    <a:pt x="970" y="879"/>
                    <a:pt x="1045" y="942"/>
                    <a:pt x="1170" y="967"/>
                  </a:cubicBezTo>
                  <a:cubicBezTo>
                    <a:pt x="1295" y="979"/>
                    <a:pt x="1395" y="992"/>
                    <a:pt x="1508" y="1067"/>
                  </a:cubicBezTo>
                  <a:cubicBezTo>
                    <a:pt x="1745" y="1266"/>
                    <a:pt x="1658" y="1591"/>
                    <a:pt x="1783" y="1841"/>
                  </a:cubicBezTo>
                  <a:cubicBezTo>
                    <a:pt x="1845" y="1966"/>
                    <a:pt x="1933" y="2066"/>
                    <a:pt x="2033" y="2166"/>
                  </a:cubicBezTo>
                  <a:cubicBezTo>
                    <a:pt x="2145" y="2266"/>
                    <a:pt x="2208" y="2391"/>
                    <a:pt x="2308" y="2516"/>
                  </a:cubicBezTo>
                  <a:cubicBezTo>
                    <a:pt x="2327" y="2545"/>
                    <a:pt x="2359" y="2559"/>
                    <a:pt x="2391" y="2559"/>
                  </a:cubicBezTo>
                  <a:cubicBezTo>
                    <a:pt x="2443" y="2559"/>
                    <a:pt x="2495" y="2523"/>
                    <a:pt x="2495" y="2454"/>
                  </a:cubicBezTo>
                  <a:cubicBezTo>
                    <a:pt x="2483" y="2291"/>
                    <a:pt x="2370" y="2154"/>
                    <a:pt x="2295" y="2004"/>
                  </a:cubicBezTo>
                  <a:cubicBezTo>
                    <a:pt x="2220" y="1841"/>
                    <a:pt x="2195" y="1666"/>
                    <a:pt x="2120" y="1504"/>
                  </a:cubicBezTo>
                  <a:cubicBezTo>
                    <a:pt x="1995" y="1216"/>
                    <a:pt x="1883" y="892"/>
                    <a:pt x="1570" y="742"/>
                  </a:cubicBezTo>
                  <a:cubicBezTo>
                    <a:pt x="1508" y="717"/>
                    <a:pt x="1445" y="692"/>
                    <a:pt x="1370" y="679"/>
                  </a:cubicBezTo>
                  <a:cubicBezTo>
                    <a:pt x="1339" y="679"/>
                    <a:pt x="1302" y="682"/>
                    <a:pt x="1267" y="682"/>
                  </a:cubicBezTo>
                  <a:cubicBezTo>
                    <a:pt x="1233" y="682"/>
                    <a:pt x="1202" y="679"/>
                    <a:pt x="1183" y="667"/>
                  </a:cubicBezTo>
                  <a:cubicBezTo>
                    <a:pt x="1133" y="629"/>
                    <a:pt x="1095" y="492"/>
                    <a:pt x="1070" y="429"/>
                  </a:cubicBezTo>
                  <a:cubicBezTo>
                    <a:pt x="1045" y="367"/>
                    <a:pt x="1008" y="292"/>
                    <a:pt x="958" y="229"/>
                  </a:cubicBezTo>
                  <a:cubicBezTo>
                    <a:pt x="833" y="83"/>
                    <a:pt x="662"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8" name="Google Shape;3738;p13"/>
            <p:cNvSpPr/>
            <p:nvPr/>
          </p:nvSpPr>
          <p:spPr>
            <a:xfrm>
              <a:off x="6331200" y="2325375"/>
              <a:ext cx="24400" cy="62025"/>
            </a:xfrm>
            <a:custGeom>
              <a:avLst/>
              <a:gdLst/>
              <a:ahLst/>
              <a:cxnLst/>
              <a:rect l="l" t="t" r="r" b="b"/>
              <a:pathLst>
                <a:path w="976" h="2481" extrusionOk="0">
                  <a:moveTo>
                    <a:pt x="196" y="1"/>
                  </a:moveTo>
                  <a:cubicBezTo>
                    <a:pt x="181" y="1"/>
                    <a:pt x="166" y="2"/>
                    <a:pt x="150" y="3"/>
                  </a:cubicBezTo>
                  <a:cubicBezTo>
                    <a:pt x="38" y="16"/>
                    <a:pt x="1" y="153"/>
                    <a:pt x="101" y="203"/>
                  </a:cubicBezTo>
                  <a:cubicBezTo>
                    <a:pt x="238" y="291"/>
                    <a:pt x="363" y="441"/>
                    <a:pt x="350" y="628"/>
                  </a:cubicBezTo>
                  <a:cubicBezTo>
                    <a:pt x="350" y="678"/>
                    <a:pt x="325" y="740"/>
                    <a:pt x="338" y="803"/>
                  </a:cubicBezTo>
                  <a:cubicBezTo>
                    <a:pt x="350" y="865"/>
                    <a:pt x="388" y="940"/>
                    <a:pt x="438" y="978"/>
                  </a:cubicBezTo>
                  <a:cubicBezTo>
                    <a:pt x="525" y="1065"/>
                    <a:pt x="638" y="1090"/>
                    <a:pt x="625" y="1240"/>
                  </a:cubicBezTo>
                  <a:cubicBezTo>
                    <a:pt x="613" y="1428"/>
                    <a:pt x="438" y="1565"/>
                    <a:pt x="363" y="1715"/>
                  </a:cubicBezTo>
                  <a:cubicBezTo>
                    <a:pt x="238" y="1978"/>
                    <a:pt x="350" y="2203"/>
                    <a:pt x="513" y="2403"/>
                  </a:cubicBezTo>
                  <a:cubicBezTo>
                    <a:pt x="554" y="2458"/>
                    <a:pt x="606" y="2480"/>
                    <a:pt x="656" y="2480"/>
                  </a:cubicBezTo>
                  <a:cubicBezTo>
                    <a:pt x="786" y="2480"/>
                    <a:pt x="902" y="2322"/>
                    <a:pt x="775" y="2178"/>
                  </a:cubicBezTo>
                  <a:cubicBezTo>
                    <a:pt x="713" y="2103"/>
                    <a:pt x="613" y="1990"/>
                    <a:pt x="613" y="1878"/>
                  </a:cubicBezTo>
                  <a:cubicBezTo>
                    <a:pt x="613" y="1778"/>
                    <a:pt x="688" y="1690"/>
                    <a:pt x="738" y="1615"/>
                  </a:cubicBezTo>
                  <a:cubicBezTo>
                    <a:pt x="875" y="1428"/>
                    <a:pt x="975" y="1228"/>
                    <a:pt x="875" y="990"/>
                  </a:cubicBezTo>
                  <a:cubicBezTo>
                    <a:pt x="850" y="928"/>
                    <a:pt x="825" y="878"/>
                    <a:pt x="775" y="828"/>
                  </a:cubicBezTo>
                  <a:cubicBezTo>
                    <a:pt x="763" y="815"/>
                    <a:pt x="725" y="790"/>
                    <a:pt x="713" y="765"/>
                  </a:cubicBezTo>
                  <a:cubicBezTo>
                    <a:pt x="713" y="765"/>
                    <a:pt x="725" y="740"/>
                    <a:pt x="725" y="728"/>
                  </a:cubicBezTo>
                  <a:cubicBezTo>
                    <a:pt x="750" y="603"/>
                    <a:pt x="738" y="478"/>
                    <a:pt x="688" y="366"/>
                  </a:cubicBezTo>
                  <a:cubicBezTo>
                    <a:pt x="606" y="167"/>
                    <a:pt x="415" y="1"/>
                    <a:pt x="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9" name="Google Shape;3739;p13"/>
            <p:cNvSpPr/>
            <p:nvPr/>
          </p:nvSpPr>
          <p:spPr>
            <a:xfrm>
              <a:off x="6294325" y="2329200"/>
              <a:ext cx="12850" cy="20975"/>
            </a:xfrm>
            <a:custGeom>
              <a:avLst/>
              <a:gdLst/>
              <a:ahLst/>
              <a:cxnLst/>
              <a:rect l="l" t="t" r="r" b="b"/>
              <a:pathLst>
                <a:path w="514" h="839" extrusionOk="0">
                  <a:moveTo>
                    <a:pt x="176" y="0"/>
                  </a:moveTo>
                  <a:cubicBezTo>
                    <a:pt x="113" y="0"/>
                    <a:pt x="63" y="50"/>
                    <a:pt x="38" y="88"/>
                  </a:cubicBezTo>
                  <a:cubicBezTo>
                    <a:pt x="13" y="138"/>
                    <a:pt x="1" y="213"/>
                    <a:pt x="38" y="250"/>
                  </a:cubicBezTo>
                  <a:cubicBezTo>
                    <a:pt x="63" y="275"/>
                    <a:pt x="76" y="300"/>
                    <a:pt x="88" y="325"/>
                  </a:cubicBezTo>
                  <a:cubicBezTo>
                    <a:pt x="101" y="325"/>
                    <a:pt x="101" y="325"/>
                    <a:pt x="113" y="338"/>
                  </a:cubicBezTo>
                  <a:cubicBezTo>
                    <a:pt x="126" y="350"/>
                    <a:pt x="138" y="375"/>
                    <a:pt x="138" y="388"/>
                  </a:cubicBezTo>
                  <a:cubicBezTo>
                    <a:pt x="151" y="400"/>
                    <a:pt x="151" y="400"/>
                    <a:pt x="151" y="413"/>
                  </a:cubicBezTo>
                  <a:cubicBezTo>
                    <a:pt x="151" y="425"/>
                    <a:pt x="151" y="425"/>
                    <a:pt x="151" y="438"/>
                  </a:cubicBezTo>
                  <a:cubicBezTo>
                    <a:pt x="151" y="450"/>
                    <a:pt x="151" y="463"/>
                    <a:pt x="138" y="475"/>
                  </a:cubicBezTo>
                  <a:cubicBezTo>
                    <a:pt x="138" y="488"/>
                    <a:pt x="126" y="500"/>
                    <a:pt x="126" y="500"/>
                  </a:cubicBezTo>
                  <a:cubicBezTo>
                    <a:pt x="113" y="513"/>
                    <a:pt x="113" y="525"/>
                    <a:pt x="101" y="525"/>
                  </a:cubicBezTo>
                  <a:cubicBezTo>
                    <a:pt x="101" y="525"/>
                    <a:pt x="101" y="538"/>
                    <a:pt x="88" y="538"/>
                  </a:cubicBezTo>
                  <a:cubicBezTo>
                    <a:pt x="26" y="575"/>
                    <a:pt x="1" y="662"/>
                    <a:pt x="38" y="737"/>
                  </a:cubicBezTo>
                  <a:cubicBezTo>
                    <a:pt x="51" y="775"/>
                    <a:pt x="63" y="800"/>
                    <a:pt x="101" y="812"/>
                  </a:cubicBezTo>
                  <a:cubicBezTo>
                    <a:pt x="124" y="828"/>
                    <a:pt x="152" y="839"/>
                    <a:pt x="179" y="839"/>
                  </a:cubicBezTo>
                  <a:cubicBezTo>
                    <a:pt x="195" y="839"/>
                    <a:pt x="212" y="834"/>
                    <a:pt x="226" y="825"/>
                  </a:cubicBezTo>
                  <a:cubicBezTo>
                    <a:pt x="263" y="812"/>
                    <a:pt x="301" y="800"/>
                    <a:pt x="326" y="775"/>
                  </a:cubicBezTo>
                  <a:cubicBezTo>
                    <a:pt x="376" y="737"/>
                    <a:pt x="401" y="700"/>
                    <a:pt x="438" y="650"/>
                  </a:cubicBezTo>
                  <a:cubicBezTo>
                    <a:pt x="488" y="587"/>
                    <a:pt x="513" y="500"/>
                    <a:pt x="513" y="413"/>
                  </a:cubicBezTo>
                  <a:cubicBezTo>
                    <a:pt x="513" y="375"/>
                    <a:pt x="513" y="325"/>
                    <a:pt x="501" y="288"/>
                  </a:cubicBezTo>
                  <a:cubicBezTo>
                    <a:pt x="488" y="250"/>
                    <a:pt x="463" y="200"/>
                    <a:pt x="438" y="175"/>
                  </a:cubicBezTo>
                  <a:cubicBezTo>
                    <a:pt x="426" y="138"/>
                    <a:pt x="388" y="100"/>
                    <a:pt x="363" y="75"/>
                  </a:cubicBezTo>
                  <a:cubicBezTo>
                    <a:pt x="338" y="63"/>
                    <a:pt x="313" y="38"/>
                    <a:pt x="288" y="25"/>
                  </a:cubicBezTo>
                  <a:cubicBezTo>
                    <a:pt x="251" y="13"/>
                    <a:pt x="213" y="13"/>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0" name="Google Shape;3740;p13"/>
            <p:cNvSpPr/>
            <p:nvPr/>
          </p:nvSpPr>
          <p:spPr>
            <a:xfrm>
              <a:off x="6342450" y="2326175"/>
              <a:ext cx="57825" cy="29125"/>
            </a:xfrm>
            <a:custGeom>
              <a:avLst/>
              <a:gdLst/>
              <a:ahLst/>
              <a:cxnLst/>
              <a:rect l="l" t="t" r="r" b="b"/>
              <a:pathLst>
                <a:path w="2313" h="1165" extrusionOk="0">
                  <a:moveTo>
                    <a:pt x="1582" y="0"/>
                  </a:moveTo>
                  <a:cubicBezTo>
                    <a:pt x="1523" y="0"/>
                    <a:pt x="1465" y="27"/>
                    <a:pt x="1438" y="96"/>
                  </a:cubicBezTo>
                  <a:cubicBezTo>
                    <a:pt x="1425" y="121"/>
                    <a:pt x="1400" y="221"/>
                    <a:pt x="1363" y="246"/>
                  </a:cubicBezTo>
                  <a:cubicBezTo>
                    <a:pt x="1363" y="234"/>
                    <a:pt x="1363" y="234"/>
                    <a:pt x="1363" y="234"/>
                  </a:cubicBezTo>
                  <a:cubicBezTo>
                    <a:pt x="1338" y="234"/>
                    <a:pt x="1300" y="184"/>
                    <a:pt x="1275" y="159"/>
                  </a:cubicBezTo>
                  <a:cubicBezTo>
                    <a:pt x="1138" y="59"/>
                    <a:pt x="963" y="46"/>
                    <a:pt x="800" y="34"/>
                  </a:cubicBezTo>
                  <a:cubicBezTo>
                    <a:pt x="779" y="32"/>
                    <a:pt x="758" y="31"/>
                    <a:pt x="737" y="31"/>
                  </a:cubicBezTo>
                  <a:cubicBezTo>
                    <a:pt x="586" y="31"/>
                    <a:pt x="446" y="72"/>
                    <a:pt x="325" y="171"/>
                  </a:cubicBezTo>
                  <a:cubicBezTo>
                    <a:pt x="188" y="271"/>
                    <a:pt x="100" y="434"/>
                    <a:pt x="38" y="596"/>
                  </a:cubicBezTo>
                  <a:cubicBezTo>
                    <a:pt x="0" y="683"/>
                    <a:pt x="13" y="783"/>
                    <a:pt x="100" y="833"/>
                  </a:cubicBezTo>
                  <a:cubicBezTo>
                    <a:pt x="127" y="849"/>
                    <a:pt x="156" y="856"/>
                    <a:pt x="185" y="856"/>
                  </a:cubicBezTo>
                  <a:cubicBezTo>
                    <a:pt x="251" y="856"/>
                    <a:pt x="316" y="819"/>
                    <a:pt x="350" y="758"/>
                  </a:cubicBezTo>
                  <a:cubicBezTo>
                    <a:pt x="413" y="646"/>
                    <a:pt x="475" y="509"/>
                    <a:pt x="600" y="446"/>
                  </a:cubicBezTo>
                  <a:cubicBezTo>
                    <a:pt x="670" y="411"/>
                    <a:pt x="751" y="404"/>
                    <a:pt x="830" y="404"/>
                  </a:cubicBezTo>
                  <a:cubicBezTo>
                    <a:pt x="894" y="404"/>
                    <a:pt x="957" y="409"/>
                    <a:pt x="1013" y="409"/>
                  </a:cubicBezTo>
                  <a:cubicBezTo>
                    <a:pt x="1075" y="421"/>
                    <a:pt x="1100" y="434"/>
                    <a:pt x="1138" y="471"/>
                  </a:cubicBezTo>
                  <a:cubicBezTo>
                    <a:pt x="1200" y="534"/>
                    <a:pt x="1288" y="571"/>
                    <a:pt x="1375" y="571"/>
                  </a:cubicBezTo>
                  <a:cubicBezTo>
                    <a:pt x="1475" y="559"/>
                    <a:pt x="1550" y="521"/>
                    <a:pt x="1612" y="459"/>
                  </a:cubicBezTo>
                  <a:cubicBezTo>
                    <a:pt x="1687" y="534"/>
                    <a:pt x="1762" y="621"/>
                    <a:pt x="1812" y="721"/>
                  </a:cubicBezTo>
                  <a:cubicBezTo>
                    <a:pt x="1823" y="731"/>
                    <a:pt x="1851" y="777"/>
                    <a:pt x="1852" y="777"/>
                  </a:cubicBezTo>
                  <a:cubicBezTo>
                    <a:pt x="1853" y="777"/>
                    <a:pt x="1852" y="775"/>
                    <a:pt x="1850" y="771"/>
                  </a:cubicBezTo>
                  <a:lnTo>
                    <a:pt x="1850" y="771"/>
                  </a:lnTo>
                  <a:cubicBezTo>
                    <a:pt x="1863" y="796"/>
                    <a:pt x="1875" y="834"/>
                    <a:pt x="1887" y="858"/>
                  </a:cubicBezTo>
                  <a:cubicBezTo>
                    <a:pt x="1887" y="871"/>
                    <a:pt x="1887" y="871"/>
                    <a:pt x="1887" y="883"/>
                  </a:cubicBezTo>
                  <a:cubicBezTo>
                    <a:pt x="1887" y="896"/>
                    <a:pt x="1887" y="908"/>
                    <a:pt x="1887" y="921"/>
                  </a:cubicBezTo>
                  <a:cubicBezTo>
                    <a:pt x="1887" y="921"/>
                    <a:pt x="1887" y="933"/>
                    <a:pt x="1887" y="933"/>
                  </a:cubicBezTo>
                  <a:cubicBezTo>
                    <a:pt x="1887" y="946"/>
                    <a:pt x="1887" y="946"/>
                    <a:pt x="1887" y="946"/>
                  </a:cubicBezTo>
                  <a:cubicBezTo>
                    <a:pt x="1832" y="1046"/>
                    <a:pt x="1914" y="1165"/>
                    <a:pt x="2020" y="1165"/>
                  </a:cubicBezTo>
                  <a:cubicBezTo>
                    <a:pt x="2034" y="1165"/>
                    <a:pt x="2048" y="1163"/>
                    <a:pt x="2062" y="1158"/>
                  </a:cubicBezTo>
                  <a:cubicBezTo>
                    <a:pt x="2312" y="1071"/>
                    <a:pt x="2312" y="783"/>
                    <a:pt x="2200" y="584"/>
                  </a:cubicBezTo>
                  <a:cubicBezTo>
                    <a:pt x="2087" y="371"/>
                    <a:pt x="1900" y="196"/>
                    <a:pt x="1712" y="46"/>
                  </a:cubicBezTo>
                  <a:cubicBezTo>
                    <a:pt x="1679" y="18"/>
                    <a:pt x="1630" y="0"/>
                    <a:pt x="15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1" name="Google Shape;3741;p13"/>
            <p:cNvSpPr/>
            <p:nvPr/>
          </p:nvSpPr>
          <p:spPr>
            <a:xfrm>
              <a:off x="6374950" y="2281475"/>
              <a:ext cx="25000" cy="52500"/>
            </a:xfrm>
            <a:custGeom>
              <a:avLst/>
              <a:gdLst/>
              <a:ahLst/>
              <a:cxnLst/>
              <a:rect l="l" t="t" r="r" b="b"/>
              <a:pathLst>
                <a:path w="1000" h="2100" extrusionOk="0">
                  <a:moveTo>
                    <a:pt x="769" y="0"/>
                  </a:moveTo>
                  <a:cubicBezTo>
                    <a:pt x="722" y="0"/>
                    <a:pt x="675" y="16"/>
                    <a:pt x="650" y="47"/>
                  </a:cubicBezTo>
                  <a:cubicBezTo>
                    <a:pt x="587" y="135"/>
                    <a:pt x="537" y="235"/>
                    <a:pt x="525" y="335"/>
                  </a:cubicBezTo>
                  <a:cubicBezTo>
                    <a:pt x="512" y="397"/>
                    <a:pt x="500" y="435"/>
                    <a:pt x="450" y="472"/>
                  </a:cubicBezTo>
                  <a:cubicBezTo>
                    <a:pt x="387" y="510"/>
                    <a:pt x="288" y="535"/>
                    <a:pt x="213" y="572"/>
                  </a:cubicBezTo>
                  <a:cubicBezTo>
                    <a:pt x="125" y="609"/>
                    <a:pt x="50" y="697"/>
                    <a:pt x="25" y="797"/>
                  </a:cubicBezTo>
                  <a:cubicBezTo>
                    <a:pt x="0" y="897"/>
                    <a:pt x="38" y="1009"/>
                    <a:pt x="63" y="1109"/>
                  </a:cubicBezTo>
                  <a:cubicBezTo>
                    <a:pt x="88" y="1209"/>
                    <a:pt x="113" y="1322"/>
                    <a:pt x="125" y="1422"/>
                  </a:cubicBezTo>
                  <a:cubicBezTo>
                    <a:pt x="138" y="1447"/>
                    <a:pt x="138" y="1472"/>
                    <a:pt x="150" y="1497"/>
                  </a:cubicBezTo>
                  <a:cubicBezTo>
                    <a:pt x="150" y="1497"/>
                    <a:pt x="150" y="1522"/>
                    <a:pt x="150" y="1534"/>
                  </a:cubicBezTo>
                  <a:cubicBezTo>
                    <a:pt x="163" y="1572"/>
                    <a:pt x="163" y="1597"/>
                    <a:pt x="163" y="1634"/>
                  </a:cubicBezTo>
                  <a:cubicBezTo>
                    <a:pt x="163" y="1659"/>
                    <a:pt x="163" y="1684"/>
                    <a:pt x="163" y="1697"/>
                  </a:cubicBezTo>
                  <a:cubicBezTo>
                    <a:pt x="163" y="1709"/>
                    <a:pt x="163" y="1722"/>
                    <a:pt x="163" y="1734"/>
                  </a:cubicBezTo>
                  <a:cubicBezTo>
                    <a:pt x="163" y="1734"/>
                    <a:pt x="163" y="1747"/>
                    <a:pt x="163" y="1759"/>
                  </a:cubicBezTo>
                  <a:cubicBezTo>
                    <a:pt x="150" y="1772"/>
                    <a:pt x="138" y="1797"/>
                    <a:pt x="125" y="1809"/>
                  </a:cubicBezTo>
                  <a:cubicBezTo>
                    <a:pt x="75" y="1897"/>
                    <a:pt x="125" y="2034"/>
                    <a:pt x="200" y="2072"/>
                  </a:cubicBezTo>
                  <a:cubicBezTo>
                    <a:pt x="231" y="2091"/>
                    <a:pt x="263" y="2100"/>
                    <a:pt x="295" y="2100"/>
                  </a:cubicBezTo>
                  <a:cubicBezTo>
                    <a:pt x="365" y="2100"/>
                    <a:pt x="432" y="2057"/>
                    <a:pt x="475" y="1997"/>
                  </a:cubicBezTo>
                  <a:cubicBezTo>
                    <a:pt x="587" y="1822"/>
                    <a:pt x="575" y="1597"/>
                    <a:pt x="525" y="1409"/>
                  </a:cubicBezTo>
                  <a:cubicBezTo>
                    <a:pt x="487" y="1309"/>
                    <a:pt x="450" y="1222"/>
                    <a:pt x="425" y="1122"/>
                  </a:cubicBezTo>
                  <a:cubicBezTo>
                    <a:pt x="400" y="1072"/>
                    <a:pt x="387" y="1009"/>
                    <a:pt x="362" y="959"/>
                  </a:cubicBezTo>
                  <a:cubicBezTo>
                    <a:pt x="362" y="934"/>
                    <a:pt x="350" y="909"/>
                    <a:pt x="350" y="884"/>
                  </a:cubicBezTo>
                  <a:lnTo>
                    <a:pt x="350" y="872"/>
                  </a:lnTo>
                  <a:cubicBezTo>
                    <a:pt x="337" y="872"/>
                    <a:pt x="337" y="872"/>
                    <a:pt x="350" y="859"/>
                  </a:cubicBezTo>
                  <a:cubicBezTo>
                    <a:pt x="362" y="859"/>
                    <a:pt x="375" y="847"/>
                    <a:pt x="387" y="847"/>
                  </a:cubicBezTo>
                  <a:cubicBezTo>
                    <a:pt x="400" y="834"/>
                    <a:pt x="450" y="822"/>
                    <a:pt x="487" y="809"/>
                  </a:cubicBezTo>
                  <a:cubicBezTo>
                    <a:pt x="575" y="772"/>
                    <a:pt x="662" y="734"/>
                    <a:pt x="725" y="672"/>
                  </a:cubicBezTo>
                  <a:cubicBezTo>
                    <a:pt x="825" y="609"/>
                    <a:pt x="925" y="510"/>
                    <a:pt x="962" y="397"/>
                  </a:cubicBezTo>
                  <a:cubicBezTo>
                    <a:pt x="1000" y="285"/>
                    <a:pt x="975" y="135"/>
                    <a:pt x="887" y="47"/>
                  </a:cubicBezTo>
                  <a:cubicBezTo>
                    <a:pt x="862" y="16"/>
                    <a:pt x="815" y="0"/>
                    <a:pt x="7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2" name="Google Shape;3742;p13"/>
            <p:cNvSpPr/>
            <p:nvPr/>
          </p:nvSpPr>
          <p:spPr>
            <a:xfrm>
              <a:off x="6314950" y="2228050"/>
              <a:ext cx="64075" cy="63125"/>
            </a:xfrm>
            <a:custGeom>
              <a:avLst/>
              <a:gdLst/>
              <a:ahLst/>
              <a:cxnLst/>
              <a:rect l="l" t="t" r="r" b="b"/>
              <a:pathLst>
                <a:path w="2563" h="2525" extrusionOk="0">
                  <a:moveTo>
                    <a:pt x="303" y="0"/>
                  </a:moveTo>
                  <a:cubicBezTo>
                    <a:pt x="203" y="0"/>
                    <a:pt x="110" y="37"/>
                    <a:pt x="51" y="135"/>
                  </a:cubicBezTo>
                  <a:cubicBezTo>
                    <a:pt x="1" y="235"/>
                    <a:pt x="88" y="322"/>
                    <a:pt x="176" y="335"/>
                  </a:cubicBezTo>
                  <a:cubicBezTo>
                    <a:pt x="206" y="335"/>
                    <a:pt x="234" y="333"/>
                    <a:pt x="261" y="333"/>
                  </a:cubicBezTo>
                  <a:cubicBezTo>
                    <a:pt x="303" y="333"/>
                    <a:pt x="343" y="337"/>
                    <a:pt x="388" y="360"/>
                  </a:cubicBezTo>
                  <a:cubicBezTo>
                    <a:pt x="463" y="385"/>
                    <a:pt x="526" y="435"/>
                    <a:pt x="588" y="472"/>
                  </a:cubicBezTo>
                  <a:cubicBezTo>
                    <a:pt x="706" y="531"/>
                    <a:pt x="808" y="551"/>
                    <a:pt x="919" y="551"/>
                  </a:cubicBezTo>
                  <a:cubicBezTo>
                    <a:pt x="950" y="551"/>
                    <a:pt x="981" y="550"/>
                    <a:pt x="1013" y="547"/>
                  </a:cubicBezTo>
                  <a:cubicBezTo>
                    <a:pt x="1102" y="533"/>
                    <a:pt x="1180" y="523"/>
                    <a:pt x="1259" y="523"/>
                  </a:cubicBezTo>
                  <a:cubicBezTo>
                    <a:pt x="1324" y="523"/>
                    <a:pt x="1389" y="530"/>
                    <a:pt x="1463" y="547"/>
                  </a:cubicBezTo>
                  <a:cubicBezTo>
                    <a:pt x="1600" y="585"/>
                    <a:pt x="1725" y="647"/>
                    <a:pt x="1813" y="760"/>
                  </a:cubicBezTo>
                  <a:cubicBezTo>
                    <a:pt x="1913" y="884"/>
                    <a:pt x="1950" y="1034"/>
                    <a:pt x="1900" y="1184"/>
                  </a:cubicBezTo>
                  <a:cubicBezTo>
                    <a:pt x="1863" y="1322"/>
                    <a:pt x="1800" y="1447"/>
                    <a:pt x="1800" y="1584"/>
                  </a:cubicBezTo>
                  <a:cubicBezTo>
                    <a:pt x="1813" y="1747"/>
                    <a:pt x="1913" y="1847"/>
                    <a:pt x="2050" y="1922"/>
                  </a:cubicBezTo>
                  <a:cubicBezTo>
                    <a:pt x="2113" y="1947"/>
                    <a:pt x="2163" y="1959"/>
                    <a:pt x="2138" y="2047"/>
                  </a:cubicBezTo>
                  <a:cubicBezTo>
                    <a:pt x="2125" y="2122"/>
                    <a:pt x="2063" y="2197"/>
                    <a:pt x="2013" y="2259"/>
                  </a:cubicBezTo>
                  <a:cubicBezTo>
                    <a:pt x="1928" y="2381"/>
                    <a:pt x="2062" y="2524"/>
                    <a:pt x="2187" y="2524"/>
                  </a:cubicBezTo>
                  <a:cubicBezTo>
                    <a:pt x="2229" y="2524"/>
                    <a:pt x="2269" y="2509"/>
                    <a:pt x="2300" y="2472"/>
                  </a:cubicBezTo>
                  <a:cubicBezTo>
                    <a:pt x="2438" y="2309"/>
                    <a:pt x="2563" y="2122"/>
                    <a:pt x="2513" y="1897"/>
                  </a:cubicBezTo>
                  <a:cubicBezTo>
                    <a:pt x="2488" y="1822"/>
                    <a:pt x="2450" y="1734"/>
                    <a:pt x="2375" y="1684"/>
                  </a:cubicBezTo>
                  <a:cubicBezTo>
                    <a:pt x="2338" y="1647"/>
                    <a:pt x="2288" y="1622"/>
                    <a:pt x="2238" y="1609"/>
                  </a:cubicBezTo>
                  <a:cubicBezTo>
                    <a:pt x="2213" y="1597"/>
                    <a:pt x="2138" y="1597"/>
                    <a:pt x="2125" y="1572"/>
                  </a:cubicBezTo>
                  <a:cubicBezTo>
                    <a:pt x="2100" y="1522"/>
                    <a:pt x="2175" y="1384"/>
                    <a:pt x="2188" y="1334"/>
                  </a:cubicBezTo>
                  <a:cubicBezTo>
                    <a:pt x="2213" y="1247"/>
                    <a:pt x="2238" y="1159"/>
                    <a:pt x="2250" y="1072"/>
                  </a:cubicBezTo>
                  <a:cubicBezTo>
                    <a:pt x="2263" y="872"/>
                    <a:pt x="2213" y="660"/>
                    <a:pt x="2100" y="497"/>
                  </a:cubicBezTo>
                  <a:cubicBezTo>
                    <a:pt x="1988" y="335"/>
                    <a:pt x="1825" y="222"/>
                    <a:pt x="1638" y="160"/>
                  </a:cubicBezTo>
                  <a:cubicBezTo>
                    <a:pt x="1576" y="151"/>
                    <a:pt x="1514" y="142"/>
                    <a:pt x="1452" y="142"/>
                  </a:cubicBezTo>
                  <a:cubicBezTo>
                    <a:pt x="1427" y="142"/>
                    <a:pt x="1401" y="144"/>
                    <a:pt x="1375" y="147"/>
                  </a:cubicBezTo>
                  <a:cubicBezTo>
                    <a:pt x="1263" y="160"/>
                    <a:pt x="1188" y="222"/>
                    <a:pt x="1088" y="247"/>
                  </a:cubicBezTo>
                  <a:cubicBezTo>
                    <a:pt x="1050" y="261"/>
                    <a:pt x="1014" y="266"/>
                    <a:pt x="980" y="266"/>
                  </a:cubicBezTo>
                  <a:cubicBezTo>
                    <a:pt x="825" y="266"/>
                    <a:pt x="709" y="144"/>
                    <a:pt x="576" y="72"/>
                  </a:cubicBezTo>
                  <a:cubicBezTo>
                    <a:pt x="492" y="30"/>
                    <a:pt x="394" y="0"/>
                    <a:pt x="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3" name="Google Shape;3743;p13"/>
            <p:cNvSpPr/>
            <p:nvPr/>
          </p:nvSpPr>
          <p:spPr>
            <a:xfrm>
              <a:off x="6163750" y="1960900"/>
              <a:ext cx="365850" cy="462400"/>
            </a:xfrm>
            <a:custGeom>
              <a:avLst/>
              <a:gdLst/>
              <a:ahLst/>
              <a:cxnLst/>
              <a:rect l="l" t="t" r="r" b="b"/>
              <a:pathLst>
                <a:path w="14634" h="18496" extrusionOk="0">
                  <a:moveTo>
                    <a:pt x="9022" y="393"/>
                  </a:moveTo>
                  <a:cubicBezTo>
                    <a:pt x="9646" y="393"/>
                    <a:pt x="10253" y="559"/>
                    <a:pt x="10772" y="948"/>
                  </a:cubicBezTo>
                  <a:cubicBezTo>
                    <a:pt x="10935" y="1073"/>
                    <a:pt x="11097" y="1211"/>
                    <a:pt x="11247" y="1348"/>
                  </a:cubicBezTo>
                  <a:cubicBezTo>
                    <a:pt x="11410" y="1498"/>
                    <a:pt x="11585" y="1673"/>
                    <a:pt x="11710" y="1861"/>
                  </a:cubicBezTo>
                  <a:cubicBezTo>
                    <a:pt x="11947" y="2223"/>
                    <a:pt x="12097" y="2673"/>
                    <a:pt x="12210" y="3098"/>
                  </a:cubicBezTo>
                  <a:cubicBezTo>
                    <a:pt x="12322" y="3548"/>
                    <a:pt x="12385" y="4010"/>
                    <a:pt x="12422" y="4472"/>
                  </a:cubicBezTo>
                  <a:cubicBezTo>
                    <a:pt x="12472" y="4922"/>
                    <a:pt x="12472" y="5360"/>
                    <a:pt x="12510" y="5810"/>
                  </a:cubicBezTo>
                  <a:cubicBezTo>
                    <a:pt x="12547" y="6222"/>
                    <a:pt x="12597" y="6634"/>
                    <a:pt x="12684" y="7047"/>
                  </a:cubicBezTo>
                  <a:cubicBezTo>
                    <a:pt x="12722" y="7247"/>
                    <a:pt x="12772" y="7447"/>
                    <a:pt x="12872" y="7634"/>
                  </a:cubicBezTo>
                  <a:cubicBezTo>
                    <a:pt x="12984" y="7834"/>
                    <a:pt x="13109" y="8034"/>
                    <a:pt x="13184" y="8259"/>
                  </a:cubicBezTo>
                  <a:cubicBezTo>
                    <a:pt x="13434" y="8934"/>
                    <a:pt x="13047" y="9671"/>
                    <a:pt x="13159" y="10371"/>
                  </a:cubicBezTo>
                  <a:cubicBezTo>
                    <a:pt x="13222" y="10733"/>
                    <a:pt x="13484" y="11033"/>
                    <a:pt x="13659" y="11346"/>
                  </a:cubicBezTo>
                  <a:cubicBezTo>
                    <a:pt x="13747" y="11496"/>
                    <a:pt x="13822" y="11670"/>
                    <a:pt x="13822" y="11845"/>
                  </a:cubicBezTo>
                  <a:cubicBezTo>
                    <a:pt x="13834" y="12058"/>
                    <a:pt x="13734" y="12258"/>
                    <a:pt x="13659" y="12445"/>
                  </a:cubicBezTo>
                  <a:cubicBezTo>
                    <a:pt x="13397" y="13145"/>
                    <a:pt x="13747" y="13807"/>
                    <a:pt x="13972" y="14457"/>
                  </a:cubicBezTo>
                  <a:cubicBezTo>
                    <a:pt x="14034" y="14620"/>
                    <a:pt x="14109" y="14807"/>
                    <a:pt x="14109" y="14995"/>
                  </a:cubicBezTo>
                  <a:cubicBezTo>
                    <a:pt x="14109" y="15207"/>
                    <a:pt x="13984" y="15419"/>
                    <a:pt x="13897" y="15607"/>
                  </a:cubicBezTo>
                  <a:cubicBezTo>
                    <a:pt x="13722" y="15994"/>
                    <a:pt x="13522" y="16382"/>
                    <a:pt x="13234" y="16694"/>
                  </a:cubicBezTo>
                  <a:cubicBezTo>
                    <a:pt x="13109" y="16832"/>
                    <a:pt x="12959" y="16957"/>
                    <a:pt x="12784" y="17044"/>
                  </a:cubicBezTo>
                  <a:cubicBezTo>
                    <a:pt x="12597" y="17144"/>
                    <a:pt x="12372" y="17169"/>
                    <a:pt x="12185" y="17269"/>
                  </a:cubicBezTo>
                  <a:cubicBezTo>
                    <a:pt x="11997" y="17356"/>
                    <a:pt x="11847" y="17506"/>
                    <a:pt x="11685" y="17606"/>
                  </a:cubicBezTo>
                  <a:cubicBezTo>
                    <a:pt x="11497" y="17744"/>
                    <a:pt x="11297" y="17856"/>
                    <a:pt x="11072" y="17919"/>
                  </a:cubicBezTo>
                  <a:cubicBezTo>
                    <a:pt x="10648" y="18044"/>
                    <a:pt x="10210" y="18119"/>
                    <a:pt x="9760" y="18131"/>
                  </a:cubicBezTo>
                  <a:cubicBezTo>
                    <a:pt x="9298" y="18144"/>
                    <a:pt x="8823" y="18156"/>
                    <a:pt x="8361" y="18156"/>
                  </a:cubicBezTo>
                  <a:cubicBezTo>
                    <a:pt x="7886" y="18156"/>
                    <a:pt x="7411" y="18144"/>
                    <a:pt x="6936" y="18106"/>
                  </a:cubicBezTo>
                  <a:cubicBezTo>
                    <a:pt x="6599" y="18094"/>
                    <a:pt x="6211" y="18094"/>
                    <a:pt x="5899" y="17956"/>
                  </a:cubicBezTo>
                  <a:cubicBezTo>
                    <a:pt x="5499" y="17806"/>
                    <a:pt x="5336" y="17419"/>
                    <a:pt x="5024" y="17157"/>
                  </a:cubicBezTo>
                  <a:cubicBezTo>
                    <a:pt x="4724" y="16894"/>
                    <a:pt x="4324" y="16782"/>
                    <a:pt x="3999" y="16569"/>
                  </a:cubicBezTo>
                  <a:cubicBezTo>
                    <a:pt x="3662" y="16344"/>
                    <a:pt x="3374" y="16032"/>
                    <a:pt x="3137" y="15707"/>
                  </a:cubicBezTo>
                  <a:cubicBezTo>
                    <a:pt x="2912" y="15382"/>
                    <a:pt x="2662" y="15070"/>
                    <a:pt x="2437" y="14745"/>
                  </a:cubicBezTo>
                  <a:cubicBezTo>
                    <a:pt x="2312" y="14595"/>
                    <a:pt x="2225" y="14420"/>
                    <a:pt x="2112" y="14257"/>
                  </a:cubicBezTo>
                  <a:cubicBezTo>
                    <a:pt x="2000" y="14082"/>
                    <a:pt x="1862" y="13932"/>
                    <a:pt x="1725" y="13782"/>
                  </a:cubicBezTo>
                  <a:cubicBezTo>
                    <a:pt x="1450" y="13457"/>
                    <a:pt x="1137" y="13145"/>
                    <a:pt x="913" y="12783"/>
                  </a:cubicBezTo>
                  <a:cubicBezTo>
                    <a:pt x="700" y="12458"/>
                    <a:pt x="550" y="12070"/>
                    <a:pt x="525" y="11683"/>
                  </a:cubicBezTo>
                  <a:cubicBezTo>
                    <a:pt x="513" y="11633"/>
                    <a:pt x="488" y="11595"/>
                    <a:pt x="450" y="11570"/>
                  </a:cubicBezTo>
                  <a:cubicBezTo>
                    <a:pt x="350" y="10896"/>
                    <a:pt x="338" y="10196"/>
                    <a:pt x="325" y="9521"/>
                  </a:cubicBezTo>
                  <a:cubicBezTo>
                    <a:pt x="313" y="8721"/>
                    <a:pt x="475" y="7946"/>
                    <a:pt x="700" y="7172"/>
                  </a:cubicBezTo>
                  <a:cubicBezTo>
                    <a:pt x="838" y="6722"/>
                    <a:pt x="1000" y="6284"/>
                    <a:pt x="1175" y="5860"/>
                  </a:cubicBezTo>
                  <a:cubicBezTo>
                    <a:pt x="1337" y="5447"/>
                    <a:pt x="1487" y="5022"/>
                    <a:pt x="1762" y="4672"/>
                  </a:cubicBezTo>
                  <a:cubicBezTo>
                    <a:pt x="2025" y="4335"/>
                    <a:pt x="2350" y="4048"/>
                    <a:pt x="2662" y="3760"/>
                  </a:cubicBezTo>
                  <a:cubicBezTo>
                    <a:pt x="3025" y="3435"/>
                    <a:pt x="3387" y="3110"/>
                    <a:pt x="3749" y="2798"/>
                  </a:cubicBezTo>
                  <a:cubicBezTo>
                    <a:pt x="4099" y="2485"/>
                    <a:pt x="4449" y="2186"/>
                    <a:pt x="4774" y="1848"/>
                  </a:cubicBezTo>
                  <a:cubicBezTo>
                    <a:pt x="5099" y="1523"/>
                    <a:pt x="5499" y="1261"/>
                    <a:pt x="5911" y="1061"/>
                  </a:cubicBezTo>
                  <a:cubicBezTo>
                    <a:pt x="6324" y="861"/>
                    <a:pt x="6774" y="748"/>
                    <a:pt x="7223" y="648"/>
                  </a:cubicBezTo>
                  <a:cubicBezTo>
                    <a:pt x="7661" y="561"/>
                    <a:pt x="8111" y="473"/>
                    <a:pt x="8548" y="423"/>
                  </a:cubicBezTo>
                  <a:cubicBezTo>
                    <a:pt x="8706" y="403"/>
                    <a:pt x="8864" y="393"/>
                    <a:pt x="9022" y="393"/>
                  </a:cubicBezTo>
                  <a:close/>
                  <a:moveTo>
                    <a:pt x="9132" y="0"/>
                  </a:moveTo>
                  <a:cubicBezTo>
                    <a:pt x="8468" y="0"/>
                    <a:pt x="7793" y="173"/>
                    <a:pt x="7161" y="323"/>
                  </a:cubicBezTo>
                  <a:cubicBezTo>
                    <a:pt x="6711" y="423"/>
                    <a:pt x="6261" y="561"/>
                    <a:pt x="5836" y="748"/>
                  </a:cubicBezTo>
                  <a:cubicBezTo>
                    <a:pt x="5386" y="936"/>
                    <a:pt x="5011" y="1223"/>
                    <a:pt x="4612" y="1498"/>
                  </a:cubicBezTo>
                  <a:cubicBezTo>
                    <a:pt x="4212" y="1786"/>
                    <a:pt x="3874" y="2136"/>
                    <a:pt x="3512" y="2473"/>
                  </a:cubicBezTo>
                  <a:cubicBezTo>
                    <a:pt x="3149" y="2823"/>
                    <a:pt x="2787" y="3173"/>
                    <a:pt x="2425" y="3535"/>
                  </a:cubicBezTo>
                  <a:cubicBezTo>
                    <a:pt x="2100" y="3848"/>
                    <a:pt x="1775" y="4172"/>
                    <a:pt x="1525" y="4547"/>
                  </a:cubicBezTo>
                  <a:cubicBezTo>
                    <a:pt x="1262" y="4922"/>
                    <a:pt x="1100" y="5360"/>
                    <a:pt x="925" y="5797"/>
                  </a:cubicBezTo>
                  <a:cubicBezTo>
                    <a:pt x="600" y="6634"/>
                    <a:pt x="313" y="7459"/>
                    <a:pt x="188" y="8359"/>
                  </a:cubicBezTo>
                  <a:cubicBezTo>
                    <a:pt x="125" y="8759"/>
                    <a:pt x="63" y="9171"/>
                    <a:pt x="38" y="9584"/>
                  </a:cubicBezTo>
                  <a:cubicBezTo>
                    <a:pt x="0" y="9996"/>
                    <a:pt x="13" y="10408"/>
                    <a:pt x="63" y="10821"/>
                  </a:cubicBezTo>
                  <a:cubicBezTo>
                    <a:pt x="100" y="11196"/>
                    <a:pt x="188" y="11558"/>
                    <a:pt x="263" y="11920"/>
                  </a:cubicBezTo>
                  <a:cubicBezTo>
                    <a:pt x="313" y="12245"/>
                    <a:pt x="450" y="12533"/>
                    <a:pt x="650" y="12808"/>
                  </a:cubicBezTo>
                  <a:cubicBezTo>
                    <a:pt x="913" y="13145"/>
                    <a:pt x="1212" y="13445"/>
                    <a:pt x="1487" y="13770"/>
                  </a:cubicBezTo>
                  <a:cubicBezTo>
                    <a:pt x="1787" y="14082"/>
                    <a:pt x="2112" y="14432"/>
                    <a:pt x="2300" y="14832"/>
                  </a:cubicBezTo>
                  <a:cubicBezTo>
                    <a:pt x="2500" y="15220"/>
                    <a:pt x="2662" y="15619"/>
                    <a:pt x="2912" y="15982"/>
                  </a:cubicBezTo>
                  <a:cubicBezTo>
                    <a:pt x="3149" y="16319"/>
                    <a:pt x="3437" y="16607"/>
                    <a:pt x="3799" y="16807"/>
                  </a:cubicBezTo>
                  <a:cubicBezTo>
                    <a:pt x="4199" y="17019"/>
                    <a:pt x="4637" y="17107"/>
                    <a:pt x="4924" y="17469"/>
                  </a:cubicBezTo>
                  <a:cubicBezTo>
                    <a:pt x="5186" y="17806"/>
                    <a:pt x="5374" y="18144"/>
                    <a:pt x="5786" y="18319"/>
                  </a:cubicBezTo>
                  <a:cubicBezTo>
                    <a:pt x="6095" y="18451"/>
                    <a:pt x="6434" y="18496"/>
                    <a:pt x="6767" y="18496"/>
                  </a:cubicBezTo>
                  <a:cubicBezTo>
                    <a:pt x="6811" y="18496"/>
                    <a:pt x="6855" y="18495"/>
                    <a:pt x="6898" y="18494"/>
                  </a:cubicBezTo>
                  <a:cubicBezTo>
                    <a:pt x="7873" y="18456"/>
                    <a:pt x="8835" y="18419"/>
                    <a:pt x="9798" y="18369"/>
                  </a:cubicBezTo>
                  <a:cubicBezTo>
                    <a:pt x="9916" y="18362"/>
                    <a:pt x="10035" y="18359"/>
                    <a:pt x="10155" y="18359"/>
                  </a:cubicBezTo>
                  <a:cubicBezTo>
                    <a:pt x="10276" y="18359"/>
                    <a:pt x="10398" y="18362"/>
                    <a:pt x="10523" y="18369"/>
                  </a:cubicBezTo>
                  <a:cubicBezTo>
                    <a:pt x="10747" y="18369"/>
                    <a:pt x="10972" y="18344"/>
                    <a:pt x="11185" y="18281"/>
                  </a:cubicBezTo>
                  <a:cubicBezTo>
                    <a:pt x="11397" y="18231"/>
                    <a:pt x="11622" y="18144"/>
                    <a:pt x="11797" y="18019"/>
                  </a:cubicBezTo>
                  <a:cubicBezTo>
                    <a:pt x="11985" y="17881"/>
                    <a:pt x="12060" y="17619"/>
                    <a:pt x="12260" y="17519"/>
                  </a:cubicBezTo>
                  <a:cubicBezTo>
                    <a:pt x="12460" y="17419"/>
                    <a:pt x="12697" y="17406"/>
                    <a:pt x="12897" y="17319"/>
                  </a:cubicBezTo>
                  <a:cubicBezTo>
                    <a:pt x="13084" y="17231"/>
                    <a:pt x="13247" y="17119"/>
                    <a:pt x="13409" y="16969"/>
                  </a:cubicBezTo>
                  <a:cubicBezTo>
                    <a:pt x="13734" y="16682"/>
                    <a:pt x="13972" y="16282"/>
                    <a:pt x="14159" y="15894"/>
                  </a:cubicBezTo>
                  <a:cubicBezTo>
                    <a:pt x="14347" y="15519"/>
                    <a:pt x="14634" y="15107"/>
                    <a:pt x="14521" y="14682"/>
                  </a:cubicBezTo>
                  <a:cubicBezTo>
                    <a:pt x="14422" y="14307"/>
                    <a:pt x="14222" y="13957"/>
                    <a:pt x="14072" y="13607"/>
                  </a:cubicBezTo>
                  <a:cubicBezTo>
                    <a:pt x="13909" y="13258"/>
                    <a:pt x="13809" y="12883"/>
                    <a:pt x="13922" y="12508"/>
                  </a:cubicBezTo>
                  <a:cubicBezTo>
                    <a:pt x="13972" y="12333"/>
                    <a:pt x="14059" y="12158"/>
                    <a:pt x="14097" y="11970"/>
                  </a:cubicBezTo>
                  <a:cubicBezTo>
                    <a:pt x="14122" y="11783"/>
                    <a:pt x="14097" y="11583"/>
                    <a:pt x="14034" y="11396"/>
                  </a:cubicBezTo>
                  <a:cubicBezTo>
                    <a:pt x="13909" y="11046"/>
                    <a:pt x="13684" y="10733"/>
                    <a:pt x="13584" y="10371"/>
                  </a:cubicBezTo>
                  <a:cubicBezTo>
                    <a:pt x="13484" y="10008"/>
                    <a:pt x="13522" y="9671"/>
                    <a:pt x="13559" y="9296"/>
                  </a:cubicBezTo>
                  <a:cubicBezTo>
                    <a:pt x="13609" y="8909"/>
                    <a:pt x="13609" y="8534"/>
                    <a:pt x="13497" y="8159"/>
                  </a:cubicBezTo>
                  <a:cubicBezTo>
                    <a:pt x="13422" y="7946"/>
                    <a:pt x="13322" y="7734"/>
                    <a:pt x="13272" y="7522"/>
                  </a:cubicBezTo>
                  <a:cubicBezTo>
                    <a:pt x="13209" y="7297"/>
                    <a:pt x="13122" y="7084"/>
                    <a:pt x="13047" y="6859"/>
                  </a:cubicBezTo>
                  <a:cubicBezTo>
                    <a:pt x="12759" y="5959"/>
                    <a:pt x="12697" y="5010"/>
                    <a:pt x="12584" y="4072"/>
                  </a:cubicBezTo>
                  <a:cubicBezTo>
                    <a:pt x="12535" y="3623"/>
                    <a:pt x="12460" y="3160"/>
                    <a:pt x="12322" y="2723"/>
                  </a:cubicBezTo>
                  <a:cubicBezTo>
                    <a:pt x="12197" y="2285"/>
                    <a:pt x="11985" y="1886"/>
                    <a:pt x="11772" y="1486"/>
                  </a:cubicBezTo>
                  <a:cubicBezTo>
                    <a:pt x="11372" y="723"/>
                    <a:pt x="10610" y="236"/>
                    <a:pt x="9773" y="61"/>
                  </a:cubicBezTo>
                  <a:cubicBezTo>
                    <a:pt x="9562" y="18"/>
                    <a:pt x="9348" y="0"/>
                    <a:pt x="9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4" name="Google Shape;3744;p13"/>
            <p:cNvSpPr/>
            <p:nvPr/>
          </p:nvSpPr>
          <p:spPr>
            <a:xfrm>
              <a:off x="6218100" y="2082725"/>
              <a:ext cx="60950" cy="73800"/>
            </a:xfrm>
            <a:custGeom>
              <a:avLst/>
              <a:gdLst/>
              <a:ahLst/>
              <a:cxnLst/>
              <a:rect l="l" t="t" r="r" b="b"/>
              <a:pathLst>
                <a:path w="2438" h="2952" extrusionOk="0">
                  <a:moveTo>
                    <a:pt x="161" y="1"/>
                  </a:moveTo>
                  <a:cubicBezTo>
                    <a:pt x="125" y="1"/>
                    <a:pt x="89" y="23"/>
                    <a:pt x="76" y="62"/>
                  </a:cubicBezTo>
                  <a:cubicBezTo>
                    <a:pt x="38" y="174"/>
                    <a:pt x="1" y="349"/>
                    <a:pt x="63" y="462"/>
                  </a:cubicBezTo>
                  <a:cubicBezTo>
                    <a:pt x="105" y="524"/>
                    <a:pt x="154" y="540"/>
                    <a:pt x="209" y="540"/>
                  </a:cubicBezTo>
                  <a:cubicBezTo>
                    <a:pt x="253" y="540"/>
                    <a:pt x="300" y="530"/>
                    <a:pt x="351" y="524"/>
                  </a:cubicBezTo>
                  <a:cubicBezTo>
                    <a:pt x="355" y="524"/>
                    <a:pt x="360" y="524"/>
                    <a:pt x="365" y="524"/>
                  </a:cubicBezTo>
                  <a:cubicBezTo>
                    <a:pt x="694" y="524"/>
                    <a:pt x="915" y="952"/>
                    <a:pt x="1088" y="1174"/>
                  </a:cubicBezTo>
                  <a:cubicBezTo>
                    <a:pt x="1188" y="1299"/>
                    <a:pt x="1288" y="1424"/>
                    <a:pt x="1388" y="1536"/>
                  </a:cubicBezTo>
                  <a:cubicBezTo>
                    <a:pt x="1500" y="1661"/>
                    <a:pt x="1625" y="1761"/>
                    <a:pt x="1750" y="1861"/>
                  </a:cubicBezTo>
                  <a:cubicBezTo>
                    <a:pt x="2013" y="2099"/>
                    <a:pt x="2113" y="2449"/>
                    <a:pt x="2100" y="2799"/>
                  </a:cubicBezTo>
                  <a:cubicBezTo>
                    <a:pt x="2094" y="2902"/>
                    <a:pt x="2168" y="2952"/>
                    <a:pt x="2246" y="2952"/>
                  </a:cubicBezTo>
                  <a:cubicBezTo>
                    <a:pt x="2329" y="2952"/>
                    <a:pt x="2419" y="2895"/>
                    <a:pt x="2425" y="2786"/>
                  </a:cubicBezTo>
                  <a:cubicBezTo>
                    <a:pt x="2438" y="2461"/>
                    <a:pt x="2313" y="2174"/>
                    <a:pt x="2113" y="1924"/>
                  </a:cubicBezTo>
                  <a:cubicBezTo>
                    <a:pt x="2013" y="1799"/>
                    <a:pt x="1900" y="1711"/>
                    <a:pt x="1775" y="1624"/>
                  </a:cubicBezTo>
                  <a:cubicBezTo>
                    <a:pt x="1625" y="1524"/>
                    <a:pt x="1500" y="1399"/>
                    <a:pt x="1388" y="1249"/>
                  </a:cubicBezTo>
                  <a:cubicBezTo>
                    <a:pt x="1175" y="999"/>
                    <a:pt x="988" y="737"/>
                    <a:pt x="726" y="549"/>
                  </a:cubicBezTo>
                  <a:cubicBezTo>
                    <a:pt x="626" y="474"/>
                    <a:pt x="526" y="412"/>
                    <a:pt x="401" y="374"/>
                  </a:cubicBezTo>
                  <a:cubicBezTo>
                    <a:pt x="363" y="362"/>
                    <a:pt x="288" y="349"/>
                    <a:pt x="263" y="324"/>
                  </a:cubicBezTo>
                  <a:cubicBezTo>
                    <a:pt x="251" y="312"/>
                    <a:pt x="276" y="237"/>
                    <a:pt x="263" y="212"/>
                  </a:cubicBezTo>
                  <a:cubicBezTo>
                    <a:pt x="263" y="149"/>
                    <a:pt x="251" y="112"/>
                    <a:pt x="238" y="62"/>
                  </a:cubicBezTo>
                  <a:cubicBezTo>
                    <a:pt x="226" y="20"/>
                    <a:pt x="194" y="1"/>
                    <a:pt x="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5" name="Google Shape;3745;p13"/>
            <p:cNvSpPr/>
            <p:nvPr/>
          </p:nvSpPr>
          <p:spPr>
            <a:xfrm>
              <a:off x="6258725" y="2078575"/>
              <a:ext cx="21575" cy="52150"/>
            </a:xfrm>
            <a:custGeom>
              <a:avLst/>
              <a:gdLst/>
              <a:ahLst/>
              <a:cxnLst/>
              <a:rect l="l" t="t" r="r" b="b"/>
              <a:pathLst>
                <a:path w="863" h="2086" extrusionOk="0">
                  <a:moveTo>
                    <a:pt x="836" y="1"/>
                  </a:moveTo>
                  <a:cubicBezTo>
                    <a:pt x="833" y="1"/>
                    <a:pt x="829" y="1"/>
                    <a:pt x="825" y="3"/>
                  </a:cubicBezTo>
                  <a:cubicBezTo>
                    <a:pt x="725" y="3"/>
                    <a:pt x="663" y="53"/>
                    <a:pt x="600" y="115"/>
                  </a:cubicBezTo>
                  <a:cubicBezTo>
                    <a:pt x="538" y="178"/>
                    <a:pt x="525" y="278"/>
                    <a:pt x="513" y="378"/>
                  </a:cubicBezTo>
                  <a:cubicBezTo>
                    <a:pt x="475" y="578"/>
                    <a:pt x="463" y="778"/>
                    <a:pt x="338" y="953"/>
                  </a:cubicBezTo>
                  <a:cubicBezTo>
                    <a:pt x="275" y="1028"/>
                    <a:pt x="200" y="1103"/>
                    <a:pt x="150" y="1190"/>
                  </a:cubicBezTo>
                  <a:cubicBezTo>
                    <a:pt x="100" y="1277"/>
                    <a:pt x="63" y="1365"/>
                    <a:pt x="50" y="1452"/>
                  </a:cubicBezTo>
                  <a:cubicBezTo>
                    <a:pt x="0" y="1640"/>
                    <a:pt x="13" y="1840"/>
                    <a:pt x="100" y="2015"/>
                  </a:cubicBezTo>
                  <a:cubicBezTo>
                    <a:pt x="120" y="2054"/>
                    <a:pt x="147" y="2085"/>
                    <a:pt x="188" y="2085"/>
                  </a:cubicBezTo>
                  <a:cubicBezTo>
                    <a:pt x="199" y="2085"/>
                    <a:pt x="212" y="2083"/>
                    <a:pt x="225" y="2077"/>
                  </a:cubicBezTo>
                  <a:cubicBezTo>
                    <a:pt x="275" y="2065"/>
                    <a:pt x="313" y="2002"/>
                    <a:pt x="288" y="1952"/>
                  </a:cubicBezTo>
                  <a:cubicBezTo>
                    <a:pt x="225" y="1802"/>
                    <a:pt x="200" y="1652"/>
                    <a:pt x="250" y="1490"/>
                  </a:cubicBezTo>
                  <a:cubicBezTo>
                    <a:pt x="288" y="1327"/>
                    <a:pt x="400" y="1190"/>
                    <a:pt x="525" y="1065"/>
                  </a:cubicBezTo>
                  <a:cubicBezTo>
                    <a:pt x="575" y="1003"/>
                    <a:pt x="638" y="940"/>
                    <a:pt x="675" y="865"/>
                  </a:cubicBezTo>
                  <a:cubicBezTo>
                    <a:pt x="725" y="778"/>
                    <a:pt x="738" y="690"/>
                    <a:pt x="738" y="590"/>
                  </a:cubicBezTo>
                  <a:cubicBezTo>
                    <a:pt x="750" y="503"/>
                    <a:pt x="738" y="415"/>
                    <a:pt x="725" y="328"/>
                  </a:cubicBezTo>
                  <a:cubicBezTo>
                    <a:pt x="725" y="290"/>
                    <a:pt x="738" y="240"/>
                    <a:pt x="738" y="203"/>
                  </a:cubicBezTo>
                  <a:cubicBezTo>
                    <a:pt x="750" y="140"/>
                    <a:pt x="763" y="90"/>
                    <a:pt x="825" y="53"/>
                  </a:cubicBezTo>
                  <a:cubicBezTo>
                    <a:pt x="858" y="42"/>
                    <a:pt x="862" y="1"/>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6" name="Google Shape;3746;p13"/>
            <p:cNvSpPr/>
            <p:nvPr/>
          </p:nvSpPr>
          <p:spPr>
            <a:xfrm>
              <a:off x="6277025" y="2019175"/>
              <a:ext cx="98250" cy="61725"/>
            </a:xfrm>
            <a:custGeom>
              <a:avLst/>
              <a:gdLst/>
              <a:ahLst/>
              <a:cxnLst/>
              <a:rect l="l" t="t" r="r" b="b"/>
              <a:pathLst>
                <a:path w="3930" h="2469" extrusionOk="0">
                  <a:moveTo>
                    <a:pt x="3739" y="0"/>
                  </a:moveTo>
                  <a:cubicBezTo>
                    <a:pt x="3635" y="0"/>
                    <a:pt x="3530" y="34"/>
                    <a:pt x="3430" y="67"/>
                  </a:cubicBezTo>
                  <a:cubicBezTo>
                    <a:pt x="3242" y="117"/>
                    <a:pt x="3067" y="192"/>
                    <a:pt x="2905" y="279"/>
                  </a:cubicBezTo>
                  <a:cubicBezTo>
                    <a:pt x="2742" y="379"/>
                    <a:pt x="2592" y="504"/>
                    <a:pt x="2442" y="629"/>
                  </a:cubicBezTo>
                  <a:cubicBezTo>
                    <a:pt x="2355" y="704"/>
                    <a:pt x="2268" y="779"/>
                    <a:pt x="2155" y="817"/>
                  </a:cubicBezTo>
                  <a:cubicBezTo>
                    <a:pt x="2055" y="842"/>
                    <a:pt x="1968" y="854"/>
                    <a:pt x="1868" y="879"/>
                  </a:cubicBezTo>
                  <a:cubicBezTo>
                    <a:pt x="1568" y="992"/>
                    <a:pt x="1393" y="1367"/>
                    <a:pt x="1243" y="1629"/>
                  </a:cubicBezTo>
                  <a:cubicBezTo>
                    <a:pt x="1118" y="1841"/>
                    <a:pt x="993" y="2004"/>
                    <a:pt x="768" y="2104"/>
                  </a:cubicBezTo>
                  <a:cubicBezTo>
                    <a:pt x="555" y="2191"/>
                    <a:pt x="343" y="2241"/>
                    <a:pt x="118" y="2279"/>
                  </a:cubicBezTo>
                  <a:cubicBezTo>
                    <a:pt x="1" y="2302"/>
                    <a:pt x="49" y="2469"/>
                    <a:pt x="158" y="2469"/>
                  </a:cubicBezTo>
                  <a:cubicBezTo>
                    <a:pt x="165" y="2469"/>
                    <a:pt x="173" y="2468"/>
                    <a:pt x="181" y="2466"/>
                  </a:cubicBezTo>
                  <a:cubicBezTo>
                    <a:pt x="555" y="2404"/>
                    <a:pt x="905" y="2316"/>
                    <a:pt x="1143" y="1991"/>
                  </a:cubicBezTo>
                  <a:cubicBezTo>
                    <a:pt x="1380" y="1679"/>
                    <a:pt x="1455" y="1204"/>
                    <a:pt x="1868" y="1067"/>
                  </a:cubicBezTo>
                  <a:cubicBezTo>
                    <a:pt x="1943" y="1047"/>
                    <a:pt x="2018" y="1045"/>
                    <a:pt x="2093" y="1045"/>
                  </a:cubicBezTo>
                  <a:cubicBezTo>
                    <a:pt x="2111" y="1045"/>
                    <a:pt x="2130" y="1045"/>
                    <a:pt x="2149" y="1045"/>
                  </a:cubicBezTo>
                  <a:cubicBezTo>
                    <a:pt x="2243" y="1045"/>
                    <a:pt x="2336" y="1042"/>
                    <a:pt x="2430" y="1004"/>
                  </a:cubicBezTo>
                  <a:cubicBezTo>
                    <a:pt x="2605" y="942"/>
                    <a:pt x="2755" y="829"/>
                    <a:pt x="2905" y="717"/>
                  </a:cubicBezTo>
                  <a:cubicBezTo>
                    <a:pt x="3055" y="604"/>
                    <a:pt x="3205" y="467"/>
                    <a:pt x="3367" y="354"/>
                  </a:cubicBezTo>
                  <a:cubicBezTo>
                    <a:pt x="3455" y="304"/>
                    <a:pt x="3542" y="254"/>
                    <a:pt x="3630" y="229"/>
                  </a:cubicBezTo>
                  <a:cubicBezTo>
                    <a:pt x="3717" y="204"/>
                    <a:pt x="3805" y="192"/>
                    <a:pt x="3892" y="154"/>
                  </a:cubicBezTo>
                  <a:cubicBezTo>
                    <a:pt x="3930" y="129"/>
                    <a:pt x="3930" y="54"/>
                    <a:pt x="3892" y="29"/>
                  </a:cubicBezTo>
                  <a:cubicBezTo>
                    <a:pt x="3842" y="9"/>
                    <a:pt x="3791" y="0"/>
                    <a:pt x="37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7" name="Google Shape;3747;p13"/>
            <p:cNvSpPr/>
            <p:nvPr/>
          </p:nvSpPr>
          <p:spPr>
            <a:xfrm>
              <a:off x="6385325" y="2023600"/>
              <a:ext cx="20250" cy="30025"/>
            </a:xfrm>
            <a:custGeom>
              <a:avLst/>
              <a:gdLst/>
              <a:ahLst/>
              <a:cxnLst/>
              <a:rect l="l" t="t" r="r" b="b"/>
              <a:pathLst>
                <a:path w="810" h="1201" extrusionOk="0">
                  <a:moveTo>
                    <a:pt x="106" y="0"/>
                  </a:moveTo>
                  <a:cubicBezTo>
                    <a:pt x="51" y="0"/>
                    <a:pt x="1" y="65"/>
                    <a:pt x="60" y="115"/>
                  </a:cubicBezTo>
                  <a:cubicBezTo>
                    <a:pt x="222" y="252"/>
                    <a:pt x="360" y="415"/>
                    <a:pt x="472" y="602"/>
                  </a:cubicBezTo>
                  <a:cubicBezTo>
                    <a:pt x="510" y="690"/>
                    <a:pt x="547" y="777"/>
                    <a:pt x="560" y="865"/>
                  </a:cubicBezTo>
                  <a:cubicBezTo>
                    <a:pt x="572" y="902"/>
                    <a:pt x="585" y="952"/>
                    <a:pt x="597" y="990"/>
                  </a:cubicBezTo>
                  <a:cubicBezTo>
                    <a:pt x="597" y="1015"/>
                    <a:pt x="610" y="1027"/>
                    <a:pt x="610" y="1052"/>
                  </a:cubicBezTo>
                  <a:cubicBezTo>
                    <a:pt x="610" y="1077"/>
                    <a:pt x="610" y="1102"/>
                    <a:pt x="610" y="1127"/>
                  </a:cubicBezTo>
                  <a:cubicBezTo>
                    <a:pt x="610" y="1173"/>
                    <a:pt x="647" y="1200"/>
                    <a:pt x="682" y="1200"/>
                  </a:cubicBezTo>
                  <a:cubicBezTo>
                    <a:pt x="704" y="1200"/>
                    <a:pt x="725" y="1189"/>
                    <a:pt x="735" y="1165"/>
                  </a:cubicBezTo>
                  <a:cubicBezTo>
                    <a:pt x="760" y="1115"/>
                    <a:pt x="760" y="1077"/>
                    <a:pt x="785" y="1027"/>
                  </a:cubicBezTo>
                  <a:cubicBezTo>
                    <a:pt x="810" y="965"/>
                    <a:pt x="810" y="915"/>
                    <a:pt x="797" y="852"/>
                  </a:cubicBezTo>
                  <a:cubicBezTo>
                    <a:pt x="772" y="740"/>
                    <a:pt x="735" y="627"/>
                    <a:pt x="672" y="527"/>
                  </a:cubicBezTo>
                  <a:cubicBezTo>
                    <a:pt x="547" y="315"/>
                    <a:pt x="347" y="152"/>
                    <a:pt x="147" y="15"/>
                  </a:cubicBezTo>
                  <a:cubicBezTo>
                    <a:pt x="134" y="5"/>
                    <a:pt x="120" y="0"/>
                    <a:pt x="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8" name="Google Shape;3748;p13"/>
            <p:cNvSpPr/>
            <p:nvPr/>
          </p:nvSpPr>
          <p:spPr>
            <a:xfrm>
              <a:off x="6397425" y="2042850"/>
              <a:ext cx="43775" cy="79425"/>
            </a:xfrm>
            <a:custGeom>
              <a:avLst/>
              <a:gdLst/>
              <a:ahLst/>
              <a:cxnLst/>
              <a:rect l="l" t="t" r="r" b="b"/>
              <a:pathLst>
                <a:path w="1751" h="3177" extrusionOk="0">
                  <a:moveTo>
                    <a:pt x="153" y="1"/>
                  </a:moveTo>
                  <a:cubicBezTo>
                    <a:pt x="77" y="1"/>
                    <a:pt x="1" y="54"/>
                    <a:pt x="1" y="157"/>
                  </a:cubicBezTo>
                  <a:cubicBezTo>
                    <a:pt x="13" y="507"/>
                    <a:pt x="88" y="844"/>
                    <a:pt x="463" y="957"/>
                  </a:cubicBezTo>
                  <a:cubicBezTo>
                    <a:pt x="613" y="994"/>
                    <a:pt x="763" y="1019"/>
                    <a:pt x="913" y="1107"/>
                  </a:cubicBezTo>
                  <a:cubicBezTo>
                    <a:pt x="1051" y="1194"/>
                    <a:pt x="1163" y="1332"/>
                    <a:pt x="1238" y="1494"/>
                  </a:cubicBezTo>
                  <a:cubicBezTo>
                    <a:pt x="1388" y="1782"/>
                    <a:pt x="1301" y="2132"/>
                    <a:pt x="1438" y="2419"/>
                  </a:cubicBezTo>
                  <a:cubicBezTo>
                    <a:pt x="1475" y="2507"/>
                    <a:pt x="1513" y="2582"/>
                    <a:pt x="1463" y="2669"/>
                  </a:cubicBezTo>
                  <a:cubicBezTo>
                    <a:pt x="1438" y="2719"/>
                    <a:pt x="1413" y="2769"/>
                    <a:pt x="1388" y="2831"/>
                  </a:cubicBezTo>
                  <a:cubicBezTo>
                    <a:pt x="1350" y="2944"/>
                    <a:pt x="1350" y="3056"/>
                    <a:pt x="1438" y="3144"/>
                  </a:cubicBezTo>
                  <a:cubicBezTo>
                    <a:pt x="1461" y="3167"/>
                    <a:pt x="1489" y="3177"/>
                    <a:pt x="1516" y="3177"/>
                  </a:cubicBezTo>
                  <a:cubicBezTo>
                    <a:pt x="1578" y="3177"/>
                    <a:pt x="1638" y="3126"/>
                    <a:pt x="1638" y="3056"/>
                  </a:cubicBezTo>
                  <a:cubicBezTo>
                    <a:pt x="1638" y="2931"/>
                    <a:pt x="1688" y="2844"/>
                    <a:pt x="1713" y="2744"/>
                  </a:cubicBezTo>
                  <a:cubicBezTo>
                    <a:pt x="1750" y="2607"/>
                    <a:pt x="1688" y="2519"/>
                    <a:pt x="1613" y="2394"/>
                  </a:cubicBezTo>
                  <a:cubicBezTo>
                    <a:pt x="1525" y="2232"/>
                    <a:pt x="1488" y="2082"/>
                    <a:pt x="1488" y="1894"/>
                  </a:cubicBezTo>
                  <a:cubicBezTo>
                    <a:pt x="1488" y="1744"/>
                    <a:pt x="1500" y="1607"/>
                    <a:pt x="1450" y="1457"/>
                  </a:cubicBezTo>
                  <a:cubicBezTo>
                    <a:pt x="1375" y="1194"/>
                    <a:pt x="1201" y="957"/>
                    <a:pt x="963" y="794"/>
                  </a:cubicBezTo>
                  <a:cubicBezTo>
                    <a:pt x="838" y="707"/>
                    <a:pt x="701" y="670"/>
                    <a:pt x="538" y="620"/>
                  </a:cubicBezTo>
                  <a:cubicBezTo>
                    <a:pt x="326" y="557"/>
                    <a:pt x="313" y="345"/>
                    <a:pt x="301" y="145"/>
                  </a:cubicBezTo>
                  <a:cubicBezTo>
                    <a:pt x="295" y="48"/>
                    <a:pt x="224"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9" name="Google Shape;3749;p13"/>
            <p:cNvSpPr/>
            <p:nvPr/>
          </p:nvSpPr>
          <p:spPr>
            <a:xfrm>
              <a:off x="6210500" y="2312975"/>
              <a:ext cx="81500" cy="50325"/>
            </a:xfrm>
            <a:custGeom>
              <a:avLst/>
              <a:gdLst/>
              <a:ahLst/>
              <a:cxnLst/>
              <a:rect l="l" t="t" r="r" b="b"/>
              <a:pathLst>
                <a:path w="3260" h="2013" extrusionOk="0">
                  <a:moveTo>
                    <a:pt x="61" y="0"/>
                  </a:moveTo>
                  <a:cubicBezTo>
                    <a:pt x="25" y="0"/>
                    <a:pt x="0" y="47"/>
                    <a:pt x="30" y="87"/>
                  </a:cubicBezTo>
                  <a:cubicBezTo>
                    <a:pt x="242" y="312"/>
                    <a:pt x="505" y="499"/>
                    <a:pt x="805" y="624"/>
                  </a:cubicBezTo>
                  <a:cubicBezTo>
                    <a:pt x="955" y="687"/>
                    <a:pt x="1117" y="749"/>
                    <a:pt x="1254" y="812"/>
                  </a:cubicBezTo>
                  <a:cubicBezTo>
                    <a:pt x="1429" y="899"/>
                    <a:pt x="1529" y="1037"/>
                    <a:pt x="1642" y="1162"/>
                  </a:cubicBezTo>
                  <a:cubicBezTo>
                    <a:pt x="1842" y="1374"/>
                    <a:pt x="2092" y="1499"/>
                    <a:pt x="2367" y="1599"/>
                  </a:cubicBezTo>
                  <a:cubicBezTo>
                    <a:pt x="2504" y="1649"/>
                    <a:pt x="2642" y="1699"/>
                    <a:pt x="2779" y="1761"/>
                  </a:cubicBezTo>
                  <a:cubicBezTo>
                    <a:pt x="2917" y="1824"/>
                    <a:pt x="3017" y="1911"/>
                    <a:pt x="3129" y="1999"/>
                  </a:cubicBezTo>
                  <a:cubicBezTo>
                    <a:pt x="3143" y="2008"/>
                    <a:pt x="3157" y="2012"/>
                    <a:pt x="3170" y="2012"/>
                  </a:cubicBezTo>
                  <a:cubicBezTo>
                    <a:pt x="3224" y="2012"/>
                    <a:pt x="3259" y="1939"/>
                    <a:pt x="3229" y="1899"/>
                  </a:cubicBezTo>
                  <a:cubicBezTo>
                    <a:pt x="3116" y="1674"/>
                    <a:pt x="2804" y="1574"/>
                    <a:pt x="2579" y="1499"/>
                  </a:cubicBezTo>
                  <a:cubicBezTo>
                    <a:pt x="2442" y="1449"/>
                    <a:pt x="2292" y="1399"/>
                    <a:pt x="2167" y="1311"/>
                  </a:cubicBezTo>
                  <a:cubicBezTo>
                    <a:pt x="2017" y="1211"/>
                    <a:pt x="1954" y="1062"/>
                    <a:pt x="1854" y="924"/>
                  </a:cubicBezTo>
                  <a:cubicBezTo>
                    <a:pt x="1767" y="799"/>
                    <a:pt x="1667" y="687"/>
                    <a:pt x="1529" y="637"/>
                  </a:cubicBezTo>
                  <a:cubicBezTo>
                    <a:pt x="1367" y="574"/>
                    <a:pt x="1192" y="587"/>
                    <a:pt x="1030" y="549"/>
                  </a:cubicBezTo>
                  <a:cubicBezTo>
                    <a:pt x="667" y="487"/>
                    <a:pt x="342" y="262"/>
                    <a:pt x="92" y="12"/>
                  </a:cubicBezTo>
                  <a:cubicBezTo>
                    <a:pt x="82" y="4"/>
                    <a:pt x="71"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0" name="Google Shape;3750;p13"/>
            <p:cNvSpPr/>
            <p:nvPr/>
          </p:nvSpPr>
          <p:spPr>
            <a:xfrm>
              <a:off x="6219575" y="2177625"/>
              <a:ext cx="36300" cy="33675"/>
            </a:xfrm>
            <a:custGeom>
              <a:avLst/>
              <a:gdLst/>
              <a:ahLst/>
              <a:cxnLst/>
              <a:rect l="l" t="t" r="r" b="b"/>
              <a:pathLst>
                <a:path w="1452" h="1347" extrusionOk="0">
                  <a:moveTo>
                    <a:pt x="60" y="1"/>
                  </a:moveTo>
                  <a:cubicBezTo>
                    <a:pt x="30" y="1"/>
                    <a:pt x="1" y="25"/>
                    <a:pt x="17" y="65"/>
                  </a:cubicBezTo>
                  <a:cubicBezTo>
                    <a:pt x="129" y="365"/>
                    <a:pt x="304" y="615"/>
                    <a:pt x="567" y="802"/>
                  </a:cubicBezTo>
                  <a:cubicBezTo>
                    <a:pt x="679" y="890"/>
                    <a:pt x="804" y="965"/>
                    <a:pt x="929" y="1052"/>
                  </a:cubicBezTo>
                  <a:cubicBezTo>
                    <a:pt x="1041" y="1139"/>
                    <a:pt x="1141" y="1264"/>
                    <a:pt x="1279" y="1339"/>
                  </a:cubicBezTo>
                  <a:cubicBezTo>
                    <a:pt x="1294" y="1344"/>
                    <a:pt x="1310" y="1347"/>
                    <a:pt x="1326" y="1347"/>
                  </a:cubicBezTo>
                  <a:cubicBezTo>
                    <a:pt x="1389" y="1347"/>
                    <a:pt x="1451" y="1307"/>
                    <a:pt x="1441" y="1227"/>
                  </a:cubicBezTo>
                  <a:cubicBezTo>
                    <a:pt x="1429" y="1139"/>
                    <a:pt x="1416" y="1089"/>
                    <a:pt x="1354" y="1027"/>
                  </a:cubicBezTo>
                  <a:cubicBezTo>
                    <a:pt x="1304" y="965"/>
                    <a:pt x="1241" y="927"/>
                    <a:pt x="1179" y="890"/>
                  </a:cubicBezTo>
                  <a:cubicBezTo>
                    <a:pt x="1054" y="815"/>
                    <a:pt x="916" y="752"/>
                    <a:pt x="792" y="690"/>
                  </a:cubicBezTo>
                  <a:cubicBezTo>
                    <a:pt x="504" y="552"/>
                    <a:pt x="229" y="327"/>
                    <a:pt x="104" y="27"/>
                  </a:cubicBezTo>
                  <a:cubicBezTo>
                    <a:pt x="95" y="9"/>
                    <a:pt x="77" y="1"/>
                    <a:pt x="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1" name="Google Shape;3751;p13"/>
            <p:cNvSpPr/>
            <p:nvPr/>
          </p:nvSpPr>
          <p:spPr>
            <a:xfrm>
              <a:off x="6194975" y="2149475"/>
              <a:ext cx="58450" cy="14900"/>
            </a:xfrm>
            <a:custGeom>
              <a:avLst/>
              <a:gdLst/>
              <a:ahLst/>
              <a:cxnLst/>
              <a:rect l="l" t="t" r="r" b="b"/>
              <a:pathLst>
                <a:path w="2338" h="596" extrusionOk="0">
                  <a:moveTo>
                    <a:pt x="632" y="0"/>
                  </a:moveTo>
                  <a:cubicBezTo>
                    <a:pt x="576" y="0"/>
                    <a:pt x="520" y="4"/>
                    <a:pt x="463" y="4"/>
                  </a:cubicBezTo>
                  <a:cubicBezTo>
                    <a:pt x="338" y="4"/>
                    <a:pt x="201" y="16"/>
                    <a:pt x="63" y="29"/>
                  </a:cubicBezTo>
                  <a:cubicBezTo>
                    <a:pt x="13" y="41"/>
                    <a:pt x="1" y="116"/>
                    <a:pt x="51" y="116"/>
                  </a:cubicBezTo>
                  <a:cubicBezTo>
                    <a:pt x="163" y="129"/>
                    <a:pt x="276" y="154"/>
                    <a:pt x="376" y="154"/>
                  </a:cubicBezTo>
                  <a:lnTo>
                    <a:pt x="701" y="154"/>
                  </a:lnTo>
                  <a:cubicBezTo>
                    <a:pt x="751" y="166"/>
                    <a:pt x="801" y="166"/>
                    <a:pt x="838" y="191"/>
                  </a:cubicBezTo>
                  <a:cubicBezTo>
                    <a:pt x="876" y="216"/>
                    <a:pt x="888" y="266"/>
                    <a:pt x="926" y="291"/>
                  </a:cubicBezTo>
                  <a:cubicBezTo>
                    <a:pt x="955" y="335"/>
                    <a:pt x="997" y="353"/>
                    <a:pt x="1042" y="353"/>
                  </a:cubicBezTo>
                  <a:cubicBezTo>
                    <a:pt x="1074" y="353"/>
                    <a:pt x="1107" y="344"/>
                    <a:pt x="1138" y="328"/>
                  </a:cubicBezTo>
                  <a:cubicBezTo>
                    <a:pt x="1203" y="304"/>
                    <a:pt x="1267" y="290"/>
                    <a:pt x="1335" y="290"/>
                  </a:cubicBezTo>
                  <a:cubicBezTo>
                    <a:pt x="1372" y="290"/>
                    <a:pt x="1411" y="295"/>
                    <a:pt x="1451" y="303"/>
                  </a:cubicBezTo>
                  <a:cubicBezTo>
                    <a:pt x="1551" y="328"/>
                    <a:pt x="1651" y="353"/>
                    <a:pt x="1763" y="366"/>
                  </a:cubicBezTo>
                  <a:cubicBezTo>
                    <a:pt x="1773" y="367"/>
                    <a:pt x="1783" y="367"/>
                    <a:pt x="1794" y="367"/>
                  </a:cubicBezTo>
                  <a:cubicBezTo>
                    <a:pt x="1850" y="367"/>
                    <a:pt x="1921" y="358"/>
                    <a:pt x="1989" y="358"/>
                  </a:cubicBezTo>
                  <a:cubicBezTo>
                    <a:pt x="2112" y="358"/>
                    <a:pt x="2225" y="388"/>
                    <a:pt x="2225" y="553"/>
                  </a:cubicBezTo>
                  <a:cubicBezTo>
                    <a:pt x="2225" y="580"/>
                    <a:pt x="2250" y="596"/>
                    <a:pt x="2273" y="596"/>
                  </a:cubicBezTo>
                  <a:cubicBezTo>
                    <a:pt x="2293" y="596"/>
                    <a:pt x="2313" y="583"/>
                    <a:pt x="2313" y="553"/>
                  </a:cubicBezTo>
                  <a:cubicBezTo>
                    <a:pt x="2338" y="366"/>
                    <a:pt x="2200" y="204"/>
                    <a:pt x="2050" y="116"/>
                  </a:cubicBezTo>
                  <a:cubicBezTo>
                    <a:pt x="1969" y="66"/>
                    <a:pt x="1883" y="48"/>
                    <a:pt x="1795" y="48"/>
                  </a:cubicBezTo>
                  <a:cubicBezTo>
                    <a:pt x="1640" y="48"/>
                    <a:pt x="1482" y="106"/>
                    <a:pt x="1338" y="154"/>
                  </a:cubicBezTo>
                  <a:cubicBezTo>
                    <a:pt x="1276" y="179"/>
                    <a:pt x="1213" y="204"/>
                    <a:pt x="1163" y="216"/>
                  </a:cubicBezTo>
                  <a:cubicBezTo>
                    <a:pt x="1134" y="226"/>
                    <a:pt x="1111" y="232"/>
                    <a:pt x="1091" y="232"/>
                  </a:cubicBezTo>
                  <a:cubicBezTo>
                    <a:pt x="1059" y="232"/>
                    <a:pt x="1036" y="217"/>
                    <a:pt x="1013" y="179"/>
                  </a:cubicBezTo>
                  <a:cubicBezTo>
                    <a:pt x="963" y="91"/>
                    <a:pt x="901" y="29"/>
                    <a:pt x="801" y="16"/>
                  </a:cubicBezTo>
                  <a:cubicBezTo>
                    <a:pt x="745" y="4"/>
                    <a:pt x="688" y="0"/>
                    <a:pt x="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2" name="Google Shape;3752;p13"/>
            <p:cNvSpPr/>
            <p:nvPr/>
          </p:nvSpPr>
          <p:spPr>
            <a:xfrm>
              <a:off x="6227800" y="2131800"/>
              <a:ext cx="16600" cy="22325"/>
            </a:xfrm>
            <a:custGeom>
              <a:avLst/>
              <a:gdLst/>
              <a:ahLst/>
              <a:cxnLst/>
              <a:rect l="l" t="t" r="r" b="b"/>
              <a:pathLst>
                <a:path w="664" h="893" extrusionOk="0">
                  <a:moveTo>
                    <a:pt x="123" y="1"/>
                  </a:moveTo>
                  <a:cubicBezTo>
                    <a:pt x="110" y="1"/>
                    <a:pt x="98" y="4"/>
                    <a:pt x="88" y="11"/>
                  </a:cubicBezTo>
                  <a:cubicBezTo>
                    <a:pt x="38" y="36"/>
                    <a:pt x="0" y="86"/>
                    <a:pt x="25" y="136"/>
                  </a:cubicBezTo>
                  <a:cubicBezTo>
                    <a:pt x="88" y="286"/>
                    <a:pt x="138" y="436"/>
                    <a:pt x="213" y="561"/>
                  </a:cubicBezTo>
                  <a:cubicBezTo>
                    <a:pt x="288" y="686"/>
                    <a:pt x="375" y="811"/>
                    <a:pt x="512" y="886"/>
                  </a:cubicBezTo>
                  <a:cubicBezTo>
                    <a:pt x="524" y="890"/>
                    <a:pt x="535" y="892"/>
                    <a:pt x="545" y="892"/>
                  </a:cubicBezTo>
                  <a:cubicBezTo>
                    <a:pt x="616" y="892"/>
                    <a:pt x="664" y="792"/>
                    <a:pt x="587" y="748"/>
                  </a:cubicBezTo>
                  <a:cubicBezTo>
                    <a:pt x="463" y="686"/>
                    <a:pt x="413" y="573"/>
                    <a:pt x="375" y="448"/>
                  </a:cubicBezTo>
                  <a:cubicBezTo>
                    <a:pt x="338" y="311"/>
                    <a:pt x="300" y="173"/>
                    <a:pt x="213" y="48"/>
                  </a:cubicBezTo>
                  <a:cubicBezTo>
                    <a:pt x="195" y="21"/>
                    <a:pt x="157"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3" name="Google Shape;3753;p13"/>
            <p:cNvSpPr/>
            <p:nvPr/>
          </p:nvSpPr>
          <p:spPr>
            <a:xfrm>
              <a:off x="6227475" y="2230100"/>
              <a:ext cx="13150" cy="27300"/>
            </a:xfrm>
            <a:custGeom>
              <a:avLst/>
              <a:gdLst/>
              <a:ahLst/>
              <a:cxnLst/>
              <a:rect l="l" t="t" r="r" b="b"/>
              <a:pathLst>
                <a:path w="526" h="1092" extrusionOk="0">
                  <a:moveTo>
                    <a:pt x="152" y="1"/>
                  </a:moveTo>
                  <a:cubicBezTo>
                    <a:pt x="110" y="1"/>
                    <a:pt x="67" y="24"/>
                    <a:pt x="51" y="78"/>
                  </a:cubicBezTo>
                  <a:cubicBezTo>
                    <a:pt x="1" y="265"/>
                    <a:pt x="63" y="453"/>
                    <a:pt x="151" y="615"/>
                  </a:cubicBezTo>
                  <a:cubicBezTo>
                    <a:pt x="176" y="665"/>
                    <a:pt x="201" y="703"/>
                    <a:pt x="238" y="740"/>
                  </a:cubicBezTo>
                  <a:cubicBezTo>
                    <a:pt x="251" y="765"/>
                    <a:pt x="288" y="802"/>
                    <a:pt x="313" y="840"/>
                  </a:cubicBezTo>
                  <a:cubicBezTo>
                    <a:pt x="338" y="877"/>
                    <a:pt x="376" y="902"/>
                    <a:pt x="388" y="940"/>
                  </a:cubicBezTo>
                  <a:cubicBezTo>
                    <a:pt x="413" y="977"/>
                    <a:pt x="413" y="1015"/>
                    <a:pt x="426" y="1065"/>
                  </a:cubicBezTo>
                  <a:cubicBezTo>
                    <a:pt x="431" y="1082"/>
                    <a:pt x="448" y="1092"/>
                    <a:pt x="465" y="1092"/>
                  </a:cubicBezTo>
                  <a:cubicBezTo>
                    <a:pt x="485" y="1092"/>
                    <a:pt x="506" y="1079"/>
                    <a:pt x="513" y="1052"/>
                  </a:cubicBezTo>
                  <a:cubicBezTo>
                    <a:pt x="525" y="1015"/>
                    <a:pt x="525" y="977"/>
                    <a:pt x="525" y="927"/>
                  </a:cubicBezTo>
                  <a:cubicBezTo>
                    <a:pt x="513" y="890"/>
                    <a:pt x="513" y="852"/>
                    <a:pt x="513" y="802"/>
                  </a:cubicBezTo>
                  <a:cubicBezTo>
                    <a:pt x="500" y="715"/>
                    <a:pt x="463" y="628"/>
                    <a:pt x="426" y="553"/>
                  </a:cubicBezTo>
                  <a:cubicBezTo>
                    <a:pt x="388" y="465"/>
                    <a:pt x="338" y="390"/>
                    <a:pt x="288" y="303"/>
                  </a:cubicBezTo>
                  <a:cubicBezTo>
                    <a:pt x="251" y="253"/>
                    <a:pt x="238" y="190"/>
                    <a:pt x="251" y="115"/>
                  </a:cubicBezTo>
                  <a:cubicBezTo>
                    <a:pt x="265" y="44"/>
                    <a:pt x="209" y="1"/>
                    <a:pt x="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4" name="Google Shape;3754;p13"/>
            <p:cNvSpPr/>
            <p:nvPr/>
          </p:nvSpPr>
          <p:spPr>
            <a:xfrm>
              <a:off x="6210925" y="2248600"/>
              <a:ext cx="64775" cy="38350"/>
            </a:xfrm>
            <a:custGeom>
              <a:avLst/>
              <a:gdLst/>
              <a:ahLst/>
              <a:cxnLst/>
              <a:rect l="l" t="t" r="r" b="b"/>
              <a:pathLst>
                <a:path w="2591" h="1534" extrusionOk="0">
                  <a:moveTo>
                    <a:pt x="461" y="0"/>
                  </a:moveTo>
                  <a:cubicBezTo>
                    <a:pt x="328" y="0"/>
                    <a:pt x="194" y="13"/>
                    <a:pt x="63" y="25"/>
                  </a:cubicBezTo>
                  <a:cubicBezTo>
                    <a:pt x="4" y="37"/>
                    <a:pt x="1" y="126"/>
                    <a:pt x="52" y="126"/>
                  </a:cubicBezTo>
                  <a:cubicBezTo>
                    <a:pt x="56" y="126"/>
                    <a:pt x="59" y="126"/>
                    <a:pt x="63" y="125"/>
                  </a:cubicBezTo>
                  <a:cubicBezTo>
                    <a:pt x="150" y="121"/>
                    <a:pt x="240" y="115"/>
                    <a:pt x="330" y="115"/>
                  </a:cubicBezTo>
                  <a:cubicBezTo>
                    <a:pt x="498" y="115"/>
                    <a:pt x="666" y="135"/>
                    <a:pt x="813" y="225"/>
                  </a:cubicBezTo>
                  <a:cubicBezTo>
                    <a:pt x="1025" y="350"/>
                    <a:pt x="1050" y="637"/>
                    <a:pt x="1325" y="687"/>
                  </a:cubicBezTo>
                  <a:cubicBezTo>
                    <a:pt x="1369" y="694"/>
                    <a:pt x="1416" y="694"/>
                    <a:pt x="1464" y="694"/>
                  </a:cubicBezTo>
                  <a:cubicBezTo>
                    <a:pt x="1512" y="694"/>
                    <a:pt x="1562" y="694"/>
                    <a:pt x="1612" y="700"/>
                  </a:cubicBezTo>
                  <a:cubicBezTo>
                    <a:pt x="1737" y="712"/>
                    <a:pt x="1837" y="800"/>
                    <a:pt x="1925" y="887"/>
                  </a:cubicBezTo>
                  <a:cubicBezTo>
                    <a:pt x="2112" y="1075"/>
                    <a:pt x="2237" y="1325"/>
                    <a:pt x="2437" y="1512"/>
                  </a:cubicBezTo>
                  <a:cubicBezTo>
                    <a:pt x="2455" y="1527"/>
                    <a:pt x="2474" y="1533"/>
                    <a:pt x="2491" y="1533"/>
                  </a:cubicBezTo>
                  <a:cubicBezTo>
                    <a:pt x="2547" y="1533"/>
                    <a:pt x="2591" y="1469"/>
                    <a:pt x="2562" y="1412"/>
                  </a:cubicBezTo>
                  <a:cubicBezTo>
                    <a:pt x="2487" y="1262"/>
                    <a:pt x="2375" y="1137"/>
                    <a:pt x="2275" y="1012"/>
                  </a:cubicBezTo>
                  <a:cubicBezTo>
                    <a:pt x="2200" y="912"/>
                    <a:pt x="2125" y="825"/>
                    <a:pt x="2037" y="737"/>
                  </a:cubicBezTo>
                  <a:cubicBezTo>
                    <a:pt x="1962" y="650"/>
                    <a:pt x="1862" y="587"/>
                    <a:pt x="1762" y="537"/>
                  </a:cubicBezTo>
                  <a:cubicBezTo>
                    <a:pt x="1650" y="487"/>
                    <a:pt x="1537" y="475"/>
                    <a:pt x="1437" y="437"/>
                  </a:cubicBezTo>
                  <a:cubicBezTo>
                    <a:pt x="1312" y="387"/>
                    <a:pt x="1262" y="262"/>
                    <a:pt x="1162" y="187"/>
                  </a:cubicBezTo>
                  <a:cubicBezTo>
                    <a:pt x="1075" y="125"/>
                    <a:pt x="963" y="75"/>
                    <a:pt x="850" y="50"/>
                  </a:cubicBezTo>
                  <a:cubicBezTo>
                    <a:pt x="725" y="13"/>
                    <a:pt x="594" y="0"/>
                    <a:pt x="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5" name="Google Shape;3755;p13"/>
            <p:cNvSpPr/>
            <p:nvPr/>
          </p:nvSpPr>
          <p:spPr>
            <a:xfrm>
              <a:off x="6316375" y="2000475"/>
              <a:ext cx="76075" cy="17125"/>
            </a:xfrm>
            <a:custGeom>
              <a:avLst/>
              <a:gdLst/>
              <a:ahLst/>
              <a:cxnLst/>
              <a:rect l="l" t="t" r="r" b="b"/>
              <a:pathLst>
                <a:path w="3043" h="685" extrusionOk="0">
                  <a:moveTo>
                    <a:pt x="2837" y="0"/>
                  </a:moveTo>
                  <a:cubicBezTo>
                    <a:pt x="2621" y="0"/>
                    <a:pt x="2457" y="172"/>
                    <a:pt x="2281" y="278"/>
                  </a:cubicBezTo>
                  <a:cubicBezTo>
                    <a:pt x="2206" y="324"/>
                    <a:pt x="2132" y="350"/>
                    <a:pt x="2053" y="350"/>
                  </a:cubicBezTo>
                  <a:cubicBezTo>
                    <a:pt x="2025" y="350"/>
                    <a:pt x="1997" y="347"/>
                    <a:pt x="1968" y="340"/>
                  </a:cubicBezTo>
                  <a:cubicBezTo>
                    <a:pt x="1871" y="318"/>
                    <a:pt x="1783" y="288"/>
                    <a:pt x="1689" y="288"/>
                  </a:cubicBezTo>
                  <a:cubicBezTo>
                    <a:pt x="1674" y="288"/>
                    <a:pt x="1659" y="288"/>
                    <a:pt x="1643" y="290"/>
                  </a:cubicBezTo>
                  <a:cubicBezTo>
                    <a:pt x="1531" y="303"/>
                    <a:pt x="1431" y="315"/>
                    <a:pt x="1318" y="328"/>
                  </a:cubicBezTo>
                  <a:cubicBezTo>
                    <a:pt x="1217" y="338"/>
                    <a:pt x="1124" y="356"/>
                    <a:pt x="1026" y="356"/>
                  </a:cubicBezTo>
                  <a:cubicBezTo>
                    <a:pt x="1003" y="356"/>
                    <a:pt x="980" y="355"/>
                    <a:pt x="956" y="353"/>
                  </a:cubicBezTo>
                  <a:cubicBezTo>
                    <a:pt x="669" y="315"/>
                    <a:pt x="381" y="215"/>
                    <a:pt x="106" y="165"/>
                  </a:cubicBezTo>
                  <a:cubicBezTo>
                    <a:pt x="99" y="162"/>
                    <a:pt x="93" y="161"/>
                    <a:pt x="86" y="161"/>
                  </a:cubicBezTo>
                  <a:cubicBezTo>
                    <a:pt x="34" y="161"/>
                    <a:pt x="1" y="243"/>
                    <a:pt x="56" y="265"/>
                  </a:cubicBezTo>
                  <a:cubicBezTo>
                    <a:pt x="319" y="403"/>
                    <a:pt x="594" y="553"/>
                    <a:pt x="868" y="640"/>
                  </a:cubicBezTo>
                  <a:cubicBezTo>
                    <a:pt x="939" y="668"/>
                    <a:pt x="1013" y="684"/>
                    <a:pt x="1086" y="684"/>
                  </a:cubicBezTo>
                  <a:cubicBezTo>
                    <a:pt x="1144" y="684"/>
                    <a:pt x="1201" y="674"/>
                    <a:pt x="1256" y="652"/>
                  </a:cubicBezTo>
                  <a:cubicBezTo>
                    <a:pt x="1368" y="615"/>
                    <a:pt x="1468" y="528"/>
                    <a:pt x="1568" y="465"/>
                  </a:cubicBezTo>
                  <a:cubicBezTo>
                    <a:pt x="1631" y="434"/>
                    <a:pt x="1685" y="420"/>
                    <a:pt x="1737" y="420"/>
                  </a:cubicBezTo>
                  <a:cubicBezTo>
                    <a:pt x="1809" y="420"/>
                    <a:pt x="1876" y="446"/>
                    <a:pt x="1956" y="490"/>
                  </a:cubicBezTo>
                  <a:cubicBezTo>
                    <a:pt x="2029" y="527"/>
                    <a:pt x="2102" y="550"/>
                    <a:pt x="2175" y="550"/>
                  </a:cubicBezTo>
                  <a:cubicBezTo>
                    <a:pt x="2202" y="550"/>
                    <a:pt x="2229" y="547"/>
                    <a:pt x="2256" y="540"/>
                  </a:cubicBezTo>
                  <a:cubicBezTo>
                    <a:pt x="2493" y="490"/>
                    <a:pt x="2643" y="253"/>
                    <a:pt x="2893" y="228"/>
                  </a:cubicBezTo>
                  <a:cubicBezTo>
                    <a:pt x="3043" y="203"/>
                    <a:pt x="3030" y="15"/>
                    <a:pt x="2880" y="3"/>
                  </a:cubicBezTo>
                  <a:cubicBezTo>
                    <a:pt x="2866" y="1"/>
                    <a:pt x="2852" y="0"/>
                    <a:pt x="2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6" name="Google Shape;3756;p13"/>
            <p:cNvSpPr/>
            <p:nvPr/>
          </p:nvSpPr>
          <p:spPr>
            <a:xfrm>
              <a:off x="6103275" y="2250050"/>
              <a:ext cx="331000" cy="232775"/>
            </a:xfrm>
            <a:custGeom>
              <a:avLst/>
              <a:gdLst/>
              <a:ahLst/>
              <a:cxnLst/>
              <a:rect l="l" t="t" r="r" b="b"/>
              <a:pathLst>
                <a:path w="13240" h="9311" extrusionOk="0">
                  <a:moveTo>
                    <a:pt x="89" y="0"/>
                  </a:moveTo>
                  <a:cubicBezTo>
                    <a:pt x="46" y="0"/>
                    <a:pt x="0" y="30"/>
                    <a:pt x="7" y="79"/>
                  </a:cubicBezTo>
                  <a:cubicBezTo>
                    <a:pt x="95" y="667"/>
                    <a:pt x="20" y="1254"/>
                    <a:pt x="45" y="1854"/>
                  </a:cubicBezTo>
                  <a:cubicBezTo>
                    <a:pt x="82" y="2466"/>
                    <a:pt x="295" y="3016"/>
                    <a:pt x="595" y="3541"/>
                  </a:cubicBezTo>
                  <a:cubicBezTo>
                    <a:pt x="920" y="4128"/>
                    <a:pt x="1307" y="4678"/>
                    <a:pt x="1744" y="5178"/>
                  </a:cubicBezTo>
                  <a:cubicBezTo>
                    <a:pt x="2182" y="5690"/>
                    <a:pt x="2657" y="6140"/>
                    <a:pt x="3119" y="6628"/>
                  </a:cubicBezTo>
                  <a:cubicBezTo>
                    <a:pt x="3532" y="7078"/>
                    <a:pt x="3906" y="7565"/>
                    <a:pt x="4406" y="7927"/>
                  </a:cubicBezTo>
                  <a:cubicBezTo>
                    <a:pt x="4881" y="8265"/>
                    <a:pt x="5444" y="8477"/>
                    <a:pt x="6006" y="8677"/>
                  </a:cubicBezTo>
                  <a:cubicBezTo>
                    <a:pt x="7143" y="9052"/>
                    <a:pt x="8305" y="9240"/>
                    <a:pt x="9492" y="9290"/>
                  </a:cubicBezTo>
                  <a:cubicBezTo>
                    <a:pt x="9707" y="9302"/>
                    <a:pt x="9928" y="9310"/>
                    <a:pt x="10151" y="9310"/>
                  </a:cubicBezTo>
                  <a:cubicBezTo>
                    <a:pt x="11266" y="9310"/>
                    <a:pt x="12435" y="9102"/>
                    <a:pt x="13154" y="8165"/>
                  </a:cubicBezTo>
                  <a:cubicBezTo>
                    <a:pt x="13239" y="8051"/>
                    <a:pt x="13145" y="7901"/>
                    <a:pt x="13029" y="7901"/>
                  </a:cubicBezTo>
                  <a:cubicBezTo>
                    <a:pt x="12992" y="7901"/>
                    <a:pt x="12953" y="7916"/>
                    <a:pt x="12917" y="7952"/>
                  </a:cubicBezTo>
                  <a:cubicBezTo>
                    <a:pt x="12529" y="8365"/>
                    <a:pt x="12079" y="8777"/>
                    <a:pt x="11529" y="8965"/>
                  </a:cubicBezTo>
                  <a:cubicBezTo>
                    <a:pt x="11176" y="9088"/>
                    <a:pt x="10812" y="9130"/>
                    <a:pt x="10446" y="9130"/>
                  </a:cubicBezTo>
                  <a:cubicBezTo>
                    <a:pt x="10216" y="9130"/>
                    <a:pt x="9986" y="9114"/>
                    <a:pt x="9755" y="9090"/>
                  </a:cubicBezTo>
                  <a:cubicBezTo>
                    <a:pt x="9193" y="9027"/>
                    <a:pt x="8630" y="8915"/>
                    <a:pt x="8068" y="8802"/>
                  </a:cubicBezTo>
                  <a:cubicBezTo>
                    <a:pt x="7530" y="8702"/>
                    <a:pt x="6981" y="8577"/>
                    <a:pt x="6443" y="8415"/>
                  </a:cubicBezTo>
                  <a:cubicBezTo>
                    <a:pt x="5893" y="8252"/>
                    <a:pt x="5369" y="8052"/>
                    <a:pt x="4844" y="7827"/>
                  </a:cubicBezTo>
                  <a:cubicBezTo>
                    <a:pt x="4294" y="7602"/>
                    <a:pt x="3869" y="7215"/>
                    <a:pt x="3469" y="6790"/>
                  </a:cubicBezTo>
                  <a:cubicBezTo>
                    <a:pt x="3032" y="6328"/>
                    <a:pt x="2644" y="5815"/>
                    <a:pt x="2244" y="5303"/>
                  </a:cubicBezTo>
                  <a:cubicBezTo>
                    <a:pt x="1857" y="4803"/>
                    <a:pt x="1495" y="4291"/>
                    <a:pt x="1157" y="3766"/>
                  </a:cubicBezTo>
                  <a:cubicBezTo>
                    <a:pt x="795" y="3191"/>
                    <a:pt x="482" y="2591"/>
                    <a:pt x="357" y="1916"/>
                  </a:cubicBezTo>
                  <a:cubicBezTo>
                    <a:pt x="232" y="1304"/>
                    <a:pt x="270" y="667"/>
                    <a:pt x="157" y="54"/>
                  </a:cubicBezTo>
                  <a:cubicBezTo>
                    <a:pt x="152" y="17"/>
                    <a:pt x="121" y="0"/>
                    <a:pt x="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7" name="Google Shape;3757;p13"/>
            <p:cNvSpPr/>
            <p:nvPr/>
          </p:nvSpPr>
          <p:spPr>
            <a:xfrm>
              <a:off x="6359325" y="2366650"/>
              <a:ext cx="152825" cy="89425"/>
            </a:xfrm>
            <a:custGeom>
              <a:avLst/>
              <a:gdLst/>
              <a:ahLst/>
              <a:cxnLst/>
              <a:rect l="l" t="t" r="r" b="b"/>
              <a:pathLst>
                <a:path w="6113" h="3577" extrusionOk="0">
                  <a:moveTo>
                    <a:pt x="5941" y="0"/>
                  </a:moveTo>
                  <a:cubicBezTo>
                    <a:pt x="5872" y="0"/>
                    <a:pt x="5803" y="36"/>
                    <a:pt x="5786" y="114"/>
                  </a:cubicBezTo>
                  <a:cubicBezTo>
                    <a:pt x="5674" y="652"/>
                    <a:pt x="5436" y="1114"/>
                    <a:pt x="5124" y="1564"/>
                  </a:cubicBezTo>
                  <a:cubicBezTo>
                    <a:pt x="4786" y="2026"/>
                    <a:pt x="4424" y="2564"/>
                    <a:pt x="3924" y="2851"/>
                  </a:cubicBezTo>
                  <a:cubicBezTo>
                    <a:pt x="3649" y="2988"/>
                    <a:pt x="3349" y="3063"/>
                    <a:pt x="3049" y="3113"/>
                  </a:cubicBezTo>
                  <a:cubicBezTo>
                    <a:pt x="2725" y="3151"/>
                    <a:pt x="2425" y="3238"/>
                    <a:pt x="2112" y="3263"/>
                  </a:cubicBezTo>
                  <a:cubicBezTo>
                    <a:pt x="1450" y="3313"/>
                    <a:pt x="788" y="3326"/>
                    <a:pt x="125" y="3363"/>
                  </a:cubicBezTo>
                  <a:cubicBezTo>
                    <a:pt x="4" y="3375"/>
                    <a:pt x="0" y="3576"/>
                    <a:pt x="126" y="3576"/>
                  </a:cubicBezTo>
                  <a:cubicBezTo>
                    <a:pt x="130" y="3576"/>
                    <a:pt x="134" y="3576"/>
                    <a:pt x="138" y="3576"/>
                  </a:cubicBezTo>
                  <a:cubicBezTo>
                    <a:pt x="863" y="3526"/>
                    <a:pt x="1587" y="3438"/>
                    <a:pt x="2312" y="3426"/>
                  </a:cubicBezTo>
                  <a:cubicBezTo>
                    <a:pt x="2529" y="3426"/>
                    <a:pt x="2740" y="3448"/>
                    <a:pt x="2953" y="3448"/>
                  </a:cubicBezTo>
                  <a:cubicBezTo>
                    <a:pt x="3059" y="3448"/>
                    <a:pt x="3166" y="3442"/>
                    <a:pt x="3274" y="3426"/>
                  </a:cubicBezTo>
                  <a:cubicBezTo>
                    <a:pt x="3599" y="3388"/>
                    <a:pt x="3912" y="3288"/>
                    <a:pt x="4174" y="3101"/>
                  </a:cubicBezTo>
                  <a:cubicBezTo>
                    <a:pt x="4662" y="2764"/>
                    <a:pt x="5036" y="2214"/>
                    <a:pt x="5386" y="1726"/>
                  </a:cubicBezTo>
                  <a:cubicBezTo>
                    <a:pt x="5724" y="1264"/>
                    <a:pt x="6036" y="739"/>
                    <a:pt x="6099" y="152"/>
                  </a:cubicBezTo>
                  <a:cubicBezTo>
                    <a:pt x="6112" y="55"/>
                    <a:pt x="6027" y="0"/>
                    <a:pt x="5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8" name="Google Shape;3758;p13"/>
            <p:cNvSpPr/>
            <p:nvPr/>
          </p:nvSpPr>
          <p:spPr>
            <a:xfrm>
              <a:off x="6096275" y="1957975"/>
              <a:ext cx="299850" cy="323800"/>
            </a:xfrm>
            <a:custGeom>
              <a:avLst/>
              <a:gdLst/>
              <a:ahLst/>
              <a:cxnLst/>
              <a:rect l="l" t="t" r="r" b="b"/>
              <a:pathLst>
                <a:path w="11994" h="12952" extrusionOk="0">
                  <a:moveTo>
                    <a:pt x="10526" y="1"/>
                  </a:moveTo>
                  <a:cubicBezTo>
                    <a:pt x="10370" y="1"/>
                    <a:pt x="10215" y="9"/>
                    <a:pt x="10060" y="28"/>
                  </a:cubicBezTo>
                  <a:cubicBezTo>
                    <a:pt x="9460" y="116"/>
                    <a:pt x="8860" y="278"/>
                    <a:pt x="8310" y="540"/>
                  </a:cubicBezTo>
                  <a:cubicBezTo>
                    <a:pt x="7748" y="790"/>
                    <a:pt x="7248" y="1140"/>
                    <a:pt x="6786" y="1553"/>
                  </a:cubicBezTo>
                  <a:cubicBezTo>
                    <a:pt x="6511" y="1790"/>
                    <a:pt x="6273" y="2078"/>
                    <a:pt x="5998" y="2315"/>
                  </a:cubicBezTo>
                  <a:cubicBezTo>
                    <a:pt x="5861" y="2427"/>
                    <a:pt x="5699" y="2540"/>
                    <a:pt x="5536" y="2627"/>
                  </a:cubicBezTo>
                  <a:cubicBezTo>
                    <a:pt x="5349" y="2715"/>
                    <a:pt x="5149" y="2765"/>
                    <a:pt x="4961" y="2840"/>
                  </a:cubicBezTo>
                  <a:cubicBezTo>
                    <a:pt x="4349" y="3077"/>
                    <a:pt x="3861" y="3515"/>
                    <a:pt x="3412" y="3977"/>
                  </a:cubicBezTo>
                  <a:cubicBezTo>
                    <a:pt x="2949" y="4452"/>
                    <a:pt x="2562" y="5014"/>
                    <a:pt x="2087" y="5477"/>
                  </a:cubicBezTo>
                  <a:cubicBezTo>
                    <a:pt x="1662" y="5889"/>
                    <a:pt x="1050" y="6176"/>
                    <a:pt x="775" y="6714"/>
                  </a:cubicBezTo>
                  <a:cubicBezTo>
                    <a:pt x="637" y="6964"/>
                    <a:pt x="587" y="7276"/>
                    <a:pt x="575" y="7564"/>
                  </a:cubicBezTo>
                  <a:cubicBezTo>
                    <a:pt x="562" y="7914"/>
                    <a:pt x="525" y="8213"/>
                    <a:pt x="375" y="8538"/>
                  </a:cubicBezTo>
                  <a:cubicBezTo>
                    <a:pt x="212" y="8851"/>
                    <a:pt x="87" y="9151"/>
                    <a:pt x="37" y="9501"/>
                  </a:cubicBezTo>
                  <a:cubicBezTo>
                    <a:pt x="25" y="9676"/>
                    <a:pt x="13" y="9850"/>
                    <a:pt x="13" y="10025"/>
                  </a:cubicBezTo>
                  <a:cubicBezTo>
                    <a:pt x="13" y="10200"/>
                    <a:pt x="0" y="10375"/>
                    <a:pt x="13" y="10550"/>
                  </a:cubicBezTo>
                  <a:cubicBezTo>
                    <a:pt x="25" y="10925"/>
                    <a:pt x="137" y="11300"/>
                    <a:pt x="200" y="11663"/>
                  </a:cubicBezTo>
                  <a:cubicBezTo>
                    <a:pt x="275" y="12050"/>
                    <a:pt x="350" y="12462"/>
                    <a:pt x="325" y="12850"/>
                  </a:cubicBezTo>
                  <a:cubicBezTo>
                    <a:pt x="325" y="12917"/>
                    <a:pt x="379" y="12952"/>
                    <a:pt x="434" y="12952"/>
                  </a:cubicBezTo>
                  <a:cubicBezTo>
                    <a:pt x="480" y="12952"/>
                    <a:pt x="526" y="12926"/>
                    <a:pt x="537" y="12875"/>
                  </a:cubicBezTo>
                  <a:cubicBezTo>
                    <a:pt x="650" y="12212"/>
                    <a:pt x="550" y="11588"/>
                    <a:pt x="425" y="10938"/>
                  </a:cubicBezTo>
                  <a:cubicBezTo>
                    <a:pt x="375" y="10625"/>
                    <a:pt x="275" y="10325"/>
                    <a:pt x="262" y="10013"/>
                  </a:cubicBezTo>
                  <a:cubicBezTo>
                    <a:pt x="237" y="9701"/>
                    <a:pt x="262" y="9388"/>
                    <a:pt x="362" y="9076"/>
                  </a:cubicBezTo>
                  <a:cubicBezTo>
                    <a:pt x="475" y="8751"/>
                    <a:pt x="725" y="8501"/>
                    <a:pt x="850" y="8188"/>
                  </a:cubicBezTo>
                  <a:cubicBezTo>
                    <a:pt x="962" y="7926"/>
                    <a:pt x="937" y="7626"/>
                    <a:pt x="912" y="7339"/>
                  </a:cubicBezTo>
                  <a:cubicBezTo>
                    <a:pt x="862" y="6676"/>
                    <a:pt x="1475" y="6314"/>
                    <a:pt x="1962" y="5989"/>
                  </a:cubicBezTo>
                  <a:cubicBezTo>
                    <a:pt x="2487" y="5627"/>
                    <a:pt x="2912" y="5152"/>
                    <a:pt x="3287" y="4664"/>
                  </a:cubicBezTo>
                  <a:cubicBezTo>
                    <a:pt x="3699" y="4127"/>
                    <a:pt x="4049" y="3590"/>
                    <a:pt x="4649" y="3265"/>
                  </a:cubicBezTo>
                  <a:cubicBezTo>
                    <a:pt x="4961" y="3102"/>
                    <a:pt x="5324" y="3077"/>
                    <a:pt x="5649" y="2940"/>
                  </a:cubicBezTo>
                  <a:cubicBezTo>
                    <a:pt x="5961" y="2815"/>
                    <a:pt x="6223" y="2602"/>
                    <a:pt x="6461" y="2352"/>
                  </a:cubicBezTo>
                  <a:cubicBezTo>
                    <a:pt x="6686" y="2103"/>
                    <a:pt x="6898" y="1840"/>
                    <a:pt x="7148" y="1603"/>
                  </a:cubicBezTo>
                  <a:cubicBezTo>
                    <a:pt x="7373" y="1390"/>
                    <a:pt x="7623" y="1215"/>
                    <a:pt x="7885" y="1065"/>
                  </a:cubicBezTo>
                  <a:cubicBezTo>
                    <a:pt x="8460" y="703"/>
                    <a:pt x="9123" y="453"/>
                    <a:pt x="9797" y="341"/>
                  </a:cubicBezTo>
                  <a:cubicBezTo>
                    <a:pt x="10175" y="279"/>
                    <a:pt x="10560" y="240"/>
                    <a:pt x="10942" y="240"/>
                  </a:cubicBezTo>
                  <a:cubicBezTo>
                    <a:pt x="11256" y="240"/>
                    <a:pt x="11568" y="266"/>
                    <a:pt x="11872" y="328"/>
                  </a:cubicBezTo>
                  <a:cubicBezTo>
                    <a:pt x="11876" y="329"/>
                    <a:pt x="11880" y="329"/>
                    <a:pt x="11884" y="329"/>
                  </a:cubicBezTo>
                  <a:cubicBezTo>
                    <a:pt x="11974" y="329"/>
                    <a:pt x="11993" y="202"/>
                    <a:pt x="11909" y="178"/>
                  </a:cubicBezTo>
                  <a:cubicBezTo>
                    <a:pt x="11452" y="75"/>
                    <a:pt x="10987" y="1"/>
                    <a:pt x="10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9" name="Google Shape;3759;p13"/>
            <p:cNvSpPr/>
            <p:nvPr/>
          </p:nvSpPr>
          <p:spPr>
            <a:xfrm>
              <a:off x="6503750" y="2291025"/>
              <a:ext cx="121100" cy="20975"/>
            </a:xfrm>
            <a:custGeom>
              <a:avLst/>
              <a:gdLst/>
              <a:ahLst/>
              <a:cxnLst/>
              <a:rect l="l" t="t" r="r" b="b"/>
              <a:pathLst>
                <a:path w="4844" h="839" extrusionOk="0">
                  <a:moveTo>
                    <a:pt x="371" y="0"/>
                  </a:moveTo>
                  <a:cubicBezTo>
                    <a:pt x="314" y="0"/>
                    <a:pt x="256" y="5"/>
                    <a:pt x="197" y="15"/>
                  </a:cubicBezTo>
                  <a:cubicBezTo>
                    <a:pt x="1" y="52"/>
                    <a:pt x="9" y="340"/>
                    <a:pt x="209" y="340"/>
                  </a:cubicBezTo>
                  <a:cubicBezTo>
                    <a:pt x="213" y="340"/>
                    <a:pt x="217" y="340"/>
                    <a:pt x="222" y="340"/>
                  </a:cubicBezTo>
                  <a:cubicBezTo>
                    <a:pt x="242" y="339"/>
                    <a:pt x="263" y="338"/>
                    <a:pt x="283" y="338"/>
                  </a:cubicBezTo>
                  <a:cubicBezTo>
                    <a:pt x="635" y="338"/>
                    <a:pt x="966" y="533"/>
                    <a:pt x="1296" y="627"/>
                  </a:cubicBezTo>
                  <a:cubicBezTo>
                    <a:pt x="1696" y="727"/>
                    <a:pt x="2096" y="790"/>
                    <a:pt x="2509" y="827"/>
                  </a:cubicBezTo>
                  <a:cubicBezTo>
                    <a:pt x="2599" y="835"/>
                    <a:pt x="2690" y="838"/>
                    <a:pt x="2780" y="838"/>
                  </a:cubicBezTo>
                  <a:cubicBezTo>
                    <a:pt x="3473" y="838"/>
                    <a:pt x="4148" y="628"/>
                    <a:pt x="4745" y="252"/>
                  </a:cubicBezTo>
                  <a:cubicBezTo>
                    <a:pt x="4844" y="187"/>
                    <a:pt x="4789" y="16"/>
                    <a:pt x="4682" y="16"/>
                  </a:cubicBezTo>
                  <a:cubicBezTo>
                    <a:pt x="4667" y="16"/>
                    <a:pt x="4650" y="20"/>
                    <a:pt x="4633" y="28"/>
                  </a:cubicBezTo>
                  <a:cubicBezTo>
                    <a:pt x="4283" y="203"/>
                    <a:pt x="3958" y="415"/>
                    <a:pt x="3558" y="502"/>
                  </a:cubicBezTo>
                  <a:cubicBezTo>
                    <a:pt x="3381" y="547"/>
                    <a:pt x="3200" y="564"/>
                    <a:pt x="3020" y="564"/>
                  </a:cubicBezTo>
                  <a:cubicBezTo>
                    <a:pt x="2794" y="564"/>
                    <a:pt x="2568" y="537"/>
                    <a:pt x="2346" y="502"/>
                  </a:cubicBezTo>
                  <a:cubicBezTo>
                    <a:pt x="1971" y="440"/>
                    <a:pt x="1596" y="327"/>
                    <a:pt x="1221" y="215"/>
                  </a:cubicBezTo>
                  <a:cubicBezTo>
                    <a:pt x="939" y="121"/>
                    <a:pt x="665"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0" name="Google Shape;3760;p13"/>
            <p:cNvSpPr/>
            <p:nvPr/>
          </p:nvSpPr>
          <p:spPr>
            <a:xfrm>
              <a:off x="6539425" y="1862975"/>
              <a:ext cx="365075" cy="437475"/>
            </a:xfrm>
            <a:custGeom>
              <a:avLst/>
              <a:gdLst/>
              <a:ahLst/>
              <a:cxnLst/>
              <a:rect l="l" t="t" r="r" b="b"/>
              <a:pathLst>
                <a:path w="14603" h="17499" extrusionOk="0">
                  <a:moveTo>
                    <a:pt x="6388" y="0"/>
                  </a:moveTo>
                  <a:cubicBezTo>
                    <a:pt x="5865" y="0"/>
                    <a:pt x="5362" y="96"/>
                    <a:pt x="4868" y="242"/>
                  </a:cubicBezTo>
                  <a:cubicBezTo>
                    <a:pt x="4281" y="404"/>
                    <a:pt x="3718" y="616"/>
                    <a:pt x="3156" y="804"/>
                  </a:cubicBezTo>
                  <a:cubicBezTo>
                    <a:pt x="2506" y="1029"/>
                    <a:pt x="1844" y="1229"/>
                    <a:pt x="1194" y="1429"/>
                  </a:cubicBezTo>
                  <a:cubicBezTo>
                    <a:pt x="857" y="1529"/>
                    <a:pt x="532" y="1641"/>
                    <a:pt x="194" y="1741"/>
                  </a:cubicBezTo>
                  <a:cubicBezTo>
                    <a:pt x="0" y="1798"/>
                    <a:pt x="67" y="2074"/>
                    <a:pt x="242" y="2074"/>
                  </a:cubicBezTo>
                  <a:cubicBezTo>
                    <a:pt x="258" y="2074"/>
                    <a:pt x="276" y="2072"/>
                    <a:pt x="294" y="2066"/>
                  </a:cubicBezTo>
                  <a:cubicBezTo>
                    <a:pt x="1506" y="1616"/>
                    <a:pt x="2744" y="1204"/>
                    <a:pt x="3981" y="816"/>
                  </a:cubicBezTo>
                  <a:cubicBezTo>
                    <a:pt x="4518" y="654"/>
                    <a:pt x="5068" y="541"/>
                    <a:pt x="5618" y="467"/>
                  </a:cubicBezTo>
                  <a:cubicBezTo>
                    <a:pt x="5919" y="426"/>
                    <a:pt x="6216" y="401"/>
                    <a:pt x="6514" y="401"/>
                  </a:cubicBezTo>
                  <a:cubicBezTo>
                    <a:pt x="6772" y="401"/>
                    <a:pt x="7031" y="420"/>
                    <a:pt x="7292" y="467"/>
                  </a:cubicBezTo>
                  <a:cubicBezTo>
                    <a:pt x="7867" y="579"/>
                    <a:pt x="8405" y="779"/>
                    <a:pt x="8930" y="1004"/>
                  </a:cubicBezTo>
                  <a:cubicBezTo>
                    <a:pt x="9467" y="1241"/>
                    <a:pt x="9992" y="1479"/>
                    <a:pt x="10492" y="1791"/>
                  </a:cubicBezTo>
                  <a:cubicBezTo>
                    <a:pt x="11016" y="2129"/>
                    <a:pt x="11466" y="2541"/>
                    <a:pt x="11891" y="2978"/>
                  </a:cubicBezTo>
                  <a:cubicBezTo>
                    <a:pt x="12354" y="3441"/>
                    <a:pt x="12816" y="3891"/>
                    <a:pt x="13178" y="4428"/>
                  </a:cubicBezTo>
                  <a:cubicBezTo>
                    <a:pt x="13778" y="5290"/>
                    <a:pt x="14041" y="6377"/>
                    <a:pt x="14016" y="7415"/>
                  </a:cubicBezTo>
                  <a:cubicBezTo>
                    <a:pt x="13991" y="7952"/>
                    <a:pt x="13891" y="8489"/>
                    <a:pt x="13703" y="8989"/>
                  </a:cubicBezTo>
                  <a:cubicBezTo>
                    <a:pt x="13491" y="9552"/>
                    <a:pt x="13191" y="10064"/>
                    <a:pt x="12891" y="10576"/>
                  </a:cubicBezTo>
                  <a:cubicBezTo>
                    <a:pt x="11679" y="12676"/>
                    <a:pt x="10417" y="14875"/>
                    <a:pt x="8280" y="16150"/>
                  </a:cubicBezTo>
                  <a:cubicBezTo>
                    <a:pt x="7280" y="16750"/>
                    <a:pt x="6168" y="17050"/>
                    <a:pt x="5006" y="17075"/>
                  </a:cubicBezTo>
                  <a:cubicBezTo>
                    <a:pt x="4456" y="17075"/>
                    <a:pt x="3906" y="17050"/>
                    <a:pt x="3368" y="17037"/>
                  </a:cubicBezTo>
                  <a:cubicBezTo>
                    <a:pt x="2819" y="17025"/>
                    <a:pt x="2269" y="16975"/>
                    <a:pt x="1719" y="16950"/>
                  </a:cubicBezTo>
                  <a:cubicBezTo>
                    <a:pt x="1482" y="16939"/>
                    <a:pt x="1255" y="16910"/>
                    <a:pt x="1021" y="16910"/>
                  </a:cubicBezTo>
                  <a:cubicBezTo>
                    <a:pt x="983" y="16910"/>
                    <a:pt x="945" y="16910"/>
                    <a:pt x="907" y="16912"/>
                  </a:cubicBezTo>
                  <a:cubicBezTo>
                    <a:pt x="686" y="16924"/>
                    <a:pt x="694" y="17262"/>
                    <a:pt x="907" y="17262"/>
                  </a:cubicBezTo>
                  <a:cubicBezTo>
                    <a:pt x="911" y="17262"/>
                    <a:pt x="915" y="17262"/>
                    <a:pt x="919" y="17262"/>
                  </a:cubicBezTo>
                  <a:cubicBezTo>
                    <a:pt x="1207" y="17250"/>
                    <a:pt x="1506" y="17212"/>
                    <a:pt x="1781" y="17212"/>
                  </a:cubicBezTo>
                  <a:cubicBezTo>
                    <a:pt x="2069" y="17225"/>
                    <a:pt x="2356" y="17250"/>
                    <a:pt x="2644" y="17287"/>
                  </a:cubicBezTo>
                  <a:cubicBezTo>
                    <a:pt x="3219" y="17337"/>
                    <a:pt x="3781" y="17449"/>
                    <a:pt x="4356" y="17487"/>
                  </a:cubicBezTo>
                  <a:cubicBezTo>
                    <a:pt x="4501" y="17495"/>
                    <a:pt x="4646" y="17499"/>
                    <a:pt x="4789" y="17499"/>
                  </a:cubicBezTo>
                  <a:cubicBezTo>
                    <a:pt x="5820" y="17499"/>
                    <a:pt x="6812" y="17298"/>
                    <a:pt x="7755" y="16837"/>
                  </a:cubicBezTo>
                  <a:cubicBezTo>
                    <a:pt x="10029" y="15712"/>
                    <a:pt x="11529" y="13538"/>
                    <a:pt x="12803" y="11426"/>
                  </a:cubicBezTo>
                  <a:cubicBezTo>
                    <a:pt x="13428" y="10389"/>
                    <a:pt x="14141" y="9339"/>
                    <a:pt x="14378" y="8139"/>
                  </a:cubicBezTo>
                  <a:cubicBezTo>
                    <a:pt x="14603" y="7052"/>
                    <a:pt x="14453" y="5915"/>
                    <a:pt x="13953" y="4928"/>
                  </a:cubicBezTo>
                  <a:cubicBezTo>
                    <a:pt x="13678" y="4378"/>
                    <a:pt x="13291" y="3903"/>
                    <a:pt x="12866" y="3466"/>
                  </a:cubicBezTo>
                  <a:cubicBezTo>
                    <a:pt x="12416" y="3003"/>
                    <a:pt x="11954" y="2541"/>
                    <a:pt x="11466" y="2116"/>
                  </a:cubicBezTo>
                  <a:cubicBezTo>
                    <a:pt x="10991" y="1716"/>
                    <a:pt x="10467" y="1416"/>
                    <a:pt x="9917" y="1129"/>
                  </a:cubicBezTo>
                  <a:cubicBezTo>
                    <a:pt x="9379" y="841"/>
                    <a:pt x="8830" y="579"/>
                    <a:pt x="8267" y="367"/>
                  </a:cubicBezTo>
                  <a:cubicBezTo>
                    <a:pt x="7717" y="167"/>
                    <a:pt x="7155" y="29"/>
                    <a:pt x="6568" y="4"/>
                  </a:cubicBezTo>
                  <a:cubicBezTo>
                    <a:pt x="6507" y="2"/>
                    <a:pt x="6447" y="0"/>
                    <a:pt x="6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1" name="Google Shape;3761;p13"/>
            <p:cNvSpPr/>
            <p:nvPr/>
          </p:nvSpPr>
          <p:spPr>
            <a:xfrm>
              <a:off x="6446175" y="1907950"/>
              <a:ext cx="101425" cy="91275"/>
            </a:xfrm>
            <a:custGeom>
              <a:avLst/>
              <a:gdLst/>
              <a:ahLst/>
              <a:cxnLst/>
              <a:rect l="l" t="t" r="r" b="b"/>
              <a:pathLst>
                <a:path w="4057" h="3651" extrusionOk="0">
                  <a:moveTo>
                    <a:pt x="3596" y="1"/>
                  </a:moveTo>
                  <a:cubicBezTo>
                    <a:pt x="3502" y="1"/>
                    <a:pt x="3412" y="10"/>
                    <a:pt x="3299" y="55"/>
                  </a:cubicBezTo>
                  <a:cubicBezTo>
                    <a:pt x="3137" y="130"/>
                    <a:pt x="3000" y="242"/>
                    <a:pt x="2887" y="367"/>
                  </a:cubicBezTo>
                  <a:cubicBezTo>
                    <a:pt x="2737" y="542"/>
                    <a:pt x="2612" y="767"/>
                    <a:pt x="2425" y="904"/>
                  </a:cubicBezTo>
                  <a:cubicBezTo>
                    <a:pt x="2250" y="1042"/>
                    <a:pt x="2025" y="1092"/>
                    <a:pt x="1837" y="1192"/>
                  </a:cubicBezTo>
                  <a:cubicBezTo>
                    <a:pt x="1450" y="1392"/>
                    <a:pt x="1325" y="1817"/>
                    <a:pt x="1088" y="2167"/>
                  </a:cubicBezTo>
                  <a:cubicBezTo>
                    <a:pt x="800" y="2579"/>
                    <a:pt x="425" y="2929"/>
                    <a:pt x="113" y="3316"/>
                  </a:cubicBezTo>
                  <a:cubicBezTo>
                    <a:pt x="1" y="3466"/>
                    <a:pt x="126" y="3650"/>
                    <a:pt x="264" y="3650"/>
                  </a:cubicBezTo>
                  <a:cubicBezTo>
                    <a:pt x="311" y="3650"/>
                    <a:pt x="359" y="3629"/>
                    <a:pt x="400" y="3579"/>
                  </a:cubicBezTo>
                  <a:cubicBezTo>
                    <a:pt x="675" y="3241"/>
                    <a:pt x="913" y="2891"/>
                    <a:pt x="1138" y="2516"/>
                  </a:cubicBezTo>
                  <a:cubicBezTo>
                    <a:pt x="1238" y="2329"/>
                    <a:pt x="1350" y="2154"/>
                    <a:pt x="1450" y="1954"/>
                  </a:cubicBezTo>
                  <a:cubicBezTo>
                    <a:pt x="1550" y="1754"/>
                    <a:pt x="1650" y="1554"/>
                    <a:pt x="1850" y="1442"/>
                  </a:cubicBezTo>
                  <a:cubicBezTo>
                    <a:pt x="2037" y="1342"/>
                    <a:pt x="2250" y="1292"/>
                    <a:pt x="2437" y="1217"/>
                  </a:cubicBezTo>
                  <a:cubicBezTo>
                    <a:pt x="2612" y="1142"/>
                    <a:pt x="2737" y="1029"/>
                    <a:pt x="2862" y="879"/>
                  </a:cubicBezTo>
                  <a:cubicBezTo>
                    <a:pt x="3000" y="742"/>
                    <a:pt x="3100" y="555"/>
                    <a:pt x="3249" y="430"/>
                  </a:cubicBezTo>
                  <a:cubicBezTo>
                    <a:pt x="3309" y="371"/>
                    <a:pt x="3484" y="249"/>
                    <a:pt x="3604" y="249"/>
                  </a:cubicBezTo>
                  <a:cubicBezTo>
                    <a:pt x="3637" y="249"/>
                    <a:pt x="3666" y="258"/>
                    <a:pt x="3687" y="280"/>
                  </a:cubicBezTo>
                  <a:cubicBezTo>
                    <a:pt x="3722" y="315"/>
                    <a:pt x="3759" y="330"/>
                    <a:pt x="3792" y="330"/>
                  </a:cubicBezTo>
                  <a:cubicBezTo>
                    <a:pt x="3950" y="330"/>
                    <a:pt x="4056" y="15"/>
                    <a:pt x="3799" y="5"/>
                  </a:cubicBezTo>
                  <a:cubicBezTo>
                    <a:pt x="3724" y="5"/>
                    <a:pt x="3659" y="1"/>
                    <a:pt x="35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2" name="Google Shape;3762;p13"/>
            <p:cNvSpPr/>
            <p:nvPr/>
          </p:nvSpPr>
          <p:spPr>
            <a:xfrm>
              <a:off x="6488200" y="1906775"/>
              <a:ext cx="57125" cy="85825"/>
            </a:xfrm>
            <a:custGeom>
              <a:avLst/>
              <a:gdLst/>
              <a:ahLst/>
              <a:cxnLst/>
              <a:rect l="l" t="t" r="r" b="b"/>
              <a:pathLst>
                <a:path w="2285" h="3433" extrusionOk="0">
                  <a:moveTo>
                    <a:pt x="2111" y="1"/>
                  </a:moveTo>
                  <a:cubicBezTo>
                    <a:pt x="2048" y="1"/>
                    <a:pt x="1982" y="36"/>
                    <a:pt x="1956" y="114"/>
                  </a:cubicBezTo>
                  <a:cubicBezTo>
                    <a:pt x="1893" y="314"/>
                    <a:pt x="1831" y="514"/>
                    <a:pt x="1793" y="726"/>
                  </a:cubicBezTo>
                  <a:cubicBezTo>
                    <a:pt x="1757" y="885"/>
                    <a:pt x="1744" y="1315"/>
                    <a:pt x="1513" y="1315"/>
                  </a:cubicBezTo>
                  <a:cubicBezTo>
                    <a:pt x="1507" y="1315"/>
                    <a:pt x="1500" y="1314"/>
                    <a:pt x="1493" y="1314"/>
                  </a:cubicBezTo>
                  <a:cubicBezTo>
                    <a:pt x="1419" y="1314"/>
                    <a:pt x="1356" y="1251"/>
                    <a:pt x="1269" y="1239"/>
                  </a:cubicBezTo>
                  <a:cubicBezTo>
                    <a:pt x="1255" y="1235"/>
                    <a:pt x="1243" y="1234"/>
                    <a:pt x="1231" y="1234"/>
                  </a:cubicBezTo>
                  <a:cubicBezTo>
                    <a:pt x="1198" y="1234"/>
                    <a:pt x="1168" y="1246"/>
                    <a:pt x="1131" y="1264"/>
                  </a:cubicBezTo>
                  <a:cubicBezTo>
                    <a:pt x="1006" y="1314"/>
                    <a:pt x="894" y="1339"/>
                    <a:pt x="819" y="1451"/>
                  </a:cubicBezTo>
                  <a:cubicBezTo>
                    <a:pt x="706" y="1589"/>
                    <a:pt x="694" y="1751"/>
                    <a:pt x="669" y="1926"/>
                  </a:cubicBezTo>
                  <a:cubicBezTo>
                    <a:pt x="631" y="2089"/>
                    <a:pt x="606" y="2264"/>
                    <a:pt x="556" y="2426"/>
                  </a:cubicBezTo>
                  <a:cubicBezTo>
                    <a:pt x="506" y="2601"/>
                    <a:pt x="444" y="2763"/>
                    <a:pt x="344" y="2926"/>
                  </a:cubicBezTo>
                  <a:cubicBezTo>
                    <a:pt x="256" y="3076"/>
                    <a:pt x="119" y="3201"/>
                    <a:pt x="31" y="3351"/>
                  </a:cubicBezTo>
                  <a:cubicBezTo>
                    <a:pt x="1" y="3392"/>
                    <a:pt x="37" y="3432"/>
                    <a:pt x="78" y="3432"/>
                  </a:cubicBezTo>
                  <a:cubicBezTo>
                    <a:pt x="88" y="3432"/>
                    <a:pt x="97" y="3430"/>
                    <a:pt x="106" y="3426"/>
                  </a:cubicBezTo>
                  <a:cubicBezTo>
                    <a:pt x="269" y="3351"/>
                    <a:pt x="381" y="3176"/>
                    <a:pt x="481" y="3051"/>
                  </a:cubicBezTo>
                  <a:cubicBezTo>
                    <a:pt x="594" y="2901"/>
                    <a:pt x="706" y="2763"/>
                    <a:pt x="781" y="2601"/>
                  </a:cubicBezTo>
                  <a:cubicBezTo>
                    <a:pt x="869" y="2451"/>
                    <a:pt x="944" y="2276"/>
                    <a:pt x="981" y="2114"/>
                  </a:cubicBezTo>
                  <a:cubicBezTo>
                    <a:pt x="1031" y="1914"/>
                    <a:pt x="1019" y="1714"/>
                    <a:pt x="1069" y="1526"/>
                  </a:cubicBezTo>
                  <a:cubicBezTo>
                    <a:pt x="1089" y="1454"/>
                    <a:pt x="1101" y="1407"/>
                    <a:pt x="1168" y="1407"/>
                  </a:cubicBezTo>
                  <a:cubicBezTo>
                    <a:pt x="1182" y="1407"/>
                    <a:pt x="1199" y="1409"/>
                    <a:pt x="1219" y="1414"/>
                  </a:cubicBezTo>
                  <a:cubicBezTo>
                    <a:pt x="1294" y="1426"/>
                    <a:pt x="1356" y="1476"/>
                    <a:pt x="1431" y="1501"/>
                  </a:cubicBezTo>
                  <a:cubicBezTo>
                    <a:pt x="1464" y="1510"/>
                    <a:pt x="1496" y="1514"/>
                    <a:pt x="1527" y="1514"/>
                  </a:cubicBezTo>
                  <a:cubicBezTo>
                    <a:pt x="1635" y="1514"/>
                    <a:pt x="1728" y="1464"/>
                    <a:pt x="1806" y="1376"/>
                  </a:cubicBezTo>
                  <a:cubicBezTo>
                    <a:pt x="1918" y="1226"/>
                    <a:pt x="1968" y="1026"/>
                    <a:pt x="2043" y="864"/>
                  </a:cubicBezTo>
                  <a:cubicBezTo>
                    <a:pt x="2131" y="639"/>
                    <a:pt x="2193" y="414"/>
                    <a:pt x="2256" y="177"/>
                  </a:cubicBezTo>
                  <a:cubicBezTo>
                    <a:pt x="2285" y="68"/>
                    <a:pt x="2200" y="1"/>
                    <a:pt x="2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3" name="Google Shape;3763;p13"/>
            <p:cNvSpPr/>
            <p:nvPr/>
          </p:nvSpPr>
          <p:spPr>
            <a:xfrm>
              <a:off x="6473350" y="2001475"/>
              <a:ext cx="17825" cy="60075"/>
            </a:xfrm>
            <a:custGeom>
              <a:avLst/>
              <a:gdLst/>
              <a:ahLst/>
              <a:cxnLst/>
              <a:rect l="l" t="t" r="r" b="b"/>
              <a:pathLst>
                <a:path w="713" h="2403" extrusionOk="0">
                  <a:moveTo>
                    <a:pt x="657" y="0"/>
                  </a:moveTo>
                  <a:cubicBezTo>
                    <a:pt x="641" y="0"/>
                    <a:pt x="625" y="13"/>
                    <a:pt x="625" y="38"/>
                  </a:cubicBezTo>
                  <a:cubicBezTo>
                    <a:pt x="613" y="425"/>
                    <a:pt x="550" y="812"/>
                    <a:pt x="438" y="1175"/>
                  </a:cubicBezTo>
                  <a:cubicBezTo>
                    <a:pt x="388" y="1362"/>
                    <a:pt x="325" y="1537"/>
                    <a:pt x="263" y="1712"/>
                  </a:cubicBezTo>
                  <a:cubicBezTo>
                    <a:pt x="188" y="1900"/>
                    <a:pt x="88" y="2075"/>
                    <a:pt x="26" y="2250"/>
                  </a:cubicBezTo>
                  <a:cubicBezTo>
                    <a:pt x="1" y="2312"/>
                    <a:pt x="51" y="2375"/>
                    <a:pt x="101" y="2400"/>
                  </a:cubicBezTo>
                  <a:cubicBezTo>
                    <a:pt x="111" y="2402"/>
                    <a:pt x="122" y="2403"/>
                    <a:pt x="132" y="2403"/>
                  </a:cubicBezTo>
                  <a:cubicBezTo>
                    <a:pt x="180" y="2403"/>
                    <a:pt x="219" y="2378"/>
                    <a:pt x="250" y="2337"/>
                  </a:cubicBezTo>
                  <a:cubicBezTo>
                    <a:pt x="363" y="2175"/>
                    <a:pt x="425" y="1975"/>
                    <a:pt x="488" y="1800"/>
                  </a:cubicBezTo>
                  <a:cubicBezTo>
                    <a:pt x="550" y="1600"/>
                    <a:pt x="600" y="1412"/>
                    <a:pt x="638" y="1212"/>
                  </a:cubicBezTo>
                  <a:cubicBezTo>
                    <a:pt x="700" y="825"/>
                    <a:pt x="713" y="425"/>
                    <a:pt x="688" y="38"/>
                  </a:cubicBezTo>
                  <a:cubicBezTo>
                    <a:pt x="688" y="13"/>
                    <a:pt x="672" y="0"/>
                    <a:pt x="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4" name="Google Shape;3764;p13"/>
            <p:cNvSpPr/>
            <p:nvPr/>
          </p:nvSpPr>
          <p:spPr>
            <a:xfrm>
              <a:off x="6495525" y="1952175"/>
              <a:ext cx="54400" cy="232075"/>
            </a:xfrm>
            <a:custGeom>
              <a:avLst/>
              <a:gdLst/>
              <a:ahLst/>
              <a:cxnLst/>
              <a:rect l="l" t="t" r="r" b="b"/>
              <a:pathLst>
                <a:path w="2176" h="9283" extrusionOk="0">
                  <a:moveTo>
                    <a:pt x="677" y="0"/>
                  </a:moveTo>
                  <a:cubicBezTo>
                    <a:pt x="637" y="0"/>
                    <a:pt x="598" y="22"/>
                    <a:pt x="588" y="73"/>
                  </a:cubicBezTo>
                  <a:cubicBezTo>
                    <a:pt x="413" y="722"/>
                    <a:pt x="288" y="1372"/>
                    <a:pt x="213" y="2047"/>
                  </a:cubicBezTo>
                  <a:cubicBezTo>
                    <a:pt x="151" y="2634"/>
                    <a:pt x="76" y="3284"/>
                    <a:pt x="226" y="3872"/>
                  </a:cubicBezTo>
                  <a:cubicBezTo>
                    <a:pt x="263" y="3997"/>
                    <a:pt x="313" y="4134"/>
                    <a:pt x="388" y="4247"/>
                  </a:cubicBezTo>
                  <a:cubicBezTo>
                    <a:pt x="488" y="4397"/>
                    <a:pt x="626" y="4496"/>
                    <a:pt x="688" y="4684"/>
                  </a:cubicBezTo>
                  <a:cubicBezTo>
                    <a:pt x="788" y="4971"/>
                    <a:pt x="788" y="5296"/>
                    <a:pt x="851" y="5596"/>
                  </a:cubicBezTo>
                  <a:cubicBezTo>
                    <a:pt x="976" y="6159"/>
                    <a:pt x="1200" y="6696"/>
                    <a:pt x="1425" y="7233"/>
                  </a:cubicBezTo>
                  <a:cubicBezTo>
                    <a:pt x="1663" y="7783"/>
                    <a:pt x="1850" y="8345"/>
                    <a:pt x="1888" y="8945"/>
                  </a:cubicBezTo>
                  <a:cubicBezTo>
                    <a:pt x="1838" y="8895"/>
                    <a:pt x="1800" y="8845"/>
                    <a:pt x="1750" y="8783"/>
                  </a:cubicBezTo>
                  <a:cubicBezTo>
                    <a:pt x="1663" y="8670"/>
                    <a:pt x="1575" y="8570"/>
                    <a:pt x="1475" y="8470"/>
                  </a:cubicBezTo>
                  <a:cubicBezTo>
                    <a:pt x="1213" y="8258"/>
                    <a:pt x="938" y="8083"/>
                    <a:pt x="738" y="7796"/>
                  </a:cubicBezTo>
                  <a:cubicBezTo>
                    <a:pt x="363" y="7233"/>
                    <a:pt x="313" y="6558"/>
                    <a:pt x="288" y="5896"/>
                  </a:cubicBezTo>
                  <a:cubicBezTo>
                    <a:pt x="282" y="5820"/>
                    <a:pt x="232" y="5785"/>
                    <a:pt x="180" y="5785"/>
                  </a:cubicBezTo>
                  <a:cubicBezTo>
                    <a:pt x="120" y="5785"/>
                    <a:pt x="57" y="5829"/>
                    <a:pt x="51" y="5909"/>
                  </a:cubicBezTo>
                  <a:cubicBezTo>
                    <a:pt x="1" y="6608"/>
                    <a:pt x="138" y="7396"/>
                    <a:pt x="563" y="7983"/>
                  </a:cubicBezTo>
                  <a:cubicBezTo>
                    <a:pt x="776" y="8283"/>
                    <a:pt x="1063" y="8458"/>
                    <a:pt x="1338" y="8708"/>
                  </a:cubicBezTo>
                  <a:cubicBezTo>
                    <a:pt x="1550" y="8895"/>
                    <a:pt x="1688" y="9245"/>
                    <a:pt x="2000" y="9283"/>
                  </a:cubicBezTo>
                  <a:cubicBezTo>
                    <a:pt x="2088" y="9283"/>
                    <a:pt x="2163" y="9233"/>
                    <a:pt x="2163" y="9145"/>
                  </a:cubicBezTo>
                  <a:cubicBezTo>
                    <a:pt x="2175" y="7996"/>
                    <a:pt x="1588" y="6933"/>
                    <a:pt x="1238" y="5859"/>
                  </a:cubicBezTo>
                  <a:cubicBezTo>
                    <a:pt x="1151" y="5584"/>
                    <a:pt x="1088" y="5296"/>
                    <a:pt x="1026" y="5021"/>
                  </a:cubicBezTo>
                  <a:cubicBezTo>
                    <a:pt x="951" y="4721"/>
                    <a:pt x="851" y="4496"/>
                    <a:pt x="651" y="4272"/>
                  </a:cubicBezTo>
                  <a:cubicBezTo>
                    <a:pt x="413" y="3984"/>
                    <a:pt x="388" y="3647"/>
                    <a:pt x="388" y="3297"/>
                  </a:cubicBezTo>
                  <a:cubicBezTo>
                    <a:pt x="388" y="2984"/>
                    <a:pt x="413" y="2672"/>
                    <a:pt x="451" y="2360"/>
                  </a:cubicBezTo>
                  <a:cubicBezTo>
                    <a:pt x="513" y="1610"/>
                    <a:pt x="626" y="860"/>
                    <a:pt x="776" y="123"/>
                  </a:cubicBezTo>
                  <a:cubicBezTo>
                    <a:pt x="798" y="48"/>
                    <a:pt x="736" y="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5" name="Google Shape;3765;p13"/>
            <p:cNvSpPr/>
            <p:nvPr/>
          </p:nvSpPr>
          <p:spPr>
            <a:xfrm>
              <a:off x="6536450" y="2049975"/>
              <a:ext cx="110075" cy="100375"/>
            </a:xfrm>
            <a:custGeom>
              <a:avLst/>
              <a:gdLst/>
              <a:ahLst/>
              <a:cxnLst/>
              <a:rect l="l" t="t" r="r" b="b"/>
              <a:pathLst>
                <a:path w="4403" h="4015" extrusionOk="0">
                  <a:moveTo>
                    <a:pt x="243" y="0"/>
                  </a:moveTo>
                  <a:cubicBezTo>
                    <a:pt x="176" y="0"/>
                    <a:pt x="110" y="13"/>
                    <a:pt x="63" y="60"/>
                  </a:cubicBezTo>
                  <a:cubicBezTo>
                    <a:pt x="1" y="122"/>
                    <a:pt x="13" y="210"/>
                    <a:pt x="51" y="285"/>
                  </a:cubicBezTo>
                  <a:cubicBezTo>
                    <a:pt x="101" y="410"/>
                    <a:pt x="201" y="485"/>
                    <a:pt x="288" y="572"/>
                  </a:cubicBezTo>
                  <a:cubicBezTo>
                    <a:pt x="413" y="709"/>
                    <a:pt x="551" y="834"/>
                    <a:pt x="676" y="959"/>
                  </a:cubicBezTo>
                  <a:cubicBezTo>
                    <a:pt x="1238" y="1484"/>
                    <a:pt x="1838" y="1984"/>
                    <a:pt x="2488" y="2371"/>
                  </a:cubicBezTo>
                  <a:cubicBezTo>
                    <a:pt x="2506" y="2381"/>
                    <a:pt x="2524" y="2385"/>
                    <a:pt x="2540" y="2385"/>
                  </a:cubicBezTo>
                  <a:cubicBezTo>
                    <a:pt x="2634" y="2385"/>
                    <a:pt x="2684" y="2250"/>
                    <a:pt x="2588" y="2197"/>
                  </a:cubicBezTo>
                  <a:cubicBezTo>
                    <a:pt x="2100" y="1847"/>
                    <a:pt x="1600" y="1522"/>
                    <a:pt x="1151" y="1134"/>
                  </a:cubicBezTo>
                  <a:cubicBezTo>
                    <a:pt x="926" y="934"/>
                    <a:pt x="713" y="747"/>
                    <a:pt x="501" y="534"/>
                  </a:cubicBezTo>
                  <a:cubicBezTo>
                    <a:pt x="476" y="509"/>
                    <a:pt x="188" y="247"/>
                    <a:pt x="213" y="222"/>
                  </a:cubicBezTo>
                  <a:cubicBezTo>
                    <a:pt x="215" y="219"/>
                    <a:pt x="221" y="218"/>
                    <a:pt x="231" y="218"/>
                  </a:cubicBezTo>
                  <a:cubicBezTo>
                    <a:pt x="299" y="218"/>
                    <a:pt x="543" y="286"/>
                    <a:pt x="576" y="297"/>
                  </a:cubicBezTo>
                  <a:cubicBezTo>
                    <a:pt x="1126" y="410"/>
                    <a:pt x="1663" y="534"/>
                    <a:pt x="2150" y="822"/>
                  </a:cubicBezTo>
                  <a:cubicBezTo>
                    <a:pt x="2400" y="959"/>
                    <a:pt x="2638" y="1134"/>
                    <a:pt x="2800" y="1384"/>
                  </a:cubicBezTo>
                  <a:cubicBezTo>
                    <a:pt x="2975" y="1634"/>
                    <a:pt x="3075" y="1922"/>
                    <a:pt x="3200" y="2197"/>
                  </a:cubicBezTo>
                  <a:cubicBezTo>
                    <a:pt x="3487" y="2834"/>
                    <a:pt x="3850" y="3434"/>
                    <a:pt x="4275" y="3996"/>
                  </a:cubicBezTo>
                  <a:cubicBezTo>
                    <a:pt x="4288" y="4009"/>
                    <a:pt x="4303" y="4014"/>
                    <a:pt x="4318" y="4014"/>
                  </a:cubicBezTo>
                  <a:cubicBezTo>
                    <a:pt x="4362" y="4014"/>
                    <a:pt x="4402" y="3971"/>
                    <a:pt x="4375" y="3934"/>
                  </a:cubicBezTo>
                  <a:cubicBezTo>
                    <a:pt x="3937" y="3334"/>
                    <a:pt x="3575" y="2684"/>
                    <a:pt x="3300" y="1997"/>
                  </a:cubicBezTo>
                  <a:cubicBezTo>
                    <a:pt x="3063" y="1397"/>
                    <a:pt x="2775" y="822"/>
                    <a:pt x="2200" y="485"/>
                  </a:cubicBezTo>
                  <a:cubicBezTo>
                    <a:pt x="1638" y="160"/>
                    <a:pt x="1001" y="60"/>
                    <a:pt x="363" y="10"/>
                  </a:cubicBezTo>
                  <a:cubicBezTo>
                    <a:pt x="326" y="5"/>
                    <a:pt x="284" y="0"/>
                    <a:pt x="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6" name="Google Shape;3766;p13"/>
            <p:cNvSpPr/>
            <p:nvPr/>
          </p:nvSpPr>
          <p:spPr>
            <a:xfrm>
              <a:off x="6621500" y="1992350"/>
              <a:ext cx="101800" cy="46625"/>
            </a:xfrm>
            <a:custGeom>
              <a:avLst/>
              <a:gdLst/>
              <a:ahLst/>
              <a:cxnLst/>
              <a:rect l="l" t="t" r="r" b="b"/>
              <a:pathLst>
                <a:path w="4072" h="1865" extrusionOk="0">
                  <a:moveTo>
                    <a:pt x="37" y="1"/>
                  </a:moveTo>
                  <a:cubicBezTo>
                    <a:pt x="8" y="1"/>
                    <a:pt x="1" y="43"/>
                    <a:pt x="23" y="65"/>
                  </a:cubicBezTo>
                  <a:cubicBezTo>
                    <a:pt x="110" y="115"/>
                    <a:pt x="173" y="215"/>
                    <a:pt x="260" y="265"/>
                  </a:cubicBezTo>
                  <a:cubicBezTo>
                    <a:pt x="348" y="328"/>
                    <a:pt x="423" y="378"/>
                    <a:pt x="498" y="415"/>
                  </a:cubicBezTo>
                  <a:cubicBezTo>
                    <a:pt x="673" y="528"/>
                    <a:pt x="835" y="628"/>
                    <a:pt x="1010" y="715"/>
                  </a:cubicBezTo>
                  <a:cubicBezTo>
                    <a:pt x="1348" y="903"/>
                    <a:pt x="1673" y="1090"/>
                    <a:pt x="2022" y="1265"/>
                  </a:cubicBezTo>
                  <a:cubicBezTo>
                    <a:pt x="2647" y="1577"/>
                    <a:pt x="3297" y="1802"/>
                    <a:pt x="3997" y="1865"/>
                  </a:cubicBezTo>
                  <a:cubicBezTo>
                    <a:pt x="4059" y="1865"/>
                    <a:pt x="4072" y="1752"/>
                    <a:pt x="4009" y="1740"/>
                  </a:cubicBezTo>
                  <a:cubicBezTo>
                    <a:pt x="3310" y="1615"/>
                    <a:pt x="2672" y="1352"/>
                    <a:pt x="2047" y="1015"/>
                  </a:cubicBezTo>
                  <a:cubicBezTo>
                    <a:pt x="1735" y="853"/>
                    <a:pt x="1435" y="678"/>
                    <a:pt x="1135" y="503"/>
                  </a:cubicBezTo>
                  <a:cubicBezTo>
                    <a:pt x="998" y="428"/>
                    <a:pt x="860" y="353"/>
                    <a:pt x="735" y="278"/>
                  </a:cubicBezTo>
                  <a:lnTo>
                    <a:pt x="735" y="278"/>
                  </a:lnTo>
                  <a:cubicBezTo>
                    <a:pt x="985" y="365"/>
                    <a:pt x="1248" y="465"/>
                    <a:pt x="1498" y="565"/>
                  </a:cubicBezTo>
                  <a:cubicBezTo>
                    <a:pt x="1972" y="753"/>
                    <a:pt x="2410" y="1002"/>
                    <a:pt x="2860" y="1227"/>
                  </a:cubicBezTo>
                  <a:cubicBezTo>
                    <a:pt x="2870" y="1233"/>
                    <a:pt x="2881" y="1235"/>
                    <a:pt x="2892" y="1235"/>
                  </a:cubicBezTo>
                  <a:cubicBezTo>
                    <a:pt x="2959" y="1235"/>
                    <a:pt x="3024" y="1144"/>
                    <a:pt x="2960" y="1090"/>
                  </a:cubicBezTo>
                  <a:cubicBezTo>
                    <a:pt x="2135" y="478"/>
                    <a:pt x="1060" y="115"/>
                    <a:pt x="48" y="3"/>
                  </a:cubicBezTo>
                  <a:cubicBezTo>
                    <a:pt x="44" y="1"/>
                    <a:pt x="40"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7" name="Google Shape;3767;p13"/>
            <p:cNvSpPr/>
            <p:nvPr/>
          </p:nvSpPr>
          <p:spPr>
            <a:xfrm>
              <a:off x="6670300" y="1942600"/>
              <a:ext cx="84875" cy="20225"/>
            </a:xfrm>
            <a:custGeom>
              <a:avLst/>
              <a:gdLst/>
              <a:ahLst/>
              <a:cxnLst/>
              <a:rect l="l" t="t" r="r" b="b"/>
              <a:pathLst>
                <a:path w="3395" h="809" extrusionOk="0">
                  <a:moveTo>
                    <a:pt x="75" y="1"/>
                  </a:moveTo>
                  <a:cubicBezTo>
                    <a:pt x="33" y="1"/>
                    <a:pt x="1" y="61"/>
                    <a:pt x="33" y="93"/>
                  </a:cubicBezTo>
                  <a:cubicBezTo>
                    <a:pt x="495" y="431"/>
                    <a:pt x="1020" y="706"/>
                    <a:pt x="1595" y="781"/>
                  </a:cubicBezTo>
                  <a:cubicBezTo>
                    <a:pt x="1739" y="799"/>
                    <a:pt x="1886" y="809"/>
                    <a:pt x="2032" y="809"/>
                  </a:cubicBezTo>
                  <a:cubicBezTo>
                    <a:pt x="2179" y="809"/>
                    <a:pt x="2326" y="799"/>
                    <a:pt x="2470" y="781"/>
                  </a:cubicBezTo>
                  <a:cubicBezTo>
                    <a:pt x="2770" y="743"/>
                    <a:pt x="3032" y="656"/>
                    <a:pt x="3307" y="531"/>
                  </a:cubicBezTo>
                  <a:cubicBezTo>
                    <a:pt x="3395" y="481"/>
                    <a:pt x="3345" y="356"/>
                    <a:pt x="3270" y="318"/>
                  </a:cubicBezTo>
                  <a:cubicBezTo>
                    <a:pt x="2681" y="122"/>
                    <a:pt x="2072" y="11"/>
                    <a:pt x="1453" y="11"/>
                  </a:cubicBezTo>
                  <a:cubicBezTo>
                    <a:pt x="1363" y="11"/>
                    <a:pt x="1273" y="14"/>
                    <a:pt x="1183" y="18"/>
                  </a:cubicBezTo>
                  <a:cubicBezTo>
                    <a:pt x="1083" y="18"/>
                    <a:pt x="1083" y="168"/>
                    <a:pt x="1183" y="168"/>
                  </a:cubicBezTo>
                  <a:cubicBezTo>
                    <a:pt x="1745" y="168"/>
                    <a:pt x="2307" y="256"/>
                    <a:pt x="2845" y="418"/>
                  </a:cubicBezTo>
                  <a:cubicBezTo>
                    <a:pt x="2582" y="476"/>
                    <a:pt x="2314" y="506"/>
                    <a:pt x="2048" y="506"/>
                  </a:cubicBezTo>
                  <a:cubicBezTo>
                    <a:pt x="1908" y="506"/>
                    <a:pt x="1770" y="498"/>
                    <a:pt x="1633" y="481"/>
                  </a:cubicBezTo>
                  <a:cubicBezTo>
                    <a:pt x="1095" y="418"/>
                    <a:pt x="558" y="306"/>
                    <a:pt x="95" y="6"/>
                  </a:cubicBezTo>
                  <a:cubicBezTo>
                    <a:pt x="89" y="2"/>
                    <a:pt x="82" y="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8" name="Google Shape;3768;p13"/>
            <p:cNvSpPr/>
            <p:nvPr/>
          </p:nvSpPr>
          <p:spPr>
            <a:xfrm>
              <a:off x="6662675" y="1901375"/>
              <a:ext cx="119400" cy="39725"/>
            </a:xfrm>
            <a:custGeom>
              <a:avLst/>
              <a:gdLst/>
              <a:ahLst/>
              <a:cxnLst/>
              <a:rect l="l" t="t" r="r" b="b"/>
              <a:pathLst>
                <a:path w="4776" h="1589" extrusionOk="0">
                  <a:moveTo>
                    <a:pt x="2449" y="1"/>
                  </a:moveTo>
                  <a:cubicBezTo>
                    <a:pt x="1607" y="1"/>
                    <a:pt x="791" y="354"/>
                    <a:pt x="63" y="718"/>
                  </a:cubicBezTo>
                  <a:cubicBezTo>
                    <a:pt x="1" y="755"/>
                    <a:pt x="13" y="842"/>
                    <a:pt x="63" y="867"/>
                  </a:cubicBezTo>
                  <a:cubicBezTo>
                    <a:pt x="213" y="955"/>
                    <a:pt x="363" y="955"/>
                    <a:pt x="525" y="955"/>
                  </a:cubicBezTo>
                  <a:cubicBezTo>
                    <a:pt x="750" y="967"/>
                    <a:pt x="975" y="1005"/>
                    <a:pt x="1188" y="1055"/>
                  </a:cubicBezTo>
                  <a:cubicBezTo>
                    <a:pt x="1575" y="1130"/>
                    <a:pt x="1950" y="1230"/>
                    <a:pt x="2337" y="1255"/>
                  </a:cubicBezTo>
                  <a:cubicBezTo>
                    <a:pt x="3087" y="1305"/>
                    <a:pt x="3850" y="1267"/>
                    <a:pt x="4549" y="1580"/>
                  </a:cubicBezTo>
                  <a:cubicBezTo>
                    <a:pt x="4565" y="1586"/>
                    <a:pt x="4581" y="1588"/>
                    <a:pt x="4595" y="1588"/>
                  </a:cubicBezTo>
                  <a:cubicBezTo>
                    <a:pt x="4707" y="1588"/>
                    <a:pt x="4772" y="1435"/>
                    <a:pt x="4662" y="1380"/>
                  </a:cubicBezTo>
                  <a:cubicBezTo>
                    <a:pt x="4012" y="1042"/>
                    <a:pt x="3262" y="1067"/>
                    <a:pt x="2550" y="1042"/>
                  </a:cubicBezTo>
                  <a:cubicBezTo>
                    <a:pt x="2150" y="1017"/>
                    <a:pt x="1775" y="967"/>
                    <a:pt x="1375" y="892"/>
                  </a:cubicBezTo>
                  <a:cubicBezTo>
                    <a:pt x="1188" y="855"/>
                    <a:pt x="988" y="818"/>
                    <a:pt x="788" y="805"/>
                  </a:cubicBezTo>
                  <a:cubicBezTo>
                    <a:pt x="719" y="799"/>
                    <a:pt x="650" y="799"/>
                    <a:pt x="582" y="799"/>
                  </a:cubicBezTo>
                  <a:cubicBezTo>
                    <a:pt x="513" y="799"/>
                    <a:pt x="444" y="799"/>
                    <a:pt x="375" y="793"/>
                  </a:cubicBezTo>
                  <a:cubicBezTo>
                    <a:pt x="1075" y="530"/>
                    <a:pt x="1775" y="255"/>
                    <a:pt x="2525" y="243"/>
                  </a:cubicBezTo>
                  <a:cubicBezTo>
                    <a:pt x="2540" y="242"/>
                    <a:pt x="2556" y="242"/>
                    <a:pt x="2571" y="242"/>
                  </a:cubicBezTo>
                  <a:cubicBezTo>
                    <a:pt x="3354" y="242"/>
                    <a:pt x="4110" y="554"/>
                    <a:pt x="4637" y="1117"/>
                  </a:cubicBezTo>
                  <a:cubicBezTo>
                    <a:pt x="4651" y="1131"/>
                    <a:pt x="4666" y="1137"/>
                    <a:pt x="4681" y="1137"/>
                  </a:cubicBezTo>
                  <a:cubicBezTo>
                    <a:pt x="4731" y="1137"/>
                    <a:pt x="4776" y="1066"/>
                    <a:pt x="4737" y="1017"/>
                  </a:cubicBezTo>
                  <a:cubicBezTo>
                    <a:pt x="4187" y="418"/>
                    <a:pt x="3425" y="43"/>
                    <a:pt x="2612" y="5"/>
                  </a:cubicBezTo>
                  <a:cubicBezTo>
                    <a:pt x="2558" y="2"/>
                    <a:pt x="2503" y="1"/>
                    <a:pt x="2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9" name="Google Shape;3769;p13"/>
            <p:cNvSpPr/>
            <p:nvPr/>
          </p:nvSpPr>
          <p:spPr>
            <a:xfrm>
              <a:off x="6507825" y="1949300"/>
              <a:ext cx="93650" cy="40625"/>
            </a:xfrm>
            <a:custGeom>
              <a:avLst/>
              <a:gdLst/>
              <a:ahLst/>
              <a:cxnLst/>
              <a:rect l="l" t="t" r="r" b="b"/>
              <a:pathLst>
                <a:path w="3746" h="1625" extrusionOk="0">
                  <a:moveTo>
                    <a:pt x="166" y="1"/>
                  </a:moveTo>
                  <a:cubicBezTo>
                    <a:pt x="84" y="1"/>
                    <a:pt x="1" y="85"/>
                    <a:pt x="59" y="163"/>
                  </a:cubicBezTo>
                  <a:cubicBezTo>
                    <a:pt x="246" y="425"/>
                    <a:pt x="546" y="650"/>
                    <a:pt x="796" y="837"/>
                  </a:cubicBezTo>
                  <a:cubicBezTo>
                    <a:pt x="1071" y="1037"/>
                    <a:pt x="1346" y="1250"/>
                    <a:pt x="1671" y="1375"/>
                  </a:cubicBezTo>
                  <a:cubicBezTo>
                    <a:pt x="2136" y="1552"/>
                    <a:pt x="2649" y="1624"/>
                    <a:pt x="3154" y="1624"/>
                  </a:cubicBezTo>
                  <a:cubicBezTo>
                    <a:pt x="3328" y="1624"/>
                    <a:pt x="3501" y="1616"/>
                    <a:pt x="3670" y="1600"/>
                  </a:cubicBezTo>
                  <a:cubicBezTo>
                    <a:pt x="3745" y="1587"/>
                    <a:pt x="3745" y="1475"/>
                    <a:pt x="3670" y="1475"/>
                  </a:cubicBezTo>
                  <a:cubicBezTo>
                    <a:pt x="3647" y="1475"/>
                    <a:pt x="3624" y="1475"/>
                    <a:pt x="3600" y="1475"/>
                  </a:cubicBezTo>
                  <a:cubicBezTo>
                    <a:pt x="2976" y="1475"/>
                    <a:pt x="2386" y="1315"/>
                    <a:pt x="1808" y="1062"/>
                  </a:cubicBezTo>
                  <a:cubicBezTo>
                    <a:pt x="1533" y="937"/>
                    <a:pt x="1233" y="837"/>
                    <a:pt x="971" y="675"/>
                  </a:cubicBezTo>
                  <a:cubicBezTo>
                    <a:pt x="684" y="488"/>
                    <a:pt x="484" y="250"/>
                    <a:pt x="234" y="25"/>
                  </a:cubicBezTo>
                  <a:cubicBezTo>
                    <a:pt x="214" y="8"/>
                    <a:pt x="190" y="1"/>
                    <a:pt x="1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0" name="Google Shape;3770;p13"/>
            <p:cNvSpPr/>
            <p:nvPr/>
          </p:nvSpPr>
          <p:spPr>
            <a:xfrm>
              <a:off x="6118450" y="2354575"/>
              <a:ext cx="530175" cy="222950"/>
            </a:xfrm>
            <a:custGeom>
              <a:avLst/>
              <a:gdLst/>
              <a:ahLst/>
              <a:cxnLst/>
              <a:rect l="l" t="t" r="r" b="b"/>
              <a:pathLst>
                <a:path w="21207" h="8918" extrusionOk="0">
                  <a:moveTo>
                    <a:pt x="584" y="0"/>
                  </a:moveTo>
                  <a:cubicBezTo>
                    <a:pt x="492" y="0"/>
                    <a:pt x="401" y="53"/>
                    <a:pt x="375" y="172"/>
                  </a:cubicBezTo>
                  <a:cubicBezTo>
                    <a:pt x="0" y="1797"/>
                    <a:pt x="213" y="3546"/>
                    <a:pt x="963" y="5034"/>
                  </a:cubicBezTo>
                  <a:cubicBezTo>
                    <a:pt x="1737" y="6546"/>
                    <a:pt x="3087" y="7770"/>
                    <a:pt x="4674" y="8383"/>
                  </a:cubicBezTo>
                  <a:cubicBezTo>
                    <a:pt x="5696" y="8777"/>
                    <a:pt x="6780" y="8917"/>
                    <a:pt x="7869" y="8917"/>
                  </a:cubicBezTo>
                  <a:cubicBezTo>
                    <a:pt x="8472" y="8917"/>
                    <a:pt x="9076" y="8874"/>
                    <a:pt x="9673" y="8808"/>
                  </a:cubicBezTo>
                  <a:cubicBezTo>
                    <a:pt x="11497" y="8595"/>
                    <a:pt x="13322" y="8208"/>
                    <a:pt x="15096" y="7695"/>
                  </a:cubicBezTo>
                  <a:cubicBezTo>
                    <a:pt x="16109" y="7408"/>
                    <a:pt x="17108" y="7045"/>
                    <a:pt x="18083" y="6683"/>
                  </a:cubicBezTo>
                  <a:cubicBezTo>
                    <a:pt x="19083" y="6308"/>
                    <a:pt x="20095" y="5946"/>
                    <a:pt x="21032" y="5446"/>
                  </a:cubicBezTo>
                  <a:cubicBezTo>
                    <a:pt x="21206" y="5359"/>
                    <a:pt x="21087" y="5130"/>
                    <a:pt x="20921" y="5130"/>
                  </a:cubicBezTo>
                  <a:cubicBezTo>
                    <a:pt x="20896" y="5130"/>
                    <a:pt x="20871" y="5135"/>
                    <a:pt x="20845" y="5146"/>
                  </a:cubicBezTo>
                  <a:cubicBezTo>
                    <a:pt x="20020" y="5546"/>
                    <a:pt x="19208" y="5983"/>
                    <a:pt x="18358" y="6333"/>
                  </a:cubicBezTo>
                  <a:cubicBezTo>
                    <a:pt x="17521" y="6683"/>
                    <a:pt x="16658" y="6971"/>
                    <a:pt x="15796" y="7220"/>
                  </a:cubicBezTo>
                  <a:cubicBezTo>
                    <a:pt x="14047" y="7745"/>
                    <a:pt x="12272" y="8120"/>
                    <a:pt x="10448" y="8345"/>
                  </a:cubicBezTo>
                  <a:cubicBezTo>
                    <a:pt x="9664" y="8443"/>
                    <a:pt x="8862" y="8517"/>
                    <a:pt x="8063" y="8517"/>
                  </a:cubicBezTo>
                  <a:cubicBezTo>
                    <a:pt x="7231" y="8517"/>
                    <a:pt x="6402" y="8437"/>
                    <a:pt x="5599" y="8220"/>
                  </a:cubicBezTo>
                  <a:cubicBezTo>
                    <a:pt x="4024" y="7795"/>
                    <a:pt x="2625" y="6808"/>
                    <a:pt x="1725" y="5446"/>
                  </a:cubicBezTo>
                  <a:cubicBezTo>
                    <a:pt x="725" y="3934"/>
                    <a:pt x="400" y="2034"/>
                    <a:pt x="813" y="272"/>
                  </a:cubicBezTo>
                  <a:cubicBezTo>
                    <a:pt x="849" y="104"/>
                    <a:pt x="715" y="0"/>
                    <a:pt x="5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1" name="Google Shape;3771;p13"/>
            <p:cNvSpPr/>
            <p:nvPr/>
          </p:nvSpPr>
          <p:spPr>
            <a:xfrm>
              <a:off x="6604850" y="1865250"/>
              <a:ext cx="417750" cy="638750"/>
            </a:xfrm>
            <a:custGeom>
              <a:avLst/>
              <a:gdLst/>
              <a:ahLst/>
              <a:cxnLst/>
              <a:rect l="l" t="t" r="r" b="b"/>
              <a:pathLst>
                <a:path w="16710" h="25550" extrusionOk="0">
                  <a:moveTo>
                    <a:pt x="6034" y="658"/>
                  </a:moveTo>
                  <a:lnTo>
                    <a:pt x="6034" y="658"/>
                  </a:lnTo>
                  <a:cubicBezTo>
                    <a:pt x="6043" y="663"/>
                    <a:pt x="6050" y="663"/>
                    <a:pt x="6050" y="663"/>
                  </a:cubicBezTo>
                  <a:cubicBezTo>
                    <a:pt x="6045" y="661"/>
                    <a:pt x="6040" y="659"/>
                    <a:pt x="6034" y="658"/>
                  </a:cubicBezTo>
                  <a:close/>
                  <a:moveTo>
                    <a:pt x="8799" y="0"/>
                  </a:moveTo>
                  <a:cubicBezTo>
                    <a:pt x="8146" y="0"/>
                    <a:pt x="7494" y="82"/>
                    <a:pt x="6862" y="251"/>
                  </a:cubicBezTo>
                  <a:cubicBezTo>
                    <a:pt x="6575" y="326"/>
                    <a:pt x="6300" y="413"/>
                    <a:pt x="6025" y="525"/>
                  </a:cubicBezTo>
                  <a:cubicBezTo>
                    <a:pt x="5975" y="538"/>
                    <a:pt x="5950" y="575"/>
                    <a:pt x="5925" y="613"/>
                  </a:cubicBezTo>
                  <a:cubicBezTo>
                    <a:pt x="5968" y="634"/>
                    <a:pt x="6002" y="647"/>
                    <a:pt x="6034" y="658"/>
                  </a:cubicBezTo>
                  <a:lnTo>
                    <a:pt x="6034" y="658"/>
                  </a:lnTo>
                  <a:cubicBezTo>
                    <a:pt x="6031" y="656"/>
                    <a:pt x="6028" y="654"/>
                    <a:pt x="6025" y="650"/>
                  </a:cubicBezTo>
                  <a:lnTo>
                    <a:pt x="6025" y="650"/>
                  </a:lnTo>
                  <a:cubicBezTo>
                    <a:pt x="6038" y="657"/>
                    <a:pt x="6054" y="663"/>
                    <a:pt x="6070" y="670"/>
                  </a:cubicBezTo>
                  <a:lnTo>
                    <a:pt x="6070" y="670"/>
                  </a:lnTo>
                  <a:cubicBezTo>
                    <a:pt x="6064" y="667"/>
                    <a:pt x="6057" y="665"/>
                    <a:pt x="6050" y="663"/>
                  </a:cubicBezTo>
                  <a:lnTo>
                    <a:pt x="6050" y="663"/>
                  </a:lnTo>
                  <a:cubicBezTo>
                    <a:pt x="6075" y="675"/>
                    <a:pt x="6088" y="675"/>
                    <a:pt x="6112" y="688"/>
                  </a:cubicBezTo>
                  <a:lnTo>
                    <a:pt x="6112" y="688"/>
                  </a:lnTo>
                  <a:cubicBezTo>
                    <a:pt x="6100" y="682"/>
                    <a:pt x="6085" y="676"/>
                    <a:pt x="6070" y="670"/>
                  </a:cubicBezTo>
                  <a:lnTo>
                    <a:pt x="6070" y="670"/>
                  </a:lnTo>
                  <a:cubicBezTo>
                    <a:pt x="6101" y="680"/>
                    <a:pt x="6130" y="692"/>
                    <a:pt x="6150" y="713"/>
                  </a:cubicBezTo>
                  <a:lnTo>
                    <a:pt x="6175" y="713"/>
                  </a:lnTo>
                  <a:cubicBezTo>
                    <a:pt x="6225" y="725"/>
                    <a:pt x="6263" y="750"/>
                    <a:pt x="6288" y="775"/>
                  </a:cubicBezTo>
                  <a:cubicBezTo>
                    <a:pt x="6288" y="788"/>
                    <a:pt x="6288" y="788"/>
                    <a:pt x="6288" y="788"/>
                  </a:cubicBezTo>
                  <a:cubicBezTo>
                    <a:pt x="7137" y="462"/>
                    <a:pt x="8049" y="300"/>
                    <a:pt x="8961" y="300"/>
                  </a:cubicBezTo>
                  <a:cubicBezTo>
                    <a:pt x="10288" y="300"/>
                    <a:pt x="11615" y="644"/>
                    <a:pt x="12748" y="1325"/>
                  </a:cubicBezTo>
                  <a:cubicBezTo>
                    <a:pt x="13786" y="1950"/>
                    <a:pt x="14610" y="2862"/>
                    <a:pt x="15223" y="3900"/>
                  </a:cubicBezTo>
                  <a:cubicBezTo>
                    <a:pt x="15860" y="4949"/>
                    <a:pt x="16210" y="6136"/>
                    <a:pt x="16260" y="7361"/>
                  </a:cubicBezTo>
                  <a:cubicBezTo>
                    <a:pt x="16372" y="9960"/>
                    <a:pt x="15035" y="12322"/>
                    <a:pt x="13598" y="14384"/>
                  </a:cubicBezTo>
                  <a:cubicBezTo>
                    <a:pt x="12024" y="16659"/>
                    <a:pt x="10124" y="18733"/>
                    <a:pt x="8000" y="20495"/>
                  </a:cubicBezTo>
                  <a:cubicBezTo>
                    <a:pt x="6937" y="21382"/>
                    <a:pt x="5825" y="22182"/>
                    <a:pt x="4650" y="22907"/>
                  </a:cubicBezTo>
                  <a:cubicBezTo>
                    <a:pt x="3476" y="23632"/>
                    <a:pt x="2239" y="24282"/>
                    <a:pt x="1014" y="24906"/>
                  </a:cubicBezTo>
                  <a:cubicBezTo>
                    <a:pt x="714" y="25069"/>
                    <a:pt x="402" y="25219"/>
                    <a:pt x="102" y="25369"/>
                  </a:cubicBezTo>
                  <a:cubicBezTo>
                    <a:pt x="1" y="25414"/>
                    <a:pt x="61" y="25549"/>
                    <a:pt x="147" y="25549"/>
                  </a:cubicBezTo>
                  <a:cubicBezTo>
                    <a:pt x="156" y="25549"/>
                    <a:pt x="166" y="25548"/>
                    <a:pt x="177" y="25544"/>
                  </a:cubicBezTo>
                  <a:cubicBezTo>
                    <a:pt x="851" y="25319"/>
                    <a:pt x="1539" y="25081"/>
                    <a:pt x="2164" y="24769"/>
                  </a:cubicBezTo>
                  <a:cubicBezTo>
                    <a:pt x="2813" y="24444"/>
                    <a:pt x="3451" y="24107"/>
                    <a:pt x="4063" y="23744"/>
                  </a:cubicBezTo>
                  <a:cubicBezTo>
                    <a:pt x="5288" y="23019"/>
                    <a:pt x="6462" y="22195"/>
                    <a:pt x="7587" y="21320"/>
                  </a:cubicBezTo>
                  <a:cubicBezTo>
                    <a:pt x="9824" y="19558"/>
                    <a:pt x="11836" y="17521"/>
                    <a:pt x="13523" y="15209"/>
                  </a:cubicBezTo>
                  <a:cubicBezTo>
                    <a:pt x="15073" y="13097"/>
                    <a:pt x="16585" y="10673"/>
                    <a:pt x="16672" y="7973"/>
                  </a:cubicBezTo>
                  <a:cubicBezTo>
                    <a:pt x="16710" y="6749"/>
                    <a:pt x="16397" y="5499"/>
                    <a:pt x="15873" y="4387"/>
                  </a:cubicBezTo>
                  <a:cubicBezTo>
                    <a:pt x="15335" y="3237"/>
                    <a:pt x="14523" y="2287"/>
                    <a:pt x="13498" y="1525"/>
                  </a:cubicBezTo>
                  <a:cubicBezTo>
                    <a:pt x="12150" y="537"/>
                    <a:pt x="10472" y="0"/>
                    <a:pt x="87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2" name="Google Shape;3772;p13"/>
            <p:cNvSpPr/>
            <p:nvPr/>
          </p:nvSpPr>
          <p:spPr>
            <a:xfrm>
              <a:off x="6415425" y="1937750"/>
              <a:ext cx="590000" cy="611775"/>
            </a:xfrm>
            <a:custGeom>
              <a:avLst/>
              <a:gdLst/>
              <a:ahLst/>
              <a:cxnLst/>
              <a:rect l="l" t="t" r="r" b="b"/>
              <a:pathLst>
                <a:path w="23600" h="24471" extrusionOk="0">
                  <a:moveTo>
                    <a:pt x="22068" y="0"/>
                  </a:moveTo>
                  <a:cubicBezTo>
                    <a:pt x="22002" y="0"/>
                    <a:pt x="21936" y="82"/>
                    <a:pt x="21975" y="150"/>
                  </a:cubicBezTo>
                  <a:cubicBezTo>
                    <a:pt x="22575" y="1062"/>
                    <a:pt x="22987" y="2124"/>
                    <a:pt x="23137" y="3211"/>
                  </a:cubicBezTo>
                  <a:cubicBezTo>
                    <a:pt x="23287" y="4324"/>
                    <a:pt x="23175" y="5436"/>
                    <a:pt x="22900" y="6511"/>
                  </a:cubicBezTo>
                  <a:cubicBezTo>
                    <a:pt x="22312" y="8772"/>
                    <a:pt x="20975" y="10772"/>
                    <a:pt x="19488" y="12546"/>
                  </a:cubicBezTo>
                  <a:cubicBezTo>
                    <a:pt x="17913" y="14433"/>
                    <a:pt x="16126" y="16158"/>
                    <a:pt x="14177" y="17670"/>
                  </a:cubicBezTo>
                  <a:cubicBezTo>
                    <a:pt x="12252" y="19157"/>
                    <a:pt x="10178" y="20507"/>
                    <a:pt x="7966" y="21569"/>
                  </a:cubicBezTo>
                  <a:cubicBezTo>
                    <a:pt x="5754" y="22631"/>
                    <a:pt x="3417" y="23431"/>
                    <a:pt x="1018" y="23981"/>
                  </a:cubicBezTo>
                  <a:cubicBezTo>
                    <a:pt x="730" y="24043"/>
                    <a:pt x="431" y="24131"/>
                    <a:pt x="143" y="24206"/>
                  </a:cubicBezTo>
                  <a:cubicBezTo>
                    <a:pt x="0" y="24242"/>
                    <a:pt x="28" y="24470"/>
                    <a:pt x="171" y="24470"/>
                  </a:cubicBezTo>
                  <a:cubicBezTo>
                    <a:pt x="178" y="24470"/>
                    <a:pt x="185" y="24469"/>
                    <a:pt x="193" y="24468"/>
                  </a:cubicBezTo>
                  <a:cubicBezTo>
                    <a:pt x="1418" y="24306"/>
                    <a:pt x="2630" y="23918"/>
                    <a:pt x="3805" y="23519"/>
                  </a:cubicBezTo>
                  <a:cubicBezTo>
                    <a:pt x="4992" y="23119"/>
                    <a:pt x="6154" y="22656"/>
                    <a:pt x="7304" y="22144"/>
                  </a:cubicBezTo>
                  <a:cubicBezTo>
                    <a:pt x="9591" y="21119"/>
                    <a:pt x="11803" y="19882"/>
                    <a:pt x="13815" y="18382"/>
                  </a:cubicBezTo>
                  <a:cubicBezTo>
                    <a:pt x="15827" y="16895"/>
                    <a:pt x="17689" y="15196"/>
                    <a:pt x="19326" y="13296"/>
                  </a:cubicBezTo>
                  <a:cubicBezTo>
                    <a:pt x="20888" y="11497"/>
                    <a:pt x="22350" y="9522"/>
                    <a:pt x="23100" y="7223"/>
                  </a:cubicBezTo>
                  <a:cubicBezTo>
                    <a:pt x="23450" y="6136"/>
                    <a:pt x="23599" y="4998"/>
                    <a:pt x="23537" y="3849"/>
                  </a:cubicBezTo>
                  <a:cubicBezTo>
                    <a:pt x="23462" y="2749"/>
                    <a:pt x="23200" y="1612"/>
                    <a:pt x="22612" y="675"/>
                  </a:cubicBezTo>
                  <a:cubicBezTo>
                    <a:pt x="22462" y="450"/>
                    <a:pt x="22300" y="237"/>
                    <a:pt x="22125" y="25"/>
                  </a:cubicBezTo>
                  <a:cubicBezTo>
                    <a:pt x="22108" y="8"/>
                    <a:pt x="22088" y="0"/>
                    <a:pt x="220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3" name="Google Shape;3773;p13"/>
            <p:cNvSpPr/>
            <p:nvPr/>
          </p:nvSpPr>
          <p:spPr>
            <a:xfrm>
              <a:off x="6788200" y="1880450"/>
              <a:ext cx="193250" cy="74700"/>
            </a:xfrm>
            <a:custGeom>
              <a:avLst/>
              <a:gdLst/>
              <a:ahLst/>
              <a:cxnLst/>
              <a:rect l="l" t="t" r="r" b="b"/>
              <a:pathLst>
                <a:path w="7730" h="2988" extrusionOk="0">
                  <a:moveTo>
                    <a:pt x="2479" y="1"/>
                  </a:moveTo>
                  <a:cubicBezTo>
                    <a:pt x="2315" y="1"/>
                    <a:pt x="2152" y="6"/>
                    <a:pt x="1990" y="17"/>
                  </a:cubicBezTo>
                  <a:cubicBezTo>
                    <a:pt x="1378" y="55"/>
                    <a:pt x="778" y="192"/>
                    <a:pt x="191" y="417"/>
                  </a:cubicBezTo>
                  <a:cubicBezTo>
                    <a:pt x="1" y="496"/>
                    <a:pt x="70" y="793"/>
                    <a:pt x="239" y="793"/>
                  </a:cubicBezTo>
                  <a:cubicBezTo>
                    <a:pt x="259" y="793"/>
                    <a:pt x="281" y="789"/>
                    <a:pt x="303" y="780"/>
                  </a:cubicBezTo>
                  <a:cubicBezTo>
                    <a:pt x="1045" y="458"/>
                    <a:pt x="1863" y="273"/>
                    <a:pt x="2674" y="273"/>
                  </a:cubicBezTo>
                  <a:cubicBezTo>
                    <a:pt x="2901" y="273"/>
                    <a:pt x="3128" y="287"/>
                    <a:pt x="3352" y="317"/>
                  </a:cubicBezTo>
                  <a:cubicBezTo>
                    <a:pt x="4377" y="467"/>
                    <a:pt x="5389" y="967"/>
                    <a:pt x="6202" y="1617"/>
                  </a:cubicBezTo>
                  <a:cubicBezTo>
                    <a:pt x="6664" y="1992"/>
                    <a:pt x="7114" y="2442"/>
                    <a:pt x="7476" y="2942"/>
                  </a:cubicBezTo>
                  <a:cubicBezTo>
                    <a:pt x="7502" y="2974"/>
                    <a:pt x="7535" y="2988"/>
                    <a:pt x="7569" y="2988"/>
                  </a:cubicBezTo>
                  <a:cubicBezTo>
                    <a:pt x="7650" y="2988"/>
                    <a:pt x="7729" y="2905"/>
                    <a:pt x="7676" y="2817"/>
                  </a:cubicBezTo>
                  <a:cubicBezTo>
                    <a:pt x="7101" y="1829"/>
                    <a:pt x="6252" y="1042"/>
                    <a:pt x="5214" y="567"/>
                  </a:cubicBezTo>
                  <a:cubicBezTo>
                    <a:pt x="4374" y="184"/>
                    <a:pt x="3416" y="1"/>
                    <a:pt x="2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4" name="Google Shape;3774;p13"/>
            <p:cNvSpPr/>
            <p:nvPr/>
          </p:nvSpPr>
          <p:spPr>
            <a:xfrm>
              <a:off x="6133750" y="2362300"/>
              <a:ext cx="346925" cy="193025"/>
            </a:xfrm>
            <a:custGeom>
              <a:avLst/>
              <a:gdLst/>
              <a:ahLst/>
              <a:cxnLst/>
              <a:rect l="l" t="t" r="r" b="b"/>
              <a:pathLst>
                <a:path w="13877" h="7721" extrusionOk="0">
                  <a:moveTo>
                    <a:pt x="297" y="0"/>
                  </a:moveTo>
                  <a:cubicBezTo>
                    <a:pt x="210" y="0"/>
                    <a:pt x="129" y="50"/>
                    <a:pt x="113" y="163"/>
                  </a:cubicBezTo>
                  <a:cubicBezTo>
                    <a:pt x="1" y="1325"/>
                    <a:pt x="163" y="2513"/>
                    <a:pt x="650" y="3587"/>
                  </a:cubicBezTo>
                  <a:cubicBezTo>
                    <a:pt x="1125" y="4662"/>
                    <a:pt x="1900" y="5587"/>
                    <a:pt x="2850" y="6274"/>
                  </a:cubicBezTo>
                  <a:cubicBezTo>
                    <a:pt x="4415" y="7405"/>
                    <a:pt x="6405" y="7720"/>
                    <a:pt x="8325" y="7720"/>
                  </a:cubicBezTo>
                  <a:cubicBezTo>
                    <a:pt x="8781" y="7720"/>
                    <a:pt x="9232" y="7703"/>
                    <a:pt x="9673" y="7674"/>
                  </a:cubicBezTo>
                  <a:cubicBezTo>
                    <a:pt x="11073" y="7586"/>
                    <a:pt x="12447" y="7299"/>
                    <a:pt x="13784" y="6886"/>
                  </a:cubicBezTo>
                  <a:cubicBezTo>
                    <a:pt x="13877" y="6863"/>
                    <a:pt x="13841" y="6734"/>
                    <a:pt x="13757" y="6734"/>
                  </a:cubicBezTo>
                  <a:cubicBezTo>
                    <a:pt x="13749" y="6734"/>
                    <a:pt x="13742" y="6735"/>
                    <a:pt x="13735" y="6736"/>
                  </a:cubicBezTo>
                  <a:cubicBezTo>
                    <a:pt x="12585" y="6999"/>
                    <a:pt x="11410" y="7149"/>
                    <a:pt x="10223" y="7236"/>
                  </a:cubicBezTo>
                  <a:cubicBezTo>
                    <a:pt x="9613" y="7283"/>
                    <a:pt x="8995" y="7312"/>
                    <a:pt x="8376" y="7312"/>
                  </a:cubicBezTo>
                  <a:cubicBezTo>
                    <a:pt x="7829" y="7312"/>
                    <a:pt x="7282" y="7289"/>
                    <a:pt x="6736" y="7236"/>
                  </a:cubicBezTo>
                  <a:cubicBezTo>
                    <a:pt x="5637" y="7124"/>
                    <a:pt x="4549" y="6874"/>
                    <a:pt x="3587" y="6324"/>
                  </a:cubicBezTo>
                  <a:cubicBezTo>
                    <a:pt x="2587" y="5762"/>
                    <a:pt x="1763" y="4912"/>
                    <a:pt x="1225" y="3900"/>
                  </a:cubicBezTo>
                  <a:cubicBezTo>
                    <a:pt x="625" y="2800"/>
                    <a:pt x="388" y="1513"/>
                    <a:pt x="538" y="263"/>
                  </a:cubicBezTo>
                  <a:cubicBezTo>
                    <a:pt x="560" y="102"/>
                    <a:pt x="422"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5" name="Google Shape;3775;p13"/>
            <p:cNvSpPr/>
            <p:nvPr/>
          </p:nvSpPr>
          <p:spPr>
            <a:xfrm>
              <a:off x="6834025" y="1925700"/>
              <a:ext cx="145625" cy="107650"/>
            </a:xfrm>
            <a:custGeom>
              <a:avLst/>
              <a:gdLst/>
              <a:ahLst/>
              <a:cxnLst/>
              <a:rect l="l" t="t" r="r" b="b"/>
              <a:pathLst>
                <a:path w="5825" h="4306" extrusionOk="0">
                  <a:moveTo>
                    <a:pt x="1199" y="1"/>
                  </a:moveTo>
                  <a:cubicBezTo>
                    <a:pt x="871" y="1"/>
                    <a:pt x="545" y="34"/>
                    <a:pt x="220" y="94"/>
                  </a:cubicBezTo>
                  <a:cubicBezTo>
                    <a:pt x="0" y="141"/>
                    <a:pt x="80" y="464"/>
                    <a:pt x="270" y="464"/>
                  </a:cubicBezTo>
                  <a:cubicBezTo>
                    <a:pt x="286" y="464"/>
                    <a:pt x="302" y="462"/>
                    <a:pt x="320" y="457"/>
                  </a:cubicBezTo>
                  <a:cubicBezTo>
                    <a:pt x="646" y="372"/>
                    <a:pt x="978" y="331"/>
                    <a:pt x="1308" y="331"/>
                  </a:cubicBezTo>
                  <a:cubicBezTo>
                    <a:pt x="2827" y="331"/>
                    <a:pt x="4312" y="1189"/>
                    <a:pt x="5031" y="2544"/>
                  </a:cubicBezTo>
                  <a:cubicBezTo>
                    <a:pt x="5306" y="3044"/>
                    <a:pt x="5481" y="3606"/>
                    <a:pt x="5543" y="4181"/>
                  </a:cubicBezTo>
                  <a:cubicBezTo>
                    <a:pt x="5549" y="4265"/>
                    <a:pt x="5616" y="4306"/>
                    <a:pt x="5683" y="4306"/>
                  </a:cubicBezTo>
                  <a:cubicBezTo>
                    <a:pt x="5754" y="4306"/>
                    <a:pt x="5825" y="4259"/>
                    <a:pt x="5818" y="4168"/>
                  </a:cubicBezTo>
                  <a:cubicBezTo>
                    <a:pt x="5606" y="2081"/>
                    <a:pt x="3931" y="319"/>
                    <a:pt x="1844" y="44"/>
                  </a:cubicBezTo>
                  <a:cubicBezTo>
                    <a:pt x="1627" y="15"/>
                    <a:pt x="1412" y="1"/>
                    <a:pt x="11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6" name="Google Shape;3776;p13"/>
            <p:cNvSpPr/>
            <p:nvPr/>
          </p:nvSpPr>
          <p:spPr>
            <a:xfrm>
              <a:off x="6192800" y="2426975"/>
              <a:ext cx="121375" cy="87850"/>
            </a:xfrm>
            <a:custGeom>
              <a:avLst/>
              <a:gdLst/>
              <a:ahLst/>
              <a:cxnLst/>
              <a:rect l="l" t="t" r="r" b="b"/>
              <a:pathLst>
                <a:path w="4855" h="3514" extrusionOk="0">
                  <a:moveTo>
                    <a:pt x="0" y="1"/>
                  </a:moveTo>
                  <a:lnTo>
                    <a:pt x="0" y="1"/>
                  </a:lnTo>
                  <a:cubicBezTo>
                    <a:pt x="363" y="938"/>
                    <a:pt x="1013" y="1713"/>
                    <a:pt x="1800" y="2325"/>
                  </a:cubicBezTo>
                  <a:cubicBezTo>
                    <a:pt x="2200" y="2637"/>
                    <a:pt x="2650" y="2887"/>
                    <a:pt x="3112" y="3087"/>
                  </a:cubicBezTo>
                  <a:cubicBezTo>
                    <a:pt x="3362" y="3175"/>
                    <a:pt x="3600" y="3250"/>
                    <a:pt x="3849" y="3312"/>
                  </a:cubicBezTo>
                  <a:cubicBezTo>
                    <a:pt x="4112" y="3375"/>
                    <a:pt x="4374" y="3462"/>
                    <a:pt x="4637" y="3512"/>
                  </a:cubicBezTo>
                  <a:cubicBezTo>
                    <a:pt x="4644" y="3513"/>
                    <a:pt x="4651" y="3513"/>
                    <a:pt x="4658" y="3513"/>
                  </a:cubicBezTo>
                  <a:cubicBezTo>
                    <a:pt x="4838" y="3513"/>
                    <a:pt x="4854" y="3199"/>
                    <a:pt x="4649" y="3187"/>
                  </a:cubicBezTo>
                  <a:cubicBezTo>
                    <a:pt x="4399" y="3175"/>
                    <a:pt x="4162" y="3187"/>
                    <a:pt x="3912" y="3125"/>
                  </a:cubicBezTo>
                  <a:cubicBezTo>
                    <a:pt x="3687" y="3075"/>
                    <a:pt x="3450" y="2987"/>
                    <a:pt x="3237" y="2900"/>
                  </a:cubicBezTo>
                  <a:cubicBezTo>
                    <a:pt x="2775" y="2712"/>
                    <a:pt x="2337" y="2462"/>
                    <a:pt x="1950" y="2150"/>
                  </a:cubicBezTo>
                  <a:cubicBezTo>
                    <a:pt x="1350" y="1688"/>
                    <a:pt x="875" y="1088"/>
                    <a:pt x="550" y="413"/>
                  </a:cubicBezTo>
                  <a:cubicBezTo>
                    <a:pt x="475" y="388"/>
                    <a:pt x="413" y="363"/>
                    <a:pt x="363" y="313"/>
                  </a:cubicBezTo>
                  <a:cubicBezTo>
                    <a:pt x="300" y="263"/>
                    <a:pt x="238" y="213"/>
                    <a:pt x="175" y="163"/>
                  </a:cubicBezTo>
                  <a:cubicBezTo>
                    <a:pt x="138" y="126"/>
                    <a:pt x="88" y="76"/>
                    <a:pt x="50" y="38"/>
                  </a:cubicBezTo>
                  <a:cubicBezTo>
                    <a:pt x="25" y="26"/>
                    <a:pt x="13"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7" name="Google Shape;3777;p13"/>
            <p:cNvSpPr/>
            <p:nvPr/>
          </p:nvSpPr>
          <p:spPr>
            <a:xfrm>
              <a:off x="6568150" y="2131375"/>
              <a:ext cx="379675" cy="330500"/>
            </a:xfrm>
            <a:custGeom>
              <a:avLst/>
              <a:gdLst/>
              <a:ahLst/>
              <a:cxnLst/>
              <a:rect l="l" t="t" r="r" b="b"/>
              <a:pathLst>
                <a:path w="15187" h="13220" extrusionOk="0">
                  <a:moveTo>
                    <a:pt x="14928" y="0"/>
                  </a:moveTo>
                  <a:cubicBezTo>
                    <a:pt x="14847" y="0"/>
                    <a:pt x="14763" y="38"/>
                    <a:pt x="14716" y="128"/>
                  </a:cubicBezTo>
                  <a:cubicBezTo>
                    <a:pt x="14141" y="1277"/>
                    <a:pt x="13517" y="2402"/>
                    <a:pt x="12779" y="3477"/>
                  </a:cubicBezTo>
                  <a:cubicBezTo>
                    <a:pt x="12042" y="4539"/>
                    <a:pt x="11230" y="5551"/>
                    <a:pt x="10342" y="6489"/>
                  </a:cubicBezTo>
                  <a:cubicBezTo>
                    <a:pt x="8568" y="8388"/>
                    <a:pt x="6506" y="9988"/>
                    <a:pt x="4219" y="11225"/>
                  </a:cubicBezTo>
                  <a:cubicBezTo>
                    <a:pt x="3582" y="11575"/>
                    <a:pt x="2932" y="11887"/>
                    <a:pt x="2257" y="12175"/>
                  </a:cubicBezTo>
                  <a:cubicBezTo>
                    <a:pt x="1932" y="12312"/>
                    <a:pt x="1607" y="12449"/>
                    <a:pt x="1270" y="12562"/>
                  </a:cubicBezTo>
                  <a:cubicBezTo>
                    <a:pt x="907" y="12687"/>
                    <a:pt x="545" y="12787"/>
                    <a:pt x="183" y="12899"/>
                  </a:cubicBezTo>
                  <a:cubicBezTo>
                    <a:pt x="1" y="12956"/>
                    <a:pt x="36" y="13220"/>
                    <a:pt x="194" y="13220"/>
                  </a:cubicBezTo>
                  <a:cubicBezTo>
                    <a:pt x="210" y="13220"/>
                    <a:pt x="227" y="13217"/>
                    <a:pt x="245" y="13212"/>
                  </a:cubicBezTo>
                  <a:cubicBezTo>
                    <a:pt x="870" y="13012"/>
                    <a:pt x="1482" y="12749"/>
                    <a:pt x="2095" y="12487"/>
                  </a:cubicBezTo>
                  <a:cubicBezTo>
                    <a:pt x="2694" y="12237"/>
                    <a:pt x="3282" y="11962"/>
                    <a:pt x="3857" y="11675"/>
                  </a:cubicBezTo>
                  <a:cubicBezTo>
                    <a:pt x="5031" y="11075"/>
                    <a:pt x="6156" y="10387"/>
                    <a:pt x="7218" y="9625"/>
                  </a:cubicBezTo>
                  <a:cubicBezTo>
                    <a:pt x="9355" y="8076"/>
                    <a:pt x="11267" y="6226"/>
                    <a:pt x="12829" y="4102"/>
                  </a:cubicBezTo>
                  <a:cubicBezTo>
                    <a:pt x="13704" y="2902"/>
                    <a:pt x="14504" y="1615"/>
                    <a:pt x="15116" y="253"/>
                  </a:cubicBezTo>
                  <a:cubicBezTo>
                    <a:pt x="15186" y="105"/>
                    <a:pt x="15062" y="0"/>
                    <a:pt x="14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8" name="Google Shape;3778;p13"/>
            <p:cNvSpPr/>
            <p:nvPr/>
          </p:nvSpPr>
          <p:spPr>
            <a:xfrm>
              <a:off x="6534275" y="2350750"/>
              <a:ext cx="290875" cy="170300"/>
            </a:xfrm>
            <a:custGeom>
              <a:avLst/>
              <a:gdLst/>
              <a:ahLst/>
              <a:cxnLst/>
              <a:rect l="l" t="t" r="r" b="b"/>
              <a:pathLst>
                <a:path w="11635" h="6812" extrusionOk="0">
                  <a:moveTo>
                    <a:pt x="11635" y="0"/>
                  </a:moveTo>
                  <a:cubicBezTo>
                    <a:pt x="10073" y="1288"/>
                    <a:pt x="8473" y="2575"/>
                    <a:pt x="6636" y="3462"/>
                  </a:cubicBezTo>
                  <a:cubicBezTo>
                    <a:pt x="4799" y="4449"/>
                    <a:pt x="2937" y="5536"/>
                    <a:pt x="1088" y="6361"/>
                  </a:cubicBezTo>
                  <a:cubicBezTo>
                    <a:pt x="738" y="6511"/>
                    <a:pt x="313" y="6686"/>
                    <a:pt x="0" y="6811"/>
                  </a:cubicBezTo>
                  <a:cubicBezTo>
                    <a:pt x="313" y="6711"/>
                    <a:pt x="625" y="6611"/>
                    <a:pt x="938" y="6511"/>
                  </a:cubicBezTo>
                  <a:cubicBezTo>
                    <a:pt x="3450" y="5711"/>
                    <a:pt x="5749" y="4562"/>
                    <a:pt x="8036" y="3150"/>
                  </a:cubicBezTo>
                  <a:cubicBezTo>
                    <a:pt x="9373" y="2275"/>
                    <a:pt x="10460" y="1125"/>
                    <a:pt x="116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9" name="Google Shape;3779;p13"/>
            <p:cNvSpPr/>
            <p:nvPr/>
          </p:nvSpPr>
          <p:spPr>
            <a:xfrm>
              <a:off x="6191550" y="2518525"/>
              <a:ext cx="291500" cy="48300"/>
            </a:xfrm>
            <a:custGeom>
              <a:avLst/>
              <a:gdLst/>
              <a:ahLst/>
              <a:cxnLst/>
              <a:rect l="l" t="t" r="r" b="b"/>
              <a:pathLst>
                <a:path w="11660" h="1932" extrusionOk="0">
                  <a:moveTo>
                    <a:pt x="1" y="0"/>
                  </a:moveTo>
                  <a:lnTo>
                    <a:pt x="1" y="0"/>
                  </a:lnTo>
                  <a:cubicBezTo>
                    <a:pt x="225" y="150"/>
                    <a:pt x="450" y="300"/>
                    <a:pt x="675" y="450"/>
                  </a:cubicBezTo>
                  <a:cubicBezTo>
                    <a:pt x="2202" y="1539"/>
                    <a:pt x="3970" y="1932"/>
                    <a:pt x="5782" y="1932"/>
                  </a:cubicBezTo>
                  <a:cubicBezTo>
                    <a:pt x="6195" y="1932"/>
                    <a:pt x="6609" y="1912"/>
                    <a:pt x="7024" y="1875"/>
                  </a:cubicBezTo>
                  <a:cubicBezTo>
                    <a:pt x="8561" y="1812"/>
                    <a:pt x="10073" y="1312"/>
                    <a:pt x="11660" y="837"/>
                  </a:cubicBezTo>
                  <a:lnTo>
                    <a:pt x="11660" y="837"/>
                  </a:lnTo>
                  <a:cubicBezTo>
                    <a:pt x="10723" y="975"/>
                    <a:pt x="9835" y="1137"/>
                    <a:pt x="8873" y="1237"/>
                  </a:cubicBezTo>
                  <a:cubicBezTo>
                    <a:pt x="7973" y="1312"/>
                    <a:pt x="7086" y="1312"/>
                    <a:pt x="6186" y="1350"/>
                  </a:cubicBezTo>
                  <a:cubicBezTo>
                    <a:pt x="5848" y="1363"/>
                    <a:pt x="5524" y="1371"/>
                    <a:pt x="5209" y="1371"/>
                  </a:cubicBezTo>
                  <a:cubicBezTo>
                    <a:pt x="3741" y="1371"/>
                    <a:pt x="2478" y="1194"/>
                    <a:pt x="1038" y="525"/>
                  </a:cubicBezTo>
                  <a:cubicBezTo>
                    <a:pt x="688" y="363"/>
                    <a:pt x="325"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0" name="Google Shape;3780;p13"/>
            <p:cNvSpPr/>
            <p:nvPr/>
          </p:nvSpPr>
          <p:spPr>
            <a:xfrm>
              <a:off x="6624250" y="2273275"/>
              <a:ext cx="239325" cy="175900"/>
            </a:xfrm>
            <a:custGeom>
              <a:avLst/>
              <a:gdLst/>
              <a:ahLst/>
              <a:cxnLst/>
              <a:rect l="l" t="t" r="r" b="b"/>
              <a:pathLst>
                <a:path w="9573" h="7036" extrusionOk="0">
                  <a:moveTo>
                    <a:pt x="9573" y="0"/>
                  </a:moveTo>
                  <a:lnTo>
                    <a:pt x="9573" y="0"/>
                  </a:lnTo>
                  <a:cubicBezTo>
                    <a:pt x="9435" y="125"/>
                    <a:pt x="9298" y="263"/>
                    <a:pt x="9161" y="388"/>
                  </a:cubicBezTo>
                  <a:cubicBezTo>
                    <a:pt x="7723" y="1787"/>
                    <a:pt x="6249" y="2887"/>
                    <a:pt x="4587" y="4024"/>
                  </a:cubicBezTo>
                  <a:cubicBezTo>
                    <a:pt x="3100" y="5086"/>
                    <a:pt x="1625" y="6186"/>
                    <a:pt x="0" y="7036"/>
                  </a:cubicBezTo>
                  <a:cubicBezTo>
                    <a:pt x="3525" y="5674"/>
                    <a:pt x="6674" y="3312"/>
                    <a:pt x="9161" y="463"/>
                  </a:cubicBezTo>
                  <a:cubicBezTo>
                    <a:pt x="9298" y="313"/>
                    <a:pt x="9460" y="125"/>
                    <a:pt x="9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1" name="Google Shape;3781;p13"/>
            <p:cNvSpPr/>
            <p:nvPr/>
          </p:nvSpPr>
          <p:spPr>
            <a:xfrm>
              <a:off x="6686725" y="2323875"/>
              <a:ext cx="136875" cy="104075"/>
            </a:xfrm>
            <a:custGeom>
              <a:avLst/>
              <a:gdLst/>
              <a:ahLst/>
              <a:cxnLst/>
              <a:rect l="l" t="t" r="r" b="b"/>
              <a:pathLst>
                <a:path w="5475" h="4163" extrusionOk="0">
                  <a:moveTo>
                    <a:pt x="5474" y="1"/>
                  </a:moveTo>
                  <a:cubicBezTo>
                    <a:pt x="5312" y="151"/>
                    <a:pt x="5149" y="288"/>
                    <a:pt x="4975" y="426"/>
                  </a:cubicBezTo>
                  <a:cubicBezTo>
                    <a:pt x="3450" y="1663"/>
                    <a:pt x="1663" y="2962"/>
                    <a:pt x="1" y="4162"/>
                  </a:cubicBezTo>
                  <a:cubicBezTo>
                    <a:pt x="2025" y="3137"/>
                    <a:pt x="3875" y="1738"/>
                    <a:pt x="5412" y="76"/>
                  </a:cubicBezTo>
                  <a:cubicBezTo>
                    <a:pt x="5437" y="38"/>
                    <a:pt x="5462" y="26"/>
                    <a:pt x="5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2" name="Google Shape;3782;p13"/>
            <p:cNvSpPr/>
            <p:nvPr/>
          </p:nvSpPr>
          <p:spPr>
            <a:xfrm>
              <a:off x="6182800" y="2433550"/>
              <a:ext cx="284650" cy="95975"/>
            </a:xfrm>
            <a:custGeom>
              <a:avLst/>
              <a:gdLst/>
              <a:ahLst/>
              <a:cxnLst/>
              <a:rect l="l" t="t" r="r" b="b"/>
              <a:pathLst>
                <a:path w="11386" h="3839" extrusionOk="0">
                  <a:moveTo>
                    <a:pt x="1" y="0"/>
                  </a:moveTo>
                  <a:lnTo>
                    <a:pt x="1" y="0"/>
                  </a:lnTo>
                  <a:cubicBezTo>
                    <a:pt x="101" y="262"/>
                    <a:pt x="201" y="512"/>
                    <a:pt x="326" y="762"/>
                  </a:cubicBezTo>
                  <a:cubicBezTo>
                    <a:pt x="1000" y="1812"/>
                    <a:pt x="1975" y="2724"/>
                    <a:pt x="3100" y="3274"/>
                  </a:cubicBezTo>
                  <a:cubicBezTo>
                    <a:pt x="3993" y="3675"/>
                    <a:pt x="4959" y="3839"/>
                    <a:pt x="5932" y="3839"/>
                  </a:cubicBezTo>
                  <a:cubicBezTo>
                    <a:pt x="6838" y="3839"/>
                    <a:pt x="7749" y="3697"/>
                    <a:pt x="8611" y="3474"/>
                  </a:cubicBezTo>
                  <a:lnTo>
                    <a:pt x="8611" y="3474"/>
                  </a:lnTo>
                  <a:cubicBezTo>
                    <a:pt x="8144" y="3525"/>
                    <a:pt x="7690" y="3550"/>
                    <a:pt x="7243" y="3550"/>
                  </a:cubicBezTo>
                  <a:cubicBezTo>
                    <a:pt x="6696" y="3550"/>
                    <a:pt x="6160" y="3512"/>
                    <a:pt x="5624" y="3437"/>
                  </a:cubicBezTo>
                  <a:lnTo>
                    <a:pt x="5624" y="3437"/>
                  </a:lnTo>
                  <a:cubicBezTo>
                    <a:pt x="5816" y="3451"/>
                    <a:pt x="6008" y="3458"/>
                    <a:pt x="6202" y="3458"/>
                  </a:cubicBezTo>
                  <a:cubicBezTo>
                    <a:pt x="7679" y="3458"/>
                    <a:pt x="9220" y="3056"/>
                    <a:pt x="10723" y="2537"/>
                  </a:cubicBezTo>
                  <a:cubicBezTo>
                    <a:pt x="10923" y="2474"/>
                    <a:pt x="11285" y="2362"/>
                    <a:pt x="11385" y="2324"/>
                  </a:cubicBezTo>
                  <a:lnTo>
                    <a:pt x="11385" y="2324"/>
                  </a:lnTo>
                  <a:cubicBezTo>
                    <a:pt x="10873" y="2437"/>
                    <a:pt x="9998" y="2587"/>
                    <a:pt x="9736" y="2624"/>
                  </a:cubicBezTo>
                  <a:cubicBezTo>
                    <a:pt x="8556" y="2813"/>
                    <a:pt x="7377" y="2975"/>
                    <a:pt x="6240" y="2975"/>
                  </a:cubicBezTo>
                  <a:cubicBezTo>
                    <a:pt x="4594" y="2975"/>
                    <a:pt x="3038" y="2636"/>
                    <a:pt x="1700" y="1550"/>
                  </a:cubicBezTo>
                  <a:lnTo>
                    <a:pt x="1700" y="1550"/>
                  </a:lnTo>
                  <a:cubicBezTo>
                    <a:pt x="2325" y="2224"/>
                    <a:pt x="3012" y="2687"/>
                    <a:pt x="3750" y="2987"/>
                  </a:cubicBezTo>
                  <a:cubicBezTo>
                    <a:pt x="3687" y="2974"/>
                    <a:pt x="3637" y="2962"/>
                    <a:pt x="3575" y="2937"/>
                  </a:cubicBezTo>
                  <a:cubicBezTo>
                    <a:pt x="2662" y="2612"/>
                    <a:pt x="1500" y="1775"/>
                    <a:pt x="638" y="912"/>
                  </a:cubicBezTo>
                  <a:cubicBezTo>
                    <a:pt x="413" y="687"/>
                    <a:pt x="188" y="31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3" name="Google Shape;3783;p13"/>
            <p:cNvSpPr/>
            <p:nvPr/>
          </p:nvSpPr>
          <p:spPr>
            <a:xfrm>
              <a:off x="6493350" y="2401675"/>
              <a:ext cx="199650" cy="77825"/>
            </a:xfrm>
            <a:custGeom>
              <a:avLst/>
              <a:gdLst/>
              <a:ahLst/>
              <a:cxnLst/>
              <a:rect l="l" t="t" r="r" b="b"/>
              <a:pathLst>
                <a:path w="7986" h="3113" extrusionOk="0">
                  <a:moveTo>
                    <a:pt x="7986" y="0"/>
                  </a:moveTo>
                  <a:cubicBezTo>
                    <a:pt x="7836" y="100"/>
                    <a:pt x="7673" y="188"/>
                    <a:pt x="7523" y="275"/>
                  </a:cubicBezTo>
                  <a:cubicBezTo>
                    <a:pt x="6324" y="988"/>
                    <a:pt x="5062" y="1400"/>
                    <a:pt x="3699" y="1825"/>
                  </a:cubicBezTo>
                  <a:cubicBezTo>
                    <a:pt x="2500" y="2225"/>
                    <a:pt x="1375" y="2687"/>
                    <a:pt x="0" y="3112"/>
                  </a:cubicBezTo>
                  <a:cubicBezTo>
                    <a:pt x="2712" y="2712"/>
                    <a:pt x="5424" y="1987"/>
                    <a:pt x="7673" y="225"/>
                  </a:cubicBezTo>
                  <a:cubicBezTo>
                    <a:pt x="7786" y="150"/>
                    <a:pt x="7886" y="75"/>
                    <a:pt x="7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4" name="Google Shape;3784;p13"/>
            <p:cNvSpPr/>
            <p:nvPr/>
          </p:nvSpPr>
          <p:spPr>
            <a:xfrm>
              <a:off x="6194050" y="2470725"/>
              <a:ext cx="150925" cy="68125"/>
            </a:xfrm>
            <a:custGeom>
              <a:avLst/>
              <a:gdLst/>
              <a:ahLst/>
              <a:cxnLst/>
              <a:rect l="l" t="t" r="r" b="b"/>
              <a:pathLst>
                <a:path w="6037" h="2725" extrusionOk="0">
                  <a:moveTo>
                    <a:pt x="0" y="0"/>
                  </a:moveTo>
                  <a:lnTo>
                    <a:pt x="0" y="0"/>
                  </a:lnTo>
                  <a:cubicBezTo>
                    <a:pt x="363" y="775"/>
                    <a:pt x="1038" y="1337"/>
                    <a:pt x="1763" y="1775"/>
                  </a:cubicBezTo>
                  <a:cubicBezTo>
                    <a:pt x="1338" y="1587"/>
                    <a:pt x="938" y="1375"/>
                    <a:pt x="613" y="1075"/>
                  </a:cubicBezTo>
                  <a:lnTo>
                    <a:pt x="613" y="1075"/>
                  </a:lnTo>
                  <a:cubicBezTo>
                    <a:pt x="1525" y="2237"/>
                    <a:pt x="3075" y="2662"/>
                    <a:pt x="4499" y="2712"/>
                  </a:cubicBezTo>
                  <a:cubicBezTo>
                    <a:pt x="4599" y="2724"/>
                    <a:pt x="4724" y="2724"/>
                    <a:pt x="4824" y="2724"/>
                  </a:cubicBezTo>
                  <a:cubicBezTo>
                    <a:pt x="4662" y="2699"/>
                    <a:pt x="4499" y="2674"/>
                    <a:pt x="4337" y="2637"/>
                  </a:cubicBezTo>
                  <a:cubicBezTo>
                    <a:pt x="4199" y="2612"/>
                    <a:pt x="4049" y="2574"/>
                    <a:pt x="3912" y="2537"/>
                  </a:cubicBezTo>
                  <a:lnTo>
                    <a:pt x="3912" y="2537"/>
                  </a:lnTo>
                  <a:cubicBezTo>
                    <a:pt x="4252" y="2589"/>
                    <a:pt x="4592" y="2611"/>
                    <a:pt x="4931" y="2611"/>
                  </a:cubicBezTo>
                  <a:cubicBezTo>
                    <a:pt x="5079" y="2611"/>
                    <a:pt x="5227" y="2607"/>
                    <a:pt x="5374" y="2599"/>
                  </a:cubicBezTo>
                  <a:cubicBezTo>
                    <a:pt x="5587" y="2599"/>
                    <a:pt x="5824" y="2599"/>
                    <a:pt x="6036" y="2587"/>
                  </a:cubicBezTo>
                  <a:cubicBezTo>
                    <a:pt x="5724" y="2562"/>
                    <a:pt x="5424" y="2512"/>
                    <a:pt x="5124" y="2462"/>
                  </a:cubicBezTo>
                  <a:cubicBezTo>
                    <a:pt x="3899" y="2300"/>
                    <a:pt x="2937" y="1987"/>
                    <a:pt x="1887" y="1437"/>
                  </a:cubicBezTo>
                  <a:cubicBezTo>
                    <a:pt x="1150" y="1037"/>
                    <a:pt x="513" y="66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5" name="Google Shape;3785;p13"/>
            <p:cNvSpPr/>
            <p:nvPr/>
          </p:nvSpPr>
          <p:spPr>
            <a:xfrm>
              <a:off x="6641425" y="2202350"/>
              <a:ext cx="197800" cy="120475"/>
            </a:xfrm>
            <a:custGeom>
              <a:avLst/>
              <a:gdLst/>
              <a:ahLst/>
              <a:cxnLst/>
              <a:rect l="l" t="t" r="r" b="b"/>
              <a:pathLst>
                <a:path w="7912" h="4819" extrusionOk="0">
                  <a:moveTo>
                    <a:pt x="7911" y="1"/>
                  </a:moveTo>
                  <a:lnTo>
                    <a:pt x="7911" y="1"/>
                  </a:lnTo>
                  <a:cubicBezTo>
                    <a:pt x="7636" y="288"/>
                    <a:pt x="7349" y="550"/>
                    <a:pt x="7061" y="825"/>
                  </a:cubicBezTo>
                  <a:cubicBezTo>
                    <a:pt x="6062" y="1775"/>
                    <a:pt x="5274" y="2525"/>
                    <a:pt x="4137" y="3250"/>
                  </a:cubicBezTo>
                  <a:cubicBezTo>
                    <a:pt x="2825" y="3987"/>
                    <a:pt x="1575" y="4562"/>
                    <a:pt x="1" y="4812"/>
                  </a:cubicBezTo>
                  <a:cubicBezTo>
                    <a:pt x="105" y="4816"/>
                    <a:pt x="210" y="4818"/>
                    <a:pt x="314" y="4818"/>
                  </a:cubicBezTo>
                  <a:cubicBezTo>
                    <a:pt x="1697" y="4818"/>
                    <a:pt x="3079" y="4438"/>
                    <a:pt x="4287" y="3787"/>
                  </a:cubicBezTo>
                  <a:cubicBezTo>
                    <a:pt x="5524" y="3025"/>
                    <a:pt x="6499" y="1888"/>
                    <a:pt x="7374" y="738"/>
                  </a:cubicBezTo>
                  <a:cubicBezTo>
                    <a:pt x="7549" y="500"/>
                    <a:pt x="7749" y="225"/>
                    <a:pt x="7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6" name="Google Shape;3786;p13"/>
            <p:cNvSpPr/>
            <p:nvPr/>
          </p:nvSpPr>
          <p:spPr>
            <a:xfrm>
              <a:off x="6673600" y="2237025"/>
              <a:ext cx="156875" cy="98450"/>
            </a:xfrm>
            <a:custGeom>
              <a:avLst/>
              <a:gdLst/>
              <a:ahLst/>
              <a:cxnLst/>
              <a:rect l="l" t="t" r="r" b="b"/>
              <a:pathLst>
                <a:path w="6275" h="3938" extrusionOk="0">
                  <a:moveTo>
                    <a:pt x="6274" y="1"/>
                  </a:moveTo>
                  <a:cubicBezTo>
                    <a:pt x="6137" y="163"/>
                    <a:pt x="5987" y="313"/>
                    <a:pt x="5837" y="463"/>
                  </a:cubicBezTo>
                  <a:cubicBezTo>
                    <a:pt x="5112" y="1138"/>
                    <a:pt x="4675" y="1563"/>
                    <a:pt x="3962" y="2050"/>
                  </a:cubicBezTo>
                  <a:cubicBezTo>
                    <a:pt x="2588" y="2937"/>
                    <a:pt x="1488" y="3375"/>
                    <a:pt x="1" y="3937"/>
                  </a:cubicBezTo>
                  <a:cubicBezTo>
                    <a:pt x="2675" y="3625"/>
                    <a:pt x="4512" y="2637"/>
                    <a:pt x="6024" y="388"/>
                  </a:cubicBezTo>
                  <a:cubicBezTo>
                    <a:pt x="6112" y="263"/>
                    <a:pt x="6212" y="113"/>
                    <a:pt x="6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7" name="Google Shape;3787;p13"/>
            <p:cNvSpPr/>
            <p:nvPr/>
          </p:nvSpPr>
          <p:spPr>
            <a:xfrm>
              <a:off x="6715175" y="2281400"/>
              <a:ext cx="96225" cy="57200"/>
            </a:xfrm>
            <a:custGeom>
              <a:avLst/>
              <a:gdLst/>
              <a:ahLst/>
              <a:cxnLst/>
              <a:rect l="l" t="t" r="r" b="b"/>
              <a:pathLst>
                <a:path w="3849" h="2288" extrusionOk="0">
                  <a:moveTo>
                    <a:pt x="3849" y="0"/>
                  </a:moveTo>
                  <a:lnTo>
                    <a:pt x="3849" y="0"/>
                  </a:lnTo>
                  <a:cubicBezTo>
                    <a:pt x="3762" y="75"/>
                    <a:pt x="3674" y="138"/>
                    <a:pt x="3587" y="200"/>
                  </a:cubicBezTo>
                  <a:cubicBezTo>
                    <a:pt x="2449" y="975"/>
                    <a:pt x="1237" y="1775"/>
                    <a:pt x="0" y="2287"/>
                  </a:cubicBezTo>
                  <a:cubicBezTo>
                    <a:pt x="1475" y="2112"/>
                    <a:pt x="2762" y="1212"/>
                    <a:pt x="3737" y="125"/>
                  </a:cubicBezTo>
                  <a:cubicBezTo>
                    <a:pt x="3774" y="88"/>
                    <a:pt x="3812" y="38"/>
                    <a:pt x="38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8" name="Google Shape;3788;p13"/>
            <p:cNvSpPr/>
            <p:nvPr/>
          </p:nvSpPr>
          <p:spPr>
            <a:xfrm>
              <a:off x="6736100" y="2307000"/>
              <a:ext cx="52500" cy="35350"/>
            </a:xfrm>
            <a:custGeom>
              <a:avLst/>
              <a:gdLst/>
              <a:ahLst/>
              <a:cxnLst/>
              <a:rect l="l" t="t" r="r" b="b"/>
              <a:pathLst>
                <a:path w="2100" h="1414" extrusionOk="0">
                  <a:moveTo>
                    <a:pt x="2100" y="1"/>
                  </a:moveTo>
                  <a:lnTo>
                    <a:pt x="2100" y="1"/>
                  </a:lnTo>
                  <a:cubicBezTo>
                    <a:pt x="1550" y="638"/>
                    <a:pt x="800" y="1051"/>
                    <a:pt x="0" y="1413"/>
                  </a:cubicBezTo>
                  <a:cubicBezTo>
                    <a:pt x="863" y="1276"/>
                    <a:pt x="1687" y="751"/>
                    <a:pt x="2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9" name="Google Shape;3789;p13"/>
            <p:cNvSpPr/>
            <p:nvPr/>
          </p:nvSpPr>
          <p:spPr>
            <a:xfrm>
              <a:off x="6871050" y="1951475"/>
              <a:ext cx="69400" cy="189050"/>
            </a:xfrm>
            <a:custGeom>
              <a:avLst/>
              <a:gdLst/>
              <a:ahLst/>
              <a:cxnLst/>
              <a:rect l="l" t="t" r="r" b="b"/>
              <a:pathLst>
                <a:path w="2776" h="7562" extrusionOk="0">
                  <a:moveTo>
                    <a:pt x="1" y="1"/>
                  </a:moveTo>
                  <a:lnTo>
                    <a:pt x="1" y="1"/>
                  </a:lnTo>
                  <a:cubicBezTo>
                    <a:pt x="163" y="201"/>
                    <a:pt x="263" y="326"/>
                    <a:pt x="426" y="526"/>
                  </a:cubicBezTo>
                  <a:cubicBezTo>
                    <a:pt x="1488" y="1813"/>
                    <a:pt x="1650" y="3237"/>
                    <a:pt x="1326" y="4762"/>
                  </a:cubicBezTo>
                  <a:cubicBezTo>
                    <a:pt x="1151" y="5787"/>
                    <a:pt x="876" y="6649"/>
                    <a:pt x="388" y="7561"/>
                  </a:cubicBezTo>
                  <a:cubicBezTo>
                    <a:pt x="2125" y="5424"/>
                    <a:pt x="2775" y="2300"/>
                    <a:pt x="413" y="351"/>
                  </a:cubicBezTo>
                  <a:cubicBezTo>
                    <a:pt x="276" y="238"/>
                    <a:pt x="126" y="1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0" name="Google Shape;3790;p13"/>
            <p:cNvSpPr/>
            <p:nvPr/>
          </p:nvSpPr>
          <p:spPr>
            <a:xfrm>
              <a:off x="6902925" y="1969275"/>
              <a:ext cx="39700" cy="142800"/>
            </a:xfrm>
            <a:custGeom>
              <a:avLst/>
              <a:gdLst/>
              <a:ahLst/>
              <a:cxnLst/>
              <a:rect l="l" t="t" r="r" b="b"/>
              <a:pathLst>
                <a:path w="1588" h="5712" extrusionOk="0">
                  <a:moveTo>
                    <a:pt x="1" y="1"/>
                  </a:moveTo>
                  <a:lnTo>
                    <a:pt x="1" y="1"/>
                  </a:lnTo>
                  <a:cubicBezTo>
                    <a:pt x="126" y="251"/>
                    <a:pt x="225" y="513"/>
                    <a:pt x="338" y="776"/>
                  </a:cubicBezTo>
                  <a:cubicBezTo>
                    <a:pt x="988" y="2400"/>
                    <a:pt x="1075" y="4050"/>
                    <a:pt x="450" y="5712"/>
                  </a:cubicBezTo>
                  <a:cubicBezTo>
                    <a:pt x="1588" y="4025"/>
                    <a:pt x="1425" y="1938"/>
                    <a:pt x="225" y="338"/>
                  </a:cubicBezTo>
                  <a:cubicBezTo>
                    <a:pt x="151" y="226"/>
                    <a:pt x="63"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1" name="Google Shape;3791;p13"/>
            <p:cNvSpPr/>
            <p:nvPr/>
          </p:nvSpPr>
          <p:spPr>
            <a:xfrm>
              <a:off x="6932600" y="1995850"/>
              <a:ext cx="13775" cy="95000"/>
            </a:xfrm>
            <a:custGeom>
              <a:avLst/>
              <a:gdLst/>
              <a:ahLst/>
              <a:cxnLst/>
              <a:rect l="l" t="t" r="r" b="b"/>
              <a:pathLst>
                <a:path w="551" h="3800" extrusionOk="0">
                  <a:moveTo>
                    <a:pt x="1" y="0"/>
                  </a:moveTo>
                  <a:cubicBezTo>
                    <a:pt x="6" y="6"/>
                    <a:pt x="11" y="11"/>
                    <a:pt x="14" y="17"/>
                  </a:cubicBezTo>
                  <a:lnTo>
                    <a:pt x="14" y="17"/>
                  </a:lnTo>
                  <a:cubicBezTo>
                    <a:pt x="14" y="16"/>
                    <a:pt x="14" y="14"/>
                    <a:pt x="13" y="13"/>
                  </a:cubicBezTo>
                  <a:cubicBezTo>
                    <a:pt x="13" y="13"/>
                    <a:pt x="13" y="0"/>
                    <a:pt x="1" y="0"/>
                  </a:cubicBezTo>
                  <a:close/>
                  <a:moveTo>
                    <a:pt x="14" y="17"/>
                  </a:moveTo>
                  <a:cubicBezTo>
                    <a:pt x="51" y="177"/>
                    <a:pt x="63" y="301"/>
                    <a:pt x="88" y="450"/>
                  </a:cubicBezTo>
                  <a:cubicBezTo>
                    <a:pt x="276" y="1425"/>
                    <a:pt x="351" y="2712"/>
                    <a:pt x="226" y="3799"/>
                  </a:cubicBezTo>
                  <a:cubicBezTo>
                    <a:pt x="388" y="3262"/>
                    <a:pt x="551" y="2699"/>
                    <a:pt x="538" y="2125"/>
                  </a:cubicBezTo>
                  <a:cubicBezTo>
                    <a:pt x="513" y="1425"/>
                    <a:pt x="301" y="738"/>
                    <a:pt x="51" y="88"/>
                  </a:cubicBezTo>
                  <a:cubicBezTo>
                    <a:pt x="31" y="59"/>
                    <a:pt x="27" y="37"/>
                    <a:pt x="14" y="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2" name="Google Shape;3792;p13"/>
            <p:cNvSpPr/>
            <p:nvPr/>
          </p:nvSpPr>
          <p:spPr>
            <a:xfrm>
              <a:off x="6941975" y="2005525"/>
              <a:ext cx="15025" cy="57500"/>
            </a:xfrm>
            <a:custGeom>
              <a:avLst/>
              <a:gdLst/>
              <a:ahLst/>
              <a:cxnLst/>
              <a:rect l="l" t="t" r="r" b="b"/>
              <a:pathLst>
                <a:path w="601" h="2300" extrusionOk="0">
                  <a:moveTo>
                    <a:pt x="1" y="1"/>
                  </a:moveTo>
                  <a:lnTo>
                    <a:pt x="1" y="1"/>
                  </a:lnTo>
                  <a:cubicBezTo>
                    <a:pt x="313" y="788"/>
                    <a:pt x="363" y="1450"/>
                    <a:pt x="413" y="2300"/>
                  </a:cubicBezTo>
                  <a:cubicBezTo>
                    <a:pt x="600" y="1538"/>
                    <a:pt x="426" y="5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3" name="Google Shape;3793;p13"/>
            <p:cNvSpPr/>
            <p:nvPr/>
          </p:nvSpPr>
          <p:spPr>
            <a:xfrm>
              <a:off x="6149675" y="2376050"/>
              <a:ext cx="35025" cy="100000"/>
            </a:xfrm>
            <a:custGeom>
              <a:avLst/>
              <a:gdLst/>
              <a:ahLst/>
              <a:cxnLst/>
              <a:rect l="l" t="t" r="r" b="b"/>
              <a:pathLst>
                <a:path w="1401" h="4000" extrusionOk="0">
                  <a:moveTo>
                    <a:pt x="38" y="1"/>
                  </a:moveTo>
                  <a:lnTo>
                    <a:pt x="38" y="1"/>
                  </a:lnTo>
                  <a:cubicBezTo>
                    <a:pt x="1" y="600"/>
                    <a:pt x="26" y="1200"/>
                    <a:pt x="188" y="1788"/>
                  </a:cubicBezTo>
                  <a:cubicBezTo>
                    <a:pt x="438" y="2587"/>
                    <a:pt x="851" y="3362"/>
                    <a:pt x="1401" y="4000"/>
                  </a:cubicBezTo>
                  <a:cubicBezTo>
                    <a:pt x="688" y="2850"/>
                    <a:pt x="388" y="1638"/>
                    <a:pt x="276" y="338"/>
                  </a:cubicBezTo>
                  <a:cubicBezTo>
                    <a:pt x="188" y="226"/>
                    <a:pt x="113" y="1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4" name="Google Shape;3794;p13"/>
            <p:cNvSpPr/>
            <p:nvPr/>
          </p:nvSpPr>
          <p:spPr>
            <a:xfrm>
              <a:off x="6161875" y="2391050"/>
              <a:ext cx="9700" cy="45000"/>
            </a:xfrm>
            <a:custGeom>
              <a:avLst/>
              <a:gdLst/>
              <a:ahLst/>
              <a:cxnLst/>
              <a:rect l="l" t="t" r="r" b="b"/>
              <a:pathLst>
                <a:path w="388" h="1800" extrusionOk="0">
                  <a:moveTo>
                    <a:pt x="0" y="0"/>
                  </a:moveTo>
                  <a:lnTo>
                    <a:pt x="0" y="0"/>
                  </a:lnTo>
                  <a:cubicBezTo>
                    <a:pt x="13" y="625"/>
                    <a:pt x="125" y="1238"/>
                    <a:pt x="388" y="1800"/>
                  </a:cubicBezTo>
                  <a:cubicBezTo>
                    <a:pt x="275" y="1275"/>
                    <a:pt x="213" y="725"/>
                    <a:pt x="175" y="175"/>
                  </a:cubicBezTo>
                  <a:cubicBezTo>
                    <a:pt x="113" y="125"/>
                    <a:pt x="50" y="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5" name="Google Shape;3795;p13"/>
            <p:cNvSpPr/>
            <p:nvPr/>
          </p:nvSpPr>
          <p:spPr>
            <a:xfrm>
              <a:off x="6687350" y="2027400"/>
              <a:ext cx="120325" cy="46875"/>
            </a:xfrm>
            <a:custGeom>
              <a:avLst/>
              <a:gdLst/>
              <a:ahLst/>
              <a:cxnLst/>
              <a:rect l="l" t="t" r="r" b="b"/>
              <a:pathLst>
                <a:path w="4813" h="1875" extrusionOk="0">
                  <a:moveTo>
                    <a:pt x="1" y="0"/>
                  </a:moveTo>
                  <a:lnTo>
                    <a:pt x="1" y="0"/>
                  </a:lnTo>
                  <a:cubicBezTo>
                    <a:pt x="151" y="75"/>
                    <a:pt x="301" y="138"/>
                    <a:pt x="451" y="200"/>
                  </a:cubicBezTo>
                  <a:cubicBezTo>
                    <a:pt x="1013" y="450"/>
                    <a:pt x="1613" y="550"/>
                    <a:pt x="2200" y="713"/>
                  </a:cubicBezTo>
                  <a:cubicBezTo>
                    <a:pt x="3050" y="1000"/>
                    <a:pt x="3962" y="1375"/>
                    <a:pt x="4812" y="1875"/>
                  </a:cubicBezTo>
                  <a:cubicBezTo>
                    <a:pt x="4062" y="1238"/>
                    <a:pt x="3100" y="675"/>
                    <a:pt x="2238" y="450"/>
                  </a:cubicBezTo>
                  <a:cubicBezTo>
                    <a:pt x="1650" y="313"/>
                    <a:pt x="1051" y="325"/>
                    <a:pt x="476" y="138"/>
                  </a:cubicBezTo>
                  <a:cubicBezTo>
                    <a:pt x="313" y="100"/>
                    <a:pt x="138" y="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6" name="Google Shape;3796;p13"/>
            <p:cNvSpPr/>
            <p:nvPr/>
          </p:nvSpPr>
          <p:spPr>
            <a:xfrm>
              <a:off x="6615825" y="2099250"/>
              <a:ext cx="108725" cy="131250"/>
            </a:xfrm>
            <a:custGeom>
              <a:avLst/>
              <a:gdLst/>
              <a:ahLst/>
              <a:cxnLst/>
              <a:rect l="l" t="t" r="r" b="b"/>
              <a:pathLst>
                <a:path w="4349" h="5250" extrusionOk="0">
                  <a:moveTo>
                    <a:pt x="0" y="1"/>
                  </a:moveTo>
                  <a:lnTo>
                    <a:pt x="0" y="1"/>
                  </a:lnTo>
                  <a:cubicBezTo>
                    <a:pt x="38" y="113"/>
                    <a:pt x="75" y="238"/>
                    <a:pt x="125" y="363"/>
                  </a:cubicBezTo>
                  <a:cubicBezTo>
                    <a:pt x="412" y="1200"/>
                    <a:pt x="975" y="1888"/>
                    <a:pt x="1525" y="2575"/>
                  </a:cubicBezTo>
                  <a:cubicBezTo>
                    <a:pt x="2274" y="3675"/>
                    <a:pt x="3262" y="4499"/>
                    <a:pt x="4349" y="5249"/>
                  </a:cubicBezTo>
                  <a:cubicBezTo>
                    <a:pt x="3299" y="4224"/>
                    <a:pt x="2462" y="3287"/>
                    <a:pt x="1612" y="2275"/>
                  </a:cubicBezTo>
                  <a:cubicBezTo>
                    <a:pt x="1062" y="1663"/>
                    <a:pt x="537" y="1138"/>
                    <a:pt x="175" y="376"/>
                  </a:cubicBezTo>
                  <a:cubicBezTo>
                    <a:pt x="113" y="263"/>
                    <a:pt x="50"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7" name="Google Shape;3797;p13"/>
            <p:cNvSpPr/>
            <p:nvPr/>
          </p:nvSpPr>
          <p:spPr>
            <a:xfrm>
              <a:off x="6728900" y="2233600"/>
              <a:ext cx="40325" cy="28450"/>
            </a:xfrm>
            <a:custGeom>
              <a:avLst/>
              <a:gdLst/>
              <a:ahLst/>
              <a:cxnLst/>
              <a:rect l="l" t="t" r="r" b="b"/>
              <a:pathLst>
                <a:path w="1613" h="1138" extrusionOk="0">
                  <a:moveTo>
                    <a:pt x="1" y="0"/>
                  </a:moveTo>
                  <a:lnTo>
                    <a:pt x="1" y="0"/>
                  </a:lnTo>
                  <a:cubicBezTo>
                    <a:pt x="388" y="450"/>
                    <a:pt x="888" y="850"/>
                    <a:pt x="1438" y="1137"/>
                  </a:cubicBezTo>
                  <a:cubicBezTo>
                    <a:pt x="1500" y="1087"/>
                    <a:pt x="1550" y="1037"/>
                    <a:pt x="1613" y="987"/>
                  </a:cubicBezTo>
                  <a:cubicBezTo>
                    <a:pt x="1525" y="937"/>
                    <a:pt x="1438" y="900"/>
                    <a:pt x="1351" y="850"/>
                  </a:cubicBezTo>
                  <a:cubicBezTo>
                    <a:pt x="888" y="575"/>
                    <a:pt x="401" y="3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8" name="Google Shape;3798;p13"/>
            <p:cNvSpPr/>
            <p:nvPr/>
          </p:nvSpPr>
          <p:spPr>
            <a:xfrm>
              <a:off x="6656425" y="2149550"/>
              <a:ext cx="124050" cy="105925"/>
            </a:xfrm>
            <a:custGeom>
              <a:avLst/>
              <a:gdLst/>
              <a:ahLst/>
              <a:cxnLst/>
              <a:rect l="l" t="t" r="r" b="b"/>
              <a:pathLst>
                <a:path w="4962" h="4237" extrusionOk="0">
                  <a:moveTo>
                    <a:pt x="1" y="1"/>
                  </a:moveTo>
                  <a:cubicBezTo>
                    <a:pt x="1188" y="1700"/>
                    <a:pt x="2775" y="3275"/>
                    <a:pt x="4637" y="4237"/>
                  </a:cubicBezTo>
                  <a:cubicBezTo>
                    <a:pt x="4749" y="4137"/>
                    <a:pt x="4862" y="4024"/>
                    <a:pt x="4962" y="3925"/>
                  </a:cubicBezTo>
                  <a:cubicBezTo>
                    <a:pt x="4599" y="3725"/>
                    <a:pt x="4237" y="3500"/>
                    <a:pt x="3875" y="3262"/>
                  </a:cubicBezTo>
                  <a:cubicBezTo>
                    <a:pt x="2462" y="2375"/>
                    <a:pt x="1238" y="13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9" name="Google Shape;3799;p13"/>
            <p:cNvSpPr/>
            <p:nvPr/>
          </p:nvSpPr>
          <p:spPr>
            <a:xfrm>
              <a:off x="6703925" y="2185175"/>
              <a:ext cx="85000" cy="61250"/>
            </a:xfrm>
            <a:custGeom>
              <a:avLst/>
              <a:gdLst/>
              <a:ahLst/>
              <a:cxnLst/>
              <a:rect l="l" t="t" r="r" b="b"/>
              <a:pathLst>
                <a:path w="3400" h="2450" extrusionOk="0">
                  <a:moveTo>
                    <a:pt x="0" y="0"/>
                  </a:moveTo>
                  <a:lnTo>
                    <a:pt x="0" y="0"/>
                  </a:lnTo>
                  <a:cubicBezTo>
                    <a:pt x="937" y="937"/>
                    <a:pt x="1975" y="1825"/>
                    <a:pt x="3124" y="2450"/>
                  </a:cubicBezTo>
                  <a:cubicBezTo>
                    <a:pt x="3212" y="2362"/>
                    <a:pt x="3312" y="2287"/>
                    <a:pt x="3399" y="2200"/>
                  </a:cubicBezTo>
                  <a:cubicBezTo>
                    <a:pt x="2212" y="1575"/>
                    <a:pt x="1087" y="7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0" name="Google Shape;3800;p13"/>
            <p:cNvSpPr/>
            <p:nvPr/>
          </p:nvSpPr>
          <p:spPr>
            <a:xfrm>
              <a:off x="6733275" y="2193300"/>
              <a:ext cx="66275" cy="44700"/>
            </a:xfrm>
            <a:custGeom>
              <a:avLst/>
              <a:gdLst/>
              <a:ahLst/>
              <a:cxnLst/>
              <a:rect l="l" t="t" r="r" b="b"/>
              <a:pathLst>
                <a:path w="2651" h="1788" extrusionOk="0">
                  <a:moveTo>
                    <a:pt x="1" y="0"/>
                  </a:moveTo>
                  <a:lnTo>
                    <a:pt x="1" y="0"/>
                  </a:lnTo>
                  <a:cubicBezTo>
                    <a:pt x="688" y="700"/>
                    <a:pt x="1463" y="1337"/>
                    <a:pt x="2350" y="1787"/>
                  </a:cubicBezTo>
                  <a:cubicBezTo>
                    <a:pt x="2450" y="1700"/>
                    <a:pt x="2550" y="1637"/>
                    <a:pt x="2650" y="1562"/>
                  </a:cubicBezTo>
                  <a:cubicBezTo>
                    <a:pt x="1725" y="1137"/>
                    <a:pt x="838" y="61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1" name="Google Shape;3801;p13"/>
            <p:cNvSpPr/>
            <p:nvPr/>
          </p:nvSpPr>
          <p:spPr>
            <a:xfrm>
              <a:off x="6758900" y="2202975"/>
              <a:ext cx="46900" cy="26575"/>
            </a:xfrm>
            <a:custGeom>
              <a:avLst/>
              <a:gdLst/>
              <a:ahLst/>
              <a:cxnLst/>
              <a:rect l="l" t="t" r="r" b="b"/>
              <a:pathLst>
                <a:path w="1876" h="1063" extrusionOk="0">
                  <a:moveTo>
                    <a:pt x="1" y="0"/>
                  </a:moveTo>
                  <a:cubicBezTo>
                    <a:pt x="550" y="400"/>
                    <a:pt x="1125" y="750"/>
                    <a:pt x="1738" y="1063"/>
                  </a:cubicBezTo>
                  <a:cubicBezTo>
                    <a:pt x="1775" y="1013"/>
                    <a:pt x="1825" y="963"/>
                    <a:pt x="1875" y="900"/>
                  </a:cubicBezTo>
                  <a:cubicBezTo>
                    <a:pt x="1250" y="600"/>
                    <a:pt x="613" y="3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2" name="Google Shape;3802;p13"/>
            <p:cNvSpPr/>
            <p:nvPr/>
          </p:nvSpPr>
          <p:spPr>
            <a:xfrm>
              <a:off x="6782025" y="2202975"/>
              <a:ext cx="30625" cy="18150"/>
            </a:xfrm>
            <a:custGeom>
              <a:avLst/>
              <a:gdLst/>
              <a:ahLst/>
              <a:cxnLst/>
              <a:rect l="l" t="t" r="r" b="b"/>
              <a:pathLst>
                <a:path w="1225" h="726" extrusionOk="0">
                  <a:moveTo>
                    <a:pt x="0" y="0"/>
                  </a:moveTo>
                  <a:lnTo>
                    <a:pt x="0" y="0"/>
                  </a:lnTo>
                  <a:cubicBezTo>
                    <a:pt x="325" y="288"/>
                    <a:pt x="700" y="525"/>
                    <a:pt x="1100" y="725"/>
                  </a:cubicBezTo>
                  <a:cubicBezTo>
                    <a:pt x="1150" y="675"/>
                    <a:pt x="1188" y="625"/>
                    <a:pt x="1225" y="575"/>
                  </a:cubicBezTo>
                  <a:cubicBezTo>
                    <a:pt x="813" y="400"/>
                    <a:pt x="388"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3" name="Google Shape;3803;p13"/>
            <p:cNvSpPr/>
            <p:nvPr/>
          </p:nvSpPr>
          <p:spPr>
            <a:xfrm>
              <a:off x="6706100" y="2045525"/>
              <a:ext cx="159975" cy="102500"/>
            </a:xfrm>
            <a:custGeom>
              <a:avLst/>
              <a:gdLst/>
              <a:ahLst/>
              <a:cxnLst/>
              <a:rect l="l" t="t" r="r" b="b"/>
              <a:pathLst>
                <a:path w="6399" h="4100" extrusionOk="0">
                  <a:moveTo>
                    <a:pt x="26" y="0"/>
                  </a:moveTo>
                  <a:cubicBezTo>
                    <a:pt x="17" y="0"/>
                    <a:pt x="9" y="0"/>
                    <a:pt x="1" y="0"/>
                  </a:cubicBezTo>
                  <a:cubicBezTo>
                    <a:pt x="825" y="88"/>
                    <a:pt x="1513" y="425"/>
                    <a:pt x="2225" y="825"/>
                  </a:cubicBezTo>
                  <a:cubicBezTo>
                    <a:pt x="3262" y="1450"/>
                    <a:pt x="3850" y="1925"/>
                    <a:pt x="4824" y="2799"/>
                  </a:cubicBezTo>
                  <a:cubicBezTo>
                    <a:pt x="5324" y="3237"/>
                    <a:pt x="5762" y="3662"/>
                    <a:pt x="6174" y="4099"/>
                  </a:cubicBezTo>
                  <a:cubicBezTo>
                    <a:pt x="6249" y="3962"/>
                    <a:pt x="6324" y="3837"/>
                    <a:pt x="6399" y="3699"/>
                  </a:cubicBezTo>
                  <a:cubicBezTo>
                    <a:pt x="4793" y="1707"/>
                    <a:pt x="2343"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4" name="Google Shape;3804;p13"/>
            <p:cNvSpPr/>
            <p:nvPr/>
          </p:nvSpPr>
          <p:spPr>
            <a:xfrm>
              <a:off x="6810775" y="2077075"/>
              <a:ext cx="60300" cy="58450"/>
            </a:xfrm>
            <a:custGeom>
              <a:avLst/>
              <a:gdLst/>
              <a:ahLst/>
              <a:cxnLst/>
              <a:rect l="l" t="t" r="r" b="b"/>
              <a:pathLst>
                <a:path w="2412" h="2338" extrusionOk="0">
                  <a:moveTo>
                    <a:pt x="0" y="0"/>
                  </a:moveTo>
                  <a:cubicBezTo>
                    <a:pt x="912" y="700"/>
                    <a:pt x="1625" y="1475"/>
                    <a:pt x="2262" y="2337"/>
                  </a:cubicBezTo>
                  <a:cubicBezTo>
                    <a:pt x="2312" y="2237"/>
                    <a:pt x="2362" y="2150"/>
                    <a:pt x="2412" y="2050"/>
                  </a:cubicBezTo>
                  <a:cubicBezTo>
                    <a:pt x="1800" y="1188"/>
                    <a:pt x="987" y="4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5" name="Google Shape;3805;p13"/>
            <p:cNvSpPr/>
            <p:nvPr/>
          </p:nvSpPr>
          <p:spPr>
            <a:xfrm>
              <a:off x="6743275" y="2065825"/>
              <a:ext cx="115625" cy="90625"/>
            </a:xfrm>
            <a:custGeom>
              <a:avLst/>
              <a:gdLst/>
              <a:ahLst/>
              <a:cxnLst/>
              <a:rect l="l" t="t" r="r" b="b"/>
              <a:pathLst>
                <a:path w="4625" h="3625" extrusionOk="0">
                  <a:moveTo>
                    <a:pt x="1" y="0"/>
                  </a:moveTo>
                  <a:lnTo>
                    <a:pt x="1" y="0"/>
                  </a:lnTo>
                  <a:cubicBezTo>
                    <a:pt x="1000" y="613"/>
                    <a:pt x="1888" y="1313"/>
                    <a:pt x="2812" y="2075"/>
                  </a:cubicBezTo>
                  <a:cubicBezTo>
                    <a:pt x="3412" y="2575"/>
                    <a:pt x="3975" y="3087"/>
                    <a:pt x="4487" y="3624"/>
                  </a:cubicBezTo>
                  <a:cubicBezTo>
                    <a:pt x="4537" y="3550"/>
                    <a:pt x="4587" y="3475"/>
                    <a:pt x="4625" y="3387"/>
                  </a:cubicBezTo>
                  <a:cubicBezTo>
                    <a:pt x="3412" y="1912"/>
                    <a:pt x="1738" y="8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6" name="Google Shape;3806;p13"/>
            <p:cNvSpPr/>
            <p:nvPr/>
          </p:nvSpPr>
          <p:spPr>
            <a:xfrm>
              <a:off x="6767950" y="2095825"/>
              <a:ext cx="85950" cy="70300"/>
            </a:xfrm>
            <a:custGeom>
              <a:avLst/>
              <a:gdLst/>
              <a:ahLst/>
              <a:cxnLst/>
              <a:rect l="l" t="t" r="r" b="b"/>
              <a:pathLst>
                <a:path w="3438" h="2812" extrusionOk="0">
                  <a:moveTo>
                    <a:pt x="1" y="0"/>
                  </a:moveTo>
                  <a:cubicBezTo>
                    <a:pt x="1051" y="700"/>
                    <a:pt x="1988" y="1600"/>
                    <a:pt x="2913" y="2462"/>
                  </a:cubicBezTo>
                  <a:cubicBezTo>
                    <a:pt x="3038" y="2587"/>
                    <a:pt x="3150" y="2699"/>
                    <a:pt x="3275" y="2812"/>
                  </a:cubicBezTo>
                  <a:cubicBezTo>
                    <a:pt x="3275" y="2799"/>
                    <a:pt x="3300" y="2787"/>
                    <a:pt x="3313" y="2774"/>
                  </a:cubicBezTo>
                  <a:cubicBezTo>
                    <a:pt x="3350" y="2699"/>
                    <a:pt x="3400" y="2624"/>
                    <a:pt x="3438" y="2537"/>
                  </a:cubicBezTo>
                  <a:cubicBezTo>
                    <a:pt x="2475" y="1462"/>
                    <a:pt x="1201" y="58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7" name="Google Shape;3807;p13"/>
            <p:cNvSpPr/>
            <p:nvPr/>
          </p:nvSpPr>
          <p:spPr>
            <a:xfrm>
              <a:off x="6785450" y="2122050"/>
              <a:ext cx="61275" cy="55025"/>
            </a:xfrm>
            <a:custGeom>
              <a:avLst/>
              <a:gdLst/>
              <a:ahLst/>
              <a:cxnLst/>
              <a:rect l="l" t="t" r="r" b="b"/>
              <a:pathLst>
                <a:path w="2451" h="2201" extrusionOk="0">
                  <a:moveTo>
                    <a:pt x="1" y="1"/>
                  </a:moveTo>
                  <a:cubicBezTo>
                    <a:pt x="863" y="613"/>
                    <a:pt x="1575" y="1413"/>
                    <a:pt x="2275" y="2200"/>
                  </a:cubicBezTo>
                  <a:cubicBezTo>
                    <a:pt x="2338" y="2113"/>
                    <a:pt x="2388" y="2038"/>
                    <a:pt x="2450" y="1950"/>
                  </a:cubicBezTo>
                  <a:cubicBezTo>
                    <a:pt x="1763" y="1151"/>
                    <a:pt x="951" y="4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8" name="Google Shape;3808;p13"/>
            <p:cNvSpPr/>
            <p:nvPr/>
          </p:nvSpPr>
          <p:spPr>
            <a:xfrm>
              <a:off x="6795775" y="2142050"/>
              <a:ext cx="45000" cy="42825"/>
            </a:xfrm>
            <a:custGeom>
              <a:avLst/>
              <a:gdLst/>
              <a:ahLst/>
              <a:cxnLst/>
              <a:rect l="l" t="t" r="r" b="b"/>
              <a:pathLst>
                <a:path w="1800" h="1713" extrusionOk="0">
                  <a:moveTo>
                    <a:pt x="0" y="1"/>
                  </a:moveTo>
                  <a:lnTo>
                    <a:pt x="0" y="1"/>
                  </a:lnTo>
                  <a:cubicBezTo>
                    <a:pt x="638" y="488"/>
                    <a:pt x="1125" y="1113"/>
                    <a:pt x="1650" y="1713"/>
                  </a:cubicBezTo>
                  <a:cubicBezTo>
                    <a:pt x="1700" y="1638"/>
                    <a:pt x="1750" y="1563"/>
                    <a:pt x="1800" y="1488"/>
                  </a:cubicBezTo>
                  <a:cubicBezTo>
                    <a:pt x="1287" y="900"/>
                    <a:pt x="687" y="3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9" name="Google Shape;3809;p13"/>
            <p:cNvSpPr/>
            <p:nvPr/>
          </p:nvSpPr>
          <p:spPr>
            <a:xfrm>
              <a:off x="6805150" y="2163925"/>
              <a:ext cx="29375" cy="28450"/>
            </a:xfrm>
            <a:custGeom>
              <a:avLst/>
              <a:gdLst/>
              <a:ahLst/>
              <a:cxnLst/>
              <a:rect l="l" t="t" r="r" b="b"/>
              <a:pathLst>
                <a:path w="1175" h="1138" extrusionOk="0">
                  <a:moveTo>
                    <a:pt x="0" y="0"/>
                  </a:moveTo>
                  <a:lnTo>
                    <a:pt x="0" y="0"/>
                  </a:lnTo>
                  <a:cubicBezTo>
                    <a:pt x="375" y="300"/>
                    <a:pt x="662" y="700"/>
                    <a:pt x="987" y="1050"/>
                  </a:cubicBezTo>
                  <a:cubicBezTo>
                    <a:pt x="1012" y="1088"/>
                    <a:pt x="1037" y="1113"/>
                    <a:pt x="1062" y="1138"/>
                  </a:cubicBezTo>
                  <a:cubicBezTo>
                    <a:pt x="1100" y="1088"/>
                    <a:pt x="1137" y="1038"/>
                    <a:pt x="1175" y="988"/>
                  </a:cubicBezTo>
                  <a:cubicBezTo>
                    <a:pt x="825" y="613"/>
                    <a:pt x="437" y="2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0" name="Google Shape;3810;p13"/>
            <p:cNvSpPr/>
            <p:nvPr/>
          </p:nvSpPr>
          <p:spPr>
            <a:xfrm>
              <a:off x="6806700" y="2178300"/>
              <a:ext cx="22825" cy="19700"/>
            </a:xfrm>
            <a:custGeom>
              <a:avLst/>
              <a:gdLst/>
              <a:ahLst/>
              <a:cxnLst/>
              <a:rect l="l" t="t" r="r" b="b"/>
              <a:pathLst>
                <a:path w="913" h="788" extrusionOk="0">
                  <a:moveTo>
                    <a:pt x="1" y="0"/>
                  </a:moveTo>
                  <a:cubicBezTo>
                    <a:pt x="275" y="263"/>
                    <a:pt x="563" y="525"/>
                    <a:pt x="838" y="788"/>
                  </a:cubicBezTo>
                  <a:cubicBezTo>
                    <a:pt x="863" y="750"/>
                    <a:pt x="888" y="725"/>
                    <a:pt x="913" y="688"/>
                  </a:cubicBezTo>
                  <a:cubicBezTo>
                    <a:pt x="638" y="425"/>
                    <a:pt x="338"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1" name="Google Shape;3811;p13"/>
            <p:cNvSpPr/>
            <p:nvPr/>
          </p:nvSpPr>
          <p:spPr>
            <a:xfrm>
              <a:off x="6802950" y="2195475"/>
              <a:ext cx="19075" cy="12200"/>
            </a:xfrm>
            <a:custGeom>
              <a:avLst/>
              <a:gdLst/>
              <a:ahLst/>
              <a:cxnLst/>
              <a:rect l="l" t="t" r="r" b="b"/>
              <a:pathLst>
                <a:path w="763" h="488" extrusionOk="0">
                  <a:moveTo>
                    <a:pt x="1" y="1"/>
                  </a:moveTo>
                  <a:cubicBezTo>
                    <a:pt x="226" y="163"/>
                    <a:pt x="463" y="325"/>
                    <a:pt x="700" y="488"/>
                  </a:cubicBezTo>
                  <a:cubicBezTo>
                    <a:pt x="713" y="463"/>
                    <a:pt x="738" y="438"/>
                    <a:pt x="763" y="413"/>
                  </a:cubicBezTo>
                  <a:cubicBezTo>
                    <a:pt x="525" y="251"/>
                    <a:pt x="276"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2" name="Google Shape;3812;p13"/>
            <p:cNvSpPr/>
            <p:nvPr/>
          </p:nvSpPr>
          <p:spPr>
            <a:xfrm>
              <a:off x="6769525" y="2039575"/>
              <a:ext cx="109675" cy="79700"/>
            </a:xfrm>
            <a:custGeom>
              <a:avLst/>
              <a:gdLst/>
              <a:ahLst/>
              <a:cxnLst/>
              <a:rect l="l" t="t" r="r" b="b"/>
              <a:pathLst>
                <a:path w="4387" h="3188" extrusionOk="0">
                  <a:moveTo>
                    <a:pt x="0" y="1"/>
                  </a:moveTo>
                  <a:lnTo>
                    <a:pt x="0" y="1"/>
                  </a:lnTo>
                  <a:cubicBezTo>
                    <a:pt x="1113" y="638"/>
                    <a:pt x="2087" y="1213"/>
                    <a:pt x="3025" y="2025"/>
                  </a:cubicBezTo>
                  <a:cubicBezTo>
                    <a:pt x="3487" y="2400"/>
                    <a:pt x="3899" y="2775"/>
                    <a:pt x="4262" y="3187"/>
                  </a:cubicBezTo>
                  <a:cubicBezTo>
                    <a:pt x="4299" y="3112"/>
                    <a:pt x="4337" y="3025"/>
                    <a:pt x="4387" y="2950"/>
                  </a:cubicBezTo>
                  <a:cubicBezTo>
                    <a:pt x="3912" y="2363"/>
                    <a:pt x="3362" y="1863"/>
                    <a:pt x="2762" y="1425"/>
                  </a:cubicBezTo>
                  <a:cubicBezTo>
                    <a:pt x="1925" y="801"/>
                    <a:pt x="950" y="4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3" name="Google Shape;3813;p13"/>
            <p:cNvSpPr/>
            <p:nvPr/>
          </p:nvSpPr>
          <p:spPr>
            <a:xfrm>
              <a:off x="6797950" y="2042075"/>
              <a:ext cx="87825" cy="64075"/>
            </a:xfrm>
            <a:custGeom>
              <a:avLst/>
              <a:gdLst/>
              <a:ahLst/>
              <a:cxnLst/>
              <a:rect l="l" t="t" r="r" b="b"/>
              <a:pathLst>
                <a:path w="3513" h="2563" extrusionOk="0">
                  <a:moveTo>
                    <a:pt x="1" y="1"/>
                  </a:moveTo>
                  <a:lnTo>
                    <a:pt x="1" y="1"/>
                  </a:lnTo>
                  <a:cubicBezTo>
                    <a:pt x="1225" y="713"/>
                    <a:pt x="2300" y="1625"/>
                    <a:pt x="3387" y="2563"/>
                  </a:cubicBezTo>
                  <a:cubicBezTo>
                    <a:pt x="3425" y="2500"/>
                    <a:pt x="3462" y="2425"/>
                    <a:pt x="3500" y="2350"/>
                  </a:cubicBezTo>
                  <a:cubicBezTo>
                    <a:pt x="3500" y="2338"/>
                    <a:pt x="3512" y="2325"/>
                    <a:pt x="3512" y="2325"/>
                  </a:cubicBezTo>
                  <a:cubicBezTo>
                    <a:pt x="2537" y="1288"/>
                    <a:pt x="1375" y="4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4" name="Google Shape;3814;p13"/>
            <p:cNvSpPr/>
            <p:nvPr/>
          </p:nvSpPr>
          <p:spPr>
            <a:xfrm>
              <a:off x="6823875" y="2043025"/>
              <a:ext cx="65950" cy="55325"/>
            </a:xfrm>
            <a:custGeom>
              <a:avLst/>
              <a:gdLst/>
              <a:ahLst/>
              <a:cxnLst/>
              <a:rect l="l" t="t" r="r" b="b"/>
              <a:pathLst>
                <a:path w="2638" h="2213" extrusionOk="0">
                  <a:moveTo>
                    <a:pt x="1" y="0"/>
                  </a:moveTo>
                  <a:lnTo>
                    <a:pt x="1" y="0"/>
                  </a:lnTo>
                  <a:cubicBezTo>
                    <a:pt x="876" y="688"/>
                    <a:pt x="1688" y="1450"/>
                    <a:pt x="2513" y="2212"/>
                  </a:cubicBezTo>
                  <a:cubicBezTo>
                    <a:pt x="2550" y="2125"/>
                    <a:pt x="2600" y="2037"/>
                    <a:pt x="2638" y="1962"/>
                  </a:cubicBezTo>
                  <a:cubicBezTo>
                    <a:pt x="1875" y="1150"/>
                    <a:pt x="1026" y="4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5" name="Google Shape;3815;p13"/>
            <p:cNvSpPr/>
            <p:nvPr/>
          </p:nvSpPr>
          <p:spPr>
            <a:xfrm>
              <a:off x="6793575" y="2006475"/>
              <a:ext cx="105000" cy="70625"/>
            </a:xfrm>
            <a:custGeom>
              <a:avLst/>
              <a:gdLst/>
              <a:ahLst/>
              <a:cxnLst/>
              <a:rect l="l" t="t" r="r" b="b"/>
              <a:pathLst>
                <a:path w="4200" h="2825" extrusionOk="0">
                  <a:moveTo>
                    <a:pt x="1" y="0"/>
                  </a:moveTo>
                  <a:lnTo>
                    <a:pt x="1" y="0"/>
                  </a:lnTo>
                  <a:cubicBezTo>
                    <a:pt x="1638" y="975"/>
                    <a:pt x="2750" y="1750"/>
                    <a:pt x="4100" y="2824"/>
                  </a:cubicBezTo>
                  <a:cubicBezTo>
                    <a:pt x="4137" y="2737"/>
                    <a:pt x="4162" y="2637"/>
                    <a:pt x="4200" y="2549"/>
                  </a:cubicBezTo>
                  <a:cubicBezTo>
                    <a:pt x="4137" y="2524"/>
                    <a:pt x="4100" y="2487"/>
                    <a:pt x="4087" y="2424"/>
                  </a:cubicBezTo>
                  <a:cubicBezTo>
                    <a:pt x="3787" y="2137"/>
                    <a:pt x="3462" y="1850"/>
                    <a:pt x="3112" y="1600"/>
                  </a:cubicBezTo>
                  <a:cubicBezTo>
                    <a:pt x="2163" y="900"/>
                    <a:pt x="1100" y="4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6" name="Google Shape;3816;p13"/>
            <p:cNvSpPr/>
            <p:nvPr/>
          </p:nvSpPr>
          <p:spPr>
            <a:xfrm>
              <a:off x="6829825" y="2003025"/>
              <a:ext cx="66875" cy="49400"/>
            </a:xfrm>
            <a:custGeom>
              <a:avLst/>
              <a:gdLst/>
              <a:ahLst/>
              <a:cxnLst/>
              <a:rect l="l" t="t" r="r" b="b"/>
              <a:pathLst>
                <a:path w="2675" h="1976" extrusionOk="0">
                  <a:moveTo>
                    <a:pt x="0" y="1"/>
                  </a:moveTo>
                  <a:lnTo>
                    <a:pt x="0" y="1"/>
                  </a:lnTo>
                  <a:cubicBezTo>
                    <a:pt x="850" y="613"/>
                    <a:pt x="1800" y="1375"/>
                    <a:pt x="2625" y="1938"/>
                  </a:cubicBezTo>
                  <a:cubicBezTo>
                    <a:pt x="2637" y="1950"/>
                    <a:pt x="2650" y="1963"/>
                    <a:pt x="2662" y="1975"/>
                  </a:cubicBezTo>
                  <a:cubicBezTo>
                    <a:pt x="2675" y="1888"/>
                    <a:pt x="2675" y="1788"/>
                    <a:pt x="2675" y="1700"/>
                  </a:cubicBezTo>
                  <a:cubicBezTo>
                    <a:pt x="1875" y="1013"/>
                    <a:pt x="950" y="4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7" name="Google Shape;3817;p13"/>
            <p:cNvSpPr/>
            <p:nvPr/>
          </p:nvSpPr>
          <p:spPr>
            <a:xfrm>
              <a:off x="6849500" y="2002725"/>
              <a:ext cx="47525" cy="34700"/>
            </a:xfrm>
            <a:custGeom>
              <a:avLst/>
              <a:gdLst/>
              <a:ahLst/>
              <a:cxnLst/>
              <a:rect l="l" t="t" r="r" b="b"/>
              <a:pathLst>
                <a:path w="1901" h="1388" extrusionOk="0">
                  <a:moveTo>
                    <a:pt x="1" y="0"/>
                  </a:moveTo>
                  <a:lnTo>
                    <a:pt x="1" y="0"/>
                  </a:lnTo>
                  <a:cubicBezTo>
                    <a:pt x="400" y="250"/>
                    <a:pt x="775" y="575"/>
                    <a:pt x="1163" y="875"/>
                  </a:cubicBezTo>
                  <a:cubicBezTo>
                    <a:pt x="1400" y="1050"/>
                    <a:pt x="1650" y="1225"/>
                    <a:pt x="1900" y="1387"/>
                  </a:cubicBezTo>
                  <a:cubicBezTo>
                    <a:pt x="1900" y="1300"/>
                    <a:pt x="1900" y="1225"/>
                    <a:pt x="1900" y="1137"/>
                  </a:cubicBezTo>
                  <a:cubicBezTo>
                    <a:pt x="1300" y="687"/>
                    <a:pt x="688" y="2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8" name="Google Shape;3818;p13"/>
            <p:cNvSpPr/>
            <p:nvPr/>
          </p:nvSpPr>
          <p:spPr>
            <a:xfrm>
              <a:off x="6790150" y="1943350"/>
              <a:ext cx="104375" cy="65025"/>
            </a:xfrm>
            <a:custGeom>
              <a:avLst/>
              <a:gdLst/>
              <a:ahLst/>
              <a:cxnLst/>
              <a:rect l="l" t="t" r="r" b="b"/>
              <a:pathLst>
                <a:path w="4175" h="2601" extrusionOk="0">
                  <a:moveTo>
                    <a:pt x="0" y="1"/>
                  </a:moveTo>
                  <a:cubicBezTo>
                    <a:pt x="788" y="288"/>
                    <a:pt x="1500" y="751"/>
                    <a:pt x="2187" y="1213"/>
                  </a:cubicBezTo>
                  <a:cubicBezTo>
                    <a:pt x="2937" y="1688"/>
                    <a:pt x="3537" y="2125"/>
                    <a:pt x="4174" y="2600"/>
                  </a:cubicBezTo>
                  <a:cubicBezTo>
                    <a:pt x="4137" y="2425"/>
                    <a:pt x="4099" y="2263"/>
                    <a:pt x="4049" y="2100"/>
                  </a:cubicBezTo>
                  <a:cubicBezTo>
                    <a:pt x="4024" y="2075"/>
                    <a:pt x="3999" y="2050"/>
                    <a:pt x="3974" y="2013"/>
                  </a:cubicBezTo>
                  <a:cubicBezTo>
                    <a:pt x="2824" y="1038"/>
                    <a:pt x="1487"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9" name="Google Shape;3819;p13"/>
            <p:cNvSpPr/>
            <p:nvPr/>
          </p:nvSpPr>
          <p:spPr>
            <a:xfrm>
              <a:off x="6800775" y="1937100"/>
              <a:ext cx="85300" cy="51575"/>
            </a:xfrm>
            <a:custGeom>
              <a:avLst/>
              <a:gdLst/>
              <a:ahLst/>
              <a:cxnLst/>
              <a:rect l="l" t="t" r="r" b="b"/>
              <a:pathLst>
                <a:path w="3412" h="2063" extrusionOk="0">
                  <a:moveTo>
                    <a:pt x="0" y="1"/>
                  </a:moveTo>
                  <a:cubicBezTo>
                    <a:pt x="1250" y="526"/>
                    <a:pt x="2325" y="1325"/>
                    <a:pt x="3412" y="2063"/>
                  </a:cubicBezTo>
                  <a:cubicBezTo>
                    <a:pt x="3299" y="1913"/>
                    <a:pt x="3199" y="1750"/>
                    <a:pt x="3099" y="1588"/>
                  </a:cubicBezTo>
                  <a:cubicBezTo>
                    <a:pt x="2187" y="851"/>
                    <a:pt x="1175" y="2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0" name="Google Shape;3820;p13"/>
            <p:cNvSpPr/>
            <p:nvPr/>
          </p:nvSpPr>
          <p:spPr>
            <a:xfrm>
              <a:off x="6813575" y="1934600"/>
              <a:ext cx="60325" cy="35325"/>
            </a:xfrm>
            <a:custGeom>
              <a:avLst/>
              <a:gdLst/>
              <a:ahLst/>
              <a:cxnLst/>
              <a:rect l="l" t="t" r="r" b="b"/>
              <a:pathLst>
                <a:path w="2413" h="1413" extrusionOk="0">
                  <a:moveTo>
                    <a:pt x="0" y="1"/>
                  </a:moveTo>
                  <a:lnTo>
                    <a:pt x="0" y="1"/>
                  </a:lnTo>
                  <a:cubicBezTo>
                    <a:pt x="813" y="438"/>
                    <a:pt x="1613" y="938"/>
                    <a:pt x="2412" y="1413"/>
                  </a:cubicBezTo>
                  <a:cubicBezTo>
                    <a:pt x="2350" y="1313"/>
                    <a:pt x="2275" y="1201"/>
                    <a:pt x="2212" y="1101"/>
                  </a:cubicBezTo>
                  <a:cubicBezTo>
                    <a:pt x="1525" y="626"/>
                    <a:pt x="813" y="2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1" name="Google Shape;3821;p13"/>
            <p:cNvSpPr/>
            <p:nvPr/>
          </p:nvSpPr>
          <p:spPr>
            <a:xfrm>
              <a:off x="6812950" y="1924925"/>
              <a:ext cx="50325" cy="29400"/>
            </a:xfrm>
            <a:custGeom>
              <a:avLst/>
              <a:gdLst/>
              <a:ahLst/>
              <a:cxnLst/>
              <a:rect l="l" t="t" r="r" b="b"/>
              <a:pathLst>
                <a:path w="2013" h="1176" extrusionOk="0">
                  <a:moveTo>
                    <a:pt x="0" y="0"/>
                  </a:moveTo>
                  <a:cubicBezTo>
                    <a:pt x="613" y="375"/>
                    <a:pt x="1350" y="813"/>
                    <a:pt x="2012" y="1175"/>
                  </a:cubicBezTo>
                  <a:cubicBezTo>
                    <a:pt x="1937" y="1075"/>
                    <a:pt x="1862" y="975"/>
                    <a:pt x="1788" y="875"/>
                  </a:cubicBezTo>
                  <a:cubicBezTo>
                    <a:pt x="1225" y="513"/>
                    <a:pt x="650" y="2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2" name="Google Shape;3822;p13"/>
            <p:cNvSpPr/>
            <p:nvPr/>
          </p:nvSpPr>
          <p:spPr>
            <a:xfrm>
              <a:off x="6778900" y="1899300"/>
              <a:ext cx="74375" cy="35025"/>
            </a:xfrm>
            <a:custGeom>
              <a:avLst/>
              <a:gdLst/>
              <a:ahLst/>
              <a:cxnLst/>
              <a:rect l="l" t="t" r="r" b="b"/>
              <a:pathLst>
                <a:path w="2975" h="1401" extrusionOk="0">
                  <a:moveTo>
                    <a:pt x="0" y="1"/>
                  </a:moveTo>
                  <a:cubicBezTo>
                    <a:pt x="988" y="438"/>
                    <a:pt x="1962" y="975"/>
                    <a:pt x="2975" y="1400"/>
                  </a:cubicBezTo>
                  <a:cubicBezTo>
                    <a:pt x="2962" y="1388"/>
                    <a:pt x="2962" y="1388"/>
                    <a:pt x="2962" y="1375"/>
                  </a:cubicBezTo>
                  <a:cubicBezTo>
                    <a:pt x="2012" y="851"/>
                    <a:pt x="1075"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3" name="Google Shape;3823;p13"/>
            <p:cNvSpPr/>
            <p:nvPr/>
          </p:nvSpPr>
          <p:spPr>
            <a:xfrm>
              <a:off x="6848575" y="1995225"/>
              <a:ext cx="48125" cy="31575"/>
            </a:xfrm>
            <a:custGeom>
              <a:avLst/>
              <a:gdLst/>
              <a:ahLst/>
              <a:cxnLst/>
              <a:rect l="l" t="t" r="r" b="b"/>
              <a:pathLst>
                <a:path w="1925" h="1263" extrusionOk="0">
                  <a:moveTo>
                    <a:pt x="0" y="0"/>
                  </a:moveTo>
                  <a:cubicBezTo>
                    <a:pt x="625" y="438"/>
                    <a:pt x="1275" y="862"/>
                    <a:pt x="1925" y="1262"/>
                  </a:cubicBezTo>
                  <a:cubicBezTo>
                    <a:pt x="1925" y="1175"/>
                    <a:pt x="1912" y="1087"/>
                    <a:pt x="1912" y="1012"/>
                  </a:cubicBezTo>
                  <a:cubicBezTo>
                    <a:pt x="1312" y="600"/>
                    <a:pt x="675" y="2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4" name="Google Shape;3824;p13"/>
            <p:cNvSpPr/>
            <p:nvPr/>
          </p:nvSpPr>
          <p:spPr>
            <a:xfrm>
              <a:off x="6856375" y="1991475"/>
              <a:ext cx="39700" cy="26575"/>
            </a:xfrm>
            <a:custGeom>
              <a:avLst/>
              <a:gdLst/>
              <a:ahLst/>
              <a:cxnLst/>
              <a:rect l="l" t="t" r="r" b="b"/>
              <a:pathLst>
                <a:path w="1588" h="1063" extrusionOk="0">
                  <a:moveTo>
                    <a:pt x="1" y="0"/>
                  </a:moveTo>
                  <a:cubicBezTo>
                    <a:pt x="488" y="363"/>
                    <a:pt x="1038" y="713"/>
                    <a:pt x="1588" y="1062"/>
                  </a:cubicBezTo>
                  <a:cubicBezTo>
                    <a:pt x="1575" y="987"/>
                    <a:pt x="1563" y="925"/>
                    <a:pt x="1563" y="850"/>
                  </a:cubicBezTo>
                  <a:cubicBezTo>
                    <a:pt x="1063" y="513"/>
                    <a:pt x="563"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5" name="Google Shape;3825;p13"/>
            <p:cNvSpPr/>
            <p:nvPr/>
          </p:nvSpPr>
          <p:spPr>
            <a:xfrm>
              <a:off x="6840750" y="2043325"/>
              <a:ext cx="52525" cy="46275"/>
            </a:xfrm>
            <a:custGeom>
              <a:avLst/>
              <a:gdLst/>
              <a:ahLst/>
              <a:cxnLst/>
              <a:rect l="l" t="t" r="r" b="b"/>
              <a:pathLst>
                <a:path w="2101" h="1851" extrusionOk="0">
                  <a:moveTo>
                    <a:pt x="1" y="1"/>
                  </a:moveTo>
                  <a:lnTo>
                    <a:pt x="1" y="1"/>
                  </a:lnTo>
                  <a:cubicBezTo>
                    <a:pt x="688" y="588"/>
                    <a:pt x="1350" y="1225"/>
                    <a:pt x="2000" y="1850"/>
                  </a:cubicBezTo>
                  <a:cubicBezTo>
                    <a:pt x="2038" y="1775"/>
                    <a:pt x="2063" y="1700"/>
                    <a:pt x="2100" y="1625"/>
                  </a:cubicBezTo>
                  <a:cubicBezTo>
                    <a:pt x="1500" y="988"/>
                    <a:pt x="825" y="4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6" name="Google Shape;3826;p13"/>
            <p:cNvSpPr/>
            <p:nvPr/>
          </p:nvSpPr>
          <p:spPr>
            <a:xfrm>
              <a:off x="6626125" y="2138625"/>
              <a:ext cx="130925" cy="137175"/>
            </a:xfrm>
            <a:custGeom>
              <a:avLst/>
              <a:gdLst/>
              <a:ahLst/>
              <a:cxnLst/>
              <a:rect l="l" t="t" r="r" b="b"/>
              <a:pathLst>
                <a:path w="5237" h="5487" extrusionOk="0">
                  <a:moveTo>
                    <a:pt x="0" y="0"/>
                  </a:moveTo>
                  <a:lnTo>
                    <a:pt x="0" y="0"/>
                  </a:lnTo>
                  <a:cubicBezTo>
                    <a:pt x="1038" y="1987"/>
                    <a:pt x="2375" y="3899"/>
                    <a:pt x="4262" y="5161"/>
                  </a:cubicBezTo>
                  <a:cubicBezTo>
                    <a:pt x="4449" y="5274"/>
                    <a:pt x="4624" y="5374"/>
                    <a:pt x="4812" y="5486"/>
                  </a:cubicBezTo>
                  <a:cubicBezTo>
                    <a:pt x="4912" y="5436"/>
                    <a:pt x="4999" y="5386"/>
                    <a:pt x="5087" y="5349"/>
                  </a:cubicBezTo>
                  <a:cubicBezTo>
                    <a:pt x="5137" y="5324"/>
                    <a:pt x="5187" y="5311"/>
                    <a:pt x="5237" y="5286"/>
                  </a:cubicBezTo>
                  <a:cubicBezTo>
                    <a:pt x="5237" y="5274"/>
                    <a:pt x="5237" y="5261"/>
                    <a:pt x="5237" y="5249"/>
                  </a:cubicBezTo>
                  <a:cubicBezTo>
                    <a:pt x="4899" y="5036"/>
                    <a:pt x="4574" y="4824"/>
                    <a:pt x="4287" y="4599"/>
                  </a:cubicBezTo>
                  <a:cubicBezTo>
                    <a:pt x="2637" y="3249"/>
                    <a:pt x="1175" y="17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7" name="Google Shape;3827;p13"/>
            <p:cNvSpPr/>
            <p:nvPr/>
          </p:nvSpPr>
          <p:spPr>
            <a:xfrm>
              <a:off x="6655500" y="2203275"/>
              <a:ext cx="82175" cy="80325"/>
            </a:xfrm>
            <a:custGeom>
              <a:avLst/>
              <a:gdLst/>
              <a:ahLst/>
              <a:cxnLst/>
              <a:rect l="l" t="t" r="r" b="b"/>
              <a:pathLst>
                <a:path w="3287" h="3213" extrusionOk="0">
                  <a:moveTo>
                    <a:pt x="0" y="1"/>
                  </a:moveTo>
                  <a:cubicBezTo>
                    <a:pt x="275" y="626"/>
                    <a:pt x="750" y="1113"/>
                    <a:pt x="1200" y="1613"/>
                  </a:cubicBezTo>
                  <a:cubicBezTo>
                    <a:pt x="1750" y="2213"/>
                    <a:pt x="2375" y="2738"/>
                    <a:pt x="3037" y="3213"/>
                  </a:cubicBezTo>
                  <a:cubicBezTo>
                    <a:pt x="3124" y="3163"/>
                    <a:pt x="3212" y="3125"/>
                    <a:pt x="3287" y="3075"/>
                  </a:cubicBezTo>
                  <a:cubicBezTo>
                    <a:pt x="2687" y="2588"/>
                    <a:pt x="2087" y="2075"/>
                    <a:pt x="1500" y="1563"/>
                  </a:cubicBezTo>
                  <a:cubicBezTo>
                    <a:pt x="962" y="1063"/>
                    <a:pt x="388" y="6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8" name="Google Shape;3828;p13"/>
            <p:cNvSpPr/>
            <p:nvPr/>
          </p:nvSpPr>
          <p:spPr>
            <a:xfrm>
              <a:off x="6651125" y="2214850"/>
              <a:ext cx="70625" cy="77200"/>
            </a:xfrm>
            <a:custGeom>
              <a:avLst/>
              <a:gdLst/>
              <a:ahLst/>
              <a:cxnLst/>
              <a:rect l="l" t="t" r="r" b="b"/>
              <a:pathLst>
                <a:path w="2825" h="3088" extrusionOk="0">
                  <a:moveTo>
                    <a:pt x="0" y="0"/>
                  </a:moveTo>
                  <a:lnTo>
                    <a:pt x="0" y="0"/>
                  </a:lnTo>
                  <a:cubicBezTo>
                    <a:pt x="450" y="925"/>
                    <a:pt x="1050" y="1787"/>
                    <a:pt x="1800" y="2487"/>
                  </a:cubicBezTo>
                  <a:cubicBezTo>
                    <a:pt x="2025" y="2712"/>
                    <a:pt x="2262" y="2900"/>
                    <a:pt x="2500" y="3087"/>
                  </a:cubicBezTo>
                  <a:cubicBezTo>
                    <a:pt x="2612" y="3037"/>
                    <a:pt x="2724" y="3000"/>
                    <a:pt x="2824" y="2950"/>
                  </a:cubicBezTo>
                  <a:cubicBezTo>
                    <a:pt x="1812" y="2025"/>
                    <a:pt x="825" y="10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9" name="Google Shape;3829;p13"/>
            <p:cNvSpPr/>
            <p:nvPr/>
          </p:nvSpPr>
          <p:spPr>
            <a:xfrm>
              <a:off x="6600825" y="2153300"/>
              <a:ext cx="106550" cy="142475"/>
            </a:xfrm>
            <a:custGeom>
              <a:avLst/>
              <a:gdLst/>
              <a:ahLst/>
              <a:cxnLst/>
              <a:rect l="l" t="t" r="r" b="b"/>
              <a:pathLst>
                <a:path w="4262" h="5699" extrusionOk="0">
                  <a:moveTo>
                    <a:pt x="0" y="1"/>
                  </a:moveTo>
                  <a:lnTo>
                    <a:pt x="0" y="1"/>
                  </a:lnTo>
                  <a:cubicBezTo>
                    <a:pt x="738" y="2375"/>
                    <a:pt x="2150" y="4162"/>
                    <a:pt x="3924" y="5699"/>
                  </a:cubicBezTo>
                  <a:cubicBezTo>
                    <a:pt x="4037" y="5674"/>
                    <a:pt x="4149" y="5649"/>
                    <a:pt x="4262" y="5624"/>
                  </a:cubicBezTo>
                  <a:cubicBezTo>
                    <a:pt x="2562" y="3924"/>
                    <a:pt x="1112" y="22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0" name="Google Shape;3830;p13"/>
            <p:cNvSpPr/>
            <p:nvPr/>
          </p:nvSpPr>
          <p:spPr>
            <a:xfrm>
              <a:off x="6603000" y="2191725"/>
              <a:ext cx="89075" cy="106250"/>
            </a:xfrm>
            <a:custGeom>
              <a:avLst/>
              <a:gdLst/>
              <a:ahLst/>
              <a:cxnLst/>
              <a:rect l="l" t="t" r="r" b="b"/>
              <a:pathLst>
                <a:path w="3563" h="4250" extrusionOk="0">
                  <a:moveTo>
                    <a:pt x="1" y="1"/>
                  </a:moveTo>
                  <a:lnTo>
                    <a:pt x="1" y="1"/>
                  </a:lnTo>
                  <a:cubicBezTo>
                    <a:pt x="726" y="1700"/>
                    <a:pt x="1888" y="3062"/>
                    <a:pt x="3250" y="4249"/>
                  </a:cubicBezTo>
                  <a:cubicBezTo>
                    <a:pt x="3350" y="4237"/>
                    <a:pt x="3462" y="4224"/>
                    <a:pt x="3562" y="4212"/>
                  </a:cubicBezTo>
                  <a:cubicBezTo>
                    <a:pt x="2937" y="3562"/>
                    <a:pt x="2325" y="2912"/>
                    <a:pt x="1738" y="2238"/>
                  </a:cubicBezTo>
                  <a:cubicBezTo>
                    <a:pt x="1088" y="1500"/>
                    <a:pt x="551" y="9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1" name="Google Shape;3831;p13"/>
            <p:cNvSpPr/>
            <p:nvPr/>
          </p:nvSpPr>
          <p:spPr>
            <a:xfrm>
              <a:off x="6603950" y="2214525"/>
              <a:ext cx="68125" cy="84075"/>
            </a:xfrm>
            <a:custGeom>
              <a:avLst/>
              <a:gdLst/>
              <a:ahLst/>
              <a:cxnLst/>
              <a:rect l="l" t="t" r="r" b="b"/>
              <a:pathLst>
                <a:path w="2725" h="3363" extrusionOk="0">
                  <a:moveTo>
                    <a:pt x="0" y="1"/>
                  </a:moveTo>
                  <a:lnTo>
                    <a:pt x="0" y="1"/>
                  </a:lnTo>
                  <a:cubicBezTo>
                    <a:pt x="575" y="1301"/>
                    <a:pt x="1375" y="2425"/>
                    <a:pt x="2375" y="3362"/>
                  </a:cubicBezTo>
                  <a:lnTo>
                    <a:pt x="2550" y="3362"/>
                  </a:lnTo>
                  <a:cubicBezTo>
                    <a:pt x="2612" y="3350"/>
                    <a:pt x="2662" y="3350"/>
                    <a:pt x="2724" y="3350"/>
                  </a:cubicBezTo>
                  <a:cubicBezTo>
                    <a:pt x="2275" y="2875"/>
                    <a:pt x="1875" y="2400"/>
                    <a:pt x="1575" y="2038"/>
                  </a:cubicBezTo>
                  <a:cubicBezTo>
                    <a:pt x="1075" y="1438"/>
                    <a:pt x="513" y="7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2" name="Google Shape;3832;p13"/>
            <p:cNvSpPr/>
            <p:nvPr/>
          </p:nvSpPr>
          <p:spPr>
            <a:xfrm>
              <a:off x="6598325" y="2222975"/>
              <a:ext cx="50325" cy="76250"/>
            </a:xfrm>
            <a:custGeom>
              <a:avLst/>
              <a:gdLst/>
              <a:ahLst/>
              <a:cxnLst/>
              <a:rect l="l" t="t" r="r" b="b"/>
              <a:pathLst>
                <a:path w="2013" h="3050" extrusionOk="0">
                  <a:moveTo>
                    <a:pt x="0" y="0"/>
                  </a:moveTo>
                  <a:lnTo>
                    <a:pt x="0" y="0"/>
                  </a:lnTo>
                  <a:cubicBezTo>
                    <a:pt x="363" y="1125"/>
                    <a:pt x="975" y="2137"/>
                    <a:pt x="1737" y="3049"/>
                  </a:cubicBezTo>
                  <a:lnTo>
                    <a:pt x="2012" y="3049"/>
                  </a:lnTo>
                  <a:cubicBezTo>
                    <a:pt x="1287" y="2062"/>
                    <a:pt x="600" y="10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3" name="Google Shape;3833;p13"/>
            <p:cNvSpPr/>
            <p:nvPr/>
          </p:nvSpPr>
          <p:spPr>
            <a:xfrm>
              <a:off x="6552700" y="2187350"/>
              <a:ext cx="66250" cy="106575"/>
            </a:xfrm>
            <a:custGeom>
              <a:avLst/>
              <a:gdLst/>
              <a:ahLst/>
              <a:cxnLst/>
              <a:rect l="l" t="t" r="r" b="b"/>
              <a:pathLst>
                <a:path w="2650" h="4263" extrusionOk="0">
                  <a:moveTo>
                    <a:pt x="1" y="1"/>
                  </a:moveTo>
                  <a:lnTo>
                    <a:pt x="1" y="1"/>
                  </a:lnTo>
                  <a:cubicBezTo>
                    <a:pt x="338" y="1488"/>
                    <a:pt x="1088" y="2875"/>
                    <a:pt x="1963" y="4112"/>
                  </a:cubicBezTo>
                  <a:cubicBezTo>
                    <a:pt x="1988" y="4150"/>
                    <a:pt x="2013" y="4187"/>
                    <a:pt x="2038" y="4212"/>
                  </a:cubicBezTo>
                  <a:cubicBezTo>
                    <a:pt x="2100" y="4225"/>
                    <a:pt x="2150" y="4237"/>
                    <a:pt x="2200" y="4250"/>
                  </a:cubicBezTo>
                  <a:lnTo>
                    <a:pt x="2275" y="4250"/>
                  </a:lnTo>
                  <a:cubicBezTo>
                    <a:pt x="2400" y="4250"/>
                    <a:pt x="2525" y="4250"/>
                    <a:pt x="2650" y="4262"/>
                  </a:cubicBezTo>
                  <a:cubicBezTo>
                    <a:pt x="2238" y="3687"/>
                    <a:pt x="1838" y="3125"/>
                    <a:pt x="1450" y="2537"/>
                  </a:cubicBezTo>
                  <a:cubicBezTo>
                    <a:pt x="938" y="1713"/>
                    <a:pt x="338" y="9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4" name="Google Shape;3834;p13"/>
            <p:cNvSpPr/>
            <p:nvPr/>
          </p:nvSpPr>
          <p:spPr>
            <a:xfrm>
              <a:off x="6592075" y="2233600"/>
              <a:ext cx="40325" cy="62175"/>
            </a:xfrm>
            <a:custGeom>
              <a:avLst/>
              <a:gdLst/>
              <a:ahLst/>
              <a:cxnLst/>
              <a:rect l="l" t="t" r="r" b="b"/>
              <a:pathLst>
                <a:path w="1613" h="2487" extrusionOk="0">
                  <a:moveTo>
                    <a:pt x="0" y="0"/>
                  </a:moveTo>
                  <a:lnTo>
                    <a:pt x="0" y="0"/>
                  </a:lnTo>
                  <a:cubicBezTo>
                    <a:pt x="250" y="887"/>
                    <a:pt x="713" y="1687"/>
                    <a:pt x="1275" y="2425"/>
                  </a:cubicBezTo>
                  <a:cubicBezTo>
                    <a:pt x="1387" y="2437"/>
                    <a:pt x="1487" y="2462"/>
                    <a:pt x="1600" y="2487"/>
                  </a:cubicBezTo>
                  <a:lnTo>
                    <a:pt x="1612" y="2487"/>
                  </a:lnTo>
                  <a:cubicBezTo>
                    <a:pt x="1487" y="2325"/>
                    <a:pt x="1375" y="2150"/>
                    <a:pt x="1250" y="1987"/>
                  </a:cubicBezTo>
                  <a:cubicBezTo>
                    <a:pt x="800" y="1350"/>
                    <a:pt x="313" y="71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5" name="Google Shape;3835;p13"/>
            <p:cNvSpPr/>
            <p:nvPr/>
          </p:nvSpPr>
          <p:spPr>
            <a:xfrm>
              <a:off x="6526450" y="2210475"/>
              <a:ext cx="72825" cy="96875"/>
            </a:xfrm>
            <a:custGeom>
              <a:avLst/>
              <a:gdLst/>
              <a:ahLst/>
              <a:cxnLst/>
              <a:rect l="l" t="t" r="r" b="b"/>
              <a:pathLst>
                <a:path w="2913" h="3875" extrusionOk="0">
                  <a:moveTo>
                    <a:pt x="1076" y="0"/>
                  </a:moveTo>
                  <a:cubicBezTo>
                    <a:pt x="1301" y="1150"/>
                    <a:pt x="1826" y="2175"/>
                    <a:pt x="2463" y="3137"/>
                  </a:cubicBezTo>
                  <a:cubicBezTo>
                    <a:pt x="2363" y="3125"/>
                    <a:pt x="2250" y="3112"/>
                    <a:pt x="2150" y="3100"/>
                  </a:cubicBezTo>
                  <a:cubicBezTo>
                    <a:pt x="1988" y="2825"/>
                    <a:pt x="1826" y="2525"/>
                    <a:pt x="1651" y="2250"/>
                  </a:cubicBezTo>
                  <a:cubicBezTo>
                    <a:pt x="1326" y="1662"/>
                    <a:pt x="988" y="1100"/>
                    <a:pt x="763" y="500"/>
                  </a:cubicBezTo>
                  <a:lnTo>
                    <a:pt x="763" y="500"/>
                  </a:lnTo>
                  <a:cubicBezTo>
                    <a:pt x="938" y="1438"/>
                    <a:pt x="1363" y="2312"/>
                    <a:pt x="1913" y="3100"/>
                  </a:cubicBezTo>
                  <a:cubicBezTo>
                    <a:pt x="1763" y="3100"/>
                    <a:pt x="1613" y="3112"/>
                    <a:pt x="1463" y="3137"/>
                  </a:cubicBezTo>
                  <a:cubicBezTo>
                    <a:pt x="1488" y="3125"/>
                    <a:pt x="1513" y="3112"/>
                    <a:pt x="1538" y="3112"/>
                  </a:cubicBezTo>
                  <a:cubicBezTo>
                    <a:pt x="1576" y="3100"/>
                    <a:pt x="1626" y="3100"/>
                    <a:pt x="1663" y="3100"/>
                  </a:cubicBezTo>
                  <a:cubicBezTo>
                    <a:pt x="1276" y="2300"/>
                    <a:pt x="888" y="1500"/>
                    <a:pt x="351" y="788"/>
                  </a:cubicBezTo>
                  <a:lnTo>
                    <a:pt x="351" y="788"/>
                  </a:lnTo>
                  <a:cubicBezTo>
                    <a:pt x="701" y="1513"/>
                    <a:pt x="926" y="2337"/>
                    <a:pt x="1251" y="3112"/>
                  </a:cubicBezTo>
                  <a:cubicBezTo>
                    <a:pt x="1263" y="3125"/>
                    <a:pt x="1276" y="3150"/>
                    <a:pt x="1276" y="3162"/>
                  </a:cubicBezTo>
                  <a:cubicBezTo>
                    <a:pt x="1201" y="3175"/>
                    <a:pt x="1126" y="3187"/>
                    <a:pt x="1051" y="3212"/>
                  </a:cubicBezTo>
                  <a:cubicBezTo>
                    <a:pt x="788" y="2650"/>
                    <a:pt x="513" y="2100"/>
                    <a:pt x="251" y="1538"/>
                  </a:cubicBezTo>
                  <a:lnTo>
                    <a:pt x="251" y="1538"/>
                  </a:lnTo>
                  <a:cubicBezTo>
                    <a:pt x="426" y="2125"/>
                    <a:pt x="588" y="2712"/>
                    <a:pt x="813" y="3275"/>
                  </a:cubicBezTo>
                  <a:cubicBezTo>
                    <a:pt x="751" y="3300"/>
                    <a:pt x="688" y="3312"/>
                    <a:pt x="626" y="3337"/>
                  </a:cubicBezTo>
                  <a:cubicBezTo>
                    <a:pt x="388" y="2850"/>
                    <a:pt x="151" y="2387"/>
                    <a:pt x="1" y="1837"/>
                  </a:cubicBezTo>
                  <a:lnTo>
                    <a:pt x="1" y="1837"/>
                  </a:lnTo>
                  <a:cubicBezTo>
                    <a:pt x="51" y="2375"/>
                    <a:pt x="213" y="2912"/>
                    <a:pt x="413" y="3425"/>
                  </a:cubicBezTo>
                  <a:cubicBezTo>
                    <a:pt x="313" y="3487"/>
                    <a:pt x="213" y="3549"/>
                    <a:pt x="113" y="3624"/>
                  </a:cubicBezTo>
                  <a:cubicBezTo>
                    <a:pt x="401" y="3699"/>
                    <a:pt x="688" y="3774"/>
                    <a:pt x="963" y="3874"/>
                  </a:cubicBezTo>
                  <a:cubicBezTo>
                    <a:pt x="1601" y="3649"/>
                    <a:pt x="2263" y="3499"/>
                    <a:pt x="2913" y="3487"/>
                  </a:cubicBezTo>
                  <a:cubicBezTo>
                    <a:pt x="2614" y="3444"/>
                    <a:pt x="2308" y="3414"/>
                    <a:pt x="2002" y="3414"/>
                  </a:cubicBezTo>
                  <a:cubicBezTo>
                    <a:pt x="1771" y="3414"/>
                    <a:pt x="1540" y="3431"/>
                    <a:pt x="1313" y="3474"/>
                  </a:cubicBezTo>
                  <a:cubicBezTo>
                    <a:pt x="1138" y="3512"/>
                    <a:pt x="951" y="3574"/>
                    <a:pt x="776" y="3637"/>
                  </a:cubicBezTo>
                  <a:cubicBezTo>
                    <a:pt x="776" y="3624"/>
                    <a:pt x="763" y="3612"/>
                    <a:pt x="763" y="3599"/>
                  </a:cubicBezTo>
                  <a:cubicBezTo>
                    <a:pt x="1338" y="3400"/>
                    <a:pt x="1913" y="3200"/>
                    <a:pt x="2500" y="3200"/>
                  </a:cubicBezTo>
                  <a:cubicBezTo>
                    <a:pt x="2513" y="3212"/>
                    <a:pt x="2525" y="3212"/>
                    <a:pt x="2538" y="3212"/>
                  </a:cubicBezTo>
                  <a:cubicBezTo>
                    <a:pt x="2650" y="3225"/>
                    <a:pt x="2763" y="3237"/>
                    <a:pt x="2875" y="3250"/>
                  </a:cubicBezTo>
                  <a:cubicBezTo>
                    <a:pt x="2775" y="3100"/>
                    <a:pt x="2675" y="2937"/>
                    <a:pt x="2575" y="2787"/>
                  </a:cubicBezTo>
                  <a:cubicBezTo>
                    <a:pt x="1975" y="1875"/>
                    <a:pt x="1401" y="975"/>
                    <a:pt x="1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6" name="Google Shape;3836;p13"/>
            <p:cNvSpPr/>
            <p:nvPr/>
          </p:nvSpPr>
          <p:spPr>
            <a:xfrm>
              <a:off x="6518025" y="2270150"/>
              <a:ext cx="7525" cy="29700"/>
            </a:xfrm>
            <a:custGeom>
              <a:avLst/>
              <a:gdLst/>
              <a:ahLst/>
              <a:cxnLst/>
              <a:rect l="l" t="t" r="r" b="b"/>
              <a:pathLst>
                <a:path w="301" h="1188" extrusionOk="0">
                  <a:moveTo>
                    <a:pt x="1" y="0"/>
                  </a:moveTo>
                  <a:cubicBezTo>
                    <a:pt x="1" y="388"/>
                    <a:pt x="63" y="775"/>
                    <a:pt x="163" y="1150"/>
                  </a:cubicBezTo>
                  <a:cubicBezTo>
                    <a:pt x="188" y="1150"/>
                    <a:pt x="201" y="1150"/>
                    <a:pt x="226" y="1162"/>
                  </a:cubicBezTo>
                  <a:cubicBezTo>
                    <a:pt x="251" y="1175"/>
                    <a:pt x="276" y="1175"/>
                    <a:pt x="300" y="1187"/>
                  </a:cubicBezTo>
                  <a:cubicBezTo>
                    <a:pt x="201" y="788"/>
                    <a:pt x="101" y="4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7" name="Google Shape;3837;p13"/>
            <p:cNvSpPr/>
            <p:nvPr/>
          </p:nvSpPr>
          <p:spPr>
            <a:xfrm>
              <a:off x="6548325" y="2042400"/>
              <a:ext cx="75000" cy="52200"/>
            </a:xfrm>
            <a:custGeom>
              <a:avLst/>
              <a:gdLst/>
              <a:ahLst/>
              <a:cxnLst/>
              <a:rect l="l" t="t" r="r" b="b"/>
              <a:pathLst>
                <a:path w="3000" h="2088" extrusionOk="0">
                  <a:moveTo>
                    <a:pt x="1" y="0"/>
                  </a:moveTo>
                  <a:lnTo>
                    <a:pt x="1" y="0"/>
                  </a:lnTo>
                  <a:cubicBezTo>
                    <a:pt x="576" y="138"/>
                    <a:pt x="1075" y="363"/>
                    <a:pt x="1625" y="625"/>
                  </a:cubicBezTo>
                  <a:cubicBezTo>
                    <a:pt x="2188" y="925"/>
                    <a:pt x="2588" y="1212"/>
                    <a:pt x="2863" y="1800"/>
                  </a:cubicBezTo>
                  <a:cubicBezTo>
                    <a:pt x="2913" y="1887"/>
                    <a:pt x="2950" y="1987"/>
                    <a:pt x="3000" y="2087"/>
                  </a:cubicBezTo>
                  <a:cubicBezTo>
                    <a:pt x="2987" y="2025"/>
                    <a:pt x="2975" y="1975"/>
                    <a:pt x="2962" y="1912"/>
                  </a:cubicBezTo>
                  <a:cubicBezTo>
                    <a:pt x="2725" y="550"/>
                    <a:pt x="1225" y="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8" name="Google Shape;3838;p13"/>
            <p:cNvSpPr/>
            <p:nvPr/>
          </p:nvSpPr>
          <p:spPr>
            <a:xfrm>
              <a:off x="6574250" y="2037700"/>
              <a:ext cx="65325" cy="45325"/>
            </a:xfrm>
            <a:custGeom>
              <a:avLst/>
              <a:gdLst/>
              <a:ahLst/>
              <a:cxnLst/>
              <a:rect l="l" t="t" r="r" b="b"/>
              <a:pathLst>
                <a:path w="2613" h="1813" extrusionOk="0">
                  <a:moveTo>
                    <a:pt x="1" y="1"/>
                  </a:moveTo>
                  <a:cubicBezTo>
                    <a:pt x="1063" y="501"/>
                    <a:pt x="1626" y="1025"/>
                    <a:pt x="2550" y="1763"/>
                  </a:cubicBezTo>
                  <a:cubicBezTo>
                    <a:pt x="2575" y="1788"/>
                    <a:pt x="2600" y="1800"/>
                    <a:pt x="2613" y="1813"/>
                  </a:cubicBezTo>
                  <a:cubicBezTo>
                    <a:pt x="2238" y="1350"/>
                    <a:pt x="1863" y="888"/>
                    <a:pt x="1376" y="551"/>
                  </a:cubicBezTo>
                  <a:cubicBezTo>
                    <a:pt x="976" y="263"/>
                    <a:pt x="488"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9" name="Google Shape;3839;p13"/>
            <p:cNvSpPr/>
            <p:nvPr/>
          </p:nvSpPr>
          <p:spPr>
            <a:xfrm>
              <a:off x="6592700" y="2036450"/>
              <a:ext cx="44375" cy="34075"/>
            </a:xfrm>
            <a:custGeom>
              <a:avLst/>
              <a:gdLst/>
              <a:ahLst/>
              <a:cxnLst/>
              <a:rect l="l" t="t" r="r" b="b"/>
              <a:pathLst>
                <a:path w="1775" h="1363" extrusionOk="0">
                  <a:moveTo>
                    <a:pt x="0" y="1"/>
                  </a:moveTo>
                  <a:lnTo>
                    <a:pt x="0" y="1"/>
                  </a:lnTo>
                  <a:cubicBezTo>
                    <a:pt x="575" y="463"/>
                    <a:pt x="1175" y="938"/>
                    <a:pt x="1775" y="1363"/>
                  </a:cubicBezTo>
                  <a:cubicBezTo>
                    <a:pt x="1262" y="813"/>
                    <a:pt x="688" y="3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0" name="Google Shape;3840;p13"/>
            <p:cNvSpPr/>
            <p:nvPr/>
          </p:nvSpPr>
          <p:spPr>
            <a:xfrm>
              <a:off x="6618000" y="1999600"/>
              <a:ext cx="75625" cy="40950"/>
            </a:xfrm>
            <a:custGeom>
              <a:avLst/>
              <a:gdLst/>
              <a:ahLst/>
              <a:cxnLst/>
              <a:rect l="l" t="t" r="r" b="b"/>
              <a:pathLst>
                <a:path w="3025" h="1638" extrusionOk="0">
                  <a:moveTo>
                    <a:pt x="1" y="0"/>
                  </a:moveTo>
                  <a:cubicBezTo>
                    <a:pt x="838" y="800"/>
                    <a:pt x="1875" y="1462"/>
                    <a:pt x="3025" y="1637"/>
                  </a:cubicBezTo>
                  <a:cubicBezTo>
                    <a:pt x="1963" y="1187"/>
                    <a:pt x="1000" y="5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1" name="Google Shape;3841;p13"/>
            <p:cNvSpPr/>
            <p:nvPr/>
          </p:nvSpPr>
          <p:spPr>
            <a:xfrm>
              <a:off x="6628300" y="2016775"/>
              <a:ext cx="50325" cy="26900"/>
            </a:xfrm>
            <a:custGeom>
              <a:avLst/>
              <a:gdLst/>
              <a:ahLst/>
              <a:cxnLst/>
              <a:rect l="l" t="t" r="r" b="b"/>
              <a:pathLst>
                <a:path w="2013" h="1076" extrusionOk="0">
                  <a:moveTo>
                    <a:pt x="1" y="0"/>
                  </a:moveTo>
                  <a:cubicBezTo>
                    <a:pt x="576" y="513"/>
                    <a:pt x="1276" y="888"/>
                    <a:pt x="2013" y="1075"/>
                  </a:cubicBezTo>
                  <a:cubicBezTo>
                    <a:pt x="1338" y="725"/>
                    <a:pt x="676"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2" name="Google Shape;3842;p13"/>
            <p:cNvSpPr/>
            <p:nvPr/>
          </p:nvSpPr>
          <p:spPr>
            <a:xfrm>
              <a:off x="6638000" y="2030200"/>
              <a:ext cx="30625" cy="15650"/>
            </a:xfrm>
            <a:custGeom>
              <a:avLst/>
              <a:gdLst/>
              <a:ahLst/>
              <a:cxnLst/>
              <a:rect l="l" t="t" r="r" b="b"/>
              <a:pathLst>
                <a:path w="1225" h="626" extrusionOk="0">
                  <a:moveTo>
                    <a:pt x="0" y="1"/>
                  </a:moveTo>
                  <a:lnTo>
                    <a:pt x="0" y="1"/>
                  </a:lnTo>
                  <a:cubicBezTo>
                    <a:pt x="375" y="276"/>
                    <a:pt x="800" y="513"/>
                    <a:pt x="1225" y="626"/>
                  </a:cubicBezTo>
                  <a:cubicBezTo>
                    <a:pt x="825" y="413"/>
                    <a:pt x="425" y="1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3" name="Google Shape;3843;p13"/>
            <p:cNvSpPr/>
            <p:nvPr/>
          </p:nvSpPr>
          <p:spPr>
            <a:xfrm>
              <a:off x="6509600" y="1957425"/>
              <a:ext cx="82175" cy="40275"/>
            </a:xfrm>
            <a:custGeom>
              <a:avLst/>
              <a:gdLst/>
              <a:ahLst/>
              <a:cxnLst/>
              <a:rect l="l" t="t" r="r" b="b"/>
              <a:pathLst>
                <a:path w="3287" h="1611" extrusionOk="0">
                  <a:moveTo>
                    <a:pt x="38" y="0"/>
                  </a:moveTo>
                  <a:cubicBezTo>
                    <a:pt x="38" y="0"/>
                    <a:pt x="25" y="13"/>
                    <a:pt x="25" y="13"/>
                  </a:cubicBezTo>
                  <a:cubicBezTo>
                    <a:pt x="25" y="63"/>
                    <a:pt x="25" y="113"/>
                    <a:pt x="13" y="163"/>
                  </a:cubicBezTo>
                  <a:cubicBezTo>
                    <a:pt x="13" y="188"/>
                    <a:pt x="13" y="225"/>
                    <a:pt x="0" y="263"/>
                  </a:cubicBezTo>
                  <a:cubicBezTo>
                    <a:pt x="697" y="1079"/>
                    <a:pt x="1744" y="1611"/>
                    <a:pt x="2811" y="1611"/>
                  </a:cubicBezTo>
                  <a:cubicBezTo>
                    <a:pt x="2970" y="1611"/>
                    <a:pt x="3129" y="1599"/>
                    <a:pt x="3287" y="1575"/>
                  </a:cubicBezTo>
                  <a:cubicBezTo>
                    <a:pt x="2574" y="1525"/>
                    <a:pt x="2012" y="1275"/>
                    <a:pt x="1387" y="950"/>
                  </a:cubicBezTo>
                  <a:cubicBezTo>
                    <a:pt x="850" y="675"/>
                    <a:pt x="438" y="400"/>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4" name="Google Shape;3844;p13"/>
            <p:cNvSpPr/>
            <p:nvPr/>
          </p:nvSpPr>
          <p:spPr>
            <a:xfrm>
              <a:off x="6508650" y="1968350"/>
              <a:ext cx="61575" cy="34200"/>
            </a:xfrm>
            <a:custGeom>
              <a:avLst/>
              <a:gdLst/>
              <a:ahLst/>
              <a:cxnLst/>
              <a:rect l="l" t="t" r="r" b="b"/>
              <a:pathLst>
                <a:path w="2463" h="1368" extrusionOk="0">
                  <a:moveTo>
                    <a:pt x="26" y="1"/>
                  </a:moveTo>
                  <a:cubicBezTo>
                    <a:pt x="13" y="75"/>
                    <a:pt x="13" y="150"/>
                    <a:pt x="1" y="225"/>
                  </a:cubicBezTo>
                  <a:cubicBezTo>
                    <a:pt x="602" y="886"/>
                    <a:pt x="1415" y="1368"/>
                    <a:pt x="2302" y="1368"/>
                  </a:cubicBezTo>
                  <a:cubicBezTo>
                    <a:pt x="2355" y="1368"/>
                    <a:pt x="2409" y="1366"/>
                    <a:pt x="2463" y="1363"/>
                  </a:cubicBezTo>
                  <a:cubicBezTo>
                    <a:pt x="1888" y="1313"/>
                    <a:pt x="1425" y="1025"/>
                    <a:pt x="938" y="713"/>
                  </a:cubicBezTo>
                  <a:cubicBezTo>
                    <a:pt x="700" y="563"/>
                    <a:pt x="351" y="300"/>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5" name="Google Shape;3845;p13"/>
            <p:cNvSpPr/>
            <p:nvPr/>
          </p:nvSpPr>
          <p:spPr>
            <a:xfrm>
              <a:off x="6506475" y="1979275"/>
              <a:ext cx="44075" cy="27850"/>
            </a:xfrm>
            <a:custGeom>
              <a:avLst/>
              <a:gdLst/>
              <a:ahLst/>
              <a:cxnLst/>
              <a:rect l="l" t="t" r="r" b="b"/>
              <a:pathLst>
                <a:path w="1763" h="1114" extrusionOk="0">
                  <a:moveTo>
                    <a:pt x="50" y="1"/>
                  </a:moveTo>
                  <a:cubicBezTo>
                    <a:pt x="38" y="88"/>
                    <a:pt x="13" y="176"/>
                    <a:pt x="0" y="263"/>
                  </a:cubicBezTo>
                  <a:cubicBezTo>
                    <a:pt x="500" y="701"/>
                    <a:pt x="1100" y="1026"/>
                    <a:pt x="1762" y="1113"/>
                  </a:cubicBezTo>
                  <a:cubicBezTo>
                    <a:pt x="1337" y="976"/>
                    <a:pt x="1012" y="726"/>
                    <a:pt x="688" y="488"/>
                  </a:cubicBezTo>
                  <a:cubicBezTo>
                    <a:pt x="463" y="338"/>
                    <a:pt x="250" y="176"/>
                    <a:pt x="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6" name="Google Shape;3846;p13"/>
            <p:cNvSpPr/>
            <p:nvPr/>
          </p:nvSpPr>
          <p:spPr>
            <a:xfrm>
              <a:off x="6504275" y="1989900"/>
              <a:ext cx="30025" cy="20650"/>
            </a:xfrm>
            <a:custGeom>
              <a:avLst/>
              <a:gdLst/>
              <a:ahLst/>
              <a:cxnLst/>
              <a:rect l="l" t="t" r="r" b="b"/>
              <a:pathLst>
                <a:path w="1201" h="826" extrusionOk="0">
                  <a:moveTo>
                    <a:pt x="51" y="1"/>
                  </a:moveTo>
                  <a:cubicBezTo>
                    <a:pt x="38" y="38"/>
                    <a:pt x="26" y="88"/>
                    <a:pt x="1" y="138"/>
                  </a:cubicBezTo>
                  <a:cubicBezTo>
                    <a:pt x="351" y="451"/>
                    <a:pt x="751" y="701"/>
                    <a:pt x="1200" y="826"/>
                  </a:cubicBezTo>
                  <a:cubicBezTo>
                    <a:pt x="938" y="713"/>
                    <a:pt x="801" y="588"/>
                    <a:pt x="613" y="451"/>
                  </a:cubicBezTo>
                  <a:cubicBezTo>
                    <a:pt x="413" y="301"/>
                    <a:pt x="226" y="15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7" name="Google Shape;3847;p13"/>
            <p:cNvSpPr/>
            <p:nvPr/>
          </p:nvSpPr>
          <p:spPr>
            <a:xfrm>
              <a:off x="6502100" y="1997100"/>
              <a:ext cx="23125" cy="14700"/>
            </a:xfrm>
            <a:custGeom>
              <a:avLst/>
              <a:gdLst/>
              <a:ahLst/>
              <a:cxnLst/>
              <a:rect l="l" t="t" r="r" b="b"/>
              <a:pathLst>
                <a:path w="925" h="588" extrusionOk="0">
                  <a:moveTo>
                    <a:pt x="50" y="0"/>
                  </a:moveTo>
                  <a:cubicBezTo>
                    <a:pt x="38" y="38"/>
                    <a:pt x="13" y="75"/>
                    <a:pt x="0" y="113"/>
                  </a:cubicBezTo>
                  <a:cubicBezTo>
                    <a:pt x="263" y="338"/>
                    <a:pt x="575" y="500"/>
                    <a:pt x="925" y="588"/>
                  </a:cubicBezTo>
                  <a:cubicBezTo>
                    <a:pt x="613" y="413"/>
                    <a:pt x="313" y="213"/>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8" name="Google Shape;3848;p13"/>
            <p:cNvSpPr/>
            <p:nvPr/>
          </p:nvSpPr>
          <p:spPr>
            <a:xfrm>
              <a:off x="6670475" y="1906425"/>
              <a:ext cx="99075" cy="22575"/>
            </a:xfrm>
            <a:custGeom>
              <a:avLst/>
              <a:gdLst/>
              <a:ahLst/>
              <a:cxnLst/>
              <a:rect l="l" t="t" r="r" b="b"/>
              <a:pathLst>
                <a:path w="3963" h="903" extrusionOk="0">
                  <a:moveTo>
                    <a:pt x="1855" y="1"/>
                  </a:moveTo>
                  <a:cubicBezTo>
                    <a:pt x="1820" y="1"/>
                    <a:pt x="1785" y="2"/>
                    <a:pt x="1751" y="3"/>
                  </a:cubicBezTo>
                  <a:cubicBezTo>
                    <a:pt x="1526" y="3"/>
                    <a:pt x="1301" y="28"/>
                    <a:pt x="1088" y="66"/>
                  </a:cubicBezTo>
                  <a:cubicBezTo>
                    <a:pt x="1038" y="91"/>
                    <a:pt x="1001" y="128"/>
                    <a:pt x="1001" y="178"/>
                  </a:cubicBezTo>
                  <a:cubicBezTo>
                    <a:pt x="1001" y="191"/>
                    <a:pt x="1001" y="203"/>
                    <a:pt x="1013" y="216"/>
                  </a:cubicBezTo>
                  <a:cubicBezTo>
                    <a:pt x="876" y="216"/>
                    <a:pt x="738" y="216"/>
                    <a:pt x="638" y="291"/>
                  </a:cubicBezTo>
                  <a:cubicBezTo>
                    <a:pt x="613" y="316"/>
                    <a:pt x="613" y="341"/>
                    <a:pt x="613" y="378"/>
                  </a:cubicBezTo>
                  <a:cubicBezTo>
                    <a:pt x="476" y="366"/>
                    <a:pt x="351" y="366"/>
                    <a:pt x="201" y="366"/>
                  </a:cubicBezTo>
                  <a:cubicBezTo>
                    <a:pt x="63" y="366"/>
                    <a:pt x="1" y="553"/>
                    <a:pt x="101" y="640"/>
                  </a:cubicBezTo>
                  <a:cubicBezTo>
                    <a:pt x="163" y="690"/>
                    <a:pt x="238" y="690"/>
                    <a:pt x="301" y="690"/>
                  </a:cubicBezTo>
                  <a:cubicBezTo>
                    <a:pt x="726" y="753"/>
                    <a:pt x="1188" y="840"/>
                    <a:pt x="1863" y="853"/>
                  </a:cubicBezTo>
                  <a:cubicBezTo>
                    <a:pt x="1906" y="854"/>
                    <a:pt x="1949" y="854"/>
                    <a:pt x="1992" y="854"/>
                  </a:cubicBezTo>
                  <a:cubicBezTo>
                    <a:pt x="2357" y="854"/>
                    <a:pt x="2724" y="829"/>
                    <a:pt x="3089" y="829"/>
                  </a:cubicBezTo>
                  <a:cubicBezTo>
                    <a:pt x="3383" y="829"/>
                    <a:pt x="3675" y="845"/>
                    <a:pt x="3962" y="903"/>
                  </a:cubicBezTo>
                  <a:cubicBezTo>
                    <a:pt x="3338" y="690"/>
                    <a:pt x="2688" y="628"/>
                    <a:pt x="2038" y="541"/>
                  </a:cubicBezTo>
                  <a:cubicBezTo>
                    <a:pt x="1963" y="528"/>
                    <a:pt x="1900" y="516"/>
                    <a:pt x="1838" y="503"/>
                  </a:cubicBezTo>
                  <a:cubicBezTo>
                    <a:pt x="2475" y="503"/>
                    <a:pt x="3113" y="528"/>
                    <a:pt x="3713" y="678"/>
                  </a:cubicBezTo>
                  <a:cubicBezTo>
                    <a:pt x="3150" y="428"/>
                    <a:pt x="2550" y="278"/>
                    <a:pt x="1938" y="228"/>
                  </a:cubicBezTo>
                  <a:cubicBezTo>
                    <a:pt x="2024" y="224"/>
                    <a:pt x="2109" y="222"/>
                    <a:pt x="2194" y="222"/>
                  </a:cubicBezTo>
                  <a:cubicBezTo>
                    <a:pt x="2606" y="222"/>
                    <a:pt x="3013" y="270"/>
                    <a:pt x="3438" y="353"/>
                  </a:cubicBezTo>
                  <a:cubicBezTo>
                    <a:pt x="2933" y="177"/>
                    <a:pt x="2395" y="1"/>
                    <a:pt x="18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9" name="Google Shape;3849;p13"/>
            <p:cNvSpPr/>
            <p:nvPr/>
          </p:nvSpPr>
          <p:spPr>
            <a:xfrm>
              <a:off x="6682050" y="1945550"/>
              <a:ext cx="62825" cy="10650"/>
            </a:xfrm>
            <a:custGeom>
              <a:avLst/>
              <a:gdLst/>
              <a:ahLst/>
              <a:cxnLst/>
              <a:rect l="l" t="t" r="r" b="b"/>
              <a:pathLst>
                <a:path w="2513" h="426" extrusionOk="0">
                  <a:moveTo>
                    <a:pt x="0" y="0"/>
                  </a:moveTo>
                  <a:cubicBezTo>
                    <a:pt x="595" y="257"/>
                    <a:pt x="1232" y="415"/>
                    <a:pt x="1883" y="415"/>
                  </a:cubicBezTo>
                  <a:cubicBezTo>
                    <a:pt x="1930" y="415"/>
                    <a:pt x="1978" y="414"/>
                    <a:pt x="2025" y="413"/>
                  </a:cubicBezTo>
                  <a:cubicBezTo>
                    <a:pt x="2175" y="400"/>
                    <a:pt x="2337" y="425"/>
                    <a:pt x="2462" y="338"/>
                  </a:cubicBezTo>
                  <a:cubicBezTo>
                    <a:pt x="2512" y="288"/>
                    <a:pt x="2500" y="175"/>
                    <a:pt x="2425" y="138"/>
                  </a:cubicBezTo>
                  <a:cubicBezTo>
                    <a:pt x="2400" y="129"/>
                    <a:pt x="2375" y="127"/>
                    <a:pt x="2350" y="127"/>
                  </a:cubicBezTo>
                  <a:cubicBezTo>
                    <a:pt x="2300" y="127"/>
                    <a:pt x="2250" y="138"/>
                    <a:pt x="2200" y="138"/>
                  </a:cubicBezTo>
                  <a:cubicBezTo>
                    <a:pt x="1948" y="174"/>
                    <a:pt x="1707" y="191"/>
                    <a:pt x="1471" y="191"/>
                  </a:cubicBezTo>
                  <a:cubicBezTo>
                    <a:pt x="979" y="191"/>
                    <a:pt x="507" y="11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0" name="Google Shape;3850;p13"/>
            <p:cNvSpPr/>
            <p:nvPr/>
          </p:nvSpPr>
          <p:spPr>
            <a:xfrm>
              <a:off x="6588000" y="2101675"/>
              <a:ext cx="31900" cy="17900"/>
            </a:xfrm>
            <a:custGeom>
              <a:avLst/>
              <a:gdLst/>
              <a:ahLst/>
              <a:cxnLst/>
              <a:rect l="l" t="t" r="r" b="b"/>
              <a:pathLst>
                <a:path w="1276" h="716" extrusionOk="0">
                  <a:moveTo>
                    <a:pt x="350" y="0"/>
                  </a:moveTo>
                  <a:cubicBezTo>
                    <a:pt x="337" y="0"/>
                    <a:pt x="325" y="5"/>
                    <a:pt x="313" y="16"/>
                  </a:cubicBezTo>
                  <a:cubicBezTo>
                    <a:pt x="301" y="29"/>
                    <a:pt x="288" y="29"/>
                    <a:pt x="288" y="41"/>
                  </a:cubicBezTo>
                  <a:cubicBezTo>
                    <a:pt x="1" y="116"/>
                    <a:pt x="1101" y="653"/>
                    <a:pt x="1188" y="678"/>
                  </a:cubicBezTo>
                  <a:cubicBezTo>
                    <a:pt x="1151" y="653"/>
                    <a:pt x="1101" y="628"/>
                    <a:pt x="1063" y="591"/>
                  </a:cubicBezTo>
                  <a:lnTo>
                    <a:pt x="1063" y="591"/>
                  </a:lnTo>
                  <a:cubicBezTo>
                    <a:pt x="1126" y="628"/>
                    <a:pt x="1201" y="678"/>
                    <a:pt x="1276" y="716"/>
                  </a:cubicBezTo>
                  <a:cubicBezTo>
                    <a:pt x="1001" y="478"/>
                    <a:pt x="738" y="241"/>
                    <a:pt x="438" y="41"/>
                  </a:cubicBezTo>
                  <a:cubicBezTo>
                    <a:pt x="412" y="24"/>
                    <a:pt x="380" y="0"/>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1" name="Google Shape;3851;p13"/>
            <p:cNvSpPr/>
            <p:nvPr/>
          </p:nvSpPr>
          <p:spPr>
            <a:xfrm>
              <a:off x="6541450" y="2052700"/>
              <a:ext cx="64700" cy="50950"/>
            </a:xfrm>
            <a:custGeom>
              <a:avLst/>
              <a:gdLst/>
              <a:ahLst/>
              <a:cxnLst/>
              <a:rect l="l" t="t" r="r" b="b"/>
              <a:pathLst>
                <a:path w="2588" h="2038" extrusionOk="0">
                  <a:moveTo>
                    <a:pt x="163" y="1"/>
                  </a:moveTo>
                  <a:cubicBezTo>
                    <a:pt x="63" y="1"/>
                    <a:pt x="1" y="101"/>
                    <a:pt x="26" y="188"/>
                  </a:cubicBezTo>
                  <a:cubicBezTo>
                    <a:pt x="763" y="925"/>
                    <a:pt x="1613" y="1625"/>
                    <a:pt x="2588" y="2038"/>
                  </a:cubicBezTo>
                  <a:cubicBezTo>
                    <a:pt x="1913" y="1650"/>
                    <a:pt x="1350" y="1088"/>
                    <a:pt x="788" y="538"/>
                  </a:cubicBezTo>
                  <a:lnTo>
                    <a:pt x="788" y="538"/>
                  </a:lnTo>
                  <a:cubicBezTo>
                    <a:pt x="1276" y="925"/>
                    <a:pt x="1788" y="1300"/>
                    <a:pt x="2338" y="1600"/>
                  </a:cubicBezTo>
                  <a:cubicBezTo>
                    <a:pt x="1950" y="1313"/>
                    <a:pt x="1600" y="988"/>
                    <a:pt x="1251" y="663"/>
                  </a:cubicBezTo>
                  <a:lnTo>
                    <a:pt x="1251" y="663"/>
                  </a:lnTo>
                  <a:cubicBezTo>
                    <a:pt x="1663" y="925"/>
                    <a:pt x="2113" y="1213"/>
                    <a:pt x="2475" y="1488"/>
                  </a:cubicBezTo>
                  <a:cubicBezTo>
                    <a:pt x="2175" y="1188"/>
                    <a:pt x="1863" y="888"/>
                    <a:pt x="1525" y="613"/>
                  </a:cubicBezTo>
                  <a:lnTo>
                    <a:pt x="1525" y="613"/>
                  </a:lnTo>
                  <a:cubicBezTo>
                    <a:pt x="1563" y="638"/>
                    <a:pt x="1600" y="663"/>
                    <a:pt x="1638" y="688"/>
                  </a:cubicBezTo>
                  <a:cubicBezTo>
                    <a:pt x="1975" y="900"/>
                    <a:pt x="2213" y="1075"/>
                    <a:pt x="2538" y="1313"/>
                  </a:cubicBezTo>
                  <a:cubicBezTo>
                    <a:pt x="2113" y="863"/>
                    <a:pt x="1638" y="425"/>
                    <a:pt x="1101" y="138"/>
                  </a:cubicBezTo>
                  <a:cubicBezTo>
                    <a:pt x="1094" y="137"/>
                    <a:pt x="1088" y="136"/>
                    <a:pt x="1081" y="136"/>
                  </a:cubicBezTo>
                  <a:cubicBezTo>
                    <a:pt x="1028" y="136"/>
                    <a:pt x="988" y="182"/>
                    <a:pt x="988" y="238"/>
                  </a:cubicBezTo>
                  <a:cubicBezTo>
                    <a:pt x="938" y="201"/>
                    <a:pt x="888" y="163"/>
                    <a:pt x="826" y="126"/>
                  </a:cubicBezTo>
                  <a:cubicBezTo>
                    <a:pt x="763" y="126"/>
                    <a:pt x="738" y="151"/>
                    <a:pt x="726" y="176"/>
                  </a:cubicBezTo>
                  <a:cubicBezTo>
                    <a:pt x="676" y="138"/>
                    <a:pt x="626" y="88"/>
                    <a:pt x="576" y="51"/>
                  </a:cubicBezTo>
                  <a:cubicBezTo>
                    <a:pt x="550" y="29"/>
                    <a:pt x="523" y="20"/>
                    <a:pt x="497" y="20"/>
                  </a:cubicBezTo>
                  <a:cubicBezTo>
                    <a:pt x="432" y="20"/>
                    <a:pt x="372" y="76"/>
                    <a:pt x="363" y="138"/>
                  </a:cubicBezTo>
                  <a:cubicBezTo>
                    <a:pt x="301" y="76"/>
                    <a:pt x="251" y="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2" name="Google Shape;3852;p13"/>
            <p:cNvSpPr/>
            <p:nvPr/>
          </p:nvSpPr>
          <p:spPr>
            <a:xfrm>
              <a:off x="6496150" y="2062400"/>
              <a:ext cx="8525" cy="64400"/>
            </a:xfrm>
            <a:custGeom>
              <a:avLst/>
              <a:gdLst/>
              <a:ahLst/>
              <a:cxnLst/>
              <a:rect l="l" t="t" r="r" b="b"/>
              <a:pathLst>
                <a:path w="341" h="2576" extrusionOk="0">
                  <a:moveTo>
                    <a:pt x="163" y="0"/>
                  </a:moveTo>
                  <a:cubicBezTo>
                    <a:pt x="63" y="637"/>
                    <a:pt x="1" y="1287"/>
                    <a:pt x="38" y="1924"/>
                  </a:cubicBezTo>
                  <a:cubicBezTo>
                    <a:pt x="63" y="2112"/>
                    <a:pt x="101" y="2412"/>
                    <a:pt x="138" y="2512"/>
                  </a:cubicBezTo>
                  <a:cubicBezTo>
                    <a:pt x="153" y="2556"/>
                    <a:pt x="189" y="2575"/>
                    <a:pt x="226" y="2575"/>
                  </a:cubicBezTo>
                  <a:cubicBezTo>
                    <a:pt x="283" y="2575"/>
                    <a:pt x="341" y="2530"/>
                    <a:pt x="326" y="2462"/>
                  </a:cubicBezTo>
                  <a:cubicBezTo>
                    <a:pt x="238" y="1650"/>
                    <a:pt x="201" y="825"/>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3" name="Google Shape;3853;p13"/>
            <p:cNvSpPr/>
            <p:nvPr/>
          </p:nvSpPr>
          <p:spPr>
            <a:xfrm>
              <a:off x="6501775" y="2077700"/>
              <a:ext cx="43400" cy="97450"/>
            </a:xfrm>
            <a:custGeom>
              <a:avLst/>
              <a:gdLst/>
              <a:ahLst/>
              <a:cxnLst/>
              <a:rect l="l" t="t" r="r" b="b"/>
              <a:pathLst>
                <a:path w="1736" h="3898" extrusionOk="0">
                  <a:moveTo>
                    <a:pt x="113" y="0"/>
                  </a:moveTo>
                  <a:cubicBezTo>
                    <a:pt x="76" y="738"/>
                    <a:pt x="1" y="1500"/>
                    <a:pt x="188" y="2225"/>
                  </a:cubicBezTo>
                  <a:cubicBezTo>
                    <a:pt x="288" y="2587"/>
                    <a:pt x="388" y="2962"/>
                    <a:pt x="651" y="3237"/>
                  </a:cubicBezTo>
                  <a:cubicBezTo>
                    <a:pt x="678" y="3259"/>
                    <a:pt x="708" y="3269"/>
                    <a:pt x="737" y="3269"/>
                  </a:cubicBezTo>
                  <a:cubicBezTo>
                    <a:pt x="774" y="3269"/>
                    <a:pt x="810" y="3253"/>
                    <a:pt x="838" y="3224"/>
                  </a:cubicBezTo>
                  <a:cubicBezTo>
                    <a:pt x="938" y="3462"/>
                    <a:pt x="1138" y="3774"/>
                    <a:pt x="1213" y="3837"/>
                  </a:cubicBezTo>
                  <a:cubicBezTo>
                    <a:pt x="1255" y="3858"/>
                    <a:pt x="1294" y="3868"/>
                    <a:pt x="1330" y="3868"/>
                  </a:cubicBezTo>
                  <a:cubicBezTo>
                    <a:pt x="1379" y="3868"/>
                    <a:pt x="1421" y="3848"/>
                    <a:pt x="1450" y="3812"/>
                  </a:cubicBezTo>
                  <a:cubicBezTo>
                    <a:pt x="1463" y="3824"/>
                    <a:pt x="1463" y="3837"/>
                    <a:pt x="1475" y="3849"/>
                  </a:cubicBezTo>
                  <a:cubicBezTo>
                    <a:pt x="1498" y="3883"/>
                    <a:pt x="1532" y="3898"/>
                    <a:pt x="1567" y="3898"/>
                  </a:cubicBezTo>
                  <a:cubicBezTo>
                    <a:pt x="1648" y="3898"/>
                    <a:pt x="1735" y="3820"/>
                    <a:pt x="1700" y="3724"/>
                  </a:cubicBezTo>
                  <a:cubicBezTo>
                    <a:pt x="1438" y="2962"/>
                    <a:pt x="1138" y="2387"/>
                    <a:pt x="801" y="1587"/>
                  </a:cubicBezTo>
                  <a:lnTo>
                    <a:pt x="801" y="1587"/>
                  </a:lnTo>
                  <a:cubicBezTo>
                    <a:pt x="938" y="2087"/>
                    <a:pt x="1063" y="2612"/>
                    <a:pt x="1213" y="3125"/>
                  </a:cubicBezTo>
                  <a:cubicBezTo>
                    <a:pt x="801" y="2362"/>
                    <a:pt x="588" y="1525"/>
                    <a:pt x="338" y="613"/>
                  </a:cubicBezTo>
                  <a:lnTo>
                    <a:pt x="338" y="613"/>
                  </a:lnTo>
                  <a:cubicBezTo>
                    <a:pt x="413" y="1250"/>
                    <a:pt x="463" y="1887"/>
                    <a:pt x="613" y="2512"/>
                  </a:cubicBezTo>
                  <a:cubicBezTo>
                    <a:pt x="288" y="1737"/>
                    <a:pt x="213" y="863"/>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4" name="Google Shape;3854;p13"/>
            <p:cNvSpPr/>
            <p:nvPr/>
          </p:nvSpPr>
          <p:spPr>
            <a:xfrm>
              <a:off x="6551150" y="1881175"/>
              <a:ext cx="143425" cy="36275"/>
            </a:xfrm>
            <a:custGeom>
              <a:avLst/>
              <a:gdLst/>
              <a:ahLst/>
              <a:cxnLst/>
              <a:rect l="l" t="t" r="r" b="b"/>
              <a:pathLst>
                <a:path w="5737" h="1451" extrusionOk="0">
                  <a:moveTo>
                    <a:pt x="5460" y="1"/>
                  </a:moveTo>
                  <a:cubicBezTo>
                    <a:pt x="4815" y="1"/>
                    <a:pt x="4173" y="10"/>
                    <a:pt x="3549" y="163"/>
                  </a:cubicBezTo>
                  <a:cubicBezTo>
                    <a:pt x="2325" y="488"/>
                    <a:pt x="1150" y="938"/>
                    <a:pt x="0" y="1451"/>
                  </a:cubicBezTo>
                  <a:cubicBezTo>
                    <a:pt x="925" y="1163"/>
                    <a:pt x="1875" y="963"/>
                    <a:pt x="2787" y="676"/>
                  </a:cubicBezTo>
                  <a:cubicBezTo>
                    <a:pt x="3749" y="338"/>
                    <a:pt x="4736" y="151"/>
                    <a:pt x="5736" y="1"/>
                  </a:cubicBezTo>
                  <a:cubicBezTo>
                    <a:pt x="5644" y="1"/>
                    <a:pt x="5552" y="1"/>
                    <a:pt x="5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5" name="Google Shape;3855;p13"/>
            <p:cNvSpPr/>
            <p:nvPr/>
          </p:nvSpPr>
          <p:spPr>
            <a:xfrm>
              <a:off x="6573325" y="1896800"/>
              <a:ext cx="79700" cy="20350"/>
            </a:xfrm>
            <a:custGeom>
              <a:avLst/>
              <a:gdLst/>
              <a:ahLst/>
              <a:cxnLst/>
              <a:rect l="l" t="t" r="r" b="b"/>
              <a:pathLst>
                <a:path w="3188" h="814" extrusionOk="0">
                  <a:moveTo>
                    <a:pt x="3187" y="1"/>
                  </a:moveTo>
                  <a:lnTo>
                    <a:pt x="3187" y="1"/>
                  </a:lnTo>
                  <a:cubicBezTo>
                    <a:pt x="2087" y="126"/>
                    <a:pt x="1013" y="351"/>
                    <a:pt x="1" y="813"/>
                  </a:cubicBezTo>
                  <a:cubicBezTo>
                    <a:pt x="1050" y="563"/>
                    <a:pt x="2212" y="351"/>
                    <a:pt x="3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6" name="Google Shape;3856;p13"/>
            <p:cNvSpPr/>
            <p:nvPr/>
          </p:nvSpPr>
          <p:spPr>
            <a:xfrm>
              <a:off x="6590825" y="1907125"/>
              <a:ext cx="55950" cy="14700"/>
            </a:xfrm>
            <a:custGeom>
              <a:avLst/>
              <a:gdLst/>
              <a:ahLst/>
              <a:cxnLst/>
              <a:rect l="l" t="t" r="r" b="b"/>
              <a:pathLst>
                <a:path w="2238" h="588" extrusionOk="0">
                  <a:moveTo>
                    <a:pt x="2237" y="0"/>
                  </a:moveTo>
                  <a:lnTo>
                    <a:pt x="2237" y="0"/>
                  </a:lnTo>
                  <a:cubicBezTo>
                    <a:pt x="1462" y="75"/>
                    <a:pt x="713" y="288"/>
                    <a:pt x="0" y="588"/>
                  </a:cubicBezTo>
                  <a:cubicBezTo>
                    <a:pt x="750" y="450"/>
                    <a:pt x="1550" y="263"/>
                    <a:pt x="2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7" name="Google Shape;3857;p13"/>
            <p:cNvSpPr/>
            <p:nvPr/>
          </p:nvSpPr>
          <p:spPr>
            <a:xfrm>
              <a:off x="6602700" y="1920250"/>
              <a:ext cx="35000" cy="8125"/>
            </a:xfrm>
            <a:custGeom>
              <a:avLst/>
              <a:gdLst/>
              <a:ahLst/>
              <a:cxnLst/>
              <a:rect l="l" t="t" r="r" b="b"/>
              <a:pathLst>
                <a:path w="1400" h="325" extrusionOk="0">
                  <a:moveTo>
                    <a:pt x="1400" y="0"/>
                  </a:moveTo>
                  <a:lnTo>
                    <a:pt x="1400" y="0"/>
                  </a:lnTo>
                  <a:cubicBezTo>
                    <a:pt x="925" y="50"/>
                    <a:pt x="450" y="162"/>
                    <a:pt x="0" y="325"/>
                  </a:cubicBezTo>
                  <a:cubicBezTo>
                    <a:pt x="475" y="275"/>
                    <a:pt x="962" y="162"/>
                    <a:pt x="1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8" name="Google Shape;3858;p13"/>
            <p:cNvSpPr/>
            <p:nvPr/>
          </p:nvSpPr>
          <p:spPr>
            <a:xfrm>
              <a:off x="6609575" y="1935550"/>
              <a:ext cx="15325" cy="1650"/>
            </a:xfrm>
            <a:custGeom>
              <a:avLst/>
              <a:gdLst/>
              <a:ahLst/>
              <a:cxnLst/>
              <a:rect l="l" t="t" r="r" b="b"/>
              <a:pathLst>
                <a:path w="613" h="66" extrusionOk="0">
                  <a:moveTo>
                    <a:pt x="612" y="0"/>
                  </a:moveTo>
                  <a:cubicBezTo>
                    <a:pt x="413" y="0"/>
                    <a:pt x="200" y="25"/>
                    <a:pt x="0" y="63"/>
                  </a:cubicBezTo>
                  <a:cubicBezTo>
                    <a:pt x="29" y="65"/>
                    <a:pt x="57" y="65"/>
                    <a:pt x="85" y="65"/>
                  </a:cubicBezTo>
                  <a:cubicBezTo>
                    <a:pt x="269" y="65"/>
                    <a:pt x="450" y="33"/>
                    <a:pt x="6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9" name="Google Shape;3859;p13"/>
            <p:cNvSpPr/>
            <p:nvPr/>
          </p:nvSpPr>
          <p:spPr>
            <a:xfrm>
              <a:off x="6527075" y="2085500"/>
              <a:ext cx="28475" cy="75950"/>
            </a:xfrm>
            <a:custGeom>
              <a:avLst/>
              <a:gdLst/>
              <a:ahLst/>
              <a:cxnLst/>
              <a:rect l="l" t="t" r="r" b="b"/>
              <a:pathLst>
                <a:path w="1139" h="3038" extrusionOk="0">
                  <a:moveTo>
                    <a:pt x="1" y="1"/>
                  </a:moveTo>
                  <a:lnTo>
                    <a:pt x="1" y="1"/>
                  </a:lnTo>
                  <a:cubicBezTo>
                    <a:pt x="388" y="1013"/>
                    <a:pt x="738" y="2050"/>
                    <a:pt x="1138" y="3037"/>
                  </a:cubicBezTo>
                  <a:cubicBezTo>
                    <a:pt x="976" y="1963"/>
                    <a:pt x="601" y="9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0" name="Google Shape;3860;p13"/>
            <p:cNvSpPr/>
            <p:nvPr/>
          </p:nvSpPr>
          <p:spPr>
            <a:xfrm>
              <a:off x="6540200" y="2098625"/>
              <a:ext cx="18775" cy="50025"/>
            </a:xfrm>
            <a:custGeom>
              <a:avLst/>
              <a:gdLst/>
              <a:ahLst/>
              <a:cxnLst/>
              <a:rect l="l" t="t" r="r" b="b"/>
              <a:pathLst>
                <a:path w="751" h="2001" extrusionOk="0">
                  <a:moveTo>
                    <a:pt x="1" y="1"/>
                  </a:moveTo>
                  <a:cubicBezTo>
                    <a:pt x="163" y="688"/>
                    <a:pt x="426" y="1363"/>
                    <a:pt x="751" y="2000"/>
                  </a:cubicBezTo>
                  <a:cubicBezTo>
                    <a:pt x="601" y="1300"/>
                    <a:pt x="338" y="6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1" name="Google Shape;3861;p13"/>
            <p:cNvSpPr/>
            <p:nvPr/>
          </p:nvSpPr>
          <p:spPr>
            <a:xfrm>
              <a:off x="6549900" y="2109550"/>
              <a:ext cx="13450" cy="32850"/>
            </a:xfrm>
            <a:custGeom>
              <a:avLst/>
              <a:gdLst/>
              <a:ahLst/>
              <a:cxnLst/>
              <a:rect l="l" t="t" r="r" b="b"/>
              <a:pathLst>
                <a:path w="538" h="1314" extrusionOk="0">
                  <a:moveTo>
                    <a:pt x="0" y="1"/>
                  </a:moveTo>
                  <a:lnTo>
                    <a:pt x="0" y="1"/>
                  </a:lnTo>
                  <a:cubicBezTo>
                    <a:pt x="125" y="451"/>
                    <a:pt x="300" y="913"/>
                    <a:pt x="538" y="1313"/>
                  </a:cubicBezTo>
                  <a:cubicBezTo>
                    <a:pt x="413" y="851"/>
                    <a:pt x="250" y="4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2" name="Google Shape;3862;p13"/>
            <p:cNvSpPr/>
            <p:nvPr/>
          </p:nvSpPr>
          <p:spPr>
            <a:xfrm>
              <a:off x="6455225" y="1947725"/>
              <a:ext cx="38775" cy="61275"/>
            </a:xfrm>
            <a:custGeom>
              <a:avLst/>
              <a:gdLst/>
              <a:ahLst/>
              <a:cxnLst/>
              <a:rect l="l" t="t" r="r" b="b"/>
              <a:pathLst>
                <a:path w="1551" h="2451" extrusionOk="0">
                  <a:moveTo>
                    <a:pt x="1550" y="1"/>
                  </a:moveTo>
                  <a:cubicBezTo>
                    <a:pt x="1313" y="401"/>
                    <a:pt x="1050" y="713"/>
                    <a:pt x="763" y="1113"/>
                  </a:cubicBezTo>
                  <a:cubicBezTo>
                    <a:pt x="488" y="1488"/>
                    <a:pt x="238" y="1888"/>
                    <a:pt x="1" y="2300"/>
                  </a:cubicBezTo>
                  <a:cubicBezTo>
                    <a:pt x="38" y="2350"/>
                    <a:pt x="76" y="2400"/>
                    <a:pt x="101" y="2450"/>
                  </a:cubicBezTo>
                  <a:cubicBezTo>
                    <a:pt x="701" y="1700"/>
                    <a:pt x="1200" y="888"/>
                    <a:pt x="15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3" name="Google Shape;3863;p13"/>
            <p:cNvSpPr/>
            <p:nvPr/>
          </p:nvSpPr>
          <p:spPr>
            <a:xfrm>
              <a:off x="6459925" y="1960550"/>
              <a:ext cx="34700" cy="56875"/>
            </a:xfrm>
            <a:custGeom>
              <a:avLst/>
              <a:gdLst/>
              <a:ahLst/>
              <a:cxnLst/>
              <a:rect l="l" t="t" r="r" b="b"/>
              <a:pathLst>
                <a:path w="1388" h="2275" extrusionOk="0">
                  <a:moveTo>
                    <a:pt x="1387" y="0"/>
                  </a:moveTo>
                  <a:cubicBezTo>
                    <a:pt x="912" y="650"/>
                    <a:pt x="425" y="1362"/>
                    <a:pt x="0" y="2062"/>
                  </a:cubicBezTo>
                  <a:cubicBezTo>
                    <a:pt x="25" y="2100"/>
                    <a:pt x="38" y="2137"/>
                    <a:pt x="63" y="2175"/>
                  </a:cubicBezTo>
                  <a:cubicBezTo>
                    <a:pt x="75" y="2200"/>
                    <a:pt x="100" y="2237"/>
                    <a:pt x="113" y="2274"/>
                  </a:cubicBezTo>
                  <a:cubicBezTo>
                    <a:pt x="600" y="1562"/>
                    <a:pt x="1025" y="825"/>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4" name="Google Shape;3864;p13"/>
            <p:cNvSpPr/>
            <p:nvPr/>
          </p:nvSpPr>
          <p:spPr>
            <a:xfrm>
              <a:off x="6464925" y="1987400"/>
              <a:ext cx="21575" cy="40325"/>
            </a:xfrm>
            <a:custGeom>
              <a:avLst/>
              <a:gdLst/>
              <a:ahLst/>
              <a:cxnLst/>
              <a:rect l="l" t="t" r="r" b="b"/>
              <a:pathLst>
                <a:path w="863" h="1613" extrusionOk="0">
                  <a:moveTo>
                    <a:pt x="862" y="1"/>
                  </a:moveTo>
                  <a:cubicBezTo>
                    <a:pt x="575" y="451"/>
                    <a:pt x="275" y="926"/>
                    <a:pt x="0" y="1400"/>
                  </a:cubicBezTo>
                  <a:cubicBezTo>
                    <a:pt x="38" y="1475"/>
                    <a:pt x="63" y="1538"/>
                    <a:pt x="88" y="1613"/>
                  </a:cubicBezTo>
                  <a:cubicBezTo>
                    <a:pt x="388" y="1101"/>
                    <a:pt x="637" y="563"/>
                    <a:pt x="8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5" name="Google Shape;3865;p13"/>
            <p:cNvSpPr/>
            <p:nvPr/>
          </p:nvSpPr>
          <p:spPr>
            <a:xfrm>
              <a:off x="6468675" y="2008350"/>
              <a:ext cx="11875" cy="31875"/>
            </a:xfrm>
            <a:custGeom>
              <a:avLst/>
              <a:gdLst/>
              <a:ahLst/>
              <a:cxnLst/>
              <a:rect l="l" t="t" r="r" b="b"/>
              <a:pathLst>
                <a:path w="475" h="1275" extrusionOk="0">
                  <a:moveTo>
                    <a:pt x="475" y="0"/>
                  </a:moveTo>
                  <a:lnTo>
                    <a:pt x="475" y="0"/>
                  </a:lnTo>
                  <a:cubicBezTo>
                    <a:pt x="325" y="325"/>
                    <a:pt x="163" y="650"/>
                    <a:pt x="0" y="987"/>
                  </a:cubicBezTo>
                  <a:cubicBezTo>
                    <a:pt x="13" y="1050"/>
                    <a:pt x="25" y="1112"/>
                    <a:pt x="38" y="1175"/>
                  </a:cubicBezTo>
                  <a:cubicBezTo>
                    <a:pt x="50" y="1212"/>
                    <a:pt x="50" y="1237"/>
                    <a:pt x="63" y="1275"/>
                  </a:cubicBezTo>
                  <a:cubicBezTo>
                    <a:pt x="250" y="875"/>
                    <a:pt x="400" y="450"/>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6" name="Google Shape;3866;p13"/>
            <p:cNvSpPr/>
            <p:nvPr/>
          </p:nvSpPr>
          <p:spPr>
            <a:xfrm>
              <a:off x="6471175" y="2020825"/>
              <a:ext cx="10625" cy="35350"/>
            </a:xfrm>
            <a:custGeom>
              <a:avLst/>
              <a:gdLst/>
              <a:ahLst/>
              <a:cxnLst/>
              <a:rect l="l" t="t" r="r" b="b"/>
              <a:pathLst>
                <a:path w="425" h="1414" extrusionOk="0">
                  <a:moveTo>
                    <a:pt x="425" y="1"/>
                  </a:moveTo>
                  <a:lnTo>
                    <a:pt x="425" y="1"/>
                  </a:lnTo>
                  <a:cubicBezTo>
                    <a:pt x="287" y="351"/>
                    <a:pt x="138" y="688"/>
                    <a:pt x="0" y="1038"/>
                  </a:cubicBezTo>
                  <a:cubicBezTo>
                    <a:pt x="0" y="1101"/>
                    <a:pt x="0" y="1163"/>
                    <a:pt x="0" y="1226"/>
                  </a:cubicBezTo>
                  <a:cubicBezTo>
                    <a:pt x="0" y="1263"/>
                    <a:pt x="13" y="1301"/>
                    <a:pt x="13" y="1338"/>
                  </a:cubicBezTo>
                  <a:cubicBezTo>
                    <a:pt x="25" y="1363"/>
                    <a:pt x="25" y="1388"/>
                    <a:pt x="25" y="1413"/>
                  </a:cubicBezTo>
                  <a:cubicBezTo>
                    <a:pt x="238" y="963"/>
                    <a:pt x="387" y="501"/>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7" name="Google Shape;3867;p13"/>
            <p:cNvSpPr/>
            <p:nvPr/>
          </p:nvSpPr>
          <p:spPr>
            <a:xfrm>
              <a:off x="6194975" y="2386050"/>
              <a:ext cx="230925" cy="81925"/>
            </a:xfrm>
            <a:custGeom>
              <a:avLst/>
              <a:gdLst/>
              <a:ahLst/>
              <a:cxnLst/>
              <a:rect l="l" t="t" r="r" b="b"/>
              <a:pathLst>
                <a:path w="9237" h="3277" extrusionOk="0">
                  <a:moveTo>
                    <a:pt x="1" y="1"/>
                  </a:moveTo>
                  <a:lnTo>
                    <a:pt x="1" y="1"/>
                  </a:lnTo>
                  <a:cubicBezTo>
                    <a:pt x="1138" y="1450"/>
                    <a:pt x="2625" y="2237"/>
                    <a:pt x="4262" y="2600"/>
                  </a:cubicBezTo>
                  <a:cubicBezTo>
                    <a:pt x="3500" y="2487"/>
                    <a:pt x="2550" y="2300"/>
                    <a:pt x="1850" y="2013"/>
                  </a:cubicBezTo>
                  <a:lnTo>
                    <a:pt x="1850" y="2013"/>
                  </a:lnTo>
                  <a:cubicBezTo>
                    <a:pt x="3188" y="2725"/>
                    <a:pt x="4687" y="3087"/>
                    <a:pt x="6174" y="3237"/>
                  </a:cubicBezTo>
                  <a:cubicBezTo>
                    <a:pt x="6425" y="3264"/>
                    <a:pt x="6675" y="3277"/>
                    <a:pt x="6925" y="3277"/>
                  </a:cubicBezTo>
                  <a:cubicBezTo>
                    <a:pt x="7598" y="3277"/>
                    <a:pt x="8267" y="3186"/>
                    <a:pt x="8924" y="3050"/>
                  </a:cubicBezTo>
                  <a:cubicBezTo>
                    <a:pt x="8986" y="3000"/>
                    <a:pt x="9049" y="2962"/>
                    <a:pt x="9124" y="2937"/>
                  </a:cubicBezTo>
                  <a:cubicBezTo>
                    <a:pt x="9124" y="2925"/>
                    <a:pt x="9136" y="2925"/>
                    <a:pt x="9136" y="2925"/>
                  </a:cubicBezTo>
                  <a:cubicBezTo>
                    <a:pt x="9136" y="2912"/>
                    <a:pt x="9124" y="2900"/>
                    <a:pt x="9124" y="2875"/>
                  </a:cubicBezTo>
                  <a:cubicBezTo>
                    <a:pt x="8640" y="2932"/>
                    <a:pt x="8177" y="2958"/>
                    <a:pt x="7724" y="2958"/>
                  </a:cubicBezTo>
                  <a:cubicBezTo>
                    <a:pt x="7193" y="2958"/>
                    <a:pt x="6675" y="2923"/>
                    <a:pt x="6149" y="2862"/>
                  </a:cubicBezTo>
                  <a:lnTo>
                    <a:pt x="6149" y="2862"/>
                  </a:lnTo>
                  <a:cubicBezTo>
                    <a:pt x="6449" y="2881"/>
                    <a:pt x="6751" y="2890"/>
                    <a:pt x="7053" y="2890"/>
                  </a:cubicBezTo>
                  <a:cubicBezTo>
                    <a:pt x="7748" y="2890"/>
                    <a:pt x="8448" y="2844"/>
                    <a:pt x="9136" y="2775"/>
                  </a:cubicBezTo>
                  <a:cubicBezTo>
                    <a:pt x="9161" y="2712"/>
                    <a:pt x="9199" y="2662"/>
                    <a:pt x="9236" y="2625"/>
                  </a:cubicBezTo>
                  <a:cubicBezTo>
                    <a:pt x="8049" y="2625"/>
                    <a:pt x="7199" y="2512"/>
                    <a:pt x="6012" y="2300"/>
                  </a:cubicBezTo>
                  <a:cubicBezTo>
                    <a:pt x="3750" y="2062"/>
                    <a:pt x="1676" y="15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8" name="Google Shape;3868;p13"/>
            <p:cNvSpPr/>
            <p:nvPr/>
          </p:nvSpPr>
          <p:spPr>
            <a:xfrm>
              <a:off x="6274025" y="2456350"/>
              <a:ext cx="135300" cy="22850"/>
            </a:xfrm>
            <a:custGeom>
              <a:avLst/>
              <a:gdLst/>
              <a:ahLst/>
              <a:cxnLst/>
              <a:rect l="l" t="t" r="r" b="b"/>
              <a:pathLst>
                <a:path w="5412" h="914" extrusionOk="0">
                  <a:moveTo>
                    <a:pt x="1" y="0"/>
                  </a:moveTo>
                  <a:cubicBezTo>
                    <a:pt x="1544" y="612"/>
                    <a:pt x="2719" y="914"/>
                    <a:pt x="3979" y="914"/>
                  </a:cubicBezTo>
                  <a:cubicBezTo>
                    <a:pt x="4239" y="914"/>
                    <a:pt x="4503" y="901"/>
                    <a:pt x="4774" y="875"/>
                  </a:cubicBezTo>
                  <a:cubicBezTo>
                    <a:pt x="4799" y="838"/>
                    <a:pt x="4837" y="800"/>
                    <a:pt x="4887" y="788"/>
                  </a:cubicBezTo>
                  <a:cubicBezTo>
                    <a:pt x="5012" y="750"/>
                    <a:pt x="5137" y="700"/>
                    <a:pt x="5262" y="650"/>
                  </a:cubicBezTo>
                  <a:cubicBezTo>
                    <a:pt x="5274" y="638"/>
                    <a:pt x="5287" y="625"/>
                    <a:pt x="5299" y="625"/>
                  </a:cubicBezTo>
                  <a:cubicBezTo>
                    <a:pt x="5337" y="588"/>
                    <a:pt x="5374" y="550"/>
                    <a:pt x="5412" y="525"/>
                  </a:cubicBezTo>
                  <a:lnTo>
                    <a:pt x="5412" y="525"/>
                  </a:lnTo>
                  <a:cubicBezTo>
                    <a:pt x="5020" y="546"/>
                    <a:pt x="4624" y="563"/>
                    <a:pt x="4227" y="563"/>
                  </a:cubicBezTo>
                  <a:cubicBezTo>
                    <a:pt x="3914" y="563"/>
                    <a:pt x="3601" y="553"/>
                    <a:pt x="3287" y="525"/>
                  </a:cubicBezTo>
                  <a:cubicBezTo>
                    <a:pt x="2325" y="475"/>
                    <a:pt x="1088"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9" name="Google Shape;3869;p13"/>
            <p:cNvSpPr/>
            <p:nvPr/>
          </p:nvSpPr>
          <p:spPr>
            <a:xfrm>
              <a:off x="6099075" y="2140175"/>
              <a:ext cx="70000" cy="214975"/>
            </a:xfrm>
            <a:custGeom>
              <a:avLst/>
              <a:gdLst/>
              <a:ahLst/>
              <a:cxnLst/>
              <a:rect l="l" t="t" r="r" b="b"/>
              <a:pathLst>
                <a:path w="2800" h="8599" extrusionOk="0">
                  <a:moveTo>
                    <a:pt x="650" y="1"/>
                  </a:moveTo>
                  <a:cubicBezTo>
                    <a:pt x="650" y="13"/>
                    <a:pt x="638" y="38"/>
                    <a:pt x="638" y="51"/>
                  </a:cubicBezTo>
                  <a:cubicBezTo>
                    <a:pt x="600" y="301"/>
                    <a:pt x="563" y="538"/>
                    <a:pt x="488" y="788"/>
                  </a:cubicBezTo>
                  <a:cubicBezTo>
                    <a:pt x="450" y="913"/>
                    <a:pt x="413" y="1050"/>
                    <a:pt x="375" y="1175"/>
                  </a:cubicBezTo>
                  <a:cubicBezTo>
                    <a:pt x="375" y="1188"/>
                    <a:pt x="375" y="1188"/>
                    <a:pt x="375" y="1200"/>
                  </a:cubicBezTo>
                  <a:cubicBezTo>
                    <a:pt x="363" y="1288"/>
                    <a:pt x="363" y="1375"/>
                    <a:pt x="350" y="1450"/>
                  </a:cubicBezTo>
                  <a:cubicBezTo>
                    <a:pt x="350" y="1475"/>
                    <a:pt x="350" y="1488"/>
                    <a:pt x="350" y="1500"/>
                  </a:cubicBezTo>
                  <a:cubicBezTo>
                    <a:pt x="325" y="1563"/>
                    <a:pt x="275" y="1625"/>
                    <a:pt x="225" y="1650"/>
                  </a:cubicBezTo>
                  <a:cubicBezTo>
                    <a:pt x="213" y="1663"/>
                    <a:pt x="188" y="1663"/>
                    <a:pt x="175" y="1663"/>
                  </a:cubicBezTo>
                  <a:cubicBezTo>
                    <a:pt x="163" y="1675"/>
                    <a:pt x="163" y="1688"/>
                    <a:pt x="138" y="1700"/>
                  </a:cubicBezTo>
                  <a:cubicBezTo>
                    <a:pt x="150" y="1850"/>
                    <a:pt x="163" y="2000"/>
                    <a:pt x="188" y="2150"/>
                  </a:cubicBezTo>
                  <a:cubicBezTo>
                    <a:pt x="175" y="2150"/>
                    <a:pt x="175" y="2138"/>
                    <a:pt x="175" y="2138"/>
                  </a:cubicBezTo>
                  <a:cubicBezTo>
                    <a:pt x="163" y="2200"/>
                    <a:pt x="138" y="2250"/>
                    <a:pt x="125" y="2313"/>
                  </a:cubicBezTo>
                  <a:cubicBezTo>
                    <a:pt x="88" y="2450"/>
                    <a:pt x="63" y="2600"/>
                    <a:pt x="38" y="2737"/>
                  </a:cubicBezTo>
                  <a:cubicBezTo>
                    <a:pt x="25" y="2800"/>
                    <a:pt x="13" y="2875"/>
                    <a:pt x="0" y="2937"/>
                  </a:cubicBezTo>
                  <a:cubicBezTo>
                    <a:pt x="88" y="3450"/>
                    <a:pt x="200" y="3950"/>
                    <a:pt x="363" y="4437"/>
                  </a:cubicBezTo>
                  <a:cubicBezTo>
                    <a:pt x="875" y="5962"/>
                    <a:pt x="1750" y="7386"/>
                    <a:pt x="2800" y="8598"/>
                  </a:cubicBezTo>
                  <a:cubicBezTo>
                    <a:pt x="1812" y="7124"/>
                    <a:pt x="1113" y="5662"/>
                    <a:pt x="613" y="3975"/>
                  </a:cubicBezTo>
                  <a:cubicBezTo>
                    <a:pt x="488" y="3587"/>
                    <a:pt x="388" y="3187"/>
                    <a:pt x="313" y="2812"/>
                  </a:cubicBezTo>
                  <a:lnTo>
                    <a:pt x="313" y="2812"/>
                  </a:lnTo>
                  <a:cubicBezTo>
                    <a:pt x="550" y="3825"/>
                    <a:pt x="975" y="4799"/>
                    <a:pt x="1413" y="5749"/>
                  </a:cubicBezTo>
                  <a:cubicBezTo>
                    <a:pt x="1025" y="4487"/>
                    <a:pt x="700" y="3237"/>
                    <a:pt x="638" y="2050"/>
                  </a:cubicBezTo>
                  <a:cubicBezTo>
                    <a:pt x="650" y="1375"/>
                    <a:pt x="650" y="688"/>
                    <a:pt x="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0" name="Google Shape;3870;p13"/>
            <p:cNvSpPr/>
            <p:nvPr/>
          </p:nvSpPr>
          <p:spPr>
            <a:xfrm>
              <a:off x="6097825" y="2220150"/>
              <a:ext cx="46875" cy="117200"/>
            </a:xfrm>
            <a:custGeom>
              <a:avLst/>
              <a:gdLst/>
              <a:ahLst/>
              <a:cxnLst/>
              <a:rect l="l" t="t" r="r" b="b"/>
              <a:pathLst>
                <a:path w="1875" h="4688" extrusionOk="0">
                  <a:moveTo>
                    <a:pt x="13" y="1"/>
                  </a:moveTo>
                  <a:cubicBezTo>
                    <a:pt x="13" y="1"/>
                    <a:pt x="0" y="13"/>
                    <a:pt x="0" y="13"/>
                  </a:cubicBezTo>
                  <a:cubicBezTo>
                    <a:pt x="25" y="238"/>
                    <a:pt x="63" y="476"/>
                    <a:pt x="100" y="701"/>
                  </a:cubicBezTo>
                  <a:cubicBezTo>
                    <a:pt x="125" y="838"/>
                    <a:pt x="163" y="976"/>
                    <a:pt x="188" y="1126"/>
                  </a:cubicBezTo>
                  <a:cubicBezTo>
                    <a:pt x="188" y="1176"/>
                    <a:pt x="200" y="1213"/>
                    <a:pt x="213" y="1263"/>
                  </a:cubicBezTo>
                  <a:cubicBezTo>
                    <a:pt x="213" y="1275"/>
                    <a:pt x="213" y="1288"/>
                    <a:pt x="213" y="1288"/>
                  </a:cubicBezTo>
                  <a:cubicBezTo>
                    <a:pt x="263" y="1488"/>
                    <a:pt x="313" y="1675"/>
                    <a:pt x="363" y="1875"/>
                  </a:cubicBezTo>
                  <a:cubicBezTo>
                    <a:pt x="388" y="1950"/>
                    <a:pt x="400" y="2038"/>
                    <a:pt x="425" y="2125"/>
                  </a:cubicBezTo>
                  <a:cubicBezTo>
                    <a:pt x="425" y="2163"/>
                    <a:pt x="438" y="2200"/>
                    <a:pt x="438" y="2238"/>
                  </a:cubicBezTo>
                  <a:cubicBezTo>
                    <a:pt x="455" y="2271"/>
                    <a:pt x="460" y="2282"/>
                    <a:pt x="455" y="2282"/>
                  </a:cubicBezTo>
                  <a:cubicBezTo>
                    <a:pt x="452" y="2282"/>
                    <a:pt x="446" y="2279"/>
                    <a:pt x="438" y="2275"/>
                  </a:cubicBezTo>
                  <a:lnTo>
                    <a:pt x="438" y="2275"/>
                  </a:lnTo>
                  <a:cubicBezTo>
                    <a:pt x="438" y="2275"/>
                    <a:pt x="450" y="2288"/>
                    <a:pt x="450" y="2288"/>
                  </a:cubicBezTo>
                  <a:cubicBezTo>
                    <a:pt x="525" y="2438"/>
                    <a:pt x="463" y="2563"/>
                    <a:pt x="338" y="2638"/>
                  </a:cubicBezTo>
                  <a:cubicBezTo>
                    <a:pt x="600" y="3375"/>
                    <a:pt x="963" y="4062"/>
                    <a:pt x="1475" y="4650"/>
                  </a:cubicBezTo>
                  <a:cubicBezTo>
                    <a:pt x="1175" y="4137"/>
                    <a:pt x="925" y="3600"/>
                    <a:pt x="700" y="3038"/>
                  </a:cubicBezTo>
                  <a:lnTo>
                    <a:pt x="700" y="3038"/>
                  </a:lnTo>
                  <a:cubicBezTo>
                    <a:pt x="1000" y="3637"/>
                    <a:pt x="1388" y="4200"/>
                    <a:pt x="1875" y="4687"/>
                  </a:cubicBezTo>
                  <a:cubicBezTo>
                    <a:pt x="925" y="3275"/>
                    <a:pt x="388" y="1688"/>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1" name="Google Shape;3871;p13"/>
            <p:cNvSpPr/>
            <p:nvPr/>
          </p:nvSpPr>
          <p:spPr>
            <a:xfrm>
              <a:off x="6113750" y="2138625"/>
              <a:ext cx="11275" cy="83750"/>
            </a:xfrm>
            <a:custGeom>
              <a:avLst/>
              <a:gdLst/>
              <a:ahLst/>
              <a:cxnLst/>
              <a:rect l="l" t="t" r="r" b="b"/>
              <a:pathLst>
                <a:path w="451" h="3350" extrusionOk="0">
                  <a:moveTo>
                    <a:pt x="213" y="0"/>
                  </a:moveTo>
                  <a:lnTo>
                    <a:pt x="213" y="0"/>
                  </a:lnTo>
                  <a:cubicBezTo>
                    <a:pt x="1" y="1112"/>
                    <a:pt x="38" y="2287"/>
                    <a:pt x="451" y="3349"/>
                  </a:cubicBezTo>
                  <a:cubicBezTo>
                    <a:pt x="263" y="2262"/>
                    <a:pt x="251" y="1112"/>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2" name="Google Shape;3872;p13"/>
            <p:cNvSpPr/>
            <p:nvPr/>
          </p:nvSpPr>
          <p:spPr>
            <a:xfrm>
              <a:off x="6141875" y="2060525"/>
              <a:ext cx="51875" cy="62175"/>
            </a:xfrm>
            <a:custGeom>
              <a:avLst/>
              <a:gdLst/>
              <a:ahLst/>
              <a:cxnLst/>
              <a:rect l="l" t="t" r="r" b="b"/>
              <a:pathLst>
                <a:path w="2075" h="2487" extrusionOk="0">
                  <a:moveTo>
                    <a:pt x="2075" y="0"/>
                  </a:moveTo>
                  <a:lnTo>
                    <a:pt x="2075" y="0"/>
                  </a:lnTo>
                  <a:cubicBezTo>
                    <a:pt x="1400" y="837"/>
                    <a:pt x="763" y="1712"/>
                    <a:pt x="1" y="2487"/>
                  </a:cubicBezTo>
                  <a:cubicBezTo>
                    <a:pt x="950" y="1875"/>
                    <a:pt x="1650" y="962"/>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3" name="Google Shape;3873;p13"/>
            <p:cNvSpPr/>
            <p:nvPr/>
          </p:nvSpPr>
          <p:spPr>
            <a:xfrm>
              <a:off x="6156550" y="2080200"/>
              <a:ext cx="34075" cy="44375"/>
            </a:xfrm>
            <a:custGeom>
              <a:avLst/>
              <a:gdLst/>
              <a:ahLst/>
              <a:cxnLst/>
              <a:rect l="l" t="t" r="r" b="b"/>
              <a:pathLst>
                <a:path w="1363" h="1775" extrusionOk="0">
                  <a:moveTo>
                    <a:pt x="1363" y="0"/>
                  </a:moveTo>
                  <a:cubicBezTo>
                    <a:pt x="838" y="588"/>
                    <a:pt x="388" y="1162"/>
                    <a:pt x="1" y="1775"/>
                  </a:cubicBezTo>
                  <a:cubicBezTo>
                    <a:pt x="551" y="1262"/>
                    <a:pt x="1026" y="675"/>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4" name="Google Shape;3874;p13"/>
            <p:cNvSpPr/>
            <p:nvPr/>
          </p:nvSpPr>
          <p:spPr>
            <a:xfrm>
              <a:off x="6174375" y="2102375"/>
              <a:ext cx="9700" cy="16575"/>
            </a:xfrm>
            <a:custGeom>
              <a:avLst/>
              <a:gdLst/>
              <a:ahLst/>
              <a:cxnLst/>
              <a:rect l="l" t="t" r="r" b="b"/>
              <a:pathLst>
                <a:path w="388" h="663" extrusionOk="0">
                  <a:moveTo>
                    <a:pt x="388" y="1"/>
                  </a:moveTo>
                  <a:cubicBezTo>
                    <a:pt x="250" y="213"/>
                    <a:pt x="100" y="450"/>
                    <a:pt x="0" y="663"/>
                  </a:cubicBezTo>
                  <a:cubicBezTo>
                    <a:pt x="163" y="463"/>
                    <a:pt x="300" y="251"/>
                    <a:pt x="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5" name="Google Shape;3875;p13"/>
            <p:cNvSpPr/>
            <p:nvPr/>
          </p:nvSpPr>
          <p:spPr>
            <a:xfrm>
              <a:off x="6340250" y="2413850"/>
              <a:ext cx="133450" cy="20075"/>
            </a:xfrm>
            <a:custGeom>
              <a:avLst/>
              <a:gdLst/>
              <a:ahLst/>
              <a:cxnLst/>
              <a:rect l="l" t="t" r="r" b="b"/>
              <a:pathLst>
                <a:path w="5338" h="803" extrusionOk="0">
                  <a:moveTo>
                    <a:pt x="5337" y="1"/>
                  </a:moveTo>
                  <a:lnTo>
                    <a:pt x="5337" y="1"/>
                  </a:lnTo>
                  <a:cubicBezTo>
                    <a:pt x="4712" y="376"/>
                    <a:pt x="4100" y="426"/>
                    <a:pt x="3400" y="438"/>
                  </a:cubicBezTo>
                  <a:cubicBezTo>
                    <a:pt x="2263" y="463"/>
                    <a:pt x="1126" y="513"/>
                    <a:pt x="1" y="638"/>
                  </a:cubicBezTo>
                  <a:cubicBezTo>
                    <a:pt x="827" y="662"/>
                    <a:pt x="1793" y="803"/>
                    <a:pt x="2718" y="803"/>
                  </a:cubicBezTo>
                  <a:cubicBezTo>
                    <a:pt x="3711" y="803"/>
                    <a:pt x="4658" y="641"/>
                    <a:pt x="5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6" name="Google Shape;3876;p13"/>
            <p:cNvSpPr/>
            <p:nvPr/>
          </p:nvSpPr>
          <p:spPr>
            <a:xfrm>
              <a:off x="6392750" y="2428225"/>
              <a:ext cx="67200" cy="12275"/>
            </a:xfrm>
            <a:custGeom>
              <a:avLst/>
              <a:gdLst/>
              <a:ahLst/>
              <a:cxnLst/>
              <a:rect l="l" t="t" r="r" b="b"/>
              <a:pathLst>
                <a:path w="2688" h="491" extrusionOk="0">
                  <a:moveTo>
                    <a:pt x="2687" y="1"/>
                  </a:moveTo>
                  <a:cubicBezTo>
                    <a:pt x="1812" y="288"/>
                    <a:pt x="938" y="276"/>
                    <a:pt x="0" y="413"/>
                  </a:cubicBezTo>
                  <a:cubicBezTo>
                    <a:pt x="338" y="425"/>
                    <a:pt x="575" y="488"/>
                    <a:pt x="925" y="488"/>
                  </a:cubicBezTo>
                  <a:cubicBezTo>
                    <a:pt x="960" y="489"/>
                    <a:pt x="996" y="490"/>
                    <a:pt x="1031" y="490"/>
                  </a:cubicBezTo>
                  <a:cubicBezTo>
                    <a:pt x="1620" y="490"/>
                    <a:pt x="2204" y="295"/>
                    <a:pt x="26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7" name="Google Shape;3877;p13"/>
            <p:cNvSpPr/>
            <p:nvPr/>
          </p:nvSpPr>
          <p:spPr>
            <a:xfrm>
              <a:off x="6318400" y="2396675"/>
              <a:ext cx="141225" cy="17150"/>
            </a:xfrm>
            <a:custGeom>
              <a:avLst/>
              <a:gdLst/>
              <a:ahLst/>
              <a:cxnLst/>
              <a:rect l="l" t="t" r="r" b="b"/>
              <a:pathLst>
                <a:path w="5649" h="686" extrusionOk="0">
                  <a:moveTo>
                    <a:pt x="4749" y="0"/>
                  </a:moveTo>
                  <a:lnTo>
                    <a:pt x="4749" y="0"/>
                  </a:lnTo>
                  <a:cubicBezTo>
                    <a:pt x="3762" y="163"/>
                    <a:pt x="2762" y="138"/>
                    <a:pt x="1762" y="200"/>
                  </a:cubicBezTo>
                  <a:cubicBezTo>
                    <a:pt x="2012" y="238"/>
                    <a:pt x="2250" y="275"/>
                    <a:pt x="2500" y="300"/>
                  </a:cubicBezTo>
                  <a:cubicBezTo>
                    <a:pt x="1941" y="300"/>
                    <a:pt x="1383" y="306"/>
                    <a:pt x="829" y="306"/>
                  </a:cubicBezTo>
                  <a:cubicBezTo>
                    <a:pt x="551" y="306"/>
                    <a:pt x="275" y="305"/>
                    <a:pt x="0" y="300"/>
                  </a:cubicBezTo>
                  <a:lnTo>
                    <a:pt x="0" y="300"/>
                  </a:lnTo>
                  <a:cubicBezTo>
                    <a:pt x="939" y="494"/>
                    <a:pt x="1998" y="685"/>
                    <a:pt x="3019" y="685"/>
                  </a:cubicBezTo>
                  <a:cubicBezTo>
                    <a:pt x="3971" y="685"/>
                    <a:pt x="4890" y="520"/>
                    <a:pt x="5649" y="38"/>
                  </a:cubicBezTo>
                  <a:lnTo>
                    <a:pt x="5649" y="38"/>
                  </a:lnTo>
                  <a:cubicBezTo>
                    <a:pt x="5021" y="251"/>
                    <a:pt x="4438" y="319"/>
                    <a:pt x="3793" y="319"/>
                  </a:cubicBezTo>
                  <a:cubicBezTo>
                    <a:pt x="3680" y="319"/>
                    <a:pt x="3566" y="317"/>
                    <a:pt x="3449" y="313"/>
                  </a:cubicBezTo>
                  <a:cubicBezTo>
                    <a:pt x="3912" y="288"/>
                    <a:pt x="4349" y="188"/>
                    <a:pt x="47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8" name="Google Shape;3878;p13"/>
            <p:cNvSpPr/>
            <p:nvPr/>
          </p:nvSpPr>
          <p:spPr>
            <a:xfrm>
              <a:off x="6387750" y="2392300"/>
              <a:ext cx="38150" cy="6125"/>
            </a:xfrm>
            <a:custGeom>
              <a:avLst/>
              <a:gdLst/>
              <a:ahLst/>
              <a:cxnLst/>
              <a:rect l="l" t="t" r="r" b="b"/>
              <a:pathLst>
                <a:path w="1526" h="245" extrusionOk="0">
                  <a:moveTo>
                    <a:pt x="1525" y="0"/>
                  </a:moveTo>
                  <a:lnTo>
                    <a:pt x="1525" y="0"/>
                  </a:lnTo>
                  <a:cubicBezTo>
                    <a:pt x="988" y="63"/>
                    <a:pt x="513" y="150"/>
                    <a:pt x="0" y="225"/>
                  </a:cubicBezTo>
                  <a:cubicBezTo>
                    <a:pt x="104" y="238"/>
                    <a:pt x="210" y="244"/>
                    <a:pt x="316" y="244"/>
                  </a:cubicBezTo>
                  <a:cubicBezTo>
                    <a:pt x="739" y="244"/>
                    <a:pt x="1176" y="15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9" name="Google Shape;3879;p13"/>
            <p:cNvSpPr/>
            <p:nvPr/>
          </p:nvSpPr>
          <p:spPr>
            <a:xfrm>
              <a:off x="6152175" y="2205475"/>
              <a:ext cx="55650" cy="115625"/>
            </a:xfrm>
            <a:custGeom>
              <a:avLst/>
              <a:gdLst/>
              <a:ahLst/>
              <a:cxnLst/>
              <a:rect l="l" t="t" r="r" b="b"/>
              <a:pathLst>
                <a:path w="2226" h="4625" extrusionOk="0">
                  <a:moveTo>
                    <a:pt x="38" y="0"/>
                  </a:moveTo>
                  <a:cubicBezTo>
                    <a:pt x="1" y="2087"/>
                    <a:pt x="288" y="3212"/>
                    <a:pt x="2025" y="4462"/>
                  </a:cubicBezTo>
                  <a:cubicBezTo>
                    <a:pt x="2088" y="4512"/>
                    <a:pt x="2188" y="4599"/>
                    <a:pt x="2225" y="4624"/>
                  </a:cubicBezTo>
                  <a:cubicBezTo>
                    <a:pt x="1963" y="4337"/>
                    <a:pt x="1700" y="4037"/>
                    <a:pt x="1451" y="3737"/>
                  </a:cubicBezTo>
                  <a:cubicBezTo>
                    <a:pt x="676" y="2787"/>
                    <a:pt x="276" y="1450"/>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0" name="Google Shape;3880;p13"/>
            <p:cNvSpPr/>
            <p:nvPr/>
          </p:nvSpPr>
          <p:spPr>
            <a:xfrm>
              <a:off x="6147175" y="2242025"/>
              <a:ext cx="38475" cy="73450"/>
            </a:xfrm>
            <a:custGeom>
              <a:avLst/>
              <a:gdLst/>
              <a:ahLst/>
              <a:cxnLst/>
              <a:rect l="l" t="t" r="r" b="b"/>
              <a:pathLst>
                <a:path w="1539" h="2938" extrusionOk="0">
                  <a:moveTo>
                    <a:pt x="1" y="1"/>
                  </a:moveTo>
                  <a:cubicBezTo>
                    <a:pt x="38" y="1113"/>
                    <a:pt x="601" y="2175"/>
                    <a:pt x="1463" y="2875"/>
                  </a:cubicBezTo>
                  <a:cubicBezTo>
                    <a:pt x="1488" y="2900"/>
                    <a:pt x="1513" y="2925"/>
                    <a:pt x="1538" y="2937"/>
                  </a:cubicBezTo>
                  <a:cubicBezTo>
                    <a:pt x="1488" y="2887"/>
                    <a:pt x="1451" y="2837"/>
                    <a:pt x="1413" y="2787"/>
                  </a:cubicBezTo>
                  <a:cubicBezTo>
                    <a:pt x="1013" y="2237"/>
                    <a:pt x="676" y="1663"/>
                    <a:pt x="401" y="1050"/>
                  </a:cubicBezTo>
                  <a:cubicBezTo>
                    <a:pt x="238" y="700"/>
                    <a:pt x="88" y="4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1" name="Google Shape;3881;p13"/>
            <p:cNvSpPr/>
            <p:nvPr/>
          </p:nvSpPr>
          <p:spPr>
            <a:xfrm>
              <a:off x="6149050" y="2272025"/>
              <a:ext cx="22525" cy="40950"/>
            </a:xfrm>
            <a:custGeom>
              <a:avLst/>
              <a:gdLst/>
              <a:ahLst/>
              <a:cxnLst/>
              <a:rect l="l" t="t" r="r" b="b"/>
              <a:pathLst>
                <a:path w="901" h="1638" extrusionOk="0">
                  <a:moveTo>
                    <a:pt x="1" y="0"/>
                  </a:moveTo>
                  <a:cubicBezTo>
                    <a:pt x="113" y="613"/>
                    <a:pt x="426" y="1250"/>
                    <a:pt x="901" y="1637"/>
                  </a:cubicBezTo>
                  <a:cubicBezTo>
                    <a:pt x="538" y="1137"/>
                    <a:pt x="276" y="5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2" name="Google Shape;3882;p13"/>
            <p:cNvSpPr/>
            <p:nvPr/>
          </p:nvSpPr>
          <p:spPr>
            <a:xfrm>
              <a:off x="6149375" y="2288575"/>
              <a:ext cx="14075" cy="27200"/>
            </a:xfrm>
            <a:custGeom>
              <a:avLst/>
              <a:gdLst/>
              <a:ahLst/>
              <a:cxnLst/>
              <a:rect l="l" t="t" r="r" b="b"/>
              <a:pathLst>
                <a:path w="563" h="1088" extrusionOk="0">
                  <a:moveTo>
                    <a:pt x="0" y="1"/>
                  </a:moveTo>
                  <a:lnTo>
                    <a:pt x="0" y="1"/>
                  </a:lnTo>
                  <a:cubicBezTo>
                    <a:pt x="100" y="400"/>
                    <a:pt x="338" y="763"/>
                    <a:pt x="563" y="1088"/>
                  </a:cubicBezTo>
                  <a:cubicBezTo>
                    <a:pt x="400" y="713"/>
                    <a:pt x="175" y="3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3" name="Google Shape;3883;p13"/>
            <p:cNvSpPr/>
            <p:nvPr/>
          </p:nvSpPr>
          <p:spPr>
            <a:xfrm>
              <a:off x="6157500" y="2140175"/>
              <a:ext cx="10325" cy="54075"/>
            </a:xfrm>
            <a:custGeom>
              <a:avLst/>
              <a:gdLst/>
              <a:ahLst/>
              <a:cxnLst/>
              <a:rect l="l" t="t" r="r" b="b"/>
              <a:pathLst>
                <a:path w="413" h="2163" extrusionOk="0">
                  <a:moveTo>
                    <a:pt x="413" y="1"/>
                  </a:moveTo>
                  <a:lnTo>
                    <a:pt x="413" y="1"/>
                  </a:lnTo>
                  <a:cubicBezTo>
                    <a:pt x="175" y="700"/>
                    <a:pt x="38" y="1425"/>
                    <a:pt x="0" y="2163"/>
                  </a:cubicBezTo>
                  <a:cubicBezTo>
                    <a:pt x="200" y="1450"/>
                    <a:pt x="350" y="738"/>
                    <a:pt x="4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4" name="Google Shape;3884;p13"/>
            <p:cNvSpPr/>
            <p:nvPr/>
          </p:nvSpPr>
          <p:spPr>
            <a:xfrm>
              <a:off x="6151250" y="2149250"/>
              <a:ext cx="8775" cy="26875"/>
            </a:xfrm>
            <a:custGeom>
              <a:avLst/>
              <a:gdLst/>
              <a:ahLst/>
              <a:cxnLst/>
              <a:rect l="l" t="t" r="r" b="b"/>
              <a:pathLst>
                <a:path w="351" h="1075" extrusionOk="0">
                  <a:moveTo>
                    <a:pt x="350" y="0"/>
                  </a:moveTo>
                  <a:lnTo>
                    <a:pt x="350" y="0"/>
                  </a:lnTo>
                  <a:cubicBezTo>
                    <a:pt x="200" y="350"/>
                    <a:pt x="88" y="712"/>
                    <a:pt x="0" y="1075"/>
                  </a:cubicBezTo>
                  <a:cubicBezTo>
                    <a:pt x="188" y="750"/>
                    <a:pt x="288" y="362"/>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5" name="Google Shape;3885;p13"/>
            <p:cNvSpPr/>
            <p:nvPr/>
          </p:nvSpPr>
          <p:spPr>
            <a:xfrm>
              <a:off x="6145300" y="2153625"/>
              <a:ext cx="5025" cy="17500"/>
            </a:xfrm>
            <a:custGeom>
              <a:avLst/>
              <a:gdLst/>
              <a:ahLst/>
              <a:cxnLst/>
              <a:rect l="l" t="t" r="r" b="b"/>
              <a:pathLst>
                <a:path w="201" h="700" extrusionOk="0">
                  <a:moveTo>
                    <a:pt x="201" y="0"/>
                  </a:moveTo>
                  <a:lnTo>
                    <a:pt x="201" y="0"/>
                  </a:lnTo>
                  <a:cubicBezTo>
                    <a:pt x="113" y="225"/>
                    <a:pt x="13" y="450"/>
                    <a:pt x="1" y="700"/>
                  </a:cubicBezTo>
                  <a:cubicBezTo>
                    <a:pt x="76" y="462"/>
                    <a:pt x="163" y="212"/>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6" name="Google Shape;3886;p13"/>
            <p:cNvSpPr/>
            <p:nvPr/>
          </p:nvSpPr>
          <p:spPr>
            <a:xfrm>
              <a:off x="6480525" y="2190475"/>
              <a:ext cx="23150" cy="62200"/>
            </a:xfrm>
            <a:custGeom>
              <a:avLst/>
              <a:gdLst/>
              <a:ahLst/>
              <a:cxnLst/>
              <a:rect l="l" t="t" r="r" b="b"/>
              <a:pathLst>
                <a:path w="926" h="2488" extrusionOk="0">
                  <a:moveTo>
                    <a:pt x="351" y="1"/>
                  </a:moveTo>
                  <a:cubicBezTo>
                    <a:pt x="1" y="900"/>
                    <a:pt x="263" y="1813"/>
                    <a:pt x="926" y="2487"/>
                  </a:cubicBezTo>
                  <a:cubicBezTo>
                    <a:pt x="663" y="2000"/>
                    <a:pt x="463" y="1325"/>
                    <a:pt x="376" y="838"/>
                  </a:cubicBezTo>
                  <a:cubicBezTo>
                    <a:pt x="351" y="663"/>
                    <a:pt x="351" y="238"/>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7" name="Google Shape;3887;p13"/>
            <p:cNvSpPr/>
            <p:nvPr/>
          </p:nvSpPr>
          <p:spPr>
            <a:xfrm>
              <a:off x="6478350" y="2187350"/>
              <a:ext cx="12525" cy="60950"/>
            </a:xfrm>
            <a:custGeom>
              <a:avLst/>
              <a:gdLst/>
              <a:ahLst/>
              <a:cxnLst/>
              <a:rect l="l" t="t" r="r" b="b"/>
              <a:pathLst>
                <a:path w="501" h="2438" extrusionOk="0">
                  <a:moveTo>
                    <a:pt x="100" y="1"/>
                  </a:moveTo>
                  <a:cubicBezTo>
                    <a:pt x="38" y="401"/>
                    <a:pt x="0" y="813"/>
                    <a:pt x="75" y="1213"/>
                  </a:cubicBezTo>
                  <a:cubicBezTo>
                    <a:pt x="138" y="1650"/>
                    <a:pt x="338" y="2038"/>
                    <a:pt x="500" y="2438"/>
                  </a:cubicBezTo>
                  <a:cubicBezTo>
                    <a:pt x="363" y="1588"/>
                    <a:pt x="188" y="838"/>
                    <a:pt x="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8" name="Google Shape;3888;p13"/>
            <p:cNvSpPr/>
            <p:nvPr/>
          </p:nvSpPr>
          <p:spPr>
            <a:xfrm>
              <a:off x="6472100" y="2195175"/>
              <a:ext cx="10650" cy="45625"/>
            </a:xfrm>
            <a:custGeom>
              <a:avLst/>
              <a:gdLst/>
              <a:ahLst/>
              <a:cxnLst/>
              <a:rect l="l" t="t" r="r" b="b"/>
              <a:pathLst>
                <a:path w="426" h="1825" extrusionOk="0">
                  <a:moveTo>
                    <a:pt x="38" y="0"/>
                  </a:moveTo>
                  <a:cubicBezTo>
                    <a:pt x="1" y="637"/>
                    <a:pt x="138" y="1262"/>
                    <a:pt x="425" y="1825"/>
                  </a:cubicBezTo>
                  <a:cubicBezTo>
                    <a:pt x="338" y="1212"/>
                    <a:pt x="188" y="575"/>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9" name="Google Shape;3889;p13"/>
            <p:cNvSpPr/>
            <p:nvPr/>
          </p:nvSpPr>
          <p:spPr>
            <a:xfrm>
              <a:off x="6466800" y="2191725"/>
              <a:ext cx="9075" cy="43450"/>
            </a:xfrm>
            <a:custGeom>
              <a:avLst/>
              <a:gdLst/>
              <a:ahLst/>
              <a:cxnLst/>
              <a:rect l="l" t="t" r="r" b="b"/>
              <a:pathLst>
                <a:path w="363" h="1738" extrusionOk="0">
                  <a:moveTo>
                    <a:pt x="0" y="1"/>
                  </a:moveTo>
                  <a:cubicBezTo>
                    <a:pt x="0" y="600"/>
                    <a:pt x="88" y="1200"/>
                    <a:pt x="363" y="1738"/>
                  </a:cubicBezTo>
                  <a:cubicBezTo>
                    <a:pt x="275" y="1175"/>
                    <a:pt x="188" y="5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0" name="Google Shape;3890;p13"/>
            <p:cNvSpPr/>
            <p:nvPr/>
          </p:nvSpPr>
          <p:spPr>
            <a:xfrm>
              <a:off x="6461475" y="2194850"/>
              <a:ext cx="5350" cy="31275"/>
            </a:xfrm>
            <a:custGeom>
              <a:avLst/>
              <a:gdLst/>
              <a:ahLst/>
              <a:cxnLst/>
              <a:rect l="l" t="t" r="r" b="b"/>
              <a:pathLst>
                <a:path w="214" h="1251" extrusionOk="0">
                  <a:moveTo>
                    <a:pt x="1" y="1"/>
                  </a:moveTo>
                  <a:cubicBezTo>
                    <a:pt x="1" y="425"/>
                    <a:pt x="76" y="838"/>
                    <a:pt x="201" y="1250"/>
                  </a:cubicBezTo>
                  <a:cubicBezTo>
                    <a:pt x="213" y="838"/>
                    <a:pt x="126" y="3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1" name="Google Shape;3891;p13"/>
            <p:cNvSpPr/>
            <p:nvPr/>
          </p:nvSpPr>
          <p:spPr>
            <a:xfrm>
              <a:off x="6488975" y="2260450"/>
              <a:ext cx="23450" cy="68775"/>
            </a:xfrm>
            <a:custGeom>
              <a:avLst/>
              <a:gdLst/>
              <a:ahLst/>
              <a:cxnLst/>
              <a:rect l="l" t="t" r="r" b="b"/>
              <a:pathLst>
                <a:path w="938" h="2751" extrusionOk="0">
                  <a:moveTo>
                    <a:pt x="575" y="1"/>
                  </a:moveTo>
                  <a:lnTo>
                    <a:pt x="575" y="1"/>
                  </a:lnTo>
                  <a:cubicBezTo>
                    <a:pt x="574" y="9"/>
                    <a:pt x="572" y="16"/>
                    <a:pt x="571" y="24"/>
                  </a:cubicBezTo>
                  <a:lnTo>
                    <a:pt x="571" y="24"/>
                  </a:lnTo>
                  <a:cubicBezTo>
                    <a:pt x="574" y="17"/>
                    <a:pt x="575" y="10"/>
                    <a:pt x="575" y="1"/>
                  </a:cubicBezTo>
                  <a:close/>
                  <a:moveTo>
                    <a:pt x="571" y="24"/>
                  </a:moveTo>
                  <a:cubicBezTo>
                    <a:pt x="566" y="36"/>
                    <a:pt x="558" y="47"/>
                    <a:pt x="550" y="63"/>
                  </a:cubicBezTo>
                  <a:cubicBezTo>
                    <a:pt x="0" y="951"/>
                    <a:pt x="438" y="1950"/>
                    <a:pt x="938" y="2750"/>
                  </a:cubicBezTo>
                  <a:cubicBezTo>
                    <a:pt x="700" y="1975"/>
                    <a:pt x="425" y="1113"/>
                    <a:pt x="500" y="426"/>
                  </a:cubicBezTo>
                  <a:cubicBezTo>
                    <a:pt x="524" y="296"/>
                    <a:pt x="547" y="155"/>
                    <a:pt x="571"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2" name="Google Shape;3892;p13"/>
            <p:cNvSpPr/>
            <p:nvPr/>
          </p:nvSpPr>
          <p:spPr>
            <a:xfrm>
              <a:off x="6485525" y="2262325"/>
              <a:ext cx="16275" cy="58150"/>
            </a:xfrm>
            <a:custGeom>
              <a:avLst/>
              <a:gdLst/>
              <a:ahLst/>
              <a:cxnLst/>
              <a:rect l="l" t="t" r="r" b="b"/>
              <a:pathLst>
                <a:path w="651" h="2326" extrusionOk="0">
                  <a:moveTo>
                    <a:pt x="301" y="1"/>
                  </a:moveTo>
                  <a:cubicBezTo>
                    <a:pt x="1" y="788"/>
                    <a:pt x="251" y="1625"/>
                    <a:pt x="651" y="2325"/>
                  </a:cubicBezTo>
                  <a:cubicBezTo>
                    <a:pt x="426" y="1500"/>
                    <a:pt x="276" y="851"/>
                    <a:pt x="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3" name="Google Shape;3893;p13"/>
            <p:cNvSpPr/>
            <p:nvPr/>
          </p:nvSpPr>
          <p:spPr>
            <a:xfrm>
              <a:off x="6482400" y="2260150"/>
              <a:ext cx="10025" cy="51875"/>
            </a:xfrm>
            <a:custGeom>
              <a:avLst/>
              <a:gdLst/>
              <a:ahLst/>
              <a:cxnLst/>
              <a:rect l="l" t="t" r="r" b="b"/>
              <a:pathLst>
                <a:path w="401" h="2075" extrusionOk="0">
                  <a:moveTo>
                    <a:pt x="201" y="0"/>
                  </a:moveTo>
                  <a:cubicBezTo>
                    <a:pt x="1" y="700"/>
                    <a:pt x="113" y="1413"/>
                    <a:pt x="401" y="2075"/>
                  </a:cubicBezTo>
                  <a:cubicBezTo>
                    <a:pt x="338" y="1375"/>
                    <a:pt x="238" y="688"/>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4" name="Google Shape;3894;p13"/>
            <p:cNvSpPr/>
            <p:nvPr/>
          </p:nvSpPr>
          <p:spPr>
            <a:xfrm>
              <a:off x="6476475" y="2255450"/>
              <a:ext cx="9700" cy="52200"/>
            </a:xfrm>
            <a:custGeom>
              <a:avLst/>
              <a:gdLst/>
              <a:ahLst/>
              <a:cxnLst/>
              <a:rect l="l" t="t" r="r" b="b"/>
              <a:pathLst>
                <a:path w="388" h="2088" extrusionOk="0">
                  <a:moveTo>
                    <a:pt x="75" y="1"/>
                  </a:moveTo>
                  <a:lnTo>
                    <a:pt x="75" y="1"/>
                  </a:lnTo>
                  <a:cubicBezTo>
                    <a:pt x="1" y="713"/>
                    <a:pt x="26" y="1463"/>
                    <a:pt x="388" y="2088"/>
                  </a:cubicBezTo>
                  <a:cubicBezTo>
                    <a:pt x="250" y="1401"/>
                    <a:pt x="225" y="688"/>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5" name="Google Shape;3895;p13"/>
            <p:cNvSpPr/>
            <p:nvPr/>
          </p:nvSpPr>
          <p:spPr>
            <a:xfrm>
              <a:off x="6469600" y="2254200"/>
              <a:ext cx="9700" cy="50950"/>
            </a:xfrm>
            <a:custGeom>
              <a:avLst/>
              <a:gdLst/>
              <a:ahLst/>
              <a:cxnLst/>
              <a:rect l="l" t="t" r="r" b="b"/>
              <a:pathLst>
                <a:path w="388" h="2038" extrusionOk="0">
                  <a:moveTo>
                    <a:pt x="88" y="1"/>
                  </a:moveTo>
                  <a:lnTo>
                    <a:pt x="88" y="1"/>
                  </a:lnTo>
                  <a:cubicBezTo>
                    <a:pt x="1" y="688"/>
                    <a:pt x="51" y="1413"/>
                    <a:pt x="388" y="2038"/>
                  </a:cubicBezTo>
                  <a:cubicBezTo>
                    <a:pt x="251" y="1376"/>
                    <a:pt x="226" y="676"/>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6" name="Google Shape;3896;p13"/>
            <p:cNvSpPr/>
            <p:nvPr/>
          </p:nvSpPr>
          <p:spPr>
            <a:xfrm>
              <a:off x="6463350" y="2249825"/>
              <a:ext cx="6275" cy="45650"/>
            </a:xfrm>
            <a:custGeom>
              <a:avLst/>
              <a:gdLst/>
              <a:ahLst/>
              <a:cxnLst/>
              <a:rect l="l" t="t" r="r" b="b"/>
              <a:pathLst>
                <a:path w="251" h="1826" extrusionOk="0">
                  <a:moveTo>
                    <a:pt x="26" y="1"/>
                  </a:moveTo>
                  <a:lnTo>
                    <a:pt x="26" y="1"/>
                  </a:lnTo>
                  <a:cubicBezTo>
                    <a:pt x="1" y="613"/>
                    <a:pt x="26" y="1251"/>
                    <a:pt x="251" y="1826"/>
                  </a:cubicBezTo>
                  <a:cubicBezTo>
                    <a:pt x="213" y="1238"/>
                    <a:pt x="176" y="513"/>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7" name="Google Shape;3897;p13"/>
            <p:cNvSpPr/>
            <p:nvPr/>
          </p:nvSpPr>
          <p:spPr>
            <a:xfrm>
              <a:off x="6460850" y="2266075"/>
              <a:ext cx="2525" cy="21900"/>
            </a:xfrm>
            <a:custGeom>
              <a:avLst/>
              <a:gdLst/>
              <a:ahLst/>
              <a:cxnLst/>
              <a:rect l="l" t="t" r="r" b="b"/>
              <a:pathLst>
                <a:path w="101" h="876" extrusionOk="0">
                  <a:moveTo>
                    <a:pt x="1" y="1"/>
                  </a:moveTo>
                  <a:cubicBezTo>
                    <a:pt x="1" y="301"/>
                    <a:pt x="26" y="588"/>
                    <a:pt x="88" y="876"/>
                  </a:cubicBezTo>
                  <a:cubicBezTo>
                    <a:pt x="101" y="588"/>
                    <a:pt x="63"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8" name="Google Shape;3898;p13"/>
            <p:cNvSpPr/>
            <p:nvPr/>
          </p:nvSpPr>
          <p:spPr>
            <a:xfrm>
              <a:off x="6482725" y="2335750"/>
              <a:ext cx="27200" cy="48150"/>
            </a:xfrm>
            <a:custGeom>
              <a:avLst/>
              <a:gdLst/>
              <a:ahLst/>
              <a:cxnLst/>
              <a:rect l="l" t="t" r="r" b="b"/>
              <a:pathLst>
                <a:path w="1088" h="1926" extrusionOk="0">
                  <a:moveTo>
                    <a:pt x="1075" y="1"/>
                  </a:moveTo>
                  <a:cubicBezTo>
                    <a:pt x="1050" y="88"/>
                    <a:pt x="1038" y="176"/>
                    <a:pt x="1013" y="263"/>
                  </a:cubicBezTo>
                  <a:cubicBezTo>
                    <a:pt x="925" y="563"/>
                    <a:pt x="738" y="863"/>
                    <a:pt x="563" y="1163"/>
                  </a:cubicBezTo>
                  <a:cubicBezTo>
                    <a:pt x="363" y="1463"/>
                    <a:pt x="250" y="1688"/>
                    <a:pt x="0" y="1925"/>
                  </a:cubicBezTo>
                  <a:cubicBezTo>
                    <a:pt x="625" y="1575"/>
                    <a:pt x="1088" y="850"/>
                    <a:pt x="1088" y="126"/>
                  </a:cubicBezTo>
                  <a:cubicBezTo>
                    <a:pt x="1075" y="88"/>
                    <a:pt x="1075" y="38"/>
                    <a:pt x="10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9" name="Google Shape;3899;p13"/>
            <p:cNvSpPr/>
            <p:nvPr/>
          </p:nvSpPr>
          <p:spPr>
            <a:xfrm>
              <a:off x="6482400" y="2337600"/>
              <a:ext cx="20550" cy="40050"/>
            </a:xfrm>
            <a:custGeom>
              <a:avLst/>
              <a:gdLst/>
              <a:ahLst/>
              <a:cxnLst/>
              <a:rect l="l" t="t" r="r" b="b"/>
              <a:pathLst>
                <a:path w="822" h="1602" extrusionOk="0">
                  <a:moveTo>
                    <a:pt x="811" y="1"/>
                  </a:moveTo>
                  <a:cubicBezTo>
                    <a:pt x="808" y="1"/>
                    <a:pt x="805" y="12"/>
                    <a:pt x="801" y="39"/>
                  </a:cubicBezTo>
                  <a:cubicBezTo>
                    <a:pt x="738" y="276"/>
                    <a:pt x="638" y="476"/>
                    <a:pt x="526" y="701"/>
                  </a:cubicBezTo>
                  <a:cubicBezTo>
                    <a:pt x="363" y="1001"/>
                    <a:pt x="213" y="1326"/>
                    <a:pt x="1" y="1601"/>
                  </a:cubicBezTo>
                  <a:cubicBezTo>
                    <a:pt x="413" y="1276"/>
                    <a:pt x="713" y="801"/>
                    <a:pt x="801" y="289"/>
                  </a:cubicBezTo>
                  <a:cubicBezTo>
                    <a:pt x="811" y="238"/>
                    <a:pt x="821" y="1"/>
                    <a:pt x="8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0" name="Google Shape;3900;p13"/>
            <p:cNvSpPr/>
            <p:nvPr/>
          </p:nvSpPr>
          <p:spPr>
            <a:xfrm>
              <a:off x="6477725" y="2334825"/>
              <a:ext cx="20650" cy="37825"/>
            </a:xfrm>
            <a:custGeom>
              <a:avLst/>
              <a:gdLst/>
              <a:ahLst/>
              <a:cxnLst/>
              <a:rect l="l" t="t" r="r" b="b"/>
              <a:pathLst>
                <a:path w="826" h="1513" extrusionOk="0">
                  <a:moveTo>
                    <a:pt x="700" y="0"/>
                  </a:moveTo>
                  <a:cubicBezTo>
                    <a:pt x="688" y="300"/>
                    <a:pt x="538" y="562"/>
                    <a:pt x="413" y="825"/>
                  </a:cubicBezTo>
                  <a:cubicBezTo>
                    <a:pt x="288" y="1062"/>
                    <a:pt x="200" y="1337"/>
                    <a:pt x="1" y="1512"/>
                  </a:cubicBezTo>
                  <a:cubicBezTo>
                    <a:pt x="463" y="1225"/>
                    <a:pt x="825" y="512"/>
                    <a:pt x="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1" name="Google Shape;3901;p13"/>
            <p:cNvSpPr/>
            <p:nvPr/>
          </p:nvSpPr>
          <p:spPr>
            <a:xfrm>
              <a:off x="6474300" y="2332950"/>
              <a:ext cx="16875" cy="33750"/>
            </a:xfrm>
            <a:custGeom>
              <a:avLst/>
              <a:gdLst/>
              <a:ahLst/>
              <a:cxnLst/>
              <a:rect l="l" t="t" r="r" b="b"/>
              <a:pathLst>
                <a:path w="675" h="1350" extrusionOk="0">
                  <a:moveTo>
                    <a:pt x="600" y="0"/>
                  </a:moveTo>
                  <a:lnTo>
                    <a:pt x="600" y="0"/>
                  </a:lnTo>
                  <a:cubicBezTo>
                    <a:pt x="475" y="462"/>
                    <a:pt x="337" y="987"/>
                    <a:pt x="0" y="1350"/>
                  </a:cubicBezTo>
                  <a:cubicBezTo>
                    <a:pt x="450" y="1112"/>
                    <a:pt x="675" y="350"/>
                    <a:pt x="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2" name="Google Shape;3902;p13"/>
            <p:cNvSpPr/>
            <p:nvPr/>
          </p:nvSpPr>
          <p:spPr>
            <a:xfrm>
              <a:off x="6468975" y="2334200"/>
              <a:ext cx="12200" cy="27500"/>
            </a:xfrm>
            <a:custGeom>
              <a:avLst/>
              <a:gdLst/>
              <a:ahLst/>
              <a:cxnLst/>
              <a:rect l="l" t="t" r="r" b="b"/>
              <a:pathLst>
                <a:path w="488" h="1100" extrusionOk="0">
                  <a:moveTo>
                    <a:pt x="475" y="0"/>
                  </a:moveTo>
                  <a:cubicBezTo>
                    <a:pt x="438" y="200"/>
                    <a:pt x="326" y="450"/>
                    <a:pt x="288" y="575"/>
                  </a:cubicBezTo>
                  <a:cubicBezTo>
                    <a:pt x="201" y="750"/>
                    <a:pt x="163" y="962"/>
                    <a:pt x="1" y="1100"/>
                  </a:cubicBezTo>
                  <a:cubicBezTo>
                    <a:pt x="363" y="900"/>
                    <a:pt x="488" y="362"/>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3" name="Google Shape;3903;p13"/>
            <p:cNvSpPr/>
            <p:nvPr/>
          </p:nvSpPr>
          <p:spPr>
            <a:xfrm>
              <a:off x="6468675" y="2335125"/>
              <a:ext cx="5025" cy="16900"/>
            </a:xfrm>
            <a:custGeom>
              <a:avLst/>
              <a:gdLst/>
              <a:ahLst/>
              <a:cxnLst/>
              <a:rect l="l" t="t" r="r" b="b"/>
              <a:pathLst>
                <a:path w="201" h="676" extrusionOk="0">
                  <a:moveTo>
                    <a:pt x="175" y="1"/>
                  </a:moveTo>
                  <a:lnTo>
                    <a:pt x="175" y="1"/>
                  </a:lnTo>
                  <a:cubicBezTo>
                    <a:pt x="138" y="226"/>
                    <a:pt x="75" y="450"/>
                    <a:pt x="0" y="675"/>
                  </a:cubicBezTo>
                  <a:cubicBezTo>
                    <a:pt x="125" y="488"/>
                    <a:pt x="200" y="213"/>
                    <a:pt x="1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4" name="Google Shape;3904;p13"/>
            <p:cNvSpPr/>
            <p:nvPr/>
          </p:nvSpPr>
          <p:spPr>
            <a:xfrm>
              <a:off x="6463350" y="2339825"/>
              <a:ext cx="1600" cy="4700"/>
            </a:xfrm>
            <a:custGeom>
              <a:avLst/>
              <a:gdLst/>
              <a:ahLst/>
              <a:cxnLst/>
              <a:rect l="l" t="t" r="r" b="b"/>
              <a:pathLst>
                <a:path w="64" h="188" extrusionOk="0">
                  <a:moveTo>
                    <a:pt x="63" y="0"/>
                  </a:moveTo>
                  <a:lnTo>
                    <a:pt x="63" y="0"/>
                  </a:lnTo>
                  <a:cubicBezTo>
                    <a:pt x="38" y="63"/>
                    <a:pt x="13" y="125"/>
                    <a:pt x="1" y="187"/>
                  </a:cubicBezTo>
                  <a:cubicBezTo>
                    <a:pt x="38" y="137"/>
                    <a:pt x="51" y="63"/>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5" name="Google Shape;3905;p13"/>
            <p:cNvSpPr/>
            <p:nvPr/>
          </p:nvSpPr>
          <p:spPr>
            <a:xfrm>
              <a:off x="6467725" y="2058950"/>
              <a:ext cx="18775" cy="108125"/>
            </a:xfrm>
            <a:custGeom>
              <a:avLst/>
              <a:gdLst/>
              <a:ahLst/>
              <a:cxnLst/>
              <a:rect l="l" t="t" r="r" b="b"/>
              <a:pathLst>
                <a:path w="751" h="4325" extrusionOk="0">
                  <a:moveTo>
                    <a:pt x="38" y="1"/>
                  </a:moveTo>
                  <a:lnTo>
                    <a:pt x="38" y="1"/>
                  </a:lnTo>
                  <a:cubicBezTo>
                    <a:pt x="51" y="76"/>
                    <a:pt x="51" y="163"/>
                    <a:pt x="63" y="238"/>
                  </a:cubicBezTo>
                  <a:cubicBezTo>
                    <a:pt x="138" y="1050"/>
                    <a:pt x="1" y="1875"/>
                    <a:pt x="113" y="2687"/>
                  </a:cubicBezTo>
                  <a:cubicBezTo>
                    <a:pt x="213" y="3262"/>
                    <a:pt x="376" y="3862"/>
                    <a:pt x="750" y="4324"/>
                  </a:cubicBezTo>
                  <a:cubicBezTo>
                    <a:pt x="238" y="3125"/>
                    <a:pt x="563" y="1713"/>
                    <a:pt x="163" y="400"/>
                  </a:cubicBezTo>
                  <a:cubicBezTo>
                    <a:pt x="126" y="275"/>
                    <a:pt x="76" y="10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6" name="Google Shape;3906;p13"/>
            <p:cNvSpPr/>
            <p:nvPr/>
          </p:nvSpPr>
          <p:spPr>
            <a:xfrm>
              <a:off x="6461475" y="2068950"/>
              <a:ext cx="8775" cy="90000"/>
            </a:xfrm>
            <a:custGeom>
              <a:avLst/>
              <a:gdLst/>
              <a:ahLst/>
              <a:cxnLst/>
              <a:rect l="l" t="t" r="r" b="b"/>
              <a:pathLst>
                <a:path w="351" h="3600" extrusionOk="0">
                  <a:moveTo>
                    <a:pt x="126" y="0"/>
                  </a:moveTo>
                  <a:cubicBezTo>
                    <a:pt x="88" y="575"/>
                    <a:pt x="1" y="1150"/>
                    <a:pt x="26" y="1725"/>
                  </a:cubicBezTo>
                  <a:cubicBezTo>
                    <a:pt x="51" y="2362"/>
                    <a:pt x="201" y="2987"/>
                    <a:pt x="338" y="3599"/>
                  </a:cubicBezTo>
                  <a:cubicBezTo>
                    <a:pt x="351" y="2412"/>
                    <a:pt x="313" y="1113"/>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7" name="Google Shape;3907;p13"/>
            <p:cNvSpPr/>
            <p:nvPr/>
          </p:nvSpPr>
          <p:spPr>
            <a:xfrm>
              <a:off x="6454300" y="2086125"/>
              <a:ext cx="7825" cy="61575"/>
            </a:xfrm>
            <a:custGeom>
              <a:avLst/>
              <a:gdLst/>
              <a:ahLst/>
              <a:cxnLst/>
              <a:rect l="l" t="t" r="r" b="b"/>
              <a:pathLst>
                <a:path w="313" h="2463" extrusionOk="0">
                  <a:moveTo>
                    <a:pt x="25" y="1"/>
                  </a:moveTo>
                  <a:lnTo>
                    <a:pt x="25" y="1"/>
                  </a:lnTo>
                  <a:cubicBezTo>
                    <a:pt x="0" y="826"/>
                    <a:pt x="88" y="1638"/>
                    <a:pt x="175" y="2463"/>
                  </a:cubicBezTo>
                  <a:cubicBezTo>
                    <a:pt x="313" y="1638"/>
                    <a:pt x="238" y="80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8" name="Google Shape;3908;p13"/>
            <p:cNvSpPr/>
            <p:nvPr/>
          </p:nvSpPr>
          <p:spPr>
            <a:xfrm>
              <a:off x="6446800" y="2088625"/>
              <a:ext cx="7825" cy="53450"/>
            </a:xfrm>
            <a:custGeom>
              <a:avLst/>
              <a:gdLst/>
              <a:ahLst/>
              <a:cxnLst/>
              <a:rect l="l" t="t" r="r" b="b"/>
              <a:pathLst>
                <a:path w="313" h="2138" extrusionOk="0">
                  <a:moveTo>
                    <a:pt x="0" y="1"/>
                  </a:moveTo>
                  <a:lnTo>
                    <a:pt x="0" y="1"/>
                  </a:lnTo>
                  <a:cubicBezTo>
                    <a:pt x="75" y="713"/>
                    <a:pt x="113" y="1438"/>
                    <a:pt x="225" y="2138"/>
                  </a:cubicBezTo>
                  <a:cubicBezTo>
                    <a:pt x="313" y="1425"/>
                    <a:pt x="275" y="6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9" name="Google Shape;3909;p13"/>
            <p:cNvSpPr/>
            <p:nvPr/>
          </p:nvSpPr>
          <p:spPr>
            <a:xfrm>
              <a:off x="6442425" y="2095200"/>
              <a:ext cx="5025" cy="43125"/>
            </a:xfrm>
            <a:custGeom>
              <a:avLst/>
              <a:gdLst/>
              <a:ahLst/>
              <a:cxnLst/>
              <a:rect l="l" t="t" r="r" b="b"/>
              <a:pathLst>
                <a:path w="201" h="1725" extrusionOk="0">
                  <a:moveTo>
                    <a:pt x="13" y="0"/>
                  </a:moveTo>
                  <a:lnTo>
                    <a:pt x="13" y="0"/>
                  </a:lnTo>
                  <a:cubicBezTo>
                    <a:pt x="0" y="575"/>
                    <a:pt x="38" y="1150"/>
                    <a:pt x="138" y="1725"/>
                  </a:cubicBezTo>
                  <a:cubicBezTo>
                    <a:pt x="200" y="1150"/>
                    <a:pt x="150" y="538"/>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0" name="Google Shape;3910;p13"/>
            <p:cNvSpPr/>
            <p:nvPr/>
          </p:nvSpPr>
          <p:spPr>
            <a:xfrm>
              <a:off x="6379625" y="1974600"/>
              <a:ext cx="80625" cy="55625"/>
            </a:xfrm>
            <a:custGeom>
              <a:avLst/>
              <a:gdLst/>
              <a:ahLst/>
              <a:cxnLst/>
              <a:rect l="l" t="t" r="r" b="b"/>
              <a:pathLst>
                <a:path w="3225" h="2225" extrusionOk="0">
                  <a:moveTo>
                    <a:pt x="540" y="0"/>
                  </a:moveTo>
                  <a:cubicBezTo>
                    <a:pt x="440" y="0"/>
                    <a:pt x="340" y="4"/>
                    <a:pt x="238" y="13"/>
                  </a:cubicBezTo>
                  <a:cubicBezTo>
                    <a:pt x="150" y="25"/>
                    <a:pt x="63" y="50"/>
                    <a:pt x="1" y="63"/>
                  </a:cubicBezTo>
                  <a:cubicBezTo>
                    <a:pt x="163" y="63"/>
                    <a:pt x="300" y="88"/>
                    <a:pt x="463" y="125"/>
                  </a:cubicBezTo>
                  <a:cubicBezTo>
                    <a:pt x="1638" y="400"/>
                    <a:pt x="2787" y="1025"/>
                    <a:pt x="3225" y="2225"/>
                  </a:cubicBezTo>
                  <a:cubicBezTo>
                    <a:pt x="3050" y="782"/>
                    <a:pt x="1890" y="0"/>
                    <a:pt x="5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1" name="Google Shape;3911;p13"/>
            <p:cNvSpPr/>
            <p:nvPr/>
          </p:nvSpPr>
          <p:spPr>
            <a:xfrm>
              <a:off x="6391500" y="1986125"/>
              <a:ext cx="59075" cy="33475"/>
            </a:xfrm>
            <a:custGeom>
              <a:avLst/>
              <a:gdLst/>
              <a:ahLst/>
              <a:cxnLst/>
              <a:rect l="l" t="t" r="r" b="b"/>
              <a:pathLst>
                <a:path w="2363" h="1339" extrusionOk="0">
                  <a:moveTo>
                    <a:pt x="299" y="0"/>
                  </a:moveTo>
                  <a:cubicBezTo>
                    <a:pt x="274" y="0"/>
                    <a:pt x="250" y="1"/>
                    <a:pt x="225" y="2"/>
                  </a:cubicBezTo>
                  <a:cubicBezTo>
                    <a:pt x="0" y="39"/>
                    <a:pt x="350" y="14"/>
                    <a:pt x="450" y="77"/>
                  </a:cubicBezTo>
                  <a:cubicBezTo>
                    <a:pt x="875" y="214"/>
                    <a:pt x="1250" y="464"/>
                    <a:pt x="1625" y="714"/>
                  </a:cubicBezTo>
                  <a:cubicBezTo>
                    <a:pt x="1775" y="827"/>
                    <a:pt x="2162" y="1089"/>
                    <a:pt x="2362" y="1339"/>
                  </a:cubicBezTo>
                  <a:cubicBezTo>
                    <a:pt x="1937" y="634"/>
                    <a:pt x="1157" y="0"/>
                    <a:pt x="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2" name="Google Shape;3912;p13"/>
            <p:cNvSpPr/>
            <p:nvPr/>
          </p:nvSpPr>
          <p:spPr>
            <a:xfrm>
              <a:off x="6402900" y="1995600"/>
              <a:ext cx="36425" cy="20875"/>
            </a:xfrm>
            <a:custGeom>
              <a:avLst/>
              <a:gdLst/>
              <a:ahLst/>
              <a:cxnLst/>
              <a:rect l="l" t="t" r="r" b="b"/>
              <a:pathLst>
                <a:path w="1457" h="835" extrusionOk="0">
                  <a:moveTo>
                    <a:pt x="19" y="1"/>
                  </a:moveTo>
                  <a:cubicBezTo>
                    <a:pt x="0" y="1"/>
                    <a:pt x="9" y="7"/>
                    <a:pt x="69" y="23"/>
                  </a:cubicBezTo>
                  <a:cubicBezTo>
                    <a:pt x="569" y="210"/>
                    <a:pt x="1069" y="498"/>
                    <a:pt x="1456" y="835"/>
                  </a:cubicBezTo>
                  <a:cubicBezTo>
                    <a:pt x="1169" y="423"/>
                    <a:pt x="757" y="123"/>
                    <a:pt x="269" y="35"/>
                  </a:cubicBezTo>
                  <a:cubicBezTo>
                    <a:pt x="218" y="27"/>
                    <a:pt x="58" y="1"/>
                    <a:pt x="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3" name="Google Shape;3913;p13"/>
            <p:cNvSpPr/>
            <p:nvPr/>
          </p:nvSpPr>
          <p:spPr>
            <a:xfrm>
              <a:off x="6404625" y="2006775"/>
              <a:ext cx="21900" cy="9700"/>
            </a:xfrm>
            <a:custGeom>
              <a:avLst/>
              <a:gdLst/>
              <a:ahLst/>
              <a:cxnLst/>
              <a:rect l="l" t="t" r="r" b="b"/>
              <a:pathLst>
                <a:path w="876" h="388" extrusionOk="0">
                  <a:moveTo>
                    <a:pt x="0" y="1"/>
                  </a:moveTo>
                  <a:cubicBezTo>
                    <a:pt x="288" y="113"/>
                    <a:pt x="600" y="213"/>
                    <a:pt x="875" y="388"/>
                  </a:cubicBezTo>
                  <a:cubicBezTo>
                    <a:pt x="675" y="126"/>
                    <a:pt x="263"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4" name="Google Shape;3914;p13"/>
            <p:cNvSpPr/>
            <p:nvPr/>
          </p:nvSpPr>
          <p:spPr>
            <a:xfrm>
              <a:off x="6400875" y="2017700"/>
              <a:ext cx="19075" cy="7850"/>
            </a:xfrm>
            <a:custGeom>
              <a:avLst/>
              <a:gdLst/>
              <a:ahLst/>
              <a:cxnLst/>
              <a:rect l="l" t="t" r="r" b="b"/>
              <a:pathLst>
                <a:path w="763" h="314" extrusionOk="0">
                  <a:moveTo>
                    <a:pt x="0" y="1"/>
                  </a:moveTo>
                  <a:lnTo>
                    <a:pt x="0" y="1"/>
                  </a:lnTo>
                  <a:cubicBezTo>
                    <a:pt x="263" y="101"/>
                    <a:pt x="525" y="201"/>
                    <a:pt x="763" y="313"/>
                  </a:cubicBezTo>
                  <a:cubicBezTo>
                    <a:pt x="575" y="126"/>
                    <a:pt x="213"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5" name="Google Shape;3915;p13"/>
            <p:cNvSpPr/>
            <p:nvPr/>
          </p:nvSpPr>
          <p:spPr>
            <a:xfrm>
              <a:off x="6226850" y="2263900"/>
              <a:ext cx="63125" cy="66575"/>
            </a:xfrm>
            <a:custGeom>
              <a:avLst/>
              <a:gdLst/>
              <a:ahLst/>
              <a:cxnLst/>
              <a:rect l="l" t="t" r="r" b="b"/>
              <a:pathLst>
                <a:path w="2525" h="2663" extrusionOk="0">
                  <a:moveTo>
                    <a:pt x="1" y="0"/>
                  </a:moveTo>
                  <a:cubicBezTo>
                    <a:pt x="1050" y="750"/>
                    <a:pt x="1875" y="1587"/>
                    <a:pt x="2525" y="2662"/>
                  </a:cubicBezTo>
                  <a:cubicBezTo>
                    <a:pt x="2512" y="2612"/>
                    <a:pt x="2512" y="2575"/>
                    <a:pt x="2500" y="2537"/>
                  </a:cubicBezTo>
                  <a:cubicBezTo>
                    <a:pt x="2475" y="2400"/>
                    <a:pt x="2450" y="2262"/>
                    <a:pt x="2425" y="2137"/>
                  </a:cubicBezTo>
                  <a:cubicBezTo>
                    <a:pt x="2388" y="2062"/>
                    <a:pt x="2350" y="2000"/>
                    <a:pt x="2313" y="1925"/>
                  </a:cubicBezTo>
                  <a:lnTo>
                    <a:pt x="2313" y="1925"/>
                  </a:lnTo>
                  <a:cubicBezTo>
                    <a:pt x="2350" y="1987"/>
                    <a:pt x="2375" y="2050"/>
                    <a:pt x="2413" y="2100"/>
                  </a:cubicBezTo>
                  <a:cubicBezTo>
                    <a:pt x="2375" y="1950"/>
                    <a:pt x="2338" y="1787"/>
                    <a:pt x="2300" y="1625"/>
                  </a:cubicBezTo>
                  <a:cubicBezTo>
                    <a:pt x="2000" y="1088"/>
                    <a:pt x="1550" y="638"/>
                    <a:pt x="1013" y="350"/>
                  </a:cubicBezTo>
                  <a:lnTo>
                    <a:pt x="1013" y="350"/>
                  </a:lnTo>
                  <a:cubicBezTo>
                    <a:pt x="1275" y="538"/>
                    <a:pt x="1563" y="913"/>
                    <a:pt x="1688" y="1063"/>
                  </a:cubicBezTo>
                  <a:cubicBezTo>
                    <a:pt x="1800" y="1213"/>
                    <a:pt x="1925" y="1362"/>
                    <a:pt x="2038" y="1512"/>
                  </a:cubicBezTo>
                  <a:cubicBezTo>
                    <a:pt x="1513" y="850"/>
                    <a:pt x="788" y="3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6" name="Google Shape;3916;p13"/>
            <p:cNvSpPr/>
            <p:nvPr/>
          </p:nvSpPr>
          <p:spPr>
            <a:xfrm>
              <a:off x="6231850" y="2281400"/>
              <a:ext cx="57500" cy="61550"/>
            </a:xfrm>
            <a:custGeom>
              <a:avLst/>
              <a:gdLst/>
              <a:ahLst/>
              <a:cxnLst/>
              <a:rect l="l" t="t" r="r" b="b"/>
              <a:pathLst>
                <a:path w="2300" h="2462" extrusionOk="0">
                  <a:moveTo>
                    <a:pt x="1" y="0"/>
                  </a:moveTo>
                  <a:lnTo>
                    <a:pt x="1" y="0"/>
                  </a:lnTo>
                  <a:cubicBezTo>
                    <a:pt x="525" y="338"/>
                    <a:pt x="988" y="787"/>
                    <a:pt x="1450" y="1225"/>
                  </a:cubicBezTo>
                  <a:cubicBezTo>
                    <a:pt x="1613" y="1387"/>
                    <a:pt x="1763" y="1537"/>
                    <a:pt x="1900" y="1687"/>
                  </a:cubicBezTo>
                  <a:cubicBezTo>
                    <a:pt x="1488" y="1262"/>
                    <a:pt x="963" y="925"/>
                    <a:pt x="450" y="675"/>
                  </a:cubicBezTo>
                  <a:lnTo>
                    <a:pt x="450" y="675"/>
                  </a:lnTo>
                  <a:cubicBezTo>
                    <a:pt x="913" y="1037"/>
                    <a:pt x="1288" y="1475"/>
                    <a:pt x="1700" y="1900"/>
                  </a:cubicBezTo>
                  <a:cubicBezTo>
                    <a:pt x="1875" y="2100"/>
                    <a:pt x="2038" y="2275"/>
                    <a:pt x="2188" y="2462"/>
                  </a:cubicBezTo>
                  <a:cubicBezTo>
                    <a:pt x="2188" y="2450"/>
                    <a:pt x="2188" y="2437"/>
                    <a:pt x="2188" y="2425"/>
                  </a:cubicBezTo>
                  <a:cubicBezTo>
                    <a:pt x="2175" y="2375"/>
                    <a:pt x="2175" y="2312"/>
                    <a:pt x="2188" y="2262"/>
                  </a:cubicBezTo>
                  <a:cubicBezTo>
                    <a:pt x="2200" y="2187"/>
                    <a:pt x="2213" y="2137"/>
                    <a:pt x="2250" y="2075"/>
                  </a:cubicBezTo>
                  <a:cubicBezTo>
                    <a:pt x="2262" y="2050"/>
                    <a:pt x="2287" y="2025"/>
                    <a:pt x="2300" y="1987"/>
                  </a:cubicBezTo>
                  <a:cubicBezTo>
                    <a:pt x="1900" y="1087"/>
                    <a:pt x="850"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7" name="Google Shape;3917;p13"/>
            <p:cNvSpPr/>
            <p:nvPr/>
          </p:nvSpPr>
          <p:spPr>
            <a:xfrm>
              <a:off x="6246525" y="2311075"/>
              <a:ext cx="38475" cy="42200"/>
            </a:xfrm>
            <a:custGeom>
              <a:avLst/>
              <a:gdLst/>
              <a:ahLst/>
              <a:cxnLst/>
              <a:rect l="l" t="t" r="r" b="b"/>
              <a:pathLst>
                <a:path w="1539" h="1688" extrusionOk="0">
                  <a:moveTo>
                    <a:pt x="1" y="0"/>
                  </a:moveTo>
                  <a:lnTo>
                    <a:pt x="1" y="0"/>
                  </a:lnTo>
                  <a:cubicBezTo>
                    <a:pt x="388" y="388"/>
                    <a:pt x="738" y="813"/>
                    <a:pt x="1101" y="1225"/>
                  </a:cubicBezTo>
                  <a:cubicBezTo>
                    <a:pt x="1238" y="1375"/>
                    <a:pt x="1376" y="1525"/>
                    <a:pt x="1488" y="1687"/>
                  </a:cubicBezTo>
                  <a:cubicBezTo>
                    <a:pt x="1488" y="1625"/>
                    <a:pt x="1488" y="1575"/>
                    <a:pt x="1488" y="1525"/>
                  </a:cubicBezTo>
                  <a:cubicBezTo>
                    <a:pt x="1501" y="1475"/>
                    <a:pt x="1513" y="1437"/>
                    <a:pt x="1538" y="1400"/>
                  </a:cubicBezTo>
                  <a:cubicBezTo>
                    <a:pt x="1138" y="825"/>
                    <a:pt x="563" y="3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8" name="Google Shape;3918;p13"/>
            <p:cNvSpPr/>
            <p:nvPr/>
          </p:nvSpPr>
          <p:spPr>
            <a:xfrm>
              <a:off x="6250275" y="2324500"/>
              <a:ext cx="32850" cy="32825"/>
            </a:xfrm>
            <a:custGeom>
              <a:avLst/>
              <a:gdLst/>
              <a:ahLst/>
              <a:cxnLst/>
              <a:rect l="l" t="t" r="r" b="b"/>
              <a:pathLst>
                <a:path w="1314" h="1313" extrusionOk="0">
                  <a:moveTo>
                    <a:pt x="1" y="1"/>
                  </a:moveTo>
                  <a:lnTo>
                    <a:pt x="1" y="1"/>
                  </a:lnTo>
                  <a:cubicBezTo>
                    <a:pt x="363" y="388"/>
                    <a:pt x="688" y="800"/>
                    <a:pt x="1038" y="1200"/>
                  </a:cubicBezTo>
                  <a:cubicBezTo>
                    <a:pt x="1101" y="1200"/>
                    <a:pt x="1176" y="1225"/>
                    <a:pt x="1238" y="1263"/>
                  </a:cubicBezTo>
                  <a:cubicBezTo>
                    <a:pt x="1263" y="1275"/>
                    <a:pt x="1288" y="1300"/>
                    <a:pt x="1313" y="1313"/>
                  </a:cubicBezTo>
                  <a:cubicBezTo>
                    <a:pt x="963" y="800"/>
                    <a:pt x="538" y="3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9" name="Google Shape;3919;p13"/>
            <p:cNvSpPr/>
            <p:nvPr/>
          </p:nvSpPr>
          <p:spPr>
            <a:xfrm>
              <a:off x="6244975" y="2253275"/>
              <a:ext cx="25325" cy="20025"/>
            </a:xfrm>
            <a:custGeom>
              <a:avLst/>
              <a:gdLst/>
              <a:ahLst/>
              <a:cxnLst/>
              <a:rect l="l" t="t" r="r" b="b"/>
              <a:pathLst>
                <a:path w="1013" h="801" extrusionOk="0">
                  <a:moveTo>
                    <a:pt x="0" y="0"/>
                  </a:moveTo>
                  <a:cubicBezTo>
                    <a:pt x="338" y="125"/>
                    <a:pt x="600" y="388"/>
                    <a:pt x="850" y="625"/>
                  </a:cubicBezTo>
                  <a:cubicBezTo>
                    <a:pt x="913" y="688"/>
                    <a:pt x="963" y="738"/>
                    <a:pt x="1013" y="800"/>
                  </a:cubicBezTo>
                  <a:cubicBezTo>
                    <a:pt x="988" y="675"/>
                    <a:pt x="963" y="563"/>
                    <a:pt x="963" y="438"/>
                  </a:cubicBezTo>
                  <a:cubicBezTo>
                    <a:pt x="688" y="213"/>
                    <a:pt x="363" y="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0" name="Google Shape;3920;p13"/>
            <p:cNvSpPr/>
            <p:nvPr/>
          </p:nvSpPr>
          <p:spPr>
            <a:xfrm>
              <a:off x="6219675" y="2217350"/>
              <a:ext cx="50000" cy="46250"/>
            </a:xfrm>
            <a:custGeom>
              <a:avLst/>
              <a:gdLst/>
              <a:ahLst/>
              <a:cxnLst/>
              <a:rect l="l" t="t" r="r" b="b"/>
              <a:pathLst>
                <a:path w="2000" h="1850" extrusionOk="0">
                  <a:moveTo>
                    <a:pt x="0" y="0"/>
                  </a:moveTo>
                  <a:lnTo>
                    <a:pt x="0" y="0"/>
                  </a:lnTo>
                  <a:cubicBezTo>
                    <a:pt x="750" y="275"/>
                    <a:pt x="1325" y="850"/>
                    <a:pt x="1862" y="1462"/>
                  </a:cubicBezTo>
                  <a:cubicBezTo>
                    <a:pt x="1562" y="1250"/>
                    <a:pt x="1225" y="1075"/>
                    <a:pt x="825" y="938"/>
                  </a:cubicBezTo>
                  <a:lnTo>
                    <a:pt x="825" y="938"/>
                  </a:lnTo>
                  <a:cubicBezTo>
                    <a:pt x="1250" y="1225"/>
                    <a:pt x="1625" y="1525"/>
                    <a:pt x="1962" y="1850"/>
                  </a:cubicBezTo>
                  <a:cubicBezTo>
                    <a:pt x="1962" y="1662"/>
                    <a:pt x="1975" y="1475"/>
                    <a:pt x="2000" y="1288"/>
                  </a:cubicBezTo>
                  <a:cubicBezTo>
                    <a:pt x="2000" y="1275"/>
                    <a:pt x="2000" y="1263"/>
                    <a:pt x="2000" y="1250"/>
                  </a:cubicBezTo>
                  <a:cubicBezTo>
                    <a:pt x="1475" y="625"/>
                    <a:pt x="812" y="1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1" name="Google Shape;3921;p13"/>
            <p:cNvSpPr/>
            <p:nvPr/>
          </p:nvSpPr>
          <p:spPr>
            <a:xfrm>
              <a:off x="6227175" y="2210775"/>
              <a:ext cx="45625" cy="32225"/>
            </a:xfrm>
            <a:custGeom>
              <a:avLst/>
              <a:gdLst/>
              <a:ahLst/>
              <a:cxnLst/>
              <a:rect l="l" t="t" r="r" b="b"/>
              <a:pathLst>
                <a:path w="1825" h="1289" extrusionOk="0">
                  <a:moveTo>
                    <a:pt x="0" y="1"/>
                  </a:moveTo>
                  <a:lnTo>
                    <a:pt x="0" y="1"/>
                  </a:lnTo>
                  <a:cubicBezTo>
                    <a:pt x="675" y="313"/>
                    <a:pt x="1225" y="776"/>
                    <a:pt x="1750" y="1288"/>
                  </a:cubicBezTo>
                  <a:cubicBezTo>
                    <a:pt x="1775" y="1213"/>
                    <a:pt x="1800" y="1126"/>
                    <a:pt x="1825" y="1051"/>
                  </a:cubicBezTo>
                  <a:cubicBezTo>
                    <a:pt x="1825" y="1051"/>
                    <a:pt x="1825" y="1038"/>
                    <a:pt x="1825" y="1038"/>
                  </a:cubicBezTo>
                  <a:cubicBezTo>
                    <a:pt x="1750" y="963"/>
                    <a:pt x="1687" y="888"/>
                    <a:pt x="1612" y="813"/>
                  </a:cubicBezTo>
                  <a:cubicBezTo>
                    <a:pt x="1162" y="401"/>
                    <a:pt x="575" y="1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2" name="Google Shape;3922;p13"/>
            <p:cNvSpPr/>
            <p:nvPr/>
          </p:nvSpPr>
          <p:spPr>
            <a:xfrm>
              <a:off x="6258400" y="2214225"/>
              <a:ext cx="18775" cy="15650"/>
            </a:xfrm>
            <a:custGeom>
              <a:avLst/>
              <a:gdLst/>
              <a:ahLst/>
              <a:cxnLst/>
              <a:rect l="l" t="t" r="r" b="b"/>
              <a:pathLst>
                <a:path w="751" h="626" extrusionOk="0">
                  <a:moveTo>
                    <a:pt x="1" y="0"/>
                  </a:moveTo>
                  <a:cubicBezTo>
                    <a:pt x="276" y="200"/>
                    <a:pt x="488" y="400"/>
                    <a:pt x="676" y="625"/>
                  </a:cubicBezTo>
                  <a:cubicBezTo>
                    <a:pt x="701" y="563"/>
                    <a:pt x="726" y="513"/>
                    <a:pt x="751" y="450"/>
                  </a:cubicBezTo>
                  <a:cubicBezTo>
                    <a:pt x="538" y="250"/>
                    <a:pt x="288" y="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3" name="Google Shape;3923;p13"/>
            <p:cNvSpPr/>
            <p:nvPr/>
          </p:nvSpPr>
          <p:spPr>
            <a:xfrm>
              <a:off x="6239350" y="2208600"/>
              <a:ext cx="35950" cy="26575"/>
            </a:xfrm>
            <a:custGeom>
              <a:avLst/>
              <a:gdLst/>
              <a:ahLst/>
              <a:cxnLst/>
              <a:rect l="l" t="t" r="r" b="b"/>
              <a:pathLst>
                <a:path w="1438" h="1063" extrusionOk="0">
                  <a:moveTo>
                    <a:pt x="1" y="0"/>
                  </a:moveTo>
                  <a:lnTo>
                    <a:pt x="1" y="0"/>
                  </a:lnTo>
                  <a:cubicBezTo>
                    <a:pt x="500" y="263"/>
                    <a:pt x="938" y="638"/>
                    <a:pt x="1363" y="1063"/>
                  </a:cubicBezTo>
                  <a:cubicBezTo>
                    <a:pt x="1388" y="988"/>
                    <a:pt x="1413" y="925"/>
                    <a:pt x="1438" y="850"/>
                  </a:cubicBezTo>
                  <a:cubicBezTo>
                    <a:pt x="1038" y="463"/>
                    <a:pt x="563" y="1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4" name="Google Shape;3924;p13"/>
            <p:cNvSpPr/>
            <p:nvPr/>
          </p:nvSpPr>
          <p:spPr>
            <a:xfrm>
              <a:off x="6230300" y="2167975"/>
              <a:ext cx="36575" cy="30975"/>
            </a:xfrm>
            <a:custGeom>
              <a:avLst/>
              <a:gdLst/>
              <a:ahLst/>
              <a:cxnLst/>
              <a:rect l="l" t="t" r="r" b="b"/>
              <a:pathLst>
                <a:path w="1463" h="1239" extrusionOk="0">
                  <a:moveTo>
                    <a:pt x="0" y="1"/>
                  </a:moveTo>
                  <a:cubicBezTo>
                    <a:pt x="462" y="438"/>
                    <a:pt x="975" y="838"/>
                    <a:pt x="1462" y="1238"/>
                  </a:cubicBezTo>
                  <a:cubicBezTo>
                    <a:pt x="1450" y="1138"/>
                    <a:pt x="1437" y="1026"/>
                    <a:pt x="1462" y="913"/>
                  </a:cubicBezTo>
                  <a:cubicBezTo>
                    <a:pt x="1000" y="563"/>
                    <a:pt x="487"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5" name="Google Shape;3925;p13"/>
            <p:cNvSpPr/>
            <p:nvPr/>
          </p:nvSpPr>
          <p:spPr>
            <a:xfrm>
              <a:off x="6224675" y="2172675"/>
              <a:ext cx="50625" cy="43125"/>
            </a:xfrm>
            <a:custGeom>
              <a:avLst/>
              <a:gdLst/>
              <a:ahLst/>
              <a:cxnLst/>
              <a:rect l="l" t="t" r="r" b="b"/>
              <a:pathLst>
                <a:path w="2025" h="1725" extrusionOk="0">
                  <a:moveTo>
                    <a:pt x="0" y="0"/>
                  </a:moveTo>
                  <a:lnTo>
                    <a:pt x="0" y="0"/>
                  </a:lnTo>
                  <a:cubicBezTo>
                    <a:pt x="250" y="275"/>
                    <a:pt x="475" y="550"/>
                    <a:pt x="750" y="788"/>
                  </a:cubicBezTo>
                  <a:cubicBezTo>
                    <a:pt x="1037" y="1050"/>
                    <a:pt x="1625" y="1437"/>
                    <a:pt x="1725" y="1500"/>
                  </a:cubicBezTo>
                  <a:cubicBezTo>
                    <a:pt x="1825" y="1575"/>
                    <a:pt x="1925" y="1650"/>
                    <a:pt x="2025" y="1725"/>
                  </a:cubicBezTo>
                  <a:cubicBezTo>
                    <a:pt x="1875" y="1537"/>
                    <a:pt x="1750" y="1337"/>
                    <a:pt x="1700" y="1100"/>
                  </a:cubicBezTo>
                  <a:cubicBezTo>
                    <a:pt x="1150" y="713"/>
                    <a:pt x="550" y="4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6" name="Google Shape;3926;p13"/>
            <p:cNvSpPr/>
            <p:nvPr/>
          </p:nvSpPr>
          <p:spPr>
            <a:xfrm>
              <a:off x="6237475" y="2123000"/>
              <a:ext cx="37525" cy="56250"/>
            </a:xfrm>
            <a:custGeom>
              <a:avLst/>
              <a:gdLst/>
              <a:ahLst/>
              <a:cxnLst/>
              <a:rect l="l" t="t" r="r" b="b"/>
              <a:pathLst>
                <a:path w="1501" h="2250" extrusionOk="0">
                  <a:moveTo>
                    <a:pt x="1" y="0"/>
                  </a:moveTo>
                  <a:cubicBezTo>
                    <a:pt x="1" y="250"/>
                    <a:pt x="225" y="488"/>
                    <a:pt x="338" y="700"/>
                  </a:cubicBezTo>
                  <a:cubicBezTo>
                    <a:pt x="663" y="1238"/>
                    <a:pt x="1100" y="1725"/>
                    <a:pt x="1413" y="2250"/>
                  </a:cubicBezTo>
                  <a:cubicBezTo>
                    <a:pt x="1438" y="2175"/>
                    <a:pt x="1475" y="2100"/>
                    <a:pt x="1500" y="2025"/>
                  </a:cubicBezTo>
                  <a:cubicBezTo>
                    <a:pt x="1500" y="2012"/>
                    <a:pt x="1488" y="1987"/>
                    <a:pt x="1475" y="1962"/>
                  </a:cubicBezTo>
                  <a:cubicBezTo>
                    <a:pt x="1438" y="1200"/>
                    <a:pt x="1025" y="438"/>
                    <a:pt x="300" y="138"/>
                  </a:cubicBezTo>
                  <a:lnTo>
                    <a:pt x="300" y="138"/>
                  </a:lnTo>
                  <a:cubicBezTo>
                    <a:pt x="663" y="388"/>
                    <a:pt x="888" y="763"/>
                    <a:pt x="1075" y="1138"/>
                  </a:cubicBezTo>
                  <a:cubicBezTo>
                    <a:pt x="1113" y="1225"/>
                    <a:pt x="1188" y="1387"/>
                    <a:pt x="1250" y="1575"/>
                  </a:cubicBezTo>
                  <a:cubicBezTo>
                    <a:pt x="1213" y="1512"/>
                    <a:pt x="1175" y="1450"/>
                    <a:pt x="1138" y="1387"/>
                  </a:cubicBezTo>
                  <a:cubicBezTo>
                    <a:pt x="875" y="1038"/>
                    <a:pt x="575" y="713"/>
                    <a:pt x="275" y="388"/>
                  </a:cubicBezTo>
                  <a:cubicBezTo>
                    <a:pt x="188" y="275"/>
                    <a:pt x="26"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7" name="Google Shape;3927;p13"/>
            <p:cNvSpPr/>
            <p:nvPr/>
          </p:nvSpPr>
          <p:spPr>
            <a:xfrm>
              <a:off x="6239050" y="2165800"/>
              <a:ext cx="29700" cy="23775"/>
            </a:xfrm>
            <a:custGeom>
              <a:avLst/>
              <a:gdLst/>
              <a:ahLst/>
              <a:cxnLst/>
              <a:rect l="l" t="t" r="r" b="b"/>
              <a:pathLst>
                <a:path w="1188" h="951" extrusionOk="0">
                  <a:moveTo>
                    <a:pt x="0" y="0"/>
                  </a:moveTo>
                  <a:lnTo>
                    <a:pt x="0" y="0"/>
                  </a:lnTo>
                  <a:cubicBezTo>
                    <a:pt x="387" y="288"/>
                    <a:pt x="762" y="625"/>
                    <a:pt x="1112" y="950"/>
                  </a:cubicBezTo>
                  <a:cubicBezTo>
                    <a:pt x="1137" y="875"/>
                    <a:pt x="1150" y="813"/>
                    <a:pt x="1187" y="738"/>
                  </a:cubicBezTo>
                  <a:cubicBezTo>
                    <a:pt x="837" y="438"/>
                    <a:pt x="450"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8" name="Google Shape;3928;p13"/>
            <p:cNvSpPr/>
            <p:nvPr/>
          </p:nvSpPr>
          <p:spPr>
            <a:xfrm>
              <a:off x="6230600" y="2087375"/>
              <a:ext cx="34700" cy="35025"/>
            </a:xfrm>
            <a:custGeom>
              <a:avLst/>
              <a:gdLst/>
              <a:ahLst/>
              <a:cxnLst/>
              <a:rect l="l" t="t" r="r" b="b"/>
              <a:pathLst>
                <a:path w="1388" h="1401" extrusionOk="0">
                  <a:moveTo>
                    <a:pt x="1" y="1"/>
                  </a:moveTo>
                  <a:lnTo>
                    <a:pt x="1" y="1"/>
                  </a:lnTo>
                  <a:cubicBezTo>
                    <a:pt x="488" y="413"/>
                    <a:pt x="888" y="900"/>
                    <a:pt x="1300" y="1400"/>
                  </a:cubicBezTo>
                  <a:cubicBezTo>
                    <a:pt x="1313" y="1313"/>
                    <a:pt x="1313" y="1225"/>
                    <a:pt x="1338" y="1150"/>
                  </a:cubicBezTo>
                  <a:cubicBezTo>
                    <a:pt x="1350" y="1113"/>
                    <a:pt x="1375" y="1075"/>
                    <a:pt x="1388" y="1025"/>
                  </a:cubicBezTo>
                  <a:cubicBezTo>
                    <a:pt x="1000" y="601"/>
                    <a:pt x="525"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9" name="Google Shape;3929;p13"/>
            <p:cNvSpPr/>
            <p:nvPr/>
          </p:nvSpPr>
          <p:spPr>
            <a:xfrm>
              <a:off x="6224050" y="2066125"/>
              <a:ext cx="49075" cy="40025"/>
            </a:xfrm>
            <a:custGeom>
              <a:avLst/>
              <a:gdLst/>
              <a:ahLst/>
              <a:cxnLst/>
              <a:rect l="l" t="t" r="r" b="b"/>
              <a:pathLst>
                <a:path w="1963" h="1601" extrusionOk="0">
                  <a:moveTo>
                    <a:pt x="0" y="1"/>
                  </a:moveTo>
                  <a:cubicBezTo>
                    <a:pt x="438" y="413"/>
                    <a:pt x="925" y="763"/>
                    <a:pt x="1362" y="1176"/>
                  </a:cubicBezTo>
                  <a:cubicBezTo>
                    <a:pt x="1512" y="1313"/>
                    <a:pt x="1650" y="1451"/>
                    <a:pt x="1800" y="1601"/>
                  </a:cubicBezTo>
                  <a:cubicBezTo>
                    <a:pt x="1850" y="1513"/>
                    <a:pt x="1900" y="1426"/>
                    <a:pt x="1962" y="1351"/>
                  </a:cubicBezTo>
                  <a:cubicBezTo>
                    <a:pt x="1800" y="1151"/>
                    <a:pt x="1612" y="963"/>
                    <a:pt x="1400" y="813"/>
                  </a:cubicBezTo>
                  <a:cubicBezTo>
                    <a:pt x="1100" y="576"/>
                    <a:pt x="425" y="2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0" name="Google Shape;3930;p13"/>
            <p:cNvSpPr/>
            <p:nvPr/>
          </p:nvSpPr>
          <p:spPr>
            <a:xfrm>
              <a:off x="6238425" y="2065200"/>
              <a:ext cx="39700" cy="32200"/>
            </a:xfrm>
            <a:custGeom>
              <a:avLst/>
              <a:gdLst/>
              <a:ahLst/>
              <a:cxnLst/>
              <a:rect l="l" t="t" r="r" b="b"/>
              <a:pathLst>
                <a:path w="1588" h="1288" extrusionOk="0">
                  <a:moveTo>
                    <a:pt x="0" y="0"/>
                  </a:moveTo>
                  <a:lnTo>
                    <a:pt x="0" y="0"/>
                  </a:lnTo>
                  <a:cubicBezTo>
                    <a:pt x="550" y="375"/>
                    <a:pt x="1025" y="813"/>
                    <a:pt x="1475" y="1288"/>
                  </a:cubicBezTo>
                  <a:cubicBezTo>
                    <a:pt x="1512" y="1263"/>
                    <a:pt x="1550" y="1225"/>
                    <a:pt x="1587" y="1200"/>
                  </a:cubicBezTo>
                  <a:cubicBezTo>
                    <a:pt x="1512" y="1138"/>
                    <a:pt x="1475" y="1050"/>
                    <a:pt x="1475" y="950"/>
                  </a:cubicBezTo>
                  <a:cubicBezTo>
                    <a:pt x="1400" y="863"/>
                    <a:pt x="1325" y="788"/>
                    <a:pt x="1237" y="713"/>
                  </a:cubicBezTo>
                  <a:cubicBezTo>
                    <a:pt x="887" y="388"/>
                    <a:pt x="437" y="2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1" name="Google Shape;3931;p13"/>
            <p:cNvSpPr/>
            <p:nvPr/>
          </p:nvSpPr>
          <p:spPr>
            <a:xfrm>
              <a:off x="6247775" y="2062700"/>
              <a:ext cx="30350" cy="25325"/>
            </a:xfrm>
            <a:custGeom>
              <a:avLst/>
              <a:gdLst/>
              <a:ahLst/>
              <a:cxnLst/>
              <a:rect l="l" t="t" r="r" b="b"/>
              <a:pathLst>
                <a:path w="1214" h="1013" extrusionOk="0">
                  <a:moveTo>
                    <a:pt x="1" y="0"/>
                  </a:moveTo>
                  <a:cubicBezTo>
                    <a:pt x="376" y="325"/>
                    <a:pt x="738" y="663"/>
                    <a:pt x="1101" y="1013"/>
                  </a:cubicBezTo>
                  <a:cubicBezTo>
                    <a:pt x="1101" y="963"/>
                    <a:pt x="1113" y="913"/>
                    <a:pt x="1138" y="863"/>
                  </a:cubicBezTo>
                  <a:cubicBezTo>
                    <a:pt x="1163" y="813"/>
                    <a:pt x="1188" y="775"/>
                    <a:pt x="1213" y="738"/>
                  </a:cubicBezTo>
                  <a:cubicBezTo>
                    <a:pt x="851" y="438"/>
                    <a:pt x="438"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2" name="Google Shape;3932;p13"/>
            <p:cNvSpPr/>
            <p:nvPr/>
          </p:nvSpPr>
          <p:spPr>
            <a:xfrm>
              <a:off x="6253100" y="2054275"/>
              <a:ext cx="38125" cy="24075"/>
            </a:xfrm>
            <a:custGeom>
              <a:avLst/>
              <a:gdLst/>
              <a:ahLst/>
              <a:cxnLst/>
              <a:rect l="l" t="t" r="r" b="b"/>
              <a:pathLst>
                <a:path w="1525" h="963" extrusionOk="0">
                  <a:moveTo>
                    <a:pt x="0" y="0"/>
                  </a:moveTo>
                  <a:lnTo>
                    <a:pt x="0" y="0"/>
                  </a:lnTo>
                  <a:cubicBezTo>
                    <a:pt x="413" y="300"/>
                    <a:pt x="788" y="625"/>
                    <a:pt x="1150" y="962"/>
                  </a:cubicBezTo>
                  <a:cubicBezTo>
                    <a:pt x="1213" y="937"/>
                    <a:pt x="1275" y="925"/>
                    <a:pt x="1350" y="925"/>
                  </a:cubicBezTo>
                  <a:cubicBezTo>
                    <a:pt x="1400" y="912"/>
                    <a:pt x="1462" y="900"/>
                    <a:pt x="1525" y="900"/>
                  </a:cubicBezTo>
                  <a:cubicBezTo>
                    <a:pt x="1075" y="512"/>
                    <a:pt x="538"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3" name="Google Shape;3933;p13"/>
            <p:cNvSpPr/>
            <p:nvPr/>
          </p:nvSpPr>
          <p:spPr>
            <a:xfrm>
              <a:off x="6263100" y="2048325"/>
              <a:ext cx="37825" cy="26900"/>
            </a:xfrm>
            <a:custGeom>
              <a:avLst/>
              <a:gdLst/>
              <a:ahLst/>
              <a:cxnLst/>
              <a:rect l="l" t="t" r="r" b="b"/>
              <a:pathLst>
                <a:path w="1513" h="1076" extrusionOk="0">
                  <a:moveTo>
                    <a:pt x="0" y="1"/>
                  </a:moveTo>
                  <a:lnTo>
                    <a:pt x="0" y="1"/>
                  </a:lnTo>
                  <a:cubicBezTo>
                    <a:pt x="438" y="351"/>
                    <a:pt x="875" y="713"/>
                    <a:pt x="1300" y="1075"/>
                  </a:cubicBezTo>
                  <a:cubicBezTo>
                    <a:pt x="1362" y="1038"/>
                    <a:pt x="1437" y="988"/>
                    <a:pt x="1512" y="950"/>
                  </a:cubicBezTo>
                  <a:cubicBezTo>
                    <a:pt x="1062" y="551"/>
                    <a:pt x="563"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4" name="Google Shape;3934;p13"/>
            <p:cNvSpPr/>
            <p:nvPr/>
          </p:nvSpPr>
          <p:spPr>
            <a:xfrm>
              <a:off x="6272150" y="2045200"/>
              <a:ext cx="35025" cy="22825"/>
            </a:xfrm>
            <a:custGeom>
              <a:avLst/>
              <a:gdLst/>
              <a:ahLst/>
              <a:cxnLst/>
              <a:rect l="l" t="t" r="r" b="b"/>
              <a:pathLst>
                <a:path w="1401" h="913" extrusionOk="0">
                  <a:moveTo>
                    <a:pt x="1" y="1"/>
                  </a:moveTo>
                  <a:cubicBezTo>
                    <a:pt x="438" y="276"/>
                    <a:pt x="863" y="588"/>
                    <a:pt x="1288" y="913"/>
                  </a:cubicBezTo>
                  <a:cubicBezTo>
                    <a:pt x="1325" y="838"/>
                    <a:pt x="1350" y="750"/>
                    <a:pt x="1400" y="676"/>
                  </a:cubicBezTo>
                  <a:cubicBezTo>
                    <a:pt x="975" y="388"/>
                    <a:pt x="501" y="1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5" name="Google Shape;3935;p13"/>
            <p:cNvSpPr/>
            <p:nvPr/>
          </p:nvSpPr>
          <p:spPr>
            <a:xfrm>
              <a:off x="6282775" y="2036150"/>
              <a:ext cx="31275" cy="21275"/>
            </a:xfrm>
            <a:custGeom>
              <a:avLst/>
              <a:gdLst/>
              <a:ahLst/>
              <a:cxnLst/>
              <a:rect l="l" t="t" r="r" b="b"/>
              <a:pathLst>
                <a:path w="1251" h="851" extrusionOk="0">
                  <a:moveTo>
                    <a:pt x="1" y="0"/>
                  </a:moveTo>
                  <a:cubicBezTo>
                    <a:pt x="338" y="263"/>
                    <a:pt x="713" y="550"/>
                    <a:pt x="1100" y="850"/>
                  </a:cubicBezTo>
                  <a:cubicBezTo>
                    <a:pt x="1150" y="775"/>
                    <a:pt x="1200" y="713"/>
                    <a:pt x="1250" y="650"/>
                  </a:cubicBezTo>
                  <a:cubicBezTo>
                    <a:pt x="863" y="388"/>
                    <a:pt x="450"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6" name="Google Shape;3936;p13"/>
            <p:cNvSpPr/>
            <p:nvPr/>
          </p:nvSpPr>
          <p:spPr>
            <a:xfrm>
              <a:off x="6294325" y="2033950"/>
              <a:ext cx="28775" cy="14725"/>
            </a:xfrm>
            <a:custGeom>
              <a:avLst/>
              <a:gdLst/>
              <a:ahLst/>
              <a:cxnLst/>
              <a:rect l="l" t="t" r="r" b="b"/>
              <a:pathLst>
                <a:path w="1151" h="589" extrusionOk="0">
                  <a:moveTo>
                    <a:pt x="1" y="1"/>
                  </a:moveTo>
                  <a:lnTo>
                    <a:pt x="1" y="1"/>
                  </a:lnTo>
                  <a:cubicBezTo>
                    <a:pt x="338" y="176"/>
                    <a:pt x="638" y="376"/>
                    <a:pt x="938" y="588"/>
                  </a:cubicBezTo>
                  <a:cubicBezTo>
                    <a:pt x="1001" y="551"/>
                    <a:pt x="1051" y="501"/>
                    <a:pt x="1113" y="476"/>
                  </a:cubicBezTo>
                  <a:cubicBezTo>
                    <a:pt x="1126" y="463"/>
                    <a:pt x="1138" y="463"/>
                    <a:pt x="1151" y="451"/>
                  </a:cubicBezTo>
                  <a:cubicBezTo>
                    <a:pt x="801" y="238"/>
                    <a:pt x="401"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7" name="Google Shape;3937;p13"/>
            <p:cNvSpPr/>
            <p:nvPr/>
          </p:nvSpPr>
          <p:spPr>
            <a:xfrm>
              <a:off x="6311525" y="2031150"/>
              <a:ext cx="27825" cy="11575"/>
            </a:xfrm>
            <a:custGeom>
              <a:avLst/>
              <a:gdLst/>
              <a:ahLst/>
              <a:cxnLst/>
              <a:rect l="l" t="t" r="r" b="b"/>
              <a:pathLst>
                <a:path w="1113" h="463" extrusionOk="0">
                  <a:moveTo>
                    <a:pt x="0" y="0"/>
                  </a:moveTo>
                  <a:cubicBezTo>
                    <a:pt x="325" y="125"/>
                    <a:pt x="600" y="275"/>
                    <a:pt x="875" y="463"/>
                  </a:cubicBezTo>
                  <a:cubicBezTo>
                    <a:pt x="888" y="463"/>
                    <a:pt x="913" y="450"/>
                    <a:pt x="937" y="450"/>
                  </a:cubicBezTo>
                  <a:cubicBezTo>
                    <a:pt x="987" y="425"/>
                    <a:pt x="1050" y="400"/>
                    <a:pt x="1112" y="375"/>
                  </a:cubicBezTo>
                  <a:cubicBezTo>
                    <a:pt x="775" y="188"/>
                    <a:pt x="413" y="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8" name="Google Shape;3938;p13"/>
            <p:cNvSpPr/>
            <p:nvPr/>
          </p:nvSpPr>
          <p:spPr>
            <a:xfrm>
              <a:off x="6318700" y="2025825"/>
              <a:ext cx="29400" cy="12850"/>
            </a:xfrm>
            <a:custGeom>
              <a:avLst/>
              <a:gdLst/>
              <a:ahLst/>
              <a:cxnLst/>
              <a:rect l="l" t="t" r="r" b="b"/>
              <a:pathLst>
                <a:path w="1176" h="514" extrusionOk="0">
                  <a:moveTo>
                    <a:pt x="1" y="1"/>
                  </a:moveTo>
                  <a:cubicBezTo>
                    <a:pt x="388" y="101"/>
                    <a:pt x="700" y="301"/>
                    <a:pt x="1000" y="513"/>
                  </a:cubicBezTo>
                  <a:cubicBezTo>
                    <a:pt x="1063" y="476"/>
                    <a:pt x="1125" y="438"/>
                    <a:pt x="1175" y="388"/>
                  </a:cubicBezTo>
                  <a:cubicBezTo>
                    <a:pt x="813" y="188"/>
                    <a:pt x="426"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9" name="Google Shape;3939;p13"/>
            <p:cNvSpPr/>
            <p:nvPr/>
          </p:nvSpPr>
          <p:spPr>
            <a:xfrm>
              <a:off x="6328400" y="2022075"/>
              <a:ext cx="28450" cy="10650"/>
            </a:xfrm>
            <a:custGeom>
              <a:avLst/>
              <a:gdLst/>
              <a:ahLst/>
              <a:cxnLst/>
              <a:rect l="l" t="t" r="r" b="b"/>
              <a:pathLst>
                <a:path w="1138" h="426" extrusionOk="0">
                  <a:moveTo>
                    <a:pt x="0" y="1"/>
                  </a:moveTo>
                  <a:cubicBezTo>
                    <a:pt x="350" y="126"/>
                    <a:pt x="662" y="263"/>
                    <a:pt x="950" y="426"/>
                  </a:cubicBezTo>
                  <a:cubicBezTo>
                    <a:pt x="1012" y="388"/>
                    <a:pt x="1075" y="338"/>
                    <a:pt x="1137" y="301"/>
                  </a:cubicBezTo>
                  <a:cubicBezTo>
                    <a:pt x="787" y="126"/>
                    <a:pt x="412"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0" name="Google Shape;3940;p13"/>
            <p:cNvSpPr/>
            <p:nvPr/>
          </p:nvSpPr>
          <p:spPr>
            <a:xfrm>
              <a:off x="6343375" y="2019800"/>
              <a:ext cx="28475" cy="6050"/>
            </a:xfrm>
            <a:custGeom>
              <a:avLst/>
              <a:gdLst/>
              <a:ahLst/>
              <a:cxnLst/>
              <a:rect l="l" t="t" r="r" b="b"/>
              <a:pathLst>
                <a:path w="1139" h="242" extrusionOk="0">
                  <a:moveTo>
                    <a:pt x="325" y="0"/>
                  </a:moveTo>
                  <a:cubicBezTo>
                    <a:pt x="219" y="0"/>
                    <a:pt x="111" y="9"/>
                    <a:pt x="1" y="29"/>
                  </a:cubicBezTo>
                  <a:cubicBezTo>
                    <a:pt x="263" y="54"/>
                    <a:pt x="526" y="142"/>
                    <a:pt x="788" y="242"/>
                  </a:cubicBezTo>
                  <a:cubicBezTo>
                    <a:pt x="881" y="200"/>
                    <a:pt x="975" y="176"/>
                    <a:pt x="1075" y="176"/>
                  </a:cubicBezTo>
                  <a:cubicBezTo>
                    <a:pt x="1096" y="176"/>
                    <a:pt x="1117" y="177"/>
                    <a:pt x="1138" y="179"/>
                  </a:cubicBezTo>
                  <a:cubicBezTo>
                    <a:pt x="882" y="70"/>
                    <a:pt x="612"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1" name="Google Shape;3941;p13"/>
            <p:cNvSpPr/>
            <p:nvPr/>
          </p:nvSpPr>
          <p:spPr>
            <a:xfrm>
              <a:off x="6267150" y="2025825"/>
              <a:ext cx="132500" cy="124375"/>
            </a:xfrm>
            <a:custGeom>
              <a:avLst/>
              <a:gdLst/>
              <a:ahLst/>
              <a:cxnLst/>
              <a:rect l="l" t="t" r="r" b="b"/>
              <a:pathLst>
                <a:path w="5300" h="4975" extrusionOk="0">
                  <a:moveTo>
                    <a:pt x="4175" y="1"/>
                  </a:moveTo>
                  <a:lnTo>
                    <a:pt x="4175" y="1"/>
                  </a:lnTo>
                  <a:cubicBezTo>
                    <a:pt x="4462" y="238"/>
                    <a:pt x="4687" y="538"/>
                    <a:pt x="4899" y="851"/>
                  </a:cubicBezTo>
                  <a:cubicBezTo>
                    <a:pt x="4874" y="851"/>
                    <a:pt x="4837" y="863"/>
                    <a:pt x="4812" y="863"/>
                  </a:cubicBezTo>
                  <a:cubicBezTo>
                    <a:pt x="4537" y="563"/>
                    <a:pt x="4212" y="326"/>
                    <a:pt x="3800" y="226"/>
                  </a:cubicBezTo>
                  <a:lnTo>
                    <a:pt x="3800" y="226"/>
                  </a:lnTo>
                  <a:cubicBezTo>
                    <a:pt x="4087" y="401"/>
                    <a:pt x="4337" y="626"/>
                    <a:pt x="4587" y="876"/>
                  </a:cubicBezTo>
                  <a:lnTo>
                    <a:pt x="4425" y="876"/>
                  </a:lnTo>
                  <a:cubicBezTo>
                    <a:pt x="4175" y="676"/>
                    <a:pt x="3887" y="513"/>
                    <a:pt x="3562" y="476"/>
                  </a:cubicBezTo>
                  <a:lnTo>
                    <a:pt x="3562" y="476"/>
                  </a:lnTo>
                  <a:cubicBezTo>
                    <a:pt x="3800" y="551"/>
                    <a:pt x="3987" y="738"/>
                    <a:pt x="4175" y="888"/>
                  </a:cubicBezTo>
                  <a:cubicBezTo>
                    <a:pt x="4112" y="901"/>
                    <a:pt x="4050" y="901"/>
                    <a:pt x="3987" y="913"/>
                  </a:cubicBezTo>
                  <a:cubicBezTo>
                    <a:pt x="3775" y="788"/>
                    <a:pt x="3537" y="701"/>
                    <a:pt x="3300" y="663"/>
                  </a:cubicBezTo>
                  <a:lnTo>
                    <a:pt x="3300" y="663"/>
                  </a:lnTo>
                  <a:cubicBezTo>
                    <a:pt x="3462" y="751"/>
                    <a:pt x="3625" y="838"/>
                    <a:pt x="3787" y="938"/>
                  </a:cubicBezTo>
                  <a:cubicBezTo>
                    <a:pt x="3712" y="951"/>
                    <a:pt x="3625" y="963"/>
                    <a:pt x="3537" y="988"/>
                  </a:cubicBezTo>
                  <a:cubicBezTo>
                    <a:pt x="3362" y="913"/>
                    <a:pt x="3175" y="851"/>
                    <a:pt x="2962" y="826"/>
                  </a:cubicBezTo>
                  <a:lnTo>
                    <a:pt x="2962" y="826"/>
                  </a:lnTo>
                  <a:cubicBezTo>
                    <a:pt x="3100" y="888"/>
                    <a:pt x="3237" y="963"/>
                    <a:pt x="3387" y="1038"/>
                  </a:cubicBezTo>
                  <a:cubicBezTo>
                    <a:pt x="3362" y="1051"/>
                    <a:pt x="3337" y="1063"/>
                    <a:pt x="3325" y="1063"/>
                  </a:cubicBezTo>
                  <a:cubicBezTo>
                    <a:pt x="3262" y="1088"/>
                    <a:pt x="3212" y="1113"/>
                    <a:pt x="3162" y="1138"/>
                  </a:cubicBezTo>
                  <a:cubicBezTo>
                    <a:pt x="2975" y="1038"/>
                    <a:pt x="2787" y="926"/>
                    <a:pt x="2600" y="826"/>
                  </a:cubicBezTo>
                  <a:lnTo>
                    <a:pt x="2600" y="826"/>
                  </a:lnTo>
                  <a:cubicBezTo>
                    <a:pt x="2737" y="963"/>
                    <a:pt x="2887" y="1101"/>
                    <a:pt x="3050" y="1213"/>
                  </a:cubicBezTo>
                  <a:cubicBezTo>
                    <a:pt x="3012" y="1238"/>
                    <a:pt x="2962" y="1263"/>
                    <a:pt x="2925" y="1301"/>
                  </a:cubicBezTo>
                  <a:cubicBezTo>
                    <a:pt x="2787" y="1201"/>
                    <a:pt x="2525" y="1038"/>
                    <a:pt x="2375" y="926"/>
                  </a:cubicBezTo>
                  <a:lnTo>
                    <a:pt x="2375" y="926"/>
                  </a:lnTo>
                  <a:cubicBezTo>
                    <a:pt x="2500" y="1088"/>
                    <a:pt x="2650" y="1226"/>
                    <a:pt x="2812" y="1363"/>
                  </a:cubicBezTo>
                  <a:cubicBezTo>
                    <a:pt x="2787" y="1388"/>
                    <a:pt x="2762" y="1401"/>
                    <a:pt x="2725" y="1413"/>
                  </a:cubicBezTo>
                  <a:cubicBezTo>
                    <a:pt x="2725" y="1413"/>
                    <a:pt x="2725" y="1426"/>
                    <a:pt x="2712" y="1426"/>
                  </a:cubicBezTo>
                  <a:cubicBezTo>
                    <a:pt x="2538" y="1288"/>
                    <a:pt x="2350" y="1151"/>
                    <a:pt x="2125" y="1001"/>
                  </a:cubicBezTo>
                  <a:lnTo>
                    <a:pt x="2125" y="1001"/>
                  </a:lnTo>
                  <a:cubicBezTo>
                    <a:pt x="2275" y="1163"/>
                    <a:pt x="2413" y="1338"/>
                    <a:pt x="2575" y="1500"/>
                  </a:cubicBezTo>
                  <a:cubicBezTo>
                    <a:pt x="2525" y="1525"/>
                    <a:pt x="2488" y="1550"/>
                    <a:pt x="2450" y="1563"/>
                  </a:cubicBezTo>
                  <a:cubicBezTo>
                    <a:pt x="2300" y="1463"/>
                    <a:pt x="2150" y="1351"/>
                    <a:pt x="2013" y="1226"/>
                  </a:cubicBezTo>
                  <a:lnTo>
                    <a:pt x="2013" y="1226"/>
                  </a:lnTo>
                  <a:cubicBezTo>
                    <a:pt x="2088" y="1363"/>
                    <a:pt x="2213" y="1500"/>
                    <a:pt x="2338" y="1625"/>
                  </a:cubicBezTo>
                  <a:cubicBezTo>
                    <a:pt x="2313" y="1650"/>
                    <a:pt x="2275" y="1663"/>
                    <a:pt x="2238" y="1688"/>
                  </a:cubicBezTo>
                  <a:cubicBezTo>
                    <a:pt x="2138" y="1600"/>
                    <a:pt x="2038" y="1513"/>
                    <a:pt x="1938" y="1413"/>
                  </a:cubicBezTo>
                  <a:lnTo>
                    <a:pt x="1938" y="1413"/>
                  </a:lnTo>
                  <a:cubicBezTo>
                    <a:pt x="1988" y="1538"/>
                    <a:pt x="2063" y="1638"/>
                    <a:pt x="2150" y="1738"/>
                  </a:cubicBezTo>
                  <a:cubicBezTo>
                    <a:pt x="2100" y="1775"/>
                    <a:pt x="2038" y="1813"/>
                    <a:pt x="1975" y="1850"/>
                  </a:cubicBezTo>
                  <a:cubicBezTo>
                    <a:pt x="1888" y="1788"/>
                    <a:pt x="1813" y="1725"/>
                    <a:pt x="1725" y="1663"/>
                  </a:cubicBezTo>
                  <a:lnTo>
                    <a:pt x="1725" y="1663"/>
                  </a:lnTo>
                  <a:cubicBezTo>
                    <a:pt x="1788" y="1738"/>
                    <a:pt x="1850" y="1813"/>
                    <a:pt x="1925" y="1888"/>
                  </a:cubicBezTo>
                  <a:cubicBezTo>
                    <a:pt x="1875" y="1925"/>
                    <a:pt x="1825" y="1963"/>
                    <a:pt x="1775" y="2000"/>
                  </a:cubicBezTo>
                  <a:cubicBezTo>
                    <a:pt x="1688" y="1950"/>
                    <a:pt x="1588" y="1900"/>
                    <a:pt x="1500" y="1863"/>
                  </a:cubicBezTo>
                  <a:lnTo>
                    <a:pt x="1500" y="1863"/>
                  </a:lnTo>
                  <a:cubicBezTo>
                    <a:pt x="1563" y="1925"/>
                    <a:pt x="1638" y="1988"/>
                    <a:pt x="1713" y="2050"/>
                  </a:cubicBezTo>
                  <a:cubicBezTo>
                    <a:pt x="1650" y="2100"/>
                    <a:pt x="1600" y="2163"/>
                    <a:pt x="1538" y="2213"/>
                  </a:cubicBezTo>
                  <a:cubicBezTo>
                    <a:pt x="1613" y="2175"/>
                    <a:pt x="1700" y="2125"/>
                    <a:pt x="1775" y="2088"/>
                  </a:cubicBezTo>
                  <a:cubicBezTo>
                    <a:pt x="1800" y="2113"/>
                    <a:pt x="1838" y="2138"/>
                    <a:pt x="1863" y="2150"/>
                  </a:cubicBezTo>
                  <a:cubicBezTo>
                    <a:pt x="1900" y="2138"/>
                    <a:pt x="1925" y="2113"/>
                    <a:pt x="1950" y="2100"/>
                  </a:cubicBezTo>
                  <a:cubicBezTo>
                    <a:pt x="1925" y="2088"/>
                    <a:pt x="1888" y="2063"/>
                    <a:pt x="1863" y="2050"/>
                  </a:cubicBezTo>
                  <a:cubicBezTo>
                    <a:pt x="1913" y="2025"/>
                    <a:pt x="1975" y="2000"/>
                    <a:pt x="2025" y="1975"/>
                  </a:cubicBezTo>
                  <a:cubicBezTo>
                    <a:pt x="2050" y="1988"/>
                    <a:pt x="2075" y="2013"/>
                    <a:pt x="2100" y="2025"/>
                  </a:cubicBezTo>
                  <a:cubicBezTo>
                    <a:pt x="2125" y="2025"/>
                    <a:pt x="2150" y="2013"/>
                    <a:pt x="2175" y="2000"/>
                  </a:cubicBezTo>
                  <a:cubicBezTo>
                    <a:pt x="2150" y="1988"/>
                    <a:pt x="2125" y="1963"/>
                    <a:pt x="2100" y="1938"/>
                  </a:cubicBezTo>
                  <a:cubicBezTo>
                    <a:pt x="2163" y="1913"/>
                    <a:pt x="2225" y="1888"/>
                    <a:pt x="2288" y="1863"/>
                  </a:cubicBezTo>
                  <a:cubicBezTo>
                    <a:pt x="2325" y="1888"/>
                    <a:pt x="2350" y="1913"/>
                    <a:pt x="2388" y="1938"/>
                  </a:cubicBezTo>
                  <a:cubicBezTo>
                    <a:pt x="2425" y="1913"/>
                    <a:pt x="2475" y="1900"/>
                    <a:pt x="2525" y="1888"/>
                  </a:cubicBezTo>
                  <a:cubicBezTo>
                    <a:pt x="2488" y="1863"/>
                    <a:pt x="2450" y="1838"/>
                    <a:pt x="2413" y="1813"/>
                  </a:cubicBezTo>
                  <a:cubicBezTo>
                    <a:pt x="2450" y="1800"/>
                    <a:pt x="2475" y="1788"/>
                    <a:pt x="2513" y="1775"/>
                  </a:cubicBezTo>
                  <a:cubicBezTo>
                    <a:pt x="2550" y="1800"/>
                    <a:pt x="2600" y="1838"/>
                    <a:pt x="2638" y="1863"/>
                  </a:cubicBezTo>
                  <a:cubicBezTo>
                    <a:pt x="2650" y="1863"/>
                    <a:pt x="2663" y="1863"/>
                    <a:pt x="2663" y="1850"/>
                  </a:cubicBezTo>
                  <a:cubicBezTo>
                    <a:pt x="2700" y="1825"/>
                    <a:pt x="2725" y="1813"/>
                    <a:pt x="2750" y="1788"/>
                  </a:cubicBezTo>
                  <a:cubicBezTo>
                    <a:pt x="2725" y="1763"/>
                    <a:pt x="2688" y="1738"/>
                    <a:pt x="2663" y="1713"/>
                  </a:cubicBezTo>
                  <a:cubicBezTo>
                    <a:pt x="2688" y="1700"/>
                    <a:pt x="2725" y="1688"/>
                    <a:pt x="2762" y="1675"/>
                  </a:cubicBezTo>
                  <a:cubicBezTo>
                    <a:pt x="2787" y="1688"/>
                    <a:pt x="2812" y="1713"/>
                    <a:pt x="2825" y="1725"/>
                  </a:cubicBezTo>
                  <a:cubicBezTo>
                    <a:pt x="2875" y="1688"/>
                    <a:pt x="2925" y="1650"/>
                    <a:pt x="2987" y="1625"/>
                  </a:cubicBezTo>
                  <a:cubicBezTo>
                    <a:pt x="2975" y="1613"/>
                    <a:pt x="2962" y="1600"/>
                    <a:pt x="2950" y="1588"/>
                  </a:cubicBezTo>
                  <a:cubicBezTo>
                    <a:pt x="2975" y="1575"/>
                    <a:pt x="3012" y="1563"/>
                    <a:pt x="3050" y="1538"/>
                  </a:cubicBezTo>
                  <a:cubicBezTo>
                    <a:pt x="3062" y="1550"/>
                    <a:pt x="3075" y="1550"/>
                    <a:pt x="3075" y="1563"/>
                  </a:cubicBezTo>
                  <a:cubicBezTo>
                    <a:pt x="3112" y="1538"/>
                    <a:pt x="3150" y="1513"/>
                    <a:pt x="3187" y="1500"/>
                  </a:cubicBezTo>
                  <a:cubicBezTo>
                    <a:pt x="3187" y="1488"/>
                    <a:pt x="3175" y="1488"/>
                    <a:pt x="3175" y="1488"/>
                  </a:cubicBezTo>
                  <a:cubicBezTo>
                    <a:pt x="3225" y="1451"/>
                    <a:pt x="3275" y="1426"/>
                    <a:pt x="3337" y="1401"/>
                  </a:cubicBezTo>
                  <a:cubicBezTo>
                    <a:pt x="3337" y="1401"/>
                    <a:pt x="3350" y="1413"/>
                    <a:pt x="3350" y="1413"/>
                  </a:cubicBezTo>
                  <a:cubicBezTo>
                    <a:pt x="3400" y="1388"/>
                    <a:pt x="3450" y="1363"/>
                    <a:pt x="3500" y="1338"/>
                  </a:cubicBezTo>
                  <a:cubicBezTo>
                    <a:pt x="3487" y="1338"/>
                    <a:pt x="3475" y="1326"/>
                    <a:pt x="3462" y="1326"/>
                  </a:cubicBezTo>
                  <a:cubicBezTo>
                    <a:pt x="3475" y="1313"/>
                    <a:pt x="3487" y="1301"/>
                    <a:pt x="3500" y="1301"/>
                  </a:cubicBezTo>
                  <a:cubicBezTo>
                    <a:pt x="3537" y="1276"/>
                    <a:pt x="3612" y="1251"/>
                    <a:pt x="3712" y="1226"/>
                  </a:cubicBezTo>
                  <a:cubicBezTo>
                    <a:pt x="3725" y="1238"/>
                    <a:pt x="3725" y="1238"/>
                    <a:pt x="3737" y="1238"/>
                  </a:cubicBezTo>
                  <a:cubicBezTo>
                    <a:pt x="3787" y="1226"/>
                    <a:pt x="3850" y="1201"/>
                    <a:pt x="3900" y="1188"/>
                  </a:cubicBezTo>
                  <a:cubicBezTo>
                    <a:pt x="3887" y="1188"/>
                    <a:pt x="3887" y="1176"/>
                    <a:pt x="3887" y="1176"/>
                  </a:cubicBezTo>
                  <a:cubicBezTo>
                    <a:pt x="3937" y="1163"/>
                    <a:pt x="3987" y="1151"/>
                    <a:pt x="4037" y="1138"/>
                  </a:cubicBezTo>
                  <a:cubicBezTo>
                    <a:pt x="4212" y="1076"/>
                    <a:pt x="4387" y="1026"/>
                    <a:pt x="4575" y="988"/>
                  </a:cubicBezTo>
                  <a:cubicBezTo>
                    <a:pt x="4612" y="976"/>
                    <a:pt x="4637" y="976"/>
                    <a:pt x="4674" y="963"/>
                  </a:cubicBezTo>
                  <a:cubicBezTo>
                    <a:pt x="4674" y="963"/>
                    <a:pt x="4687" y="963"/>
                    <a:pt x="4687" y="976"/>
                  </a:cubicBezTo>
                  <a:cubicBezTo>
                    <a:pt x="4749" y="963"/>
                    <a:pt x="4812" y="951"/>
                    <a:pt x="4874" y="951"/>
                  </a:cubicBezTo>
                  <a:lnTo>
                    <a:pt x="4887" y="951"/>
                  </a:lnTo>
                  <a:cubicBezTo>
                    <a:pt x="4874" y="938"/>
                    <a:pt x="4862" y="913"/>
                    <a:pt x="4849" y="901"/>
                  </a:cubicBezTo>
                  <a:cubicBezTo>
                    <a:pt x="4874" y="901"/>
                    <a:pt x="4899" y="888"/>
                    <a:pt x="4924" y="876"/>
                  </a:cubicBezTo>
                  <a:cubicBezTo>
                    <a:pt x="4937" y="901"/>
                    <a:pt x="4949" y="926"/>
                    <a:pt x="4962" y="938"/>
                  </a:cubicBezTo>
                  <a:cubicBezTo>
                    <a:pt x="5042" y="938"/>
                    <a:pt x="5138" y="922"/>
                    <a:pt x="5231" y="922"/>
                  </a:cubicBezTo>
                  <a:cubicBezTo>
                    <a:pt x="5254" y="922"/>
                    <a:pt x="5277" y="923"/>
                    <a:pt x="5299" y="926"/>
                  </a:cubicBezTo>
                  <a:cubicBezTo>
                    <a:pt x="5137" y="626"/>
                    <a:pt x="4937" y="351"/>
                    <a:pt x="4674" y="113"/>
                  </a:cubicBezTo>
                  <a:lnTo>
                    <a:pt x="4674" y="113"/>
                  </a:lnTo>
                  <a:cubicBezTo>
                    <a:pt x="4787" y="301"/>
                    <a:pt x="4899" y="501"/>
                    <a:pt x="5012" y="701"/>
                  </a:cubicBezTo>
                  <a:cubicBezTo>
                    <a:pt x="4799" y="401"/>
                    <a:pt x="4525" y="151"/>
                    <a:pt x="4175" y="1"/>
                  </a:cubicBezTo>
                  <a:close/>
                  <a:moveTo>
                    <a:pt x="1138" y="2125"/>
                  </a:moveTo>
                  <a:lnTo>
                    <a:pt x="1138" y="2125"/>
                  </a:lnTo>
                  <a:cubicBezTo>
                    <a:pt x="1275" y="2200"/>
                    <a:pt x="1413" y="2250"/>
                    <a:pt x="1550" y="2300"/>
                  </a:cubicBezTo>
                  <a:cubicBezTo>
                    <a:pt x="1525" y="2325"/>
                    <a:pt x="1500" y="2363"/>
                    <a:pt x="1488" y="2388"/>
                  </a:cubicBezTo>
                  <a:cubicBezTo>
                    <a:pt x="1363" y="2363"/>
                    <a:pt x="1238" y="2338"/>
                    <a:pt x="1113" y="2313"/>
                  </a:cubicBezTo>
                  <a:lnTo>
                    <a:pt x="1113" y="2313"/>
                  </a:lnTo>
                  <a:cubicBezTo>
                    <a:pt x="1213" y="2363"/>
                    <a:pt x="1325" y="2413"/>
                    <a:pt x="1438" y="2450"/>
                  </a:cubicBezTo>
                  <a:cubicBezTo>
                    <a:pt x="1413" y="2488"/>
                    <a:pt x="1375" y="2538"/>
                    <a:pt x="1363" y="2575"/>
                  </a:cubicBezTo>
                  <a:cubicBezTo>
                    <a:pt x="1225" y="2475"/>
                    <a:pt x="1075" y="2388"/>
                    <a:pt x="925" y="2338"/>
                  </a:cubicBezTo>
                  <a:lnTo>
                    <a:pt x="925" y="2338"/>
                  </a:lnTo>
                  <a:cubicBezTo>
                    <a:pt x="1050" y="2438"/>
                    <a:pt x="1188" y="2550"/>
                    <a:pt x="1325" y="2650"/>
                  </a:cubicBezTo>
                  <a:cubicBezTo>
                    <a:pt x="1275" y="2725"/>
                    <a:pt x="1250" y="2813"/>
                    <a:pt x="1213" y="2900"/>
                  </a:cubicBezTo>
                  <a:cubicBezTo>
                    <a:pt x="1050" y="2700"/>
                    <a:pt x="863" y="2525"/>
                    <a:pt x="663" y="2363"/>
                  </a:cubicBezTo>
                  <a:lnTo>
                    <a:pt x="663" y="2363"/>
                  </a:lnTo>
                  <a:cubicBezTo>
                    <a:pt x="813" y="2588"/>
                    <a:pt x="988" y="2825"/>
                    <a:pt x="1163" y="3050"/>
                  </a:cubicBezTo>
                  <a:cubicBezTo>
                    <a:pt x="1150" y="3100"/>
                    <a:pt x="1138" y="3163"/>
                    <a:pt x="1113" y="3213"/>
                  </a:cubicBezTo>
                  <a:cubicBezTo>
                    <a:pt x="950" y="2950"/>
                    <a:pt x="763" y="2700"/>
                    <a:pt x="513" y="2500"/>
                  </a:cubicBezTo>
                  <a:lnTo>
                    <a:pt x="513" y="2500"/>
                  </a:lnTo>
                  <a:cubicBezTo>
                    <a:pt x="701" y="2788"/>
                    <a:pt x="875" y="3100"/>
                    <a:pt x="1063" y="3412"/>
                  </a:cubicBezTo>
                  <a:cubicBezTo>
                    <a:pt x="1038" y="3475"/>
                    <a:pt x="1025" y="3550"/>
                    <a:pt x="1000" y="3625"/>
                  </a:cubicBezTo>
                  <a:cubicBezTo>
                    <a:pt x="863" y="3425"/>
                    <a:pt x="701" y="3225"/>
                    <a:pt x="526" y="3038"/>
                  </a:cubicBezTo>
                  <a:lnTo>
                    <a:pt x="526" y="3038"/>
                  </a:lnTo>
                  <a:cubicBezTo>
                    <a:pt x="638" y="3300"/>
                    <a:pt x="776" y="3562"/>
                    <a:pt x="938" y="3825"/>
                  </a:cubicBezTo>
                  <a:cubicBezTo>
                    <a:pt x="925" y="3875"/>
                    <a:pt x="913" y="3925"/>
                    <a:pt x="888" y="3962"/>
                  </a:cubicBezTo>
                  <a:cubicBezTo>
                    <a:pt x="738" y="3737"/>
                    <a:pt x="551" y="3537"/>
                    <a:pt x="313" y="3387"/>
                  </a:cubicBezTo>
                  <a:lnTo>
                    <a:pt x="313" y="3387"/>
                  </a:lnTo>
                  <a:cubicBezTo>
                    <a:pt x="488" y="3637"/>
                    <a:pt x="663" y="3887"/>
                    <a:pt x="838" y="4150"/>
                  </a:cubicBezTo>
                  <a:cubicBezTo>
                    <a:pt x="825" y="4175"/>
                    <a:pt x="813" y="4200"/>
                    <a:pt x="801" y="4225"/>
                  </a:cubicBezTo>
                  <a:cubicBezTo>
                    <a:pt x="613" y="3962"/>
                    <a:pt x="401" y="3725"/>
                    <a:pt x="138" y="3525"/>
                  </a:cubicBezTo>
                  <a:lnTo>
                    <a:pt x="138" y="3525"/>
                  </a:lnTo>
                  <a:cubicBezTo>
                    <a:pt x="338" y="3825"/>
                    <a:pt x="526" y="4137"/>
                    <a:pt x="726" y="4437"/>
                  </a:cubicBezTo>
                  <a:cubicBezTo>
                    <a:pt x="713" y="4475"/>
                    <a:pt x="701" y="4500"/>
                    <a:pt x="688" y="4537"/>
                  </a:cubicBezTo>
                  <a:cubicBezTo>
                    <a:pt x="501" y="4250"/>
                    <a:pt x="276" y="3987"/>
                    <a:pt x="1" y="3775"/>
                  </a:cubicBezTo>
                  <a:lnTo>
                    <a:pt x="1" y="3775"/>
                  </a:lnTo>
                  <a:cubicBezTo>
                    <a:pt x="213" y="4075"/>
                    <a:pt x="401" y="4400"/>
                    <a:pt x="601" y="4725"/>
                  </a:cubicBezTo>
                  <a:cubicBezTo>
                    <a:pt x="563" y="4812"/>
                    <a:pt x="526" y="4887"/>
                    <a:pt x="488" y="4975"/>
                  </a:cubicBezTo>
                  <a:cubicBezTo>
                    <a:pt x="538" y="4912"/>
                    <a:pt x="588" y="4850"/>
                    <a:pt x="638" y="4787"/>
                  </a:cubicBezTo>
                  <a:cubicBezTo>
                    <a:pt x="726" y="4550"/>
                    <a:pt x="875" y="4325"/>
                    <a:pt x="1025" y="4125"/>
                  </a:cubicBezTo>
                  <a:cubicBezTo>
                    <a:pt x="1025" y="4125"/>
                    <a:pt x="1025" y="4112"/>
                    <a:pt x="1038" y="4100"/>
                  </a:cubicBezTo>
                  <a:cubicBezTo>
                    <a:pt x="1038" y="4062"/>
                    <a:pt x="1050" y="4037"/>
                    <a:pt x="1063" y="4000"/>
                  </a:cubicBezTo>
                  <a:cubicBezTo>
                    <a:pt x="1075" y="3925"/>
                    <a:pt x="1100" y="3850"/>
                    <a:pt x="1125" y="3775"/>
                  </a:cubicBezTo>
                  <a:cubicBezTo>
                    <a:pt x="1150" y="3712"/>
                    <a:pt x="1188" y="3625"/>
                    <a:pt x="1225" y="3537"/>
                  </a:cubicBezTo>
                  <a:cubicBezTo>
                    <a:pt x="1238" y="3512"/>
                    <a:pt x="1250" y="3487"/>
                    <a:pt x="1263" y="3462"/>
                  </a:cubicBezTo>
                  <a:cubicBezTo>
                    <a:pt x="1263" y="3450"/>
                    <a:pt x="1250" y="3450"/>
                    <a:pt x="1250" y="3450"/>
                  </a:cubicBezTo>
                  <a:cubicBezTo>
                    <a:pt x="1263" y="3425"/>
                    <a:pt x="1263" y="3400"/>
                    <a:pt x="1263" y="3387"/>
                  </a:cubicBezTo>
                  <a:cubicBezTo>
                    <a:pt x="1275" y="3337"/>
                    <a:pt x="1275" y="3288"/>
                    <a:pt x="1288" y="3250"/>
                  </a:cubicBezTo>
                  <a:cubicBezTo>
                    <a:pt x="1275" y="3163"/>
                    <a:pt x="1263" y="3075"/>
                    <a:pt x="1313" y="2975"/>
                  </a:cubicBezTo>
                  <a:cubicBezTo>
                    <a:pt x="1338" y="2900"/>
                    <a:pt x="1363" y="2838"/>
                    <a:pt x="1388" y="2775"/>
                  </a:cubicBezTo>
                  <a:cubicBezTo>
                    <a:pt x="1400" y="2750"/>
                    <a:pt x="1400" y="2725"/>
                    <a:pt x="1400" y="2713"/>
                  </a:cubicBezTo>
                  <a:lnTo>
                    <a:pt x="1413" y="2713"/>
                  </a:lnTo>
                  <a:cubicBezTo>
                    <a:pt x="1425" y="2700"/>
                    <a:pt x="1438" y="2675"/>
                    <a:pt x="1450" y="2650"/>
                  </a:cubicBezTo>
                  <a:cubicBezTo>
                    <a:pt x="1438" y="2650"/>
                    <a:pt x="1438" y="2638"/>
                    <a:pt x="1425" y="2638"/>
                  </a:cubicBezTo>
                  <a:cubicBezTo>
                    <a:pt x="1450" y="2575"/>
                    <a:pt x="1475" y="2525"/>
                    <a:pt x="1488" y="2463"/>
                  </a:cubicBezTo>
                  <a:cubicBezTo>
                    <a:pt x="1513" y="2475"/>
                    <a:pt x="1525" y="2475"/>
                    <a:pt x="1550" y="2475"/>
                  </a:cubicBezTo>
                  <a:cubicBezTo>
                    <a:pt x="1563" y="2463"/>
                    <a:pt x="1575" y="2438"/>
                    <a:pt x="1600" y="2413"/>
                  </a:cubicBezTo>
                  <a:cubicBezTo>
                    <a:pt x="1575" y="2400"/>
                    <a:pt x="1550" y="2400"/>
                    <a:pt x="1525" y="2388"/>
                  </a:cubicBezTo>
                  <a:cubicBezTo>
                    <a:pt x="1538" y="2363"/>
                    <a:pt x="1550" y="2338"/>
                    <a:pt x="1575" y="2313"/>
                  </a:cubicBezTo>
                  <a:cubicBezTo>
                    <a:pt x="1600" y="2325"/>
                    <a:pt x="1625" y="2325"/>
                    <a:pt x="1650" y="2338"/>
                  </a:cubicBezTo>
                  <a:cubicBezTo>
                    <a:pt x="1675" y="2313"/>
                    <a:pt x="1700" y="2288"/>
                    <a:pt x="1725" y="2263"/>
                  </a:cubicBezTo>
                  <a:cubicBezTo>
                    <a:pt x="1663" y="2250"/>
                    <a:pt x="1600" y="2238"/>
                    <a:pt x="1538" y="2213"/>
                  </a:cubicBezTo>
                  <a:cubicBezTo>
                    <a:pt x="1400" y="2188"/>
                    <a:pt x="1275" y="2150"/>
                    <a:pt x="1138" y="21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2" name="Google Shape;3942;p13"/>
            <p:cNvSpPr/>
            <p:nvPr/>
          </p:nvSpPr>
          <p:spPr>
            <a:xfrm>
              <a:off x="6207800" y="2326375"/>
              <a:ext cx="72500" cy="78450"/>
            </a:xfrm>
            <a:custGeom>
              <a:avLst/>
              <a:gdLst/>
              <a:ahLst/>
              <a:cxnLst/>
              <a:rect l="l" t="t" r="r" b="b"/>
              <a:pathLst>
                <a:path w="2900" h="3138" extrusionOk="0">
                  <a:moveTo>
                    <a:pt x="0" y="1"/>
                  </a:moveTo>
                  <a:cubicBezTo>
                    <a:pt x="600" y="1488"/>
                    <a:pt x="1075" y="2550"/>
                    <a:pt x="2725" y="3075"/>
                  </a:cubicBezTo>
                  <a:cubicBezTo>
                    <a:pt x="2775" y="3087"/>
                    <a:pt x="2887" y="3137"/>
                    <a:pt x="2900" y="3137"/>
                  </a:cubicBezTo>
                  <a:cubicBezTo>
                    <a:pt x="2737" y="3012"/>
                    <a:pt x="2575" y="2900"/>
                    <a:pt x="2412" y="2787"/>
                  </a:cubicBezTo>
                  <a:cubicBezTo>
                    <a:pt x="1387" y="2125"/>
                    <a:pt x="825" y="10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3" name="Google Shape;3943;p13"/>
            <p:cNvSpPr/>
            <p:nvPr/>
          </p:nvSpPr>
          <p:spPr>
            <a:xfrm>
              <a:off x="6207175" y="2348875"/>
              <a:ext cx="64700" cy="62825"/>
            </a:xfrm>
            <a:custGeom>
              <a:avLst/>
              <a:gdLst/>
              <a:ahLst/>
              <a:cxnLst/>
              <a:rect l="l" t="t" r="r" b="b"/>
              <a:pathLst>
                <a:path w="2588" h="2513" extrusionOk="0">
                  <a:moveTo>
                    <a:pt x="0" y="0"/>
                  </a:moveTo>
                  <a:lnTo>
                    <a:pt x="0" y="0"/>
                  </a:lnTo>
                  <a:cubicBezTo>
                    <a:pt x="263" y="538"/>
                    <a:pt x="550" y="1100"/>
                    <a:pt x="988" y="1550"/>
                  </a:cubicBezTo>
                  <a:cubicBezTo>
                    <a:pt x="1375" y="1975"/>
                    <a:pt x="2187" y="2437"/>
                    <a:pt x="2587" y="2512"/>
                  </a:cubicBezTo>
                  <a:cubicBezTo>
                    <a:pt x="1587" y="1825"/>
                    <a:pt x="725" y="8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4" name="Google Shape;3944;p13"/>
            <p:cNvSpPr/>
            <p:nvPr/>
          </p:nvSpPr>
          <p:spPr>
            <a:xfrm>
              <a:off x="6211850" y="2372000"/>
              <a:ext cx="35650" cy="36575"/>
            </a:xfrm>
            <a:custGeom>
              <a:avLst/>
              <a:gdLst/>
              <a:ahLst/>
              <a:cxnLst/>
              <a:rect l="l" t="t" r="r" b="b"/>
              <a:pathLst>
                <a:path w="1426" h="1463" extrusionOk="0">
                  <a:moveTo>
                    <a:pt x="1" y="0"/>
                  </a:moveTo>
                  <a:lnTo>
                    <a:pt x="1" y="0"/>
                  </a:lnTo>
                  <a:cubicBezTo>
                    <a:pt x="238" y="650"/>
                    <a:pt x="888" y="1187"/>
                    <a:pt x="1425" y="1462"/>
                  </a:cubicBezTo>
                  <a:cubicBezTo>
                    <a:pt x="1125" y="1187"/>
                    <a:pt x="851" y="887"/>
                    <a:pt x="563" y="613"/>
                  </a:cubicBezTo>
                  <a:cubicBezTo>
                    <a:pt x="338" y="413"/>
                    <a:pt x="163" y="2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5" name="Google Shape;3945;p13"/>
            <p:cNvSpPr/>
            <p:nvPr/>
          </p:nvSpPr>
          <p:spPr>
            <a:xfrm>
              <a:off x="6211225" y="2382925"/>
              <a:ext cx="14725" cy="15325"/>
            </a:xfrm>
            <a:custGeom>
              <a:avLst/>
              <a:gdLst/>
              <a:ahLst/>
              <a:cxnLst/>
              <a:rect l="l" t="t" r="r" b="b"/>
              <a:pathLst>
                <a:path w="589" h="613" extrusionOk="0">
                  <a:moveTo>
                    <a:pt x="1" y="1"/>
                  </a:moveTo>
                  <a:lnTo>
                    <a:pt x="1" y="1"/>
                  </a:lnTo>
                  <a:cubicBezTo>
                    <a:pt x="126" y="263"/>
                    <a:pt x="363" y="463"/>
                    <a:pt x="588" y="613"/>
                  </a:cubicBezTo>
                  <a:cubicBezTo>
                    <a:pt x="413" y="400"/>
                    <a:pt x="201"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6" name="Google Shape;3946;p13"/>
            <p:cNvSpPr/>
            <p:nvPr/>
          </p:nvSpPr>
          <p:spPr>
            <a:xfrm>
              <a:off x="6149375" y="2362300"/>
              <a:ext cx="91875" cy="88125"/>
            </a:xfrm>
            <a:custGeom>
              <a:avLst/>
              <a:gdLst/>
              <a:ahLst/>
              <a:cxnLst/>
              <a:rect l="l" t="t" r="r" b="b"/>
              <a:pathLst>
                <a:path w="3675" h="3525" extrusionOk="0">
                  <a:moveTo>
                    <a:pt x="0" y="1"/>
                  </a:moveTo>
                  <a:lnTo>
                    <a:pt x="0" y="1"/>
                  </a:lnTo>
                  <a:cubicBezTo>
                    <a:pt x="775" y="1475"/>
                    <a:pt x="1900" y="2850"/>
                    <a:pt x="3512" y="3450"/>
                  </a:cubicBezTo>
                  <a:cubicBezTo>
                    <a:pt x="3562" y="3475"/>
                    <a:pt x="3649" y="3512"/>
                    <a:pt x="3674" y="3525"/>
                  </a:cubicBezTo>
                  <a:cubicBezTo>
                    <a:pt x="3525" y="3425"/>
                    <a:pt x="3375" y="3325"/>
                    <a:pt x="3225" y="3225"/>
                  </a:cubicBezTo>
                  <a:cubicBezTo>
                    <a:pt x="2112" y="2475"/>
                    <a:pt x="938" y="112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7" name="Google Shape;3947;p13"/>
            <p:cNvSpPr/>
            <p:nvPr/>
          </p:nvSpPr>
          <p:spPr>
            <a:xfrm>
              <a:off x="6184050" y="2392925"/>
              <a:ext cx="50950" cy="44075"/>
            </a:xfrm>
            <a:custGeom>
              <a:avLst/>
              <a:gdLst/>
              <a:ahLst/>
              <a:cxnLst/>
              <a:rect l="l" t="t" r="r" b="b"/>
              <a:pathLst>
                <a:path w="2038" h="1763" extrusionOk="0">
                  <a:moveTo>
                    <a:pt x="1" y="0"/>
                  </a:moveTo>
                  <a:lnTo>
                    <a:pt x="1" y="0"/>
                  </a:lnTo>
                  <a:cubicBezTo>
                    <a:pt x="450" y="750"/>
                    <a:pt x="1313" y="1513"/>
                    <a:pt x="2038" y="1762"/>
                  </a:cubicBezTo>
                  <a:cubicBezTo>
                    <a:pt x="1338" y="1250"/>
                    <a:pt x="638" y="6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8" name="Google Shape;3948;p13"/>
            <p:cNvSpPr/>
            <p:nvPr/>
          </p:nvSpPr>
          <p:spPr>
            <a:xfrm>
              <a:off x="6202175" y="2401050"/>
              <a:ext cx="22825" cy="19700"/>
            </a:xfrm>
            <a:custGeom>
              <a:avLst/>
              <a:gdLst/>
              <a:ahLst/>
              <a:cxnLst/>
              <a:rect l="l" t="t" r="r" b="b"/>
              <a:pathLst>
                <a:path w="913" h="788" extrusionOk="0">
                  <a:moveTo>
                    <a:pt x="0" y="0"/>
                  </a:moveTo>
                  <a:lnTo>
                    <a:pt x="0" y="0"/>
                  </a:lnTo>
                  <a:cubicBezTo>
                    <a:pt x="250" y="313"/>
                    <a:pt x="600" y="600"/>
                    <a:pt x="913" y="788"/>
                  </a:cubicBezTo>
                  <a:cubicBezTo>
                    <a:pt x="625" y="513"/>
                    <a:pt x="313"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9" name="Google Shape;3949;p13"/>
            <p:cNvSpPr/>
            <p:nvPr/>
          </p:nvSpPr>
          <p:spPr>
            <a:xfrm>
              <a:off x="6241225" y="2342325"/>
              <a:ext cx="85000" cy="33450"/>
            </a:xfrm>
            <a:custGeom>
              <a:avLst/>
              <a:gdLst/>
              <a:ahLst/>
              <a:cxnLst/>
              <a:rect l="l" t="t" r="r" b="b"/>
              <a:pathLst>
                <a:path w="3400" h="1338" extrusionOk="0">
                  <a:moveTo>
                    <a:pt x="0" y="0"/>
                  </a:moveTo>
                  <a:lnTo>
                    <a:pt x="0" y="0"/>
                  </a:lnTo>
                  <a:cubicBezTo>
                    <a:pt x="525" y="362"/>
                    <a:pt x="1063" y="737"/>
                    <a:pt x="1675" y="937"/>
                  </a:cubicBezTo>
                  <a:cubicBezTo>
                    <a:pt x="2212" y="1112"/>
                    <a:pt x="2900" y="1212"/>
                    <a:pt x="3400" y="1337"/>
                  </a:cubicBezTo>
                  <a:cubicBezTo>
                    <a:pt x="2900" y="1087"/>
                    <a:pt x="2350" y="950"/>
                    <a:pt x="1825" y="762"/>
                  </a:cubicBezTo>
                  <a:cubicBezTo>
                    <a:pt x="1325" y="575"/>
                    <a:pt x="575"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0" name="Google Shape;3950;p13"/>
            <p:cNvSpPr/>
            <p:nvPr/>
          </p:nvSpPr>
          <p:spPr>
            <a:xfrm>
              <a:off x="6256225" y="2357625"/>
              <a:ext cx="61250" cy="21275"/>
            </a:xfrm>
            <a:custGeom>
              <a:avLst/>
              <a:gdLst/>
              <a:ahLst/>
              <a:cxnLst/>
              <a:rect l="l" t="t" r="r" b="b"/>
              <a:pathLst>
                <a:path w="2450" h="851" extrusionOk="0">
                  <a:moveTo>
                    <a:pt x="0" y="0"/>
                  </a:moveTo>
                  <a:cubicBezTo>
                    <a:pt x="700" y="463"/>
                    <a:pt x="1725" y="850"/>
                    <a:pt x="2450" y="850"/>
                  </a:cubicBezTo>
                  <a:cubicBezTo>
                    <a:pt x="1525" y="550"/>
                    <a:pt x="913" y="3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1" name="Google Shape;3951;p13"/>
            <p:cNvSpPr/>
            <p:nvPr/>
          </p:nvSpPr>
          <p:spPr>
            <a:xfrm>
              <a:off x="6269350" y="2369500"/>
              <a:ext cx="42200" cy="14400"/>
            </a:xfrm>
            <a:custGeom>
              <a:avLst/>
              <a:gdLst/>
              <a:ahLst/>
              <a:cxnLst/>
              <a:rect l="l" t="t" r="r" b="b"/>
              <a:pathLst>
                <a:path w="1688" h="576" extrusionOk="0">
                  <a:moveTo>
                    <a:pt x="0" y="0"/>
                  </a:moveTo>
                  <a:lnTo>
                    <a:pt x="0" y="0"/>
                  </a:lnTo>
                  <a:cubicBezTo>
                    <a:pt x="500" y="325"/>
                    <a:pt x="1100" y="488"/>
                    <a:pt x="1687" y="575"/>
                  </a:cubicBezTo>
                  <a:cubicBezTo>
                    <a:pt x="1137" y="338"/>
                    <a:pt x="563"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2" name="Google Shape;3952;p13"/>
            <p:cNvSpPr/>
            <p:nvPr/>
          </p:nvSpPr>
          <p:spPr>
            <a:xfrm>
              <a:off x="6281850" y="2378875"/>
              <a:ext cx="24700" cy="10950"/>
            </a:xfrm>
            <a:custGeom>
              <a:avLst/>
              <a:gdLst/>
              <a:ahLst/>
              <a:cxnLst/>
              <a:rect l="l" t="t" r="r" b="b"/>
              <a:pathLst>
                <a:path w="988" h="438" extrusionOk="0">
                  <a:moveTo>
                    <a:pt x="0" y="0"/>
                  </a:moveTo>
                  <a:lnTo>
                    <a:pt x="0" y="0"/>
                  </a:lnTo>
                  <a:cubicBezTo>
                    <a:pt x="287" y="225"/>
                    <a:pt x="675" y="350"/>
                    <a:pt x="987" y="438"/>
                  </a:cubicBezTo>
                  <a:cubicBezTo>
                    <a:pt x="675" y="263"/>
                    <a:pt x="337" y="1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3" name="Google Shape;3953;p13"/>
            <p:cNvSpPr/>
            <p:nvPr/>
          </p:nvSpPr>
          <p:spPr>
            <a:xfrm>
              <a:off x="6266850" y="2258825"/>
              <a:ext cx="10025" cy="23575"/>
            </a:xfrm>
            <a:custGeom>
              <a:avLst/>
              <a:gdLst/>
              <a:ahLst/>
              <a:cxnLst/>
              <a:rect l="l" t="t" r="r" b="b"/>
              <a:pathLst>
                <a:path w="401" h="943" extrusionOk="0">
                  <a:moveTo>
                    <a:pt x="125" y="0"/>
                  </a:moveTo>
                  <a:cubicBezTo>
                    <a:pt x="117" y="0"/>
                    <a:pt x="109" y="1"/>
                    <a:pt x="100" y="3"/>
                  </a:cubicBezTo>
                  <a:cubicBezTo>
                    <a:pt x="38" y="3"/>
                    <a:pt x="0" y="53"/>
                    <a:pt x="13" y="103"/>
                  </a:cubicBezTo>
                  <a:cubicBezTo>
                    <a:pt x="13" y="353"/>
                    <a:pt x="50" y="603"/>
                    <a:pt x="88" y="853"/>
                  </a:cubicBezTo>
                  <a:cubicBezTo>
                    <a:pt x="106" y="908"/>
                    <a:pt x="158" y="943"/>
                    <a:pt x="214" y="943"/>
                  </a:cubicBezTo>
                  <a:cubicBezTo>
                    <a:pt x="234" y="943"/>
                    <a:pt x="255" y="938"/>
                    <a:pt x="275" y="928"/>
                  </a:cubicBezTo>
                  <a:cubicBezTo>
                    <a:pt x="288" y="928"/>
                    <a:pt x="300" y="916"/>
                    <a:pt x="313" y="903"/>
                  </a:cubicBezTo>
                  <a:cubicBezTo>
                    <a:pt x="400" y="716"/>
                    <a:pt x="288" y="428"/>
                    <a:pt x="225" y="203"/>
                  </a:cubicBezTo>
                  <a:cubicBezTo>
                    <a:pt x="225" y="191"/>
                    <a:pt x="225" y="191"/>
                    <a:pt x="225" y="191"/>
                  </a:cubicBezTo>
                  <a:cubicBezTo>
                    <a:pt x="225" y="111"/>
                    <a:pt x="204"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4" name="Google Shape;3954;p13"/>
            <p:cNvSpPr/>
            <p:nvPr/>
          </p:nvSpPr>
          <p:spPr>
            <a:xfrm>
              <a:off x="6275600" y="2254100"/>
              <a:ext cx="27825" cy="20750"/>
            </a:xfrm>
            <a:custGeom>
              <a:avLst/>
              <a:gdLst/>
              <a:ahLst/>
              <a:cxnLst/>
              <a:rect l="l" t="t" r="r" b="b"/>
              <a:pathLst>
                <a:path w="1113" h="830" extrusionOk="0">
                  <a:moveTo>
                    <a:pt x="78" y="1"/>
                  </a:moveTo>
                  <a:cubicBezTo>
                    <a:pt x="52" y="1"/>
                    <a:pt x="26" y="2"/>
                    <a:pt x="0" y="5"/>
                  </a:cubicBezTo>
                  <a:cubicBezTo>
                    <a:pt x="425" y="130"/>
                    <a:pt x="625" y="555"/>
                    <a:pt x="950" y="830"/>
                  </a:cubicBezTo>
                  <a:cubicBezTo>
                    <a:pt x="975" y="755"/>
                    <a:pt x="1000" y="680"/>
                    <a:pt x="1037" y="605"/>
                  </a:cubicBezTo>
                  <a:cubicBezTo>
                    <a:pt x="1062" y="567"/>
                    <a:pt x="1087" y="530"/>
                    <a:pt x="1112" y="492"/>
                  </a:cubicBezTo>
                  <a:cubicBezTo>
                    <a:pt x="1050" y="455"/>
                    <a:pt x="987" y="417"/>
                    <a:pt x="937" y="367"/>
                  </a:cubicBezTo>
                  <a:cubicBezTo>
                    <a:pt x="683" y="205"/>
                    <a:pt x="397"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5" name="Google Shape;3955;p13"/>
            <p:cNvSpPr/>
            <p:nvPr/>
          </p:nvSpPr>
          <p:spPr>
            <a:xfrm>
              <a:off x="6279350" y="2249200"/>
              <a:ext cx="25325" cy="16600"/>
            </a:xfrm>
            <a:custGeom>
              <a:avLst/>
              <a:gdLst/>
              <a:ahLst/>
              <a:cxnLst/>
              <a:rect l="l" t="t" r="r" b="b"/>
              <a:pathLst>
                <a:path w="1013" h="664" extrusionOk="0">
                  <a:moveTo>
                    <a:pt x="160" y="1"/>
                  </a:moveTo>
                  <a:cubicBezTo>
                    <a:pt x="106" y="1"/>
                    <a:pt x="52" y="5"/>
                    <a:pt x="0" y="14"/>
                  </a:cubicBezTo>
                  <a:cubicBezTo>
                    <a:pt x="175" y="38"/>
                    <a:pt x="412" y="201"/>
                    <a:pt x="475" y="251"/>
                  </a:cubicBezTo>
                  <a:cubicBezTo>
                    <a:pt x="650" y="376"/>
                    <a:pt x="800" y="538"/>
                    <a:pt x="975" y="663"/>
                  </a:cubicBezTo>
                  <a:cubicBezTo>
                    <a:pt x="987" y="638"/>
                    <a:pt x="1000" y="626"/>
                    <a:pt x="1012" y="613"/>
                  </a:cubicBezTo>
                  <a:cubicBezTo>
                    <a:pt x="987" y="551"/>
                    <a:pt x="950" y="501"/>
                    <a:pt x="937" y="438"/>
                  </a:cubicBezTo>
                  <a:cubicBezTo>
                    <a:pt x="912" y="376"/>
                    <a:pt x="900" y="301"/>
                    <a:pt x="900" y="238"/>
                  </a:cubicBezTo>
                  <a:cubicBezTo>
                    <a:pt x="683" y="94"/>
                    <a:pt x="415"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6" name="Google Shape;3956;p13"/>
            <p:cNvSpPr/>
            <p:nvPr/>
          </p:nvSpPr>
          <p:spPr>
            <a:xfrm>
              <a:off x="6280275" y="2236375"/>
              <a:ext cx="23150" cy="16600"/>
            </a:xfrm>
            <a:custGeom>
              <a:avLst/>
              <a:gdLst/>
              <a:ahLst/>
              <a:cxnLst/>
              <a:rect l="l" t="t" r="r" b="b"/>
              <a:pathLst>
                <a:path w="926" h="664" extrusionOk="0">
                  <a:moveTo>
                    <a:pt x="311" y="1"/>
                  </a:moveTo>
                  <a:cubicBezTo>
                    <a:pt x="195" y="1"/>
                    <a:pt x="85" y="34"/>
                    <a:pt x="1" y="114"/>
                  </a:cubicBezTo>
                  <a:cubicBezTo>
                    <a:pt x="37" y="95"/>
                    <a:pt x="79" y="87"/>
                    <a:pt x="123" y="87"/>
                  </a:cubicBezTo>
                  <a:cubicBezTo>
                    <a:pt x="305" y="87"/>
                    <a:pt x="525" y="224"/>
                    <a:pt x="575" y="264"/>
                  </a:cubicBezTo>
                  <a:cubicBezTo>
                    <a:pt x="481" y="230"/>
                    <a:pt x="379" y="207"/>
                    <a:pt x="278" y="207"/>
                  </a:cubicBezTo>
                  <a:cubicBezTo>
                    <a:pt x="192" y="207"/>
                    <a:pt x="106" y="224"/>
                    <a:pt x="26" y="264"/>
                  </a:cubicBezTo>
                  <a:cubicBezTo>
                    <a:pt x="325" y="264"/>
                    <a:pt x="550" y="502"/>
                    <a:pt x="800" y="639"/>
                  </a:cubicBezTo>
                  <a:cubicBezTo>
                    <a:pt x="813" y="651"/>
                    <a:pt x="838" y="664"/>
                    <a:pt x="863" y="664"/>
                  </a:cubicBezTo>
                  <a:cubicBezTo>
                    <a:pt x="863" y="576"/>
                    <a:pt x="875" y="489"/>
                    <a:pt x="900" y="414"/>
                  </a:cubicBezTo>
                  <a:cubicBezTo>
                    <a:pt x="888" y="402"/>
                    <a:pt x="875" y="402"/>
                    <a:pt x="863" y="402"/>
                  </a:cubicBezTo>
                  <a:cubicBezTo>
                    <a:pt x="900" y="377"/>
                    <a:pt x="925" y="327"/>
                    <a:pt x="913" y="277"/>
                  </a:cubicBezTo>
                  <a:cubicBezTo>
                    <a:pt x="789" y="128"/>
                    <a:pt x="539"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7" name="Google Shape;3957;p13"/>
            <p:cNvSpPr/>
            <p:nvPr/>
          </p:nvSpPr>
          <p:spPr>
            <a:xfrm>
              <a:off x="6279650" y="2260775"/>
              <a:ext cx="25950" cy="52200"/>
            </a:xfrm>
            <a:custGeom>
              <a:avLst/>
              <a:gdLst/>
              <a:ahLst/>
              <a:cxnLst/>
              <a:rect l="l" t="t" r="r" b="b"/>
              <a:pathLst>
                <a:path w="1038" h="2088" extrusionOk="0">
                  <a:moveTo>
                    <a:pt x="1" y="0"/>
                  </a:moveTo>
                  <a:lnTo>
                    <a:pt x="1" y="0"/>
                  </a:lnTo>
                  <a:cubicBezTo>
                    <a:pt x="213" y="275"/>
                    <a:pt x="375" y="613"/>
                    <a:pt x="625" y="863"/>
                  </a:cubicBezTo>
                  <a:cubicBezTo>
                    <a:pt x="438" y="713"/>
                    <a:pt x="213" y="538"/>
                    <a:pt x="88" y="325"/>
                  </a:cubicBezTo>
                  <a:lnTo>
                    <a:pt x="88" y="325"/>
                  </a:lnTo>
                  <a:cubicBezTo>
                    <a:pt x="151" y="613"/>
                    <a:pt x="313" y="888"/>
                    <a:pt x="525" y="1100"/>
                  </a:cubicBezTo>
                  <a:cubicBezTo>
                    <a:pt x="363" y="1000"/>
                    <a:pt x="213" y="900"/>
                    <a:pt x="101" y="750"/>
                  </a:cubicBezTo>
                  <a:lnTo>
                    <a:pt x="101" y="750"/>
                  </a:lnTo>
                  <a:cubicBezTo>
                    <a:pt x="151" y="1038"/>
                    <a:pt x="475" y="1325"/>
                    <a:pt x="600" y="1475"/>
                  </a:cubicBezTo>
                  <a:cubicBezTo>
                    <a:pt x="613" y="1500"/>
                    <a:pt x="625" y="1512"/>
                    <a:pt x="638" y="1537"/>
                  </a:cubicBezTo>
                  <a:cubicBezTo>
                    <a:pt x="500" y="1413"/>
                    <a:pt x="350" y="1313"/>
                    <a:pt x="188" y="1225"/>
                  </a:cubicBezTo>
                  <a:lnTo>
                    <a:pt x="188" y="1225"/>
                  </a:lnTo>
                  <a:cubicBezTo>
                    <a:pt x="363" y="1413"/>
                    <a:pt x="513" y="1650"/>
                    <a:pt x="588" y="1825"/>
                  </a:cubicBezTo>
                  <a:cubicBezTo>
                    <a:pt x="613" y="1912"/>
                    <a:pt x="650" y="2000"/>
                    <a:pt x="688" y="2087"/>
                  </a:cubicBezTo>
                  <a:cubicBezTo>
                    <a:pt x="700" y="2087"/>
                    <a:pt x="700" y="2075"/>
                    <a:pt x="700" y="2075"/>
                  </a:cubicBezTo>
                  <a:cubicBezTo>
                    <a:pt x="713" y="2075"/>
                    <a:pt x="725" y="2062"/>
                    <a:pt x="738" y="2050"/>
                  </a:cubicBezTo>
                  <a:cubicBezTo>
                    <a:pt x="763" y="2037"/>
                    <a:pt x="788" y="2025"/>
                    <a:pt x="813" y="2025"/>
                  </a:cubicBezTo>
                  <a:cubicBezTo>
                    <a:pt x="838" y="2012"/>
                    <a:pt x="875" y="2012"/>
                    <a:pt x="900" y="2012"/>
                  </a:cubicBezTo>
                  <a:lnTo>
                    <a:pt x="963" y="2012"/>
                  </a:lnTo>
                  <a:cubicBezTo>
                    <a:pt x="963" y="2000"/>
                    <a:pt x="963" y="2000"/>
                    <a:pt x="963" y="1987"/>
                  </a:cubicBezTo>
                  <a:cubicBezTo>
                    <a:pt x="963" y="1975"/>
                    <a:pt x="950" y="1950"/>
                    <a:pt x="938" y="1937"/>
                  </a:cubicBezTo>
                  <a:cubicBezTo>
                    <a:pt x="938" y="1925"/>
                    <a:pt x="926" y="1913"/>
                    <a:pt x="925" y="1912"/>
                  </a:cubicBezTo>
                  <a:lnTo>
                    <a:pt x="925" y="1912"/>
                  </a:lnTo>
                  <a:cubicBezTo>
                    <a:pt x="938" y="1925"/>
                    <a:pt x="950" y="1937"/>
                    <a:pt x="963" y="1962"/>
                  </a:cubicBezTo>
                  <a:cubicBezTo>
                    <a:pt x="975" y="1862"/>
                    <a:pt x="975" y="1775"/>
                    <a:pt x="1000" y="1687"/>
                  </a:cubicBezTo>
                  <a:cubicBezTo>
                    <a:pt x="1013" y="1650"/>
                    <a:pt x="1013" y="1600"/>
                    <a:pt x="1025" y="1562"/>
                  </a:cubicBezTo>
                  <a:cubicBezTo>
                    <a:pt x="1025" y="1550"/>
                    <a:pt x="1038" y="1537"/>
                    <a:pt x="1038" y="1525"/>
                  </a:cubicBezTo>
                  <a:cubicBezTo>
                    <a:pt x="1013" y="1500"/>
                    <a:pt x="1000" y="1475"/>
                    <a:pt x="975" y="1450"/>
                  </a:cubicBezTo>
                  <a:lnTo>
                    <a:pt x="975" y="1450"/>
                  </a:lnTo>
                  <a:cubicBezTo>
                    <a:pt x="988" y="1450"/>
                    <a:pt x="1000" y="1462"/>
                    <a:pt x="1013" y="1462"/>
                  </a:cubicBezTo>
                  <a:cubicBezTo>
                    <a:pt x="1013" y="1475"/>
                    <a:pt x="1025" y="1475"/>
                    <a:pt x="1038" y="1475"/>
                  </a:cubicBezTo>
                  <a:cubicBezTo>
                    <a:pt x="975" y="1437"/>
                    <a:pt x="913" y="1375"/>
                    <a:pt x="863" y="1313"/>
                  </a:cubicBezTo>
                  <a:cubicBezTo>
                    <a:pt x="763" y="1150"/>
                    <a:pt x="738" y="950"/>
                    <a:pt x="763" y="763"/>
                  </a:cubicBezTo>
                  <a:cubicBezTo>
                    <a:pt x="763" y="763"/>
                    <a:pt x="763" y="750"/>
                    <a:pt x="763" y="750"/>
                  </a:cubicBezTo>
                  <a:cubicBezTo>
                    <a:pt x="763" y="725"/>
                    <a:pt x="763" y="688"/>
                    <a:pt x="775" y="663"/>
                  </a:cubicBezTo>
                  <a:cubicBezTo>
                    <a:pt x="775" y="638"/>
                    <a:pt x="775" y="613"/>
                    <a:pt x="788" y="588"/>
                  </a:cubicBezTo>
                  <a:cubicBezTo>
                    <a:pt x="538" y="400"/>
                    <a:pt x="301" y="2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8" name="Google Shape;3958;p13"/>
            <p:cNvSpPr/>
            <p:nvPr/>
          </p:nvSpPr>
          <p:spPr>
            <a:xfrm>
              <a:off x="6280275" y="2228650"/>
              <a:ext cx="17825" cy="8100"/>
            </a:xfrm>
            <a:custGeom>
              <a:avLst/>
              <a:gdLst/>
              <a:ahLst/>
              <a:cxnLst/>
              <a:rect l="l" t="t" r="r" b="b"/>
              <a:pathLst>
                <a:path w="713" h="324" extrusionOk="0">
                  <a:moveTo>
                    <a:pt x="430" y="0"/>
                  </a:moveTo>
                  <a:cubicBezTo>
                    <a:pt x="346" y="0"/>
                    <a:pt x="264" y="31"/>
                    <a:pt x="188" y="73"/>
                  </a:cubicBezTo>
                  <a:cubicBezTo>
                    <a:pt x="113" y="111"/>
                    <a:pt x="13" y="161"/>
                    <a:pt x="1" y="248"/>
                  </a:cubicBezTo>
                  <a:cubicBezTo>
                    <a:pt x="23" y="215"/>
                    <a:pt x="55" y="201"/>
                    <a:pt x="96" y="190"/>
                  </a:cubicBezTo>
                  <a:lnTo>
                    <a:pt x="96" y="190"/>
                  </a:lnTo>
                  <a:cubicBezTo>
                    <a:pt x="86" y="195"/>
                    <a:pt x="76" y="203"/>
                    <a:pt x="76" y="211"/>
                  </a:cubicBezTo>
                  <a:cubicBezTo>
                    <a:pt x="99" y="195"/>
                    <a:pt x="130" y="189"/>
                    <a:pt x="164" y="189"/>
                  </a:cubicBezTo>
                  <a:cubicBezTo>
                    <a:pt x="239" y="189"/>
                    <a:pt x="325" y="218"/>
                    <a:pt x="350" y="236"/>
                  </a:cubicBezTo>
                  <a:cubicBezTo>
                    <a:pt x="425" y="248"/>
                    <a:pt x="500" y="323"/>
                    <a:pt x="575" y="323"/>
                  </a:cubicBezTo>
                  <a:cubicBezTo>
                    <a:pt x="613" y="311"/>
                    <a:pt x="638" y="261"/>
                    <a:pt x="613" y="236"/>
                  </a:cubicBezTo>
                  <a:cubicBezTo>
                    <a:pt x="600" y="223"/>
                    <a:pt x="588" y="223"/>
                    <a:pt x="588" y="211"/>
                  </a:cubicBezTo>
                  <a:cubicBezTo>
                    <a:pt x="600" y="211"/>
                    <a:pt x="625" y="211"/>
                    <a:pt x="638" y="198"/>
                  </a:cubicBezTo>
                  <a:cubicBezTo>
                    <a:pt x="713" y="123"/>
                    <a:pt x="613" y="48"/>
                    <a:pt x="550" y="23"/>
                  </a:cubicBezTo>
                  <a:cubicBezTo>
                    <a:pt x="510" y="7"/>
                    <a:pt x="470"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9" name="Google Shape;3959;p13"/>
            <p:cNvSpPr/>
            <p:nvPr/>
          </p:nvSpPr>
          <p:spPr>
            <a:xfrm>
              <a:off x="6269975" y="2194775"/>
              <a:ext cx="23750" cy="22900"/>
            </a:xfrm>
            <a:custGeom>
              <a:avLst/>
              <a:gdLst/>
              <a:ahLst/>
              <a:cxnLst/>
              <a:rect l="l" t="t" r="r" b="b"/>
              <a:pathLst>
                <a:path w="950" h="916" extrusionOk="0">
                  <a:moveTo>
                    <a:pt x="328" y="0"/>
                  </a:moveTo>
                  <a:cubicBezTo>
                    <a:pt x="212" y="0"/>
                    <a:pt x="99" y="30"/>
                    <a:pt x="0" y="116"/>
                  </a:cubicBezTo>
                  <a:cubicBezTo>
                    <a:pt x="44" y="104"/>
                    <a:pt x="87" y="98"/>
                    <a:pt x="129" y="98"/>
                  </a:cubicBezTo>
                  <a:cubicBezTo>
                    <a:pt x="341" y="98"/>
                    <a:pt x="535" y="239"/>
                    <a:pt x="712" y="353"/>
                  </a:cubicBezTo>
                  <a:cubicBezTo>
                    <a:pt x="525" y="291"/>
                    <a:pt x="338" y="229"/>
                    <a:pt x="138" y="216"/>
                  </a:cubicBezTo>
                  <a:lnTo>
                    <a:pt x="138" y="216"/>
                  </a:lnTo>
                  <a:cubicBezTo>
                    <a:pt x="313" y="279"/>
                    <a:pt x="563" y="453"/>
                    <a:pt x="625" y="503"/>
                  </a:cubicBezTo>
                  <a:cubicBezTo>
                    <a:pt x="688" y="541"/>
                    <a:pt x="762" y="603"/>
                    <a:pt x="850" y="653"/>
                  </a:cubicBezTo>
                  <a:cubicBezTo>
                    <a:pt x="638" y="553"/>
                    <a:pt x="388" y="453"/>
                    <a:pt x="325" y="428"/>
                  </a:cubicBezTo>
                  <a:lnTo>
                    <a:pt x="325" y="428"/>
                  </a:lnTo>
                  <a:cubicBezTo>
                    <a:pt x="538" y="578"/>
                    <a:pt x="712" y="778"/>
                    <a:pt x="925" y="916"/>
                  </a:cubicBezTo>
                  <a:cubicBezTo>
                    <a:pt x="900" y="803"/>
                    <a:pt x="912" y="666"/>
                    <a:pt x="925" y="553"/>
                  </a:cubicBezTo>
                  <a:cubicBezTo>
                    <a:pt x="937" y="528"/>
                    <a:pt x="937" y="491"/>
                    <a:pt x="937" y="466"/>
                  </a:cubicBezTo>
                  <a:cubicBezTo>
                    <a:pt x="950" y="416"/>
                    <a:pt x="950" y="453"/>
                    <a:pt x="950" y="416"/>
                  </a:cubicBezTo>
                  <a:cubicBezTo>
                    <a:pt x="950" y="403"/>
                    <a:pt x="950" y="378"/>
                    <a:pt x="950" y="366"/>
                  </a:cubicBezTo>
                  <a:cubicBezTo>
                    <a:pt x="940" y="356"/>
                    <a:pt x="938" y="333"/>
                    <a:pt x="938" y="333"/>
                  </a:cubicBezTo>
                  <a:cubicBezTo>
                    <a:pt x="937" y="333"/>
                    <a:pt x="937" y="335"/>
                    <a:pt x="937" y="341"/>
                  </a:cubicBezTo>
                  <a:cubicBezTo>
                    <a:pt x="925" y="291"/>
                    <a:pt x="937" y="316"/>
                    <a:pt x="912" y="304"/>
                  </a:cubicBezTo>
                  <a:lnTo>
                    <a:pt x="912" y="304"/>
                  </a:lnTo>
                  <a:cubicBezTo>
                    <a:pt x="921" y="312"/>
                    <a:pt x="924" y="315"/>
                    <a:pt x="923" y="315"/>
                  </a:cubicBezTo>
                  <a:cubicBezTo>
                    <a:pt x="919" y="315"/>
                    <a:pt x="875" y="279"/>
                    <a:pt x="875" y="279"/>
                  </a:cubicBezTo>
                  <a:cubicBezTo>
                    <a:pt x="800" y="229"/>
                    <a:pt x="737" y="191"/>
                    <a:pt x="688" y="116"/>
                  </a:cubicBezTo>
                  <a:cubicBezTo>
                    <a:pt x="675" y="104"/>
                    <a:pt x="650" y="79"/>
                    <a:pt x="638" y="54"/>
                  </a:cubicBezTo>
                  <a:cubicBezTo>
                    <a:pt x="537" y="24"/>
                    <a:pt x="432" y="0"/>
                    <a:pt x="3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0" name="Google Shape;3960;p13"/>
            <p:cNvSpPr/>
            <p:nvPr/>
          </p:nvSpPr>
          <p:spPr>
            <a:xfrm>
              <a:off x="6281850" y="2212650"/>
              <a:ext cx="21575" cy="15725"/>
            </a:xfrm>
            <a:custGeom>
              <a:avLst/>
              <a:gdLst/>
              <a:ahLst/>
              <a:cxnLst/>
              <a:rect l="l" t="t" r="r" b="b"/>
              <a:pathLst>
                <a:path w="863" h="629" extrusionOk="0">
                  <a:moveTo>
                    <a:pt x="0" y="1"/>
                  </a:moveTo>
                  <a:lnTo>
                    <a:pt x="0" y="1"/>
                  </a:lnTo>
                  <a:cubicBezTo>
                    <a:pt x="113" y="151"/>
                    <a:pt x="262" y="288"/>
                    <a:pt x="437" y="376"/>
                  </a:cubicBezTo>
                  <a:cubicBezTo>
                    <a:pt x="300" y="326"/>
                    <a:pt x="188" y="276"/>
                    <a:pt x="63" y="201"/>
                  </a:cubicBezTo>
                  <a:lnTo>
                    <a:pt x="63" y="201"/>
                  </a:lnTo>
                  <a:cubicBezTo>
                    <a:pt x="213" y="413"/>
                    <a:pt x="462" y="563"/>
                    <a:pt x="712" y="613"/>
                  </a:cubicBezTo>
                  <a:cubicBezTo>
                    <a:pt x="734" y="624"/>
                    <a:pt x="754" y="629"/>
                    <a:pt x="772" y="629"/>
                  </a:cubicBezTo>
                  <a:cubicBezTo>
                    <a:pt x="814" y="629"/>
                    <a:pt x="845" y="602"/>
                    <a:pt x="862" y="576"/>
                  </a:cubicBezTo>
                  <a:lnTo>
                    <a:pt x="825" y="576"/>
                  </a:lnTo>
                  <a:cubicBezTo>
                    <a:pt x="662" y="513"/>
                    <a:pt x="525" y="426"/>
                    <a:pt x="462" y="263"/>
                  </a:cubicBezTo>
                  <a:cubicBezTo>
                    <a:pt x="462" y="251"/>
                    <a:pt x="462" y="238"/>
                    <a:pt x="462" y="226"/>
                  </a:cubicBezTo>
                  <a:cubicBezTo>
                    <a:pt x="325" y="176"/>
                    <a:pt x="150" y="1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1" name="Google Shape;3961;p13"/>
            <p:cNvSpPr/>
            <p:nvPr/>
          </p:nvSpPr>
          <p:spPr>
            <a:xfrm>
              <a:off x="6304950" y="2351050"/>
              <a:ext cx="45650" cy="29100"/>
            </a:xfrm>
            <a:custGeom>
              <a:avLst/>
              <a:gdLst/>
              <a:ahLst/>
              <a:cxnLst/>
              <a:rect l="l" t="t" r="r" b="b"/>
              <a:pathLst>
                <a:path w="1826" h="1164" extrusionOk="0">
                  <a:moveTo>
                    <a:pt x="776" y="1"/>
                  </a:moveTo>
                  <a:lnTo>
                    <a:pt x="776" y="1"/>
                  </a:lnTo>
                  <a:cubicBezTo>
                    <a:pt x="976" y="126"/>
                    <a:pt x="1176" y="263"/>
                    <a:pt x="1375" y="401"/>
                  </a:cubicBezTo>
                  <a:cubicBezTo>
                    <a:pt x="1026" y="263"/>
                    <a:pt x="638" y="188"/>
                    <a:pt x="276" y="101"/>
                  </a:cubicBezTo>
                  <a:lnTo>
                    <a:pt x="276" y="101"/>
                  </a:lnTo>
                  <a:cubicBezTo>
                    <a:pt x="576" y="251"/>
                    <a:pt x="863" y="438"/>
                    <a:pt x="1151" y="613"/>
                  </a:cubicBezTo>
                  <a:cubicBezTo>
                    <a:pt x="776" y="476"/>
                    <a:pt x="376" y="388"/>
                    <a:pt x="1" y="288"/>
                  </a:cubicBezTo>
                  <a:lnTo>
                    <a:pt x="1" y="288"/>
                  </a:lnTo>
                  <a:cubicBezTo>
                    <a:pt x="501" y="551"/>
                    <a:pt x="963" y="901"/>
                    <a:pt x="1463" y="1163"/>
                  </a:cubicBezTo>
                  <a:cubicBezTo>
                    <a:pt x="1425" y="1088"/>
                    <a:pt x="1425" y="1013"/>
                    <a:pt x="1463" y="938"/>
                  </a:cubicBezTo>
                  <a:cubicBezTo>
                    <a:pt x="1500" y="876"/>
                    <a:pt x="1550" y="838"/>
                    <a:pt x="1625" y="826"/>
                  </a:cubicBezTo>
                  <a:cubicBezTo>
                    <a:pt x="1625" y="788"/>
                    <a:pt x="1625" y="763"/>
                    <a:pt x="1625" y="738"/>
                  </a:cubicBezTo>
                  <a:cubicBezTo>
                    <a:pt x="1644" y="682"/>
                    <a:pt x="1670" y="646"/>
                    <a:pt x="1703" y="611"/>
                  </a:cubicBezTo>
                  <a:lnTo>
                    <a:pt x="1703" y="611"/>
                  </a:lnTo>
                  <a:lnTo>
                    <a:pt x="1750" y="576"/>
                  </a:lnTo>
                  <a:lnTo>
                    <a:pt x="1738" y="576"/>
                  </a:lnTo>
                  <a:cubicBezTo>
                    <a:pt x="1763" y="563"/>
                    <a:pt x="1788" y="551"/>
                    <a:pt x="1813" y="538"/>
                  </a:cubicBezTo>
                  <a:cubicBezTo>
                    <a:pt x="1813" y="538"/>
                    <a:pt x="1813" y="526"/>
                    <a:pt x="1813" y="526"/>
                  </a:cubicBezTo>
                  <a:cubicBezTo>
                    <a:pt x="1813" y="463"/>
                    <a:pt x="1813" y="388"/>
                    <a:pt x="1825" y="313"/>
                  </a:cubicBezTo>
                  <a:cubicBezTo>
                    <a:pt x="1488" y="163"/>
                    <a:pt x="1113" y="76"/>
                    <a:pt x="7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2" name="Google Shape;3962;p13"/>
            <p:cNvSpPr/>
            <p:nvPr/>
          </p:nvSpPr>
          <p:spPr>
            <a:xfrm>
              <a:off x="6331825" y="2346375"/>
              <a:ext cx="19075" cy="11900"/>
            </a:xfrm>
            <a:custGeom>
              <a:avLst/>
              <a:gdLst/>
              <a:ahLst/>
              <a:cxnLst/>
              <a:rect l="l" t="t" r="r" b="b"/>
              <a:pathLst>
                <a:path w="763" h="476" extrusionOk="0">
                  <a:moveTo>
                    <a:pt x="1" y="0"/>
                  </a:moveTo>
                  <a:lnTo>
                    <a:pt x="1" y="0"/>
                  </a:lnTo>
                  <a:cubicBezTo>
                    <a:pt x="138" y="50"/>
                    <a:pt x="325" y="188"/>
                    <a:pt x="375" y="225"/>
                  </a:cubicBezTo>
                  <a:cubicBezTo>
                    <a:pt x="475" y="300"/>
                    <a:pt x="600" y="388"/>
                    <a:pt x="750" y="475"/>
                  </a:cubicBezTo>
                  <a:cubicBezTo>
                    <a:pt x="750" y="438"/>
                    <a:pt x="750" y="413"/>
                    <a:pt x="750" y="375"/>
                  </a:cubicBezTo>
                  <a:cubicBezTo>
                    <a:pt x="750" y="338"/>
                    <a:pt x="763" y="288"/>
                    <a:pt x="763" y="250"/>
                  </a:cubicBezTo>
                  <a:cubicBezTo>
                    <a:pt x="525" y="125"/>
                    <a:pt x="275"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3" name="Google Shape;3963;p13"/>
            <p:cNvSpPr/>
            <p:nvPr/>
          </p:nvSpPr>
          <p:spPr>
            <a:xfrm>
              <a:off x="6298700" y="2314200"/>
              <a:ext cx="37200" cy="20025"/>
            </a:xfrm>
            <a:custGeom>
              <a:avLst/>
              <a:gdLst/>
              <a:ahLst/>
              <a:cxnLst/>
              <a:rect l="l" t="t" r="r" b="b"/>
              <a:pathLst>
                <a:path w="1488" h="801" extrusionOk="0">
                  <a:moveTo>
                    <a:pt x="426" y="0"/>
                  </a:moveTo>
                  <a:cubicBezTo>
                    <a:pt x="663" y="63"/>
                    <a:pt x="863" y="175"/>
                    <a:pt x="1076" y="275"/>
                  </a:cubicBezTo>
                  <a:cubicBezTo>
                    <a:pt x="838" y="220"/>
                    <a:pt x="573" y="186"/>
                    <a:pt x="409" y="186"/>
                  </a:cubicBezTo>
                  <a:cubicBezTo>
                    <a:pt x="349" y="186"/>
                    <a:pt x="303" y="190"/>
                    <a:pt x="276" y="200"/>
                  </a:cubicBezTo>
                  <a:cubicBezTo>
                    <a:pt x="551" y="250"/>
                    <a:pt x="788" y="375"/>
                    <a:pt x="1038" y="500"/>
                  </a:cubicBezTo>
                  <a:cubicBezTo>
                    <a:pt x="725" y="396"/>
                    <a:pt x="402" y="324"/>
                    <a:pt x="77" y="324"/>
                  </a:cubicBezTo>
                  <a:cubicBezTo>
                    <a:pt x="52" y="324"/>
                    <a:pt x="26" y="324"/>
                    <a:pt x="1" y="325"/>
                  </a:cubicBezTo>
                  <a:cubicBezTo>
                    <a:pt x="338" y="438"/>
                    <a:pt x="638" y="638"/>
                    <a:pt x="951" y="800"/>
                  </a:cubicBezTo>
                  <a:cubicBezTo>
                    <a:pt x="963" y="788"/>
                    <a:pt x="976" y="775"/>
                    <a:pt x="988" y="750"/>
                  </a:cubicBezTo>
                  <a:cubicBezTo>
                    <a:pt x="1001" y="738"/>
                    <a:pt x="1026" y="713"/>
                    <a:pt x="1038" y="700"/>
                  </a:cubicBezTo>
                  <a:lnTo>
                    <a:pt x="1051" y="700"/>
                  </a:lnTo>
                  <a:lnTo>
                    <a:pt x="1063" y="688"/>
                  </a:lnTo>
                  <a:cubicBezTo>
                    <a:pt x="1088" y="663"/>
                    <a:pt x="1113" y="650"/>
                    <a:pt x="1138" y="638"/>
                  </a:cubicBezTo>
                  <a:cubicBezTo>
                    <a:pt x="1163" y="625"/>
                    <a:pt x="1213" y="613"/>
                    <a:pt x="1226" y="613"/>
                  </a:cubicBezTo>
                  <a:lnTo>
                    <a:pt x="1226" y="613"/>
                  </a:lnTo>
                  <a:cubicBezTo>
                    <a:pt x="1217" y="613"/>
                    <a:pt x="1192" y="624"/>
                    <a:pt x="1199" y="624"/>
                  </a:cubicBezTo>
                  <a:cubicBezTo>
                    <a:pt x="1202" y="624"/>
                    <a:pt x="1213" y="621"/>
                    <a:pt x="1238" y="613"/>
                  </a:cubicBezTo>
                  <a:cubicBezTo>
                    <a:pt x="1276" y="600"/>
                    <a:pt x="1313" y="588"/>
                    <a:pt x="1351" y="575"/>
                  </a:cubicBezTo>
                  <a:cubicBezTo>
                    <a:pt x="1363" y="563"/>
                    <a:pt x="1376" y="550"/>
                    <a:pt x="1388" y="550"/>
                  </a:cubicBezTo>
                  <a:cubicBezTo>
                    <a:pt x="1401" y="538"/>
                    <a:pt x="1413" y="513"/>
                    <a:pt x="1426" y="513"/>
                  </a:cubicBezTo>
                  <a:cubicBezTo>
                    <a:pt x="1438" y="488"/>
                    <a:pt x="1463" y="475"/>
                    <a:pt x="1488" y="450"/>
                  </a:cubicBezTo>
                  <a:cubicBezTo>
                    <a:pt x="1463" y="438"/>
                    <a:pt x="1438" y="413"/>
                    <a:pt x="1426" y="388"/>
                  </a:cubicBezTo>
                  <a:cubicBezTo>
                    <a:pt x="1401" y="350"/>
                    <a:pt x="1388" y="313"/>
                    <a:pt x="1376" y="275"/>
                  </a:cubicBezTo>
                  <a:cubicBezTo>
                    <a:pt x="1351" y="225"/>
                    <a:pt x="1338" y="188"/>
                    <a:pt x="1326" y="138"/>
                  </a:cubicBezTo>
                  <a:cubicBezTo>
                    <a:pt x="1038" y="50"/>
                    <a:pt x="738" y="0"/>
                    <a:pt x="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4" name="Google Shape;3964;p13"/>
            <p:cNvSpPr/>
            <p:nvPr/>
          </p:nvSpPr>
          <p:spPr>
            <a:xfrm>
              <a:off x="6304950" y="2327625"/>
              <a:ext cx="16900" cy="11600"/>
            </a:xfrm>
            <a:custGeom>
              <a:avLst/>
              <a:gdLst/>
              <a:ahLst/>
              <a:cxnLst/>
              <a:rect l="l" t="t" r="r" b="b"/>
              <a:pathLst>
                <a:path w="676" h="464" extrusionOk="0">
                  <a:moveTo>
                    <a:pt x="1" y="1"/>
                  </a:moveTo>
                  <a:lnTo>
                    <a:pt x="1" y="1"/>
                  </a:lnTo>
                  <a:cubicBezTo>
                    <a:pt x="201" y="138"/>
                    <a:pt x="388" y="363"/>
                    <a:pt x="613" y="463"/>
                  </a:cubicBezTo>
                  <a:cubicBezTo>
                    <a:pt x="626" y="438"/>
                    <a:pt x="638" y="413"/>
                    <a:pt x="663" y="388"/>
                  </a:cubicBezTo>
                  <a:cubicBezTo>
                    <a:pt x="663" y="388"/>
                    <a:pt x="663" y="376"/>
                    <a:pt x="663" y="376"/>
                  </a:cubicBezTo>
                  <a:cubicBezTo>
                    <a:pt x="663" y="363"/>
                    <a:pt x="676" y="351"/>
                    <a:pt x="676" y="326"/>
                  </a:cubicBezTo>
                  <a:cubicBezTo>
                    <a:pt x="513" y="188"/>
                    <a:pt x="76" y="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5" name="Google Shape;3965;p13"/>
            <p:cNvSpPr/>
            <p:nvPr/>
          </p:nvSpPr>
          <p:spPr>
            <a:xfrm>
              <a:off x="6307150" y="2333250"/>
              <a:ext cx="13450" cy="13775"/>
            </a:xfrm>
            <a:custGeom>
              <a:avLst/>
              <a:gdLst/>
              <a:ahLst/>
              <a:cxnLst/>
              <a:rect l="l" t="t" r="r" b="b"/>
              <a:pathLst>
                <a:path w="538" h="551" extrusionOk="0">
                  <a:moveTo>
                    <a:pt x="0" y="1"/>
                  </a:moveTo>
                  <a:cubicBezTo>
                    <a:pt x="38" y="76"/>
                    <a:pt x="350" y="463"/>
                    <a:pt x="538" y="550"/>
                  </a:cubicBezTo>
                  <a:cubicBezTo>
                    <a:pt x="475" y="500"/>
                    <a:pt x="450" y="413"/>
                    <a:pt x="475" y="351"/>
                  </a:cubicBezTo>
                  <a:cubicBezTo>
                    <a:pt x="475" y="338"/>
                    <a:pt x="475" y="326"/>
                    <a:pt x="488" y="313"/>
                  </a:cubicBezTo>
                  <a:cubicBezTo>
                    <a:pt x="325" y="213"/>
                    <a:pt x="150"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6" name="Google Shape;3966;p13"/>
            <p:cNvSpPr/>
            <p:nvPr/>
          </p:nvSpPr>
          <p:spPr>
            <a:xfrm>
              <a:off x="6310900" y="2306700"/>
              <a:ext cx="20950" cy="10325"/>
            </a:xfrm>
            <a:custGeom>
              <a:avLst/>
              <a:gdLst/>
              <a:ahLst/>
              <a:cxnLst/>
              <a:rect l="l" t="t" r="r" b="b"/>
              <a:pathLst>
                <a:path w="838" h="413" extrusionOk="0">
                  <a:moveTo>
                    <a:pt x="0" y="0"/>
                  </a:moveTo>
                  <a:cubicBezTo>
                    <a:pt x="271" y="123"/>
                    <a:pt x="541" y="295"/>
                    <a:pt x="824" y="407"/>
                  </a:cubicBezTo>
                  <a:lnTo>
                    <a:pt x="824" y="407"/>
                  </a:lnTo>
                  <a:cubicBezTo>
                    <a:pt x="812" y="347"/>
                    <a:pt x="800" y="299"/>
                    <a:pt x="788" y="238"/>
                  </a:cubicBezTo>
                  <a:cubicBezTo>
                    <a:pt x="788" y="213"/>
                    <a:pt x="775" y="175"/>
                    <a:pt x="775" y="150"/>
                  </a:cubicBezTo>
                  <a:cubicBezTo>
                    <a:pt x="450" y="63"/>
                    <a:pt x="75" y="0"/>
                    <a:pt x="0" y="0"/>
                  </a:cubicBezTo>
                  <a:close/>
                  <a:moveTo>
                    <a:pt x="824" y="407"/>
                  </a:moveTo>
                  <a:lnTo>
                    <a:pt x="824" y="407"/>
                  </a:lnTo>
                  <a:cubicBezTo>
                    <a:pt x="824" y="409"/>
                    <a:pt x="825" y="411"/>
                    <a:pt x="825" y="413"/>
                  </a:cubicBezTo>
                  <a:lnTo>
                    <a:pt x="838" y="413"/>
                  </a:lnTo>
                  <a:cubicBezTo>
                    <a:pt x="833" y="411"/>
                    <a:pt x="828" y="409"/>
                    <a:pt x="824" y="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7" name="Google Shape;3967;p13"/>
            <p:cNvSpPr/>
            <p:nvPr/>
          </p:nvSpPr>
          <p:spPr>
            <a:xfrm>
              <a:off x="6309950" y="2299500"/>
              <a:ext cx="19100" cy="5350"/>
            </a:xfrm>
            <a:custGeom>
              <a:avLst/>
              <a:gdLst/>
              <a:ahLst/>
              <a:cxnLst/>
              <a:rect l="l" t="t" r="r" b="b"/>
              <a:pathLst>
                <a:path w="764" h="214" extrusionOk="0">
                  <a:moveTo>
                    <a:pt x="1" y="1"/>
                  </a:moveTo>
                  <a:cubicBezTo>
                    <a:pt x="188" y="76"/>
                    <a:pt x="388" y="213"/>
                    <a:pt x="601" y="213"/>
                  </a:cubicBezTo>
                  <a:cubicBezTo>
                    <a:pt x="763" y="38"/>
                    <a:pt x="101" y="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8" name="Google Shape;3968;p13"/>
            <p:cNvSpPr/>
            <p:nvPr/>
          </p:nvSpPr>
          <p:spPr>
            <a:xfrm>
              <a:off x="6309650" y="2292325"/>
              <a:ext cx="9700" cy="3450"/>
            </a:xfrm>
            <a:custGeom>
              <a:avLst/>
              <a:gdLst/>
              <a:ahLst/>
              <a:cxnLst/>
              <a:rect l="l" t="t" r="r" b="b"/>
              <a:pathLst>
                <a:path w="388" h="138" extrusionOk="0">
                  <a:moveTo>
                    <a:pt x="0" y="1"/>
                  </a:moveTo>
                  <a:lnTo>
                    <a:pt x="0" y="1"/>
                  </a:lnTo>
                  <a:cubicBezTo>
                    <a:pt x="125" y="38"/>
                    <a:pt x="238" y="138"/>
                    <a:pt x="363" y="138"/>
                  </a:cubicBezTo>
                  <a:cubicBezTo>
                    <a:pt x="388" y="138"/>
                    <a:pt x="388" y="113"/>
                    <a:pt x="375" y="88"/>
                  </a:cubicBezTo>
                  <a:cubicBezTo>
                    <a:pt x="275" y="26"/>
                    <a:pt x="125"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9" name="Google Shape;3969;p13"/>
            <p:cNvSpPr/>
            <p:nvPr/>
          </p:nvSpPr>
          <p:spPr>
            <a:xfrm>
              <a:off x="6300900" y="2283275"/>
              <a:ext cx="21275" cy="9400"/>
            </a:xfrm>
            <a:custGeom>
              <a:avLst/>
              <a:gdLst/>
              <a:ahLst/>
              <a:cxnLst/>
              <a:rect l="l" t="t" r="r" b="b"/>
              <a:pathLst>
                <a:path w="851" h="376" extrusionOk="0">
                  <a:moveTo>
                    <a:pt x="0" y="0"/>
                  </a:moveTo>
                  <a:cubicBezTo>
                    <a:pt x="263" y="150"/>
                    <a:pt x="538" y="288"/>
                    <a:pt x="838" y="375"/>
                  </a:cubicBezTo>
                  <a:lnTo>
                    <a:pt x="850" y="375"/>
                  </a:lnTo>
                  <a:cubicBezTo>
                    <a:pt x="850" y="375"/>
                    <a:pt x="850" y="375"/>
                    <a:pt x="850" y="363"/>
                  </a:cubicBezTo>
                  <a:cubicBezTo>
                    <a:pt x="838" y="313"/>
                    <a:pt x="825" y="250"/>
                    <a:pt x="825" y="188"/>
                  </a:cubicBezTo>
                  <a:cubicBezTo>
                    <a:pt x="613" y="88"/>
                    <a:pt x="113"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0" name="Google Shape;3970;p13"/>
            <p:cNvSpPr/>
            <p:nvPr/>
          </p:nvSpPr>
          <p:spPr>
            <a:xfrm>
              <a:off x="6303400" y="2277950"/>
              <a:ext cx="11600" cy="3500"/>
            </a:xfrm>
            <a:custGeom>
              <a:avLst/>
              <a:gdLst/>
              <a:ahLst/>
              <a:cxnLst/>
              <a:rect l="l" t="t" r="r" b="b"/>
              <a:pathLst>
                <a:path w="464" h="140" extrusionOk="0">
                  <a:moveTo>
                    <a:pt x="0" y="1"/>
                  </a:moveTo>
                  <a:lnTo>
                    <a:pt x="0" y="1"/>
                  </a:lnTo>
                  <a:cubicBezTo>
                    <a:pt x="44" y="27"/>
                    <a:pt x="285" y="139"/>
                    <a:pt x="394" y="139"/>
                  </a:cubicBezTo>
                  <a:cubicBezTo>
                    <a:pt x="441" y="139"/>
                    <a:pt x="464" y="119"/>
                    <a:pt x="438" y="63"/>
                  </a:cubicBezTo>
                  <a:cubicBezTo>
                    <a:pt x="300" y="13"/>
                    <a:pt x="138"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1" name="Google Shape;3971;p13"/>
            <p:cNvSpPr/>
            <p:nvPr/>
          </p:nvSpPr>
          <p:spPr>
            <a:xfrm>
              <a:off x="6307450" y="2271400"/>
              <a:ext cx="9650" cy="3525"/>
            </a:xfrm>
            <a:custGeom>
              <a:avLst/>
              <a:gdLst/>
              <a:ahLst/>
              <a:cxnLst/>
              <a:rect l="l" t="t" r="r" b="b"/>
              <a:pathLst>
                <a:path w="386" h="141" extrusionOk="0">
                  <a:moveTo>
                    <a:pt x="1" y="0"/>
                  </a:moveTo>
                  <a:lnTo>
                    <a:pt x="1" y="0"/>
                  </a:lnTo>
                  <a:cubicBezTo>
                    <a:pt x="47" y="19"/>
                    <a:pt x="252" y="141"/>
                    <a:pt x="339" y="141"/>
                  </a:cubicBezTo>
                  <a:cubicBezTo>
                    <a:pt x="369" y="141"/>
                    <a:pt x="385" y="126"/>
                    <a:pt x="376" y="88"/>
                  </a:cubicBezTo>
                  <a:cubicBezTo>
                    <a:pt x="263" y="25"/>
                    <a:pt x="126"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2" name="Google Shape;3972;p13"/>
            <p:cNvSpPr/>
            <p:nvPr/>
          </p:nvSpPr>
          <p:spPr>
            <a:xfrm>
              <a:off x="6338075" y="2320400"/>
              <a:ext cx="37950" cy="11100"/>
            </a:xfrm>
            <a:custGeom>
              <a:avLst/>
              <a:gdLst/>
              <a:ahLst/>
              <a:cxnLst/>
              <a:rect l="l" t="t" r="r" b="b"/>
              <a:pathLst>
                <a:path w="1518" h="444" extrusionOk="0">
                  <a:moveTo>
                    <a:pt x="639" y="0"/>
                  </a:moveTo>
                  <a:cubicBezTo>
                    <a:pt x="426" y="0"/>
                    <a:pt x="210" y="30"/>
                    <a:pt x="0" y="65"/>
                  </a:cubicBezTo>
                  <a:cubicBezTo>
                    <a:pt x="450" y="127"/>
                    <a:pt x="775" y="202"/>
                    <a:pt x="1150" y="402"/>
                  </a:cubicBezTo>
                  <a:cubicBezTo>
                    <a:pt x="1192" y="431"/>
                    <a:pt x="1235" y="443"/>
                    <a:pt x="1274" y="443"/>
                  </a:cubicBezTo>
                  <a:cubicBezTo>
                    <a:pt x="1421" y="443"/>
                    <a:pt x="1518" y="271"/>
                    <a:pt x="1350" y="152"/>
                  </a:cubicBezTo>
                  <a:cubicBezTo>
                    <a:pt x="1123" y="39"/>
                    <a:pt x="882" y="0"/>
                    <a:pt x="6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3" name="Google Shape;3973;p13"/>
            <p:cNvSpPr/>
            <p:nvPr/>
          </p:nvSpPr>
          <p:spPr>
            <a:xfrm>
              <a:off x="6334325" y="2304925"/>
              <a:ext cx="34975" cy="16000"/>
            </a:xfrm>
            <a:custGeom>
              <a:avLst/>
              <a:gdLst/>
              <a:ahLst/>
              <a:cxnLst/>
              <a:rect l="l" t="t" r="r" b="b"/>
              <a:pathLst>
                <a:path w="1399" h="640" extrusionOk="0">
                  <a:moveTo>
                    <a:pt x="392" y="0"/>
                  </a:moveTo>
                  <a:cubicBezTo>
                    <a:pt x="261" y="0"/>
                    <a:pt x="130" y="12"/>
                    <a:pt x="1" y="34"/>
                  </a:cubicBezTo>
                  <a:cubicBezTo>
                    <a:pt x="388" y="84"/>
                    <a:pt x="663" y="196"/>
                    <a:pt x="988" y="321"/>
                  </a:cubicBezTo>
                  <a:cubicBezTo>
                    <a:pt x="903" y="310"/>
                    <a:pt x="815" y="304"/>
                    <a:pt x="727" y="304"/>
                  </a:cubicBezTo>
                  <a:cubicBezTo>
                    <a:pt x="531" y="304"/>
                    <a:pt x="332" y="332"/>
                    <a:pt x="150" y="384"/>
                  </a:cubicBezTo>
                  <a:cubicBezTo>
                    <a:pt x="513" y="396"/>
                    <a:pt x="888" y="509"/>
                    <a:pt x="1250" y="634"/>
                  </a:cubicBezTo>
                  <a:cubicBezTo>
                    <a:pt x="1261" y="638"/>
                    <a:pt x="1273" y="639"/>
                    <a:pt x="1284" y="639"/>
                  </a:cubicBezTo>
                  <a:cubicBezTo>
                    <a:pt x="1346" y="639"/>
                    <a:pt x="1398" y="583"/>
                    <a:pt x="1388" y="509"/>
                  </a:cubicBezTo>
                  <a:cubicBezTo>
                    <a:pt x="1388" y="409"/>
                    <a:pt x="1275" y="396"/>
                    <a:pt x="1200" y="371"/>
                  </a:cubicBezTo>
                  <a:cubicBezTo>
                    <a:pt x="1175" y="359"/>
                    <a:pt x="1138" y="359"/>
                    <a:pt x="1113" y="346"/>
                  </a:cubicBezTo>
                  <a:cubicBezTo>
                    <a:pt x="1150" y="346"/>
                    <a:pt x="1188" y="309"/>
                    <a:pt x="1200" y="271"/>
                  </a:cubicBezTo>
                  <a:cubicBezTo>
                    <a:pt x="1225" y="121"/>
                    <a:pt x="1013" y="109"/>
                    <a:pt x="900" y="71"/>
                  </a:cubicBezTo>
                  <a:cubicBezTo>
                    <a:pt x="737" y="22"/>
                    <a:pt x="565" y="0"/>
                    <a:pt x="3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4" name="Google Shape;3974;p13"/>
            <p:cNvSpPr/>
            <p:nvPr/>
          </p:nvSpPr>
          <p:spPr>
            <a:xfrm>
              <a:off x="6328075" y="2294950"/>
              <a:ext cx="36900" cy="11150"/>
            </a:xfrm>
            <a:custGeom>
              <a:avLst/>
              <a:gdLst/>
              <a:ahLst/>
              <a:cxnLst/>
              <a:rect l="l" t="t" r="r" b="b"/>
              <a:pathLst>
                <a:path w="1476" h="446" extrusionOk="0">
                  <a:moveTo>
                    <a:pt x="437" y="0"/>
                  </a:moveTo>
                  <a:cubicBezTo>
                    <a:pt x="285" y="0"/>
                    <a:pt x="136" y="24"/>
                    <a:pt x="1" y="95"/>
                  </a:cubicBezTo>
                  <a:cubicBezTo>
                    <a:pt x="36" y="88"/>
                    <a:pt x="73" y="85"/>
                    <a:pt x="113" y="85"/>
                  </a:cubicBezTo>
                  <a:cubicBezTo>
                    <a:pt x="353" y="85"/>
                    <a:pt x="650" y="201"/>
                    <a:pt x="725" y="233"/>
                  </a:cubicBezTo>
                  <a:cubicBezTo>
                    <a:pt x="925" y="295"/>
                    <a:pt x="1125" y="420"/>
                    <a:pt x="1325" y="445"/>
                  </a:cubicBezTo>
                  <a:cubicBezTo>
                    <a:pt x="1425" y="445"/>
                    <a:pt x="1475" y="320"/>
                    <a:pt x="1425" y="245"/>
                  </a:cubicBezTo>
                  <a:cubicBezTo>
                    <a:pt x="1275" y="108"/>
                    <a:pt x="1038" y="95"/>
                    <a:pt x="863" y="46"/>
                  </a:cubicBezTo>
                  <a:cubicBezTo>
                    <a:pt x="724" y="21"/>
                    <a:pt x="579" y="0"/>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5" name="Google Shape;3975;p13"/>
            <p:cNvSpPr/>
            <p:nvPr/>
          </p:nvSpPr>
          <p:spPr>
            <a:xfrm>
              <a:off x="6324025" y="2285800"/>
              <a:ext cx="29875" cy="9450"/>
            </a:xfrm>
            <a:custGeom>
              <a:avLst/>
              <a:gdLst/>
              <a:ahLst/>
              <a:cxnLst/>
              <a:rect l="l" t="t" r="r" b="b"/>
              <a:pathLst>
                <a:path w="1195" h="378" extrusionOk="0">
                  <a:moveTo>
                    <a:pt x="332" y="1"/>
                  </a:moveTo>
                  <a:cubicBezTo>
                    <a:pt x="218" y="1"/>
                    <a:pt x="104" y="22"/>
                    <a:pt x="0" y="87"/>
                  </a:cubicBezTo>
                  <a:cubicBezTo>
                    <a:pt x="29" y="78"/>
                    <a:pt x="61" y="75"/>
                    <a:pt x="95" y="75"/>
                  </a:cubicBezTo>
                  <a:cubicBezTo>
                    <a:pt x="264" y="75"/>
                    <a:pt x="473" y="164"/>
                    <a:pt x="525" y="174"/>
                  </a:cubicBezTo>
                  <a:cubicBezTo>
                    <a:pt x="626" y="208"/>
                    <a:pt x="926" y="378"/>
                    <a:pt x="1080" y="378"/>
                  </a:cubicBezTo>
                  <a:cubicBezTo>
                    <a:pt x="1154" y="378"/>
                    <a:pt x="1195" y="338"/>
                    <a:pt x="1162" y="224"/>
                  </a:cubicBezTo>
                  <a:cubicBezTo>
                    <a:pt x="1025" y="112"/>
                    <a:pt x="812" y="87"/>
                    <a:pt x="637" y="37"/>
                  </a:cubicBezTo>
                  <a:cubicBezTo>
                    <a:pt x="541" y="19"/>
                    <a:pt x="437" y="1"/>
                    <a:pt x="3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6" name="Google Shape;3976;p13"/>
            <p:cNvSpPr/>
            <p:nvPr/>
          </p:nvSpPr>
          <p:spPr>
            <a:xfrm>
              <a:off x="6304650" y="2242975"/>
              <a:ext cx="41250" cy="28975"/>
            </a:xfrm>
            <a:custGeom>
              <a:avLst/>
              <a:gdLst/>
              <a:ahLst/>
              <a:cxnLst/>
              <a:rect l="l" t="t" r="r" b="b"/>
              <a:pathLst>
                <a:path w="1650" h="1159" extrusionOk="0">
                  <a:moveTo>
                    <a:pt x="262" y="0"/>
                  </a:moveTo>
                  <a:cubicBezTo>
                    <a:pt x="172" y="0"/>
                    <a:pt x="84" y="12"/>
                    <a:pt x="0" y="38"/>
                  </a:cubicBezTo>
                  <a:cubicBezTo>
                    <a:pt x="325" y="38"/>
                    <a:pt x="563" y="275"/>
                    <a:pt x="850" y="387"/>
                  </a:cubicBezTo>
                  <a:cubicBezTo>
                    <a:pt x="738" y="362"/>
                    <a:pt x="622" y="350"/>
                    <a:pt x="510" y="350"/>
                  </a:cubicBezTo>
                  <a:cubicBezTo>
                    <a:pt x="397" y="350"/>
                    <a:pt x="288" y="362"/>
                    <a:pt x="188" y="387"/>
                  </a:cubicBezTo>
                  <a:cubicBezTo>
                    <a:pt x="463" y="425"/>
                    <a:pt x="663" y="537"/>
                    <a:pt x="925" y="662"/>
                  </a:cubicBezTo>
                  <a:cubicBezTo>
                    <a:pt x="1000" y="687"/>
                    <a:pt x="1075" y="750"/>
                    <a:pt x="1163" y="775"/>
                  </a:cubicBezTo>
                  <a:cubicBezTo>
                    <a:pt x="856" y="687"/>
                    <a:pt x="453" y="648"/>
                    <a:pt x="282" y="648"/>
                  </a:cubicBezTo>
                  <a:cubicBezTo>
                    <a:pt x="258" y="648"/>
                    <a:pt x="239" y="648"/>
                    <a:pt x="225" y="650"/>
                  </a:cubicBezTo>
                  <a:cubicBezTo>
                    <a:pt x="588" y="750"/>
                    <a:pt x="913" y="975"/>
                    <a:pt x="1275" y="1125"/>
                  </a:cubicBezTo>
                  <a:cubicBezTo>
                    <a:pt x="1320" y="1140"/>
                    <a:pt x="1369" y="1159"/>
                    <a:pt x="1414" y="1159"/>
                  </a:cubicBezTo>
                  <a:cubicBezTo>
                    <a:pt x="1445" y="1159"/>
                    <a:pt x="1475" y="1150"/>
                    <a:pt x="1500" y="1125"/>
                  </a:cubicBezTo>
                  <a:cubicBezTo>
                    <a:pt x="1650" y="975"/>
                    <a:pt x="1450" y="850"/>
                    <a:pt x="1175" y="775"/>
                  </a:cubicBezTo>
                  <a:lnTo>
                    <a:pt x="1175" y="775"/>
                  </a:lnTo>
                  <a:cubicBezTo>
                    <a:pt x="1180" y="775"/>
                    <a:pt x="1184" y="776"/>
                    <a:pt x="1189" y="776"/>
                  </a:cubicBezTo>
                  <a:cubicBezTo>
                    <a:pt x="1282" y="776"/>
                    <a:pt x="1348" y="658"/>
                    <a:pt x="1300" y="575"/>
                  </a:cubicBezTo>
                  <a:cubicBezTo>
                    <a:pt x="1188" y="500"/>
                    <a:pt x="1063" y="437"/>
                    <a:pt x="925" y="400"/>
                  </a:cubicBezTo>
                  <a:cubicBezTo>
                    <a:pt x="1000" y="400"/>
                    <a:pt x="1050" y="300"/>
                    <a:pt x="1000" y="238"/>
                  </a:cubicBezTo>
                  <a:cubicBezTo>
                    <a:pt x="796" y="98"/>
                    <a:pt x="522"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7" name="Google Shape;3977;p13"/>
            <p:cNvSpPr/>
            <p:nvPr/>
          </p:nvSpPr>
          <p:spPr>
            <a:xfrm>
              <a:off x="6304650" y="2236075"/>
              <a:ext cx="19175" cy="6800"/>
            </a:xfrm>
            <a:custGeom>
              <a:avLst/>
              <a:gdLst/>
              <a:ahLst/>
              <a:cxnLst/>
              <a:rect l="l" t="t" r="r" b="b"/>
              <a:pathLst>
                <a:path w="767" h="272" extrusionOk="0">
                  <a:moveTo>
                    <a:pt x="22" y="0"/>
                  </a:moveTo>
                  <a:cubicBezTo>
                    <a:pt x="13" y="0"/>
                    <a:pt x="6" y="0"/>
                    <a:pt x="0" y="1"/>
                  </a:cubicBezTo>
                  <a:cubicBezTo>
                    <a:pt x="175" y="64"/>
                    <a:pt x="425" y="226"/>
                    <a:pt x="550" y="264"/>
                  </a:cubicBezTo>
                  <a:cubicBezTo>
                    <a:pt x="561" y="269"/>
                    <a:pt x="571" y="272"/>
                    <a:pt x="581" y="272"/>
                  </a:cubicBezTo>
                  <a:cubicBezTo>
                    <a:pt x="596" y="272"/>
                    <a:pt x="611" y="266"/>
                    <a:pt x="625" y="251"/>
                  </a:cubicBezTo>
                  <a:cubicBezTo>
                    <a:pt x="767" y="98"/>
                    <a:pt x="174" y="0"/>
                    <a:pt x="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8" name="Google Shape;3978;p13"/>
            <p:cNvSpPr/>
            <p:nvPr/>
          </p:nvSpPr>
          <p:spPr>
            <a:xfrm>
              <a:off x="6284650" y="2183875"/>
              <a:ext cx="34400" cy="11000"/>
            </a:xfrm>
            <a:custGeom>
              <a:avLst/>
              <a:gdLst/>
              <a:ahLst/>
              <a:cxnLst/>
              <a:rect l="l" t="t" r="r" b="b"/>
              <a:pathLst>
                <a:path w="1376" h="440" extrusionOk="0">
                  <a:moveTo>
                    <a:pt x="423" y="1"/>
                  </a:moveTo>
                  <a:cubicBezTo>
                    <a:pt x="278" y="1"/>
                    <a:pt x="134" y="11"/>
                    <a:pt x="1" y="27"/>
                  </a:cubicBezTo>
                  <a:cubicBezTo>
                    <a:pt x="250" y="90"/>
                    <a:pt x="450" y="152"/>
                    <a:pt x="613" y="215"/>
                  </a:cubicBezTo>
                  <a:cubicBezTo>
                    <a:pt x="863" y="315"/>
                    <a:pt x="988" y="415"/>
                    <a:pt x="1213" y="440"/>
                  </a:cubicBezTo>
                  <a:cubicBezTo>
                    <a:pt x="1313" y="427"/>
                    <a:pt x="1375" y="302"/>
                    <a:pt x="1313" y="215"/>
                  </a:cubicBezTo>
                  <a:cubicBezTo>
                    <a:pt x="1064" y="52"/>
                    <a:pt x="740" y="1"/>
                    <a:pt x="4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9" name="Google Shape;3979;p13"/>
            <p:cNvSpPr/>
            <p:nvPr/>
          </p:nvSpPr>
          <p:spPr>
            <a:xfrm>
              <a:off x="6288400" y="2190800"/>
              <a:ext cx="24700" cy="9250"/>
            </a:xfrm>
            <a:custGeom>
              <a:avLst/>
              <a:gdLst/>
              <a:ahLst/>
              <a:cxnLst/>
              <a:rect l="l" t="t" r="r" b="b"/>
              <a:pathLst>
                <a:path w="988" h="370" extrusionOk="0">
                  <a:moveTo>
                    <a:pt x="0" y="0"/>
                  </a:moveTo>
                  <a:cubicBezTo>
                    <a:pt x="288" y="88"/>
                    <a:pt x="550" y="263"/>
                    <a:pt x="850" y="363"/>
                  </a:cubicBezTo>
                  <a:cubicBezTo>
                    <a:pt x="859" y="367"/>
                    <a:pt x="869" y="369"/>
                    <a:pt x="879" y="369"/>
                  </a:cubicBezTo>
                  <a:cubicBezTo>
                    <a:pt x="925" y="369"/>
                    <a:pt x="975" y="326"/>
                    <a:pt x="975" y="275"/>
                  </a:cubicBezTo>
                  <a:cubicBezTo>
                    <a:pt x="988" y="188"/>
                    <a:pt x="888" y="150"/>
                    <a:pt x="813" y="125"/>
                  </a:cubicBezTo>
                  <a:cubicBezTo>
                    <a:pt x="550" y="38"/>
                    <a:pt x="275"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0" name="Google Shape;3980;p13"/>
            <p:cNvSpPr/>
            <p:nvPr/>
          </p:nvSpPr>
          <p:spPr>
            <a:xfrm>
              <a:off x="6293075" y="2196100"/>
              <a:ext cx="24400" cy="9075"/>
            </a:xfrm>
            <a:custGeom>
              <a:avLst/>
              <a:gdLst/>
              <a:ahLst/>
              <a:cxnLst/>
              <a:rect l="l" t="t" r="r" b="b"/>
              <a:pathLst>
                <a:path w="976" h="363" extrusionOk="0">
                  <a:moveTo>
                    <a:pt x="1" y="1"/>
                  </a:moveTo>
                  <a:lnTo>
                    <a:pt x="1" y="1"/>
                  </a:lnTo>
                  <a:cubicBezTo>
                    <a:pt x="226" y="113"/>
                    <a:pt x="438" y="313"/>
                    <a:pt x="688" y="363"/>
                  </a:cubicBezTo>
                  <a:cubicBezTo>
                    <a:pt x="976" y="163"/>
                    <a:pt x="126"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1" name="Google Shape;3981;p13"/>
            <p:cNvSpPr/>
            <p:nvPr/>
          </p:nvSpPr>
          <p:spPr>
            <a:xfrm>
              <a:off x="6296825" y="2202050"/>
              <a:ext cx="12750" cy="9700"/>
            </a:xfrm>
            <a:custGeom>
              <a:avLst/>
              <a:gdLst/>
              <a:ahLst/>
              <a:cxnLst/>
              <a:rect l="l" t="t" r="r" b="b"/>
              <a:pathLst>
                <a:path w="510" h="388" extrusionOk="0">
                  <a:moveTo>
                    <a:pt x="1" y="0"/>
                  </a:moveTo>
                  <a:cubicBezTo>
                    <a:pt x="39" y="67"/>
                    <a:pt x="338" y="387"/>
                    <a:pt x="455" y="387"/>
                  </a:cubicBezTo>
                  <a:cubicBezTo>
                    <a:pt x="490" y="387"/>
                    <a:pt x="509" y="359"/>
                    <a:pt x="501" y="287"/>
                  </a:cubicBezTo>
                  <a:cubicBezTo>
                    <a:pt x="351" y="175"/>
                    <a:pt x="163"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2" name="Google Shape;3982;p13"/>
            <p:cNvSpPr/>
            <p:nvPr/>
          </p:nvSpPr>
          <p:spPr>
            <a:xfrm>
              <a:off x="6298700" y="2209225"/>
              <a:ext cx="19400" cy="12525"/>
            </a:xfrm>
            <a:custGeom>
              <a:avLst/>
              <a:gdLst/>
              <a:ahLst/>
              <a:cxnLst/>
              <a:rect l="l" t="t" r="r" b="b"/>
              <a:pathLst>
                <a:path w="776" h="501" extrusionOk="0">
                  <a:moveTo>
                    <a:pt x="1" y="0"/>
                  </a:moveTo>
                  <a:lnTo>
                    <a:pt x="1" y="0"/>
                  </a:lnTo>
                  <a:cubicBezTo>
                    <a:pt x="76" y="138"/>
                    <a:pt x="176" y="263"/>
                    <a:pt x="301" y="350"/>
                  </a:cubicBezTo>
                  <a:cubicBezTo>
                    <a:pt x="201" y="338"/>
                    <a:pt x="101" y="325"/>
                    <a:pt x="13" y="300"/>
                  </a:cubicBezTo>
                  <a:lnTo>
                    <a:pt x="13" y="300"/>
                  </a:lnTo>
                  <a:cubicBezTo>
                    <a:pt x="126" y="388"/>
                    <a:pt x="263" y="450"/>
                    <a:pt x="413" y="475"/>
                  </a:cubicBezTo>
                  <a:cubicBezTo>
                    <a:pt x="426" y="475"/>
                    <a:pt x="451" y="475"/>
                    <a:pt x="463" y="450"/>
                  </a:cubicBezTo>
                  <a:cubicBezTo>
                    <a:pt x="463" y="450"/>
                    <a:pt x="463" y="450"/>
                    <a:pt x="463" y="438"/>
                  </a:cubicBezTo>
                  <a:cubicBezTo>
                    <a:pt x="513" y="463"/>
                    <a:pt x="576" y="488"/>
                    <a:pt x="626" y="500"/>
                  </a:cubicBezTo>
                  <a:cubicBezTo>
                    <a:pt x="776" y="450"/>
                    <a:pt x="701" y="300"/>
                    <a:pt x="576" y="288"/>
                  </a:cubicBezTo>
                  <a:cubicBezTo>
                    <a:pt x="538" y="275"/>
                    <a:pt x="501" y="263"/>
                    <a:pt x="463" y="250"/>
                  </a:cubicBezTo>
                  <a:cubicBezTo>
                    <a:pt x="326" y="200"/>
                    <a:pt x="138" y="1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3" name="Google Shape;3983;p13"/>
            <p:cNvSpPr/>
            <p:nvPr/>
          </p:nvSpPr>
          <p:spPr>
            <a:xfrm>
              <a:off x="6285275" y="2175175"/>
              <a:ext cx="30650" cy="8525"/>
            </a:xfrm>
            <a:custGeom>
              <a:avLst/>
              <a:gdLst/>
              <a:ahLst/>
              <a:cxnLst/>
              <a:rect l="l" t="t" r="r" b="b"/>
              <a:pathLst>
                <a:path w="1226" h="341" extrusionOk="0">
                  <a:moveTo>
                    <a:pt x="452" y="0"/>
                  </a:moveTo>
                  <a:cubicBezTo>
                    <a:pt x="297" y="0"/>
                    <a:pt x="144" y="19"/>
                    <a:pt x="1" y="75"/>
                  </a:cubicBezTo>
                  <a:cubicBezTo>
                    <a:pt x="363" y="88"/>
                    <a:pt x="688" y="263"/>
                    <a:pt x="1025" y="338"/>
                  </a:cubicBezTo>
                  <a:cubicBezTo>
                    <a:pt x="1035" y="339"/>
                    <a:pt x="1044" y="340"/>
                    <a:pt x="1054" y="340"/>
                  </a:cubicBezTo>
                  <a:cubicBezTo>
                    <a:pt x="1118" y="340"/>
                    <a:pt x="1177" y="303"/>
                    <a:pt x="1188" y="238"/>
                  </a:cubicBezTo>
                  <a:cubicBezTo>
                    <a:pt x="1225" y="75"/>
                    <a:pt x="1025" y="63"/>
                    <a:pt x="913" y="38"/>
                  </a:cubicBezTo>
                  <a:cubicBezTo>
                    <a:pt x="763" y="19"/>
                    <a:pt x="607" y="0"/>
                    <a:pt x="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4" name="Google Shape;3984;p13"/>
            <p:cNvSpPr/>
            <p:nvPr/>
          </p:nvSpPr>
          <p:spPr>
            <a:xfrm>
              <a:off x="6282475" y="2166025"/>
              <a:ext cx="32200" cy="7600"/>
            </a:xfrm>
            <a:custGeom>
              <a:avLst/>
              <a:gdLst/>
              <a:ahLst/>
              <a:cxnLst/>
              <a:rect l="l" t="t" r="r" b="b"/>
              <a:pathLst>
                <a:path w="1288" h="304" extrusionOk="0">
                  <a:moveTo>
                    <a:pt x="708" y="1"/>
                  </a:moveTo>
                  <a:cubicBezTo>
                    <a:pt x="465" y="1"/>
                    <a:pt x="218" y="54"/>
                    <a:pt x="0" y="141"/>
                  </a:cubicBezTo>
                  <a:cubicBezTo>
                    <a:pt x="200" y="141"/>
                    <a:pt x="300" y="154"/>
                    <a:pt x="487" y="179"/>
                  </a:cubicBezTo>
                  <a:cubicBezTo>
                    <a:pt x="700" y="216"/>
                    <a:pt x="925" y="304"/>
                    <a:pt x="1150" y="304"/>
                  </a:cubicBezTo>
                  <a:cubicBezTo>
                    <a:pt x="1250" y="304"/>
                    <a:pt x="1287" y="154"/>
                    <a:pt x="1212" y="91"/>
                  </a:cubicBezTo>
                  <a:cubicBezTo>
                    <a:pt x="1055" y="29"/>
                    <a:pt x="883"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5" name="Google Shape;3985;p13"/>
            <p:cNvSpPr/>
            <p:nvPr/>
          </p:nvSpPr>
          <p:spPr>
            <a:xfrm>
              <a:off x="6277475" y="2155550"/>
              <a:ext cx="37875" cy="10500"/>
            </a:xfrm>
            <a:custGeom>
              <a:avLst/>
              <a:gdLst/>
              <a:ahLst/>
              <a:cxnLst/>
              <a:rect l="l" t="t" r="r" b="b"/>
              <a:pathLst>
                <a:path w="1515" h="420" extrusionOk="0">
                  <a:moveTo>
                    <a:pt x="782" y="0"/>
                  </a:moveTo>
                  <a:cubicBezTo>
                    <a:pt x="499" y="0"/>
                    <a:pt x="236" y="119"/>
                    <a:pt x="0" y="248"/>
                  </a:cubicBezTo>
                  <a:cubicBezTo>
                    <a:pt x="156" y="239"/>
                    <a:pt x="320" y="209"/>
                    <a:pt x="479" y="209"/>
                  </a:cubicBezTo>
                  <a:cubicBezTo>
                    <a:pt x="537" y="209"/>
                    <a:pt x="594" y="213"/>
                    <a:pt x="650" y="223"/>
                  </a:cubicBezTo>
                  <a:cubicBezTo>
                    <a:pt x="900" y="260"/>
                    <a:pt x="987" y="335"/>
                    <a:pt x="1162" y="385"/>
                  </a:cubicBezTo>
                  <a:cubicBezTo>
                    <a:pt x="1208" y="408"/>
                    <a:pt x="1256" y="419"/>
                    <a:pt x="1299" y="419"/>
                  </a:cubicBezTo>
                  <a:cubicBezTo>
                    <a:pt x="1422" y="419"/>
                    <a:pt x="1514" y="333"/>
                    <a:pt x="1450" y="185"/>
                  </a:cubicBezTo>
                  <a:cubicBezTo>
                    <a:pt x="1325" y="48"/>
                    <a:pt x="1100" y="48"/>
                    <a:pt x="925" y="11"/>
                  </a:cubicBezTo>
                  <a:cubicBezTo>
                    <a:pt x="877" y="3"/>
                    <a:pt x="829" y="0"/>
                    <a:pt x="7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6" name="Google Shape;3986;p13"/>
            <p:cNvSpPr/>
            <p:nvPr/>
          </p:nvSpPr>
          <p:spPr>
            <a:xfrm>
              <a:off x="6282775" y="2147550"/>
              <a:ext cx="22825" cy="5775"/>
            </a:xfrm>
            <a:custGeom>
              <a:avLst/>
              <a:gdLst/>
              <a:ahLst/>
              <a:cxnLst/>
              <a:rect l="l" t="t" r="r" b="b"/>
              <a:pathLst>
                <a:path w="913" h="231" extrusionOk="0">
                  <a:moveTo>
                    <a:pt x="583" y="0"/>
                  </a:moveTo>
                  <a:cubicBezTo>
                    <a:pt x="367" y="0"/>
                    <a:pt x="151" y="69"/>
                    <a:pt x="1" y="231"/>
                  </a:cubicBezTo>
                  <a:cubicBezTo>
                    <a:pt x="99" y="184"/>
                    <a:pt x="200" y="168"/>
                    <a:pt x="301" y="168"/>
                  </a:cubicBezTo>
                  <a:cubicBezTo>
                    <a:pt x="470" y="168"/>
                    <a:pt x="641" y="210"/>
                    <a:pt x="813" y="218"/>
                  </a:cubicBezTo>
                  <a:cubicBezTo>
                    <a:pt x="875" y="218"/>
                    <a:pt x="913" y="131"/>
                    <a:pt x="875" y="68"/>
                  </a:cubicBezTo>
                  <a:cubicBezTo>
                    <a:pt x="838" y="6"/>
                    <a:pt x="750" y="18"/>
                    <a:pt x="688" y="6"/>
                  </a:cubicBezTo>
                  <a:cubicBezTo>
                    <a:pt x="653" y="2"/>
                    <a:pt x="618" y="0"/>
                    <a:pt x="5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7" name="Google Shape;3987;p13"/>
            <p:cNvSpPr/>
            <p:nvPr/>
          </p:nvSpPr>
          <p:spPr>
            <a:xfrm>
              <a:off x="6287450" y="2138975"/>
              <a:ext cx="15600" cy="7475"/>
            </a:xfrm>
            <a:custGeom>
              <a:avLst/>
              <a:gdLst/>
              <a:ahLst/>
              <a:cxnLst/>
              <a:rect l="l" t="t" r="r" b="b"/>
              <a:pathLst>
                <a:path w="624" h="299" extrusionOk="0">
                  <a:moveTo>
                    <a:pt x="499" y="0"/>
                  </a:moveTo>
                  <a:cubicBezTo>
                    <a:pt x="483" y="0"/>
                    <a:pt x="466" y="4"/>
                    <a:pt x="451" y="11"/>
                  </a:cubicBezTo>
                  <a:cubicBezTo>
                    <a:pt x="276" y="49"/>
                    <a:pt x="113" y="161"/>
                    <a:pt x="1" y="299"/>
                  </a:cubicBezTo>
                  <a:cubicBezTo>
                    <a:pt x="163" y="199"/>
                    <a:pt x="376" y="186"/>
                    <a:pt x="563" y="124"/>
                  </a:cubicBezTo>
                  <a:cubicBezTo>
                    <a:pt x="623" y="54"/>
                    <a:pt x="564" y="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8" name="Google Shape;3988;p13"/>
            <p:cNvSpPr/>
            <p:nvPr/>
          </p:nvSpPr>
          <p:spPr>
            <a:xfrm>
              <a:off x="6296825" y="2133125"/>
              <a:ext cx="24100" cy="8700"/>
            </a:xfrm>
            <a:custGeom>
              <a:avLst/>
              <a:gdLst/>
              <a:ahLst/>
              <a:cxnLst/>
              <a:rect l="l" t="t" r="r" b="b"/>
              <a:pathLst>
                <a:path w="964" h="348" extrusionOk="0">
                  <a:moveTo>
                    <a:pt x="271" y="0"/>
                  </a:moveTo>
                  <a:cubicBezTo>
                    <a:pt x="180" y="0"/>
                    <a:pt x="88" y="9"/>
                    <a:pt x="1" y="33"/>
                  </a:cubicBezTo>
                  <a:cubicBezTo>
                    <a:pt x="13" y="45"/>
                    <a:pt x="13" y="45"/>
                    <a:pt x="26" y="45"/>
                  </a:cubicBezTo>
                  <a:lnTo>
                    <a:pt x="76" y="45"/>
                  </a:lnTo>
                  <a:cubicBezTo>
                    <a:pt x="351" y="108"/>
                    <a:pt x="538" y="220"/>
                    <a:pt x="801" y="333"/>
                  </a:cubicBezTo>
                  <a:cubicBezTo>
                    <a:pt x="817" y="343"/>
                    <a:pt x="835" y="347"/>
                    <a:pt x="852" y="347"/>
                  </a:cubicBezTo>
                  <a:cubicBezTo>
                    <a:pt x="899" y="347"/>
                    <a:pt x="942" y="313"/>
                    <a:pt x="951" y="258"/>
                  </a:cubicBezTo>
                  <a:cubicBezTo>
                    <a:pt x="963" y="220"/>
                    <a:pt x="938" y="170"/>
                    <a:pt x="901" y="145"/>
                  </a:cubicBezTo>
                  <a:cubicBezTo>
                    <a:pt x="751" y="83"/>
                    <a:pt x="588" y="33"/>
                    <a:pt x="426" y="8"/>
                  </a:cubicBezTo>
                  <a:cubicBezTo>
                    <a:pt x="375" y="3"/>
                    <a:pt x="323" y="0"/>
                    <a:pt x="2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9" name="Google Shape;3989;p13"/>
            <p:cNvSpPr/>
            <p:nvPr/>
          </p:nvSpPr>
          <p:spPr>
            <a:xfrm>
              <a:off x="6296525" y="2126525"/>
              <a:ext cx="15325" cy="3550"/>
            </a:xfrm>
            <a:custGeom>
              <a:avLst/>
              <a:gdLst/>
              <a:ahLst/>
              <a:cxnLst/>
              <a:rect l="l" t="t" r="r" b="b"/>
              <a:pathLst>
                <a:path w="613" h="142" extrusionOk="0">
                  <a:moveTo>
                    <a:pt x="402" y="0"/>
                  </a:moveTo>
                  <a:cubicBezTo>
                    <a:pt x="267" y="0"/>
                    <a:pt x="128" y="46"/>
                    <a:pt x="0" y="97"/>
                  </a:cubicBezTo>
                  <a:cubicBezTo>
                    <a:pt x="57" y="103"/>
                    <a:pt x="122" y="103"/>
                    <a:pt x="182" y="103"/>
                  </a:cubicBezTo>
                  <a:cubicBezTo>
                    <a:pt x="241" y="103"/>
                    <a:pt x="294" y="103"/>
                    <a:pt x="325" y="109"/>
                  </a:cubicBezTo>
                  <a:cubicBezTo>
                    <a:pt x="365" y="109"/>
                    <a:pt x="453" y="141"/>
                    <a:pt x="525" y="141"/>
                  </a:cubicBezTo>
                  <a:cubicBezTo>
                    <a:pt x="543" y="141"/>
                    <a:pt x="560" y="139"/>
                    <a:pt x="575" y="134"/>
                  </a:cubicBezTo>
                  <a:cubicBezTo>
                    <a:pt x="613" y="109"/>
                    <a:pt x="613" y="59"/>
                    <a:pt x="588" y="34"/>
                  </a:cubicBezTo>
                  <a:cubicBezTo>
                    <a:pt x="528" y="10"/>
                    <a:pt x="466"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0" name="Google Shape;3990;p13"/>
            <p:cNvSpPr/>
            <p:nvPr/>
          </p:nvSpPr>
          <p:spPr>
            <a:xfrm>
              <a:off x="6299650" y="2121000"/>
              <a:ext cx="20950" cy="4800"/>
            </a:xfrm>
            <a:custGeom>
              <a:avLst/>
              <a:gdLst/>
              <a:ahLst/>
              <a:cxnLst/>
              <a:rect l="l" t="t" r="r" b="b"/>
              <a:pathLst>
                <a:path w="838" h="192" extrusionOk="0">
                  <a:moveTo>
                    <a:pt x="574" y="0"/>
                  </a:moveTo>
                  <a:cubicBezTo>
                    <a:pt x="375" y="0"/>
                    <a:pt x="172" y="62"/>
                    <a:pt x="0" y="143"/>
                  </a:cubicBezTo>
                  <a:cubicBezTo>
                    <a:pt x="35" y="141"/>
                    <a:pt x="69" y="140"/>
                    <a:pt x="103" y="140"/>
                  </a:cubicBezTo>
                  <a:cubicBezTo>
                    <a:pt x="309" y="140"/>
                    <a:pt x="485" y="170"/>
                    <a:pt x="625" y="180"/>
                  </a:cubicBezTo>
                  <a:cubicBezTo>
                    <a:pt x="659" y="180"/>
                    <a:pt x="692" y="191"/>
                    <a:pt x="725" y="191"/>
                  </a:cubicBezTo>
                  <a:cubicBezTo>
                    <a:pt x="742" y="191"/>
                    <a:pt x="759" y="189"/>
                    <a:pt x="775" y="180"/>
                  </a:cubicBezTo>
                  <a:cubicBezTo>
                    <a:pt x="825" y="155"/>
                    <a:pt x="838" y="80"/>
                    <a:pt x="800" y="30"/>
                  </a:cubicBezTo>
                  <a:cubicBezTo>
                    <a:pt x="727" y="9"/>
                    <a:pt x="651" y="0"/>
                    <a:pt x="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1" name="Google Shape;3991;p13"/>
            <p:cNvSpPr/>
            <p:nvPr/>
          </p:nvSpPr>
          <p:spPr>
            <a:xfrm>
              <a:off x="6300575" y="2114225"/>
              <a:ext cx="23775" cy="5350"/>
            </a:xfrm>
            <a:custGeom>
              <a:avLst/>
              <a:gdLst/>
              <a:ahLst/>
              <a:cxnLst/>
              <a:rect l="l" t="t" r="r" b="b"/>
              <a:pathLst>
                <a:path w="951" h="214" extrusionOk="0">
                  <a:moveTo>
                    <a:pt x="577" y="0"/>
                  </a:moveTo>
                  <a:cubicBezTo>
                    <a:pt x="372" y="0"/>
                    <a:pt x="165" y="61"/>
                    <a:pt x="1" y="176"/>
                  </a:cubicBezTo>
                  <a:cubicBezTo>
                    <a:pt x="72" y="162"/>
                    <a:pt x="139" y="156"/>
                    <a:pt x="204" y="156"/>
                  </a:cubicBezTo>
                  <a:cubicBezTo>
                    <a:pt x="412" y="156"/>
                    <a:pt x="597" y="214"/>
                    <a:pt x="826" y="214"/>
                  </a:cubicBezTo>
                  <a:cubicBezTo>
                    <a:pt x="913" y="214"/>
                    <a:pt x="951" y="101"/>
                    <a:pt x="888" y="51"/>
                  </a:cubicBezTo>
                  <a:cubicBezTo>
                    <a:pt x="789" y="17"/>
                    <a:pt x="684"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2" name="Google Shape;3992;p13"/>
            <p:cNvSpPr/>
            <p:nvPr/>
          </p:nvSpPr>
          <p:spPr>
            <a:xfrm>
              <a:off x="6304950" y="2106775"/>
              <a:ext cx="19100" cy="5300"/>
            </a:xfrm>
            <a:custGeom>
              <a:avLst/>
              <a:gdLst/>
              <a:ahLst/>
              <a:cxnLst/>
              <a:rect l="l" t="t" r="r" b="b"/>
              <a:pathLst>
                <a:path w="764" h="212" extrusionOk="0">
                  <a:moveTo>
                    <a:pt x="550" y="0"/>
                  </a:moveTo>
                  <a:cubicBezTo>
                    <a:pt x="347" y="0"/>
                    <a:pt x="130" y="62"/>
                    <a:pt x="1" y="212"/>
                  </a:cubicBezTo>
                  <a:cubicBezTo>
                    <a:pt x="101" y="162"/>
                    <a:pt x="163" y="162"/>
                    <a:pt x="263" y="162"/>
                  </a:cubicBezTo>
                  <a:cubicBezTo>
                    <a:pt x="297" y="159"/>
                    <a:pt x="331" y="158"/>
                    <a:pt x="365" y="158"/>
                  </a:cubicBezTo>
                  <a:cubicBezTo>
                    <a:pt x="425" y="158"/>
                    <a:pt x="485" y="161"/>
                    <a:pt x="544" y="161"/>
                  </a:cubicBezTo>
                  <a:cubicBezTo>
                    <a:pt x="597" y="161"/>
                    <a:pt x="650" y="159"/>
                    <a:pt x="701" y="149"/>
                  </a:cubicBezTo>
                  <a:cubicBezTo>
                    <a:pt x="763" y="137"/>
                    <a:pt x="763" y="37"/>
                    <a:pt x="701" y="12"/>
                  </a:cubicBezTo>
                  <a:cubicBezTo>
                    <a:pt x="653" y="4"/>
                    <a:pt x="602" y="0"/>
                    <a:pt x="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3" name="Google Shape;3993;p13"/>
            <p:cNvSpPr/>
            <p:nvPr/>
          </p:nvSpPr>
          <p:spPr>
            <a:xfrm>
              <a:off x="6306200" y="2100725"/>
              <a:ext cx="19400" cy="5125"/>
            </a:xfrm>
            <a:custGeom>
              <a:avLst/>
              <a:gdLst/>
              <a:ahLst/>
              <a:cxnLst/>
              <a:rect l="l" t="t" r="r" b="b"/>
              <a:pathLst>
                <a:path w="776" h="205" extrusionOk="0">
                  <a:moveTo>
                    <a:pt x="492" y="0"/>
                  </a:moveTo>
                  <a:cubicBezTo>
                    <a:pt x="303" y="0"/>
                    <a:pt x="101" y="48"/>
                    <a:pt x="1" y="204"/>
                  </a:cubicBezTo>
                  <a:cubicBezTo>
                    <a:pt x="70" y="154"/>
                    <a:pt x="151" y="142"/>
                    <a:pt x="235" y="142"/>
                  </a:cubicBezTo>
                  <a:cubicBezTo>
                    <a:pt x="319" y="142"/>
                    <a:pt x="407" y="154"/>
                    <a:pt x="488" y="154"/>
                  </a:cubicBezTo>
                  <a:lnTo>
                    <a:pt x="463" y="154"/>
                  </a:lnTo>
                  <a:cubicBezTo>
                    <a:pt x="517" y="154"/>
                    <a:pt x="580" y="173"/>
                    <a:pt x="639" y="173"/>
                  </a:cubicBezTo>
                  <a:cubicBezTo>
                    <a:pt x="675" y="173"/>
                    <a:pt x="709" y="166"/>
                    <a:pt x="738" y="142"/>
                  </a:cubicBezTo>
                  <a:cubicBezTo>
                    <a:pt x="776" y="104"/>
                    <a:pt x="751" y="29"/>
                    <a:pt x="688" y="17"/>
                  </a:cubicBezTo>
                  <a:cubicBezTo>
                    <a:pt x="628" y="7"/>
                    <a:pt x="561" y="0"/>
                    <a:pt x="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4" name="Google Shape;3994;p13"/>
            <p:cNvSpPr/>
            <p:nvPr/>
          </p:nvSpPr>
          <p:spPr>
            <a:xfrm>
              <a:off x="6306200" y="2097325"/>
              <a:ext cx="11600" cy="4150"/>
            </a:xfrm>
            <a:custGeom>
              <a:avLst/>
              <a:gdLst/>
              <a:ahLst/>
              <a:cxnLst/>
              <a:rect l="l" t="t" r="r" b="b"/>
              <a:pathLst>
                <a:path w="464" h="166" extrusionOk="0">
                  <a:moveTo>
                    <a:pt x="371" y="0"/>
                  </a:moveTo>
                  <a:cubicBezTo>
                    <a:pt x="230" y="0"/>
                    <a:pt x="67" y="44"/>
                    <a:pt x="1" y="165"/>
                  </a:cubicBezTo>
                  <a:cubicBezTo>
                    <a:pt x="71" y="116"/>
                    <a:pt x="154" y="110"/>
                    <a:pt x="235" y="110"/>
                  </a:cubicBezTo>
                  <a:cubicBezTo>
                    <a:pt x="258" y="110"/>
                    <a:pt x="282" y="111"/>
                    <a:pt x="305" y="111"/>
                  </a:cubicBezTo>
                  <a:cubicBezTo>
                    <a:pt x="343" y="111"/>
                    <a:pt x="379" y="109"/>
                    <a:pt x="413" y="103"/>
                  </a:cubicBezTo>
                  <a:cubicBezTo>
                    <a:pt x="463" y="90"/>
                    <a:pt x="463" y="28"/>
                    <a:pt x="426" y="3"/>
                  </a:cubicBezTo>
                  <a:cubicBezTo>
                    <a:pt x="408" y="1"/>
                    <a:pt x="390"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5" name="Google Shape;3995;p13"/>
            <p:cNvSpPr/>
            <p:nvPr/>
          </p:nvSpPr>
          <p:spPr>
            <a:xfrm>
              <a:off x="6319950" y="2124425"/>
              <a:ext cx="64375" cy="60175"/>
            </a:xfrm>
            <a:custGeom>
              <a:avLst/>
              <a:gdLst/>
              <a:ahLst/>
              <a:cxnLst/>
              <a:rect l="l" t="t" r="r" b="b"/>
              <a:pathLst>
                <a:path w="2575" h="2407" extrusionOk="0">
                  <a:moveTo>
                    <a:pt x="1305" y="311"/>
                  </a:moveTo>
                  <a:lnTo>
                    <a:pt x="1305" y="311"/>
                  </a:lnTo>
                  <a:cubicBezTo>
                    <a:pt x="1312" y="314"/>
                    <a:pt x="1319" y="316"/>
                    <a:pt x="1325" y="318"/>
                  </a:cubicBezTo>
                  <a:cubicBezTo>
                    <a:pt x="1319" y="318"/>
                    <a:pt x="1312" y="315"/>
                    <a:pt x="1305" y="311"/>
                  </a:cubicBezTo>
                  <a:close/>
                  <a:moveTo>
                    <a:pt x="865" y="1"/>
                  </a:moveTo>
                  <a:cubicBezTo>
                    <a:pt x="644" y="1"/>
                    <a:pt x="424" y="44"/>
                    <a:pt x="226" y="143"/>
                  </a:cubicBezTo>
                  <a:cubicBezTo>
                    <a:pt x="302" y="128"/>
                    <a:pt x="379" y="122"/>
                    <a:pt x="456" y="122"/>
                  </a:cubicBezTo>
                  <a:cubicBezTo>
                    <a:pt x="750" y="122"/>
                    <a:pt x="1037" y="219"/>
                    <a:pt x="1289" y="306"/>
                  </a:cubicBezTo>
                  <a:lnTo>
                    <a:pt x="1289" y="306"/>
                  </a:lnTo>
                  <a:cubicBezTo>
                    <a:pt x="1289" y="306"/>
                    <a:pt x="1288" y="306"/>
                    <a:pt x="1288" y="306"/>
                  </a:cubicBezTo>
                  <a:cubicBezTo>
                    <a:pt x="1082" y="263"/>
                    <a:pt x="874" y="242"/>
                    <a:pt x="666" y="242"/>
                  </a:cubicBezTo>
                  <a:cubicBezTo>
                    <a:pt x="443" y="242"/>
                    <a:pt x="220" y="267"/>
                    <a:pt x="1" y="318"/>
                  </a:cubicBezTo>
                  <a:cubicBezTo>
                    <a:pt x="488" y="331"/>
                    <a:pt x="1000" y="506"/>
                    <a:pt x="1350" y="643"/>
                  </a:cubicBezTo>
                  <a:cubicBezTo>
                    <a:pt x="1072" y="574"/>
                    <a:pt x="778" y="536"/>
                    <a:pt x="493" y="536"/>
                  </a:cubicBezTo>
                  <a:cubicBezTo>
                    <a:pt x="420" y="536"/>
                    <a:pt x="347" y="538"/>
                    <a:pt x="276" y="543"/>
                  </a:cubicBezTo>
                  <a:cubicBezTo>
                    <a:pt x="638" y="606"/>
                    <a:pt x="900" y="743"/>
                    <a:pt x="1238" y="881"/>
                  </a:cubicBezTo>
                  <a:cubicBezTo>
                    <a:pt x="1325" y="918"/>
                    <a:pt x="1400" y="943"/>
                    <a:pt x="1475" y="968"/>
                  </a:cubicBezTo>
                  <a:cubicBezTo>
                    <a:pt x="1125" y="918"/>
                    <a:pt x="763" y="856"/>
                    <a:pt x="401" y="818"/>
                  </a:cubicBezTo>
                  <a:lnTo>
                    <a:pt x="401" y="818"/>
                  </a:lnTo>
                  <a:cubicBezTo>
                    <a:pt x="850" y="956"/>
                    <a:pt x="1213" y="1156"/>
                    <a:pt x="1675" y="1268"/>
                  </a:cubicBezTo>
                  <a:cubicBezTo>
                    <a:pt x="1638" y="1270"/>
                    <a:pt x="1599" y="1270"/>
                    <a:pt x="1560" y="1270"/>
                  </a:cubicBezTo>
                  <a:cubicBezTo>
                    <a:pt x="1285" y="1270"/>
                    <a:pt x="972" y="1232"/>
                    <a:pt x="688" y="1156"/>
                  </a:cubicBezTo>
                  <a:lnTo>
                    <a:pt x="688" y="1156"/>
                  </a:lnTo>
                  <a:cubicBezTo>
                    <a:pt x="1025" y="1343"/>
                    <a:pt x="1413" y="1505"/>
                    <a:pt x="1800" y="1505"/>
                  </a:cubicBezTo>
                  <a:cubicBezTo>
                    <a:pt x="1738" y="1518"/>
                    <a:pt x="1625" y="1555"/>
                    <a:pt x="1600" y="1555"/>
                  </a:cubicBezTo>
                  <a:cubicBezTo>
                    <a:pt x="1526" y="1567"/>
                    <a:pt x="1455" y="1572"/>
                    <a:pt x="1387" y="1572"/>
                  </a:cubicBezTo>
                  <a:cubicBezTo>
                    <a:pt x="1154" y="1572"/>
                    <a:pt x="945" y="1509"/>
                    <a:pt x="713" y="1393"/>
                  </a:cubicBezTo>
                  <a:lnTo>
                    <a:pt x="713" y="1393"/>
                  </a:lnTo>
                  <a:cubicBezTo>
                    <a:pt x="938" y="1605"/>
                    <a:pt x="1225" y="1768"/>
                    <a:pt x="1525" y="1793"/>
                  </a:cubicBezTo>
                  <a:cubicBezTo>
                    <a:pt x="1488" y="1805"/>
                    <a:pt x="1463" y="1805"/>
                    <a:pt x="1438" y="1805"/>
                  </a:cubicBezTo>
                  <a:cubicBezTo>
                    <a:pt x="1402" y="1810"/>
                    <a:pt x="1367" y="1812"/>
                    <a:pt x="1333" y="1812"/>
                  </a:cubicBezTo>
                  <a:cubicBezTo>
                    <a:pt x="1171" y="1812"/>
                    <a:pt x="1015" y="1767"/>
                    <a:pt x="850" y="1705"/>
                  </a:cubicBezTo>
                  <a:lnTo>
                    <a:pt x="850" y="1705"/>
                  </a:lnTo>
                  <a:cubicBezTo>
                    <a:pt x="1042" y="1841"/>
                    <a:pt x="1290" y="1951"/>
                    <a:pt x="1525" y="1951"/>
                  </a:cubicBezTo>
                  <a:cubicBezTo>
                    <a:pt x="1658" y="1951"/>
                    <a:pt x="1787" y="1916"/>
                    <a:pt x="1900" y="1830"/>
                  </a:cubicBezTo>
                  <a:lnTo>
                    <a:pt x="1900" y="1830"/>
                  </a:lnTo>
                  <a:cubicBezTo>
                    <a:pt x="1875" y="1868"/>
                    <a:pt x="1838" y="1905"/>
                    <a:pt x="1800" y="1943"/>
                  </a:cubicBezTo>
                  <a:cubicBezTo>
                    <a:pt x="1700" y="2018"/>
                    <a:pt x="1575" y="2030"/>
                    <a:pt x="1450" y="2030"/>
                  </a:cubicBezTo>
                  <a:cubicBezTo>
                    <a:pt x="1530" y="2053"/>
                    <a:pt x="1613" y="2068"/>
                    <a:pt x="1693" y="2068"/>
                  </a:cubicBezTo>
                  <a:cubicBezTo>
                    <a:pt x="1789" y="2068"/>
                    <a:pt x="1881" y="2047"/>
                    <a:pt x="1963" y="1993"/>
                  </a:cubicBezTo>
                  <a:cubicBezTo>
                    <a:pt x="2050" y="1918"/>
                    <a:pt x="2138" y="1843"/>
                    <a:pt x="2213" y="1755"/>
                  </a:cubicBezTo>
                  <a:lnTo>
                    <a:pt x="2213" y="1755"/>
                  </a:lnTo>
                  <a:cubicBezTo>
                    <a:pt x="2175" y="1843"/>
                    <a:pt x="2125" y="1930"/>
                    <a:pt x="2050" y="1993"/>
                  </a:cubicBezTo>
                  <a:cubicBezTo>
                    <a:pt x="1925" y="2118"/>
                    <a:pt x="1750" y="2155"/>
                    <a:pt x="1575" y="2180"/>
                  </a:cubicBezTo>
                  <a:cubicBezTo>
                    <a:pt x="1632" y="2189"/>
                    <a:pt x="1690" y="2194"/>
                    <a:pt x="1747" y="2194"/>
                  </a:cubicBezTo>
                  <a:cubicBezTo>
                    <a:pt x="1929" y="2194"/>
                    <a:pt x="2105" y="2147"/>
                    <a:pt x="2238" y="2043"/>
                  </a:cubicBezTo>
                  <a:lnTo>
                    <a:pt x="2238" y="2043"/>
                  </a:lnTo>
                  <a:cubicBezTo>
                    <a:pt x="2200" y="2105"/>
                    <a:pt x="2125" y="2180"/>
                    <a:pt x="2100" y="2193"/>
                  </a:cubicBezTo>
                  <a:cubicBezTo>
                    <a:pt x="2032" y="2278"/>
                    <a:pt x="1912" y="2322"/>
                    <a:pt x="1787" y="2322"/>
                  </a:cubicBezTo>
                  <a:cubicBezTo>
                    <a:pt x="1728" y="2322"/>
                    <a:pt x="1669" y="2313"/>
                    <a:pt x="1613" y="2293"/>
                  </a:cubicBezTo>
                  <a:lnTo>
                    <a:pt x="1613" y="2293"/>
                  </a:lnTo>
                  <a:cubicBezTo>
                    <a:pt x="1715" y="2350"/>
                    <a:pt x="1828" y="2407"/>
                    <a:pt x="1942" y="2407"/>
                  </a:cubicBezTo>
                  <a:cubicBezTo>
                    <a:pt x="1953" y="2407"/>
                    <a:pt x="1964" y="2406"/>
                    <a:pt x="1975" y="2405"/>
                  </a:cubicBezTo>
                  <a:cubicBezTo>
                    <a:pt x="2150" y="2368"/>
                    <a:pt x="2313" y="2268"/>
                    <a:pt x="2425" y="2130"/>
                  </a:cubicBezTo>
                  <a:cubicBezTo>
                    <a:pt x="2463" y="2043"/>
                    <a:pt x="2525" y="1868"/>
                    <a:pt x="2438" y="1805"/>
                  </a:cubicBezTo>
                  <a:cubicBezTo>
                    <a:pt x="2488" y="1693"/>
                    <a:pt x="2575" y="1505"/>
                    <a:pt x="2400" y="1493"/>
                  </a:cubicBezTo>
                  <a:lnTo>
                    <a:pt x="2388" y="1493"/>
                  </a:lnTo>
                  <a:cubicBezTo>
                    <a:pt x="2400" y="1468"/>
                    <a:pt x="2413" y="1455"/>
                    <a:pt x="2425" y="1430"/>
                  </a:cubicBezTo>
                  <a:cubicBezTo>
                    <a:pt x="2425" y="1368"/>
                    <a:pt x="2375" y="1318"/>
                    <a:pt x="2313" y="1305"/>
                  </a:cubicBezTo>
                  <a:cubicBezTo>
                    <a:pt x="2313" y="1218"/>
                    <a:pt x="2300" y="1118"/>
                    <a:pt x="2263" y="1006"/>
                  </a:cubicBezTo>
                  <a:cubicBezTo>
                    <a:pt x="2288" y="956"/>
                    <a:pt x="2288" y="893"/>
                    <a:pt x="2238" y="843"/>
                  </a:cubicBezTo>
                  <a:cubicBezTo>
                    <a:pt x="2197" y="797"/>
                    <a:pt x="2151" y="777"/>
                    <a:pt x="2108" y="777"/>
                  </a:cubicBezTo>
                  <a:cubicBezTo>
                    <a:pt x="2059" y="777"/>
                    <a:pt x="2014" y="803"/>
                    <a:pt x="1988" y="843"/>
                  </a:cubicBezTo>
                  <a:cubicBezTo>
                    <a:pt x="1938" y="818"/>
                    <a:pt x="1875" y="793"/>
                    <a:pt x="1825" y="781"/>
                  </a:cubicBezTo>
                  <a:cubicBezTo>
                    <a:pt x="1900" y="743"/>
                    <a:pt x="1950" y="656"/>
                    <a:pt x="1925" y="568"/>
                  </a:cubicBezTo>
                  <a:cubicBezTo>
                    <a:pt x="1863" y="443"/>
                    <a:pt x="1713" y="406"/>
                    <a:pt x="1563" y="368"/>
                  </a:cubicBezTo>
                  <a:cubicBezTo>
                    <a:pt x="1600" y="343"/>
                    <a:pt x="1638" y="306"/>
                    <a:pt x="1638" y="256"/>
                  </a:cubicBezTo>
                  <a:cubicBezTo>
                    <a:pt x="1638" y="143"/>
                    <a:pt x="1525" y="131"/>
                    <a:pt x="1438" y="93"/>
                  </a:cubicBezTo>
                  <a:cubicBezTo>
                    <a:pt x="1256" y="35"/>
                    <a:pt x="1060"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6" name="Google Shape;3996;p13"/>
            <p:cNvSpPr/>
            <p:nvPr/>
          </p:nvSpPr>
          <p:spPr>
            <a:xfrm>
              <a:off x="6326825" y="2118350"/>
              <a:ext cx="29250" cy="7275"/>
            </a:xfrm>
            <a:custGeom>
              <a:avLst/>
              <a:gdLst/>
              <a:ahLst/>
              <a:cxnLst/>
              <a:rect l="l" t="t" r="r" b="b"/>
              <a:pathLst>
                <a:path w="1170" h="291" extrusionOk="0">
                  <a:moveTo>
                    <a:pt x="450" y="1"/>
                  </a:moveTo>
                  <a:cubicBezTo>
                    <a:pt x="294" y="1"/>
                    <a:pt x="140" y="24"/>
                    <a:pt x="1" y="86"/>
                  </a:cubicBezTo>
                  <a:cubicBezTo>
                    <a:pt x="27" y="84"/>
                    <a:pt x="53" y="84"/>
                    <a:pt x="80" y="84"/>
                  </a:cubicBezTo>
                  <a:cubicBezTo>
                    <a:pt x="401" y="84"/>
                    <a:pt x="713" y="217"/>
                    <a:pt x="1025" y="286"/>
                  </a:cubicBezTo>
                  <a:cubicBezTo>
                    <a:pt x="1035" y="289"/>
                    <a:pt x="1044" y="290"/>
                    <a:pt x="1052" y="290"/>
                  </a:cubicBezTo>
                  <a:cubicBezTo>
                    <a:pt x="1125" y="290"/>
                    <a:pt x="1170" y="203"/>
                    <a:pt x="1125" y="136"/>
                  </a:cubicBezTo>
                  <a:cubicBezTo>
                    <a:pt x="1038" y="49"/>
                    <a:pt x="863" y="49"/>
                    <a:pt x="738" y="24"/>
                  </a:cubicBezTo>
                  <a:cubicBezTo>
                    <a:pt x="643" y="10"/>
                    <a:pt x="546" y="1"/>
                    <a:pt x="4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7" name="Google Shape;3997;p13"/>
            <p:cNvSpPr/>
            <p:nvPr/>
          </p:nvSpPr>
          <p:spPr>
            <a:xfrm>
              <a:off x="6331825" y="2113275"/>
              <a:ext cx="18775" cy="4750"/>
            </a:xfrm>
            <a:custGeom>
              <a:avLst/>
              <a:gdLst/>
              <a:ahLst/>
              <a:cxnLst/>
              <a:rect l="l" t="t" r="r" b="b"/>
              <a:pathLst>
                <a:path w="751" h="190" extrusionOk="0">
                  <a:moveTo>
                    <a:pt x="240" y="1"/>
                  </a:moveTo>
                  <a:cubicBezTo>
                    <a:pt x="157" y="1"/>
                    <a:pt x="76" y="11"/>
                    <a:pt x="1" y="39"/>
                  </a:cubicBezTo>
                  <a:cubicBezTo>
                    <a:pt x="11" y="39"/>
                    <a:pt x="22" y="39"/>
                    <a:pt x="32" y="39"/>
                  </a:cubicBezTo>
                  <a:cubicBezTo>
                    <a:pt x="246" y="39"/>
                    <a:pt x="449" y="154"/>
                    <a:pt x="663" y="189"/>
                  </a:cubicBezTo>
                  <a:cubicBezTo>
                    <a:pt x="700" y="189"/>
                    <a:pt x="725" y="177"/>
                    <a:pt x="738" y="139"/>
                  </a:cubicBezTo>
                  <a:cubicBezTo>
                    <a:pt x="750" y="77"/>
                    <a:pt x="688" y="64"/>
                    <a:pt x="638" y="52"/>
                  </a:cubicBezTo>
                  <a:cubicBezTo>
                    <a:pt x="514" y="29"/>
                    <a:pt x="375" y="1"/>
                    <a:pt x="2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8" name="Google Shape;3998;p13"/>
            <p:cNvSpPr/>
            <p:nvPr/>
          </p:nvSpPr>
          <p:spPr>
            <a:xfrm>
              <a:off x="6304025" y="2141125"/>
              <a:ext cx="27375" cy="16225"/>
            </a:xfrm>
            <a:custGeom>
              <a:avLst/>
              <a:gdLst/>
              <a:ahLst/>
              <a:cxnLst/>
              <a:rect l="l" t="t" r="r" b="b"/>
              <a:pathLst>
                <a:path w="1095" h="649" extrusionOk="0">
                  <a:moveTo>
                    <a:pt x="0" y="0"/>
                  </a:moveTo>
                  <a:cubicBezTo>
                    <a:pt x="200" y="150"/>
                    <a:pt x="475" y="250"/>
                    <a:pt x="688" y="325"/>
                  </a:cubicBezTo>
                  <a:cubicBezTo>
                    <a:pt x="550" y="300"/>
                    <a:pt x="413" y="275"/>
                    <a:pt x="275" y="250"/>
                  </a:cubicBezTo>
                  <a:lnTo>
                    <a:pt x="275" y="250"/>
                  </a:lnTo>
                  <a:cubicBezTo>
                    <a:pt x="588" y="400"/>
                    <a:pt x="813" y="513"/>
                    <a:pt x="975" y="637"/>
                  </a:cubicBezTo>
                  <a:cubicBezTo>
                    <a:pt x="986" y="645"/>
                    <a:pt x="997" y="649"/>
                    <a:pt x="1009" y="649"/>
                  </a:cubicBezTo>
                  <a:cubicBezTo>
                    <a:pt x="1052" y="649"/>
                    <a:pt x="1095" y="602"/>
                    <a:pt x="1075" y="563"/>
                  </a:cubicBezTo>
                  <a:cubicBezTo>
                    <a:pt x="1063" y="525"/>
                    <a:pt x="1025" y="500"/>
                    <a:pt x="1000" y="475"/>
                  </a:cubicBezTo>
                  <a:cubicBezTo>
                    <a:pt x="975" y="450"/>
                    <a:pt x="938" y="438"/>
                    <a:pt x="913" y="413"/>
                  </a:cubicBezTo>
                  <a:cubicBezTo>
                    <a:pt x="1000" y="413"/>
                    <a:pt x="1063" y="313"/>
                    <a:pt x="963" y="225"/>
                  </a:cubicBezTo>
                  <a:cubicBezTo>
                    <a:pt x="663" y="88"/>
                    <a:pt x="300"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9" name="Google Shape;3999;p13"/>
            <p:cNvSpPr/>
            <p:nvPr/>
          </p:nvSpPr>
          <p:spPr>
            <a:xfrm>
              <a:off x="6315575" y="2151750"/>
              <a:ext cx="17325" cy="12925"/>
            </a:xfrm>
            <a:custGeom>
              <a:avLst/>
              <a:gdLst/>
              <a:ahLst/>
              <a:cxnLst/>
              <a:rect l="l" t="t" r="r" b="b"/>
              <a:pathLst>
                <a:path w="693" h="517" extrusionOk="0">
                  <a:moveTo>
                    <a:pt x="1" y="0"/>
                  </a:moveTo>
                  <a:lnTo>
                    <a:pt x="1" y="0"/>
                  </a:lnTo>
                  <a:cubicBezTo>
                    <a:pt x="201" y="138"/>
                    <a:pt x="376" y="312"/>
                    <a:pt x="551" y="500"/>
                  </a:cubicBezTo>
                  <a:cubicBezTo>
                    <a:pt x="565" y="511"/>
                    <a:pt x="580" y="516"/>
                    <a:pt x="595" y="516"/>
                  </a:cubicBezTo>
                  <a:cubicBezTo>
                    <a:pt x="646" y="516"/>
                    <a:pt x="692" y="458"/>
                    <a:pt x="663" y="400"/>
                  </a:cubicBezTo>
                  <a:cubicBezTo>
                    <a:pt x="501" y="200"/>
                    <a:pt x="238" y="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0" name="Google Shape;4000;p13"/>
            <p:cNvSpPr/>
            <p:nvPr/>
          </p:nvSpPr>
          <p:spPr>
            <a:xfrm>
              <a:off x="6317150" y="2155500"/>
              <a:ext cx="13450" cy="18750"/>
            </a:xfrm>
            <a:custGeom>
              <a:avLst/>
              <a:gdLst/>
              <a:ahLst/>
              <a:cxnLst/>
              <a:rect l="l" t="t" r="r" b="b"/>
              <a:pathLst>
                <a:path w="538" h="750" extrusionOk="0">
                  <a:moveTo>
                    <a:pt x="0" y="0"/>
                  </a:moveTo>
                  <a:cubicBezTo>
                    <a:pt x="75" y="50"/>
                    <a:pt x="150" y="137"/>
                    <a:pt x="175" y="175"/>
                  </a:cubicBezTo>
                  <a:cubicBezTo>
                    <a:pt x="263" y="275"/>
                    <a:pt x="325" y="387"/>
                    <a:pt x="400" y="487"/>
                  </a:cubicBezTo>
                  <a:cubicBezTo>
                    <a:pt x="288" y="350"/>
                    <a:pt x="88" y="212"/>
                    <a:pt x="50" y="200"/>
                  </a:cubicBezTo>
                  <a:lnTo>
                    <a:pt x="50" y="200"/>
                  </a:lnTo>
                  <a:cubicBezTo>
                    <a:pt x="125" y="287"/>
                    <a:pt x="200" y="387"/>
                    <a:pt x="275" y="487"/>
                  </a:cubicBezTo>
                  <a:cubicBezTo>
                    <a:pt x="175" y="425"/>
                    <a:pt x="88" y="362"/>
                    <a:pt x="50" y="350"/>
                  </a:cubicBezTo>
                  <a:lnTo>
                    <a:pt x="50" y="350"/>
                  </a:lnTo>
                  <a:cubicBezTo>
                    <a:pt x="175" y="475"/>
                    <a:pt x="275" y="625"/>
                    <a:pt x="413" y="750"/>
                  </a:cubicBezTo>
                  <a:cubicBezTo>
                    <a:pt x="463" y="737"/>
                    <a:pt x="488" y="725"/>
                    <a:pt x="475" y="687"/>
                  </a:cubicBezTo>
                  <a:cubicBezTo>
                    <a:pt x="538" y="675"/>
                    <a:pt x="513" y="612"/>
                    <a:pt x="438" y="525"/>
                  </a:cubicBezTo>
                  <a:lnTo>
                    <a:pt x="438" y="525"/>
                  </a:lnTo>
                  <a:cubicBezTo>
                    <a:pt x="446" y="530"/>
                    <a:pt x="455" y="533"/>
                    <a:pt x="465" y="533"/>
                  </a:cubicBezTo>
                  <a:cubicBezTo>
                    <a:pt x="499" y="533"/>
                    <a:pt x="538" y="501"/>
                    <a:pt x="538" y="462"/>
                  </a:cubicBezTo>
                  <a:cubicBezTo>
                    <a:pt x="438" y="250"/>
                    <a:pt x="213" y="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1" name="Google Shape;4001;p13"/>
            <p:cNvSpPr/>
            <p:nvPr/>
          </p:nvSpPr>
          <p:spPr>
            <a:xfrm>
              <a:off x="6314325" y="2172550"/>
              <a:ext cx="43950" cy="35775"/>
            </a:xfrm>
            <a:custGeom>
              <a:avLst/>
              <a:gdLst/>
              <a:ahLst/>
              <a:cxnLst/>
              <a:rect l="l" t="t" r="r" b="b"/>
              <a:pathLst>
                <a:path w="1758" h="1431" extrusionOk="0">
                  <a:moveTo>
                    <a:pt x="1563" y="730"/>
                  </a:moveTo>
                  <a:lnTo>
                    <a:pt x="1563" y="730"/>
                  </a:lnTo>
                  <a:cubicBezTo>
                    <a:pt x="1569" y="730"/>
                    <a:pt x="1572" y="733"/>
                    <a:pt x="1575" y="736"/>
                  </a:cubicBezTo>
                  <a:lnTo>
                    <a:pt x="1575" y="736"/>
                  </a:lnTo>
                  <a:cubicBezTo>
                    <a:pt x="1571" y="734"/>
                    <a:pt x="1567" y="732"/>
                    <a:pt x="1563" y="730"/>
                  </a:cubicBezTo>
                  <a:close/>
                  <a:moveTo>
                    <a:pt x="966" y="390"/>
                  </a:moveTo>
                  <a:cubicBezTo>
                    <a:pt x="906" y="390"/>
                    <a:pt x="846" y="395"/>
                    <a:pt x="788" y="405"/>
                  </a:cubicBezTo>
                  <a:cubicBezTo>
                    <a:pt x="988" y="443"/>
                    <a:pt x="1138" y="493"/>
                    <a:pt x="1325" y="605"/>
                  </a:cubicBezTo>
                  <a:cubicBezTo>
                    <a:pt x="1363" y="630"/>
                    <a:pt x="1413" y="655"/>
                    <a:pt x="1450" y="693"/>
                  </a:cubicBezTo>
                  <a:cubicBezTo>
                    <a:pt x="1290" y="627"/>
                    <a:pt x="1123" y="575"/>
                    <a:pt x="959" y="575"/>
                  </a:cubicBezTo>
                  <a:cubicBezTo>
                    <a:pt x="906" y="575"/>
                    <a:pt x="853" y="580"/>
                    <a:pt x="801" y="593"/>
                  </a:cubicBezTo>
                  <a:cubicBezTo>
                    <a:pt x="1088" y="630"/>
                    <a:pt x="1338" y="830"/>
                    <a:pt x="1600" y="930"/>
                  </a:cubicBezTo>
                  <a:cubicBezTo>
                    <a:pt x="1614" y="939"/>
                    <a:pt x="1630" y="943"/>
                    <a:pt x="1646" y="943"/>
                  </a:cubicBezTo>
                  <a:cubicBezTo>
                    <a:pt x="1676" y="943"/>
                    <a:pt x="1705" y="929"/>
                    <a:pt x="1713" y="905"/>
                  </a:cubicBezTo>
                  <a:cubicBezTo>
                    <a:pt x="1757" y="816"/>
                    <a:pt x="1663" y="776"/>
                    <a:pt x="1588" y="742"/>
                  </a:cubicBezTo>
                  <a:lnTo>
                    <a:pt x="1588" y="742"/>
                  </a:lnTo>
                  <a:cubicBezTo>
                    <a:pt x="1638" y="717"/>
                    <a:pt x="1663" y="667"/>
                    <a:pt x="1638" y="618"/>
                  </a:cubicBezTo>
                  <a:cubicBezTo>
                    <a:pt x="1448" y="468"/>
                    <a:pt x="1203" y="390"/>
                    <a:pt x="966" y="390"/>
                  </a:cubicBezTo>
                  <a:close/>
                  <a:moveTo>
                    <a:pt x="200" y="1"/>
                  </a:moveTo>
                  <a:cubicBezTo>
                    <a:pt x="149" y="1"/>
                    <a:pt x="102" y="13"/>
                    <a:pt x="63" y="43"/>
                  </a:cubicBezTo>
                  <a:cubicBezTo>
                    <a:pt x="82" y="36"/>
                    <a:pt x="102" y="33"/>
                    <a:pt x="123" y="33"/>
                  </a:cubicBezTo>
                  <a:cubicBezTo>
                    <a:pt x="247" y="33"/>
                    <a:pt x="383" y="150"/>
                    <a:pt x="426" y="193"/>
                  </a:cubicBezTo>
                  <a:cubicBezTo>
                    <a:pt x="488" y="280"/>
                    <a:pt x="513" y="343"/>
                    <a:pt x="551" y="418"/>
                  </a:cubicBezTo>
                  <a:cubicBezTo>
                    <a:pt x="438" y="268"/>
                    <a:pt x="301" y="155"/>
                    <a:pt x="138" y="155"/>
                  </a:cubicBezTo>
                  <a:cubicBezTo>
                    <a:pt x="263" y="168"/>
                    <a:pt x="351" y="305"/>
                    <a:pt x="413" y="405"/>
                  </a:cubicBezTo>
                  <a:cubicBezTo>
                    <a:pt x="301" y="343"/>
                    <a:pt x="188" y="305"/>
                    <a:pt x="151" y="293"/>
                  </a:cubicBezTo>
                  <a:lnTo>
                    <a:pt x="151" y="293"/>
                  </a:lnTo>
                  <a:cubicBezTo>
                    <a:pt x="288" y="380"/>
                    <a:pt x="388" y="493"/>
                    <a:pt x="501" y="605"/>
                  </a:cubicBezTo>
                  <a:cubicBezTo>
                    <a:pt x="413" y="555"/>
                    <a:pt x="326" y="518"/>
                    <a:pt x="238" y="480"/>
                  </a:cubicBezTo>
                  <a:lnTo>
                    <a:pt x="238" y="480"/>
                  </a:lnTo>
                  <a:cubicBezTo>
                    <a:pt x="351" y="568"/>
                    <a:pt x="451" y="680"/>
                    <a:pt x="551" y="780"/>
                  </a:cubicBezTo>
                  <a:cubicBezTo>
                    <a:pt x="563" y="805"/>
                    <a:pt x="563" y="818"/>
                    <a:pt x="576" y="830"/>
                  </a:cubicBezTo>
                  <a:cubicBezTo>
                    <a:pt x="463" y="755"/>
                    <a:pt x="363" y="693"/>
                    <a:pt x="238" y="630"/>
                  </a:cubicBezTo>
                  <a:lnTo>
                    <a:pt x="238" y="630"/>
                  </a:lnTo>
                  <a:cubicBezTo>
                    <a:pt x="363" y="730"/>
                    <a:pt x="463" y="868"/>
                    <a:pt x="563" y="980"/>
                  </a:cubicBezTo>
                  <a:cubicBezTo>
                    <a:pt x="451" y="943"/>
                    <a:pt x="326" y="893"/>
                    <a:pt x="226" y="818"/>
                  </a:cubicBezTo>
                  <a:lnTo>
                    <a:pt x="226" y="818"/>
                  </a:lnTo>
                  <a:cubicBezTo>
                    <a:pt x="301" y="943"/>
                    <a:pt x="426" y="1030"/>
                    <a:pt x="563" y="1093"/>
                  </a:cubicBezTo>
                  <a:cubicBezTo>
                    <a:pt x="426" y="1093"/>
                    <a:pt x="276" y="1068"/>
                    <a:pt x="176" y="968"/>
                  </a:cubicBezTo>
                  <a:lnTo>
                    <a:pt x="176" y="968"/>
                  </a:lnTo>
                  <a:cubicBezTo>
                    <a:pt x="226" y="1055"/>
                    <a:pt x="301" y="1118"/>
                    <a:pt x="401" y="1155"/>
                  </a:cubicBezTo>
                  <a:cubicBezTo>
                    <a:pt x="380" y="1157"/>
                    <a:pt x="360" y="1158"/>
                    <a:pt x="340" y="1158"/>
                  </a:cubicBezTo>
                  <a:cubicBezTo>
                    <a:pt x="236" y="1158"/>
                    <a:pt x="134" y="1130"/>
                    <a:pt x="51" y="1068"/>
                  </a:cubicBezTo>
                  <a:lnTo>
                    <a:pt x="51" y="1068"/>
                  </a:lnTo>
                  <a:cubicBezTo>
                    <a:pt x="151" y="1217"/>
                    <a:pt x="338" y="1267"/>
                    <a:pt x="513" y="1280"/>
                  </a:cubicBezTo>
                  <a:cubicBezTo>
                    <a:pt x="474" y="1283"/>
                    <a:pt x="434" y="1284"/>
                    <a:pt x="395" y="1284"/>
                  </a:cubicBezTo>
                  <a:cubicBezTo>
                    <a:pt x="260" y="1284"/>
                    <a:pt x="127" y="1266"/>
                    <a:pt x="1" y="1217"/>
                  </a:cubicBezTo>
                  <a:lnTo>
                    <a:pt x="1" y="1217"/>
                  </a:lnTo>
                  <a:cubicBezTo>
                    <a:pt x="154" y="1335"/>
                    <a:pt x="341" y="1431"/>
                    <a:pt x="539" y="1431"/>
                  </a:cubicBezTo>
                  <a:cubicBezTo>
                    <a:pt x="551" y="1431"/>
                    <a:pt x="563" y="1431"/>
                    <a:pt x="576" y="1430"/>
                  </a:cubicBezTo>
                  <a:cubicBezTo>
                    <a:pt x="676" y="1417"/>
                    <a:pt x="813" y="1417"/>
                    <a:pt x="888" y="1342"/>
                  </a:cubicBezTo>
                  <a:cubicBezTo>
                    <a:pt x="910" y="1288"/>
                    <a:pt x="875" y="1225"/>
                    <a:pt x="825" y="1225"/>
                  </a:cubicBezTo>
                  <a:cubicBezTo>
                    <a:pt x="817" y="1225"/>
                    <a:pt x="809" y="1227"/>
                    <a:pt x="801" y="1230"/>
                  </a:cubicBezTo>
                  <a:lnTo>
                    <a:pt x="763" y="1230"/>
                  </a:lnTo>
                  <a:cubicBezTo>
                    <a:pt x="776" y="1230"/>
                    <a:pt x="801" y="1217"/>
                    <a:pt x="801" y="1205"/>
                  </a:cubicBezTo>
                  <a:cubicBezTo>
                    <a:pt x="813" y="1193"/>
                    <a:pt x="813" y="1180"/>
                    <a:pt x="813" y="1168"/>
                  </a:cubicBezTo>
                  <a:cubicBezTo>
                    <a:pt x="925" y="1168"/>
                    <a:pt x="900" y="1055"/>
                    <a:pt x="813" y="1005"/>
                  </a:cubicBezTo>
                  <a:lnTo>
                    <a:pt x="801" y="1005"/>
                  </a:lnTo>
                  <a:cubicBezTo>
                    <a:pt x="813" y="993"/>
                    <a:pt x="825" y="993"/>
                    <a:pt x="838" y="968"/>
                  </a:cubicBezTo>
                  <a:cubicBezTo>
                    <a:pt x="888" y="905"/>
                    <a:pt x="801" y="843"/>
                    <a:pt x="763" y="805"/>
                  </a:cubicBezTo>
                  <a:cubicBezTo>
                    <a:pt x="738" y="793"/>
                    <a:pt x="726" y="780"/>
                    <a:pt x="713" y="768"/>
                  </a:cubicBezTo>
                  <a:cubicBezTo>
                    <a:pt x="713" y="768"/>
                    <a:pt x="713" y="755"/>
                    <a:pt x="713" y="755"/>
                  </a:cubicBezTo>
                  <a:cubicBezTo>
                    <a:pt x="751" y="743"/>
                    <a:pt x="751" y="705"/>
                    <a:pt x="738" y="680"/>
                  </a:cubicBezTo>
                  <a:cubicBezTo>
                    <a:pt x="776" y="668"/>
                    <a:pt x="801" y="630"/>
                    <a:pt x="801" y="593"/>
                  </a:cubicBezTo>
                  <a:cubicBezTo>
                    <a:pt x="801" y="480"/>
                    <a:pt x="701" y="330"/>
                    <a:pt x="651" y="268"/>
                  </a:cubicBezTo>
                  <a:cubicBezTo>
                    <a:pt x="574" y="134"/>
                    <a:pt x="367" y="1"/>
                    <a:pt x="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2" name="Google Shape;4002;p13"/>
            <p:cNvSpPr/>
            <p:nvPr/>
          </p:nvSpPr>
          <p:spPr>
            <a:xfrm>
              <a:off x="6315575" y="2206400"/>
              <a:ext cx="19400" cy="7975"/>
            </a:xfrm>
            <a:custGeom>
              <a:avLst/>
              <a:gdLst/>
              <a:ahLst/>
              <a:cxnLst/>
              <a:rect l="l" t="t" r="r" b="b"/>
              <a:pathLst>
                <a:path w="776" h="319" extrusionOk="0">
                  <a:moveTo>
                    <a:pt x="1" y="1"/>
                  </a:moveTo>
                  <a:lnTo>
                    <a:pt x="1" y="1"/>
                  </a:lnTo>
                  <a:cubicBezTo>
                    <a:pt x="138" y="151"/>
                    <a:pt x="388" y="201"/>
                    <a:pt x="538" y="263"/>
                  </a:cubicBezTo>
                  <a:cubicBezTo>
                    <a:pt x="577" y="271"/>
                    <a:pt x="641" y="319"/>
                    <a:pt x="693" y="319"/>
                  </a:cubicBezTo>
                  <a:cubicBezTo>
                    <a:pt x="723" y="319"/>
                    <a:pt x="749" y="302"/>
                    <a:pt x="763" y="251"/>
                  </a:cubicBezTo>
                  <a:cubicBezTo>
                    <a:pt x="775" y="226"/>
                    <a:pt x="751" y="201"/>
                    <a:pt x="726" y="188"/>
                  </a:cubicBezTo>
                  <a:cubicBezTo>
                    <a:pt x="501" y="76"/>
                    <a:pt x="226"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3" name="Google Shape;4003;p13"/>
            <p:cNvSpPr/>
            <p:nvPr/>
          </p:nvSpPr>
          <p:spPr>
            <a:xfrm>
              <a:off x="6328700" y="2212975"/>
              <a:ext cx="650" cy="25"/>
            </a:xfrm>
            <a:custGeom>
              <a:avLst/>
              <a:gdLst/>
              <a:ahLst/>
              <a:cxnLst/>
              <a:rect l="l" t="t" r="r" b="b"/>
              <a:pathLst>
                <a:path w="26" h="1" extrusionOk="0">
                  <a:moveTo>
                    <a:pt x="26" y="0"/>
                  </a:moveTo>
                  <a:cubicBezTo>
                    <a:pt x="26" y="0"/>
                    <a:pt x="13" y="0"/>
                    <a:pt x="13" y="0"/>
                  </a:cubicBezTo>
                  <a:cubicBezTo>
                    <a:pt x="13" y="0"/>
                    <a:pt x="13" y="0"/>
                    <a:pt x="13" y="0"/>
                  </a:cubicBezTo>
                  <a:cubicBezTo>
                    <a:pt x="1" y="0"/>
                    <a:pt x="26"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4" name="Google Shape;4004;p13"/>
            <p:cNvSpPr/>
            <p:nvPr/>
          </p:nvSpPr>
          <p:spPr>
            <a:xfrm>
              <a:off x="6316825" y="2209225"/>
              <a:ext cx="17200" cy="12575"/>
            </a:xfrm>
            <a:custGeom>
              <a:avLst/>
              <a:gdLst/>
              <a:ahLst/>
              <a:cxnLst/>
              <a:rect l="l" t="t" r="r" b="b"/>
              <a:pathLst>
                <a:path w="688" h="503" extrusionOk="0">
                  <a:moveTo>
                    <a:pt x="1" y="0"/>
                  </a:moveTo>
                  <a:lnTo>
                    <a:pt x="1" y="0"/>
                  </a:lnTo>
                  <a:cubicBezTo>
                    <a:pt x="201" y="163"/>
                    <a:pt x="413" y="313"/>
                    <a:pt x="588" y="500"/>
                  </a:cubicBezTo>
                  <a:cubicBezTo>
                    <a:pt x="593" y="502"/>
                    <a:pt x="598" y="503"/>
                    <a:pt x="604" y="503"/>
                  </a:cubicBezTo>
                  <a:cubicBezTo>
                    <a:pt x="641" y="503"/>
                    <a:pt x="688" y="469"/>
                    <a:pt x="688" y="425"/>
                  </a:cubicBezTo>
                  <a:cubicBezTo>
                    <a:pt x="676" y="375"/>
                    <a:pt x="626" y="338"/>
                    <a:pt x="588" y="300"/>
                  </a:cubicBezTo>
                  <a:cubicBezTo>
                    <a:pt x="426" y="150"/>
                    <a:pt x="201" y="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5" name="Google Shape;4005;p13"/>
            <p:cNvSpPr/>
            <p:nvPr/>
          </p:nvSpPr>
          <p:spPr>
            <a:xfrm>
              <a:off x="6320900" y="2214225"/>
              <a:ext cx="12150" cy="12875"/>
            </a:xfrm>
            <a:custGeom>
              <a:avLst/>
              <a:gdLst/>
              <a:ahLst/>
              <a:cxnLst/>
              <a:rect l="l" t="t" r="r" b="b"/>
              <a:pathLst>
                <a:path w="486" h="515" extrusionOk="0">
                  <a:moveTo>
                    <a:pt x="0" y="0"/>
                  </a:moveTo>
                  <a:lnTo>
                    <a:pt x="0" y="0"/>
                  </a:lnTo>
                  <a:cubicBezTo>
                    <a:pt x="100" y="163"/>
                    <a:pt x="275" y="275"/>
                    <a:pt x="363" y="450"/>
                  </a:cubicBezTo>
                  <a:cubicBezTo>
                    <a:pt x="375" y="475"/>
                    <a:pt x="375" y="500"/>
                    <a:pt x="413" y="513"/>
                  </a:cubicBezTo>
                  <a:cubicBezTo>
                    <a:pt x="417" y="514"/>
                    <a:pt x="422" y="514"/>
                    <a:pt x="426" y="514"/>
                  </a:cubicBezTo>
                  <a:cubicBezTo>
                    <a:pt x="477" y="514"/>
                    <a:pt x="486" y="447"/>
                    <a:pt x="463" y="400"/>
                  </a:cubicBezTo>
                  <a:cubicBezTo>
                    <a:pt x="388" y="200"/>
                    <a:pt x="163"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6" name="Google Shape;4006;p13"/>
            <p:cNvSpPr/>
            <p:nvPr/>
          </p:nvSpPr>
          <p:spPr>
            <a:xfrm>
              <a:off x="6321825" y="2218275"/>
              <a:ext cx="8775" cy="15700"/>
            </a:xfrm>
            <a:custGeom>
              <a:avLst/>
              <a:gdLst/>
              <a:ahLst/>
              <a:cxnLst/>
              <a:rect l="l" t="t" r="r" b="b"/>
              <a:pathLst>
                <a:path w="351" h="628" extrusionOk="0">
                  <a:moveTo>
                    <a:pt x="38" y="1"/>
                  </a:moveTo>
                  <a:lnTo>
                    <a:pt x="38" y="1"/>
                  </a:lnTo>
                  <a:cubicBezTo>
                    <a:pt x="88" y="151"/>
                    <a:pt x="151" y="301"/>
                    <a:pt x="201" y="451"/>
                  </a:cubicBezTo>
                  <a:cubicBezTo>
                    <a:pt x="126" y="326"/>
                    <a:pt x="88" y="238"/>
                    <a:pt x="1" y="138"/>
                  </a:cubicBezTo>
                  <a:lnTo>
                    <a:pt x="1" y="138"/>
                  </a:lnTo>
                  <a:cubicBezTo>
                    <a:pt x="76" y="288"/>
                    <a:pt x="76" y="476"/>
                    <a:pt x="201" y="601"/>
                  </a:cubicBezTo>
                  <a:cubicBezTo>
                    <a:pt x="212" y="618"/>
                    <a:pt x="235" y="627"/>
                    <a:pt x="255" y="627"/>
                  </a:cubicBezTo>
                  <a:cubicBezTo>
                    <a:pt x="279" y="627"/>
                    <a:pt x="301" y="615"/>
                    <a:pt x="301" y="588"/>
                  </a:cubicBezTo>
                  <a:cubicBezTo>
                    <a:pt x="288" y="576"/>
                    <a:pt x="276" y="563"/>
                    <a:pt x="276" y="551"/>
                  </a:cubicBezTo>
                  <a:cubicBezTo>
                    <a:pt x="313" y="551"/>
                    <a:pt x="351" y="501"/>
                    <a:pt x="326" y="451"/>
                  </a:cubicBezTo>
                  <a:cubicBezTo>
                    <a:pt x="276" y="276"/>
                    <a:pt x="138" y="138"/>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7" name="Google Shape;4007;p13"/>
            <p:cNvSpPr/>
            <p:nvPr/>
          </p:nvSpPr>
          <p:spPr>
            <a:xfrm>
              <a:off x="6325900" y="2240150"/>
              <a:ext cx="45000" cy="24300"/>
            </a:xfrm>
            <a:custGeom>
              <a:avLst/>
              <a:gdLst/>
              <a:ahLst/>
              <a:cxnLst/>
              <a:rect l="l" t="t" r="r" b="b"/>
              <a:pathLst>
                <a:path w="1800" h="972" extrusionOk="0">
                  <a:moveTo>
                    <a:pt x="0" y="1"/>
                  </a:moveTo>
                  <a:lnTo>
                    <a:pt x="0" y="1"/>
                  </a:lnTo>
                  <a:cubicBezTo>
                    <a:pt x="263" y="313"/>
                    <a:pt x="875" y="251"/>
                    <a:pt x="1050" y="288"/>
                  </a:cubicBezTo>
                  <a:cubicBezTo>
                    <a:pt x="1112" y="288"/>
                    <a:pt x="1162" y="313"/>
                    <a:pt x="1212" y="338"/>
                  </a:cubicBezTo>
                  <a:cubicBezTo>
                    <a:pt x="1154" y="329"/>
                    <a:pt x="1095" y="327"/>
                    <a:pt x="1036" y="327"/>
                  </a:cubicBezTo>
                  <a:cubicBezTo>
                    <a:pt x="946" y="327"/>
                    <a:pt x="856" y="333"/>
                    <a:pt x="766" y="333"/>
                  </a:cubicBezTo>
                  <a:cubicBezTo>
                    <a:pt x="660" y="333"/>
                    <a:pt x="554" y="324"/>
                    <a:pt x="450" y="288"/>
                  </a:cubicBezTo>
                  <a:lnTo>
                    <a:pt x="450" y="288"/>
                  </a:lnTo>
                  <a:cubicBezTo>
                    <a:pt x="687" y="438"/>
                    <a:pt x="1000" y="438"/>
                    <a:pt x="1262" y="538"/>
                  </a:cubicBezTo>
                  <a:lnTo>
                    <a:pt x="1262" y="538"/>
                  </a:lnTo>
                  <a:cubicBezTo>
                    <a:pt x="1281" y="547"/>
                    <a:pt x="1412" y="615"/>
                    <a:pt x="1412" y="625"/>
                  </a:cubicBezTo>
                  <a:cubicBezTo>
                    <a:pt x="1162" y="513"/>
                    <a:pt x="862" y="513"/>
                    <a:pt x="587" y="488"/>
                  </a:cubicBezTo>
                  <a:lnTo>
                    <a:pt x="587" y="488"/>
                  </a:lnTo>
                  <a:cubicBezTo>
                    <a:pt x="925" y="613"/>
                    <a:pt x="1287" y="725"/>
                    <a:pt x="1575" y="963"/>
                  </a:cubicBezTo>
                  <a:cubicBezTo>
                    <a:pt x="1587" y="969"/>
                    <a:pt x="1599" y="972"/>
                    <a:pt x="1611" y="972"/>
                  </a:cubicBezTo>
                  <a:cubicBezTo>
                    <a:pt x="1672" y="972"/>
                    <a:pt x="1721" y="900"/>
                    <a:pt x="1700" y="838"/>
                  </a:cubicBezTo>
                  <a:cubicBezTo>
                    <a:pt x="1675" y="788"/>
                    <a:pt x="1625" y="750"/>
                    <a:pt x="1575" y="713"/>
                  </a:cubicBezTo>
                  <a:cubicBezTo>
                    <a:pt x="1637" y="713"/>
                    <a:pt x="1700" y="650"/>
                    <a:pt x="1700" y="588"/>
                  </a:cubicBezTo>
                  <a:cubicBezTo>
                    <a:pt x="1687" y="550"/>
                    <a:pt x="1662" y="513"/>
                    <a:pt x="1637" y="488"/>
                  </a:cubicBezTo>
                  <a:cubicBezTo>
                    <a:pt x="1662" y="475"/>
                    <a:pt x="1675" y="450"/>
                    <a:pt x="1700" y="425"/>
                  </a:cubicBezTo>
                  <a:cubicBezTo>
                    <a:pt x="1800" y="188"/>
                    <a:pt x="1425" y="63"/>
                    <a:pt x="1250" y="13"/>
                  </a:cubicBezTo>
                  <a:cubicBezTo>
                    <a:pt x="1199" y="5"/>
                    <a:pt x="1150" y="1"/>
                    <a:pt x="1101" y="1"/>
                  </a:cubicBezTo>
                  <a:cubicBezTo>
                    <a:pt x="842" y="1"/>
                    <a:pt x="602" y="99"/>
                    <a:pt x="363" y="99"/>
                  </a:cubicBezTo>
                  <a:cubicBezTo>
                    <a:pt x="242" y="99"/>
                    <a:pt x="122" y="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8" name="Google Shape;4008;p13"/>
            <p:cNvSpPr/>
            <p:nvPr/>
          </p:nvSpPr>
          <p:spPr>
            <a:xfrm>
              <a:off x="6344625" y="2256700"/>
              <a:ext cx="29725" cy="35475"/>
            </a:xfrm>
            <a:custGeom>
              <a:avLst/>
              <a:gdLst/>
              <a:ahLst/>
              <a:cxnLst/>
              <a:rect l="l" t="t" r="r" b="b"/>
              <a:pathLst>
                <a:path w="1189" h="1419" extrusionOk="0">
                  <a:moveTo>
                    <a:pt x="1" y="1"/>
                  </a:moveTo>
                  <a:cubicBezTo>
                    <a:pt x="151" y="76"/>
                    <a:pt x="301" y="151"/>
                    <a:pt x="426" y="251"/>
                  </a:cubicBezTo>
                  <a:cubicBezTo>
                    <a:pt x="551" y="351"/>
                    <a:pt x="651" y="476"/>
                    <a:pt x="776" y="576"/>
                  </a:cubicBezTo>
                  <a:cubicBezTo>
                    <a:pt x="726" y="551"/>
                    <a:pt x="688" y="538"/>
                    <a:pt x="651" y="513"/>
                  </a:cubicBezTo>
                  <a:cubicBezTo>
                    <a:pt x="476" y="426"/>
                    <a:pt x="301" y="288"/>
                    <a:pt x="113" y="226"/>
                  </a:cubicBezTo>
                  <a:lnTo>
                    <a:pt x="113" y="226"/>
                  </a:lnTo>
                  <a:cubicBezTo>
                    <a:pt x="326" y="388"/>
                    <a:pt x="488" y="626"/>
                    <a:pt x="726" y="763"/>
                  </a:cubicBezTo>
                  <a:cubicBezTo>
                    <a:pt x="736" y="763"/>
                    <a:pt x="746" y="771"/>
                    <a:pt x="756" y="775"/>
                  </a:cubicBezTo>
                  <a:lnTo>
                    <a:pt x="756" y="775"/>
                  </a:lnTo>
                  <a:cubicBezTo>
                    <a:pt x="533" y="737"/>
                    <a:pt x="274" y="662"/>
                    <a:pt x="76" y="576"/>
                  </a:cubicBezTo>
                  <a:lnTo>
                    <a:pt x="76" y="576"/>
                  </a:lnTo>
                  <a:cubicBezTo>
                    <a:pt x="301" y="763"/>
                    <a:pt x="563" y="926"/>
                    <a:pt x="851" y="988"/>
                  </a:cubicBezTo>
                  <a:cubicBezTo>
                    <a:pt x="806" y="997"/>
                    <a:pt x="762" y="1006"/>
                    <a:pt x="718" y="1006"/>
                  </a:cubicBezTo>
                  <a:cubicBezTo>
                    <a:pt x="700" y="1006"/>
                    <a:pt x="682" y="1004"/>
                    <a:pt x="663" y="1001"/>
                  </a:cubicBezTo>
                  <a:cubicBezTo>
                    <a:pt x="463" y="1001"/>
                    <a:pt x="251" y="963"/>
                    <a:pt x="26" y="851"/>
                  </a:cubicBezTo>
                  <a:lnTo>
                    <a:pt x="26" y="851"/>
                  </a:lnTo>
                  <a:cubicBezTo>
                    <a:pt x="213" y="1013"/>
                    <a:pt x="476" y="1138"/>
                    <a:pt x="726" y="1163"/>
                  </a:cubicBezTo>
                  <a:cubicBezTo>
                    <a:pt x="694" y="1169"/>
                    <a:pt x="660" y="1172"/>
                    <a:pt x="624" y="1172"/>
                  </a:cubicBezTo>
                  <a:cubicBezTo>
                    <a:pt x="588" y="1172"/>
                    <a:pt x="551" y="1169"/>
                    <a:pt x="513" y="1163"/>
                  </a:cubicBezTo>
                  <a:lnTo>
                    <a:pt x="513" y="1163"/>
                  </a:lnTo>
                  <a:cubicBezTo>
                    <a:pt x="588" y="1201"/>
                    <a:pt x="676" y="1226"/>
                    <a:pt x="763" y="1226"/>
                  </a:cubicBezTo>
                  <a:cubicBezTo>
                    <a:pt x="745" y="1228"/>
                    <a:pt x="726" y="1229"/>
                    <a:pt x="707" y="1229"/>
                  </a:cubicBezTo>
                  <a:cubicBezTo>
                    <a:pt x="622" y="1229"/>
                    <a:pt x="530" y="1209"/>
                    <a:pt x="438" y="1188"/>
                  </a:cubicBezTo>
                  <a:lnTo>
                    <a:pt x="438" y="1188"/>
                  </a:lnTo>
                  <a:cubicBezTo>
                    <a:pt x="538" y="1251"/>
                    <a:pt x="651" y="1313"/>
                    <a:pt x="776" y="1326"/>
                  </a:cubicBezTo>
                  <a:cubicBezTo>
                    <a:pt x="863" y="1326"/>
                    <a:pt x="938" y="1301"/>
                    <a:pt x="1026" y="1263"/>
                  </a:cubicBezTo>
                  <a:lnTo>
                    <a:pt x="1026" y="1263"/>
                  </a:lnTo>
                  <a:cubicBezTo>
                    <a:pt x="1013" y="1276"/>
                    <a:pt x="1013" y="1276"/>
                    <a:pt x="1001" y="1288"/>
                  </a:cubicBezTo>
                  <a:cubicBezTo>
                    <a:pt x="927" y="1343"/>
                    <a:pt x="827" y="1378"/>
                    <a:pt x="730" y="1378"/>
                  </a:cubicBezTo>
                  <a:cubicBezTo>
                    <a:pt x="694" y="1378"/>
                    <a:pt x="659" y="1373"/>
                    <a:pt x="626" y="1363"/>
                  </a:cubicBezTo>
                  <a:lnTo>
                    <a:pt x="626" y="1363"/>
                  </a:lnTo>
                  <a:cubicBezTo>
                    <a:pt x="690" y="1400"/>
                    <a:pt x="765" y="1418"/>
                    <a:pt x="840" y="1418"/>
                  </a:cubicBezTo>
                  <a:cubicBezTo>
                    <a:pt x="967" y="1418"/>
                    <a:pt x="1092" y="1365"/>
                    <a:pt x="1163" y="1263"/>
                  </a:cubicBezTo>
                  <a:cubicBezTo>
                    <a:pt x="1188" y="1238"/>
                    <a:pt x="1188" y="1201"/>
                    <a:pt x="1163" y="1176"/>
                  </a:cubicBezTo>
                  <a:cubicBezTo>
                    <a:pt x="1188" y="1126"/>
                    <a:pt x="1163" y="1063"/>
                    <a:pt x="1101" y="1063"/>
                  </a:cubicBezTo>
                  <a:cubicBezTo>
                    <a:pt x="1088" y="1063"/>
                    <a:pt x="1076" y="1076"/>
                    <a:pt x="1063" y="1076"/>
                  </a:cubicBezTo>
                  <a:cubicBezTo>
                    <a:pt x="1063" y="1063"/>
                    <a:pt x="1063" y="1038"/>
                    <a:pt x="1063" y="1026"/>
                  </a:cubicBezTo>
                  <a:cubicBezTo>
                    <a:pt x="1188" y="1001"/>
                    <a:pt x="1188" y="838"/>
                    <a:pt x="1076" y="813"/>
                  </a:cubicBezTo>
                  <a:cubicBezTo>
                    <a:pt x="1088" y="788"/>
                    <a:pt x="1088" y="751"/>
                    <a:pt x="1076" y="713"/>
                  </a:cubicBezTo>
                  <a:cubicBezTo>
                    <a:pt x="1026" y="676"/>
                    <a:pt x="976" y="651"/>
                    <a:pt x="926" y="626"/>
                  </a:cubicBezTo>
                  <a:cubicBezTo>
                    <a:pt x="938" y="626"/>
                    <a:pt x="963" y="613"/>
                    <a:pt x="976" y="588"/>
                  </a:cubicBezTo>
                  <a:cubicBezTo>
                    <a:pt x="1013" y="526"/>
                    <a:pt x="976" y="476"/>
                    <a:pt x="926" y="438"/>
                  </a:cubicBezTo>
                  <a:cubicBezTo>
                    <a:pt x="838" y="363"/>
                    <a:pt x="751" y="288"/>
                    <a:pt x="663" y="226"/>
                  </a:cubicBezTo>
                  <a:cubicBezTo>
                    <a:pt x="476" y="76"/>
                    <a:pt x="238"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9" name="Google Shape;4009;p13"/>
            <p:cNvSpPr/>
            <p:nvPr/>
          </p:nvSpPr>
          <p:spPr>
            <a:xfrm>
              <a:off x="6364000" y="2343650"/>
              <a:ext cx="35450" cy="7300"/>
            </a:xfrm>
            <a:custGeom>
              <a:avLst/>
              <a:gdLst/>
              <a:ahLst/>
              <a:cxnLst/>
              <a:rect l="l" t="t" r="r" b="b"/>
              <a:pathLst>
                <a:path w="1418" h="292" extrusionOk="0">
                  <a:moveTo>
                    <a:pt x="1244" y="0"/>
                  </a:moveTo>
                  <a:cubicBezTo>
                    <a:pt x="1227" y="0"/>
                    <a:pt x="1208" y="3"/>
                    <a:pt x="1188" y="9"/>
                  </a:cubicBezTo>
                  <a:cubicBezTo>
                    <a:pt x="817" y="111"/>
                    <a:pt x="537" y="161"/>
                    <a:pt x="138" y="161"/>
                  </a:cubicBezTo>
                  <a:cubicBezTo>
                    <a:pt x="94" y="161"/>
                    <a:pt x="48" y="161"/>
                    <a:pt x="1" y="159"/>
                  </a:cubicBezTo>
                  <a:lnTo>
                    <a:pt x="1" y="159"/>
                  </a:lnTo>
                  <a:cubicBezTo>
                    <a:pt x="276" y="228"/>
                    <a:pt x="563" y="291"/>
                    <a:pt x="849" y="291"/>
                  </a:cubicBezTo>
                  <a:cubicBezTo>
                    <a:pt x="979" y="291"/>
                    <a:pt x="1109" y="278"/>
                    <a:pt x="1238" y="247"/>
                  </a:cubicBezTo>
                  <a:cubicBezTo>
                    <a:pt x="1418" y="224"/>
                    <a:pt x="1395" y="0"/>
                    <a:pt x="12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0" name="Google Shape;4010;p13"/>
            <p:cNvSpPr/>
            <p:nvPr/>
          </p:nvSpPr>
          <p:spPr>
            <a:xfrm>
              <a:off x="6361500" y="2337850"/>
              <a:ext cx="32825" cy="7575"/>
            </a:xfrm>
            <a:custGeom>
              <a:avLst/>
              <a:gdLst/>
              <a:ahLst/>
              <a:cxnLst/>
              <a:rect l="l" t="t" r="r" b="b"/>
              <a:pathLst>
                <a:path w="1313" h="303" extrusionOk="0">
                  <a:moveTo>
                    <a:pt x="1166" y="0"/>
                  </a:moveTo>
                  <a:cubicBezTo>
                    <a:pt x="1123" y="0"/>
                    <a:pt x="1081" y="21"/>
                    <a:pt x="1038" y="29"/>
                  </a:cubicBezTo>
                  <a:cubicBezTo>
                    <a:pt x="663" y="142"/>
                    <a:pt x="413" y="192"/>
                    <a:pt x="1" y="192"/>
                  </a:cubicBezTo>
                  <a:cubicBezTo>
                    <a:pt x="229" y="258"/>
                    <a:pt x="470" y="302"/>
                    <a:pt x="708" y="302"/>
                  </a:cubicBezTo>
                  <a:cubicBezTo>
                    <a:pt x="875" y="302"/>
                    <a:pt x="1041" y="280"/>
                    <a:pt x="1200" y="229"/>
                  </a:cubicBezTo>
                  <a:cubicBezTo>
                    <a:pt x="1300" y="204"/>
                    <a:pt x="1313" y="54"/>
                    <a:pt x="1225" y="17"/>
                  </a:cubicBezTo>
                  <a:cubicBezTo>
                    <a:pt x="1206" y="5"/>
                    <a:pt x="1186" y="0"/>
                    <a:pt x="1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1" name="Google Shape;4011;p13"/>
            <p:cNvSpPr/>
            <p:nvPr/>
          </p:nvSpPr>
          <p:spPr>
            <a:xfrm>
              <a:off x="6367450" y="2335700"/>
              <a:ext cx="19350" cy="6325"/>
            </a:xfrm>
            <a:custGeom>
              <a:avLst/>
              <a:gdLst/>
              <a:ahLst/>
              <a:cxnLst/>
              <a:rect l="l" t="t" r="r" b="b"/>
              <a:pathLst>
                <a:path w="774" h="253" extrusionOk="0">
                  <a:moveTo>
                    <a:pt x="703" y="0"/>
                  </a:moveTo>
                  <a:cubicBezTo>
                    <a:pt x="698" y="0"/>
                    <a:pt x="693" y="1"/>
                    <a:pt x="687" y="3"/>
                  </a:cubicBezTo>
                  <a:cubicBezTo>
                    <a:pt x="450" y="90"/>
                    <a:pt x="225" y="178"/>
                    <a:pt x="0" y="253"/>
                  </a:cubicBezTo>
                  <a:cubicBezTo>
                    <a:pt x="238" y="240"/>
                    <a:pt x="488" y="203"/>
                    <a:pt x="712" y="128"/>
                  </a:cubicBezTo>
                  <a:cubicBezTo>
                    <a:pt x="737" y="115"/>
                    <a:pt x="762" y="90"/>
                    <a:pt x="762" y="65"/>
                  </a:cubicBezTo>
                  <a:cubicBezTo>
                    <a:pt x="773" y="33"/>
                    <a:pt x="737"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2" name="Google Shape;4012;p13"/>
            <p:cNvSpPr/>
            <p:nvPr/>
          </p:nvSpPr>
          <p:spPr>
            <a:xfrm>
              <a:off x="6339625" y="2224025"/>
              <a:ext cx="34575" cy="13100"/>
            </a:xfrm>
            <a:custGeom>
              <a:avLst/>
              <a:gdLst/>
              <a:ahLst/>
              <a:cxnLst/>
              <a:rect l="l" t="t" r="r" b="b"/>
              <a:pathLst>
                <a:path w="1383" h="524" extrusionOk="0">
                  <a:moveTo>
                    <a:pt x="411" y="1"/>
                  </a:moveTo>
                  <a:cubicBezTo>
                    <a:pt x="266" y="1"/>
                    <a:pt x="126" y="30"/>
                    <a:pt x="1" y="96"/>
                  </a:cubicBezTo>
                  <a:cubicBezTo>
                    <a:pt x="55" y="86"/>
                    <a:pt x="107" y="81"/>
                    <a:pt x="158" y="81"/>
                  </a:cubicBezTo>
                  <a:cubicBezTo>
                    <a:pt x="423" y="81"/>
                    <a:pt x="643" y="205"/>
                    <a:pt x="863" y="321"/>
                  </a:cubicBezTo>
                  <a:cubicBezTo>
                    <a:pt x="976" y="371"/>
                    <a:pt x="1088" y="483"/>
                    <a:pt x="1213" y="521"/>
                  </a:cubicBezTo>
                  <a:cubicBezTo>
                    <a:pt x="1221" y="522"/>
                    <a:pt x="1229" y="523"/>
                    <a:pt x="1236" y="523"/>
                  </a:cubicBezTo>
                  <a:cubicBezTo>
                    <a:pt x="1334" y="523"/>
                    <a:pt x="1383" y="379"/>
                    <a:pt x="1313" y="321"/>
                  </a:cubicBezTo>
                  <a:cubicBezTo>
                    <a:pt x="1072" y="140"/>
                    <a:pt x="731"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3" name="Google Shape;4013;p13"/>
            <p:cNvSpPr/>
            <p:nvPr/>
          </p:nvSpPr>
          <p:spPr>
            <a:xfrm>
              <a:off x="6339950" y="2217525"/>
              <a:ext cx="30650" cy="10825"/>
            </a:xfrm>
            <a:custGeom>
              <a:avLst/>
              <a:gdLst/>
              <a:ahLst/>
              <a:cxnLst/>
              <a:rect l="l" t="t" r="r" b="b"/>
              <a:pathLst>
                <a:path w="1226" h="433" extrusionOk="0">
                  <a:moveTo>
                    <a:pt x="354" y="1"/>
                  </a:moveTo>
                  <a:cubicBezTo>
                    <a:pt x="234" y="1"/>
                    <a:pt x="114" y="18"/>
                    <a:pt x="0" y="56"/>
                  </a:cubicBezTo>
                  <a:cubicBezTo>
                    <a:pt x="375" y="56"/>
                    <a:pt x="638" y="193"/>
                    <a:pt x="950" y="368"/>
                  </a:cubicBezTo>
                  <a:cubicBezTo>
                    <a:pt x="995" y="391"/>
                    <a:pt x="1049" y="433"/>
                    <a:pt x="1105" y="433"/>
                  </a:cubicBezTo>
                  <a:cubicBezTo>
                    <a:pt x="1112" y="433"/>
                    <a:pt x="1118" y="432"/>
                    <a:pt x="1125" y="431"/>
                  </a:cubicBezTo>
                  <a:cubicBezTo>
                    <a:pt x="1213" y="406"/>
                    <a:pt x="1225" y="268"/>
                    <a:pt x="1150" y="231"/>
                  </a:cubicBezTo>
                  <a:cubicBezTo>
                    <a:pt x="915" y="91"/>
                    <a:pt x="631" y="1"/>
                    <a:pt x="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4" name="Google Shape;4014;p13"/>
            <p:cNvSpPr/>
            <p:nvPr/>
          </p:nvSpPr>
          <p:spPr>
            <a:xfrm>
              <a:off x="6340250" y="2211325"/>
              <a:ext cx="26225" cy="8575"/>
            </a:xfrm>
            <a:custGeom>
              <a:avLst/>
              <a:gdLst/>
              <a:ahLst/>
              <a:cxnLst/>
              <a:rect l="l" t="t" r="r" b="b"/>
              <a:pathLst>
                <a:path w="1049" h="343" extrusionOk="0">
                  <a:moveTo>
                    <a:pt x="319" y="0"/>
                  </a:moveTo>
                  <a:cubicBezTo>
                    <a:pt x="212" y="0"/>
                    <a:pt x="105" y="19"/>
                    <a:pt x="1" y="66"/>
                  </a:cubicBezTo>
                  <a:cubicBezTo>
                    <a:pt x="28" y="63"/>
                    <a:pt x="54" y="62"/>
                    <a:pt x="80" y="62"/>
                  </a:cubicBezTo>
                  <a:cubicBezTo>
                    <a:pt x="382" y="62"/>
                    <a:pt x="637" y="249"/>
                    <a:pt x="913" y="341"/>
                  </a:cubicBezTo>
                  <a:cubicBezTo>
                    <a:pt x="918" y="342"/>
                    <a:pt x="923" y="342"/>
                    <a:pt x="928" y="342"/>
                  </a:cubicBezTo>
                  <a:cubicBezTo>
                    <a:pt x="1006" y="342"/>
                    <a:pt x="1049" y="250"/>
                    <a:pt x="1013" y="191"/>
                  </a:cubicBezTo>
                  <a:cubicBezTo>
                    <a:pt x="976" y="141"/>
                    <a:pt x="888" y="129"/>
                    <a:pt x="838" y="104"/>
                  </a:cubicBezTo>
                  <a:cubicBezTo>
                    <a:pt x="668" y="50"/>
                    <a:pt x="493"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5" name="Google Shape;4015;p13"/>
            <p:cNvSpPr/>
            <p:nvPr/>
          </p:nvSpPr>
          <p:spPr>
            <a:xfrm>
              <a:off x="6339325" y="2204850"/>
              <a:ext cx="23600" cy="7425"/>
            </a:xfrm>
            <a:custGeom>
              <a:avLst/>
              <a:gdLst/>
              <a:ahLst/>
              <a:cxnLst/>
              <a:rect l="l" t="t" r="r" b="b"/>
              <a:pathLst>
                <a:path w="944" h="297" extrusionOk="0">
                  <a:moveTo>
                    <a:pt x="319" y="0"/>
                  </a:moveTo>
                  <a:cubicBezTo>
                    <a:pt x="208" y="0"/>
                    <a:pt x="100" y="20"/>
                    <a:pt x="0" y="63"/>
                  </a:cubicBezTo>
                  <a:cubicBezTo>
                    <a:pt x="29" y="59"/>
                    <a:pt x="58" y="57"/>
                    <a:pt x="86" y="57"/>
                  </a:cubicBezTo>
                  <a:cubicBezTo>
                    <a:pt x="338" y="57"/>
                    <a:pt x="564" y="198"/>
                    <a:pt x="800" y="288"/>
                  </a:cubicBezTo>
                  <a:cubicBezTo>
                    <a:pt x="813" y="294"/>
                    <a:pt x="825" y="297"/>
                    <a:pt x="837" y="297"/>
                  </a:cubicBezTo>
                  <a:cubicBezTo>
                    <a:pt x="897" y="297"/>
                    <a:pt x="944" y="228"/>
                    <a:pt x="913" y="175"/>
                  </a:cubicBezTo>
                  <a:cubicBezTo>
                    <a:pt x="741" y="69"/>
                    <a:pt x="527"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6" name="Google Shape;4016;p13"/>
            <p:cNvSpPr/>
            <p:nvPr/>
          </p:nvSpPr>
          <p:spPr>
            <a:xfrm>
              <a:off x="6340575" y="2193300"/>
              <a:ext cx="21275" cy="14075"/>
            </a:xfrm>
            <a:custGeom>
              <a:avLst/>
              <a:gdLst/>
              <a:ahLst/>
              <a:cxnLst/>
              <a:rect l="l" t="t" r="r" b="b"/>
              <a:pathLst>
                <a:path w="851" h="563" extrusionOk="0">
                  <a:moveTo>
                    <a:pt x="0" y="0"/>
                  </a:moveTo>
                  <a:cubicBezTo>
                    <a:pt x="188" y="38"/>
                    <a:pt x="425" y="225"/>
                    <a:pt x="475" y="263"/>
                  </a:cubicBezTo>
                  <a:cubicBezTo>
                    <a:pt x="513" y="275"/>
                    <a:pt x="563" y="325"/>
                    <a:pt x="613" y="363"/>
                  </a:cubicBezTo>
                  <a:cubicBezTo>
                    <a:pt x="485" y="320"/>
                    <a:pt x="352" y="295"/>
                    <a:pt x="221" y="295"/>
                  </a:cubicBezTo>
                  <a:cubicBezTo>
                    <a:pt x="159" y="295"/>
                    <a:pt x="98" y="301"/>
                    <a:pt x="38" y="313"/>
                  </a:cubicBezTo>
                  <a:cubicBezTo>
                    <a:pt x="300" y="325"/>
                    <a:pt x="513" y="475"/>
                    <a:pt x="750" y="562"/>
                  </a:cubicBezTo>
                  <a:cubicBezTo>
                    <a:pt x="825" y="562"/>
                    <a:pt x="850" y="462"/>
                    <a:pt x="788" y="425"/>
                  </a:cubicBezTo>
                  <a:cubicBezTo>
                    <a:pt x="813" y="412"/>
                    <a:pt x="838" y="387"/>
                    <a:pt x="838" y="325"/>
                  </a:cubicBezTo>
                  <a:cubicBezTo>
                    <a:pt x="625" y="125"/>
                    <a:pt x="30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7" name="Google Shape;4017;p13"/>
            <p:cNvSpPr/>
            <p:nvPr/>
          </p:nvSpPr>
          <p:spPr>
            <a:xfrm>
              <a:off x="6332775" y="2172850"/>
              <a:ext cx="25000" cy="11950"/>
            </a:xfrm>
            <a:custGeom>
              <a:avLst/>
              <a:gdLst/>
              <a:ahLst/>
              <a:cxnLst/>
              <a:rect l="l" t="t" r="r" b="b"/>
              <a:pathLst>
                <a:path w="1000" h="478" extrusionOk="0">
                  <a:moveTo>
                    <a:pt x="298" y="1"/>
                  </a:moveTo>
                  <a:cubicBezTo>
                    <a:pt x="261" y="1"/>
                    <a:pt x="224" y="2"/>
                    <a:pt x="187" y="6"/>
                  </a:cubicBezTo>
                  <a:cubicBezTo>
                    <a:pt x="400" y="43"/>
                    <a:pt x="650" y="168"/>
                    <a:pt x="787" y="293"/>
                  </a:cubicBezTo>
                  <a:cubicBezTo>
                    <a:pt x="725" y="256"/>
                    <a:pt x="650" y="231"/>
                    <a:pt x="587" y="206"/>
                  </a:cubicBezTo>
                  <a:cubicBezTo>
                    <a:pt x="468" y="166"/>
                    <a:pt x="338" y="136"/>
                    <a:pt x="211" y="136"/>
                  </a:cubicBezTo>
                  <a:cubicBezTo>
                    <a:pt x="139" y="136"/>
                    <a:pt x="68" y="146"/>
                    <a:pt x="0" y="168"/>
                  </a:cubicBezTo>
                  <a:cubicBezTo>
                    <a:pt x="275" y="181"/>
                    <a:pt x="512" y="343"/>
                    <a:pt x="750" y="468"/>
                  </a:cubicBezTo>
                  <a:cubicBezTo>
                    <a:pt x="763" y="475"/>
                    <a:pt x="777" y="478"/>
                    <a:pt x="789" y="478"/>
                  </a:cubicBezTo>
                  <a:cubicBezTo>
                    <a:pt x="824" y="478"/>
                    <a:pt x="853" y="455"/>
                    <a:pt x="862" y="418"/>
                  </a:cubicBezTo>
                  <a:cubicBezTo>
                    <a:pt x="879" y="429"/>
                    <a:pt x="899" y="436"/>
                    <a:pt x="917" y="436"/>
                  </a:cubicBezTo>
                  <a:cubicBezTo>
                    <a:pt x="940" y="436"/>
                    <a:pt x="961" y="426"/>
                    <a:pt x="975" y="406"/>
                  </a:cubicBezTo>
                  <a:cubicBezTo>
                    <a:pt x="1000" y="343"/>
                    <a:pt x="950" y="281"/>
                    <a:pt x="912" y="231"/>
                  </a:cubicBezTo>
                  <a:cubicBezTo>
                    <a:pt x="762" y="69"/>
                    <a:pt x="527" y="1"/>
                    <a:pt x="2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8" name="Google Shape;4018;p13"/>
            <p:cNvSpPr/>
            <p:nvPr/>
          </p:nvSpPr>
          <p:spPr>
            <a:xfrm>
              <a:off x="6337750" y="2094575"/>
              <a:ext cx="43150" cy="16525"/>
            </a:xfrm>
            <a:custGeom>
              <a:avLst/>
              <a:gdLst/>
              <a:ahLst/>
              <a:cxnLst/>
              <a:rect l="l" t="t" r="r" b="b"/>
              <a:pathLst>
                <a:path w="1726" h="661" extrusionOk="0">
                  <a:moveTo>
                    <a:pt x="1463" y="0"/>
                  </a:moveTo>
                  <a:cubicBezTo>
                    <a:pt x="1338" y="0"/>
                    <a:pt x="1226" y="75"/>
                    <a:pt x="1101" y="100"/>
                  </a:cubicBezTo>
                  <a:cubicBezTo>
                    <a:pt x="763" y="175"/>
                    <a:pt x="463" y="263"/>
                    <a:pt x="126" y="263"/>
                  </a:cubicBezTo>
                  <a:cubicBezTo>
                    <a:pt x="347" y="322"/>
                    <a:pt x="586" y="359"/>
                    <a:pt x="825" y="359"/>
                  </a:cubicBezTo>
                  <a:cubicBezTo>
                    <a:pt x="990" y="359"/>
                    <a:pt x="1155" y="341"/>
                    <a:pt x="1313" y="300"/>
                  </a:cubicBezTo>
                  <a:lnTo>
                    <a:pt x="1313" y="300"/>
                  </a:lnTo>
                  <a:cubicBezTo>
                    <a:pt x="1276" y="325"/>
                    <a:pt x="1263" y="325"/>
                    <a:pt x="1238" y="338"/>
                  </a:cubicBezTo>
                  <a:cubicBezTo>
                    <a:pt x="938" y="422"/>
                    <a:pt x="645" y="464"/>
                    <a:pt x="328" y="464"/>
                  </a:cubicBezTo>
                  <a:cubicBezTo>
                    <a:pt x="222" y="464"/>
                    <a:pt x="113" y="459"/>
                    <a:pt x="1" y="450"/>
                  </a:cubicBezTo>
                  <a:lnTo>
                    <a:pt x="1" y="450"/>
                  </a:lnTo>
                  <a:cubicBezTo>
                    <a:pt x="291" y="565"/>
                    <a:pt x="629" y="661"/>
                    <a:pt x="958" y="661"/>
                  </a:cubicBezTo>
                  <a:cubicBezTo>
                    <a:pt x="1168" y="661"/>
                    <a:pt x="1374" y="622"/>
                    <a:pt x="1563" y="525"/>
                  </a:cubicBezTo>
                  <a:cubicBezTo>
                    <a:pt x="1726" y="450"/>
                    <a:pt x="1676" y="238"/>
                    <a:pt x="1538" y="213"/>
                  </a:cubicBezTo>
                  <a:cubicBezTo>
                    <a:pt x="1576" y="175"/>
                    <a:pt x="1576" y="100"/>
                    <a:pt x="1538" y="50"/>
                  </a:cubicBezTo>
                  <a:cubicBezTo>
                    <a:pt x="1526" y="50"/>
                    <a:pt x="1526" y="38"/>
                    <a:pt x="1513" y="25"/>
                  </a:cubicBezTo>
                  <a:cubicBezTo>
                    <a:pt x="1501" y="13"/>
                    <a:pt x="1488" y="0"/>
                    <a:pt x="14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9" name="Google Shape;4019;p13"/>
            <p:cNvSpPr/>
            <p:nvPr/>
          </p:nvSpPr>
          <p:spPr>
            <a:xfrm>
              <a:off x="6351500" y="2089250"/>
              <a:ext cx="22850" cy="7100"/>
            </a:xfrm>
            <a:custGeom>
              <a:avLst/>
              <a:gdLst/>
              <a:ahLst/>
              <a:cxnLst/>
              <a:rect l="l" t="t" r="r" b="b"/>
              <a:pathLst>
                <a:path w="914" h="284" extrusionOk="0">
                  <a:moveTo>
                    <a:pt x="813" y="1"/>
                  </a:moveTo>
                  <a:cubicBezTo>
                    <a:pt x="538" y="88"/>
                    <a:pt x="276" y="213"/>
                    <a:pt x="1" y="276"/>
                  </a:cubicBezTo>
                  <a:cubicBezTo>
                    <a:pt x="63" y="281"/>
                    <a:pt x="126" y="283"/>
                    <a:pt x="189" y="283"/>
                  </a:cubicBezTo>
                  <a:cubicBezTo>
                    <a:pt x="425" y="283"/>
                    <a:pt x="661" y="247"/>
                    <a:pt x="888" y="188"/>
                  </a:cubicBezTo>
                  <a:cubicBezTo>
                    <a:pt x="888" y="176"/>
                    <a:pt x="901" y="176"/>
                    <a:pt x="913" y="176"/>
                  </a:cubicBezTo>
                  <a:cubicBezTo>
                    <a:pt x="913" y="176"/>
                    <a:pt x="901" y="163"/>
                    <a:pt x="901" y="163"/>
                  </a:cubicBezTo>
                  <a:cubicBezTo>
                    <a:pt x="876" y="138"/>
                    <a:pt x="863" y="113"/>
                    <a:pt x="838" y="76"/>
                  </a:cubicBezTo>
                  <a:cubicBezTo>
                    <a:pt x="826" y="51"/>
                    <a:pt x="813" y="26"/>
                    <a:pt x="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0" name="Google Shape;4020;p13"/>
            <p:cNvSpPr/>
            <p:nvPr/>
          </p:nvSpPr>
          <p:spPr>
            <a:xfrm>
              <a:off x="6354625" y="2086475"/>
              <a:ext cx="14650" cy="4050"/>
            </a:xfrm>
            <a:custGeom>
              <a:avLst/>
              <a:gdLst/>
              <a:ahLst/>
              <a:cxnLst/>
              <a:rect l="l" t="t" r="r" b="b"/>
              <a:pathLst>
                <a:path w="586" h="162" extrusionOk="0">
                  <a:moveTo>
                    <a:pt x="513" y="1"/>
                  </a:moveTo>
                  <a:cubicBezTo>
                    <a:pt x="381" y="1"/>
                    <a:pt x="55" y="153"/>
                    <a:pt x="1" y="162"/>
                  </a:cubicBezTo>
                  <a:cubicBezTo>
                    <a:pt x="163" y="162"/>
                    <a:pt x="438" y="124"/>
                    <a:pt x="551" y="87"/>
                  </a:cubicBezTo>
                  <a:cubicBezTo>
                    <a:pt x="586" y="24"/>
                    <a:pt x="564" y="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1" name="Google Shape;4021;p13"/>
            <p:cNvSpPr/>
            <p:nvPr/>
          </p:nvSpPr>
          <p:spPr>
            <a:xfrm>
              <a:off x="6355575" y="2080575"/>
              <a:ext cx="15650" cy="6525"/>
            </a:xfrm>
            <a:custGeom>
              <a:avLst/>
              <a:gdLst/>
              <a:ahLst/>
              <a:cxnLst/>
              <a:rect l="l" t="t" r="r" b="b"/>
              <a:pathLst>
                <a:path w="626" h="261" extrusionOk="0">
                  <a:moveTo>
                    <a:pt x="555" y="0"/>
                  </a:moveTo>
                  <a:cubicBezTo>
                    <a:pt x="533" y="0"/>
                    <a:pt x="508" y="5"/>
                    <a:pt x="488" y="10"/>
                  </a:cubicBezTo>
                  <a:cubicBezTo>
                    <a:pt x="313" y="60"/>
                    <a:pt x="150" y="148"/>
                    <a:pt x="0" y="260"/>
                  </a:cubicBezTo>
                  <a:cubicBezTo>
                    <a:pt x="200" y="185"/>
                    <a:pt x="400" y="148"/>
                    <a:pt x="575" y="123"/>
                  </a:cubicBezTo>
                  <a:cubicBezTo>
                    <a:pt x="600" y="110"/>
                    <a:pt x="625" y="85"/>
                    <a:pt x="625" y="48"/>
                  </a:cubicBezTo>
                  <a:cubicBezTo>
                    <a:pt x="618" y="11"/>
                    <a:pt x="588" y="0"/>
                    <a:pt x="5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2" name="Google Shape;4022;p13"/>
            <p:cNvSpPr/>
            <p:nvPr/>
          </p:nvSpPr>
          <p:spPr>
            <a:xfrm>
              <a:off x="6307150" y="2082500"/>
              <a:ext cx="44025" cy="11775"/>
            </a:xfrm>
            <a:custGeom>
              <a:avLst/>
              <a:gdLst/>
              <a:ahLst/>
              <a:cxnLst/>
              <a:rect l="l" t="t" r="r" b="b"/>
              <a:pathLst>
                <a:path w="1761" h="471" extrusionOk="0">
                  <a:moveTo>
                    <a:pt x="940" y="0"/>
                  </a:moveTo>
                  <a:cubicBezTo>
                    <a:pt x="739" y="0"/>
                    <a:pt x="531" y="25"/>
                    <a:pt x="363" y="96"/>
                  </a:cubicBezTo>
                  <a:cubicBezTo>
                    <a:pt x="415" y="90"/>
                    <a:pt x="466" y="87"/>
                    <a:pt x="518" y="87"/>
                  </a:cubicBezTo>
                  <a:cubicBezTo>
                    <a:pt x="775" y="87"/>
                    <a:pt x="1027" y="156"/>
                    <a:pt x="1287" y="208"/>
                  </a:cubicBezTo>
                  <a:cubicBezTo>
                    <a:pt x="1125" y="196"/>
                    <a:pt x="963" y="146"/>
                    <a:pt x="788" y="146"/>
                  </a:cubicBezTo>
                  <a:cubicBezTo>
                    <a:pt x="770" y="145"/>
                    <a:pt x="753" y="145"/>
                    <a:pt x="735" y="145"/>
                  </a:cubicBezTo>
                  <a:cubicBezTo>
                    <a:pt x="479" y="145"/>
                    <a:pt x="234" y="229"/>
                    <a:pt x="0" y="346"/>
                  </a:cubicBezTo>
                  <a:cubicBezTo>
                    <a:pt x="138" y="309"/>
                    <a:pt x="322" y="286"/>
                    <a:pt x="469" y="286"/>
                  </a:cubicBezTo>
                  <a:cubicBezTo>
                    <a:pt x="523" y="286"/>
                    <a:pt x="572" y="289"/>
                    <a:pt x="613" y="296"/>
                  </a:cubicBezTo>
                  <a:cubicBezTo>
                    <a:pt x="925" y="321"/>
                    <a:pt x="1212" y="446"/>
                    <a:pt x="1525" y="471"/>
                  </a:cubicBezTo>
                  <a:cubicBezTo>
                    <a:pt x="1612" y="458"/>
                    <a:pt x="1725" y="446"/>
                    <a:pt x="1737" y="346"/>
                  </a:cubicBezTo>
                  <a:cubicBezTo>
                    <a:pt x="1760" y="265"/>
                    <a:pt x="1698" y="194"/>
                    <a:pt x="1619" y="194"/>
                  </a:cubicBezTo>
                  <a:cubicBezTo>
                    <a:pt x="1613" y="194"/>
                    <a:pt x="1606" y="195"/>
                    <a:pt x="1600" y="196"/>
                  </a:cubicBezTo>
                  <a:cubicBezTo>
                    <a:pt x="1612" y="171"/>
                    <a:pt x="1625" y="133"/>
                    <a:pt x="1612" y="96"/>
                  </a:cubicBezTo>
                  <a:cubicBezTo>
                    <a:pt x="1595" y="53"/>
                    <a:pt x="1554" y="39"/>
                    <a:pt x="1510" y="39"/>
                  </a:cubicBezTo>
                  <a:cubicBezTo>
                    <a:pt x="1490" y="39"/>
                    <a:pt x="1469" y="42"/>
                    <a:pt x="1450" y="46"/>
                  </a:cubicBezTo>
                  <a:cubicBezTo>
                    <a:pt x="1311" y="22"/>
                    <a:pt x="1128" y="0"/>
                    <a:pt x="9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3" name="Google Shape;4023;p13"/>
            <p:cNvSpPr/>
            <p:nvPr/>
          </p:nvSpPr>
          <p:spPr>
            <a:xfrm>
              <a:off x="6320275" y="2077075"/>
              <a:ext cx="31875" cy="5800"/>
            </a:xfrm>
            <a:custGeom>
              <a:avLst/>
              <a:gdLst/>
              <a:ahLst/>
              <a:cxnLst/>
              <a:rect l="l" t="t" r="r" b="b"/>
              <a:pathLst>
                <a:path w="1275" h="232" extrusionOk="0">
                  <a:moveTo>
                    <a:pt x="1125" y="0"/>
                  </a:moveTo>
                  <a:lnTo>
                    <a:pt x="1125" y="0"/>
                  </a:lnTo>
                  <a:cubicBezTo>
                    <a:pt x="800" y="63"/>
                    <a:pt x="388" y="25"/>
                    <a:pt x="0" y="150"/>
                  </a:cubicBezTo>
                  <a:cubicBezTo>
                    <a:pt x="42" y="146"/>
                    <a:pt x="84" y="144"/>
                    <a:pt x="126" y="144"/>
                  </a:cubicBezTo>
                  <a:cubicBezTo>
                    <a:pt x="410" y="144"/>
                    <a:pt x="676" y="231"/>
                    <a:pt x="953" y="231"/>
                  </a:cubicBezTo>
                  <a:cubicBezTo>
                    <a:pt x="994" y="231"/>
                    <a:pt x="1034" y="230"/>
                    <a:pt x="1075" y="225"/>
                  </a:cubicBezTo>
                  <a:cubicBezTo>
                    <a:pt x="1212" y="213"/>
                    <a:pt x="1275" y="50"/>
                    <a:pt x="1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4" name="Google Shape;4024;p13"/>
            <p:cNvSpPr/>
            <p:nvPr/>
          </p:nvSpPr>
          <p:spPr>
            <a:xfrm>
              <a:off x="6332775" y="2060050"/>
              <a:ext cx="42075" cy="16450"/>
            </a:xfrm>
            <a:custGeom>
              <a:avLst/>
              <a:gdLst/>
              <a:ahLst/>
              <a:cxnLst/>
              <a:rect l="l" t="t" r="r" b="b"/>
              <a:pathLst>
                <a:path w="1683" h="658" extrusionOk="0">
                  <a:moveTo>
                    <a:pt x="1451" y="1"/>
                  </a:moveTo>
                  <a:cubicBezTo>
                    <a:pt x="1434" y="1"/>
                    <a:pt x="1417" y="3"/>
                    <a:pt x="1400" y="7"/>
                  </a:cubicBezTo>
                  <a:cubicBezTo>
                    <a:pt x="987" y="19"/>
                    <a:pt x="650" y="281"/>
                    <a:pt x="275" y="431"/>
                  </a:cubicBezTo>
                  <a:cubicBezTo>
                    <a:pt x="537" y="394"/>
                    <a:pt x="750" y="356"/>
                    <a:pt x="950" y="319"/>
                  </a:cubicBezTo>
                  <a:lnTo>
                    <a:pt x="950" y="319"/>
                  </a:lnTo>
                  <a:cubicBezTo>
                    <a:pt x="837" y="369"/>
                    <a:pt x="712" y="431"/>
                    <a:pt x="687" y="431"/>
                  </a:cubicBezTo>
                  <a:cubicBezTo>
                    <a:pt x="562" y="506"/>
                    <a:pt x="225" y="606"/>
                    <a:pt x="0" y="631"/>
                  </a:cubicBezTo>
                  <a:cubicBezTo>
                    <a:pt x="108" y="649"/>
                    <a:pt x="216" y="657"/>
                    <a:pt x="325" y="657"/>
                  </a:cubicBezTo>
                  <a:cubicBezTo>
                    <a:pt x="607" y="657"/>
                    <a:pt x="888" y="599"/>
                    <a:pt x="1150" y="481"/>
                  </a:cubicBezTo>
                  <a:cubicBezTo>
                    <a:pt x="1212" y="469"/>
                    <a:pt x="1287" y="444"/>
                    <a:pt x="1287" y="369"/>
                  </a:cubicBezTo>
                  <a:cubicBezTo>
                    <a:pt x="1287" y="306"/>
                    <a:pt x="1262" y="281"/>
                    <a:pt x="1225" y="269"/>
                  </a:cubicBezTo>
                  <a:cubicBezTo>
                    <a:pt x="1325" y="244"/>
                    <a:pt x="1425" y="231"/>
                    <a:pt x="1537" y="219"/>
                  </a:cubicBezTo>
                  <a:cubicBezTo>
                    <a:pt x="1682" y="130"/>
                    <a:pt x="1588" y="1"/>
                    <a:pt x="14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5" name="Google Shape;4025;p13"/>
            <p:cNvSpPr/>
            <p:nvPr/>
          </p:nvSpPr>
          <p:spPr>
            <a:xfrm>
              <a:off x="6365250" y="2188425"/>
              <a:ext cx="37525" cy="13125"/>
            </a:xfrm>
            <a:custGeom>
              <a:avLst/>
              <a:gdLst/>
              <a:ahLst/>
              <a:cxnLst/>
              <a:rect l="l" t="t" r="r" b="b"/>
              <a:pathLst>
                <a:path w="1501" h="525" extrusionOk="0">
                  <a:moveTo>
                    <a:pt x="629" y="0"/>
                  </a:moveTo>
                  <a:cubicBezTo>
                    <a:pt x="409" y="0"/>
                    <a:pt x="192" y="44"/>
                    <a:pt x="1" y="145"/>
                  </a:cubicBezTo>
                  <a:cubicBezTo>
                    <a:pt x="117" y="120"/>
                    <a:pt x="216" y="109"/>
                    <a:pt x="311" y="109"/>
                  </a:cubicBezTo>
                  <a:cubicBezTo>
                    <a:pt x="452" y="109"/>
                    <a:pt x="582" y="133"/>
                    <a:pt x="738" y="170"/>
                  </a:cubicBezTo>
                  <a:cubicBezTo>
                    <a:pt x="888" y="233"/>
                    <a:pt x="1000" y="220"/>
                    <a:pt x="1113" y="358"/>
                  </a:cubicBezTo>
                  <a:cubicBezTo>
                    <a:pt x="1125" y="370"/>
                    <a:pt x="1138" y="395"/>
                    <a:pt x="1150" y="408"/>
                  </a:cubicBezTo>
                  <a:cubicBezTo>
                    <a:pt x="1183" y="462"/>
                    <a:pt x="1225" y="525"/>
                    <a:pt x="1284" y="525"/>
                  </a:cubicBezTo>
                  <a:cubicBezTo>
                    <a:pt x="1293" y="525"/>
                    <a:pt x="1303" y="523"/>
                    <a:pt x="1313" y="520"/>
                  </a:cubicBezTo>
                  <a:cubicBezTo>
                    <a:pt x="1500" y="483"/>
                    <a:pt x="1400" y="295"/>
                    <a:pt x="1313" y="220"/>
                  </a:cubicBezTo>
                  <a:cubicBezTo>
                    <a:pt x="1188" y="58"/>
                    <a:pt x="975" y="33"/>
                    <a:pt x="788" y="8"/>
                  </a:cubicBezTo>
                  <a:cubicBezTo>
                    <a:pt x="735" y="3"/>
                    <a:pt x="682" y="0"/>
                    <a:pt x="6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6" name="Google Shape;4026;p13"/>
            <p:cNvSpPr/>
            <p:nvPr/>
          </p:nvSpPr>
          <p:spPr>
            <a:xfrm>
              <a:off x="6379950" y="2184775"/>
              <a:ext cx="24900" cy="8875"/>
            </a:xfrm>
            <a:custGeom>
              <a:avLst/>
              <a:gdLst/>
              <a:ahLst/>
              <a:cxnLst/>
              <a:rect l="l" t="t" r="r" b="b"/>
              <a:pathLst>
                <a:path w="996" h="355" extrusionOk="0">
                  <a:moveTo>
                    <a:pt x="334" y="1"/>
                  </a:moveTo>
                  <a:cubicBezTo>
                    <a:pt x="218" y="1"/>
                    <a:pt x="103" y="21"/>
                    <a:pt x="0" y="66"/>
                  </a:cubicBezTo>
                  <a:cubicBezTo>
                    <a:pt x="26" y="63"/>
                    <a:pt x="52" y="62"/>
                    <a:pt x="78" y="62"/>
                  </a:cubicBezTo>
                  <a:cubicBezTo>
                    <a:pt x="272" y="62"/>
                    <a:pt x="448" y="140"/>
                    <a:pt x="625" y="229"/>
                  </a:cubicBezTo>
                  <a:cubicBezTo>
                    <a:pt x="712" y="254"/>
                    <a:pt x="775" y="329"/>
                    <a:pt x="862" y="354"/>
                  </a:cubicBezTo>
                  <a:cubicBezTo>
                    <a:pt x="867" y="354"/>
                    <a:pt x="871" y="354"/>
                    <a:pt x="875" y="354"/>
                  </a:cubicBezTo>
                  <a:cubicBezTo>
                    <a:pt x="965" y="354"/>
                    <a:pt x="996" y="226"/>
                    <a:pt x="912" y="179"/>
                  </a:cubicBezTo>
                  <a:cubicBezTo>
                    <a:pt x="752" y="67"/>
                    <a:pt x="541"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7" name="Google Shape;4027;p13"/>
            <p:cNvSpPr/>
            <p:nvPr/>
          </p:nvSpPr>
          <p:spPr>
            <a:xfrm>
              <a:off x="6396500" y="218580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8" name="Google Shape;4028;p13"/>
            <p:cNvSpPr/>
            <p:nvPr/>
          </p:nvSpPr>
          <p:spPr>
            <a:xfrm>
              <a:off x="6396500" y="2185800"/>
              <a:ext cx="325" cy="25"/>
            </a:xfrm>
            <a:custGeom>
              <a:avLst/>
              <a:gdLst/>
              <a:ahLst/>
              <a:cxnLst/>
              <a:rect l="l" t="t" r="r" b="b"/>
              <a:pathLst>
                <a:path w="13" h="1" extrusionOk="0">
                  <a:moveTo>
                    <a:pt x="0" y="0"/>
                  </a:moveTo>
                  <a:cubicBezTo>
                    <a:pt x="0" y="0"/>
                    <a:pt x="13" y="0"/>
                    <a:pt x="13" y="0"/>
                  </a:cubicBezTo>
                  <a:cubicBezTo>
                    <a:pt x="13" y="0"/>
                    <a:pt x="13"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9" name="Google Shape;4029;p13"/>
            <p:cNvSpPr/>
            <p:nvPr/>
          </p:nvSpPr>
          <p:spPr>
            <a:xfrm>
              <a:off x="6384925" y="2181450"/>
              <a:ext cx="14100" cy="4500"/>
            </a:xfrm>
            <a:custGeom>
              <a:avLst/>
              <a:gdLst/>
              <a:ahLst/>
              <a:cxnLst/>
              <a:rect l="l" t="t" r="r" b="b"/>
              <a:pathLst>
                <a:path w="564" h="180" extrusionOk="0">
                  <a:moveTo>
                    <a:pt x="151" y="1"/>
                  </a:moveTo>
                  <a:cubicBezTo>
                    <a:pt x="101" y="1"/>
                    <a:pt x="51" y="8"/>
                    <a:pt x="1" y="24"/>
                  </a:cubicBezTo>
                  <a:cubicBezTo>
                    <a:pt x="176" y="37"/>
                    <a:pt x="301" y="112"/>
                    <a:pt x="463" y="174"/>
                  </a:cubicBezTo>
                  <a:cubicBezTo>
                    <a:pt x="470" y="178"/>
                    <a:pt x="478" y="179"/>
                    <a:pt x="485" y="179"/>
                  </a:cubicBezTo>
                  <a:cubicBezTo>
                    <a:pt x="507" y="179"/>
                    <a:pt x="529" y="167"/>
                    <a:pt x="538" y="149"/>
                  </a:cubicBezTo>
                  <a:cubicBezTo>
                    <a:pt x="563" y="87"/>
                    <a:pt x="488" y="74"/>
                    <a:pt x="451" y="62"/>
                  </a:cubicBezTo>
                  <a:cubicBezTo>
                    <a:pt x="351" y="28"/>
                    <a:pt x="251"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0" name="Google Shape;4030;p13"/>
            <p:cNvSpPr/>
            <p:nvPr/>
          </p:nvSpPr>
          <p:spPr>
            <a:xfrm>
              <a:off x="6368075" y="2208350"/>
              <a:ext cx="39075" cy="24375"/>
            </a:xfrm>
            <a:custGeom>
              <a:avLst/>
              <a:gdLst/>
              <a:ahLst/>
              <a:cxnLst/>
              <a:rect l="l" t="t" r="r" b="b"/>
              <a:pathLst>
                <a:path w="1563" h="975" extrusionOk="0">
                  <a:moveTo>
                    <a:pt x="605" y="1"/>
                  </a:moveTo>
                  <a:cubicBezTo>
                    <a:pt x="399" y="1"/>
                    <a:pt x="192" y="38"/>
                    <a:pt x="0" y="110"/>
                  </a:cubicBezTo>
                  <a:cubicBezTo>
                    <a:pt x="58" y="104"/>
                    <a:pt x="114" y="102"/>
                    <a:pt x="170" y="102"/>
                  </a:cubicBezTo>
                  <a:cubicBezTo>
                    <a:pt x="466" y="102"/>
                    <a:pt x="741" y="180"/>
                    <a:pt x="1025" y="285"/>
                  </a:cubicBezTo>
                  <a:cubicBezTo>
                    <a:pt x="987" y="285"/>
                    <a:pt x="950" y="273"/>
                    <a:pt x="925" y="273"/>
                  </a:cubicBezTo>
                  <a:cubicBezTo>
                    <a:pt x="650" y="273"/>
                    <a:pt x="363" y="285"/>
                    <a:pt x="113" y="398"/>
                  </a:cubicBezTo>
                  <a:cubicBezTo>
                    <a:pt x="157" y="395"/>
                    <a:pt x="202" y="393"/>
                    <a:pt x="246" y="393"/>
                  </a:cubicBezTo>
                  <a:cubicBezTo>
                    <a:pt x="533" y="393"/>
                    <a:pt x="807" y="459"/>
                    <a:pt x="1100" y="535"/>
                  </a:cubicBezTo>
                  <a:cubicBezTo>
                    <a:pt x="940" y="557"/>
                    <a:pt x="768" y="570"/>
                    <a:pt x="590" y="570"/>
                  </a:cubicBezTo>
                  <a:cubicBezTo>
                    <a:pt x="462" y="570"/>
                    <a:pt x="331" y="563"/>
                    <a:pt x="200" y="548"/>
                  </a:cubicBezTo>
                  <a:lnTo>
                    <a:pt x="200" y="548"/>
                  </a:lnTo>
                  <a:cubicBezTo>
                    <a:pt x="493" y="653"/>
                    <a:pt x="818" y="736"/>
                    <a:pt x="1135" y="736"/>
                  </a:cubicBezTo>
                  <a:cubicBezTo>
                    <a:pt x="1157" y="736"/>
                    <a:pt x="1178" y="736"/>
                    <a:pt x="1200" y="735"/>
                  </a:cubicBezTo>
                  <a:lnTo>
                    <a:pt x="1200" y="735"/>
                  </a:lnTo>
                  <a:cubicBezTo>
                    <a:pt x="1055" y="819"/>
                    <a:pt x="910" y="861"/>
                    <a:pt x="747" y="861"/>
                  </a:cubicBezTo>
                  <a:cubicBezTo>
                    <a:pt x="644" y="861"/>
                    <a:pt x="534" y="844"/>
                    <a:pt x="413" y="810"/>
                  </a:cubicBezTo>
                  <a:lnTo>
                    <a:pt x="413" y="810"/>
                  </a:lnTo>
                  <a:cubicBezTo>
                    <a:pt x="579" y="915"/>
                    <a:pt x="779" y="974"/>
                    <a:pt x="975" y="974"/>
                  </a:cubicBezTo>
                  <a:cubicBezTo>
                    <a:pt x="1176" y="974"/>
                    <a:pt x="1373" y="912"/>
                    <a:pt x="1525" y="773"/>
                  </a:cubicBezTo>
                  <a:cubicBezTo>
                    <a:pt x="1562" y="723"/>
                    <a:pt x="1562" y="660"/>
                    <a:pt x="1512" y="623"/>
                  </a:cubicBezTo>
                  <a:cubicBezTo>
                    <a:pt x="1525" y="585"/>
                    <a:pt x="1512" y="560"/>
                    <a:pt x="1500" y="535"/>
                  </a:cubicBezTo>
                  <a:cubicBezTo>
                    <a:pt x="1525" y="498"/>
                    <a:pt x="1525" y="448"/>
                    <a:pt x="1500" y="410"/>
                  </a:cubicBezTo>
                  <a:cubicBezTo>
                    <a:pt x="1425" y="348"/>
                    <a:pt x="1337" y="323"/>
                    <a:pt x="1225" y="298"/>
                  </a:cubicBezTo>
                  <a:cubicBezTo>
                    <a:pt x="1287" y="273"/>
                    <a:pt x="1300" y="198"/>
                    <a:pt x="1250" y="135"/>
                  </a:cubicBezTo>
                  <a:cubicBezTo>
                    <a:pt x="1049" y="45"/>
                    <a:pt x="827" y="1"/>
                    <a:pt x="6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1" name="Google Shape;4031;p13"/>
            <p:cNvSpPr/>
            <p:nvPr/>
          </p:nvSpPr>
          <p:spPr>
            <a:xfrm>
              <a:off x="6369325" y="2202425"/>
              <a:ext cx="24550" cy="5375"/>
            </a:xfrm>
            <a:custGeom>
              <a:avLst/>
              <a:gdLst/>
              <a:ahLst/>
              <a:cxnLst/>
              <a:rect l="l" t="t" r="r" b="b"/>
              <a:pathLst>
                <a:path w="982" h="215" extrusionOk="0">
                  <a:moveTo>
                    <a:pt x="518" y="0"/>
                  </a:moveTo>
                  <a:cubicBezTo>
                    <a:pt x="337" y="0"/>
                    <a:pt x="164" y="65"/>
                    <a:pt x="0" y="147"/>
                  </a:cubicBezTo>
                  <a:cubicBezTo>
                    <a:pt x="75" y="134"/>
                    <a:pt x="149" y="129"/>
                    <a:pt x="224" y="129"/>
                  </a:cubicBezTo>
                  <a:cubicBezTo>
                    <a:pt x="436" y="129"/>
                    <a:pt x="646" y="173"/>
                    <a:pt x="850" y="210"/>
                  </a:cubicBezTo>
                  <a:cubicBezTo>
                    <a:pt x="859" y="213"/>
                    <a:pt x="868" y="214"/>
                    <a:pt x="876" y="214"/>
                  </a:cubicBezTo>
                  <a:cubicBezTo>
                    <a:pt x="938" y="214"/>
                    <a:pt x="981" y="140"/>
                    <a:pt x="937" y="85"/>
                  </a:cubicBezTo>
                  <a:cubicBezTo>
                    <a:pt x="875" y="10"/>
                    <a:pt x="737" y="35"/>
                    <a:pt x="637" y="10"/>
                  </a:cubicBezTo>
                  <a:cubicBezTo>
                    <a:pt x="597" y="3"/>
                    <a:pt x="557"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2" name="Google Shape;4032;p13"/>
            <p:cNvSpPr/>
            <p:nvPr/>
          </p:nvSpPr>
          <p:spPr>
            <a:xfrm>
              <a:off x="6371200" y="2248800"/>
              <a:ext cx="27825" cy="12300"/>
            </a:xfrm>
            <a:custGeom>
              <a:avLst/>
              <a:gdLst/>
              <a:ahLst/>
              <a:cxnLst/>
              <a:rect l="l" t="t" r="r" b="b"/>
              <a:pathLst>
                <a:path w="1113" h="492" extrusionOk="0">
                  <a:moveTo>
                    <a:pt x="542" y="0"/>
                  </a:moveTo>
                  <a:cubicBezTo>
                    <a:pt x="344" y="0"/>
                    <a:pt x="140" y="87"/>
                    <a:pt x="75" y="292"/>
                  </a:cubicBezTo>
                  <a:cubicBezTo>
                    <a:pt x="152" y="182"/>
                    <a:pt x="336" y="140"/>
                    <a:pt x="430" y="140"/>
                  </a:cubicBezTo>
                  <a:cubicBezTo>
                    <a:pt x="442" y="140"/>
                    <a:pt x="454" y="140"/>
                    <a:pt x="462" y="142"/>
                  </a:cubicBezTo>
                  <a:cubicBezTo>
                    <a:pt x="587" y="167"/>
                    <a:pt x="675" y="192"/>
                    <a:pt x="737" y="229"/>
                  </a:cubicBezTo>
                  <a:cubicBezTo>
                    <a:pt x="762" y="229"/>
                    <a:pt x="775" y="242"/>
                    <a:pt x="800" y="254"/>
                  </a:cubicBezTo>
                  <a:cubicBezTo>
                    <a:pt x="737" y="254"/>
                    <a:pt x="675" y="242"/>
                    <a:pt x="612" y="242"/>
                  </a:cubicBezTo>
                  <a:cubicBezTo>
                    <a:pt x="375" y="242"/>
                    <a:pt x="188" y="354"/>
                    <a:pt x="0" y="479"/>
                  </a:cubicBezTo>
                  <a:cubicBezTo>
                    <a:pt x="134" y="446"/>
                    <a:pt x="278" y="402"/>
                    <a:pt x="414" y="402"/>
                  </a:cubicBezTo>
                  <a:cubicBezTo>
                    <a:pt x="430" y="402"/>
                    <a:pt x="446" y="403"/>
                    <a:pt x="462" y="404"/>
                  </a:cubicBezTo>
                  <a:cubicBezTo>
                    <a:pt x="662" y="417"/>
                    <a:pt x="837" y="492"/>
                    <a:pt x="1025" y="492"/>
                  </a:cubicBezTo>
                  <a:cubicBezTo>
                    <a:pt x="1075" y="492"/>
                    <a:pt x="1112" y="442"/>
                    <a:pt x="1112" y="392"/>
                  </a:cubicBezTo>
                  <a:cubicBezTo>
                    <a:pt x="1112" y="329"/>
                    <a:pt x="1050" y="292"/>
                    <a:pt x="1000" y="279"/>
                  </a:cubicBezTo>
                  <a:lnTo>
                    <a:pt x="975" y="279"/>
                  </a:lnTo>
                  <a:cubicBezTo>
                    <a:pt x="1100" y="142"/>
                    <a:pt x="837" y="67"/>
                    <a:pt x="737" y="30"/>
                  </a:cubicBezTo>
                  <a:cubicBezTo>
                    <a:pt x="677" y="10"/>
                    <a:pt x="610" y="0"/>
                    <a:pt x="5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3" name="Google Shape;4033;p13"/>
            <p:cNvSpPr/>
            <p:nvPr/>
          </p:nvSpPr>
          <p:spPr>
            <a:xfrm>
              <a:off x="6377125" y="2281925"/>
              <a:ext cx="17200" cy="3250"/>
            </a:xfrm>
            <a:custGeom>
              <a:avLst/>
              <a:gdLst/>
              <a:ahLst/>
              <a:cxnLst/>
              <a:rect l="l" t="t" r="r" b="b"/>
              <a:pathLst>
                <a:path w="688" h="130" extrusionOk="0">
                  <a:moveTo>
                    <a:pt x="581" y="1"/>
                  </a:moveTo>
                  <a:cubicBezTo>
                    <a:pt x="552" y="1"/>
                    <a:pt x="523" y="4"/>
                    <a:pt x="500" y="4"/>
                  </a:cubicBezTo>
                  <a:cubicBezTo>
                    <a:pt x="325" y="4"/>
                    <a:pt x="151" y="29"/>
                    <a:pt x="1" y="117"/>
                  </a:cubicBezTo>
                  <a:cubicBezTo>
                    <a:pt x="73" y="101"/>
                    <a:pt x="141" y="95"/>
                    <a:pt x="207" y="95"/>
                  </a:cubicBezTo>
                  <a:cubicBezTo>
                    <a:pt x="348" y="95"/>
                    <a:pt x="481" y="121"/>
                    <a:pt x="625" y="129"/>
                  </a:cubicBezTo>
                  <a:cubicBezTo>
                    <a:pt x="650" y="129"/>
                    <a:pt x="688" y="92"/>
                    <a:pt x="675" y="67"/>
                  </a:cubicBezTo>
                  <a:cubicBezTo>
                    <a:pt x="675" y="11"/>
                    <a:pt x="630" y="1"/>
                    <a:pt x="5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4" name="Google Shape;4034;p13"/>
            <p:cNvSpPr/>
            <p:nvPr/>
          </p:nvSpPr>
          <p:spPr>
            <a:xfrm>
              <a:off x="6366825" y="2285875"/>
              <a:ext cx="28725" cy="10575"/>
            </a:xfrm>
            <a:custGeom>
              <a:avLst/>
              <a:gdLst/>
              <a:ahLst/>
              <a:cxnLst/>
              <a:rect l="l" t="t" r="r" b="b"/>
              <a:pathLst>
                <a:path w="1149" h="423" extrusionOk="0">
                  <a:moveTo>
                    <a:pt x="969" y="1"/>
                  </a:moveTo>
                  <a:cubicBezTo>
                    <a:pt x="763" y="1"/>
                    <a:pt x="385" y="93"/>
                    <a:pt x="338" y="109"/>
                  </a:cubicBezTo>
                  <a:cubicBezTo>
                    <a:pt x="513" y="109"/>
                    <a:pt x="700" y="134"/>
                    <a:pt x="887" y="134"/>
                  </a:cubicBezTo>
                  <a:cubicBezTo>
                    <a:pt x="862" y="134"/>
                    <a:pt x="825" y="146"/>
                    <a:pt x="800" y="146"/>
                  </a:cubicBezTo>
                  <a:cubicBezTo>
                    <a:pt x="712" y="159"/>
                    <a:pt x="425" y="209"/>
                    <a:pt x="225" y="221"/>
                  </a:cubicBezTo>
                  <a:cubicBezTo>
                    <a:pt x="350" y="246"/>
                    <a:pt x="488" y="259"/>
                    <a:pt x="625" y="271"/>
                  </a:cubicBezTo>
                  <a:cubicBezTo>
                    <a:pt x="600" y="271"/>
                    <a:pt x="575" y="284"/>
                    <a:pt x="563" y="284"/>
                  </a:cubicBezTo>
                  <a:cubicBezTo>
                    <a:pt x="471" y="304"/>
                    <a:pt x="271" y="324"/>
                    <a:pt x="105" y="324"/>
                  </a:cubicBezTo>
                  <a:cubicBezTo>
                    <a:pt x="68" y="324"/>
                    <a:pt x="32" y="323"/>
                    <a:pt x="0" y="321"/>
                  </a:cubicBezTo>
                  <a:lnTo>
                    <a:pt x="0" y="321"/>
                  </a:lnTo>
                  <a:cubicBezTo>
                    <a:pt x="175" y="377"/>
                    <a:pt x="365" y="422"/>
                    <a:pt x="551" y="422"/>
                  </a:cubicBezTo>
                  <a:cubicBezTo>
                    <a:pt x="658" y="422"/>
                    <a:pt x="762" y="407"/>
                    <a:pt x="862" y="371"/>
                  </a:cubicBezTo>
                  <a:cubicBezTo>
                    <a:pt x="900" y="346"/>
                    <a:pt x="900" y="284"/>
                    <a:pt x="862" y="259"/>
                  </a:cubicBezTo>
                  <a:cubicBezTo>
                    <a:pt x="900" y="246"/>
                    <a:pt x="937" y="246"/>
                    <a:pt x="975" y="234"/>
                  </a:cubicBezTo>
                  <a:cubicBezTo>
                    <a:pt x="987" y="221"/>
                    <a:pt x="1000" y="184"/>
                    <a:pt x="987" y="159"/>
                  </a:cubicBezTo>
                  <a:cubicBezTo>
                    <a:pt x="975" y="146"/>
                    <a:pt x="962" y="134"/>
                    <a:pt x="950" y="134"/>
                  </a:cubicBezTo>
                  <a:cubicBezTo>
                    <a:pt x="987" y="134"/>
                    <a:pt x="1025" y="134"/>
                    <a:pt x="1062" y="121"/>
                  </a:cubicBezTo>
                  <a:cubicBezTo>
                    <a:pt x="1149" y="30"/>
                    <a:pt x="1087" y="1"/>
                    <a:pt x="9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5" name="Google Shape;4035;p13"/>
            <p:cNvSpPr/>
            <p:nvPr/>
          </p:nvSpPr>
          <p:spPr>
            <a:xfrm>
              <a:off x="6365250" y="2296375"/>
              <a:ext cx="21275" cy="5225"/>
            </a:xfrm>
            <a:custGeom>
              <a:avLst/>
              <a:gdLst/>
              <a:ahLst/>
              <a:cxnLst/>
              <a:rect l="l" t="t" r="r" b="b"/>
              <a:pathLst>
                <a:path w="851" h="209" extrusionOk="0">
                  <a:moveTo>
                    <a:pt x="1" y="1"/>
                  </a:moveTo>
                  <a:lnTo>
                    <a:pt x="1" y="1"/>
                  </a:lnTo>
                  <a:cubicBezTo>
                    <a:pt x="207" y="109"/>
                    <a:pt x="422" y="208"/>
                    <a:pt x="654" y="208"/>
                  </a:cubicBezTo>
                  <a:cubicBezTo>
                    <a:pt x="690" y="208"/>
                    <a:pt x="726" y="206"/>
                    <a:pt x="763" y="201"/>
                  </a:cubicBezTo>
                  <a:cubicBezTo>
                    <a:pt x="825" y="201"/>
                    <a:pt x="850" y="101"/>
                    <a:pt x="788" y="63"/>
                  </a:cubicBezTo>
                  <a:cubicBezTo>
                    <a:pt x="767" y="61"/>
                    <a:pt x="745" y="60"/>
                    <a:pt x="723" y="60"/>
                  </a:cubicBezTo>
                  <a:cubicBezTo>
                    <a:pt x="663" y="60"/>
                    <a:pt x="601" y="67"/>
                    <a:pt x="540" y="67"/>
                  </a:cubicBezTo>
                  <a:cubicBezTo>
                    <a:pt x="518" y="67"/>
                    <a:pt x="497" y="66"/>
                    <a:pt x="476" y="63"/>
                  </a:cubicBezTo>
                  <a:cubicBezTo>
                    <a:pt x="301" y="51"/>
                    <a:pt x="188"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6" name="Google Shape;4036;p13"/>
            <p:cNvSpPr/>
            <p:nvPr/>
          </p:nvSpPr>
          <p:spPr>
            <a:xfrm>
              <a:off x="6367125" y="2299825"/>
              <a:ext cx="21275" cy="22950"/>
            </a:xfrm>
            <a:custGeom>
              <a:avLst/>
              <a:gdLst/>
              <a:ahLst/>
              <a:cxnLst/>
              <a:rect l="l" t="t" r="r" b="b"/>
              <a:pathLst>
                <a:path w="851" h="918" extrusionOk="0">
                  <a:moveTo>
                    <a:pt x="1" y="0"/>
                  </a:moveTo>
                  <a:cubicBezTo>
                    <a:pt x="276" y="238"/>
                    <a:pt x="451" y="475"/>
                    <a:pt x="638" y="788"/>
                  </a:cubicBezTo>
                  <a:cubicBezTo>
                    <a:pt x="663" y="825"/>
                    <a:pt x="675" y="875"/>
                    <a:pt x="713" y="900"/>
                  </a:cubicBezTo>
                  <a:cubicBezTo>
                    <a:pt x="725" y="912"/>
                    <a:pt x="742" y="918"/>
                    <a:pt x="760" y="918"/>
                  </a:cubicBezTo>
                  <a:cubicBezTo>
                    <a:pt x="799" y="918"/>
                    <a:pt x="842" y="893"/>
                    <a:pt x="850" y="850"/>
                  </a:cubicBezTo>
                  <a:cubicBezTo>
                    <a:pt x="850" y="775"/>
                    <a:pt x="788" y="700"/>
                    <a:pt x="750" y="625"/>
                  </a:cubicBezTo>
                  <a:cubicBezTo>
                    <a:pt x="588" y="325"/>
                    <a:pt x="301" y="1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7" name="Google Shape;4037;p13"/>
            <p:cNvSpPr/>
            <p:nvPr/>
          </p:nvSpPr>
          <p:spPr>
            <a:xfrm>
              <a:off x="6369000" y="2304200"/>
              <a:ext cx="16150" cy="26200"/>
            </a:xfrm>
            <a:custGeom>
              <a:avLst/>
              <a:gdLst/>
              <a:ahLst/>
              <a:cxnLst/>
              <a:rect l="l" t="t" r="r" b="b"/>
              <a:pathLst>
                <a:path w="646" h="1048" extrusionOk="0">
                  <a:moveTo>
                    <a:pt x="1" y="0"/>
                  </a:moveTo>
                  <a:lnTo>
                    <a:pt x="1" y="0"/>
                  </a:lnTo>
                  <a:cubicBezTo>
                    <a:pt x="201" y="350"/>
                    <a:pt x="313" y="563"/>
                    <a:pt x="426" y="888"/>
                  </a:cubicBezTo>
                  <a:cubicBezTo>
                    <a:pt x="438" y="938"/>
                    <a:pt x="438" y="1013"/>
                    <a:pt x="488" y="1038"/>
                  </a:cubicBezTo>
                  <a:cubicBezTo>
                    <a:pt x="502" y="1045"/>
                    <a:pt x="516" y="1048"/>
                    <a:pt x="530" y="1048"/>
                  </a:cubicBezTo>
                  <a:cubicBezTo>
                    <a:pt x="591" y="1048"/>
                    <a:pt x="646" y="986"/>
                    <a:pt x="625" y="925"/>
                  </a:cubicBezTo>
                  <a:cubicBezTo>
                    <a:pt x="538" y="550"/>
                    <a:pt x="276" y="2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8" name="Google Shape;4038;p13"/>
            <p:cNvSpPr/>
            <p:nvPr/>
          </p:nvSpPr>
          <p:spPr>
            <a:xfrm>
              <a:off x="6401175" y="2341850"/>
              <a:ext cx="15675" cy="4850"/>
            </a:xfrm>
            <a:custGeom>
              <a:avLst/>
              <a:gdLst/>
              <a:ahLst/>
              <a:cxnLst/>
              <a:rect l="l" t="t" r="r" b="b"/>
              <a:pathLst>
                <a:path w="627" h="194" extrusionOk="0">
                  <a:moveTo>
                    <a:pt x="544" y="1"/>
                  </a:moveTo>
                  <a:cubicBezTo>
                    <a:pt x="395" y="1"/>
                    <a:pt x="65" y="176"/>
                    <a:pt x="1" y="194"/>
                  </a:cubicBezTo>
                  <a:cubicBezTo>
                    <a:pt x="201" y="156"/>
                    <a:pt x="438" y="181"/>
                    <a:pt x="613" y="81"/>
                  </a:cubicBezTo>
                  <a:cubicBezTo>
                    <a:pt x="626" y="23"/>
                    <a:pt x="596" y="1"/>
                    <a:pt x="5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9" name="Google Shape;4039;p13"/>
            <p:cNvSpPr/>
            <p:nvPr/>
          </p:nvSpPr>
          <p:spPr>
            <a:xfrm>
              <a:off x="6401800" y="2339500"/>
              <a:ext cx="7225" cy="4400"/>
            </a:xfrm>
            <a:custGeom>
              <a:avLst/>
              <a:gdLst/>
              <a:ahLst/>
              <a:cxnLst/>
              <a:rect l="l" t="t" r="r" b="b"/>
              <a:pathLst>
                <a:path w="289" h="176" extrusionOk="0">
                  <a:moveTo>
                    <a:pt x="263" y="1"/>
                  </a:moveTo>
                  <a:cubicBezTo>
                    <a:pt x="163" y="26"/>
                    <a:pt x="88" y="126"/>
                    <a:pt x="1" y="175"/>
                  </a:cubicBezTo>
                  <a:cubicBezTo>
                    <a:pt x="101" y="138"/>
                    <a:pt x="201" y="101"/>
                    <a:pt x="276" y="38"/>
                  </a:cubicBezTo>
                  <a:cubicBezTo>
                    <a:pt x="288" y="26"/>
                    <a:pt x="276" y="1"/>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0" name="Google Shape;4040;p13"/>
            <p:cNvSpPr/>
            <p:nvPr/>
          </p:nvSpPr>
          <p:spPr>
            <a:xfrm>
              <a:off x="6352750" y="2315875"/>
              <a:ext cx="78450" cy="66425"/>
            </a:xfrm>
            <a:custGeom>
              <a:avLst/>
              <a:gdLst/>
              <a:ahLst/>
              <a:cxnLst/>
              <a:rect l="l" t="t" r="r" b="b"/>
              <a:pathLst>
                <a:path w="3138" h="2657" extrusionOk="0">
                  <a:moveTo>
                    <a:pt x="2328" y="1"/>
                  </a:moveTo>
                  <a:cubicBezTo>
                    <a:pt x="2308" y="1"/>
                    <a:pt x="2289" y="7"/>
                    <a:pt x="2275" y="21"/>
                  </a:cubicBezTo>
                  <a:cubicBezTo>
                    <a:pt x="2088" y="258"/>
                    <a:pt x="1838" y="458"/>
                    <a:pt x="1538" y="471"/>
                  </a:cubicBezTo>
                  <a:cubicBezTo>
                    <a:pt x="1599" y="485"/>
                    <a:pt x="1661" y="492"/>
                    <a:pt x="1723" y="492"/>
                  </a:cubicBezTo>
                  <a:cubicBezTo>
                    <a:pt x="1929" y="492"/>
                    <a:pt x="2134" y="415"/>
                    <a:pt x="2288" y="271"/>
                  </a:cubicBezTo>
                  <a:cubicBezTo>
                    <a:pt x="2313" y="246"/>
                    <a:pt x="2338" y="233"/>
                    <a:pt x="2363" y="196"/>
                  </a:cubicBezTo>
                  <a:lnTo>
                    <a:pt x="2363" y="196"/>
                  </a:lnTo>
                  <a:cubicBezTo>
                    <a:pt x="2300" y="296"/>
                    <a:pt x="2263" y="421"/>
                    <a:pt x="2175" y="508"/>
                  </a:cubicBezTo>
                  <a:cubicBezTo>
                    <a:pt x="2037" y="601"/>
                    <a:pt x="1876" y="736"/>
                    <a:pt x="1705" y="736"/>
                  </a:cubicBezTo>
                  <a:cubicBezTo>
                    <a:pt x="1691" y="736"/>
                    <a:pt x="1677" y="735"/>
                    <a:pt x="1663" y="733"/>
                  </a:cubicBezTo>
                  <a:lnTo>
                    <a:pt x="1663" y="733"/>
                  </a:lnTo>
                  <a:cubicBezTo>
                    <a:pt x="1703" y="758"/>
                    <a:pt x="1746" y="767"/>
                    <a:pt x="1789" y="767"/>
                  </a:cubicBezTo>
                  <a:cubicBezTo>
                    <a:pt x="1852" y="767"/>
                    <a:pt x="1916" y="748"/>
                    <a:pt x="1975" y="733"/>
                  </a:cubicBezTo>
                  <a:cubicBezTo>
                    <a:pt x="2113" y="708"/>
                    <a:pt x="2250" y="658"/>
                    <a:pt x="2350" y="558"/>
                  </a:cubicBezTo>
                  <a:lnTo>
                    <a:pt x="2350" y="558"/>
                  </a:lnTo>
                  <a:cubicBezTo>
                    <a:pt x="2325" y="658"/>
                    <a:pt x="2338" y="796"/>
                    <a:pt x="2363" y="846"/>
                  </a:cubicBezTo>
                  <a:cubicBezTo>
                    <a:pt x="2413" y="946"/>
                    <a:pt x="2525" y="1033"/>
                    <a:pt x="2675" y="1058"/>
                  </a:cubicBezTo>
                  <a:cubicBezTo>
                    <a:pt x="2663" y="1071"/>
                    <a:pt x="2663" y="1071"/>
                    <a:pt x="2663" y="1071"/>
                  </a:cubicBezTo>
                  <a:cubicBezTo>
                    <a:pt x="2000" y="1445"/>
                    <a:pt x="1213" y="1595"/>
                    <a:pt x="313" y="1595"/>
                  </a:cubicBezTo>
                  <a:cubicBezTo>
                    <a:pt x="750" y="1693"/>
                    <a:pt x="1200" y="1779"/>
                    <a:pt x="1644" y="1779"/>
                  </a:cubicBezTo>
                  <a:cubicBezTo>
                    <a:pt x="1822" y="1779"/>
                    <a:pt x="2000" y="1765"/>
                    <a:pt x="2175" y="1733"/>
                  </a:cubicBezTo>
                  <a:lnTo>
                    <a:pt x="2175" y="1733"/>
                  </a:lnTo>
                  <a:cubicBezTo>
                    <a:pt x="1688" y="1902"/>
                    <a:pt x="1208" y="2007"/>
                    <a:pt x="703" y="2007"/>
                  </a:cubicBezTo>
                  <a:cubicBezTo>
                    <a:pt x="534" y="2007"/>
                    <a:pt x="363" y="1995"/>
                    <a:pt x="188" y="1970"/>
                  </a:cubicBezTo>
                  <a:lnTo>
                    <a:pt x="188" y="1970"/>
                  </a:lnTo>
                  <a:cubicBezTo>
                    <a:pt x="603" y="2127"/>
                    <a:pt x="1045" y="2195"/>
                    <a:pt x="1484" y="2195"/>
                  </a:cubicBezTo>
                  <a:cubicBezTo>
                    <a:pt x="1640" y="2195"/>
                    <a:pt x="1796" y="2187"/>
                    <a:pt x="1950" y="2170"/>
                  </a:cubicBezTo>
                  <a:lnTo>
                    <a:pt x="1950" y="2170"/>
                  </a:lnTo>
                  <a:cubicBezTo>
                    <a:pt x="1568" y="2310"/>
                    <a:pt x="1020" y="2450"/>
                    <a:pt x="507" y="2450"/>
                  </a:cubicBezTo>
                  <a:cubicBezTo>
                    <a:pt x="331" y="2450"/>
                    <a:pt x="160" y="2433"/>
                    <a:pt x="1" y="2395"/>
                  </a:cubicBezTo>
                  <a:lnTo>
                    <a:pt x="1" y="2395"/>
                  </a:lnTo>
                  <a:cubicBezTo>
                    <a:pt x="407" y="2574"/>
                    <a:pt x="831" y="2657"/>
                    <a:pt x="1249" y="2657"/>
                  </a:cubicBezTo>
                  <a:cubicBezTo>
                    <a:pt x="1706" y="2657"/>
                    <a:pt x="2158" y="2559"/>
                    <a:pt x="2575" y="2383"/>
                  </a:cubicBezTo>
                  <a:cubicBezTo>
                    <a:pt x="2713" y="2295"/>
                    <a:pt x="2700" y="2095"/>
                    <a:pt x="2588" y="2008"/>
                  </a:cubicBezTo>
                  <a:cubicBezTo>
                    <a:pt x="2663" y="1970"/>
                    <a:pt x="2725" y="1920"/>
                    <a:pt x="2750" y="1833"/>
                  </a:cubicBezTo>
                  <a:cubicBezTo>
                    <a:pt x="2788" y="1733"/>
                    <a:pt x="2725" y="1645"/>
                    <a:pt x="2638" y="1608"/>
                  </a:cubicBezTo>
                  <a:cubicBezTo>
                    <a:pt x="2788" y="1558"/>
                    <a:pt x="2938" y="1495"/>
                    <a:pt x="3038" y="1395"/>
                  </a:cubicBezTo>
                  <a:cubicBezTo>
                    <a:pt x="3137" y="1245"/>
                    <a:pt x="3063" y="1095"/>
                    <a:pt x="2938" y="1033"/>
                  </a:cubicBezTo>
                  <a:cubicBezTo>
                    <a:pt x="2950" y="1021"/>
                    <a:pt x="2963" y="1021"/>
                    <a:pt x="2975" y="1008"/>
                  </a:cubicBezTo>
                  <a:lnTo>
                    <a:pt x="2975" y="1008"/>
                  </a:lnTo>
                  <a:cubicBezTo>
                    <a:pt x="2962" y="1021"/>
                    <a:pt x="2938" y="1021"/>
                    <a:pt x="2913" y="1021"/>
                  </a:cubicBezTo>
                  <a:cubicBezTo>
                    <a:pt x="2900" y="1008"/>
                    <a:pt x="2900" y="1008"/>
                    <a:pt x="2888" y="1008"/>
                  </a:cubicBezTo>
                  <a:cubicBezTo>
                    <a:pt x="2788" y="946"/>
                    <a:pt x="2663" y="883"/>
                    <a:pt x="2650" y="746"/>
                  </a:cubicBezTo>
                  <a:lnTo>
                    <a:pt x="2650" y="746"/>
                  </a:lnTo>
                  <a:cubicBezTo>
                    <a:pt x="2625" y="858"/>
                    <a:pt x="2700" y="946"/>
                    <a:pt x="2788" y="1021"/>
                  </a:cubicBezTo>
                  <a:lnTo>
                    <a:pt x="2775" y="1021"/>
                  </a:lnTo>
                  <a:cubicBezTo>
                    <a:pt x="2688" y="996"/>
                    <a:pt x="2613" y="933"/>
                    <a:pt x="2538" y="883"/>
                  </a:cubicBezTo>
                  <a:cubicBezTo>
                    <a:pt x="2475" y="821"/>
                    <a:pt x="2475" y="696"/>
                    <a:pt x="2488" y="646"/>
                  </a:cubicBezTo>
                  <a:cubicBezTo>
                    <a:pt x="2500" y="583"/>
                    <a:pt x="2550" y="508"/>
                    <a:pt x="2475" y="471"/>
                  </a:cubicBezTo>
                  <a:cubicBezTo>
                    <a:pt x="2460" y="471"/>
                    <a:pt x="2449" y="471"/>
                    <a:pt x="2443" y="474"/>
                  </a:cubicBezTo>
                  <a:lnTo>
                    <a:pt x="2443" y="474"/>
                  </a:lnTo>
                  <a:cubicBezTo>
                    <a:pt x="2495" y="388"/>
                    <a:pt x="2586" y="279"/>
                    <a:pt x="2538" y="171"/>
                  </a:cubicBezTo>
                  <a:cubicBezTo>
                    <a:pt x="2521" y="146"/>
                    <a:pt x="2489" y="127"/>
                    <a:pt x="2455" y="127"/>
                  </a:cubicBezTo>
                  <a:cubicBezTo>
                    <a:pt x="2437" y="127"/>
                    <a:pt x="2418" y="133"/>
                    <a:pt x="2400" y="146"/>
                  </a:cubicBezTo>
                  <a:cubicBezTo>
                    <a:pt x="2413" y="121"/>
                    <a:pt x="2425" y="108"/>
                    <a:pt x="2425" y="96"/>
                  </a:cubicBezTo>
                  <a:cubicBezTo>
                    <a:pt x="2434" y="42"/>
                    <a:pt x="2378" y="1"/>
                    <a:pt x="2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1" name="Google Shape;4041;p13"/>
            <p:cNvSpPr/>
            <p:nvPr/>
          </p:nvSpPr>
          <p:spPr>
            <a:xfrm>
              <a:off x="6385875" y="2305225"/>
              <a:ext cx="25025" cy="15875"/>
            </a:xfrm>
            <a:custGeom>
              <a:avLst/>
              <a:gdLst/>
              <a:ahLst/>
              <a:cxnLst/>
              <a:rect l="l" t="t" r="r" b="b"/>
              <a:pathLst>
                <a:path w="1001" h="635" extrusionOk="0">
                  <a:moveTo>
                    <a:pt x="489" y="1"/>
                  </a:moveTo>
                  <a:cubicBezTo>
                    <a:pt x="323" y="1"/>
                    <a:pt x="157" y="20"/>
                    <a:pt x="0" y="59"/>
                  </a:cubicBezTo>
                  <a:cubicBezTo>
                    <a:pt x="250" y="72"/>
                    <a:pt x="488" y="134"/>
                    <a:pt x="738" y="184"/>
                  </a:cubicBezTo>
                  <a:cubicBezTo>
                    <a:pt x="513" y="209"/>
                    <a:pt x="188" y="309"/>
                    <a:pt x="125" y="359"/>
                  </a:cubicBezTo>
                  <a:cubicBezTo>
                    <a:pt x="338" y="322"/>
                    <a:pt x="563" y="334"/>
                    <a:pt x="788" y="322"/>
                  </a:cubicBezTo>
                  <a:lnTo>
                    <a:pt x="788" y="322"/>
                  </a:lnTo>
                  <a:cubicBezTo>
                    <a:pt x="613" y="459"/>
                    <a:pt x="413" y="547"/>
                    <a:pt x="213" y="634"/>
                  </a:cubicBezTo>
                  <a:cubicBezTo>
                    <a:pt x="450" y="609"/>
                    <a:pt x="713" y="572"/>
                    <a:pt x="900" y="409"/>
                  </a:cubicBezTo>
                  <a:cubicBezTo>
                    <a:pt x="925" y="372"/>
                    <a:pt x="913" y="334"/>
                    <a:pt x="888" y="322"/>
                  </a:cubicBezTo>
                  <a:lnTo>
                    <a:pt x="925" y="322"/>
                  </a:lnTo>
                  <a:cubicBezTo>
                    <a:pt x="975" y="247"/>
                    <a:pt x="975" y="209"/>
                    <a:pt x="938" y="197"/>
                  </a:cubicBezTo>
                  <a:cubicBezTo>
                    <a:pt x="963" y="184"/>
                    <a:pt x="975" y="159"/>
                    <a:pt x="975" y="134"/>
                  </a:cubicBezTo>
                  <a:cubicBezTo>
                    <a:pt x="1000" y="34"/>
                    <a:pt x="863" y="34"/>
                    <a:pt x="788" y="22"/>
                  </a:cubicBezTo>
                  <a:cubicBezTo>
                    <a:pt x="689" y="8"/>
                    <a:pt x="589" y="1"/>
                    <a:pt x="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2" name="Google Shape;4042;p13"/>
            <p:cNvSpPr/>
            <p:nvPr/>
          </p:nvSpPr>
          <p:spPr>
            <a:xfrm>
              <a:off x="6390875" y="2300750"/>
              <a:ext cx="14375" cy="2400"/>
            </a:xfrm>
            <a:custGeom>
              <a:avLst/>
              <a:gdLst/>
              <a:ahLst/>
              <a:cxnLst/>
              <a:rect l="l" t="t" r="r" b="b"/>
              <a:pathLst>
                <a:path w="575" h="96" extrusionOk="0">
                  <a:moveTo>
                    <a:pt x="433" y="0"/>
                  </a:moveTo>
                  <a:cubicBezTo>
                    <a:pt x="287" y="0"/>
                    <a:pt x="39" y="56"/>
                    <a:pt x="0" y="63"/>
                  </a:cubicBezTo>
                  <a:cubicBezTo>
                    <a:pt x="130" y="63"/>
                    <a:pt x="268" y="95"/>
                    <a:pt x="408" y="95"/>
                  </a:cubicBezTo>
                  <a:cubicBezTo>
                    <a:pt x="443" y="95"/>
                    <a:pt x="478" y="93"/>
                    <a:pt x="513" y="88"/>
                  </a:cubicBezTo>
                  <a:cubicBezTo>
                    <a:pt x="575" y="22"/>
                    <a:pt x="524"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3" name="Google Shape;4043;p13"/>
            <p:cNvSpPr/>
            <p:nvPr/>
          </p:nvSpPr>
          <p:spPr>
            <a:xfrm>
              <a:off x="6396175" y="2294925"/>
              <a:ext cx="11050" cy="3350"/>
            </a:xfrm>
            <a:custGeom>
              <a:avLst/>
              <a:gdLst/>
              <a:ahLst/>
              <a:cxnLst/>
              <a:rect l="l" t="t" r="r" b="b"/>
              <a:pathLst>
                <a:path w="442" h="134" extrusionOk="0">
                  <a:moveTo>
                    <a:pt x="389" y="0"/>
                  </a:moveTo>
                  <a:cubicBezTo>
                    <a:pt x="372" y="0"/>
                    <a:pt x="352" y="7"/>
                    <a:pt x="338" y="22"/>
                  </a:cubicBezTo>
                  <a:cubicBezTo>
                    <a:pt x="251" y="59"/>
                    <a:pt x="126" y="109"/>
                    <a:pt x="1" y="121"/>
                  </a:cubicBezTo>
                  <a:cubicBezTo>
                    <a:pt x="42" y="129"/>
                    <a:pt x="86" y="133"/>
                    <a:pt x="131" y="133"/>
                  </a:cubicBezTo>
                  <a:cubicBezTo>
                    <a:pt x="233" y="133"/>
                    <a:pt x="339" y="111"/>
                    <a:pt x="426" y="59"/>
                  </a:cubicBezTo>
                  <a:cubicBezTo>
                    <a:pt x="441" y="20"/>
                    <a:pt x="418" y="0"/>
                    <a:pt x="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4" name="Google Shape;4044;p13"/>
            <p:cNvSpPr/>
            <p:nvPr/>
          </p:nvSpPr>
          <p:spPr>
            <a:xfrm>
              <a:off x="6400550" y="2287650"/>
              <a:ext cx="9975" cy="6900"/>
            </a:xfrm>
            <a:custGeom>
              <a:avLst/>
              <a:gdLst/>
              <a:ahLst/>
              <a:cxnLst/>
              <a:rect l="l" t="t" r="r" b="b"/>
              <a:pathLst>
                <a:path w="399" h="276" extrusionOk="0">
                  <a:moveTo>
                    <a:pt x="326" y="0"/>
                  </a:moveTo>
                  <a:cubicBezTo>
                    <a:pt x="213" y="50"/>
                    <a:pt x="113" y="125"/>
                    <a:pt x="13" y="188"/>
                  </a:cubicBezTo>
                  <a:cubicBezTo>
                    <a:pt x="51" y="175"/>
                    <a:pt x="238" y="125"/>
                    <a:pt x="313" y="63"/>
                  </a:cubicBezTo>
                  <a:lnTo>
                    <a:pt x="313" y="63"/>
                  </a:lnTo>
                  <a:cubicBezTo>
                    <a:pt x="226" y="163"/>
                    <a:pt x="138" y="225"/>
                    <a:pt x="1" y="275"/>
                  </a:cubicBezTo>
                  <a:cubicBezTo>
                    <a:pt x="138" y="250"/>
                    <a:pt x="288" y="200"/>
                    <a:pt x="388" y="88"/>
                  </a:cubicBezTo>
                  <a:cubicBezTo>
                    <a:pt x="398" y="67"/>
                    <a:pt x="375" y="47"/>
                    <a:pt x="360" y="47"/>
                  </a:cubicBezTo>
                  <a:cubicBezTo>
                    <a:pt x="356" y="47"/>
                    <a:pt x="353" y="48"/>
                    <a:pt x="351" y="50"/>
                  </a:cubicBezTo>
                  <a:cubicBezTo>
                    <a:pt x="363" y="25"/>
                    <a:pt x="363" y="13"/>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5" name="Google Shape;4045;p13"/>
            <p:cNvSpPr/>
            <p:nvPr/>
          </p:nvSpPr>
          <p:spPr>
            <a:xfrm>
              <a:off x="6373075" y="2261600"/>
              <a:ext cx="63425" cy="32375"/>
            </a:xfrm>
            <a:custGeom>
              <a:avLst/>
              <a:gdLst/>
              <a:ahLst/>
              <a:cxnLst/>
              <a:rect l="l" t="t" r="r" b="b"/>
              <a:pathLst>
                <a:path w="2537" h="1295" extrusionOk="0">
                  <a:moveTo>
                    <a:pt x="662" y="1"/>
                  </a:moveTo>
                  <a:cubicBezTo>
                    <a:pt x="438" y="1"/>
                    <a:pt x="213" y="34"/>
                    <a:pt x="0" y="105"/>
                  </a:cubicBezTo>
                  <a:cubicBezTo>
                    <a:pt x="23" y="104"/>
                    <a:pt x="46" y="103"/>
                    <a:pt x="70" y="103"/>
                  </a:cubicBezTo>
                  <a:cubicBezTo>
                    <a:pt x="359" y="103"/>
                    <a:pt x="648" y="173"/>
                    <a:pt x="937" y="242"/>
                  </a:cubicBezTo>
                  <a:cubicBezTo>
                    <a:pt x="700" y="280"/>
                    <a:pt x="450" y="305"/>
                    <a:pt x="138" y="305"/>
                  </a:cubicBezTo>
                  <a:cubicBezTo>
                    <a:pt x="434" y="373"/>
                    <a:pt x="742" y="431"/>
                    <a:pt x="1050" y="431"/>
                  </a:cubicBezTo>
                  <a:cubicBezTo>
                    <a:pt x="1079" y="431"/>
                    <a:pt x="1108" y="431"/>
                    <a:pt x="1137" y="430"/>
                  </a:cubicBezTo>
                  <a:lnTo>
                    <a:pt x="1250" y="430"/>
                  </a:lnTo>
                  <a:cubicBezTo>
                    <a:pt x="1150" y="455"/>
                    <a:pt x="1037" y="480"/>
                    <a:pt x="925" y="492"/>
                  </a:cubicBezTo>
                  <a:cubicBezTo>
                    <a:pt x="837" y="517"/>
                    <a:pt x="487" y="542"/>
                    <a:pt x="275" y="542"/>
                  </a:cubicBezTo>
                  <a:cubicBezTo>
                    <a:pt x="512" y="617"/>
                    <a:pt x="775" y="655"/>
                    <a:pt x="1025" y="655"/>
                  </a:cubicBezTo>
                  <a:cubicBezTo>
                    <a:pt x="1225" y="680"/>
                    <a:pt x="1425" y="692"/>
                    <a:pt x="1637" y="730"/>
                  </a:cubicBezTo>
                  <a:cubicBezTo>
                    <a:pt x="1662" y="730"/>
                    <a:pt x="1700" y="742"/>
                    <a:pt x="1737" y="742"/>
                  </a:cubicBezTo>
                  <a:cubicBezTo>
                    <a:pt x="1637" y="755"/>
                    <a:pt x="1550" y="767"/>
                    <a:pt x="1525" y="780"/>
                  </a:cubicBezTo>
                  <a:cubicBezTo>
                    <a:pt x="1687" y="792"/>
                    <a:pt x="1862" y="830"/>
                    <a:pt x="2025" y="855"/>
                  </a:cubicBezTo>
                  <a:cubicBezTo>
                    <a:pt x="1887" y="892"/>
                    <a:pt x="1762" y="942"/>
                    <a:pt x="1637" y="992"/>
                  </a:cubicBezTo>
                  <a:cubicBezTo>
                    <a:pt x="1825" y="967"/>
                    <a:pt x="2012" y="955"/>
                    <a:pt x="2212" y="955"/>
                  </a:cubicBezTo>
                  <a:cubicBezTo>
                    <a:pt x="2050" y="992"/>
                    <a:pt x="1887" y="1042"/>
                    <a:pt x="1737" y="1067"/>
                  </a:cubicBezTo>
                  <a:cubicBezTo>
                    <a:pt x="1762" y="1067"/>
                    <a:pt x="1876" y="1073"/>
                    <a:pt x="2001" y="1073"/>
                  </a:cubicBezTo>
                  <a:cubicBezTo>
                    <a:pt x="2063" y="1073"/>
                    <a:pt x="2129" y="1071"/>
                    <a:pt x="2187" y="1067"/>
                  </a:cubicBezTo>
                  <a:lnTo>
                    <a:pt x="2187" y="1067"/>
                  </a:lnTo>
                  <a:cubicBezTo>
                    <a:pt x="2075" y="1105"/>
                    <a:pt x="1850" y="1167"/>
                    <a:pt x="1712" y="1167"/>
                  </a:cubicBezTo>
                  <a:cubicBezTo>
                    <a:pt x="1799" y="1183"/>
                    <a:pt x="1889" y="1193"/>
                    <a:pt x="1979" y="1193"/>
                  </a:cubicBezTo>
                  <a:cubicBezTo>
                    <a:pt x="2095" y="1193"/>
                    <a:pt x="2212" y="1177"/>
                    <a:pt x="2324" y="1142"/>
                  </a:cubicBezTo>
                  <a:lnTo>
                    <a:pt x="2324" y="1142"/>
                  </a:lnTo>
                  <a:cubicBezTo>
                    <a:pt x="2175" y="1217"/>
                    <a:pt x="2025" y="1267"/>
                    <a:pt x="1850" y="1280"/>
                  </a:cubicBezTo>
                  <a:cubicBezTo>
                    <a:pt x="1920" y="1288"/>
                    <a:pt x="1997" y="1295"/>
                    <a:pt x="2074" y="1295"/>
                  </a:cubicBezTo>
                  <a:cubicBezTo>
                    <a:pt x="2227" y="1295"/>
                    <a:pt x="2383" y="1267"/>
                    <a:pt x="2499" y="1167"/>
                  </a:cubicBezTo>
                  <a:cubicBezTo>
                    <a:pt x="2537" y="1142"/>
                    <a:pt x="2512" y="1080"/>
                    <a:pt x="2462" y="1067"/>
                  </a:cubicBezTo>
                  <a:cubicBezTo>
                    <a:pt x="2499" y="1030"/>
                    <a:pt x="2474" y="967"/>
                    <a:pt x="2412" y="967"/>
                  </a:cubicBezTo>
                  <a:cubicBezTo>
                    <a:pt x="2412" y="955"/>
                    <a:pt x="2412" y="955"/>
                    <a:pt x="2399" y="942"/>
                  </a:cubicBezTo>
                  <a:lnTo>
                    <a:pt x="2412" y="942"/>
                  </a:lnTo>
                  <a:cubicBezTo>
                    <a:pt x="2449" y="942"/>
                    <a:pt x="2487" y="905"/>
                    <a:pt x="2474" y="855"/>
                  </a:cubicBezTo>
                  <a:cubicBezTo>
                    <a:pt x="2474" y="817"/>
                    <a:pt x="2424" y="792"/>
                    <a:pt x="2387" y="792"/>
                  </a:cubicBezTo>
                  <a:cubicBezTo>
                    <a:pt x="2312" y="805"/>
                    <a:pt x="2250" y="805"/>
                    <a:pt x="2175" y="817"/>
                  </a:cubicBezTo>
                  <a:cubicBezTo>
                    <a:pt x="2200" y="755"/>
                    <a:pt x="2062" y="742"/>
                    <a:pt x="1912" y="742"/>
                  </a:cubicBezTo>
                  <a:cubicBezTo>
                    <a:pt x="1962" y="705"/>
                    <a:pt x="1975" y="617"/>
                    <a:pt x="1925" y="580"/>
                  </a:cubicBezTo>
                  <a:cubicBezTo>
                    <a:pt x="1850" y="555"/>
                    <a:pt x="1787" y="542"/>
                    <a:pt x="1712" y="530"/>
                  </a:cubicBezTo>
                  <a:cubicBezTo>
                    <a:pt x="1712" y="517"/>
                    <a:pt x="1700" y="505"/>
                    <a:pt x="1687" y="492"/>
                  </a:cubicBezTo>
                  <a:cubicBezTo>
                    <a:pt x="1625" y="442"/>
                    <a:pt x="1575" y="367"/>
                    <a:pt x="1512" y="305"/>
                  </a:cubicBezTo>
                  <a:cubicBezTo>
                    <a:pt x="1525" y="242"/>
                    <a:pt x="1475" y="167"/>
                    <a:pt x="1400" y="167"/>
                  </a:cubicBezTo>
                  <a:cubicBezTo>
                    <a:pt x="1400" y="167"/>
                    <a:pt x="1387" y="180"/>
                    <a:pt x="1387" y="180"/>
                  </a:cubicBezTo>
                  <a:cubicBezTo>
                    <a:pt x="1375" y="167"/>
                    <a:pt x="1362" y="155"/>
                    <a:pt x="1362" y="155"/>
                  </a:cubicBezTo>
                  <a:cubicBezTo>
                    <a:pt x="1350" y="142"/>
                    <a:pt x="1350" y="130"/>
                    <a:pt x="1350" y="130"/>
                  </a:cubicBezTo>
                  <a:cubicBezTo>
                    <a:pt x="1250" y="17"/>
                    <a:pt x="1075" y="42"/>
                    <a:pt x="937" y="17"/>
                  </a:cubicBezTo>
                  <a:cubicBezTo>
                    <a:pt x="846" y="6"/>
                    <a:pt x="754"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6" name="Google Shape;4046;p13"/>
            <p:cNvSpPr/>
            <p:nvPr/>
          </p:nvSpPr>
          <p:spPr>
            <a:xfrm>
              <a:off x="6414925" y="2301825"/>
              <a:ext cx="29700" cy="7475"/>
            </a:xfrm>
            <a:custGeom>
              <a:avLst/>
              <a:gdLst/>
              <a:ahLst/>
              <a:cxnLst/>
              <a:rect l="l" t="t" r="r" b="b"/>
              <a:pathLst>
                <a:path w="1188" h="299" extrusionOk="0">
                  <a:moveTo>
                    <a:pt x="1070" y="1"/>
                  </a:moveTo>
                  <a:cubicBezTo>
                    <a:pt x="972" y="1"/>
                    <a:pt x="849" y="98"/>
                    <a:pt x="763" y="108"/>
                  </a:cubicBezTo>
                  <a:cubicBezTo>
                    <a:pt x="573" y="153"/>
                    <a:pt x="409" y="185"/>
                    <a:pt x="224" y="185"/>
                  </a:cubicBezTo>
                  <a:cubicBezTo>
                    <a:pt x="153" y="185"/>
                    <a:pt x="80" y="181"/>
                    <a:pt x="1" y="170"/>
                  </a:cubicBezTo>
                  <a:lnTo>
                    <a:pt x="1" y="170"/>
                  </a:lnTo>
                  <a:cubicBezTo>
                    <a:pt x="188" y="248"/>
                    <a:pt x="402" y="299"/>
                    <a:pt x="611" y="299"/>
                  </a:cubicBezTo>
                  <a:cubicBezTo>
                    <a:pt x="807" y="299"/>
                    <a:pt x="1000" y="254"/>
                    <a:pt x="1163" y="145"/>
                  </a:cubicBezTo>
                  <a:cubicBezTo>
                    <a:pt x="1188" y="108"/>
                    <a:pt x="1188" y="58"/>
                    <a:pt x="1150" y="33"/>
                  </a:cubicBezTo>
                  <a:cubicBezTo>
                    <a:pt x="1127" y="10"/>
                    <a:pt x="1100"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7" name="Google Shape;4047;p13"/>
            <p:cNvSpPr/>
            <p:nvPr/>
          </p:nvSpPr>
          <p:spPr>
            <a:xfrm>
              <a:off x="6417125" y="2307625"/>
              <a:ext cx="26250" cy="7025"/>
            </a:xfrm>
            <a:custGeom>
              <a:avLst/>
              <a:gdLst/>
              <a:ahLst/>
              <a:cxnLst/>
              <a:rect l="l" t="t" r="r" b="b"/>
              <a:pathLst>
                <a:path w="1050" h="281" extrusionOk="0">
                  <a:moveTo>
                    <a:pt x="962" y="1"/>
                  </a:moveTo>
                  <a:cubicBezTo>
                    <a:pt x="837" y="13"/>
                    <a:pt x="725" y="101"/>
                    <a:pt x="587" y="113"/>
                  </a:cubicBezTo>
                  <a:cubicBezTo>
                    <a:pt x="498" y="136"/>
                    <a:pt x="381" y="154"/>
                    <a:pt x="255" y="154"/>
                  </a:cubicBezTo>
                  <a:cubicBezTo>
                    <a:pt x="172" y="154"/>
                    <a:pt x="85" y="146"/>
                    <a:pt x="0" y="126"/>
                  </a:cubicBezTo>
                  <a:lnTo>
                    <a:pt x="0" y="126"/>
                  </a:lnTo>
                  <a:cubicBezTo>
                    <a:pt x="157" y="224"/>
                    <a:pt x="351" y="281"/>
                    <a:pt x="540" y="281"/>
                  </a:cubicBezTo>
                  <a:cubicBezTo>
                    <a:pt x="713" y="281"/>
                    <a:pt x="881" y="233"/>
                    <a:pt x="1012" y="126"/>
                  </a:cubicBezTo>
                  <a:cubicBezTo>
                    <a:pt x="1050" y="88"/>
                    <a:pt x="1025" y="13"/>
                    <a:pt x="9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8" name="Google Shape;4048;p13"/>
            <p:cNvSpPr/>
            <p:nvPr/>
          </p:nvSpPr>
          <p:spPr>
            <a:xfrm>
              <a:off x="6419925" y="2314475"/>
              <a:ext cx="22125" cy="15725"/>
            </a:xfrm>
            <a:custGeom>
              <a:avLst/>
              <a:gdLst/>
              <a:ahLst/>
              <a:cxnLst/>
              <a:rect l="l" t="t" r="r" b="b"/>
              <a:pathLst>
                <a:path w="885" h="629" extrusionOk="0">
                  <a:moveTo>
                    <a:pt x="786" y="1"/>
                  </a:moveTo>
                  <a:cubicBezTo>
                    <a:pt x="782" y="1"/>
                    <a:pt x="779" y="1"/>
                    <a:pt x="775" y="2"/>
                  </a:cubicBezTo>
                  <a:cubicBezTo>
                    <a:pt x="700" y="14"/>
                    <a:pt x="650" y="64"/>
                    <a:pt x="600" y="77"/>
                  </a:cubicBezTo>
                  <a:cubicBezTo>
                    <a:pt x="529" y="90"/>
                    <a:pt x="457" y="97"/>
                    <a:pt x="385" y="97"/>
                  </a:cubicBezTo>
                  <a:cubicBezTo>
                    <a:pt x="257" y="97"/>
                    <a:pt x="129" y="75"/>
                    <a:pt x="1" y="27"/>
                  </a:cubicBezTo>
                  <a:lnTo>
                    <a:pt x="1" y="27"/>
                  </a:lnTo>
                  <a:cubicBezTo>
                    <a:pt x="144" y="142"/>
                    <a:pt x="339" y="227"/>
                    <a:pt x="524" y="227"/>
                  </a:cubicBezTo>
                  <a:cubicBezTo>
                    <a:pt x="580" y="227"/>
                    <a:pt x="635" y="219"/>
                    <a:pt x="688" y="202"/>
                  </a:cubicBezTo>
                  <a:lnTo>
                    <a:pt x="688" y="202"/>
                  </a:lnTo>
                  <a:cubicBezTo>
                    <a:pt x="625" y="227"/>
                    <a:pt x="563" y="252"/>
                    <a:pt x="500" y="264"/>
                  </a:cubicBezTo>
                  <a:cubicBezTo>
                    <a:pt x="474" y="267"/>
                    <a:pt x="443" y="268"/>
                    <a:pt x="410" y="268"/>
                  </a:cubicBezTo>
                  <a:cubicBezTo>
                    <a:pt x="291" y="268"/>
                    <a:pt x="138" y="248"/>
                    <a:pt x="1" y="189"/>
                  </a:cubicBezTo>
                  <a:lnTo>
                    <a:pt x="1" y="189"/>
                  </a:lnTo>
                  <a:cubicBezTo>
                    <a:pt x="140" y="305"/>
                    <a:pt x="333" y="378"/>
                    <a:pt x="529" y="378"/>
                  </a:cubicBezTo>
                  <a:cubicBezTo>
                    <a:pt x="545" y="378"/>
                    <a:pt x="560" y="378"/>
                    <a:pt x="575" y="377"/>
                  </a:cubicBezTo>
                  <a:lnTo>
                    <a:pt x="575" y="377"/>
                  </a:lnTo>
                  <a:cubicBezTo>
                    <a:pt x="538" y="389"/>
                    <a:pt x="513" y="402"/>
                    <a:pt x="488" y="402"/>
                  </a:cubicBezTo>
                  <a:cubicBezTo>
                    <a:pt x="442" y="417"/>
                    <a:pt x="394" y="424"/>
                    <a:pt x="345" y="424"/>
                  </a:cubicBezTo>
                  <a:cubicBezTo>
                    <a:pt x="235" y="424"/>
                    <a:pt x="121" y="387"/>
                    <a:pt x="26" y="327"/>
                  </a:cubicBezTo>
                  <a:lnTo>
                    <a:pt x="26" y="327"/>
                  </a:lnTo>
                  <a:cubicBezTo>
                    <a:pt x="138" y="452"/>
                    <a:pt x="301" y="514"/>
                    <a:pt x="450" y="514"/>
                  </a:cubicBezTo>
                  <a:cubicBezTo>
                    <a:pt x="388" y="531"/>
                    <a:pt x="317" y="546"/>
                    <a:pt x="249" y="546"/>
                  </a:cubicBezTo>
                  <a:cubicBezTo>
                    <a:pt x="169" y="546"/>
                    <a:pt x="92" y="525"/>
                    <a:pt x="38" y="464"/>
                  </a:cubicBezTo>
                  <a:lnTo>
                    <a:pt x="38" y="464"/>
                  </a:lnTo>
                  <a:cubicBezTo>
                    <a:pt x="92" y="580"/>
                    <a:pt x="222" y="629"/>
                    <a:pt x="355" y="629"/>
                  </a:cubicBezTo>
                  <a:cubicBezTo>
                    <a:pt x="438" y="629"/>
                    <a:pt x="521" y="610"/>
                    <a:pt x="588" y="577"/>
                  </a:cubicBezTo>
                  <a:cubicBezTo>
                    <a:pt x="625" y="539"/>
                    <a:pt x="613" y="502"/>
                    <a:pt x="575" y="489"/>
                  </a:cubicBezTo>
                  <a:cubicBezTo>
                    <a:pt x="600" y="489"/>
                    <a:pt x="638" y="477"/>
                    <a:pt x="663" y="464"/>
                  </a:cubicBezTo>
                  <a:cubicBezTo>
                    <a:pt x="700" y="452"/>
                    <a:pt x="713" y="414"/>
                    <a:pt x="700" y="377"/>
                  </a:cubicBezTo>
                  <a:cubicBezTo>
                    <a:pt x="688" y="364"/>
                    <a:pt x="675" y="364"/>
                    <a:pt x="663" y="364"/>
                  </a:cubicBezTo>
                  <a:cubicBezTo>
                    <a:pt x="688" y="352"/>
                    <a:pt x="713" y="352"/>
                    <a:pt x="738" y="339"/>
                  </a:cubicBezTo>
                  <a:cubicBezTo>
                    <a:pt x="775" y="327"/>
                    <a:pt x="825" y="289"/>
                    <a:pt x="800" y="239"/>
                  </a:cubicBezTo>
                  <a:cubicBezTo>
                    <a:pt x="800" y="202"/>
                    <a:pt x="763" y="189"/>
                    <a:pt x="725" y="189"/>
                  </a:cubicBezTo>
                  <a:cubicBezTo>
                    <a:pt x="750" y="189"/>
                    <a:pt x="788" y="164"/>
                    <a:pt x="813" y="152"/>
                  </a:cubicBezTo>
                  <a:cubicBezTo>
                    <a:pt x="884" y="116"/>
                    <a:pt x="854" y="1"/>
                    <a:pt x="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9" name="Google Shape;4049;p13"/>
            <p:cNvSpPr/>
            <p:nvPr/>
          </p:nvSpPr>
          <p:spPr>
            <a:xfrm>
              <a:off x="6420875" y="2328875"/>
              <a:ext cx="16425" cy="4725"/>
            </a:xfrm>
            <a:custGeom>
              <a:avLst/>
              <a:gdLst/>
              <a:ahLst/>
              <a:cxnLst/>
              <a:rect l="l" t="t" r="r" b="b"/>
              <a:pathLst>
                <a:path w="657" h="189" extrusionOk="0">
                  <a:moveTo>
                    <a:pt x="0" y="1"/>
                  </a:moveTo>
                  <a:cubicBezTo>
                    <a:pt x="68" y="136"/>
                    <a:pt x="224" y="189"/>
                    <a:pt x="373" y="189"/>
                  </a:cubicBezTo>
                  <a:cubicBezTo>
                    <a:pt x="417" y="189"/>
                    <a:pt x="460" y="184"/>
                    <a:pt x="500" y="176"/>
                  </a:cubicBezTo>
                  <a:cubicBezTo>
                    <a:pt x="550" y="163"/>
                    <a:pt x="612" y="163"/>
                    <a:pt x="637" y="113"/>
                  </a:cubicBezTo>
                  <a:cubicBezTo>
                    <a:pt x="656" y="75"/>
                    <a:pt x="625" y="38"/>
                    <a:pt x="587" y="38"/>
                  </a:cubicBezTo>
                  <a:cubicBezTo>
                    <a:pt x="575" y="38"/>
                    <a:pt x="562" y="41"/>
                    <a:pt x="550" y="51"/>
                  </a:cubicBezTo>
                  <a:cubicBezTo>
                    <a:pt x="462" y="76"/>
                    <a:pt x="359" y="101"/>
                    <a:pt x="261" y="101"/>
                  </a:cubicBezTo>
                  <a:cubicBezTo>
                    <a:pt x="163" y="101"/>
                    <a:pt x="69" y="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0" name="Google Shape;4050;p13"/>
            <p:cNvSpPr/>
            <p:nvPr/>
          </p:nvSpPr>
          <p:spPr>
            <a:xfrm>
              <a:off x="6420550" y="2332950"/>
              <a:ext cx="9400" cy="5975"/>
            </a:xfrm>
            <a:custGeom>
              <a:avLst/>
              <a:gdLst/>
              <a:ahLst/>
              <a:cxnLst/>
              <a:rect l="l" t="t" r="r" b="b"/>
              <a:pathLst>
                <a:path w="376" h="239" extrusionOk="0">
                  <a:moveTo>
                    <a:pt x="1" y="0"/>
                  </a:moveTo>
                  <a:lnTo>
                    <a:pt x="1" y="0"/>
                  </a:lnTo>
                  <a:cubicBezTo>
                    <a:pt x="24" y="142"/>
                    <a:pt x="192" y="239"/>
                    <a:pt x="327" y="239"/>
                  </a:cubicBezTo>
                  <a:cubicBezTo>
                    <a:pt x="335" y="239"/>
                    <a:pt x="343" y="238"/>
                    <a:pt x="351" y="238"/>
                  </a:cubicBezTo>
                  <a:cubicBezTo>
                    <a:pt x="363" y="238"/>
                    <a:pt x="376" y="213"/>
                    <a:pt x="376" y="200"/>
                  </a:cubicBezTo>
                  <a:cubicBezTo>
                    <a:pt x="368" y="178"/>
                    <a:pt x="347" y="173"/>
                    <a:pt x="326" y="173"/>
                  </a:cubicBezTo>
                  <a:cubicBezTo>
                    <a:pt x="312" y="173"/>
                    <a:pt x="298" y="175"/>
                    <a:pt x="288" y="175"/>
                  </a:cubicBezTo>
                  <a:cubicBezTo>
                    <a:pt x="176" y="150"/>
                    <a:pt x="51"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1" name="Google Shape;4051;p13"/>
            <p:cNvSpPr/>
            <p:nvPr/>
          </p:nvSpPr>
          <p:spPr>
            <a:xfrm>
              <a:off x="6382750" y="2238400"/>
              <a:ext cx="38900" cy="13175"/>
            </a:xfrm>
            <a:custGeom>
              <a:avLst/>
              <a:gdLst/>
              <a:ahLst/>
              <a:cxnLst/>
              <a:rect l="l" t="t" r="r" b="b"/>
              <a:pathLst>
                <a:path w="1556" h="527" extrusionOk="0">
                  <a:moveTo>
                    <a:pt x="1369" y="1"/>
                  </a:moveTo>
                  <a:cubicBezTo>
                    <a:pt x="1344" y="1"/>
                    <a:pt x="1317" y="7"/>
                    <a:pt x="1288" y="21"/>
                  </a:cubicBezTo>
                  <a:lnTo>
                    <a:pt x="1300" y="21"/>
                  </a:lnTo>
                  <a:cubicBezTo>
                    <a:pt x="1308" y="18"/>
                    <a:pt x="1312" y="17"/>
                    <a:pt x="1313" y="17"/>
                  </a:cubicBezTo>
                  <a:lnTo>
                    <a:pt x="1313" y="17"/>
                  </a:lnTo>
                  <a:cubicBezTo>
                    <a:pt x="1319" y="17"/>
                    <a:pt x="1283" y="33"/>
                    <a:pt x="1263" y="33"/>
                  </a:cubicBezTo>
                  <a:cubicBezTo>
                    <a:pt x="1101" y="128"/>
                    <a:pt x="715" y="209"/>
                    <a:pt x="341" y="209"/>
                  </a:cubicBezTo>
                  <a:cubicBezTo>
                    <a:pt x="224" y="209"/>
                    <a:pt x="108" y="201"/>
                    <a:pt x="0" y="183"/>
                  </a:cubicBezTo>
                  <a:lnTo>
                    <a:pt x="0" y="183"/>
                  </a:lnTo>
                  <a:cubicBezTo>
                    <a:pt x="273" y="292"/>
                    <a:pt x="578" y="368"/>
                    <a:pt x="877" y="368"/>
                  </a:cubicBezTo>
                  <a:cubicBezTo>
                    <a:pt x="991" y="368"/>
                    <a:pt x="1103" y="357"/>
                    <a:pt x="1213" y="333"/>
                  </a:cubicBezTo>
                  <a:lnTo>
                    <a:pt x="1213" y="333"/>
                  </a:lnTo>
                  <a:cubicBezTo>
                    <a:pt x="1200" y="346"/>
                    <a:pt x="1200" y="346"/>
                    <a:pt x="1188" y="346"/>
                  </a:cubicBezTo>
                  <a:cubicBezTo>
                    <a:pt x="1019" y="419"/>
                    <a:pt x="860" y="449"/>
                    <a:pt x="687" y="449"/>
                  </a:cubicBezTo>
                  <a:cubicBezTo>
                    <a:pt x="654" y="449"/>
                    <a:pt x="621" y="447"/>
                    <a:pt x="588" y="446"/>
                  </a:cubicBezTo>
                  <a:lnTo>
                    <a:pt x="588" y="446"/>
                  </a:lnTo>
                  <a:cubicBezTo>
                    <a:pt x="720" y="493"/>
                    <a:pt x="871" y="527"/>
                    <a:pt x="1020" y="527"/>
                  </a:cubicBezTo>
                  <a:cubicBezTo>
                    <a:pt x="1181" y="527"/>
                    <a:pt x="1339" y="487"/>
                    <a:pt x="1463" y="383"/>
                  </a:cubicBezTo>
                  <a:cubicBezTo>
                    <a:pt x="1500" y="333"/>
                    <a:pt x="1488" y="283"/>
                    <a:pt x="1450" y="258"/>
                  </a:cubicBezTo>
                  <a:cubicBezTo>
                    <a:pt x="1555" y="174"/>
                    <a:pt x="1501"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2" name="Google Shape;4052;p13"/>
            <p:cNvSpPr/>
            <p:nvPr/>
          </p:nvSpPr>
          <p:spPr>
            <a:xfrm>
              <a:off x="6386500" y="2231425"/>
              <a:ext cx="34400" cy="9125"/>
            </a:xfrm>
            <a:custGeom>
              <a:avLst/>
              <a:gdLst/>
              <a:ahLst/>
              <a:cxnLst/>
              <a:rect l="l" t="t" r="r" b="b"/>
              <a:pathLst>
                <a:path w="1376" h="365" extrusionOk="0">
                  <a:moveTo>
                    <a:pt x="1220" y="0"/>
                  </a:moveTo>
                  <a:cubicBezTo>
                    <a:pt x="1166" y="0"/>
                    <a:pt x="1132" y="37"/>
                    <a:pt x="1113" y="37"/>
                  </a:cubicBezTo>
                  <a:cubicBezTo>
                    <a:pt x="738" y="200"/>
                    <a:pt x="388" y="300"/>
                    <a:pt x="0" y="300"/>
                  </a:cubicBezTo>
                  <a:cubicBezTo>
                    <a:pt x="175" y="342"/>
                    <a:pt x="357" y="364"/>
                    <a:pt x="538" y="364"/>
                  </a:cubicBezTo>
                  <a:cubicBezTo>
                    <a:pt x="783" y="364"/>
                    <a:pt x="1027" y="323"/>
                    <a:pt x="1250" y="237"/>
                  </a:cubicBezTo>
                  <a:cubicBezTo>
                    <a:pt x="1350" y="212"/>
                    <a:pt x="1375" y="62"/>
                    <a:pt x="1275" y="12"/>
                  </a:cubicBezTo>
                  <a:cubicBezTo>
                    <a:pt x="1255" y="4"/>
                    <a:pt x="1237" y="0"/>
                    <a:pt x="12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3" name="Google Shape;4053;p13"/>
            <p:cNvSpPr/>
            <p:nvPr/>
          </p:nvSpPr>
          <p:spPr>
            <a:xfrm>
              <a:off x="6394000" y="2223475"/>
              <a:ext cx="28350" cy="11550"/>
            </a:xfrm>
            <a:custGeom>
              <a:avLst/>
              <a:gdLst/>
              <a:ahLst/>
              <a:cxnLst/>
              <a:rect l="l" t="t" r="r" b="b"/>
              <a:pathLst>
                <a:path w="1134" h="462" extrusionOk="0">
                  <a:moveTo>
                    <a:pt x="1002" y="1"/>
                  </a:moveTo>
                  <a:cubicBezTo>
                    <a:pt x="993" y="1"/>
                    <a:pt x="984" y="2"/>
                    <a:pt x="975" y="5"/>
                  </a:cubicBezTo>
                  <a:cubicBezTo>
                    <a:pt x="875" y="55"/>
                    <a:pt x="813" y="143"/>
                    <a:pt x="713" y="180"/>
                  </a:cubicBezTo>
                  <a:cubicBezTo>
                    <a:pt x="488" y="318"/>
                    <a:pt x="275" y="393"/>
                    <a:pt x="0" y="455"/>
                  </a:cubicBezTo>
                  <a:cubicBezTo>
                    <a:pt x="60" y="459"/>
                    <a:pt x="122" y="462"/>
                    <a:pt x="186" y="462"/>
                  </a:cubicBezTo>
                  <a:cubicBezTo>
                    <a:pt x="521" y="462"/>
                    <a:pt x="890" y="395"/>
                    <a:pt x="1100" y="143"/>
                  </a:cubicBezTo>
                  <a:cubicBezTo>
                    <a:pt x="1133" y="77"/>
                    <a:pt x="1069" y="1"/>
                    <a:pt x="10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4" name="Google Shape;4054;p13"/>
            <p:cNvSpPr/>
            <p:nvPr/>
          </p:nvSpPr>
          <p:spPr>
            <a:xfrm>
              <a:off x="6408675" y="2215325"/>
              <a:ext cx="12750" cy="12050"/>
            </a:xfrm>
            <a:custGeom>
              <a:avLst/>
              <a:gdLst/>
              <a:ahLst/>
              <a:cxnLst/>
              <a:rect l="l" t="t" r="r" b="b"/>
              <a:pathLst>
                <a:path w="510" h="482" extrusionOk="0">
                  <a:moveTo>
                    <a:pt x="444" y="1"/>
                  </a:moveTo>
                  <a:cubicBezTo>
                    <a:pt x="438" y="1"/>
                    <a:pt x="431" y="2"/>
                    <a:pt x="426" y="6"/>
                  </a:cubicBezTo>
                  <a:cubicBezTo>
                    <a:pt x="351" y="44"/>
                    <a:pt x="338" y="131"/>
                    <a:pt x="288" y="181"/>
                  </a:cubicBezTo>
                  <a:cubicBezTo>
                    <a:pt x="263" y="231"/>
                    <a:pt x="113" y="406"/>
                    <a:pt x="1" y="481"/>
                  </a:cubicBezTo>
                  <a:cubicBezTo>
                    <a:pt x="201" y="419"/>
                    <a:pt x="388" y="281"/>
                    <a:pt x="488" y="94"/>
                  </a:cubicBezTo>
                  <a:cubicBezTo>
                    <a:pt x="509" y="52"/>
                    <a:pt x="477" y="1"/>
                    <a:pt x="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5" name="Google Shape;4055;p13"/>
            <p:cNvSpPr/>
            <p:nvPr/>
          </p:nvSpPr>
          <p:spPr>
            <a:xfrm>
              <a:off x="6399300" y="2251700"/>
              <a:ext cx="40950" cy="8600"/>
            </a:xfrm>
            <a:custGeom>
              <a:avLst/>
              <a:gdLst/>
              <a:ahLst/>
              <a:cxnLst/>
              <a:rect l="l" t="t" r="r" b="b"/>
              <a:pathLst>
                <a:path w="1638" h="344" extrusionOk="0">
                  <a:moveTo>
                    <a:pt x="1488" y="1"/>
                  </a:moveTo>
                  <a:cubicBezTo>
                    <a:pt x="1338" y="13"/>
                    <a:pt x="1188" y="88"/>
                    <a:pt x="1038" y="101"/>
                  </a:cubicBezTo>
                  <a:cubicBezTo>
                    <a:pt x="942" y="117"/>
                    <a:pt x="792" y="128"/>
                    <a:pt x="630" y="128"/>
                  </a:cubicBezTo>
                  <a:cubicBezTo>
                    <a:pt x="413" y="128"/>
                    <a:pt x="172" y="108"/>
                    <a:pt x="1" y="51"/>
                  </a:cubicBezTo>
                  <a:lnTo>
                    <a:pt x="1" y="51"/>
                  </a:lnTo>
                  <a:cubicBezTo>
                    <a:pt x="314" y="220"/>
                    <a:pt x="684" y="344"/>
                    <a:pt x="1046" y="344"/>
                  </a:cubicBezTo>
                  <a:cubicBezTo>
                    <a:pt x="1218" y="344"/>
                    <a:pt x="1389" y="315"/>
                    <a:pt x="1550" y="251"/>
                  </a:cubicBezTo>
                  <a:cubicBezTo>
                    <a:pt x="1638" y="188"/>
                    <a:pt x="1600" y="26"/>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6" name="Google Shape;4056;p13"/>
            <p:cNvSpPr/>
            <p:nvPr/>
          </p:nvSpPr>
          <p:spPr>
            <a:xfrm>
              <a:off x="6409300" y="2260150"/>
              <a:ext cx="31500" cy="6400"/>
            </a:xfrm>
            <a:custGeom>
              <a:avLst/>
              <a:gdLst/>
              <a:ahLst/>
              <a:cxnLst/>
              <a:rect l="l" t="t" r="r" b="b"/>
              <a:pathLst>
                <a:path w="1260" h="256" extrusionOk="0">
                  <a:moveTo>
                    <a:pt x="1" y="0"/>
                  </a:moveTo>
                  <a:lnTo>
                    <a:pt x="1" y="0"/>
                  </a:lnTo>
                  <a:cubicBezTo>
                    <a:pt x="285" y="152"/>
                    <a:pt x="593" y="255"/>
                    <a:pt x="913" y="255"/>
                  </a:cubicBezTo>
                  <a:cubicBezTo>
                    <a:pt x="987" y="255"/>
                    <a:pt x="1062" y="250"/>
                    <a:pt x="1138" y="238"/>
                  </a:cubicBezTo>
                  <a:cubicBezTo>
                    <a:pt x="1259" y="194"/>
                    <a:pt x="1205" y="42"/>
                    <a:pt x="1105" y="42"/>
                  </a:cubicBezTo>
                  <a:cubicBezTo>
                    <a:pt x="1091" y="42"/>
                    <a:pt x="1077" y="45"/>
                    <a:pt x="1063" y="50"/>
                  </a:cubicBezTo>
                  <a:cubicBezTo>
                    <a:pt x="921" y="74"/>
                    <a:pt x="785" y="85"/>
                    <a:pt x="652" y="85"/>
                  </a:cubicBezTo>
                  <a:cubicBezTo>
                    <a:pt x="432" y="85"/>
                    <a:pt x="219" y="5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7" name="Google Shape;4057;p13"/>
            <p:cNvSpPr/>
            <p:nvPr/>
          </p:nvSpPr>
          <p:spPr>
            <a:xfrm>
              <a:off x="6416500" y="2266525"/>
              <a:ext cx="29075" cy="5325"/>
            </a:xfrm>
            <a:custGeom>
              <a:avLst/>
              <a:gdLst/>
              <a:ahLst/>
              <a:cxnLst/>
              <a:rect l="l" t="t" r="r" b="b"/>
              <a:pathLst>
                <a:path w="1163" h="213" extrusionOk="0">
                  <a:moveTo>
                    <a:pt x="1020" y="1"/>
                  </a:moveTo>
                  <a:cubicBezTo>
                    <a:pt x="942" y="1"/>
                    <a:pt x="850" y="45"/>
                    <a:pt x="775" y="45"/>
                  </a:cubicBezTo>
                  <a:cubicBezTo>
                    <a:pt x="715" y="65"/>
                    <a:pt x="565" y="78"/>
                    <a:pt x="403" y="78"/>
                  </a:cubicBezTo>
                  <a:cubicBezTo>
                    <a:pt x="261" y="78"/>
                    <a:pt x="111" y="69"/>
                    <a:pt x="0" y="45"/>
                  </a:cubicBezTo>
                  <a:lnTo>
                    <a:pt x="0" y="45"/>
                  </a:lnTo>
                  <a:cubicBezTo>
                    <a:pt x="246" y="145"/>
                    <a:pt x="512" y="212"/>
                    <a:pt x="778" y="212"/>
                  </a:cubicBezTo>
                  <a:cubicBezTo>
                    <a:pt x="877" y="212"/>
                    <a:pt x="976" y="203"/>
                    <a:pt x="1075" y="183"/>
                  </a:cubicBezTo>
                  <a:cubicBezTo>
                    <a:pt x="1137" y="170"/>
                    <a:pt x="1162" y="95"/>
                    <a:pt x="1125" y="45"/>
                  </a:cubicBezTo>
                  <a:cubicBezTo>
                    <a:pt x="1096" y="12"/>
                    <a:pt x="1060" y="1"/>
                    <a:pt x="10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8" name="Google Shape;4058;p13"/>
            <p:cNvSpPr/>
            <p:nvPr/>
          </p:nvSpPr>
          <p:spPr>
            <a:xfrm>
              <a:off x="6430850" y="2269650"/>
              <a:ext cx="25650" cy="6775"/>
            </a:xfrm>
            <a:custGeom>
              <a:avLst/>
              <a:gdLst/>
              <a:ahLst/>
              <a:cxnLst/>
              <a:rect l="l" t="t" r="r" b="b"/>
              <a:pathLst>
                <a:path w="1026" h="271" extrusionOk="0">
                  <a:moveTo>
                    <a:pt x="921" y="1"/>
                  </a:moveTo>
                  <a:cubicBezTo>
                    <a:pt x="877" y="1"/>
                    <a:pt x="829" y="38"/>
                    <a:pt x="788" y="58"/>
                  </a:cubicBezTo>
                  <a:cubicBezTo>
                    <a:pt x="600" y="138"/>
                    <a:pt x="432" y="174"/>
                    <a:pt x="241" y="174"/>
                  </a:cubicBezTo>
                  <a:cubicBezTo>
                    <a:pt x="165" y="174"/>
                    <a:pt x="86" y="168"/>
                    <a:pt x="1" y="158"/>
                  </a:cubicBezTo>
                  <a:lnTo>
                    <a:pt x="1" y="158"/>
                  </a:lnTo>
                  <a:cubicBezTo>
                    <a:pt x="170" y="225"/>
                    <a:pt x="357" y="271"/>
                    <a:pt x="541" y="271"/>
                  </a:cubicBezTo>
                  <a:cubicBezTo>
                    <a:pt x="697" y="271"/>
                    <a:pt x="851" y="238"/>
                    <a:pt x="988" y="158"/>
                  </a:cubicBezTo>
                  <a:cubicBezTo>
                    <a:pt x="1026" y="120"/>
                    <a:pt x="1013" y="33"/>
                    <a:pt x="951" y="8"/>
                  </a:cubicBezTo>
                  <a:cubicBezTo>
                    <a:pt x="941" y="3"/>
                    <a:pt x="931"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9" name="Google Shape;4059;p13"/>
            <p:cNvSpPr/>
            <p:nvPr/>
          </p:nvSpPr>
          <p:spPr>
            <a:xfrm>
              <a:off x="6410550" y="2272625"/>
              <a:ext cx="51575" cy="31725"/>
            </a:xfrm>
            <a:custGeom>
              <a:avLst/>
              <a:gdLst/>
              <a:ahLst/>
              <a:cxnLst/>
              <a:rect l="l" t="t" r="r" b="b"/>
              <a:pathLst>
                <a:path w="2063" h="1269" extrusionOk="0">
                  <a:moveTo>
                    <a:pt x="1931" y="0"/>
                  </a:moveTo>
                  <a:cubicBezTo>
                    <a:pt x="1917" y="0"/>
                    <a:pt x="1902" y="4"/>
                    <a:pt x="1888" y="14"/>
                  </a:cubicBezTo>
                  <a:cubicBezTo>
                    <a:pt x="1813" y="51"/>
                    <a:pt x="1738" y="101"/>
                    <a:pt x="1650" y="139"/>
                  </a:cubicBezTo>
                  <a:cubicBezTo>
                    <a:pt x="1502" y="200"/>
                    <a:pt x="1359" y="231"/>
                    <a:pt x="1205" y="231"/>
                  </a:cubicBezTo>
                  <a:cubicBezTo>
                    <a:pt x="1140" y="231"/>
                    <a:pt x="1072" y="225"/>
                    <a:pt x="1000" y="214"/>
                  </a:cubicBezTo>
                  <a:lnTo>
                    <a:pt x="1000" y="214"/>
                  </a:lnTo>
                  <a:cubicBezTo>
                    <a:pt x="1145" y="273"/>
                    <a:pt x="1310" y="308"/>
                    <a:pt x="1472" y="308"/>
                  </a:cubicBezTo>
                  <a:cubicBezTo>
                    <a:pt x="1619" y="308"/>
                    <a:pt x="1763" y="279"/>
                    <a:pt x="1888" y="214"/>
                  </a:cubicBezTo>
                  <a:lnTo>
                    <a:pt x="1888" y="214"/>
                  </a:lnTo>
                  <a:cubicBezTo>
                    <a:pt x="1813" y="264"/>
                    <a:pt x="1738" y="301"/>
                    <a:pt x="1663" y="339"/>
                  </a:cubicBezTo>
                  <a:cubicBezTo>
                    <a:pt x="1551" y="395"/>
                    <a:pt x="1359" y="441"/>
                    <a:pt x="1194" y="441"/>
                  </a:cubicBezTo>
                  <a:cubicBezTo>
                    <a:pt x="1175" y="441"/>
                    <a:pt x="1156" y="440"/>
                    <a:pt x="1138" y="439"/>
                  </a:cubicBezTo>
                  <a:lnTo>
                    <a:pt x="1138" y="439"/>
                  </a:lnTo>
                  <a:cubicBezTo>
                    <a:pt x="1238" y="476"/>
                    <a:pt x="1363" y="489"/>
                    <a:pt x="1475" y="489"/>
                  </a:cubicBezTo>
                  <a:cubicBezTo>
                    <a:pt x="1475" y="489"/>
                    <a:pt x="1463" y="501"/>
                    <a:pt x="1463" y="501"/>
                  </a:cubicBezTo>
                  <a:cubicBezTo>
                    <a:pt x="1340" y="648"/>
                    <a:pt x="760" y="964"/>
                    <a:pt x="278" y="964"/>
                  </a:cubicBezTo>
                  <a:cubicBezTo>
                    <a:pt x="269" y="964"/>
                    <a:pt x="260" y="964"/>
                    <a:pt x="251" y="963"/>
                  </a:cubicBezTo>
                  <a:lnTo>
                    <a:pt x="251" y="963"/>
                  </a:lnTo>
                  <a:cubicBezTo>
                    <a:pt x="396" y="988"/>
                    <a:pt x="546" y="1001"/>
                    <a:pt x="699" y="1001"/>
                  </a:cubicBezTo>
                  <a:cubicBezTo>
                    <a:pt x="782" y="1001"/>
                    <a:pt x="866" y="997"/>
                    <a:pt x="950" y="988"/>
                  </a:cubicBezTo>
                  <a:lnTo>
                    <a:pt x="950" y="988"/>
                  </a:lnTo>
                  <a:cubicBezTo>
                    <a:pt x="638" y="1113"/>
                    <a:pt x="326" y="1176"/>
                    <a:pt x="1" y="1188"/>
                  </a:cubicBezTo>
                  <a:cubicBezTo>
                    <a:pt x="190" y="1242"/>
                    <a:pt x="386" y="1269"/>
                    <a:pt x="582" y="1269"/>
                  </a:cubicBezTo>
                  <a:cubicBezTo>
                    <a:pt x="891" y="1269"/>
                    <a:pt x="1200" y="1201"/>
                    <a:pt x="1475" y="1063"/>
                  </a:cubicBezTo>
                  <a:cubicBezTo>
                    <a:pt x="1563" y="1001"/>
                    <a:pt x="1525" y="864"/>
                    <a:pt x="1438" y="826"/>
                  </a:cubicBezTo>
                  <a:cubicBezTo>
                    <a:pt x="1500" y="789"/>
                    <a:pt x="1563" y="751"/>
                    <a:pt x="1613" y="714"/>
                  </a:cubicBezTo>
                  <a:cubicBezTo>
                    <a:pt x="1738" y="601"/>
                    <a:pt x="1738" y="514"/>
                    <a:pt x="1688" y="464"/>
                  </a:cubicBezTo>
                  <a:cubicBezTo>
                    <a:pt x="1813" y="439"/>
                    <a:pt x="1938" y="376"/>
                    <a:pt x="2038" y="289"/>
                  </a:cubicBezTo>
                  <a:cubicBezTo>
                    <a:pt x="2063" y="264"/>
                    <a:pt x="2063" y="201"/>
                    <a:pt x="2025" y="176"/>
                  </a:cubicBezTo>
                  <a:cubicBezTo>
                    <a:pt x="2011" y="162"/>
                    <a:pt x="1996" y="156"/>
                    <a:pt x="1981" y="156"/>
                  </a:cubicBezTo>
                  <a:cubicBezTo>
                    <a:pt x="1971" y="156"/>
                    <a:pt x="1961" y="159"/>
                    <a:pt x="1950" y="164"/>
                  </a:cubicBezTo>
                  <a:cubicBezTo>
                    <a:pt x="1975" y="151"/>
                    <a:pt x="1988" y="139"/>
                    <a:pt x="2000" y="139"/>
                  </a:cubicBezTo>
                  <a:cubicBezTo>
                    <a:pt x="2051" y="78"/>
                    <a:pt x="1994" y="0"/>
                    <a:pt x="19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0" name="Google Shape;4060;p13"/>
            <p:cNvSpPr/>
            <p:nvPr/>
          </p:nvSpPr>
          <p:spPr>
            <a:xfrm>
              <a:off x="6362125" y="2107250"/>
              <a:ext cx="45650" cy="20450"/>
            </a:xfrm>
            <a:custGeom>
              <a:avLst/>
              <a:gdLst/>
              <a:ahLst/>
              <a:cxnLst/>
              <a:rect l="l" t="t" r="r" b="b"/>
              <a:pathLst>
                <a:path w="1826" h="818" extrusionOk="0">
                  <a:moveTo>
                    <a:pt x="1463" y="0"/>
                  </a:moveTo>
                  <a:cubicBezTo>
                    <a:pt x="1370" y="0"/>
                    <a:pt x="1264" y="31"/>
                    <a:pt x="1188" y="31"/>
                  </a:cubicBezTo>
                  <a:cubicBezTo>
                    <a:pt x="776" y="93"/>
                    <a:pt x="376" y="193"/>
                    <a:pt x="13" y="380"/>
                  </a:cubicBezTo>
                  <a:cubicBezTo>
                    <a:pt x="351" y="293"/>
                    <a:pt x="701" y="255"/>
                    <a:pt x="1050" y="255"/>
                  </a:cubicBezTo>
                  <a:cubicBezTo>
                    <a:pt x="688" y="305"/>
                    <a:pt x="326" y="405"/>
                    <a:pt x="1" y="555"/>
                  </a:cubicBezTo>
                  <a:cubicBezTo>
                    <a:pt x="338" y="505"/>
                    <a:pt x="688" y="493"/>
                    <a:pt x="1025" y="493"/>
                  </a:cubicBezTo>
                  <a:cubicBezTo>
                    <a:pt x="713" y="543"/>
                    <a:pt x="413" y="655"/>
                    <a:pt x="138" y="818"/>
                  </a:cubicBezTo>
                  <a:cubicBezTo>
                    <a:pt x="531" y="722"/>
                    <a:pt x="941" y="690"/>
                    <a:pt x="1354" y="690"/>
                  </a:cubicBezTo>
                  <a:cubicBezTo>
                    <a:pt x="1428" y="690"/>
                    <a:pt x="1502" y="691"/>
                    <a:pt x="1575" y="693"/>
                  </a:cubicBezTo>
                  <a:cubicBezTo>
                    <a:pt x="1588" y="696"/>
                    <a:pt x="1601" y="698"/>
                    <a:pt x="1613" y="698"/>
                  </a:cubicBezTo>
                  <a:cubicBezTo>
                    <a:pt x="1730" y="698"/>
                    <a:pt x="1798" y="549"/>
                    <a:pt x="1663" y="493"/>
                  </a:cubicBezTo>
                  <a:cubicBezTo>
                    <a:pt x="1750" y="493"/>
                    <a:pt x="1825" y="393"/>
                    <a:pt x="1800" y="318"/>
                  </a:cubicBezTo>
                  <a:cubicBezTo>
                    <a:pt x="1763" y="230"/>
                    <a:pt x="1700" y="205"/>
                    <a:pt x="1613" y="205"/>
                  </a:cubicBezTo>
                  <a:cubicBezTo>
                    <a:pt x="1638" y="180"/>
                    <a:pt x="1650" y="143"/>
                    <a:pt x="1638" y="93"/>
                  </a:cubicBezTo>
                  <a:cubicBezTo>
                    <a:pt x="1604" y="20"/>
                    <a:pt x="1538" y="0"/>
                    <a:pt x="14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1" name="Google Shape;4061;p13"/>
            <p:cNvSpPr/>
            <p:nvPr/>
          </p:nvSpPr>
          <p:spPr>
            <a:xfrm>
              <a:off x="6382125" y="2102375"/>
              <a:ext cx="24325" cy="5025"/>
            </a:xfrm>
            <a:custGeom>
              <a:avLst/>
              <a:gdLst/>
              <a:ahLst/>
              <a:cxnLst/>
              <a:rect l="l" t="t" r="r" b="b"/>
              <a:pathLst>
                <a:path w="973" h="201" extrusionOk="0">
                  <a:moveTo>
                    <a:pt x="813" y="1"/>
                  </a:moveTo>
                  <a:cubicBezTo>
                    <a:pt x="753" y="1"/>
                    <a:pt x="688" y="13"/>
                    <a:pt x="638" y="13"/>
                  </a:cubicBezTo>
                  <a:cubicBezTo>
                    <a:pt x="413" y="26"/>
                    <a:pt x="175" y="51"/>
                    <a:pt x="1" y="201"/>
                  </a:cubicBezTo>
                  <a:cubicBezTo>
                    <a:pt x="100" y="167"/>
                    <a:pt x="206" y="157"/>
                    <a:pt x="313" y="157"/>
                  </a:cubicBezTo>
                  <a:cubicBezTo>
                    <a:pt x="465" y="157"/>
                    <a:pt x="621" y="177"/>
                    <a:pt x="771" y="177"/>
                  </a:cubicBezTo>
                  <a:cubicBezTo>
                    <a:pt x="793" y="177"/>
                    <a:pt x="816" y="177"/>
                    <a:pt x="838" y="176"/>
                  </a:cubicBezTo>
                  <a:cubicBezTo>
                    <a:pt x="844" y="177"/>
                    <a:pt x="851" y="177"/>
                    <a:pt x="857" y="177"/>
                  </a:cubicBezTo>
                  <a:cubicBezTo>
                    <a:pt x="915" y="177"/>
                    <a:pt x="973" y="130"/>
                    <a:pt x="950" y="63"/>
                  </a:cubicBezTo>
                  <a:cubicBezTo>
                    <a:pt x="925" y="13"/>
                    <a:pt x="872" y="1"/>
                    <a:pt x="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2" name="Google Shape;4062;p13"/>
            <p:cNvSpPr/>
            <p:nvPr/>
          </p:nvSpPr>
          <p:spPr>
            <a:xfrm>
              <a:off x="6379325" y="2088975"/>
              <a:ext cx="33850" cy="13750"/>
            </a:xfrm>
            <a:custGeom>
              <a:avLst/>
              <a:gdLst/>
              <a:ahLst/>
              <a:cxnLst/>
              <a:rect l="l" t="t" r="r" b="b"/>
              <a:pathLst>
                <a:path w="1354" h="550" extrusionOk="0">
                  <a:moveTo>
                    <a:pt x="442" y="1"/>
                  </a:moveTo>
                  <a:cubicBezTo>
                    <a:pt x="294" y="1"/>
                    <a:pt x="145" y="16"/>
                    <a:pt x="0" y="49"/>
                  </a:cubicBezTo>
                  <a:cubicBezTo>
                    <a:pt x="212" y="62"/>
                    <a:pt x="412" y="124"/>
                    <a:pt x="625" y="187"/>
                  </a:cubicBezTo>
                  <a:cubicBezTo>
                    <a:pt x="475" y="199"/>
                    <a:pt x="337" y="224"/>
                    <a:pt x="200" y="274"/>
                  </a:cubicBezTo>
                  <a:cubicBezTo>
                    <a:pt x="412" y="274"/>
                    <a:pt x="587" y="287"/>
                    <a:pt x="775" y="324"/>
                  </a:cubicBezTo>
                  <a:cubicBezTo>
                    <a:pt x="587" y="349"/>
                    <a:pt x="400" y="399"/>
                    <a:pt x="225" y="487"/>
                  </a:cubicBezTo>
                  <a:cubicBezTo>
                    <a:pt x="346" y="473"/>
                    <a:pt x="456" y="466"/>
                    <a:pt x="562" y="466"/>
                  </a:cubicBezTo>
                  <a:cubicBezTo>
                    <a:pt x="751" y="466"/>
                    <a:pt x="929" y="489"/>
                    <a:pt x="1137" y="537"/>
                  </a:cubicBezTo>
                  <a:cubicBezTo>
                    <a:pt x="1157" y="545"/>
                    <a:pt x="1175" y="549"/>
                    <a:pt x="1192" y="549"/>
                  </a:cubicBezTo>
                  <a:cubicBezTo>
                    <a:pt x="1298" y="549"/>
                    <a:pt x="1354" y="405"/>
                    <a:pt x="1225" y="362"/>
                  </a:cubicBezTo>
                  <a:cubicBezTo>
                    <a:pt x="1200" y="349"/>
                    <a:pt x="1187" y="349"/>
                    <a:pt x="1162" y="349"/>
                  </a:cubicBezTo>
                  <a:cubicBezTo>
                    <a:pt x="1175" y="337"/>
                    <a:pt x="1175" y="312"/>
                    <a:pt x="1175" y="287"/>
                  </a:cubicBezTo>
                  <a:cubicBezTo>
                    <a:pt x="1175" y="249"/>
                    <a:pt x="1150" y="224"/>
                    <a:pt x="1125" y="212"/>
                  </a:cubicBezTo>
                  <a:cubicBezTo>
                    <a:pt x="1137" y="62"/>
                    <a:pt x="937" y="74"/>
                    <a:pt x="837" y="37"/>
                  </a:cubicBezTo>
                  <a:cubicBezTo>
                    <a:pt x="708" y="13"/>
                    <a:pt x="575" y="1"/>
                    <a:pt x="4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3" name="Google Shape;4063;p13"/>
            <p:cNvSpPr/>
            <p:nvPr/>
          </p:nvSpPr>
          <p:spPr>
            <a:xfrm>
              <a:off x="6377450" y="2085000"/>
              <a:ext cx="20000" cy="4275"/>
            </a:xfrm>
            <a:custGeom>
              <a:avLst/>
              <a:gdLst/>
              <a:ahLst/>
              <a:cxnLst/>
              <a:rect l="l" t="t" r="r" b="b"/>
              <a:pathLst>
                <a:path w="800" h="171" extrusionOk="0">
                  <a:moveTo>
                    <a:pt x="352" y="0"/>
                  </a:moveTo>
                  <a:cubicBezTo>
                    <a:pt x="233" y="0"/>
                    <a:pt x="113" y="16"/>
                    <a:pt x="0" y="58"/>
                  </a:cubicBezTo>
                  <a:cubicBezTo>
                    <a:pt x="15" y="58"/>
                    <a:pt x="29" y="57"/>
                    <a:pt x="44" y="57"/>
                  </a:cubicBezTo>
                  <a:cubicBezTo>
                    <a:pt x="278" y="57"/>
                    <a:pt x="502" y="147"/>
                    <a:pt x="737" y="171"/>
                  </a:cubicBezTo>
                  <a:cubicBezTo>
                    <a:pt x="800" y="171"/>
                    <a:pt x="800" y="58"/>
                    <a:pt x="737" y="46"/>
                  </a:cubicBezTo>
                  <a:cubicBezTo>
                    <a:pt x="613" y="20"/>
                    <a:pt x="482"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4" name="Google Shape;4064;p13"/>
            <p:cNvSpPr/>
            <p:nvPr/>
          </p:nvSpPr>
          <p:spPr>
            <a:xfrm>
              <a:off x="6378375" y="2080975"/>
              <a:ext cx="9400" cy="1525"/>
            </a:xfrm>
            <a:custGeom>
              <a:avLst/>
              <a:gdLst/>
              <a:ahLst/>
              <a:cxnLst/>
              <a:rect l="l" t="t" r="r" b="b"/>
              <a:pathLst>
                <a:path w="376" h="61" extrusionOk="0">
                  <a:moveTo>
                    <a:pt x="286" y="1"/>
                  </a:moveTo>
                  <a:cubicBezTo>
                    <a:pt x="190" y="1"/>
                    <a:pt x="24" y="41"/>
                    <a:pt x="1" y="57"/>
                  </a:cubicBezTo>
                  <a:cubicBezTo>
                    <a:pt x="24" y="54"/>
                    <a:pt x="48" y="53"/>
                    <a:pt x="72" y="53"/>
                  </a:cubicBezTo>
                  <a:cubicBezTo>
                    <a:pt x="137" y="53"/>
                    <a:pt x="202" y="60"/>
                    <a:pt x="267" y="60"/>
                  </a:cubicBezTo>
                  <a:cubicBezTo>
                    <a:pt x="290" y="60"/>
                    <a:pt x="314" y="59"/>
                    <a:pt x="338" y="57"/>
                  </a:cubicBezTo>
                  <a:cubicBezTo>
                    <a:pt x="375" y="15"/>
                    <a:pt x="343" y="1"/>
                    <a:pt x="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5" name="Google Shape;4065;p13"/>
            <p:cNvSpPr/>
            <p:nvPr/>
          </p:nvSpPr>
          <p:spPr>
            <a:xfrm>
              <a:off x="6374325" y="2076825"/>
              <a:ext cx="21725" cy="4025"/>
            </a:xfrm>
            <a:custGeom>
              <a:avLst/>
              <a:gdLst/>
              <a:ahLst/>
              <a:cxnLst/>
              <a:rect l="l" t="t" r="r" b="b"/>
              <a:pathLst>
                <a:path w="869" h="161" extrusionOk="0">
                  <a:moveTo>
                    <a:pt x="288" y="0"/>
                  </a:moveTo>
                  <a:cubicBezTo>
                    <a:pt x="152" y="0"/>
                    <a:pt x="30" y="10"/>
                    <a:pt x="0" y="23"/>
                  </a:cubicBezTo>
                  <a:cubicBezTo>
                    <a:pt x="238" y="35"/>
                    <a:pt x="462" y="110"/>
                    <a:pt x="687" y="160"/>
                  </a:cubicBezTo>
                  <a:cubicBezTo>
                    <a:pt x="868" y="37"/>
                    <a:pt x="551"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6" name="Google Shape;4066;p13"/>
            <p:cNvSpPr/>
            <p:nvPr/>
          </p:nvSpPr>
          <p:spPr>
            <a:xfrm>
              <a:off x="6366500" y="2072000"/>
              <a:ext cx="25925" cy="3900"/>
            </a:xfrm>
            <a:custGeom>
              <a:avLst/>
              <a:gdLst/>
              <a:ahLst/>
              <a:cxnLst/>
              <a:rect l="l" t="t" r="r" b="b"/>
              <a:pathLst>
                <a:path w="1037" h="156" extrusionOk="0">
                  <a:moveTo>
                    <a:pt x="737" y="1"/>
                  </a:moveTo>
                  <a:cubicBezTo>
                    <a:pt x="489" y="1"/>
                    <a:pt x="236" y="36"/>
                    <a:pt x="1" y="153"/>
                  </a:cubicBezTo>
                  <a:cubicBezTo>
                    <a:pt x="116" y="130"/>
                    <a:pt x="231" y="123"/>
                    <a:pt x="345" y="123"/>
                  </a:cubicBezTo>
                  <a:cubicBezTo>
                    <a:pt x="541" y="123"/>
                    <a:pt x="736" y="145"/>
                    <a:pt x="925" y="153"/>
                  </a:cubicBezTo>
                  <a:cubicBezTo>
                    <a:pt x="932" y="155"/>
                    <a:pt x="939" y="156"/>
                    <a:pt x="945" y="156"/>
                  </a:cubicBezTo>
                  <a:cubicBezTo>
                    <a:pt x="990" y="156"/>
                    <a:pt x="1036" y="120"/>
                    <a:pt x="1025" y="66"/>
                  </a:cubicBezTo>
                  <a:cubicBezTo>
                    <a:pt x="1016" y="10"/>
                    <a:pt x="964" y="3"/>
                    <a:pt x="913" y="3"/>
                  </a:cubicBezTo>
                  <a:cubicBezTo>
                    <a:pt x="896" y="3"/>
                    <a:pt x="879" y="3"/>
                    <a:pt x="863" y="3"/>
                  </a:cubicBezTo>
                  <a:cubicBezTo>
                    <a:pt x="821" y="2"/>
                    <a:pt x="779" y="1"/>
                    <a:pt x="7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7" name="Google Shape;4067;p13"/>
            <p:cNvSpPr/>
            <p:nvPr/>
          </p:nvSpPr>
          <p:spPr>
            <a:xfrm>
              <a:off x="6380875" y="2068975"/>
              <a:ext cx="9500" cy="1650"/>
            </a:xfrm>
            <a:custGeom>
              <a:avLst/>
              <a:gdLst/>
              <a:ahLst/>
              <a:cxnLst/>
              <a:rect l="l" t="t" r="r" b="b"/>
              <a:pathLst>
                <a:path w="380" h="66" extrusionOk="0">
                  <a:moveTo>
                    <a:pt x="297" y="0"/>
                  </a:moveTo>
                  <a:cubicBezTo>
                    <a:pt x="203" y="0"/>
                    <a:pt x="32" y="46"/>
                    <a:pt x="1" y="62"/>
                  </a:cubicBezTo>
                  <a:cubicBezTo>
                    <a:pt x="24" y="59"/>
                    <a:pt x="48" y="58"/>
                    <a:pt x="72" y="58"/>
                  </a:cubicBezTo>
                  <a:cubicBezTo>
                    <a:pt x="137" y="58"/>
                    <a:pt x="202" y="66"/>
                    <a:pt x="267" y="66"/>
                  </a:cubicBezTo>
                  <a:cubicBezTo>
                    <a:pt x="290" y="66"/>
                    <a:pt x="314" y="65"/>
                    <a:pt x="338" y="62"/>
                  </a:cubicBezTo>
                  <a:cubicBezTo>
                    <a:pt x="379" y="16"/>
                    <a:pt x="351"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8" name="Google Shape;4068;p13"/>
            <p:cNvSpPr/>
            <p:nvPr/>
          </p:nvSpPr>
          <p:spPr>
            <a:xfrm>
              <a:off x="6366500" y="2053975"/>
              <a:ext cx="29700" cy="5175"/>
            </a:xfrm>
            <a:custGeom>
              <a:avLst/>
              <a:gdLst/>
              <a:ahLst/>
              <a:cxnLst/>
              <a:rect l="l" t="t" r="r" b="b"/>
              <a:pathLst>
                <a:path w="1188" h="207" extrusionOk="0">
                  <a:moveTo>
                    <a:pt x="812" y="0"/>
                  </a:moveTo>
                  <a:cubicBezTo>
                    <a:pt x="531" y="0"/>
                    <a:pt x="249" y="61"/>
                    <a:pt x="1" y="162"/>
                  </a:cubicBezTo>
                  <a:cubicBezTo>
                    <a:pt x="76" y="150"/>
                    <a:pt x="169" y="146"/>
                    <a:pt x="264" y="146"/>
                  </a:cubicBezTo>
                  <a:cubicBezTo>
                    <a:pt x="469" y="146"/>
                    <a:pt x="686" y="166"/>
                    <a:pt x="763" y="175"/>
                  </a:cubicBezTo>
                  <a:cubicBezTo>
                    <a:pt x="853" y="175"/>
                    <a:pt x="951" y="207"/>
                    <a:pt x="1044" y="207"/>
                  </a:cubicBezTo>
                  <a:cubicBezTo>
                    <a:pt x="1067" y="207"/>
                    <a:pt x="1090" y="205"/>
                    <a:pt x="1113" y="200"/>
                  </a:cubicBezTo>
                  <a:cubicBezTo>
                    <a:pt x="1188" y="175"/>
                    <a:pt x="1188" y="50"/>
                    <a:pt x="1113" y="25"/>
                  </a:cubicBezTo>
                  <a:cubicBezTo>
                    <a:pt x="1014" y="8"/>
                    <a:pt x="913" y="0"/>
                    <a:pt x="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9" name="Google Shape;4069;p13"/>
            <p:cNvSpPr/>
            <p:nvPr/>
          </p:nvSpPr>
          <p:spPr>
            <a:xfrm>
              <a:off x="6378375" y="2059400"/>
              <a:ext cx="16175" cy="2700"/>
            </a:xfrm>
            <a:custGeom>
              <a:avLst/>
              <a:gdLst/>
              <a:ahLst/>
              <a:cxnLst/>
              <a:rect l="l" t="t" r="r" b="b"/>
              <a:pathLst>
                <a:path w="647" h="108" extrusionOk="0">
                  <a:moveTo>
                    <a:pt x="263" y="0"/>
                  </a:moveTo>
                  <a:cubicBezTo>
                    <a:pt x="142" y="0"/>
                    <a:pt x="25" y="10"/>
                    <a:pt x="1" y="20"/>
                  </a:cubicBezTo>
                  <a:cubicBezTo>
                    <a:pt x="175" y="33"/>
                    <a:pt x="338" y="95"/>
                    <a:pt x="525" y="108"/>
                  </a:cubicBezTo>
                  <a:cubicBezTo>
                    <a:pt x="647" y="24"/>
                    <a:pt x="450"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0" name="Google Shape;4070;p13"/>
            <p:cNvSpPr/>
            <p:nvPr/>
          </p:nvSpPr>
          <p:spPr>
            <a:xfrm>
              <a:off x="6380875" y="2062775"/>
              <a:ext cx="8250" cy="1500"/>
            </a:xfrm>
            <a:custGeom>
              <a:avLst/>
              <a:gdLst/>
              <a:ahLst/>
              <a:cxnLst/>
              <a:rect l="l" t="t" r="r" b="b"/>
              <a:pathLst>
                <a:path w="330" h="60" extrusionOk="0">
                  <a:moveTo>
                    <a:pt x="105" y="0"/>
                  </a:moveTo>
                  <a:cubicBezTo>
                    <a:pt x="66" y="0"/>
                    <a:pt x="27" y="3"/>
                    <a:pt x="1" y="10"/>
                  </a:cubicBezTo>
                  <a:cubicBezTo>
                    <a:pt x="75" y="22"/>
                    <a:pt x="163" y="35"/>
                    <a:pt x="238" y="60"/>
                  </a:cubicBezTo>
                  <a:cubicBezTo>
                    <a:pt x="329" y="23"/>
                    <a:pt x="213" y="0"/>
                    <a:pt x="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1" name="Google Shape;4071;p13"/>
            <p:cNvSpPr/>
            <p:nvPr/>
          </p:nvSpPr>
          <p:spPr>
            <a:xfrm>
              <a:off x="6385250" y="2052375"/>
              <a:ext cx="7700" cy="1300"/>
            </a:xfrm>
            <a:custGeom>
              <a:avLst/>
              <a:gdLst/>
              <a:ahLst/>
              <a:cxnLst/>
              <a:rect l="l" t="t" r="r" b="b"/>
              <a:pathLst>
                <a:path w="308" h="52" extrusionOk="0">
                  <a:moveTo>
                    <a:pt x="212" y="1"/>
                  </a:moveTo>
                  <a:cubicBezTo>
                    <a:pt x="138" y="1"/>
                    <a:pt x="28" y="19"/>
                    <a:pt x="0" y="26"/>
                  </a:cubicBezTo>
                  <a:cubicBezTo>
                    <a:pt x="113" y="39"/>
                    <a:pt x="175" y="39"/>
                    <a:pt x="263" y="51"/>
                  </a:cubicBezTo>
                  <a:cubicBezTo>
                    <a:pt x="307" y="12"/>
                    <a:pt x="271" y="1"/>
                    <a:pt x="2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2" name="Google Shape;4072;p13"/>
            <p:cNvSpPr/>
            <p:nvPr/>
          </p:nvSpPr>
          <p:spPr>
            <a:xfrm>
              <a:off x="6394625" y="2066100"/>
              <a:ext cx="37200" cy="16300"/>
            </a:xfrm>
            <a:custGeom>
              <a:avLst/>
              <a:gdLst/>
              <a:ahLst/>
              <a:cxnLst/>
              <a:rect l="l" t="t" r="r" b="b"/>
              <a:pathLst>
                <a:path w="1488" h="652" extrusionOk="0">
                  <a:moveTo>
                    <a:pt x="630" y="0"/>
                  </a:moveTo>
                  <a:cubicBezTo>
                    <a:pt x="428" y="0"/>
                    <a:pt x="228" y="37"/>
                    <a:pt x="38" y="127"/>
                  </a:cubicBezTo>
                  <a:cubicBezTo>
                    <a:pt x="109" y="116"/>
                    <a:pt x="179" y="111"/>
                    <a:pt x="248" y="111"/>
                  </a:cubicBezTo>
                  <a:cubicBezTo>
                    <a:pt x="494" y="111"/>
                    <a:pt x="728" y="174"/>
                    <a:pt x="963" y="252"/>
                  </a:cubicBezTo>
                  <a:cubicBezTo>
                    <a:pt x="817" y="235"/>
                    <a:pt x="667" y="218"/>
                    <a:pt x="520" y="218"/>
                  </a:cubicBezTo>
                  <a:cubicBezTo>
                    <a:pt x="337" y="218"/>
                    <a:pt x="159" y="244"/>
                    <a:pt x="0" y="327"/>
                  </a:cubicBezTo>
                  <a:cubicBezTo>
                    <a:pt x="58" y="313"/>
                    <a:pt x="117" y="307"/>
                    <a:pt x="175" y="307"/>
                  </a:cubicBezTo>
                  <a:cubicBezTo>
                    <a:pt x="383" y="307"/>
                    <a:pt x="596" y="381"/>
                    <a:pt x="800" y="439"/>
                  </a:cubicBezTo>
                  <a:cubicBezTo>
                    <a:pt x="1025" y="514"/>
                    <a:pt x="1313" y="589"/>
                    <a:pt x="1487" y="652"/>
                  </a:cubicBezTo>
                  <a:cubicBezTo>
                    <a:pt x="1475" y="552"/>
                    <a:pt x="1450" y="452"/>
                    <a:pt x="1413" y="339"/>
                  </a:cubicBezTo>
                  <a:cubicBezTo>
                    <a:pt x="1400" y="277"/>
                    <a:pt x="1388" y="227"/>
                    <a:pt x="1363" y="164"/>
                  </a:cubicBezTo>
                  <a:cubicBezTo>
                    <a:pt x="1363" y="152"/>
                    <a:pt x="1363" y="152"/>
                    <a:pt x="1363" y="139"/>
                  </a:cubicBezTo>
                  <a:cubicBezTo>
                    <a:pt x="1128" y="57"/>
                    <a:pt x="878" y="0"/>
                    <a:pt x="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3" name="Google Shape;4073;p13"/>
            <p:cNvSpPr/>
            <p:nvPr/>
          </p:nvSpPr>
          <p:spPr>
            <a:xfrm>
              <a:off x="6403050" y="2077700"/>
              <a:ext cx="30025" cy="14700"/>
            </a:xfrm>
            <a:custGeom>
              <a:avLst/>
              <a:gdLst/>
              <a:ahLst/>
              <a:cxnLst/>
              <a:rect l="l" t="t" r="r" b="b"/>
              <a:pathLst>
                <a:path w="1201" h="588" extrusionOk="0">
                  <a:moveTo>
                    <a:pt x="1" y="0"/>
                  </a:moveTo>
                  <a:cubicBezTo>
                    <a:pt x="426" y="138"/>
                    <a:pt x="813" y="313"/>
                    <a:pt x="1200" y="588"/>
                  </a:cubicBezTo>
                  <a:cubicBezTo>
                    <a:pt x="1188" y="488"/>
                    <a:pt x="1175" y="388"/>
                    <a:pt x="1163" y="300"/>
                  </a:cubicBezTo>
                  <a:cubicBezTo>
                    <a:pt x="1163" y="288"/>
                    <a:pt x="1163" y="275"/>
                    <a:pt x="1163" y="263"/>
                  </a:cubicBezTo>
                  <a:cubicBezTo>
                    <a:pt x="813" y="75"/>
                    <a:pt x="401"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4" name="Google Shape;4074;p13"/>
            <p:cNvSpPr/>
            <p:nvPr/>
          </p:nvSpPr>
          <p:spPr>
            <a:xfrm>
              <a:off x="6410250" y="2084875"/>
              <a:ext cx="23750" cy="15025"/>
            </a:xfrm>
            <a:custGeom>
              <a:avLst/>
              <a:gdLst/>
              <a:ahLst/>
              <a:cxnLst/>
              <a:rect l="l" t="t" r="r" b="b"/>
              <a:pathLst>
                <a:path w="950" h="601" extrusionOk="0">
                  <a:moveTo>
                    <a:pt x="0" y="1"/>
                  </a:moveTo>
                  <a:lnTo>
                    <a:pt x="0" y="1"/>
                  </a:lnTo>
                  <a:cubicBezTo>
                    <a:pt x="413" y="176"/>
                    <a:pt x="675" y="413"/>
                    <a:pt x="950" y="601"/>
                  </a:cubicBezTo>
                  <a:cubicBezTo>
                    <a:pt x="937" y="501"/>
                    <a:pt x="925" y="413"/>
                    <a:pt x="912" y="313"/>
                  </a:cubicBezTo>
                  <a:cubicBezTo>
                    <a:pt x="625" y="163"/>
                    <a:pt x="325"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5" name="Google Shape;4075;p13"/>
            <p:cNvSpPr/>
            <p:nvPr/>
          </p:nvSpPr>
          <p:spPr>
            <a:xfrm>
              <a:off x="6419300" y="2093325"/>
              <a:ext cx="17825" cy="19700"/>
            </a:xfrm>
            <a:custGeom>
              <a:avLst/>
              <a:gdLst/>
              <a:ahLst/>
              <a:cxnLst/>
              <a:rect l="l" t="t" r="r" b="b"/>
              <a:pathLst>
                <a:path w="713" h="788" extrusionOk="0">
                  <a:moveTo>
                    <a:pt x="1" y="0"/>
                  </a:moveTo>
                  <a:lnTo>
                    <a:pt x="1" y="0"/>
                  </a:lnTo>
                  <a:cubicBezTo>
                    <a:pt x="201" y="188"/>
                    <a:pt x="401" y="388"/>
                    <a:pt x="625" y="563"/>
                  </a:cubicBezTo>
                  <a:cubicBezTo>
                    <a:pt x="450" y="500"/>
                    <a:pt x="288" y="413"/>
                    <a:pt x="151" y="288"/>
                  </a:cubicBezTo>
                  <a:lnTo>
                    <a:pt x="151" y="288"/>
                  </a:lnTo>
                  <a:cubicBezTo>
                    <a:pt x="288" y="500"/>
                    <a:pt x="488" y="675"/>
                    <a:pt x="713" y="787"/>
                  </a:cubicBezTo>
                  <a:cubicBezTo>
                    <a:pt x="663" y="637"/>
                    <a:pt x="625" y="475"/>
                    <a:pt x="600" y="313"/>
                  </a:cubicBezTo>
                  <a:cubicBezTo>
                    <a:pt x="401" y="213"/>
                    <a:pt x="201"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6" name="Google Shape;4076;p13"/>
            <p:cNvSpPr/>
            <p:nvPr/>
          </p:nvSpPr>
          <p:spPr>
            <a:xfrm>
              <a:off x="6366825" y="2128525"/>
              <a:ext cx="33075" cy="9625"/>
            </a:xfrm>
            <a:custGeom>
              <a:avLst/>
              <a:gdLst/>
              <a:ahLst/>
              <a:cxnLst/>
              <a:rect l="l" t="t" r="r" b="b"/>
              <a:pathLst>
                <a:path w="1323" h="385" extrusionOk="0">
                  <a:moveTo>
                    <a:pt x="964" y="1"/>
                  </a:moveTo>
                  <a:cubicBezTo>
                    <a:pt x="837" y="1"/>
                    <a:pt x="649" y="104"/>
                    <a:pt x="513" y="104"/>
                  </a:cubicBezTo>
                  <a:cubicBezTo>
                    <a:pt x="458" y="111"/>
                    <a:pt x="355" y="122"/>
                    <a:pt x="248" y="122"/>
                  </a:cubicBezTo>
                  <a:cubicBezTo>
                    <a:pt x="159" y="122"/>
                    <a:pt x="68" y="114"/>
                    <a:pt x="0" y="92"/>
                  </a:cubicBezTo>
                  <a:lnTo>
                    <a:pt x="0" y="92"/>
                  </a:lnTo>
                  <a:cubicBezTo>
                    <a:pt x="169" y="193"/>
                    <a:pt x="378" y="244"/>
                    <a:pt x="582" y="244"/>
                  </a:cubicBezTo>
                  <a:cubicBezTo>
                    <a:pt x="605" y="244"/>
                    <a:pt x="627" y="243"/>
                    <a:pt x="650" y="242"/>
                  </a:cubicBezTo>
                  <a:lnTo>
                    <a:pt x="650" y="242"/>
                  </a:lnTo>
                  <a:cubicBezTo>
                    <a:pt x="650" y="242"/>
                    <a:pt x="637" y="254"/>
                    <a:pt x="637" y="254"/>
                  </a:cubicBezTo>
                  <a:cubicBezTo>
                    <a:pt x="550" y="291"/>
                    <a:pt x="463" y="310"/>
                    <a:pt x="370" y="310"/>
                  </a:cubicBezTo>
                  <a:cubicBezTo>
                    <a:pt x="304" y="310"/>
                    <a:pt x="236" y="300"/>
                    <a:pt x="163" y="279"/>
                  </a:cubicBezTo>
                  <a:lnTo>
                    <a:pt x="163" y="279"/>
                  </a:lnTo>
                  <a:cubicBezTo>
                    <a:pt x="271" y="355"/>
                    <a:pt x="394" y="384"/>
                    <a:pt x="520" y="384"/>
                  </a:cubicBezTo>
                  <a:cubicBezTo>
                    <a:pt x="684" y="384"/>
                    <a:pt x="852" y="336"/>
                    <a:pt x="1000" y="279"/>
                  </a:cubicBezTo>
                  <a:cubicBezTo>
                    <a:pt x="1100" y="229"/>
                    <a:pt x="1237" y="254"/>
                    <a:pt x="1300" y="167"/>
                  </a:cubicBezTo>
                  <a:cubicBezTo>
                    <a:pt x="1323" y="66"/>
                    <a:pt x="1279" y="28"/>
                    <a:pt x="1205" y="28"/>
                  </a:cubicBezTo>
                  <a:cubicBezTo>
                    <a:pt x="1158" y="28"/>
                    <a:pt x="1100" y="43"/>
                    <a:pt x="1037" y="67"/>
                  </a:cubicBezTo>
                  <a:cubicBezTo>
                    <a:pt x="1037" y="42"/>
                    <a:pt x="1025" y="17"/>
                    <a:pt x="1000" y="4"/>
                  </a:cubicBezTo>
                  <a:cubicBezTo>
                    <a:pt x="989" y="2"/>
                    <a:pt x="976" y="1"/>
                    <a:pt x="9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7" name="Google Shape;4077;p13"/>
            <p:cNvSpPr/>
            <p:nvPr/>
          </p:nvSpPr>
          <p:spPr>
            <a:xfrm>
              <a:off x="6381825" y="2135400"/>
              <a:ext cx="63425" cy="38850"/>
            </a:xfrm>
            <a:custGeom>
              <a:avLst/>
              <a:gdLst/>
              <a:ahLst/>
              <a:cxnLst/>
              <a:rect l="l" t="t" r="r" b="b"/>
              <a:pathLst>
                <a:path w="2537" h="1554" extrusionOk="0">
                  <a:moveTo>
                    <a:pt x="661" y="1"/>
                  </a:moveTo>
                  <a:cubicBezTo>
                    <a:pt x="414" y="1"/>
                    <a:pt x="181" y="108"/>
                    <a:pt x="0" y="267"/>
                  </a:cubicBezTo>
                  <a:cubicBezTo>
                    <a:pt x="136" y="202"/>
                    <a:pt x="271" y="178"/>
                    <a:pt x="407" y="178"/>
                  </a:cubicBezTo>
                  <a:cubicBezTo>
                    <a:pt x="534" y="178"/>
                    <a:pt x="661" y="199"/>
                    <a:pt x="787" y="229"/>
                  </a:cubicBezTo>
                  <a:cubicBezTo>
                    <a:pt x="765" y="228"/>
                    <a:pt x="742" y="227"/>
                    <a:pt x="720" y="227"/>
                  </a:cubicBezTo>
                  <a:cubicBezTo>
                    <a:pt x="520" y="227"/>
                    <a:pt x="330" y="277"/>
                    <a:pt x="150" y="367"/>
                  </a:cubicBezTo>
                  <a:cubicBezTo>
                    <a:pt x="227" y="349"/>
                    <a:pt x="303" y="342"/>
                    <a:pt x="378" y="342"/>
                  </a:cubicBezTo>
                  <a:cubicBezTo>
                    <a:pt x="681" y="342"/>
                    <a:pt x="972" y="464"/>
                    <a:pt x="1262" y="554"/>
                  </a:cubicBezTo>
                  <a:cubicBezTo>
                    <a:pt x="1137" y="554"/>
                    <a:pt x="1012" y="567"/>
                    <a:pt x="887" y="592"/>
                  </a:cubicBezTo>
                  <a:cubicBezTo>
                    <a:pt x="1237" y="629"/>
                    <a:pt x="1537" y="742"/>
                    <a:pt x="1825" y="854"/>
                  </a:cubicBezTo>
                  <a:cubicBezTo>
                    <a:pt x="1673" y="813"/>
                    <a:pt x="1518" y="794"/>
                    <a:pt x="1363" y="794"/>
                  </a:cubicBezTo>
                  <a:cubicBezTo>
                    <a:pt x="1237" y="794"/>
                    <a:pt x="1111" y="807"/>
                    <a:pt x="987" y="829"/>
                  </a:cubicBezTo>
                  <a:cubicBezTo>
                    <a:pt x="1650" y="904"/>
                    <a:pt x="2162" y="1279"/>
                    <a:pt x="2487" y="1529"/>
                  </a:cubicBezTo>
                  <a:cubicBezTo>
                    <a:pt x="2499" y="1541"/>
                    <a:pt x="2524" y="1554"/>
                    <a:pt x="2537" y="1554"/>
                  </a:cubicBezTo>
                  <a:cubicBezTo>
                    <a:pt x="2499" y="1416"/>
                    <a:pt x="2449" y="1266"/>
                    <a:pt x="2412" y="1129"/>
                  </a:cubicBezTo>
                  <a:cubicBezTo>
                    <a:pt x="2329" y="1058"/>
                    <a:pt x="2247" y="1010"/>
                    <a:pt x="2154" y="963"/>
                  </a:cubicBezTo>
                  <a:lnTo>
                    <a:pt x="2154" y="963"/>
                  </a:lnTo>
                  <a:cubicBezTo>
                    <a:pt x="2195" y="976"/>
                    <a:pt x="2237" y="994"/>
                    <a:pt x="2287" y="1004"/>
                  </a:cubicBezTo>
                  <a:cubicBezTo>
                    <a:pt x="2305" y="1013"/>
                    <a:pt x="2329" y="1022"/>
                    <a:pt x="2354" y="1022"/>
                  </a:cubicBezTo>
                  <a:cubicBezTo>
                    <a:pt x="2365" y="1022"/>
                    <a:pt x="2376" y="1020"/>
                    <a:pt x="2387" y="1016"/>
                  </a:cubicBezTo>
                  <a:cubicBezTo>
                    <a:pt x="2362" y="954"/>
                    <a:pt x="2337" y="879"/>
                    <a:pt x="2324" y="804"/>
                  </a:cubicBezTo>
                  <a:cubicBezTo>
                    <a:pt x="2312" y="792"/>
                    <a:pt x="2312" y="767"/>
                    <a:pt x="2312" y="754"/>
                  </a:cubicBezTo>
                  <a:cubicBezTo>
                    <a:pt x="2112" y="679"/>
                    <a:pt x="1912" y="617"/>
                    <a:pt x="1700" y="579"/>
                  </a:cubicBezTo>
                  <a:cubicBezTo>
                    <a:pt x="1737" y="542"/>
                    <a:pt x="1725" y="467"/>
                    <a:pt x="1687" y="429"/>
                  </a:cubicBezTo>
                  <a:cubicBezTo>
                    <a:pt x="1562" y="379"/>
                    <a:pt x="1425" y="329"/>
                    <a:pt x="1287" y="292"/>
                  </a:cubicBezTo>
                  <a:cubicBezTo>
                    <a:pt x="1300" y="279"/>
                    <a:pt x="1312" y="254"/>
                    <a:pt x="1312" y="217"/>
                  </a:cubicBezTo>
                  <a:cubicBezTo>
                    <a:pt x="1312" y="167"/>
                    <a:pt x="1275" y="129"/>
                    <a:pt x="1225" y="117"/>
                  </a:cubicBezTo>
                  <a:cubicBezTo>
                    <a:pt x="1075" y="54"/>
                    <a:pt x="912" y="17"/>
                    <a:pt x="737" y="4"/>
                  </a:cubicBezTo>
                  <a:cubicBezTo>
                    <a:pt x="712" y="2"/>
                    <a:pt x="686" y="1"/>
                    <a:pt x="6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8" name="Google Shape;4078;p13"/>
            <p:cNvSpPr/>
            <p:nvPr/>
          </p:nvSpPr>
          <p:spPr>
            <a:xfrm>
              <a:off x="6415550" y="2236200"/>
              <a:ext cx="25950" cy="16775"/>
            </a:xfrm>
            <a:custGeom>
              <a:avLst/>
              <a:gdLst/>
              <a:ahLst/>
              <a:cxnLst/>
              <a:rect l="l" t="t" r="r" b="b"/>
              <a:pathLst>
                <a:path w="1038" h="671" extrusionOk="0">
                  <a:moveTo>
                    <a:pt x="917" y="0"/>
                  </a:moveTo>
                  <a:cubicBezTo>
                    <a:pt x="879" y="0"/>
                    <a:pt x="842" y="19"/>
                    <a:pt x="825" y="59"/>
                  </a:cubicBezTo>
                  <a:cubicBezTo>
                    <a:pt x="650" y="384"/>
                    <a:pt x="313" y="534"/>
                    <a:pt x="1" y="671"/>
                  </a:cubicBezTo>
                  <a:cubicBezTo>
                    <a:pt x="301" y="621"/>
                    <a:pt x="625" y="583"/>
                    <a:pt x="838" y="359"/>
                  </a:cubicBezTo>
                  <a:cubicBezTo>
                    <a:pt x="913" y="284"/>
                    <a:pt x="1038" y="196"/>
                    <a:pt x="1025" y="84"/>
                  </a:cubicBezTo>
                  <a:cubicBezTo>
                    <a:pt x="1012" y="29"/>
                    <a:pt x="964" y="0"/>
                    <a:pt x="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9" name="Google Shape;4079;p13"/>
            <p:cNvSpPr/>
            <p:nvPr/>
          </p:nvSpPr>
          <p:spPr>
            <a:xfrm>
              <a:off x="6424925" y="2222950"/>
              <a:ext cx="17525" cy="19425"/>
            </a:xfrm>
            <a:custGeom>
              <a:avLst/>
              <a:gdLst/>
              <a:ahLst/>
              <a:cxnLst/>
              <a:rect l="l" t="t" r="r" b="b"/>
              <a:pathLst>
                <a:path w="701" h="777" extrusionOk="0">
                  <a:moveTo>
                    <a:pt x="616" y="1"/>
                  </a:moveTo>
                  <a:cubicBezTo>
                    <a:pt x="474" y="1"/>
                    <a:pt x="449" y="290"/>
                    <a:pt x="363" y="376"/>
                  </a:cubicBezTo>
                  <a:cubicBezTo>
                    <a:pt x="288" y="551"/>
                    <a:pt x="163" y="676"/>
                    <a:pt x="1" y="776"/>
                  </a:cubicBezTo>
                  <a:cubicBezTo>
                    <a:pt x="350" y="714"/>
                    <a:pt x="588" y="414"/>
                    <a:pt x="688" y="101"/>
                  </a:cubicBezTo>
                  <a:cubicBezTo>
                    <a:pt x="700" y="64"/>
                    <a:pt x="663" y="14"/>
                    <a:pt x="625" y="1"/>
                  </a:cubicBezTo>
                  <a:cubicBezTo>
                    <a:pt x="622" y="1"/>
                    <a:pt x="619" y="1"/>
                    <a:pt x="6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0" name="Google Shape;4080;p13"/>
            <p:cNvSpPr/>
            <p:nvPr/>
          </p:nvSpPr>
          <p:spPr>
            <a:xfrm>
              <a:off x="6424625" y="2165175"/>
              <a:ext cx="32200" cy="60000"/>
            </a:xfrm>
            <a:custGeom>
              <a:avLst/>
              <a:gdLst/>
              <a:ahLst/>
              <a:cxnLst/>
              <a:rect l="l" t="t" r="r" b="b"/>
              <a:pathLst>
                <a:path w="1288" h="2400" extrusionOk="0">
                  <a:moveTo>
                    <a:pt x="0" y="0"/>
                  </a:moveTo>
                  <a:cubicBezTo>
                    <a:pt x="325" y="225"/>
                    <a:pt x="587" y="538"/>
                    <a:pt x="937" y="713"/>
                  </a:cubicBezTo>
                  <a:cubicBezTo>
                    <a:pt x="662" y="613"/>
                    <a:pt x="400" y="488"/>
                    <a:pt x="113" y="313"/>
                  </a:cubicBezTo>
                  <a:lnTo>
                    <a:pt x="113" y="313"/>
                  </a:lnTo>
                  <a:cubicBezTo>
                    <a:pt x="325" y="563"/>
                    <a:pt x="575" y="800"/>
                    <a:pt x="887" y="925"/>
                  </a:cubicBezTo>
                  <a:cubicBezTo>
                    <a:pt x="937" y="950"/>
                    <a:pt x="1012" y="975"/>
                    <a:pt x="1075" y="988"/>
                  </a:cubicBezTo>
                  <a:cubicBezTo>
                    <a:pt x="800" y="975"/>
                    <a:pt x="525" y="888"/>
                    <a:pt x="287" y="750"/>
                  </a:cubicBezTo>
                  <a:lnTo>
                    <a:pt x="287" y="750"/>
                  </a:lnTo>
                  <a:cubicBezTo>
                    <a:pt x="437" y="925"/>
                    <a:pt x="637" y="1063"/>
                    <a:pt x="862" y="1138"/>
                  </a:cubicBezTo>
                  <a:cubicBezTo>
                    <a:pt x="687" y="1175"/>
                    <a:pt x="525" y="1213"/>
                    <a:pt x="350" y="1250"/>
                  </a:cubicBezTo>
                  <a:cubicBezTo>
                    <a:pt x="512" y="1263"/>
                    <a:pt x="675" y="1275"/>
                    <a:pt x="850" y="1275"/>
                  </a:cubicBezTo>
                  <a:cubicBezTo>
                    <a:pt x="800" y="1300"/>
                    <a:pt x="762" y="1325"/>
                    <a:pt x="712" y="1363"/>
                  </a:cubicBezTo>
                  <a:cubicBezTo>
                    <a:pt x="537" y="1488"/>
                    <a:pt x="450" y="1712"/>
                    <a:pt x="325" y="1900"/>
                  </a:cubicBezTo>
                  <a:cubicBezTo>
                    <a:pt x="450" y="1800"/>
                    <a:pt x="550" y="1675"/>
                    <a:pt x="675" y="1575"/>
                  </a:cubicBezTo>
                  <a:cubicBezTo>
                    <a:pt x="737" y="1537"/>
                    <a:pt x="812" y="1500"/>
                    <a:pt x="875" y="1463"/>
                  </a:cubicBezTo>
                  <a:lnTo>
                    <a:pt x="875" y="1463"/>
                  </a:lnTo>
                  <a:cubicBezTo>
                    <a:pt x="637" y="1800"/>
                    <a:pt x="487" y="2125"/>
                    <a:pt x="150" y="2400"/>
                  </a:cubicBezTo>
                  <a:cubicBezTo>
                    <a:pt x="362" y="2337"/>
                    <a:pt x="525" y="2187"/>
                    <a:pt x="687" y="2050"/>
                  </a:cubicBezTo>
                  <a:cubicBezTo>
                    <a:pt x="875" y="1875"/>
                    <a:pt x="1062" y="1687"/>
                    <a:pt x="1162" y="1463"/>
                  </a:cubicBezTo>
                  <a:cubicBezTo>
                    <a:pt x="1175" y="1425"/>
                    <a:pt x="1150" y="1388"/>
                    <a:pt x="1125" y="1363"/>
                  </a:cubicBezTo>
                  <a:cubicBezTo>
                    <a:pt x="1187" y="1350"/>
                    <a:pt x="1237" y="1325"/>
                    <a:pt x="1287" y="1300"/>
                  </a:cubicBezTo>
                  <a:cubicBezTo>
                    <a:pt x="1287" y="1300"/>
                    <a:pt x="1287" y="1288"/>
                    <a:pt x="1287" y="1288"/>
                  </a:cubicBezTo>
                  <a:cubicBezTo>
                    <a:pt x="1062" y="1075"/>
                    <a:pt x="912" y="613"/>
                    <a:pt x="837" y="413"/>
                  </a:cubicBezTo>
                  <a:cubicBezTo>
                    <a:pt x="562" y="263"/>
                    <a:pt x="300" y="8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1" name="Google Shape;4081;p13"/>
            <p:cNvSpPr/>
            <p:nvPr/>
          </p:nvSpPr>
          <p:spPr>
            <a:xfrm>
              <a:off x="6407425" y="2127375"/>
              <a:ext cx="30025" cy="18775"/>
            </a:xfrm>
            <a:custGeom>
              <a:avLst/>
              <a:gdLst/>
              <a:ahLst/>
              <a:cxnLst/>
              <a:rect l="l" t="t" r="r" b="b"/>
              <a:pathLst>
                <a:path w="1201" h="751" extrusionOk="0">
                  <a:moveTo>
                    <a:pt x="1" y="0"/>
                  </a:moveTo>
                  <a:cubicBezTo>
                    <a:pt x="263" y="413"/>
                    <a:pt x="726" y="650"/>
                    <a:pt x="1200" y="750"/>
                  </a:cubicBezTo>
                  <a:cubicBezTo>
                    <a:pt x="1175" y="650"/>
                    <a:pt x="1163" y="550"/>
                    <a:pt x="1150" y="450"/>
                  </a:cubicBezTo>
                  <a:cubicBezTo>
                    <a:pt x="1075" y="438"/>
                    <a:pt x="988" y="425"/>
                    <a:pt x="913" y="400"/>
                  </a:cubicBezTo>
                  <a:cubicBezTo>
                    <a:pt x="563" y="338"/>
                    <a:pt x="288" y="2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2" name="Google Shape;4082;p13"/>
            <p:cNvSpPr/>
            <p:nvPr/>
          </p:nvSpPr>
          <p:spPr>
            <a:xfrm>
              <a:off x="6411500" y="2125175"/>
              <a:ext cx="24700" cy="10975"/>
            </a:xfrm>
            <a:custGeom>
              <a:avLst/>
              <a:gdLst/>
              <a:ahLst/>
              <a:cxnLst/>
              <a:rect l="l" t="t" r="r" b="b"/>
              <a:pathLst>
                <a:path w="988" h="439" extrusionOk="0">
                  <a:moveTo>
                    <a:pt x="0" y="1"/>
                  </a:moveTo>
                  <a:lnTo>
                    <a:pt x="0" y="1"/>
                  </a:lnTo>
                  <a:cubicBezTo>
                    <a:pt x="275" y="251"/>
                    <a:pt x="613" y="426"/>
                    <a:pt x="975" y="438"/>
                  </a:cubicBezTo>
                  <a:cubicBezTo>
                    <a:pt x="975" y="426"/>
                    <a:pt x="975" y="401"/>
                    <a:pt x="975" y="388"/>
                  </a:cubicBezTo>
                  <a:cubicBezTo>
                    <a:pt x="975" y="313"/>
                    <a:pt x="975" y="251"/>
                    <a:pt x="987" y="188"/>
                  </a:cubicBezTo>
                  <a:cubicBezTo>
                    <a:pt x="650" y="188"/>
                    <a:pt x="313" y="1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3" name="Google Shape;4083;p13"/>
            <p:cNvSpPr/>
            <p:nvPr/>
          </p:nvSpPr>
          <p:spPr>
            <a:xfrm>
              <a:off x="6414300" y="2114550"/>
              <a:ext cx="23775" cy="7850"/>
            </a:xfrm>
            <a:custGeom>
              <a:avLst/>
              <a:gdLst/>
              <a:ahLst/>
              <a:cxnLst/>
              <a:rect l="l" t="t" r="r" b="b"/>
              <a:pathLst>
                <a:path w="951" h="314" extrusionOk="0">
                  <a:moveTo>
                    <a:pt x="1" y="1"/>
                  </a:moveTo>
                  <a:cubicBezTo>
                    <a:pt x="251" y="188"/>
                    <a:pt x="588" y="288"/>
                    <a:pt x="913" y="313"/>
                  </a:cubicBezTo>
                  <a:cubicBezTo>
                    <a:pt x="925" y="263"/>
                    <a:pt x="938" y="201"/>
                    <a:pt x="950" y="151"/>
                  </a:cubicBezTo>
                  <a:cubicBezTo>
                    <a:pt x="875" y="151"/>
                    <a:pt x="788" y="138"/>
                    <a:pt x="713" y="126"/>
                  </a:cubicBezTo>
                  <a:lnTo>
                    <a:pt x="738" y="126"/>
                  </a:lnTo>
                  <a:cubicBezTo>
                    <a:pt x="513" y="101"/>
                    <a:pt x="251" y="1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4" name="Google Shape;4084;p13"/>
            <p:cNvSpPr/>
            <p:nvPr/>
          </p:nvSpPr>
          <p:spPr>
            <a:xfrm>
              <a:off x="6413050" y="2119250"/>
              <a:ext cx="24075" cy="9075"/>
            </a:xfrm>
            <a:custGeom>
              <a:avLst/>
              <a:gdLst/>
              <a:ahLst/>
              <a:cxnLst/>
              <a:rect l="l" t="t" r="r" b="b"/>
              <a:pathLst>
                <a:path w="963" h="363" extrusionOk="0">
                  <a:moveTo>
                    <a:pt x="1" y="0"/>
                  </a:moveTo>
                  <a:cubicBezTo>
                    <a:pt x="251" y="238"/>
                    <a:pt x="588" y="350"/>
                    <a:pt x="925" y="363"/>
                  </a:cubicBezTo>
                  <a:cubicBezTo>
                    <a:pt x="938" y="288"/>
                    <a:pt x="950" y="213"/>
                    <a:pt x="963" y="125"/>
                  </a:cubicBezTo>
                  <a:lnTo>
                    <a:pt x="963" y="125"/>
                  </a:lnTo>
                  <a:cubicBezTo>
                    <a:pt x="880" y="132"/>
                    <a:pt x="795" y="136"/>
                    <a:pt x="711" y="136"/>
                  </a:cubicBezTo>
                  <a:cubicBezTo>
                    <a:pt x="467" y="136"/>
                    <a:pt x="224" y="1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5" name="Google Shape;4085;p13"/>
            <p:cNvSpPr/>
            <p:nvPr/>
          </p:nvSpPr>
          <p:spPr>
            <a:xfrm>
              <a:off x="6409300" y="2209600"/>
              <a:ext cx="12475" cy="9950"/>
            </a:xfrm>
            <a:custGeom>
              <a:avLst/>
              <a:gdLst/>
              <a:ahLst/>
              <a:cxnLst/>
              <a:rect l="l" t="t" r="r" b="b"/>
              <a:pathLst>
                <a:path w="499" h="398" extrusionOk="0">
                  <a:moveTo>
                    <a:pt x="434" y="0"/>
                  </a:moveTo>
                  <a:cubicBezTo>
                    <a:pt x="423" y="0"/>
                    <a:pt x="411" y="3"/>
                    <a:pt x="401" y="10"/>
                  </a:cubicBezTo>
                  <a:cubicBezTo>
                    <a:pt x="251" y="110"/>
                    <a:pt x="176" y="323"/>
                    <a:pt x="1" y="398"/>
                  </a:cubicBezTo>
                  <a:cubicBezTo>
                    <a:pt x="188" y="385"/>
                    <a:pt x="326" y="198"/>
                    <a:pt x="438" y="110"/>
                  </a:cubicBezTo>
                  <a:lnTo>
                    <a:pt x="438" y="110"/>
                  </a:lnTo>
                  <a:cubicBezTo>
                    <a:pt x="434" y="114"/>
                    <a:pt x="433" y="116"/>
                    <a:pt x="434" y="116"/>
                  </a:cubicBezTo>
                  <a:cubicBezTo>
                    <a:pt x="439" y="116"/>
                    <a:pt x="499" y="69"/>
                    <a:pt x="488" y="48"/>
                  </a:cubicBezTo>
                  <a:cubicBezTo>
                    <a:pt x="488" y="21"/>
                    <a:pt x="462" y="0"/>
                    <a:pt x="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6" name="Google Shape;4086;p13"/>
            <p:cNvSpPr/>
            <p:nvPr/>
          </p:nvSpPr>
          <p:spPr>
            <a:xfrm>
              <a:off x="6404625" y="2204575"/>
              <a:ext cx="22000" cy="5575"/>
            </a:xfrm>
            <a:custGeom>
              <a:avLst/>
              <a:gdLst/>
              <a:ahLst/>
              <a:cxnLst/>
              <a:rect l="l" t="t" r="r" b="b"/>
              <a:pathLst>
                <a:path w="880" h="223" extrusionOk="0">
                  <a:moveTo>
                    <a:pt x="772" y="0"/>
                  </a:moveTo>
                  <a:cubicBezTo>
                    <a:pt x="757" y="0"/>
                    <a:pt x="741" y="4"/>
                    <a:pt x="725" y="11"/>
                  </a:cubicBezTo>
                  <a:cubicBezTo>
                    <a:pt x="509" y="68"/>
                    <a:pt x="303" y="177"/>
                    <a:pt x="69" y="177"/>
                  </a:cubicBezTo>
                  <a:cubicBezTo>
                    <a:pt x="47" y="177"/>
                    <a:pt x="24" y="176"/>
                    <a:pt x="0" y="174"/>
                  </a:cubicBezTo>
                  <a:lnTo>
                    <a:pt x="0" y="174"/>
                  </a:lnTo>
                  <a:cubicBezTo>
                    <a:pt x="95" y="209"/>
                    <a:pt x="192" y="222"/>
                    <a:pt x="290" y="222"/>
                  </a:cubicBezTo>
                  <a:cubicBezTo>
                    <a:pt x="398" y="222"/>
                    <a:pt x="507" y="206"/>
                    <a:pt x="613" y="186"/>
                  </a:cubicBezTo>
                  <a:cubicBezTo>
                    <a:pt x="688" y="161"/>
                    <a:pt x="788" y="174"/>
                    <a:pt x="850" y="111"/>
                  </a:cubicBezTo>
                  <a:cubicBezTo>
                    <a:pt x="880" y="52"/>
                    <a:pt x="831" y="0"/>
                    <a:pt x="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7" name="Google Shape;4087;p13"/>
            <p:cNvSpPr/>
            <p:nvPr/>
          </p:nvSpPr>
          <p:spPr>
            <a:xfrm>
              <a:off x="6405550" y="2195100"/>
              <a:ext cx="26575" cy="10425"/>
            </a:xfrm>
            <a:custGeom>
              <a:avLst/>
              <a:gdLst/>
              <a:ahLst/>
              <a:cxnLst/>
              <a:rect l="l" t="t" r="r" b="b"/>
              <a:pathLst>
                <a:path w="1063" h="417" extrusionOk="0">
                  <a:moveTo>
                    <a:pt x="939" y="1"/>
                  </a:moveTo>
                  <a:cubicBezTo>
                    <a:pt x="890" y="1"/>
                    <a:pt x="856" y="33"/>
                    <a:pt x="813" y="66"/>
                  </a:cubicBezTo>
                  <a:cubicBezTo>
                    <a:pt x="538" y="228"/>
                    <a:pt x="313" y="340"/>
                    <a:pt x="1" y="415"/>
                  </a:cubicBezTo>
                  <a:cubicBezTo>
                    <a:pt x="28" y="416"/>
                    <a:pt x="56" y="417"/>
                    <a:pt x="83" y="417"/>
                  </a:cubicBezTo>
                  <a:cubicBezTo>
                    <a:pt x="396" y="417"/>
                    <a:pt x="724" y="350"/>
                    <a:pt x="988" y="178"/>
                  </a:cubicBezTo>
                  <a:cubicBezTo>
                    <a:pt x="1063" y="141"/>
                    <a:pt x="1050" y="16"/>
                    <a:pt x="963" y="3"/>
                  </a:cubicBezTo>
                  <a:cubicBezTo>
                    <a:pt x="955" y="1"/>
                    <a:pt x="947" y="1"/>
                    <a:pt x="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8" name="Google Shape;4088;p13"/>
            <p:cNvSpPr/>
            <p:nvPr/>
          </p:nvSpPr>
          <p:spPr>
            <a:xfrm>
              <a:off x="6407425" y="2193400"/>
              <a:ext cx="18525" cy="8350"/>
            </a:xfrm>
            <a:custGeom>
              <a:avLst/>
              <a:gdLst/>
              <a:ahLst/>
              <a:cxnLst/>
              <a:rect l="l" t="t" r="r" b="b"/>
              <a:pathLst>
                <a:path w="741" h="334" extrusionOk="0">
                  <a:moveTo>
                    <a:pt x="656" y="1"/>
                  </a:moveTo>
                  <a:cubicBezTo>
                    <a:pt x="629" y="1"/>
                    <a:pt x="598" y="15"/>
                    <a:pt x="576" y="46"/>
                  </a:cubicBezTo>
                  <a:cubicBezTo>
                    <a:pt x="451" y="146"/>
                    <a:pt x="188" y="271"/>
                    <a:pt x="1" y="334"/>
                  </a:cubicBezTo>
                  <a:cubicBezTo>
                    <a:pt x="251" y="309"/>
                    <a:pt x="513" y="271"/>
                    <a:pt x="701" y="109"/>
                  </a:cubicBezTo>
                  <a:cubicBezTo>
                    <a:pt x="741" y="45"/>
                    <a:pt x="704" y="1"/>
                    <a:pt x="6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9" name="Google Shape;4089;p13"/>
            <p:cNvSpPr/>
            <p:nvPr/>
          </p:nvSpPr>
          <p:spPr>
            <a:xfrm>
              <a:off x="6409300" y="2183925"/>
              <a:ext cx="18200" cy="11900"/>
            </a:xfrm>
            <a:custGeom>
              <a:avLst/>
              <a:gdLst/>
              <a:ahLst/>
              <a:cxnLst/>
              <a:rect l="l" t="t" r="r" b="b"/>
              <a:pathLst>
                <a:path w="728" h="476" extrusionOk="0">
                  <a:moveTo>
                    <a:pt x="633" y="0"/>
                  </a:moveTo>
                  <a:cubicBezTo>
                    <a:pt x="610" y="0"/>
                    <a:pt x="585" y="14"/>
                    <a:pt x="563" y="50"/>
                  </a:cubicBezTo>
                  <a:cubicBezTo>
                    <a:pt x="388" y="238"/>
                    <a:pt x="226" y="375"/>
                    <a:pt x="1" y="475"/>
                  </a:cubicBezTo>
                  <a:cubicBezTo>
                    <a:pt x="238" y="438"/>
                    <a:pt x="463" y="325"/>
                    <a:pt x="638" y="150"/>
                  </a:cubicBezTo>
                  <a:cubicBezTo>
                    <a:pt x="727" y="88"/>
                    <a:pt x="689" y="0"/>
                    <a:pt x="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0" name="Google Shape;4090;p13"/>
            <p:cNvSpPr/>
            <p:nvPr/>
          </p:nvSpPr>
          <p:spPr>
            <a:xfrm>
              <a:off x="6408675" y="2178575"/>
              <a:ext cx="14000" cy="11300"/>
            </a:xfrm>
            <a:custGeom>
              <a:avLst/>
              <a:gdLst/>
              <a:ahLst/>
              <a:cxnLst/>
              <a:rect l="l" t="t" r="r" b="b"/>
              <a:pathLst>
                <a:path w="560" h="452" extrusionOk="0">
                  <a:moveTo>
                    <a:pt x="505" y="1"/>
                  </a:moveTo>
                  <a:cubicBezTo>
                    <a:pt x="495" y="1"/>
                    <a:pt x="485" y="5"/>
                    <a:pt x="476" y="14"/>
                  </a:cubicBezTo>
                  <a:cubicBezTo>
                    <a:pt x="413" y="89"/>
                    <a:pt x="413" y="127"/>
                    <a:pt x="326" y="202"/>
                  </a:cubicBezTo>
                  <a:cubicBezTo>
                    <a:pt x="213" y="302"/>
                    <a:pt x="138" y="389"/>
                    <a:pt x="1" y="452"/>
                  </a:cubicBezTo>
                  <a:cubicBezTo>
                    <a:pt x="213" y="414"/>
                    <a:pt x="463" y="277"/>
                    <a:pt x="551" y="64"/>
                  </a:cubicBezTo>
                  <a:cubicBezTo>
                    <a:pt x="560" y="36"/>
                    <a:pt x="534"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1" name="Google Shape;4091;p13"/>
            <p:cNvSpPr/>
            <p:nvPr/>
          </p:nvSpPr>
          <p:spPr>
            <a:xfrm>
              <a:off x="6404300" y="2173950"/>
              <a:ext cx="15350" cy="6175"/>
            </a:xfrm>
            <a:custGeom>
              <a:avLst/>
              <a:gdLst/>
              <a:ahLst/>
              <a:cxnLst/>
              <a:rect l="l" t="t" r="r" b="b"/>
              <a:pathLst>
                <a:path w="614" h="247" extrusionOk="0">
                  <a:moveTo>
                    <a:pt x="569" y="1"/>
                  </a:moveTo>
                  <a:cubicBezTo>
                    <a:pt x="548" y="1"/>
                    <a:pt x="525" y="13"/>
                    <a:pt x="513" y="37"/>
                  </a:cubicBezTo>
                  <a:cubicBezTo>
                    <a:pt x="351" y="137"/>
                    <a:pt x="201" y="212"/>
                    <a:pt x="1" y="224"/>
                  </a:cubicBezTo>
                  <a:cubicBezTo>
                    <a:pt x="54" y="240"/>
                    <a:pt x="109" y="247"/>
                    <a:pt x="164" y="247"/>
                  </a:cubicBezTo>
                  <a:cubicBezTo>
                    <a:pt x="288" y="247"/>
                    <a:pt x="413" y="210"/>
                    <a:pt x="526" y="149"/>
                  </a:cubicBezTo>
                  <a:cubicBezTo>
                    <a:pt x="563" y="124"/>
                    <a:pt x="613" y="99"/>
                    <a:pt x="613" y="49"/>
                  </a:cubicBezTo>
                  <a:cubicBezTo>
                    <a:pt x="613" y="16"/>
                    <a:pt x="592" y="1"/>
                    <a:pt x="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2" name="Google Shape;4092;p13"/>
            <p:cNvSpPr/>
            <p:nvPr/>
          </p:nvSpPr>
          <p:spPr>
            <a:xfrm>
              <a:off x="6398375" y="2169200"/>
              <a:ext cx="22700" cy="5900"/>
            </a:xfrm>
            <a:custGeom>
              <a:avLst/>
              <a:gdLst/>
              <a:ahLst/>
              <a:cxnLst/>
              <a:rect l="l" t="t" r="r" b="b"/>
              <a:pathLst>
                <a:path w="908" h="236" extrusionOk="0">
                  <a:moveTo>
                    <a:pt x="798" y="1"/>
                  </a:moveTo>
                  <a:cubicBezTo>
                    <a:pt x="771" y="1"/>
                    <a:pt x="737" y="12"/>
                    <a:pt x="700" y="39"/>
                  </a:cubicBezTo>
                  <a:cubicBezTo>
                    <a:pt x="566" y="95"/>
                    <a:pt x="293" y="181"/>
                    <a:pt x="76" y="181"/>
                  </a:cubicBezTo>
                  <a:cubicBezTo>
                    <a:pt x="50" y="181"/>
                    <a:pt x="25" y="179"/>
                    <a:pt x="0" y="177"/>
                  </a:cubicBezTo>
                  <a:lnTo>
                    <a:pt x="0" y="177"/>
                  </a:lnTo>
                  <a:cubicBezTo>
                    <a:pt x="113" y="216"/>
                    <a:pt x="233" y="235"/>
                    <a:pt x="353" y="235"/>
                  </a:cubicBezTo>
                  <a:cubicBezTo>
                    <a:pt x="499" y="235"/>
                    <a:pt x="645" y="207"/>
                    <a:pt x="775" y="152"/>
                  </a:cubicBezTo>
                  <a:cubicBezTo>
                    <a:pt x="907" y="105"/>
                    <a:pt x="883" y="1"/>
                    <a:pt x="7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3" name="Google Shape;4093;p13"/>
            <p:cNvSpPr/>
            <p:nvPr/>
          </p:nvSpPr>
          <p:spPr>
            <a:xfrm>
              <a:off x="6398675" y="2168650"/>
              <a:ext cx="10650" cy="1800"/>
            </a:xfrm>
            <a:custGeom>
              <a:avLst/>
              <a:gdLst/>
              <a:ahLst/>
              <a:cxnLst/>
              <a:rect l="l" t="t" r="r" b="b"/>
              <a:pathLst>
                <a:path w="426" h="72" extrusionOk="0">
                  <a:moveTo>
                    <a:pt x="394" y="0"/>
                  </a:moveTo>
                  <a:cubicBezTo>
                    <a:pt x="379" y="0"/>
                    <a:pt x="359" y="11"/>
                    <a:pt x="351" y="11"/>
                  </a:cubicBezTo>
                  <a:cubicBezTo>
                    <a:pt x="289" y="20"/>
                    <a:pt x="196" y="29"/>
                    <a:pt x="107" y="29"/>
                  </a:cubicBezTo>
                  <a:cubicBezTo>
                    <a:pt x="70" y="29"/>
                    <a:pt x="34" y="28"/>
                    <a:pt x="1" y="24"/>
                  </a:cubicBezTo>
                  <a:lnTo>
                    <a:pt x="1" y="24"/>
                  </a:lnTo>
                  <a:cubicBezTo>
                    <a:pt x="100" y="51"/>
                    <a:pt x="199" y="71"/>
                    <a:pt x="298" y="71"/>
                  </a:cubicBezTo>
                  <a:cubicBezTo>
                    <a:pt x="336" y="71"/>
                    <a:pt x="375" y="68"/>
                    <a:pt x="413" y="61"/>
                  </a:cubicBezTo>
                  <a:cubicBezTo>
                    <a:pt x="426" y="49"/>
                    <a:pt x="426" y="24"/>
                    <a:pt x="413" y="11"/>
                  </a:cubicBezTo>
                  <a:cubicBezTo>
                    <a:pt x="409" y="3"/>
                    <a:pt x="402" y="0"/>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4" name="Google Shape;4094;p13"/>
            <p:cNvSpPr/>
            <p:nvPr/>
          </p:nvSpPr>
          <p:spPr>
            <a:xfrm>
              <a:off x="6384625" y="2152575"/>
              <a:ext cx="26575" cy="16050"/>
            </a:xfrm>
            <a:custGeom>
              <a:avLst/>
              <a:gdLst/>
              <a:ahLst/>
              <a:cxnLst/>
              <a:rect l="l" t="t" r="r" b="b"/>
              <a:pathLst>
                <a:path w="1063" h="642" extrusionOk="0">
                  <a:moveTo>
                    <a:pt x="164" y="1"/>
                  </a:moveTo>
                  <a:cubicBezTo>
                    <a:pt x="117" y="1"/>
                    <a:pt x="71" y="6"/>
                    <a:pt x="25" y="17"/>
                  </a:cubicBezTo>
                  <a:cubicBezTo>
                    <a:pt x="238" y="42"/>
                    <a:pt x="425" y="154"/>
                    <a:pt x="625" y="242"/>
                  </a:cubicBezTo>
                  <a:cubicBezTo>
                    <a:pt x="375" y="192"/>
                    <a:pt x="100" y="154"/>
                    <a:pt x="38" y="130"/>
                  </a:cubicBezTo>
                  <a:lnTo>
                    <a:pt x="38" y="130"/>
                  </a:lnTo>
                  <a:cubicBezTo>
                    <a:pt x="263" y="254"/>
                    <a:pt x="513" y="342"/>
                    <a:pt x="763" y="442"/>
                  </a:cubicBezTo>
                  <a:cubicBezTo>
                    <a:pt x="513" y="379"/>
                    <a:pt x="225" y="367"/>
                    <a:pt x="0" y="242"/>
                  </a:cubicBezTo>
                  <a:lnTo>
                    <a:pt x="0" y="242"/>
                  </a:lnTo>
                  <a:cubicBezTo>
                    <a:pt x="213" y="442"/>
                    <a:pt x="600" y="567"/>
                    <a:pt x="875" y="642"/>
                  </a:cubicBezTo>
                  <a:cubicBezTo>
                    <a:pt x="948" y="630"/>
                    <a:pt x="962" y="535"/>
                    <a:pt x="917" y="495"/>
                  </a:cubicBezTo>
                  <a:lnTo>
                    <a:pt x="917" y="495"/>
                  </a:lnTo>
                  <a:cubicBezTo>
                    <a:pt x="923" y="499"/>
                    <a:pt x="930" y="501"/>
                    <a:pt x="938" y="501"/>
                  </a:cubicBezTo>
                  <a:cubicBezTo>
                    <a:pt x="947" y="501"/>
                    <a:pt x="956" y="498"/>
                    <a:pt x="963" y="492"/>
                  </a:cubicBezTo>
                  <a:cubicBezTo>
                    <a:pt x="1063" y="392"/>
                    <a:pt x="938" y="329"/>
                    <a:pt x="738" y="267"/>
                  </a:cubicBezTo>
                  <a:cubicBezTo>
                    <a:pt x="750" y="267"/>
                    <a:pt x="763" y="254"/>
                    <a:pt x="775" y="242"/>
                  </a:cubicBezTo>
                  <a:cubicBezTo>
                    <a:pt x="813" y="154"/>
                    <a:pt x="688" y="142"/>
                    <a:pt x="638" y="117"/>
                  </a:cubicBezTo>
                  <a:cubicBezTo>
                    <a:pt x="493" y="59"/>
                    <a:pt x="325"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5" name="Google Shape;4095;p13"/>
            <p:cNvSpPr/>
            <p:nvPr/>
          </p:nvSpPr>
          <p:spPr>
            <a:xfrm>
              <a:off x="6384300" y="2147925"/>
              <a:ext cx="16600" cy="5400"/>
            </a:xfrm>
            <a:custGeom>
              <a:avLst/>
              <a:gdLst/>
              <a:ahLst/>
              <a:cxnLst/>
              <a:rect l="l" t="t" r="r" b="b"/>
              <a:pathLst>
                <a:path w="664" h="216" extrusionOk="0">
                  <a:moveTo>
                    <a:pt x="155" y="0"/>
                  </a:moveTo>
                  <a:cubicBezTo>
                    <a:pt x="103" y="0"/>
                    <a:pt x="51" y="8"/>
                    <a:pt x="1" y="28"/>
                  </a:cubicBezTo>
                  <a:cubicBezTo>
                    <a:pt x="14" y="26"/>
                    <a:pt x="28" y="26"/>
                    <a:pt x="41" y="26"/>
                  </a:cubicBezTo>
                  <a:cubicBezTo>
                    <a:pt x="127" y="26"/>
                    <a:pt x="211" y="58"/>
                    <a:pt x="276" y="91"/>
                  </a:cubicBezTo>
                  <a:cubicBezTo>
                    <a:pt x="388" y="128"/>
                    <a:pt x="501" y="191"/>
                    <a:pt x="613" y="216"/>
                  </a:cubicBezTo>
                  <a:cubicBezTo>
                    <a:pt x="638" y="216"/>
                    <a:pt x="663" y="178"/>
                    <a:pt x="651" y="153"/>
                  </a:cubicBezTo>
                  <a:cubicBezTo>
                    <a:pt x="601" y="91"/>
                    <a:pt x="476" y="78"/>
                    <a:pt x="388" y="41"/>
                  </a:cubicBezTo>
                  <a:cubicBezTo>
                    <a:pt x="313" y="18"/>
                    <a:pt x="234"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6" name="Google Shape;4096;p13"/>
            <p:cNvSpPr/>
            <p:nvPr/>
          </p:nvSpPr>
          <p:spPr>
            <a:xfrm>
              <a:off x="6390250" y="2146425"/>
              <a:ext cx="8150" cy="2750"/>
            </a:xfrm>
            <a:custGeom>
              <a:avLst/>
              <a:gdLst/>
              <a:ahLst/>
              <a:cxnLst/>
              <a:rect l="l" t="t" r="r" b="b"/>
              <a:pathLst>
                <a:path w="326" h="110" extrusionOk="0">
                  <a:moveTo>
                    <a:pt x="0" y="1"/>
                  </a:moveTo>
                  <a:cubicBezTo>
                    <a:pt x="113" y="26"/>
                    <a:pt x="175" y="63"/>
                    <a:pt x="288" y="101"/>
                  </a:cubicBezTo>
                  <a:cubicBezTo>
                    <a:pt x="294" y="107"/>
                    <a:pt x="300" y="110"/>
                    <a:pt x="305" y="110"/>
                  </a:cubicBezTo>
                  <a:cubicBezTo>
                    <a:pt x="310" y="110"/>
                    <a:pt x="313" y="107"/>
                    <a:pt x="313" y="101"/>
                  </a:cubicBezTo>
                  <a:cubicBezTo>
                    <a:pt x="325" y="88"/>
                    <a:pt x="325" y="76"/>
                    <a:pt x="313" y="63"/>
                  </a:cubicBezTo>
                  <a:cubicBezTo>
                    <a:pt x="213" y="26"/>
                    <a:pt x="10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7" name="Google Shape;4097;p13"/>
            <p:cNvSpPr/>
            <p:nvPr/>
          </p:nvSpPr>
          <p:spPr>
            <a:xfrm>
              <a:off x="6453350" y="2367625"/>
              <a:ext cx="189975" cy="79500"/>
            </a:xfrm>
            <a:custGeom>
              <a:avLst/>
              <a:gdLst/>
              <a:ahLst/>
              <a:cxnLst/>
              <a:rect l="l" t="t" r="r" b="b"/>
              <a:pathLst>
                <a:path w="7599" h="3180" extrusionOk="0">
                  <a:moveTo>
                    <a:pt x="7599" y="0"/>
                  </a:moveTo>
                  <a:cubicBezTo>
                    <a:pt x="5299" y="1275"/>
                    <a:pt x="2838" y="2112"/>
                    <a:pt x="276" y="2837"/>
                  </a:cubicBezTo>
                  <a:cubicBezTo>
                    <a:pt x="188" y="2912"/>
                    <a:pt x="101" y="2974"/>
                    <a:pt x="13" y="3024"/>
                  </a:cubicBezTo>
                  <a:cubicBezTo>
                    <a:pt x="1" y="3074"/>
                    <a:pt x="26" y="3137"/>
                    <a:pt x="101" y="3174"/>
                  </a:cubicBezTo>
                  <a:cubicBezTo>
                    <a:pt x="125" y="3178"/>
                    <a:pt x="149" y="3180"/>
                    <a:pt x="174" y="3180"/>
                  </a:cubicBezTo>
                  <a:cubicBezTo>
                    <a:pt x="389" y="3180"/>
                    <a:pt x="614" y="3046"/>
                    <a:pt x="838" y="3012"/>
                  </a:cubicBezTo>
                  <a:cubicBezTo>
                    <a:pt x="1413" y="2862"/>
                    <a:pt x="2000" y="2712"/>
                    <a:pt x="2575" y="2512"/>
                  </a:cubicBezTo>
                  <a:cubicBezTo>
                    <a:pt x="4362" y="1925"/>
                    <a:pt x="6024" y="1025"/>
                    <a:pt x="75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8" name="Google Shape;4098;p13"/>
            <p:cNvSpPr/>
            <p:nvPr/>
          </p:nvSpPr>
          <p:spPr>
            <a:xfrm>
              <a:off x="6466800" y="2376675"/>
              <a:ext cx="136225" cy="57950"/>
            </a:xfrm>
            <a:custGeom>
              <a:avLst/>
              <a:gdLst/>
              <a:ahLst/>
              <a:cxnLst/>
              <a:rect l="l" t="t" r="r" b="b"/>
              <a:pathLst>
                <a:path w="5449" h="2318" extrusionOk="0">
                  <a:moveTo>
                    <a:pt x="5449" y="1"/>
                  </a:moveTo>
                  <a:lnTo>
                    <a:pt x="5449" y="1"/>
                  </a:lnTo>
                  <a:cubicBezTo>
                    <a:pt x="3999" y="713"/>
                    <a:pt x="2412" y="1238"/>
                    <a:pt x="837" y="1675"/>
                  </a:cubicBezTo>
                  <a:cubicBezTo>
                    <a:pt x="762" y="1738"/>
                    <a:pt x="687" y="1800"/>
                    <a:pt x="600" y="1863"/>
                  </a:cubicBezTo>
                  <a:cubicBezTo>
                    <a:pt x="450" y="1963"/>
                    <a:pt x="313" y="2100"/>
                    <a:pt x="150" y="2200"/>
                  </a:cubicBezTo>
                  <a:cubicBezTo>
                    <a:pt x="100" y="2238"/>
                    <a:pt x="50" y="2275"/>
                    <a:pt x="0" y="2300"/>
                  </a:cubicBezTo>
                  <a:cubicBezTo>
                    <a:pt x="28" y="2311"/>
                    <a:pt x="56" y="2317"/>
                    <a:pt x="86" y="2317"/>
                  </a:cubicBezTo>
                  <a:cubicBezTo>
                    <a:pt x="121" y="2317"/>
                    <a:pt x="159" y="2308"/>
                    <a:pt x="200" y="2288"/>
                  </a:cubicBezTo>
                  <a:cubicBezTo>
                    <a:pt x="2050" y="1800"/>
                    <a:pt x="3812" y="988"/>
                    <a:pt x="5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9" name="Google Shape;4099;p13"/>
            <p:cNvSpPr/>
            <p:nvPr/>
          </p:nvSpPr>
          <p:spPr>
            <a:xfrm>
              <a:off x="6492100" y="2366050"/>
              <a:ext cx="69375" cy="34400"/>
            </a:xfrm>
            <a:custGeom>
              <a:avLst/>
              <a:gdLst/>
              <a:ahLst/>
              <a:cxnLst/>
              <a:rect l="l" t="t" r="r" b="b"/>
              <a:pathLst>
                <a:path w="2775" h="1376" extrusionOk="0">
                  <a:moveTo>
                    <a:pt x="2775" y="1"/>
                  </a:moveTo>
                  <a:lnTo>
                    <a:pt x="2775" y="1"/>
                  </a:lnTo>
                  <a:cubicBezTo>
                    <a:pt x="2000" y="438"/>
                    <a:pt x="1138" y="726"/>
                    <a:pt x="250" y="951"/>
                  </a:cubicBezTo>
                  <a:cubicBezTo>
                    <a:pt x="238" y="1063"/>
                    <a:pt x="200" y="1163"/>
                    <a:pt x="138" y="1250"/>
                  </a:cubicBezTo>
                  <a:cubicBezTo>
                    <a:pt x="113" y="1300"/>
                    <a:pt x="63" y="1338"/>
                    <a:pt x="0" y="1350"/>
                  </a:cubicBezTo>
                  <a:cubicBezTo>
                    <a:pt x="0" y="1363"/>
                    <a:pt x="13" y="1375"/>
                    <a:pt x="13" y="1375"/>
                  </a:cubicBezTo>
                  <a:cubicBezTo>
                    <a:pt x="975" y="1038"/>
                    <a:pt x="1962" y="638"/>
                    <a:pt x="27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0" name="Google Shape;4100;p13"/>
            <p:cNvSpPr/>
            <p:nvPr/>
          </p:nvSpPr>
          <p:spPr>
            <a:xfrm>
              <a:off x="6490850" y="2372300"/>
              <a:ext cx="92175" cy="40950"/>
            </a:xfrm>
            <a:custGeom>
              <a:avLst/>
              <a:gdLst/>
              <a:ahLst/>
              <a:cxnLst/>
              <a:rect l="l" t="t" r="r" b="b"/>
              <a:pathLst>
                <a:path w="3687" h="1638" extrusionOk="0">
                  <a:moveTo>
                    <a:pt x="3687" y="1"/>
                  </a:moveTo>
                  <a:lnTo>
                    <a:pt x="3687" y="1"/>
                  </a:lnTo>
                  <a:cubicBezTo>
                    <a:pt x="2525" y="651"/>
                    <a:pt x="1313" y="1000"/>
                    <a:pt x="63" y="1238"/>
                  </a:cubicBezTo>
                  <a:cubicBezTo>
                    <a:pt x="63" y="1363"/>
                    <a:pt x="50" y="1475"/>
                    <a:pt x="25" y="1588"/>
                  </a:cubicBezTo>
                  <a:cubicBezTo>
                    <a:pt x="13" y="1613"/>
                    <a:pt x="0" y="1625"/>
                    <a:pt x="0" y="1638"/>
                  </a:cubicBezTo>
                  <a:cubicBezTo>
                    <a:pt x="1313" y="1325"/>
                    <a:pt x="2575" y="775"/>
                    <a:pt x="36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1" name="Google Shape;4101;p13"/>
            <p:cNvSpPr/>
            <p:nvPr/>
          </p:nvSpPr>
          <p:spPr>
            <a:xfrm>
              <a:off x="6418375" y="2411050"/>
              <a:ext cx="17500" cy="6275"/>
            </a:xfrm>
            <a:custGeom>
              <a:avLst/>
              <a:gdLst/>
              <a:ahLst/>
              <a:cxnLst/>
              <a:rect l="l" t="t" r="r" b="b"/>
              <a:pathLst>
                <a:path w="700" h="251" extrusionOk="0">
                  <a:moveTo>
                    <a:pt x="700" y="0"/>
                  </a:moveTo>
                  <a:cubicBezTo>
                    <a:pt x="612" y="0"/>
                    <a:pt x="537" y="13"/>
                    <a:pt x="450" y="25"/>
                  </a:cubicBezTo>
                  <a:cubicBezTo>
                    <a:pt x="338" y="38"/>
                    <a:pt x="225" y="25"/>
                    <a:pt x="113" y="63"/>
                  </a:cubicBezTo>
                  <a:cubicBezTo>
                    <a:pt x="50" y="88"/>
                    <a:pt x="13" y="150"/>
                    <a:pt x="0" y="200"/>
                  </a:cubicBezTo>
                  <a:cubicBezTo>
                    <a:pt x="13" y="213"/>
                    <a:pt x="13" y="213"/>
                    <a:pt x="25" y="213"/>
                  </a:cubicBezTo>
                  <a:cubicBezTo>
                    <a:pt x="55" y="240"/>
                    <a:pt x="94" y="250"/>
                    <a:pt x="136" y="250"/>
                  </a:cubicBezTo>
                  <a:cubicBezTo>
                    <a:pt x="251" y="250"/>
                    <a:pt x="396" y="171"/>
                    <a:pt x="487" y="125"/>
                  </a:cubicBezTo>
                  <a:cubicBezTo>
                    <a:pt x="562" y="88"/>
                    <a:pt x="637" y="50"/>
                    <a:pt x="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2" name="Google Shape;4102;p13"/>
            <p:cNvSpPr/>
            <p:nvPr/>
          </p:nvSpPr>
          <p:spPr>
            <a:xfrm>
              <a:off x="6498025" y="2357925"/>
              <a:ext cx="55650" cy="25025"/>
            </a:xfrm>
            <a:custGeom>
              <a:avLst/>
              <a:gdLst/>
              <a:ahLst/>
              <a:cxnLst/>
              <a:rect l="l" t="t" r="r" b="b"/>
              <a:pathLst>
                <a:path w="2226" h="1001" extrusionOk="0">
                  <a:moveTo>
                    <a:pt x="2225" y="1"/>
                  </a:moveTo>
                  <a:lnTo>
                    <a:pt x="2225" y="1"/>
                  </a:lnTo>
                  <a:cubicBezTo>
                    <a:pt x="1538" y="313"/>
                    <a:pt x="826" y="526"/>
                    <a:pt x="101" y="701"/>
                  </a:cubicBezTo>
                  <a:cubicBezTo>
                    <a:pt x="76" y="776"/>
                    <a:pt x="38" y="851"/>
                    <a:pt x="1" y="926"/>
                  </a:cubicBezTo>
                  <a:cubicBezTo>
                    <a:pt x="1" y="951"/>
                    <a:pt x="13" y="963"/>
                    <a:pt x="13" y="976"/>
                  </a:cubicBezTo>
                  <a:cubicBezTo>
                    <a:pt x="13" y="988"/>
                    <a:pt x="26" y="988"/>
                    <a:pt x="26" y="1001"/>
                  </a:cubicBezTo>
                  <a:cubicBezTo>
                    <a:pt x="788" y="738"/>
                    <a:pt x="1538" y="426"/>
                    <a:pt x="2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3" name="Google Shape;4103;p13"/>
            <p:cNvSpPr/>
            <p:nvPr/>
          </p:nvSpPr>
          <p:spPr>
            <a:xfrm>
              <a:off x="6504275" y="2340750"/>
              <a:ext cx="56900" cy="26275"/>
            </a:xfrm>
            <a:custGeom>
              <a:avLst/>
              <a:gdLst/>
              <a:ahLst/>
              <a:cxnLst/>
              <a:rect l="l" t="t" r="r" b="b"/>
              <a:pathLst>
                <a:path w="2276" h="1051" extrusionOk="0">
                  <a:moveTo>
                    <a:pt x="2275" y="1"/>
                  </a:moveTo>
                  <a:lnTo>
                    <a:pt x="2275" y="1"/>
                  </a:lnTo>
                  <a:cubicBezTo>
                    <a:pt x="1638" y="250"/>
                    <a:pt x="975" y="463"/>
                    <a:pt x="326" y="688"/>
                  </a:cubicBezTo>
                  <a:cubicBezTo>
                    <a:pt x="226" y="788"/>
                    <a:pt x="126" y="875"/>
                    <a:pt x="13" y="975"/>
                  </a:cubicBezTo>
                  <a:cubicBezTo>
                    <a:pt x="13" y="1000"/>
                    <a:pt x="1" y="1025"/>
                    <a:pt x="1" y="1050"/>
                  </a:cubicBezTo>
                  <a:cubicBezTo>
                    <a:pt x="776" y="750"/>
                    <a:pt x="1550" y="413"/>
                    <a:pt x="2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4" name="Google Shape;4104;p13"/>
            <p:cNvSpPr/>
            <p:nvPr/>
          </p:nvSpPr>
          <p:spPr>
            <a:xfrm>
              <a:off x="6416175" y="2428225"/>
              <a:ext cx="126250" cy="40025"/>
            </a:xfrm>
            <a:custGeom>
              <a:avLst/>
              <a:gdLst/>
              <a:ahLst/>
              <a:cxnLst/>
              <a:rect l="l" t="t" r="r" b="b"/>
              <a:pathLst>
                <a:path w="5050" h="1601" extrusionOk="0">
                  <a:moveTo>
                    <a:pt x="5049" y="1"/>
                  </a:moveTo>
                  <a:lnTo>
                    <a:pt x="5049" y="1"/>
                  </a:lnTo>
                  <a:cubicBezTo>
                    <a:pt x="3512" y="638"/>
                    <a:pt x="1963" y="925"/>
                    <a:pt x="376" y="1088"/>
                  </a:cubicBezTo>
                  <a:cubicBezTo>
                    <a:pt x="363" y="1100"/>
                    <a:pt x="363" y="1100"/>
                    <a:pt x="351" y="1113"/>
                  </a:cubicBezTo>
                  <a:cubicBezTo>
                    <a:pt x="326" y="1175"/>
                    <a:pt x="301" y="1225"/>
                    <a:pt x="263" y="1288"/>
                  </a:cubicBezTo>
                  <a:cubicBezTo>
                    <a:pt x="201" y="1400"/>
                    <a:pt x="113" y="1513"/>
                    <a:pt x="1" y="1600"/>
                  </a:cubicBezTo>
                  <a:cubicBezTo>
                    <a:pt x="1763" y="1388"/>
                    <a:pt x="3487" y="800"/>
                    <a:pt x="5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5" name="Google Shape;4105;p13"/>
            <p:cNvSpPr/>
            <p:nvPr/>
          </p:nvSpPr>
          <p:spPr>
            <a:xfrm>
              <a:off x="6797325" y="1891525"/>
              <a:ext cx="158425" cy="45600"/>
            </a:xfrm>
            <a:custGeom>
              <a:avLst/>
              <a:gdLst/>
              <a:ahLst/>
              <a:cxnLst/>
              <a:rect l="l" t="t" r="r" b="b"/>
              <a:pathLst>
                <a:path w="6337" h="1824" extrusionOk="0">
                  <a:moveTo>
                    <a:pt x="2173" y="0"/>
                  </a:moveTo>
                  <a:cubicBezTo>
                    <a:pt x="1434" y="0"/>
                    <a:pt x="696" y="140"/>
                    <a:pt x="1" y="412"/>
                  </a:cubicBezTo>
                  <a:cubicBezTo>
                    <a:pt x="76" y="462"/>
                    <a:pt x="151" y="524"/>
                    <a:pt x="226" y="574"/>
                  </a:cubicBezTo>
                  <a:cubicBezTo>
                    <a:pt x="301" y="637"/>
                    <a:pt x="376" y="687"/>
                    <a:pt x="451" y="749"/>
                  </a:cubicBezTo>
                  <a:cubicBezTo>
                    <a:pt x="1135" y="529"/>
                    <a:pt x="1835" y="414"/>
                    <a:pt x="2528" y="414"/>
                  </a:cubicBezTo>
                  <a:cubicBezTo>
                    <a:pt x="3884" y="414"/>
                    <a:pt x="5212" y="856"/>
                    <a:pt x="6336" y="1824"/>
                  </a:cubicBezTo>
                  <a:cubicBezTo>
                    <a:pt x="5188" y="583"/>
                    <a:pt x="3679" y="0"/>
                    <a:pt x="2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6" name="Google Shape;4106;p13"/>
            <p:cNvSpPr/>
            <p:nvPr/>
          </p:nvSpPr>
          <p:spPr>
            <a:xfrm>
              <a:off x="6811700" y="1903675"/>
              <a:ext cx="134050" cy="40325"/>
            </a:xfrm>
            <a:custGeom>
              <a:avLst/>
              <a:gdLst/>
              <a:ahLst/>
              <a:cxnLst/>
              <a:rect l="l" t="t" r="r" b="b"/>
              <a:pathLst>
                <a:path w="5362" h="1613" extrusionOk="0">
                  <a:moveTo>
                    <a:pt x="1650" y="1"/>
                  </a:moveTo>
                  <a:cubicBezTo>
                    <a:pt x="1075" y="38"/>
                    <a:pt x="500" y="176"/>
                    <a:pt x="1" y="363"/>
                  </a:cubicBezTo>
                  <a:cubicBezTo>
                    <a:pt x="88" y="438"/>
                    <a:pt x="175" y="501"/>
                    <a:pt x="263" y="563"/>
                  </a:cubicBezTo>
                  <a:cubicBezTo>
                    <a:pt x="500" y="713"/>
                    <a:pt x="738" y="888"/>
                    <a:pt x="963" y="1075"/>
                  </a:cubicBezTo>
                  <a:cubicBezTo>
                    <a:pt x="1549" y="900"/>
                    <a:pt x="2066" y="785"/>
                    <a:pt x="2652" y="785"/>
                  </a:cubicBezTo>
                  <a:cubicBezTo>
                    <a:pt x="2816" y="785"/>
                    <a:pt x="2985" y="794"/>
                    <a:pt x="3162" y="813"/>
                  </a:cubicBezTo>
                  <a:cubicBezTo>
                    <a:pt x="3787" y="875"/>
                    <a:pt x="4674" y="1125"/>
                    <a:pt x="5237" y="1613"/>
                  </a:cubicBezTo>
                  <a:cubicBezTo>
                    <a:pt x="4444" y="800"/>
                    <a:pt x="3257" y="475"/>
                    <a:pt x="2140" y="475"/>
                  </a:cubicBezTo>
                  <a:cubicBezTo>
                    <a:pt x="1848" y="475"/>
                    <a:pt x="1562" y="497"/>
                    <a:pt x="1288" y="538"/>
                  </a:cubicBezTo>
                  <a:cubicBezTo>
                    <a:pt x="1500" y="488"/>
                    <a:pt x="1675" y="451"/>
                    <a:pt x="1763" y="451"/>
                  </a:cubicBezTo>
                  <a:cubicBezTo>
                    <a:pt x="1979" y="434"/>
                    <a:pt x="2193" y="425"/>
                    <a:pt x="2405" y="425"/>
                  </a:cubicBezTo>
                  <a:cubicBezTo>
                    <a:pt x="3451" y="425"/>
                    <a:pt x="4437" y="645"/>
                    <a:pt x="5362" y="1238"/>
                  </a:cubicBezTo>
                  <a:cubicBezTo>
                    <a:pt x="4324" y="401"/>
                    <a:pt x="2962" y="13"/>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107" name="Google Shape;4107;p13"/>
          <p:cNvGrpSpPr/>
          <p:nvPr/>
        </p:nvGrpSpPr>
        <p:grpSpPr>
          <a:xfrm rot="2700000">
            <a:off x="7648813" y="2709718"/>
            <a:ext cx="1719569" cy="1563086"/>
            <a:chOff x="6470175" y="1590600"/>
            <a:chExt cx="764825" cy="695225"/>
          </a:xfrm>
        </p:grpSpPr>
        <p:sp>
          <p:nvSpPr>
            <p:cNvPr id="4108" name="Google Shape;4108;p13"/>
            <p:cNvSpPr/>
            <p:nvPr/>
          </p:nvSpPr>
          <p:spPr>
            <a:xfrm>
              <a:off x="6831000" y="1655750"/>
              <a:ext cx="328375" cy="324500"/>
            </a:xfrm>
            <a:custGeom>
              <a:avLst/>
              <a:gdLst/>
              <a:ahLst/>
              <a:cxnLst/>
              <a:rect l="l" t="t" r="r" b="b"/>
              <a:pathLst>
                <a:path w="13135" h="12980" extrusionOk="0">
                  <a:moveTo>
                    <a:pt x="2026" y="4730"/>
                  </a:moveTo>
                  <a:cubicBezTo>
                    <a:pt x="2244" y="4730"/>
                    <a:pt x="2329" y="4887"/>
                    <a:pt x="2438" y="5056"/>
                  </a:cubicBezTo>
                  <a:cubicBezTo>
                    <a:pt x="2538" y="5193"/>
                    <a:pt x="2650" y="5306"/>
                    <a:pt x="2813" y="5368"/>
                  </a:cubicBezTo>
                  <a:cubicBezTo>
                    <a:pt x="2902" y="5401"/>
                    <a:pt x="2994" y="5415"/>
                    <a:pt x="3086" y="5415"/>
                  </a:cubicBezTo>
                  <a:cubicBezTo>
                    <a:pt x="3340" y="5415"/>
                    <a:pt x="3599" y="5310"/>
                    <a:pt x="3837" y="5218"/>
                  </a:cubicBezTo>
                  <a:cubicBezTo>
                    <a:pt x="3955" y="5173"/>
                    <a:pt x="4086" y="5141"/>
                    <a:pt x="4216" y="5141"/>
                  </a:cubicBezTo>
                  <a:cubicBezTo>
                    <a:pt x="4265" y="5141"/>
                    <a:pt x="4314" y="5145"/>
                    <a:pt x="4362" y="5156"/>
                  </a:cubicBezTo>
                  <a:cubicBezTo>
                    <a:pt x="4575" y="5206"/>
                    <a:pt x="4675" y="5381"/>
                    <a:pt x="4762" y="5543"/>
                  </a:cubicBezTo>
                  <a:cubicBezTo>
                    <a:pt x="4987" y="5943"/>
                    <a:pt x="5237" y="6293"/>
                    <a:pt x="5587" y="6593"/>
                  </a:cubicBezTo>
                  <a:cubicBezTo>
                    <a:pt x="5912" y="6868"/>
                    <a:pt x="6299" y="7055"/>
                    <a:pt x="6624" y="7330"/>
                  </a:cubicBezTo>
                  <a:cubicBezTo>
                    <a:pt x="6893" y="7554"/>
                    <a:pt x="6991" y="7999"/>
                    <a:pt x="7359" y="7999"/>
                  </a:cubicBezTo>
                  <a:cubicBezTo>
                    <a:pt x="7402" y="7999"/>
                    <a:pt x="7448" y="7993"/>
                    <a:pt x="7499" y="7980"/>
                  </a:cubicBezTo>
                  <a:cubicBezTo>
                    <a:pt x="7661" y="7930"/>
                    <a:pt x="7824" y="7855"/>
                    <a:pt x="7986" y="7818"/>
                  </a:cubicBezTo>
                  <a:cubicBezTo>
                    <a:pt x="8161" y="7780"/>
                    <a:pt x="8349" y="7755"/>
                    <a:pt x="8524" y="7743"/>
                  </a:cubicBezTo>
                  <a:cubicBezTo>
                    <a:pt x="8620" y="7736"/>
                    <a:pt x="8717" y="7733"/>
                    <a:pt x="8814" y="7733"/>
                  </a:cubicBezTo>
                  <a:cubicBezTo>
                    <a:pt x="9091" y="7733"/>
                    <a:pt x="9367" y="7759"/>
                    <a:pt x="9636" y="7805"/>
                  </a:cubicBezTo>
                  <a:cubicBezTo>
                    <a:pt x="9998" y="7880"/>
                    <a:pt x="10361" y="7992"/>
                    <a:pt x="10723" y="8055"/>
                  </a:cubicBezTo>
                  <a:cubicBezTo>
                    <a:pt x="10763" y="8063"/>
                    <a:pt x="10801" y="8067"/>
                    <a:pt x="10837" y="8067"/>
                  </a:cubicBezTo>
                  <a:cubicBezTo>
                    <a:pt x="11148" y="8067"/>
                    <a:pt x="11355" y="7800"/>
                    <a:pt x="11523" y="7543"/>
                  </a:cubicBezTo>
                  <a:cubicBezTo>
                    <a:pt x="11710" y="7255"/>
                    <a:pt x="11835" y="6930"/>
                    <a:pt x="11898" y="6593"/>
                  </a:cubicBezTo>
                  <a:cubicBezTo>
                    <a:pt x="11973" y="6168"/>
                    <a:pt x="11948" y="5731"/>
                    <a:pt x="11823" y="5318"/>
                  </a:cubicBezTo>
                  <a:lnTo>
                    <a:pt x="11823" y="5318"/>
                  </a:lnTo>
                  <a:cubicBezTo>
                    <a:pt x="11898" y="5406"/>
                    <a:pt x="11985" y="5493"/>
                    <a:pt x="12060" y="5593"/>
                  </a:cubicBezTo>
                  <a:cubicBezTo>
                    <a:pt x="12310" y="5881"/>
                    <a:pt x="12548" y="6205"/>
                    <a:pt x="12647" y="6580"/>
                  </a:cubicBezTo>
                  <a:cubicBezTo>
                    <a:pt x="12747" y="6918"/>
                    <a:pt x="12722" y="7255"/>
                    <a:pt x="12660" y="7593"/>
                  </a:cubicBezTo>
                  <a:cubicBezTo>
                    <a:pt x="12498" y="8342"/>
                    <a:pt x="12110" y="9055"/>
                    <a:pt x="11723" y="9705"/>
                  </a:cubicBezTo>
                  <a:cubicBezTo>
                    <a:pt x="11473" y="10104"/>
                    <a:pt x="11198" y="10454"/>
                    <a:pt x="10898" y="10817"/>
                  </a:cubicBezTo>
                  <a:cubicBezTo>
                    <a:pt x="10623" y="11142"/>
                    <a:pt x="10336" y="11454"/>
                    <a:pt x="9998" y="11704"/>
                  </a:cubicBezTo>
                  <a:cubicBezTo>
                    <a:pt x="9398" y="12166"/>
                    <a:pt x="8636" y="12479"/>
                    <a:pt x="7899" y="12591"/>
                  </a:cubicBezTo>
                  <a:cubicBezTo>
                    <a:pt x="7711" y="12620"/>
                    <a:pt x="7525" y="12633"/>
                    <a:pt x="7341" y="12633"/>
                  </a:cubicBezTo>
                  <a:cubicBezTo>
                    <a:pt x="6716" y="12633"/>
                    <a:pt x="6110" y="12484"/>
                    <a:pt x="5512" y="12291"/>
                  </a:cubicBezTo>
                  <a:cubicBezTo>
                    <a:pt x="5087" y="12154"/>
                    <a:pt x="4687" y="11991"/>
                    <a:pt x="4300" y="11791"/>
                  </a:cubicBezTo>
                  <a:cubicBezTo>
                    <a:pt x="4100" y="11691"/>
                    <a:pt x="3900" y="11604"/>
                    <a:pt x="3712" y="11492"/>
                  </a:cubicBezTo>
                  <a:cubicBezTo>
                    <a:pt x="3550" y="11392"/>
                    <a:pt x="3350" y="11279"/>
                    <a:pt x="3225" y="11129"/>
                  </a:cubicBezTo>
                  <a:cubicBezTo>
                    <a:pt x="3100" y="10967"/>
                    <a:pt x="3100" y="10754"/>
                    <a:pt x="3013" y="10567"/>
                  </a:cubicBezTo>
                  <a:cubicBezTo>
                    <a:pt x="2938" y="10429"/>
                    <a:pt x="2838" y="10304"/>
                    <a:pt x="2725" y="10179"/>
                  </a:cubicBezTo>
                  <a:cubicBezTo>
                    <a:pt x="2588" y="10029"/>
                    <a:pt x="2450" y="9879"/>
                    <a:pt x="2363" y="9705"/>
                  </a:cubicBezTo>
                  <a:cubicBezTo>
                    <a:pt x="2263" y="9530"/>
                    <a:pt x="2275" y="9342"/>
                    <a:pt x="2250" y="9142"/>
                  </a:cubicBezTo>
                  <a:cubicBezTo>
                    <a:pt x="2150" y="8380"/>
                    <a:pt x="1563" y="7893"/>
                    <a:pt x="1076" y="7355"/>
                  </a:cubicBezTo>
                  <a:cubicBezTo>
                    <a:pt x="951" y="7218"/>
                    <a:pt x="813" y="7080"/>
                    <a:pt x="701" y="6943"/>
                  </a:cubicBezTo>
                  <a:cubicBezTo>
                    <a:pt x="613" y="6843"/>
                    <a:pt x="413" y="6643"/>
                    <a:pt x="488" y="6505"/>
                  </a:cubicBezTo>
                  <a:cubicBezTo>
                    <a:pt x="526" y="6418"/>
                    <a:pt x="638" y="6368"/>
                    <a:pt x="713" y="6318"/>
                  </a:cubicBezTo>
                  <a:cubicBezTo>
                    <a:pt x="801" y="6255"/>
                    <a:pt x="876" y="6180"/>
                    <a:pt x="938" y="6105"/>
                  </a:cubicBezTo>
                  <a:cubicBezTo>
                    <a:pt x="1076" y="5968"/>
                    <a:pt x="1200" y="5806"/>
                    <a:pt x="1300" y="5643"/>
                  </a:cubicBezTo>
                  <a:cubicBezTo>
                    <a:pt x="1425" y="5443"/>
                    <a:pt x="1500" y="5243"/>
                    <a:pt x="1588" y="5043"/>
                  </a:cubicBezTo>
                  <a:cubicBezTo>
                    <a:pt x="1675" y="4856"/>
                    <a:pt x="1800" y="4743"/>
                    <a:pt x="2000" y="4731"/>
                  </a:cubicBezTo>
                  <a:cubicBezTo>
                    <a:pt x="2009" y="4730"/>
                    <a:pt x="2017" y="4730"/>
                    <a:pt x="2026" y="4730"/>
                  </a:cubicBezTo>
                  <a:close/>
                  <a:moveTo>
                    <a:pt x="2408" y="0"/>
                  </a:moveTo>
                  <a:cubicBezTo>
                    <a:pt x="2203" y="0"/>
                    <a:pt x="2156" y="324"/>
                    <a:pt x="2375" y="382"/>
                  </a:cubicBezTo>
                  <a:cubicBezTo>
                    <a:pt x="2800" y="519"/>
                    <a:pt x="3225" y="619"/>
                    <a:pt x="3650" y="732"/>
                  </a:cubicBezTo>
                  <a:cubicBezTo>
                    <a:pt x="4512" y="944"/>
                    <a:pt x="5299" y="1332"/>
                    <a:pt x="6099" y="1694"/>
                  </a:cubicBezTo>
                  <a:cubicBezTo>
                    <a:pt x="6437" y="1844"/>
                    <a:pt x="6774" y="2007"/>
                    <a:pt x="7136" y="2094"/>
                  </a:cubicBezTo>
                  <a:cubicBezTo>
                    <a:pt x="7274" y="2131"/>
                    <a:pt x="7411" y="2154"/>
                    <a:pt x="7548" y="2154"/>
                  </a:cubicBezTo>
                  <a:cubicBezTo>
                    <a:pt x="7598" y="2154"/>
                    <a:pt x="7649" y="2151"/>
                    <a:pt x="7699" y="2144"/>
                  </a:cubicBezTo>
                  <a:cubicBezTo>
                    <a:pt x="7845" y="2134"/>
                    <a:pt x="8000" y="2088"/>
                    <a:pt x="8156" y="2088"/>
                  </a:cubicBezTo>
                  <a:cubicBezTo>
                    <a:pt x="8187" y="2088"/>
                    <a:pt x="8218" y="2090"/>
                    <a:pt x="8249" y="2094"/>
                  </a:cubicBezTo>
                  <a:cubicBezTo>
                    <a:pt x="8461" y="2132"/>
                    <a:pt x="8661" y="2294"/>
                    <a:pt x="8823" y="2419"/>
                  </a:cubicBezTo>
                  <a:cubicBezTo>
                    <a:pt x="8998" y="2544"/>
                    <a:pt x="9173" y="2669"/>
                    <a:pt x="9348" y="2806"/>
                  </a:cubicBezTo>
                  <a:cubicBezTo>
                    <a:pt x="9736" y="3081"/>
                    <a:pt x="10123" y="3369"/>
                    <a:pt x="10511" y="3656"/>
                  </a:cubicBezTo>
                  <a:cubicBezTo>
                    <a:pt x="10673" y="3781"/>
                    <a:pt x="10848" y="3894"/>
                    <a:pt x="10998" y="4044"/>
                  </a:cubicBezTo>
                  <a:cubicBezTo>
                    <a:pt x="11135" y="4193"/>
                    <a:pt x="11198" y="4406"/>
                    <a:pt x="11285" y="4581"/>
                  </a:cubicBezTo>
                  <a:cubicBezTo>
                    <a:pt x="11298" y="4593"/>
                    <a:pt x="11310" y="4606"/>
                    <a:pt x="11310" y="4618"/>
                  </a:cubicBezTo>
                  <a:cubicBezTo>
                    <a:pt x="11248" y="4656"/>
                    <a:pt x="11198" y="4743"/>
                    <a:pt x="11260" y="4843"/>
                  </a:cubicBezTo>
                  <a:cubicBezTo>
                    <a:pt x="11448" y="5131"/>
                    <a:pt x="11585" y="5468"/>
                    <a:pt x="11610" y="5818"/>
                  </a:cubicBezTo>
                  <a:cubicBezTo>
                    <a:pt x="11648" y="6168"/>
                    <a:pt x="11598" y="6530"/>
                    <a:pt x="11473" y="6855"/>
                  </a:cubicBezTo>
                  <a:cubicBezTo>
                    <a:pt x="11410" y="7018"/>
                    <a:pt x="11323" y="7193"/>
                    <a:pt x="11223" y="7330"/>
                  </a:cubicBezTo>
                  <a:cubicBezTo>
                    <a:pt x="11135" y="7455"/>
                    <a:pt x="10998" y="7668"/>
                    <a:pt x="10848" y="7705"/>
                  </a:cubicBezTo>
                  <a:cubicBezTo>
                    <a:pt x="10827" y="7711"/>
                    <a:pt x="10803" y="7713"/>
                    <a:pt x="10778" y="7713"/>
                  </a:cubicBezTo>
                  <a:cubicBezTo>
                    <a:pt x="10697" y="7713"/>
                    <a:pt x="10602" y="7690"/>
                    <a:pt x="10536" y="7680"/>
                  </a:cubicBezTo>
                  <a:cubicBezTo>
                    <a:pt x="10448" y="7668"/>
                    <a:pt x="10361" y="7643"/>
                    <a:pt x="10273" y="7630"/>
                  </a:cubicBezTo>
                  <a:cubicBezTo>
                    <a:pt x="10086" y="7593"/>
                    <a:pt x="9911" y="7555"/>
                    <a:pt x="9723" y="7530"/>
                  </a:cubicBezTo>
                  <a:cubicBezTo>
                    <a:pt x="9348" y="7480"/>
                    <a:pt x="8973" y="7418"/>
                    <a:pt x="8586" y="7418"/>
                  </a:cubicBezTo>
                  <a:cubicBezTo>
                    <a:pt x="8199" y="7418"/>
                    <a:pt x="7836" y="7493"/>
                    <a:pt x="7474" y="7605"/>
                  </a:cubicBezTo>
                  <a:cubicBezTo>
                    <a:pt x="7444" y="7615"/>
                    <a:pt x="7397" y="7633"/>
                    <a:pt x="7360" y="7633"/>
                  </a:cubicBezTo>
                  <a:cubicBezTo>
                    <a:pt x="7352" y="7633"/>
                    <a:pt x="7344" y="7632"/>
                    <a:pt x="7336" y="7630"/>
                  </a:cubicBezTo>
                  <a:cubicBezTo>
                    <a:pt x="7274" y="7605"/>
                    <a:pt x="7249" y="7505"/>
                    <a:pt x="7224" y="7455"/>
                  </a:cubicBezTo>
                  <a:cubicBezTo>
                    <a:pt x="7174" y="7368"/>
                    <a:pt x="7124" y="7280"/>
                    <a:pt x="7061" y="7205"/>
                  </a:cubicBezTo>
                  <a:cubicBezTo>
                    <a:pt x="6936" y="7043"/>
                    <a:pt x="6774" y="6918"/>
                    <a:pt x="6612" y="6793"/>
                  </a:cubicBezTo>
                  <a:cubicBezTo>
                    <a:pt x="6224" y="6543"/>
                    <a:pt x="5862" y="6305"/>
                    <a:pt x="5549" y="5956"/>
                  </a:cubicBezTo>
                  <a:cubicBezTo>
                    <a:pt x="5387" y="5781"/>
                    <a:pt x="5249" y="5593"/>
                    <a:pt x="5112" y="5393"/>
                  </a:cubicBezTo>
                  <a:cubicBezTo>
                    <a:pt x="5012" y="5231"/>
                    <a:pt x="4900" y="5068"/>
                    <a:pt x="4737" y="4956"/>
                  </a:cubicBezTo>
                  <a:cubicBezTo>
                    <a:pt x="4594" y="4859"/>
                    <a:pt x="4441" y="4827"/>
                    <a:pt x="4285" y="4827"/>
                  </a:cubicBezTo>
                  <a:cubicBezTo>
                    <a:pt x="4099" y="4827"/>
                    <a:pt x="3908" y="4872"/>
                    <a:pt x="3725" y="4906"/>
                  </a:cubicBezTo>
                  <a:cubicBezTo>
                    <a:pt x="3565" y="4940"/>
                    <a:pt x="3396" y="4995"/>
                    <a:pt x="3225" y="4995"/>
                  </a:cubicBezTo>
                  <a:cubicBezTo>
                    <a:pt x="3208" y="4995"/>
                    <a:pt x="3192" y="4994"/>
                    <a:pt x="3175" y="4993"/>
                  </a:cubicBezTo>
                  <a:cubicBezTo>
                    <a:pt x="2963" y="4981"/>
                    <a:pt x="2850" y="4931"/>
                    <a:pt x="2725" y="4768"/>
                  </a:cubicBezTo>
                  <a:cubicBezTo>
                    <a:pt x="2539" y="4521"/>
                    <a:pt x="2277" y="4358"/>
                    <a:pt x="1980" y="4358"/>
                  </a:cubicBezTo>
                  <a:cubicBezTo>
                    <a:pt x="1918" y="4358"/>
                    <a:pt x="1853" y="4366"/>
                    <a:pt x="1788" y="4381"/>
                  </a:cubicBezTo>
                  <a:cubicBezTo>
                    <a:pt x="1350" y="4481"/>
                    <a:pt x="1225" y="4893"/>
                    <a:pt x="1026" y="5243"/>
                  </a:cubicBezTo>
                  <a:cubicBezTo>
                    <a:pt x="913" y="5443"/>
                    <a:pt x="763" y="5631"/>
                    <a:pt x="601" y="5806"/>
                  </a:cubicBezTo>
                  <a:cubicBezTo>
                    <a:pt x="476" y="5931"/>
                    <a:pt x="326" y="6043"/>
                    <a:pt x="226" y="6205"/>
                  </a:cubicBezTo>
                  <a:cubicBezTo>
                    <a:pt x="1" y="6543"/>
                    <a:pt x="176" y="6843"/>
                    <a:pt x="413" y="7130"/>
                  </a:cubicBezTo>
                  <a:cubicBezTo>
                    <a:pt x="901" y="7718"/>
                    <a:pt x="1500" y="8205"/>
                    <a:pt x="1763" y="8942"/>
                  </a:cubicBezTo>
                  <a:cubicBezTo>
                    <a:pt x="1825" y="9142"/>
                    <a:pt x="1838" y="9342"/>
                    <a:pt x="1875" y="9542"/>
                  </a:cubicBezTo>
                  <a:cubicBezTo>
                    <a:pt x="1925" y="9730"/>
                    <a:pt x="2000" y="9892"/>
                    <a:pt x="2125" y="10042"/>
                  </a:cubicBezTo>
                  <a:cubicBezTo>
                    <a:pt x="2363" y="10329"/>
                    <a:pt x="2750" y="10542"/>
                    <a:pt x="2863" y="10917"/>
                  </a:cubicBezTo>
                  <a:cubicBezTo>
                    <a:pt x="2925" y="11129"/>
                    <a:pt x="2925" y="11317"/>
                    <a:pt x="3063" y="11492"/>
                  </a:cubicBezTo>
                  <a:cubicBezTo>
                    <a:pt x="3187" y="11642"/>
                    <a:pt x="3362" y="11766"/>
                    <a:pt x="3525" y="11879"/>
                  </a:cubicBezTo>
                  <a:cubicBezTo>
                    <a:pt x="3887" y="12129"/>
                    <a:pt x="4275" y="12316"/>
                    <a:pt x="4687" y="12466"/>
                  </a:cubicBezTo>
                  <a:cubicBezTo>
                    <a:pt x="5479" y="12746"/>
                    <a:pt x="6342" y="12979"/>
                    <a:pt x="7184" y="12979"/>
                  </a:cubicBezTo>
                  <a:cubicBezTo>
                    <a:pt x="7205" y="12979"/>
                    <a:pt x="7227" y="12979"/>
                    <a:pt x="7249" y="12979"/>
                  </a:cubicBezTo>
                  <a:cubicBezTo>
                    <a:pt x="8024" y="12966"/>
                    <a:pt x="8774" y="12766"/>
                    <a:pt x="9461" y="12416"/>
                  </a:cubicBezTo>
                  <a:cubicBezTo>
                    <a:pt x="10198" y="12041"/>
                    <a:pt x="10923" y="11504"/>
                    <a:pt x="11448" y="10867"/>
                  </a:cubicBezTo>
                  <a:cubicBezTo>
                    <a:pt x="12023" y="10179"/>
                    <a:pt x="12485" y="9392"/>
                    <a:pt x="12785" y="8542"/>
                  </a:cubicBezTo>
                  <a:cubicBezTo>
                    <a:pt x="13022" y="7880"/>
                    <a:pt x="13135" y="7155"/>
                    <a:pt x="12985" y="6468"/>
                  </a:cubicBezTo>
                  <a:cubicBezTo>
                    <a:pt x="12897" y="6080"/>
                    <a:pt x="12697" y="5756"/>
                    <a:pt x="12435" y="5468"/>
                  </a:cubicBezTo>
                  <a:cubicBezTo>
                    <a:pt x="12135" y="5131"/>
                    <a:pt x="11798" y="4843"/>
                    <a:pt x="11585" y="4456"/>
                  </a:cubicBezTo>
                  <a:cubicBezTo>
                    <a:pt x="11373" y="4069"/>
                    <a:pt x="11223" y="3681"/>
                    <a:pt x="10860" y="3406"/>
                  </a:cubicBezTo>
                  <a:cubicBezTo>
                    <a:pt x="10473" y="3131"/>
                    <a:pt x="10061" y="2869"/>
                    <a:pt x="9673" y="2594"/>
                  </a:cubicBezTo>
                  <a:cubicBezTo>
                    <a:pt x="9461" y="2444"/>
                    <a:pt x="9248" y="2306"/>
                    <a:pt x="9048" y="2157"/>
                  </a:cubicBezTo>
                  <a:cubicBezTo>
                    <a:pt x="8873" y="2044"/>
                    <a:pt x="8724" y="1894"/>
                    <a:pt x="8536" y="1807"/>
                  </a:cubicBezTo>
                  <a:cubicBezTo>
                    <a:pt x="8403" y="1745"/>
                    <a:pt x="8264" y="1720"/>
                    <a:pt x="8123" y="1720"/>
                  </a:cubicBezTo>
                  <a:cubicBezTo>
                    <a:pt x="8065" y="1720"/>
                    <a:pt x="8007" y="1724"/>
                    <a:pt x="7949" y="1732"/>
                  </a:cubicBezTo>
                  <a:cubicBezTo>
                    <a:pt x="7861" y="1738"/>
                    <a:pt x="7771" y="1741"/>
                    <a:pt x="7680" y="1741"/>
                  </a:cubicBezTo>
                  <a:cubicBezTo>
                    <a:pt x="7589" y="1741"/>
                    <a:pt x="7499" y="1738"/>
                    <a:pt x="7411" y="1732"/>
                  </a:cubicBezTo>
                  <a:cubicBezTo>
                    <a:pt x="7011" y="1719"/>
                    <a:pt x="6637" y="1619"/>
                    <a:pt x="6287" y="1469"/>
                  </a:cubicBezTo>
                  <a:cubicBezTo>
                    <a:pt x="5887" y="1307"/>
                    <a:pt x="5499" y="1144"/>
                    <a:pt x="5099" y="969"/>
                  </a:cubicBezTo>
                  <a:cubicBezTo>
                    <a:pt x="4675" y="782"/>
                    <a:pt x="4225" y="632"/>
                    <a:pt x="3787" y="457"/>
                  </a:cubicBezTo>
                  <a:cubicBezTo>
                    <a:pt x="3350" y="270"/>
                    <a:pt x="2925" y="107"/>
                    <a:pt x="2463" y="7"/>
                  </a:cubicBezTo>
                  <a:cubicBezTo>
                    <a:pt x="2444" y="2"/>
                    <a:pt x="2425" y="0"/>
                    <a:pt x="2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9" name="Google Shape;4109;p13"/>
            <p:cNvSpPr/>
            <p:nvPr/>
          </p:nvSpPr>
          <p:spPr>
            <a:xfrm>
              <a:off x="7014075" y="1844375"/>
              <a:ext cx="83700" cy="41025"/>
            </a:xfrm>
            <a:custGeom>
              <a:avLst/>
              <a:gdLst/>
              <a:ahLst/>
              <a:cxnLst/>
              <a:rect l="l" t="t" r="r" b="b"/>
              <a:pathLst>
                <a:path w="3348" h="1641" extrusionOk="0">
                  <a:moveTo>
                    <a:pt x="401" y="1"/>
                  </a:moveTo>
                  <a:cubicBezTo>
                    <a:pt x="317" y="1"/>
                    <a:pt x="237" y="11"/>
                    <a:pt x="163" y="35"/>
                  </a:cubicBezTo>
                  <a:cubicBezTo>
                    <a:pt x="1" y="85"/>
                    <a:pt x="51" y="285"/>
                    <a:pt x="188" y="335"/>
                  </a:cubicBezTo>
                  <a:cubicBezTo>
                    <a:pt x="313" y="385"/>
                    <a:pt x="463" y="372"/>
                    <a:pt x="601" y="397"/>
                  </a:cubicBezTo>
                  <a:cubicBezTo>
                    <a:pt x="738" y="410"/>
                    <a:pt x="863" y="447"/>
                    <a:pt x="1001" y="472"/>
                  </a:cubicBezTo>
                  <a:cubicBezTo>
                    <a:pt x="1263" y="547"/>
                    <a:pt x="1513" y="635"/>
                    <a:pt x="1763" y="735"/>
                  </a:cubicBezTo>
                  <a:cubicBezTo>
                    <a:pt x="2288" y="960"/>
                    <a:pt x="2763" y="1247"/>
                    <a:pt x="3188" y="1622"/>
                  </a:cubicBezTo>
                  <a:cubicBezTo>
                    <a:pt x="3203" y="1635"/>
                    <a:pt x="3219" y="1640"/>
                    <a:pt x="3235" y="1640"/>
                  </a:cubicBezTo>
                  <a:cubicBezTo>
                    <a:pt x="3296" y="1640"/>
                    <a:pt x="3347" y="1559"/>
                    <a:pt x="3288" y="1510"/>
                  </a:cubicBezTo>
                  <a:cubicBezTo>
                    <a:pt x="2863" y="1110"/>
                    <a:pt x="2388" y="710"/>
                    <a:pt x="1863" y="435"/>
                  </a:cubicBezTo>
                  <a:cubicBezTo>
                    <a:pt x="1600" y="285"/>
                    <a:pt x="1326" y="185"/>
                    <a:pt x="1026" y="110"/>
                  </a:cubicBezTo>
                  <a:cubicBezTo>
                    <a:pt x="846" y="65"/>
                    <a:pt x="614" y="1"/>
                    <a:pt x="4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0" name="Google Shape;4110;p13"/>
            <p:cNvSpPr/>
            <p:nvPr/>
          </p:nvSpPr>
          <p:spPr>
            <a:xfrm>
              <a:off x="6854125" y="1793200"/>
              <a:ext cx="133325" cy="77375"/>
            </a:xfrm>
            <a:custGeom>
              <a:avLst/>
              <a:gdLst/>
              <a:ahLst/>
              <a:cxnLst/>
              <a:rect l="l" t="t" r="r" b="b"/>
              <a:pathLst>
                <a:path w="5333" h="3095" extrusionOk="0">
                  <a:moveTo>
                    <a:pt x="223" y="0"/>
                  </a:moveTo>
                  <a:cubicBezTo>
                    <a:pt x="161" y="0"/>
                    <a:pt x="104" y="25"/>
                    <a:pt x="63" y="83"/>
                  </a:cubicBezTo>
                  <a:cubicBezTo>
                    <a:pt x="13" y="158"/>
                    <a:pt x="1" y="295"/>
                    <a:pt x="88" y="358"/>
                  </a:cubicBezTo>
                  <a:cubicBezTo>
                    <a:pt x="300" y="508"/>
                    <a:pt x="538" y="620"/>
                    <a:pt x="750" y="782"/>
                  </a:cubicBezTo>
                  <a:cubicBezTo>
                    <a:pt x="963" y="945"/>
                    <a:pt x="1163" y="1107"/>
                    <a:pt x="1363" y="1282"/>
                  </a:cubicBezTo>
                  <a:cubicBezTo>
                    <a:pt x="1738" y="1595"/>
                    <a:pt x="2113" y="1920"/>
                    <a:pt x="2525" y="2182"/>
                  </a:cubicBezTo>
                  <a:cubicBezTo>
                    <a:pt x="3325" y="2694"/>
                    <a:pt x="4224" y="3007"/>
                    <a:pt x="5162" y="3094"/>
                  </a:cubicBezTo>
                  <a:cubicBezTo>
                    <a:pt x="5166" y="3095"/>
                    <a:pt x="5170" y="3095"/>
                    <a:pt x="5174" y="3095"/>
                  </a:cubicBezTo>
                  <a:cubicBezTo>
                    <a:pt x="5290" y="3095"/>
                    <a:pt x="5332" y="2919"/>
                    <a:pt x="5199" y="2907"/>
                  </a:cubicBezTo>
                  <a:cubicBezTo>
                    <a:pt x="4274" y="2782"/>
                    <a:pt x="3387" y="2432"/>
                    <a:pt x="2637" y="1870"/>
                  </a:cubicBezTo>
                  <a:cubicBezTo>
                    <a:pt x="2237" y="1582"/>
                    <a:pt x="1900" y="1220"/>
                    <a:pt x="1538" y="895"/>
                  </a:cubicBezTo>
                  <a:cubicBezTo>
                    <a:pt x="1350" y="720"/>
                    <a:pt x="1150" y="557"/>
                    <a:pt x="950" y="408"/>
                  </a:cubicBezTo>
                  <a:cubicBezTo>
                    <a:pt x="763" y="258"/>
                    <a:pt x="550" y="95"/>
                    <a:pt x="325" y="20"/>
                  </a:cubicBezTo>
                  <a:cubicBezTo>
                    <a:pt x="291" y="7"/>
                    <a:pt x="256" y="0"/>
                    <a:pt x="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1" name="Google Shape;4111;p13"/>
            <p:cNvSpPr/>
            <p:nvPr/>
          </p:nvSpPr>
          <p:spPr>
            <a:xfrm>
              <a:off x="6733525" y="1640675"/>
              <a:ext cx="164700" cy="267825"/>
            </a:xfrm>
            <a:custGeom>
              <a:avLst/>
              <a:gdLst/>
              <a:ahLst/>
              <a:cxnLst/>
              <a:rect l="l" t="t" r="r" b="b"/>
              <a:pathLst>
                <a:path w="6588" h="10713" extrusionOk="0">
                  <a:moveTo>
                    <a:pt x="3875" y="1"/>
                  </a:moveTo>
                  <a:cubicBezTo>
                    <a:pt x="3844" y="1"/>
                    <a:pt x="3812" y="10"/>
                    <a:pt x="3787" y="23"/>
                  </a:cubicBezTo>
                  <a:cubicBezTo>
                    <a:pt x="3550" y="160"/>
                    <a:pt x="3350" y="398"/>
                    <a:pt x="3300" y="660"/>
                  </a:cubicBezTo>
                  <a:cubicBezTo>
                    <a:pt x="3083" y="590"/>
                    <a:pt x="2854" y="544"/>
                    <a:pt x="2630" y="544"/>
                  </a:cubicBezTo>
                  <a:cubicBezTo>
                    <a:pt x="2378" y="544"/>
                    <a:pt x="2131" y="602"/>
                    <a:pt x="1913" y="748"/>
                  </a:cubicBezTo>
                  <a:cubicBezTo>
                    <a:pt x="1650" y="910"/>
                    <a:pt x="1538" y="1147"/>
                    <a:pt x="1413" y="1422"/>
                  </a:cubicBezTo>
                  <a:cubicBezTo>
                    <a:pt x="1276" y="1735"/>
                    <a:pt x="1076" y="1985"/>
                    <a:pt x="826" y="2235"/>
                  </a:cubicBezTo>
                  <a:cubicBezTo>
                    <a:pt x="601" y="2435"/>
                    <a:pt x="376" y="2635"/>
                    <a:pt x="163" y="2847"/>
                  </a:cubicBezTo>
                  <a:cubicBezTo>
                    <a:pt x="51" y="2947"/>
                    <a:pt x="1" y="3009"/>
                    <a:pt x="38" y="3159"/>
                  </a:cubicBezTo>
                  <a:cubicBezTo>
                    <a:pt x="63" y="3247"/>
                    <a:pt x="126" y="3322"/>
                    <a:pt x="188" y="3372"/>
                  </a:cubicBezTo>
                  <a:cubicBezTo>
                    <a:pt x="351" y="3509"/>
                    <a:pt x="601" y="3547"/>
                    <a:pt x="701" y="3747"/>
                  </a:cubicBezTo>
                  <a:cubicBezTo>
                    <a:pt x="788" y="3934"/>
                    <a:pt x="788" y="4159"/>
                    <a:pt x="851" y="4359"/>
                  </a:cubicBezTo>
                  <a:cubicBezTo>
                    <a:pt x="888" y="4459"/>
                    <a:pt x="951" y="4559"/>
                    <a:pt x="1001" y="4659"/>
                  </a:cubicBezTo>
                  <a:cubicBezTo>
                    <a:pt x="1038" y="4709"/>
                    <a:pt x="1051" y="4709"/>
                    <a:pt x="1026" y="4759"/>
                  </a:cubicBezTo>
                  <a:cubicBezTo>
                    <a:pt x="1013" y="4784"/>
                    <a:pt x="951" y="4821"/>
                    <a:pt x="926" y="4834"/>
                  </a:cubicBezTo>
                  <a:cubicBezTo>
                    <a:pt x="738" y="4984"/>
                    <a:pt x="613" y="5146"/>
                    <a:pt x="588" y="5384"/>
                  </a:cubicBezTo>
                  <a:cubicBezTo>
                    <a:pt x="563" y="5621"/>
                    <a:pt x="626" y="5859"/>
                    <a:pt x="701" y="6096"/>
                  </a:cubicBezTo>
                  <a:cubicBezTo>
                    <a:pt x="788" y="6396"/>
                    <a:pt x="963" y="6571"/>
                    <a:pt x="1238" y="6721"/>
                  </a:cubicBezTo>
                  <a:cubicBezTo>
                    <a:pt x="1788" y="7021"/>
                    <a:pt x="2350" y="7321"/>
                    <a:pt x="2913" y="7608"/>
                  </a:cubicBezTo>
                  <a:cubicBezTo>
                    <a:pt x="3187" y="7758"/>
                    <a:pt x="3475" y="7896"/>
                    <a:pt x="3737" y="8071"/>
                  </a:cubicBezTo>
                  <a:cubicBezTo>
                    <a:pt x="4000" y="8246"/>
                    <a:pt x="4175" y="8496"/>
                    <a:pt x="4325" y="8758"/>
                  </a:cubicBezTo>
                  <a:cubicBezTo>
                    <a:pt x="4770" y="9516"/>
                    <a:pt x="5168" y="10713"/>
                    <a:pt x="6222" y="10713"/>
                  </a:cubicBezTo>
                  <a:cubicBezTo>
                    <a:pt x="6264" y="10713"/>
                    <a:pt x="6306" y="10711"/>
                    <a:pt x="6349" y="10707"/>
                  </a:cubicBezTo>
                  <a:cubicBezTo>
                    <a:pt x="6474" y="10695"/>
                    <a:pt x="6499" y="10495"/>
                    <a:pt x="6362" y="10470"/>
                  </a:cubicBezTo>
                  <a:cubicBezTo>
                    <a:pt x="5562" y="10395"/>
                    <a:pt x="5112" y="9583"/>
                    <a:pt x="4775" y="8945"/>
                  </a:cubicBezTo>
                  <a:cubicBezTo>
                    <a:pt x="4600" y="8608"/>
                    <a:pt x="4412" y="8308"/>
                    <a:pt x="4162" y="8021"/>
                  </a:cubicBezTo>
                  <a:cubicBezTo>
                    <a:pt x="3875" y="7708"/>
                    <a:pt x="3525" y="7496"/>
                    <a:pt x="3150" y="7296"/>
                  </a:cubicBezTo>
                  <a:cubicBezTo>
                    <a:pt x="2775" y="7096"/>
                    <a:pt x="2400" y="6896"/>
                    <a:pt x="2025" y="6696"/>
                  </a:cubicBezTo>
                  <a:cubicBezTo>
                    <a:pt x="1825" y="6584"/>
                    <a:pt x="1613" y="6484"/>
                    <a:pt x="1425" y="6371"/>
                  </a:cubicBezTo>
                  <a:cubicBezTo>
                    <a:pt x="1201" y="6259"/>
                    <a:pt x="1101" y="6146"/>
                    <a:pt x="1038" y="5921"/>
                  </a:cubicBezTo>
                  <a:cubicBezTo>
                    <a:pt x="988" y="5759"/>
                    <a:pt x="951" y="5596"/>
                    <a:pt x="963" y="5446"/>
                  </a:cubicBezTo>
                  <a:cubicBezTo>
                    <a:pt x="976" y="5284"/>
                    <a:pt x="1076" y="5209"/>
                    <a:pt x="1188" y="5121"/>
                  </a:cubicBezTo>
                  <a:cubicBezTo>
                    <a:pt x="1463" y="4909"/>
                    <a:pt x="1513" y="4647"/>
                    <a:pt x="1251" y="4409"/>
                  </a:cubicBezTo>
                  <a:cubicBezTo>
                    <a:pt x="1051" y="4209"/>
                    <a:pt x="1101" y="3859"/>
                    <a:pt x="988" y="3609"/>
                  </a:cubicBezTo>
                  <a:cubicBezTo>
                    <a:pt x="938" y="3472"/>
                    <a:pt x="838" y="3372"/>
                    <a:pt x="713" y="3297"/>
                  </a:cubicBezTo>
                  <a:cubicBezTo>
                    <a:pt x="663" y="3272"/>
                    <a:pt x="438" y="3184"/>
                    <a:pt x="376" y="3122"/>
                  </a:cubicBezTo>
                  <a:cubicBezTo>
                    <a:pt x="951" y="2710"/>
                    <a:pt x="1388" y="2172"/>
                    <a:pt x="1638" y="1497"/>
                  </a:cubicBezTo>
                  <a:cubicBezTo>
                    <a:pt x="1775" y="1135"/>
                    <a:pt x="2013" y="860"/>
                    <a:pt x="2425" y="810"/>
                  </a:cubicBezTo>
                  <a:cubicBezTo>
                    <a:pt x="2469" y="804"/>
                    <a:pt x="2512" y="801"/>
                    <a:pt x="2555" y="801"/>
                  </a:cubicBezTo>
                  <a:cubicBezTo>
                    <a:pt x="2856" y="801"/>
                    <a:pt x="3136" y="944"/>
                    <a:pt x="3387" y="1097"/>
                  </a:cubicBezTo>
                  <a:cubicBezTo>
                    <a:pt x="3412" y="1114"/>
                    <a:pt x="3440" y="1121"/>
                    <a:pt x="3469" y="1121"/>
                  </a:cubicBezTo>
                  <a:cubicBezTo>
                    <a:pt x="3568" y="1121"/>
                    <a:pt x="3672" y="1030"/>
                    <a:pt x="3662" y="923"/>
                  </a:cubicBezTo>
                  <a:cubicBezTo>
                    <a:pt x="3637" y="698"/>
                    <a:pt x="3625" y="460"/>
                    <a:pt x="3825" y="323"/>
                  </a:cubicBezTo>
                  <a:cubicBezTo>
                    <a:pt x="4087" y="660"/>
                    <a:pt x="4462" y="910"/>
                    <a:pt x="4887" y="985"/>
                  </a:cubicBezTo>
                  <a:cubicBezTo>
                    <a:pt x="4997" y="1008"/>
                    <a:pt x="5110" y="1018"/>
                    <a:pt x="5222" y="1018"/>
                  </a:cubicBezTo>
                  <a:cubicBezTo>
                    <a:pt x="5351" y="1018"/>
                    <a:pt x="5479" y="1005"/>
                    <a:pt x="5599" y="985"/>
                  </a:cubicBezTo>
                  <a:cubicBezTo>
                    <a:pt x="5727" y="963"/>
                    <a:pt x="5872" y="918"/>
                    <a:pt x="6009" y="918"/>
                  </a:cubicBezTo>
                  <a:cubicBezTo>
                    <a:pt x="6100" y="918"/>
                    <a:pt x="6187" y="938"/>
                    <a:pt x="6262" y="998"/>
                  </a:cubicBezTo>
                  <a:cubicBezTo>
                    <a:pt x="6295" y="1024"/>
                    <a:pt x="6330" y="1035"/>
                    <a:pt x="6361" y="1035"/>
                  </a:cubicBezTo>
                  <a:cubicBezTo>
                    <a:pt x="6495" y="1035"/>
                    <a:pt x="6588" y="838"/>
                    <a:pt x="6437" y="748"/>
                  </a:cubicBezTo>
                  <a:cubicBezTo>
                    <a:pt x="6329" y="683"/>
                    <a:pt x="6213" y="664"/>
                    <a:pt x="6094" y="664"/>
                  </a:cubicBezTo>
                  <a:cubicBezTo>
                    <a:pt x="6005" y="664"/>
                    <a:pt x="5915" y="674"/>
                    <a:pt x="5824" y="685"/>
                  </a:cubicBezTo>
                  <a:cubicBezTo>
                    <a:pt x="5690" y="701"/>
                    <a:pt x="5551" y="717"/>
                    <a:pt x="5413" y="717"/>
                  </a:cubicBezTo>
                  <a:cubicBezTo>
                    <a:pt x="5332" y="717"/>
                    <a:pt x="5253" y="711"/>
                    <a:pt x="5174" y="698"/>
                  </a:cubicBezTo>
                  <a:cubicBezTo>
                    <a:pt x="4700" y="610"/>
                    <a:pt x="4275" y="385"/>
                    <a:pt x="3962" y="35"/>
                  </a:cubicBezTo>
                  <a:cubicBezTo>
                    <a:pt x="3937" y="10"/>
                    <a:pt x="3906" y="1"/>
                    <a:pt x="38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2" name="Google Shape;4112;p13"/>
            <p:cNvSpPr/>
            <p:nvPr/>
          </p:nvSpPr>
          <p:spPr>
            <a:xfrm>
              <a:off x="6748050" y="1713400"/>
              <a:ext cx="371050" cy="77375"/>
            </a:xfrm>
            <a:custGeom>
              <a:avLst/>
              <a:gdLst/>
              <a:ahLst/>
              <a:cxnLst/>
              <a:rect l="l" t="t" r="r" b="b"/>
              <a:pathLst>
                <a:path w="14842" h="3095" extrusionOk="0">
                  <a:moveTo>
                    <a:pt x="2652" y="0"/>
                  </a:moveTo>
                  <a:cubicBezTo>
                    <a:pt x="2600" y="0"/>
                    <a:pt x="2550" y="7"/>
                    <a:pt x="2507" y="25"/>
                  </a:cubicBezTo>
                  <a:cubicBezTo>
                    <a:pt x="2394" y="75"/>
                    <a:pt x="2344" y="238"/>
                    <a:pt x="2307" y="350"/>
                  </a:cubicBezTo>
                  <a:cubicBezTo>
                    <a:pt x="2244" y="463"/>
                    <a:pt x="2194" y="588"/>
                    <a:pt x="2144" y="700"/>
                  </a:cubicBezTo>
                  <a:cubicBezTo>
                    <a:pt x="1907" y="1200"/>
                    <a:pt x="1632" y="1675"/>
                    <a:pt x="1294" y="2112"/>
                  </a:cubicBezTo>
                  <a:cubicBezTo>
                    <a:pt x="1219" y="2237"/>
                    <a:pt x="1119" y="2337"/>
                    <a:pt x="1032" y="2450"/>
                  </a:cubicBezTo>
                  <a:cubicBezTo>
                    <a:pt x="957" y="2512"/>
                    <a:pt x="882" y="2625"/>
                    <a:pt x="769" y="2637"/>
                  </a:cubicBezTo>
                  <a:cubicBezTo>
                    <a:pt x="764" y="2638"/>
                    <a:pt x="759" y="2638"/>
                    <a:pt x="754" y="2638"/>
                  </a:cubicBezTo>
                  <a:cubicBezTo>
                    <a:pt x="649" y="2638"/>
                    <a:pt x="566" y="2522"/>
                    <a:pt x="495" y="2462"/>
                  </a:cubicBezTo>
                  <a:cubicBezTo>
                    <a:pt x="420" y="2400"/>
                    <a:pt x="345" y="2350"/>
                    <a:pt x="257" y="2325"/>
                  </a:cubicBezTo>
                  <a:cubicBezTo>
                    <a:pt x="239" y="2319"/>
                    <a:pt x="222" y="2317"/>
                    <a:pt x="206" y="2317"/>
                  </a:cubicBezTo>
                  <a:cubicBezTo>
                    <a:pt x="46" y="2317"/>
                    <a:pt x="0" y="2580"/>
                    <a:pt x="182" y="2637"/>
                  </a:cubicBezTo>
                  <a:cubicBezTo>
                    <a:pt x="332" y="2687"/>
                    <a:pt x="420" y="2837"/>
                    <a:pt x="570" y="2900"/>
                  </a:cubicBezTo>
                  <a:cubicBezTo>
                    <a:pt x="624" y="2922"/>
                    <a:pt x="679" y="2932"/>
                    <a:pt x="733" y="2932"/>
                  </a:cubicBezTo>
                  <a:cubicBezTo>
                    <a:pt x="802" y="2932"/>
                    <a:pt x="869" y="2915"/>
                    <a:pt x="932" y="2887"/>
                  </a:cubicBezTo>
                  <a:cubicBezTo>
                    <a:pt x="1057" y="2825"/>
                    <a:pt x="1157" y="2712"/>
                    <a:pt x="1257" y="2612"/>
                  </a:cubicBezTo>
                  <a:cubicBezTo>
                    <a:pt x="1382" y="2475"/>
                    <a:pt x="1507" y="2337"/>
                    <a:pt x="1619" y="2187"/>
                  </a:cubicBezTo>
                  <a:cubicBezTo>
                    <a:pt x="2069" y="1663"/>
                    <a:pt x="2519" y="1025"/>
                    <a:pt x="2731" y="350"/>
                  </a:cubicBezTo>
                  <a:cubicBezTo>
                    <a:pt x="2786" y="332"/>
                    <a:pt x="2841" y="321"/>
                    <a:pt x="2901" y="321"/>
                  </a:cubicBezTo>
                  <a:cubicBezTo>
                    <a:pt x="2923" y="321"/>
                    <a:pt x="2945" y="322"/>
                    <a:pt x="2969" y="325"/>
                  </a:cubicBezTo>
                  <a:cubicBezTo>
                    <a:pt x="3056" y="350"/>
                    <a:pt x="3144" y="375"/>
                    <a:pt x="3231" y="400"/>
                  </a:cubicBezTo>
                  <a:cubicBezTo>
                    <a:pt x="3456" y="463"/>
                    <a:pt x="3681" y="563"/>
                    <a:pt x="3894" y="638"/>
                  </a:cubicBezTo>
                  <a:cubicBezTo>
                    <a:pt x="4344" y="813"/>
                    <a:pt x="4781" y="988"/>
                    <a:pt x="5231" y="1150"/>
                  </a:cubicBezTo>
                  <a:cubicBezTo>
                    <a:pt x="6068" y="1438"/>
                    <a:pt x="6880" y="1788"/>
                    <a:pt x="7705" y="2100"/>
                  </a:cubicBezTo>
                  <a:cubicBezTo>
                    <a:pt x="8442" y="2387"/>
                    <a:pt x="9192" y="2675"/>
                    <a:pt x="9967" y="2875"/>
                  </a:cubicBezTo>
                  <a:cubicBezTo>
                    <a:pt x="10317" y="2975"/>
                    <a:pt x="10667" y="3062"/>
                    <a:pt x="11029" y="3087"/>
                  </a:cubicBezTo>
                  <a:cubicBezTo>
                    <a:pt x="11108" y="3092"/>
                    <a:pt x="11186" y="3095"/>
                    <a:pt x="11264" y="3095"/>
                  </a:cubicBezTo>
                  <a:cubicBezTo>
                    <a:pt x="11561" y="3095"/>
                    <a:pt x="11857" y="3059"/>
                    <a:pt x="12154" y="3000"/>
                  </a:cubicBezTo>
                  <a:cubicBezTo>
                    <a:pt x="12991" y="2837"/>
                    <a:pt x="13841" y="2650"/>
                    <a:pt x="14691" y="2462"/>
                  </a:cubicBezTo>
                  <a:cubicBezTo>
                    <a:pt x="14842" y="2427"/>
                    <a:pt x="14777" y="2209"/>
                    <a:pt x="14636" y="2209"/>
                  </a:cubicBezTo>
                  <a:cubicBezTo>
                    <a:pt x="14626" y="2209"/>
                    <a:pt x="14615" y="2210"/>
                    <a:pt x="14603" y="2212"/>
                  </a:cubicBezTo>
                  <a:cubicBezTo>
                    <a:pt x="13966" y="2350"/>
                    <a:pt x="13329" y="2512"/>
                    <a:pt x="12679" y="2662"/>
                  </a:cubicBezTo>
                  <a:cubicBezTo>
                    <a:pt x="12214" y="2771"/>
                    <a:pt x="11748" y="2872"/>
                    <a:pt x="11277" y="2872"/>
                  </a:cubicBezTo>
                  <a:cubicBezTo>
                    <a:pt x="11153" y="2872"/>
                    <a:pt x="11029" y="2865"/>
                    <a:pt x="10904" y="2850"/>
                  </a:cubicBezTo>
                  <a:cubicBezTo>
                    <a:pt x="10404" y="2787"/>
                    <a:pt x="9930" y="2625"/>
                    <a:pt x="9467" y="2437"/>
                  </a:cubicBezTo>
                  <a:cubicBezTo>
                    <a:pt x="8955" y="2237"/>
                    <a:pt x="8442" y="2025"/>
                    <a:pt x="7918" y="1825"/>
                  </a:cubicBezTo>
                  <a:cubicBezTo>
                    <a:pt x="7380" y="1613"/>
                    <a:pt x="6830" y="1400"/>
                    <a:pt x="6281" y="1225"/>
                  </a:cubicBezTo>
                  <a:cubicBezTo>
                    <a:pt x="5718" y="1038"/>
                    <a:pt x="5181" y="800"/>
                    <a:pt x="4618" y="588"/>
                  </a:cubicBezTo>
                  <a:cubicBezTo>
                    <a:pt x="4356" y="488"/>
                    <a:pt x="4081" y="388"/>
                    <a:pt x="3806" y="288"/>
                  </a:cubicBezTo>
                  <a:cubicBezTo>
                    <a:pt x="3594" y="200"/>
                    <a:pt x="3369" y="113"/>
                    <a:pt x="3144" y="63"/>
                  </a:cubicBezTo>
                  <a:cubicBezTo>
                    <a:pt x="3031" y="38"/>
                    <a:pt x="2919" y="38"/>
                    <a:pt x="2806" y="13"/>
                  </a:cubicBezTo>
                  <a:cubicBezTo>
                    <a:pt x="2756" y="7"/>
                    <a:pt x="2703" y="0"/>
                    <a:pt x="26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3" name="Google Shape;4113;p13"/>
            <p:cNvSpPr/>
            <p:nvPr/>
          </p:nvSpPr>
          <p:spPr>
            <a:xfrm>
              <a:off x="6814750" y="1659000"/>
              <a:ext cx="29400" cy="67900"/>
            </a:xfrm>
            <a:custGeom>
              <a:avLst/>
              <a:gdLst/>
              <a:ahLst/>
              <a:cxnLst/>
              <a:rect l="l" t="t" r="r" b="b"/>
              <a:pathLst>
                <a:path w="1176" h="2716" extrusionOk="0">
                  <a:moveTo>
                    <a:pt x="137" y="1"/>
                  </a:moveTo>
                  <a:cubicBezTo>
                    <a:pt x="129" y="1"/>
                    <a:pt x="121" y="1"/>
                    <a:pt x="113" y="2"/>
                  </a:cubicBezTo>
                  <a:cubicBezTo>
                    <a:pt x="51" y="15"/>
                    <a:pt x="1" y="65"/>
                    <a:pt x="1" y="127"/>
                  </a:cubicBezTo>
                  <a:cubicBezTo>
                    <a:pt x="1" y="252"/>
                    <a:pt x="113" y="327"/>
                    <a:pt x="163" y="414"/>
                  </a:cubicBezTo>
                  <a:cubicBezTo>
                    <a:pt x="226" y="514"/>
                    <a:pt x="263" y="639"/>
                    <a:pt x="288" y="752"/>
                  </a:cubicBezTo>
                  <a:cubicBezTo>
                    <a:pt x="326" y="964"/>
                    <a:pt x="313" y="1202"/>
                    <a:pt x="326" y="1414"/>
                  </a:cubicBezTo>
                  <a:cubicBezTo>
                    <a:pt x="338" y="1652"/>
                    <a:pt x="376" y="1889"/>
                    <a:pt x="476" y="2102"/>
                  </a:cubicBezTo>
                  <a:cubicBezTo>
                    <a:pt x="576" y="2314"/>
                    <a:pt x="738" y="2501"/>
                    <a:pt x="913" y="2676"/>
                  </a:cubicBezTo>
                  <a:cubicBezTo>
                    <a:pt x="941" y="2704"/>
                    <a:pt x="971" y="2716"/>
                    <a:pt x="999" y="2716"/>
                  </a:cubicBezTo>
                  <a:cubicBezTo>
                    <a:pt x="1097" y="2716"/>
                    <a:pt x="1176" y="2574"/>
                    <a:pt x="1088" y="2476"/>
                  </a:cubicBezTo>
                  <a:cubicBezTo>
                    <a:pt x="926" y="2289"/>
                    <a:pt x="763" y="2077"/>
                    <a:pt x="688" y="1839"/>
                  </a:cubicBezTo>
                  <a:cubicBezTo>
                    <a:pt x="626" y="1627"/>
                    <a:pt x="626" y="1402"/>
                    <a:pt x="613" y="1177"/>
                  </a:cubicBezTo>
                  <a:cubicBezTo>
                    <a:pt x="613" y="952"/>
                    <a:pt x="601" y="714"/>
                    <a:pt x="526" y="489"/>
                  </a:cubicBezTo>
                  <a:cubicBezTo>
                    <a:pt x="478" y="321"/>
                    <a:pt x="348"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4" name="Google Shape;4114;p13"/>
            <p:cNvSpPr/>
            <p:nvPr/>
          </p:nvSpPr>
          <p:spPr>
            <a:xfrm>
              <a:off x="6736350" y="1703375"/>
              <a:ext cx="60450" cy="19100"/>
            </a:xfrm>
            <a:custGeom>
              <a:avLst/>
              <a:gdLst/>
              <a:ahLst/>
              <a:cxnLst/>
              <a:rect l="l" t="t" r="r" b="b"/>
              <a:pathLst>
                <a:path w="2418" h="764" extrusionOk="0">
                  <a:moveTo>
                    <a:pt x="1630" y="0"/>
                  </a:moveTo>
                  <a:cubicBezTo>
                    <a:pt x="1510" y="0"/>
                    <a:pt x="1387" y="6"/>
                    <a:pt x="1262" y="14"/>
                  </a:cubicBezTo>
                  <a:cubicBezTo>
                    <a:pt x="1063" y="27"/>
                    <a:pt x="875" y="89"/>
                    <a:pt x="688" y="177"/>
                  </a:cubicBezTo>
                  <a:cubicBezTo>
                    <a:pt x="600" y="214"/>
                    <a:pt x="513" y="264"/>
                    <a:pt x="425" y="302"/>
                  </a:cubicBezTo>
                  <a:cubicBezTo>
                    <a:pt x="325" y="339"/>
                    <a:pt x="225" y="364"/>
                    <a:pt x="138" y="401"/>
                  </a:cubicBezTo>
                  <a:cubicBezTo>
                    <a:pt x="50" y="439"/>
                    <a:pt x="0" y="514"/>
                    <a:pt x="13" y="614"/>
                  </a:cubicBezTo>
                  <a:cubicBezTo>
                    <a:pt x="25" y="701"/>
                    <a:pt x="113" y="764"/>
                    <a:pt x="200" y="764"/>
                  </a:cubicBezTo>
                  <a:cubicBezTo>
                    <a:pt x="413" y="751"/>
                    <a:pt x="613" y="626"/>
                    <a:pt x="800" y="526"/>
                  </a:cubicBezTo>
                  <a:cubicBezTo>
                    <a:pt x="963" y="451"/>
                    <a:pt x="1125" y="377"/>
                    <a:pt x="1287" y="302"/>
                  </a:cubicBezTo>
                  <a:cubicBezTo>
                    <a:pt x="1479" y="209"/>
                    <a:pt x="1699" y="169"/>
                    <a:pt x="1919" y="169"/>
                  </a:cubicBezTo>
                  <a:cubicBezTo>
                    <a:pt x="2057" y="169"/>
                    <a:pt x="2194" y="185"/>
                    <a:pt x="2325" y="214"/>
                  </a:cubicBezTo>
                  <a:cubicBezTo>
                    <a:pt x="2331" y="216"/>
                    <a:pt x="2338" y="217"/>
                    <a:pt x="2344" y="217"/>
                  </a:cubicBezTo>
                  <a:cubicBezTo>
                    <a:pt x="2403" y="217"/>
                    <a:pt x="2418" y="112"/>
                    <a:pt x="2350" y="89"/>
                  </a:cubicBezTo>
                  <a:cubicBezTo>
                    <a:pt x="2108" y="22"/>
                    <a:pt x="1872" y="0"/>
                    <a:pt x="1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5" name="Google Shape;4115;p13"/>
            <p:cNvSpPr/>
            <p:nvPr/>
          </p:nvSpPr>
          <p:spPr>
            <a:xfrm>
              <a:off x="6882250" y="1660525"/>
              <a:ext cx="17425" cy="84800"/>
            </a:xfrm>
            <a:custGeom>
              <a:avLst/>
              <a:gdLst/>
              <a:ahLst/>
              <a:cxnLst/>
              <a:rect l="l" t="t" r="r" b="b"/>
              <a:pathLst>
                <a:path w="697" h="3392" extrusionOk="0">
                  <a:moveTo>
                    <a:pt x="308" y="1"/>
                  </a:moveTo>
                  <a:cubicBezTo>
                    <a:pt x="225" y="1"/>
                    <a:pt x="150" y="79"/>
                    <a:pt x="175" y="179"/>
                  </a:cubicBezTo>
                  <a:cubicBezTo>
                    <a:pt x="188" y="253"/>
                    <a:pt x="238" y="303"/>
                    <a:pt x="263" y="366"/>
                  </a:cubicBezTo>
                  <a:cubicBezTo>
                    <a:pt x="300" y="441"/>
                    <a:pt x="313" y="503"/>
                    <a:pt x="338" y="578"/>
                  </a:cubicBezTo>
                  <a:cubicBezTo>
                    <a:pt x="375" y="716"/>
                    <a:pt x="388" y="853"/>
                    <a:pt x="388" y="991"/>
                  </a:cubicBezTo>
                  <a:cubicBezTo>
                    <a:pt x="400" y="1278"/>
                    <a:pt x="288" y="1553"/>
                    <a:pt x="200" y="1828"/>
                  </a:cubicBezTo>
                  <a:cubicBezTo>
                    <a:pt x="88" y="2140"/>
                    <a:pt x="13" y="2453"/>
                    <a:pt x="0" y="2778"/>
                  </a:cubicBezTo>
                  <a:cubicBezTo>
                    <a:pt x="0" y="3078"/>
                    <a:pt x="288" y="3265"/>
                    <a:pt x="525" y="3378"/>
                  </a:cubicBezTo>
                  <a:cubicBezTo>
                    <a:pt x="543" y="3387"/>
                    <a:pt x="559" y="3392"/>
                    <a:pt x="575" y="3392"/>
                  </a:cubicBezTo>
                  <a:cubicBezTo>
                    <a:pt x="657" y="3392"/>
                    <a:pt x="697" y="3268"/>
                    <a:pt x="613" y="3215"/>
                  </a:cubicBezTo>
                  <a:cubicBezTo>
                    <a:pt x="488" y="3140"/>
                    <a:pt x="313" y="3028"/>
                    <a:pt x="250" y="2890"/>
                  </a:cubicBezTo>
                  <a:cubicBezTo>
                    <a:pt x="200" y="2778"/>
                    <a:pt x="263" y="2603"/>
                    <a:pt x="300" y="2478"/>
                  </a:cubicBezTo>
                  <a:cubicBezTo>
                    <a:pt x="375" y="2190"/>
                    <a:pt x="500" y="1891"/>
                    <a:pt x="575" y="1591"/>
                  </a:cubicBezTo>
                  <a:cubicBezTo>
                    <a:pt x="625" y="1341"/>
                    <a:pt x="625" y="1066"/>
                    <a:pt x="600" y="816"/>
                  </a:cubicBezTo>
                  <a:cubicBezTo>
                    <a:pt x="588" y="691"/>
                    <a:pt x="575" y="566"/>
                    <a:pt x="538" y="441"/>
                  </a:cubicBezTo>
                  <a:cubicBezTo>
                    <a:pt x="513" y="316"/>
                    <a:pt x="488" y="166"/>
                    <a:pt x="425" y="66"/>
                  </a:cubicBezTo>
                  <a:cubicBezTo>
                    <a:pt x="392" y="20"/>
                    <a:pt x="349" y="1"/>
                    <a:pt x="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6" name="Google Shape;4116;p13"/>
            <p:cNvSpPr/>
            <p:nvPr/>
          </p:nvSpPr>
          <p:spPr>
            <a:xfrm>
              <a:off x="6890575" y="1677300"/>
              <a:ext cx="142275" cy="68000"/>
            </a:xfrm>
            <a:custGeom>
              <a:avLst/>
              <a:gdLst/>
              <a:ahLst/>
              <a:cxnLst/>
              <a:rect l="l" t="t" r="r" b="b"/>
              <a:pathLst>
                <a:path w="5691" h="2720" extrusionOk="0">
                  <a:moveTo>
                    <a:pt x="232" y="1"/>
                  </a:moveTo>
                  <a:cubicBezTo>
                    <a:pt x="100" y="1"/>
                    <a:pt x="0" y="187"/>
                    <a:pt x="117" y="282"/>
                  </a:cubicBezTo>
                  <a:cubicBezTo>
                    <a:pt x="505" y="607"/>
                    <a:pt x="1054" y="745"/>
                    <a:pt x="1529" y="907"/>
                  </a:cubicBezTo>
                  <a:cubicBezTo>
                    <a:pt x="2017" y="1082"/>
                    <a:pt x="2479" y="1282"/>
                    <a:pt x="2929" y="1532"/>
                  </a:cubicBezTo>
                  <a:cubicBezTo>
                    <a:pt x="3791" y="2007"/>
                    <a:pt x="4641" y="2507"/>
                    <a:pt x="5616" y="2719"/>
                  </a:cubicBezTo>
                  <a:cubicBezTo>
                    <a:pt x="5678" y="2719"/>
                    <a:pt x="5691" y="2644"/>
                    <a:pt x="5641" y="2632"/>
                  </a:cubicBezTo>
                  <a:cubicBezTo>
                    <a:pt x="4678" y="2407"/>
                    <a:pt x="3854" y="1794"/>
                    <a:pt x="3016" y="1295"/>
                  </a:cubicBezTo>
                  <a:cubicBezTo>
                    <a:pt x="2592" y="1045"/>
                    <a:pt x="2154" y="820"/>
                    <a:pt x="1692" y="645"/>
                  </a:cubicBezTo>
                  <a:cubicBezTo>
                    <a:pt x="1454" y="557"/>
                    <a:pt x="1217" y="482"/>
                    <a:pt x="992" y="382"/>
                  </a:cubicBezTo>
                  <a:cubicBezTo>
                    <a:pt x="754" y="282"/>
                    <a:pt x="530" y="145"/>
                    <a:pt x="305" y="20"/>
                  </a:cubicBezTo>
                  <a:cubicBezTo>
                    <a:pt x="280" y="7"/>
                    <a:pt x="256" y="1"/>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7" name="Google Shape;4117;p13"/>
            <p:cNvSpPr/>
            <p:nvPr/>
          </p:nvSpPr>
          <p:spPr>
            <a:xfrm>
              <a:off x="6547650" y="1922775"/>
              <a:ext cx="401175" cy="290350"/>
            </a:xfrm>
            <a:custGeom>
              <a:avLst/>
              <a:gdLst/>
              <a:ahLst/>
              <a:cxnLst/>
              <a:rect l="l" t="t" r="r" b="b"/>
              <a:pathLst>
                <a:path w="16047" h="11614" extrusionOk="0">
                  <a:moveTo>
                    <a:pt x="6134" y="1"/>
                  </a:moveTo>
                  <a:cubicBezTo>
                    <a:pt x="5826" y="1"/>
                    <a:pt x="5516" y="61"/>
                    <a:pt x="5236" y="173"/>
                  </a:cubicBezTo>
                  <a:cubicBezTo>
                    <a:pt x="4749" y="386"/>
                    <a:pt x="4424" y="723"/>
                    <a:pt x="4112" y="1123"/>
                  </a:cubicBezTo>
                  <a:cubicBezTo>
                    <a:pt x="3937" y="1335"/>
                    <a:pt x="3762" y="1573"/>
                    <a:pt x="3499" y="1660"/>
                  </a:cubicBezTo>
                  <a:cubicBezTo>
                    <a:pt x="3287" y="1735"/>
                    <a:pt x="3049" y="1723"/>
                    <a:pt x="2837" y="1810"/>
                  </a:cubicBezTo>
                  <a:cubicBezTo>
                    <a:pt x="2437" y="1960"/>
                    <a:pt x="2350" y="2373"/>
                    <a:pt x="2287" y="2760"/>
                  </a:cubicBezTo>
                  <a:cubicBezTo>
                    <a:pt x="2262" y="2935"/>
                    <a:pt x="2237" y="3135"/>
                    <a:pt x="2137" y="3285"/>
                  </a:cubicBezTo>
                  <a:cubicBezTo>
                    <a:pt x="2012" y="3460"/>
                    <a:pt x="1750" y="3497"/>
                    <a:pt x="1562" y="3572"/>
                  </a:cubicBezTo>
                  <a:cubicBezTo>
                    <a:pt x="1362" y="3660"/>
                    <a:pt x="1187" y="3785"/>
                    <a:pt x="1112" y="4010"/>
                  </a:cubicBezTo>
                  <a:cubicBezTo>
                    <a:pt x="1025" y="4247"/>
                    <a:pt x="1025" y="4485"/>
                    <a:pt x="850" y="4685"/>
                  </a:cubicBezTo>
                  <a:cubicBezTo>
                    <a:pt x="700" y="4859"/>
                    <a:pt x="513" y="4997"/>
                    <a:pt x="400" y="5197"/>
                  </a:cubicBezTo>
                  <a:cubicBezTo>
                    <a:pt x="275" y="5409"/>
                    <a:pt x="300" y="5622"/>
                    <a:pt x="363" y="5847"/>
                  </a:cubicBezTo>
                  <a:cubicBezTo>
                    <a:pt x="438" y="6109"/>
                    <a:pt x="275" y="6297"/>
                    <a:pt x="163" y="6522"/>
                  </a:cubicBezTo>
                  <a:cubicBezTo>
                    <a:pt x="50" y="6734"/>
                    <a:pt x="0" y="6971"/>
                    <a:pt x="13" y="7221"/>
                  </a:cubicBezTo>
                  <a:cubicBezTo>
                    <a:pt x="50" y="7746"/>
                    <a:pt x="350" y="8234"/>
                    <a:pt x="663" y="8646"/>
                  </a:cubicBezTo>
                  <a:cubicBezTo>
                    <a:pt x="825" y="8858"/>
                    <a:pt x="988" y="9121"/>
                    <a:pt x="1250" y="9221"/>
                  </a:cubicBezTo>
                  <a:cubicBezTo>
                    <a:pt x="1337" y="9255"/>
                    <a:pt x="1425" y="9268"/>
                    <a:pt x="1514" y="9268"/>
                  </a:cubicBezTo>
                  <a:cubicBezTo>
                    <a:pt x="1656" y="9268"/>
                    <a:pt x="1799" y="9234"/>
                    <a:pt x="1937" y="9196"/>
                  </a:cubicBezTo>
                  <a:cubicBezTo>
                    <a:pt x="2375" y="9046"/>
                    <a:pt x="2762" y="8783"/>
                    <a:pt x="3174" y="8583"/>
                  </a:cubicBezTo>
                  <a:cubicBezTo>
                    <a:pt x="3387" y="8483"/>
                    <a:pt x="3599" y="8409"/>
                    <a:pt x="3824" y="8359"/>
                  </a:cubicBezTo>
                  <a:cubicBezTo>
                    <a:pt x="3962" y="8334"/>
                    <a:pt x="4087" y="8321"/>
                    <a:pt x="4224" y="8321"/>
                  </a:cubicBezTo>
                  <a:cubicBezTo>
                    <a:pt x="4237" y="8558"/>
                    <a:pt x="4424" y="8758"/>
                    <a:pt x="4637" y="8896"/>
                  </a:cubicBezTo>
                  <a:cubicBezTo>
                    <a:pt x="4824" y="9008"/>
                    <a:pt x="5049" y="9046"/>
                    <a:pt x="5249" y="9133"/>
                  </a:cubicBezTo>
                  <a:cubicBezTo>
                    <a:pt x="5499" y="9246"/>
                    <a:pt x="5611" y="9421"/>
                    <a:pt x="5649" y="9683"/>
                  </a:cubicBezTo>
                  <a:cubicBezTo>
                    <a:pt x="5711" y="10146"/>
                    <a:pt x="5911" y="10533"/>
                    <a:pt x="6261" y="10858"/>
                  </a:cubicBezTo>
                  <a:cubicBezTo>
                    <a:pt x="6599" y="11170"/>
                    <a:pt x="7023" y="11383"/>
                    <a:pt x="7436" y="11595"/>
                  </a:cubicBezTo>
                  <a:cubicBezTo>
                    <a:pt x="7463" y="11608"/>
                    <a:pt x="7489" y="11613"/>
                    <a:pt x="7514" y="11613"/>
                  </a:cubicBezTo>
                  <a:cubicBezTo>
                    <a:pt x="7686" y="11613"/>
                    <a:pt x="7796" y="11345"/>
                    <a:pt x="7611" y="11258"/>
                  </a:cubicBezTo>
                  <a:cubicBezTo>
                    <a:pt x="7223" y="11083"/>
                    <a:pt x="6836" y="10895"/>
                    <a:pt x="6524" y="10608"/>
                  </a:cubicBezTo>
                  <a:cubicBezTo>
                    <a:pt x="6374" y="10470"/>
                    <a:pt x="6236" y="10321"/>
                    <a:pt x="6149" y="10146"/>
                  </a:cubicBezTo>
                  <a:cubicBezTo>
                    <a:pt x="6074" y="9958"/>
                    <a:pt x="6049" y="9758"/>
                    <a:pt x="6011" y="9558"/>
                  </a:cubicBezTo>
                  <a:cubicBezTo>
                    <a:pt x="5974" y="9358"/>
                    <a:pt x="5911" y="9158"/>
                    <a:pt x="5749" y="9008"/>
                  </a:cubicBezTo>
                  <a:cubicBezTo>
                    <a:pt x="5599" y="8883"/>
                    <a:pt x="5374" y="8821"/>
                    <a:pt x="5186" y="8771"/>
                  </a:cubicBezTo>
                  <a:cubicBezTo>
                    <a:pt x="5011" y="8721"/>
                    <a:pt x="4824" y="8696"/>
                    <a:pt x="4712" y="8546"/>
                  </a:cubicBezTo>
                  <a:cubicBezTo>
                    <a:pt x="4649" y="8446"/>
                    <a:pt x="4587" y="8334"/>
                    <a:pt x="4662" y="8221"/>
                  </a:cubicBezTo>
                  <a:cubicBezTo>
                    <a:pt x="4749" y="8084"/>
                    <a:pt x="4599" y="7946"/>
                    <a:pt x="4474" y="7934"/>
                  </a:cubicBezTo>
                  <a:cubicBezTo>
                    <a:pt x="4457" y="7933"/>
                    <a:pt x="4439" y="7932"/>
                    <a:pt x="4421" y="7932"/>
                  </a:cubicBezTo>
                  <a:cubicBezTo>
                    <a:pt x="4235" y="7932"/>
                    <a:pt x="4033" y="7989"/>
                    <a:pt x="3862" y="8046"/>
                  </a:cubicBezTo>
                  <a:cubicBezTo>
                    <a:pt x="3462" y="8184"/>
                    <a:pt x="3112" y="8421"/>
                    <a:pt x="2712" y="8596"/>
                  </a:cubicBezTo>
                  <a:cubicBezTo>
                    <a:pt x="2525" y="8683"/>
                    <a:pt x="2325" y="8771"/>
                    <a:pt x="2125" y="8821"/>
                  </a:cubicBezTo>
                  <a:cubicBezTo>
                    <a:pt x="1966" y="8874"/>
                    <a:pt x="1772" y="8927"/>
                    <a:pt x="1595" y="8927"/>
                  </a:cubicBezTo>
                  <a:cubicBezTo>
                    <a:pt x="1563" y="8927"/>
                    <a:pt x="1531" y="8925"/>
                    <a:pt x="1500" y="8921"/>
                  </a:cubicBezTo>
                  <a:cubicBezTo>
                    <a:pt x="1262" y="8883"/>
                    <a:pt x="1050" y="8558"/>
                    <a:pt x="900" y="8384"/>
                  </a:cubicBezTo>
                  <a:cubicBezTo>
                    <a:pt x="713" y="8171"/>
                    <a:pt x="550" y="7959"/>
                    <a:pt x="450" y="7696"/>
                  </a:cubicBezTo>
                  <a:cubicBezTo>
                    <a:pt x="363" y="7484"/>
                    <a:pt x="325" y="7246"/>
                    <a:pt x="350" y="7021"/>
                  </a:cubicBezTo>
                  <a:cubicBezTo>
                    <a:pt x="375" y="6784"/>
                    <a:pt x="500" y="6609"/>
                    <a:pt x="600" y="6397"/>
                  </a:cubicBezTo>
                  <a:cubicBezTo>
                    <a:pt x="700" y="6209"/>
                    <a:pt x="738" y="6009"/>
                    <a:pt x="675" y="5797"/>
                  </a:cubicBezTo>
                  <a:cubicBezTo>
                    <a:pt x="650" y="5684"/>
                    <a:pt x="600" y="5572"/>
                    <a:pt x="638" y="5459"/>
                  </a:cubicBezTo>
                  <a:cubicBezTo>
                    <a:pt x="663" y="5347"/>
                    <a:pt x="725" y="5272"/>
                    <a:pt x="800" y="5184"/>
                  </a:cubicBezTo>
                  <a:cubicBezTo>
                    <a:pt x="938" y="5034"/>
                    <a:pt x="1100" y="4897"/>
                    <a:pt x="1212" y="4710"/>
                  </a:cubicBezTo>
                  <a:cubicBezTo>
                    <a:pt x="1337" y="4510"/>
                    <a:pt x="1312" y="4260"/>
                    <a:pt x="1425" y="4060"/>
                  </a:cubicBezTo>
                  <a:cubicBezTo>
                    <a:pt x="1537" y="3872"/>
                    <a:pt x="1812" y="3860"/>
                    <a:pt x="2000" y="3797"/>
                  </a:cubicBezTo>
                  <a:cubicBezTo>
                    <a:pt x="2187" y="3747"/>
                    <a:pt x="2350" y="3660"/>
                    <a:pt x="2475" y="3497"/>
                  </a:cubicBezTo>
                  <a:cubicBezTo>
                    <a:pt x="2687" y="3185"/>
                    <a:pt x="2625" y="2798"/>
                    <a:pt x="2700" y="2448"/>
                  </a:cubicBezTo>
                  <a:cubicBezTo>
                    <a:pt x="2800" y="1960"/>
                    <a:pt x="3337" y="2110"/>
                    <a:pt x="3699" y="1973"/>
                  </a:cubicBezTo>
                  <a:cubicBezTo>
                    <a:pt x="4187" y="1798"/>
                    <a:pt x="4399" y="1323"/>
                    <a:pt x="4749" y="961"/>
                  </a:cubicBezTo>
                  <a:cubicBezTo>
                    <a:pt x="5049" y="636"/>
                    <a:pt x="5486" y="436"/>
                    <a:pt x="5924" y="398"/>
                  </a:cubicBezTo>
                  <a:cubicBezTo>
                    <a:pt x="5999" y="390"/>
                    <a:pt x="6074" y="386"/>
                    <a:pt x="6148" y="386"/>
                  </a:cubicBezTo>
                  <a:cubicBezTo>
                    <a:pt x="6297" y="386"/>
                    <a:pt x="6444" y="402"/>
                    <a:pt x="6586" y="436"/>
                  </a:cubicBezTo>
                  <a:cubicBezTo>
                    <a:pt x="6836" y="511"/>
                    <a:pt x="7061" y="623"/>
                    <a:pt x="7311" y="648"/>
                  </a:cubicBezTo>
                  <a:cubicBezTo>
                    <a:pt x="7458" y="666"/>
                    <a:pt x="7604" y="673"/>
                    <a:pt x="7749" y="673"/>
                  </a:cubicBezTo>
                  <a:cubicBezTo>
                    <a:pt x="8099" y="673"/>
                    <a:pt x="8445" y="636"/>
                    <a:pt x="8798" y="636"/>
                  </a:cubicBezTo>
                  <a:cubicBezTo>
                    <a:pt x="9298" y="636"/>
                    <a:pt x="9785" y="661"/>
                    <a:pt x="10285" y="711"/>
                  </a:cubicBezTo>
                  <a:cubicBezTo>
                    <a:pt x="10772" y="773"/>
                    <a:pt x="11247" y="873"/>
                    <a:pt x="11697" y="1073"/>
                  </a:cubicBezTo>
                  <a:cubicBezTo>
                    <a:pt x="12210" y="1285"/>
                    <a:pt x="12647" y="1623"/>
                    <a:pt x="13072" y="1998"/>
                  </a:cubicBezTo>
                  <a:cubicBezTo>
                    <a:pt x="13509" y="2385"/>
                    <a:pt x="13959" y="2748"/>
                    <a:pt x="14409" y="3110"/>
                  </a:cubicBezTo>
                  <a:cubicBezTo>
                    <a:pt x="14834" y="3472"/>
                    <a:pt x="15159" y="3910"/>
                    <a:pt x="15334" y="4447"/>
                  </a:cubicBezTo>
                  <a:cubicBezTo>
                    <a:pt x="15496" y="4934"/>
                    <a:pt x="15571" y="5484"/>
                    <a:pt x="15621" y="5997"/>
                  </a:cubicBezTo>
                  <a:cubicBezTo>
                    <a:pt x="15671" y="6497"/>
                    <a:pt x="15634" y="7084"/>
                    <a:pt x="15209" y="7421"/>
                  </a:cubicBezTo>
                  <a:cubicBezTo>
                    <a:pt x="15084" y="7525"/>
                    <a:pt x="15167" y="7708"/>
                    <a:pt x="15292" y="7708"/>
                  </a:cubicBezTo>
                  <a:cubicBezTo>
                    <a:pt x="15317" y="7708"/>
                    <a:pt x="15344" y="7700"/>
                    <a:pt x="15371" y="7684"/>
                  </a:cubicBezTo>
                  <a:cubicBezTo>
                    <a:pt x="15596" y="7534"/>
                    <a:pt x="15746" y="7346"/>
                    <a:pt x="15846" y="7109"/>
                  </a:cubicBezTo>
                  <a:cubicBezTo>
                    <a:pt x="16046" y="6596"/>
                    <a:pt x="15959" y="6059"/>
                    <a:pt x="15859" y="5534"/>
                  </a:cubicBezTo>
                  <a:cubicBezTo>
                    <a:pt x="15746" y="4997"/>
                    <a:pt x="15646" y="4447"/>
                    <a:pt x="15396" y="3947"/>
                  </a:cubicBezTo>
                  <a:cubicBezTo>
                    <a:pt x="15134" y="3422"/>
                    <a:pt x="14696" y="3035"/>
                    <a:pt x="14247" y="2648"/>
                  </a:cubicBezTo>
                  <a:cubicBezTo>
                    <a:pt x="13772" y="2235"/>
                    <a:pt x="13347" y="1773"/>
                    <a:pt x="12872" y="1360"/>
                  </a:cubicBezTo>
                  <a:cubicBezTo>
                    <a:pt x="12035" y="636"/>
                    <a:pt x="10985" y="311"/>
                    <a:pt x="9898" y="261"/>
                  </a:cubicBezTo>
                  <a:cubicBezTo>
                    <a:pt x="9757" y="251"/>
                    <a:pt x="9616" y="247"/>
                    <a:pt x="9476" y="247"/>
                  </a:cubicBezTo>
                  <a:cubicBezTo>
                    <a:pt x="9071" y="247"/>
                    <a:pt x="8669" y="280"/>
                    <a:pt x="8261" y="298"/>
                  </a:cubicBezTo>
                  <a:cubicBezTo>
                    <a:pt x="8085" y="314"/>
                    <a:pt x="7903" y="335"/>
                    <a:pt x="7724" y="335"/>
                  </a:cubicBezTo>
                  <a:cubicBezTo>
                    <a:pt x="7623" y="335"/>
                    <a:pt x="7522" y="329"/>
                    <a:pt x="7423" y="311"/>
                  </a:cubicBezTo>
                  <a:cubicBezTo>
                    <a:pt x="7148" y="273"/>
                    <a:pt x="6911" y="123"/>
                    <a:pt x="6649" y="61"/>
                  </a:cubicBezTo>
                  <a:cubicBezTo>
                    <a:pt x="6482" y="20"/>
                    <a:pt x="6308" y="1"/>
                    <a:pt x="6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8" name="Google Shape;4118;p13"/>
            <p:cNvSpPr/>
            <p:nvPr/>
          </p:nvSpPr>
          <p:spPr>
            <a:xfrm>
              <a:off x="6583250" y="2001350"/>
              <a:ext cx="255125" cy="115400"/>
            </a:xfrm>
            <a:custGeom>
              <a:avLst/>
              <a:gdLst/>
              <a:ahLst/>
              <a:cxnLst/>
              <a:rect l="l" t="t" r="r" b="b"/>
              <a:pathLst>
                <a:path w="10205" h="4616" extrusionOk="0">
                  <a:moveTo>
                    <a:pt x="1721" y="1"/>
                  </a:moveTo>
                  <a:cubicBezTo>
                    <a:pt x="1621" y="1"/>
                    <a:pt x="1523" y="49"/>
                    <a:pt x="1451" y="167"/>
                  </a:cubicBezTo>
                  <a:cubicBezTo>
                    <a:pt x="1375" y="293"/>
                    <a:pt x="1487" y="403"/>
                    <a:pt x="1606" y="403"/>
                  </a:cubicBezTo>
                  <a:cubicBezTo>
                    <a:pt x="1663" y="403"/>
                    <a:pt x="1722" y="378"/>
                    <a:pt x="1763" y="317"/>
                  </a:cubicBezTo>
                  <a:lnTo>
                    <a:pt x="1763" y="317"/>
                  </a:lnTo>
                  <a:cubicBezTo>
                    <a:pt x="1741" y="352"/>
                    <a:pt x="1736" y="361"/>
                    <a:pt x="1738" y="361"/>
                  </a:cubicBezTo>
                  <a:cubicBezTo>
                    <a:pt x="1741" y="361"/>
                    <a:pt x="1750" y="352"/>
                    <a:pt x="1757" y="352"/>
                  </a:cubicBezTo>
                  <a:cubicBezTo>
                    <a:pt x="1763" y="352"/>
                    <a:pt x="1767" y="358"/>
                    <a:pt x="1763" y="379"/>
                  </a:cubicBezTo>
                  <a:cubicBezTo>
                    <a:pt x="1763" y="429"/>
                    <a:pt x="1738" y="454"/>
                    <a:pt x="1713" y="504"/>
                  </a:cubicBezTo>
                  <a:cubicBezTo>
                    <a:pt x="1625" y="604"/>
                    <a:pt x="1526" y="692"/>
                    <a:pt x="1426" y="779"/>
                  </a:cubicBezTo>
                  <a:cubicBezTo>
                    <a:pt x="1226" y="954"/>
                    <a:pt x="1051" y="1142"/>
                    <a:pt x="876" y="1342"/>
                  </a:cubicBezTo>
                  <a:cubicBezTo>
                    <a:pt x="538" y="1716"/>
                    <a:pt x="238" y="2179"/>
                    <a:pt x="101" y="2666"/>
                  </a:cubicBezTo>
                  <a:cubicBezTo>
                    <a:pt x="38" y="2866"/>
                    <a:pt x="1" y="3091"/>
                    <a:pt x="38" y="3304"/>
                  </a:cubicBezTo>
                  <a:cubicBezTo>
                    <a:pt x="88" y="3541"/>
                    <a:pt x="313" y="3703"/>
                    <a:pt x="476" y="3866"/>
                  </a:cubicBezTo>
                  <a:cubicBezTo>
                    <a:pt x="676" y="4053"/>
                    <a:pt x="913" y="4216"/>
                    <a:pt x="1138" y="4366"/>
                  </a:cubicBezTo>
                  <a:cubicBezTo>
                    <a:pt x="1338" y="4491"/>
                    <a:pt x="1563" y="4616"/>
                    <a:pt x="1800" y="4616"/>
                  </a:cubicBezTo>
                  <a:cubicBezTo>
                    <a:pt x="1807" y="4616"/>
                    <a:pt x="1813" y="4616"/>
                    <a:pt x="1820" y="4616"/>
                  </a:cubicBezTo>
                  <a:cubicBezTo>
                    <a:pt x="2286" y="4616"/>
                    <a:pt x="2655" y="4174"/>
                    <a:pt x="2975" y="3891"/>
                  </a:cubicBezTo>
                  <a:cubicBezTo>
                    <a:pt x="3088" y="3803"/>
                    <a:pt x="3188" y="3703"/>
                    <a:pt x="3288" y="3603"/>
                  </a:cubicBezTo>
                  <a:cubicBezTo>
                    <a:pt x="3388" y="3516"/>
                    <a:pt x="3475" y="3404"/>
                    <a:pt x="3612" y="3379"/>
                  </a:cubicBezTo>
                  <a:cubicBezTo>
                    <a:pt x="3624" y="3377"/>
                    <a:pt x="3635" y="3377"/>
                    <a:pt x="3646" y="3377"/>
                  </a:cubicBezTo>
                  <a:cubicBezTo>
                    <a:pt x="3762" y="3377"/>
                    <a:pt x="3885" y="3432"/>
                    <a:pt x="3987" y="3466"/>
                  </a:cubicBezTo>
                  <a:cubicBezTo>
                    <a:pt x="4100" y="3503"/>
                    <a:pt x="4212" y="3541"/>
                    <a:pt x="4337" y="3578"/>
                  </a:cubicBezTo>
                  <a:cubicBezTo>
                    <a:pt x="4698" y="3689"/>
                    <a:pt x="5072" y="3752"/>
                    <a:pt x="5450" y="3752"/>
                  </a:cubicBezTo>
                  <a:cubicBezTo>
                    <a:pt x="5583" y="3752"/>
                    <a:pt x="5716" y="3745"/>
                    <a:pt x="5849" y="3728"/>
                  </a:cubicBezTo>
                  <a:cubicBezTo>
                    <a:pt x="6349" y="3666"/>
                    <a:pt x="6837" y="3503"/>
                    <a:pt x="7349" y="3429"/>
                  </a:cubicBezTo>
                  <a:cubicBezTo>
                    <a:pt x="7552" y="3396"/>
                    <a:pt x="7759" y="3380"/>
                    <a:pt x="7968" y="3380"/>
                  </a:cubicBezTo>
                  <a:cubicBezTo>
                    <a:pt x="8721" y="3380"/>
                    <a:pt x="9487" y="3590"/>
                    <a:pt x="10123" y="3991"/>
                  </a:cubicBezTo>
                  <a:cubicBezTo>
                    <a:pt x="10129" y="3995"/>
                    <a:pt x="10136" y="3997"/>
                    <a:pt x="10142" y="3997"/>
                  </a:cubicBezTo>
                  <a:cubicBezTo>
                    <a:pt x="10175" y="3997"/>
                    <a:pt x="10205" y="3949"/>
                    <a:pt x="10173" y="3928"/>
                  </a:cubicBezTo>
                  <a:cubicBezTo>
                    <a:pt x="9736" y="3591"/>
                    <a:pt x="9273" y="3341"/>
                    <a:pt x="8736" y="3191"/>
                  </a:cubicBezTo>
                  <a:cubicBezTo>
                    <a:pt x="8367" y="3097"/>
                    <a:pt x="7991" y="3049"/>
                    <a:pt x="7614" y="3049"/>
                  </a:cubicBezTo>
                  <a:cubicBezTo>
                    <a:pt x="7443" y="3049"/>
                    <a:pt x="7271" y="3059"/>
                    <a:pt x="7099" y="3079"/>
                  </a:cubicBezTo>
                  <a:cubicBezTo>
                    <a:pt x="6562" y="3154"/>
                    <a:pt x="6037" y="3316"/>
                    <a:pt x="5499" y="3341"/>
                  </a:cubicBezTo>
                  <a:cubicBezTo>
                    <a:pt x="5455" y="3343"/>
                    <a:pt x="5411" y="3344"/>
                    <a:pt x="5367" y="3344"/>
                  </a:cubicBezTo>
                  <a:cubicBezTo>
                    <a:pt x="4869" y="3344"/>
                    <a:pt x="4407" y="3220"/>
                    <a:pt x="3925" y="3129"/>
                  </a:cubicBezTo>
                  <a:cubicBezTo>
                    <a:pt x="3850" y="3113"/>
                    <a:pt x="3778" y="3104"/>
                    <a:pt x="3709" y="3104"/>
                  </a:cubicBezTo>
                  <a:cubicBezTo>
                    <a:pt x="3561" y="3104"/>
                    <a:pt x="3424" y="3143"/>
                    <a:pt x="3288" y="3229"/>
                  </a:cubicBezTo>
                  <a:cubicBezTo>
                    <a:pt x="3050" y="3391"/>
                    <a:pt x="2825" y="3566"/>
                    <a:pt x="2600" y="3753"/>
                  </a:cubicBezTo>
                  <a:cubicBezTo>
                    <a:pt x="2413" y="3903"/>
                    <a:pt x="2225" y="4091"/>
                    <a:pt x="2000" y="4178"/>
                  </a:cubicBezTo>
                  <a:cubicBezTo>
                    <a:pt x="1946" y="4200"/>
                    <a:pt x="1892" y="4209"/>
                    <a:pt x="1839" y="4209"/>
                  </a:cubicBezTo>
                  <a:cubicBezTo>
                    <a:pt x="1648" y="4209"/>
                    <a:pt x="1464" y="4089"/>
                    <a:pt x="1288" y="3991"/>
                  </a:cubicBezTo>
                  <a:cubicBezTo>
                    <a:pt x="1051" y="3866"/>
                    <a:pt x="801" y="3728"/>
                    <a:pt x="563" y="3578"/>
                  </a:cubicBezTo>
                  <a:cubicBezTo>
                    <a:pt x="276" y="3379"/>
                    <a:pt x="301" y="3104"/>
                    <a:pt x="363" y="2804"/>
                  </a:cubicBezTo>
                  <a:cubicBezTo>
                    <a:pt x="463" y="2291"/>
                    <a:pt x="763" y="1904"/>
                    <a:pt x="1126" y="1529"/>
                  </a:cubicBezTo>
                  <a:cubicBezTo>
                    <a:pt x="1313" y="1354"/>
                    <a:pt x="1501" y="1192"/>
                    <a:pt x="1700" y="1029"/>
                  </a:cubicBezTo>
                  <a:cubicBezTo>
                    <a:pt x="1863" y="879"/>
                    <a:pt x="2063" y="742"/>
                    <a:pt x="2113" y="517"/>
                  </a:cubicBezTo>
                  <a:cubicBezTo>
                    <a:pt x="2182" y="256"/>
                    <a:pt x="1949"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9" name="Google Shape;4119;p13"/>
            <p:cNvSpPr/>
            <p:nvPr/>
          </p:nvSpPr>
          <p:spPr>
            <a:xfrm>
              <a:off x="6653550" y="2104850"/>
              <a:ext cx="25" cy="350"/>
            </a:xfrm>
            <a:custGeom>
              <a:avLst/>
              <a:gdLst/>
              <a:ahLst/>
              <a:cxnLst/>
              <a:rect l="l" t="t" r="r" b="b"/>
              <a:pathLst>
                <a:path w="1" h="14" extrusionOk="0">
                  <a:moveTo>
                    <a:pt x="1" y="13"/>
                  </a:moveTo>
                  <a:cubicBezTo>
                    <a:pt x="1" y="13"/>
                    <a:pt x="1" y="13"/>
                    <a:pt x="1" y="13"/>
                  </a:cubicBezTo>
                  <a:cubicBezTo>
                    <a:pt x="1" y="13"/>
                    <a:pt x="1" y="13"/>
                    <a:pt x="1" y="1"/>
                  </a:cubicBezTo>
                  <a:lnTo>
                    <a:pt x="1" y="1"/>
                  </a:lnTo>
                  <a:cubicBezTo>
                    <a:pt x="1" y="1"/>
                    <a:pt x="1" y="1"/>
                    <a:pt x="1"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0" name="Google Shape;4120;p13"/>
            <p:cNvSpPr/>
            <p:nvPr/>
          </p:nvSpPr>
          <p:spPr>
            <a:xfrm>
              <a:off x="6649800" y="2095800"/>
              <a:ext cx="14100" cy="28450"/>
            </a:xfrm>
            <a:custGeom>
              <a:avLst/>
              <a:gdLst/>
              <a:ahLst/>
              <a:cxnLst/>
              <a:rect l="l" t="t" r="r" b="b"/>
              <a:pathLst>
                <a:path w="564" h="1138" extrusionOk="0">
                  <a:moveTo>
                    <a:pt x="163" y="0"/>
                  </a:moveTo>
                  <a:cubicBezTo>
                    <a:pt x="63" y="0"/>
                    <a:pt x="1" y="100"/>
                    <a:pt x="1" y="188"/>
                  </a:cubicBezTo>
                  <a:cubicBezTo>
                    <a:pt x="1" y="238"/>
                    <a:pt x="26" y="288"/>
                    <a:pt x="51" y="313"/>
                  </a:cubicBezTo>
                  <a:cubicBezTo>
                    <a:pt x="76" y="338"/>
                    <a:pt x="113" y="350"/>
                    <a:pt x="138" y="350"/>
                  </a:cubicBezTo>
                  <a:cubicBezTo>
                    <a:pt x="138" y="350"/>
                    <a:pt x="151" y="363"/>
                    <a:pt x="151" y="363"/>
                  </a:cubicBezTo>
                  <a:cubicBezTo>
                    <a:pt x="151" y="366"/>
                    <a:pt x="151" y="369"/>
                    <a:pt x="151" y="375"/>
                  </a:cubicBezTo>
                  <a:cubicBezTo>
                    <a:pt x="176" y="425"/>
                    <a:pt x="176" y="475"/>
                    <a:pt x="188" y="525"/>
                  </a:cubicBezTo>
                  <a:cubicBezTo>
                    <a:pt x="201" y="588"/>
                    <a:pt x="213" y="650"/>
                    <a:pt x="201" y="725"/>
                  </a:cubicBezTo>
                  <a:cubicBezTo>
                    <a:pt x="201" y="738"/>
                    <a:pt x="201" y="763"/>
                    <a:pt x="201" y="775"/>
                  </a:cubicBezTo>
                  <a:cubicBezTo>
                    <a:pt x="188" y="788"/>
                    <a:pt x="188" y="800"/>
                    <a:pt x="188" y="813"/>
                  </a:cubicBezTo>
                  <a:cubicBezTo>
                    <a:pt x="188" y="813"/>
                    <a:pt x="188" y="813"/>
                    <a:pt x="188" y="825"/>
                  </a:cubicBezTo>
                  <a:cubicBezTo>
                    <a:pt x="176" y="838"/>
                    <a:pt x="163" y="863"/>
                    <a:pt x="151" y="888"/>
                  </a:cubicBezTo>
                  <a:cubicBezTo>
                    <a:pt x="151" y="888"/>
                    <a:pt x="151" y="900"/>
                    <a:pt x="138" y="900"/>
                  </a:cubicBezTo>
                  <a:cubicBezTo>
                    <a:pt x="138" y="913"/>
                    <a:pt x="126" y="925"/>
                    <a:pt x="113" y="938"/>
                  </a:cubicBezTo>
                  <a:cubicBezTo>
                    <a:pt x="76" y="1038"/>
                    <a:pt x="138" y="1138"/>
                    <a:pt x="238" y="1138"/>
                  </a:cubicBezTo>
                  <a:cubicBezTo>
                    <a:pt x="376" y="1138"/>
                    <a:pt x="488" y="1013"/>
                    <a:pt x="526" y="900"/>
                  </a:cubicBezTo>
                  <a:cubicBezTo>
                    <a:pt x="563" y="788"/>
                    <a:pt x="563" y="675"/>
                    <a:pt x="551" y="575"/>
                  </a:cubicBezTo>
                  <a:cubicBezTo>
                    <a:pt x="551" y="475"/>
                    <a:pt x="526" y="363"/>
                    <a:pt x="488" y="263"/>
                  </a:cubicBezTo>
                  <a:cubicBezTo>
                    <a:pt x="463" y="200"/>
                    <a:pt x="426" y="138"/>
                    <a:pt x="376" y="88"/>
                  </a:cubicBezTo>
                  <a:cubicBezTo>
                    <a:pt x="326" y="25"/>
                    <a:pt x="251" y="13"/>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1" name="Google Shape;4121;p13"/>
            <p:cNvSpPr/>
            <p:nvPr/>
          </p:nvSpPr>
          <p:spPr>
            <a:xfrm>
              <a:off x="6560450" y="2002550"/>
              <a:ext cx="72775" cy="145500"/>
            </a:xfrm>
            <a:custGeom>
              <a:avLst/>
              <a:gdLst/>
              <a:ahLst/>
              <a:cxnLst/>
              <a:rect l="l" t="t" r="r" b="b"/>
              <a:pathLst>
                <a:path w="2911" h="5820" extrusionOk="0">
                  <a:moveTo>
                    <a:pt x="2727" y="1"/>
                  </a:moveTo>
                  <a:cubicBezTo>
                    <a:pt x="2696" y="1"/>
                    <a:pt x="2665" y="14"/>
                    <a:pt x="2637" y="44"/>
                  </a:cubicBezTo>
                  <a:cubicBezTo>
                    <a:pt x="2413" y="281"/>
                    <a:pt x="2200" y="531"/>
                    <a:pt x="1963" y="756"/>
                  </a:cubicBezTo>
                  <a:cubicBezTo>
                    <a:pt x="1738" y="981"/>
                    <a:pt x="1500" y="1194"/>
                    <a:pt x="1288" y="1419"/>
                  </a:cubicBezTo>
                  <a:cubicBezTo>
                    <a:pt x="675" y="2068"/>
                    <a:pt x="1" y="3056"/>
                    <a:pt x="376" y="3980"/>
                  </a:cubicBezTo>
                  <a:cubicBezTo>
                    <a:pt x="476" y="4218"/>
                    <a:pt x="588" y="4455"/>
                    <a:pt x="688" y="4705"/>
                  </a:cubicBezTo>
                  <a:cubicBezTo>
                    <a:pt x="788" y="4930"/>
                    <a:pt x="863" y="5180"/>
                    <a:pt x="1000" y="5392"/>
                  </a:cubicBezTo>
                  <a:cubicBezTo>
                    <a:pt x="1160" y="5650"/>
                    <a:pt x="1428" y="5819"/>
                    <a:pt x="1712" y="5819"/>
                  </a:cubicBezTo>
                  <a:cubicBezTo>
                    <a:pt x="1828" y="5819"/>
                    <a:pt x="1947" y="5791"/>
                    <a:pt x="2063" y="5730"/>
                  </a:cubicBezTo>
                  <a:cubicBezTo>
                    <a:pt x="2206" y="5653"/>
                    <a:pt x="2116" y="5430"/>
                    <a:pt x="1972" y="5430"/>
                  </a:cubicBezTo>
                  <a:cubicBezTo>
                    <a:pt x="1953" y="5430"/>
                    <a:pt x="1933" y="5434"/>
                    <a:pt x="1913" y="5442"/>
                  </a:cubicBezTo>
                  <a:cubicBezTo>
                    <a:pt x="1849" y="5472"/>
                    <a:pt x="1788" y="5485"/>
                    <a:pt x="1729" y="5485"/>
                  </a:cubicBezTo>
                  <a:cubicBezTo>
                    <a:pt x="1313" y="5485"/>
                    <a:pt x="1015" y="4824"/>
                    <a:pt x="850" y="4518"/>
                  </a:cubicBezTo>
                  <a:cubicBezTo>
                    <a:pt x="713" y="4255"/>
                    <a:pt x="526" y="3968"/>
                    <a:pt x="501" y="3655"/>
                  </a:cubicBezTo>
                  <a:cubicBezTo>
                    <a:pt x="488" y="3405"/>
                    <a:pt x="600" y="3143"/>
                    <a:pt x="688" y="2918"/>
                  </a:cubicBezTo>
                  <a:cubicBezTo>
                    <a:pt x="888" y="2418"/>
                    <a:pt x="1213" y="1943"/>
                    <a:pt x="1563" y="1531"/>
                  </a:cubicBezTo>
                  <a:cubicBezTo>
                    <a:pt x="1750" y="1319"/>
                    <a:pt x="1963" y="1106"/>
                    <a:pt x="2163" y="894"/>
                  </a:cubicBezTo>
                  <a:cubicBezTo>
                    <a:pt x="2388" y="669"/>
                    <a:pt x="2625" y="456"/>
                    <a:pt x="2825" y="219"/>
                  </a:cubicBezTo>
                  <a:cubicBezTo>
                    <a:pt x="2910" y="124"/>
                    <a:pt x="2823" y="1"/>
                    <a:pt x="2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2" name="Google Shape;4122;p13"/>
            <p:cNvSpPr/>
            <p:nvPr/>
          </p:nvSpPr>
          <p:spPr>
            <a:xfrm>
              <a:off x="6607075" y="1994100"/>
              <a:ext cx="59950" cy="96425"/>
            </a:xfrm>
            <a:custGeom>
              <a:avLst/>
              <a:gdLst/>
              <a:ahLst/>
              <a:cxnLst/>
              <a:rect l="l" t="t" r="r" b="b"/>
              <a:pathLst>
                <a:path w="2398" h="3857" extrusionOk="0">
                  <a:moveTo>
                    <a:pt x="1135" y="0"/>
                  </a:moveTo>
                  <a:cubicBezTo>
                    <a:pt x="1045" y="0"/>
                    <a:pt x="956" y="7"/>
                    <a:pt x="872" y="19"/>
                  </a:cubicBezTo>
                  <a:cubicBezTo>
                    <a:pt x="660" y="57"/>
                    <a:pt x="473" y="244"/>
                    <a:pt x="585" y="457"/>
                  </a:cubicBezTo>
                  <a:cubicBezTo>
                    <a:pt x="611" y="509"/>
                    <a:pt x="657" y="531"/>
                    <a:pt x="705" y="531"/>
                  </a:cubicBezTo>
                  <a:cubicBezTo>
                    <a:pt x="795" y="531"/>
                    <a:pt x="893" y="455"/>
                    <a:pt x="885" y="357"/>
                  </a:cubicBezTo>
                  <a:lnTo>
                    <a:pt x="897" y="357"/>
                  </a:lnTo>
                  <a:lnTo>
                    <a:pt x="935" y="344"/>
                  </a:lnTo>
                  <a:cubicBezTo>
                    <a:pt x="997" y="344"/>
                    <a:pt x="1047" y="344"/>
                    <a:pt x="1110" y="332"/>
                  </a:cubicBezTo>
                  <a:cubicBezTo>
                    <a:pt x="1210" y="332"/>
                    <a:pt x="1322" y="344"/>
                    <a:pt x="1422" y="369"/>
                  </a:cubicBezTo>
                  <a:cubicBezTo>
                    <a:pt x="1535" y="382"/>
                    <a:pt x="1685" y="394"/>
                    <a:pt x="1747" y="494"/>
                  </a:cubicBezTo>
                  <a:cubicBezTo>
                    <a:pt x="1810" y="594"/>
                    <a:pt x="1847" y="732"/>
                    <a:pt x="1897" y="832"/>
                  </a:cubicBezTo>
                  <a:cubicBezTo>
                    <a:pt x="1972" y="1019"/>
                    <a:pt x="2097" y="1257"/>
                    <a:pt x="2097" y="1469"/>
                  </a:cubicBezTo>
                  <a:cubicBezTo>
                    <a:pt x="2097" y="1682"/>
                    <a:pt x="1910" y="1844"/>
                    <a:pt x="1760" y="1969"/>
                  </a:cubicBezTo>
                  <a:cubicBezTo>
                    <a:pt x="1410" y="2219"/>
                    <a:pt x="1060" y="2431"/>
                    <a:pt x="960" y="2881"/>
                  </a:cubicBezTo>
                  <a:cubicBezTo>
                    <a:pt x="897" y="3106"/>
                    <a:pt x="860" y="3269"/>
                    <a:pt x="635" y="3369"/>
                  </a:cubicBezTo>
                  <a:cubicBezTo>
                    <a:pt x="448" y="3456"/>
                    <a:pt x="248" y="3481"/>
                    <a:pt x="85" y="3606"/>
                  </a:cubicBezTo>
                  <a:cubicBezTo>
                    <a:pt x="1" y="3691"/>
                    <a:pt x="21" y="3857"/>
                    <a:pt x="158" y="3857"/>
                  </a:cubicBezTo>
                  <a:cubicBezTo>
                    <a:pt x="163" y="3857"/>
                    <a:pt x="167" y="3856"/>
                    <a:pt x="173" y="3856"/>
                  </a:cubicBezTo>
                  <a:cubicBezTo>
                    <a:pt x="435" y="3831"/>
                    <a:pt x="735" y="3719"/>
                    <a:pt x="960" y="3556"/>
                  </a:cubicBezTo>
                  <a:cubicBezTo>
                    <a:pt x="1060" y="3481"/>
                    <a:pt x="1147" y="3381"/>
                    <a:pt x="1197" y="3256"/>
                  </a:cubicBezTo>
                  <a:cubicBezTo>
                    <a:pt x="1247" y="3144"/>
                    <a:pt x="1247" y="3019"/>
                    <a:pt x="1285" y="2906"/>
                  </a:cubicBezTo>
                  <a:cubicBezTo>
                    <a:pt x="1385" y="2594"/>
                    <a:pt x="1772" y="2444"/>
                    <a:pt x="1997" y="2244"/>
                  </a:cubicBezTo>
                  <a:cubicBezTo>
                    <a:pt x="2197" y="2081"/>
                    <a:pt x="2360" y="1869"/>
                    <a:pt x="2372" y="1607"/>
                  </a:cubicBezTo>
                  <a:cubicBezTo>
                    <a:pt x="2397" y="1332"/>
                    <a:pt x="2260" y="1069"/>
                    <a:pt x="2160" y="819"/>
                  </a:cubicBezTo>
                  <a:cubicBezTo>
                    <a:pt x="2035" y="532"/>
                    <a:pt x="1985" y="219"/>
                    <a:pt x="1672" y="94"/>
                  </a:cubicBezTo>
                  <a:cubicBezTo>
                    <a:pt x="1506" y="28"/>
                    <a:pt x="1317" y="0"/>
                    <a:pt x="11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3" name="Google Shape;4123;p13"/>
            <p:cNvSpPr/>
            <p:nvPr/>
          </p:nvSpPr>
          <p:spPr>
            <a:xfrm>
              <a:off x="6764625" y="1965050"/>
              <a:ext cx="61350" cy="55300"/>
            </a:xfrm>
            <a:custGeom>
              <a:avLst/>
              <a:gdLst/>
              <a:ahLst/>
              <a:cxnLst/>
              <a:rect l="l" t="t" r="r" b="b"/>
              <a:pathLst>
                <a:path w="2454" h="2212" extrusionOk="0">
                  <a:moveTo>
                    <a:pt x="2236" y="1"/>
                  </a:moveTo>
                  <a:cubicBezTo>
                    <a:pt x="2223" y="1"/>
                    <a:pt x="2208" y="3"/>
                    <a:pt x="2193" y="7"/>
                  </a:cubicBezTo>
                  <a:cubicBezTo>
                    <a:pt x="1706" y="144"/>
                    <a:pt x="1331" y="469"/>
                    <a:pt x="969" y="807"/>
                  </a:cubicBezTo>
                  <a:cubicBezTo>
                    <a:pt x="781" y="982"/>
                    <a:pt x="594" y="1156"/>
                    <a:pt x="444" y="1356"/>
                  </a:cubicBezTo>
                  <a:cubicBezTo>
                    <a:pt x="369" y="1456"/>
                    <a:pt x="294" y="1556"/>
                    <a:pt x="231" y="1656"/>
                  </a:cubicBezTo>
                  <a:cubicBezTo>
                    <a:pt x="169" y="1756"/>
                    <a:pt x="131" y="1881"/>
                    <a:pt x="69" y="1994"/>
                  </a:cubicBezTo>
                  <a:cubicBezTo>
                    <a:pt x="0" y="2124"/>
                    <a:pt x="118" y="2212"/>
                    <a:pt x="224" y="2212"/>
                  </a:cubicBezTo>
                  <a:cubicBezTo>
                    <a:pt x="290" y="2212"/>
                    <a:pt x="352" y="2176"/>
                    <a:pt x="356" y="2094"/>
                  </a:cubicBezTo>
                  <a:cubicBezTo>
                    <a:pt x="406" y="1644"/>
                    <a:pt x="806" y="1269"/>
                    <a:pt x="1119" y="982"/>
                  </a:cubicBezTo>
                  <a:cubicBezTo>
                    <a:pt x="1456" y="669"/>
                    <a:pt x="1831" y="407"/>
                    <a:pt x="2281" y="294"/>
                  </a:cubicBezTo>
                  <a:cubicBezTo>
                    <a:pt x="2453" y="248"/>
                    <a:pt x="2393" y="1"/>
                    <a:pt x="22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4" name="Google Shape;4124;p13"/>
            <p:cNvSpPr/>
            <p:nvPr/>
          </p:nvSpPr>
          <p:spPr>
            <a:xfrm>
              <a:off x="6628075" y="2014875"/>
              <a:ext cx="169025" cy="72225"/>
            </a:xfrm>
            <a:custGeom>
              <a:avLst/>
              <a:gdLst/>
              <a:ahLst/>
              <a:cxnLst/>
              <a:rect l="l" t="t" r="r" b="b"/>
              <a:pathLst>
                <a:path w="6761" h="2889" extrusionOk="0">
                  <a:moveTo>
                    <a:pt x="5605" y="0"/>
                  </a:moveTo>
                  <a:cubicBezTo>
                    <a:pt x="5518" y="0"/>
                    <a:pt x="5430" y="9"/>
                    <a:pt x="5344" y="26"/>
                  </a:cubicBezTo>
                  <a:cubicBezTo>
                    <a:pt x="4819" y="138"/>
                    <a:pt x="4506" y="576"/>
                    <a:pt x="4106" y="863"/>
                  </a:cubicBezTo>
                  <a:cubicBezTo>
                    <a:pt x="3869" y="1026"/>
                    <a:pt x="3644" y="1075"/>
                    <a:pt x="3357" y="1088"/>
                  </a:cubicBezTo>
                  <a:cubicBezTo>
                    <a:pt x="3094" y="1100"/>
                    <a:pt x="2832" y="1100"/>
                    <a:pt x="2582" y="1163"/>
                  </a:cubicBezTo>
                  <a:cubicBezTo>
                    <a:pt x="2094" y="1313"/>
                    <a:pt x="1707" y="1663"/>
                    <a:pt x="1370" y="2025"/>
                  </a:cubicBezTo>
                  <a:cubicBezTo>
                    <a:pt x="1270" y="2125"/>
                    <a:pt x="1182" y="2225"/>
                    <a:pt x="1082" y="2325"/>
                  </a:cubicBezTo>
                  <a:cubicBezTo>
                    <a:pt x="1007" y="2400"/>
                    <a:pt x="895" y="2550"/>
                    <a:pt x="795" y="2575"/>
                  </a:cubicBezTo>
                  <a:cubicBezTo>
                    <a:pt x="783" y="2578"/>
                    <a:pt x="771" y="2579"/>
                    <a:pt x="759" y="2579"/>
                  </a:cubicBezTo>
                  <a:cubicBezTo>
                    <a:pt x="671" y="2579"/>
                    <a:pt x="586" y="2507"/>
                    <a:pt x="520" y="2463"/>
                  </a:cubicBezTo>
                  <a:cubicBezTo>
                    <a:pt x="432" y="2400"/>
                    <a:pt x="345" y="2363"/>
                    <a:pt x="257" y="2325"/>
                  </a:cubicBezTo>
                  <a:cubicBezTo>
                    <a:pt x="239" y="2320"/>
                    <a:pt x="222" y="2317"/>
                    <a:pt x="206" y="2317"/>
                  </a:cubicBezTo>
                  <a:cubicBezTo>
                    <a:pt x="46" y="2317"/>
                    <a:pt x="0" y="2581"/>
                    <a:pt x="182" y="2638"/>
                  </a:cubicBezTo>
                  <a:cubicBezTo>
                    <a:pt x="388" y="2698"/>
                    <a:pt x="536" y="2888"/>
                    <a:pt x="761" y="2888"/>
                  </a:cubicBezTo>
                  <a:cubicBezTo>
                    <a:pt x="768" y="2888"/>
                    <a:pt x="775" y="2888"/>
                    <a:pt x="782" y="2888"/>
                  </a:cubicBezTo>
                  <a:cubicBezTo>
                    <a:pt x="1032" y="2875"/>
                    <a:pt x="1220" y="2613"/>
                    <a:pt x="1370" y="2438"/>
                  </a:cubicBezTo>
                  <a:cubicBezTo>
                    <a:pt x="1719" y="2075"/>
                    <a:pt x="2069" y="1675"/>
                    <a:pt x="2557" y="1513"/>
                  </a:cubicBezTo>
                  <a:cubicBezTo>
                    <a:pt x="2738" y="1452"/>
                    <a:pt x="2923" y="1442"/>
                    <a:pt x="3108" y="1442"/>
                  </a:cubicBezTo>
                  <a:cubicBezTo>
                    <a:pt x="3203" y="1442"/>
                    <a:pt x="3298" y="1445"/>
                    <a:pt x="3393" y="1445"/>
                  </a:cubicBezTo>
                  <a:cubicBezTo>
                    <a:pt x="3609" y="1445"/>
                    <a:pt x="3824" y="1431"/>
                    <a:pt x="4031" y="1338"/>
                  </a:cubicBezTo>
                  <a:cubicBezTo>
                    <a:pt x="4494" y="1138"/>
                    <a:pt x="4781" y="701"/>
                    <a:pt x="5194" y="438"/>
                  </a:cubicBezTo>
                  <a:cubicBezTo>
                    <a:pt x="5337" y="346"/>
                    <a:pt x="5491" y="303"/>
                    <a:pt x="5643" y="303"/>
                  </a:cubicBezTo>
                  <a:cubicBezTo>
                    <a:pt x="5942" y="303"/>
                    <a:pt x="6232" y="469"/>
                    <a:pt x="6406" y="751"/>
                  </a:cubicBezTo>
                  <a:cubicBezTo>
                    <a:pt x="6438" y="801"/>
                    <a:pt x="6485" y="823"/>
                    <a:pt x="6532" y="823"/>
                  </a:cubicBezTo>
                  <a:cubicBezTo>
                    <a:pt x="6645" y="823"/>
                    <a:pt x="6760" y="696"/>
                    <a:pt x="6681" y="563"/>
                  </a:cubicBezTo>
                  <a:cubicBezTo>
                    <a:pt x="6442" y="200"/>
                    <a:pt x="6031" y="0"/>
                    <a:pt x="56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5" name="Google Shape;4125;p13"/>
            <p:cNvSpPr/>
            <p:nvPr/>
          </p:nvSpPr>
          <p:spPr>
            <a:xfrm>
              <a:off x="6650625" y="1932675"/>
              <a:ext cx="136975" cy="93175"/>
            </a:xfrm>
            <a:custGeom>
              <a:avLst/>
              <a:gdLst/>
              <a:ahLst/>
              <a:cxnLst/>
              <a:rect l="l" t="t" r="r" b="b"/>
              <a:pathLst>
                <a:path w="5479" h="3727" extrusionOk="0">
                  <a:moveTo>
                    <a:pt x="5050" y="0"/>
                  </a:moveTo>
                  <a:cubicBezTo>
                    <a:pt x="5044" y="0"/>
                    <a:pt x="5036" y="1"/>
                    <a:pt x="5029" y="2"/>
                  </a:cubicBezTo>
                  <a:cubicBezTo>
                    <a:pt x="4729" y="52"/>
                    <a:pt x="4641" y="352"/>
                    <a:pt x="4741" y="602"/>
                  </a:cubicBezTo>
                  <a:cubicBezTo>
                    <a:pt x="4791" y="764"/>
                    <a:pt x="4929" y="864"/>
                    <a:pt x="5029" y="989"/>
                  </a:cubicBezTo>
                  <a:cubicBezTo>
                    <a:pt x="5166" y="1152"/>
                    <a:pt x="5154" y="1314"/>
                    <a:pt x="5054" y="1489"/>
                  </a:cubicBezTo>
                  <a:cubicBezTo>
                    <a:pt x="4691" y="2102"/>
                    <a:pt x="4054" y="2439"/>
                    <a:pt x="3392" y="2626"/>
                  </a:cubicBezTo>
                  <a:cubicBezTo>
                    <a:pt x="3297" y="2561"/>
                    <a:pt x="3182" y="2521"/>
                    <a:pt x="3072" y="2521"/>
                  </a:cubicBezTo>
                  <a:cubicBezTo>
                    <a:pt x="2993" y="2521"/>
                    <a:pt x="2917" y="2542"/>
                    <a:pt x="2854" y="2589"/>
                  </a:cubicBezTo>
                  <a:cubicBezTo>
                    <a:pt x="2729" y="2676"/>
                    <a:pt x="2680" y="2839"/>
                    <a:pt x="2592" y="2951"/>
                  </a:cubicBezTo>
                  <a:cubicBezTo>
                    <a:pt x="2480" y="3089"/>
                    <a:pt x="2330" y="3201"/>
                    <a:pt x="2167" y="3264"/>
                  </a:cubicBezTo>
                  <a:cubicBezTo>
                    <a:pt x="2029" y="3313"/>
                    <a:pt x="1886" y="3333"/>
                    <a:pt x="1743" y="3333"/>
                  </a:cubicBezTo>
                  <a:cubicBezTo>
                    <a:pt x="1526" y="3333"/>
                    <a:pt x="1309" y="3287"/>
                    <a:pt x="1105" y="3226"/>
                  </a:cubicBezTo>
                  <a:cubicBezTo>
                    <a:pt x="879" y="3172"/>
                    <a:pt x="659" y="3078"/>
                    <a:pt x="436" y="3078"/>
                  </a:cubicBezTo>
                  <a:cubicBezTo>
                    <a:pt x="351" y="3078"/>
                    <a:pt x="266" y="3092"/>
                    <a:pt x="180" y="3126"/>
                  </a:cubicBezTo>
                  <a:cubicBezTo>
                    <a:pt x="1" y="3194"/>
                    <a:pt x="63" y="3462"/>
                    <a:pt x="222" y="3462"/>
                  </a:cubicBezTo>
                  <a:cubicBezTo>
                    <a:pt x="240" y="3462"/>
                    <a:pt x="260" y="3459"/>
                    <a:pt x="280" y="3451"/>
                  </a:cubicBezTo>
                  <a:cubicBezTo>
                    <a:pt x="343" y="3425"/>
                    <a:pt x="407" y="3415"/>
                    <a:pt x="472" y="3415"/>
                  </a:cubicBezTo>
                  <a:cubicBezTo>
                    <a:pt x="686" y="3415"/>
                    <a:pt x="903" y="3534"/>
                    <a:pt x="1105" y="3601"/>
                  </a:cubicBezTo>
                  <a:cubicBezTo>
                    <a:pt x="1318" y="3679"/>
                    <a:pt x="1538" y="3726"/>
                    <a:pt x="1767" y="3726"/>
                  </a:cubicBezTo>
                  <a:cubicBezTo>
                    <a:pt x="1833" y="3726"/>
                    <a:pt x="1900" y="3722"/>
                    <a:pt x="1967" y="3714"/>
                  </a:cubicBezTo>
                  <a:cubicBezTo>
                    <a:pt x="2255" y="3676"/>
                    <a:pt x="2555" y="3551"/>
                    <a:pt x="2754" y="3326"/>
                  </a:cubicBezTo>
                  <a:cubicBezTo>
                    <a:pt x="2854" y="3214"/>
                    <a:pt x="2929" y="3076"/>
                    <a:pt x="2967" y="2939"/>
                  </a:cubicBezTo>
                  <a:cubicBezTo>
                    <a:pt x="2979" y="2876"/>
                    <a:pt x="2979" y="2776"/>
                    <a:pt x="3067" y="2751"/>
                  </a:cubicBezTo>
                  <a:cubicBezTo>
                    <a:pt x="3092" y="2751"/>
                    <a:pt x="3167" y="2751"/>
                    <a:pt x="3154" y="2789"/>
                  </a:cubicBezTo>
                  <a:cubicBezTo>
                    <a:pt x="3143" y="2893"/>
                    <a:pt x="3217" y="3029"/>
                    <a:pt x="3327" y="3029"/>
                  </a:cubicBezTo>
                  <a:cubicBezTo>
                    <a:pt x="3336" y="3029"/>
                    <a:pt x="3345" y="3028"/>
                    <a:pt x="3354" y="3026"/>
                  </a:cubicBezTo>
                  <a:cubicBezTo>
                    <a:pt x="4042" y="2914"/>
                    <a:pt x="4691" y="2476"/>
                    <a:pt x="5104" y="1927"/>
                  </a:cubicBezTo>
                  <a:cubicBezTo>
                    <a:pt x="5279" y="1689"/>
                    <a:pt x="5479" y="1377"/>
                    <a:pt x="5391" y="1064"/>
                  </a:cubicBezTo>
                  <a:cubicBezTo>
                    <a:pt x="5341" y="914"/>
                    <a:pt x="5229" y="789"/>
                    <a:pt x="5141" y="664"/>
                  </a:cubicBezTo>
                  <a:cubicBezTo>
                    <a:pt x="5079" y="589"/>
                    <a:pt x="4904" y="327"/>
                    <a:pt x="5079" y="265"/>
                  </a:cubicBezTo>
                  <a:cubicBezTo>
                    <a:pt x="5209" y="217"/>
                    <a:pt x="5182" y="0"/>
                    <a:pt x="5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6" name="Google Shape;4126;p13"/>
            <p:cNvSpPr/>
            <p:nvPr/>
          </p:nvSpPr>
          <p:spPr>
            <a:xfrm>
              <a:off x="6657625" y="2019800"/>
              <a:ext cx="73525" cy="21025"/>
            </a:xfrm>
            <a:custGeom>
              <a:avLst/>
              <a:gdLst/>
              <a:ahLst/>
              <a:cxnLst/>
              <a:rect l="l" t="t" r="r" b="b"/>
              <a:pathLst>
                <a:path w="2941" h="841" extrusionOk="0">
                  <a:moveTo>
                    <a:pt x="2774" y="1"/>
                  </a:moveTo>
                  <a:cubicBezTo>
                    <a:pt x="2766" y="1"/>
                    <a:pt x="2758" y="2"/>
                    <a:pt x="2749" y="4"/>
                  </a:cubicBezTo>
                  <a:cubicBezTo>
                    <a:pt x="2549" y="79"/>
                    <a:pt x="2375" y="191"/>
                    <a:pt x="2187" y="316"/>
                  </a:cubicBezTo>
                  <a:cubicBezTo>
                    <a:pt x="2035" y="421"/>
                    <a:pt x="1872" y="505"/>
                    <a:pt x="1678" y="505"/>
                  </a:cubicBezTo>
                  <a:cubicBezTo>
                    <a:pt x="1664" y="505"/>
                    <a:pt x="1651" y="504"/>
                    <a:pt x="1637" y="504"/>
                  </a:cubicBezTo>
                  <a:cubicBezTo>
                    <a:pt x="1425" y="504"/>
                    <a:pt x="1200" y="429"/>
                    <a:pt x="1000" y="366"/>
                  </a:cubicBezTo>
                  <a:cubicBezTo>
                    <a:pt x="750" y="291"/>
                    <a:pt x="500" y="204"/>
                    <a:pt x="263" y="104"/>
                  </a:cubicBezTo>
                  <a:cubicBezTo>
                    <a:pt x="237" y="96"/>
                    <a:pt x="212" y="92"/>
                    <a:pt x="187" y="92"/>
                  </a:cubicBezTo>
                  <a:cubicBezTo>
                    <a:pt x="127" y="92"/>
                    <a:pt x="73" y="117"/>
                    <a:pt x="38" y="179"/>
                  </a:cubicBezTo>
                  <a:cubicBezTo>
                    <a:pt x="0" y="254"/>
                    <a:pt x="25" y="366"/>
                    <a:pt x="113" y="404"/>
                  </a:cubicBezTo>
                  <a:cubicBezTo>
                    <a:pt x="375" y="516"/>
                    <a:pt x="650" y="616"/>
                    <a:pt x="925" y="691"/>
                  </a:cubicBezTo>
                  <a:cubicBezTo>
                    <a:pt x="1162" y="766"/>
                    <a:pt x="1400" y="841"/>
                    <a:pt x="1637" y="841"/>
                  </a:cubicBezTo>
                  <a:cubicBezTo>
                    <a:pt x="1875" y="841"/>
                    <a:pt x="2112" y="754"/>
                    <a:pt x="2300" y="616"/>
                  </a:cubicBezTo>
                  <a:cubicBezTo>
                    <a:pt x="2474" y="479"/>
                    <a:pt x="2637" y="304"/>
                    <a:pt x="2837" y="191"/>
                  </a:cubicBezTo>
                  <a:cubicBezTo>
                    <a:pt x="2941" y="133"/>
                    <a:pt x="2874" y="1"/>
                    <a:pt x="27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7" name="Google Shape;4127;p13"/>
            <p:cNvSpPr/>
            <p:nvPr/>
          </p:nvSpPr>
          <p:spPr>
            <a:xfrm>
              <a:off x="6655225" y="1961025"/>
              <a:ext cx="69000" cy="49950"/>
            </a:xfrm>
            <a:custGeom>
              <a:avLst/>
              <a:gdLst/>
              <a:ahLst/>
              <a:cxnLst/>
              <a:rect l="l" t="t" r="r" b="b"/>
              <a:pathLst>
                <a:path w="2760" h="1998" extrusionOk="0">
                  <a:moveTo>
                    <a:pt x="2615" y="0"/>
                  </a:moveTo>
                  <a:cubicBezTo>
                    <a:pt x="2605" y="0"/>
                    <a:pt x="2594" y="2"/>
                    <a:pt x="2583" y="5"/>
                  </a:cubicBezTo>
                  <a:cubicBezTo>
                    <a:pt x="2446" y="55"/>
                    <a:pt x="2283" y="118"/>
                    <a:pt x="2183" y="218"/>
                  </a:cubicBezTo>
                  <a:cubicBezTo>
                    <a:pt x="2071" y="343"/>
                    <a:pt x="2008" y="518"/>
                    <a:pt x="2008" y="680"/>
                  </a:cubicBezTo>
                  <a:cubicBezTo>
                    <a:pt x="2008" y="843"/>
                    <a:pt x="2071" y="993"/>
                    <a:pt x="2108" y="1143"/>
                  </a:cubicBezTo>
                  <a:cubicBezTo>
                    <a:pt x="2146" y="1305"/>
                    <a:pt x="2021" y="1405"/>
                    <a:pt x="1908" y="1492"/>
                  </a:cubicBezTo>
                  <a:cubicBezTo>
                    <a:pt x="1714" y="1622"/>
                    <a:pt x="1480" y="1696"/>
                    <a:pt x="1249" y="1696"/>
                  </a:cubicBezTo>
                  <a:cubicBezTo>
                    <a:pt x="1168" y="1696"/>
                    <a:pt x="1087" y="1687"/>
                    <a:pt x="1008" y="1667"/>
                  </a:cubicBezTo>
                  <a:cubicBezTo>
                    <a:pt x="800" y="1622"/>
                    <a:pt x="599" y="1479"/>
                    <a:pt x="390" y="1479"/>
                  </a:cubicBezTo>
                  <a:cubicBezTo>
                    <a:pt x="310" y="1479"/>
                    <a:pt x="229" y="1500"/>
                    <a:pt x="146" y="1555"/>
                  </a:cubicBezTo>
                  <a:cubicBezTo>
                    <a:pt x="1" y="1644"/>
                    <a:pt x="86" y="1864"/>
                    <a:pt x="240" y="1864"/>
                  </a:cubicBezTo>
                  <a:cubicBezTo>
                    <a:pt x="258" y="1864"/>
                    <a:pt x="277" y="1861"/>
                    <a:pt x="296" y="1855"/>
                  </a:cubicBezTo>
                  <a:cubicBezTo>
                    <a:pt x="327" y="1845"/>
                    <a:pt x="359" y="1842"/>
                    <a:pt x="392" y="1842"/>
                  </a:cubicBezTo>
                  <a:cubicBezTo>
                    <a:pt x="489" y="1842"/>
                    <a:pt x="590" y="1877"/>
                    <a:pt x="683" y="1905"/>
                  </a:cubicBezTo>
                  <a:cubicBezTo>
                    <a:pt x="833" y="1942"/>
                    <a:pt x="971" y="1980"/>
                    <a:pt x="1133" y="1992"/>
                  </a:cubicBezTo>
                  <a:cubicBezTo>
                    <a:pt x="1173" y="1995"/>
                    <a:pt x="1212" y="1997"/>
                    <a:pt x="1251" y="1997"/>
                  </a:cubicBezTo>
                  <a:cubicBezTo>
                    <a:pt x="1524" y="1997"/>
                    <a:pt x="1791" y="1922"/>
                    <a:pt x="2021" y="1780"/>
                  </a:cubicBezTo>
                  <a:cubicBezTo>
                    <a:pt x="2296" y="1605"/>
                    <a:pt x="2508" y="1367"/>
                    <a:pt x="2483" y="1018"/>
                  </a:cubicBezTo>
                  <a:cubicBezTo>
                    <a:pt x="2471" y="880"/>
                    <a:pt x="2408" y="730"/>
                    <a:pt x="2408" y="580"/>
                  </a:cubicBezTo>
                  <a:cubicBezTo>
                    <a:pt x="2421" y="443"/>
                    <a:pt x="2508" y="255"/>
                    <a:pt x="2645" y="205"/>
                  </a:cubicBezTo>
                  <a:cubicBezTo>
                    <a:pt x="2759" y="160"/>
                    <a:pt x="2718" y="0"/>
                    <a:pt x="2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8" name="Google Shape;4128;p13"/>
            <p:cNvSpPr/>
            <p:nvPr/>
          </p:nvSpPr>
          <p:spPr>
            <a:xfrm>
              <a:off x="6665425" y="1962175"/>
              <a:ext cx="36900" cy="42500"/>
            </a:xfrm>
            <a:custGeom>
              <a:avLst/>
              <a:gdLst/>
              <a:ahLst/>
              <a:cxnLst/>
              <a:rect l="l" t="t" r="r" b="b"/>
              <a:pathLst>
                <a:path w="1476" h="1700" extrusionOk="0">
                  <a:moveTo>
                    <a:pt x="1048" y="0"/>
                  </a:moveTo>
                  <a:cubicBezTo>
                    <a:pt x="1037" y="0"/>
                    <a:pt x="1025" y="3"/>
                    <a:pt x="1013" y="9"/>
                  </a:cubicBezTo>
                  <a:cubicBezTo>
                    <a:pt x="750" y="109"/>
                    <a:pt x="488" y="247"/>
                    <a:pt x="300" y="459"/>
                  </a:cubicBezTo>
                  <a:cubicBezTo>
                    <a:pt x="126" y="659"/>
                    <a:pt x="13" y="934"/>
                    <a:pt x="1" y="1197"/>
                  </a:cubicBezTo>
                  <a:cubicBezTo>
                    <a:pt x="1" y="1321"/>
                    <a:pt x="26" y="1459"/>
                    <a:pt x="113" y="1571"/>
                  </a:cubicBezTo>
                  <a:cubicBezTo>
                    <a:pt x="198" y="1667"/>
                    <a:pt x="319" y="1699"/>
                    <a:pt x="437" y="1699"/>
                  </a:cubicBezTo>
                  <a:cubicBezTo>
                    <a:pt x="459" y="1699"/>
                    <a:pt x="480" y="1698"/>
                    <a:pt x="500" y="1696"/>
                  </a:cubicBezTo>
                  <a:cubicBezTo>
                    <a:pt x="650" y="1696"/>
                    <a:pt x="788" y="1684"/>
                    <a:pt x="925" y="1684"/>
                  </a:cubicBezTo>
                  <a:cubicBezTo>
                    <a:pt x="1050" y="1671"/>
                    <a:pt x="1175" y="1646"/>
                    <a:pt x="1275" y="1559"/>
                  </a:cubicBezTo>
                  <a:cubicBezTo>
                    <a:pt x="1475" y="1371"/>
                    <a:pt x="1463" y="1034"/>
                    <a:pt x="1288" y="834"/>
                  </a:cubicBezTo>
                  <a:cubicBezTo>
                    <a:pt x="1251" y="783"/>
                    <a:pt x="1184" y="744"/>
                    <a:pt x="1117" y="744"/>
                  </a:cubicBezTo>
                  <a:cubicBezTo>
                    <a:pt x="1070" y="744"/>
                    <a:pt x="1024" y="763"/>
                    <a:pt x="988" y="809"/>
                  </a:cubicBezTo>
                  <a:lnTo>
                    <a:pt x="975" y="809"/>
                  </a:lnTo>
                  <a:cubicBezTo>
                    <a:pt x="875" y="834"/>
                    <a:pt x="825" y="947"/>
                    <a:pt x="838" y="1034"/>
                  </a:cubicBezTo>
                  <a:cubicBezTo>
                    <a:pt x="863" y="1134"/>
                    <a:pt x="950" y="1184"/>
                    <a:pt x="1038" y="1184"/>
                  </a:cubicBezTo>
                  <a:lnTo>
                    <a:pt x="1088" y="1184"/>
                  </a:lnTo>
                  <a:cubicBezTo>
                    <a:pt x="1113" y="1222"/>
                    <a:pt x="1125" y="1271"/>
                    <a:pt x="1125" y="1321"/>
                  </a:cubicBezTo>
                  <a:cubicBezTo>
                    <a:pt x="1107" y="1406"/>
                    <a:pt x="1046" y="1427"/>
                    <a:pt x="974" y="1427"/>
                  </a:cubicBezTo>
                  <a:cubicBezTo>
                    <a:pt x="950" y="1427"/>
                    <a:pt x="925" y="1425"/>
                    <a:pt x="900" y="1421"/>
                  </a:cubicBezTo>
                  <a:cubicBezTo>
                    <a:pt x="775" y="1409"/>
                    <a:pt x="638" y="1396"/>
                    <a:pt x="500" y="1371"/>
                  </a:cubicBezTo>
                  <a:cubicBezTo>
                    <a:pt x="463" y="1359"/>
                    <a:pt x="425" y="1346"/>
                    <a:pt x="400" y="1321"/>
                  </a:cubicBezTo>
                  <a:cubicBezTo>
                    <a:pt x="400" y="1324"/>
                    <a:pt x="400" y="1325"/>
                    <a:pt x="399" y="1325"/>
                  </a:cubicBezTo>
                  <a:cubicBezTo>
                    <a:pt x="396" y="1325"/>
                    <a:pt x="388" y="1309"/>
                    <a:pt x="388" y="1309"/>
                  </a:cubicBezTo>
                  <a:cubicBezTo>
                    <a:pt x="375" y="1296"/>
                    <a:pt x="375" y="1259"/>
                    <a:pt x="375" y="1259"/>
                  </a:cubicBezTo>
                  <a:cubicBezTo>
                    <a:pt x="338" y="1059"/>
                    <a:pt x="475" y="822"/>
                    <a:pt x="575" y="647"/>
                  </a:cubicBezTo>
                  <a:cubicBezTo>
                    <a:pt x="688" y="447"/>
                    <a:pt x="850" y="272"/>
                    <a:pt x="1063" y="184"/>
                  </a:cubicBezTo>
                  <a:cubicBezTo>
                    <a:pt x="1161" y="140"/>
                    <a:pt x="1125" y="0"/>
                    <a:pt x="1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9" name="Google Shape;4129;p13"/>
            <p:cNvSpPr/>
            <p:nvPr/>
          </p:nvSpPr>
          <p:spPr>
            <a:xfrm>
              <a:off x="6695575" y="2086675"/>
              <a:ext cx="94300" cy="43850"/>
            </a:xfrm>
            <a:custGeom>
              <a:avLst/>
              <a:gdLst/>
              <a:ahLst/>
              <a:cxnLst/>
              <a:rect l="l" t="t" r="r" b="b"/>
              <a:pathLst>
                <a:path w="3772" h="1754" extrusionOk="0">
                  <a:moveTo>
                    <a:pt x="167" y="0"/>
                  </a:moveTo>
                  <a:cubicBezTo>
                    <a:pt x="59" y="0"/>
                    <a:pt x="1" y="135"/>
                    <a:pt x="82" y="215"/>
                  </a:cubicBezTo>
                  <a:cubicBezTo>
                    <a:pt x="432" y="578"/>
                    <a:pt x="832" y="915"/>
                    <a:pt x="1256" y="1190"/>
                  </a:cubicBezTo>
                  <a:cubicBezTo>
                    <a:pt x="1481" y="1328"/>
                    <a:pt x="1719" y="1440"/>
                    <a:pt x="1956" y="1540"/>
                  </a:cubicBezTo>
                  <a:cubicBezTo>
                    <a:pt x="2148" y="1624"/>
                    <a:pt x="2385" y="1753"/>
                    <a:pt x="2602" y="1753"/>
                  </a:cubicBezTo>
                  <a:cubicBezTo>
                    <a:pt x="2612" y="1753"/>
                    <a:pt x="2621" y="1753"/>
                    <a:pt x="2631" y="1753"/>
                  </a:cubicBezTo>
                  <a:cubicBezTo>
                    <a:pt x="2706" y="1753"/>
                    <a:pt x="2744" y="1653"/>
                    <a:pt x="2681" y="1603"/>
                  </a:cubicBezTo>
                  <a:cubicBezTo>
                    <a:pt x="2506" y="1465"/>
                    <a:pt x="2244" y="1403"/>
                    <a:pt x="2044" y="1315"/>
                  </a:cubicBezTo>
                  <a:cubicBezTo>
                    <a:pt x="1831" y="1203"/>
                    <a:pt x="1619" y="1090"/>
                    <a:pt x="1406" y="965"/>
                  </a:cubicBezTo>
                  <a:cubicBezTo>
                    <a:pt x="1106" y="790"/>
                    <a:pt x="832" y="578"/>
                    <a:pt x="569" y="340"/>
                  </a:cubicBezTo>
                  <a:lnTo>
                    <a:pt x="569" y="340"/>
                  </a:lnTo>
                  <a:cubicBezTo>
                    <a:pt x="1019" y="478"/>
                    <a:pt x="1456" y="690"/>
                    <a:pt x="1856" y="903"/>
                  </a:cubicBezTo>
                  <a:cubicBezTo>
                    <a:pt x="2444" y="1215"/>
                    <a:pt x="3056" y="1440"/>
                    <a:pt x="3656" y="1703"/>
                  </a:cubicBezTo>
                  <a:cubicBezTo>
                    <a:pt x="3667" y="1708"/>
                    <a:pt x="3678" y="1711"/>
                    <a:pt x="3688" y="1711"/>
                  </a:cubicBezTo>
                  <a:cubicBezTo>
                    <a:pt x="3743" y="1711"/>
                    <a:pt x="3771" y="1634"/>
                    <a:pt x="3718" y="1603"/>
                  </a:cubicBezTo>
                  <a:cubicBezTo>
                    <a:pt x="3131" y="1240"/>
                    <a:pt x="2594" y="840"/>
                    <a:pt x="1981" y="540"/>
                  </a:cubicBezTo>
                  <a:cubicBezTo>
                    <a:pt x="1406" y="253"/>
                    <a:pt x="819" y="103"/>
                    <a:pt x="194" y="3"/>
                  </a:cubicBezTo>
                  <a:cubicBezTo>
                    <a:pt x="185" y="1"/>
                    <a:pt x="176" y="0"/>
                    <a:pt x="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0" name="Google Shape;4130;p13"/>
            <p:cNvSpPr/>
            <p:nvPr/>
          </p:nvSpPr>
          <p:spPr>
            <a:xfrm>
              <a:off x="6828725" y="1889300"/>
              <a:ext cx="39800" cy="51825"/>
            </a:xfrm>
            <a:custGeom>
              <a:avLst/>
              <a:gdLst/>
              <a:ahLst/>
              <a:cxnLst/>
              <a:rect l="l" t="t" r="r" b="b"/>
              <a:pathLst>
                <a:path w="1592" h="2073" extrusionOk="0">
                  <a:moveTo>
                    <a:pt x="1316" y="0"/>
                  </a:moveTo>
                  <a:cubicBezTo>
                    <a:pt x="1129" y="687"/>
                    <a:pt x="754" y="1312"/>
                    <a:pt x="154" y="1737"/>
                  </a:cubicBezTo>
                  <a:cubicBezTo>
                    <a:pt x="0" y="1850"/>
                    <a:pt x="99" y="2072"/>
                    <a:pt x="243" y="2072"/>
                  </a:cubicBezTo>
                  <a:cubicBezTo>
                    <a:pt x="275" y="2072"/>
                    <a:pt x="308" y="2062"/>
                    <a:pt x="342" y="2037"/>
                  </a:cubicBezTo>
                  <a:cubicBezTo>
                    <a:pt x="1004" y="1612"/>
                    <a:pt x="1404" y="925"/>
                    <a:pt x="1591" y="188"/>
                  </a:cubicBezTo>
                  <a:cubicBezTo>
                    <a:pt x="1479" y="163"/>
                    <a:pt x="1391" y="100"/>
                    <a:pt x="13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1" name="Google Shape;4131;p13"/>
            <p:cNvSpPr/>
            <p:nvPr/>
          </p:nvSpPr>
          <p:spPr>
            <a:xfrm>
              <a:off x="6483425" y="1590600"/>
              <a:ext cx="262950" cy="135625"/>
            </a:xfrm>
            <a:custGeom>
              <a:avLst/>
              <a:gdLst/>
              <a:ahLst/>
              <a:cxnLst/>
              <a:rect l="l" t="t" r="r" b="b"/>
              <a:pathLst>
                <a:path w="10518" h="5425" extrusionOk="0">
                  <a:moveTo>
                    <a:pt x="1157" y="0"/>
                  </a:moveTo>
                  <a:cubicBezTo>
                    <a:pt x="1068" y="0"/>
                    <a:pt x="975" y="25"/>
                    <a:pt x="882" y="76"/>
                  </a:cubicBezTo>
                  <a:cubicBezTo>
                    <a:pt x="582" y="226"/>
                    <a:pt x="470" y="526"/>
                    <a:pt x="457" y="851"/>
                  </a:cubicBezTo>
                  <a:cubicBezTo>
                    <a:pt x="445" y="1276"/>
                    <a:pt x="545" y="1713"/>
                    <a:pt x="145" y="2001"/>
                  </a:cubicBezTo>
                  <a:cubicBezTo>
                    <a:pt x="0" y="2104"/>
                    <a:pt x="95" y="2319"/>
                    <a:pt x="238" y="2319"/>
                  </a:cubicBezTo>
                  <a:cubicBezTo>
                    <a:pt x="268" y="2319"/>
                    <a:pt x="300" y="2310"/>
                    <a:pt x="332" y="2288"/>
                  </a:cubicBezTo>
                  <a:cubicBezTo>
                    <a:pt x="720" y="2038"/>
                    <a:pt x="882" y="1663"/>
                    <a:pt x="870" y="1226"/>
                  </a:cubicBezTo>
                  <a:cubicBezTo>
                    <a:pt x="870" y="1026"/>
                    <a:pt x="820" y="801"/>
                    <a:pt x="895" y="614"/>
                  </a:cubicBezTo>
                  <a:cubicBezTo>
                    <a:pt x="932" y="514"/>
                    <a:pt x="1045" y="376"/>
                    <a:pt x="1170" y="376"/>
                  </a:cubicBezTo>
                  <a:cubicBezTo>
                    <a:pt x="1332" y="376"/>
                    <a:pt x="1370" y="664"/>
                    <a:pt x="1407" y="789"/>
                  </a:cubicBezTo>
                  <a:cubicBezTo>
                    <a:pt x="1470" y="1001"/>
                    <a:pt x="1507" y="1226"/>
                    <a:pt x="1557" y="1438"/>
                  </a:cubicBezTo>
                  <a:cubicBezTo>
                    <a:pt x="1645" y="1826"/>
                    <a:pt x="1745" y="2213"/>
                    <a:pt x="2019" y="2513"/>
                  </a:cubicBezTo>
                  <a:cubicBezTo>
                    <a:pt x="2144" y="2651"/>
                    <a:pt x="2294" y="2763"/>
                    <a:pt x="2469" y="2838"/>
                  </a:cubicBezTo>
                  <a:cubicBezTo>
                    <a:pt x="2644" y="2926"/>
                    <a:pt x="2844" y="2963"/>
                    <a:pt x="3019" y="3063"/>
                  </a:cubicBezTo>
                  <a:cubicBezTo>
                    <a:pt x="3369" y="3263"/>
                    <a:pt x="3594" y="3625"/>
                    <a:pt x="3869" y="3900"/>
                  </a:cubicBezTo>
                  <a:cubicBezTo>
                    <a:pt x="4169" y="4200"/>
                    <a:pt x="4494" y="4363"/>
                    <a:pt x="4906" y="4475"/>
                  </a:cubicBezTo>
                  <a:cubicBezTo>
                    <a:pt x="5344" y="4575"/>
                    <a:pt x="5793" y="4650"/>
                    <a:pt x="6231" y="4725"/>
                  </a:cubicBezTo>
                  <a:cubicBezTo>
                    <a:pt x="7143" y="4888"/>
                    <a:pt x="8068" y="5087"/>
                    <a:pt x="9005" y="5187"/>
                  </a:cubicBezTo>
                  <a:cubicBezTo>
                    <a:pt x="9505" y="5237"/>
                    <a:pt x="10017" y="5312"/>
                    <a:pt x="10517" y="5425"/>
                  </a:cubicBezTo>
                  <a:cubicBezTo>
                    <a:pt x="10505" y="5412"/>
                    <a:pt x="10492" y="5400"/>
                    <a:pt x="10480" y="5387"/>
                  </a:cubicBezTo>
                  <a:cubicBezTo>
                    <a:pt x="10380" y="5300"/>
                    <a:pt x="10330" y="5162"/>
                    <a:pt x="10342" y="5025"/>
                  </a:cubicBezTo>
                  <a:cubicBezTo>
                    <a:pt x="10305" y="5025"/>
                    <a:pt x="10267" y="5012"/>
                    <a:pt x="10230" y="5000"/>
                  </a:cubicBezTo>
                  <a:cubicBezTo>
                    <a:pt x="9742" y="4912"/>
                    <a:pt x="9268" y="4800"/>
                    <a:pt x="8780" y="4725"/>
                  </a:cubicBezTo>
                  <a:cubicBezTo>
                    <a:pt x="7805" y="4563"/>
                    <a:pt x="6818" y="4400"/>
                    <a:pt x="5831" y="4275"/>
                  </a:cubicBezTo>
                  <a:cubicBezTo>
                    <a:pt x="5394" y="4213"/>
                    <a:pt x="4944" y="4175"/>
                    <a:pt x="4556" y="3950"/>
                  </a:cubicBezTo>
                  <a:cubicBezTo>
                    <a:pt x="4169" y="3725"/>
                    <a:pt x="3931" y="3313"/>
                    <a:pt x="3632" y="3001"/>
                  </a:cubicBezTo>
                  <a:cubicBezTo>
                    <a:pt x="3482" y="2851"/>
                    <a:pt x="3307" y="2713"/>
                    <a:pt x="3107" y="2626"/>
                  </a:cubicBezTo>
                  <a:cubicBezTo>
                    <a:pt x="2932" y="2538"/>
                    <a:pt x="2732" y="2501"/>
                    <a:pt x="2557" y="2413"/>
                  </a:cubicBezTo>
                  <a:cubicBezTo>
                    <a:pt x="2194" y="2238"/>
                    <a:pt x="2019" y="1863"/>
                    <a:pt x="1907" y="1501"/>
                  </a:cubicBezTo>
                  <a:cubicBezTo>
                    <a:pt x="1782" y="1139"/>
                    <a:pt x="1745" y="739"/>
                    <a:pt x="1632" y="376"/>
                  </a:cubicBezTo>
                  <a:cubicBezTo>
                    <a:pt x="1553" y="139"/>
                    <a:pt x="1368"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2" name="Google Shape;4132;p13"/>
            <p:cNvSpPr/>
            <p:nvPr/>
          </p:nvSpPr>
          <p:spPr>
            <a:xfrm>
              <a:off x="6470175" y="1615825"/>
              <a:ext cx="41975" cy="149850"/>
            </a:xfrm>
            <a:custGeom>
              <a:avLst/>
              <a:gdLst/>
              <a:ahLst/>
              <a:cxnLst/>
              <a:rect l="l" t="t" r="r" b="b"/>
              <a:pathLst>
                <a:path w="1679" h="5994" extrusionOk="0">
                  <a:moveTo>
                    <a:pt x="953" y="1"/>
                  </a:moveTo>
                  <a:cubicBezTo>
                    <a:pt x="648" y="1"/>
                    <a:pt x="351" y="163"/>
                    <a:pt x="200" y="454"/>
                  </a:cubicBezTo>
                  <a:cubicBezTo>
                    <a:pt x="0" y="829"/>
                    <a:pt x="63" y="1292"/>
                    <a:pt x="225" y="1667"/>
                  </a:cubicBezTo>
                  <a:cubicBezTo>
                    <a:pt x="425" y="2091"/>
                    <a:pt x="762" y="2479"/>
                    <a:pt x="800" y="2954"/>
                  </a:cubicBezTo>
                  <a:cubicBezTo>
                    <a:pt x="825" y="3179"/>
                    <a:pt x="775" y="3354"/>
                    <a:pt x="575" y="3466"/>
                  </a:cubicBezTo>
                  <a:cubicBezTo>
                    <a:pt x="375" y="3591"/>
                    <a:pt x="213" y="3679"/>
                    <a:pt x="138" y="3903"/>
                  </a:cubicBezTo>
                  <a:cubicBezTo>
                    <a:pt x="125" y="3966"/>
                    <a:pt x="150" y="4041"/>
                    <a:pt x="200" y="4091"/>
                  </a:cubicBezTo>
                  <a:cubicBezTo>
                    <a:pt x="462" y="4341"/>
                    <a:pt x="687" y="4628"/>
                    <a:pt x="862" y="4941"/>
                  </a:cubicBezTo>
                  <a:cubicBezTo>
                    <a:pt x="962" y="5091"/>
                    <a:pt x="1037" y="5266"/>
                    <a:pt x="1112" y="5441"/>
                  </a:cubicBezTo>
                  <a:cubicBezTo>
                    <a:pt x="1175" y="5591"/>
                    <a:pt x="1225" y="5753"/>
                    <a:pt x="1300" y="5903"/>
                  </a:cubicBezTo>
                  <a:cubicBezTo>
                    <a:pt x="1332" y="5966"/>
                    <a:pt x="1391" y="5994"/>
                    <a:pt x="1453" y="5994"/>
                  </a:cubicBezTo>
                  <a:cubicBezTo>
                    <a:pt x="1562" y="5994"/>
                    <a:pt x="1678" y="5910"/>
                    <a:pt x="1662" y="5790"/>
                  </a:cubicBezTo>
                  <a:cubicBezTo>
                    <a:pt x="1612" y="5416"/>
                    <a:pt x="1387" y="5041"/>
                    <a:pt x="1200" y="4716"/>
                  </a:cubicBezTo>
                  <a:cubicBezTo>
                    <a:pt x="1012" y="4441"/>
                    <a:pt x="812" y="4178"/>
                    <a:pt x="587" y="3941"/>
                  </a:cubicBezTo>
                  <a:cubicBezTo>
                    <a:pt x="700" y="3841"/>
                    <a:pt x="875" y="3791"/>
                    <a:pt x="975" y="3691"/>
                  </a:cubicBezTo>
                  <a:cubicBezTo>
                    <a:pt x="1100" y="3566"/>
                    <a:pt x="1175" y="3404"/>
                    <a:pt x="1200" y="3229"/>
                  </a:cubicBezTo>
                  <a:cubicBezTo>
                    <a:pt x="1250" y="2816"/>
                    <a:pt x="1075" y="2479"/>
                    <a:pt x="875" y="2141"/>
                  </a:cubicBezTo>
                  <a:cubicBezTo>
                    <a:pt x="662" y="1779"/>
                    <a:pt x="400" y="1404"/>
                    <a:pt x="400" y="967"/>
                  </a:cubicBezTo>
                  <a:cubicBezTo>
                    <a:pt x="411" y="615"/>
                    <a:pt x="625" y="312"/>
                    <a:pt x="965" y="312"/>
                  </a:cubicBezTo>
                  <a:cubicBezTo>
                    <a:pt x="1012" y="312"/>
                    <a:pt x="1061" y="317"/>
                    <a:pt x="1112" y="329"/>
                  </a:cubicBezTo>
                  <a:cubicBezTo>
                    <a:pt x="1128" y="333"/>
                    <a:pt x="1142" y="335"/>
                    <a:pt x="1156" y="335"/>
                  </a:cubicBezTo>
                  <a:cubicBezTo>
                    <a:pt x="1320" y="335"/>
                    <a:pt x="1359" y="76"/>
                    <a:pt x="1175" y="30"/>
                  </a:cubicBezTo>
                  <a:cubicBezTo>
                    <a:pt x="1102" y="10"/>
                    <a:pt x="1027" y="1"/>
                    <a:pt x="9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3" name="Google Shape;4133;p13"/>
            <p:cNvSpPr/>
            <p:nvPr/>
          </p:nvSpPr>
          <p:spPr>
            <a:xfrm>
              <a:off x="6499225" y="1720850"/>
              <a:ext cx="146550" cy="249075"/>
            </a:xfrm>
            <a:custGeom>
              <a:avLst/>
              <a:gdLst/>
              <a:ahLst/>
              <a:cxnLst/>
              <a:rect l="l" t="t" r="r" b="b"/>
              <a:pathLst>
                <a:path w="5862" h="9963" extrusionOk="0">
                  <a:moveTo>
                    <a:pt x="2111" y="0"/>
                  </a:moveTo>
                  <a:cubicBezTo>
                    <a:pt x="2016" y="0"/>
                    <a:pt x="1914" y="91"/>
                    <a:pt x="1937" y="215"/>
                  </a:cubicBezTo>
                  <a:cubicBezTo>
                    <a:pt x="2012" y="640"/>
                    <a:pt x="1562" y="902"/>
                    <a:pt x="1237" y="1040"/>
                  </a:cubicBezTo>
                  <a:cubicBezTo>
                    <a:pt x="963" y="1165"/>
                    <a:pt x="363" y="1202"/>
                    <a:pt x="475" y="1639"/>
                  </a:cubicBezTo>
                  <a:cubicBezTo>
                    <a:pt x="513" y="1789"/>
                    <a:pt x="588" y="1877"/>
                    <a:pt x="488" y="2027"/>
                  </a:cubicBezTo>
                  <a:cubicBezTo>
                    <a:pt x="388" y="2177"/>
                    <a:pt x="263" y="2302"/>
                    <a:pt x="175" y="2439"/>
                  </a:cubicBezTo>
                  <a:cubicBezTo>
                    <a:pt x="0" y="2714"/>
                    <a:pt x="50" y="3039"/>
                    <a:pt x="150" y="3339"/>
                  </a:cubicBezTo>
                  <a:cubicBezTo>
                    <a:pt x="250" y="3601"/>
                    <a:pt x="388" y="3851"/>
                    <a:pt x="500" y="4114"/>
                  </a:cubicBezTo>
                  <a:cubicBezTo>
                    <a:pt x="638" y="4414"/>
                    <a:pt x="688" y="4739"/>
                    <a:pt x="725" y="5064"/>
                  </a:cubicBezTo>
                  <a:cubicBezTo>
                    <a:pt x="775" y="5426"/>
                    <a:pt x="813" y="5763"/>
                    <a:pt x="1000" y="6088"/>
                  </a:cubicBezTo>
                  <a:cubicBezTo>
                    <a:pt x="1187" y="6401"/>
                    <a:pt x="1462" y="6638"/>
                    <a:pt x="1737" y="6851"/>
                  </a:cubicBezTo>
                  <a:cubicBezTo>
                    <a:pt x="2050" y="7088"/>
                    <a:pt x="2387" y="7300"/>
                    <a:pt x="2687" y="7563"/>
                  </a:cubicBezTo>
                  <a:cubicBezTo>
                    <a:pt x="2975" y="7813"/>
                    <a:pt x="3249" y="8088"/>
                    <a:pt x="3512" y="8375"/>
                  </a:cubicBezTo>
                  <a:cubicBezTo>
                    <a:pt x="4049" y="8925"/>
                    <a:pt x="4624" y="9475"/>
                    <a:pt x="5336" y="9825"/>
                  </a:cubicBezTo>
                  <a:cubicBezTo>
                    <a:pt x="5436" y="9875"/>
                    <a:pt x="5549" y="9925"/>
                    <a:pt x="5661" y="9962"/>
                  </a:cubicBezTo>
                  <a:cubicBezTo>
                    <a:pt x="5674" y="9925"/>
                    <a:pt x="5686" y="9887"/>
                    <a:pt x="5711" y="9850"/>
                  </a:cubicBezTo>
                  <a:cubicBezTo>
                    <a:pt x="5749" y="9787"/>
                    <a:pt x="5799" y="9750"/>
                    <a:pt x="5861" y="9700"/>
                  </a:cubicBezTo>
                  <a:cubicBezTo>
                    <a:pt x="5836" y="9700"/>
                    <a:pt x="5824" y="9687"/>
                    <a:pt x="5811" y="9687"/>
                  </a:cubicBezTo>
                  <a:cubicBezTo>
                    <a:pt x="5461" y="9537"/>
                    <a:pt x="5136" y="9312"/>
                    <a:pt x="4849" y="9062"/>
                  </a:cubicBezTo>
                  <a:cubicBezTo>
                    <a:pt x="4274" y="8550"/>
                    <a:pt x="3762" y="7963"/>
                    <a:pt x="3174" y="7475"/>
                  </a:cubicBezTo>
                  <a:cubicBezTo>
                    <a:pt x="2612" y="7013"/>
                    <a:pt x="1912" y="6688"/>
                    <a:pt x="1450" y="6138"/>
                  </a:cubicBezTo>
                  <a:cubicBezTo>
                    <a:pt x="1200" y="5838"/>
                    <a:pt x="1113" y="5526"/>
                    <a:pt x="1088" y="5151"/>
                  </a:cubicBezTo>
                  <a:cubicBezTo>
                    <a:pt x="1088" y="4964"/>
                    <a:pt x="1113" y="4789"/>
                    <a:pt x="1088" y="4614"/>
                  </a:cubicBezTo>
                  <a:cubicBezTo>
                    <a:pt x="1063" y="4464"/>
                    <a:pt x="1025" y="4314"/>
                    <a:pt x="975" y="4176"/>
                  </a:cubicBezTo>
                  <a:cubicBezTo>
                    <a:pt x="863" y="3901"/>
                    <a:pt x="700" y="3664"/>
                    <a:pt x="563" y="3414"/>
                  </a:cubicBezTo>
                  <a:cubicBezTo>
                    <a:pt x="500" y="3314"/>
                    <a:pt x="450" y="3177"/>
                    <a:pt x="425" y="3052"/>
                  </a:cubicBezTo>
                  <a:cubicBezTo>
                    <a:pt x="413" y="2952"/>
                    <a:pt x="463" y="2839"/>
                    <a:pt x="500" y="2739"/>
                  </a:cubicBezTo>
                  <a:cubicBezTo>
                    <a:pt x="613" y="2477"/>
                    <a:pt x="863" y="2314"/>
                    <a:pt x="913" y="2014"/>
                  </a:cubicBezTo>
                  <a:cubicBezTo>
                    <a:pt x="925" y="1864"/>
                    <a:pt x="875" y="1739"/>
                    <a:pt x="800" y="1614"/>
                  </a:cubicBezTo>
                  <a:cubicBezTo>
                    <a:pt x="750" y="1527"/>
                    <a:pt x="738" y="1502"/>
                    <a:pt x="850" y="1477"/>
                  </a:cubicBezTo>
                  <a:cubicBezTo>
                    <a:pt x="938" y="1452"/>
                    <a:pt x="1038" y="1440"/>
                    <a:pt x="1125" y="1427"/>
                  </a:cubicBezTo>
                  <a:cubicBezTo>
                    <a:pt x="1487" y="1365"/>
                    <a:pt x="1825" y="1252"/>
                    <a:pt x="2050" y="965"/>
                  </a:cubicBezTo>
                  <a:cubicBezTo>
                    <a:pt x="2250" y="715"/>
                    <a:pt x="2337" y="415"/>
                    <a:pt x="2250" y="115"/>
                  </a:cubicBezTo>
                  <a:cubicBezTo>
                    <a:pt x="2226" y="34"/>
                    <a:pt x="2170" y="0"/>
                    <a:pt x="2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4" name="Google Shape;4134;p13"/>
            <p:cNvSpPr/>
            <p:nvPr/>
          </p:nvSpPr>
          <p:spPr>
            <a:xfrm>
              <a:off x="6546850" y="1722200"/>
              <a:ext cx="102050" cy="245250"/>
            </a:xfrm>
            <a:custGeom>
              <a:avLst/>
              <a:gdLst/>
              <a:ahLst/>
              <a:cxnLst/>
              <a:rect l="l" t="t" r="r" b="b"/>
              <a:pathLst>
                <a:path w="4082" h="9810" extrusionOk="0">
                  <a:moveTo>
                    <a:pt x="269" y="0"/>
                  </a:moveTo>
                  <a:cubicBezTo>
                    <a:pt x="103" y="0"/>
                    <a:pt x="0" y="254"/>
                    <a:pt x="182" y="361"/>
                  </a:cubicBezTo>
                  <a:cubicBezTo>
                    <a:pt x="582" y="598"/>
                    <a:pt x="970" y="861"/>
                    <a:pt x="1020" y="1361"/>
                  </a:cubicBezTo>
                  <a:cubicBezTo>
                    <a:pt x="1045" y="1723"/>
                    <a:pt x="957" y="2060"/>
                    <a:pt x="882" y="2398"/>
                  </a:cubicBezTo>
                  <a:cubicBezTo>
                    <a:pt x="820" y="2698"/>
                    <a:pt x="795" y="2998"/>
                    <a:pt x="870" y="3298"/>
                  </a:cubicBezTo>
                  <a:cubicBezTo>
                    <a:pt x="957" y="3685"/>
                    <a:pt x="1257" y="3985"/>
                    <a:pt x="1594" y="4197"/>
                  </a:cubicBezTo>
                  <a:cubicBezTo>
                    <a:pt x="2232" y="4597"/>
                    <a:pt x="3356" y="4697"/>
                    <a:pt x="3556" y="5559"/>
                  </a:cubicBezTo>
                  <a:cubicBezTo>
                    <a:pt x="3594" y="5697"/>
                    <a:pt x="3594" y="5859"/>
                    <a:pt x="3519" y="5997"/>
                  </a:cubicBezTo>
                  <a:cubicBezTo>
                    <a:pt x="3419" y="6197"/>
                    <a:pt x="3231" y="6334"/>
                    <a:pt x="3119" y="6522"/>
                  </a:cubicBezTo>
                  <a:cubicBezTo>
                    <a:pt x="2944" y="6822"/>
                    <a:pt x="2969" y="7171"/>
                    <a:pt x="3069" y="7496"/>
                  </a:cubicBezTo>
                  <a:cubicBezTo>
                    <a:pt x="3169" y="7834"/>
                    <a:pt x="3356" y="8134"/>
                    <a:pt x="3494" y="8471"/>
                  </a:cubicBezTo>
                  <a:cubicBezTo>
                    <a:pt x="3606" y="8771"/>
                    <a:pt x="3731" y="9171"/>
                    <a:pt x="3494" y="9458"/>
                  </a:cubicBezTo>
                  <a:cubicBezTo>
                    <a:pt x="3373" y="9617"/>
                    <a:pt x="3516" y="9810"/>
                    <a:pt x="3663" y="9810"/>
                  </a:cubicBezTo>
                  <a:cubicBezTo>
                    <a:pt x="3714" y="9810"/>
                    <a:pt x="3765" y="9787"/>
                    <a:pt x="3806" y="9733"/>
                  </a:cubicBezTo>
                  <a:cubicBezTo>
                    <a:pt x="4081" y="9371"/>
                    <a:pt x="4056" y="8946"/>
                    <a:pt x="3919" y="8534"/>
                  </a:cubicBezTo>
                  <a:cubicBezTo>
                    <a:pt x="3769" y="8134"/>
                    <a:pt x="3506" y="7796"/>
                    <a:pt x="3381" y="7384"/>
                  </a:cubicBezTo>
                  <a:cubicBezTo>
                    <a:pt x="3331" y="7209"/>
                    <a:pt x="3294" y="7009"/>
                    <a:pt x="3356" y="6822"/>
                  </a:cubicBezTo>
                  <a:cubicBezTo>
                    <a:pt x="3431" y="6609"/>
                    <a:pt x="3631" y="6484"/>
                    <a:pt x="3781" y="6322"/>
                  </a:cubicBezTo>
                  <a:cubicBezTo>
                    <a:pt x="4019" y="6034"/>
                    <a:pt x="4069" y="5647"/>
                    <a:pt x="3931" y="5284"/>
                  </a:cubicBezTo>
                  <a:cubicBezTo>
                    <a:pt x="3569" y="4372"/>
                    <a:pt x="2544" y="4310"/>
                    <a:pt x="1782" y="3897"/>
                  </a:cubicBezTo>
                  <a:cubicBezTo>
                    <a:pt x="1394" y="3697"/>
                    <a:pt x="1095" y="3373"/>
                    <a:pt x="1095" y="2923"/>
                  </a:cubicBezTo>
                  <a:cubicBezTo>
                    <a:pt x="1095" y="2585"/>
                    <a:pt x="1207" y="2260"/>
                    <a:pt x="1282" y="1935"/>
                  </a:cubicBezTo>
                  <a:cubicBezTo>
                    <a:pt x="1344" y="1623"/>
                    <a:pt x="1419" y="1298"/>
                    <a:pt x="1319" y="986"/>
                  </a:cubicBezTo>
                  <a:cubicBezTo>
                    <a:pt x="1182" y="523"/>
                    <a:pt x="745" y="248"/>
                    <a:pt x="357" y="23"/>
                  </a:cubicBezTo>
                  <a:cubicBezTo>
                    <a:pt x="327" y="7"/>
                    <a:pt x="297" y="0"/>
                    <a:pt x="2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5" name="Google Shape;4135;p13"/>
            <p:cNvSpPr/>
            <p:nvPr/>
          </p:nvSpPr>
          <p:spPr>
            <a:xfrm>
              <a:off x="6551400" y="1763975"/>
              <a:ext cx="77800" cy="192100"/>
            </a:xfrm>
            <a:custGeom>
              <a:avLst/>
              <a:gdLst/>
              <a:ahLst/>
              <a:cxnLst/>
              <a:rect l="l" t="t" r="r" b="b"/>
              <a:pathLst>
                <a:path w="3112" h="7684" extrusionOk="0">
                  <a:moveTo>
                    <a:pt x="280" y="0"/>
                  </a:moveTo>
                  <a:cubicBezTo>
                    <a:pt x="206" y="0"/>
                    <a:pt x="131" y="89"/>
                    <a:pt x="175" y="177"/>
                  </a:cubicBezTo>
                  <a:cubicBezTo>
                    <a:pt x="425" y="639"/>
                    <a:pt x="113" y="1177"/>
                    <a:pt x="63" y="1652"/>
                  </a:cubicBezTo>
                  <a:cubicBezTo>
                    <a:pt x="0" y="2214"/>
                    <a:pt x="238" y="2676"/>
                    <a:pt x="688" y="3001"/>
                  </a:cubicBezTo>
                  <a:cubicBezTo>
                    <a:pt x="938" y="3189"/>
                    <a:pt x="1212" y="3326"/>
                    <a:pt x="1487" y="3464"/>
                  </a:cubicBezTo>
                  <a:cubicBezTo>
                    <a:pt x="1775" y="3601"/>
                    <a:pt x="2125" y="3751"/>
                    <a:pt x="2325" y="4026"/>
                  </a:cubicBezTo>
                  <a:cubicBezTo>
                    <a:pt x="2450" y="4176"/>
                    <a:pt x="2362" y="4313"/>
                    <a:pt x="2312" y="4476"/>
                  </a:cubicBezTo>
                  <a:cubicBezTo>
                    <a:pt x="2275" y="4613"/>
                    <a:pt x="2250" y="4751"/>
                    <a:pt x="2237" y="4888"/>
                  </a:cubicBezTo>
                  <a:cubicBezTo>
                    <a:pt x="2200" y="5176"/>
                    <a:pt x="2200" y="5463"/>
                    <a:pt x="2275" y="5750"/>
                  </a:cubicBezTo>
                  <a:cubicBezTo>
                    <a:pt x="2412" y="6263"/>
                    <a:pt x="2949" y="6863"/>
                    <a:pt x="2650" y="7412"/>
                  </a:cubicBezTo>
                  <a:cubicBezTo>
                    <a:pt x="2573" y="7557"/>
                    <a:pt x="2704" y="7684"/>
                    <a:pt x="2828" y="7684"/>
                  </a:cubicBezTo>
                  <a:cubicBezTo>
                    <a:pt x="2886" y="7684"/>
                    <a:pt x="2942" y="7656"/>
                    <a:pt x="2974" y="7587"/>
                  </a:cubicBezTo>
                  <a:cubicBezTo>
                    <a:pt x="3112" y="7288"/>
                    <a:pt x="3099" y="6975"/>
                    <a:pt x="2999" y="6675"/>
                  </a:cubicBezTo>
                  <a:cubicBezTo>
                    <a:pt x="2887" y="6313"/>
                    <a:pt x="2662" y="6013"/>
                    <a:pt x="2562" y="5650"/>
                  </a:cubicBezTo>
                  <a:cubicBezTo>
                    <a:pt x="2475" y="5326"/>
                    <a:pt x="2525" y="5001"/>
                    <a:pt x="2612" y="4688"/>
                  </a:cubicBezTo>
                  <a:cubicBezTo>
                    <a:pt x="2700" y="4401"/>
                    <a:pt x="2837" y="4126"/>
                    <a:pt x="2637" y="3851"/>
                  </a:cubicBezTo>
                  <a:cubicBezTo>
                    <a:pt x="2250" y="3301"/>
                    <a:pt x="1500" y="3151"/>
                    <a:pt x="962" y="2801"/>
                  </a:cubicBezTo>
                  <a:cubicBezTo>
                    <a:pt x="700" y="2626"/>
                    <a:pt x="463" y="2389"/>
                    <a:pt x="388" y="2076"/>
                  </a:cubicBezTo>
                  <a:cubicBezTo>
                    <a:pt x="325" y="1851"/>
                    <a:pt x="363" y="1602"/>
                    <a:pt x="413" y="1364"/>
                  </a:cubicBezTo>
                  <a:cubicBezTo>
                    <a:pt x="488" y="927"/>
                    <a:pt x="600" y="464"/>
                    <a:pt x="363" y="52"/>
                  </a:cubicBezTo>
                  <a:cubicBezTo>
                    <a:pt x="341" y="15"/>
                    <a:pt x="310" y="0"/>
                    <a:pt x="2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6" name="Google Shape;4136;p13"/>
            <p:cNvSpPr/>
            <p:nvPr/>
          </p:nvSpPr>
          <p:spPr>
            <a:xfrm>
              <a:off x="6532700" y="1806800"/>
              <a:ext cx="32225" cy="92875"/>
            </a:xfrm>
            <a:custGeom>
              <a:avLst/>
              <a:gdLst/>
              <a:ahLst/>
              <a:cxnLst/>
              <a:rect l="l" t="t" r="r" b="b"/>
              <a:pathLst>
                <a:path w="1289" h="3715" extrusionOk="0">
                  <a:moveTo>
                    <a:pt x="114" y="1"/>
                  </a:moveTo>
                  <a:cubicBezTo>
                    <a:pt x="57" y="1"/>
                    <a:pt x="0" y="49"/>
                    <a:pt x="23" y="126"/>
                  </a:cubicBezTo>
                  <a:cubicBezTo>
                    <a:pt x="148" y="451"/>
                    <a:pt x="248" y="776"/>
                    <a:pt x="286" y="1138"/>
                  </a:cubicBezTo>
                  <a:cubicBezTo>
                    <a:pt x="298" y="1463"/>
                    <a:pt x="223" y="1776"/>
                    <a:pt x="198" y="2100"/>
                  </a:cubicBezTo>
                  <a:cubicBezTo>
                    <a:pt x="173" y="2413"/>
                    <a:pt x="273" y="2725"/>
                    <a:pt x="436" y="3000"/>
                  </a:cubicBezTo>
                  <a:cubicBezTo>
                    <a:pt x="511" y="3138"/>
                    <a:pt x="598" y="3263"/>
                    <a:pt x="698" y="3375"/>
                  </a:cubicBezTo>
                  <a:cubicBezTo>
                    <a:pt x="798" y="3488"/>
                    <a:pt x="911" y="3638"/>
                    <a:pt x="1048" y="3700"/>
                  </a:cubicBezTo>
                  <a:cubicBezTo>
                    <a:pt x="1070" y="3710"/>
                    <a:pt x="1093" y="3714"/>
                    <a:pt x="1115" y="3714"/>
                  </a:cubicBezTo>
                  <a:cubicBezTo>
                    <a:pt x="1207" y="3714"/>
                    <a:pt x="1288" y="3636"/>
                    <a:pt x="1248" y="3525"/>
                  </a:cubicBezTo>
                  <a:cubicBezTo>
                    <a:pt x="1211" y="3375"/>
                    <a:pt x="1073" y="3263"/>
                    <a:pt x="973" y="3138"/>
                  </a:cubicBezTo>
                  <a:cubicBezTo>
                    <a:pt x="886" y="3025"/>
                    <a:pt x="798" y="2913"/>
                    <a:pt x="723" y="2788"/>
                  </a:cubicBezTo>
                  <a:cubicBezTo>
                    <a:pt x="561" y="2513"/>
                    <a:pt x="536" y="2213"/>
                    <a:pt x="548" y="1900"/>
                  </a:cubicBezTo>
                  <a:cubicBezTo>
                    <a:pt x="573" y="1588"/>
                    <a:pt x="598" y="1276"/>
                    <a:pt x="523" y="963"/>
                  </a:cubicBezTo>
                  <a:cubicBezTo>
                    <a:pt x="448" y="651"/>
                    <a:pt x="323" y="351"/>
                    <a:pt x="198" y="63"/>
                  </a:cubicBezTo>
                  <a:cubicBezTo>
                    <a:pt x="184" y="20"/>
                    <a:pt x="149" y="1"/>
                    <a:pt x="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7" name="Google Shape;4137;p13"/>
            <p:cNvSpPr/>
            <p:nvPr/>
          </p:nvSpPr>
          <p:spPr>
            <a:xfrm>
              <a:off x="6499525" y="1757150"/>
              <a:ext cx="12225" cy="29825"/>
            </a:xfrm>
            <a:custGeom>
              <a:avLst/>
              <a:gdLst/>
              <a:ahLst/>
              <a:cxnLst/>
              <a:rect l="l" t="t" r="r" b="b"/>
              <a:pathLst>
                <a:path w="489" h="1193" extrusionOk="0">
                  <a:moveTo>
                    <a:pt x="291" y="0"/>
                  </a:moveTo>
                  <a:cubicBezTo>
                    <a:pt x="259" y="0"/>
                    <a:pt x="227" y="9"/>
                    <a:pt x="201" y="25"/>
                  </a:cubicBezTo>
                  <a:cubicBezTo>
                    <a:pt x="163" y="38"/>
                    <a:pt x="138" y="75"/>
                    <a:pt x="138" y="113"/>
                  </a:cubicBezTo>
                  <a:cubicBezTo>
                    <a:pt x="126" y="162"/>
                    <a:pt x="138" y="187"/>
                    <a:pt x="151" y="237"/>
                  </a:cubicBezTo>
                  <a:cubicBezTo>
                    <a:pt x="146" y="219"/>
                    <a:pt x="145" y="212"/>
                    <a:pt x="145" y="212"/>
                  </a:cubicBezTo>
                  <a:lnTo>
                    <a:pt x="145" y="212"/>
                  </a:lnTo>
                  <a:cubicBezTo>
                    <a:pt x="146" y="212"/>
                    <a:pt x="151" y="230"/>
                    <a:pt x="151" y="237"/>
                  </a:cubicBezTo>
                  <a:cubicBezTo>
                    <a:pt x="151" y="237"/>
                    <a:pt x="163" y="250"/>
                    <a:pt x="163" y="250"/>
                  </a:cubicBezTo>
                  <a:cubicBezTo>
                    <a:pt x="163" y="262"/>
                    <a:pt x="163" y="275"/>
                    <a:pt x="163" y="275"/>
                  </a:cubicBezTo>
                  <a:cubicBezTo>
                    <a:pt x="163" y="287"/>
                    <a:pt x="163" y="287"/>
                    <a:pt x="163" y="287"/>
                  </a:cubicBezTo>
                  <a:cubicBezTo>
                    <a:pt x="163" y="300"/>
                    <a:pt x="163" y="300"/>
                    <a:pt x="163" y="300"/>
                  </a:cubicBezTo>
                  <a:cubicBezTo>
                    <a:pt x="151" y="325"/>
                    <a:pt x="151" y="337"/>
                    <a:pt x="151" y="362"/>
                  </a:cubicBezTo>
                  <a:cubicBezTo>
                    <a:pt x="138" y="362"/>
                    <a:pt x="138" y="375"/>
                    <a:pt x="138" y="387"/>
                  </a:cubicBezTo>
                  <a:cubicBezTo>
                    <a:pt x="138" y="387"/>
                    <a:pt x="126" y="412"/>
                    <a:pt x="126" y="412"/>
                  </a:cubicBezTo>
                  <a:cubicBezTo>
                    <a:pt x="126" y="437"/>
                    <a:pt x="113" y="450"/>
                    <a:pt x="101" y="475"/>
                  </a:cubicBezTo>
                  <a:cubicBezTo>
                    <a:pt x="88" y="512"/>
                    <a:pt x="76" y="537"/>
                    <a:pt x="63" y="575"/>
                  </a:cubicBezTo>
                  <a:cubicBezTo>
                    <a:pt x="1" y="775"/>
                    <a:pt x="1" y="1050"/>
                    <a:pt x="201" y="1175"/>
                  </a:cubicBezTo>
                  <a:cubicBezTo>
                    <a:pt x="222" y="1187"/>
                    <a:pt x="245" y="1193"/>
                    <a:pt x="269" y="1193"/>
                  </a:cubicBezTo>
                  <a:cubicBezTo>
                    <a:pt x="317" y="1193"/>
                    <a:pt x="367" y="1171"/>
                    <a:pt x="401" y="1137"/>
                  </a:cubicBezTo>
                  <a:cubicBezTo>
                    <a:pt x="463" y="1075"/>
                    <a:pt x="463" y="987"/>
                    <a:pt x="426" y="912"/>
                  </a:cubicBezTo>
                  <a:cubicBezTo>
                    <a:pt x="413" y="912"/>
                    <a:pt x="413" y="900"/>
                    <a:pt x="401" y="887"/>
                  </a:cubicBezTo>
                  <a:cubicBezTo>
                    <a:pt x="401" y="887"/>
                    <a:pt x="401" y="875"/>
                    <a:pt x="388" y="862"/>
                  </a:cubicBezTo>
                  <a:cubicBezTo>
                    <a:pt x="388" y="862"/>
                    <a:pt x="388" y="862"/>
                    <a:pt x="388" y="850"/>
                  </a:cubicBezTo>
                  <a:cubicBezTo>
                    <a:pt x="388" y="825"/>
                    <a:pt x="388" y="800"/>
                    <a:pt x="388" y="775"/>
                  </a:cubicBezTo>
                  <a:cubicBezTo>
                    <a:pt x="388" y="762"/>
                    <a:pt x="388" y="762"/>
                    <a:pt x="388" y="762"/>
                  </a:cubicBezTo>
                  <a:cubicBezTo>
                    <a:pt x="388" y="737"/>
                    <a:pt x="388" y="725"/>
                    <a:pt x="388" y="712"/>
                  </a:cubicBezTo>
                  <a:cubicBezTo>
                    <a:pt x="413" y="650"/>
                    <a:pt x="438" y="587"/>
                    <a:pt x="451" y="525"/>
                  </a:cubicBezTo>
                  <a:cubicBezTo>
                    <a:pt x="476" y="375"/>
                    <a:pt x="488" y="212"/>
                    <a:pt x="413" y="63"/>
                  </a:cubicBezTo>
                  <a:cubicBezTo>
                    <a:pt x="384" y="19"/>
                    <a:pt x="337" y="0"/>
                    <a:pt x="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8" name="Google Shape;4138;p13"/>
            <p:cNvSpPr/>
            <p:nvPr/>
          </p:nvSpPr>
          <p:spPr>
            <a:xfrm>
              <a:off x="6486600" y="1643600"/>
              <a:ext cx="261025" cy="115450"/>
            </a:xfrm>
            <a:custGeom>
              <a:avLst/>
              <a:gdLst/>
              <a:ahLst/>
              <a:cxnLst/>
              <a:rect l="l" t="t" r="r" b="b"/>
              <a:pathLst>
                <a:path w="10441" h="4618" extrusionOk="0">
                  <a:moveTo>
                    <a:pt x="219" y="1"/>
                  </a:moveTo>
                  <a:cubicBezTo>
                    <a:pt x="109" y="1"/>
                    <a:pt x="1" y="116"/>
                    <a:pt x="80" y="231"/>
                  </a:cubicBezTo>
                  <a:cubicBezTo>
                    <a:pt x="393" y="693"/>
                    <a:pt x="880" y="980"/>
                    <a:pt x="1343" y="1243"/>
                  </a:cubicBezTo>
                  <a:cubicBezTo>
                    <a:pt x="1593" y="1393"/>
                    <a:pt x="1855" y="1505"/>
                    <a:pt x="2055" y="1693"/>
                  </a:cubicBezTo>
                  <a:cubicBezTo>
                    <a:pt x="2292" y="1905"/>
                    <a:pt x="2430" y="2168"/>
                    <a:pt x="2592" y="2430"/>
                  </a:cubicBezTo>
                  <a:cubicBezTo>
                    <a:pt x="2855" y="2867"/>
                    <a:pt x="3242" y="3130"/>
                    <a:pt x="3692" y="3355"/>
                  </a:cubicBezTo>
                  <a:cubicBezTo>
                    <a:pt x="3917" y="3467"/>
                    <a:pt x="4154" y="3567"/>
                    <a:pt x="4367" y="3705"/>
                  </a:cubicBezTo>
                  <a:cubicBezTo>
                    <a:pt x="4554" y="3842"/>
                    <a:pt x="4729" y="3992"/>
                    <a:pt x="4904" y="4142"/>
                  </a:cubicBezTo>
                  <a:cubicBezTo>
                    <a:pt x="5233" y="4398"/>
                    <a:pt x="5608" y="4618"/>
                    <a:pt x="6032" y="4618"/>
                  </a:cubicBezTo>
                  <a:cubicBezTo>
                    <a:pt x="6043" y="4618"/>
                    <a:pt x="6055" y="4617"/>
                    <a:pt x="6066" y="4617"/>
                  </a:cubicBezTo>
                  <a:cubicBezTo>
                    <a:pt x="6404" y="4592"/>
                    <a:pt x="6716" y="4455"/>
                    <a:pt x="7016" y="4305"/>
                  </a:cubicBezTo>
                  <a:cubicBezTo>
                    <a:pt x="7278" y="4179"/>
                    <a:pt x="7571" y="4012"/>
                    <a:pt x="7877" y="4012"/>
                  </a:cubicBezTo>
                  <a:cubicBezTo>
                    <a:pt x="7906" y="4012"/>
                    <a:pt x="7936" y="4014"/>
                    <a:pt x="7966" y="4017"/>
                  </a:cubicBezTo>
                  <a:cubicBezTo>
                    <a:pt x="8153" y="4030"/>
                    <a:pt x="8303" y="4130"/>
                    <a:pt x="8466" y="4217"/>
                  </a:cubicBezTo>
                  <a:cubicBezTo>
                    <a:pt x="8588" y="4278"/>
                    <a:pt x="8711" y="4309"/>
                    <a:pt x="8833" y="4309"/>
                  </a:cubicBezTo>
                  <a:cubicBezTo>
                    <a:pt x="8886" y="4309"/>
                    <a:pt x="8938" y="4303"/>
                    <a:pt x="8991" y="4292"/>
                  </a:cubicBezTo>
                  <a:cubicBezTo>
                    <a:pt x="9303" y="4230"/>
                    <a:pt x="9528" y="3967"/>
                    <a:pt x="9740" y="3755"/>
                  </a:cubicBezTo>
                  <a:cubicBezTo>
                    <a:pt x="9889" y="3596"/>
                    <a:pt x="10073" y="3383"/>
                    <a:pt x="10301" y="3383"/>
                  </a:cubicBezTo>
                  <a:cubicBezTo>
                    <a:pt x="10342" y="3383"/>
                    <a:pt x="10384" y="3390"/>
                    <a:pt x="10428" y="3405"/>
                  </a:cubicBezTo>
                  <a:lnTo>
                    <a:pt x="10440" y="3405"/>
                  </a:lnTo>
                  <a:cubicBezTo>
                    <a:pt x="10428" y="3380"/>
                    <a:pt x="10415" y="3355"/>
                    <a:pt x="10403" y="3330"/>
                  </a:cubicBezTo>
                  <a:cubicBezTo>
                    <a:pt x="10390" y="3305"/>
                    <a:pt x="10378" y="3280"/>
                    <a:pt x="10353" y="3267"/>
                  </a:cubicBezTo>
                  <a:cubicBezTo>
                    <a:pt x="10290" y="3217"/>
                    <a:pt x="10253" y="3142"/>
                    <a:pt x="10228" y="3067"/>
                  </a:cubicBezTo>
                  <a:cubicBezTo>
                    <a:pt x="10003" y="3092"/>
                    <a:pt x="9803" y="3242"/>
                    <a:pt x="9628" y="3392"/>
                  </a:cubicBezTo>
                  <a:cubicBezTo>
                    <a:pt x="9415" y="3580"/>
                    <a:pt x="9153" y="3892"/>
                    <a:pt x="8853" y="3930"/>
                  </a:cubicBezTo>
                  <a:cubicBezTo>
                    <a:pt x="8840" y="3931"/>
                    <a:pt x="8827" y="3932"/>
                    <a:pt x="8813" y="3932"/>
                  </a:cubicBezTo>
                  <a:cubicBezTo>
                    <a:pt x="8639" y="3932"/>
                    <a:pt x="8465" y="3789"/>
                    <a:pt x="8291" y="3742"/>
                  </a:cubicBezTo>
                  <a:cubicBezTo>
                    <a:pt x="8208" y="3722"/>
                    <a:pt x="8126" y="3712"/>
                    <a:pt x="8043" y="3712"/>
                  </a:cubicBezTo>
                  <a:cubicBezTo>
                    <a:pt x="7976" y="3712"/>
                    <a:pt x="7908" y="3719"/>
                    <a:pt x="7841" y="3730"/>
                  </a:cubicBezTo>
                  <a:cubicBezTo>
                    <a:pt x="7528" y="3792"/>
                    <a:pt x="7241" y="3942"/>
                    <a:pt x="6954" y="4080"/>
                  </a:cubicBezTo>
                  <a:cubicBezTo>
                    <a:pt x="6676" y="4195"/>
                    <a:pt x="6388" y="4332"/>
                    <a:pt x="6089" y="4332"/>
                  </a:cubicBezTo>
                  <a:cubicBezTo>
                    <a:pt x="6065" y="4332"/>
                    <a:pt x="6041" y="4331"/>
                    <a:pt x="6016" y="4330"/>
                  </a:cubicBezTo>
                  <a:cubicBezTo>
                    <a:pt x="5554" y="4292"/>
                    <a:pt x="5229" y="3892"/>
                    <a:pt x="4892" y="3617"/>
                  </a:cubicBezTo>
                  <a:cubicBezTo>
                    <a:pt x="4529" y="3317"/>
                    <a:pt x="4104" y="3142"/>
                    <a:pt x="3679" y="2942"/>
                  </a:cubicBezTo>
                  <a:cubicBezTo>
                    <a:pt x="3430" y="2830"/>
                    <a:pt x="3205" y="2705"/>
                    <a:pt x="3017" y="2530"/>
                  </a:cubicBezTo>
                  <a:cubicBezTo>
                    <a:pt x="2817" y="2343"/>
                    <a:pt x="2680" y="2105"/>
                    <a:pt x="2530" y="1893"/>
                  </a:cubicBezTo>
                  <a:cubicBezTo>
                    <a:pt x="2267" y="1518"/>
                    <a:pt x="1905" y="1218"/>
                    <a:pt x="1518" y="968"/>
                  </a:cubicBezTo>
                  <a:cubicBezTo>
                    <a:pt x="1105" y="706"/>
                    <a:pt x="643" y="481"/>
                    <a:pt x="343" y="68"/>
                  </a:cubicBezTo>
                  <a:cubicBezTo>
                    <a:pt x="310" y="21"/>
                    <a:pt x="264" y="1"/>
                    <a:pt x="2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9" name="Google Shape;4139;p13"/>
            <p:cNvSpPr/>
            <p:nvPr/>
          </p:nvSpPr>
          <p:spPr>
            <a:xfrm>
              <a:off x="6571925" y="1748000"/>
              <a:ext cx="121500" cy="153600"/>
            </a:xfrm>
            <a:custGeom>
              <a:avLst/>
              <a:gdLst/>
              <a:ahLst/>
              <a:cxnLst/>
              <a:rect l="l" t="t" r="r" b="b"/>
              <a:pathLst>
                <a:path w="4860" h="6144" extrusionOk="0">
                  <a:moveTo>
                    <a:pt x="201" y="0"/>
                  </a:moveTo>
                  <a:cubicBezTo>
                    <a:pt x="98" y="0"/>
                    <a:pt x="0" y="81"/>
                    <a:pt x="54" y="204"/>
                  </a:cubicBezTo>
                  <a:cubicBezTo>
                    <a:pt x="291" y="753"/>
                    <a:pt x="566" y="1316"/>
                    <a:pt x="1041" y="1716"/>
                  </a:cubicBezTo>
                  <a:cubicBezTo>
                    <a:pt x="1241" y="1878"/>
                    <a:pt x="1466" y="2003"/>
                    <a:pt x="1716" y="2091"/>
                  </a:cubicBezTo>
                  <a:cubicBezTo>
                    <a:pt x="1954" y="2178"/>
                    <a:pt x="2216" y="2228"/>
                    <a:pt x="2466" y="2341"/>
                  </a:cubicBezTo>
                  <a:cubicBezTo>
                    <a:pt x="2928" y="2553"/>
                    <a:pt x="3291" y="2940"/>
                    <a:pt x="3491" y="3415"/>
                  </a:cubicBezTo>
                  <a:cubicBezTo>
                    <a:pt x="3678" y="3903"/>
                    <a:pt x="3666" y="4427"/>
                    <a:pt x="3766" y="4940"/>
                  </a:cubicBezTo>
                  <a:cubicBezTo>
                    <a:pt x="3866" y="5415"/>
                    <a:pt x="4103" y="5865"/>
                    <a:pt x="4540" y="6114"/>
                  </a:cubicBezTo>
                  <a:cubicBezTo>
                    <a:pt x="4571" y="6135"/>
                    <a:pt x="4600" y="6143"/>
                    <a:pt x="4628" y="6143"/>
                  </a:cubicBezTo>
                  <a:cubicBezTo>
                    <a:pt x="4771" y="6143"/>
                    <a:pt x="4860" y="5907"/>
                    <a:pt x="4703" y="5802"/>
                  </a:cubicBezTo>
                  <a:cubicBezTo>
                    <a:pt x="4128" y="5465"/>
                    <a:pt x="4128" y="4652"/>
                    <a:pt x="4028" y="4090"/>
                  </a:cubicBezTo>
                  <a:cubicBezTo>
                    <a:pt x="3916" y="3490"/>
                    <a:pt x="3666" y="2965"/>
                    <a:pt x="3216" y="2553"/>
                  </a:cubicBezTo>
                  <a:cubicBezTo>
                    <a:pt x="3003" y="2365"/>
                    <a:pt x="2753" y="2191"/>
                    <a:pt x="2491" y="2078"/>
                  </a:cubicBezTo>
                  <a:cubicBezTo>
                    <a:pt x="2203" y="1941"/>
                    <a:pt x="1891" y="1841"/>
                    <a:pt x="1604" y="1678"/>
                  </a:cubicBezTo>
                  <a:cubicBezTo>
                    <a:pt x="1004" y="1328"/>
                    <a:pt x="654" y="716"/>
                    <a:pt x="366" y="104"/>
                  </a:cubicBezTo>
                  <a:cubicBezTo>
                    <a:pt x="333" y="32"/>
                    <a:pt x="266" y="0"/>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0" name="Google Shape;4140;p13"/>
            <p:cNvSpPr/>
            <p:nvPr/>
          </p:nvSpPr>
          <p:spPr>
            <a:xfrm>
              <a:off x="6552025" y="1729525"/>
              <a:ext cx="207150" cy="89600"/>
            </a:xfrm>
            <a:custGeom>
              <a:avLst/>
              <a:gdLst/>
              <a:ahLst/>
              <a:cxnLst/>
              <a:rect l="l" t="t" r="r" b="b"/>
              <a:pathLst>
                <a:path w="8286" h="3584" extrusionOk="0">
                  <a:moveTo>
                    <a:pt x="283" y="1"/>
                  </a:moveTo>
                  <a:cubicBezTo>
                    <a:pt x="231" y="1"/>
                    <a:pt x="179" y="6"/>
                    <a:pt x="125" y="18"/>
                  </a:cubicBezTo>
                  <a:cubicBezTo>
                    <a:pt x="0" y="43"/>
                    <a:pt x="25" y="230"/>
                    <a:pt x="138" y="255"/>
                  </a:cubicBezTo>
                  <a:cubicBezTo>
                    <a:pt x="275" y="293"/>
                    <a:pt x="425" y="305"/>
                    <a:pt x="563" y="355"/>
                  </a:cubicBezTo>
                  <a:cubicBezTo>
                    <a:pt x="713" y="405"/>
                    <a:pt x="850" y="505"/>
                    <a:pt x="975" y="605"/>
                  </a:cubicBezTo>
                  <a:cubicBezTo>
                    <a:pt x="1212" y="793"/>
                    <a:pt x="1412" y="1043"/>
                    <a:pt x="1612" y="1280"/>
                  </a:cubicBezTo>
                  <a:cubicBezTo>
                    <a:pt x="2012" y="1742"/>
                    <a:pt x="2575" y="2017"/>
                    <a:pt x="3162" y="2155"/>
                  </a:cubicBezTo>
                  <a:cubicBezTo>
                    <a:pt x="3749" y="2280"/>
                    <a:pt x="4362" y="2155"/>
                    <a:pt x="4924" y="2330"/>
                  </a:cubicBezTo>
                  <a:cubicBezTo>
                    <a:pt x="5549" y="2517"/>
                    <a:pt x="5974" y="3080"/>
                    <a:pt x="6549" y="3354"/>
                  </a:cubicBezTo>
                  <a:cubicBezTo>
                    <a:pt x="6910" y="3522"/>
                    <a:pt x="7302" y="3584"/>
                    <a:pt x="7699" y="3584"/>
                  </a:cubicBezTo>
                  <a:cubicBezTo>
                    <a:pt x="7865" y="3584"/>
                    <a:pt x="8032" y="3573"/>
                    <a:pt x="8198" y="3554"/>
                  </a:cubicBezTo>
                  <a:cubicBezTo>
                    <a:pt x="8286" y="3554"/>
                    <a:pt x="8286" y="3417"/>
                    <a:pt x="8186" y="3417"/>
                  </a:cubicBezTo>
                  <a:cubicBezTo>
                    <a:pt x="8145" y="3419"/>
                    <a:pt x="8105" y="3420"/>
                    <a:pt x="8065" y="3420"/>
                  </a:cubicBezTo>
                  <a:cubicBezTo>
                    <a:pt x="7421" y="3420"/>
                    <a:pt x="6804" y="3143"/>
                    <a:pt x="6299" y="2755"/>
                  </a:cubicBezTo>
                  <a:cubicBezTo>
                    <a:pt x="6036" y="2555"/>
                    <a:pt x="5799" y="2330"/>
                    <a:pt x="5511" y="2180"/>
                  </a:cubicBezTo>
                  <a:cubicBezTo>
                    <a:pt x="5249" y="2055"/>
                    <a:pt x="4961" y="2017"/>
                    <a:pt x="4662" y="2005"/>
                  </a:cubicBezTo>
                  <a:cubicBezTo>
                    <a:pt x="4049" y="1955"/>
                    <a:pt x="3462" y="1955"/>
                    <a:pt x="2887" y="1705"/>
                  </a:cubicBezTo>
                  <a:cubicBezTo>
                    <a:pt x="2325" y="1467"/>
                    <a:pt x="1825" y="1118"/>
                    <a:pt x="1387" y="693"/>
                  </a:cubicBezTo>
                  <a:cubicBezTo>
                    <a:pt x="1096" y="402"/>
                    <a:pt x="725" y="1"/>
                    <a:pt x="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1" name="Google Shape;4141;p13"/>
            <p:cNvSpPr/>
            <p:nvPr/>
          </p:nvSpPr>
          <p:spPr>
            <a:xfrm>
              <a:off x="6616700" y="1828625"/>
              <a:ext cx="541800" cy="388650"/>
            </a:xfrm>
            <a:custGeom>
              <a:avLst/>
              <a:gdLst/>
              <a:ahLst/>
              <a:cxnLst/>
              <a:rect l="l" t="t" r="r" b="b"/>
              <a:pathLst>
                <a:path w="21672" h="15546" extrusionOk="0">
                  <a:moveTo>
                    <a:pt x="21608" y="0"/>
                  </a:moveTo>
                  <a:cubicBezTo>
                    <a:pt x="21582" y="0"/>
                    <a:pt x="21555" y="13"/>
                    <a:pt x="21544" y="40"/>
                  </a:cubicBezTo>
                  <a:cubicBezTo>
                    <a:pt x="21269" y="1115"/>
                    <a:pt x="20770" y="2115"/>
                    <a:pt x="20195" y="3039"/>
                  </a:cubicBezTo>
                  <a:cubicBezTo>
                    <a:pt x="19620" y="3964"/>
                    <a:pt x="18958" y="4826"/>
                    <a:pt x="18258" y="5651"/>
                  </a:cubicBezTo>
                  <a:cubicBezTo>
                    <a:pt x="16933" y="7188"/>
                    <a:pt x="15459" y="8588"/>
                    <a:pt x="13959" y="9950"/>
                  </a:cubicBezTo>
                  <a:cubicBezTo>
                    <a:pt x="12409" y="11337"/>
                    <a:pt x="10760" y="12649"/>
                    <a:pt x="8910" y="13612"/>
                  </a:cubicBezTo>
                  <a:cubicBezTo>
                    <a:pt x="7298" y="14449"/>
                    <a:pt x="5511" y="14999"/>
                    <a:pt x="3699" y="15061"/>
                  </a:cubicBezTo>
                  <a:cubicBezTo>
                    <a:pt x="3488" y="15067"/>
                    <a:pt x="3263" y="15076"/>
                    <a:pt x="3034" y="15076"/>
                  </a:cubicBezTo>
                  <a:cubicBezTo>
                    <a:pt x="2317" y="15076"/>
                    <a:pt x="1558" y="14995"/>
                    <a:pt x="1037" y="14511"/>
                  </a:cubicBezTo>
                  <a:cubicBezTo>
                    <a:pt x="437" y="13962"/>
                    <a:pt x="375" y="12962"/>
                    <a:pt x="825" y="12299"/>
                  </a:cubicBezTo>
                  <a:cubicBezTo>
                    <a:pt x="920" y="12153"/>
                    <a:pt x="777" y="12019"/>
                    <a:pt x="634" y="12019"/>
                  </a:cubicBezTo>
                  <a:cubicBezTo>
                    <a:pt x="570" y="12019"/>
                    <a:pt x="505" y="12046"/>
                    <a:pt x="462" y="12112"/>
                  </a:cubicBezTo>
                  <a:cubicBezTo>
                    <a:pt x="350" y="12299"/>
                    <a:pt x="262" y="12487"/>
                    <a:pt x="200" y="12699"/>
                  </a:cubicBezTo>
                  <a:cubicBezTo>
                    <a:pt x="0" y="13512"/>
                    <a:pt x="312" y="14449"/>
                    <a:pt x="1000" y="14949"/>
                  </a:cubicBezTo>
                  <a:cubicBezTo>
                    <a:pt x="1665" y="15435"/>
                    <a:pt x="2554" y="15546"/>
                    <a:pt x="3380" y="15546"/>
                  </a:cubicBezTo>
                  <a:cubicBezTo>
                    <a:pt x="3530" y="15546"/>
                    <a:pt x="3679" y="15542"/>
                    <a:pt x="3824" y="15536"/>
                  </a:cubicBezTo>
                  <a:cubicBezTo>
                    <a:pt x="5761" y="15461"/>
                    <a:pt x="7636" y="14849"/>
                    <a:pt x="9335" y="13962"/>
                  </a:cubicBezTo>
                  <a:cubicBezTo>
                    <a:pt x="11297" y="12937"/>
                    <a:pt x="13009" y="11512"/>
                    <a:pt x="14621" y="10013"/>
                  </a:cubicBezTo>
                  <a:cubicBezTo>
                    <a:pt x="16158" y="8575"/>
                    <a:pt x="17695" y="7088"/>
                    <a:pt x="19008" y="5439"/>
                  </a:cubicBezTo>
                  <a:cubicBezTo>
                    <a:pt x="19645" y="4639"/>
                    <a:pt x="20207" y="3802"/>
                    <a:pt x="20670" y="2889"/>
                  </a:cubicBezTo>
                  <a:cubicBezTo>
                    <a:pt x="21132" y="2002"/>
                    <a:pt x="21432" y="1040"/>
                    <a:pt x="21657" y="65"/>
                  </a:cubicBezTo>
                  <a:cubicBezTo>
                    <a:pt x="21671" y="23"/>
                    <a:pt x="21641" y="0"/>
                    <a:pt x="21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2" name="Google Shape;4142;p13"/>
            <p:cNvSpPr/>
            <p:nvPr/>
          </p:nvSpPr>
          <p:spPr>
            <a:xfrm>
              <a:off x="7016425" y="1674350"/>
              <a:ext cx="152325" cy="231525"/>
            </a:xfrm>
            <a:custGeom>
              <a:avLst/>
              <a:gdLst/>
              <a:ahLst/>
              <a:cxnLst/>
              <a:rect l="l" t="t" r="r" b="b"/>
              <a:pathLst>
                <a:path w="6093" h="9261" extrusionOk="0">
                  <a:moveTo>
                    <a:pt x="2990" y="0"/>
                  </a:moveTo>
                  <a:cubicBezTo>
                    <a:pt x="2975" y="0"/>
                    <a:pt x="2959" y="0"/>
                    <a:pt x="2944" y="0"/>
                  </a:cubicBezTo>
                  <a:cubicBezTo>
                    <a:pt x="2456" y="0"/>
                    <a:pt x="1994" y="113"/>
                    <a:pt x="1544" y="250"/>
                  </a:cubicBezTo>
                  <a:cubicBezTo>
                    <a:pt x="1069" y="400"/>
                    <a:pt x="582" y="588"/>
                    <a:pt x="157" y="825"/>
                  </a:cubicBezTo>
                  <a:cubicBezTo>
                    <a:pt x="1" y="914"/>
                    <a:pt x="103" y="1162"/>
                    <a:pt x="260" y="1162"/>
                  </a:cubicBezTo>
                  <a:cubicBezTo>
                    <a:pt x="279" y="1162"/>
                    <a:pt x="299" y="1158"/>
                    <a:pt x="319" y="1150"/>
                  </a:cubicBezTo>
                  <a:cubicBezTo>
                    <a:pt x="807" y="975"/>
                    <a:pt x="1269" y="725"/>
                    <a:pt x="1781" y="563"/>
                  </a:cubicBezTo>
                  <a:cubicBezTo>
                    <a:pt x="2175" y="439"/>
                    <a:pt x="2577" y="366"/>
                    <a:pt x="2994" y="366"/>
                  </a:cubicBezTo>
                  <a:cubicBezTo>
                    <a:pt x="3081" y="366"/>
                    <a:pt x="3168" y="369"/>
                    <a:pt x="3256" y="375"/>
                  </a:cubicBezTo>
                  <a:cubicBezTo>
                    <a:pt x="3668" y="413"/>
                    <a:pt x="4081" y="538"/>
                    <a:pt x="4443" y="775"/>
                  </a:cubicBezTo>
                  <a:cubicBezTo>
                    <a:pt x="4831" y="1013"/>
                    <a:pt x="5068" y="1400"/>
                    <a:pt x="5243" y="1812"/>
                  </a:cubicBezTo>
                  <a:cubicBezTo>
                    <a:pt x="5568" y="2612"/>
                    <a:pt x="5630" y="3474"/>
                    <a:pt x="5605" y="4312"/>
                  </a:cubicBezTo>
                  <a:cubicBezTo>
                    <a:pt x="5530" y="5974"/>
                    <a:pt x="4918" y="7561"/>
                    <a:pt x="4343" y="9085"/>
                  </a:cubicBezTo>
                  <a:cubicBezTo>
                    <a:pt x="4309" y="9179"/>
                    <a:pt x="4390" y="9261"/>
                    <a:pt x="4462" y="9261"/>
                  </a:cubicBezTo>
                  <a:cubicBezTo>
                    <a:pt x="4496" y="9261"/>
                    <a:pt x="4527" y="9242"/>
                    <a:pt x="4543" y="9198"/>
                  </a:cubicBezTo>
                  <a:cubicBezTo>
                    <a:pt x="4968" y="8286"/>
                    <a:pt x="5380" y="7361"/>
                    <a:pt x="5668" y="6399"/>
                  </a:cubicBezTo>
                  <a:cubicBezTo>
                    <a:pt x="5918" y="5561"/>
                    <a:pt x="6093" y="4699"/>
                    <a:pt x="6093" y="3812"/>
                  </a:cubicBezTo>
                  <a:cubicBezTo>
                    <a:pt x="6093" y="3362"/>
                    <a:pt x="6043" y="2925"/>
                    <a:pt x="5955" y="2487"/>
                  </a:cubicBezTo>
                  <a:cubicBezTo>
                    <a:pt x="5843" y="1987"/>
                    <a:pt x="5680" y="1488"/>
                    <a:pt x="5355" y="1075"/>
                  </a:cubicBezTo>
                  <a:cubicBezTo>
                    <a:pt x="4778" y="351"/>
                    <a:pt x="3875" y="0"/>
                    <a:pt x="29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3" name="Google Shape;4143;p13"/>
            <p:cNvSpPr/>
            <p:nvPr/>
          </p:nvSpPr>
          <p:spPr>
            <a:xfrm>
              <a:off x="6712475" y="1774125"/>
              <a:ext cx="522525" cy="511700"/>
            </a:xfrm>
            <a:custGeom>
              <a:avLst/>
              <a:gdLst/>
              <a:ahLst/>
              <a:cxnLst/>
              <a:rect l="l" t="t" r="r" b="b"/>
              <a:pathLst>
                <a:path w="20901" h="20468" extrusionOk="0">
                  <a:moveTo>
                    <a:pt x="20621" y="0"/>
                  </a:moveTo>
                  <a:cubicBezTo>
                    <a:pt x="20576" y="0"/>
                    <a:pt x="20522" y="40"/>
                    <a:pt x="20538" y="96"/>
                  </a:cubicBezTo>
                  <a:cubicBezTo>
                    <a:pt x="20775" y="1158"/>
                    <a:pt x="20500" y="2220"/>
                    <a:pt x="20150" y="3220"/>
                  </a:cubicBezTo>
                  <a:cubicBezTo>
                    <a:pt x="19775" y="4332"/>
                    <a:pt x="19338" y="5407"/>
                    <a:pt x="18813" y="6444"/>
                  </a:cubicBezTo>
                  <a:cubicBezTo>
                    <a:pt x="16939" y="10181"/>
                    <a:pt x="14064" y="13355"/>
                    <a:pt x="10678" y="15792"/>
                  </a:cubicBezTo>
                  <a:cubicBezTo>
                    <a:pt x="8991" y="17004"/>
                    <a:pt x="7166" y="18066"/>
                    <a:pt x="5279" y="18941"/>
                  </a:cubicBezTo>
                  <a:cubicBezTo>
                    <a:pt x="4467" y="19303"/>
                    <a:pt x="3630" y="19616"/>
                    <a:pt x="2767" y="19816"/>
                  </a:cubicBezTo>
                  <a:cubicBezTo>
                    <a:pt x="2355" y="19916"/>
                    <a:pt x="1943" y="19978"/>
                    <a:pt x="1518" y="19991"/>
                  </a:cubicBezTo>
                  <a:cubicBezTo>
                    <a:pt x="1293" y="20003"/>
                    <a:pt x="1068" y="20028"/>
                    <a:pt x="830" y="20040"/>
                  </a:cubicBezTo>
                  <a:cubicBezTo>
                    <a:pt x="618" y="20040"/>
                    <a:pt x="393" y="20003"/>
                    <a:pt x="181" y="19966"/>
                  </a:cubicBezTo>
                  <a:cubicBezTo>
                    <a:pt x="173" y="19964"/>
                    <a:pt x="166" y="19963"/>
                    <a:pt x="159" y="19963"/>
                  </a:cubicBezTo>
                  <a:cubicBezTo>
                    <a:pt x="38" y="19963"/>
                    <a:pt x="1" y="20155"/>
                    <a:pt x="131" y="20190"/>
                  </a:cubicBezTo>
                  <a:cubicBezTo>
                    <a:pt x="343" y="20253"/>
                    <a:pt x="568" y="20290"/>
                    <a:pt x="780" y="20353"/>
                  </a:cubicBezTo>
                  <a:cubicBezTo>
                    <a:pt x="1088" y="20433"/>
                    <a:pt x="1406" y="20467"/>
                    <a:pt x="1727" y="20467"/>
                  </a:cubicBezTo>
                  <a:cubicBezTo>
                    <a:pt x="2307" y="20467"/>
                    <a:pt x="2895" y="20356"/>
                    <a:pt x="3442" y="20203"/>
                  </a:cubicBezTo>
                  <a:cubicBezTo>
                    <a:pt x="4342" y="19953"/>
                    <a:pt x="5192" y="19578"/>
                    <a:pt x="6029" y="19178"/>
                  </a:cubicBezTo>
                  <a:cubicBezTo>
                    <a:pt x="8016" y="18228"/>
                    <a:pt x="9903" y="17091"/>
                    <a:pt x="11652" y="15754"/>
                  </a:cubicBezTo>
                  <a:cubicBezTo>
                    <a:pt x="13377" y="14442"/>
                    <a:pt x="14977" y="12930"/>
                    <a:pt x="16339" y="11243"/>
                  </a:cubicBezTo>
                  <a:cubicBezTo>
                    <a:pt x="17688" y="9581"/>
                    <a:pt x="18826" y="7744"/>
                    <a:pt x="19638" y="5782"/>
                  </a:cubicBezTo>
                  <a:cubicBezTo>
                    <a:pt x="20038" y="4820"/>
                    <a:pt x="20388" y="3845"/>
                    <a:pt x="20600" y="2833"/>
                  </a:cubicBezTo>
                  <a:cubicBezTo>
                    <a:pt x="20800" y="1920"/>
                    <a:pt x="20900" y="958"/>
                    <a:pt x="20675" y="46"/>
                  </a:cubicBezTo>
                  <a:cubicBezTo>
                    <a:pt x="20671" y="14"/>
                    <a:pt x="20647" y="0"/>
                    <a:pt x="20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4" name="Google Shape;4144;p13"/>
            <p:cNvSpPr/>
            <p:nvPr/>
          </p:nvSpPr>
          <p:spPr>
            <a:xfrm>
              <a:off x="6625625" y="2181575"/>
              <a:ext cx="95675" cy="97025"/>
            </a:xfrm>
            <a:custGeom>
              <a:avLst/>
              <a:gdLst/>
              <a:ahLst/>
              <a:cxnLst/>
              <a:rect l="l" t="t" r="r" b="b"/>
              <a:pathLst>
                <a:path w="3827" h="3881" extrusionOk="0">
                  <a:moveTo>
                    <a:pt x="161" y="0"/>
                  </a:moveTo>
                  <a:cubicBezTo>
                    <a:pt x="82" y="0"/>
                    <a:pt x="0" y="88"/>
                    <a:pt x="30" y="168"/>
                  </a:cubicBezTo>
                  <a:cubicBezTo>
                    <a:pt x="118" y="356"/>
                    <a:pt x="280" y="506"/>
                    <a:pt x="405" y="656"/>
                  </a:cubicBezTo>
                  <a:cubicBezTo>
                    <a:pt x="555" y="818"/>
                    <a:pt x="693" y="981"/>
                    <a:pt x="855" y="1143"/>
                  </a:cubicBezTo>
                  <a:cubicBezTo>
                    <a:pt x="1143" y="1443"/>
                    <a:pt x="1455" y="1731"/>
                    <a:pt x="1755" y="2030"/>
                  </a:cubicBezTo>
                  <a:cubicBezTo>
                    <a:pt x="2055" y="2343"/>
                    <a:pt x="2367" y="2643"/>
                    <a:pt x="2680" y="2955"/>
                  </a:cubicBezTo>
                  <a:cubicBezTo>
                    <a:pt x="2980" y="3255"/>
                    <a:pt x="3267" y="3605"/>
                    <a:pt x="3617" y="3855"/>
                  </a:cubicBezTo>
                  <a:cubicBezTo>
                    <a:pt x="3638" y="3873"/>
                    <a:pt x="3662" y="3881"/>
                    <a:pt x="3686" y="3881"/>
                  </a:cubicBezTo>
                  <a:cubicBezTo>
                    <a:pt x="3759" y="3881"/>
                    <a:pt x="3827" y="3803"/>
                    <a:pt x="3779" y="3718"/>
                  </a:cubicBezTo>
                  <a:cubicBezTo>
                    <a:pt x="3567" y="3355"/>
                    <a:pt x="3217" y="3055"/>
                    <a:pt x="2917" y="2743"/>
                  </a:cubicBezTo>
                  <a:cubicBezTo>
                    <a:pt x="2617" y="2443"/>
                    <a:pt x="2317" y="2155"/>
                    <a:pt x="2005" y="1855"/>
                  </a:cubicBezTo>
                  <a:cubicBezTo>
                    <a:pt x="1705" y="1556"/>
                    <a:pt x="1393" y="1243"/>
                    <a:pt x="1093" y="931"/>
                  </a:cubicBezTo>
                  <a:cubicBezTo>
                    <a:pt x="943" y="768"/>
                    <a:pt x="793" y="606"/>
                    <a:pt x="643" y="456"/>
                  </a:cubicBezTo>
                  <a:cubicBezTo>
                    <a:pt x="518" y="306"/>
                    <a:pt x="380" y="131"/>
                    <a:pt x="218" y="18"/>
                  </a:cubicBezTo>
                  <a:cubicBezTo>
                    <a:pt x="200" y="6"/>
                    <a:pt x="181"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5" name="Google Shape;4145;p13"/>
            <p:cNvSpPr/>
            <p:nvPr/>
          </p:nvSpPr>
          <p:spPr>
            <a:xfrm>
              <a:off x="7126350" y="1685825"/>
              <a:ext cx="104025" cy="93675"/>
            </a:xfrm>
            <a:custGeom>
              <a:avLst/>
              <a:gdLst/>
              <a:ahLst/>
              <a:cxnLst/>
              <a:rect l="l" t="t" r="r" b="b"/>
              <a:pathLst>
                <a:path w="4161" h="3747" extrusionOk="0">
                  <a:moveTo>
                    <a:pt x="143" y="1"/>
                  </a:moveTo>
                  <a:cubicBezTo>
                    <a:pt x="49" y="1"/>
                    <a:pt x="1" y="110"/>
                    <a:pt x="46" y="179"/>
                  </a:cubicBezTo>
                  <a:cubicBezTo>
                    <a:pt x="134" y="366"/>
                    <a:pt x="346" y="516"/>
                    <a:pt x="496" y="641"/>
                  </a:cubicBezTo>
                  <a:cubicBezTo>
                    <a:pt x="659" y="791"/>
                    <a:pt x="833" y="929"/>
                    <a:pt x="996" y="1066"/>
                  </a:cubicBezTo>
                  <a:cubicBezTo>
                    <a:pt x="1333" y="1341"/>
                    <a:pt x="1671" y="1628"/>
                    <a:pt x="2008" y="1903"/>
                  </a:cubicBezTo>
                  <a:cubicBezTo>
                    <a:pt x="2683" y="2466"/>
                    <a:pt x="3320" y="3090"/>
                    <a:pt x="3933" y="3715"/>
                  </a:cubicBezTo>
                  <a:cubicBezTo>
                    <a:pt x="3955" y="3737"/>
                    <a:pt x="3979" y="3747"/>
                    <a:pt x="4003" y="3747"/>
                  </a:cubicBezTo>
                  <a:cubicBezTo>
                    <a:pt x="4087" y="3747"/>
                    <a:pt x="4161" y="3631"/>
                    <a:pt x="4083" y="3553"/>
                  </a:cubicBezTo>
                  <a:cubicBezTo>
                    <a:pt x="3458" y="2928"/>
                    <a:pt x="2795" y="2316"/>
                    <a:pt x="2158" y="1678"/>
                  </a:cubicBezTo>
                  <a:cubicBezTo>
                    <a:pt x="1846" y="1366"/>
                    <a:pt x="1508" y="1066"/>
                    <a:pt x="1183" y="766"/>
                  </a:cubicBezTo>
                  <a:cubicBezTo>
                    <a:pt x="1021" y="616"/>
                    <a:pt x="846" y="479"/>
                    <a:pt x="684" y="341"/>
                  </a:cubicBezTo>
                  <a:cubicBezTo>
                    <a:pt x="521" y="216"/>
                    <a:pt x="359" y="66"/>
                    <a:pt x="171" y="4"/>
                  </a:cubicBezTo>
                  <a:cubicBezTo>
                    <a:pt x="161" y="2"/>
                    <a:pt x="152"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6" name="Google Shape;4146;p13"/>
            <p:cNvSpPr/>
            <p:nvPr/>
          </p:nvSpPr>
          <p:spPr>
            <a:xfrm>
              <a:off x="6713225" y="2058000"/>
              <a:ext cx="324000" cy="185275"/>
            </a:xfrm>
            <a:custGeom>
              <a:avLst/>
              <a:gdLst/>
              <a:ahLst/>
              <a:cxnLst/>
              <a:rect l="l" t="t" r="r" b="b"/>
              <a:pathLst>
                <a:path w="12960" h="7411" extrusionOk="0">
                  <a:moveTo>
                    <a:pt x="12960" y="0"/>
                  </a:moveTo>
                  <a:lnTo>
                    <a:pt x="12960" y="0"/>
                  </a:lnTo>
                  <a:cubicBezTo>
                    <a:pt x="11548" y="1225"/>
                    <a:pt x="10448" y="2275"/>
                    <a:pt x="9086" y="3212"/>
                  </a:cubicBezTo>
                  <a:cubicBezTo>
                    <a:pt x="8986" y="3287"/>
                    <a:pt x="8873" y="3349"/>
                    <a:pt x="8773" y="3424"/>
                  </a:cubicBezTo>
                  <a:cubicBezTo>
                    <a:pt x="9823" y="2525"/>
                    <a:pt x="10760" y="1487"/>
                    <a:pt x="11585" y="388"/>
                  </a:cubicBezTo>
                  <a:lnTo>
                    <a:pt x="11585" y="388"/>
                  </a:lnTo>
                  <a:cubicBezTo>
                    <a:pt x="10923" y="1038"/>
                    <a:pt x="10185" y="1625"/>
                    <a:pt x="9423" y="2187"/>
                  </a:cubicBezTo>
                  <a:cubicBezTo>
                    <a:pt x="8498" y="3012"/>
                    <a:pt x="7524" y="3749"/>
                    <a:pt x="6449" y="4399"/>
                  </a:cubicBezTo>
                  <a:cubicBezTo>
                    <a:pt x="5012" y="5249"/>
                    <a:pt x="3425" y="5961"/>
                    <a:pt x="1788" y="6336"/>
                  </a:cubicBezTo>
                  <a:cubicBezTo>
                    <a:pt x="1438" y="6424"/>
                    <a:pt x="1075" y="6486"/>
                    <a:pt x="713" y="6524"/>
                  </a:cubicBezTo>
                  <a:cubicBezTo>
                    <a:pt x="475" y="6599"/>
                    <a:pt x="238" y="6661"/>
                    <a:pt x="1" y="6724"/>
                  </a:cubicBezTo>
                  <a:cubicBezTo>
                    <a:pt x="200" y="6724"/>
                    <a:pt x="525" y="6699"/>
                    <a:pt x="775" y="6686"/>
                  </a:cubicBezTo>
                  <a:cubicBezTo>
                    <a:pt x="1913" y="6674"/>
                    <a:pt x="3000" y="6486"/>
                    <a:pt x="4024" y="6149"/>
                  </a:cubicBezTo>
                  <a:lnTo>
                    <a:pt x="4024" y="6149"/>
                  </a:lnTo>
                  <a:cubicBezTo>
                    <a:pt x="3525" y="6399"/>
                    <a:pt x="3025" y="6624"/>
                    <a:pt x="2537" y="6823"/>
                  </a:cubicBezTo>
                  <a:cubicBezTo>
                    <a:pt x="2112" y="6973"/>
                    <a:pt x="1688" y="7136"/>
                    <a:pt x="1263" y="7273"/>
                  </a:cubicBezTo>
                  <a:cubicBezTo>
                    <a:pt x="1513" y="7236"/>
                    <a:pt x="1800" y="7186"/>
                    <a:pt x="2063" y="7136"/>
                  </a:cubicBezTo>
                  <a:cubicBezTo>
                    <a:pt x="3512" y="6861"/>
                    <a:pt x="4924" y="6361"/>
                    <a:pt x="6236" y="5686"/>
                  </a:cubicBezTo>
                  <a:lnTo>
                    <a:pt x="6236" y="5686"/>
                  </a:lnTo>
                  <a:cubicBezTo>
                    <a:pt x="5299" y="6211"/>
                    <a:pt x="4349" y="6711"/>
                    <a:pt x="3400" y="7223"/>
                  </a:cubicBezTo>
                  <a:cubicBezTo>
                    <a:pt x="3275" y="7286"/>
                    <a:pt x="3137" y="7348"/>
                    <a:pt x="3012" y="7411"/>
                  </a:cubicBezTo>
                  <a:cubicBezTo>
                    <a:pt x="3062" y="7398"/>
                    <a:pt x="3150" y="7373"/>
                    <a:pt x="3225" y="7361"/>
                  </a:cubicBezTo>
                  <a:cubicBezTo>
                    <a:pt x="6199" y="6586"/>
                    <a:pt x="8836" y="4899"/>
                    <a:pt x="11098" y="2875"/>
                  </a:cubicBezTo>
                  <a:lnTo>
                    <a:pt x="11098" y="2875"/>
                  </a:lnTo>
                  <a:cubicBezTo>
                    <a:pt x="9923" y="3599"/>
                    <a:pt x="8723" y="4299"/>
                    <a:pt x="7511" y="4986"/>
                  </a:cubicBezTo>
                  <a:cubicBezTo>
                    <a:pt x="8098" y="4624"/>
                    <a:pt x="8673" y="4237"/>
                    <a:pt x="9223" y="3812"/>
                  </a:cubicBezTo>
                  <a:cubicBezTo>
                    <a:pt x="10635" y="2725"/>
                    <a:pt x="11797" y="1350"/>
                    <a:pt x="129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7" name="Google Shape;4147;p13"/>
            <p:cNvSpPr/>
            <p:nvPr/>
          </p:nvSpPr>
          <p:spPr>
            <a:xfrm>
              <a:off x="6816950" y="2173275"/>
              <a:ext cx="129375" cy="73750"/>
            </a:xfrm>
            <a:custGeom>
              <a:avLst/>
              <a:gdLst/>
              <a:ahLst/>
              <a:cxnLst/>
              <a:rect l="l" t="t" r="r" b="b"/>
              <a:pathLst>
                <a:path w="5175" h="2950" extrusionOk="0">
                  <a:moveTo>
                    <a:pt x="5174" y="1"/>
                  </a:moveTo>
                  <a:lnTo>
                    <a:pt x="5174" y="1"/>
                  </a:lnTo>
                  <a:cubicBezTo>
                    <a:pt x="3400" y="900"/>
                    <a:pt x="1688" y="1913"/>
                    <a:pt x="0" y="2950"/>
                  </a:cubicBezTo>
                  <a:cubicBezTo>
                    <a:pt x="1925" y="2400"/>
                    <a:pt x="3662" y="1300"/>
                    <a:pt x="5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8" name="Google Shape;4148;p13"/>
            <p:cNvSpPr/>
            <p:nvPr/>
          </p:nvSpPr>
          <p:spPr>
            <a:xfrm>
              <a:off x="6829125" y="2199525"/>
              <a:ext cx="88750" cy="50000"/>
            </a:xfrm>
            <a:custGeom>
              <a:avLst/>
              <a:gdLst/>
              <a:ahLst/>
              <a:cxnLst/>
              <a:rect l="l" t="t" r="r" b="b"/>
              <a:pathLst>
                <a:path w="3550" h="2000" extrusionOk="0">
                  <a:moveTo>
                    <a:pt x="3550" y="0"/>
                  </a:moveTo>
                  <a:lnTo>
                    <a:pt x="3550" y="0"/>
                  </a:lnTo>
                  <a:cubicBezTo>
                    <a:pt x="2400" y="725"/>
                    <a:pt x="1163" y="1300"/>
                    <a:pt x="1" y="2000"/>
                  </a:cubicBezTo>
                  <a:cubicBezTo>
                    <a:pt x="1313" y="1662"/>
                    <a:pt x="2588" y="1000"/>
                    <a:pt x="3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9" name="Google Shape;4149;p13"/>
            <p:cNvSpPr/>
            <p:nvPr/>
          </p:nvSpPr>
          <p:spPr>
            <a:xfrm>
              <a:off x="7100000" y="1742525"/>
              <a:ext cx="55775" cy="19325"/>
            </a:xfrm>
            <a:custGeom>
              <a:avLst/>
              <a:gdLst/>
              <a:ahLst/>
              <a:cxnLst/>
              <a:rect l="l" t="t" r="r" b="b"/>
              <a:pathLst>
                <a:path w="2231" h="773" extrusionOk="0">
                  <a:moveTo>
                    <a:pt x="1243" y="0"/>
                  </a:moveTo>
                  <a:cubicBezTo>
                    <a:pt x="917" y="0"/>
                    <a:pt x="572" y="70"/>
                    <a:pt x="325" y="148"/>
                  </a:cubicBezTo>
                  <a:cubicBezTo>
                    <a:pt x="213" y="185"/>
                    <a:pt x="100" y="223"/>
                    <a:pt x="0" y="273"/>
                  </a:cubicBezTo>
                  <a:cubicBezTo>
                    <a:pt x="63" y="348"/>
                    <a:pt x="125" y="435"/>
                    <a:pt x="175" y="498"/>
                  </a:cubicBezTo>
                  <a:cubicBezTo>
                    <a:pt x="225" y="560"/>
                    <a:pt x="250" y="610"/>
                    <a:pt x="288" y="660"/>
                  </a:cubicBezTo>
                  <a:cubicBezTo>
                    <a:pt x="635" y="497"/>
                    <a:pt x="1154" y="286"/>
                    <a:pt x="1567" y="286"/>
                  </a:cubicBezTo>
                  <a:cubicBezTo>
                    <a:pt x="1882" y="286"/>
                    <a:pt x="2135" y="410"/>
                    <a:pt x="2200" y="772"/>
                  </a:cubicBezTo>
                  <a:cubicBezTo>
                    <a:pt x="2231" y="175"/>
                    <a:pt x="1759" y="0"/>
                    <a:pt x="1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0" name="Google Shape;4150;p13"/>
            <p:cNvSpPr/>
            <p:nvPr/>
          </p:nvSpPr>
          <p:spPr>
            <a:xfrm>
              <a:off x="7079075" y="1717375"/>
              <a:ext cx="66250" cy="29175"/>
            </a:xfrm>
            <a:custGeom>
              <a:avLst/>
              <a:gdLst/>
              <a:ahLst/>
              <a:cxnLst/>
              <a:rect l="l" t="t" r="r" b="b"/>
              <a:pathLst>
                <a:path w="2650" h="1167" extrusionOk="0">
                  <a:moveTo>
                    <a:pt x="1441" y="1"/>
                  </a:moveTo>
                  <a:cubicBezTo>
                    <a:pt x="955" y="1"/>
                    <a:pt x="472" y="90"/>
                    <a:pt x="0" y="241"/>
                  </a:cubicBezTo>
                  <a:cubicBezTo>
                    <a:pt x="0" y="254"/>
                    <a:pt x="13" y="254"/>
                    <a:pt x="25" y="266"/>
                  </a:cubicBezTo>
                  <a:cubicBezTo>
                    <a:pt x="288" y="491"/>
                    <a:pt x="538" y="779"/>
                    <a:pt x="675" y="1091"/>
                  </a:cubicBezTo>
                  <a:cubicBezTo>
                    <a:pt x="688" y="1116"/>
                    <a:pt x="700" y="1129"/>
                    <a:pt x="700" y="1154"/>
                  </a:cubicBezTo>
                  <a:cubicBezTo>
                    <a:pt x="713" y="1154"/>
                    <a:pt x="713" y="1166"/>
                    <a:pt x="725" y="1166"/>
                  </a:cubicBezTo>
                  <a:cubicBezTo>
                    <a:pt x="1254" y="968"/>
                    <a:pt x="1812" y="847"/>
                    <a:pt x="2408" y="847"/>
                  </a:cubicBezTo>
                  <a:cubicBezTo>
                    <a:pt x="2488" y="847"/>
                    <a:pt x="2568" y="849"/>
                    <a:pt x="2650" y="854"/>
                  </a:cubicBezTo>
                  <a:cubicBezTo>
                    <a:pt x="2308" y="740"/>
                    <a:pt x="1955" y="691"/>
                    <a:pt x="1602" y="691"/>
                  </a:cubicBezTo>
                  <a:cubicBezTo>
                    <a:pt x="1296" y="691"/>
                    <a:pt x="989" y="727"/>
                    <a:pt x="688" y="791"/>
                  </a:cubicBezTo>
                  <a:cubicBezTo>
                    <a:pt x="1200" y="566"/>
                    <a:pt x="1712" y="404"/>
                    <a:pt x="2337" y="379"/>
                  </a:cubicBezTo>
                  <a:cubicBezTo>
                    <a:pt x="2113" y="341"/>
                    <a:pt x="1890" y="323"/>
                    <a:pt x="1667" y="323"/>
                  </a:cubicBezTo>
                  <a:cubicBezTo>
                    <a:pt x="1232" y="323"/>
                    <a:pt x="801" y="392"/>
                    <a:pt x="388" y="516"/>
                  </a:cubicBezTo>
                  <a:cubicBezTo>
                    <a:pt x="925" y="279"/>
                    <a:pt x="1500" y="79"/>
                    <a:pt x="2150" y="66"/>
                  </a:cubicBezTo>
                  <a:cubicBezTo>
                    <a:pt x="1913" y="22"/>
                    <a:pt x="1677" y="1"/>
                    <a:pt x="14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1" name="Google Shape;4151;p13"/>
            <p:cNvSpPr/>
            <p:nvPr/>
          </p:nvSpPr>
          <p:spPr>
            <a:xfrm>
              <a:off x="7058450" y="1702775"/>
              <a:ext cx="65625" cy="20025"/>
            </a:xfrm>
            <a:custGeom>
              <a:avLst/>
              <a:gdLst/>
              <a:ahLst/>
              <a:cxnLst/>
              <a:rect l="l" t="t" r="r" b="b"/>
              <a:pathLst>
                <a:path w="2625" h="801" extrusionOk="0">
                  <a:moveTo>
                    <a:pt x="2250" y="1"/>
                  </a:moveTo>
                  <a:cubicBezTo>
                    <a:pt x="1500" y="1"/>
                    <a:pt x="725" y="101"/>
                    <a:pt x="0" y="313"/>
                  </a:cubicBezTo>
                  <a:cubicBezTo>
                    <a:pt x="288" y="438"/>
                    <a:pt x="550" y="600"/>
                    <a:pt x="788" y="800"/>
                  </a:cubicBezTo>
                  <a:cubicBezTo>
                    <a:pt x="1363" y="563"/>
                    <a:pt x="1975" y="351"/>
                    <a:pt x="2625" y="201"/>
                  </a:cubicBezTo>
                  <a:cubicBezTo>
                    <a:pt x="1925" y="201"/>
                    <a:pt x="1250" y="301"/>
                    <a:pt x="613" y="488"/>
                  </a:cubicBezTo>
                  <a:cubicBezTo>
                    <a:pt x="1100" y="301"/>
                    <a:pt x="1625" y="126"/>
                    <a:pt x="2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2" name="Google Shape;4152;p13"/>
            <p:cNvSpPr/>
            <p:nvPr/>
          </p:nvSpPr>
          <p:spPr>
            <a:xfrm>
              <a:off x="7028775" y="1693500"/>
              <a:ext cx="74050" cy="16500"/>
            </a:xfrm>
            <a:custGeom>
              <a:avLst/>
              <a:gdLst/>
              <a:ahLst/>
              <a:cxnLst/>
              <a:rect l="l" t="t" r="r" b="b"/>
              <a:pathLst>
                <a:path w="2962" h="660" extrusionOk="0">
                  <a:moveTo>
                    <a:pt x="1965" y="0"/>
                  </a:moveTo>
                  <a:cubicBezTo>
                    <a:pt x="1246" y="0"/>
                    <a:pt x="594" y="159"/>
                    <a:pt x="0" y="434"/>
                  </a:cubicBezTo>
                  <a:cubicBezTo>
                    <a:pt x="400" y="434"/>
                    <a:pt x="775" y="522"/>
                    <a:pt x="1137" y="659"/>
                  </a:cubicBezTo>
                  <a:cubicBezTo>
                    <a:pt x="1700" y="447"/>
                    <a:pt x="2325" y="259"/>
                    <a:pt x="2962" y="172"/>
                  </a:cubicBezTo>
                  <a:cubicBezTo>
                    <a:pt x="2831" y="164"/>
                    <a:pt x="2701" y="159"/>
                    <a:pt x="2570" y="159"/>
                  </a:cubicBezTo>
                  <a:cubicBezTo>
                    <a:pt x="2102" y="159"/>
                    <a:pt x="1634" y="211"/>
                    <a:pt x="1175" y="309"/>
                  </a:cubicBezTo>
                  <a:cubicBezTo>
                    <a:pt x="1525" y="184"/>
                    <a:pt x="1887" y="84"/>
                    <a:pt x="2262" y="9"/>
                  </a:cubicBezTo>
                  <a:cubicBezTo>
                    <a:pt x="2162" y="3"/>
                    <a:pt x="2063" y="0"/>
                    <a:pt x="19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3" name="Google Shape;4153;p13"/>
            <p:cNvSpPr/>
            <p:nvPr/>
          </p:nvSpPr>
          <p:spPr>
            <a:xfrm>
              <a:off x="7120000" y="1830250"/>
              <a:ext cx="98750" cy="195275"/>
            </a:xfrm>
            <a:custGeom>
              <a:avLst/>
              <a:gdLst/>
              <a:ahLst/>
              <a:cxnLst/>
              <a:rect l="l" t="t" r="r" b="b"/>
              <a:pathLst>
                <a:path w="3950" h="7811" extrusionOk="0">
                  <a:moveTo>
                    <a:pt x="3949" y="0"/>
                  </a:moveTo>
                  <a:cubicBezTo>
                    <a:pt x="3462" y="1512"/>
                    <a:pt x="2875" y="2887"/>
                    <a:pt x="2087" y="4312"/>
                  </a:cubicBezTo>
                  <a:cubicBezTo>
                    <a:pt x="1575" y="5336"/>
                    <a:pt x="1075" y="6361"/>
                    <a:pt x="388" y="7286"/>
                  </a:cubicBezTo>
                  <a:cubicBezTo>
                    <a:pt x="263" y="7461"/>
                    <a:pt x="138" y="7636"/>
                    <a:pt x="0" y="7811"/>
                  </a:cubicBezTo>
                  <a:cubicBezTo>
                    <a:pt x="88" y="7736"/>
                    <a:pt x="213" y="7623"/>
                    <a:pt x="313" y="7523"/>
                  </a:cubicBezTo>
                  <a:cubicBezTo>
                    <a:pt x="2412" y="5586"/>
                    <a:pt x="3599" y="2812"/>
                    <a:pt x="3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4" name="Google Shape;4154;p13"/>
            <p:cNvSpPr/>
            <p:nvPr/>
          </p:nvSpPr>
          <p:spPr>
            <a:xfrm>
              <a:off x="7131550" y="1855225"/>
              <a:ext cx="72200" cy="135325"/>
            </a:xfrm>
            <a:custGeom>
              <a:avLst/>
              <a:gdLst/>
              <a:ahLst/>
              <a:cxnLst/>
              <a:rect l="l" t="t" r="r" b="b"/>
              <a:pathLst>
                <a:path w="2888" h="5413" extrusionOk="0">
                  <a:moveTo>
                    <a:pt x="2887" y="1"/>
                  </a:moveTo>
                  <a:cubicBezTo>
                    <a:pt x="2575" y="538"/>
                    <a:pt x="2288" y="1088"/>
                    <a:pt x="2000" y="1638"/>
                  </a:cubicBezTo>
                  <a:cubicBezTo>
                    <a:pt x="2188" y="1201"/>
                    <a:pt x="2338" y="763"/>
                    <a:pt x="2475" y="313"/>
                  </a:cubicBezTo>
                  <a:lnTo>
                    <a:pt x="2475" y="313"/>
                  </a:lnTo>
                  <a:cubicBezTo>
                    <a:pt x="1963" y="1226"/>
                    <a:pt x="1413" y="2125"/>
                    <a:pt x="938" y="3050"/>
                  </a:cubicBezTo>
                  <a:cubicBezTo>
                    <a:pt x="675" y="3513"/>
                    <a:pt x="488" y="4012"/>
                    <a:pt x="188" y="4450"/>
                  </a:cubicBezTo>
                  <a:cubicBezTo>
                    <a:pt x="588" y="4050"/>
                    <a:pt x="925" y="3600"/>
                    <a:pt x="1238" y="3113"/>
                  </a:cubicBezTo>
                  <a:lnTo>
                    <a:pt x="1238" y="3113"/>
                  </a:lnTo>
                  <a:cubicBezTo>
                    <a:pt x="838" y="3887"/>
                    <a:pt x="426" y="4662"/>
                    <a:pt x="1" y="5412"/>
                  </a:cubicBezTo>
                  <a:cubicBezTo>
                    <a:pt x="1450" y="4075"/>
                    <a:pt x="2338" y="1950"/>
                    <a:pt x="28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5" name="Google Shape;4155;p13"/>
            <p:cNvSpPr/>
            <p:nvPr/>
          </p:nvSpPr>
          <p:spPr>
            <a:xfrm>
              <a:off x="7142175" y="1874925"/>
              <a:ext cx="36275" cy="65625"/>
            </a:xfrm>
            <a:custGeom>
              <a:avLst/>
              <a:gdLst/>
              <a:ahLst/>
              <a:cxnLst/>
              <a:rect l="l" t="t" r="r" b="b"/>
              <a:pathLst>
                <a:path w="1451" h="2625" extrusionOk="0">
                  <a:moveTo>
                    <a:pt x="1450" y="0"/>
                  </a:moveTo>
                  <a:lnTo>
                    <a:pt x="1450" y="0"/>
                  </a:lnTo>
                  <a:cubicBezTo>
                    <a:pt x="963" y="875"/>
                    <a:pt x="413" y="1712"/>
                    <a:pt x="1" y="2625"/>
                  </a:cubicBezTo>
                  <a:cubicBezTo>
                    <a:pt x="650" y="1862"/>
                    <a:pt x="1200" y="975"/>
                    <a:pt x="1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6" name="Google Shape;4156;p13"/>
            <p:cNvSpPr/>
            <p:nvPr/>
          </p:nvSpPr>
          <p:spPr>
            <a:xfrm>
              <a:off x="7142175" y="1880850"/>
              <a:ext cx="27525" cy="45325"/>
            </a:xfrm>
            <a:custGeom>
              <a:avLst/>
              <a:gdLst/>
              <a:ahLst/>
              <a:cxnLst/>
              <a:rect l="l" t="t" r="r" b="b"/>
              <a:pathLst>
                <a:path w="1101" h="1813" extrusionOk="0">
                  <a:moveTo>
                    <a:pt x="1100" y="1"/>
                  </a:moveTo>
                  <a:lnTo>
                    <a:pt x="1100" y="1"/>
                  </a:lnTo>
                  <a:cubicBezTo>
                    <a:pt x="688" y="576"/>
                    <a:pt x="350" y="1200"/>
                    <a:pt x="1" y="1813"/>
                  </a:cubicBezTo>
                  <a:cubicBezTo>
                    <a:pt x="513" y="1313"/>
                    <a:pt x="838" y="663"/>
                    <a:pt x="1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7" name="Google Shape;4157;p13"/>
            <p:cNvSpPr/>
            <p:nvPr/>
          </p:nvSpPr>
          <p:spPr>
            <a:xfrm>
              <a:off x="7142175" y="1881475"/>
              <a:ext cx="18775" cy="33775"/>
            </a:xfrm>
            <a:custGeom>
              <a:avLst/>
              <a:gdLst/>
              <a:ahLst/>
              <a:cxnLst/>
              <a:rect l="l" t="t" r="r" b="b"/>
              <a:pathLst>
                <a:path w="751" h="1351" extrusionOk="0">
                  <a:moveTo>
                    <a:pt x="750" y="1"/>
                  </a:moveTo>
                  <a:lnTo>
                    <a:pt x="750" y="1"/>
                  </a:lnTo>
                  <a:cubicBezTo>
                    <a:pt x="475" y="426"/>
                    <a:pt x="225" y="888"/>
                    <a:pt x="1" y="1350"/>
                  </a:cubicBezTo>
                  <a:cubicBezTo>
                    <a:pt x="338" y="975"/>
                    <a:pt x="588" y="488"/>
                    <a:pt x="7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8" name="Google Shape;4158;p13"/>
            <p:cNvSpPr/>
            <p:nvPr/>
          </p:nvSpPr>
          <p:spPr>
            <a:xfrm>
              <a:off x="7075000" y="1794325"/>
              <a:ext cx="98750" cy="202150"/>
            </a:xfrm>
            <a:custGeom>
              <a:avLst/>
              <a:gdLst/>
              <a:ahLst/>
              <a:cxnLst/>
              <a:rect l="l" t="t" r="r" b="b"/>
              <a:pathLst>
                <a:path w="3950" h="8086" extrusionOk="0">
                  <a:moveTo>
                    <a:pt x="3950" y="0"/>
                  </a:moveTo>
                  <a:lnTo>
                    <a:pt x="3950" y="0"/>
                  </a:lnTo>
                  <a:cubicBezTo>
                    <a:pt x="3900" y="150"/>
                    <a:pt x="3837" y="413"/>
                    <a:pt x="3787" y="612"/>
                  </a:cubicBezTo>
                  <a:cubicBezTo>
                    <a:pt x="3750" y="725"/>
                    <a:pt x="3712" y="837"/>
                    <a:pt x="3687" y="962"/>
                  </a:cubicBezTo>
                  <a:cubicBezTo>
                    <a:pt x="3587" y="1450"/>
                    <a:pt x="3462" y="1937"/>
                    <a:pt x="3300" y="2412"/>
                  </a:cubicBezTo>
                  <a:cubicBezTo>
                    <a:pt x="3075" y="3099"/>
                    <a:pt x="2788" y="3799"/>
                    <a:pt x="2425" y="4424"/>
                  </a:cubicBezTo>
                  <a:cubicBezTo>
                    <a:pt x="2225" y="4774"/>
                    <a:pt x="2050" y="5111"/>
                    <a:pt x="1813" y="5436"/>
                  </a:cubicBezTo>
                  <a:cubicBezTo>
                    <a:pt x="1613" y="5724"/>
                    <a:pt x="1400" y="6024"/>
                    <a:pt x="1225" y="6336"/>
                  </a:cubicBezTo>
                  <a:cubicBezTo>
                    <a:pt x="1200" y="6386"/>
                    <a:pt x="1175" y="6423"/>
                    <a:pt x="1138" y="6473"/>
                  </a:cubicBezTo>
                  <a:cubicBezTo>
                    <a:pt x="1125" y="6473"/>
                    <a:pt x="1125" y="6486"/>
                    <a:pt x="1113" y="6486"/>
                  </a:cubicBezTo>
                  <a:cubicBezTo>
                    <a:pt x="763" y="7036"/>
                    <a:pt x="388" y="7573"/>
                    <a:pt x="1" y="8085"/>
                  </a:cubicBezTo>
                  <a:cubicBezTo>
                    <a:pt x="2138" y="6011"/>
                    <a:pt x="3850" y="3487"/>
                    <a:pt x="3925" y="413"/>
                  </a:cubicBezTo>
                  <a:cubicBezTo>
                    <a:pt x="3937" y="275"/>
                    <a:pt x="3950" y="138"/>
                    <a:pt x="39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9" name="Google Shape;4159;p13"/>
            <p:cNvSpPr/>
            <p:nvPr/>
          </p:nvSpPr>
          <p:spPr>
            <a:xfrm>
              <a:off x="6670425" y="2149225"/>
              <a:ext cx="20025" cy="60000"/>
            </a:xfrm>
            <a:custGeom>
              <a:avLst/>
              <a:gdLst/>
              <a:ahLst/>
              <a:cxnLst/>
              <a:rect l="l" t="t" r="r" b="b"/>
              <a:pathLst>
                <a:path w="801" h="2400" extrusionOk="0">
                  <a:moveTo>
                    <a:pt x="538" y="0"/>
                  </a:moveTo>
                  <a:cubicBezTo>
                    <a:pt x="250" y="363"/>
                    <a:pt x="0" y="800"/>
                    <a:pt x="13" y="1275"/>
                  </a:cubicBezTo>
                  <a:cubicBezTo>
                    <a:pt x="50" y="1737"/>
                    <a:pt x="300" y="2300"/>
                    <a:pt x="800" y="2400"/>
                  </a:cubicBezTo>
                  <a:cubicBezTo>
                    <a:pt x="238" y="2062"/>
                    <a:pt x="225" y="1100"/>
                    <a:pt x="413" y="550"/>
                  </a:cubicBezTo>
                  <a:cubicBezTo>
                    <a:pt x="463" y="375"/>
                    <a:pt x="538" y="200"/>
                    <a:pt x="638" y="25"/>
                  </a:cubicBezTo>
                  <a:cubicBezTo>
                    <a:pt x="600" y="25"/>
                    <a:pt x="575" y="13"/>
                    <a:pt x="5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0" name="Google Shape;4160;p13"/>
            <p:cNvSpPr/>
            <p:nvPr/>
          </p:nvSpPr>
          <p:spPr>
            <a:xfrm>
              <a:off x="6665425" y="2146400"/>
              <a:ext cx="15650" cy="52525"/>
            </a:xfrm>
            <a:custGeom>
              <a:avLst/>
              <a:gdLst/>
              <a:ahLst/>
              <a:cxnLst/>
              <a:rect l="l" t="t" r="r" b="b"/>
              <a:pathLst>
                <a:path w="626" h="2101" extrusionOk="0">
                  <a:moveTo>
                    <a:pt x="513" y="1"/>
                  </a:moveTo>
                  <a:cubicBezTo>
                    <a:pt x="250" y="263"/>
                    <a:pt x="51" y="601"/>
                    <a:pt x="1" y="963"/>
                  </a:cubicBezTo>
                  <a:cubicBezTo>
                    <a:pt x="1" y="1351"/>
                    <a:pt x="51" y="1788"/>
                    <a:pt x="288" y="2100"/>
                  </a:cubicBezTo>
                  <a:cubicBezTo>
                    <a:pt x="238" y="1988"/>
                    <a:pt x="213" y="1863"/>
                    <a:pt x="213" y="1750"/>
                  </a:cubicBezTo>
                  <a:cubicBezTo>
                    <a:pt x="176" y="1101"/>
                    <a:pt x="288" y="601"/>
                    <a:pt x="625" y="63"/>
                  </a:cubicBezTo>
                  <a:cubicBezTo>
                    <a:pt x="600" y="51"/>
                    <a:pt x="588" y="51"/>
                    <a:pt x="563" y="38"/>
                  </a:cubicBezTo>
                  <a:cubicBezTo>
                    <a:pt x="550" y="26"/>
                    <a:pt x="538" y="13"/>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1" name="Google Shape;4161;p13"/>
            <p:cNvSpPr/>
            <p:nvPr/>
          </p:nvSpPr>
          <p:spPr>
            <a:xfrm>
              <a:off x="6648250" y="2139525"/>
              <a:ext cx="27200" cy="55325"/>
            </a:xfrm>
            <a:custGeom>
              <a:avLst/>
              <a:gdLst/>
              <a:ahLst/>
              <a:cxnLst/>
              <a:rect l="l" t="t" r="r" b="b"/>
              <a:pathLst>
                <a:path w="1088" h="2213" extrusionOk="0">
                  <a:moveTo>
                    <a:pt x="713" y="1"/>
                  </a:moveTo>
                  <a:cubicBezTo>
                    <a:pt x="200" y="501"/>
                    <a:pt x="0" y="1363"/>
                    <a:pt x="275" y="2013"/>
                  </a:cubicBezTo>
                  <a:cubicBezTo>
                    <a:pt x="225" y="1738"/>
                    <a:pt x="300" y="1451"/>
                    <a:pt x="388" y="1176"/>
                  </a:cubicBezTo>
                  <a:lnTo>
                    <a:pt x="388" y="1176"/>
                  </a:lnTo>
                  <a:cubicBezTo>
                    <a:pt x="338" y="1526"/>
                    <a:pt x="400" y="1900"/>
                    <a:pt x="563" y="2213"/>
                  </a:cubicBezTo>
                  <a:cubicBezTo>
                    <a:pt x="488" y="2025"/>
                    <a:pt x="525" y="1675"/>
                    <a:pt x="538" y="1551"/>
                  </a:cubicBezTo>
                  <a:cubicBezTo>
                    <a:pt x="625" y="988"/>
                    <a:pt x="763" y="688"/>
                    <a:pt x="1087" y="201"/>
                  </a:cubicBezTo>
                  <a:cubicBezTo>
                    <a:pt x="1050" y="163"/>
                    <a:pt x="1012" y="138"/>
                    <a:pt x="962" y="101"/>
                  </a:cubicBezTo>
                  <a:cubicBezTo>
                    <a:pt x="863" y="201"/>
                    <a:pt x="750" y="313"/>
                    <a:pt x="663" y="438"/>
                  </a:cubicBezTo>
                  <a:cubicBezTo>
                    <a:pt x="725" y="313"/>
                    <a:pt x="800" y="176"/>
                    <a:pt x="887" y="63"/>
                  </a:cubicBezTo>
                  <a:cubicBezTo>
                    <a:pt x="825" y="51"/>
                    <a:pt x="763" y="26"/>
                    <a:pt x="7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2" name="Google Shape;4162;p13"/>
            <p:cNvSpPr/>
            <p:nvPr/>
          </p:nvSpPr>
          <p:spPr>
            <a:xfrm>
              <a:off x="6637300" y="2132350"/>
              <a:ext cx="25975" cy="58125"/>
            </a:xfrm>
            <a:custGeom>
              <a:avLst/>
              <a:gdLst/>
              <a:ahLst/>
              <a:cxnLst/>
              <a:rect l="l" t="t" r="r" b="b"/>
              <a:pathLst>
                <a:path w="1039" h="2325" extrusionOk="0">
                  <a:moveTo>
                    <a:pt x="738" y="1"/>
                  </a:moveTo>
                  <a:cubicBezTo>
                    <a:pt x="188" y="513"/>
                    <a:pt x="1" y="1263"/>
                    <a:pt x="251" y="2037"/>
                  </a:cubicBezTo>
                  <a:cubicBezTo>
                    <a:pt x="238" y="1825"/>
                    <a:pt x="263" y="1613"/>
                    <a:pt x="313" y="1400"/>
                  </a:cubicBezTo>
                  <a:lnTo>
                    <a:pt x="313" y="1400"/>
                  </a:lnTo>
                  <a:cubicBezTo>
                    <a:pt x="301" y="1688"/>
                    <a:pt x="351" y="2000"/>
                    <a:pt x="451" y="2325"/>
                  </a:cubicBezTo>
                  <a:cubicBezTo>
                    <a:pt x="401" y="1575"/>
                    <a:pt x="613" y="813"/>
                    <a:pt x="1038" y="238"/>
                  </a:cubicBezTo>
                  <a:cubicBezTo>
                    <a:pt x="1038" y="238"/>
                    <a:pt x="1038" y="225"/>
                    <a:pt x="1038" y="225"/>
                  </a:cubicBezTo>
                  <a:cubicBezTo>
                    <a:pt x="988" y="200"/>
                    <a:pt x="938" y="163"/>
                    <a:pt x="901" y="138"/>
                  </a:cubicBezTo>
                  <a:cubicBezTo>
                    <a:pt x="863" y="163"/>
                    <a:pt x="826" y="200"/>
                    <a:pt x="801" y="225"/>
                  </a:cubicBezTo>
                  <a:cubicBezTo>
                    <a:pt x="826" y="188"/>
                    <a:pt x="851" y="150"/>
                    <a:pt x="876" y="113"/>
                  </a:cubicBezTo>
                  <a:cubicBezTo>
                    <a:pt x="826" y="76"/>
                    <a:pt x="788" y="38"/>
                    <a:pt x="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3" name="Google Shape;4163;p13"/>
            <p:cNvSpPr/>
            <p:nvPr/>
          </p:nvSpPr>
          <p:spPr>
            <a:xfrm>
              <a:off x="6633250" y="2126425"/>
              <a:ext cx="20650" cy="47500"/>
            </a:xfrm>
            <a:custGeom>
              <a:avLst/>
              <a:gdLst/>
              <a:ahLst/>
              <a:cxnLst/>
              <a:rect l="l" t="t" r="r" b="b"/>
              <a:pathLst>
                <a:path w="826" h="1900" extrusionOk="0">
                  <a:moveTo>
                    <a:pt x="688" y="0"/>
                  </a:moveTo>
                  <a:cubicBezTo>
                    <a:pt x="200" y="475"/>
                    <a:pt x="0" y="1225"/>
                    <a:pt x="100" y="1900"/>
                  </a:cubicBezTo>
                  <a:cubicBezTo>
                    <a:pt x="200" y="1262"/>
                    <a:pt x="475" y="675"/>
                    <a:pt x="825" y="175"/>
                  </a:cubicBezTo>
                  <a:cubicBezTo>
                    <a:pt x="775" y="113"/>
                    <a:pt x="738" y="63"/>
                    <a:pt x="6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4" name="Google Shape;4164;p13"/>
            <p:cNvSpPr/>
            <p:nvPr/>
          </p:nvSpPr>
          <p:spPr>
            <a:xfrm>
              <a:off x="6783825" y="2078300"/>
              <a:ext cx="76250" cy="38450"/>
            </a:xfrm>
            <a:custGeom>
              <a:avLst/>
              <a:gdLst/>
              <a:ahLst/>
              <a:cxnLst/>
              <a:rect l="l" t="t" r="r" b="b"/>
              <a:pathLst>
                <a:path w="3050" h="1538" extrusionOk="0">
                  <a:moveTo>
                    <a:pt x="88" y="1"/>
                  </a:moveTo>
                  <a:cubicBezTo>
                    <a:pt x="1" y="51"/>
                    <a:pt x="26" y="201"/>
                    <a:pt x="126" y="213"/>
                  </a:cubicBezTo>
                  <a:cubicBezTo>
                    <a:pt x="1238" y="351"/>
                    <a:pt x="2200" y="813"/>
                    <a:pt x="3050" y="1538"/>
                  </a:cubicBezTo>
                  <a:cubicBezTo>
                    <a:pt x="2288" y="713"/>
                    <a:pt x="1238" y="26"/>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5" name="Google Shape;4165;p13"/>
            <p:cNvSpPr/>
            <p:nvPr/>
          </p:nvSpPr>
          <p:spPr>
            <a:xfrm>
              <a:off x="6865050" y="2121725"/>
              <a:ext cx="25350" cy="32200"/>
            </a:xfrm>
            <a:custGeom>
              <a:avLst/>
              <a:gdLst/>
              <a:ahLst/>
              <a:cxnLst/>
              <a:rect l="l" t="t" r="r" b="b"/>
              <a:pathLst>
                <a:path w="1014" h="1288" extrusionOk="0">
                  <a:moveTo>
                    <a:pt x="1" y="1"/>
                  </a:moveTo>
                  <a:lnTo>
                    <a:pt x="1" y="1"/>
                  </a:lnTo>
                  <a:cubicBezTo>
                    <a:pt x="351" y="376"/>
                    <a:pt x="613" y="750"/>
                    <a:pt x="826" y="1163"/>
                  </a:cubicBezTo>
                  <a:cubicBezTo>
                    <a:pt x="613" y="838"/>
                    <a:pt x="363" y="525"/>
                    <a:pt x="76" y="263"/>
                  </a:cubicBezTo>
                  <a:lnTo>
                    <a:pt x="76" y="263"/>
                  </a:lnTo>
                  <a:cubicBezTo>
                    <a:pt x="313" y="563"/>
                    <a:pt x="526" y="938"/>
                    <a:pt x="701" y="1288"/>
                  </a:cubicBezTo>
                  <a:cubicBezTo>
                    <a:pt x="801" y="1213"/>
                    <a:pt x="901" y="1138"/>
                    <a:pt x="1013" y="1050"/>
                  </a:cubicBezTo>
                  <a:cubicBezTo>
                    <a:pt x="738" y="650"/>
                    <a:pt x="376" y="3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6" name="Google Shape;4166;p13"/>
            <p:cNvSpPr/>
            <p:nvPr/>
          </p:nvSpPr>
          <p:spPr>
            <a:xfrm>
              <a:off x="6899425" y="2146400"/>
              <a:ext cx="18775" cy="16275"/>
            </a:xfrm>
            <a:custGeom>
              <a:avLst/>
              <a:gdLst/>
              <a:ahLst/>
              <a:cxnLst/>
              <a:rect l="l" t="t" r="r" b="b"/>
              <a:pathLst>
                <a:path w="751" h="651" extrusionOk="0">
                  <a:moveTo>
                    <a:pt x="650" y="1"/>
                  </a:moveTo>
                  <a:cubicBezTo>
                    <a:pt x="475" y="113"/>
                    <a:pt x="288" y="238"/>
                    <a:pt x="101" y="363"/>
                  </a:cubicBezTo>
                  <a:cubicBezTo>
                    <a:pt x="76" y="376"/>
                    <a:pt x="38" y="401"/>
                    <a:pt x="1" y="426"/>
                  </a:cubicBezTo>
                  <a:cubicBezTo>
                    <a:pt x="51" y="501"/>
                    <a:pt x="88" y="576"/>
                    <a:pt x="138" y="651"/>
                  </a:cubicBezTo>
                  <a:cubicBezTo>
                    <a:pt x="163" y="638"/>
                    <a:pt x="176" y="613"/>
                    <a:pt x="201" y="601"/>
                  </a:cubicBezTo>
                  <a:cubicBezTo>
                    <a:pt x="226" y="588"/>
                    <a:pt x="263" y="576"/>
                    <a:pt x="288" y="551"/>
                  </a:cubicBezTo>
                  <a:cubicBezTo>
                    <a:pt x="438" y="426"/>
                    <a:pt x="600" y="288"/>
                    <a:pt x="750" y="138"/>
                  </a:cubicBezTo>
                  <a:cubicBezTo>
                    <a:pt x="713" y="88"/>
                    <a:pt x="688" y="38"/>
                    <a:pt x="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7" name="Google Shape;4167;p13"/>
            <p:cNvSpPr/>
            <p:nvPr/>
          </p:nvSpPr>
          <p:spPr>
            <a:xfrm>
              <a:off x="6809775" y="2075500"/>
              <a:ext cx="90000" cy="70925"/>
            </a:xfrm>
            <a:custGeom>
              <a:avLst/>
              <a:gdLst/>
              <a:ahLst/>
              <a:cxnLst/>
              <a:rect l="l" t="t" r="r" b="b"/>
              <a:pathLst>
                <a:path w="3600" h="2837" extrusionOk="0">
                  <a:moveTo>
                    <a:pt x="0" y="0"/>
                  </a:moveTo>
                  <a:lnTo>
                    <a:pt x="0" y="0"/>
                  </a:lnTo>
                  <a:cubicBezTo>
                    <a:pt x="1412" y="650"/>
                    <a:pt x="2474" y="1612"/>
                    <a:pt x="3312" y="2837"/>
                  </a:cubicBezTo>
                  <a:cubicBezTo>
                    <a:pt x="3412" y="2762"/>
                    <a:pt x="3512" y="2674"/>
                    <a:pt x="3599" y="2599"/>
                  </a:cubicBezTo>
                  <a:cubicBezTo>
                    <a:pt x="3599" y="2587"/>
                    <a:pt x="3587" y="2574"/>
                    <a:pt x="3574" y="2562"/>
                  </a:cubicBezTo>
                  <a:cubicBezTo>
                    <a:pt x="2687" y="1375"/>
                    <a:pt x="1375" y="5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8" name="Google Shape;4168;p13"/>
            <p:cNvSpPr/>
            <p:nvPr/>
          </p:nvSpPr>
          <p:spPr>
            <a:xfrm>
              <a:off x="6854125" y="2090175"/>
              <a:ext cx="53125" cy="50325"/>
            </a:xfrm>
            <a:custGeom>
              <a:avLst/>
              <a:gdLst/>
              <a:ahLst/>
              <a:cxnLst/>
              <a:rect l="l" t="t" r="r" b="b"/>
              <a:pathLst>
                <a:path w="2125" h="2013" extrusionOk="0">
                  <a:moveTo>
                    <a:pt x="1" y="0"/>
                  </a:moveTo>
                  <a:lnTo>
                    <a:pt x="1" y="0"/>
                  </a:lnTo>
                  <a:cubicBezTo>
                    <a:pt x="725" y="563"/>
                    <a:pt x="1300" y="1188"/>
                    <a:pt x="1775" y="1900"/>
                  </a:cubicBezTo>
                  <a:cubicBezTo>
                    <a:pt x="1800" y="1937"/>
                    <a:pt x="1813" y="1975"/>
                    <a:pt x="1838" y="2012"/>
                  </a:cubicBezTo>
                  <a:cubicBezTo>
                    <a:pt x="1938" y="1937"/>
                    <a:pt x="2025" y="1850"/>
                    <a:pt x="2125" y="1775"/>
                  </a:cubicBezTo>
                  <a:cubicBezTo>
                    <a:pt x="1550" y="1075"/>
                    <a:pt x="825" y="4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9" name="Google Shape;4169;p13"/>
            <p:cNvSpPr/>
            <p:nvPr/>
          </p:nvSpPr>
          <p:spPr>
            <a:xfrm>
              <a:off x="6875375" y="2097050"/>
              <a:ext cx="39700" cy="35325"/>
            </a:xfrm>
            <a:custGeom>
              <a:avLst/>
              <a:gdLst/>
              <a:ahLst/>
              <a:cxnLst/>
              <a:rect l="l" t="t" r="r" b="b"/>
              <a:pathLst>
                <a:path w="1588" h="1413" extrusionOk="0">
                  <a:moveTo>
                    <a:pt x="0" y="0"/>
                  </a:moveTo>
                  <a:cubicBezTo>
                    <a:pt x="588" y="388"/>
                    <a:pt x="1000" y="875"/>
                    <a:pt x="1375" y="1413"/>
                  </a:cubicBezTo>
                  <a:cubicBezTo>
                    <a:pt x="1450" y="1350"/>
                    <a:pt x="1512" y="1288"/>
                    <a:pt x="1587" y="1225"/>
                  </a:cubicBezTo>
                  <a:cubicBezTo>
                    <a:pt x="1150" y="713"/>
                    <a:pt x="613" y="28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0" name="Google Shape;4170;p13"/>
            <p:cNvSpPr/>
            <p:nvPr/>
          </p:nvSpPr>
          <p:spPr>
            <a:xfrm>
              <a:off x="6895375" y="2101425"/>
              <a:ext cx="25625" cy="24700"/>
            </a:xfrm>
            <a:custGeom>
              <a:avLst/>
              <a:gdLst/>
              <a:ahLst/>
              <a:cxnLst/>
              <a:rect l="l" t="t" r="r" b="b"/>
              <a:pathLst>
                <a:path w="1025" h="988" extrusionOk="0">
                  <a:moveTo>
                    <a:pt x="0" y="0"/>
                  </a:moveTo>
                  <a:lnTo>
                    <a:pt x="0" y="0"/>
                  </a:lnTo>
                  <a:cubicBezTo>
                    <a:pt x="363" y="350"/>
                    <a:pt x="612" y="663"/>
                    <a:pt x="862" y="988"/>
                  </a:cubicBezTo>
                  <a:cubicBezTo>
                    <a:pt x="900" y="950"/>
                    <a:pt x="937" y="913"/>
                    <a:pt x="975" y="888"/>
                  </a:cubicBezTo>
                  <a:cubicBezTo>
                    <a:pt x="1000" y="875"/>
                    <a:pt x="1012" y="863"/>
                    <a:pt x="1025" y="838"/>
                  </a:cubicBezTo>
                  <a:cubicBezTo>
                    <a:pt x="712" y="525"/>
                    <a:pt x="363" y="2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1" name="Google Shape;4171;p13"/>
            <p:cNvSpPr/>
            <p:nvPr/>
          </p:nvSpPr>
          <p:spPr>
            <a:xfrm>
              <a:off x="6811950" y="1961750"/>
              <a:ext cx="53125" cy="12600"/>
            </a:xfrm>
            <a:custGeom>
              <a:avLst/>
              <a:gdLst/>
              <a:ahLst/>
              <a:cxnLst/>
              <a:rect l="l" t="t" r="r" b="b"/>
              <a:pathLst>
                <a:path w="2125" h="504" extrusionOk="0">
                  <a:moveTo>
                    <a:pt x="1139" y="0"/>
                  </a:moveTo>
                  <a:cubicBezTo>
                    <a:pt x="1037" y="0"/>
                    <a:pt x="936" y="5"/>
                    <a:pt x="838" y="14"/>
                  </a:cubicBezTo>
                  <a:cubicBezTo>
                    <a:pt x="563" y="51"/>
                    <a:pt x="300" y="139"/>
                    <a:pt x="63" y="276"/>
                  </a:cubicBezTo>
                  <a:cubicBezTo>
                    <a:pt x="26" y="301"/>
                    <a:pt x="1" y="364"/>
                    <a:pt x="13" y="414"/>
                  </a:cubicBezTo>
                  <a:cubicBezTo>
                    <a:pt x="22" y="469"/>
                    <a:pt x="78" y="503"/>
                    <a:pt x="132" y="503"/>
                  </a:cubicBezTo>
                  <a:cubicBezTo>
                    <a:pt x="152" y="503"/>
                    <a:pt x="171" y="499"/>
                    <a:pt x="188" y="489"/>
                  </a:cubicBezTo>
                  <a:cubicBezTo>
                    <a:pt x="180" y="489"/>
                    <a:pt x="166" y="494"/>
                    <a:pt x="165" y="494"/>
                  </a:cubicBezTo>
                  <a:cubicBezTo>
                    <a:pt x="164" y="494"/>
                    <a:pt x="167" y="493"/>
                    <a:pt x="175" y="489"/>
                  </a:cubicBezTo>
                  <a:cubicBezTo>
                    <a:pt x="643" y="337"/>
                    <a:pt x="1067" y="174"/>
                    <a:pt x="1529" y="174"/>
                  </a:cubicBezTo>
                  <a:cubicBezTo>
                    <a:pt x="1561" y="174"/>
                    <a:pt x="1593" y="175"/>
                    <a:pt x="1625" y="176"/>
                  </a:cubicBezTo>
                  <a:cubicBezTo>
                    <a:pt x="1813" y="176"/>
                    <a:pt x="1962" y="176"/>
                    <a:pt x="2125" y="276"/>
                  </a:cubicBezTo>
                  <a:cubicBezTo>
                    <a:pt x="1854" y="63"/>
                    <a:pt x="1492" y="0"/>
                    <a:pt x="1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2" name="Google Shape;4172;p13"/>
            <p:cNvSpPr/>
            <p:nvPr/>
          </p:nvSpPr>
          <p:spPr>
            <a:xfrm>
              <a:off x="6787575" y="1942100"/>
              <a:ext cx="86250" cy="37200"/>
            </a:xfrm>
            <a:custGeom>
              <a:avLst/>
              <a:gdLst/>
              <a:ahLst/>
              <a:cxnLst/>
              <a:rect l="l" t="t" r="r" b="b"/>
              <a:pathLst>
                <a:path w="3450" h="1488" extrusionOk="0">
                  <a:moveTo>
                    <a:pt x="1763" y="0"/>
                  </a:moveTo>
                  <a:cubicBezTo>
                    <a:pt x="1250" y="75"/>
                    <a:pt x="776" y="287"/>
                    <a:pt x="351" y="587"/>
                  </a:cubicBezTo>
                  <a:cubicBezTo>
                    <a:pt x="801" y="375"/>
                    <a:pt x="1238" y="275"/>
                    <a:pt x="1700" y="237"/>
                  </a:cubicBezTo>
                  <a:lnTo>
                    <a:pt x="1700" y="237"/>
                  </a:lnTo>
                  <a:cubicBezTo>
                    <a:pt x="1175" y="362"/>
                    <a:pt x="663" y="600"/>
                    <a:pt x="213" y="925"/>
                  </a:cubicBezTo>
                  <a:cubicBezTo>
                    <a:pt x="688" y="662"/>
                    <a:pt x="1313" y="462"/>
                    <a:pt x="1763" y="425"/>
                  </a:cubicBezTo>
                  <a:cubicBezTo>
                    <a:pt x="1925" y="400"/>
                    <a:pt x="2075" y="400"/>
                    <a:pt x="2200" y="400"/>
                  </a:cubicBezTo>
                  <a:cubicBezTo>
                    <a:pt x="1363" y="500"/>
                    <a:pt x="563" y="862"/>
                    <a:pt x="1" y="1487"/>
                  </a:cubicBezTo>
                  <a:cubicBezTo>
                    <a:pt x="659" y="944"/>
                    <a:pt x="1414" y="732"/>
                    <a:pt x="2178" y="732"/>
                  </a:cubicBezTo>
                  <a:cubicBezTo>
                    <a:pt x="2575" y="732"/>
                    <a:pt x="2974" y="789"/>
                    <a:pt x="3362" y="887"/>
                  </a:cubicBezTo>
                  <a:cubicBezTo>
                    <a:pt x="3400" y="887"/>
                    <a:pt x="3425" y="887"/>
                    <a:pt x="3450" y="900"/>
                  </a:cubicBezTo>
                  <a:cubicBezTo>
                    <a:pt x="3387" y="850"/>
                    <a:pt x="3325" y="800"/>
                    <a:pt x="3262" y="737"/>
                  </a:cubicBezTo>
                  <a:cubicBezTo>
                    <a:pt x="3237" y="725"/>
                    <a:pt x="3225" y="712"/>
                    <a:pt x="3212" y="700"/>
                  </a:cubicBezTo>
                  <a:cubicBezTo>
                    <a:pt x="2987" y="625"/>
                    <a:pt x="2763" y="550"/>
                    <a:pt x="2550" y="450"/>
                  </a:cubicBezTo>
                  <a:cubicBezTo>
                    <a:pt x="2325" y="337"/>
                    <a:pt x="2113" y="212"/>
                    <a:pt x="1913" y="88"/>
                  </a:cubicBezTo>
                  <a:cubicBezTo>
                    <a:pt x="1863" y="63"/>
                    <a:pt x="1813" y="25"/>
                    <a:pt x="1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3" name="Google Shape;4173;p13"/>
            <p:cNvSpPr/>
            <p:nvPr/>
          </p:nvSpPr>
          <p:spPr>
            <a:xfrm>
              <a:off x="6794150" y="1937400"/>
              <a:ext cx="36575" cy="13450"/>
            </a:xfrm>
            <a:custGeom>
              <a:avLst/>
              <a:gdLst/>
              <a:ahLst/>
              <a:cxnLst/>
              <a:rect l="l" t="t" r="r" b="b"/>
              <a:pathLst>
                <a:path w="1463" h="538" extrusionOk="0">
                  <a:moveTo>
                    <a:pt x="1225" y="1"/>
                  </a:moveTo>
                  <a:cubicBezTo>
                    <a:pt x="787" y="101"/>
                    <a:pt x="363" y="276"/>
                    <a:pt x="0" y="538"/>
                  </a:cubicBezTo>
                  <a:cubicBezTo>
                    <a:pt x="538" y="288"/>
                    <a:pt x="1000" y="226"/>
                    <a:pt x="1462" y="163"/>
                  </a:cubicBezTo>
                  <a:cubicBezTo>
                    <a:pt x="1387" y="113"/>
                    <a:pt x="1300" y="63"/>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4" name="Google Shape;4174;p13"/>
            <p:cNvSpPr/>
            <p:nvPr/>
          </p:nvSpPr>
          <p:spPr>
            <a:xfrm>
              <a:off x="6915675" y="2049875"/>
              <a:ext cx="29400" cy="32200"/>
            </a:xfrm>
            <a:custGeom>
              <a:avLst/>
              <a:gdLst/>
              <a:ahLst/>
              <a:cxnLst/>
              <a:rect l="l" t="t" r="r" b="b"/>
              <a:pathLst>
                <a:path w="1176" h="1288" extrusionOk="0">
                  <a:moveTo>
                    <a:pt x="0" y="0"/>
                  </a:moveTo>
                  <a:cubicBezTo>
                    <a:pt x="475" y="388"/>
                    <a:pt x="850" y="813"/>
                    <a:pt x="1175" y="1288"/>
                  </a:cubicBezTo>
                  <a:cubicBezTo>
                    <a:pt x="1163" y="1125"/>
                    <a:pt x="1150" y="975"/>
                    <a:pt x="1138" y="825"/>
                  </a:cubicBezTo>
                  <a:cubicBezTo>
                    <a:pt x="788" y="500"/>
                    <a:pt x="400"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5" name="Google Shape;4175;p13"/>
            <p:cNvSpPr/>
            <p:nvPr/>
          </p:nvSpPr>
          <p:spPr>
            <a:xfrm>
              <a:off x="6905050" y="2030825"/>
              <a:ext cx="39075" cy="39375"/>
            </a:xfrm>
            <a:custGeom>
              <a:avLst/>
              <a:gdLst/>
              <a:ahLst/>
              <a:cxnLst/>
              <a:rect l="l" t="t" r="r" b="b"/>
              <a:pathLst>
                <a:path w="1563" h="1575" extrusionOk="0">
                  <a:moveTo>
                    <a:pt x="1" y="0"/>
                  </a:moveTo>
                  <a:cubicBezTo>
                    <a:pt x="663" y="437"/>
                    <a:pt x="1138" y="975"/>
                    <a:pt x="1563" y="1575"/>
                  </a:cubicBezTo>
                  <a:cubicBezTo>
                    <a:pt x="1538" y="1362"/>
                    <a:pt x="1500" y="1150"/>
                    <a:pt x="1450" y="937"/>
                  </a:cubicBezTo>
                  <a:cubicBezTo>
                    <a:pt x="1025" y="550"/>
                    <a:pt x="538"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6" name="Google Shape;4176;p13"/>
            <p:cNvSpPr/>
            <p:nvPr/>
          </p:nvSpPr>
          <p:spPr>
            <a:xfrm>
              <a:off x="6817575" y="1972625"/>
              <a:ext cx="123750" cy="80400"/>
            </a:xfrm>
            <a:custGeom>
              <a:avLst/>
              <a:gdLst/>
              <a:ahLst/>
              <a:cxnLst/>
              <a:rect l="l" t="t" r="r" b="b"/>
              <a:pathLst>
                <a:path w="4950" h="3216" extrusionOk="0">
                  <a:moveTo>
                    <a:pt x="1314" y="0"/>
                  </a:moveTo>
                  <a:cubicBezTo>
                    <a:pt x="860" y="0"/>
                    <a:pt x="411" y="76"/>
                    <a:pt x="0" y="279"/>
                  </a:cubicBezTo>
                  <a:cubicBezTo>
                    <a:pt x="285" y="181"/>
                    <a:pt x="565" y="140"/>
                    <a:pt x="846" y="140"/>
                  </a:cubicBezTo>
                  <a:cubicBezTo>
                    <a:pt x="1280" y="140"/>
                    <a:pt x="1714" y="237"/>
                    <a:pt x="2162" y="366"/>
                  </a:cubicBezTo>
                  <a:cubicBezTo>
                    <a:pt x="2587" y="479"/>
                    <a:pt x="3000" y="666"/>
                    <a:pt x="3400" y="891"/>
                  </a:cubicBezTo>
                  <a:cubicBezTo>
                    <a:pt x="2741" y="644"/>
                    <a:pt x="2049" y="465"/>
                    <a:pt x="1358" y="465"/>
                  </a:cubicBezTo>
                  <a:cubicBezTo>
                    <a:pt x="1210" y="465"/>
                    <a:pt x="1061" y="473"/>
                    <a:pt x="913" y="491"/>
                  </a:cubicBezTo>
                  <a:cubicBezTo>
                    <a:pt x="949" y="488"/>
                    <a:pt x="987" y="487"/>
                    <a:pt x="1026" y="487"/>
                  </a:cubicBezTo>
                  <a:cubicBezTo>
                    <a:pt x="1505" y="487"/>
                    <a:pt x="2140" y="689"/>
                    <a:pt x="2475" y="816"/>
                  </a:cubicBezTo>
                  <a:cubicBezTo>
                    <a:pt x="3025" y="1028"/>
                    <a:pt x="3487" y="1266"/>
                    <a:pt x="3924" y="1553"/>
                  </a:cubicBezTo>
                  <a:cubicBezTo>
                    <a:pt x="3337" y="1278"/>
                    <a:pt x="2675" y="1091"/>
                    <a:pt x="2000" y="1053"/>
                  </a:cubicBezTo>
                  <a:lnTo>
                    <a:pt x="2000" y="1053"/>
                  </a:lnTo>
                  <a:cubicBezTo>
                    <a:pt x="3112" y="1303"/>
                    <a:pt x="3999" y="1853"/>
                    <a:pt x="4724" y="2591"/>
                  </a:cubicBezTo>
                  <a:cubicBezTo>
                    <a:pt x="4212" y="2216"/>
                    <a:pt x="3662" y="1891"/>
                    <a:pt x="3050" y="1716"/>
                  </a:cubicBezTo>
                  <a:lnTo>
                    <a:pt x="3050" y="1716"/>
                  </a:lnTo>
                  <a:cubicBezTo>
                    <a:pt x="3749" y="2041"/>
                    <a:pt x="4237" y="2491"/>
                    <a:pt x="4787" y="3053"/>
                  </a:cubicBezTo>
                  <a:cubicBezTo>
                    <a:pt x="4837" y="3103"/>
                    <a:pt x="4899" y="3165"/>
                    <a:pt x="4949" y="3215"/>
                  </a:cubicBezTo>
                  <a:cubicBezTo>
                    <a:pt x="4937" y="3203"/>
                    <a:pt x="4937" y="3190"/>
                    <a:pt x="4937" y="3178"/>
                  </a:cubicBezTo>
                  <a:cubicBezTo>
                    <a:pt x="4837" y="2703"/>
                    <a:pt x="4637" y="2266"/>
                    <a:pt x="4487" y="1803"/>
                  </a:cubicBezTo>
                  <a:cubicBezTo>
                    <a:pt x="4074" y="1203"/>
                    <a:pt x="3437" y="766"/>
                    <a:pt x="2912" y="241"/>
                  </a:cubicBezTo>
                  <a:cubicBezTo>
                    <a:pt x="2800" y="204"/>
                    <a:pt x="2675" y="179"/>
                    <a:pt x="2550" y="154"/>
                  </a:cubicBezTo>
                  <a:cubicBezTo>
                    <a:pt x="2150" y="64"/>
                    <a:pt x="1729" y="0"/>
                    <a:pt x="13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7" name="Google Shape;4177;p13"/>
            <p:cNvSpPr/>
            <p:nvPr/>
          </p:nvSpPr>
          <p:spPr>
            <a:xfrm>
              <a:off x="6919100" y="2064550"/>
              <a:ext cx="25975" cy="28450"/>
            </a:xfrm>
            <a:custGeom>
              <a:avLst/>
              <a:gdLst/>
              <a:ahLst/>
              <a:cxnLst/>
              <a:rect l="l" t="t" r="r" b="b"/>
              <a:pathLst>
                <a:path w="1039" h="1138" extrusionOk="0">
                  <a:moveTo>
                    <a:pt x="1" y="1"/>
                  </a:moveTo>
                  <a:lnTo>
                    <a:pt x="1" y="1"/>
                  </a:lnTo>
                  <a:cubicBezTo>
                    <a:pt x="426" y="351"/>
                    <a:pt x="763" y="713"/>
                    <a:pt x="1038" y="1138"/>
                  </a:cubicBezTo>
                  <a:cubicBezTo>
                    <a:pt x="1038" y="1013"/>
                    <a:pt x="1038" y="901"/>
                    <a:pt x="1038" y="776"/>
                  </a:cubicBezTo>
                  <a:cubicBezTo>
                    <a:pt x="726" y="463"/>
                    <a:pt x="376"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8" name="Google Shape;4178;p13"/>
            <p:cNvSpPr/>
            <p:nvPr/>
          </p:nvSpPr>
          <p:spPr>
            <a:xfrm>
              <a:off x="6918800" y="2076750"/>
              <a:ext cx="25325" cy="30000"/>
            </a:xfrm>
            <a:custGeom>
              <a:avLst/>
              <a:gdLst/>
              <a:ahLst/>
              <a:cxnLst/>
              <a:rect l="l" t="t" r="r" b="b"/>
              <a:pathLst>
                <a:path w="1013" h="1200" extrusionOk="0">
                  <a:moveTo>
                    <a:pt x="0" y="0"/>
                  </a:moveTo>
                  <a:cubicBezTo>
                    <a:pt x="413" y="338"/>
                    <a:pt x="688" y="750"/>
                    <a:pt x="963" y="1200"/>
                  </a:cubicBezTo>
                  <a:cubicBezTo>
                    <a:pt x="975" y="1200"/>
                    <a:pt x="988" y="1187"/>
                    <a:pt x="1000" y="1187"/>
                  </a:cubicBezTo>
                  <a:cubicBezTo>
                    <a:pt x="963" y="1137"/>
                    <a:pt x="938" y="1075"/>
                    <a:pt x="963" y="1012"/>
                  </a:cubicBezTo>
                  <a:cubicBezTo>
                    <a:pt x="988" y="962"/>
                    <a:pt x="1000" y="912"/>
                    <a:pt x="1013" y="862"/>
                  </a:cubicBezTo>
                  <a:cubicBezTo>
                    <a:pt x="725" y="512"/>
                    <a:pt x="388"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9" name="Google Shape;4179;p13"/>
            <p:cNvSpPr/>
            <p:nvPr/>
          </p:nvSpPr>
          <p:spPr>
            <a:xfrm>
              <a:off x="6914725" y="2090800"/>
              <a:ext cx="23475" cy="20650"/>
            </a:xfrm>
            <a:custGeom>
              <a:avLst/>
              <a:gdLst/>
              <a:ahLst/>
              <a:cxnLst/>
              <a:rect l="l" t="t" r="r" b="b"/>
              <a:pathLst>
                <a:path w="939" h="826" extrusionOk="0">
                  <a:moveTo>
                    <a:pt x="1" y="0"/>
                  </a:moveTo>
                  <a:lnTo>
                    <a:pt x="1" y="0"/>
                  </a:lnTo>
                  <a:cubicBezTo>
                    <a:pt x="301" y="263"/>
                    <a:pt x="551" y="538"/>
                    <a:pt x="776" y="825"/>
                  </a:cubicBezTo>
                  <a:cubicBezTo>
                    <a:pt x="826" y="788"/>
                    <a:pt x="888" y="763"/>
                    <a:pt x="938" y="738"/>
                  </a:cubicBezTo>
                  <a:cubicBezTo>
                    <a:pt x="651" y="450"/>
                    <a:pt x="338" y="2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0" name="Google Shape;4180;p13"/>
            <p:cNvSpPr/>
            <p:nvPr/>
          </p:nvSpPr>
          <p:spPr>
            <a:xfrm>
              <a:off x="6910675" y="2102050"/>
              <a:ext cx="17825" cy="16275"/>
            </a:xfrm>
            <a:custGeom>
              <a:avLst/>
              <a:gdLst/>
              <a:ahLst/>
              <a:cxnLst/>
              <a:rect l="l" t="t" r="r" b="b"/>
              <a:pathLst>
                <a:path w="713" h="651" extrusionOk="0">
                  <a:moveTo>
                    <a:pt x="0" y="0"/>
                  </a:moveTo>
                  <a:lnTo>
                    <a:pt x="0" y="0"/>
                  </a:lnTo>
                  <a:cubicBezTo>
                    <a:pt x="200" y="213"/>
                    <a:pt x="400" y="438"/>
                    <a:pt x="588" y="650"/>
                  </a:cubicBezTo>
                  <a:cubicBezTo>
                    <a:pt x="638" y="613"/>
                    <a:pt x="675" y="588"/>
                    <a:pt x="713" y="550"/>
                  </a:cubicBezTo>
                  <a:cubicBezTo>
                    <a:pt x="475" y="363"/>
                    <a:pt x="238"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1" name="Google Shape;4181;p13"/>
            <p:cNvSpPr/>
            <p:nvPr/>
          </p:nvSpPr>
          <p:spPr>
            <a:xfrm>
              <a:off x="6704800" y="2172350"/>
              <a:ext cx="50625" cy="38125"/>
            </a:xfrm>
            <a:custGeom>
              <a:avLst/>
              <a:gdLst/>
              <a:ahLst/>
              <a:cxnLst/>
              <a:rect l="l" t="t" r="r" b="b"/>
              <a:pathLst>
                <a:path w="2025" h="1525" extrusionOk="0">
                  <a:moveTo>
                    <a:pt x="0" y="0"/>
                  </a:moveTo>
                  <a:cubicBezTo>
                    <a:pt x="413" y="587"/>
                    <a:pt x="912" y="1087"/>
                    <a:pt x="1475" y="1525"/>
                  </a:cubicBezTo>
                  <a:cubicBezTo>
                    <a:pt x="1662" y="1500"/>
                    <a:pt x="1837" y="1462"/>
                    <a:pt x="2025" y="1437"/>
                  </a:cubicBezTo>
                  <a:cubicBezTo>
                    <a:pt x="1287" y="1037"/>
                    <a:pt x="587" y="5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2" name="Google Shape;4182;p13"/>
            <p:cNvSpPr/>
            <p:nvPr/>
          </p:nvSpPr>
          <p:spPr>
            <a:xfrm>
              <a:off x="6800400" y="2136725"/>
              <a:ext cx="55000" cy="39400"/>
            </a:xfrm>
            <a:custGeom>
              <a:avLst/>
              <a:gdLst/>
              <a:ahLst/>
              <a:cxnLst/>
              <a:rect l="l" t="t" r="r" b="b"/>
              <a:pathLst>
                <a:path w="2200" h="1576" extrusionOk="0">
                  <a:moveTo>
                    <a:pt x="0" y="0"/>
                  </a:moveTo>
                  <a:lnTo>
                    <a:pt x="0" y="0"/>
                  </a:lnTo>
                  <a:cubicBezTo>
                    <a:pt x="637" y="313"/>
                    <a:pt x="1362" y="1050"/>
                    <a:pt x="1837" y="1575"/>
                  </a:cubicBezTo>
                  <a:cubicBezTo>
                    <a:pt x="1950" y="1500"/>
                    <a:pt x="2075" y="1438"/>
                    <a:pt x="2200" y="1363"/>
                  </a:cubicBezTo>
                  <a:cubicBezTo>
                    <a:pt x="2062" y="1238"/>
                    <a:pt x="1925" y="1125"/>
                    <a:pt x="1787" y="1013"/>
                  </a:cubicBezTo>
                  <a:cubicBezTo>
                    <a:pt x="1262" y="575"/>
                    <a:pt x="650" y="2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3" name="Google Shape;4183;p13"/>
            <p:cNvSpPr/>
            <p:nvPr/>
          </p:nvSpPr>
          <p:spPr>
            <a:xfrm>
              <a:off x="6854450" y="2179850"/>
              <a:ext cx="15325" cy="20625"/>
            </a:xfrm>
            <a:custGeom>
              <a:avLst/>
              <a:gdLst/>
              <a:ahLst/>
              <a:cxnLst/>
              <a:rect l="l" t="t" r="r" b="b"/>
              <a:pathLst>
                <a:path w="613" h="825" extrusionOk="0">
                  <a:moveTo>
                    <a:pt x="400" y="0"/>
                  </a:moveTo>
                  <a:cubicBezTo>
                    <a:pt x="262" y="87"/>
                    <a:pt x="125" y="162"/>
                    <a:pt x="0" y="250"/>
                  </a:cubicBezTo>
                  <a:cubicBezTo>
                    <a:pt x="125" y="425"/>
                    <a:pt x="250" y="625"/>
                    <a:pt x="350" y="825"/>
                  </a:cubicBezTo>
                  <a:cubicBezTo>
                    <a:pt x="437" y="800"/>
                    <a:pt x="512" y="775"/>
                    <a:pt x="600" y="750"/>
                  </a:cubicBezTo>
                  <a:cubicBezTo>
                    <a:pt x="475" y="650"/>
                    <a:pt x="462" y="412"/>
                    <a:pt x="612" y="300"/>
                  </a:cubicBezTo>
                  <a:cubicBezTo>
                    <a:pt x="612" y="300"/>
                    <a:pt x="612" y="287"/>
                    <a:pt x="612" y="287"/>
                  </a:cubicBezTo>
                  <a:cubicBezTo>
                    <a:pt x="550" y="187"/>
                    <a:pt x="475" y="87"/>
                    <a:pt x="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4" name="Google Shape;4184;p13"/>
            <p:cNvSpPr/>
            <p:nvPr/>
          </p:nvSpPr>
          <p:spPr>
            <a:xfrm>
              <a:off x="6810075" y="2147650"/>
              <a:ext cx="35025" cy="35650"/>
            </a:xfrm>
            <a:custGeom>
              <a:avLst/>
              <a:gdLst/>
              <a:ahLst/>
              <a:cxnLst/>
              <a:rect l="l" t="t" r="r" b="b"/>
              <a:pathLst>
                <a:path w="1401" h="1426" extrusionOk="0">
                  <a:moveTo>
                    <a:pt x="1" y="1"/>
                  </a:moveTo>
                  <a:lnTo>
                    <a:pt x="1" y="1"/>
                  </a:lnTo>
                  <a:cubicBezTo>
                    <a:pt x="375" y="313"/>
                    <a:pt x="713" y="688"/>
                    <a:pt x="1038" y="1063"/>
                  </a:cubicBezTo>
                  <a:cubicBezTo>
                    <a:pt x="750" y="801"/>
                    <a:pt x="450" y="551"/>
                    <a:pt x="125" y="338"/>
                  </a:cubicBezTo>
                  <a:lnTo>
                    <a:pt x="125" y="338"/>
                  </a:lnTo>
                  <a:cubicBezTo>
                    <a:pt x="463" y="638"/>
                    <a:pt x="750" y="1001"/>
                    <a:pt x="1063" y="1326"/>
                  </a:cubicBezTo>
                  <a:cubicBezTo>
                    <a:pt x="800" y="1076"/>
                    <a:pt x="175" y="688"/>
                    <a:pt x="113" y="651"/>
                  </a:cubicBezTo>
                  <a:lnTo>
                    <a:pt x="113" y="651"/>
                  </a:lnTo>
                  <a:cubicBezTo>
                    <a:pt x="400" y="888"/>
                    <a:pt x="650" y="1176"/>
                    <a:pt x="938" y="1425"/>
                  </a:cubicBezTo>
                  <a:cubicBezTo>
                    <a:pt x="1100" y="1338"/>
                    <a:pt x="1250" y="1251"/>
                    <a:pt x="1400" y="1163"/>
                  </a:cubicBezTo>
                  <a:cubicBezTo>
                    <a:pt x="988" y="713"/>
                    <a:pt x="513" y="3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5" name="Google Shape;4185;p13"/>
            <p:cNvSpPr/>
            <p:nvPr/>
          </p:nvSpPr>
          <p:spPr>
            <a:xfrm>
              <a:off x="6717300" y="2177975"/>
              <a:ext cx="109675" cy="29700"/>
            </a:xfrm>
            <a:custGeom>
              <a:avLst/>
              <a:gdLst/>
              <a:ahLst/>
              <a:cxnLst/>
              <a:rect l="l" t="t" r="r" b="b"/>
              <a:pathLst>
                <a:path w="4387" h="1188" extrusionOk="0">
                  <a:moveTo>
                    <a:pt x="0" y="0"/>
                  </a:moveTo>
                  <a:lnTo>
                    <a:pt x="0" y="0"/>
                  </a:lnTo>
                  <a:cubicBezTo>
                    <a:pt x="450" y="512"/>
                    <a:pt x="1012" y="925"/>
                    <a:pt x="1650" y="1187"/>
                  </a:cubicBezTo>
                  <a:cubicBezTo>
                    <a:pt x="2162" y="1100"/>
                    <a:pt x="2674" y="1012"/>
                    <a:pt x="3199" y="912"/>
                  </a:cubicBezTo>
                  <a:lnTo>
                    <a:pt x="3237" y="912"/>
                  </a:lnTo>
                  <a:cubicBezTo>
                    <a:pt x="3624" y="750"/>
                    <a:pt x="4011" y="562"/>
                    <a:pt x="4386" y="362"/>
                  </a:cubicBezTo>
                  <a:lnTo>
                    <a:pt x="4386" y="362"/>
                  </a:lnTo>
                  <a:cubicBezTo>
                    <a:pt x="4126" y="378"/>
                    <a:pt x="3868" y="392"/>
                    <a:pt x="3615" y="392"/>
                  </a:cubicBezTo>
                  <a:cubicBezTo>
                    <a:pt x="3052" y="392"/>
                    <a:pt x="2508" y="322"/>
                    <a:pt x="1999" y="38"/>
                  </a:cubicBezTo>
                  <a:lnTo>
                    <a:pt x="1999" y="38"/>
                  </a:lnTo>
                  <a:cubicBezTo>
                    <a:pt x="2362" y="325"/>
                    <a:pt x="2799" y="500"/>
                    <a:pt x="3249" y="600"/>
                  </a:cubicBezTo>
                  <a:cubicBezTo>
                    <a:pt x="2549" y="587"/>
                    <a:pt x="1887" y="475"/>
                    <a:pt x="1225" y="150"/>
                  </a:cubicBezTo>
                  <a:lnTo>
                    <a:pt x="1225" y="150"/>
                  </a:lnTo>
                  <a:cubicBezTo>
                    <a:pt x="1600" y="425"/>
                    <a:pt x="2024" y="625"/>
                    <a:pt x="2462" y="762"/>
                  </a:cubicBezTo>
                  <a:cubicBezTo>
                    <a:pt x="1812" y="675"/>
                    <a:pt x="1200" y="512"/>
                    <a:pt x="575" y="137"/>
                  </a:cubicBezTo>
                  <a:lnTo>
                    <a:pt x="575" y="137"/>
                  </a:lnTo>
                  <a:cubicBezTo>
                    <a:pt x="1000" y="512"/>
                    <a:pt x="1500" y="775"/>
                    <a:pt x="2024" y="950"/>
                  </a:cubicBezTo>
                  <a:cubicBezTo>
                    <a:pt x="1275" y="775"/>
                    <a:pt x="612" y="5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6" name="Google Shape;4186;p13"/>
            <p:cNvSpPr/>
            <p:nvPr/>
          </p:nvSpPr>
          <p:spPr>
            <a:xfrm>
              <a:off x="6815075" y="2174525"/>
              <a:ext cx="14075" cy="9525"/>
            </a:xfrm>
            <a:custGeom>
              <a:avLst/>
              <a:gdLst/>
              <a:ahLst/>
              <a:cxnLst/>
              <a:rect l="l" t="t" r="r" b="b"/>
              <a:pathLst>
                <a:path w="563" h="381" extrusionOk="0">
                  <a:moveTo>
                    <a:pt x="0" y="1"/>
                  </a:moveTo>
                  <a:lnTo>
                    <a:pt x="0" y="1"/>
                  </a:lnTo>
                  <a:cubicBezTo>
                    <a:pt x="163" y="126"/>
                    <a:pt x="325" y="263"/>
                    <a:pt x="513" y="375"/>
                  </a:cubicBezTo>
                  <a:cubicBezTo>
                    <a:pt x="516" y="379"/>
                    <a:pt x="521" y="380"/>
                    <a:pt x="527" y="380"/>
                  </a:cubicBezTo>
                  <a:cubicBezTo>
                    <a:pt x="543" y="380"/>
                    <a:pt x="563" y="369"/>
                    <a:pt x="563" y="350"/>
                  </a:cubicBezTo>
                  <a:cubicBezTo>
                    <a:pt x="425" y="201"/>
                    <a:pt x="175"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7" name="Google Shape;4187;p13"/>
            <p:cNvSpPr/>
            <p:nvPr/>
          </p:nvSpPr>
          <p:spPr>
            <a:xfrm>
              <a:off x="6819750" y="2139850"/>
              <a:ext cx="41900" cy="30325"/>
            </a:xfrm>
            <a:custGeom>
              <a:avLst/>
              <a:gdLst/>
              <a:ahLst/>
              <a:cxnLst/>
              <a:rect l="l" t="t" r="r" b="b"/>
              <a:pathLst>
                <a:path w="1676" h="1213" extrusionOk="0">
                  <a:moveTo>
                    <a:pt x="1" y="0"/>
                  </a:moveTo>
                  <a:lnTo>
                    <a:pt x="1" y="0"/>
                  </a:lnTo>
                  <a:cubicBezTo>
                    <a:pt x="526" y="338"/>
                    <a:pt x="988" y="788"/>
                    <a:pt x="1463" y="1213"/>
                  </a:cubicBezTo>
                  <a:cubicBezTo>
                    <a:pt x="1526" y="1175"/>
                    <a:pt x="1601" y="1138"/>
                    <a:pt x="1675" y="1088"/>
                  </a:cubicBezTo>
                  <a:cubicBezTo>
                    <a:pt x="1163" y="650"/>
                    <a:pt x="613" y="2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8" name="Google Shape;4188;p13"/>
            <p:cNvSpPr/>
            <p:nvPr/>
          </p:nvSpPr>
          <p:spPr>
            <a:xfrm>
              <a:off x="6840700" y="2148600"/>
              <a:ext cx="25000" cy="18150"/>
            </a:xfrm>
            <a:custGeom>
              <a:avLst/>
              <a:gdLst/>
              <a:ahLst/>
              <a:cxnLst/>
              <a:rect l="l" t="t" r="r" b="b"/>
              <a:pathLst>
                <a:path w="1000" h="726" extrusionOk="0">
                  <a:moveTo>
                    <a:pt x="0" y="0"/>
                  </a:moveTo>
                  <a:lnTo>
                    <a:pt x="0" y="0"/>
                  </a:lnTo>
                  <a:cubicBezTo>
                    <a:pt x="313" y="188"/>
                    <a:pt x="588" y="463"/>
                    <a:pt x="850" y="725"/>
                  </a:cubicBezTo>
                  <a:cubicBezTo>
                    <a:pt x="900" y="700"/>
                    <a:pt x="950" y="675"/>
                    <a:pt x="1000" y="638"/>
                  </a:cubicBezTo>
                  <a:cubicBezTo>
                    <a:pt x="688" y="388"/>
                    <a:pt x="363" y="1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9" name="Google Shape;4189;p13"/>
            <p:cNvSpPr/>
            <p:nvPr/>
          </p:nvSpPr>
          <p:spPr>
            <a:xfrm>
              <a:off x="6866300" y="2136400"/>
              <a:ext cx="15650" cy="20025"/>
            </a:xfrm>
            <a:custGeom>
              <a:avLst/>
              <a:gdLst/>
              <a:ahLst/>
              <a:cxnLst/>
              <a:rect l="l" t="t" r="r" b="b"/>
              <a:pathLst>
                <a:path w="626" h="801" extrusionOk="0">
                  <a:moveTo>
                    <a:pt x="1" y="1"/>
                  </a:moveTo>
                  <a:lnTo>
                    <a:pt x="1" y="1"/>
                  </a:lnTo>
                  <a:cubicBezTo>
                    <a:pt x="201" y="238"/>
                    <a:pt x="363" y="513"/>
                    <a:pt x="513" y="801"/>
                  </a:cubicBezTo>
                  <a:cubicBezTo>
                    <a:pt x="551" y="776"/>
                    <a:pt x="588" y="738"/>
                    <a:pt x="626" y="713"/>
                  </a:cubicBezTo>
                  <a:cubicBezTo>
                    <a:pt x="463" y="451"/>
                    <a:pt x="238"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0" name="Google Shape;4190;p13"/>
            <p:cNvSpPr/>
            <p:nvPr/>
          </p:nvSpPr>
          <p:spPr>
            <a:xfrm>
              <a:off x="6863175" y="2142350"/>
              <a:ext cx="13150" cy="16575"/>
            </a:xfrm>
            <a:custGeom>
              <a:avLst/>
              <a:gdLst/>
              <a:ahLst/>
              <a:cxnLst/>
              <a:rect l="l" t="t" r="r" b="b"/>
              <a:pathLst>
                <a:path w="526" h="663" extrusionOk="0">
                  <a:moveTo>
                    <a:pt x="1" y="0"/>
                  </a:moveTo>
                  <a:lnTo>
                    <a:pt x="1" y="0"/>
                  </a:lnTo>
                  <a:cubicBezTo>
                    <a:pt x="176" y="213"/>
                    <a:pt x="301" y="450"/>
                    <a:pt x="476" y="663"/>
                  </a:cubicBezTo>
                  <a:cubicBezTo>
                    <a:pt x="488" y="650"/>
                    <a:pt x="513" y="638"/>
                    <a:pt x="526" y="625"/>
                  </a:cubicBezTo>
                  <a:cubicBezTo>
                    <a:pt x="501" y="488"/>
                    <a:pt x="51" y="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1" name="Google Shape;4191;p13"/>
            <p:cNvSpPr/>
            <p:nvPr/>
          </p:nvSpPr>
          <p:spPr>
            <a:xfrm>
              <a:off x="6727600" y="2081000"/>
              <a:ext cx="73125" cy="48250"/>
            </a:xfrm>
            <a:custGeom>
              <a:avLst/>
              <a:gdLst/>
              <a:ahLst/>
              <a:cxnLst/>
              <a:rect l="l" t="t" r="r" b="b"/>
              <a:pathLst>
                <a:path w="2925" h="1930" extrusionOk="0">
                  <a:moveTo>
                    <a:pt x="1319" y="1"/>
                  </a:moveTo>
                  <a:cubicBezTo>
                    <a:pt x="1270" y="1"/>
                    <a:pt x="1222" y="19"/>
                    <a:pt x="1213" y="68"/>
                  </a:cubicBezTo>
                  <a:cubicBezTo>
                    <a:pt x="1213" y="80"/>
                    <a:pt x="1213" y="93"/>
                    <a:pt x="1213" y="105"/>
                  </a:cubicBezTo>
                  <a:cubicBezTo>
                    <a:pt x="1175" y="93"/>
                    <a:pt x="1138" y="80"/>
                    <a:pt x="1100" y="68"/>
                  </a:cubicBezTo>
                  <a:cubicBezTo>
                    <a:pt x="1028" y="68"/>
                    <a:pt x="904" y="30"/>
                    <a:pt x="804" y="30"/>
                  </a:cubicBezTo>
                  <a:cubicBezTo>
                    <a:pt x="732" y="30"/>
                    <a:pt x="671" y="49"/>
                    <a:pt x="650" y="118"/>
                  </a:cubicBezTo>
                  <a:cubicBezTo>
                    <a:pt x="638" y="168"/>
                    <a:pt x="638" y="193"/>
                    <a:pt x="663" y="218"/>
                  </a:cubicBezTo>
                  <a:cubicBezTo>
                    <a:pt x="597" y="198"/>
                    <a:pt x="532" y="178"/>
                    <a:pt x="476" y="178"/>
                  </a:cubicBezTo>
                  <a:cubicBezTo>
                    <a:pt x="424" y="178"/>
                    <a:pt x="380" y="195"/>
                    <a:pt x="350" y="243"/>
                  </a:cubicBezTo>
                  <a:cubicBezTo>
                    <a:pt x="327" y="266"/>
                    <a:pt x="325" y="300"/>
                    <a:pt x="335" y="335"/>
                  </a:cubicBezTo>
                  <a:lnTo>
                    <a:pt x="335" y="335"/>
                  </a:lnTo>
                  <a:cubicBezTo>
                    <a:pt x="331" y="330"/>
                    <a:pt x="322" y="330"/>
                    <a:pt x="313" y="330"/>
                  </a:cubicBezTo>
                  <a:cubicBezTo>
                    <a:pt x="274" y="319"/>
                    <a:pt x="227" y="308"/>
                    <a:pt x="183" y="308"/>
                  </a:cubicBezTo>
                  <a:cubicBezTo>
                    <a:pt x="129" y="308"/>
                    <a:pt x="78" y="325"/>
                    <a:pt x="50" y="380"/>
                  </a:cubicBezTo>
                  <a:cubicBezTo>
                    <a:pt x="0" y="455"/>
                    <a:pt x="50" y="567"/>
                    <a:pt x="138" y="580"/>
                  </a:cubicBezTo>
                  <a:cubicBezTo>
                    <a:pt x="1175" y="767"/>
                    <a:pt x="1962" y="1430"/>
                    <a:pt x="2925" y="1930"/>
                  </a:cubicBezTo>
                  <a:cubicBezTo>
                    <a:pt x="2325" y="1530"/>
                    <a:pt x="1787" y="980"/>
                    <a:pt x="1138" y="642"/>
                  </a:cubicBezTo>
                  <a:cubicBezTo>
                    <a:pt x="1025" y="580"/>
                    <a:pt x="900" y="530"/>
                    <a:pt x="788" y="480"/>
                  </a:cubicBezTo>
                  <a:lnTo>
                    <a:pt x="788" y="480"/>
                  </a:lnTo>
                  <a:cubicBezTo>
                    <a:pt x="1438" y="642"/>
                    <a:pt x="1975" y="992"/>
                    <a:pt x="2587" y="1430"/>
                  </a:cubicBezTo>
                  <a:cubicBezTo>
                    <a:pt x="2100" y="955"/>
                    <a:pt x="1550" y="480"/>
                    <a:pt x="900" y="280"/>
                  </a:cubicBezTo>
                  <a:lnTo>
                    <a:pt x="913" y="280"/>
                  </a:lnTo>
                  <a:cubicBezTo>
                    <a:pt x="1463" y="317"/>
                    <a:pt x="2037" y="580"/>
                    <a:pt x="2575" y="992"/>
                  </a:cubicBezTo>
                  <a:cubicBezTo>
                    <a:pt x="2262" y="667"/>
                    <a:pt x="1900" y="380"/>
                    <a:pt x="1488" y="205"/>
                  </a:cubicBezTo>
                  <a:lnTo>
                    <a:pt x="1488" y="205"/>
                  </a:lnTo>
                  <a:cubicBezTo>
                    <a:pt x="1887" y="243"/>
                    <a:pt x="2475" y="417"/>
                    <a:pt x="2887" y="717"/>
                  </a:cubicBezTo>
                  <a:cubicBezTo>
                    <a:pt x="2537" y="392"/>
                    <a:pt x="2112" y="155"/>
                    <a:pt x="1650" y="55"/>
                  </a:cubicBezTo>
                  <a:cubicBezTo>
                    <a:pt x="1562" y="30"/>
                    <a:pt x="1463" y="18"/>
                    <a:pt x="1363" y="5"/>
                  </a:cubicBezTo>
                  <a:cubicBezTo>
                    <a:pt x="1348" y="2"/>
                    <a:pt x="1334" y="1"/>
                    <a:pt x="13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2" name="Google Shape;4192;p13"/>
            <p:cNvSpPr/>
            <p:nvPr/>
          </p:nvSpPr>
          <p:spPr>
            <a:xfrm>
              <a:off x="6664050" y="2080425"/>
              <a:ext cx="68875" cy="43825"/>
            </a:xfrm>
            <a:custGeom>
              <a:avLst/>
              <a:gdLst/>
              <a:ahLst/>
              <a:cxnLst/>
              <a:rect l="l" t="t" r="r" b="b"/>
              <a:pathLst>
                <a:path w="2755" h="1753" extrusionOk="0">
                  <a:moveTo>
                    <a:pt x="520" y="1"/>
                  </a:moveTo>
                  <a:cubicBezTo>
                    <a:pt x="504" y="1"/>
                    <a:pt x="487" y="1"/>
                    <a:pt x="468" y="3"/>
                  </a:cubicBezTo>
                  <a:cubicBezTo>
                    <a:pt x="330" y="53"/>
                    <a:pt x="380" y="191"/>
                    <a:pt x="430" y="228"/>
                  </a:cubicBezTo>
                  <a:cubicBezTo>
                    <a:pt x="319" y="163"/>
                    <a:pt x="201" y="107"/>
                    <a:pt x="119" y="107"/>
                  </a:cubicBezTo>
                  <a:cubicBezTo>
                    <a:pt x="45" y="107"/>
                    <a:pt x="0" y="153"/>
                    <a:pt x="18" y="278"/>
                  </a:cubicBezTo>
                  <a:cubicBezTo>
                    <a:pt x="56" y="340"/>
                    <a:pt x="118" y="340"/>
                    <a:pt x="168" y="353"/>
                  </a:cubicBezTo>
                  <a:cubicBezTo>
                    <a:pt x="181" y="353"/>
                    <a:pt x="443" y="503"/>
                    <a:pt x="530" y="565"/>
                  </a:cubicBezTo>
                  <a:cubicBezTo>
                    <a:pt x="943" y="840"/>
                    <a:pt x="1405" y="1265"/>
                    <a:pt x="1918" y="1515"/>
                  </a:cubicBezTo>
                  <a:cubicBezTo>
                    <a:pt x="1468" y="1215"/>
                    <a:pt x="1130" y="778"/>
                    <a:pt x="718" y="440"/>
                  </a:cubicBezTo>
                  <a:cubicBezTo>
                    <a:pt x="680" y="390"/>
                    <a:pt x="568" y="315"/>
                    <a:pt x="443" y="241"/>
                  </a:cubicBezTo>
                  <a:lnTo>
                    <a:pt x="455" y="241"/>
                  </a:lnTo>
                  <a:cubicBezTo>
                    <a:pt x="793" y="403"/>
                    <a:pt x="968" y="603"/>
                    <a:pt x="1280" y="865"/>
                  </a:cubicBezTo>
                  <a:cubicBezTo>
                    <a:pt x="1730" y="1228"/>
                    <a:pt x="2217" y="1553"/>
                    <a:pt x="2755" y="1753"/>
                  </a:cubicBezTo>
                  <a:cubicBezTo>
                    <a:pt x="2392" y="1565"/>
                    <a:pt x="2118" y="1315"/>
                    <a:pt x="1805" y="1040"/>
                  </a:cubicBezTo>
                  <a:cubicBezTo>
                    <a:pt x="1455" y="740"/>
                    <a:pt x="1180" y="353"/>
                    <a:pt x="793" y="103"/>
                  </a:cubicBezTo>
                  <a:cubicBezTo>
                    <a:pt x="662" y="38"/>
                    <a:pt x="626" y="1"/>
                    <a:pt x="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3" name="Google Shape;4193;p13"/>
            <p:cNvSpPr/>
            <p:nvPr/>
          </p:nvSpPr>
          <p:spPr>
            <a:xfrm>
              <a:off x="6655125" y="2123200"/>
              <a:ext cx="50000" cy="34800"/>
            </a:xfrm>
            <a:custGeom>
              <a:avLst/>
              <a:gdLst/>
              <a:ahLst/>
              <a:cxnLst/>
              <a:rect l="l" t="t" r="r" b="b"/>
              <a:pathLst>
                <a:path w="2000" h="1392" extrusionOk="0">
                  <a:moveTo>
                    <a:pt x="183" y="0"/>
                  </a:moveTo>
                  <a:cubicBezTo>
                    <a:pt x="151" y="0"/>
                    <a:pt x="117" y="12"/>
                    <a:pt x="88" y="42"/>
                  </a:cubicBezTo>
                  <a:cubicBezTo>
                    <a:pt x="0" y="167"/>
                    <a:pt x="100" y="229"/>
                    <a:pt x="113" y="254"/>
                  </a:cubicBezTo>
                  <a:cubicBezTo>
                    <a:pt x="338" y="516"/>
                    <a:pt x="712" y="541"/>
                    <a:pt x="1025" y="666"/>
                  </a:cubicBezTo>
                  <a:cubicBezTo>
                    <a:pt x="1387" y="779"/>
                    <a:pt x="1775" y="1004"/>
                    <a:pt x="2000" y="1391"/>
                  </a:cubicBezTo>
                  <a:cubicBezTo>
                    <a:pt x="1762" y="741"/>
                    <a:pt x="1087" y="491"/>
                    <a:pt x="513" y="204"/>
                  </a:cubicBezTo>
                  <a:cubicBezTo>
                    <a:pt x="388" y="142"/>
                    <a:pt x="425" y="154"/>
                    <a:pt x="313" y="67"/>
                  </a:cubicBezTo>
                  <a:cubicBezTo>
                    <a:pt x="282" y="29"/>
                    <a:pt x="234" y="0"/>
                    <a:pt x="1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4" name="Google Shape;4194;p13"/>
            <p:cNvSpPr/>
            <p:nvPr/>
          </p:nvSpPr>
          <p:spPr>
            <a:xfrm>
              <a:off x="6656850" y="2116950"/>
              <a:ext cx="30475" cy="16675"/>
            </a:xfrm>
            <a:custGeom>
              <a:avLst/>
              <a:gdLst/>
              <a:ahLst/>
              <a:cxnLst/>
              <a:rect l="l" t="t" r="r" b="b"/>
              <a:pathLst>
                <a:path w="1219" h="667" extrusionOk="0">
                  <a:moveTo>
                    <a:pt x="118" y="1"/>
                  </a:moveTo>
                  <a:cubicBezTo>
                    <a:pt x="36" y="1"/>
                    <a:pt x="0" y="110"/>
                    <a:pt x="69" y="167"/>
                  </a:cubicBezTo>
                  <a:cubicBezTo>
                    <a:pt x="369" y="467"/>
                    <a:pt x="831" y="517"/>
                    <a:pt x="1218" y="667"/>
                  </a:cubicBezTo>
                  <a:cubicBezTo>
                    <a:pt x="831" y="454"/>
                    <a:pt x="444" y="254"/>
                    <a:pt x="144" y="4"/>
                  </a:cubicBezTo>
                  <a:cubicBezTo>
                    <a:pt x="135" y="2"/>
                    <a:pt x="126" y="1"/>
                    <a:pt x="1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5" name="Google Shape;4195;p13"/>
            <p:cNvSpPr/>
            <p:nvPr/>
          </p:nvSpPr>
          <p:spPr>
            <a:xfrm>
              <a:off x="6652925" y="2095475"/>
              <a:ext cx="28450" cy="20350"/>
            </a:xfrm>
            <a:custGeom>
              <a:avLst/>
              <a:gdLst/>
              <a:ahLst/>
              <a:cxnLst/>
              <a:rect l="l" t="t" r="r" b="b"/>
              <a:pathLst>
                <a:path w="1138" h="814" extrusionOk="0">
                  <a:moveTo>
                    <a:pt x="101" y="1"/>
                  </a:moveTo>
                  <a:cubicBezTo>
                    <a:pt x="1" y="26"/>
                    <a:pt x="13" y="163"/>
                    <a:pt x="101" y="188"/>
                  </a:cubicBezTo>
                  <a:cubicBezTo>
                    <a:pt x="451" y="288"/>
                    <a:pt x="838" y="538"/>
                    <a:pt x="1138" y="813"/>
                  </a:cubicBezTo>
                  <a:cubicBezTo>
                    <a:pt x="875" y="476"/>
                    <a:pt x="538" y="88"/>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6" name="Google Shape;4196;p13"/>
            <p:cNvSpPr/>
            <p:nvPr/>
          </p:nvSpPr>
          <p:spPr>
            <a:xfrm>
              <a:off x="6778825" y="2019875"/>
              <a:ext cx="71275" cy="48450"/>
            </a:xfrm>
            <a:custGeom>
              <a:avLst/>
              <a:gdLst/>
              <a:ahLst/>
              <a:cxnLst/>
              <a:rect l="l" t="t" r="r" b="b"/>
              <a:pathLst>
                <a:path w="2851" h="1938" extrusionOk="0">
                  <a:moveTo>
                    <a:pt x="163" y="1"/>
                  </a:moveTo>
                  <a:cubicBezTo>
                    <a:pt x="76" y="1"/>
                    <a:pt x="1" y="88"/>
                    <a:pt x="26" y="176"/>
                  </a:cubicBezTo>
                  <a:cubicBezTo>
                    <a:pt x="63" y="276"/>
                    <a:pt x="101" y="263"/>
                    <a:pt x="176" y="326"/>
                  </a:cubicBezTo>
                  <a:cubicBezTo>
                    <a:pt x="351" y="463"/>
                    <a:pt x="476" y="651"/>
                    <a:pt x="626" y="801"/>
                  </a:cubicBezTo>
                  <a:cubicBezTo>
                    <a:pt x="1251" y="1413"/>
                    <a:pt x="2013" y="1800"/>
                    <a:pt x="2850" y="1938"/>
                  </a:cubicBezTo>
                  <a:cubicBezTo>
                    <a:pt x="2213" y="1700"/>
                    <a:pt x="1700" y="1325"/>
                    <a:pt x="1226" y="913"/>
                  </a:cubicBezTo>
                  <a:cubicBezTo>
                    <a:pt x="976" y="701"/>
                    <a:pt x="788" y="401"/>
                    <a:pt x="526" y="213"/>
                  </a:cubicBezTo>
                  <a:cubicBezTo>
                    <a:pt x="401" y="138"/>
                    <a:pt x="301" y="26"/>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7" name="Google Shape;4197;p13"/>
            <p:cNvSpPr/>
            <p:nvPr/>
          </p:nvSpPr>
          <p:spPr>
            <a:xfrm>
              <a:off x="6767575" y="2004250"/>
              <a:ext cx="60025" cy="46275"/>
            </a:xfrm>
            <a:custGeom>
              <a:avLst/>
              <a:gdLst/>
              <a:ahLst/>
              <a:cxnLst/>
              <a:rect l="l" t="t" r="r" b="b"/>
              <a:pathLst>
                <a:path w="2401" h="1851" extrusionOk="0">
                  <a:moveTo>
                    <a:pt x="351" y="1"/>
                  </a:moveTo>
                  <a:cubicBezTo>
                    <a:pt x="276" y="76"/>
                    <a:pt x="213" y="138"/>
                    <a:pt x="138" y="213"/>
                  </a:cubicBezTo>
                  <a:cubicBezTo>
                    <a:pt x="101" y="251"/>
                    <a:pt x="51" y="288"/>
                    <a:pt x="1" y="326"/>
                  </a:cubicBezTo>
                  <a:cubicBezTo>
                    <a:pt x="26" y="326"/>
                    <a:pt x="51" y="338"/>
                    <a:pt x="76" y="338"/>
                  </a:cubicBezTo>
                  <a:cubicBezTo>
                    <a:pt x="376" y="426"/>
                    <a:pt x="438" y="426"/>
                    <a:pt x="688" y="563"/>
                  </a:cubicBezTo>
                  <a:cubicBezTo>
                    <a:pt x="1226" y="888"/>
                    <a:pt x="1763" y="1488"/>
                    <a:pt x="2400" y="1850"/>
                  </a:cubicBezTo>
                  <a:cubicBezTo>
                    <a:pt x="1776" y="1376"/>
                    <a:pt x="1501" y="713"/>
                    <a:pt x="876" y="251"/>
                  </a:cubicBezTo>
                  <a:cubicBezTo>
                    <a:pt x="713" y="151"/>
                    <a:pt x="538" y="63"/>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8" name="Google Shape;4198;p13"/>
            <p:cNvSpPr/>
            <p:nvPr/>
          </p:nvSpPr>
          <p:spPr>
            <a:xfrm>
              <a:off x="6782275" y="1993950"/>
              <a:ext cx="17825" cy="10650"/>
            </a:xfrm>
            <a:custGeom>
              <a:avLst/>
              <a:gdLst/>
              <a:ahLst/>
              <a:cxnLst/>
              <a:rect l="l" t="t" r="r" b="b"/>
              <a:pathLst>
                <a:path w="713" h="426" extrusionOk="0">
                  <a:moveTo>
                    <a:pt x="75" y="0"/>
                  </a:moveTo>
                  <a:cubicBezTo>
                    <a:pt x="50" y="50"/>
                    <a:pt x="25" y="88"/>
                    <a:pt x="0" y="125"/>
                  </a:cubicBezTo>
                  <a:cubicBezTo>
                    <a:pt x="250" y="213"/>
                    <a:pt x="488" y="288"/>
                    <a:pt x="713" y="425"/>
                  </a:cubicBezTo>
                  <a:cubicBezTo>
                    <a:pt x="525" y="250"/>
                    <a:pt x="300" y="113"/>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9" name="Google Shape;4199;p13"/>
            <p:cNvSpPr/>
            <p:nvPr/>
          </p:nvSpPr>
          <p:spPr>
            <a:xfrm>
              <a:off x="6777275" y="1997700"/>
              <a:ext cx="34075" cy="27200"/>
            </a:xfrm>
            <a:custGeom>
              <a:avLst/>
              <a:gdLst/>
              <a:ahLst/>
              <a:cxnLst/>
              <a:rect l="l" t="t" r="r" b="b"/>
              <a:pathLst>
                <a:path w="1363" h="1088" extrusionOk="0">
                  <a:moveTo>
                    <a:pt x="188" y="0"/>
                  </a:moveTo>
                  <a:cubicBezTo>
                    <a:pt x="163" y="25"/>
                    <a:pt x="138" y="50"/>
                    <a:pt x="125" y="75"/>
                  </a:cubicBezTo>
                  <a:cubicBezTo>
                    <a:pt x="88" y="125"/>
                    <a:pt x="38" y="175"/>
                    <a:pt x="0" y="213"/>
                  </a:cubicBezTo>
                  <a:cubicBezTo>
                    <a:pt x="513" y="400"/>
                    <a:pt x="988" y="638"/>
                    <a:pt x="1363" y="1088"/>
                  </a:cubicBezTo>
                  <a:cubicBezTo>
                    <a:pt x="1088" y="625"/>
                    <a:pt x="663" y="250"/>
                    <a:pt x="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0" name="Google Shape;4200;p13"/>
            <p:cNvSpPr/>
            <p:nvPr/>
          </p:nvSpPr>
          <p:spPr>
            <a:xfrm>
              <a:off x="6743225" y="2020825"/>
              <a:ext cx="57825" cy="30950"/>
            </a:xfrm>
            <a:custGeom>
              <a:avLst/>
              <a:gdLst/>
              <a:ahLst/>
              <a:cxnLst/>
              <a:rect l="l" t="t" r="r" b="b"/>
              <a:pathLst>
                <a:path w="2313" h="1238" extrusionOk="0">
                  <a:moveTo>
                    <a:pt x="500" y="0"/>
                  </a:moveTo>
                  <a:cubicBezTo>
                    <a:pt x="438" y="50"/>
                    <a:pt x="363" y="75"/>
                    <a:pt x="288" y="113"/>
                  </a:cubicBezTo>
                  <a:cubicBezTo>
                    <a:pt x="225" y="125"/>
                    <a:pt x="150" y="150"/>
                    <a:pt x="75" y="175"/>
                  </a:cubicBezTo>
                  <a:cubicBezTo>
                    <a:pt x="50" y="200"/>
                    <a:pt x="25" y="238"/>
                    <a:pt x="0" y="275"/>
                  </a:cubicBezTo>
                  <a:cubicBezTo>
                    <a:pt x="0" y="275"/>
                    <a:pt x="0" y="275"/>
                    <a:pt x="0" y="288"/>
                  </a:cubicBezTo>
                  <a:cubicBezTo>
                    <a:pt x="400" y="350"/>
                    <a:pt x="875" y="450"/>
                    <a:pt x="1212" y="588"/>
                  </a:cubicBezTo>
                  <a:cubicBezTo>
                    <a:pt x="1612" y="738"/>
                    <a:pt x="1962" y="987"/>
                    <a:pt x="2312" y="1237"/>
                  </a:cubicBezTo>
                  <a:cubicBezTo>
                    <a:pt x="2050" y="987"/>
                    <a:pt x="1737" y="675"/>
                    <a:pt x="1475" y="488"/>
                  </a:cubicBezTo>
                  <a:cubicBezTo>
                    <a:pt x="1200" y="300"/>
                    <a:pt x="863" y="138"/>
                    <a:pt x="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1" name="Google Shape;4201;p13"/>
            <p:cNvSpPr/>
            <p:nvPr/>
          </p:nvSpPr>
          <p:spPr>
            <a:xfrm>
              <a:off x="6728225" y="2037075"/>
              <a:ext cx="29400" cy="8450"/>
            </a:xfrm>
            <a:custGeom>
              <a:avLst/>
              <a:gdLst/>
              <a:ahLst/>
              <a:cxnLst/>
              <a:rect l="l" t="t" r="r" b="b"/>
              <a:pathLst>
                <a:path w="1176" h="338" extrusionOk="0">
                  <a:moveTo>
                    <a:pt x="238" y="0"/>
                  </a:moveTo>
                  <a:cubicBezTo>
                    <a:pt x="225" y="0"/>
                    <a:pt x="225" y="0"/>
                    <a:pt x="213" y="13"/>
                  </a:cubicBezTo>
                  <a:cubicBezTo>
                    <a:pt x="150" y="50"/>
                    <a:pt x="75" y="100"/>
                    <a:pt x="0" y="150"/>
                  </a:cubicBezTo>
                  <a:cubicBezTo>
                    <a:pt x="363" y="187"/>
                    <a:pt x="738" y="212"/>
                    <a:pt x="1175" y="337"/>
                  </a:cubicBezTo>
                  <a:cubicBezTo>
                    <a:pt x="900" y="187"/>
                    <a:pt x="575" y="88"/>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2" name="Google Shape;4202;p13"/>
            <p:cNvSpPr/>
            <p:nvPr/>
          </p:nvSpPr>
          <p:spPr>
            <a:xfrm>
              <a:off x="6735400" y="2030200"/>
              <a:ext cx="42525" cy="14375"/>
            </a:xfrm>
            <a:custGeom>
              <a:avLst/>
              <a:gdLst/>
              <a:ahLst/>
              <a:cxnLst/>
              <a:rect l="l" t="t" r="r" b="b"/>
              <a:pathLst>
                <a:path w="1701" h="575" extrusionOk="0">
                  <a:moveTo>
                    <a:pt x="238" y="0"/>
                  </a:moveTo>
                  <a:cubicBezTo>
                    <a:pt x="213" y="25"/>
                    <a:pt x="188" y="63"/>
                    <a:pt x="151" y="88"/>
                  </a:cubicBezTo>
                  <a:cubicBezTo>
                    <a:pt x="113" y="150"/>
                    <a:pt x="51" y="188"/>
                    <a:pt x="1" y="238"/>
                  </a:cubicBezTo>
                  <a:cubicBezTo>
                    <a:pt x="576" y="288"/>
                    <a:pt x="1113" y="338"/>
                    <a:pt x="1700" y="575"/>
                  </a:cubicBezTo>
                  <a:cubicBezTo>
                    <a:pt x="1288" y="325"/>
                    <a:pt x="751" y="125"/>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3" name="Google Shape;4203;p13"/>
            <p:cNvSpPr/>
            <p:nvPr/>
          </p:nvSpPr>
          <p:spPr>
            <a:xfrm>
              <a:off x="7084075" y="1930525"/>
              <a:ext cx="24700" cy="25650"/>
            </a:xfrm>
            <a:custGeom>
              <a:avLst/>
              <a:gdLst/>
              <a:ahLst/>
              <a:cxnLst/>
              <a:rect l="l" t="t" r="r" b="b"/>
              <a:pathLst>
                <a:path w="988" h="1026" extrusionOk="0">
                  <a:moveTo>
                    <a:pt x="987" y="1"/>
                  </a:moveTo>
                  <a:cubicBezTo>
                    <a:pt x="975" y="1"/>
                    <a:pt x="962" y="13"/>
                    <a:pt x="950" y="13"/>
                  </a:cubicBezTo>
                  <a:cubicBezTo>
                    <a:pt x="950" y="13"/>
                    <a:pt x="950" y="13"/>
                    <a:pt x="937" y="38"/>
                  </a:cubicBezTo>
                  <a:lnTo>
                    <a:pt x="925" y="38"/>
                  </a:lnTo>
                  <a:cubicBezTo>
                    <a:pt x="887" y="76"/>
                    <a:pt x="837" y="113"/>
                    <a:pt x="750" y="188"/>
                  </a:cubicBezTo>
                  <a:cubicBezTo>
                    <a:pt x="513" y="363"/>
                    <a:pt x="263" y="526"/>
                    <a:pt x="0" y="663"/>
                  </a:cubicBezTo>
                  <a:cubicBezTo>
                    <a:pt x="88" y="713"/>
                    <a:pt x="150" y="813"/>
                    <a:pt x="113" y="950"/>
                  </a:cubicBezTo>
                  <a:cubicBezTo>
                    <a:pt x="100" y="975"/>
                    <a:pt x="88" y="1000"/>
                    <a:pt x="75" y="1025"/>
                  </a:cubicBezTo>
                  <a:cubicBezTo>
                    <a:pt x="188" y="975"/>
                    <a:pt x="300" y="913"/>
                    <a:pt x="413" y="850"/>
                  </a:cubicBezTo>
                  <a:cubicBezTo>
                    <a:pt x="575" y="613"/>
                    <a:pt x="737" y="376"/>
                    <a:pt x="900" y="126"/>
                  </a:cubicBezTo>
                  <a:cubicBezTo>
                    <a:pt x="925" y="88"/>
                    <a:pt x="950" y="38"/>
                    <a:pt x="9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4" name="Google Shape;4204;p13"/>
            <p:cNvSpPr/>
            <p:nvPr/>
          </p:nvSpPr>
          <p:spPr>
            <a:xfrm>
              <a:off x="6886625" y="1802125"/>
              <a:ext cx="160925" cy="77500"/>
            </a:xfrm>
            <a:custGeom>
              <a:avLst/>
              <a:gdLst/>
              <a:ahLst/>
              <a:cxnLst/>
              <a:rect l="l" t="t" r="r" b="b"/>
              <a:pathLst>
                <a:path w="6437" h="3100" extrusionOk="0">
                  <a:moveTo>
                    <a:pt x="0" y="1"/>
                  </a:moveTo>
                  <a:lnTo>
                    <a:pt x="0" y="1"/>
                  </a:lnTo>
                  <a:cubicBezTo>
                    <a:pt x="887" y="913"/>
                    <a:pt x="1675" y="2038"/>
                    <a:pt x="2924" y="2475"/>
                  </a:cubicBezTo>
                  <a:cubicBezTo>
                    <a:pt x="2987" y="2500"/>
                    <a:pt x="3049" y="2525"/>
                    <a:pt x="3099" y="2537"/>
                  </a:cubicBezTo>
                  <a:cubicBezTo>
                    <a:pt x="3112" y="2550"/>
                    <a:pt x="3112" y="2562"/>
                    <a:pt x="3112" y="2575"/>
                  </a:cubicBezTo>
                  <a:cubicBezTo>
                    <a:pt x="3199" y="2675"/>
                    <a:pt x="3362" y="2662"/>
                    <a:pt x="3487" y="2700"/>
                  </a:cubicBezTo>
                  <a:cubicBezTo>
                    <a:pt x="4499" y="2887"/>
                    <a:pt x="5474" y="2737"/>
                    <a:pt x="6436" y="3100"/>
                  </a:cubicBezTo>
                  <a:cubicBezTo>
                    <a:pt x="5974" y="2850"/>
                    <a:pt x="5436" y="2712"/>
                    <a:pt x="4911" y="2625"/>
                  </a:cubicBezTo>
                  <a:cubicBezTo>
                    <a:pt x="4761" y="2587"/>
                    <a:pt x="4686" y="2550"/>
                    <a:pt x="4524" y="2462"/>
                  </a:cubicBezTo>
                  <a:cubicBezTo>
                    <a:pt x="3787" y="2062"/>
                    <a:pt x="3037" y="1688"/>
                    <a:pt x="2325" y="1263"/>
                  </a:cubicBezTo>
                  <a:lnTo>
                    <a:pt x="2325" y="1263"/>
                  </a:lnTo>
                  <a:cubicBezTo>
                    <a:pt x="2887" y="1650"/>
                    <a:pt x="3437" y="2087"/>
                    <a:pt x="4037" y="2425"/>
                  </a:cubicBezTo>
                  <a:cubicBezTo>
                    <a:pt x="3799" y="2362"/>
                    <a:pt x="3574" y="2287"/>
                    <a:pt x="3337" y="2150"/>
                  </a:cubicBezTo>
                  <a:cubicBezTo>
                    <a:pt x="2575" y="1675"/>
                    <a:pt x="1837" y="1150"/>
                    <a:pt x="1100" y="650"/>
                  </a:cubicBezTo>
                  <a:lnTo>
                    <a:pt x="1100" y="650"/>
                  </a:lnTo>
                  <a:cubicBezTo>
                    <a:pt x="1750" y="1163"/>
                    <a:pt x="2362" y="1725"/>
                    <a:pt x="3024" y="2212"/>
                  </a:cubicBezTo>
                  <a:cubicBezTo>
                    <a:pt x="2550" y="2013"/>
                    <a:pt x="2025" y="1663"/>
                    <a:pt x="1637" y="1350"/>
                  </a:cubicBezTo>
                  <a:cubicBezTo>
                    <a:pt x="1175" y="1000"/>
                    <a:pt x="513" y="4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5" name="Google Shape;4205;p13"/>
            <p:cNvSpPr/>
            <p:nvPr/>
          </p:nvSpPr>
          <p:spPr>
            <a:xfrm>
              <a:off x="7054075" y="1883050"/>
              <a:ext cx="61875" cy="44700"/>
            </a:xfrm>
            <a:custGeom>
              <a:avLst/>
              <a:gdLst/>
              <a:ahLst/>
              <a:cxnLst/>
              <a:rect l="l" t="t" r="r" b="b"/>
              <a:pathLst>
                <a:path w="2475" h="1788" extrusionOk="0">
                  <a:moveTo>
                    <a:pt x="0" y="0"/>
                  </a:moveTo>
                  <a:lnTo>
                    <a:pt x="0" y="0"/>
                  </a:lnTo>
                  <a:cubicBezTo>
                    <a:pt x="475" y="200"/>
                    <a:pt x="888" y="463"/>
                    <a:pt x="1238" y="750"/>
                  </a:cubicBezTo>
                  <a:cubicBezTo>
                    <a:pt x="1563" y="1000"/>
                    <a:pt x="1987" y="1475"/>
                    <a:pt x="2250" y="1787"/>
                  </a:cubicBezTo>
                  <a:cubicBezTo>
                    <a:pt x="2325" y="1675"/>
                    <a:pt x="2400" y="1562"/>
                    <a:pt x="2475" y="1450"/>
                  </a:cubicBezTo>
                  <a:cubicBezTo>
                    <a:pt x="1788" y="762"/>
                    <a:pt x="938" y="2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6" name="Google Shape;4206;p13"/>
            <p:cNvSpPr/>
            <p:nvPr/>
          </p:nvSpPr>
          <p:spPr>
            <a:xfrm>
              <a:off x="7086250" y="1876100"/>
              <a:ext cx="29700" cy="29450"/>
            </a:xfrm>
            <a:custGeom>
              <a:avLst/>
              <a:gdLst/>
              <a:ahLst/>
              <a:cxnLst/>
              <a:rect l="l" t="t" r="r" b="b"/>
              <a:pathLst>
                <a:path w="1188" h="1178" extrusionOk="0">
                  <a:moveTo>
                    <a:pt x="76" y="0"/>
                  </a:moveTo>
                  <a:cubicBezTo>
                    <a:pt x="68" y="0"/>
                    <a:pt x="59" y="1"/>
                    <a:pt x="51" y="3"/>
                  </a:cubicBezTo>
                  <a:cubicBezTo>
                    <a:pt x="1" y="28"/>
                    <a:pt x="1" y="91"/>
                    <a:pt x="38" y="128"/>
                  </a:cubicBezTo>
                  <a:cubicBezTo>
                    <a:pt x="413" y="491"/>
                    <a:pt x="850" y="778"/>
                    <a:pt x="1188" y="1178"/>
                  </a:cubicBezTo>
                  <a:cubicBezTo>
                    <a:pt x="975" y="803"/>
                    <a:pt x="713" y="478"/>
                    <a:pt x="388" y="203"/>
                  </a:cubicBezTo>
                  <a:cubicBezTo>
                    <a:pt x="272" y="134"/>
                    <a:pt x="178" y="0"/>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7" name="Google Shape;4207;p13"/>
            <p:cNvSpPr/>
            <p:nvPr/>
          </p:nvSpPr>
          <p:spPr>
            <a:xfrm>
              <a:off x="7056875" y="1868975"/>
              <a:ext cx="63450" cy="49075"/>
            </a:xfrm>
            <a:custGeom>
              <a:avLst/>
              <a:gdLst/>
              <a:ahLst/>
              <a:cxnLst/>
              <a:rect l="l" t="t" r="r" b="b"/>
              <a:pathLst>
                <a:path w="2538" h="1963" extrusionOk="0">
                  <a:moveTo>
                    <a:pt x="1" y="1"/>
                  </a:moveTo>
                  <a:lnTo>
                    <a:pt x="1" y="1"/>
                  </a:lnTo>
                  <a:cubicBezTo>
                    <a:pt x="976" y="401"/>
                    <a:pt x="1700" y="1163"/>
                    <a:pt x="2388" y="1963"/>
                  </a:cubicBezTo>
                  <a:cubicBezTo>
                    <a:pt x="2438" y="1888"/>
                    <a:pt x="2488" y="1800"/>
                    <a:pt x="2538" y="1725"/>
                  </a:cubicBezTo>
                  <a:cubicBezTo>
                    <a:pt x="1875" y="988"/>
                    <a:pt x="963"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8" name="Google Shape;4208;p13"/>
            <p:cNvSpPr/>
            <p:nvPr/>
          </p:nvSpPr>
          <p:spPr>
            <a:xfrm>
              <a:off x="7066250" y="1855850"/>
              <a:ext cx="65325" cy="54700"/>
            </a:xfrm>
            <a:custGeom>
              <a:avLst/>
              <a:gdLst/>
              <a:ahLst/>
              <a:cxnLst/>
              <a:rect l="l" t="t" r="r" b="b"/>
              <a:pathLst>
                <a:path w="2613" h="2188" extrusionOk="0">
                  <a:moveTo>
                    <a:pt x="1" y="1"/>
                  </a:moveTo>
                  <a:lnTo>
                    <a:pt x="1" y="1"/>
                  </a:lnTo>
                  <a:cubicBezTo>
                    <a:pt x="713" y="488"/>
                    <a:pt x="1575" y="1276"/>
                    <a:pt x="1988" y="1850"/>
                  </a:cubicBezTo>
                  <a:cubicBezTo>
                    <a:pt x="2075" y="1950"/>
                    <a:pt x="2138" y="2063"/>
                    <a:pt x="2200" y="2188"/>
                  </a:cubicBezTo>
                  <a:cubicBezTo>
                    <a:pt x="2288" y="2050"/>
                    <a:pt x="2363" y="1913"/>
                    <a:pt x="2450" y="1788"/>
                  </a:cubicBezTo>
                  <a:cubicBezTo>
                    <a:pt x="2500" y="1651"/>
                    <a:pt x="2563" y="1526"/>
                    <a:pt x="2613" y="1401"/>
                  </a:cubicBezTo>
                  <a:cubicBezTo>
                    <a:pt x="2325" y="1138"/>
                    <a:pt x="2000" y="913"/>
                    <a:pt x="1650" y="713"/>
                  </a:cubicBezTo>
                  <a:lnTo>
                    <a:pt x="1650" y="713"/>
                  </a:lnTo>
                  <a:cubicBezTo>
                    <a:pt x="1925" y="938"/>
                    <a:pt x="2163" y="1176"/>
                    <a:pt x="2400" y="1438"/>
                  </a:cubicBezTo>
                  <a:cubicBezTo>
                    <a:pt x="1975" y="1001"/>
                    <a:pt x="1438" y="713"/>
                    <a:pt x="938" y="376"/>
                  </a:cubicBezTo>
                  <a:lnTo>
                    <a:pt x="938" y="376"/>
                  </a:lnTo>
                  <a:cubicBezTo>
                    <a:pt x="1350" y="738"/>
                    <a:pt x="1800" y="1076"/>
                    <a:pt x="2150" y="1501"/>
                  </a:cubicBezTo>
                  <a:cubicBezTo>
                    <a:pt x="2194" y="1545"/>
                    <a:pt x="2238" y="1589"/>
                    <a:pt x="2274" y="1641"/>
                  </a:cubicBezTo>
                  <a:lnTo>
                    <a:pt x="2274" y="1641"/>
                  </a:lnTo>
                  <a:cubicBezTo>
                    <a:pt x="2270" y="1639"/>
                    <a:pt x="2267" y="1638"/>
                    <a:pt x="2263" y="1638"/>
                  </a:cubicBezTo>
                  <a:cubicBezTo>
                    <a:pt x="1638" y="938"/>
                    <a:pt x="826" y="4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9" name="Google Shape;4209;p13"/>
            <p:cNvSpPr/>
            <p:nvPr/>
          </p:nvSpPr>
          <p:spPr>
            <a:xfrm>
              <a:off x="7116875" y="1874300"/>
              <a:ext cx="16900" cy="15325"/>
            </a:xfrm>
            <a:custGeom>
              <a:avLst/>
              <a:gdLst/>
              <a:ahLst/>
              <a:cxnLst/>
              <a:rect l="l" t="t" r="r" b="b"/>
              <a:pathLst>
                <a:path w="676" h="613" extrusionOk="0">
                  <a:moveTo>
                    <a:pt x="0" y="0"/>
                  </a:moveTo>
                  <a:lnTo>
                    <a:pt x="0" y="0"/>
                  </a:lnTo>
                  <a:cubicBezTo>
                    <a:pt x="238" y="175"/>
                    <a:pt x="425" y="388"/>
                    <a:pt x="613" y="613"/>
                  </a:cubicBezTo>
                  <a:cubicBezTo>
                    <a:pt x="638" y="563"/>
                    <a:pt x="650" y="525"/>
                    <a:pt x="675" y="475"/>
                  </a:cubicBezTo>
                  <a:cubicBezTo>
                    <a:pt x="475" y="288"/>
                    <a:pt x="225" y="1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0" name="Google Shape;4210;p13"/>
            <p:cNvSpPr/>
            <p:nvPr/>
          </p:nvSpPr>
          <p:spPr>
            <a:xfrm>
              <a:off x="7115000" y="1867725"/>
              <a:ext cx="20950" cy="16275"/>
            </a:xfrm>
            <a:custGeom>
              <a:avLst/>
              <a:gdLst/>
              <a:ahLst/>
              <a:cxnLst/>
              <a:rect l="l" t="t" r="r" b="b"/>
              <a:pathLst>
                <a:path w="838" h="651" extrusionOk="0">
                  <a:moveTo>
                    <a:pt x="0" y="1"/>
                  </a:moveTo>
                  <a:lnTo>
                    <a:pt x="0" y="1"/>
                  </a:lnTo>
                  <a:cubicBezTo>
                    <a:pt x="300" y="176"/>
                    <a:pt x="550" y="401"/>
                    <a:pt x="788" y="651"/>
                  </a:cubicBezTo>
                  <a:cubicBezTo>
                    <a:pt x="800" y="613"/>
                    <a:pt x="813" y="576"/>
                    <a:pt x="838" y="538"/>
                  </a:cubicBezTo>
                  <a:cubicBezTo>
                    <a:pt x="838" y="538"/>
                    <a:pt x="838" y="526"/>
                    <a:pt x="838" y="513"/>
                  </a:cubicBezTo>
                  <a:cubicBezTo>
                    <a:pt x="600" y="301"/>
                    <a:pt x="313" y="1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1" name="Google Shape;4211;p13"/>
            <p:cNvSpPr/>
            <p:nvPr/>
          </p:nvSpPr>
          <p:spPr>
            <a:xfrm>
              <a:off x="7123425" y="1865850"/>
              <a:ext cx="15025" cy="10300"/>
            </a:xfrm>
            <a:custGeom>
              <a:avLst/>
              <a:gdLst/>
              <a:ahLst/>
              <a:cxnLst/>
              <a:rect l="l" t="t" r="r" b="b"/>
              <a:pathLst>
                <a:path w="601" h="412" extrusionOk="0">
                  <a:moveTo>
                    <a:pt x="1" y="1"/>
                  </a:moveTo>
                  <a:cubicBezTo>
                    <a:pt x="188" y="113"/>
                    <a:pt x="338" y="238"/>
                    <a:pt x="501" y="376"/>
                  </a:cubicBezTo>
                  <a:cubicBezTo>
                    <a:pt x="518" y="393"/>
                    <a:pt x="536" y="411"/>
                    <a:pt x="554" y="411"/>
                  </a:cubicBezTo>
                  <a:cubicBezTo>
                    <a:pt x="561" y="411"/>
                    <a:pt x="568" y="408"/>
                    <a:pt x="576" y="401"/>
                  </a:cubicBezTo>
                  <a:lnTo>
                    <a:pt x="588" y="401"/>
                  </a:lnTo>
                  <a:cubicBezTo>
                    <a:pt x="588" y="388"/>
                    <a:pt x="601" y="376"/>
                    <a:pt x="601" y="376"/>
                  </a:cubicBezTo>
                  <a:cubicBezTo>
                    <a:pt x="601" y="363"/>
                    <a:pt x="601" y="363"/>
                    <a:pt x="601" y="351"/>
                  </a:cubicBezTo>
                  <a:cubicBezTo>
                    <a:pt x="426" y="201"/>
                    <a:pt x="213"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2" name="Google Shape;4212;p13"/>
            <p:cNvSpPr/>
            <p:nvPr/>
          </p:nvSpPr>
          <p:spPr>
            <a:xfrm>
              <a:off x="7117175" y="1854600"/>
              <a:ext cx="23475" cy="18150"/>
            </a:xfrm>
            <a:custGeom>
              <a:avLst/>
              <a:gdLst/>
              <a:ahLst/>
              <a:cxnLst/>
              <a:rect l="l" t="t" r="r" b="b"/>
              <a:pathLst>
                <a:path w="939" h="726" extrusionOk="0">
                  <a:moveTo>
                    <a:pt x="1" y="1"/>
                  </a:moveTo>
                  <a:cubicBezTo>
                    <a:pt x="226" y="113"/>
                    <a:pt x="413" y="301"/>
                    <a:pt x="601" y="476"/>
                  </a:cubicBezTo>
                  <a:cubicBezTo>
                    <a:pt x="701" y="551"/>
                    <a:pt x="788" y="651"/>
                    <a:pt x="888" y="726"/>
                  </a:cubicBezTo>
                  <a:cubicBezTo>
                    <a:pt x="901" y="688"/>
                    <a:pt x="926" y="638"/>
                    <a:pt x="938" y="601"/>
                  </a:cubicBezTo>
                  <a:cubicBezTo>
                    <a:pt x="676" y="338"/>
                    <a:pt x="351"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3" name="Google Shape;4213;p13"/>
            <p:cNvSpPr/>
            <p:nvPr/>
          </p:nvSpPr>
          <p:spPr>
            <a:xfrm>
              <a:off x="7125000" y="1851175"/>
              <a:ext cx="17825" cy="16900"/>
            </a:xfrm>
            <a:custGeom>
              <a:avLst/>
              <a:gdLst/>
              <a:ahLst/>
              <a:cxnLst/>
              <a:rect l="l" t="t" r="r" b="b"/>
              <a:pathLst>
                <a:path w="713" h="676" extrusionOk="0">
                  <a:moveTo>
                    <a:pt x="0" y="1"/>
                  </a:moveTo>
                  <a:cubicBezTo>
                    <a:pt x="238" y="200"/>
                    <a:pt x="438" y="450"/>
                    <a:pt x="650" y="675"/>
                  </a:cubicBezTo>
                  <a:cubicBezTo>
                    <a:pt x="675" y="625"/>
                    <a:pt x="688" y="588"/>
                    <a:pt x="713" y="538"/>
                  </a:cubicBezTo>
                  <a:cubicBezTo>
                    <a:pt x="513" y="325"/>
                    <a:pt x="238" y="1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4" name="Google Shape;4214;p13"/>
            <p:cNvSpPr/>
            <p:nvPr/>
          </p:nvSpPr>
          <p:spPr>
            <a:xfrm>
              <a:off x="7126550" y="1844000"/>
              <a:ext cx="18150" cy="19075"/>
            </a:xfrm>
            <a:custGeom>
              <a:avLst/>
              <a:gdLst/>
              <a:ahLst/>
              <a:cxnLst/>
              <a:rect l="l" t="t" r="r" b="b"/>
              <a:pathLst>
                <a:path w="726" h="763" extrusionOk="0">
                  <a:moveTo>
                    <a:pt x="1" y="0"/>
                  </a:moveTo>
                  <a:lnTo>
                    <a:pt x="1" y="0"/>
                  </a:lnTo>
                  <a:cubicBezTo>
                    <a:pt x="213" y="175"/>
                    <a:pt x="363" y="375"/>
                    <a:pt x="513" y="562"/>
                  </a:cubicBezTo>
                  <a:cubicBezTo>
                    <a:pt x="563" y="625"/>
                    <a:pt x="626" y="687"/>
                    <a:pt x="676" y="762"/>
                  </a:cubicBezTo>
                  <a:cubicBezTo>
                    <a:pt x="688" y="712"/>
                    <a:pt x="713" y="662"/>
                    <a:pt x="726" y="625"/>
                  </a:cubicBezTo>
                  <a:cubicBezTo>
                    <a:pt x="513" y="387"/>
                    <a:pt x="276"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5" name="Google Shape;4215;p13"/>
            <p:cNvSpPr/>
            <p:nvPr/>
          </p:nvSpPr>
          <p:spPr>
            <a:xfrm>
              <a:off x="7126875" y="1824925"/>
              <a:ext cx="23750" cy="32525"/>
            </a:xfrm>
            <a:custGeom>
              <a:avLst/>
              <a:gdLst/>
              <a:ahLst/>
              <a:cxnLst/>
              <a:rect l="l" t="t" r="r" b="b"/>
              <a:pathLst>
                <a:path w="950" h="1301" extrusionOk="0">
                  <a:moveTo>
                    <a:pt x="300" y="1"/>
                  </a:moveTo>
                  <a:cubicBezTo>
                    <a:pt x="513" y="276"/>
                    <a:pt x="675" y="588"/>
                    <a:pt x="850" y="888"/>
                  </a:cubicBezTo>
                  <a:cubicBezTo>
                    <a:pt x="650" y="626"/>
                    <a:pt x="400" y="401"/>
                    <a:pt x="113" y="238"/>
                  </a:cubicBezTo>
                  <a:lnTo>
                    <a:pt x="113" y="238"/>
                  </a:lnTo>
                  <a:cubicBezTo>
                    <a:pt x="325" y="413"/>
                    <a:pt x="425" y="576"/>
                    <a:pt x="575" y="788"/>
                  </a:cubicBezTo>
                  <a:cubicBezTo>
                    <a:pt x="625" y="851"/>
                    <a:pt x="675" y="913"/>
                    <a:pt x="713" y="988"/>
                  </a:cubicBezTo>
                  <a:cubicBezTo>
                    <a:pt x="500" y="763"/>
                    <a:pt x="250" y="576"/>
                    <a:pt x="0" y="413"/>
                  </a:cubicBezTo>
                  <a:lnTo>
                    <a:pt x="0" y="413"/>
                  </a:lnTo>
                  <a:cubicBezTo>
                    <a:pt x="300" y="713"/>
                    <a:pt x="513" y="976"/>
                    <a:pt x="750" y="1300"/>
                  </a:cubicBezTo>
                  <a:cubicBezTo>
                    <a:pt x="825" y="1126"/>
                    <a:pt x="887" y="951"/>
                    <a:pt x="950" y="788"/>
                  </a:cubicBezTo>
                  <a:cubicBezTo>
                    <a:pt x="925" y="726"/>
                    <a:pt x="875" y="663"/>
                    <a:pt x="837" y="613"/>
                  </a:cubicBezTo>
                  <a:cubicBezTo>
                    <a:pt x="675" y="401"/>
                    <a:pt x="513" y="176"/>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6" name="Google Shape;4216;p13"/>
            <p:cNvSpPr/>
            <p:nvPr/>
          </p:nvSpPr>
          <p:spPr>
            <a:xfrm>
              <a:off x="7130925" y="1803700"/>
              <a:ext cx="24075" cy="40000"/>
            </a:xfrm>
            <a:custGeom>
              <a:avLst/>
              <a:gdLst/>
              <a:ahLst/>
              <a:cxnLst/>
              <a:rect l="l" t="t" r="r" b="b"/>
              <a:pathLst>
                <a:path w="963" h="1600" extrusionOk="0">
                  <a:moveTo>
                    <a:pt x="1" y="0"/>
                  </a:moveTo>
                  <a:lnTo>
                    <a:pt x="1" y="0"/>
                  </a:lnTo>
                  <a:cubicBezTo>
                    <a:pt x="301" y="325"/>
                    <a:pt x="576" y="787"/>
                    <a:pt x="738" y="1162"/>
                  </a:cubicBezTo>
                  <a:cubicBezTo>
                    <a:pt x="538" y="850"/>
                    <a:pt x="301" y="562"/>
                    <a:pt x="1" y="350"/>
                  </a:cubicBezTo>
                  <a:lnTo>
                    <a:pt x="1" y="350"/>
                  </a:lnTo>
                  <a:cubicBezTo>
                    <a:pt x="326" y="687"/>
                    <a:pt x="538" y="1137"/>
                    <a:pt x="763" y="1550"/>
                  </a:cubicBezTo>
                  <a:cubicBezTo>
                    <a:pt x="763" y="1575"/>
                    <a:pt x="788" y="1587"/>
                    <a:pt x="800" y="1600"/>
                  </a:cubicBezTo>
                  <a:cubicBezTo>
                    <a:pt x="863" y="1475"/>
                    <a:pt x="913" y="1337"/>
                    <a:pt x="963" y="1200"/>
                  </a:cubicBezTo>
                  <a:cubicBezTo>
                    <a:pt x="938" y="1137"/>
                    <a:pt x="900" y="1075"/>
                    <a:pt x="875" y="1012"/>
                  </a:cubicBezTo>
                  <a:cubicBezTo>
                    <a:pt x="663" y="625"/>
                    <a:pt x="363" y="26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7" name="Google Shape;4217;p13"/>
            <p:cNvSpPr/>
            <p:nvPr/>
          </p:nvSpPr>
          <p:spPr>
            <a:xfrm>
              <a:off x="7109550" y="1971150"/>
              <a:ext cx="1400" cy="325"/>
            </a:xfrm>
            <a:custGeom>
              <a:avLst/>
              <a:gdLst/>
              <a:ahLst/>
              <a:cxnLst/>
              <a:rect l="l" t="t" r="r" b="b"/>
              <a:pathLst>
                <a:path w="56" h="13" extrusionOk="0">
                  <a:moveTo>
                    <a:pt x="31" y="0"/>
                  </a:moveTo>
                  <a:cubicBezTo>
                    <a:pt x="24" y="0"/>
                    <a:pt x="21" y="4"/>
                    <a:pt x="17" y="8"/>
                  </a:cubicBezTo>
                  <a:lnTo>
                    <a:pt x="17" y="8"/>
                  </a:lnTo>
                  <a:cubicBezTo>
                    <a:pt x="30" y="4"/>
                    <a:pt x="49" y="0"/>
                    <a:pt x="56" y="0"/>
                  </a:cubicBezTo>
                  <a:close/>
                  <a:moveTo>
                    <a:pt x="17" y="8"/>
                  </a:moveTo>
                  <a:cubicBezTo>
                    <a:pt x="7" y="10"/>
                    <a:pt x="0" y="13"/>
                    <a:pt x="6" y="13"/>
                  </a:cubicBezTo>
                  <a:cubicBezTo>
                    <a:pt x="11" y="13"/>
                    <a:pt x="14" y="10"/>
                    <a:pt x="17" y="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8" name="Google Shape;4218;p13"/>
            <p:cNvSpPr/>
            <p:nvPr/>
          </p:nvSpPr>
          <p:spPr>
            <a:xfrm>
              <a:off x="6913800" y="1880550"/>
              <a:ext cx="199975" cy="99550"/>
            </a:xfrm>
            <a:custGeom>
              <a:avLst/>
              <a:gdLst/>
              <a:ahLst/>
              <a:cxnLst/>
              <a:rect l="l" t="t" r="r" b="b"/>
              <a:pathLst>
                <a:path w="7999" h="3982" extrusionOk="0">
                  <a:moveTo>
                    <a:pt x="4699" y="0"/>
                  </a:moveTo>
                  <a:lnTo>
                    <a:pt x="4699" y="0"/>
                  </a:lnTo>
                  <a:cubicBezTo>
                    <a:pt x="5349" y="275"/>
                    <a:pt x="5961" y="613"/>
                    <a:pt x="6549" y="987"/>
                  </a:cubicBezTo>
                  <a:cubicBezTo>
                    <a:pt x="5611" y="575"/>
                    <a:pt x="4549" y="325"/>
                    <a:pt x="3512" y="25"/>
                  </a:cubicBezTo>
                  <a:lnTo>
                    <a:pt x="3512" y="25"/>
                  </a:lnTo>
                  <a:cubicBezTo>
                    <a:pt x="4624" y="463"/>
                    <a:pt x="6161" y="1062"/>
                    <a:pt x="6961" y="1675"/>
                  </a:cubicBezTo>
                  <a:cubicBezTo>
                    <a:pt x="6299" y="1337"/>
                    <a:pt x="5599" y="1087"/>
                    <a:pt x="4862" y="987"/>
                  </a:cubicBezTo>
                  <a:lnTo>
                    <a:pt x="4862" y="987"/>
                  </a:lnTo>
                  <a:cubicBezTo>
                    <a:pt x="5499" y="1162"/>
                    <a:pt x="6074" y="1500"/>
                    <a:pt x="6649" y="1850"/>
                  </a:cubicBezTo>
                  <a:cubicBezTo>
                    <a:pt x="5936" y="1637"/>
                    <a:pt x="5212" y="1487"/>
                    <a:pt x="4524" y="1200"/>
                  </a:cubicBezTo>
                  <a:lnTo>
                    <a:pt x="4524" y="1200"/>
                  </a:lnTo>
                  <a:cubicBezTo>
                    <a:pt x="5187" y="1612"/>
                    <a:pt x="5911" y="1900"/>
                    <a:pt x="6624" y="2212"/>
                  </a:cubicBezTo>
                  <a:cubicBezTo>
                    <a:pt x="5686" y="2000"/>
                    <a:pt x="4749" y="1787"/>
                    <a:pt x="3849" y="1450"/>
                  </a:cubicBezTo>
                  <a:lnTo>
                    <a:pt x="3849" y="1450"/>
                  </a:lnTo>
                  <a:cubicBezTo>
                    <a:pt x="4624" y="1837"/>
                    <a:pt x="5349" y="2187"/>
                    <a:pt x="6099" y="2475"/>
                  </a:cubicBezTo>
                  <a:cubicBezTo>
                    <a:pt x="5012" y="2300"/>
                    <a:pt x="3699" y="1962"/>
                    <a:pt x="2775" y="1287"/>
                  </a:cubicBezTo>
                  <a:lnTo>
                    <a:pt x="2775" y="1287"/>
                  </a:lnTo>
                  <a:cubicBezTo>
                    <a:pt x="3450" y="1887"/>
                    <a:pt x="4199" y="2300"/>
                    <a:pt x="4999" y="2587"/>
                  </a:cubicBezTo>
                  <a:cubicBezTo>
                    <a:pt x="4637" y="2512"/>
                    <a:pt x="4249" y="2412"/>
                    <a:pt x="3862" y="2275"/>
                  </a:cubicBezTo>
                  <a:cubicBezTo>
                    <a:pt x="3112" y="2012"/>
                    <a:pt x="2212" y="1537"/>
                    <a:pt x="1475" y="1012"/>
                  </a:cubicBezTo>
                  <a:lnTo>
                    <a:pt x="1475" y="1012"/>
                  </a:lnTo>
                  <a:cubicBezTo>
                    <a:pt x="2262" y="1687"/>
                    <a:pt x="3150" y="2300"/>
                    <a:pt x="4124" y="2687"/>
                  </a:cubicBezTo>
                  <a:cubicBezTo>
                    <a:pt x="4387" y="2799"/>
                    <a:pt x="4712" y="2912"/>
                    <a:pt x="5049" y="2999"/>
                  </a:cubicBezTo>
                  <a:cubicBezTo>
                    <a:pt x="3187" y="2625"/>
                    <a:pt x="1425" y="1675"/>
                    <a:pt x="38" y="63"/>
                  </a:cubicBezTo>
                  <a:lnTo>
                    <a:pt x="38" y="63"/>
                  </a:lnTo>
                  <a:cubicBezTo>
                    <a:pt x="888" y="1200"/>
                    <a:pt x="1937" y="2212"/>
                    <a:pt x="3212" y="2862"/>
                  </a:cubicBezTo>
                  <a:cubicBezTo>
                    <a:pt x="3537" y="3024"/>
                    <a:pt x="3874" y="3162"/>
                    <a:pt x="4224" y="3274"/>
                  </a:cubicBezTo>
                  <a:cubicBezTo>
                    <a:pt x="3100" y="3012"/>
                    <a:pt x="2112" y="2462"/>
                    <a:pt x="1113" y="1575"/>
                  </a:cubicBezTo>
                  <a:lnTo>
                    <a:pt x="1113" y="1575"/>
                  </a:lnTo>
                  <a:cubicBezTo>
                    <a:pt x="1675" y="2200"/>
                    <a:pt x="2325" y="2762"/>
                    <a:pt x="3062" y="3174"/>
                  </a:cubicBezTo>
                  <a:cubicBezTo>
                    <a:pt x="2150" y="2837"/>
                    <a:pt x="1338" y="2350"/>
                    <a:pt x="638" y="1612"/>
                  </a:cubicBezTo>
                  <a:lnTo>
                    <a:pt x="638" y="1612"/>
                  </a:lnTo>
                  <a:cubicBezTo>
                    <a:pt x="1100" y="2262"/>
                    <a:pt x="1762" y="2799"/>
                    <a:pt x="2487" y="3199"/>
                  </a:cubicBezTo>
                  <a:cubicBezTo>
                    <a:pt x="1613" y="2899"/>
                    <a:pt x="813" y="2462"/>
                    <a:pt x="150" y="1737"/>
                  </a:cubicBezTo>
                  <a:lnTo>
                    <a:pt x="150" y="1737"/>
                  </a:lnTo>
                  <a:cubicBezTo>
                    <a:pt x="450" y="2162"/>
                    <a:pt x="825" y="2525"/>
                    <a:pt x="1238" y="2837"/>
                  </a:cubicBezTo>
                  <a:cubicBezTo>
                    <a:pt x="788" y="2600"/>
                    <a:pt x="338" y="2350"/>
                    <a:pt x="0" y="1962"/>
                  </a:cubicBezTo>
                  <a:lnTo>
                    <a:pt x="0" y="1962"/>
                  </a:lnTo>
                  <a:cubicBezTo>
                    <a:pt x="313" y="2537"/>
                    <a:pt x="938" y="2849"/>
                    <a:pt x="1463" y="3187"/>
                  </a:cubicBezTo>
                  <a:cubicBezTo>
                    <a:pt x="1556" y="3224"/>
                    <a:pt x="1784" y="3431"/>
                    <a:pt x="1918" y="3431"/>
                  </a:cubicBezTo>
                  <a:cubicBezTo>
                    <a:pt x="1963" y="3431"/>
                    <a:pt x="1997" y="3408"/>
                    <a:pt x="2012" y="3349"/>
                  </a:cubicBezTo>
                  <a:cubicBezTo>
                    <a:pt x="2012" y="3337"/>
                    <a:pt x="2012" y="3337"/>
                    <a:pt x="2012" y="3324"/>
                  </a:cubicBezTo>
                  <a:cubicBezTo>
                    <a:pt x="2225" y="3437"/>
                    <a:pt x="2450" y="3537"/>
                    <a:pt x="2675" y="3612"/>
                  </a:cubicBezTo>
                  <a:cubicBezTo>
                    <a:pt x="3200" y="3802"/>
                    <a:pt x="3886" y="3982"/>
                    <a:pt x="4382" y="3982"/>
                  </a:cubicBezTo>
                  <a:cubicBezTo>
                    <a:pt x="4441" y="3982"/>
                    <a:pt x="4497" y="3979"/>
                    <a:pt x="4549" y="3974"/>
                  </a:cubicBezTo>
                  <a:cubicBezTo>
                    <a:pt x="4562" y="3962"/>
                    <a:pt x="4587" y="3949"/>
                    <a:pt x="4599" y="3924"/>
                  </a:cubicBezTo>
                  <a:cubicBezTo>
                    <a:pt x="4712" y="3937"/>
                    <a:pt x="4824" y="3949"/>
                    <a:pt x="4937" y="3962"/>
                  </a:cubicBezTo>
                  <a:cubicBezTo>
                    <a:pt x="4999" y="3937"/>
                    <a:pt x="5037" y="3874"/>
                    <a:pt x="5037" y="3812"/>
                  </a:cubicBezTo>
                  <a:cubicBezTo>
                    <a:pt x="5274" y="3837"/>
                    <a:pt x="5511" y="3849"/>
                    <a:pt x="5749" y="3849"/>
                  </a:cubicBezTo>
                  <a:cubicBezTo>
                    <a:pt x="5824" y="3849"/>
                    <a:pt x="5911" y="3849"/>
                    <a:pt x="5961" y="3787"/>
                  </a:cubicBezTo>
                  <a:cubicBezTo>
                    <a:pt x="5999" y="3762"/>
                    <a:pt x="6011" y="3724"/>
                    <a:pt x="6011" y="3687"/>
                  </a:cubicBezTo>
                  <a:cubicBezTo>
                    <a:pt x="6199" y="3712"/>
                    <a:pt x="6386" y="3712"/>
                    <a:pt x="6574" y="3724"/>
                  </a:cubicBezTo>
                  <a:cubicBezTo>
                    <a:pt x="6699" y="3574"/>
                    <a:pt x="6811" y="3412"/>
                    <a:pt x="6924" y="3262"/>
                  </a:cubicBezTo>
                  <a:cubicBezTo>
                    <a:pt x="7199" y="2899"/>
                    <a:pt x="7461" y="2512"/>
                    <a:pt x="7711" y="2125"/>
                  </a:cubicBezTo>
                  <a:cubicBezTo>
                    <a:pt x="7811" y="1975"/>
                    <a:pt x="7898" y="1825"/>
                    <a:pt x="7998" y="1675"/>
                  </a:cubicBezTo>
                  <a:cubicBezTo>
                    <a:pt x="7848" y="1525"/>
                    <a:pt x="7686" y="1375"/>
                    <a:pt x="7511" y="1250"/>
                  </a:cubicBezTo>
                  <a:cubicBezTo>
                    <a:pt x="6636" y="713"/>
                    <a:pt x="5686" y="288"/>
                    <a:pt x="46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9" name="Google Shape;4219;p13"/>
            <p:cNvSpPr/>
            <p:nvPr/>
          </p:nvSpPr>
          <p:spPr>
            <a:xfrm>
              <a:off x="6905050" y="1734950"/>
              <a:ext cx="199350" cy="52775"/>
            </a:xfrm>
            <a:custGeom>
              <a:avLst/>
              <a:gdLst/>
              <a:ahLst/>
              <a:cxnLst/>
              <a:rect l="l" t="t" r="r" b="b"/>
              <a:pathLst>
                <a:path w="7974" h="2111" extrusionOk="0">
                  <a:moveTo>
                    <a:pt x="1" y="1"/>
                  </a:moveTo>
                  <a:lnTo>
                    <a:pt x="1" y="1"/>
                  </a:lnTo>
                  <a:cubicBezTo>
                    <a:pt x="738" y="376"/>
                    <a:pt x="1513" y="688"/>
                    <a:pt x="2237" y="1075"/>
                  </a:cubicBezTo>
                  <a:cubicBezTo>
                    <a:pt x="3075" y="1500"/>
                    <a:pt x="3987" y="1950"/>
                    <a:pt x="4724" y="2025"/>
                  </a:cubicBezTo>
                  <a:cubicBezTo>
                    <a:pt x="4949" y="2063"/>
                    <a:pt x="5187" y="2075"/>
                    <a:pt x="5412" y="2088"/>
                  </a:cubicBezTo>
                  <a:cubicBezTo>
                    <a:pt x="5459" y="2088"/>
                    <a:pt x="5563" y="2110"/>
                    <a:pt x="5647" y="2110"/>
                  </a:cubicBezTo>
                  <a:cubicBezTo>
                    <a:pt x="5717" y="2110"/>
                    <a:pt x="5774" y="2095"/>
                    <a:pt x="5774" y="2038"/>
                  </a:cubicBezTo>
                  <a:cubicBezTo>
                    <a:pt x="5855" y="2049"/>
                    <a:pt x="5942" y="2057"/>
                    <a:pt x="6021" y="2057"/>
                  </a:cubicBezTo>
                  <a:cubicBezTo>
                    <a:pt x="6208" y="2057"/>
                    <a:pt x="6349" y="2012"/>
                    <a:pt x="6261" y="1863"/>
                  </a:cubicBezTo>
                  <a:lnTo>
                    <a:pt x="6261" y="1863"/>
                  </a:lnTo>
                  <a:cubicBezTo>
                    <a:pt x="6432" y="1890"/>
                    <a:pt x="6601" y="1906"/>
                    <a:pt x="6766" y="1906"/>
                  </a:cubicBezTo>
                  <a:cubicBezTo>
                    <a:pt x="6975" y="1906"/>
                    <a:pt x="7178" y="1881"/>
                    <a:pt x="7374" y="1825"/>
                  </a:cubicBezTo>
                  <a:cubicBezTo>
                    <a:pt x="7399" y="1813"/>
                    <a:pt x="7411" y="1788"/>
                    <a:pt x="7411" y="1763"/>
                  </a:cubicBezTo>
                  <a:cubicBezTo>
                    <a:pt x="7436" y="1763"/>
                    <a:pt x="7449" y="1763"/>
                    <a:pt x="7474" y="1750"/>
                  </a:cubicBezTo>
                  <a:cubicBezTo>
                    <a:pt x="7499" y="1738"/>
                    <a:pt x="7511" y="1700"/>
                    <a:pt x="7524" y="1675"/>
                  </a:cubicBezTo>
                  <a:cubicBezTo>
                    <a:pt x="7561" y="1688"/>
                    <a:pt x="7599" y="1700"/>
                    <a:pt x="7636" y="1713"/>
                  </a:cubicBezTo>
                  <a:cubicBezTo>
                    <a:pt x="7686" y="1675"/>
                    <a:pt x="7749" y="1650"/>
                    <a:pt x="7811" y="1613"/>
                  </a:cubicBezTo>
                  <a:cubicBezTo>
                    <a:pt x="7848" y="1600"/>
                    <a:pt x="7886" y="1588"/>
                    <a:pt x="7923" y="1563"/>
                  </a:cubicBezTo>
                  <a:cubicBezTo>
                    <a:pt x="7936" y="1550"/>
                    <a:pt x="7948" y="1550"/>
                    <a:pt x="7973" y="1538"/>
                  </a:cubicBezTo>
                  <a:cubicBezTo>
                    <a:pt x="7111" y="1263"/>
                    <a:pt x="6274" y="913"/>
                    <a:pt x="5374" y="776"/>
                  </a:cubicBezTo>
                  <a:lnTo>
                    <a:pt x="5374" y="776"/>
                  </a:lnTo>
                  <a:cubicBezTo>
                    <a:pt x="5999" y="976"/>
                    <a:pt x="6586" y="1263"/>
                    <a:pt x="7211" y="1538"/>
                  </a:cubicBezTo>
                  <a:cubicBezTo>
                    <a:pt x="7049" y="1513"/>
                    <a:pt x="6899" y="1475"/>
                    <a:pt x="6724" y="1413"/>
                  </a:cubicBezTo>
                  <a:cubicBezTo>
                    <a:pt x="5599" y="1013"/>
                    <a:pt x="4487" y="613"/>
                    <a:pt x="3237" y="388"/>
                  </a:cubicBezTo>
                  <a:lnTo>
                    <a:pt x="3237" y="388"/>
                  </a:lnTo>
                  <a:cubicBezTo>
                    <a:pt x="4037" y="638"/>
                    <a:pt x="4674" y="876"/>
                    <a:pt x="5449" y="1200"/>
                  </a:cubicBezTo>
                  <a:cubicBezTo>
                    <a:pt x="5886" y="1363"/>
                    <a:pt x="6336" y="1563"/>
                    <a:pt x="6799" y="1675"/>
                  </a:cubicBezTo>
                  <a:cubicBezTo>
                    <a:pt x="6211" y="1663"/>
                    <a:pt x="5649" y="1450"/>
                    <a:pt x="5049" y="1225"/>
                  </a:cubicBezTo>
                  <a:cubicBezTo>
                    <a:pt x="3949" y="838"/>
                    <a:pt x="2825" y="513"/>
                    <a:pt x="1738" y="101"/>
                  </a:cubicBezTo>
                  <a:lnTo>
                    <a:pt x="1738" y="101"/>
                  </a:lnTo>
                  <a:cubicBezTo>
                    <a:pt x="2737" y="576"/>
                    <a:pt x="3737" y="1038"/>
                    <a:pt x="4762" y="1438"/>
                  </a:cubicBezTo>
                  <a:cubicBezTo>
                    <a:pt x="5149" y="1588"/>
                    <a:pt x="5574" y="1738"/>
                    <a:pt x="6011" y="1825"/>
                  </a:cubicBezTo>
                  <a:cubicBezTo>
                    <a:pt x="5961" y="1825"/>
                    <a:pt x="5911" y="1825"/>
                    <a:pt x="5861" y="1813"/>
                  </a:cubicBezTo>
                  <a:cubicBezTo>
                    <a:pt x="5662" y="1800"/>
                    <a:pt x="5124" y="1675"/>
                    <a:pt x="4824" y="1550"/>
                  </a:cubicBezTo>
                  <a:cubicBezTo>
                    <a:pt x="3637" y="1063"/>
                    <a:pt x="2062" y="501"/>
                    <a:pt x="713" y="26"/>
                  </a:cubicBezTo>
                  <a:lnTo>
                    <a:pt x="713" y="26"/>
                  </a:lnTo>
                  <a:cubicBezTo>
                    <a:pt x="1738" y="476"/>
                    <a:pt x="2750" y="951"/>
                    <a:pt x="3775" y="1400"/>
                  </a:cubicBezTo>
                  <a:cubicBezTo>
                    <a:pt x="4124" y="1550"/>
                    <a:pt x="4462" y="1713"/>
                    <a:pt x="4824" y="1838"/>
                  </a:cubicBezTo>
                  <a:cubicBezTo>
                    <a:pt x="4387" y="1738"/>
                    <a:pt x="4137" y="1638"/>
                    <a:pt x="3725" y="1450"/>
                  </a:cubicBezTo>
                  <a:cubicBezTo>
                    <a:pt x="2512" y="901"/>
                    <a:pt x="1238" y="4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0" name="Google Shape;4220;p13"/>
            <p:cNvSpPr/>
            <p:nvPr/>
          </p:nvSpPr>
          <p:spPr>
            <a:xfrm>
              <a:off x="6972525" y="1714300"/>
              <a:ext cx="113750" cy="49100"/>
            </a:xfrm>
            <a:custGeom>
              <a:avLst/>
              <a:gdLst/>
              <a:ahLst/>
              <a:cxnLst/>
              <a:rect l="l" t="t" r="r" b="b"/>
              <a:pathLst>
                <a:path w="4550" h="1964" extrusionOk="0">
                  <a:moveTo>
                    <a:pt x="96" y="1"/>
                  </a:moveTo>
                  <a:cubicBezTo>
                    <a:pt x="74" y="1"/>
                    <a:pt x="54" y="12"/>
                    <a:pt x="38" y="27"/>
                  </a:cubicBezTo>
                  <a:cubicBezTo>
                    <a:pt x="1" y="64"/>
                    <a:pt x="26" y="139"/>
                    <a:pt x="76" y="152"/>
                  </a:cubicBezTo>
                  <a:cubicBezTo>
                    <a:pt x="626" y="502"/>
                    <a:pt x="1176" y="864"/>
                    <a:pt x="1788" y="1077"/>
                  </a:cubicBezTo>
                  <a:cubicBezTo>
                    <a:pt x="2700" y="1414"/>
                    <a:pt x="3737" y="1402"/>
                    <a:pt x="4550" y="1964"/>
                  </a:cubicBezTo>
                  <a:cubicBezTo>
                    <a:pt x="4175" y="1639"/>
                    <a:pt x="3700" y="1439"/>
                    <a:pt x="3225" y="1289"/>
                  </a:cubicBezTo>
                  <a:cubicBezTo>
                    <a:pt x="2850" y="1177"/>
                    <a:pt x="2463" y="1139"/>
                    <a:pt x="2088" y="1014"/>
                  </a:cubicBezTo>
                  <a:cubicBezTo>
                    <a:pt x="1663" y="877"/>
                    <a:pt x="1263" y="702"/>
                    <a:pt x="851" y="464"/>
                  </a:cubicBezTo>
                  <a:cubicBezTo>
                    <a:pt x="613" y="314"/>
                    <a:pt x="376" y="164"/>
                    <a:pt x="138" y="14"/>
                  </a:cubicBezTo>
                  <a:cubicBezTo>
                    <a:pt x="124" y="5"/>
                    <a:pt x="110"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1" name="Google Shape;4221;p13"/>
            <p:cNvSpPr/>
            <p:nvPr/>
          </p:nvSpPr>
          <p:spPr>
            <a:xfrm>
              <a:off x="7022525" y="1708575"/>
              <a:ext cx="93125" cy="61000"/>
            </a:xfrm>
            <a:custGeom>
              <a:avLst/>
              <a:gdLst/>
              <a:ahLst/>
              <a:cxnLst/>
              <a:rect l="l" t="t" r="r" b="b"/>
              <a:pathLst>
                <a:path w="3725" h="2440" extrusionOk="0">
                  <a:moveTo>
                    <a:pt x="2262" y="668"/>
                  </a:moveTo>
                  <a:cubicBezTo>
                    <a:pt x="2337" y="731"/>
                    <a:pt x="2412" y="793"/>
                    <a:pt x="2475" y="868"/>
                  </a:cubicBezTo>
                  <a:cubicBezTo>
                    <a:pt x="2337" y="806"/>
                    <a:pt x="2187" y="756"/>
                    <a:pt x="2037" y="706"/>
                  </a:cubicBezTo>
                  <a:cubicBezTo>
                    <a:pt x="2062" y="706"/>
                    <a:pt x="2087" y="718"/>
                    <a:pt x="2100" y="718"/>
                  </a:cubicBezTo>
                  <a:cubicBezTo>
                    <a:pt x="2121" y="729"/>
                    <a:pt x="2143" y="734"/>
                    <a:pt x="2164" y="734"/>
                  </a:cubicBezTo>
                  <a:cubicBezTo>
                    <a:pt x="2217" y="734"/>
                    <a:pt x="2262" y="704"/>
                    <a:pt x="2262" y="668"/>
                  </a:cubicBezTo>
                  <a:close/>
                  <a:moveTo>
                    <a:pt x="1453" y="1"/>
                  </a:moveTo>
                  <a:cubicBezTo>
                    <a:pt x="1434" y="1"/>
                    <a:pt x="1414" y="9"/>
                    <a:pt x="1387" y="31"/>
                  </a:cubicBezTo>
                  <a:cubicBezTo>
                    <a:pt x="1350" y="69"/>
                    <a:pt x="1362" y="131"/>
                    <a:pt x="1412" y="156"/>
                  </a:cubicBezTo>
                  <a:cubicBezTo>
                    <a:pt x="1575" y="231"/>
                    <a:pt x="1725" y="306"/>
                    <a:pt x="1862" y="393"/>
                  </a:cubicBezTo>
                  <a:cubicBezTo>
                    <a:pt x="1725" y="331"/>
                    <a:pt x="1550" y="293"/>
                    <a:pt x="1412" y="243"/>
                  </a:cubicBezTo>
                  <a:cubicBezTo>
                    <a:pt x="1124" y="174"/>
                    <a:pt x="827" y="120"/>
                    <a:pt x="535" y="120"/>
                  </a:cubicBezTo>
                  <a:cubicBezTo>
                    <a:pt x="460" y="120"/>
                    <a:pt x="386" y="123"/>
                    <a:pt x="313" y="131"/>
                  </a:cubicBezTo>
                  <a:cubicBezTo>
                    <a:pt x="563" y="144"/>
                    <a:pt x="813" y="206"/>
                    <a:pt x="1063" y="281"/>
                  </a:cubicBezTo>
                  <a:cubicBezTo>
                    <a:pt x="713" y="231"/>
                    <a:pt x="363" y="231"/>
                    <a:pt x="13" y="231"/>
                  </a:cubicBezTo>
                  <a:cubicBezTo>
                    <a:pt x="588" y="306"/>
                    <a:pt x="1150" y="443"/>
                    <a:pt x="1712" y="606"/>
                  </a:cubicBezTo>
                  <a:cubicBezTo>
                    <a:pt x="1275" y="493"/>
                    <a:pt x="813" y="468"/>
                    <a:pt x="350" y="456"/>
                  </a:cubicBezTo>
                  <a:lnTo>
                    <a:pt x="350" y="456"/>
                  </a:lnTo>
                  <a:cubicBezTo>
                    <a:pt x="1200" y="593"/>
                    <a:pt x="1812" y="793"/>
                    <a:pt x="2512" y="1131"/>
                  </a:cubicBezTo>
                  <a:cubicBezTo>
                    <a:pt x="2350" y="1056"/>
                    <a:pt x="2187" y="993"/>
                    <a:pt x="2037" y="943"/>
                  </a:cubicBezTo>
                  <a:cubicBezTo>
                    <a:pt x="1500" y="781"/>
                    <a:pt x="988" y="806"/>
                    <a:pt x="438" y="743"/>
                  </a:cubicBezTo>
                  <a:lnTo>
                    <a:pt x="438" y="743"/>
                  </a:lnTo>
                  <a:cubicBezTo>
                    <a:pt x="950" y="868"/>
                    <a:pt x="1487" y="918"/>
                    <a:pt x="1987" y="1118"/>
                  </a:cubicBezTo>
                  <a:cubicBezTo>
                    <a:pt x="2100" y="1168"/>
                    <a:pt x="2275" y="1256"/>
                    <a:pt x="2462" y="1356"/>
                  </a:cubicBezTo>
                  <a:cubicBezTo>
                    <a:pt x="1875" y="1131"/>
                    <a:pt x="1225" y="1018"/>
                    <a:pt x="638" y="1006"/>
                  </a:cubicBezTo>
                  <a:lnTo>
                    <a:pt x="638" y="1006"/>
                  </a:lnTo>
                  <a:cubicBezTo>
                    <a:pt x="1375" y="1106"/>
                    <a:pt x="2037" y="1331"/>
                    <a:pt x="2662" y="1668"/>
                  </a:cubicBezTo>
                  <a:cubicBezTo>
                    <a:pt x="2587" y="1631"/>
                    <a:pt x="2525" y="1606"/>
                    <a:pt x="2462" y="1581"/>
                  </a:cubicBezTo>
                  <a:cubicBezTo>
                    <a:pt x="1675" y="1243"/>
                    <a:pt x="825" y="1193"/>
                    <a:pt x="0" y="1068"/>
                  </a:cubicBezTo>
                  <a:lnTo>
                    <a:pt x="0" y="1068"/>
                  </a:lnTo>
                  <a:cubicBezTo>
                    <a:pt x="1262" y="1343"/>
                    <a:pt x="2262" y="1643"/>
                    <a:pt x="3324" y="2380"/>
                  </a:cubicBezTo>
                  <a:cubicBezTo>
                    <a:pt x="3361" y="2421"/>
                    <a:pt x="3408" y="2439"/>
                    <a:pt x="3453" y="2439"/>
                  </a:cubicBezTo>
                  <a:cubicBezTo>
                    <a:pt x="3547" y="2439"/>
                    <a:pt x="3633" y="2361"/>
                    <a:pt x="3599" y="2243"/>
                  </a:cubicBezTo>
                  <a:cubicBezTo>
                    <a:pt x="3599" y="2243"/>
                    <a:pt x="3599" y="2230"/>
                    <a:pt x="3599" y="2230"/>
                  </a:cubicBezTo>
                  <a:cubicBezTo>
                    <a:pt x="3662" y="2230"/>
                    <a:pt x="3724" y="2155"/>
                    <a:pt x="3699" y="2080"/>
                  </a:cubicBezTo>
                  <a:cubicBezTo>
                    <a:pt x="3574" y="1956"/>
                    <a:pt x="3424" y="1831"/>
                    <a:pt x="3249" y="1731"/>
                  </a:cubicBezTo>
                  <a:cubicBezTo>
                    <a:pt x="3312" y="1706"/>
                    <a:pt x="3349" y="1618"/>
                    <a:pt x="3299" y="1556"/>
                  </a:cubicBezTo>
                  <a:cubicBezTo>
                    <a:pt x="3162" y="1443"/>
                    <a:pt x="2937" y="1318"/>
                    <a:pt x="2700" y="1206"/>
                  </a:cubicBezTo>
                  <a:lnTo>
                    <a:pt x="2700" y="1206"/>
                  </a:lnTo>
                  <a:cubicBezTo>
                    <a:pt x="2714" y="1208"/>
                    <a:pt x="2728" y="1210"/>
                    <a:pt x="2742" y="1210"/>
                  </a:cubicBezTo>
                  <a:cubicBezTo>
                    <a:pt x="2804" y="1210"/>
                    <a:pt x="2857" y="1182"/>
                    <a:pt x="2837" y="1081"/>
                  </a:cubicBezTo>
                  <a:cubicBezTo>
                    <a:pt x="2837" y="1043"/>
                    <a:pt x="2812" y="1018"/>
                    <a:pt x="2787" y="1006"/>
                  </a:cubicBezTo>
                  <a:cubicBezTo>
                    <a:pt x="2700" y="968"/>
                    <a:pt x="2612" y="931"/>
                    <a:pt x="2537" y="893"/>
                  </a:cubicBezTo>
                  <a:cubicBezTo>
                    <a:pt x="2412" y="668"/>
                    <a:pt x="2237" y="468"/>
                    <a:pt x="2025" y="306"/>
                  </a:cubicBezTo>
                  <a:cubicBezTo>
                    <a:pt x="1887" y="206"/>
                    <a:pt x="1737" y="106"/>
                    <a:pt x="1562" y="44"/>
                  </a:cubicBezTo>
                  <a:cubicBezTo>
                    <a:pt x="1514" y="27"/>
                    <a:pt x="1486"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2" name="Google Shape;4222;p13"/>
            <p:cNvSpPr/>
            <p:nvPr/>
          </p:nvSpPr>
          <p:spPr>
            <a:xfrm>
              <a:off x="6970650" y="1782125"/>
              <a:ext cx="119700" cy="16625"/>
            </a:xfrm>
            <a:custGeom>
              <a:avLst/>
              <a:gdLst/>
              <a:ahLst/>
              <a:cxnLst/>
              <a:rect l="l" t="t" r="r" b="b"/>
              <a:pathLst>
                <a:path w="4788" h="665" extrusionOk="0">
                  <a:moveTo>
                    <a:pt x="1" y="1"/>
                  </a:moveTo>
                  <a:lnTo>
                    <a:pt x="1" y="1"/>
                  </a:lnTo>
                  <a:cubicBezTo>
                    <a:pt x="601" y="313"/>
                    <a:pt x="1263" y="563"/>
                    <a:pt x="1938" y="651"/>
                  </a:cubicBezTo>
                  <a:cubicBezTo>
                    <a:pt x="2066" y="660"/>
                    <a:pt x="2191" y="665"/>
                    <a:pt x="2313" y="665"/>
                  </a:cubicBezTo>
                  <a:cubicBezTo>
                    <a:pt x="2976" y="665"/>
                    <a:pt x="3562" y="530"/>
                    <a:pt x="4237" y="351"/>
                  </a:cubicBezTo>
                  <a:cubicBezTo>
                    <a:pt x="4425" y="301"/>
                    <a:pt x="4600" y="238"/>
                    <a:pt x="4787" y="188"/>
                  </a:cubicBezTo>
                  <a:lnTo>
                    <a:pt x="4787" y="188"/>
                  </a:lnTo>
                  <a:cubicBezTo>
                    <a:pt x="4625" y="213"/>
                    <a:pt x="4400" y="251"/>
                    <a:pt x="4212" y="276"/>
                  </a:cubicBezTo>
                  <a:cubicBezTo>
                    <a:pt x="3598" y="357"/>
                    <a:pt x="3023" y="409"/>
                    <a:pt x="2461" y="409"/>
                  </a:cubicBezTo>
                  <a:cubicBezTo>
                    <a:pt x="1640" y="409"/>
                    <a:pt x="847" y="29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3" name="Google Shape;4223;p13"/>
            <p:cNvSpPr/>
            <p:nvPr/>
          </p:nvSpPr>
          <p:spPr>
            <a:xfrm>
              <a:off x="6992850" y="1797650"/>
              <a:ext cx="95925" cy="6550"/>
            </a:xfrm>
            <a:custGeom>
              <a:avLst/>
              <a:gdLst/>
              <a:ahLst/>
              <a:cxnLst/>
              <a:rect l="l" t="t" r="r" b="b"/>
              <a:pathLst>
                <a:path w="3837" h="262" extrusionOk="0">
                  <a:moveTo>
                    <a:pt x="3449" y="1"/>
                  </a:moveTo>
                  <a:cubicBezTo>
                    <a:pt x="2431" y="1"/>
                    <a:pt x="1406" y="71"/>
                    <a:pt x="387" y="71"/>
                  </a:cubicBezTo>
                  <a:cubicBezTo>
                    <a:pt x="258" y="71"/>
                    <a:pt x="129" y="70"/>
                    <a:pt x="0" y="67"/>
                  </a:cubicBezTo>
                  <a:lnTo>
                    <a:pt x="0" y="67"/>
                  </a:lnTo>
                  <a:cubicBezTo>
                    <a:pt x="500" y="130"/>
                    <a:pt x="1000" y="242"/>
                    <a:pt x="1462" y="255"/>
                  </a:cubicBezTo>
                  <a:cubicBezTo>
                    <a:pt x="1559" y="259"/>
                    <a:pt x="1656" y="261"/>
                    <a:pt x="1752" y="261"/>
                  </a:cubicBezTo>
                  <a:cubicBezTo>
                    <a:pt x="2453" y="261"/>
                    <a:pt x="3145" y="147"/>
                    <a:pt x="3837" y="5"/>
                  </a:cubicBezTo>
                  <a:cubicBezTo>
                    <a:pt x="3708" y="2"/>
                    <a:pt x="3579" y="1"/>
                    <a:pt x="3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4" name="Google Shape;4224;p13"/>
            <p:cNvSpPr/>
            <p:nvPr/>
          </p:nvSpPr>
          <p:spPr>
            <a:xfrm>
              <a:off x="7013450" y="1805550"/>
              <a:ext cx="59700" cy="4250"/>
            </a:xfrm>
            <a:custGeom>
              <a:avLst/>
              <a:gdLst/>
              <a:ahLst/>
              <a:cxnLst/>
              <a:rect l="l" t="t" r="r" b="b"/>
              <a:pathLst>
                <a:path w="2388" h="170" extrusionOk="0">
                  <a:moveTo>
                    <a:pt x="1953" y="0"/>
                  </a:moveTo>
                  <a:cubicBezTo>
                    <a:pt x="1314" y="0"/>
                    <a:pt x="641" y="78"/>
                    <a:pt x="1" y="138"/>
                  </a:cubicBezTo>
                  <a:cubicBezTo>
                    <a:pt x="262" y="159"/>
                    <a:pt x="523" y="170"/>
                    <a:pt x="784" y="170"/>
                  </a:cubicBezTo>
                  <a:cubicBezTo>
                    <a:pt x="1322" y="170"/>
                    <a:pt x="1858" y="123"/>
                    <a:pt x="2388" y="14"/>
                  </a:cubicBezTo>
                  <a:cubicBezTo>
                    <a:pt x="2245" y="4"/>
                    <a:pt x="2100" y="0"/>
                    <a:pt x="19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5" name="Google Shape;4225;p13"/>
            <p:cNvSpPr/>
            <p:nvPr/>
          </p:nvSpPr>
          <p:spPr>
            <a:xfrm>
              <a:off x="7032825" y="1810875"/>
              <a:ext cx="34400" cy="3450"/>
            </a:xfrm>
            <a:custGeom>
              <a:avLst/>
              <a:gdLst/>
              <a:ahLst/>
              <a:cxnLst/>
              <a:rect l="l" t="t" r="r" b="b"/>
              <a:pathLst>
                <a:path w="1376" h="138" extrusionOk="0">
                  <a:moveTo>
                    <a:pt x="1375" y="0"/>
                  </a:moveTo>
                  <a:cubicBezTo>
                    <a:pt x="925" y="0"/>
                    <a:pt x="438" y="13"/>
                    <a:pt x="1" y="138"/>
                  </a:cubicBezTo>
                  <a:cubicBezTo>
                    <a:pt x="463" y="100"/>
                    <a:pt x="925" y="113"/>
                    <a:pt x="13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6" name="Google Shape;4226;p13"/>
            <p:cNvSpPr/>
            <p:nvPr/>
          </p:nvSpPr>
          <p:spPr>
            <a:xfrm>
              <a:off x="7022525" y="1836600"/>
              <a:ext cx="65950" cy="4600"/>
            </a:xfrm>
            <a:custGeom>
              <a:avLst/>
              <a:gdLst/>
              <a:ahLst/>
              <a:cxnLst/>
              <a:rect l="l" t="t" r="r" b="b"/>
              <a:pathLst>
                <a:path w="2638" h="184" extrusionOk="0">
                  <a:moveTo>
                    <a:pt x="1525" y="0"/>
                  </a:moveTo>
                  <a:cubicBezTo>
                    <a:pt x="1015" y="0"/>
                    <a:pt x="491" y="86"/>
                    <a:pt x="0" y="171"/>
                  </a:cubicBezTo>
                  <a:cubicBezTo>
                    <a:pt x="547" y="171"/>
                    <a:pt x="1099" y="147"/>
                    <a:pt x="1649" y="147"/>
                  </a:cubicBezTo>
                  <a:cubicBezTo>
                    <a:pt x="1979" y="147"/>
                    <a:pt x="2309" y="156"/>
                    <a:pt x="2637" y="184"/>
                  </a:cubicBezTo>
                  <a:cubicBezTo>
                    <a:pt x="2287" y="49"/>
                    <a:pt x="1910" y="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7" name="Google Shape;4227;p13"/>
            <p:cNvSpPr/>
            <p:nvPr/>
          </p:nvSpPr>
          <p:spPr>
            <a:xfrm>
              <a:off x="7045025" y="1833650"/>
              <a:ext cx="26250" cy="2550"/>
            </a:xfrm>
            <a:custGeom>
              <a:avLst/>
              <a:gdLst/>
              <a:ahLst/>
              <a:cxnLst/>
              <a:rect l="l" t="t" r="r" b="b"/>
              <a:pathLst>
                <a:path w="1050" h="102" extrusionOk="0">
                  <a:moveTo>
                    <a:pt x="711" y="1"/>
                  </a:moveTo>
                  <a:cubicBezTo>
                    <a:pt x="470" y="1"/>
                    <a:pt x="229" y="25"/>
                    <a:pt x="0" y="102"/>
                  </a:cubicBezTo>
                  <a:cubicBezTo>
                    <a:pt x="350" y="52"/>
                    <a:pt x="700" y="77"/>
                    <a:pt x="1050" y="14"/>
                  </a:cubicBezTo>
                  <a:cubicBezTo>
                    <a:pt x="938" y="6"/>
                    <a:pt x="824" y="1"/>
                    <a:pt x="7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8" name="Google Shape;4228;p13"/>
            <p:cNvSpPr/>
            <p:nvPr/>
          </p:nvSpPr>
          <p:spPr>
            <a:xfrm>
              <a:off x="6769775" y="1793075"/>
              <a:ext cx="102500" cy="69375"/>
            </a:xfrm>
            <a:custGeom>
              <a:avLst/>
              <a:gdLst/>
              <a:ahLst/>
              <a:cxnLst/>
              <a:rect l="l" t="t" r="r" b="b"/>
              <a:pathLst>
                <a:path w="4100" h="2775" extrusionOk="0">
                  <a:moveTo>
                    <a:pt x="0" y="0"/>
                  </a:moveTo>
                  <a:cubicBezTo>
                    <a:pt x="750" y="488"/>
                    <a:pt x="1488" y="975"/>
                    <a:pt x="2250" y="1462"/>
                  </a:cubicBezTo>
                  <a:cubicBezTo>
                    <a:pt x="2937" y="1862"/>
                    <a:pt x="3500" y="2237"/>
                    <a:pt x="4099" y="2774"/>
                  </a:cubicBezTo>
                  <a:cubicBezTo>
                    <a:pt x="3137" y="1400"/>
                    <a:pt x="1475" y="7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9" name="Google Shape;4229;p13"/>
            <p:cNvSpPr/>
            <p:nvPr/>
          </p:nvSpPr>
          <p:spPr>
            <a:xfrm>
              <a:off x="6791650" y="1794950"/>
              <a:ext cx="49225" cy="27450"/>
            </a:xfrm>
            <a:custGeom>
              <a:avLst/>
              <a:gdLst/>
              <a:ahLst/>
              <a:cxnLst/>
              <a:rect l="l" t="t" r="r" b="b"/>
              <a:pathLst>
                <a:path w="1969" h="1098" extrusionOk="0">
                  <a:moveTo>
                    <a:pt x="0" y="0"/>
                  </a:moveTo>
                  <a:lnTo>
                    <a:pt x="0" y="0"/>
                  </a:lnTo>
                  <a:cubicBezTo>
                    <a:pt x="613" y="325"/>
                    <a:pt x="1200" y="687"/>
                    <a:pt x="1775" y="1075"/>
                  </a:cubicBezTo>
                  <a:cubicBezTo>
                    <a:pt x="1794" y="1091"/>
                    <a:pt x="1817" y="1098"/>
                    <a:pt x="1839" y="1098"/>
                  </a:cubicBezTo>
                  <a:cubicBezTo>
                    <a:pt x="1904" y="1098"/>
                    <a:pt x="1968" y="1040"/>
                    <a:pt x="1950" y="975"/>
                  </a:cubicBezTo>
                  <a:cubicBezTo>
                    <a:pt x="1900" y="862"/>
                    <a:pt x="1762" y="837"/>
                    <a:pt x="1675" y="762"/>
                  </a:cubicBezTo>
                  <a:cubicBezTo>
                    <a:pt x="1137" y="475"/>
                    <a:pt x="575"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0" name="Google Shape;4230;p13"/>
            <p:cNvSpPr/>
            <p:nvPr/>
          </p:nvSpPr>
          <p:spPr>
            <a:xfrm>
              <a:off x="6807575" y="1793700"/>
              <a:ext cx="36725" cy="21100"/>
            </a:xfrm>
            <a:custGeom>
              <a:avLst/>
              <a:gdLst/>
              <a:ahLst/>
              <a:cxnLst/>
              <a:rect l="l" t="t" r="r" b="b"/>
              <a:pathLst>
                <a:path w="1469" h="844" extrusionOk="0">
                  <a:moveTo>
                    <a:pt x="1" y="0"/>
                  </a:moveTo>
                  <a:lnTo>
                    <a:pt x="1" y="0"/>
                  </a:lnTo>
                  <a:cubicBezTo>
                    <a:pt x="463" y="250"/>
                    <a:pt x="900" y="525"/>
                    <a:pt x="1325" y="825"/>
                  </a:cubicBezTo>
                  <a:cubicBezTo>
                    <a:pt x="1341" y="838"/>
                    <a:pt x="1359" y="843"/>
                    <a:pt x="1376" y="843"/>
                  </a:cubicBezTo>
                  <a:cubicBezTo>
                    <a:pt x="1425" y="843"/>
                    <a:pt x="1469" y="797"/>
                    <a:pt x="1450" y="750"/>
                  </a:cubicBezTo>
                  <a:cubicBezTo>
                    <a:pt x="1113" y="438"/>
                    <a:pt x="475"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1" name="Google Shape;4231;p13"/>
            <p:cNvSpPr/>
            <p:nvPr/>
          </p:nvSpPr>
          <p:spPr>
            <a:xfrm>
              <a:off x="6827875" y="1794625"/>
              <a:ext cx="18150" cy="10450"/>
            </a:xfrm>
            <a:custGeom>
              <a:avLst/>
              <a:gdLst/>
              <a:ahLst/>
              <a:cxnLst/>
              <a:rect l="l" t="t" r="r" b="b"/>
              <a:pathLst>
                <a:path w="726" h="418" extrusionOk="0">
                  <a:moveTo>
                    <a:pt x="1" y="1"/>
                  </a:moveTo>
                  <a:cubicBezTo>
                    <a:pt x="213" y="138"/>
                    <a:pt x="438" y="276"/>
                    <a:pt x="676" y="413"/>
                  </a:cubicBezTo>
                  <a:cubicBezTo>
                    <a:pt x="679" y="416"/>
                    <a:pt x="684" y="418"/>
                    <a:pt x="690" y="418"/>
                  </a:cubicBezTo>
                  <a:cubicBezTo>
                    <a:pt x="706" y="418"/>
                    <a:pt x="726" y="406"/>
                    <a:pt x="726" y="388"/>
                  </a:cubicBezTo>
                  <a:cubicBezTo>
                    <a:pt x="613" y="238"/>
                    <a:pt x="188"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2" name="Google Shape;4232;p13"/>
            <p:cNvSpPr/>
            <p:nvPr/>
          </p:nvSpPr>
          <p:spPr>
            <a:xfrm>
              <a:off x="6815075" y="1745575"/>
              <a:ext cx="59075" cy="32975"/>
            </a:xfrm>
            <a:custGeom>
              <a:avLst/>
              <a:gdLst/>
              <a:ahLst/>
              <a:cxnLst/>
              <a:rect l="l" t="t" r="r" b="b"/>
              <a:pathLst>
                <a:path w="2363" h="1319" extrusionOk="0">
                  <a:moveTo>
                    <a:pt x="0" y="1"/>
                  </a:moveTo>
                  <a:cubicBezTo>
                    <a:pt x="738" y="401"/>
                    <a:pt x="1450" y="838"/>
                    <a:pt x="2162" y="1288"/>
                  </a:cubicBezTo>
                  <a:cubicBezTo>
                    <a:pt x="2183" y="1309"/>
                    <a:pt x="2211" y="1318"/>
                    <a:pt x="2239" y="1318"/>
                  </a:cubicBezTo>
                  <a:cubicBezTo>
                    <a:pt x="2296" y="1318"/>
                    <a:pt x="2354" y="1279"/>
                    <a:pt x="2362" y="1213"/>
                  </a:cubicBezTo>
                  <a:cubicBezTo>
                    <a:pt x="2362" y="1188"/>
                    <a:pt x="2350" y="1150"/>
                    <a:pt x="2337" y="1125"/>
                  </a:cubicBezTo>
                  <a:cubicBezTo>
                    <a:pt x="2212" y="1025"/>
                    <a:pt x="2062" y="963"/>
                    <a:pt x="1925" y="875"/>
                  </a:cubicBezTo>
                  <a:cubicBezTo>
                    <a:pt x="1300" y="551"/>
                    <a:pt x="663" y="2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3" name="Google Shape;4233;p13"/>
            <p:cNvSpPr/>
            <p:nvPr/>
          </p:nvSpPr>
          <p:spPr>
            <a:xfrm>
              <a:off x="6836000" y="1763375"/>
              <a:ext cx="34175" cy="20175"/>
            </a:xfrm>
            <a:custGeom>
              <a:avLst/>
              <a:gdLst/>
              <a:ahLst/>
              <a:cxnLst/>
              <a:rect l="l" t="t" r="r" b="b"/>
              <a:pathLst>
                <a:path w="1367" h="807" extrusionOk="0">
                  <a:moveTo>
                    <a:pt x="1" y="1"/>
                  </a:moveTo>
                  <a:lnTo>
                    <a:pt x="1" y="1"/>
                  </a:lnTo>
                  <a:cubicBezTo>
                    <a:pt x="401" y="226"/>
                    <a:pt x="888" y="563"/>
                    <a:pt x="1225" y="788"/>
                  </a:cubicBezTo>
                  <a:cubicBezTo>
                    <a:pt x="1238" y="801"/>
                    <a:pt x="1254" y="806"/>
                    <a:pt x="1269" y="806"/>
                  </a:cubicBezTo>
                  <a:cubicBezTo>
                    <a:pt x="1317" y="806"/>
                    <a:pt x="1366" y="757"/>
                    <a:pt x="1338" y="701"/>
                  </a:cubicBezTo>
                  <a:cubicBezTo>
                    <a:pt x="951" y="388"/>
                    <a:pt x="463"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4" name="Google Shape;4234;p13"/>
            <p:cNvSpPr/>
            <p:nvPr/>
          </p:nvSpPr>
          <p:spPr>
            <a:xfrm>
              <a:off x="6845375" y="1774950"/>
              <a:ext cx="22825" cy="10325"/>
            </a:xfrm>
            <a:custGeom>
              <a:avLst/>
              <a:gdLst/>
              <a:ahLst/>
              <a:cxnLst/>
              <a:rect l="l" t="t" r="r" b="b"/>
              <a:pathLst>
                <a:path w="913" h="413" extrusionOk="0">
                  <a:moveTo>
                    <a:pt x="1" y="0"/>
                  </a:moveTo>
                  <a:cubicBezTo>
                    <a:pt x="213" y="138"/>
                    <a:pt x="426" y="263"/>
                    <a:pt x="638" y="413"/>
                  </a:cubicBezTo>
                  <a:cubicBezTo>
                    <a:pt x="913" y="388"/>
                    <a:pt x="88" y="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5" name="Google Shape;4235;p13"/>
            <p:cNvSpPr/>
            <p:nvPr/>
          </p:nvSpPr>
          <p:spPr>
            <a:xfrm>
              <a:off x="6834750" y="1744325"/>
              <a:ext cx="51575" cy="29175"/>
            </a:xfrm>
            <a:custGeom>
              <a:avLst/>
              <a:gdLst/>
              <a:ahLst/>
              <a:cxnLst/>
              <a:rect l="l" t="t" r="r" b="b"/>
              <a:pathLst>
                <a:path w="2063" h="1167" extrusionOk="0">
                  <a:moveTo>
                    <a:pt x="1" y="1"/>
                  </a:moveTo>
                  <a:lnTo>
                    <a:pt x="1" y="1"/>
                  </a:lnTo>
                  <a:cubicBezTo>
                    <a:pt x="576" y="351"/>
                    <a:pt x="1125" y="725"/>
                    <a:pt x="1713" y="1050"/>
                  </a:cubicBezTo>
                  <a:cubicBezTo>
                    <a:pt x="1789" y="1079"/>
                    <a:pt x="1873" y="1166"/>
                    <a:pt x="1953" y="1166"/>
                  </a:cubicBezTo>
                  <a:cubicBezTo>
                    <a:pt x="1978" y="1166"/>
                    <a:pt x="2002" y="1158"/>
                    <a:pt x="2025" y="1138"/>
                  </a:cubicBezTo>
                  <a:cubicBezTo>
                    <a:pt x="2063" y="1100"/>
                    <a:pt x="2063" y="1038"/>
                    <a:pt x="2038" y="1000"/>
                  </a:cubicBezTo>
                  <a:cubicBezTo>
                    <a:pt x="1900" y="888"/>
                    <a:pt x="1738" y="825"/>
                    <a:pt x="1588" y="750"/>
                  </a:cubicBezTo>
                  <a:cubicBezTo>
                    <a:pt x="1063" y="501"/>
                    <a:pt x="538"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6" name="Google Shape;4236;p13"/>
            <p:cNvSpPr/>
            <p:nvPr/>
          </p:nvSpPr>
          <p:spPr>
            <a:xfrm>
              <a:off x="6862250" y="1749650"/>
              <a:ext cx="67500" cy="36150"/>
            </a:xfrm>
            <a:custGeom>
              <a:avLst/>
              <a:gdLst/>
              <a:ahLst/>
              <a:cxnLst/>
              <a:rect l="l" t="t" r="r" b="b"/>
              <a:pathLst>
                <a:path w="2700" h="1446" extrusionOk="0">
                  <a:moveTo>
                    <a:pt x="0" y="0"/>
                  </a:moveTo>
                  <a:cubicBezTo>
                    <a:pt x="775" y="462"/>
                    <a:pt x="1550" y="937"/>
                    <a:pt x="2337" y="1375"/>
                  </a:cubicBezTo>
                  <a:cubicBezTo>
                    <a:pt x="2391" y="1406"/>
                    <a:pt x="2460" y="1446"/>
                    <a:pt x="2521" y="1446"/>
                  </a:cubicBezTo>
                  <a:cubicBezTo>
                    <a:pt x="2560" y="1446"/>
                    <a:pt x="2596" y="1430"/>
                    <a:pt x="2625" y="1387"/>
                  </a:cubicBezTo>
                  <a:cubicBezTo>
                    <a:pt x="2700" y="1187"/>
                    <a:pt x="2387" y="1150"/>
                    <a:pt x="2275" y="1062"/>
                  </a:cubicBezTo>
                  <a:cubicBezTo>
                    <a:pt x="1525" y="662"/>
                    <a:pt x="750"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7" name="Google Shape;4237;p13"/>
            <p:cNvSpPr/>
            <p:nvPr/>
          </p:nvSpPr>
          <p:spPr>
            <a:xfrm>
              <a:off x="6898500" y="1759950"/>
              <a:ext cx="39700" cy="20575"/>
            </a:xfrm>
            <a:custGeom>
              <a:avLst/>
              <a:gdLst/>
              <a:ahLst/>
              <a:cxnLst/>
              <a:rect l="l" t="t" r="r" b="b"/>
              <a:pathLst>
                <a:path w="1588" h="823" extrusionOk="0">
                  <a:moveTo>
                    <a:pt x="0" y="1"/>
                  </a:moveTo>
                  <a:lnTo>
                    <a:pt x="0" y="1"/>
                  </a:lnTo>
                  <a:cubicBezTo>
                    <a:pt x="450" y="313"/>
                    <a:pt x="937" y="575"/>
                    <a:pt x="1437" y="813"/>
                  </a:cubicBezTo>
                  <a:cubicBezTo>
                    <a:pt x="1449" y="820"/>
                    <a:pt x="1461" y="823"/>
                    <a:pt x="1473" y="823"/>
                  </a:cubicBezTo>
                  <a:cubicBezTo>
                    <a:pt x="1542" y="823"/>
                    <a:pt x="1587" y="706"/>
                    <a:pt x="1512" y="663"/>
                  </a:cubicBezTo>
                  <a:cubicBezTo>
                    <a:pt x="1012" y="425"/>
                    <a:pt x="487" y="2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8" name="Google Shape;4238;p13"/>
            <p:cNvSpPr/>
            <p:nvPr/>
          </p:nvSpPr>
          <p:spPr>
            <a:xfrm>
              <a:off x="6829125" y="1655925"/>
              <a:ext cx="63150" cy="19825"/>
            </a:xfrm>
            <a:custGeom>
              <a:avLst/>
              <a:gdLst/>
              <a:ahLst/>
              <a:cxnLst/>
              <a:rect l="l" t="t" r="r" b="b"/>
              <a:pathLst>
                <a:path w="2526" h="793" extrusionOk="0">
                  <a:moveTo>
                    <a:pt x="1" y="0"/>
                  </a:moveTo>
                  <a:cubicBezTo>
                    <a:pt x="451" y="400"/>
                    <a:pt x="1013" y="700"/>
                    <a:pt x="1625" y="775"/>
                  </a:cubicBezTo>
                  <a:cubicBezTo>
                    <a:pt x="1704" y="786"/>
                    <a:pt x="1785" y="792"/>
                    <a:pt x="1867" y="792"/>
                  </a:cubicBezTo>
                  <a:cubicBezTo>
                    <a:pt x="1966" y="792"/>
                    <a:pt x="2066" y="783"/>
                    <a:pt x="2163" y="762"/>
                  </a:cubicBezTo>
                  <a:cubicBezTo>
                    <a:pt x="2263" y="737"/>
                    <a:pt x="2413" y="725"/>
                    <a:pt x="2488" y="625"/>
                  </a:cubicBezTo>
                  <a:cubicBezTo>
                    <a:pt x="2525" y="550"/>
                    <a:pt x="2475" y="437"/>
                    <a:pt x="2375" y="437"/>
                  </a:cubicBezTo>
                  <a:cubicBezTo>
                    <a:pt x="2368" y="436"/>
                    <a:pt x="2362" y="436"/>
                    <a:pt x="2355" y="436"/>
                  </a:cubicBezTo>
                  <a:cubicBezTo>
                    <a:pt x="2299" y="436"/>
                    <a:pt x="2242" y="476"/>
                    <a:pt x="2175" y="487"/>
                  </a:cubicBezTo>
                  <a:cubicBezTo>
                    <a:pt x="2023" y="523"/>
                    <a:pt x="1865" y="540"/>
                    <a:pt x="1704" y="540"/>
                  </a:cubicBezTo>
                  <a:cubicBezTo>
                    <a:pt x="1139" y="540"/>
                    <a:pt x="536" y="33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9" name="Google Shape;4239;p13"/>
            <p:cNvSpPr/>
            <p:nvPr/>
          </p:nvSpPr>
          <p:spPr>
            <a:xfrm>
              <a:off x="6833500" y="1665600"/>
              <a:ext cx="60025" cy="17200"/>
            </a:xfrm>
            <a:custGeom>
              <a:avLst/>
              <a:gdLst/>
              <a:ahLst/>
              <a:cxnLst/>
              <a:rect l="l" t="t" r="r" b="b"/>
              <a:pathLst>
                <a:path w="2401" h="688" extrusionOk="0">
                  <a:moveTo>
                    <a:pt x="1" y="1"/>
                  </a:moveTo>
                  <a:lnTo>
                    <a:pt x="1" y="1"/>
                  </a:lnTo>
                  <a:cubicBezTo>
                    <a:pt x="513" y="425"/>
                    <a:pt x="1150" y="675"/>
                    <a:pt x="1813" y="688"/>
                  </a:cubicBezTo>
                  <a:cubicBezTo>
                    <a:pt x="1950" y="688"/>
                    <a:pt x="2088" y="675"/>
                    <a:pt x="2213" y="650"/>
                  </a:cubicBezTo>
                  <a:cubicBezTo>
                    <a:pt x="2300" y="650"/>
                    <a:pt x="2400" y="613"/>
                    <a:pt x="2388" y="513"/>
                  </a:cubicBezTo>
                  <a:cubicBezTo>
                    <a:pt x="2388" y="450"/>
                    <a:pt x="2338" y="388"/>
                    <a:pt x="2275" y="388"/>
                  </a:cubicBezTo>
                  <a:cubicBezTo>
                    <a:pt x="2268" y="385"/>
                    <a:pt x="2260" y="384"/>
                    <a:pt x="2253" y="384"/>
                  </a:cubicBezTo>
                  <a:cubicBezTo>
                    <a:pt x="2223" y="384"/>
                    <a:pt x="2193" y="400"/>
                    <a:pt x="2163" y="400"/>
                  </a:cubicBezTo>
                  <a:cubicBezTo>
                    <a:pt x="2150" y="413"/>
                    <a:pt x="2125" y="413"/>
                    <a:pt x="2100" y="413"/>
                  </a:cubicBezTo>
                  <a:cubicBezTo>
                    <a:pt x="1914" y="434"/>
                    <a:pt x="1739" y="445"/>
                    <a:pt x="1572" y="445"/>
                  </a:cubicBezTo>
                  <a:cubicBezTo>
                    <a:pt x="1032" y="445"/>
                    <a:pt x="563" y="3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0" name="Google Shape;4240;p13"/>
            <p:cNvSpPr/>
            <p:nvPr/>
          </p:nvSpPr>
          <p:spPr>
            <a:xfrm>
              <a:off x="6840075" y="1676525"/>
              <a:ext cx="55800" cy="14400"/>
            </a:xfrm>
            <a:custGeom>
              <a:avLst/>
              <a:gdLst/>
              <a:ahLst/>
              <a:cxnLst/>
              <a:rect l="l" t="t" r="r" b="b"/>
              <a:pathLst>
                <a:path w="2232" h="576" extrusionOk="0">
                  <a:moveTo>
                    <a:pt x="0" y="1"/>
                  </a:moveTo>
                  <a:cubicBezTo>
                    <a:pt x="550" y="338"/>
                    <a:pt x="1187" y="551"/>
                    <a:pt x="1825" y="551"/>
                  </a:cubicBezTo>
                  <a:cubicBezTo>
                    <a:pt x="2000" y="526"/>
                    <a:pt x="2150" y="576"/>
                    <a:pt x="2212" y="438"/>
                  </a:cubicBezTo>
                  <a:cubicBezTo>
                    <a:pt x="2232" y="341"/>
                    <a:pt x="2159" y="289"/>
                    <a:pt x="2079" y="289"/>
                  </a:cubicBezTo>
                  <a:cubicBezTo>
                    <a:pt x="2057" y="289"/>
                    <a:pt x="2034" y="293"/>
                    <a:pt x="2012" y="301"/>
                  </a:cubicBezTo>
                  <a:cubicBezTo>
                    <a:pt x="1860" y="317"/>
                    <a:pt x="1710" y="325"/>
                    <a:pt x="1564" y="325"/>
                  </a:cubicBezTo>
                  <a:cubicBezTo>
                    <a:pt x="1026" y="325"/>
                    <a:pt x="521" y="21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1" name="Google Shape;4241;p13"/>
            <p:cNvSpPr/>
            <p:nvPr/>
          </p:nvSpPr>
          <p:spPr>
            <a:xfrm>
              <a:off x="6846325" y="1685275"/>
              <a:ext cx="50500" cy="12350"/>
            </a:xfrm>
            <a:custGeom>
              <a:avLst/>
              <a:gdLst/>
              <a:ahLst/>
              <a:cxnLst/>
              <a:rect l="l" t="t" r="r" b="b"/>
              <a:pathLst>
                <a:path w="2020" h="494" extrusionOk="0">
                  <a:moveTo>
                    <a:pt x="0" y="1"/>
                  </a:moveTo>
                  <a:lnTo>
                    <a:pt x="0" y="1"/>
                  </a:lnTo>
                  <a:cubicBezTo>
                    <a:pt x="438" y="251"/>
                    <a:pt x="925" y="451"/>
                    <a:pt x="1437" y="476"/>
                  </a:cubicBezTo>
                  <a:cubicBezTo>
                    <a:pt x="1526" y="485"/>
                    <a:pt x="1614" y="493"/>
                    <a:pt x="1702" y="493"/>
                  </a:cubicBezTo>
                  <a:cubicBezTo>
                    <a:pt x="1739" y="493"/>
                    <a:pt x="1776" y="492"/>
                    <a:pt x="1812" y="488"/>
                  </a:cubicBezTo>
                  <a:cubicBezTo>
                    <a:pt x="1825" y="488"/>
                    <a:pt x="1839" y="489"/>
                    <a:pt x="1854" y="489"/>
                  </a:cubicBezTo>
                  <a:cubicBezTo>
                    <a:pt x="1916" y="489"/>
                    <a:pt x="1990" y="481"/>
                    <a:pt x="2000" y="401"/>
                  </a:cubicBezTo>
                  <a:cubicBezTo>
                    <a:pt x="2020" y="299"/>
                    <a:pt x="1941" y="272"/>
                    <a:pt x="1858" y="272"/>
                  </a:cubicBezTo>
                  <a:cubicBezTo>
                    <a:pt x="1838" y="272"/>
                    <a:pt x="1818" y="273"/>
                    <a:pt x="1800" y="276"/>
                  </a:cubicBezTo>
                  <a:cubicBezTo>
                    <a:pt x="1714" y="279"/>
                    <a:pt x="1631" y="281"/>
                    <a:pt x="1548" y="281"/>
                  </a:cubicBezTo>
                  <a:cubicBezTo>
                    <a:pt x="1014" y="281"/>
                    <a:pt x="531" y="20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2" name="Google Shape;4242;p13"/>
            <p:cNvSpPr/>
            <p:nvPr/>
          </p:nvSpPr>
          <p:spPr>
            <a:xfrm>
              <a:off x="6890375" y="1700600"/>
              <a:ext cx="325" cy="25"/>
            </a:xfrm>
            <a:custGeom>
              <a:avLst/>
              <a:gdLst/>
              <a:ahLst/>
              <a:cxnLst/>
              <a:rect l="l" t="t" r="r" b="b"/>
              <a:pathLst>
                <a:path w="13" h="1" extrusionOk="0">
                  <a:moveTo>
                    <a:pt x="13" y="0"/>
                  </a:moveTo>
                  <a:cubicBezTo>
                    <a:pt x="13" y="0"/>
                    <a:pt x="13" y="0"/>
                    <a:pt x="0" y="0"/>
                  </a:cubicBezTo>
                  <a:cubicBezTo>
                    <a:pt x="0" y="0"/>
                    <a:pt x="0" y="0"/>
                    <a:pt x="0" y="0"/>
                  </a:cubicBezTo>
                  <a:cubicBezTo>
                    <a:pt x="0" y="0"/>
                    <a:pt x="0" y="0"/>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3" name="Google Shape;4243;p13"/>
            <p:cNvSpPr/>
            <p:nvPr/>
          </p:nvSpPr>
          <p:spPr>
            <a:xfrm>
              <a:off x="6862250" y="1696525"/>
              <a:ext cx="30325" cy="7575"/>
            </a:xfrm>
            <a:custGeom>
              <a:avLst/>
              <a:gdLst/>
              <a:ahLst/>
              <a:cxnLst/>
              <a:rect l="l" t="t" r="r" b="b"/>
              <a:pathLst>
                <a:path w="1213" h="303" extrusionOk="0">
                  <a:moveTo>
                    <a:pt x="0" y="1"/>
                  </a:moveTo>
                  <a:lnTo>
                    <a:pt x="0" y="1"/>
                  </a:lnTo>
                  <a:cubicBezTo>
                    <a:pt x="288" y="151"/>
                    <a:pt x="613" y="226"/>
                    <a:pt x="938" y="276"/>
                  </a:cubicBezTo>
                  <a:cubicBezTo>
                    <a:pt x="990" y="276"/>
                    <a:pt x="1061" y="303"/>
                    <a:pt x="1117" y="303"/>
                  </a:cubicBezTo>
                  <a:cubicBezTo>
                    <a:pt x="1154" y="303"/>
                    <a:pt x="1185" y="291"/>
                    <a:pt x="1200" y="251"/>
                  </a:cubicBezTo>
                  <a:cubicBezTo>
                    <a:pt x="1213" y="213"/>
                    <a:pt x="1175" y="163"/>
                    <a:pt x="1125" y="163"/>
                  </a:cubicBezTo>
                  <a:cubicBezTo>
                    <a:pt x="738" y="113"/>
                    <a:pt x="388" y="1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4" name="Google Shape;4244;p13"/>
            <p:cNvSpPr/>
            <p:nvPr/>
          </p:nvSpPr>
          <p:spPr>
            <a:xfrm>
              <a:off x="6869125" y="1702150"/>
              <a:ext cx="23150" cy="7050"/>
            </a:xfrm>
            <a:custGeom>
              <a:avLst/>
              <a:gdLst/>
              <a:ahLst/>
              <a:cxnLst/>
              <a:rect l="l" t="t" r="r" b="b"/>
              <a:pathLst>
                <a:path w="926" h="282" extrusionOk="0">
                  <a:moveTo>
                    <a:pt x="0" y="1"/>
                  </a:moveTo>
                  <a:cubicBezTo>
                    <a:pt x="250" y="138"/>
                    <a:pt x="525" y="226"/>
                    <a:pt x="800" y="276"/>
                  </a:cubicBezTo>
                  <a:cubicBezTo>
                    <a:pt x="825" y="276"/>
                    <a:pt x="847" y="282"/>
                    <a:pt x="866" y="282"/>
                  </a:cubicBezTo>
                  <a:cubicBezTo>
                    <a:pt x="885" y="282"/>
                    <a:pt x="900" y="276"/>
                    <a:pt x="913" y="251"/>
                  </a:cubicBezTo>
                  <a:cubicBezTo>
                    <a:pt x="925" y="213"/>
                    <a:pt x="888" y="176"/>
                    <a:pt x="850" y="176"/>
                  </a:cubicBezTo>
                  <a:cubicBezTo>
                    <a:pt x="563" y="126"/>
                    <a:pt x="275" y="1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5" name="Google Shape;4245;p13"/>
            <p:cNvSpPr/>
            <p:nvPr/>
          </p:nvSpPr>
          <p:spPr>
            <a:xfrm>
              <a:off x="6874125" y="1708400"/>
              <a:ext cx="15275" cy="4450"/>
            </a:xfrm>
            <a:custGeom>
              <a:avLst/>
              <a:gdLst/>
              <a:ahLst/>
              <a:cxnLst/>
              <a:rect l="l" t="t" r="r" b="b"/>
              <a:pathLst>
                <a:path w="611" h="178" extrusionOk="0">
                  <a:moveTo>
                    <a:pt x="0" y="1"/>
                  </a:moveTo>
                  <a:cubicBezTo>
                    <a:pt x="175" y="76"/>
                    <a:pt x="363" y="138"/>
                    <a:pt x="563" y="176"/>
                  </a:cubicBezTo>
                  <a:cubicBezTo>
                    <a:pt x="566" y="177"/>
                    <a:pt x="570" y="178"/>
                    <a:pt x="573" y="178"/>
                  </a:cubicBezTo>
                  <a:cubicBezTo>
                    <a:pt x="594" y="178"/>
                    <a:pt x="611" y="147"/>
                    <a:pt x="600" y="126"/>
                  </a:cubicBezTo>
                  <a:cubicBezTo>
                    <a:pt x="413" y="51"/>
                    <a:pt x="188"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6" name="Google Shape;4246;p13"/>
            <p:cNvSpPr/>
            <p:nvPr/>
          </p:nvSpPr>
          <p:spPr>
            <a:xfrm>
              <a:off x="6874425" y="1713700"/>
              <a:ext cx="12475" cy="4500"/>
            </a:xfrm>
            <a:custGeom>
              <a:avLst/>
              <a:gdLst/>
              <a:ahLst/>
              <a:cxnLst/>
              <a:rect l="l" t="t" r="r" b="b"/>
              <a:pathLst>
                <a:path w="499" h="180" extrusionOk="0">
                  <a:moveTo>
                    <a:pt x="1" y="1"/>
                  </a:moveTo>
                  <a:lnTo>
                    <a:pt x="1" y="1"/>
                  </a:lnTo>
                  <a:cubicBezTo>
                    <a:pt x="151" y="76"/>
                    <a:pt x="301" y="126"/>
                    <a:pt x="451" y="176"/>
                  </a:cubicBezTo>
                  <a:cubicBezTo>
                    <a:pt x="455" y="178"/>
                    <a:pt x="460" y="179"/>
                    <a:pt x="464" y="179"/>
                  </a:cubicBezTo>
                  <a:cubicBezTo>
                    <a:pt x="484" y="179"/>
                    <a:pt x="498" y="159"/>
                    <a:pt x="488" y="138"/>
                  </a:cubicBezTo>
                  <a:cubicBezTo>
                    <a:pt x="338" y="63"/>
                    <a:pt x="163" y="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7" name="Google Shape;4247;p13"/>
            <p:cNvSpPr/>
            <p:nvPr/>
          </p:nvSpPr>
          <p:spPr>
            <a:xfrm>
              <a:off x="6875675" y="1719950"/>
              <a:ext cx="7525" cy="3150"/>
            </a:xfrm>
            <a:custGeom>
              <a:avLst/>
              <a:gdLst/>
              <a:ahLst/>
              <a:cxnLst/>
              <a:rect l="l" t="t" r="r" b="b"/>
              <a:pathLst>
                <a:path w="301" h="126" extrusionOk="0">
                  <a:moveTo>
                    <a:pt x="1" y="1"/>
                  </a:moveTo>
                  <a:lnTo>
                    <a:pt x="1" y="1"/>
                  </a:lnTo>
                  <a:cubicBezTo>
                    <a:pt x="101" y="51"/>
                    <a:pt x="188" y="101"/>
                    <a:pt x="288" y="126"/>
                  </a:cubicBezTo>
                  <a:cubicBezTo>
                    <a:pt x="301" y="126"/>
                    <a:pt x="301" y="113"/>
                    <a:pt x="301" y="113"/>
                  </a:cubicBezTo>
                  <a:cubicBezTo>
                    <a:pt x="213" y="51"/>
                    <a:pt x="101"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8" name="Google Shape;4248;p13"/>
            <p:cNvSpPr/>
            <p:nvPr/>
          </p:nvSpPr>
          <p:spPr>
            <a:xfrm>
              <a:off x="6747950" y="1703475"/>
              <a:ext cx="65575" cy="16225"/>
            </a:xfrm>
            <a:custGeom>
              <a:avLst/>
              <a:gdLst/>
              <a:ahLst/>
              <a:cxnLst/>
              <a:rect l="l" t="t" r="r" b="b"/>
              <a:pathLst>
                <a:path w="2623" h="649" extrusionOk="0">
                  <a:moveTo>
                    <a:pt x="1108" y="1"/>
                  </a:moveTo>
                  <a:cubicBezTo>
                    <a:pt x="1027" y="1"/>
                    <a:pt x="955" y="4"/>
                    <a:pt x="936" y="10"/>
                  </a:cubicBezTo>
                  <a:cubicBezTo>
                    <a:pt x="873" y="10"/>
                    <a:pt x="848" y="73"/>
                    <a:pt x="861" y="123"/>
                  </a:cubicBezTo>
                  <a:cubicBezTo>
                    <a:pt x="536" y="185"/>
                    <a:pt x="199" y="335"/>
                    <a:pt x="24" y="510"/>
                  </a:cubicBezTo>
                  <a:cubicBezTo>
                    <a:pt x="0" y="568"/>
                    <a:pt x="42" y="649"/>
                    <a:pt x="109" y="649"/>
                  </a:cubicBezTo>
                  <a:cubicBezTo>
                    <a:pt x="114" y="649"/>
                    <a:pt x="119" y="648"/>
                    <a:pt x="124" y="647"/>
                  </a:cubicBezTo>
                  <a:cubicBezTo>
                    <a:pt x="186" y="635"/>
                    <a:pt x="224" y="585"/>
                    <a:pt x="274" y="560"/>
                  </a:cubicBezTo>
                  <a:cubicBezTo>
                    <a:pt x="674" y="321"/>
                    <a:pt x="1106" y="228"/>
                    <a:pt x="1553" y="228"/>
                  </a:cubicBezTo>
                  <a:cubicBezTo>
                    <a:pt x="1903" y="228"/>
                    <a:pt x="2262" y="285"/>
                    <a:pt x="2623" y="373"/>
                  </a:cubicBezTo>
                  <a:cubicBezTo>
                    <a:pt x="2548" y="348"/>
                    <a:pt x="2486" y="323"/>
                    <a:pt x="2411" y="298"/>
                  </a:cubicBezTo>
                  <a:cubicBezTo>
                    <a:pt x="2073" y="135"/>
                    <a:pt x="1711" y="35"/>
                    <a:pt x="1336" y="10"/>
                  </a:cubicBezTo>
                  <a:cubicBezTo>
                    <a:pt x="1280" y="4"/>
                    <a:pt x="1189" y="1"/>
                    <a:pt x="1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9" name="Google Shape;4249;p13"/>
            <p:cNvSpPr/>
            <p:nvPr/>
          </p:nvSpPr>
          <p:spPr>
            <a:xfrm>
              <a:off x="6771650" y="1692350"/>
              <a:ext cx="62825" cy="24875"/>
            </a:xfrm>
            <a:custGeom>
              <a:avLst/>
              <a:gdLst/>
              <a:ahLst/>
              <a:cxnLst/>
              <a:rect l="l" t="t" r="r" b="b"/>
              <a:pathLst>
                <a:path w="2513" h="995" extrusionOk="0">
                  <a:moveTo>
                    <a:pt x="998" y="1"/>
                  </a:moveTo>
                  <a:cubicBezTo>
                    <a:pt x="898" y="1"/>
                    <a:pt x="799" y="6"/>
                    <a:pt x="700" y="18"/>
                  </a:cubicBezTo>
                  <a:cubicBezTo>
                    <a:pt x="1225" y="55"/>
                    <a:pt x="1675" y="205"/>
                    <a:pt x="2112" y="455"/>
                  </a:cubicBezTo>
                  <a:cubicBezTo>
                    <a:pt x="2112" y="455"/>
                    <a:pt x="2125" y="455"/>
                    <a:pt x="2125" y="468"/>
                  </a:cubicBezTo>
                  <a:cubicBezTo>
                    <a:pt x="2075" y="443"/>
                    <a:pt x="2025" y="430"/>
                    <a:pt x="1975" y="405"/>
                  </a:cubicBezTo>
                  <a:cubicBezTo>
                    <a:pt x="1605" y="278"/>
                    <a:pt x="1212" y="197"/>
                    <a:pt x="814" y="197"/>
                  </a:cubicBezTo>
                  <a:cubicBezTo>
                    <a:pt x="701" y="197"/>
                    <a:pt x="588" y="204"/>
                    <a:pt x="475" y="218"/>
                  </a:cubicBezTo>
                  <a:cubicBezTo>
                    <a:pt x="1038" y="230"/>
                    <a:pt x="1513" y="405"/>
                    <a:pt x="1937" y="580"/>
                  </a:cubicBezTo>
                  <a:cubicBezTo>
                    <a:pt x="1800" y="543"/>
                    <a:pt x="1662" y="493"/>
                    <a:pt x="1525" y="468"/>
                  </a:cubicBezTo>
                  <a:cubicBezTo>
                    <a:pt x="1123" y="377"/>
                    <a:pt x="713" y="335"/>
                    <a:pt x="302" y="335"/>
                  </a:cubicBezTo>
                  <a:cubicBezTo>
                    <a:pt x="201" y="335"/>
                    <a:pt x="101" y="338"/>
                    <a:pt x="0" y="343"/>
                  </a:cubicBezTo>
                  <a:cubicBezTo>
                    <a:pt x="538" y="380"/>
                    <a:pt x="1250" y="505"/>
                    <a:pt x="1687" y="680"/>
                  </a:cubicBezTo>
                  <a:cubicBezTo>
                    <a:pt x="1825" y="730"/>
                    <a:pt x="2037" y="830"/>
                    <a:pt x="2225" y="930"/>
                  </a:cubicBezTo>
                  <a:cubicBezTo>
                    <a:pt x="2281" y="952"/>
                    <a:pt x="2326" y="994"/>
                    <a:pt x="2389" y="994"/>
                  </a:cubicBezTo>
                  <a:cubicBezTo>
                    <a:pt x="2396" y="994"/>
                    <a:pt x="2404" y="994"/>
                    <a:pt x="2412" y="992"/>
                  </a:cubicBezTo>
                  <a:cubicBezTo>
                    <a:pt x="2512" y="967"/>
                    <a:pt x="2512" y="830"/>
                    <a:pt x="2425" y="793"/>
                  </a:cubicBezTo>
                  <a:cubicBezTo>
                    <a:pt x="2362" y="755"/>
                    <a:pt x="2287" y="718"/>
                    <a:pt x="2212" y="693"/>
                  </a:cubicBezTo>
                  <a:cubicBezTo>
                    <a:pt x="2275" y="680"/>
                    <a:pt x="2312" y="593"/>
                    <a:pt x="2275" y="543"/>
                  </a:cubicBezTo>
                  <a:cubicBezTo>
                    <a:pt x="2250" y="518"/>
                    <a:pt x="2225" y="505"/>
                    <a:pt x="2187" y="493"/>
                  </a:cubicBezTo>
                  <a:lnTo>
                    <a:pt x="2187" y="493"/>
                  </a:lnTo>
                  <a:cubicBezTo>
                    <a:pt x="2194" y="494"/>
                    <a:pt x="2200" y="495"/>
                    <a:pt x="2207" y="495"/>
                  </a:cubicBezTo>
                  <a:cubicBezTo>
                    <a:pt x="2262" y="495"/>
                    <a:pt x="2310" y="447"/>
                    <a:pt x="2287" y="380"/>
                  </a:cubicBezTo>
                  <a:cubicBezTo>
                    <a:pt x="2225" y="280"/>
                    <a:pt x="2100" y="255"/>
                    <a:pt x="2012" y="193"/>
                  </a:cubicBezTo>
                  <a:cubicBezTo>
                    <a:pt x="1693" y="67"/>
                    <a:pt x="1343" y="1"/>
                    <a:pt x="9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0" name="Google Shape;4250;p13"/>
            <p:cNvSpPr/>
            <p:nvPr/>
          </p:nvSpPr>
          <p:spPr>
            <a:xfrm>
              <a:off x="6798525" y="1688000"/>
              <a:ext cx="29800" cy="9825"/>
            </a:xfrm>
            <a:custGeom>
              <a:avLst/>
              <a:gdLst/>
              <a:ahLst/>
              <a:cxnLst/>
              <a:rect l="l" t="t" r="r" b="b"/>
              <a:pathLst>
                <a:path w="1192" h="393" extrusionOk="0">
                  <a:moveTo>
                    <a:pt x="116" y="0"/>
                  </a:moveTo>
                  <a:cubicBezTo>
                    <a:pt x="78" y="0"/>
                    <a:pt x="39" y="2"/>
                    <a:pt x="0" y="4"/>
                  </a:cubicBezTo>
                  <a:cubicBezTo>
                    <a:pt x="400" y="42"/>
                    <a:pt x="712" y="192"/>
                    <a:pt x="1062" y="367"/>
                  </a:cubicBezTo>
                  <a:cubicBezTo>
                    <a:pt x="1075" y="384"/>
                    <a:pt x="1095" y="392"/>
                    <a:pt x="1115" y="392"/>
                  </a:cubicBezTo>
                  <a:cubicBezTo>
                    <a:pt x="1154" y="392"/>
                    <a:pt x="1191" y="362"/>
                    <a:pt x="1175" y="304"/>
                  </a:cubicBezTo>
                  <a:cubicBezTo>
                    <a:pt x="1162" y="267"/>
                    <a:pt x="1112" y="242"/>
                    <a:pt x="1075" y="229"/>
                  </a:cubicBezTo>
                  <a:cubicBezTo>
                    <a:pt x="783" y="95"/>
                    <a:pt x="452" y="0"/>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1" name="Google Shape;4251;p13"/>
            <p:cNvSpPr/>
            <p:nvPr/>
          </p:nvSpPr>
          <p:spPr>
            <a:xfrm>
              <a:off x="6801025" y="1683100"/>
              <a:ext cx="24575" cy="7250"/>
            </a:xfrm>
            <a:custGeom>
              <a:avLst/>
              <a:gdLst/>
              <a:ahLst/>
              <a:cxnLst/>
              <a:rect l="l" t="t" r="r" b="b"/>
              <a:pathLst>
                <a:path w="983" h="290" extrusionOk="0">
                  <a:moveTo>
                    <a:pt x="0" y="0"/>
                  </a:moveTo>
                  <a:cubicBezTo>
                    <a:pt x="325" y="50"/>
                    <a:pt x="575" y="150"/>
                    <a:pt x="837" y="263"/>
                  </a:cubicBezTo>
                  <a:cubicBezTo>
                    <a:pt x="865" y="282"/>
                    <a:pt x="889" y="290"/>
                    <a:pt x="908" y="290"/>
                  </a:cubicBezTo>
                  <a:cubicBezTo>
                    <a:pt x="975" y="290"/>
                    <a:pt x="982" y="192"/>
                    <a:pt x="875" y="163"/>
                  </a:cubicBezTo>
                  <a:cubicBezTo>
                    <a:pt x="600" y="50"/>
                    <a:pt x="30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2" name="Google Shape;4252;p13"/>
            <p:cNvSpPr/>
            <p:nvPr/>
          </p:nvSpPr>
          <p:spPr>
            <a:xfrm>
              <a:off x="6785700" y="1674725"/>
              <a:ext cx="41575" cy="10900"/>
            </a:xfrm>
            <a:custGeom>
              <a:avLst/>
              <a:gdLst/>
              <a:ahLst/>
              <a:cxnLst/>
              <a:rect l="l" t="t" r="r" b="b"/>
              <a:pathLst>
                <a:path w="1663" h="436" extrusionOk="0">
                  <a:moveTo>
                    <a:pt x="609" y="1"/>
                  </a:moveTo>
                  <a:cubicBezTo>
                    <a:pt x="402" y="1"/>
                    <a:pt x="195" y="36"/>
                    <a:pt x="1" y="110"/>
                  </a:cubicBezTo>
                  <a:cubicBezTo>
                    <a:pt x="130" y="83"/>
                    <a:pt x="255" y="71"/>
                    <a:pt x="375" y="71"/>
                  </a:cubicBezTo>
                  <a:cubicBezTo>
                    <a:pt x="756" y="71"/>
                    <a:pt x="1099" y="196"/>
                    <a:pt x="1450" y="385"/>
                  </a:cubicBezTo>
                  <a:cubicBezTo>
                    <a:pt x="1488" y="398"/>
                    <a:pt x="1538" y="435"/>
                    <a:pt x="1575" y="435"/>
                  </a:cubicBezTo>
                  <a:cubicBezTo>
                    <a:pt x="1625" y="435"/>
                    <a:pt x="1663" y="385"/>
                    <a:pt x="1650" y="335"/>
                  </a:cubicBezTo>
                  <a:cubicBezTo>
                    <a:pt x="1625" y="285"/>
                    <a:pt x="1588" y="273"/>
                    <a:pt x="1513" y="223"/>
                  </a:cubicBezTo>
                  <a:cubicBezTo>
                    <a:pt x="1235" y="80"/>
                    <a:pt x="921"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3" name="Google Shape;4253;p13"/>
            <p:cNvSpPr/>
            <p:nvPr/>
          </p:nvSpPr>
          <p:spPr>
            <a:xfrm>
              <a:off x="6798525" y="1670125"/>
              <a:ext cx="26250" cy="7850"/>
            </a:xfrm>
            <a:custGeom>
              <a:avLst/>
              <a:gdLst/>
              <a:ahLst/>
              <a:cxnLst/>
              <a:rect l="l" t="t" r="r" b="b"/>
              <a:pathLst>
                <a:path w="1050" h="314" extrusionOk="0">
                  <a:moveTo>
                    <a:pt x="238" y="1"/>
                  </a:moveTo>
                  <a:cubicBezTo>
                    <a:pt x="158" y="1"/>
                    <a:pt x="78" y="7"/>
                    <a:pt x="0" y="19"/>
                  </a:cubicBezTo>
                  <a:cubicBezTo>
                    <a:pt x="16" y="19"/>
                    <a:pt x="31" y="18"/>
                    <a:pt x="46" y="18"/>
                  </a:cubicBezTo>
                  <a:cubicBezTo>
                    <a:pt x="270" y="18"/>
                    <a:pt x="500" y="99"/>
                    <a:pt x="675" y="169"/>
                  </a:cubicBezTo>
                  <a:cubicBezTo>
                    <a:pt x="750" y="207"/>
                    <a:pt x="825" y="244"/>
                    <a:pt x="887" y="282"/>
                  </a:cubicBezTo>
                  <a:cubicBezTo>
                    <a:pt x="911" y="298"/>
                    <a:pt x="940" y="313"/>
                    <a:pt x="964" y="313"/>
                  </a:cubicBezTo>
                  <a:cubicBezTo>
                    <a:pt x="978" y="313"/>
                    <a:pt x="991" y="308"/>
                    <a:pt x="1000" y="294"/>
                  </a:cubicBezTo>
                  <a:cubicBezTo>
                    <a:pt x="1050" y="232"/>
                    <a:pt x="975" y="194"/>
                    <a:pt x="925" y="169"/>
                  </a:cubicBezTo>
                  <a:cubicBezTo>
                    <a:pt x="719" y="57"/>
                    <a:pt x="477" y="1"/>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4" name="Google Shape;4254;p13"/>
            <p:cNvSpPr/>
            <p:nvPr/>
          </p:nvSpPr>
          <p:spPr>
            <a:xfrm>
              <a:off x="6795700" y="1665550"/>
              <a:ext cx="31900" cy="10075"/>
            </a:xfrm>
            <a:custGeom>
              <a:avLst/>
              <a:gdLst/>
              <a:ahLst/>
              <a:cxnLst/>
              <a:rect l="l" t="t" r="r" b="b"/>
              <a:pathLst>
                <a:path w="1276" h="403" extrusionOk="0">
                  <a:moveTo>
                    <a:pt x="290" y="1"/>
                  </a:moveTo>
                  <a:cubicBezTo>
                    <a:pt x="194" y="1"/>
                    <a:pt x="97" y="9"/>
                    <a:pt x="1" y="28"/>
                  </a:cubicBezTo>
                  <a:cubicBezTo>
                    <a:pt x="20" y="27"/>
                    <a:pt x="40" y="27"/>
                    <a:pt x="59" y="27"/>
                  </a:cubicBezTo>
                  <a:cubicBezTo>
                    <a:pt x="453" y="27"/>
                    <a:pt x="742" y="149"/>
                    <a:pt x="1088" y="327"/>
                  </a:cubicBezTo>
                  <a:cubicBezTo>
                    <a:pt x="1125" y="352"/>
                    <a:pt x="1163" y="390"/>
                    <a:pt x="1213" y="402"/>
                  </a:cubicBezTo>
                  <a:cubicBezTo>
                    <a:pt x="1250" y="402"/>
                    <a:pt x="1275" y="352"/>
                    <a:pt x="1263" y="315"/>
                  </a:cubicBezTo>
                  <a:cubicBezTo>
                    <a:pt x="1238" y="265"/>
                    <a:pt x="1213" y="265"/>
                    <a:pt x="1150" y="227"/>
                  </a:cubicBezTo>
                  <a:cubicBezTo>
                    <a:pt x="885" y="85"/>
                    <a:pt x="591" y="1"/>
                    <a:pt x="2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5" name="Google Shape;4255;p13"/>
            <p:cNvSpPr/>
            <p:nvPr/>
          </p:nvSpPr>
          <p:spPr>
            <a:xfrm>
              <a:off x="6761350" y="1712000"/>
              <a:ext cx="54250" cy="10875"/>
            </a:xfrm>
            <a:custGeom>
              <a:avLst/>
              <a:gdLst/>
              <a:ahLst/>
              <a:cxnLst/>
              <a:rect l="l" t="t" r="r" b="b"/>
              <a:pathLst>
                <a:path w="2170" h="435" extrusionOk="0">
                  <a:moveTo>
                    <a:pt x="1046" y="1"/>
                  </a:moveTo>
                  <a:cubicBezTo>
                    <a:pt x="921" y="1"/>
                    <a:pt x="797" y="8"/>
                    <a:pt x="675" y="19"/>
                  </a:cubicBezTo>
                  <a:cubicBezTo>
                    <a:pt x="437" y="44"/>
                    <a:pt x="200" y="94"/>
                    <a:pt x="0" y="219"/>
                  </a:cubicBezTo>
                  <a:cubicBezTo>
                    <a:pt x="205" y="127"/>
                    <a:pt x="409" y="119"/>
                    <a:pt x="627" y="119"/>
                  </a:cubicBezTo>
                  <a:cubicBezTo>
                    <a:pt x="676" y="119"/>
                    <a:pt x="725" y="119"/>
                    <a:pt x="775" y="119"/>
                  </a:cubicBezTo>
                  <a:cubicBezTo>
                    <a:pt x="1137" y="131"/>
                    <a:pt x="1625" y="244"/>
                    <a:pt x="1925" y="394"/>
                  </a:cubicBezTo>
                  <a:cubicBezTo>
                    <a:pt x="1960" y="421"/>
                    <a:pt x="2003" y="435"/>
                    <a:pt x="2042" y="435"/>
                  </a:cubicBezTo>
                  <a:cubicBezTo>
                    <a:pt x="2111" y="435"/>
                    <a:pt x="2170" y="390"/>
                    <a:pt x="2162" y="294"/>
                  </a:cubicBezTo>
                  <a:cubicBezTo>
                    <a:pt x="2112" y="194"/>
                    <a:pt x="1975" y="169"/>
                    <a:pt x="1887" y="131"/>
                  </a:cubicBezTo>
                  <a:cubicBezTo>
                    <a:pt x="1618" y="36"/>
                    <a:pt x="1331" y="1"/>
                    <a:pt x="10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6" name="Google Shape;4256;p13"/>
            <p:cNvSpPr/>
            <p:nvPr/>
          </p:nvSpPr>
          <p:spPr>
            <a:xfrm>
              <a:off x="6774450" y="1718850"/>
              <a:ext cx="37750" cy="9600"/>
            </a:xfrm>
            <a:custGeom>
              <a:avLst/>
              <a:gdLst/>
              <a:ahLst/>
              <a:cxnLst/>
              <a:rect l="l" t="t" r="r" b="b"/>
              <a:pathLst>
                <a:path w="1510" h="384" extrusionOk="0">
                  <a:moveTo>
                    <a:pt x="373" y="0"/>
                  </a:moveTo>
                  <a:cubicBezTo>
                    <a:pt x="248" y="0"/>
                    <a:pt x="123" y="10"/>
                    <a:pt x="1" y="32"/>
                  </a:cubicBezTo>
                  <a:cubicBezTo>
                    <a:pt x="17" y="32"/>
                    <a:pt x="33" y="32"/>
                    <a:pt x="49" y="32"/>
                  </a:cubicBezTo>
                  <a:cubicBezTo>
                    <a:pt x="511" y="32"/>
                    <a:pt x="1012" y="200"/>
                    <a:pt x="1326" y="357"/>
                  </a:cubicBezTo>
                  <a:cubicBezTo>
                    <a:pt x="1344" y="376"/>
                    <a:pt x="1366" y="384"/>
                    <a:pt x="1387" y="384"/>
                  </a:cubicBezTo>
                  <a:cubicBezTo>
                    <a:pt x="1451" y="384"/>
                    <a:pt x="1510" y="314"/>
                    <a:pt x="1463" y="257"/>
                  </a:cubicBezTo>
                  <a:cubicBezTo>
                    <a:pt x="1401" y="195"/>
                    <a:pt x="1326" y="170"/>
                    <a:pt x="1251" y="145"/>
                  </a:cubicBezTo>
                  <a:cubicBezTo>
                    <a:pt x="969" y="57"/>
                    <a:pt x="670"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7" name="Google Shape;4257;p13"/>
            <p:cNvSpPr/>
            <p:nvPr/>
          </p:nvSpPr>
          <p:spPr>
            <a:xfrm>
              <a:off x="6781325" y="1725250"/>
              <a:ext cx="28475" cy="8475"/>
            </a:xfrm>
            <a:custGeom>
              <a:avLst/>
              <a:gdLst/>
              <a:ahLst/>
              <a:cxnLst/>
              <a:rect l="l" t="t" r="r" b="b"/>
              <a:pathLst>
                <a:path w="1139" h="339" extrusionOk="0">
                  <a:moveTo>
                    <a:pt x="59" y="0"/>
                  </a:moveTo>
                  <a:cubicBezTo>
                    <a:pt x="40" y="0"/>
                    <a:pt x="20" y="1"/>
                    <a:pt x="1" y="1"/>
                  </a:cubicBezTo>
                  <a:cubicBezTo>
                    <a:pt x="301" y="26"/>
                    <a:pt x="838" y="276"/>
                    <a:pt x="938" y="301"/>
                  </a:cubicBezTo>
                  <a:cubicBezTo>
                    <a:pt x="963" y="314"/>
                    <a:pt x="1001" y="339"/>
                    <a:pt x="1038" y="339"/>
                  </a:cubicBezTo>
                  <a:cubicBezTo>
                    <a:pt x="1138" y="326"/>
                    <a:pt x="1088" y="226"/>
                    <a:pt x="1013" y="201"/>
                  </a:cubicBezTo>
                  <a:cubicBezTo>
                    <a:pt x="766" y="95"/>
                    <a:pt x="385"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8" name="Google Shape;4258;p13"/>
            <p:cNvSpPr/>
            <p:nvPr/>
          </p:nvSpPr>
          <p:spPr>
            <a:xfrm>
              <a:off x="6783200" y="1730900"/>
              <a:ext cx="16900" cy="7200"/>
            </a:xfrm>
            <a:custGeom>
              <a:avLst/>
              <a:gdLst/>
              <a:ahLst/>
              <a:cxnLst/>
              <a:rect l="l" t="t" r="r" b="b"/>
              <a:pathLst>
                <a:path w="676" h="288" extrusionOk="0">
                  <a:moveTo>
                    <a:pt x="1" y="0"/>
                  </a:moveTo>
                  <a:lnTo>
                    <a:pt x="1" y="0"/>
                  </a:lnTo>
                  <a:cubicBezTo>
                    <a:pt x="188" y="50"/>
                    <a:pt x="363" y="163"/>
                    <a:pt x="538" y="250"/>
                  </a:cubicBezTo>
                  <a:cubicBezTo>
                    <a:pt x="576" y="263"/>
                    <a:pt x="588" y="288"/>
                    <a:pt x="626" y="288"/>
                  </a:cubicBezTo>
                  <a:cubicBezTo>
                    <a:pt x="651" y="288"/>
                    <a:pt x="676" y="250"/>
                    <a:pt x="651" y="225"/>
                  </a:cubicBezTo>
                  <a:cubicBezTo>
                    <a:pt x="451" y="113"/>
                    <a:pt x="226"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9" name="Google Shape;4259;p13"/>
            <p:cNvSpPr/>
            <p:nvPr/>
          </p:nvSpPr>
          <p:spPr>
            <a:xfrm>
              <a:off x="6782275" y="1738700"/>
              <a:ext cx="17050" cy="5350"/>
            </a:xfrm>
            <a:custGeom>
              <a:avLst/>
              <a:gdLst/>
              <a:ahLst/>
              <a:cxnLst/>
              <a:rect l="l" t="t" r="r" b="b"/>
              <a:pathLst>
                <a:path w="682" h="214" extrusionOk="0">
                  <a:moveTo>
                    <a:pt x="6" y="0"/>
                  </a:moveTo>
                  <a:cubicBezTo>
                    <a:pt x="4" y="0"/>
                    <a:pt x="2" y="0"/>
                    <a:pt x="0" y="1"/>
                  </a:cubicBezTo>
                  <a:cubicBezTo>
                    <a:pt x="163" y="51"/>
                    <a:pt x="313" y="138"/>
                    <a:pt x="475" y="213"/>
                  </a:cubicBezTo>
                  <a:cubicBezTo>
                    <a:pt x="681" y="189"/>
                    <a:pt x="88"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0" name="Google Shape;4260;p13"/>
            <p:cNvSpPr/>
            <p:nvPr/>
          </p:nvSpPr>
          <p:spPr>
            <a:xfrm>
              <a:off x="6762600" y="1738075"/>
              <a:ext cx="35500" cy="16575"/>
            </a:xfrm>
            <a:custGeom>
              <a:avLst/>
              <a:gdLst/>
              <a:ahLst/>
              <a:cxnLst/>
              <a:rect l="l" t="t" r="r" b="b"/>
              <a:pathLst>
                <a:path w="1420" h="663" extrusionOk="0">
                  <a:moveTo>
                    <a:pt x="0" y="1"/>
                  </a:moveTo>
                  <a:lnTo>
                    <a:pt x="0" y="1"/>
                  </a:lnTo>
                  <a:cubicBezTo>
                    <a:pt x="400" y="213"/>
                    <a:pt x="812" y="438"/>
                    <a:pt x="1237" y="626"/>
                  </a:cubicBezTo>
                  <a:cubicBezTo>
                    <a:pt x="1265" y="648"/>
                    <a:pt x="1304" y="662"/>
                    <a:pt x="1339" y="662"/>
                  </a:cubicBezTo>
                  <a:cubicBezTo>
                    <a:pt x="1383" y="662"/>
                    <a:pt x="1419" y="639"/>
                    <a:pt x="1412" y="576"/>
                  </a:cubicBezTo>
                  <a:cubicBezTo>
                    <a:pt x="1337" y="476"/>
                    <a:pt x="1187" y="463"/>
                    <a:pt x="1087" y="401"/>
                  </a:cubicBezTo>
                  <a:cubicBezTo>
                    <a:pt x="737" y="276"/>
                    <a:pt x="375" y="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1" name="Google Shape;4261;p13"/>
            <p:cNvSpPr/>
            <p:nvPr/>
          </p:nvSpPr>
          <p:spPr>
            <a:xfrm>
              <a:off x="6765700" y="1744950"/>
              <a:ext cx="25375" cy="14575"/>
            </a:xfrm>
            <a:custGeom>
              <a:avLst/>
              <a:gdLst/>
              <a:ahLst/>
              <a:cxnLst/>
              <a:rect l="l" t="t" r="r" b="b"/>
              <a:pathLst>
                <a:path w="1015" h="583" extrusionOk="0">
                  <a:moveTo>
                    <a:pt x="1" y="1"/>
                  </a:moveTo>
                  <a:cubicBezTo>
                    <a:pt x="51" y="61"/>
                    <a:pt x="781" y="582"/>
                    <a:pt x="960" y="582"/>
                  </a:cubicBezTo>
                  <a:cubicBezTo>
                    <a:pt x="1004" y="582"/>
                    <a:pt x="1015" y="551"/>
                    <a:pt x="976" y="476"/>
                  </a:cubicBezTo>
                  <a:cubicBezTo>
                    <a:pt x="651" y="301"/>
                    <a:pt x="313"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2" name="Google Shape;4262;p13"/>
            <p:cNvSpPr/>
            <p:nvPr/>
          </p:nvSpPr>
          <p:spPr>
            <a:xfrm>
              <a:off x="6770400" y="1754025"/>
              <a:ext cx="13450" cy="9825"/>
            </a:xfrm>
            <a:custGeom>
              <a:avLst/>
              <a:gdLst/>
              <a:ahLst/>
              <a:cxnLst/>
              <a:rect l="l" t="t" r="r" b="b"/>
              <a:pathLst>
                <a:path w="538" h="393" extrusionOk="0">
                  <a:moveTo>
                    <a:pt x="0" y="0"/>
                  </a:moveTo>
                  <a:cubicBezTo>
                    <a:pt x="138" y="163"/>
                    <a:pt x="300" y="287"/>
                    <a:pt x="475" y="387"/>
                  </a:cubicBezTo>
                  <a:cubicBezTo>
                    <a:pt x="482" y="391"/>
                    <a:pt x="489" y="392"/>
                    <a:pt x="495" y="392"/>
                  </a:cubicBezTo>
                  <a:cubicBezTo>
                    <a:pt x="513" y="392"/>
                    <a:pt x="529" y="381"/>
                    <a:pt x="538" y="362"/>
                  </a:cubicBezTo>
                  <a:cubicBezTo>
                    <a:pt x="538" y="337"/>
                    <a:pt x="500" y="325"/>
                    <a:pt x="488" y="312"/>
                  </a:cubicBezTo>
                  <a:cubicBezTo>
                    <a:pt x="325" y="213"/>
                    <a:pt x="150"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3" name="Google Shape;4263;p13"/>
            <p:cNvSpPr/>
            <p:nvPr/>
          </p:nvSpPr>
          <p:spPr>
            <a:xfrm>
              <a:off x="6767900" y="1764325"/>
              <a:ext cx="12125" cy="7325"/>
            </a:xfrm>
            <a:custGeom>
              <a:avLst/>
              <a:gdLst/>
              <a:ahLst/>
              <a:cxnLst/>
              <a:rect l="l" t="t" r="r" b="b"/>
              <a:pathLst>
                <a:path w="485" h="293" extrusionOk="0">
                  <a:moveTo>
                    <a:pt x="0" y="0"/>
                  </a:moveTo>
                  <a:lnTo>
                    <a:pt x="0" y="0"/>
                  </a:lnTo>
                  <a:cubicBezTo>
                    <a:pt x="138" y="88"/>
                    <a:pt x="263" y="213"/>
                    <a:pt x="425" y="288"/>
                  </a:cubicBezTo>
                  <a:cubicBezTo>
                    <a:pt x="432" y="291"/>
                    <a:pt x="439" y="293"/>
                    <a:pt x="445" y="293"/>
                  </a:cubicBezTo>
                  <a:cubicBezTo>
                    <a:pt x="466" y="293"/>
                    <a:pt x="485" y="279"/>
                    <a:pt x="475" y="250"/>
                  </a:cubicBezTo>
                  <a:cubicBezTo>
                    <a:pt x="425" y="200"/>
                    <a:pt x="338" y="175"/>
                    <a:pt x="275" y="138"/>
                  </a:cubicBezTo>
                  <a:cubicBezTo>
                    <a:pt x="175" y="100"/>
                    <a:pt x="100" y="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4" name="Google Shape;4264;p13"/>
            <p:cNvSpPr/>
            <p:nvPr/>
          </p:nvSpPr>
          <p:spPr>
            <a:xfrm>
              <a:off x="6765100" y="1771500"/>
              <a:ext cx="5625" cy="3150"/>
            </a:xfrm>
            <a:custGeom>
              <a:avLst/>
              <a:gdLst/>
              <a:ahLst/>
              <a:cxnLst/>
              <a:rect l="l" t="t" r="r" b="b"/>
              <a:pathLst>
                <a:path w="225" h="126" extrusionOk="0">
                  <a:moveTo>
                    <a:pt x="0" y="1"/>
                  </a:moveTo>
                  <a:cubicBezTo>
                    <a:pt x="62" y="51"/>
                    <a:pt x="125" y="101"/>
                    <a:pt x="200" y="126"/>
                  </a:cubicBezTo>
                  <a:cubicBezTo>
                    <a:pt x="212" y="126"/>
                    <a:pt x="225" y="113"/>
                    <a:pt x="212" y="101"/>
                  </a:cubicBezTo>
                  <a:cubicBezTo>
                    <a:pt x="150" y="63"/>
                    <a:pt x="75"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5" name="Google Shape;4265;p13"/>
            <p:cNvSpPr/>
            <p:nvPr/>
          </p:nvSpPr>
          <p:spPr>
            <a:xfrm>
              <a:off x="6816325" y="1878975"/>
              <a:ext cx="43125" cy="36275"/>
            </a:xfrm>
            <a:custGeom>
              <a:avLst/>
              <a:gdLst/>
              <a:ahLst/>
              <a:cxnLst/>
              <a:rect l="l" t="t" r="r" b="b"/>
              <a:pathLst>
                <a:path w="1725" h="1451" extrusionOk="0">
                  <a:moveTo>
                    <a:pt x="0" y="1"/>
                  </a:moveTo>
                  <a:lnTo>
                    <a:pt x="0" y="1"/>
                  </a:lnTo>
                  <a:cubicBezTo>
                    <a:pt x="475" y="488"/>
                    <a:pt x="1050" y="1000"/>
                    <a:pt x="1600" y="1450"/>
                  </a:cubicBezTo>
                  <a:cubicBezTo>
                    <a:pt x="1613" y="1425"/>
                    <a:pt x="1625" y="1413"/>
                    <a:pt x="1650" y="1400"/>
                  </a:cubicBezTo>
                  <a:cubicBezTo>
                    <a:pt x="1675" y="1363"/>
                    <a:pt x="1700" y="1325"/>
                    <a:pt x="1725" y="1275"/>
                  </a:cubicBezTo>
                  <a:cubicBezTo>
                    <a:pt x="1138" y="863"/>
                    <a:pt x="563" y="4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6" name="Google Shape;4266;p13"/>
            <p:cNvSpPr/>
            <p:nvPr/>
          </p:nvSpPr>
          <p:spPr>
            <a:xfrm>
              <a:off x="6762275" y="1820550"/>
              <a:ext cx="105000" cy="90325"/>
            </a:xfrm>
            <a:custGeom>
              <a:avLst/>
              <a:gdLst/>
              <a:ahLst/>
              <a:cxnLst/>
              <a:rect l="l" t="t" r="r" b="b"/>
              <a:pathLst>
                <a:path w="4200" h="3613" extrusionOk="0">
                  <a:moveTo>
                    <a:pt x="1" y="1"/>
                  </a:moveTo>
                  <a:lnTo>
                    <a:pt x="1" y="1"/>
                  </a:lnTo>
                  <a:cubicBezTo>
                    <a:pt x="1000" y="263"/>
                    <a:pt x="1913" y="788"/>
                    <a:pt x="2637" y="1438"/>
                  </a:cubicBezTo>
                  <a:cubicBezTo>
                    <a:pt x="2787" y="1563"/>
                    <a:pt x="2912" y="1688"/>
                    <a:pt x="3025" y="1813"/>
                  </a:cubicBezTo>
                  <a:cubicBezTo>
                    <a:pt x="3000" y="1788"/>
                    <a:pt x="2962" y="1763"/>
                    <a:pt x="2937" y="1738"/>
                  </a:cubicBezTo>
                  <a:cubicBezTo>
                    <a:pt x="2175" y="1101"/>
                    <a:pt x="1250" y="651"/>
                    <a:pt x="313" y="351"/>
                  </a:cubicBezTo>
                  <a:lnTo>
                    <a:pt x="313" y="351"/>
                  </a:lnTo>
                  <a:cubicBezTo>
                    <a:pt x="1188" y="738"/>
                    <a:pt x="1963" y="1213"/>
                    <a:pt x="2650" y="1813"/>
                  </a:cubicBezTo>
                  <a:cubicBezTo>
                    <a:pt x="3125" y="2250"/>
                    <a:pt x="3512" y="2775"/>
                    <a:pt x="3912" y="3275"/>
                  </a:cubicBezTo>
                  <a:cubicBezTo>
                    <a:pt x="3625" y="2963"/>
                    <a:pt x="3312" y="2663"/>
                    <a:pt x="2987" y="2375"/>
                  </a:cubicBezTo>
                  <a:cubicBezTo>
                    <a:pt x="2437" y="1875"/>
                    <a:pt x="1788" y="1488"/>
                    <a:pt x="1138" y="1101"/>
                  </a:cubicBezTo>
                  <a:lnTo>
                    <a:pt x="1138" y="1101"/>
                  </a:lnTo>
                  <a:cubicBezTo>
                    <a:pt x="2175" y="1788"/>
                    <a:pt x="3037" y="2700"/>
                    <a:pt x="3887" y="3612"/>
                  </a:cubicBezTo>
                  <a:cubicBezTo>
                    <a:pt x="3974" y="3487"/>
                    <a:pt x="4049" y="3375"/>
                    <a:pt x="4124" y="3250"/>
                  </a:cubicBezTo>
                  <a:cubicBezTo>
                    <a:pt x="4137" y="3212"/>
                    <a:pt x="4162" y="3200"/>
                    <a:pt x="4187" y="3175"/>
                  </a:cubicBezTo>
                  <a:cubicBezTo>
                    <a:pt x="4162" y="3150"/>
                    <a:pt x="4149" y="3125"/>
                    <a:pt x="4137" y="3113"/>
                  </a:cubicBezTo>
                  <a:cubicBezTo>
                    <a:pt x="4174" y="3088"/>
                    <a:pt x="4199" y="3050"/>
                    <a:pt x="4199" y="3000"/>
                  </a:cubicBezTo>
                  <a:cubicBezTo>
                    <a:pt x="3900" y="2438"/>
                    <a:pt x="3500" y="1900"/>
                    <a:pt x="3050" y="1450"/>
                  </a:cubicBezTo>
                  <a:cubicBezTo>
                    <a:pt x="2200" y="701"/>
                    <a:pt x="1125" y="1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7" name="Google Shape;4267;p13"/>
            <p:cNvSpPr/>
            <p:nvPr/>
          </p:nvSpPr>
          <p:spPr>
            <a:xfrm>
              <a:off x="6679475" y="1888975"/>
              <a:ext cx="67825" cy="31275"/>
            </a:xfrm>
            <a:custGeom>
              <a:avLst/>
              <a:gdLst/>
              <a:ahLst/>
              <a:cxnLst/>
              <a:rect l="l" t="t" r="r" b="b"/>
              <a:pathLst>
                <a:path w="2713" h="1251" extrusionOk="0">
                  <a:moveTo>
                    <a:pt x="151" y="1"/>
                  </a:moveTo>
                  <a:cubicBezTo>
                    <a:pt x="63" y="1"/>
                    <a:pt x="1" y="101"/>
                    <a:pt x="38" y="176"/>
                  </a:cubicBezTo>
                  <a:cubicBezTo>
                    <a:pt x="51" y="188"/>
                    <a:pt x="63" y="201"/>
                    <a:pt x="63" y="213"/>
                  </a:cubicBezTo>
                  <a:cubicBezTo>
                    <a:pt x="51" y="238"/>
                    <a:pt x="51" y="263"/>
                    <a:pt x="63" y="288"/>
                  </a:cubicBezTo>
                  <a:cubicBezTo>
                    <a:pt x="163" y="438"/>
                    <a:pt x="326" y="538"/>
                    <a:pt x="476" y="613"/>
                  </a:cubicBezTo>
                  <a:cubicBezTo>
                    <a:pt x="1051" y="925"/>
                    <a:pt x="1688" y="1125"/>
                    <a:pt x="2325" y="1238"/>
                  </a:cubicBezTo>
                  <a:cubicBezTo>
                    <a:pt x="2250" y="1200"/>
                    <a:pt x="2163" y="1175"/>
                    <a:pt x="2075" y="1150"/>
                  </a:cubicBezTo>
                  <a:lnTo>
                    <a:pt x="2075" y="1150"/>
                  </a:lnTo>
                  <a:cubicBezTo>
                    <a:pt x="2288" y="1200"/>
                    <a:pt x="2500" y="1238"/>
                    <a:pt x="2713" y="1250"/>
                  </a:cubicBezTo>
                  <a:cubicBezTo>
                    <a:pt x="2438" y="1213"/>
                    <a:pt x="2225" y="1113"/>
                    <a:pt x="1963" y="1000"/>
                  </a:cubicBezTo>
                  <a:cubicBezTo>
                    <a:pt x="1388" y="763"/>
                    <a:pt x="713" y="426"/>
                    <a:pt x="301" y="88"/>
                  </a:cubicBezTo>
                  <a:cubicBezTo>
                    <a:pt x="263" y="51"/>
                    <a:pt x="213"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8" name="Google Shape;4268;p13"/>
            <p:cNvSpPr/>
            <p:nvPr/>
          </p:nvSpPr>
          <p:spPr>
            <a:xfrm>
              <a:off x="6679475" y="1902100"/>
              <a:ext cx="95000" cy="35650"/>
            </a:xfrm>
            <a:custGeom>
              <a:avLst/>
              <a:gdLst/>
              <a:ahLst/>
              <a:cxnLst/>
              <a:rect l="l" t="t" r="r" b="b"/>
              <a:pathLst>
                <a:path w="3800" h="1426" extrusionOk="0">
                  <a:moveTo>
                    <a:pt x="1" y="0"/>
                  </a:moveTo>
                  <a:lnTo>
                    <a:pt x="1" y="0"/>
                  </a:lnTo>
                  <a:cubicBezTo>
                    <a:pt x="751" y="513"/>
                    <a:pt x="1575" y="925"/>
                    <a:pt x="2425" y="1225"/>
                  </a:cubicBezTo>
                  <a:cubicBezTo>
                    <a:pt x="2663" y="1300"/>
                    <a:pt x="2888" y="1363"/>
                    <a:pt x="3125" y="1425"/>
                  </a:cubicBezTo>
                  <a:cubicBezTo>
                    <a:pt x="3325" y="1363"/>
                    <a:pt x="3537" y="1313"/>
                    <a:pt x="3750" y="1288"/>
                  </a:cubicBezTo>
                  <a:lnTo>
                    <a:pt x="3800" y="1288"/>
                  </a:lnTo>
                  <a:cubicBezTo>
                    <a:pt x="3338" y="1175"/>
                    <a:pt x="2875" y="1075"/>
                    <a:pt x="2413" y="963"/>
                  </a:cubicBezTo>
                  <a:cubicBezTo>
                    <a:pt x="1550" y="713"/>
                    <a:pt x="801" y="4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9" name="Google Shape;4269;p13"/>
            <p:cNvSpPr/>
            <p:nvPr/>
          </p:nvSpPr>
          <p:spPr>
            <a:xfrm>
              <a:off x="6662625" y="1897725"/>
              <a:ext cx="78425" cy="41275"/>
            </a:xfrm>
            <a:custGeom>
              <a:avLst/>
              <a:gdLst/>
              <a:ahLst/>
              <a:cxnLst/>
              <a:rect l="l" t="t" r="r" b="b"/>
              <a:pathLst>
                <a:path w="3137" h="1651" extrusionOk="0">
                  <a:moveTo>
                    <a:pt x="0" y="1"/>
                  </a:moveTo>
                  <a:cubicBezTo>
                    <a:pt x="612" y="513"/>
                    <a:pt x="1300" y="938"/>
                    <a:pt x="2000" y="1338"/>
                  </a:cubicBezTo>
                  <a:cubicBezTo>
                    <a:pt x="2274" y="1363"/>
                    <a:pt x="2537" y="1463"/>
                    <a:pt x="2749" y="1650"/>
                  </a:cubicBezTo>
                  <a:lnTo>
                    <a:pt x="2762" y="1650"/>
                  </a:lnTo>
                  <a:cubicBezTo>
                    <a:pt x="2887" y="1650"/>
                    <a:pt x="3012" y="1650"/>
                    <a:pt x="3137" y="1638"/>
                  </a:cubicBezTo>
                  <a:cubicBezTo>
                    <a:pt x="2062" y="1138"/>
                    <a:pt x="975" y="6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0" name="Google Shape;4270;p13"/>
            <p:cNvSpPr/>
            <p:nvPr/>
          </p:nvSpPr>
          <p:spPr>
            <a:xfrm>
              <a:off x="6650750" y="1895225"/>
              <a:ext cx="54700" cy="36575"/>
            </a:xfrm>
            <a:custGeom>
              <a:avLst/>
              <a:gdLst/>
              <a:ahLst/>
              <a:cxnLst/>
              <a:rect l="l" t="t" r="r" b="b"/>
              <a:pathLst>
                <a:path w="2188" h="1463" extrusionOk="0">
                  <a:moveTo>
                    <a:pt x="0" y="1"/>
                  </a:moveTo>
                  <a:lnTo>
                    <a:pt x="0" y="1"/>
                  </a:lnTo>
                  <a:cubicBezTo>
                    <a:pt x="575" y="538"/>
                    <a:pt x="1175" y="1038"/>
                    <a:pt x="1825" y="1463"/>
                  </a:cubicBezTo>
                  <a:cubicBezTo>
                    <a:pt x="1950" y="1450"/>
                    <a:pt x="2075" y="1425"/>
                    <a:pt x="2187" y="1425"/>
                  </a:cubicBezTo>
                  <a:cubicBezTo>
                    <a:pt x="1412" y="1013"/>
                    <a:pt x="675" y="5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1" name="Google Shape;4271;p13"/>
            <p:cNvSpPr/>
            <p:nvPr/>
          </p:nvSpPr>
          <p:spPr>
            <a:xfrm>
              <a:off x="6651675" y="1908025"/>
              <a:ext cx="40025" cy="26900"/>
            </a:xfrm>
            <a:custGeom>
              <a:avLst/>
              <a:gdLst/>
              <a:ahLst/>
              <a:cxnLst/>
              <a:rect l="l" t="t" r="r" b="b"/>
              <a:pathLst>
                <a:path w="1601" h="1076" extrusionOk="0">
                  <a:moveTo>
                    <a:pt x="1" y="1"/>
                  </a:moveTo>
                  <a:lnTo>
                    <a:pt x="1" y="1"/>
                  </a:lnTo>
                  <a:cubicBezTo>
                    <a:pt x="451" y="363"/>
                    <a:pt x="900" y="726"/>
                    <a:pt x="1363" y="1076"/>
                  </a:cubicBezTo>
                  <a:cubicBezTo>
                    <a:pt x="1438" y="1051"/>
                    <a:pt x="1513" y="1026"/>
                    <a:pt x="1600" y="1001"/>
                  </a:cubicBezTo>
                  <a:cubicBezTo>
                    <a:pt x="1063" y="676"/>
                    <a:pt x="526" y="3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2" name="Google Shape;4272;p13"/>
            <p:cNvSpPr/>
            <p:nvPr/>
          </p:nvSpPr>
          <p:spPr>
            <a:xfrm>
              <a:off x="6650750" y="1913025"/>
              <a:ext cx="30000" cy="25975"/>
            </a:xfrm>
            <a:custGeom>
              <a:avLst/>
              <a:gdLst/>
              <a:ahLst/>
              <a:cxnLst/>
              <a:rect l="l" t="t" r="r" b="b"/>
              <a:pathLst>
                <a:path w="1200" h="1039" extrusionOk="0">
                  <a:moveTo>
                    <a:pt x="0" y="1"/>
                  </a:moveTo>
                  <a:lnTo>
                    <a:pt x="0" y="1"/>
                  </a:lnTo>
                  <a:cubicBezTo>
                    <a:pt x="300" y="363"/>
                    <a:pt x="650" y="713"/>
                    <a:pt x="1012" y="1038"/>
                  </a:cubicBezTo>
                  <a:lnTo>
                    <a:pt x="1037" y="1038"/>
                  </a:lnTo>
                  <a:cubicBezTo>
                    <a:pt x="1100" y="1001"/>
                    <a:pt x="1150" y="976"/>
                    <a:pt x="1200" y="951"/>
                  </a:cubicBezTo>
                  <a:cubicBezTo>
                    <a:pt x="800" y="663"/>
                    <a:pt x="400" y="3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3" name="Google Shape;4273;p13"/>
            <p:cNvSpPr/>
            <p:nvPr/>
          </p:nvSpPr>
          <p:spPr>
            <a:xfrm>
              <a:off x="6648250" y="1921475"/>
              <a:ext cx="20625" cy="23150"/>
            </a:xfrm>
            <a:custGeom>
              <a:avLst/>
              <a:gdLst/>
              <a:ahLst/>
              <a:cxnLst/>
              <a:rect l="l" t="t" r="r" b="b"/>
              <a:pathLst>
                <a:path w="825" h="926" extrusionOk="0">
                  <a:moveTo>
                    <a:pt x="0" y="0"/>
                  </a:moveTo>
                  <a:lnTo>
                    <a:pt x="0" y="0"/>
                  </a:lnTo>
                  <a:cubicBezTo>
                    <a:pt x="188" y="338"/>
                    <a:pt x="438" y="638"/>
                    <a:pt x="700" y="925"/>
                  </a:cubicBezTo>
                  <a:cubicBezTo>
                    <a:pt x="713" y="913"/>
                    <a:pt x="725" y="900"/>
                    <a:pt x="750" y="888"/>
                  </a:cubicBezTo>
                  <a:cubicBezTo>
                    <a:pt x="750" y="888"/>
                    <a:pt x="763" y="875"/>
                    <a:pt x="763" y="875"/>
                  </a:cubicBezTo>
                  <a:cubicBezTo>
                    <a:pt x="775" y="863"/>
                    <a:pt x="800" y="850"/>
                    <a:pt x="813" y="838"/>
                  </a:cubicBezTo>
                  <a:cubicBezTo>
                    <a:pt x="813" y="825"/>
                    <a:pt x="825" y="825"/>
                    <a:pt x="825" y="813"/>
                  </a:cubicBezTo>
                  <a:cubicBezTo>
                    <a:pt x="525" y="563"/>
                    <a:pt x="238" y="3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4" name="Google Shape;4274;p13"/>
            <p:cNvSpPr/>
            <p:nvPr/>
          </p:nvSpPr>
          <p:spPr>
            <a:xfrm>
              <a:off x="6644800" y="1930525"/>
              <a:ext cx="15350" cy="22525"/>
            </a:xfrm>
            <a:custGeom>
              <a:avLst/>
              <a:gdLst/>
              <a:ahLst/>
              <a:cxnLst/>
              <a:rect l="l" t="t" r="r" b="b"/>
              <a:pathLst>
                <a:path w="614" h="901" extrusionOk="0">
                  <a:moveTo>
                    <a:pt x="1" y="1"/>
                  </a:moveTo>
                  <a:lnTo>
                    <a:pt x="1" y="1"/>
                  </a:lnTo>
                  <a:cubicBezTo>
                    <a:pt x="151" y="288"/>
                    <a:pt x="338" y="601"/>
                    <a:pt x="526" y="900"/>
                  </a:cubicBezTo>
                  <a:cubicBezTo>
                    <a:pt x="534" y="892"/>
                    <a:pt x="543" y="883"/>
                    <a:pt x="551" y="871"/>
                  </a:cubicBezTo>
                  <a:lnTo>
                    <a:pt x="551" y="871"/>
                  </a:lnTo>
                  <a:cubicBezTo>
                    <a:pt x="551" y="873"/>
                    <a:pt x="551" y="874"/>
                    <a:pt x="551" y="875"/>
                  </a:cubicBezTo>
                  <a:cubicBezTo>
                    <a:pt x="551" y="875"/>
                    <a:pt x="558" y="860"/>
                    <a:pt x="563" y="851"/>
                  </a:cubicBezTo>
                  <a:lnTo>
                    <a:pt x="563" y="851"/>
                  </a:lnTo>
                  <a:cubicBezTo>
                    <a:pt x="559" y="859"/>
                    <a:pt x="555" y="865"/>
                    <a:pt x="551" y="871"/>
                  </a:cubicBezTo>
                  <a:lnTo>
                    <a:pt x="551" y="871"/>
                  </a:lnTo>
                  <a:cubicBezTo>
                    <a:pt x="553" y="860"/>
                    <a:pt x="563" y="849"/>
                    <a:pt x="563" y="838"/>
                  </a:cubicBezTo>
                  <a:cubicBezTo>
                    <a:pt x="576" y="825"/>
                    <a:pt x="588" y="813"/>
                    <a:pt x="613" y="788"/>
                  </a:cubicBezTo>
                  <a:cubicBezTo>
                    <a:pt x="588" y="763"/>
                    <a:pt x="563" y="738"/>
                    <a:pt x="551" y="713"/>
                  </a:cubicBezTo>
                  <a:cubicBezTo>
                    <a:pt x="413" y="538"/>
                    <a:pt x="188"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5" name="Google Shape;4275;p13"/>
            <p:cNvSpPr/>
            <p:nvPr/>
          </p:nvSpPr>
          <p:spPr>
            <a:xfrm>
              <a:off x="6768825" y="1898350"/>
              <a:ext cx="78775" cy="35025"/>
            </a:xfrm>
            <a:custGeom>
              <a:avLst/>
              <a:gdLst/>
              <a:ahLst/>
              <a:cxnLst/>
              <a:rect l="l" t="t" r="r" b="b"/>
              <a:pathLst>
                <a:path w="3151" h="1401" extrusionOk="0">
                  <a:moveTo>
                    <a:pt x="1" y="1"/>
                  </a:moveTo>
                  <a:cubicBezTo>
                    <a:pt x="1001" y="450"/>
                    <a:pt x="2000" y="875"/>
                    <a:pt x="2913" y="1400"/>
                  </a:cubicBezTo>
                  <a:cubicBezTo>
                    <a:pt x="2963" y="1325"/>
                    <a:pt x="3025" y="1238"/>
                    <a:pt x="3075" y="1150"/>
                  </a:cubicBezTo>
                  <a:cubicBezTo>
                    <a:pt x="3100" y="1125"/>
                    <a:pt x="3125" y="1088"/>
                    <a:pt x="3150" y="1063"/>
                  </a:cubicBezTo>
                  <a:cubicBezTo>
                    <a:pt x="2550" y="650"/>
                    <a:pt x="1888" y="338"/>
                    <a:pt x="1213" y="138"/>
                  </a:cubicBezTo>
                  <a:lnTo>
                    <a:pt x="1213" y="138"/>
                  </a:lnTo>
                  <a:cubicBezTo>
                    <a:pt x="1888" y="425"/>
                    <a:pt x="2463" y="763"/>
                    <a:pt x="3000" y="1163"/>
                  </a:cubicBezTo>
                  <a:cubicBezTo>
                    <a:pt x="2050" y="650"/>
                    <a:pt x="1001" y="3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6" name="Google Shape;4276;p13"/>
            <p:cNvSpPr/>
            <p:nvPr/>
          </p:nvSpPr>
          <p:spPr>
            <a:xfrm>
              <a:off x="6701050" y="1887425"/>
              <a:ext cx="139350" cy="57825"/>
            </a:xfrm>
            <a:custGeom>
              <a:avLst/>
              <a:gdLst/>
              <a:ahLst/>
              <a:cxnLst/>
              <a:rect l="l" t="t" r="r" b="b"/>
              <a:pathLst>
                <a:path w="5574" h="2313" extrusionOk="0">
                  <a:moveTo>
                    <a:pt x="0" y="0"/>
                  </a:moveTo>
                  <a:lnTo>
                    <a:pt x="0" y="0"/>
                  </a:lnTo>
                  <a:cubicBezTo>
                    <a:pt x="1250" y="987"/>
                    <a:pt x="3024" y="1337"/>
                    <a:pt x="4349" y="1887"/>
                  </a:cubicBezTo>
                  <a:cubicBezTo>
                    <a:pt x="4649" y="2012"/>
                    <a:pt x="4949" y="2162"/>
                    <a:pt x="5249" y="2312"/>
                  </a:cubicBezTo>
                  <a:cubicBezTo>
                    <a:pt x="5274" y="2287"/>
                    <a:pt x="5299" y="2262"/>
                    <a:pt x="5324" y="2237"/>
                  </a:cubicBezTo>
                  <a:cubicBezTo>
                    <a:pt x="5324" y="2237"/>
                    <a:pt x="5324" y="2225"/>
                    <a:pt x="5336" y="2225"/>
                  </a:cubicBezTo>
                  <a:cubicBezTo>
                    <a:pt x="5399" y="2150"/>
                    <a:pt x="5461" y="2075"/>
                    <a:pt x="5524" y="2000"/>
                  </a:cubicBezTo>
                  <a:cubicBezTo>
                    <a:pt x="5536" y="1975"/>
                    <a:pt x="5561" y="1950"/>
                    <a:pt x="5574" y="1925"/>
                  </a:cubicBezTo>
                  <a:cubicBezTo>
                    <a:pt x="4974" y="1587"/>
                    <a:pt x="4349" y="1300"/>
                    <a:pt x="3687" y="1087"/>
                  </a:cubicBezTo>
                  <a:cubicBezTo>
                    <a:pt x="2924" y="837"/>
                    <a:pt x="2112" y="662"/>
                    <a:pt x="1362" y="338"/>
                  </a:cubicBezTo>
                  <a:lnTo>
                    <a:pt x="1362" y="338"/>
                  </a:lnTo>
                  <a:cubicBezTo>
                    <a:pt x="2375" y="875"/>
                    <a:pt x="3274" y="1100"/>
                    <a:pt x="4174" y="1525"/>
                  </a:cubicBezTo>
                  <a:cubicBezTo>
                    <a:pt x="3812" y="1387"/>
                    <a:pt x="3437" y="1262"/>
                    <a:pt x="3074" y="1150"/>
                  </a:cubicBezTo>
                  <a:cubicBezTo>
                    <a:pt x="1987" y="862"/>
                    <a:pt x="950" y="6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7" name="Google Shape;4277;p13"/>
            <p:cNvSpPr/>
            <p:nvPr/>
          </p:nvSpPr>
          <p:spPr>
            <a:xfrm>
              <a:off x="6811650" y="1898975"/>
              <a:ext cx="41875" cy="24700"/>
            </a:xfrm>
            <a:custGeom>
              <a:avLst/>
              <a:gdLst/>
              <a:ahLst/>
              <a:cxnLst/>
              <a:rect l="l" t="t" r="r" b="b"/>
              <a:pathLst>
                <a:path w="1675" h="988" extrusionOk="0">
                  <a:moveTo>
                    <a:pt x="425" y="1"/>
                  </a:moveTo>
                  <a:lnTo>
                    <a:pt x="425" y="1"/>
                  </a:lnTo>
                  <a:cubicBezTo>
                    <a:pt x="750" y="125"/>
                    <a:pt x="975" y="350"/>
                    <a:pt x="1237" y="550"/>
                  </a:cubicBezTo>
                  <a:cubicBezTo>
                    <a:pt x="1337" y="638"/>
                    <a:pt x="1450" y="725"/>
                    <a:pt x="1550" y="813"/>
                  </a:cubicBezTo>
                  <a:cubicBezTo>
                    <a:pt x="1062" y="500"/>
                    <a:pt x="537" y="238"/>
                    <a:pt x="0" y="26"/>
                  </a:cubicBezTo>
                  <a:lnTo>
                    <a:pt x="0" y="26"/>
                  </a:lnTo>
                  <a:cubicBezTo>
                    <a:pt x="537" y="300"/>
                    <a:pt x="1012" y="625"/>
                    <a:pt x="1475" y="988"/>
                  </a:cubicBezTo>
                  <a:cubicBezTo>
                    <a:pt x="1537" y="900"/>
                    <a:pt x="1612" y="825"/>
                    <a:pt x="1675" y="750"/>
                  </a:cubicBezTo>
                  <a:cubicBezTo>
                    <a:pt x="1637" y="725"/>
                    <a:pt x="1600" y="688"/>
                    <a:pt x="1550" y="663"/>
                  </a:cubicBezTo>
                  <a:cubicBezTo>
                    <a:pt x="1187" y="425"/>
                    <a:pt x="850" y="125"/>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8" name="Google Shape;4278;p13"/>
            <p:cNvSpPr/>
            <p:nvPr/>
          </p:nvSpPr>
          <p:spPr>
            <a:xfrm>
              <a:off x="6560775" y="1859600"/>
              <a:ext cx="73750" cy="107975"/>
            </a:xfrm>
            <a:custGeom>
              <a:avLst/>
              <a:gdLst/>
              <a:ahLst/>
              <a:cxnLst/>
              <a:rect l="l" t="t" r="r" b="b"/>
              <a:pathLst>
                <a:path w="2950" h="4319" extrusionOk="0">
                  <a:moveTo>
                    <a:pt x="150" y="1"/>
                  </a:moveTo>
                  <a:cubicBezTo>
                    <a:pt x="700" y="688"/>
                    <a:pt x="1200" y="1451"/>
                    <a:pt x="1612" y="2200"/>
                  </a:cubicBezTo>
                  <a:cubicBezTo>
                    <a:pt x="1112" y="1601"/>
                    <a:pt x="575" y="1038"/>
                    <a:pt x="0" y="526"/>
                  </a:cubicBezTo>
                  <a:lnTo>
                    <a:pt x="0" y="526"/>
                  </a:lnTo>
                  <a:cubicBezTo>
                    <a:pt x="750" y="1326"/>
                    <a:pt x="1387" y="2288"/>
                    <a:pt x="2000" y="3188"/>
                  </a:cubicBezTo>
                  <a:cubicBezTo>
                    <a:pt x="1400" y="2450"/>
                    <a:pt x="712" y="1650"/>
                    <a:pt x="0" y="926"/>
                  </a:cubicBezTo>
                  <a:lnTo>
                    <a:pt x="0" y="926"/>
                  </a:lnTo>
                  <a:cubicBezTo>
                    <a:pt x="800" y="1925"/>
                    <a:pt x="1475" y="3025"/>
                    <a:pt x="2362" y="3962"/>
                  </a:cubicBezTo>
                  <a:cubicBezTo>
                    <a:pt x="2381" y="3981"/>
                    <a:pt x="2404" y="3990"/>
                    <a:pt x="2427" y="3990"/>
                  </a:cubicBezTo>
                  <a:cubicBezTo>
                    <a:pt x="2464" y="3990"/>
                    <a:pt x="2501" y="3968"/>
                    <a:pt x="2524" y="3937"/>
                  </a:cubicBezTo>
                  <a:cubicBezTo>
                    <a:pt x="2537" y="3975"/>
                    <a:pt x="2562" y="4000"/>
                    <a:pt x="2587" y="4037"/>
                  </a:cubicBezTo>
                  <a:cubicBezTo>
                    <a:pt x="2661" y="4130"/>
                    <a:pt x="2742" y="4319"/>
                    <a:pt x="2835" y="4319"/>
                  </a:cubicBezTo>
                  <a:cubicBezTo>
                    <a:pt x="2867" y="4319"/>
                    <a:pt x="2901" y="4296"/>
                    <a:pt x="2937" y="4237"/>
                  </a:cubicBezTo>
                  <a:cubicBezTo>
                    <a:pt x="2949" y="4125"/>
                    <a:pt x="2849" y="4050"/>
                    <a:pt x="2812" y="3950"/>
                  </a:cubicBezTo>
                  <a:cubicBezTo>
                    <a:pt x="2699" y="3750"/>
                    <a:pt x="2599" y="3575"/>
                    <a:pt x="2487" y="3400"/>
                  </a:cubicBezTo>
                  <a:cubicBezTo>
                    <a:pt x="2412" y="3200"/>
                    <a:pt x="2337" y="2988"/>
                    <a:pt x="2237" y="2788"/>
                  </a:cubicBezTo>
                  <a:cubicBezTo>
                    <a:pt x="1750" y="1713"/>
                    <a:pt x="937" y="85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9" name="Google Shape;4279;p13"/>
            <p:cNvSpPr/>
            <p:nvPr/>
          </p:nvSpPr>
          <p:spPr>
            <a:xfrm>
              <a:off x="6576075" y="1861800"/>
              <a:ext cx="38450" cy="54575"/>
            </a:xfrm>
            <a:custGeom>
              <a:avLst/>
              <a:gdLst/>
              <a:ahLst/>
              <a:cxnLst/>
              <a:rect l="l" t="t" r="r" b="b"/>
              <a:pathLst>
                <a:path w="1538" h="2183" extrusionOk="0">
                  <a:moveTo>
                    <a:pt x="0" y="0"/>
                  </a:moveTo>
                  <a:lnTo>
                    <a:pt x="0" y="0"/>
                  </a:lnTo>
                  <a:cubicBezTo>
                    <a:pt x="600" y="588"/>
                    <a:pt x="1088" y="1525"/>
                    <a:pt x="1300" y="2062"/>
                  </a:cubicBezTo>
                  <a:cubicBezTo>
                    <a:pt x="1315" y="2123"/>
                    <a:pt x="1380" y="2183"/>
                    <a:pt x="1441" y="2183"/>
                  </a:cubicBezTo>
                  <a:cubicBezTo>
                    <a:pt x="1480" y="2183"/>
                    <a:pt x="1518" y="2157"/>
                    <a:pt x="1538" y="2087"/>
                  </a:cubicBezTo>
                  <a:cubicBezTo>
                    <a:pt x="1488" y="1850"/>
                    <a:pt x="1313" y="1550"/>
                    <a:pt x="1150" y="1263"/>
                  </a:cubicBezTo>
                  <a:cubicBezTo>
                    <a:pt x="850" y="788"/>
                    <a:pt x="450"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0" name="Google Shape;4280;p13"/>
            <p:cNvSpPr/>
            <p:nvPr/>
          </p:nvSpPr>
          <p:spPr>
            <a:xfrm>
              <a:off x="6580125" y="1852425"/>
              <a:ext cx="33475" cy="43975"/>
            </a:xfrm>
            <a:custGeom>
              <a:avLst/>
              <a:gdLst/>
              <a:ahLst/>
              <a:cxnLst/>
              <a:rect l="l" t="t" r="r" b="b"/>
              <a:pathLst>
                <a:path w="1339" h="1759" extrusionOk="0">
                  <a:moveTo>
                    <a:pt x="1" y="1"/>
                  </a:moveTo>
                  <a:lnTo>
                    <a:pt x="1" y="1"/>
                  </a:lnTo>
                  <a:cubicBezTo>
                    <a:pt x="538" y="475"/>
                    <a:pt x="988" y="1263"/>
                    <a:pt x="1126" y="1650"/>
                  </a:cubicBezTo>
                  <a:cubicBezTo>
                    <a:pt x="1126" y="1702"/>
                    <a:pt x="1184" y="1759"/>
                    <a:pt x="1241" y="1759"/>
                  </a:cubicBezTo>
                  <a:cubicBezTo>
                    <a:pt x="1280" y="1759"/>
                    <a:pt x="1318" y="1733"/>
                    <a:pt x="1338" y="1663"/>
                  </a:cubicBezTo>
                  <a:cubicBezTo>
                    <a:pt x="1301" y="1475"/>
                    <a:pt x="1151" y="1213"/>
                    <a:pt x="1013" y="988"/>
                  </a:cubicBezTo>
                  <a:cubicBezTo>
                    <a:pt x="738" y="588"/>
                    <a:pt x="388" y="2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1" name="Google Shape;4281;p13"/>
            <p:cNvSpPr/>
            <p:nvPr/>
          </p:nvSpPr>
          <p:spPr>
            <a:xfrm>
              <a:off x="6593250" y="1856800"/>
              <a:ext cx="22525" cy="23475"/>
            </a:xfrm>
            <a:custGeom>
              <a:avLst/>
              <a:gdLst/>
              <a:ahLst/>
              <a:cxnLst/>
              <a:rect l="l" t="t" r="r" b="b"/>
              <a:pathLst>
                <a:path w="901" h="939" extrusionOk="0">
                  <a:moveTo>
                    <a:pt x="1" y="0"/>
                  </a:moveTo>
                  <a:cubicBezTo>
                    <a:pt x="301" y="263"/>
                    <a:pt x="501" y="475"/>
                    <a:pt x="688" y="775"/>
                  </a:cubicBezTo>
                  <a:cubicBezTo>
                    <a:pt x="736" y="823"/>
                    <a:pt x="761" y="939"/>
                    <a:pt x="839" y="939"/>
                  </a:cubicBezTo>
                  <a:cubicBezTo>
                    <a:pt x="842" y="939"/>
                    <a:pt x="846" y="938"/>
                    <a:pt x="851" y="938"/>
                  </a:cubicBezTo>
                  <a:cubicBezTo>
                    <a:pt x="901" y="925"/>
                    <a:pt x="901" y="863"/>
                    <a:pt x="876" y="838"/>
                  </a:cubicBezTo>
                  <a:cubicBezTo>
                    <a:pt x="663" y="488"/>
                    <a:pt x="351"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2" name="Google Shape;4282;p13"/>
            <p:cNvSpPr/>
            <p:nvPr/>
          </p:nvSpPr>
          <p:spPr>
            <a:xfrm>
              <a:off x="6542325" y="1749950"/>
              <a:ext cx="20025" cy="61250"/>
            </a:xfrm>
            <a:custGeom>
              <a:avLst/>
              <a:gdLst/>
              <a:ahLst/>
              <a:cxnLst/>
              <a:rect l="l" t="t" r="r" b="b"/>
              <a:pathLst>
                <a:path w="801" h="2450" extrusionOk="0">
                  <a:moveTo>
                    <a:pt x="263" y="1"/>
                  </a:moveTo>
                  <a:cubicBezTo>
                    <a:pt x="263" y="1"/>
                    <a:pt x="263" y="1"/>
                    <a:pt x="251" y="13"/>
                  </a:cubicBezTo>
                  <a:lnTo>
                    <a:pt x="263" y="13"/>
                  </a:lnTo>
                  <a:cubicBezTo>
                    <a:pt x="388" y="276"/>
                    <a:pt x="501" y="488"/>
                    <a:pt x="551" y="775"/>
                  </a:cubicBezTo>
                  <a:cubicBezTo>
                    <a:pt x="563" y="813"/>
                    <a:pt x="576" y="863"/>
                    <a:pt x="576" y="938"/>
                  </a:cubicBezTo>
                  <a:cubicBezTo>
                    <a:pt x="476" y="675"/>
                    <a:pt x="313" y="438"/>
                    <a:pt x="126" y="251"/>
                  </a:cubicBezTo>
                  <a:lnTo>
                    <a:pt x="113" y="251"/>
                  </a:lnTo>
                  <a:cubicBezTo>
                    <a:pt x="338" y="563"/>
                    <a:pt x="501" y="1038"/>
                    <a:pt x="538" y="1325"/>
                  </a:cubicBezTo>
                  <a:cubicBezTo>
                    <a:pt x="538" y="1350"/>
                    <a:pt x="551" y="1375"/>
                    <a:pt x="551" y="1400"/>
                  </a:cubicBezTo>
                  <a:cubicBezTo>
                    <a:pt x="438" y="1100"/>
                    <a:pt x="263" y="813"/>
                    <a:pt x="38" y="575"/>
                  </a:cubicBezTo>
                  <a:lnTo>
                    <a:pt x="38" y="575"/>
                  </a:lnTo>
                  <a:cubicBezTo>
                    <a:pt x="276" y="875"/>
                    <a:pt x="401" y="1400"/>
                    <a:pt x="463" y="1700"/>
                  </a:cubicBezTo>
                  <a:cubicBezTo>
                    <a:pt x="476" y="1763"/>
                    <a:pt x="488" y="1838"/>
                    <a:pt x="488" y="1900"/>
                  </a:cubicBezTo>
                  <a:cubicBezTo>
                    <a:pt x="388" y="1563"/>
                    <a:pt x="226" y="1250"/>
                    <a:pt x="1" y="988"/>
                  </a:cubicBezTo>
                  <a:lnTo>
                    <a:pt x="1" y="988"/>
                  </a:lnTo>
                  <a:cubicBezTo>
                    <a:pt x="188" y="1288"/>
                    <a:pt x="301" y="1625"/>
                    <a:pt x="388" y="1975"/>
                  </a:cubicBezTo>
                  <a:cubicBezTo>
                    <a:pt x="413" y="2113"/>
                    <a:pt x="426" y="2175"/>
                    <a:pt x="438" y="2312"/>
                  </a:cubicBezTo>
                  <a:cubicBezTo>
                    <a:pt x="451" y="2362"/>
                    <a:pt x="438" y="2450"/>
                    <a:pt x="513" y="2450"/>
                  </a:cubicBezTo>
                  <a:cubicBezTo>
                    <a:pt x="588" y="2437"/>
                    <a:pt x="576" y="2362"/>
                    <a:pt x="563" y="2312"/>
                  </a:cubicBezTo>
                  <a:cubicBezTo>
                    <a:pt x="563" y="2287"/>
                    <a:pt x="563" y="2263"/>
                    <a:pt x="563" y="2238"/>
                  </a:cubicBezTo>
                  <a:cubicBezTo>
                    <a:pt x="572" y="2240"/>
                    <a:pt x="580" y="2241"/>
                    <a:pt x="587" y="2241"/>
                  </a:cubicBezTo>
                  <a:cubicBezTo>
                    <a:pt x="696" y="2241"/>
                    <a:pt x="663" y="1992"/>
                    <a:pt x="663" y="1875"/>
                  </a:cubicBezTo>
                  <a:cubicBezTo>
                    <a:pt x="651" y="1813"/>
                    <a:pt x="651" y="1763"/>
                    <a:pt x="638" y="1700"/>
                  </a:cubicBezTo>
                  <a:cubicBezTo>
                    <a:pt x="663" y="1700"/>
                    <a:pt x="701" y="1688"/>
                    <a:pt x="713" y="1650"/>
                  </a:cubicBezTo>
                  <a:cubicBezTo>
                    <a:pt x="726" y="1613"/>
                    <a:pt x="726" y="1525"/>
                    <a:pt x="726" y="1438"/>
                  </a:cubicBezTo>
                  <a:cubicBezTo>
                    <a:pt x="738" y="1438"/>
                    <a:pt x="763" y="1425"/>
                    <a:pt x="763" y="1400"/>
                  </a:cubicBezTo>
                  <a:cubicBezTo>
                    <a:pt x="788" y="1325"/>
                    <a:pt x="776" y="1175"/>
                    <a:pt x="751" y="1038"/>
                  </a:cubicBezTo>
                  <a:cubicBezTo>
                    <a:pt x="763" y="1038"/>
                    <a:pt x="776" y="1025"/>
                    <a:pt x="788" y="1000"/>
                  </a:cubicBezTo>
                  <a:cubicBezTo>
                    <a:pt x="801" y="900"/>
                    <a:pt x="763" y="800"/>
                    <a:pt x="738" y="700"/>
                  </a:cubicBezTo>
                  <a:cubicBezTo>
                    <a:pt x="651" y="438"/>
                    <a:pt x="476" y="188"/>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3" name="Google Shape;4283;p13"/>
            <p:cNvSpPr/>
            <p:nvPr/>
          </p:nvSpPr>
          <p:spPr>
            <a:xfrm>
              <a:off x="6543900" y="1739025"/>
              <a:ext cx="325" cy="325"/>
            </a:xfrm>
            <a:custGeom>
              <a:avLst/>
              <a:gdLst/>
              <a:ahLst/>
              <a:cxnLst/>
              <a:rect l="l" t="t" r="r" b="b"/>
              <a:pathLst>
                <a:path w="13" h="13" extrusionOk="0">
                  <a:moveTo>
                    <a:pt x="13" y="13"/>
                  </a:moveTo>
                  <a:cubicBezTo>
                    <a:pt x="0" y="0"/>
                    <a:pt x="0" y="0"/>
                    <a:pt x="13"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4" name="Google Shape;4284;p13"/>
            <p:cNvSpPr/>
            <p:nvPr/>
          </p:nvSpPr>
          <p:spPr>
            <a:xfrm>
              <a:off x="6495150" y="1666225"/>
              <a:ext cx="56275" cy="75325"/>
            </a:xfrm>
            <a:custGeom>
              <a:avLst/>
              <a:gdLst/>
              <a:ahLst/>
              <a:cxnLst/>
              <a:rect l="l" t="t" r="r" b="b"/>
              <a:pathLst>
                <a:path w="2251" h="3013" extrusionOk="0">
                  <a:moveTo>
                    <a:pt x="1" y="1"/>
                  </a:moveTo>
                  <a:cubicBezTo>
                    <a:pt x="751" y="813"/>
                    <a:pt x="1400" y="1775"/>
                    <a:pt x="1913" y="2812"/>
                  </a:cubicBezTo>
                  <a:cubicBezTo>
                    <a:pt x="1963" y="2925"/>
                    <a:pt x="1938" y="2862"/>
                    <a:pt x="1963" y="2937"/>
                  </a:cubicBezTo>
                  <a:cubicBezTo>
                    <a:pt x="1975" y="2950"/>
                    <a:pt x="2000" y="2987"/>
                    <a:pt x="2025" y="3000"/>
                  </a:cubicBezTo>
                  <a:lnTo>
                    <a:pt x="2038" y="3000"/>
                  </a:lnTo>
                  <a:cubicBezTo>
                    <a:pt x="2052" y="2990"/>
                    <a:pt x="2068" y="2986"/>
                    <a:pt x="2084" y="2986"/>
                  </a:cubicBezTo>
                  <a:cubicBezTo>
                    <a:pt x="2110" y="2986"/>
                    <a:pt x="2135" y="2997"/>
                    <a:pt x="2150" y="3012"/>
                  </a:cubicBezTo>
                  <a:cubicBezTo>
                    <a:pt x="2213" y="2987"/>
                    <a:pt x="2250" y="2937"/>
                    <a:pt x="2250" y="2887"/>
                  </a:cubicBezTo>
                  <a:cubicBezTo>
                    <a:pt x="2225" y="2687"/>
                    <a:pt x="2088" y="2500"/>
                    <a:pt x="2000" y="2312"/>
                  </a:cubicBezTo>
                  <a:cubicBezTo>
                    <a:pt x="1475" y="1438"/>
                    <a:pt x="788" y="6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5" name="Google Shape;4285;p13"/>
            <p:cNvSpPr/>
            <p:nvPr/>
          </p:nvSpPr>
          <p:spPr>
            <a:xfrm>
              <a:off x="6505150" y="1687150"/>
              <a:ext cx="39700" cy="59700"/>
            </a:xfrm>
            <a:custGeom>
              <a:avLst/>
              <a:gdLst/>
              <a:ahLst/>
              <a:cxnLst/>
              <a:rect l="l" t="t" r="r" b="b"/>
              <a:pathLst>
                <a:path w="1588" h="2388" extrusionOk="0">
                  <a:moveTo>
                    <a:pt x="1408" y="2370"/>
                  </a:moveTo>
                  <a:cubicBezTo>
                    <a:pt x="1407" y="2370"/>
                    <a:pt x="1405" y="2371"/>
                    <a:pt x="1402" y="2373"/>
                  </a:cubicBezTo>
                  <a:lnTo>
                    <a:pt x="1402" y="2373"/>
                  </a:lnTo>
                  <a:cubicBezTo>
                    <a:pt x="1408" y="2372"/>
                    <a:pt x="1409" y="2370"/>
                    <a:pt x="1408" y="2370"/>
                  </a:cubicBezTo>
                  <a:close/>
                  <a:moveTo>
                    <a:pt x="1" y="1"/>
                  </a:moveTo>
                  <a:cubicBezTo>
                    <a:pt x="563" y="713"/>
                    <a:pt x="1038" y="1663"/>
                    <a:pt x="1388" y="2388"/>
                  </a:cubicBezTo>
                  <a:cubicBezTo>
                    <a:pt x="1388" y="2388"/>
                    <a:pt x="1388" y="2375"/>
                    <a:pt x="1400" y="2375"/>
                  </a:cubicBezTo>
                  <a:cubicBezTo>
                    <a:pt x="1401" y="2374"/>
                    <a:pt x="1402" y="2374"/>
                    <a:pt x="1402" y="2373"/>
                  </a:cubicBezTo>
                  <a:lnTo>
                    <a:pt x="1402" y="2373"/>
                  </a:lnTo>
                  <a:cubicBezTo>
                    <a:pt x="1399" y="2374"/>
                    <a:pt x="1394" y="2375"/>
                    <a:pt x="1388" y="2375"/>
                  </a:cubicBezTo>
                  <a:cubicBezTo>
                    <a:pt x="1400" y="2375"/>
                    <a:pt x="1400" y="2363"/>
                    <a:pt x="1400" y="2363"/>
                  </a:cubicBezTo>
                  <a:cubicBezTo>
                    <a:pt x="1413" y="2363"/>
                    <a:pt x="1413" y="2350"/>
                    <a:pt x="1413" y="2350"/>
                  </a:cubicBezTo>
                  <a:cubicBezTo>
                    <a:pt x="1438" y="2313"/>
                    <a:pt x="1463" y="2288"/>
                    <a:pt x="1475" y="2263"/>
                  </a:cubicBezTo>
                  <a:cubicBezTo>
                    <a:pt x="1513" y="2225"/>
                    <a:pt x="1550" y="2200"/>
                    <a:pt x="1588" y="2175"/>
                  </a:cubicBezTo>
                  <a:cubicBezTo>
                    <a:pt x="1275" y="1500"/>
                    <a:pt x="626" y="6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6" name="Google Shape;4286;p13"/>
            <p:cNvSpPr/>
            <p:nvPr/>
          </p:nvSpPr>
          <p:spPr>
            <a:xfrm>
              <a:off x="6508275" y="1701850"/>
              <a:ext cx="30325" cy="50000"/>
            </a:xfrm>
            <a:custGeom>
              <a:avLst/>
              <a:gdLst/>
              <a:ahLst/>
              <a:cxnLst/>
              <a:rect l="l" t="t" r="r" b="b"/>
              <a:pathLst>
                <a:path w="1213" h="2000" extrusionOk="0">
                  <a:moveTo>
                    <a:pt x="1" y="0"/>
                  </a:moveTo>
                  <a:lnTo>
                    <a:pt x="1" y="0"/>
                  </a:lnTo>
                  <a:cubicBezTo>
                    <a:pt x="376" y="662"/>
                    <a:pt x="763" y="1350"/>
                    <a:pt x="1013" y="2000"/>
                  </a:cubicBezTo>
                  <a:cubicBezTo>
                    <a:pt x="1025" y="2000"/>
                    <a:pt x="1038" y="1987"/>
                    <a:pt x="1050" y="1987"/>
                  </a:cubicBezTo>
                  <a:lnTo>
                    <a:pt x="1063" y="1987"/>
                  </a:lnTo>
                  <a:cubicBezTo>
                    <a:pt x="1075" y="1975"/>
                    <a:pt x="1088" y="1975"/>
                    <a:pt x="1100" y="1962"/>
                  </a:cubicBezTo>
                  <a:cubicBezTo>
                    <a:pt x="1113" y="1925"/>
                    <a:pt x="1150" y="1887"/>
                    <a:pt x="1175" y="1862"/>
                  </a:cubicBezTo>
                  <a:cubicBezTo>
                    <a:pt x="1188" y="1850"/>
                    <a:pt x="1200" y="1837"/>
                    <a:pt x="1213" y="1825"/>
                  </a:cubicBezTo>
                  <a:cubicBezTo>
                    <a:pt x="925" y="1150"/>
                    <a:pt x="463" y="56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7" name="Google Shape;4287;p13"/>
            <p:cNvSpPr/>
            <p:nvPr/>
          </p:nvSpPr>
          <p:spPr>
            <a:xfrm>
              <a:off x="6503600" y="1709975"/>
              <a:ext cx="27500" cy="46875"/>
            </a:xfrm>
            <a:custGeom>
              <a:avLst/>
              <a:gdLst/>
              <a:ahLst/>
              <a:cxnLst/>
              <a:rect l="l" t="t" r="r" b="b"/>
              <a:pathLst>
                <a:path w="1100" h="1875" extrusionOk="0">
                  <a:moveTo>
                    <a:pt x="100" y="0"/>
                  </a:moveTo>
                  <a:lnTo>
                    <a:pt x="100" y="0"/>
                  </a:lnTo>
                  <a:cubicBezTo>
                    <a:pt x="438" y="612"/>
                    <a:pt x="638" y="1075"/>
                    <a:pt x="850" y="1675"/>
                  </a:cubicBezTo>
                  <a:cubicBezTo>
                    <a:pt x="875" y="1712"/>
                    <a:pt x="888" y="1762"/>
                    <a:pt x="900" y="1800"/>
                  </a:cubicBezTo>
                  <a:cubicBezTo>
                    <a:pt x="688" y="1250"/>
                    <a:pt x="350" y="762"/>
                    <a:pt x="0" y="287"/>
                  </a:cubicBezTo>
                  <a:lnTo>
                    <a:pt x="0" y="287"/>
                  </a:lnTo>
                  <a:cubicBezTo>
                    <a:pt x="288" y="837"/>
                    <a:pt x="525" y="1412"/>
                    <a:pt x="713" y="1875"/>
                  </a:cubicBezTo>
                  <a:cubicBezTo>
                    <a:pt x="713" y="1862"/>
                    <a:pt x="725" y="1862"/>
                    <a:pt x="725" y="1862"/>
                  </a:cubicBezTo>
                  <a:lnTo>
                    <a:pt x="738" y="1862"/>
                  </a:lnTo>
                  <a:cubicBezTo>
                    <a:pt x="763" y="1850"/>
                    <a:pt x="788" y="1837"/>
                    <a:pt x="800" y="1825"/>
                  </a:cubicBezTo>
                  <a:lnTo>
                    <a:pt x="913" y="1825"/>
                  </a:lnTo>
                  <a:cubicBezTo>
                    <a:pt x="938" y="1800"/>
                    <a:pt x="975" y="1787"/>
                    <a:pt x="975" y="1775"/>
                  </a:cubicBezTo>
                  <a:cubicBezTo>
                    <a:pt x="1000" y="1762"/>
                    <a:pt x="1037" y="1750"/>
                    <a:pt x="1062" y="1737"/>
                  </a:cubicBezTo>
                  <a:cubicBezTo>
                    <a:pt x="1075" y="1725"/>
                    <a:pt x="1087" y="1725"/>
                    <a:pt x="1100" y="1712"/>
                  </a:cubicBezTo>
                  <a:cubicBezTo>
                    <a:pt x="888" y="1087"/>
                    <a:pt x="525" y="512"/>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8" name="Google Shape;4288;p13"/>
            <p:cNvSpPr/>
            <p:nvPr/>
          </p:nvSpPr>
          <p:spPr>
            <a:xfrm>
              <a:off x="6501400" y="1726525"/>
              <a:ext cx="14400" cy="27075"/>
            </a:xfrm>
            <a:custGeom>
              <a:avLst/>
              <a:gdLst/>
              <a:ahLst/>
              <a:cxnLst/>
              <a:rect l="l" t="t" r="r" b="b"/>
              <a:pathLst>
                <a:path w="576" h="1083" extrusionOk="0">
                  <a:moveTo>
                    <a:pt x="1" y="0"/>
                  </a:moveTo>
                  <a:cubicBezTo>
                    <a:pt x="201" y="338"/>
                    <a:pt x="288" y="675"/>
                    <a:pt x="451" y="1038"/>
                  </a:cubicBezTo>
                  <a:cubicBezTo>
                    <a:pt x="457" y="1067"/>
                    <a:pt x="483" y="1083"/>
                    <a:pt x="509" y="1083"/>
                  </a:cubicBezTo>
                  <a:cubicBezTo>
                    <a:pt x="539" y="1083"/>
                    <a:pt x="569" y="1064"/>
                    <a:pt x="576" y="1025"/>
                  </a:cubicBezTo>
                  <a:cubicBezTo>
                    <a:pt x="451" y="663"/>
                    <a:pt x="263" y="3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9" name="Google Shape;4289;p13"/>
            <p:cNvSpPr/>
            <p:nvPr/>
          </p:nvSpPr>
          <p:spPr>
            <a:xfrm>
              <a:off x="6512650" y="1752450"/>
              <a:ext cx="25" cy="25"/>
            </a:xfrm>
            <a:custGeom>
              <a:avLst/>
              <a:gdLst/>
              <a:ahLst/>
              <a:cxnLst/>
              <a:rect l="l" t="t" r="r" b="b"/>
              <a:pathLst>
                <a:path w="1" h="1" extrusionOk="0">
                  <a:moveTo>
                    <a:pt x="1" y="1"/>
                  </a:move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0" name="Google Shape;4290;p13"/>
            <p:cNvSpPr/>
            <p:nvPr/>
          </p:nvSpPr>
          <p:spPr>
            <a:xfrm>
              <a:off x="6512650" y="1752450"/>
              <a:ext cx="25" cy="350"/>
            </a:xfrm>
            <a:custGeom>
              <a:avLst/>
              <a:gdLst/>
              <a:ahLst/>
              <a:cxnLst/>
              <a:rect l="l" t="t" r="r" b="b"/>
              <a:pathLst>
                <a:path w="1" h="14" extrusionOk="0">
                  <a:moveTo>
                    <a:pt x="1" y="1"/>
                  </a:moveTo>
                  <a:cubicBezTo>
                    <a:pt x="1" y="1"/>
                    <a:pt x="1" y="1"/>
                    <a:pt x="1" y="1"/>
                  </a:cubicBezTo>
                  <a:cubicBezTo>
                    <a:pt x="1" y="13"/>
                    <a:pt x="1" y="13"/>
                    <a:pt x="1" y="13"/>
                  </a:cubicBez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1" name="Google Shape;4291;p13"/>
            <p:cNvSpPr/>
            <p:nvPr/>
          </p:nvSpPr>
          <p:spPr>
            <a:xfrm>
              <a:off x="6647625" y="1772450"/>
              <a:ext cx="70300" cy="24700"/>
            </a:xfrm>
            <a:custGeom>
              <a:avLst/>
              <a:gdLst/>
              <a:ahLst/>
              <a:cxnLst/>
              <a:rect l="l" t="t" r="r" b="b"/>
              <a:pathLst>
                <a:path w="2812" h="988" extrusionOk="0">
                  <a:moveTo>
                    <a:pt x="0" y="0"/>
                  </a:moveTo>
                  <a:lnTo>
                    <a:pt x="0" y="0"/>
                  </a:lnTo>
                  <a:cubicBezTo>
                    <a:pt x="563" y="113"/>
                    <a:pt x="1125" y="188"/>
                    <a:pt x="1650" y="388"/>
                  </a:cubicBezTo>
                  <a:cubicBezTo>
                    <a:pt x="1875" y="475"/>
                    <a:pt x="2462" y="788"/>
                    <a:pt x="2812" y="988"/>
                  </a:cubicBezTo>
                  <a:cubicBezTo>
                    <a:pt x="2550" y="725"/>
                    <a:pt x="2112" y="363"/>
                    <a:pt x="1700" y="213"/>
                  </a:cubicBezTo>
                  <a:cubicBezTo>
                    <a:pt x="1150" y="13"/>
                    <a:pt x="575" y="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2" name="Google Shape;4292;p13"/>
            <p:cNvSpPr/>
            <p:nvPr/>
          </p:nvSpPr>
          <p:spPr>
            <a:xfrm>
              <a:off x="6670425" y="1768375"/>
              <a:ext cx="36900" cy="14100"/>
            </a:xfrm>
            <a:custGeom>
              <a:avLst/>
              <a:gdLst/>
              <a:ahLst/>
              <a:cxnLst/>
              <a:rect l="l" t="t" r="r" b="b"/>
              <a:pathLst>
                <a:path w="1476" h="564" extrusionOk="0">
                  <a:moveTo>
                    <a:pt x="0" y="1"/>
                  </a:moveTo>
                  <a:lnTo>
                    <a:pt x="0" y="1"/>
                  </a:lnTo>
                  <a:cubicBezTo>
                    <a:pt x="675" y="213"/>
                    <a:pt x="888" y="313"/>
                    <a:pt x="1475" y="563"/>
                  </a:cubicBezTo>
                  <a:cubicBezTo>
                    <a:pt x="1250" y="288"/>
                    <a:pt x="500"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3" name="Google Shape;4293;p13"/>
            <p:cNvSpPr/>
            <p:nvPr/>
          </p:nvSpPr>
          <p:spPr>
            <a:xfrm>
              <a:off x="6680100" y="1765175"/>
              <a:ext cx="19100" cy="5100"/>
            </a:xfrm>
            <a:custGeom>
              <a:avLst/>
              <a:gdLst/>
              <a:ahLst/>
              <a:cxnLst/>
              <a:rect l="l" t="t" r="r" b="b"/>
              <a:pathLst>
                <a:path w="764" h="204" extrusionOk="0">
                  <a:moveTo>
                    <a:pt x="77" y="0"/>
                  </a:moveTo>
                  <a:cubicBezTo>
                    <a:pt x="51" y="0"/>
                    <a:pt x="26" y="2"/>
                    <a:pt x="1" y="4"/>
                  </a:cubicBezTo>
                  <a:cubicBezTo>
                    <a:pt x="263" y="41"/>
                    <a:pt x="501" y="166"/>
                    <a:pt x="763" y="204"/>
                  </a:cubicBezTo>
                  <a:cubicBezTo>
                    <a:pt x="571" y="102"/>
                    <a:pt x="318" y="0"/>
                    <a:pt x="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4" name="Google Shape;4294;p13"/>
            <p:cNvSpPr/>
            <p:nvPr/>
          </p:nvSpPr>
          <p:spPr>
            <a:xfrm>
              <a:off x="6571075" y="1693400"/>
              <a:ext cx="116875" cy="27675"/>
            </a:xfrm>
            <a:custGeom>
              <a:avLst/>
              <a:gdLst/>
              <a:ahLst/>
              <a:cxnLst/>
              <a:rect l="l" t="t" r="r" b="b"/>
              <a:pathLst>
                <a:path w="4675" h="1107" extrusionOk="0">
                  <a:moveTo>
                    <a:pt x="1" y="1"/>
                  </a:moveTo>
                  <a:lnTo>
                    <a:pt x="1" y="1"/>
                  </a:lnTo>
                  <a:cubicBezTo>
                    <a:pt x="1297" y="500"/>
                    <a:pt x="2643" y="1106"/>
                    <a:pt x="4108" y="1106"/>
                  </a:cubicBezTo>
                  <a:cubicBezTo>
                    <a:pt x="4295" y="1106"/>
                    <a:pt x="4484" y="1097"/>
                    <a:pt x="4674" y="1075"/>
                  </a:cubicBezTo>
                  <a:cubicBezTo>
                    <a:pt x="4024" y="1038"/>
                    <a:pt x="3362" y="850"/>
                    <a:pt x="2725" y="676"/>
                  </a:cubicBezTo>
                  <a:cubicBezTo>
                    <a:pt x="1825" y="438"/>
                    <a:pt x="913"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5" name="Google Shape;4295;p13"/>
            <p:cNvSpPr/>
            <p:nvPr/>
          </p:nvSpPr>
          <p:spPr>
            <a:xfrm>
              <a:off x="6591375" y="1709025"/>
              <a:ext cx="85325" cy="18250"/>
            </a:xfrm>
            <a:custGeom>
              <a:avLst/>
              <a:gdLst/>
              <a:ahLst/>
              <a:cxnLst/>
              <a:rect l="l" t="t" r="r" b="b"/>
              <a:pathLst>
                <a:path w="3413" h="730" extrusionOk="0">
                  <a:moveTo>
                    <a:pt x="1" y="1"/>
                  </a:moveTo>
                  <a:lnTo>
                    <a:pt x="1" y="1"/>
                  </a:lnTo>
                  <a:cubicBezTo>
                    <a:pt x="1020" y="387"/>
                    <a:pt x="2095" y="730"/>
                    <a:pt x="3193" y="730"/>
                  </a:cubicBezTo>
                  <a:cubicBezTo>
                    <a:pt x="3266" y="730"/>
                    <a:pt x="3339" y="728"/>
                    <a:pt x="3412" y="725"/>
                  </a:cubicBezTo>
                  <a:cubicBezTo>
                    <a:pt x="2313" y="450"/>
                    <a:pt x="1138"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6" name="Google Shape;4296;p13"/>
            <p:cNvSpPr/>
            <p:nvPr/>
          </p:nvSpPr>
          <p:spPr>
            <a:xfrm>
              <a:off x="6616375" y="1725250"/>
              <a:ext cx="54375" cy="8525"/>
            </a:xfrm>
            <a:custGeom>
              <a:avLst/>
              <a:gdLst/>
              <a:ahLst/>
              <a:cxnLst/>
              <a:rect l="l" t="t" r="r" b="b"/>
              <a:pathLst>
                <a:path w="2175" h="341" extrusionOk="0">
                  <a:moveTo>
                    <a:pt x="81" y="1"/>
                  </a:moveTo>
                  <a:cubicBezTo>
                    <a:pt x="54" y="1"/>
                    <a:pt x="27" y="1"/>
                    <a:pt x="1" y="1"/>
                  </a:cubicBezTo>
                  <a:cubicBezTo>
                    <a:pt x="688" y="132"/>
                    <a:pt x="1364" y="341"/>
                    <a:pt x="2061" y="341"/>
                  </a:cubicBezTo>
                  <a:cubicBezTo>
                    <a:pt x="2099" y="341"/>
                    <a:pt x="2137" y="340"/>
                    <a:pt x="2175" y="339"/>
                  </a:cubicBezTo>
                  <a:cubicBezTo>
                    <a:pt x="1501" y="158"/>
                    <a:pt x="791"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7" name="Google Shape;4297;p13"/>
            <p:cNvSpPr/>
            <p:nvPr/>
          </p:nvSpPr>
          <p:spPr>
            <a:xfrm>
              <a:off x="6628875" y="1735275"/>
              <a:ext cx="14075" cy="3150"/>
            </a:xfrm>
            <a:custGeom>
              <a:avLst/>
              <a:gdLst/>
              <a:ahLst/>
              <a:cxnLst/>
              <a:rect l="l" t="t" r="r" b="b"/>
              <a:pathLst>
                <a:path w="563" h="126" extrusionOk="0">
                  <a:moveTo>
                    <a:pt x="0" y="0"/>
                  </a:moveTo>
                  <a:lnTo>
                    <a:pt x="0" y="0"/>
                  </a:lnTo>
                  <a:cubicBezTo>
                    <a:pt x="188" y="63"/>
                    <a:pt x="375" y="113"/>
                    <a:pt x="563" y="125"/>
                  </a:cubicBezTo>
                  <a:cubicBezTo>
                    <a:pt x="400" y="63"/>
                    <a:pt x="188"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8" name="Google Shape;4298;p13"/>
            <p:cNvSpPr/>
            <p:nvPr/>
          </p:nvSpPr>
          <p:spPr>
            <a:xfrm>
              <a:off x="6515775" y="1620925"/>
              <a:ext cx="49700" cy="53750"/>
            </a:xfrm>
            <a:custGeom>
              <a:avLst/>
              <a:gdLst/>
              <a:ahLst/>
              <a:cxnLst/>
              <a:rect l="l" t="t" r="r" b="b"/>
              <a:pathLst>
                <a:path w="1988" h="2150" extrusionOk="0">
                  <a:moveTo>
                    <a:pt x="1" y="0"/>
                  </a:moveTo>
                  <a:lnTo>
                    <a:pt x="1" y="0"/>
                  </a:lnTo>
                  <a:cubicBezTo>
                    <a:pt x="101" y="1063"/>
                    <a:pt x="600" y="1788"/>
                    <a:pt x="1663" y="2075"/>
                  </a:cubicBezTo>
                  <a:cubicBezTo>
                    <a:pt x="1775" y="2100"/>
                    <a:pt x="1875" y="2125"/>
                    <a:pt x="1988" y="2150"/>
                  </a:cubicBezTo>
                  <a:cubicBezTo>
                    <a:pt x="1838" y="2075"/>
                    <a:pt x="1675" y="2000"/>
                    <a:pt x="1525" y="1912"/>
                  </a:cubicBezTo>
                  <a:cubicBezTo>
                    <a:pt x="1113" y="1675"/>
                    <a:pt x="813" y="1488"/>
                    <a:pt x="513" y="1113"/>
                  </a:cubicBezTo>
                  <a:cubicBezTo>
                    <a:pt x="313" y="875"/>
                    <a:pt x="88" y="3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9" name="Google Shape;4299;p13"/>
            <p:cNvSpPr/>
            <p:nvPr/>
          </p:nvSpPr>
          <p:spPr>
            <a:xfrm>
              <a:off x="6512650" y="1639350"/>
              <a:ext cx="40950" cy="36575"/>
            </a:xfrm>
            <a:custGeom>
              <a:avLst/>
              <a:gdLst/>
              <a:ahLst/>
              <a:cxnLst/>
              <a:rect l="l" t="t" r="r" b="b"/>
              <a:pathLst>
                <a:path w="1638" h="1463" extrusionOk="0">
                  <a:moveTo>
                    <a:pt x="1" y="1"/>
                  </a:moveTo>
                  <a:cubicBezTo>
                    <a:pt x="1" y="1"/>
                    <a:pt x="1" y="7"/>
                    <a:pt x="5" y="11"/>
                  </a:cubicBezTo>
                  <a:lnTo>
                    <a:pt x="5" y="11"/>
                  </a:lnTo>
                  <a:cubicBezTo>
                    <a:pt x="4" y="8"/>
                    <a:pt x="2" y="4"/>
                    <a:pt x="1" y="1"/>
                  </a:cubicBezTo>
                  <a:close/>
                  <a:moveTo>
                    <a:pt x="5" y="11"/>
                  </a:moveTo>
                  <a:cubicBezTo>
                    <a:pt x="13" y="29"/>
                    <a:pt x="13" y="40"/>
                    <a:pt x="13" y="51"/>
                  </a:cubicBezTo>
                  <a:cubicBezTo>
                    <a:pt x="263" y="763"/>
                    <a:pt x="938" y="1250"/>
                    <a:pt x="1638" y="1463"/>
                  </a:cubicBezTo>
                  <a:cubicBezTo>
                    <a:pt x="1063" y="1163"/>
                    <a:pt x="538" y="663"/>
                    <a:pt x="138" y="188"/>
                  </a:cubicBezTo>
                  <a:cubicBezTo>
                    <a:pt x="113" y="163"/>
                    <a:pt x="38" y="63"/>
                    <a:pt x="13" y="13"/>
                  </a:cubicBezTo>
                  <a:cubicBezTo>
                    <a:pt x="10" y="13"/>
                    <a:pt x="7" y="12"/>
                    <a:pt x="5"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0" name="Google Shape;4300;p13"/>
            <p:cNvSpPr/>
            <p:nvPr/>
          </p:nvSpPr>
          <p:spPr>
            <a:xfrm>
              <a:off x="6517975" y="1654975"/>
              <a:ext cx="18750" cy="16575"/>
            </a:xfrm>
            <a:custGeom>
              <a:avLst/>
              <a:gdLst/>
              <a:ahLst/>
              <a:cxnLst/>
              <a:rect l="l" t="t" r="r" b="b"/>
              <a:pathLst>
                <a:path w="750" h="663" extrusionOk="0">
                  <a:moveTo>
                    <a:pt x="0" y="1"/>
                  </a:moveTo>
                  <a:lnTo>
                    <a:pt x="0" y="1"/>
                  </a:lnTo>
                  <a:cubicBezTo>
                    <a:pt x="163" y="288"/>
                    <a:pt x="450" y="513"/>
                    <a:pt x="750" y="663"/>
                  </a:cubicBezTo>
                  <a:cubicBezTo>
                    <a:pt x="487" y="451"/>
                    <a:pt x="250"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1" name="Google Shape;4301;p13"/>
            <p:cNvSpPr/>
            <p:nvPr/>
          </p:nvSpPr>
          <p:spPr>
            <a:xfrm>
              <a:off x="6638250" y="2132050"/>
              <a:ext cx="650" cy="325"/>
            </a:xfrm>
            <a:custGeom>
              <a:avLst/>
              <a:gdLst/>
              <a:ahLst/>
              <a:cxnLst/>
              <a:rect l="l" t="t" r="r" b="b"/>
              <a:pathLst>
                <a:path w="26" h="13" extrusionOk="0">
                  <a:moveTo>
                    <a:pt x="25" y="0"/>
                  </a:moveTo>
                  <a:cubicBezTo>
                    <a:pt x="15" y="0"/>
                    <a:pt x="13" y="0"/>
                    <a:pt x="13" y="6"/>
                  </a:cubicBezTo>
                  <a:lnTo>
                    <a:pt x="13" y="6"/>
                  </a:lnTo>
                  <a:cubicBezTo>
                    <a:pt x="19" y="3"/>
                    <a:pt x="25" y="0"/>
                    <a:pt x="25" y="0"/>
                  </a:cubicBezTo>
                  <a:close/>
                  <a:moveTo>
                    <a:pt x="13" y="6"/>
                  </a:moveTo>
                  <a:cubicBezTo>
                    <a:pt x="7" y="9"/>
                    <a:pt x="0" y="13"/>
                    <a:pt x="0" y="13"/>
                  </a:cubicBezTo>
                  <a:lnTo>
                    <a:pt x="13" y="13"/>
                  </a:lnTo>
                  <a:cubicBezTo>
                    <a:pt x="13" y="10"/>
                    <a:pt x="13" y="8"/>
                    <a:pt x="13" y="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2" name="Google Shape;4302;p13"/>
            <p:cNvSpPr/>
            <p:nvPr/>
          </p:nvSpPr>
          <p:spPr>
            <a:xfrm>
              <a:off x="6638250" y="2132350"/>
              <a:ext cx="325" cy="25"/>
            </a:xfrm>
            <a:custGeom>
              <a:avLst/>
              <a:gdLst/>
              <a:ahLst/>
              <a:cxnLst/>
              <a:rect l="l" t="t" r="r" b="b"/>
              <a:pathLst>
                <a:path w="13" h="1" extrusionOk="0">
                  <a:moveTo>
                    <a:pt x="0" y="1"/>
                  </a:moveTo>
                  <a:lnTo>
                    <a:pt x="0" y="1"/>
                  </a:lnTo>
                  <a:cubicBezTo>
                    <a:pt x="0" y="1"/>
                    <a:pt x="13"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3" name="Google Shape;4303;p13"/>
            <p:cNvSpPr/>
            <p:nvPr/>
          </p:nvSpPr>
          <p:spPr>
            <a:xfrm>
              <a:off x="6637925" y="2132350"/>
              <a:ext cx="350" cy="25"/>
            </a:xfrm>
            <a:custGeom>
              <a:avLst/>
              <a:gdLst/>
              <a:ahLst/>
              <a:cxnLst/>
              <a:rect l="l" t="t" r="r" b="b"/>
              <a:pathLst>
                <a:path w="14" h="1" extrusionOk="0">
                  <a:moveTo>
                    <a:pt x="1" y="1"/>
                  </a:moveTo>
                  <a:cubicBezTo>
                    <a:pt x="1" y="1"/>
                    <a:pt x="13" y="1"/>
                    <a:pt x="13" y="1"/>
                  </a:cubicBezTo>
                  <a:cubicBezTo>
                    <a:pt x="13" y="1"/>
                    <a:pt x="13" y="1"/>
                    <a:pt x="13" y="1"/>
                  </a:cubicBez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4" name="Google Shape;4304;p13"/>
            <p:cNvSpPr/>
            <p:nvPr/>
          </p:nvSpPr>
          <p:spPr>
            <a:xfrm>
              <a:off x="6579500" y="2104225"/>
              <a:ext cx="80950" cy="36175"/>
            </a:xfrm>
            <a:custGeom>
              <a:avLst/>
              <a:gdLst/>
              <a:ahLst/>
              <a:cxnLst/>
              <a:rect l="l" t="t" r="r" b="b"/>
              <a:pathLst>
                <a:path w="3238" h="1447" extrusionOk="0">
                  <a:moveTo>
                    <a:pt x="1" y="1"/>
                  </a:moveTo>
                  <a:cubicBezTo>
                    <a:pt x="176" y="338"/>
                    <a:pt x="276" y="713"/>
                    <a:pt x="526" y="1013"/>
                  </a:cubicBezTo>
                  <a:cubicBezTo>
                    <a:pt x="676" y="1201"/>
                    <a:pt x="876" y="1338"/>
                    <a:pt x="1101" y="1413"/>
                  </a:cubicBezTo>
                  <a:cubicBezTo>
                    <a:pt x="1185" y="1436"/>
                    <a:pt x="1281" y="1446"/>
                    <a:pt x="1378" y="1446"/>
                  </a:cubicBezTo>
                  <a:cubicBezTo>
                    <a:pt x="1598" y="1446"/>
                    <a:pt x="1822" y="1395"/>
                    <a:pt x="1925" y="1325"/>
                  </a:cubicBezTo>
                  <a:cubicBezTo>
                    <a:pt x="1975" y="1275"/>
                    <a:pt x="1963" y="1188"/>
                    <a:pt x="1900" y="1151"/>
                  </a:cubicBezTo>
                  <a:cubicBezTo>
                    <a:pt x="2050" y="1151"/>
                    <a:pt x="2213" y="1138"/>
                    <a:pt x="2363" y="1126"/>
                  </a:cubicBezTo>
                  <a:cubicBezTo>
                    <a:pt x="2463" y="1113"/>
                    <a:pt x="2500" y="963"/>
                    <a:pt x="2425" y="901"/>
                  </a:cubicBezTo>
                  <a:cubicBezTo>
                    <a:pt x="2725" y="851"/>
                    <a:pt x="3075" y="713"/>
                    <a:pt x="3213" y="576"/>
                  </a:cubicBezTo>
                  <a:cubicBezTo>
                    <a:pt x="3238" y="538"/>
                    <a:pt x="3225" y="463"/>
                    <a:pt x="3175" y="438"/>
                  </a:cubicBezTo>
                  <a:cubicBezTo>
                    <a:pt x="3164" y="422"/>
                    <a:pt x="3145" y="418"/>
                    <a:pt x="3124" y="418"/>
                  </a:cubicBezTo>
                  <a:cubicBezTo>
                    <a:pt x="3097" y="418"/>
                    <a:pt x="3070" y="426"/>
                    <a:pt x="3063" y="426"/>
                  </a:cubicBezTo>
                  <a:lnTo>
                    <a:pt x="3075" y="426"/>
                  </a:lnTo>
                  <a:cubicBezTo>
                    <a:pt x="3000" y="451"/>
                    <a:pt x="3013" y="438"/>
                    <a:pt x="2900" y="488"/>
                  </a:cubicBezTo>
                  <a:cubicBezTo>
                    <a:pt x="2634" y="636"/>
                    <a:pt x="2306" y="724"/>
                    <a:pt x="1972" y="724"/>
                  </a:cubicBezTo>
                  <a:cubicBezTo>
                    <a:pt x="1570" y="724"/>
                    <a:pt x="1159" y="596"/>
                    <a:pt x="838" y="288"/>
                  </a:cubicBezTo>
                  <a:lnTo>
                    <a:pt x="838" y="288"/>
                  </a:lnTo>
                  <a:cubicBezTo>
                    <a:pt x="1126" y="638"/>
                    <a:pt x="1563" y="851"/>
                    <a:pt x="2013" y="901"/>
                  </a:cubicBezTo>
                  <a:cubicBezTo>
                    <a:pt x="1919" y="909"/>
                    <a:pt x="1826" y="914"/>
                    <a:pt x="1733" y="914"/>
                  </a:cubicBezTo>
                  <a:cubicBezTo>
                    <a:pt x="1157" y="914"/>
                    <a:pt x="615" y="728"/>
                    <a:pt x="313" y="126"/>
                  </a:cubicBezTo>
                  <a:lnTo>
                    <a:pt x="313" y="126"/>
                  </a:lnTo>
                  <a:cubicBezTo>
                    <a:pt x="526" y="763"/>
                    <a:pt x="1126" y="1076"/>
                    <a:pt x="1763" y="1138"/>
                  </a:cubicBezTo>
                  <a:cubicBezTo>
                    <a:pt x="1701" y="1151"/>
                    <a:pt x="1613" y="1176"/>
                    <a:pt x="1538" y="1176"/>
                  </a:cubicBezTo>
                  <a:cubicBezTo>
                    <a:pt x="1538" y="1183"/>
                    <a:pt x="1400" y="1195"/>
                    <a:pt x="1283" y="1195"/>
                  </a:cubicBezTo>
                  <a:cubicBezTo>
                    <a:pt x="1207" y="1195"/>
                    <a:pt x="1140" y="1190"/>
                    <a:pt x="1126" y="1176"/>
                  </a:cubicBezTo>
                  <a:cubicBezTo>
                    <a:pt x="913" y="1113"/>
                    <a:pt x="726" y="1013"/>
                    <a:pt x="551" y="826"/>
                  </a:cubicBezTo>
                  <a:cubicBezTo>
                    <a:pt x="338" y="601"/>
                    <a:pt x="176" y="2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5" name="Google Shape;4305;p13"/>
            <p:cNvSpPr/>
            <p:nvPr/>
          </p:nvSpPr>
          <p:spPr>
            <a:xfrm>
              <a:off x="6632925" y="2109025"/>
              <a:ext cx="27650" cy="10850"/>
            </a:xfrm>
            <a:custGeom>
              <a:avLst/>
              <a:gdLst/>
              <a:ahLst/>
              <a:cxnLst/>
              <a:rect l="l" t="t" r="r" b="b"/>
              <a:pathLst>
                <a:path w="1106" h="434" extrusionOk="0">
                  <a:moveTo>
                    <a:pt x="1024" y="1"/>
                  </a:moveTo>
                  <a:cubicBezTo>
                    <a:pt x="1007" y="1"/>
                    <a:pt x="990" y="7"/>
                    <a:pt x="976" y="21"/>
                  </a:cubicBezTo>
                  <a:cubicBezTo>
                    <a:pt x="763" y="196"/>
                    <a:pt x="338" y="321"/>
                    <a:pt x="1" y="434"/>
                  </a:cubicBezTo>
                  <a:cubicBezTo>
                    <a:pt x="326" y="384"/>
                    <a:pt x="676" y="346"/>
                    <a:pt x="976" y="184"/>
                  </a:cubicBezTo>
                  <a:cubicBezTo>
                    <a:pt x="1026" y="159"/>
                    <a:pt x="1076" y="134"/>
                    <a:pt x="1088" y="84"/>
                  </a:cubicBezTo>
                  <a:cubicBezTo>
                    <a:pt x="1106" y="39"/>
                    <a:pt x="1066" y="1"/>
                    <a:pt x="10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6" name="Google Shape;4306;p13"/>
            <p:cNvSpPr/>
            <p:nvPr/>
          </p:nvSpPr>
          <p:spPr>
            <a:xfrm>
              <a:off x="6562650" y="2098600"/>
              <a:ext cx="35950" cy="52500"/>
            </a:xfrm>
            <a:custGeom>
              <a:avLst/>
              <a:gdLst/>
              <a:ahLst/>
              <a:cxnLst/>
              <a:rect l="l" t="t" r="r" b="b"/>
              <a:pathLst>
                <a:path w="1438" h="2100" extrusionOk="0">
                  <a:moveTo>
                    <a:pt x="38" y="1"/>
                  </a:moveTo>
                  <a:lnTo>
                    <a:pt x="38" y="1"/>
                  </a:lnTo>
                  <a:cubicBezTo>
                    <a:pt x="113" y="351"/>
                    <a:pt x="225" y="701"/>
                    <a:pt x="363" y="1038"/>
                  </a:cubicBezTo>
                  <a:cubicBezTo>
                    <a:pt x="438" y="1276"/>
                    <a:pt x="537" y="1513"/>
                    <a:pt x="700" y="1700"/>
                  </a:cubicBezTo>
                  <a:cubicBezTo>
                    <a:pt x="725" y="1713"/>
                    <a:pt x="750" y="1725"/>
                    <a:pt x="762" y="1750"/>
                  </a:cubicBezTo>
                  <a:cubicBezTo>
                    <a:pt x="750" y="1738"/>
                    <a:pt x="737" y="1725"/>
                    <a:pt x="725" y="1725"/>
                  </a:cubicBezTo>
                  <a:cubicBezTo>
                    <a:pt x="612" y="1638"/>
                    <a:pt x="500" y="1488"/>
                    <a:pt x="463" y="1438"/>
                  </a:cubicBezTo>
                  <a:cubicBezTo>
                    <a:pt x="238" y="1151"/>
                    <a:pt x="88" y="851"/>
                    <a:pt x="0" y="501"/>
                  </a:cubicBezTo>
                  <a:lnTo>
                    <a:pt x="0" y="501"/>
                  </a:lnTo>
                  <a:cubicBezTo>
                    <a:pt x="50" y="901"/>
                    <a:pt x="200" y="1288"/>
                    <a:pt x="450" y="1613"/>
                  </a:cubicBezTo>
                  <a:cubicBezTo>
                    <a:pt x="587" y="1813"/>
                    <a:pt x="775" y="1963"/>
                    <a:pt x="1000" y="2038"/>
                  </a:cubicBezTo>
                  <a:cubicBezTo>
                    <a:pt x="1058" y="2057"/>
                    <a:pt x="1132" y="2100"/>
                    <a:pt x="1197" y="2100"/>
                  </a:cubicBezTo>
                  <a:cubicBezTo>
                    <a:pt x="1215" y="2100"/>
                    <a:pt x="1233" y="2096"/>
                    <a:pt x="1250" y="2088"/>
                  </a:cubicBezTo>
                  <a:cubicBezTo>
                    <a:pt x="1275" y="2063"/>
                    <a:pt x="1287" y="2050"/>
                    <a:pt x="1287" y="2038"/>
                  </a:cubicBezTo>
                  <a:cubicBezTo>
                    <a:pt x="1287" y="2025"/>
                    <a:pt x="1300" y="2025"/>
                    <a:pt x="1312" y="2025"/>
                  </a:cubicBezTo>
                  <a:cubicBezTo>
                    <a:pt x="1437" y="1925"/>
                    <a:pt x="1300" y="1813"/>
                    <a:pt x="1250" y="1813"/>
                  </a:cubicBezTo>
                  <a:cubicBezTo>
                    <a:pt x="987" y="1713"/>
                    <a:pt x="725" y="1475"/>
                    <a:pt x="562" y="1163"/>
                  </a:cubicBezTo>
                  <a:cubicBezTo>
                    <a:pt x="350" y="776"/>
                    <a:pt x="175" y="4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7" name="Google Shape;4307;p13"/>
            <p:cNvSpPr/>
            <p:nvPr/>
          </p:nvSpPr>
          <p:spPr>
            <a:xfrm>
              <a:off x="6623550" y="2018350"/>
              <a:ext cx="38775" cy="54050"/>
            </a:xfrm>
            <a:custGeom>
              <a:avLst/>
              <a:gdLst/>
              <a:ahLst/>
              <a:cxnLst/>
              <a:rect l="l" t="t" r="r" b="b"/>
              <a:pathLst>
                <a:path w="1551" h="2162" extrusionOk="0">
                  <a:moveTo>
                    <a:pt x="1436" y="1"/>
                  </a:moveTo>
                  <a:cubicBezTo>
                    <a:pt x="1406" y="1"/>
                    <a:pt x="1376" y="12"/>
                    <a:pt x="1351" y="37"/>
                  </a:cubicBezTo>
                  <a:cubicBezTo>
                    <a:pt x="1288" y="124"/>
                    <a:pt x="1338" y="112"/>
                    <a:pt x="1301" y="224"/>
                  </a:cubicBezTo>
                  <a:cubicBezTo>
                    <a:pt x="1188" y="562"/>
                    <a:pt x="763" y="874"/>
                    <a:pt x="413" y="1211"/>
                  </a:cubicBezTo>
                  <a:cubicBezTo>
                    <a:pt x="188" y="1486"/>
                    <a:pt x="51" y="1824"/>
                    <a:pt x="1" y="2161"/>
                  </a:cubicBezTo>
                  <a:cubicBezTo>
                    <a:pt x="88" y="1824"/>
                    <a:pt x="338" y="1449"/>
                    <a:pt x="526" y="1286"/>
                  </a:cubicBezTo>
                  <a:cubicBezTo>
                    <a:pt x="901" y="1024"/>
                    <a:pt x="1338" y="787"/>
                    <a:pt x="1513" y="337"/>
                  </a:cubicBezTo>
                  <a:cubicBezTo>
                    <a:pt x="1538" y="262"/>
                    <a:pt x="1551" y="187"/>
                    <a:pt x="1551" y="112"/>
                  </a:cubicBezTo>
                  <a:cubicBezTo>
                    <a:pt x="1551" y="45"/>
                    <a:pt x="1495" y="1"/>
                    <a:pt x="14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8" name="Google Shape;4308;p13"/>
            <p:cNvSpPr/>
            <p:nvPr/>
          </p:nvSpPr>
          <p:spPr>
            <a:xfrm>
              <a:off x="6624800" y="2006400"/>
              <a:ext cx="32850" cy="50675"/>
            </a:xfrm>
            <a:custGeom>
              <a:avLst/>
              <a:gdLst/>
              <a:ahLst/>
              <a:cxnLst/>
              <a:rect l="l" t="t" r="r" b="b"/>
              <a:pathLst>
                <a:path w="1314" h="2027" extrusionOk="0">
                  <a:moveTo>
                    <a:pt x="1178" y="1"/>
                  </a:moveTo>
                  <a:cubicBezTo>
                    <a:pt x="1129" y="1"/>
                    <a:pt x="1082" y="29"/>
                    <a:pt x="1076" y="90"/>
                  </a:cubicBezTo>
                  <a:cubicBezTo>
                    <a:pt x="1076" y="102"/>
                    <a:pt x="1076" y="102"/>
                    <a:pt x="1076" y="115"/>
                  </a:cubicBezTo>
                  <a:cubicBezTo>
                    <a:pt x="1076" y="117"/>
                    <a:pt x="1076" y="121"/>
                    <a:pt x="1076" y="127"/>
                  </a:cubicBezTo>
                  <a:cubicBezTo>
                    <a:pt x="1076" y="127"/>
                    <a:pt x="1076" y="140"/>
                    <a:pt x="1076" y="140"/>
                  </a:cubicBezTo>
                  <a:cubicBezTo>
                    <a:pt x="1076" y="240"/>
                    <a:pt x="1076" y="252"/>
                    <a:pt x="1051" y="377"/>
                  </a:cubicBezTo>
                  <a:cubicBezTo>
                    <a:pt x="988" y="577"/>
                    <a:pt x="988" y="615"/>
                    <a:pt x="838" y="852"/>
                  </a:cubicBezTo>
                  <a:cubicBezTo>
                    <a:pt x="613" y="1115"/>
                    <a:pt x="76" y="1552"/>
                    <a:pt x="1" y="2027"/>
                  </a:cubicBezTo>
                  <a:cubicBezTo>
                    <a:pt x="101" y="1714"/>
                    <a:pt x="363" y="1452"/>
                    <a:pt x="601" y="1290"/>
                  </a:cubicBezTo>
                  <a:cubicBezTo>
                    <a:pt x="913" y="1090"/>
                    <a:pt x="1188" y="815"/>
                    <a:pt x="1276" y="440"/>
                  </a:cubicBezTo>
                  <a:cubicBezTo>
                    <a:pt x="1313" y="315"/>
                    <a:pt x="1313" y="190"/>
                    <a:pt x="1288" y="140"/>
                  </a:cubicBezTo>
                  <a:cubicBezTo>
                    <a:pt x="1288" y="127"/>
                    <a:pt x="1288" y="102"/>
                    <a:pt x="1276" y="90"/>
                  </a:cubicBezTo>
                  <a:lnTo>
                    <a:pt x="1288" y="90"/>
                  </a:lnTo>
                  <a:cubicBezTo>
                    <a:pt x="1282" y="32"/>
                    <a:pt x="1229" y="1"/>
                    <a:pt x="1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9" name="Google Shape;4309;p13"/>
            <p:cNvSpPr/>
            <p:nvPr/>
          </p:nvSpPr>
          <p:spPr>
            <a:xfrm>
              <a:off x="6703225" y="1941475"/>
              <a:ext cx="67500" cy="10500"/>
            </a:xfrm>
            <a:custGeom>
              <a:avLst/>
              <a:gdLst/>
              <a:ahLst/>
              <a:cxnLst/>
              <a:rect l="l" t="t" r="r" b="b"/>
              <a:pathLst>
                <a:path w="2700" h="420" extrusionOk="0">
                  <a:moveTo>
                    <a:pt x="1" y="0"/>
                  </a:moveTo>
                  <a:lnTo>
                    <a:pt x="1" y="0"/>
                  </a:lnTo>
                  <a:cubicBezTo>
                    <a:pt x="581" y="232"/>
                    <a:pt x="1224" y="420"/>
                    <a:pt x="1862" y="420"/>
                  </a:cubicBezTo>
                  <a:cubicBezTo>
                    <a:pt x="1979" y="420"/>
                    <a:pt x="2096" y="414"/>
                    <a:pt x="2213" y="400"/>
                  </a:cubicBezTo>
                  <a:cubicBezTo>
                    <a:pt x="2413" y="350"/>
                    <a:pt x="2687" y="350"/>
                    <a:pt x="2700" y="188"/>
                  </a:cubicBezTo>
                  <a:cubicBezTo>
                    <a:pt x="2688" y="93"/>
                    <a:pt x="2637" y="65"/>
                    <a:pt x="2575" y="65"/>
                  </a:cubicBezTo>
                  <a:cubicBezTo>
                    <a:pt x="2505" y="65"/>
                    <a:pt x="2422" y="99"/>
                    <a:pt x="2363" y="113"/>
                  </a:cubicBezTo>
                  <a:cubicBezTo>
                    <a:pt x="2085" y="168"/>
                    <a:pt x="1772" y="197"/>
                    <a:pt x="1447" y="197"/>
                  </a:cubicBezTo>
                  <a:cubicBezTo>
                    <a:pt x="968" y="197"/>
                    <a:pt x="462" y="134"/>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0" name="Google Shape;4310;p13"/>
            <p:cNvSpPr/>
            <p:nvPr/>
          </p:nvSpPr>
          <p:spPr>
            <a:xfrm>
              <a:off x="6724775" y="1951000"/>
              <a:ext cx="55950" cy="9575"/>
            </a:xfrm>
            <a:custGeom>
              <a:avLst/>
              <a:gdLst/>
              <a:ahLst/>
              <a:cxnLst/>
              <a:rect l="l" t="t" r="r" b="b"/>
              <a:pathLst>
                <a:path w="2238" h="383" extrusionOk="0">
                  <a:moveTo>
                    <a:pt x="2100" y="1"/>
                  </a:moveTo>
                  <a:cubicBezTo>
                    <a:pt x="2092" y="1"/>
                    <a:pt x="2084" y="6"/>
                    <a:pt x="2075" y="6"/>
                  </a:cubicBezTo>
                  <a:cubicBezTo>
                    <a:pt x="1556" y="136"/>
                    <a:pt x="1064" y="253"/>
                    <a:pt x="548" y="253"/>
                  </a:cubicBezTo>
                  <a:cubicBezTo>
                    <a:pt x="369" y="253"/>
                    <a:pt x="187" y="239"/>
                    <a:pt x="1" y="206"/>
                  </a:cubicBezTo>
                  <a:lnTo>
                    <a:pt x="1" y="206"/>
                  </a:lnTo>
                  <a:cubicBezTo>
                    <a:pt x="321" y="321"/>
                    <a:pt x="663" y="383"/>
                    <a:pt x="997" y="383"/>
                  </a:cubicBezTo>
                  <a:cubicBezTo>
                    <a:pt x="1027" y="383"/>
                    <a:pt x="1058" y="382"/>
                    <a:pt x="1088" y="381"/>
                  </a:cubicBezTo>
                  <a:cubicBezTo>
                    <a:pt x="1438" y="369"/>
                    <a:pt x="1950" y="319"/>
                    <a:pt x="2175" y="194"/>
                  </a:cubicBezTo>
                  <a:cubicBezTo>
                    <a:pt x="2238" y="131"/>
                    <a:pt x="2200" y="6"/>
                    <a:pt x="2113" y="6"/>
                  </a:cubicBezTo>
                  <a:cubicBezTo>
                    <a:pt x="2109" y="2"/>
                    <a:pt x="2105" y="1"/>
                    <a:pt x="2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1" name="Google Shape;4311;p13"/>
            <p:cNvSpPr/>
            <p:nvPr/>
          </p:nvSpPr>
          <p:spPr>
            <a:xfrm>
              <a:off x="6776325" y="1951150"/>
              <a:ext cx="350" cy="25"/>
            </a:xfrm>
            <a:custGeom>
              <a:avLst/>
              <a:gdLst/>
              <a:ahLst/>
              <a:cxnLst/>
              <a:rect l="l" t="t" r="r" b="b"/>
              <a:pathLst>
                <a:path w="14" h="1" extrusionOk="0">
                  <a:moveTo>
                    <a:pt x="13" y="0"/>
                  </a:moveTo>
                  <a:cubicBezTo>
                    <a:pt x="13" y="0"/>
                    <a:pt x="13" y="0"/>
                    <a:pt x="13" y="0"/>
                  </a:cubicBezTo>
                  <a:cubicBezTo>
                    <a:pt x="13" y="0"/>
                    <a:pt x="1" y="0"/>
                    <a:pt x="1" y="0"/>
                  </a:cubicBezTo>
                  <a:cubicBezTo>
                    <a:pt x="1" y="0"/>
                    <a:pt x="13" y="0"/>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2" name="Google Shape;4312;p13"/>
            <p:cNvSpPr/>
            <p:nvPr/>
          </p:nvSpPr>
          <p:spPr>
            <a:xfrm>
              <a:off x="6776650" y="1951000"/>
              <a:ext cx="475" cy="175"/>
            </a:xfrm>
            <a:custGeom>
              <a:avLst/>
              <a:gdLst/>
              <a:ahLst/>
              <a:cxnLst/>
              <a:rect l="l" t="t" r="r" b="b"/>
              <a:pathLst>
                <a:path w="19" h="7" extrusionOk="0">
                  <a:moveTo>
                    <a:pt x="18" y="1"/>
                  </a:moveTo>
                  <a:cubicBezTo>
                    <a:pt x="17" y="1"/>
                    <a:pt x="9" y="6"/>
                    <a:pt x="0" y="6"/>
                  </a:cubicBezTo>
                  <a:lnTo>
                    <a:pt x="13" y="6"/>
                  </a:lnTo>
                  <a:cubicBezTo>
                    <a:pt x="17" y="2"/>
                    <a:pt x="18" y="1"/>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3" name="Google Shape;4313;p13"/>
            <p:cNvSpPr/>
            <p:nvPr/>
          </p:nvSpPr>
          <p:spPr>
            <a:xfrm>
              <a:off x="6734150" y="1957850"/>
              <a:ext cx="50950" cy="11725"/>
            </a:xfrm>
            <a:custGeom>
              <a:avLst/>
              <a:gdLst/>
              <a:ahLst/>
              <a:cxnLst/>
              <a:rect l="l" t="t" r="r" b="b"/>
              <a:pathLst>
                <a:path w="2038" h="469" extrusionOk="0">
                  <a:moveTo>
                    <a:pt x="1922" y="1"/>
                  </a:moveTo>
                  <a:cubicBezTo>
                    <a:pt x="1911" y="1"/>
                    <a:pt x="1899" y="3"/>
                    <a:pt x="1888" y="7"/>
                  </a:cubicBezTo>
                  <a:cubicBezTo>
                    <a:pt x="1305" y="240"/>
                    <a:pt x="745" y="397"/>
                    <a:pt x="135" y="397"/>
                  </a:cubicBezTo>
                  <a:cubicBezTo>
                    <a:pt x="90" y="397"/>
                    <a:pt x="46" y="396"/>
                    <a:pt x="1" y="395"/>
                  </a:cubicBezTo>
                  <a:lnTo>
                    <a:pt x="1" y="395"/>
                  </a:lnTo>
                  <a:cubicBezTo>
                    <a:pt x="231" y="444"/>
                    <a:pt x="464" y="469"/>
                    <a:pt x="700" y="469"/>
                  </a:cubicBezTo>
                  <a:cubicBezTo>
                    <a:pt x="887" y="469"/>
                    <a:pt x="1075" y="453"/>
                    <a:pt x="1263" y="420"/>
                  </a:cubicBezTo>
                  <a:cubicBezTo>
                    <a:pt x="1450" y="370"/>
                    <a:pt x="1700" y="332"/>
                    <a:pt x="1863" y="257"/>
                  </a:cubicBezTo>
                  <a:cubicBezTo>
                    <a:pt x="1875" y="220"/>
                    <a:pt x="1888" y="182"/>
                    <a:pt x="1925" y="157"/>
                  </a:cubicBezTo>
                  <a:cubicBezTo>
                    <a:pt x="1950" y="120"/>
                    <a:pt x="1988" y="107"/>
                    <a:pt x="2038" y="95"/>
                  </a:cubicBezTo>
                  <a:cubicBezTo>
                    <a:pt x="2028" y="44"/>
                    <a:pt x="1975" y="1"/>
                    <a:pt x="1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4" name="Google Shape;4314;p13"/>
            <p:cNvSpPr/>
            <p:nvPr/>
          </p:nvSpPr>
          <p:spPr>
            <a:xfrm>
              <a:off x="6734475" y="1967075"/>
              <a:ext cx="45950" cy="12325"/>
            </a:xfrm>
            <a:custGeom>
              <a:avLst/>
              <a:gdLst/>
              <a:ahLst/>
              <a:cxnLst/>
              <a:rect l="l" t="t" r="r" b="b"/>
              <a:pathLst>
                <a:path w="1838" h="493" extrusionOk="0">
                  <a:moveTo>
                    <a:pt x="1837" y="1"/>
                  </a:moveTo>
                  <a:cubicBezTo>
                    <a:pt x="1506" y="149"/>
                    <a:pt x="820" y="434"/>
                    <a:pt x="179" y="434"/>
                  </a:cubicBezTo>
                  <a:cubicBezTo>
                    <a:pt x="119" y="434"/>
                    <a:pt x="59" y="431"/>
                    <a:pt x="0" y="426"/>
                  </a:cubicBezTo>
                  <a:lnTo>
                    <a:pt x="0" y="426"/>
                  </a:lnTo>
                  <a:cubicBezTo>
                    <a:pt x="201" y="471"/>
                    <a:pt x="409" y="493"/>
                    <a:pt x="617" y="493"/>
                  </a:cubicBezTo>
                  <a:cubicBezTo>
                    <a:pt x="809" y="493"/>
                    <a:pt x="1001" y="474"/>
                    <a:pt x="1188" y="438"/>
                  </a:cubicBezTo>
                  <a:cubicBezTo>
                    <a:pt x="1362" y="401"/>
                    <a:pt x="1525" y="351"/>
                    <a:pt x="1687" y="301"/>
                  </a:cubicBezTo>
                  <a:cubicBezTo>
                    <a:pt x="1687" y="301"/>
                    <a:pt x="1687" y="288"/>
                    <a:pt x="1687" y="288"/>
                  </a:cubicBezTo>
                  <a:cubicBezTo>
                    <a:pt x="1712" y="263"/>
                    <a:pt x="1725" y="238"/>
                    <a:pt x="1750" y="226"/>
                  </a:cubicBezTo>
                  <a:cubicBezTo>
                    <a:pt x="1762" y="201"/>
                    <a:pt x="1775" y="176"/>
                    <a:pt x="1787" y="151"/>
                  </a:cubicBezTo>
                  <a:cubicBezTo>
                    <a:pt x="1787" y="138"/>
                    <a:pt x="1800" y="138"/>
                    <a:pt x="1800" y="126"/>
                  </a:cubicBezTo>
                  <a:cubicBezTo>
                    <a:pt x="1800" y="113"/>
                    <a:pt x="1800" y="101"/>
                    <a:pt x="1800" y="88"/>
                  </a:cubicBezTo>
                  <a:cubicBezTo>
                    <a:pt x="1812" y="63"/>
                    <a:pt x="1825" y="38"/>
                    <a:pt x="1837" y="26"/>
                  </a:cubicBezTo>
                  <a:cubicBezTo>
                    <a:pt x="1837" y="13"/>
                    <a:pt x="1837" y="13"/>
                    <a:pt x="1837" y="13"/>
                  </a:cubicBezTo>
                  <a:cubicBezTo>
                    <a:pt x="1837" y="13"/>
                    <a:pt x="1837" y="13"/>
                    <a:pt x="1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5" name="Google Shape;4315;p13"/>
            <p:cNvSpPr/>
            <p:nvPr/>
          </p:nvSpPr>
          <p:spPr>
            <a:xfrm>
              <a:off x="6726975" y="1978925"/>
              <a:ext cx="49700" cy="10600"/>
            </a:xfrm>
            <a:custGeom>
              <a:avLst/>
              <a:gdLst/>
              <a:ahLst/>
              <a:cxnLst/>
              <a:rect l="l" t="t" r="r" b="b"/>
              <a:pathLst>
                <a:path w="1988" h="424" extrusionOk="0">
                  <a:moveTo>
                    <a:pt x="1884" y="0"/>
                  </a:moveTo>
                  <a:cubicBezTo>
                    <a:pt x="1833" y="0"/>
                    <a:pt x="1773" y="21"/>
                    <a:pt x="1725" y="39"/>
                  </a:cubicBezTo>
                  <a:cubicBezTo>
                    <a:pt x="1239" y="201"/>
                    <a:pt x="811" y="338"/>
                    <a:pt x="341" y="338"/>
                  </a:cubicBezTo>
                  <a:cubicBezTo>
                    <a:pt x="230" y="338"/>
                    <a:pt x="117" y="331"/>
                    <a:pt x="0" y="314"/>
                  </a:cubicBezTo>
                  <a:lnTo>
                    <a:pt x="0" y="314"/>
                  </a:lnTo>
                  <a:cubicBezTo>
                    <a:pt x="233" y="392"/>
                    <a:pt x="480" y="424"/>
                    <a:pt x="729" y="424"/>
                  </a:cubicBezTo>
                  <a:cubicBezTo>
                    <a:pt x="1001" y="424"/>
                    <a:pt x="1276" y="385"/>
                    <a:pt x="1538" y="327"/>
                  </a:cubicBezTo>
                  <a:cubicBezTo>
                    <a:pt x="1662" y="289"/>
                    <a:pt x="1787" y="252"/>
                    <a:pt x="1912" y="202"/>
                  </a:cubicBezTo>
                  <a:cubicBezTo>
                    <a:pt x="1962" y="189"/>
                    <a:pt x="1987" y="152"/>
                    <a:pt x="1987" y="102"/>
                  </a:cubicBezTo>
                  <a:cubicBezTo>
                    <a:pt x="1981" y="24"/>
                    <a:pt x="1938" y="0"/>
                    <a:pt x="1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6" name="Google Shape;4316;p13"/>
            <p:cNvSpPr/>
            <p:nvPr/>
          </p:nvSpPr>
          <p:spPr>
            <a:xfrm>
              <a:off x="6628250" y="1968825"/>
              <a:ext cx="53750" cy="17250"/>
            </a:xfrm>
            <a:custGeom>
              <a:avLst/>
              <a:gdLst/>
              <a:ahLst/>
              <a:cxnLst/>
              <a:rect l="l" t="t" r="r" b="b"/>
              <a:pathLst>
                <a:path w="2150" h="690" extrusionOk="0">
                  <a:moveTo>
                    <a:pt x="2040" y="1"/>
                  </a:moveTo>
                  <a:cubicBezTo>
                    <a:pt x="2012" y="1"/>
                    <a:pt x="1987" y="12"/>
                    <a:pt x="1975" y="18"/>
                  </a:cubicBezTo>
                  <a:cubicBezTo>
                    <a:pt x="1313" y="306"/>
                    <a:pt x="738" y="631"/>
                    <a:pt x="0" y="681"/>
                  </a:cubicBezTo>
                  <a:cubicBezTo>
                    <a:pt x="75" y="686"/>
                    <a:pt x="149" y="689"/>
                    <a:pt x="224" y="689"/>
                  </a:cubicBezTo>
                  <a:cubicBezTo>
                    <a:pt x="627" y="689"/>
                    <a:pt x="1035" y="607"/>
                    <a:pt x="1425" y="481"/>
                  </a:cubicBezTo>
                  <a:cubicBezTo>
                    <a:pt x="1625" y="418"/>
                    <a:pt x="1825" y="318"/>
                    <a:pt x="2012" y="218"/>
                  </a:cubicBezTo>
                  <a:cubicBezTo>
                    <a:pt x="2075" y="181"/>
                    <a:pt x="2150" y="143"/>
                    <a:pt x="2125" y="68"/>
                  </a:cubicBezTo>
                  <a:cubicBezTo>
                    <a:pt x="2105" y="15"/>
                    <a:pt x="2071" y="1"/>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7" name="Google Shape;4317;p13"/>
            <p:cNvSpPr/>
            <p:nvPr/>
          </p:nvSpPr>
          <p:spPr>
            <a:xfrm>
              <a:off x="6638550" y="1978950"/>
              <a:ext cx="37825" cy="14075"/>
            </a:xfrm>
            <a:custGeom>
              <a:avLst/>
              <a:gdLst/>
              <a:ahLst/>
              <a:cxnLst/>
              <a:rect l="l" t="t" r="r" b="b"/>
              <a:pathLst>
                <a:path w="1513" h="563" extrusionOk="0">
                  <a:moveTo>
                    <a:pt x="1425" y="1"/>
                  </a:moveTo>
                  <a:cubicBezTo>
                    <a:pt x="1213" y="38"/>
                    <a:pt x="1026" y="188"/>
                    <a:pt x="813" y="263"/>
                  </a:cubicBezTo>
                  <a:cubicBezTo>
                    <a:pt x="638" y="363"/>
                    <a:pt x="276" y="463"/>
                    <a:pt x="1" y="563"/>
                  </a:cubicBezTo>
                  <a:cubicBezTo>
                    <a:pt x="501" y="488"/>
                    <a:pt x="951" y="413"/>
                    <a:pt x="1425" y="163"/>
                  </a:cubicBezTo>
                  <a:cubicBezTo>
                    <a:pt x="1513" y="138"/>
                    <a:pt x="1500" y="13"/>
                    <a:pt x="1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8" name="Google Shape;4318;p13"/>
            <p:cNvSpPr/>
            <p:nvPr/>
          </p:nvSpPr>
          <p:spPr>
            <a:xfrm>
              <a:off x="6650125" y="1989150"/>
              <a:ext cx="24700" cy="7000"/>
            </a:xfrm>
            <a:custGeom>
              <a:avLst/>
              <a:gdLst/>
              <a:ahLst/>
              <a:cxnLst/>
              <a:rect l="l" t="t" r="r" b="b"/>
              <a:pathLst>
                <a:path w="988" h="280" extrusionOk="0">
                  <a:moveTo>
                    <a:pt x="920" y="0"/>
                  </a:moveTo>
                  <a:cubicBezTo>
                    <a:pt x="913" y="0"/>
                    <a:pt x="906" y="2"/>
                    <a:pt x="900" y="5"/>
                  </a:cubicBezTo>
                  <a:cubicBezTo>
                    <a:pt x="600" y="105"/>
                    <a:pt x="300" y="205"/>
                    <a:pt x="0" y="280"/>
                  </a:cubicBezTo>
                  <a:cubicBezTo>
                    <a:pt x="300" y="267"/>
                    <a:pt x="600" y="230"/>
                    <a:pt x="887" y="130"/>
                  </a:cubicBezTo>
                  <a:cubicBezTo>
                    <a:pt x="925" y="118"/>
                    <a:pt x="987" y="93"/>
                    <a:pt x="975" y="43"/>
                  </a:cubicBezTo>
                  <a:cubicBezTo>
                    <a:pt x="966" y="14"/>
                    <a:pt x="942"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9" name="Google Shape;4319;p13"/>
            <p:cNvSpPr/>
            <p:nvPr/>
          </p:nvSpPr>
          <p:spPr>
            <a:xfrm>
              <a:off x="6696675" y="2068625"/>
              <a:ext cx="70925" cy="10825"/>
            </a:xfrm>
            <a:custGeom>
              <a:avLst/>
              <a:gdLst/>
              <a:ahLst/>
              <a:cxnLst/>
              <a:rect l="l" t="t" r="r" b="b"/>
              <a:pathLst>
                <a:path w="2837" h="433" extrusionOk="0">
                  <a:moveTo>
                    <a:pt x="2837" y="0"/>
                  </a:moveTo>
                  <a:lnTo>
                    <a:pt x="2837" y="0"/>
                  </a:lnTo>
                  <a:cubicBezTo>
                    <a:pt x="1973" y="151"/>
                    <a:pt x="1230" y="340"/>
                    <a:pt x="399" y="340"/>
                  </a:cubicBezTo>
                  <a:cubicBezTo>
                    <a:pt x="269" y="340"/>
                    <a:pt x="136" y="335"/>
                    <a:pt x="0" y="325"/>
                  </a:cubicBezTo>
                  <a:lnTo>
                    <a:pt x="0" y="325"/>
                  </a:lnTo>
                  <a:cubicBezTo>
                    <a:pt x="258" y="400"/>
                    <a:pt x="527" y="432"/>
                    <a:pt x="802" y="432"/>
                  </a:cubicBezTo>
                  <a:cubicBezTo>
                    <a:pt x="1487" y="432"/>
                    <a:pt x="2204" y="232"/>
                    <a:pt x="2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0" name="Google Shape;4320;p13"/>
            <p:cNvSpPr/>
            <p:nvPr/>
          </p:nvSpPr>
          <p:spPr>
            <a:xfrm>
              <a:off x="6706975" y="2068625"/>
              <a:ext cx="40950" cy="4275"/>
            </a:xfrm>
            <a:custGeom>
              <a:avLst/>
              <a:gdLst/>
              <a:ahLst/>
              <a:cxnLst/>
              <a:rect l="l" t="t" r="r" b="b"/>
              <a:pathLst>
                <a:path w="1638" h="171" extrusionOk="0">
                  <a:moveTo>
                    <a:pt x="1638" y="0"/>
                  </a:moveTo>
                  <a:lnTo>
                    <a:pt x="1638" y="0"/>
                  </a:lnTo>
                  <a:cubicBezTo>
                    <a:pt x="1113" y="75"/>
                    <a:pt x="538" y="113"/>
                    <a:pt x="1" y="125"/>
                  </a:cubicBezTo>
                  <a:cubicBezTo>
                    <a:pt x="181" y="155"/>
                    <a:pt x="371" y="171"/>
                    <a:pt x="562" y="171"/>
                  </a:cubicBezTo>
                  <a:cubicBezTo>
                    <a:pt x="928" y="171"/>
                    <a:pt x="1302" y="115"/>
                    <a:pt x="1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1" name="Google Shape;4321;p13"/>
            <p:cNvSpPr/>
            <p:nvPr/>
          </p:nvSpPr>
          <p:spPr>
            <a:xfrm>
              <a:off x="6718525" y="2065500"/>
              <a:ext cx="20975" cy="2200"/>
            </a:xfrm>
            <a:custGeom>
              <a:avLst/>
              <a:gdLst/>
              <a:ahLst/>
              <a:cxnLst/>
              <a:rect l="l" t="t" r="r" b="b"/>
              <a:pathLst>
                <a:path w="839" h="88" extrusionOk="0">
                  <a:moveTo>
                    <a:pt x="838" y="0"/>
                  </a:moveTo>
                  <a:cubicBezTo>
                    <a:pt x="563" y="13"/>
                    <a:pt x="276" y="38"/>
                    <a:pt x="1" y="88"/>
                  </a:cubicBezTo>
                  <a:cubicBezTo>
                    <a:pt x="263" y="88"/>
                    <a:pt x="576" y="63"/>
                    <a:pt x="8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2" name="Google Shape;4322;p13"/>
            <p:cNvSpPr/>
            <p:nvPr/>
          </p:nvSpPr>
          <p:spPr>
            <a:xfrm>
              <a:off x="6657300" y="1935250"/>
              <a:ext cx="44400" cy="28100"/>
            </a:xfrm>
            <a:custGeom>
              <a:avLst/>
              <a:gdLst/>
              <a:ahLst/>
              <a:cxnLst/>
              <a:rect l="l" t="t" r="r" b="b"/>
              <a:pathLst>
                <a:path w="1776" h="1124" extrusionOk="0">
                  <a:moveTo>
                    <a:pt x="1657" y="0"/>
                  </a:moveTo>
                  <a:cubicBezTo>
                    <a:pt x="1444" y="0"/>
                    <a:pt x="1228" y="102"/>
                    <a:pt x="1038" y="187"/>
                  </a:cubicBezTo>
                  <a:cubicBezTo>
                    <a:pt x="663" y="387"/>
                    <a:pt x="326" y="661"/>
                    <a:pt x="76" y="1011"/>
                  </a:cubicBezTo>
                  <a:cubicBezTo>
                    <a:pt x="51" y="1049"/>
                    <a:pt x="26" y="1086"/>
                    <a:pt x="1" y="1124"/>
                  </a:cubicBezTo>
                  <a:cubicBezTo>
                    <a:pt x="76" y="1036"/>
                    <a:pt x="176" y="936"/>
                    <a:pt x="276" y="861"/>
                  </a:cubicBezTo>
                  <a:cubicBezTo>
                    <a:pt x="513" y="649"/>
                    <a:pt x="813" y="474"/>
                    <a:pt x="1100" y="287"/>
                  </a:cubicBezTo>
                  <a:cubicBezTo>
                    <a:pt x="1213" y="224"/>
                    <a:pt x="1375" y="137"/>
                    <a:pt x="1463" y="99"/>
                  </a:cubicBezTo>
                  <a:cubicBezTo>
                    <a:pt x="1554" y="65"/>
                    <a:pt x="1645" y="10"/>
                    <a:pt x="1746" y="10"/>
                  </a:cubicBezTo>
                  <a:cubicBezTo>
                    <a:pt x="1755" y="10"/>
                    <a:pt x="1765" y="11"/>
                    <a:pt x="1775" y="12"/>
                  </a:cubicBezTo>
                  <a:cubicBezTo>
                    <a:pt x="1736" y="4"/>
                    <a:pt x="1696"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3" name="Google Shape;4323;p13"/>
            <p:cNvSpPr/>
            <p:nvPr/>
          </p:nvSpPr>
          <p:spPr>
            <a:xfrm>
              <a:off x="6662000" y="1943350"/>
              <a:ext cx="27200" cy="19075"/>
            </a:xfrm>
            <a:custGeom>
              <a:avLst/>
              <a:gdLst/>
              <a:ahLst/>
              <a:cxnLst/>
              <a:rect l="l" t="t" r="r" b="b"/>
              <a:pathLst>
                <a:path w="1088" h="763" extrusionOk="0">
                  <a:moveTo>
                    <a:pt x="1087" y="0"/>
                  </a:moveTo>
                  <a:lnTo>
                    <a:pt x="1087" y="0"/>
                  </a:lnTo>
                  <a:cubicBezTo>
                    <a:pt x="675" y="162"/>
                    <a:pt x="325" y="450"/>
                    <a:pt x="0" y="762"/>
                  </a:cubicBezTo>
                  <a:cubicBezTo>
                    <a:pt x="362" y="525"/>
                    <a:pt x="737" y="25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4" name="Google Shape;4324;p13"/>
            <p:cNvSpPr/>
            <p:nvPr/>
          </p:nvSpPr>
          <p:spPr>
            <a:xfrm>
              <a:off x="6666050" y="1952700"/>
              <a:ext cx="17525" cy="13150"/>
            </a:xfrm>
            <a:custGeom>
              <a:avLst/>
              <a:gdLst/>
              <a:ahLst/>
              <a:cxnLst/>
              <a:rect l="l" t="t" r="r" b="b"/>
              <a:pathLst>
                <a:path w="701" h="526" extrusionOk="0">
                  <a:moveTo>
                    <a:pt x="700" y="1"/>
                  </a:moveTo>
                  <a:cubicBezTo>
                    <a:pt x="450" y="151"/>
                    <a:pt x="225" y="338"/>
                    <a:pt x="1" y="526"/>
                  </a:cubicBezTo>
                  <a:cubicBezTo>
                    <a:pt x="238" y="388"/>
                    <a:pt x="500" y="201"/>
                    <a:pt x="7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5" name="Google Shape;4325;p13"/>
            <p:cNvSpPr/>
            <p:nvPr/>
          </p:nvSpPr>
          <p:spPr>
            <a:xfrm>
              <a:off x="6731350" y="1978025"/>
              <a:ext cx="55950" cy="35325"/>
            </a:xfrm>
            <a:custGeom>
              <a:avLst/>
              <a:gdLst/>
              <a:ahLst/>
              <a:cxnLst/>
              <a:rect l="l" t="t" r="r" b="b"/>
              <a:pathLst>
                <a:path w="2238" h="1413" extrusionOk="0">
                  <a:moveTo>
                    <a:pt x="2237" y="0"/>
                  </a:moveTo>
                  <a:cubicBezTo>
                    <a:pt x="1600" y="613"/>
                    <a:pt x="913" y="1125"/>
                    <a:pt x="50" y="1387"/>
                  </a:cubicBezTo>
                  <a:lnTo>
                    <a:pt x="0" y="1412"/>
                  </a:lnTo>
                  <a:cubicBezTo>
                    <a:pt x="350" y="1350"/>
                    <a:pt x="700" y="1275"/>
                    <a:pt x="1013" y="1112"/>
                  </a:cubicBezTo>
                  <a:cubicBezTo>
                    <a:pt x="1512" y="850"/>
                    <a:pt x="1925" y="450"/>
                    <a:pt x="2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6" name="Google Shape;4326;p13"/>
            <p:cNvSpPr/>
            <p:nvPr/>
          </p:nvSpPr>
          <p:spPr>
            <a:xfrm>
              <a:off x="6743025" y="1998625"/>
              <a:ext cx="29900" cy="16175"/>
            </a:xfrm>
            <a:custGeom>
              <a:avLst/>
              <a:gdLst/>
              <a:ahLst/>
              <a:cxnLst/>
              <a:rect l="l" t="t" r="r" b="b"/>
              <a:pathLst>
                <a:path w="1196" h="647" extrusionOk="0">
                  <a:moveTo>
                    <a:pt x="1195" y="1"/>
                  </a:moveTo>
                  <a:lnTo>
                    <a:pt x="1195" y="1"/>
                  </a:lnTo>
                  <a:cubicBezTo>
                    <a:pt x="821" y="226"/>
                    <a:pt x="446" y="463"/>
                    <a:pt x="46" y="626"/>
                  </a:cubicBezTo>
                  <a:cubicBezTo>
                    <a:pt x="11" y="640"/>
                    <a:pt x="1" y="646"/>
                    <a:pt x="7" y="646"/>
                  </a:cubicBezTo>
                  <a:cubicBezTo>
                    <a:pt x="28" y="646"/>
                    <a:pt x="220" y="585"/>
                    <a:pt x="258" y="576"/>
                  </a:cubicBezTo>
                  <a:cubicBezTo>
                    <a:pt x="621" y="463"/>
                    <a:pt x="920" y="238"/>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7" name="Google Shape;4327;p13"/>
            <p:cNvSpPr/>
            <p:nvPr/>
          </p:nvSpPr>
          <p:spPr>
            <a:xfrm>
              <a:off x="6642300" y="2035200"/>
              <a:ext cx="30325" cy="29075"/>
            </a:xfrm>
            <a:custGeom>
              <a:avLst/>
              <a:gdLst/>
              <a:ahLst/>
              <a:cxnLst/>
              <a:rect l="l" t="t" r="r" b="b"/>
              <a:pathLst>
                <a:path w="1213" h="1163" extrusionOk="0">
                  <a:moveTo>
                    <a:pt x="1213" y="0"/>
                  </a:moveTo>
                  <a:cubicBezTo>
                    <a:pt x="1001" y="450"/>
                    <a:pt x="426" y="825"/>
                    <a:pt x="1" y="1162"/>
                  </a:cubicBezTo>
                  <a:cubicBezTo>
                    <a:pt x="126" y="1150"/>
                    <a:pt x="601" y="825"/>
                    <a:pt x="801" y="650"/>
                  </a:cubicBezTo>
                  <a:cubicBezTo>
                    <a:pt x="1001" y="487"/>
                    <a:pt x="1150" y="250"/>
                    <a:pt x="1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8" name="Google Shape;4328;p13"/>
            <p:cNvSpPr/>
            <p:nvPr/>
          </p:nvSpPr>
          <p:spPr>
            <a:xfrm>
              <a:off x="6653250" y="2043625"/>
              <a:ext cx="20000" cy="18775"/>
            </a:xfrm>
            <a:custGeom>
              <a:avLst/>
              <a:gdLst/>
              <a:ahLst/>
              <a:cxnLst/>
              <a:rect l="l" t="t" r="r" b="b"/>
              <a:pathLst>
                <a:path w="800" h="751" extrusionOk="0">
                  <a:moveTo>
                    <a:pt x="800" y="0"/>
                  </a:moveTo>
                  <a:lnTo>
                    <a:pt x="800" y="0"/>
                  </a:lnTo>
                  <a:cubicBezTo>
                    <a:pt x="575" y="288"/>
                    <a:pt x="275" y="513"/>
                    <a:pt x="0" y="750"/>
                  </a:cubicBezTo>
                  <a:cubicBezTo>
                    <a:pt x="313" y="575"/>
                    <a:pt x="638" y="338"/>
                    <a:pt x="8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9" name="Google Shape;4329;p13"/>
            <p:cNvSpPr/>
            <p:nvPr/>
          </p:nvSpPr>
          <p:spPr>
            <a:xfrm>
              <a:off x="6658250" y="2050175"/>
              <a:ext cx="15000" cy="14100"/>
            </a:xfrm>
            <a:custGeom>
              <a:avLst/>
              <a:gdLst/>
              <a:ahLst/>
              <a:cxnLst/>
              <a:rect l="l" t="t" r="r" b="b"/>
              <a:pathLst>
                <a:path w="600" h="564" extrusionOk="0">
                  <a:moveTo>
                    <a:pt x="600" y="1"/>
                  </a:moveTo>
                  <a:lnTo>
                    <a:pt x="600" y="1"/>
                  </a:lnTo>
                  <a:cubicBezTo>
                    <a:pt x="413" y="201"/>
                    <a:pt x="200" y="376"/>
                    <a:pt x="0" y="563"/>
                  </a:cubicBezTo>
                  <a:cubicBezTo>
                    <a:pt x="213" y="426"/>
                    <a:pt x="450" y="226"/>
                    <a:pt x="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0" name="Google Shape;4330;p13"/>
            <p:cNvSpPr/>
            <p:nvPr/>
          </p:nvSpPr>
          <p:spPr>
            <a:xfrm>
              <a:off x="6594825" y="2034250"/>
              <a:ext cx="25325" cy="47525"/>
            </a:xfrm>
            <a:custGeom>
              <a:avLst/>
              <a:gdLst/>
              <a:ahLst/>
              <a:cxnLst/>
              <a:rect l="l" t="t" r="r" b="b"/>
              <a:pathLst>
                <a:path w="1013" h="1901" extrusionOk="0">
                  <a:moveTo>
                    <a:pt x="1013" y="1"/>
                  </a:moveTo>
                  <a:lnTo>
                    <a:pt x="1013" y="1"/>
                  </a:lnTo>
                  <a:cubicBezTo>
                    <a:pt x="475" y="488"/>
                    <a:pt x="13" y="1138"/>
                    <a:pt x="0" y="1900"/>
                  </a:cubicBezTo>
                  <a:cubicBezTo>
                    <a:pt x="150" y="1188"/>
                    <a:pt x="600" y="600"/>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1" name="Google Shape;4331;p13"/>
            <p:cNvSpPr/>
            <p:nvPr/>
          </p:nvSpPr>
          <p:spPr>
            <a:xfrm>
              <a:off x="6602000" y="2052675"/>
              <a:ext cx="11600" cy="20975"/>
            </a:xfrm>
            <a:custGeom>
              <a:avLst/>
              <a:gdLst/>
              <a:ahLst/>
              <a:cxnLst/>
              <a:rect l="l" t="t" r="r" b="b"/>
              <a:pathLst>
                <a:path w="464" h="839" extrusionOk="0">
                  <a:moveTo>
                    <a:pt x="463" y="1"/>
                  </a:moveTo>
                  <a:cubicBezTo>
                    <a:pt x="213" y="213"/>
                    <a:pt x="101" y="526"/>
                    <a:pt x="1" y="838"/>
                  </a:cubicBezTo>
                  <a:cubicBezTo>
                    <a:pt x="138" y="576"/>
                    <a:pt x="276" y="251"/>
                    <a:pt x="4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2" name="Google Shape;4332;p13"/>
            <p:cNvSpPr/>
            <p:nvPr/>
          </p:nvSpPr>
          <p:spPr>
            <a:xfrm>
              <a:off x="6608875" y="2062675"/>
              <a:ext cx="3150" cy="7525"/>
            </a:xfrm>
            <a:custGeom>
              <a:avLst/>
              <a:gdLst/>
              <a:ahLst/>
              <a:cxnLst/>
              <a:rect l="l" t="t" r="r" b="b"/>
              <a:pathLst>
                <a:path w="126" h="301" extrusionOk="0">
                  <a:moveTo>
                    <a:pt x="126" y="1"/>
                  </a:moveTo>
                  <a:cubicBezTo>
                    <a:pt x="76" y="88"/>
                    <a:pt x="38" y="201"/>
                    <a:pt x="1" y="301"/>
                  </a:cubicBezTo>
                  <a:cubicBezTo>
                    <a:pt x="51" y="226"/>
                    <a:pt x="101" y="10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3" name="Google Shape;4333;p13"/>
            <p:cNvSpPr/>
            <p:nvPr/>
          </p:nvSpPr>
          <p:spPr>
            <a:xfrm>
              <a:off x="6570450" y="2026750"/>
              <a:ext cx="15650" cy="27200"/>
            </a:xfrm>
            <a:custGeom>
              <a:avLst/>
              <a:gdLst/>
              <a:ahLst/>
              <a:cxnLst/>
              <a:rect l="l" t="t" r="r" b="b"/>
              <a:pathLst>
                <a:path w="626" h="1088" extrusionOk="0">
                  <a:moveTo>
                    <a:pt x="613" y="1"/>
                  </a:moveTo>
                  <a:lnTo>
                    <a:pt x="613" y="1"/>
                  </a:lnTo>
                  <a:cubicBezTo>
                    <a:pt x="500" y="413"/>
                    <a:pt x="263" y="788"/>
                    <a:pt x="1" y="1088"/>
                  </a:cubicBezTo>
                  <a:cubicBezTo>
                    <a:pt x="238" y="975"/>
                    <a:pt x="625" y="413"/>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4" name="Google Shape;4334;p13"/>
            <p:cNvSpPr/>
            <p:nvPr/>
          </p:nvSpPr>
          <p:spPr>
            <a:xfrm>
              <a:off x="6578575" y="2033625"/>
              <a:ext cx="10025" cy="16900"/>
            </a:xfrm>
            <a:custGeom>
              <a:avLst/>
              <a:gdLst/>
              <a:ahLst/>
              <a:cxnLst/>
              <a:rect l="l" t="t" r="r" b="b"/>
              <a:pathLst>
                <a:path w="401" h="676" extrusionOk="0">
                  <a:moveTo>
                    <a:pt x="400" y="1"/>
                  </a:moveTo>
                  <a:cubicBezTo>
                    <a:pt x="275" y="238"/>
                    <a:pt x="138" y="463"/>
                    <a:pt x="0" y="675"/>
                  </a:cubicBezTo>
                  <a:cubicBezTo>
                    <a:pt x="175" y="488"/>
                    <a:pt x="338" y="263"/>
                    <a:pt x="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5" name="Google Shape;4335;p13"/>
            <p:cNvSpPr/>
            <p:nvPr/>
          </p:nvSpPr>
          <p:spPr>
            <a:xfrm>
              <a:off x="6909425" y="1974275"/>
              <a:ext cx="46575" cy="98750"/>
            </a:xfrm>
            <a:custGeom>
              <a:avLst/>
              <a:gdLst/>
              <a:ahLst/>
              <a:cxnLst/>
              <a:rect l="l" t="t" r="r" b="b"/>
              <a:pathLst>
                <a:path w="1863" h="3950" extrusionOk="0">
                  <a:moveTo>
                    <a:pt x="0" y="0"/>
                  </a:moveTo>
                  <a:lnTo>
                    <a:pt x="0" y="0"/>
                  </a:lnTo>
                  <a:cubicBezTo>
                    <a:pt x="500" y="425"/>
                    <a:pt x="813" y="962"/>
                    <a:pt x="1100" y="1562"/>
                  </a:cubicBezTo>
                  <a:cubicBezTo>
                    <a:pt x="1413" y="2175"/>
                    <a:pt x="1650" y="2799"/>
                    <a:pt x="1700" y="3549"/>
                  </a:cubicBezTo>
                  <a:cubicBezTo>
                    <a:pt x="1700" y="3687"/>
                    <a:pt x="1713" y="3824"/>
                    <a:pt x="1713" y="3949"/>
                  </a:cubicBezTo>
                  <a:cubicBezTo>
                    <a:pt x="1725" y="3862"/>
                    <a:pt x="1738" y="3699"/>
                    <a:pt x="1750" y="3587"/>
                  </a:cubicBezTo>
                  <a:cubicBezTo>
                    <a:pt x="1862" y="2212"/>
                    <a:pt x="1175" y="7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6" name="Google Shape;4336;p13"/>
            <p:cNvSpPr/>
            <p:nvPr/>
          </p:nvSpPr>
          <p:spPr>
            <a:xfrm>
              <a:off x="6940975" y="1993325"/>
              <a:ext cx="23450" cy="60625"/>
            </a:xfrm>
            <a:custGeom>
              <a:avLst/>
              <a:gdLst/>
              <a:ahLst/>
              <a:cxnLst/>
              <a:rect l="l" t="t" r="r" b="b"/>
              <a:pathLst>
                <a:path w="938" h="2425" extrusionOk="0">
                  <a:moveTo>
                    <a:pt x="1" y="1"/>
                  </a:moveTo>
                  <a:cubicBezTo>
                    <a:pt x="238" y="338"/>
                    <a:pt x="338" y="663"/>
                    <a:pt x="488" y="1038"/>
                  </a:cubicBezTo>
                  <a:cubicBezTo>
                    <a:pt x="663" y="1500"/>
                    <a:pt x="788" y="1950"/>
                    <a:pt x="800" y="2425"/>
                  </a:cubicBezTo>
                  <a:cubicBezTo>
                    <a:pt x="938" y="1713"/>
                    <a:pt x="613" y="5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7" name="Google Shape;4337;p13"/>
            <p:cNvSpPr/>
            <p:nvPr/>
          </p:nvSpPr>
          <p:spPr>
            <a:xfrm>
              <a:off x="6957850" y="2007375"/>
              <a:ext cx="9075" cy="30350"/>
            </a:xfrm>
            <a:custGeom>
              <a:avLst/>
              <a:gdLst/>
              <a:ahLst/>
              <a:cxnLst/>
              <a:rect l="l" t="t" r="r" b="b"/>
              <a:pathLst>
                <a:path w="363" h="1214" extrusionOk="0">
                  <a:moveTo>
                    <a:pt x="0" y="1"/>
                  </a:moveTo>
                  <a:cubicBezTo>
                    <a:pt x="163" y="376"/>
                    <a:pt x="263" y="801"/>
                    <a:pt x="363" y="1213"/>
                  </a:cubicBezTo>
                  <a:cubicBezTo>
                    <a:pt x="325" y="801"/>
                    <a:pt x="238" y="3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8" name="Google Shape;4338;p13"/>
            <p:cNvSpPr/>
            <p:nvPr/>
          </p:nvSpPr>
          <p:spPr>
            <a:xfrm>
              <a:off x="6984725" y="1962075"/>
              <a:ext cx="100925" cy="20775"/>
            </a:xfrm>
            <a:custGeom>
              <a:avLst/>
              <a:gdLst/>
              <a:ahLst/>
              <a:cxnLst/>
              <a:rect l="l" t="t" r="r" b="b"/>
              <a:pathLst>
                <a:path w="4037" h="831" extrusionOk="0">
                  <a:moveTo>
                    <a:pt x="4037" y="1"/>
                  </a:moveTo>
                  <a:cubicBezTo>
                    <a:pt x="3974" y="63"/>
                    <a:pt x="3899" y="138"/>
                    <a:pt x="3824" y="188"/>
                  </a:cubicBezTo>
                  <a:cubicBezTo>
                    <a:pt x="3749" y="238"/>
                    <a:pt x="3674" y="288"/>
                    <a:pt x="3599" y="326"/>
                  </a:cubicBezTo>
                  <a:cubicBezTo>
                    <a:pt x="2949" y="426"/>
                    <a:pt x="2262" y="501"/>
                    <a:pt x="1575" y="576"/>
                  </a:cubicBezTo>
                  <a:cubicBezTo>
                    <a:pt x="1734" y="586"/>
                    <a:pt x="1895" y="592"/>
                    <a:pt x="2057" y="592"/>
                  </a:cubicBezTo>
                  <a:cubicBezTo>
                    <a:pt x="2479" y="592"/>
                    <a:pt x="2905" y="554"/>
                    <a:pt x="3312" y="463"/>
                  </a:cubicBezTo>
                  <a:lnTo>
                    <a:pt x="3312" y="463"/>
                  </a:lnTo>
                  <a:cubicBezTo>
                    <a:pt x="3074" y="551"/>
                    <a:pt x="2824" y="588"/>
                    <a:pt x="2550" y="588"/>
                  </a:cubicBezTo>
                  <a:cubicBezTo>
                    <a:pt x="2324" y="605"/>
                    <a:pt x="2098" y="612"/>
                    <a:pt x="1872" y="612"/>
                  </a:cubicBezTo>
                  <a:cubicBezTo>
                    <a:pt x="1248" y="612"/>
                    <a:pt x="624" y="559"/>
                    <a:pt x="0" y="513"/>
                  </a:cubicBezTo>
                  <a:lnTo>
                    <a:pt x="0" y="513"/>
                  </a:lnTo>
                  <a:cubicBezTo>
                    <a:pt x="641" y="655"/>
                    <a:pt x="1289" y="831"/>
                    <a:pt x="1953" y="831"/>
                  </a:cubicBezTo>
                  <a:cubicBezTo>
                    <a:pt x="2105" y="831"/>
                    <a:pt x="2258" y="822"/>
                    <a:pt x="2412" y="801"/>
                  </a:cubicBezTo>
                  <a:cubicBezTo>
                    <a:pt x="2862" y="776"/>
                    <a:pt x="3324" y="651"/>
                    <a:pt x="3687" y="376"/>
                  </a:cubicBezTo>
                  <a:cubicBezTo>
                    <a:pt x="3787" y="338"/>
                    <a:pt x="3887" y="313"/>
                    <a:pt x="3987" y="276"/>
                  </a:cubicBezTo>
                  <a:lnTo>
                    <a:pt x="3987" y="276"/>
                  </a:lnTo>
                  <a:cubicBezTo>
                    <a:pt x="3912" y="288"/>
                    <a:pt x="3837" y="301"/>
                    <a:pt x="3762" y="313"/>
                  </a:cubicBezTo>
                  <a:cubicBezTo>
                    <a:pt x="3799" y="276"/>
                    <a:pt x="3837" y="238"/>
                    <a:pt x="3874" y="201"/>
                  </a:cubicBezTo>
                  <a:cubicBezTo>
                    <a:pt x="3937" y="138"/>
                    <a:pt x="3987" y="76"/>
                    <a:pt x="40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9" name="Google Shape;4339;p13"/>
            <p:cNvSpPr/>
            <p:nvPr/>
          </p:nvSpPr>
          <p:spPr>
            <a:xfrm>
              <a:off x="6955975" y="1981150"/>
              <a:ext cx="112175" cy="13700"/>
            </a:xfrm>
            <a:custGeom>
              <a:avLst/>
              <a:gdLst/>
              <a:ahLst/>
              <a:cxnLst/>
              <a:rect l="l" t="t" r="r" b="b"/>
              <a:pathLst>
                <a:path w="4487" h="548" extrusionOk="0">
                  <a:moveTo>
                    <a:pt x="0" y="0"/>
                  </a:moveTo>
                  <a:cubicBezTo>
                    <a:pt x="973" y="327"/>
                    <a:pt x="1991" y="547"/>
                    <a:pt x="3004" y="547"/>
                  </a:cubicBezTo>
                  <a:cubicBezTo>
                    <a:pt x="3501" y="547"/>
                    <a:pt x="3997" y="494"/>
                    <a:pt x="4487" y="375"/>
                  </a:cubicBezTo>
                  <a:lnTo>
                    <a:pt x="4487" y="375"/>
                  </a:lnTo>
                  <a:cubicBezTo>
                    <a:pt x="4247" y="391"/>
                    <a:pt x="4010" y="398"/>
                    <a:pt x="3775" y="398"/>
                  </a:cubicBezTo>
                  <a:cubicBezTo>
                    <a:pt x="2500" y="398"/>
                    <a:pt x="1277" y="19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0" name="Google Shape;4340;p13"/>
            <p:cNvSpPr/>
            <p:nvPr/>
          </p:nvSpPr>
          <p:spPr>
            <a:xfrm>
              <a:off x="6994100" y="1999250"/>
              <a:ext cx="44075" cy="3525"/>
            </a:xfrm>
            <a:custGeom>
              <a:avLst/>
              <a:gdLst/>
              <a:ahLst/>
              <a:cxnLst/>
              <a:rect l="l" t="t" r="r" b="b"/>
              <a:pathLst>
                <a:path w="1763" h="141" extrusionOk="0">
                  <a:moveTo>
                    <a:pt x="0" y="1"/>
                  </a:moveTo>
                  <a:cubicBezTo>
                    <a:pt x="516" y="100"/>
                    <a:pt x="1032" y="141"/>
                    <a:pt x="1548" y="141"/>
                  </a:cubicBezTo>
                  <a:cubicBezTo>
                    <a:pt x="1620" y="141"/>
                    <a:pt x="1691" y="140"/>
                    <a:pt x="1762" y="138"/>
                  </a:cubicBezTo>
                  <a:cubicBezTo>
                    <a:pt x="1200" y="51"/>
                    <a:pt x="587"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1" name="Google Shape;4341;p13"/>
            <p:cNvSpPr/>
            <p:nvPr/>
          </p:nvSpPr>
          <p:spPr>
            <a:xfrm>
              <a:off x="6995975" y="2007375"/>
              <a:ext cx="16875" cy="3150"/>
            </a:xfrm>
            <a:custGeom>
              <a:avLst/>
              <a:gdLst/>
              <a:ahLst/>
              <a:cxnLst/>
              <a:rect l="l" t="t" r="r" b="b"/>
              <a:pathLst>
                <a:path w="675" h="126" extrusionOk="0">
                  <a:moveTo>
                    <a:pt x="0" y="1"/>
                  </a:moveTo>
                  <a:lnTo>
                    <a:pt x="0" y="1"/>
                  </a:lnTo>
                  <a:cubicBezTo>
                    <a:pt x="213" y="76"/>
                    <a:pt x="450" y="113"/>
                    <a:pt x="675" y="126"/>
                  </a:cubicBezTo>
                  <a:cubicBezTo>
                    <a:pt x="462" y="76"/>
                    <a:pt x="225"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2" name="Google Shape;4342;p13"/>
            <p:cNvSpPr/>
            <p:nvPr/>
          </p:nvSpPr>
          <p:spPr>
            <a:xfrm>
              <a:off x="6851325" y="1907400"/>
              <a:ext cx="25625" cy="37850"/>
            </a:xfrm>
            <a:custGeom>
              <a:avLst/>
              <a:gdLst/>
              <a:ahLst/>
              <a:cxnLst/>
              <a:rect l="l" t="t" r="r" b="b"/>
              <a:pathLst>
                <a:path w="1025" h="1514" extrusionOk="0">
                  <a:moveTo>
                    <a:pt x="812" y="1"/>
                  </a:moveTo>
                  <a:cubicBezTo>
                    <a:pt x="862" y="226"/>
                    <a:pt x="737" y="463"/>
                    <a:pt x="625" y="651"/>
                  </a:cubicBezTo>
                  <a:cubicBezTo>
                    <a:pt x="412" y="963"/>
                    <a:pt x="238" y="1188"/>
                    <a:pt x="0" y="1513"/>
                  </a:cubicBezTo>
                  <a:cubicBezTo>
                    <a:pt x="375" y="1138"/>
                    <a:pt x="1025" y="601"/>
                    <a:pt x="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3" name="Google Shape;4343;p13"/>
            <p:cNvSpPr/>
            <p:nvPr/>
          </p:nvSpPr>
          <p:spPr>
            <a:xfrm>
              <a:off x="6871300" y="1917400"/>
              <a:ext cx="10975" cy="21600"/>
            </a:xfrm>
            <a:custGeom>
              <a:avLst/>
              <a:gdLst/>
              <a:ahLst/>
              <a:cxnLst/>
              <a:rect l="l" t="t" r="r" b="b"/>
              <a:pathLst>
                <a:path w="439" h="864" extrusionOk="0">
                  <a:moveTo>
                    <a:pt x="351" y="1"/>
                  </a:moveTo>
                  <a:lnTo>
                    <a:pt x="351" y="1"/>
                  </a:lnTo>
                  <a:cubicBezTo>
                    <a:pt x="363" y="326"/>
                    <a:pt x="151" y="588"/>
                    <a:pt x="1" y="863"/>
                  </a:cubicBezTo>
                  <a:cubicBezTo>
                    <a:pt x="188" y="626"/>
                    <a:pt x="438" y="338"/>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4" name="Google Shape;4344;p13"/>
            <p:cNvSpPr/>
            <p:nvPr/>
          </p:nvSpPr>
          <p:spPr>
            <a:xfrm>
              <a:off x="6882250" y="1926475"/>
              <a:ext cx="9700" cy="16900"/>
            </a:xfrm>
            <a:custGeom>
              <a:avLst/>
              <a:gdLst/>
              <a:ahLst/>
              <a:cxnLst/>
              <a:rect l="l" t="t" r="r" b="b"/>
              <a:pathLst>
                <a:path w="388" h="676" extrusionOk="0">
                  <a:moveTo>
                    <a:pt x="350" y="0"/>
                  </a:moveTo>
                  <a:cubicBezTo>
                    <a:pt x="325" y="263"/>
                    <a:pt x="138" y="463"/>
                    <a:pt x="0" y="675"/>
                  </a:cubicBezTo>
                  <a:cubicBezTo>
                    <a:pt x="150" y="513"/>
                    <a:pt x="388" y="275"/>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345" name="Google Shape;4345;p13"/>
          <p:cNvGrpSpPr/>
          <p:nvPr/>
        </p:nvGrpSpPr>
        <p:grpSpPr>
          <a:xfrm>
            <a:off x="-260002" y="1276133"/>
            <a:ext cx="1724123" cy="1420442"/>
            <a:chOff x="5358650" y="3707400"/>
            <a:chExt cx="722025" cy="594825"/>
          </a:xfrm>
        </p:grpSpPr>
        <p:sp>
          <p:nvSpPr>
            <p:cNvPr id="4346" name="Google Shape;4346;p13"/>
            <p:cNvSpPr/>
            <p:nvPr/>
          </p:nvSpPr>
          <p:spPr>
            <a:xfrm>
              <a:off x="5481100" y="3707400"/>
              <a:ext cx="130250" cy="177725"/>
            </a:xfrm>
            <a:custGeom>
              <a:avLst/>
              <a:gdLst/>
              <a:ahLst/>
              <a:cxnLst/>
              <a:rect l="l" t="t" r="r" b="b"/>
              <a:pathLst>
                <a:path w="5210" h="7109" extrusionOk="0">
                  <a:moveTo>
                    <a:pt x="5029" y="1"/>
                  </a:moveTo>
                  <a:cubicBezTo>
                    <a:pt x="5016" y="1"/>
                    <a:pt x="5002" y="3"/>
                    <a:pt x="4987" y="7"/>
                  </a:cubicBezTo>
                  <a:cubicBezTo>
                    <a:pt x="3750" y="357"/>
                    <a:pt x="2375" y="557"/>
                    <a:pt x="1388" y="1482"/>
                  </a:cubicBezTo>
                  <a:cubicBezTo>
                    <a:pt x="1188" y="1682"/>
                    <a:pt x="963" y="1894"/>
                    <a:pt x="813" y="2132"/>
                  </a:cubicBezTo>
                  <a:cubicBezTo>
                    <a:pt x="638" y="2394"/>
                    <a:pt x="538" y="2682"/>
                    <a:pt x="476" y="2982"/>
                  </a:cubicBezTo>
                  <a:cubicBezTo>
                    <a:pt x="326" y="3644"/>
                    <a:pt x="238" y="4331"/>
                    <a:pt x="176" y="5019"/>
                  </a:cubicBezTo>
                  <a:cubicBezTo>
                    <a:pt x="126" y="5668"/>
                    <a:pt x="1" y="6406"/>
                    <a:pt x="276" y="7031"/>
                  </a:cubicBezTo>
                  <a:cubicBezTo>
                    <a:pt x="300" y="7086"/>
                    <a:pt x="343" y="7109"/>
                    <a:pt x="389" y="7109"/>
                  </a:cubicBezTo>
                  <a:cubicBezTo>
                    <a:pt x="488" y="7109"/>
                    <a:pt x="598" y="7000"/>
                    <a:pt x="538" y="6881"/>
                  </a:cubicBezTo>
                  <a:cubicBezTo>
                    <a:pt x="276" y="6356"/>
                    <a:pt x="313" y="5781"/>
                    <a:pt x="351" y="5206"/>
                  </a:cubicBezTo>
                  <a:cubicBezTo>
                    <a:pt x="401" y="4556"/>
                    <a:pt x="438" y="3856"/>
                    <a:pt x="663" y="3244"/>
                  </a:cubicBezTo>
                  <a:cubicBezTo>
                    <a:pt x="776" y="2969"/>
                    <a:pt x="913" y="2707"/>
                    <a:pt x="1038" y="2457"/>
                  </a:cubicBezTo>
                  <a:cubicBezTo>
                    <a:pt x="1163" y="2207"/>
                    <a:pt x="1263" y="1957"/>
                    <a:pt x="1451" y="1732"/>
                  </a:cubicBezTo>
                  <a:cubicBezTo>
                    <a:pt x="1825" y="1245"/>
                    <a:pt x="2375" y="1070"/>
                    <a:pt x="2950" y="907"/>
                  </a:cubicBezTo>
                  <a:cubicBezTo>
                    <a:pt x="3663" y="720"/>
                    <a:pt x="4350" y="470"/>
                    <a:pt x="5062" y="257"/>
                  </a:cubicBezTo>
                  <a:cubicBezTo>
                    <a:pt x="5210" y="212"/>
                    <a:pt x="5161" y="1"/>
                    <a:pt x="5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7" name="Google Shape;4347;p13"/>
            <p:cNvSpPr/>
            <p:nvPr/>
          </p:nvSpPr>
          <p:spPr>
            <a:xfrm>
              <a:off x="5497050" y="3724225"/>
              <a:ext cx="52150" cy="48775"/>
            </a:xfrm>
            <a:custGeom>
              <a:avLst/>
              <a:gdLst/>
              <a:ahLst/>
              <a:cxnLst/>
              <a:rect l="l" t="t" r="r" b="b"/>
              <a:pathLst>
                <a:path w="2086" h="1951" extrusionOk="0">
                  <a:moveTo>
                    <a:pt x="926" y="0"/>
                  </a:moveTo>
                  <a:cubicBezTo>
                    <a:pt x="773" y="0"/>
                    <a:pt x="623" y="31"/>
                    <a:pt x="500" y="122"/>
                  </a:cubicBezTo>
                  <a:cubicBezTo>
                    <a:pt x="263" y="297"/>
                    <a:pt x="213" y="634"/>
                    <a:pt x="163" y="897"/>
                  </a:cubicBezTo>
                  <a:cubicBezTo>
                    <a:pt x="88" y="1209"/>
                    <a:pt x="13" y="1521"/>
                    <a:pt x="0" y="1846"/>
                  </a:cubicBezTo>
                  <a:cubicBezTo>
                    <a:pt x="0" y="1916"/>
                    <a:pt x="50" y="1950"/>
                    <a:pt x="101" y="1950"/>
                  </a:cubicBezTo>
                  <a:cubicBezTo>
                    <a:pt x="142" y="1950"/>
                    <a:pt x="184" y="1928"/>
                    <a:pt x="200" y="1884"/>
                  </a:cubicBezTo>
                  <a:cubicBezTo>
                    <a:pt x="313" y="1596"/>
                    <a:pt x="363" y="1296"/>
                    <a:pt x="425" y="1009"/>
                  </a:cubicBezTo>
                  <a:cubicBezTo>
                    <a:pt x="450" y="859"/>
                    <a:pt x="475" y="722"/>
                    <a:pt x="500" y="572"/>
                  </a:cubicBezTo>
                  <a:cubicBezTo>
                    <a:pt x="525" y="447"/>
                    <a:pt x="563" y="322"/>
                    <a:pt x="688" y="259"/>
                  </a:cubicBezTo>
                  <a:cubicBezTo>
                    <a:pt x="750" y="236"/>
                    <a:pt x="815" y="227"/>
                    <a:pt x="882" y="227"/>
                  </a:cubicBezTo>
                  <a:cubicBezTo>
                    <a:pt x="1031" y="227"/>
                    <a:pt x="1187" y="271"/>
                    <a:pt x="1325" y="297"/>
                  </a:cubicBezTo>
                  <a:cubicBezTo>
                    <a:pt x="1417" y="316"/>
                    <a:pt x="1507" y="328"/>
                    <a:pt x="1595" y="328"/>
                  </a:cubicBezTo>
                  <a:cubicBezTo>
                    <a:pt x="1735" y="328"/>
                    <a:pt x="1870" y="298"/>
                    <a:pt x="2000" y="222"/>
                  </a:cubicBezTo>
                  <a:cubicBezTo>
                    <a:pt x="2086" y="179"/>
                    <a:pt x="2033" y="62"/>
                    <a:pt x="1953" y="62"/>
                  </a:cubicBezTo>
                  <a:cubicBezTo>
                    <a:pt x="1940" y="62"/>
                    <a:pt x="1926" y="65"/>
                    <a:pt x="1912" y="72"/>
                  </a:cubicBezTo>
                  <a:cubicBezTo>
                    <a:pt x="1842" y="105"/>
                    <a:pt x="1768" y="118"/>
                    <a:pt x="1693" y="118"/>
                  </a:cubicBezTo>
                  <a:cubicBezTo>
                    <a:pt x="1515" y="118"/>
                    <a:pt x="1329" y="48"/>
                    <a:pt x="1162" y="22"/>
                  </a:cubicBezTo>
                  <a:cubicBezTo>
                    <a:pt x="1085" y="9"/>
                    <a:pt x="1005" y="0"/>
                    <a:pt x="9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8" name="Google Shape;4348;p13"/>
            <p:cNvSpPr/>
            <p:nvPr/>
          </p:nvSpPr>
          <p:spPr>
            <a:xfrm>
              <a:off x="5605525" y="3707950"/>
              <a:ext cx="53375" cy="113650"/>
            </a:xfrm>
            <a:custGeom>
              <a:avLst/>
              <a:gdLst/>
              <a:ahLst/>
              <a:cxnLst/>
              <a:rect l="l" t="t" r="r" b="b"/>
              <a:pathLst>
                <a:path w="2135" h="4546" extrusionOk="0">
                  <a:moveTo>
                    <a:pt x="184" y="0"/>
                  </a:moveTo>
                  <a:cubicBezTo>
                    <a:pt x="92" y="0"/>
                    <a:pt x="0" y="99"/>
                    <a:pt x="60" y="210"/>
                  </a:cubicBezTo>
                  <a:cubicBezTo>
                    <a:pt x="810" y="1610"/>
                    <a:pt x="1435" y="3072"/>
                    <a:pt x="2060" y="4522"/>
                  </a:cubicBezTo>
                  <a:cubicBezTo>
                    <a:pt x="2064" y="4539"/>
                    <a:pt x="2074" y="4546"/>
                    <a:pt x="2086" y="4546"/>
                  </a:cubicBezTo>
                  <a:cubicBezTo>
                    <a:pt x="2108" y="4546"/>
                    <a:pt x="2135" y="4521"/>
                    <a:pt x="2135" y="4497"/>
                  </a:cubicBezTo>
                  <a:cubicBezTo>
                    <a:pt x="1697" y="2947"/>
                    <a:pt x="1035" y="1498"/>
                    <a:pt x="298" y="73"/>
                  </a:cubicBezTo>
                  <a:cubicBezTo>
                    <a:pt x="270" y="21"/>
                    <a:pt x="227" y="0"/>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9" name="Google Shape;4349;p13"/>
            <p:cNvSpPr/>
            <p:nvPr/>
          </p:nvSpPr>
          <p:spPr>
            <a:xfrm>
              <a:off x="5485775" y="3878350"/>
              <a:ext cx="198775" cy="270025"/>
            </a:xfrm>
            <a:custGeom>
              <a:avLst/>
              <a:gdLst/>
              <a:ahLst/>
              <a:cxnLst/>
              <a:rect l="l" t="t" r="r" b="b"/>
              <a:pathLst>
                <a:path w="7951" h="10801" extrusionOk="0">
                  <a:moveTo>
                    <a:pt x="229" y="0"/>
                  </a:moveTo>
                  <a:cubicBezTo>
                    <a:pt x="112" y="0"/>
                    <a:pt x="1" y="115"/>
                    <a:pt x="89" y="230"/>
                  </a:cubicBezTo>
                  <a:cubicBezTo>
                    <a:pt x="601" y="930"/>
                    <a:pt x="1139" y="1617"/>
                    <a:pt x="1651" y="2317"/>
                  </a:cubicBezTo>
                  <a:cubicBezTo>
                    <a:pt x="2163" y="3017"/>
                    <a:pt x="2651" y="3729"/>
                    <a:pt x="3138" y="4441"/>
                  </a:cubicBezTo>
                  <a:cubicBezTo>
                    <a:pt x="3625" y="5154"/>
                    <a:pt x="4113" y="5854"/>
                    <a:pt x="4638" y="6541"/>
                  </a:cubicBezTo>
                  <a:cubicBezTo>
                    <a:pt x="5163" y="7216"/>
                    <a:pt x="5650" y="7928"/>
                    <a:pt x="6075" y="8678"/>
                  </a:cubicBezTo>
                  <a:cubicBezTo>
                    <a:pt x="6312" y="9090"/>
                    <a:pt x="6612" y="9453"/>
                    <a:pt x="6887" y="9852"/>
                  </a:cubicBezTo>
                  <a:cubicBezTo>
                    <a:pt x="7125" y="10177"/>
                    <a:pt x="7349" y="10540"/>
                    <a:pt x="7687" y="10777"/>
                  </a:cubicBezTo>
                  <a:cubicBezTo>
                    <a:pt x="7709" y="10793"/>
                    <a:pt x="7732" y="10800"/>
                    <a:pt x="7753" y="10800"/>
                  </a:cubicBezTo>
                  <a:cubicBezTo>
                    <a:pt x="7865" y="10800"/>
                    <a:pt x="7950" y="10611"/>
                    <a:pt x="7824" y="10527"/>
                  </a:cubicBezTo>
                  <a:cubicBezTo>
                    <a:pt x="7487" y="10315"/>
                    <a:pt x="7250" y="10040"/>
                    <a:pt x="7037" y="9703"/>
                  </a:cubicBezTo>
                  <a:cubicBezTo>
                    <a:pt x="6800" y="9353"/>
                    <a:pt x="6625" y="8978"/>
                    <a:pt x="6362" y="8628"/>
                  </a:cubicBezTo>
                  <a:cubicBezTo>
                    <a:pt x="5850" y="7965"/>
                    <a:pt x="5363" y="7278"/>
                    <a:pt x="4925" y="6566"/>
                  </a:cubicBezTo>
                  <a:cubicBezTo>
                    <a:pt x="4038" y="5116"/>
                    <a:pt x="3001" y="3767"/>
                    <a:pt x="2013" y="2392"/>
                  </a:cubicBezTo>
                  <a:cubicBezTo>
                    <a:pt x="1464" y="1617"/>
                    <a:pt x="926" y="830"/>
                    <a:pt x="364" y="68"/>
                  </a:cubicBezTo>
                  <a:cubicBezTo>
                    <a:pt x="327" y="20"/>
                    <a:pt x="278" y="0"/>
                    <a:pt x="2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0" name="Google Shape;4350;p13"/>
            <p:cNvSpPr/>
            <p:nvPr/>
          </p:nvSpPr>
          <p:spPr>
            <a:xfrm>
              <a:off x="5617650" y="3838200"/>
              <a:ext cx="63750" cy="273100"/>
            </a:xfrm>
            <a:custGeom>
              <a:avLst/>
              <a:gdLst/>
              <a:ahLst/>
              <a:cxnLst/>
              <a:rect l="l" t="t" r="r" b="b"/>
              <a:pathLst>
                <a:path w="2550" h="10924" extrusionOk="0">
                  <a:moveTo>
                    <a:pt x="2206" y="1"/>
                  </a:moveTo>
                  <a:cubicBezTo>
                    <a:pt x="1937" y="1"/>
                    <a:pt x="1648" y="67"/>
                    <a:pt x="1425" y="199"/>
                  </a:cubicBezTo>
                  <a:cubicBezTo>
                    <a:pt x="1150" y="374"/>
                    <a:pt x="950" y="674"/>
                    <a:pt x="812" y="961"/>
                  </a:cubicBezTo>
                  <a:cubicBezTo>
                    <a:pt x="637" y="1361"/>
                    <a:pt x="537" y="1761"/>
                    <a:pt x="275" y="2111"/>
                  </a:cubicBezTo>
                  <a:cubicBezTo>
                    <a:pt x="25" y="2461"/>
                    <a:pt x="0" y="2811"/>
                    <a:pt x="0" y="3223"/>
                  </a:cubicBezTo>
                  <a:cubicBezTo>
                    <a:pt x="13" y="3661"/>
                    <a:pt x="88" y="4073"/>
                    <a:pt x="113" y="4498"/>
                  </a:cubicBezTo>
                  <a:cubicBezTo>
                    <a:pt x="137" y="4910"/>
                    <a:pt x="137" y="5323"/>
                    <a:pt x="175" y="5722"/>
                  </a:cubicBezTo>
                  <a:cubicBezTo>
                    <a:pt x="250" y="6547"/>
                    <a:pt x="375" y="7372"/>
                    <a:pt x="512" y="8172"/>
                  </a:cubicBezTo>
                  <a:cubicBezTo>
                    <a:pt x="662" y="9097"/>
                    <a:pt x="875" y="9996"/>
                    <a:pt x="1237" y="10871"/>
                  </a:cubicBezTo>
                  <a:cubicBezTo>
                    <a:pt x="1252" y="10907"/>
                    <a:pt x="1286" y="10924"/>
                    <a:pt x="1320" y="10924"/>
                  </a:cubicBezTo>
                  <a:cubicBezTo>
                    <a:pt x="1368" y="10924"/>
                    <a:pt x="1414" y="10888"/>
                    <a:pt x="1400" y="10821"/>
                  </a:cubicBezTo>
                  <a:cubicBezTo>
                    <a:pt x="912" y="9322"/>
                    <a:pt x="575" y="7759"/>
                    <a:pt x="475" y="6185"/>
                  </a:cubicBezTo>
                  <a:cubicBezTo>
                    <a:pt x="450" y="5797"/>
                    <a:pt x="412" y="5398"/>
                    <a:pt x="375" y="5010"/>
                  </a:cubicBezTo>
                  <a:cubicBezTo>
                    <a:pt x="362" y="4823"/>
                    <a:pt x="337" y="4635"/>
                    <a:pt x="325" y="4448"/>
                  </a:cubicBezTo>
                  <a:cubicBezTo>
                    <a:pt x="325" y="4248"/>
                    <a:pt x="337" y="4048"/>
                    <a:pt x="337" y="3836"/>
                  </a:cubicBezTo>
                  <a:cubicBezTo>
                    <a:pt x="337" y="3648"/>
                    <a:pt x="337" y="3461"/>
                    <a:pt x="312" y="3273"/>
                  </a:cubicBezTo>
                  <a:cubicBezTo>
                    <a:pt x="300" y="3073"/>
                    <a:pt x="275" y="2848"/>
                    <a:pt x="300" y="2648"/>
                  </a:cubicBezTo>
                  <a:cubicBezTo>
                    <a:pt x="337" y="2436"/>
                    <a:pt x="450" y="2298"/>
                    <a:pt x="587" y="2136"/>
                  </a:cubicBezTo>
                  <a:cubicBezTo>
                    <a:pt x="712" y="1986"/>
                    <a:pt x="787" y="1811"/>
                    <a:pt x="837" y="1624"/>
                  </a:cubicBezTo>
                  <a:cubicBezTo>
                    <a:pt x="900" y="1411"/>
                    <a:pt x="937" y="1174"/>
                    <a:pt x="1037" y="961"/>
                  </a:cubicBezTo>
                  <a:cubicBezTo>
                    <a:pt x="1125" y="799"/>
                    <a:pt x="1250" y="686"/>
                    <a:pt x="1400" y="574"/>
                  </a:cubicBezTo>
                  <a:cubicBezTo>
                    <a:pt x="1680" y="395"/>
                    <a:pt x="1960" y="256"/>
                    <a:pt x="2275" y="256"/>
                  </a:cubicBezTo>
                  <a:cubicBezTo>
                    <a:pt x="2312" y="256"/>
                    <a:pt x="2349" y="258"/>
                    <a:pt x="2387" y="261"/>
                  </a:cubicBezTo>
                  <a:cubicBezTo>
                    <a:pt x="2391" y="262"/>
                    <a:pt x="2395" y="262"/>
                    <a:pt x="2398" y="262"/>
                  </a:cubicBezTo>
                  <a:cubicBezTo>
                    <a:pt x="2549" y="262"/>
                    <a:pt x="2545" y="24"/>
                    <a:pt x="2387" y="12"/>
                  </a:cubicBezTo>
                  <a:cubicBezTo>
                    <a:pt x="2328" y="4"/>
                    <a:pt x="2268" y="1"/>
                    <a:pt x="2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1" name="Google Shape;4351;p13"/>
            <p:cNvSpPr/>
            <p:nvPr/>
          </p:nvSpPr>
          <p:spPr>
            <a:xfrm>
              <a:off x="5538100" y="3829975"/>
              <a:ext cx="57900" cy="178925"/>
            </a:xfrm>
            <a:custGeom>
              <a:avLst/>
              <a:gdLst/>
              <a:ahLst/>
              <a:cxnLst/>
              <a:rect l="l" t="t" r="r" b="b"/>
              <a:pathLst>
                <a:path w="2316" h="7157" extrusionOk="0">
                  <a:moveTo>
                    <a:pt x="47" y="0"/>
                  </a:moveTo>
                  <a:cubicBezTo>
                    <a:pt x="24" y="0"/>
                    <a:pt x="0" y="18"/>
                    <a:pt x="8" y="41"/>
                  </a:cubicBezTo>
                  <a:cubicBezTo>
                    <a:pt x="183" y="1003"/>
                    <a:pt x="345" y="1965"/>
                    <a:pt x="608" y="2915"/>
                  </a:cubicBezTo>
                  <a:cubicBezTo>
                    <a:pt x="870" y="3840"/>
                    <a:pt x="1183" y="4764"/>
                    <a:pt x="1545" y="5652"/>
                  </a:cubicBezTo>
                  <a:cubicBezTo>
                    <a:pt x="1757" y="6151"/>
                    <a:pt x="1982" y="6651"/>
                    <a:pt x="2232" y="7139"/>
                  </a:cubicBezTo>
                  <a:cubicBezTo>
                    <a:pt x="2236" y="7151"/>
                    <a:pt x="2248" y="7157"/>
                    <a:pt x="2260" y="7157"/>
                  </a:cubicBezTo>
                  <a:cubicBezTo>
                    <a:pt x="2285" y="7157"/>
                    <a:pt x="2316" y="7135"/>
                    <a:pt x="2307" y="7101"/>
                  </a:cubicBezTo>
                  <a:cubicBezTo>
                    <a:pt x="1982" y="6189"/>
                    <a:pt x="1670" y="5289"/>
                    <a:pt x="1370" y="4364"/>
                  </a:cubicBezTo>
                  <a:cubicBezTo>
                    <a:pt x="1058" y="3452"/>
                    <a:pt x="795" y="2527"/>
                    <a:pt x="508" y="1603"/>
                  </a:cubicBezTo>
                  <a:cubicBezTo>
                    <a:pt x="345" y="1078"/>
                    <a:pt x="195" y="553"/>
                    <a:pt x="83" y="28"/>
                  </a:cubicBezTo>
                  <a:cubicBezTo>
                    <a:pt x="78" y="8"/>
                    <a:pt x="63" y="0"/>
                    <a:pt x="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2" name="Google Shape;4352;p13"/>
            <p:cNvSpPr/>
            <p:nvPr/>
          </p:nvSpPr>
          <p:spPr>
            <a:xfrm>
              <a:off x="5494550" y="3763325"/>
              <a:ext cx="26575" cy="84025"/>
            </a:xfrm>
            <a:custGeom>
              <a:avLst/>
              <a:gdLst/>
              <a:ahLst/>
              <a:cxnLst/>
              <a:rect l="l" t="t" r="r" b="b"/>
              <a:pathLst>
                <a:path w="1063" h="3361" extrusionOk="0">
                  <a:moveTo>
                    <a:pt x="257" y="0"/>
                  </a:moveTo>
                  <a:cubicBezTo>
                    <a:pt x="212" y="0"/>
                    <a:pt x="167" y="26"/>
                    <a:pt x="150" y="82"/>
                  </a:cubicBezTo>
                  <a:cubicBezTo>
                    <a:pt x="0" y="607"/>
                    <a:pt x="88" y="1257"/>
                    <a:pt x="225" y="1782"/>
                  </a:cubicBezTo>
                  <a:cubicBezTo>
                    <a:pt x="375" y="2332"/>
                    <a:pt x="638" y="2857"/>
                    <a:pt x="950" y="3331"/>
                  </a:cubicBezTo>
                  <a:cubicBezTo>
                    <a:pt x="962" y="3352"/>
                    <a:pt x="980" y="3360"/>
                    <a:pt x="996" y="3360"/>
                  </a:cubicBezTo>
                  <a:cubicBezTo>
                    <a:pt x="1031" y="3360"/>
                    <a:pt x="1063" y="3324"/>
                    <a:pt x="1038" y="3281"/>
                  </a:cubicBezTo>
                  <a:cubicBezTo>
                    <a:pt x="750" y="2807"/>
                    <a:pt x="588" y="2282"/>
                    <a:pt x="488" y="1732"/>
                  </a:cubicBezTo>
                  <a:cubicBezTo>
                    <a:pt x="438" y="1469"/>
                    <a:pt x="400" y="1207"/>
                    <a:pt x="388" y="945"/>
                  </a:cubicBezTo>
                  <a:cubicBezTo>
                    <a:pt x="375" y="670"/>
                    <a:pt x="388" y="382"/>
                    <a:pt x="375" y="107"/>
                  </a:cubicBezTo>
                  <a:cubicBezTo>
                    <a:pt x="368" y="39"/>
                    <a:pt x="312" y="0"/>
                    <a:pt x="2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3" name="Google Shape;4353;p13"/>
            <p:cNvSpPr/>
            <p:nvPr/>
          </p:nvSpPr>
          <p:spPr>
            <a:xfrm>
              <a:off x="5635575" y="3770575"/>
              <a:ext cx="236400" cy="368500"/>
            </a:xfrm>
            <a:custGeom>
              <a:avLst/>
              <a:gdLst/>
              <a:ahLst/>
              <a:cxnLst/>
              <a:rect l="l" t="t" r="r" b="b"/>
              <a:pathLst>
                <a:path w="9456" h="14740" extrusionOk="0">
                  <a:moveTo>
                    <a:pt x="119" y="0"/>
                  </a:moveTo>
                  <a:cubicBezTo>
                    <a:pt x="52" y="0"/>
                    <a:pt x="1" y="88"/>
                    <a:pt x="58" y="155"/>
                  </a:cubicBezTo>
                  <a:cubicBezTo>
                    <a:pt x="1545" y="1929"/>
                    <a:pt x="3494" y="3204"/>
                    <a:pt x="5044" y="4928"/>
                  </a:cubicBezTo>
                  <a:cubicBezTo>
                    <a:pt x="5756" y="5728"/>
                    <a:pt x="6406" y="6603"/>
                    <a:pt x="6931" y="7553"/>
                  </a:cubicBezTo>
                  <a:cubicBezTo>
                    <a:pt x="7506" y="8602"/>
                    <a:pt x="7868" y="9740"/>
                    <a:pt x="8243" y="10864"/>
                  </a:cubicBezTo>
                  <a:cubicBezTo>
                    <a:pt x="8643" y="12064"/>
                    <a:pt x="9168" y="13301"/>
                    <a:pt x="9005" y="14588"/>
                  </a:cubicBezTo>
                  <a:cubicBezTo>
                    <a:pt x="8993" y="14690"/>
                    <a:pt x="9064" y="14740"/>
                    <a:pt x="9140" y="14740"/>
                  </a:cubicBezTo>
                  <a:cubicBezTo>
                    <a:pt x="9214" y="14740"/>
                    <a:pt x="9293" y="14693"/>
                    <a:pt x="9305" y="14601"/>
                  </a:cubicBezTo>
                  <a:cubicBezTo>
                    <a:pt x="9455" y="13464"/>
                    <a:pt x="9080" y="12339"/>
                    <a:pt x="8706" y="11289"/>
                  </a:cubicBezTo>
                  <a:cubicBezTo>
                    <a:pt x="8493" y="10689"/>
                    <a:pt x="8281" y="10090"/>
                    <a:pt x="8056" y="9490"/>
                  </a:cubicBezTo>
                  <a:cubicBezTo>
                    <a:pt x="7843" y="8927"/>
                    <a:pt x="7668" y="8365"/>
                    <a:pt x="7406" y="7828"/>
                  </a:cubicBezTo>
                  <a:cubicBezTo>
                    <a:pt x="6444" y="5841"/>
                    <a:pt x="4832" y="4241"/>
                    <a:pt x="3207" y="2779"/>
                  </a:cubicBezTo>
                  <a:cubicBezTo>
                    <a:pt x="2195" y="1854"/>
                    <a:pt x="1108" y="1029"/>
                    <a:pt x="183" y="30"/>
                  </a:cubicBezTo>
                  <a:cubicBezTo>
                    <a:pt x="162" y="9"/>
                    <a:pt x="139"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4" name="Google Shape;4354;p13"/>
            <p:cNvSpPr/>
            <p:nvPr/>
          </p:nvSpPr>
          <p:spPr>
            <a:xfrm>
              <a:off x="5658775" y="3810075"/>
              <a:ext cx="155875" cy="336300"/>
            </a:xfrm>
            <a:custGeom>
              <a:avLst/>
              <a:gdLst/>
              <a:ahLst/>
              <a:cxnLst/>
              <a:rect l="l" t="t" r="r" b="b"/>
              <a:pathLst>
                <a:path w="6235" h="13452" extrusionOk="0">
                  <a:moveTo>
                    <a:pt x="56" y="1"/>
                  </a:moveTo>
                  <a:cubicBezTo>
                    <a:pt x="28" y="1"/>
                    <a:pt x="0" y="28"/>
                    <a:pt x="17" y="62"/>
                  </a:cubicBezTo>
                  <a:cubicBezTo>
                    <a:pt x="230" y="499"/>
                    <a:pt x="442" y="937"/>
                    <a:pt x="729" y="1324"/>
                  </a:cubicBezTo>
                  <a:cubicBezTo>
                    <a:pt x="1004" y="1724"/>
                    <a:pt x="1367" y="2049"/>
                    <a:pt x="1692" y="2386"/>
                  </a:cubicBezTo>
                  <a:cubicBezTo>
                    <a:pt x="2379" y="3074"/>
                    <a:pt x="3091" y="3773"/>
                    <a:pt x="3666" y="4561"/>
                  </a:cubicBezTo>
                  <a:cubicBezTo>
                    <a:pt x="4828" y="6148"/>
                    <a:pt x="5466" y="8022"/>
                    <a:pt x="5691" y="9959"/>
                  </a:cubicBezTo>
                  <a:cubicBezTo>
                    <a:pt x="5828" y="11059"/>
                    <a:pt x="5853" y="12171"/>
                    <a:pt x="5878" y="13283"/>
                  </a:cubicBezTo>
                  <a:cubicBezTo>
                    <a:pt x="5884" y="13396"/>
                    <a:pt x="5975" y="13452"/>
                    <a:pt x="6062" y="13452"/>
                  </a:cubicBezTo>
                  <a:cubicBezTo>
                    <a:pt x="6150" y="13452"/>
                    <a:pt x="6234" y="13396"/>
                    <a:pt x="6228" y="13283"/>
                  </a:cubicBezTo>
                  <a:cubicBezTo>
                    <a:pt x="6190" y="11321"/>
                    <a:pt x="6128" y="9297"/>
                    <a:pt x="5491" y="7435"/>
                  </a:cubicBezTo>
                  <a:cubicBezTo>
                    <a:pt x="5328" y="6972"/>
                    <a:pt x="5128" y="6523"/>
                    <a:pt x="4891" y="6085"/>
                  </a:cubicBezTo>
                  <a:cubicBezTo>
                    <a:pt x="4653" y="5660"/>
                    <a:pt x="4378" y="5248"/>
                    <a:pt x="4091" y="4848"/>
                  </a:cubicBezTo>
                  <a:cubicBezTo>
                    <a:pt x="3516" y="4048"/>
                    <a:pt x="2904" y="3298"/>
                    <a:pt x="2229" y="2574"/>
                  </a:cubicBezTo>
                  <a:cubicBezTo>
                    <a:pt x="1854" y="2161"/>
                    <a:pt x="1492" y="1749"/>
                    <a:pt x="1117" y="1336"/>
                  </a:cubicBezTo>
                  <a:cubicBezTo>
                    <a:pt x="754" y="912"/>
                    <a:pt x="355" y="512"/>
                    <a:pt x="92" y="24"/>
                  </a:cubicBezTo>
                  <a:cubicBezTo>
                    <a:pt x="84" y="8"/>
                    <a:pt x="70" y="1"/>
                    <a:pt x="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5" name="Google Shape;4355;p13"/>
            <p:cNvSpPr/>
            <p:nvPr/>
          </p:nvSpPr>
          <p:spPr>
            <a:xfrm>
              <a:off x="5698850" y="3848250"/>
              <a:ext cx="142050" cy="280625"/>
            </a:xfrm>
            <a:custGeom>
              <a:avLst/>
              <a:gdLst/>
              <a:ahLst/>
              <a:cxnLst/>
              <a:rect l="l" t="t" r="r" b="b"/>
              <a:pathLst>
                <a:path w="5682" h="11225" extrusionOk="0">
                  <a:moveTo>
                    <a:pt x="80" y="0"/>
                  </a:moveTo>
                  <a:cubicBezTo>
                    <a:pt x="35" y="0"/>
                    <a:pt x="1" y="62"/>
                    <a:pt x="39" y="109"/>
                  </a:cubicBezTo>
                  <a:cubicBezTo>
                    <a:pt x="1201" y="1284"/>
                    <a:pt x="2363" y="2496"/>
                    <a:pt x="3200" y="3933"/>
                  </a:cubicBezTo>
                  <a:cubicBezTo>
                    <a:pt x="3988" y="5308"/>
                    <a:pt x="4450" y="6833"/>
                    <a:pt x="4762" y="8382"/>
                  </a:cubicBezTo>
                  <a:cubicBezTo>
                    <a:pt x="4850" y="8820"/>
                    <a:pt x="4925" y="9257"/>
                    <a:pt x="4987" y="9707"/>
                  </a:cubicBezTo>
                  <a:cubicBezTo>
                    <a:pt x="5062" y="10182"/>
                    <a:pt x="5150" y="10657"/>
                    <a:pt x="5312" y="11106"/>
                  </a:cubicBezTo>
                  <a:cubicBezTo>
                    <a:pt x="5343" y="11188"/>
                    <a:pt x="5416" y="11224"/>
                    <a:pt x="5485" y="11224"/>
                  </a:cubicBezTo>
                  <a:cubicBezTo>
                    <a:pt x="5586" y="11224"/>
                    <a:pt x="5681" y="11150"/>
                    <a:pt x="5637" y="11031"/>
                  </a:cubicBezTo>
                  <a:cubicBezTo>
                    <a:pt x="5350" y="10244"/>
                    <a:pt x="5262" y="9394"/>
                    <a:pt x="5100" y="8570"/>
                  </a:cubicBezTo>
                  <a:cubicBezTo>
                    <a:pt x="4937" y="7770"/>
                    <a:pt x="4737" y="6983"/>
                    <a:pt x="4475" y="6208"/>
                  </a:cubicBezTo>
                  <a:cubicBezTo>
                    <a:pt x="4225" y="5458"/>
                    <a:pt x="3925" y="4721"/>
                    <a:pt x="3538" y="4021"/>
                  </a:cubicBezTo>
                  <a:cubicBezTo>
                    <a:pt x="3138" y="3309"/>
                    <a:pt x="2638" y="2646"/>
                    <a:pt x="2101" y="2021"/>
                  </a:cubicBezTo>
                  <a:cubicBezTo>
                    <a:pt x="1476" y="1322"/>
                    <a:pt x="801" y="672"/>
                    <a:pt x="126" y="22"/>
                  </a:cubicBezTo>
                  <a:cubicBezTo>
                    <a:pt x="111" y="7"/>
                    <a:pt x="95" y="0"/>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6" name="Google Shape;4356;p13"/>
            <p:cNvSpPr/>
            <p:nvPr/>
          </p:nvSpPr>
          <p:spPr>
            <a:xfrm>
              <a:off x="5806325" y="4109825"/>
              <a:ext cx="62300" cy="31600"/>
            </a:xfrm>
            <a:custGeom>
              <a:avLst/>
              <a:gdLst/>
              <a:ahLst/>
              <a:cxnLst/>
              <a:rect l="l" t="t" r="r" b="b"/>
              <a:pathLst>
                <a:path w="2492" h="1264" extrusionOk="0">
                  <a:moveTo>
                    <a:pt x="598" y="0"/>
                  </a:moveTo>
                  <a:cubicBezTo>
                    <a:pt x="419" y="0"/>
                    <a:pt x="255" y="93"/>
                    <a:pt x="114" y="206"/>
                  </a:cubicBezTo>
                  <a:cubicBezTo>
                    <a:pt x="0" y="299"/>
                    <a:pt x="108" y="468"/>
                    <a:pt x="219" y="468"/>
                  </a:cubicBezTo>
                  <a:cubicBezTo>
                    <a:pt x="243" y="468"/>
                    <a:pt x="267" y="461"/>
                    <a:pt x="288" y="444"/>
                  </a:cubicBezTo>
                  <a:cubicBezTo>
                    <a:pt x="380" y="379"/>
                    <a:pt x="532" y="289"/>
                    <a:pt x="665" y="289"/>
                  </a:cubicBezTo>
                  <a:cubicBezTo>
                    <a:pt x="714" y="289"/>
                    <a:pt x="761" y="301"/>
                    <a:pt x="801" y="331"/>
                  </a:cubicBezTo>
                  <a:cubicBezTo>
                    <a:pt x="876" y="381"/>
                    <a:pt x="901" y="493"/>
                    <a:pt x="938" y="568"/>
                  </a:cubicBezTo>
                  <a:cubicBezTo>
                    <a:pt x="1001" y="643"/>
                    <a:pt x="1051" y="731"/>
                    <a:pt x="1126" y="781"/>
                  </a:cubicBezTo>
                  <a:cubicBezTo>
                    <a:pt x="1276" y="893"/>
                    <a:pt x="1463" y="931"/>
                    <a:pt x="1651" y="968"/>
                  </a:cubicBezTo>
                  <a:cubicBezTo>
                    <a:pt x="1826" y="1006"/>
                    <a:pt x="2051" y="1043"/>
                    <a:pt x="2163" y="1193"/>
                  </a:cubicBezTo>
                  <a:cubicBezTo>
                    <a:pt x="2197" y="1243"/>
                    <a:pt x="2244" y="1263"/>
                    <a:pt x="2290" y="1263"/>
                  </a:cubicBezTo>
                  <a:cubicBezTo>
                    <a:pt x="2394" y="1263"/>
                    <a:pt x="2491" y="1156"/>
                    <a:pt x="2413" y="1043"/>
                  </a:cubicBezTo>
                  <a:cubicBezTo>
                    <a:pt x="2138" y="643"/>
                    <a:pt x="1601" y="706"/>
                    <a:pt x="1213" y="481"/>
                  </a:cubicBezTo>
                  <a:cubicBezTo>
                    <a:pt x="1113" y="431"/>
                    <a:pt x="1101" y="306"/>
                    <a:pt x="1038" y="219"/>
                  </a:cubicBezTo>
                  <a:cubicBezTo>
                    <a:pt x="976" y="131"/>
                    <a:pt x="876" y="69"/>
                    <a:pt x="776" y="31"/>
                  </a:cubicBezTo>
                  <a:cubicBezTo>
                    <a:pt x="715" y="10"/>
                    <a:pt x="656" y="0"/>
                    <a:pt x="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7" name="Google Shape;4357;p13"/>
            <p:cNvSpPr/>
            <p:nvPr/>
          </p:nvSpPr>
          <p:spPr>
            <a:xfrm>
              <a:off x="5626675" y="4017800"/>
              <a:ext cx="52650" cy="106900"/>
            </a:xfrm>
            <a:custGeom>
              <a:avLst/>
              <a:gdLst/>
              <a:ahLst/>
              <a:cxnLst/>
              <a:rect l="l" t="t" r="r" b="b"/>
              <a:pathLst>
                <a:path w="2106" h="4276" extrusionOk="0">
                  <a:moveTo>
                    <a:pt x="161" y="0"/>
                  </a:moveTo>
                  <a:cubicBezTo>
                    <a:pt x="76" y="0"/>
                    <a:pt x="0" y="115"/>
                    <a:pt x="76" y="201"/>
                  </a:cubicBezTo>
                  <a:cubicBezTo>
                    <a:pt x="239" y="376"/>
                    <a:pt x="389" y="525"/>
                    <a:pt x="451" y="750"/>
                  </a:cubicBezTo>
                  <a:cubicBezTo>
                    <a:pt x="501" y="938"/>
                    <a:pt x="514" y="1113"/>
                    <a:pt x="601" y="1288"/>
                  </a:cubicBezTo>
                  <a:cubicBezTo>
                    <a:pt x="689" y="1450"/>
                    <a:pt x="814" y="1588"/>
                    <a:pt x="889" y="1750"/>
                  </a:cubicBezTo>
                  <a:cubicBezTo>
                    <a:pt x="989" y="1950"/>
                    <a:pt x="1001" y="2125"/>
                    <a:pt x="951" y="2325"/>
                  </a:cubicBezTo>
                  <a:cubicBezTo>
                    <a:pt x="901" y="2500"/>
                    <a:pt x="851" y="2687"/>
                    <a:pt x="901" y="2862"/>
                  </a:cubicBezTo>
                  <a:cubicBezTo>
                    <a:pt x="951" y="3037"/>
                    <a:pt x="1064" y="3150"/>
                    <a:pt x="1189" y="3262"/>
                  </a:cubicBezTo>
                  <a:cubicBezTo>
                    <a:pt x="1514" y="3550"/>
                    <a:pt x="1788" y="3875"/>
                    <a:pt x="2001" y="4249"/>
                  </a:cubicBezTo>
                  <a:cubicBezTo>
                    <a:pt x="2012" y="4268"/>
                    <a:pt x="2027" y="4276"/>
                    <a:pt x="2041" y="4276"/>
                  </a:cubicBezTo>
                  <a:cubicBezTo>
                    <a:pt x="2074" y="4276"/>
                    <a:pt x="2106" y="4235"/>
                    <a:pt x="2088" y="4199"/>
                  </a:cubicBezTo>
                  <a:cubicBezTo>
                    <a:pt x="1901" y="3812"/>
                    <a:pt x="1663" y="3487"/>
                    <a:pt x="1376" y="3175"/>
                  </a:cubicBezTo>
                  <a:cubicBezTo>
                    <a:pt x="1226" y="3025"/>
                    <a:pt x="1089" y="2875"/>
                    <a:pt x="1101" y="2650"/>
                  </a:cubicBezTo>
                  <a:cubicBezTo>
                    <a:pt x="1114" y="2462"/>
                    <a:pt x="1176" y="2275"/>
                    <a:pt x="1176" y="2075"/>
                  </a:cubicBezTo>
                  <a:cubicBezTo>
                    <a:pt x="1164" y="1738"/>
                    <a:pt x="926" y="1438"/>
                    <a:pt x="789" y="1138"/>
                  </a:cubicBezTo>
                  <a:cubicBezTo>
                    <a:pt x="714" y="938"/>
                    <a:pt x="664" y="725"/>
                    <a:pt x="576" y="538"/>
                  </a:cubicBezTo>
                  <a:cubicBezTo>
                    <a:pt x="489" y="363"/>
                    <a:pt x="364" y="188"/>
                    <a:pt x="239" y="38"/>
                  </a:cubicBezTo>
                  <a:cubicBezTo>
                    <a:pt x="215" y="11"/>
                    <a:pt x="188"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8" name="Google Shape;4358;p13"/>
            <p:cNvSpPr/>
            <p:nvPr/>
          </p:nvSpPr>
          <p:spPr>
            <a:xfrm>
              <a:off x="5631075" y="3882625"/>
              <a:ext cx="82725" cy="271450"/>
            </a:xfrm>
            <a:custGeom>
              <a:avLst/>
              <a:gdLst/>
              <a:ahLst/>
              <a:cxnLst/>
              <a:rect l="l" t="t" r="r" b="b"/>
              <a:pathLst>
                <a:path w="3309" h="10858" extrusionOk="0">
                  <a:moveTo>
                    <a:pt x="1775" y="7819"/>
                  </a:moveTo>
                  <a:cubicBezTo>
                    <a:pt x="1812" y="7882"/>
                    <a:pt x="1837" y="7944"/>
                    <a:pt x="1875" y="8019"/>
                  </a:cubicBezTo>
                  <a:cubicBezTo>
                    <a:pt x="2075" y="8457"/>
                    <a:pt x="2237" y="8894"/>
                    <a:pt x="2425" y="9344"/>
                  </a:cubicBezTo>
                  <a:cubicBezTo>
                    <a:pt x="2525" y="9569"/>
                    <a:pt x="2637" y="9781"/>
                    <a:pt x="2737" y="10006"/>
                  </a:cubicBezTo>
                  <a:cubicBezTo>
                    <a:pt x="2825" y="10181"/>
                    <a:pt x="2887" y="10344"/>
                    <a:pt x="2962" y="10519"/>
                  </a:cubicBezTo>
                  <a:cubicBezTo>
                    <a:pt x="2700" y="10344"/>
                    <a:pt x="2587" y="10019"/>
                    <a:pt x="2475" y="9731"/>
                  </a:cubicBezTo>
                  <a:cubicBezTo>
                    <a:pt x="2350" y="9382"/>
                    <a:pt x="2187" y="9044"/>
                    <a:pt x="1950" y="8744"/>
                  </a:cubicBezTo>
                  <a:cubicBezTo>
                    <a:pt x="1837" y="8607"/>
                    <a:pt x="1700" y="8469"/>
                    <a:pt x="1550" y="8357"/>
                  </a:cubicBezTo>
                  <a:cubicBezTo>
                    <a:pt x="1438" y="8269"/>
                    <a:pt x="1238" y="8169"/>
                    <a:pt x="1238" y="7994"/>
                  </a:cubicBezTo>
                  <a:cubicBezTo>
                    <a:pt x="1238" y="7944"/>
                    <a:pt x="1263" y="7857"/>
                    <a:pt x="1325" y="7857"/>
                  </a:cubicBezTo>
                  <a:cubicBezTo>
                    <a:pt x="1331" y="7856"/>
                    <a:pt x="1337" y="7856"/>
                    <a:pt x="1342" y="7856"/>
                  </a:cubicBezTo>
                  <a:cubicBezTo>
                    <a:pt x="1417" y="7856"/>
                    <a:pt x="1484" y="7921"/>
                    <a:pt x="1568" y="7921"/>
                  </a:cubicBezTo>
                  <a:cubicBezTo>
                    <a:pt x="1574" y="7921"/>
                    <a:pt x="1581" y="7920"/>
                    <a:pt x="1587" y="7919"/>
                  </a:cubicBezTo>
                  <a:cubicBezTo>
                    <a:pt x="1662" y="7907"/>
                    <a:pt x="1725" y="7869"/>
                    <a:pt x="1775" y="7819"/>
                  </a:cubicBezTo>
                  <a:close/>
                  <a:moveTo>
                    <a:pt x="437" y="1"/>
                  </a:moveTo>
                  <a:cubicBezTo>
                    <a:pt x="414" y="1"/>
                    <a:pt x="391" y="11"/>
                    <a:pt x="375" y="34"/>
                  </a:cubicBezTo>
                  <a:cubicBezTo>
                    <a:pt x="0" y="746"/>
                    <a:pt x="263" y="1571"/>
                    <a:pt x="375" y="2308"/>
                  </a:cubicBezTo>
                  <a:cubicBezTo>
                    <a:pt x="438" y="2733"/>
                    <a:pt x="400" y="3133"/>
                    <a:pt x="375" y="3558"/>
                  </a:cubicBezTo>
                  <a:cubicBezTo>
                    <a:pt x="350" y="3921"/>
                    <a:pt x="325" y="4295"/>
                    <a:pt x="413" y="4658"/>
                  </a:cubicBezTo>
                  <a:cubicBezTo>
                    <a:pt x="500" y="4945"/>
                    <a:pt x="675" y="5245"/>
                    <a:pt x="900" y="5445"/>
                  </a:cubicBezTo>
                  <a:cubicBezTo>
                    <a:pt x="1000" y="5533"/>
                    <a:pt x="1125" y="5595"/>
                    <a:pt x="1238" y="5683"/>
                  </a:cubicBezTo>
                  <a:cubicBezTo>
                    <a:pt x="1313" y="5733"/>
                    <a:pt x="1388" y="5795"/>
                    <a:pt x="1400" y="5882"/>
                  </a:cubicBezTo>
                  <a:cubicBezTo>
                    <a:pt x="1425" y="5995"/>
                    <a:pt x="1350" y="6095"/>
                    <a:pt x="1288" y="6182"/>
                  </a:cubicBezTo>
                  <a:cubicBezTo>
                    <a:pt x="1100" y="6482"/>
                    <a:pt x="1088" y="6782"/>
                    <a:pt x="1300" y="7082"/>
                  </a:cubicBezTo>
                  <a:cubicBezTo>
                    <a:pt x="1400" y="7220"/>
                    <a:pt x="1512" y="7345"/>
                    <a:pt x="1600" y="7482"/>
                  </a:cubicBezTo>
                  <a:cubicBezTo>
                    <a:pt x="1612" y="7507"/>
                    <a:pt x="1625" y="7532"/>
                    <a:pt x="1637" y="7557"/>
                  </a:cubicBezTo>
                  <a:cubicBezTo>
                    <a:pt x="1625" y="7595"/>
                    <a:pt x="1600" y="7670"/>
                    <a:pt x="1562" y="7682"/>
                  </a:cubicBezTo>
                  <a:cubicBezTo>
                    <a:pt x="1558" y="7683"/>
                    <a:pt x="1554" y="7684"/>
                    <a:pt x="1548" y="7684"/>
                  </a:cubicBezTo>
                  <a:cubicBezTo>
                    <a:pt x="1504" y="7684"/>
                    <a:pt x="1421" y="7643"/>
                    <a:pt x="1388" y="7632"/>
                  </a:cubicBezTo>
                  <a:cubicBezTo>
                    <a:pt x="1372" y="7629"/>
                    <a:pt x="1356" y="7627"/>
                    <a:pt x="1339" y="7627"/>
                  </a:cubicBezTo>
                  <a:cubicBezTo>
                    <a:pt x="1289" y="7627"/>
                    <a:pt x="1238" y="7641"/>
                    <a:pt x="1200" y="7670"/>
                  </a:cubicBezTo>
                  <a:cubicBezTo>
                    <a:pt x="1075" y="7732"/>
                    <a:pt x="1000" y="7894"/>
                    <a:pt x="1013" y="8032"/>
                  </a:cubicBezTo>
                  <a:cubicBezTo>
                    <a:pt x="1013" y="8194"/>
                    <a:pt x="1138" y="8332"/>
                    <a:pt x="1250" y="8432"/>
                  </a:cubicBezTo>
                  <a:cubicBezTo>
                    <a:pt x="1400" y="8582"/>
                    <a:pt x="1575" y="8694"/>
                    <a:pt x="1712" y="8857"/>
                  </a:cubicBezTo>
                  <a:cubicBezTo>
                    <a:pt x="1862" y="9019"/>
                    <a:pt x="1987" y="9194"/>
                    <a:pt x="2087" y="9382"/>
                  </a:cubicBezTo>
                  <a:cubicBezTo>
                    <a:pt x="2200" y="9569"/>
                    <a:pt x="2262" y="9781"/>
                    <a:pt x="2337" y="9981"/>
                  </a:cubicBezTo>
                  <a:cubicBezTo>
                    <a:pt x="2487" y="10356"/>
                    <a:pt x="2712" y="10781"/>
                    <a:pt x="3137" y="10856"/>
                  </a:cubicBezTo>
                  <a:cubicBezTo>
                    <a:pt x="3143" y="10857"/>
                    <a:pt x="3150" y="10857"/>
                    <a:pt x="3156" y="10857"/>
                  </a:cubicBezTo>
                  <a:cubicBezTo>
                    <a:pt x="3246" y="10857"/>
                    <a:pt x="3309" y="10775"/>
                    <a:pt x="3262" y="10681"/>
                  </a:cubicBezTo>
                  <a:cubicBezTo>
                    <a:pt x="3075" y="10281"/>
                    <a:pt x="2912" y="9869"/>
                    <a:pt x="2750" y="9444"/>
                  </a:cubicBezTo>
                  <a:cubicBezTo>
                    <a:pt x="2600" y="9044"/>
                    <a:pt x="2412" y="8657"/>
                    <a:pt x="2250" y="8269"/>
                  </a:cubicBezTo>
                  <a:cubicBezTo>
                    <a:pt x="2100" y="7932"/>
                    <a:pt x="1950" y="7595"/>
                    <a:pt x="1762" y="7270"/>
                  </a:cubicBezTo>
                  <a:cubicBezTo>
                    <a:pt x="1675" y="7132"/>
                    <a:pt x="1587" y="6995"/>
                    <a:pt x="1512" y="6857"/>
                  </a:cubicBezTo>
                  <a:cubicBezTo>
                    <a:pt x="1413" y="6682"/>
                    <a:pt x="1413" y="6557"/>
                    <a:pt x="1475" y="6382"/>
                  </a:cubicBezTo>
                  <a:cubicBezTo>
                    <a:pt x="1575" y="6095"/>
                    <a:pt x="1650" y="5808"/>
                    <a:pt x="1400" y="5595"/>
                  </a:cubicBezTo>
                  <a:cubicBezTo>
                    <a:pt x="1288" y="5508"/>
                    <a:pt x="1150" y="5445"/>
                    <a:pt x="1050" y="5345"/>
                  </a:cubicBezTo>
                  <a:cubicBezTo>
                    <a:pt x="925" y="5245"/>
                    <a:pt x="825" y="5108"/>
                    <a:pt x="763" y="4958"/>
                  </a:cubicBezTo>
                  <a:cubicBezTo>
                    <a:pt x="488" y="4245"/>
                    <a:pt x="713" y="3483"/>
                    <a:pt x="663" y="2746"/>
                  </a:cubicBezTo>
                  <a:cubicBezTo>
                    <a:pt x="600" y="1871"/>
                    <a:pt x="63" y="959"/>
                    <a:pt x="513" y="109"/>
                  </a:cubicBezTo>
                  <a:cubicBezTo>
                    <a:pt x="539" y="49"/>
                    <a:pt x="488" y="1"/>
                    <a:pt x="4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9" name="Google Shape;4359;p13"/>
            <p:cNvSpPr/>
            <p:nvPr/>
          </p:nvSpPr>
          <p:spPr>
            <a:xfrm>
              <a:off x="5637950" y="3852775"/>
              <a:ext cx="58750" cy="36425"/>
            </a:xfrm>
            <a:custGeom>
              <a:avLst/>
              <a:gdLst/>
              <a:ahLst/>
              <a:cxnLst/>
              <a:rect l="l" t="t" r="r" b="b"/>
              <a:pathLst>
                <a:path w="2350" h="1457" extrusionOk="0">
                  <a:moveTo>
                    <a:pt x="1775" y="0"/>
                  </a:moveTo>
                  <a:cubicBezTo>
                    <a:pt x="1706" y="0"/>
                    <a:pt x="1637" y="10"/>
                    <a:pt x="1562" y="28"/>
                  </a:cubicBezTo>
                  <a:cubicBezTo>
                    <a:pt x="1437" y="53"/>
                    <a:pt x="1300" y="78"/>
                    <a:pt x="1175" y="128"/>
                  </a:cubicBezTo>
                  <a:cubicBezTo>
                    <a:pt x="1038" y="191"/>
                    <a:pt x="963" y="278"/>
                    <a:pt x="900" y="416"/>
                  </a:cubicBezTo>
                  <a:cubicBezTo>
                    <a:pt x="875" y="491"/>
                    <a:pt x="850" y="553"/>
                    <a:pt x="825" y="628"/>
                  </a:cubicBezTo>
                  <a:cubicBezTo>
                    <a:pt x="800" y="691"/>
                    <a:pt x="775" y="778"/>
                    <a:pt x="713" y="816"/>
                  </a:cubicBezTo>
                  <a:cubicBezTo>
                    <a:pt x="638" y="866"/>
                    <a:pt x="500" y="866"/>
                    <a:pt x="413" y="878"/>
                  </a:cubicBezTo>
                  <a:cubicBezTo>
                    <a:pt x="275" y="891"/>
                    <a:pt x="163" y="953"/>
                    <a:pt x="88" y="1066"/>
                  </a:cubicBezTo>
                  <a:cubicBezTo>
                    <a:pt x="25" y="1178"/>
                    <a:pt x="0" y="1291"/>
                    <a:pt x="25" y="1415"/>
                  </a:cubicBezTo>
                  <a:cubicBezTo>
                    <a:pt x="31" y="1444"/>
                    <a:pt x="54" y="1457"/>
                    <a:pt x="79" y="1457"/>
                  </a:cubicBezTo>
                  <a:cubicBezTo>
                    <a:pt x="110" y="1457"/>
                    <a:pt x="143" y="1437"/>
                    <a:pt x="150" y="1403"/>
                  </a:cubicBezTo>
                  <a:cubicBezTo>
                    <a:pt x="163" y="1141"/>
                    <a:pt x="475" y="1178"/>
                    <a:pt x="650" y="1153"/>
                  </a:cubicBezTo>
                  <a:cubicBezTo>
                    <a:pt x="763" y="1141"/>
                    <a:pt x="863" y="1091"/>
                    <a:pt x="925" y="991"/>
                  </a:cubicBezTo>
                  <a:cubicBezTo>
                    <a:pt x="988" y="878"/>
                    <a:pt x="1000" y="753"/>
                    <a:pt x="1025" y="628"/>
                  </a:cubicBezTo>
                  <a:cubicBezTo>
                    <a:pt x="1050" y="491"/>
                    <a:pt x="1063" y="366"/>
                    <a:pt x="1200" y="291"/>
                  </a:cubicBezTo>
                  <a:cubicBezTo>
                    <a:pt x="1298" y="236"/>
                    <a:pt x="1415" y="201"/>
                    <a:pt x="1518" y="201"/>
                  </a:cubicBezTo>
                  <a:cubicBezTo>
                    <a:pt x="1533" y="201"/>
                    <a:pt x="1548" y="202"/>
                    <a:pt x="1562" y="203"/>
                  </a:cubicBezTo>
                  <a:cubicBezTo>
                    <a:pt x="1687" y="216"/>
                    <a:pt x="1800" y="266"/>
                    <a:pt x="1912" y="303"/>
                  </a:cubicBezTo>
                  <a:cubicBezTo>
                    <a:pt x="2025" y="341"/>
                    <a:pt x="2125" y="403"/>
                    <a:pt x="2250" y="416"/>
                  </a:cubicBezTo>
                  <a:cubicBezTo>
                    <a:pt x="2325" y="416"/>
                    <a:pt x="2350" y="328"/>
                    <a:pt x="2325" y="266"/>
                  </a:cubicBezTo>
                  <a:cubicBezTo>
                    <a:pt x="2275" y="141"/>
                    <a:pt x="2112" y="66"/>
                    <a:pt x="1987" y="28"/>
                  </a:cubicBezTo>
                  <a:cubicBezTo>
                    <a:pt x="1912" y="10"/>
                    <a:pt x="1844" y="0"/>
                    <a:pt x="17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0" name="Google Shape;4360;p13"/>
            <p:cNvSpPr/>
            <p:nvPr/>
          </p:nvSpPr>
          <p:spPr>
            <a:xfrm>
              <a:off x="5657325" y="3861250"/>
              <a:ext cx="41250" cy="25500"/>
            </a:xfrm>
            <a:custGeom>
              <a:avLst/>
              <a:gdLst/>
              <a:ahLst/>
              <a:cxnLst/>
              <a:rect l="l" t="t" r="r" b="b"/>
              <a:pathLst>
                <a:path w="1650" h="1020" extrusionOk="0">
                  <a:moveTo>
                    <a:pt x="1445" y="1"/>
                  </a:moveTo>
                  <a:cubicBezTo>
                    <a:pt x="1282" y="1"/>
                    <a:pt x="1132" y="97"/>
                    <a:pt x="1037" y="227"/>
                  </a:cubicBezTo>
                  <a:cubicBezTo>
                    <a:pt x="1000" y="302"/>
                    <a:pt x="975" y="377"/>
                    <a:pt x="962" y="452"/>
                  </a:cubicBezTo>
                  <a:cubicBezTo>
                    <a:pt x="950" y="539"/>
                    <a:pt x="987" y="627"/>
                    <a:pt x="975" y="714"/>
                  </a:cubicBezTo>
                  <a:cubicBezTo>
                    <a:pt x="962" y="764"/>
                    <a:pt x="912" y="777"/>
                    <a:pt x="862" y="777"/>
                  </a:cubicBezTo>
                  <a:cubicBezTo>
                    <a:pt x="775" y="777"/>
                    <a:pt x="675" y="777"/>
                    <a:pt x="587" y="764"/>
                  </a:cubicBezTo>
                  <a:cubicBezTo>
                    <a:pt x="512" y="739"/>
                    <a:pt x="413" y="714"/>
                    <a:pt x="350" y="652"/>
                  </a:cubicBezTo>
                  <a:cubicBezTo>
                    <a:pt x="325" y="639"/>
                    <a:pt x="313" y="627"/>
                    <a:pt x="300" y="602"/>
                  </a:cubicBezTo>
                  <a:cubicBezTo>
                    <a:pt x="300" y="602"/>
                    <a:pt x="288" y="590"/>
                    <a:pt x="288" y="589"/>
                  </a:cubicBezTo>
                  <a:lnTo>
                    <a:pt x="288" y="589"/>
                  </a:lnTo>
                  <a:cubicBezTo>
                    <a:pt x="289" y="591"/>
                    <a:pt x="290" y="591"/>
                    <a:pt x="291" y="591"/>
                  </a:cubicBezTo>
                  <a:cubicBezTo>
                    <a:pt x="297" y="591"/>
                    <a:pt x="288" y="552"/>
                    <a:pt x="288" y="552"/>
                  </a:cubicBezTo>
                  <a:cubicBezTo>
                    <a:pt x="288" y="475"/>
                    <a:pt x="226" y="426"/>
                    <a:pt x="165" y="426"/>
                  </a:cubicBezTo>
                  <a:cubicBezTo>
                    <a:pt x="126" y="426"/>
                    <a:pt x="87" y="446"/>
                    <a:pt x="63" y="489"/>
                  </a:cubicBezTo>
                  <a:cubicBezTo>
                    <a:pt x="0" y="589"/>
                    <a:pt x="50" y="702"/>
                    <a:pt x="113" y="777"/>
                  </a:cubicBezTo>
                  <a:cubicBezTo>
                    <a:pt x="188" y="839"/>
                    <a:pt x="263" y="877"/>
                    <a:pt x="350" y="914"/>
                  </a:cubicBezTo>
                  <a:cubicBezTo>
                    <a:pt x="491" y="970"/>
                    <a:pt x="666" y="1019"/>
                    <a:pt x="830" y="1019"/>
                  </a:cubicBezTo>
                  <a:cubicBezTo>
                    <a:pt x="884" y="1019"/>
                    <a:pt x="937" y="1014"/>
                    <a:pt x="987" y="1002"/>
                  </a:cubicBezTo>
                  <a:cubicBezTo>
                    <a:pt x="1100" y="977"/>
                    <a:pt x="1187" y="902"/>
                    <a:pt x="1212" y="802"/>
                  </a:cubicBezTo>
                  <a:cubicBezTo>
                    <a:pt x="1250" y="702"/>
                    <a:pt x="1225" y="602"/>
                    <a:pt x="1225" y="489"/>
                  </a:cubicBezTo>
                  <a:cubicBezTo>
                    <a:pt x="1225" y="371"/>
                    <a:pt x="1337" y="263"/>
                    <a:pt x="1456" y="263"/>
                  </a:cubicBezTo>
                  <a:cubicBezTo>
                    <a:pt x="1462" y="263"/>
                    <a:pt x="1468" y="264"/>
                    <a:pt x="1475" y="264"/>
                  </a:cubicBezTo>
                  <a:cubicBezTo>
                    <a:pt x="1650" y="264"/>
                    <a:pt x="1650" y="14"/>
                    <a:pt x="1475" y="2"/>
                  </a:cubicBezTo>
                  <a:cubicBezTo>
                    <a:pt x="1465" y="1"/>
                    <a:pt x="1455" y="1"/>
                    <a:pt x="14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1" name="Google Shape;4361;p13"/>
            <p:cNvSpPr/>
            <p:nvPr/>
          </p:nvSpPr>
          <p:spPr>
            <a:xfrm>
              <a:off x="5645025" y="3925500"/>
              <a:ext cx="450" cy="175"/>
            </a:xfrm>
            <a:custGeom>
              <a:avLst/>
              <a:gdLst/>
              <a:ahLst/>
              <a:cxnLst/>
              <a:rect l="l" t="t" r="r" b="b"/>
              <a:pathLst>
                <a:path w="18" h="7" extrusionOk="0">
                  <a:moveTo>
                    <a:pt x="3" y="1"/>
                  </a:moveTo>
                  <a:cubicBezTo>
                    <a:pt x="1" y="1"/>
                    <a:pt x="9" y="6"/>
                    <a:pt x="17" y="6"/>
                  </a:cubicBezTo>
                  <a:cubicBezTo>
                    <a:pt x="9" y="2"/>
                    <a:pt x="5" y="1"/>
                    <a:pt x="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2" name="Google Shape;4362;p13"/>
            <p:cNvSpPr/>
            <p:nvPr/>
          </p:nvSpPr>
          <p:spPr>
            <a:xfrm>
              <a:off x="5639125" y="3880175"/>
              <a:ext cx="38825" cy="52900"/>
            </a:xfrm>
            <a:custGeom>
              <a:avLst/>
              <a:gdLst/>
              <a:ahLst/>
              <a:cxnLst/>
              <a:rect l="l" t="t" r="r" b="b"/>
              <a:pathLst>
                <a:path w="1553" h="2116" extrusionOk="0">
                  <a:moveTo>
                    <a:pt x="1267" y="1"/>
                  </a:moveTo>
                  <a:cubicBezTo>
                    <a:pt x="1255" y="1"/>
                    <a:pt x="1241" y="3"/>
                    <a:pt x="1228" y="7"/>
                  </a:cubicBezTo>
                  <a:cubicBezTo>
                    <a:pt x="1165" y="20"/>
                    <a:pt x="1116" y="95"/>
                    <a:pt x="1141" y="157"/>
                  </a:cubicBezTo>
                  <a:cubicBezTo>
                    <a:pt x="1203" y="319"/>
                    <a:pt x="1290" y="519"/>
                    <a:pt x="1203" y="682"/>
                  </a:cubicBezTo>
                  <a:cubicBezTo>
                    <a:pt x="1116" y="819"/>
                    <a:pt x="928" y="844"/>
                    <a:pt x="828" y="969"/>
                  </a:cubicBezTo>
                  <a:cubicBezTo>
                    <a:pt x="703" y="1094"/>
                    <a:pt x="666" y="1257"/>
                    <a:pt x="591" y="1407"/>
                  </a:cubicBezTo>
                  <a:cubicBezTo>
                    <a:pt x="541" y="1494"/>
                    <a:pt x="478" y="1582"/>
                    <a:pt x="416" y="1657"/>
                  </a:cubicBezTo>
                  <a:cubicBezTo>
                    <a:pt x="391" y="1682"/>
                    <a:pt x="353" y="1719"/>
                    <a:pt x="316" y="1757"/>
                  </a:cubicBezTo>
                  <a:cubicBezTo>
                    <a:pt x="303" y="1769"/>
                    <a:pt x="278" y="1782"/>
                    <a:pt x="266" y="1807"/>
                  </a:cubicBezTo>
                  <a:cubicBezTo>
                    <a:pt x="253" y="1807"/>
                    <a:pt x="253" y="1819"/>
                    <a:pt x="253" y="1819"/>
                  </a:cubicBezTo>
                  <a:cubicBezTo>
                    <a:pt x="253" y="1819"/>
                    <a:pt x="266" y="1819"/>
                    <a:pt x="278" y="1832"/>
                  </a:cubicBezTo>
                  <a:cubicBezTo>
                    <a:pt x="256" y="1821"/>
                    <a:pt x="234" y="1817"/>
                    <a:pt x="213" y="1817"/>
                  </a:cubicBezTo>
                  <a:cubicBezTo>
                    <a:pt x="83" y="1817"/>
                    <a:pt x="1" y="1995"/>
                    <a:pt x="141" y="2082"/>
                  </a:cubicBezTo>
                  <a:cubicBezTo>
                    <a:pt x="182" y="2105"/>
                    <a:pt x="221" y="2116"/>
                    <a:pt x="260" y="2116"/>
                  </a:cubicBezTo>
                  <a:cubicBezTo>
                    <a:pt x="444" y="2116"/>
                    <a:pt x="593" y="1876"/>
                    <a:pt x="666" y="1732"/>
                  </a:cubicBezTo>
                  <a:cubicBezTo>
                    <a:pt x="728" y="1632"/>
                    <a:pt x="778" y="1519"/>
                    <a:pt x="816" y="1407"/>
                  </a:cubicBezTo>
                  <a:cubicBezTo>
                    <a:pt x="853" y="1307"/>
                    <a:pt x="878" y="1194"/>
                    <a:pt x="953" y="1107"/>
                  </a:cubicBezTo>
                  <a:cubicBezTo>
                    <a:pt x="1028" y="1019"/>
                    <a:pt x="1128" y="1044"/>
                    <a:pt x="1228" y="1007"/>
                  </a:cubicBezTo>
                  <a:cubicBezTo>
                    <a:pt x="1328" y="969"/>
                    <a:pt x="1403" y="894"/>
                    <a:pt x="1453" y="794"/>
                  </a:cubicBezTo>
                  <a:cubicBezTo>
                    <a:pt x="1553" y="557"/>
                    <a:pt x="1478" y="319"/>
                    <a:pt x="1390" y="95"/>
                  </a:cubicBezTo>
                  <a:cubicBezTo>
                    <a:pt x="1370" y="43"/>
                    <a:pt x="1324" y="1"/>
                    <a:pt x="12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3" name="Google Shape;4363;p13"/>
            <p:cNvSpPr/>
            <p:nvPr/>
          </p:nvSpPr>
          <p:spPr>
            <a:xfrm>
              <a:off x="5667325" y="3885325"/>
              <a:ext cx="34075" cy="39800"/>
            </a:xfrm>
            <a:custGeom>
              <a:avLst/>
              <a:gdLst/>
              <a:ahLst/>
              <a:cxnLst/>
              <a:rect l="l" t="t" r="r" b="b"/>
              <a:pathLst>
                <a:path w="1363" h="1592" extrusionOk="0">
                  <a:moveTo>
                    <a:pt x="884" y="249"/>
                  </a:moveTo>
                  <a:cubicBezTo>
                    <a:pt x="958" y="249"/>
                    <a:pt x="1002" y="307"/>
                    <a:pt x="1025" y="376"/>
                  </a:cubicBezTo>
                  <a:cubicBezTo>
                    <a:pt x="1062" y="488"/>
                    <a:pt x="1087" y="601"/>
                    <a:pt x="1112" y="713"/>
                  </a:cubicBezTo>
                  <a:cubicBezTo>
                    <a:pt x="1150" y="913"/>
                    <a:pt x="1162" y="1176"/>
                    <a:pt x="1000" y="1313"/>
                  </a:cubicBezTo>
                  <a:cubicBezTo>
                    <a:pt x="956" y="1368"/>
                    <a:pt x="884" y="1403"/>
                    <a:pt x="817" y="1403"/>
                  </a:cubicBezTo>
                  <a:cubicBezTo>
                    <a:pt x="807" y="1403"/>
                    <a:pt x="797" y="1402"/>
                    <a:pt x="787" y="1401"/>
                  </a:cubicBezTo>
                  <a:cubicBezTo>
                    <a:pt x="687" y="1376"/>
                    <a:pt x="612" y="1276"/>
                    <a:pt x="562" y="1201"/>
                  </a:cubicBezTo>
                  <a:cubicBezTo>
                    <a:pt x="487" y="1101"/>
                    <a:pt x="412" y="1001"/>
                    <a:pt x="350" y="901"/>
                  </a:cubicBezTo>
                  <a:cubicBezTo>
                    <a:pt x="300" y="826"/>
                    <a:pt x="250" y="713"/>
                    <a:pt x="325" y="651"/>
                  </a:cubicBezTo>
                  <a:cubicBezTo>
                    <a:pt x="337" y="638"/>
                    <a:pt x="350" y="613"/>
                    <a:pt x="362" y="601"/>
                  </a:cubicBezTo>
                  <a:cubicBezTo>
                    <a:pt x="387" y="588"/>
                    <a:pt x="412" y="551"/>
                    <a:pt x="425" y="526"/>
                  </a:cubicBezTo>
                  <a:cubicBezTo>
                    <a:pt x="437" y="451"/>
                    <a:pt x="537" y="401"/>
                    <a:pt x="600" y="363"/>
                  </a:cubicBezTo>
                  <a:cubicBezTo>
                    <a:pt x="675" y="313"/>
                    <a:pt x="762" y="276"/>
                    <a:pt x="862" y="251"/>
                  </a:cubicBezTo>
                  <a:cubicBezTo>
                    <a:pt x="870" y="250"/>
                    <a:pt x="877" y="249"/>
                    <a:pt x="884" y="249"/>
                  </a:cubicBezTo>
                  <a:close/>
                  <a:moveTo>
                    <a:pt x="829" y="1"/>
                  </a:moveTo>
                  <a:cubicBezTo>
                    <a:pt x="700" y="1"/>
                    <a:pt x="577" y="44"/>
                    <a:pt x="462" y="101"/>
                  </a:cubicBezTo>
                  <a:cubicBezTo>
                    <a:pt x="312" y="188"/>
                    <a:pt x="187" y="288"/>
                    <a:pt x="150" y="463"/>
                  </a:cubicBezTo>
                  <a:cubicBezTo>
                    <a:pt x="150" y="463"/>
                    <a:pt x="150" y="476"/>
                    <a:pt x="150" y="476"/>
                  </a:cubicBezTo>
                  <a:cubicBezTo>
                    <a:pt x="37" y="563"/>
                    <a:pt x="0" y="738"/>
                    <a:pt x="50" y="888"/>
                  </a:cubicBezTo>
                  <a:cubicBezTo>
                    <a:pt x="100" y="1026"/>
                    <a:pt x="212" y="1138"/>
                    <a:pt x="325" y="1251"/>
                  </a:cubicBezTo>
                  <a:cubicBezTo>
                    <a:pt x="425" y="1351"/>
                    <a:pt x="512" y="1488"/>
                    <a:pt x="650" y="1551"/>
                  </a:cubicBezTo>
                  <a:cubicBezTo>
                    <a:pt x="706" y="1579"/>
                    <a:pt x="765" y="1592"/>
                    <a:pt x="823" y="1592"/>
                  </a:cubicBezTo>
                  <a:cubicBezTo>
                    <a:pt x="894" y="1592"/>
                    <a:pt x="963" y="1572"/>
                    <a:pt x="1025" y="1538"/>
                  </a:cubicBezTo>
                  <a:cubicBezTo>
                    <a:pt x="1300" y="1401"/>
                    <a:pt x="1362" y="1063"/>
                    <a:pt x="1325" y="788"/>
                  </a:cubicBezTo>
                  <a:cubicBezTo>
                    <a:pt x="1312" y="626"/>
                    <a:pt x="1287" y="463"/>
                    <a:pt x="1225" y="313"/>
                  </a:cubicBezTo>
                  <a:cubicBezTo>
                    <a:pt x="1187" y="176"/>
                    <a:pt x="1100" y="51"/>
                    <a:pt x="950" y="14"/>
                  </a:cubicBezTo>
                  <a:cubicBezTo>
                    <a:pt x="909" y="5"/>
                    <a:pt x="869" y="1"/>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4" name="Google Shape;4364;p13"/>
            <p:cNvSpPr/>
            <p:nvPr/>
          </p:nvSpPr>
          <p:spPr>
            <a:xfrm>
              <a:off x="5679325" y="3878825"/>
              <a:ext cx="38000" cy="13000"/>
            </a:xfrm>
            <a:custGeom>
              <a:avLst/>
              <a:gdLst/>
              <a:ahLst/>
              <a:cxnLst/>
              <a:rect l="l" t="t" r="r" b="b"/>
              <a:pathLst>
                <a:path w="1520" h="520" extrusionOk="0">
                  <a:moveTo>
                    <a:pt x="170" y="1"/>
                  </a:moveTo>
                  <a:cubicBezTo>
                    <a:pt x="78" y="1"/>
                    <a:pt x="1" y="139"/>
                    <a:pt x="82" y="211"/>
                  </a:cubicBezTo>
                  <a:cubicBezTo>
                    <a:pt x="270" y="365"/>
                    <a:pt x="467" y="520"/>
                    <a:pt x="708" y="520"/>
                  </a:cubicBezTo>
                  <a:cubicBezTo>
                    <a:pt x="740" y="520"/>
                    <a:pt x="773" y="517"/>
                    <a:pt x="807" y="511"/>
                  </a:cubicBezTo>
                  <a:cubicBezTo>
                    <a:pt x="932" y="498"/>
                    <a:pt x="1032" y="423"/>
                    <a:pt x="1120" y="336"/>
                  </a:cubicBezTo>
                  <a:cubicBezTo>
                    <a:pt x="1157" y="311"/>
                    <a:pt x="1195" y="286"/>
                    <a:pt x="1245" y="286"/>
                  </a:cubicBezTo>
                  <a:cubicBezTo>
                    <a:pt x="1252" y="285"/>
                    <a:pt x="1258" y="284"/>
                    <a:pt x="1265" y="284"/>
                  </a:cubicBezTo>
                  <a:cubicBezTo>
                    <a:pt x="1312" y="284"/>
                    <a:pt x="1351" y="313"/>
                    <a:pt x="1390" y="313"/>
                  </a:cubicBezTo>
                  <a:cubicBezTo>
                    <a:pt x="1396" y="313"/>
                    <a:pt x="1401" y="312"/>
                    <a:pt x="1407" y="311"/>
                  </a:cubicBezTo>
                  <a:cubicBezTo>
                    <a:pt x="1482" y="299"/>
                    <a:pt x="1519" y="236"/>
                    <a:pt x="1494" y="174"/>
                  </a:cubicBezTo>
                  <a:cubicBezTo>
                    <a:pt x="1457" y="89"/>
                    <a:pt x="1342" y="68"/>
                    <a:pt x="1245" y="68"/>
                  </a:cubicBezTo>
                  <a:cubicBezTo>
                    <a:pt x="1213" y="68"/>
                    <a:pt x="1182" y="70"/>
                    <a:pt x="1157" y="74"/>
                  </a:cubicBezTo>
                  <a:cubicBezTo>
                    <a:pt x="1095" y="86"/>
                    <a:pt x="1032" y="124"/>
                    <a:pt x="982" y="149"/>
                  </a:cubicBezTo>
                  <a:cubicBezTo>
                    <a:pt x="945" y="186"/>
                    <a:pt x="895" y="224"/>
                    <a:pt x="845" y="236"/>
                  </a:cubicBezTo>
                  <a:cubicBezTo>
                    <a:pt x="807" y="252"/>
                    <a:pt x="768" y="259"/>
                    <a:pt x="728" y="259"/>
                  </a:cubicBezTo>
                  <a:cubicBezTo>
                    <a:pt x="549" y="259"/>
                    <a:pt x="366" y="116"/>
                    <a:pt x="232" y="24"/>
                  </a:cubicBezTo>
                  <a:cubicBezTo>
                    <a:pt x="212" y="8"/>
                    <a:pt x="19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5" name="Google Shape;4365;p13"/>
            <p:cNvSpPr/>
            <p:nvPr/>
          </p:nvSpPr>
          <p:spPr>
            <a:xfrm>
              <a:off x="5673875" y="3881150"/>
              <a:ext cx="13150" cy="9825"/>
            </a:xfrm>
            <a:custGeom>
              <a:avLst/>
              <a:gdLst/>
              <a:ahLst/>
              <a:cxnLst/>
              <a:rect l="l" t="t" r="r" b="b"/>
              <a:pathLst>
                <a:path w="526" h="393" extrusionOk="0">
                  <a:moveTo>
                    <a:pt x="371" y="0"/>
                  </a:moveTo>
                  <a:cubicBezTo>
                    <a:pt x="360" y="0"/>
                    <a:pt x="349" y="2"/>
                    <a:pt x="338" y="6"/>
                  </a:cubicBezTo>
                  <a:cubicBezTo>
                    <a:pt x="300" y="18"/>
                    <a:pt x="263" y="31"/>
                    <a:pt x="225" y="43"/>
                  </a:cubicBezTo>
                  <a:lnTo>
                    <a:pt x="113" y="81"/>
                  </a:lnTo>
                  <a:cubicBezTo>
                    <a:pt x="100" y="93"/>
                    <a:pt x="75" y="93"/>
                    <a:pt x="63" y="118"/>
                  </a:cubicBezTo>
                  <a:cubicBezTo>
                    <a:pt x="50" y="118"/>
                    <a:pt x="25" y="143"/>
                    <a:pt x="25" y="156"/>
                  </a:cubicBezTo>
                  <a:cubicBezTo>
                    <a:pt x="13" y="181"/>
                    <a:pt x="0" y="193"/>
                    <a:pt x="0" y="218"/>
                  </a:cubicBezTo>
                  <a:cubicBezTo>
                    <a:pt x="0" y="231"/>
                    <a:pt x="0" y="256"/>
                    <a:pt x="0" y="280"/>
                  </a:cubicBezTo>
                  <a:cubicBezTo>
                    <a:pt x="13" y="318"/>
                    <a:pt x="38" y="355"/>
                    <a:pt x="75" y="368"/>
                  </a:cubicBezTo>
                  <a:cubicBezTo>
                    <a:pt x="88" y="380"/>
                    <a:pt x="100" y="380"/>
                    <a:pt x="113" y="393"/>
                  </a:cubicBezTo>
                  <a:lnTo>
                    <a:pt x="200" y="393"/>
                  </a:lnTo>
                  <a:cubicBezTo>
                    <a:pt x="238" y="380"/>
                    <a:pt x="275" y="355"/>
                    <a:pt x="313" y="343"/>
                  </a:cubicBezTo>
                  <a:cubicBezTo>
                    <a:pt x="363" y="330"/>
                    <a:pt x="400" y="305"/>
                    <a:pt x="450" y="280"/>
                  </a:cubicBezTo>
                  <a:cubicBezTo>
                    <a:pt x="475" y="268"/>
                    <a:pt x="488" y="256"/>
                    <a:pt x="500" y="243"/>
                  </a:cubicBezTo>
                  <a:cubicBezTo>
                    <a:pt x="513" y="231"/>
                    <a:pt x="513" y="206"/>
                    <a:pt x="525" y="193"/>
                  </a:cubicBezTo>
                  <a:cubicBezTo>
                    <a:pt x="525" y="181"/>
                    <a:pt x="525" y="168"/>
                    <a:pt x="525" y="156"/>
                  </a:cubicBezTo>
                  <a:cubicBezTo>
                    <a:pt x="525" y="131"/>
                    <a:pt x="525" y="118"/>
                    <a:pt x="513" y="93"/>
                  </a:cubicBezTo>
                  <a:cubicBezTo>
                    <a:pt x="513" y="81"/>
                    <a:pt x="500" y="68"/>
                    <a:pt x="500" y="68"/>
                  </a:cubicBezTo>
                  <a:cubicBezTo>
                    <a:pt x="488" y="43"/>
                    <a:pt x="475" y="31"/>
                    <a:pt x="450" y="18"/>
                  </a:cubicBezTo>
                  <a:cubicBezTo>
                    <a:pt x="424" y="9"/>
                    <a:pt x="397"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6" name="Google Shape;4366;p13"/>
            <p:cNvSpPr/>
            <p:nvPr/>
          </p:nvSpPr>
          <p:spPr>
            <a:xfrm>
              <a:off x="5640125" y="3929225"/>
              <a:ext cx="28450" cy="95375"/>
            </a:xfrm>
            <a:custGeom>
              <a:avLst/>
              <a:gdLst/>
              <a:ahLst/>
              <a:cxnLst/>
              <a:rect l="l" t="t" r="r" b="b"/>
              <a:pathLst>
                <a:path w="1138" h="3815" extrusionOk="0">
                  <a:moveTo>
                    <a:pt x="223" y="1"/>
                  </a:moveTo>
                  <a:cubicBezTo>
                    <a:pt x="195" y="1"/>
                    <a:pt x="166" y="10"/>
                    <a:pt x="138" y="32"/>
                  </a:cubicBezTo>
                  <a:cubicBezTo>
                    <a:pt x="26" y="120"/>
                    <a:pt x="1" y="282"/>
                    <a:pt x="76" y="419"/>
                  </a:cubicBezTo>
                  <a:cubicBezTo>
                    <a:pt x="163" y="594"/>
                    <a:pt x="351" y="632"/>
                    <a:pt x="513" y="732"/>
                  </a:cubicBezTo>
                  <a:cubicBezTo>
                    <a:pt x="701" y="832"/>
                    <a:pt x="788" y="1044"/>
                    <a:pt x="726" y="1244"/>
                  </a:cubicBezTo>
                  <a:cubicBezTo>
                    <a:pt x="676" y="1432"/>
                    <a:pt x="538" y="1582"/>
                    <a:pt x="563" y="1782"/>
                  </a:cubicBezTo>
                  <a:cubicBezTo>
                    <a:pt x="588" y="1957"/>
                    <a:pt x="788" y="2057"/>
                    <a:pt x="738" y="2256"/>
                  </a:cubicBezTo>
                  <a:cubicBezTo>
                    <a:pt x="701" y="2419"/>
                    <a:pt x="601" y="2556"/>
                    <a:pt x="563" y="2719"/>
                  </a:cubicBezTo>
                  <a:cubicBezTo>
                    <a:pt x="513" y="2881"/>
                    <a:pt x="563" y="3019"/>
                    <a:pt x="663" y="3156"/>
                  </a:cubicBezTo>
                  <a:cubicBezTo>
                    <a:pt x="801" y="3331"/>
                    <a:pt x="876" y="3444"/>
                    <a:pt x="801" y="3669"/>
                  </a:cubicBezTo>
                  <a:cubicBezTo>
                    <a:pt x="777" y="3757"/>
                    <a:pt x="845" y="3814"/>
                    <a:pt x="917" y="3814"/>
                  </a:cubicBezTo>
                  <a:cubicBezTo>
                    <a:pt x="957" y="3814"/>
                    <a:pt x="999" y="3796"/>
                    <a:pt x="1026" y="3756"/>
                  </a:cubicBezTo>
                  <a:cubicBezTo>
                    <a:pt x="1125" y="3606"/>
                    <a:pt x="1138" y="3406"/>
                    <a:pt x="1063" y="3244"/>
                  </a:cubicBezTo>
                  <a:cubicBezTo>
                    <a:pt x="1001" y="3094"/>
                    <a:pt x="863" y="2994"/>
                    <a:pt x="801" y="2856"/>
                  </a:cubicBezTo>
                  <a:cubicBezTo>
                    <a:pt x="726" y="2694"/>
                    <a:pt x="838" y="2556"/>
                    <a:pt x="901" y="2406"/>
                  </a:cubicBezTo>
                  <a:cubicBezTo>
                    <a:pt x="951" y="2256"/>
                    <a:pt x="963" y="2119"/>
                    <a:pt x="901" y="1969"/>
                  </a:cubicBezTo>
                  <a:cubicBezTo>
                    <a:pt x="863" y="1882"/>
                    <a:pt x="838" y="1844"/>
                    <a:pt x="851" y="1744"/>
                  </a:cubicBezTo>
                  <a:cubicBezTo>
                    <a:pt x="851" y="1644"/>
                    <a:pt x="851" y="1557"/>
                    <a:pt x="876" y="1469"/>
                  </a:cubicBezTo>
                  <a:cubicBezTo>
                    <a:pt x="888" y="1307"/>
                    <a:pt x="926" y="1144"/>
                    <a:pt x="888" y="982"/>
                  </a:cubicBezTo>
                  <a:cubicBezTo>
                    <a:pt x="863" y="832"/>
                    <a:pt x="776" y="669"/>
                    <a:pt x="676" y="557"/>
                  </a:cubicBezTo>
                  <a:cubicBezTo>
                    <a:pt x="626" y="494"/>
                    <a:pt x="201" y="282"/>
                    <a:pt x="313" y="195"/>
                  </a:cubicBezTo>
                  <a:cubicBezTo>
                    <a:pt x="401" y="117"/>
                    <a:pt x="322" y="1"/>
                    <a:pt x="2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7" name="Google Shape;4367;p13"/>
            <p:cNvSpPr/>
            <p:nvPr/>
          </p:nvSpPr>
          <p:spPr>
            <a:xfrm>
              <a:off x="5655950" y="3947375"/>
              <a:ext cx="37625" cy="38125"/>
            </a:xfrm>
            <a:custGeom>
              <a:avLst/>
              <a:gdLst/>
              <a:ahLst/>
              <a:cxnLst/>
              <a:rect l="l" t="t" r="r" b="b"/>
              <a:pathLst>
                <a:path w="1505" h="1525" extrusionOk="0">
                  <a:moveTo>
                    <a:pt x="768" y="1"/>
                  </a:moveTo>
                  <a:cubicBezTo>
                    <a:pt x="699" y="1"/>
                    <a:pt x="628" y="7"/>
                    <a:pt x="555" y="18"/>
                  </a:cubicBezTo>
                  <a:cubicBezTo>
                    <a:pt x="405" y="43"/>
                    <a:pt x="268" y="118"/>
                    <a:pt x="130" y="193"/>
                  </a:cubicBezTo>
                  <a:cubicBezTo>
                    <a:pt x="52" y="238"/>
                    <a:pt x="94" y="374"/>
                    <a:pt x="176" y="374"/>
                  </a:cubicBezTo>
                  <a:cubicBezTo>
                    <a:pt x="185" y="374"/>
                    <a:pt x="195" y="372"/>
                    <a:pt x="205" y="368"/>
                  </a:cubicBezTo>
                  <a:cubicBezTo>
                    <a:pt x="335" y="325"/>
                    <a:pt x="482" y="312"/>
                    <a:pt x="623" y="312"/>
                  </a:cubicBezTo>
                  <a:cubicBezTo>
                    <a:pt x="685" y="312"/>
                    <a:pt x="747" y="314"/>
                    <a:pt x="805" y="318"/>
                  </a:cubicBezTo>
                  <a:cubicBezTo>
                    <a:pt x="905" y="331"/>
                    <a:pt x="992" y="343"/>
                    <a:pt x="1080" y="368"/>
                  </a:cubicBezTo>
                  <a:cubicBezTo>
                    <a:pt x="1155" y="393"/>
                    <a:pt x="1242" y="406"/>
                    <a:pt x="1280" y="481"/>
                  </a:cubicBezTo>
                  <a:cubicBezTo>
                    <a:pt x="1317" y="581"/>
                    <a:pt x="1292" y="706"/>
                    <a:pt x="1292" y="806"/>
                  </a:cubicBezTo>
                  <a:cubicBezTo>
                    <a:pt x="1280" y="918"/>
                    <a:pt x="1267" y="1043"/>
                    <a:pt x="1230" y="1143"/>
                  </a:cubicBezTo>
                  <a:cubicBezTo>
                    <a:pt x="1217" y="1181"/>
                    <a:pt x="1205" y="1218"/>
                    <a:pt x="1167" y="1231"/>
                  </a:cubicBezTo>
                  <a:cubicBezTo>
                    <a:pt x="1152" y="1238"/>
                    <a:pt x="1136" y="1241"/>
                    <a:pt x="1121" y="1241"/>
                  </a:cubicBezTo>
                  <a:cubicBezTo>
                    <a:pt x="1086" y="1241"/>
                    <a:pt x="1052" y="1227"/>
                    <a:pt x="1017" y="1218"/>
                  </a:cubicBezTo>
                  <a:cubicBezTo>
                    <a:pt x="953" y="1200"/>
                    <a:pt x="889" y="1188"/>
                    <a:pt x="820" y="1188"/>
                  </a:cubicBezTo>
                  <a:cubicBezTo>
                    <a:pt x="795" y="1188"/>
                    <a:pt x="769" y="1190"/>
                    <a:pt x="742" y="1193"/>
                  </a:cubicBezTo>
                  <a:cubicBezTo>
                    <a:pt x="642" y="1206"/>
                    <a:pt x="530" y="1243"/>
                    <a:pt x="430" y="1243"/>
                  </a:cubicBezTo>
                  <a:cubicBezTo>
                    <a:pt x="393" y="1243"/>
                    <a:pt x="355" y="1243"/>
                    <a:pt x="330" y="1231"/>
                  </a:cubicBezTo>
                  <a:cubicBezTo>
                    <a:pt x="318" y="1231"/>
                    <a:pt x="305" y="1218"/>
                    <a:pt x="305" y="1218"/>
                  </a:cubicBezTo>
                  <a:cubicBezTo>
                    <a:pt x="293" y="1218"/>
                    <a:pt x="293" y="1218"/>
                    <a:pt x="293" y="1193"/>
                  </a:cubicBezTo>
                  <a:cubicBezTo>
                    <a:pt x="272" y="1128"/>
                    <a:pt x="218" y="1099"/>
                    <a:pt x="164" y="1099"/>
                  </a:cubicBezTo>
                  <a:cubicBezTo>
                    <a:pt x="82" y="1099"/>
                    <a:pt x="0" y="1163"/>
                    <a:pt x="30" y="1268"/>
                  </a:cubicBezTo>
                  <a:cubicBezTo>
                    <a:pt x="75" y="1449"/>
                    <a:pt x="251" y="1525"/>
                    <a:pt x="425" y="1525"/>
                  </a:cubicBezTo>
                  <a:cubicBezTo>
                    <a:pt x="492" y="1525"/>
                    <a:pt x="559" y="1514"/>
                    <a:pt x="617" y="1493"/>
                  </a:cubicBezTo>
                  <a:cubicBezTo>
                    <a:pt x="723" y="1446"/>
                    <a:pt x="828" y="1367"/>
                    <a:pt x="943" y="1367"/>
                  </a:cubicBezTo>
                  <a:cubicBezTo>
                    <a:pt x="951" y="1367"/>
                    <a:pt x="959" y="1367"/>
                    <a:pt x="967" y="1368"/>
                  </a:cubicBezTo>
                  <a:cubicBezTo>
                    <a:pt x="1030" y="1375"/>
                    <a:pt x="1093" y="1394"/>
                    <a:pt x="1153" y="1394"/>
                  </a:cubicBezTo>
                  <a:cubicBezTo>
                    <a:pt x="1201" y="1394"/>
                    <a:pt x="1248" y="1382"/>
                    <a:pt x="1292" y="1343"/>
                  </a:cubicBezTo>
                  <a:cubicBezTo>
                    <a:pt x="1392" y="1256"/>
                    <a:pt x="1417" y="1118"/>
                    <a:pt x="1430" y="1006"/>
                  </a:cubicBezTo>
                  <a:cubicBezTo>
                    <a:pt x="1455" y="856"/>
                    <a:pt x="1467" y="718"/>
                    <a:pt x="1480" y="568"/>
                  </a:cubicBezTo>
                  <a:cubicBezTo>
                    <a:pt x="1492" y="431"/>
                    <a:pt x="1505" y="293"/>
                    <a:pt x="1405" y="193"/>
                  </a:cubicBezTo>
                  <a:cubicBezTo>
                    <a:pt x="1305" y="93"/>
                    <a:pt x="1155" y="56"/>
                    <a:pt x="1017" y="31"/>
                  </a:cubicBezTo>
                  <a:cubicBezTo>
                    <a:pt x="935" y="10"/>
                    <a:pt x="852" y="1"/>
                    <a:pt x="7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8" name="Google Shape;4368;p13"/>
            <p:cNvSpPr/>
            <p:nvPr/>
          </p:nvSpPr>
          <p:spPr>
            <a:xfrm>
              <a:off x="5670675" y="3918550"/>
              <a:ext cx="17175" cy="32250"/>
            </a:xfrm>
            <a:custGeom>
              <a:avLst/>
              <a:gdLst/>
              <a:ahLst/>
              <a:cxnLst/>
              <a:rect l="l" t="t" r="r" b="b"/>
              <a:pathLst>
                <a:path w="687" h="1290" extrusionOk="0">
                  <a:moveTo>
                    <a:pt x="547" y="1"/>
                  </a:moveTo>
                  <a:cubicBezTo>
                    <a:pt x="474" y="1"/>
                    <a:pt x="409" y="74"/>
                    <a:pt x="391" y="147"/>
                  </a:cubicBezTo>
                  <a:cubicBezTo>
                    <a:pt x="353" y="272"/>
                    <a:pt x="353" y="422"/>
                    <a:pt x="341" y="559"/>
                  </a:cubicBezTo>
                  <a:cubicBezTo>
                    <a:pt x="328" y="746"/>
                    <a:pt x="291" y="1009"/>
                    <a:pt x="91" y="1096"/>
                  </a:cubicBezTo>
                  <a:cubicBezTo>
                    <a:pt x="1" y="1142"/>
                    <a:pt x="53" y="1289"/>
                    <a:pt x="138" y="1289"/>
                  </a:cubicBezTo>
                  <a:cubicBezTo>
                    <a:pt x="147" y="1289"/>
                    <a:pt x="156" y="1287"/>
                    <a:pt x="166" y="1284"/>
                  </a:cubicBezTo>
                  <a:cubicBezTo>
                    <a:pt x="378" y="1221"/>
                    <a:pt x="503" y="1034"/>
                    <a:pt x="541" y="821"/>
                  </a:cubicBezTo>
                  <a:cubicBezTo>
                    <a:pt x="566" y="696"/>
                    <a:pt x="553" y="584"/>
                    <a:pt x="553" y="459"/>
                  </a:cubicBezTo>
                  <a:cubicBezTo>
                    <a:pt x="541" y="397"/>
                    <a:pt x="541" y="347"/>
                    <a:pt x="541" y="284"/>
                  </a:cubicBezTo>
                  <a:cubicBezTo>
                    <a:pt x="541" y="247"/>
                    <a:pt x="541" y="222"/>
                    <a:pt x="553" y="184"/>
                  </a:cubicBezTo>
                  <a:cubicBezTo>
                    <a:pt x="553" y="184"/>
                    <a:pt x="553" y="172"/>
                    <a:pt x="553" y="172"/>
                  </a:cubicBezTo>
                  <a:cubicBezTo>
                    <a:pt x="558" y="172"/>
                    <a:pt x="563" y="173"/>
                    <a:pt x="568" y="173"/>
                  </a:cubicBezTo>
                  <a:cubicBezTo>
                    <a:pt x="636" y="173"/>
                    <a:pt x="687" y="93"/>
                    <a:pt x="628" y="34"/>
                  </a:cubicBezTo>
                  <a:cubicBezTo>
                    <a:pt x="601" y="11"/>
                    <a:pt x="573" y="1"/>
                    <a:pt x="5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9" name="Google Shape;4369;p13"/>
            <p:cNvSpPr/>
            <p:nvPr/>
          </p:nvSpPr>
          <p:spPr>
            <a:xfrm>
              <a:off x="5693900" y="3880850"/>
              <a:ext cx="99350" cy="208475"/>
            </a:xfrm>
            <a:custGeom>
              <a:avLst/>
              <a:gdLst/>
              <a:ahLst/>
              <a:cxnLst/>
              <a:rect l="l" t="t" r="r" b="b"/>
              <a:pathLst>
                <a:path w="3974" h="8339" extrusionOk="0">
                  <a:moveTo>
                    <a:pt x="853" y="0"/>
                  </a:moveTo>
                  <a:cubicBezTo>
                    <a:pt x="808" y="0"/>
                    <a:pt x="762" y="29"/>
                    <a:pt x="749" y="80"/>
                  </a:cubicBezTo>
                  <a:cubicBezTo>
                    <a:pt x="712" y="180"/>
                    <a:pt x="724" y="292"/>
                    <a:pt x="749" y="392"/>
                  </a:cubicBezTo>
                  <a:cubicBezTo>
                    <a:pt x="762" y="417"/>
                    <a:pt x="762" y="430"/>
                    <a:pt x="762" y="455"/>
                  </a:cubicBezTo>
                  <a:cubicBezTo>
                    <a:pt x="787" y="592"/>
                    <a:pt x="849" y="730"/>
                    <a:pt x="849" y="867"/>
                  </a:cubicBezTo>
                  <a:cubicBezTo>
                    <a:pt x="860" y="1132"/>
                    <a:pt x="548" y="1226"/>
                    <a:pt x="308" y="1226"/>
                  </a:cubicBezTo>
                  <a:cubicBezTo>
                    <a:pt x="264" y="1226"/>
                    <a:pt x="223" y="1223"/>
                    <a:pt x="187" y="1217"/>
                  </a:cubicBezTo>
                  <a:cubicBezTo>
                    <a:pt x="179" y="1216"/>
                    <a:pt x="172" y="1216"/>
                    <a:pt x="165" y="1216"/>
                  </a:cubicBezTo>
                  <a:cubicBezTo>
                    <a:pt x="0" y="1216"/>
                    <a:pt x="19" y="1493"/>
                    <a:pt x="187" y="1517"/>
                  </a:cubicBezTo>
                  <a:cubicBezTo>
                    <a:pt x="226" y="1522"/>
                    <a:pt x="266" y="1524"/>
                    <a:pt x="307" y="1524"/>
                  </a:cubicBezTo>
                  <a:cubicBezTo>
                    <a:pt x="602" y="1524"/>
                    <a:pt x="914" y="1401"/>
                    <a:pt x="1024" y="1105"/>
                  </a:cubicBezTo>
                  <a:cubicBezTo>
                    <a:pt x="1049" y="1042"/>
                    <a:pt x="1061" y="955"/>
                    <a:pt x="1049" y="880"/>
                  </a:cubicBezTo>
                  <a:lnTo>
                    <a:pt x="1049" y="880"/>
                  </a:lnTo>
                  <a:cubicBezTo>
                    <a:pt x="1174" y="1005"/>
                    <a:pt x="1299" y="1130"/>
                    <a:pt x="1411" y="1242"/>
                  </a:cubicBezTo>
                  <a:cubicBezTo>
                    <a:pt x="1824" y="1642"/>
                    <a:pt x="2199" y="2105"/>
                    <a:pt x="2474" y="2604"/>
                  </a:cubicBezTo>
                  <a:cubicBezTo>
                    <a:pt x="2761" y="3167"/>
                    <a:pt x="2936" y="3767"/>
                    <a:pt x="3111" y="4354"/>
                  </a:cubicBezTo>
                  <a:cubicBezTo>
                    <a:pt x="3298" y="4979"/>
                    <a:pt x="3511" y="5604"/>
                    <a:pt x="3648" y="6241"/>
                  </a:cubicBezTo>
                  <a:cubicBezTo>
                    <a:pt x="3723" y="6578"/>
                    <a:pt x="3773" y="6941"/>
                    <a:pt x="3711" y="7291"/>
                  </a:cubicBezTo>
                  <a:cubicBezTo>
                    <a:pt x="3661" y="7616"/>
                    <a:pt x="3561" y="7953"/>
                    <a:pt x="3323" y="8190"/>
                  </a:cubicBezTo>
                  <a:cubicBezTo>
                    <a:pt x="3255" y="8249"/>
                    <a:pt x="3324" y="8338"/>
                    <a:pt x="3394" y="8338"/>
                  </a:cubicBezTo>
                  <a:cubicBezTo>
                    <a:pt x="3413" y="8338"/>
                    <a:pt x="3432" y="8332"/>
                    <a:pt x="3448" y="8315"/>
                  </a:cubicBezTo>
                  <a:cubicBezTo>
                    <a:pt x="3648" y="8115"/>
                    <a:pt x="3811" y="7890"/>
                    <a:pt x="3886" y="7628"/>
                  </a:cubicBezTo>
                  <a:cubicBezTo>
                    <a:pt x="3973" y="7353"/>
                    <a:pt x="3973" y="7041"/>
                    <a:pt x="3936" y="6753"/>
                  </a:cubicBezTo>
                  <a:cubicBezTo>
                    <a:pt x="3861" y="6103"/>
                    <a:pt x="3623" y="5479"/>
                    <a:pt x="3448" y="4854"/>
                  </a:cubicBezTo>
                  <a:cubicBezTo>
                    <a:pt x="3261" y="4229"/>
                    <a:pt x="3111" y="3592"/>
                    <a:pt x="2848" y="3004"/>
                  </a:cubicBezTo>
                  <a:cubicBezTo>
                    <a:pt x="2611" y="2467"/>
                    <a:pt x="2324" y="1967"/>
                    <a:pt x="1949" y="1517"/>
                  </a:cubicBezTo>
                  <a:cubicBezTo>
                    <a:pt x="1749" y="1280"/>
                    <a:pt x="1511" y="1067"/>
                    <a:pt x="1311" y="830"/>
                  </a:cubicBezTo>
                  <a:cubicBezTo>
                    <a:pt x="1211" y="717"/>
                    <a:pt x="1136" y="617"/>
                    <a:pt x="1061" y="492"/>
                  </a:cubicBezTo>
                  <a:cubicBezTo>
                    <a:pt x="986" y="355"/>
                    <a:pt x="986" y="230"/>
                    <a:pt x="949" y="80"/>
                  </a:cubicBezTo>
                  <a:cubicBezTo>
                    <a:pt x="937" y="25"/>
                    <a:pt x="895" y="0"/>
                    <a:pt x="8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0" name="Google Shape;4370;p13"/>
            <p:cNvSpPr/>
            <p:nvPr/>
          </p:nvSpPr>
          <p:spPr>
            <a:xfrm>
              <a:off x="5728850" y="3971125"/>
              <a:ext cx="41575" cy="93225"/>
            </a:xfrm>
            <a:custGeom>
              <a:avLst/>
              <a:gdLst/>
              <a:ahLst/>
              <a:cxnLst/>
              <a:rect l="l" t="t" r="r" b="b"/>
              <a:pathLst>
                <a:path w="1663" h="3729" extrusionOk="0">
                  <a:moveTo>
                    <a:pt x="1138" y="284"/>
                  </a:moveTo>
                  <a:cubicBezTo>
                    <a:pt x="1220" y="284"/>
                    <a:pt x="1301" y="312"/>
                    <a:pt x="1326" y="393"/>
                  </a:cubicBezTo>
                  <a:cubicBezTo>
                    <a:pt x="1338" y="418"/>
                    <a:pt x="1326" y="443"/>
                    <a:pt x="1326" y="468"/>
                  </a:cubicBezTo>
                  <a:cubicBezTo>
                    <a:pt x="1213" y="493"/>
                    <a:pt x="1113" y="593"/>
                    <a:pt x="1076" y="718"/>
                  </a:cubicBezTo>
                  <a:cubicBezTo>
                    <a:pt x="1038" y="843"/>
                    <a:pt x="1063" y="955"/>
                    <a:pt x="1113" y="1080"/>
                  </a:cubicBezTo>
                  <a:cubicBezTo>
                    <a:pt x="1151" y="1230"/>
                    <a:pt x="1201" y="1368"/>
                    <a:pt x="1226" y="1530"/>
                  </a:cubicBezTo>
                  <a:cubicBezTo>
                    <a:pt x="1251" y="1680"/>
                    <a:pt x="1251" y="1855"/>
                    <a:pt x="1226" y="2005"/>
                  </a:cubicBezTo>
                  <a:cubicBezTo>
                    <a:pt x="1201" y="2168"/>
                    <a:pt x="1138" y="2317"/>
                    <a:pt x="1101" y="2467"/>
                  </a:cubicBezTo>
                  <a:cubicBezTo>
                    <a:pt x="1088" y="2605"/>
                    <a:pt x="1101" y="2730"/>
                    <a:pt x="1113" y="2867"/>
                  </a:cubicBezTo>
                  <a:cubicBezTo>
                    <a:pt x="1126" y="3005"/>
                    <a:pt x="1163" y="3180"/>
                    <a:pt x="1088" y="3317"/>
                  </a:cubicBezTo>
                  <a:cubicBezTo>
                    <a:pt x="1026" y="3417"/>
                    <a:pt x="913" y="3455"/>
                    <a:pt x="801" y="3467"/>
                  </a:cubicBezTo>
                  <a:cubicBezTo>
                    <a:pt x="771" y="3467"/>
                    <a:pt x="727" y="3470"/>
                    <a:pt x="679" y="3470"/>
                  </a:cubicBezTo>
                  <a:cubicBezTo>
                    <a:pt x="583" y="3470"/>
                    <a:pt x="472" y="3459"/>
                    <a:pt x="438" y="3392"/>
                  </a:cubicBezTo>
                  <a:cubicBezTo>
                    <a:pt x="413" y="3342"/>
                    <a:pt x="426" y="3205"/>
                    <a:pt x="426" y="3142"/>
                  </a:cubicBezTo>
                  <a:cubicBezTo>
                    <a:pt x="413" y="3055"/>
                    <a:pt x="413" y="2967"/>
                    <a:pt x="401" y="2880"/>
                  </a:cubicBezTo>
                  <a:cubicBezTo>
                    <a:pt x="388" y="2705"/>
                    <a:pt x="376" y="2542"/>
                    <a:pt x="363" y="2367"/>
                  </a:cubicBezTo>
                  <a:cubicBezTo>
                    <a:pt x="338" y="2030"/>
                    <a:pt x="301" y="1693"/>
                    <a:pt x="288" y="1355"/>
                  </a:cubicBezTo>
                  <a:cubicBezTo>
                    <a:pt x="288" y="1205"/>
                    <a:pt x="288" y="1055"/>
                    <a:pt x="338" y="918"/>
                  </a:cubicBezTo>
                  <a:cubicBezTo>
                    <a:pt x="388" y="755"/>
                    <a:pt x="488" y="643"/>
                    <a:pt x="613" y="543"/>
                  </a:cubicBezTo>
                  <a:cubicBezTo>
                    <a:pt x="738" y="455"/>
                    <a:pt x="863" y="356"/>
                    <a:pt x="1013" y="306"/>
                  </a:cubicBezTo>
                  <a:cubicBezTo>
                    <a:pt x="1048" y="292"/>
                    <a:pt x="1093" y="284"/>
                    <a:pt x="1138" y="284"/>
                  </a:cubicBezTo>
                  <a:close/>
                  <a:moveTo>
                    <a:pt x="1134" y="0"/>
                  </a:moveTo>
                  <a:cubicBezTo>
                    <a:pt x="919" y="0"/>
                    <a:pt x="718" y="143"/>
                    <a:pt x="551" y="268"/>
                  </a:cubicBezTo>
                  <a:cubicBezTo>
                    <a:pt x="313" y="455"/>
                    <a:pt x="113" y="655"/>
                    <a:pt x="63" y="968"/>
                  </a:cubicBezTo>
                  <a:cubicBezTo>
                    <a:pt x="1" y="1318"/>
                    <a:pt x="51" y="1680"/>
                    <a:pt x="76" y="2018"/>
                  </a:cubicBezTo>
                  <a:cubicBezTo>
                    <a:pt x="101" y="2380"/>
                    <a:pt x="138" y="2742"/>
                    <a:pt x="163" y="3105"/>
                  </a:cubicBezTo>
                  <a:cubicBezTo>
                    <a:pt x="163" y="3242"/>
                    <a:pt x="151" y="3417"/>
                    <a:pt x="213" y="3542"/>
                  </a:cubicBezTo>
                  <a:cubicBezTo>
                    <a:pt x="276" y="3680"/>
                    <a:pt x="413" y="3692"/>
                    <a:pt x="551" y="3717"/>
                  </a:cubicBezTo>
                  <a:cubicBezTo>
                    <a:pt x="611" y="3724"/>
                    <a:pt x="675" y="3729"/>
                    <a:pt x="739" y="3729"/>
                  </a:cubicBezTo>
                  <a:cubicBezTo>
                    <a:pt x="916" y="3729"/>
                    <a:pt x="1101" y="3692"/>
                    <a:pt x="1238" y="3555"/>
                  </a:cubicBezTo>
                  <a:cubicBezTo>
                    <a:pt x="1438" y="3355"/>
                    <a:pt x="1400" y="3055"/>
                    <a:pt x="1363" y="2792"/>
                  </a:cubicBezTo>
                  <a:cubicBezTo>
                    <a:pt x="1313" y="2405"/>
                    <a:pt x="1425" y="2030"/>
                    <a:pt x="1425" y="1655"/>
                  </a:cubicBezTo>
                  <a:cubicBezTo>
                    <a:pt x="1425" y="1480"/>
                    <a:pt x="1400" y="1305"/>
                    <a:pt x="1363" y="1130"/>
                  </a:cubicBezTo>
                  <a:cubicBezTo>
                    <a:pt x="1351" y="1055"/>
                    <a:pt x="1326" y="968"/>
                    <a:pt x="1313" y="893"/>
                  </a:cubicBezTo>
                  <a:cubicBezTo>
                    <a:pt x="1313" y="833"/>
                    <a:pt x="1336" y="680"/>
                    <a:pt x="1416" y="680"/>
                  </a:cubicBezTo>
                  <a:cubicBezTo>
                    <a:pt x="1419" y="680"/>
                    <a:pt x="1422" y="680"/>
                    <a:pt x="1425" y="680"/>
                  </a:cubicBezTo>
                  <a:cubicBezTo>
                    <a:pt x="1438" y="680"/>
                    <a:pt x="1450" y="680"/>
                    <a:pt x="1463" y="693"/>
                  </a:cubicBezTo>
                  <a:cubicBezTo>
                    <a:pt x="1481" y="704"/>
                    <a:pt x="1498" y="708"/>
                    <a:pt x="1515" y="708"/>
                  </a:cubicBezTo>
                  <a:cubicBezTo>
                    <a:pt x="1558" y="708"/>
                    <a:pt x="1595" y="679"/>
                    <a:pt x="1613" y="643"/>
                  </a:cubicBezTo>
                  <a:cubicBezTo>
                    <a:pt x="1638" y="618"/>
                    <a:pt x="1650" y="593"/>
                    <a:pt x="1663" y="555"/>
                  </a:cubicBezTo>
                  <a:cubicBezTo>
                    <a:pt x="1663" y="505"/>
                    <a:pt x="1650" y="443"/>
                    <a:pt x="1600" y="405"/>
                  </a:cubicBezTo>
                  <a:cubicBezTo>
                    <a:pt x="1600" y="405"/>
                    <a:pt x="1600" y="393"/>
                    <a:pt x="1600" y="381"/>
                  </a:cubicBezTo>
                  <a:cubicBezTo>
                    <a:pt x="1600" y="331"/>
                    <a:pt x="1575" y="281"/>
                    <a:pt x="1550" y="231"/>
                  </a:cubicBezTo>
                  <a:cubicBezTo>
                    <a:pt x="1488" y="131"/>
                    <a:pt x="1388" y="56"/>
                    <a:pt x="1263" y="18"/>
                  </a:cubicBezTo>
                  <a:cubicBezTo>
                    <a:pt x="1220" y="6"/>
                    <a:pt x="1177" y="0"/>
                    <a:pt x="1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1" name="Google Shape;4371;p13"/>
            <p:cNvSpPr/>
            <p:nvPr/>
          </p:nvSpPr>
          <p:spPr>
            <a:xfrm>
              <a:off x="5733550" y="4056125"/>
              <a:ext cx="36725" cy="24775"/>
            </a:xfrm>
            <a:custGeom>
              <a:avLst/>
              <a:gdLst/>
              <a:ahLst/>
              <a:cxnLst/>
              <a:rect l="l" t="t" r="r" b="b"/>
              <a:pathLst>
                <a:path w="1469" h="991" extrusionOk="0">
                  <a:moveTo>
                    <a:pt x="1124" y="1"/>
                  </a:moveTo>
                  <a:cubicBezTo>
                    <a:pt x="1108" y="1"/>
                    <a:pt x="1092" y="2"/>
                    <a:pt x="1075" y="5"/>
                  </a:cubicBezTo>
                  <a:cubicBezTo>
                    <a:pt x="953" y="17"/>
                    <a:pt x="974" y="230"/>
                    <a:pt x="1102" y="230"/>
                  </a:cubicBezTo>
                  <a:cubicBezTo>
                    <a:pt x="1105" y="230"/>
                    <a:pt x="1109" y="230"/>
                    <a:pt x="1113" y="230"/>
                  </a:cubicBezTo>
                  <a:cubicBezTo>
                    <a:pt x="1116" y="228"/>
                    <a:pt x="1119" y="227"/>
                    <a:pt x="1123" y="227"/>
                  </a:cubicBezTo>
                  <a:cubicBezTo>
                    <a:pt x="1144" y="227"/>
                    <a:pt x="1163" y="258"/>
                    <a:pt x="1163" y="280"/>
                  </a:cubicBezTo>
                  <a:cubicBezTo>
                    <a:pt x="1163" y="367"/>
                    <a:pt x="1113" y="442"/>
                    <a:pt x="1075" y="505"/>
                  </a:cubicBezTo>
                  <a:cubicBezTo>
                    <a:pt x="1025" y="567"/>
                    <a:pt x="963" y="630"/>
                    <a:pt x="925" y="717"/>
                  </a:cubicBezTo>
                  <a:cubicBezTo>
                    <a:pt x="913" y="730"/>
                    <a:pt x="900" y="742"/>
                    <a:pt x="900" y="767"/>
                  </a:cubicBezTo>
                  <a:cubicBezTo>
                    <a:pt x="892" y="767"/>
                    <a:pt x="883" y="761"/>
                    <a:pt x="879" y="761"/>
                  </a:cubicBezTo>
                  <a:cubicBezTo>
                    <a:pt x="876" y="761"/>
                    <a:pt x="875" y="763"/>
                    <a:pt x="875" y="767"/>
                  </a:cubicBezTo>
                  <a:cubicBezTo>
                    <a:pt x="863" y="754"/>
                    <a:pt x="838" y="754"/>
                    <a:pt x="825" y="742"/>
                  </a:cubicBezTo>
                  <a:cubicBezTo>
                    <a:pt x="750" y="717"/>
                    <a:pt x="675" y="680"/>
                    <a:pt x="600" y="642"/>
                  </a:cubicBezTo>
                  <a:cubicBezTo>
                    <a:pt x="525" y="617"/>
                    <a:pt x="450" y="580"/>
                    <a:pt x="388" y="530"/>
                  </a:cubicBezTo>
                  <a:cubicBezTo>
                    <a:pt x="363" y="517"/>
                    <a:pt x="338" y="480"/>
                    <a:pt x="325" y="467"/>
                  </a:cubicBezTo>
                  <a:cubicBezTo>
                    <a:pt x="300" y="430"/>
                    <a:pt x="300" y="417"/>
                    <a:pt x="288" y="392"/>
                  </a:cubicBezTo>
                  <a:cubicBezTo>
                    <a:pt x="275" y="342"/>
                    <a:pt x="263" y="292"/>
                    <a:pt x="300" y="242"/>
                  </a:cubicBezTo>
                  <a:cubicBezTo>
                    <a:pt x="331" y="180"/>
                    <a:pt x="268" y="92"/>
                    <a:pt x="203" y="92"/>
                  </a:cubicBezTo>
                  <a:cubicBezTo>
                    <a:pt x="189" y="92"/>
                    <a:pt x="176" y="96"/>
                    <a:pt x="163" y="105"/>
                  </a:cubicBezTo>
                  <a:cubicBezTo>
                    <a:pt x="88" y="155"/>
                    <a:pt x="38" y="230"/>
                    <a:pt x="13" y="317"/>
                  </a:cubicBezTo>
                  <a:cubicBezTo>
                    <a:pt x="0" y="405"/>
                    <a:pt x="25" y="517"/>
                    <a:pt x="75" y="592"/>
                  </a:cubicBezTo>
                  <a:cubicBezTo>
                    <a:pt x="175" y="754"/>
                    <a:pt x="375" y="842"/>
                    <a:pt x="550" y="904"/>
                  </a:cubicBezTo>
                  <a:cubicBezTo>
                    <a:pt x="645" y="941"/>
                    <a:pt x="761" y="990"/>
                    <a:pt x="863" y="990"/>
                  </a:cubicBezTo>
                  <a:cubicBezTo>
                    <a:pt x="937" y="990"/>
                    <a:pt x="1003" y="965"/>
                    <a:pt x="1050" y="892"/>
                  </a:cubicBezTo>
                  <a:cubicBezTo>
                    <a:pt x="1075" y="854"/>
                    <a:pt x="1088" y="817"/>
                    <a:pt x="1113" y="779"/>
                  </a:cubicBezTo>
                  <a:cubicBezTo>
                    <a:pt x="1138" y="730"/>
                    <a:pt x="1163" y="705"/>
                    <a:pt x="1200" y="667"/>
                  </a:cubicBezTo>
                  <a:cubicBezTo>
                    <a:pt x="1262" y="592"/>
                    <a:pt x="1337" y="530"/>
                    <a:pt x="1375" y="430"/>
                  </a:cubicBezTo>
                  <a:cubicBezTo>
                    <a:pt x="1468" y="232"/>
                    <a:pt x="1344" y="1"/>
                    <a:pt x="11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2" name="Google Shape;4372;p13"/>
            <p:cNvSpPr/>
            <p:nvPr/>
          </p:nvSpPr>
          <p:spPr>
            <a:xfrm>
              <a:off x="5655750" y="3993450"/>
              <a:ext cx="81000" cy="60775"/>
            </a:xfrm>
            <a:custGeom>
              <a:avLst/>
              <a:gdLst/>
              <a:ahLst/>
              <a:cxnLst/>
              <a:rect l="l" t="t" r="r" b="b"/>
              <a:pathLst>
                <a:path w="3240" h="2431" extrusionOk="0">
                  <a:moveTo>
                    <a:pt x="641" y="1"/>
                  </a:moveTo>
                  <a:cubicBezTo>
                    <a:pt x="449" y="1"/>
                    <a:pt x="256" y="28"/>
                    <a:pt x="88" y="75"/>
                  </a:cubicBezTo>
                  <a:cubicBezTo>
                    <a:pt x="1" y="100"/>
                    <a:pt x="13" y="237"/>
                    <a:pt x="113" y="237"/>
                  </a:cubicBezTo>
                  <a:cubicBezTo>
                    <a:pt x="488" y="237"/>
                    <a:pt x="850" y="275"/>
                    <a:pt x="1213" y="387"/>
                  </a:cubicBezTo>
                  <a:cubicBezTo>
                    <a:pt x="1550" y="487"/>
                    <a:pt x="1738" y="825"/>
                    <a:pt x="1813" y="1150"/>
                  </a:cubicBezTo>
                  <a:cubicBezTo>
                    <a:pt x="1888" y="1437"/>
                    <a:pt x="1888" y="1724"/>
                    <a:pt x="2238" y="1812"/>
                  </a:cubicBezTo>
                  <a:cubicBezTo>
                    <a:pt x="2400" y="1849"/>
                    <a:pt x="2562" y="1849"/>
                    <a:pt x="2712" y="1937"/>
                  </a:cubicBezTo>
                  <a:cubicBezTo>
                    <a:pt x="2850" y="2024"/>
                    <a:pt x="2937" y="2174"/>
                    <a:pt x="2962" y="2337"/>
                  </a:cubicBezTo>
                  <a:cubicBezTo>
                    <a:pt x="2972" y="2402"/>
                    <a:pt x="3021" y="2431"/>
                    <a:pt x="3073" y="2431"/>
                  </a:cubicBezTo>
                  <a:cubicBezTo>
                    <a:pt x="3152" y="2431"/>
                    <a:pt x="3240" y="2366"/>
                    <a:pt x="3225" y="2262"/>
                  </a:cubicBezTo>
                  <a:cubicBezTo>
                    <a:pt x="3162" y="1937"/>
                    <a:pt x="2900" y="1674"/>
                    <a:pt x="2575" y="1612"/>
                  </a:cubicBezTo>
                  <a:cubicBezTo>
                    <a:pt x="2388" y="1574"/>
                    <a:pt x="2163" y="1599"/>
                    <a:pt x="2088" y="1387"/>
                  </a:cubicBezTo>
                  <a:cubicBezTo>
                    <a:pt x="2025" y="1212"/>
                    <a:pt x="2013" y="1037"/>
                    <a:pt x="1950" y="862"/>
                  </a:cubicBezTo>
                  <a:cubicBezTo>
                    <a:pt x="1813" y="550"/>
                    <a:pt x="1575" y="275"/>
                    <a:pt x="1275" y="125"/>
                  </a:cubicBezTo>
                  <a:cubicBezTo>
                    <a:pt x="1088" y="38"/>
                    <a:pt x="864"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3" name="Google Shape;4373;p13"/>
            <p:cNvSpPr/>
            <p:nvPr/>
          </p:nvSpPr>
          <p:spPr>
            <a:xfrm>
              <a:off x="5663325" y="4036675"/>
              <a:ext cx="80550" cy="48575"/>
            </a:xfrm>
            <a:custGeom>
              <a:avLst/>
              <a:gdLst/>
              <a:ahLst/>
              <a:cxnLst/>
              <a:rect l="l" t="t" r="r" b="b"/>
              <a:pathLst>
                <a:path w="3222" h="1943" extrusionOk="0">
                  <a:moveTo>
                    <a:pt x="155" y="0"/>
                  </a:moveTo>
                  <a:cubicBezTo>
                    <a:pt x="79" y="0"/>
                    <a:pt x="0" y="62"/>
                    <a:pt x="23" y="158"/>
                  </a:cubicBezTo>
                  <a:cubicBezTo>
                    <a:pt x="98" y="408"/>
                    <a:pt x="285" y="570"/>
                    <a:pt x="497" y="708"/>
                  </a:cubicBezTo>
                  <a:cubicBezTo>
                    <a:pt x="772" y="895"/>
                    <a:pt x="1085" y="1020"/>
                    <a:pt x="1372" y="1158"/>
                  </a:cubicBezTo>
                  <a:cubicBezTo>
                    <a:pt x="1610" y="1270"/>
                    <a:pt x="1872" y="1420"/>
                    <a:pt x="2147" y="1433"/>
                  </a:cubicBezTo>
                  <a:cubicBezTo>
                    <a:pt x="2175" y="1436"/>
                    <a:pt x="2203" y="1437"/>
                    <a:pt x="2231" y="1437"/>
                  </a:cubicBezTo>
                  <a:cubicBezTo>
                    <a:pt x="2315" y="1437"/>
                    <a:pt x="2397" y="1423"/>
                    <a:pt x="2472" y="1395"/>
                  </a:cubicBezTo>
                  <a:cubicBezTo>
                    <a:pt x="2535" y="1364"/>
                    <a:pt x="2582" y="1337"/>
                    <a:pt x="2634" y="1337"/>
                  </a:cubicBezTo>
                  <a:cubicBezTo>
                    <a:pt x="2665" y="1337"/>
                    <a:pt x="2697" y="1347"/>
                    <a:pt x="2734" y="1370"/>
                  </a:cubicBezTo>
                  <a:cubicBezTo>
                    <a:pt x="2784" y="1395"/>
                    <a:pt x="2847" y="1458"/>
                    <a:pt x="2884" y="1508"/>
                  </a:cubicBezTo>
                  <a:cubicBezTo>
                    <a:pt x="2809" y="1570"/>
                    <a:pt x="2647" y="1607"/>
                    <a:pt x="2584" y="1632"/>
                  </a:cubicBezTo>
                  <a:cubicBezTo>
                    <a:pt x="2459" y="1670"/>
                    <a:pt x="2334" y="1695"/>
                    <a:pt x="2209" y="1707"/>
                  </a:cubicBezTo>
                  <a:cubicBezTo>
                    <a:pt x="2156" y="1713"/>
                    <a:pt x="2103" y="1715"/>
                    <a:pt x="2051" y="1715"/>
                  </a:cubicBezTo>
                  <a:cubicBezTo>
                    <a:pt x="1858" y="1715"/>
                    <a:pt x="1671" y="1682"/>
                    <a:pt x="1485" y="1632"/>
                  </a:cubicBezTo>
                  <a:cubicBezTo>
                    <a:pt x="1260" y="1570"/>
                    <a:pt x="1047" y="1483"/>
                    <a:pt x="847" y="1345"/>
                  </a:cubicBezTo>
                  <a:cubicBezTo>
                    <a:pt x="622" y="1208"/>
                    <a:pt x="435" y="983"/>
                    <a:pt x="173" y="883"/>
                  </a:cubicBezTo>
                  <a:cubicBezTo>
                    <a:pt x="161" y="878"/>
                    <a:pt x="151" y="876"/>
                    <a:pt x="141" y="876"/>
                  </a:cubicBezTo>
                  <a:cubicBezTo>
                    <a:pt x="71" y="876"/>
                    <a:pt x="30" y="978"/>
                    <a:pt x="85" y="1033"/>
                  </a:cubicBezTo>
                  <a:cubicBezTo>
                    <a:pt x="260" y="1208"/>
                    <a:pt x="460" y="1383"/>
                    <a:pt x="660" y="1532"/>
                  </a:cubicBezTo>
                  <a:cubicBezTo>
                    <a:pt x="835" y="1670"/>
                    <a:pt x="1022" y="1757"/>
                    <a:pt x="1235" y="1832"/>
                  </a:cubicBezTo>
                  <a:cubicBezTo>
                    <a:pt x="1457" y="1909"/>
                    <a:pt x="1699" y="1943"/>
                    <a:pt x="1941" y="1943"/>
                  </a:cubicBezTo>
                  <a:cubicBezTo>
                    <a:pt x="2134" y="1943"/>
                    <a:pt x="2326" y="1921"/>
                    <a:pt x="2509" y="1882"/>
                  </a:cubicBezTo>
                  <a:cubicBezTo>
                    <a:pt x="2609" y="1857"/>
                    <a:pt x="2709" y="1832"/>
                    <a:pt x="2797" y="1795"/>
                  </a:cubicBezTo>
                  <a:cubicBezTo>
                    <a:pt x="2884" y="1757"/>
                    <a:pt x="3022" y="1720"/>
                    <a:pt x="3084" y="1645"/>
                  </a:cubicBezTo>
                  <a:cubicBezTo>
                    <a:pt x="3222" y="1470"/>
                    <a:pt x="3022" y="1295"/>
                    <a:pt x="2884" y="1195"/>
                  </a:cubicBezTo>
                  <a:cubicBezTo>
                    <a:pt x="2819" y="1152"/>
                    <a:pt x="2735" y="1118"/>
                    <a:pt x="2649" y="1118"/>
                  </a:cubicBezTo>
                  <a:cubicBezTo>
                    <a:pt x="2636" y="1118"/>
                    <a:pt x="2623" y="1118"/>
                    <a:pt x="2609" y="1120"/>
                  </a:cubicBezTo>
                  <a:cubicBezTo>
                    <a:pt x="2497" y="1133"/>
                    <a:pt x="2422" y="1233"/>
                    <a:pt x="2309" y="1270"/>
                  </a:cubicBezTo>
                  <a:cubicBezTo>
                    <a:pt x="2269" y="1283"/>
                    <a:pt x="2228" y="1289"/>
                    <a:pt x="2185" y="1289"/>
                  </a:cubicBezTo>
                  <a:cubicBezTo>
                    <a:pt x="1989" y="1289"/>
                    <a:pt x="1774" y="1165"/>
                    <a:pt x="1610" y="1083"/>
                  </a:cubicBezTo>
                  <a:cubicBezTo>
                    <a:pt x="1335" y="945"/>
                    <a:pt x="1072" y="783"/>
                    <a:pt x="810" y="620"/>
                  </a:cubicBezTo>
                  <a:cubicBezTo>
                    <a:pt x="597" y="483"/>
                    <a:pt x="347" y="345"/>
                    <a:pt x="272" y="95"/>
                  </a:cubicBezTo>
                  <a:cubicBezTo>
                    <a:pt x="257" y="29"/>
                    <a:pt x="207"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4" name="Google Shape;4374;p13"/>
            <p:cNvSpPr/>
            <p:nvPr/>
          </p:nvSpPr>
          <p:spPr>
            <a:xfrm>
              <a:off x="5685125" y="3976225"/>
              <a:ext cx="27200" cy="36500"/>
            </a:xfrm>
            <a:custGeom>
              <a:avLst/>
              <a:gdLst/>
              <a:ahLst/>
              <a:cxnLst/>
              <a:rect l="l" t="t" r="r" b="b"/>
              <a:pathLst>
                <a:path w="1088" h="1460" extrusionOk="0">
                  <a:moveTo>
                    <a:pt x="137" y="1"/>
                  </a:moveTo>
                  <a:cubicBezTo>
                    <a:pt x="115" y="1"/>
                    <a:pt x="93" y="9"/>
                    <a:pt x="75" y="27"/>
                  </a:cubicBezTo>
                  <a:cubicBezTo>
                    <a:pt x="0" y="77"/>
                    <a:pt x="38" y="201"/>
                    <a:pt x="88" y="264"/>
                  </a:cubicBezTo>
                  <a:cubicBezTo>
                    <a:pt x="150" y="326"/>
                    <a:pt x="238" y="326"/>
                    <a:pt x="313" y="351"/>
                  </a:cubicBezTo>
                  <a:cubicBezTo>
                    <a:pt x="400" y="364"/>
                    <a:pt x="488" y="389"/>
                    <a:pt x="575" y="414"/>
                  </a:cubicBezTo>
                  <a:cubicBezTo>
                    <a:pt x="650" y="451"/>
                    <a:pt x="738" y="489"/>
                    <a:pt x="788" y="551"/>
                  </a:cubicBezTo>
                  <a:cubicBezTo>
                    <a:pt x="888" y="639"/>
                    <a:pt x="875" y="776"/>
                    <a:pt x="813" y="889"/>
                  </a:cubicBezTo>
                  <a:cubicBezTo>
                    <a:pt x="738" y="1039"/>
                    <a:pt x="600" y="1151"/>
                    <a:pt x="475" y="1251"/>
                  </a:cubicBezTo>
                  <a:cubicBezTo>
                    <a:pt x="425" y="1289"/>
                    <a:pt x="438" y="1376"/>
                    <a:pt x="475" y="1426"/>
                  </a:cubicBezTo>
                  <a:cubicBezTo>
                    <a:pt x="504" y="1449"/>
                    <a:pt x="533" y="1459"/>
                    <a:pt x="561" y="1459"/>
                  </a:cubicBezTo>
                  <a:cubicBezTo>
                    <a:pt x="593" y="1459"/>
                    <a:pt x="623" y="1446"/>
                    <a:pt x="650" y="1426"/>
                  </a:cubicBezTo>
                  <a:cubicBezTo>
                    <a:pt x="788" y="1314"/>
                    <a:pt x="950" y="1189"/>
                    <a:pt x="1013" y="1026"/>
                  </a:cubicBezTo>
                  <a:cubicBezTo>
                    <a:pt x="1075" y="876"/>
                    <a:pt x="1088" y="714"/>
                    <a:pt x="1013" y="576"/>
                  </a:cubicBezTo>
                  <a:cubicBezTo>
                    <a:pt x="950" y="426"/>
                    <a:pt x="775" y="339"/>
                    <a:pt x="638" y="251"/>
                  </a:cubicBezTo>
                  <a:cubicBezTo>
                    <a:pt x="550" y="201"/>
                    <a:pt x="475" y="152"/>
                    <a:pt x="375" y="127"/>
                  </a:cubicBezTo>
                  <a:cubicBezTo>
                    <a:pt x="338" y="127"/>
                    <a:pt x="288" y="114"/>
                    <a:pt x="250" y="114"/>
                  </a:cubicBezTo>
                  <a:cubicBezTo>
                    <a:pt x="213" y="102"/>
                    <a:pt x="213" y="102"/>
                    <a:pt x="213" y="77"/>
                  </a:cubicBezTo>
                  <a:cubicBezTo>
                    <a:pt x="213" y="28"/>
                    <a:pt x="176"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5" name="Google Shape;4375;p13"/>
            <p:cNvSpPr/>
            <p:nvPr/>
          </p:nvSpPr>
          <p:spPr>
            <a:xfrm>
              <a:off x="5677625" y="3929700"/>
              <a:ext cx="39700" cy="54075"/>
            </a:xfrm>
            <a:custGeom>
              <a:avLst/>
              <a:gdLst/>
              <a:ahLst/>
              <a:cxnLst/>
              <a:rect l="l" t="t" r="r" b="b"/>
              <a:pathLst>
                <a:path w="1588" h="2163" extrusionOk="0">
                  <a:moveTo>
                    <a:pt x="638" y="1"/>
                  </a:moveTo>
                  <a:cubicBezTo>
                    <a:pt x="400" y="1"/>
                    <a:pt x="313" y="275"/>
                    <a:pt x="100" y="313"/>
                  </a:cubicBezTo>
                  <a:cubicBezTo>
                    <a:pt x="0" y="338"/>
                    <a:pt x="25" y="500"/>
                    <a:pt x="125" y="500"/>
                  </a:cubicBezTo>
                  <a:cubicBezTo>
                    <a:pt x="238" y="500"/>
                    <a:pt x="325" y="425"/>
                    <a:pt x="413" y="350"/>
                  </a:cubicBezTo>
                  <a:cubicBezTo>
                    <a:pt x="458" y="317"/>
                    <a:pt x="523" y="222"/>
                    <a:pt x="591" y="222"/>
                  </a:cubicBezTo>
                  <a:cubicBezTo>
                    <a:pt x="598" y="222"/>
                    <a:pt x="605" y="223"/>
                    <a:pt x="613" y="225"/>
                  </a:cubicBezTo>
                  <a:cubicBezTo>
                    <a:pt x="663" y="250"/>
                    <a:pt x="700" y="338"/>
                    <a:pt x="738" y="375"/>
                  </a:cubicBezTo>
                  <a:cubicBezTo>
                    <a:pt x="775" y="438"/>
                    <a:pt x="813" y="488"/>
                    <a:pt x="875" y="538"/>
                  </a:cubicBezTo>
                  <a:cubicBezTo>
                    <a:pt x="975" y="625"/>
                    <a:pt x="1088" y="675"/>
                    <a:pt x="1200" y="750"/>
                  </a:cubicBezTo>
                  <a:cubicBezTo>
                    <a:pt x="1250" y="775"/>
                    <a:pt x="1300" y="813"/>
                    <a:pt x="1338" y="850"/>
                  </a:cubicBezTo>
                  <a:cubicBezTo>
                    <a:pt x="1350" y="863"/>
                    <a:pt x="1388" y="913"/>
                    <a:pt x="1388" y="925"/>
                  </a:cubicBezTo>
                  <a:lnTo>
                    <a:pt x="1388" y="925"/>
                  </a:lnTo>
                  <a:cubicBezTo>
                    <a:pt x="1388" y="923"/>
                    <a:pt x="1386" y="922"/>
                    <a:pt x="1382" y="922"/>
                  </a:cubicBezTo>
                  <a:cubicBezTo>
                    <a:pt x="1369" y="922"/>
                    <a:pt x="1335" y="938"/>
                    <a:pt x="1325" y="938"/>
                  </a:cubicBezTo>
                  <a:cubicBezTo>
                    <a:pt x="1213" y="1000"/>
                    <a:pt x="1138" y="1113"/>
                    <a:pt x="1088" y="1225"/>
                  </a:cubicBezTo>
                  <a:cubicBezTo>
                    <a:pt x="1025" y="1388"/>
                    <a:pt x="1025" y="1563"/>
                    <a:pt x="950" y="1725"/>
                  </a:cubicBezTo>
                  <a:cubicBezTo>
                    <a:pt x="875" y="1850"/>
                    <a:pt x="763" y="1925"/>
                    <a:pt x="625" y="1950"/>
                  </a:cubicBezTo>
                  <a:cubicBezTo>
                    <a:pt x="504" y="1962"/>
                    <a:pt x="524" y="2163"/>
                    <a:pt x="640" y="2163"/>
                  </a:cubicBezTo>
                  <a:cubicBezTo>
                    <a:pt x="643" y="2163"/>
                    <a:pt x="647" y="2163"/>
                    <a:pt x="650" y="2162"/>
                  </a:cubicBezTo>
                  <a:cubicBezTo>
                    <a:pt x="925" y="2137"/>
                    <a:pt x="1175" y="1938"/>
                    <a:pt x="1213" y="1650"/>
                  </a:cubicBezTo>
                  <a:cubicBezTo>
                    <a:pt x="1225" y="1500"/>
                    <a:pt x="1213" y="1338"/>
                    <a:pt x="1275" y="1200"/>
                  </a:cubicBezTo>
                  <a:cubicBezTo>
                    <a:pt x="1313" y="1150"/>
                    <a:pt x="1350" y="1100"/>
                    <a:pt x="1413" y="1088"/>
                  </a:cubicBezTo>
                  <a:cubicBezTo>
                    <a:pt x="1463" y="1063"/>
                    <a:pt x="1513" y="1050"/>
                    <a:pt x="1537" y="1000"/>
                  </a:cubicBezTo>
                  <a:cubicBezTo>
                    <a:pt x="1587" y="913"/>
                    <a:pt x="1525" y="775"/>
                    <a:pt x="1475" y="700"/>
                  </a:cubicBezTo>
                  <a:cubicBezTo>
                    <a:pt x="1400" y="600"/>
                    <a:pt x="1313" y="513"/>
                    <a:pt x="1225" y="438"/>
                  </a:cubicBezTo>
                  <a:cubicBezTo>
                    <a:pt x="1125" y="363"/>
                    <a:pt x="1025" y="300"/>
                    <a:pt x="950" y="213"/>
                  </a:cubicBezTo>
                  <a:cubicBezTo>
                    <a:pt x="863" y="113"/>
                    <a:pt x="775" y="13"/>
                    <a:pt x="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6" name="Google Shape;4376;p13"/>
            <p:cNvSpPr/>
            <p:nvPr/>
          </p:nvSpPr>
          <p:spPr>
            <a:xfrm>
              <a:off x="5702500" y="3900325"/>
              <a:ext cx="22000" cy="46025"/>
            </a:xfrm>
            <a:custGeom>
              <a:avLst/>
              <a:gdLst/>
              <a:ahLst/>
              <a:cxnLst/>
              <a:rect l="l" t="t" r="r" b="b"/>
              <a:pathLst>
                <a:path w="880" h="1841" extrusionOk="0">
                  <a:moveTo>
                    <a:pt x="680" y="1"/>
                  </a:moveTo>
                  <a:cubicBezTo>
                    <a:pt x="617" y="1"/>
                    <a:pt x="580" y="51"/>
                    <a:pt x="567" y="113"/>
                  </a:cubicBezTo>
                  <a:cubicBezTo>
                    <a:pt x="555" y="263"/>
                    <a:pt x="630" y="388"/>
                    <a:pt x="680" y="513"/>
                  </a:cubicBezTo>
                  <a:cubicBezTo>
                    <a:pt x="742" y="663"/>
                    <a:pt x="742" y="851"/>
                    <a:pt x="692" y="1013"/>
                  </a:cubicBezTo>
                  <a:cubicBezTo>
                    <a:pt x="655" y="1151"/>
                    <a:pt x="617" y="1313"/>
                    <a:pt x="567" y="1463"/>
                  </a:cubicBezTo>
                  <a:cubicBezTo>
                    <a:pt x="542" y="1525"/>
                    <a:pt x="443" y="1538"/>
                    <a:pt x="380" y="1550"/>
                  </a:cubicBezTo>
                  <a:lnTo>
                    <a:pt x="105" y="1650"/>
                  </a:lnTo>
                  <a:cubicBezTo>
                    <a:pt x="0" y="1685"/>
                    <a:pt x="37" y="1840"/>
                    <a:pt x="134" y="1840"/>
                  </a:cubicBezTo>
                  <a:cubicBezTo>
                    <a:pt x="140" y="1840"/>
                    <a:pt x="148" y="1840"/>
                    <a:pt x="155" y="1838"/>
                  </a:cubicBezTo>
                  <a:cubicBezTo>
                    <a:pt x="268" y="1800"/>
                    <a:pt x="368" y="1775"/>
                    <a:pt x="468" y="1750"/>
                  </a:cubicBezTo>
                  <a:cubicBezTo>
                    <a:pt x="555" y="1725"/>
                    <a:pt x="642" y="1713"/>
                    <a:pt x="705" y="1650"/>
                  </a:cubicBezTo>
                  <a:cubicBezTo>
                    <a:pt x="767" y="1588"/>
                    <a:pt x="792" y="1500"/>
                    <a:pt x="805" y="1413"/>
                  </a:cubicBezTo>
                  <a:cubicBezTo>
                    <a:pt x="830" y="1326"/>
                    <a:pt x="842" y="1238"/>
                    <a:pt x="855" y="1151"/>
                  </a:cubicBezTo>
                  <a:cubicBezTo>
                    <a:pt x="867" y="976"/>
                    <a:pt x="880" y="801"/>
                    <a:pt x="855" y="626"/>
                  </a:cubicBezTo>
                  <a:cubicBezTo>
                    <a:pt x="842" y="538"/>
                    <a:pt x="830" y="451"/>
                    <a:pt x="805" y="376"/>
                  </a:cubicBezTo>
                  <a:cubicBezTo>
                    <a:pt x="792" y="288"/>
                    <a:pt x="767" y="201"/>
                    <a:pt x="780" y="113"/>
                  </a:cubicBezTo>
                  <a:cubicBezTo>
                    <a:pt x="792" y="51"/>
                    <a:pt x="730" y="1"/>
                    <a:pt x="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7" name="Google Shape;4377;p13"/>
            <p:cNvSpPr/>
            <p:nvPr/>
          </p:nvSpPr>
          <p:spPr>
            <a:xfrm>
              <a:off x="5718425" y="3924700"/>
              <a:ext cx="50875" cy="52025"/>
            </a:xfrm>
            <a:custGeom>
              <a:avLst/>
              <a:gdLst/>
              <a:ahLst/>
              <a:cxnLst/>
              <a:rect l="l" t="t" r="r" b="b"/>
              <a:pathLst>
                <a:path w="2035" h="2081" extrusionOk="0">
                  <a:moveTo>
                    <a:pt x="148" y="1"/>
                  </a:moveTo>
                  <a:cubicBezTo>
                    <a:pt x="73" y="1"/>
                    <a:pt x="1" y="82"/>
                    <a:pt x="43" y="176"/>
                  </a:cubicBezTo>
                  <a:cubicBezTo>
                    <a:pt x="130" y="388"/>
                    <a:pt x="243" y="613"/>
                    <a:pt x="468" y="700"/>
                  </a:cubicBezTo>
                  <a:cubicBezTo>
                    <a:pt x="605" y="750"/>
                    <a:pt x="743" y="750"/>
                    <a:pt x="855" y="813"/>
                  </a:cubicBezTo>
                  <a:cubicBezTo>
                    <a:pt x="968" y="875"/>
                    <a:pt x="1055" y="963"/>
                    <a:pt x="1118" y="1063"/>
                  </a:cubicBezTo>
                  <a:cubicBezTo>
                    <a:pt x="1243" y="1275"/>
                    <a:pt x="1243" y="1525"/>
                    <a:pt x="1355" y="1738"/>
                  </a:cubicBezTo>
                  <a:cubicBezTo>
                    <a:pt x="1446" y="1919"/>
                    <a:pt x="1619" y="2080"/>
                    <a:pt x="1819" y="2080"/>
                  </a:cubicBezTo>
                  <a:cubicBezTo>
                    <a:pt x="1839" y="2080"/>
                    <a:pt x="1859" y="2078"/>
                    <a:pt x="1880" y="2075"/>
                  </a:cubicBezTo>
                  <a:cubicBezTo>
                    <a:pt x="2034" y="2063"/>
                    <a:pt x="2019" y="1848"/>
                    <a:pt x="1878" y="1848"/>
                  </a:cubicBezTo>
                  <a:cubicBezTo>
                    <a:pt x="1871" y="1848"/>
                    <a:pt x="1863" y="1849"/>
                    <a:pt x="1855" y="1850"/>
                  </a:cubicBezTo>
                  <a:cubicBezTo>
                    <a:pt x="1841" y="1852"/>
                    <a:pt x="1827" y="1853"/>
                    <a:pt x="1813" y="1853"/>
                  </a:cubicBezTo>
                  <a:cubicBezTo>
                    <a:pt x="1604" y="1853"/>
                    <a:pt x="1503" y="1590"/>
                    <a:pt x="1468" y="1438"/>
                  </a:cubicBezTo>
                  <a:cubicBezTo>
                    <a:pt x="1405" y="1225"/>
                    <a:pt x="1355" y="1013"/>
                    <a:pt x="1218" y="850"/>
                  </a:cubicBezTo>
                  <a:cubicBezTo>
                    <a:pt x="1080" y="675"/>
                    <a:pt x="893" y="588"/>
                    <a:pt x="680" y="500"/>
                  </a:cubicBezTo>
                  <a:cubicBezTo>
                    <a:pt x="455" y="425"/>
                    <a:pt x="343" y="263"/>
                    <a:pt x="243" y="63"/>
                  </a:cubicBezTo>
                  <a:cubicBezTo>
                    <a:pt x="219" y="19"/>
                    <a:pt x="183" y="1"/>
                    <a:pt x="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8" name="Google Shape;4378;p13"/>
            <p:cNvSpPr/>
            <p:nvPr/>
          </p:nvSpPr>
          <p:spPr>
            <a:xfrm>
              <a:off x="5698800" y="3975400"/>
              <a:ext cx="42325" cy="17100"/>
            </a:xfrm>
            <a:custGeom>
              <a:avLst/>
              <a:gdLst/>
              <a:ahLst/>
              <a:cxnLst/>
              <a:rect l="l" t="t" r="r" b="b"/>
              <a:pathLst>
                <a:path w="1693" h="684" extrusionOk="0">
                  <a:moveTo>
                    <a:pt x="175" y="0"/>
                  </a:moveTo>
                  <a:cubicBezTo>
                    <a:pt x="88" y="0"/>
                    <a:pt x="1" y="93"/>
                    <a:pt x="53" y="197"/>
                  </a:cubicBezTo>
                  <a:cubicBezTo>
                    <a:pt x="203" y="447"/>
                    <a:pt x="491" y="609"/>
                    <a:pt x="765" y="659"/>
                  </a:cubicBezTo>
                  <a:cubicBezTo>
                    <a:pt x="855" y="676"/>
                    <a:pt x="945" y="684"/>
                    <a:pt x="1036" y="684"/>
                  </a:cubicBezTo>
                  <a:cubicBezTo>
                    <a:pt x="1224" y="684"/>
                    <a:pt x="1413" y="648"/>
                    <a:pt x="1590" y="572"/>
                  </a:cubicBezTo>
                  <a:cubicBezTo>
                    <a:pt x="1693" y="526"/>
                    <a:pt x="1629" y="367"/>
                    <a:pt x="1542" y="367"/>
                  </a:cubicBezTo>
                  <a:cubicBezTo>
                    <a:pt x="1533" y="367"/>
                    <a:pt x="1524" y="369"/>
                    <a:pt x="1515" y="372"/>
                  </a:cubicBezTo>
                  <a:cubicBezTo>
                    <a:pt x="1375" y="426"/>
                    <a:pt x="1235" y="457"/>
                    <a:pt x="1095" y="457"/>
                  </a:cubicBezTo>
                  <a:cubicBezTo>
                    <a:pt x="1010" y="457"/>
                    <a:pt x="925" y="446"/>
                    <a:pt x="840" y="422"/>
                  </a:cubicBezTo>
                  <a:cubicBezTo>
                    <a:pt x="628" y="372"/>
                    <a:pt x="391" y="259"/>
                    <a:pt x="278" y="60"/>
                  </a:cubicBezTo>
                  <a:cubicBezTo>
                    <a:pt x="252" y="18"/>
                    <a:pt x="213"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9" name="Google Shape;4379;p13"/>
            <p:cNvSpPr/>
            <p:nvPr/>
          </p:nvSpPr>
          <p:spPr>
            <a:xfrm>
              <a:off x="5710425" y="3944675"/>
              <a:ext cx="38925" cy="44575"/>
            </a:xfrm>
            <a:custGeom>
              <a:avLst/>
              <a:gdLst/>
              <a:ahLst/>
              <a:cxnLst/>
              <a:rect l="l" t="t" r="r" b="b"/>
              <a:pathLst>
                <a:path w="1557" h="1783" extrusionOk="0">
                  <a:moveTo>
                    <a:pt x="820" y="0"/>
                  </a:moveTo>
                  <a:cubicBezTo>
                    <a:pt x="742" y="0"/>
                    <a:pt x="665" y="11"/>
                    <a:pt x="588" y="26"/>
                  </a:cubicBezTo>
                  <a:cubicBezTo>
                    <a:pt x="463" y="39"/>
                    <a:pt x="338" y="64"/>
                    <a:pt x="238" y="126"/>
                  </a:cubicBezTo>
                  <a:cubicBezTo>
                    <a:pt x="1" y="264"/>
                    <a:pt x="63" y="551"/>
                    <a:pt x="88" y="776"/>
                  </a:cubicBezTo>
                  <a:cubicBezTo>
                    <a:pt x="126" y="1089"/>
                    <a:pt x="188" y="1401"/>
                    <a:pt x="275" y="1701"/>
                  </a:cubicBezTo>
                  <a:cubicBezTo>
                    <a:pt x="291" y="1758"/>
                    <a:pt x="336" y="1782"/>
                    <a:pt x="381" y="1782"/>
                  </a:cubicBezTo>
                  <a:cubicBezTo>
                    <a:pt x="446" y="1782"/>
                    <a:pt x="510" y="1732"/>
                    <a:pt x="488" y="1651"/>
                  </a:cubicBezTo>
                  <a:cubicBezTo>
                    <a:pt x="413" y="1364"/>
                    <a:pt x="363" y="1076"/>
                    <a:pt x="300" y="789"/>
                  </a:cubicBezTo>
                  <a:cubicBezTo>
                    <a:pt x="300" y="714"/>
                    <a:pt x="288" y="639"/>
                    <a:pt x="275" y="576"/>
                  </a:cubicBezTo>
                  <a:cubicBezTo>
                    <a:pt x="263" y="514"/>
                    <a:pt x="238" y="426"/>
                    <a:pt x="263" y="364"/>
                  </a:cubicBezTo>
                  <a:cubicBezTo>
                    <a:pt x="288" y="264"/>
                    <a:pt x="463" y="239"/>
                    <a:pt x="563" y="226"/>
                  </a:cubicBezTo>
                  <a:cubicBezTo>
                    <a:pt x="635" y="212"/>
                    <a:pt x="716" y="197"/>
                    <a:pt x="795" y="197"/>
                  </a:cubicBezTo>
                  <a:cubicBezTo>
                    <a:pt x="853" y="197"/>
                    <a:pt x="910" y="205"/>
                    <a:pt x="963" y="226"/>
                  </a:cubicBezTo>
                  <a:cubicBezTo>
                    <a:pt x="1088" y="276"/>
                    <a:pt x="1138" y="376"/>
                    <a:pt x="1150" y="489"/>
                  </a:cubicBezTo>
                  <a:cubicBezTo>
                    <a:pt x="1213" y="801"/>
                    <a:pt x="1238" y="1101"/>
                    <a:pt x="1300" y="1401"/>
                  </a:cubicBezTo>
                  <a:cubicBezTo>
                    <a:pt x="1317" y="1464"/>
                    <a:pt x="1373" y="1492"/>
                    <a:pt x="1428" y="1492"/>
                  </a:cubicBezTo>
                  <a:cubicBezTo>
                    <a:pt x="1493" y="1492"/>
                    <a:pt x="1557" y="1451"/>
                    <a:pt x="1550" y="1376"/>
                  </a:cubicBezTo>
                  <a:cubicBezTo>
                    <a:pt x="1513" y="1076"/>
                    <a:pt x="1450" y="789"/>
                    <a:pt x="1388" y="501"/>
                  </a:cubicBezTo>
                  <a:cubicBezTo>
                    <a:pt x="1375" y="376"/>
                    <a:pt x="1338" y="264"/>
                    <a:pt x="1263" y="164"/>
                  </a:cubicBezTo>
                  <a:cubicBezTo>
                    <a:pt x="1175" y="89"/>
                    <a:pt x="1075" y="26"/>
                    <a:pt x="963" y="14"/>
                  </a:cubicBezTo>
                  <a:cubicBezTo>
                    <a:pt x="915" y="4"/>
                    <a:pt x="867" y="0"/>
                    <a:pt x="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0" name="Google Shape;4380;p13"/>
            <p:cNvSpPr/>
            <p:nvPr/>
          </p:nvSpPr>
          <p:spPr>
            <a:xfrm>
              <a:off x="5763225" y="4063725"/>
              <a:ext cx="17825" cy="27000"/>
            </a:xfrm>
            <a:custGeom>
              <a:avLst/>
              <a:gdLst/>
              <a:ahLst/>
              <a:cxnLst/>
              <a:rect l="l" t="t" r="r" b="b"/>
              <a:pathLst>
                <a:path w="713" h="1080" extrusionOk="0">
                  <a:moveTo>
                    <a:pt x="92" y="0"/>
                  </a:moveTo>
                  <a:cubicBezTo>
                    <a:pt x="68" y="0"/>
                    <a:pt x="42" y="14"/>
                    <a:pt x="25" y="38"/>
                  </a:cubicBezTo>
                  <a:cubicBezTo>
                    <a:pt x="1" y="63"/>
                    <a:pt x="1" y="113"/>
                    <a:pt x="25" y="138"/>
                  </a:cubicBezTo>
                  <a:cubicBezTo>
                    <a:pt x="38" y="151"/>
                    <a:pt x="38" y="151"/>
                    <a:pt x="38" y="151"/>
                  </a:cubicBezTo>
                  <a:cubicBezTo>
                    <a:pt x="38" y="151"/>
                    <a:pt x="38" y="151"/>
                    <a:pt x="50" y="163"/>
                  </a:cubicBezTo>
                  <a:cubicBezTo>
                    <a:pt x="50" y="166"/>
                    <a:pt x="50" y="167"/>
                    <a:pt x="50" y="167"/>
                  </a:cubicBezTo>
                  <a:cubicBezTo>
                    <a:pt x="50" y="169"/>
                    <a:pt x="50" y="171"/>
                    <a:pt x="50" y="176"/>
                  </a:cubicBezTo>
                  <a:cubicBezTo>
                    <a:pt x="50" y="188"/>
                    <a:pt x="50" y="188"/>
                    <a:pt x="50" y="188"/>
                  </a:cubicBezTo>
                  <a:cubicBezTo>
                    <a:pt x="50" y="201"/>
                    <a:pt x="50" y="213"/>
                    <a:pt x="50" y="226"/>
                  </a:cubicBezTo>
                  <a:cubicBezTo>
                    <a:pt x="50" y="238"/>
                    <a:pt x="50" y="263"/>
                    <a:pt x="50" y="288"/>
                  </a:cubicBezTo>
                  <a:cubicBezTo>
                    <a:pt x="50" y="288"/>
                    <a:pt x="38" y="301"/>
                    <a:pt x="38" y="313"/>
                  </a:cubicBezTo>
                  <a:cubicBezTo>
                    <a:pt x="38" y="313"/>
                    <a:pt x="38" y="326"/>
                    <a:pt x="38" y="338"/>
                  </a:cubicBezTo>
                  <a:cubicBezTo>
                    <a:pt x="25" y="463"/>
                    <a:pt x="13" y="588"/>
                    <a:pt x="50" y="700"/>
                  </a:cubicBezTo>
                  <a:cubicBezTo>
                    <a:pt x="88" y="825"/>
                    <a:pt x="163" y="925"/>
                    <a:pt x="275" y="1013"/>
                  </a:cubicBezTo>
                  <a:cubicBezTo>
                    <a:pt x="353" y="1061"/>
                    <a:pt x="445" y="1080"/>
                    <a:pt x="541" y="1080"/>
                  </a:cubicBezTo>
                  <a:cubicBezTo>
                    <a:pt x="569" y="1080"/>
                    <a:pt x="597" y="1078"/>
                    <a:pt x="625" y="1075"/>
                  </a:cubicBezTo>
                  <a:cubicBezTo>
                    <a:pt x="688" y="1063"/>
                    <a:pt x="713" y="1000"/>
                    <a:pt x="713" y="938"/>
                  </a:cubicBezTo>
                  <a:cubicBezTo>
                    <a:pt x="700" y="888"/>
                    <a:pt x="650" y="838"/>
                    <a:pt x="600" y="838"/>
                  </a:cubicBezTo>
                  <a:lnTo>
                    <a:pt x="538" y="838"/>
                  </a:lnTo>
                  <a:cubicBezTo>
                    <a:pt x="525" y="838"/>
                    <a:pt x="513" y="825"/>
                    <a:pt x="500" y="825"/>
                  </a:cubicBezTo>
                  <a:cubicBezTo>
                    <a:pt x="475" y="813"/>
                    <a:pt x="463" y="800"/>
                    <a:pt x="438" y="788"/>
                  </a:cubicBezTo>
                  <a:cubicBezTo>
                    <a:pt x="438" y="788"/>
                    <a:pt x="425" y="775"/>
                    <a:pt x="425" y="775"/>
                  </a:cubicBezTo>
                  <a:cubicBezTo>
                    <a:pt x="413" y="775"/>
                    <a:pt x="400" y="763"/>
                    <a:pt x="400" y="763"/>
                  </a:cubicBezTo>
                  <a:cubicBezTo>
                    <a:pt x="388" y="750"/>
                    <a:pt x="388" y="738"/>
                    <a:pt x="375" y="738"/>
                  </a:cubicBezTo>
                  <a:cubicBezTo>
                    <a:pt x="375" y="738"/>
                    <a:pt x="363" y="713"/>
                    <a:pt x="363" y="713"/>
                  </a:cubicBezTo>
                  <a:cubicBezTo>
                    <a:pt x="350" y="713"/>
                    <a:pt x="350" y="700"/>
                    <a:pt x="350" y="700"/>
                  </a:cubicBezTo>
                  <a:cubicBezTo>
                    <a:pt x="338" y="688"/>
                    <a:pt x="338" y="675"/>
                    <a:pt x="325" y="663"/>
                  </a:cubicBezTo>
                  <a:cubicBezTo>
                    <a:pt x="325" y="650"/>
                    <a:pt x="313" y="650"/>
                    <a:pt x="313" y="638"/>
                  </a:cubicBezTo>
                  <a:cubicBezTo>
                    <a:pt x="300" y="625"/>
                    <a:pt x="300" y="625"/>
                    <a:pt x="300" y="613"/>
                  </a:cubicBezTo>
                  <a:cubicBezTo>
                    <a:pt x="288" y="600"/>
                    <a:pt x="288" y="575"/>
                    <a:pt x="275" y="550"/>
                  </a:cubicBezTo>
                  <a:cubicBezTo>
                    <a:pt x="275" y="525"/>
                    <a:pt x="263" y="500"/>
                    <a:pt x="263" y="475"/>
                  </a:cubicBezTo>
                  <a:cubicBezTo>
                    <a:pt x="263" y="463"/>
                    <a:pt x="263" y="463"/>
                    <a:pt x="263" y="463"/>
                  </a:cubicBezTo>
                  <a:cubicBezTo>
                    <a:pt x="263" y="438"/>
                    <a:pt x="263" y="426"/>
                    <a:pt x="263" y="413"/>
                  </a:cubicBezTo>
                  <a:cubicBezTo>
                    <a:pt x="250" y="363"/>
                    <a:pt x="250" y="326"/>
                    <a:pt x="250" y="276"/>
                  </a:cubicBezTo>
                  <a:cubicBezTo>
                    <a:pt x="250" y="176"/>
                    <a:pt x="213" y="76"/>
                    <a:pt x="125" y="13"/>
                  </a:cubicBezTo>
                  <a:cubicBezTo>
                    <a:pt x="117" y="4"/>
                    <a:pt x="105" y="0"/>
                    <a:pt x="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1" name="Google Shape;4381;p13"/>
            <p:cNvSpPr/>
            <p:nvPr/>
          </p:nvSpPr>
          <p:spPr>
            <a:xfrm>
              <a:off x="5678425" y="4074675"/>
              <a:ext cx="91075" cy="72175"/>
            </a:xfrm>
            <a:custGeom>
              <a:avLst/>
              <a:gdLst/>
              <a:ahLst/>
              <a:cxnLst/>
              <a:rect l="l" t="t" r="r" b="b"/>
              <a:pathLst>
                <a:path w="3643" h="2887" extrusionOk="0">
                  <a:moveTo>
                    <a:pt x="129" y="1"/>
                  </a:moveTo>
                  <a:cubicBezTo>
                    <a:pt x="64" y="1"/>
                    <a:pt x="0" y="72"/>
                    <a:pt x="43" y="150"/>
                  </a:cubicBezTo>
                  <a:cubicBezTo>
                    <a:pt x="218" y="500"/>
                    <a:pt x="493" y="787"/>
                    <a:pt x="768" y="1075"/>
                  </a:cubicBezTo>
                  <a:cubicBezTo>
                    <a:pt x="906" y="1212"/>
                    <a:pt x="1043" y="1362"/>
                    <a:pt x="1206" y="1500"/>
                  </a:cubicBezTo>
                  <a:cubicBezTo>
                    <a:pt x="1343" y="1637"/>
                    <a:pt x="1505" y="1737"/>
                    <a:pt x="1655" y="1862"/>
                  </a:cubicBezTo>
                  <a:cubicBezTo>
                    <a:pt x="1830" y="1987"/>
                    <a:pt x="1955" y="2124"/>
                    <a:pt x="2080" y="2299"/>
                  </a:cubicBezTo>
                  <a:cubicBezTo>
                    <a:pt x="2180" y="2437"/>
                    <a:pt x="2293" y="2562"/>
                    <a:pt x="2443" y="2649"/>
                  </a:cubicBezTo>
                  <a:cubicBezTo>
                    <a:pt x="2755" y="2837"/>
                    <a:pt x="3155" y="2862"/>
                    <a:pt x="3517" y="2887"/>
                  </a:cubicBezTo>
                  <a:cubicBezTo>
                    <a:pt x="3580" y="2887"/>
                    <a:pt x="3642" y="2812"/>
                    <a:pt x="3617" y="2749"/>
                  </a:cubicBezTo>
                  <a:cubicBezTo>
                    <a:pt x="3530" y="2524"/>
                    <a:pt x="3318" y="2437"/>
                    <a:pt x="3093" y="2362"/>
                  </a:cubicBezTo>
                  <a:cubicBezTo>
                    <a:pt x="2818" y="2274"/>
                    <a:pt x="2580" y="2162"/>
                    <a:pt x="2555" y="1837"/>
                  </a:cubicBezTo>
                  <a:cubicBezTo>
                    <a:pt x="2543" y="1525"/>
                    <a:pt x="2705" y="1250"/>
                    <a:pt x="2755" y="950"/>
                  </a:cubicBezTo>
                  <a:cubicBezTo>
                    <a:pt x="2818" y="625"/>
                    <a:pt x="2680" y="350"/>
                    <a:pt x="2505" y="87"/>
                  </a:cubicBezTo>
                  <a:cubicBezTo>
                    <a:pt x="2475" y="45"/>
                    <a:pt x="2432" y="28"/>
                    <a:pt x="2391" y="28"/>
                  </a:cubicBezTo>
                  <a:cubicBezTo>
                    <a:pt x="2297" y="28"/>
                    <a:pt x="2207" y="117"/>
                    <a:pt x="2268" y="212"/>
                  </a:cubicBezTo>
                  <a:cubicBezTo>
                    <a:pt x="2355" y="337"/>
                    <a:pt x="2455" y="475"/>
                    <a:pt x="2493" y="625"/>
                  </a:cubicBezTo>
                  <a:cubicBezTo>
                    <a:pt x="2530" y="787"/>
                    <a:pt x="2505" y="962"/>
                    <a:pt x="2468" y="1137"/>
                  </a:cubicBezTo>
                  <a:cubicBezTo>
                    <a:pt x="2418" y="1400"/>
                    <a:pt x="2355" y="1675"/>
                    <a:pt x="2405" y="1949"/>
                  </a:cubicBezTo>
                  <a:cubicBezTo>
                    <a:pt x="2443" y="2199"/>
                    <a:pt x="2580" y="2374"/>
                    <a:pt x="2805" y="2474"/>
                  </a:cubicBezTo>
                  <a:cubicBezTo>
                    <a:pt x="2943" y="2537"/>
                    <a:pt x="3130" y="2574"/>
                    <a:pt x="3268" y="2662"/>
                  </a:cubicBezTo>
                  <a:cubicBezTo>
                    <a:pt x="2993" y="2649"/>
                    <a:pt x="2705" y="2599"/>
                    <a:pt x="2480" y="2449"/>
                  </a:cubicBezTo>
                  <a:cubicBezTo>
                    <a:pt x="2305" y="2324"/>
                    <a:pt x="2243" y="2149"/>
                    <a:pt x="2130" y="1987"/>
                  </a:cubicBezTo>
                  <a:cubicBezTo>
                    <a:pt x="2030" y="1850"/>
                    <a:pt x="1905" y="1737"/>
                    <a:pt x="1768" y="1637"/>
                  </a:cubicBezTo>
                  <a:cubicBezTo>
                    <a:pt x="1481" y="1412"/>
                    <a:pt x="1156" y="1237"/>
                    <a:pt x="893" y="975"/>
                  </a:cubicBezTo>
                  <a:cubicBezTo>
                    <a:pt x="606" y="700"/>
                    <a:pt x="431" y="375"/>
                    <a:pt x="206" y="50"/>
                  </a:cubicBezTo>
                  <a:cubicBezTo>
                    <a:pt x="186" y="15"/>
                    <a:pt x="158" y="1"/>
                    <a:pt x="1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2" name="Google Shape;4382;p13"/>
            <p:cNvSpPr/>
            <p:nvPr/>
          </p:nvSpPr>
          <p:spPr>
            <a:xfrm>
              <a:off x="5727550" y="4078125"/>
              <a:ext cx="27650" cy="65425"/>
            </a:xfrm>
            <a:custGeom>
              <a:avLst/>
              <a:gdLst/>
              <a:ahLst/>
              <a:cxnLst/>
              <a:rect l="l" t="t" r="r" b="b"/>
              <a:pathLst>
                <a:path w="1106" h="2617" extrusionOk="0">
                  <a:moveTo>
                    <a:pt x="146" y="1"/>
                  </a:moveTo>
                  <a:cubicBezTo>
                    <a:pt x="75" y="1"/>
                    <a:pt x="1" y="75"/>
                    <a:pt x="53" y="162"/>
                  </a:cubicBezTo>
                  <a:cubicBezTo>
                    <a:pt x="190" y="374"/>
                    <a:pt x="253" y="612"/>
                    <a:pt x="253" y="862"/>
                  </a:cubicBezTo>
                  <a:cubicBezTo>
                    <a:pt x="253" y="1124"/>
                    <a:pt x="165" y="1374"/>
                    <a:pt x="203" y="1624"/>
                  </a:cubicBezTo>
                  <a:cubicBezTo>
                    <a:pt x="265" y="2036"/>
                    <a:pt x="540" y="2474"/>
                    <a:pt x="940" y="2611"/>
                  </a:cubicBezTo>
                  <a:cubicBezTo>
                    <a:pt x="951" y="2615"/>
                    <a:pt x="961" y="2616"/>
                    <a:pt x="971" y="2616"/>
                  </a:cubicBezTo>
                  <a:cubicBezTo>
                    <a:pt x="1063" y="2616"/>
                    <a:pt x="1106" y="2469"/>
                    <a:pt x="1015" y="2424"/>
                  </a:cubicBezTo>
                  <a:cubicBezTo>
                    <a:pt x="828" y="2336"/>
                    <a:pt x="640" y="2224"/>
                    <a:pt x="515" y="2036"/>
                  </a:cubicBezTo>
                  <a:cubicBezTo>
                    <a:pt x="403" y="1861"/>
                    <a:pt x="340" y="1662"/>
                    <a:pt x="353" y="1449"/>
                  </a:cubicBezTo>
                  <a:cubicBezTo>
                    <a:pt x="365" y="1187"/>
                    <a:pt x="478" y="962"/>
                    <a:pt x="453" y="699"/>
                  </a:cubicBezTo>
                  <a:cubicBezTo>
                    <a:pt x="440" y="474"/>
                    <a:pt x="365" y="237"/>
                    <a:pt x="228" y="49"/>
                  </a:cubicBezTo>
                  <a:cubicBezTo>
                    <a:pt x="209" y="15"/>
                    <a:pt x="178"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3" name="Google Shape;4383;p13"/>
            <p:cNvSpPr/>
            <p:nvPr/>
          </p:nvSpPr>
          <p:spPr>
            <a:xfrm>
              <a:off x="5741050" y="4066125"/>
              <a:ext cx="53750" cy="59100"/>
            </a:xfrm>
            <a:custGeom>
              <a:avLst/>
              <a:gdLst/>
              <a:ahLst/>
              <a:cxnLst/>
              <a:rect l="l" t="t" r="r" b="b"/>
              <a:pathLst>
                <a:path w="2150" h="2364" extrusionOk="0">
                  <a:moveTo>
                    <a:pt x="2053" y="0"/>
                  </a:moveTo>
                  <a:cubicBezTo>
                    <a:pt x="2025" y="0"/>
                    <a:pt x="1998" y="17"/>
                    <a:pt x="1987" y="55"/>
                  </a:cubicBezTo>
                  <a:cubicBezTo>
                    <a:pt x="1937" y="217"/>
                    <a:pt x="1925" y="379"/>
                    <a:pt x="1887" y="542"/>
                  </a:cubicBezTo>
                  <a:cubicBezTo>
                    <a:pt x="1850" y="704"/>
                    <a:pt x="1800" y="892"/>
                    <a:pt x="1712" y="1029"/>
                  </a:cubicBezTo>
                  <a:cubicBezTo>
                    <a:pt x="1672" y="1097"/>
                    <a:pt x="1594" y="1117"/>
                    <a:pt x="1511" y="1117"/>
                  </a:cubicBezTo>
                  <a:cubicBezTo>
                    <a:pt x="1442" y="1117"/>
                    <a:pt x="1369" y="1103"/>
                    <a:pt x="1312" y="1092"/>
                  </a:cubicBezTo>
                  <a:cubicBezTo>
                    <a:pt x="1226" y="1085"/>
                    <a:pt x="1139" y="1077"/>
                    <a:pt x="1053" y="1077"/>
                  </a:cubicBezTo>
                  <a:cubicBezTo>
                    <a:pt x="989" y="1077"/>
                    <a:pt x="926" y="1081"/>
                    <a:pt x="863" y="1092"/>
                  </a:cubicBezTo>
                  <a:cubicBezTo>
                    <a:pt x="300" y="1204"/>
                    <a:pt x="0" y="1779"/>
                    <a:pt x="0" y="2316"/>
                  </a:cubicBezTo>
                  <a:cubicBezTo>
                    <a:pt x="0" y="2348"/>
                    <a:pt x="25" y="2363"/>
                    <a:pt x="50" y="2363"/>
                  </a:cubicBezTo>
                  <a:cubicBezTo>
                    <a:pt x="75" y="2363"/>
                    <a:pt x="100" y="2348"/>
                    <a:pt x="100" y="2316"/>
                  </a:cubicBezTo>
                  <a:cubicBezTo>
                    <a:pt x="100" y="1992"/>
                    <a:pt x="238" y="1654"/>
                    <a:pt x="525" y="1479"/>
                  </a:cubicBezTo>
                  <a:cubicBezTo>
                    <a:pt x="694" y="1372"/>
                    <a:pt x="854" y="1340"/>
                    <a:pt x="1021" y="1340"/>
                  </a:cubicBezTo>
                  <a:cubicBezTo>
                    <a:pt x="1126" y="1340"/>
                    <a:pt x="1234" y="1352"/>
                    <a:pt x="1350" y="1367"/>
                  </a:cubicBezTo>
                  <a:cubicBezTo>
                    <a:pt x="1398" y="1376"/>
                    <a:pt x="1452" y="1382"/>
                    <a:pt x="1507" y="1382"/>
                  </a:cubicBezTo>
                  <a:cubicBezTo>
                    <a:pt x="1593" y="1382"/>
                    <a:pt x="1681" y="1368"/>
                    <a:pt x="1750" y="1329"/>
                  </a:cubicBezTo>
                  <a:cubicBezTo>
                    <a:pt x="1862" y="1279"/>
                    <a:pt x="1912" y="1167"/>
                    <a:pt x="1950" y="1054"/>
                  </a:cubicBezTo>
                  <a:cubicBezTo>
                    <a:pt x="2012" y="892"/>
                    <a:pt x="2037" y="729"/>
                    <a:pt x="2075" y="567"/>
                  </a:cubicBezTo>
                  <a:cubicBezTo>
                    <a:pt x="2112" y="417"/>
                    <a:pt x="2150" y="242"/>
                    <a:pt x="2137" y="80"/>
                  </a:cubicBezTo>
                  <a:cubicBezTo>
                    <a:pt x="2130" y="30"/>
                    <a:pt x="2090" y="0"/>
                    <a:pt x="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4" name="Google Shape;4384;p13"/>
            <p:cNvSpPr/>
            <p:nvPr/>
          </p:nvSpPr>
          <p:spPr>
            <a:xfrm>
              <a:off x="5788225" y="4057400"/>
              <a:ext cx="20650" cy="49675"/>
            </a:xfrm>
            <a:custGeom>
              <a:avLst/>
              <a:gdLst/>
              <a:ahLst/>
              <a:cxnLst/>
              <a:rect l="l" t="t" r="r" b="b"/>
              <a:pathLst>
                <a:path w="826" h="1987" extrusionOk="0">
                  <a:moveTo>
                    <a:pt x="60" y="0"/>
                  </a:moveTo>
                  <a:cubicBezTo>
                    <a:pt x="30" y="0"/>
                    <a:pt x="0" y="19"/>
                    <a:pt x="0" y="54"/>
                  </a:cubicBezTo>
                  <a:cubicBezTo>
                    <a:pt x="0" y="229"/>
                    <a:pt x="25" y="379"/>
                    <a:pt x="88" y="529"/>
                  </a:cubicBezTo>
                  <a:cubicBezTo>
                    <a:pt x="113" y="616"/>
                    <a:pt x="150" y="691"/>
                    <a:pt x="200" y="766"/>
                  </a:cubicBezTo>
                  <a:cubicBezTo>
                    <a:pt x="250" y="841"/>
                    <a:pt x="313" y="916"/>
                    <a:pt x="363" y="991"/>
                  </a:cubicBezTo>
                  <a:cubicBezTo>
                    <a:pt x="450" y="1116"/>
                    <a:pt x="500" y="1266"/>
                    <a:pt x="538" y="1428"/>
                  </a:cubicBezTo>
                  <a:cubicBezTo>
                    <a:pt x="563" y="1591"/>
                    <a:pt x="563" y="1753"/>
                    <a:pt x="613" y="1916"/>
                  </a:cubicBezTo>
                  <a:cubicBezTo>
                    <a:pt x="625" y="1961"/>
                    <a:pt x="668" y="1986"/>
                    <a:pt x="710" y="1986"/>
                  </a:cubicBezTo>
                  <a:cubicBezTo>
                    <a:pt x="750" y="1986"/>
                    <a:pt x="788" y="1964"/>
                    <a:pt x="800" y="1916"/>
                  </a:cubicBezTo>
                  <a:cubicBezTo>
                    <a:pt x="825" y="1753"/>
                    <a:pt x="813" y="1578"/>
                    <a:pt x="775" y="1416"/>
                  </a:cubicBezTo>
                  <a:cubicBezTo>
                    <a:pt x="750" y="1253"/>
                    <a:pt x="700" y="1091"/>
                    <a:pt x="625" y="941"/>
                  </a:cubicBezTo>
                  <a:cubicBezTo>
                    <a:pt x="538" y="791"/>
                    <a:pt x="400" y="666"/>
                    <a:pt x="313" y="529"/>
                  </a:cubicBezTo>
                  <a:cubicBezTo>
                    <a:pt x="213" y="379"/>
                    <a:pt x="138" y="216"/>
                    <a:pt x="113" y="41"/>
                  </a:cubicBezTo>
                  <a:cubicBezTo>
                    <a:pt x="107" y="13"/>
                    <a:pt x="84" y="0"/>
                    <a:pt x="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5" name="Google Shape;4385;p13"/>
            <p:cNvSpPr/>
            <p:nvPr/>
          </p:nvSpPr>
          <p:spPr>
            <a:xfrm>
              <a:off x="5763650" y="4096775"/>
              <a:ext cx="52600" cy="49175"/>
            </a:xfrm>
            <a:custGeom>
              <a:avLst/>
              <a:gdLst/>
              <a:ahLst/>
              <a:cxnLst/>
              <a:rect l="l" t="t" r="r" b="b"/>
              <a:pathLst>
                <a:path w="2104" h="1967" extrusionOk="0">
                  <a:moveTo>
                    <a:pt x="134" y="0"/>
                  </a:moveTo>
                  <a:cubicBezTo>
                    <a:pt x="62" y="0"/>
                    <a:pt x="0" y="98"/>
                    <a:pt x="58" y="166"/>
                  </a:cubicBezTo>
                  <a:cubicBezTo>
                    <a:pt x="246" y="366"/>
                    <a:pt x="371" y="578"/>
                    <a:pt x="471" y="816"/>
                  </a:cubicBezTo>
                  <a:cubicBezTo>
                    <a:pt x="521" y="941"/>
                    <a:pt x="583" y="991"/>
                    <a:pt x="708" y="1015"/>
                  </a:cubicBezTo>
                  <a:cubicBezTo>
                    <a:pt x="846" y="1040"/>
                    <a:pt x="983" y="1053"/>
                    <a:pt x="1121" y="1065"/>
                  </a:cubicBezTo>
                  <a:cubicBezTo>
                    <a:pt x="1246" y="1090"/>
                    <a:pt x="1371" y="1115"/>
                    <a:pt x="1458" y="1215"/>
                  </a:cubicBezTo>
                  <a:cubicBezTo>
                    <a:pt x="1508" y="1290"/>
                    <a:pt x="1546" y="1378"/>
                    <a:pt x="1571" y="1465"/>
                  </a:cubicBezTo>
                  <a:cubicBezTo>
                    <a:pt x="1621" y="1640"/>
                    <a:pt x="1671" y="1865"/>
                    <a:pt x="1846" y="1953"/>
                  </a:cubicBezTo>
                  <a:cubicBezTo>
                    <a:pt x="1867" y="1962"/>
                    <a:pt x="1888" y="1967"/>
                    <a:pt x="1908" y="1967"/>
                  </a:cubicBezTo>
                  <a:cubicBezTo>
                    <a:pt x="2019" y="1967"/>
                    <a:pt x="2103" y="1836"/>
                    <a:pt x="2008" y="1740"/>
                  </a:cubicBezTo>
                  <a:cubicBezTo>
                    <a:pt x="1945" y="1678"/>
                    <a:pt x="1895" y="1628"/>
                    <a:pt x="1846" y="1540"/>
                  </a:cubicBezTo>
                  <a:cubicBezTo>
                    <a:pt x="1808" y="1465"/>
                    <a:pt x="1783" y="1365"/>
                    <a:pt x="1746" y="1290"/>
                  </a:cubicBezTo>
                  <a:cubicBezTo>
                    <a:pt x="1658" y="1078"/>
                    <a:pt x="1521" y="953"/>
                    <a:pt x="1296" y="903"/>
                  </a:cubicBezTo>
                  <a:cubicBezTo>
                    <a:pt x="1171" y="878"/>
                    <a:pt x="1046" y="866"/>
                    <a:pt x="908" y="853"/>
                  </a:cubicBezTo>
                  <a:cubicBezTo>
                    <a:pt x="858" y="841"/>
                    <a:pt x="746" y="841"/>
                    <a:pt x="708" y="803"/>
                  </a:cubicBezTo>
                  <a:cubicBezTo>
                    <a:pt x="671" y="778"/>
                    <a:pt x="658" y="703"/>
                    <a:pt x="633" y="653"/>
                  </a:cubicBezTo>
                  <a:cubicBezTo>
                    <a:pt x="533" y="416"/>
                    <a:pt x="383" y="216"/>
                    <a:pt x="196" y="28"/>
                  </a:cubicBezTo>
                  <a:cubicBezTo>
                    <a:pt x="176" y="9"/>
                    <a:pt x="155"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6" name="Google Shape;4386;p13"/>
            <p:cNvSpPr/>
            <p:nvPr/>
          </p:nvSpPr>
          <p:spPr>
            <a:xfrm>
              <a:off x="5749475" y="4099800"/>
              <a:ext cx="37825" cy="47925"/>
            </a:xfrm>
            <a:custGeom>
              <a:avLst/>
              <a:gdLst/>
              <a:ahLst/>
              <a:cxnLst/>
              <a:rect l="l" t="t" r="r" b="b"/>
              <a:pathLst>
                <a:path w="1513" h="1917" extrusionOk="0">
                  <a:moveTo>
                    <a:pt x="164" y="1"/>
                  </a:moveTo>
                  <a:cubicBezTo>
                    <a:pt x="152" y="1"/>
                    <a:pt x="139" y="3"/>
                    <a:pt x="126" y="7"/>
                  </a:cubicBezTo>
                  <a:cubicBezTo>
                    <a:pt x="63" y="20"/>
                    <a:pt x="1" y="95"/>
                    <a:pt x="26" y="157"/>
                  </a:cubicBezTo>
                  <a:cubicBezTo>
                    <a:pt x="201" y="582"/>
                    <a:pt x="463" y="932"/>
                    <a:pt x="788" y="1244"/>
                  </a:cubicBezTo>
                  <a:cubicBezTo>
                    <a:pt x="875" y="1319"/>
                    <a:pt x="950" y="1394"/>
                    <a:pt x="1025" y="1469"/>
                  </a:cubicBezTo>
                  <a:cubicBezTo>
                    <a:pt x="1113" y="1532"/>
                    <a:pt x="1188" y="1607"/>
                    <a:pt x="1250" y="1682"/>
                  </a:cubicBezTo>
                  <a:lnTo>
                    <a:pt x="1238" y="1682"/>
                  </a:lnTo>
                  <a:cubicBezTo>
                    <a:pt x="1175" y="1644"/>
                    <a:pt x="1125" y="1632"/>
                    <a:pt x="1063" y="1619"/>
                  </a:cubicBezTo>
                  <a:cubicBezTo>
                    <a:pt x="1025" y="1607"/>
                    <a:pt x="988" y="1604"/>
                    <a:pt x="952" y="1604"/>
                  </a:cubicBezTo>
                  <a:cubicBezTo>
                    <a:pt x="916" y="1604"/>
                    <a:pt x="882" y="1607"/>
                    <a:pt x="850" y="1607"/>
                  </a:cubicBezTo>
                  <a:cubicBezTo>
                    <a:pt x="824" y="1570"/>
                    <a:pt x="779" y="1551"/>
                    <a:pt x="735" y="1551"/>
                  </a:cubicBezTo>
                  <a:cubicBezTo>
                    <a:pt x="673" y="1551"/>
                    <a:pt x="613" y="1589"/>
                    <a:pt x="613" y="1669"/>
                  </a:cubicBezTo>
                  <a:cubicBezTo>
                    <a:pt x="625" y="1694"/>
                    <a:pt x="625" y="1732"/>
                    <a:pt x="625" y="1757"/>
                  </a:cubicBezTo>
                  <a:cubicBezTo>
                    <a:pt x="625" y="1825"/>
                    <a:pt x="688" y="1883"/>
                    <a:pt x="756" y="1883"/>
                  </a:cubicBezTo>
                  <a:cubicBezTo>
                    <a:pt x="762" y="1883"/>
                    <a:pt x="769" y="1883"/>
                    <a:pt x="775" y="1882"/>
                  </a:cubicBezTo>
                  <a:cubicBezTo>
                    <a:pt x="828" y="1866"/>
                    <a:pt x="880" y="1859"/>
                    <a:pt x="932" y="1859"/>
                  </a:cubicBezTo>
                  <a:cubicBezTo>
                    <a:pt x="1003" y="1859"/>
                    <a:pt x="1072" y="1872"/>
                    <a:pt x="1138" y="1894"/>
                  </a:cubicBezTo>
                  <a:cubicBezTo>
                    <a:pt x="1178" y="1907"/>
                    <a:pt x="1219" y="1916"/>
                    <a:pt x="1258" y="1916"/>
                  </a:cubicBezTo>
                  <a:cubicBezTo>
                    <a:pt x="1329" y="1916"/>
                    <a:pt x="1393" y="1887"/>
                    <a:pt x="1425" y="1807"/>
                  </a:cubicBezTo>
                  <a:cubicBezTo>
                    <a:pt x="1513" y="1569"/>
                    <a:pt x="1263" y="1419"/>
                    <a:pt x="1125" y="1269"/>
                  </a:cubicBezTo>
                  <a:cubicBezTo>
                    <a:pt x="788" y="932"/>
                    <a:pt x="463" y="545"/>
                    <a:pt x="276" y="95"/>
                  </a:cubicBezTo>
                  <a:cubicBezTo>
                    <a:pt x="255" y="43"/>
                    <a:pt x="218"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7" name="Google Shape;4387;p13"/>
            <p:cNvSpPr/>
            <p:nvPr/>
          </p:nvSpPr>
          <p:spPr>
            <a:xfrm>
              <a:off x="5652425" y="4118700"/>
              <a:ext cx="228600" cy="36750"/>
            </a:xfrm>
            <a:custGeom>
              <a:avLst/>
              <a:gdLst/>
              <a:ahLst/>
              <a:cxnLst/>
              <a:rect l="l" t="t" r="r" b="b"/>
              <a:pathLst>
                <a:path w="9144" h="1470" extrusionOk="0">
                  <a:moveTo>
                    <a:pt x="8951" y="0"/>
                  </a:moveTo>
                  <a:cubicBezTo>
                    <a:pt x="8919" y="0"/>
                    <a:pt x="8887" y="38"/>
                    <a:pt x="8906" y="76"/>
                  </a:cubicBezTo>
                  <a:cubicBezTo>
                    <a:pt x="8956" y="176"/>
                    <a:pt x="8931" y="351"/>
                    <a:pt x="8869" y="451"/>
                  </a:cubicBezTo>
                  <a:cubicBezTo>
                    <a:pt x="8806" y="563"/>
                    <a:pt x="8706" y="626"/>
                    <a:pt x="8569" y="663"/>
                  </a:cubicBezTo>
                  <a:cubicBezTo>
                    <a:pt x="8455" y="698"/>
                    <a:pt x="8335" y="711"/>
                    <a:pt x="8213" y="711"/>
                  </a:cubicBezTo>
                  <a:cubicBezTo>
                    <a:pt x="8027" y="711"/>
                    <a:pt x="7838" y="681"/>
                    <a:pt x="7657" y="651"/>
                  </a:cubicBezTo>
                  <a:cubicBezTo>
                    <a:pt x="7517" y="628"/>
                    <a:pt x="7377" y="611"/>
                    <a:pt x="7239" y="611"/>
                  </a:cubicBezTo>
                  <a:cubicBezTo>
                    <a:pt x="7069" y="611"/>
                    <a:pt x="6903" y="637"/>
                    <a:pt x="6744" y="713"/>
                  </a:cubicBezTo>
                  <a:cubicBezTo>
                    <a:pt x="6607" y="776"/>
                    <a:pt x="6494" y="863"/>
                    <a:pt x="6357" y="901"/>
                  </a:cubicBezTo>
                  <a:cubicBezTo>
                    <a:pt x="6276" y="926"/>
                    <a:pt x="6195" y="935"/>
                    <a:pt x="6113" y="935"/>
                  </a:cubicBezTo>
                  <a:cubicBezTo>
                    <a:pt x="6032" y="935"/>
                    <a:pt x="5951" y="926"/>
                    <a:pt x="5870" y="913"/>
                  </a:cubicBezTo>
                  <a:cubicBezTo>
                    <a:pt x="5716" y="893"/>
                    <a:pt x="5555" y="880"/>
                    <a:pt x="5392" y="880"/>
                  </a:cubicBezTo>
                  <a:cubicBezTo>
                    <a:pt x="5251" y="880"/>
                    <a:pt x="5109" y="890"/>
                    <a:pt x="4970" y="913"/>
                  </a:cubicBezTo>
                  <a:cubicBezTo>
                    <a:pt x="4657" y="963"/>
                    <a:pt x="4358" y="1088"/>
                    <a:pt x="4045" y="1101"/>
                  </a:cubicBezTo>
                  <a:cubicBezTo>
                    <a:pt x="4023" y="1102"/>
                    <a:pt x="4001" y="1103"/>
                    <a:pt x="3979" y="1103"/>
                  </a:cubicBezTo>
                  <a:cubicBezTo>
                    <a:pt x="3669" y="1103"/>
                    <a:pt x="3399" y="949"/>
                    <a:pt x="3095" y="926"/>
                  </a:cubicBezTo>
                  <a:cubicBezTo>
                    <a:pt x="3086" y="925"/>
                    <a:pt x="3078" y="925"/>
                    <a:pt x="3069" y="925"/>
                  </a:cubicBezTo>
                  <a:cubicBezTo>
                    <a:pt x="2771" y="925"/>
                    <a:pt x="2562" y="1129"/>
                    <a:pt x="2283" y="1226"/>
                  </a:cubicBezTo>
                  <a:cubicBezTo>
                    <a:pt x="2227" y="1246"/>
                    <a:pt x="2173" y="1254"/>
                    <a:pt x="2120" y="1254"/>
                  </a:cubicBezTo>
                  <a:cubicBezTo>
                    <a:pt x="1977" y="1254"/>
                    <a:pt x="1846" y="1190"/>
                    <a:pt x="1708" y="1126"/>
                  </a:cubicBezTo>
                  <a:cubicBezTo>
                    <a:pt x="1558" y="1063"/>
                    <a:pt x="1396" y="1013"/>
                    <a:pt x="1233" y="976"/>
                  </a:cubicBezTo>
                  <a:cubicBezTo>
                    <a:pt x="1058" y="951"/>
                    <a:pt x="883" y="963"/>
                    <a:pt x="721" y="951"/>
                  </a:cubicBezTo>
                  <a:cubicBezTo>
                    <a:pt x="521" y="926"/>
                    <a:pt x="321" y="938"/>
                    <a:pt x="159" y="801"/>
                  </a:cubicBezTo>
                  <a:cubicBezTo>
                    <a:pt x="142" y="787"/>
                    <a:pt x="124" y="781"/>
                    <a:pt x="107" y="781"/>
                  </a:cubicBezTo>
                  <a:cubicBezTo>
                    <a:pt x="48" y="781"/>
                    <a:pt x="0" y="852"/>
                    <a:pt x="59" y="901"/>
                  </a:cubicBezTo>
                  <a:cubicBezTo>
                    <a:pt x="309" y="1151"/>
                    <a:pt x="609" y="1226"/>
                    <a:pt x="958" y="1238"/>
                  </a:cubicBezTo>
                  <a:cubicBezTo>
                    <a:pt x="1108" y="1251"/>
                    <a:pt x="1271" y="1238"/>
                    <a:pt x="1433" y="1263"/>
                  </a:cubicBezTo>
                  <a:cubicBezTo>
                    <a:pt x="1633" y="1288"/>
                    <a:pt x="1821" y="1388"/>
                    <a:pt x="2008" y="1438"/>
                  </a:cubicBezTo>
                  <a:cubicBezTo>
                    <a:pt x="2089" y="1457"/>
                    <a:pt x="2164" y="1469"/>
                    <a:pt x="2238" y="1469"/>
                  </a:cubicBezTo>
                  <a:cubicBezTo>
                    <a:pt x="2311" y="1469"/>
                    <a:pt x="2383" y="1457"/>
                    <a:pt x="2458" y="1426"/>
                  </a:cubicBezTo>
                  <a:cubicBezTo>
                    <a:pt x="2608" y="1376"/>
                    <a:pt x="2733" y="1288"/>
                    <a:pt x="2883" y="1238"/>
                  </a:cubicBezTo>
                  <a:cubicBezTo>
                    <a:pt x="2976" y="1208"/>
                    <a:pt x="3071" y="1197"/>
                    <a:pt x="3165" y="1197"/>
                  </a:cubicBezTo>
                  <a:cubicBezTo>
                    <a:pt x="3426" y="1197"/>
                    <a:pt x="3692" y="1282"/>
                    <a:pt x="3958" y="1301"/>
                  </a:cubicBezTo>
                  <a:cubicBezTo>
                    <a:pt x="4017" y="1305"/>
                    <a:pt x="4077" y="1307"/>
                    <a:pt x="4137" y="1307"/>
                  </a:cubicBezTo>
                  <a:cubicBezTo>
                    <a:pt x="4415" y="1307"/>
                    <a:pt x="4692" y="1262"/>
                    <a:pt x="4970" y="1201"/>
                  </a:cubicBezTo>
                  <a:cubicBezTo>
                    <a:pt x="5132" y="1163"/>
                    <a:pt x="5295" y="1113"/>
                    <a:pt x="5457" y="1113"/>
                  </a:cubicBezTo>
                  <a:cubicBezTo>
                    <a:pt x="5645" y="1113"/>
                    <a:pt x="5820" y="1138"/>
                    <a:pt x="6007" y="1163"/>
                  </a:cubicBezTo>
                  <a:cubicBezTo>
                    <a:pt x="6100" y="1179"/>
                    <a:pt x="6197" y="1189"/>
                    <a:pt x="6294" y="1189"/>
                  </a:cubicBezTo>
                  <a:cubicBezTo>
                    <a:pt x="6353" y="1189"/>
                    <a:pt x="6412" y="1185"/>
                    <a:pt x="6469" y="1176"/>
                  </a:cubicBezTo>
                  <a:cubicBezTo>
                    <a:pt x="6632" y="1138"/>
                    <a:pt x="6769" y="1038"/>
                    <a:pt x="6919" y="963"/>
                  </a:cubicBezTo>
                  <a:cubicBezTo>
                    <a:pt x="7050" y="898"/>
                    <a:pt x="7184" y="875"/>
                    <a:pt x="7318" y="875"/>
                  </a:cubicBezTo>
                  <a:cubicBezTo>
                    <a:pt x="7545" y="875"/>
                    <a:pt x="7775" y="941"/>
                    <a:pt x="7994" y="988"/>
                  </a:cubicBezTo>
                  <a:cubicBezTo>
                    <a:pt x="8097" y="1011"/>
                    <a:pt x="8205" y="1025"/>
                    <a:pt x="8311" y="1025"/>
                  </a:cubicBezTo>
                  <a:cubicBezTo>
                    <a:pt x="8554" y="1025"/>
                    <a:pt x="8791" y="954"/>
                    <a:pt x="8956" y="763"/>
                  </a:cubicBezTo>
                  <a:cubicBezTo>
                    <a:pt x="9056" y="651"/>
                    <a:pt x="9106" y="513"/>
                    <a:pt x="9131" y="363"/>
                  </a:cubicBezTo>
                  <a:cubicBezTo>
                    <a:pt x="9144" y="213"/>
                    <a:pt x="9094" y="114"/>
                    <a:pt x="8981" y="14"/>
                  </a:cubicBezTo>
                  <a:cubicBezTo>
                    <a:pt x="8972" y="4"/>
                    <a:pt x="8962" y="0"/>
                    <a:pt x="8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8" name="Google Shape;4388;p13"/>
            <p:cNvSpPr/>
            <p:nvPr/>
          </p:nvSpPr>
          <p:spPr>
            <a:xfrm>
              <a:off x="5873025" y="4094200"/>
              <a:ext cx="22375" cy="57225"/>
            </a:xfrm>
            <a:custGeom>
              <a:avLst/>
              <a:gdLst/>
              <a:ahLst/>
              <a:cxnLst/>
              <a:rect l="l" t="t" r="r" b="b"/>
              <a:pathLst>
                <a:path w="895" h="2289" extrusionOk="0">
                  <a:moveTo>
                    <a:pt x="71" y="1"/>
                  </a:moveTo>
                  <a:cubicBezTo>
                    <a:pt x="31" y="1"/>
                    <a:pt x="1" y="50"/>
                    <a:pt x="32" y="81"/>
                  </a:cubicBezTo>
                  <a:cubicBezTo>
                    <a:pt x="345" y="331"/>
                    <a:pt x="695" y="694"/>
                    <a:pt x="557" y="1131"/>
                  </a:cubicBezTo>
                  <a:cubicBezTo>
                    <a:pt x="495" y="1318"/>
                    <a:pt x="370" y="1518"/>
                    <a:pt x="520" y="1706"/>
                  </a:cubicBezTo>
                  <a:cubicBezTo>
                    <a:pt x="557" y="1743"/>
                    <a:pt x="595" y="1768"/>
                    <a:pt x="607" y="1818"/>
                  </a:cubicBezTo>
                  <a:cubicBezTo>
                    <a:pt x="620" y="1868"/>
                    <a:pt x="607" y="1918"/>
                    <a:pt x="595" y="1956"/>
                  </a:cubicBezTo>
                  <a:cubicBezTo>
                    <a:pt x="557" y="2056"/>
                    <a:pt x="495" y="2143"/>
                    <a:pt x="432" y="2231"/>
                  </a:cubicBezTo>
                  <a:cubicBezTo>
                    <a:pt x="413" y="2260"/>
                    <a:pt x="439" y="2289"/>
                    <a:pt x="468" y="2289"/>
                  </a:cubicBezTo>
                  <a:cubicBezTo>
                    <a:pt x="477" y="2289"/>
                    <a:pt x="486" y="2286"/>
                    <a:pt x="495" y="2281"/>
                  </a:cubicBezTo>
                  <a:cubicBezTo>
                    <a:pt x="682" y="2193"/>
                    <a:pt x="820" y="2006"/>
                    <a:pt x="782" y="1793"/>
                  </a:cubicBezTo>
                  <a:cubicBezTo>
                    <a:pt x="782" y="1731"/>
                    <a:pt x="745" y="1681"/>
                    <a:pt x="745" y="1618"/>
                  </a:cubicBezTo>
                  <a:cubicBezTo>
                    <a:pt x="757" y="1581"/>
                    <a:pt x="770" y="1531"/>
                    <a:pt x="782" y="1481"/>
                  </a:cubicBezTo>
                  <a:cubicBezTo>
                    <a:pt x="807" y="1368"/>
                    <a:pt x="857" y="1243"/>
                    <a:pt x="870" y="1118"/>
                  </a:cubicBezTo>
                  <a:cubicBezTo>
                    <a:pt x="895" y="894"/>
                    <a:pt x="795" y="656"/>
                    <a:pt x="657" y="481"/>
                  </a:cubicBezTo>
                  <a:cubicBezTo>
                    <a:pt x="507" y="269"/>
                    <a:pt x="307" y="131"/>
                    <a:pt x="95" y="6"/>
                  </a:cubicBezTo>
                  <a:cubicBezTo>
                    <a:pt x="87" y="2"/>
                    <a:pt x="79" y="1"/>
                    <a:pt x="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9" name="Google Shape;4389;p13"/>
            <p:cNvSpPr/>
            <p:nvPr/>
          </p:nvSpPr>
          <p:spPr>
            <a:xfrm>
              <a:off x="5628250" y="4119425"/>
              <a:ext cx="117425" cy="53675"/>
            </a:xfrm>
            <a:custGeom>
              <a:avLst/>
              <a:gdLst/>
              <a:ahLst/>
              <a:cxnLst/>
              <a:rect l="l" t="t" r="r" b="b"/>
              <a:pathLst>
                <a:path w="4697" h="2147" extrusionOk="0">
                  <a:moveTo>
                    <a:pt x="87" y="1"/>
                  </a:moveTo>
                  <a:cubicBezTo>
                    <a:pt x="44" y="1"/>
                    <a:pt x="0" y="46"/>
                    <a:pt x="26" y="97"/>
                  </a:cubicBezTo>
                  <a:cubicBezTo>
                    <a:pt x="126" y="347"/>
                    <a:pt x="238" y="572"/>
                    <a:pt x="363" y="809"/>
                  </a:cubicBezTo>
                  <a:cubicBezTo>
                    <a:pt x="463" y="984"/>
                    <a:pt x="576" y="1172"/>
                    <a:pt x="738" y="1309"/>
                  </a:cubicBezTo>
                  <a:cubicBezTo>
                    <a:pt x="926" y="1459"/>
                    <a:pt x="1126" y="1522"/>
                    <a:pt x="1363" y="1559"/>
                  </a:cubicBezTo>
                  <a:cubicBezTo>
                    <a:pt x="1434" y="1567"/>
                    <a:pt x="1504" y="1568"/>
                    <a:pt x="1575" y="1568"/>
                  </a:cubicBezTo>
                  <a:cubicBezTo>
                    <a:pt x="1649" y="1568"/>
                    <a:pt x="1724" y="1566"/>
                    <a:pt x="1799" y="1566"/>
                  </a:cubicBezTo>
                  <a:cubicBezTo>
                    <a:pt x="1891" y="1566"/>
                    <a:pt x="1983" y="1570"/>
                    <a:pt x="2075" y="1584"/>
                  </a:cubicBezTo>
                  <a:cubicBezTo>
                    <a:pt x="2313" y="1622"/>
                    <a:pt x="2500" y="1747"/>
                    <a:pt x="2713" y="1859"/>
                  </a:cubicBezTo>
                  <a:cubicBezTo>
                    <a:pt x="2913" y="1971"/>
                    <a:pt x="3125" y="2059"/>
                    <a:pt x="3350" y="2109"/>
                  </a:cubicBezTo>
                  <a:cubicBezTo>
                    <a:pt x="3487" y="2133"/>
                    <a:pt x="3624" y="2147"/>
                    <a:pt x="3758" y="2147"/>
                  </a:cubicBezTo>
                  <a:cubicBezTo>
                    <a:pt x="3832" y="2147"/>
                    <a:pt x="3904" y="2143"/>
                    <a:pt x="3975" y="2134"/>
                  </a:cubicBezTo>
                  <a:cubicBezTo>
                    <a:pt x="4212" y="2096"/>
                    <a:pt x="4425" y="2009"/>
                    <a:pt x="4650" y="1922"/>
                  </a:cubicBezTo>
                  <a:cubicBezTo>
                    <a:pt x="4696" y="1898"/>
                    <a:pt x="4689" y="1820"/>
                    <a:pt x="4626" y="1820"/>
                  </a:cubicBezTo>
                  <a:cubicBezTo>
                    <a:pt x="4622" y="1820"/>
                    <a:pt x="4617" y="1821"/>
                    <a:pt x="4612" y="1822"/>
                  </a:cubicBezTo>
                  <a:cubicBezTo>
                    <a:pt x="4460" y="1866"/>
                    <a:pt x="4309" y="1873"/>
                    <a:pt x="4157" y="1873"/>
                  </a:cubicBezTo>
                  <a:cubicBezTo>
                    <a:pt x="4096" y="1873"/>
                    <a:pt x="4036" y="1872"/>
                    <a:pt x="3975" y="1872"/>
                  </a:cubicBezTo>
                  <a:cubicBezTo>
                    <a:pt x="3762" y="1859"/>
                    <a:pt x="3537" y="1847"/>
                    <a:pt x="3338" y="1797"/>
                  </a:cubicBezTo>
                  <a:cubicBezTo>
                    <a:pt x="3138" y="1759"/>
                    <a:pt x="2938" y="1697"/>
                    <a:pt x="2750" y="1609"/>
                  </a:cubicBezTo>
                  <a:cubicBezTo>
                    <a:pt x="2563" y="1509"/>
                    <a:pt x="2388" y="1409"/>
                    <a:pt x="2175" y="1359"/>
                  </a:cubicBezTo>
                  <a:cubicBezTo>
                    <a:pt x="1775" y="1272"/>
                    <a:pt x="1313" y="1322"/>
                    <a:pt x="951" y="1109"/>
                  </a:cubicBezTo>
                  <a:cubicBezTo>
                    <a:pt x="551" y="872"/>
                    <a:pt x="326" y="434"/>
                    <a:pt x="138" y="35"/>
                  </a:cubicBezTo>
                  <a:cubicBezTo>
                    <a:pt x="126" y="11"/>
                    <a:pt x="107" y="1"/>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0" name="Google Shape;4390;p13"/>
            <p:cNvSpPr/>
            <p:nvPr/>
          </p:nvSpPr>
          <p:spPr>
            <a:xfrm>
              <a:off x="5774250" y="4153625"/>
              <a:ext cx="88200" cy="16700"/>
            </a:xfrm>
            <a:custGeom>
              <a:avLst/>
              <a:gdLst/>
              <a:ahLst/>
              <a:cxnLst/>
              <a:rect l="l" t="t" r="r" b="b"/>
              <a:pathLst>
                <a:path w="3528" h="668" extrusionOk="0">
                  <a:moveTo>
                    <a:pt x="3414" y="1"/>
                  </a:moveTo>
                  <a:cubicBezTo>
                    <a:pt x="3408" y="1"/>
                    <a:pt x="3402" y="2"/>
                    <a:pt x="3396" y="4"/>
                  </a:cubicBezTo>
                  <a:cubicBezTo>
                    <a:pt x="2914" y="187"/>
                    <a:pt x="2422" y="371"/>
                    <a:pt x="1910" y="371"/>
                  </a:cubicBezTo>
                  <a:cubicBezTo>
                    <a:pt x="1864" y="371"/>
                    <a:pt x="1818" y="369"/>
                    <a:pt x="1771" y="366"/>
                  </a:cubicBezTo>
                  <a:cubicBezTo>
                    <a:pt x="1535" y="355"/>
                    <a:pt x="1299" y="299"/>
                    <a:pt x="1055" y="299"/>
                  </a:cubicBezTo>
                  <a:cubicBezTo>
                    <a:pt x="1015" y="299"/>
                    <a:pt x="975" y="300"/>
                    <a:pt x="934" y="304"/>
                  </a:cubicBezTo>
                  <a:cubicBezTo>
                    <a:pt x="691" y="315"/>
                    <a:pt x="439" y="462"/>
                    <a:pt x="185" y="462"/>
                  </a:cubicBezTo>
                  <a:cubicBezTo>
                    <a:pt x="152" y="462"/>
                    <a:pt x="118" y="459"/>
                    <a:pt x="84" y="454"/>
                  </a:cubicBezTo>
                  <a:cubicBezTo>
                    <a:pt x="81" y="453"/>
                    <a:pt x="77" y="452"/>
                    <a:pt x="74" y="452"/>
                  </a:cubicBezTo>
                  <a:cubicBezTo>
                    <a:pt x="19" y="452"/>
                    <a:pt x="1" y="542"/>
                    <a:pt x="59" y="554"/>
                  </a:cubicBezTo>
                  <a:cubicBezTo>
                    <a:pt x="162" y="582"/>
                    <a:pt x="262" y="590"/>
                    <a:pt x="361" y="590"/>
                  </a:cubicBezTo>
                  <a:cubicBezTo>
                    <a:pt x="525" y="590"/>
                    <a:pt x="687" y="566"/>
                    <a:pt x="859" y="566"/>
                  </a:cubicBezTo>
                  <a:cubicBezTo>
                    <a:pt x="1172" y="566"/>
                    <a:pt x="1484" y="653"/>
                    <a:pt x="1796" y="666"/>
                  </a:cubicBezTo>
                  <a:cubicBezTo>
                    <a:pt x="1821" y="667"/>
                    <a:pt x="1846" y="668"/>
                    <a:pt x="1871" y="668"/>
                  </a:cubicBezTo>
                  <a:cubicBezTo>
                    <a:pt x="2431" y="668"/>
                    <a:pt x="2956" y="405"/>
                    <a:pt x="3458" y="154"/>
                  </a:cubicBezTo>
                  <a:cubicBezTo>
                    <a:pt x="3527" y="119"/>
                    <a:pt x="3480" y="1"/>
                    <a:pt x="34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1" name="Google Shape;4391;p13"/>
            <p:cNvSpPr/>
            <p:nvPr/>
          </p:nvSpPr>
          <p:spPr>
            <a:xfrm>
              <a:off x="5460175" y="3964525"/>
              <a:ext cx="97050" cy="215450"/>
            </a:xfrm>
            <a:custGeom>
              <a:avLst/>
              <a:gdLst/>
              <a:ahLst/>
              <a:cxnLst/>
              <a:rect l="l" t="t" r="r" b="b"/>
              <a:pathLst>
                <a:path w="3882" h="8618" extrusionOk="0">
                  <a:moveTo>
                    <a:pt x="3633" y="1"/>
                  </a:moveTo>
                  <a:cubicBezTo>
                    <a:pt x="3607" y="1"/>
                    <a:pt x="3579" y="7"/>
                    <a:pt x="3550" y="20"/>
                  </a:cubicBezTo>
                  <a:cubicBezTo>
                    <a:pt x="2862" y="320"/>
                    <a:pt x="2250" y="744"/>
                    <a:pt x="1663" y="1207"/>
                  </a:cubicBezTo>
                  <a:cubicBezTo>
                    <a:pt x="1100" y="1644"/>
                    <a:pt x="626" y="2169"/>
                    <a:pt x="351" y="2844"/>
                  </a:cubicBezTo>
                  <a:cubicBezTo>
                    <a:pt x="76" y="3506"/>
                    <a:pt x="1" y="4244"/>
                    <a:pt x="101" y="4956"/>
                  </a:cubicBezTo>
                  <a:cubicBezTo>
                    <a:pt x="213" y="5631"/>
                    <a:pt x="513" y="6293"/>
                    <a:pt x="875" y="6868"/>
                  </a:cubicBezTo>
                  <a:cubicBezTo>
                    <a:pt x="1075" y="7205"/>
                    <a:pt x="1313" y="7518"/>
                    <a:pt x="1550" y="7818"/>
                  </a:cubicBezTo>
                  <a:cubicBezTo>
                    <a:pt x="1800" y="8118"/>
                    <a:pt x="2063" y="8417"/>
                    <a:pt x="2413" y="8605"/>
                  </a:cubicBezTo>
                  <a:cubicBezTo>
                    <a:pt x="2430" y="8614"/>
                    <a:pt x="2447" y="8617"/>
                    <a:pt x="2464" y="8617"/>
                  </a:cubicBezTo>
                  <a:cubicBezTo>
                    <a:pt x="2564" y="8617"/>
                    <a:pt x="2633" y="8471"/>
                    <a:pt x="2525" y="8417"/>
                  </a:cubicBezTo>
                  <a:cubicBezTo>
                    <a:pt x="2213" y="8267"/>
                    <a:pt x="1975" y="8018"/>
                    <a:pt x="1750" y="7755"/>
                  </a:cubicBezTo>
                  <a:cubicBezTo>
                    <a:pt x="1550" y="7505"/>
                    <a:pt x="1363" y="7230"/>
                    <a:pt x="1200" y="6955"/>
                  </a:cubicBezTo>
                  <a:cubicBezTo>
                    <a:pt x="1050" y="6680"/>
                    <a:pt x="900" y="6393"/>
                    <a:pt x="788" y="6093"/>
                  </a:cubicBezTo>
                  <a:cubicBezTo>
                    <a:pt x="663" y="5793"/>
                    <a:pt x="576" y="5468"/>
                    <a:pt x="501" y="5143"/>
                  </a:cubicBezTo>
                  <a:cubicBezTo>
                    <a:pt x="363" y="4493"/>
                    <a:pt x="338" y="3819"/>
                    <a:pt x="488" y="3169"/>
                  </a:cubicBezTo>
                  <a:cubicBezTo>
                    <a:pt x="651" y="2482"/>
                    <a:pt x="1025" y="1894"/>
                    <a:pt x="1563" y="1444"/>
                  </a:cubicBezTo>
                  <a:cubicBezTo>
                    <a:pt x="1863" y="1182"/>
                    <a:pt x="2200" y="969"/>
                    <a:pt x="2563" y="819"/>
                  </a:cubicBezTo>
                  <a:cubicBezTo>
                    <a:pt x="2937" y="657"/>
                    <a:pt x="3300" y="482"/>
                    <a:pt x="3675" y="332"/>
                  </a:cubicBezTo>
                  <a:cubicBezTo>
                    <a:pt x="3881" y="256"/>
                    <a:pt x="3804" y="1"/>
                    <a:pt x="3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2" name="Google Shape;4392;p13"/>
            <p:cNvSpPr/>
            <p:nvPr/>
          </p:nvSpPr>
          <p:spPr>
            <a:xfrm>
              <a:off x="5801125" y="3999150"/>
              <a:ext cx="149575" cy="261450"/>
            </a:xfrm>
            <a:custGeom>
              <a:avLst/>
              <a:gdLst/>
              <a:ahLst/>
              <a:cxnLst/>
              <a:rect l="l" t="t" r="r" b="b"/>
              <a:pathLst>
                <a:path w="5983" h="10458" extrusionOk="0">
                  <a:moveTo>
                    <a:pt x="1263" y="0"/>
                  </a:moveTo>
                  <a:cubicBezTo>
                    <a:pt x="1127" y="0"/>
                    <a:pt x="1050" y="240"/>
                    <a:pt x="1196" y="297"/>
                  </a:cubicBezTo>
                  <a:cubicBezTo>
                    <a:pt x="1446" y="409"/>
                    <a:pt x="1709" y="484"/>
                    <a:pt x="1959" y="609"/>
                  </a:cubicBezTo>
                  <a:cubicBezTo>
                    <a:pt x="2196" y="734"/>
                    <a:pt x="2433" y="872"/>
                    <a:pt x="2646" y="1022"/>
                  </a:cubicBezTo>
                  <a:cubicBezTo>
                    <a:pt x="3108" y="1321"/>
                    <a:pt x="3508" y="1684"/>
                    <a:pt x="3921" y="2046"/>
                  </a:cubicBezTo>
                  <a:cubicBezTo>
                    <a:pt x="4670" y="2721"/>
                    <a:pt x="5383" y="3471"/>
                    <a:pt x="5620" y="4483"/>
                  </a:cubicBezTo>
                  <a:cubicBezTo>
                    <a:pt x="5720" y="4945"/>
                    <a:pt x="5720" y="5420"/>
                    <a:pt x="5608" y="5883"/>
                  </a:cubicBezTo>
                  <a:cubicBezTo>
                    <a:pt x="5495" y="6345"/>
                    <a:pt x="5358" y="6795"/>
                    <a:pt x="5133" y="7207"/>
                  </a:cubicBezTo>
                  <a:cubicBezTo>
                    <a:pt x="4670" y="8070"/>
                    <a:pt x="3983" y="8744"/>
                    <a:pt x="3158" y="9232"/>
                  </a:cubicBezTo>
                  <a:cubicBezTo>
                    <a:pt x="2221" y="9782"/>
                    <a:pt x="1146" y="10119"/>
                    <a:pt x="84" y="10307"/>
                  </a:cubicBezTo>
                  <a:cubicBezTo>
                    <a:pt x="0" y="10319"/>
                    <a:pt x="20" y="10457"/>
                    <a:pt x="99" y="10457"/>
                  </a:cubicBezTo>
                  <a:cubicBezTo>
                    <a:pt x="102" y="10457"/>
                    <a:pt x="106" y="10457"/>
                    <a:pt x="109" y="10457"/>
                  </a:cubicBezTo>
                  <a:cubicBezTo>
                    <a:pt x="1121" y="10332"/>
                    <a:pt x="2109" y="10107"/>
                    <a:pt x="3021" y="9632"/>
                  </a:cubicBezTo>
                  <a:cubicBezTo>
                    <a:pt x="3908" y="9182"/>
                    <a:pt x="4733" y="8520"/>
                    <a:pt x="5270" y="7657"/>
                  </a:cubicBezTo>
                  <a:cubicBezTo>
                    <a:pt x="5545" y="7245"/>
                    <a:pt x="5745" y="6782"/>
                    <a:pt x="5858" y="6295"/>
                  </a:cubicBezTo>
                  <a:cubicBezTo>
                    <a:pt x="5983" y="5820"/>
                    <a:pt x="5970" y="5283"/>
                    <a:pt x="5908" y="4808"/>
                  </a:cubicBezTo>
                  <a:cubicBezTo>
                    <a:pt x="5783" y="3771"/>
                    <a:pt x="5195" y="2884"/>
                    <a:pt x="4520" y="2121"/>
                  </a:cubicBezTo>
                  <a:cubicBezTo>
                    <a:pt x="4096" y="1646"/>
                    <a:pt x="3571" y="1271"/>
                    <a:pt x="3021" y="934"/>
                  </a:cubicBezTo>
                  <a:cubicBezTo>
                    <a:pt x="2746" y="759"/>
                    <a:pt x="2458" y="609"/>
                    <a:pt x="2171" y="459"/>
                  </a:cubicBezTo>
                  <a:cubicBezTo>
                    <a:pt x="1884" y="309"/>
                    <a:pt x="1609" y="134"/>
                    <a:pt x="1309" y="9"/>
                  </a:cubicBezTo>
                  <a:cubicBezTo>
                    <a:pt x="1293" y="3"/>
                    <a:pt x="1278" y="0"/>
                    <a:pt x="1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3" name="Google Shape;4393;p13"/>
            <p:cNvSpPr/>
            <p:nvPr/>
          </p:nvSpPr>
          <p:spPr>
            <a:xfrm>
              <a:off x="5874575" y="4033250"/>
              <a:ext cx="57700" cy="183325"/>
            </a:xfrm>
            <a:custGeom>
              <a:avLst/>
              <a:gdLst/>
              <a:ahLst/>
              <a:cxnLst/>
              <a:rect l="l" t="t" r="r" b="b"/>
              <a:pathLst>
                <a:path w="2308" h="7333" extrusionOk="0">
                  <a:moveTo>
                    <a:pt x="49" y="1"/>
                  </a:moveTo>
                  <a:cubicBezTo>
                    <a:pt x="21" y="1"/>
                    <a:pt x="0" y="37"/>
                    <a:pt x="20" y="57"/>
                  </a:cubicBezTo>
                  <a:cubicBezTo>
                    <a:pt x="458" y="395"/>
                    <a:pt x="758" y="907"/>
                    <a:pt x="1033" y="1370"/>
                  </a:cubicBezTo>
                  <a:cubicBezTo>
                    <a:pt x="1320" y="1832"/>
                    <a:pt x="1582" y="2319"/>
                    <a:pt x="1782" y="2832"/>
                  </a:cubicBezTo>
                  <a:cubicBezTo>
                    <a:pt x="1970" y="3319"/>
                    <a:pt x="2107" y="3869"/>
                    <a:pt x="2057" y="4406"/>
                  </a:cubicBezTo>
                  <a:cubicBezTo>
                    <a:pt x="2007" y="4944"/>
                    <a:pt x="1807" y="5468"/>
                    <a:pt x="1520" y="5931"/>
                  </a:cubicBezTo>
                  <a:cubicBezTo>
                    <a:pt x="1357" y="6193"/>
                    <a:pt x="1170" y="6431"/>
                    <a:pt x="958" y="6643"/>
                  </a:cubicBezTo>
                  <a:cubicBezTo>
                    <a:pt x="745" y="6868"/>
                    <a:pt x="533" y="7081"/>
                    <a:pt x="295" y="7280"/>
                  </a:cubicBezTo>
                  <a:cubicBezTo>
                    <a:pt x="273" y="7292"/>
                    <a:pt x="300" y="7332"/>
                    <a:pt x="324" y="7332"/>
                  </a:cubicBezTo>
                  <a:cubicBezTo>
                    <a:pt x="327" y="7332"/>
                    <a:pt x="330" y="7332"/>
                    <a:pt x="333" y="7330"/>
                  </a:cubicBezTo>
                  <a:cubicBezTo>
                    <a:pt x="808" y="7006"/>
                    <a:pt x="1208" y="6643"/>
                    <a:pt x="1532" y="6168"/>
                  </a:cubicBezTo>
                  <a:cubicBezTo>
                    <a:pt x="1857" y="5706"/>
                    <a:pt x="2107" y="5206"/>
                    <a:pt x="2207" y="4656"/>
                  </a:cubicBezTo>
                  <a:cubicBezTo>
                    <a:pt x="2307" y="4094"/>
                    <a:pt x="2282" y="3544"/>
                    <a:pt x="2107" y="3007"/>
                  </a:cubicBezTo>
                  <a:cubicBezTo>
                    <a:pt x="1932" y="2457"/>
                    <a:pt x="1632" y="1969"/>
                    <a:pt x="1332" y="1470"/>
                  </a:cubicBezTo>
                  <a:cubicBezTo>
                    <a:pt x="970" y="920"/>
                    <a:pt x="620" y="382"/>
                    <a:pt x="70" y="7"/>
                  </a:cubicBezTo>
                  <a:cubicBezTo>
                    <a:pt x="63" y="3"/>
                    <a:pt x="56"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4" name="Google Shape;4394;p13"/>
            <p:cNvSpPr/>
            <p:nvPr/>
          </p:nvSpPr>
          <p:spPr>
            <a:xfrm>
              <a:off x="5475800" y="3970275"/>
              <a:ext cx="85750" cy="170200"/>
            </a:xfrm>
            <a:custGeom>
              <a:avLst/>
              <a:gdLst/>
              <a:ahLst/>
              <a:cxnLst/>
              <a:rect l="l" t="t" r="r" b="b"/>
              <a:pathLst>
                <a:path w="3430" h="6808" extrusionOk="0">
                  <a:moveTo>
                    <a:pt x="3235" y="0"/>
                  </a:moveTo>
                  <a:cubicBezTo>
                    <a:pt x="3227" y="0"/>
                    <a:pt x="3220" y="1"/>
                    <a:pt x="3212" y="2"/>
                  </a:cubicBezTo>
                  <a:cubicBezTo>
                    <a:pt x="2687" y="90"/>
                    <a:pt x="2200" y="327"/>
                    <a:pt x="1763" y="639"/>
                  </a:cubicBezTo>
                  <a:cubicBezTo>
                    <a:pt x="1325" y="964"/>
                    <a:pt x="913" y="1364"/>
                    <a:pt x="613" y="1827"/>
                  </a:cubicBezTo>
                  <a:cubicBezTo>
                    <a:pt x="288" y="2351"/>
                    <a:pt x="188" y="2989"/>
                    <a:pt x="113" y="3589"/>
                  </a:cubicBezTo>
                  <a:cubicBezTo>
                    <a:pt x="38" y="4176"/>
                    <a:pt x="1" y="4763"/>
                    <a:pt x="125" y="5338"/>
                  </a:cubicBezTo>
                  <a:cubicBezTo>
                    <a:pt x="250" y="5901"/>
                    <a:pt x="525" y="6400"/>
                    <a:pt x="938" y="6800"/>
                  </a:cubicBezTo>
                  <a:cubicBezTo>
                    <a:pt x="945" y="6805"/>
                    <a:pt x="953" y="6807"/>
                    <a:pt x="960" y="6807"/>
                  </a:cubicBezTo>
                  <a:cubicBezTo>
                    <a:pt x="992" y="6807"/>
                    <a:pt x="1020" y="6771"/>
                    <a:pt x="1000" y="6750"/>
                  </a:cubicBezTo>
                  <a:cubicBezTo>
                    <a:pt x="225" y="6001"/>
                    <a:pt x="125" y="4776"/>
                    <a:pt x="275" y="3776"/>
                  </a:cubicBezTo>
                  <a:cubicBezTo>
                    <a:pt x="325" y="3501"/>
                    <a:pt x="375" y="3214"/>
                    <a:pt x="450" y="2939"/>
                  </a:cubicBezTo>
                  <a:cubicBezTo>
                    <a:pt x="513" y="2651"/>
                    <a:pt x="588" y="2376"/>
                    <a:pt x="725" y="2114"/>
                  </a:cubicBezTo>
                  <a:cubicBezTo>
                    <a:pt x="963" y="1652"/>
                    <a:pt x="1363" y="1252"/>
                    <a:pt x="1775" y="939"/>
                  </a:cubicBezTo>
                  <a:cubicBezTo>
                    <a:pt x="2212" y="589"/>
                    <a:pt x="2725" y="340"/>
                    <a:pt x="3275" y="252"/>
                  </a:cubicBezTo>
                  <a:cubicBezTo>
                    <a:pt x="3429" y="228"/>
                    <a:pt x="3380" y="0"/>
                    <a:pt x="32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5" name="Google Shape;4395;p13"/>
            <p:cNvSpPr/>
            <p:nvPr/>
          </p:nvSpPr>
          <p:spPr>
            <a:xfrm>
              <a:off x="5384150" y="4030825"/>
              <a:ext cx="595725" cy="233600"/>
            </a:xfrm>
            <a:custGeom>
              <a:avLst/>
              <a:gdLst/>
              <a:ahLst/>
              <a:cxnLst/>
              <a:rect l="l" t="t" r="r" b="b"/>
              <a:pathLst>
                <a:path w="23829" h="9344" extrusionOk="0">
                  <a:moveTo>
                    <a:pt x="86" y="1"/>
                  </a:moveTo>
                  <a:cubicBezTo>
                    <a:pt x="46" y="1"/>
                    <a:pt x="1" y="37"/>
                    <a:pt x="17" y="79"/>
                  </a:cubicBezTo>
                  <a:cubicBezTo>
                    <a:pt x="330" y="829"/>
                    <a:pt x="680" y="1529"/>
                    <a:pt x="1142" y="2191"/>
                  </a:cubicBezTo>
                  <a:cubicBezTo>
                    <a:pt x="1605" y="2866"/>
                    <a:pt x="2129" y="3491"/>
                    <a:pt x="2717" y="4041"/>
                  </a:cubicBezTo>
                  <a:cubicBezTo>
                    <a:pt x="3941" y="5191"/>
                    <a:pt x="5391" y="6103"/>
                    <a:pt x="6928" y="6765"/>
                  </a:cubicBezTo>
                  <a:cubicBezTo>
                    <a:pt x="8740" y="7552"/>
                    <a:pt x="10640" y="8127"/>
                    <a:pt x="12552" y="8552"/>
                  </a:cubicBezTo>
                  <a:cubicBezTo>
                    <a:pt x="13526" y="8777"/>
                    <a:pt x="14501" y="8952"/>
                    <a:pt x="15488" y="9115"/>
                  </a:cubicBezTo>
                  <a:cubicBezTo>
                    <a:pt x="16307" y="9249"/>
                    <a:pt x="17135" y="9343"/>
                    <a:pt x="17964" y="9343"/>
                  </a:cubicBezTo>
                  <a:cubicBezTo>
                    <a:pt x="18059" y="9343"/>
                    <a:pt x="18155" y="9342"/>
                    <a:pt x="18250" y="9339"/>
                  </a:cubicBezTo>
                  <a:cubicBezTo>
                    <a:pt x="19112" y="9314"/>
                    <a:pt x="19962" y="9190"/>
                    <a:pt x="20812" y="8990"/>
                  </a:cubicBezTo>
                  <a:cubicBezTo>
                    <a:pt x="21624" y="8790"/>
                    <a:pt x="22449" y="8527"/>
                    <a:pt x="23199" y="8140"/>
                  </a:cubicBezTo>
                  <a:cubicBezTo>
                    <a:pt x="23386" y="8052"/>
                    <a:pt x="23574" y="7927"/>
                    <a:pt x="23761" y="7827"/>
                  </a:cubicBezTo>
                  <a:cubicBezTo>
                    <a:pt x="23828" y="7783"/>
                    <a:pt x="23786" y="7698"/>
                    <a:pt x="23723" y="7698"/>
                  </a:cubicBezTo>
                  <a:cubicBezTo>
                    <a:pt x="23715" y="7698"/>
                    <a:pt x="23707" y="7700"/>
                    <a:pt x="23699" y="7702"/>
                  </a:cubicBezTo>
                  <a:cubicBezTo>
                    <a:pt x="23311" y="7877"/>
                    <a:pt x="22899" y="8027"/>
                    <a:pt x="22512" y="8165"/>
                  </a:cubicBezTo>
                  <a:cubicBezTo>
                    <a:pt x="22112" y="8302"/>
                    <a:pt x="21712" y="8440"/>
                    <a:pt x="21312" y="8540"/>
                  </a:cubicBezTo>
                  <a:cubicBezTo>
                    <a:pt x="20500" y="8752"/>
                    <a:pt x="19675" y="8877"/>
                    <a:pt x="18838" y="8927"/>
                  </a:cubicBezTo>
                  <a:cubicBezTo>
                    <a:pt x="18588" y="8944"/>
                    <a:pt x="18338" y="8952"/>
                    <a:pt x="18090" y="8952"/>
                  </a:cubicBezTo>
                  <a:cubicBezTo>
                    <a:pt x="16486" y="8952"/>
                    <a:pt x="14908" y="8629"/>
                    <a:pt x="13339" y="8315"/>
                  </a:cubicBezTo>
                  <a:cubicBezTo>
                    <a:pt x="11452" y="7927"/>
                    <a:pt x="9540" y="7502"/>
                    <a:pt x="7765" y="6740"/>
                  </a:cubicBezTo>
                  <a:cubicBezTo>
                    <a:pt x="6216" y="6078"/>
                    <a:pt x="4729" y="5241"/>
                    <a:pt x="3442" y="4153"/>
                  </a:cubicBezTo>
                  <a:cubicBezTo>
                    <a:pt x="2829" y="3653"/>
                    <a:pt x="2254" y="3104"/>
                    <a:pt x="1742" y="2504"/>
                  </a:cubicBezTo>
                  <a:cubicBezTo>
                    <a:pt x="1217" y="1916"/>
                    <a:pt x="780" y="1254"/>
                    <a:pt x="405" y="554"/>
                  </a:cubicBezTo>
                  <a:cubicBezTo>
                    <a:pt x="305" y="392"/>
                    <a:pt x="217" y="217"/>
                    <a:pt x="130" y="29"/>
                  </a:cubicBezTo>
                  <a:cubicBezTo>
                    <a:pt x="122" y="9"/>
                    <a:pt x="105" y="1"/>
                    <a:pt x="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6" name="Google Shape;4396;p13"/>
            <p:cNvSpPr/>
            <p:nvPr/>
          </p:nvSpPr>
          <p:spPr>
            <a:xfrm>
              <a:off x="5374750" y="4051825"/>
              <a:ext cx="614475" cy="233850"/>
            </a:xfrm>
            <a:custGeom>
              <a:avLst/>
              <a:gdLst/>
              <a:ahLst/>
              <a:cxnLst/>
              <a:rect l="l" t="t" r="r" b="b"/>
              <a:pathLst>
                <a:path w="24579" h="9354" extrusionOk="0">
                  <a:moveTo>
                    <a:pt x="77" y="1"/>
                  </a:moveTo>
                  <a:cubicBezTo>
                    <a:pt x="39" y="1"/>
                    <a:pt x="1" y="45"/>
                    <a:pt x="19" y="89"/>
                  </a:cubicBezTo>
                  <a:cubicBezTo>
                    <a:pt x="656" y="1614"/>
                    <a:pt x="1681" y="2938"/>
                    <a:pt x="2905" y="4038"/>
                  </a:cubicBezTo>
                  <a:cubicBezTo>
                    <a:pt x="4192" y="5213"/>
                    <a:pt x="5717" y="6125"/>
                    <a:pt x="7292" y="6862"/>
                  </a:cubicBezTo>
                  <a:cubicBezTo>
                    <a:pt x="9029" y="7662"/>
                    <a:pt x="10853" y="8337"/>
                    <a:pt x="12715" y="8762"/>
                  </a:cubicBezTo>
                  <a:cubicBezTo>
                    <a:pt x="14441" y="9153"/>
                    <a:pt x="16221" y="9354"/>
                    <a:pt x="17994" y="9354"/>
                  </a:cubicBezTo>
                  <a:cubicBezTo>
                    <a:pt x="18147" y="9354"/>
                    <a:pt x="18299" y="9352"/>
                    <a:pt x="18451" y="9349"/>
                  </a:cubicBezTo>
                  <a:cubicBezTo>
                    <a:pt x="19413" y="9337"/>
                    <a:pt x="20376" y="9249"/>
                    <a:pt x="21313" y="9062"/>
                  </a:cubicBezTo>
                  <a:cubicBezTo>
                    <a:pt x="22200" y="8887"/>
                    <a:pt x="23063" y="8587"/>
                    <a:pt x="23900" y="8225"/>
                  </a:cubicBezTo>
                  <a:cubicBezTo>
                    <a:pt x="24112" y="8137"/>
                    <a:pt x="24312" y="8037"/>
                    <a:pt x="24500" y="7912"/>
                  </a:cubicBezTo>
                  <a:cubicBezTo>
                    <a:pt x="24578" y="7867"/>
                    <a:pt x="24546" y="7732"/>
                    <a:pt x="24457" y="7732"/>
                  </a:cubicBezTo>
                  <a:cubicBezTo>
                    <a:pt x="24447" y="7732"/>
                    <a:pt x="24436" y="7733"/>
                    <a:pt x="24425" y="7737"/>
                  </a:cubicBezTo>
                  <a:cubicBezTo>
                    <a:pt x="24000" y="7875"/>
                    <a:pt x="23587" y="8050"/>
                    <a:pt x="23163" y="8187"/>
                  </a:cubicBezTo>
                  <a:cubicBezTo>
                    <a:pt x="22750" y="8325"/>
                    <a:pt x="22325" y="8449"/>
                    <a:pt x="21888" y="8537"/>
                  </a:cubicBezTo>
                  <a:cubicBezTo>
                    <a:pt x="20976" y="8737"/>
                    <a:pt x="20063" y="8887"/>
                    <a:pt x="19126" y="8937"/>
                  </a:cubicBezTo>
                  <a:cubicBezTo>
                    <a:pt x="18741" y="8957"/>
                    <a:pt x="18354" y="8967"/>
                    <a:pt x="17968" y="8967"/>
                  </a:cubicBezTo>
                  <a:cubicBezTo>
                    <a:pt x="16460" y="8967"/>
                    <a:pt x="14947" y="8815"/>
                    <a:pt x="13465" y="8537"/>
                  </a:cubicBezTo>
                  <a:cubicBezTo>
                    <a:pt x="11616" y="8187"/>
                    <a:pt x="9791" y="7675"/>
                    <a:pt x="8079" y="6875"/>
                  </a:cubicBezTo>
                  <a:cubicBezTo>
                    <a:pt x="7242" y="6488"/>
                    <a:pt x="6417" y="6038"/>
                    <a:pt x="5617" y="5563"/>
                  </a:cubicBezTo>
                  <a:cubicBezTo>
                    <a:pt x="4930" y="5150"/>
                    <a:pt x="4242" y="4688"/>
                    <a:pt x="3605" y="4188"/>
                  </a:cubicBezTo>
                  <a:cubicBezTo>
                    <a:pt x="2343" y="3188"/>
                    <a:pt x="1168" y="1989"/>
                    <a:pt x="393" y="564"/>
                  </a:cubicBezTo>
                  <a:cubicBezTo>
                    <a:pt x="294" y="389"/>
                    <a:pt x="206" y="214"/>
                    <a:pt x="119" y="27"/>
                  </a:cubicBezTo>
                  <a:cubicBezTo>
                    <a:pt x="108" y="8"/>
                    <a:pt x="92" y="1"/>
                    <a:pt x="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7" name="Google Shape;4397;p13"/>
            <p:cNvSpPr/>
            <p:nvPr/>
          </p:nvSpPr>
          <p:spPr>
            <a:xfrm>
              <a:off x="5449600" y="4147775"/>
              <a:ext cx="431025" cy="154450"/>
            </a:xfrm>
            <a:custGeom>
              <a:avLst/>
              <a:gdLst/>
              <a:ahLst/>
              <a:cxnLst/>
              <a:rect l="l" t="t" r="r" b="b"/>
              <a:pathLst>
                <a:path w="17241" h="6178" extrusionOk="0">
                  <a:moveTo>
                    <a:pt x="107" y="0"/>
                  </a:moveTo>
                  <a:cubicBezTo>
                    <a:pt x="49" y="0"/>
                    <a:pt x="1" y="80"/>
                    <a:pt x="49" y="138"/>
                  </a:cubicBezTo>
                  <a:cubicBezTo>
                    <a:pt x="136" y="263"/>
                    <a:pt x="224" y="388"/>
                    <a:pt x="311" y="513"/>
                  </a:cubicBezTo>
                  <a:cubicBezTo>
                    <a:pt x="411" y="638"/>
                    <a:pt x="511" y="750"/>
                    <a:pt x="611" y="862"/>
                  </a:cubicBezTo>
                  <a:cubicBezTo>
                    <a:pt x="811" y="1112"/>
                    <a:pt x="1011" y="1350"/>
                    <a:pt x="1223" y="1575"/>
                  </a:cubicBezTo>
                  <a:cubicBezTo>
                    <a:pt x="1648" y="2037"/>
                    <a:pt x="2098" y="2462"/>
                    <a:pt x="2573" y="2862"/>
                  </a:cubicBezTo>
                  <a:cubicBezTo>
                    <a:pt x="3510" y="3662"/>
                    <a:pt x="4548" y="4349"/>
                    <a:pt x="5672" y="4836"/>
                  </a:cubicBezTo>
                  <a:cubicBezTo>
                    <a:pt x="7752" y="5725"/>
                    <a:pt x="10025" y="6178"/>
                    <a:pt x="12289" y="6178"/>
                  </a:cubicBezTo>
                  <a:cubicBezTo>
                    <a:pt x="12542" y="6178"/>
                    <a:pt x="12794" y="6172"/>
                    <a:pt x="13045" y="6161"/>
                  </a:cubicBezTo>
                  <a:cubicBezTo>
                    <a:pt x="13733" y="6136"/>
                    <a:pt x="14433" y="6074"/>
                    <a:pt x="15120" y="5949"/>
                  </a:cubicBezTo>
                  <a:cubicBezTo>
                    <a:pt x="15457" y="5886"/>
                    <a:pt x="15795" y="5824"/>
                    <a:pt x="16120" y="5749"/>
                  </a:cubicBezTo>
                  <a:cubicBezTo>
                    <a:pt x="16469" y="5661"/>
                    <a:pt x="16819" y="5586"/>
                    <a:pt x="17132" y="5436"/>
                  </a:cubicBezTo>
                  <a:cubicBezTo>
                    <a:pt x="17241" y="5388"/>
                    <a:pt x="17197" y="5198"/>
                    <a:pt x="17080" y="5198"/>
                  </a:cubicBezTo>
                  <a:cubicBezTo>
                    <a:pt x="17077" y="5198"/>
                    <a:pt x="17073" y="5198"/>
                    <a:pt x="17069" y="5199"/>
                  </a:cubicBezTo>
                  <a:cubicBezTo>
                    <a:pt x="16769" y="5236"/>
                    <a:pt x="16482" y="5311"/>
                    <a:pt x="16182" y="5374"/>
                  </a:cubicBezTo>
                  <a:cubicBezTo>
                    <a:pt x="15882" y="5436"/>
                    <a:pt x="15582" y="5486"/>
                    <a:pt x="15282" y="5536"/>
                  </a:cubicBezTo>
                  <a:cubicBezTo>
                    <a:pt x="14695" y="5636"/>
                    <a:pt x="14095" y="5699"/>
                    <a:pt x="13508" y="5749"/>
                  </a:cubicBezTo>
                  <a:cubicBezTo>
                    <a:pt x="13081" y="5775"/>
                    <a:pt x="12653" y="5789"/>
                    <a:pt x="12225" y="5789"/>
                  </a:cubicBezTo>
                  <a:cubicBezTo>
                    <a:pt x="11437" y="5789"/>
                    <a:pt x="10649" y="5742"/>
                    <a:pt x="9871" y="5636"/>
                  </a:cubicBezTo>
                  <a:cubicBezTo>
                    <a:pt x="8647" y="5474"/>
                    <a:pt x="7409" y="5199"/>
                    <a:pt x="6247" y="4761"/>
                  </a:cubicBezTo>
                  <a:cubicBezTo>
                    <a:pt x="5085" y="4312"/>
                    <a:pt x="4035" y="3649"/>
                    <a:pt x="3085" y="2849"/>
                  </a:cubicBezTo>
                  <a:cubicBezTo>
                    <a:pt x="2561" y="2412"/>
                    <a:pt x="2073" y="1950"/>
                    <a:pt x="1586" y="1462"/>
                  </a:cubicBezTo>
                  <a:cubicBezTo>
                    <a:pt x="1361" y="1237"/>
                    <a:pt x="1123" y="1000"/>
                    <a:pt x="886" y="763"/>
                  </a:cubicBezTo>
                  <a:cubicBezTo>
                    <a:pt x="774" y="638"/>
                    <a:pt x="649" y="513"/>
                    <a:pt x="536" y="388"/>
                  </a:cubicBezTo>
                  <a:cubicBezTo>
                    <a:pt x="411" y="263"/>
                    <a:pt x="274" y="150"/>
                    <a:pt x="161" y="25"/>
                  </a:cubicBezTo>
                  <a:cubicBezTo>
                    <a:pt x="144" y="8"/>
                    <a:pt x="125"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8" name="Google Shape;4398;p13"/>
            <p:cNvSpPr/>
            <p:nvPr/>
          </p:nvSpPr>
          <p:spPr>
            <a:xfrm>
              <a:off x="5684200" y="3814375"/>
              <a:ext cx="396475" cy="315225"/>
            </a:xfrm>
            <a:custGeom>
              <a:avLst/>
              <a:gdLst/>
              <a:ahLst/>
              <a:cxnLst/>
              <a:rect l="l" t="t" r="r" b="b"/>
              <a:pathLst>
                <a:path w="15859" h="12609" extrusionOk="0">
                  <a:moveTo>
                    <a:pt x="202" y="1"/>
                  </a:moveTo>
                  <a:cubicBezTo>
                    <a:pt x="0" y="1"/>
                    <a:pt x="7" y="316"/>
                    <a:pt x="212" y="340"/>
                  </a:cubicBezTo>
                  <a:cubicBezTo>
                    <a:pt x="987" y="427"/>
                    <a:pt x="1762" y="502"/>
                    <a:pt x="2524" y="652"/>
                  </a:cubicBezTo>
                  <a:cubicBezTo>
                    <a:pt x="3286" y="802"/>
                    <a:pt x="4036" y="990"/>
                    <a:pt x="4761" y="1227"/>
                  </a:cubicBezTo>
                  <a:cubicBezTo>
                    <a:pt x="6236" y="1677"/>
                    <a:pt x="7648" y="2289"/>
                    <a:pt x="8997" y="3026"/>
                  </a:cubicBezTo>
                  <a:cubicBezTo>
                    <a:pt x="10285" y="3739"/>
                    <a:pt x="11584" y="4501"/>
                    <a:pt x="12647" y="5538"/>
                  </a:cubicBezTo>
                  <a:cubicBezTo>
                    <a:pt x="13521" y="6388"/>
                    <a:pt x="14221" y="7413"/>
                    <a:pt x="14733" y="8513"/>
                  </a:cubicBezTo>
                  <a:cubicBezTo>
                    <a:pt x="15021" y="9137"/>
                    <a:pt x="15246" y="9787"/>
                    <a:pt x="15396" y="10449"/>
                  </a:cubicBezTo>
                  <a:cubicBezTo>
                    <a:pt x="15558" y="11124"/>
                    <a:pt x="15621" y="11824"/>
                    <a:pt x="15633" y="12524"/>
                  </a:cubicBezTo>
                  <a:cubicBezTo>
                    <a:pt x="15633" y="12580"/>
                    <a:pt x="15671" y="12608"/>
                    <a:pt x="15710" y="12608"/>
                  </a:cubicBezTo>
                  <a:cubicBezTo>
                    <a:pt x="15749" y="12608"/>
                    <a:pt x="15789" y="12580"/>
                    <a:pt x="15796" y="12524"/>
                  </a:cubicBezTo>
                  <a:cubicBezTo>
                    <a:pt x="15858" y="11299"/>
                    <a:pt x="15633" y="10000"/>
                    <a:pt x="15208" y="8850"/>
                  </a:cubicBezTo>
                  <a:cubicBezTo>
                    <a:pt x="14771" y="7663"/>
                    <a:pt x="14121" y="6563"/>
                    <a:pt x="13259" y="5638"/>
                  </a:cubicBezTo>
                  <a:cubicBezTo>
                    <a:pt x="12259" y="4551"/>
                    <a:pt x="10972" y="3751"/>
                    <a:pt x="9672" y="3051"/>
                  </a:cubicBezTo>
                  <a:cubicBezTo>
                    <a:pt x="8310" y="2314"/>
                    <a:pt x="6873" y="1677"/>
                    <a:pt x="5411" y="1177"/>
                  </a:cubicBezTo>
                  <a:cubicBezTo>
                    <a:pt x="4561" y="877"/>
                    <a:pt x="3711" y="640"/>
                    <a:pt x="2837" y="440"/>
                  </a:cubicBezTo>
                  <a:cubicBezTo>
                    <a:pt x="1974" y="240"/>
                    <a:pt x="1112" y="65"/>
                    <a:pt x="225" y="2"/>
                  </a:cubicBezTo>
                  <a:cubicBezTo>
                    <a:pt x="217" y="1"/>
                    <a:pt x="209" y="1"/>
                    <a:pt x="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9" name="Google Shape;4399;p13"/>
            <p:cNvSpPr/>
            <p:nvPr/>
          </p:nvSpPr>
          <p:spPr>
            <a:xfrm>
              <a:off x="5358650" y="3836250"/>
              <a:ext cx="131025" cy="289075"/>
            </a:xfrm>
            <a:custGeom>
              <a:avLst/>
              <a:gdLst/>
              <a:ahLst/>
              <a:cxnLst/>
              <a:rect l="l" t="t" r="r" b="b"/>
              <a:pathLst>
                <a:path w="5241" h="11563" extrusionOk="0">
                  <a:moveTo>
                    <a:pt x="5022" y="1"/>
                  </a:moveTo>
                  <a:cubicBezTo>
                    <a:pt x="5003" y="1"/>
                    <a:pt x="4982" y="5"/>
                    <a:pt x="4961" y="15"/>
                  </a:cubicBezTo>
                  <a:cubicBezTo>
                    <a:pt x="4099" y="402"/>
                    <a:pt x="3224" y="839"/>
                    <a:pt x="2475" y="1439"/>
                  </a:cubicBezTo>
                  <a:cubicBezTo>
                    <a:pt x="1675" y="2101"/>
                    <a:pt x="1100" y="2964"/>
                    <a:pt x="638" y="3901"/>
                  </a:cubicBezTo>
                  <a:cubicBezTo>
                    <a:pt x="375" y="4401"/>
                    <a:pt x="150" y="4901"/>
                    <a:pt x="63" y="5463"/>
                  </a:cubicBezTo>
                  <a:cubicBezTo>
                    <a:pt x="0" y="5938"/>
                    <a:pt x="0" y="6413"/>
                    <a:pt x="50" y="6888"/>
                  </a:cubicBezTo>
                  <a:cubicBezTo>
                    <a:pt x="138" y="7762"/>
                    <a:pt x="363" y="8612"/>
                    <a:pt x="763" y="9375"/>
                  </a:cubicBezTo>
                  <a:cubicBezTo>
                    <a:pt x="987" y="9799"/>
                    <a:pt x="1250" y="10187"/>
                    <a:pt x="1537" y="10562"/>
                  </a:cubicBezTo>
                  <a:cubicBezTo>
                    <a:pt x="1687" y="10749"/>
                    <a:pt x="1850" y="10937"/>
                    <a:pt x="2025" y="11112"/>
                  </a:cubicBezTo>
                  <a:cubicBezTo>
                    <a:pt x="2187" y="11274"/>
                    <a:pt x="2375" y="11412"/>
                    <a:pt x="2562" y="11549"/>
                  </a:cubicBezTo>
                  <a:cubicBezTo>
                    <a:pt x="2574" y="11559"/>
                    <a:pt x="2586" y="11563"/>
                    <a:pt x="2597" y="11563"/>
                  </a:cubicBezTo>
                  <a:cubicBezTo>
                    <a:pt x="2644" y="11563"/>
                    <a:pt x="2677" y="11489"/>
                    <a:pt x="2637" y="11449"/>
                  </a:cubicBezTo>
                  <a:cubicBezTo>
                    <a:pt x="2337" y="11187"/>
                    <a:pt x="2062" y="10874"/>
                    <a:pt x="1800" y="10549"/>
                  </a:cubicBezTo>
                  <a:cubicBezTo>
                    <a:pt x="1537" y="10237"/>
                    <a:pt x="1325" y="9887"/>
                    <a:pt x="1137" y="9525"/>
                  </a:cubicBezTo>
                  <a:cubicBezTo>
                    <a:pt x="763" y="8800"/>
                    <a:pt x="500" y="7987"/>
                    <a:pt x="388" y="7163"/>
                  </a:cubicBezTo>
                  <a:cubicBezTo>
                    <a:pt x="325" y="6750"/>
                    <a:pt x="313" y="6338"/>
                    <a:pt x="338" y="5913"/>
                  </a:cubicBezTo>
                  <a:cubicBezTo>
                    <a:pt x="363" y="5351"/>
                    <a:pt x="513" y="4826"/>
                    <a:pt x="738" y="4301"/>
                  </a:cubicBezTo>
                  <a:cubicBezTo>
                    <a:pt x="1150" y="3376"/>
                    <a:pt x="1600" y="2439"/>
                    <a:pt x="2362" y="1764"/>
                  </a:cubicBezTo>
                  <a:cubicBezTo>
                    <a:pt x="3162" y="1052"/>
                    <a:pt x="4149" y="677"/>
                    <a:pt x="5099" y="252"/>
                  </a:cubicBezTo>
                  <a:cubicBezTo>
                    <a:pt x="5241" y="198"/>
                    <a:pt x="5154" y="1"/>
                    <a:pt x="50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0" name="Google Shape;4400;p13"/>
            <p:cNvSpPr/>
            <p:nvPr/>
          </p:nvSpPr>
          <p:spPr>
            <a:xfrm>
              <a:off x="5371150" y="3850750"/>
              <a:ext cx="118625" cy="226875"/>
            </a:xfrm>
            <a:custGeom>
              <a:avLst/>
              <a:gdLst/>
              <a:ahLst/>
              <a:cxnLst/>
              <a:rect l="l" t="t" r="r" b="b"/>
              <a:pathLst>
                <a:path w="4745" h="9075" extrusionOk="0">
                  <a:moveTo>
                    <a:pt x="4573" y="0"/>
                  </a:moveTo>
                  <a:cubicBezTo>
                    <a:pt x="4558" y="0"/>
                    <a:pt x="4542" y="3"/>
                    <a:pt x="4524" y="9"/>
                  </a:cubicBezTo>
                  <a:cubicBezTo>
                    <a:pt x="3187" y="422"/>
                    <a:pt x="2125" y="1447"/>
                    <a:pt x="1287" y="2546"/>
                  </a:cubicBezTo>
                  <a:cubicBezTo>
                    <a:pt x="812" y="3171"/>
                    <a:pt x="388" y="3821"/>
                    <a:pt x="188" y="4596"/>
                  </a:cubicBezTo>
                  <a:cubicBezTo>
                    <a:pt x="0" y="5345"/>
                    <a:pt x="63" y="6083"/>
                    <a:pt x="300" y="6820"/>
                  </a:cubicBezTo>
                  <a:cubicBezTo>
                    <a:pt x="550" y="7620"/>
                    <a:pt x="862" y="8495"/>
                    <a:pt x="1525" y="9057"/>
                  </a:cubicBezTo>
                  <a:cubicBezTo>
                    <a:pt x="1537" y="9069"/>
                    <a:pt x="1554" y="9075"/>
                    <a:pt x="1570" y="9075"/>
                  </a:cubicBezTo>
                  <a:cubicBezTo>
                    <a:pt x="1621" y="9075"/>
                    <a:pt x="1675" y="9026"/>
                    <a:pt x="1637" y="8969"/>
                  </a:cubicBezTo>
                  <a:cubicBezTo>
                    <a:pt x="1412" y="8682"/>
                    <a:pt x="1212" y="8395"/>
                    <a:pt x="1062" y="8070"/>
                  </a:cubicBezTo>
                  <a:cubicBezTo>
                    <a:pt x="912" y="7732"/>
                    <a:pt x="800" y="7382"/>
                    <a:pt x="675" y="7033"/>
                  </a:cubicBezTo>
                  <a:cubicBezTo>
                    <a:pt x="425" y="6333"/>
                    <a:pt x="275" y="5608"/>
                    <a:pt x="425" y="4871"/>
                  </a:cubicBezTo>
                  <a:cubicBezTo>
                    <a:pt x="562" y="4133"/>
                    <a:pt x="912" y="3433"/>
                    <a:pt x="1325" y="2834"/>
                  </a:cubicBezTo>
                  <a:cubicBezTo>
                    <a:pt x="1700" y="2284"/>
                    <a:pt x="2162" y="1759"/>
                    <a:pt x="2674" y="1347"/>
                  </a:cubicBezTo>
                  <a:cubicBezTo>
                    <a:pt x="3249" y="872"/>
                    <a:pt x="3874" y="497"/>
                    <a:pt x="4599" y="272"/>
                  </a:cubicBezTo>
                  <a:cubicBezTo>
                    <a:pt x="4745" y="227"/>
                    <a:pt x="4709" y="0"/>
                    <a:pt x="4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1" name="Google Shape;4401;p13"/>
            <p:cNvSpPr/>
            <p:nvPr/>
          </p:nvSpPr>
          <p:spPr>
            <a:xfrm>
              <a:off x="5916800" y="4046300"/>
              <a:ext cx="162625" cy="225900"/>
            </a:xfrm>
            <a:custGeom>
              <a:avLst/>
              <a:gdLst/>
              <a:ahLst/>
              <a:cxnLst/>
              <a:rect l="l" t="t" r="r" b="b"/>
              <a:pathLst>
                <a:path w="6505" h="9036" extrusionOk="0">
                  <a:moveTo>
                    <a:pt x="5971" y="0"/>
                  </a:moveTo>
                  <a:cubicBezTo>
                    <a:pt x="5897" y="0"/>
                    <a:pt x="5819" y="62"/>
                    <a:pt x="5842" y="160"/>
                  </a:cubicBezTo>
                  <a:cubicBezTo>
                    <a:pt x="6154" y="1710"/>
                    <a:pt x="6342" y="3384"/>
                    <a:pt x="5679" y="4884"/>
                  </a:cubicBezTo>
                  <a:cubicBezTo>
                    <a:pt x="5067" y="6259"/>
                    <a:pt x="3880" y="7283"/>
                    <a:pt x="2555" y="7946"/>
                  </a:cubicBezTo>
                  <a:cubicBezTo>
                    <a:pt x="1768" y="8333"/>
                    <a:pt x="931" y="8645"/>
                    <a:pt x="81" y="8883"/>
                  </a:cubicBezTo>
                  <a:cubicBezTo>
                    <a:pt x="1" y="8917"/>
                    <a:pt x="26" y="9036"/>
                    <a:pt x="98" y="9036"/>
                  </a:cubicBezTo>
                  <a:cubicBezTo>
                    <a:pt x="104" y="9036"/>
                    <a:pt x="111" y="9035"/>
                    <a:pt x="118" y="9033"/>
                  </a:cubicBezTo>
                  <a:cubicBezTo>
                    <a:pt x="531" y="8958"/>
                    <a:pt x="943" y="8883"/>
                    <a:pt x="1331" y="8758"/>
                  </a:cubicBezTo>
                  <a:cubicBezTo>
                    <a:pt x="1718" y="8645"/>
                    <a:pt x="2080" y="8508"/>
                    <a:pt x="2443" y="8358"/>
                  </a:cubicBezTo>
                  <a:cubicBezTo>
                    <a:pt x="3180" y="8046"/>
                    <a:pt x="3880" y="7633"/>
                    <a:pt x="4480" y="7121"/>
                  </a:cubicBezTo>
                  <a:cubicBezTo>
                    <a:pt x="5729" y="6071"/>
                    <a:pt x="6504" y="4534"/>
                    <a:pt x="6492" y="2897"/>
                  </a:cubicBezTo>
                  <a:cubicBezTo>
                    <a:pt x="6492" y="1947"/>
                    <a:pt x="6354" y="1010"/>
                    <a:pt x="6079" y="85"/>
                  </a:cubicBezTo>
                  <a:cubicBezTo>
                    <a:pt x="6065" y="26"/>
                    <a:pt x="6019" y="0"/>
                    <a:pt x="5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2" name="Google Shape;4402;p13"/>
            <p:cNvSpPr/>
            <p:nvPr/>
          </p:nvSpPr>
          <p:spPr>
            <a:xfrm>
              <a:off x="5885375" y="4036575"/>
              <a:ext cx="181225" cy="218375"/>
            </a:xfrm>
            <a:custGeom>
              <a:avLst/>
              <a:gdLst/>
              <a:ahLst/>
              <a:cxnLst/>
              <a:rect l="l" t="t" r="r" b="b"/>
              <a:pathLst>
                <a:path w="7249" h="8735" extrusionOk="0">
                  <a:moveTo>
                    <a:pt x="6632" y="1"/>
                  </a:moveTo>
                  <a:cubicBezTo>
                    <a:pt x="6605" y="1"/>
                    <a:pt x="6582" y="29"/>
                    <a:pt x="6599" y="62"/>
                  </a:cubicBezTo>
                  <a:cubicBezTo>
                    <a:pt x="6961" y="774"/>
                    <a:pt x="7011" y="1574"/>
                    <a:pt x="6949" y="2349"/>
                  </a:cubicBezTo>
                  <a:cubicBezTo>
                    <a:pt x="6886" y="3186"/>
                    <a:pt x="6674" y="4048"/>
                    <a:pt x="6299" y="4786"/>
                  </a:cubicBezTo>
                  <a:cubicBezTo>
                    <a:pt x="5562" y="6223"/>
                    <a:pt x="4212" y="7260"/>
                    <a:pt x="2738" y="7847"/>
                  </a:cubicBezTo>
                  <a:cubicBezTo>
                    <a:pt x="1888" y="8185"/>
                    <a:pt x="988" y="8360"/>
                    <a:pt x="101" y="8572"/>
                  </a:cubicBezTo>
                  <a:cubicBezTo>
                    <a:pt x="1" y="8597"/>
                    <a:pt x="26" y="8735"/>
                    <a:pt x="113" y="8735"/>
                  </a:cubicBezTo>
                  <a:cubicBezTo>
                    <a:pt x="963" y="8710"/>
                    <a:pt x="1825" y="8497"/>
                    <a:pt x="2613" y="8210"/>
                  </a:cubicBezTo>
                  <a:cubicBezTo>
                    <a:pt x="3412" y="7922"/>
                    <a:pt x="4162" y="7522"/>
                    <a:pt x="4824" y="7010"/>
                  </a:cubicBezTo>
                  <a:cubicBezTo>
                    <a:pt x="5474" y="6498"/>
                    <a:pt x="6049" y="5873"/>
                    <a:pt x="6449" y="5148"/>
                  </a:cubicBezTo>
                  <a:cubicBezTo>
                    <a:pt x="6886" y="4373"/>
                    <a:pt x="7099" y="3511"/>
                    <a:pt x="7174" y="2636"/>
                  </a:cubicBezTo>
                  <a:cubicBezTo>
                    <a:pt x="7249" y="1736"/>
                    <a:pt x="7124" y="824"/>
                    <a:pt x="6674" y="24"/>
                  </a:cubicBezTo>
                  <a:cubicBezTo>
                    <a:pt x="6661" y="8"/>
                    <a:pt x="6646" y="1"/>
                    <a:pt x="6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3" name="Google Shape;4403;p13"/>
            <p:cNvSpPr/>
            <p:nvPr/>
          </p:nvSpPr>
          <p:spPr>
            <a:xfrm>
              <a:off x="5701375" y="3830025"/>
              <a:ext cx="348475" cy="203025"/>
            </a:xfrm>
            <a:custGeom>
              <a:avLst/>
              <a:gdLst/>
              <a:ahLst/>
              <a:cxnLst/>
              <a:rect l="l" t="t" r="r" b="b"/>
              <a:pathLst>
                <a:path w="13939" h="8121" extrusionOk="0">
                  <a:moveTo>
                    <a:pt x="163" y="1"/>
                  </a:moveTo>
                  <a:cubicBezTo>
                    <a:pt x="0" y="1"/>
                    <a:pt x="4" y="252"/>
                    <a:pt x="175" y="276"/>
                  </a:cubicBezTo>
                  <a:cubicBezTo>
                    <a:pt x="1287" y="414"/>
                    <a:pt x="2387" y="626"/>
                    <a:pt x="3462" y="938"/>
                  </a:cubicBezTo>
                  <a:cubicBezTo>
                    <a:pt x="4549" y="1251"/>
                    <a:pt x="5611" y="1638"/>
                    <a:pt x="6636" y="2076"/>
                  </a:cubicBezTo>
                  <a:cubicBezTo>
                    <a:pt x="7648" y="2500"/>
                    <a:pt x="8685" y="2938"/>
                    <a:pt x="9585" y="3575"/>
                  </a:cubicBezTo>
                  <a:cubicBezTo>
                    <a:pt x="10023" y="3888"/>
                    <a:pt x="10422" y="4237"/>
                    <a:pt x="10835" y="4587"/>
                  </a:cubicBezTo>
                  <a:cubicBezTo>
                    <a:pt x="11185" y="4900"/>
                    <a:pt x="11547" y="5212"/>
                    <a:pt x="11897" y="5537"/>
                  </a:cubicBezTo>
                  <a:cubicBezTo>
                    <a:pt x="12297" y="5912"/>
                    <a:pt x="12659" y="6299"/>
                    <a:pt x="12972" y="6749"/>
                  </a:cubicBezTo>
                  <a:cubicBezTo>
                    <a:pt x="13284" y="7187"/>
                    <a:pt x="13597" y="7599"/>
                    <a:pt x="13822" y="8086"/>
                  </a:cubicBezTo>
                  <a:cubicBezTo>
                    <a:pt x="13833" y="8110"/>
                    <a:pt x="13851" y="8120"/>
                    <a:pt x="13867" y="8120"/>
                  </a:cubicBezTo>
                  <a:cubicBezTo>
                    <a:pt x="13903" y="8120"/>
                    <a:pt x="13939" y="8075"/>
                    <a:pt x="13921" y="8024"/>
                  </a:cubicBezTo>
                  <a:cubicBezTo>
                    <a:pt x="13734" y="7587"/>
                    <a:pt x="13509" y="7149"/>
                    <a:pt x="13222" y="6762"/>
                  </a:cubicBezTo>
                  <a:cubicBezTo>
                    <a:pt x="13084" y="6574"/>
                    <a:pt x="12909" y="6412"/>
                    <a:pt x="12759" y="6237"/>
                  </a:cubicBezTo>
                  <a:cubicBezTo>
                    <a:pt x="12597" y="6062"/>
                    <a:pt x="12434" y="5875"/>
                    <a:pt x="12259" y="5700"/>
                  </a:cubicBezTo>
                  <a:cubicBezTo>
                    <a:pt x="11572" y="4975"/>
                    <a:pt x="10810" y="4287"/>
                    <a:pt x="10035" y="3638"/>
                  </a:cubicBezTo>
                  <a:cubicBezTo>
                    <a:pt x="9623" y="3288"/>
                    <a:pt x="9173" y="2975"/>
                    <a:pt x="8685" y="2725"/>
                  </a:cubicBezTo>
                  <a:cubicBezTo>
                    <a:pt x="8186" y="2450"/>
                    <a:pt x="7661" y="2213"/>
                    <a:pt x="7136" y="1988"/>
                  </a:cubicBezTo>
                  <a:cubicBezTo>
                    <a:pt x="6099" y="1526"/>
                    <a:pt x="5036" y="1113"/>
                    <a:pt x="3937" y="776"/>
                  </a:cubicBezTo>
                  <a:cubicBezTo>
                    <a:pt x="2712" y="401"/>
                    <a:pt x="1450" y="101"/>
                    <a:pt x="175" y="1"/>
                  </a:cubicBezTo>
                  <a:cubicBezTo>
                    <a:pt x="171" y="1"/>
                    <a:pt x="167" y="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4" name="Google Shape;4404;p13"/>
            <p:cNvSpPr/>
            <p:nvPr/>
          </p:nvSpPr>
          <p:spPr>
            <a:xfrm>
              <a:off x="5534225" y="3852525"/>
              <a:ext cx="56250" cy="168125"/>
            </a:xfrm>
            <a:custGeom>
              <a:avLst/>
              <a:gdLst/>
              <a:ahLst/>
              <a:cxnLst/>
              <a:rect l="l" t="t" r="r" b="b"/>
              <a:pathLst>
                <a:path w="2250" h="6725" extrusionOk="0">
                  <a:moveTo>
                    <a:pt x="0" y="1"/>
                  </a:moveTo>
                  <a:cubicBezTo>
                    <a:pt x="250" y="2138"/>
                    <a:pt x="813" y="4150"/>
                    <a:pt x="1637" y="6062"/>
                  </a:cubicBezTo>
                  <a:cubicBezTo>
                    <a:pt x="1837" y="6274"/>
                    <a:pt x="2050" y="6499"/>
                    <a:pt x="2250" y="6724"/>
                  </a:cubicBezTo>
                  <a:cubicBezTo>
                    <a:pt x="1388" y="4562"/>
                    <a:pt x="513" y="22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5" name="Google Shape;4405;p13"/>
            <p:cNvSpPr/>
            <p:nvPr/>
          </p:nvSpPr>
          <p:spPr>
            <a:xfrm>
              <a:off x="5527650" y="3860350"/>
              <a:ext cx="36275" cy="125925"/>
            </a:xfrm>
            <a:custGeom>
              <a:avLst/>
              <a:gdLst/>
              <a:ahLst/>
              <a:cxnLst/>
              <a:rect l="l" t="t" r="r" b="b"/>
              <a:pathLst>
                <a:path w="1451" h="5037" extrusionOk="0">
                  <a:moveTo>
                    <a:pt x="1" y="0"/>
                  </a:moveTo>
                  <a:cubicBezTo>
                    <a:pt x="76" y="1437"/>
                    <a:pt x="376" y="2862"/>
                    <a:pt x="876" y="4212"/>
                  </a:cubicBezTo>
                  <a:cubicBezTo>
                    <a:pt x="1088" y="4474"/>
                    <a:pt x="1276" y="4762"/>
                    <a:pt x="1451" y="5036"/>
                  </a:cubicBezTo>
                  <a:cubicBezTo>
                    <a:pt x="838" y="3399"/>
                    <a:pt x="313" y="17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6" name="Google Shape;4406;p13"/>
            <p:cNvSpPr/>
            <p:nvPr/>
          </p:nvSpPr>
          <p:spPr>
            <a:xfrm>
              <a:off x="5522050" y="3876275"/>
              <a:ext cx="23750" cy="84075"/>
            </a:xfrm>
            <a:custGeom>
              <a:avLst/>
              <a:gdLst/>
              <a:ahLst/>
              <a:cxnLst/>
              <a:rect l="l" t="t" r="r" b="b"/>
              <a:pathLst>
                <a:path w="950" h="3363" extrusionOk="0">
                  <a:moveTo>
                    <a:pt x="0" y="1"/>
                  </a:moveTo>
                  <a:cubicBezTo>
                    <a:pt x="63" y="925"/>
                    <a:pt x="237" y="1838"/>
                    <a:pt x="512" y="2725"/>
                  </a:cubicBezTo>
                  <a:cubicBezTo>
                    <a:pt x="625" y="2900"/>
                    <a:pt x="737" y="3062"/>
                    <a:pt x="837" y="3237"/>
                  </a:cubicBezTo>
                  <a:cubicBezTo>
                    <a:pt x="875" y="3275"/>
                    <a:pt x="912" y="3325"/>
                    <a:pt x="950" y="3362"/>
                  </a:cubicBezTo>
                  <a:cubicBezTo>
                    <a:pt x="600" y="2250"/>
                    <a:pt x="275" y="1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7" name="Google Shape;4407;p13"/>
            <p:cNvSpPr/>
            <p:nvPr/>
          </p:nvSpPr>
          <p:spPr>
            <a:xfrm>
              <a:off x="5482350" y="3754125"/>
              <a:ext cx="35350" cy="111250"/>
            </a:xfrm>
            <a:custGeom>
              <a:avLst/>
              <a:gdLst/>
              <a:ahLst/>
              <a:cxnLst/>
              <a:rect l="l" t="t" r="r" b="b"/>
              <a:pathLst>
                <a:path w="1414" h="4450" extrusionOk="0">
                  <a:moveTo>
                    <a:pt x="440" y="2098"/>
                  </a:moveTo>
                  <a:cubicBezTo>
                    <a:pt x="425" y="2152"/>
                    <a:pt x="415" y="2206"/>
                    <a:pt x="406" y="2259"/>
                  </a:cubicBezTo>
                  <a:lnTo>
                    <a:pt x="406" y="2259"/>
                  </a:lnTo>
                  <a:cubicBezTo>
                    <a:pt x="424" y="2210"/>
                    <a:pt x="436" y="2156"/>
                    <a:pt x="440" y="2098"/>
                  </a:cubicBezTo>
                  <a:close/>
                  <a:moveTo>
                    <a:pt x="1038" y="0"/>
                  </a:moveTo>
                  <a:cubicBezTo>
                    <a:pt x="876" y="238"/>
                    <a:pt x="726" y="500"/>
                    <a:pt x="601" y="775"/>
                  </a:cubicBezTo>
                  <a:cubicBezTo>
                    <a:pt x="588" y="838"/>
                    <a:pt x="563" y="913"/>
                    <a:pt x="551" y="975"/>
                  </a:cubicBezTo>
                  <a:cubicBezTo>
                    <a:pt x="513" y="1125"/>
                    <a:pt x="451" y="1288"/>
                    <a:pt x="376" y="1463"/>
                  </a:cubicBezTo>
                  <a:cubicBezTo>
                    <a:pt x="388" y="1488"/>
                    <a:pt x="388" y="1513"/>
                    <a:pt x="401" y="1550"/>
                  </a:cubicBezTo>
                  <a:cubicBezTo>
                    <a:pt x="401" y="1700"/>
                    <a:pt x="413" y="1850"/>
                    <a:pt x="438" y="2000"/>
                  </a:cubicBezTo>
                  <a:cubicBezTo>
                    <a:pt x="441" y="2034"/>
                    <a:pt x="442" y="2067"/>
                    <a:pt x="440" y="2098"/>
                  </a:cubicBezTo>
                  <a:lnTo>
                    <a:pt x="440" y="2098"/>
                  </a:lnTo>
                  <a:cubicBezTo>
                    <a:pt x="443" y="2086"/>
                    <a:pt x="447" y="2074"/>
                    <a:pt x="451" y="2062"/>
                  </a:cubicBezTo>
                  <a:cubicBezTo>
                    <a:pt x="651" y="2825"/>
                    <a:pt x="951" y="3549"/>
                    <a:pt x="1413" y="4199"/>
                  </a:cubicBezTo>
                  <a:cubicBezTo>
                    <a:pt x="1076" y="3512"/>
                    <a:pt x="851" y="2775"/>
                    <a:pt x="688" y="2000"/>
                  </a:cubicBezTo>
                  <a:cubicBezTo>
                    <a:pt x="651" y="1837"/>
                    <a:pt x="613" y="1687"/>
                    <a:pt x="576" y="1525"/>
                  </a:cubicBezTo>
                  <a:cubicBezTo>
                    <a:pt x="676" y="1163"/>
                    <a:pt x="776" y="788"/>
                    <a:pt x="901" y="425"/>
                  </a:cubicBezTo>
                  <a:lnTo>
                    <a:pt x="901" y="425"/>
                  </a:lnTo>
                  <a:cubicBezTo>
                    <a:pt x="763" y="700"/>
                    <a:pt x="626" y="975"/>
                    <a:pt x="513" y="1250"/>
                  </a:cubicBezTo>
                  <a:cubicBezTo>
                    <a:pt x="513" y="1238"/>
                    <a:pt x="513" y="1225"/>
                    <a:pt x="501" y="1213"/>
                  </a:cubicBezTo>
                  <a:cubicBezTo>
                    <a:pt x="701" y="813"/>
                    <a:pt x="863" y="413"/>
                    <a:pt x="1038" y="0"/>
                  </a:cubicBezTo>
                  <a:close/>
                  <a:moveTo>
                    <a:pt x="406" y="2259"/>
                  </a:moveTo>
                  <a:cubicBezTo>
                    <a:pt x="351" y="2403"/>
                    <a:pt x="239" y="2514"/>
                    <a:pt x="101" y="2587"/>
                  </a:cubicBezTo>
                  <a:cubicBezTo>
                    <a:pt x="1" y="3187"/>
                    <a:pt x="13" y="3937"/>
                    <a:pt x="76" y="4449"/>
                  </a:cubicBezTo>
                  <a:cubicBezTo>
                    <a:pt x="126" y="3874"/>
                    <a:pt x="213" y="3287"/>
                    <a:pt x="313" y="2712"/>
                  </a:cubicBezTo>
                  <a:cubicBezTo>
                    <a:pt x="488" y="3225"/>
                    <a:pt x="738" y="3712"/>
                    <a:pt x="1088" y="4137"/>
                  </a:cubicBezTo>
                  <a:cubicBezTo>
                    <a:pt x="763" y="3574"/>
                    <a:pt x="588" y="2950"/>
                    <a:pt x="401" y="2300"/>
                  </a:cubicBezTo>
                  <a:cubicBezTo>
                    <a:pt x="401" y="2300"/>
                    <a:pt x="401" y="2287"/>
                    <a:pt x="401" y="2287"/>
                  </a:cubicBezTo>
                  <a:cubicBezTo>
                    <a:pt x="402" y="2278"/>
                    <a:pt x="404" y="2269"/>
                    <a:pt x="406" y="225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8" name="Google Shape;4408;p13"/>
            <p:cNvSpPr/>
            <p:nvPr/>
          </p:nvSpPr>
          <p:spPr>
            <a:xfrm>
              <a:off x="5508925" y="3867850"/>
              <a:ext cx="21575" cy="69675"/>
            </a:xfrm>
            <a:custGeom>
              <a:avLst/>
              <a:gdLst/>
              <a:ahLst/>
              <a:cxnLst/>
              <a:rect l="l" t="t" r="r" b="b"/>
              <a:pathLst>
                <a:path w="863" h="2787" extrusionOk="0">
                  <a:moveTo>
                    <a:pt x="0" y="0"/>
                  </a:moveTo>
                  <a:lnTo>
                    <a:pt x="0" y="0"/>
                  </a:lnTo>
                  <a:cubicBezTo>
                    <a:pt x="88" y="725"/>
                    <a:pt x="238" y="1437"/>
                    <a:pt x="438" y="2137"/>
                  </a:cubicBezTo>
                  <a:cubicBezTo>
                    <a:pt x="525" y="2275"/>
                    <a:pt x="613" y="2400"/>
                    <a:pt x="700" y="2525"/>
                  </a:cubicBezTo>
                  <a:cubicBezTo>
                    <a:pt x="750" y="2612"/>
                    <a:pt x="800" y="2699"/>
                    <a:pt x="862" y="2787"/>
                  </a:cubicBezTo>
                  <a:cubicBezTo>
                    <a:pt x="588" y="1850"/>
                    <a:pt x="300" y="9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9" name="Google Shape;4409;p13"/>
            <p:cNvSpPr/>
            <p:nvPr/>
          </p:nvSpPr>
          <p:spPr>
            <a:xfrm>
              <a:off x="5500800" y="3871600"/>
              <a:ext cx="14400" cy="42825"/>
            </a:xfrm>
            <a:custGeom>
              <a:avLst/>
              <a:gdLst/>
              <a:ahLst/>
              <a:cxnLst/>
              <a:rect l="l" t="t" r="r" b="b"/>
              <a:pathLst>
                <a:path w="576" h="1713" extrusionOk="0">
                  <a:moveTo>
                    <a:pt x="0" y="0"/>
                  </a:moveTo>
                  <a:lnTo>
                    <a:pt x="0" y="0"/>
                  </a:lnTo>
                  <a:cubicBezTo>
                    <a:pt x="75" y="463"/>
                    <a:pt x="175" y="925"/>
                    <a:pt x="300" y="1375"/>
                  </a:cubicBezTo>
                  <a:cubicBezTo>
                    <a:pt x="400" y="1475"/>
                    <a:pt x="488" y="1600"/>
                    <a:pt x="575" y="1712"/>
                  </a:cubicBezTo>
                  <a:cubicBezTo>
                    <a:pt x="388" y="1137"/>
                    <a:pt x="200" y="5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0" name="Google Shape;4410;p13"/>
            <p:cNvSpPr/>
            <p:nvPr/>
          </p:nvSpPr>
          <p:spPr>
            <a:xfrm>
              <a:off x="5494225" y="3866275"/>
              <a:ext cx="9725" cy="35025"/>
            </a:xfrm>
            <a:custGeom>
              <a:avLst/>
              <a:gdLst/>
              <a:ahLst/>
              <a:cxnLst/>
              <a:rect l="l" t="t" r="r" b="b"/>
              <a:pathLst>
                <a:path w="389" h="1401" extrusionOk="0">
                  <a:moveTo>
                    <a:pt x="1" y="1"/>
                  </a:moveTo>
                  <a:lnTo>
                    <a:pt x="1" y="1"/>
                  </a:lnTo>
                  <a:cubicBezTo>
                    <a:pt x="26" y="413"/>
                    <a:pt x="88" y="826"/>
                    <a:pt x="188" y="1238"/>
                  </a:cubicBezTo>
                  <a:cubicBezTo>
                    <a:pt x="251" y="1288"/>
                    <a:pt x="326" y="1338"/>
                    <a:pt x="388" y="1400"/>
                  </a:cubicBezTo>
                  <a:cubicBezTo>
                    <a:pt x="363" y="1313"/>
                    <a:pt x="338" y="1213"/>
                    <a:pt x="313" y="1125"/>
                  </a:cubicBezTo>
                  <a:cubicBezTo>
                    <a:pt x="213" y="751"/>
                    <a:pt x="51" y="3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1" name="Google Shape;4411;p13"/>
            <p:cNvSpPr/>
            <p:nvPr/>
          </p:nvSpPr>
          <p:spPr>
            <a:xfrm>
              <a:off x="5558900" y="3863150"/>
              <a:ext cx="87500" cy="228100"/>
            </a:xfrm>
            <a:custGeom>
              <a:avLst/>
              <a:gdLst/>
              <a:ahLst/>
              <a:cxnLst/>
              <a:rect l="l" t="t" r="r" b="b"/>
              <a:pathLst>
                <a:path w="3500" h="9124" extrusionOk="0">
                  <a:moveTo>
                    <a:pt x="1" y="1"/>
                  </a:moveTo>
                  <a:lnTo>
                    <a:pt x="1" y="1"/>
                  </a:lnTo>
                  <a:cubicBezTo>
                    <a:pt x="401" y="1538"/>
                    <a:pt x="738" y="3087"/>
                    <a:pt x="1238" y="4600"/>
                  </a:cubicBezTo>
                  <a:cubicBezTo>
                    <a:pt x="1688" y="5787"/>
                    <a:pt x="2250" y="7011"/>
                    <a:pt x="2887" y="8211"/>
                  </a:cubicBezTo>
                  <a:cubicBezTo>
                    <a:pt x="2700" y="7736"/>
                    <a:pt x="2537" y="7236"/>
                    <a:pt x="2400" y="6736"/>
                  </a:cubicBezTo>
                  <a:lnTo>
                    <a:pt x="2400" y="6736"/>
                  </a:lnTo>
                  <a:cubicBezTo>
                    <a:pt x="2700" y="7524"/>
                    <a:pt x="3050" y="8286"/>
                    <a:pt x="3425" y="9036"/>
                  </a:cubicBezTo>
                  <a:cubicBezTo>
                    <a:pt x="3450" y="9073"/>
                    <a:pt x="3475" y="9098"/>
                    <a:pt x="3500" y="9123"/>
                  </a:cubicBezTo>
                  <a:cubicBezTo>
                    <a:pt x="3075" y="7924"/>
                    <a:pt x="2700" y="6711"/>
                    <a:pt x="2300" y="5512"/>
                  </a:cubicBezTo>
                  <a:cubicBezTo>
                    <a:pt x="1788" y="4212"/>
                    <a:pt x="1225" y="2925"/>
                    <a:pt x="788" y="1600"/>
                  </a:cubicBezTo>
                  <a:lnTo>
                    <a:pt x="788" y="1600"/>
                  </a:lnTo>
                  <a:cubicBezTo>
                    <a:pt x="1013" y="2775"/>
                    <a:pt x="1350" y="3937"/>
                    <a:pt x="1763" y="5062"/>
                  </a:cubicBezTo>
                  <a:cubicBezTo>
                    <a:pt x="1500" y="4412"/>
                    <a:pt x="1250" y="3750"/>
                    <a:pt x="1088" y="3075"/>
                  </a:cubicBezTo>
                  <a:cubicBezTo>
                    <a:pt x="713" y="2050"/>
                    <a:pt x="363" y="10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2" name="Google Shape;4412;p13"/>
            <p:cNvSpPr/>
            <p:nvPr/>
          </p:nvSpPr>
          <p:spPr>
            <a:xfrm>
              <a:off x="5601700" y="3709125"/>
              <a:ext cx="25025" cy="117825"/>
            </a:xfrm>
            <a:custGeom>
              <a:avLst/>
              <a:gdLst/>
              <a:ahLst/>
              <a:cxnLst/>
              <a:rect l="l" t="t" r="r" b="b"/>
              <a:pathLst>
                <a:path w="1001" h="4713" extrusionOk="0">
                  <a:moveTo>
                    <a:pt x="101" y="1"/>
                  </a:moveTo>
                  <a:cubicBezTo>
                    <a:pt x="76" y="13"/>
                    <a:pt x="38" y="26"/>
                    <a:pt x="1" y="38"/>
                  </a:cubicBezTo>
                  <a:cubicBezTo>
                    <a:pt x="213" y="1613"/>
                    <a:pt x="538" y="3163"/>
                    <a:pt x="1000" y="4712"/>
                  </a:cubicBezTo>
                  <a:cubicBezTo>
                    <a:pt x="775" y="3263"/>
                    <a:pt x="551" y="1763"/>
                    <a:pt x="301" y="301"/>
                  </a:cubicBezTo>
                  <a:cubicBezTo>
                    <a:pt x="238" y="201"/>
                    <a:pt x="176" y="101"/>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3" name="Google Shape;4413;p13"/>
            <p:cNvSpPr/>
            <p:nvPr/>
          </p:nvSpPr>
          <p:spPr>
            <a:xfrm>
              <a:off x="5612025" y="3721000"/>
              <a:ext cx="17500" cy="80950"/>
            </a:xfrm>
            <a:custGeom>
              <a:avLst/>
              <a:gdLst/>
              <a:ahLst/>
              <a:cxnLst/>
              <a:rect l="l" t="t" r="r" b="b"/>
              <a:pathLst>
                <a:path w="700" h="3238" extrusionOk="0">
                  <a:moveTo>
                    <a:pt x="0" y="1"/>
                  </a:moveTo>
                  <a:cubicBezTo>
                    <a:pt x="175" y="1088"/>
                    <a:pt x="412" y="2163"/>
                    <a:pt x="700" y="3237"/>
                  </a:cubicBezTo>
                  <a:cubicBezTo>
                    <a:pt x="612" y="2338"/>
                    <a:pt x="475" y="1425"/>
                    <a:pt x="313" y="526"/>
                  </a:cubicBezTo>
                  <a:cubicBezTo>
                    <a:pt x="225" y="351"/>
                    <a:pt x="125" y="1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4" name="Google Shape;4414;p13"/>
            <p:cNvSpPr/>
            <p:nvPr/>
          </p:nvSpPr>
          <p:spPr>
            <a:xfrm>
              <a:off x="5626375" y="3746950"/>
              <a:ext cx="17225" cy="71875"/>
            </a:xfrm>
            <a:custGeom>
              <a:avLst/>
              <a:gdLst/>
              <a:ahLst/>
              <a:cxnLst/>
              <a:rect l="l" t="t" r="r" b="b"/>
              <a:pathLst>
                <a:path w="689" h="2875" extrusionOk="0">
                  <a:moveTo>
                    <a:pt x="1" y="0"/>
                  </a:moveTo>
                  <a:cubicBezTo>
                    <a:pt x="151" y="962"/>
                    <a:pt x="388" y="1924"/>
                    <a:pt x="688" y="2874"/>
                  </a:cubicBezTo>
                  <a:cubicBezTo>
                    <a:pt x="576" y="2037"/>
                    <a:pt x="426" y="1200"/>
                    <a:pt x="276" y="375"/>
                  </a:cubicBezTo>
                  <a:cubicBezTo>
                    <a:pt x="163" y="262"/>
                    <a:pt x="76" y="13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5" name="Google Shape;4415;p13"/>
            <p:cNvSpPr/>
            <p:nvPr/>
          </p:nvSpPr>
          <p:spPr>
            <a:xfrm>
              <a:off x="5647325" y="3805050"/>
              <a:ext cx="7200" cy="30025"/>
            </a:xfrm>
            <a:custGeom>
              <a:avLst/>
              <a:gdLst/>
              <a:ahLst/>
              <a:cxnLst/>
              <a:rect l="l" t="t" r="r" b="b"/>
              <a:pathLst>
                <a:path w="288" h="1201" extrusionOk="0">
                  <a:moveTo>
                    <a:pt x="0" y="0"/>
                  </a:moveTo>
                  <a:lnTo>
                    <a:pt x="0" y="0"/>
                  </a:lnTo>
                  <a:cubicBezTo>
                    <a:pt x="63" y="413"/>
                    <a:pt x="150" y="813"/>
                    <a:pt x="288" y="1200"/>
                  </a:cubicBezTo>
                  <a:cubicBezTo>
                    <a:pt x="225" y="800"/>
                    <a:pt x="125"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6" name="Google Shape;4416;p13"/>
            <p:cNvSpPr/>
            <p:nvPr/>
          </p:nvSpPr>
          <p:spPr>
            <a:xfrm>
              <a:off x="5537025" y="3713500"/>
              <a:ext cx="56575" cy="55650"/>
            </a:xfrm>
            <a:custGeom>
              <a:avLst/>
              <a:gdLst/>
              <a:ahLst/>
              <a:cxnLst/>
              <a:rect l="l" t="t" r="r" b="b"/>
              <a:pathLst>
                <a:path w="2263" h="2226" extrusionOk="0">
                  <a:moveTo>
                    <a:pt x="1963" y="1"/>
                  </a:moveTo>
                  <a:cubicBezTo>
                    <a:pt x="1950" y="1"/>
                    <a:pt x="1825" y="26"/>
                    <a:pt x="1763" y="26"/>
                  </a:cubicBezTo>
                  <a:cubicBezTo>
                    <a:pt x="1613" y="138"/>
                    <a:pt x="1463" y="226"/>
                    <a:pt x="1251" y="251"/>
                  </a:cubicBezTo>
                  <a:cubicBezTo>
                    <a:pt x="1201" y="251"/>
                    <a:pt x="1151" y="251"/>
                    <a:pt x="1101" y="263"/>
                  </a:cubicBezTo>
                  <a:cubicBezTo>
                    <a:pt x="1063" y="276"/>
                    <a:pt x="1038" y="288"/>
                    <a:pt x="1001" y="301"/>
                  </a:cubicBezTo>
                  <a:cubicBezTo>
                    <a:pt x="1001" y="288"/>
                    <a:pt x="988" y="276"/>
                    <a:pt x="988" y="263"/>
                  </a:cubicBezTo>
                  <a:lnTo>
                    <a:pt x="913" y="263"/>
                  </a:lnTo>
                  <a:cubicBezTo>
                    <a:pt x="888" y="276"/>
                    <a:pt x="876" y="288"/>
                    <a:pt x="863" y="301"/>
                  </a:cubicBezTo>
                  <a:cubicBezTo>
                    <a:pt x="863" y="313"/>
                    <a:pt x="863" y="326"/>
                    <a:pt x="863" y="351"/>
                  </a:cubicBezTo>
                  <a:cubicBezTo>
                    <a:pt x="751" y="388"/>
                    <a:pt x="638" y="438"/>
                    <a:pt x="513" y="488"/>
                  </a:cubicBezTo>
                  <a:cubicBezTo>
                    <a:pt x="513" y="476"/>
                    <a:pt x="501" y="451"/>
                    <a:pt x="488" y="426"/>
                  </a:cubicBezTo>
                  <a:lnTo>
                    <a:pt x="426" y="426"/>
                  </a:lnTo>
                  <a:cubicBezTo>
                    <a:pt x="426" y="463"/>
                    <a:pt x="438" y="488"/>
                    <a:pt x="451" y="526"/>
                  </a:cubicBezTo>
                  <a:cubicBezTo>
                    <a:pt x="301" y="588"/>
                    <a:pt x="151" y="651"/>
                    <a:pt x="1" y="726"/>
                  </a:cubicBezTo>
                  <a:cubicBezTo>
                    <a:pt x="151" y="688"/>
                    <a:pt x="313" y="638"/>
                    <a:pt x="463" y="588"/>
                  </a:cubicBezTo>
                  <a:cubicBezTo>
                    <a:pt x="551" y="851"/>
                    <a:pt x="651" y="1101"/>
                    <a:pt x="763" y="1338"/>
                  </a:cubicBezTo>
                  <a:cubicBezTo>
                    <a:pt x="701" y="1088"/>
                    <a:pt x="626" y="826"/>
                    <a:pt x="538" y="576"/>
                  </a:cubicBezTo>
                  <a:cubicBezTo>
                    <a:pt x="663" y="538"/>
                    <a:pt x="776" y="501"/>
                    <a:pt x="888" y="451"/>
                  </a:cubicBezTo>
                  <a:cubicBezTo>
                    <a:pt x="988" y="876"/>
                    <a:pt x="1126" y="1288"/>
                    <a:pt x="1288" y="1675"/>
                  </a:cubicBezTo>
                  <a:cubicBezTo>
                    <a:pt x="1213" y="1288"/>
                    <a:pt x="1126" y="838"/>
                    <a:pt x="1026" y="413"/>
                  </a:cubicBezTo>
                  <a:cubicBezTo>
                    <a:pt x="1126" y="376"/>
                    <a:pt x="1226" y="338"/>
                    <a:pt x="1326" y="301"/>
                  </a:cubicBezTo>
                  <a:cubicBezTo>
                    <a:pt x="1413" y="713"/>
                    <a:pt x="1538" y="1113"/>
                    <a:pt x="1688" y="1513"/>
                  </a:cubicBezTo>
                  <a:cubicBezTo>
                    <a:pt x="1625" y="1101"/>
                    <a:pt x="1550" y="676"/>
                    <a:pt x="1463" y="251"/>
                  </a:cubicBezTo>
                  <a:cubicBezTo>
                    <a:pt x="1550" y="226"/>
                    <a:pt x="1625" y="188"/>
                    <a:pt x="1713" y="163"/>
                  </a:cubicBezTo>
                  <a:cubicBezTo>
                    <a:pt x="1838" y="851"/>
                    <a:pt x="2013" y="1550"/>
                    <a:pt x="2263" y="2225"/>
                  </a:cubicBezTo>
                  <a:cubicBezTo>
                    <a:pt x="2163" y="1575"/>
                    <a:pt x="2050" y="813"/>
                    <a:pt x="1900" y="88"/>
                  </a:cubicBezTo>
                  <a:cubicBezTo>
                    <a:pt x="1975" y="63"/>
                    <a:pt x="2050" y="38"/>
                    <a:pt x="2125" y="13"/>
                  </a:cubicBezTo>
                  <a:cubicBezTo>
                    <a:pt x="2075" y="13"/>
                    <a:pt x="2013" y="1"/>
                    <a:pt x="19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7" name="Google Shape;4417;p13"/>
            <p:cNvSpPr/>
            <p:nvPr/>
          </p:nvSpPr>
          <p:spPr>
            <a:xfrm>
              <a:off x="5591075" y="3712250"/>
              <a:ext cx="17225" cy="80325"/>
            </a:xfrm>
            <a:custGeom>
              <a:avLst/>
              <a:gdLst/>
              <a:ahLst/>
              <a:cxnLst/>
              <a:rect l="l" t="t" r="r" b="b"/>
              <a:pathLst>
                <a:path w="689" h="3213" extrusionOk="0">
                  <a:moveTo>
                    <a:pt x="238" y="1"/>
                  </a:moveTo>
                  <a:cubicBezTo>
                    <a:pt x="176" y="38"/>
                    <a:pt x="101" y="63"/>
                    <a:pt x="38" y="63"/>
                  </a:cubicBezTo>
                  <a:lnTo>
                    <a:pt x="1" y="63"/>
                  </a:lnTo>
                  <a:cubicBezTo>
                    <a:pt x="13" y="176"/>
                    <a:pt x="38" y="301"/>
                    <a:pt x="51" y="413"/>
                  </a:cubicBezTo>
                  <a:cubicBezTo>
                    <a:pt x="238" y="1351"/>
                    <a:pt x="476" y="2288"/>
                    <a:pt x="688" y="3213"/>
                  </a:cubicBezTo>
                  <a:cubicBezTo>
                    <a:pt x="601" y="2138"/>
                    <a:pt x="451" y="1063"/>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8" name="Google Shape;4418;p13"/>
            <p:cNvSpPr/>
            <p:nvPr/>
          </p:nvSpPr>
          <p:spPr>
            <a:xfrm>
              <a:off x="5613900" y="3842950"/>
              <a:ext cx="48750" cy="101150"/>
            </a:xfrm>
            <a:custGeom>
              <a:avLst/>
              <a:gdLst/>
              <a:ahLst/>
              <a:cxnLst/>
              <a:rect l="l" t="t" r="r" b="b"/>
              <a:pathLst>
                <a:path w="1950" h="4046" extrusionOk="0">
                  <a:moveTo>
                    <a:pt x="1840" y="1"/>
                  </a:moveTo>
                  <a:cubicBezTo>
                    <a:pt x="1814" y="1"/>
                    <a:pt x="1788" y="4"/>
                    <a:pt x="1762" y="9"/>
                  </a:cubicBezTo>
                  <a:cubicBezTo>
                    <a:pt x="1612" y="59"/>
                    <a:pt x="1537" y="209"/>
                    <a:pt x="1462" y="321"/>
                  </a:cubicBezTo>
                  <a:cubicBezTo>
                    <a:pt x="1400" y="434"/>
                    <a:pt x="1325" y="546"/>
                    <a:pt x="1262" y="646"/>
                  </a:cubicBezTo>
                  <a:cubicBezTo>
                    <a:pt x="1200" y="484"/>
                    <a:pt x="1150" y="321"/>
                    <a:pt x="1087" y="159"/>
                  </a:cubicBezTo>
                  <a:lnTo>
                    <a:pt x="1087" y="159"/>
                  </a:lnTo>
                  <a:cubicBezTo>
                    <a:pt x="1112" y="359"/>
                    <a:pt x="1162" y="546"/>
                    <a:pt x="1212" y="734"/>
                  </a:cubicBezTo>
                  <a:cubicBezTo>
                    <a:pt x="1137" y="834"/>
                    <a:pt x="1062" y="934"/>
                    <a:pt x="1000" y="1034"/>
                  </a:cubicBezTo>
                  <a:cubicBezTo>
                    <a:pt x="912" y="771"/>
                    <a:pt x="825" y="496"/>
                    <a:pt x="725" y="234"/>
                  </a:cubicBezTo>
                  <a:lnTo>
                    <a:pt x="725" y="234"/>
                  </a:lnTo>
                  <a:cubicBezTo>
                    <a:pt x="762" y="546"/>
                    <a:pt x="825" y="871"/>
                    <a:pt x="887" y="1184"/>
                  </a:cubicBezTo>
                  <a:cubicBezTo>
                    <a:pt x="837" y="1259"/>
                    <a:pt x="775" y="1334"/>
                    <a:pt x="725" y="1409"/>
                  </a:cubicBezTo>
                  <a:cubicBezTo>
                    <a:pt x="637" y="1159"/>
                    <a:pt x="562" y="896"/>
                    <a:pt x="462" y="646"/>
                  </a:cubicBezTo>
                  <a:lnTo>
                    <a:pt x="462" y="646"/>
                  </a:lnTo>
                  <a:cubicBezTo>
                    <a:pt x="512" y="946"/>
                    <a:pt x="562" y="1234"/>
                    <a:pt x="637" y="1521"/>
                  </a:cubicBezTo>
                  <a:cubicBezTo>
                    <a:pt x="587" y="1596"/>
                    <a:pt x="537" y="1671"/>
                    <a:pt x="512" y="1746"/>
                  </a:cubicBezTo>
                  <a:cubicBezTo>
                    <a:pt x="362" y="1271"/>
                    <a:pt x="225" y="809"/>
                    <a:pt x="100" y="334"/>
                  </a:cubicBezTo>
                  <a:lnTo>
                    <a:pt x="100" y="334"/>
                  </a:lnTo>
                  <a:cubicBezTo>
                    <a:pt x="138" y="934"/>
                    <a:pt x="250" y="1521"/>
                    <a:pt x="412" y="2096"/>
                  </a:cubicBezTo>
                  <a:cubicBezTo>
                    <a:pt x="387" y="2158"/>
                    <a:pt x="375" y="2233"/>
                    <a:pt x="362" y="2296"/>
                  </a:cubicBezTo>
                  <a:cubicBezTo>
                    <a:pt x="250" y="1908"/>
                    <a:pt x="125" y="1509"/>
                    <a:pt x="0" y="1121"/>
                  </a:cubicBezTo>
                  <a:lnTo>
                    <a:pt x="0" y="1121"/>
                  </a:lnTo>
                  <a:cubicBezTo>
                    <a:pt x="75" y="1684"/>
                    <a:pt x="163" y="2246"/>
                    <a:pt x="287" y="2796"/>
                  </a:cubicBezTo>
                  <a:cubicBezTo>
                    <a:pt x="275" y="3008"/>
                    <a:pt x="275" y="3208"/>
                    <a:pt x="287" y="3421"/>
                  </a:cubicBezTo>
                  <a:cubicBezTo>
                    <a:pt x="350" y="3633"/>
                    <a:pt x="425" y="3833"/>
                    <a:pt x="512" y="4045"/>
                  </a:cubicBezTo>
                  <a:cubicBezTo>
                    <a:pt x="487" y="3908"/>
                    <a:pt x="475" y="3758"/>
                    <a:pt x="475" y="3608"/>
                  </a:cubicBezTo>
                  <a:cubicBezTo>
                    <a:pt x="400" y="3408"/>
                    <a:pt x="337" y="3196"/>
                    <a:pt x="337" y="2983"/>
                  </a:cubicBezTo>
                  <a:cubicBezTo>
                    <a:pt x="350" y="2646"/>
                    <a:pt x="537" y="2283"/>
                    <a:pt x="662" y="1971"/>
                  </a:cubicBezTo>
                  <a:cubicBezTo>
                    <a:pt x="800" y="1671"/>
                    <a:pt x="987" y="1421"/>
                    <a:pt x="1175" y="1159"/>
                  </a:cubicBezTo>
                  <a:cubicBezTo>
                    <a:pt x="1250" y="796"/>
                    <a:pt x="1462" y="459"/>
                    <a:pt x="1737" y="184"/>
                  </a:cubicBezTo>
                  <a:cubicBezTo>
                    <a:pt x="1750" y="171"/>
                    <a:pt x="1762" y="146"/>
                    <a:pt x="1775" y="134"/>
                  </a:cubicBezTo>
                  <a:cubicBezTo>
                    <a:pt x="1787" y="134"/>
                    <a:pt x="1800" y="121"/>
                    <a:pt x="1812" y="121"/>
                  </a:cubicBezTo>
                  <a:cubicBezTo>
                    <a:pt x="1812" y="121"/>
                    <a:pt x="1825" y="109"/>
                    <a:pt x="1825" y="109"/>
                  </a:cubicBezTo>
                  <a:cubicBezTo>
                    <a:pt x="1862" y="71"/>
                    <a:pt x="1912" y="46"/>
                    <a:pt x="1950" y="21"/>
                  </a:cubicBezTo>
                  <a:cubicBezTo>
                    <a:pt x="1913" y="7"/>
                    <a:pt x="1876" y="1"/>
                    <a:pt x="1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9" name="Google Shape;4419;p13"/>
            <p:cNvSpPr/>
            <p:nvPr/>
          </p:nvSpPr>
          <p:spPr>
            <a:xfrm>
              <a:off x="5596700" y="3927825"/>
              <a:ext cx="59075" cy="161225"/>
            </a:xfrm>
            <a:custGeom>
              <a:avLst/>
              <a:gdLst/>
              <a:ahLst/>
              <a:cxnLst/>
              <a:rect l="l" t="t" r="r" b="b"/>
              <a:pathLst>
                <a:path w="2363" h="6449" extrusionOk="0">
                  <a:moveTo>
                    <a:pt x="1" y="1"/>
                  </a:moveTo>
                  <a:lnTo>
                    <a:pt x="1" y="1"/>
                  </a:lnTo>
                  <a:cubicBezTo>
                    <a:pt x="451" y="2250"/>
                    <a:pt x="1300" y="4424"/>
                    <a:pt x="2363" y="6449"/>
                  </a:cubicBezTo>
                  <a:cubicBezTo>
                    <a:pt x="2075" y="5624"/>
                    <a:pt x="1788" y="4812"/>
                    <a:pt x="1500" y="4000"/>
                  </a:cubicBezTo>
                  <a:cubicBezTo>
                    <a:pt x="1438" y="3925"/>
                    <a:pt x="1388" y="3850"/>
                    <a:pt x="1363" y="3762"/>
                  </a:cubicBezTo>
                  <a:cubicBezTo>
                    <a:pt x="1325" y="3600"/>
                    <a:pt x="1275" y="3462"/>
                    <a:pt x="1263" y="3325"/>
                  </a:cubicBezTo>
                  <a:cubicBezTo>
                    <a:pt x="851" y="2212"/>
                    <a:pt x="438" y="11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0" name="Google Shape;4420;p13"/>
            <p:cNvSpPr/>
            <p:nvPr/>
          </p:nvSpPr>
          <p:spPr>
            <a:xfrm>
              <a:off x="5595150" y="3899700"/>
              <a:ext cx="33750" cy="102825"/>
            </a:xfrm>
            <a:custGeom>
              <a:avLst/>
              <a:gdLst/>
              <a:ahLst/>
              <a:cxnLst/>
              <a:rect l="l" t="t" r="r" b="b"/>
              <a:pathLst>
                <a:path w="1350" h="4113" extrusionOk="0">
                  <a:moveTo>
                    <a:pt x="0" y="1"/>
                  </a:moveTo>
                  <a:cubicBezTo>
                    <a:pt x="338" y="988"/>
                    <a:pt x="550" y="2025"/>
                    <a:pt x="900" y="3013"/>
                  </a:cubicBezTo>
                  <a:cubicBezTo>
                    <a:pt x="1037" y="3387"/>
                    <a:pt x="1175" y="3750"/>
                    <a:pt x="1325" y="4112"/>
                  </a:cubicBezTo>
                  <a:cubicBezTo>
                    <a:pt x="1337" y="3937"/>
                    <a:pt x="1350" y="3775"/>
                    <a:pt x="1337" y="3587"/>
                  </a:cubicBezTo>
                  <a:cubicBezTo>
                    <a:pt x="1325" y="3500"/>
                    <a:pt x="1325" y="3400"/>
                    <a:pt x="1312" y="3300"/>
                  </a:cubicBezTo>
                  <a:cubicBezTo>
                    <a:pt x="913" y="2188"/>
                    <a:pt x="475" y="10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1" name="Google Shape;4421;p13"/>
            <p:cNvSpPr/>
            <p:nvPr/>
          </p:nvSpPr>
          <p:spPr>
            <a:xfrm>
              <a:off x="5610450" y="3912200"/>
              <a:ext cx="17825" cy="56900"/>
            </a:xfrm>
            <a:custGeom>
              <a:avLst/>
              <a:gdLst/>
              <a:ahLst/>
              <a:cxnLst/>
              <a:rect l="l" t="t" r="r" b="b"/>
              <a:pathLst>
                <a:path w="713" h="2276" extrusionOk="0">
                  <a:moveTo>
                    <a:pt x="1" y="1"/>
                  </a:moveTo>
                  <a:cubicBezTo>
                    <a:pt x="151" y="776"/>
                    <a:pt x="401" y="1538"/>
                    <a:pt x="675" y="2275"/>
                  </a:cubicBezTo>
                  <a:cubicBezTo>
                    <a:pt x="675" y="2138"/>
                    <a:pt x="688" y="2013"/>
                    <a:pt x="713" y="1875"/>
                  </a:cubicBezTo>
                  <a:cubicBezTo>
                    <a:pt x="488" y="1250"/>
                    <a:pt x="251" y="6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2" name="Google Shape;4422;p13"/>
            <p:cNvSpPr/>
            <p:nvPr/>
          </p:nvSpPr>
          <p:spPr>
            <a:xfrm>
              <a:off x="5568600" y="4182125"/>
              <a:ext cx="318675" cy="77200"/>
            </a:xfrm>
            <a:custGeom>
              <a:avLst/>
              <a:gdLst/>
              <a:ahLst/>
              <a:cxnLst/>
              <a:rect l="l" t="t" r="r" b="b"/>
              <a:pathLst>
                <a:path w="12747" h="3088" extrusionOk="0">
                  <a:moveTo>
                    <a:pt x="350" y="1"/>
                  </a:moveTo>
                  <a:lnTo>
                    <a:pt x="350" y="1"/>
                  </a:lnTo>
                  <a:cubicBezTo>
                    <a:pt x="1450" y="751"/>
                    <a:pt x="2674" y="1388"/>
                    <a:pt x="3986" y="1638"/>
                  </a:cubicBezTo>
                  <a:cubicBezTo>
                    <a:pt x="3099" y="1563"/>
                    <a:pt x="2412" y="1400"/>
                    <a:pt x="1312" y="976"/>
                  </a:cubicBezTo>
                  <a:cubicBezTo>
                    <a:pt x="850" y="801"/>
                    <a:pt x="437" y="626"/>
                    <a:pt x="0" y="413"/>
                  </a:cubicBezTo>
                  <a:lnTo>
                    <a:pt x="0" y="413"/>
                  </a:lnTo>
                  <a:cubicBezTo>
                    <a:pt x="225" y="576"/>
                    <a:pt x="450" y="738"/>
                    <a:pt x="675" y="901"/>
                  </a:cubicBezTo>
                  <a:cubicBezTo>
                    <a:pt x="687" y="913"/>
                    <a:pt x="712" y="926"/>
                    <a:pt x="725" y="938"/>
                  </a:cubicBezTo>
                  <a:cubicBezTo>
                    <a:pt x="2262" y="1500"/>
                    <a:pt x="3787" y="2063"/>
                    <a:pt x="5386" y="2450"/>
                  </a:cubicBezTo>
                  <a:cubicBezTo>
                    <a:pt x="6648" y="2763"/>
                    <a:pt x="7948" y="2963"/>
                    <a:pt x="9235" y="3075"/>
                  </a:cubicBezTo>
                  <a:cubicBezTo>
                    <a:pt x="9310" y="3075"/>
                    <a:pt x="9385" y="3088"/>
                    <a:pt x="9460" y="3088"/>
                  </a:cubicBezTo>
                  <a:cubicBezTo>
                    <a:pt x="10397" y="2750"/>
                    <a:pt x="11310" y="2263"/>
                    <a:pt x="12184" y="1600"/>
                  </a:cubicBezTo>
                  <a:lnTo>
                    <a:pt x="12184" y="1600"/>
                  </a:lnTo>
                  <a:cubicBezTo>
                    <a:pt x="11460" y="1963"/>
                    <a:pt x="10735" y="2263"/>
                    <a:pt x="9985" y="2488"/>
                  </a:cubicBezTo>
                  <a:cubicBezTo>
                    <a:pt x="10972" y="2025"/>
                    <a:pt x="11897" y="1413"/>
                    <a:pt x="12747" y="663"/>
                  </a:cubicBezTo>
                  <a:lnTo>
                    <a:pt x="12747" y="663"/>
                  </a:lnTo>
                  <a:cubicBezTo>
                    <a:pt x="11372" y="1488"/>
                    <a:pt x="10110" y="2075"/>
                    <a:pt x="8585" y="2425"/>
                  </a:cubicBezTo>
                  <a:cubicBezTo>
                    <a:pt x="8498" y="2450"/>
                    <a:pt x="8398" y="2475"/>
                    <a:pt x="8310" y="2488"/>
                  </a:cubicBezTo>
                  <a:cubicBezTo>
                    <a:pt x="9548" y="2125"/>
                    <a:pt x="10735" y="1538"/>
                    <a:pt x="11784" y="788"/>
                  </a:cubicBezTo>
                  <a:lnTo>
                    <a:pt x="11784" y="788"/>
                  </a:lnTo>
                  <a:cubicBezTo>
                    <a:pt x="10385" y="1513"/>
                    <a:pt x="8898" y="1938"/>
                    <a:pt x="7411" y="2125"/>
                  </a:cubicBezTo>
                  <a:cubicBezTo>
                    <a:pt x="8548" y="1863"/>
                    <a:pt x="9635" y="1400"/>
                    <a:pt x="10635" y="801"/>
                  </a:cubicBezTo>
                  <a:lnTo>
                    <a:pt x="10635" y="801"/>
                  </a:lnTo>
                  <a:cubicBezTo>
                    <a:pt x="8991" y="1425"/>
                    <a:pt x="7474" y="1714"/>
                    <a:pt x="5807" y="1714"/>
                  </a:cubicBezTo>
                  <a:cubicBezTo>
                    <a:pt x="5738" y="1714"/>
                    <a:pt x="5668" y="1714"/>
                    <a:pt x="5599" y="1713"/>
                  </a:cubicBezTo>
                  <a:cubicBezTo>
                    <a:pt x="6598" y="1613"/>
                    <a:pt x="7548" y="1238"/>
                    <a:pt x="8448" y="826"/>
                  </a:cubicBezTo>
                  <a:cubicBezTo>
                    <a:pt x="8610" y="751"/>
                    <a:pt x="8785" y="663"/>
                    <a:pt x="8935" y="601"/>
                  </a:cubicBezTo>
                  <a:lnTo>
                    <a:pt x="8898" y="601"/>
                  </a:lnTo>
                  <a:cubicBezTo>
                    <a:pt x="8335" y="738"/>
                    <a:pt x="7748" y="813"/>
                    <a:pt x="7173" y="901"/>
                  </a:cubicBezTo>
                  <a:cubicBezTo>
                    <a:pt x="6676" y="979"/>
                    <a:pt x="6122" y="1019"/>
                    <a:pt x="5536" y="1019"/>
                  </a:cubicBezTo>
                  <a:cubicBezTo>
                    <a:pt x="3867" y="1019"/>
                    <a:pt x="1941" y="695"/>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3" name="Google Shape;4423;p13"/>
            <p:cNvSpPr/>
            <p:nvPr/>
          </p:nvSpPr>
          <p:spPr>
            <a:xfrm>
              <a:off x="5616700" y="4181500"/>
              <a:ext cx="151550" cy="25025"/>
            </a:xfrm>
            <a:custGeom>
              <a:avLst/>
              <a:gdLst/>
              <a:ahLst/>
              <a:cxnLst/>
              <a:rect l="l" t="t" r="r" b="b"/>
              <a:pathLst>
                <a:path w="6062" h="1001" extrusionOk="0">
                  <a:moveTo>
                    <a:pt x="1" y="1"/>
                  </a:moveTo>
                  <a:lnTo>
                    <a:pt x="1" y="1"/>
                  </a:lnTo>
                  <a:cubicBezTo>
                    <a:pt x="1125" y="601"/>
                    <a:pt x="2375" y="988"/>
                    <a:pt x="3650" y="1001"/>
                  </a:cubicBezTo>
                  <a:cubicBezTo>
                    <a:pt x="4412" y="963"/>
                    <a:pt x="5149" y="726"/>
                    <a:pt x="5812" y="376"/>
                  </a:cubicBezTo>
                  <a:cubicBezTo>
                    <a:pt x="5886" y="338"/>
                    <a:pt x="6049" y="251"/>
                    <a:pt x="6061" y="238"/>
                  </a:cubicBezTo>
                  <a:lnTo>
                    <a:pt x="6061" y="238"/>
                  </a:lnTo>
                  <a:cubicBezTo>
                    <a:pt x="5837" y="288"/>
                    <a:pt x="5599" y="326"/>
                    <a:pt x="5374" y="363"/>
                  </a:cubicBezTo>
                  <a:cubicBezTo>
                    <a:pt x="5018" y="429"/>
                    <a:pt x="4519" y="460"/>
                    <a:pt x="3999" y="460"/>
                  </a:cubicBezTo>
                  <a:cubicBezTo>
                    <a:pt x="3533" y="460"/>
                    <a:pt x="3050" y="435"/>
                    <a:pt x="2637" y="388"/>
                  </a:cubicBezTo>
                  <a:cubicBezTo>
                    <a:pt x="1688" y="313"/>
                    <a:pt x="925"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4" name="Google Shape;4424;p13"/>
            <p:cNvSpPr/>
            <p:nvPr/>
          </p:nvSpPr>
          <p:spPr>
            <a:xfrm>
              <a:off x="5468925" y="4012800"/>
              <a:ext cx="73750" cy="176850"/>
            </a:xfrm>
            <a:custGeom>
              <a:avLst/>
              <a:gdLst/>
              <a:ahLst/>
              <a:cxnLst/>
              <a:rect l="l" t="t" r="r" b="b"/>
              <a:pathLst>
                <a:path w="2950" h="7074" extrusionOk="0">
                  <a:moveTo>
                    <a:pt x="938" y="1"/>
                  </a:moveTo>
                  <a:cubicBezTo>
                    <a:pt x="863" y="76"/>
                    <a:pt x="775" y="151"/>
                    <a:pt x="713" y="238"/>
                  </a:cubicBezTo>
                  <a:cubicBezTo>
                    <a:pt x="138" y="1013"/>
                    <a:pt x="1" y="2063"/>
                    <a:pt x="63" y="3000"/>
                  </a:cubicBezTo>
                  <a:cubicBezTo>
                    <a:pt x="201" y="4062"/>
                    <a:pt x="763" y="5037"/>
                    <a:pt x="1413" y="5874"/>
                  </a:cubicBezTo>
                  <a:cubicBezTo>
                    <a:pt x="1388" y="5837"/>
                    <a:pt x="1363" y="5787"/>
                    <a:pt x="1350" y="5749"/>
                  </a:cubicBezTo>
                  <a:lnTo>
                    <a:pt x="1350" y="5749"/>
                  </a:lnTo>
                  <a:cubicBezTo>
                    <a:pt x="1613" y="6162"/>
                    <a:pt x="1938" y="6549"/>
                    <a:pt x="2312" y="6874"/>
                  </a:cubicBezTo>
                  <a:cubicBezTo>
                    <a:pt x="2350" y="6874"/>
                    <a:pt x="2375" y="6874"/>
                    <a:pt x="2400" y="6886"/>
                  </a:cubicBezTo>
                  <a:cubicBezTo>
                    <a:pt x="2587" y="6949"/>
                    <a:pt x="2762" y="7011"/>
                    <a:pt x="2950" y="7074"/>
                  </a:cubicBezTo>
                  <a:cubicBezTo>
                    <a:pt x="2762" y="6861"/>
                    <a:pt x="2587" y="6661"/>
                    <a:pt x="2475" y="6511"/>
                  </a:cubicBezTo>
                  <a:cubicBezTo>
                    <a:pt x="1300" y="4824"/>
                    <a:pt x="513" y="2900"/>
                    <a:pt x="1038" y="813"/>
                  </a:cubicBezTo>
                  <a:lnTo>
                    <a:pt x="1038" y="813"/>
                  </a:lnTo>
                  <a:cubicBezTo>
                    <a:pt x="525" y="1913"/>
                    <a:pt x="488" y="3187"/>
                    <a:pt x="738" y="4362"/>
                  </a:cubicBezTo>
                  <a:cubicBezTo>
                    <a:pt x="763" y="4412"/>
                    <a:pt x="775" y="4474"/>
                    <a:pt x="788" y="4524"/>
                  </a:cubicBezTo>
                  <a:cubicBezTo>
                    <a:pt x="600" y="4025"/>
                    <a:pt x="450" y="3512"/>
                    <a:pt x="388" y="3075"/>
                  </a:cubicBezTo>
                  <a:cubicBezTo>
                    <a:pt x="301" y="2163"/>
                    <a:pt x="338" y="1400"/>
                    <a:pt x="613" y="601"/>
                  </a:cubicBezTo>
                  <a:cubicBezTo>
                    <a:pt x="675" y="426"/>
                    <a:pt x="813" y="163"/>
                    <a:pt x="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5" name="Google Shape;4425;p13"/>
            <p:cNvSpPr/>
            <p:nvPr/>
          </p:nvSpPr>
          <p:spPr>
            <a:xfrm>
              <a:off x="5503600" y="4098400"/>
              <a:ext cx="66900" cy="92825"/>
            </a:xfrm>
            <a:custGeom>
              <a:avLst/>
              <a:gdLst/>
              <a:ahLst/>
              <a:cxnLst/>
              <a:rect l="l" t="t" r="r" b="b"/>
              <a:pathLst>
                <a:path w="2676" h="3713" extrusionOk="0">
                  <a:moveTo>
                    <a:pt x="1" y="1"/>
                  </a:moveTo>
                  <a:lnTo>
                    <a:pt x="1" y="1"/>
                  </a:lnTo>
                  <a:cubicBezTo>
                    <a:pt x="126" y="751"/>
                    <a:pt x="326" y="1500"/>
                    <a:pt x="738" y="2138"/>
                  </a:cubicBezTo>
                  <a:cubicBezTo>
                    <a:pt x="1200" y="2788"/>
                    <a:pt x="1825" y="3362"/>
                    <a:pt x="2563" y="3662"/>
                  </a:cubicBezTo>
                  <a:cubicBezTo>
                    <a:pt x="2600" y="3675"/>
                    <a:pt x="2675" y="3712"/>
                    <a:pt x="2675" y="3712"/>
                  </a:cubicBezTo>
                  <a:cubicBezTo>
                    <a:pt x="2538" y="3612"/>
                    <a:pt x="2425" y="3525"/>
                    <a:pt x="2313" y="3437"/>
                  </a:cubicBezTo>
                  <a:cubicBezTo>
                    <a:pt x="1263" y="2375"/>
                    <a:pt x="538" y="14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6" name="Google Shape;4426;p13"/>
            <p:cNvSpPr/>
            <p:nvPr/>
          </p:nvSpPr>
          <p:spPr>
            <a:xfrm>
              <a:off x="5499850" y="3978000"/>
              <a:ext cx="70325" cy="99800"/>
            </a:xfrm>
            <a:custGeom>
              <a:avLst/>
              <a:gdLst/>
              <a:ahLst/>
              <a:cxnLst/>
              <a:rect l="l" t="t" r="r" b="b"/>
              <a:pathLst>
                <a:path w="2813" h="3992" extrusionOk="0">
                  <a:moveTo>
                    <a:pt x="2288" y="1"/>
                  </a:moveTo>
                  <a:cubicBezTo>
                    <a:pt x="1399" y="1"/>
                    <a:pt x="585" y="756"/>
                    <a:pt x="251" y="1580"/>
                  </a:cubicBezTo>
                  <a:cubicBezTo>
                    <a:pt x="588" y="1105"/>
                    <a:pt x="1013" y="743"/>
                    <a:pt x="1463" y="505"/>
                  </a:cubicBezTo>
                  <a:lnTo>
                    <a:pt x="1463" y="505"/>
                  </a:lnTo>
                  <a:cubicBezTo>
                    <a:pt x="463" y="1343"/>
                    <a:pt x="1" y="2705"/>
                    <a:pt x="101" y="3992"/>
                  </a:cubicBezTo>
                  <a:cubicBezTo>
                    <a:pt x="238" y="2917"/>
                    <a:pt x="726" y="2117"/>
                    <a:pt x="1438" y="1443"/>
                  </a:cubicBezTo>
                  <a:cubicBezTo>
                    <a:pt x="1963" y="1005"/>
                    <a:pt x="1838" y="1043"/>
                    <a:pt x="2413" y="743"/>
                  </a:cubicBezTo>
                  <a:cubicBezTo>
                    <a:pt x="2525" y="693"/>
                    <a:pt x="2663" y="643"/>
                    <a:pt x="2813" y="593"/>
                  </a:cubicBezTo>
                  <a:cubicBezTo>
                    <a:pt x="2675" y="405"/>
                    <a:pt x="2538" y="205"/>
                    <a:pt x="2413" y="6"/>
                  </a:cubicBezTo>
                  <a:cubicBezTo>
                    <a:pt x="2371" y="2"/>
                    <a:pt x="2330" y="1"/>
                    <a:pt x="2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7" name="Google Shape;4427;p13"/>
            <p:cNvSpPr/>
            <p:nvPr/>
          </p:nvSpPr>
          <p:spPr>
            <a:xfrm>
              <a:off x="5512975" y="3994675"/>
              <a:ext cx="64700" cy="90950"/>
            </a:xfrm>
            <a:custGeom>
              <a:avLst/>
              <a:gdLst/>
              <a:ahLst/>
              <a:cxnLst/>
              <a:rect l="l" t="t" r="r" b="b"/>
              <a:pathLst>
                <a:path w="2588" h="3638" extrusionOk="0">
                  <a:moveTo>
                    <a:pt x="2338" y="1"/>
                  </a:moveTo>
                  <a:cubicBezTo>
                    <a:pt x="2063" y="126"/>
                    <a:pt x="1788" y="276"/>
                    <a:pt x="1538" y="451"/>
                  </a:cubicBezTo>
                  <a:cubicBezTo>
                    <a:pt x="500" y="1151"/>
                    <a:pt x="1" y="2388"/>
                    <a:pt x="126" y="3637"/>
                  </a:cubicBezTo>
                  <a:cubicBezTo>
                    <a:pt x="213" y="2538"/>
                    <a:pt x="738" y="1650"/>
                    <a:pt x="1563" y="988"/>
                  </a:cubicBezTo>
                  <a:cubicBezTo>
                    <a:pt x="1850" y="763"/>
                    <a:pt x="2213" y="526"/>
                    <a:pt x="2587" y="351"/>
                  </a:cubicBezTo>
                  <a:cubicBezTo>
                    <a:pt x="2512" y="238"/>
                    <a:pt x="2425" y="126"/>
                    <a:pt x="23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8" name="Google Shape;4428;p13"/>
            <p:cNvSpPr/>
            <p:nvPr/>
          </p:nvSpPr>
          <p:spPr>
            <a:xfrm>
              <a:off x="5545150" y="4006250"/>
              <a:ext cx="40025" cy="35950"/>
            </a:xfrm>
            <a:custGeom>
              <a:avLst/>
              <a:gdLst/>
              <a:ahLst/>
              <a:cxnLst/>
              <a:rect l="l" t="t" r="r" b="b"/>
              <a:pathLst>
                <a:path w="1601" h="1438" extrusionOk="0">
                  <a:moveTo>
                    <a:pt x="1388" y="0"/>
                  </a:moveTo>
                  <a:cubicBezTo>
                    <a:pt x="776" y="313"/>
                    <a:pt x="263" y="838"/>
                    <a:pt x="1" y="1437"/>
                  </a:cubicBezTo>
                  <a:cubicBezTo>
                    <a:pt x="401" y="850"/>
                    <a:pt x="1063" y="488"/>
                    <a:pt x="1600" y="288"/>
                  </a:cubicBezTo>
                  <a:cubicBezTo>
                    <a:pt x="1525" y="188"/>
                    <a:pt x="1450" y="88"/>
                    <a:pt x="1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9" name="Google Shape;4429;p13"/>
            <p:cNvSpPr/>
            <p:nvPr/>
          </p:nvSpPr>
          <p:spPr>
            <a:xfrm>
              <a:off x="5569525" y="4019375"/>
              <a:ext cx="23150" cy="13125"/>
            </a:xfrm>
            <a:custGeom>
              <a:avLst/>
              <a:gdLst/>
              <a:ahLst/>
              <a:cxnLst/>
              <a:rect l="l" t="t" r="r" b="b"/>
              <a:pathLst>
                <a:path w="926" h="525" extrusionOk="0">
                  <a:moveTo>
                    <a:pt x="788" y="0"/>
                  </a:moveTo>
                  <a:cubicBezTo>
                    <a:pt x="488" y="100"/>
                    <a:pt x="213" y="263"/>
                    <a:pt x="1" y="525"/>
                  </a:cubicBezTo>
                  <a:cubicBezTo>
                    <a:pt x="250" y="300"/>
                    <a:pt x="613" y="250"/>
                    <a:pt x="925" y="188"/>
                  </a:cubicBezTo>
                  <a:cubicBezTo>
                    <a:pt x="875" y="125"/>
                    <a:pt x="838" y="63"/>
                    <a:pt x="7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0" name="Google Shape;4430;p13"/>
            <p:cNvSpPr/>
            <p:nvPr/>
          </p:nvSpPr>
          <p:spPr>
            <a:xfrm>
              <a:off x="5621700" y="4137450"/>
              <a:ext cx="50625" cy="28200"/>
            </a:xfrm>
            <a:custGeom>
              <a:avLst/>
              <a:gdLst/>
              <a:ahLst/>
              <a:cxnLst/>
              <a:rect l="l" t="t" r="r" b="b"/>
              <a:pathLst>
                <a:path w="2025" h="1128" extrusionOk="0">
                  <a:moveTo>
                    <a:pt x="0" y="1"/>
                  </a:moveTo>
                  <a:lnTo>
                    <a:pt x="0" y="1"/>
                  </a:lnTo>
                  <a:cubicBezTo>
                    <a:pt x="313" y="663"/>
                    <a:pt x="939" y="1128"/>
                    <a:pt x="1677" y="1128"/>
                  </a:cubicBezTo>
                  <a:cubicBezTo>
                    <a:pt x="1705" y="1128"/>
                    <a:pt x="1734" y="1127"/>
                    <a:pt x="1763" y="1126"/>
                  </a:cubicBezTo>
                  <a:cubicBezTo>
                    <a:pt x="1850" y="1126"/>
                    <a:pt x="1950" y="1126"/>
                    <a:pt x="2025" y="1113"/>
                  </a:cubicBezTo>
                  <a:cubicBezTo>
                    <a:pt x="1900" y="1088"/>
                    <a:pt x="1763" y="1063"/>
                    <a:pt x="1638" y="1038"/>
                  </a:cubicBezTo>
                  <a:cubicBezTo>
                    <a:pt x="950" y="901"/>
                    <a:pt x="463" y="5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1" name="Google Shape;4431;p13"/>
            <p:cNvSpPr/>
            <p:nvPr/>
          </p:nvSpPr>
          <p:spPr>
            <a:xfrm>
              <a:off x="5628875" y="4157775"/>
              <a:ext cx="25650" cy="12250"/>
            </a:xfrm>
            <a:custGeom>
              <a:avLst/>
              <a:gdLst/>
              <a:ahLst/>
              <a:cxnLst/>
              <a:rect l="l" t="t" r="r" b="b"/>
              <a:pathLst>
                <a:path w="1026" h="490" extrusionOk="0">
                  <a:moveTo>
                    <a:pt x="1" y="0"/>
                  </a:moveTo>
                  <a:lnTo>
                    <a:pt x="1" y="0"/>
                  </a:lnTo>
                  <a:cubicBezTo>
                    <a:pt x="191" y="273"/>
                    <a:pt x="763" y="489"/>
                    <a:pt x="992" y="489"/>
                  </a:cubicBezTo>
                  <a:cubicBezTo>
                    <a:pt x="1004" y="489"/>
                    <a:pt x="1015" y="489"/>
                    <a:pt x="1026" y="487"/>
                  </a:cubicBezTo>
                  <a:cubicBezTo>
                    <a:pt x="688" y="338"/>
                    <a:pt x="326"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2" name="Google Shape;4432;p13"/>
            <p:cNvSpPr/>
            <p:nvPr/>
          </p:nvSpPr>
          <p:spPr>
            <a:xfrm>
              <a:off x="5629825" y="4167150"/>
              <a:ext cx="3450" cy="1575"/>
            </a:xfrm>
            <a:custGeom>
              <a:avLst/>
              <a:gdLst/>
              <a:ahLst/>
              <a:cxnLst/>
              <a:rect l="l" t="t" r="r" b="b"/>
              <a:pathLst>
                <a:path w="138" h="63" extrusionOk="0">
                  <a:moveTo>
                    <a:pt x="0" y="0"/>
                  </a:moveTo>
                  <a:lnTo>
                    <a:pt x="0" y="0"/>
                  </a:lnTo>
                  <a:cubicBezTo>
                    <a:pt x="38" y="25"/>
                    <a:pt x="88" y="50"/>
                    <a:pt x="138" y="62"/>
                  </a:cubicBezTo>
                  <a:cubicBezTo>
                    <a:pt x="88" y="38"/>
                    <a:pt x="50" y="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3" name="Google Shape;4433;p13"/>
            <p:cNvSpPr/>
            <p:nvPr/>
          </p:nvSpPr>
          <p:spPr>
            <a:xfrm>
              <a:off x="5597025" y="4043725"/>
              <a:ext cx="36250" cy="54075"/>
            </a:xfrm>
            <a:custGeom>
              <a:avLst/>
              <a:gdLst/>
              <a:ahLst/>
              <a:cxnLst/>
              <a:rect l="l" t="t" r="r" b="b"/>
              <a:pathLst>
                <a:path w="1450" h="2163" extrusionOk="0">
                  <a:moveTo>
                    <a:pt x="0" y="1"/>
                  </a:moveTo>
                  <a:cubicBezTo>
                    <a:pt x="388" y="763"/>
                    <a:pt x="850" y="1575"/>
                    <a:pt x="1450" y="2163"/>
                  </a:cubicBezTo>
                  <a:cubicBezTo>
                    <a:pt x="1012" y="1413"/>
                    <a:pt x="575" y="6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4" name="Google Shape;4434;p13"/>
            <p:cNvSpPr/>
            <p:nvPr/>
          </p:nvSpPr>
          <p:spPr>
            <a:xfrm>
              <a:off x="5602325" y="4065300"/>
              <a:ext cx="14725" cy="21575"/>
            </a:xfrm>
            <a:custGeom>
              <a:avLst/>
              <a:gdLst/>
              <a:ahLst/>
              <a:cxnLst/>
              <a:rect l="l" t="t" r="r" b="b"/>
              <a:pathLst>
                <a:path w="589" h="863" extrusionOk="0">
                  <a:moveTo>
                    <a:pt x="1" y="0"/>
                  </a:moveTo>
                  <a:lnTo>
                    <a:pt x="1" y="0"/>
                  </a:lnTo>
                  <a:cubicBezTo>
                    <a:pt x="151" y="300"/>
                    <a:pt x="376" y="637"/>
                    <a:pt x="588" y="862"/>
                  </a:cubicBezTo>
                  <a:cubicBezTo>
                    <a:pt x="438" y="537"/>
                    <a:pt x="226" y="2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5" name="Google Shape;4435;p13"/>
            <p:cNvSpPr/>
            <p:nvPr/>
          </p:nvSpPr>
          <p:spPr>
            <a:xfrm>
              <a:off x="5595150" y="4073725"/>
              <a:ext cx="12200" cy="17200"/>
            </a:xfrm>
            <a:custGeom>
              <a:avLst/>
              <a:gdLst/>
              <a:ahLst/>
              <a:cxnLst/>
              <a:rect l="l" t="t" r="r" b="b"/>
              <a:pathLst>
                <a:path w="488" h="688" extrusionOk="0">
                  <a:moveTo>
                    <a:pt x="0" y="1"/>
                  </a:moveTo>
                  <a:cubicBezTo>
                    <a:pt x="113" y="250"/>
                    <a:pt x="313" y="500"/>
                    <a:pt x="488" y="688"/>
                  </a:cubicBezTo>
                  <a:cubicBezTo>
                    <a:pt x="363" y="438"/>
                    <a:pt x="188" y="20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6" name="Google Shape;4436;p13"/>
            <p:cNvSpPr/>
            <p:nvPr/>
          </p:nvSpPr>
          <p:spPr>
            <a:xfrm>
              <a:off x="5587650" y="4080275"/>
              <a:ext cx="325" cy="650"/>
            </a:xfrm>
            <a:custGeom>
              <a:avLst/>
              <a:gdLst/>
              <a:ahLst/>
              <a:cxnLst/>
              <a:rect l="l" t="t" r="r" b="b"/>
              <a:pathLst>
                <a:path w="13" h="26" extrusionOk="0">
                  <a:moveTo>
                    <a:pt x="0" y="1"/>
                  </a:moveTo>
                  <a:cubicBezTo>
                    <a:pt x="0" y="13"/>
                    <a:pt x="13" y="26"/>
                    <a:pt x="13" y="26"/>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7" name="Google Shape;4437;p13"/>
            <p:cNvSpPr/>
            <p:nvPr/>
          </p:nvSpPr>
          <p:spPr>
            <a:xfrm>
              <a:off x="5851325" y="4035925"/>
              <a:ext cx="18450" cy="40950"/>
            </a:xfrm>
            <a:custGeom>
              <a:avLst/>
              <a:gdLst/>
              <a:ahLst/>
              <a:cxnLst/>
              <a:rect l="l" t="t" r="r" b="b"/>
              <a:pathLst>
                <a:path w="738" h="1638" extrusionOk="0">
                  <a:moveTo>
                    <a:pt x="1" y="0"/>
                  </a:moveTo>
                  <a:lnTo>
                    <a:pt x="1" y="0"/>
                  </a:lnTo>
                  <a:cubicBezTo>
                    <a:pt x="288" y="575"/>
                    <a:pt x="413" y="1075"/>
                    <a:pt x="738" y="1637"/>
                  </a:cubicBezTo>
                  <a:cubicBezTo>
                    <a:pt x="625" y="1050"/>
                    <a:pt x="425" y="4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8" name="Google Shape;4438;p13"/>
            <p:cNvSpPr/>
            <p:nvPr/>
          </p:nvSpPr>
          <p:spPr>
            <a:xfrm>
              <a:off x="5864450" y="4044350"/>
              <a:ext cx="12200" cy="25975"/>
            </a:xfrm>
            <a:custGeom>
              <a:avLst/>
              <a:gdLst/>
              <a:ahLst/>
              <a:cxnLst/>
              <a:rect l="l" t="t" r="r" b="b"/>
              <a:pathLst>
                <a:path w="488" h="1039" extrusionOk="0">
                  <a:moveTo>
                    <a:pt x="0" y="1"/>
                  </a:moveTo>
                  <a:lnTo>
                    <a:pt x="0" y="1"/>
                  </a:lnTo>
                  <a:cubicBezTo>
                    <a:pt x="113" y="351"/>
                    <a:pt x="288" y="763"/>
                    <a:pt x="488" y="1038"/>
                  </a:cubicBezTo>
                  <a:cubicBezTo>
                    <a:pt x="400" y="663"/>
                    <a:pt x="238" y="3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9" name="Google Shape;4439;p13"/>
            <p:cNvSpPr/>
            <p:nvPr/>
          </p:nvSpPr>
          <p:spPr>
            <a:xfrm>
              <a:off x="5882575" y="4062475"/>
              <a:ext cx="1575" cy="4100"/>
            </a:xfrm>
            <a:custGeom>
              <a:avLst/>
              <a:gdLst/>
              <a:ahLst/>
              <a:cxnLst/>
              <a:rect l="l" t="t" r="r" b="b"/>
              <a:pathLst>
                <a:path w="63" h="164" extrusionOk="0">
                  <a:moveTo>
                    <a:pt x="0" y="1"/>
                  </a:moveTo>
                  <a:lnTo>
                    <a:pt x="0" y="1"/>
                  </a:lnTo>
                  <a:cubicBezTo>
                    <a:pt x="13" y="51"/>
                    <a:pt x="38" y="126"/>
                    <a:pt x="63" y="163"/>
                  </a:cubicBezTo>
                  <a:cubicBezTo>
                    <a:pt x="50" y="101"/>
                    <a:pt x="38"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0" name="Google Shape;4440;p13"/>
            <p:cNvSpPr/>
            <p:nvPr/>
          </p:nvSpPr>
          <p:spPr>
            <a:xfrm>
              <a:off x="5801350" y="4172125"/>
              <a:ext cx="47500" cy="5350"/>
            </a:xfrm>
            <a:custGeom>
              <a:avLst/>
              <a:gdLst/>
              <a:ahLst/>
              <a:cxnLst/>
              <a:rect l="l" t="t" r="r" b="b"/>
              <a:pathLst>
                <a:path w="1900" h="214" extrusionOk="0">
                  <a:moveTo>
                    <a:pt x="1900" y="1"/>
                  </a:moveTo>
                  <a:cubicBezTo>
                    <a:pt x="1556" y="48"/>
                    <a:pt x="1213" y="59"/>
                    <a:pt x="872" y="59"/>
                  </a:cubicBezTo>
                  <a:cubicBezTo>
                    <a:pt x="580" y="59"/>
                    <a:pt x="288" y="51"/>
                    <a:pt x="0" y="51"/>
                  </a:cubicBezTo>
                  <a:cubicBezTo>
                    <a:pt x="293" y="155"/>
                    <a:pt x="618" y="214"/>
                    <a:pt x="939" y="214"/>
                  </a:cubicBezTo>
                  <a:cubicBezTo>
                    <a:pt x="1277" y="214"/>
                    <a:pt x="1611" y="148"/>
                    <a:pt x="19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1" name="Google Shape;4441;p13"/>
            <p:cNvSpPr/>
            <p:nvPr/>
          </p:nvSpPr>
          <p:spPr>
            <a:xfrm>
              <a:off x="5817275" y="4182450"/>
              <a:ext cx="25325" cy="3700"/>
            </a:xfrm>
            <a:custGeom>
              <a:avLst/>
              <a:gdLst/>
              <a:ahLst/>
              <a:cxnLst/>
              <a:rect l="l" t="t" r="r" b="b"/>
              <a:pathLst>
                <a:path w="1013" h="148" extrusionOk="0">
                  <a:moveTo>
                    <a:pt x="1013" y="0"/>
                  </a:moveTo>
                  <a:lnTo>
                    <a:pt x="1013" y="0"/>
                  </a:lnTo>
                  <a:cubicBezTo>
                    <a:pt x="638" y="13"/>
                    <a:pt x="350" y="50"/>
                    <a:pt x="0" y="113"/>
                  </a:cubicBezTo>
                  <a:cubicBezTo>
                    <a:pt x="107" y="136"/>
                    <a:pt x="218" y="148"/>
                    <a:pt x="329" y="148"/>
                  </a:cubicBezTo>
                  <a:cubicBezTo>
                    <a:pt x="572" y="148"/>
                    <a:pt x="816" y="95"/>
                    <a:pt x="1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2" name="Google Shape;4442;p13"/>
            <p:cNvSpPr/>
            <p:nvPr/>
          </p:nvSpPr>
          <p:spPr>
            <a:xfrm>
              <a:off x="5896950" y="4104025"/>
              <a:ext cx="5950" cy="27200"/>
            </a:xfrm>
            <a:custGeom>
              <a:avLst/>
              <a:gdLst/>
              <a:ahLst/>
              <a:cxnLst/>
              <a:rect l="l" t="t" r="r" b="b"/>
              <a:pathLst>
                <a:path w="238" h="1088" extrusionOk="0">
                  <a:moveTo>
                    <a:pt x="13" y="1"/>
                  </a:moveTo>
                  <a:lnTo>
                    <a:pt x="13" y="1"/>
                  </a:lnTo>
                  <a:cubicBezTo>
                    <a:pt x="0" y="363"/>
                    <a:pt x="75" y="725"/>
                    <a:pt x="63" y="1088"/>
                  </a:cubicBezTo>
                  <a:cubicBezTo>
                    <a:pt x="238" y="763"/>
                    <a:pt x="150" y="288"/>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3" name="Google Shape;4443;p13"/>
            <p:cNvSpPr/>
            <p:nvPr/>
          </p:nvSpPr>
          <p:spPr>
            <a:xfrm>
              <a:off x="5906300" y="4112225"/>
              <a:ext cx="4725" cy="17750"/>
            </a:xfrm>
            <a:custGeom>
              <a:avLst/>
              <a:gdLst/>
              <a:ahLst/>
              <a:cxnLst/>
              <a:rect l="l" t="t" r="r" b="b"/>
              <a:pathLst>
                <a:path w="189" h="710" extrusionOk="0">
                  <a:moveTo>
                    <a:pt x="119" y="0"/>
                  </a:moveTo>
                  <a:cubicBezTo>
                    <a:pt x="116" y="0"/>
                    <a:pt x="113" y="13"/>
                    <a:pt x="113" y="48"/>
                  </a:cubicBezTo>
                  <a:cubicBezTo>
                    <a:pt x="101" y="198"/>
                    <a:pt x="88" y="298"/>
                    <a:pt x="76" y="410"/>
                  </a:cubicBezTo>
                  <a:cubicBezTo>
                    <a:pt x="76" y="472"/>
                    <a:pt x="63" y="622"/>
                    <a:pt x="1" y="710"/>
                  </a:cubicBezTo>
                  <a:cubicBezTo>
                    <a:pt x="151" y="572"/>
                    <a:pt x="188" y="348"/>
                    <a:pt x="151" y="160"/>
                  </a:cubicBezTo>
                  <a:cubicBezTo>
                    <a:pt x="151" y="122"/>
                    <a:pt x="130"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4" name="Google Shape;4444;p13"/>
            <p:cNvSpPr/>
            <p:nvPr/>
          </p:nvSpPr>
          <p:spPr>
            <a:xfrm>
              <a:off x="5916000" y="4126525"/>
              <a:ext cx="2825" cy="5950"/>
            </a:xfrm>
            <a:custGeom>
              <a:avLst/>
              <a:gdLst/>
              <a:ahLst/>
              <a:cxnLst/>
              <a:rect l="l" t="t" r="r" b="b"/>
              <a:pathLst>
                <a:path w="113" h="238" extrusionOk="0">
                  <a:moveTo>
                    <a:pt x="100" y="0"/>
                  </a:moveTo>
                  <a:lnTo>
                    <a:pt x="100" y="0"/>
                  </a:lnTo>
                  <a:cubicBezTo>
                    <a:pt x="75" y="75"/>
                    <a:pt x="50" y="163"/>
                    <a:pt x="0" y="238"/>
                  </a:cubicBezTo>
                  <a:cubicBezTo>
                    <a:pt x="75" y="188"/>
                    <a:pt x="113" y="38"/>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5" name="Google Shape;4445;p13"/>
            <p:cNvSpPr/>
            <p:nvPr/>
          </p:nvSpPr>
          <p:spPr>
            <a:xfrm>
              <a:off x="5905375" y="4063725"/>
              <a:ext cx="45025" cy="139675"/>
            </a:xfrm>
            <a:custGeom>
              <a:avLst/>
              <a:gdLst/>
              <a:ahLst/>
              <a:cxnLst/>
              <a:rect l="l" t="t" r="r" b="b"/>
              <a:pathLst>
                <a:path w="1801" h="5587" extrusionOk="0">
                  <a:moveTo>
                    <a:pt x="26" y="1"/>
                  </a:moveTo>
                  <a:lnTo>
                    <a:pt x="26" y="1"/>
                  </a:lnTo>
                  <a:cubicBezTo>
                    <a:pt x="288" y="276"/>
                    <a:pt x="600" y="900"/>
                    <a:pt x="675" y="1100"/>
                  </a:cubicBezTo>
                  <a:cubicBezTo>
                    <a:pt x="813" y="1438"/>
                    <a:pt x="938" y="1763"/>
                    <a:pt x="988" y="2113"/>
                  </a:cubicBezTo>
                  <a:cubicBezTo>
                    <a:pt x="988" y="2125"/>
                    <a:pt x="988" y="2125"/>
                    <a:pt x="988" y="2138"/>
                  </a:cubicBezTo>
                  <a:cubicBezTo>
                    <a:pt x="1038" y="2475"/>
                    <a:pt x="1038" y="3087"/>
                    <a:pt x="1013" y="3300"/>
                  </a:cubicBezTo>
                  <a:cubicBezTo>
                    <a:pt x="988" y="3550"/>
                    <a:pt x="775" y="4299"/>
                    <a:pt x="650" y="4512"/>
                  </a:cubicBezTo>
                  <a:cubicBezTo>
                    <a:pt x="463" y="4862"/>
                    <a:pt x="163" y="5299"/>
                    <a:pt x="1" y="5587"/>
                  </a:cubicBezTo>
                  <a:cubicBezTo>
                    <a:pt x="188" y="5424"/>
                    <a:pt x="363" y="5249"/>
                    <a:pt x="538" y="5087"/>
                  </a:cubicBezTo>
                  <a:cubicBezTo>
                    <a:pt x="1363" y="4349"/>
                    <a:pt x="1800" y="3162"/>
                    <a:pt x="1538" y="2063"/>
                  </a:cubicBezTo>
                  <a:cubicBezTo>
                    <a:pt x="1338" y="1225"/>
                    <a:pt x="713" y="525"/>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6" name="Google Shape;4446;p13"/>
            <p:cNvSpPr/>
            <p:nvPr/>
          </p:nvSpPr>
          <p:spPr>
            <a:xfrm>
              <a:off x="5386750" y="3862225"/>
              <a:ext cx="101575" cy="115625"/>
            </a:xfrm>
            <a:custGeom>
              <a:avLst/>
              <a:gdLst/>
              <a:ahLst/>
              <a:cxnLst/>
              <a:rect l="l" t="t" r="r" b="b"/>
              <a:pathLst>
                <a:path w="4063" h="4625" extrusionOk="0">
                  <a:moveTo>
                    <a:pt x="3850" y="0"/>
                  </a:moveTo>
                  <a:cubicBezTo>
                    <a:pt x="1975" y="1000"/>
                    <a:pt x="413" y="2562"/>
                    <a:pt x="1" y="4624"/>
                  </a:cubicBezTo>
                  <a:cubicBezTo>
                    <a:pt x="663" y="2675"/>
                    <a:pt x="2288" y="1425"/>
                    <a:pt x="4062" y="463"/>
                  </a:cubicBezTo>
                  <a:cubicBezTo>
                    <a:pt x="3950" y="338"/>
                    <a:pt x="3875" y="175"/>
                    <a:pt x="3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7" name="Google Shape;4447;p13"/>
            <p:cNvSpPr/>
            <p:nvPr/>
          </p:nvSpPr>
          <p:spPr>
            <a:xfrm>
              <a:off x="5422700" y="3877225"/>
              <a:ext cx="71550" cy="52500"/>
            </a:xfrm>
            <a:custGeom>
              <a:avLst/>
              <a:gdLst/>
              <a:ahLst/>
              <a:cxnLst/>
              <a:rect l="l" t="t" r="r" b="b"/>
              <a:pathLst>
                <a:path w="2862" h="2100" extrusionOk="0">
                  <a:moveTo>
                    <a:pt x="2737" y="0"/>
                  </a:moveTo>
                  <a:cubicBezTo>
                    <a:pt x="1637" y="400"/>
                    <a:pt x="662" y="1137"/>
                    <a:pt x="0" y="2100"/>
                  </a:cubicBezTo>
                  <a:cubicBezTo>
                    <a:pt x="800" y="1287"/>
                    <a:pt x="1825" y="675"/>
                    <a:pt x="2862" y="150"/>
                  </a:cubicBezTo>
                  <a:cubicBezTo>
                    <a:pt x="2824" y="100"/>
                    <a:pt x="2787" y="50"/>
                    <a:pt x="27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8" name="Google Shape;4448;p13"/>
            <p:cNvSpPr/>
            <p:nvPr/>
          </p:nvSpPr>
          <p:spPr>
            <a:xfrm>
              <a:off x="5448925" y="3884400"/>
              <a:ext cx="51900" cy="31575"/>
            </a:xfrm>
            <a:custGeom>
              <a:avLst/>
              <a:gdLst/>
              <a:ahLst/>
              <a:cxnLst/>
              <a:rect l="l" t="t" r="r" b="b"/>
              <a:pathLst>
                <a:path w="2076" h="1263" extrusionOk="0">
                  <a:moveTo>
                    <a:pt x="1938" y="1"/>
                  </a:moveTo>
                  <a:cubicBezTo>
                    <a:pt x="1225" y="300"/>
                    <a:pt x="551" y="700"/>
                    <a:pt x="1" y="1263"/>
                  </a:cubicBezTo>
                  <a:cubicBezTo>
                    <a:pt x="663" y="850"/>
                    <a:pt x="1375" y="513"/>
                    <a:pt x="2075" y="175"/>
                  </a:cubicBezTo>
                  <a:cubicBezTo>
                    <a:pt x="2025" y="126"/>
                    <a:pt x="1988" y="63"/>
                    <a:pt x="1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9" name="Google Shape;4449;p13"/>
            <p:cNvSpPr/>
            <p:nvPr/>
          </p:nvSpPr>
          <p:spPr>
            <a:xfrm>
              <a:off x="5474550" y="3893450"/>
              <a:ext cx="31575" cy="17225"/>
            </a:xfrm>
            <a:custGeom>
              <a:avLst/>
              <a:gdLst/>
              <a:ahLst/>
              <a:cxnLst/>
              <a:rect l="l" t="t" r="r" b="b"/>
              <a:pathLst>
                <a:path w="1263" h="689" extrusionOk="0">
                  <a:moveTo>
                    <a:pt x="1200" y="1"/>
                  </a:moveTo>
                  <a:cubicBezTo>
                    <a:pt x="763" y="151"/>
                    <a:pt x="350" y="376"/>
                    <a:pt x="1" y="688"/>
                  </a:cubicBezTo>
                  <a:cubicBezTo>
                    <a:pt x="413" y="463"/>
                    <a:pt x="838" y="288"/>
                    <a:pt x="1263" y="88"/>
                  </a:cubicBezTo>
                  <a:cubicBezTo>
                    <a:pt x="1238" y="51"/>
                    <a:pt x="1213" y="26"/>
                    <a:pt x="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0" name="Google Shape;4450;p13"/>
            <p:cNvSpPr/>
            <p:nvPr/>
          </p:nvSpPr>
          <p:spPr>
            <a:xfrm>
              <a:off x="5491425" y="3902200"/>
              <a:ext cx="21575" cy="12225"/>
            </a:xfrm>
            <a:custGeom>
              <a:avLst/>
              <a:gdLst/>
              <a:ahLst/>
              <a:cxnLst/>
              <a:rect l="l" t="t" r="r" b="b"/>
              <a:pathLst>
                <a:path w="863" h="489" extrusionOk="0">
                  <a:moveTo>
                    <a:pt x="800" y="1"/>
                  </a:moveTo>
                  <a:cubicBezTo>
                    <a:pt x="513" y="126"/>
                    <a:pt x="238" y="276"/>
                    <a:pt x="0" y="488"/>
                  </a:cubicBezTo>
                  <a:cubicBezTo>
                    <a:pt x="288" y="351"/>
                    <a:pt x="575" y="226"/>
                    <a:pt x="863" y="88"/>
                  </a:cubicBezTo>
                  <a:cubicBezTo>
                    <a:pt x="838" y="63"/>
                    <a:pt x="813" y="38"/>
                    <a:pt x="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1" name="Google Shape;4451;p13"/>
            <p:cNvSpPr/>
            <p:nvPr/>
          </p:nvSpPr>
          <p:spPr>
            <a:xfrm>
              <a:off x="5735100" y="3851600"/>
              <a:ext cx="271825" cy="133425"/>
            </a:xfrm>
            <a:custGeom>
              <a:avLst/>
              <a:gdLst/>
              <a:ahLst/>
              <a:cxnLst/>
              <a:rect l="l" t="t" r="r" b="b"/>
              <a:pathLst>
                <a:path w="10873" h="5337" extrusionOk="0">
                  <a:moveTo>
                    <a:pt x="1" y="0"/>
                  </a:moveTo>
                  <a:lnTo>
                    <a:pt x="1" y="0"/>
                  </a:lnTo>
                  <a:cubicBezTo>
                    <a:pt x="388" y="75"/>
                    <a:pt x="763" y="163"/>
                    <a:pt x="1150" y="250"/>
                  </a:cubicBezTo>
                  <a:cubicBezTo>
                    <a:pt x="2738" y="625"/>
                    <a:pt x="3950" y="1213"/>
                    <a:pt x="5412" y="1862"/>
                  </a:cubicBezTo>
                  <a:cubicBezTo>
                    <a:pt x="7424" y="2762"/>
                    <a:pt x="9273" y="3874"/>
                    <a:pt x="10873" y="5336"/>
                  </a:cubicBezTo>
                  <a:cubicBezTo>
                    <a:pt x="9598" y="3912"/>
                    <a:pt x="8149" y="2625"/>
                    <a:pt x="6437" y="1762"/>
                  </a:cubicBezTo>
                  <a:cubicBezTo>
                    <a:pt x="4687" y="913"/>
                    <a:pt x="2813" y="225"/>
                    <a:pt x="863" y="75"/>
                  </a:cubicBezTo>
                  <a:cubicBezTo>
                    <a:pt x="576" y="38"/>
                    <a:pt x="276" y="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2" name="Google Shape;4452;p13"/>
            <p:cNvSpPr/>
            <p:nvPr/>
          </p:nvSpPr>
          <p:spPr>
            <a:xfrm>
              <a:off x="5798850" y="3881275"/>
              <a:ext cx="164650" cy="77200"/>
            </a:xfrm>
            <a:custGeom>
              <a:avLst/>
              <a:gdLst/>
              <a:ahLst/>
              <a:cxnLst/>
              <a:rect l="l" t="t" r="r" b="b"/>
              <a:pathLst>
                <a:path w="6586" h="3088" extrusionOk="0">
                  <a:moveTo>
                    <a:pt x="0" y="1"/>
                  </a:moveTo>
                  <a:lnTo>
                    <a:pt x="0" y="1"/>
                  </a:lnTo>
                  <a:cubicBezTo>
                    <a:pt x="138" y="38"/>
                    <a:pt x="275" y="88"/>
                    <a:pt x="413" y="126"/>
                  </a:cubicBezTo>
                  <a:cubicBezTo>
                    <a:pt x="1500" y="500"/>
                    <a:pt x="2462" y="963"/>
                    <a:pt x="3599" y="1525"/>
                  </a:cubicBezTo>
                  <a:cubicBezTo>
                    <a:pt x="4624" y="2000"/>
                    <a:pt x="5649" y="2475"/>
                    <a:pt x="6586" y="3087"/>
                  </a:cubicBezTo>
                  <a:cubicBezTo>
                    <a:pt x="4824" y="1550"/>
                    <a:pt x="2624" y="288"/>
                    <a:pt x="263" y="26"/>
                  </a:cubicBezTo>
                  <a:cubicBezTo>
                    <a:pt x="175" y="13"/>
                    <a:pt x="88"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3" name="Google Shape;4453;p13"/>
            <p:cNvSpPr/>
            <p:nvPr/>
          </p:nvSpPr>
          <p:spPr>
            <a:xfrm>
              <a:off x="5824450" y="3902200"/>
              <a:ext cx="110000" cy="49075"/>
            </a:xfrm>
            <a:custGeom>
              <a:avLst/>
              <a:gdLst/>
              <a:ahLst/>
              <a:cxnLst/>
              <a:rect l="l" t="t" r="r" b="b"/>
              <a:pathLst>
                <a:path w="4400" h="1963" extrusionOk="0">
                  <a:moveTo>
                    <a:pt x="1" y="1"/>
                  </a:moveTo>
                  <a:cubicBezTo>
                    <a:pt x="101" y="26"/>
                    <a:pt x="188" y="51"/>
                    <a:pt x="276" y="76"/>
                  </a:cubicBezTo>
                  <a:cubicBezTo>
                    <a:pt x="1625" y="613"/>
                    <a:pt x="3050" y="1300"/>
                    <a:pt x="4400" y="1963"/>
                  </a:cubicBezTo>
                  <a:cubicBezTo>
                    <a:pt x="3163" y="1001"/>
                    <a:pt x="1700" y="188"/>
                    <a:pt x="113" y="13"/>
                  </a:cubicBezTo>
                  <a:cubicBezTo>
                    <a:pt x="76" y="1"/>
                    <a:pt x="3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4" name="Google Shape;4454;p13"/>
            <p:cNvSpPr/>
            <p:nvPr/>
          </p:nvSpPr>
          <p:spPr>
            <a:xfrm>
              <a:off x="5844150" y="3920325"/>
              <a:ext cx="63125" cy="29075"/>
            </a:xfrm>
            <a:custGeom>
              <a:avLst/>
              <a:gdLst/>
              <a:ahLst/>
              <a:cxnLst/>
              <a:rect l="l" t="t" r="r" b="b"/>
              <a:pathLst>
                <a:path w="2525" h="1163" extrusionOk="0">
                  <a:moveTo>
                    <a:pt x="0" y="1"/>
                  </a:moveTo>
                  <a:lnTo>
                    <a:pt x="63" y="26"/>
                  </a:lnTo>
                  <a:cubicBezTo>
                    <a:pt x="525" y="226"/>
                    <a:pt x="975" y="501"/>
                    <a:pt x="1437" y="700"/>
                  </a:cubicBezTo>
                  <a:cubicBezTo>
                    <a:pt x="1837" y="875"/>
                    <a:pt x="2150" y="988"/>
                    <a:pt x="2524" y="1163"/>
                  </a:cubicBezTo>
                  <a:cubicBezTo>
                    <a:pt x="1787" y="650"/>
                    <a:pt x="975" y="201"/>
                    <a:pt x="88" y="13"/>
                  </a:cubicBezTo>
                  <a:cubicBezTo>
                    <a:pt x="50" y="1"/>
                    <a:pt x="25"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5" name="Google Shape;4455;p13"/>
            <p:cNvSpPr/>
            <p:nvPr/>
          </p:nvSpPr>
          <p:spPr>
            <a:xfrm>
              <a:off x="5858200" y="3939700"/>
              <a:ext cx="36275" cy="17825"/>
            </a:xfrm>
            <a:custGeom>
              <a:avLst/>
              <a:gdLst/>
              <a:ahLst/>
              <a:cxnLst/>
              <a:rect l="l" t="t" r="r" b="b"/>
              <a:pathLst>
                <a:path w="1451" h="713" extrusionOk="0">
                  <a:moveTo>
                    <a:pt x="1" y="0"/>
                  </a:moveTo>
                  <a:lnTo>
                    <a:pt x="1" y="0"/>
                  </a:lnTo>
                  <a:cubicBezTo>
                    <a:pt x="463" y="288"/>
                    <a:pt x="950" y="513"/>
                    <a:pt x="1450" y="713"/>
                  </a:cubicBezTo>
                  <a:cubicBezTo>
                    <a:pt x="1000" y="413"/>
                    <a:pt x="500"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6" name="Google Shape;4456;p13"/>
            <p:cNvSpPr/>
            <p:nvPr/>
          </p:nvSpPr>
          <p:spPr>
            <a:xfrm>
              <a:off x="5822900" y="3981250"/>
              <a:ext cx="120300" cy="84075"/>
            </a:xfrm>
            <a:custGeom>
              <a:avLst/>
              <a:gdLst/>
              <a:ahLst/>
              <a:cxnLst/>
              <a:rect l="l" t="t" r="r" b="b"/>
              <a:pathLst>
                <a:path w="4812" h="3363" extrusionOk="0">
                  <a:moveTo>
                    <a:pt x="0" y="0"/>
                  </a:moveTo>
                  <a:cubicBezTo>
                    <a:pt x="63" y="138"/>
                    <a:pt x="113" y="288"/>
                    <a:pt x="163" y="438"/>
                  </a:cubicBezTo>
                  <a:cubicBezTo>
                    <a:pt x="513" y="588"/>
                    <a:pt x="875" y="750"/>
                    <a:pt x="1300" y="950"/>
                  </a:cubicBezTo>
                  <a:cubicBezTo>
                    <a:pt x="2662" y="1550"/>
                    <a:pt x="3862" y="2250"/>
                    <a:pt x="4812" y="3362"/>
                  </a:cubicBezTo>
                  <a:cubicBezTo>
                    <a:pt x="3799" y="1563"/>
                    <a:pt x="1950" y="5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7" name="Google Shape;4457;p13"/>
            <p:cNvSpPr/>
            <p:nvPr/>
          </p:nvSpPr>
          <p:spPr>
            <a:xfrm>
              <a:off x="5829450" y="3970325"/>
              <a:ext cx="85625" cy="46875"/>
            </a:xfrm>
            <a:custGeom>
              <a:avLst/>
              <a:gdLst/>
              <a:ahLst/>
              <a:cxnLst/>
              <a:rect l="l" t="t" r="r" b="b"/>
              <a:pathLst>
                <a:path w="3425" h="1875" extrusionOk="0">
                  <a:moveTo>
                    <a:pt x="1" y="0"/>
                  </a:moveTo>
                  <a:lnTo>
                    <a:pt x="1" y="0"/>
                  </a:lnTo>
                  <a:cubicBezTo>
                    <a:pt x="1138" y="637"/>
                    <a:pt x="2313" y="1200"/>
                    <a:pt x="3425" y="1875"/>
                  </a:cubicBezTo>
                  <a:cubicBezTo>
                    <a:pt x="2463" y="987"/>
                    <a:pt x="1263" y="3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8" name="Google Shape;4458;p13"/>
            <p:cNvSpPr/>
            <p:nvPr/>
          </p:nvSpPr>
          <p:spPr>
            <a:xfrm>
              <a:off x="5855075" y="3969700"/>
              <a:ext cx="32825" cy="20000"/>
            </a:xfrm>
            <a:custGeom>
              <a:avLst/>
              <a:gdLst/>
              <a:ahLst/>
              <a:cxnLst/>
              <a:rect l="l" t="t" r="r" b="b"/>
              <a:pathLst>
                <a:path w="1313" h="800" extrusionOk="0">
                  <a:moveTo>
                    <a:pt x="1" y="0"/>
                  </a:moveTo>
                  <a:cubicBezTo>
                    <a:pt x="425" y="300"/>
                    <a:pt x="875" y="525"/>
                    <a:pt x="1313" y="800"/>
                  </a:cubicBezTo>
                  <a:cubicBezTo>
                    <a:pt x="963" y="413"/>
                    <a:pt x="475"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9" name="Google Shape;4459;p13"/>
            <p:cNvSpPr/>
            <p:nvPr/>
          </p:nvSpPr>
          <p:spPr>
            <a:xfrm>
              <a:off x="5862575" y="3960325"/>
              <a:ext cx="18775" cy="11575"/>
            </a:xfrm>
            <a:custGeom>
              <a:avLst/>
              <a:gdLst/>
              <a:ahLst/>
              <a:cxnLst/>
              <a:rect l="l" t="t" r="r" b="b"/>
              <a:pathLst>
                <a:path w="751" h="463" extrusionOk="0">
                  <a:moveTo>
                    <a:pt x="0" y="0"/>
                  </a:moveTo>
                  <a:cubicBezTo>
                    <a:pt x="225" y="188"/>
                    <a:pt x="488" y="313"/>
                    <a:pt x="750" y="463"/>
                  </a:cubicBezTo>
                  <a:cubicBezTo>
                    <a:pt x="550" y="250"/>
                    <a:pt x="250" y="1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0" name="Google Shape;4460;p13"/>
            <p:cNvSpPr/>
            <p:nvPr/>
          </p:nvSpPr>
          <p:spPr>
            <a:xfrm>
              <a:off x="6044400" y="4056225"/>
              <a:ext cx="11575" cy="69375"/>
            </a:xfrm>
            <a:custGeom>
              <a:avLst/>
              <a:gdLst/>
              <a:ahLst/>
              <a:cxnLst/>
              <a:rect l="l" t="t" r="r" b="b"/>
              <a:pathLst>
                <a:path w="463" h="2775" extrusionOk="0">
                  <a:moveTo>
                    <a:pt x="313" y="1"/>
                  </a:moveTo>
                  <a:lnTo>
                    <a:pt x="313" y="1"/>
                  </a:lnTo>
                  <a:cubicBezTo>
                    <a:pt x="350" y="1050"/>
                    <a:pt x="200" y="1675"/>
                    <a:pt x="13" y="2712"/>
                  </a:cubicBezTo>
                  <a:cubicBezTo>
                    <a:pt x="1" y="2737"/>
                    <a:pt x="1" y="2750"/>
                    <a:pt x="1" y="2775"/>
                  </a:cubicBezTo>
                  <a:cubicBezTo>
                    <a:pt x="151" y="2413"/>
                    <a:pt x="275" y="2050"/>
                    <a:pt x="363" y="1663"/>
                  </a:cubicBezTo>
                  <a:cubicBezTo>
                    <a:pt x="463" y="1113"/>
                    <a:pt x="463" y="538"/>
                    <a:pt x="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1" name="Google Shape;4461;p13"/>
            <p:cNvSpPr/>
            <p:nvPr/>
          </p:nvSpPr>
          <p:spPr>
            <a:xfrm>
              <a:off x="6042850" y="4072800"/>
              <a:ext cx="2825" cy="22200"/>
            </a:xfrm>
            <a:custGeom>
              <a:avLst/>
              <a:gdLst/>
              <a:ahLst/>
              <a:cxnLst/>
              <a:rect l="l" t="t" r="r" b="b"/>
              <a:pathLst>
                <a:path w="113" h="888" extrusionOk="0">
                  <a:moveTo>
                    <a:pt x="38" y="0"/>
                  </a:moveTo>
                  <a:cubicBezTo>
                    <a:pt x="38" y="287"/>
                    <a:pt x="0" y="612"/>
                    <a:pt x="13" y="887"/>
                  </a:cubicBezTo>
                  <a:cubicBezTo>
                    <a:pt x="88" y="600"/>
                    <a:pt x="113" y="287"/>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2" name="Google Shape;4462;p13"/>
            <p:cNvSpPr/>
            <p:nvPr/>
          </p:nvSpPr>
          <p:spPr>
            <a:xfrm>
              <a:off x="6032525" y="4076225"/>
              <a:ext cx="2225" cy="16900"/>
            </a:xfrm>
            <a:custGeom>
              <a:avLst/>
              <a:gdLst/>
              <a:ahLst/>
              <a:cxnLst/>
              <a:rect l="l" t="t" r="r" b="b"/>
              <a:pathLst>
                <a:path w="89" h="676" extrusionOk="0">
                  <a:moveTo>
                    <a:pt x="76" y="0"/>
                  </a:moveTo>
                  <a:lnTo>
                    <a:pt x="76" y="0"/>
                  </a:lnTo>
                  <a:cubicBezTo>
                    <a:pt x="26" y="213"/>
                    <a:pt x="1" y="463"/>
                    <a:pt x="1" y="675"/>
                  </a:cubicBezTo>
                  <a:cubicBezTo>
                    <a:pt x="63" y="450"/>
                    <a:pt x="88" y="225"/>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3" name="Google Shape;4463;p13"/>
            <p:cNvSpPr/>
            <p:nvPr/>
          </p:nvSpPr>
          <p:spPr>
            <a:xfrm>
              <a:off x="5391125" y="4019375"/>
              <a:ext cx="27525" cy="60300"/>
            </a:xfrm>
            <a:custGeom>
              <a:avLst/>
              <a:gdLst/>
              <a:ahLst/>
              <a:cxnLst/>
              <a:rect l="l" t="t" r="r" b="b"/>
              <a:pathLst>
                <a:path w="1101" h="2412" extrusionOk="0">
                  <a:moveTo>
                    <a:pt x="1" y="0"/>
                  </a:moveTo>
                  <a:lnTo>
                    <a:pt x="1" y="0"/>
                  </a:lnTo>
                  <a:cubicBezTo>
                    <a:pt x="126" y="887"/>
                    <a:pt x="538" y="1762"/>
                    <a:pt x="1101" y="2412"/>
                  </a:cubicBezTo>
                  <a:cubicBezTo>
                    <a:pt x="651" y="1612"/>
                    <a:pt x="288" y="83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4" name="Google Shape;4464;p13"/>
            <p:cNvSpPr/>
            <p:nvPr/>
          </p:nvSpPr>
          <p:spPr>
            <a:xfrm>
              <a:off x="5403000" y="4036225"/>
              <a:ext cx="11900" cy="25975"/>
            </a:xfrm>
            <a:custGeom>
              <a:avLst/>
              <a:gdLst/>
              <a:ahLst/>
              <a:cxnLst/>
              <a:rect l="l" t="t" r="r" b="b"/>
              <a:pathLst>
                <a:path w="476" h="1039" extrusionOk="0">
                  <a:moveTo>
                    <a:pt x="1" y="1"/>
                  </a:moveTo>
                  <a:cubicBezTo>
                    <a:pt x="63" y="351"/>
                    <a:pt x="301" y="826"/>
                    <a:pt x="476" y="1038"/>
                  </a:cubicBezTo>
                  <a:cubicBezTo>
                    <a:pt x="338" y="688"/>
                    <a:pt x="163" y="3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5" name="Google Shape;4465;p13"/>
            <p:cNvSpPr/>
            <p:nvPr/>
          </p:nvSpPr>
          <p:spPr>
            <a:xfrm>
              <a:off x="5416125" y="4041225"/>
              <a:ext cx="3775" cy="9100"/>
            </a:xfrm>
            <a:custGeom>
              <a:avLst/>
              <a:gdLst/>
              <a:ahLst/>
              <a:cxnLst/>
              <a:rect l="l" t="t" r="r" b="b"/>
              <a:pathLst>
                <a:path w="151" h="364" extrusionOk="0">
                  <a:moveTo>
                    <a:pt x="1" y="1"/>
                  </a:moveTo>
                  <a:lnTo>
                    <a:pt x="1" y="1"/>
                  </a:lnTo>
                  <a:cubicBezTo>
                    <a:pt x="26" y="126"/>
                    <a:pt x="76" y="263"/>
                    <a:pt x="151" y="363"/>
                  </a:cubicBezTo>
                  <a:cubicBezTo>
                    <a:pt x="101" y="238"/>
                    <a:pt x="51"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6" name="Google Shape;4466;p13"/>
            <p:cNvSpPr/>
            <p:nvPr/>
          </p:nvSpPr>
          <p:spPr>
            <a:xfrm>
              <a:off x="5467375" y="3965000"/>
              <a:ext cx="61875" cy="53150"/>
            </a:xfrm>
            <a:custGeom>
              <a:avLst/>
              <a:gdLst/>
              <a:ahLst/>
              <a:cxnLst/>
              <a:rect l="l" t="t" r="r" b="b"/>
              <a:pathLst>
                <a:path w="2475" h="2126" extrusionOk="0">
                  <a:moveTo>
                    <a:pt x="2474" y="1"/>
                  </a:moveTo>
                  <a:lnTo>
                    <a:pt x="2474" y="1"/>
                  </a:lnTo>
                  <a:cubicBezTo>
                    <a:pt x="1962" y="263"/>
                    <a:pt x="1450" y="551"/>
                    <a:pt x="1012" y="925"/>
                  </a:cubicBezTo>
                  <a:cubicBezTo>
                    <a:pt x="637" y="1225"/>
                    <a:pt x="138" y="1838"/>
                    <a:pt x="0" y="2125"/>
                  </a:cubicBezTo>
                  <a:cubicBezTo>
                    <a:pt x="775" y="1263"/>
                    <a:pt x="1637" y="638"/>
                    <a:pt x="2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7" name="Google Shape;4467;p13"/>
            <p:cNvSpPr/>
            <p:nvPr/>
          </p:nvSpPr>
          <p:spPr>
            <a:xfrm>
              <a:off x="5473925" y="3966575"/>
              <a:ext cx="37525" cy="32825"/>
            </a:xfrm>
            <a:custGeom>
              <a:avLst/>
              <a:gdLst/>
              <a:ahLst/>
              <a:cxnLst/>
              <a:rect l="l" t="t" r="r" b="b"/>
              <a:pathLst>
                <a:path w="1501" h="1313" extrusionOk="0">
                  <a:moveTo>
                    <a:pt x="1488" y="0"/>
                  </a:moveTo>
                  <a:cubicBezTo>
                    <a:pt x="1238" y="125"/>
                    <a:pt x="988" y="250"/>
                    <a:pt x="775" y="425"/>
                  </a:cubicBezTo>
                  <a:cubicBezTo>
                    <a:pt x="463" y="662"/>
                    <a:pt x="213" y="975"/>
                    <a:pt x="1" y="1312"/>
                  </a:cubicBezTo>
                  <a:cubicBezTo>
                    <a:pt x="450" y="825"/>
                    <a:pt x="950" y="388"/>
                    <a:pt x="1450" y="38"/>
                  </a:cubicBezTo>
                  <a:cubicBezTo>
                    <a:pt x="1463" y="25"/>
                    <a:pt x="1500" y="0"/>
                    <a:pt x="1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8" name="Google Shape;4468;p13"/>
            <p:cNvSpPr/>
            <p:nvPr/>
          </p:nvSpPr>
          <p:spPr>
            <a:xfrm>
              <a:off x="5476750" y="3968450"/>
              <a:ext cx="20625" cy="13750"/>
            </a:xfrm>
            <a:custGeom>
              <a:avLst/>
              <a:gdLst/>
              <a:ahLst/>
              <a:cxnLst/>
              <a:rect l="l" t="t" r="r" b="b"/>
              <a:pathLst>
                <a:path w="825" h="550" extrusionOk="0">
                  <a:moveTo>
                    <a:pt x="825" y="0"/>
                  </a:moveTo>
                  <a:lnTo>
                    <a:pt x="825" y="0"/>
                  </a:lnTo>
                  <a:cubicBezTo>
                    <a:pt x="500" y="75"/>
                    <a:pt x="187" y="325"/>
                    <a:pt x="0" y="550"/>
                  </a:cubicBezTo>
                  <a:cubicBezTo>
                    <a:pt x="275" y="375"/>
                    <a:pt x="537" y="163"/>
                    <a:pt x="8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9" name="Google Shape;4469;p13"/>
            <p:cNvSpPr/>
            <p:nvPr/>
          </p:nvSpPr>
          <p:spPr>
            <a:xfrm>
              <a:off x="5739475" y="3876275"/>
              <a:ext cx="98125" cy="172175"/>
            </a:xfrm>
            <a:custGeom>
              <a:avLst/>
              <a:gdLst/>
              <a:ahLst/>
              <a:cxnLst/>
              <a:rect l="l" t="t" r="r" b="b"/>
              <a:pathLst>
                <a:path w="3925" h="6887" extrusionOk="0">
                  <a:moveTo>
                    <a:pt x="1" y="1"/>
                  </a:moveTo>
                  <a:lnTo>
                    <a:pt x="1" y="1"/>
                  </a:lnTo>
                  <a:cubicBezTo>
                    <a:pt x="1588" y="1863"/>
                    <a:pt x="2550" y="3950"/>
                    <a:pt x="3625" y="6211"/>
                  </a:cubicBezTo>
                  <a:cubicBezTo>
                    <a:pt x="3725" y="6424"/>
                    <a:pt x="3837" y="6686"/>
                    <a:pt x="3925" y="6886"/>
                  </a:cubicBezTo>
                  <a:cubicBezTo>
                    <a:pt x="3875" y="6699"/>
                    <a:pt x="3825" y="6511"/>
                    <a:pt x="3775" y="6311"/>
                  </a:cubicBezTo>
                  <a:cubicBezTo>
                    <a:pt x="3462" y="5112"/>
                    <a:pt x="3062" y="3912"/>
                    <a:pt x="2463" y="2825"/>
                  </a:cubicBezTo>
                  <a:cubicBezTo>
                    <a:pt x="1813" y="1738"/>
                    <a:pt x="926" y="8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0" name="Google Shape;4470;p13"/>
            <p:cNvSpPr/>
            <p:nvPr/>
          </p:nvSpPr>
          <p:spPr>
            <a:xfrm>
              <a:off x="5805725" y="4027175"/>
              <a:ext cx="21250" cy="91575"/>
            </a:xfrm>
            <a:custGeom>
              <a:avLst/>
              <a:gdLst/>
              <a:ahLst/>
              <a:cxnLst/>
              <a:rect l="l" t="t" r="r" b="b"/>
              <a:pathLst>
                <a:path w="850" h="3663" extrusionOk="0">
                  <a:moveTo>
                    <a:pt x="0" y="1"/>
                  </a:moveTo>
                  <a:lnTo>
                    <a:pt x="0" y="1"/>
                  </a:lnTo>
                  <a:cubicBezTo>
                    <a:pt x="225" y="1250"/>
                    <a:pt x="337" y="2300"/>
                    <a:pt x="425" y="3575"/>
                  </a:cubicBezTo>
                  <a:cubicBezTo>
                    <a:pt x="456" y="3569"/>
                    <a:pt x="487" y="3566"/>
                    <a:pt x="518" y="3566"/>
                  </a:cubicBezTo>
                  <a:cubicBezTo>
                    <a:pt x="562" y="3566"/>
                    <a:pt x="606" y="3572"/>
                    <a:pt x="650" y="3587"/>
                  </a:cubicBezTo>
                  <a:lnTo>
                    <a:pt x="687" y="3587"/>
                  </a:lnTo>
                  <a:cubicBezTo>
                    <a:pt x="737" y="3612"/>
                    <a:pt x="800" y="3637"/>
                    <a:pt x="850" y="3662"/>
                  </a:cubicBezTo>
                  <a:cubicBezTo>
                    <a:pt x="825" y="2400"/>
                    <a:pt x="387" y="11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1" name="Google Shape;4471;p13"/>
            <p:cNvSpPr/>
            <p:nvPr/>
          </p:nvSpPr>
          <p:spPr>
            <a:xfrm>
              <a:off x="5632625" y="3968750"/>
              <a:ext cx="17225" cy="50650"/>
            </a:xfrm>
            <a:custGeom>
              <a:avLst/>
              <a:gdLst/>
              <a:ahLst/>
              <a:cxnLst/>
              <a:rect l="l" t="t" r="r" b="b"/>
              <a:pathLst>
                <a:path w="689" h="2026" extrusionOk="0">
                  <a:moveTo>
                    <a:pt x="176" y="1"/>
                  </a:moveTo>
                  <a:lnTo>
                    <a:pt x="176" y="1"/>
                  </a:lnTo>
                  <a:cubicBezTo>
                    <a:pt x="1" y="650"/>
                    <a:pt x="38" y="1388"/>
                    <a:pt x="538" y="1888"/>
                  </a:cubicBezTo>
                  <a:cubicBezTo>
                    <a:pt x="588" y="1938"/>
                    <a:pt x="651" y="1988"/>
                    <a:pt x="688" y="2025"/>
                  </a:cubicBezTo>
                  <a:cubicBezTo>
                    <a:pt x="638" y="1938"/>
                    <a:pt x="588" y="1863"/>
                    <a:pt x="538" y="1775"/>
                  </a:cubicBezTo>
                  <a:cubicBezTo>
                    <a:pt x="238" y="1250"/>
                    <a:pt x="151" y="675"/>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2" name="Google Shape;4472;p13"/>
            <p:cNvSpPr/>
            <p:nvPr/>
          </p:nvSpPr>
          <p:spPr>
            <a:xfrm>
              <a:off x="5632000" y="3982800"/>
              <a:ext cx="8475" cy="33150"/>
            </a:xfrm>
            <a:custGeom>
              <a:avLst/>
              <a:gdLst/>
              <a:ahLst/>
              <a:cxnLst/>
              <a:rect l="l" t="t" r="r" b="b"/>
              <a:pathLst>
                <a:path w="339" h="1326" extrusionOk="0">
                  <a:moveTo>
                    <a:pt x="38" y="1"/>
                  </a:moveTo>
                  <a:cubicBezTo>
                    <a:pt x="1" y="463"/>
                    <a:pt x="76" y="976"/>
                    <a:pt x="338" y="1326"/>
                  </a:cubicBezTo>
                  <a:cubicBezTo>
                    <a:pt x="201" y="901"/>
                    <a:pt x="126" y="45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3" name="Google Shape;4473;p13"/>
            <p:cNvSpPr/>
            <p:nvPr/>
          </p:nvSpPr>
          <p:spPr>
            <a:xfrm>
              <a:off x="5632325" y="4002800"/>
              <a:ext cx="2825" cy="10650"/>
            </a:xfrm>
            <a:custGeom>
              <a:avLst/>
              <a:gdLst/>
              <a:ahLst/>
              <a:cxnLst/>
              <a:rect l="l" t="t" r="r" b="b"/>
              <a:pathLst>
                <a:path w="113" h="426" extrusionOk="0">
                  <a:moveTo>
                    <a:pt x="0" y="1"/>
                  </a:moveTo>
                  <a:lnTo>
                    <a:pt x="0" y="1"/>
                  </a:lnTo>
                  <a:cubicBezTo>
                    <a:pt x="13" y="138"/>
                    <a:pt x="50" y="301"/>
                    <a:pt x="113" y="426"/>
                  </a:cubicBezTo>
                  <a:cubicBezTo>
                    <a:pt x="75" y="276"/>
                    <a:pt x="50" y="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4" name="Google Shape;4474;p13"/>
            <p:cNvSpPr/>
            <p:nvPr/>
          </p:nvSpPr>
          <p:spPr>
            <a:xfrm>
              <a:off x="5630750" y="3897825"/>
              <a:ext cx="6275" cy="40325"/>
            </a:xfrm>
            <a:custGeom>
              <a:avLst/>
              <a:gdLst/>
              <a:ahLst/>
              <a:cxnLst/>
              <a:rect l="l" t="t" r="r" b="b"/>
              <a:pathLst>
                <a:path w="251" h="1613" extrusionOk="0">
                  <a:moveTo>
                    <a:pt x="76" y="1"/>
                  </a:moveTo>
                  <a:cubicBezTo>
                    <a:pt x="26" y="313"/>
                    <a:pt x="1" y="638"/>
                    <a:pt x="76" y="951"/>
                  </a:cubicBezTo>
                  <a:cubicBezTo>
                    <a:pt x="126" y="1176"/>
                    <a:pt x="188" y="1401"/>
                    <a:pt x="251" y="1613"/>
                  </a:cubicBezTo>
                  <a:cubicBezTo>
                    <a:pt x="251" y="1600"/>
                    <a:pt x="251" y="1575"/>
                    <a:pt x="251" y="1563"/>
                  </a:cubicBezTo>
                  <a:cubicBezTo>
                    <a:pt x="251" y="938"/>
                    <a:pt x="126" y="60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5" name="Google Shape;4475;p13"/>
            <p:cNvSpPr/>
            <p:nvPr/>
          </p:nvSpPr>
          <p:spPr>
            <a:xfrm>
              <a:off x="5629200" y="3906275"/>
              <a:ext cx="3450" cy="23450"/>
            </a:xfrm>
            <a:custGeom>
              <a:avLst/>
              <a:gdLst/>
              <a:ahLst/>
              <a:cxnLst/>
              <a:rect l="l" t="t" r="r" b="b"/>
              <a:pathLst>
                <a:path w="138" h="938" extrusionOk="0">
                  <a:moveTo>
                    <a:pt x="13" y="0"/>
                  </a:moveTo>
                  <a:lnTo>
                    <a:pt x="13" y="0"/>
                  </a:lnTo>
                  <a:cubicBezTo>
                    <a:pt x="0" y="300"/>
                    <a:pt x="38" y="675"/>
                    <a:pt x="125" y="938"/>
                  </a:cubicBezTo>
                  <a:cubicBezTo>
                    <a:pt x="138" y="613"/>
                    <a:pt x="88" y="313"/>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6" name="Google Shape;4476;p13"/>
            <p:cNvSpPr/>
            <p:nvPr/>
          </p:nvSpPr>
          <p:spPr>
            <a:xfrm>
              <a:off x="5627625" y="3913150"/>
              <a:ext cx="1900" cy="13775"/>
            </a:xfrm>
            <a:custGeom>
              <a:avLst/>
              <a:gdLst/>
              <a:ahLst/>
              <a:cxnLst/>
              <a:rect l="l" t="t" r="r" b="b"/>
              <a:pathLst>
                <a:path w="76" h="551" extrusionOk="0">
                  <a:moveTo>
                    <a:pt x="13" y="0"/>
                  </a:moveTo>
                  <a:lnTo>
                    <a:pt x="13" y="0"/>
                  </a:lnTo>
                  <a:cubicBezTo>
                    <a:pt x="1" y="188"/>
                    <a:pt x="26" y="388"/>
                    <a:pt x="76" y="550"/>
                  </a:cubicBezTo>
                  <a:cubicBezTo>
                    <a:pt x="76" y="350"/>
                    <a:pt x="51" y="188"/>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7" name="Google Shape;4477;p13"/>
            <p:cNvSpPr/>
            <p:nvPr/>
          </p:nvSpPr>
          <p:spPr>
            <a:xfrm>
              <a:off x="5771975" y="4005300"/>
              <a:ext cx="19075" cy="65025"/>
            </a:xfrm>
            <a:custGeom>
              <a:avLst/>
              <a:gdLst/>
              <a:ahLst/>
              <a:cxnLst/>
              <a:rect l="l" t="t" r="r" b="b"/>
              <a:pathLst>
                <a:path w="763" h="2601" extrusionOk="0">
                  <a:moveTo>
                    <a:pt x="0" y="1"/>
                  </a:moveTo>
                  <a:cubicBezTo>
                    <a:pt x="125" y="438"/>
                    <a:pt x="175" y="888"/>
                    <a:pt x="275" y="1338"/>
                  </a:cubicBezTo>
                  <a:cubicBezTo>
                    <a:pt x="375" y="1800"/>
                    <a:pt x="450" y="2100"/>
                    <a:pt x="425" y="2600"/>
                  </a:cubicBezTo>
                  <a:cubicBezTo>
                    <a:pt x="763" y="1725"/>
                    <a:pt x="363" y="8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8" name="Google Shape;4478;p13"/>
            <p:cNvSpPr/>
            <p:nvPr/>
          </p:nvSpPr>
          <p:spPr>
            <a:xfrm>
              <a:off x="5771350" y="4018750"/>
              <a:ext cx="8450" cy="40950"/>
            </a:xfrm>
            <a:custGeom>
              <a:avLst/>
              <a:gdLst/>
              <a:ahLst/>
              <a:cxnLst/>
              <a:rect l="l" t="t" r="r" b="b"/>
              <a:pathLst>
                <a:path w="338" h="1638" extrusionOk="0">
                  <a:moveTo>
                    <a:pt x="0" y="0"/>
                  </a:moveTo>
                  <a:lnTo>
                    <a:pt x="0" y="0"/>
                  </a:lnTo>
                  <a:cubicBezTo>
                    <a:pt x="75" y="537"/>
                    <a:pt x="175" y="1137"/>
                    <a:pt x="313" y="1637"/>
                  </a:cubicBezTo>
                  <a:cubicBezTo>
                    <a:pt x="338" y="1075"/>
                    <a:pt x="200" y="5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9" name="Google Shape;4479;p13"/>
            <p:cNvSpPr/>
            <p:nvPr/>
          </p:nvSpPr>
          <p:spPr>
            <a:xfrm>
              <a:off x="5769775" y="4032475"/>
              <a:ext cx="5350" cy="24400"/>
            </a:xfrm>
            <a:custGeom>
              <a:avLst/>
              <a:gdLst/>
              <a:ahLst/>
              <a:cxnLst/>
              <a:rect l="l" t="t" r="r" b="b"/>
              <a:pathLst>
                <a:path w="214" h="976" extrusionOk="0">
                  <a:moveTo>
                    <a:pt x="1" y="1"/>
                  </a:moveTo>
                  <a:lnTo>
                    <a:pt x="1" y="1"/>
                  </a:lnTo>
                  <a:cubicBezTo>
                    <a:pt x="63" y="313"/>
                    <a:pt x="113" y="688"/>
                    <a:pt x="213" y="976"/>
                  </a:cubicBezTo>
                  <a:cubicBezTo>
                    <a:pt x="213" y="638"/>
                    <a:pt x="151" y="3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0" name="Google Shape;4480;p13"/>
            <p:cNvSpPr/>
            <p:nvPr/>
          </p:nvSpPr>
          <p:spPr>
            <a:xfrm>
              <a:off x="5735725" y="3985625"/>
              <a:ext cx="12525" cy="65325"/>
            </a:xfrm>
            <a:custGeom>
              <a:avLst/>
              <a:gdLst/>
              <a:ahLst/>
              <a:cxnLst/>
              <a:rect l="l" t="t" r="r" b="b"/>
              <a:pathLst>
                <a:path w="501" h="2613" extrusionOk="0">
                  <a:moveTo>
                    <a:pt x="501" y="0"/>
                  </a:moveTo>
                  <a:cubicBezTo>
                    <a:pt x="288" y="138"/>
                    <a:pt x="213" y="413"/>
                    <a:pt x="151" y="638"/>
                  </a:cubicBezTo>
                  <a:cubicBezTo>
                    <a:pt x="1" y="1288"/>
                    <a:pt x="138" y="1950"/>
                    <a:pt x="338" y="2562"/>
                  </a:cubicBezTo>
                  <a:cubicBezTo>
                    <a:pt x="338" y="2587"/>
                    <a:pt x="351" y="2600"/>
                    <a:pt x="351" y="2612"/>
                  </a:cubicBezTo>
                  <a:cubicBezTo>
                    <a:pt x="351" y="2475"/>
                    <a:pt x="351" y="2337"/>
                    <a:pt x="338" y="2187"/>
                  </a:cubicBezTo>
                  <a:cubicBezTo>
                    <a:pt x="326" y="1712"/>
                    <a:pt x="326" y="1225"/>
                    <a:pt x="326" y="750"/>
                  </a:cubicBezTo>
                  <a:cubicBezTo>
                    <a:pt x="326" y="575"/>
                    <a:pt x="338" y="488"/>
                    <a:pt x="351" y="388"/>
                  </a:cubicBezTo>
                  <a:cubicBezTo>
                    <a:pt x="376" y="250"/>
                    <a:pt x="401" y="10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1" name="Google Shape;4481;p13"/>
            <p:cNvSpPr/>
            <p:nvPr/>
          </p:nvSpPr>
          <p:spPr>
            <a:xfrm>
              <a:off x="5744475" y="3995000"/>
              <a:ext cx="4400" cy="42825"/>
            </a:xfrm>
            <a:custGeom>
              <a:avLst/>
              <a:gdLst/>
              <a:ahLst/>
              <a:cxnLst/>
              <a:rect l="l" t="t" r="r" b="b"/>
              <a:pathLst>
                <a:path w="176" h="1713" extrusionOk="0">
                  <a:moveTo>
                    <a:pt x="113" y="0"/>
                  </a:moveTo>
                  <a:cubicBezTo>
                    <a:pt x="1" y="563"/>
                    <a:pt x="1" y="1163"/>
                    <a:pt x="138" y="1712"/>
                  </a:cubicBezTo>
                  <a:cubicBezTo>
                    <a:pt x="176" y="1150"/>
                    <a:pt x="151" y="575"/>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2" name="Google Shape;4482;p13"/>
            <p:cNvSpPr/>
            <p:nvPr/>
          </p:nvSpPr>
          <p:spPr>
            <a:xfrm>
              <a:off x="5749475" y="4005300"/>
              <a:ext cx="3150" cy="25950"/>
            </a:xfrm>
            <a:custGeom>
              <a:avLst/>
              <a:gdLst/>
              <a:ahLst/>
              <a:cxnLst/>
              <a:rect l="l" t="t" r="r" b="b"/>
              <a:pathLst>
                <a:path w="126" h="1038" extrusionOk="0">
                  <a:moveTo>
                    <a:pt x="63" y="1"/>
                  </a:moveTo>
                  <a:lnTo>
                    <a:pt x="63" y="1"/>
                  </a:lnTo>
                  <a:cubicBezTo>
                    <a:pt x="1" y="351"/>
                    <a:pt x="13" y="701"/>
                    <a:pt x="88" y="1038"/>
                  </a:cubicBezTo>
                  <a:cubicBezTo>
                    <a:pt x="126" y="688"/>
                    <a:pt x="101" y="35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3" name="Google Shape;4483;p13"/>
            <p:cNvSpPr/>
            <p:nvPr/>
          </p:nvSpPr>
          <p:spPr>
            <a:xfrm>
              <a:off x="5674175" y="4033100"/>
              <a:ext cx="41900" cy="31275"/>
            </a:xfrm>
            <a:custGeom>
              <a:avLst/>
              <a:gdLst/>
              <a:ahLst/>
              <a:cxnLst/>
              <a:rect l="l" t="t" r="r" b="b"/>
              <a:pathLst>
                <a:path w="1676" h="1251" extrusionOk="0">
                  <a:moveTo>
                    <a:pt x="1" y="1"/>
                  </a:moveTo>
                  <a:cubicBezTo>
                    <a:pt x="363" y="651"/>
                    <a:pt x="988" y="1026"/>
                    <a:pt x="1675" y="1251"/>
                  </a:cubicBezTo>
                  <a:cubicBezTo>
                    <a:pt x="1026" y="776"/>
                    <a:pt x="513" y="4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4" name="Google Shape;4484;p13"/>
            <p:cNvSpPr/>
            <p:nvPr/>
          </p:nvSpPr>
          <p:spPr>
            <a:xfrm>
              <a:off x="5673200" y="4024650"/>
              <a:ext cx="37250" cy="29100"/>
            </a:xfrm>
            <a:custGeom>
              <a:avLst/>
              <a:gdLst/>
              <a:ahLst/>
              <a:cxnLst/>
              <a:rect l="l" t="t" r="r" b="b"/>
              <a:pathLst>
                <a:path w="1490" h="1164" extrusionOk="0">
                  <a:moveTo>
                    <a:pt x="7" y="1"/>
                  </a:moveTo>
                  <a:cubicBezTo>
                    <a:pt x="0" y="1"/>
                    <a:pt x="29" y="32"/>
                    <a:pt x="52" y="64"/>
                  </a:cubicBezTo>
                  <a:cubicBezTo>
                    <a:pt x="402" y="576"/>
                    <a:pt x="902" y="976"/>
                    <a:pt x="1490" y="1164"/>
                  </a:cubicBezTo>
                  <a:cubicBezTo>
                    <a:pt x="965" y="789"/>
                    <a:pt x="540" y="401"/>
                    <a:pt x="65" y="39"/>
                  </a:cubicBezTo>
                  <a:cubicBezTo>
                    <a:pt x="28" y="11"/>
                    <a:pt x="12" y="1"/>
                    <a:pt x="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5" name="Google Shape;4485;p13"/>
            <p:cNvSpPr/>
            <p:nvPr/>
          </p:nvSpPr>
          <p:spPr>
            <a:xfrm>
              <a:off x="5681675" y="4024375"/>
              <a:ext cx="14100" cy="12825"/>
            </a:xfrm>
            <a:custGeom>
              <a:avLst/>
              <a:gdLst/>
              <a:ahLst/>
              <a:cxnLst/>
              <a:rect l="l" t="t" r="r" b="b"/>
              <a:pathLst>
                <a:path w="564" h="513" extrusionOk="0">
                  <a:moveTo>
                    <a:pt x="1" y="0"/>
                  </a:moveTo>
                  <a:cubicBezTo>
                    <a:pt x="138" y="212"/>
                    <a:pt x="313" y="412"/>
                    <a:pt x="563" y="512"/>
                  </a:cubicBezTo>
                  <a:cubicBezTo>
                    <a:pt x="376" y="337"/>
                    <a:pt x="201" y="1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6" name="Google Shape;4486;p13"/>
            <p:cNvSpPr/>
            <p:nvPr/>
          </p:nvSpPr>
          <p:spPr>
            <a:xfrm>
              <a:off x="5697625" y="4089975"/>
              <a:ext cx="30625" cy="25650"/>
            </a:xfrm>
            <a:custGeom>
              <a:avLst/>
              <a:gdLst/>
              <a:ahLst/>
              <a:cxnLst/>
              <a:rect l="l" t="t" r="r" b="b"/>
              <a:pathLst>
                <a:path w="1225" h="1026" extrusionOk="0">
                  <a:moveTo>
                    <a:pt x="0" y="0"/>
                  </a:moveTo>
                  <a:lnTo>
                    <a:pt x="0" y="0"/>
                  </a:lnTo>
                  <a:cubicBezTo>
                    <a:pt x="325" y="425"/>
                    <a:pt x="750" y="775"/>
                    <a:pt x="1225" y="1025"/>
                  </a:cubicBezTo>
                  <a:cubicBezTo>
                    <a:pt x="875" y="663"/>
                    <a:pt x="375" y="2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7" name="Google Shape;4487;p13"/>
            <p:cNvSpPr/>
            <p:nvPr/>
          </p:nvSpPr>
          <p:spPr>
            <a:xfrm>
              <a:off x="5710750" y="4094975"/>
              <a:ext cx="15000" cy="12200"/>
            </a:xfrm>
            <a:custGeom>
              <a:avLst/>
              <a:gdLst/>
              <a:ahLst/>
              <a:cxnLst/>
              <a:rect l="l" t="t" r="r" b="b"/>
              <a:pathLst>
                <a:path w="600" h="488" extrusionOk="0">
                  <a:moveTo>
                    <a:pt x="0" y="0"/>
                  </a:moveTo>
                  <a:lnTo>
                    <a:pt x="0" y="0"/>
                  </a:lnTo>
                  <a:cubicBezTo>
                    <a:pt x="163" y="200"/>
                    <a:pt x="362" y="375"/>
                    <a:pt x="600" y="488"/>
                  </a:cubicBezTo>
                  <a:cubicBezTo>
                    <a:pt x="425" y="300"/>
                    <a:pt x="212" y="1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8" name="Google Shape;4488;p13"/>
            <p:cNvSpPr/>
            <p:nvPr/>
          </p:nvSpPr>
          <p:spPr>
            <a:xfrm>
              <a:off x="5719475" y="4094650"/>
              <a:ext cx="6900" cy="6275"/>
            </a:xfrm>
            <a:custGeom>
              <a:avLst/>
              <a:gdLst/>
              <a:ahLst/>
              <a:cxnLst/>
              <a:rect l="l" t="t" r="r" b="b"/>
              <a:pathLst>
                <a:path w="276" h="251" extrusionOk="0">
                  <a:moveTo>
                    <a:pt x="1" y="1"/>
                  </a:moveTo>
                  <a:lnTo>
                    <a:pt x="1" y="1"/>
                  </a:lnTo>
                  <a:cubicBezTo>
                    <a:pt x="88" y="101"/>
                    <a:pt x="176" y="176"/>
                    <a:pt x="276" y="251"/>
                  </a:cubicBezTo>
                  <a:cubicBezTo>
                    <a:pt x="213" y="151"/>
                    <a:pt x="113" y="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9" name="Google Shape;4489;p13"/>
            <p:cNvSpPr/>
            <p:nvPr/>
          </p:nvSpPr>
          <p:spPr>
            <a:xfrm>
              <a:off x="5698875" y="4109650"/>
              <a:ext cx="32825" cy="28450"/>
            </a:xfrm>
            <a:custGeom>
              <a:avLst/>
              <a:gdLst/>
              <a:ahLst/>
              <a:cxnLst/>
              <a:rect l="l" t="t" r="r" b="b"/>
              <a:pathLst>
                <a:path w="1313" h="1138" extrusionOk="0">
                  <a:moveTo>
                    <a:pt x="0" y="1"/>
                  </a:moveTo>
                  <a:lnTo>
                    <a:pt x="0" y="1"/>
                  </a:lnTo>
                  <a:cubicBezTo>
                    <a:pt x="413" y="476"/>
                    <a:pt x="825" y="800"/>
                    <a:pt x="1312" y="1138"/>
                  </a:cubicBezTo>
                  <a:cubicBezTo>
                    <a:pt x="950" y="675"/>
                    <a:pt x="513"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0" name="Google Shape;4490;p13"/>
            <p:cNvSpPr/>
            <p:nvPr/>
          </p:nvSpPr>
          <p:spPr>
            <a:xfrm>
              <a:off x="5706675" y="4120900"/>
              <a:ext cx="16275" cy="15325"/>
            </a:xfrm>
            <a:custGeom>
              <a:avLst/>
              <a:gdLst/>
              <a:ahLst/>
              <a:cxnLst/>
              <a:rect l="l" t="t" r="r" b="b"/>
              <a:pathLst>
                <a:path w="651" h="613" extrusionOk="0">
                  <a:moveTo>
                    <a:pt x="1" y="1"/>
                  </a:moveTo>
                  <a:lnTo>
                    <a:pt x="1" y="1"/>
                  </a:lnTo>
                  <a:cubicBezTo>
                    <a:pt x="188" y="250"/>
                    <a:pt x="413" y="450"/>
                    <a:pt x="650" y="613"/>
                  </a:cubicBezTo>
                  <a:cubicBezTo>
                    <a:pt x="488" y="375"/>
                    <a:pt x="226" y="1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1" name="Google Shape;4491;p13"/>
            <p:cNvSpPr/>
            <p:nvPr/>
          </p:nvSpPr>
          <p:spPr>
            <a:xfrm>
              <a:off x="5711375" y="4133075"/>
              <a:ext cx="5950" cy="5975"/>
            </a:xfrm>
            <a:custGeom>
              <a:avLst/>
              <a:gdLst/>
              <a:ahLst/>
              <a:cxnLst/>
              <a:rect l="l" t="t" r="r" b="b"/>
              <a:pathLst>
                <a:path w="238" h="239" extrusionOk="0">
                  <a:moveTo>
                    <a:pt x="0" y="1"/>
                  </a:moveTo>
                  <a:lnTo>
                    <a:pt x="0" y="1"/>
                  </a:lnTo>
                  <a:cubicBezTo>
                    <a:pt x="63" y="88"/>
                    <a:pt x="138" y="176"/>
                    <a:pt x="237" y="238"/>
                  </a:cubicBezTo>
                  <a:cubicBezTo>
                    <a:pt x="163" y="151"/>
                    <a:pt x="88"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2" name="Google Shape;4492;p13"/>
            <p:cNvSpPr/>
            <p:nvPr/>
          </p:nvSpPr>
          <p:spPr>
            <a:xfrm>
              <a:off x="5656700" y="4107150"/>
              <a:ext cx="30625" cy="36575"/>
            </a:xfrm>
            <a:custGeom>
              <a:avLst/>
              <a:gdLst/>
              <a:ahLst/>
              <a:cxnLst/>
              <a:rect l="l" t="t" r="r" b="b"/>
              <a:pathLst>
                <a:path w="1225" h="1463" extrusionOk="0">
                  <a:moveTo>
                    <a:pt x="0" y="1"/>
                  </a:moveTo>
                  <a:lnTo>
                    <a:pt x="0" y="1"/>
                  </a:lnTo>
                  <a:cubicBezTo>
                    <a:pt x="200" y="351"/>
                    <a:pt x="388" y="725"/>
                    <a:pt x="662" y="1025"/>
                  </a:cubicBezTo>
                  <a:cubicBezTo>
                    <a:pt x="819" y="1182"/>
                    <a:pt x="1021" y="1338"/>
                    <a:pt x="1204" y="1450"/>
                  </a:cubicBezTo>
                  <a:lnTo>
                    <a:pt x="1204" y="1450"/>
                  </a:lnTo>
                  <a:cubicBezTo>
                    <a:pt x="1201" y="1446"/>
                    <a:pt x="1200" y="1442"/>
                    <a:pt x="1200" y="1438"/>
                  </a:cubicBezTo>
                  <a:cubicBezTo>
                    <a:pt x="737" y="938"/>
                    <a:pt x="525" y="538"/>
                    <a:pt x="0" y="1"/>
                  </a:cubicBezTo>
                  <a:close/>
                  <a:moveTo>
                    <a:pt x="1204" y="1450"/>
                  </a:moveTo>
                  <a:cubicBezTo>
                    <a:pt x="1208" y="1457"/>
                    <a:pt x="1216" y="1463"/>
                    <a:pt x="1225" y="1463"/>
                  </a:cubicBezTo>
                  <a:cubicBezTo>
                    <a:pt x="1218" y="1459"/>
                    <a:pt x="1211" y="1454"/>
                    <a:pt x="1204" y="14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3" name="Google Shape;4493;p13"/>
            <p:cNvSpPr/>
            <p:nvPr/>
          </p:nvSpPr>
          <p:spPr>
            <a:xfrm>
              <a:off x="5681675" y="4119975"/>
              <a:ext cx="21275" cy="30700"/>
            </a:xfrm>
            <a:custGeom>
              <a:avLst/>
              <a:gdLst/>
              <a:ahLst/>
              <a:cxnLst/>
              <a:rect l="l" t="t" r="r" b="b"/>
              <a:pathLst>
                <a:path w="851" h="1228" extrusionOk="0">
                  <a:moveTo>
                    <a:pt x="1" y="0"/>
                  </a:moveTo>
                  <a:cubicBezTo>
                    <a:pt x="76" y="425"/>
                    <a:pt x="201" y="912"/>
                    <a:pt x="588" y="1175"/>
                  </a:cubicBezTo>
                  <a:cubicBezTo>
                    <a:pt x="650" y="1206"/>
                    <a:pt x="729" y="1228"/>
                    <a:pt x="803" y="1228"/>
                  </a:cubicBezTo>
                  <a:cubicBezTo>
                    <a:pt x="819" y="1228"/>
                    <a:pt x="835" y="1227"/>
                    <a:pt x="851" y="1225"/>
                  </a:cubicBezTo>
                  <a:lnTo>
                    <a:pt x="801" y="1225"/>
                  </a:lnTo>
                  <a:cubicBezTo>
                    <a:pt x="688" y="1200"/>
                    <a:pt x="601" y="1112"/>
                    <a:pt x="538" y="1037"/>
                  </a:cubicBezTo>
                  <a:cubicBezTo>
                    <a:pt x="326" y="725"/>
                    <a:pt x="138"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4" name="Google Shape;4494;p13"/>
            <p:cNvSpPr/>
            <p:nvPr/>
          </p:nvSpPr>
          <p:spPr>
            <a:xfrm>
              <a:off x="5748225" y="4112475"/>
              <a:ext cx="32200" cy="30625"/>
            </a:xfrm>
            <a:custGeom>
              <a:avLst/>
              <a:gdLst/>
              <a:ahLst/>
              <a:cxnLst/>
              <a:rect l="l" t="t" r="r" b="b"/>
              <a:pathLst>
                <a:path w="1288" h="1225" extrusionOk="0">
                  <a:moveTo>
                    <a:pt x="1" y="0"/>
                  </a:moveTo>
                  <a:cubicBezTo>
                    <a:pt x="113" y="300"/>
                    <a:pt x="276" y="587"/>
                    <a:pt x="501" y="825"/>
                  </a:cubicBezTo>
                  <a:cubicBezTo>
                    <a:pt x="700" y="1025"/>
                    <a:pt x="1063" y="1212"/>
                    <a:pt x="1288" y="1225"/>
                  </a:cubicBezTo>
                  <a:cubicBezTo>
                    <a:pt x="775" y="950"/>
                    <a:pt x="388" y="5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5" name="Google Shape;4495;p13"/>
            <p:cNvSpPr/>
            <p:nvPr/>
          </p:nvSpPr>
          <p:spPr>
            <a:xfrm>
              <a:off x="5746350" y="4119025"/>
              <a:ext cx="14725" cy="16275"/>
            </a:xfrm>
            <a:custGeom>
              <a:avLst/>
              <a:gdLst/>
              <a:ahLst/>
              <a:cxnLst/>
              <a:rect l="l" t="t" r="r" b="b"/>
              <a:pathLst>
                <a:path w="589" h="651" extrusionOk="0">
                  <a:moveTo>
                    <a:pt x="1" y="1"/>
                  </a:moveTo>
                  <a:cubicBezTo>
                    <a:pt x="101" y="275"/>
                    <a:pt x="326" y="563"/>
                    <a:pt x="588" y="650"/>
                  </a:cubicBezTo>
                  <a:cubicBezTo>
                    <a:pt x="363" y="463"/>
                    <a:pt x="176"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6" name="Google Shape;4496;p13"/>
            <p:cNvSpPr/>
            <p:nvPr/>
          </p:nvSpPr>
          <p:spPr>
            <a:xfrm>
              <a:off x="5761350" y="4105275"/>
              <a:ext cx="27525" cy="31575"/>
            </a:xfrm>
            <a:custGeom>
              <a:avLst/>
              <a:gdLst/>
              <a:ahLst/>
              <a:cxnLst/>
              <a:rect l="l" t="t" r="r" b="b"/>
              <a:pathLst>
                <a:path w="1101" h="1263" extrusionOk="0">
                  <a:moveTo>
                    <a:pt x="1" y="1"/>
                  </a:moveTo>
                  <a:lnTo>
                    <a:pt x="1" y="1"/>
                  </a:lnTo>
                  <a:cubicBezTo>
                    <a:pt x="188" y="513"/>
                    <a:pt x="650" y="1113"/>
                    <a:pt x="1100" y="1263"/>
                  </a:cubicBezTo>
                  <a:cubicBezTo>
                    <a:pt x="700" y="875"/>
                    <a:pt x="350" y="4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7" name="Google Shape;4497;p13"/>
            <p:cNvSpPr/>
            <p:nvPr/>
          </p:nvSpPr>
          <p:spPr>
            <a:xfrm>
              <a:off x="5782275" y="4125275"/>
              <a:ext cx="9725" cy="8150"/>
            </a:xfrm>
            <a:custGeom>
              <a:avLst/>
              <a:gdLst/>
              <a:ahLst/>
              <a:cxnLst/>
              <a:rect l="l" t="t" r="r" b="b"/>
              <a:pathLst>
                <a:path w="389" h="326" extrusionOk="0">
                  <a:moveTo>
                    <a:pt x="1" y="0"/>
                  </a:moveTo>
                  <a:cubicBezTo>
                    <a:pt x="88" y="138"/>
                    <a:pt x="251" y="288"/>
                    <a:pt x="388" y="325"/>
                  </a:cubicBezTo>
                  <a:cubicBezTo>
                    <a:pt x="251" y="213"/>
                    <a:pt x="138"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8" name="Google Shape;4498;p13"/>
            <p:cNvSpPr/>
            <p:nvPr/>
          </p:nvSpPr>
          <p:spPr>
            <a:xfrm>
              <a:off x="5796025" y="4082775"/>
              <a:ext cx="6900" cy="29400"/>
            </a:xfrm>
            <a:custGeom>
              <a:avLst/>
              <a:gdLst/>
              <a:ahLst/>
              <a:cxnLst/>
              <a:rect l="l" t="t" r="r" b="b"/>
              <a:pathLst>
                <a:path w="276" h="1176" extrusionOk="0">
                  <a:moveTo>
                    <a:pt x="1" y="1"/>
                  </a:moveTo>
                  <a:cubicBezTo>
                    <a:pt x="26" y="263"/>
                    <a:pt x="51" y="538"/>
                    <a:pt x="76" y="813"/>
                  </a:cubicBezTo>
                  <a:cubicBezTo>
                    <a:pt x="76" y="926"/>
                    <a:pt x="126" y="1063"/>
                    <a:pt x="63" y="1176"/>
                  </a:cubicBezTo>
                  <a:cubicBezTo>
                    <a:pt x="276" y="838"/>
                    <a:pt x="126" y="2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9" name="Google Shape;4499;p13"/>
            <p:cNvSpPr/>
            <p:nvPr/>
          </p:nvSpPr>
          <p:spPr>
            <a:xfrm>
              <a:off x="5792275" y="4087150"/>
              <a:ext cx="4100" cy="23775"/>
            </a:xfrm>
            <a:custGeom>
              <a:avLst/>
              <a:gdLst/>
              <a:ahLst/>
              <a:cxnLst/>
              <a:rect l="l" t="t" r="r" b="b"/>
              <a:pathLst>
                <a:path w="164" h="951" extrusionOk="0">
                  <a:moveTo>
                    <a:pt x="88" y="1"/>
                  </a:moveTo>
                  <a:lnTo>
                    <a:pt x="88" y="1"/>
                  </a:lnTo>
                  <a:cubicBezTo>
                    <a:pt x="51" y="313"/>
                    <a:pt x="51" y="638"/>
                    <a:pt x="1" y="951"/>
                  </a:cubicBezTo>
                  <a:cubicBezTo>
                    <a:pt x="151" y="676"/>
                    <a:pt x="163" y="25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0" name="Google Shape;4500;p13"/>
            <p:cNvSpPr/>
            <p:nvPr/>
          </p:nvSpPr>
          <p:spPr>
            <a:xfrm>
              <a:off x="5786975" y="4106525"/>
              <a:ext cx="325" cy="1275"/>
            </a:xfrm>
            <a:custGeom>
              <a:avLst/>
              <a:gdLst/>
              <a:ahLst/>
              <a:cxnLst/>
              <a:rect l="l" t="t" r="r" b="b"/>
              <a:pathLst>
                <a:path w="13" h="51" extrusionOk="0">
                  <a:moveTo>
                    <a:pt x="13" y="1"/>
                  </a:moveTo>
                  <a:cubicBezTo>
                    <a:pt x="0" y="13"/>
                    <a:pt x="0" y="26"/>
                    <a:pt x="0" y="51"/>
                  </a:cubicBezTo>
                  <a:cubicBezTo>
                    <a:pt x="0" y="38"/>
                    <a:pt x="13" y="13"/>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1" name="Google Shape;4501;p13"/>
            <p:cNvSpPr/>
            <p:nvPr/>
          </p:nvSpPr>
          <p:spPr>
            <a:xfrm>
              <a:off x="5749175" y="4089225"/>
              <a:ext cx="20950" cy="7325"/>
            </a:xfrm>
            <a:custGeom>
              <a:avLst/>
              <a:gdLst/>
              <a:ahLst/>
              <a:cxnLst/>
              <a:rect l="l" t="t" r="r" b="b"/>
              <a:pathLst>
                <a:path w="838" h="293" extrusionOk="0">
                  <a:moveTo>
                    <a:pt x="513" y="1"/>
                  </a:moveTo>
                  <a:cubicBezTo>
                    <a:pt x="397" y="1"/>
                    <a:pt x="284" y="28"/>
                    <a:pt x="188" y="93"/>
                  </a:cubicBezTo>
                  <a:cubicBezTo>
                    <a:pt x="113" y="143"/>
                    <a:pt x="13" y="193"/>
                    <a:pt x="0" y="293"/>
                  </a:cubicBezTo>
                  <a:cubicBezTo>
                    <a:pt x="50" y="205"/>
                    <a:pt x="163" y="180"/>
                    <a:pt x="263" y="143"/>
                  </a:cubicBezTo>
                  <a:cubicBezTo>
                    <a:pt x="450" y="68"/>
                    <a:pt x="637" y="68"/>
                    <a:pt x="837" y="68"/>
                  </a:cubicBezTo>
                  <a:cubicBezTo>
                    <a:pt x="734" y="25"/>
                    <a:pt x="622" y="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2" name="Google Shape;4502;p13"/>
            <p:cNvSpPr/>
            <p:nvPr/>
          </p:nvSpPr>
          <p:spPr>
            <a:xfrm>
              <a:off x="5749175" y="4085825"/>
              <a:ext cx="13450" cy="2600"/>
            </a:xfrm>
            <a:custGeom>
              <a:avLst/>
              <a:gdLst/>
              <a:ahLst/>
              <a:cxnLst/>
              <a:rect l="l" t="t" r="r" b="b"/>
              <a:pathLst>
                <a:path w="538" h="104" extrusionOk="0">
                  <a:moveTo>
                    <a:pt x="308" y="0"/>
                  </a:moveTo>
                  <a:cubicBezTo>
                    <a:pt x="197" y="0"/>
                    <a:pt x="88" y="31"/>
                    <a:pt x="0" y="104"/>
                  </a:cubicBezTo>
                  <a:cubicBezTo>
                    <a:pt x="188" y="41"/>
                    <a:pt x="338" y="54"/>
                    <a:pt x="538" y="41"/>
                  </a:cubicBezTo>
                  <a:cubicBezTo>
                    <a:pt x="465" y="15"/>
                    <a:pt x="386" y="0"/>
                    <a:pt x="3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3" name="Google Shape;4503;p13"/>
            <p:cNvSpPr/>
            <p:nvPr/>
          </p:nvSpPr>
          <p:spPr>
            <a:xfrm>
              <a:off x="5747925" y="4083725"/>
              <a:ext cx="5025" cy="475"/>
            </a:xfrm>
            <a:custGeom>
              <a:avLst/>
              <a:gdLst/>
              <a:ahLst/>
              <a:cxnLst/>
              <a:rect l="l" t="t" r="r" b="b"/>
              <a:pathLst>
                <a:path w="201" h="19" extrusionOk="0">
                  <a:moveTo>
                    <a:pt x="200" y="0"/>
                  </a:moveTo>
                  <a:cubicBezTo>
                    <a:pt x="138" y="0"/>
                    <a:pt x="63" y="0"/>
                    <a:pt x="0" y="13"/>
                  </a:cubicBezTo>
                  <a:cubicBezTo>
                    <a:pt x="18" y="17"/>
                    <a:pt x="39" y="18"/>
                    <a:pt x="60" y="18"/>
                  </a:cubicBezTo>
                  <a:cubicBezTo>
                    <a:pt x="111" y="18"/>
                    <a:pt x="165" y="9"/>
                    <a:pt x="2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4" name="Google Shape;4504;p13"/>
            <p:cNvSpPr/>
            <p:nvPr/>
          </p:nvSpPr>
          <p:spPr>
            <a:xfrm>
              <a:off x="5671050" y="4004050"/>
              <a:ext cx="26600" cy="14725"/>
            </a:xfrm>
            <a:custGeom>
              <a:avLst/>
              <a:gdLst/>
              <a:ahLst/>
              <a:cxnLst/>
              <a:rect l="l" t="t" r="r" b="b"/>
              <a:pathLst>
                <a:path w="1064" h="589" extrusionOk="0">
                  <a:moveTo>
                    <a:pt x="1" y="1"/>
                  </a:moveTo>
                  <a:cubicBezTo>
                    <a:pt x="376" y="126"/>
                    <a:pt x="751" y="326"/>
                    <a:pt x="1063" y="588"/>
                  </a:cubicBezTo>
                  <a:cubicBezTo>
                    <a:pt x="838" y="213"/>
                    <a:pt x="43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5" name="Google Shape;4505;p13"/>
            <p:cNvSpPr/>
            <p:nvPr/>
          </p:nvSpPr>
          <p:spPr>
            <a:xfrm>
              <a:off x="5677000" y="4010300"/>
              <a:ext cx="21275" cy="17525"/>
            </a:xfrm>
            <a:custGeom>
              <a:avLst/>
              <a:gdLst/>
              <a:ahLst/>
              <a:cxnLst/>
              <a:rect l="l" t="t" r="r" b="b"/>
              <a:pathLst>
                <a:path w="851" h="701" extrusionOk="0">
                  <a:moveTo>
                    <a:pt x="0" y="1"/>
                  </a:moveTo>
                  <a:cubicBezTo>
                    <a:pt x="288" y="213"/>
                    <a:pt x="563" y="488"/>
                    <a:pt x="850" y="701"/>
                  </a:cubicBezTo>
                  <a:cubicBezTo>
                    <a:pt x="650" y="388"/>
                    <a:pt x="363"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6" name="Google Shape;4506;p13"/>
            <p:cNvSpPr/>
            <p:nvPr/>
          </p:nvSpPr>
          <p:spPr>
            <a:xfrm>
              <a:off x="5722300" y="3995300"/>
              <a:ext cx="5950" cy="41900"/>
            </a:xfrm>
            <a:custGeom>
              <a:avLst/>
              <a:gdLst/>
              <a:ahLst/>
              <a:cxnLst/>
              <a:rect l="l" t="t" r="r" b="b"/>
              <a:pathLst>
                <a:path w="238" h="1676" extrusionOk="0">
                  <a:moveTo>
                    <a:pt x="75" y="1"/>
                  </a:moveTo>
                  <a:lnTo>
                    <a:pt x="75" y="1"/>
                  </a:lnTo>
                  <a:cubicBezTo>
                    <a:pt x="0" y="563"/>
                    <a:pt x="50" y="1138"/>
                    <a:pt x="238" y="1675"/>
                  </a:cubicBezTo>
                  <a:cubicBezTo>
                    <a:pt x="238" y="1113"/>
                    <a:pt x="188" y="55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7" name="Google Shape;4507;p13"/>
            <p:cNvSpPr/>
            <p:nvPr/>
          </p:nvSpPr>
          <p:spPr>
            <a:xfrm>
              <a:off x="5717300" y="3996875"/>
              <a:ext cx="3450" cy="26575"/>
            </a:xfrm>
            <a:custGeom>
              <a:avLst/>
              <a:gdLst/>
              <a:ahLst/>
              <a:cxnLst/>
              <a:rect l="l" t="t" r="r" b="b"/>
              <a:pathLst>
                <a:path w="138" h="1063" extrusionOk="0">
                  <a:moveTo>
                    <a:pt x="100" y="0"/>
                  </a:moveTo>
                  <a:cubicBezTo>
                    <a:pt x="0" y="338"/>
                    <a:pt x="13" y="713"/>
                    <a:pt x="100" y="1063"/>
                  </a:cubicBezTo>
                  <a:cubicBezTo>
                    <a:pt x="138" y="700"/>
                    <a:pt x="113" y="350"/>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8" name="Google Shape;4508;p13"/>
            <p:cNvSpPr/>
            <p:nvPr/>
          </p:nvSpPr>
          <p:spPr>
            <a:xfrm>
              <a:off x="5711675" y="4003425"/>
              <a:ext cx="2525" cy="20025"/>
            </a:xfrm>
            <a:custGeom>
              <a:avLst/>
              <a:gdLst/>
              <a:ahLst/>
              <a:cxnLst/>
              <a:rect l="l" t="t" r="r" b="b"/>
              <a:pathLst>
                <a:path w="101" h="801" extrusionOk="0">
                  <a:moveTo>
                    <a:pt x="63" y="1"/>
                  </a:moveTo>
                  <a:cubicBezTo>
                    <a:pt x="1" y="263"/>
                    <a:pt x="13" y="563"/>
                    <a:pt x="88" y="801"/>
                  </a:cubicBezTo>
                  <a:cubicBezTo>
                    <a:pt x="101" y="538"/>
                    <a:pt x="76" y="263"/>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9" name="Google Shape;4509;p13"/>
            <p:cNvSpPr/>
            <p:nvPr/>
          </p:nvSpPr>
          <p:spPr>
            <a:xfrm>
              <a:off x="5719475" y="3954700"/>
              <a:ext cx="5025" cy="23775"/>
            </a:xfrm>
            <a:custGeom>
              <a:avLst/>
              <a:gdLst/>
              <a:ahLst/>
              <a:cxnLst/>
              <a:rect l="l" t="t" r="r" b="b"/>
              <a:pathLst>
                <a:path w="201" h="951" extrusionOk="0">
                  <a:moveTo>
                    <a:pt x="63" y="0"/>
                  </a:moveTo>
                  <a:lnTo>
                    <a:pt x="63" y="0"/>
                  </a:lnTo>
                  <a:cubicBezTo>
                    <a:pt x="1" y="313"/>
                    <a:pt x="76" y="700"/>
                    <a:pt x="201" y="950"/>
                  </a:cubicBezTo>
                  <a:cubicBezTo>
                    <a:pt x="176" y="613"/>
                    <a:pt x="126" y="35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0" name="Google Shape;4510;p13"/>
            <p:cNvSpPr/>
            <p:nvPr/>
          </p:nvSpPr>
          <p:spPr>
            <a:xfrm>
              <a:off x="5724475" y="3953125"/>
              <a:ext cx="5650" cy="28150"/>
            </a:xfrm>
            <a:custGeom>
              <a:avLst/>
              <a:gdLst/>
              <a:ahLst/>
              <a:cxnLst/>
              <a:rect l="l" t="t" r="r" b="b"/>
              <a:pathLst>
                <a:path w="226" h="1126" extrusionOk="0">
                  <a:moveTo>
                    <a:pt x="38" y="1"/>
                  </a:moveTo>
                  <a:lnTo>
                    <a:pt x="38" y="1"/>
                  </a:lnTo>
                  <a:cubicBezTo>
                    <a:pt x="1" y="376"/>
                    <a:pt x="76" y="838"/>
                    <a:pt x="226" y="1125"/>
                  </a:cubicBezTo>
                  <a:cubicBezTo>
                    <a:pt x="201" y="726"/>
                    <a:pt x="126" y="4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1" name="Google Shape;4511;p13"/>
            <p:cNvSpPr/>
            <p:nvPr/>
          </p:nvSpPr>
          <p:spPr>
            <a:xfrm>
              <a:off x="5731675" y="3954700"/>
              <a:ext cx="2825" cy="16275"/>
            </a:xfrm>
            <a:custGeom>
              <a:avLst/>
              <a:gdLst/>
              <a:ahLst/>
              <a:cxnLst/>
              <a:rect l="l" t="t" r="r" b="b"/>
              <a:pathLst>
                <a:path w="113" h="651" extrusionOk="0">
                  <a:moveTo>
                    <a:pt x="0" y="0"/>
                  </a:moveTo>
                  <a:cubicBezTo>
                    <a:pt x="0" y="225"/>
                    <a:pt x="25" y="463"/>
                    <a:pt x="113" y="650"/>
                  </a:cubicBezTo>
                  <a:cubicBezTo>
                    <a:pt x="88" y="425"/>
                    <a:pt x="63"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2" name="Google Shape;4512;p13"/>
            <p:cNvSpPr/>
            <p:nvPr/>
          </p:nvSpPr>
          <p:spPr>
            <a:xfrm>
              <a:off x="5664500" y="3924425"/>
              <a:ext cx="15025" cy="19975"/>
            </a:xfrm>
            <a:custGeom>
              <a:avLst/>
              <a:gdLst/>
              <a:ahLst/>
              <a:cxnLst/>
              <a:rect l="l" t="t" r="r" b="b"/>
              <a:pathLst>
                <a:path w="601" h="799" extrusionOk="0">
                  <a:moveTo>
                    <a:pt x="447" y="0"/>
                  </a:moveTo>
                  <a:cubicBezTo>
                    <a:pt x="440" y="0"/>
                    <a:pt x="457" y="121"/>
                    <a:pt x="438" y="187"/>
                  </a:cubicBezTo>
                  <a:cubicBezTo>
                    <a:pt x="425" y="424"/>
                    <a:pt x="263" y="711"/>
                    <a:pt x="1" y="799"/>
                  </a:cubicBezTo>
                  <a:cubicBezTo>
                    <a:pt x="388" y="786"/>
                    <a:pt x="600" y="399"/>
                    <a:pt x="463" y="49"/>
                  </a:cubicBezTo>
                  <a:cubicBezTo>
                    <a:pt x="453" y="14"/>
                    <a:pt x="449" y="0"/>
                    <a:pt x="4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3" name="Google Shape;4513;p13"/>
            <p:cNvSpPr/>
            <p:nvPr/>
          </p:nvSpPr>
          <p:spPr>
            <a:xfrm>
              <a:off x="5663875" y="3923450"/>
              <a:ext cx="9400" cy="17200"/>
            </a:xfrm>
            <a:custGeom>
              <a:avLst/>
              <a:gdLst/>
              <a:ahLst/>
              <a:cxnLst/>
              <a:rect l="l" t="t" r="r" b="b"/>
              <a:pathLst>
                <a:path w="376" h="688" extrusionOk="0">
                  <a:moveTo>
                    <a:pt x="313" y="1"/>
                  </a:moveTo>
                  <a:lnTo>
                    <a:pt x="313" y="1"/>
                  </a:lnTo>
                  <a:cubicBezTo>
                    <a:pt x="263" y="238"/>
                    <a:pt x="213" y="538"/>
                    <a:pt x="1" y="688"/>
                  </a:cubicBezTo>
                  <a:cubicBezTo>
                    <a:pt x="275" y="625"/>
                    <a:pt x="375" y="188"/>
                    <a:pt x="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4" name="Google Shape;4514;p13"/>
            <p:cNvSpPr/>
            <p:nvPr/>
          </p:nvSpPr>
          <p:spPr>
            <a:xfrm>
              <a:off x="5660450" y="3924075"/>
              <a:ext cx="6575" cy="12525"/>
            </a:xfrm>
            <a:custGeom>
              <a:avLst/>
              <a:gdLst/>
              <a:ahLst/>
              <a:cxnLst/>
              <a:rect l="l" t="t" r="r" b="b"/>
              <a:pathLst>
                <a:path w="263" h="501" extrusionOk="0">
                  <a:moveTo>
                    <a:pt x="263" y="1"/>
                  </a:moveTo>
                  <a:lnTo>
                    <a:pt x="263" y="1"/>
                  </a:lnTo>
                  <a:cubicBezTo>
                    <a:pt x="175" y="163"/>
                    <a:pt x="125" y="351"/>
                    <a:pt x="0" y="500"/>
                  </a:cubicBezTo>
                  <a:cubicBezTo>
                    <a:pt x="163" y="388"/>
                    <a:pt x="238" y="176"/>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5" name="Google Shape;4515;p13"/>
            <p:cNvSpPr/>
            <p:nvPr/>
          </p:nvSpPr>
          <p:spPr>
            <a:xfrm>
              <a:off x="5641375" y="3885350"/>
              <a:ext cx="8150" cy="35325"/>
            </a:xfrm>
            <a:custGeom>
              <a:avLst/>
              <a:gdLst/>
              <a:ahLst/>
              <a:cxnLst/>
              <a:rect l="l" t="t" r="r" b="b"/>
              <a:pathLst>
                <a:path w="326" h="1413" extrusionOk="0">
                  <a:moveTo>
                    <a:pt x="326" y="0"/>
                  </a:moveTo>
                  <a:lnTo>
                    <a:pt x="326" y="0"/>
                  </a:lnTo>
                  <a:cubicBezTo>
                    <a:pt x="51" y="425"/>
                    <a:pt x="1" y="950"/>
                    <a:pt x="176" y="1412"/>
                  </a:cubicBezTo>
                  <a:cubicBezTo>
                    <a:pt x="138" y="912"/>
                    <a:pt x="226" y="487"/>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6" name="Google Shape;4516;p13"/>
            <p:cNvSpPr/>
            <p:nvPr/>
          </p:nvSpPr>
          <p:spPr>
            <a:xfrm>
              <a:off x="5647000" y="3890325"/>
              <a:ext cx="5975" cy="24100"/>
            </a:xfrm>
            <a:custGeom>
              <a:avLst/>
              <a:gdLst/>
              <a:ahLst/>
              <a:cxnLst/>
              <a:rect l="l" t="t" r="r" b="b"/>
              <a:pathLst>
                <a:path w="239" h="964" extrusionOk="0">
                  <a:moveTo>
                    <a:pt x="238" y="1"/>
                  </a:moveTo>
                  <a:lnTo>
                    <a:pt x="238" y="1"/>
                  </a:lnTo>
                  <a:cubicBezTo>
                    <a:pt x="88" y="301"/>
                    <a:pt x="1" y="638"/>
                    <a:pt x="76" y="963"/>
                  </a:cubicBezTo>
                  <a:cubicBezTo>
                    <a:pt x="101" y="651"/>
                    <a:pt x="201" y="313"/>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7" name="Google Shape;4517;p13"/>
            <p:cNvSpPr/>
            <p:nvPr/>
          </p:nvSpPr>
          <p:spPr>
            <a:xfrm>
              <a:off x="5653875" y="3892825"/>
              <a:ext cx="3775" cy="14400"/>
            </a:xfrm>
            <a:custGeom>
              <a:avLst/>
              <a:gdLst/>
              <a:ahLst/>
              <a:cxnLst/>
              <a:rect l="l" t="t" r="r" b="b"/>
              <a:pathLst>
                <a:path w="151" h="576" extrusionOk="0">
                  <a:moveTo>
                    <a:pt x="151" y="1"/>
                  </a:moveTo>
                  <a:lnTo>
                    <a:pt x="151" y="1"/>
                  </a:lnTo>
                  <a:cubicBezTo>
                    <a:pt x="63" y="188"/>
                    <a:pt x="1" y="376"/>
                    <a:pt x="1" y="576"/>
                  </a:cubicBezTo>
                  <a:cubicBezTo>
                    <a:pt x="51" y="388"/>
                    <a:pt x="138" y="188"/>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8" name="Google Shape;4518;p13"/>
            <p:cNvSpPr/>
            <p:nvPr/>
          </p:nvSpPr>
          <p:spPr>
            <a:xfrm>
              <a:off x="5659500" y="3895950"/>
              <a:ext cx="1900" cy="4100"/>
            </a:xfrm>
            <a:custGeom>
              <a:avLst/>
              <a:gdLst/>
              <a:ahLst/>
              <a:cxnLst/>
              <a:rect l="l" t="t" r="r" b="b"/>
              <a:pathLst>
                <a:path w="76" h="164" extrusionOk="0">
                  <a:moveTo>
                    <a:pt x="76" y="1"/>
                  </a:moveTo>
                  <a:lnTo>
                    <a:pt x="76" y="1"/>
                  </a:lnTo>
                  <a:cubicBezTo>
                    <a:pt x="38" y="51"/>
                    <a:pt x="13" y="101"/>
                    <a:pt x="1" y="163"/>
                  </a:cubicBezTo>
                  <a:cubicBezTo>
                    <a:pt x="26" y="113"/>
                    <a:pt x="63" y="5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9" name="Google Shape;4519;p13"/>
            <p:cNvSpPr/>
            <p:nvPr/>
          </p:nvSpPr>
          <p:spPr>
            <a:xfrm>
              <a:off x="5688550" y="3895325"/>
              <a:ext cx="6275" cy="21900"/>
            </a:xfrm>
            <a:custGeom>
              <a:avLst/>
              <a:gdLst/>
              <a:ahLst/>
              <a:cxnLst/>
              <a:rect l="l" t="t" r="r" b="b"/>
              <a:pathLst>
                <a:path w="251" h="876" extrusionOk="0">
                  <a:moveTo>
                    <a:pt x="1" y="1"/>
                  </a:moveTo>
                  <a:lnTo>
                    <a:pt x="1" y="1"/>
                  </a:lnTo>
                  <a:cubicBezTo>
                    <a:pt x="88" y="301"/>
                    <a:pt x="138" y="551"/>
                    <a:pt x="88" y="876"/>
                  </a:cubicBezTo>
                  <a:cubicBezTo>
                    <a:pt x="251" y="613"/>
                    <a:pt x="176"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0" name="Google Shape;4520;p13"/>
            <p:cNvSpPr/>
            <p:nvPr/>
          </p:nvSpPr>
          <p:spPr>
            <a:xfrm>
              <a:off x="5686375" y="3899700"/>
              <a:ext cx="4700" cy="14100"/>
            </a:xfrm>
            <a:custGeom>
              <a:avLst/>
              <a:gdLst/>
              <a:ahLst/>
              <a:cxnLst/>
              <a:rect l="l" t="t" r="r" b="b"/>
              <a:pathLst>
                <a:path w="188" h="564" extrusionOk="0">
                  <a:moveTo>
                    <a:pt x="0" y="1"/>
                  </a:moveTo>
                  <a:lnTo>
                    <a:pt x="0" y="1"/>
                  </a:lnTo>
                  <a:cubicBezTo>
                    <a:pt x="75" y="176"/>
                    <a:pt x="100" y="376"/>
                    <a:pt x="113" y="563"/>
                  </a:cubicBezTo>
                  <a:cubicBezTo>
                    <a:pt x="188" y="388"/>
                    <a:pt x="113"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1" name="Google Shape;4521;p13"/>
            <p:cNvSpPr/>
            <p:nvPr/>
          </p:nvSpPr>
          <p:spPr>
            <a:xfrm>
              <a:off x="5684175" y="3905325"/>
              <a:ext cx="1900" cy="5975"/>
            </a:xfrm>
            <a:custGeom>
              <a:avLst/>
              <a:gdLst/>
              <a:ahLst/>
              <a:cxnLst/>
              <a:rect l="l" t="t" r="r" b="b"/>
              <a:pathLst>
                <a:path w="76" h="239" extrusionOk="0">
                  <a:moveTo>
                    <a:pt x="1" y="1"/>
                  </a:moveTo>
                  <a:lnTo>
                    <a:pt x="1" y="1"/>
                  </a:lnTo>
                  <a:cubicBezTo>
                    <a:pt x="13" y="76"/>
                    <a:pt x="51" y="151"/>
                    <a:pt x="51" y="238"/>
                  </a:cubicBezTo>
                  <a:cubicBezTo>
                    <a:pt x="76" y="151"/>
                    <a:pt x="38" y="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2" name="Google Shape;4522;p13"/>
            <p:cNvSpPr/>
            <p:nvPr/>
          </p:nvSpPr>
          <p:spPr>
            <a:xfrm>
              <a:off x="5708875" y="3890650"/>
              <a:ext cx="3450" cy="15950"/>
            </a:xfrm>
            <a:custGeom>
              <a:avLst/>
              <a:gdLst/>
              <a:ahLst/>
              <a:cxnLst/>
              <a:rect l="l" t="t" r="r" b="b"/>
              <a:pathLst>
                <a:path w="138" h="638" extrusionOk="0">
                  <a:moveTo>
                    <a:pt x="0" y="0"/>
                  </a:moveTo>
                  <a:lnTo>
                    <a:pt x="0" y="0"/>
                  </a:lnTo>
                  <a:cubicBezTo>
                    <a:pt x="38" y="175"/>
                    <a:pt x="63" y="438"/>
                    <a:pt x="38" y="638"/>
                  </a:cubicBezTo>
                  <a:cubicBezTo>
                    <a:pt x="138" y="438"/>
                    <a:pt x="113" y="1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3" name="Google Shape;4523;p13"/>
            <p:cNvSpPr/>
            <p:nvPr/>
          </p:nvSpPr>
          <p:spPr>
            <a:xfrm>
              <a:off x="5705375" y="3893150"/>
              <a:ext cx="3825" cy="14075"/>
            </a:xfrm>
            <a:custGeom>
              <a:avLst/>
              <a:gdLst/>
              <a:ahLst/>
              <a:cxnLst/>
              <a:rect l="l" t="t" r="r" b="b"/>
              <a:pathLst>
                <a:path w="153" h="563" extrusionOk="0">
                  <a:moveTo>
                    <a:pt x="2" y="0"/>
                  </a:moveTo>
                  <a:cubicBezTo>
                    <a:pt x="1" y="0"/>
                    <a:pt x="0" y="4"/>
                    <a:pt x="3" y="13"/>
                  </a:cubicBezTo>
                  <a:cubicBezTo>
                    <a:pt x="53" y="213"/>
                    <a:pt x="90" y="375"/>
                    <a:pt x="78" y="563"/>
                  </a:cubicBezTo>
                  <a:cubicBezTo>
                    <a:pt x="153" y="413"/>
                    <a:pt x="115" y="238"/>
                    <a:pt x="53" y="88"/>
                  </a:cubicBezTo>
                  <a:cubicBezTo>
                    <a:pt x="53" y="78"/>
                    <a:pt x="11" y="0"/>
                    <a:pt x="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4" name="Google Shape;4524;p13"/>
            <p:cNvSpPr/>
            <p:nvPr/>
          </p:nvSpPr>
          <p:spPr>
            <a:xfrm>
              <a:off x="5702625" y="3900325"/>
              <a:ext cx="950" cy="5975"/>
            </a:xfrm>
            <a:custGeom>
              <a:avLst/>
              <a:gdLst/>
              <a:ahLst/>
              <a:cxnLst/>
              <a:rect l="l" t="t" r="r" b="b"/>
              <a:pathLst>
                <a:path w="38" h="239" extrusionOk="0">
                  <a:moveTo>
                    <a:pt x="0" y="1"/>
                  </a:moveTo>
                  <a:cubicBezTo>
                    <a:pt x="13" y="88"/>
                    <a:pt x="13" y="151"/>
                    <a:pt x="38" y="238"/>
                  </a:cubicBezTo>
                  <a:cubicBezTo>
                    <a:pt x="38" y="163"/>
                    <a:pt x="38"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5" name="Google Shape;4525;p13"/>
            <p:cNvSpPr/>
            <p:nvPr/>
          </p:nvSpPr>
          <p:spPr>
            <a:xfrm>
              <a:off x="5708250" y="3917200"/>
              <a:ext cx="9700" cy="21575"/>
            </a:xfrm>
            <a:custGeom>
              <a:avLst/>
              <a:gdLst/>
              <a:ahLst/>
              <a:cxnLst/>
              <a:rect l="l" t="t" r="r" b="b"/>
              <a:pathLst>
                <a:path w="388" h="863" extrusionOk="0">
                  <a:moveTo>
                    <a:pt x="350" y="1"/>
                  </a:moveTo>
                  <a:cubicBezTo>
                    <a:pt x="325" y="176"/>
                    <a:pt x="263" y="426"/>
                    <a:pt x="213" y="526"/>
                  </a:cubicBezTo>
                  <a:cubicBezTo>
                    <a:pt x="150" y="638"/>
                    <a:pt x="100" y="775"/>
                    <a:pt x="0" y="863"/>
                  </a:cubicBezTo>
                  <a:cubicBezTo>
                    <a:pt x="312" y="700"/>
                    <a:pt x="387" y="313"/>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6" name="Google Shape;4526;p13"/>
            <p:cNvSpPr/>
            <p:nvPr/>
          </p:nvSpPr>
          <p:spPr>
            <a:xfrm>
              <a:off x="5706375" y="3918450"/>
              <a:ext cx="7525" cy="16275"/>
            </a:xfrm>
            <a:custGeom>
              <a:avLst/>
              <a:gdLst/>
              <a:ahLst/>
              <a:cxnLst/>
              <a:rect l="l" t="t" r="r" b="b"/>
              <a:pathLst>
                <a:path w="301" h="651" extrusionOk="0">
                  <a:moveTo>
                    <a:pt x="300" y="1"/>
                  </a:moveTo>
                  <a:lnTo>
                    <a:pt x="300" y="1"/>
                  </a:lnTo>
                  <a:cubicBezTo>
                    <a:pt x="238" y="226"/>
                    <a:pt x="125" y="463"/>
                    <a:pt x="0" y="650"/>
                  </a:cubicBezTo>
                  <a:cubicBezTo>
                    <a:pt x="200" y="501"/>
                    <a:pt x="300" y="238"/>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7" name="Google Shape;4527;p13"/>
            <p:cNvSpPr/>
            <p:nvPr/>
          </p:nvSpPr>
          <p:spPr>
            <a:xfrm>
              <a:off x="5706050" y="3918775"/>
              <a:ext cx="2525" cy="5325"/>
            </a:xfrm>
            <a:custGeom>
              <a:avLst/>
              <a:gdLst/>
              <a:ahLst/>
              <a:cxnLst/>
              <a:rect l="l" t="t" r="r" b="b"/>
              <a:pathLst>
                <a:path w="101" h="213" extrusionOk="0">
                  <a:moveTo>
                    <a:pt x="88" y="0"/>
                  </a:moveTo>
                  <a:cubicBezTo>
                    <a:pt x="76" y="75"/>
                    <a:pt x="26" y="138"/>
                    <a:pt x="1" y="213"/>
                  </a:cubicBezTo>
                  <a:cubicBezTo>
                    <a:pt x="51" y="150"/>
                    <a:pt x="101" y="75"/>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8" name="Google Shape;4528;p13"/>
            <p:cNvSpPr/>
            <p:nvPr/>
          </p:nvSpPr>
          <p:spPr>
            <a:xfrm>
              <a:off x="5669500" y="3959800"/>
              <a:ext cx="15950" cy="1800"/>
            </a:xfrm>
            <a:custGeom>
              <a:avLst/>
              <a:gdLst/>
              <a:ahLst/>
              <a:cxnLst/>
              <a:rect l="l" t="t" r="r" b="b"/>
              <a:pathLst>
                <a:path w="638" h="72" extrusionOk="0">
                  <a:moveTo>
                    <a:pt x="299" y="1"/>
                  </a:moveTo>
                  <a:cubicBezTo>
                    <a:pt x="190" y="1"/>
                    <a:pt x="85" y="23"/>
                    <a:pt x="0" y="71"/>
                  </a:cubicBezTo>
                  <a:cubicBezTo>
                    <a:pt x="90" y="61"/>
                    <a:pt x="180" y="57"/>
                    <a:pt x="270" y="57"/>
                  </a:cubicBezTo>
                  <a:cubicBezTo>
                    <a:pt x="393" y="57"/>
                    <a:pt x="515" y="64"/>
                    <a:pt x="638" y="71"/>
                  </a:cubicBezTo>
                  <a:cubicBezTo>
                    <a:pt x="535" y="26"/>
                    <a:pt x="415" y="1"/>
                    <a:pt x="2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9" name="Google Shape;4529;p13"/>
            <p:cNvSpPr/>
            <p:nvPr/>
          </p:nvSpPr>
          <p:spPr>
            <a:xfrm>
              <a:off x="5669175" y="3965975"/>
              <a:ext cx="13775" cy="2500"/>
            </a:xfrm>
            <a:custGeom>
              <a:avLst/>
              <a:gdLst/>
              <a:ahLst/>
              <a:cxnLst/>
              <a:rect l="l" t="t" r="r" b="b"/>
              <a:pathLst>
                <a:path w="551" h="100" extrusionOk="0">
                  <a:moveTo>
                    <a:pt x="254" y="0"/>
                  </a:moveTo>
                  <a:cubicBezTo>
                    <a:pt x="165" y="0"/>
                    <a:pt x="75" y="22"/>
                    <a:pt x="1" y="62"/>
                  </a:cubicBezTo>
                  <a:cubicBezTo>
                    <a:pt x="72" y="57"/>
                    <a:pt x="148" y="51"/>
                    <a:pt x="224" y="51"/>
                  </a:cubicBezTo>
                  <a:cubicBezTo>
                    <a:pt x="335" y="51"/>
                    <a:pt x="447" y="62"/>
                    <a:pt x="551" y="99"/>
                  </a:cubicBezTo>
                  <a:cubicBezTo>
                    <a:pt x="469" y="31"/>
                    <a:pt x="362"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0" name="Google Shape;4530;p13"/>
            <p:cNvSpPr/>
            <p:nvPr/>
          </p:nvSpPr>
          <p:spPr>
            <a:xfrm>
              <a:off x="5674800" y="3973550"/>
              <a:ext cx="5650" cy="550"/>
            </a:xfrm>
            <a:custGeom>
              <a:avLst/>
              <a:gdLst/>
              <a:ahLst/>
              <a:cxnLst/>
              <a:rect l="l" t="t" r="r" b="b"/>
              <a:pathLst>
                <a:path w="226" h="22" extrusionOk="0">
                  <a:moveTo>
                    <a:pt x="129" y="0"/>
                  </a:moveTo>
                  <a:cubicBezTo>
                    <a:pt x="83" y="0"/>
                    <a:pt x="38" y="6"/>
                    <a:pt x="1" y="21"/>
                  </a:cubicBezTo>
                  <a:cubicBezTo>
                    <a:pt x="76" y="21"/>
                    <a:pt x="151" y="21"/>
                    <a:pt x="226" y="9"/>
                  </a:cubicBezTo>
                  <a:cubicBezTo>
                    <a:pt x="195" y="3"/>
                    <a:pt x="162"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1" name="Google Shape;4531;p13"/>
            <p:cNvSpPr/>
            <p:nvPr/>
          </p:nvSpPr>
          <p:spPr>
            <a:xfrm>
              <a:off x="5693250" y="3950000"/>
              <a:ext cx="5950" cy="25350"/>
            </a:xfrm>
            <a:custGeom>
              <a:avLst/>
              <a:gdLst/>
              <a:ahLst/>
              <a:cxnLst/>
              <a:rect l="l" t="t" r="r" b="b"/>
              <a:pathLst>
                <a:path w="238" h="1014" extrusionOk="0">
                  <a:moveTo>
                    <a:pt x="138" y="1"/>
                  </a:moveTo>
                  <a:cubicBezTo>
                    <a:pt x="113" y="388"/>
                    <a:pt x="138" y="651"/>
                    <a:pt x="0" y="1013"/>
                  </a:cubicBezTo>
                  <a:cubicBezTo>
                    <a:pt x="225" y="763"/>
                    <a:pt x="238" y="213"/>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2" name="Google Shape;4532;p13"/>
            <p:cNvSpPr/>
            <p:nvPr/>
          </p:nvSpPr>
          <p:spPr>
            <a:xfrm>
              <a:off x="5699500" y="3952200"/>
              <a:ext cx="3775" cy="17825"/>
            </a:xfrm>
            <a:custGeom>
              <a:avLst/>
              <a:gdLst/>
              <a:ahLst/>
              <a:cxnLst/>
              <a:rect l="l" t="t" r="r" b="b"/>
              <a:pathLst>
                <a:path w="151" h="713" extrusionOk="0">
                  <a:moveTo>
                    <a:pt x="88" y="0"/>
                  </a:moveTo>
                  <a:cubicBezTo>
                    <a:pt x="63" y="238"/>
                    <a:pt x="63" y="475"/>
                    <a:pt x="0" y="713"/>
                  </a:cubicBezTo>
                  <a:cubicBezTo>
                    <a:pt x="125" y="525"/>
                    <a:pt x="150" y="113"/>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3" name="Google Shape;4533;p13"/>
            <p:cNvSpPr/>
            <p:nvPr/>
          </p:nvSpPr>
          <p:spPr>
            <a:xfrm>
              <a:off x="5670425" y="3987975"/>
              <a:ext cx="29725" cy="13300"/>
            </a:xfrm>
            <a:custGeom>
              <a:avLst/>
              <a:gdLst/>
              <a:ahLst/>
              <a:cxnLst/>
              <a:rect l="l" t="t" r="r" b="b"/>
              <a:pathLst>
                <a:path w="1189" h="532" extrusionOk="0">
                  <a:moveTo>
                    <a:pt x="159" y="0"/>
                  </a:moveTo>
                  <a:cubicBezTo>
                    <a:pt x="104" y="0"/>
                    <a:pt x="51" y="6"/>
                    <a:pt x="1" y="19"/>
                  </a:cubicBezTo>
                  <a:lnTo>
                    <a:pt x="38" y="19"/>
                  </a:lnTo>
                  <a:cubicBezTo>
                    <a:pt x="263" y="56"/>
                    <a:pt x="488" y="156"/>
                    <a:pt x="626" y="206"/>
                  </a:cubicBezTo>
                  <a:cubicBezTo>
                    <a:pt x="763" y="269"/>
                    <a:pt x="1026" y="381"/>
                    <a:pt x="1188" y="531"/>
                  </a:cubicBezTo>
                  <a:cubicBezTo>
                    <a:pt x="1001" y="244"/>
                    <a:pt x="663" y="69"/>
                    <a:pt x="326" y="19"/>
                  </a:cubicBezTo>
                  <a:cubicBezTo>
                    <a:pt x="270" y="6"/>
                    <a:pt x="213"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4" name="Google Shape;4534;p13"/>
            <p:cNvSpPr/>
            <p:nvPr/>
          </p:nvSpPr>
          <p:spPr>
            <a:xfrm>
              <a:off x="5689500" y="3988750"/>
              <a:ext cx="11900" cy="7200"/>
            </a:xfrm>
            <a:custGeom>
              <a:avLst/>
              <a:gdLst/>
              <a:ahLst/>
              <a:cxnLst/>
              <a:rect l="l" t="t" r="r" b="b"/>
              <a:pathLst>
                <a:path w="476" h="288" extrusionOk="0">
                  <a:moveTo>
                    <a:pt x="0" y="0"/>
                  </a:moveTo>
                  <a:cubicBezTo>
                    <a:pt x="163" y="88"/>
                    <a:pt x="325" y="175"/>
                    <a:pt x="475" y="288"/>
                  </a:cubicBezTo>
                  <a:cubicBezTo>
                    <a:pt x="363" y="138"/>
                    <a:pt x="175"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5" name="Google Shape;4535;p13"/>
            <p:cNvSpPr/>
            <p:nvPr/>
          </p:nvSpPr>
          <p:spPr>
            <a:xfrm>
              <a:off x="5647950" y="3950000"/>
              <a:ext cx="4400" cy="41575"/>
            </a:xfrm>
            <a:custGeom>
              <a:avLst/>
              <a:gdLst/>
              <a:ahLst/>
              <a:cxnLst/>
              <a:rect l="l" t="t" r="r" b="b"/>
              <a:pathLst>
                <a:path w="176" h="1663" extrusionOk="0">
                  <a:moveTo>
                    <a:pt x="63" y="1"/>
                  </a:moveTo>
                  <a:cubicBezTo>
                    <a:pt x="0" y="551"/>
                    <a:pt x="13" y="1138"/>
                    <a:pt x="100" y="1663"/>
                  </a:cubicBezTo>
                  <a:cubicBezTo>
                    <a:pt x="175" y="1113"/>
                    <a:pt x="150" y="55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6" name="Google Shape;4536;p13"/>
            <p:cNvSpPr/>
            <p:nvPr/>
          </p:nvSpPr>
          <p:spPr>
            <a:xfrm>
              <a:off x="5652625" y="3956250"/>
              <a:ext cx="1900" cy="13775"/>
            </a:xfrm>
            <a:custGeom>
              <a:avLst/>
              <a:gdLst/>
              <a:ahLst/>
              <a:cxnLst/>
              <a:rect l="l" t="t" r="r" b="b"/>
              <a:pathLst>
                <a:path w="76" h="551" extrusionOk="0">
                  <a:moveTo>
                    <a:pt x="1" y="1"/>
                  </a:moveTo>
                  <a:lnTo>
                    <a:pt x="1" y="1"/>
                  </a:lnTo>
                  <a:cubicBezTo>
                    <a:pt x="13" y="188"/>
                    <a:pt x="26" y="388"/>
                    <a:pt x="63" y="551"/>
                  </a:cubicBezTo>
                  <a:cubicBezTo>
                    <a:pt x="76" y="363"/>
                    <a:pt x="63"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7" name="Google Shape;4537;p13"/>
            <p:cNvSpPr/>
            <p:nvPr/>
          </p:nvSpPr>
          <p:spPr>
            <a:xfrm>
              <a:off x="5676675" y="4060600"/>
              <a:ext cx="50650" cy="17675"/>
            </a:xfrm>
            <a:custGeom>
              <a:avLst/>
              <a:gdLst/>
              <a:ahLst/>
              <a:cxnLst/>
              <a:rect l="l" t="t" r="r" b="b"/>
              <a:pathLst>
                <a:path w="2026" h="707" extrusionOk="0">
                  <a:moveTo>
                    <a:pt x="1" y="1"/>
                  </a:moveTo>
                  <a:lnTo>
                    <a:pt x="1" y="1"/>
                  </a:lnTo>
                  <a:cubicBezTo>
                    <a:pt x="405" y="416"/>
                    <a:pt x="981" y="707"/>
                    <a:pt x="1562" y="707"/>
                  </a:cubicBezTo>
                  <a:cubicBezTo>
                    <a:pt x="1646" y="707"/>
                    <a:pt x="1729" y="701"/>
                    <a:pt x="1813" y="688"/>
                  </a:cubicBezTo>
                  <a:cubicBezTo>
                    <a:pt x="1875" y="675"/>
                    <a:pt x="2000" y="650"/>
                    <a:pt x="2025" y="638"/>
                  </a:cubicBezTo>
                  <a:cubicBezTo>
                    <a:pt x="1938" y="638"/>
                    <a:pt x="1850" y="638"/>
                    <a:pt x="1763" y="625"/>
                  </a:cubicBezTo>
                  <a:cubicBezTo>
                    <a:pt x="1163" y="551"/>
                    <a:pt x="538" y="3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8" name="Google Shape;4538;p13"/>
            <p:cNvSpPr/>
            <p:nvPr/>
          </p:nvSpPr>
          <p:spPr>
            <a:xfrm>
              <a:off x="5684175" y="4062175"/>
              <a:ext cx="38775" cy="11875"/>
            </a:xfrm>
            <a:custGeom>
              <a:avLst/>
              <a:gdLst/>
              <a:ahLst/>
              <a:cxnLst/>
              <a:rect l="l" t="t" r="r" b="b"/>
              <a:pathLst>
                <a:path w="1551" h="475" extrusionOk="0">
                  <a:moveTo>
                    <a:pt x="1" y="0"/>
                  </a:moveTo>
                  <a:lnTo>
                    <a:pt x="1" y="0"/>
                  </a:lnTo>
                  <a:cubicBezTo>
                    <a:pt x="326" y="254"/>
                    <a:pt x="923" y="475"/>
                    <a:pt x="1317" y="475"/>
                  </a:cubicBezTo>
                  <a:cubicBezTo>
                    <a:pt x="1407" y="475"/>
                    <a:pt x="1487" y="463"/>
                    <a:pt x="1550" y="438"/>
                  </a:cubicBezTo>
                  <a:cubicBezTo>
                    <a:pt x="1026" y="375"/>
                    <a:pt x="501"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9" name="Google Shape;4539;p13"/>
            <p:cNvSpPr/>
            <p:nvPr/>
          </p:nvSpPr>
          <p:spPr>
            <a:xfrm>
              <a:off x="5842575" y="4058100"/>
              <a:ext cx="17200" cy="78750"/>
            </a:xfrm>
            <a:custGeom>
              <a:avLst/>
              <a:gdLst/>
              <a:ahLst/>
              <a:cxnLst/>
              <a:rect l="l" t="t" r="r" b="b"/>
              <a:pathLst>
                <a:path w="688" h="3150" extrusionOk="0">
                  <a:moveTo>
                    <a:pt x="1" y="1"/>
                  </a:moveTo>
                  <a:lnTo>
                    <a:pt x="1" y="1"/>
                  </a:lnTo>
                  <a:cubicBezTo>
                    <a:pt x="76" y="988"/>
                    <a:pt x="251" y="2013"/>
                    <a:pt x="501" y="2975"/>
                  </a:cubicBezTo>
                  <a:cubicBezTo>
                    <a:pt x="551" y="3012"/>
                    <a:pt x="588" y="3050"/>
                    <a:pt x="613" y="3087"/>
                  </a:cubicBezTo>
                  <a:cubicBezTo>
                    <a:pt x="638" y="3100"/>
                    <a:pt x="663" y="3125"/>
                    <a:pt x="688" y="3150"/>
                  </a:cubicBezTo>
                  <a:cubicBezTo>
                    <a:pt x="613" y="2075"/>
                    <a:pt x="338" y="10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0" name="Google Shape;4540;p13"/>
            <p:cNvSpPr/>
            <p:nvPr/>
          </p:nvSpPr>
          <p:spPr>
            <a:xfrm>
              <a:off x="5840075" y="4079650"/>
              <a:ext cx="12525" cy="51275"/>
            </a:xfrm>
            <a:custGeom>
              <a:avLst/>
              <a:gdLst/>
              <a:ahLst/>
              <a:cxnLst/>
              <a:rect l="l" t="t" r="r" b="b"/>
              <a:pathLst>
                <a:path w="501" h="2051" extrusionOk="0">
                  <a:moveTo>
                    <a:pt x="1" y="1"/>
                  </a:moveTo>
                  <a:cubicBezTo>
                    <a:pt x="113" y="626"/>
                    <a:pt x="188" y="1326"/>
                    <a:pt x="326" y="1988"/>
                  </a:cubicBezTo>
                  <a:cubicBezTo>
                    <a:pt x="388" y="2000"/>
                    <a:pt x="438" y="2025"/>
                    <a:pt x="501" y="2050"/>
                  </a:cubicBezTo>
                  <a:cubicBezTo>
                    <a:pt x="426" y="1351"/>
                    <a:pt x="276" y="6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1" name="Google Shape;4541;p13"/>
            <p:cNvSpPr/>
            <p:nvPr/>
          </p:nvSpPr>
          <p:spPr>
            <a:xfrm>
              <a:off x="5838525" y="4093725"/>
              <a:ext cx="7200" cy="35325"/>
            </a:xfrm>
            <a:custGeom>
              <a:avLst/>
              <a:gdLst/>
              <a:ahLst/>
              <a:cxnLst/>
              <a:rect l="l" t="t" r="r" b="b"/>
              <a:pathLst>
                <a:path w="288" h="1413" extrusionOk="0">
                  <a:moveTo>
                    <a:pt x="0" y="0"/>
                  </a:moveTo>
                  <a:lnTo>
                    <a:pt x="0" y="0"/>
                  </a:lnTo>
                  <a:cubicBezTo>
                    <a:pt x="25" y="475"/>
                    <a:pt x="75" y="950"/>
                    <a:pt x="188" y="1400"/>
                  </a:cubicBezTo>
                  <a:cubicBezTo>
                    <a:pt x="225" y="1400"/>
                    <a:pt x="250" y="1400"/>
                    <a:pt x="288" y="1412"/>
                  </a:cubicBezTo>
                  <a:cubicBezTo>
                    <a:pt x="238" y="925"/>
                    <a:pt x="150" y="4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2" name="Google Shape;4542;p13"/>
            <p:cNvSpPr/>
            <p:nvPr/>
          </p:nvSpPr>
          <p:spPr>
            <a:xfrm>
              <a:off x="5499550" y="3743500"/>
              <a:ext cx="25325" cy="57825"/>
            </a:xfrm>
            <a:custGeom>
              <a:avLst/>
              <a:gdLst/>
              <a:ahLst/>
              <a:cxnLst/>
              <a:rect l="l" t="t" r="r" b="b"/>
              <a:pathLst>
                <a:path w="1013" h="2313" extrusionOk="0">
                  <a:moveTo>
                    <a:pt x="1013" y="1"/>
                  </a:moveTo>
                  <a:cubicBezTo>
                    <a:pt x="988" y="13"/>
                    <a:pt x="963" y="26"/>
                    <a:pt x="938" y="51"/>
                  </a:cubicBezTo>
                  <a:cubicBezTo>
                    <a:pt x="125" y="513"/>
                    <a:pt x="0" y="1525"/>
                    <a:pt x="375" y="2312"/>
                  </a:cubicBezTo>
                  <a:cubicBezTo>
                    <a:pt x="288" y="1888"/>
                    <a:pt x="325" y="1488"/>
                    <a:pt x="388" y="1150"/>
                  </a:cubicBezTo>
                  <a:cubicBezTo>
                    <a:pt x="463" y="825"/>
                    <a:pt x="550" y="550"/>
                    <a:pt x="750" y="313"/>
                  </a:cubicBezTo>
                  <a:cubicBezTo>
                    <a:pt x="800" y="238"/>
                    <a:pt x="925" y="88"/>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3" name="Google Shape;4543;p13"/>
            <p:cNvSpPr/>
            <p:nvPr/>
          </p:nvSpPr>
          <p:spPr>
            <a:xfrm>
              <a:off x="5510475" y="3747250"/>
              <a:ext cx="14400" cy="35325"/>
            </a:xfrm>
            <a:custGeom>
              <a:avLst/>
              <a:gdLst/>
              <a:ahLst/>
              <a:cxnLst/>
              <a:rect l="l" t="t" r="r" b="b"/>
              <a:pathLst>
                <a:path w="576" h="1413" extrusionOk="0">
                  <a:moveTo>
                    <a:pt x="576" y="0"/>
                  </a:moveTo>
                  <a:lnTo>
                    <a:pt x="576" y="0"/>
                  </a:lnTo>
                  <a:cubicBezTo>
                    <a:pt x="176" y="350"/>
                    <a:pt x="1" y="888"/>
                    <a:pt x="1" y="1413"/>
                  </a:cubicBezTo>
                  <a:cubicBezTo>
                    <a:pt x="151" y="875"/>
                    <a:pt x="301" y="45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4" name="Google Shape;4544;p13"/>
            <p:cNvSpPr/>
            <p:nvPr/>
          </p:nvSpPr>
          <p:spPr>
            <a:xfrm>
              <a:off x="5516425" y="3754750"/>
              <a:ext cx="10950" cy="21575"/>
            </a:xfrm>
            <a:custGeom>
              <a:avLst/>
              <a:gdLst/>
              <a:ahLst/>
              <a:cxnLst/>
              <a:rect l="l" t="t" r="r" b="b"/>
              <a:pathLst>
                <a:path w="438" h="863" extrusionOk="0">
                  <a:moveTo>
                    <a:pt x="437" y="0"/>
                  </a:moveTo>
                  <a:lnTo>
                    <a:pt x="437" y="0"/>
                  </a:lnTo>
                  <a:cubicBezTo>
                    <a:pt x="175" y="188"/>
                    <a:pt x="0" y="588"/>
                    <a:pt x="13" y="863"/>
                  </a:cubicBezTo>
                  <a:cubicBezTo>
                    <a:pt x="113" y="563"/>
                    <a:pt x="238" y="263"/>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5" name="Google Shape;4545;p13"/>
            <p:cNvSpPr/>
            <p:nvPr/>
          </p:nvSpPr>
          <p:spPr>
            <a:xfrm>
              <a:off x="5523600" y="3765675"/>
              <a:ext cx="3775" cy="10975"/>
            </a:xfrm>
            <a:custGeom>
              <a:avLst/>
              <a:gdLst/>
              <a:ahLst/>
              <a:cxnLst/>
              <a:rect l="l" t="t" r="r" b="b"/>
              <a:pathLst>
                <a:path w="151" h="439" extrusionOk="0">
                  <a:moveTo>
                    <a:pt x="150" y="1"/>
                  </a:moveTo>
                  <a:lnTo>
                    <a:pt x="150" y="1"/>
                  </a:lnTo>
                  <a:cubicBezTo>
                    <a:pt x="63" y="126"/>
                    <a:pt x="13" y="301"/>
                    <a:pt x="1" y="438"/>
                  </a:cubicBezTo>
                  <a:cubicBezTo>
                    <a:pt x="51" y="301"/>
                    <a:pt x="100" y="15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6" name="Google Shape;4546;p13"/>
            <p:cNvSpPr/>
            <p:nvPr/>
          </p:nvSpPr>
          <p:spPr>
            <a:xfrm>
              <a:off x="5463300" y="4166200"/>
              <a:ext cx="154375" cy="86575"/>
            </a:xfrm>
            <a:custGeom>
              <a:avLst/>
              <a:gdLst/>
              <a:ahLst/>
              <a:cxnLst/>
              <a:rect l="l" t="t" r="r" b="b"/>
              <a:pathLst>
                <a:path w="6175" h="3463" extrusionOk="0">
                  <a:moveTo>
                    <a:pt x="1" y="1"/>
                  </a:moveTo>
                  <a:lnTo>
                    <a:pt x="1" y="1"/>
                  </a:lnTo>
                  <a:cubicBezTo>
                    <a:pt x="101" y="125"/>
                    <a:pt x="201" y="238"/>
                    <a:pt x="288" y="363"/>
                  </a:cubicBezTo>
                  <a:cubicBezTo>
                    <a:pt x="875" y="875"/>
                    <a:pt x="1463" y="1375"/>
                    <a:pt x="2125" y="1788"/>
                  </a:cubicBezTo>
                  <a:cubicBezTo>
                    <a:pt x="3387" y="2525"/>
                    <a:pt x="4749" y="3112"/>
                    <a:pt x="6174" y="3462"/>
                  </a:cubicBezTo>
                  <a:cubicBezTo>
                    <a:pt x="4887" y="2937"/>
                    <a:pt x="3712" y="2200"/>
                    <a:pt x="2487" y="1538"/>
                  </a:cubicBezTo>
                  <a:cubicBezTo>
                    <a:pt x="1638" y="1063"/>
                    <a:pt x="850" y="4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7" name="Google Shape;4547;p13"/>
            <p:cNvSpPr/>
            <p:nvPr/>
          </p:nvSpPr>
          <p:spPr>
            <a:xfrm>
              <a:off x="5489850" y="4196500"/>
              <a:ext cx="145925" cy="70625"/>
            </a:xfrm>
            <a:custGeom>
              <a:avLst/>
              <a:gdLst/>
              <a:ahLst/>
              <a:cxnLst/>
              <a:rect l="l" t="t" r="r" b="b"/>
              <a:pathLst>
                <a:path w="5837" h="2825" extrusionOk="0">
                  <a:moveTo>
                    <a:pt x="1" y="1"/>
                  </a:moveTo>
                  <a:lnTo>
                    <a:pt x="1" y="1"/>
                  </a:lnTo>
                  <a:cubicBezTo>
                    <a:pt x="388" y="326"/>
                    <a:pt x="801" y="663"/>
                    <a:pt x="1138" y="1038"/>
                  </a:cubicBezTo>
                  <a:cubicBezTo>
                    <a:pt x="2563" y="1925"/>
                    <a:pt x="4187" y="2500"/>
                    <a:pt x="5837" y="2825"/>
                  </a:cubicBezTo>
                  <a:cubicBezTo>
                    <a:pt x="3875" y="2088"/>
                    <a:pt x="1888" y="11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8" name="Google Shape;4548;p13"/>
            <p:cNvSpPr/>
            <p:nvPr/>
          </p:nvSpPr>
          <p:spPr>
            <a:xfrm>
              <a:off x="5664500" y="4266475"/>
              <a:ext cx="186225" cy="29725"/>
            </a:xfrm>
            <a:custGeom>
              <a:avLst/>
              <a:gdLst/>
              <a:ahLst/>
              <a:cxnLst/>
              <a:rect l="l" t="t" r="r" b="b"/>
              <a:pathLst>
                <a:path w="7449" h="1189" extrusionOk="0">
                  <a:moveTo>
                    <a:pt x="1" y="1"/>
                  </a:moveTo>
                  <a:lnTo>
                    <a:pt x="1" y="1"/>
                  </a:lnTo>
                  <a:cubicBezTo>
                    <a:pt x="750" y="313"/>
                    <a:pt x="1538" y="551"/>
                    <a:pt x="2337" y="713"/>
                  </a:cubicBezTo>
                  <a:cubicBezTo>
                    <a:pt x="1638" y="663"/>
                    <a:pt x="1000" y="601"/>
                    <a:pt x="325" y="451"/>
                  </a:cubicBezTo>
                  <a:lnTo>
                    <a:pt x="325" y="451"/>
                  </a:lnTo>
                  <a:cubicBezTo>
                    <a:pt x="1538" y="913"/>
                    <a:pt x="2825" y="1138"/>
                    <a:pt x="4112" y="1188"/>
                  </a:cubicBezTo>
                  <a:cubicBezTo>
                    <a:pt x="4862" y="1176"/>
                    <a:pt x="5587" y="1051"/>
                    <a:pt x="6311" y="901"/>
                  </a:cubicBezTo>
                  <a:cubicBezTo>
                    <a:pt x="6574" y="863"/>
                    <a:pt x="6836" y="826"/>
                    <a:pt x="7111" y="788"/>
                  </a:cubicBezTo>
                  <a:cubicBezTo>
                    <a:pt x="7224" y="776"/>
                    <a:pt x="7361" y="751"/>
                    <a:pt x="7449" y="726"/>
                  </a:cubicBezTo>
                  <a:cubicBezTo>
                    <a:pt x="7236" y="726"/>
                    <a:pt x="7024" y="713"/>
                    <a:pt x="6811" y="713"/>
                  </a:cubicBezTo>
                  <a:cubicBezTo>
                    <a:pt x="5399" y="663"/>
                    <a:pt x="3987" y="613"/>
                    <a:pt x="2600" y="413"/>
                  </a:cubicBezTo>
                  <a:cubicBezTo>
                    <a:pt x="1700" y="313"/>
                    <a:pt x="913"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9" name="Google Shape;4549;p13"/>
            <p:cNvSpPr/>
            <p:nvPr/>
          </p:nvSpPr>
          <p:spPr>
            <a:xfrm>
              <a:off x="5925675" y="4165900"/>
              <a:ext cx="126250" cy="88125"/>
            </a:xfrm>
            <a:custGeom>
              <a:avLst/>
              <a:gdLst/>
              <a:ahLst/>
              <a:cxnLst/>
              <a:rect l="l" t="t" r="r" b="b"/>
              <a:pathLst>
                <a:path w="5050" h="3525" extrusionOk="0">
                  <a:moveTo>
                    <a:pt x="5049" y="0"/>
                  </a:moveTo>
                  <a:lnTo>
                    <a:pt x="5049" y="0"/>
                  </a:lnTo>
                  <a:cubicBezTo>
                    <a:pt x="4650" y="662"/>
                    <a:pt x="3887" y="1337"/>
                    <a:pt x="3362" y="1712"/>
                  </a:cubicBezTo>
                  <a:cubicBezTo>
                    <a:pt x="2675" y="2262"/>
                    <a:pt x="1513" y="2912"/>
                    <a:pt x="563" y="3299"/>
                  </a:cubicBezTo>
                  <a:cubicBezTo>
                    <a:pt x="401" y="3362"/>
                    <a:pt x="188" y="3449"/>
                    <a:pt x="1" y="3524"/>
                  </a:cubicBezTo>
                  <a:cubicBezTo>
                    <a:pt x="138" y="3499"/>
                    <a:pt x="288" y="3462"/>
                    <a:pt x="438" y="3424"/>
                  </a:cubicBezTo>
                  <a:cubicBezTo>
                    <a:pt x="2363" y="2999"/>
                    <a:pt x="4287" y="1900"/>
                    <a:pt x="5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0" name="Google Shape;4550;p13"/>
            <p:cNvSpPr/>
            <p:nvPr/>
          </p:nvSpPr>
          <p:spPr>
            <a:xfrm>
              <a:off x="5371775" y="4007800"/>
              <a:ext cx="66250" cy="115000"/>
            </a:xfrm>
            <a:custGeom>
              <a:avLst/>
              <a:gdLst/>
              <a:ahLst/>
              <a:cxnLst/>
              <a:rect l="l" t="t" r="r" b="b"/>
              <a:pathLst>
                <a:path w="2650" h="4600" extrusionOk="0">
                  <a:moveTo>
                    <a:pt x="0" y="1"/>
                  </a:moveTo>
                  <a:cubicBezTo>
                    <a:pt x="62" y="460"/>
                    <a:pt x="149" y="895"/>
                    <a:pt x="285" y="1305"/>
                  </a:cubicBezTo>
                  <a:lnTo>
                    <a:pt x="285" y="1305"/>
                  </a:lnTo>
                  <a:cubicBezTo>
                    <a:pt x="283" y="1302"/>
                    <a:pt x="280" y="1300"/>
                    <a:pt x="275" y="1300"/>
                  </a:cubicBezTo>
                  <a:cubicBezTo>
                    <a:pt x="236" y="1212"/>
                    <a:pt x="143" y="924"/>
                    <a:pt x="135" y="924"/>
                  </a:cubicBezTo>
                  <a:lnTo>
                    <a:pt x="135" y="924"/>
                  </a:lnTo>
                  <a:cubicBezTo>
                    <a:pt x="132" y="924"/>
                    <a:pt x="137" y="946"/>
                    <a:pt x="150" y="1000"/>
                  </a:cubicBezTo>
                  <a:cubicBezTo>
                    <a:pt x="375" y="2425"/>
                    <a:pt x="1262" y="3625"/>
                    <a:pt x="2349" y="4550"/>
                  </a:cubicBezTo>
                  <a:cubicBezTo>
                    <a:pt x="2137" y="4287"/>
                    <a:pt x="1925" y="4025"/>
                    <a:pt x="1712" y="3737"/>
                  </a:cubicBezTo>
                  <a:lnTo>
                    <a:pt x="1712" y="3737"/>
                  </a:lnTo>
                  <a:cubicBezTo>
                    <a:pt x="2000" y="4050"/>
                    <a:pt x="2312" y="4337"/>
                    <a:pt x="2649" y="4599"/>
                  </a:cubicBezTo>
                  <a:cubicBezTo>
                    <a:pt x="2512" y="4450"/>
                    <a:pt x="2362" y="4262"/>
                    <a:pt x="2262" y="4137"/>
                  </a:cubicBezTo>
                  <a:cubicBezTo>
                    <a:pt x="1337" y="2887"/>
                    <a:pt x="475" y="14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551" name="Google Shape;4551;p13"/>
          <p:cNvGrpSpPr/>
          <p:nvPr/>
        </p:nvGrpSpPr>
        <p:grpSpPr>
          <a:xfrm>
            <a:off x="-161250" y="3507806"/>
            <a:ext cx="1698806" cy="1252888"/>
            <a:chOff x="5548275" y="4468375"/>
            <a:chExt cx="619550" cy="456925"/>
          </a:xfrm>
        </p:grpSpPr>
        <p:sp>
          <p:nvSpPr>
            <p:cNvPr id="4552" name="Google Shape;4552;p13"/>
            <p:cNvSpPr/>
            <p:nvPr/>
          </p:nvSpPr>
          <p:spPr>
            <a:xfrm>
              <a:off x="5555475" y="4468375"/>
              <a:ext cx="513625" cy="202325"/>
            </a:xfrm>
            <a:custGeom>
              <a:avLst/>
              <a:gdLst/>
              <a:ahLst/>
              <a:cxnLst/>
              <a:rect l="l" t="t" r="r" b="b"/>
              <a:pathLst>
                <a:path w="20545" h="8093" extrusionOk="0">
                  <a:moveTo>
                    <a:pt x="12440" y="385"/>
                  </a:moveTo>
                  <a:cubicBezTo>
                    <a:pt x="13376" y="385"/>
                    <a:pt x="14311" y="448"/>
                    <a:pt x="15234" y="560"/>
                  </a:cubicBezTo>
                  <a:cubicBezTo>
                    <a:pt x="15996" y="660"/>
                    <a:pt x="16758" y="785"/>
                    <a:pt x="17508" y="960"/>
                  </a:cubicBezTo>
                  <a:cubicBezTo>
                    <a:pt x="18183" y="1110"/>
                    <a:pt x="19008" y="1335"/>
                    <a:pt x="19495" y="1872"/>
                  </a:cubicBezTo>
                  <a:cubicBezTo>
                    <a:pt x="19945" y="2360"/>
                    <a:pt x="20157" y="3059"/>
                    <a:pt x="19932" y="3709"/>
                  </a:cubicBezTo>
                  <a:cubicBezTo>
                    <a:pt x="19720" y="4297"/>
                    <a:pt x="19208" y="4722"/>
                    <a:pt x="18695" y="5046"/>
                  </a:cubicBezTo>
                  <a:cubicBezTo>
                    <a:pt x="18083" y="5446"/>
                    <a:pt x="17396" y="5759"/>
                    <a:pt x="16721" y="6034"/>
                  </a:cubicBezTo>
                  <a:cubicBezTo>
                    <a:pt x="15996" y="6334"/>
                    <a:pt x="15271" y="6596"/>
                    <a:pt x="14534" y="6808"/>
                  </a:cubicBezTo>
                  <a:cubicBezTo>
                    <a:pt x="13047" y="7258"/>
                    <a:pt x="11522" y="7546"/>
                    <a:pt x="9973" y="7696"/>
                  </a:cubicBezTo>
                  <a:cubicBezTo>
                    <a:pt x="9208" y="7769"/>
                    <a:pt x="8438" y="7804"/>
                    <a:pt x="7668" y="7804"/>
                  </a:cubicBezTo>
                  <a:cubicBezTo>
                    <a:pt x="6864" y="7804"/>
                    <a:pt x="6059" y="7766"/>
                    <a:pt x="5261" y="7696"/>
                  </a:cubicBezTo>
                  <a:cubicBezTo>
                    <a:pt x="4487" y="7621"/>
                    <a:pt x="3649" y="7558"/>
                    <a:pt x="2912" y="7283"/>
                  </a:cubicBezTo>
                  <a:cubicBezTo>
                    <a:pt x="2250" y="7046"/>
                    <a:pt x="1625" y="6671"/>
                    <a:pt x="1100" y="6196"/>
                  </a:cubicBezTo>
                  <a:cubicBezTo>
                    <a:pt x="925" y="6034"/>
                    <a:pt x="762" y="5859"/>
                    <a:pt x="613" y="5684"/>
                  </a:cubicBezTo>
                  <a:cubicBezTo>
                    <a:pt x="500" y="5409"/>
                    <a:pt x="475" y="5084"/>
                    <a:pt x="525" y="4784"/>
                  </a:cubicBezTo>
                  <a:cubicBezTo>
                    <a:pt x="650" y="4084"/>
                    <a:pt x="1162" y="3534"/>
                    <a:pt x="1712" y="3134"/>
                  </a:cubicBezTo>
                  <a:cubicBezTo>
                    <a:pt x="2337" y="2685"/>
                    <a:pt x="3049" y="2372"/>
                    <a:pt x="3749" y="2072"/>
                  </a:cubicBezTo>
                  <a:cubicBezTo>
                    <a:pt x="4474" y="1760"/>
                    <a:pt x="5224" y="1510"/>
                    <a:pt x="5974" y="1285"/>
                  </a:cubicBezTo>
                  <a:cubicBezTo>
                    <a:pt x="6723" y="1073"/>
                    <a:pt x="7498" y="923"/>
                    <a:pt x="8273" y="798"/>
                  </a:cubicBezTo>
                  <a:cubicBezTo>
                    <a:pt x="9035" y="660"/>
                    <a:pt x="9798" y="535"/>
                    <a:pt x="10572" y="473"/>
                  </a:cubicBezTo>
                  <a:cubicBezTo>
                    <a:pt x="11192" y="413"/>
                    <a:pt x="11816" y="385"/>
                    <a:pt x="12440" y="385"/>
                  </a:cubicBezTo>
                  <a:close/>
                  <a:moveTo>
                    <a:pt x="12494" y="0"/>
                  </a:moveTo>
                  <a:cubicBezTo>
                    <a:pt x="12162" y="0"/>
                    <a:pt x="11830" y="8"/>
                    <a:pt x="11497" y="23"/>
                  </a:cubicBezTo>
                  <a:cubicBezTo>
                    <a:pt x="9823" y="85"/>
                    <a:pt x="8173" y="298"/>
                    <a:pt x="6573" y="760"/>
                  </a:cubicBezTo>
                  <a:cubicBezTo>
                    <a:pt x="5774" y="998"/>
                    <a:pt x="4986" y="1235"/>
                    <a:pt x="4212" y="1535"/>
                  </a:cubicBezTo>
                  <a:cubicBezTo>
                    <a:pt x="3449" y="1822"/>
                    <a:pt x="2674" y="2122"/>
                    <a:pt x="1950" y="2522"/>
                  </a:cubicBezTo>
                  <a:cubicBezTo>
                    <a:pt x="1287" y="2885"/>
                    <a:pt x="675" y="3372"/>
                    <a:pt x="325" y="4072"/>
                  </a:cubicBezTo>
                  <a:cubicBezTo>
                    <a:pt x="25" y="4697"/>
                    <a:pt x="0" y="5421"/>
                    <a:pt x="350" y="6034"/>
                  </a:cubicBezTo>
                  <a:cubicBezTo>
                    <a:pt x="513" y="6296"/>
                    <a:pt x="725" y="6496"/>
                    <a:pt x="1000" y="6621"/>
                  </a:cubicBezTo>
                  <a:cubicBezTo>
                    <a:pt x="1787" y="7333"/>
                    <a:pt x="2974" y="7633"/>
                    <a:pt x="3999" y="7796"/>
                  </a:cubicBezTo>
                  <a:cubicBezTo>
                    <a:pt x="5364" y="8006"/>
                    <a:pt x="6765" y="8092"/>
                    <a:pt x="8156" y="8092"/>
                  </a:cubicBezTo>
                  <a:cubicBezTo>
                    <a:pt x="8421" y="8092"/>
                    <a:pt x="8685" y="8089"/>
                    <a:pt x="8948" y="8083"/>
                  </a:cubicBezTo>
                  <a:cubicBezTo>
                    <a:pt x="10610" y="8046"/>
                    <a:pt x="12259" y="7846"/>
                    <a:pt x="13872" y="7458"/>
                  </a:cubicBezTo>
                  <a:cubicBezTo>
                    <a:pt x="14671" y="7258"/>
                    <a:pt x="15471" y="6996"/>
                    <a:pt x="16246" y="6696"/>
                  </a:cubicBezTo>
                  <a:cubicBezTo>
                    <a:pt x="17008" y="6396"/>
                    <a:pt x="17746" y="5996"/>
                    <a:pt x="18458" y="5596"/>
                  </a:cubicBezTo>
                  <a:cubicBezTo>
                    <a:pt x="19033" y="5284"/>
                    <a:pt x="19608" y="4909"/>
                    <a:pt x="20007" y="4372"/>
                  </a:cubicBezTo>
                  <a:cubicBezTo>
                    <a:pt x="20407" y="3809"/>
                    <a:pt x="20545" y="3109"/>
                    <a:pt x="20220" y="2472"/>
                  </a:cubicBezTo>
                  <a:cubicBezTo>
                    <a:pt x="19895" y="1822"/>
                    <a:pt x="19370" y="1335"/>
                    <a:pt x="18720" y="998"/>
                  </a:cubicBezTo>
                  <a:cubicBezTo>
                    <a:pt x="18033" y="635"/>
                    <a:pt x="17221" y="498"/>
                    <a:pt x="16458" y="360"/>
                  </a:cubicBezTo>
                  <a:cubicBezTo>
                    <a:pt x="15149" y="120"/>
                    <a:pt x="13823" y="0"/>
                    <a:pt x="124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3" name="Google Shape;4553;p13"/>
            <p:cNvSpPr/>
            <p:nvPr/>
          </p:nvSpPr>
          <p:spPr>
            <a:xfrm>
              <a:off x="5571400" y="4483575"/>
              <a:ext cx="475850" cy="172825"/>
            </a:xfrm>
            <a:custGeom>
              <a:avLst/>
              <a:gdLst/>
              <a:ahLst/>
              <a:cxnLst/>
              <a:rect l="l" t="t" r="r" b="b"/>
              <a:pathLst>
                <a:path w="19034" h="6913" extrusionOk="0">
                  <a:moveTo>
                    <a:pt x="16662" y="1"/>
                  </a:moveTo>
                  <a:cubicBezTo>
                    <a:pt x="16507" y="1"/>
                    <a:pt x="16491" y="253"/>
                    <a:pt x="16659" y="277"/>
                  </a:cubicBezTo>
                  <a:cubicBezTo>
                    <a:pt x="17383" y="415"/>
                    <a:pt x="18908" y="1389"/>
                    <a:pt x="18783" y="2501"/>
                  </a:cubicBezTo>
                  <a:cubicBezTo>
                    <a:pt x="18683" y="3301"/>
                    <a:pt x="17983" y="3751"/>
                    <a:pt x="17358" y="4126"/>
                  </a:cubicBezTo>
                  <a:cubicBezTo>
                    <a:pt x="15946" y="4963"/>
                    <a:pt x="14384" y="5526"/>
                    <a:pt x="12785" y="5876"/>
                  </a:cubicBezTo>
                  <a:cubicBezTo>
                    <a:pt x="11185" y="6238"/>
                    <a:pt x="9573" y="6513"/>
                    <a:pt x="7936" y="6575"/>
                  </a:cubicBezTo>
                  <a:cubicBezTo>
                    <a:pt x="7547" y="6591"/>
                    <a:pt x="7156" y="6601"/>
                    <a:pt x="6764" y="6601"/>
                  </a:cubicBezTo>
                  <a:cubicBezTo>
                    <a:pt x="5545" y="6601"/>
                    <a:pt x="4323" y="6503"/>
                    <a:pt x="3150" y="6163"/>
                  </a:cubicBezTo>
                  <a:cubicBezTo>
                    <a:pt x="2362" y="5938"/>
                    <a:pt x="1513" y="5638"/>
                    <a:pt x="950" y="5026"/>
                  </a:cubicBezTo>
                  <a:cubicBezTo>
                    <a:pt x="438" y="4476"/>
                    <a:pt x="213" y="3564"/>
                    <a:pt x="638" y="2901"/>
                  </a:cubicBezTo>
                  <a:cubicBezTo>
                    <a:pt x="683" y="2829"/>
                    <a:pt x="623" y="2750"/>
                    <a:pt x="559" y="2750"/>
                  </a:cubicBezTo>
                  <a:cubicBezTo>
                    <a:pt x="534" y="2750"/>
                    <a:pt x="509" y="2761"/>
                    <a:pt x="488" y="2789"/>
                  </a:cubicBezTo>
                  <a:cubicBezTo>
                    <a:pt x="1" y="3351"/>
                    <a:pt x="38" y="4114"/>
                    <a:pt x="388" y="4738"/>
                  </a:cubicBezTo>
                  <a:cubicBezTo>
                    <a:pt x="763" y="5413"/>
                    <a:pt x="1450" y="5863"/>
                    <a:pt x="2150" y="6163"/>
                  </a:cubicBezTo>
                  <a:cubicBezTo>
                    <a:pt x="3452" y="6727"/>
                    <a:pt x="4906" y="6912"/>
                    <a:pt x="6332" y="6912"/>
                  </a:cubicBezTo>
                  <a:cubicBezTo>
                    <a:pt x="6644" y="6912"/>
                    <a:pt x="6954" y="6903"/>
                    <a:pt x="7261" y="6888"/>
                  </a:cubicBezTo>
                  <a:cubicBezTo>
                    <a:pt x="8136" y="6838"/>
                    <a:pt x="9023" y="6738"/>
                    <a:pt x="9898" y="6650"/>
                  </a:cubicBezTo>
                  <a:cubicBezTo>
                    <a:pt x="10798" y="6563"/>
                    <a:pt x="11697" y="6475"/>
                    <a:pt x="12585" y="6275"/>
                  </a:cubicBezTo>
                  <a:cubicBezTo>
                    <a:pt x="14322" y="5901"/>
                    <a:pt x="16021" y="5301"/>
                    <a:pt x="17546" y="4376"/>
                  </a:cubicBezTo>
                  <a:cubicBezTo>
                    <a:pt x="18308" y="3914"/>
                    <a:pt x="19033" y="3314"/>
                    <a:pt x="18996" y="2352"/>
                  </a:cubicBezTo>
                  <a:cubicBezTo>
                    <a:pt x="18933" y="1089"/>
                    <a:pt x="17521" y="115"/>
                    <a:pt x="16684" y="2"/>
                  </a:cubicBezTo>
                  <a:cubicBezTo>
                    <a:pt x="16676" y="1"/>
                    <a:pt x="16669" y="1"/>
                    <a:pt x="16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4" name="Google Shape;4554;p13"/>
            <p:cNvSpPr/>
            <p:nvPr/>
          </p:nvSpPr>
          <p:spPr>
            <a:xfrm>
              <a:off x="5579025" y="4480475"/>
              <a:ext cx="431025" cy="113525"/>
            </a:xfrm>
            <a:custGeom>
              <a:avLst/>
              <a:gdLst/>
              <a:ahLst/>
              <a:cxnLst/>
              <a:rect l="l" t="t" r="r" b="b"/>
              <a:pathLst>
                <a:path w="17241" h="4541" extrusionOk="0">
                  <a:moveTo>
                    <a:pt x="14048" y="1"/>
                  </a:moveTo>
                  <a:cubicBezTo>
                    <a:pt x="13800" y="1"/>
                    <a:pt x="13552" y="5"/>
                    <a:pt x="13304" y="14"/>
                  </a:cubicBezTo>
                  <a:cubicBezTo>
                    <a:pt x="12942" y="39"/>
                    <a:pt x="12567" y="51"/>
                    <a:pt x="12205" y="76"/>
                  </a:cubicBezTo>
                  <a:cubicBezTo>
                    <a:pt x="11855" y="101"/>
                    <a:pt x="11492" y="89"/>
                    <a:pt x="11143" y="114"/>
                  </a:cubicBezTo>
                  <a:cubicBezTo>
                    <a:pt x="9705" y="214"/>
                    <a:pt x="8281" y="426"/>
                    <a:pt x="6869" y="738"/>
                  </a:cubicBezTo>
                  <a:cubicBezTo>
                    <a:pt x="5506" y="1026"/>
                    <a:pt x="4132" y="1388"/>
                    <a:pt x="2807" y="1863"/>
                  </a:cubicBezTo>
                  <a:cubicBezTo>
                    <a:pt x="1633" y="2288"/>
                    <a:pt x="170" y="3088"/>
                    <a:pt x="8" y="4462"/>
                  </a:cubicBezTo>
                  <a:cubicBezTo>
                    <a:pt x="0" y="4509"/>
                    <a:pt x="45" y="4541"/>
                    <a:pt x="86" y="4541"/>
                  </a:cubicBezTo>
                  <a:cubicBezTo>
                    <a:pt x="112" y="4541"/>
                    <a:pt x="136" y="4529"/>
                    <a:pt x="145" y="4500"/>
                  </a:cubicBezTo>
                  <a:cubicBezTo>
                    <a:pt x="370" y="4000"/>
                    <a:pt x="670" y="3563"/>
                    <a:pt x="1095" y="3200"/>
                  </a:cubicBezTo>
                  <a:cubicBezTo>
                    <a:pt x="1545" y="2813"/>
                    <a:pt x="2082" y="2525"/>
                    <a:pt x="2645" y="2313"/>
                  </a:cubicBezTo>
                  <a:cubicBezTo>
                    <a:pt x="3882" y="1826"/>
                    <a:pt x="5182" y="1451"/>
                    <a:pt x="6481" y="1163"/>
                  </a:cubicBezTo>
                  <a:cubicBezTo>
                    <a:pt x="7793" y="876"/>
                    <a:pt x="9131" y="676"/>
                    <a:pt x="10468" y="514"/>
                  </a:cubicBezTo>
                  <a:cubicBezTo>
                    <a:pt x="11155" y="439"/>
                    <a:pt x="11830" y="351"/>
                    <a:pt x="12517" y="339"/>
                  </a:cubicBezTo>
                  <a:cubicBezTo>
                    <a:pt x="12780" y="329"/>
                    <a:pt x="13042" y="325"/>
                    <a:pt x="13304" y="325"/>
                  </a:cubicBezTo>
                  <a:cubicBezTo>
                    <a:pt x="13728" y="325"/>
                    <a:pt x="14150" y="336"/>
                    <a:pt x="14567" y="351"/>
                  </a:cubicBezTo>
                  <a:cubicBezTo>
                    <a:pt x="15279" y="364"/>
                    <a:pt x="16029" y="376"/>
                    <a:pt x="16729" y="501"/>
                  </a:cubicBezTo>
                  <a:cubicBezTo>
                    <a:pt x="16903" y="539"/>
                    <a:pt x="17066" y="589"/>
                    <a:pt x="17241" y="651"/>
                  </a:cubicBezTo>
                  <a:cubicBezTo>
                    <a:pt x="17166" y="564"/>
                    <a:pt x="17091" y="489"/>
                    <a:pt x="17016" y="401"/>
                  </a:cubicBezTo>
                  <a:cubicBezTo>
                    <a:pt x="16941" y="326"/>
                    <a:pt x="16854" y="239"/>
                    <a:pt x="16779" y="164"/>
                  </a:cubicBezTo>
                  <a:cubicBezTo>
                    <a:pt x="16316" y="76"/>
                    <a:pt x="15829" y="51"/>
                    <a:pt x="15404" y="39"/>
                  </a:cubicBezTo>
                  <a:cubicBezTo>
                    <a:pt x="14952" y="14"/>
                    <a:pt x="14500" y="1"/>
                    <a:pt x="140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5" name="Google Shape;4555;p13"/>
            <p:cNvSpPr/>
            <p:nvPr/>
          </p:nvSpPr>
          <p:spPr>
            <a:xfrm>
              <a:off x="5600425" y="4518450"/>
              <a:ext cx="434525" cy="106150"/>
            </a:xfrm>
            <a:custGeom>
              <a:avLst/>
              <a:gdLst/>
              <a:ahLst/>
              <a:cxnLst/>
              <a:rect l="l" t="t" r="r" b="b"/>
              <a:pathLst>
                <a:path w="17381" h="4246" extrusionOk="0">
                  <a:moveTo>
                    <a:pt x="11803" y="1"/>
                  </a:moveTo>
                  <a:cubicBezTo>
                    <a:pt x="11513" y="1"/>
                    <a:pt x="11224" y="8"/>
                    <a:pt x="10936" y="19"/>
                  </a:cubicBezTo>
                  <a:cubicBezTo>
                    <a:pt x="9537" y="57"/>
                    <a:pt x="8137" y="169"/>
                    <a:pt x="6775" y="382"/>
                  </a:cubicBezTo>
                  <a:cubicBezTo>
                    <a:pt x="5438" y="594"/>
                    <a:pt x="4101" y="919"/>
                    <a:pt x="2863" y="1494"/>
                  </a:cubicBezTo>
                  <a:cubicBezTo>
                    <a:pt x="2201" y="1806"/>
                    <a:pt x="1564" y="2169"/>
                    <a:pt x="989" y="2619"/>
                  </a:cubicBezTo>
                  <a:cubicBezTo>
                    <a:pt x="514" y="2981"/>
                    <a:pt x="64" y="3468"/>
                    <a:pt x="14" y="4081"/>
                  </a:cubicBezTo>
                  <a:cubicBezTo>
                    <a:pt x="1" y="4189"/>
                    <a:pt x="82" y="4246"/>
                    <a:pt x="162" y="4246"/>
                  </a:cubicBezTo>
                  <a:cubicBezTo>
                    <a:pt x="229" y="4246"/>
                    <a:pt x="296" y="4204"/>
                    <a:pt x="302" y="4118"/>
                  </a:cubicBezTo>
                  <a:cubicBezTo>
                    <a:pt x="352" y="3581"/>
                    <a:pt x="752" y="3168"/>
                    <a:pt x="1164" y="2856"/>
                  </a:cubicBezTo>
                  <a:cubicBezTo>
                    <a:pt x="1651" y="2481"/>
                    <a:pt x="2176" y="2169"/>
                    <a:pt x="2726" y="1906"/>
                  </a:cubicBezTo>
                  <a:cubicBezTo>
                    <a:pt x="3876" y="1344"/>
                    <a:pt x="5113" y="994"/>
                    <a:pt x="6375" y="782"/>
                  </a:cubicBezTo>
                  <a:cubicBezTo>
                    <a:pt x="7675" y="544"/>
                    <a:pt x="8999" y="432"/>
                    <a:pt x="10312" y="357"/>
                  </a:cubicBezTo>
                  <a:cubicBezTo>
                    <a:pt x="10784" y="332"/>
                    <a:pt x="11259" y="314"/>
                    <a:pt x="11733" y="314"/>
                  </a:cubicBezTo>
                  <a:cubicBezTo>
                    <a:pt x="12438" y="314"/>
                    <a:pt x="13141" y="352"/>
                    <a:pt x="13836" y="457"/>
                  </a:cubicBezTo>
                  <a:cubicBezTo>
                    <a:pt x="14485" y="557"/>
                    <a:pt x="15123" y="732"/>
                    <a:pt x="15735" y="981"/>
                  </a:cubicBezTo>
                  <a:cubicBezTo>
                    <a:pt x="16260" y="1194"/>
                    <a:pt x="16910" y="1506"/>
                    <a:pt x="17060" y="2119"/>
                  </a:cubicBezTo>
                  <a:cubicBezTo>
                    <a:pt x="17082" y="2203"/>
                    <a:pt x="17153" y="2242"/>
                    <a:pt x="17220" y="2242"/>
                  </a:cubicBezTo>
                  <a:cubicBezTo>
                    <a:pt x="17303" y="2242"/>
                    <a:pt x="17380" y="2184"/>
                    <a:pt x="17360" y="2081"/>
                  </a:cubicBezTo>
                  <a:cubicBezTo>
                    <a:pt x="17260" y="1519"/>
                    <a:pt x="16822" y="1169"/>
                    <a:pt x="16347" y="907"/>
                  </a:cubicBezTo>
                  <a:cubicBezTo>
                    <a:pt x="15810" y="619"/>
                    <a:pt x="15223" y="432"/>
                    <a:pt x="14635" y="294"/>
                  </a:cubicBezTo>
                  <a:cubicBezTo>
                    <a:pt x="13708" y="74"/>
                    <a:pt x="12750" y="1"/>
                    <a:pt x="11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6" name="Google Shape;4556;p13"/>
            <p:cNvSpPr/>
            <p:nvPr/>
          </p:nvSpPr>
          <p:spPr>
            <a:xfrm>
              <a:off x="5650350" y="4760000"/>
              <a:ext cx="377475" cy="136875"/>
            </a:xfrm>
            <a:custGeom>
              <a:avLst/>
              <a:gdLst/>
              <a:ahLst/>
              <a:cxnLst/>
              <a:rect l="l" t="t" r="r" b="b"/>
              <a:pathLst>
                <a:path w="15099" h="5475" extrusionOk="0">
                  <a:moveTo>
                    <a:pt x="14889" y="0"/>
                  </a:moveTo>
                  <a:cubicBezTo>
                    <a:pt x="14824" y="0"/>
                    <a:pt x="14762" y="32"/>
                    <a:pt x="14738" y="105"/>
                  </a:cubicBezTo>
                  <a:cubicBezTo>
                    <a:pt x="14575" y="617"/>
                    <a:pt x="14375" y="1104"/>
                    <a:pt x="14075" y="1554"/>
                  </a:cubicBezTo>
                  <a:cubicBezTo>
                    <a:pt x="13788" y="1992"/>
                    <a:pt x="13438" y="2417"/>
                    <a:pt x="13063" y="2779"/>
                  </a:cubicBezTo>
                  <a:cubicBezTo>
                    <a:pt x="12213" y="3591"/>
                    <a:pt x="11226" y="4179"/>
                    <a:pt x="10102" y="4553"/>
                  </a:cubicBezTo>
                  <a:cubicBezTo>
                    <a:pt x="8927" y="4941"/>
                    <a:pt x="7677" y="5066"/>
                    <a:pt x="6440" y="5078"/>
                  </a:cubicBezTo>
                  <a:cubicBezTo>
                    <a:pt x="5228" y="5078"/>
                    <a:pt x="4016" y="4903"/>
                    <a:pt x="2916" y="4379"/>
                  </a:cubicBezTo>
                  <a:cubicBezTo>
                    <a:pt x="1804" y="3866"/>
                    <a:pt x="929" y="3016"/>
                    <a:pt x="304" y="1967"/>
                  </a:cubicBezTo>
                  <a:cubicBezTo>
                    <a:pt x="279" y="1927"/>
                    <a:pt x="241" y="1910"/>
                    <a:pt x="201" y="1910"/>
                  </a:cubicBezTo>
                  <a:cubicBezTo>
                    <a:pt x="105" y="1910"/>
                    <a:pt x="1" y="2010"/>
                    <a:pt x="54" y="2117"/>
                  </a:cubicBezTo>
                  <a:cubicBezTo>
                    <a:pt x="592" y="3079"/>
                    <a:pt x="1466" y="3841"/>
                    <a:pt x="2416" y="4379"/>
                  </a:cubicBezTo>
                  <a:cubicBezTo>
                    <a:pt x="3491" y="4978"/>
                    <a:pt x="4703" y="5328"/>
                    <a:pt x="5928" y="5441"/>
                  </a:cubicBezTo>
                  <a:cubicBezTo>
                    <a:pt x="6190" y="5464"/>
                    <a:pt x="6453" y="5475"/>
                    <a:pt x="6716" y="5475"/>
                  </a:cubicBezTo>
                  <a:cubicBezTo>
                    <a:pt x="7742" y="5475"/>
                    <a:pt x="8769" y="5307"/>
                    <a:pt x="9764" y="5028"/>
                  </a:cubicBezTo>
                  <a:cubicBezTo>
                    <a:pt x="10951" y="4691"/>
                    <a:pt x="12126" y="4141"/>
                    <a:pt x="13076" y="3329"/>
                  </a:cubicBezTo>
                  <a:cubicBezTo>
                    <a:pt x="14026" y="2529"/>
                    <a:pt x="14788" y="1404"/>
                    <a:pt x="15075" y="192"/>
                  </a:cubicBezTo>
                  <a:cubicBezTo>
                    <a:pt x="15098" y="78"/>
                    <a:pt x="14990" y="0"/>
                    <a:pt x="14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7" name="Google Shape;4557;p13"/>
            <p:cNvSpPr/>
            <p:nvPr/>
          </p:nvSpPr>
          <p:spPr>
            <a:xfrm>
              <a:off x="5574975" y="4623375"/>
              <a:ext cx="92600" cy="203900"/>
            </a:xfrm>
            <a:custGeom>
              <a:avLst/>
              <a:gdLst/>
              <a:ahLst/>
              <a:cxnLst/>
              <a:rect l="l" t="t" r="r" b="b"/>
              <a:pathLst>
                <a:path w="3704" h="8156" extrusionOk="0">
                  <a:moveTo>
                    <a:pt x="164" y="1"/>
                  </a:moveTo>
                  <a:cubicBezTo>
                    <a:pt x="81" y="1"/>
                    <a:pt x="0" y="79"/>
                    <a:pt x="32" y="184"/>
                  </a:cubicBezTo>
                  <a:cubicBezTo>
                    <a:pt x="370" y="1321"/>
                    <a:pt x="832" y="2420"/>
                    <a:pt x="1257" y="3520"/>
                  </a:cubicBezTo>
                  <a:cubicBezTo>
                    <a:pt x="1657" y="4545"/>
                    <a:pt x="1969" y="5620"/>
                    <a:pt x="2444" y="6607"/>
                  </a:cubicBezTo>
                  <a:cubicBezTo>
                    <a:pt x="2707" y="7157"/>
                    <a:pt x="3019" y="7669"/>
                    <a:pt x="3432" y="8106"/>
                  </a:cubicBezTo>
                  <a:cubicBezTo>
                    <a:pt x="3459" y="8141"/>
                    <a:pt x="3494" y="8155"/>
                    <a:pt x="3529" y="8155"/>
                  </a:cubicBezTo>
                  <a:cubicBezTo>
                    <a:pt x="3619" y="8155"/>
                    <a:pt x="3704" y="8056"/>
                    <a:pt x="3632" y="7957"/>
                  </a:cubicBezTo>
                  <a:cubicBezTo>
                    <a:pt x="3007" y="7094"/>
                    <a:pt x="2594" y="6132"/>
                    <a:pt x="2207" y="5157"/>
                  </a:cubicBezTo>
                  <a:cubicBezTo>
                    <a:pt x="1770" y="4108"/>
                    <a:pt x="1395" y="3020"/>
                    <a:pt x="1007" y="1946"/>
                  </a:cubicBezTo>
                  <a:cubicBezTo>
                    <a:pt x="782" y="1321"/>
                    <a:pt x="557" y="683"/>
                    <a:pt x="282" y="84"/>
                  </a:cubicBezTo>
                  <a:cubicBezTo>
                    <a:pt x="256" y="25"/>
                    <a:pt x="209"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8" name="Google Shape;4558;p13"/>
            <p:cNvSpPr/>
            <p:nvPr/>
          </p:nvSpPr>
          <p:spPr>
            <a:xfrm>
              <a:off x="6012975" y="4581875"/>
              <a:ext cx="35500" cy="213200"/>
            </a:xfrm>
            <a:custGeom>
              <a:avLst/>
              <a:gdLst/>
              <a:ahLst/>
              <a:cxnLst/>
              <a:rect l="l" t="t" r="r" b="b"/>
              <a:pathLst>
                <a:path w="1420" h="8528" extrusionOk="0">
                  <a:moveTo>
                    <a:pt x="1239" y="0"/>
                  </a:moveTo>
                  <a:cubicBezTo>
                    <a:pt x="1161" y="0"/>
                    <a:pt x="1083" y="44"/>
                    <a:pt x="1083" y="132"/>
                  </a:cubicBezTo>
                  <a:cubicBezTo>
                    <a:pt x="1108" y="1219"/>
                    <a:pt x="1045" y="2318"/>
                    <a:pt x="933" y="3406"/>
                  </a:cubicBezTo>
                  <a:cubicBezTo>
                    <a:pt x="808" y="4493"/>
                    <a:pt x="608" y="5568"/>
                    <a:pt x="383" y="6642"/>
                  </a:cubicBezTo>
                  <a:cubicBezTo>
                    <a:pt x="320" y="6942"/>
                    <a:pt x="245" y="7230"/>
                    <a:pt x="183" y="7517"/>
                  </a:cubicBezTo>
                  <a:cubicBezTo>
                    <a:pt x="108" y="7829"/>
                    <a:pt x="70" y="8142"/>
                    <a:pt x="8" y="8454"/>
                  </a:cubicBezTo>
                  <a:cubicBezTo>
                    <a:pt x="0" y="8500"/>
                    <a:pt x="35" y="8527"/>
                    <a:pt x="68" y="8527"/>
                  </a:cubicBezTo>
                  <a:cubicBezTo>
                    <a:pt x="89" y="8527"/>
                    <a:pt x="111" y="8516"/>
                    <a:pt x="120" y="8492"/>
                  </a:cubicBezTo>
                  <a:cubicBezTo>
                    <a:pt x="233" y="8229"/>
                    <a:pt x="345" y="7979"/>
                    <a:pt x="445" y="7717"/>
                  </a:cubicBezTo>
                  <a:cubicBezTo>
                    <a:pt x="533" y="7455"/>
                    <a:pt x="595" y="7180"/>
                    <a:pt x="670" y="6917"/>
                  </a:cubicBezTo>
                  <a:cubicBezTo>
                    <a:pt x="808" y="6380"/>
                    <a:pt x="920" y="5843"/>
                    <a:pt x="1020" y="5293"/>
                  </a:cubicBezTo>
                  <a:cubicBezTo>
                    <a:pt x="1220" y="4205"/>
                    <a:pt x="1333" y="3106"/>
                    <a:pt x="1383" y="2006"/>
                  </a:cubicBezTo>
                  <a:cubicBezTo>
                    <a:pt x="1420" y="1381"/>
                    <a:pt x="1408" y="756"/>
                    <a:pt x="1395" y="132"/>
                  </a:cubicBezTo>
                  <a:cubicBezTo>
                    <a:pt x="1395" y="44"/>
                    <a:pt x="1317" y="0"/>
                    <a:pt x="1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9" name="Google Shape;4559;p13"/>
            <p:cNvSpPr/>
            <p:nvPr/>
          </p:nvSpPr>
          <p:spPr>
            <a:xfrm>
              <a:off x="5885700" y="4823825"/>
              <a:ext cx="1900" cy="650"/>
            </a:xfrm>
            <a:custGeom>
              <a:avLst/>
              <a:gdLst/>
              <a:ahLst/>
              <a:cxnLst/>
              <a:rect l="l" t="t" r="r" b="b"/>
              <a:pathLst>
                <a:path w="76" h="26" extrusionOk="0">
                  <a:moveTo>
                    <a:pt x="13" y="1"/>
                  </a:moveTo>
                  <a:cubicBezTo>
                    <a:pt x="0" y="13"/>
                    <a:pt x="0" y="13"/>
                    <a:pt x="0" y="13"/>
                  </a:cubicBezTo>
                  <a:cubicBezTo>
                    <a:pt x="0" y="26"/>
                    <a:pt x="13" y="26"/>
                    <a:pt x="13" y="26"/>
                  </a:cubicBezTo>
                  <a:lnTo>
                    <a:pt x="63" y="26"/>
                  </a:lnTo>
                  <a:cubicBezTo>
                    <a:pt x="75" y="26"/>
                    <a:pt x="75" y="13"/>
                    <a:pt x="75" y="13"/>
                  </a:cubicBezTo>
                  <a:cubicBezTo>
                    <a:pt x="75" y="1"/>
                    <a:pt x="63" y="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0" name="Google Shape;4560;p13"/>
            <p:cNvSpPr/>
            <p:nvPr/>
          </p:nvSpPr>
          <p:spPr>
            <a:xfrm>
              <a:off x="5613500" y="4680575"/>
              <a:ext cx="430400" cy="102700"/>
            </a:xfrm>
            <a:custGeom>
              <a:avLst/>
              <a:gdLst/>
              <a:ahLst/>
              <a:cxnLst/>
              <a:rect l="l" t="t" r="r" b="b"/>
              <a:pathLst>
                <a:path w="17216" h="4108" extrusionOk="0">
                  <a:moveTo>
                    <a:pt x="17070" y="1"/>
                  </a:moveTo>
                  <a:cubicBezTo>
                    <a:pt x="17041" y="1"/>
                    <a:pt x="17011" y="14"/>
                    <a:pt x="16987" y="45"/>
                  </a:cubicBezTo>
                  <a:cubicBezTo>
                    <a:pt x="15487" y="1957"/>
                    <a:pt x="13163" y="2744"/>
                    <a:pt x="10863" y="3219"/>
                  </a:cubicBezTo>
                  <a:cubicBezTo>
                    <a:pt x="9201" y="3560"/>
                    <a:pt x="7477" y="3883"/>
                    <a:pt x="5761" y="3883"/>
                  </a:cubicBezTo>
                  <a:cubicBezTo>
                    <a:pt x="5026" y="3883"/>
                    <a:pt x="4292" y="3824"/>
                    <a:pt x="3565" y="3682"/>
                  </a:cubicBezTo>
                  <a:cubicBezTo>
                    <a:pt x="2365" y="3444"/>
                    <a:pt x="1203" y="2982"/>
                    <a:pt x="229" y="2219"/>
                  </a:cubicBezTo>
                  <a:cubicBezTo>
                    <a:pt x="207" y="2203"/>
                    <a:pt x="185" y="2196"/>
                    <a:pt x="163" y="2196"/>
                  </a:cubicBezTo>
                  <a:cubicBezTo>
                    <a:pt x="73" y="2196"/>
                    <a:pt x="0" y="2324"/>
                    <a:pt x="91" y="2394"/>
                  </a:cubicBezTo>
                  <a:cubicBezTo>
                    <a:pt x="1687" y="3662"/>
                    <a:pt x="3731" y="4108"/>
                    <a:pt x="5740" y="4108"/>
                  </a:cubicBezTo>
                  <a:cubicBezTo>
                    <a:pt x="6029" y="4108"/>
                    <a:pt x="6316" y="4099"/>
                    <a:pt x="6602" y="4081"/>
                  </a:cubicBezTo>
                  <a:cubicBezTo>
                    <a:pt x="7914" y="4006"/>
                    <a:pt x="9214" y="3769"/>
                    <a:pt x="10501" y="3519"/>
                  </a:cubicBezTo>
                  <a:cubicBezTo>
                    <a:pt x="11775" y="3269"/>
                    <a:pt x="13050" y="2982"/>
                    <a:pt x="14225" y="2469"/>
                  </a:cubicBezTo>
                  <a:cubicBezTo>
                    <a:pt x="15375" y="1957"/>
                    <a:pt x="16449" y="1232"/>
                    <a:pt x="17162" y="170"/>
                  </a:cubicBezTo>
                  <a:cubicBezTo>
                    <a:pt x="17216" y="89"/>
                    <a:pt x="17146" y="1"/>
                    <a:pt x="17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1" name="Google Shape;4561;p13"/>
            <p:cNvSpPr/>
            <p:nvPr/>
          </p:nvSpPr>
          <p:spPr>
            <a:xfrm>
              <a:off x="5646525" y="4775200"/>
              <a:ext cx="377150" cy="83075"/>
            </a:xfrm>
            <a:custGeom>
              <a:avLst/>
              <a:gdLst/>
              <a:ahLst/>
              <a:cxnLst/>
              <a:rect l="l" t="t" r="r" b="b"/>
              <a:pathLst>
                <a:path w="15086" h="3323" extrusionOk="0">
                  <a:moveTo>
                    <a:pt x="14951" y="1"/>
                  </a:moveTo>
                  <a:cubicBezTo>
                    <a:pt x="14939" y="1"/>
                    <a:pt x="14927" y="3"/>
                    <a:pt x="14916" y="9"/>
                  </a:cubicBezTo>
                  <a:cubicBezTo>
                    <a:pt x="14716" y="134"/>
                    <a:pt x="14553" y="296"/>
                    <a:pt x="14366" y="446"/>
                  </a:cubicBezTo>
                  <a:cubicBezTo>
                    <a:pt x="14179" y="609"/>
                    <a:pt x="13991" y="759"/>
                    <a:pt x="13791" y="909"/>
                  </a:cubicBezTo>
                  <a:cubicBezTo>
                    <a:pt x="13391" y="1196"/>
                    <a:pt x="12979" y="1459"/>
                    <a:pt x="12541" y="1671"/>
                  </a:cubicBezTo>
                  <a:cubicBezTo>
                    <a:pt x="11654" y="2121"/>
                    <a:pt x="10704" y="2433"/>
                    <a:pt x="9730" y="2671"/>
                  </a:cubicBezTo>
                  <a:cubicBezTo>
                    <a:pt x="8523" y="2951"/>
                    <a:pt x="7259" y="3152"/>
                    <a:pt x="6004" y="3152"/>
                  </a:cubicBezTo>
                  <a:cubicBezTo>
                    <a:pt x="5074" y="3152"/>
                    <a:pt x="4150" y="3042"/>
                    <a:pt x="3256" y="2771"/>
                  </a:cubicBezTo>
                  <a:cubicBezTo>
                    <a:pt x="2719" y="2608"/>
                    <a:pt x="2182" y="2408"/>
                    <a:pt x="1682" y="2146"/>
                  </a:cubicBezTo>
                  <a:cubicBezTo>
                    <a:pt x="1169" y="1884"/>
                    <a:pt x="720" y="1546"/>
                    <a:pt x="245" y="1221"/>
                  </a:cubicBezTo>
                  <a:cubicBezTo>
                    <a:pt x="226" y="1210"/>
                    <a:pt x="205" y="1204"/>
                    <a:pt x="184" y="1204"/>
                  </a:cubicBezTo>
                  <a:cubicBezTo>
                    <a:pt x="93" y="1204"/>
                    <a:pt x="1" y="1302"/>
                    <a:pt x="82" y="1384"/>
                  </a:cubicBezTo>
                  <a:cubicBezTo>
                    <a:pt x="432" y="1746"/>
                    <a:pt x="869" y="2008"/>
                    <a:pt x="1307" y="2246"/>
                  </a:cubicBezTo>
                  <a:cubicBezTo>
                    <a:pt x="1769" y="2508"/>
                    <a:pt x="2257" y="2708"/>
                    <a:pt x="2757" y="2858"/>
                  </a:cubicBezTo>
                  <a:cubicBezTo>
                    <a:pt x="3831" y="3183"/>
                    <a:pt x="4956" y="3321"/>
                    <a:pt x="6056" y="3321"/>
                  </a:cubicBezTo>
                  <a:cubicBezTo>
                    <a:pt x="6140" y="3322"/>
                    <a:pt x="6224" y="3322"/>
                    <a:pt x="6309" y="3322"/>
                  </a:cubicBezTo>
                  <a:cubicBezTo>
                    <a:pt x="8375" y="3322"/>
                    <a:pt x="10457" y="3023"/>
                    <a:pt x="12341" y="2158"/>
                  </a:cubicBezTo>
                  <a:cubicBezTo>
                    <a:pt x="12854" y="1921"/>
                    <a:pt x="13354" y="1646"/>
                    <a:pt x="13829" y="1321"/>
                  </a:cubicBezTo>
                  <a:cubicBezTo>
                    <a:pt x="14066" y="1159"/>
                    <a:pt x="14303" y="971"/>
                    <a:pt x="14516" y="784"/>
                  </a:cubicBezTo>
                  <a:cubicBezTo>
                    <a:pt x="14716" y="596"/>
                    <a:pt x="14928" y="409"/>
                    <a:pt x="15053" y="146"/>
                  </a:cubicBezTo>
                  <a:cubicBezTo>
                    <a:pt x="15085" y="83"/>
                    <a:pt x="15018" y="1"/>
                    <a:pt x="14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2" name="Google Shape;4562;p13"/>
            <p:cNvSpPr/>
            <p:nvPr/>
          </p:nvSpPr>
          <p:spPr>
            <a:xfrm>
              <a:off x="5642025" y="4790700"/>
              <a:ext cx="61450" cy="30400"/>
            </a:xfrm>
            <a:custGeom>
              <a:avLst/>
              <a:gdLst/>
              <a:ahLst/>
              <a:cxnLst/>
              <a:rect l="l" t="t" r="r" b="b"/>
              <a:pathLst>
                <a:path w="2458" h="1216" extrusionOk="0">
                  <a:moveTo>
                    <a:pt x="187" y="0"/>
                  </a:moveTo>
                  <a:cubicBezTo>
                    <a:pt x="79" y="0"/>
                    <a:pt x="0" y="155"/>
                    <a:pt x="112" y="226"/>
                  </a:cubicBezTo>
                  <a:cubicBezTo>
                    <a:pt x="800" y="689"/>
                    <a:pt x="1599" y="989"/>
                    <a:pt x="2399" y="1214"/>
                  </a:cubicBezTo>
                  <a:cubicBezTo>
                    <a:pt x="2403" y="1215"/>
                    <a:pt x="2407" y="1216"/>
                    <a:pt x="2411" y="1216"/>
                  </a:cubicBezTo>
                  <a:cubicBezTo>
                    <a:pt x="2441" y="1216"/>
                    <a:pt x="2458" y="1175"/>
                    <a:pt x="2424" y="1164"/>
                  </a:cubicBezTo>
                  <a:cubicBezTo>
                    <a:pt x="2037" y="1039"/>
                    <a:pt x="1649" y="876"/>
                    <a:pt x="1287" y="676"/>
                  </a:cubicBezTo>
                  <a:cubicBezTo>
                    <a:pt x="937" y="476"/>
                    <a:pt x="600" y="251"/>
                    <a:pt x="262" y="26"/>
                  </a:cubicBezTo>
                  <a:cubicBezTo>
                    <a:pt x="237" y="8"/>
                    <a:pt x="211" y="0"/>
                    <a:pt x="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3" name="Google Shape;4563;p13"/>
            <p:cNvSpPr/>
            <p:nvPr/>
          </p:nvSpPr>
          <p:spPr>
            <a:xfrm>
              <a:off x="5723225" y="4782000"/>
              <a:ext cx="268075" cy="59000"/>
            </a:xfrm>
            <a:custGeom>
              <a:avLst/>
              <a:gdLst/>
              <a:ahLst/>
              <a:cxnLst/>
              <a:rect l="l" t="t" r="r" b="b"/>
              <a:pathLst>
                <a:path w="10723" h="2360" extrusionOk="0">
                  <a:moveTo>
                    <a:pt x="10567" y="0"/>
                  </a:moveTo>
                  <a:cubicBezTo>
                    <a:pt x="10553" y="0"/>
                    <a:pt x="10538" y="4"/>
                    <a:pt x="10523" y="12"/>
                  </a:cubicBezTo>
                  <a:cubicBezTo>
                    <a:pt x="9898" y="349"/>
                    <a:pt x="9286" y="687"/>
                    <a:pt x="8624" y="962"/>
                  </a:cubicBezTo>
                  <a:cubicBezTo>
                    <a:pt x="7974" y="1224"/>
                    <a:pt x="7299" y="1449"/>
                    <a:pt x="6624" y="1637"/>
                  </a:cubicBezTo>
                  <a:cubicBezTo>
                    <a:pt x="5425" y="1942"/>
                    <a:pt x="4179" y="2123"/>
                    <a:pt x="2943" y="2123"/>
                  </a:cubicBezTo>
                  <a:cubicBezTo>
                    <a:pt x="2762" y="2123"/>
                    <a:pt x="2581" y="2119"/>
                    <a:pt x="2400" y="2111"/>
                  </a:cubicBezTo>
                  <a:cubicBezTo>
                    <a:pt x="1613" y="2074"/>
                    <a:pt x="813" y="2024"/>
                    <a:pt x="26" y="1861"/>
                  </a:cubicBezTo>
                  <a:cubicBezTo>
                    <a:pt x="1" y="1861"/>
                    <a:pt x="1" y="1899"/>
                    <a:pt x="26" y="1911"/>
                  </a:cubicBezTo>
                  <a:cubicBezTo>
                    <a:pt x="726" y="2086"/>
                    <a:pt x="1438" y="2236"/>
                    <a:pt x="2163" y="2311"/>
                  </a:cubicBezTo>
                  <a:cubicBezTo>
                    <a:pt x="2500" y="2347"/>
                    <a:pt x="2839" y="2360"/>
                    <a:pt x="3179" y="2360"/>
                  </a:cubicBezTo>
                  <a:cubicBezTo>
                    <a:pt x="3558" y="2360"/>
                    <a:pt x="3937" y="2344"/>
                    <a:pt x="4312" y="2324"/>
                  </a:cubicBezTo>
                  <a:cubicBezTo>
                    <a:pt x="5737" y="2249"/>
                    <a:pt x="7174" y="1899"/>
                    <a:pt x="8486" y="1362"/>
                  </a:cubicBezTo>
                  <a:cubicBezTo>
                    <a:pt x="9236" y="1049"/>
                    <a:pt x="9973" y="687"/>
                    <a:pt x="10636" y="224"/>
                  </a:cubicBezTo>
                  <a:cubicBezTo>
                    <a:pt x="10722" y="159"/>
                    <a:pt x="10659" y="0"/>
                    <a:pt x="10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4" name="Google Shape;4564;p13"/>
            <p:cNvSpPr/>
            <p:nvPr/>
          </p:nvSpPr>
          <p:spPr>
            <a:xfrm>
              <a:off x="5809775" y="4726875"/>
              <a:ext cx="227400" cy="78875"/>
            </a:xfrm>
            <a:custGeom>
              <a:avLst/>
              <a:gdLst/>
              <a:ahLst/>
              <a:cxnLst/>
              <a:rect l="l" t="t" r="r" b="b"/>
              <a:pathLst>
                <a:path w="9096" h="3155" extrusionOk="0">
                  <a:moveTo>
                    <a:pt x="8874" y="1"/>
                  </a:moveTo>
                  <a:cubicBezTo>
                    <a:pt x="8846" y="1"/>
                    <a:pt x="8816" y="9"/>
                    <a:pt x="8786" y="30"/>
                  </a:cubicBezTo>
                  <a:cubicBezTo>
                    <a:pt x="6811" y="1430"/>
                    <a:pt x="4562" y="2417"/>
                    <a:pt x="2162" y="2767"/>
                  </a:cubicBezTo>
                  <a:cubicBezTo>
                    <a:pt x="1488" y="2879"/>
                    <a:pt x="813" y="2929"/>
                    <a:pt x="138" y="2942"/>
                  </a:cubicBezTo>
                  <a:cubicBezTo>
                    <a:pt x="1" y="2954"/>
                    <a:pt x="26" y="3154"/>
                    <a:pt x="163" y="3154"/>
                  </a:cubicBezTo>
                  <a:cubicBezTo>
                    <a:pt x="1388" y="3117"/>
                    <a:pt x="2612" y="2929"/>
                    <a:pt x="3800" y="2617"/>
                  </a:cubicBezTo>
                  <a:cubicBezTo>
                    <a:pt x="4962" y="2317"/>
                    <a:pt x="6124" y="1905"/>
                    <a:pt x="7199" y="1355"/>
                  </a:cubicBezTo>
                  <a:cubicBezTo>
                    <a:pt x="7811" y="1030"/>
                    <a:pt x="8398" y="667"/>
                    <a:pt x="8973" y="267"/>
                  </a:cubicBezTo>
                  <a:cubicBezTo>
                    <a:pt x="9096" y="176"/>
                    <a:pt x="9001" y="1"/>
                    <a:pt x="88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5" name="Google Shape;4565;p13"/>
            <p:cNvSpPr/>
            <p:nvPr/>
          </p:nvSpPr>
          <p:spPr>
            <a:xfrm>
              <a:off x="5624550" y="4757925"/>
              <a:ext cx="157750" cy="48275"/>
            </a:xfrm>
            <a:custGeom>
              <a:avLst/>
              <a:gdLst/>
              <a:ahLst/>
              <a:cxnLst/>
              <a:rect l="l" t="t" r="r" b="b"/>
              <a:pathLst>
                <a:path w="6310" h="1931" extrusionOk="0">
                  <a:moveTo>
                    <a:pt x="149" y="0"/>
                  </a:moveTo>
                  <a:cubicBezTo>
                    <a:pt x="53" y="0"/>
                    <a:pt x="0" y="148"/>
                    <a:pt x="86" y="213"/>
                  </a:cubicBezTo>
                  <a:cubicBezTo>
                    <a:pt x="299" y="375"/>
                    <a:pt x="536" y="500"/>
                    <a:pt x="774" y="625"/>
                  </a:cubicBezTo>
                  <a:cubicBezTo>
                    <a:pt x="1011" y="750"/>
                    <a:pt x="1261" y="875"/>
                    <a:pt x="1511" y="987"/>
                  </a:cubicBezTo>
                  <a:cubicBezTo>
                    <a:pt x="2011" y="1187"/>
                    <a:pt x="2523" y="1362"/>
                    <a:pt x="3048" y="1500"/>
                  </a:cubicBezTo>
                  <a:cubicBezTo>
                    <a:pt x="3561" y="1650"/>
                    <a:pt x="4073" y="1750"/>
                    <a:pt x="4598" y="1825"/>
                  </a:cubicBezTo>
                  <a:cubicBezTo>
                    <a:pt x="4991" y="1881"/>
                    <a:pt x="5399" y="1930"/>
                    <a:pt x="5805" y="1930"/>
                  </a:cubicBezTo>
                  <a:cubicBezTo>
                    <a:pt x="5940" y="1930"/>
                    <a:pt x="6075" y="1925"/>
                    <a:pt x="6210" y="1912"/>
                  </a:cubicBezTo>
                  <a:cubicBezTo>
                    <a:pt x="6247" y="1912"/>
                    <a:pt x="6272" y="1887"/>
                    <a:pt x="6285" y="1850"/>
                  </a:cubicBezTo>
                  <a:cubicBezTo>
                    <a:pt x="6297" y="1837"/>
                    <a:pt x="6310" y="1812"/>
                    <a:pt x="6297" y="1800"/>
                  </a:cubicBezTo>
                  <a:cubicBezTo>
                    <a:pt x="6285" y="1787"/>
                    <a:pt x="6285" y="1787"/>
                    <a:pt x="6285" y="1775"/>
                  </a:cubicBezTo>
                  <a:cubicBezTo>
                    <a:pt x="6272" y="1750"/>
                    <a:pt x="6235" y="1712"/>
                    <a:pt x="6197" y="1712"/>
                  </a:cubicBezTo>
                  <a:cubicBezTo>
                    <a:pt x="5672" y="1687"/>
                    <a:pt x="5148" y="1687"/>
                    <a:pt x="4623" y="1625"/>
                  </a:cubicBezTo>
                  <a:cubicBezTo>
                    <a:pt x="4085" y="1575"/>
                    <a:pt x="3561" y="1462"/>
                    <a:pt x="3061" y="1325"/>
                  </a:cubicBezTo>
                  <a:cubicBezTo>
                    <a:pt x="2548" y="1175"/>
                    <a:pt x="2073" y="987"/>
                    <a:pt x="1599" y="762"/>
                  </a:cubicBezTo>
                  <a:cubicBezTo>
                    <a:pt x="1374" y="663"/>
                    <a:pt x="1136" y="550"/>
                    <a:pt x="911" y="425"/>
                  </a:cubicBezTo>
                  <a:cubicBezTo>
                    <a:pt x="674" y="300"/>
                    <a:pt x="449" y="138"/>
                    <a:pt x="199" y="13"/>
                  </a:cubicBezTo>
                  <a:cubicBezTo>
                    <a:pt x="182" y="4"/>
                    <a:pt x="165" y="0"/>
                    <a:pt x="1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6" name="Google Shape;4566;p13"/>
            <p:cNvSpPr/>
            <p:nvPr/>
          </p:nvSpPr>
          <p:spPr>
            <a:xfrm>
              <a:off x="5600525" y="4650900"/>
              <a:ext cx="449875" cy="94875"/>
            </a:xfrm>
            <a:custGeom>
              <a:avLst/>
              <a:gdLst/>
              <a:ahLst/>
              <a:cxnLst/>
              <a:rect l="l" t="t" r="r" b="b"/>
              <a:pathLst>
                <a:path w="17995" h="3795" extrusionOk="0">
                  <a:moveTo>
                    <a:pt x="17719" y="1"/>
                  </a:moveTo>
                  <a:cubicBezTo>
                    <a:pt x="17686" y="1"/>
                    <a:pt x="17651" y="10"/>
                    <a:pt x="17618" y="32"/>
                  </a:cubicBezTo>
                  <a:cubicBezTo>
                    <a:pt x="15531" y="1444"/>
                    <a:pt x="13119" y="2444"/>
                    <a:pt x="10682" y="3019"/>
                  </a:cubicBezTo>
                  <a:cubicBezTo>
                    <a:pt x="9248" y="3358"/>
                    <a:pt x="7764" y="3578"/>
                    <a:pt x="6287" y="3578"/>
                  </a:cubicBezTo>
                  <a:cubicBezTo>
                    <a:pt x="5421" y="3578"/>
                    <a:pt x="4558" y="3502"/>
                    <a:pt x="3709" y="3331"/>
                  </a:cubicBezTo>
                  <a:cubicBezTo>
                    <a:pt x="3097" y="3194"/>
                    <a:pt x="2497" y="3019"/>
                    <a:pt x="1922" y="2769"/>
                  </a:cubicBezTo>
                  <a:cubicBezTo>
                    <a:pt x="1335" y="2519"/>
                    <a:pt x="810" y="2182"/>
                    <a:pt x="310" y="1794"/>
                  </a:cubicBezTo>
                  <a:cubicBezTo>
                    <a:pt x="283" y="1774"/>
                    <a:pt x="254" y="1765"/>
                    <a:pt x="226" y="1765"/>
                  </a:cubicBezTo>
                  <a:cubicBezTo>
                    <a:pt x="103" y="1765"/>
                    <a:pt x="0" y="1940"/>
                    <a:pt x="123" y="2032"/>
                  </a:cubicBezTo>
                  <a:cubicBezTo>
                    <a:pt x="1022" y="2694"/>
                    <a:pt x="2122" y="3132"/>
                    <a:pt x="3197" y="3419"/>
                  </a:cubicBezTo>
                  <a:cubicBezTo>
                    <a:pt x="4242" y="3680"/>
                    <a:pt x="5321" y="3795"/>
                    <a:pt x="6402" y="3795"/>
                  </a:cubicBezTo>
                  <a:cubicBezTo>
                    <a:pt x="6458" y="3795"/>
                    <a:pt x="6515" y="3794"/>
                    <a:pt x="6571" y="3794"/>
                  </a:cubicBezTo>
                  <a:cubicBezTo>
                    <a:pt x="9095" y="3769"/>
                    <a:pt x="11620" y="3281"/>
                    <a:pt x="13969" y="2344"/>
                  </a:cubicBezTo>
                  <a:cubicBezTo>
                    <a:pt x="15331" y="1807"/>
                    <a:pt x="16606" y="1107"/>
                    <a:pt x="17831" y="307"/>
                  </a:cubicBezTo>
                  <a:cubicBezTo>
                    <a:pt x="17995" y="205"/>
                    <a:pt x="17872" y="1"/>
                    <a:pt x="17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7" name="Google Shape;4567;p13"/>
            <p:cNvSpPr/>
            <p:nvPr/>
          </p:nvSpPr>
          <p:spPr>
            <a:xfrm>
              <a:off x="5586225" y="4652900"/>
              <a:ext cx="231100" cy="46700"/>
            </a:xfrm>
            <a:custGeom>
              <a:avLst/>
              <a:gdLst/>
              <a:ahLst/>
              <a:cxnLst/>
              <a:rect l="l" t="t" r="r" b="b"/>
              <a:pathLst>
                <a:path w="9244" h="1868" extrusionOk="0">
                  <a:moveTo>
                    <a:pt x="203" y="0"/>
                  </a:moveTo>
                  <a:cubicBezTo>
                    <a:pt x="88" y="0"/>
                    <a:pt x="1" y="187"/>
                    <a:pt x="120" y="252"/>
                  </a:cubicBezTo>
                  <a:cubicBezTo>
                    <a:pt x="2108" y="1383"/>
                    <a:pt x="4437" y="1868"/>
                    <a:pt x="6706" y="1868"/>
                  </a:cubicBezTo>
                  <a:cubicBezTo>
                    <a:pt x="6819" y="1868"/>
                    <a:pt x="6931" y="1867"/>
                    <a:pt x="7043" y="1864"/>
                  </a:cubicBezTo>
                  <a:cubicBezTo>
                    <a:pt x="7730" y="1852"/>
                    <a:pt x="8418" y="1752"/>
                    <a:pt x="9080" y="1614"/>
                  </a:cubicBezTo>
                  <a:cubicBezTo>
                    <a:pt x="9244" y="1579"/>
                    <a:pt x="9221" y="1336"/>
                    <a:pt x="9074" y="1336"/>
                  </a:cubicBezTo>
                  <a:cubicBezTo>
                    <a:pt x="9064" y="1336"/>
                    <a:pt x="9054" y="1337"/>
                    <a:pt x="9042" y="1339"/>
                  </a:cubicBezTo>
                  <a:cubicBezTo>
                    <a:pt x="8118" y="1530"/>
                    <a:pt x="7161" y="1649"/>
                    <a:pt x="6211" y="1649"/>
                  </a:cubicBezTo>
                  <a:cubicBezTo>
                    <a:pt x="5980" y="1649"/>
                    <a:pt x="5749" y="1642"/>
                    <a:pt x="5518" y="1627"/>
                  </a:cubicBezTo>
                  <a:cubicBezTo>
                    <a:pt x="4331" y="1539"/>
                    <a:pt x="3169" y="1289"/>
                    <a:pt x="2057" y="865"/>
                  </a:cubicBezTo>
                  <a:cubicBezTo>
                    <a:pt x="1444" y="627"/>
                    <a:pt x="832" y="327"/>
                    <a:pt x="257" y="15"/>
                  </a:cubicBezTo>
                  <a:cubicBezTo>
                    <a:pt x="239" y="5"/>
                    <a:pt x="221" y="0"/>
                    <a:pt x="2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8" name="Google Shape;4568;p13"/>
            <p:cNvSpPr/>
            <p:nvPr/>
          </p:nvSpPr>
          <p:spPr>
            <a:xfrm>
              <a:off x="5840500" y="4603050"/>
              <a:ext cx="210025" cy="84625"/>
            </a:xfrm>
            <a:custGeom>
              <a:avLst/>
              <a:gdLst/>
              <a:ahLst/>
              <a:cxnLst/>
              <a:rect l="l" t="t" r="r" b="b"/>
              <a:pathLst>
                <a:path w="8401" h="3385" extrusionOk="0">
                  <a:moveTo>
                    <a:pt x="8163" y="0"/>
                  </a:moveTo>
                  <a:cubicBezTo>
                    <a:pt x="8132" y="0"/>
                    <a:pt x="8100" y="10"/>
                    <a:pt x="8069" y="34"/>
                  </a:cubicBezTo>
                  <a:cubicBezTo>
                    <a:pt x="6282" y="1421"/>
                    <a:pt x="4220" y="2409"/>
                    <a:pt x="1996" y="2884"/>
                  </a:cubicBezTo>
                  <a:cubicBezTo>
                    <a:pt x="1383" y="3021"/>
                    <a:pt x="746" y="3121"/>
                    <a:pt x="121" y="3208"/>
                  </a:cubicBezTo>
                  <a:cubicBezTo>
                    <a:pt x="0" y="3221"/>
                    <a:pt x="31" y="3384"/>
                    <a:pt x="135" y="3384"/>
                  </a:cubicBezTo>
                  <a:cubicBezTo>
                    <a:pt x="138" y="3384"/>
                    <a:pt x="142" y="3384"/>
                    <a:pt x="146" y="3383"/>
                  </a:cubicBezTo>
                  <a:cubicBezTo>
                    <a:pt x="1283" y="3358"/>
                    <a:pt x="2408" y="3109"/>
                    <a:pt x="3495" y="2771"/>
                  </a:cubicBezTo>
                  <a:cubicBezTo>
                    <a:pt x="4595" y="2421"/>
                    <a:pt x="5657" y="1946"/>
                    <a:pt x="6644" y="1371"/>
                  </a:cubicBezTo>
                  <a:cubicBezTo>
                    <a:pt x="7219" y="1047"/>
                    <a:pt x="7757" y="684"/>
                    <a:pt x="8269" y="284"/>
                  </a:cubicBezTo>
                  <a:cubicBezTo>
                    <a:pt x="8400" y="183"/>
                    <a:pt x="8295" y="0"/>
                    <a:pt x="8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9" name="Google Shape;4569;p13"/>
            <p:cNvSpPr/>
            <p:nvPr/>
          </p:nvSpPr>
          <p:spPr>
            <a:xfrm>
              <a:off x="5590875" y="4667075"/>
              <a:ext cx="360500" cy="57750"/>
            </a:xfrm>
            <a:custGeom>
              <a:avLst/>
              <a:gdLst/>
              <a:ahLst/>
              <a:cxnLst/>
              <a:rect l="l" t="t" r="r" b="b"/>
              <a:pathLst>
                <a:path w="14420" h="2310" extrusionOk="0">
                  <a:moveTo>
                    <a:pt x="184" y="1"/>
                  </a:moveTo>
                  <a:cubicBezTo>
                    <a:pt x="88" y="1"/>
                    <a:pt x="1" y="109"/>
                    <a:pt x="84" y="210"/>
                  </a:cubicBezTo>
                  <a:cubicBezTo>
                    <a:pt x="621" y="885"/>
                    <a:pt x="1433" y="1297"/>
                    <a:pt x="2246" y="1572"/>
                  </a:cubicBezTo>
                  <a:cubicBezTo>
                    <a:pt x="3145" y="1885"/>
                    <a:pt x="4095" y="2060"/>
                    <a:pt x="5045" y="2185"/>
                  </a:cubicBezTo>
                  <a:cubicBezTo>
                    <a:pt x="5753" y="2268"/>
                    <a:pt x="6467" y="2310"/>
                    <a:pt x="7181" y="2310"/>
                  </a:cubicBezTo>
                  <a:cubicBezTo>
                    <a:pt x="8497" y="2310"/>
                    <a:pt x="9814" y="2168"/>
                    <a:pt x="11093" y="1885"/>
                  </a:cubicBezTo>
                  <a:cubicBezTo>
                    <a:pt x="12218" y="1635"/>
                    <a:pt x="13318" y="1285"/>
                    <a:pt x="14330" y="760"/>
                  </a:cubicBezTo>
                  <a:cubicBezTo>
                    <a:pt x="14419" y="715"/>
                    <a:pt x="14379" y="592"/>
                    <a:pt x="14299" y="592"/>
                  </a:cubicBezTo>
                  <a:cubicBezTo>
                    <a:pt x="14289" y="592"/>
                    <a:pt x="14278" y="593"/>
                    <a:pt x="14268" y="598"/>
                  </a:cubicBezTo>
                  <a:cubicBezTo>
                    <a:pt x="12406" y="1297"/>
                    <a:pt x="10506" y="1860"/>
                    <a:pt x="8507" y="2022"/>
                  </a:cubicBezTo>
                  <a:cubicBezTo>
                    <a:pt x="8029" y="2060"/>
                    <a:pt x="7544" y="2079"/>
                    <a:pt x="7058" y="2079"/>
                  </a:cubicBezTo>
                  <a:cubicBezTo>
                    <a:pt x="5599" y="2079"/>
                    <a:pt x="4120" y="1903"/>
                    <a:pt x="2733" y="1510"/>
                  </a:cubicBezTo>
                  <a:cubicBezTo>
                    <a:pt x="1783" y="1235"/>
                    <a:pt x="934" y="810"/>
                    <a:pt x="284" y="48"/>
                  </a:cubicBezTo>
                  <a:cubicBezTo>
                    <a:pt x="254" y="15"/>
                    <a:pt x="218"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0" name="Google Shape;4570;p13"/>
            <p:cNvSpPr/>
            <p:nvPr/>
          </p:nvSpPr>
          <p:spPr>
            <a:xfrm>
              <a:off x="5965475" y="4627600"/>
              <a:ext cx="82700" cy="50075"/>
            </a:xfrm>
            <a:custGeom>
              <a:avLst/>
              <a:gdLst/>
              <a:ahLst/>
              <a:cxnLst/>
              <a:rect l="l" t="t" r="r" b="b"/>
              <a:pathLst>
                <a:path w="3308" h="2003" extrusionOk="0">
                  <a:moveTo>
                    <a:pt x="3104" y="1"/>
                  </a:moveTo>
                  <a:cubicBezTo>
                    <a:pt x="3080" y="1"/>
                    <a:pt x="3055" y="9"/>
                    <a:pt x="3033" y="27"/>
                  </a:cubicBezTo>
                  <a:cubicBezTo>
                    <a:pt x="2583" y="402"/>
                    <a:pt x="2108" y="739"/>
                    <a:pt x="1608" y="1039"/>
                  </a:cubicBezTo>
                  <a:cubicBezTo>
                    <a:pt x="1358" y="1202"/>
                    <a:pt x="1096" y="1339"/>
                    <a:pt x="833" y="1489"/>
                  </a:cubicBezTo>
                  <a:cubicBezTo>
                    <a:pt x="571" y="1627"/>
                    <a:pt x="321" y="1777"/>
                    <a:pt x="58" y="1902"/>
                  </a:cubicBezTo>
                  <a:cubicBezTo>
                    <a:pt x="0" y="1925"/>
                    <a:pt x="29" y="2003"/>
                    <a:pt x="84" y="2003"/>
                  </a:cubicBezTo>
                  <a:cubicBezTo>
                    <a:pt x="88" y="2003"/>
                    <a:pt x="92" y="2002"/>
                    <a:pt x="96" y="2002"/>
                  </a:cubicBezTo>
                  <a:cubicBezTo>
                    <a:pt x="396" y="1889"/>
                    <a:pt x="683" y="1814"/>
                    <a:pt x="971" y="1677"/>
                  </a:cubicBezTo>
                  <a:cubicBezTo>
                    <a:pt x="1233" y="1564"/>
                    <a:pt x="1483" y="1427"/>
                    <a:pt x="1720" y="1289"/>
                  </a:cubicBezTo>
                  <a:cubicBezTo>
                    <a:pt x="2245" y="977"/>
                    <a:pt x="2733" y="627"/>
                    <a:pt x="3195" y="240"/>
                  </a:cubicBezTo>
                  <a:cubicBezTo>
                    <a:pt x="3307" y="158"/>
                    <a:pt x="3211" y="1"/>
                    <a:pt x="3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1" name="Google Shape;4571;p13"/>
            <p:cNvSpPr/>
            <p:nvPr/>
          </p:nvSpPr>
          <p:spPr>
            <a:xfrm>
              <a:off x="5548275" y="4675375"/>
              <a:ext cx="619550" cy="249925"/>
            </a:xfrm>
            <a:custGeom>
              <a:avLst/>
              <a:gdLst/>
              <a:ahLst/>
              <a:cxnLst/>
              <a:rect l="l" t="t" r="r" b="b"/>
              <a:pathLst>
                <a:path w="24782" h="9997" extrusionOk="0">
                  <a:moveTo>
                    <a:pt x="19637" y="1"/>
                  </a:moveTo>
                  <a:cubicBezTo>
                    <a:pt x="19418" y="1"/>
                    <a:pt x="19394" y="355"/>
                    <a:pt x="19621" y="390"/>
                  </a:cubicBezTo>
                  <a:cubicBezTo>
                    <a:pt x="20708" y="528"/>
                    <a:pt x="21858" y="678"/>
                    <a:pt x="22795" y="1253"/>
                  </a:cubicBezTo>
                  <a:cubicBezTo>
                    <a:pt x="23620" y="1765"/>
                    <a:pt x="24319" y="2652"/>
                    <a:pt x="24232" y="3665"/>
                  </a:cubicBezTo>
                  <a:cubicBezTo>
                    <a:pt x="24144" y="4739"/>
                    <a:pt x="23307" y="5564"/>
                    <a:pt x="22457" y="6126"/>
                  </a:cubicBezTo>
                  <a:cubicBezTo>
                    <a:pt x="21520" y="6751"/>
                    <a:pt x="20483" y="7251"/>
                    <a:pt x="19446" y="7689"/>
                  </a:cubicBezTo>
                  <a:cubicBezTo>
                    <a:pt x="17359" y="8588"/>
                    <a:pt x="15122" y="9138"/>
                    <a:pt x="12872" y="9413"/>
                  </a:cubicBezTo>
                  <a:cubicBezTo>
                    <a:pt x="11809" y="9542"/>
                    <a:pt x="10743" y="9605"/>
                    <a:pt x="9679" y="9605"/>
                  </a:cubicBezTo>
                  <a:cubicBezTo>
                    <a:pt x="8465" y="9605"/>
                    <a:pt x="7254" y="9523"/>
                    <a:pt x="6049" y="9363"/>
                  </a:cubicBezTo>
                  <a:cubicBezTo>
                    <a:pt x="5487" y="9301"/>
                    <a:pt x="4937" y="9188"/>
                    <a:pt x="4387" y="9076"/>
                  </a:cubicBezTo>
                  <a:cubicBezTo>
                    <a:pt x="3837" y="8963"/>
                    <a:pt x="3275" y="8838"/>
                    <a:pt x="2750" y="8626"/>
                  </a:cubicBezTo>
                  <a:cubicBezTo>
                    <a:pt x="2163" y="8376"/>
                    <a:pt x="1600" y="8038"/>
                    <a:pt x="1163" y="7576"/>
                  </a:cubicBezTo>
                  <a:lnTo>
                    <a:pt x="1163" y="7576"/>
                  </a:lnTo>
                  <a:cubicBezTo>
                    <a:pt x="1238" y="7626"/>
                    <a:pt x="1300" y="7689"/>
                    <a:pt x="1350" y="7726"/>
                  </a:cubicBezTo>
                  <a:cubicBezTo>
                    <a:pt x="2987" y="9001"/>
                    <a:pt x="4987" y="9163"/>
                    <a:pt x="7011" y="9276"/>
                  </a:cubicBezTo>
                  <a:cubicBezTo>
                    <a:pt x="5499" y="9088"/>
                    <a:pt x="3950" y="8676"/>
                    <a:pt x="2725" y="8026"/>
                  </a:cubicBezTo>
                  <a:lnTo>
                    <a:pt x="2725" y="8026"/>
                  </a:lnTo>
                  <a:cubicBezTo>
                    <a:pt x="3525" y="8401"/>
                    <a:pt x="4400" y="8638"/>
                    <a:pt x="5237" y="8826"/>
                  </a:cubicBezTo>
                  <a:cubicBezTo>
                    <a:pt x="6816" y="9164"/>
                    <a:pt x="8438" y="9346"/>
                    <a:pt x="10059" y="9346"/>
                  </a:cubicBezTo>
                  <a:cubicBezTo>
                    <a:pt x="10773" y="9346"/>
                    <a:pt x="11487" y="9311"/>
                    <a:pt x="12198" y="9238"/>
                  </a:cubicBezTo>
                  <a:cubicBezTo>
                    <a:pt x="13497" y="9113"/>
                    <a:pt x="14797" y="8913"/>
                    <a:pt x="16059" y="8563"/>
                  </a:cubicBezTo>
                  <a:cubicBezTo>
                    <a:pt x="16202" y="8528"/>
                    <a:pt x="16141" y="8299"/>
                    <a:pt x="16016" y="8299"/>
                  </a:cubicBezTo>
                  <a:cubicBezTo>
                    <a:pt x="16009" y="8299"/>
                    <a:pt x="16003" y="8300"/>
                    <a:pt x="15997" y="8301"/>
                  </a:cubicBezTo>
                  <a:cubicBezTo>
                    <a:pt x="14897" y="8551"/>
                    <a:pt x="13797" y="8776"/>
                    <a:pt x="12672" y="8901"/>
                  </a:cubicBezTo>
                  <a:cubicBezTo>
                    <a:pt x="11859" y="8991"/>
                    <a:pt x="11040" y="9029"/>
                    <a:pt x="10223" y="9029"/>
                  </a:cubicBezTo>
                  <a:cubicBezTo>
                    <a:pt x="9910" y="9029"/>
                    <a:pt x="9597" y="9024"/>
                    <a:pt x="9286" y="9013"/>
                  </a:cubicBezTo>
                  <a:cubicBezTo>
                    <a:pt x="8161" y="8976"/>
                    <a:pt x="7036" y="8863"/>
                    <a:pt x="5924" y="8688"/>
                  </a:cubicBezTo>
                  <a:cubicBezTo>
                    <a:pt x="4849" y="8501"/>
                    <a:pt x="3775" y="8251"/>
                    <a:pt x="2775" y="7789"/>
                  </a:cubicBezTo>
                  <a:cubicBezTo>
                    <a:pt x="2313" y="7564"/>
                    <a:pt x="1875" y="7289"/>
                    <a:pt x="1488" y="6964"/>
                  </a:cubicBezTo>
                  <a:cubicBezTo>
                    <a:pt x="826" y="6264"/>
                    <a:pt x="438" y="5402"/>
                    <a:pt x="713" y="4439"/>
                  </a:cubicBezTo>
                  <a:lnTo>
                    <a:pt x="713" y="4439"/>
                  </a:lnTo>
                  <a:cubicBezTo>
                    <a:pt x="713" y="4439"/>
                    <a:pt x="713" y="4440"/>
                    <a:pt x="713" y="4452"/>
                  </a:cubicBezTo>
                  <a:cubicBezTo>
                    <a:pt x="738" y="4352"/>
                    <a:pt x="788" y="4264"/>
                    <a:pt x="801" y="4164"/>
                  </a:cubicBezTo>
                  <a:cubicBezTo>
                    <a:pt x="801" y="4164"/>
                    <a:pt x="801" y="4152"/>
                    <a:pt x="801" y="4152"/>
                  </a:cubicBezTo>
                  <a:cubicBezTo>
                    <a:pt x="826" y="4114"/>
                    <a:pt x="838" y="4064"/>
                    <a:pt x="876" y="4015"/>
                  </a:cubicBezTo>
                  <a:cubicBezTo>
                    <a:pt x="1288" y="3327"/>
                    <a:pt x="2000" y="2902"/>
                    <a:pt x="2775" y="2690"/>
                  </a:cubicBezTo>
                  <a:cubicBezTo>
                    <a:pt x="2978" y="2633"/>
                    <a:pt x="2875" y="2342"/>
                    <a:pt x="2687" y="2342"/>
                  </a:cubicBezTo>
                  <a:cubicBezTo>
                    <a:pt x="2668" y="2342"/>
                    <a:pt x="2647" y="2345"/>
                    <a:pt x="2625" y="2352"/>
                  </a:cubicBezTo>
                  <a:cubicBezTo>
                    <a:pt x="1788" y="2602"/>
                    <a:pt x="1088" y="3215"/>
                    <a:pt x="626" y="3940"/>
                  </a:cubicBezTo>
                  <a:cubicBezTo>
                    <a:pt x="388" y="4314"/>
                    <a:pt x="226" y="4727"/>
                    <a:pt x="138" y="5152"/>
                  </a:cubicBezTo>
                  <a:cubicBezTo>
                    <a:pt x="51" y="5552"/>
                    <a:pt x="1" y="6089"/>
                    <a:pt x="226" y="6451"/>
                  </a:cubicBezTo>
                  <a:cubicBezTo>
                    <a:pt x="488" y="7226"/>
                    <a:pt x="1075" y="7863"/>
                    <a:pt x="1763" y="8301"/>
                  </a:cubicBezTo>
                  <a:cubicBezTo>
                    <a:pt x="2725" y="8926"/>
                    <a:pt x="3875" y="9238"/>
                    <a:pt x="4999" y="9476"/>
                  </a:cubicBezTo>
                  <a:cubicBezTo>
                    <a:pt x="6174" y="9713"/>
                    <a:pt x="7349" y="9888"/>
                    <a:pt x="8549" y="9963"/>
                  </a:cubicBezTo>
                  <a:cubicBezTo>
                    <a:pt x="8988" y="9986"/>
                    <a:pt x="9430" y="9997"/>
                    <a:pt x="9872" y="9997"/>
                  </a:cubicBezTo>
                  <a:cubicBezTo>
                    <a:pt x="10634" y="9997"/>
                    <a:pt x="11396" y="9964"/>
                    <a:pt x="12148" y="9900"/>
                  </a:cubicBezTo>
                  <a:cubicBezTo>
                    <a:pt x="14534" y="9688"/>
                    <a:pt x="16909" y="9101"/>
                    <a:pt x="19121" y="8226"/>
                  </a:cubicBezTo>
                  <a:cubicBezTo>
                    <a:pt x="20245" y="7776"/>
                    <a:pt x="21358" y="7289"/>
                    <a:pt x="22382" y="6676"/>
                  </a:cubicBezTo>
                  <a:cubicBezTo>
                    <a:pt x="23332" y="6089"/>
                    <a:pt x="24219" y="5302"/>
                    <a:pt x="24507" y="4177"/>
                  </a:cubicBezTo>
                  <a:cubicBezTo>
                    <a:pt x="24782" y="3127"/>
                    <a:pt x="24382" y="2128"/>
                    <a:pt x="23607" y="1403"/>
                  </a:cubicBezTo>
                  <a:cubicBezTo>
                    <a:pt x="22782" y="628"/>
                    <a:pt x="21645" y="315"/>
                    <a:pt x="20545" y="128"/>
                  </a:cubicBezTo>
                  <a:cubicBezTo>
                    <a:pt x="20258" y="78"/>
                    <a:pt x="19971" y="41"/>
                    <a:pt x="19671" y="3"/>
                  </a:cubicBezTo>
                  <a:cubicBezTo>
                    <a:pt x="19659" y="1"/>
                    <a:pt x="19648" y="1"/>
                    <a:pt x="19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2" name="Google Shape;4572;p13"/>
            <p:cNvSpPr/>
            <p:nvPr/>
          </p:nvSpPr>
          <p:spPr>
            <a:xfrm>
              <a:off x="5855700" y="4800625"/>
              <a:ext cx="293525" cy="103525"/>
            </a:xfrm>
            <a:custGeom>
              <a:avLst/>
              <a:gdLst/>
              <a:ahLst/>
              <a:cxnLst/>
              <a:rect l="l" t="t" r="r" b="b"/>
              <a:pathLst>
                <a:path w="11741" h="4141" extrusionOk="0">
                  <a:moveTo>
                    <a:pt x="11526" y="1"/>
                  </a:moveTo>
                  <a:cubicBezTo>
                    <a:pt x="11499" y="1"/>
                    <a:pt x="11472" y="9"/>
                    <a:pt x="11448" y="29"/>
                  </a:cubicBezTo>
                  <a:cubicBezTo>
                    <a:pt x="10910" y="517"/>
                    <a:pt x="10323" y="892"/>
                    <a:pt x="9660" y="1191"/>
                  </a:cubicBezTo>
                  <a:cubicBezTo>
                    <a:pt x="8936" y="1516"/>
                    <a:pt x="8198" y="1791"/>
                    <a:pt x="7461" y="2054"/>
                  </a:cubicBezTo>
                  <a:cubicBezTo>
                    <a:pt x="5924" y="2604"/>
                    <a:pt x="4362" y="3053"/>
                    <a:pt x="2787" y="3428"/>
                  </a:cubicBezTo>
                  <a:cubicBezTo>
                    <a:pt x="1900" y="3641"/>
                    <a:pt x="1000" y="3828"/>
                    <a:pt x="101" y="3991"/>
                  </a:cubicBezTo>
                  <a:cubicBezTo>
                    <a:pt x="1" y="4003"/>
                    <a:pt x="26" y="4141"/>
                    <a:pt x="125" y="4141"/>
                  </a:cubicBezTo>
                  <a:cubicBezTo>
                    <a:pt x="1775" y="3953"/>
                    <a:pt x="3412" y="3666"/>
                    <a:pt x="5012" y="3216"/>
                  </a:cubicBezTo>
                  <a:cubicBezTo>
                    <a:pt x="6586" y="2779"/>
                    <a:pt x="8123" y="2229"/>
                    <a:pt x="9623" y="1566"/>
                  </a:cubicBezTo>
                  <a:cubicBezTo>
                    <a:pt x="10360" y="1241"/>
                    <a:pt x="11135" y="867"/>
                    <a:pt x="11660" y="242"/>
                  </a:cubicBezTo>
                  <a:cubicBezTo>
                    <a:pt x="11740" y="141"/>
                    <a:pt x="11635" y="1"/>
                    <a:pt x="11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3" name="Google Shape;4573;p13"/>
            <p:cNvSpPr/>
            <p:nvPr/>
          </p:nvSpPr>
          <p:spPr>
            <a:xfrm>
              <a:off x="5914425" y="4484350"/>
              <a:ext cx="119075" cy="31475"/>
            </a:xfrm>
            <a:custGeom>
              <a:avLst/>
              <a:gdLst/>
              <a:ahLst/>
              <a:cxnLst/>
              <a:rect l="l" t="t" r="r" b="b"/>
              <a:pathLst>
                <a:path w="4763" h="1259" extrusionOk="0">
                  <a:moveTo>
                    <a:pt x="894" y="1"/>
                  </a:moveTo>
                  <a:cubicBezTo>
                    <a:pt x="594" y="1"/>
                    <a:pt x="295" y="6"/>
                    <a:pt x="1" y="9"/>
                  </a:cubicBezTo>
                  <a:cubicBezTo>
                    <a:pt x="938" y="59"/>
                    <a:pt x="1888" y="171"/>
                    <a:pt x="2813" y="384"/>
                  </a:cubicBezTo>
                  <a:cubicBezTo>
                    <a:pt x="3325" y="521"/>
                    <a:pt x="4050" y="758"/>
                    <a:pt x="4500" y="1171"/>
                  </a:cubicBezTo>
                  <a:cubicBezTo>
                    <a:pt x="4542" y="1225"/>
                    <a:pt x="4604" y="1258"/>
                    <a:pt x="4657" y="1258"/>
                  </a:cubicBezTo>
                  <a:cubicBezTo>
                    <a:pt x="4715" y="1258"/>
                    <a:pt x="4762" y="1218"/>
                    <a:pt x="4762" y="1121"/>
                  </a:cubicBezTo>
                  <a:cubicBezTo>
                    <a:pt x="4612" y="833"/>
                    <a:pt x="4287" y="671"/>
                    <a:pt x="4012" y="533"/>
                  </a:cubicBezTo>
                  <a:cubicBezTo>
                    <a:pt x="3038" y="66"/>
                    <a:pt x="1957" y="1"/>
                    <a:pt x="8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4" name="Google Shape;4574;p13"/>
            <p:cNvSpPr/>
            <p:nvPr/>
          </p:nvSpPr>
          <p:spPr>
            <a:xfrm>
              <a:off x="5837900" y="4491600"/>
              <a:ext cx="209025" cy="77075"/>
            </a:xfrm>
            <a:custGeom>
              <a:avLst/>
              <a:gdLst/>
              <a:ahLst/>
              <a:cxnLst/>
              <a:rect l="l" t="t" r="r" b="b"/>
              <a:pathLst>
                <a:path w="8361" h="3083" extrusionOk="0">
                  <a:moveTo>
                    <a:pt x="4755" y="0"/>
                  </a:moveTo>
                  <a:cubicBezTo>
                    <a:pt x="4408" y="0"/>
                    <a:pt x="4062" y="21"/>
                    <a:pt x="3724" y="56"/>
                  </a:cubicBezTo>
                  <a:cubicBezTo>
                    <a:pt x="5024" y="94"/>
                    <a:pt x="6524" y="368"/>
                    <a:pt x="7436" y="1131"/>
                  </a:cubicBezTo>
                  <a:cubicBezTo>
                    <a:pt x="6473" y="546"/>
                    <a:pt x="5357" y="347"/>
                    <a:pt x="4231" y="347"/>
                  </a:cubicBezTo>
                  <a:cubicBezTo>
                    <a:pt x="3456" y="347"/>
                    <a:pt x="2676" y="441"/>
                    <a:pt x="1937" y="568"/>
                  </a:cubicBezTo>
                  <a:cubicBezTo>
                    <a:pt x="2281" y="532"/>
                    <a:pt x="2638" y="513"/>
                    <a:pt x="2998" y="513"/>
                  </a:cubicBezTo>
                  <a:cubicBezTo>
                    <a:pt x="4856" y="513"/>
                    <a:pt x="6822" y="1001"/>
                    <a:pt x="7648" y="2006"/>
                  </a:cubicBezTo>
                  <a:cubicBezTo>
                    <a:pt x="7336" y="1681"/>
                    <a:pt x="6911" y="1443"/>
                    <a:pt x="6499" y="1268"/>
                  </a:cubicBezTo>
                  <a:cubicBezTo>
                    <a:pt x="5486" y="839"/>
                    <a:pt x="4405" y="701"/>
                    <a:pt x="3310" y="701"/>
                  </a:cubicBezTo>
                  <a:cubicBezTo>
                    <a:pt x="2203" y="701"/>
                    <a:pt x="1081" y="843"/>
                    <a:pt x="0" y="968"/>
                  </a:cubicBezTo>
                  <a:cubicBezTo>
                    <a:pt x="585" y="945"/>
                    <a:pt x="1174" y="925"/>
                    <a:pt x="1758" y="925"/>
                  </a:cubicBezTo>
                  <a:cubicBezTo>
                    <a:pt x="3358" y="925"/>
                    <a:pt x="4918" y="1074"/>
                    <a:pt x="6236" y="1706"/>
                  </a:cubicBezTo>
                  <a:cubicBezTo>
                    <a:pt x="6961" y="2093"/>
                    <a:pt x="7086" y="2130"/>
                    <a:pt x="7436" y="2643"/>
                  </a:cubicBezTo>
                  <a:cubicBezTo>
                    <a:pt x="7448" y="2668"/>
                    <a:pt x="7473" y="2693"/>
                    <a:pt x="7473" y="2718"/>
                  </a:cubicBezTo>
                  <a:cubicBezTo>
                    <a:pt x="7536" y="2805"/>
                    <a:pt x="7548" y="2930"/>
                    <a:pt x="7636" y="3005"/>
                  </a:cubicBezTo>
                  <a:cubicBezTo>
                    <a:pt x="7681" y="3059"/>
                    <a:pt x="7743" y="3083"/>
                    <a:pt x="7806" y="3083"/>
                  </a:cubicBezTo>
                  <a:cubicBezTo>
                    <a:pt x="7933" y="3083"/>
                    <a:pt x="8065" y="2985"/>
                    <a:pt x="8073" y="2843"/>
                  </a:cubicBezTo>
                  <a:cubicBezTo>
                    <a:pt x="8061" y="2743"/>
                    <a:pt x="8036" y="2643"/>
                    <a:pt x="7998" y="2543"/>
                  </a:cubicBezTo>
                  <a:lnTo>
                    <a:pt x="7998" y="2543"/>
                  </a:lnTo>
                  <a:cubicBezTo>
                    <a:pt x="8029" y="2556"/>
                    <a:pt x="8061" y="2562"/>
                    <a:pt x="8094" y="2562"/>
                  </a:cubicBezTo>
                  <a:cubicBezTo>
                    <a:pt x="8221" y="2562"/>
                    <a:pt x="8348" y="2470"/>
                    <a:pt x="8348" y="2330"/>
                  </a:cubicBezTo>
                  <a:cubicBezTo>
                    <a:pt x="8361" y="2093"/>
                    <a:pt x="8248" y="1881"/>
                    <a:pt x="8098" y="1693"/>
                  </a:cubicBezTo>
                  <a:cubicBezTo>
                    <a:pt x="8186" y="1668"/>
                    <a:pt x="8248" y="1606"/>
                    <a:pt x="8261" y="1518"/>
                  </a:cubicBezTo>
                  <a:cubicBezTo>
                    <a:pt x="8248" y="1331"/>
                    <a:pt x="8186" y="1306"/>
                    <a:pt x="8161" y="1243"/>
                  </a:cubicBezTo>
                  <a:cubicBezTo>
                    <a:pt x="8036" y="1056"/>
                    <a:pt x="7873" y="893"/>
                    <a:pt x="7686" y="756"/>
                  </a:cubicBezTo>
                  <a:cubicBezTo>
                    <a:pt x="6826" y="186"/>
                    <a:pt x="5785" y="0"/>
                    <a:pt x="4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5" name="Google Shape;4575;p13"/>
            <p:cNvSpPr/>
            <p:nvPr/>
          </p:nvSpPr>
          <p:spPr>
            <a:xfrm>
              <a:off x="6046600" y="4548600"/>
              <a:ext cx="25" cy="1575"/>
            </a:xfrm>
            <a:custGeom>
              <a:avLst/>
              <a:gdLst/>
              <a:ahLst/>
              <a:cxnLst/>
              <a:rect l="l" t="t" r="r" b="b"/>
              <a:pathLst>
                <a:path w="1" h="63" extrusionOk="0">
                  <a:moveTo>
                    <a:pt x="0" y="63"/>
                  </a:moveTo>
                  <a:cubicBezTo>
                    <a:pt x="0" y="50"/>
                    <a:pt x="0" y="0"/>
                    <a:pt x="0" y="0"/>
                  </a:cubicBezTo>
                  <a:cubicBezTo>
                    <a:pt x="0" y="25"/>
                    <a:pt x="0" y="38"/>
                    <a:pt x="0" y="50"/>
                  </a:cubicBezTo>
                  <a:cubicBezTo>
                    <a:pt x="0" y="50"/>
                    <a:pt x="0" y="63"/>
                    <a:pt x="0" y="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6" name="Google Shape;4576;p13"/>
            <p:cNvSpPr/>
            <p:nvPr/>
          </p:nvSpPr>
          <p:spPr>
            <a:xfrm>
              <a:off x="5584750" y="4503600"/>
              <a:ext cx="237850" cy="111750"/>
            </a:xfrm>
            <a:custGeom>
              <a:avLst/>
              <a:gdLst/>
              <a:ahLst/>
              <a:cxnLst/>
              <a:rect l="l" t="t" r="r" b="b"/>
              <a:pathLst>
                <a:path w="9514" h="4470" extrusionOk="0">
                  <a:moveTo>
                    <a:pt x="9514" y="1"/>
                  </a:moveTo>
                  <a:cubicBezTo>
                    <a:pt x="7889" y="151"/>
                    <a:pt x="6265" y="338"/>
                    <a:pt x="4665" y="688"/>
                  </a:cubicBezTo>
                  <a:cubicBezTo>
                    <a:pt x="3253" y="1038"/>
                    <a:pt x="1678" y="1401"/>
                    <a:pt x="679" y="2550"/>
                  </a:cubicBezTo>
                  <a:cubicBezTo>
                    <a:pt x="237" y="3053"/>
                    <a:pt x="0" y="3700"/>
                    <a:pt x="145" y="4173"/>
                  </a:cubicBezTo>
                  <a:lnTo>
                    <a:pt x="145" y="4173"/>
                  </a:lnTo>
                  <a:cubicBezTo>
                    <a:pt x="152" y="4202"/>
                    <a:pt x="161" y="4242"/>
                    <a:pt x="166" y="4262"/>
                  </a:cubicBezTo>
                  <a:cubicBezTo>
                    <a:pt x="198" y="4395"/>
                    <a:pt x="317" y="4470"/>
                    <a:pt x="436" y="4470"/>
                  </a:cubicBezTo>
                  <a:cubicBezTo>
                    <a:pt x="507" y="4470"/>
                    <a:pt x="577" y="4443"/>
                    <a:pt x="629" y="4387"/>
                  </a:cubicBezTo>
                  <a:cubicBezTo>
                    <a:pt x="667" y="4404"/>
                    <a:pt x="710" y="4413"/>
                    <a:pt x="752" y="4413"/>
                  </a:cubicBezTo>
                  <a:cubicBezTo>
                    <a:pt x="807" y="4413"/>
                    <a:pt x="861" y="4397"/>
                    <a:pt x="904" y="4362"/>
                  </a:cubicBezTo>
                  <a:cubicBezTo>
                    <a:pt x="1029" y="4250"/>
                    <a:pt x="1029" y="4062"/>
                    <a:pt x="1129" y="3925"/>
                  </a:cubicBezTo>
                  <a:cubicBezTo>
                    <a:pt x="2141" y="2175"/>
                    <a:pt x="5103" y="1038"/>
                    <a:pt x="7752" y="701"/>
                  </a:cubicBezTo>
                  <a:lnTo>
                    <a:pt x="7752" y="701"/>
                  </a:lnTo>
                  <a:cubicBezTo>
                    <a:pt x="6627" y="713"/>
                    <a:pt x="5515" y="926"/>
                    <a:pt x="4440" y="1238"/>
                  </a:cubicBezTo>
                  <a:cubicBezTo>
                    <a:pt x="3428" y="1501"/>
                    <a:pt x="2428" y="1888"/>
                    <a:pt x="1603" y="2550"/>
                  </a:cubicBezTo>
                  <a:cubicBezTo>
                    <a:pt x="1404" y="2700"/>
                    <a:pt x="1229" y="2875"/>
                    <a:pt x="1079" y="3063"/>
                  </a:cubicBezTo>
                  <a:cubicBezTo>
                    <a:pt x="2403" y="1163"/>
                    <a:pt x="6840" y="526"/>
                    <a:pt x="95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7" name="Google Shape;4577;p13"/>
            <p:cNvSpPr/>
            <p:nvPr/>
          </p:nvSpPr>
          <p:spPr>
            <a:xfrm>
              <a:off x="5747300" y="4793350"/>
              <a:ext cx="263000" cy="89625"/>
            </a:xfrm>
            <a:custGeom>
              <a:avLst/>
              <a:gdLst/>
              <a:ahLst/>
              <a:cxnLst/>
              <a:rect l="l" t="t" r="r" b="b"/>
              <a:pathLst>
                <a:path w="10520" h="3585" extrusionOk="0">
                  <a:moveTo>
                    <a:pt x="10164" y="0"/>
                  </a:moveTo>
                  <a:cubicBezTo>
                    <a:pt x="10090" y="0"/>
                    <a:pt x="10012" y="35"/>
                    <a:pt x="9948" y="120"/>
                  </a:cubicBezTo>
                  <a:cubicBezTo>
                    <a:pt x="9935" y="133"/>
                    <a:pt x="9923" y="145"/>
                    <a:pt x="9910" y="145"/>
                  </a:cubicBezTo>
                  <a:cubicBezTo>
                    <a:pt x="9914" y="141"/>
                    <a:pt x="9915" y="140"/>
                    <a:pt x="9915" y="140"/>
                  </a:cubicBezTo>
                  <a:lnTo>
                    <a:pt x="9915" y="140"/>
                  </a:lnTo>
                  <a:cubicBezTo>
                    <a:pt x="9912" y="140"/>
                    <a:pt x="9854" y="191"/>
                    <a:pt x="9823" y="233"/>
                  </a:cubicBezTo>
                  <a:cubicBezTo>
                    <a:pt x="9585" y="445"/>
                    <a:pt x="9360" y="645"/>
                    <a:pt x="9123" y="845"/>
                  </a:cubicBezTo>
                  <a:cubicBezTo>
                    <a:pt x="9123" y="845"/>
                    <a:pt x="9110" y="845"/>
                    <a:pt x="9110" y="858"/>
                  </a:cubicBezTo>
                  <a:cubicBezTo>
                    <a:pt x="8011" y="1582"/>
                    <a:pt x="6024" y="2332"/>
                    <a:pt x="4911" y="2545"/>
                  </a:cubicBezTo>
                  <a:cubicBezTo>
                    <a:pt x="3799" y="2782"/>
                    <a:pt x="2686" y="2882"/>
                    <a:pt x="1574" y="2882"/>
                  </a:cubicBezTo>
                  <a:cubicBezTo>
                    <a:pt x="1049" y="2882"/>
                    <a:pt x="525" y="2860"/>
                    <a:pt x="0" y="2820"/>
                  </a:cubicBezTo>
                  <a:lnTo>
                    <a:pt x="0" y="2820"/>
                  </a:lnTo>
                  <a:cubicBezTo>
                    <a:pt x="1135" y="3010"/>
                    <a:pt x="2294" y="3145"/>
                    <a:pt x="3445" y="3145"/>
                  </a:cubicBezTo>
                  <a:cubicBezTo>
                    <a:pt x="3726" y="3145"/>
                    <a:pt x="4007" y="3137"/>
                    <a:pt x="4287" y="3119"/>
                  </a:cubicBezTo>
                  <a:lnTo>
                    <a:pt x="4287" y="3119"/>
                  </a:lnTo>
                  <a:cubicBezTo>
                    <a:pt x="3407" y="3303"/>
                    <a:pt x="2513" y="3392"/>
                    <a:pt x="1587" y="3392"/>
                  </a:cubicBezTo>
                  <a:cubicBezTo>
                    <a:pt x="1250" y="3392"/>
                    <a:pt x="909" y="3380"/>
                    <a:pt x="563" y="3357"/>
                  </a:cubicBezTo>
                  <a:lnTo>
                    <a:pt x="563" y="3357"/>
                  </a:lnTo>
                  <a:cubicBezTo>
                    <a:pt x="1429" y="3502"/>
                    <a:pt x="2292" y="3584"/>
                    <a:pt x="3141" y="3584"/>
                  </a:cubicBezTo>
                  <a:cubicBezTo>
                    <a:pt x="4999" y="3584"/>
                    <a:pt x="6786" y="3190"/>
                    <a:pt x="8373" y="2195"/>
                  </a:cubicBezTo>
                  <a:cubicBezTo>
                    <a:pt x="8785" y="1907"/>
                    <a:pt x="9285" y="1532"/>
                    <a:pt x="9698" y="1158"/>
                  </a:cubicBezTo>
                  <a:cubicBezTo>
                    <a:pt x="9710" y="1145"/>
                    <a:pt x="9723" y="1133"/>
                    <a:pt x="9735" y="1133"/>
                  </a:cubicBezTo>
                  <a:cubicBezTo>
                    <a:pt x="9773" y="1108"/>
                    <a:pt x="9785" y="1083"/>
                    <a:pt x="9798" y="1058"/>
                  </a:cubicBezTo>
                  <a:cubicBezTo>
                    <a:pt x="10060" y="820"/>
                    <a:pt x="10260" y="595"/>
                    <a:pt x="10385" y="408"/>
                  </a:cubicBezTo>
                  <a:cubicBezTo>
                    <a:pt x="10519" y="220"/>
                    <a:pt x="10353" y="0"/>
                    <a:pt x="10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8" name="Google Shape;4578;p13"/>
            <p:cNvSpPr/>
            <p:nvPr/>
          </p:nvSpPr>
          <p:spPr>
            <a:xfrm>
              <a:off x="5768875" y="4800675"/>
              <a:ext cx="79350" cy="6425"/>
            </a:xfrm>
            <a:custGeom>
              <a:avLst/>
              <a:gdLst/>
              <a:ahLst/>
              <a:cxnLst/>
              <a:rect l="l" t="t" r="r" b="b"/>
              <a:pathLst>
                <a:path w="3174" h="257" extrusionOk="0">
                  <a:moveTo>
                    <a:pt x="120" y="1"/>
                  </a:moveTo>
                  <a:cubicBezTo>
                    <a:pt x="62" y="1"/>
                    <a:pt x="1" y="59"/>
                    <a:pt x="12" y="127"/>
                  </a:cubicBezTo>
                  <a:cubicBezTo>
                    <a:pt x="37" y="240"/>
                    <a:pt x="162" y="215"/>
                    <a:pt x="249" y="227"/>
                  </a:cubicBezTo>
                  <a:cubicBezTo>
                    <a:pt x="454" y="248"/>
                    <a:pt x="658" y="257"/>
                    <a:pt x="861" y="257"/>
                  </a:cubicBezTo>
                  <a:cubicBezTo>
                    <a:pt x="1640" y="257"/>
                    <a:pt x="2411" y="126"/>
                    <a:pt x="3174" y="27"/>
                  </a:cubicBezTo>
                  <a:lnTo>
                    <a:pt x="3174" y="27"/>
                  </a:lnTo>
                  <a:cubicBezTo>
                    <a:pt x="2524" y="40"/>
                    <a:pt x="1637" y="27"/>
                    <a:pt x="1137" y="52"/>
                  </a:cubicBezTo>
                  <a:cubicBezTo>
                    <a:pt x="899" y="52"/>
                    <a:pt x="474" y="27"/>
                    <a:pt x="137" y="2"/>
                  </a:cubicBezTo>
                  <a:cubicBezTo>
                    <a:pt x="132" y="1"/>
                    <a:pt x="126" y="1"/>
                    <a:pt x="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9" name="Google Shape;4579;p13"/>
            <p:cNvSpPr/>
            <p:nvPr/>
          </p:nvSpPr>
          <p:spPr>
            <a:xfrm>
              <a:off x="5795100" y="4694075"/>
              <a:ext cx="242950" cy="102825"/>
            </a:xfrm>
            <a:custGeom>
              <a:avLst/>
              <a:gdLst/>
              <a:ahLst/>
              <a:cxnLst/>
              <a:rect l="l" t="t" r="r" b="b"/>
              <a:pathLst>
                <a:path w="9718" h="4113" extrusionOk="0">
                  <a:moveTo>
                    <a:pt x="9394" y="0"/>
                  </a:moveTo>
                  <a:cubicBezTo>
                    <a:pt x="9379" y="0"/>
                    <a:pt x="9363" y="2"/>
                    <a:pt x="9348" y="5"/>
                  </a:cubicBezTo>
                  <a:cubicBezTo>
                    <a:pt x="9110" y="80"/>
                    <a:pt x="9235" y="55"/>
                    <a:pt x="9085" y="192"/>
                  </a:cubicBezTo>
                  <a:cubicBezTo>
                    <a:pt x="7298" y="2217"/>
                    <a:pt x="3312" y="3304"/>
                    <a:pt x="88" y="3729"/>
                  </a:cubicBezTo>
                  <a:cubicBezTo>
                    <a:pt x="1512" y="3641"/>
                    <a:pt x="2912" y="3554"/>
                    <a:pt x="4237" y="3304"/>
                  </a:cubicBezTo>
                  <a:lnTo>
                    <a:pt x="4237" y="3304"/>
                  </a:lnTo>
                  <a:cubicBezTo>
                    <a:pt x="2899" y="3766"/>
                    <a:pt x="1587" y="4029"/>
                    <a:pt x="0" y="4066"/>
                  </a:cubicBezTo>
                  <a:cubicBezTo>
                    <a:pt x="442" y="4095"/>
                    <a:pt x="885" y="4112"/>
                    <a:pt x="1328" y="4112"/>
                  </a:cubicBezTo>
                  <a:cubicBezTo>
                    <a:pt x="2053" y="4112"/>
                    <a:pt x="2778" y="4065"/>
                    <a:pt x="3499" y="3941"/>
                  </a:cubicBezTo>
                  <a:cubicBezTo>
                    <a:pt x="3962" y="3854"/>
                    <a:pt x="4424" y="3729"/>
                    <a:pt x="4874" y="3579"/>
                  </a:cubicBezTo>
                  <a:lnTo>
                    <a:pt x="4874" y="3579"/>
                  </a:lnTo>
                  <a:cubicBezTo>
                    <a:pt x="4824" y="3604"/>
                    <a:pt x="4774" y="3629"/>
                    <a:pt x="4724" y="3654"/>
                  </a:cubicBezTo>
                  <a:cubicBezTo>
                    <a:pt x="4861" y="3604"/>
                    <a:pt x="4999" y="3541"/>
                    <a:pt x="5136" y="3491"/>
                  </a:cubicBezTo>
                  <a:cubicBezTo>
                    <a:pt x="5374" y="3391"/>
                    <a:pt x="5624" y="3304"/>
                    <a:pt x="5861" y="3204"/>
                  </a:cubicBezTo>
                  <a:cubicBezTo>
                    <a:pt x="6498" y="2954"/>
                    <a:pt x="7123" y="2704"/>
                    <a:pt x="7711" y="2392"/>
                  </a:cubicBezTo>
                  <a:cubicBezTo>
                    <a:pt x="7898" y="2304"/>
                    <a:pt x="8086" y="2217"/>
                    <a:pt x="8285" y="2129"/>
                  </a:cubicBezTo>
                  <a:cubicBezTo>
                    <a:pt x="8585" y="1979"/>
                    <a:pt x="9273" y="1479"/>
                    <a:pt x="9310" y="1417"/>
                  </a:cubicBezTo>
                  <a:cubicBezTo>
                    <a:pt x="9435" y="1330"/>
                    <a:pt x="9448" y="1167"/>
                    <a:pt x="9373" y="1055"/>
                  </a:cubicBezTo>
                  <a:cubicBezTo>
                    <a:pt x="9385" y="1042"/>
                    <a:pt x="9398" y="1017"/>
                    <a:pt x="9410" y="992"/>
                  </a:cubicBezTo>
                  <a:cubicBezTo>
                    <a:pt x="9473" y="842"/>
                    <a:pt x="9485" y="805"/>
                    <a:pt x="9510" y="667"/>
                  </a:cubicBezTo>
                  <a:cubicBezTo>
                    <a:pt x="9523" y="642"/>
                    <a:pt x="9523" y="605"/>
                    <a:pt x="9510" y="580"/>
                  </a:cubicBezTo>
                  <a:cubicBezTo>
                    <a:pt x="9573" y="517"/>
                    <a:pt x="9635" y="442"/>
                    <a:pt x="9660" y="355"/>
                  </a:cubicBezTo>
                  <a:cubicBezTo>
                    <a:pt x="9717" y="183"/>
                    <a:pt x="9564" y="0"/>
                    <a:pt x="9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0" name="Google Shape;4580;p13"/>
            <p:cNvSpPr/>
            <p:nvPr/>
          </p:nvSpPr>
          <p:spPr>
            <a:xfrm>
              <a:off x="5699500" y="4633550"/>
              <a:ext cx="346250" cy="105150"/>
            </a:xfrm>
            <a:custGeom>
              <a:avLst/>
              <a:gdLst/>
              <a:ahLst/>
              <a:cxnLst/>
              <a:rect l="l" t="t" r="r" b="b"/>
              <a:pathLst>
                <a:path w="13850" h="4206" extrusionOk="0">
                  <a:moveTo>
                    <a:pt x="13557" y="1"/>
                  </a:moveTo>
                  <a:cubicBezTo>
                    <a:pt x="13528" y="1"/>
                    <a:pt x="13496" y="5"/>
                    <a:pt x="13459" y="14"/>
                  </a:cubicBezTo>
                  <a:cubicBezTo>
                    <a:pt x="13309" y="139"/>
                    <a:pt x="13147" y="264"/>
                    <a:pt x="12997" y="376"/>
                  </a:cubicBezTo>
                  <a:cubicBezTo>
                    <a:pt x="12934" y="414"/>
                    <a:pt x="12872" y="451"/>
                    <a:pt x="12809" y="501"/>
                  </a:cubicBezTo>
                  <a:cubicBezTo>
                    <a:pt x="11610" y="1314"/>
                    <a:pt x="10285" y="1826"/>
                    <a:pt x="8823" y="2488"/>
                  </a:cubicBezTo>
                  <a:cubicBezTo>
                    <a:pt x="9373" y="2313"/>
                    <a:pt x="9935" y="2138"/>
                    <a:pt x="10485" y="1951"/>
                  </a:cubicBezTo>
                  <a:lnTo>
                    <a:pt x="10485" y="1951"/>
                  </a:lnTo>
                  <a:cubicBezTo>
                    <a:pt x="9510" y="2388"/>
                    <a:pt x="8473" y="2651"/>
                    <a:pt x="7461" y="2976"/>
                  </a:cubicBezTo>
                  <a:cubicBezTo>
                    <a:pt x="5824" y="3498"/>
                    <a:pt x="3705" y="3990"/>
                    <a:pt x="1638" y="3990"/>
                  </a:cubicBezTo>
                  <a:cubicBezTo>
                    <a:pt x="1085" y="3990"/>
                    <a:pt x="535" y="3955"/>
                    <a:pt x="0" y="3875"/>
                  </a:cubicBezTo>
                  <a:lnTo>
                    <a:pt x="0" y="3875"/>
                  </a:lnTo>
                  <a:cubicBezTo>
                    <a:pt x="958" y="4102"/>
                    <a:pt x="1929" y="4206"/>
                    <a:pt x="2900" y="4206"/>
                  </a:cubicBezTo>
                  <a:cubicBezTo>
                    <a:pt x="4602" y="4206"/>
                    <a:pt x="6304" y="3888"/>
                    <a:pt x="7936" y="3363"/>
                  </a:cubicBezTo>
                  <a:cubicBezTo>
                    <a:pt x="8848" y="3076"/>
                    <a:pt x="9785" y="2851"/>
                    <a:pt x="10672" y="2463"/>
                  </a:cubicBezTo>
                  <a:cubicBezTo>
                    <a:pt x="11197" y="2226"/>
                    <a:pt x="11685" y="1939"/>
                    <a:pt x="12172" y="1626"/>
                  </a:cubicBezTo>
                  <a:cubicBezTo>
                    <a:pt x="12347" y="1589"/>
                    <a:pt x="12659" y="1439"/>
                    <a:pt x="12909" y="1326"/>
                  </a:cubicBezTo>
                  <a:cubicBezTo>
                    <a:pt x="13209" y="1164"/>
                    <a:pt x="13509" y="939"/>
                    <a:pt x="13672" y="639"/>
                  </a:cubicBezTo>
                  <a:cubicBezTo>
                    <a:pt x="13797" y="423"/>
                    <a:pt x="13849" y="1"/>
                    <a:pt x="13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1" name="Google Shape;4581;p13"/>
            <p:cNvSpPr/>
            <p:nvPr/>
          </p:nvSpPr>
          <p:spPr>
            <a:xfrm>
              <a:off x="5717300" y="4593875"/>
              <a:ext cx="330250" cy="104075"/>
            </a:xfrm>
            <a:custGeom>
              <a:avLst/>
              <a:gdLst/>
              <a:ahLst/>
              <a:cxnLst/>
              <a:rect l="l" t="t" r="r" b="b"/>
              <a:pathLst>
                <a:path w="13210" h="4163" extrusionOk="0">
                  <a:moveTo>
                    <a:pt x="13000" y="1"/>
                  </a:moveTo>
                  <a:cubicBezTo>
                    <a:pt x="12957" y="1"/>
                    <a:pt x="12915" y="14"/>
                    <a:pt x="12885" y="39"/>
                  </a:cubicBezTo>
                  <a:cubicBezTo>
                    <a:pt x="12860" y="64"/>
                    <a:pt x="12797" y="101"/>
                    <a:pt x="12785" y="101"/>
                  </a:cubicBezTo>
                  <a:cubicBezTo>
                    <a:pt x="12710" y="151"/>
                    <a:pt x="12635" y="189"/>
                    <a:pt x="12585" y="239"/>
                  </a:cubicBezTo>
                  <a:cubicBezTo>
                    <a:pt x="12572" y="251"/>
                    <a:pt x="12560" y="264"/>
                    <a:pt x="12547" y="264"/>
                  </a:cubicBezTo>
                  <a:cubicBezTo>
                    <a:pt x="12310" y="276"/>
                    <a:pt x="12135" y="514"/>
                    <a:pt x="11935" y="614"/>
                  </a:cubicBezTo>
                  <a:cubicBezTo>
                    <a:pt x="11710" y="751"/>
                    <a:pt x="11472" y="889"/>
                    <a:pt x="11235" y="1014"/>
                  </a:cubicBezTo>
                  <a:cubicBezTo>
                    <a:pt x="11235" y="1014"/>
                    <a:pt x="11235" y="1014"/>
                    <a:pt x="11223" y="1026"/>
                  </a:cubicBezTo>
                  <a:cubicBezTo>
                    <a:pt x="10985" y="1151"/>
                    <a:pt x="10748" y="1276"/>
                    <a:pt x="10498" y="1401"/>
                  </a:cubicBezTo>
                  <a:cubicBezTo>
                    <a:pt x="10498" y="1316"/>
                    <a:pt x="10423" y="1255"/>
                    <a:pt x="10336" y="1255"/>
                  </a:cubicBezTo>
                  <a:cubicBezTo>
                    <a:pt x="10295" y="1255"/>
                    <a:pt x="10251" y="1269"/>
                    <a:pt x="10210" y="1301"/>
                  </a:cubicBezTo>
                  <a:cubicBezTo>
                    <a:pt x="9161" y="1826"/>
                    <a:pt x="7936" y="2163"/>
                    <a:pt x="7086" y="2401"/>
                  </a:cubicBezTo>
                  <a:cubicBezTo>
                    <a:pt x="5537" y="2876"/>
                    <a:pt x="3849" y="3238"/>
                    <a:pt x="2100" y="3326"/>
                  </a:cubicBezTo>
                  <a:cubicBezTo>
                    <a:pt x="2427" y="3345"/>
                    <a:pt x="2755" y="3355"/>
                    <a:pt x="3081" y="3355"/>
                  </a:cubicBezTo>
                  <a:cubicBezTo>
                    <a:pt x="3602" y="3355"/>
                    <a:pt x="4122" y="3329"/>
                    <a:pt x="4637" y="3276"/>
                  </a:cubicBezTo>
                  <a:lnTo>
                    <a:pt x="4637" y="3276"/>
                  </a:lnTo>
                  <a:cubicBezTo>
                    <a:pt x="3257" y="3558"/>
                    <a:pt x="1856" y="3718"/>
                    <a:pt x="445" y="3718"/>
                  </a:cubicBezTo>
                  <a:cubicBezTo>
                    <a:pt x="297" y="3718"/>
                    <a:pt x="149" y="3717"/>
                    <a:pt x="0" y="3713"/>
                  </a:cubicBezTo>
                  <a:lnTo>
                    <a:pt x="0" y="3713"/>
                  </a:lnTo>
                  <a:cubicBezTo>
                    <a:pt x="938" y="3819"/>
                    <a:pt x="1851" y="3888"/>
                    <a:pt x="2760" y="3888"/>
                  </a:cubicBezTo>
                  <a:cubicBezTo>
                    <a:pt x="3136" y="3888"/>
                    <a:pt x="3511" y="3876"/>
                    <a:pt x="3887" y="3850"/>
                  </a:cubicBezTo>
                  <a:lnTo>
                    <a:pt x="3887" y="3850"/>
                  </a:lnTo>
                  <a:cubicBezTo>
                    <a:pt x="3150" y="3963"/>
                    <a:pt x="2412" y="4063"/>
                    <a:pt x="1675" y="4163"/>
                  </a:cubicBezTo>
                  <a:cubicBezTo>
                    <a:pt x="2875" y="4138"/>
                    <a:pt x="4087" y="4163"/>
                    <a:pt x="5274" y="3975"/>
                  </a:cubicBezTo>
                  <a:cubicBezTo>
                    <a:pt x="5786" y="3888"/>
                    <a:pt x="6311" y="3775"/>
                    <a:pt x="6811" y="3600"/>
                  </a:cubicBezTo>
                  <a:cubicBezTo>
                    <a:pt x="6861" y="3575"/>
                    <a:pt x="6899" y="3538"/>
                    <a:pt x="6924" y="3488"/>
                  </a:cubicBezTo>
                  <a:cubicBezTo>
                    <a:pt x="6949" y="3376"/>
                    <a:pt x="6911" y="3313"/>
                    <a:pt x="6849" y="3276"/>
                  </a:cubicBezTo>
                  <a:cubicBezTo>
                    <a:pt x="8898" y="2713"/>
                    <a:pt x="10923" y="1938"/>
                    <a:pt x="12685" y="739"/>
                  </a:cubicBezTo>
                  <a:cubicBezTo>
                    <a:pt x="12747" y="689"/>
                    <a:pt x="12785" y="601"/>
                    <a:pt x="12772" y="526"/>
                  </a:cubicBezTo>
                  <a:cubicBezTo>
                    <a:pt x="12897" y="476"/>
                    <a:pt x="13010" y="414"/>
                    <a:pt x="13110" y="339"/>
                  </a:cubicBezTo>
                  <a:cubicBezTo>
                    <a:pt x="13185" y="276"/>
                    <a:pt x="13210" y="164"/>
                    <a:pt x="13160" y="89"/>
                  </a:cubicBezTo>
                  <a:cubicBezTo>
                    <a:pt x="13130" y="29"/>
                    <a:pt x="13064" y="1"/>
                    <a:pt x="130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2" name="Google Shape;4582;p13"/>
            <p:cNvSpPr/>
            <p:nvPr/>
          </p:nvSpPr>
          <p:spPr>
            <a:xfrm>
              <a:off x="6036275" y="4596400"/>
              <a:ext cx="650" cy="325"/>
            </a:xfrm>
            <a:custGeom>
              <a:avLst/>
              <a:gdLst/>
              <a:ahLst/>
              <a:cxnLst/>
              <a:rect l="l" t="t" r="r" b="b"/>
              <a:pathLst>
                <a:path w="26" h="13" extrusionOk="0">
                  <a:moveTo>
                    <a:pt x="1" y="13"/>
                  </a:moveTo>
                  <a:cubicBezTo>
                    <a:pt x="13" y="13"/>
                    <a:pt x="13" y="13"/>
                    <a:pt x="26" y="0"/>
                  </a:cubicBezTo>
                  <a:cubicBezTo>
                    <a:pt x="26" y="0"/>
                    <a:pt x="26" y="0"/>
                    <a:pt x="26" y="0"/>
                  </a:cubicBezTo>
                  <a:cubicBezTo>
                    <a:pt x="13" y="13"/>
                    <a:pt x="13" y="13"/>
                    <a:pt x="1"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3" name="Google Shape;4583;p13"/>
            <p:cNvSpPr/>
            <p:nvPr/>
          </p:nvSpPr>
          <p:spPr>
            <a:xfrm>
              <a:off x="6036275" y="4596700"/>
              <a:ext cx="25" cy="350"/>
            </a:xfrm>
            <a:custGeom>
              <a:avLst/>
              <a:gdLst/>
              <a:ahLst/>
              <a:cxnLst/>
              <a:rect l="l" t="t" r="r" b="b"/>
              <a:pathLst>
                <a:path w="1" h="14" extrusionOk="0">
                  <a:moveTo>
                    <a:pt x="1" y="1"/>
                  </a:moveTo>
                  <a:cubicBezTo>
                    <a:pt x="1" y="13"/>
                    <a:pt x="1" y="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4" name="Google Shape;4584;p13"/>
            <p:cNvSpPr/>
            <p:nvPr/>
          </p:nvSpPr>
          <p:spPr>
            <a:xfrm>
              <a:off x="5620750" y="4750525"/>
              <a:ext cx="138750" cy="44900"/>
            </a:xfrm>
            <a:custGeom>
              <a:avLst/>
              <a:gdLst/>
              <a:ahLst/>
              <a:cxnLst/>
              <a:rect l="l" t="t" r="r" b="b"/>
              <a:pathLst>
                <a:path w="5550" h="1796" extrusionOk="0">
                  <a:moveTo>
                    <a:pt x="414" y="0"/>
                  </a:moveTo>
                  <a:cubicBezTo>
                    <a:pt x="350" y="0"/>
                    <a:pt x="285" y="29"/>
                    <a:pt x="251" y="84"/>
                  </a:cubicBezTo>
                  <a:cubicBezTo>
                    <a:pt x="1" y="421"/>
                    <a:pt x="1051" y="771"/>
                    <a:pt x="1288" y="909"/>
                  </a:cubicBezTo>
                  <a:cubicBezTo>
                    <a:pt x="2625" y="1496"/>
                    <a:pt x="4100" y="1733"/>
                    <a:pt x="5550" y="1796"/>
                  </a:cubicBezTo>
                  <a:cubicBezTo>
                    <a:pt x="4825" y="1708"/>
                    <a:pt x="4050" y="1533"/>
                    <a:pt x="3300" y="1308"/>
                  </a:cubicBezTo>
                  <a:lnTo>
                    <a:pt x="3300" y="1308"/>
                  </a:lnTo>
                  <a:cubicBezTo>
                    <a:pt x="3850" y="1408"/>
                    <a:pt x="4400" y="1446"/>
                    <a:pt x="4962" y="1458"/>
                  </a:cubicBezTo>
                  <a:cubicBezTo>
                    <a:pt x="3763" y="1308"/>
                    <a:pt x="2425" y="996"/>
                    <a:pt x="1476" y="434"/>
                  </a:cubicBezTo>
                  <a:cubicBezTo>
                    <a:pt x="1435" y="393"/>
                    <a:pt x="1377" y="371"/>
                    <a:pt x="1325" y="371"/>
                  </a:cubicBezTo>
                  <a:cubicBezTo>
                    <a:pt x="1266" y="371"/>
                    <a:pt x="1214" y="399"/>
                    <a:pt x="1201" y="459"/>
                  </a:cubicBezTo>
                  <a:cubicBezTo>
                    <a:pt x="1151" y="434"/>
                    <a:pt x="1101" y="409"/>
                    <a:pt x="1063" y="384"/>
                  </a:cubicBezTo>
                  <a:cubicBezTo>
                    <a:pt x="888" y="284"/>
                    <a:pt x="713" y="184"/>
                    <a:pt x="551" y="59"/>
                  </a:cubicBezTo>
                  <a:cubicBezTo>
                    <a:pt x="517" y="19"/>
                    <a:pt x="466" y="0"/>
                    <a:pt x="4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5" name="Google Shape;4585;p13"/>
            <p:cNvSpPr/>
            <p:nvPr/>
          </p:nvSpPr>
          <p:spPr>
            <a:xfrm>
              <a:off x="5603275" y="4685475"/>
              <a:ext cx="86875" cy="43100"/>
            </a:xfrm>
            <a:custGeom>
              <a:avLst/>
              <a:gdLst/>
              <a:ahLst/>
              <a:cxnLst/>
              <a:rect l="l" t="t" r="r" b="b"/>
              <a:pathLst>
                <a:path w="3475" h="1724" extrusionOk="0">
                  <a:moveTo>
                    <a:pt x="162" y="1"/>
                  </a:moveTo>
                  <a:cubicBezTo>
                    <a:pt x="101" y="1"/>
                    <a:pt x="41" y="37"/>
                    <a:pt x="13" y="149"/>
                  </a:cubicBezTo>
                  <a:cubicBezTo>
                    <a:pt x="0" y="236"/>
                    <a:pt x="63" y="311"/>
                    <a:pt x="113" y="361"/>
                  </a:cubicBezTo>
                  <a:cubicBezTo>
                    <a:pt x="275" y="549"/>
                    <a:pt x="488" y="686"/>
                    <a:pt x="700" y="811"/>
                  </a:cubicBezTo>
                  <a:cubicBezTo>
                    <a:pt x="1550" y="1299"/>
                    <a:pt x="2500" y="1611"/>
                    <a:pt x="3474" y="1724"/>
                  </a:cubicBezTo>
                  <a:cubicBezTo>
                    <a:pt x="2899" y="1586"/>
                    <a:pt x="2275" y="1361"/>
                    <a:pt x="1762" y="1099"/>
                  </a:cubicBezTo>
                  <a:lnTo>
                    <a:pt x="1762" y="1099"/>
                  </a:lnTo>
                  <a:cubicBezTo>
                    <a:pt x="2125" y="1211"/>
                    <a:pt x="2487" y="1286"/>
                    <a:pt x="2874" y="1336"/>
                  </a:cubicBezTo>
                  <a:cubicBezTo>
                    <a:pt x="1950" y="1086"/>
                    <a:pt x="1087" y="736"/>
                    <a:pt x="388" y="149"/>
                  </a:cubicBezTo>
                  <a:cubicBezTo>
                    <a:pt x="375" y="149"/>
                    <a:pt x="375" y="136"/>
                    <a:pt x="363" y="124"/>
                  </a:cubicBezTo>
                  <a:cubicBezTo>
                    <a:pt x="350" y="111"/>
                    <a:pt x="350" y="111"/>
                    <a:pt x="338" y="99"/>
                  </a:cubicBezTo>
                  <a:cubicBezTo>
                    <a:pt x="317" y="57"/>
                    <a:pt x="239"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6" name="Google Shape;4586;p13"/>
            <p:cNvSpPr/>
            <p:nvPr/>
          </p:nvSpPr>
          <p:spPr>
            <a:xfrm>
              <a:off x="5584025" y="4635675"/>
              <a:ext cx="152050" cy="51025"/>
            </a:xfrm>
            <a:custGeom>
              <a:avLst/>
              <a:gdLst/>
              <a:ahLst/>
              <a:cxnLst/>
              <a:rect l="l" t="t" r="r" b="b"/>
              <a:pathLst>
                <a:path w="6082" h="2041" extrusionOk="0">
                  <a:moveTo>
                    <a:pt x="129" y="0"/>
                  </a:moveTo>
                  <a:cubicBezTo>
                    <a:pt x="65" y="0"/>
                    <a:pt x="1" y="61"/>
                    <a:pt x="20" y="129"/>
                  </a:cubicBezTo>
                  <a:cubicBezTo>
                    <a:pt x="45" y="179"/>
                    <a:pt x="95" y="241"/>
                    <a:pt x="133" y="291"/>
                  </a:cubicBezTo>
                  <a:cubicBezTo>
                    <a:pt x="120" y="316"/>
                    <a:pt x="120" y="354"/>
                    <a:pt x="133" y="404"/>
                  </a:cubicBezTo>
                  <a:cubicBezTo>
                    <a:pt x="170" y="441"/>
                    <a:pt x="220" y="491"/>
                    <a:pt x="283" y="529"/>
                  </a:cubicBezTo>
                  <a:cubicBezTo>
                    <a:pt x="233" y="554"/>
                    <a:pt x="195" y="604"/>
                    <a:pt x="220" y="679"/>
                  </a:cubicBezTo>
                  <a:cubicBezTo>
                    <a:pt x="595" y="1041"/>
                    <a:pt x="1133" y="1216"/>
                    <a:pt x="1607" y="1416"/>
                  </a:cubicBezTo>
                  <a:cubicBezTo>
                    <a:pt x="2645" y="1804"/>
                    <a:pt x="3757" y="1916"/>
                    <a:pt x="4844" y="2041"/>
                  </a:cubicBezTo>
                  <a:cubicBezTo>
                    <a:pt x="3657" y="1804"/>
                    <a:pt x="2395" y="1554"/>
                    <a:pt x="1308" y="1054"/>
                  </a:cubicBezTo>
                  <a:lnTo>
                    <a:pt x="1308" y="1054"/>
                  </a:lnTo>
                  <a:cubicBezTo>
                    <a:pt x="2735" y="1566"/>
                    <a:pt x="4877" y="1816"/>
                    <a:pt x="6001" y="1816"/>
                  </a:cubicBezTo>
                  <a:cubicBezTo>
                    <a:pt x="6028" y="1816"/>
                    <a:pt x="6055" y="1816"/>
                    <a:pt x="6081" y="1816"/>
                  </a:cubicBezTo>
                  <a:cubicBezTo>
                    <a:pt x="5007" y="1766"/>
                    <a:pt x="3957" y="1504"/>
                    <a:pt x="2907" y="1279"/>
                  </a:cubicBezTo>
                  <a:cubicBezTo>
                    <a:pt x="2845" y="1266"/>
                    <a:pt x="2770" y="1241"/>
                    <a:pt x="2695" y="1229"/>
                  </a:cubicBezTo>
                  <a:lnTo>
                    <a:pt x="2695" y="1229"/>
                  </a:lnTo>
                  <a:cubicBezTo>
                    <a:pt x="3427" y="1341"/>
                    <a:pt x="4138" y="1393"/>
                    <a:pt x="4601" y="1393"/>
                  </a:cubicBezTo>
                  <a:cubicBezTo>
                    <a:pt x="4652" y="1393"/>
                    <a:pt x="4700" y="1392"/>
                    <a:pt x="4744" y="1391"/>
                  </a:cubicBezTo>
                  <a:cubicBezTo>
                    <a:pt x="3832" y="1341"/>
                    <a:pt x="2857" y="1154"/>
                    <a:pt x="2057" y="929"/>
                  </a:cubicBezTo>
                  <a:cubicBezTo>
                    <a:pt x="1383" y="754"/>
                    <a:pt x="658" y="516"/>
                    <a:pt x="270" y="104"/>
                  </a:cubicBezTo>
                  <a:cubicBezTo>
                    <a:pt x="258" y="91"/>
                    <a:pt x="208" y="17"/>
                    <a:pt x="183" y="17"/>
                  </a:cubicBezTo>
                  <a:cubicBezTo>
                    <a:pt x="166" y="5"/>
                    <a:pt x="148"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7" name="Google Shape;4587;p13"/>
            <p:cNvSpPr/>
            <p:nvPr/>
          </p:nvSpPr>
          <p:spPr>
            <a:xfrm>
              <a:off x="5978175" y="4756050"/>
              <a:ext cx="49375" cy="36050"/>
            </a:xfrm>
            <a:custGeom>
              <a:avLst/>
              <a:gdLst/>
              <a:ahLst/>
              <a:cxnLst/>
              <a:rect l="l" t="t" r="r" b="b"/>
              <a:pathLst>
                <a:path w="1975" h="1442" extrusionOk="0">
                  <a:moveTo>
                    <a:pt x="1975" y="0"/>
                  </a:moveTo>
                  <a:cubicBezTo>
                    <a:pt x="1900" y="50"/>
                    <a:pt x="1837" y="100"/>
                    <a:pt x="1775" y="150"/>
                  </a:cubicBezTo>
                  <a:cubicBezTo>
                    <a:pt x="1775" y="138"/>
                    <a:pt x="1775" y="138"/>
                    <a:pt x="1762" y="138"/>
                  </a:cubicBezTo>
                  <a:cubicBezTo>
                    <a:pt x="1745" y="114"/>
                    <a:pt x="1722" y="105"/>
                    <a:pt x="1699" y="105"/>
                  </a:cubicBezTo>
                  <a:cubicBezTo>
                    <a:pt x="1672" y="105"/>
                    <a:pt x="1645" y="118"/>
                    <a:pt x="1625" y="138"/>
                  </a:cubicBezTo>
                  <a:cubicBezTo>
                    <a:pt x="1600" y="150"/>
                    <a:pt x="1587" y="163"/>
                    <a:pt x="1562" y="188"/>
                  </a:cubicBezTo>
                  <a:cubicBezTo>
                    <a:pt x="1400" y="313"/>
                    <a:pt x="1237" y="450"/>
                    <a:pt x="1075" y="588"/>
                  </a:cubicBezTo>
                  <a:cubicBezTo>
                    <a:pt x="1012" y="625"/>
                    <a:pt x="937" y="675"/>
                    <a:pt x="875" y="725"/>
                  </a:cubicBezTo>
                  <a:cubicBezTo>
                    <a:pt x="688" y="837"/>
                    <a:pt x="338" y="1012"/>
                    <a:pt x="125" y="1175"/>
                  </a:cubicBezTo>
                  <a:cubicBezTo>
                    <a:pt x="113" y="1200"/>
                    <a:pt x="100" y="1225"/>
                    <a:pt x="113" y="1237"/>
                  </a:cubicBezTo>
                  <a:cubicBezTo>
                    <a:pt x="88" y="1250"/>
                    <a:pt x="75" y="1262"/>
                    <a:pt x="50" y="1275"/>
                  </a:cubicBezTo>
                  <a:cubicBezTo>
                    <a:pt x="0" y="1325"/>
                    <a:pt x="25" y="1412"/>
                    <a:pt x="88" y="1437"/>
                  </a:cubicBezTo>
                  <a:cubicBezTo>
                    <a:pt x="99" y="1440"/>
                    <a:pt x="109" y="1441"/>
                    <a:pt x="120" y="1441"/>
                  </a:cubicBezTo>
                  <a:cubicBezTo>
                    <a:pt x="207" y="1441"/>
                    <a:pt x="285" y="1358"/>
                    <a:pt x="363" y="1325"/>
                  </a:cubicBezTo>
                  <a:cubicBezTo>
                    <a:pt x="588" y="1187"/>
                    <a:pt x="800" y="1025"/>
                    <a:pt x="1000" y="875"/>
                  </a:cubicBezTo>
                  <a:cubicBezTo>
                    <a:pt x="1262" y="700"/>
                    <a:pt x="1512" y="513"/>
                    <a:pt x="1750" y="300"/>
                  </a:cubicBezTo>
                  <a:cubicBezTo>
                    <a:pt x="1787" y="275"/>
                    <a:pt x="1800" y="213"/>
                    <a:pt x="1787" y="175"/>
                  </a:cubicBezTo>
                  <a:cubicBezTo>
                    <a:pt x="1850" y="113"/>
                    <a:pt x="1912" y="63"/>
                    <a:pt x="19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8" name="Google Shape;4588;p13"/>
            <p:cNvSpPr/>
            <p:nvPr/>
          </p:nvSpPr>
          <p:spPr>
            <a:xfrm>
              <a:off x="6021900" y="4763175"/>
              <a:ext cx="300" cy="400"/>
            </a:xfrm>
            <a:custGeom>
              <a:avLst/>
              <a:gdLst/>
              <a:ahLst/>
              <a:cxnLst/>
              <a:rect l="l" t="t" r="r" b="b"/>
              <a:pathLst>
                <a:path w="12" h="16" extrusionOk="0">
                  <a:moveTo>
                    <a:pt x="10" y="1"/>
                  </a:moveTo>
                  <a:cubicBezTo>
                    <a:pt x="9" y="1"/>
                    <a:pt x="6" y="5"/>
                    <a:pt x="1" y="15"/>
                  </a:cubicBezTo>
                  <a:cubicBezTo>
                    <a:pt x="8" y="8"/>
                    <a:pt x="11"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9" name="Google Shape;4589;p13"/>
            <p:cNvSpPr/>
            <p:nvPr/>
          </p:nvSpPr>
          <p:spPr>
            <a:xfrm>
              <a:off x="5862575" y="4720425"/>
              <a:ext cx="115300" cy="36900"/>
            </a:xfrm>
            <a:custGeom>
              <a:avLst/>
              <a:gdLst/>
              <a:ahLst/>
              <a:cxnLst/>
              <a:rect l="l" t="t" r="r" b="b"/>
              <a:pathLst>
                <a:path w="4612" h="1476" extrusionOk="0">
                  <a:moveTo>
                    <a:pt x="4612" y="1"/>
                  </a:moveTo>
                  <a:lnTo>
                    <a:pt x="4612" y="1"/>
                  </a:lnTo>
                  <a:cubicBezTo>
                    <a:pt x="3087" y="538"/>
                    <a:pt x="1538" y="1000"/>
                    <a:pt x="0" y="1475"/>
                  </a:cubicBezTo>
                  <a:cubicBezTo>
                    <a:pt x="1625" y="1213"/>
                    <a:pt x="3337" y="950"/>
                    <a:pt x="4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0" name="Google Shape;4590;p13"/>
            <p:cNvSpPr/>
            <p:nvPr/>
          </p:nvSpPr>
          <p:spPr>
            <a:xfrm>
              <a:off x="5887575" y="4718875"/>
              <a:ext cx="73125" cy="24700"/>
            </a:xfrm>
            <a:custGeom>
              <a:avLst/>
              <a:gdLst/>
              <a:ahLst/>
              <a:cxnLst/>
              <a:rect l="l" t="t" r="r" b="b"/>
              <a:pathLst>
                <a:path w="2925" h="988" extrusionOk="0">
                  <a:moveTo>
                    <a:pt x="2924" y="0"/>
                  </a:moveTo>
                  <a:lnTo>
                    <a:pt x="2924" y="0"/>
                  </a:lnTo>
                  <a:cubicBezTo>
                    <a:pt x="1925" y="275"/>
                    <a:pt x="975" y="650"/>
                    <a:pt x="0" y="987"/>
                  </a:cubicBezTo>
                  <a:cubicBezTo>
                    <a:pt x="1012" y="825"/>
                    <a:pt x="2075" y="575"/>
                    <a:pt x="29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1" name="Google Shape;4591;p13"/>
            <p:cNvSpPr/>
            <p:nvPr/>
          </p:nvSpPr>
          <p:spPr>
            <a:xfrm>
              <a:off x="5907550" y="4726375"/>
              <a:ext cx="17525" cy="6575"/>
            </a:xfrm>
            <a:custGeom>
              <a:avLst/>
              <a:gdLst/>
              <a:ahLst/>
              <a:cxnLst/>
              <a:rect l="l" t="t" r="r" b="b"/>
              <a:pathLst>
                <a:path w="701" h="263" extrusionOk="0">
                  <a:moveTo>
                    <a:pt x="701" y="0"/>
                  </a:moveTo>
                  <a:lnTo>
                    <a:pt x="701" y="0"/>
                  </a:lnTo>
                  <a:cubicBezTo>
                    <a:pt x="463" y="63"/>
                    <a:pt x="226" y="162"/>
                    <a:pt x="1" y="262"/>
                  </a:cubicBezTo>
                  <a:cubicBezTo>
                    <a:pt x="238" y="200"/>
                    <a:pt x="513" y="125"/>
                    <a:pt x="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2" name="Google Shape;4592;p13"/>
            <p:cNvSpPr/>
            <p:nvPr/>
          </p:nvSpPr>
          <p:spPr>
            <a:xfrm>
              <a:off x="5854775" y="4781650"/>
              <a:ext cx="111550" cy="27850"/>
            </a:xfrm>
            <a:custGeom>
              <a:avLst/>
              <a:gdLst/>
              <a:ahLst/>
              <a:cxnLst/>
              <a:rect l="l" t="t" r="r" b="b"/>
              <a:pathLst>
                <a:path w="4462" h="1114" extrusionOk="0">
                  <a:moveTo>
                    <a:pt x="4461" y="1"/>
                  </a:moveTo>
                  <a:lnTo>
                    <a:pt x="4461" y="1"/>
                  </a:lnTo>
                  <a:cubicBezTo>
                    <a:pt x="2962" y="351"/>
                    <a:pt x="1450" y="663"/>
                    <a:pt x="0" y="1113"/>
                  </a:cubicBezTo>
                  <a:cubicBezTo>
                    <a:pt x="1525" y="938"/>
                    <a:pt x="3137" y="751"/>
                    <a:pt x="4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3" name="Google Shape;4593;p13"/>
            <p:cNvSpPr/>
            <p:nvPr/>
          </p:nvSpPr>
          <p:spPr>
            <a:xfrm>
              <a:off x="5893200" y="4791025"/>
              <a:ext cx="61875" cy="20350"/>
            </a:xfrm>
            <a:custGeom>
              <a:avLst/>
              <a:gdLst/>
              <a:ahLst/>
              <a:cxnLst/>
              <a:rect l="l" t="t" r="r" b="b"/>
              <a:pathLst>
                <a:path w="2475" h="814" extrusionOk="0">
                  <a:moveTo>
                    <a:pt x="2474" y="1"/>
                  </a:moveTo>
                  <a:lnTo>
                    <a:pt x="2474" y="1"/>
                  </a:lnTo>
                  <a:cubicBezTo>
                    <a:pt x="1637" y="201"/>
                    <a:pt x="825" y="526"/>
                    <a:pt x="0" y="813"/>
                  </a:cubicBezTo>
                  <a:cubicBezTo>
                    <a:pt x="862" y="688"/>
                    <a:pt x="1750" y="476"/>
                    <a:pt x="2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4" name="Google Shape;4594;p13"/>
            <p:cNvSpPr/>
            <p:nvPr/>
          </p:nvSpPr>
          <p:spPr>
            <a:xfrm>
              <a:off x="5912875" y="4806975"/>
              <a:ext cx="18150" cy="6275"/>
            </a:xfrm>
            <a:custGeom>
              <a:avLst/>
              <a:gdLst/>
              <a:ahLst/>
              <a:cxnLst/>
              <a:rect l="l" t="t" r="r" b="b"/>
              <a:pathLst>
                <a:path w="726" h="251" extrusionOk="0">
                  <a:moveTo>
                    <a:pt x="725" y="0"/>
                  </a:moveTo>
                  <a:lnTo>
                    <a:pt x="725" y="0"/>
                  </a:lnTo>
                  <a:cubicBezTo>
                    <a:pt x="475" y="50"/>
                    <a:pt x="238" y="150"/>
                    <a:pt x="0" y="250"/>
                  </a:cubicBezTo>
                  <a:cubicBezTo>
                    <a:pt x="250" y="200"/>
                    <a:pt x="538" y="113"/>
                    <a:pt x="7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5" name="Google Shape;4595;p13"/>
            <p:cNvSpPr/>
            <p:nvPr/>
          </p:nvSpPr>
          <p:spPr>
            <a:xfrm>
              <a:off x="5889125" y="4821025"/>
              <a:ext cx="48775" cy="16275"/>
            </a:xfrm>
            <a:custGeom>
              <a:avLst/>
              <a:gdLst/>
              <a:ahLst/>
              <a:cxnLst/>
              <a:rect l="l" t="t" r="r" b="b"/>
              <a:pathLst>
                <a:path w="1951" h="651" extrusionOk="0">
                  <a:moveTo>
                    <a:pt x="1950" y="1"/>
                  </a:moveTo>
                  <a:lnTo>
                    <a:pt x="1950" y="1"/>
                  </a:lnTo>
                  <a:cubicBezTo>
                    <a:pt x="1288" y="188"/>
                    <a:pt x="651" y="425"/>
                    <a:pt x="1" y="650"/>
                  </a:cubicBezTo>
                  <a:cubicBezTo>
                    <a:pt x="676" y="538"/>
                    <a:pt x="1375" y="388"/>
                    <a:pt x="19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6" name="Google Shape;4596;p13"/>
            <p:cNvSpPr/>
            <p:nvPr/>
          </p:nvSpPr>
          <p:spPr>
            <a:xfrm>
              <a:off x="5835700" y="4668250"/>
              <a:ext cx="122800" cy="35325"/>
            </a:xfrm>
            <a:custGeom>
              <a:avLst/>
              <a:gdLst/>
              <a:ahLst/>
              <a:cxnLst/>
              <a:rect l="l" t="t" r="r" b="b"/>
              <a:pathLst>
                <a:path w="4912" h="1413" extrusionOk="0">
                  <a:moveTo>
                    <a:pt x="4912" y="1"/>
                  </a:moveTo>
                  <a:lnTo>
                    <a:pt x="4912" y="1"/>
                  </a:lnTo>
                  <a:cubicBezTo>
                    <a:pt x="4874" y="13"/>
                    <a:pt x="4837" y="26"/>
                    <a:pt x="4787" y="38"/>
                  </a:cubicBezTo>
                  <a:cubicBezTo>
                    <a:pt x="4362" y="176"/>
                    <a:pt x="3950" y="263"/>
                    <a:pt x="3475" y="363"/>
                  </a:cubicBezTo>
                  <a:cubicBezTo>
                    <a:pt x="2400" y="625"/>
                    <a:pt x="1163" y="1125"/>
                    <a:pt x="1" y="1413"/>
                  </a:cubicBezTo>
                  <a:cubicBezTo>
                    <a:pt x="1413" y="1263"/>
                    <a:pt x="2837" y="1013"/>
                    <a:pt x="4125" y="388"/>
                  </a:cubicBezTo>
                  <a:cubicBezTo>
                    <a:pt x="4387" y="263"/>
                    <a:pt x="4650" y="138"/>
                    <a:pt x="49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7" name="Google Shape;4597;p13"/>
            <p:cNvSpPr/>
            <p:nvPr/>
          </p:nvSpPr>
          <p:spPr>
            <a:xfrm>
              <a:off x="5742300" y="4601700"/>
              <a:ext cx="209025" cy="42625"/>
            </a:xfrm>
            <a:custGeom>
              <a:avLst/>
              <a:gdLst/>
              <a:ahLst/>
              <a:cxnLst/>
              <a:rect l="l" t="t" r="r" b="b"/>
              <a:pathLst>
                <a:path w="8361" h="1705" extrusionOk="0">
                  <a:moveTo>
                    <a:pt x="8361" y="1"/>
                  </a:moveTo>
                  <a:lnTo>
                    <a:pt x="8361" y="1"/>
                  </a:lnTo>
                  <a:cubicBezTo>
                    <a:pt x="8148" y="63"/>
                    <a:pt x="7998" y="101"/>
                    <a:pt x="7823" y="151"/>
                  </a:cubicBezTo>
                  <a:cubicBezTo>
                    <a:pt x="6836" y="401"/>
                    <a:pt x="5836" y="651"/>
                    <a:pt x="4849" y="876"/>
                  </a:cubicBezTo>
                  <a:cubicBezTo>
                    <a:pt x="5224" y="763"/>
                    <a:pt x="5599" y="626"/>
                    <a:pt x="5949" y="426"/>
                  </a:cubicBezTo>
                  <a:lnTo>
                    <a:pt x="5949" y="426"/>
                  </a:lnTo>
                  <a:cubicBezTo>
                    <a:pt x="4637" y="601"/>
                    <a:pt x="3349" y="926"/>
                    <a:pt x="2037" y="1163"/>
                  </a:cubicBezTo>
                  <a:cubicBezTo>
                    <a:pt x="2139" y="1165"/>
                    <a:pt x="2242" y="1166"/>
                    <a:pt x="2344" y="1166"/>
                  </a:cubicBezTo>
                  <a:cubicBezTo>
                    <a:pt x="2920" y="1166"/>
                    <a:pt x="3500" y="1134"/>
                    <a:pt x="4062" y="1038"/>
                  </a:cubicBezTo>
                  <a:lnTo>
                    <a:pt x="4062" y="1038"/>
                  </a:lnTo>
                  <a:cubicBezTo>
                    <a:pt x="2725" y="1326"/>
                    <a:pt x="1375" y="1538"/>
                    <a:pt x="0" y="1613"/>
                  </a:cubicBezTo>
                  <a:cubicBezTo>
                    <a:pt x="682" y="1669"/>
                    <a:pt x="1351" y="1704"/>
                    <a:pt x="2010" y="1704"/>
                  </a:cubicBezTo>
                  <a:cubicBezTo>
                    <a:pt x="4132" y="1704"/>
                    <a:pt x="6149" y="1340"/>
                    <a:pt x="8123" y="138"/>
                  </a:cubicBezTo>
                  <a:cubicBezTo>
                    <a:pt x="8198" y="88"/>
                    <a:pt x="8298" y="38"/>
                    <a:pt x="8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8" name="Google Shape;4598;p13"/>
            <p:cNvSpPr/>
            <p:nvPr/>
          </p:nvSpPr>
          <p:spPr>
            <a:xfrm>
              <a:off x="5819775" y="4611700"/>
              <a:ext cx="40325" cy="6850"/>
            </a:xfrm>
            <a:custGeom>
              <a:avLst/>
              <a:gdLst/>
              <a:ahLst/>
              <a:cxnLst/>
              <a:rect l="l" t="t" r="r" b="b"/>
              <a:pathLst>
                <a:path w="1613" h="274" extrusionOk="0">
                  <a:moveTo>
                    <a:pt x="1612" y="1"/>
                  </a:moveTo>
                  <a:lnTo>
                    <a:pt x="1612" y="1"/>
                  </a:lnTo>
                  <a:cubicBezTo>
                    <a:pt x="1063" y="13"/>
                    <a:pt x="538" y="188"/>
                    <a:pt x="0" y="263"/>
                  </a:cubicBezTo>
                  <a:cubicBezTo>
                    <a:pt x="95" y="270"/>
                    <a:pt x="191" y="273"/>
                    <a:pt x="289" y="273"/>
                  </a:cubicBezTo>
                  <a:cubicBezTo>
                    <a:pt x="745" y="273"/>
                    <a:pt x="1221" y="196"/>
                    <a:pt x="1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9" name="Google Shape;4599;p13"/>
            <p:cNvSpPr/>
            <p:nvPr/>
          </p:nvSpPr>
          <p:spPr>
            <a:xfrm>
              <a:off x="5650450" y="4529775"/>
              <a:ext cx="264000" cy="58825"/>
            </a:xfrm>
            <a:custGeom>
              <a:avLst/>
              <a:gdLst/>
              <a:ahLst/>
              <a:cxnLst/>
              <a:rect l="l" t="t" r="r" b="b"/>
              <a:pathLst>
                <a:path w="10560" h="2353" extrusionOk="0">
                  <a:moveTo>
                    <a:pt x="8585" y="0"/>
                  </a:moveTo>
                  <a:cubicBezTo>
                    <a:pt x="5666" y="0"/>
                    <a:pt x="2547" y="212"/>
                    <a:pt x="263" y="2091"/>
                  </a:cubicBezTo>
                  <a:cubicBezTo>
                    <a:pt x="175" y="2178"/>
                    <a:pt x="88" y="2266"/>
                    <a:pt x="0" y="2353"/>
                  </a:cubicBezTo>
                  <a:cubicBezTo>
                    <a:pt x="188" y="2228"/>
                    <a:pt x="363" y="2128"/>
                    <a:pt x="563" y="2028"/>
                  </a:cubicBezTo>
                  <a:cubicBezTo>
                    <a:pt x="1712" y="1478"/>
                    <a:pt x="2400" y="1341"/>
                    <a:pt x="3512" y="1066"/>
                  </a:cubicBezTo>
                  <a:cubicBezTo>
                    <a:pt x="3824" y="991"/>
                    <a:pt x="4137" y="916"/>
                    <a:pt x="4449" y="853"/>
                  </a:cubicBezTo>
                  <a:lnTo>
                    <a:pt x="4449" y="853"/>
                  </a:lnTo>
                  <a:cubicBezTo>
                    <a:pt x="3674" y="1078"/>
                    <a:pt x="2937" y="1416"/>
                    <a:pt x="2262" y="1891"/>
                  </a:cubicBezTo>
                  <a:cubicBezTo>
                    <a:pt x="2225" y="1916"/>
                    <a:pt x="2162" y="1953"/>
                    <a:pt x="2137" y="1978"/>
                  </a:cubicBezTo>
                  <a:cubicBezTo>
                    <a:pt x="2450" y="1878"/>
                    <a:pt x="2762" y="1778"/>
                    <a:pt x="3074" y="1678"/>
                  </a:cubicBezTo>
                  <a:cubicBezTo>
                    <a:pt x="3499" y="1553"/>
                    <a:pt x="3974" y="1428"/>
                    <a:pt x="4474" y="1303"/>
                  </a:cubicBezTo>
                  <a:lnTo>
                    <a:pt x="4474" y="1303"/>
                  </a:lnTo>
                  <a:cubicBezTo>
                    <a:pt x="4024" y="1503"/>
                    <a:pt x="3587" y="1791"/>
                    <a:pt x="3299" y="2003"/>
                  </a:cubicBezTo>
                  <a:cubicBezTo>
                    <a:pt x="4112" y="1703"/>
                    <a:pt x="4961" y="1478"/>
                    <a:pt x="5849" y="1278"/>
                  </a:cubicBezTo>
                  <a:lnTo>
                    <a:pt x="5849" y="1278"/>
                  </a:lnTo>
                  <a:cubicBezTo>
                    <a:pt x="5536" y="1366"/>
                    <a:pt x="5224" y="1478"/>
                    <a:pt x="4936" y="1628"/>
                  </a:cubicBezTo>
                  <a:cubicBezTo>
                    <a:pt x="5974" y="1528"/>
                    <a:pt x="6961" y="1228"/>
                    <a:pt x="7973" y="1066"/>
                  </a:cubicBezTo>
                  <a:cubicBezTo>
                    <a:pt x="7876" y="1063"/>
                    <a:pt x="7777" y="1061"/>
                    <a:pt x="7677" y="1061"/>
                  </a:cubicBezTo>
                  <a:cubicBezTo>
                    <a:pt x="7355" y="1061"/>
                    <a:pt x="7023" y="1078"/>
                    <a:pt x="6698" y="1116"/>
                  </a:cubicBezTo>
                  <a:cubicBezTo>
                    <a:pt x="7323" y="1003"/>
                    <a:pt x="7961" y="903"/>
                    <a:pt x="8610" y="816"/>
                  </a:cubicBezTo>
                  <a:cubicBezTo>
                    <a:pt x="8341" y="807"/>
                    <a:pt x="8069" y="802"/>
                    <a:pt x="7798" y="802"/>
                  </a:cubicBezTo>
                  <a:cubicBezTo>
                    <a:pt x="7290" y="802"/>
                    <a:pt x="6783" y="821"/>
                    <a:pt x="6286" y="878"/>
                  </a:cubicBezTo>
                  <a:cubicBezTo>
                    <a:pt x="7211" y="691"/>
                    <a:pt x="8161" y="541"/>
                    <a:pt x="9060" y="479"/>
                  </a:cubicBezTo>
                  <a:cubicBezTo>
                    <a:pt x="8616" y="442"/>
                    <a:pt x="8168" y="423"/>
                    <a:pt x="7718" y="423"/>
                  </a:cubicBezTo>
                  <a:cubicBezTo>
                    <a:pt x="7395" y="423"/>
                    <a:pt x="7072" y="433"/>
                    <a:pt x="6748" y="454"/>
                  </a:cubicBezTo>
                  <a:cubicBezTo>
                    <a:pt x="8011" y="266"/>
                    <a:pt x="9285" y="129"/>
                    <a:pt x="10560" y="16"/>
                  </a:cubicBezTo>
                  <a:cubicBezTo>
                    <a:pt x="9920" y="11"/>
                    <a:pt x="9258" y="0"/>
                    <a:pt x="8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0" name="Google Shape;4600;p13"/>
            <p:cNvSpPr/>
            <p:nvPr/>
          </p:nvSpPr>
          <p:spPr>
            <a:xfrm>
              <a:off x="5795725" y="4562025"/>
              <a:ext cx="50950" cy="10025"/>
            </a:xfrm>
            <a:custGeom>
              <a:avLst/>
              <a:gdLst/>
              <a:ahLst/>
              <a:cxnLst/>
              <a:rect l="l" t="t" r="r" b="b"/>
              <a:pathLst>
                <a:path w="2038" h="401" extrusionOk="0">
                  <a:moveTo>
                    <a:pt x="2037" y="1"/>
                  </a:moveTo>
                  <a:cubicBezTo>
                    <a:pt x="1350" y="26"/>
                    <a:pt x="625" y="88"/>
                    <a:pt x="0" y="401"/>
                  </a:cubicBezTo>
                  <a:cubicBezTo>
                    <a:pt x="687" y="338"/>
                    <a:pt x="1362" y="163"/>
                    <a:pt x="20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1" name="Google Shape;4601;p13"/>
            <p:cNvSpPr/>
            <p:nvPr/>
          </p:nvSpPr>
          <p:spPr>
            <a:xfrm>
              <a:off x="5816325" y="4570950"/>
              <a:ext cx="29725" cy="5175"/>
            </a:xfrm>
            <a:custGeom>
              <a:avLst/>
              <a:gdLst/>
              <a:ahLst/>
              <a:cxnLst/>
              <a:rect l="l" t="t" r="r" b="b"/>
              <a:pathLst>
                <a:path w="1189" h="207" extrusionOk="0">
                  <a:moveTo>
                    <a:pt x="1017" y="1"/>
                  </a:moveTo>
                  <a:cubicBezTo>
                    <a:pt x="669" y="1"/>
                    <a:pt x="312" y="67"/>
                    <a:pt x="1" y="206"/>
                  </a:cubicBezTo>
                  <a:cubicBezTo>
                    <a:pt x="401" y="181"/>
                    <a:pt x="788" y="56"/>
                    <a:pt x="1188" y="6"/>
                  </a:cubicBezTo>
                  <a:cubicBezTo>
                    <a:pt x="1132" y="3"/>
                    <a:pt x="1075" y="1"/>
                    <a:pt x="10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2" name="Google Shape;4602;p13"/>
            <p:cNvSpPr/>
            <p:nvPr/>
          </p:nvSpPr>
          <p:spPr>
            <a:xfrm>
              <a:off x="5831325" y="4583275"/>
              <a:ext cx="5350" cy="975"/>
            </a:xfrm>
            <a:custGeom>
              <a:avLst/>
              <a:gdLst/>
              <a:ahLst/>
              <a:cxnLst/>
              <a:rect l="l" t="t" r="r" b="b"/>
              <a:pathLst>
                <a:path w="214" h="39" extrusionOk="0">
                  <a:moveTo>
                    <a:pt x="213" y="1"/>
                  </a:moveTo>
                  <a:cubicBezTo>
                    <a:pt x="138" y="1"/>
                    <a:pt x="63" y="13"/>
                    <a:pt x="1" y="38"/>
                  </a:cubicBezTo>
                  <a:cubicBezTo>
                    <a:pt x="76" y="38"/>
                    <a:pt x="151" y="26"/>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3" name="Google Shape;4603;p13"/>
            <p:cNvSpPr/>
            <p:nvPr/>
          </p:nvSpPr>
          <p:spPr>
            <a:xfrm>
              <a:off x="5614475" y="4597025"/>
              <a:ext cx="26000" cy="31225"/>
            </a:xfrm>
            <a:custGeom>
              <a:avLst/>
              <a:gdLst/>
              <a:ahLst/>
              <a:cxnLst/>
              <a:rect l="l" t="t" r="r" b="b"/>
              <a:pathLst>
                <a:path w="1040" h="1249" extrusionOk="0">
                  <a:moveTo>
                    <a:pt x="1039" y="0"/>
                  </a:moveTo>
                  <a:lnTo>
                    <a:pt x="1039" y="0"/>
                  </a:lnTo>
                  <a:cubicBezTo>
                    <a:pt x="639" y="288"/>
                    <a:pt x="240" y="638"/>
                    <a:pt x="40" y="1100"/>
                  </a:cubicBezTo>
                  <a:cubicBezTo>
                    <a:pt x="0" y="1186"/>
                    <a:pt x="74" y="1248"/>
                    <a:pt x="144" y="1248"/>
                  </a:cubicBezTo>
                  <a:cubicBezTo>
                    <a:pt x="186" y="1248"/>
                    <a:pt x="226" y="1226"/>
                    <a:pt x="240" y="1175"/>
                  </a:cubicBezTo>
                  <a:cubicBezTo>
                    <a:pt x="427" y="750"/>
                    <a:pt x="677" y="350"/>
                    <a:pt x="10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4" name="Google Shape;4604;p13"/>
            <p:cNvSpPr/>
            <p:nvPr/>
          </p:nvSpPr>
          <p:spPr>
            <a:xfrm>
              <a:off x="5622950" y="4607950"/>
              <a:ext cx="12825" cy="25450"/>
            </a:xfrm>
            <a:custGeom>
              <a:avLst/>
              <a:gdLst/>
              <a:ahLst/>
              <a:cxnLst/>
              <a:rect l="l" t="t" r="r" b="b"/>
              <a:pathLst>
                <a:path w="513" h="1018" extrusionOk="0">
                  <a:moveTo>
                    <a:pt x="513" y="1"/>
                  </a:moveTo>
                  <a:lnTo>
                    <a:pt x="513" y="1"/>
                  </a:lnTo>
                  <a:cubicBezTo>
                    <a:pt x="275" y="276"/>
                    <a:pt x="25" y="601"/>
                    <a:pt x="0" y="963"/>
                  </a:cubicBezTo>
                  <a:cubicBezTo>
                    <a:pt x="6" y="999"/>
                    <a:pt x="38" y="1018"/>
                    <a:pt x="70" y="1018"/>
                  </a:cubicBezTo>
                  <a:cubicBezTo>
                    <a:pt x="104" y="1018"/>
                    <a:pt x="138" y="996"/>
                    <a:pt x="138" y="951"/>
                  </a:cubicBezTo>
                  <a:cubicBezTo>
                    <a:pt x="188" y="626"/>
                    <a:pt x="325" y="30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5" name="Google Shape;4605;p13"/>
            <p:cNvSpPr/>
            <p:nvPr/>
          </p:nvSpPr>
          <p:spPr>
            <a:xfrm>
              <a:off x="5630125" y="4618575"/>
              <a:ext cx="5650" cy="17250"/>
            </a:xfrm>
            <a:custGeom>
              <a:avLst/>
              <a:gdLst/>
              <a:ahLst/>
              <a:cxnLst/>
              <a:rect l="l" t="t" r="r" b="b"/>
              <a:pathLst>
                <a:path w="226" h="690" extrusionOk="0">
                  <a:moveTo>
                    <a:pt x="226" y="1"/>
                  </a:moveTo>
                  <a:cubicBezTo>
                    <a:pt x="126" y="201"/>
                    <a:pt x="1" y="426"/>
                    <a:pt x="63" y="651"/>
                  </a:cubicBezTo>
                  <a:cubicBezTo>
                    <a:pt x="70" y="677"/>
                    <a:pt x="91" y="690"/>
                    <a:pt x="111" y="690"/>
                  </a:cubicBezTo>
                  <a:cubicBezTo>
                    <a:pt x="128" y="690"/>
                    <a:pt x="145" y="680"/>
                    <a:pt x="151" y="663"/>
                  </a:cubicBezTo>
                  <a:cubicBezTo>
                    <a:pt x="126" y="438"/>
                    <a:pt x="151" y="226"/>
                    <a:pt x="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6" name="Google Shape;4606;p13"/>
            <p:cNvSpPr/>
            <p:nvPr/>
          </p:nvSpPr>
          <p:spPr>
            <a:xfrm>
              <a:off x="5970675" y="4541725"/>
              <a:ext cx="58450" cy="40750"/>
            </a:xfrm>
            <a:custGeom>
              <a:avLst/>
              <a:gdLst/>
              <a:ahLst/>
              <a:cxnLst/>
              <a:rect l="l" t="t" r="r" b="b"/>
              <a:pathLst>
                <a:path w="2338" h="1630" extrusionOk="0">
                  <a:moveTo>
                    <a:pt x="0" y="1"/>
                  </a:moveTo>
                  <a:lnTo>
                    <a:pt x="0" y="1"/>
                  </a:lnTo>
                  <a:cubicBezTo>
                    <a:pt x="750" y="188"/>
                    <a:pt x="1437" y="713"/>
                    <a:pt x="1750" y="1238"/>
                  </a:cubicBezTo>
                  <a:cubicBezTo>
                    <a:pt x="1812" y="1388"/>
                    <a:pt x="1812" y="1363"/>
                    <a:pt x="1825" y="1488"/>
                  </a:cubicBezTo>
                  <a:cubicBezTo>
                    <a:pt x="1836" y="1563"/>
                    <a:pt x="1903" y="1630"/>
                    <a:pt x="1978" y="1630"/>
                  </a:cubicBezTo>
                  <a:cubicBezTo>
                    <a:pt x="1989" y="1630"/>
                    <a:pt x="2001" y="1628"/>
                    <a:pt x="2012" y="1625"/>
                  </a:cubicBezTo>
                  <a:cubicBezTo>
                    <a:pt x="2337" y="1538"/>
                    <a:pt x="2025" y="1063"/>
                    <a:pt x="1887" y="913"/>
                  </a:cubicBezTo>
                  <a:cubicBezTo>
                    <a:pt x="1412" y="363"/>
                    <a:pt x="713" y="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7" name="Google Shape;4607;p13"/>
            <p:cNvSpPr/>
            <p:nvPr/>
          </p:nvSpPr>
          <p:spPr>
            <a:xfrm>
              <a:off x="5990975" y="4555775"/>
              <a:ext cx="23450" cy="32525"/>
            </a:xfrm>
            <a:custGeom>
              <a:avLst/>
              <a:gdLst/>
              <a:ahLst/>
              <a:cxnLst/>
              <a:rect l="l" t="t" r="r" b="b"/>
              <a:pathLst>
                <a:path w="938" h="1301" extrusionOk="0">
                  <a:moveTo>
                    <a:pt x="1" y="1"/>
                  </a:moveTo>
                  <a:lnTo>
                    <a:pt x="1" y="1"/>
                  </a:lnTo>
                  <a:cubicBezTo>
                    <a:pt x="363" y="301"/>
                    <a:pt x="713" y="788"/>
                    <a:pt x="700" y="1126"/>
                  </a:cubicBezTo>
                  <a:cubicBezTo>
                    <a:pt x="700" y="1176"/>
                    <a:pt x="675" y="1288"/>
                    <a:pt x="800" y="1301"/>
                  </a:cubicBezTo>
                  <a:cubicBezTo>
                    <a:pt x="938" y="1276"/>
                    <a:pt x="913" y="1138"/>
                    <a:pt x="900" y="1013"/>
                  </a:cubicBezTo>
                  <a:cubicBezTo>
                    <a:pt x="813" y="551"/>
                    <a:pt x="388"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8" name="Google Shape;4608;p13"/>
            <p:cNvSpPr/>
            <p:nvPr/>
          </p:nvSpPr>
          <p:spPr>
            <a:xfrm>
              <a:off x="5997225" y="4570475"/>
              <a:ext cx="8775" cy="23475"/>
            </a:xfrm>
            <a:custGeom>
              <a:avLst/>
              <a:gdLst/>
              <a:ahLst/>
              <a:cxnLst/>
              <a:rect l="l" t="t" r="r" b="b"/>
              <a:pathLst>
                <a:path w="351" h="939" extrusionOk="0">
                  <a:moveTo>
                    <a:pt x="1" y="0"/>
                  </a:moveTo>
                  <a:cubicBezTo>
                    <a:pt x="113" y="163"/>
                    <a:pt x="151" y="463"/>
                    <a:pt x="138" y="575"/>
                  </a:cubicBezTo>
                  <a:cubicBezTo>
                    <a:pt x="138" y="675"/>
                    <a:pt x="126" y="700"/>
                    <a:pt x="76" y="800"/>
                  </a:cubicBezTo>
                  <a:cubicBezTo>
                    <a:pt x="51" y="837"/>
                    <a:pt x="38" y="900"/>
                    <a:pt x="88" y="925"/>
                  </a:cubicBezTo>
                  <a:cubicBezTo>
                    <a:pt x="102" y="934"/>
                    <a:pt x="115" y="938"/>
                    <a:pt x="127" y="938"/>
                  </a:cubicBezTo>
                  <a:cubicBezTo>
                    <a:pt x="177" y="938"/>
                    <a:pt x="205" y="863"/>
                    <a:pt x="225" y="812"/>
                  </a:cubicBezTo>
                  <a:cubicBezTo>
                    <a:pt x="350" y="538"/>
                    <a:pt x="188"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9" name="Google Shape;4609;p13"/>
            <p:cNvSpPr/>
            <p:nvPr/>
          </p:nvSpPr>
          <p:spPr>
            <a:xfrm>
              <a:off x="5574825" y="4814775"/>
              <a:ext cx="187175" cy="74275"/>
            </a:xfrm>
            <a:custGeom>
              <a:avLst/>
              <a:gdLst/>
              <a:ahLst/>
              <a:cxnLst/>
              <a:rect l="l" t="t" r="r" b="b"/>
              <a:pathLst>
                <a:path w="7487" h="2971" extrusionOk="0">
                  <a:moveTo>
                    <a:pt x="1" y="1"/>
                  </a:moveTo>
                  <a:lnTo>
                    <a:pt x="1" y="1"/>
                  </a:lnTo>
                  <a:cubicBezTo>
                    <a:pt x="151" y="413"/>
                    <a:pt x="563" y="838"/>
                    <a:pt x="826" y="1100"/>
                  </a:cubicBezTo>
                  <a:cubicBezTo>
                    <a:pt x="1925" y="2188"/>
                    <a:pt x="3463" y="2650"/>
                    <a:pt x="4962" y="2887"/>
                  </a:cubicBezTo>
                  <a:cubicBezTo>
                    <a:pt x="5320" y="2954"/>
                    <a:pt x="5690" y="2971"/>
                    <a:pt x="5963" y="2971"/>
                  </a:cubicBezTo>
                  <a:cubicBezTo>
                    <a:pt x="6099" y="2971"/>
                    <a:pt x="6212" y="2966"/>
                    <a:pt x="6287" y="2962"/>
                  </a:cubicBezTo>
                  <a:lnTo>
                    <a:pt x="7487" y="2962"/>
                  </a:lnTo>
                  <a:cubicBezTo>
                    <a:pt x="7112" y="2825"/>
                    <a:pt x="6737" y="2637"/>
                    <a:pt x="6387" y="2450"/>
                  </a:cubicBezTo>
                  <a:cubicBezTo>
                    <a:pt x="5600" y="2362"/>
                    <a:pt x="4812" y="2237"/>
                    <a:pt x="4025" y="2113"/>
                  </a:cubicBezTo>
                  <a:cubicBezTo>
                    <a:pt x="2913" y="1925"/>
                    <a:pt x="1875" y="1588"/>
                    <a:pt x="926" y="925"/>
                  </a:cubicBezTo>
                  <a:cubicBezTo>
                    <a:pt x="563" y="663"/>
                    <a:pt x="213" y="4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0" name="Google Shape;4610;p13"/>
            <p:cNvSpPr/>
            <p:nvPr/>
          </p:nvSpPr>
          <p:spPr>
            <a:xfrm>
              <a:off x="5586400" y="4822900"/>
              <a:ext cx="138100" cy="47500"/>
            </a:xfrm>
            <a:custGeom>
              <a:avLst/>
              <a:gdLst/>
              <a:ahLst/>
              <a:cxnLst/>
              <a:rect l="l" t="t" r="r" b="b"/>
              <a:pathLst>
                <a:path w="5524" h="1900" extrusionOk="0">
                  <a:moveTo>
                    <a:pt x="0" y="1"/>
                  </a:moveTo>
                  <a:lnTo>
                    <a:pt x="0" y="1"/>
                  </a:lnTo>
                  <a:cubicBezTo>
                    <a:pt x="488" y="550"/>
                    <a:pt x="1188" y="850"/>
                    <a:pt x="1862" y="1113"/>
                  </a:cubicBezTo>
                  <a:cubicBezTo>
                    <a:pt x="2862" y="1500"/>
                    <a:pt x="3637" y="1725"/>
                    <a:pt x="4737" y="1838"/>
                  </a:cubicBezTo>
                  <a:cubicBezTo>
                    <a:pt x="4999" y="1863"/>
                    <a:pt x="5261" y="1888"/>
                    <a:pt x="5524" y="1900"/>
                  </a:cubicBezTo>
                  <a:cubicBezTo>
                    <a:pt x="5261" y="1750"/>
                    <a:pt x="5012" y="1600"/>
                    <a:pt x="4799" y="1475"/>
                  </a:cubicBezTo>
                  <a:cubicBezTo>
                    <a:pt x="4674" y="1400"/>
                    <a:pt x="4524" y="1325"/>
                    <a:pt x="4362" y="1225"/>
                  </a:cubicBezTo>
                  <a:cubicBezTo>
                    <a:pt x="3549" y="1163"/>
                    <a:pt x="2750" y="1063"/>
                    <a:pt x="1950" y="863"/>
                  </a:cubicBezTo>
                  <a:cubicBezTo>
                    <a:pt x="1313" y="713"/>
                    <a:pt x="550" y="50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1" name="Google Shape;4611;p13"/>
            <p:cNvSpPr/>
            <p:nvPr/>
          </p:nvSpPr>
          <p:spPr>
            <a:xfrm>
              <a:off x="5605150" y="4828525"/>
              <a:ext cx="88750" cy="24075"/>
            </a:xfrm>
            <a:custGeom>
              <a:avLst/>
              <a:gdLst/>
              <a:ahLst/>
              <a:cxnLst/>
              <a:rect l="l" t="t" r="r" b="b"/>
              <a:pathLst>
                <a:path w="3550" h="963" extrusionOk="0">
                  <a:moveTo>
                    <a:pt x="0" y="0"/>
                  </a:moveTo>
                  <a:lnTo>
                    <a:pt x="0" y="0"/>
                  </a:lnTo>
                  <a:cubicBezTo>
                    <a:pt x="1125" y="488"/>
                    <a:pt x="2325" y="813"/>
                    <a:pt x="3549" y="963"/>
                  </a:cubicBezTo>
                  <a:cubicBezTo>
                    <a:pt x="3299" y="825"/>
                    <a:pt x="3049" y="650"/>
                    <a:pt x="2837" y="463"/>
                  </a:cubicBezTo>
                  <a:cubicBezTo>
                    <a:pt x="1887" y="400"/>
                    <a:pt x="900" y="2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2" name="Google Shape;4612;p13"/>
            <p:cNvSpPr/>
            <p:nvPr/>
          </p:nvSpPr>
          <p:spPr>
            <a:xfrm>
              <a:off x="5628875" y="4827575"/>
              <a:ext cx="45950" cy="11275"/>
            </a:xfrm>
            <a:custGeom>
              <a:avLst/>
              <a:gdLst/>
              <a:ahLst/>
              <a:cxnLst/>
              <a:rect l="l" t="t" r="r" b="b"/>
              <a:pathLst>
                <a:path w="1838" h="451" extrusionOk="0">
                  <a:moveTo>
                    <a:pt x="1" y="1"/>
                  </a:moveTo>
                  <a:cubicBezTo>
                    <a:pt x="601" y="201"/>
                    <a:pt x="1213" y="363"/>
                    <a:pt x="1838" y="451"/>
                  </a:cubicBezTo>
                  <a:cubicBezTo>
                    <a:pt x="1738" y="363"/>
                    <a:pt x="1663" y="263"/>
                    <a:pt x="1600" y="163"/>
                  </a:cubicBezTo>
                  <a:cubicBezTo>
                    <a:pt x="1088" y="138"/>
                    <a:pt x="563"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3" name="Google Shape;4613;p13"/>
            <p:cNvSpPr/>
            <p:nvPr/>
          </p:nvSpPr>
          <p:spPr>
            <a:xfrm>
              <a:off x="5639825" y="4822600"/>
              <a:ext cx="26575" cy="4375"/>
            </a:xfrm>
            <a:custGeom>
              <a:avLst/>
              <a:gdLst/>
              <a:ahLst/>
              <a:cxnLst/>
              <a:rect l="l" t="t" r="r" b="b"/>
              <a:pathLst>
                <a:path w="1063" h="175" extrusionOk="0">
                  <a:moveTo>
                    <a:pt x="0" y="0"/>
                  </a:moveTo>
                  <a:cubicBezTo>
                    <a:pt x="338" y="100"/>
                    <a:pt x="700" y="150"/>
                    <a:pt x="1063" y="175"/>
                  </a:cubicBezTo>
                  <a:cubicBezTo>
                    <a:pt x="1038" y="125"/>
                    <a:pt x="1013" y="62"/>
                    <a:pt x="1000" y="13"/>
                  </a:cubicBezTo>
                  <a:cubicBezTo>
                    <a:pt x="860" y="18"/>
                    <a:pt x="721" y="21"/>
                    <a:pt x="582" y="21"/>
                  </a:cubicBezTo>
                  <a:cubicBezTo>
                    <a:pt x="385" y="21"/>
                    <a:pt x="191" y="1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4" name="Google Shape;4614;p13"/>
            <p:cNvSpPr/>
            <p:nvPr/>
          </p:nvSpPr>
          <p:spPr>
            <a:xfrm>
              <a:off x="5573575" y="4745725"/>
              <a:ext cx="60325" cy="45025"/>
            </a:xfrm>
            <a:custGeom>
              <a:avLst/>
              <a:gdLst/>
              <a:ahLst/>
              <a:cxnLst/>
              <a:rect l="l" t="t" r="r" b="b"/>
              <a:pathLst>
                <a:path w="2413" h="1801" extrusionOk="0">
                  <a:moveTo>
                    <a:pt x="2200" y="1"/>
                  </a:moveTo>
                  <a:cubicBezTo>
                    <a:pt x="2150" y="13"/>
                    <a:pt x="2100" y="13"/>
                    <a:pt x="2050" y="13"/>
                  </a:cubicBezTo>
                  <a:cubicBezTo>
                    <a:pt x="1113" y="163"/>
                    <a:pt x="213" y="851"/>
                    <a:pt x="1" y="1800"/>
                  </a:cubicBezTo>
                  <a:cubicBezTo>
                    <a:pt x="401" y="913"/>
                    <a:pt x="1226" y="551"/>
                    <a:pt x="2100" y="463"/>
                  </a:cubicBezTo>
                  <a:lnTo>
                    <a:pt x="2100" y="463"/>
                  </a:lnTo>
                  <a:cubicBezTo>
                    <a:pt x="1538" y="626"/>
                    <a:pt x="988" y="876"/>
                    <a:pt x="588" y="1300"/>
                  </a:cubicBezTo>
                  <a:cubicBezTo>
                    <a:pt x="1076" y="951"/>
                    <a:pt x="1588" y="876"/>
                    <a:pt x="2175" y="776"/>
                  </a:cubicBezTo>
                  <a:cubicBezTo>
                    <a:pt x="2263" y="763"/>
                    <a:pt x="2338" y="751"/>
                    <a:pt x="2413" y="751"/>
                  </a:cubicBezTo>
                  <a:cubicBezTo>
                    <a:pt x="2338" y="501"/>
                    <a:pt x="2275" y="251"/>
                    <a:pt x="2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5" name="Google Shape;4615;p13"/>
            <p:cNvSpPr/>
            <p:nvPr/>
          </p:nvSpPr>
          <p:spPr>
            <a:xfrm>
              <a:off x="5606075" y="4767300"/>
              <a:ext cx="30650" cy="9700"/>
            </a:xfrm>
            <a:custGeom>
              <a:avLst/>
              <a:gdLst/>
              <a:ahLst/>
              <a:cxnLst/>
              <a:rect l="l" t="t" r="r" b="b"/>
              <a:pathLst>
                <a:path w="1226" h="388" extrusionOk="0">
                  <a:moveTo>
                    <a:pt x="1150" y="0"/>
                  </a:moveTo>
                  <a:cubicBezTo>
                    <a:pt x="750" y="38"/>
                    <a:pt x="351" y="163"/>
                    <a:pt x="1" y="387"/>
                  </a:cubicBezTo>
                  <a:cubicBezTo>
                    <a:pt x="331" y="253"/>
                    <a:pt x="678" y="221"/>
                    <a:pt x="1000" y="221"/>
                  </a:cubicBezTo>
                  <a:cubicBezTo>
                    <a:pt x="1068" y="221"/>
                    <a:pt x="1135" y="223"/>
                    <a:pt x="1200" y="225"/>
                  </a:cubicBezTo>
                  <a:lnTo>
                    <a:pt x="1225" y="225"/>
                  </a:lnTo>
                  <a:cubicBezTo>
                    <a:pt x="1225" y="213"/>
                    <a:pt x="1213" y="213"/>
                    <a:pt x="1213" y="200"/>
                  </a:cubicBezTo>
                  <a:cubicBezTo>
                    <a:pt x="1188" y="138"/>
                    <a:pt x="1175" y="75"/>
                    <a:pt x="1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6" name="Google Shape;4616;p13"/>
            <p:cNvSpPr/>
            <p:nvPr/>
          </p:nvSpPr>
          <p:spPr>
            <a:xfrm>
              <a:off x="6038150" y="4689500"/>
              <a:ext cx="101875" cy="46250"/>
            </a:xfrm>
            <a:custGeom>
              <a:avLst/>
              <a:gdLst/>
              <a:ahLst/>
              <a:cxnLst/>
              <a:rect l="l" t="t" r="r" b="b"/>
              <a:pathLst>
                <a:path w="4075" h="1850" extrusionOk="0">
                  <a:moveTo>
                    <a:pt x="76" y="0"/>
                  </a:moveTo>
                  <a:cubicBezTo>
                    <a:pt x="76" y="13"/>
                    <a:pt x="76" y="13"/>
                    <a:pt x="76" y="13"/>
                  </a:cubicBezTo>
                  <a:cubicBezTo>
                    <a:pt x="76" y="200"/>
                    <a:pt x="38" y="388"/>
                    <a:pt x="1" y="563"/>
                  </a:cubicBezTo>
                  <a:cubicBezTo>
                    <a:pt x="500" y="575"/>
                    <a:pt x="1025" y="600"/>
                    <a:pt x="1613" y="700"/>
                  </a:cubicBezTo>
                  <a:cubicBezTo>
                    <a:pt x="2462" y="863"/>
                    <a:pt x="3387" y="1188"/>
                    <a:pt x="4075" y="1850"/>
                  </a:cubicBezTo>
                  <a:cubicBezTo>
                    <a:pt x="3562" y="1188"/>
                    <a:pt x="2837" y="738"/>
                    <a:pt x="2125" y="438"/>
                  </a:cubicBezTo>
                  <a:cubicBezTo>
                    <a:pt x="1513" y="200"/>
                    <a:pt x="788" y="63"/>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7" name="Google Shape;4617;p13"/>
            <p:cNvSpPr/>
            <p:nvPr/>
          </p:nvSpPr>
          <p:spPr>
            <a:xfrm>
              <a:off x="6034725" y="4703875"/>
              <a:ext cx="88125" cy="23775"/>
            </a:xfrm>
            <a:custGeom>
              <a:avLst/>
              <a:gdLst/>
              <a:ahLst/>
              <a:cxnLst/>
              <a:rect l="l" t="t" r="r" b="b"/>
              <a:pathLst>
                <a:path w="3525" h="951" extrusionOk="0">
                  <a:moveTo>
                    <a:pt x="138" y="0"/>
                  </a:moveTo>
                  <a:cubicBezTo>
                    <a:pt x="100" y="163"/>
                    <a:pt x="50" y="325"/>
                    <a:pt x="0" y="488"/>
                  </a:cubicBezTo>
                  <a:cubicBezTo>
                    <a:pt x="189" y="485"/>
                    <a:pt x="382" y="483"/>
                    <a:pt x="579" y="483"/>
                  </a:cubicBezTo>
                  <a:cubicBezTo>
                    <a:pt x="1494" y="483"/>
                    <a:pt x="2496" y="539"/>
                    <a:pt x="3524" y="950"/>
                  </a:cubicBezTo>
                  <a:cubicBezTo>
                    <a:pt x="2574" y="363"/>
                    <a:pt x="1162" y="38"/>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8" name="Google Shape;4618;p13"/>
            <p:cNvSpPr/>
            <p:nvPr/>
          </p:nvSpPr>
          <p:spPr>
            <a:xfrm>
              <a:off x="6030975" y="4716350"/>
              <a:ext cx="69050" cy="11300"/>
            </a:xfrm>
            <a:custGeom>
              <a:avLst/>
              <a:gdLst/>
              <a:ahLst/>
              <a:cxnLst/>
              <a:rect l="l" t="t" r="r" b="b"/>
              <a:pathLst>
                <a:path w="2762" h="452" extrusionOk="0">
                  <a:moveTo>
                    <a:pt x="223" y="1"/>
                  </a:moveTo>
                  <a:cubicBezTo>
                    <a:pt x="194" y="1"/>
                    <a:pt x="166" y="1"/>
                    <a:pt x="138" y="1"/>
                  </a:cubicBezTo>
                  <a:cubicBezTo>
                    <a:pt x="100" y="139"/>
                    <a:pt x="50" y="276"/>
                    <a:pt x="0" y="426"/>
                  </a:cubicBezTo>
                  <a:cubicBezTo>
                    <a:pt x="458" y="371"/>
                    <a:pt x="897" y="340"/>
                    <a:pt x="1339" y="340"/>
                  </a:cubicBezTo>
                  <a:cubicBezTo>
                    <a:pt x="1803" y="340"/>
                    <a:pt x="2269" y="374"/>
                    <a:pt x="2762" y="451"/>
                  </a:cubicBezTo>
                  <a:cubicBezTo>
                    <a:pt x="1951" y="185"/>
                    <a:pt x="1093" y="1"/>
                    <a:pt x="2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9" name="Google Shape;4619;p13"/>
            <p:cNvSpPr/>
            <p:nvPr/>
          </p:nvSpPr>
          <p:spPr>
            <a:xfrm>
              <a:off x="6027225" y="4728375"/>
              <a:ext cx="56575" cy="10200"/>
            </a:xfrm>
            <a:custGeom>
              <a:avLst/>
              <a:gdLst/>
              <a:ahLst/>
              <a:cxnLst/>
              <a:rect l="l" t="t" r="r" b="b"/>
              <a:pathLst>
                <a:path w="2263" h="408" extrusionOk="0">
                  <a:moveTo>
                    <a:pt x="717" y="1"/>
                  </a:moveTo>
                  <a:cubicBezTo>
                    <a:pt x="515" y="1"/>
                    <a:pt x="313" y="12"/>
                    <a:pt x="113" y="33"/>
                  </a:cubicBezTo>
                  <a:cubicBezTo>
                    <a:pt x="75" y="157"/>
                    <a:pt x="38" y="282"/>
                    <a:pt x="0" y="407"/>
                  </a:cubicBezTo>
                  <a:cubicBezTo>
                    <a:pt x="549" y="308"/>
                    <a:pt x="1098" y="203"/>
                    <a:pt x="1637" y="203"/>
                  </a:cubicBezTo>
                  <a:cubicBezTo>
                    <a:pt x="1847" y="203"/>
                    <a:pt x="2056" y="219"/>
                    <a:pt x="2262" y="257"/>
                  </a:cubicBezTo>
                  <a:cubicBezTo>
                    <a:pt x="1765" y="77"/>
                    <a:pt x="1242" y="1"/>
                    <a:pt x="7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0" name="Google Shape;4620;p13"/>
            <p:cNvSpPr/>
            <p:nvPr/>
          </p:nvSpPr>
          <p:spPr>
            <a:xfrm>
              <a:off x="6025025" y="4741600"/>
              <a:ext cx="39075" cy="8225"/>
            </a:xfrm>
            <a:custGeom>
              <a:avLst/>
              <a:gdLst/>
              <a:ahLst/>
              <a:cxnLst/>
              <a:rect l="l" t="t" r="r" b="b"/>
              <a:pathLst>
                <a:path w="1563" h="329" extrusionOk="0">
                  <a:moveTo>
                    <a:pt x="807" y="0"/>
                  </a:moveTo>
                  <a:cubicBezTo>
                    <a:pt x="557" y="0"/>
                    <a:pt x="307" y="22"/>
                    <a:pt x="51" y="66"/>
                  </a:cubicBezTo>
                  <a:cubicBezTo>
                    <a:pt x="38" y="141"/>
                    <a:pt x="13" y="216"/>
                    <a:pt x="13" y="291"/>
                  </a:cubicBezTo>
                  <a:cubicBezTo>
                    <a:pt x="1" y="303"/>
                    <a:pt x="1" y="316"/>
                    <a:pt x="1" y="328"/>
                  </a:cubicBezTo>
                  <a:cubicBezTo>
                    <a:pt x="501" y="203"/>
                    <a:pt x="1025" y="78"/>
                    <a:pt x="1563" y="66"/>
                  </a:cubicBezTo>
                  <a:cubicBezTo>
                    <a:pt x="1307" y="22"/>
                    <a:pt x="1057" y="0"/>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1" name="Google Shape;4621;p13"/>
            <p:cNvSpPr/>
            <p:nvPr/>
          </p:nvSpPr>
          <p:spPr>
            <a:xfrm>
              <a:off x="6023150" y="4755800"/>
              <a:ext cx="19400" cy="4950"/>
            </a:xfrm>
            <a:custGeom>
              <a:avLst/>
              <a:gdLst/>
              <a:ahLst/>
              <a:cxnLst/>
              <a:rect l="l" t="t" r="r" b="b"/>
              <a:pathLst>
                <a:path w="776" h="198" extrusionOk="0">
                  <a:moveTo>
                    <a:pt x="572" y="0"/>
                  </a:moveTo>
                  <a:cubicBezTo>
                    <a:pt x="394" y="0"/>
                    <a:pt x="209" y="21"/>
                    <a:pt x="38" y="48"/>
                  </a:cubicBezTo>
                  <a:cubicBezTo>
                    <a:pt x="26" y="98"/>
                    <a:pt x="13" y="148"/>
                    <a:pt x="1" y="198"/>
                  </a:cubicBezTo>
                  <a:cubicBezTo>
                    <a:pt x="251" y="110"/>
                    <a:pt x="513" y="23"/>
                    <a:pt x="776" y="10"/>
                  </a:cubicBezTo>
                  <a:cubicBezTo>
                    <a:pt x="709" y="3"/>
                    <a:pt x="641" y="0"/>
                    <a:pt x="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2" name="Google Shape;4622;p13"/>
            <p:cNvSpPr/>
            <p:nvPr/>
          </p:nvSpPr>
          <p:spPr>
            <a:xfrm>
              <a:off x="5964100" y="4792275"/>
              <a:ext cx="177175" cy="76875"/>
            </a:xfrm>
            <a:custGeom>
              <a:avLst/>
              <a:gdLst/>
              <a:ahLst/>
              <a:cxnLst/>
              <a:rect l="l" t="t" r="r" b="b"/>
              <a:pathLst>
                <a:path w="7087" h="3075" extrusionOk="0">
                  <a:moveTo>
                    <a:pt x="7087" y="1"/>
                  </a:moveTo>
                  <a:cubicBezTo>
                    <a:pt x="6462" y="538"/>
                    <a:pt x="5624" y="813"/>
                    <a:pt x="4862" y="1163"/>
                  </a:cubicBezTo>
                  <a:cubicBezTo>
                    <a:pt x="3425" y="1750"/>
                    <a:pt x="1963" y="2288"/>
                    <a:pt x="513" y="2863"/>
                  </a:cubicBezTo>
                  <a:cubicBezTo>
                    <a:pt x="351" y="2938"/>
                    <a:pt x="138" y="3013"/>
                    <a:pt x="1" y="3075"/>
                  </a:cubicBezTo>
                  <a:cubicBezTo>
                    <a:pt x="126" y="3050"/>
                    <a:pt x="238" y="3013"/>
                    <a:pt x="363" y="2988"/>
                  </a:cubicBezTo>
                  <a:cubicBezTo>
                    <a:pt x="2338" y="2463"/>
                    <a:pt x="4387" y="1988"/>
                    <a:pt x="6099" y="826"/>
                  </a:cubicBezTo>
                  <a:cubicBezTo>
                    <a:pt x="6449" y="588"/>
                    <a:pt x="6824" y="338"/>
                    <a:pt x="70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3" name="Google Shape;4623;p13"/>
            <p:cNvSpPr/>
            <p:nvPr/>
          </p:nvSpPr>
          <p:spPr>
            <a:xfrm>
              <a:off x="5991600" y="4811975"/>
              <a:ext cx="95625" cy="41250"/>
            </a:xfrm>
            <a:custGeom>
              <a:avLst/>
              <a:gdLst/>
              <a:ahLst/>
              <a:cxnLst/>
              <a:rect l="l" t="t" r="r" b="b"/>
              <a:pathLst>
                <a:path w="3825" h="1650" extrusionOk="0">
                  <a:moveTo>
                    <a:pt x="3825" y="0"/>
                  </a:moveTo>
                  <a:cubicBezTo>
                    <a:pt x="2512" y="450"/>
                    <a:pt x="1200" y="925"/>
                    <a:pt x="1" y="1650"/>
                  </a:cubicBezTo>
                  <a:cubicBezTo>
                    <a:pt x="1288" y="1175"/>
                    <a:pt x="2712" y="675"/>
                    <a:pt x="38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4" name="Google Shape;4624;p13"/>
            <p:cNvSpPr/>
            <p:nvPr/>
          </p:nvSpPr>
          <p:spPr>
            <a:xfrm>
              <a:off x="6013150" y="4813225"/>
              <a:ext cx="46275" cy="20950"/>
            </a:xfrm>
            <a:custGeom>
              <a:avLst/>
              <a:gdLst/>
              <a:ahLst/>
              <a:cxnLst/>
              <a:rect l="l" t="t" r="r" b="b"/>
              <a:pathLst>
                <a:path w="1851" h="838" extrusionOk="0">
                  <a:moveTo>
                    <a:pt x="1850" y="0"/>
                  </a:moveTo>
                  <a:lnTo>
                    <a:pt x="1850" y="0"/>
                  </a:lnTo>
                  <a:cubicBezTo>
                    <a:pt x="1213" y="213"/>
                    <a:pt x="601" y="525"/>
                    <a:pt x="1" y="837"/>
                  </a:cubicBezTo>
                  <a:cubicBezTo>
                    <a:pt x="663" y="675"/>
                    <a:pt x="1288" y="363"/>
                    <a:pt x="1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5" name="Google Shape;4625;p13"/>
            <p:cNvSpPr/>
            <p:nvPr/>
          </p:nvSpPr>
          <p:spPr>
            <a:xfrm>
              <a:off x="6024725" y="4814475"/>
              <a:ext cx="11275" cy="5325"/>
            </a:xfrm>
            <a:custGeom>
              <a:avLst/>
              <a:gdLst/>
              <a:ahLst/>
              <a:cxnLst/>
              <a:rect l="l" t="t" r="r" b="b"/>
              <a:pathLst>
                <a:path w="451" h="213" extrusionOk="0">
                  <a:moveTo>
                    <a:pt x="450" y="0"/>
                  </a:moveTo>
                  <a:lnTo>
                    <a:pt x="450" y="0"/>
                  </a:lnTo>
                  <a:cubicBezTo>
                    <a:pt x="300" y="50"/>
                    <a:pt x="138" y="138"/>
                    <a:pt x="0" y="213"/>
                  </a:cubicBezTo>
                  <a:cubicBezTo>
                    <a:pt x="150" y="163"/>
                    <a:pt x="325" y="88"/>
                    <a:pt x="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4626" name="Google Shape;4626;p13"/>
          <p:cNvPicPr preferRelativeResize="0"/>
          <p:nvPr/>
        </p:nvPicPr>
        <p:blipFill rotWithShape="1">
          <a:blip r:embed="rId2">
            <a:alphaModFix amt="15000"/>
          </a:blip>
          <a:srcRect r="-120" b="-110"/>
          <a:stretch>
            <a:fillRect/>
          </a:stretch>
        </p:blipFill>
        <p:spPr>
          <a:xfrm rot="10800000">
            <a:off x="0" y="5550"/>
            <a:ext cx="9144000" cy="5143500"/>
          </a:xfrm>
          <a:prstGeom prst="rect">
            <a:avLst/>
          </a:prstGeom>
          <a:noFill/>
          <a:ln>
            <a:noFill/>
          </a:ln>
        </p:spPr>
      </p:pic>
      <p:sp>
        <p:nvSpPr>
          <p:cNvPr id="4627" name="Google Shape;4627;p13"/>
          <p:cNvSpPr txBox="1"/>
          <p:nvPr>
            <p:ph type="ctrTitle"/>
          </p:nvPr>
        </p:nvSpPr>
        <p:spPr>
          <a:xfrm>
            <a:off x="724769" y="2423341"/>
            <a:ext cx="2334900" cy="45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2900">
                <a:latin typeface="Barlow Condensed SemiBold"/>
                <a:ea typeface="Barlow Condensed SemiBold"/>
                <a:cs typeface="Barlow Condensed SemiBold"/>
                <a:sym typeface="Barlow Condensed SemiBold"/>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p:txBody>
      </p:sp>
      <p:sp>
        <p:nvSpPr>
          <p:cNvPr id="4628" name="Google Shape;4628;p13"/>
          <p:cNvSpPr txBox="1"/>
          <p:nvPr>
            <p:ph type="subTitle" idx="1"/>
          </p:nvPr>
        </p:nvSpPr>
        <p:spPr>
          <a:xfrm>
            <a:off x="724769" y="2767325"/>
            <a:ext cx="2334900" cy="572400"/>
          </a:xfrm>
          <a:prstGeom prst="rect">
            <a:avLst/>
          </a:prstGeom>
        </p:spPr>
        <p:txBody>
          <a:bodyPr spcFirstLastPara="1" wrap="square" lIns="91425" tIns="91425" rIns="91425" bIns="91425" anchor="t" anchorCtr="0">
            <a:normAutofit/>
          </a:bodyPr>
          <a:lstStyle>
            <a:lvl1pPr lvl="0" algn="ctr" rtl="0">
              <a:lnSpc>
                <a:spcPct val="85000"/>
              </a:lnSpc>
              <a:spcBef>
                <a:spcPts val="0"/>
              </a:spcBef>
              <a:spcAft>
                <a:spcPts val="0"/>
              </a:spcAft>
              <a:buClr>
                <a:srgbClr val="000000"/>
              </a:buClr>
              <a:buSzPts val="1000"/>
              <a:buNone/>
              <a:defRPr sz="1400">
                <a:solidFill>
                  <a:srgbClr val="191919"/>
                </a:solidFill>
              </a:defRPr>
            </a:lvl1pPr>
            <a:lvl2pPr lvl="1" rtl="0">
              <a:lnSpc>
                <a:spcPct val="85000"/>
              </a:lnSpc>
              <a:spcBef>
                <a:spcPts val="0"/>
              </a:spcBef>
              <a:spcAft>
                <a:spcPts val="0"/>
              </a:spcAft>
              <a:buClr>
                <a:srgbClr val="000000"/>
              </a:buClr>
              <a:buSzPts val="1000"/>
              <a:buNone/>
              <a:defRPr sz="1000">
                <a:solidFill>
                  <a:srgbClr val="000000"/>
                </a:solidFill>
              </a:defRPr>
            </a:lvl2pPr>
            <a:lvl3pPr lvl="2" rtl="0">
              <a:lnSpc>
                <a:spcPct val="85000"/>
              </a:lnSpc>
              <a:spcBef>
                <a:spcPts val="0"/>
              </a:spcBef>
              <a:spcAft>
                <a:spcPts val="0"/>
              </a:spcAft>
              <a:buClr>
                <a:srgbClr val="000000"/>
              </a:buClr>
              <a:buSzPts val="1000"/>
              <a:buNone/>
              <a:defRPr sz="1000">
                <a:solidFill>
                  <a:srgbClr val="000000"/>
                </a:solidFill>
              </a:defRPr>
            </a:lvl3pPr>
            <a:lvl4pPr lvl="3" rtl="0">
              <a:lnSpc>
                <a:spcPct val="85000"/>
              </a:lnSpc>
              <a:spcBef>
                <a:spcPts val="0"/>
              </a:spcBef>
              <a:spcAft>
                <a:spcPts val="0"/>
              </a:spcAft>
              <a:buClr>
                <a:srgbClr val="000000"/>
              </a:buClr>
              <a:buSzPts val="1000"/>
              <a:buNone/>
              <a:defRPr sz="1000">
                <a:solidFill>
                  <a:srgbClr val="000000"/>
                </a:solidFill>
              </a:defRPr>
            </a:lvl4pPr>
            <a:lvl5pPr lvl="4" rtl="0">
              <a:lnSpc>
                <a:spcPct val="85000"/>
              </a:lnSpc>
              <a:spcBef>
                <a:spcPts val="0"/>
              </a:spcBef>
              <a:spcAft>
                <a:spcPts val="0"/>
              </a:spcAft>
              <a:buClr>
                <a:srgbClr val="000000"/>
              </a:buClr>
              <a:buSzPts val="1000"/>
              <a:buNone/>
              <a:defRPr sz="1000">
                <a:solidFill>
                  <a:srgbClr val="000000"/>
                </a:solidFill>
              </a:defRPr>
            </a:lvl5pPr>
            <a:lvl6pPr lvl="5" rtl="0">
              <a:lnSpc>
                <a:spcPct val="85000"/>
              </a:lnSpc>
              <a:spcBef>
                <a:spcPts val="0"/>
              </a:spcBef>
              <a:spcAft>
                <a:spcPts val="0"/>
              </a:spcAft>
              <a:buClr>
                <a:srgbClr val="000000"/>
              </a:buClr>
              <a:buSzPts val="1000"/>
              <a:buNone/>
              <a:defRPr sz="1000">
                <a:solidFill>
                  <a:srgbClr val="000000"/>
                </a:solidFill>
              </a:defRPr>
            </a:lvl6pPr>
            <a:lvl7pPr lvl="6" rtl="0">
              <a:lnSpc>
                <a:spcPct val="85000"/>
              </a:lnSpc>
              <a:spcBef>
                <a:spcPts val="0"/>
              </a:spcBef>
              <a:spcAft>
                <a:spcPts val="0"/>
              </a:spcAft>
              <a:buClr>
                <a:srgbClr val="000000"/>
              </a:buClr>
              <a:buSzPts val="1000"/>
              <a:buNone/>
              <a:defRPr sz="1000">
                <a:solidFill>
                  <a:srgbClr val="000000"/>
                </a:solidFill>
              </a:defRPr>
            </a:lvl7pPr>
            <a:lvl8pPr lvl="7" rtl="0">
              <a:lnSpc>
                <a:spcPct val="85000"/>
              </a:lnSpc>
              <a:spcBef>
                <a:spcPts val="0"/>
              </a:spcBef>
              <a:spcAft>
                <a:spcPts val="0"/>
              </a:spcAft>
              <a:buClr>
                <a:srgbClr val="000000"/>
              </a:buClr>
              <a:buSzPts val="1000"/>
              <a:buNone/>
              <a:defRPr sz="1000">
                <a:solidFill>
                  <a:srgbClr val="000000"/>
                </a:solidFill>
              </a:defRPr>
            </a:lvl8pPr>
            <a:lvl9pPr lvl="8" rtl="0">
              <a:lnSpc>
                <a:spcPct val="85000"/>
              </a:lnSpc>
              <a:spcBef>
                <a:spcPts val="0"/>
              </a:spcBef>
              <a:spcAft>
                <a:spcPts val="0"/>
              </a:spcAft>
              <a:buClr>
                <a:srgbClr val="000000"/>
              </a:buClr>
              <a:buSzPts val="1000"/>
              <a:buNone/>
              <a:defRPr sz="1000">
                <a:solidFill>
                  <a:srgbClr val="000000"/>
                </a:solidFill>
              </a:defRPr>
            </a:lvl9pPr>
          </a:lstStyle>
          <a:p/>
        </p:txBody>
      </p:sp>
      <p:sp>
        <p:nvSpPr>
          <p:cNvPr id="4629" name="Google Shape;4629;p13"/>
          <p:cNvSpPr txBox="1"/>
          <p:nvPr>
            <p:ph type="ctrTitle" idx="2"/>
          </p:nvPr>
        </p:nvSpPr>
        <p:spPr>
          <a:xfrm>
            <a:off x="2648400" y="347658"/>
            <a:ext cx="3847200" cy="1254900"/>
          </a:xfrm>
          <a:prstGeom prst="rect">
            <a:avLst/>
          </a:prstGeom>
        </p:spPr>
        <p:txBody>
          <a:bodyPr spcFirstLastPara="1" wrap="square" lIns="91425" tIns="91425" rIns="91425" bIns="91425" anchor="t" anchorCtr="0">
            <a:noAutofit/>
          </a:bodyPr>
          <a:lstStyle>
            <a:lvl1pPr lvl="0" algn="ctr" rtl="0">
              <a:lnSpc>
                <a:spcPct val="75000"/>
              </a:lnSpc>
              <a:spcBef>
                <a:spcPts val="0"/>
              </a:spcBef>
              <a:spcAft>
                <a:spcPts val="0"/>
              </a:spcAft>
              <a:buSzPts val="5200"/>
              <a:buNone/>
              <a:defRPr sz="5500">
                <a:solidFill>
                  <a:schemeClr val="lt1"/>
                </a:solidFill>
                <a:latin typeface="Barlow Condensed SemiBold"/>
                <a:ea typeface="Barlow Condensed SemiBold"/>
                <a:cs typeface="Barlow Condensed SemiBold"/>
                <a:sym typeface="Barlow Condensed SemiBold"/>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p:txBody>
      </p:sp>
      <p:sp>
        <p:nvSpPr>
          <p:cNvPr id="4630" name="Google Shape;4630;p13"/>
          <p:cNvSpPr txBox="1"/>
          <p:nvPr>
            <p:ph type="ctrTitle" idx="3"/>
          </p:nvPr>
        </p:nvSpPr>
        <p:spPr>
          <a:xfrm>
            <a:off x="3404544" y="2423341"/>
            <a:ext cx="2334900" cy="45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2900">
                <a:latin typeface="Barlow Condensed SemiBold"/>
                <a:ea typeface="Barlow Condensed SemiBold"/>
                <a:cs typeface="Barlow Condensed SemiBold"/>
                <a:sym typeface="Barlow Condensed SemiBold"/>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p:txBody>
      </p:sp>
      <p:sp>
        <p:nvSpPr>
          <p:cNvPr id="4631" name="Google Shape;4631;p13"/>
          <p:cNvSpPr txBox="1"/>
          <p:nvPr>
            <p:ph type="subTitle" idx="4"/>
          </p:nvPr>
        </p:nvSpPr>
        <p:spPr>
          <a:xfrm>
            <a:off x="3404544" y="2767325"/>
            <a:ext cx="2334900" cy="572400"/>
          </a:xfrm>
          <a:prstGeom prst="rect">
            <a:avLst/>
          </a:prstGeom>
        </p:spPr>
        <p:txBody>
          <a:bodyPr spcFirstLastPara="1" wrap="square" lIns="91425" tIns="91425" rIns="91425" bIns="91425" anchor="t" anchorCtr="0">
            <a:normAutofit/>
          </a:bodyPr>
          <a:lstStyle>
            <a:lvl1pPr lvl="0" algn="ctr" rtl="0">
              <a:lnSpc>
                <a:spcPct val="85000"/>
              </a:lnSpc>
              <a:spcBef>
                <a:spcPts val="0"/>
              </a:spcBef>
              <a:spcAft>
                <a:spcPts val="0"/>
              </a:spcAft>
              <a:buClr>
                <a:srgbClr val="000000"/>
              </a:buClr>
              <a:buSzPts val="1000"/>
              <a:buNone/>
              <a:defRPr sz="1400">
                <a:solidFill>
                  <a:srgbClr val="191919"/>
                </a:solidFill>
              </a:defRPr>
            </a:lvl1pPr>
            <a:lvl2pPr lvl="1" rtl="0">
              <a:lnSpc>
                <a:spcPct val="85000"/>
              </a:lnSpc>
              <a:spcBef>
                <a:spcPts val="0"/>
              </a:spcBef>
              <a:spcAft>
                <a:spcPts val="0"/>
              </a:spcAft>
              <a:buClr>
                <a:srgbClr val="000000"/>
              </a:buClr>
              <a:buSzPts val="1000"/>
              <a:buNone/>
              <a:defRPr sz="1000">
                <a:solidFill>
                  <a:srgbClr val="000000"/>
                </a:solidFill>
              </a:defRPr>
            </a:lvl2pPr>
            <a:lvl3pPr lvl="2" rtl="0">
              <a:lnSpc>
                <a:spcPct val="85000"/>
              </a:lnSpc>
              <a:spcBef>
                <a:spcPts val="0"/>
              </a:spcBef>
              <a:spcAft>
                <a:spcPts val="0"/>
              </a:spcAft>
              <a:buClr>
                <a:srgbClr val="000000"/>
              </a:buClr>
              <a:buSzPts val="1000"/>
              <a:buNone/>
              <a:defRPr sz="1000">
                <a:solidFill>
                  <a:srgbClr val="000000"/>
                </a:solidFill>
              </a:defRPr>
            </a:lvl3pPr>
            <a:lvl4pPr lvl="3" rtl="0">
              <a:lnSpc>
                <a:spcPct val="85000"/>
              </a:lnSpc>
              <a:spcBef>
                <a:spcPts val="0"/>
              </a:spcBef>
              <a:spcAft>
                <a:spcPts val="0"/>
              </a:spcAft>
              <a:buClr>
                <a:srgbClr val="000000"/>
              </a:buClr>
              <a:buSzPts val="1000"/>
              <a:buNone/>
              <a:defRPr sz="1000">
                <a:solidFill>
                  <a:srgbClr val="000000"/>
                </a:solidFill>
              </a:defRPr>
            </a:lvl4pPr>
            <a:lvl5pPr lvl="4" rtl="0">
              <a:lnSpc>
                <a:spcPct val="85000"/>
              </a:lnSpc>
              <a:spcBef>
                <a:spcPts val="0"/>
              </a:spcBef>
              <a:spcAft>
                <a:spcPts val="0"/>
              </a:spcAft>
              <a:buClr>
                <a:srgbClr val="000000"/>
              </a:buClr>
              <a:buSzPts val="1000"/>
              <a:buNone/>
              <a:defRPr sz="1000">
                <a:solidFill>
                  <a:srgbClr val="000000"/>
                </a:solidFill>
              </a:defRPr>
            </a:lvl5pPr>
            <a:lvl6pPr lvl="5" rtl="0">
              <a:lnSpc>
                <a:spcPct val="85000"/>
              </a:lnSpc>
              <a:spcBef>
                <a:spcPts val="0"/>
              </a:spcBef>
              <a:spcAft>
                <a:spcPts val="0"/>
              </a:spcAft>
              <a:buClr>
                <a:srgbClr val="000000"/>
              </a:buClr>
              <a:buSzPts val="1000"/>
              <a:buNone/>
              <a:defRPr sz="1000">
                <a:solidFill>
                  <a:srgbClr val="000000"/>
                </a:solidFill>
              </a:defRPr>
            </a:lvl6pPr>
            <a:lvl7pPr lvl="6" rtl="0">
              <a:lnSpc>
                <a:spcPct val="85000"/>
              </a:lnSpc>
              <a:spcBef>
                <a:spcPts val="0"/>
              </a:spcBef>
              <a:spcAft>
                <a:spcPts val="0"/>
              </a:spcAft>
              <a:buClr>
                <a:srgbClr val="000000"/>
              </a:buClr>
              <a:buSzPts val="1000"/>
              <a:buNone/>
              <a:defRPr sz="1000">
                <a:solidFill>
                  <a:srgbClr val="000000"/>
                </a:solidFill>
              </a:defRPr>
            </a:lvl7pPr>
            <a:lvl8pPr lvl="7" rtl="0">
              <a:lnSpc>
                <a:spcPct val="85000"/>
              </a:lnSpc>
              <a:spcBef>
                <a:spcPts val="0"/>
              </a:spcBef>
              <a:spcAft>
                <a:spcPts val="0"/>
              </a:spcAft>
              <a:buClr>
                <a:srgbClr val="000000"/>
              </a:buClr>
              <a:buSzPts val="1000"/>
              <a:buNone/>
              <a:defRPr sz="1000">
                <a:solidFill>
                  <a:srgbClr val="000000"/>
                </a:solidFill>
              </a:defRPr>
            </a:lvl8pPr>
            <a:lvl9pPr lvl="8" rtl="0">
              <a:lnSpc>
                <a:spcPct val="85000"/>
              </a:lnSpc>
              <a:spcBef>
                <a:spcPts val="0"/>
              </a:spcBef>
              <a:spcAft>
                <a:spcPts val="0"/>
              </a:spcAft>
              <a:buClr>
                <a:srgbClr val="000000"/>
              </a:buClr>
              <a:buSzPts val="1000"/>
              <a:buNone/>
              <a:defRPr sz="1000">
                <a:solidFill>
                  <a:srgbClr val="000000"/>
                </a:solidFill>
              </a:defRPr>
            </a:lvl9pPr>
          </a:lstStyle>
          <a:p/>
        </p:txBody>
      </p:sp>
      <p:sp>
        <p:nvSpPr>
          <p:cNvPr id="4632" name="Google Shape;4632;p13"/>
          <p:cNvSpPr txBox="1"/>
          <p:nvPr>
            <p:ph type="ctrTitle" idx="5"/>
          </p:nvPr>
        </p:nvSpPr>
        <p:spPr>
          <a:xfrm>
            <a:off x="6084320" y="2423341"/>
            <a:ext cx="2334900" cy="45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2900">
                <a:latin typeface="Barlow Condensed SemiBold"/>
                <a:ea typeface="Barlow Condensed SemiBold"/>
                <a:cs typeface="Barlow Condensed SemiBold"/>
                <a:sym typeface="Barlow Condensed SemiBold"/>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p:txBody>
      </p:sp>
      <p:sp>
        <p:nvSpPr>
          <p:cNvPr id="4633" name="Google Shape;4633;p13"/>
          <p:cNvSpPr txBox="1"/>
          <p:nvPr>
            <p:ph type="subTitle" idx="6"/>
          </p:nvPr>
        </p:nvSpPr>
        <p:spPr>
          <a:xfrm>
            <a:off x="6084319" y="2767325"/>
            <a:ext cx="2334900" cy="572400"/>
          </a:xfrm>
          <a:prstGeom prst="rect">
            <a:avLst/>
          </a:prstGeom>
        </p:spPr>
        <p:txBody>
          <a:bodyPr spcFirstLastPara="1" wrap="square" lIns="91425" tIns="91425" rIns="91425" bIns="91425" anchor="t" anchorCtr="0">
            <a:normAutofit/>
          </a:bodyPr>
          <a:lstStyle>
            <a:lvl1pPr lvl="0" algn="ctr" rtl="0">
              <a:lnSpc>
                <a:spcPct val="85000"/>
              </a:lnSpc>
              <a:spcBef>
                <a:spcPts val="0"/>
              </a:spcBef>
              <a:spcAft>
                <a:spcPts val="0"/>
              </a:spcAft>
              <a:buClr>
                <a:srgbClr val="000000"/>
              </a:buClr>
              <a:buSzPts val="1000"/>
              <a:buNone/>
              <a:defRPr sz="1400">
                <a:solidFill>
                  <a:srgbClr val="191919"/>
                </a:solidFill>
              </a:defRPr>
            </a:lvl1pPr>
            <a:lvl2pPr lvl="1" rtl="0">
              <a:lnSpc>
                <a:spcPct val="85000"/>
              </a:lnSpc>
              <a:spcBef>
                <a:spcPts val="0"/>
              </a:spcBef>
              <a:spcAft>
                <a:spcPts val="0"/>
              </a:spcAft>
              <a:buClr>
                <a:srgbClr val="000000"/>
              </a:buClr>
              <a:buSzPts val="1000"/>
              <a:buNone/>
              <a:defRPr sz="1000">
                <a:solidFill>
                  <a:srgbClr val="000000"/>
                </a:solidFill>
              </a:defRPr>
            </a:lvl2pPr>
            <a:lvl3pPr lvl="2" rtl="0">
              <a:lnSpc>
                <a:spcPct val="85000"/>
              </a:lnSpc>
              <a:spcBef>
                <a:spcPts val="0"/>
              </a:spcBef>
              <a:spcAft>
                <a:spcPts val="0"/>
              </a:spcAft>
              <a:buClr>
                <a:srgbClr val="000000"/>
              </a:buClr>
              <a:buSzPts val="1000"/>
              <a:buNone/>
              <a:defRPr sz="1000">
                <a:solidFill>
                  <a:srgbClr val="000000"/>
                </a:solidFill>
              </a:defRPr>
            </a:lvl3pPr>
            <a:lvl4pPr lvl="3" rtl="0">
              <a:lnSpc>
                <a:spcPct val="85000"/>
              </a:lnSpc>
              <a:spcBef>
                <a:spcPts val="0"/>
              </a:spcBef>
              <a:spcAft>
                <a:spcPts val="0"/>
              </a:spcAft>
              <a:buClr>
                <a:srgbClr val="000000"/>
              </a:buClr>
              <a:buSzPts val="1000"/>
              <a:buNone/>
              <a:defRPr sz="1000">
                <a:solidFill>
                  <a:srgbClr val="000000"/>
                </a:solidFill>
              </a:defRPr>
            </a:lvl4pPr>
            <a:lvl5pPr lvl="4" rtl="0">
              <a:lnSpc>
                <a:spcPct val="85000"/>
              </a:lnSpc>
              <a:spcBef>
                <a:spcPts val="0"/>
              </a:spcBef>
              <a:spcAft>
                <a:spcPts val="0"/>
              </a:spcAft>
              <a:buClr>
                <a:srgbClr val="000000"/>
              </a:buClr>
              <a:buSzPts val="1000"/>
              <a:buNone/>
              <a:defRPr sz="1000">
                <a:solidFill>
                  <a:srgbClr val="000000"/>
                </a:solidFill>
              </a:defRPr>
            </a:lvl5pPr>
            <a:lvl6pPr lvl="5" rtl="0">
              <a:lnSpc>
                <a:spcPct val="85000"/>
              </a:lnSpc>
              <a:spcBef>
                <a:spcPts val="0"/>
              </a:spcBef>
              <a:spcAft>
                <a:spcPts val="0"/>
              </a:spcAft>
              <a:buClr>
                <a:srgbClr val="000000"/>
              </a:buClr>
              <a:buSzPts val="1000"/>
              <a:buNone/>
              <a:defRPr sz="1000">
                <a:solidFill>
                  <a:srgbClr val="000000"/>
                </a:solidFill>
              </a:defRPr>
            </a:lvl6pPr>
            <a:lvl7pPr lvl="6" rtl="0">
              <a:lnSpc>
                <a:spcPct val="85000"/>
              </a:lnSpc>
              <a:spcBef>
                <a:spcPts val="0"/>
              </a:spcBef>
              <a:spcAft>
                <a:spcPts val="0"/>
              </a:spcAft>
              <a:buClr>
                <a:srgbClr val="000000"/>
              </a:buClr>
              <a:buSzPts val="1000"/>
              <a:buNone/>
              <a:defRPr sz="1000">
                <a:solidFill>
                  <a:srgbClr val="000000"/>
                </a:solidFill>
              </a:defRPr>
            </a:lvl7pPr>
            <a:lvl8pPr lvl="7" rtl="0">
              <a:lnSpc>
                <a:spcPct val="85000"/>
              </a:lnSpc>
              <a:spcBef>
                <a:spcPts val="0"/>
              </a:spcBef>
              <a:spcAft>
                <a:spcPts val="0"/>
              </a:spcAft>
              <a:buClr>
                <a:srgbClr val="000000"/>
              </a:buClr>
              <a:buSzPts val="1000"/>
              <a:buNone/>
              <a:defRPr sz="1000">
                <a:solidFill>
                  <a:srgbClr val="000000"/>
                </a:solidFill>
              </a:defRPr>
            </a:lvl8pPr>
            <a:lvl9pPr lvl="8" rtl="0">
              <a:lnSpc>
                <a:spcPct val="85000"/>
              </a:lnSpc>
              <a:spcBef>
                <a:spcPts val="0"/>
              </a:spcBef>
              <a:spcAft>
                <a:spcPts val="0"/>
              </a:spcAft>
              <a:buClr>
                <a:srgbClr val="000000"/>
              </a:buClr>
              <a:buSzPts val="1000"/>
              <a:buNone/>
              <a:defRPr sz="1000">
                <a:solidFill>
                  <a:srgbClr val="000000"/>
                </a:solidFill>
              </a:defRPr>
            </a:lvl9pPr>
          </a:lstStyle>
          <a:p/>
        </p:txBody>
      </p:sp>
      <p:sp>
        <p:nvSpPr>
          <p:cNvPr id="4634" name="Google Shape;4634;p13"/>
          <p:cNvSpPr txBox="1"/>
          <p:nvPr>
            <p:ph type="title" idx="7" hasCustomPrompt="1"/>
          </p:nvPr>
        </p:nvSpPr>
        <p:spPr>
          <a:xfrm>
            <a:off x="6849470" y="1934940"/>
            <a:ext cx="8046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000000"/>
              </a:buClr>
              <a:buSzPts val="4800"/>
              <a:buNone/>
              <a:defRPr sz="2900">
                <a:latin typeface="Barlow Condensed SemiBold"/>
                <a:ea typeface="Barlow Condensed SemiBold"/>
                <a:cs typeface="Barlow Condensed SemiBold"/>
                <a:sym typeface="Barlow Condensed SemiBold"/>
              </a:defRPr>
            </a:lvl1pPr>
            <a:lvl2pPr lvl="1"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9pPr>
          </a:lstStyle>
          <a:p>
            <a:r>
              <a:t>xx%</a:t>
            </a:r>
          </a:p>
        </p:txBody>
      </p:sp>
      <p:sp>
        <p:nvSpPr>
          <p:cNvPr id="4635" name="Google Shape;4635;p13"/>
          <p:cNvSpPr txBox="1"/>
          <p:nvPr>
            <p:ph type="ctrTitle" idx="8"/>
          </p:nvPr>
        </p:nvSpPr>
        <p:spPr>
          <a:xfrm>
            <a:off x="724769" y="3935773"/>
            <a:ext cx="2334900" cy="45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2900">
                <a:latin typeface="Barlow Condensed SemiBold"/>
                <a:ea typeface="Barlow Condensed SemiBold"/>
                <a:cs typeface="Barlow Condensed SemiBold"/>
                <a:sym typeface="Barlow Condensed SemiBold"/>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p:txBody>
      </p:sp>
      <p:sp>
        <p:nvSpPr>
          <p:cNvPr id="4636" name="Google Shape;4636;p13"/>
          <p:cNvSpPr txBox="1"/>
          <p:nvPr>
            <p:ph type="subTitle" idx="9"/>
          </p:nvPr>
        </p:nvSpPr>
        <p:spPr>
          <a:xfrm>
            <a:off x="724769" y="4279757"/>
            <a:ext cx="2334900" cy="572400"/>
          </a:xfrm>
          <a:prstGeom prst="rect">
            <a:avLst/>
          </a:prstGeom>
        </p:spPr>
        <p:txBody>
          <a:bodyPr spcFirstLastPara="1" wrap="square" lIns="91425" tIns="91425" rIns="91425" bIns="91425" anchor="t" anchorCtr="0">
            <a:normAutofit/>
          </a:bodyPr>
          <a:lstStyle>
            <a:lvl1pPr lvl="0" algn="ctr" rtl="0">
              <a:lnSpc>
                <a:spcPct val="85000"/>
              </a:lnSpc>
              <a:spcBef>
                <a:spcPts val="0"/>
              </a:spcBef>
              <a:spcAft>
                <a:spcPts val="0"/>
              </a:spcAft>
              <a:buClr>
                <a:srgbClr val="000000"/>
              </a:buClr>
              <a:buSzPts val="1000"/>
              <a:buNone/>
              <a:defRPr sz="1400">
                <a:solidFill>
                  <a:srgbClr val="191919"/>
                </a:solidFill>
              </a:defRPr>
            </a:lvl1pPr>
            <a:lvl2pPr lvl="1" rtl="0">
              <a:lnSpc>
                <a:spcPct val="85000"/>
              </a:lnSpc>
              <a:spcBef>
                <a:spcPts val="0"/>
              </a:spcBef>
              <a:spcAft>
                <a:spcPts val="0"/>
              </a:spcAft>
              <a:buClr>
                <a:srgbClr val="000000"/>
              </a:buClr>
              <a:buSzPts val="1000"/>
              <a:buNone/>
              <a:defRPr sz="1000">
                <a:solidFill>
                  <a:srgbClr val="000000"/>
                </a:solidFill>
              </a:defRPr>
            </a:lvl2pPr>
            <a:lvl3pPr lvl="2" rtl="0">
              <a:lnSpc>
                <a:spcPct val="85000"/>
              </a:lnSpc>
              <a:spcBef>
                <a:spcPts val="0"/>
              </a:spcBef>
              <a:spcAft>
                <a:spcPts val="0"/>
              </a:spcAft>
              <a:buClr>
                <a:srgbClr val="000000"/>
              </a:buClr>
              <a:buSzPts val="1000"/>
              <a:buNone/>
              <a:defRPr sz="1000">
                <a:solidFill>
                  <a:srgbClr val="000000"/>
                </a:solidFill>
              </a:defRPr>
            </a:lvl3pPr>
            <a:lvl4pPr lvl="3" rtl="0">
              <a:lnSpc>
                <a:spcPct val="85000"/>
              </a:lnSpc>
              <a:spcBef>
                <a:spcPts val="0"/>
              </a:spcBef>
              <a:spcAft>
                <a:spcPts val="0"/>
              </a:spcAft>
              <a:buClr>
                <a:srgbClr val="000000"/>
              </a:buClr>
              <a:buSzPts val="1000"/>
              <a:buNone/>
              <a:defRPr sz="1000">
                <a:solidFill>
                  <a:srgbClr val="000000"/>
                </a:solidFill>
              </a:defRPr>
            </a:lvl4pPr>
            <a:lvl5pPr lvl="4" rtl="0">
              <a:lnSpc>
                <a:spcPct val="85000"/>
              </a:lnSpc>
              <a:spcBef>
                <a:spcPts val="0"/>
              </a:spcBef>
              <a:spcAft>
                <a:spcPts val="0"/>
              </a:spcAft>
              <a:buClr>
                <a:srgbClr val="000000"/>
              </a:buClr>
              <a:buSzPts val="1000"/>
              <a:buNone/>
              <a:defRPr sz="1000">
                <a:solidFill>
                  <a:srgbClr val="000000"/>
                </a:solidFill>
              </a:defRPr>
            </a:lvl5pPr>
            <a:lvl6pPr lvl="5" rtl="0">
              <a:lnSpc>
                <a:spcPct val="85000"/>
              </a:lnSpc>
              <a:spcBef>
                <a:spcPts val="0"/>
              </a:spcBef>
              <a:spcAft>
                <a:spcPts val="0"/>
              </a:spcAft>
              <a:buClr>
                <a:srgbClr val="000000"/>
              </a:buClr>
              <a:buSzPts val="1000"/>
              <a:buNone/>
              <a:defRPr sz="1000">
                <a:solidFill>
                  <a:srgbClr val="000000"/>
                </a:solidFill>
              </a:defRPr>
            </a:lvl6pPr>
            <a:lvl7pPr lvl="6" rtl="0">
              <a:lnSpc>
                <a:spcPct val="85000"/>
              </a:lnSpc>
              <a:spcBef>
                <a:spcPts val="0"/>
              </a:spcBef>
              <a:spcAft>
                <a:spcPts val="0"/>
              </a:spcAft>
              <a:buClr>
                <a:srgbClr val="000000"/>
              </a:buClr>
              <a:buSzPts val="1000"/>
              <a:buNone/>
              <a:defRPr sz="1000">
                <a:solidFill>
                  <a:srgbClr val="000000"/>
                </a:solidFill>
              </a:defRPr>
            </a:lvl7pPr>
            <a:lvl8pPr lvl="7" rtl="0">
              <a:lnSpc>
                <a:spcPct val="85000"/>
              </a:lnSpc>
              <a:spcBef>
                <a:spcPts val="0"/>
              </a:spcBef>
              <a:spcAft>
                <a:spcPts val="0"/>
              </a:spcAft>
              <a:buClr>
                <a:srgbClr val="000000"/>
              </a:buClr>
              <a:buSzPts val="1000"/>
              <a:buNone/>
              <a:defRPr sz="1000">
                <a:solidFill>
                  <a:srgbClr val="000000"/>
                </a:solidFill>
              </a:defRPr>
            </a:lvl8pPr>
            <a:lvl9pPr lvl="8" rtl="0">
              <a:lnSpc>
                <a:spcPct val="85000"/>
              </a:lnSpc>
              <a:spcBef>
                <a:spcPts val="0"/>
              </a:spcBef>
              <a:spcAft>
                <a:spcPts val="0"/>
              </a:spcAft>
              <a:buClr>
                <a:srgbClr val="000000"/>
              </a:buClr>
              <a:buSzPts val="1000"/>
              <a:buNone/>
              <a:defRPr sz="1000">
                <a:solidFill>
                  <a:srgbClr val="000000"/>
                </a:solidFill>
              </a:defRPr>
            </a:lvl9pPr>
          </a:lstStyle>
          <a:p/>
        </p:txBody>
      </p:sp>
      <p:sp>
        <p:nvSpPr>
          <p:cNvPr id="4637" name="Google Shape;4637;p13"/>
          <p:cNvSpPr txBox="1"/>
          <p:nvPr>
            <p:ph type="ctrTitle" idx="13"/>
          </p:nvPr>
        </p:nvSpPr>
        <p:spPr>
          <a:xfrm>
            <a:off x="3404544" y="3935773"/>
            <a:ext cx="2334900" cy="45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2900">
                <a:latin typeface="Barlow Condensed SemiBold"/>
                <a:ea typeface="Barlow Condensed SemiBold"/>
                <a:cs typeface="Barlow Condensed SemiBold"/>
                <a:sym typeface="Barlow Condensed SemiBold"/>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p:txBody>
      </p:sp>
      <p:sp>
        <p:nvSpPr>
          <p:cNvPr id="4638" name="Google Shape;4638;p13"/>
          <p:cNvSpPr txBox="1"/>
          <p:nvPr>
            <p:ph type="subTitle" idx="14"/>
          </p:nvPr>
        </p:nvSpPr>
        <p:spPr>
          <a:xfrm>
            <a:off x="3404544" y="4279757"/>
            <a:ext cx="2334900" cy="572400"/>
          </a:xfrm>
          <a:prstGeom prst="rect">
            <a:avLst/>
          </a:prstGeom>
        </p:spPr>
        <p:txBody>
          <a:bodyPr spcFirstLastPara="1" wrap="square" lIns="91425" tIns="91425" rIns="91425" bIns="91425" anchor="t" anchorCtr="0">
            <a:normAutofit/>
          </a:bodyPr>
          <a:lstStyle>
            <a:lvl1pPr lvl="0" algn="ctr" rtl="0">
              <a:lnSpc>
                <a:spcPct val="85000"/>
              </a:lnSpc>
              <a:spcBef>
                <a:spcPts val="0"/>
              </a:spcBef>
              <a:spcAft>
                <a:spcPts val="0"/>
              </a:spcAft>
              <a:buClr>
                <a:srgbClr val="000000"/>
              </a:buClr>
              <a:buSzPts val="1000"/>
              <a:buNone/>
              <a:defRPr sz="1400">
                <a:solidFill>
                  <a:srgbClr val="191919"/>
                </a:solidFill>
              </a:defRPr>
            </a:lvl1pPr>
            <a:lvl2pPr lvl="1" rtl="0">
              <a:lnSpc>
                <a:spcPct val="85000"/>
              </a:lnSpc>
              <a:spcBef>
                <a:spcPts val="0"/>
              </a:spcBef>
              <a:spcAft>
                <a:spcPts val="0"/>
              </a:spcAft>
              <a:buClr>
                <a:srgbClr val="000000"/>
              </a:buClr>
              <a:buSzPts val="1000"/>
              <a:buNone/>
              <a:defRPr sz="1000">
                <a:solidFill>
                  <a:srgbClr val="000000"/>
                </a:solidFill>
              </a:defRPr>
            </a:lvl2pPr>
            <a:lvl3pPr lvl="2" rtl="0">
              <a:lnSpc>
                <a:spcPct val="85000"/>
              </a:lnSpc>
              <a:spcBef>
                <a:spcPts val="0"/>
              </a:spcBef>
              <a:spcAft>
                <a:spcPts val="0"/>
              </a:spcAft>
              <a:buClr>
                <a:srgbClr val="000000"/>
              </a:buClr>
              <a:buSzPts val="1000"/>
              <a:buNone/>
              <a:defRPr sz="1000">
                <a:solidFill>
                  <a:srgbClr val="000000"/>
                </a:solidFill>
              </a:defRPr>
            </a:lvl3pPr>
            <a:lvl4pPr lvl="3" rtl="0">
              <a:lnSpc>
                <a:spcPct val="85000"/>
              </a:lnSpc>
              <a:spcBef>
                <a:spcPts val="0"/>
              </a:spcBef>
              <a:spcAft>
                <a:spcPts val="0"/>
              </a:spcAft>
              <a:buClr>
                <a:srgbClr val="000000"/>
              </a:buClr>
              <a:buSzPts val="1000"/>
              <a:buNone/>
              <a:defRPr sz="1000">
                <a:solidFill>
                  <a:srgbClr val="000000"/>
                </a:solidFill>
              </a:defRPr>
            </a:lvl4pPr>
            <a:lvl5pPr lvl="4" rtl="0">
              <a:lnSpc>
                <a:spcPct val="85000"/>
              </a:lnSpc>
              <a:spcBef>
                <a:spcPts val="0"/>
              </a:spcBef>
              <a:spcAft>
                <a:spcPts val="0"/>
              </a:spcAft>
              <a:buClr>
                <a:srgbClr val="000000"/>
              </a:buClr>
              <a:buSzPts val="1000"/>
              <a:buNone/>
              <a:defRPr sz="1000">
                <a:solidFill>
                  <a:srgbClr val="000000"/>
                </a:solidFill>
              </a:defRPr>
            </a:lvl5pPr>
            <a:lvl6pPr lvl="5" rtl="0">
              <a:lnSpc>
                <a:spcPct val="85000"/>
              </a:lnSpc>
              <a:spcBef>
                <a:spcPts val="0"/>
              </a:spcBef>
              <a:spcAft>
                <a:spcPts val="0"/>
              </a:spcAft>
              <a:buClr>
                <a:srgbClr val="000000"/>
              </a:buClr>
              <a:buSzPts val="1000"/>
              <a:buNone/>
              <a:defRPr sz="1000">
                <a:solidFill>
                  <a:srgbClr val="000000"/>
                </a:solidFill>
              </a:defRPr>
            </a:lvl6pPr>
            <a:lvl7pPr lvl="6" rtl="0">
              <a:lnSpc>
                <a:spcPct val="85000"/>
              </a:lnSpc>
              <a:spcBef>
                <a:spcPts val="0"/>
              </a:spcBef>
              <a:spcAft>
                <a:spcPts val="0"/>
              </a:spcAft>
              <a:buClr>
                <a:srgbClr val="000000"/>
              </a:buClr>
              <a:buSzPts val="1000"/>
              <a:buNone/>
              <a:defRPr sz="1000">
                <a:solidFill>
                  <a:srgbClr val="000000"/>
                </a:solidFill>
              </a:defRPr>
            </a:lvl7pPr>
            <a:lvl8pPr lvl="7" rtl="0">
              <a:lnSpc>
                <a:spcPct val="85000"/>
              </a:lnSpc>
              <a:spcBef>
                <a:spcPts val="0"/>
              </a:spcBef>
              <a:spcAft>
                <a:spcPts val="0"/>
              </a:spcAft>
              <a:buClr>
                <a:srgbClr val="000000"/>
              </a:buClr>
              <a:buSzPts val="1000"/>
              <a:buNone/>
              <a:defRPr sz="1000">
                <a:solidFill>
                  <a:srgbClr val="000000"/>
                </a:solidFill>
              </a:defRPr>
            </a:lvl8pPr>
            <a:lvl9pPr lvl="8" rtl="0">
              <a:lnSpc>
                <a:spcPct val="85000"/>
              </a:lnSpc>
              <a:spcBef>
                <a:spcPts val="0"/>
              </a:spcBef>
              <a:spcAft>
                <a:spcPts val="0"/>
              </a:spcAft>
              <a:buClr>
                <a:srgbClr val="000000"/>
              </a:buClr>
              <a:buSzPts val="1000"/>
              <a:buNone/>
              <a:defRPr sz="1000">
                <a:solidFill>
                  <a:srgbClr val="000000"/>
                </a:solidFill>
              </a:defRPr>
            </a:lvl9pPr>
          </a:lstStyle>
          <a:p/>
        </p:txBody>
      </p:sp>
      <p:sp>
        <p:nvSpPr>
          <p:cNvPr id="4639" name="Google Shape;4639;p13"/>
          <p:cNvSpPr txBox="1"/>
          <p:nvPr>
            <p:ph type="ctrTitle" idx="15"/>
          </p:nvPr>
        </p:nvSpPr>
        <p:spPr>
          <a:xfrm>
            <a:off x="6084319" y="3935773"/>
            <a:ext cx="2334900" cy="45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2900">
                <a:latin typeface="Barlow Condensed SemiBold"/>
                <a:ea typeface="Barlow Condensed SemiBold"/>
                <a:cs typeface="Barlow Condensed SemiBold"/>
                <a:sym typeface="Barlow Condensed SemiBold"/>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p:txBody>
      </p:sp>
      <p:sp>
        <p:nvSpPr>
          <p:cNvPr id="4640" name="Google Shape;4640;p13"/>
          <p:cNvSpPr txBox="1"/>
          <p:nvPr>
            <p:ph type="subTitle" idx="16"/>
          </p:nvPr>
        </p:nvSpPr>
        <p:spPr>
          <a:xfrm>
            <a:off x="6084319" y="4279757"/>
            <a:ext cx="2334900" cy="572400"/>
          </a:xfrm>
          <a:prstGeom prst="rect">
            <a:avLst/>
          </a:prstGeom>
        </p:spPr>
        <p:txBody>
          <a:bodyPr spcFirstLastPara="1" wrap="square" lIns="91425" tIns="91425" rIns="91425" bIns="91425" anchor="t" anchorCtr="0">
            <a:normAutofit/>
          </a:bodyPr>
          <a:lstStyle>
            <a:lvl1pPr lvl="0" algn="ctr" rtl="0">
              <a:lnSpc>
                <a:spcPct val="85000"/>
              </a:lnSpc>
              <a:spcBef>
                <a:spcPts val="0"/>
              </a:spcBef>
              <a:spcAft>
                <a:spcPts val="0"/>
              </a:spcAft>
              <a:buClr>
                <a:srgbClr val="000000"/>
              </a:buClr>
              <a:buSzPts val="1000"/>
              <a:buNone/>
              <a:defRPr sz="1400">
                <a:solidFill>
                  <a:srgbClr val="191919"/>
                </a:solidFill>
              </a:defRPr>
            </a:lvl1pPr>
            <a:lvl2pPr lvl="1" rtl="0">
              <a:lnSpc>
                <a:spcPct val="85000"/>
              </a:lnSpc>
              <a:spcBef>
                <a:spcPts val="0"/>
              </a:spcBef>
              <a:spcAft>
                <a:spcPts val="0"/>
              </a:spcAft>
              <a:buClr>
                <a:srgbClr val="000000"/>
              </a:buClr>
              <a:buSzPts val="1000"/>
              <a:buNone/>
              <a:defRPr sz="1000">
                <a:solidFill>
                  <a:srgbClr val="000000"/>
                </a:solidFill>
              </a:defRPr>
            </a:lvl2pPr>
            <a:lvl3pPr lvl="2" rtl="0">
              <a:lnSpc>
                <a:spcPct val="85000"/>
              </a:lnSpc>
              <a:spcBef>
                <a:spcPts val="0"/>
              </a:spcBef>
              <a:spcAft>
                <a:spcPts val="0"/>
              </a:spcAft>
              <a:buClr>
                <a:srgbClr val="000000"/>
              </a:buClr>
              <a:buSzPts val="1000"/>
              <a:buNone/>
              <a:defRPr sz="1000">
                <a:solidFill>
                  <a:srgbClr val="000000"/>
                </a:solidFill>
              </a:defRPr>
            </a:lvl3pPr>
            <a:lvl4pPr lvl="3" rtl="0">
              <a:lnSpc>
                <a:spcPct val="85000"/>
              </a:lnSpc>
              <a:spcBef>
                <a:spcPts val="0"/>
              </a:spcBef>
              <a:spcAft>
                <a:spcPts val="0"/>
              </a:spcAft>
              <a:buClr>
                <a:srgbClr val="000000"/>
              </a:buClr>
              <a:buSzPts val="1000"/>
              <a:buNone/>
              <a:defRPr sz="1000">
                <a:solidFill>
                  <a:srgbClr val="000000"/>
                </a:solidFill>
              </a:defRPr>
            </a:lvl4pPr>
            <a:lvl5pPr lvl="4" rtl="0">
              <a:lnSpc>
                <a:spcPct val="85000"/>
              </a:lnSpc>
              <a:spcBef>
                <a:spcPts val="0"/>
              </a:spcBef>
              <a:spcAft>
                <a:spcPts val="0"/>
              </a:spcAft>
              <a:buClr>
                <a:srgbClr val="000000"/>
              </a:buClr>
              <a:buSzPts val="1000"/>
              <a:buNone/>
              <a:defRPr sz="1000">
                <a:solidFill>
                  <a:srgbClr val="000000"/>
                </a:solidFill>
              </a:defRPr>
            </a:lvl5pPr>
            <a:lvl6pPr lvl="5" rtl="0">
              <a:lnSpc>
                <a:spcPct val="85000"/>
              </a:lnSpc>
              <a:spcBef>
                <a:spcPts val="0"/>
              </a:spcBef>
              <a:spcAft>
                <a:spcPts val="0"/>
              </a:spcAft>
              <a:buClr>
                <a:srgbClr val="000000"/>
              </a:buClr>
              <a:buSzPts val="1000"/>
              <a:buNone/>
              <a:defRPr sz="1000">
                <a:solidFill>
                  <a:srgbClr val="000000"/>
                </a:solidFill>
              </a:defRPr>
            </a:lvl6pPr>
            <a:lvl7pPr lvl="6" rtl="0">
              <a:lnSpc>
                <a:spcPct val="85000"/>
              </a:lnSpc>
              <a:spcBef>
                <a:spcPts val="0"/>
              </a:spcBef>
              <a:spcAft>
                <a:spcPts val="0"/>
              </a:spcAft>
              <a:buClr>
                <a:srgbClr val="000000"/>
              </a:buClr>
              <a:buSzPts val="1000"/>
              <a:buNone/>
              <a:defRPr sz="1000">
                <a:solidFill>
                  <a:srgbClr val="000000"/>
                </a:solidFill>
              </a:defRPr>
            </a:lvl7pPr>
            <a:lvl8pPr lvl="7" rtl="0">
              <a:lnSpc>
                <a:spcPct val="85000"/>
              </a:lnSpc>
              <a:spcBef>
                <a:spcPts val="0"/>
              </a:spcBef>
              <a:spcAft>
                <a:spcPts val="0"/>
              </a:spcAft>
              <a:buClr>
                <a:srgbClr val="000000"/>
              </a:buClr>
              <a:buSzPts val="1000"/>
              <a:buNone/>
              <a:defRPr sz="1000">
                <a:solidFill>
                  <a:srgbClr val="000000"/>
                </a:solidFill>
              </a:defRPr>
            </a:lvl8pPr>
            <a:lvl9pPr lvl="8" rtl="0">
              <a:lnSpc>
                <a:spcPct val="85000"/>
              </a:lnSpc>
              <a:spcBef>
                <a:spcPts val="0"/>
              </a:spcBef>
              <a:spcAft>
                <a:spcPts val="0"/>
              </a:spcAft>
              <a:buClr>
                <a:srgbClr val="000000"/>
              </a:buClr>
              <a:buSzPts val="1000"/>
              <a:buNone/>
              <a:defRPr sz="1000">
                <a:solidFill>
                  <a:srgbClr val="000000"/>
                </a:solidFill>
              </a:defRPr>
            </a:lvl9pPr>
          </a:lstStyle>
          <a:p/>
        </p:txBody>
      </p:sp>
      <p:sp>
        <p:nvSpPr>
          <p:cNvPr id="4641" name="Google Shape;4641;p13"/>
          <p:cNvSpPr txBox="1"/>
          <p:nvPr>
            <p:ph type="title" idx="17" hasCustomPrompt="1"/>
          </p:nvPr>
        </p:nvSpPr>
        <p:spPr>
          <a:xfrm>
            <a:off x="4169694" y="1934940"/>
            <a:ext cx="8046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000000"/>
              </a:buClr>
              <a:buSzPts val="4800"/>
              <a:buNone/>
              <a:defRPr sz="2900">
                <a:latin typeface="Barlow Condensed SemiBold"/>
                <a:ea typeface="Barlow Condensed SemiBold"/>
                <a:cs typeface="Barlow Condensed SemiBold"/>
                <a:sym typeface="Barlow Condensed SemiBold"/>
              </a:defRPr>
            </a:lvl1pPr>
            <a:lvl2pPr lvl="1"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9pPr>
          </a:lstStyle>
          <a:p>
            <a:r>
              <a:t>xx%</a:t>
            </a:r>
          </a:p>
        </p:txBody>
      </p:sp>
      <p:sp>
        <p:nvSpPr>
          <p:cNvPr id="4642" name="Google Shape;4642;p13"/>
          <p:cNvSpPr txBox="1"/>
          <p:nvPr>
            <p:ph type="title" idx="18" hasCustomPrompt="1"/>
          </p:nvPr>
        </p:nvSpPr>
        <p:spPr>
          <a:xfrm>
            <a:off x="1489919" y="1934940"/>
            <a:ext cx="8046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000000"/>
              </a:buClr>
              <a:buSzPts val="4800"/>
              <a:buNone/>
              <a:defRPr sz="2900">
                <a:latin typeface="Barlow Condensed SemiBold"/>
                <a:ea typeface="Barlow Condensed SemiBold"/>
                <a:cs typeface="Barlow Condensed SemiBold"/>
                <a:sym typeface="Barlow Condensed SemiBold"/>
              </a:defRPr>
            </a:lvl1pPr>
            <a:lvl2pPr lvl="1"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9pPr>
          </a:lstStyle>
          <a:p>
            <a:r>
              <a:t>xx%</a:t>
            </a:r>
          </a:p>
        </p:txBody>
      </p:sp>
      <p:sp>
        <p:nvSpPr>
          <p:cNvPr id="4643" name="Google Shape;4643;p13"/>
          <p:cNvSpPr txBox="1"/>
          <p:nvPr>
            <p:ph type="title" idx="19" hasCustomPrompt="1"/>
          </p:nvPr>
        </p:nvSpPr>
        <p:spPr>
          <a:xfrm>
            <a:off x="6849469" y="3445209"/>
            <a:ext cx="804600" cy="457200"/>
          </a:xfrm>
          <a:prstGeom prst="rect">
            <a:avLst/>
          </a:prstGeom>
        </p:spPr>
        <p:txBody>
          <a:bodyPr spcFirstLastPara="1" wrap="square" lIns="0" tIns="91425" rIns="91425" bIns="91425" anchor="ctr" anchorCtr="0">
            <a:noAutofit/>
          </a:bodyPr>
          <a:lstStyle>
            <a:lvl1pPr lvl="0" algn="ctr" rtl="0">
              <a:spcBef>
                <a:spcPts val="0"/>
              </a:spcBef>
              <a:spcAft>
                <a:spcPts val="0"/>
              </a:spcAft>
              <a:buClr>
                <a:srgbClr val="000000"/>
              </a:buClr>
              <a:buSzPts val="4800"/>
              <a:buNone/>
              <a:defRPr sz="2900">
                <a:latin typeface="Barlow Condensed SemiBold"/>
                <a:ea typeface="Barlow Condensed SemiBold"/>
                <a:cs typeface="Barlow Condensed SemiBold"/>
                <a:sym typeface="Barlow Condensed SemiBold"/>
              </a:defRPr>
            </a:lvl1pPr>
            <a:lvl2pPr lvl="1"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9pPr>
          </a:lstStyle>
          <a:p>
            <a:r>
              <a:t>xx%</a:t>
            </a:r>
          </a:p>
        </p:txBody>
      </p:sp>
      <p:sp>
        <p:nvSpPr>
          <p:cNvPr id="4644" name="Google Shape;4644;p13"/>
          <p:cNvSpPr txBox="1"/>
          <p:nvPr>
            <p:ph type="title" idx="20" hasCustomPrompt="1"/>
          </p:nvPr>
        </p:nvSpPr>
        <p:spPr>
          <a:xfrm>
            <a:off x="4169694" y="3445209"/>
            <a:ext cx="8046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000000"/>
              </a:buClr>
              <a:buSzPts val="4800"/>
              <a:buNone/>
              <a:defRPr sz="2900">
                <a:latin typeface="Barlow Condensed SemiBold"/>
                <a:ea typeface="Barlow Condensed SemiBold"/>
                <a:cs typeface="Barlow Condensed SemiBold"/>
                <a:sym typeface="Barlow Condensed SemiBold"/>
              </a:defRPr>
            </a:lvl1pPr>
            <a:lvl2pPr lvl="1"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9pPr>
          </a:lstStyle>
          <a:p>
            <a:r>
              <a:t>xx%</a:t>
            </a:r>
          </a:p>
        </p:txBody>
      </p:sp>
      <p:sp>
        <p:nvSpPr>
          <p:cNvPr id="4645" name="Google Shape;4645;p13"/>
          <p:cNvSpPr txBox="1"/>
          <p:nvPr>
            <p:ph type="title" idx="21" hasCustomPrompt="1"/>
          </p:nvPr>
        </p:nvSpPr>
        <p:spPr>
          <a:xfrm>
            <a:off x="1489919" y="3445209"/>
            <a:ext cx="8046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000000"/>
              </a:buClr>
              <a:buSzPts val="4800"/>
              <a:buNone/>
              <a:defRPr sz="2900">
                <a:latin typeface="Barlow Condensed SemiBold"/>
                <a:ea typeface="Barlow Condensed SemiBold"/>
                <a:cs typeface="Barlow Condensed SemiBold"/>
                <a:sym typeface="Barlow Condensed SemiBold"/>
              </a:defRPr>
            </a:lvl1pPr>
            <a:lvl2pPr lvl="1"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000000"/>
              </a:buClr>
              <a:buSzPts val="4800"/>
              <a:buFont typeface="Fira Sans Extra Condensed Medium"/>
              <a:buNone/>
              <a:defRPr sz="4800">
                <a:solidFill>
                  <a:srgbClr val="000000"/>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CUSTOM_6">
    <p:bg>
      <p:bgPr>
        <a:solidFill>
          <a:schemeClr val="lt2"/>
        </a:solidFill>
        <a:effectLst/>
      </p:bgPr>
    </p:bg>
    <p:spTree>
      <p:nvGrpSpPr>
        <p:cNvPr id="4646" name="Shape 4646"/>
        <p:cNvGrpSpPr/>
        <p:nvPr/>
      </p:nvGrpSpPr>
      <p:grpSpPr>
        <a:xfrm>
          <a:off x="0" y="0"/>
          <a:ext cx="0" cy="0"/>
          <a:chOff x="0" y="0"/>
          <a:chExt cx="0" cy="0"/>
        </a:xfrm>
      </p:grpSpPr>
      <p:pic>
        <p:nvPicPr>
          <p:cNvPr id="4647" name="Google Shape;4647;p14"/>
          <p:cNvPicPr preferRelativeResize="0"/>
          <p:nvPr/>
        </p:nvPicPr>
        <p:blipFill rotWithShape="1">
          <a:blip r:embed="rId2">
            <a:alphaModFix amt="15000"/>
          </a:blip>
          <a:srcRect r="-120" b="-110"/>
          <a:stretch>
            <a:fillRect/>
          </a:stretch>
        </p:blipFill>
        <p:spPr>
          <a:xfrm flipH="1">
            <a:off x="0" y="5550"/>
            <a:ext cx="9144000" cy="5143500"/>
          </a:xfrm>
          <a:prstGeom prst="rect">
            <a:avLst/>
          </a:prstGeom>
          <a:noFill/>
          <a:ln>
            <a:noFill/>
          </a:ln>
        </p:spPr>
      </p:pic>
      <p:sp>
        <p:nvSpPr>
          <p:cNvPr id="4648" name="Google Shape;4648;p14"/>
          <p:cNvSpPr txBox="1"/>
          <p:nvPr>
            <p:ph type="ctrTitle"/>
          </p:nvPr>
        </p:nvSpPr>
        <p:spPr>
          <a:xfrm>
            <a:off x="4672642" y="3190548"/>
            <a:ext cx="3853500" cy="457200"/>
          </a:xfrm>
          <a:prstGeom prst="rect">
            <a:avLst/>
          </a:prstGeom>
        </p:spPr>
        <p:txBody>
          <a:bodyPr spcFirstLastPara="1" wrap="square" lIns="0" tIns="91425" rIns="0" bIns="91425" anchor="t" anchorCtr="0">
            <a:noAutofit/>
          </a:bodyPr>
          <a:lstStyle>
            <a:lvl1pPr lvl="0" algn="r" rtl="0">
              <a:spcBef>
                <a:spcPts val="0"/>
              </a:spcBef>
              <a:spcAft>
                <a:spcPts val="0"/>
              </a:spcAft>
              <a:buClr>
                <a:srgbClr val="000000"/>
              </a:buClr>
              <a:buSzPts val="1200"/>
              <a:buNone/>
              <a:defRPr sz="2900">
                <a:latin typeface="Barlow Condensed SemiBold"/>
                <a:ea typeface="Barlow Condensed SemiBold"/>
                <a:cs typeface="Barlow Condensed SemiBold"/>
                <a:sym typeface="Barlow Condensed SemiBold"/>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p:txBody>
      </p:sp>
      <p:sp>
        <p:nvSpPr>
          <p:cNvPr id="4649" name="Google Shape;4649;p14"/>
          <p:cNvSpPr txBox="1"/>
          <p:nvPr>
            <p:ph type="subTitle" idx="1"/>
          </p:nvPr>
        </p:nvSpPr>
        <p:spPr>
          <a:xfrm>
            <a:off x="3400542" y="1495750"/>
            <a:ext cx="5125500" cy="1627500"/>
          </a:xfrm>
          <a:prstGeom prst="rect">
            <a:avLst/>
          </a:prstGeom>
        </p:spPr>
        <p:txBody>
          <a:bodyPr spcFirstLastPara="1" wrap="square" lIns="0" tIns="91425" rIns="0" bIns="91425" anchor="b" anchorCtr="0">
            <a:normAutofit/>
          </a:bodyPr>
          <a:lstStyle>
            <a:lvl1pPr lvl="0" algn="r" rtl="0">
              <a:lnSpc>
                <a:spcPct val="85000"/>
              </a:lnSpc>
              <a:spcBef>
                <a:spcPts val="0"/>
              </a:spcBef>
              <a:spcAft>
                <a:spcPts val="0"/>
              </a:spcAft>
              <a:buClr>
                <a:srgbClr val="000000"/>
              </a:buClr>
              <a:buSzPts val="1000"/>
              <a:buNone/>
              <a:defRPr sz="2900">
                <a:solidFill>
                  <a:schemeClr val="dk1"/>
                </a:solidFill>
              </a:defRPr>
            </a:lvl1pPr>
            <a:lvl2pPr lvl="1" rtl="0">
              <a:lnSpc>
                <a:spcPct val="85000"/>
              </a:lnSpc>
              <a:spcBef>
                <a:spcPts val="0"/>
              </a:spcBef>
              <a:spcAft>
                <a:spcPts val="0"/>
              </a:spcAft>
              <a:buClr>
                <a:srgbClr val="000000"/>
              </a:buClr>
              <a:buSzPts val="1000"/>
              <a:buNone/>
              <a:defRPr sz="1000">
                <a:solidFill>
                  <a:srgbClr val="000000"/>
                </a:solidFill>
              </a:defRPr>
            </a:lvl2pPr>
            <a:lvl3pPr lvl="2" rtl="0">
              <a:lnSpc>
                <a:spcPct val="85000"/>
              </a:lnSpc>
              <a:spcBef>
                <a:spcPts val="0"/>
              </a:spcBef>
              <a:spcAft>
                <a:spcPts val="0"/>
              </a:spcAft>
              <a:buClr>
                <a:srgbClr val="000000"/>
              </a:buClr>
              <a:buSzPts val="1000"/>
              <a:buNone/>
              <a:defRPr sz="1000">
                <a:solidFill>
                  <a:srgbClr val="000000"/>
                </a:solidFill>
              </a:defRPr>
            </a:lvl3pPr>
            <a:lvl4pPr lvl="3" rtl="0">
              <a:lnSpc>
                <a:spcPct val="85000"/>
              </a:lnSpc>
              <a:spcBef>
                <a:spcPts val="0"/>
              </a:spcBef>
              <a:spcAft>
                <a:spcPts val="0"/>
              </a:spcAft>
              <a:buClr>
                <a:srgbClr val="000000"/>
              </a:buClr>
              <a:buSzPts val="1000"/>
              <a:buNone/>
              <a:defRPr sz="1000">
                <a:solidFill>
                  <a:srgbClr val="000000"/>
                </a:solidFill>
              </a:defRPr>
            </a:lvl4pPr>
            <a:lvl5pPr lvl="4" rtl="0">
              <a:lnSpc>
                <a:spcPct val="85000"/>
              </a:lnSpc>
              <a:spcBef>
                <a:spcPts val="0"/>
              </a:spcBef>
              <a:spcAft>
                <a:spcPts val="0"/>
              </a:spcAft>
              <a:buClr>
                <a:srgbClr val="000000"/>
              </a:buClr>
              <a:buSzPts val="1000"/>
              <a:buNone/>
              <a:defRPr sz="1000">
                <a:solidFill>
                  <a:srgbClr val="000000"/>
                </a:solidFill>
              </a:defRPr>
            </a:lvl5pPr>
            <a:lvl6pPr lvl="5" rtl="0">
              <a:lnSpc>
                <a:spcPct val="85000"/>
              </a:lnSpc>
              <a:spcBef>
                <a:spcPts val="0"/>
              </a:spcBef>
              <a:spcAft>
                <a:spcPts val="0"/>
              </a:spcAft>
              <a:buClr>
                <a:srgbClr val="000000"/>
              </a:buClr>
              <a:buSzPts val="1000"/>
              <a:buNone/>
              <a:defRPr sz="1000">
                <a:solidFill>
                  <a:srgbClr val="000000"/>
                </a:solidFill>
              </a:defRPr>
            </a:lvl6pPr>
            <a:lvl7pPr lvl="6" rtl="0">
              <a:lnSpc>
                <a:spcPct val="85000"/>
              </a:lnSpc>
              <a:spcBef>
                <a:spcPts val="0"/>
              </a:spcBef>
              <a:spcAft>
                <a:spcPts val="0"/>
              </a:spcAft>
              <a:buClr>
                <a:srgbClr val="000000"/>
              </a:buClr>
              <a:buSzPts val="1000"/>
              <a:buNone/>
              <a:defRPr sz="1000">
                <a:solidFill>
                  <a:srgbClr val="000000"/>
                </a:solidFill>
              </a:defRPr>
            </a:lvl7pPr>
            <a:lvl8pPr lvl="7" rtl="0">
              <a:lnSpc>
                <a:spcPct val="85000"/>
              </a:lnSpc>
              <a:spcBef>
                <a:spcPts val="0"/>
              </a:spcBef>
              <a:spcAft>
                <a:spcPts val="0"/>
              </a:spcAft>
              <a:buClr>
                <a:srgbClr val="000000"/>
              </a:buClr>
              <a:buSzPts val="1000"/>
              <a:buNone/>
              <a:defRPr sz="1000">
                <a:solidFill>
                  <a:srgbClr val="000000"/>
                </a:solidFill>
              </a:defRPr>
            </a:lvl8pPr>
            <a:lvl9pPr lvl="8" rtl="0">
              <a:lnSpc>
                <a:spcPct val="85000"/>
              </a:lnSpc>
              <a:spcBef>
                <a:spcPts val="0"/>
              </a:spcBef>
              <a:spcAft>
                <a:spcPts val="0"/>
              </a:spcAft>
              <a:buClr>
                <a:srgbClr val="000000"/>
              </a:buClr>
              <a:buSzPts val="1000"/>
              <a:buNone/>
              <a:defRPr sz="1000">
                <a:solidFill>
                  <a:srgbClr val="000000"/>
                </a:solidFill>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2">
  <p:cSld name="CUSTOM_7">
    <p:bg>
      <p:bgPr>
        <a:solidFill>
          <a:schemeClr val="lt2"/>
        </a:solidFill>
        <a:effectLst/>
      </p:bgPr>
    </p:bg>
    <p:spTree>
      <p:nvGrpSpPr>
        <p:cNvPr id="4650" name="Shape 4650"/>
        <p:cNvGrpSpPr/>
        <p:nvPr/>
      </p:nvGrpSpPr>
      <p:grpSpPr>
        <a:xfrm>
          <a:off x="0" y="0"/>
          <a:ext cx="0" cy="0"/>
          <a:chOff x="0" y="0"/>
          <a:chExt cx="0" cy="0"/>
        </a:xfrm>
      </p:grpSpPr>
      <p:grpSp>
        <p:nvGrpSpPr>
          <p:cNvPr id="4651" name="Google Shape;4651;p15"/>
          <p:cNvGrpSpPr/>
          <p:nvPr/>
        </p:nvGrpSpPr>
        <p:grpSpPr>
          <a:xfrm rot="3279841">
            <a:off x="7457040" y="482428"/>
            <a:ext cx="1966941" cy="1517262"/>
            <a:chOff x="6096275" y="1862975"/>
            <a:chExt cx="926325" cy="714550"/>
          </a:xfrm>
        </p:grpSpPr>
        <p:sp>
          <p:nvSpPr>
            <p:cNvPr id="4652" name="Google Shape;4652;p15"/>
            <p:cNvSpPr/>
            <p:nvPr/>
          </p:nvSpPr>
          <p:spPr>
            <a:xfrm>
              <a:off x="6258400" y="2041975"/>
              <a:ext cx="148500" cy="324150"/>
            </a:xfrm>
            <a:custGeom>
              <a:avLst/>
              <a:gdLst/>
              <a:ahLst/>
              <a:cxnLst/>
              <a:rect l="l" t="t" r="r" b="b"/>
              <a:pathLst>
                <a:path w="5940" h="12966" extrusionOk="0">
                  <a:moveTo>
                    <a:pt x="5416" y="1"/>
                  </a:moveTo>
                  <a:cubicBezTo>
                    <a:pt x="5402" y="1"/>
                    <a:pt x="5388" y="2"/>
                    <a:pt x="5374" y="5"/>
                  </a:cubicBezTo>
                  <a:cubicBezTo>
                    <a:pt x="5312" y="30"/>
                    <a:pt x="5262" y="67"/>
                    <a:pt x="5212" y="92"/>
                  </a:cubicBezTo>
                  <a:cubicBezTo>
                    <a:pt x="5137" y="130"/>
                    <a:pt x="5049" y="142"/>
                    <a:pt x="4974" y="155"/>
                  </a:cubicBezTo>
                  <a:cubicBezTo>
                    <a:pt x="4687" y="217"/>
                    <a:pt x="4400" y="217"/>
                    <a:pt x="4100" y="255"/>
                  </a:cubicBezTo>
                  <a:cubicBezTo>
                    <a:pt x="3837" y="292"/>
                    <a:pt x="3575" y="355"/>
                    <a:pt x="3350" y="492"/>
                  </a:cubicBezTo>
                  <a:cubicBezTo>
                    <a:pt x="3075" y="642"/>
                    <a:pt x="2875" y="892"/>
                    <a:pt x="2613" y="1054"/>
                  </a:cubicBezTo>
                  <a:cubicBezTo>
                    <a:pt x="2350" y="1204"/>
                    <a:pt x="2075" y="1267"/>
                    <a:pt x="1838" y="1467"/>
                  </a:cubicBezTo>
                  <a:cubicBezTo>
                    <a:pt x="1638" y="1654"/>
                    <a:pt x="1488" y="1904"/>
                    <a:pt x="1388" y="2154"/>
                  </a:cubicBezTo>
                  <a:cubicBezTo>
                    <a:pt x="1275" y="2417"/>
                    <a:pt x="1225" y="2679"/>
                    <a:pt x="1188" y="2966"/>
                  </a:cubicBezTo>
                  <a:cubicBezTo>
                    <a:pt x="1151" y="3266"/>
                    <a:pt x="1051" y="3529"/>
                    <a:pt x="901" y="3791"/>
                  </a:cubicBezTo>
                  <a:cubicBezTo>
                    <a:pt x="738" y="4029"/>
                    <a:pt x="613" y="4291"/>
                    <a:pt x="463" y="4541"/>
                  </a:cubicBezTo>
                  <a:cubicBezTo>
                    <a:pt x="313" y="4766"/>
                    <a:pt x="188" y="5003"/>
                    <a:pt x="126" y="5266"/>
                  </a:cubicBezTo>
                  <a:cubicBezTo>
                    <a:pt x="63" y="5528"/>
                    <a:pt x="1" y="5828"/>
                    <a:pt x="38" y="6103"/>
                  </a:cubicBezTo>
                  <a:cubicBezTo>
                    <a:pt x="76" y="6378"/>
                    <a:pt x="151" y="6578"/>
                    <a:pt x="363" y="6778"/>
                  </a:cubicBezTo>
                  <a:cubicBezTo>
                    <a:pt x="476" y="6890"/>
                    <a:pt x="551" y="6990"/>
                    <a:pt x="538" y="7153"/>
                  </a:cubicBezTo>
                  <a:cubicBezTo>
                    <a:pt x="526" y="7290"/>
                    <a:pt x="451" y="7415"/>
                    <a:pt x="401" y="7540"/>
                  </a:cubicBezTo>
                  <a:cubicBezTo>
                    <a:pt x="301" y="7778"/>
                    <a:pt x="188" y="8053"/>
                    <a:pt x="226" y="8315"/>
                  </a:cubicBezTo>
                  <a:cubicBezTo>
                    <a:pt x="263" y="8590"/>
                    <a:pt x="463" y="8802"/>
                    <a:pt x="501" y="9065"/>
                  </a:cubicBezTo>
                  <a:cubicBezTo>
                    <a:pt x="538" y="9327"/>
                    <a:pt x="488" y="9590"/>
                    <a:pt x="488" y="9852"/>
                  </a:cubicBezTo>
                  <a:cubicBezTo>
                    <a:pt x="488" y="10202"/>
                    <a:pt x="663" y="10464"/>
                    <a:pt x="888" y="10714"/>
                  </a:cubicBezTo>
                  <a:cubicBezTo>
                    <a:pt x="1101" y="10964"/>
                    <a:pt x="1101" y="11389"/>
                    <a:pt x="1076" y="11689"/>
                  </a:cubicBezTo>
                  <a:cubicBezTo>
                    <a:pt x="1051" y="11939"/>
                    <a:pt x="976" y="12239"/>
                    <a:pt x="1026" y="12489"/>
                  </a:cubicBezTo>
                  <a:cubicBezTo>
                    <a:pt x="1088" y="12726"/>
                    <a:pt x="1263" y="12926"/>
                    <a:pt x="1525" y="12964"/>
                  </a:cubicBezTo>
                  <a:cubicBezTo>
                    <a:pt x="1533" y="12965"/>
                    <a:pt x="1541" y="12965"/>
                    <a:pt x="1548" y="12965"/>
                  </a:cubicBezTo>
                  <a:cubicBezTo>
                    <a:pt x="1743" y="12965"/>
                    <a:pt x="1805" y="12663"/>
                    <a:pt x="1600" y="12639"/>
                  </a:cubicBezTo>
                  <a:cubicBezTo>
                    <a:pt x="1388" y="12614"/>
                    <a:pt x="1225" y="12389"/>
                    <a:pt x="1200" y="12189"/>
                  </a:cubicBezTo>
                  <a:cubicBezTo>
                    <a:pt x="1163" y="11939"/>
                    <a:pt x="1275" y="11677"/>
                    <a:pt x="1313" y="11427"/>
                  </a:cubicBezTo>
                  <a:cubicBezTo>
                    <a:pt x="1363" y="11189"/>
                    <a:pt x="1338" y="10952"/>
                    <a:pt x="1275" y="10714"/>
                  </a:cubicBezTo>
                  <a:cubicBezTo>
                    <a:pt x="1213" y="10427"/>
                    <a:pt x="1076" y="10239"/>
                    <a:pt x="926" y="9990"/>
                  </a:cubicBezTo>
                  <a:cubicBezTo>
                    <a:pt x="788" y="9777"/>
                    <a:pt x="788" y="9527"/>
                    <a:pt x="776" y="9277"/>
                  </a:cubicBezTo>
                  <a:cubicBezTo>
                    <a:pt x="776" y="9177"/>
                    <a:pt x="763" y="9065"/>
                    <a:pt x="738" y="8952"/>
                  </a:cubicBezTo>
                  <a:cubicBezTo>
                    <a:pt x="713" y="8827"/>
                    <a:pt x="638" y="8715"/>
                    <a:pt x="601" y="8590"/>
                  </a:cubicBezTo>
                  <a:cubicBezTo>
                    <a:pt x="538" y="8365"/>
                    <a:pt x="638" y="8115"/>
                    <a:pt x="726" y="7903"/>
                  </a:cubicBezTo>
                  <a:cubicBezTo>
                    <a:pt x="826" y="7665"/>
                    <a:pt x="876" y="7453"/>
                    <a:pt x="851" y="7190"/>
                  </a:cubicBezTo>
                  <a:cubicBezTo>
                    <a:pt x="838" y="6953"/>
                    <a:pt x="751" y="6765"/>
                    <a:pt x="576" y="6603"/>
                  </a:cubicBezTo>
                  <a:cubicBezTo>
                    <a:pt x="476" y="6503"/>
                    <a:pt x="363" y="6403"/>
                    <a:pt x="363" y="6253"/>
                  </a:cubicBezTo>
                  <a:cubicBezTo>
                    <a:pt x="363" y="6141"/>
                    <a:pt x="413" y="5978"/>
                    <a:pt x="438" y="5853"/>
                  </a:cubicBezTo>
                  <a:cubicBezTo>
                    <a:pt x="488" y="5603"/>
                    <a:pt x="551" y="5366"/>
                    <a:pt x="613" y="5128"/>
                  </a:cubicBezTo>
                  <a:cubicBezTo>
                    <a:pt x="676" y="4878"/>
                    <a:pt x="726" y="4641"/>
                    <a:pt x="863" y="4441"/>
                  </a:cubicBezTo>
                  <a:cubicBezTo>
                    <a:pt x="1013" y="4204"/>
                    <a:pt x="1200" y="3991"/>
                    <a:pt x="1313" y="3729"/>
                  </a:cubicBezTo>
                  <a:cubicBezTo>
                    <a:pt x="1413" y="3504"/>
                    <a:pt x="1488" y="3241"/>
                    <a:pt x="1563" y="2991"/>
                  </a:cubicBezTo>
                  <a:cubicBezTo>
                    <a:pt x="1638" y="2754"/>
                    <a:pt x="1688" y="2504"/>
                    <a:pt x="1763" y="2267"/>
                  </a:cubicBezTo>
                  <a:cubicBezTo>
                    <a:pt x="1825" y="2017"/>
                    <a:pt x="1950" y="1754"/>
                    <a:pt x="2163" y="1592"/>
                  </a:cubicBezTo>
                  <a:cubicBezTo>
                    <a:pt x="2425" y="1404"/>
                    <a:pt x="2775" y="1392"/>
                    <a:pt x="3038" y="1204"/>
                  </a:cubicBezTo>
                  <a:cubicBezTo>
                    <a:pt x="3300" y="1042"/>
                    <a:pt x="3525" y="854"/>
                    <a:pt x="3787" y="730"/>
                  </a:cubicBezTo>
                  <a:cubicBezTo>
                    <a:pt x="4287" y="505"/>
                    <a:pt x="4850" y="430"/>
                    <a:pt x="5387" y="330"/>
                  </a:cubicBezTo>
                  <a:cubicBezTo>
                    <a:pt x="5449" y="380"/>
                    <a:pt x="5512" y="430"/>
                    <a:pt x="5574" y="467"/>
                  </a:cubicBezTo>
                  <a:cubicBezTo>
                    <a:pt x="5605" y="488"/>
                    <a:pt x="5637" y="498"/>
                    <a:pt x="5666" y="498"/>
                  </a:cubicBezTo>
                  <a:cubicBezTo>
                    <a:pt x="5826" y="498"/>
                    <a:pt x="5939" y="225"/>
                    <a:pt x="5749" y="130"/>
                  </a:cubicBezTo>
                  <a:cubicBezTo>
                    <a:pt x="5660" y="85"/>
                    <a:pt x="5531" y="1"/>
                    <a:pt x="5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3" name="Google Shape;4653;p15"/>
            <p:cNvSpPr/>
            <p:nvPr/>
          </p:nvSpPr>
          <p:spPr>
            <a:xfrm>
              <a:off x="6290175" y="2052575"/>
              <a:ext cx="172900" cy="341050"/>
            </a:xfrm>
            <a:custGeom>
              <a:avLst/>
              <a:gdLst/>
              <a:ahLst/>
              <a:cxnLst/>
              <a:rect l="l" t="t" r="r" b="b"/>
              <a:pathLst>
                <a:path w="6916" h="13642" extrusionOk="0">
                  <a:moveTo>
                    <a:pt x="4358" y="0"/>
                  </a:moveTo>
                  <a:cubicBezTo>
                    <a:pt x="4345" y="0"/>
                    <a:pt x="4331" y="2"/>
                    <a:pt x="4316" y="6"/>
                  </a:cubicBezTo>
                  <a:cubicBezTo>
                    <a:pt x="4191" y="31"/>
                    <a:pt x="4066" y="93"/>
                    <a:pt x="3978" y="181"/>
                  </a:cubicBezTo>
                  <a:cubicBezTo>
                    <a:pt x="3866" y="281"/>
                    <a:pt x="3841" y="393"/>
                    <a:pt x="3803" y="530"/>
                  </a:cubicBezTo>
                  <a:cubicBezTo>
                    <a:pt x="3728" y="805"/>
                    <a:pt x="3728" y="1055"/>
                    <a:pt x="3928" y="1280"/>
                  </a:cubicBezTo>
                  <a:cubicBezTo>
                    <a:pt x="4128" y="1518"/>
                    <a:pt x="4391" y="1605"/>
                    <a:pt x="4653" y="1768"/>
                  </a:cubicBezTo>
                  <a:cubicBezTo>
                    <a:pt x="4941" y="1943"/>
                    <a:pt x="4978" y="2305"/>
                    <a:pt x="5253" y="2505"/>
                  </a:cubicBezTo>
                  <a:cubicBezTo>
                    <a:pt x="5366" y="2592"/>
                    <a:pt x="5466" y="2567"/>
                    <a:pt x="5591" y="2617"/>
                  </a:cubicBezTo>
                  <a:cubicBezTo>
                    <a:pt x="5591" y="2630"/>
                    <a:pt x="5591" y="2630"/>
                    <a:pt x="5591" y="2642"/>
                  </a:cubicBezTo>
                  <a:cubicBezTo>
                    <a:pt x="5603" y="2680"/>
                    <a:pt x="5591" y="2730"/>
                    <a:pt x="5591" y="2780"/>
                  </a:cubicBezTo>
                  <a:cubicBezTo>
                    <a:pt x="5578" y="2880"/>
                    <a:pt x="5578" y="2967"/>
                    <a:pt x="5578" y="3067"/>
                  </a:cubicBezTo>
                  <a:cubicBezTo>
                    <a:pt x="5591" y="3442"/>
                    <a:pt x="5703" y="3742"/>
                    <a:pt x="5840" y="4080"/>
                  </a:cubicBezTo>
                  <a:cubicBezTo>
                    <a:pt x="5978" y="4417"/>
                    <a:pt x="6128" y="4742"/>
                    <a:pt x="6215" y="5104"/>
                  </a:cubicBezTo>
                  <a:cubicBezTo>
                    <a:pt x="6315" y="5479"/>
                    <a:pt x="6403" y="5854"/>
                    <a:pt x="6453" y="6241"/>
                  </a:cubicBezTo>
                  <a:cubicBezTo>
                    <a:pt x="6490" y="6591"/>
                    <a:pt x="6553" y="7004"/>
                    <a:pt x="6465" y="7354"/>
                  </a:cubicBezTo>
                  <a:cubicBezTo>
                    <a:pt x="6440" y="7441"/>
                    <a:pt x="6403" y="7541"/>
                    <a:pt x="6365" y="7616"/>
                  </a:cubicBezTo>
                  <a:cubicBezTo>
                    <a:pt x="6328" y="7679"/>
                    <a:pt x="6278" y="7729"/>
                    <a:pt x="6253" y="7791"/>
                  </a:cubicBezTo>
                  <a:cubicBezTo>
                    <a:pt x="6190" y="7916"/>
                    <a:pt x="6215" y="8091"/>
                    <a:pt x="6240" y="8228"/>
                  </a:cubicBezTo>
                  <a:cubicBezTo>
                    <a:pt x="6303" y="8503"/>
                    <a:pt x="6465" y="8741"/>
                    <a:pt x="6515" y="9016"/>
                  </a:cubicBezTo>
                  <a:cubicBezTo>
                    <a:pt x="6540" y="9166"/>
                    <a:pt x="6490" y="9291"/>
                    <a:pt x="6440" y="9416"/>
                  </a:cubicBezTo>
                  <a:cubicBezTo>
                    <a:pt x="6378" y="9578"/>
                    <a:pt x="6353" y="9753"/>
                    <a:pt x="6365" y="9915"/>
                  </a:cubicBezTo>
                  <a:cubicBezTo>
                    <a:pt x="6403" y="10215"/>
                    <a:pt x="6540" y="10478"/>
                    <a:pt x="6603" y="10765"/>
                  </a:cubicBezTo>
                  <a:cubicBezTo>
                    <a:pt x="6628" y="10903"/>
                    <a:pt x="6665" y="11053"/>
                    <a:pt x="6653" y="11178"/>
                  </a:cubicBezTo>
                  <a:cubicBezTo>
                    <a:pt x="6640" y="11390"/>
                    <a:pt x="6503" y="11515"/>
                    <a:pt x="6428" y="11690"/>
                  </a:cubicBezTo>
                  <a:cubicBezTo>
                    <a:pt x="6378" y="11827"/>
                    <a:pt x="6378" y="11965"/>
                    <a:pt x="6353" y="12102"/>
                  </a:cubicBezTo>
                  <a:cubicBezTo>
                    <a:pt x="6328" y="12277"/>
                    <a:pt x="6253" y="12365"/>
                    <a:pt x="6128" y="12477"/>
                  </a:cubicBezTo>
                  <a:cubicBezTo>
                    <a:pt x="5865" y="12727"/>
                    <a:pt x="5516" y="12802"/>
                    <a:pt x="5166" y="12890"/>
                  </a:cubicBezTo>
                  <a:cubicBezTo>
                    <a:pt x="4941" y="12952"/>
                    <a:pt x="4703" y="12965"/>
                    <a:pt x="4466" y="13015"/>
                  </a:cubicBezTo>
                  <a:cubicBezTo>
                    <a:pt x="4366" y="13027"/>
                    <a:pt x="4266" y="13065"/>
                    <a:pt x="4178" y="13115"/>
                  </a:cubicBezTo>
                  <a:cubicBezTo>
                    <a:pt x="4103" y="13152"/>
                    <a:pt x="4041" y="13240"/>
                    <a:pt x="3966" y="13252"/>
                  </a:cubicBezTo>
                  <a:cubicBezTo>
                    <a:pt x="3944" y="13258"/>
                    <a:pt x="3918" y="13261"/>
                    <a:pt x="3888" y="13261"/>
                  </a:cubicBezTo>
                  <a:cubicBezTo>
                    <a:pt x="3801" y="13261"/>
                    <a:pt x="3691" y="13240"/>
                    <a:pt x="3616" y="13240"/>
                  </a:cubicBezTo>
                  <a:lnTo>
                    <a:pt x="3279" y="13215"/>
                  </a:lnTo>
                  <a:cubicBezTo>
                    <a:pt x="3041" y="13202"/>
                    <a:pt x="2816" y="13190"/>
                    <a:pt x="2579" y="13177"/>
                  </a:cubicBezTo>
                  <a:cubicBezTo>
                    <a:pt x="2366" y="13165"/>
                    <a:pt x="2129" y="13140"/>
                    <a:pt x="1929" y="13040"/>
                  </a:cubicBezTo>
                  <a:cubicBezTo>
                    <a:pt x="1754" y="12952"/>
                    <a:pt x="1604" y="12815"/>
                    <a:pt x="1429" y="12727"/>
                  </a:cubicBezTo>
                  <a:cubicBezTo>
                    <a:pt x="1067" y="12515"/>
                    <a:pt x="654" y="12390"/>
                    <a:pt x="242" y="12315"/>
                  </a:cubicBezTo>
                  <a:cubicBezTo>
                    <a:pt x="233" y="12314"/>
                    <a:pt x="225" y="12313"/>
                    <a:pt x="217" y="12313"/>
                  </a:cubicBezTo>
                  <a:cubicBezTo>
                    <a:pt x="49" y="12313"/>
                    <a:pt x="0" y="12555"/>
                    <a:pt x="179" y="12615"/>
                  </a:cubicBezTo>
                  <a:cubicBezTo>
                    <a:pt x="542" y="12740"/>
                    <a:pt x="917" y="12802"/>
                    <a:pt x="1267" y="12977"/>
                  </a:cubicBezTo>
                  <a:cubicBezTo>
                    <a:pt x="1417" y="13052"/>
                    <a:pt x="1554" y="13140"/>
                    <a:pt x="1692" y="13227"/>
                  </a:cubicBezTo>
                  <a:cubicBezTo>
                    <a:pt x="1866" y="13327"/>
                    <a:pt x="2041" y="13377"/>
                    <a:pt x="2241" y="13402"/>
                  </a:cubicBezTo>
                  <a:cubicBezTo>
                    <a:pt x="2641" y="13452"/>
                    <a:pt x="3041" y="13514"/>
                    <a:pt x="3454" y="13564"/>
                  </a:cubicBezTo>
                  <a:cubicBezTo>
                    <a:pt x="3610" y="13598"/>
                    <a:pt x="3786" y="13641"/>
                    <a:pt x="3947" y="13641"/>
                  </a:cubicBezTo>
                  <a:cubicBezTo>
                    <a:pt x="3966" y="13641"/>
                    <a:pt x="3985" y="13641"/>
                    <a:pt x="4003" y="13639"/>
                  </a:cubicBezTo>
                  <a:cubicBezTo>
                    <a:pt x="4203" y="13627"/>
                    <a:pt x="4266" y="13465"/>
                    <a:pt x="4428" y="13390"/>
                  </a:cubicBezTo>
                  <a:cubicBezTo>
                    <a:pt x="4803" y="13202"/>
                    <a:pt x="5241" y="13115"/>
                    <a:pt x="5640" y="13040"/>
                  </a:cubicBezTo>
                  <a:cubicBezTo>
                    <a:pt x="5915" y="12977"/>
                    <a:pt x="6315" y="12940"/>
                    <a:pt x="6490" y="12690"/>
                  </a:cubicBezTo>
                  <a:cubicBezTo>
                    <a:pt x="6715" y="12402"/>
                    <a:pt x="6565" y="12127"/>
                    <a:pt x="6553" y="11802"/>
                  </a:cubicBezTo>
                  <a:cubicBezTo>
                    <a:pt x="6540" y="11590"/>
                    <a:pt x="6690" y="11478"/>
                    <a:pt x="6790" y="11315"/>
                  </a:cubicBezTo>
                  <a:cubicBezTo>
                    <a:pt x="6853" y="11203"/>
                    <a:pt x="6890" y="11053"/>
                    <a:pt x="6890" y="10915"/>
                  </a:cubicBezTo>
                  <a:cubicBezTo>
                    <a:pt x="6890" y="10628"/>
                    <a:pt x="6740" y="10353"/>
                    <a:pt x="6653" y="10078"/>
                  </a:cubicBezTo>
                  <a:cubicBezTo>
                    <a:pt x="6590" y="9890"/>
                    <a:pt x="6578" y="9728"/>
                    <a:pt x="6690" y="9553"/>
                  </a:cubicBezTo>
                  <a:cubicBezTo>
                    <a:pt x="6778" y="9416"/>
                    <a:pt x="6853" y="9278"/>
                    <a:pt x="6878" y="9116"/>
                  </a:cubicBezTo>
                  <a:cubicBezTo>
                    <a:pt x="6915" y="8841"/>
                    <a:pt x="6828" y="8553"/>
                    <a:pt x="6715" y="8303"/>
                  </a:cubicBezTo>
                  <a:cubicBezTo>
                    <a:pt x="6678" y="8178"/>
                    <a:pt x="6640" y="8066"/>
                    <a:pt x="6628" y="7941"/>
                  </a:cubicBezTo>
                  <a:cubicBezTo>
                    <a:pt x="6628" y="7866"/>
                    <a:pt x="6603" y="7766"/>
                    <a:pt x="6628" y="7691"/>
                  </a:cubicBezTo>
                  <a:cubicBezTo>
                    <a:pt x="6653" y="7604"/>
                    <a:pt x="6690" y="7529"/>
                    <a:pt x="6715" y="7441"/>
                  </a:cubicBezTo>
                  <a:cubicBezTo>
                    <a:pt x="6815" y="7104"/>
                    <a:pt x="6778" y="6729"/>
                    <a:pt x="6753" y="6379"/>
                  </a:cubicBezTo>
                  <a:cubicBezTo>
                    <a:pt x="6728" y="6004"/>
                    <a:pt x="6678" y="5617"/>
                    <a:pt x="6565" y="5267"/>
                  </a:cubicBezTo>
                  <a:cubicBezTo>
                    <a:pt x="6453" y="4904"/>
                    <a:pt x="6303" y="4567"/>
                    <a:pt x="6165" y="4229"/>
                  </a:cubicBezTo>
                  <a:cubicBezTo>
                    <a:pt x="6090" y="4055"/>
                    <a:pt x="6028" y="3880"/>
                    <a:pt x="6003" y="3692"/>
                  </a:cubicBezTo>
                  <a:cubicBezTo>
                    <a:pt x="5978" y="3505"/>
                    <a:pt x="5990" y="3330"/>
                    <a:pt x="6003" y="3142"/>
                  </a:cubicBezTo>
                  <a:cubicBezTo>
                    <a:pt x="6026" y="2912"/>
                    <a:pt x="6081" y="2278"/>
                    <a:pt x="5737" y="2278"/>
                  </a:cubicBezTo>
                  <a:cubicBezTo>
                    <a:pt x="5708" y="2278"/>
                    <a:pt x="5676" y="2283"/>
                    <a:pt x="5640" y="2292"/>
                  </a:cubicBezTo>
                  <a:cubicBezTo>
                    <a:pt x="5581" y="2307"/>
                    <a:pt x="5539" y="2327"/>
                    <a:pt x="5497" y="2327"/>
                  </a:cubicBezTo>
                  <a:cubicBezTo>
                    <a:pt x="5468" y="2327"/>
                    <a:pt x="5438" y="2318"/>
                    <a:pt x="5403" y="2292"/>
                  </a:cubicBezTo>
                  <a:cubicBezTo>
                    <a:pt x="5328" y="2243"/>
                    <a:pt x="5291" y="2168"/>
                    <a:pt x="5253" y="2093"/>
                  </a:cubicBezTo>
                  <a:cubicBezTo>
                    <a:pt x="5153" y="1905"/>
                    <a:pt x="5116" y="1718"/>
                    <a:pt x="4966" y="1555"/>
                  </a:cubicBezTo>
                  <a:cubicBezTo>
                    <a:pt x="4853" y="1430"/>
                    <a:pt x="4716" y="1343"/>
                    <a:pt x="4566" y="1243"/>
                  </a:cubicBezTo>
                  <a:cubicBezTo>
                    <a:pt x="4428" y="1155"/>
                    <a:pt x="4278" y="1105"/>
                    <a:pt x="4166" y="993"/>
                  </a:cubicBezTo>
                  <a:cubicBezTo>
                    <a:pt x="4066" y="905"/>
                    <a:pt x="3991" y="730"/>
                    <a:pt x="4053" y="605"/>
                  </a:cubicBezTo>
                  <a:cubicBezTo>
                    <a:pt x="4103" y="468"/>
                    <a:pt x="4278" y="356"/>
                    <a:pt x="4416" y="318"/>
                  </a:cubicBezTo>
                  <a:cubicBezTo>
                    <a:pt x="4601" y="272"/>
                    <a:pt x="4529" y="0"/>
                    <a:pt x="43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4" name="Google Shape;4654;p15"/>
            <p:cNvSpPr/>
            <p:nvPr/>
          </p:nvSpPr>
          <p:spPr>
            <a:xfrm>
              <a:off x="6410550" y="2352550"/>
              <a:ext cx="15975" cy="28225"/>
            </a:xfrm>
            <a:custGeom>
              <a:avLst/>
              <a:gdLst/>
              <a:ahLst/>
              <a:cxnLst/>
              <a:rect l="l" t="t" r="r" b="b"/>
              <a:pathLst>
                <a:path w="639" h="1129" extrusionOk="0">
                  <a:moveTo>
                    <a:pt x="529" y="0"/>
                  </a:moveTo>
                  <a:cubicBezTo>
                    <a:pt x="506" y="0"/>
                    <a:pt x="483" y="9"/>
                    <a:pt x="463" y="28"/>
                  </a:cubicBezTo>
                  <a:cubicBezTo>
                    <a:pt x="438" y="53"/>
                    <a:pt x="426" y="78"/>
                    <a:pt x="413" y="91"/>
                  </a:cubicBezTo>
                  <a:cubicBezTo>
                    <a:pt x="413" y="103"/>
                    <a:pt x="376" y="128"/>
                    <a:pt x="363" y="153"/>
                  </a:cubicBezTo>
                  <a:cubicBezTo>
                    <a:pt x="351" y="166"/>
                    <a:pt x="351" y="178"/>
                    <a:pt x="338" y="178"/>
                  </a:cubicBezTo>
                  <a:cubicBezTo>
                    <a:pt x="326" y="191"/>
                    <a:pt x="313" y="216"/>
                    <a:pt x="301" y="228"/>
                  </a:cubicBezTo>
                  <a:cubicBezTo>
                    <a:pt x="288" y="241"/>
                    <a:pt x="276" y="253"/>
                    <a:pt x="251" y="278"/>
                  </a:cubicBezTo>
                  <a:cubicBezTo>
                    <a:pt x="251" y="278"/>
                    <a:pt x="238" y="278"/>
                    <a:pt x="238" y="291"/>
                  </a:cubicBezTo>
                  <a:cubicBezTo>
                    <a:pt x="238" y="291"/>
                    <a:pt x="226" y="303"/>
                    <a:pt x="213" y="303"/>
                  </a:cubicBezTo>
                  <a:cubicBezTo>
                    <a:pt x="188" y="328"/>
                    <a:pt x="151" y="341"/>
                    <a:pt x="113" y="366"/>
                  </a:cubicBezTo>
                  <a:cubicBezTo>
                    <a:pt x="63" y="403"/>
                    <a:pt x="13" y="453"/>
                    <a:pt x="13" y="528"/>
                  </a:cubicBezTo>
                  <a:cubicBezTo>
                    <a:pt x="1" y="578"/>
                    <a:pt x="13" y="628"/>
                    <a:pt x="13" y="678"/>
                  </a:cubicBezTo>
                  <a:lnTo>
                    <a:pt x="63" y="991"/>
                  </a:lnTo>
                  <a:cubicBezTo>
                    <a:pt x="76" y="1066"/>
                    <a:pt x="138" y="1128"/>
                    <a:pt x="213" y="1128"/>
                  </a:cubicBezTo>
                  <a:cubicBezTo>
                    <a:pt x="288" y="1116"/>
                    <a:pt x="363" y="1053"/>
                    <a:pt x="351" y="978"/>
                  </a:cubicBezTo>
                  <a:lnTo>
                    <a:pt x="301" y="691"/>
                  </a:lnTo>
                  <a:cubicBezTo>
                    <a:pt x="301" y="666"/>
                    <a:pt x="301" y="641"/>
                    <a:pt x="301" y="616"/>
                  </a:cubicBezTo>
                  <a:cubicBezTo>
                    <a:pt x="288" y="603"/>
                    <a:pt x="288" y="603"/>
                    <a:pt x="288" y="591"/>
                  </a:cubicBezTo>
                  <a:cubicBezTo>
                    <a:pt x="301" y="591"/>
                    <a:pt x="313" y="578"/>
                    <a:pt x="326" y="578"/>
                  </a:cubicBezTo>
                  <a:cubicBezTo>
                    <a:pt x="413" y="516"/>
                    <a:pt x="488" y="453"/>
                    <a:pt x="538" y="366"/>
                  </a:cubicBezTo>
                  <a:cubicBezTo>
                    <a:pt x="588" y="291"/>
                    <a:pt x="638" y="191"/>
                    <a:pt x="626" y="91"/>
                  </a:cubicBezTo>
                  <a:cubicBezTo>
                    <a:pt x="626" y="40"/>
                    <a:pt x="579" y="0"/>
                    <a:pt x="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5" name="Google Shape;4655;p15"/>
            <p:cNvSpPr/>
            <p:nvPr/>
          </p:nvSpPr>
          <p:spPr>
            <a:xfrm>
              <a:off x="6403375" y="2282550"/>
              <a:ext cx="23775" cy="67450"/>
            </a:xfrm>
            <a:custGeom>
              <a:avLst/>
              <a:gdLst/>
              <a:ahLst/>
              <a:cxnLst/>
              <a:rect l="l" t="t" r="r" b="b"/>
              <a:pathLst>
                <a:path w="951" h="2698" extrusionOk="0">
                  <a:moveTo>
                    <a:pt x="278" y="0"/>
                  </a:moveTo>
                  <a:cubicBezTo>
                    <a:pt x="243" y="0"/>
                    <a:pt x="207" y="13"/>
                    <a:pt x="175" y="42"/>
                  </a:cubicBezTo>
                  <a:cubicBezTo>
                    <a:pt x="63" y="154"/>
                    <a:pt x="38" y="317"/>
                    <a:pt x="100" y="454"/>
                  </a:cubicBezTo>
                  <a:cubicBezTo>
                    <a:pt x="38" y="517"/>
                    <a:pt x="13" y="604"/>
                    <a:pt x="0" y="704"/>
                  </a:cubicBezTo>
                  <a:cubicBezTo>
                    <a:pt x="0" y="779"/>
                    <a:pt x="25" y="854"/>
                    <a:pt x="50" y="929"/>
                  </a:cubicBezTo>
                  <a:cubicBezTo>
                    <a:pt x="75" y="1016"/>
                    <a:pt x="88" y="1116"/>
                    <a:pt x="138" y="1204"/>
                  </a:cubicBezTo>
                  <a:cubicBezTo>
                    <a:pt x="225" y="1366"/>
                    <a:pt x="350" y="1504"/>
                    <a:pt x="338" y="1704"/>
                  </a:cubicBezTo>
                  <a:cubicBezTo>
                    <a:pt x="325" y="1854"/>
                    <a:pt x="250" y="1979"/>
                    <a:pt x="113" y="2054"/>
                  </a:cubicBezTo>
                  <a:cubicBezTo>
                    <a:pt x="25" y="2104"/>
                    <a:pt x="0" y="2254"/>
                    <a:pt x="88" y="2316"/>
                  </a:cubicBezTo>
                  <a:cubicBezTo>
                    <a:pt x="300" y="2466"/>
                    <a:pt x="538" y="2591"/>
                    <a:pt x="775" y="2691"/>
                  </a:cubicBezTo>
                  <a:cubicBezTo>
                    <a:pt x="787" y="2695"/>
                    <a:pt x="798" y="2697"/>
                    <a:pt x="810" y="2697"/>
                  </a:cubicBezTo>
                  <a:cubicBezTo>
                    <a:pt x="893" y="2697"/>
                    <a:pt x="951" y="2585"/>
                    <a:pt x="863" y="2541"/>
                  </a:cubicBezTo>
                  <a:cubicBezTo>
                    <a:pt x="700" y="2453"/>
                    <a:pt x="563" y="2341"/>
                    <a:pt x="450" y="2229"/>
                  </a:cubicBezTo>
                  <a:cubicBezTo>
                    <a:pt x="638" y="2054"/>
                    <a:pt x="738" y="1791"/>
                    <a:pt x="625" y="1529"/>
                  </a:cubicBezTo>
                  <a:cubicBezTo>
                    <a:pt x="563" y="1366"/>
                    <a:pt x="425" y="1204"/>
                    <a:pt x="300" y="1066"/>
                  </a:cubicBezTo>
                  <a:cubicBezTo>
                    <a:pt x="238" y="979"/>
                    <a:pt x="138" y="916"/>
                    <a:pt x="188" y="779"/>
                  </a:cubicBezTo>
                  <a:cubicBezTo>
                    <a:pt x="200" y="729"/>
                    <a:pt x="250" y="641"/>
                    <a:pt x="313" y="629"/>
                  </a:cubicBezTo>
                  <a:cubicBezTo>
                    <a:pt x="413" y="616"/>
                    <a:pt x="525" y="492"/>
                    <a:pt x="438" y="392"/>
                  </a:cubicBezTo>
                  <a:cubicBezTo>
                    <a:pt x="400" y="342"/>
                    <a:pt x="388" y="279"/>
                    <a:pt x="413" y="217"/>
                  </a:cubicBezTo>
                  <a:cubicBezTo>
                    <a:pt x="468" y="105"/>
                    <a:pt x="379" y="0"/>
                    <a:pt x="2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6" name="Google Shape;4656;p15"/>
            <p:cNvSpPr/>
            <p:nvPr/>
          </p:nvSpPr>
          <p:spPr>
            <a:xfrm>
              <a:off x="6419300" y="2287175"/>
              <a:ext cx="39075" cy="68850"/>
            </a:xfrm>
            <a:custGeom>
              <a:avLst/>
              <a:gdLst/>
              <a:ahLst/>
              <a:cxnLst/>
              <a:rect l="l" t="t" r="r" b="b"/>
              <a:pathLst>
                <a:path w="1563" h="2754" extrusionOk="0">
                  <a:moveTo>
                    <a:pt x="1257" y="0"/>
                  </a:moveTo>
                  <a:cubicBezTo>
                    <a:pt x="1175" y="0"/>
                    <a:pt x="1097" y="85"/>
                    <a:pt x="1125" y="169"/>
                  </a:cubicBezTo>
                  <a:cubicBezTo>
                    <a:pt x="1150" y="244"/>
                    <a:pt x="1088" y="332"/>
                    <a:pt x="1038" y="381"/>
                  </a:cubicBezTo>
                  <a:cubicBezTo>
                    <a:pt x="938" y="469"/>
                    <a:pt x="838" y="544"/>
                    <a:pt x="775" y="669"/>
                  </a:cubicBezTo>
                  <a:cubicBezTo>
                    <a:pt x="675" y="881"/>
                    <a:pt x="738" y="1094"/>
                    <a:pt x="700" y="1319"/>
                  </a:cubicBezTo>
                  <a:cubicBezTo>
                    <a:pt x="675" y="1431"/>
                    <a:pt x="613" y="1531"/>
                    <a:pt x="525" y="1606"/>
                  </a:cubicBezTo>
                  <a:cubicBezTo>
                    <a:pt x="450" y="1694"/>
                    <a:pt x="351" y="1731"/>
                    <a:pt x="263" y="1806"/>
                  </a:cubicBezTo>
                  <a:cubicBezTo>
                    <a:pt x="163" y="1894"/>
                    <a:pt x="101" y="1994"/>
                    <a:pt x="88" y="2131"/>
                  </a:cubicBezTo>
                  <a:cubicBezTo>
                    <a:pt x="88" y="2194"/>
                    <a:pt x="101" y="2243"/>
                    <a:pt x="113" y="2306"/>
                  </a:cubicBezTo>
                  <a:cubicBezTo>
                    <a:pt x="126" y="2331"/>
                    <a:pt x="126" y="2343"/>
                    <a:pt x="126" y="2368"/>
                  </a:cubicBezTo>
                  <a:cubicBezTo>
                    <a:pt x="126" y="2399"/>
                    <a:pt x="109" y="2422"/>
                    <a:pt x="124" y="2422"/>
                  </a:cubicBezTo>
                  <a:cubicBezTo>
                    <a:pt x="127" y="2422"/>
                    <a:pt x="131" y="2421"/>
                    <a:pt x="138" y="2418"/>
                  </a:cubicBezTo>
                  <a:lnTo>
                    <a:pt x="138" y="2418"/>
                  </a:lnTo>
                  <a:cubicBezTo>
                    <a:pt x="51" y="2456"/>
                    <a:pt x="1" y="2531"/>
                    <a:pt x="26" y="2631"/>
                  </a:cubicBezTo>
                  <a:cubicBezTo>
                    <a:pt x="46" y="2692"/>
                    <a:pt x="116" y="2753"/>
                    <a:pt x="189" y="2753"/>
                  </a:cubicBezTo>
                  <a:cubicBezTo>
                    <a:pt x="206" y="2753"/>
                    <a:pt x="222" y="2750"/>
                    <a:pt x="238" y="2743"/>
                  </a:cubicBezTo>
                  <a:cubicBezTo>
                    <a:pt x="388" y="2681"/>
                    <a:pt x="463" y="2556"/>
                    <a:pt x="463" y="2393"/>
                  </a:cubicBezTo>
                  <a:cubicBezTo>
                    <a:pt x="463" y="2293"/>
                    <a:pt x="388" y="2156"/>
                    <a:pt x="475" y="2069"/>
                  </a:cubicBezTo>
                  <a:cubicBezTo>
                    <a:pt x="525" y="2031"/>
                    <a:pt x="588" y="1994"/>
                    <a:pt x="625" y="1944"/>
                  </a:cubicBezTo>
                  <a:cubicBezTo>
                    <a:pt x="675" y="1894"/>
                    <a:pt x="713" y="1831"/>
                    <a:pt x="750" y="1769"/>
                  </a:cubicBezTo>
                  <a:cubicBezTo>
                    <a:pt x="813" y="1656"/>
                    <a:pt x="850" y="1519"/>
                    <a:pt x="888" y="1394"/>
                  </a:cubicBezTo>
                  <a:cubicBezTo>
                    <a:pt x="913" y="1269"/>
                    <a:pt x="913" y="1144"/>
                    <a:pt x="938" y="1006"/>
                  </a:cubicBezTo>
                  <a:cubicBezTo>
                    <a:pt x="938" y="956"/>
                    <a:pt x="950" y="881"/>
                    <a:pt x="988" y="831"/>
                  </a:cubicBezTo>
                  <a:cubicBezTo>
                    <a:pt x="1025" y="769"/>
                    <a:pt x="1088" y="731"/>
                    <a:pt x="1138" y="694"/>
                  </a:cubicBezTo>
                  <a:cubicBezTo>
                    <a:pt x="1338" y="531"/>
                    <a:pt x="1563" y="269"/>
                    <a:pt x="1338" y="32"/>
                  </a:cubicBezTo>
                  <a:cubicBezTo>
                    <a:pt x="1313" y="10"/>
                    <a:pt x="1285" y="0"/>
                    <a:pt x="12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7" name="Google Shape;4657;p15"/>
            <p:cNvSpPr/>
            <p:nvPr/>
          </p:nvSpPr>
          <p:spPr>
            <a:xfrm>
              <a:off x="6388375" y="2249775"/>
              <a:ext cx="48125" cy="42425"/>
            </a:xfrm>
            <a:custGeom>
              <a:avLst/>
              <a:gdLst/>
              <a:ahLst/>
              <a:cxnLst/>
              <a:rect l="l" t="t" r="r" b="b"/>
              <a:pathLst>
                <a:path w="1925" h="1697" extrusionOk="0">
                  <a:moveTo>
                    <a:pt x="176" y="1"/>
                  </a:moveTo>
                  <a:cubicBezTo>
                    <a:pt x="120" y="1"/>
                    <a:pt x="65" y="36"/>
                    <a:pt x="38" y="90"/>
                  </a:cubicBezTo>
                  <a:cubicBezTo>
                    <a:pt x="0" y="178"/>
                    <a:pt x="13" y="265"/>
                    <a:pt x="63" y="353"/>
                  </a:cubicBezTo>
                  <a:cubicBezTo>
                    <a:pt x="150" y="490"/>
                    <a:pt x="313" y="553"/>
                    <a:pt x="475" y="590"/>
                  </a:cubicBezTo>
                  <a:cubicBezTo>
                    <a:pt x="563" y="603"/>
                    <a:pt x="650" y="628"/>
                    <a:pt x="725" y="665"/>
                  </a:cubicBezTo>
                  <a:cubicBezTo>
                    <a:pt x="838" y="715"/>
                    <a:pt x="838" y="803"/>
                    <a:pt x="850" y="915"/>
                  </a:cubicBezTo>
                  <a:cubicBezTo>
                    <a:pt x="850" y="1165"/>
                    <a:pt x="1088" y="1178"/>
                    <a:pt x="1275" y="1240"/>
                  </a:cubicBezTo>
                  <a:cubicBezTo>
                    <a:pt x="1338" y="1265"/>
                    <a:pt x="1388" y="1303"/>
                    <a:pt x="1450" y="1303"/>
                  </a:cubicBezTo>
                  <a:cubicBezTo>
                    <a:pt x="1475" y="1309"/>
                    <a:pt x="1500" y="1309"/>
                    <a:pt x="1525" y="1309"/>
                  </a:cubicBezTo>
                  <a:cubicBezTo>
                    <a:pt x="1550" y="1309"/>
                    <a:pt x="1575" y="1309"/>
                    <a:pt x="1600" y="1315"/>
                  </a:cubicBezTo>
                  <a:cubicBezTo>
                    <a:pt x="1700" y="1353"/>
                    <a:pt x="1687" y="1503"/>
                    <a:pt x="1687" y="1590"/>
                  </a:cubicBezTo>
                  <a:cubicBezTo>
                    <a:pt x="1682" y="1662"/>
                    <a:pt x="1733" y="1696"/>
                    <a:pt x="1788" y="1696"/>
                  </a:cubicBezTo>
                  <a:cubicBezTo>
                    <a:pt x="1848" y="1696"/>
                    <a:pt x="1912" y="1656"/>
                    <a:pt x="1912" y="1578"/>
                  </a:cubicBezTo>
                  <a:cubicBezTo>
                    <a:pt x="1925" y="1403"/>
                    <a:pt x="1912" y="1215"/>
                    <a:pt x="1775" y="1103"/>
                  </a:cubicBezTo>
                  <a:cubicBezTo>
                    <a:pt x="1712" y="1053"/>
                    <a:pt x="1625" y="1015"/>
                    <a:pt x="1538" y="990"/>
                  </a:cubicBezTo>
                  <a:cubicBezTo>
                    <a:pt x="1438" y="953"/>
                    <a:pt x="1325" y="965"/>
                    <a:pt x="1213" y="953"/>
                  </a:cubicBezTo>
                  <a:cubicBezTo>
                    <a:pt x="1175" y="953"/>
                    <a:pt x="1113" y="953"/>
                    <a:pt x="1088" y="915"/>
                  </a:cubicBezTo>
                  <a:cubicBezTo>
                    <a:pt x="1050" y="890"/>
                    <a:pt x="1050" y="828"/>
                    <a:pt x="1038" y="790"/>
                  </a:cubicBezTo>
                  <a:cubicBezTo>
                    <a:pt x="1013" y="715"/>
                    <a:pt x="975" y="640"/>
                    <a:pt x="925" y="590"/>
                  </a:cubicBezTo>
                  <a:cubicBezTo>
                    <a:pt x="800" y="465"/>
                    <a:pt x="625" y="428"/>
                    <a:pt x="488" y="340"/>
                  </a:cubicBezTo>
                  <a:cubicBezTo>
                    <a:pt x="438" y="303"/>
                    <a:pt x="375" y="265"/>
                    <a:pt x="350" y="203"/>
                  </a:cubicBezTo>
                  <a:cubicBezTo>
                    <a:pt x="313" y="140"/>
                    <a:pt x="313" y="53"/>
                    <a:pt x="238" y="15"/>
                  </a:cubicBezTo>
                  <a:cubicBezTo>
                    <a:pt x="218" y="5"/>
                    <a:pt x="19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8" name="Google Shape;4658;p15"/>
            <p:cNvSpPr/>
            <p:nvPr/>
          </p:nvSpPr>
          <p:spPr>
            <a:xfrm>
              <a:off x="6393100" y="2146600"/>
              <a:ext cx="39350" cy="103250"/>
            </a:xfrm>
            <a:custGeom>
              <a:avLst/>
              <a:gdLst/>
              <a:ahLst/>
              <a:cxnLst/>
              <a:rect l="l" t="t" r="r" b="b"/>
              <a:pathLst>
                <a:path w="1574" h="4130" extrusionOk="0">
                  <a:moveTo>
                    <a:pt x="127" y="0"/>
                  </a:moveTo>
                  <a:cubicBezTo>
                    <a:pt x="63" y="0"/>
                    <a:pt x="1" y="54"/>
                    <a:pt x="24" y="131"/>
                  </a:cubicBezTo>
                  <a:cubicBezTo>
                    <a:pt x="99" y="393"/>
                    <a:pt x="224" y="718"/>
                    <a:pt x="449" y="881"/>
                  </a:cubicBezTo>
                  <a:cubicBezTo>
                    <a:pt x="561" y="956"/>
                    <a:pt x="686" y="981"/>
                    <a:pt x="811" y="981"/>
                  </a:cubicBezTo>
                  <a:cubicBezTo>
                    <a:pt x="849" y="968"/>
                    <a:pt x="874" y="968"/>
                    <a:pt x="899" y="968"/>
                  </a:cubicBezTo>
                  <a:cubicBezTo>
                    <a:pt x="874" y="1006"/>
                    <a:pt x="874" y="1056"/>
                    <a:pt x="874" y="1093"/>
                  </a:cubicBezTo>
                  <a:cubicBezTo>
                    <a:pt x="886" y="1206"/>
                    <a:pt x="949" y="1281"/>
                    <a:pt x="1024" y="1356"/>
                  </a:cubicBezTo>
                  <a:cubicBezTo>
                    <a:pt x="1136" y="1468"/>
                    <a:pt x="1149" y="1531"/>
                    <a:pt x="1124" y="1693"/>
                  </a:cubicBezTo>
                  <a:cubicBezTo>
                    <a:pt x="1111" y="1843"/>
                    <a:pt x="1149" y="1968"/>
                    <a:pt x="1211" y="2106"/>
                  </a:cubicBezTo>
                  <a:cubicBezTo>
                    <a:pt x="1224" y="2168"/>
                    <a:pt x="1274" y="2243"/>
                    <a:pt x="1274" y="2318"/>
                  </a:cubicBezTo>
                  <a:cubicBezTo>
                    <a:pt x="1274" y="2378"/>
                    <a:pt x="1250" y="2461"/>
                    <a:pt x="1196" y="2461"/>
                  </a:cubicBezTo>
                  <a:cubicBezTo>
                    <a:pt x="1182" y="2461"/>
                    <a:pt x="1166" y="2456"/>
                    <a:pt x="1149" y="2443"/>
                  </a:cubicBezTo>
                  <a:cubicBezTo>
                    <a:pt x="1135" y="2436"/>
                    <a:pt x="1121" y="2433"/>
                    <a:pt x="1106" y="2433"/>
                  </a:cubicBezTo>
                  <a:cubicBezTo>
                    <a:pt x="1067" y="2433"/>
                    <a:pt x="1026" y="2456"/>
                    <a:pt x="999" y="2493"/>
                  </a:cubicBezTo>
                  <a:cubicBezTo>
                    <a:pt x="861" y="2693"/>
                    <a:pt x="1011" y="2905"/>
                    <a:pt x="999" y="3118"/>
                  </a:cubicBezTo>
                  <a:cubicBezTo>
                    <a:pt x="986" y="3393"/>
                    <a:pt x="924" y="3668"/>
                    <a:pt x="761" y="3893"/>
                  </a:cubicBezTo>
                  <a:cubicBezTo>
                    <a:pt x="687" y="4004"/>
                    <a:pt x="806" y="4130"/>
                    <a:pt x="919" y="4130"/>
                  </a:cubicBezTo>
                  <a:cubicBezTo>
                    <a:pt x="957" y="4130"/>
                    <a:pt x="995" y="4115"/>
                    <a:pt x="1024" y="4080"/>
                  </a:cubicBezTo>
                  <a:cubicBezTo>
                    <a:pt x="1186" y="3868"/>
                    <a:pt x="1299" y="3630"/>
                    <a:pt x="1311" y="3368"/>
                  </a:cubicBezTo>
                  <a:cubicBezTo>
                    <a:pt x="1311" y="3243"/>
                    <a:pt x="1274" y="3118"/>
                    <a:pt x="1236" y="3005"/>
                  </a:cubicBezTo>
                  <a:cubicBezTo>
                    <a:pt x="1211" y="2930"/>
                    <a:pt x="1136" y="2780"/>
                    <a:pt x="1149" y="2680"/>
                  </a:cubicBezTo>
                  <a:lnTo>
                    <a:pt x="1149" y="2680"/>
                  </a:lnTo>
                  <a:cubicBezTo>
                    <a:pt x="1170" y="2686"/>
                    <a:pt x="1193" y="2689"/>
                    <a:pt x="1214" y="2689"/>
                  </a:cubicBezTo>
                  <a:cubicBezTo>
                    <a:pt x="1380" y="2689"/>
                    <a:pt x="1539" y="2531"/>
                    <a:pt x="1561" y="2343"/>
                  </a:cubicBezTo>
                  <a:cubicBezTo>
                    <a:pt x="1573" y="2168"/>
                    <a:pt x="1486" y="2018"/>
                    <a:pt x="1449" y="1843"/>
                  </a:cubicBezTo>
                  <a:cubicBezTo>
                    <a:pt x="1424" y="1668"/>
                    <a:pt x="1511" y="1518"/>
                    <a:pt x="1424" y="1343"/>
                  </a:cubicBezTo>
                  <a:cubicBezTo>
                    <a:pt x="1386" y="1281"/>
                    <a:pt x="1324" y="1231"/>
                    <a:pt x="1274" y="1181"/>
                  </a:cubicBezTo>
                  <a:cubicBezTo>
                    <a:pt x="1249" y="1168"/>
                    <a:pt x="1211" y="1131"/>
                    <a:pt x="1199" y="1106"/>
                  </a:cubicBezTo>
                  <a:cubicBezTo>
                    <a:pt x="1174" y="1068"/>
                    <a:pt x="1174" y="1081"/>
                    <a:pt x="1186" y="1031"/>
                  </a:cubicBezTo>
                  <a:cubicBezTo>
                    <a:pt x="1224" y="893"/>
                    <a:pt x="1261" y="768"/>
                    <a:pt x="1111" y="681"/>
                  </a:cubicBezTo>
                  <a:cubicBezTo>
                    <a:pt x="1050" y="636"/>
                    <a:pt x="979" y="629"/>
                    <a:pt x="906" y="629"/>
                  </a:cubicBezTo>
                  <a:cubicBezTo>
                    <a:pt x="869" y="629"/>
                    <a:pt x="832" y="631"/>
                    <a:pt x="795" y="631"/>
                  </a:cubicBezTo>
                  <a:cubicBezTo>
                    <a:pt x="740" y="631"/>
                    <a:pt x="686" y="627"/>
                    <a:pt x="636" y="606"/>
                  </a:cubicBezTo>
                  <a:cubicBezTo>
                    <a:pt x="386" y="518"/>
                    <a:pt x="311" y="306"/>
                    <a:pt x="224" y="69"/>
                  </a:cubicBezTo>
                  <a:cubicBezTo>
                    <a:pt x="205" y="21"/>
                    <a:pt x="166"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9" name="Google Shape;4659;p15"/>
            <p:cNvSpPr/>
            <p:nvPr/>
          </p:nvSpPr>
          <p:spPr>
            <a:xfrm>
              <a:off x="6380350" y="2126700"/>
              <a:ext cx="68325" cy="49075"/>
            </a:xfrm>
            <a:custGeom>
              <a:avLst/>
              <a:gdLst/>
              <a:ahLst/>
              <a:cxnLst/>
              <a:rect l="l" t="t" r="r" b="b"/>
              <a:pathLst>
                <a:path w="2733" h="1963" extrusionOk="0">
                  <a:moveTo>
                    <a:pt x="651" y="0"/>
                  </a:moveTo>
                  <a:cubicBezTo>
                    <a:pt x="452" y="0"/>
                    <a:pt x="257" y="111"/>
                    <a:pt x="96" y="215"/>
                  </a:cubicBezTo>
                  <a:cubicBezTo>
                    <a:pt x="1" y="279"/>
                    <a:pt x="59" y="415"/>
                    <a:pt x="156" y="415"/>
                  </a:cubicBezTo>
                  <a:cubicBezTo>
                    <a:pt x="173" y="415"/>
                    <a:pt x="191" y="411"/>
                    <a:pt x="209" y="402"/>
                  </a:cubicBezTo>
                  <a:cubicBezTo>
                    <a:pt x="321" y="340"/>
                    <a:pt x="434" y="252"/>
                    <a:pt x="571" y="252"/>
                  </a:cubicBezTo>
                  <a:cubicBezTo>
                    <a:pt x="709" y="265"/>
                    <a:pt x="759" y="327"/>
                    <a:pt x="809" y="440"/>
                  </a:cubicBezTo>
                  <a:cubicBezTo>
                    <a:pt x="859" y="552"/>
                    <a:pt x="946" y="652"/>
                    <a:pt x="1059" y="690"/>
                  </a:cubicBezTo>
                  <a:cubicBezTo>
                    <a:pt x="1196" y="740"/>
                    <a:pt x="1321" y="752"/>
                    <a:pt x="1446" y="815"/>
                  </a:cubicBezTo>
                  <a:cubicBezTo>
                    <a:pt x="1934" y="1040"/>
                    <a:pt x="2258" y="1439"/>
                    <a:pt x="2496" y="1902"/>
                  </a:cubicBezTo>
                  <a:cubicBezTo>
                    <a:pt x="2517" y="1945"/>
                    <a:pt x="2553" y="1962"/>
                    <a:pt x="2590" y="1962"/>
                  </a:cubicBezTo>
                  <a:cubicBezTo>
                    <a:pt x="2660" y="1962"/>
                    <a:pt x="2733" y="1897"/>
                    <a:pt x="2708" y="1814"/>
                  </a:cubicBezTo>
                  <a:cubicBezTo>
                    <a:pt x="2633" y="1527"/>
                    <a:pt x="2471" y="1289"/>
                    <a:pt x="2271" y="1077"/>
                  </a:cubicBezTo>
                  <a:cubicBezTo>
                    <a:pt x="2046" y="852"/>
                    <a:pt x="1771" y="727"/>
                    <a:pt x="1484" y="590"/>
                  </a:cubicBezTo>
                  <a:cubicBezTo>
                    <a:pt x="1359" y="527"/>
                    <a:pt x="1221" y="427"/>
                    <a:pt x="1134" y="315"/>
                  </a:cubicBezTo>
                  <a:cubicBezTo>
                    <a:pt x="1034" y="215"/>
                    <a:pt x="996" y="102"/>
                    <a:pt x="846" y="40"/>
                  </a:cubicBezTo>
                  <a:cubicBezTo>
                    <a:pt x="782" y="12"/>
                    <a:pt x="716" y="0"/>
                    <a:pt x="6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0" name="Google Shape;4660;p15"/>
            <p:cNvSpPr/>
            <p:nvPr/>
          </p:nvSpPr>
          <p:spPr>
            <a:xfrm>
              <a:off x="6432100" y="2202575"/>
              <a:ext cx="20650" cy="68200"/>
            </a:xfrm>
            <a:custGeom>
              <a:avLst/>
              <a:gdLst/>
              <a:ahLst/>
              <a:cxnLst/>
              <a:rect l="l" t="t" r="r" b="b"/>
              <a:pathLst>
                <a:path w="826" h="2728" extrusionOk="0">
                  <a:moveTo>
                    <a:pt x="695" y="1"/>
                  </a:moveTo>
                  <a:cubicBezTo>
                    <a:pt x="631" y="1"/>
                    <a:pt x="563" y="45"/>
                    <a:pt x="563" y="129"/>
                  </a:cubicBezTo>
                  <a:cubicBezTo>
                    <a:pt x="563" y="241"/>
                    <a:pt x="501" y="354"/>
                    <a:pt x="451" y="454"/>
                  </a:cubicBezTo>
                  <a:cubicBezTo>
                    <a:pt x="401" y="554"/>
                    <a:pt x="301" y="616"/>
                    <a:pt x="238" y="704"/>
                  </a:cubicBezTo>
                  <a:cubicBezTo>
                    <a:pt x="151" y="816"/>
                    <a:pt x="138" y="929"/>
                    <a:pt x="176" y="1054"/>
                  </a:cubicBezTo>
                  <a:cubicBezTo>
                    <a:pt x="226" y="1166"/>
                    <a:pt x="288" y="1254"/>
                    <a:pt x="276" y="1391"/>
                  </a:cubicBezTo>
                  <a:cubicBezTo>
                    <a:pt x="263" y="1629"/>
                    <a:pt x="88" y="1841"/>
                    <a:pt x="51" y="2078"/>
                  </a:cubicBezTo>
                  <a:cubicBezTo>
                    <a:pt x="1" y="2316"/>
                    <a:pt x="63" y="2591"/>
                    <a:pt x="288" y="2716"/>
                  </a:cubicBezTo>
                  <a:cubicBezTo>
                    <a:pt x="307" y="2724"/>
                    <a:pt x="324" y="2728"/>
                    <a:pt x="341" y="2728"/>
                  </a:cubicBezTo>
                  <a:cubicBezTo>
                    <a:pt x="451" y="2728"/>
                    <a:pt x="520" y="2570"/>
                    <a:pt x="401" y="2516"/>
                  </a:cubicBezTo>
                  <a:cubicBezTo>
                    <a:pt x="176" y="2391"/>
                    <a:pt x="276" y="2091"/>
                    <a:pt x="351" y="1903"/>
                  </a:cubicBezTo>
                  <a:cubicBezTo>
                    <a:pt x="438" y="1704"/>
                    <a:pt x="551" y="1491"/>
                    <a:pt x="538" y="1266"/>
                  </a:cubicBezTo>
                  <a:cubicBezTo>
                    <a:pt x="526" y="1204"/>
                    <a:pt x="513" y="1154"/>
                    <a:pt x="501" y="1104"/>
                  </a:cubicBezTo>
                  <a:cubicBezTo>
                    <a:pt x="488" y="1054"/>
                    <a:pt x="451" y="1004"/>
                    <a:pt x="451" y="954"/>
                  </a:cubicBezTo>
                  <a:cubicBezTo>
                    <a:pt x="438" y="879"/>
                    <a:pt x="576" y="829"/>
                    <a:pt x="626" y="766"/>
                  </a:cubicBezTo>
                  <a:cubicBezTo>
                    <a:pt x="688" y="691"/>
                    <a:pt x="763" y="579"/>
                    <a:pt x="801" y="479"/>
                  </a:cubicBezTo>
                  <a:cubicBezTo>
                    <a:pt x="826" y="354"/>
                    <a:pt x="826" y="241"/>
                    <a:pt x="813" y="116"/>
                  </a:cubicBezTo>
                  <a:cubicBezTo>
                    <a:pt x="813" y="38"/>
                    <a:pt x="755" y="1"/>
                    <a:pt x="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1" name="Google Shape;4661;p15"/>
            <p:cNvSpPr/>
            <p:nvPr/>
          </p:nvSpPr>
          <p:spPr>
            <a:xfrm>
              <a:off x="6341025" y="2112850"/>
              <a:ext cx="37700" cy="59100"/>
            </a:xfrm>
            <a:custGeom>
              <a:avLst/>
              <a:gdLst/>
              <a:ahLst/>
              <a:cxnLst/>
              <a:rect l="l" t="t" r="r" b="b"/>
              <a:pathLst>
                <a:path w="1508" h="2364" extrusionOk="0">
                  <a:moveTo>
                    <a:pt x="136" y="0"/>
                  </a:moveTo>
                  <a:cubicBezTo>
                    <a:pt x="54" y="0"/>
                    <a:pt x="1" y="117"/>
                    <a:pt x="45" y="194"/>
                  </a:cubicBezTo>
                  <a:cubicBezTo>
                    <a:pt x="120" y="319"/>
                    <a:pt x="207" y="419"/>
                    <a:pt x="320" y="519"/>
                  </a:cubicBezTo>
                  <a:cubicBezTo>
                    <a:pt x="432" y="594"/>
                    <a:pt x="557" y="631"/>
                    <a:pt x="645" y="756"/>
                  </a:cubicBezTo>
                  <a:cubicBezTo>
                    <a:pt x="720" y="856"/>
                    <a:pt x="757" y="956"/>
                    <a:pt x="757" y="1081"/>
                  </a:cubicBezTo>
                  <a:cubicBezTo>
                    <a:pt x="745" y="1194"/>
                    <a:pt x="770" y="1294"/>
                    <a:pt x="832" y="1381"/>
                  </a:cubicBezTo>
                  <a:cubicBezTo>
                    <a:pt x="895" y="1456"/>
                    <a:pt x="957" y="1531"/>
                    <a:pt x="1032" y="1594"/>
                  </a:cubicBezTo>
                  <a:cubicBezTo>
                    <a:pt x="1070" y="1644"/>
                    <a:pt x="1132" y="1694"/>
                    <a:pt x="1132" y="1768"/>
                  </a:cubicBezTo>
                  <a:cubicBezTo>
                    <a:pt x="1120" y="1843"/>
                    <a:pt x="1045" y="1918"/>
                    <a:pt x="1007" y="1968"/>
                  </a:cubicBezTo>
                  <a:cubicBezTo>
                    <a:pt x="945" y="2043"/>
                    <a:pt x="870" y="2118"/>
                    <a:pt x="832" y="2218"/>
                  </a:cubicBezTo>
                  <a:cubicBezTo>
                    <a:pt x="799" y="2294"/>
                    <a:pt x="861" y="2364"/>
                    <a:pt x="924" y="2364"/>
                  </a:cubicBezTo>
                  <a:cubicBezTo>
                    <a:pt x="955" y="2364"/>
                    <a:pt x="987" y="2347"/>
                    <a:pt x="1007" y="2306"/>
                  </a:cubicBezTo>
                  <a:cubicBezTo>
                    <a:pt x="1070" y="2206"/>
                    <a:pt x="1195" y="2168"/>
                    <a:pt x="1282" y="2106"/>
                  </a:cubicBezTo>
                  <a:cubicBezTo>
                    <a:pt x="1382" y="2043"/>
                    <a:pt x="1457" y="1956"/>
                    <a:pt x="1470" y="1831"/>
                  </a:cubicBezTo>
                  <a:cubicBezTo>
                    <a:pt x="1507" y="1556"/>
                    <a:pt x="1257" y="1456"/>
                    <a:pt x="1095" y="1294"/>
                  </a:cubicBezTo>
                  <a:cubicBezTo>
                    <a:pt x="982" y="1194"/>
                    <a:pt x="1020" y="1119"/>
                    <a:pt x="1007" y="981"/>
                  </a:cubicBezTo>
                  <a:cubicBezTo>
                    <a:pt x="995" y="856"/>
                    <a:pt x="945" y="719"/>
                    <a:pt x="857" y="619"/>
                  </a:cubicBezTo>
                  <a:cubicBezTo>
                    <a:pt x="782" y="506"/>
                    <a:pt x="682" y="394"/>
                    <a:pt x="595" y="294"/>
                  </a:cubicBezTo>
                  <a:cubicBezTo>
                    <a:pt x="482" y="156"/>
                    <a:pt x="332" y="69"/>
                    <a:pt x="170" y="6"/>
                  </a:cubicBezTo>
                  <a:cubicBezTo>
                    <a:pt x="158" y="2"/>
                    <a:pt x="147"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2" name="Google Shape;4662;p15"/>
            <p:cNvSpPr/>
            <p:nvPr/>
          </p:nvSpPr>
          <p:spPr>
            <a:xfrm>
              <a:off x="6305900" y="2092950"/>
              <a:ext cx="27825" cy="49175"/>
            </a:xfrm>
            <a:custGeom>
              <a:avLst/>
              <a:gdLst/>
              <a:ahLst/>
              <a:cxnLst/>
              <a:rect l="l" t="t" r="r" b="b"/>
              <a:pathLst>
                <a:path w="1113" h="1967" extrusionOk="0">
                  <a:moveTo>
                    <a:pt x="763" y="847"/>
                  </a:moveTo>
                  <a:lnTo>
                    <a:pt x="763" y="847"/>
                  </a:lnTo>
                  <a:cubicBezTo>
                    <a:pt x="760" y="850"/>
                    <a:pt x="759" y="852"/>
                    <a:pt x="763" y="852"/>
                  </a:cubicBezTo>
                  <a:cubicBezTo>
                    <a:pt x="763" y="850"/>
                    <a:pt x="763" y="848"/>
                    <a:pt x="763" y="847"/>
                  </a:cubicBezTo>
                  <a:close/>
                  <a:moveTo>
                    <a:pt x="497" y="1"/>
                  </a:moveTo>
                  <a:cubicBezTo>
                    <a:pt x="481" y="1"/>
                    <a:pt x="466" y="1"/>
                    <a:pt x="450" y="3"/>
                  </a:cubicBezTo>
                  <a:cubicBezTo>
                    <a:pt x="325" y="15"/>
                    <a:pt x="200" y="53"/>
                    <a:pt x="75" y="90"/>
                  </a:cubicBezTo>
                  <a:cubicBezTo>
                    <a:pt x="0" y="103"/>
                    <a:pt x="25" y="203"/>
                    <a:pt x="100" y="203"/>
                  </a:cubicBezTo>
                  <a:cubicBezTo>
                    <a:pt x="175" y="215"/>
                    <a:pt x="225" y="215"/>
                    <a:pt x="288" y="253"/>
                  </a:cubicBezTo>
                  <a:cubicBezTo>
                    <a:pt x="338" y="290"/>
                    <a:pt x="388" y="328"/>
                    <a:pt x="438" y="353"/>
                  </a:cubicBezTo>
                  <a:cubicBezTo>
                    <a:pt x="488" y="378"/>
                    <a:pt x="538" y="415"/>
                    <a:pt x="575" y="440"/>
                  </a:cubicBezTo>
                  <a:cubicBezTo>
                    <a:pt x="588" y="453"/>
                    <a:pt x="600" y="465"/>
                    <a:pt x="613" y="478"/>
                  </a:cubicBezTo>
                  <a:cubicBezTo>
                    <a:pt x="600" y="490"/>
                    <a:pt x="588" y="515"/>
                    <a:pt x="575" y="528"/>
                  </a:cubicBezTo>
                  <a:cubicBezTo>
                    <a:pt x="550" y="578"/>
                    <a:pt x="538" y="628"/>
                    <a:pt x="513" y="677"/>
                  </a:cubicBezTo>
                  <a:cubicBezTo>
                    <a:pt x="500" y="715"/>
                    <a:pt x="488" y="777"/>
                    <a:pt x="488" y="827"/>
                  </a:cubicBezTo>
                  <a:cubicBezTo>
                    <a:pt x="488" y="890"/>
                    <a:pt x="500" y="952"/>
                    <a:pt x="513" y="1002"/>
                  </a:cubicBezTo>
                  <a:cubicBezTo>
                    <a:pt x="525" y="1115"/>
                    <a:pt x="388" y="1127"/>
                    <a:pt x="313" y="1165"/>
                  </a:cubicBezTo>
                  <a:cubicBezTo>
                    <a:pt x="200" y="1227"/>
                    <a:pt x="113" y="1327"/>
                    <a:pt x="88" y="1465"/>
                  </a:cubicBezTo>
                  <a:cubicBezTo>
                    <a:pt x="40" y="1749"/>
                    <a:pt x="286" y="1967"/>
                    <a:pt x="556" y="1967"/>
                  </a:cubicBezTo>
                  <a:cubicBezTo>
                    <a:pt x="571" y="1967"/>
                    <a:pt x="586" y="1966"/>
                    <a:pt x="600" y="1965"/>
                  </a:cubicBezTo>
                  <a:cubicBezTo>
                    <a:pt x="763" y="1952"/>
                    <a:pt x="750" y="1715"/>
                    <a:pt x="588" y="1715"/>
                  </a:cubicBezTo>
                  <a:cubicBezTo>
                    <a:pt x="488" y="1715"/>
                    <a:pt x="400" y="1652"/>
                    <a:pt x="413" y="1540"/>
                  </a:cubicBezTo>
                  <a:cubicBezTo>
                    <a:pt x="413" y="1440"/>
                    <a:pt x="525" y="1390"/>
                    <a:pt x="600" y="1352"/>
                  </a:cubicBezTo>
                  <a:cubicBezTo>
                    <a:pt x="713" y="1265"/>
                    <a:pt x="788" y="1177"/>
                    <a:pt x="788" y="1027"/>
                  </a:cubicBezTo>
                  <a:cubicBezTo>
                    <a:pt x="775" y="977"/>
                    <a:pt x="763" y="915"/>
                    <a:pt x="750" y="865"/>
                  </a:cubicBezTo>
                  <a:cubicBezTo>
                    <a:pt x="750" y="865"/>
                    <a:pt x="750" y="865"/>
                    <a:pt x="750" y="852"/>
                  </a:cubicBezTo>
                  <a:cubicBezTo>
                    <a:pt x="756" y="846"/>
                    <a:pt x="759" y="843"/>
                    <a:pt x="761" y="843"/>
                  </a:cubicBezTo>
                  <a:cubicBezTo>
                    <a:pt x="762" y="843"/>
                    <a:pt x="762" y="844"/>
                    <a:pt x="763" y="847"/>
                  </a:cubicBezTo>
                  <a:lnTo>
                    <a:pt x="763" y="847"/>
                  </a:lnTo>
                  <a:cubicBezTo>
                    <a:pt x="769" y="840"/>
                    <a:pt x="788" y="827"/>
                    <a:pt x="788" y="827"/>
                  </a:cubicBezTo>
                  <a:cubicBezTo>
                    <a:pt x="888" y="765"/>
                    <a:pt x="963" y="690"/>
                    <a:pt x="1013" y="590"/>
                  </a:cubicBezTo>
                  <a:cubicBezTo>
                    <a:pt x="1113" y="415"/>
                    <a:pt x="1025" y="228"/>
                    <a:pt x="875" y="115"/>
                  </a:cubicBezTo>
                  <a:cubicBezTo>
                    <a:pt x="763" y="48"/>
                    <a:pt x="631" y="1"/>
                    <a:pt x="4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3" name="Google Shape;4663;p15"/>
            <p:cNvSpPr/>
            <p:nvPr/>
          </p:nvSpPr>
          <p:spPr>
            <a:xfrm>
              <a:off x="6343375" y="2059550"/>
              <a:ext cx="37525" cy="33325"/>
            </a:xfrm>
            <a:custGeom>
              <a:avLst/>
              <a:gdLst/>
              <a:ahLst/>
              <a:cxnLst/>
              <a:rect l="l" t="t" r="r" b="b"/>
              <a:pathLst>
                <a:path w="1501" h="1333" extrusionOk="0">
                  <a:moveTo>
                    <a:pt x="1176" y="1"/>
                  </a:moveTo>
                  <a:cubicBezTo>
                    <a:pt x="1108" y="1"/>
                    <a:pt x="1041" y="14"/>
                    <a:pt x="988" y="39"/>
                  </a:cubicBezTo>
                  <a:cubicBezTo>
                    <a:pt x="876" y="89"/>
                    <a:pt x="801" y="164"/>
                    <a:pt x="726" y="251"/>
                  </a:cubicBezTo>
                  <a:cubicBezTo>
                    <a:pt x="663" y="326"/>
                    <a:pt x="576" y="364"/>
                    <a:pt x="488" y="414"/>
                  </a:cubicBezTo>
                  <a:cubicBezTo>
                    <a:pt x="313" y="514"/>
                    <a:pt x="138" y="639"/>
                    <a:pt x="63" y="826"/>
                  </a:cubicBezTo>
                  <a:cubicBezTo>
                    <a:pt x="1" y="976"/>
                    <a:pt x="26" y="1176"/>
                    <a:pt x="138" y="1301"/>
                  </a:cubicBezTo>
                  <a:cubicBezTo>
                    <a:pt x="154" y="1323"/>
                    <a:pt x="175" y="1333"/>
                    <a:pt x="196" y="1333"/>
                  </a:cubicBezTo>
                  <a:cubicBezTo>
                    <a:pt x="258" y="1333"/>
                    <a:pt x="326" y="1251"/>
                    <a:pt x="288" y="1176"/>
                  </a:cubicBezTo>
                  <a:cubicBezTo>
                    <a:pt x="226" y="1089"/>
                    <a:pt x="288" y="1014"/>
                    <a:pt x="351" y="939"/>
                  </a:cubicBezTo>
                  <a:cubicBezTo>
                    <a:pt x="438" y="851"/>
                    <a:pt x="576" y="789"/>
                    <a:pt x="688" y="714"/>
                  </a:cubicBezTo>
                  <a:cubicBezTo>
                    <a:pt x="826" y="626"/>
                    <a:pt x="913" y="514"/>
                    <a:pt x="1026" y="401"/>
                  </a:cubicBezTo>
                  <a:cubicBezTo>
                    <a:pt x="1063" y="364"/>
                    <a:pt x="1088" y="339"/>
                    <a:pt x="1126" y="339"/>
                  </a:cubicBezTo>
                  <a:lnTo>
                    <a:pt x="1151" y="339"/>
                  </a:lnTo>
                  <a:cubicBezTo>
                    <a:pt x="1163" y="351"/>
                    <a:pt x="1176" y="376"/>
                    <a:pt x="1201" y="389"/>
                  </a:cubicBezTo>
                  <a:cubicBezTo>
                    <a:pt x="1229" y="417"/>
                    <a:pt x="1269" y="433"/>
                    <a:pt x="1311" y="433"/>
                  </a:cubicBezTo>
                  <a:cubicBezTo>
                    <a:pt x="1345" y="433"/>
                    <a:pt x="1380" y="423"/>
                    <a:pt x="1413" y="401"/>
                  </a:cubicBezTo>
                  <a:cubicBezTo>
                    <a:pt x="1476" y="364"/>
                    <a:pt x="1501" y="289"/>
                    <a:pt x="1488" y="201"/>
                  </a:cubicBezTo>
                  <a:cubicBezTo>
                    <a:pt x="1454" y="59"/>
                    <a:pt x="1314" y="1"/>
                    <a:pt x="1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4" name="Google Shape;4664;p15"/>
            <p:cNvSpPr/>
            <p:nvPr/>
          </p:nvSpPr>
          <p:spPr>
            <a:xfrm>
              <a:off x="6365325" y="2078925"/>
              <a:ext cx="17125" cy="30025"/>
            </a:xfrm>
            <a:custGeom>
              <a:avLst/>
              <a:gdLst/>
              <a:ahLst/>
              <a:cxnLst/>
              <a:rect l="l" t="t" r="r" b="b"/>
              <a:pathLst>
                <a:path w="685" h="1201" extrusionOk="0">
                  <a:moveTo>
                    <a:pt x="173" y="1"/>
                  </a:moveTo>
                  <a:cubicBezTo>
                    <a:pt x="56" y="1"/>
                    <a:pt x="1" y="167"/>
                    <a:pt x="85" y="251"/>
                  </a:cubicBezTo>
                  <a:cubicBezTo>
                    <a:pt x="85" y="264"/>
                    <a:pt x="85" y="276"/>
                    <a:pt x="85" y="301"/>
                  </a:cubicBezTo>
                  <a:cubicBezTo>
                    <a:pt x="85" y="301"/>
                    <a:pt x="85" y="314"/>
                    <a:pt x="85" y="314"/>
                  </a:cubicBezTo>
                  <a:cubicBezTo>
                    <a:pt x="85" y="339"/>
                    <a:pt x="73" y="364"/>
                    <a:pt x="73" y="389"/>
                  </a:cubicBezTo>
                  <a:cubicBezTo>
                    <a:pt x="73" y="414"/>
                    <a:pt x="73" y="439"/>
                    <a:pt x="73" y="464"/>
                  </a:cubicBezTo>
                  <a:cubicBezTo>
                    <a:pt x="98" y="614"/>
                    <a:pt x="198" y="689"/>
                    <a:pt x="323" y="764"/>
                  </a:cubicBezTo>
                  <a:cubicBezTo>
                    <a:pt x="323" y="776"/>
                    <a:pt x="335" y="776"/>
                    <a:pt x="348" y="776"/>
                  </a:cubicBezTo>
                  <a:cubicBezTo>
                    <a:pt x="348" y="789"/>
                    <a:pt x="348" y="789"/>
                    <a:pt x="360" y="789"/>
                  </a:cubicBezTo>
                  <a:cubicBezTo>
                    <a:pt x="360" y="801"/>
                    <a:pt x="373" y="801"/>
                    <a:pt x="373" y="801"/>
                  </a:cubicBezTo>
                  <a:cubicBezTo>
                    <a:pt x="373" y="801"/>
                    <a:pt x="373" y="801"/>
                    <a:pt x="385" y="814"/>
                  </a:cubicBezTo>
                  <a:cubicBezTo>
                    <a:pt x="373" y="814"/>
                    <a:pt x="373" y="826"/>
                    <a:pt x="373" y="826"/>
                  </a:cubicBezTo>
                  <a:cubicBezTo>
                    <a:pt x="373" y="839"/>
                    <a:pt x="373" y="839"/>
                    <a:pt x="373" y="851"/>
                  </a:cubicBezTo>
                  <a:cubicBezTo>
                    <a:pt x="368" y="856"/>
                    <a:pt x="363" y="860"/>
                    <a:pt x="360" y="864"/>
                  </a:cubicBezTo>
                  <a:lnTo>
                    <a:pt x="360" y="864"/>
                  </a:lnTo>
                  <a:cubicBezTo>
                    <a:pt x="348" y="876"/>
                    <a:pt x="348" y="901"/>
                    <a:pt x="335" y="914"/>
                  </a:cubicBezTo>
                  <a:cubicBezTo>
                    <a:pt x="310" y="976"/>
                    <a:pt x="298" y="1026"/>
                    <a:pt x="298" y="1089"/>
                  </a:cubicBezTo>
                  <a:cubicBezTo>
                    <a:pt x="298" y="1151"/>
                    <a:pt x="360" y="1201"/>
                    <a:pt x="435" y="1201"/>
                  </a:cubicBezTo>
                  <a:cubicBezTo>
                    <a:pt x="510" y="1201"/>
                    <a:pt x="548" y="1139"/>
                    <a:pt x="548" y="1076"/>
                  </a:cubicBezTo>
                  <a:cubicBezTo>
                    <a:pt x="548" y="1084"/>
                    <a:pt x="549" y="1087"/>
                    <a:pt x="550" y="1087"/>
                  </a:cubicBezTo>
                  <a:cubicBezTo>
                    <a:pt x="554" y="1087"/>
                    <a:pt x="560" y="1072"/>
                    <a:pt x="560" y="1064"/>
                  </a:cubicBezTo>
                  <a:cubicBezTo>
                    <a:pt x="560" y="1064"/>
                    <a:pt x="560" y="1064"/>
                    <a:pt x="560" y="1051"/>
                  </a:cubicBezTo>
                  <a:cubicBezTo>
                    <a:pt x="573" y="1039"/>
                    <a:pt x="585" y="1014"/>
                    <a:pt x="598" y="989"/>
                  </a:cubicBezTo>
                  <a:cubicBezTo>
                    <a:pt x="623" y="951"/>
                    <a:pt x="648" y="901"/>
                    <a:pt x="673" y="851"/>
                  </a:cubicBezTo>
                  <a:cubicBezTo>
                    <a:pt x="685" y="789"/>
                    <a:pt x="685" y="726"/>
                    <a:pt x="660" y="664"/>
                  </a:cubicBezTo>
                  <a:cubicBezTo>
                    <a:pt x="635" y="589"/>
                    <a:pt x="585" y="539"/>
                    <a:pt x="510" y="489"/>
                  </a:cubicBezTo>
                  <a:cubicBezTo>
                    <a:pt x="498" y="476"/>
                    <a:pt x="473" y="464"/>
                    <a:pt x="460" y="451"/>
                  </a:cubicBezTo>
                  <a:lnTo>
                    <a:pt x="448" y="451"/>
                  </a:lnTo>
                  <a:cubicBezTo>
                    <a:pt x="448" y="445"/>
                    <a:pt x="448" y="445"/>
                    <a:pt x="448" y="445"/>
                  </a:cubicBezTo>
                  <a:cubicBezTo>
                    <a:pt x="448" y="445"/>
                    <a:pt x="448" y="445"/>
                    <a:pt x="448" y="439"/>
                  </a:cubicBezTo>
                  <a:cubicBezTo>
                    <a:pt x="448" y="439"/>
                    <a:pt x="435" y="426"/>
                    <a:pt x="423" y="426"/>
                  </a:cubicBezTo>
                  <a:lnTo>
                    <a:pt x="423" y="414"/>
                  </a:lnTo>
                  <a:cubicBezTo>
                    <a:pt x="423" y="414"/>
                    <a:pt x="423" y="414"/>
                    <a:pt x="423" y="401"/>
                  </a:cubicBezTo>
                  <a:cubicBezTo>
                    <a:pt x="423" y="401"/>
                    <a:pt x="423" y="389"/>
                    <a:pt x="423" y="389"/>
                  </a:cubicBezTo>
                  <a:cubicBezTo>
                    <a:pt x="435" y="301"/>
                    <a:pt x="448" y="226"/>
                    <a:pt x="398" y="139"/>
                  </a:cubicBezTo>
                  <a:cubicBezTo>
                    <a:pt x="360" y="51"/>
                    <a:pt x="273" y="1"/>
                    <a:pt x="185" y="1"/>
                  </a:cubicBezTo>
                  <a:cubicBezTo>
                    <a:pt x="181" y="1"/>
                    <a:pt x="177" y="1"/>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5" name="Google Shape;4665;p15"/>
            <p:cNvSpPr/>
            <p:nvPr/>
          </p:nvSpPr>
          <p:spPr>
            <a:xfrm>
              <a:off x="6399000" y="2088900"/>
              <a:ext cx="14700" cy="35925"/>
            </a:xfrm>
            <a:custGeom>
              <a:avLst/>
              <a:gdLst/>
              <a:ahLst/>
              <a:cxnLst/>
              <a:rect l="l" t="t" r="r" b="b"/>
              <a:pathLst>
                <a:path w="588" h="1437" extrusionOk="0">
                  <a:moveTo>
                    <a:pt x="289" y="0"/>
                  </a:moveTo>
                  <a:cubicBezTo>
                    <a:pt x="280" y="0"/>
                    <a:pt x="272" y="1"/>
                    <a:pt x="263" y="2"/>
                  </a:cubicBezTo>
                  <a:cubicBezTo>
                    <a:pt x="200" y="15"/>
                    <a:pt x="138" y="52"/>
                    <a:pt x="150" y="127"/>
                  </a:cubicBezTo>
                  <a:cubicBezTo>
                    <a:pt x="150" y="190"/>
                    <a:pt x="188" y="252"/>
                    <a:pt x="213" y="302"/>
                  </a:cubicBezTo>
                  <a:cubicBezTo>
                    <a:pt x="213" y="315"/>
                    <a:pt x="225" y="327"/>
                    <a:pt x="225" y="327"/>
                  </a:cubicBezTo>
                  <a:cubicBezTo>
                    <a:pt x="225" y="327"/>
                    <a:pt x="225" y="340"/>
                    <a:pt x="238" y="340"/>
                  </a:cubicBezTo>
                  <a:cubicBezTo>
                    <a:pt x="238" y="352"/>
                    <a:pt x="238" y="365"/>
                    <a:pt x="238" y="377"/>
                  </a:cubicBezTo>
                  <a:cubicBezTo>
                    <a:pt x="250" y="377"/>
                    <a:pt x="238" y="377"/>
                    <a:pt x="250" y="390"/>
                  </a:cubicBezTo>
                  <a:cubicBezTo>
                    <a:pt x="250" y="402"/>
                    <a:pt x="250" y="415"/>
                    <a:pt x="250" y="427"/>
                  </a:cubicBezTo>
                  <a:cubicBezTo>
                    <a:pt x="250" y="427"/>
                    <a:pt x="250" y="440"/>
                    <a:pt x="250" y="440"/>
                  </a:cubicBezTo>
                  <a:cubicBezTo>
                    <a:pt x="238" y="465"/>
                    <a:pt x="238" y="477"/>
                    <a:pt x="238" y="502"/>
                  </a:cubicBezTo>
                  <a:cubicBezTo>
                    <a:pt x="225" y="502"/>
                    <a:pt x="225" y="502"/>
                    <a:pt x="225" y="515"/>
                  </a:cubicBezTo>
                  <a:cubicBezTo>
                    <a:pt x="225" y="527"/>
                    <a:pt x="213" y="527"/>
                    <a:pt x="213" y="540"/>
                  </a:cubicBezTo>
                  <a:cubicBezTo>
                    <a:pt x="213" y="540"/>
                    <a:pt x="200" y="552"/>
                    <a:pt x="200" y="552"/>
                  </a:cubicBezTo>
                  <a:cubicBezTo>
                    <a:pt x="188" y="565"/>
                    <a:pt x="188" y="577"/>
                    <a:pt x="175" y="590"/>
                  </a:cubicBezTo>
                  <a:cubicBezTo>
                    <a:pt x="88" y="702"/>
                    <a:pt x="0" y="814"/>
                    <a:pt x="25" y="977"/>
                  </a:cubicBezTo>
                  <a:cubicBezTo>
                    <a:pt x="38" y="1002"/>
                    <a:pt x="38" y="1039"/>
                    <a:pt x="50" y="1064"/>
                  </a:cubicBezTo>
                  <a:cubicBezTo>
                    <a:pt x="63" y="1089"/>
                    <a:pt x="75" y="1114"/>
                    <a:pt x="88" y="1139"/>
                  </a:cubicBezTo>
                  <a:cubicBezTo>
                    <a:pt x="88" y="1139"/>
                    <a:pt x="92" y="1153"/>
                    <a:pt x="93" y="1158"/>
                  </a:cubicBezTo>
                  <a:lnTo>
                    <a:pt x="93" y="1158"/>
                  </a:lnTo>
                  <a:cubicBezTo>
                    <a:pt x="92" y="1156"/>
                    <a:pt x="90" y="1154"/>
                    <a:pt x="88" y="1152"/>
                  </a:cubicBezTo>
                  <a:lnTo>
                    <a:pt x="88" y="1152"/>
                  </a:lnTo>
                  <a:cubicBezTo>
                    <a:pt x="91" y="1158"/>
                    <a:pt x="92" y="1161"/>
                    <a:pt x="93" y="1161"/>
                  </a:cubicBezTo>
                  <a:cubicBezTo>
                    <a:pt x="93" y="1161"/>
                    <a:pt x="93" y="1160"/>
                    <a:pt x="93" y="1158"/>
                  </a:cubicBezTo>
                  <a:lnTo>
                    <a:pt x="93" y="1158"/>
                  </a:lnTo>
                  <a:cubicBezTo>
                    <a:pt x="101" y="1169"/>
                    <a:pt x="102" y="1179"/>
                    <a:pt x="113" y="1189"/>
                  </a:cubicBezTo>
                  <a:cubicBezTo>
                    <a:pt x="113" y="1202"/>
                    <a:pt x="113" y="1214"/>
                    <a:pt x="113" y="1214"/>
                  </a:cubicBezTo>
                  <a:cubicBezTo>
                    <a:pt x="31" y="1296"/>
                    <a:pt x="108" y="1437"/>
                    <a:pt x="208" y="1437"/>
                  </a:cubicBezTo>
                  <a:cubicBezTo>
                    <a:pt x="230" y="1437"/>
                    <a:pt x="253" y="1430"/>
                    <a:pt x="275" y="1414"/>
                  </a:cubicBezTo>
                  <a:cubicBezTo>
                    <a:pt x="338" y="1364"/>
                    <a:pt x="375" y="1289"/>
                    <a:pt x="388" y="1214"/>
                  </a:cubicBezTo>
                  <a:cubicBezTo>
                    <a:pt x="413" y="1127"/>
                    <a:pt x="388" y="1052"/>
                    <a:pt x="375" y="964"/>
                  </a:cubicBezTo>
                  <a:cubicBezTo>
                    <a:pt x="375" y="964"/>
                    <a:pt x="375" y="939"/>
                    <a:pt x="375" y="939"/>
                  </a:cubicBezTo>
                  <a:cubicBezTo>
                    <a:pt x="370" y="934"/>
                    <a:pt x="367" y="929"/>
                    <a:pt x="365" y="925"/>
                  </a:cubicBezTo>
                  <a:lnTo>
                    <a:pt x="365" y="925"/>
                  </a:lnTo>
                  <a:cubicBezTo>
                    <a:pt x="365" y="925"/>
                    <a:pt x="366" y="925"/>
                    <a:pt x="366" y="925"/>
                  </a:cubicBezTo>
                  <a:cubicBezTo>
                    <a:pt x="369" y="925"/>
                    <a:pt x="375" y="911"/>
                    <a:pt x="375" y="902"/>
                  </a:cubicBezTo>
                  <a:cubicBezTo>
                    <a:pt x="375" y="889"/>
                    <a:pt x="375" y="889"/>
                    <a:pt x="388" y="877"/>
                  </a:cubicBezTo>
                  <a:cubicBezTo>
                    <a:pt x="388" y="864"/>
                    <a:pt x="400" y="852"/>
                    <a:pt x="400" y="852"/>
                  </a:cubicBezTo>
                  <a:cubicBezTo>
                    <a:pt x="400" y="839"/>
                    <a:pt x="400" y="839"/>
                    <a:pt x="400" y="839"/>
                  </a:cubicBezTo>
                  <a:lnTo>
                    <a:pt x="413" y="839"/>
                  </a:lnTo>
                  <a:cubicBezTo>
                    <a:pt x="438" y="802"/>
                    <a:pt x="463" y="765"/>
                    <a:pt x="488" y="727"/>
                  </a:cubicBezTo>
                  <a:cubicBezTo>
                    <a:pt x="563" y="615"/>
                    <a:pt x="588" y="465"/>
                    <a:pt x="563" y="315"/>
                  </a:cubicBezTo>
                  <a:cubicBezTo>
                    <a:pt x="539" y="196"/>
                    <a:pt x="437"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6" name="Google Shape;4666;p15"/>
            <p:cNvSpPr/>
            <p:nvPr/>
          </p:nvSpPr>
          <p:spPr>
            <a:xfrm>
              <a:off x="6294425" y="2138700"/>
              <a:ext cx="52725" cy="140750"/>
            </a:xfrm>
            <a:custGeom>
              <a:avLst/>
              <a:gdLst/>
              <a:ahLst/>
              <a:cxnLst/>
              <a:rect l="l" t="t" r="r" b="b"/>
              <a:pathLst>
                <a:path w="2109" h="5630" extrusionOk="0">
                  <a:moveTo>
                    <a:pt x="165" y="0"/>
                  </a:moveTo>
                  <a:cubicBezTo>
                    <a:pt x="79" y="0"/>
                    <a:pt x="0" y="105"/>
                    <a:pt x="9" y="197"/>
                  </a:cubicBezTo>
                  <a:cubicBezTo>
                    <a:pt x="47" y="372"/>
                    <a:pt x="147" y="485"/>
                    <a:pt x="272" y="597"/>
                  </a:cubicBezTo>
                  <a:cubicBezTo>
                    <a:pt x="397" y="697"/>
                    <a:pt x="547" y="797"/>
                    <a:pt x="484" y="972"/>
                  </a:cubicBezTo>
                  <a:cubicBezTo>
                    <a:pt x="447" y="1109"/>
                    <a:pt x="359" y="1222"/>
                    <a:pt x="359" y="1372"/>
                  </a:cubicBezTo>
                  <a:cubicBezTo>
                    <a:pt x="372" y="1559"/>
                    <a:pt x="497" y="1659"/>
                    <a:pt x="622" y="1797"/>
                  </a:cubicBezTo>
                  <a:cubicBezTo>
                    <a:pt x="722" y="1922"/>
                    <a:pt x="659" y="2059"/>
                    <a:pt x="597" y="2184"/>
                  </a:cubicBezTo>
                  <a:cubicBezTo>
                    <a:pt x="534" y="2309"/>
                    <a:pt x="484" y="2434"/>
                    <a:pt x="447" y="2571"/>
                  </a:cubicBezTo>
                  <a:cubicBezTo>
                    <a:pt x="397" y="2734"/>
                    <a:pt x="422" y="2909"/>
                    <a:pt x="484" y="3071"/>
                  </a:cubicBezTo>
                  <a:cubicBezTo>
                    <a:pt x="534" y="3221"/>
                    <a:pt x="584" y="3384"/>
                    <a:pt x="709" y="3459"/>
                  </a:cubicBezTo>
                  <a:cubicBezTo>
                    <a:pt x="784" y="3634"/>
                    <a:pt x="722" y="3821"/>
                    <a:pt x="784" y="3996"/>
                  </a:cubicBezTo>
                  <a:cubicBezTo>
                    <a:pt x="834" y="4171"/>
                    <a:pt x="959" y="4309"/>
                    <a:pt x="1097" y="4421"/>
                  </a:cubicBezTo>
                  <a:cubicBezTo>
                    <a:pt x="1234" y="4546"/>
                    <a:pt x="1422" y="4658"/>
                    <a:pt x="1509" y="4833"/>
                  </a:cubicBezTo>
                  <a:cubicBezTo>
                    <a:pt x="1597" y="4996"/>
                    <a:pt x="1584" y="5183"/>
                    <a:pt x="1509" y="5346"/>
                  </a:cubicBezTo>
                  <a:cubicBezTo>
                    <a:pt x="1424" y="5499"/>
                    <a:pt x="1554" y="5629"/>
                    <a:pt x="1684" y="5629"/>
                  </a:cubicBezTo>
                  <a:cubicBezTo>
                    <a:pt x="1745" y="5629"/>
                    <a:pt x="1807" y="5601"/>
                    <a:pt x="1846" y="5533"/>
                  </a:cubicBezTo>
                  <a:cubicBezTo>
                    <a:pt x="2109" y="5121"/>
                    <a:pt x="1921" y="4696"/>
                    <a:pt x="1584" y="4409"/>
                  </a:cubicBezTo>
                  <a:cubicBezTo>
                    <a:pt x="1422" y="4284"/>
                    <a:pt x="1197" y="4146"/>
                    <a:pt x="1109" y="3959"/>
                  </a:cubicBezTo>
                  <a:cubicBezTo>
                    <a:pt x="1059" y="3846"/>
                    <a:pt x="1084" y="3734"/>
                    <a:pt x="1084" y="3609"/>
                  </a:cubicBezTo>
                  <a:cubicBezTo>
                    <a:pt x="1084" y="3521"/>
                    <a:pt x="1072" y="3434"/>
                    <a:pt x="1059" y="3334"/>
                  </a:cubicBezTo>
                  <a:cubicBezTo>
                    <a:pt x="1147" y="3009"/>
                    <a:pt x="622" y="2784"/>
                    <a:pt x="784" y="2434"/>
                  </a:cubicBezTo>
                  <a:cubicBezTo>
                    <a:pt x="897" y="2197"/>
                    <a:pt x="1072" y="1947"/>
                    <a:pt x="909" y="1672"/>
                  </a:cubicBezTo>
                  <a:cubicBezTo>
                    <a:pt x="872" y="1597"/>
                    <a:pt x="759" y="1522"/>
                    <a:pt x="759" y="1434"/>
                  </a:cubicBezTo>
                  <a:cubicBezTo>
                    <a:pt x="747" y="1384"/>
                    <a:pt x="784" y="1309"/>
                    <a:pt x="809" y="1259"/>
                  </a:cubicBezTo>
                  <a:cubicBezTo>
                    <a:pt x="847" y="1109"/>
                    <a:pt x="909" y="972"/>
                    <a:pt x="884" y="822"/>
                  </a:cubicBezTo>
                  <a:cubicBezTo>
                    <a:pt x="834" y="472"/>
                    <a:pt x="459" y="297"/>
                    <a:pt x="259" y="47"/>
                  </a:cubicBezTo>
                  <a:cubicBezTo>
                    <a:pt x="229" y="14"/>
                    <a:pt x="197" y="0"/>
                    <a:pt x="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7" name="Google Shape;4667;p15"/>
            <p:cNvSpPr/>
            <p:nvPr/>
          </p:nvSpPr>
          <p:spPr>
            <a:xfrm>
              <a:off x="6320900" y="2145450"/>
              <a:ext cx="14700" cy="29575"/>
            </a:xfrm>
            <a:custGeom>
              <a:avLst/>
              <a:gdLst/>
              <a:ahLst/>
              <a:cxnLst/>
              <a:rect l="l" t="t" r="r" b="b"/>
              <a:pathLst>
                <a:path w="588" h="1183" extrusionOk="0">
                  <a:moveTo>
                    <a:pt x="159" y="0"/>
                  </a:moveTo>
                  <a:cubicBezTo>
                    <a:pt x="148" y="0"/>
                    <a:pt x="137" y="1"/>
                    <a:pt x="125" y="2"/>
                  </a:cubicBezTo>
                  <a:cubicBezTo>
                    <a:pt x="63" y="2"/>
                    <a:pt x="0" y="52"/>
                    <a:pt x="0" y="115"/>
                  </a:cubicBezTo>
                  <a:cubicBezTo>
                    <a:pt x="0" y="177"/>
                    <a:pt x="38" y="240"/>
                    <a:pt x="100" y="252"/>
                  </a:cubicBezTo>
                  <a:lnTo>
                    <a:pt x="125" y="252"/>
                  </a:lnTo>
                  <a:cubicBezTo>
                    <a:pt x="125" y="265"/>
                    <a:pt x="125" y="265"/>
                    <a:pt x="125" y="265"/>
                  </a:cubicBezTo>
                  <a:lnTo>
                    <a:pt x="138" y="265"/>
                  </a:lnTo>
                  <a:cubicBezTo>
                    <a:pt x="138" y="271"/>
                    <a:pt x="138" y="271"/>
                    <a:pt x="138" y="271"/>
                  </a:cubicBezTo>
                  <a:cubicBezTo>
                    <a:pt x="138" y="271"/>
                    <a:pt x="138" y="271"/>
                    <a:pt x="138" y="277"/>
                  </a:cubicBezTo>
                  <a:cubicBezTo>
                    <a:pt x="138" y="277"/>
                    <a:pt x="150" y="277"/>
                    <a:pt x="150" y="290"/>
                  </a:cubicBezTo>
                  <a:cubicBezTo>
                    <a:pt x="150" y="290"/>
                    <a:pt x="163" y="302"/>
                    <a:pt x="163" y="302"/>
                  </a:cubicBezTo>
                  <a:cubicBezTo>
                    <a:pt x="175" y="340"/>
                    <a:pt x="188" y="377"/>
                    <a:pt x="188" y="415"/>
                  </a:cubicBezTo>
                  <a:cubicBezTo>
                    <a:pt x="188" y="415"/>
                    <a:pt x="188" y="427"/>
                    <a:pt x="200" y="427"/>
                  </a:cubicBezTo>
                  <a:cubicBezTo>
                    <a:pt x="200" y="452"/>
                    <a:pt x="200" y="477"/>
                    <a:pt x="200" y="502"/>
                  </a:cubicBezTo>
                  <a:cubicBezTo>
                    <a:pt x="200" y="539"/>
                    <a:pt x="200" y="589"/>
                    <a:pt x="200" y="627"/>
                  </a:cubicBezTo>
                  <a:cubicBezTo>
                    <a:pt x="200" y="627"/>
                    <a:pt x="200" y="639"/>
                    <a:pt x="200" y="639"/>
                  </a:cubicBezTo>
                  <a:cubicBezTo>
                    <a:pt x="200" y="639"/>
                    <a:pt x="200" y="652"/>
                    <a:pt x="200" y="652"/>
                  </a:cubicBezTo>
                  <a:cubicBezTo>
                    <a:pt x="188" y="689"/>
                    <a:pt x="188" y="727"/>
                    <a:pt x="188" y="764"/>
                  </a:cubicBezTo>
                  <a:cubicBezTo>
                    <a:pt x="188" y="852"/>
                    <a:pt x="200" y="939"/>
                    <a:pt x="200" y="1039"/>
                  </a:cubicBezTo>
                  <a:cubicBezTo>
                    <a:pt x="200" y="1129"/>
                    <a:pt x="280" y="1182"/>
                    <a:pt x="357" y="1182"/>
                  </a:cubicBezTo>
                  <a:cubicBezTo>
                    <a:pt x="410" y="1182"/>
                    <a:pt x="462" y="1157"/>
                    <a:pt x="488" y="1102"/>
                  </a:cubicBezTo>
                  <a:cubicBezTo>
                    <a:pt x="550" y="989"/>
                    <a:pt x="587" y="864"/>
                    <a:pt x="587" y="739"/>
                  </a:cubicBezTo>
                  <a:cubicBezTo>
                    <a:pt x="587" y="702"/>
                    <a:pt x="587" y="689"/>
                    <a:pt x="587" y="652"/>
                  </a:cubicBezTo>
                  <a:lnTo>
                    <a:pt x="575" y="652"/>
                  </a:lnTo>
                  <a:cubicBezTo>
                    <a:pt x="575" y="652"/>
                    <a:pt x="575" y="627"/>
                    <a:pt x="575" y="614"/>
                  </a:cubicBezTo>
                  <a:cubicBezTo>
                    <a:pt x="575" y="602"/>
                    <a:pt x="575" y="589"/>
                    <a:pt x="575" y="577"/>
                  </a:cubicBezTo>
                  <a:cubicBezTo>
                    <a:pt x="562" y="514"/>
                    <a:pt x="550" y="452"/>
                    <a:pt x="538" y="390"/>
                  </a:cubicBezTo>
                  <a:cubicBezTo>
                    <a:pt x="490" y="212"/>
                    <a:pt x="364"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8" name="Google Shape;4668;p15"/>
            <p:cNvSpPr/>
            <p:nvPr/>
          </p:nvSpPr>
          <p:spPr>
            <a:xfrm>
              <a:off x="6324025" y="2152050"/>
              <a:ext cx="325" cy="25"/>
            </a:xfrm>
            <a:custGeom>
              <a:avLst/>
              <a:gdLst/>
              <a:ahLst/>
              <a:cxnLst/>
              <a:rect l="l" t="t" r="r" b="b"/>
              <a:pathLst>
                <a:path w="13" h="1" extrusionOk="0">
                  <a:moveTo>
                    <a:pt x="0" y="1"/>
                  </a:moveTo>
                  <a:cubicBezTo>
                    <a:pt x="13" y="1"/>
                    <a:pt x="13" y="1"/>
                    <a:pt x="13" y="1"/>
                  </a:cubicBezTo>
                  <a:cubicBezTo>
                    <a:pt x="13" y="1"/>
                    <a:pt x="13" y="1"/>
                    <a:pt x="13" y="1"/>
                  </a:cubicBez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9" name="Google Shape;4669;p15"/>
            <p:cNvSpPr/>
            <p:nvPr/>
          </p:nvSpPr>
          <p:spPr>
            <a:xfrm>
              <a:off x="6325575" y="2179550"/>
              <a:ext cx="16275" cy="56825"/>
            </a:xfrm>
            <a:custGeom>
              <a:avLst/>
              <a:gdLst/>
              <a:ahLst/>
              <a:cxnLst/>
              <a:rect l="l" t="t" r="r" b="b"/>
              <a:pathLst>
                <a:path w="651" h="2273" extrusionOk="0">
                  <a:moveTo>
                    <a:pt x="151" y="0"/>
                  </a:moveTo>
                  <a:cubicBezTo>
                    <a:pt x="88" y="0"/>
                    <a:pt x="13" y="75"/>
                    <a:pt x="13" y="150"/>
                  </a:cubicBezTo>
                  <a:cubicBezTo>
                    <a:pt x="38" y="288"/>
                    <a:pt x="63" y="413"/>
                    <a:pt x="126" y="538"/>
                  </a:cubicBezTo>
                  <a:cubicBezTo>
                    <a:pt x="163" y="600"/>
                    <a:pt x="188" y="663"/>
                    <a:pt x="226" y="713"/>
                  </a:cubicBezTo>
                  <a:cubicBezTo>
                    <a:pt x="251" y="738"/>
                    <a:pt x="263" y="763"/>
                    <a:pt x="276" y="788"/>
                  </a:cubicBezTo>
                  <a:cubicBezTo>
                    <a:pt x="276" y="788"/>
                    <a:pt x="283" y="809"/>
                    <a:pt x="286" y="809"/>
                  </a:cubicBezTo>
                  <a:cubicBezTo>
                    <a:pt x="287" y="809"/>
                    <a:pt x="288" y="806"/>
                    <a:pt x="288" y="800"/>
                  </a:cubicBezTo>
                  <a:lnTo>
                    <a:pt x="288" y="800"/>
                  </a:lnTo>
                  <a:cubicBezTo>
                    <a:pt x="288" y="813"/>
                    <a:pt x="288" y="813"/>
                    <a:pt x="286" y="813"/>
                  </a:cubicBezTo>
                  <a:cubicBezTo>
                    <a:pt x="285" y="813"/>
                    <a:pt x="282" y="813"/>
                    <a:pt x="276" y="825"/>
                  </a:cubicBezTo>
                  <a:cubicBezTo>
                    <a:pt x="263" y="838"/>
                    <a:pt x="263" y="850"/>
                    <a:pt x="251" y="875"/>
                  </a:cubicBezTo>
                  <a:lnTo>
                    <a:pt x="251" y="875"/>
                  </a:lnTo>
                  <a:cubicBezTo>
                    <a:pt x="253" y="870"/>
                    <a:pt x="254" y="868"/>
                    <a:pt x="253" y="868"/>
                  </a:cubicBezTo>
                  <a:lnTo>
                    <a:pt x="253" y="868"/>
                  </a:lnTo>
                  <a:cubicBezTo>
                    <a:pt x="250" y="868"/>
                    <a:pt x="226" y="900"/>
                    <a:pt x="226" y="900"/>
                  </a:cubicBezTo>
                  <a:cubicBezTo>
                    <a:pt x="213" y="913"/>
                    <a:pt x="201" y="925"/>
                    <a:pt x="188" y="937"/>
                  </a:cubicBezTo>
                  <a:cubicBezTo>
                    <a:pt x="126" y="1012"/>
                    <a:pt x="63" y="1087"/>
                    <a:pt x="38" y="1187"/>
                  </a:cubicBezTo>
                  <a:cubicBezTo>
                    <a:pt x="13" y="1300"/>
                    <a:pt x="51" y="1412"/>
                    <a:pt x="126" y="1512"/>
                  </a:cubicBezTo>
                  <a:cubicBezTo>
                    <a:pt x="138" y="1525"/>
                    <a:pt x="138" y="1537"/>
                    <a:pt x="151" y="1562"/>
                  </a:cubicBezTo>
                  <a:cubicBezTo>
                    <a:pt x="126" y="1587"/>
                    <a:pt x="113" y="1625"/>
                    <a:pt x="88" y="1650"/>
                  </a:cubicBezTo>
                  <a:cubicBezTo>
                    <a:pt x="13" y="1762"/>
                    <a:pt x="1" y="1875"/>
                    <a:pt x="51" y="2000"/>
                  </a:cubicBezTo>
                  <a:cubicBezTo>
                    <a:pt x="101" y="2137"/>
                    <a:pt x="226" y="2212"/>
                    <a:pt x="363" y="2262"/>
                  </a:cubicBezTo>
                  <a:cubicBezTo>
                    <a:pt x="381" y="2269"/>
                    <a:pt x="399" y="2272"/>
                    <a:pt x="416" y="2272"/>
                  </a:cubicBezTo>
                  <a:cubicBezTo>
                    <a:pt x="545" y="2272"/>
                    <a:pt x="613" y="2076"/>
                    <a:pt x="513" y="1987"/>
                  </a:cubicBezTo>
                  <a:cubicBezTo>
                    <a:pt x="475" y="1950"/>
                    <a:pt x="413" y="1912"/>
                    <a:pt x="400" y="1875"/>
                  </a:cubicBezTo>
                  <a:cubicBezTo>
                    <a:pt x="388" y="1862"/>
                    <a:pt x="388" y="1862"/>
                    <a:pt x="388" y="1862"/>
                  </a:cubicBezTo>
                  <a:cubicBezTo>
                    <a:pt x="400" y="1825"/>
                    <a:pt x="438" y="1800"/>
                    <a:pt x="463" y="1762"/>
                  </a:cubicBezTo>
                  <a:cubicBezTo>
                    <a:pt x="500" y="1712"/>
                    <a:pt x="513" y="1662"/>
                    <a:pt x="525" y="1612"/>
                  </a:cubicBezTo>
                  <a:cubicBezTo>
                    <a:pt x="550" y="1487"/>
                    <a:pt x="488" y="1387"/>
                    <a:pt x="425" y="1300"/>
                  </a:cubicBezTo>
                  <a:cubicBezTo>
                    <a:pt x="413" y="1287"/>
                    <a:pt x="400" y="1262"/>
                    <a:pt x="400" y="1250"/>
                  </a:cubicBezTo>
                  <a:cubicBezTo>
                    <a:pt x="411" y="1239"/>
                    <a:pt x="422" y="1210"/>
                    <a:pt x="425" y="1210"/>
                  </a:cubicBezTo>
                  <a:cubicBezTo>
                    <a:pt x="425" y="1210"/>
                    <a:pt x="425" y="1211"/>
                    <a:pt x="425" y="1212"/>
                  </a:cubicBezTo>
                  <a:cubicBezTo>
                    <a:pt x="513" y="1075"/>
                    <a:pt x="650" y="950"/>
                    <a:pt x="613" y="750"/>
                  </a:cubicBezTo>
                  <a:cubicBezTo>
                    <a:pt x="588" y="638"/>
                    <a:pt x="500" y="575"/>
                    <a:pt x="438" y="475"/>
                  </a:cubicBezTo>
                  <a:cubicBezTo>
                    <a:pt x="363" y="375"/>
                    <a:pt x="313" y="263"/>
                    <a:pt x="301" y="138"/>
                  </a:cubicBezTo>
                  <a:cubicBezTo>
                    <a:pt x="288" y="63"/>
                    <a:pt x="238"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0" name="Google Shape;4670;p15"/>
            <p:cNvSpPr/>
            <p:nvPr/>
          </p:nvSpPr>
          <p:spPr>
            <a:xfrm>
              <a:off x="6344325" y="2179175"/>
              <a:ext cx="37200" cy="71075"/>
            </a:xfrm>
            <a:custGeom>
              <a:avLst/>
              <a:gdLst/>
              <a:ahLst/>
              <a:cxnLst/>
              <a:rect l="l" t="t" r="r" b="b"/>
              <a:pathLst>
                <a:path w="1488" h="2843" extrusionOk="0">
                  <a:moveTo>
                    <a:pt x="350" y="1"/>
                  </a:moveTo>
                  <a:cubicBezTo>
                    <a:pt x="286" y="1"/>
                    <a:pt x="234" y="35"/>
                    <a:pt x="188" y="90"/>
                  </a:cubicBezTo>
                  <a:cubicBezTo>
                    <a:pt x="0" y="365"/>
                    <a:pt x="238" y="603"/>
                    <a:pt x="413" y="790"/>
                  </a:cubicBezTo>
                  <a:cubicBezTo>
                    <a:pt x="488" y="865"/>
                    <a:pt x="575" y="940"/>
                    <a:pt x="588" y="1052"/>
                  </a:cubicBezTo>
                  <a:cubicBezTo>
                    <a:pt x="613" y="1177"/>
                    <a:pt x="550" y="1290"/>
                    <a:pt x="550" y="1415"/>
                  </a:cubicBezTo>
                  <a:cubicBezTo>
                    <a:pt x="550" y="1640"/>
                    <a:pt x="663" y="1852"/>
                    <a:pt x="825" y="2027"/>
                  </a:cubicBezTo>
                  <a:cubicBezTo>
                    <a:pt x="900" y="2102"/>
                    <a:pt x="1050" y="2190"/>
                    <a:pt x="1075" y="2315"/>
                  </a:cubicBezTo>
                  <a:cubicBezTo>
                    <a:pt x="1088" y="2415"/>
                    <a:pt x="1013" y="2515"/>
                    <a:pt x="975" y="2602"/>
                  </a:cubicBezTo>
                  <a:cubicBezTo>
                    <a:pt x="898" y="2731"/>
                    <a:pt x="1010" y="2842"/>
                    <a:pt x="1123" y="2842"/>
                  </a:cubicBezTo>
                  <a:cubicBezTo>
                    <a:pt x="1175" y="2842"/>
                    <a:pt x="1227" y="2819"/>
                    <a:pt x="1263" y="2765"/>
                  </a:cubicBezTo>
                  <a:cubicBezTo>
                    <a:pt x="1388" y="2565"/>
                    <a:pt x="1488" y="2327"/>
                    <a:pt x="1375" y="2102"/>
                  </a:cubicBezTo>
                  <a:cubicBezTo>
                    <a:pt x="1250" y="1865"/>
                    <a:pt x="963" y="1777"/>
                    <a:pt x="863" y="1527"/>
                  </a:cubicBezTo>
                  <a:cubicBezTo>
                    <a:pt x="813" y="1415"/>
                    <a:pt x="863" y="1302"/>
                    <a:pt x="875" y="1190"/>
                  </a:cubicBezTo>
                  <a:cubicBezTo>
                    <a:pt x="900" y="1077"/>
                    <a:pt x="888" y="952"/>
                    <a:pt x="863" y="840"/>
                  </a:cubicBezTo>
                  <a:cubicBezTo>
                    <a:pt x="825" y="728"/>
                    <a:pt x="775" y="615"/>
                    <a:pt x="713" y="515"/>
                  </a:cubicBezTo>
                  <a:cubicBezTo>
                    <a:pt x="650" y="440"/>
                    <a:pt x="513" y="315"/>
                    <a:pt x="538" y="228"/>
                  </a:cubicBezTo>
                  <a:cubicBezTo>
                    <a:pt x="563" y="140"/>
                    <a:pt x="500" y="40"/>
                    <a:pt x="425" y="15"/>
                  </a:cubicBezTo>
                  <a:cubicBezTo>
                    <a:pt x="399" y="5"/>
                    <a:pt x="374" y="1"/>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1" name="Google Shape;4671;p15"/>
            <p:cNvSpPr/>
            <p:nvPr/>
          </p:nvSpPr>
          <p:spPr>
            <a:xfrm>
              <a:off x="6372450" y="2194275"/>
              <a:ext cx="35325" cy="34225"/>
            </a:xfrm>
            <a:custGeom>
              <a:avLst/>
              <a:gdLst/>
              <a:ahLst/>
              <a:cxnLst/>
              <a:rect l="l" t="t" r="r" b="b"/>
              <a:pathLst>
                <a:path w="1413" h="1369" extrusionOk="0">
                  <a:moveTo>
                    <a:pt x="384" y="0"/>
                  </a:moveTo>
                  <a:cubicBezTo>
                    <a:pt x="306" y="0"/>
                    <a:pt x="227" y="12"/>
                    <a:pt x="150" y="24"/>
                  </a:cubicBezTo>
                  <a:cubicBezTo>
                    <a:pt x="75" y="49"/>
                    <a:pt x="0" y="99"/>
                    <a:pt x="0" y="199"/>
                  </a:cubicBezTo>
                  <a:cubicBezTo>
                    <a:pt x="0" y="280"/>
                    <a:pt x="66" y="362"/>
                    <a:pt x="156" y="362"/>
                  </a:cubicBezTo>
                  <a:cubicBezTo>
                    <a:pt x="162" y="362"/>
                    <a:pt x="169" y="362"/>
                    <a:pt x="175" y="361"/>
                  </a:cubicBezTo>
                  <a:cubicBezTo>
                    <a:pt x="225" y="348"/>
                    <a:pt x="288" y="348"/>
                    <a:pt x="325" y="348"/>
                  </a:cubicBezTo>
                  <a:cubicBezTo>
                    <a:pt x="338" y="348"/>
                    <a:pt x="350" y="348"/>
                    <a:pt x="363" y="361"/>
                  </a:cubicBezTo>
                  <a:cubicBezTo>
                    <a:pt x="371" y="361"/>
                    <a:pt x="385" y="367"/>
                    <a:pt x="389" y="367"/>
                  </a:cubicBezTo>
                  <a:cubicBezTo>
                    <a:pt x="392" y="367"/>
                    <a:pt x="392" y="365"/>
                    <a:pt x="388" y="361"/>
                  </a:cubicBezTo>
                  <a:lnTo>
                    <a:pt x="388" y="361"/>
                  </a:lnTo>
                  <a:cubicBezTo>
                    <a:pt x="400" y="373"/>
                    <a:pt x="425" y="374"/>
                    <a:pt x="437" y="398"/>
                  </a:cubicBezTo>
                  <a:cubicBezTo>
                    <a:pt x="525" y="511"/>
                    <a:pt x="587" y="648"/>
                    <a:pt x="725" y="723"/>
                  </a:cubicBezTo>
                  <a:cubicBezTo>
                    <a:pt x="837" y="773"/>
                    <a:pt x="962" y="798"/>
                    <a:pt x="1037" y="898"/>
                  </a:cubicBezTo>
                  <a:cubicBezTo>
                    <a:pt x="1112" y="998"/>
                    <a:pt x="1137" y="1123"/>
                    <a:pt x="1125" y="1248"/>
                  </a:cubicBezTo>
                  <a:cubicBezTo>
                    <a:pt x="1125" y="1328"/>
                    <a:pt x="1189" y="1369"/>
                    <a:pt x="1252" y="1369"/>
                  </a:cubicBezTo>
                  <a:cubicBezTo>
                    <a:pt x="1308" y="1369"/>
                    <a:pt x="1363" y="1338"/>
                    <a:pt x="1375" y="1273"/>
                  </a:cubicBezTo>
                  <a:cubicBezTo>
                    <a:pt x="1412" y="1111"/>
                    <a:pt x="1387" y="948"/>
                    <a:pt x="1312" y="798"/>
                  </a:cubicBezTo>
                  <a:cubicBezTo>
                    <a:pt x="1237" y="648"/>
                    <a:pt x="1100" y="548"/>
                    <a:pt x="975" y="436"/>
                  </a:cubicBezTo>
                  <a:cubicBezTo>
                    <a:pt x="862" y="311"/>
                    <a:pt x="787" y="149"/>
                    <a:pt x="637" y="61"/>
                  </a:cubicBezTo>
                  <a:cubicBezTo>
                    <a:pt x="558" y="15"/>
                    <a:pt x="472" y="0"/>
                    <a:pt x="3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2" name="Google Shape;4672;p15"/>
            <p:cNvSpPr/>
            <p:nvPr/>
          </p:nvSpPr>
          <p:spPr>
            <a:xfrm>
              <a:off x="6388100" y="2167125"/>
              <a:ext cx="19675" cy="41850"/>
            </a:xfrm>
            <a:custGeom>
              <a:avLst/>
              <a:gdLst/>
              <a:ahLst/>
              <a:cxnLst/>
              <a:rect l="l" t="t" r="r" b="b"/>
              <a:pathLst>
                <a:path w="787" h="1674" extrusionOk="0">
                  <a:moveTo>
                    <a:pt x="201" y="1"/>
                  </a:moveTo>
                  <a:cubicBezTo>
                    <a:pt x="93" y="1"/>
                    <a:pt x="1" y="135"/>
                    <a:pt x="99" y="222"/>
                  </a:cubicBezTo>
                  <a:cubicBezTo>
                    <a:pt x="99" y="227"/>
                    <a:pt x="99" y="235"/>
                    <a:pt x="99" y="235"/>
                  </a:cubicBezTo>
                  <a:cubicBezTo>
                    <a:pt x="86" y="260"/>
                    <a:pt x="74" y="297"/>
                    <a:pt x="74" y="335"/>
                  </a:cubicBezTo>
                  <a:cubicBezTo>
                    <a:pt x="49" y="410"/>
                    <a:pt x="61" y="497"/>
                    <a:pt x="99" y="572"/>
                  </a:cubicBezTo>
                  <a:cubicBezTo>
                    <a:pt x="124" y="635"/>
                    <a:pt x="174" y="685"/>
                    <a:pt x="224" y="722"/>
                  </a:cubicBezTo>
                  <a:cubicBezTo>
                    <a:pt x="236" y="747"/>
                    <a:pt x="261" y="772"/>
                    <a:pt x="274" y="797"/>
                  </a:cubicBezTo>
                  <a:cubicBezTo>
                    <a:pt x="286" y="810"/>
                    <a:pt x="286" y="822"/>
                    <a:pt x="299" y="835"/>
                  </a:cubicBezTo>
                  <a:cubicBezTo>
                    <a:pt x="299" y="847"/>
                    <a:pt x="299" y="860"/>
                    <a:pt x="299" y="860"/>
                  </a:cubicBezTo>
                  <a:cubicBezTo>
                    <a:pt x="311" y="872"/>
                    <a:pt x="311" y="885"/>
                    <a:pt x="311" y="897"/>
                  </a:cubicBezTo>
                  <a:cubicBezTo>
                    <a:pt x="311" y="897"/>
                    <a:pt x="311" y="922"/>
                    <a:pt x="324" y="922"/>
                  </a:cubicBezTo>
                  <a:cubicBezTo>
                    <a:pt x="324" y="935"/>
                    <a:pt x="324" y="947"/>
                    <a:pt x="324" y="947"/>
                  </a:cubicBezTo>
                  <a:cubicBezTo>
                    <a:pt x="324" y="960"/>
                    <a:pt x="324" y="972"/>
                    <a:pt x="324" y="997"/>
                  </a:cubicBezTo>
                  <a:cubicBezTo>
                    <a:pt x="324" y="1022"/>
                    <a:pt x="324" y="1047"/>
                    <a:pt x="324" y="1072"/>
                  </a:cubicBezTo>
                  <a:cubicBezTo>
                    <a:pt x="324" y="1072"/>
                    <a:pt x="324" y="1085"/>
                    <a:pt x="324" y="1085"/>
                  </a:cubicBezTo>
                  <a:cubicBezTo>
                    <a:pt x="324" y="1097"/>
                    <a:pt x="311" y="1122"/>
                    <a:pt x="311" y="1135"/>
                  </a:cubicBezTo>
                  <a:cubicBezTo>
                    <a:pt x="311" y="1160"/>
                    <a:pt x="299" y="1185"/>
                    <a:pt x="286" y="1210"/>
                  </a:cubicBezTo>
                  <a:cubicBezTo>
                    <a:pt x="286" y="1222"/>
                    <a:pt x="274" y="1235"/>
                    <a:pt x="274" y="1247"/>
                  </a:cubicBezTo>
                  <a:cubicBezTo>
                    <a:pt x="261" y="1260"/>
                    <a:pt x="261" y="1272"/>
                    <a:pt x="249" y="1285"/>
                  </a:cubicBezTo>
                  <a:cubicBezTo>
                    <a:pt x="249" y="1285"/>
                    <a:pt x="249" y="1297"/>
                    <a:pt x="236" y="1297"/>
                  </a:cubicBezTo>
                  <a:cubicBezTo>
                    <a:pt x="224" y="1322"/>
                    <a:pt x="199" y="1347"/>
                    <a:pt x="174" y="1360"/>
                  </a:cubicBezTo>
                  <a:cubicBezTo>
                    <a:pt x="111" y="1422"/>
                    <a:pt x="111" y="1547"/>
                    <a:pt x="161" y="1609"/>
                  </a:cubicBezTo>
                  <a:cubicBezTo>
                    <a:pt x="201" y="1649"/>
                    <a:pt x="256" y="1674"/>
                    <a:pt x="309" y="1674"/>
                  </a:cubicBezTo>
                  <a:cubicBezTo>
                    <a:pt x="340" y="1674"/>
                    <a:pt x="371" y="1665"/>
                    <a:pt x="399" y="1647"/>
                  </a:cubicBezTo>
                  <a:cubicBezTo>
                    <a:pt x="686" y="1447"/>
                    <a:pt x="786" y="1072"/>
                    <a:pt x="624" y="760"/>
                  </a:cubicBezTo>
                  <a:cubicBezTo>
                    <a:pt x="599" y="697"/>
                    <a:pt x="549" y="635"/>
                    <a:pt x="499" y="585"/>
                  </a:cubicBezTo>
                  <a:cubicBezTo>
                    <a:pt x="449" y="547"/>
                    <a:pt x="374" y="497"/>
                    <a:pt x="336" y="435"/>
                  </a:cubicBezTo>
                  <a:cubicBezTo>
                    <a:pt x="311" y="385"/>
                    <a:pt x="361" y="310"/>
                    <a:pt x="374" y="260"/>
                  </a:cubicBezTo>
                  <a:cubicBezTo>
                    <a:pt x="386" y="160"/>
                    <a:pt x="349" y="60"/>
                    <a:pt x="249" y="10"/>
                  </a:cubicBezTo>
                  <a:cubicBezTo>
                    <a:pt x="233" y="3"/>
                    <a:pt x="217" y="1"/>
                    <a:pt x="2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3" name="Google Shape;4673;p15"/>
            <p:cNvSpPr/>
            <p:nvPr/>
          </p:nvSpPr>
          <p:spPr>
            <a:xfrm>
              <a:off x="6362750" y="2136700"/>
              <a:ext cx="22825" cy="48825"/>
            </a:xfrm>
            <a:custGeom>
              <a:avLst/>
              <a:gdLst/>
              <a:ahLst/>
              <a:cxnLst/>
              <a:rect l="l" t="t" r="r" b="b"/>
              <a:pathLst>
                <a:path w="913" h="1953" extrusionOk="0">
                  <a:moveTo>
                    <a:pt x="144" y="0"/>
                  </a:moveTo>
                  <a:cubicBezTo>
                    <a:pt x="115" y="0"/>
                    <a:pt x="86" y="10"/>
                    <a:pt x="63" y="27"/>
                  </a:cubicBezTo>
                  <a:cubicBezTo>
                    <a:pt x="13" y="77"/>
                    <a:pt x="1" y="140"/>
                    <a:pt x="26" y="202"/>
                  </a:cubicBezTo>
                  <a:cubicBezTo>
                    <a:pt x="113" y="377"/>
                    <a:pt x="288" y="390"/>
                    <a:pt x="451" y="452"/>
                  </a:cubicBezTo>
                  <a:cubicBezTo>
                    <a:pt x="476" y="465"/>
                    <a:pt x="551" y="502"/>
                    <a:pt x="551" y="540"/>
                  </a:cubicBezTo>
                  <a:cubicBezTo>
                    <a:pt x="551" y="565"/>
                    <a:pt x="513" y="590"/>
                    <a:pt x="501" y="615"/>
                  </a:cubicBezTo>
                  <a:cubicBezTo>
                    <a:pt x="488" y="652"/>
                    <a:pt x="463" y="702"/>
                    <a:pt x="476" y="752"/>
                  </a:cubicBezTo>
                  <a:cubicBezTo>
                    <a:pt x="476" y="839"/>
                    <a:pt x="551" y="914"/>
                    <a:pt x="576" y="1002"/>
                  </a:cubicBezTo>
                  <a:cubicBezTo>
                    <a:pt x="588" y="1089"/>
                    <a:pt x="588" y="1189"/>
                    <a:pt x="576" y="1277"/>
                  </a:cubicBezTo>
                  <a:cubicBezTo>
                    <a:pt x="576" y="1377"/>
                    <a:pt x="576" y="1627"/>
                    <a:pt x="438" y="1639"/>
                  </a:cubicBezTo>
                  <a:cubicBezTo>
                    <a:pt x="242" y="1652"/>
                    <a:pt x="238" y="1952"/>
                    <a:pt x="438" y="1952"/>
                  </a:cubicBezTo>
                  <a:cubicBezTo>
                    <a:pt x="442" y="1952"/>
                    <a:pt x="446" y="1952"/>
                    <a:pt x="451" y="1952"/>
                  </a:cubicBezTo>
                  <a:cubicBezTo>
                    <a:pt x="713" y="1939"/>
                    <a:pt x="875" y="1714"/>
                    <a:pt x="900" y="1477"/>
                  </a:cubicBezTo>
                  <a:cubicBezTo>
                    <a:pt x="913" y="1364"/>
                    <a:pt x="888" y="1252"/>
                    <a:pt x="875" y="1152"/>
                  </a:cubicBezTo>
                  <a:cubicBezTo>
                    <a:pt x="850" y="1027"/>
                    <a:pt x="838" y="902"/>
                    <a:pt x="776" y="789"/>
                  </a:cubicBezTo>
                  <a:cubicBezTo>
                    <a:pt x="776" y="777"/>
                    <a:pt x="751" y="752"/>
                    <a:pt x="751" y="740"/>
                  </a:cubicBezTo>
                  <a:cubicBezTo>
                    <a:pt x="751" y="740"/>
                    <a:pt x="751" y="727"/>
                    <a:pt x="751" y="727"/>
                  </a:cubicBezTo>
                  <a:cubicBezTo>
                    <a:pt x="788" y="690"/>
                    <a:pt x="813" y="640"/>
                    <a:pt x="813" y="590"/>
                  </a:cubicBezTo>
                  <a:cubicBezTo>
                    <a:pt x="838" y="490"/>
                    <a:pt x="800" y="390"/>
                    <a:pt x="726" y="315"/>
                  </a:cubicBezTo>
                  <a:cubicBezTo>
                    <a:pt x="663" y="240"/>
                    <a:pt x="563" y="190"/>
                    <a:pt x="463" y="152"/>
                  </a:cubicBezTo>
                  <a:cubicBezTo>
                    <a:pt x="388" y="127"/>
                    <a:pt x="301" y="102"/>
                    <a:pt x="238" y="40"/>
                  </a:cubicBezTo>
                  <a:cubicBezTo>
                    <a:pt x="211" y="13"/>
                    <a:pt x="177"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4" name="Google Shape;4674;p15"/>
            <p:cNvSpPr/>
            <p:nvPr/>
          </p:nvSpPr>
          <p:spPr>
            <a:xfrm>
              <a:off x="6297750" y="2258200"/>
              <a:ext cx="37225" cy="90125"/>
            </a:xfrm>
            <a:custGeom>
              <a:avLst/>
              <a:gdLst/>
              <a:ahLst/>
              <a:cxnLst/>
              <a:rect l="l" t="t" r="r" b="b"/>
              <a:pathLst>
                <a:path w="1489" h="3605" extrusionOk="0">
                  <a:moveTo>
                    <a:pt x="265" y="1"/>
                  </a:moveTo>
                  <a:cubicBezTo>
                    <a:pt x="95" y="1"/>
                    <a:pt x="1" y="250"/>
                    <a:pt x="176" y="316"/>
                  </a:cubicBezTo>
                  <a:cubicBezTo>
                    <a:pt x="339" y="378"/>
                    <a:pt x="514" y="453"/>
                    <a:pt x="639" y="578"/>
                  </a:cubicBezTo>
                  <a:cubicBezTo>
                    <a:pt x="676" y="616"/>
                    <a:pt x="751" y="691"/>
                    <a:pt x="751" y="753"/>
                  </a:cubicBezTo>
                  <a:cubicBezTo>
                    <a:pt x="751" y="803"/>
                    <a:pt x="689" y="841"/>
                    <a:pt x="664" y="891"/>
                  </a:cubicBezTo>
                  <a:cubicBezTo>
                    <a:pt x="564" y="1053"/>
                    <a:pt x="651" y="1241"/>
                    <a:pt x="689" y="1403"/>
                  </a:cubicBezTo>
                  <a:cubicBezTo>
                    <a:pt x="739" y="1578"/>
                    <a:pt x="776" y="1778"/>
                    <a:pt x="889" y="1928"/>
                  </a:cubicBezTo>
                  <a:cubicBezTo>
                    <a:pt x="939" y="1990"/>
                    <a:pt x="1001" y="2040"/>
                    <a:pt x="1076" y="2065"/>
                  </a:cubicBezTo>
                  <a:cubicBezTo>
                    <a:pt x="1164" y="2103"/>
                    <a:pt x="1226" y="2153"/>
                    <a:pt x="1214" y="2265"/>
                  </a:cubicBezTo>
                  <a:cubicBezTo>
                    <a:pt x="1214" y="2428"/>
                    <a:pt x="1151" y="2590"/>
                    <a:pt x="1076" y="2728"/>
                  </a:cubicBezTo>
                  <a:cubicBezTo>
                    <a:pt x="989" y="2878"/>
                    <a:pt x="851" y="2990"/>
                    <a:pt x="776" y="3140"/>
                  </a:cubicBezTo>
                  <a:cubicBezTo>
                    <a:pt x="714" y="3278"/>
                    <a:pt x="739" y="3465"/>
                    <a:pt x="864" y="3565"/>
                  </a:cubicBezTo>
                  <a:cubicBezTo>
                    <a:pt x="902" y="3593"/>
                    <a:pt x="943" y="3605"/>
                    <a:pt x="982" y="3605"/>
                  </a:cubicBezTo>
                  <a:cubicBezTo>
                    <a:pt x="1135" y="3605"/>
                    <a:pt x="1263" y="3424"/>
                    <a:pt x="1114" y="3315"/>
                  </a:cubicBezTo>
                  <a:cubicBezTo>
                    <a:pt x="1064" y="3278"/>
                    <a:pt x="1201" y="3165"/>
                    <a:pt x="1239" y="3128"/>
                  </a:cubicBezTo>
                  <a:cubicBezTo>
                    <a:pt x="1289" y="3065"/>
                    <a:pt x="1339" y="3003"/>
                    <a:pt x="1376" y="2928"/>
                  </a:cubicBezTo>
                  <a:cubicBezTo>
                    <a:pt x="1464" y="2778"/>
                    <a:pt x="1488" y="2603"/>
                    <a:pt x="1488" y="2440"/>
                  </a:cubicBezTo>
                  <a:cubicBezTo>
                    <a:pt x="1488" y="2290"/>
                    <a:pt x="1476" y="2103"/>
                    <a:pt x="1401" y="1978"/>
                  </a:cubicBezTo>
                  <a:cubicBezTo>
                    <a:pt x="1364" y="1903"/>
                    <a:pt x="1314" y="1865"/>
                    <a:pt x="1251" y="1815"/>
                  </a:cubicBezTo>
                  <a:cubicBezTo>
                    <a:pt x="1176" y="1753"/>
                    <a:pt x="1151" y="1665"/>
                    <a:pt x="1126" y="1578"/>
                  </a:cubicBezTo>
                  <a:cubicBezTo>
                    <a:pt x="1089" y="1478"/>
                    <a:pt x="1051" y="1378"/>
                    <a:pt x="1014" y="1266"/>
                  </a:cubicBezTo>
                  <a:cubicBezTo>
                    <a:pt x="1001" y="1216"/>
                    <a:pt x="926" y="1103"/>
                    <a:pt x="939" y="1041"/>
                  </a:cubicBezTo>
                  <a:cubicBezTo>
                    <a:pt x="951" y="991"/>
                    <a:pt x="1039" y="928"/>
                    <a:pt x="1051" y="866"/>
                  </a:cubicBezTo>
                  <a:cubicBezTo>
                    <a:pt x="1076" y="791"/>
                    <a:pt x="1076" y="728"/>
                    <a:pt x="1064" y="653"/>
                  </a:cubicBezTo>
                  <a:cubicBezTo>
                    <a:pt x="976" y="328"/>
                    <a:pt x="614" y="128"/>
                    <a:pt x="339" y="16"/>
                  </a:cubicBezTo>
                  <a:cubicBezTo>
                    <a:pt x="313" y="5"/>
                    <a:pt x="288" y="1"/>
                    <a:pt x="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5" name="Google Shape;4675;p15"/>
            <p:cNvSpPr/>
            <p:nvPr/>
          </p:nvSpPr>
          <p:spPr>
            <a:xfrm>
              <a:off x="6282975" y="2228225"/>
              <a:ext cx="26700" cy="87300"/>
            </a:xfrm>
            <a:custGeom>
              <a:avLst/>
              <a:gdLst/>
              <a:ahLst/>
              <a:cxnLst/>
              <a:rect l="l" t="t" r="r" b="b"/>
              <a:pathLst>
                <a:path w="1068" h="3492" extrusionOk="0">
                  <a:moveTo>
                    <a:pt x="232" y="1"/>
                  </a:moveTo>
                  <a:cubicBezTo>
                    <a:pt x="94" y="1"/>
                    <a:pt x="0" y="206"/>
                    <a:pt x="143" y="265"/>
                  </a:cubicBezTo>
                  <a:cubicBezTo>
                    <a:pt x="280" y="315"/>
                    <a:pt x="380" y="428"/>
                    <a:pt x="405" y="565"/>
                  </a:cubicBezTo>
                  <a:cubicBezTo>
                    <a:pt x="417" y="640"/>
                    <a:pt x="392" y="715"/>
                    <a:pt x="405" y="790"/>
                  </a:cubicBezTo>
                  <a:cubicBezTo>
                    <a:pt x="405" y="877"/>
                    <a:pt x="430" y="940"/>
                    <a:pt x="467" y="1015"/>
                  </a:cubicBezTo>
                  <a:cubicBezTo>
                    <a:pt x="605" y="1277"/>
                    <a:pt x="667" y="1540"/>
                    <a:pt x="492" y="1802"/>
                  </a:cubicBezTo>
                  <a:cubicBezTo>
                    <a:pt x="355" y="2002"/>
                    <a:pt x="192" y="2227"/>
                    <a:pt x="405" y="2440"/>
                  </a:cubicBezTo>
                  <a:cubicBezTo>
                    <a:pt x="517" y="2565"/>
                    <a:pt x="617" y="2640"/>
                    <a:pt x="630" y="2814"/>
                  </a:cubicBezTo>
                  <a:cubicBezTo>
                    <a:pt x="642" y="2977"/>
                    <a:pt x="617" y="3114"/>
                    <a:pt x="542" y="3252"/>
                  </a:cubicBezTo>
                  <a:cubicBezTo>
                    <a:pt x="465" y="3381"/>
                    <a:pt x="577" y="3492"/>
                    <a:pt x="691" y="3492"/>
                  </a:cubicBezTo>
                  <a:cubicBezTo>
                    <a:pt x="742" y="3492"/>
                    <a:pt x="795" y="3469"/>
                    <a:pt x="830" y="3414"/>
                  </a:cubicBezTo>
                  <a:cubicBezTo>
                    <a:pt x="1005" y="3127"/>
                    <a:pt x="1067" y="2739"/>
                    <a:pt x="842" y="2477"/>
                  </a:cubicBezTo>
                  <a:cubicBezTo>
                    <a:pt x="780" y="2402"/>
                    <a:pt x="717" y="2365"/>
                    <a:pt x="642" y="2327"/>
                  </a:cubicBezTo>
                  <a:cubicBezTo>
                    <a:pt x="530" y="2252"/>
                    <a:pt x="542" y="2202"/>
                    <a:pt x="617" y="2115"/>
                  </a:cubicBezTo>
                  <a:cubicBezTo>
                    <a:pt x="717" y="1990"/>
                    <a:pt x="830" y="1890"/>
                    <a:pt x="905" y="1727"/>
                  </a:cubicBezTo>
                  <a:cubicBezTo>
                    <a:pt x="967" y="1565"/>
                    <a:pt x="1005" y="1390"/>
                    <a:pt x="992" y="1227"/>
                  </a:cubicBezTo>
                  <a:cubicBezTo>
                    <a:pt x="980" y="1140"/>
                    <a:pt x="955" y="1052"/>
                    <a:pt x="917" y="977"/>
                  </a:cubicBezTo>
                  <a:cubicBezTo>
                    <a:pt x="880" y="902"/>
                    <a:pt x="817" y="828"/>
                    <a:pt x="805" y="753"/>
                  </a:cubicBezTo>
                  <a:cubicBezTo>
                    <a:pt x="792" y="665"/>
                    <a:pt x="805" y="578"/>
                    <a:pt x="792" y="503"/>
                  </a:cubicBezTo>
                  <a:cubicBezTo>
                    <a:pt x="767" y="415"/>
                    <a:pt x="742" y="328"/>
                    <a:pt x="692" y="265"/>
                  </a:cubicBezTo>
                  <a:cubicBezTo>
                    <a:pt x="580" y="115"/>
                    <a:pt x="430" y="28"/>
                    <a:pt x="255" y="3"/>
                  </a:cubicBezTo>
                  <a:cubicBezTo>
                    <a:pt x="247" y="1"/>
                    <a:pt x="239" y="1"/>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6" name="Google Shape;4676;p15"/>
            <p:cNvSpPr/>
            <p:nvPr/>
          </p:nvSpPr>
          <p:spPr>
            <a:xfrm>
              <a:off x="6262150" y="2166550"/>
              <a:ext cx="50950" cy="62825"/>
            </a:xfrm>
            <a:custGeom>
              <a:avLst/>
              <a:gdLst/>
              <a:ahLst/>
              <a:cxnLst/>
              <a:rect l="l" t="t" r="r" b="b"/>
              <a:pathLst>
                <a:path w="2038" h="2513" extrusionOk="0">
                  <a:moveTo>
                    <a:pt x="287" y="0"/>
                  </a:moveTo>
                  <a:cubicBezTo>
                    <a:pt x="246" y="0"/>
                    <a:pt x="204" y="7"/>
                    <a:pt x="163" y="20"/>
                  </a:cubicBezTo>
                  <a:cubicBezTo>
                    <a:pt x="38" y="70"/>
                    <a:pt x="1" y="258"/>
                    <a:pt x="126" y="320"/>
                  </a:cubicBezTo>
                  <a:cubicBezTo>
                    <a:pt x="226" y="370"/>
                    <a:pt x="326" y="408"/>
                    <a:pt x="376" y="508"/>
                  </a:cubicBezTo>
                  <a:cubicBezTo>
                    <a:pt x="413" y="620"/>
                    <a:pt x="363" y="758"/>
                    <a:pt x="401" y="870"/>
                  </a:cubicBezTo>
                  <a:cubicBezTo>
                    <a:pt x="426" y="1020"/>
                    <a:pt x="538" y="1095"/>
                    <a:pt x="676" y="1145"/>
                  </a:cubicBezTo>
                  <a:cubicBezTo>
                    <a:pt x="826" y="1208"/>
                    <a:pt x="901" y="1308"/>
                    <a:pt x="988" y="1433"/>
                  </a:cubicBezTo>
                  <a:cubicBezTo>
                    <a:pt x="1063" y="1570"/>
                    <a:pt x="1150" y="1695"/>
                    <a:pt x="1125" y="1857"/>
                  </a:cubicBezTo>
                  <a:cubicBezTo>
                    <a:pt x="1100" y="1970"/>
                    <a:pt x="1063" y="2070"/>
                    <a:pt x="1100" y="2195"/>
                  </a:cubicBezTo>
                  <a:cubicBezTo>
                    <a:pt x="1187" y="2434"/>
                    <a:pt x="1482" y="2512"/>
                    <a:pt x="1730" y="2512"/>
                  </a:cubicBezTo>
                  <a:cubicBezTo>
                    <a:pt x="1767" y="2512"/>
                    <a:pt x="1803" y="2510"/>
                    <a:pt x="1838" y="2507"/>
                  </a:cubicBezTo>
                  <a:cubicBezTo>
                    <a:pt x="2038" y="2495"/>
                    <a:pt x="2025" y="2207"/>
                    <a:pt x="1825" y="2195"/>
                  </a:cubicBezTo>
                  <a:cubicBezTo>
                    <a:pt x="1750" y="2195"/>
                    <a:pt x="1675" y="2182"/>
                    <a:pt x="1613" y="2170"/>
                  </a:cubicBezTo>
                  <a:cubicBezTo>
                    <a:pt x="1550" y="2157"/>
                    <a:pt x="1450" y="2157"/>
                    <a:pt x="1400" y="2120"/>
                  </a:cubicBezTo>
                  <a:cubicBezTo>
                    <a:pt x="1288" y="2057"/>
                    <a:pt x="1388" y="1857"/>
                    <a:pt x="1388" y="1770"/>
                  </a:cubicBezTo>
                  <a:cubicBezTo>
                    <a:pt x="1388" y="1632"/>
                    <a:pt x="1338" y="1507"/>
                    <a:pt x="1275" y="1383"/>
                  </a:cubicBezTo>
                  <a:cubicBezTo>
                    <a:pt x="1213" y="1258"/>
                    <a:pt x="1138" y="1133"/>
                    <a:pt x="1038" y="1020"/>
                  </a:cubicBezTo>
                  <a:cubicBezTo>
                    <a:pt x="1001" y="970"/>
                    <a:pt x="951" y="933"/>
                    <a:pt x="901" y="895"/>
                  </a:cubicBezTo>
                  <a:cubicBezTo>
                    <a:pt x="851" y="858"/>
                    <a:pt x="813" y="858"/>
                    <a:pt x="801" y="808"/>
                  </a:cubicBezTo>
                  <a:cubicBezTo>
                    <a:pt x="763" y="670"/>
                    <a:pt x="826" y="533"/>
                    <a:pt x="788" y="395"/>
                  </a:cubicBezTo>
                  <a:cubicBezTo>
                    <a:pt x="725" y="184"/>
                    <a:pt x="510" y="0"/>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7" name="Google Shape;4677;p15"/>
            <p:cNvSpPr/>
            <p:nvPr/>
          </p:nvSpPr>
          <p:spPr>
            <a:xfrm>
              <a:off x="6315075" y="2268800"/>
              <a:ext cx="62400" cy="63975"/>
            </a:xfrm>
            <a:custGeom>
              <a:avLst/>
              <a:gdLst/>
              <a:ahLst/>
              <a:cxnLst/>
              <a:rect l="l" t="t" r="r" b="b"/>
              <a:pathLst>
                <a:path w="2496" h="2559" extrusionOk="0">
                  <a:moveTo>
                    <a:pt x="488" y="1"/>
                  </a:moveTo>
                  <a:cubicBezTo>
                    <a:pt x="365" y="1"/>
                    <a:pt x="242" y="41"/>
                    <a:pt x="133" y="129"/>
                  </a:cubicBezTo>
                  <a:cubicBezTo>
                    <a:pt x="1" y="241"/>
                    <a:pt x="126" y="453"/>
                    <a:pt x="271" y="453"/>
                  </a:cubicBezTo>
                  <a:cubicBezTo>
                    <a:pt x="304" y="453"/>
                    <a:pt x="338" y="442"/>
                    <a:pt x="371" y="417"/>
                  </a:cubicBezTo>
                  <a:cubicBezTo>
                    <a:pt x="406" y="389"/>
                    <a:pt x="442" y="378"/>
                    <a:pt x="477" y="378"/>
                  </a:cubicBezTo>
                  <a:cubicBezTo>
                    <a:pt x="651" y="378"/>
                    <a:pt x="812" y="665"/>
                    <a:pt x="895" y="779"/>
                  </a:cubicBezTo>
                  <a:cubicBezTo>
                    <a:pt x="970" y="879"/>
                    <a:pt x="1045" y="942"/>
                    <a:pt x="1170" y="967"/>
                  </a:cubicBezTo>
                  <a:cubicBezTo>
                    <a:pt x="1295" y="979"/>
                    <a:pt x="1395" y="992"/>
                    <a:pt x="1508" y="1067"/>
                  </a:cubicBezTo>
                  <a:cubicBezTo>
                    <a:pt x="1745" y="1266"/>
                    <a:pt x="1658" y="1591"/>
                    <a:pt x="1783" y="1841"/>
                  </a:cubicBezTo>
                  <a:cubicBezTo>
                    <a:pt x="1845" y="1966"/>
                    <a:pt x="1933" y="2066"/>
                    <a:pt x="2033" y="2166"/>
                  </a:cubicBezTo>
                  <a:cubicBezTo>
                    <a:pt x="2145" y="2266"/>
                    <a:pt x="2208" y="2391"/>
                    <a:pt x="2308" y="2516"/>
                  </a:cubicBezTo>
                  <a:cubicBezTo>
                    <a:pt x="2327" y="2545"/>
                    <a:pt x="2359" y="2559"/>
                    <a:pt x="2391" y="2559"/>
                  </a:cubicBezTo>
                  <a:cubicBezTo>
                    <a:pt x="2443" y="2559"/>
                    <a:pt x="2495" y="2523"/>
                    <a:pt x="2495" y="2454"/>
                  </a:cubicBezTo>
                  <a:cubicBezTo>
                    <a:pt x="2483" y="2291"/>
                    <a:pt x="2370" y="2154"/>
                    <a:pt x="2295" y="2004"/>
                  </a:cubicBezTo>
                  <a:cubicBezTo>
                    <a:pt x="2220" y="1841"/>
                    <a:pt x="2195" y="1666"/>
                    <a:pt x="2120" y="1504"/>
                  </a:cubicBezTo>
                  <a:cubicBezTo>
                    <a:pt x="1995" y="1216"/>
                    <a:pt x="1883" y="892"/>
                    <a:pt x="1570" y="742"/>
                  </a:cubicBezTo>
                  <a:cubicBezTo>
                    <a:pt x="1508" y="717"/>
                    <a:pt x="1445" y="692"/>
                    <a:pt x="1370" y="679"/>
                  </a:cubicBezTo>
                  <a:cubicBezTo>
                    <a:pt x="1339" y="679"/>
                    <a:pt x="1302" y="682"/>
                    <a:pt x="1267" y="682"/>
                  </a:cubicBezTo>
                  <a:cubicBezTo>
                    <a:pt x="1233" y="682"/>
                    <a:pt x="1202" y="679"/>
                    <a:pt x="1183" y="667"/>
                  </a:cubicBezTo>
                  <a:cubicBezTo>
                    <a:pt x="1133" y="629"/>
                    <a:pt x="1095" y="492"/>
                    <a:pt x="1070" y="429"/>
                  </a:cubicBezTo>
                  <a:cubicBezTo>
                    <a:pt x="1045" y="367"/>
                    <a:pt x="1008" y="292"/>
                    <a:pt x="958" y="229"/>
                  </a:cubicBezTo>
                  <a:cubicBezTo>
                    <a:pt x="833" y="83"/>
                    <a:pt x="662"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8" name="Google Shape;4678;p15"/>
            <p:cNvSpPr/>
            <p:nvPr/>
          </p:nvSpPr>
          <p:spPr>
            <a:xfrm>
              <a:off x="6331200" y="2325375"/>
              <a:ext cx="24400" cy="62025"/>
            </a:xfrm>
            <a:custGeom>
              <a:avLst/>
              <a:gdLst/>
              <a:ahLst/>
              <a:cxnLst/>
              <a:rect l="l" t="t" r="r" b="b"/>
              <a:pathLst>
                <a:path w="976" h="2481" extrusionOk="0">
                  <a:moveTo>
                    <a:pt x="196" y="1"/>
                  </a:moveTo>
                  <a:cubicBezTo>
                    <a:pt x="181" y="1"/>
                    <a:pt x="166" y="2"/>
                    <a:pt x="150" y="3"/>
                  </a:cubicBezTo>
                  <a:cubicBezTo>
                    <a:pt x="38" y="16"/>
                    <a:pt x="1" y="153"/>
                    <a:pt x="101" y="203"/>
                  </a:cubicBezTo>
                  <a:cubicBezTo>
                    <a:pt x="238" y="291"/>
                    <a:pt x="363" y="441"/>
                    <a:pt x="350" y="628"/>
                  </a:cubicBezTo>
                  <a:cubicBezTo>
                    <a:pt x="350" y="678"/>
                    <a:pt x="325" y="740"/>
                    <a:pt x="338" y="803"/>
                  </a:cubicBezTo>
                  <a:cubicBezTo>
                    <a:pt x="350" y="865"/>
                    <a:pt x="388" y="940"/>
                    <a:pt x="438" y="978"/>
                  </a:cubicBezTo>
                  <a:cubicBezTo>
                    <a:pt x="525" y="1065"/>
                    <a:pt x="638" y="1090"/>
                    <a:pt x="625" y="1240"/>
                  </a:cubicBezTo>
                  <a:cubicBezTo>
                    <a:pt x="613" y="1428"/>
                    <a:pt x="438" y="1565"/>
                    <a:pt x="363" y="1715"/>
                  </a:cubicBezTo>
                  <a:cubicBezTo>
                    <a:pt x="238" y="1978"/>
                    <a:pt x="350" y="2203"/>
                    <a:pt x="513" y="2403"/>
                  </a:cubicBezTo>
                  <a:cubicBezTo>
                    <a:pt x="554" y="2458"/>
                    <a:pt x="606" y="2480"/>
                    <a:pt x="656" y="2480"/>
                  </a:cubicBezTo>
                  <a:cubicBezTo>
                    <a:pt x="786" y="2480"/>
                    <a:pt x="902" y="2322"/>
                    <a:pt x="775" y="2178"/>
                  </a:cubicBezTo>
                  <a:cubicBezTo>
                    <a:pt x="713" y="2103"/>
                    <a:pt x="613" y="1990"/>
                    <a:pt x="613" y="1878"/>
                  </a:cubicBezTo>
                  <a:cubicBezTo>
                    <a:pt x="613" y="1778"/>
                    <a:pt x="688" y="1690"/>
                    <a:pt x="738" y="1615"/>
                  </a:cubicBezTo>
                  <a:cubicBezTo>
                    <a:pt x="875" y="1428"/>
                    <a:pt x="975" y="1228"/>
                    <a:pt x="875" y="990"/>
                  </a:cubicBezTo>
                  <a:cubicBezTo>
                    <a:pt x="850" y="928"/>
                    <a:pt x="825" y="878"/>
                    <a:pt x="775" y="828"/>
                  </a:cubicBezTo>
                  <a:cubicBezTo>
                    <a:pt x="763" y="815"/>
                    <a:pt x="725" y="790"/>
                    <a:pt x="713" y="765"/>
                  </a:cubicBezTo>
                  <a:cubicBezTo>
                    <a:pt x="713" y="765"/>
                    <a:pt x="725" y="740"/>
                    <a:pt x="725" y="728"/>
                  </a:cubicBezTo>
                  <a:cubicBezTo>
                    <a:pt x="750" y="603"/>
                    <a:pt x="738" y="478"/>
                    <a:pt x="688" y="366"/>
                  </a:cubicBezTo>
                  <a:cubicBezTo>
                    <a:pt x="606" y="167"/>
                    <a:pt x="415" y="1"/>
                    <a:pt x="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9" name="Google Shape;4679;p15"/>
            <p:cNvSpPr/>
            <p:nvPr/>
          </p:nvSpPr>
          <p:spPr>
            <a:xfrm>
              <a:off x="6294325" y="2329200"/>
              <a:ext cx="12850" cy="20975"/>
            </a:xfrm>
            <a:custGeom>
              <a:avLst/>
              <a:gdLst/>
              <a:ahLst/>
              <a:cxnLst/>
              <a:rect l="l" t="t" r="r" b="b"/>
              <a:pathLst>
                <a:path w="514" h="839" extrusionOk="0">
                  <a:moveTo>
                    <a:pt x="176" y="0"/>
                  </a:moveTo>
                  <a:cubicBezTo>
                    <a:pt x="113" y="0"/>
                    <a:pt x="63" y="50"/>
                    <a:pt x="38" y="88"/>
                  </a:cubicBezTo>
                  <a:cubicBezTo>
                    <a:pt x="13" y="138"/>
                    <a:pt x="1" y="213"/>
                    <a:pt x="38" y="250"/>
                  </a:cubicBezTo>
                  <a:cubicBezTo>
                    <a:pt x="63" y="275"/>
                    <a:pt x="76" y="300"/>
                    <a:pt x="88" y="325"/>
                  </a:cubicBezTo>
                  <a:cubicBezTo>
                    <a:pt x="101" y="325"/>
                    <a:pt x="101" y="325"/>
                    <a:pt x="113" y="338"/>
                  </a:cubicBezTo>
                  <a:cubicBezTo>
                    <a:pt x="126" y="350"/>
                    <a:pt x="138" y="375"/>
                    <a:pt x="138" y="388"/>
                  </a:cubicBezTo>
                  <a:cubicBezTo>
                    <a:pt x="151" y="400"/>
                    <a:pt x="151" y="400"/>
                    <a:pt x="151" y="413"/>
                  </a:cubicBezTo>
                  <a:cubicBezTo>
                    <a:pt x="151" y="425"/>
                    <a:pt x="151" y="425"/>
                    <a:pt x="151" y="438"/>
                  </a:cubicBezTo>
                  <a:cubicBezTo>
                    <a:pt x="151" y="450"/>
                    <a:pt x="151" y="463"/>
                    <a:pt x="138" y="475"/>
                  </a:cubicBezTo>
                  <a:cubicBezTo>
                    <a:pt x="138" y="488"/>
                    <a:pt x="126" y="500"/>
                    <a:pt x="126" y="500"/>
                  </a:cubicBezTo>
                  <a:cubicBezTo>
                    <a:pt x="113" y="513"/>
                    <a:pt x="113" y="525"/>
                    <a:pt x="101" y="525"/>
                  </a:cubicBezTo>
                  <a:cubicBezTo>
                    <a:pt x="101" y="525"/>
                    <a:pt x="101" y="538"/>
                    <a:pt x="88" y="538"/>
                  </a:cubicBezTo>
                  <a:cubicBezTo>
                    <a:pt x="26" y="575"/>
                    <a:pt x="1" y="662"/>
                    <a:pt x="38" y="737"/>
                  </a:cubicBezTo>
                  <a:cubicBezTo>
                    <a:pt x="51" y="775"/>
                    <a:pt x="63" y="800"/>
                    <a:pt x="101" y="812"/>
                  </a:cubicBezTo>
                  <a:cubicBezTo>
                    <a:pt x="124" y="828"/>
                    <a:pt x="152" y="839"/>
                    <a:pt x="179" y="839"/>
                  </a:cubicBezTo>
                  <a:cubicBezTo>
                    <a:pt x="195" y="839"/>
                    <a:pt x="212" y="834"/>
                    <a:pt x="226" y="825"/>
                  </a:cubicBezTo>
                  <a:cubicBezTo>
                    <a:pt x="263" y="812"/>
                    <a:pt x="301" y="800"/>
                    <a:pt x="326" y="775"/>
                  </a:cubicBezTo>
                  <a:cubicBezTo>
                    <a:pt x="376" y="737"/>
                    <a:pt x="401" y="700"/>
                    <a:pt x="438" y="650"/>
                  </a:cubicBezTo>
                  <a:cubicBezTo>
                    <a:pt x="488" y="587"/>
                    <a:pt x="513" y="500"/>
                    <a:pt x="513" y="413"/>
                  </a:cubicBezTo>
                  <a:cubicBezTo>
                    <a:pt x="513" y="375"/>
                    <a:pt x="513" y="325"/>
                    <a:pt x="501" y="288"/>
                  </a:cubicBezTo>
                  <a:cubicBezTo>
                    <a:pt x="488" y="250"/>
                    <a:pt x="463" y="200"/>
                    <a:pt x="438" y="175"/>
                  </a:cubicBezTo>
                  <a:cubicBezTo>
                    <a:pt x="426" y="138"/>
                    <a:pt x="388" y="100"/>
                    <a:pt x="363" y="75"/>
                  </a:cubicBezTo>
                  <a:cubicBezTo>
                    <a:pt x="338" y="63"/>
                    <a:pt x="313" y="38"/>
                    <a:pt x="288" y="25"/>
                  </a:cubicBezTo>
                  <a:cubicBezTo>
                    <a:pt x="251" y="13"/>
                    <a:pt x="213" y="13"/>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0" name="Google Shape;4680;p15"/>
            <p:cNvSpPr/>
            <p:nvPr/>
          </p:nvSpPr>
          <p:spPr>
            <a:xfrm>
              <a:off x="6342450" y="2326175"/>
              <a:ext cx="57825" cy="29125"/>
            </a:xfrm>
            <a:custGeom>
              <a:avLst/>
              <a:gdLst/>
              <a:ahLst/>
              <a:cxnLst/>
              <a:rect l="l" t="t" r="r" b="b"/>
              <a:pathLst>
                <a:path w="2313" h="1165" extrusionOk="0">
                  <a:moveTo>
                    <a:pt x="1582" y="0"/>
                  </a:moveTo>
                  <a:cubicBezTo>
                    <a:pt x="1523" y="0"/>
                    <a:pt x="1465" y="27"/>
                    <a:pt x="1438" y="96"/>
                  </a:cubicBezTo>
                  <a:cubicBezTo>
                    <a:pt x="1425" y="121"/>
                    <a:pt x="1400" y="221"/>
                    <a:pt x="1363" y="246"/>
                  </a:cubicBezTo>
                  <a:cubicBezTo>
                    <a:pt x="1363" y="234"/>
                    <a:pt x="1363" y="234"/>
                    <a:pt x="1363" y="234"/>
                  </a:cubicBezTo>
                  <a:cubicBezTo>
                    <a:pt x="1338" y="234"/>
                    <a:pt x="1300" y="184"/>
                    <a:pt x="1275" y="159"/>
                  </a:cubicBezTo>
                  <a:cubicBezTo>
                    <a:pt x="1138" y="59"/>
                    <a:pt x="963" y="46"/>
                    <a:pt x="800" y="34"/>
                  </a:cubicBezTo>
                  <a:cubicBezTo>
                    <a:pt x="779" y="32"/>
                    <a:pt x="758" y="31"/>
                    <a:pt x="737" y="31"/>
                  </a:cubicBezTo>
                  <a:cubicBezTo>
                    <a:pt x="586" y="31"/>
                    <a:pt x="446" y="72"/>
                    <a:pt x="325" y="171"/>
                  </a:cubicBezTo>
                  <a:cubicBezTo>
                    <a:pt x="188" y="271"/>
                    <a:pt x="100" y="434"/>
                    <a:pt x="38" y="596"/>
                  </a:cubicBezTo>
                  <a:cubicBezTo>
                    <a:pt x="0" y="683"/>
                    <a:pt x="13" y="783"/>
                    <a:pt x="100" y="833"/>
                  </a:cubicBezTo>
                  <a:cubicBezTo>
                    <a:pt x="127" y="849"/>
                    <a:pt x="156" y="856"/>
                    <a:pt x="185" y="856"/>
                  </a:cubicBezTo>
                  <a:cubicBezTo>
                    <a:pt x="251" y="856"/>
                    <a:pt x="316" y="819"/>
                    <a:pt x="350" y="758"/>
                  </a:cubicBezTo>
                  <a:cubicBezTo>
                    <a:pt x="413" y="646"/>
                    <a:pt x="475" y="509"/>
                    <a:pt x="600" y="446"/>
                  </a:cubicBezTo>
                  <a:cubicBezTo>
                    <a:pt x="670" y="411"/>
                    <a:pt x="751" y="404"/>
                    <a:pt x="830" y="404"/>
                  </a:cubicBezTo>
                  <a:cubicBezTo>
                    <a:pt x="894" y="404"/>
                    <a:pt x="957" y="409"/>
                    <a:pt x="1013" y="409"/>
                  </a:cubicBezTo>
                  <a:cubicBezTo>
                    <a:pt x="1075" y="421"/>
                    <a:pt x="1100" y="434"/>
                    <a:pt x="1138" y="471"/>
                  </a:cubicBezTo>
                  <a:cubicBezTo>
                    <a:pt x="1200" y="534"/>
                    <a:pt x="1288" y="571"/>
                    <a:pt x="1375" y="571"/>
                  </a:cubicBezTo>
                  <a:cubicBezTo>
                    <a:pt x="1475" y="559"/>
                    <a:pt x="1550" y="521"/>
                    <a:pt x="1612" y="459"/>
                  </a:cubicBezTo>
                  <a:cubicBezTo>
                    <a:pt x="1687" y="534"/>
                    <a:pt x="1762" y="621"/>
                    <a:pt x="1812" y="721"/>
                  </a:cubicBezTo>
                  <a:cubicBezTo>
                    <a:pt x="1823" y="731"/>
                    <a:pt x="1851" y="777"/>
                    <a:pt x="1852" y="777"/>
                  </a:cubicBezTo>
                  <a:cubicBezTo>
                    <a:pt x="1853" y="777"/>
                    <a:pt x="1852" y="775"/>
                    <a:pt x="1850" y="771"/>
                  </a:cubicBezTo>
                  <a:lnTo>
                    <a:pt x="1850" y="771"/>
                  </a:lnTo>
                  <a:cubicBezTo>
                    <a:pt x="1863" y="796"/>
                    <a:pt x="1875" y="834"/>
                    <a:pt x="1887" y="858"/>
                  </a:cubicBezTo>
                  <a:cubicBezTo>
                    <a:pt x="1887" y="871"/>
                    <a:pt x="1887" y="871"/>
                    <a:pt x="1887" y="883"/>
                  </a:cubicBezTo>
                  <a:cubicBezTo>
                    <a:pt x="1887" y="896"/>
                    <a:pt x="1887" y="908"/>
                    <a:pt x="1887" y="921"/>
                  </a:cubicBezTo>
                  <a:cubicBezTo>
                    <a:pt x="1887" y="921"/>
                    <a:pt x="1887" y="933"/>
                    <a:pt x="1887" y="933"/>
                  </a:cubicBezTo>
                  <a:cubicBezTo>
                    <a:pt x="1887" y="946"/>
                    <a:pt x="1887" y="946"/>
                    <a:pt x="1887" y="946"/>
                  </a:cubicBezTo>
                  <a:cubicBezTo>
                    <a:pt x="1832" y="1046"/>
                    <a:pt x="1914" y="1165"/>
                    <a:pt x="2020" y="1165"/>
                  </a:cubicBezTo>
                  <a:cubicBezTo>
                    <a:pt x="2034" y="1165"/>
                    <a:pt x="2048" y="1163"/>
                    <a:pt x="2062" y="1158"/>
                  </a:cubicBezTo>
                  <a:cubicBezTo>
                    <a:pt x="2312" y="1071"/>
                    <a:pt x="2312" y="783"/>
                    <a:pt x="2200" y="584"/>
                  </a:cubicBezTo>
                  <a:cubicBezTo>
                    <a:pt x="2087" y="371"/>
                    <a:pt x="1900" y="196"/>
                    <a:pt x="1712" y="46"/>
                  </a:cubicBezTo>
                  <a:cubicBezTo>
                    <a:pt x="1679" y="18"/>
                    <a:pt x="1630" y="0"/>
                    <a:pt x="15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1" name="Google Shape;4681;p15"/>
            <p:cNvSpPr/>
            <p:nvPr/>
          </p:nvSpPr>
          <p:spPr>
            <a:xfrm>
              <a:off x="6374950" y="2281475"/>
              <a:ext cx="25000" cy="52500"/>
            </a:xfrm>
            <a:custGeom>
              <a:avLst/>
              <a:gdLst/>
              <a:ahLst/>
              <a:cxnLst/>
              <a:rect l="l" t="t" r="r" b="b"/>
              <a:pathLst>
                <a:path w="1000" h="2100" extrusionOk="0">
                  <a:moveTo>
                    <a:pt x="769" y="0"/>
                  </a:moveTo>
                  <a:cubicBezTo>
                    <a:pt x="722" y="0"/>
                    <a:pt x="675" y="16"/>
                    <a:pt x="650" y="47"/>
                  </a:cubicBezTo>
                  <a:cubicBezTo>
                    <a:pt x="587" y="135"/>
                    <a:pt x="537" y="235"/>
                    <a:pt x="525" y="335"/>
                  </a:cubicBezTo>
                  <a:cubicBezTo>
                    <a:pt x="512" y="397"/>
                    <a:pt x="500" y="435"/>
                    <a:pt x="450" y="472"/>
                  </a:cubicBezTo>
                  <a:cubicBezTo>
                    <a:pt x="387" y="510"/>
                    <a:pt x="288" y="535"/>
                    <a:pt x="213" y="572"/>
                  </a:cubicBezTo>
                  <a:cubicBezTo>
                    <a:pt x="125" y="609"/>
                    <a:pt x="50" y="697"/>
                    <a:pt x="25" y="797"/>
                  </a:cubicBezTo>
                  <a:cubicBezTo>
                    <a:pt x="0" y="897"/>
                    <a:pt x="38" y="1009"/>
                    <a:pt x="63" y="1109"/>
                  </a:cubicBezTo>
                  <a:cubicBezTo>
                    <a:pt x="88" y="1209"/>
                    <a:pt x="113" y="1322"/>
                    <a:pt x="125" y="1422"/>
                  </a:cubicBezTo>
                  <a:cubicBezTo>
                    <a:pt x="138" y="1447"/>
                    <a:pt x="138" y="1472"/>
                    <a:pt x="150" y="1497"/>
                  </a:cubicBezTo>
                  <a:cubicBezTo>
                    <a:pt x="150" y="1497"/>
                    <a:pt x="150" y="1522"/>
                    <a:pt x="150" y="1534"/>
                  </a:cubicBezTo>
                  <a:cubicBezTo>
                    <a:pt x="163" y="1572"/>
                    <a:pt x="163" y="1597"/>
                    <a:pt x="163" y="1634"/>
                  </a:cubicBezTo>
                  <a:cubicBezTo>
                    <a:pt x="163" y="1659"/>
                    <a:pt x="163" y="1684"/>
                    <a:pt x="163" y="1697"/>
                  </a:cubicBezTo>
                  <a:cubicBezTo>
                    <a:pt x="163" y="1709"/>
                    <a:pt x="163" y="1722"/>
                    <a:pt x="163" y="1734"/>
                  </a:cubicBezTo>
                  <a:cubicBezTo>
                    <a:pt x="163" y="1734"/>
                    <a:pt x="163" y="1747"/>
                    <a:pt x="163" y="1759"/>
                  </a:cubicBezTo>
                  <a:cubicBezTo>
                    <a:pt x="150" y="1772"/>
                    <a:pt x="138" y="1797"/>
                    <a:pt x="125" y="1809"/>
                  </a:cubicBezTo>
                  <a:cubicBezTo>
                    <a:pt x="75" y="1897"/>
                    <a:pt x="125" y="2034"/>
                    <a:pt x="200" y="2072"/>
                  </a:cubicBezTo>
                  <a:cubicBezTo>
                    <a:pt x="231" y="2091"/>
                    <a:pt x="263" y="2100"/>
                    <a:pt x="295" y="2100"/>
                  </a:cubicBezTo>
                  <a:cubicBezTo>
                    <a:pt x="365" y="2100"/>
                    <a:pt x="432" y="2057"/>
                    <a:pt x="475" y="1997"/>
                  </a:cubicBezTo>
                  <a:cubicBezTo>
                    <a:pt x="587" y="1822"/>
                    <a:pt x="575" y="1597"/>
                    <a:pt x="525" y="1409"/>
                  </a:cubicBezTo>
                  <a:cubicBezTo>
                    <a:pt x="487" y="1309"/>
                    <a:pt x="450" y="1222"/>
                    <a:pt x="425" y="1122"/>
                  </a:cubicBezTo>
                  <a:cubicBezTo>
                    <a:pt x="400" y="1072"/>
                    <a:pt x="387" y="1009"/>
                    <a:pt x="362" y="959"/>
                  </a:cubicBezTo>
                  <a:cubicBezTo>
                    <a:pt x="362" y="934"/>
                    <a:pt x="350" y="909"/>
                    <a:pt x="350" y="884"/>
                  </a:cubicBezTo>
                  <a:lnTo>
                    <a:pt x="350" y="872"/>
                  </a:lnTo>
                  <a:cubicBezTo>
                    <a:pt x="337" y="872"/>
                    <a:pt x="337" y="872"/>
                    <a:pt x="350" y="859"/>
                  </a:cubicBezTo>
                  <a:cubicBezTo>
                    <a:pt x="362" y="859"/>
                    <a:pt x="375" y="847"/>
                    <a:pt x="387" y="847"/>
                  </a:cubicBezTo>
                  <a:cubicBezTo>
                    <a:pt x="400" y="834"/>
                    <a:pt x="450" y="822"/>
                    <a:pt x="487" y="809"/>
                  </a:cubicBezTo>
                  <a:cubicBezTo>
                    <a:pt x="575" y="772"/>
                    <a:pt x="662" y="734"/>
                    <a:pt x="725" y="672"/>
                  </a:cubicBezTo>
                  <a:cubicBezTo>
                    <a:pt x="825" y="609"/>
                    <a:pt x="925" y="510"/>
                    <a:pt x="962" y="397"/>
                  </a:cubicBezTo>
                  <a:cubicBezTo>
                    <a:pt x="1000" y="285"/>
                    <a:pt x="975" y="135"/>
                    <a:pt x="887" y="47"/>
                  </a:cubicBezTo>
                  <a:cubicBezTo>
                    <a:pt x="862" y="16"/>
                    <a:pt x="815" y="0"/>
                    <a:pt x="7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2" name="Google Shape;4682;p15"/>
            <p:cNvSpPr/>
            <p:nvPr/>
          </p:nvSpPr>
          <p:spPr>
            <a:xfrm>
              <a:off x="6314950" y="2228050"/>
              <a:ext cx="64075" cy="63125"/>
            </a:xfrm>
            <a:custGeom>
              <a:avLst/>
              <a:gdLst/>
              <a:ahLst/>
              <a:cxnLst/>
              <a:rect l="l" t="t" r="r" b="b"/>
              <a:pathLst>
                <a:path w="2563" h="2525" extrusionOk="0">
                  <a:moveTo>
                    <a:pt x="303" y="0"/>
                  </a:moveTo>
                  <a:cubicBezTo>
                    <a:pt x="203" y="0"/>
                    <a:pt x="110" y="37"/>
                    <a:pt x="51" y="135"/>
                  </a:cubicBezTo>
                  <a:cubicBezTo>
                    <a:pt x="1" y="235"/>
                    <a:pt x="88" y="322"/>
                    <a:pt x="176" y="335"/>
                  </a:cubicBezTo>
                  <a:cubicBezTo>
                    <a:pt x="206" y="335"/>
                    <a:pt x="234" y="333"/>
                    <a:pt x="261" y="333"/>
                  </a:cubicBezTo>
                  <a:cubicBezTo>
                    <a:pt x="303" y="333"/>
                    <a:pt x="343" y="337"/>
                    <a:pt x="388" y="360"/>
                  </a:cubicBezTo>
                  <a:cubicBezTo>
                    <a:pt x="463" y="385"/>
                    <a:pt x="526" y="435"/>
                    <a:pt x="588" y="472"/>
                  </a:cubicBezTo>
                  <a:cubicBezTo>
                    <a:pt x="706" y="531"/>
                    <a:pt x="808" y="551"/>
                    <a:pt x="919" y="551"/>
                  </a:cubicBezTo>
                  <a:cubicBezTo>
                    <a:pt x="950" y="551"/>
                    <a:pt x="981" y="550"/>
                    <a:pt x="1013" y="547"/>
                  </a:cubicBezTo>
                  <a:cubicBezTo>
                    <a:pt x="1102" y="533"/>
                    <a:pt x="1180" y="523"/>
                    <a:pt x="1259" y="523"/>
                  </a:cubicBezTo>
                  <a:cubicBezTo>
                    <a:pt x="1324" y="523"/>
                    <a:pt x="1389" y="530"/>
                    <a:pt x="1463" y="547"/>
                  </a:cubicBezTo>
                  <a:cubicBezTo>
                    <a:pt x="1600" y="585"/>
                    <a:pt x="1725" y="647"/>
                    <a:pt x="1813" y="760"/>
                  </a:cubicBezTo>
                  <a:cubicBezTo>
                    <a:pt x="1913" y="884"/>
                    <a:pt x="1950" y="1034"/>
                    <a:pt x="1900" y="1184"/>
                  </a:cubicBezTo>
                  <a:cubicBezTo>
                    <a:pt x="1863" y="1322"/>
                    <a:pt x="1800" y="1447"/>
                    <a:pt x="1800" y="1584"/>
                  </a:cubicBezTo>
                  <a:cubicBezTo>
                    <a:pt x="1813" y="1747"/>
                    <a:pt x="1913" y="1847"/>
                    <a:pt x="2050" y="1922"/>
                  </a:cubicBezTo>
                  <a:cubicBezTo>
                    <a:pt x="2113" y="1947"/>
                    <a:pt x="2163" y="1959"/>
                    <a:pt x="2138" y="2047"/>
                  </a:cubicBezTo>
                  <a:cubicBezTo>
                    <a:pt x="2125" y="2122"/>
                    <a:pt x="2063" y="2197"/>
                    <a:pt x="2013" y="2259"/>
                  </a:cubicBezTo>
                  <a:cubicBezTo>
                    <a:pt x="1928" y="2381"/>
                    <a:pt x="2062" y="2524"/>
                    <a:pt x="2187" y="2524"/>
                  </a:cubicBezTo>
                  <a:cubicBezTo>
                    <a:pt x="2229" y="2524"/>
                    <a:pt x="2269" y="2509"/>
                    <a:pt x="2300" y="2472"/>
                  </a:cubicBezTo>
                  <a:cubicBezTo>
                    <a:pt x="2438" y="2309"/>
                    <a:pt x="2563" y="2122"/>
                    <a:pt x="2513" y="1897"/>
                  </a:cubicBezTo>
                  <a:cubicBezTo>
                    <a:pt x="2488" y="1822"/>
                    <a:pt x="2450" y="1734"/>
                    <a:pt x="2375" y="1684"/>
                  </a:cubicBezTo>
                  <a:cubicBezTo>
                    <a:pt x="2338" y="1647"/>
                    <a:pt x="2288" y="1622"/>
                    <a:pt x="2238" y="1609"/>
                  </a:cubicBezTo>
                  <a:cubicBezTo>
                    <a:pt x="2213" y="1597"/>
                    <a:pt x="2138" y="1597"/>
                    <a:pt x="2125" y="1572"/>
                  </a:cubicBezTo>
                  <a:cubicBezTo>
                    <a:pt x="2100" y="1522"/>
                    <a:pt x="2175" y="1384"/>
                    <a:pt x="2188" y="1334"/>
                  </a:cubicBezTo>
                  <a:cubicBezTo>
                    <a:pt x="2213" y="1247"/>
                    <a:pt x="2238" y="1159"/>
                    <a:pt x="2250" y="1072"/>
                  </a:cubicBezTo>
                  <a:cubicBezTo>
                    <a:pt x="2263" y="872"/>
                    <a:pt x="2213" y="660"/>
                    <a:pt x="2100" y="497"/>
                  </a:cubicBezTo>
                  <a:cubicBezTo>
                    <a:pt x="1988" y="335"/>
                    <a:pt x="1825" y="222"/>
                    <a:pt x="1638" y="160"/>
                  </a:cubicBezTo>
                  <a:cubicBezTo>
                    <a:pt x="1576" y="151"/>
                    <a:pt x="1514" y="142"/>
                    <a:pt x="1452" y="142"/>
                  </a:cubicBezTo>
                  <a:cubicBezTo>
                    <a:pt x="1427" y="142"/>
                    <a:pt x="1401" y="144"/>
                    <a:pt x="1375" y="147"/>
                  </a:cubicBezTo>
                  <a:cubicBezTo>
                    <a:pt x="1263" y="160"/>
                    <a:pt x="1188" y="222"/>
                    <a:pt x="1088" y="247"/>
                  </a:cubicBezTo>
                  <a:cubicBezTo>
                    <a:pt x="1050" y="261"/>
                    <a:pt x="1014" y="266"/>
                    <a:pt x="980" y="266"/>
                  </a:cubicBezTo>
                  <a:cubicBezTo>
                    <a:pt x="825" y="266"/>
                    <a:pt x="709" y="144"/>
                    <a:pt x="576" y="72"/>
                  </a:cubicBezTo>
                  <a:cubicBezTo>
                    <a:pt x="492" y="30"/>
                    <a:pt x="394" y="0"/>
                    <a:pt x="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3" name="Google Shape;4683;p15"/>
            <p:cNvSpPr/>
            <p:nvPr/>
          </p:nvSpPr>
          <p:spPr>
            <a:xfrm>
              <a:off x="6163750" y="1960900"/>
              <a:ext cx="365850" cy="462400"/>
            </a:xfrm>
            <a:custGeom>
              <a:avLst/>
              <a:gdLst/>
              <a:ahLst/>
              <a:cxnLst/>
              <a:rect l="l" t="t" r="r" b="b"/>
              <a:pathLst>
                <a:path w="14634" h="18496" extrusionOk="0">
                  <a:moveTo>
                    <a:pt x="9022" y="393"/>
                  </a:moveTo>
                  <a:cubicBezTo>
                    <a:pt x="9646" y="393"/>
                    <a:pt x="10253" y="559"/>
                    <a:pt x="10772" y="948"/>
                  </a:cubicBezTo>
                  <a:cubicBezTo>
                    <a:pt x="10935" y="1073"/>
                    <a:pt x="11097" y="1211"/>
                    <a:pt x="11247" y="1348"/>
                  </a:cubicBezTo>
                  <a:cubicBezTo>
                    <a:pt x="11410" y="1498"/>
                    <a:pt x="11585" y="1673"/>
                    <a:pt x="11710" y="1861"/>
                  </a:cubicBezTo>
                  <a:cubicBezTo>
                    <a:pt x="11947" y="2223"/>
                    <a:pt x="12097" y="2673"/>
                    <a:pt x="12210" y="3098"/>
                  </a:cubicBezTo>
                  <a:cubicBezTo>
                    <a:pt x="12322" y="3548"/>
                    <a:pt x="12385" y="4010"/>
                    <a:pt x="12422" y="4472"/>
                  </a:cubicBezTo>
                  <a:cubicBezTo>
                    <a:pt x="12472" y="4922"/>
                    <a:pt x="12472" y="5360"/>
                    <a:pt x="12510" y="5810"/>
                  </a:cubicBezTo>
                  <a:cubicBezTo>
                    <a:pt x="12547" y="6222"/>
                    <a:pt x="12597" y="6634"/>
                    <a:pt x="12684" y="7047"/>
                  </a:cubicBezTo>
                  <a:cubicBezTo>
                    <a:pt x="12722" y="7247"/>
                    <a:pt x="12772" y="7447"/>
                    <a:pt x="12872" y="7634"/>
                  </a:cubicBezTo>
                  <a:cubicBezTo>
                    <a:pt x="12984" y="7834"/>
                    <a:pt x="13109" y="8034"/>
                    <a:pt x="13184" y="8259"/>
                  </a:cubicBezTo>
                  <a:cubicBezTo>
                    <a:pt x="13434" y="8934"/>
                    <a:pt x="13047" y="9671"/>
                    <a:pt x="13159" y="10371"/>
                  </a:cubicBezTo>
                  <a:cubicBezTo>
                    <a:pt x="13222" y="10733"/>
                    <a:pt x="13484" y="11033"/>
                    <a:pt x="13659" y="11346"/>
                  </a:cubicBezTo>
                  <a:cubicBezTo>
                    <a:pt x="13747" y="11496"/>
                    <a:pt x="13822" y="11670"/>
                    <a:pt x="13822" y="11845"/>
                  </a:cubicBezTo>
                  <a:cubicBezTo>
                    <a:pt x="13834" y="12058"/>
                    <a:pt x="13734" y="12258"/>
                    <a:pt x="13659" y="12445"/>
                  </a:cubicBezTo>
                  <a:cubicBezTo>
                    <a:pt x="13397" y="13145"/>
                    <a:pt x="13747" y="13807"/>
                    <a:pt x="13972" y="14457"/>
                  </a:cubicBezTo>
                  <a:cubicBezTo>
                    <a:pt x="14034" y="14620"/>
                    <a:pt x="14109" y="14807"/>
                    <a:pt x="14109" y="14995"/>
                  </a:cubicBezTo>
                  <a:cubicBezTo>
                    <a:pt x="14109" y="15207"/>
                    <a:pt x="13984" y="15419"/>
                    <a:pt x="13897" y="15607"/>
                  </a:cubicBezTo>
                  <a:cubicBezTo>
                    <a:pt x="13722" y="15994"/>
                    <a:pt x="13522" y="16382"/>
                    <a:pt x="13234" y="16694"/>
                  </a:cubicBezTo>
                  <a:cubicBezTo>
                    <a:pt x="13109" y="16832"/>
                    <a:pt x="12959" y="16957"/>
                    <a:pt x="12784" y="17044"/>
                  </a:cubicBezTo>
                  <a:cubicBezTo>
                    <a:pt x="12597" y="17144"/>
                    <a:pt x="12372" y="17169"/>
                    <a:pt x="12185" y="17269"/>
                  </a:cubicBezTo>
                  <a:cubicBezTo>
                    <a:pt x="11997" y="17356"/>
                    <a:pt x="11847" y="17506"/>
                    <a:pt x="11685" y="17606"/>
                  </a:cubicBezTo>
                  <a:cubicBezTo>
                    <a:pt x="11497" y="17744"/>
                    <a:pt x="11297" y="17856"/>
                    <a:pt x="11072" y="17919"/>
                  </a:cubicBezTo>
                  <a:cubicBezTo>
                    <a:pt x="10648" y="18044"/>
                    <a:pt x="10210" y="18119"/>
                    <a:pt x="9760" y="18131"/>
                  </a:cubicBezTo>
                  <a:cubicBezTo>
                    <a:pt x="9298" y="18144"/>
                    <a:pt x="8823" y="18156"/>
                    <a:pt x="8361" y="18156"/>
                  </a:cubicBezTo>
                  <a:cubicBezTo>
                    <a:pt x="7886" y="18156"/>
                    <a:pt x="7411" y="18144"/>
                    <a:pt x="6936" y="18106"/>
                  </a:cubicBezTo>
                  <a:cubicBezTo>
                    <a:pt x="6599" y="18094"/>
                    <a:pt x="6211" y="18094"/>
                    <a:pt x="5899" y="17956"/>
                  </a:cubicBezTo>
                  <a:cubicBezTo>
                    <a:pt x="5499" y="17806"/>
                    <a:pt x="5336" y="17419"/>
                    <a:pt x="5024" y="17157"/>
                  </a:cubicBezTo>
                  <a:cubicBezTo>
                    <a:pt x="4724" y="16894"/>
                    <a:pt x="4324" y="16782"/>
                    <a:pt x="3999" y="16569"/>
                  </a:cubicBezTo>
                  <a:cubicBezTo>
                    <a:pt x="3662" y="16344"/>
                    <a:pt x="3374" y="16032"/>
                    <a:pt x="3137" y="15707"/>
                  </a:cubicBezTo>
                  <a:cubicBezTo>
                    <a:pt x="2912" y="15382"/>
                    <a:pt x="2662" y="15070"/>
                    <a:pt x="2437" y="14745"/>
                  </a:cubicBezTo>
                  <a:cubicBezTo>
                    <a:pt x="2312" y="14595"/>
                    <a:pt x="2225" y="14420"/>
                    <a:pt x="2112" y="14257"/>
                  </a:cubicBezTo>
                  <a:cubicBezTo>
                    <a:pt x="2000" y="14082"/>
                    <a:pt x="1862" y="13932"/>
                    <a:pt x="1725" y="13782"/>
                  </a:cubicBezTo>
                  <a:cubicBezTo>
                    <a:pt x="1450" y="13457"/>
                    <a:pt x="1137" y="13145"/>
                    <a:pt x="913" y="12783"/>
                  </a:cubicBezTo>
                  <a:cubicBezTo>
                    <a:pt x="700" y="12458"/>
                    <a:pt x="550" y="12070"/>
                    <a:pt x="525" y="11683"/>
                  </a:cubicBezTo>
                  <a:cubicBezTo>
                    <a:pt x="513" y="11633"/>
                    <a:pt x="488" y="11595"/>
                    <a:pt x="450" y="11570"/>
                  </a:cubicBezTo>
                  <a:cubicBezTo>
                    <a:pt x="350" y="10896"/>
                    <a:pt x="338" y="10196"/>
                    <a:pt x="325" y="9521"/>
                  </a:cubicBezTo>
                  <a:cubicBezTo>
                    <a:pt x="313" y="8721"/>
                    <a:pt x="475" y="7946"/>
                    <a:pt x="700" y="7172"/>
                  </a:cubicBezTo>
                  <a:cubicBezTo>
                    <a:pt x="838" y="6722"/>
                    <a:pt x="1000" y="6284"/>
                    <a:pt x="1175" y="5860"/>
                  </a:cubicBezTo>
                  <a:cubicBezTo>
                    <a:pt x="1337" y="5447"/>
                    <a:pt x="1487" y="5022"/>
                    <a:pt x="1762" y="4672"/>
                  </a:cubicBezTo>
                  <a:cubicBezTo>
                    <a:pt x="2025" y="4335"/>
                    <a:pt x="2350" y="4048"/>
                    <a:pt x="2662" y="3760"/>
                  </a:cubicBezTo>
                  <a:cubicBezTo>
                    <a:pt x="3025" y="3435"/>
                    <a:pt x="3387" y="3110"/>
                    <a:pt x="3749" y="2798"/>
                  </a:cubicBezTo>
                  <a:cubicBezTo>
                    <a:pt x="4099" y="2485"/>
                    <a:pt x="4449" y="2186"/>
                    <a:pt x="4774" y="1848"/>
                  </a:cubicBezTo>
                  <a:cubicBezTo>
                    <a:pt x="5099" y="1523"/>
                    <a:pt x="5499" y="1261"/>
                    <a:pt x="5911" y="1061"/>
                  </a:cubicBezTo>
                  <a:cubicBezTo>
                    <a:pt x="6324" y="861"/>
                    <a:pt x="6774" y="748"/>
                    <a:pt x="7223" y="648"/>
                  </a:cubicBezTo>
                  <a:cubicBezTo>
                    <a:pt x="7661" y="561"/>
                    <a:pt x="8111" y="473"/>
                    <a:pt x="8548" y="423"/>
                  </a:cubicBezTo>
                  <a:cubicBezTo>
                    <a:pt x="8706" y="403"/>
                    <a:pt x="8864" y="393"/>
                    <a:pt x="9022" y="393"/>
                  </a:cubicBezTo>
                  <a:close/>
                  <a:moveTo>
                    <a:pt x="9132" y="0"/>
                  </a:moveTo>
                  <a:cubicBezTo>
                    <a:pt x="8468" y="0"/>
                    <a:pt x="7793" y="173"/>
                    <a:pt x="7161" y="323"/>
                  </a:cubicBezTo>
                  <a:cubicBezTo>
                    <a:pt x="6711" y="423"/>
                    <a:pt x="6261" y="561"/>
                    <a:pt x="5836" y="748"/>
                  </a:cubicBezTo>
                  <a:cubicBezTo>
                    <a:pt x="5386" y="936"/>
                    <a:pt x="5011" y="1223"/>
                    <a:pt x="4612" y="1498"/>
                  </a:cubicBezTo>
                  <a:cubicBezTo>
                    <a:pt x="4212" y="1786"/>
                    <a:pt x="3874" y="2136"/>
                    <a:pt x="3512" y="2473"/>
                  </a:cubicBezTo>
                  <a:cubicBezTo>
                    <a:pt x="3149" y="2823"/>
                    <a:pt x="2787" y="3173"/>
                    <a:pt x="2425" y="3535"/>
                  </a:cubicBezTo>
                  <a:cubicBezTo>
                    <a:pt x="2100" y="3848"/>
                    <a:pt x="1775" y="4172"/>
                    <a:pt x="1525" y="4547"/>
                  </a:cubicBezTo>
                  <a:cubicBezTo>
                    <a:pt x="1262" y="4922"/>
                    <a:pt x="1100" y="5360"/>
                    <a:pt x="925" y="5797"/>
                  </a:cubicBezTo>
                  <a:cubicBezTo>
                    <a:pt x="600" y="6634"/>
                    <a:pt x="313" y="7459"/>
                    <a:pt x="188" y="8359"/>
                  </a:cubicBezTo>
                  <a:cubicBezTo>
                    <a:pt x="125" y="8759"/>
                    <a:pt x="63" y="9171"/>
                    <a:pt x="38" y="9584"/>
                  </a:cubicBezTo>
                  <a:cubicBezTo>
                    <a:pt x="0" y="9996"/>
                    <a:pt x="13" y="10408"/>
                    <a:pt x="63" y="10821"/>
                  </a:cubicBezTo>
                  <a:cubicBezTo>
                    <a:pt x="100" y="11196"/>
                    <a:pt x="188" y="11558"/>
                    <a:pt x="263" y="11920"/>
                  </a:cubicBezTo>
                  <a:cubicBezTo>
                    <a:pt x="313" y="12245"/>
                    <a:pt x="450" y="12533"/>
                    <a:pt x="650" y="12808"/>
                  </a:cubicBezTo>
                  <a:cubicBezTo>
                    <a:pt x="913" y="13145"/>
                    <a:pt x="1212" y="13445"/>
                    <a:pt x="1487" y="13770"/>
                  </a:cubicBezTo>
                  <a:cubicBezTo>
                    <a:pt x="1787" y="14082"/>
                    <a:pt x="2112" y="14432"/>
                    <a:pt x="2300" y="14832"/>
                  </a:cubicBezTo>
                  <a:cubicBezTo>
                    <a:pt x="2500" y="15220"/>
                    <a:pt x="2662" y="15619"/>
                    <a:pt x="2912" y="15982"/>
                  </a:cubicBezTo>
                  <a:cubicBezTo>
                    <a:pt x="3149" y="16319"/>
                    <a:pt x="3437" y="16607"/>
                    <a:pt x="3799" y="16807"/>
                  </a:cubicBezTo>
                  <a:cubicBezTo>
                    <a:pt x="4199" y="17019"/>
                    <a:pt x="4637" y="17107"/>
                    <a:pt x="4924" y="17469"/>
                  </a:cubicBezTo>
                  <a:cubicBezTo>
                    <a:pt x="5186" y="17806"/>
                    <a:pt x="5374" y="18144"/>
                    <a:pt x="5786" y="18319"/>
                  </a:cubicBezTo>
                  <a:cubicBezTo>
                    <a:pt x="6095" y="18451"/>
                    <a:pt x="6434" y="18496"/>
                    <a:pt x="6767" y="18496"/>
                  </a:cubicBezTo>
                  <a:cubicBezTo>
                    <a:pt x="6811" y="18496"/>
                    <a:pt x="6855" y="18495"/>
                    <a:pt x="6898" y="18494"/>
                  </a:cubicBezTo>
                  <a:cubicBezTo>
                    <a:pt x="7873" y="18456"/>
                    <a:pt x="8835" y="18419"/>
                    <a:pt x="9798" y="18369"/>
                  </a:cubicBezTo>
                  <a:cubicBezTo>
                    <a:pt x="9916" y="18362"/>
                    <a:pt x="10035" y="18359"/>
                    <a:pt x="10155" y="18359"/>
                  </a:cubicBezTo>
                  <a:cubicBezTo>
                    <a:pt x="10276" y="18359"/>
                    <a:pt x="10398" y="18362"/>
                    <a:pt x="10523" y="18369"/>
                  </a:cubicBezTo>
                  <a:cubicBezTo>
                    <a:pt x="10747" y="18369"/>
                    <a:pt x="10972" y="18344"/>
                    <a:pt x="11185" y="18281"/>
                  </a:cubicBezTo>
                  <a:cubicBezTo>
                    <a:pt x="11397" y="18231"/>
                    <a:pt x="11622" y="18144"/>
                    <a:pt x="11797" y="18019"/>
                  </a:cubicBezTo>
                  <a:cubicBezTo>
                    <a:pt x="11985" y="17881"/>
                    <a:pt x="12060" y="17619"/>
                    <a:pt x="12260" y="17519"/>
                  </a:cubicBezTo>
                  <a:cubicBezTo>
                    <a:pt x="12460" y="17419"/>
                    <a:pt x="12697" y="17406"/>
                    <a:pt x="12897" y="17319"/>
                  </a:cubicBezTo>
                  <a:cubicBezTo>
                    <a:pt x="13084" y="17231"/>
                    <a:pt x="13247" y="17119"/>
                    <a:pt x="13409" y="16969"/>
                  </a:cubicBezTo>
                  <a:cubicBezTo>
                    <a:pt x="13734" y="16682"/>
                    <a:pt x="13972" y="16282"/>
                    <a:pt x="14159" y="15894"/>
                  </a:cubicBezTo>
                  <a:cubicBezTo>
                    <a:pt x="14347" y="15519"/>
                    <a:pt x="14634" y="15107"/>
                    <a:pt x="14521" y="14682"/>
                  </a:cubicBezTo>
                  <a:cubicBezTo>
                    <a:pt x="14422" y="14307"/>
                    <a:pt x="14222" y="13957"/>
                    <a:pt x="14072" y="13607"/>
                  </a:cubicBezTo>
                  <a:cubicBezTo>
                    <a:pt x="13909" y="13258"/>
                    <a:pt x="13809" y="12883"/>
                    <a:pt x="13922" y="12508"/>
                  </a:cubicBezTo>
                  <a:cubicBezTo>
                    <a:pt x="13972" y="12333"/>
                    <a:pt x="14059" y="12158"/>
                    <a:pt x="14097" y="11970"/>
                  </a:cubicBezTo>
                  <a:cubicBezTo>
                    <a:pt x="14122" y="11783"/>
                    <a:pt x="14097" y="11583"/>
                    <a:pt x="14034" y="11396"/>
                  </a:cubicBezTo>
                  <a:cubicBezTo>
                    <a:pt x="13909" y="11046"/>
                    <a:pt x="13684" y="10733"/>
                    <a:pt x="13584" y="10371"/>
                  </a:cubicBezTo>
                  <a:cubicBezTo>
                    <a:pt x="13484" y="10008"/>
                    <a:pt x="13522" y="9671"/>
                    <a:pt x="13559" y="9296"/>
                  </a:cubicBezTo>
                  <a:cubicBezTo>
                    <a:pt x="13609" y="8909"/>
                    <a:pt x="13609" y="8534"/>
                    <a:pt x="13497" y="8159"/>
                  </a:cubicBezTo>
                  <a:cubicBezTo>
                    <a:pt x="13422" y="7946"/>
                    <a:pt x="13322" y="7734"/>
                    <a:pt x="13272" y="7522"/>
                  </a:cubicBezTo>
                  <a:cubicBezTo>
                    <a:pt x="13209" y="7297"/>
                    <a:pt x="13122" y="7084"/>
                    <a:pt x="13047" y="6859"/>
                  </a:cubicBezTo>
                  <a:cubicBezTo>
                    <a:pt x="12759" y="5959"/>
                    <a:pt x="12697" y="5010"/>
                    <a:pt x="12584" y="4072"/>
                  </a:cubicBezTo>
                  <a:cubicBezTo>
                    <a:pt x="12535" y="3623"/>
                    <a:pt x="12460" y="3160"/>
                    <a:pt x="12322" y="2723"/>
                  </a:cubicBezTo>
                  <a:cubicBezTo>
                    <a:pt x="12197" y="2285"/>
                    <a:pt x="11985" y="1886"/>
                    <a:pt x="11772" y="1486"/>
                  </a:cubicBezTo>
                  <a:cubicBezTo>
                    <a:pt x="11372" y="723"/>
                    <a:pt x="10610" y="236"/>
                    <a:pt x="9773" y="61"/>
                  </a:cubicBezTo>
                  <a:cubicBezTo>
                    <a:pt x="9562" y="18"/>
                    <a:pt x="9348" y="0"/>
                    <a:pt x="9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4" name="Google Shape;4684;p15"/>
            <p:cNvSpPr/>
            <p:nvPr/>
          </p:nvSpPr>
          <p:spPr>
            <a:xfrm>
              <a:off x="6218100" y="2082725"/>
              <a:ext cx="60950" cy="73800"/>
            </a:xfrm>
            <a:custGeom>
              <a:avLst/>
              <a:gdLst/>
              <a:ahLst/>
              <a:cxnLst/>
              <a:rect l="l" t="t" r="r" b="b"/>
              <a:pathLst>
                <a:path w="2438" h="2952" extrusionOk="0">
                  <a:moveTo>
                    <a:pt x="161" y="1"/>
                  </a:moveTo>
                  <a:cubicBezTo>
                    <a:pt x="125" y="1"/>
                    <a:pt x="89" y="23"/>
                    <a:pt x="76" y="62"/>
                  </a:cubicBezTo>
                  <a:cubicBezTo>
                    <a:pt x="38" y="174"/>
                    <a:pt x="1" y="349"/>
                    <a:pt x="63" y="462"/>
                  </a:cubicBezTo>
                  <a:cubicBezTo>
                    <a:pt x="105" y="524"/>
                    <a:pt x="154" y="540"/>
                    <a:pt x="209" y="540"/>
                  </a:cubicBezTo>
                  <a:cubicBezTo>
                    <a:pt x="253" y="540"/>
                    <a:pt x="300" y="530"/>
                    <a:pt x="351" y="524"/>
                  </a:cubicBezTo>
                  <a:cubicBezTo>
                    <a:pt x="355" y="524"/>
                    <a:pt x="360" y="524"/>
                    <a:pt x="365" y="524"/>
                  </a:cubicBezTo>
                  <a:cubicBezTo>
                    <a:pt x="694" y="524"/>
                    <a:pt x="915" y="952"/>
                    <a:pt x="1088" y="1174"/>
                  </a:cubicBezTo>
                  <a:cubicBezTo>
                    <a:pt x="1188" y="1299"/>
                    <a:pt x="1288" y="1424"/>
                    <a:pt x="1388" y="1536"/>
                  </a:cubicBezTo>
                  <a:cubicBezTo>
                    <a:pt x="1500" y="1661"/>
                    <a:pt x="1625" y="1761"/>
                    <a:pt x="1750" y="1861"/>
                  </a:cubicBezTo>
                  <a:cubicBezTo>
                    <a:pt x="2013" y="2099"/>
                    <a:pt x="2113" y="2449"/>
                    <a:pt x="2100" y="2799"/>
                  </a:cubicBezTo>
                  <a:cubicBezTo>
                    <a:pt x="2094" y="2902"/>
                    <a:pt x="2168" y="2952"/>
                    <a:pt x="2246" y="2952"/>
                  </a:cubicBezTo>
                  <a:cubicBezTo>
                    <a:pt x="2329" y="2952"/>
                    <a:pt x="2419" y="2895"/>
                    <a:pt x="2425" y="2786"/>
                  </a:cubicBezTo>
                  <a:cubicBezTo>
                    <a:pt x="2438" y="2461"/>
                    <a:pt x="2313" y="2174"/>
                    <a:pt x="2113" y="1924"/>
                  </a:cubicBezTo>
                  <a:cubicBezTo>
                    <a:pt x="2013" y="1799"/>
                    <a:pt x="1900" y="1711"/>
                    <a:pt x="1775" y="1624"/>
                  </a:cubicBezTo>
                  <a:cubicBezTo>
                    <a:pt x="1625" y="1524"/>
                    <a:pt x="1500" y="1399"/>
                    <a:pt x="1388" y="1249"/>
                  </a:cubicBezTo>
                  <a:cubicBezTo>
                    <a:pt x="1175" y="999"/>
                    <a:pt x="988" y="737"/>
                    <a:pt x="726" y="549"/>
                  </a:cubicBezTo>
                  <a:cubicBezTo>
                    <a:pt x="626" y="474"/>
                    <a:pt x="526" y="412"/>
                    <a:pt x="401" y="374"/>
                  </a:cubicBezTo>
                  <a:cubicBezTo>
                    <a:pt x="363" y="362"/>
                    <a:pt x="288" y="349"/>
                    <a:pt x="263" y="324"/>
                  </a:cubicBezTo>
                  <a:cubicBezTo>
                    <a:pt x="251" y="312"/>
                    <a:pt x="276" y="237"/>
                    <a:pt x="263" y="212"/>
                  </a:cubicBezTo>
                  <a:cubicBezTo>
                    <a:pt x="263" y="149"/>
                    <a:pt x="251" y="112"/>
                    <a:pt x="238" y="62"/>
                  </a:cubicBezTo>
                  <a:cubicBezTo>
                    <a:pt x="226" y="20"/>
                    <a:pt x="194" y="1"/>
                    <a:pt x="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5" name="Google Shape;4685;p15"/>
            <p:cNvSpPr/>
            <p:nvPr/>
          </p:nvSpPr>
          <p:spPr>
            <a:xfrm>
              <a:off x="6258725" y="2078575"/>
              <a:ext cx="21575" cy="52150"/>
            </a:xfrm>
            <a:custGeom>
              <a:avLst/>
              <a:gdLst/>
              <a:ahLst/>
              <a:cxnLst/>
              <a:rect l="l" t="t" r="r" b="b"/>
              <a:pathLst>
                <a:path w="863" h="2086" extrusionOk="0">
                  <a:moveTo>
                    <a:pt x="836" y="1"/>
                  </a:moveTo>
                  <a:cubicBezTo>
                    <a:pt x="833" y="1"/>
                    <a:pt x="829" y="1"/>
                    <a:pt x="825" y="3"/>
                  </a:cubicBezTo>
                  <a:cubicBezTo>
                    <a:pt x="725" y="3"/>
                    <a:pt x="663" y="53"/>
                    <a:pt x="600" y="115"/>
                  </a:cubicBezTo>
                  <a:cubicBezTo>
                    <a:pt x="538" y="178"/>
                    <a:pt x="525" y="278"/>
                    <a:pt x="513" y="378"/>
                  </a:cubicBezTo>
                  <a:cubicBezTo>
                    <a:pt x="475" y="578"/>
                    <a:pt x="463" y="778"/>
                    <a:pt x="338" y="953"/>
                  </a:cubicBezTo>
                  <a:cubicBezTo>
                    <a:pt x="275" y="1028"/>
                    <a:pt x="200" y="1103"/>
                    <a:pt x="150" y="1190"/>
                  </a:cubicBezTo>
                  <a:cubicBezTo>
                    <a:pt x="100" y="1277"/>
                    <a:pt x="63" y="1365"/>
                    <a:pt x="50" y="1452"/>
                  </a:cubicBezTo>
                  <a:cubicBezTo>
                    <a:pt x="0" y="1640"/>
                    <a:pt x="13" y="1840"/>
                    <a:pt x="100" y="2015"/>
                  </a:cubicBezTo>
                  <a:cubicBezTo>
                    <a:pt x="120" y="2054"/>
                    <a:pt x="147" y="2085"/>
                    <a:pt x="188" y="2085"/>
                  </a:cubicBezTo>
                  <a:cubicBezTo>
                    <a:pt x="199" y="2085"/>
                    <a:pt x="212" y="2083"/>
                    <a:pt x="225" y="2077"/>
                  </a:cubicBezTo>
                  <a:cubicBezTo>
                    <a:pt x="275" y="2065"/>
                    <a:pt x="313" y="2002"/>
                    <a:pt x="288" y="1952"/>
                  </a:cubicBezTo>
                  <a:cubicBezTo>
                    <a:pt x="225" y="1802"/>
                    <a:pt x="200" y="1652"/>
                    <a:pt x="250" y="1490"/>
                  </a:cubicBezTo>
                  <a:cubicBezTo>
                    <a:pt x="288" y="1327"/>
                    <a:pt x="400" y="1190"/>
                    <a:pt x="525" y="1065"/>
                  </a:cubicBezTo>
                  <a:cubicBezTo>
                    <a:pt x="575" y="1003"/>
                    <a:pt x="638" y="940"/>
                    <a:pt x="675" y="865"/>
                  </a:cubicBezTo>
                  <a:cubicBezTo>
                    <a:pt x="725" y="778"/>
                    <a:pt x="738" y="690"/>
                    <a:pt x="738" y="590"/>
                  </a:cubicBezTo>
                  <a:cubicBezTo>
                    <a:pt x="750" y="503"/>
                    <a:pt x="738" y="415"/>
                    <a:pt x="725" y="328"/>
                  </a:cubicBezTo>
                  <a:cubicBezTo>
                    <a:pt x="725" y="290"/>
                    <a:pt x="738" y="240"/>
                    <a:pt x="738" y="203"/>
                  </a:cubicBezTo>
                  <a:cubicBezTo>
                    <a:pt x="750" y="140"/>
                    <a:pt x="763" y="90"/>
                    <a:pt x="825" y="53"/>
                  </a:cubicBezTo>
                  <a:cubicBezTo>
                    <a:pt x="858" y="42"/>
                    <a:pt x="862" y="1"/>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6" name="Google Shape;4686;p15"/>
            <p:cNvSpPr/>
            <p:nvPr/>
          </p:nvSpPr>
          <p:spPr>
            <a:xfrm>
              <a:off x="6277025" y="2019175"/>
              <a:ext cx="98250" cy="61725"/>
            </a:xfrm>
            <a:custGeom>
              <a:avLst/>
              <a:gdLst/>
              <a:ahLst/>
              <a:cxnLst/>
              <a:rect l="l" t="t" r="r" b="b"/>
              <a:pathLst>
                <a:path w="3930" h="2469" extrusionOk="0">
                  <a:moveTo>
                    <a:pt x="3739" y="0"/>
                  </a:moveTo>
                  <a:cubicBezTo>
                    <a:pt x="3635" y="0"/>
                    <a:pt x="3530" y="34"/>
                    <a:pt x="3430" y="67"/>
                  </a:cubicBezTo>
                  <a:cubicBezTo>
                    <a:pt x="3242" y="117"/>
                    <a:pt x="3067" y="192"/>
                    <a:pt x="2905" y="279"/>
                  </a:cubicBezTo>
                  <a:cubicBezTo>
                    <a:pt x="2742" y="379"/>
                    <a:pt x="2592" y="504"/>
                    <a:pt x="2442" y="629"/>
                  </a:cubicBezTo>
                  <a:cubicBezTo>
                    <a:pt x="2355" y="704"/>
                    <a:pt x="2268" y="779"/>
                    <a:pt x="2155" y="817"/>
                  </a:cubicBezTo>
                  <a:cubicBezTo>
                    <a:pt x="2055" y="842"/>
                    <a:pt x="1968" y="854"/>
                    <a:pt x="1868" y="879"/>
                  </a:cubicBezTo>
                  <a:cubicBezTo>
                    <a:pt x="1568" y="992"/>
                    <a:pt x="1393" y="1367"/>
                    <a:pt x="1243" y="1629"/>
                  </a:cubicBezTo>
                  <a:cubicBezTo>
                    <a:pt x="1118" y="1841"/>
                    <a:pt x="993" y="2004"/>
                    <a:pt x="768" y="2104"/>
                  </a:cubicBezTo>
                  <a:cubicBezTo>
                    <a:pt x="555" y="2191"/>
                    <a:pt x="343" y="2241"/>
                    <a:pt x="118" y="2279"/>
                  </a:cubicBezTo>
                  <a:cubicBezTo>
                    <a:pt x="1" y="2302"/>
                    <a:pt x="49" y="2469"/>
                    <a:pt x="158" y="2469"/>
                  </a:cubicBezTo>
                  <a:cubicBezTo>
                    <a:pt x="165" y="2469"/>
                    <a:pt x="173" y="2468"/>
                    <a:pt x="181" y="2466"/>
                  </a:cubicBezTo>
                  <a:cubicBezTo>
                    <a:pt x="555" y="2404"/>
                    <a:pt x="905" y="2316"/>
                    <a:pt x="1143" y="1991"/>
                  </a:cubicBezTo>
                  <a:cubicBezTo>
                    <a:pt x="1380" y="1679"/>
                    <a:pt x="1455" y="1204"/>
                    <a:pt x="1868" y="1067"/>
                  </a:cubicBezTo>
                  <a:cubicBezTo>
                    <a:pt x="1943" y="1047"/>
                    <a:pt x="2018" y="1045"/>
                    <a:pt x="2093" y="1045"/>
                  </a:cubicBezTo>
                  <a:cubicBezTo>
                    <a:pt x="2111" y="1045"/>
                    <a:pt x="2130" y="1045"/>
                    <a:pt x="2149" y="1045"/>
                  </a:cubicBezTo>
                  <a:cubicBezTo>
                    <a:pt x="2243" y="1045"/>
                    <a:pt x="2336" y="1042"/>
                    <a:pt x="2430" y="1004"/>
                  </a:cubicBezTo>
                  <a:cubicBezTo>
                    <a:pt x="2605" y="942"/>
                    <a:pt x="2755" y="829"/>
                    <a:pt x="2905" y="717"/>
                  </a:cubicBezTo>
                  <a:cubicBezTo>
                    <a:pt x="3055" y="604"/>
                    <a:pt x="3205" y="467"/>
                    <a:pt x="3367" y="354"/>
                  </a:cubicBezTo>
                  <a:cubicBezTo>
                    <a:pt x="3455" y="304"/>
                    <a:pt x="3542" y="254"/>
                    <a:pt x="3630" y="229"/>
                  </a:cubicBezTo>
                  <a:cubicBezTo>
                    <a:pt x="3717" y="204"/>
                    <a:pt x="3805" y="192"/>
                    <a:pt x="3892" y="154"/>
                  </a:cubicBezTo>
                  <a:cubicBezTo>
                    <a:pt x="3930" y="129"/>
                    <a:pt x="3930" y="54"/>
                    <a:pt x="3892" y="29"/>
                  </a:cubicBezTo>
                  <a:cubicBezTo>
                    <a:pt x="3842" y="9"/>
                    <a:pt x="3791" y="0"/>
                    <a:pt x="37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7" name="Google Shape;4687;p15"/>
            <p:cNvSpPr/>
            <p:nvPr/>
          </p:nvSpPr>
          <p:spPr>
            <a:xfrm>
              <a:off x="6385325" y="2023600"/>
              <a:ext cx="20250" cy="30025"/>
            </a:xfrm>
            <a:custGeom>
              <a:avLst/>
              <a:gdLst/>
              <a:ahLst/>
              <a:cxnLst/>
              <a:rect l="l" t="t" r="r" b="b"/>
              <a:pathLst>
                <a:path w="810" h="1201" extrusionOk="0">
                  <a:moveTo>
                    <a:pt x="106" y="0"/>
                  </a:moveTo>
                  <a:cubicBezTo>
                    <a:pt x="51" y="0"/>
                    <a:pt x="1" y="65"/>
                    <a:pt x="60" y="115"/>
                  </a:cubicBezTo>
                  <a:cubicBezTo>
                    <a:pt x="222" y="252"/>
                    <a:pt x="360" y="415"/>
                    <a:pt x="472" y="602"/>
                  </a:cubicBezTo>
                  <a:cubicBezTo>
                    <a:pt x="510" y="690"/>
                    <a:pt x="547" y="777"/>
                    <a:pt x="560" y="865"/>
                  </a:cubicBezTo>
                  <a:cubicBezTo>
                    <a:pt x="572" y="902"/>
                    <a:pt x="585" y="952"/>
                    <a:pt x="597" y="990"/>
                  </a:cubicBezTo>
                  <a:cubicBezTo>
                    <a:pt x="597" y="1015"/>
                    <a:pt x="610" y="1027"/>
                    <a:pt x="610" y="1052"/>
                  </a:cubicBezTo>
                  <a:cubicBezTo>
                    <a:pt x="610" y="1077"/>
                    <a:pt x="610" y="1102"/>
                    <a:pt x="610" y="1127"/>
                  </a:cubicBezTo>
                  <a:cubicBezTo>
                    <a:pt x="610" y="1173"/>
                    <a:pt x="647" y="1200"/>
                    <a:pt x="682" y="1200"/>
                  </a:cubicBezTo>
                  <a:cubicBezTo>
                    <a:pt x="704" y="1200"/>
                    <a:pt x="725" y="1189"/>
                    <a:pt x="735" y="1165"/>
                  </a:cubicBezTo>
                  <a:cubicBezTo>
                    <a:pt x="760" y="1115"/>
                    <a:pt x="760" y="1077"/>
                    <a:pt x="785" y="1027"/>
                  </a:cubicBezTo>
                  <a:cubicBezTo>
                    <a:pt x="810" y="965"/>
                    <a:pt x="810" y="915"/>
                    <a:pt x="797" y="852"/>
                  </a:cubicBezTo>
                  <a:cubicBezTo>
                    <a:pt x="772" y="740"/>
                    <a:pt x="735" y="627"/>
                    <a:pt x="672" y="527"/>
                  </a:cubicBezTo>
                  <a:cubicBezTo>
                    <a:pt x="547" y="315"/>
                    <a:pt x="347" y="152"/>
                    <a:pt x="147" y="15"/>
                  </a:cubicBezTo>
                  <a:cubicBezTo>
                    <a:pt x="134" y="5"/>
                    <a:pt x="120" y="0"/>
                    <a:pt x="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8" name="Google Shape;4688;p15"/>
            <p:cNvSpPr/>
            <p:nvPr/>
          </p:nvSpPr>
          <p:spPr>
            <a:xfrm>
              <a:off x="6397425" y="2042850"/>
              <a:ext cx="43775" cy="79425"/>
            </a:xfrm>
            <a:custGeom>
              <a:avLst/>
              <a:gdLst/>
              <a:ahLst/>
              <a:cxnLst/>
              <a:rect l="l" t="t" r="r" b="b"/>
              <a:pathLst>
                <a:path w="1751" h="3177" extrusionOk="0">
                  <a:moveTo>
                    <a:pt x="153" y="1"/>
                  </a:moveTo>
                  <a:cubicBezTo>
                    <a:pt x="77" y="1"/>
                    <a:pt x="1" y="54"/>
                    <a:pt x="1" y="157"/>
                  </a:cubicBezTo>
                  <a:cubicBezTo>
                    <a:pt x="13" y="507"/>
                    <a:pt x="88" y="844"/>
                    <a:pt x="463" y="957"/>
                  </a:cubicBezTo>
                  <a:cubicBezTo>
                    <a:pt x="613" y="994"/>
                    <a:pt x="763" y="1019"/>
                    <a:pt x="913" y="1107"/>
                  </a:cubicBezTo>
                  <a:cubicBezTo>
                    <a:pt x="1051" y="1194"/>
                    <a:pt x="1163" y="1332"/>
                    <a:pt x="1238" y="1494"/>
                  </a:cubicBezTo>
                  <a:cubicBezTo>
                    <a:pt x="1388" y="1782"/>
                    <a:pt x="1301" y="2132"/>
                    <a:pt x="1438" y="2419"/>
                  </a:cubicBezTo>
                  <a:cubicBezTo>
                    <a:pt x="1475" y="2507"/>
                    <a:pt x="1513" y="2582"/>
                    <a:pt x="1463" y="2669"/>
                  </a:cubicBezTo>
                  <a:cubicBezTo>
                    <a:pt x="1438" y="2719"/>
                    <a:pt x="1413" y="2769"/>
                    <a:pt x="1388" y="2831"/>
                  </a:cubicBezTo>
                  <a:cubicBezTo>
                    <a:pt x="1350" y="2944"/>
                    <a:pt x="1350" y="3056"/>
                    <a:pt x="1438" y="3144"/>
                  </a:cubicBezTo>
                  <a:cubicBezTo>
                    <a:pt x="1461" y="3167"/>
                    <a:pt x="1489" y="3177"/>
                    <a:pt x="1516" y="3177"/>
                  </a:cubicBezTo>
                  <a:cubicBezTo>
                    <a:pt x="1578" y="3177"/>
                    <a:pt x="1638" y="3126"/>
                    <a:pt x="1638" y="3056"/>
                  </a:cubicBezTo>
                  <a:cubicBezTo>
                    <a:pt x="1638" y="2931"/>
                    <a:pt x="1688" y="2844"/>
                    <a:pt x="1713" y="2744"/>
                  </a:cubicBezTo>
                  <a:cubicBezTo>
                    <a:pt x="1750" y="2607"/>
                    <a:pt x="1688" y="2519"/>
                    <a:pt x="1613" y="2394"/>
                  </a:cubicBezTo>
                  <a:cubicBezTo>
                    <a:pt x="1525" y="2232"/>
                    <a:pt x="1488" y="2082"/>
                    <a:pt x="1488" y="1894"/>
                  </a:cubicBezTo>
                  <a:cubicBezTo>
                    <a:pt x="1488" y="1744"/>
                    <a:pt x="1500" y="1607"/>
                    <a:pt x="1450" y="1457"/>
                  </a:cubicBezTo>
                  <a:cubicBezTo>
                    <a:pt x="1375" y="1194"/>
                    <a:pt x="1201" y="957"/>
                    <a:pt x="963" y="794"/>
                  </a:cubicBezTo>
                  <a:cubicBezTo>
                    <a:pt x="838" y="707"/>
                    <a:pt x="701" y="670"/>
                    <a:pt x="538" y="620"/>
                  </a:cubicBezTo>
                  <a:cubicBezTo>
                    <a:pt x="326" y="557"/>
                    <a:pt x="313" y="345"/>
                    <a:pt x="301" y="145"/>
                  </a:cubicBezTo>
                  <a:cubicBezTo>
                    <a:pt x="295" y="48"/>
                    <a:pt x="224"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9" name="Google Shape;4689;p15"/>
            <p:cNvSpPr/>
            <p:nvPr/>
          </p:nvSpPr>
          <p:spPr>
            <a:xfrm>
              <a:off x="6210500" y="2312975"/>
              <a:ext cx="81500" cy="50325"/>
            </a:xfrm>
            <a:custGeom>
              <a:avLst/>
              <a:gdLst/>
              <a:ahLst/>
              <a:cxnLst/>
              <a:rect l="l" t="t" r="r" b="b"/>
              <a:pathLst>
                <a:path w="3260" h="2013" extrusionOk="0">
                  <a:moveTo>
                    <a:pt x="61" y="0"/>
                  </a:moveTo>
                  <a:cubicBezTo>
                    <a:pt x="25" y="0"/>
                    <a:pt x="0" y="47"/>
                    <a:pt x="30" y="87"/>
                  </a:cubicBezTo>
                  <a:cubicBezTo>
                    <a:pt x="242" y="312"/>
                    <a:pt x="505" y="499"/>
                    <a:pt x="805" y="624"/>
                  </a:cubicBezTo>
                  <a:cubicBezTo>
                    <a:pt x="955" y="687"/>
                    <a:pt x="1117" y="749"/>
                    <a:pt x="1254" y="812"/>
                  </a:cubicBezTo>
                  <a:cubicBezTo>
                    <a:pt x="1429" y="899"/>
                    <a:pt x="1529" y="1037"/>
                    <a:pt x="1642" y="1162"/>
                  </a:cubicBezTo>
                  <a:cubicBezTo>
                    <a:pt x="1842" y="1374"/>
                    <a:pt x="2092" y="1499"/>
                    <a:pt x="2367" y="1599"/>
                  </a:cubicBezTo>
                  <a:cubicBezTo>
                    <a:pt x="2504" y="1649"/>
                    <a:pt x="2642" y="1699"/>
                    <a:pt x="2779" y="1761"/>
                  </a:cubicBezTo>
                  <a:cubicBezTo>
                    <a:pt x="2917" y="1824"/>
                    <a:pt x="3017" y="1911"/>
                    <a:pt x="3129" y="1999"/>
                  </a:cubicBezTo>
                  <a:cubicBezTo>
                    <a:pt x="3143" y="2008"/>
                    <a:pt x="3157" y="2012"/>
                    <a:pt x="3170" y="2012"/>
                  </a:cubicBezTo>
                  <a:cubicBezTo>
                    <a:pt x="3224" y="2012"/>
                    <a:pt x="3259" y="1939"/>
                    <a:pt x="3229" y="1899"/>
                  </a:cubicBezTo>
                  <a:cubicBezTo>
                    <a:pt x="3116" y="1674"/>
                    <a:pt x="2804" y="1574"/>
                    <a:pt x="2579" y="1499"/>
                  </a:cubicBezTo>
                  <a:cubicBezTo>
                    <a:pt x="2442" y="1449"/>
                    <a:pt x="2292" y="1399"/>
                    <a:pt x="2167" y="1311"/>
                  </a:cubicBezTo>
                  <a:cubicBezTo>
                    <a:pt x="2017" y="1211"/>
                    <a:pt x="1954" y="1062"/>
                    <a:pt x="1854" y="924"/>
                  </a:cubicBezTo>
                  <a:cubicBezTo>
                    <a:pt x="1767" y="799"/>
                    <a:pt x="1667" y="687"/>
                    <a:pt x="1529" y="637"/>
                  </a:cubicBezTo>
                  <a:cubicBezTo>
                    <a:pt x="1367" y="574"/>
                    <a:pt x="1192" y="587"/>
                    <a:pt x="1030" y="549"/>
                  </a:cubicBezTo>
                  <a:cubicBezTo>
                    <a:pt x="667" y="487"/>
                    <a:pt x="342" y="262"/>
                    <a:pt x="92" y="12"/>
                  </a:cubicBezTo>
                  <a:cubicBezTo>
                    <a:pt x="82" y="4"/>
                    <a:pt x="71"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0" name="Google Shape;4690;p15"/>
            <p:cNvSpPr/>
            <p:nvPr/>
          </p:nvSpPr>
          <p:spPr>
            <a:xfrm>
              <a:off x="6219575" y="2177625"/>
              <a:ext cx="36300" cy="33675"/>
            </a:xfrm>
            <a:custGeom>
              <a:avLst/>
              <a:gdLst/>
              <a:ahLst/>
              <a:cxnLst/>
              <a:rect l="l" t="t" r="r" b="b"/>
              <a:pathLst>
                <a:path w="1452" h="1347" extrusionOk="0">
                  <a:moveTo>
                    <a:pt x="60" y="1"/>
                  </a:moveTo>
                  <a:cubicBezTo>
                    <a:pt x="30" y="1"/>
                    <a:pt x="1" y="25"/>
                    <a:pt x="17" y="65"/>
                  </a:cubicBezTo>
                  <a:cubicBezTo>
                    <a:pt x="129" y="365"/>
                    <a:pt x="304" y="615"/>
                    <a:pt x="567" y="802"/>
                  </a:cubicBezTo>
                  <a:cubicBezTo>
                    <a:pt x="679" y="890"/>
                    <a:pt x="804" y="965"/>
                    <a:pt x="929" y="1052"/>
                  </a:cubicBezTo>
                  <a:cubicBezTo>
                    <a:pt x="1041" y="1139"/>
                    <a:pt x="1141" y="1264"/>
                    <a:pt x="1279" y="1339"/>
                  </a:cubicBezTo>
                  <a:cubicBezTo>
                    <a:pt x="1294" y="1344"/>
                    <a:pt x="1310" y="1347"/>
                    <a:pt x="1326" y="1347"/>
                  </a:cubicBezTo>
                  <a:cubicBezTo>
                    <a:pt x="1389" y="1347"/>
                    <a:pt x="1451" y="1307"/>
                    <a:pt x="1441" y="1227"/>
                  </a:cubicBezTo>
                  <a:cubicBezTo>
                    <a:pt x="1429" y="1139"/>
                    <a:pt x="1416" y="1089"/>
                    <a:pt x="1354" y="1027"/>
                  </a:cubicBezTo>
                  <a:cubicBezTo>
                    <a:pt x="1304" y="965"/>
                    <a:pt x="1241" y="927"/>
                    <a:pt x="1179" y="890"/>
                  </a:cubicBezTo>
                  <a:cubicBezTo>
                    <a:pt x="1054" y="815"/>
                    <a:pt x="916" y="752"/>
                    <a:pt x="792" y="690"/>
                  </a:cubicBezTo>
                  <a:cubicBezTo>
                    <a:pt x="504" y="552"/>
                    <a:pt x="229" y="327"/>
                    <a:pt x="104" y="27"/>
                  </a:cubicBezTo>
                  <a:cubicBezTo>
                    <a:pt x="95" y="9"/>
                    <a:pt x="77" y="1"/>
                    <a:pt x="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1" name="Google Shape;4691;p15"/>
            <p:cNvSpPr/>
            <p:nvPr/>
          </p:nvSpPr>
          <p:spPr>
            <a:xfrm>
              <a:off x="6194975" y="2149475"/>
              <a:ext cx="58450" cy="14900"/>
            </a:xfrm>
            <a:custGeom>
              <a:avLst/>
              <a:gdLst/>
              <a:ahLst/>
              <a:cxnLst/>
              <a:rect l="l" t="t" r="r" b="b"/>
              <a:pathLst>
                <a:path w="2338" h="596" extrusionOk="0">
                  <a:moveTo>
                    <a:pt x="632" y="0"/>
                  </a:moveTo>
                  <a:cubicBezTo>
                    <a:pt x="576" y="0"/>
                    <a:pt x="520" y="4"/>
                    <a:pt x="463" y="4"/>
                  </a:cubicBezTo>
                  <a:cubicBezTo>
                    <a:pt x="338" y="4"/>
                    <a:pt x="201" y="16"/>
                    <a:pt x="63" y="29"/>
                  </a:cubicBezTo>
                  <a:cubicBezTo>
                    <a:pt x="13" y="41"/>
                    <a:pt x="1" y="116"/>
                    <a:pt x="51" y="116"/>
                  </a:cubicBezTo>
                  <a:cubicBezTo>
                    <a:pt x="163" y="129"/>
                    <a:pt x="276" y="154"/>
                    <a:pt x="376" y="154"/>
                  </a:cubicBezTo>
                  <a:lnTo>
                    <a:pt x="701" y="154"/>
                  </a:lnTo>
                  <a:cubicBezTo>
                    <a:pt x="751" y="166"/>
                    <a:pt x="801" y="166"/>
                    <a:pt x="838" y="191"/>
                  </a:cubicBezTo>
                  <a:cubicBezTo>
                    <a:pt x="876" y="216"/>
                    <a:pt x="888" y="266"/>
                    <a:pt x="926" y="291"/>
                  </a:cubicBezTo>
                  <a:cubicBezTo>
                    <a:pt x="955" y="335"/>
                    <a:pt x="997" y="353"/>
                    <a:pt x="1042" y="353"/>
                  </a:cubicBezTo>
                  <a:cubicBezTo>
                    <a:pt x="1074" y="353"/>
                    <a:pt x="1107" y="344"/>
                    <a:pt x="1138" y="328"/>
                  </a:cubicBezTo>
                  <a:cubicBezTo>
                    <a:pt x="1203" y="304"/>
                    <a:pt x="1267" y="290"/>
                    <a:pt x="1335" y="290"/>
                  </a:cubicBezTo>
                  <a:cubicBezTo>
                    <a:pt x="1372" y="290"/>
                    <a:pt x="1411" y="295"/>
                    <a:pt x="1451" y="303"/>
                  </a:cubicBezTo>
                  <a:cubicBezTo>
                    <a:pt x="1551" y="328"/>
                    <a:pt x="1651" y="353"/>
                    <a:pt x="1763" y="366"/>
                  </a:cubicBezTo>
                  <a:cubicBezTo>
                    <a:pt x="1773" y="367"/>
                    <a:pt x="1783" y="367"/>
                    <a:pt x="1794" y="367"/>
                  </a:cubicBezTo>
                  <a:cubicBezTo>
                    <a:pt x="1850" y="367"/>
                    <a:pt x="1921" y="358"/>
                    <a:pt x="1989" y="358"/>
                  </a:cubicBezTo>
                  <a:cubicBezTo>
                    <a:pt x="2112" y="358"/>
                    <a:pt x="2225" y="388"/>
                    <a:pt x="2225" y="553"/>
                  </a:cubicBezTo>
                  <a:cubicBezTo>
                    <a:pt x="2225" y="580"/>
                    <a:pt x="2250" y="596"/>
                    <a:pt x="2273" y="596"/>
                  </a:cubicBezTo>
                  <a:cubicBezTo>
                    <a:pt x="2293" y="596"/>
                    <a:pt x="2313" y="583"/>
                    <a:pt x="2313" y="553"/>
                  </a:cubicBezTo>
                  <a:cubicBezTo>
                    <a:pt x="2338" y="366"/>
                    <a:pt x="2200" y="204"/>
                    <a:pt x="2050" y="116"/>
                  </a:cubicBezTo>
                  <a:cubicBezTo>
                    <a:pt x="1969" y="66"/>
                    <a:pt x="1883" y="48"/>
                    <a:pt x="1795" y="48"/>
                  </a:cubicBezTo>
                  <a:cubicBezTo>
                    <a:pt x="1640" y="48"/>
                    <a:pt x="1482" y="106"/>
                    <a:pt x="1338" y="154"/>
                  </a:cubicBezTo>
                  <a:cubicBezTo>
                    <a:pt x="1276" y="179"/>
                    <a:pt x="1213" y="204"/>
                    <a:pt x="1163" y="216"/>
                  </a:cubicBezTo>
                  <a:cubicBezTo>
                    <a:pt x="1134" y="226"/>
                    <a:pt x="1111" y="232"/>
                    <a:pt x="1091" y="232"/>
                  </a:cubicBezTo>
                  <a:cubicBezTo>
                    <a:pt x="1059" y="232"/>
                    <a:pt x="1036" y="217"/>
                    <a:pt x="1013" y="179"/>
                  </a:cubicBezTo>
                  <a:cubicBezTo>
                    <a:pt x="963" y="91"/>
                    <a:pt x="901" y="29"/>
                    <a:pt x="801" y="16"/>
                  </a:cubicBezTo>
                  <a:cubicBezTo>
                    <a:pt x="745" y="4"/>
                    <a:pt x="688" y="0"/>
                    <a:pt x="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2" name="Google Shape;4692;p15"/>
            <p:cNvSpPr/>
            <p:nvPr/>
          </p:nvSpPr>
          <p:spPr>
            <a:xfrm>
              <a:off x="6227800" y="2131800"/>
              <a:ext cx="16600" cy="22325"/>
            </a:xfrm>
            <a:custGeom>
              <a:avLst/>
              <a:gdLst/>
              <a:ahLst/>
              <a:cxnLst/>
              <a:rect l="l" t="t" r="r" b="b"/>
              <a:pathLst>
                <a:path w="664" h="893" extrusionOk="0">
                  <a:moveTo>
                    <a:pt x="123" y="1"/>
                  </a:moveTo>
                  <a:cubicBezTo>
                    <a:pt x="110" y="1"/>
                    <a:pt x="98" y="4"/>
                    <a:pt x="88" y="11"/>
                  </a:cubicBezTo>
                  <a:cubicBezTo>
                    <a:pt x="38" y="36"/>
                    <a:pt x="0" y="86"/>
                    <a:pt x="25" y="136"/>
                  </a:cubicBezTo>
                  <a:cubicBezTo>
                    <a:pt x="88" y="286"/>
                    <a:pt x="138" y="436"/>
                    <a:pt x="213" y="561"/>
                  </a:cubicBezTo>
                  <a:cubicBezTo>
                    <a:pt x="288" y="686"/>
                    <a:pt x="375" y="811"/>
                    <a:pt x="512" y="886"/>
                  </a:cubicBezTo>
                  <a:cubicBezTo>
                    <a:pt x="524" y="890"/>
                    <a:pt x="535" y="892"/>
                    <a:pt x="545" y="892"/>
                  </a:cubicBezTo>
                  <a:cubicBezTo>
                    <a:pt x="616" y="892"/>
                    <a:pt x="664" y="792"/>
                    <a:pt x="587" y="748"/>
                  </a:cubicBezTo>
                  <a:cubicBezTo>
                    <a:pt x="463" y="686"/>
                    <a:pt x="413" y="573"/>
                    <a:pt x="375" y="448"/>
                  </a:cubicBezTo>
                  <a:cubicBezTo>
                    <a:pt x="338" y="311"/>
                    <a:pt x="300" y="173"/>
                    <a:pt x="213" y="48"/>
                  </a:cubicBezTo>
                  <a:cubicBezTo>
                    <a:pt x="195" y="21"/>
                    <a:pt x="157"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3" name="Google Shape;4693;p15"/>
            <p:cNvSpPr/>
            <p:nvPr/>
          </p:nvSpPr>
          <p:spPr>
            <a:xfrm>
              <a:off x="6227475" y="2230100"/>
              <a:ext cx="13150" cy="27300"/>
            </a:xfrm>
            <a:custGeom>
              <a:avLst/>
              <a:gdLst/>
              <a:ahLst/>
              <a:cxnLst/>
              <a:rect l="l" t="t" r="r" b="b"/>
              <a:pathLst>
                <a:path w="526" h="1092" extrusionOk="0">
                  <a:moveTo>
                    <a:pt x="152" y="1"/>
                  </a:moveTo>
                  <a:cubicBezTo>
                    <a:pt x="110" y="1"/>
                    <a:pt x="67" y="24"/>
                    <a:pt x="51" y="78"/>
                  </a:cubicBezTo>
                  <a:cubicBezTo>
                    <a:pt x="1" y="265"/>
                    <a:pt x="63" y="453"/>
                    <a:pt x="151" y="615"/>
                  </a:cubicBezTo>
                  <a:cubicBezTo>
                    <a:pt x="176" y="665"/>
                    <a:pt x="201" y="703"/>
                    <a:pt x="238" y="740"/>
                  </a:cubicBezTo>
                  <a:cubicBezTo>
                    <a:pt x="251" y="765"/>
                    <a:pt x="288" y="802"/>
                    <a:pt x="313" y="840"/>
                  </a:cubicBezTo>
                  <a:cubicBezTo>
                    <a:pt x="338" y="877"/>
                    <a:pt x="376" y="902"/>
                    <a:pt x="388" y="940"/>
                  </a:cubicBezTo>
                  <a:cubicBezTo>
                    <a:pt x="413" y="977"/>
                    <a:pt x="413" y="1015"/>
                    <a:pt x="426" y="1065"/>
                  </a:cubicBezTo>
                  <a:cubicBezTo>
                    <a:pt x="431" y="1082"/>
                    <a:pt x="448" y="1092"/>
                    <a:pt x="465" y="1092"/>
                  </a:cubicBezTo>
                  <a:cubicBezTo>
                    <a:pt x="485" y="1092"/>
                    <a:pt x="506" y="1079"/>
                    <a:pt x="513" y="1052"/>
                  </a:cubicBezTo>
                  <a:cubicBezTo>
                    <a:pt x="525" y="1015"/>
                    <a:pt x="525" y="977"/>
                    <a:pt x="525" y="927"/>
                  </a:cubicBezTo>
                  <a:cubicBezTo>
                    <a:pt x="513" y="890"/>
                    <a:pt x="513" y="852"/>
                    <a:pt x="513" y="802"/>
                  </a:cubicBezTo>
                  <a:cubicBezTo>
                    <a:pt x="500" y="715"/>
                    <a:pt x="463" y="628"/>
                    <a:pt x="426" y="553"/>
                  </a:cubicBezTo>
                  <a:cubicBezTo>
                    <a:pt x="388" y="465"/>
                    <a:pt x="338" y="390"/>
                    <a:pt x="288" y="303"/>
                  </a:cubicBezTo>
                  <a:cubicBezTo>
                    <a:pt x="251" y="253"/>
                    <a:pt x="238" y="190"/>
                    <a:pt x="251" y="115"/>
                  </a:cubicBezTo>
                  <a:cubicBezTo>
                    <a:pt x="265" y="44"/>
                    <a:pt x="209" y="1"/>
                    <a:pt x="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4" name="Google Shape;4694;p15"/>
            <p:cNvSpPr/>
            <p:nvPr/>
          </p:nvSpPr>
          <p:spPr>
            <a:xfrm>
              <a:off x="6210925" y="2248600"/>
              <a:ext cx="64775" cy="38350"/>
            </a:xfrm>
            <a:custGeom>
              <a:avLst/>
              <a:gdLst/>
              <a:ahLst/>
              <a:cxnLst/>
              <a:rect l="l" t="t" r="r" b="b"/>
              <a:pathLst>
                <a:path w="2591" h="1534" extrusionOk="0">
                  <a:moveTo>
                    <a:pt x="461" y="0"/>
                  </a:moveTo>
                  <a:cubicBezTo>
                    <a:pt x="328" y="0"/>
                    <a:pt x="194" y="13"/>
                    <a:pt x="63" y="25"/>
                  </a:cubicBezTo>
                  <a:cubicBezTo>
                    <a:pt x="4" y="37"/>
                    <a:pt x="1" y="126"/>
                    <a:pt x="52" y="126"/>
                  </a:cubicBezTo>
                  <a:cubicBezTo>
                    <a:pt x="56" y="126"/>
                    <a:pt x="59" y="126"/>
                    <a:pt x="63" y="125"/>
                  </a:cubicBezTo>
                  <a:cubicBezTo>
                    <a:pt x="150" y="121"/>
                    <a:pt x="240" y="115"/>
                    <a:pt x="330" y="115"/>
                  </a:cubicBezTo>
                  <a:cubicBezTo>
                    <a:pt x="498" y="115"/>
                    <a:pt x="666" y="135"/>
                    <a:pt x="813" y="225"/>
                  </a:cubicBezTo>
                  <a:cubicBezTo>
                    <a:pt x="1025" y="350"/>
                    <a:pt x="1050" y="637"/>
                    <a:pt x="1325" y="687"/>
                  </a:cubicBezTo>
                  <a:cubicBezTo>
                    <a:pt x="1369" y="694"/>
                    <a:pt x="1416" y="694"/>
                    <a:pt x="1464" y="694"/>
                  </a:cubicBezTo>
                  <a:cubicBezTo>
                    <a:pt x="1512" y="694"/>
                    <a:pt x="1562" y="694"/>
                    <a:pt x="1612" y="700"/>
                  </a:cubicBezTo>
                  <a:cubicBezTo>
                    <a:pt x="1737" y="712"/>
                    <a:pt x="1837" y="800"/>
                    <a:pt x="1925" y="887"/>
                  </a:cubicBezTo>
                  <a:cubicBezTo>
                    <a:pt x="2112" y="1075"/>
                    <a:pt x="2237" y="1325"/>
                    <a:pt x="2437" y="1512"/>
                  </a:cubicBezTo>
                  <a:cubicBezTo>
                    <a:pt x="2455" y="1527"/>
                    <a:pt x="2474" y="1533"/>
                    <a:pt x="2491" y="1533"/>
                  </a:cubicBezTo>
                  <a:cubicBezTo>
                    <a:pt x="2547" y="1533"/>
                    <a:pt x="2591" y="1469"/>
                    <a:pt x="2562" y="1412"/>
                  </a:cubicBezTo>
                  <a:cubicBezTo>
                    <a:pt x="2487" y="1262"/>
                    <a:pt x="2375" y="1137"/>
                    <a:pt x="2275" y="1012"/>
                  </a:cubicBezTo>
                  <a:cubicBezTo>
                    <a:pt x="2200" y="912"/>
                    <a:pt x="2125" y="825"/>
                    <a:pt x="2037" y="737"/>
                  </a:cubicBezTo>
                  <a:cubicBezTo>
                    <a:pt x="1962" y="650"/>
                    <a:pt x="1862" y="587"/>
                    <a:pt x="1762" y="537"/>
                  </a:cubicBezTo>
                  <a:cubicBezTo>
                    <a:pt x="1650" y="487"/>
                    <a:pt x="1537" y="475"/>
                    <a:pt x="1437" y="437"/>
                  </a:cubicBezTo>
                  <a:cubicBezTo>
                    <a:pt x="1312" y="387"/>
                    <a:pt x="1262" y="262"/>
                    <a:pt x="1162" y="187"/>
                  </a:cubicBezTo>
                  <a:cubicBezTo>
                    <a:pt x="1075" y="125"/>
                    <a:pt x="963" y="75"/>
                    <a:pt x="850" y="50"/>
                  </a:cubicBezTo>
                  <a:cubicBezTo>
                    <a:pt x="725" y="13"/>
                    <a:pt x="594" y="0"/>
                    <a:pt x="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5" name="Google Shape;4695;p15"/>
            <p:cNvSpPr/>
            <p:nvPr/>
          </p:nvSpPr>
          <p:spPr>
            <a:xfrm>
              <a:off x="6316375" y="2000475"/>
              <a:ext cx="76075" cy="17125"/>
            </a:xfrm>
            <a:custGeom>
              <a:avLst/>
              <a:gdLst/>
              <a:ahLst/>
              <a:cxnLst/>
              <a:rect l="l" t="t" r="r" b="b"/>
              <a:pathLst>
                <a:path w="3043" h="685" extrusionOk="0">
                  <a:moveTo>
                    <a:pt x="2837" y="0"/>
                  </a:moveTo>
                  <a:cubicBezTo>
                    <a:pt x="2621" y="0"/>
                    <a:pt x="2457" y="172"/>
                    <a:pt x="2281" y="278"/>
                  </a:cubicBezTo>
                  <a:cubicBezTo>
                    <a:pt x="2206" y="324"/>
                    <a:pt x="2132" y="350"/>
                    <a:pt x="2053" y="350"/>
                  </a:cubicBezTo>
                  <a:cubicBezTo>
                    <a:pt x="2025" y="350"/>
                    <a:pt x="1997" y="347"/>
                    <a:pt x="1968" y="340"/>
                  </a:cubicBezTo>
                  <a:cubicBezTo>
                    <a:pt x="1871" y="318"/>
                    <a:pt x="1783" y="288"/>
                    <a:pt x="1689" y="288"/>
                  </a:cubicBezTo>
                  <a:cubicBezTo>
                    <a:pt x="1674" y="288"/>
                    <a:pt x="1659" y="288"/>
                    <a:pt x="1643" y="290"/>
                  </a:cubicBezTo>
                  <a:cubicBezTo>
                    <a:pt x="1531" y="303"/>
                    <a:pt x="1431" y="315"/>
                    <a:pt x="1318" y="328"/>
                  </a:cubicBezTo>
                  <a:cubicBezTo>
                    <a:pt x="1217" y="338"/>
                    <a:pt x="1124" y="356"/>
                    <a:pt x="1026" y="356"/>
                  </a:cubicBezTo>
                  <a:cubicBezTo>
                    <a:pt x="1003" y="356"/>
                    <a:pt x="980" y="355"/>
                    <a:pt x="956" y="353"/>
                  </a:cubicBezTo>
                  <a:cubicBezTo>
                    <a:pt x="669" y="315"/>
                    <a:pt x="381" y="215"/>
                    <a:pt x="106" y="165"/>
                  </a:cubicBezTo>
                  <a:cubicBezTo>
                    <a:pt x="99" y="162"/>
                    <a:pt x="93" y="161"/>
                    <a:pt x="86" y="161"/>
                  </a:cubicBezTo>
                  <a:cubicBezTo>
                    <a:pt x="34" y="161"/>
                    <a:pt x="1" y="243"/>
                    <a:pt x="56" y="265"/>
                  </a:cubicBezTo>
                  <a:cubicBezTo>
                    <a:pt x="319" y="403"/>
                    <a:pt x="594" y="553"/>
                    <a:pt x="868" y="640"/>
                  </a:cubicBezTo>
                  <a:cubicBezTo>
                    <a:pt x="939" y="668"/>
                    <a:pt x="1013" y="684"/>
                    <a:pt x="1086" y="684"/>
                  </a:cubicBezTo>
                  <a:cubicBezTo>
                    <a:pt x="1144" y="684"/>
                    <a:pt x="1201" y="674"/>
                    <a:pt x="1256" y="652"/>
                  </a:cubicBezTo>
                  <a:cubicBezTo>
                    <a:pt x="1368" y="615"/>
                    <a:pt x="1468" y="528"/>
                    <a:pt x="1568" y="465"/>
                  </a:cubicBezTo>
                  <a:cubicBezTo>
                    <a:pt x="1631" y="434"/>
                    <a:pt x="1685" y="420"/>
                    <a:pt x="1737" y="420"/>
                  </a:cubicBezTo>
                  <a:cubicBezTo>
                    <a:pt x="1809" y="420"/>
                    <a:pt x="1876" y="446"/>
                    <a:pt x="1956" y="490"/>
                  </a:cubicBezTo>
                  <a:cubicBezTo>
                    <a:pt x="2029" y="527"/>
                    <a:pt x="2102" y="550"/>
                    <a:pt x="2175" y="550"/>
                  </a:cubicBezTo>
                  <a:cubicBezTo>
                    <a:pt x="2202" y="550"/>
                    <a:pt x="2229" y="547"/>
                    <a:pt x="2256" y="540"/>
                  </a:cubicBezTo>
                  <a:cubicBezTo>
                    <a:pt x="2493" y="490"/>
                    <a:pt x="2643" y="253"/>
                    <a:pt x="2893" y="228"/>
                  </a:cubicBezTo>
                  <a:cubicBezTo>
                    <a:pt x="3043" y="203"/>
                    <a:pt x="3030" y="15"/>
                    <a:pt x="2880" y="3"/>
                  </a:cubicBezTo>
                  <a:cubicBezTo>
                    <a:pt x="2866" y="1"/>
                    <a:pt x="2852" y="0"/>
                    <a:pt x="2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6" name="Google Shape;4696;p15"/>
            <p:cNvSpPr/>
            <p:nvPr/>
          </p:nvSpPr>
          <p:spPr>
            <a:xfrm>
              <a:off x="6103275" y="2250050"/>
              <a:ext cx="331000" cy="232775"/>
            </a:xfrm>
            <a:custGeom>
              <a:avLst/>
              <a:gdLst/>
              <a:ahLst/>
              <a:cxnLst/>
              <a:rect l="l" t="t" r="r" b="b"/>
              <a:pathLst>
                <a:path w="13240" h="9311" extrusionOk="0">
                  <a:moveTo>
                    <a:pt x="89" y="0"/>
                  </a:moveTo>
                  <a:cubicBezTo>
                    <a:pt x="46" y="0"/>
                    <a:pt x="0" y="30"/>
                    <a:pt x="7" y="79"/>
                  </a:cubicBezTo>
                  <a:cubicBezTo>
                    <a:pt x="95" y="667"/>
                    <a:pt x="20" y="1254"/>
                    <a:pt x="45" y="1854"/>
                  </a:cubicBezTo>
                  <a:cubicBezTo>
                    <a:pt x="82" y="2466"/>
                    <a:pt x="295" y="3016"/>
                    <a:pt x="595" y="3541"/>
                  </a:cubicBezTo>
                  <a:cubicBezTo>
                    <a:pt x="920" y="4128"/>
                    <a:pt x="1307" y="4678"/>
                    <a:pt x="1744" y="5178"/>
                  </a:cubicBezTo>
                  <a:cubicBezTo>
                    <a:pt x="2182" y="5690"/>
                    <a:pt x="2657" y="6140"/>
                    <a:pt x="3119" y="6628"/>
                  </a:cubicBezTo>
                  <a:cubicBezTo>
                    <a:pt x="3532" y="7078"/>
                    <a:pt x="3906" y="7565"/>
                    <a:pt x="4406" y="7927"/>
                  </a:cubicBezTo>
                  <a:cubicBezTo>
                    <a:pt x="4881" y="8265"/>
                    <a:pt x="5444" y="8477"/>
                    <a:pt x="6006" y="8677"/>
                  </a:cubicBezTo>
                  <a:cubicBezTo>
                    <a:pt x="7143" y="9052"/>
                    <a:pt x="8305" y="9240"/>
                    <a:pt x="9492" y="9290"/>
                  </a:cubicBezTo>
                  <a:cubicBezTo>
                    <a:pt x="9707" y="9302"/>
                    <a:pt x="9928" y="9310"/>
                    <a:pt x="10151" y="9310"/>
                  </a:cubicBezTo>
                  <a:cubicBezTo>
                    <a:pt x="11266" y="9310"/>
                    <a:pt x="12435" y="9102"/>
                    <a:pt x="13154" y="8165"/>
                  </a:cubicBezTo>
                  <a:cubicBezTo>
                    <a:pt x="13239" y="8051"/>
                    <a:pt x="13145" y="7901"/>
                    <a:pt x="13029" y="7901"/>
                  </a:cubicBezTo>
                  <a:cubicBezTo>
                    <a:pt x="12992" y="7901"/>
                    <a:pt x="12953" y="7916"/>
                    <a:pt x="12917" y="7952"/>
                  </a:cubicBezTo>
                  <a:cubicBezTo>
                    <a:pt x="12529" y="8365"/>
                    <a:pt x="12079" y="8777"/>
                    <a:pt x="11529" y="8965"/>
                  </a:cubicBezTo>
                  <a:cubicBezTo>
                    <a:pt x="11176" y="9088"/>
                    <a:pt x="10812" y="9130"/>
                    <a:pt x="10446" y="9130"/>
                  </a:cubicBezTo>
                  <a:cubicBezTo>
                    <a:pt x="10216" y="9130"/>
                    <a:pt x="9986" y="9114"/>
                    <a:pt x="9755" y="9090"/>
                  </a:cubicBezTo>
                  <a:cubicBezTo>
                    <a:pt x="9193" y="9027"/>
                    <a:pt x="8630" y="8915"/>
                    <a:pt x="8068" y="8802"/>
                  </a:cubicBezTo>
                  <a:cubicBezTo>
                    <a:pt x="7530" y="8702"/>
                    <a:pt x="6981" y="8577"/>
                    <a:pt x="6443" y="8415"/>
                  </a:cubicBezTo>
                  <a:cubicBezTo>
                    <a:pt x="5893" y="8252"/>
                    <a:pt x="5369" y="8052"/>
                    <a:pt x="4844" y="7827"/>
                  </a:cubicBezTo>
                  <a:cubicBezTo>
                    <a:pt x="4294" y="7602"/>
                    <a:pt x="3869" y="7215"/>
                    <a:pt x="3469" y="6790"/>
                  </a:cubicBezTo>
                  <a:cubicBezTo>
                    <a:pt x="3032" y="6328"/>
                    <a:pt x="2644" y="5815"/>
                    <a:pt x="2244" y="5303"/>
                  </a:cubicBezTo>
                  <a:cubicBezTo>
                    <a:pt x="1857" y="4803"/>
                    <a:pt x="1495" y="4291"/>
                    <a:pt x="1157" y="3766"/>
                  </a:cubicBezTo>
                  <a:cubicBezTo>
                    <a:pt x="795" y="3191"/>
                    <a:pt x="482" y="2591"/>
                    <a:pt x="357" y="1916"/>
                  </a:cubicBezTo>
                  <a:cubicBezTo>
                    <a:pt x="232" y="1304"/>
                    <a:pt x="270" y="667"/>
                    <a:pt x="157" y="54"/>
                  </a:cubicBezTo>
                  <a:cubicBezTo>
                    <a:pt x="152" y="17"/>
                    <a:pt x="121" y="0"/>
                    <a:pt x="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7" name="Google Shape;4697;p15"/>
            <p:cNvSpPr/>
            <p:nvPr/>
          </p:nvSpPr>
          <p:spPr>
            <a:xfrm>
              <a:off x="6359325" y="2366650"/>
              <a:ext cx="152825" cy="89425"/>
            </a:xfrm>
            <a:custGeom>
              <a:avLst/>
              <a:gdLst/>
              <a:ahLst/>
              <a:cxnLst/>
              <a:rect l="l" t="t" r="r" b="b"/>
              <a:pathLst>
                <a:path w="6113" h="3577" extrusionOk="0">
                  <a:moveTo>
                    <a:pt x="5941" y="0"/>
                  </a:moveTo>
                  <a:cubicBezTo>
                    <a:pt x="5872" y="0"/>
                    <a:pt x="5803" y="36"/>
                    <a:pt x="5786" y="114"/>
                  </a:cubicBezTo>
                  <a:cubicBezTo>
                    <a:pt x="5674" y="652"/>
                    <a:pt x="5436" y="1114"/>
                    <a:pt x="5124" y="1564"/>
                  </a:cubicBezTo>
                  <a:cubicBezTo>
                    <a:pt x="4786" y="2026"/>
                    <a:pt x="4424" y="2564"/>
                    <a:pt x="3924" y="2851"/>
                  </a:cubicBezTo>
                  <a:cubicBezTo>
                    <a:pt x="3649" y="2988"/>
                    <a:pt x="3349" y="3063"/>
                    <a:pt x="3049" y="3113"/>
                  </a:cubicBezTo>
                  <a:cubicBezTo>
                    <a:pt x="2725" y="3151"/>
                    <a:pt x="2425" y="3238"/>
                    <a:pt x="2112" y="3263"/>
                  </a:cubicBezTo>
                  <a:cubicBezTo>
                    <a:pt x="1450" y="3313"/>
                    <a:pt x="788" y="3326"/>
                    <a:pt x="125" y="3363"/>
                  </a:cubicBezTo>
                  <a:cubicBezTo>
                    <a:pt x="4" y="3375"/>
                    <a:pt x="0" y="3576"/>
                    <a:pt x="126" y="3576"/>
                  </a:cubicBezTo>
                  <a:cubicBezTo>
                    <a:pt x="130" y="3576"/>
                    <a:pt x="134" y="3576"/>
                    <a:pt x="138" y="3576"/>
                  </a:cubicBezTo>
                  <a:cubicBezTo>
                    <a:pt x="863" y="3526"/>
                    <a:pt x="1587" y="3438"/>
                    <a:pt x="2312" y="3426"/>
                  </a:cubicBezTo>
                  <a:cubicBezTo>
                    <a:pt x="2529" y="3426"/>
                    <a:pt x="2740" y="3448"/>
                    <a:pt x="2953" y="3448"/>
                  </a:cubicBezTo>
                  <a:cubicBezTo>
                    <a:pt x="3059" y="3448"/>
                    <a:pt x="3166" y="3442"/>
                    <a:pt x="3274" y="3426"/>
                  </a:cubicBezTo>
                  <a:cubicBezTo>
                    <a:pt x="3599" y="3388"/>
                    <a:pt x="3912" y="3288"/>
                    <a:pt x="4174" y="3101"/>
                  </a:cubicBezTo>
                  <a:cubicBezTo>
                    <a:pt x="4662" y="2764"/>
                    <a:pt x="5036" y="2214"/>
                    <a:pt x="5386" y="1726"/>
                  </a:cubicBezTo>
                  <a:cubicBezTo>
                    <a:pt x="5724" y="1264"/>
                    <a:pt x="6036" y="739"/>
                    <a:pt x="6099" y="152"/>
                  </a:cubicBezTo>
                  <a:cubicBezTo>
                    <a:pt x="6112" y="55"/>
                    <a:pt x="6027" y="0"/>
                    <a:pt x="5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8" name="Google Shape;4698;p15"/>
            <p:cNvSpPr/>
            <p:nvPr/>
          </p:nvSpPr>
          <p:spPr>
            <a:xfrm>
              <a:off x="6096275" y="1957975"/>
              <a:ext cx="299850" cy="323800"/>
            </a:xfrm>
            <a:custGeom>
              <a:avLst/>
              <a:gdLst/>
              <a:ahLst/>
              <a:cxnLst/>
              <a:rect l="l" t="t" r="r" b="b"/>
              <a:pathLst>
                <a:path w="11994" h="12952" extrusionOk="0">
                  <a:moveTo>
                    <a:pt x="10526" y="1"/>
                  </a:moveTo>
                  <a:cubicBezTo>
                    <a:pt x="10370" y="1"/>
                    <a:pt x="10215" y="9"/>
                    <a:pt x="10060" y="28"/>
                  </a:cubicBezTo>
                  <a:cubicBezTo>
                    <a:pt x="9460" y="116"/>
                    <a:pt x="8860" y="278"/>
                    <a:pt x="8310" y="540"/>
                  </a:cubicBezTo>
                  <a:cubicBezTo>
                    <a:pt x="7748" y="790"/>
                    <a:pt x="7248" y="1140"/>
                    <a:pt x="6786" y="1553"/>
                  </a:cubicBezTo>
                  <a:cubicBezTo>
                    <a:pt x="6511" y="1790"/>
                    <a:pt x="6273" y="2078"/>
                    <a:pt x="5998" y="2315"/>
                  </a:cubicBezTo>
                  <a:cubicBezTo>
                    <a:pt x="5861" y="2427"/>
                    <a:pt x="5699" y="2540"/>
                    <a:pt x="5536" y="2627"/>
                  </a:cubicBezTo>
                  <a:cubicBezTo>
                    <a:pt x="5349" y="2715"/>
                    <a:pt x="5149" y="2765"/>
                    <a:pt x="4961" y="2840"/>
                  </a:cubicBezTo>
                  <a:cubicBezTo>
                    <a:pt x="4349" y="3077"/>
                    <a:pt x="3861" y="3515"/>
                    <a:pt x="3412" y="3977"/>
                  </a:cubicBezTo>
                  <a:cubicBezTo>
                    <a:pt x="2949" y="4452"/>
                    <a:pt x="2562" y="5014"/>
                    <a:pt x="2087" y="5477"/>
                  </a:cubicBezTo>
                  <a:cubicBezTo>
                    <a:pt x="1662" y="5889"/>
                    <a:pt x="1050" y="6176"/>
                    <a:pt x="775" y="6714"/>
                  </a:cubicBezTo>
                  <a:cubicBezTo>
                    <a:pt x="637" y="6964"/>
                    <a:pt x="587" y="7276"/>
                    <a:pt x="575" y="7564"/>
                  </a:cubicBezTo>
                  <a:cubicBezTo>
                    <a:pt x="562" y="7914"/>
                    <a:pt x="525" y="8213"/>
                    <a:pt x="375" y="8538"/>
                  </a:cubicBezTo>
                  <a:cubicBezTo>
                    <a:pt x="212" y="8851"/>
                    <a:pt x="87" y="9151"/>
                    <a:pt x="37" y="9501"/>
                  </a:cubicBezTo>
                  <a:cubicBezTo>
                    <a:pt x="25" y="9676"/>
                    <a:pt x="13" y="9850"/>
                    <a:pt x="13" y="10025"/>
                  </a:cubicBezTo>
                  <a:cubicBezTo>
                    <a:pt x="13" y="10200"/>
                    <a:pt x="0" y="10375"/>
                    <a:pt x="13" y="10550"/>
                  </a:cubicBezTo>
                  <a:cubicBezTo>
                    <a:pt x="25" y="10925"/>
                    <a:pt x="137" y="11300"/>
                    <a:pt x="200" y="11663"/>
                  </a:cubicBezTo>
                  <a:cubicBezTo>
                    <a:pt x="275" y="12050"/>
                    <a:pt x="350" y="12462"/>
                    <a:pt x="325" y="12850"/>
                  </a:cubicBezTo>
                  <a:cubicBezTo>
                    <a:pt x="325" y="12917"/>
                    <a:pt x="379" y="12952"/>
                    <a:pt x="434" y="12952"/>
                  </a:cubicBezTo>
                  <a:cubicBezTo>
                    <a:pt x="480" y="12952"/>
                    <a:pt x="526" y="12926"/>
                    <a:pt x="537" y="12875"/>
                  </a:cubicBezTo>
                  <a:cubicBezTo>
                    <a:pt x="650" y="12212"/>
                    <a:pt x="550" y="11588"/>
                    <a:pt x="425" y="10938"/>
                  </a:cubicBezTo>
                  <a:cubicBezTo>
                    <a:pt x="375" y="10625"/>
                    <a:pt x="275" y="10325"/>
                    <a:pt x="262" y="10013"/>
                  </a:cubicBezTo>
                  <a:cubicBezTo>
                    <a:pt x="237" y="9701"/>
                    <a:pt x="262" y="9388"/>
                    <a:pt x="362" y="9076"/>
                  </a:cubicBezTo>
                  <a:cubicBezTo>
                    <a:pt x="475" y="8751"/>
                    <a:pt x="725" y="8501"/>
                    <a:pt x="850" y="8188"/>
                  </a:cubicBezTo>
                  <a:cubicBezTo>
                    <a:pt x="962" y="7926"/>
                    <a:pt x="937" y="7626"/>
                    <a:pt x="912" y="7339"/>
                  </a:cubicBezTo>
                  <a:cubicBezTo>
                    <a:pt x="862" y="6676"/>
                    <a:pt x="1475" y="6314"/>
                    <a:pt x="1962" y="5989"/>
                  </a:cubicBezTo>
                  <a:cubicBezTo>
                    <a:pt x="2487" y="5627"/>
                    <a:pt x="2912" y="5152"/>
                    <a:pt x="3287" y="4664"/>
                  </a:cubicBezTo>
                  <a:cubicBezTo>
                    <a:pt x="3699" y="4127"/>
                    <a:pt x="4049" y="3590"/>
                    <a:pt x="4649" y="3265"/>
                  </a:cubicBezTo>
                  <a:cubicBezTo>
                    <a:pt x="4961" y="3102"/>
                    <a:pt x="5324" y="3077"/>
                    <a:pt x="5649" y="2940"/>
                  </a:cubicBezTo>
                  <a:cubicBezTo>
                    <a:pt x="5961" y="2815"/>
                    <a:pt x="6223" y="2602"/>
                    <a:pt x="6461" y="2352"/>
                  </a:cubicBezTo>
                  <a:cubicBezTo>
                    <a:pt x="6686" y="2103"/>
                    <a:pt x="6898" y="1840"/>
                    <a:pt x="7148" y="1603"/>
                  </a:cubicBezTo>
                  <a:cubicBezTo>
                    <a:pt x="7373" y="1390"/>
                    <a:pt x="7623" y="1215"/>
                    <a:pt x="7885" y="1065"/>
                  </a:cubicBezTo>
                  <a:cubicBezTo>
                    <a:pt x="8460" y="703"/>
                    <a:pt x="9123" y="453"/>
                    <a:pt x="9797" y="341"/>
                  </a:cubicBezTo>
                  <a:cubicBezTo>
                    <a:pt x="10175" y="279"/>
                    <a:pt x="10560" y="240"/>
                    <a:pt x="10942" y="240"/>
                  </a:cubicBezTo>
                  <a:cubicBezTo>
                    <a:pt x="11256" y="240"/>
                    <a:pt x="11568" y="266"/>
                    <a:pt x="11872" y="328"/>
                  </a:cubicBezTo>
                  <a:cubicBezTo>
                    <a:pt x="11876" y="329"/>
                    <a:pt x="11880" y="329"/>
                    <a:pt x="11884" y="329"/>
                  </a:cubicBezTo>
                  <a:cubicBezTo>
                    <a:pt x="11974" y="329"/>
                    <a:pt x="11993" y="202"/>
                    <a:pt x="11909" y="178"/>
                  </a:cubicBezTo>
                  <a:cubicBezTo>
                    <a:pt x="11452" y="75"/>
                    <a:pt x="10987" y="1"/>
                    <a:pt x="10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9" name="Google Shape;4699;p15"/>
            <p:cNvSpPr/>
            <p:nvPr/>
          </p:nvSpPr>
          <p:spPr>
            <a:xfrm>
              <a:off x="6503750" y="2291025"/>
              <a:ext cx="121100" cy="20975"/>
            </a:xfrm>
            <a:custGeom>
              <a:avLst/>
              <a:gdLst/>
              <a:ahLst/>
              <a:cxnLst/>
              <a:rect l="l" t="t" r="r" b="b"/>
              <a:pathLst>
                <a:path w="4844" h="839" extrusionOk="0">
                  <a:moveTo>
                    <a:pt x="371" y="0"/>
                  </a:moveTo>
                  <a:cubicBezTo>
                    <a:pt x="314" y="0"/>
                    <a:pt x="256" y="5"/>
                    <a:pt x="197" y="15"/>
                  </a:cubicBezTo>
                  <a:cubicBezTo>
                    <a:pt x="1" y="52"/>
                    <a:pt x="9" y="340"/>
                    <a:pt x="209" y="340"/>
                  </a:cubicBezTo>
                  <a:cubicBezTo>
                    <a:pt x="213" y="340"/>
                    <a:pt x="217" y="340"/>
                    <a:pt x="222" y="340"/>
                  </a:cubicBezTo>
                  <a:cubicBezTo>
                    <a:pt x="242" y="339"/>
                    <a:pt x="263" y="338"/>
                    <a:pt x="283" y="338"/>
                  </a:cubicBezTo>
                  <a:cubicBezTo>
                    <a:pt x="635" y="338"/>
                    <a:pt x="966" y="533"/>
                    <a:pt x="1296" y="627"/>
                  </a:cubicBezTo>
                  <a:cubicBezTo>
                    <a:pt x="1696" y="727"/>
                    <a:pt x="2096" y="790"/>
                    <a:pt x="2509" y="827"/>
                  </a:cubicBezTo>
                  <a:cubicBezTo>
                    <a:pt x="2599" y="835"/>
                    <a:pt x="2690" y="838"/>
                    <a:pt x="2780" y="838"/>
                  </a:cubicBezTo>
                  <a:cubicBezTo>
                    <a:pt x="3473" y="838"/>
                    <a:pt x="4148" y="628"/>
                    <a:pt x="4745" y="252"/>
                  </a:cubicBezTo>
                  <a:cubicBezTo>
                    <a:pt x="4844" y="187"/>
                    <a:pt x="4789" y="16"/>
                    <a:pt x="4682" y="16"/>
                  </a:cubicBezTo>
                  <a:cubicBezTo>
                    <a:pt x="4667" y="16"/>
                    <a:pt x="4650" y="20"/>
                    <a:pt x="4633" y="28"/>
                  </a:cubicBezTo>
                  <a:cubicBezTo>
                    <a:pt x="4283" y="203"/>
                    <a:pt x="3958" y="415"/>
                    <a:pt x="3558" y="502"/>
                  </a:cubicBezTo>
                  <a:cubicBezTo>
                    <a:pt x="3381" y="547"/>
                    <a:pt x="3200" y="564"/>
                    <a:pt x="3020" y="564"/>
                  </a:cubicBezTo>
                  <a:cubicBezTo>
                    <a:pt x="2794" y="564"/>
                    <a:pt x="2568" y="537"/>
                    <a:pt x="2346" y="502"/>
                  </a:cubicBezTo>
                  <a:cubicBezTo>
                    <a:pt x="1971" y="440"/>
                    <a:pt x="1596" y="327"/>
                    <a:pt x="1221" y="215"/>
                  </a:cubicBezTo>
                  <a:cubicBezTo>
                    <a:pt x="939" y="121"/>
                    <a:pt x="665"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0" name="Google Shape;4700;p15"/>
            <p:cNvSpPr/>
            <p:nvPr/>
          </p:nvSpPr>
          <p:spPr>
            <a:xfrm>
              <a:off x="6539425" y="1862975"/>
              <a:ext cx="365075" cy="437475"/>
            </a:xfrm>
            <a:custGeom>
              <a:avLst/>
              <a:gdLst/>
              <a:ahLst/>
              <a:cxnLst/>
              <a:rect l="l" t="t" r="r" b="b"/>
              <a:pathLst>
                <a:path w="14603" h="17499" extrusionOk="0">
                  <a:moveTo>
                    <a:pt x="6388" y="0"/>
                  </a:moveTo>
                  <a:cubicBezTo>
                    <a:pt x="5865" y="0"/>
                    <a:pt x="5362" y="96"/>
                    <a:pt x="4868" y="242"/>
                  </a:cubicBezTo>
                  <a:cubicBezTo>
                    <a:pt x="4281" y="404"/>
                    <a:pt x="3718" y="616"/>
                    <a:pt x="3156" y="804"/>
                  </a:cubicBezTo>
                  <a:cubicBezTo>
                    <a:pt x="2506" y="1029"/>
                    <a:pt x="1844" y="1229"/>
                    <a:pt x="1194" y="1429"/>
                  </a:cubicBezTo>
                  <a:cubicBezTo>
                    <a:pt x="857" y="1529"/>
                    <a:pt x="532" y="1641"/>
                    <a:pt x="194" y="1741"/>
                  </a:cubicBezTo>
                  <a:cubicBezTo>
                    <a:pt x="0" y="1798"/>
                    <a:pt x="67" y="2074"/>
                    <a:pt x="242" y="2074"/>
                  </a:cubicBezTo>
                  <a:cubicBezTo>
                    <a:pt x="258" y="2074"/>
                    <a:pt x="276" y="2072"/>
                    <a:pt x="294" y="2066"/>
                  </a:cubicBezTo>
                  <a:cubicBezTo>
                    <a:pt x="1506" y="1616"/>
                    <a:pt x="2744" y="1204"/>
                    <a:pt x="3981" y="816"/>
                  </a:cubicBezTo>
                  <a:cubicBezTo>
                    <a:pt x="4518" y="654"/>
                    <a:pt x="5068" y="541"/>
                    <a:pt x="5618" y="467"/>
                  </a:cubicBezTo>
                  <a:cubicBezTo>
                    <a:pt x="5919" y="426"/>
                    <a:pt x="6216" y="401"/>
                    <a:pt x="6514" y="401"/>
                  </a:cubicBezTo>
                  <a:cubicBezTo>
                    <a:pt x="6772" y="401"/>
                    <a:pt x="7031" y="420"/>
                    <a:pt x="7292" y="467"/>
                  </a:cubicBezTo>
                  <a:cubicBezTo>
                    <a:pt x="7867" y="579"/>
                    <a:pt x="8405" y="779"/>
                    <a:pt x="8930" y="1004"/>
                  </a:cubicBezTo>
                  <a:cubicBezTo>
                    <a:pt x="9467" y="1241"/>
                    <a:pt x="9992" y="1479"/>
                    <a:pt x="10492" y="1791"/>
                  </a:cubicBezTo>
                  <a:cubicBezTo>
                    <a:pt x="11016" y="2129"/>
                    <a:pt x="11466" y="2541"/>
                    <a:pt x="11891" y="2978"/>
                  </a:cubicBezTo>
                  <a:cubicBezTo>
                    <a:pt x="12354" y="3441"/>
                    <a:pt x="12816" y="3891"/>
                    <a:pt x="13178" y="4428"/>
                  </a:cubicBezTo>
                  <a:cubicBezTo>
                    <a:pt x="13778" y="5290"/>
                    <a:pt x="14041" y="6377"/>
                    <a:pt x="14016" y="7415"/>
                  </a:cubicBezTo>
                  <a:cubicBezTo>
                    <a:pt x="13991" y="7952"/>
                    <a:pt x="13891" y="8489"/>
                    <a:pt x="13703" y="8989"/>
                  </a:cubicBezTo>
                  <a:cubicBezTo>
                    <a:pt x="13491" y="9552"/>
                    <a:pt x="13191" y="10064"/>
                    <a:pt x="12891" y="10576"/>
                  </a:cubicBezTo>
                  <a:cubicBezTo>
                    <a:pt x="11679" y="12676"/>
                    <a:pt x="10417" y="14875"/>
                    <a:pt x="8280" y="16150"/>
                  </a:cubicBezTo>
                  <a:cubicBezTo>
                    <a:pt x="7280" y="16750"/>
                    <a:pt x="6168" y="17050"/>
                    <a:pt x="5006" y="17075"/>
                  </a:cubicBezTo>
                  <a:cubicBezTo>
                    <a:pt x="4456" y="17075"/>
                    <a:pt x="3906" y="17050"/>
                    <a:pt x="3368" y="17037"/>
                  </a:cubicBezTo>
                  <a:cubicBezTo>
                    <a:pt x="2819" y="17025"/>
                    <a:pt x="2269" y="16975"/>
                    <a:pt x="1719" y="16950"/>
                  </a:cubicBezTo>
                  <a:cubicBezTo>
                    <a:pt x="1482" y="16939"/>
                    <a:pt x="1255" y="16910"/>
                    <a:pt x="1021" y="16910"/>
                  </a:cubicBezTo>
                  <a:cubicBezTo>
                    <a:pt x="983" y="16910"/>
                    <a:pt x="945" y="16910"/>
                    <a:pt x="907" y="16912"/>
                  </a:cubicBezTo>
                  <a:cubicBezTo>
                    <a:pt x="686" y="16924"/>
                    <a:pt x="694" y="17262"/>
                    <a:pt x="907" y="17262"/>
                  </a:cubicBezTo>
                  <a:cubicBezTo>
                    <a:pt x="911" y="17262"/>
                    <a:pt x="915" y="17262"/>
                    <a:pt x="919" y="17262"/>
                  </a:cubicBezTo>
                  <a:cubicBezTo>
                    <a:pt x="1207" y="17250"/>
                    <a:pt x="1506" y="17212"/>
                    <a:pt x="1781" y="17212"/>
                  </a:cubicBezTo>
                  <a:cubicBezTo>
                    <a:pt x="2069" y="17225"/>
                    <a:pt x="2356" y="17250"/>
                    <a:pt x="2644" y="17287"/>
                  </a:cubicBezTo>
                  <a:cubicBezTo>
                    <a:pt x="3219" y="17337"/>
                    <a:pt x="3781" y="17449"/>
                    <a:pt x="4356" y="17487"/>
                  </a:cubicBezTo>
                  <a:cubicBezTo>
                    <a:pt x="4501" y="17495"/>
                    <a:pt x="4646" y="17499"/>
                    <a:pt x="4789" y="17499"/>
                  </a:cubicBezTo>
                  <a:cubicBezTo>
                    <a:pt x="5820" y="17499"/>
                    <a:pt x="6812" y="17298"/>
                    <a:pt x="7755" y="16837"/>
                  </a:cubicBezTo>
                  <a:cubicBezTo>
                    <a:pt x="10029" y="15712"/>
                    <a:pt x="11529" y="13538"/>
                    <a:pt x="12803" y="11426"/>
                  </a:cubicBezTo>
                  <a:cubicBezTo>
                    <a:pt x="13428" y="10389"/>
                    <a:pt x="14141" y="9339"/>
                    <a:pt x="14378" y="8139"/>
                  </a:cubicBezTo>
                  <a:cubicBezTo>
                    <a:pt x="14603" y="7052"/>
                    <a:pt x="14453" y="5915"/>
                    <a:pt x="13953" y="4928"/>
                  </a:cubicBezTo>
                  <a:cubicBezTo>
                    <a:pt x="13678" y="4378"/>
                    <a:pt x="13291" y="3903"/>
                    <a:pt x="12866" y="3466"/>
                  </a:cubicBezTo>
                  <a:cubicBezTo>
                    <a:pt x="12416" y="3003"/>
                    <a:pt x="11954" y="2541"/>
                    <a:pt x="11466" y="2116"/>
                  </a:cubicBezTo>
                  <a:cubicBezTo>
                    <a:pt x="10991" y="1716"/>
                    <a:pt x="10467" y="1416"/>
                    <a:pt x="9917" y="1129"/>
                  </a:cubicBezTo>
                  <a:cubicBezTo>
                    <a:pt x="9379" y="841"/>
                    <a:pt x="8830" y="579"/>
                    <a:pt x="8267" y="367"/>
                  </a:cubicBezTo>
                  <a:cubicBezTo>
                    <a:pt x="7717" y="167"/>
                    <a:pt x="7155" y="29"/>
                    <a:pt x="6568" y="4"/>
                  </a:cubicBezTo>
                  <a:cubicBezTo>
                    <a:pt x="6507" y="2"/>
                    <a:pt x="6447" y="0"/>
                    <a:pt x="6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1" name="Google Shape;4701;p15"/>
            <p:cNvSpPr/>
            <p:nvPr/>
          </p:nvSpPr>
          <p:spPr>
            <a:xfrm>
              <a:off x="6446175" y="1907950"/>
              <a:ext cx="101425" cy="91275"/>
            </a:xfrm>
            <a:custGeom>
              <a:avLst/>
              <a:gdLst/>
              <a:ahLst/>
              <a:cxnLst/>
              <a:rect l="l" t="t" r="r" b="b"/>
              <a:pathLst>
                <a:path w="4057" h="3651" extrusionOk="0">
                  <a:moveTo>
                    <a:pt x="3596" y="1"/>
                  </a:moveTo>
                  <a:cubicBezTo>
                    <a:pt x="3502" y="1"/>
                    <a:pt x="3412" y="10"/>
                    <a:pt x="3299" y="55"/>
                  </a:cubicBezTo>
                  <a:cubicBezTo>
                    <a:pt x="3137" y="130"/>
                    <a:pt x="3000" y="242"/>
                    <a:pt x="2887" y="367"/>
                  </a:cubicBezTo>
                  <a:cubicBezTo>
                    <a:pt x="2737" y="542"/>
                    <a:pt x="2612" y="767"/>
                    <a:pt x="2425" y="904"/>
                  </a:cubicBezTo>
                  <a:cubicBezTo>
                    <a:pt x="2250" y="1042"/>
                    <a:pt x="2025" y="1092"/>
                    <a:pt x="1837" y="1192"/>
                  </a:cubicBezTo>
                  <a:cubicBezTo>
                    <a:pt x="1450" y="1392"/>
                    <a:pt x="1325" y="1817"/>
                    <a:pt x="1088" y="2167"/>
                  </a:cubicBezTo>
                  <a:cubicBezTo>
                    <a:pt x="800" y="2579"/>
                    <a:pt x="425" y="2929"/>
                    <a:pt x="113" y="3316"/>
                  </a:cubicBezTo>
                  <a:cubicBezTo>
                    <a:pt x="1" y="3466"/>
                    <a:pt x="126" y="3650"/>
                    <a:pt x="264" y="3650"/>
                  </a:cubicBezTo>
                  <a:cubicBezTo>
                    <a:pt x="311" y="3650"/>
                    <a:pt x="359" y="3629"/>
                    <a:pt x="400" y="3579"/>
                  </a:cubicBezTo>
                  <a:cubicBezTo>
                    <a:pt x="675" y="3241"/>
                    <a:pt x="913" y="2891"/>
                    <a:pt x="1138" y="2516"/>
                  </a:cubicBezTo>
                  <a:cubicBezTo>
                    <a:pt x="1238" y="2329"/>
                    <a:pt x="1350" y="2154"/>
                    <a:pt x="1450" y="1954"/>
                  </a:cubicBezTo>
                  <a:cubicBezTo>
                    <a:pt x="1550" y="1754"/>
                    <a:pt x="1650" y="1554"/>
                    <a:pt x="1850" y="1442"/>
                  </a:cubicBezTo>
                  <a:cubicBezTo>
                    <a:pt x="2037" y="1342"/>
                    <a:pt x="2250" y="1292"/>
                    <a:pt x="2437" y="1217"/>
                  </a:cubicBezTo>
                  <a:cubicBezTo>
                    <a:pt x="2612" y="1142"/>
                    <a:pt x="2737" y="1029"/>
                    <a:pt x="2862" y="879"/>
                  </a:cubicBezTo>
                  <a:cubicBezTo>
                    <a:pt x="3000" y="742"/>
                    <a:pt x="3100" y="555"/>
                    <a:pt x="3249" y="430"/>
                  </a:cubicBezTo>
                  <a:cubicBezTo>
                    <a:pt x="3309" y="371"/>
                    <a:pt x="3484" y="249"/>
                    <a:pt x="3604" y="249"/>
                  </a:cubicBezTo>
                  <a:cubicBezTo>
                    <a:pt x="3637" y="249"/>
                    <a:pt x="3666" y="258"/>
                    <a:pt x="3687" y="280"/>
                  </a:cubicBezTo>
                  <a:cubicBezTo>
                    <a:pt x="3722" y="315"/>
                    <a:pt x="3759" y="330"/>
                    <a:pt x="3792" y="330"/>
                  </a:cubicBezTo>
                  <a:cubicBezTo>
                    <a:pt x="3950" y="330"/>
                    <a:pt x="4056" y="15"/>
                    <a:pt x="3799" y="5"/>
                  </a:cubicBezTo>
                  <a:cubicBezTo>
                    <a:pt x="3724" y="5"/>
                    <a:pt x="3659" y="1"/>
                    <a:pt x="35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2" name="Google Shape;4702;p15"/>
            <p:cNvSpPr/>
            <p:nvPr/>
          </p:nvSpPr>
          <p:spPr>
            <a:xfrm>
              <a:off x="6488200" y="1906775"/>
              <a:ext cx="57125" cy="85825"/>
            </a:xfrm>
            <a:custGeom>
              <a:avLst/>
              <a:gdLst/>
              <a:ahLst/>
              <a:cxnLst/>
              <a:rect l="l" t="t" r="r" b="b"/>
              <a:pathLst>
                <a:path w="2285" h="3433" extrusionOk="0">
                  <a:moveTo>
                    <a:pt x="2111" y="1"/>
                  </a:moveTo>
                  <a:cubicBezTo>
                    <a:pt x="2048" y="1"/>
                    <a:pt x="1982" y="36"/>
                    <a:pt x="1956" y="114"/>
                  </a:cubicBezTo>
                  <a:cubicBezTo>
                    <a:pt x="1893" y="314"/>
                    <a:pt x="1831" y="514"/>
                    <a:pt x="1793" y="726"/>
                  </a:cubicBezTo>
                  <a:cubicBezTo>
                    <a:pt x="1757" y="885"/>
                    <a:pt x="1744" y="1315"/>
                    <a:pt x="1513" y="1315"/>
                  </a:cubicBezTo>
                  <a:cubicBezTo>
                    <a:pt x="1507" y="1315"/>
                    <a:pt x="1500" y="1314"/>
                    <a:pt x="1493" y="1314"/>
                  </a:cubicBezTo>
                  <a:cubicBezTo>
                    <a:pt x="1419" y="1314"/>
                    <a:pt x="1356" y="1251"/>
                    <a:pt x="1269" y="1239"/>
                  </a:cubicBezTo>
                  <a:cubicBezTo>
                    <a:pt x="1255" y="1235"/>
                    <a:pt x="1243" y="1234"/>
                    <a:pt x="1231" y="1234"/>
                  </a:cubicBezTo>
                  <a:cubicBezTo>
                    <a:pt x="1198" y="1234"/>
                    <a:pt x="1168" y="1246"/>
                    <a:pt x="1131" y="1264"/>
                  </a:cubicBezTo>
                  <a:cubicBezTo>
                    <a:pt x="1006" y="1314"/>
                    <a:pt x="894" y="1339"/>
                    <a:pt x="819" y="1451"/>
                  </a:cubicBezTo>
                  <a:cubicBezTo>
                    <a:pt x="706" y="1589"/>
                    <a:pt x="694" y="1751"/>
                    <a:pt x="669" y="1926"/>
                  </a:cubicBezTo>
                  <a:cubicBezTo>
                    <a:pt x="631" y="2089"/>
                    <a:pt x="606" y="2264"/>
                    <a:pt x="556" y="2426"/>
                  </a:cubicBezTo>
                  <a:cubicBezTo>
                    <a:pt x="506" y="2601"/>
                    <a:pt x="444" y="2763"/>
                    <a:pt x="344" y="2926"/>
                  </a:cubicBezTo>
                  <a:cubicBezTo>
                    <a:pt x="256" y="3076"/>
                    <a:pt x="119" y="3201"/>
                    <a:pt x="31" y="3351"/>
                  </a:cubicBezTo>
                  <a:cubicBezTo>
                    <a:pt x="1" y="3392"/>
                    <a:pt x="37" y="3432"/>
                    <a:pt x="78" y="3432"/>
                  </a:cubicBezTo>
                  <a:cubicBezTo>
                    <a:pt x="88" y="3432"/>
                    <a:pt x="97" y="3430"/>
                    <a:pt x="106" y="3426"/>
                  </a:cubicBezTo>
                  <a:cubicBezTo>
                    <a:pt x="269" y="3351"/>
                    <a:pt x="381" y="3176"/>
                    <a:pt x="481" y="3051"/>
                  </a:cubicBezTo>
                  <a:cubicBezTo>
                    <a:pt x="594" y="2901"/>
                    <a:pt x="706" y="2763"/>
                    <a:pt x="781" y="2601"/>
                  </a:cubicBezTo>
                  <a:cubicBezTo>
                    <a:pt x="869" y="2451"/>
                    <a:pt x="944" y="2276"/>
                    <a:pt x="981" y="2114"/>
                  </a:cubicBezTo>
                  <a:cubicBezTo>
                    <a:pt x="1031" y="1914"/>
                    <a:pt x="1019" y="1714"/>
                    <a:pt x="1069" y="1526"/>
                  </a:cubicBezTo>
                  <a:cubicBezTo>
                    <a:pt x="1089" y="1454"/>
                    <a:pt x="1101" y="1407"/>
                    <a:pt x="1168" y="1407"/>
                  </a:cubicBezTo>
                  <a:cubicBezTo>
                    <a:pt x="1182" y="1407"/>
                    <a:pt x="1199" y="1409"/>
                    <a:pt x="1219" y="1414"/>
                  </a:cubicBezTo>
                  <a:cubicBezTo>
                    <a:pt x="1294" y="1426"/>
                    <a:pt x="1356" y="1476"/>
                    <a:pt x="1431" y="1501"/>
                  </a:cubicBezTo>
                  <a:cubicBezTo>
                    <a:pt x="1464" y="1510"/>
                    <a:pt x="1496" y="1514"/>
                    <a:pt x="1527" y="1514"/>
                  </a:cubicBezTo>
                  <a:cubicBezTo>
                    <a:pt x="1635" y="1514"/>
                    <a:pt x="1728" y="1464"/>
                    <a:pt x="1806" y="1376"/>
                  </a:cubicBezTo>
                  <a:cubicBezTo>
                    <a:pt x="1918" y="1226"/>
                    <a:pt x="1968" y="1026"/>
                    <a:pt x="2043" y="864"/>
                  </a:cubicBezTo>
                  <a:cubicBezTo>
                    <a:pt x="2131" y="639"/>
                    <a:pt x="2193" y="414"/>
                    <a:pt x="2256" y="177"/>
                  </a:cubicBezTo>
                  <a:cubicBezTo>
                    <a:pt x="2285" y="68"/>
                    <a:pt x="2200" y="1"/>
                    <a:pt x="2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3" name="Google Shape;4703;p15"/>
            <p:cNvSpPr/>
            <p:nvPr/>
          </p:nvSpPr>
          <p:spPr>
            <a:xfrm>
              <a:off x="6473350" y="2001475"/>
              <a:ext cx="17825" cy="60075"/>
            </a:xfrm>
            <a:custGeom>
              <a:avLst/>
              <a:gdLst/>
              <a:ahLst/>
              <a:cxnLst/>
              <a:rect l="l" t="t" r="r" b="b"/>
              <a:pathLst>
                <a:path w="713" h="2403" extrusionOk="0">
                  <a:moveTo>
                    <a:pt x="657" y="0"/>
                  </a:moveTo>
                  <a:cubicBezTo>
                    <a:pt x="641" y="0"/>
                    <a:pt x="625" y="13"/>
                    <a:pt x="625" y="38"/>
                  </a:cubicBezTo>
                  <a:cubicBezTo>
                    <a:pt x="613" y="425"/>
                    <a:pt x="550" y="812"/>
                    <a:pt x="438" y="1175"/>
                  </a:cubicBezTo>
                  <a:cubicBezTo>
                    <a:pt x="388" y="1362"/>
                    <a:pt x="325" y="1537"/>
                    <a:pt x="263" y="1712"/>
                  </a:cubicBezTo>
                  <a:cubicBezTo>
                    <a:pt x="188" y="1900"/>
                    <a:pt x="88" y="2075"/>
                    <a:pt x="26" y="2250"/>
                  </a:cubicBezTo>
                  <a:cubicBezTo>
                    <a:pt x="1" y="2312"/>
                    <a:pt x="51" y="2375"/>
                    <a:pt x="101" y="2400"/>
                  </a:cubicBezTo>
                  <a:cubicBezTo>
                    <a:pt x="111" y="2402"/>
                    <a:pt x="122" y="2403"/>
                    <a:pt x="132" y="2403"/>
                  </a:cubicBezTo>
                  <a:cubicBezTo>
                    <a:pt x="180" y="2403"/>
                    <a:pt x="219" y="2378"/>
                    <a:pt x="250" y="2337"/>
                  </a:cubicBezTo>
                  <a:cubicBezTo>
                    <a:pt x="363" y="2175"/>
                    <a:pt x="425" y="1975"/>
                    <a:pt x="488" y="1800"/>
                  </a:cubicBezTo>
                  <a:cubicBezTo>
                    <a:pt x="550" y="1600"/>
                    <a:pt x="600" y="1412"/>
                    <a:pt x="638" y="1212"/>
                  </a:cubicBezTo>
                  <a:cubicBezTo>
                    <a:pt x="700" y="825"/>
                    <a:pt x="713" y="425"/>
                    <a:pt x="688" y="38"/>
                  </a:cubicBezTo>
                  <a:cubicBezTo>
                    <a:pt x="688" y="13"/>
                    <a:pt x="672" y="0"/>
                    <a:pt x="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4" name="Google Shape;4704;p15"/>
            <p:cNvSpPr/>
            <p:nvPr/>
          </p:nvSpPr>
          <p:spPr>
            <a:xfrm>
              <a:off x="6495525" y="1952175"/>
              <a:ext cx="54400" cy="232075"/>
            </a:xfrm>
            <a:custGeom>
              <a:avLst/>
              <a:gdLst/>
              <a:ahLst/>
              <a:cxnLst/>
              <a:rect l="l" t="t" r="r" b="b"/>
              <a:pathLst>
                <a:path w="2176" h="9283" extrusionOk="0">
                  <a:moveTo>
                    <a:pt x="677" y="0"/>
                  </a:moveTo>
                  <a:cubicBezTo>
                    <a:pt x="637" y="0"/>
                    <a:pt x="598" y="22"/>
                    <a:pt x="588" y="73"/>
                  </a:cubicBezTo>
                  <a:cubicBezTo>
                    <a:pt x="413" y="722"/>
                    <a:pt x="288" y="1372"/>
                    <a:pt x="213" y="2047"/>
                  </a:cubicBezTo>
                  <a:cubicBezTo>
                    <a:pt x="151" y="2634"/>
                    <a:pt x="76" y="3284"/>
                    <a:pt x="226" y="3872"/>
                  </a:cubicBezTo>
                  <a:cubicBezTo>
                    <a:pt x="263" y="3997"/>
                    <a:pt x="313" y="4134"/>
                    <a:pt x="388" y="4247"/>
                  </a:cubicBezTo>
                  <a:cubicBezTo>
                    <a:pt x="488" y="4397"/>
                    <a:pt x="626" y="4496"/>
                    <a:pt x="688" y="4684"/>
                  </a:cubicBezTo>
                  <a:cubicBezTo>
                    <a:pt x="788" y="4971"/>
                    <a:pt x="788" y="5296"/>
                    <a:pt x="851" y="5596"/>
                  </a:cubicBezTo>
                  <a:cubicBezTo>
                    <a:pt x="976" y="6159"/>
                    <a:pt x="1200" y="6696"/>
                    <a:pt x="1425" y="7233"/>
                  </a:cubicBezTo>
                  <a:cubicBezTo>
                    <a:pt x="1663" y="7783"/>
                    <a:pt x="1850" y="8345"/>
                    <a:pt x="1888" y="8945"/>
                  </a:cubicBezTo>
                  <a:cubicBezTo>
                    <a:pt x="1838" y="8895"/>
                    <a:pt x="1800" y="8845"/>
                    <a:pt x="1750" y="8783"/>
                  </a:cubicBezTo>
                  <a:cubicBezTo>
                    <a:pt x="1663" y="8670"/>
                    <a:pt x="1575" y="8570"/>
                    <a:pt x="1475" y="8470"/>
                  </a:cubicBezTo>
                  <a:cubicBezTo>
                    <a:pt x="1213" y="8258"/>
                    <a:pt x="938" y="8083"/>
                    <a:pt x="738" y="7796"/>
                  </a:cubicBezTo>
                  <a:cubicBezTo>
                    <a:pt x="363" y="7233"/>
                    <a:pt x="313" y="6558"/>
                    <a:pt x="288" y="5896"/>
                  </a:cubicBezTo>
                  <a:cubicBezTo>
                    <a:pt x="282" y="5820"/>
                    <a:pt x="232" y="5785"/>
                    <a:pt x="180" y="5785"/>
                  </a:cubicBezTo>
                  <a:cubicBezTo>
                    <a:pt x="120" y="5785"/>
                    <a:pt x="57" y="5829"/>
                    <a:pt x="51" y="5909"/>
                  </a:cubicBezTo>
                  <a:cubicBezTo>
                    <a:pt x="1" y="6608"/>
                    <a:pt x="138" y="7396"/>
                    <a:pt x="563" y="7983"/>
                  </a:cubicBezTo>
                  <a:cubicBezTo>
                    <a:pt x="776" y="8283"/>
                    <a:pt x="1063" y="8458"/>
                    <a:pt x="1338" y="8708"/>
                  </a:cubicBezTo>
                  <a:cubicBezTo>
                    <a:pt x="1550" y="8895"/>
                    <a:pt x="1688" y="9245"/>
                    <a:pt x="2000" y="9283"/>
                  </a:cubicBezTo>
                  <a:cubicBezTo>
                    <a:pt x="2088" y="9283"/>
                    <a:pt x="2163" y="9233"/>
                    <a:pt x="2163" y="9145"/>
                  </a:cubicBezTo>
                  <a:cubicBezTo>
                    <a:pt x="2175" y="7996"/>
                    <a:pt x="1588" y="6933"/>
                    <a:pt x="1238" y="5859"/>
                  </a:cubicBezTo>
                  <a:cubicBezTo>
                    <a:pt x="1151" y="5584"/>
                    <a:pt x="1088" y="5296"/>
                    <a:pt x="1026" y="5021"/>
                  </a:cubicBezTo>
                  <a:cubicBezTo>
                    <a:pt x="951" y="4721"/>
                    <a:pt x="851" y="4496"/>
                    <a:pt x="651" y="4272"/>
                  </a:cubicBezTo>
                  <a:cubicBezTo>
                    <a:pt x="413" y="3984"/>
                    <a:pt x="388" y="3647"/>
                    <a:pt x="388" y="3297"/>
                  </a:cubicBezTo>
                  <a:cubicBezTo>
                    <a:pt x="388" y="2984"/>
                    <a:pt x="413" y="2672"/>
                    <a:pt x="451" y="2360"/>
                  </a:cubicBezTo>
                  <a:cubicBezTo>
                    <a:pt x="513" y="1610"/>
                    <a:pt x="626" y="860"/>
                    <a:pt x="776" y="123"/>
                  </a:cubicBezTo>
                  <a:cubicBezTo>
                    <a:pt x="798" y="48"/>
                    <a:pt x="736" y="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5" name="Google Shape;4705;p15"/>
            <p:cNvSpPr/>
            <p:nvPr/>
          </p:nvSpPr>
          <p:spPr>
            <a:xfrm>
              <a:off x="6536450" y="2049975"/>
              <a:ext cx="110075" cy="100375"/>
            </a:xfrm>
            <a:custGeom>
              <a:avLst/>
              <a:gdLst/>
              <a:ahLst/>
              <a:cxnLst/>
              <a:rect l="l" t="t" r="r" b="b"/>
              <a:pathLst>
                <a:path w="4403" h="4015" extrusionOk="0">
                  <a:moveTo>
                    <a:pt x="243" y="0"/>
                  </a:moveTo>
                  <a:cubicBezTo>
                    <a:pt x="176" y="0"/>
                    <a:pt x="110" y="13"/>
                    <a:pt x="63" y="60"/>
                  </a:cubicBezTo>
                  <a:cubicBezTo>
                    <a:pt x="1" y="122"/>
                    <a:pt x="13" y="210"/>
                    <a:pt x="51" y="285"/>
                  </a:cubicBezTo>
                  <a:cubicBezTo>
                    <a:pt x="101" y="410"/>
                    <a:pt x="201" y="485"/>
                    <a:pt x="288" y="572"/>
                  </a:cubicBezTo>
                  <a:cubicBezTo>
                    <a:pt x="413" y="709"/>
                    <a:pt x="551" y="834"/>
                    <a:pt x="676" y="959"/>
                  </a:cubicBezTo>
                  <a:cubicBezTo>
                    <a:pt x="1238" y="1484"/>
                    <a:pt x="1838" y="1984"/>
                    <a:pt x="2488" y="2371"/>
                  </a:cubicBezTo>
                  <a:cubicBezTo>
                    <a:pt x="2506" y="2381"/>
                    <a:pt x="2524" y="2385"/>
                    <a:pt x="2540" y="2385"/>
                  </a:cubicBezTo>
                  <a:cubicBezTo>
                    <a:pt x="2634" y="2385"/>
                    <a:pt x="2684" y="2250"/>
                    <a:pt x="2588" y="2197"/>
                  </a:cubicBezTo>
                  <a:cubicBezTo>
                    <a:pt x="2100" y="1847"/>
                    <a:pt x="1600" y="1522"/>
                    <a:pt x="1151" y="1134"/>
                  </a:cubicBezTo>
                  <a:cubicBezTo>
                    <a:pt x="926" y="934"/>
                    <a:pt x="713" y="747"/>
                    <a:pt x="501" y="534"/>
                  </a:cubicBezTo>
                  <a:cubicBezTo>
                    <a:pt x="476" y="509"/>
                    <a:pt x="188" y="247"/>
                    <a:pt x="213" y="222"/>
                  </a:cubicBezTo>
                  <a:cubicBezTo>
                    <a:pt x="215" y="219"/>
                    <a:pt x="221" y="218"/>
                    <a:pt x="231" y="218"/>
                  </a:cubicBezTo>
                  <a:cubicBezTo>
                    <a:pt x="299" y="218"/>
                    <a:pt x="543" y="286"/>
                    <a:pt x="576" y="297"/>
                  </a:cubicBezTo>
                  <a:cubicBezTo>
                    <a:pt x="1126" y="410"/>
                    <a:pt x="1663" y="534"/>
                    <a:pt x="2150" y="822"/>
                  </a:cubicBezTo>
                  <a:cubicBezTo>
                    <a:pt x="2400" y="959"/>
                    <a:pt x="2638" y="1134"/>
                    <a:pt x="2800" y="1384"/>
                  </a:cubicBezTo>
                  <a:cubicBezTo>
                    <a:pt x="2975" y="1634"/>
                    <a:pt x="3075" y="1922"/>
                    <a:pt x="3200" y="2197"/>
                  </a:cubicBezTo>
                  <a:cubicBezTo>
                    <a:pt x="3487" y="2834"/>
                    <a:pt x="3850" y="3434"/>
                    <a:pt x="4275" y="3996"/>
                  </a:cubicBezTo>
                  <a:cubicBezTo>
                    <a:pt x="4288" y="4009"/>
                    <a:pt x="4303" y="4014"/>
                    <a:pt x="4318" y="4014"/>
                  </a:cubicBezTo>
                  <a:cubicBezTo>
                    <a:pt x="4362" y="4014"/>
                    <a:pt x="4402" y="3971"/>
                    <a:pt x="4375" y="3934"/>
                  </a:cubicBezTo>
                  <a:cubicBezTo>
                    <a:pt x="3937" y="3334"/>
                    <a:pt x="3575" y="2684"/>
                    <a:pt x="3300" y="1997"/>
                  </a:cubicBezTo>
                  <a:cubicBezTo>
                    <a:pt x="3063" y="1397"/>
                    <a:pt x="2775" y="822"/>
                    <a:pt x="2200" y="485"/>
                  </a:cubicBezTo>
                  <a:cubicBezTo>
                    <a:pt x="1638" y="160"/>
                    <a:pt x="1001" y="60"/>
                    <a:pt x="363" y="10"/>
                  </a:cubicBezTo>
                  <a:cubicBezTo>
                    <a:pt x="326" y="5"/>
                    <a:pt x="284" y="0"/>
                    <a:pt x="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6" name="Google Shape;4706;p15"/>
            <p:cNvSpPr/>
            <p:nvPr/>
          </p:nvSpPr>
          <p:spPr>
            <a:xfrm>
              <a:off x="6621500" y="1992350"/>
              <a:ext cx="101800" cy="46625"/>
            </a:xfrm>
            <a:custGeom>
              <a:avLst/>
              <a:gdLst/>
              <a:ahLst/>
              <a:cxnLst/>
              <a:rect l="l" t="t" r="r" b="b"/>
              <a:pathLst>
                <a:path w="4072" h="1865" extrusionOk="0">
                  <a:moveTo>
                    <a:pt x="37" y="1"/>
                  </a:moveTo>
                  <a:cubicBezTo>
                    <a:pt x="8" y="1"/>
                    <a:pt x="1" y="43"/>
                    <a:pt x="23" y="65"/>
                  </a:cubicBezTo>
                  <a:cubicBezTo>
                    <a:pt x="110" y="115"/>
                    <a:pt x="173" y="215"/>
                    <a:pt x="260" y="265"/>
                  </a:cubicBezTo>
                  <a:cubicBezTo>
                    <a:pt x="348" y="328"/>
                    <a:pt x="423" y="378"/>
                    <a:pt x="498" y="415"/>
                  </a:cubicBezTo>
                  <a:cubicBezTo>
                    <a:pt x="673" y="528"/>
                    <a:pt x="835" y="628"/>
                    <a:pt x="1010" y="715"/>
                  </a:cubicBezTo>
                  <a:cubicBezTo>
                    <a:pt x="1348" y="903"/>
                    <a:pt x="1673" y="1090"/>
                    <a:pt x="2022" y="1265"/>
                  </a:cubicBezTo>
                  <a:cubicBezTo>
                    <a:pt x="2647" y="1577"/>
                    <a:pt x="3297" y="1802"/>
                    <a:pt x="3997" y="1865"/>
                  </a:cubicBezTo>
                  <a:cubicBezTo>
                    <a:pt x="4059" y="1865"/>
                    <a:pt x="4072" y="1752"/>
                    <a:pt x="4009" y="1740"/>
                  </a:cubicBezTo>
                  <a:cubicBezTo>
                    <a:pt x="3310" y="1615"/>
                    <a:pt x="2672" y="1352"/>
                    <a:pt x="2047" y="1015"/>
                  </a:cubicBezTo>
                  <a:cubicBezTo>
                    <a:pt x="1735" y="853"/>
                    <a:pt x="1435" y="678"/>
                    <a:pt x="1135" y="503"/>
                  </a:cubicBezTo>
                  <a:cubicBezTo>
                    <a:pt x="998" y="428"/>
                    <a:pt x="860" y="353"/>
                    <a:pt x="735" y="278"/>
                  </a:cubicBezTo>
                  <a:lnTo>
                    <a:pt x="735" y="278"/>
                  </a:lnTo>
                  <a:cubicBezTo>
                    <a:pt x="985" y="365"/>
                    <a:pt x="1248" y="465"/>
                    <a:pt x="1498" y="565"/>
                  </a:cubicBezTo>
                  <a:cubicBezTo>
                    <a:pt x="1972" y="753"/>
                    <a:pt x="2410" y="1002"/>
                    <a:pt x="2860" y="1227"/>
                  </a:cubicBezTo>
                  <a:cubicBezTo>
                    <a:pt x="2870" y="1233"/>
                    <a:pt x="2881" y="1235"/>
                    <a:pt x="2892" y="1235"/>
                  </a:cubicBezTo>
                  <a:cubicBezTo>
                    <a:pt x="2959" y="1235"/>
                    <a:pt x="3024" y="1144"/>
                    <a:pt x="2960" y="1090"/>
                  </a:cubicBezTo>
                  <a:cubicBezTo>
                    <a:pt x="2135" y="478"/>
                    <a:pt x="1060" y="115"/>
                    <a:pt x="48" y="3"/>
                  </a:cubicBezTo>
                  <a:cubicBezTo>
                    <a:pt x="44" y="1"/>
                    <a:pt x="40"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7" name="Google Shape;4707;p15"/>
            <p:cNvSpPr/>
            <p:nvPr/>
          </p:nvSpPr>
          <p:spPr>
            <a:xfrm>
              <a:off x="6670300" y="1942600"/>
              <a:ext cx="84875" cy="20225"/>
            </a:xfrm>
            <a:custGeom>
              <a:avLst/>
              <a:gdLst/>
              <a:ahLst/>
              <a:cxnLst/>
              <a:rect l="l" t="t" r="r" b="b"/>
              <a:pathLst>
                <a:path w="3395" h="809" extrusionOk="0">
                  <a:moveTo>
                    <a:pt x="75" y="1"/>
                  </a:moveTo>
                  <a:cubicBezTo>
                    <a:pt x="33" y="1"/>
                    <a:pt x="1" y="61"/>
                    <a:pt x="33" y="93"/>
                  </a:cubicBezTo>
                  <a:cubicBezTo>
                    <a:pt x="495" y="431"/>
                    <a:pt x="1020" y="706"/>
                    <a:pt x="1595" y="781"/>
                  </a:cubicBezTo>
                  <a:cubicBezTo>
                    <a:pt x="1739" y="799"/>
                    <a:pt x="1886" y="809"/>
                    <a:pt x="2032" y="809"/>
                  </a:cubicBezTo>
                  <a:cubicBezTo>
                    <a:pt x="2179" y="809"/>
                    <a:pt x="2326" y="799"/>
                    <a:pt x="2470" y="781"/>
                  </a:cubicBezTo>
                  <a:cubicBezTo>
                    <a:pt x="2770" y="743"/>
                    <a:pt x="3032" y="656"/>
                    <a:pt x="3307" y="531"/>
                  </a:cubicBezTo>
                  <a:cubicBezTo>
                    <a:pt x="3395" y="481"/>
                    <a:pt x="3345" y="356"/>
                    <a:pt x="3270" y="318"/>
                  </a:cubicBezTo>
                  <a:cubicBezTo>
                    <a:pt x="2681" y="122"/>
                    <a:pt x="2072" y="11"/>
                    <a:pt x="1453" y="11"/>
                  </a:cubicBezTo>
                  <a:cubicBezTo>
                    <a:pt x="1363" y="11"/>
                    <a:pt x="1273" y="14"/>
                    <a:pt x="1183" y="18"/>
                  </a:cubicBezTo>
                  <a:cubicBezTo>
                    <a:pt x="1083" y="18"/>
                    <a:pt x="1083" y="168"/>
                    <a:pt x="1183" y="168"/>
                  </a:cubicBezTo>
                  <a:cubicBezTo>
                    <a:pt x="1745" y="168"/>
                    <a:pt x="2307" y="256"/>
                    <a:pt x="2845" y="418"/>
                  </a:cubicBezTo>
                  <a:cubicBezTo>
                    <a:pt x="2582" y="476"/>
                    <a:pt x="2314" y="506"/>
                    <a:pt x="2048" y="506"/>
                  </a:cubicBezTo>
                  <a:cubicBezTo>
                    <a:pt x="1908" y="506"/>
                    <a:pt x="1770" y="498"/>
                    <a:pt x="1633" y="481"/>
                  </a:cubicBezTo>
                  <a:cubicBezTo>
                    <a:pt x="1095" y="418"/>
                    <a:pt x="558" y="306"/>
                    <a:pt x="95" y="6"/>
                  </a:cubicBezTo>
                  <a:cubicBezTo>
                    <a:pt x="89" y="2"/>
                    <a:pt x="82" y="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8" name="Google Shape;4708;p15"/>
            <p:cNvSpPr/>
            <p:nvPr/>
          </p:nvSpPr>
          <p:spPr>
            <a:xfrm>
              <a:off x="6662675" y="1901375"/>
              <a:ext cx="119400" cy="39725"/>
            </a:xfrm>
            <a:custGeom>
              <a:avLst/>
              <a:gdLst/>
              <a:ahLst/>
              <a:cxnLst/>
              <a:rect l="l" t="t" r="r" b="b"/>
              <a:pathLst>
                <a:path w="4776" h="1589" extrusionOk="0">
                  <a:moveTo>
                    <a:pt x="2449" y="1"/>
                  </a:moveTo>
                  <a:cubicBezTo>
                    <a:pt x="1607" y="1"/>
                    <a:pt x="791" y="354"/>
                    <a:pt x="63" y="718"/>
                  </a:cubicBezTo>
                  <a:cubicBezTo>
                    <a:pt x="1" y="755"/>
                    <a:pt x="13" y="842"/>
                    <a:pt x="63" y="867"/>
                  </a:cubicBezTo>
                  <a:cubicBezTo>
                    <a:pt x="213" y="955"/>
                    <a:pt x="363" y="955"/>
                    <a:pt x="525" y="955"/>
                  </a:cubicBezTo>
                  <a:cubicBezTo>
                    <a:pt x="750" y="967"/>
                    <a:pt x="975" y="1005"/>
                    <a:pt x="1188" y="1055"/>
                  </a:cubicBezTo>
                  <a:cubicBezTo>
                    <a:pt x="1575" y="1130"/>
                    <a:pt x="1950" y="1230"/>
                    <a:pt x="2337" y="1255"/>
                  </a:cubicBezTo>
                  <a:cubicBezTo>
                    <a:pt x="3087" y="1305"/>
                    <a:pt x="3850" y="1267"/>
                    <a:pt x="4549" y="1580"/>
                  </a:cubicBezTo>
                  <a:cubicBezTo>
                    <a:pt x="4565" y="1586"/>
                    <a:pt x="4581" y="1588"/>
                    <a:pt x="4595" y="1588"/>
                  </a:cubicBezTo>
                  <a:cubicBezTo>
                    <a:pt x="4707" y="1588"/>
                    <a:pt x="4772" y="1435"/>
                    <a:pt x="4662" y="1380"/>
                  </a:cubicBezTo>
                  <a:cubicBezTo>
                    <a:pt x="4012" y="1042"/>
                    <a:pt x="3262" y="1067"/>
                    <a:pt x="2550" y="1042"/>
                  </a:cubicBezTo>
                  <a:cubicBezTo>
                    <a:pt x="2150" y="1017"/>
                    <a:pt x="1775" y="967"/>
                    <a:pt x="1375" y="892"/>
                  </a:cubicBezTo>
                  <a:cubicBezTo>
                    <a:pt x="1188" y="855"/>
                    <a:pt x="988" y="818"/>
                    <a:pt x="788" y="805"/>
                  </a:cubicBezTo>
                  <a:cubicBezTo>
                    <a:pt x="719" y="799"/>
                    <a:pt x="650" y="799"/>
                    <a:pt x="582" y="799"/>
                  </a:cubicBezTo>
                  <a:cubicBezTo>
                    <a:pt x="513" y="799"/>
                    <a:pt x="444" y="799"/>
                    <a:pt x="375" y="793"/>
                  </a:cubicBezTo>
                  <a:cubicBezTo>
                    <a:pt x="1075" y="530"/>
                    <a:pt x="1775" y="255"/>
                    <a:pt x="2525" y="243"/>
                  </a:cubicBezTo>
                  <a:cubicBezTo>
                    <a:pt x="2540" y="242"/>
                    <a:pt x="2556" y="242"/>
                    <a:pt x="2571" y="242"/>
                  </a:cubicBezTo>
                  <a:cubicBezTo>
                    <a:pt x="3354" y="242"/>
                    <a:pt x="4110" y="554"/>
                    <a:pt x="4637" y="1117"/>
                  </a:cubicBezTo>
                  <a:cubicBezTo>
                    <a:pt x="4651" y="1131"/>
                    <a:pt x="4666" y="1137"/>
                    <a:pt x="4681" y="1137"/>
                  </a:cubicBezTo>
                  <a:cubicBezTo>
                    <a:pt x="4731" y="1137"/>
                    <a:pt x="4776" y="1066"/>
                    <a:pt x="4737" y="1017"/>
                  </a:cubicBezTo>
                  <a:cubicBezTo>
                    <a:pt x="4187" y="418"/>
                    <a:pt x="3425" y="43"/>
                    <a:pt x="2612" y="5"/>
                  </a:cubicBezTo>
                  <a:cubicBezTo>
                    <a:pt x="2558" y="2"/>
                    <a:pt x="2503" y="1"/>
                    <a:pt x="2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9" name="Google Shape;4709;p15"/>
            <p:cNvSpPr/>
            <p:nvPr/>
          </p:nvSpPr>
          <p:spPr>
            <a:xfrm>
              <a:off x="6507825" y="1949300"/>
              <a:ext cx="93650" cy="40625"/>
            </a:xfrm>
            <a:custGeom>
              <a:avLst/>
              <a:gdLst/>
              <a:ahLst/>
              <a:cxnLst/>
              <a:rect l="l" t="t" r="r" b="b"/>
              <a:pathLst>
                <a:path w="3746" h="1625" extrusionOk="0">
                  <a:moveTo>
                    <a:pt x="166" y="1"/>
                  </a:moveTo>
                  <a:cubicBezTo>
                    <a:pt x="84" y="1"/>
                    <a:pt x="1" y="85"/>
                    <a:pt x="59" y="163"/>
                  </a:cubicBezTo>
                  <a:cubicBezTo>
                    <a:pt x="246" y="425"/>
                    <a:pt x="546" y="650"/>
                    <a:pt x="796" y="837"/>
                  </a:cubicBezTo>
                  <a:cubicBezTo>
                    <a:pt x="1071" y="1037"/>
                    <a:pt x="1346" y="1250"/>
                    <a:pt x="1671" y="1375"/>
                  </a:cubicBezTo>
                  <a:cubicBezTo>
                    <a:pt x="2136" y="1552"/>
                    <a:pt x="2649" y="1624"/>
                    <a:pt x="3154" y="1624"/>
                  </a:cubicBezTo>
                  <a:cubicBezTo>
                    <a:pt x="3328" y="1624"/>
                    <a:pt x="3501" y="1616"/>
                    <a:pt x="3670" y="1600"/>
                  </a:cubicBezTo>
                  <a:cubicBezTo>
                    <a:pt x="3745" y="1587"/>
                    <a:pt x="3745" y="1475"/>
                    <a:pt x="3670" y="1475"/>
                  </a:cubicBezTo>
                  <a:cubicBezTo>
                    <a:pt x="3647" y="1475"/>
                    <a:pt x="3624" y="1475"/>
                    <a:pt x="3600" y="1475"/>
                  </a:cubicBezTo>
                  <a:cubicBezTo>
                    <a:pt x="2976" y="1475"/>
                    <a:pt x="2386" y="1315"/>
                    <a:pt x="1808" y="1062"/>
                  </a:cubicBezTo>
                  <a:cubicBezTo>
                    <a:pt x="1533" y="937"/>
                    <a:pt x="1233" y="837"/>
                    <a:pt x="971" y="675"/>
                  </a:cubicBezTo>
                  <a:cubicBezTo>
                    <a:pt x="684" y="488"/>
                    <a:pt x="484" y="250"/>
                    <a:pt x="234" y="25"/>
                  </a:cubicBezTo>
                  <a:cubicBezTo>
                    <a:pt x="214" y="8"/>
                    <a:pt x="190" y="1"/>
                    <a:pt x="1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0" name="Google Shape;4710;p15"/>
            <p:cNvSpPr/>
            <p:nvPr/>
          </p:nvSpPr>
          <p:spPr>
            <a:xfrm>
              <a:off x="6118450" y="2354575"/>
              <a:ext cx="530175" cy="222950"/>
            </a:xfrm>
            <a:custGeom>
              <a:avLst/>
              <a:gdLst/>
              <a:ahLst/>
              <a:cxnLst/>
              <a:rect l="l" t="t" r="r" b="b"/>
              <a:pathLst>
                <a:path w="21207" h="8918" extrusionOk="0">
                  <a:moveTo>
                    <a:pt x="584" y="0"/>
                  </a:moveTo>
                  <a:cubicBezTo>
                    <a:pt x="492" y="0"/>
                    <a:pt x="401" y="53"/>
                    <a:pt x="375" y="172"/>
                  </a:cubicBezTo>
                  <a:cubicBezTo>
                    <a:pt x="0" y="1797"/>
                    <a:pt x="213" y="3546"/>
                    <a:pt x="963" y="5034"/>
                  </a:cubicBezTo>
                  <a:cubicBezTo>
                    <a:pt x="1737" y="6546"/>
                    <a:pt x="3087" y="7770"/>
                    <a:pt x="4674" y="8383"/>
                  </a:cubicBezTo>
                  <a:cubicBezTo>
                    <a:pt x="5696" y="8777"/>
                    <a:pt x="6780" y="8917"/>
                    <a:pt x="7869" y="8917"/>
                  </a:cubicBezTo>
                  <a:cubicBezTo>
                    <a:pt x="8472" y="8917"/>
                    <a:pt x="9076" y="8874"/>
                    <a:pt x="9673" y="8808"/>
                  </a:cubicBezTo>
                  <a:cubicBezTo>
                    <a:pt x="11497" y="8595"/>
                    <a:pt x="13322" y="8208"/>
                    <a:pt x="15096" y="7695"/>
                  </a:cubicBezTo>
                  <a:cubicBezTo>
                    <a:pt x="16109" y="7408"/>
                    <a:pt x="17108" y="7045"/>
                    <a:pt x="18083" y="6683"/>
                  </a:cubicBezTo>
                  <a:cubicBezTo>
                    <a:pt x="19083" y="6308"/>
                    <a:pt x="20095" y="5946"/>
                    <a:pt x="21032" y="5446"/>
                  </a:cubicBezTo>
                  <a:cubicBezTo>
                    <a:pt x="21206" y="5359"/>
                    <a:pt x="21087" y="5130"/>
                    <a:pt x="20921" y="5130"/>
                  </a:cubicBezTo>
                  <a:cubicBezTo>
                    <a:pt x="20896" y="5130"/>
                    <a:pt x="20871" y="5135"/>
                    <a:pt x="20845" y="5146"/>
                  </a:cubicBezTo>
                  <a:cubicBezTo>
                    <a:pt x="20020" y="5546"/>
                    <a:pt x="19208" y="5983"/>
                    <a:pt x="18358" y="6333"/>
                  </a:cubicBezTo>
                  <a:cubicBezTo>
                    <a:pt x="17521" y="6683"/>
                    <a:pt x="16658" y="6971"/>
                    <a:pt x="15796" y="7220"/>
                  </a:cubicBezTo>
                  <a:cubicBezTo>
                    <a:pt x="14047" y="7745"/>
                    <a:pt x="12272" y="8120"/>
                    <a:pt x="10448" y="8345"/>
                  </a:cubicBezTo>
                  <a:cubicBezTo>
                    <a:pt x="9664" y="8443"/>
                    <a:pt x="8862" y="8517"/>
                    <a:pt x="8063" y="8517"/>
                  </a:cubicBezTo>
                  <a:cubicBezTo>
                    <a:pt x="7231" y="8517"/>
                    <a:pt x="6402" y="8437"/>
                    <a:pt x="5599" y="8220"/>
                  </a:cubicBezTo>
                  <a:cubicBezTo>
                    <a:pt x="4024" y="7795"/>
                    <a:pt x="2625" y="6808"/>
                    <a:pt x="1725" y="5446"/>
                  </a:cubicBezTo>
                  <a:cubicBezTo>
                    <a:pt x="725" y="3934"/>
                    <a:pt x="400" y="2034"/>
                    <a:pt x="813" y="272"/>
                  </a:cubicBezTo>
                  <a:cubicBezTo>
                    <a:pt x="849" y="104"/>
                    <a:pt x="715" y="0"/>
                    <a:pt x="5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1" name="Google Shape;4711;p15"/>
            <p:cNvSpPr/>
            <p:nvPr/>
          </p:nvSpPr>
          <p:spPr>
            <a:xfrm>
              <a:off x="6604850" y="1865250"/>
              <a:ext cx="417750" cy="638750"/>
            </a:xfrm>
            <a:custGeom>
              <a:avLst/>
              <a:gdLst/>
              <a:ahLst/>
              <a:cxnLst/>
              <a:rect l="l" t="t" r="r" b="b"/>
              <a:pathLst>
                <a:path w="16710" h="25550" extrusionOk="0">
                  <a:moveTo>
                    <a:pt x="6034" y="658"/>
                  </a:moveTo>
                  <a:lnTo>
                    <a:pt x="6034" y="658"/>
                  </a:lnTo>
                  <a:cubicBezTo>
                    <a:pt x="6043" y="663"/>
                    <a:pt x="6050" y="663"/>
                    <a:pt x="6050" y="663"/>
                  </a:cubicBezTo>
                  <a:cubicBezTo>
                    <a:pt x="6045" y="661"/>
                    <a:pt x="6040" y="659"/>
                    <a:pt x="6034" y="658"/>
                  </a:cubicBezTo>
                  <a:close/>
                  <a:moveTo>
                    <a:pt x="8799" y="0"/>
                  </a:moveTo>
                  <a:cubicBezTo>
                    <a:pt x="8146" y="0"/>
                    <a:pt x="7494" y="82"/>
                    <a:pt x="6862" y="251"/>
                  </a:cubicBezTo>
                  <a:cubicBezTo>
                    <a:pt x="6575" y="326"/>
                    <a:pt x="6300" y="413"/>
                    <a:pt x="6025" y="525"/>
                  </a:cubicBezTo>
                  <a:cubicBezTo>
                    <a:pt x="5975" y="538"/>
                    <a:pt x="5950" y="575"/>
                    <a:pt x="5925" y="613"/>
                  </a:cubicBezTo>
                  <a:cubicBezTo>
                    <a:pt x="5968" y="634"/>
                    <a:pt x="6002" y="647"/>
                    <a:pt x="6034" y="658"/>
                  </a:cubicBezTo>
                  <a:lnTo>
                    <a:pt x="6034" y="658"/>
                  </a:lnTo>
                  <a:cubicBezTo>
                    <a:pt x="6031" y="656"/>
                    <a:pt x="6028" y="654"/>
                    <a:pt x="6025" y="650"/>
                  </a:cubicBezTo>
                  <a:lnTo>
                    <a:pt x="6025" y="650"/>
                  </a:lnTo>
                  <a:cubicBezTo>
                    <a:pt x="6038" y="657"/>
                    <a:pt x="6054" y="663"/>
                    <a:pt x="6070" y="670"/>
                  </a:cubicBezTo>
                  <a:lnTo>
                    <a:pt x="6070" y="670"/>
                  </a:lnTo>
                  <a:cubicBezTo>
                    <a:pt x="6064" y="667"/>
                    <a:pt x="6057" y="665"/>
                    <a:pt x="6050" y="663"/>
                  </a:cubicBezTo>
                  <a:lnTo>
                    <a:pt x="6050" y="663"/>
                  </a:lnTo>
                  <a:cubicBezTo>
                    <a:pt x="6075" y="675"/>
                    <a:pt x="6088" y="675"/>
                    <a:pt x="6112" y="688"/>
                  </a:cubicBezTo>
                  <a:lnTo>
                    <a:pt x="6112" y="688"/>
                  </a:lnTo>
                  <a:cubicBezTo>
                    <a:pt x="6100" y="682"/>
                    <a:pt x="6085" y="676"/>
                    <a:pt x="6070" y="670"/>
                  </a:cubicBezTo>
                  <a:lnTo>
                    <a:pt x="6070" y="670"/>
                  </a:lnTo>
                  <a:cubicBezTo>
                    <a:pt x="6101" y="680"/>
                    <a:pt x="6130" y="692"/>
                    <a:pt x="6150" y="713"/>
                  </a:cubicBezTo>
                  <a:lnTo>
                    <a:pt x="6175" y="713"/>
                  </a:lnTo>
                  <a:cubicBezTo>
                    <a:pt x="6225" y="725"/>
                    <a:pt x="6263" y="750"/>
                    <a:pt x="6288" y="775"/>
                  </a:cubicBezTo>
                  <a:cubicBezTo>
                    <a:pt x="6288" y="788"/>
                    <a:pt x="6288" y="788"/>
                    <a:pt x="6288" y="788"/>
                  </a:cubicBezTo>
                  <a:cubicBezTo>
                    <a:pt x="7137" y="462"/>
                    <a:pt x="8049" y="300"/>
                    <a:pt x="8961" y="300"/>
                  </a:cubicBezTo>
                  <a:cubicBezTo>
                    <a:pt x="10288" y="300"/>
                    <a:pt x="11615" y="644"/>
                    <a:pt x="12748" y="1325"/>
                  </a:cubicBezTo>
                  <a:cubicBezTo>
                    <a:pt x="13786" y="1950"/>
                    <a:pt x="14610" y="2862"/>
                    <a:pt x="15223" y="3900"/>
                  </a:cubicBezTo>
                  <a:cubicBezTo>
                    <a:pt x="15860" y="4949"/>
                    <a:pt x="16210" y="6136"/>
                    <a:pt x="16260" y="7361"/>
                  </a:cubicBezTo>
                  <a:cubicBezTo>
                    <a:pt x="16372" y="9960"/>
                    <a:pt x="15035" y="12322"/>
                    <a:pt x="13598" y="14384"/>
                  </a:cubicBezTo>
                  <a:cubicBezTo>
                    <a:pt x="12024" y="16659"/>
                    <a:pt x="10124" y="18733"/>
                    <a:pt x="8000" y="20495"/>
                  </a:cubicBezTo>
                  <a:cubicBezTo>
                    <a:pt x="6937" y="21382"/>
                    <a:pt x="5825" y="22182"/>
                    <a:pt x="4650" y="22907"/>
                  </a:cubicBezTo>
                  <a:cubicBezTo>
                    <a:pt x="3476" y="23632"/>
                    <a:pt x="2239" y="24282"/>
                    <a:pt x="1014" y="24906"/>
                  </a:cubicBezTo>
                  <a:cubicBezTo>
                    <a:pt x="714" y="25069"/>
                    <a:pt x="402" y="25219"/>
                    <a:pt x="102" y="25369"/>
                  </a:cubicBezTo>
                  <a:cubicBezTo>
                    <a:pt x="1" y="25414"/>
                    <a:pt x="61" y="25549"/>
                    <a:pt x="147" y="25549"/>
                  </a:cubicBezTo>
                  <a:cubicBezTo>
                    <a:pt x="156" y="25549"/>
                    <a:pt x="166" y="25548"/>
                    <a:pt x="177" y="25544"/>
                  </a:cubicBezTo>
                  <a:cubicBezTo>
                    <a:pt x="851" y="25319"/>
                    <a:pt x="1539" y="25081"/>
                    <a:pt x="2164" y="24769"/>
                  </a:cubicBezTo>
                  <a:cubicBezTo>
                    <a:pt x="2813" y="24444"/>
                    <a:pt x="3451" y="24107"/>
                    <a:pt x="4063" y="23744"/>
                  </a:cubicBezTo>
                  <a:cubicBezTo>
                    <a:pt x="5288" y="23019"/>
                    <a:pt x="6462" y="22195"/>
                    <a:pt x="7587" y="21320"/>
                  </a:cubicBezTo>
                  <a:cubicBezTo>
                    <a:pt x="9824" y="19558"/>
                    <a:pt x="11836" y="17521"/>
                    <a:pt x="13523" y="15209"/>
                  </a:cubicBezTo>
                  <a:cubicBezTo>
                    <a:pt x="15073" y="13097"/>
                    <a:pt x="16585" y="10673"/>
                    <a:pt x="16672" y="7973"/>
                  </a:cubicBezTo>
                  <a:cubicBezTo>
                    <a:pt x="16710" y="6749"/>
                    <a:pt x="16397" y="5499"/>
                    <a:pt x="15873" y="4387"/>
                  </a:cubicBezTo>
                  <a:cubicBezTo>
                    <a:pt x="15335" y="3237"/>
                    <a:pt x="14523" y="2287"/>
                    <a:pt x="13498" y="1525"/>
                  </a:cubicBezTo>
                  <a:cubicBezTo>
                    <a:pt x="12150" y="537"/>
                    <a:pt x="10472" y="0"/>
                    <a:pt x="87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2" name="Google Shape;4712;p15"/>
            <p:cNvSpPr/>
            <p:nvPr/>
          </p:nvSpPr>
          <p:spPr>
            <a:xfrm>
              <a:off x="6415425" y="1937750"/>
              <a:ext cx="590000" cy="611775"/>
            </a:xfrm>
            <a:custGeom>
              <a:avLst/>
              <a:gdLst/>
              <a:ahLst/>
              <a:cxnLst/>
              <a:rect l="l" t="t" r="r" b="b"/>
              <a:pathLst>
                <a:path w="23600" h="24471" extrusionOk="0">
                  <a:moveTo>
                    <a:pt x="22068" y="0"/>
                  </a:moveTo>
                  <a:cubicBezTo>
                    <a:pt x="22002" y="0"/>
                    <a:pt x="21936" y="82"/>
                    <a:pt x="21975" y="150"/>
                  </a:cubicBezTo>
                  <a:cubicBezTo>
                    <a:pt x="22575" y="1062"/>
                    <a:pt x="22987" y="2124"/>
                    <a:pt x="23137" y="3211"/>
                  </a:cubicBezTo>
                  <a:cubicBezTo>
                    <a:pt x="23287" y="4324"/>
                    <a:pt x="23175" y="5436"/>
                    <a:pt x="22900" y="6511"/>
                  </a:cubicBezTo>
                  <a:cubicBezTo>
                    <a:pt x="22312" y="8772"/>
                    <a:pt x="20975" y="10772"/>
                    <a:pt x="19488" y="12546"/>
                  </a:cubicBezTo>
                  <a:cubicBezTo>
                    <a:pt x="17913" y="14433"/>
                    <a:pt x="16126" y="16158"/>
                    <a:pt x="14177" y="17670"/>
                  </a:cubicBezTo>
                  <a:cubicBezTo>
                    <a:pt x="12252" y="19157"/>
                    <a:pt x="10178" y="20507"/>
                    <a:pt x="7966" y="21569"/>
                  </a:cubicBezTo>
                  <a:cubicBezTo>
                    <a:pt x="5754" y="22631"/>
                    <a:pt x="3417" y="23431"/>
                    <a:pt x="1018" y="23981"/>
                  </a:cubicBezTo>
                  <a:cubicBezTo>
                    <a:pt x="730" y="24043"/>
                    <a:pt x="431" y="24131"/>
                    <a:pt x="143" y="24206"/>
                  </a:cubicBezTo>
                  <a:cubicBezTo>
                    <a:pt x="0" y="24242"/>
                    <a:pt x="28" y="24470"/>
                    <a:pt x="171" y="24470"/>
                  </a:cubicBezTo>
                  <a:cubicBezTo>
                    <a:pt x="178" y="24470"/>
                    <a:pt x="185" y="24469"/>
                    <a:pt x="193" y="24468"/>
                  </a:cubicBezTo>
                  <a:cubicBezTo>
                    <a:pt x="1418" y="24306"/>
                    <a:pt x="2630" y="23918"/>
                    <a:pt x="3805" y="23519"/>
                  </a:cubicBezTo>
                  <a:cubicBezTo>
                    <a:pt x="4992" y="23119"/>
                    <a:pt x="6154" y="22656"/>
                    <a:pt x="7304" y="22144"/>
                  </a:cubicBezTo>
                  <a:cubicBezTo>
                    <a:pt x="9591" y="21119"/>
                    <a:pt x="11803" y="19882"/>
                    <a:pt x="13815" y="18382"/>
                  </a:cubicBezTo>
                  <a:cubicBezTo>
                    <a:pt x="15827" y="16895"/>
                    <a:pt x="17689" y="15196"/>
                    <a:pt x="19326" y="13296"/>
                  </a:cubicBezTo>
                  <a:cubicBezTo>
                    <a:pt x="20888" y="11497"/>
                    <a:pt x="22350" y="9522"/>
                    <a:pt x="23100" y="7223"/>
                  </a:cubicBezTo>
                  <a:cubicBezTo>
                    <a:pt x="23450" y="6136"/>
                    <a:pt x="23599" y="4998"/>
                    <a:pt x="23537" y="3849"/>
                  </a:cubicBezTo>
                  <a:cubicBezTo>
                    <a:pt x="23462" y="2749"/>
                    <a:pt x="23200" y="1612"/>
                    <a:pt x="22612" y="675"/>
                  </a:cubicBezTo>
                  <a:cubicBezTo>
                    <a:pt x="22462" y="450"/>
                    <a:pt x="22300" y="237"/>
                    <a:pt x="22125" y="25"/>
                  </a:cubicBezTo>
                  <a:cubicBezTo>
                    <a:pt x="22108" y="8"/>
                    <a:pt x="22088" y="0"/>
                    <a:pt x="220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3" name="Google Shape;4713;p15"/>
            <p:cNvSpPr/>
            <p:nvPr/>
          </p:nvSpPr>
          <p:spPr>
            <a:xfrm>
              <a:off x="6788200" y="1880450"/>
              <a:ext cx="193250" cy="74700"/>
            </a:xfrm>
            <a:custGeom>
              <a:avLst/>
              <a:gdLst/>
              <a:ahLst/>
              <a:cxnLst/>
              <a:rect l="l" t="t" r="r" b="b"/>
              <a:pathLst>
                <a:path w="7730" h="2988" extrusionOk="0">
                  <a:moveTo>
                    <a:pt x="2479" y="1"/>
                  </a:moveTo>
                  <a:cubicBezTo>
                    <a:pt x="2315" y="1"/>
                    <a:pt x="2152" y="6"/>
                    <a:pt x="1990" y="17"/>
                  </a:cubicBezTo>
                  <a:cubicBezTo>
                    <a:pt x="1378" y="55"/>
                    <a:pt x="778" y="192"/>
                    <a:pt x="191" y="417"/>
                  </a:cubicBezTo>
                  <a:cubicBezTo>
                    <a:pt x="1" y="496"/>
                    <a:pt x="70" y="793"/>
                    <a:pt x="239" y="793"/>
                  </a:cubicBezTo>
                  <a:cubicBezTo>
                    <a:pt x="259" y="793"/>
                    <a:pt x="281" y="789"/>
                    <a:pt x="303" y="780"/>
                  </a:cubicBezTo>
                  <a:cubicBezTo>
                    <a:pt x="1045" y="458"/>
                    <a:pt x="1863" y="273"/>
                    <a:pt x="2674" y="273"/>
                  </a:cubicBezTo>
                  <a:cubicBezTo>
                    <a:pt x="2901" y="273"/>
                    <a:pt x="3128" y="287"/>
                    <a:pt x="3352" y="317"/>
                  </a:cubicBezTo>
                  <a:cubicBezTo>
                    <a:pt x="4377" y="467"/>
                    <a:pt x="5389" y="967"/>
                    <a:pt x="6202" y="1617"/>
                  </a:cubicBezTo>
                  <a:cubicBezTo>
                    <a:pt x="6664" y="1992"/>
                    <a:pt x="7114" y="2442"/>
                    <a:pt x="7476" y="2942"/>
                  </a:cubicBezTo>
                  <a:cubicBezTo>
                    <a:pt x="7502" y="2974"/>
                    <a:pt x="7535" y="2988"/>
                    <a:pt x="7569" y="2988"/>
                  </a:cubicBezTo>
                  <a:cubicBezTo>
                    <a:pt x="7650" y="2988"/>
                    <a:pt x="7729" y="2905"/>
                    <a:pt x="7676" y="2817"/>
                  </a:cubicBezTo>
                  <a:cubicBezTo>
                    <a:pt x="7101" y="1829"/>
                    <a:pt x="6252" y="1042"/>
                    <a:pt x="5214" y="567"/>
                  </a:cubicBezTo>
                  <a:cubicBezTo>
                    <a:pt x="4374" y="184"/>
                    <a:pt x="3416" y="1"/>
                    <a:pt x="2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4" name="Google Shape;4714;p15"/>
            <p:cNvSpPr/>
            <p:nvPr/>
          </p:nvSpPr>
          <p:spPr>
            <a:xfrm>
              <a:off x="6133750" y="2362300"/>
              <a:ext cx="346925" cy="193025"/>
            </a:xfrm>
            <a:custGeom>
              <a:avLst/>
              <a:gdLst/>
              <a:ahLst/>
              <a:cxnLst/>
              <a:rect l="l" t="t" r="r" b="b"/>
              <a:pathLst>
                <a:path w="13877" h="7721" extrusionOk="0">
                  <a:moveTo>
                    <a:pt x="297" y="0"/>
                  </a:moveTo>
                  <a:cubicBezTo>
                    <a:pt x="210" y="0"/>
                    <a:pt x="129" y="50"/>
                    <a:pt x="113" y="163"/>
                  </a:cubicBezTo>
                  <a:cubicBezTo>
                    <a:pt x="1" y="1325"/>
                    <a:pt x="163" y="2513"/>
                    <a:pt x="650" y="3587"/>
                  </a:cubicBezTo>
                  <a:cubicBezTo>
                    <a:pt x="1125" y="4662"/>
                    <a:pt x="1900" y="5587"/>
                    <a:pt x="2850" y="6274"/>
                  </a:cubicBezTo>
                  <a:cubicBezTo>
                    <a:pt x="4415" y="7405"/>
                    <a:pt x="6405" y="7720"/>
                    <a:pt x="8325" y="7720"/>
                  </a:cubicBezTo>
                  <a:cubicBezTo>
                    <a:pt x="8781" y="7720"/>
                    <a:pt x="9232" y="7703"/>
                    <a:pt x="9673" y="7674"/>
                  </a:cubicBezTo>
                  <a:cubicBezTo>
                    <a:pt x="11073" y="7586"/>
                    <a:pt x="12447" y="7299"/>
                    <a:pt x="13784" y="6886"/>
                  </a:cubicBezTo>
                  <a:cubicBezTo>
                    <a:pt x="13877" y="6863"/>
                    <a:pt x="13841" y="6734"/>
                    <a:pt x="13757" y="6734"/>
                  </a:cubicBezTo>
                  <a:cubicBezTo>
                    <a:pt x="13749" y="6734"/>
                    <a:pt x="13742" y="6735"/>
                    <a:pt x="13735" y="6736"/>
                  </a:cubicBezTo>
                  <a:cubicBezTo>
                    <a:pt x="12585" y="6999"/>
                    <a:pt x="11410" y="7149"/>
                    <a:pt x="10223" y="7236"/>
                  </a:cubicBezTo>
                  <a:cubicBezTo>
                    <a:pt x="9613" y="7283"/>
                    <a:pt x="8995" y="7312"/>
                    <a:pt x="8376" y="7312"/>
                  </a:cubicBezTo>
                  <a:cubicBezTo>
                    <a:pt x="7829" y="7312"/>
                    <a:pt x="7282" y="7289"/>
                    <a:pt x="6736" y="7236"/>
                  </a:cubicBezTo>
                  <a:cubicBezTo>
                    <a:pt x="5637" y="7124"/>
                    <a:pt x="4549" y="6874"/>
                    <a:pt x="3587" y="6324"/>
                  </a:cubicBezTo>
                  <a:cubicBezTo>
                    <a:pt x="2587" y="5762"/>
                    <a:pt x="1763" y="4912"/>
                    <a:pt x="1225" y="3900"/>
                  </a:cubicBezTo>
                  <a:cubicBezTo>
                    <a:pt x="625" y="2800"/>
                    <a:pt x="388" y="1513"/>
                    <a:pt x="538" y="263"/>
                  </a:cubicBezTo>
                  <a:cubicBezTo>
                    <a:pt x="560" y="102"/>
                    <a:pt x="422"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5" name="Google Shape;4715;p15"/>
            <p:cNvSpPr/>
            <p:nvPr/>
          </p:nvSpPr>
          <p:spPr>
            <a:xfrm>
              <a:off x="6834025" y="1925700"/>
              <a:ext cx="145625" cy="107650"/>
            </a:xfrm>
            <a:custGeom>
              <a:avLst/>
              <a:gdLst/>
              <a:ahLst/>
              <a:cxnLst/>
              <a:rect l="l" t="t" r="r" b="b"/>
              <a:pathLst>
                <a:path w="5825" h="4306" extrusionOk="0">
                  <a:moveTo>
                    <a:pt x="1199" y="1"/>
                  </a:moveTo>
                  <a:cubicBezTo>
                    <a:pt x="871" y="1"/>
                    <a:pt x="545" y="34"/>
                    <a:pt x="220" y="94"/>
                  </a:cubicBezTo>
                  <a:cubicBezTo>
                    <a:pt x="0" y="141"/>
                    <a:pt x="80" y="464"/>
                    <a:pt x="270" y="464"/>
                  </a:cubicBezTo>
                  <a:cubicBezTo>
                    <a:pt x="286" y="464"/>
                    <a:pt x="302" y="462"/>
                    <a:pt x="320" y="457"/>
                  </a:cubicBezTo>
                  <a:cubicBezTo>
                    <a:pt x="646" y="372"/>
                    <a:pt x="978" y="331"/>
                    <a:pt x="1308" y="331"/>
                  </a:cubicBezTo>
                  <a:cubicBezTo>
                    <a:pt x="2827" y="331"/>
                    <a:pt x="4312" y="1189"/>
                    <a:pt x="5031" y="2544"/>
                  </a:cubicBezTo>
                  <a:cubicBezTo>
                    <a:pt x="5306" y="3044"/>
                    <a:pt x="5481" y="3606"/>
                    <a:pt x="5543" y="4181"/>
                  </a:cubicBezTo>
                  <a:cubicBezTo>
                    <a:pt x="5549" y="4265"/>
                    <a:pt x="5616" y="4306"/>
                    <a:pt x="5683" y="4306"/>
                  </a:cubicBezTo>
                  <a:cubicBezTo>
                    <a:pt x="5754" y="4306"/>
                    <a:pt x="5825" y="4259"/>
                    <a:pt x="5818" y="4168"/>
                  </a:cubicBezTo>
                  <a:cubicBezTo>
                    <a:pt x="5606" y="2081"/>
                    <a:pt x="3931" y="319"/>
                    <a:pt x="1844" y="44"/>
                  </a:cubicBezTo>
                  <a:cubicBezTo>
                    <a:pt x="1627" y="15"/>
                    <a:pt x="1412" y="1"/>
                    <a:pt x="11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6" name="Google Shape;4716;p15"/>
            <p:cNvSpPr/>
            <p:nvPr/>
          </p:nvSpPr>
          <p:spPr>
            <a:xfrm>
              <a:off x="6192800" y="2426975"/>
              <a:ext cx="121375" cy="87850"/>
            </a:xfrm>
            <a:custGeom>
              <a:avLst/>
              <a:gdLst/>
              <a:ahLst/>
              <a:cxnLst/>
              <a:rect l="l" t="t" r="r" b="b"/>
              <a:pathLst>
                <a:path w="4855" h="3514" extrusionOk="0">
                  <a:moveTo>
                    <a:pt x="0" y="1"/>
                  </a:moveTo>
                  <a:lnTo>
                    <a:pt x="0" y="1"/>
                  </a:lnTo>
                  <a:cubicBezTo>
                    <a:pt x="363" y="938"/>
                    <a:pt x="1013" y="1713"/>
                    <a:pt x="1800" y="2325"/>
                  </a:cubicBezTo>
                  <a:cubicBezTo>
                    <a:pt x="2200" y="2637"/>
                    <a:pt x="2650" y="2887"/>
                    <a:pt x="3112" y="3087"/>
                  </a:cubicBezTo>
                  <a:cubicBezTo>
                    <a:pt x="3362" y="3175"/>
                    <a:pt x="3600" y="3250"/>
                    <a:pt x="3849" y="3312"/>
                  </a:cubicBezTo>
                  <a:cubicBezTo>
                    <a:pt x="4112" y="3375"/>
                    <a:pt x="4374" y="3462"/>
                    <a:pt x="4637" y="3512"/>
                  </a:cubicBezTo>
                  <a:cubicBezTo>
                    <a:pt x="4644" y="3513"/>
                    <a:pt x="4651" y="3513"/>
                    <a:pt x="4658" y="3513"/>
                  </a:cubicBezTo>
                  <a:cubicBezTo>
                    <a:pt x="4838" y="3513"/>
                    <a:pt x="4854" y="3199"/>
                    <a:pt x="4649" y="3187"/>
                  </a:cubicBezTo>
                  <a:cubicBezTo>
                    <a:pt x="4399" y="3175"/>
                    <a:pt x="4162" y="3187"/>
                    <a:pt x="3912" y="3125"/>
                  </a:cubicBezTo>
                  <a:cubicBezTo>
                    <a:pt x="3687" y="3075"/>
                    <a:pt x="3450" y="2987"/>
                    <a:pt x="3237" y="2900"/>
                  </a:cubicBezTo>
                  <a:cubicBezTo>
                    <a:pt x="2775" y="2712"/>
                    <a:pt x="2337" y="2462"/>
                    <a:pt x="1950" y="2150"/>
                  </a:cubicBezTo>
                  <a:cubicBezTo>
                    <a:pt x="1350" y="1688"/>
                    <a:pt x="875" y="1088"/>
                    <a:pt x="550" y="413"/>
                  </a:cubicBezTo>
                  <a:cubicBezTo>
                    <a:pt x="475" y="388"/>
                    <a:pt x="413" y="363"/>
                    <a:pt x="363" y="313"/>
                  </a:cubicBezTo>
                  <a:cubicBezTo>
                    <a:pt x="300" y="263"/>
                    <a:pt x="238" y="213"/>
                    <a:pt x="175" y="163"/>
                  </a:cubicBezTo>
                  <a:cubicBezTo>
                    <a:pt x="138" y="126"/>
                    <a:pt x="88" y="76"/>
                    <a:pt x="50" y="38"/>
                  </a:cubicBezTo>
                  <a:cubicBezTo>
                    <a:pt x="25" y="26"/>
                    <a:pt x="13"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7" name="Google Shape;4717;p15"/>
            <p:cNvSpPr/>
            <p:nvPr/>
          </p:nvSpPr>
          <p:spPr>
            <a:xfrm>
              <a:off x="6568150" y="2131375"/>
              <a:ext cx="379675" cy="330500"/>
            </a:xfrm>
            <a:custGeom>
              <a:avLst/>
              <a:gdLst/>
              <a:ahLst/>
              <a:cxnLst/>
              <a:rect l="l" t="t" r="r" b="b"/>
              <a:pathLst>
                <a:path w="15187" h="13220" extrusionOk="0">
                  <a:moveTo>
                    <a:pt x="14928" y="0"/>
                  </a:moveTo>
                  <a:cubicBezTo>
                    <a:pt x="14847" y="0"/>
                    <a:pt x="14763" y="38"/>
                    <a:pt x="14716" y="128"/>
                  </a:cubicBezTo>
                  <a:cubicBezTo>
                    <a:pt x="14141" y="1277"/>
                    <a:pt x="13517" y="2402"/>
                    <a:pt x="12779" y="3477"/>
                  </a:cubicBezTo>
                  <a:cubicBezTo>
                    <a:pt x="12042" y="4539"/>
                    <a:pt x="11230" y="5551"/>
                    <a:pt x="10342" y="6489"/>
                  </a:cubicBezTo>
                  <a:cubicBezTo>
                    <a:pt x="8568" y="8388"/>
                    <a:pt x="6506" y="9988"/>
                    <a:pt x="4219" y="11225"/>
                  </a:cubicBezTo>
                  <a:cubicBezTo>
                    <a:pt x="3582" y="11575"/>
                    <a:pt x="2932" y="11887"/>
                    <a:pt x="2257" y="12175"/>
                  </a:cubicBezTo>
                  <a:cubicBezTo>
                    <a:pt x="1932" y="12312"/>
                    <a:pt x="1607" y="12449"/>
                    <a:pt x="1270" y="12562"/>
                  </a:cubicBezTo>
                  <a:cubicBezTo>
                    <a:pt x="907" y="12687"/>
                    <a:pt x="545" y="12787"/>
                    <a:pt x="183" y="12899"/>
                  </a:cubicBezTo>
                  <a:cubicBezTo>
                    <a:pt x="1" y="12956"/>
                    <a:pt x="36" y="13220"/>
                    <a:pt x="194" y="13220"/>
                  </a:cubicBezTo>
                  <a:cubicBezTo>
                    <a:pt x="210" y="13220"/>
                    <a:pt x="227" y="13217"/>
                    <a:pt x="245" y="13212"/>
                  </a:cubicBezTo>
                  <a:cubicBezTo>
                    <a:pt x="870" y="13012"/>
                    <a:pt x="1482" y="12749"/>
                    <a:pt x="2095" y="12487"/>
                  </a:cubicBezTo>
                  <a:cubicBezTo>
                    <a:pt x="2694" y="12237"/>
                    <a:pt x="3282" y="11962"/>
                    <a:pt x="3857" y="11675"/>
                  </a:cubicBezTo>
                  <a:cubicBezTo>
                    <a:pt x="5031" y="11075"/>
                    <a:pt x="6156" y="10387"/>
                    <a:pt x="7218" y="9625"/>
                  </a:cubicBezTo>
                  <a:cubicBezTo>
                    <a:pt x="9355" y="8076"/>
                    <a:pt x="11267" y="6226"/>
                    <a:pt x="12829" y="4102"/>
                  </a:cubicBezTo>
                  <a:cubicBezTo>
                    <a:pt x="13704" y="2902"/>
                    <a:pt x="14504" y="1615"/>
                    <a:pt x="15116" y="253"/>
                  </a:cubicBezTo>
                  <a:cubicBezTo>
                    <a:pt x="15186" y="105"/>
                    <a:pt x="15062" y="0"/>
                    <a:pt x="14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8" name="Google Shape;4718;p15"/>
            <p:cNvSpPr/>
            <p:nvPr/>
          </p:nvSpPr>
          <p:spPr>
            <a:xfrm>
              <a:off x="6534275" y="2350750"/>
              <a:ext cx="290875" cy="170300"/>
            </a:xfrm>
            <a:custGeom>
              <a:avLst/>
              <a:gdLst/>
              <a:ahLst/>
              <a:cxnLst/>
              <a:rect l="l" t="t" r="r" b="b"/>
              <a:pathLst>
                <a:path w="11635" h="6812" extrusionOk="0">
                  <a:moveTo>
                    <a:pt x="11635" y="0"/>
                  </a:moveTo>
                  <a:cubicBezTo>
                    <a:pt x="10073" y="1288"/>
                    <a:pt x="8473" y="2575"/>
                    <a:pt x="6636" y="3462"/>
                  </a:cubicBezTo>
                  <a:cubicBezTo>
                    <a:pt x="4799" y="4449"/>
                    <a:pt x="2937" y="5536"/>
                    <a:pt x="1088" y="6361"/>
                  </a:cubicBezTo>
                  <a:cubicBezTo>
                    <a:pt x="738" y="6511"/>
                    <a:pt x="313" y="6686"/>
                    <a:pt x="0" y="6811"/>
                  </a:cubicBezTo>
                  <a:cubicBezTo>
                    <a:pt x="313" y="6711"/>
                    <a:pt x="625" y="6611"/>
                    <a:pt x="938" y="6511"/>
                  </a:cubicBezTo>
                  <a:cubicBezTo>
                    <a:pt x="3450" y="5711"/>
                    <a:pt x="5749" y="4562"/>
                    <a:pt x="8036" y="3150"/>
                  </a:cubicBezTo>
                  <a:cubicBezTo>
                    <a:pt x="9373" y="2275"/>
                    <a:pt x="10460" y="1125"/>
                    <a:pt x="116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9" name="Google Shape;4719;p15"/>
            <p:cNvSpPr/>
            <p:nvPr/>
          </p:nvSpPr>
          <p:spPr>
            <a:xfrm>
              <a:off x="6191550" y="2518525"/>
              <a:ext cx="291500" cy="48300"/>
            </a:xfrm>
            <a:custGeom>
              <a:avLst/>
              <a:gdLst/>
              <a:ahLst/>
              <a:cxnLst/>
              <a:rect l="l" t="t" r="r" b="b"/>
              <a:pathLst>
                <a:path w="11660" h="1932" extrusionOk="0">
                  <a:moveTo>
                    <a:pt x="1" y="0"/>
                  </a:moveTo>
                  <a:lnTo>
                    <a:pt x="1" y="0"/>
                  </a:lnTo>
                  <a:cubicBezTo>
                    <a:pt x="225" y="150"/>
                    <a:pt x="450" y="300"/>
                    <a:pt x="675" y="450"/>
                  </a:cubicBezTo>
                  <a:cubicBezTo>
                    <a:pt x="2202" y="1539"/>
                    <a:pt x="3970" y="1932"/>
                    <a:pt x="5782" y="1932"/>
                  </a:cubicBezTo>
                  <a:cubicBezTo>
                    <a:pt x="6195" y="1932"/>
                    <a:pt x="6609" y="1912"/>
                    <a:pt x="7024" y="1875"/>
                  </a:cubicBezTo>
                  <a:cubicBezTo>
                    <a:pt x="8561" y="1812"/>
                    <a:pt x="10073" y="1312"/>
                    <a:pt x="11660" y="837"/>
                  </a:cubicBezTo>
                  <a:lnTo>
                    <a:pt x="11660" y="837"/>
                  </a:lnTo>
                  <a:cubicBezTo>
                    <a:pt x="10723" y="975"/>
                    <a:pt x="9835" y="1137"/>
                    <a:pt x="8873" y="1237"/>
                  </a:cubicBezTo>
                  <a:cubicBezTo>
                    <a:pt x="7973" y="1312"/>
                    <a:pt x="7086" y="1312"/>
                    <a:pt x="6186" y="1350"/>
                  </a:cubicBezTo>
                  <a:cubicBezTo>
                    <a:pt x="5848" y="1363"/>
                    <a:pt x="5524" y="1371"/>
                    <a:pt x="5209" y="1371"/>
                  </a:cubicBezTo>
                  <a:cubicBezTo>
                    <a:pt x="3741" y="1371"/>
                    <a:pt x="2478" y="1194"/>
                    <a:pt x="1038" y="525"/>
                  </a:cubicBezTo>
                  <a:cubicBezTo>
                    <a:pt x="688" y="363"/>
                    <a:pt x="325"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0" name="Google Shape;4720;p15"/>
            <p:cNvSpPr/>
            <p:nvPr/>
          </p:nvSpPr>
          <p:spPr>
            <a:xfrm>
              <a:off x="6624250" y="2273275"/>
              <a:ext cx="239325" cy="175900"/>
            </a:xfrm>
            <a:custGeom>
              <a:avLst/>
              <a:gdLst/>
              <a:ahLst/>
              <a:cxnLst/>
              <a:rect l="l" t="t" r="r" b="b"/>
              <a:pathLst>
                <a:path w="9573" h="7036" extrusionOk="0">
                  <a:moveTo>
                    <a:pt x="9573" y="0"/>
                  </a:moveTo>
                  <a:lnTo>
                    <a:pt x="9573" y="0"/>
                  </a:lnTo>
                  <a:cubicBezTo>
                    <a:pt x="9435" y="125"/>
                    <a:pt x="9298" y="263"/>
                    <a:pt x="9161" y="388"/>
                  </a:cubicBezTo>
                  <a:cubicBezTo>
                    <a:pt x="7723" y="1787"/>
                    <a:pt x="6249" y="2887"/>
                    <a:pt x="4587" y="4024"/>
                  </a:cubicBezTo>
                  <a:cubicBezTo>
                    <a:pt x="3100" y="5086"/>
                    <a:pt x="1625" y="6186"/>
                    <a:pt x="0" y="7036"/>
                  </a:cubicBezTo>
                  <a:cubicBezTo>
                    <a:pt x="3525" y="5674"/>
                    <a:pt x="6674" y="3312"/>
                    <a:pt x="9161" y="463"/>
                  </a:cubicBezTo>
                  <a:cubicBezTo>
                    <a:pt x="9298" y="313"/>
                    <a:pt x="9460" y="125"/>
                    <a:pt x="9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1" name="Google Shape;4721;p15"/>
            <p:cNvSpPr/>
            <p:nvPr/>
          </p:nvSpPr>
          <p:spPr>
            <a:xfrm>
              <a:off x="6686725" y="2323875"/>
              <a:ext cx="136875" cy="104075"/>
            </a:xfrm>
            <a:custGeom>
              <a:avLst/>
              <a:gdLst/>
              <a:ahLst/>
              <a:cxnLst/>
              <a:rect l="l" t="t" r="r" b="b"/>
              <a:pathLst>
                <a:path w="5475" h="4163" extrusionOk="0">
                  <a:moveTo>
                    <a:pt x="5474" y="1"/>
                  </a:moveTo>
                  <a:cubicBezTo>
                    <a:pt x="5312" y="151"/>
                    <a:pt x="5149" y="288"/>
                    <a:pt x="4975" y="426"/>
                  </a:cubicBezTo>
                  <a:cubicBezTo>
                    <a:pt x="3450" y="1663"/>
                    <a:pt x="1663" y="2962"/>
                    <a:pt x="1" y="4162"/>
                  </a:cubicBezTo>
                  <a:cubicBezTo>
                    <a:pt x="2025" y="3137"/>
                    <a:pt x="3875" y="1738"/>
                    <a:pt x="5412" y="76"/>
                  </a:cubicBezTo>
                  <a:cubicBezTo>
                    <a:pt x="5437" y="38"/>
                    <a:pt x="5462" y="26"/>
                    <a:pt x="5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2" name="Google Shape;4722;p15"/>
            <p:cNvSpPr/>
            <p:nvPr/>
          </p:nvSpPr>
          <p:spPr>
            <a:xfrm>
              <a:off x="6182800" y="2433550"/>
              <a:ext cx="284650" cy="95975"/>
            </a:xfrm>
            <a:custGeom>
              <a:avLst/>
              <a:gdLst/>
              <a:ahLst/>
              <a:cxnLst/>
              <a:rect l="l" t="t" r="r" b="b"/>
              <a:pathLst>
                <a:path w="11386" h="3839" extrusionOk="0">
                  <a:moveTo>
                    <a:pt x="1" y="0"/>
                  </a:moveTo>
                  <a:lnTo>
                    <a:pt x="1" y="0"/>
                  </a:lnTo>
                  <a:cubicBezTo>
                    <a:pt x="101" y="262"/>
                    <a:pt x="201" y="512"/>
                    <a:pt x="326" y="762"/>
                  </a:cubicBezTo>
                  <a:cubicBezTo>
                    <a:pt x="1000" y="1812"/>
                    <a:pt x="1975" y="2724"/>
                    <a:pt x="3100" y="3274"/>
                  </a:cubicBezTo>
                  <a:cubicBezTo>
                    <a:pt x="3993" y="3675"/>
                    <a:pt x="4959" y="3839"/>
                    <a:pt x="5932" y="3839"/>
                  </a:cubicBezTo>
                  <a:cubicBezTo>
                    <a:pt x="6838" y="3839"/>
                    <a:pt x="7749" y="3697"/>
                    <a:pt x="8611" y="3474"/>
                  </a:cubicBezTo>
                  <a:lnTo>
                    <a:pt x="8611" y="3474"/>
                  </a:lnTo>
                  <a:cubicBezTo>
                    <a:pt x="8144" y="3525"/>
                    <a:pt x="7690" y="3550"/>
                    <a:pt x="7243" y="3550"/>
                  </a:cubicBezTo>
                  <a:cubicBezTo>
                    <a:pt x="6696" y="3550"/>
                    <a:pt x="6160" y="3512"/>
                    <a:pt x="5624" y="3437"/>
                  </a:cubicBezTo>
                  <a:lnTo>
                    <a:pt x="5624" y="3437"/>
                  </a:lnTo>
                  <a:cubicBezTo>
                    <a:pt x="5816" y="3451"/>
                    <a:pt x="6008" y="3458"/>
                    <a:pt x="6202" y="3458"/>
                  </a:cubicBezTo>
                  <a:cubicBezTo>
                    <a:pt x="7679" y="3458"/>
                    <a:pt x="9220" y="3056"/>
                    <a:pt x="10723" y="2537"/>
                  </a:cubicBezTo>
                  <a:cubicBezTo>
                    <a:pt x="10923" y="2474"/>
                    <a:pt x="11285" y="2362"/>
                    <a:pt x="11385" y="2324"/>
                  </a:cubicBezTo>
                  <a:lnTo>
                    <a:pt x="11385" y="2324"/>
                  </a:lnTo>
                  <a:cubicBezTo>
                    <a:pt x="10873" y="2437"/>
                    <a:pt x="9998" y="2587"/>
                    <a:pt x="9736" y="2624"/>
                  </a:cubicBezTo>
                  <a:cubicBezTo>
                    <a:pt x="8556" y="2813"/>
                    <a:pt x="7377" y="2975"/>
                    <a:pt x="6240" y="2975"/>
                  </a:cubicBezTo>
                  <a:cubicBezTo>
                    <a:pt x="4594" y="2975"/>
                    <a:pt x="3038" y="2636"/>
                    <a:pt x="1700" y="1550"/>
                  </a:cubicBezTo>
                  <a:lnTo>
                    <a:pt x="1700" y="1550"/>
                  </a:lnTo>
                  <a:cubicBezTo>
                    <a:pt x="2325" y="2224"/>
                    <a:pt x="3012" y="2687"/>
                    <a:pt x="3750" y="2987"/>
                  </a:cubicBezTo>
                  <a:cubicBezTo>
                    <a:pt x="3687" y="2974"/>
                    <a:pt x="3637" y="2962"/>
                    <a:pt x="3575" y="2937"/>
                  </a:cubicBezTo>
                  <a:cubicBezTo>
                    <a:pt x="2662" y="2612"/>
                    <a:pt x="1500" y="1775"/>
                    <a:pt x="638" y="912"/>
                  </a:cubicBezTo>
                  <a:cubicBezTo>
                    <a:pt x="413" y="687"/>
                    <a:pt x="188" y="31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3" name="Google Shape;4723;p15"/>
            <p:cNvSpPr/>
            <p:nvPr/>
          </p:nvSpPr>
          <p:spPr>
            <a:xfrm>
              <a:off x="6493350" y="2401675"/>
              <a:ext cx="199650" cy="77825"/>
            </a:xfrm>
            <a:custGeom>
              <a:avLst/>
              <a:gdLst/>
              <a:ahLst/>
              <a:cxnLst/>
              <a:rect l="l" t="t" r="r" b="b"/>
              <a:pathLst>
                <a:path w="7986" h="3113" extrusionOk="0">
                  <a:moveTo>
                    <a:pt x="7986" y="0"/>
                  </a:moveTo>
                  <a:cubicBezTo>
                    <a:pt x="7836" y="100"/>
                    <a:pt x="7673" y="188"/>
                    <a:pt x="7523" y="275"/>
                  </a:cubicBezTo>
                  <a:cubicBezTo>
                    <a:pt x="6324" y="988"/>
                    <a:pt x="5062" y="1400"/>
                    <a:pt x="3699" y="1825"/>
                  </a:cubicBezTo>
                  <a:cubicBezTo>
                    <a:pt x="2500" y="2225"/>
                    <a:pt x="1375" y="2687"/>
                    <a:pt x="0" y="3112"/>
                  </a:cubicBezTo>
                  <a:cubicBezTo>
                    <a:pt x="2712" y="2712"/>
                    <a:pt x="5424" y="1987"/>
                    <a:pt x="7673" y="225"/>
                  </a:cubicBezTo>
                  <a:cubicBezTo>
                    <a:pt x="7786" y="150"/>
                    <a:pt x="7886" y="75"/>
                    <a:pt x="7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4" name="Google Shape;4724;p15"/>
            <p:cNvSpPr/>
            <p:nvPr/>
          </p:nvSpPr>
          <p:spPr>
            <a:xfrm>
              <a:off x="6194050" y="2470725"/>
              <a:ext cx="150925" cy="68125"/>
            </a:xfrm>
            <a:custGeom>
              <a:avLst/>
              <a:gdLst/>
              <a:ahLst/>
              <a:cxnLst/>
              <a:rect l="l" t="t" r="r" b="b"/>
              <a:pathLst>
                <a:path w="6037" h="2725" extrusionOk="0">
                  <a:moveTo>
                    <a:pt x="0" y="0"/>
                  </a:moveTo>
                  <a:lnTo>
                    <a:pt x="0" y="0"/>
                  </a:lnTo>
                  <a:cubicBezTo>
                    <a:pt x="363" y="775"/>
                    <a:pt x="1038" y="1337"/>
                    <a:pt x="1763" y="1775"/>
                  </a:cubicBezTo>
                  <a:cubicBezTo>
                    <a:pt x="1338" y="1587"/>
                    <a:pt x="938" y="1375"/>
                    <a:pt x="613" y="1075"/>
                  </a:cubicBezTo>
                  <a:lnTo>
                    <a:pt x="613" y="1075"/>
                  </a:lnTo>
                  <a:cubicBezTo>
                    <a:pt x="1525" y="2237"/>
                    <a:pt x="3075" y="2662"/>
                    <a:pt x="4499" y="2712"/>
                  </a:cubicBezTo>
                  <a:cubicBezTo>
                    <a:pt x="4599" y="2724"/>
                    <a:pt x="4724" y="2724"/>
                    <a:pt x="4824" y="2724"/>
                  </a:cubicBezTo>
                  <a:cubicBezTo>
                    <a:pt x="4662" y="2699"/>
                    <a:pt x="4499" y="2674"/>
                    <a:pt x="4337" y="2637"/>
                  </a:cubicBezTo>
                  <a:cubicBezTo>
                    <a:pt x="4199" y="2612"/>
                    <a:pt x="4049" y="2574"/>
                    <a:pt x="3912" y="2537"/>
                  </a:cubicBezTo>
                  <a:lnTo>
                    <a:pt x="3912" y="2537"/>
                  </a:lnTo>
                  <a:cubicBezTo>
                    <a:pt x="4252" y="2589"/>
                    <a:pt x="4592" y="2611"/>
                    <a:pt x="4931" y="2611"/>
                  </a:cubicBezTo>
                  <a:cubicBezTo>
                    <a:pt x="5079" y="2611"/>
                    <a:pt x="5227" y="2607"/>
                    <a:pt x="5374" y="2599"/>
                  </a:cubicBezTo>
                  <a:cubicBezTo>
                    <a:pt x="5587" y="2599"/>
                    <a:pt x="5824" y="2599"/>
                    <a:pt x="6036" y="2587"/>
                  </a:cubicBezTo>
                  <a:cubicBezTo>
                    <a:pt x="5724" y="2562"/>
                    <a:pt x="5424" y="2512"/>
                    <a:pt x="5124" y="2462"/>
                  </a:cubicBezTo>
                  <a:cubicBezTo>
                    <a:pt x="3899" y="2300"/>
                    <a:pt x="2937" y="1987"/>
                    <a:pt x="1887" y="1437"/>
                  </a:cubicBezTo>
                  <a:cubicBezTo>
                    <a:pt x="1150" y="1037"/>
                    <a:pt x="513" y="66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5" name="Google Shape;4725;p15"/>
            <p:cNvSpPr/>
            <p:nvPr/>
          </p:nvSpPr>
          <p:spPr>
            <a:xfrm>
              <a:off x="6641425" y="2202350"/>
              <a:ext cx="197800" cy="120475"/>
            </a:xfrm>
            <a:custGeom>
              <a:avLst/>
              <a:gdLst/>
              <a:ahLst/>
              <a:cxnLst/>
              <a:rect l="l" t="t" r="r" b="b"/>
              <a:pathLst>
                <a:path w="7912" h="4819" extrusionOk="0">
                  <a:moveTo>
                    <a:pt x="7911" y="1"/>
                  </a:moveTo>
                  <a:lnTo>
                    <a:pt x="7911" y="1"/>
                  </a:lnTo>
                  <a:cubicBezTo>
                    <a:pt x="7636" y="288"/>
                    <a:pt x="7349" y="550"/>
                    <a:pt x="7061" y="825"/>
                  </a:cubicBezTo>
                  <a:cubicBezTo>
                    <a:pt x="6062" y="1775"/>
                    <a:pt x="5274" y="2525"/>
                    <a:pt x="4137" y="3250"/>
                  </a:cubicBezTo>
                  <a:cubicBezTo>
                    <a:pt x="2825" y="3987"/>
                    <a:pt x="1575" y="4562"/>
                    <a:pt x="1" y="4812"/>
                  </a:cubicBezTo>
                  <a:cubicBezTo>
                    <a:pt x="105" y="4816"/>
                    <a:pt x="210" y="4818"/>
                    <a:pt x="314" y="4818"/>
                  </a:cubicBezTo>
                  <a:cubicBezTo>
                    <a:pt x="1697" y="4818"/>
                    <a:pt x="3079" y="4438"/>
                    <a:pt x="4287" y="3787"/>
                  </a:cubicBezTo>
                  <a:cubicBezTo>
                    <a:pt x="5524" y="3025"/>
                    <a:pt x="6499" y="1888"/>
                    <a:pt x="7374" y="738"/>
                  </a:cubicBezTo>
                  <a:cubicBezTo>
                    <a:pt x="7549" y="500"/>
                    <a:pt x="7749" y="225"/>
                    <a:pt x="7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6" name="Google Shape;4726;p15"/>
            <p:cNvSpPr/>
            <p:nvPr/>
          </p:nvSpPr>
          <p:spPr>
            <a:xfrm>
              <a:off x="6673600" y="2237025"/>
              <a:ext cx="156875" cy="98450"/>
            </a:xfrm>
            <a:custGeom>
              <a:avLst/>
              <a:gdLst/>
              <a:ahLst/>
              <a:cxnLst/>
              <a:rect l="l" t="t" r="r" b="b"/>
              <a:pathLst>
                <a:path w="6275" h="3938" extrusionOk="0">
                  <a:moveTo>
                    <a:pt x="6274" y="1"/>
                  </a:moveTo>
                  <a:cubicBezTo>
                    <a:pt x="6137" y="163"/>
                    <a:pt x="5987" y="313"/>
                    <a:pt x="5837" y="463"/>
                  </a:cubicBezTo>
                  <a:cubicBezTo>
                    <a:pt x="5112" y="1138"/>
                    <a:pt x="4675" y="1563"/>
                    <a:pt x="3962" y="2050"/>
                  </a:cubicBezTo>
                  <a:cubicBezTo>
                    <a:pt x="2588" y="2937"/>
                    <a:pt x="1488" y="3375"/>
                    <a:pt x="1" y="3937"/>
                  </a:cubicBezTo>
                  <a:cubicBezTo>
                    <a:pt x="2675" y="3625"/>
                    <a:pt x="4512" y="2637"/>
                    <a:pt x="6024" y="388"/>
                  </a:cubicBezTo>
                  <a:cubicBezTo>
                    <a:pt x="6112" y="263"/>
                    <a:pt x="6212" y="113"/>
                    <a:pt x="6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7" name="Google Shape;4727;p15"/>
            <p:cNvSpPr/>
            <p:nvPr/>
          </p:nvSpPr>
          <p:spPr>
            <a:xfrm>
              <a:off x="6715175" y="2281400"/>
              <a:ext cx="96225" cy="57200"/>
            </a:xfrm>
            <a:custGeom>
              <a:avLst/>
              <a:gdLst/>
              <a:ahLst/>
              <a:cxnLst/>
              <a:rect l="l" t="t" r="r" b="b"/>
              <a:pathLst>
                <a:path w="3849" h="2288" extrusionOk="0">
                  <a:moveTo>
                    <a:pt x="3849" y="0"/>
                  </a:moveTo>
                  <a:lnTo>
                    <a:pt x="3849" y="0"/>
                  </a:lnTo>
                  <a:cubicBezTo>
                    <a:pt x="3762" y="75"/>
                    <a:pt x="3674" y="138"/>
                    <a:pt x="3587" y="200"/>
                  </a:cubicBezTo>
                  <a:cubicBezTo>
                    <a:pt x="2449" y="975"/>
                    <a:pt x="1237" y="1775"/>
                    <a:pt x="0" y="2287"/>
                  </a:cubicBezTo>
                  <a:cubicBezTo>
                    <a:pt x="1475" y="2112"/>
                    <a:pt x="2762" y="1212"/>
                    <a:pt x="3737" y="125"/>
                  </a:cubicBezTo>
                  <a:cubicBezTo>
                    <a:pt x="3774" y="88"/>
                    <a:pt x="3812" y="38"/>
                    <a:pt x="38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8" name="Google Shape;4728;p15"/>
            <p:cNvSpPr/>
            <p:nvPr/>
          </p:nvSpPr>
          <p:spPr>
            <a:xfrm>
              <a:off x="6736100" y="2307000"/>
              <a:ext cx="52500" cy="35350"/>
            </a:xfrm>
            <a:custGeom>
              <a:avLst/>
              <a:gdLst/>
              <a:ahLst/>
              <a:cxnLst/>
              <a:rect l="l" t="t" r="r" b="b"/>
              <a:pathLst>
                <a:path w="2100" h="1414" extrusionOk="0">
                  <a:moveTo>
                    <a:pt x="2100" y="1"/>
                  </a:moveTo>
                  <a:lnTo>
                    <a:pt x="2100" y="1"/>
                  </a:lnTo>
                  <a:cubicBezTo>
                    <a:pt x="1550" y="638"/>
                    <a:pt x="800" y="1051"/>
                    <a:pt x="0" y="1413"/>
                  </a:cubicBezTo>
                  <a:cubicBezTo>
                    <a:pt x="863" y="1276"/>
                    <a:pt x="1687" y="751"/>
                    <a:pt x="2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9" name="Google Shape;4729;p15"/>
            <p:cNvSpPr/>
            <p:nvPr/>
          </p:nvSpPr>
          <p:spPr>
            <a:xfrm>
              <a:off x="6871050" y="1951475"/>
              <a:ext cx="69400" cy="189050"/>
            </a:xfrm>
            <a:custGeom>
              <a:avLst/>
              <a:gdLst/>
              <a:ahLst/>
              <a:cxnLst/>
              <a:rect l="l" t="t" r="r" b="b"/>
              <a:pathLst>
                <a:path w="2776" h="7562" extrusionOk="0">
                  <a:moveTo>
                    <a:pt x="1" y="1"/>
                  </a:moveTo>
                  <a:lnTo>
                    <a:pt x="1" y="1"/>
                  </a:lnTo>
                  <a:cubicBezTo>
                    <a:pt x="163" y="201"/>
                    <a:pt x="263" y="326"/>
                    <a:pt x="426" y="526"/>
                  </a:cubicBezTo>
                  <a:cubicBezTo>
                    <a:pt x="1488" y="1813"/>
                    <a:pt x="1650" y="3237"/>
                    <a:pt x="1326" y="4762"/>
                  </a:cubicBezTo>
                  <a:cubicBezTo>
                    <a:pt x="1151" y="5787"/>
                    <a:pt x="876" y="6649"/>
                    <a:pt x="388" y="7561"/>
                  </a:cubicBezTo>
                  <a:cubicBezTo>
                    <a:pt x="2125" y="5424"/>
                    <a:pt x="2775" y="2300"/>
                    <a:pt x="413" y="351"/>
                  </a:cubicBezTo>
                  <a:cubicBezTo>
                    <a:pt x="276" y="238"/>
                    <a:pt x="126" y="1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0" name="Google Shape;4730;p15"/>
            <p:cNvSpPr/>
            <p:nvPr/>
          </p:nvSpPr>
          <p:spPr>
            <a:xfrm>
              <a:off x="6902925" y="1969275"/>
              <a:ext cx="39700" cy="142800"/>
            </a:xfrm>
            <a:custGeom>
              <a:avLst/>
              <a:gdLst/>
              <a:ahLst/>
              <a:cxnLst/>
              <a:rect l="l" t="t" r="r" b="b"/>
              <a:pathLst>
                <a:path w="1588" h="5712" extrusionOk="0">
                  <a:moveTo>
                    <a:pt x="1" y="1"/>
                  </a:moveTo>
                  <a:lnTo>
                    <a:pt x="1" y="1"/>
                  </a:lnTo>
                  <a:cubicBezTo>
                    <a:pt x="126" y="251"/>
                    <a:pt x="225" y="513"/>
                    <a:pt x="338" y="776"/>
                  </a:cubicBezTo>
                  <a:cubicBezTo>
                    <a:pt x="988" y="2400"/>
                    <a:pt x="1075" y="4050"/>
                    <a:pt x="450" y="5712"/>
                  </a:cubicBezTo>
                  <a:cubicBezTo>
                    <a:pt x="1588" y="4025"/>
                    <a:pt x="1425" y="1938"/>
                    <a:pt x="225" y="338"/>
                  </a:cubicBezTo>
                  <a:cubicBezTo>
                    <a:pt x="151" y="226"/>
                    <a:pt x="63"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1" name="Google Shape;4731;p15"/>
            <p:cNvSpPr/>
            <p:nvPr/>
          </p:nvSpPr>
          <p:spPr>
            <a:xfrm>
              <a:off x="6932600" y="1995850"/>
              <a:ext cx="13775" cy="95000"/>
            </a:xfrm>
            <a:custGeom>
              <a:avLst/>
              <a:gdLst/>
              <a:ahLst/>
              <a:cxnLst/>
              <a:rect l="l" t="t" r="r" b="b"/>
              <a:pathLst>
                <a:path w="551" h="3800" extrusionOk="0">
                  <a:moveTo>
                    <a:pt x="1" y="0"/>
                  </a:moveTo>
                  <a:cubicBezTo>
                    <a:pt x="6" y="6"/>
                    <a:pt x="11" y="11"/>
                    <a:pt x="14" y="17"/>
                  </a:cubicBezTo>
                  <a:lnTo>
                    <a:pt x="14" y="17"/>
                  </a:lnTo>
                  <a:cubicBezTo>
                    <a:pt x="14" y="16"/>
                    <a:pt x="14" y="14"/>
                    <a:pt x="13" y="13"/>
                  </a:cubicBezTo>
                  <a:cubicBezTo>
                    <a:pt x="13" y="13"/>
                    <a:pt x="13" y="0"/>
                    <a:pt x="1" y="0"/>
                  </a:cubicBezTo>
                  <a:close/>
                  <a:moveTo>
                    <a:pt x="14" y="17"/>
                  </a:moveTo>
                  <a:cubicBezTo>
                    <a:pt x="51" y="177"/>
                    <a:pt x="63" y="301"/>
                    <a:pt x="88" y="450"/>
                  </a:cubicBezTo>
                  <a:cubicBezTo>
                    <a:pt x="276" y="1425"/>
                    <a:pt x="351" y="2712"/>
                    <a:pt x="226" y="3799"/>
                  </a:cubicBezTo>
                  <a:cubicBezTo>
                    <a:pt x="388" y="3262"/>
                    <a:pt x="551" y="2699"/>
                    <a:pt x="538" y="2125"/>
                  </a:cubicBezTo>
                  <a:cubicBezTo>
                    <a:pt x="513" y="1425"/>
                    <a:pt x="301" y="738"/>
                    <a:pt x="51" y="88"/>
                  </a:cubicBezTo>
                  <a:cubicBezTo>
                    <a:pt x="31" y="59"/>
                    <a:pt x="27" y="37"/>
                    <a:pt x="14" y="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2" name="Google Shape;4732;p15"/>
            <p:cNvSpPr/>
            <p:nvPr/>
          </p:nvSpPr>
          <p:spPr>
            <a:xfrm>
              <a:off x="6941975" y="2005525"/>
              <a:ext cx="15025" cy="57500"/>
            </a:xfrm>
            <a:custGeom>
              <a:avLst/>
              <a:gdLst/>
              <a:ahLst/>
              <a:cxnLst/>
              <a:rect l="l" t="t" r="r" b="b"/>
              <a:pathLst>
                <a:path w="601" h="2300" extrusionOk="0">
                  <a:moveTo>
                    <a:pt x="1" y="1"/>
                  </a:moveTo>
                  <a:lnTo>
                    <a:pt x="1" y="1"/>
                  </a:lnTo>
                  <a:cubicBezTo>
                    <a:pt x="313" y="788"/>
                    <a:pt x="363" y="1450"/>
                    <a:pt x="413" y="2300"/>
                  </a:cubicBezTo>
                  <a:cubicBezTo>
                    <a:pt x="600" y="1538"/>
                    <a:pt x="426" y="5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3" name="Google Shape;4733;p15"/>
            <p:cNvSpPr/>
            <p:nvPr/>
          </p:nvSpPr>
          <p:spPr>
            <a:xfrm>
              <a:off x="6149675" y="2376050"/>
              <a:ext cx="35025" cy="100000"/>
            </a:xfrm>
            <a:custGeom>
              <a:avLst/>
              <a:gdLst/>
              <a:ahLst/>
              <a:cxnLst/>
              <a:rect l="l" t="t" r="r" b="b"/>
              <a:pathLst>
                <a:path w="1401" h="4000" extrusionOk="0">
                  <a:moveTo>
                    <a:pt x="38" y="1"/>
                  </a:moveTo>
                  <a:lnTo>
                    <a:pt x="38" y="1"/>
                  </a:lnTo>
                  <a:cubicBezTo>
                    <a:pt x="1" y="600"/>
                    <a:pt x="26" y="1200"/>
                    <a:pt x="188" y="1788"/>
                  </a:cubicBezTo>
                  <a:cubicBezTo>
                    <a:pt x="438" y="2587"/>
                    <a:pt x="851" y="3362"/>
                    <a:pt x="1401" y="4000"/>
                  </a:cubicBezTo>
                  <a:cubicBezTo>
                    <a:pt x="688" y="2850"/>
                    <a:pt x="388" y="1638"/>
                    <a:pt x="276" y="338"/>
                  </a:cubicBezTo>
                  <a:cubicBezTo>
                    <a:pt x="188" y="226"/>
                    <a:pt x="113" y="1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4" name="Google Shape;4734;p15"/>
            <p:cNvSpPr/>
            <p:nvPr/>
          </p:nvSpPr>
          <p:spPr>
            <a:xfrm>
              <a:off x="6161875" y="2391050"/>
              <a:ext cx="9700" cy="45000"/>
            </a:xfrm>
            <a:custGeom>
              <a:avLst/>
              <a:gdLst/>
              <a:ahLst/>
              <a:cxnLst/>
              <a:rect l="l" t="t" r="r" b="b"/>
              <a:pathLst>
                <a:path w="388" h="1800" extrusionOk="0">
                  <a:moveTo>
                    <a:pt x="0" y="0"/>
                  </a:moveTo>
                  <a:lnTo>
                    <a:pt x="0" y="0"/>
                  </a:lnTo>
                  <a:cubicBezTo>
                    <a:pt x="13" y="625"/>
                    <a:pt x="125" y="1238"/>
                    <a:pt x="388" y="1800"/>
                  </a:cubicBezTo>
                  <a:cubicBezTo>
                    <a:pt x="275" y="1275"/>
                    <a:pt x="213" y="725"/>
                    <a:pt x="175" y="175"/>
                  </a:cubicBezTo>
                  <a:cubicBezTo>
                    <a:pt x="113" y="125"/>
                    <a:pt x="50" y="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5" name="Google Shape;4735;p15"/>
            <p:cNvSpPr/>
            <p:nvPr/>
          </p:nvSpPr>
          <p:spPr>
            <a:xfrm>
              <a:off x="6687350" y="2027400"/>
              <a:ext cx="120325" cy="46875"/>
            </a:xfrm>
            <a:custGeom>
              <a:avLst/>
              <a:gdLst/>
              <a:ahLst/>
              <a:cxnLst/>
              <a:rect l="l" t="t" r="r" b="b"/>
              <a:pathLst>
                <a:path w="4813" h="1875" extrusionOk="0">
                  <a:moveTo>
                    <a:pt x="1" y="0"/>
                  </a:moveTo>
                  <a:lnTo>
                    <a:pt x="1" y="0"/>
                  </a:lnTo>
                  <a:cubicBezTo>
                    <a:pt x="151" y="75"/>
                    <a:pt x="301" y="138"/>
                    <a:pt x="451" y="200"/>
                  </a:cubicBezTo>
                  <a:cubicBezTo>
                    <a:pt x="1013" y="450"/>
                    <a:pt x="1613" y="550"/>
                    <a:pt x="2200" y="713"/>
                  </a:cubicBezTo>
                  <a:cubicBezTo>
                    <a:pt x="3050" y="1000"/>
                    <a:pt x="3962" y="1375"/>
                    <a:pt x="4812" y="1875"/>
                  </a:cubicBezTo>
                  <a:cubicBezTo>
                    <a:pt x="4062" y="1238"/>
                    <a:pt x="3100" y="675"/>
                    <a:pt x="2238" y="450"/>
                  </a:cubicBezTo>
                  <a:cubicBezTo>
                    <a:pt x="1650" y="313"/>
                    <a:pt x="1051" y="325"/>
                    <a:pt x="476" y="138"/>
                  </a:cubicBezTo>
                  <a:cubicBezTo>
                    <a:pt x="313" y="100"/>
                    <a:pt x="138" y="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6" name="Google Shape;4736;p15"/>
            <p:cNvSpPr/>
            <p:nvPr/>
          </p:nvSpPr>
          <p:spPr>
            <a:xfrm>
              <a:off x="6615825" y="2099250"/>
              <a:ext cx="108725" cy="131250"/>
            </a:xfrm>
            <a:custGeom>
              <a:avLst/>
              <a:gdLst/>
              <a:ahLst/>
              <a:cxnLst/>
              <a:rect l="l" t="t" r="r" b="b"/>
              <a:pathLst>
                <a:path w="4349" h="5250" extrusionOk="0">
                  <a:moveTo>
                    <a:pt x="0" y="1"/>
                  </a:moveTo>
                  <a:lnTo>
                    <a:pt x="0" y="1"/>
                  </a:lnTo>
                  <a:cubicBezTo>
                    <a:pt x="38" y="113"/>
                    <a:pt x="75" y="238"/>
                    <a:pt x="125" y="363"/>
                  </a:cubicBezTo>
                  <a:cubicBezTo>
                    <a:pt x="412" y="1200"/>
                    <a:pt x="975" y="1888"/>
                    <a:pt x="1525" y="2575"/>
                  </a:cubicBezTo>
                  <a:cubicBezTo>
                    <a:pt x="2274" y="3675"/>
                    <a:pt x="3262" y="4499"/>
                    <a:pt x="4349" y="5249"/>
                  </a:cubicBezTo>
                  <a:cubicBezTo>
                    <a:pt x="3299" y="4224"/>
                    <a:pt x="2462" y="3287"/>
                    <a:pt x="1612" y="2275"/>
                  </a:cubicBezTo>
                  <a:cubicBezTo>
                    <a:pt x="1062" y="1663"/>
                    <a:pt x="537" y="1138"/>
                    <a:pt x="175" y="376"/>
                  </a:cubicBezTo>
                  <a:cubicBezTo>
                    <a:pt x="113" y="263"/>
                    <a:pt x="50"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7" name="Google Shape;4737;p15"/>
            <p:cNvSpPr/>
            <p:nvPr/>
          </p:nvSpPr>
          <p:spPr>
            <a:xfrm>
              <a:off x="6728900" y="2233600"/>
              <a:ext cx="40325" cy="28450"/>
            </a:xfrm>
            <a:custGeom>
              <a:avLst/>
              <a:gdLst/>
              <a:ahLst/>
              <a:cxnLst/>
              <a:rect l="l" t="t" r="r" b="b"/>
              <a:pathLst>
                <a:path w="1613" h="1138" extrusionOk="0">
                  <a:moveTo>
                    <a:pt x="1" y="0"/>
                  </a:moveTo>
                  <a:lnTo>
                    <a:pt x="1" y="0"/>
                  </a:lnTo>
                  <a:cubicBezTo>
                    <a:pt x="388" y="450"/>
                    <a:pt x="888" y="850"/>
                    <a:pt x="1438" y="1137"/>
                  </a:cubicBezTo>
                  <a:cubicBezTo>
                    <a:pt x="1500" y="1087"/>
                    <a:pt x="1550" y="1037"/>
                    <a:pt x="1613" y="987"/>
                  </a:cubicBezTo>
                  <a:cubicBezTo>
                    <a:pt x="1525" y="937"/>
                    <a:pt x="1438" y="900"/>
                    <a:pt x="1351" y="850"/>
                  </a:cubicBezTo>
                  <a:cubicBezTo>
                    <a:pt x="888" y="575"/>
                    <a:pt x="401" y="3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8" name="Google Shape;4738;p15"/>
            <p:cNvSpPr/>
            <p:nvPr/>
          </p:nvSpPr>
          <p:spPr>
            <a:xfrm>
              <a:off x="6656425" y="2149550"/>
              <a:ext cx="124050" cy="105925"/>
            </a:xfrm>
            <a:custGeom>
              <a:avLst/>
              <a:gdLst/>
              <a:ahLst/>
              <a:cxnLst/>
              <a:rect l="l" t="t" r="r" b="b"/>
              <a:pathLst>
                <a:path w="4962" h="4237" extrusionOk="0">
                  <a:moveTo>
                    <a:pt x="1" y="1"/>
                  </a:moveTo>
                  <a:cubicBezTo>
                    <a:pt x="1188" y="1700"/>
                    <a:pt x="2775" y="3275"/>
                    <a:pt x="4637" y="4237"/>
                  </a:cubicBezTo>
                  <a:cubicBezTo>
                    <a:pt x="4749" y="4137"/>
                    <a:pt x="4862" y="4024"/>
                    <a:pt x="4962" y="3925"/>
                  </a:cubicBezTo>
                  <a:cubicBezTo>
                    <a:pt x="4599" y="3725"/>
                    <a:pt x="4237" y="3500"/>
                    <a:pt x="3875" y="3262"/>
                  </a:cubicBezTo>
                  <a:cubicBezTo>
                    <a:pt x="2462" y="2375"/>
                    <a:pt x="1238" y="13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9" name="Google Shape;4739;p15"/>
            <p:cNvSpPr/>
            <p:nvPr/>
          </p:nvSpPr>
          <p:spPr>
            <a:xfrm>
              <a:off x="6703925" y="2185175"/>
              <a:ext cx="85000" cy="61250"/>
            </a:xfrm>
            <a:custGeom>
              <a:avLst/>
              <a:gdLst/>
              <a:ahLst/>
              <a:cxnLst/>
              <a:rect l="l" t="t" r="r" b="b"/>
              <a:pathLst>
                <a:path w="3400" h="2450" extrusionOk="0">
                  <a:moveTo>
                    <a:pt x="0" y="0"/>
                  </a:moveTo>
                  <a:lnTo>
                    <a:pt x="0" y="0"/>
                  </a:lnTo>
                  <a:cubicBezTo>
                    <a:pt x="937" y="937"/>
                    <a:pt x="1975" y="1825"/>
                    <a:pt x="3124" y="2450"/>
                  </a:cubicBezTo>
                  <a:cubicBezTo>
                    <a:pt x="3212" y="2362"/>
                    <a:pt x="3312" y="2287"/>
                    <a:pt x="3399" y="2200"/>
                  </a:cubicBezTo>
                  <a:cubicBezTo>
                    <a:pt x="2212" y="1575"/>
                    <a:pt x="1087" y="7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0" name="Google Shape;4740;p15"/>
            <p:cNvSpPr/>
            <p:nvPr/>
          </p:nvSpPr>
          <p:spPr>
            <a:xfrm>
              <a:off x="6733275" y="2193300"/>
              <a:ext cx="66275" cy="44700"/>
            </a:xfrm>
            <a:custGeom>
              <a:avLst/>
              <a:gdLst/>
              <a:ahLst/>
              <a:cxnLst/>
              <a:rect l="l" t="t" r="r" b="b"/>
              <a:pathLst>
                <a:path w="2651" h="1788" extrusionOk="0">
                  <a:moveTo>
                    <a:pt x="1" y="0"/>
                  </a:moveTo>
                  <a:lnTo>
                    <a:pt x="1" y="0"/>
                  </a:lnTo>
                  <a:cubicBezTo>
                    <a:pt x="688" y="700"/>
                    <a:pt x="1463" y="1337"/>
                    <a:pt x="2350" y="1787"/>
                  </a:cubicBezTo>
                  <a:cubicBezTo>
                    <a:pt x="2450" y="1700"/>
                    <a:pt x="2550" y="1637"/>
                    <a:pt x="2650" y="1562"/>
                  </a:cubicBezTo>
                  <a:cubicBezTo>
                    <a:pt x="1725" y="1137"/>
                    <a:pt x="838" y="61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1" name="Google Shape;4741;p15"/>
            <p:cNvSpPr/>
            <p:nvPr/>
          </p:nvSpPr>
          <p:spPr>
            <a:xfrm>
              <a:off x="6758900" y="2202975"/>
              <a:ext cx="46900" cy="26575"/>
            </a:xfrm>
            <a:custGeom>
              <a:avLst/>
              <a:gdLst/>
              <a:ahLst/>
              <a:cxnLst/>
              <a:rect l="l" t="t" r="r" b="b"/>
              <a:pathLst>
                <a:path w="1876" h="1063" extrusionOk="0">
                  <a:moveTo>
                    <a:pt x="1" y="0"/>
                  </a:moveTo>
                  <a:cubicBezTo>
                    <a:pt x="550" y="400"/>
                    <a:pt x="1125" y="750"/>
                    <a:pt x="1738" y="1063"/>
                  </a:cubicBezTo>
                  <a:cubicBezTo>
                    <a:pt x="1775" y="1013"/>
                    <a:pt x="1825" y="963"/>
                    <a:pt x="1875" y="900"/>
                  </a:cubicBezTo>
                  <a:cubicBezTo>
                    <a:pt x="1250" y="600"/>
                    <a:pt x="613" y="3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2" name="Google Shape;4742;p15"/>
            <p:cNvSpPr/>
            <p:nvPr/>
          </p:nvSpPr>
          <p:spPr>
            <a:xfrm>
              <a:off x="6782025" y="2202975"/>
              <a:ext cx="30625" cy="18150"/>
            </a:xfrm>
            <a:custGeom>
              <a:avLst/>
              <a:gdLst/>
              <a:ahLst/>
              <a:cxnLst/>
              <a:rect l="l" t="t" r="r" b="b"/>
              <a:pathLst>
                <a:path w="1225" h="726" extrusionOk="0">
                  <a:moveTo>
                    <a:pt x="0" y="0"/>
                  </a:moveTo>
                  <a:lnTo>
                    <a:pt x="0" y="0"/>
                  </a:lnTo>
                  <a:cubicBezTo>
                    <a:pt x="325" y="288"/>
                    <a:pt x="700" y="525"/>
                    <a:pt x="1100" y="725"/>
                  </a:cubicBezTo>
                  <a:cubicBezTo>
                    <a:pt x="1150" y="675"/>
                    <a:pt x="1188" y="625"/>
                    <a:pt x="1225" y="575"/>
                  </a:cubicBezTo>
                  <a:cubicBezTo>
                    <a:pt x="813" y="400"/>
                    <a:pt x="388"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3" name="Google Shape;4743;p15"/>
            <p:cNvSpPr/>
            <p:nvPr/>
          </p:nvSpPr>
          <p:spPr>
            <a:xfrm>
              <a:off x="6706100" y="2045525"/>
              <a:ext cx="159975" cy="102500"/>
            </a:xfrm>
            <a:custGeom>
              <a:avLst/>
              <a:gdLst/>
              <a:ahLst/>
              <a:cxnLst/>
              <a:rect l="l" t="t" r="r" b="b"/>
              <a:pathLst>
                <a:path w="6399" h="4100" extrusionOk="0">
                  <a:moveTo>
                    <a:pt x="26" y="0"/>
                  </a:moveTo>
                  <a:cubicBezTo>
                    <a:pt x="17" y="0"/>
                    <a:pt x="9" y="0"/>
                    <a:pt x="1" y="0"/>
                  </a:cubicBezTo>
                  <a:cubicBezTo>
                    <a:pt x="825" y="88"/>
                    <a:pt x="1513" y="425"/>
                    <a:pt x="2225" y="825"/>
                  </a:cubicBezTo>
                  <a:cubicBezTo>
                    <a:pt x="3262" y="1450"/>
                    <a:pt x="3850" y="1925"/>
                    <a:pt x="4824" y="2799"/>
                  </a:cubicBezTo>
                  <a:cubicBezTo>
                    <a:pt x="5324" y="3237"/>
                    <a:pt x="5762" y="3662"/>
                    <a:pt x="6174" y="4099"/>
                  </a:cubicBezTo>
                  <a:cubicBezTo>
                    <a:pt x="6249" y="3962"/>
                    <a:pt x="6324" y="3837"/>
                    <a:pt x="6399" y="3699"/>
                  </a:cubicBezTo>
                  <a:cubicBezTo>
                    <a:pt x="4793" y="1707"/>
                    <a:pt x="2343"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4" name="Google Shape;4744;p15"/>
            <p:cNvSpPr/>
            <p:nvPr/>
          </p:nvSpPr>
          <p:spPr>
            <a:xfrm>
              <a:off x="6810775" y="2077075"/>
              <a:ext cx="60300" cy="58450"/>
            </a:xfrm>
            <a:custGeom>
              <a:avLst/>
              <a:gdLst/>
              <a:ahLst/>
              <a:cxnLst/>
              <a:rect l="l" t="t" r="r" b="b"/>
              <a:pathLst>
                <a:path w="2412" h="2338" extrusionOk="0">
                  <a:moveTo>
                    <a:pt x="0" y="0"/>
                  </a:moveTo>
                  <a:cubicBezTo>
                    <a:pt x="912" y="700"/>
                    <a:pt x="1625" y="1475"/>
                    <a:pt x="2262" y="2337"/>
                  </a:cubicBezTo>
                  <a:cubicBezTo>
                    <a:pt x="2312" y="2237"/>
                    <a:pt x="2362" y="2150"/>
                    <a:pt x="2412" y="2050"/>
                  </a:cubicBezTo>
                  <a:cubicBezTo>
                    <a:pt x="1800" y="1188"/>
                    <a:pt x="987" y="4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5" name="Google Shape;4745;p15"/>
            <p:cNvSpPr/>
            <p:nvPr/>
          </p:nvSpPr>
          <p:spPr>
            <a:xfrm>
              <a:off x="6743275" y="2065825"/>
              <a:ext cx="115625" cy="90625"/>
            </a:xfrm>
            <a:custGeom>
              <a:avLst/>
              <a:gdLst/>
              <a:ahLst/>
              <a:cxnLst/>
              <a:rect l="l" t="t" r="r" b="b"/>
              <a:pathLst>
                <a:path w="4625" h="3625" extrusionOk="0">
                  <a:moveTo>
                    <a:pt x="1" y="0"/>
                  </a:moveTo>
                  <a:lnTo>
                    <a:pt x="1" y="0"/>
                  </a:lnTo>
                  <a:cubicBezTo>
                    <a:pt x="1000" y="613"/>
                    <a:pt x="1888" y="1313"/>
                    <a:pt x="2812" y="2075"/>
                  </a:cubicBezTo>
                  <a:cubicBezTo>
                    <a:pt x="3412" y="2575"/>
                    <a:pt x="3975" y="3087"/>
                    <a:pt x="4487" y="3624"/>
                  </a:cubicBezTo>
                  <a:cubicBezTo>
                    <a:pt x="4537" y="3550"/>
                    <a:pt x="4587" y="3475"/>
                    <a:pt x="4625" y="3387"/>
                  </a:cubicBezTo>
                  <a:cubicBezTo>
                    <a:pt x="3412" y="1912"/>
                    <a:pt x="1738" y="8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6" name="Google Shape;4746;p15"/>
            <p:cNvSpPr/>
            <p:nvPr/>
          </p:nvSpPr>
          <p:spPr>
            <a:xfrm>
              <a:off x="6767950" y="2095825"/>
              <a:ext cx="85950" cy="70300"/>
            </a:xfrm>
            <a:custGeom>
              <a:avLst/>
              <a:gdLst/>
              <a:ahLst/>
              <a:cxnLst/>
              <a:rect l="l" t="t" r="r" b="b"/>
              <a:pathLst>
                <a:path w="3438" h="2812" extrusionOk="0">
                  <a:moveTo>
                    <a:pt x="1" y="0"/>
                  </a:moveTo>
                  <a:cubicBezTo>
                    <a:pt x="1051" y="700"/>
                    <a:pt x="1988" y="1600"/>
                    <a:pt x="2913" y="2462"/>
                  </a:cubicBezTo>
                  <a:cubicBezTo>
                    <a:pt x="3038" y="2587"/>
                    <a:pt x="3150" y="2699"/>
                    <a:pt x="3275" y="2812"/>
                  </a:cubicBezTo>
                  <a:cubicBezTo>
                    <a:pt x="3275" y="2799"/>
                    <a:pt x="3300" y="2787"/>
                    <a:pt x="3313" y="2774"/>
                  </a:cubicBezTo>
                  <a:cubicBezTo>
                    <a:pt x="3350" y="2699"/>
                    <a:pt x="3400" y="2624"/>
                    <a:pt x="3438" y="2537"/>
                  </a:cubicBezTo>
                  <a:cubicBezTo>
                    <a:pt x="2475" y="1462"/>
                    <a:pt x="1201" y="58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7" name="Google Shape;4747;p15"/>
            <p:cNvSpPr/>
            <p:nvPr/>
          </p:nvSpPr>
          <p:spPr>
            <a:xfrm>
              <a:off x="6785450" y="2122050"/>
              <a:ext cx="61275" cy="55025"/>
            </a:xfrm>
            <a:custGeom>
              <a:avLst/>
              <a:gdLst/>
              <a:ahLst/>
              <a:cxnLst/>
              <a:rect l="l" t="t" r="r" b="b"/>
              <a:pathLst>
                <a:path w="2451" h="2201" extrusionOk="0">
                  <a:moveTo>
                    <a:pt x="1" y="1"/>
                  </a:moveTo>
                  <a:cubicBezTo>
                    <a:pt x="863" y="613"/>
                    <a:pt x="1575" y="1413"/>
                    <a:pt x="2275" y="2200"/>
                  </a:cubicBezTo>
                  <a:cubicBezTo>
                    <a:pt x="2338" y="2113"/>
                    <a:pt x="2388" y="2038"/>
                    <a:pt x="2450" y="1950"/>
                  </a:cubicBezTo>
                  <a:cubicBezTo>
                    <a:pt x="1763" y="1151"/>
                    <a:pt x="951" y="4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8" name="Google Shape;4748;p15"/>
            <p:cNvSpPr/>
            <p:nvPr/>
          </p:nvSpPr>
          <p:spPr>
            <a:xfrm>
              <a:off x="6795775" y="2142050"/>
              <a:ext cx="45000" cy="42825"/>
            </a:xfrm>
            <a:custGeom>
              <a:avLst/>
              <a:gdLst/>
              <a:ahLst/>
              <a:cxnLst/>
              <a:rect l="l" t="t" r="r" b="b"/>
              <a:pathLst>
                <a:path w="1800" h="1713" extrusionOk="0">
                  <a:moveTo>
                    <a:pt x="0" y="1"/>
                  </a:moveTo>
                  <a:lnTo>
                    <a:pt x="0" y="1"/>
                  </a:lnTo>
                  <a:cubicBezTo>
                    <a:pt x="638" y="488"/>
                    <a:pt x="1125" y="1113"/>
                    <a:pt x="1650" y="1713"/>
                  </a:cubicBezTo>
                  <a:cubicBezTo>
                    <a:pt x="1700" y="1638"/>
                    <a:pt x="1750" y="1563"/>
                    <a:pt x="1800" y="1488"/>
                  </a:cubicBezTo>
                  <a:cubicBezTo>
                    <a:pt x="1287" y="900"/>
                    <a:pt x="687" y="3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9" name="Google Shape;4749;p15"/>
            <p:cNvSpPr/>
            <p:nvPr/>
          </p:nvSpPr>
          <p:spPr>
            <a:xfrm>
              <a:off x="6805150" y="2163925"/>
              <a:ext cx="29375" cy="28450"/>
            </a:xfrm>
            <a:custGeom>
              <a:avLst/>
              <a:gdLst/>
              <a:ahLst/>
              <a:cxnLst/>
              <a:rect l="l" t="t" r="r" b="b"/>
              <a:pathLst>
                <a:path w="1175" h="1138" extrusionOk="0">
                  <a:moveTo>
                    <a:pt x="0" y="0"/>
                  </a:moveTo>
                  <a:lnTo>
                    <a:pt x="0" y="0"/>
                  </a:lnTo>
                  <a:cubicBezTo>
                    <a:pt x="375" y="300"/>
                    <a:pt x="662" y="700"/>
                    <a:pt x="987" y="1050"/>
                  </a:cubicBezTo>
                  <a:cubicBezTo>
                    <a:pt x="1012" y="1088"/>
                    <a:pt x="1037" y="1113"/>
                    <a:pt x="1062" y="1138"/>
                  </a:cubicBezTo>
                  <a:cubicBezTo>
                    <a:pt x="1100" y="1088"/>
                    <a:pt x="1137" y="1038"/>
                    <a:pt x="1175" y="988"/>
                  </a:cubicBezTo>
                  <a:cubicBezTo>
                    <a:pt x="825" y="613"/>
                    <a:pt x="437" y="2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0" name="Google Shape;4750;p15"/>
            <p:cNvSpPr/>
            <p:nvPr/>
          </p:nvSpPr>
          <p:spPr>
            <a:xfrm>
              <a:off x="6806700" y="2178300"/>
              <a:ext cx="22825" cy="19700"/>
            </a:xfrm>
            <a:custGeom>
              <a:avLst/>
              <a:gdLst/>
              <a:ahLst/>
              <a:cxnLst/>
              <a:rect l="l" t="t" r="r" b="b"/>
              <a:pathLst>
                <a:path w="913" h="788" extrusionOk="0">
                  <a:moveTo>
                    <a:pt x="1" y="0"/>
                  </a:moveTo>
                  <a:cubicBezTo>
                    <a:pt x="275" y="263"/>
                    <a:pt x="563" y="525"/>
                    <a:pt x="838" y="788"/>
                  </a:cubicBezTo>
                  <a:cubicBezTo>
                    <a:pt x="863" y="750"/>
                    <a:pt x="888" y="725"/>
                    <a:pt x="913" y="688"/>
                  </a:cubicBezTo>
                  <a:cubicBezTo>
                    <a:pt x="638" y="425"/>
                    <a:pt x="338"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1" name="Google Shape;4751;p15"/>
            <p:cNvSpPr/>
            <p:nvPr/>
          </p:nvSpPr>
          <p:spPr>
            <a:xfrm>
              <a:off x="6802950" y="2195475"/>
              <a:ext cx="19075" cy="12200"/>
            </a:xfrm>
            <a:custGeom>
              <a:avLst/>
              <a:gdLst/>
              <a:ahLst/>
              <a:cxnLst/>
              <a:rect l="l" t="t" r="r" b="b"/>
              <a:pathLst>
                <a:path w="763" h="488" extrusionOk="0">
                  <a:moveTo>
                    <a:pt x="1" y="1"/>
                  </a:moveTo>
                  <a:cubicBezTo>
                    <a:pt x="226" y="163"/>
                    <a:pt x="463" y="325"/>
                    <a:pt x="700" y="488"/>
                  </a:cubicBezTo>
                  <a:cubicBezTo>
                    <a:pt x="713" y="463"/>
                    <a:pt x="738" y="438"/>
                    <a:pt x="763" y="413"/>
                  </a:cubicBezTo>
                  <a:cubicBezTo>
                    <a:pt x="525" y="251"/>
                    <a:pt x="276"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2" name="Google Shape;4752;p15"/>
            <p:cNvSpPr/>
            <p:nvPr/>
          </p:nvSpPr>
          <p:spPr>
            <a:xfrm>
              <a:off x="6769525" y="2039575"/>
              <a:ext cx="109675" cy="79700"/>
            </a:xfrm>
            <a:custGeom>
              <a:avLst/>
              <a:gdLst/>
              <a:ahLst/>
              <a:cxnLst/>
              <a:rect l="l" t="t" r="r" b="b"/>
              <a:pathLst>
                <a:path w="4387" h="3188" extrusionOk="0">
                  <a:moveTo>
                    <a:pt x="0" y="1"/>
                  </a:moveTo>
                  <a:lnTo>
                    <a:pt x="0" y="1"/>
                  </a:lnTo>
                  <a:cubicBezTo>
                    <a:pt x="1113" y="638"/>
                    <a:pt x="2087" y="1213"/>
                    <a:pt x="3025" y="2025"/>
                  </a:cubicBezTo>
                  <a:cubicBezTo>
                    <a:pt x="3487" y="2400"/>
                    <a:pt x="3899" y="2775"/>
                    <a:pt x="4262" y="3187"/>
                  </a:cubicBezTo>
                  <a:cubicBezTo>
                    <a:pt x="4299" y="3112"/>
                    <a:pt x="4337" y="3025"/>
                    <a:pt x="4387" y="2950"/>
                  </a:cubicBezTo>
                  <a:cubicBezTo>
                    <a:pt x="3912" y="2363"/>
                    <a:pt x="3362" y="1863"/>
                    <a:pt x="2762" y="1425"/>
                  </a:cubicBezTo>
                  <a:cubicBezTo>
                    <a:pt x="1925" y="801"/>
                    <a:pt x="950" y="4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3" name="Google Shape;4753;p15"/>
            <p:cNvSpPr/>
            <p:nvPr/>
          </p:nvSpPr>
          <p:spPr>
            <a:xfrm>
              <a:off x="6797950" y="2042075"/>
              <a:ext cx="87825" cy="64075"/>
            </a:xfrm>
            <a:custGeom>
              <a:avLst/>
              <a:gdLst/>
              <a:ahLst/>
              <a:cxnLst/>
              <a:rect l="l" t="t" r="r" b="b"/>
              <a:pathLst>
                <a:path w="3513" h="2563" extrusionOk="0">
                  <a:moveTo>
                    <a:pt x="1" y="1"/>
                  </a:moveTo>
                  <a:lnTo>
                    <a:pt x="1" y="1"/>
                  </a:lnTo>
                  <a:cubicBezTo>
                    <a:pt x="1225" y="713"/>
                    <a:pt x="2300" y="1625"/>
                    <a:pt x="3387" y="2563"/>
                  </a:cubicBezTo>
                  <a:cubicBezTo>
                    <a:pt x="3425" y="2500"/>
                    <a:pt x="3462" y="2425"/>
                    <a:pt x="3500" y="2350"/>
                  </a:cubicBezTo>
                  <a:cubicBezTo>
                    <a:pt x="3500" y="2338"/>
                    <a:pt x="3512" y="2325"/>
                    <a:pt x="3512" y="2325"/>
                  </a:cubicBezTo>
                  <a:cubicBezTo>
                    <a:pt x="2537" y="1288"/>
                    <a:pt x="1375" y="4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4" name="Google Shape;4754;p15"/>
            <p:cNvSpPr/>
            <p:nvPr/>
          </p:nvSpPr>
          <p:spPr>
            <a:xfrm>
              <a:off x="6823875" y="2043025"/>
              <a:ext cx="65950" cy="55325"/>
            </a:xfrm>
            <a:custGeom>
              <a:avLst/>
              <a:gdLst/>
              <a:ahLst/>
              <a:cxnLst/>
              <a:rect l="l" t="t" r="r" b="b"/>
              <a:pathLst>
                <a:path w="2638" h="2213" extrusionOk="0">
                  <a:moveTo>
                    <a:pt x="1" y="0"/>
                  </a:moveTo>
                  <a:lnTo>
                    <a:pt x="1" y="0"/>
                  </a:lnTo>
                  <a:cubicBezTo>
                    <a:pt x="876" y="688"/>
                    <a:pt x="1688" y="1450"/>
                    <a:pt x="2513" y="2212"/>
                  </a:cubicBezTo>
                  <a:cubicBezTo>
                    <a:pt x="2550" y="2125"/>
                    <a:pt x="2600" y="2037"/>
                    <a:pt x="2638" y="1962"/>
                  </a:cubicBezTo>
                  <a:cubicBezTo>
                    <a:pt x="1875" y="1150"/>
                    <a:pt x="1026" y="4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5" name="Google Shape;4755;p15"/>
            <p:cNvSpPr/>
            <p:nvPr/>
          </p:nvSpPr>
          <p:spPr>
            <a:xfrm>
              <a:off x="6793575" y="2006475"/>
              <a:ext cx="105000" cy="70625"/>
            </a:xfrm>
            <a:custGeom>
              <a:avLst/>
              <a:gdLst/>
              <a:ahLst/>
              <a:cxnLst/>
              <a:rect l="l" t="t" r="r" b="b"/>
              <a:pathLst>
                <a:path w="4200" h="2825" extrusionOk="0">
                  <a:moveTo>
                    <a:pt x="1" y="0"/>
                  </a:moveTo>
                  <a:lnTo>
                    <a:pt x="1" y="0"/>
                  </a:lnTo>
                  <a:cubicBezTo>
                    <a:pt x="1638" y="975"/>
                    <a:pt x="2750" y="1750"/>
                    <a:pt x="4100" y="2824"/>
                  </a:cubicBezTo>
                  <a:cubicBezTo>
                    <a:pt x="4137" y="2737"/>
                    <a:pt x="4162" y="2637"/>
                    <a:pt x="4200" y="2549"/>
                  </a:cubicBezTo>
                  <a:cubicBezTo>
                    <a:pt x="4137" y="2524"/>
                    <a:pt x="4100" y="2487"/>
                    <a:pt x="4087" y="2424"/>
                  </a:cubicBezTo>
                  <a:cubicBezTo>
                    <a:pt x="3787" y="2137"/>
                    <a:pt x="3462" y="1850"/>
                    <a:pt x="3112" y="1600"/>
                  </a:cubicBezTo>
                  <a:cubicBezTo>
                    <a:pt x="2163" y="900"/>
                    <a:pt x="1100" y="4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6" name="Google Shape;4756;p15"/>
            <p:cNvSpPr/>
            <p:nvPr/>
          </p:nvSpPr>
          <p:spPr>
            <a:xfrm>
              <a:off x="6829825" y="2003025"/>
              <a:ext cx="66875" cy="49400"/>
            </a:xfrm>
            <a:custGeom>
              <a:avLst/>
              <a:gdLst/>
              <a:ahLst/>
              <a:cxnLst/>
              <a:rect l="l" t="t" r="r" b="b"/>
              <a:pathLst>
                <a:path w="2675" h="1976" extrusionOk="0">
                  <a:moveTo>
                    <a:pt x="0" y="1"/>
                  </a:moveTo>
                  <a:lnTo>
                    <a:pt x="0" y="1"/>
                  </a:lnTo>
                  <a:cubicBezTo>
                    <a:pt x="850" y="613"/>
                    <a:pt x="1800" y="1375"/>
                    <a:pt x="2625" y="1938"/>
                  </a:cubicBezTo>
                  <a:cubicBezTo>
                    <a:pt x="2637" y="1950"/>
                    <a:pt x="2650" y="1963"/>
                    <a:pt x="2662" y="1975"/>
                  </a:cubicBezTo>
                  <a:cubicBezTo>
                    <a:pt x="2675" y="1888"/>
                    <a:pt x="2675" y="1788"/>
                    <a:pt x="2675" y="1700"/>
                  </a:cubicBezTo>
                  <a:cubicBezTo>
                    <a:pt x="1875" y="1013"/>
                    <a:pt x="950" y="4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7" name="Google Shape;4757;p15"/>
            <p:cNvSpPr/>
            <p:nvPr/>
          </p:nvSpPr>
          <p:spPr>
            <a:xfrm>
              <a:off x="6849500" y="2002725"/>
              <a:ext cx="47525" cy="34700"/>
            </a:xfrm>
            <a:custGeom>
              <a:avLst/>
              <a:gdLst/>
              <a:ahLst/>
              <a:cxnLst/>
              <a:rect l="l" t="t" r="r" b="b"/>
              <a:pathLst>
                <a:path w="1901" h="1388" extrusionOk="0">
                  <a:moveTo>
                    <a:pt x="1" y="0"/>
                  </a:moveTo>
                  <a:lnTo>
                    <a:pt x="1" y="0"/>
                  </a:lnTo>
                  <a:cubicBezTo>
                    <a:pt x="400" y="250"/>
                    <a:pt x="775" y="575"/>
                    <a:pt x="1163" y="875"/>
                  </a:cubicBezTo>
                  <a:cubicBezTo>
                    <a:pt x="1400" y="1050"/>
                    <a:pt x="1650" y="1225"/>
                    <a:pt x="1900" y="1387"/>
                  </a:cubicBezTo>
                  <a:cubicBezTo>
                    <a:pt x="1900" y="1300"/>
                    <a:pt x="1900" y="1225"/>
                    <a:pt x="1900" y="1137"/>
                  </a:cubicBezTo>
                  <a:cubicBezTo>
                    <a:pt x="1300" y="687"/>
                    <a:pt x="688" y="2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8" name="Google Shape;4758;p15"/>
            <p:cNvSpPr/>
            <p:nvPr/>
          </p:nvSpPr>
          <p:spPr>
            <a:xfrm>
              <a:off x="6790150" y="1943350"/>
              <a:ext cx="104375" cy="65025"/>
            </a:xfrm>
            <a:custGeom>
              <a:avLst/>
              <a:gdLst/>
              <a:ahLst/>
              <a:cxnLst/>
              <a:rect l="l" t="t" r="r" b="b"/>
              <a:pathLst>
                <a:path w="4175" h="2601" extrusionOk="0">
                  <a:moveTo>
                    <a:pt x="0" y="1"/>
                  </a:moveTo>
                  <a:cubicBezTo>
                    <a:pt x="788" y="288"/>
                    <a:pt x="1500" y="751"/>
                    <a:pt x="2187" y="1213"/>
                  </a:cubicBezTo>
                  <a:cubicBezTo>
                    <a:pt x="2937" y="1688"/>
                    <a:pt x="3537" y="2125"/>
                    <a:pt x="4174" y="2600"/>
                  </a:cubicBezTo>
                  <a:cubicBezTo>
                    <a:pt x="4137" y="2425"/>
                    <a:pt x="4099" y="2263"/>
                    <a:pt x="4049" y="2100"/>
                  </a:cubicBezTo>
                  <a:cubicBezTo>
                    <a:pt x="4024" y="2075"/>
                    <a:pt x="3999" y="2050"/>
                    <a:pt x="3974" y="2013"/>
                  </a:cubicBezTo>
                  <a:cubicBezTo>
                    <a:pt x="2824" y="1038"/>
                    <a:pt x="1487"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9" name="Google Shape;4759;p15"/>
            <p:cNvSpPr/>
            <p:nvPr/>
          </p:nvSpPr>
          <p:spPr>
            <a:xfrm>
              <a:off x="6800775" y="1937100"/>
              <a:ext cx="85300" cy="51575"/>
            </a:xfrm>
            <a:custGeom>
              <a:avLst/>
              <a:gdLst/>
              <a:ahLst/>
              <a:cxnLst/>
              <a:rect l="l" t="t" r="r" b="b"/>
              <a:pathLst>
                <a:path w="3412" h="2063" extrusionOk="0">
                  <a:moveTo>
                    <a:pt x="0" y="1"/>
                  </a:moveTo>
                  <a:cubicBezTo>
                    <a:pt x="1250" y="526"/>
                    <a:pt x="2325" y="1325"/>
                    <a:pt x="3412" y="2063"/>
                  </a:cubicBezTo>
                  <a:cubicBezTo>
                    <a:pt x="3299" y="1913"/>
                    <a:pt x="3199" y="1750"/>
                    <a:pt x="3099" y="1588"/>
                  </a:cubicBezTo>
                  <a:cubicBezTo>
                    <a:pt x="2187" y="851"/>
                    <a:pt x="1175" y="2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0" name="Google Shape;4760;p15"/>
            <p:cNvSpPr/>
            <p:nvPr/>
          </p:nvSpPr>
          <p:spPr>
            <a:xfrm>
              <a:off x="6813575" y="1934600"/>
              <a:ext cx="60325" cy="35325"/>
            </a:xfrm>
            <a:custGeom>
              <a:avLst/>
              <a:gdLst/>
              <a:ahLst/>
              <a:cxnLst/>
              <a:rect l="l" t="t" r="r" b="b"/>
              <a:pathLst>
                <a:path w="2413" h="1413" extrusionOk="0">
                  <a:moveTo>
                    <a:pt x="0" y="1"/>
                  </a:moveTo>
                  <a:lnTo>
                    <a:pt x="0" y="1"/>
                  </a:lnTo>
                  <a:cubicBezTo>
                    <a:pt x="813" y="438"/>
                    <a:pt x="1613" y="938"/>
                    <a:pt x="2412" y="1413"/>
                  </a:cubicBezTo>
                  <a:cubicBezTo>
                    <a:pt x="2350" y="1313"/>
                    <a:pt x="2275" y="1201"/>
                    <a:pt x="2212" y="1101"/>
                  </a:cubicBezTo>
                  <a:cubicBezTo>
                    <a:pt x="1525" y="626"/>
                    <a:pt x="813" y="2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1" name="Google Shape;4761;p15"/>
            <p:cNvSpPr/>
            <p:nvPr/>
          </p:nvSpPr>
          <p:spPr>
            <a:xfrm>
              <a:off x="6812950" y="1924925"/>
              <a:ext cx="50325" cy="29400"/>
            </a:xfrm>
            <a:custGeom>
              <a:avLst/>
              <a:gdLst/>
              <a:ahLst/>
              <a:cxnLst/>
              <a:rect l="l" t="t" r="r" b="b"/>
              <a:pathLst>
                <a:path w="2013" h="1176" extrusionOk="0">
                  <a:moveTo>
                    <a:pt x="0" y="0"/>
                  </a:moveTo>
                  <a:cubicBezTo>
                    <a:pt x="613" y="375"/>
                    <a:pt x="1350" y="813"/>
                    <a:pt x="2012" y="1175"/>
                  </a:cubicBezTo>
                  <a:cubicBezTo>
                    <a:pt x="1937" y="1075"/>
                    <a:pt x="1862" y="975"/>
                    <a:pt x="1788" y="875"/>
                  </a:cubicBezTo>
                  <a:cubicBezTo>
                    <a:pt x="1225" y="513"/>
                    <a:pt x="650" y="2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2" name="Google Shape;4762;p15"/>
            <p:cNvSpPr/>
            <p:nvPr/>
          </p:nvSpPr>
          <p:spPr>
            <a:xfrm>
              <a:off x="6778900" y="1899300"/>
              <a:ext cx="74375" cy="35025"/>
            </a:xfrm>
            <a:custGeom>
              <a:avLst/>
              <a:gdLst/>
              <a:ahLst/>
              <a:cxnLst/>
              <a:rect l="l" t="t" r="r" b="b"/>
              <a:pathLst>
                <a:path w="2975" h="1401" extrusionOk="0">
                  <a:moveTo>
                    <a:pt x="0" y="1"/>
                  </a:moveTo>
                  <a:cubicBezTo>
                    <a:pt x="988" y="438"/>
                    <a:pt x="1962" y="975"/>
                    <a:pt x="2975" y="1400"/>
                  </a:cubicBezTo>
                  <a:cubicBezTo>
                    <a:pt x="2962" y="1388"/>
                    <a:pt x="2962" y="1388"/>
                    <a:pt x="2962" y="1375"/>
                  </a:cubicBezTo>
                  <a:cubicBezTo>
                    <a:pt x="2012" y="851"/>
                    <a:pt x="1075"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3" name="Google Shape;4763;p15"/>
            <p:cNvSpPr/>
            <p:nvPr/>
          </p:nvSpPr>
          <p:spPr>
            <a:xfrm>
              <a:off x="6848575" y="1995225"/>
              <a:ext cx="48125" cy="31575"/>
            </a:xfrm>
            <a:custGeom>
              <a:avLst/>
              <a:gdLst/>
              <a:ahLst/>
              <a:cxnLst/>
              <a:rect l="l" t="t" r="r" b="b"/>
              <a:pathLst>
                <a:path w="1925" h="1263" extrusionOk="0">
                  <a:moveTo>
                    <a:pt x="0" y="0"/>
                  </a:moveTo>
                  <a:cubicBezTo>
                    <a:pt x="625" y="438"/>
                    <a:pt x="1275" y="862"/>
                    <a:pt x="1925" y="1262"/>
                  </a:cubicBezTo>
                  <a:cubicBezTo>
                    <a:pt x="1925" y="1175"/>
                    <a:pt x="1912" y="1087"/>
                    <a:pt x="1912" y="1012"/>
                  </a:cubicBezTo>
                  <a:cubicBezTo>
                    <a:pt x="1312" y="600"/>
                    <a:pt x="675" y="2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4" name="Google Shape;4764;p15"/>
            <p:cNvSpPr/>
            <p:nvPr/>
          </p:nvSpPr>
          <p:spPr>
            <a:xfrm>
              <a:off x="6856375" y="1991475"/>
              <a:ext cx="39700" cy="26575"/>
            </a:xfrm>
            <a:custGeom>
              <a:avLst/>
              <a:gdLst/>
              <a:ahLst/>
              <a:cxnLst/>
              <a:rect l="l" t="t" r="r" b="b"/>
              <a:pathLst>
                <a:path w="1588" h="1063" extrusionOk="0">
                  <a:moveTo>
                    <a:pt x="1" y="0"/>
                  </a:moveTo>
                  <a:cubicBezTo>
                    <a:pt x="488" y="363"/>
                    <a:pt x="1038" y="713"/>
                    <a:pt x="1588" y="1062"/>
                  </a:cubicBezTo>
                  <a:cubicBezTo>
                    <a:pt x="1575" y="987"/>
                    <a:pt x="1563" y="925"/>
                    <a:pt x="1563" y="850"/>
                  </a:cubicBezTo>
                  <a:cubicBezTo>
                    <a:pt x="1063" y="513"/>
                    <a:pt x="563"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5" name="Google Shape;4765;p15"/>
            <p:cNvSpPr/>
            <p:nvPr/>
          </p:nvSpPr>
          <p:spPr>
            <a:xfrm>
              <a:off x="6840750" y="2043325"/>
              <a:ext cx="52525" cy="46275"/>
            </a:xfrm>
            <a:custGeom>
              <a:avLst/>
              <a:gdLst/>
              <a:ahLst/>
              <a:cxnLst/>
              <a:rect l="l" t="t" r="r" b="b"/>
              <a:pathLst>
                <a:path w="2101" h="1851" extrusionOk="0">
                  <a:moveTo>
                    <a:pt x="1" y="1"/>
                  </a:moveTo>
                  <a:lnTo>
                    <a:pt x="1" y="1"/>
                  </a:lnTo>
                  <a:cubicBezTo>
                    <a:pt x="688" y="588"/>
                    <a:pt x="1350" y="1225"/>
                    <a:pt x="2000" y="1850"/>
                  </a:cubicBezTo>
                  <a:cubicBezTo>
                    <a:pt x="2038" y="1775"/>
                    <a:pt x="2063" y="1700"/>
                    <a:pt x="2100" y="1625"/>
                  </a:cubicBezTo>
                  <a:cubicBezTo>
                    <a:pt x="1500" y="988"/>
                    <a:pt x="825" y="4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6" name="Google Shape;4766;p15"/>
            <p:cNvSpPr/>
            <p:nvPr/>
          </p:nvSpPr>
          <p:spPr>
            <a:xfrm>
              <a:off x="6626125" y="2138625"/>
              <a:ext cx="130925" cy="137175"/>
            </a:xfrm>
            <a:custGeom>
              <a:avLst/>
              <a:gdLst/>
              <a:ahLst/>
              <a:cxnLst/>
              <a:rect l="l" t="t" r="r" b="b"/>
              <a:pathLst>
                <a:path w="5237" h="5487" extrusionOk="0">
                  <a:moveTo>
                    <a:pt x="0" y="0"/>
                  </a:moveTo>
                  <a:lnTo>
                    <a:pt x="0" y="0"/>
                  </a:lnTo>
                  <a:cubicBezTo>
                    <a:pt x="1038" y="1987"/>
                    <a:pt x="2375" y="3899"/>
                    <a:pt x="4262" y="5161"/>
                  </a:cubicBezTo>
                  <a:cubicBezTo>
                    <a:pt x="4449" y="5274"/>
                    <a:pt x="4624" y="5374"/>
                    <a:pt x="4812" y="5486"/>
                  </a:cubicBezTo>
                  <a:cubicBezTo>
                    <a:pt x="4912" y="5436"/>
                    <a:pt x="4999" y="5386"/>
                    <a:pt x="5087" y="5349"/>
                  </a:cubicBezTo>
                  <a:cubicBezTo>
                    <a:pt x="5137" y="5324"/>
                    <a:pt x="5187" y="5311"/>
                    <a:pt x="5237" y="5286"/>
                  </a:cubicBezTo>
                  <a:cubicBezTo>
                    <a:pt x="5237" y="5274"/>
                    <a:pt x="5237" y="5261"/>
                    <a:pt x="5237" y="5249"/>
                  </a:cubicBezTo>
                  <a:cubicBezTo>
                    <a:pt x="4899" y="5036"/>
                    <a:pt x="4574" y="4824"/>
                    <a:pt x="4287" y="4599"/>
                  </a:cubicBezTo>
                  <a:cubicBezTo>
                    <a:pt x="2637" y="3249"/>
                    <a:pt x="1175" y="17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7" name="Google Shape;4767;p15"/>
            <p:cNvSpPr/>
            <p:nvPr/>
          </p:nvSpPr>
          <p:spPr>
            <a:xfrm>
              <a:off x="6655500" y="2203275"/>
              <a:ext cx="82175" cy="80325"/>
            </a:xfrm>
            <a:custGeom>
              <a:avLst/>
              <a:gdLst/>
              <a:ahLst/>
              <a:cxnLst/>
              <a:rect l="l" t="t" r="r" b="b"/>
              <a:pathLst>
                <a:path w="3287" h="3213" extrusionOk="0">
                  <a:moveTo>
                    <a:pt x="0" y="1"/>
                  </a:moveTo>
                  <a:cubicBezTo>
                    <a:pt x="275" y="626"/>
                    <a:pt x="750" y="1113"/>
                    <a:pt x="1200" y="1613"/>
                  </a:cubicBezTo>
                  <a:cubicBezTo>
                    <a:pt x="1750" y="2213"/>
                    <a:pt x="2375" y="2738"/>
                    <a:pt x="3037" y="3213"/>
                  </a:cubicBezTo>
                  <a:cubicBezTo>
                    <a:pt x="3124" y="3163"/>
                    <a:pt x="3212" y="3125"/>
                    <a:pt x="3287" y="3075"/>
                  </a:cubicBezTo>
                  <a:cubicBezTo>
                    <a:pt x="2687" y="2588"/>
                    <a:pt x="2087" y="2075"/>
                    <a:pt x="1500" y="1563"/>
                  </a:cubicBezTo>
                  <a:cubicBezTo>
                    <a:pt x="962" y="1063"/>
                    <a:pt x="388" y="6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8" name="Google Shape;4768;p15"/>
            <p:cNvSpPr/>
            <p:nvPr/>
          </p:nvSpPr>
          <p:spPr>
            <a:xfrm>
              <a:off x="6651125" y="2214850"/>
              <a:ext cx="70625" cy="77200"/>
            </a:xfrm>
            <a:custGeom>
              <a:avLst/>
              <a:gdLst/>
              <a:ahLst/>
              <a:cxnLst/>
              <a:rect l="l" t="t" r="r" b="b"/>
              <a:pathLst>
                <a:path w="2825" h="3088" extrusionOk="0">
                  <a:moveTo>
                    <a:pt x="0" y="0"/>
                  </a:moveTo>
                  <a:lnTo>
                    <a:pt x="0" y="0"/>
                  </a:lnTo>
                  <a:cubicBezTo>
                    <a:pt x="450" y="925"/>
                    <a:pt x="1050" y="1787"/>
                    <a:pt x="1800" y="2487"/>
                  </a:cubicBezTo>
                  <a:cubicBezTo>
                    <a:pt x="2025" y="2712"/>
                    <a:pt x="2262" y="2900"/>
                    <a:pt x="2500" y="3087"/>
                  </a:cubicBezTo>
                  <a:cubicBezTo>
                    <a:pt x="2612" y="3037"/>
                    <a:pt x="2724" y="3000"/>
                    <a:pt x="2824" y="2950"/>
                  </a:cubicBezTo>
                  <a:cubicBezTo>
                    <a:pt x="1812" y="2025"/>
                    <a:pt x="825" y="10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9" name="Google Shape;4769;p15"/>
            <p:cNvSpPr/>
            <p:nvPr/>
          </p:nvSpPr>
          <p:spPr>
            <a:xfrm>
              <a:off x="6600825" y="2153300"/>
              <a:ext cx="106550" cy="142475"/>
            </a:xfrm>
            <a:custGeom>
              <a:avLst/>
              <a:gdLst/>
              <a:ahLst/>
              <a:cxnLst/>
              <a:rect l="l" t="t" r="r" b="b"/>
              <a:pathLst>
                <a:path w="4262" h="5699" extrusionOk="0">
                  <a:moveTo>
                    <a:pt x="0" y="1"/>
                  </a:moveTo>
                  <a:lnTo>
                    <a:pt x="0" y="1"/>
                  </a:lnTo>
                  <a:cubicBezTo>
                    <a:pt x="738" y="2375"/>
                    <a:pt x="2150" y="4162"/>
                    <a:pt x="3924" y="5699"/>
                  </a:cubicBezTo>
                  <a:cubicBezTo>
                    <a:pt x="4037" y="5674"/>
                    <a:pt x="4149" y="5649"/>
                    <a:pt x="4262" y="5624"/>
                  </a:cubicBezTo>
                  <a:cubicBezTo>
                    <a:pt x="2562" y="3924"/>
                    <a:pt x="1112" y="22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0" name="Google Shape;4770;p15"/>
            <p:cNvSpPr/>
            <p:nvPr/>
          </p:nvSpPr>
          <p:spPr>
            <a:xfrm>
              <a:off x="6603000" y="2191725"/>
              <a:ext cx="89075" cy="106250"/>
            </a:xfrm>
            <a:custGeom>
              <a:avLst/>
              <a:gdLst/>
              <a:ahLst/>
              <a:cxnLst/>
              <a:rect l="l" t="t" r="r" b="b"/>
              <a:pathLst>
                <a:path w="3563" h="4250" extrusionOk="0">
                  <a:moveTo>
                    <a:pt x="1" y="1"/>
                  </a:moveTo>
                  <a:lnTo>
                    <a:pt x="1" y="1"/>
                  </a:lnTo>
                  <a:cubicBezTo>
                    <a:pt x="726" y="1700"/>
                    <a:pt x="1888" y="3062"/>
                    <a:pt x="3250" y="4249"/>
                  </a:cubicBezTo>
                  <a:cubicBezTo>
                    <a:pt x="3350" y="4237"/>
                    <a:pt x="3462" y="4224"/>
                    <a:pt x="3562" y="4212"/>
                  </a:cubicBezTo>
                  <a:cubicBezTo>
                    <a:pt x="2937" y="3562"/>
                    <a:pt x="2325" y="2912"/>
                    <a:pt x="1738" y="2238"/>
                  </a:cubicBezTo>
                  <a:cubicBezTo>
                    <a:pt x="1088" y="1500"/>
                    <a:pt x="551" y="9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1" name="Google Shape;4771;p15"/>
            <p:cNvSpPr/>
            <p:nvPr/>
          </p:nvSpPr>
          <p:spPr>
            <a:xfrm>
              <a:off x="6603950" y="2214525"/>
              <a:ext cx="68125" cy="84075"/>
            </a:xfrm>
            <a:custGeom>
              <a:avLst/>
              <a:gdLst/>
              <a:ahLst/>
              <a:cxnLst/>
              <a:rect l="l" t="t" r="r" b="b"/>
              <a:pathLst>
                <a:path w="2725" h="3363" extrusionOk="0">
                  <a:moveTo>
                    <a:pt x="0" y="1"/>
                  </a:moveTo>
                  <a:lnTo>
                    <a:pt x="0" y="1"/>
                  </a:lnTo>
                  <a:cubicBezTo>
                    <a:pt x="575" y="1301"/>
                    <a:pt x="1375" y="2425"/>
                    <a:pt x="2375" y="3362"/>
                  </a:cubicBezTo>
                  <a:lnTo>
                    <a:pt x="2550" y="3362"/>
                  </a:lnTo>
                  <a:cubicBezTo>
                    <a:pt x="2612" y="3350"/>
                    <a:pt x="2662" y="3350"/>
                    <a:pt x="2724" y="3350"/>
                  </a:cubicBezTo>
                  <a:cubicBezTo>
                    <a:pt x="2275" y="2875"/>
                    <a:pt x="1875" y="2400"/>
                    <a:pt x="1575" y="2038"/>
                  </a:cubicBezTo>
                  <a:cubicBezTo>
                    <a:pt x="1075" y="1438"/>
                    <a:pt x="513" y="7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2" name="Google Shape;4772;p15"/>
            <p:cNvSpPr/>
            <p:nvPr/>
          </p:nvSpPr>
          <p:spPr>
            <a:xfrm>
              <a:off x="6598325" y="2222975"/>
              <a:ext cx="50325" cy="76250"/>
            </a:xfrm>
            <a:custGeom>
              <a:avLst/>
              <a:gdLst/>
              <a:ahLst/>
              <a:cxnLst/>
              <a:rect l="l" t="t" r="r" b="b"/>
              <a:pathLst>
                <a:path w="2013" h="3050" extrusionOk="0">
                  <a:moveTo>
                    <a:pt x="0" y="0"/>
                  </a:moveTo>
                  <a:lnTo>
                    <a:pt x="0" y="0"/>
                  </a:lnTo>
                  <a:cubicBezTo>
                    <a:pt x="363" y="1125"/>
                    <a:pt x="975" y="2137"/>
                    <a:pt x="1737" y="3049"/>
                  </a:cubicBezTo>
                  <a:lnTo>
                    <a:pt x="2012" y="3049"/>
                  </a:lnTo>
                  <a:cubicBezTo>
                    <a:pt x="1287" y="2062"/>
                    <a:pt x="600" y="10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3" name="Google Shape;4773;p15"/>
            <p:cNvSpPr/>
            <p:nvPr/>
          </p:nvSpPr>
          <p:spPr>
            <a:xfrm>
              <a:off x="6552700" y="2187350"/>
              <a:ext cx="66250" cy="106575"/>
            </a:xfrm>
            <a:custGeom>
              <a:avLst/>
              <a:gdLst/>
              <a:ahLst/>
              <a:cxnLst/>
              <a:rect l="l" t="t" r="r" b="b"/>
              <a:pathLst>
                <a:path w="2650" h="4263" extrusionOk="0">
                  <a:moveTo>
                    <a:pt x="1" y="1"/>
                  </a:moveTo>
                  <a:lnTo>
                    <a:pt x="1" y="1"/>
                  </a:lnTo>
                  <a:cubicBezTo>
                    <a:pt x="338" y="1488"/>
                    <a:pt x="1088" y="2875"/>
                    <a:pt x="1963" y="4112"/>
                  </a:cubicBezTo>
                  <a:cubicBezTo>
                    <a:pt x="1988" y="4150"/>
                    <a:pt x="2013" y="4187"/>
                    <a:pt x="2038" y="4212"/>
                  </a:cubicBezTo>
                  <a:cubicBezTo>
                    <a:pt x="2100" y="4225"/>
                    <a:pt x="2150" y="4237"/>
                    <a:pt x="2200" y="4250"/>
                  </a:cubicBezTo>
                  <a:lnTo>
                    <a:pt x="2275" y="4250"/>
                  </a:lnTo>
                  <a:cubicBezTo>
                    <a:pt x="2400" y="4250"/>
                    <a:pt x="2525" y="4250"/>
                    <a:pt x="2650" y="4262"/>
                  </a:cubicBezTo>
                  <a:cubicBezTo>
                    <a:pt x="2238" y="3687"/>
                    <a:pt x="1838" y="3125"/>
                    <a:pt x="1450" y="2537"/>
                  </a:cubicBezTo>
                  <a:cubicBezTo>
                    <a:pt x="938" y="1713"/>
                    <a:pt x="338" y="9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4" name="Google Shape;4774;p15"/>
            <p:cNvSpPr/>
            <p:nvPr/>
          </p:nvSpPr>
          <p:spPr>
            <a:xfrm>
              <a:off x="6592075" y="2233600"/>
              <a:ext cx="40325" cy="62175"/>
            </a:xfrm>
            <a:custGeom>
              <a:avLst/>
              <a:gdLst/>
              <a:ahLst/>
              <a:cxnLst/>
              <a:rect l="l" t="t" r="r" b="b"/>
              <a:pathLst>
                <a:path w="1613" h="2487" extrusionOk="0">
                  <a:moveTo>
                    <a:pt x="0" y="0"/>
                  </a:moveTo>
                  <a:lnTo>
                    <a:pt x="0" y="0"/>
                  </a:lnTo>
                  <a:cubicBezTo>
                    <a:pt x="250" y="887"/>
                    <a:pt x="713" y="1687"/>
                    <a:pt x="1275" y="2425"/>
                  </a:cubicBezTo>
                  <a:cubicBezTo>
                    <a:pt x="1387" y="2437"/>
                    <a:pt x="1487" y="2462"/>
                    <a:pt x="1600" y="2487"/>
                  </a:cubicBezTo>
                  <a:lnTo>
                    <a:pt x="1612" y="2487"/>
                  </a:lnTo>
                  <a:cubicBezTo>
                    <a:pt x="1487" y="2325"/>
                    <a:pt x="1375" y="2150"/>
                    <a:pt x="1250" y="1987"/>
                  </a:cubicBezTo>
                  <a:cubicBezTo>
                    <a:pt x="800" y="1350"/>
                    <a:pt x="313" y="71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5" name="Google Shape;4775;p15"/>
            <p:cNvSpPr/>
            <p:nvPr/>
          </p:nvSpPr>
          <p:spPr>
            <a:xfrm>
              <a:off x="6526450" y="2210475"/>
              <a:ext cx="72825" cy="96875"/>
            </a:xfrm>
            <a:custGeom>
              <a:avLst/>
              <a:gdLst/>
              <a:ahLst/>
              <a:cxnLst/>
              <a:rect l="l" t="t" r="r" b="b"/>
              <a:pathLst>
                <a:path w="2913" h="3875" extrusionOk="0">
                  <a:moveTo>
                    <a:pt x="1076" y="0"/>
                  </a:moveTo>
                  <a:cubicBezTo>
                    <a:pt x="1301" y="1150"/>
                    <a:pt x="1826" y="2175"/>
                    <a:pt x="2463" y="3137"/>
                  </a:cubicBezTo>
                  <a:cubicBezTo>
                    <a:pt x="2363" y="3125"/>
                    <a:pt x="2250" y="3112"/>
                    <a:pt x="2150" y="3100"/>
                  </a:cubicBezTo>
                  <a:cubicBezTo>
                    <a:pt x="1988" y="2825"/>
                    <a:pt x="1826" y="2525"/>
                    <a:pt x="1651" y="2250"/>
                  </a:cubicBezTo>
                  <a:cubicBezTo>
                    <a:pt x="1326" y="1662"/>
                    <a:pt x="988" y="1100"/>
                    <a:pt x="763" y="500"/>
                  </a:cubicBezTo>
                  <a:lnTo>
                    <a:pt x="763" y="500"/>
                  </a:lnTo>
                  <a:cubicBezTo>
                    <a:pt x="938" y="1438"/>
                    <a:pt x="1363" y="2312"/>
                    <a:pt x="1913" y="3100"/>
                  </a:cubicBezTo>
                  <a:cubicBezTo>
                    <a:pt x="1763" y="3100"/>
                    <a:pt x="1613" y="3112"/>
                    <a:pt x="1463" y="3137"/>
                  </a:cubicBezTo>
                  <a:cubicBezTo>
                    <a:pt x="1488" y="3125"/>
                    <a:pt x="1513" y="3112"/>
                    <a:pt x="1538" y="3112"/>
                  </a:cubicBezTo>
                  <a:cubicBezTo>
                    <a:pt x="1576" y="3100"/>
                    <a:pt x="1626" y="3100"/>
                    <a:pt x="1663" y="3100"/>
                  </a:cubicBezTo>
                  <a:cubicBezTo>
                    <a:pt x="1276" y="2300"/>
                    <a:pt x="888" y="1500"/>
                    <a:pt x="351" y="788"/>
                  </a:cubicBezTo>
                  <a:lnTo>
                    <a:pt x="351" y="788"/>
                  </a:lnTo>
                  <a:cubicBezTo>
                    <a:pt x="701" y="1513"/>
                    <a:pt x="926" y="2337"/>
                    <a:pt x="1251" y="3112"/>
                  </a:cubicBezTo>
                  <a:cubicBezTo>
                    <a:pt x="1263" y="3125"/>
                    <a:pt x="1276" y="3150"/>
                    <a:pt x="1276" y="3162"/>
                  </a:cubicBezTo>
                  <a:cubicBezTo>
                    <a:pt x="1201" y="3175"/>
                    <a:pt x="1126" y="3187"/>
                    <a:pt x="1051" y="3212"/>
                  </a:cubicBezTo>
                  <a:cubicBezTo>
                    <a:pt x="788" y="2650"/>
                    <a:pt x="513" y="2100"/>
                    <a:pt x="251" y="1538"/>
                  </a:cubicBezTo>
                  <a:lnTo>
                    <a:pt x="251" y="1538"/>
                  </a:lnTo>
                  <a:cubicBezTo>
                    <a:pt x="426" y="2125"/>
                    <a:pt x="588" y="2712"/>
                    <a:pt x="813" y="3275"/>
                  </a:cubicBezTo>
                  <a:cubicBezTo>
                    <a:pt x="751" y="3300"/>
                    <a:pt x="688" y="3312"/>
                    <a:pt x="626" y="3337"/>
                  </a:cubicBezTo>
                  <a:cubicBezTo>
                    <a:pt x="388" y="2850"/>
                    <a:pt x="151" y="2387"/>
                    <a:pt x="1" y="1837"/>
                  </a:cubicBezTo>
                  <a:lnTo>
                    <a:pt x="1" y="1837"/>
                  </a:lnTo>
                  <a:cubicBezTo>
                    <a:pt x="51" y="2375"/>
                    <a:pt x="213" y="2912"/>
                    <a:pt x="413" y="3425"/>
                  </a:cubicBezTo>
                  <a:cubicBezTo>
                    <a:pt x="313" y="3487"/>
                    <a:pt x="213" y="3549"/>
                    <a:pt x="113" y="3624"/>
                  </a:cubicBezTo>
                  <a:cubicBezTo>
                    <a:pt x="401" y="3699"/>
                    <a:pt x="688" y="3774"/>
                    <a:pt x="963" y="3874"/>
                  </a:cubicBezTo>
                  <a:cubicBezTo>
                    <a:pt x="1601" y="3649"/>
                    <a:pt x="2263" y="3499"/>
                    <a:pt x="2913" y="3487"/>
                  </a:cubicBezTo>
                  <a:cubicBezTo>
                    <a:pt x="2614" y="3444"/>
                    <a:pt x="2308" y="3414"/>
                    <a:pt x="2002" y="3414"/>
                  </a:cubicBezTo>
                  <a:cubicBezTo>
                    <a:pt x="1771" y="3414"/>
                    <a:pt x="1540" y="3431"/>
                    <a:pt x="1313" y="3474"/>
                  </a:cubicBezTo>
                  <a:cubicBezTo>
                    <a:pt x="1138" y="3512"/>
                    <a:pt x="951" y="3574"/>
                    <a:pt x="776" y="3637"/>
                  </a:cubicBezTo>
                  <a:cubicBezTo>
                    <a:pt x="776" y="3624"/>
                    <a:pt x="763" y="3612"/>
                    <a:pt x="763" y="3599"/>
                  </a:cubicBezTo>
                  <a:cubicBezTo>
                    <a:pt x="1338" y="3400"/>
                    <a:pt x="1913" y="3200"/>
                    <a:pt x="2500" y="3200"/>
                  </a:cubicBezTo>
                  <a:cubicBezTo>
                    <a:pt x="2513" y="3212"/>
                    <a:pt x="2525" y="3212"/>
                    <a:pt x="2538" y="3212"/>
                  </a:cubicBezTo>
                  <a:cubicBezTo>
                    <a:pt x="2650" y="3225"/>
                    <a:pt x="2763" y="3237"/>
                    <a:pt x="2875" y="3250"/>
                  </a:cubicBezTo>
                  <a:cubicBezTo>
                    <a:pt x="2775" y="3100"/>
                    <a:pt x="2675" y="2937"/>
                    <a:pt x="2575" y="2787"/>
                  </a:cubicBezTo>
                  <a:cubicBezTo>
                    <a:pt x="1975" y="1875"/>
                    <a:pt x="1401" y="975"/>
                    <a:pt x="1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6" name="Google Shape;4776;p15"/>
            <p:cNvSpPr/>
            <p:nvPr/>
          </p:nvSpPr>
          <p:spPr>
            <a:xfrm>
              <a:off x="6518025" y="2270150"/>
              <a:ext cx="7525" cy="29700"/>
            </a:xfrm>
            <a:custGeom>
              <a:avLst/>
              <a:gdLst/>
              <a:ahLst/>
              <a:cxnLst/>
              <a:rect l="l" t="t" r="r" b="b"/>
              <a:pathLst>
                <a:path w="301" h="1188" extrusionOk="0">
                  <a:moveTo>
                    <a:pt x="1" y="0"/>
                  </a:moveTo>
                  <a:cubicBezTo>
                    <a:pt x="1" y="388"/>
                    <a:pt x="63" y="775"/>
                    <a:pt x="163" y="1150"/>
                  </a:cubicBezTo>
                  <a:cubicBezTo>
                    <a:pt x="188" y="1150"/>
                    <a:pt x="201" y="1150"/>
                    <a:pt x="226" y="1162"/>
                  </a:cubicBezTo>
                  <a:cubicBezTo>
                    <a:pt x="251" y="1175"/>
                    <a:pt x="276" y="1175"/>
                    <a:pt x="300" y="1187"/>
                  </a:cubicBezTo>
                  <a:cubicBezTo>
                    <a:pt x="201" y="788"/>
                    <a:pt x="101" y="4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7" name="Google Shape;4777;p15"/>
            <p:cNvSpPr/>
            <p:nvPr/>
          </p:nvSpPr>
          <p:spPr>
            <a:xfrm>
              <a:off x="6548325" y="2042400"/>
              <a:ext cx="75000" cy="52200"/>
            </a:xfrm>
            <a:custGeom>
              <a:avLst/>
              <a:gdLst/>
              <a:ahLst/>
              <a:cxnLst/>
              <a:rect l="l" t="t" r="r" b="b"/>
              <a:pathLst>
                <a:path w="3000" h="2088" extrusionOk="0">
                  <a:moveTo>
                    <a:pt x="1" y="0"/>
                  </a:moveTo>
                  <a:lnTo>
                    <a:pt x="1" y="0"/>
                  </a:lnTo>
                  <a:cubicBezTo>
                    <a:pt x="576" y="138"/>
                    <a:pt x="1075" y="363"/>
                    <a:pt x="1625" y="625"/>
                  </a:cubicBezTo>
                  <a:cubicBezTo>
                    <a:pt x="2188" y="925"/>
                    <a:pt x="2588" y="1212"/>
                    <a:pt x="2863" y="1800"/>
                  </a:cubicBezTo>
                  <a:cubicBezTo>
                    <a:pt x="2913" y="1887"/>
                    <a:pt x="2950" y="1987"/>
                    <a:pt x="3000" y="2087"/>
                  </a:cubicBezTo>
                  <a:cubicBezTo>
                    <a:pt x="2987" y="2025"/>
                    <a:pt x="2975" y="1975"/>
                    <a:pt x="2962" y="1912"/>
                  </a:cubicBezTo>
                  <a:cubicBezTo>
                    <a:pt x="2725" y="550"/>
                    <a:pt x="1225" y="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8" name="Google Shape;4778;p15"/>
            <p:cNvSpPr/>
            <p:nvPr/>
          </p:nvSpPr>
          <p:spPr>
            <a:xfrm>
              <a:off x="6574250" y="2037700"/>
              <a:ext cx="65325" cy="45325"/>
            </a:xfrm>
            <a:custGeom>
              <a:avLst/>
              <a:gdLst/>
              <a:ahLst/>
              <a:cxnLst/>
              <a:rect l="l" t="t" r="r" b="b"/>
              <a:pathLst>
                <a:path w="2613" h="1813" extrusionOk="0">
                  <a:moveTo>
                    <a:pt x="1" y="1"/>
                  </a:moveTo>
                  <a:cubicBezTo>
                    <a:pt x="1063" y="501"/>
                    <a:pt x="1626" y="1025"/>
                    <a:pt x="2550" y="1763"/>
                  </a:cubicBezTo>
                  <a:cubicBezTo>
                    <a:pt x="2575" y="1788"/>
                    <a:pt x="2600" y="1800"/>
                    <a:pt x="2613" y="1813"/>
                  </a:cubicBezTo>
                  <a:cubicBezTo>
                    <a:pt x="2238" y="1350"/>
                    <a:pt x="1863" y="888"/>
                    <a:pt x="1376" y="551"/>
                  </a:cubicBezTo>
                  <a:cubicBezTo>
                    <a:pt x="976" y="263"/>
                    <a:pt x="488"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9" name="Google Shape;4779;p15"/>
            <p:cNvSpPr/>
            <p:nvPr/>
          </p:nvSpPr>
          <p:spPr>
            <a:xfrm>
              <a:off x="6592700" y="2036450"/>
              <a:ext cx="44375" cy="34075"/>
            </a:xfrm>
            <a:custGeom>
              <a:avLst/>
              <a:gdLst/>
              <a:ahLst/>
              <a:cxnLst/>
              <a:rect l="l" t="t" r="r" b="b"/>
              <a:pathLst>
                <a:path w="1775" h="1363" extrusionOk="0">
                  <a:moveTo>
                    <a:pt x="0" y="1"/>
                  </a:moveTo>
                  <a:lnTo>
                    <a:pt x="0" y="1"/>
                  </a:lnTo>
                  <a:cubicBezTo>
                    <a:pt x="575" y="463"/>
                    <a:pt x="1175" y="938"/>
                    <a:pt x="1775" y="1363"/>
                  </a:cubicBezTo>
                  <a:cubicBezTo>
                    <a:pt x="1262" y="813"/>
                    <a:pt x="688" y="3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0" name="Google Shape;4780;p15"/>
            <p:cNvSpPr/>
            <p:nvPr/>
          </p:nvSpPr>
          <p:spPr>
            <a:xfrm>
              <a:off x="6618000" y="1999600"/>
              <a:ext cx="75625" cy="40950"/>
            </a:xfrm>
            <a:custGeom>
              <a:avLst/>
              <a:gdLst/>
              <a:ahLst/>
              <a:cxnLst/>
              <a:rect l="l" t="t" r="r" b="b"/>
              <a:pathLst>
                <a:path w="3025" h="1638" extrusionOk="0">
                  <a:moveTo>
                    <a:pt x="1" y="0"/>
                  </a:moveTo>
                  <a:cubicBezTo>
                    <a:pt x="838" y="800"/>
                    <a:pt x="1875" y="1462"/>
                    <a:pt x="3025" y="1637"/>
                  </a:cubicBezTo>
                  <a:cubicBezTo>
                    <a:pt x="1963" y="1187"/>
                    <a:pt x="1000" y="5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1" name="Google Shape;4781;p15"/>
            <p:cNvSpPr/>
            <p:nvPr/>
          </p:nvSpPr>
          <p:spPr>
            <a:xfrm>
              <a:off x="6628300" y="2016775"/>
              <a:ext cx="50325" cy="26900"/>
            </a:xfrm>
            <a:custGeom>
              <a:avLst/>
              <a:gdLst/>
              <a:ahLst/>
              <a:cxnLst/>
              <a:rect l="l" t="t" r="r" b="b"/>
              <a:pathLst>
                <a:path w="2013" h="1076" extrusionOk="0">
                  <a:moveTo>
                    <a:pt x="1" y="0"/>
                  </a:moveTo>
                  <a:cubicBezTo>
                    <a:pt x="576" y="513"/>
                    <a:pt x="1276" y="888"/>
                    <a:pt x="2013" y="1075"/>
                  </a:cubicBezTo>
                  <a:cubicBezTo>
                    <a:pt x="1338" y="725"/>
                    <a:pt x="676"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2" name="Google Shape;4782;p15"/>
            <p:cNvSpPr/>
            <p:nvPr/>
          </p:nvSpPr>
          <p:spPr>
            <a:xfrm>
              <a:off x="6638000" y="2030200"/>
              <a:ext cx="30625" cy="15650"/>
            </a:xfrm>
            <a:custGeom>
              <a:avLst/>
              <a:gdLst/>
              <a:ahLst/>
              <a:cxnLst/>
              <a:rect l="l" t="t" r="r" b="b"/>
              <a:pathLst>
                <a:path w="1225" h="626" extrusionOk="0">
                  <a:moveTo>
                    <a:pt x="0" y="1"/>
                  </a:moveTo>
                  <a:lnTo>
                    <a:pt x="0" y="1"/>
                  </a:lnTo>
                  <a:cubicBezTo>
                    <a:pt x="375" y="276"/>
                    <a:pt x="800" y="513"/>
                    <a:pt x="1225" y="626"/>
                  </a:cubicBezTo>
                  <a:cubicBezTo>
                    <a:pt x="825" y="413"/>
                    <a:pt x="425" y="1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3" name="Google Shape;4783;p15"/>
            <p:cNvSpPr/>
            <p:nvPr/>
          </p:nvSpPr>
          <p:spPr>
            <a:xfrm>
              <a:off x="6509600" y="1957425"/>
              <a:ext cx="82175" cy="40275"/>
            </a:xfrm>
            <a:custGeom>
              <a:avLst/>
              <a:gdLst/>
              <a:ahLst/>
              <a:cxnLst/>
              <a:rect l="l" t="t" r="r" b="b"/>
              <a:pathLst>
                <a:path w="3287" h="1611" extrusionOk="0">
                  <a:moveTo>
                    <a:pt x="38" y="0"/>
                  </a:moveTo>
                  <a:cubicBezTo>
                    <a:pt x="38" y="0"/>
                    <a:pt x="25" y="13"/>
                    <a:pt x="25" y="13"/>
                  </a:cubicBezTo>
                  <a:cubicBezTo>
                    <a:pt x="25" y="63"/>
                    <a:pt x="25" y="113"/>
                    <a:pt x="13" y="163"/>
                  </a:cubicBezTo>
                  <a:cubicBezTo>
                    <a:pt x="13" y="188"/>
                    <a:pt x="13" y="225"/>
                    <a:pt x="0" y="263"/>
                  </a:cubicBezTo>
                  <a:cubicBezTo>
                    <a:pt x="697" y="1079"/>
                    <a:pt x="1744" y="1611"/>
                    <a:pt x="2811" y="1611"/>
                  </a:cubicBezTo>
                  <a:cubicBezTo>
                    <a:pt x="2970" y="1611"/>
                    <a:pt x="3129" y="1599"/>
                    <a:pt x="3287" y="1575"/>
                  </a:cubicBezTo>
                  <a:cubicBezTo>
                    <a:pt x="2574" y="1525"/>
                    <a:pt x="2012" y="1275"/>
                    <a:pt x="1387" y="950"/>
                  </a:cubicBezTo>
                  <a:cubicBezTo>
                    <a:pt x="850" y="675"/>
                    <a:pt x="438" y="400"/>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4" name="Google Shape;4784;p15"/>
            <p:cNvSpPr/>
            <p:nvPr/>
          </p:nvSpPr>
          <p:spPr>
            <a:xfrm>
              <a:off x="6508650" y="1968350"/>
              <a:ext cx="61575" cy="34200"/>
            </a:xfrm>
            <a:custGeom>
              <a:avLst/>
              <a:gdLst/>
              <a:ahLst/>
              <a:cxnLst/>
              <a:rect l="l" t="t" r="r" b="b"/>
              <a:pathLst>
                <a:path w="2463" h="1368" extrusionOk="0">
                  <a:moveTo>
                    <a:pt x="26" y="1"/>
                  </a:moveTo>
                  <a:cubicBezTo>
                    <a:pt x="13" y="75"/>
                    <a:pt x="13" y="150"/>
                    <a:pt x="1" y="225"/>
                  </a:cubicBezTo>
                  <a:cubicBezTo>
                    <a:pt x="602" y="886"/>
                    <a:pt x="1415" y="1368"/>
                    <a:pt x="2302" y="1368"/>
                  </a:cubicBezTo>
                  <a:cubicBezTo>
                    <a:pt x="2355" y="1368"/>
                    <a:pt x="2409" y="1366"/>
                    <a:pt x="2463" y="1363"/>
                  </a:cubicBezTo>
                  <a:cubicBezTo>
                    <a:pt x="1888" y="1313"/>
                    <a:pt x="1425" y="1025"/>
                    <a:pt x="938" y="713"/>
                  </a:cubicBezTo>
                  <a:cubicBezTo>
                    <a:pt x="700" y="563"/>
                    <a:pt x="351" y="300"/>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5" name="Google Shape;4785;p15"/>
            <p:cNvSpPr/>
            <p:nvPr/>
          </p:nvSpPr>
          <p:spPr>
            <a:xfrm>
              <a:off x="6506475" y="1979275"/>
              <a:ext cx="44075" cy="27850"/>
            </a:xfrm>
            <a:custGeom>
              <a:avLst/>
              <a:gdLst/>
              <a:ahLst/>
              <a:cxnLst/>
              <a:rect l="l" t="t" r="r" b="b"/>
              <a:pathLst>
                <a:path w="1763" h="1114" extrusionOk="0">
                  <a:moveTo>
                    <a:pt x="50" y="1"/>
                  </a:moveTo>
                  <a:cubicBezTo>
                    <a:pt x="38" y="88"/>
                    <a:pt x="13" y="176"/>
                    <a:pt x="0" y="263"/>
                  </a:cubicBezTo>
                  <a:cubicBezTo>
                    <a:pt x="500" y="701"/>
                    <a:pt x="1100" y="1026"/>
                    <a:pt x="1762" y="1113"/>
                  </a:cubicBezTo>
                  <a:cubicBezTo>
                    <a:pt x="1337" y="976"/>
                    <a:pt x="1012" y="726"/>
                    <a:pt x="688" y="488"/>
                  </a:cubicBezTo>
                  <a:cubicBezTo>
                    <a:pt x="463" y="338"/>
                    <a:pt x="250" y="176"/>
                    <a:pt x="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6" name="Google Shape;4786;p15"/>
            <p:cNvSpPr/>
            <p:nvPr/>
          </p:nvSpPr>
          <p:spPr>
            <a:xfrm>
              <a:off x="6504275" y="1989900"/>
              <a:ext cx="30025" cy="20650"/>
            </a:xfrm>
            <a:custGeom>
              <a:avLst/>
              <a:gdLst/>
              <a:ahLst/>
              <a:cxnLst/>
              <a:rect l="l" t="t" r="r" b="b"/>
              <a:pathLst>
                <a:path w="1201" h="826" extrusionOk="0">
                  <a:moveTo>
                    <a:pt x="51" y="1"/>
                  </a:moveTo>
                  <a:cubicBezTo>
                    <a:pt x="38" y="38"/>
                    <a:pt x="26" y="88"/>
                    <a:pt x="1" y="138"/>
                  </a:cubicBezTo>
                  <a:cubicBezTo>
                    <a:pt x="351" y="451"/>
                    <a:pt x="751" y="701"/>
                    <a:pt x="1200" y="826"/>
                  </a:cubicBezTo>
                  <a:cubicBezTo>
                    <a:pt x="938" y="713"/>
                    <a:pt x="801" y="588"/>
                    <a:pt x="613" y="451"/>
                  </a:cubicBezTo>
                  <a:cubicBezTo>
                    <a:pt x="413" y="301"/>
                    <a:pt x="226" y="15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7" name="Google Shape;4787;p15"/>
            <p:cNvSpPr/>
            <p:nvPr/>
          </p:nvSpPr>
          <p:spPr>
            <a:xfrm>
              <a:off x="6502100" y="1997100"/>
              <a:ext cx="23125" cy="14700"/>
            </a:xfrm>
            <a:custGeom>
              <a:avLst/>
              <a:gdLst/>
              <a:ahLst/>
              <a:cxnLst/>
              <a:rect l="l" t="t" r="r" b="b"/>
              <a:pathLst>
                <a:path w="925" h="588" extrusionOk="0">
                  <a:moveTo>
                    <a:pt x="50" y="0"/>
                  </a:moveTo>
                  <a:cubicBezTo>
                    <a:pt x="38" y="38"/>
                    <a:pt x="13" y="75"/>
                    <a:pt x="0" y="113"/>
                  </a:cubicBezTo>
                  <a:cubicBezTo>
                    <a:pt x="263" y="338"/>
                    <a:pt x="575" y="500"/>
                    <a:pt x="925" y="588"/>
                  </a:cubicBezTo>
                  <a:cubicBezTo>
                    <a:pt x="613" y="413"/>
                    <a:pt x="313" y="213"/>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8" name="Google Shape;4788;p15"/>
            <p:cNvSpPr/>
            <p:nvPr/>
          </p:nvSpPr>
          <p:spPr>
            <a:xfrm>
              <a:off x="6670475" y="1906425"/>
              <a:ext cx="99075" cy="22575"/>
            </a:xfrm>
            <a:custGeom>
              <a:avLst/>
              <a:gdLst/>
              <a:ahLst/>
              <a:cxnLst/>
              <a:rect l="l" t="t" r="r" b="b"/>
              <a:pathLst>
                <a:path w="3963" h="903" extrusionOk="0">
                  <a:moveTo>
                    <a:pt x="1855" y="1"/>
                  </a:moveTo>
                  <a:cubicBezTo>
                    <a:pt x="1820" y="1"/>
                    <a:pt x="1785" y="2"/>
                    <a:pt x="1751" y="3"/>
                  </a:cubicBezTo>
                  <a:cubicBezTo>
                    <a:pt x="1526" y="3"/>
                    <a:pt x="1301" y="28"/>
                    <a:pt x="1088" y="66"/>
                  </a:cubicBezTo>
                  <a:cubicBezTo>
                    <a:pt x="1038" y="91"/>
                    <a:pt x="1001" y="128"/>
                    <a:pt x="1001" y="178"/>
                  </a:cubicBezTo>
                  <a:cubicBezTo>
                    <a:pt x="1001" y="191"/>
                    <a:pt x="1001" y="203"/>
                    <a:pt x="1013" y="216"/>
                  </a:cubicBezTo>
                  <a:cubicBezTo>
                    <a:pt x="876" y="216"/>
                    <a:pt x="738" y="216"/>
                    <a:pt x="638" y="291"/>
                  </a:cubicBezTo>
                  <a:cubicBezTo>
                    <a:pt x="613" y="316"/>
                    <a:pt x="613" y="341"/>
                    <a:pt x="613" y="378"/>
                  </a:cubicBezTo>
                  <a:cubicBezTo>
                    <a:pt x="476" y="366"/>
                    <a:pt x="351" y="366"/>
                    <a:pt x="201" y="366"/>
                  </a:cubicBezTo>
                  <a:cubicBezTo>
                    <a:pt x="63" y="366"/>
                    <a:pt x="1" y="553"/>
                    <a:pt x="101" y="640"/>
                  </a:cubicBezTo>
                  <a:cubicBezTo>
                    <a:pt x="163" y="690"/>
                    <a:pt x="238" y="690"/>
                    <a:pt x="301" y="690"/>
                  </a:cubicBezTo>
                  <a:cubicBezTo>
                    <a:pt x="726" y="753"/>
                    <a:pt x="1188" y="840"/>
                    <a:pt x="1863" y="853"/>
                  </a:cubicBezTo>
                  <a:cubicBezTo>
                    <a:pt x="1906" y="854"/>
                    <a:pt x="1949" y="854"/>
                    <a:pt x="1992" y="854"/>
                  </a:cubicBezTo>
                  <a:cubicBezTo>
                    <a:pt x="2357" y="854"/>
                    <a:pt x="2724" y="829"/>
                    <a:pt x="3089" y="829"/>
                  </a:cubicBezTo>
                  <a:cubicBezTo>
                    <a:pt x="3383" y="829"/>
                    <a:pt x="3675" y="845"/>
                    <a:pt x="3962" y="903"/>
                  </a:cubicBezTo>
                  <a:cubicBezTo>
                    <a:pt x="3338" y="690"/>
                    <a:pt x="2688" y="628"/>
                    <a:pt x="2038" y="541"/>
                  </a:cubicBezTo>
                  <a:cubicBezTo>
                    <a:pt x="1963" y="528"/>
                    <a:pt x="1900" y="516"/>
                    <a:pt x="1838" y="503"/>
                  </a:cubicBezTo>
                  <a:cubicBezTo>
                    <a:pt x="2475" y="503"/>
                    <a:pt x="3113" y="528"/>
                    <a:pt x="3713" y="678"/>
                  </a:cubicBezTo>
                  <a:cubicBezTo>
                    <a:pt x="3150" y="428"/>
                    <a:pt x="2550" y="278"/>
                    <a:pt x="1938" y="228"/>
                  </a:cubicBezTo>
                  <a:cubicBezTo>
                    <a:pt x="2024" y="224"/>
                    <a:pt x="2109" y="222"/>
                    <a:pt x="2194" y="222"/>
                  </a:cubicBezTo>
                  <a:cubicBezTo>
                    <a:pt x="2606" y="222"/>
                    <a:pt x="3013" y="270"/>
                    <a:pt x="3438" y="353"/>
                  </a:cubicBezTo>
                  <a:cubicBezTo>
                    <a:pt x="2933" y="177"/>
                    <a:pt x="2395" y="1"/>
                    <a:pt x="18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9" name="Google Shape;4789;p15"/>
            <p:cNvSpPr/>
            <p:nvPr/>
          </p:nvSpPr>
          <p:spPr>
            <a:xfrm>
              <a:off x="6682050" y="1945550"/>
              <a:ext cx="62825" cy="10650"/>
            </a:xfrm>
            <a:custGeom>
              <a:avLst/>
              <a:gdLst/>
              <a:ahLst/>
              <a:cxnLst/>
              <a:rect l="l" t="t" r="r" b="b"/>
              <a:pathLst>
                <a:path w="2513" h="426" extrusionOk="0">
                  <a:moveTo>
                    <a:pt x="0" y="0"/>
                  </a:moveTo>
                  <a:cubicBezTo>
                    <a:pt x="595" y="257"/>
                    <a:pt x="1232" y="415"/>
                    <a:pt x="1883" y="415"/>
                  </a:cubicBezTo>
                  <a:cubicBezTo>
                    <a:pt x="1930" y="415"/>
                    <a:pt x="1978" y="414"/>
                    <a:pt x="2025" y="413"/>
                  </a:cubicBezTo>
                  <a:cubicBezTo>
                    <a:pt x="2175" y="400"/>
                    <a:pt x="2337" y="425"/>
                    <a:pt x="2462" y="338"/>
                  </a:cubicBezTo>
                  <a:cubicBezTo>
                    <a:pt x="2512" y="288"/>
                    <a:pt x="2500" y="175"/>
                    <a:pt x="2425" y="138"/>
                  </a:cubicBezTo>
                  <a:cubicBezTo>
                    <a:pt x="2400" y="129"/>
                    <a:pt x="2375" y="127"/>
                    <a:pt x="2350" y="127"/>
                  </a:cubicBezTo>
                  <a:cubicBezTo>
                    <a:pt x="2300" y="127"/>
                    <a:pt x="2250" y="138"/>
                    <a:pt x="2200" y="138"/>
                  </a:cubicBezTo>
                  <a:cubicBezTo>
                    <a:pt x="1948" y="174"/>
                    <a:pt x="1707" y="191"/>
                    <a:pt x="1471" y="191"/>
                  </a:cubicBezTo>
                  <a:cubicBezTo>
                    <a:pt x="979" y="191"/>
                    <a:pt x="507" y="11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0" name="Google Shape;4790;p15"/>
            <p:cNvSpPr/>
            <p:nvPr/>
          </p:nvSpPr>
          <p:spPr>
            <a:xfrm>
              <a:off x="6588000" y="2101675"/>
              <a:ext cx="31900" cy="17900"/>
            </a:xfrm>
            <a:custGeom>
              <a:avLst/>
              <a:gdLst/>
              <a:ahLst/>
              <a:cxnLst/>
              <a:rect l="l" t="t" r="r" b="b"/>
              <a:pathLst>
                <a:path w="1276" h="716" extrusionOk="0">
                  <a:moveTo>
                    <a:pt x="350" y="0"/>
                  </a:moveTo>
                  <a:cubicBezTo>
                    <a:pt x="337" y="0"/>
                    <a:pt x="325" y="5"/>
                    <a:pt x="313" y="16"/>
                  </a:cubicBezTo>
                  <a:cubicBezTo>
                    <a:pt x="301" y="29"/>
                    <a:pt x="288" y="29"/>
                    <a:pt x="288" y="41"/>
                  </a:cubicBezTo>
                  <a:cubicBezTo>
                    <a:pt x="1" y="116"/>
                    <a:pt x="1101" y="653"/>
                    <a:pt x="1188" y="678"/>
                  </a:cubicBezTo>
                  <a:cubicBezTo>
                    <a:pt x="1151" y="653"/>
                    <a:pt x="1101" y="628"/>
                    <a:pt x="1063" y="591"/>
                  </a:cubicBezTo>
                  <a:lnTo>
                    <a:pt x="1063" y="591"/>
                  </a:lnTo>
                  <a:cubicBezTo>
                    <a:pt x="1126" y="628"/>
                    <a:pt x="1201" y="678"/>
                    <a:pt x="1276" y="716"/>
                  </a:cubicBezTo>
                  <a:cubicBezTo>
                    <a:pt x="1001" y="478"/>
                    <a:pt x="738" y="241"/>
                    <a:pt x="438" y="41"/>
                  </a:cubicBezTo>
                  <a:cubicBezTo>
                    <a:pt x="412" y="24"/>
                    <a:pt x="380" y="0"/>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1" name="Google Shape;4791;p15"/>
            <p:cNvSpPr/>
            <p:nvPr/>
          </p:nvSpPr>
          <p:spPr>
            <a:xfrm>
              <a:off x="6541450" y="2052700"/>
              <a:ext cx="64700" cy="50950"/>
            </a:xfrm>
            <a:custGeom>
              <a:avLst/>
              <a:gdLst/>
              <a:ahLst/>
              <a:cxnLst/>
              <a:rect l="l" t="t" r="r" b="b"/>
              <a:pathLst>
                <a:path w="2588" h="2038" extrusionOk="0">
                  <a:moveTo>
                    <a:pt x="163" y="1"/>
                  </a:moveTo>
                  <a:cubicBezTo>
                    <a:pt x="63" y="1"/>
                    <a:pt x="1" y="101"/>
                    <a:pt x="26" y="188"/>
                  </a:cubicBezTo>
                  <a:cubicBezTo>
                    <a:pt x="763" y="925"/>
                    <a:pt x="1613" y="1625"/>
                    <a:pt x="2588" y="2038"/>
                  </a:cubicBezTo>
                  <a:cubicBezTo>
                    <a:pt x="1913" y="1650"/>
                    <a:pt x="1350" y="1088"/>
                    <a:pt x="788" y="538"/>
                  </a:cubicBezTo>
                  <a:lnTo>
                    <a:pt x="788" y="538"/>
                  </a:lnTo>
                  <a:cubicBezTo>
                    <a:pt x="1276" y="925"/>
                    <a:pt x="1788" y="1300"/>
                    <a:pt x="2338" y="1600"/>
                  </a:cubicBezTo>
                  <a:cubicBezTo>
                    <a:pt x="1950" y="1313"/>
                    <a:pt x="1600" y="988"/>
                    <a:pt x="1251" y="663"/>
                  </a:cubicBezTo>
                  <a:lnTo>
                    <a:pt x="1251" y="663"/>
                  </a:lnTo>
                  <a:cubicBezTo>
                    <a:pt x="1663" y="925"/>
                    <a:pt x="2113" y="1213"/>
                    <a:pt x="2475" y="1488"/>
                  </a:cubicBezTo>
                  <a:cubicBezTo>
                    <a:pt x="2175" y="1188"/>
                    <a:pt x="1863" y="888"/>
                    <a:pt x="1525" y="613"/>
                  </a:cubicBezTo>
                  <a:lnTo>
                    <a:pt x="1525" y="613"/>
                  </a:lnTo>
                  <a:cubicBezTo>
                    <a:pt x="1563" y="638"/>
                    <a:pt x="1600" y="663"/>
                    <a:pt x="1638" y="688"/>
                  </a:cubicBezTo>
                  <a:cubicBezTo>
                    <a:pt x="1975" y="900"/>
                    <a:pt x="2213" y="1075"/>
                    <a:pt x="2538" y="1313"/>
                  </a:cubicBezTo>
                  <a:cubicBezTo>
                    <a:pt x="2113" y="863"/>
                    <a:pt x="1638" y="425"/>
                    <a:pt x="1101" y="138"/>
                  </a:cubicBezTo>
                  <a:cubicBezTo>
                    <a:pt x="1094" y="137"/>
                    <a:pt x="1088" y="136"/>
                    <a:pt x="1081" y="136"/>
                  </a:cubicBezTo>
                  <a:cubicBezTo>
                    <a:pt x="1028" y="136"/>
                    <a:pt x="988" y="182"/>
                    <a:pt x="988" y="238"/>
                  </a:cubicBezTo>
                  <a:cubicBezTo>
                    <a:pt x="938" y="201"/>
                    <a:pt x="888" y="163"/>
                    <a:pt x="826" y="126"/>
                  </a:cubicBezTo>
                  <a:cubicBezTo>
                    <a:pt x="763" y="126"/>
                    <a:pt x="738" y="151"/>
                    <a:pt x="726" y="176"/>
                  </a:cubicBezTo>
                  <a:cubicBezTo>
                    <a:pt x="676" y="138"/>
                    <a:pt x="626" y="88"/>
                    <a:pt x="576" y="51"/>
                  </a:cubicBezTo>
                  <a:cubicBezTo>
                    <a:pt x="550" y="29"/>
                    <a:pt x="523" y="20"/>
                    <a:pt x="497" y="20"/>
                  </a:cubicBezTo>
                  <a:cubicBezTo>
                    <a:pt x="432" y="20"/>
                    <a:pt x="372" y="76"/>
                    <a:pt x="363" y="138"/>
                  </a:cubicBezTo>
                  <a:cubicBezTo>
                    <a:pt x="301" y="76"/>
                    <a:pt x="251" y="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2" name="Google Shape;4792;p15"/>
            <p:cNvSpPr/>
            <p:nvPr/>
          </p:nvSpPr>
          <p:spPr>
            <a:xfrm>
              <a:off x="6496150" y="2062400"/>
              <a:ext cx="8525" cy="64400"/>
            </a:xfrm>
            <a:custGeom>
              <a:avLst/>
              <a:gdLst/>
              <a:ahLst/>
              <a:cxnLst/>
              <a:rect l="l" t="t" r="r" b="b"/>
              <a:pathLst>
                <a:path w="341" h="2576" extrusionOk="0">
                  <a:moveTo>
                    <a:pt x="163" y="0"/>
                  </a:moveTo>
                  <a:cubicBezTo>
                    <a:pt x="63" y="637"/>
                    <a:pt x="1" y="1287"/>
                    <a:pt x="38" y="1924"/>
                  </a:cubicBezTo>
                  <a:cubicBezTo>
                    <a:pt x="63" y="2112"/>
                    <a:pt x="101" y="2412"/>
                    <a:pt x="138" y="2512"/>
                  </a:cubicBezTo>
                  <a:cubicBezTo>
                    <a:pt x="153" y="2556"/>
                    <a:pt x="189" y="2575"/>
                    <a:pt x="226" y="2575"/>
                  </a:cubicBezTo>
                  <a:cubicBezTo>
                    <a:pt x="283" y="2575"/>
                    <a:pt x="341" y="2530"/>
                    <a:pt x="326" y="2462"/>
                  </a:cubicBezTo>
                  <a:cubicBezTo>
                    <a:pt x="238" y="1650"/>
                    <a:pt x="201" y="825"/>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3" name="Google Shape;4793;p15"/>
            <p:cNvSpPr/>
            <p:nvPr/>
          </p:nvSpPr>
          <p:spPr>
            <a:xfrm>
              <a:off x="6501775" y="2077700"/>
              <a:ext cx="43400" cy="97450"/>
            </a:xfrm>
            <a:custGeom>
              <a:avLst/>
              <a:gdLst/>
              <a:ahLst/>
              <a:cxnLst/>
              <a:rect l="l" t="t" r="r" b="b"/>
              <a:pathLst>
                <a:path w="1736" h="3898" extrusionOk="0">
                  <a:moveTo>
                    <a:pt x="113" y="0"/>
                  </a:moveTo>
                  <a:cubicBezTo>
                    <a:pt x="76" y="738"/>
                    <a:pt x="1" y="1500"/>
                    <a:pt x="188" y="2225"/>
                  </a:cubicBezTo>
                  <a:cubicBezTo>
                    <a:pt x="288" y="2587"/>
                    <a:pt x="388" y="2962"/>
                    <a:pt x="651" y="3237"/>
                  </a:cubicBezTo>
                  <a:cubicBezTo>
                    <a:pt x="678" y="3259"/>
                    <a:pt x="708" y="3269"/>
                    <a:pt x="737" y="3269"/>
                  </a:cubicBezTo>
                  <a:cubicBezTo>
                    <a:pt x="774" y="3269"/>
                    <a:pt x="810" y="3253"/>
                    <a:pt x="838" y="3224"/>
                  </a:cubicBezTo>
                  <a:cubicBezTo>
                    <a:pt x="938" y="3462"/>
                    <a:pt x="1138" y="3774"/>
                    <a:pt x="1213" y="3837"/>
                  </a:cubicBezTo>
                  <a:cubicBezTo>
                    <a:pt x="1255" y="3858"/>
                    <a:pt x="1294" y="3868"/>
                    <a:pt x="1330" y="3868"/>
                  </a:cubicBezTo>
                  <a:cubicBezTo>
                    <a:pt x="1379" y="3868"/>
                    <a:pt x="1421" y="3848"/>
                    <a:pt x="1450" y="3812"/>
                  </a:cubicBezTo>
                  <a:cubicBezTo>
                    <a:pt x="1463" y="3824"/>
                    <a:pt x="1463" y="3837"/>
                    <a:pt x="1475" y="3849"/>
                  </a:cubicBezTo>
                  <a:cubicBezTo>
                    <a:pt x="1498" y="3883"/>
                    <a:pt x="1532" y="3898"/>
                    <a:pt x="1567" y="3898"/>
                  </a:cubicBezTo>
                  <a:cubicBezTo>
                    <a:pt x="1648" y="3898"/>
                    <a:pt x="1735" y="3820"/>
                    <a:pt x="1700" y="3724"/>
                  </a:cubicBezTo>
                  <a:cubicBezTo>
                    <a:pt x="1438" y="2962"/>
                    <a:pt x="1138" y="2387"/>
                    <a:pt x="801" y="1587"/>
                  </a:cubicBezTo>
                  <a:lnTo>
                    <a:pt x="801" y="1587"/>
                  </a:lnTo>
                  <a:cubicBezTo>
                    <a:pt x="938" y="2087"/>
                    <a:pt x="1063" y="2612"/>
                    <a:pt x="1213" y="3125"/>
                  </a:cubicBezTo>
                  <a:cubicBezTo>
                    <a:pt x="801" y="2362"/>
                    <a:pt x="588" y="1525"/>
                    <a:pt x="338" y="613"/>
                  </a:cubicBezTo>
                  <a:lnTo>
                    <a:pt x="338" y="613"/>
                  </a:lnTo>
                  <a:cubicBezTo>
                    <a:pt x="413" y="1250"/>
                    <a:pt x="463" y="1887"/>
                    <a:pt x="613" y="2512"/>
                  </a:cubicBezTo>
                  <a:cubicBezTo>
                    <a:pt x="288" y="1737"/>
                    <a:pt x="213" y="863"/>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4" name="Google Shape;4794;p15"/>
            <p:cNvSpPr/>
            <p:nvPr/>
          </p:nvSpPr>
          <p:spPr>
            <a:xfrm>
              <a:off x="6551150" y="1881175"/>
              <a:ext cx="143425" cy="36275"/>
            </a:xfrm>
            <a:custGeom>
              <a:avLst/>
              <a:gdLst/>
              <a:ahLst/>
              <a:cxnLst/>
              <a:rect l="l" t="t" r="r" b="b"/>
              <a:pathLst>
                <a:path w="5737" h="1451" extrusionOk="0">
                  <a:moveTo>
                    <a:pt x="5460" y="1"/>
                  </a:moveTo>
                  <a:cubicBezTo>
                    <a:pt x="4815" y="1"/>
                    <a:pt x="4173" y="10"/>
                    <a:pt x="3549" y="163"/>
                  </a:cubicBezTo>
                  <a:cubicBezTo>
                    <a:pt x="2325" y="488"/>
                    <a:pt x="1150" y="938"/>
                    <a:pt x="0" y="1451"/>
                  </a:cubicBezTo>
                  <a:cubicBezTo>
                    <a:pt x="925" y="1163"/>
                    <a:pt x="1875" y="963"/>
                    <a:pt x="2787" y="676"/>
                  </a:cubicBezTo>
                  <a:cubicBezTo>
                    <a:pt x="3749" y="338"/>
                    <a:pt x="4736" y="151"/>
                    <a:pt x="5736" y="1"/>
                  </a:cubicBezTo>
                  <a:cubicBezTo>
                    <a:pt x="5644" y="1"/>
                    <a:pt x="5552" y="1"/>
                    <a:pt x="5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5" name="Google Shape;4795;p15"/>
            <p:cNvSpPr/>
            <p:nvPr/>
          </p:nvSpPr>
          <p:spPr>
            <a:xfrm>
              <a:off x="6573325" y="1896800"/>
              <a:ext cx="79700" cy="20350"/>
            </a:xfrm>
            <a:custGeom>
              <a:avLst/>
              <a:gdLst/>
              <a:ahLst/>
              <a:cxnLst/>
              <a:rect l="l" t="t" r="r" b="b"/>
              <a:pathLst>
                <a:path w="3188" h="814" extrusionOk="0">
                  <a:moveTo>
                    <a:pt x="3187" y="1"/>
                  </a:moveTo>
                  <a:lnTo>
                    <a:pt x="3187" y="1"/>
                  </a:lnTo>
                  <a:cubicBezTo>
                    <a:pt x="2087" y="126"/>
                    <a:pt x="1013" y="351"/>
                    <a:pt x="1" y="813"/>
                  </a:cubicBezTo>
                  <a:cubicBezTo>
                    <a:pt x="1050" y="563"/>
                    <a:pt x="2212" y="351"/>
                    <a:pt x="3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6" name="Google Shape;4796;p15"/>
            <p:cNvSpPr/>
            <p:nvPr/>
          </p:nvSpPr>
          <p:spPr>
            <a:xfrm>
              <a:off x="6590825" y="1907125"/>
              <a:ext cx="55950" cy="14700"/>
            </a:xfrm>
            <a:custGeom>
              <a:avLst/>
              <a:gdLst/>
              <a:ahLst/>
              <a:cxnLst/>
              <a:rect l="l" t="t" r="r" b="b"/>
              <a:pathLst>
                <a:path w="2238" h="588" extrusionOk="0">
                  <a:moveTo>
                    <a:pt x="2237" y="0"/>
                  </a:moveTo>
                  <a:lnTo>
                    <a:pt x="2237" y="0"/>
                  </a:lnTo>
                  <a:cubicBezTo>
                    <a:pt x="1462" y="75"/>
                    <a:pt x="713" y="288"/>
                    <a:pt x="0" y="588"/>
                  </a:cubicBezTo>
                  <a:cubicBezTo>
                    <a:pt x="750" y="450"/>
                    <a:pt x="1550" y="263"/>
                    <a:pt x="2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7" name="Google Shape;4797;p15"/>
            <p:cNvSpPr/>
            <p:nvPr/>
          </p:nvSpPr>
          <p:spPr>
            <a:xfrm>
              <a:off x="6602700" y="1920250"/>
              <a:ext cx="35000" cy="8125"/>
            </a:xfrm>
            <a:custGeom>
              <a:avLst/>
              <a:gdLst/>
              <a:ahLst/>
              <a:cxnLst/>
              <a:rect l="l" t="t" r="r" b="b"/>
              <a:pathLst>
                <a:path w="1400" h="325" extrusionOk="0">
                  <a:moveTo>
                    <a:pt x="1400" y="0"/>
                  </a:moveTo>
                  <a:lnTo>
                    <a:pt x="1400" y="0"/>
                  </a:lnTo>
                  <a:cubicBezTo>
                    <a:pt x="925" y="50"/>
                    <a:pt x="450" y="162"/>
                    <a:pt x="0" y="325"/>
                  </a:cubicBezTo>
                  <a:cubicBezTo>
                    <a:pt x="475" y="275"/>
                    <a:pt x="962" y="162"/>
                    <a:pt x="1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8" name="Google Shape;4798;p15"/>
            <p:cNvSpPr/>
            <p:nvPr/>
          </p:nvSpPr>
          <p:spPr>
            <a:xfrm>
              <a:off x="6609575" y="1935550"/>
              <a:ext cx="15325" cy="1650"/>
            </a:xfrm>
            <a:custGeom>
              <a:avLst/>
              <a:gdLst/>
              <a:ahLst/>
              <a:cxnLst/>
              <a:rect l="l" t="t" r="r" b="b"/>
              <a:pathLst>
                <a:path w="613" h="66" extrusionOk="0">
                  <a:moveTo>
                    <a:pt x="612" y="0"/>
                  </a:moveTo>
                  <a:cubicBezTo>
                    <a:pt x="413" y="0"/>
                    <a:pt x="200" y="25"/>
                    <a:pt x="0" y="63"/>
                  </a:cubicBezTo>
                  <a:cubicBezTo>
                    <a:pt x="29" y="65"/>
                    <a:pt x="57" y="65"/>
                    <a:pt x="85" y="65"/>
                  </a:cubicBezTo>
                  <a:cubicBezTo>
                    <a:pt x="269" y="65"/>
                    <a:pt x="450" y="33"/>
                    <a:pt x="6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9" name="Google Shape;4799;p15"/>
            <p:cNvSpPr/>
            <p:nvPr/>
          </p:nvSpPr>
          <p:spPr>
            <a:xfrm>
              <a:off x="6527075" y="2085500"/>
              <a:ext cx="28475" cy="75950"/>
            </a:xfrm>
            <a:custGeom>
              <a:avLst/>
              <a:gdLst/>
              <a:ahLst/>
              <a:cxnLst/>
              <a:rect l="l" t="t" r="r" b="b"/>
              <a:pathLst>
                <a:path w="1139" h="3038" extrusionOk="0">
                  <a:moveTo>
                    <a:pt x="1" y="1"/>
                  </a:moveTo>
                  <a:lnTo>
                    <a:pt x="1" y="1"/>
                  </a:lnTo>
                  <a:cubicBezTo>
                    <a:pt x="388" y="1013"/>
                    <a:pt x="738" y="2050"/>
                    <a:pt x="1138" y="3037"/>
                  </a:cubicBezTo>
                  <a:cubicBezTo>
                    <a:pt x="976" y="1963"/>
                    <a:pt x="601" y="9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0" name="Google Shape;4800;p15"/>
            <p:cNvSpPr/>
            <p:nvPr/>
          </p:nvSpPr>
          <p:spPr>
            <a:xfrm>
              <a:off x="6540200" y="2098625"/>
              <a:ext cx="18775" cy="50025"/>
            </a:xfrm>
            <a:custGeom>
              <a:avLst/>
              <a:gdLst/>
              <a:ahLst/>
              <a:cxnLst/>
              <a:rect l="l" t="t" r="r" b="b"/>
              <a:pathLst>
                <a:path w="751" h="2001" extrusionOk="0">
                  <a:moveTo>
                    <a:pt x="1" y="1"/>
                  </a:moveTo>
                  <a:cubicBezTo>
                    <a:pt x="163" y="688"/>
                    <a:pt x="426" y="1363"/>
                    <a:pt x="751" y="2000"/>
                  </a:cubicBezTo>
                  <a:cubicBezTo>
                    <a:pt x="601" y="1300"/>
                    <a:pt x="338" y="6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1" name="Google Shape;4801;p15"/>
            <p:cNvSpPr/>
            <p:nvPr/>
          </p:nvSpPr>
          <p:spPr>
            <a:xfrm>
              <a:off x="6549900" y="2109550"/>
              <a:ext cx="13450" cy="32850"/>
            </a:xfrm>
            <a:custGeom>
              <a:avLst/>
              <a:gdLst/>
              <a:ahLst/>
              <a:cxnLst/>
              <a:rect l="l" t="t" r="r" b="b"/>
              <a:pathLst>
                <a:path w="538" h="1314" extrusionOk="0">
                  <a:moveTo>
                    <a:pt x="0" y="1"/>
                  </a:moveTo>
                  <a:lnTo>
                    <a:pt x="0" y="1"/>
                  </a:lnTo>
                  <a:cubicBezTo>
                    <a:pt x="125" y="451"/>
                    <a:pt x="300" y="913"/>
                    <a:pt x="538" y="1313"/>
                  </a:cubicBezTo>
                  <a:cubicBezTo>
                    <a:pt x="413" y="851"/>
                    <a:pt x="250" y="4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2" name="Google Shape;4802;p15"/>
            <p:cNvSpPr/>
            <p:nvPr/>
          </p:nvSpPr>
          <p:spPr>
            <a:xfrm>
              <a:off x="6455225" y="1947725"/>
              <a:ext cx="38775" cy="61275"/>
            </a:xfrm>
            <a:custGeom>
              <a:avLst/>
              <a:gdLst/>
              <a:ahLst/>
              <a:cxnLst/>
              <a:rect l="l" t="t" r="r" b="b"/>
              <a:pathLst>
                <a:path w="1551" h="2451" extrusionOk="0">
                  <a:moveTo>
                    <a:pt x="1550" y="1"/>
                  </a:moveTo>
                  <a:cubicBezTo>
                    <a:pt x="1313" y="401"/>
                    <a:pt x="1050" y="713"/>
                    <a:pt x="763" y="1113"/>
                  </a:cubicBezTo>
                  <a:cubicBezTo>
                    <a:pt x="488" y="1488"/>
                    <a:pt x="238" y="1888"/>
                    <a:pt x="1" y="2300"/>
                  </a:cubicBezTo>
                  <a:cubicBezTo>
                    <a:pt x="38" y="2350"/>
                    <a:pt x="76" y="2400"/>
                    <a:pt x="101" y="2450"/>
                  </a:cubicBezTo>
                  <a:cubicBezTo>
                    <a:pt x="701" y="1700"/>
                    <a:pt x="1200" y="888"/>
                    <a:pt x="15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3" name="Google Shape;4803;p15"/>
            <p:cNvSpPr/>
            <p:nvPr/>
          </p:nvSpPr>
          <p:spPr>
            <a:xfrm>
              <a:off x="6459925" y="1960550"/>
              <a:ext cx="34700" cy="56875"/>
            </a:xfrm>
            <a:custGeom>
              <a:avLst/>
              <a:gdLst/>
              <a:ahLst/>
              <a:cxnLst/>
              <a:rect l="l" t="t" r="r" b="b"/>
              <a:pathLst>
                <a:path w="1388" h="2275" extrusionOk="0">
                  <a:moveTo>
                    <a:pt x="1387" y="0"/>
                  </a:moveTo>
                  <a:cubicBezTo>
                    <a:pt x="912" y="650"/>
                    <a:pt x="425" y="1362"/>
                    <a:pt x="0" y="2062"/>
                  </a:cubicBezTo>
                  <a:cubicBezTo>
                    <a:pt x="25" y="2100"/>
                    <a:pt x="38" y="2137"/>
                    <a:pt x="63" y="2175"/>
                  </a:cubicBezTo>
                  <a:cubicBezTo>
                    <a:pt x="75" y="2200"/>
                    <a:pt x="100" y="2237"/>
                    <a:pt x="113" y="2274"/>
                  </a:cubicBezTo>
                  <a:cubicBezTo>
                    <a:pt x="600" y="1562"/>
                    <a:pt x="1025" y="825"/>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4" name="Google Shape;4804;p15"/>
            <p:cNvSpPr/>
            <p:nvPr/>
          </p:nvSpPr>
          <p:spPr>
            <a:xfrm>
              <a:off x="6464925" y="1987400"/>
              <a:ext cx="21575" cy="40325"/>
            </a:xfrm>
            <a:custGeom>
              <a:avLst/>
              <a:gdLst/>
              <a:ahLst/>
              <a:cxnLst/>
              <a:rect l="l" t="t" r="r" b="b"/>
              <a:pathLst>
                <a:path w="863" h="1613" extrusionOk="0">
                  <a:moveTo>
                    <a:pt x="862" y="1"/>
                  </a:moveTo>
                  <a:cubicBezTo>
                    <a:pt x="575" y="451"/>
                    <a:pt x="275" y="926"/>
                    <a:pt x="0" y="1400"/>
                  </a:cubicBezTo>
                  <a:cubicBezTo>
                    <a:pt x="38" y="1475"/>
                    <a:pt x="63" y="1538"/>
                    <a:pt x="88" y="1613"/>
                  </a:cubicBezTo>
                  <a:cubicBezTo>
                    <a:pt x="388" y="1101"/>
                    <a:pt x="637" y="563"/>
                    <a:pt x="8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5" name="Google Shape;4805;p15"/>
            <p:cNvSpPr/>
            <p:nvPr/>
          </p:nvSpPr>
          <p:spPr>
            <a:xfrm>
              <a:off x="6468675" y="2008350"/>
              <a:ext cx="11875" cy="31875"/>
            </a:xfrm>
            <a:custGeom>
              <a:avLst/>
              <a:gdLst/>
              <a:ahLst/>
              <a:cxnLst/>
              <a:rect l="l" t="t" r="r" b="b"/>
              <a:pathLst>
                <a:path w="475" h="1275" extrusionOk="0">
                  <a:moveTo>
                    <a:pt x="475" y="0"/>
                  </a:moveTo>
                  <a:lnTo>
                    <a:pt x="475" y="0"/>
                  </a:lnTo>
                  <a:cubicBezTo>
                    <a:pt x="325" y="325"/>
                    <a:pt x="163" y="650"/>
                    <a:pt x="0" y="987"/>
                  </a:cubicBezTo>
                  <a:cubicBezTo>
                    <a:pt x="13" y="1050"/>
                    <a:pt x="25" y="1112"/>
                    <a:pt x="38" y="1175"/>
                  </a:cubicBezTo>
                  <a:cubicBezTo>
                    <a:pt x="50" y="1212"/>
                    <a:pt x="50" y="1237"/>
                    <a:pt x="63" y="1275"/>
                  </a:cubicBezTo>
                  <a:cubicBezTo>
                    <a:pt x="250" y="875"/>
                    <a:pt x="400" y="450"/>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6" name="Google Shape;4806;p15"/>
            <p:cNvSpPr/>
            <p:nvPr/>
          </p:nvSpPr>
          <p:spPr>
            <a:xfrm>
              <a:off x="6471175" y="2020825"/>
              <a:ext cx="10625" cy="35350"/>
            </a:xfrm>
            <a:custGeom>
              <a:avLst/>
              <a:gdLst/>
              <a:ahLst/>
              <a:cxnLst/>
              <a:rect l="l" t="t" r="r" b="b"/>
              <a:pathLst>
                <a:path w="425" h="1414" extrusionOk="0">
                  <a:moveTo>
                    <a:pt x="425" y="1"/>
                  </a:moveTo>
                  <a:lnTo>
                    <a:pt x="425" y="1"/>
                  </a:lnTo>
                  <a:cubicBezTo>
                    <a:pt x="287" y="351"/>
                    <a:pt x="138" y="688"/>
                    <a:pt x="0" y="1038"/>
                  </a:cubicBezTo>
                  <a:cubicBezTo>
                    <a:pt x="0" y="1101"/>
                    <a:pt x="0" y="1163"/>
                    <a:pt x="0" y="1226"/>
                  </a:cubicBezTo>
                  <a:cubicBezTo>
                    <a:pt x="0" y="1263"/>
                    <a:pt x="13" y="1301"/>
                    <a:pt x="13" y="1338"/>
                  </a:cubicBezTo>
                  <a:cubicBezTo>
                    <a:pt x="25" y="1363"/>
                    <a:pt x="25" y="1388"/>
                    <a:pt x="25" y="1413"/>
                  </a:cubicBezTo>
                  <a:cubicBezTo>
                    <a:pt x="238" y="963"/>
                    <a:pt x="387" y="501"/>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7" name="Google Shape;4807;p15"/>
            <p:cNvSpPr/>
            <p:nvPr/>
          </p:nvSpPr>
          <p:spPr>
            <a:xfrm>
              <a:off x="6194975" y="2386050"/>
              <a:ext cx="230925" cy="81925"/>
            </a:xfrm>
            <a:custGeom>
              <a:avLst/>
              <a:gdLst/>
              <a:ahLst/>
              <a:cxnLst/>
              <a:rect l="l" t="t" r="r" b="b"/>
              <a:pathLst>
                <a:path w="9237" h="3277" extrusionOk="0">
                  <a:moveTo>
                    <a:pt x="1" y="1"/>
                  </a:moveTo>
                  <a:lnTo>
                    <a:pt x="1" y="1"/>
                  </a:lnTo>
                  <a:cubicBezTo>
                    <a:pt x="1138" y="1450"/>
                    <a:pt x="2625" y="2237"/>
                    <a:pt x="4262" y="2600"/>
                  </a:cubicBezTo>
                  <a:cubicBezTo>
                    <a:pt x="3500" y="2487"/>
                    <a:pt x="2550" y="2300"/>
                    <a:pt x="1850" y="2013"/>
                  </a:cubicBezTo>
                  <a:lnTo>
                    <a:pt x="1850" y="2013"/>
                  </a:lnTo>
                  <a:cubicBezTo>
                    <a:pt x="3188" y="2725"/>
                    <a:pt x="4687" y="3087"/>
                    <a:pt x="6174" y="3237"/>
                  </a:cubicBezTo>
                  <a:cubicBezTo>
                    <a:pt x="6425" y="3264"/>
                    <a:pt x="6675" y="3277"/>
                    <a:pt x="6925" y="3277"/>
                  </a:cubicBezTo>
                  <a:cubicBezTo>
                    <a:pt x="7598" y="3277"/>
                    <a:pt x="8267" y="3186"/>
                    <a:pt x="8924" y="3050"/>
                  </a:cubicBezTo>
                  <a:cubicBezTo>
                    <a:pt x="8986" y="3000"/>
                    <a:pt x="9049" y="2962"/>
                    <a:pt x="9124" y="2937"/>
                  </a:cubicBezTo>
                  <a:cubicBezTo>
                    <a:pt x="9124" y="2925"/>
                    <a:pt x="9136" y="2925"/>
                    <a:pt x="9136" y="2925"/>
                  </a:cubicBezTo>
                  <a:cubicBezTo>
                    <a:pt x="9136" y="2912"/>
                    <a:pt x="9124" y="2900"/>
                    <a:pt x="9124" y="2875"/>
                  </a:cubicBezTo>
                  <a:cubicBezTo>
                    <a:pt x="8640" y="2932"/>
                    <a:pt x="8177" y="2958"/>
                    <a:pt x="7724" y="2958"/>
                  </a:cubicBezTo>
                  <a:cubicBezTo>
                    <a:pt x="7193" y="2958"/>
                    <a:pt x="6675" y="2923"/>
                    <a:pt x="6149" y="2862"/>
                  </a:cubicBezTo>
                  <a:lnTo>
                    <a:pt x="6149" y="2862"/>
                  </a:lnTo>
                  <a:cubicBezTo>
                    <a:pt x="6449" y="2881"/>
                    <a:pt x="6751" y="2890"/>
                    <a:pt x="7053" y="2890"/>
                  </a:cubicBezTo>
                  <a:cubicBezTo>
                    <a:pt x="7748" y="2890"/>
                    <a:pt x="8448" y="2844"/>
                    <a:pt x="9136" y="2775"/>
                  </a:cubicBezTo>
                  <a:cubicBezTo>
                    <a:pt x="9161" y="2712"/>
                    <a:pt x="9199" y="2662"/>
                    <a:pt x="9236" y="2625"/>
                  </a:cubicBezTo>
                  <a:cubicBezTo>
                    <a:pt x="8049" y="2625"/>
                    <a:pt x="7199" y="2512"/>
                    <a:pt x="6012" y="2300"/>
                  </a:cubicBezTo>
                  <a:cubicBezTo>
                    <a:pt x="3750" y="2062"/>
                    <a:pt x="1676" y="15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8" name="Google Shape;4808;p15"/>
            <p:cNvSpPr/>
            <p:nvPr/>
          </p:nvSpPr>
          <p:spPr>
            <a:xfrm>
              <a:off x="6274025" y="2456350"/>
              <a:ext cx="135300" cy="22850"/>
            </a:xfrm>
            <a:custGeom>
              <a:avLst/>
              <a:gdLst/>
              <a:ahLst/>
              <a:cxnLst/>
              <a:rect l="l" t="t" r="r" b="b"/>
              <a:pathLst>
                <a:path w="5412" h="914" extrusionOk="0">
                  <a:moveTo>
                    <a:pt x="1" y="0"/>
                  </a:moveTo>
                  <a:cubicBezTo>
                    <a:pt x="1544" y="612"/>
                    <a:pt x="2719" y="914"/>
                    <a:pt x="3979" y="914"/>
                  </a:cubicBezTo>
                  <a:cubicBezTo>
                    <a:pt x="4239" y="914"/>
                    <a:pt x="4503" y="901"/>
                    <a:pt x="4774" y="875"/>
                  </a:cubicBezTo>
                  <a:cubicBezTo>
                    <a:pt x="4799" y="838"/>
                    <a:pt x="4837" y="800"/>
                    <a:pt x="4887" y="788"/>
                  </a:cubicBezTo>
                  <a:cubicBezTo>
                    <a:pt x="5012" y="750"/>
                    <a:pt x="5137" y="700"/>
                    <a:pt x="5262" y="650"/>
                  </a:cubicBezTo>
                  <a:cubicBezTo>
                    <a:pt x="5274" y="638"/>
                    <a:pt x="5287" y="625"/>
                    <a:pt x="5299" y="625"/>
                  </a:cubicBezTo>
                  <a:cubicBezTo>
                    <a:pt x="5337" y="588"/>
                    <a:pt x="5374" y="550"/>
                    <a:pt x="5412" y="525"/>
                  </a:cubicBezTo>
                  <a:lnTo>
                    <a:pt x="5412" y="525"/>
                  </a:lnTo>
                  <a:cubicBezTo>
                    <a:pt x="5020" y="546"/>
                    <a:pt x="4624" y="563"/>
                    <a:pt x="4227" y="563"/>
                  </a:cubicBezTo>
                  <a:cubicBezTo>
                    <a:pt x="3914" y="563"/>
                    <a:pt x="3601" y="553"/>
                    <a:pt x="3287" y="525"/>
                  </a:cubicBezTo>
                  <a:cubicBezTo>
                    <a:pt x="2325" y="475"/>
                    <a:pt x="1088"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9" name="Google Shape;4809;p15"/>
            <p:cNvSpPr/>
            <p:nvPr/>
          </p:nvSpPr>
          <p:spPr>
            <a:xfrm>
              <a:off x="6099075" y="2140175"/>
              <a:ext cx="70000" cy="214975"/>
            </a:xfrm>
            <a:custGeom>
              <a:avLst/>
              <a:gdLst/>
              <a:ahLst/>
              <a:cxnLst/>
              <a:rect l="l" t="t" r="r" b="b"/>
              <a:pathLst>
                <a:path w="2800" h="8599" extrusionOk="0">
                  <a:moveTo>
                    <a:pt x="650" y="1"/>
                  </a:moveTo>
                  <a:cubicBezTo>
                    <a:pt x="650" y="13"/>
                    <a:pt x="638" y="38"/>
                    <a:pt x="638" y="51"/>
                  </a:cubicBezTo>
                  <a:cubicBezTo>
                    <a:pt x="600" y="301"/>
                    <a:pt x="563" y="538"/>
                    <a:pt x="488" y="788"/>
                  </a:cubicBezTo>
                  <a:cubicBezTo>
                    <a:pt x="450" y="913"/>
                    <a:pt x="413" y="1050"/>
                    <a:pt x="375" y="1175"/>
                  </a:cubicBezTo>
                  <a:cubicBezTo>
                    <a:pt x="375" y="1188"/>
                    <a:pt x="375" y="1188"/>
                    <a:pt x="375" y="1200"/>
                  </a:cubicBezTo>
                  <a:cubicBezTo>
                    <a:pt x="363" y="1288"/>
                    <a:pt x="363" y="1375"/>
                    <a:pt x="350" y="1450"/>
                  </a:cubicBezTo>
                  <a:cubicBezTo>
                    <a:pt x="350" y="1475"/>
                    <a:pt x="350" y="1488"/>
                    <a:pt x="350" y="1500"/>
                  </a:cubicBezTo>
                  <a:cubicBezTo>
                    <a:pt x="325" y="1563"/>
                    <a:pt x="275" y="1625"/>
                    <a:pt x="225" y="1650"/>
                  </a:cubicBezTo>
                  <a:cubicBezTo>
                    <a:pt x="213" y="1663"/>
                    <a:pt x="188" y="1663"/>
                    <a:pt x="175" y="1663"/>
                  </a:cubicBezTo>
                  <a:cubicBezTo>
                    <a:pt x="163" y="1675"/>
                    <a:pt x="163" y="1688"/>
                    <a:pt x="138" y="1700"/>
                  </a:cubicBezTo>
                  <a:cubicBezTo>
                    <a:pt x="150" y="1850"/>
                    <a:pt x="163" y="2000"/>
                    <a:pt x="188" y="2150"/>
                  </a:cubicBezTo>
                  <a:cubicBezTo>
                    <a:pt x="175" y="2150"/>
                    <a:pt x="175" y="2138"/>
                    <a:pt x="175" y="2138"/>
                  </a:cubicBezTo>
                  <a:cubicBezTo>
                    <a:pt x="163" y="2200"/>
                    <a:pt x="138" y="2250"/>
                    <a:pt x="125" y="2313"/>
                  </a:cubicBezTo>
                  <a:cubicBezTo>
                    <a:pt x="88" y="2450"/>
                    <a:pt x="63" y="2600"/>
                    <a:pt x="38" y="2737"/>
                  </a:cubicBezTo>
                  <a:cubicBezTo>
                    <a:pt x="25" y="2800"/>
                    <a:pt x="13" y="2875"/>
                    <a:pt x="0" y="2937"/>
                  </a:cubicBezTo>
                  <a:cubicBezTo>
                    <a:pt x="88" y="3450"/>
                    <a:pt x="200" y="3950"/>
                    <a:pt x="363" y="4437"/>
                  </a:cubicBezTo>
                  <a:cubicBezTo>
                    <a:pt x="875" y="5962"/>
                    <a:pt x="1750" y="7386"/>
                    <a:pt x="2800" y="8598"/>
                  </a:cubicBezTo>
                  <a:cubicBezTo>
                    <a:pt x="1812" y="7124"/>
                    <a:pt x="1113" y="5662"/>
                    <a:pt x="613" y="3975"/>
                  </a:cubicBezTo>
                  <a:cubicBezTo>
                    <a:pt x="488" y="3587"/>
                    <a:pt x="388" y="3187"/>
                    <a:pt x="313" y="2812"/>
                  </a:cubicBezTo>
                  <a:lnTo>
                    <a:pt x="313" y="2812"/>
                  </a:lnTo>
                  <a:cubicBezTo>
                    <a:pt x="550" y="3825"/>
                    <a:pt x="975" y="4799"/>
                    <a:pt x="1413" y="5749"/>
                  </a:cubicBezTo>
                  <a:cubicBezTo>
                    <a:pt x="1025" y="4487"/>
                    <a:pt x="700" y="3237"/>
                    <a:pt x="638" y="2050"/>
                  </a:cubicBezTo>
                  <a:cubicBezTo>
                    <a:pt x="650" y="1375"/>
                    <a:pt x="650" y="688"/>
                    <a:pt x="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0" name="Google Shape;4810;p15"/>
            <p:cNvSpPr/>
            <p:nvPr/>
          </p:nvSpPr>
          <p:spPr>
            <a:xfrm>
              <a:off x="6097825" y="2220150"/>
              <a:ext cx="46875" cy="117200"/>
            </a:xfrm>
            <a:custGeom>
              <a:avLst/>
              <a:gdLst/>
              <a:ahLst/>
              <a:cxnLst/>
              <a:rect l="l" t="t" r="r" b="b"/>
              <a:pathLst>
                <a:path w="1875" h="4688" extrusionOk="0">
                  <a:moveTo>
                    <a:pt x="13" y="1"/>
                  </a:moveTo>
                  <a:cubicBezTo>
                    <a:pt x="13" y="1"/>
                    <a:pt x="0" y="13"/>
                    <a:pt x="0" y="13"/>
                  </a:cubicBezTo>
                  <a:cubicBezTo>
                    <a:pt x="25" y="238"/>
                    <a:pt x="63" y="476"/>
                    <a:pt x="100" y="701"/>
                  </a:cubicBezTo>
                  <a:cubicBezTo>
                    <a:pt x="125" y="838"/>
                    <a:pt x="163" y="976"/>
                    <a:pt x="188" y="1126"/>
                  </a:cubicBezTo>
                  <a:cubicBezTo>
                    <a:pt x="188" y="1176"/>
                    <a:pt x="200" y="1213"/>
                    <a:pt x="213" y="1263"/>
                  </a:cubicBezTo>
                  <a:cubicBezTo>
                    <a:pt x="213" y="1275"/>
                    <a:pt x="213" y="1288"/>
                    <a:pt x="213" y="1288"/>
                  </a:cubicBezTo>
                  <a:cubicBezTo>
                    <a:pt x="263" y="1488"/>
                    <a:pt x="313" y="1675"/>
                    <a:pt x="363" y="1875"/>
                  </a:cubicBezTo>
                  <a:cubicBezTo>
                    <a:pt x="388" y="1950"/>
                    <a:pt x="400" y="2038"/>
                    <a:pt x="425" y="2125"/>
                  </a:cubicBezTo>
                  <a:cubicBezTo>
                    <a:pt x="425" y="2163"/>
                    <a:pt x="438" y="2200"/>
                    <a:pt x="438" y="2238"/>
                  </a:cubicBezTo>
                  <a:cubicBezTo>
                    <a:pt x="455" y="2271"/>
                    <a:pt x="460" y="2282"/>
                    <a:pt x="455" y="2282"/>
                  </a:cubicBezTo>
                  <a:cubicBezTo>
                    <a:pt x="452" y="2282"/>
                    <a:pt x="446" y="2279"/>
                    <a:pt x="438" y="2275"/>
                  </a:cubicBezTo>
                  <a:lnTo>
                    <a:pt x="438" y="2275"/>
                  </a:lnTo>
                  <a:cubicBezTo>
                    <a:pt x="438" y="2275"/>
                    <a:pt x="450" y="2288"/>
                    <a:pt x="450" y="2288"/>
                  </a:cubicBezTo>
                  <a:cubicBezTo>
                    <a:pt x="525" y="2438"/>
                    <a:pt x="463" y="2563"/>
                    <a:pt x="338" y="2638"/>
                  </a:cubicBezTo>
                  <a:cubicBezTo>
                    <a:pt x="600" y="3375"/>
                    <a:pt x="963" y="4062"/>
                    <a:pt x="1475" y="4650"/>
                  </a:cubicBezTo>
                  <a:cubicBezTo>
                    <a:pt x="1175" y="4137"/>
                    <a:pt x="925" y="3600"/>
                    <a:pt x="700" y="3038"/>
                  </a:cubicBezTo>
                  <a:lnTo>
                    <a:pt x="700" y="3038"/>
                  </a:lnTo>
                  <a:cubicBezTo>
                    <a:pt x="1000" y="3637"/>
                    <a:pt x="1388" y="4200"/>
                    <a:pt x="1875" y="4687"/>
                  </a:cubicBezTo>
                  <a:cubicBezTo>
                    <a:pt x="925" y="3275"/>
                    <a:pt x="388" y="1688"/>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1" name="Google Shape;4811;p15"/>
            <p:cNvSpPr/>
            <p:nvPr/>
          </p:nvSpPr>
          <p:spPr>
            <a:xfrm>
              <a:off x="6113750" y="2138625"/>
              <a:ext cx="11275" cy="83750"/>
            </a:xfrm>
            <a:custGeom>
              <a:avLst/>
              <a:gdLst/>
              <a:ahLst/>
              <a:cxnLst/>
              <a:rect l="l" t="t" r="r" b="b"/>
              <a:pathLst>
                <a:path w="451" h="3350" extrusionOk="0">
                  <a:moveTo>
                    <a:pt x="213" y="0"/>
                  </a:moveTo>
                  <a:lnTo>
                    <a:pt x="213" y="0"/>
                  </a:lnTo>
                  <a:cubicBezTo>
                    <a:pt x="1" y="1112"/>
                    <a:pt x="38" y="2287"/>
                    <a:pt x="451" y="3349"/>
                  </a:cubicBezTo>
                  <a:cubicBezTo>
                    <a:pt x="263" y="2262"/>
                    <a:pt x="251" y="1112"/>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2" name="Google Shape;4812;p15"/>
            <p:cNvSpPr/>
            <p:nvPr/>
          </p:nvSpPr>
          <p:spPr>
            <a:xfrm>
              <a:off x="6141875" y="2060525"/>
              <a:ext cx="51875" cy="62175"/>
            </a:xfrm>
            <a:custGeom>
              <a:avLst/>
              <a:gdLst/>
              <a:ahLst/>
              <a:cxnLst/>
              <a:rect l="l" t="t" r="r" b="b"/>
              <a:pathLst>
                <a:path w="2075" h="2487" extrusionOk="0">
                  <a:moveTo>
                    <a:pt x="2075" y="0"/>
                  </a:moveTo>
                  <a:lnTo>
                    <a:pt x="2075" y="0"/>
                  </a:lnTo>
                  <a:cubicBezTo>
                    <a:pt x="1400" y="837"/>
                    <a:pt x="763" y="1712"/>
                    <a:pt x="1" y="2487"/>
                  </a:cubicBezTo>
                  <a:cubicBezTo>
                    <a:pt x="950" y="1875"/>
                    <a:pt x="1650" y="962"/>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3" name="Google Shape;4813;p15"/>
            <p:cNvSpPr/>
            <p:nvPr/>
          </p:nvSpPr>
          <p:spPr>
            <a:xfrm>
              <a:off x="6156550" y="2080200"/>
              <a:ext cx="34075" cy="44375"/>
            </a:xfrm>
            <a:custGeom>
              <a:avLst/>
              <a:gdLst/>
              <a:ahLst/>
              <a:cxnLst/>
              <a:rect l="l" t="t" r="r" b="b"/>
              <a:pathLst>
                <a:path w="1363" h="1775" extrusionOk="0">
                  <a:moveTo>
                    <a:pt x="1363" y="0"/>
                  </a:moveTo>
                  <a:cubicBezTo>
                    <a:pt x="838" y="588"/>
                    <a:pt x="388" y="1162"/>
                    <a:pt x="1" y="1775"/>
                  </a:cubicBezTo>
                  <a:cubicBezTo>
                    <a:pt x="551" y="1262"/>
                    <a:pt x="1026" y="675"/>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4" name="Google Shape;4814;p15"/>
            <p:cNvSpPr/>
            <p:nvPr/>
          </p:nvSpPr>
          <p:spPr>
            <a:xfrm>
              <a:off x="6174375" y="2102375"/>
              <a:ext cx="9700" cy="16575"/>
            </a:xfrm>
            <a:custGeom>
              <a:avLst/>
              <a:gdLst/>
              <a:ahLst/>
              <a:cxnLst/>
              <a:rect l="l" t="t" r="r" b="b"/>
              <a:pathLst>
                <a:path w="388" h="663" extrusionOk="0">
                  <a:moveTo>
                    <a:pt x="388" y="1"/>
                  </a:moveTo>
                  <a:cubicBezTo>
                    <a:pt x="250" y="213"/>
                    <a:pt x="100" y="450"/>
                    <a:pt x="0" y="663"/>
                  </a:cubicBezTo>
                  <a:cubicBezTo>
                    <a:pt x="163" y="463"/>
                    <a:pt x="300" y="251"/>
                    <a:pt x="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5" name="Google Shape;4815;p15"/>
            <p:cNvSpPr/>
            <p:nvPr/>
          </p:nvSpPr>
          <p:spPr>
            <a:xfrm>
              <a:off x="6340250" y="2413850"/>
              <a:ext cx="133450" cy="20075"/>
            </a:xfrm>
            <a:custGeom>
              <a:avLst/>
              <a:gdLst/>
              <a:ahLst/>
              <a:cxnLst/>
              <a:rect l="l" t="t" r="r" b="b"/>
              <a:pathLst>
                <a:path w="5338" h="803" extrusionOk="0">
                  <a:moveTo>
                    <a:pt x="5337" y="1"/>
                  </a:moveTo>
                  <a:lnTo>
                    <a:pt x="5337" y="1"/>
                  </a:lnTo>
                  <a:cubicBezTo>
                    <a:pt x="4712" y="376"/>
                    <a:pt x="4100" y="426"/>
                    <a:pt x="3400" y="438"/>
                  </a:cubicBezTo>
                  <a:cubicBezTo>
                    <a:pt x="2263" y="463"/>
                    <a:pt x="1126" y="513"/>
                    <a:pt x="1" y="638"/>
                  </a:cubicBezTo>
                  <a:cubicBezTo>
                    <a:pt x="827" y="662"/>
                    <a:pt x="1793" y="803"/>
                    <a:pt x="2718" y="803"/>
                  </a:cubicBezTo>
                  <a:cubicBezTo>
                    <a:pt x="3711" y="803"/>
                    <a:pt x="4658" y="641"/>
                    <a:pt x="5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6" name="Google Shape;4816;p15"/>
            <p:cNvSpPr/>
            <p:nvPr/>
          </p:nvSpPr>
          <p:spPr>
            <a:xfrm>
              <a:off x="6392750" y="2428225"/>
              <a:ext cx="67200" cy="12275"/>
            </a:xfrm>
            <a:custGeom>
              <a:avLst/>
              <a:gdLst/>
              <a:ahLst/>
              <a:cxnLst/>
              <a:rect l="l" t="t" r="r" b="b"/>
              <a:pathLst>
                <a:path w="2688" h="491" extrusionOk="0">
                  <a:moveTo>
                    <a:pt x="2687" y="1"/>
                  </a:moveTo>
                  <a:cubicBezTo>
                    <a:pt x="1812" y="288"/>
                    <a:pt x="938" y="276"/>
                    <a:pt x="0" y="413"/>
                  </a:cubicBezTo>
                  <a:cubicBezTo>
                    <a:pt x="338" y="425"/>
                    <a:pt x="575" y="488"/>
                    <a:pt x="925" y="488"/>
                  </a:cubicBezTo>
                  <a:cubicBezTo>
                    <a:pt x="960" y="489"/>
                    <a:pt x="996" y="490"/>
                    <a:pt x="1031" y="490"/>
                  </a:cubicBezTo>
                  <a:cubicBezTo>
                    <a:pt x="1620" y="490"/>
                    <a:pt x="2204" y="295"/>
                    <a:pt x="26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7" name="Google Shape;4817;p15"/>
            <p:cNvSpPr/>
            <p:nvPr/>
          </p:nvSpPr>
          <p:spPr>
            <a:xfrm>
              <a:off x="6318400" y="2396675"/>
              <a:ext cx="141225" cy="17150"/>
            </a:xfrm>
            <a:custGeom>
              <a:avLst/>
              <a:gdLst/>
              <a:ahLst/>
              <a:cxnLst/>
              <a:rect l="l" t="t" r="r" b="b"/>
              <a:pathLst>
                <a:path w="5649" h="686" extrusionOk="0">
                  <a:moveTo>
                    <a:pt x="4749" y="0"/>
                  </a:moveTo>
                  <a:lnTo>
                    <a:pt x="4749" y="0"/>
                  </a:lnTo>
                  <a:cubicBezTo>
                    <a:pt x="3762" y="163"/>
                    <a:pt x="2762" y="138"/>
                    <a:pt x="1762" y="200"/>
                  </a:cubicBezTo>
                  <a:cubicBezTo>
                    <a:pt x="2012" y="238"/>
                    <a:pt x="2250" y="275"/>
                    <a:pt x="2500" y="300"/>
                  </a:cubicBezTo>
                  <a:cubicBezTo>
                    <a:pt x="1941" y="300"/>
                    <a:pt x="1383" y="306"/>
                    <a:pt x="829" y="306"/>
                  </a:cubicBezTo>
                  <a:cubicBezTo>
                    <a:pt x="551" y="306"/>
                    <a:pt x="275" y="305"/>
                    <a:pt x="0" y="300"/>
                  </a:cubicBezTo>
                  <a:lnTo>
                    <a:pt x="0" y="300"/>
                  </a:lnTo>
                  <a:cubicBezTo>
                    <a:pt x="939" y="494"/>
                    <a:pt x="1998" y="685"/>
                    <a:pt x="3019" y="685"/>
                  </a:cubicBezTo>
                  <a:cubicBezTo>
                    <a:pt x="3971" y="685"/>
                    <a:pt x="4890" y="520"/>
                    <a:pt x="5649" y="38"/>
                  </a:cubicBezTo>
                  <a:lnTo>
                    <a:pt x="5649" y="38"/>
                  </a:lnTo>
                  <a:cubicBezTo>
                    <a:pt x="5021" y="251"/>
                    <a:pt x="4438" y="319"/>
                    <a:pt x="3793" y="319"/>
                  </a:cubicBezTo>
                  <a:cubicBezTo>
                    <a:pt x="3680" y="319"/>
                    <a:pt x="3566" y="317"/>
                    <a:pt x="3449" y="313"/>
                  </a:cubicBezTo>
                  <a:cubicBezTo>
                    <a:pt x="3912" y="288"/>
                    <a:pt x="4349" y="188"/>
                    <a:pt x="47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8" name="Google Shape;4818;p15"/>
            <p:cNvSpPr/>
            <p:nvPr/>
          </p:nvSpPr>
          <p:spPr>
            <a:xfrm>
              <a:off x="6387750" y="2392300"/>
              <a:ext cx="38150" cy="6125"/>
            </a:xfrm>
            <a:custGeom>
              <a:avLst/>
              <a:gdLst/>
              <a:ahLst/>
              <a:cxnLst/>
              <a:rect l="l" t="t" r="r" b="b"/>
              <a:pathLst>
                <a:path w="1526" h="245" extrusionOk="0">
                  <a:moveTo>
                    <a:pt x="1525" y="0"/>
                  </a:moveTo>
                  <a:lnTo>
                    <a:pt x="1525" y="0"/>
                  </a:lnTo>
                  <a:cubicBezTo>
                    <a:pt x="988" y="63"/>
                    <a:pt x="513" y="150"/>
                    <a:pt x="0" y="225"/>
                  </a:cubicBezTo>
                  <a:cubicBezTo>
                    <a:pt x="104" y="238"/>
                    <a:pt x="210" y="244"/>
                    <a:pt x="316" y="244"/>
                  </a:cubicBezTo>
                  <a:cubicBezTo>
                    <a:pt x="739" y="244"/>
                    <a:pt x="1176" y="15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9" name="Google Shape;4819;p15"/>
            <p:cNvSpPr/>
            <p:nvPr/>
          </p:nvSpPr>
          <p:spPr>
            <a:xfrm>
              <a:off x="6152175" y="2205475"/>
              <a:ext cx="55650" cy="115625"/>
            </a:xfrm>
            <a:custGeom>
              <a:avLst/>
              <a:gdLst/>
              <a:ahLst/>
              <a:cxnLst/>
              <a:rect l="l" t="t" r="r" b="b"/>
              <a:pathLst>
                <a:path w="2226" h="4625" extrusionOk="0">
                  <a:moveTo>
                    <a:pt x="38" y="0"/>
                  </a:moveTo>
                  <a:cubicBezTo>
                    <a:pt x="1" y="2087"/>
                    <a:pt x="288" y="3212"/>
                    <a:pt x="2025" y="4462"/>
                  </a:cubicBezTo>
                  <a:cubicBezTo>
                    <a:pt x="2088" y="4512"/>
                    <a:pt x="2188" y="4599"/>
                    <a:pt x="2225" y="4624"/>
                  </a:cubicBezTo>
                  <a:cubicBezTo>
                    <a:pt x="1963" y="4337"/>
                    <a:pt x="1700" y="4037"/>
                    <a:pt x="1451" y="3737"/>
                  </a:cubicBezTo>
                  <a:cubicBezTo>
                    <a:pt x="676" y="2787"/>
                    <a:pt x="276" y="1450"/>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0" name="Google Shape;4820;p15"/>
            <p:cNvSpPr/>
            <p:nvPr/>
          </p:nvSpPr>
          <p:spPr>
            <a:xfrm>
              <a:off x="6147175" y="2242025"/>
              <a:ext cx="38475" cy="73450"/>
            </a:xfrm>
            <a:custGeom>
              <a:avLst/>
              <a:gdLst/>
              <a:ahLst/>
              <a:cxnLst/>
              <a:rect l="l" t="t" r="r" b="b"/>
              <a:pathLst>
                <a:path w="1539" h="2938" extrusionOk="0">
                  <a:moveTo>
                    <a:pt x="1" y="1"/>
                  </a:moveTo>
                  <a:cubicBezTo>
                    <a:pt x="38" y="1113"/>
                    <a:pt x="601" y="2175"/>
                    <a:pt x="1463" y="2875"/>
                  </a:cubicBezTo>
                  <a:cubicBezTo>
                    <a:pt x="1488" y="2900"/>
                    <a:pt x="1513" y="2925"/>
                    <a:pt x="1538" y="2937"/>
                  </a:cubicBezTo>
                  <a:cubicBezTo>
                    <a:pt x="1488" y="2887"/>
                    <a:pt x="1451" y="2837"/>
                    <a:pt x="1413" y="2787"/>
                  </a:cubicBezTo>
                  <a:cubicBezTo>
                    <a:pt x="1013" y="2237"/>
                    <a:pt x="676" y="1663"/>
                    <a:pt x="401" y="1050"/>
                  </a:cubicBezTo>
                  <a:cubicBezTo>
                    <a:pt x="238" y="700"/>
                    <a:pt x="88" y="4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1" name="Google Shape;4821;p15"/>
            <p:cNvSpPr/>
            <p:nvPr/>
          </p:nvSpPr>
          <p:spPr>
            <a:xfrm>
              <a:off x="6149050" y="2272025"/>
              <a:ext cx="22525" cy="40950"/>
            </a:xfrm>
            <a:custGeom>
              <a:avLst/>
              <a:gdLst/>
              <a:ahLst/>
              <a:cxnLst/>
              <a:rect l="l" t="t" r="r" b="b"/>
              <a:pathLst>
                <a:path w="901" h="1638" extrusionOk="0">
                  <a:moveTo>
                    <a:pt x="1" y="0"/>
                  </a:moveTo>
                  <a:cubicBezTo>
                    <a:pt x="113" y="613"/>
                    <a:pt x="426" y="1250"/>
                    <a:pt x="901" y="1637"/>
                  </a:cubicBezTo>
                  <a:cubicBezTo>
                    <a:pt x="538" y="1137"/>
                    <a:pt x="276" y="5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2" name="Google Shape;4822;p15"/>
            <p:cNvSpPr/>
            <p:nvPr/>
          </p:nvSpPr>
          <p:spPr>
            <a:xfrm>
              <a:off x="6149375" y="2288575"/>
              <a:ext cx="14075" cy="27200"/>
            </a:xfrm>
            <a:custGeom>
              <a:avLst/>
              <a:gdLst/>
              <a:ahLst/>
              <a:cxnLst/>
              <a:rect l="l" t="t" r="r" b="b"/>
              <a:pathLst>
                <a:path w="563" h="1088" extrusionOk="0">
                  <a:moveTo>
                    <a:pt x="0" y="1"/>
                  </a:moveTo>
                  <a:lnTo>
                    <a:pt x="0" y="1"/>
                  </a:lnTo>
                  <a:cubicBezTo>
                    <a:pt x="100" y="400"/>
                    <a:pt x="338" y="763"/>
                    <a:pt x="563" y="1088"/>
                  </a:cubicBezTo>
                  <a:cubicBezTo>
                    <a:pt x="400" y="713"/>
                    <a:pt x="175" y="3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3" name="Google Shape;4823;p15"/>
            <p:cNvSpPr/>
            <p:nvPr/>
          </p:nvSpPr>
          <p:spPr>
            <a:xfrm>
              <a:off x="6157500" y="2140175"/>
              <a:ext cx="10325" cy="54075"/>
            </a:xfrm>
            <a:custGeom>
              <a:avLst/>
              <a:gdLst/>
              <a:ahLst/>
              <a:cxnLst/>
              <a:rect l="l" t="t" r="r" b="b"/>
              <a:pathLst>
                <a:path w="413" h="2163" extrusionOk="0">
                  <a:moveTo>
                    <a:pt x="413" y="1"/>
                  </a:moveTo>
                  <a:lnTo>
                    <a:pt x="413" y="1"/>
                  </a:lnTo>
                  <a:cubicBezTo>
                    <a:pt x="175" y="700"/>
                    <a:pt x="38" y="1425"/>
                    <a:pt x="0" y="2163"/>
                  </a:cubicBezTo>
                  <a:cubicBezTo>
                    <a:pt x="200" y="1450"/>
                    <a:pt x="350" y="738"/>
                    <a:pt x="4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4" name="Google Shape;4824;p15"/>
            <p:cNvSpPr/>
            <p:nvPr/>
          </p:nvSpPr>
          <p:spPr>
            <a:xfrm>
              <a:off x="6151250" y="2149250"/>
              <a:ext cx="8775" cy="26875"/>
            </a:xfrm>
            <a:custGeom>
              <a:avLst/>
              <a:gdLst/>
              <a:ahLst/>
              <a:cxnLst/>
              <a:rect l="l" t="t" r="r" b="b"/>
              <a:pathLst>
                <a:path w="351" h="1075" extrusionOk="0">
                  <a:moveTo>
                    <a:pt x="350" y="0"/>
                  </a:moveTo>
                  <a:lnTo>
                    <a:pt x="350" y="0"/>
                  </a:lnTo>
                  <a:cubicBezTo>
                    <a:pt x="200" y="350"/>
                    <a:pt x="88" y="712"/>
                    <a:pt x="0" y="1075"/>
                  </a:cubicBezTo>
                  <a:cubicBezTo>
                    <a:pt x="188" y="750"/>
                    <a:pt x="288" y="362"/>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5" name="Google Shape;4825;p15"/>
            <p:cNvSpPr/>
            <p:nvPr/>
          </p:nvSpPr>
          <p:spPr>
            <a:xfrm>
              <a:off x="6145300" y="2153625"/>
              <a:ext cx="5025" cy="17500"/>
            </a:xfrm>
            <a:custGeom>
              <a:avLst/>
              <a:gdLst/>
              <a:ahLst/>
              <a:cxnLst/>
              <a:rect l="l" t="t" r="r" b="b"/>
              <a:pathLst>
                <a:path w="201" h="700" extrusionOk="0">
                  <a:moveTo>
                    <a:pt x="201" y="0"/>
                  </a:moveTo>
                  <a:lnTo>
                    <a:pt x="201" y="0"/>
                  </a:lnTo>
                  <a:cubicBezTo>
                    <a:pt x="113" y="225"/>
                    <a:pt x="13" y="450"/>
                    <a:pt x="1" y="700"/>
                  </a:cubicBezTo>
                  <a:cubicBezTo>
                    <a:pt x="76" y="462"/>
                    <a:pt x="163" y="212"/>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6" name="Google Shape;4826;p15"/>
            <p:cNvSpPr/>
            <p:nvPr/>
          </p:nvSpPr>
          <p:spPr>
            <a:xfrm>
              <a:off x="6480525" y="2190475"/>
              <a:ext cx="23150" cy="62200"/>
            </a:xfrm>
            <a:custGeom>
              <a:avLst/>
              <a:gdLst/>
              <a:ahLst/>
              <a:cxnLst/>
              <a:rect l="l" t="t" r="r" b="b"/>
              <a:pathLst>
                <a:path w="926" h="2488" extrusionOk="0">
                  <a:moveTo>
                    <a:pt x="351" y="1"/>
                  </a:moveTo>
                  <a:cubicBezTo>
                    <a:pt x="1" y="900"/>
                    <a:pt x="263" y="1813"/>
                    <a:pt x="926" y="2487"/>
                  </a:cubicBezTo>
                  <a:cubicBezTo>
                    <a:pt x="663" y="2000"/>
                    <a:pt x="463" y="1325"/>
                    <a:pt x="376" y="838"/>
                  </a:cubicBezTo>
                  <a:cubicBezTo>
                    <a:pt x="351" y="663"/>
                    <a:pt x="351" y="238"/>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7" name="Google Shape;4827;p15"/>
            <p:cNvSpPr/>
            <p:nvPr/>
          </p:nvSpPr>
          <p:spPr>
            <a:xfrm>
              <a:off x="6478350" y="2187350"/>
              <a:ext cx="12525" cy="60950"/>
            </a:xfrm>
            <a:custGeom>
              <a:avLst/>
              <a:gdLst/>
              <a:ahLst/>
              <a:cxnLst/>
              <a:rect l="l" t="t" r="r" b="b"/>
              <a:pathLst>
                <a:path w="501" h="2438" extrusionOk="0">
                  <a:moveTo>
                    <a:pt x="100" y="1"/>
                  </a:moveTo>
                  <a:cubicBezTo>
                    <a:pt x="38" y="401"/>
                    <a:pt x="0" y="813"/>
                    <a:pt x="75" y="1213"/>
                  </a:cubicBezTo>
                  <a:cubicBezTo>
                    <a:pt x="138" y="1650"/>
                    <a:pt x="338" y="2038"/>
                    <a:pt x="500" y="2438"/>
                  </a:cubicBezTo>
                  <a:cubicBezTo>
                    <a:pt x="363" y="1588"/>
                    <a:pt x="188" y="838"/>
                    <a:pt x="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8" name="Google Shape;4828;p15"/>
            <p:cNvSpPr/>
            <p:nvPr/>
          </p:nvSpPr>
          <p:spPr>
            <a:xfrm>
              <a:off x="6472100" y="2195175"/>
              <a:ext cx="10650" cy="45625"/>
            </a:xfrm>
            <a:custGeom>
              <a:avLst/>
              <a:gdLst/>
              <a:ahLst/>
              <a:cxnLst/>
              <a:rect l="l" t="t" r="r" b="b"/>
              <a:pathLst>
                <a:path w="426" h="1825" extrusionOk="0">
                  <a:moveTo>
                    <a:pt x="38" y="0"/>
                  </a:moveTo>
                  <a:cubicBezTo>
                    <a:pt x="1" y="637"/>
                    <a:pt x="138" y="1262"/>
                    <a:pt x="425" y="1825"/>
                  </a:cubicBezTo>
                  <a:cubicBezTo>
                    <a:pt x="338" y="1212"/>
                    <a:pt x="188" y="575"/>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9" name="Google Shape;4829;p15"/>
            <p:cNvSpPr/>
            <p:nvPr/>
          </p:nvSpPr>
          <p:spPr>
            <a:xfrm>
              <a:off x="6466800" y="2191725"/>
              <a:ext cx="9075" cy="43450"/>
            </a:xfrm>
            <a:custGeom>
              <a:avLst/>
              <a:gdLst/>
              <a:ahLst/>
              <a:cxnLst/>
              <a:rect l="l" t="t" r="r" b="b"/>
              <a:pathLst>
                <a:path w="363" h="1738" extrusionOk="0">
                  <a:moveTo>
                    <a:pt x="0" y="1"/>
                  </a:moveTo>
                  <a:cubicBezTo>
                    <a:pt x="0" y="600"/>
                    <a:pt x="88" y="1200"/>
                    <a:pt x="363" y="1738"/>
                  </a:cubicBezTo>
                  <a:cubicBezTo>
                    <a:pt x="275" y="1175"/>
                    <a:pt x="188" y="5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0" name="Google Shape;4830;p15"/>
            <p:cNvSpPr/>
            <p:nvPr/>
          </p:nvSpPr>
          <p:spPr>
            <a:xfrm>
              <a:off x="6461475" y="2194850"/>
              <a:ext cx="5350" cy="31275"/>
            </a:xfrm>
            <a:custGeom>
              <a:avLst/>
              <a:gdLst/>
              <a:ahLst/>
              <a:cxnLst/>
              <a:rect l="l" t="t" r="r" b="b"/>
              <a:pathLst>
                <a:path w="214" h="1251" extrusionOk="0">
                  <a:moveTo>
                    <a:pt x="1" y="1"/>
                  </a:moveTo>
                  <a:cubicBezTo>
                    <a:pt x="1" y="425"/>
                    <a:pt x="76" y="838"/>
                    <a:pt x="201" y="1250"/>
                  </a:cubicBezTo>
                  <a:cubicBezTo>
                    <a:pt x="213" y="838"/>
                    <a:pt x="126" y="3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1" name="Google Shape;4831;p15"/>
            <p:cNvSpPr/>
            <p:nvPr/>
          </p:nvSpPr>
          <p:spPr>
            <a:xfrm>
              <a:off x="6488975" y="2260450"/>
              <a:ext cx="23450" cy="68775"/>
            </a:xfrm>
            <a:custGeom>
              <a:avLst/>
              <a:gdLst/>
              <a:ahLst/>
              <a:cxnLst/>
              <a:rect l="l" t="t" r="r" b="b"/>
              <a:pathLst>
                <a:path w="938" h="2751" extrusionOk="0">
                  <a:moveTo>
                    <a:pt x="575" y="1"/>
                  </a:moveTo>
                  <a:lnTo>
                    <a:pt x="575" y="1"/>
                  </a:lnTo>
                  <a:cubicBezTo>
                    <a:pt x="574" y="9"/>
                    <a:pt x="572" y="16"/>
                    <a:pt x="571" y="24"/>
                  </a:cubicBezTo>
                  <a:lnTo>
                    <a:pt x="571" y="24"/>
                  </a:lnTo>
                  <a:cubicBezTo>
                    <a:pt x="574" y="17"/>
                    <a:pt x="575" y="10"/>
                    <a:pt x="575" y="1"/>
                  </a:cubicBezTo>
                  <a:close/>
                  <a:moveTo>
                    <a:pt x="571" y="24"/>
                  </a:moveTo>
                  <a:cubicBezTo>
                    <a:pt x="566" y="36"/>
                    <a:pt x="558" y="47"/>
                    <a:pt x="550" y="63"/>
                  </a:cubicBezTo>
                  <a:cubicBezTo>
                    <a:pt x="0" y="951"/>
                    <a:pt x="438" y="1950"/>
                    <a:pt x="938" y="2750"/>
                  </a:cubicBezTo>
                  <a:cubicBezTo>
                    <a:pt x="700" y="1975"/>
                    <a:pt x="425" y="1113"/>
                    <a:pt x="500" y="426"/>
                  </a:cubicBezTo>
                  <a:cubicBezTo>
                    <a:pt x="524" y="296"/>
                    <a:pt x="547" y="155"/>
                    <a:pt x="571"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2" name="Google Shape;4832;p15"/>
            <p:cNvSpPr/>
            <p:nvPr/>
          </p:nvSpPr>
          <p:spPr>
            <a:xfrm>
              <a:off x="6485525" y="2262325"/>
              <a:ext cx="16275" cy="58150"/>
            </a:xfrm>
            <a:custGeom>
              <a:avLst/>
              <a:gdLst/>
              <a:ahLst/>
              <a:cxnLst/>
              <a:rect l="l" t="t" r="r" b="b"/>
              <a:pathLst>
                <a:path w="651" h="2326" extrusionOk="0">
                  <a:moveTo>
                    <a:pt x="301" y="1"/>
                  </a:moveTo>
                  <a:cubicBezTo>
                    <a:pt x="1" y="788"/>
                    <a:pt x="251" y="1625"/>
                    <a:pt x="651" y="2325"/>
                  </a:cubicBezTo>
                  <a:cubicBezTo>
                    <a:pt x="426" y="1500"/>
                    <a:pt x="276" y="851"/>
                    <a:pt x="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3" name="Google Shape;4833;p15"/>
            <p:cNvSpPr/>
            <p:nvPr/>
          </p:nvSpPr>
          <p:spPr>
            <a:xfrm>
              <a:off x="6482400" y="2260150"/>
              <a:ext cx="10025" cy="51875"/>
            </a:xfrm>
            <a:custGeom>
              <a:avLst/>
              <a:gdLst/>
              <a:ahLst/>
              <a:cxnLst/>
              <a:rect l="l" t="t" r="r" b="b"/>
              <a:pathLst>
                <a:path w="401" h="2075" extrusionOk="0">
                  <a:moveTo>
                    <a:pt x="201" y="0"/>
                  </a:moveTo>
                  <a:cubicBezTo>
                    <a:pt x="1" y="700"/>
                    <a:pt x="113" y="1413"/>
                    <a:pt x="401" y="2075"/>
                  </a:cubicBezTo>
                  <a:cubicBezTo>
                    <a:pt x="338" y="1375"/>
                    <a:pt x="238" y="688"/>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4" name="Google Shape;4834;p15"/>
            <p:cNvSpPr/>
            <p:nvPr/>
          </p:nvSpPr>
          <p:spPr>
            <a:xfrm>
              <a:off x="6476475" y="2255450"/>
              <a:ext cx="9700" cy="52200"/>
            </a:xfrm>
            <a:custGeom>
              <a:avLst/>
              <a:gdLst/>
              <a:ahLst/>
              <a:cxnLst/>
              <a:rect l="l" t="t" r="r" b="b"/>
              <a:pathLst>
                <a:path w="388" h="2088" extrusionOk="0">
                  <a:moveTo>
                    <a:pt x="75" y="1"/>
                  </a:moveTo>
                  <a:lnTo>
                    <a:pt x="75" y="1"/>
                  </a:lnTo>
                  <a:cubicBezTo>
                    <a:pt x="1" y="713"/>
                    <a:pt x="26" y="1463"/>
                    <a:pt x="388" y="2088"/>
                  </a:cubicBezTo>
                  <a:cubicBezTo>
                    <a:pt x="250" y="1401"/>
                    <a:pt x="225" y="688"/>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5" name="Google Shape;4835;p15"/>
            <p:cNvSpPr/>
            <p:nvPr/>
          </p:nvSpPr>
          <p:spPr>
            <a:xfrm>
              <a:off x="6469600" y="2254200"/>
              <a:ext cx="9700" cy="50950"/>
            </a:xfrm>
            <a:custGeom>
              <a:avLst/>
              <a:gdLst/>
              <a:ahLst/>
              <a:cxnLst/>
              <a:rect l="l" t="t" r="r" b="b"/>
              <a:pathLst>
                <a:path w="388" h="2038" extrusionOk="0">
                  <a:moveTo>
                    <a:pt x="88" y="1"/>
                  </a:moveTo>
                  <a:lnTo>
                    <a:pt x="88" y="1"/>
                  </a:lnTo>
                  <a:cubicBezTo>
                    <a:pt x="1" y="688"/>
                    <a:pt x="51" y="1413"/>
                    <a:pt x="388" y="2038"/>
                  </a:cubicBezTo>
                  <a:cubicBezTo>
                    <a:pt x="251" y="1376"/>
                    <a:pt x="226" y="676"/>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6" name="Google Shape;4836;p15"/>
            <p:cNvSpPr/>
            <p:nvPr/>
          </p:nvSpPr>
          <p:spPr>
            <a:xfrm>
              <a:off x="6463350" y="2249825"/>
              <a:ext cx="6275" cy="45650"/>
            </a:xfrm>
            <a:custGeom>
              <a:avLst/>
              <a:gdLst/>
              <a:ahLst/>
              <a:cxnLst/>
              <a:rect l="l" t="t" r="r" b="b"/>
              <a:pathLst>
                <a:path w="251" h="1826" extrusionOk="0">
                  <a:moveTo>
                    <a:pt x="26" y="1"/>
                  </a:moveTo>
                  <a:lnTo>
                    <a:pt x="26" y="1"/>
                  </a:lnTo>
                  <a:cubicBezTo>
                    <a:pt x="1" y="613"/>
                    <a:pt x="26" y="1251"/>
                    <a:pt x="251" y="1826"/>
                  </a:cubicBezTo>
                  <a:cubicBezTo>
                    <a:pt x="213" y="1238"/>
                    <a:pt x="176" y="513"/>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7" name="Google Shape;4837;p15"/>
            <p:cNvSpPr/>
            <p:nvPr/>
          </p:nvSpPr>
          <p:spPr>
            <a:xfrm>
              <a:off x="6460850" y="2266075"/>
              <a:ext cx="2525" cy="21900"/>
            </a:xfrm>
            <a:custGeom>
              <a:avLst/>
              <a:gdLst/>
              <a:ahLst/>
              <a:cxnLst/>
              <a:rect l="l" t="t" r="r" b="b"/>
              <a:pathLst>
                <a:path w="101" h="876" extrusionOk="0">
                  <a:moveTo>
                    <a:pt x="1" y="1"/>
                  </a:moveTo>
                  <a:cubicBezTo>
                    <a:pt x="1" y="301"/>
                    <a:pt x="26" y="588"/>
                    <a:pt x="88" y="876"/>
                  </a:cubicBezTo>
                  <a:cubicBezTo>
                    <a:pt x="101" y="588"/>
                    <a:pt x="63"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8" name="Google Shape;4838;p15"/>
            <p:cNvSpPr/>
            <p:nvPr/>
          </p:nvSpPr>
          <p:spPr>
            <a:xfrm>
              <a:off x="6482725" y="2335750"/>
              <a:ext cx="27200" cy="48150"/>
            </a:xfrm>
            <a:custGeom>
              <a:avLst/>
              <a:gdLst/>
              <a:ahLst/>
              <a:cxnLst/>
              <a:rect l="l" t="t" r="r" b="b"/>
              <a:pathLst>
                <a:path w="1088" h="1926" extrusionOk="0">
                  <a:moveTo>
                    <a:pt x="1075" y="1"/>
                  </a:moveTo>
                  <a:cubicBezTo>
                    <a:pt x="1050" y="88"/>
                    <a:pt x="1038" y="176"/>
                    <a:pt x="1013" y="263"/>
                  </a:cubicBezTo>
                  <a:cubicBezTo>
                    <a:pt x="925" y="563"/>
                    <a:pt x="738" y="863"/>
                    <a:pt x="563" y="1163"/>
                  </a:cubicBezTo>
                  <a:cubicBezTo>
                    <a:pt x="363" y="1463"/>
                    <a:pt x="250" y="1688"/>
                    <a:pt x="0" y="1925"/>
                  </a:cubicBezTo>
                  <a:cubicBezTo>
                    <a:pt x="625" y="1575"/>
                    <a:pt x="1088" y="850"/>
                    <a:pt x="1088" y="126"/>
                  </a:cubicBezTo>
                  <a:cubicBezTo>
                    <a:pt x="1075" y="88"/>
                    <a:pt x="1075" y="38"/>
                    <a:pt x="10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9" name="Google Shape;4839;p15"/>
            <p:cNvSpPr/>
            <p:nvPr/>
          </p:nvSpPr>
          <p:spPr>
            <a:xfrm>
              <a:off x="6482400" y="2337600"/>
              <a:ext cx="20550" cy="40050"/>
            </a:xfrm>
            <a:custGeom>
              <a:avLst/>
              <a:gdLst/>
              <a:ahLst/>
              <a:cxnLst/>
              <a:rect l="l" t="t" r="r" b="b"/>
              <a:pathLst>
                <a:path w="822" h="1602" extrusionOk="0">
                  <a:moveTo>
                    <a:pt x="811" y="1"/>
                  </a:moveTo>
                  <a:cubicBezTo>
                    <a:pt x="808" y="1"/>
                    <a:pt x="805" y="12"/>
                    <a:pt x="801" y="39"/>
                  </a:cubicBezTo>
                  <a:cubicBezTo>
                    <a:pt x="738" y="276"/>
                    <a:pt x="638" y="476"/>
                    <a:pt x="526" y="701"/>
                  </a:cubicBezTo>
                  <a:cubicBezTo>
                    <a:pt x="363" y="1001"/>
                    <a:pt x="213" y="1326"/>
                    <a:pt x="1" y="1601"/>
                  </a:cubicBezTo>
                  <a:cubicBezTo>
                    <a:pt x="413" y="1276"/>
                    <a:pt x="713" y="801"/>
                    <a:pt x="801" y="289"/>
                  </a:cubicBezTo>
                  <a:cubicBezTo>
                    <a:pt x="811" y="238"/>
                    <a:pt x="821" y="1"/>
                    <a:pt x="8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0" name="Google Shape;4840;p15"/>
            <p:cNvSpPr/>
            <p:nvPr/>
          </p:nvSpPr>
          <p:spPr>
            <a:xfrm>
              <a:off x="6477725" y="2334825"/>
              <a:ext cx="20650" cy="37825"/>
            </a:xfrm>
            <a:custGeom>
              <a:avLst/>
              <a:gdLst/>
              <a:ahLst/>
              <a:cxnLst/>
              <a:rect l="l" t="t" r="r" b="b"/>
              <a:pathLst>
                <a:path w="826" h="1513" extrusionOk="0">
                  <a:moveTo>
                    <a:pt x="700" y="0"/>
                  </a:moveTo>
                  <a:cubicBezTo>
                    <a:pt x="688" y="300"/>
                    <a:pt x="538" y="562"/>
                    <a:pt x="413" y="825"/>
                  </a:cubicBezTo>
                  <a:cubicBezTo>
                    <a:pt x="288" y="1062"/>
                    <a:pt x="200" y="1337"/>
                    <a:pt x="1" y="1512"/>
                  </a:cubicBezTo>
                  <a:cubicBezTo>
                    <a:pt x="463" y="1225"/>
                    <a:pt x="825" y="512"/>
                    <a:pt x="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1" name="Google Shape;4841;p15"/>
            <p:cNvSpPr/>
            <p:nvPr/>
          </p:nvSpPr>
          <p:spPr>
            <a:xfrm>
              <a:off x="6474300" y="2332950"/>
              <a:ext cx="16875" cy="33750"/>
            </a:xfrm>
            <a:custGeom>
              <a:avLst/>
              <a:gdLst/>
              <a:ahLst/>
              <a:cxnLst/>
              <a:rect l="l" t="t" r="r" b="b"/>
              <a:pathLst>
                <a:path w="675" h="1350" extrusionOk="0">
                  <a:moveTo>
                    <a:pt x="600" y="0"/>
                  </a:moveTo>
                  <a:lnTo>
                    <a:pt x="600" y="0"/>
                  </a:lnTo>
                  <a:cubicBezTo>
                    <a:pt x="475" y="462"/>
                    <a:pt x="337" y="987"/>
                    <a:pt x="0" y="1350"/>
                  </a:cubicBezTo>
                  <a:cubicBezTo>
                    <a:pt x="450" y="1112"/>
                    <a:pt x="675" y="350"/>
                    <a:pt x="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2" name="Google Shape;4842;p15"/>
            <p:cNvSpPr/>
            <p:nvPr/>
          </p:nvSpPr>
          <p:spPr>
            <a:xfrm>
              <a:off x="6468975" y="2334200"/>
              <a:ext cx="12200" cy="27500"/>
            </a:xfrm>
            <a:custGeom>
              <a:avLst/>
              <a:gdLst/>
              <a:ahLst/>
              <a:cxnLst/>
              <a:rect l="l" t="t" r="r" b="b"/>
              <a:pathLst>
                <a:path w="488" h="1100" extrusionOk="0">
                  <a:moveTo>
                    <a:pt x="475" y="0"/>
                  </a:moveTo>
                  <a:cubicBezTo>
                    <a:pt x="438" y="200"/>
                    <a:pt x="326" y="450"/>
                    <a:pt x="288" y="575"/>
                  </a:cubicBezTo>
                  <a:cubicBezTo>
                    <a:pt x="201" y="750"/>
                    <a:pt x="163" y="962"/>
                    <a:pt x="1" y="1100"/>
                  </a:cubicBezTo>
                  <a:cubicBezTo>
                    <a:pt x="363" y="900"/>
                    <a:pt x="488" y="362"/>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3" name="Google Shape;4843;p15"/>
            <p:cNvSpPr/>
            <p:nvPr/>
          </p:nvSpPr>
          <p:spPr>
            <a:xfrm>
              <a:off x="6468675" y="2335125"/>
              <a:ext cx="5025" cy="16900"/>
            </a:xfrm>
            <a:custGeom>
              <a:avLst/>
              <a:gdLst/>
              <a:ahLst/>
              <a:cxnLst/>
              <a:rect l="l" t="t" r="r" b="b"/>
              <a:pathLst>
                <a:path w="201" h="676" extrusionOk="0">
                  <a:moveTo>
                    <a:pt x="175" y="1"/>
                  </a:moveTo>
                  <a:lnTo>
                    <a:pt x="175" y="1"/>
                  </a:lnTo>
                  <a:cubicBezTo>
                    <a:pt x="138" y="226"/>
                    <a:pt x="75" y="450"/>
                    <a:pt x="0" y="675"/>
                  </a:cubicBezTo>
                  <a:cubicBezTo>
                    <a:pt x="125" y="488"/>
                    <a:pt x="200" y="213"/>
                    <a:pt x="1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4" name="Google Shape;4844;p15"/>
            <p:cNvSpPr/>
            <p:nvPr/>
          </p:nvSpPr>
          <p:spPr>
            <a:xfrm>
              <a:off x="6463350" y="2339825"/>
              <a:ext cx="1600" cy="4700"/>
            </a:xfrm>
            <a:custGeom>
              <a:avLst/>
              <a:gdLst/>
              <a:ahLst/>
              <a:cxnLst/>
              <a:rect l="l" t="t" r="r" b="b"/>
              <a:pathLst>
                <a:path w="64" h="188" extrusionOk="0">
                  <a:moveTo>
                    <a:pt x="63" y="0"/>
                  </a:moveTo>
                  <a:lnTo>
                    <a:pt x="63" y="0"/>
                  </a:lnTo>
                  <a:cubicBezTo>
                    <a:pt x="38" y="63"/>
                    <a:pt x="13" y="125"/>
                    <a:pt x="1" y="187"/>
                  </a:cubicBezTo>
                  <a:cubicBezTo>
                    <a:pt x="38" y="137"/>
                    <a:pt x="51" y="63"/>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5" name="Google Shape;4845;p15"/>
            <p:cNvSpPr/>
            <p:nvPr/>
          </p:nvSpPr>
          <p:spPr>
            <a:xfrm>
              <a:off x="6467725" y="2058950"/>
              <a:ext cx="18775" cy="108125"/>
            </a:xfrm>
            <a:custGeom>
              <a:avLst/>
              <a:gdLst/>
              <a:ahLst/>
              <a:cxnLst/>
              <a:rect l="l" t="t" r="r" b="b"/>
              <a:pathLst>
                <a:path w="751" h="4325" extrusionOk="0">
                  <a:moveTo>
                    <a:pt x="38" y="1"/>
                  </a:moveTo>
                  <a:lnTo>
                    <a:pt x="38" y="1"/>
                  </a:lnTo>
                  <a:cubicBezTo>
                    <a:pt x="51" y="76"/>
                    <a:pt x="51" y="163"/>
                    <a:pt x="63" y="238"/>
                  </a:cubicBezTo>
                  <a:cubicBezTo>
                    <a:pt x="138" y="1050"/>
                    <a:pt x="1" y="1875"/>
                    <a:pt x="113" y="2687"/>
                  </a:cubicBezTo>
                  <a:cubicBezTo>
                    <a:pt x="213" y="3262"/>
                    <a:pt x="376" y="3862"/>
                    <a:pt x="750" y="4324"/>
                  </a:cubicBezTo>
                  <a:cubicBezTo>
                    <a:pt x="238" y="3125"/>
                    <a:pt x="563" y="1713"/>
                    <a:pt x="163" y="400"/>
                  </a:cubicBezTo>
                  <a:cubicBezTo>
                    <a:pt x="126" y="275"/>
                    <a:pt x="76" y="10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6" name="Google Shape;4846;p15"/>
            <p:cNvSpPr/>
            <p:nvPr/>
          </p:nvSpPr>
          <p:spPr>
            <a:xfrm>
              <a:off x="6461475" y="2068950"/>
              <a:ext cx="8775" cy="90000"/>
            </a:xfrm>
            <a:custGeom>
              <a:avLst/>
              <a:gdLst/>
              <a:ahLst/>
              <a:cxnLst/>
              <a:rect l="l" t="t" r="r" b="b"/>
              <a:pathLst>
                <a:path w="351" h="3600" extrusionOk="0">
                  <a:moveTo>
                    <a:pt x="126" y="0"/>
                  </a:moveTo>
                  <a:cubicBezTo>
                    <a:pt x="88" y="575"/>
                    <a:pt x="1" y="1150"/>
                    <a:pt x="26" y="1725"/>
                  </a:cubicBezTo>
                  <a:cubicBezTo>
                    <a:pt x="51" y="2362"/>
                    <a:pt x="201" y="2987"/>
                    <a:pt x="338" y="3599"/>
                  </a:cubicBezTo>
                  <a:cubicBezTo>
                    <a:pt x="351" y="2412"/>
                    <a:pt x="313" y="1113"/>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7" name="Google Shape;4847;p15"/>
            <p:cNvSpPr/>
            <p:nvPr/>
          </p:nvSpPr>
          <p:spPr>
            <a:xfrm>
              <a:off x="6454300" y="2086125"/>
              <a:ext cx="7825" cy="61575"/>
            </a:xfrm>
            <a:custGeom>
              <a:avLst/>
              <a:gdLst/>
              <a:ahLst/>
              <a:cxnLst/>
              <a:rect l="l" t="t" r="r" b="b"/>
              <a:pathLst>
                <a:path w="313" h="2463" extrusionOk="0">
                  <a:moveTo>
                    <a:pt x="25" y="1"/>
                  </a:moveTo>
                  <a:lnTo>
                    <a:pt x="25" y="1"/>
                  </a:lnTo>
                  <a:cubicBezTo>
                    <a:pt x="0" y="826"/>
                    <a:pt x="88" y="1638"/>
                    <a:pt x="175" y="2463"/>
                  </a:cubicBezTo>
                  <a:cubicBezTo>
                    <a:pt x="313" y="1638"/>
                    <a:pt x="238" y="80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8" name="Google Shape;4848;p15"/>
            <p:cNvSpPr/>
            <p:nvPr/>
          </p:nvSpPr>
          <p:spPr>
            <a:xfrm>
              <a:off x="6446800" y="2088625"/>
              <a:ext cx="7825" cy="53450"/>
            </a:xfrm>
            <a:custGeom>
              <a:avLst/>
              <a:gdLst/>
              <a:ahLst/>
              <a:cxnLst/>
              <a:rect l="l" t="t" r="r" b="b"/>
              <a:pathLst>
                <a:path w="313" h="2138" extrusionOk="0">
                  <a:moveTo>
                    <a:pt x="0" y="1"/>
                  </a:moveTo>
                  <a:lnTo>
                    <a:pt x="0" y="1"/>
                  </a:lnTo>
                  <a:cubicBezTo>
                    <a:pt x="75" y="713"/>
                    <a:pt x="113" y="1438"/>
                    <a:pt x="225" y="2138"/>
                  </a:cubicBezTo>
                  <a:cubicBezTo>
                    <a:pt x="313" y="1425"/>
                    <a:pt x="275" y="6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9" name="Google Shape;4849;p15"/>
            <p:cNvSpPr/>
            <p:nvPr/>
          </p:nvSpPr>
          <p:spPr>
            <a:xfrm>
              <a:off x="6442425" y="2095200"/>
              <a:ext cx="5025" cy="43125"/>
            </a:xfrm>
            <a:custGeom>
              <a:avLst/>
              <a:gdLst/>
              <a:ahLst/>
              <a:cxnLst/>
              <a:rect l="l" t="t" r="r" b="b"/>
              <a:pathLst>
                <a:path w="201" h="1725" extrusionOk="0">
                  <a:moveTo>
                    <a:pt x="13" y="0"/>
                  </a:moveTo>
                  <a:lnTo>
                    <a:pt x="13" y="0"/>
                  </a:lnTo>
                  <a:cubicBezTo>
                    <a:pt x="0" y="575"/>
                    <a:pt x="38" y="1150"/>
                    <a:pt x="138" y="1725"/>
                  </a:cubicBezTo>
                  <a:cubicBezTo>
                    <a:pt x="200" y="1150"/>
                    <a:pt x="150" y="538"/>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0" name="Google Shape;4850;p15"/>
            <p:cNvSpPr/>
            <p:nvPr/>
          </p:nvSpPr>
          <p:spPr>
            <a:xfrm>
              <a:off x="6379625" y="1974600"/>
              <a:ext cx="80625" cy="55625"/>
            </a:xfrm>
            <a:custGeom>
              <a:avLst/>
              <a:gdLst/>
              <a:ahLst/>
              <a:cxnLst/>
              <a:rect l="l" t="t" r="r" b="b"/>
              <a:pathLst>
                <a:path w="3225" h="2225" extrusionOk="0">
                  <a:moveTo>
                    <a:pt x="540" y="0"/>
                  </a:moveTo>
                  <a:cubicBezTo>
                    <a:pt x="440" y="0"/>
                    <a:pt x="340" y="4"/>
                    <a:pt x="238" y="13"/>
                  </a:cubicBezTo>
                  <a:cubicBezTo>
                    <a:pt x="150" y="25"/>
                    <a:pt x="63" y="50"/>
                    <a:pt x="1" y="63"/>
                  </a:cubicBezTo>
                  <a:cubicBezTo>
                    <a:pt x="163" y="63"/>
                    <a:pt x="300" y="88"/>
                    <a:pt x="463" y="125"/>
                  </a:cubicBezTo>
                  <a:cubicBezTo>
                    <a:pt x="1638" y="400"/>
                    <a:pt x="2787" y="1025"/>
                    <a:pt x="3225" y="2225"/>
                  </a:cubicBezTo>
                  <a:cubicBezTo>
                    <a:pt x="3050" y="782"/>
                    <a:pt x="1890" y="0"/>
                    <a:pt x="5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1" name="Google Shape;4851;p15"/>
            <p:cNvSpPr/>
            <p:nvPr/>
          </p:nvSpPr>
          <p:spPr>
            <a:xfrm>
              <a:off x="6391500" y="1986125"/>
              <a:ext cx="59075" cy="33475"/>
            </a:xfrm>
            <a:custGeom>
              <a:avLst/>
              <a:gdLst/>
              <a:ahLst/>
              <a:cxnLst/>
              <a:rect l="l" t="t" r="r" b="b"/>
              <a:pathLst>
                <a:path w="2363" h="1339" extrusionOk="0">
                  <a:moveTo>
                    <a:pt x="299" y="0"/>
                  </a:moveTo>
                  <a:cubicBezTo>
                    <a:pt x="274" y="0"/>
                    <a:pt x="250" y="1"/>
                    <a:pt x="225" y="2"/>
                  </a:cubicBezTo>
                  <a:cubicBezTo>
                    <a:pt x="0" y="39"/>
                    <a:pt x="350" y="14"/>
                    <a:pt x="450" y="77"/>
                  </a:cubicBezTo>
                  <a:cubicBezTo>
                    <a:pt x="875" y="214"/>
                    <a:pt x="1250" y="464"/>
                    <a:pt x="1625" y="714"/>
                  </a:cubicBezTo>
                  <a:cubicBezTo>
                    <a:pt x="1775" y="827"/>
                    <a:pt x="2162" y="1089"/>
                    <a:pt x="2362" y="1339"/>
                  </a:cubicBezTo>
                  <a:cubicBezTo>
                    <a:pt x="1937" y="634"/>
                    <a:pt x="1157" y="0"/>
                    <a:pt x="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2" name="Google Shape;4852;p15"/>
            <p:cNvSpPr/>
            <p:nvPr/>
          </p:nvSpPr>
          <p:spPr>
            <a:xfrm>
              <a:off x="6402900" y="1995600"/>
              <a:ext cx="36425" cy="20875"/>
            </a:xfrm>
            <a:custGeom>
              <a:avLst/>
              <a:gdLst/>
              <a:ahLst/>
              <a:cxnLst/>
              <a:rect l="l" t="t" r="r" b="b"/>
              <a:pathLst>
                <a:path w="1457" h="835" extrusionOk="0">
                  <a:moveTo>
                    <a:pt x="19" y="1"/>
                  </a:moveTo>
                  <a:cubicBezTo>
                    <a:pt x="0" y="1"/>
                    <a:pt x="9" y="7"/>
                    <a:pt x="69" y="23"/>
                  </a:cubicBezTo>
                  <a:cubicBezTo>
                    <a:pt x="569" y="210"/>
                    <a:pt x="1069" y="498"/>
                    <a:pt x="1456" y="835"/>
                  </a:cubicBezTo>
                  <a:cubicBezTo>
                    <a:pt x="1169" y="423"/>
                    <a:pt x="757" y="123"/>
                    <a:pt x="269" y="35"/>
                  </a:cubicBezTo>
                  <a:cubicBezTo>
                    <a:pt x="218" y="27"/>
                    <a:pt x="58" y="1"/>
                    <a:pt x="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3" name="Google Shape;4853;p15"/>
            <p:cNvSpPr/>
            <p:nvPr/>
          </p:nvSpPr>
          <p:spPr>
            <a:xfrm>
              <a:off x="6404625" y="2006775"/>
              <a:ext cx="21900" cy="9700"/>
            </a:xfrm>
            <a:custGeom>
              <a:avLst/>
              <a:gdLst/>
              <a:ahLst/>
              <a:cxnLst/>
              <a:rect l="l" t="t" r="r" b="b"/>
              <a:pathLst>
                <a:path w="876" h="388" extrusionOk="0">
                  <a:moveTo>
                    <a:pt x="0" y="1"/>
                  </a:moveTo>
                  <a:cubicBezTo>
                    <a:pt x="288" y="113"/>
                    <a:pt x="600" y="213"/>
                    <a:pt x="875" y="388"/>
                  </a:cubicBezTo>
                  <a:cubicBezTo>
                    <a:pt x="675" y="126"/>
                    <a:pt x="263"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4" name="Google Shape;4854;p15"/>
            <p:cNvSpPr/>
            <p:nvPr/>
          </p:nvSpPr>
          <p:spPr>
            <a:xfrm>
              <a:off x="6400875" y="2017700"/>
              <a:ext cx="19075" cy="7850"/>
            </a:xfrm>
            <a:custGeom>
              <a:avLst/>
              <a:gdLst/>
              <a:ahLst/>
              <a:cxnLst/>
              <a:rect l="l" t="t" r="r" b="b"/>
              <a:pathLst>
                <a:path w="763" h="314" extrusionOk="0">
                  <a:moveTo>
                    <a:pt x="0" y="1"/>
                  </a:moveTo>
                  <a:lnTo>
                    <a:pt x="0" y="1"/>
                  </a:lnTo>
                  <a:cubicBezTo>
                    <a:pt x="263" y="101"/>
                    <a:pt x="525" y="201"/>
                    <a:pt x="763" y="313"/>
                  </a:cubicBezTo>
                  <a:cubicBezTo>
                    <a:pt x="575" y="126"/>
                    <a:pt x="213"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5" name="Google Shape;4855;p15"/>
            <p:cNvSpPr/>
            <p:nvPr/>
          </p:nvSpPr>
          <p:spPr>
            <a:xfrm>
              <a:off x="6226850" y="2263900"/>
              <a:ext cx="63125" cy="66575"/>
            </a:xfrm>
            <a:custGeom>
              <a:avLst/>
              <a:gdLst/>
              <a:ahLst/>
              <a:cxnLst/>
              <a:rect l="l" t="t" r="r" b="b"/>
              <a:pathLst>
                <a:path w="2525" h="2663" extrusionOk="0">
                  <a:moveTo>
                    <a:pt x="1" y="0"/>
                  </a:moveTo>
                  <a:cubicBezTo>
                    <a:pt x="1050" y="750"/>
                    <a:pt x="1875" y="1587"/>
                    <a:pt x="2525" y="2662"/>
                  </a:cubicBezTo>
                  <a:cubicBezTo>
                    <a:pt x="2512" y="2612"/>
                    <a:pt x="2512" y="2575"/>
                    <a:pt x="2500" y="2537"/>
                  </a:cubicBezTo>
                  <a:cubicBezTo>
                    <a:pt x="2475" y="2400"/>
                    <a:pt x="2450" y="2262"/>
                    <a:pt x="2425" y="2137"/>
                  </a:cubicBezTo>
                  <a:cubicBezTo>
                    <a:pt x="2388" y="2062"/>
                    <a:pt x="2350" y="2000"/>
                    <a:pt x="2313" y="1925"/>
                  </a:cubicBezTo>
                  <a:lnTo>
                    <a:pt x="2313" y="1925"/>
                  </a:lnTo>
                  <a:cubicBezTo>
                    <a:pt x="2350" y="1987"/>
                    <a:pt x="2375" y="2050"/>
                    <a:pt x="2413" y="2100"/>
                  </a:cubicBezTo>
                  <a:cubicBezTo>
                    <a:pt x="2375" y="1950"/>
                    <a:pt x="2338" y="1787"/>
                    <a:pt x="2300" y="1625"/>
                  </a:cubicBezTo>
                  <a:cubicBezTo>
                    <a:pt x="2000" y="1088"/>
                    <a:pt x="1550" y="638"/>
                    <a:pt x="1013" y="350"/>
                  </a:cubicBezTo>
                  <a:lnTo>
                    <a:pt x="1013" y="350"/>
                  </a:lnTo>
                  <a:cubicBezTo>
                    <a:pt x="1275" y="538"/>
                    <a:pt x="1563" y="913"/>
                    <a:pt x="1688" y="1063"/>
                  </a:cubicBezTo>
                  <a:cubicBezTo>
                    <a:pt x="1800" y="1213"/>
                    <a:pt x="1925" y="1362"/>
                    <a:pt x="2038" y="1512"/>
                  </a:cubicBezTo>
                  <a:cubicBezTo>
                    <a:pt x="1513" y="850"/>
                    <a:pt x="788" y="3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6" name="Google Shape;4856;p15"/>
            <p:cNvSpPr/>
            <p:nvPr/>
          </p:nvSpPr>
          <p:spPr>
            <a:xfrm>
              <a:off x="6231850" y="2281400"/>
              <a:ext cx="57500" cy="61550"/>
            </a:xfrm>
            <a:custGeom>
              <a:avLst/>
              <a:gdLst/>
              <a:ahLst/>
              <a:cxnLst/>
              <a:rect l="l" t="t" r="r" b="b"/>
              <a:pathLst>
                <a:path w="2300" h="2462" extrusionOk="0">
                  <a:moveTo>
                    <a:pt x="1" y="0"/>
                  </a:moveTo>
                  <a:lnTo>
                    <a:pt x="1" y="0"/>
                  </a:lnTo>
                  <a:cubicBezTo>
                    <a:pt x="525" y="338"/>
                    <a:pt x="988" y="787"/>
                    <a:pt x="1450" y="1225"/>
                  </a:cubicBezTo>
                  <a:cubicBezTo>
                    <a:pt x="1613" y="1387"/>
                    <a:pt x="1763" y="1537"/>
                    <a:pt x="1900" y="1687"/>
                  </a:cubicBezTo>
                  <a:cubicBezTo>
                    <a:pt x="1488" y="1262"/>
                    <a:pt x="963" y="925"/>
                    <a:pt x="450" y="675"/>
                  </a:cubicBezTo>
                  <a:lnTo>
                    <a:pt x="450" y="675"/>
                  </a:lnTo>
                  <a:cubicBezTo>
                    <a:pt x="913" y="1037"/>
                    <a:pt x="1288" y="1475"/>
                    <a:pt x="1700" y="1900"/>
                  </a:cubicBezTo>
                  <a:cubicBezTo>
                    <a:pt x="1875" y="2100"/>
                    <a:pt x="2038" y="2275"/>
                    <a:pt x="2188" y="2462"/>
                  </a:cubicBezTo>
                  <a:cubicBezTo>
                    <a:pt x="2188" y="2450"/>
                    <a:pt x="2188" y="2437"/>
                    <a:pt x="2188" y="2425"/>
                  </a:cubicBezTo>
                  <a:cubicBezTo>
                    <a:pt x="2175" y="2375"/>
                    <a:pt x="2175" y="2312"/>
                    <a:pt x="2188" y="2262"/>
                  </a:cubicBezTo>
                  <a:cubicBezTo>
                    <a:pt x="2200" y="2187"/>
                    <a:pt x="2213" y="2137"/>
                    <a:pt x="2250" y="2075"/>
                  </a:cubicBezTo>
                  <a:cubicBezTo>
                    <a:pt x="2262" y="2050"/>
                    <a:pt x="2287" y="2025"/>
                    <a:pt x="2300" y="1987"/>
                  </a:cubicBezTo>
                  <a:cubicBezTo>
                    <a:pt x="1900" y="1087"/>
                    <a:pt x="850"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7" name="Google Shape;4857;p15"/>
            <p:cNvSpPr/>
            <p:nvPr/>
          </p:nvSpPr>
          <p:spPr>
            <a:xfrm>
              <a:off x="6246525" y="2311075"/>
              <a:ext cx="38475" cy="42200"/>
            </a:xfrm>
            <a:custGeom>
              <a:avLst/>
              <a:gdLst/>
              <a:ahLst/>
              <a:cxnLst/>
              <a:rect l="l" t="t" r="r" b="b"/>
              <a:pathLst>
                <a:path w="1539" h="1688" extrusionOk="0">
                  <a:moveTo>
                    <a:pt x="1" y="0"/>
                  </a:moveTo>
                  <a:lnTo>
                    <a:pt x="1" y="0"/>
                  </a:lnTo>
                  <a:cubicBezTo>
                    <a:pt x="388" y="388"/>
                    <a:pt x="738" y="813"/>
                    <a:pt x="1101" y="1225"/>
                  </a:cubicBezTo>
                  <a:cubicBezTo>
                    <a:pt x="1238" y="1375"/>
                    <a:pt x="1376" y="1525"/>
                    <a:pt x="1488" y="1687"/>
                  </a:cubicBezTo>
                  <a:cubicBezTo>
                    <a:pt x="1488" y="1625"/>
                    <a:pt x="1488" y="1575"/>
                    <a:pt x="1488" y="1525"/>
                  </a:cubicBezTo>
                  <a:cubicBezTo>
                    <a:pt x="1501" y="1475"/>
                    <a:pt x="1513" y="1437"/>
                    <a:pt x="1538" y="1400"/>
                  </a:cubicBezTo>
                  <a:cubicBezTo>
                    <a:pt x="1138" y="825"/>
                    <a:pt x="563" y="3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8" name="Google Shape;4858;p15"/>
            <p:cNvSpPr/>
            <p:nvPr/>
          </p:nvSpPr>
          <p:spPr>
            <a:xfrm>
              <a:off x="6250275" y="2324500"/>
              <a:ext cx="32850" cy="32825"/>
            </a:xfrm>
            <a:custGeom>
              <a:avLst/>
              <a:gdLst/>
              <a:ahLst/>
              <a:cxnLst/>
              <a:rect l="l" t="t" r="r" b="b"/>
              <a:pathLst>
                <a:path w="1314" h="1313" extrusionOk="0">
                  <a:moveTo>
                    <a:pt x="1" y="1"/>
                  </a:moveTo>
                  <a:lnTo>
                    <a:pt x="1" y="1"/>
                  </a:lnTo>
                  <a:cubicBezTo>
                    <a:pt x="363" y="388"/>
                    <a:pt x="688" y="800"/>
                    <a:pt x="1038" y="1200"/>
                  </a:cubicBezTo>
                  <a:cubicBezTo>
                    <a:pt x="1101" y="1200"/>
                    <a:pt x="1176" y="1225"/>
                    <a:pt x="1238" y="1263"/>
                  </a:cubicBezTo>
                  <a:cubicBezTo>
                    <a:pt x="1263" y="1275"/>
                    <a:pt x="1288" y="1300"/>
                    <a:pt x="1313" y="1313"/>
                  </a:cubicBezTo>
                  <a:cubicBezTo>
                    <a:pt x="963" y="800"/>
                    <a:pt x="538" y="3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9" name="Google Shape;4859;p15"/>
            <p:cNvSpPr/>
            <p:nvPr/>
          </p:nvSpPr>
          <p:spPr>
            <a:xfrm>
              <a:off x="6244975" y="2253275"/>
              <a:ext cx="25325" cy="20025"/>
            </a:xfrm>
            <a:custGeom>
              <a:avLst/>
              <a:gdLst/>
              <a:ahLst/>
              <a:cxnLst/>
              <a:rect l="l" t="t" r="r" b="b"/>
              <a:pathLst>
                <a:path w="1013" h="801" extrusionOk="0">
                  <a:moveTo>
                    <a:pt x="0" y="0"/>
                  </a:moveTo>
                  <a:cubicBezTo>
                    <a:pt x="338" y="125"/>
                    <a:pt x="600" y="388"/>
                    <a:pt x="850" y="625"/>
                  </a:cubicBezTo>
                  <a:cubicBezTo>
                    <a:pt x="913" y="688"/>
                    <a:pt x="963" y="738"/>
                    <a:pt x="1013" y="800"/>
                  </a:cubicBezTo>
                  <a:cubicBezTo>
                    <a:pt x="988" y="675"/>
                    <a:pt x="963" y="563"/>
                    <a:pt x="963" y="438"/>
                  </a:cubicBezTo>
                  <a:cubicBezTo>
                    <a:pt x="688" y="213"/>
                    <a:pt x="363" y="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0" name="Google Shape;4860;p15"/>
            <p:cNvSpPr/>
            <p:nvPr/>
          </p:nvSpPr>
          <p:spPr>
            <a:xfrm>
              <a:off x="6219675" y="2217350"/>
              <a:ext cx="50000" cy="46250"/>
            </a:xfrm>
            <a:custGeom>
              <a:avLst/>
              <a:gdLst/>
              <a:ahLst/>
              <a:cxnLst/>
              <a:rect l="l" t="t" r="r" b="b"/>
              <a:pathLst>
                <a:path w="2000" h="1850" extrusionOk="0">
                  <a:moveTo>
                    <a:pt x="0" y="0"/>
                  </a:moveTo>
                  <a:lnTo>
                    <a:pt x="0" y="0"/>
                  </a:lnTo>
                  <a:cubicBezTo>
                    <a:pt x="750" y="275"/>
                    <a:pt x="1325" y="850"/>
                    <a:pt x="1862" y="1462"/>
                  </a:cubicBezTo>
                  <a:cubicBezTo>
                    <a:pt x="1562" y="1250"/>
                    <a:pt x="1225" y="1075"/>
                    <a:pt x="825" y="938"/>
                  </a:cubicBezTo>
                  <a:lnTo>
                    <a:pt x="825" y="938"/>
                  </a:lnTo>
                  <a:cubicBezTo>
                    <a:pt x="1250" y="1225"/>
                    <a:pt x="1625" y="1525"/>
                    <a:pt x="1962" y="1850"/>
                  </a:cubicBezTo>
                  <a:cubicBezTo>
                    <a:pt x="1962" y="1662"/>
                    <a:pt x="1975" y="1475"/>
                    <a:pt x="2000" y="1288"/>
                  </a:cubicBezTo>
                  <a:cubicBezTo>
                    <a:pt x="2000" y="1275"/>
                    <a:pt x="2000" y="1263"/>
                    <a:pt x="2000" y="1250"/>
                  </a:cubicBezTo>
                  <a:cubicBezTo>
                    <a:pt x="1475" y="625"/>
                    <a:pt x="812" y="1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1" name="Google Shape;4861;p15"/>
            <p:cNvSpPr/>
            <p:nvPr/>
          </p:nvSpPr>
          <p:spPr>
            <a:xfrm>
              <a:off x="6227175" y="2210775"/>
              <a:ext cx="45625" cy="32225"/>
            </a:xfrm>
            <a:custGeom>
              <a:avLst/>
              <a:gdLst/>
              <a:ahLst/>
              <a:cxnLst/>
              <a:rect l="l" t="t" r="r" b="b"/>
              <a:pathLst>
                <a:path w="1825" h="1289" extrusionOk="0">
                  <a:moveTo>
                    <a:pt x="0" y="1"/>
                  </a:moveTo>
                  <a:lnTo>
                    <a:pt x="0" y="1"/>
                  </a:lnTo>
                  <a:cubicBezTo>
                    <a:pt x="675" y="313"/>
                    <a:pt x="1225" y="776"/>
                    <a:pt x="1750" y="1288"/>
                  </a:cubicBezTo>
                  <a:cubicBezTo>
                    <a:pt x="1775" y="1213"/>
                    <a:pt x="1800" y="1126"/>
                    <a:pt x="1825" y="1051"/>
                  </a:cubicBezTo>
                  <a:cubicBezTo>
                    <a:pt x="1825" y="1051"/>
                    <a:pt x="1825" y="1038"/>
                    <a:pt x="1825" y="1038"/>
                  </a:cubicBezTo>
                  <a:cubicBezTo>
                    <a:pt x="1750" y="963"/>
                    <a:pt x="1687" y="888"/>
                    <a:pt x="1612" y="813"/>
                  </a:cubicBezTo>
                  <a:cubicBezTo>
                    <a:pt x="1162" y="401"/>
                    <a:pt x="575" y="1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2" name="Google Shape;4862;p15"/>
            <p:cNvSpPr/>
            <p:nvPr/>
          </p:nvSpPr>
          <p:spPr>
            <a:xfrm>
              <a:off x="6258400" y="2214225"/>
              <a:ext cx="18775" cy="15650"/>
            </a:xfrm>
            <a:custGeom>
              <a:avLst/>
              <a:gdLst/>
              <a:ahLst/>
              <a:cxnLst/>
              <a:rect l="l" t="t" r="r" b="b"/>
              <a:pathLst>
                <a:path w="751" h="626" extrusionOk="0">
                  <a:moveTo>
                    <a:pt x="1" y="0"/>
                  </a:moveTo>
                  <a:cubicBezTo>
                    <a:pt x="276" y="200"/>
                    <a:pt x="488" y="400"/>
                    <a:pt x="676" y="625"/>
                  </a:cubicBezTo>
                  <a:cubicBezTo>
                    <a:pt x="701" y="563"/>
                    <a:pt x="726" y="513"/>
                    <a:pt x="751" y="450"/>
                  </a:cubicBezTo>
                  <a:cubicBezTo>
                    <a:pt x="538" y="250"/>
                    <a:pt x="288" y="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3" name="Google Shape;4863;p15"/>
            <p:cNvSpPr/>
            <p:nvPr/>
          </p:nvSpPr>
          <p:spPr>
            <a:xfrm>
              <a:off x="6239350" y="2208600"/>
              <a:ext cx="35950" cy="26575"/>
            </a:xfrm>
            <a:custGeom>
              <a:avLst/>
              <a:gdLst/>
              <a:ahLst/>
              <a:cxnLst/>
              <a:rect l="l" t="t" r="r" b="b"/>
              <a:pathLst>
                <a:path w="1438" h="1063" extrusionOk="0">
                  <a:moveTo>
                    <a:pt x="1" y="0"/>
                  </a:moveTo>
                  <a:lnTo>
                    <a:pt x="1" y="0"/>
                  </a:lnTo>
                  <a:cubicBezTo>
                    <a:pt x="500" y="263"/>
                    <a:pt x="938" y="638"/>
                    <a:pt x="1363" y="1063"/>
                  </a:cubicBezTo>
                  <a:cubicBezTo>
                    <a:pt x="1388" y="988"/>
                    <a:pt x="1413" y="925"/>
                    <a:pt x="1438" y="850"/>
                  </a:cubicBezTo>
                  <a:cubicBezTo>
                    <a:pt x="1038" y="463"/>
                    <a:pt x="563" y="1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4" name="Google Shape;4864;p15"/>
            <p:cNvSpPr/>
            <p:nvPr/>
          </p:nvSpPr>
          <p:spPr>
            <a:xfrm>
              <a:off x="6230300" y="2167975"/>
              <a:ext cx="36575" cy="30975"/>
            </a:xfrm>
            <a:custGeom>
              <a:avLst/>
              <a:gdLst/>
              <a:ahLst/>
              <a:cxnLst/>
              <a:rect l="l" t="t" r="r" b="b"/>
              <a:pathLst>
                <a:path w="1463" h="1239" extrusionOk="0">
                  <a:moveTo>
                    <a:pt x="0" y="1"/>
                  </a:moveTo>
                  <a:cubicBezTo>
                    <a:pt x="462" y="438"/>
                    <a:pt x="975" y="838"/>
                    <a:pt x="1462" y="1238"/>
                  </a:cubicBezTo>
                  <a:cubicBezTo>
                    <a:pt x="1450" y="1138"/>
                    <a:pt x="1437" y="1026"/>
                    <a:pt x="1462" y="913"/>
                  </a:cubicBezTo>
                  <a:cubicBezTo>
                    <a:pt x="1000" y="563"/>
                    <a:pt x="487"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5" name="Google Shape;4865;p15"/>
            <p:cNvSpPr/>
            <p:nvPr/>
          </p:nvSpPr>
          <p:spPr>
            <a:xfrm>
              <a:off x="6224675" y="2172675"/>
              <a:ext cx="50625" cy="43125"/>
            </a:xfrm>
            <a:custGeom>
              <a:avLst/>
              <a:gdLst/>
              <a:ahLst/>
              <a:cxnLst/>
              <a:rect l="l" t="t" r="r" b="b"/>
              <a:pathLst>
                <a:path w="2025" h="1725" extrusionOk="0">
                  <a:moveTo>
                    <a:pt x="0" y="0"/>
                  </a:moveTo>
                  <a:lnTo>
                    <a:pt x="0" y="0"/>
                  </a:lnTo>
                  <a:cubicBezTo>
                    <a:pt x="250" y="275"/>
                    <a:pt x="475" y="550"/>
                    <a:pt x="750" y="788"/>
                  </a:cubicBezTo>
                  <a:cubicBezTo>
                    <a:pt x="1037" y="1050"/>
                    <a:pt x="1625" y="1437"/>
                    <a:pt x="1725" y="1500"/>
                  </a:cubicBezTo>
                  <a:cubicBezTo>
                    <a:pt x="1825" y="1575"/>
                    <a:pt x="1925" y="1650"/>
                    <a:pt x="2025" y="1725"/>
                  </a:cubicBezTo>
                  <a:cubicBezTo>
                    <a:pt x="1875" y="1537"/>
                    <a:pt x="1750" y="1337"/>
                    <a:pt x="1700" y="1100"/>
                  </a:cubicBezTo>
                  <a:cubicBezTo>
                    <a:pt x="1150" y="713"/>
                    <a:pt x="550" y="4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6" name="Google Shape;4866;p15"/>
            <p:cNvSpPr/>
            <p:nvPr/>
          </p:nvSpPr>
          <p:spPr>
            <a:xfrm>
              <a:off x="6237475" y="2123000"/>
              <a:ext cx="37525" cy="56250"/>
            </a:xfrm>
            <a:custGeom>
              <a:avLst/>
              <a:gdLst/>
              <a:ahLst/>
              <a:cxnLst/>
              <a:rect l="l" t="t" r="r" b="b"/>
              <a:pathLst>
                <a:path w="1501" h="2250" extrusionOk="0">
                  <a:moveTo>
                    <a:pt x="1" y="0"/>
                  </a:moveTo>
                  <a:cubicBezTo>
                    <a:pt x="1" y="250"/>
                    <a:pt x="225" y="488"/>
                    <a:pt x="338" y="700"/>
                  </a:cubicBezTo>
                  <a:cubicBezTo>
                    <a:pt x="663" y="1238"/>
                    <a:pt x="1100" y="1725"/>
                    <a:pt x="1413" y="2250"/>
                  </a:cubicBezTo>
                  <a:cubicBezTo>
                    <a:pt x="1438" y="2175"/>
                    <a:pt x="1475" y="2100"/>
                    <a:pt x="1500" y="2025"/>
                  </a:cubicBezTo>
                  <a:cubicBezTo>
                    <a:pt x="1500" y="2012"/>
                    <a:pt x="1488" y="1987"/>
                    <a:pt x="1475" y="1962"/>
                  </a:cubicBezTo>
                  <a:cubicBezTo>
                    <a:pt x="1438" y="1200"/>
                    <a:pt x="1025" y="438"/>
                    <a:pt x="300" y="138"/>
                  </a:cubicBezTo>
                  <a:lnTo>
                    <a:pt x="300" y="138"/>
                  </a:lnTo>
                  <a:cubicBezTo>
                    <a:pt x="663" y="388"/>
                    <a:pt x="888" y="763"/>
                    <a:pt x="1075" y="1138"/>
                  </a:cubicBezTo>
                  <a:cubicBezTo>
                    <a:pt x="1113" y="1225"/>
                    <a:pt x="1188" y="1387"/>
                    <a:pt x="1250" y="1575"/>
                  </a:cubicBezTo>
                  <a:cubicBezTo>
                    <a:pt x="1213" y="1512"/>
                    <a:pt x="1175" y="1450"/>
                    <a:pt x="1138" y="1387"/>
                  </a:cubicBezTo>
                  <a:cubicBezTo>
                    <a:pt x="875" y="1038"/>
                    <a:pt x="575" y="713"/>
                    <a:pt x="275" y="388"/>
                  </a:cubicBezTo>
                  <a:cubicBezTo>
                    <a:pt x="188" y="275"/>
                    <a:pt x="26"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7" name="Google Shape;4867;p15"/>
            <p:cNvSpPr/>
            <p:nvPr/>
          </p:nvSpPr>
          <p:spPr>
            <a:xfrm>
              <a:off x="6239050" y="2165800"/>
              <a:ext cx="29700" cy="23775"/>
            </a:xfrm>
            <a:custGeom>
              <a:avLst/>
              <a:gdLst/>
              <a:ahLst/>
              <a:cxnLst/>
              <a:rect l="l" t="t" r="r" b="b"/>
              <a:pathLst>
                <a:path w="1188" h="951" extrusionOk="0">
                  <a:moveTo>
                    <a:pt x="0" y="0"/>
                  </a:moveTo>
                  <a:lnTo>
                    <a:pt x="0" y="0"/>
                  </a:lnTo>
                  <a:cubicBezTo>
                    <a:pt x="387" y="288"/>
                    <a:pt x="762" y="625"/>
                    <a:pt x="1112" y="950"/>
                  </a:cubicBezTo>
                  <a:cubicBezTo>
                    <a:pt x="1137" y="875"/>
                    <a:pt x="1150" y="813"/>
                    <a:pt x="1187" y="738"/>
                  </a:cubicBezTo>
                  <a:cubicBezTo>
                    <a:pt x="837" y="438"/>
                    <a:pt x="450"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8" name="Google Shape;4868;p15"/>
            <p:cNvSpPr/>
            <p:nvPr/>
          </p:nvSpPr>
          <p:spPr>
            <a:xfrm>
              <a:off x="6230600" y="2087375"/>
              <a:ext cx="34700" cy="35025"/>
            </a:xfrm>
            <a:custGeom>
              <a:avLst/>
              <a:gdLst/>
              <a:ahLst/>
              <a:cxnLst/>
              <a:rect l="l" t="t" r="r" b="b"/>
              <a:pathLst>
                <a:path w="1388" h="1401" extrusionOk="0">
                  <a:moveTo>
                    <a:pt x="1" y="1"/>
                  </a:moveTo>
                  <a:lnTo>
                    <a:pt x="1" y="1"/>
                  </a:lnTo>
                  <a:cubicBezTo>
                    <a:pt x="488" y="413"/>
                    <a:pt x="888" y="900"/>
                    <a:pt x="1300" y="1400"/>
                  </a:cubicBezTo>
                  <a:cubicBezTo>
                    <a:pt x="1313" y="1313"/>
                    <a:pt x="1313" y="1225"/>
                    <a:pt x="1338" y="1150"/>
                  </a:cubicBezTo>
                  <a:cubicBezTo>
                    <a:pt x="1350" y="1113"/>
                    <a:pt x="1375" y="1075"/>
                    <a:pt x="1388" y="1025"/>
                  </a:cubicBezTo>
                  <a:cubicBezTo>
                    <a:pt x="1000" y="601"/>
                    <a:pt x="525"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9" name="Google Shape;4869;p15"/>
            <p:cNvSpPr/>
            <p:nvPr/>
          </p:nvSpPr>
          <p:spPr>
            <a:xfrm>
              <a:off x="6224050" y="2066125"/>
              <a:ext cx="49075" cy="40025"/>
            </a:xfrm>
            <a:custGeom>
              <a:avLst/>
              <a:gdLst/>
              <a:ahLst/>
              <a:cxnLst/>
              <a:rect l="l" t="t" r="r" b="b"/>
              <a:pathLst>
                <a:path w="1963" h="1601" extrusionOk="0">
                  <a:moveTo>
                    <a:pt x="0" y="1"/>
                  </a:moveTo>
                  <a:cubicBezTo>
                    <a:pt x="438" y="413"/>
                    <a:pt x="925" y="763"/>
                    <a:pt x="1362" y="1176"/>
                  </a:cubicBezTo>
                  <a:cubicBezTo>
                    <a:pt x="1512" y="1313"/>
                    <a:pt x="1650" y="1451"/>
                    <a:pt x="1800" y="1601"/>
                  </a:cubicBezTo>
                  <a:cubicBezTo>
                    <a:pt x="1850" y="1513"/>
                    <a:pt x="1900" y="1426"/>
                    <a:pt x="1962" y="1351"/>
                  </a:cubicBezTo>
                  <a:cubicBezTo>
                    <a:pt x="1800" y="1151"/>
                    <a:pt x="1612" y="963"/>
                    <a:pt x="1400" y="813"/>
                  </a:cubicBezTo>
                  <a:cubicBezTo>
                    <a:pt x="1100" y="576"/>
                    <a:pt x="425" y="2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0" name="Google Shape;4870;p15"/>
            <p:cNvSpPr/>
            <p:nvPr/>
          </p:nvSpPr>
          <p:spPr>
            <a:xfrm>
              <a:off x="6238425" y="2065200"/>
              <a:ext cx="39700" cy="32200"/>
            </a:xfrm>
            <a:custGeom>
              <a:avLst/>
              <a:gdLst/>
              <a:ahLst/>
              <a:cxnLst/>
              <a:rect l="l" t="t" r="r" b="b"/>
              <a:pathLst>
                <a:path w="1588" h="1288" extrusionOk="0">
                  <a:moveTo>
                    <a:pt x="0" y="0"/>
                  </a:moveTo>
                  <a:lnTo>
                    <a:pt x="0" y="0"/>
                  </a:lnTo>
                  <a:cubicBezTo>
                    <a:pt x="550" y="375"/>
                    <a:pt x="1025" y="813"/>
                    <a:pt x="1475" y="1288"/>
                  </a:cubicBezTo>
                  <a:cubicBezTo>
                    <a:pt x="1512" y="1263"/>
                    <a:pt x="1550" y="1225"/>
                    <a:pt x="1587" y="1200"/>
                  </a:cubicBezTo>
                  <a:cubicBezTo>
                    <a:pt x="1512" y="1138"/>
                    <a:pt x="1475" y="1050"/>
                    <a:pt x="1475" y="950"/>
                  </a:cubicBezTo>
                  <a:cubicBezTo>
                    <a:pt x="1400" y="863"/>
                    <a:pt x="1325" y="788"/>
                    <a:pt x="1237" y="713"/>
                  </a:cubicBezTo>
                  <a:cubicBezTo>
                    <a:pt x="887" y="388"/>
                    <a:pt x="437" y="2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1" name="Google Shape;4871;p15"/>
            <p:cNvSpPr/>
            <p:nvPr/>
          </p:nvSpPr>
          <p:spPr>
            <a:xfrm>
              <a:off x="6247775" y="2062700"/>
              <a:ext cx="30350" cy="25325"/>
            </a:xfrm>
            <a:custGeom>
              <a:avLst/>
              <a:gdLst/>
              <a:ahLst/>
              <a:cxnLst/>
              <a:rect l="l" t="t" r="r" b="b"/>
              <a:pathLst>
                <a:path w="1214" h="1013" extrusionOk="0">
                  <a:moveTo>
                    <a:pt x="1" y="0"/>
                  </a:moveTo>
                  <a:cubicBezTo>
                    <a:pt x="376" y="325"/>
                    <a:pt x="738" y="663"/>
                    <a:pt x="1101" y="1013"/>
                  </a:cubicBezTo>
                  <a:cubicBezTo>
                    <a:pt x="1101" y="963"/>
                    <a:pt x="1113" y="913"/>
                    <a:pt x="1138" y="863"/>
                  </a:cubicBezTo>
                  <a:cubicBezTo>
                    <a:pt x="1163" y="813"/>
                    <a:pt x="1188" y="775"/>
                    <a:pt x="1213" y="738"/>
                  </a:cubicBezTo>
                  <a:cubicBezTo>
                    <a:pt x="851" y="438"/>
                    <a:pt x="438"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2" name="Google Shape;4872;p15"/>
            <p:cNvSpPr/>
            <p:nvPr/>
          </p:nvSpPr>
          <p:spPr>
            <a:xfrm>
              <a:off x="6253100" y="2054275"/>
              <a:ext cx="38125" cy="24075"/>
            </a:xfrm>
            <a:custGeom>
              <a:avLst/>
              <a:gdLst/>
              <a:ahLst/>
              <a:cxnLst/>
              <a:rect l="l" t="t" r="r" b="b"/>
              <a:pathLst>
                <a:path w="1525" h="963" extrusionOk="0">
                  <a:moveTo>
                    <a:pt x="0" y="0"/>
                  </a:moveTo>
                  <a:lnTo>
                    <a:pt x="0" y="0"/>
                  </a:lnTo>
                  <a:cubicBezTo>
                    <a:pt x="413" y="300"/>
                    <a:pt x="788" y="625"/>
                    <a:pt x="1150" y="962"/>
                  </a:cubicBezTo>
                  <a:cubicBezTo>
                    <a:pt x="1213" y="937"/>
                    <a:pt x="1275" y="925"/>
                    <a:pt x="1350" y="925"/>
                  </a:cubicBezTo>
                  <a:cubicBezTo>
                    <a:pt x="1400" y="912"/>
                    <a:pt x="1462" y="900"/>
                    <a:pt x="1525" y="900"/>
                  </a:cubicBezTo>
                  <a:cubicBezTo>
                    <a:pt x="1075" y="512"/>
                    <a:pt x="538"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3" name="Google Shape;4873;p15"/>
            <p:cNvSpPr/>
            <p:nvPr/>
          </p:nvSpPr>
          <p:spPr>
            <a:xfrm>
              <a:off x="6263100" y="2048325"/>
              <a:ext cx="37825" cy="26900"/>
            </a:xfrm>
            <a:custGeom>
              <a:avLst/>
              <a:gdLst/>
              <a:ahLst/>
              <a:cxnLst/>
              <a:rect l="l" t="t" r="r" b="b"/>
              <a:pathLst>
                <a:path w="1513" h="1076" extrusionOk="0">
                  <a:moveTo>
                    <a:pt x="0" y="1"/>
                  </a:moveTo>
                  <a:lnTo>
                    <a:pt x="0" y="1"/>
                  </a:lnTo>
                  <a:cubicBezTo>
                    <a:pt x="438" y="351"/>
                    <a:pt x="875" y="713"/>
                    <a:pt x="1300" y="1075"/>
                  </a:cubicBezTo>
                  <a:cubicBezTo>
                    <a:pt x="1362" y="1038"/>
                    <a:pt x="1437" y="988"/>
                    <a:pt x="1512" y="950"/>
                  </a:cubicBezTo>
                  <a:cubicBezTo>
                    <a:pt x="1062" y="551"/>
                    <a:pt x="563"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4" name="Google Shape;4874;p15"/>
            <p:cNvSpPr/>
            <p:nvPr/>
          </p:nvSpPr>
          <p:spPr>
            <a:xfrm>
              <a:off x="6272150" y="2045200"/>
              <a:ext cx="35025" cy="22825"/>
            </a:xfrm>
            <a:custGeom>
              <a:avLst/>
              <a:gdLst/>
              <a:ahLst/>
              <a:cxnLst/>
              <a:rect l="l" t="t" r="r" b="b"/>
              <a:pathLst>
                <a:path w="1401" h="913" extrusionOk="0">
                  <a:moveTo>
                    <a:pt x="1" y="1"/>
                  </a:moveTo>
                  <a:cubicBezTo>
                    <a:pt x="438" y="276"/>
                    <a:pt x="863" y="588"/>
                    <a:pt x="1288" y="913"/>
                  </a:cubicBezTo>
                  <a:cubicBezTo>
                    <a:pt x="1325" y="838"/>
                    <a:pt x="1350" y="750"/>
                    <a:pt x="1400" y="676"/>
                  </a:cubicBezTo>
                  <a:cubicBezTo>
                    <a:pt x="975" y="388"/>
                    <a:pt x="501" y="1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5" name="Google Shape;4875;p15"/>
            <p:cNvSpPr/>
            <p:nvPr/>
          </p:nvSpPr>
          <p:spPr>
            <a:xfrm>
              <a:off x="6282775" y="2036150"/>
              <a:ext cx="31275" cy="21275"/>
            </a:xfrm>
            <a:custGeom>
              <a:avLst/>
              <a:gdLst/>
              <a:ahLst/>
              <a:cxnLst/>
              <a:rect l="l" t="t" r="r" b="b"/>
              <a:pathLst>
                <a:path w="1251" h="851" extrusionOk="0">
                  <a:moveTo>
                    <a:pt x="1" y="0"/>
                  </a:moveTo>
                  <a:cubicBezTo>
                    <a:pt x="338" y="263"/>
                    <a:pt x="713" y="550"/>
                    <a:pt x="1100" y="850"/>
                  </a:cubicBezTo>
                  <a:cubicBezTo>
                    <a:pt x="1150" y="775"/>
                    <a:pt x="1200" y="713"/>
                    <a:pt x="1250" y="650"/>
                  </a:cubicBezTo>
                  <a:cubicBezTo>
                    <a:pt x="863" y="388"/>
                    <a:pt x="450"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6" name="Google Shape;4876;p15"/>
            <p:cNvSpPr/>
            <p:nvPr/>
          </p:nvSpPr>
          <p:spPr>
            <a:xfrm>
              <a:off x="6294325" y="2033950"/>
              <a:ext cx="28775" cy="14725"/>
            </a:xfrm>
            <a:custGeom>
              <a:avLst/>
              <a:gdLst/>
              <a:ahLst/>
              <a:cxnLst/>
              <a:rect l="l" t="t" r="r" b="b"/>
              <a:pathLst>
                <a:path w="1151" h="589" extrusionOk="0">
                  <a:moveTo>
                    <a:pt x="1" y="1"/>
                  </a:moveTo>
                  <a:lnTo>
                    <a:pt x="1" y="1"/>
                  </a:lnTo>
                  <a:cubicBezTo>
                    <a:pt x="338" y="176"/>
                    <a:pt x="638" y="376"/>
                    <a:pt x="938" y="588"/>
                  </a:cubicBezTo>
                  <a:cubicBezTo>
                    <a:pt x="1001" y="551"/>
                    <a:pt x="1051" y="501"/>
                    <a:pt x="1113" y="476"/>
                  </a:cubicBezTo>
                  <a:cubicBezTo>
                    <a:pt x="1126" y="463"/>
                    <a:pt x="1138" y="463"/>
                    <a:pt x="1151" y="451"/>
                  </a:cubicBezTo>
                  <a:cubicBezTo>
                    <a:pt x="801" y="238"/>
                    <a:pt x="401"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7" name="Google Shape;4877;p15"/>
            <p:cNvSpPr/>
            <p:nvPr/>
          </p:nvSpPr>
          <p:spPr>
            <a:xfrm>
              <a:off x="6311525" y="2031150"/>
              <a:ext cx="27825" cy="11575"/>
            </a:xfrm>
            <a:custGeom>
              <a:avLst/>
              <a:gdLst/>
              <a:ahLst/>
              <a:cxnLst/>
              <a:rect l="l" t="t" r="r" b="b"/>
              <a:pathLst>
                <a:path w="1113" h="463" extrusionOk="0">
                  <a:moveTo>
                    <a:pt x="0" y="0"/>
                  </a:moveTo>
                  <a:cubicBezTo>
                    <a:pt x="325" y="125"/>
                    <a:pt x="600" y="275"/>
                    <a:pt x="875" y="463"/>
                  </a:cubicBezTo>
                  <a:cubicBezTo>
                    <a:pt x="888" y="463"/>
                    <a:pt x="913" y="450"/>
                    <a:pt x="937" y="450"/>
                  </a:cubicBezTo>
                  <a:cubicBezTo>
                    <a:pt x="987" y="425"/>
                    <a:pt x="1050" y="400"/>
                    <a:pt x="1112" y="375"/>
                  </a:cubicBezTo>
                  <a:cubicBezTo>
                    <a:pt x="775" y="188"/>
                    <a:pt x="413" y="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8" name="Google Shape;4878;p15"/>
            <p:cNvSpPr/>
            <p:nvPr/>
          </p:nvSpPr>
          <p:spPr>
            <a:xfrm>
              <a:off x="6318700" y="2025825"/>
              <a:ext cx="29400" cy="12850"/>
            </a:xfrm>
            <a:custGeom>
              <a:avLst/>
              <a:gdLst/>
              <a:ahLst/>
              <a:cxnLst/>
              <a:rect l="l" t="t" r="r" b="b"/>
              <a:pathLst>
                <a:path w="1176" h="514" extrusionOk="0">
                  <a:moveTo>
                    <a:pt x="1" y="1"/>
                  </a:moveTo>
                  <a:cubicBezTo>
                    <a:pt x="388" y="101"/>
                    <a:pt x="700" y="301"/>
                    <a:pt x="1000" y="513"/>
                  </a:cubicBezTo>
                  <a:cubicBezTo>
                    <a:pt x="1063" y="476"/>
                    <a:pt x="1125" y="438"/>
                    <a:pt x="1175" y="388"/>
                  </a:cubicBezTo>
                  <a:cubicBezTo>
                    <a:pt x="813" y="188"/>
                    <a:pt x="426"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9" name="Google Shape;4879;p15"/>
            <p:cNvSpPr/>
            <p:nvPr/>
          </p:nvSpPr>
          <p:spPr>
            <a:xfrm>
              <a:off x="6328400" y="2022075"/>
              <a:ext cx="28450" cy="10650"/>
            </a:xfrm>
            <a:custGeom>
              <a:avLst/>
              <a:gdLst/>
              <a:ahLst/>
              <a:cxnLst/>
              <a:rect l="l" t="t" r="r" b="b"/>
              <a:pathLst>
                <a:path w="1138" h="426" extrusionOk="0">
                  <a:moveTo>
                    <a:pt x="0" y="1"/>
                  </a:moveTo>
                  <a:cubicBezTo>
                    <a:pt x="350" y="126"/>
                    <a:pt x="662" y="263"/>
                    <a:pt x="950" y="426"/>
                  </a:cubicBezTo>
                  <a:cubicBezTo>
                    <a:pt x="1012" y="388"/>
                    <a:pt x="1075" y="338"/>
                    <a:pt x="1137" y="301"/>
                  </a:cubicBezTo>
                  <a:cubicBezTo>
                    <a:pt x="787" y="126"/>
                    <a:pt x="412"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0" name="Google Shape;4880;p15"/>
            <p:cNvSpPr/>
            <p:nvPr/>
          </p:nvSpPr>
          <p:spPr>
            <a:xfrm>
              <a:off x="6343375" y="2019800"/>
              <a:ext cx="28475" cy="6050"/>
            </a:xfrm>
            <a:custGeom>
              <a:avLst/>
              <a:gdLst/>
              <a:ahLst/>
              <a:cxnLst/>
              <a:rect l="l" t="t" r="r" b="b"/>
              <a:pathLst>
                <a:path w="1139" h="242" extrusionOk="0">
                  <a:moveTo>
                    <a:pt x="325" y="0"/>
                  </a:moveTo>
                  <a:cubicBezTo>
                    <a:pt x="219" y="0"/>
                    <a:pt x="111" y="9"/>
                    <a:pt x="1" y="29"/>
                  </a:cubicBezTo>
                  <a:cubicBezTo>
                    <a:pt x="263" y="54"/>
                    <a:pt x="526" y="142"/>
                    <a:pt x="788" y="242"/>
                  </a:cubicBezTo>
                  <a:cubicBezTo>
                    <a:pt x="881" y="200"/>
                    <a:pt x="975" y="176"/>
                    <a:pt x="1075" y="176"/>
                  </a:cubicBezTo>
                  <a:cubicBezTo>
                    <a:pt x="1096" y="176"/>
                    <a:pt x="1117" y="177"/>
                    <a:pt x="1138" y="179"/>
                  </a:cubicBezTo>
                  <a:cubicBezTo>
                    <a:pt x="882" y="70"/>
                    <a:pt x="612"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1" name="Google Shape;4881;p15"/>
            <p:cNvSpPr/>
            <p:nvPr/>
          </p:nvSpPr>
          <p:spPr>
            <a:xfrm>
              <a:off x="6267150" y="2025825"/>
              <a:ext cx="132500" cy="124375"/>
            </a:xfrm>
            <a:custGeom>
              <a:avLst/>
              <a:gdLst/>
              <a:ahLst/>
              <a:cxnLst/>
              <a:rect l="l" t="t" r="r" b="b"/>
              <a:pathLst>
                <a:path w="5300" h="4975" extrusionOk="0">
                  <a:moveTo>
                    <a:pt x="4175" y="1"/>
                  </a:moveTo>
                  <a:lnTo>
                    <a:pt x="4175" y="1"/>
                  </a:lnTo>
                  <a:cubicBezTo>
                    <a:pt x="4462" y="238"/>
                    <a:pt x="4687" y="538"/>
                    <a:pt x="4899" y="851"/>
                  </a:cubicBezTo>
                  <a:cubicBezTo>
                    <a:pt x="4874" y="851"/>
                    <a:pt x="4837" y="863"/>
                    <a:pt x="4812" y="863"/>
                  </a:cubicBezTo>
                  <a:cubicBezTo>
                    <a:pt x="4537" y="563"/>
                    <a:pt x="4212" y="326"/>
                    <a:pt x="3800" y="226"/>
                  </a:cubicBezTo>
                  <a:lnTo>
                    <a:pt x="3800" y="226"/>
                  </a:lnTo>
                  <a:cubicBezTo>
                    <a:pt x="4087" y="401"/>
                    <a:pt x="4337" y="626"/>
                    <a:pt x="4587" y="876"/>
                  </a:cubicBezTo>
                  <a:lnTo>
                    <a:pt x="4425" y="876"/>
                  </a:lnTo>
                  <a:cubicBezTo>
                    <a:pt x="4175" y="676"/>
                    <a:pt x="3887" y="513"/>
                    <a:pt x="3562" y="476"/>
                  </a:cubicBezTo>
                  <a:lnTo>
                    <a:pt x="3562" y="476"/>
                  </a:lnTo>
                  <a:cubicBezTo>
                    <a:pt x="3800" y="551"/>
                    <a:pt x="3987" y="738"/>
                    <a:pt x="4175" y="888"/>
                  </a:cubicBezTo>
                  <a:cubicBezTo>
                    <a:pt x="4112" y="901"/>
                    <a:pt x="4050" y="901"/>
                    <a:pt x="3987" y="913"/>
                  </a:cubicBezTo>
                  <a:cubicBezTo>
                    <a:pt x="3775" y="788"/>
                    <a:pt x="3537" y="701"/>
                    <a:pt x="3300" y="663"/>
                  </a:cubicBezTo>
                  <a:lnTo>
                    <a:pt x="3300" y="663"/>
                  </a:lnTo>
                  <a:cubicBezTo>
                    <a:pt x="3462" y="751"/>
                    <a:pt x="3625" y="838"/>
                    <a:pt x="3787" y="938"/>
                  </a:cubicBezTo>
                  <a:cubicBezTo>
                    <a:pt x="3712" y="951"/>
                    <a:pt x="3625" y="963"/>
                    <a:pt x="3537" y="988"/>
                  </a:cubicBezTo>
                  <a:cubicBezTo>
                    <a:pt x="3362" y="913"/>
                    <a:pt x="3175" y="851"/>
                    <a:pt x="2962" y="826"/>
                  </a:cubicBezTo>
                  <a:lnTo>
                    <a:pt x="2962" y="826"/>
                  </a:lnTo>
                  <a:cubicBezTo>
                    <a:pt x="3100" y="888"/>
                    <a:pt x="3237" y="963"/>
                    <a:pt x="3387" y="1038"/>
                  </a:cubicBezTo>
                  <a:cubicBezTo>
                    <a:pt x="3362" y="1051"/>
                    <a:pt x="3337" y="1063"/>
                    <a:pt x="3325" y="1063"/>
                  </a:cubicBezTo>
                  <a:cubicBezTo>
                    <a:pt x="3262" y="1088"/>
                    <a:pt x="3212" y="1113"/>
                    <a:pt x="3162" y="1138"/>
                  </a:cubicBezTo>
                  <a:cubicBezTo>
                    <a:pt x="2975" y="1038"/>
                    <a:pt x="2787" y="926"/>
                    <a:pt x="2600" y="826"/>
                  </a:cubicBezTo>
                  <a:lnTo>
                    <a:pt x="2600" y="826"/>
                  </a:lnTo>
                  <a:cubicBezTo>
                    <a:pt x="2737" y="963"/>
                    <a:pt x="2887" y="1101"/>
                    <a:pt x="3050" y="1213"/>
                  </a:cubicBezTo>
                  <a:cubicBezTo>
                    <a:pt x="3012" y="1238"/>
                    <a:pt x="2962" y="1263"/>
                    <a:pt x="2925" y="1301"/>
                  </a:cubicBezTo>
                  <a:cubicBezTo>
                    <a:pt x="2787" y="1201"/>
                    <a:pt x="2525" y="1038"/>
                    <a:pt x="2375" y="926"/>
                  </a:cubicBezTo>
                  <a:lnTo>
                    <a:pt x="2375" y="926"/>
                  </a:lnTo>
                  <a:cubicBezTo>
                    <a:pt x="2500" y="1088"/>
                    <a:pt x="2650" y="1226"/>
                    <a:pt x="2812" y="1363"/>
                  </a:cubicBezTo>
                  <a:cubicBezTo>
                    <a:pt x="2787" y="1388"/>
                    <a:pt x="2762" y="1401"/>
                    <a:pt x="2725" y="1413"/>
                  </a:cubicBezTo>
                  <a:cubicBezTo>
                    <a:pt x="2725" y="1413"/>
                    <a:pt x="2725" y="1426"/>
                    <a:pt x="2712" y="1426"/>
                  </a:cubicBezTo>
                  <a:cubicBezTo>
                    <a:pt x="2538" y="1288"/>
                    <a:pt x="2350" y="1151"/>
                    <a:pt x="2125" y="1001"/>
                  </a:cubicBezTo>
                  <a:lnTo>
                    <a:pt x="2125" y="1001"/>
                  </a:lnTo>
                  <a:cubicBezTo>
                    <a:pt x="2275" y="1163"/>
                    <a:pt x="2413" y="1338"/>
                    <a:pt x="2575" y="1500"/>
                  </a:cubicBezTo>
                  <a:cubicBezTo>
                    <a:pt x="2525" y="1525"/>
                    <a:pt x="2488" y="1550"/>
                    <a:pt x="2450" y="1563"/>
                  </a:cubicBezTo>
                  <a:cubicBezTo>
                    <a:pt x="2300" y="1463"/>
                    <a:pt x="2150" y="1351"/>
                    <a:pt x="2013" y="1226"/>
                  </a:cubicBezTo>
                  <a:lnTo>
                    <a:pt x="2013" y="1226"/>
                  </a:lnTo>
                  <a:cubicBezTo>
                    <a:pt x="2088" y="1363"/>
                    <a:pt x="2213" y="1500"/>
                    <a:pt x="2338" y="1625"/>
                  </a:cubicBezTo>
                  <a:cubicBezTo>
                    <a:pt x="2313" y="1650"/>
                    <a:pt x="2275" y="1663"/>
                    <a:pt x="2238" y="1688"/>
                  </a:cubicBezTo>
                  <a:cubicBezTo>
                    <a:pt x="2138" y="1600"/>
                    <a:pt x="2038" y="1513"/>
                    <a:pt x="1938" y="1413"/>
                  </a:cubicBezTo>
                  <a:lnTo>
                    <a:pt x="1938" y="1413"/>
                  </a:lnTo>
                  <a:cubicBezTo>
                    <a:pt x="1988" y="1538"/>
                    <a:pt x="2063" y="1638"/>
                    <a:pt x="2150" y="1738"/>
                  </a:cubicBezTo>
                  <a:cubicBezTo>
                    <a:pt x="2100" y="1775"/>
                    <a:pt x="2038" y="1813"/>
                    <a:pt x="1975" y="1850"/>
                  </a:cubicBezTo>
                  <a:cubicBezTo>
                    <a:pt x="1888" y="1788"/>
                    <a:pt x="1813" y="1725"/>
                    <a:pt x="1725" y="1663"/>
                  </a:cubicBezTo>
                  <a:lnTo>
                    <a:pt x="1725" y="1663"/>
                  </a:lnTo>
                  <a:cubicBezTo>
                    <a:pt x="1788" y="1738"/>
                    <a:pt x="1850" y="1813"/>
                    <a:pt x="1925" y="1888"/>
                  </a:cubicBezTo>
                  <a:cubicBezTo>
                    <a:pt x="1875" y="1925"/>
                    <a:pt x="1825" y="1963"/>
                    <a:pt x="1775" y="2000"/>
                  </a:cubicBezTo>
                  <a:cubicBezTo>
                    <a:pt x="1688" y="1950"/>
                    <a:pt x="1588" y="1900"/>
                    <a:pt x="1500" y="1863"/>
                  </a:cubicBezTo>
                  <a:lnTo>
                    <a:pt x="1500" y="1863"/>
                  </a:lnTo>
                  <a:cubicBezTo>
                    <a:pt x="1563" y="1925"/>
                    <a:pt x="1638" y="1988"/>
                    <a:pt x="1713" y="2050"/>
                  </a:cubicBezTo>
                  <a:cubicBezTo>
                    <a:pt x="1650" y="2100"/>
                    <a:pt x="1600" y="2163"/>
                    <a:pt x="1538" y="2213"/>
                  </a:cubicBezTo>
                  <a:cubicBezTo>
                    <a:pt x="1613" y="2175"/>
                    <a:pt x="1700" y="2125"/>
                    <a:pt x="1775" y="2088"/>
                  </a:cubicBezTo>
                  <a:cubicBezTo>
                    <a:pt x="1800" y="2113"/>
                    <a:pt x="1838" y="2138"/>
                    <a:pt x="1863" y="2150"/>
                  </a:cubicBezTo>
                  <a:cubicBezTo>
                    <a:pt x="1900" y="2138"/>
                    <a:pt x="1925" y="2113"/>
                    <a:pt x="1950" y="2100"/>
                  </a:cubicBezTo>
                  <a:cubicBezTo>
                    <a:pt x="1925" y="2088"/>
                    <a:pt x="1888" y="2063"/>
                    <a:pt x="1863" y="2050"/>
                  </a:cubicBezTo>
                  <a:cubicBezTo>
                    <a:pt x="1913" y="2025"/>
                    <a:pt x="1975" y="2000"/>
                    <a:pt x="2025" y="1975"/>
                  </a:cubicBezTo>
                  <a:cubicBezTo>
                    <a:pt x="2050" y="1988"/>
                    <a:pt x="2075" y="2013"/>
                    <a:pt x="2100" y="2025"/>
                  </a:cubicBezTo>
                  <a:cubicBezTo>
                    <a:pt x="2125" y="2025"/>
                    <a:pt x="2150" y="2013"/>
                    <a:pt x="2175" y="2000"/>
                  </a:cubicBezTo>
                  <a:cubicBezTo>
                    <a:pt x="2150" y="1988"/>
                    <a:pt x="2125" y="1963"/>
                    <a:pt x="2100" y="1938"/>
                  </a:cubicBezTo>
                  <a:cubicBezTo>
                    <a:pt x="2163" y="1913"/>
                    <a:pt x="2225" y="1888"/>
                    <a:pt x="2288" y="1863"/>
                  </a:cubicBezTo>
                  <a:cubicBezTo>
                    <a:pt x="2325" y="1888"/>
                    <a:pt x="2350" y="1913"/>
                    <a:pt x="2388" y="1938"/>
                  </a:cubicBezTo>
                  <a:cubicBezTo>
                    <a:pt x="2425" y="1913"/>
                    <a:pt x="2475" y="1900"/>
                    <a:pt x="2525" y="1888"/>
                  </a:cubicBezTo>
                  <a:cubicBezTo>
                    <a:pt x="2488" y="1863"/>
                    <a:pt x="2450" y="1838"/>
                    <a:pt x="2413" y="1813"/>
                  </a:cubicBezTo>
                  <a:cubicBezTo>
                    <a:pt x="2450" y="1800"/>
                    <a:pt x="2475" y="1788"/>
                    <a:pt x="2513" y="1775"/>
                  </a:cubicBezTo>
                  <a:cubicBezTo>
                    <a:pt x="2550" y="1800"/>
                    <a:pt x="2600" y="1838"/>
                    <a:pt x="2638" y="1863"/>
                  </a:cubicBezTo>
                  <a:cubicBezTo>
                    <a:pt x="2650" y="1863"/>
                    <a:pt x="2663" y="1863"/>
                    <a:pt x="2663" y="1850"/>
                  </a:cubicBezTo>
                  <a:cubicBezTo>
                    <a:pt x="2700" y="1825"/>
                    <a:pt x="2725" y="1813"/>
                    <a:pt x="2750" y="1788"/>
                  </a:cubicBezTo>
                  <a:cubicBezTo>
                    <a:pt x="2725" y="1763"/>
                    <a:pt x="2688" y="1738"/>
                    <a:pt x="2663" y="1713"/>
                  </a:cubicBezTo>
                  <a:cubicBezTo>
                    <a:pt x="2688" y="1700"/>
                    <a:pt x="2725" y="1688"/>
                    <a:pt x="2762" y="1675"/>
                  </a:cubicBezTo>
                  <a:cubicBezTo>
                    <a:pt x="2787" y="1688"/>
                    <a:pt x="2812" y="1713"/>
                    <a:pt x="2825" y="1725"/>
                  </a:cubicBezTo>
                  <a:cubicBezTo>
                    <a:pt x="2875" y="1688"/>
                    <a:pt x="2925" y="1650"/>
                    <a:pt x="2987" y="1625"/>
                  </a:cubicBezTo>
                  <a:cubicBezTo>
                    <a:pt x="2975" y="1613"/>
                    <a:pt x="2962" y="1600"/>
                    <a:pt x="2950" y="1588"/>
                  </a:cubicBezTo>
                  <a:cubicBezTo>
                    <a:pt x="2975" y="1575"/>
                    <a:pt x="3012" y="1563"/>
                    <a:pt x="3050" y="1538"/>
                  </a:cubicBezTo>
                  <a:cubicBezTo>
                    <a:pt x="3062" y="1550"/>
                    <a:pt x="3075" y="1550"/>
                    <a:pt x="3075" y="1563"/>
                  </a:cubicBezTo>
                  <a:cubicBezTo>
                    <a:pt x="3112" y="1538"/>
                    <a:pt x="3150" y="1513"/>
                    <a:pt x="3187" y="1500"/>
                  </a:cubicBezTo>
                  <a:cubicBezTo>
                    <a:pt x="3187" y="1488"/>
                    <a:pt x="3175" y="1488"/>
                    <a:pt x="3175" y="1488"/>
                  </a:cubicBezTo>
                  <a:cubicBezTo>
                    <a:pt x="3225" y="1451"/>
                    <a:pt x="3275" y="1426"/>
                    <a:pt x="3337" y="1401"/>
                  </a:cubicBezTo>
                  <a:cubicBezTo>
                    <a:pt x="3337" y="1401"/>
                    <a:pt x="3350" y="1413"/>
                    <a:pt x="3350" y="1413"/>
                  </a:cubicBezTo>
                  <a:cubicBezTo>
                    <a:pt x="3400" y="1388"/>
                    <a:pt x="3450" y="1363"/>
                    <a:pt x="3500" y="1338"/>
                  </a:cubicBezTo>
                  <a:cubicBezTo>
                    <a:pt x="3487" y="1338"/>
                    <a:pt x="3475" y="1326"/>
                    <a:pt x="3462" y="1326"/>
                  </a:cubicBezTo>
                  <a:cubicBezTo>
                    <a:pt x="3475" y="1313"/>
                    <a:pt x="3487" y="1301"/>
                    <a:pt x="3500" y="1301"/>
                  </a:cubicBezTo>
                  <a:cubicBezTo>
                    <a:pt x="3537" y="1276"/>
                    <a:pt x="3612" y="1251"/>
                    <a:pt x="3712" y="1226"/>
                  </a:cubicBezTo>
                  <a:cubicBezTo>
                    <a:pt x="3725" y="1238"/>
                    <a:pt x="3725" y="1238"/>
                    <a:pt x="3737" y="1238"/>
                  </a:cubicBezTo>
                  <a:cubicBezTo>
                    <a:pt x="3787" y="1226"/>
                    <a:pt x="3850" y="1201"/>
                    <a:pt x="3900" y="1188"/>
                  </a:cubicBezTo>
                  <a:cubicBezTo>
                    <a:pt x="3887" y="1188"/>
                    <a:pt x="3887" y="1176"/>
                    <a:pt x="3887" y="1176"/>
                  </a:cubicBezTo>
                  <a:cubicBezTo>
                    <a:pt x="3937" y="1163"/>
                    <a:pt x="3987" y="1151"/>
                    <a:pt x="4037" y="1138"/>
                  </a:cubicBezTo>
                  <a:cubicBezTo>
                    <a:pt x="4212" y="1076"/>
                    <a:pt x="4387" y="1026"/>
                    <a:pt x="4575" y="988"/>
                  </a:cubicBezTo>
                  <a:cubicBezTo>
                    <a:pt x="4612" y="976"/>
                    <a:pt x="4637" y="976"/>
                    <a:pt x="4674" y="963"/>
                  </a:cubicBezTo>
                  <a:cubicBezTo>
                    <a:pt x="4674" y="963"/>
                    <a:pt x="4687" y="963"/>
                    <a:pt x="4687" y="976"/>
                  </a:cubicBezTo>
                  <a:cubicBezTo>
                    <a:pt x="4749" y="963"/>
                    <a:pt x="4812" y="951"/>
                    <a:pt x="4874" y="951"/>
                  </a:cubicBezTo>
                  <a:lnTo>
                    <a:pt x="4887" y="951"/>
                  </a:lnTo>
                  <a:cubicBezTo>
                    <a:pt x="4874" y="938"/>
                    <a:pt x="4862" y="913"/>
                    <a:pt x="4849" y="901"/>
                  </a:cubicBezTo>
                  <a:cubicBezTo>
                    <a:pt x="4874" y="901"/>
                    <a:pt x="4899" y="888"/>
                    <a:pt x="4924" y="876"/>
                  </a:cubicBezTo>
                  <a:cubicBezTo>
                    <a:pt x="4937" y="901"/>
                    <a:pt x="4949" y="926"/>
                    <a:pt x="4962" y="938"/>
                  </a:cubicBezTo>
                  <a:cubicBezTo>
                    <a:pt x="5042" y="938"/>
                    <a:pt x="5138" y="922"/>
                    <a:pt x="5231" y="922"/>
                  </a:cubicBezTo>
                  <a:cubicBezTo>
                    <a:pt x="5254" y="922"/>
                    <a:pt x="5277" y="923"/>
                    <a:pt x="5299" y="926"/>
                  </a:cubicBezTo>
                  <a:cubicBezTo>
                    <a:pt x="5137" y="626"/>
                    <a:pt x="4937" y="351"/>
                    <a:pt x="4674" y="113"/>
                  </a:cubicBezTo>
                  <a:lnTo>
                    <a:pt x="4674" y="113"/>
                  </a:lnTo>
                  <a:cubicBezTo>
                    <a:pt x="4787" y="301"/>
                    <a:pt x="4899" y="501"/>
                    <a:pt x="5012" y="701"/>
                  </a:cubicBezTo>
                  <a:cubicBezTo>
                    <a:pt x="4799" y="401"/>
                    <a:pt x="4525" y="151"/>
                    <a:pt x="4175" y="1"/>
                  </a:cubicBezTo>
                  <a:close/>
                  <a:moveTo>
                    <a:pt x="1138" y="2125"/>
                  </a:moveTo>
                  <a:lnTo>
                    <a:pt x="1138" y="2125"/>
                  </a:lnTo>
                  <a:cubicBezTo>
                    <a:pt x="1275" y="2200"/>
                    <a:pt x="1413" y="2250"/>
                    <a:pt x="1550" y="2300"/>
                  </a:cubicBezTo>
                  <a:cubicBezTo>
                    <a:pt x="1525" y="2325"/>
                    <a:pt x="1500" y="2363"/>
                    <a:pt x="1488" y="2388"/>
                  </a:cubicBezTo>
                  <a:cubicBezTo>
                    <a:pt x="1363" y="2363"/>
                    <a:pt x="1238" y="2338"/>
                    <a:pt x="1113" y="2313"/>
                  </a:cubicBezTo>
                  <a:lnTo>
                    <a:pt x="1113" y="2313"/>
                  </a:lnTo>
                  <a:cubicBezTo>
                    <a:pt x="1213" y="2363"/>
                    <a:pt x="1325" y="2413"/>
                    <a:pt x="1438" y="2450"/>
                  </a:cubicBezTo>
                  <a:cubicBezTo>
                    <a:pt x="1413" y="2488"/>
                    <a:pt x="1375" y="2538"/>
                    <a:pt x="1363" y="2575"/>
                  </a:cubicBezTo>
                  <a:cubicBezTo>
                    <a:pt x="1225" y="2475"/>
                    <a:pt x="1075" y="2388"/>
                    <a:pt x="925" y="2338"/>
                  </a:cubicBezTo>
                  <a:lnTo>
                    <a:pt x="925" y="2338"/>
                  </a:lnTo>
                  <a:cubicBezTo>
                    <a:pt x="1050" y="2438"/>
                    <a:pt x="1188" y="2550"/>
                    <a:pt x="1325" y="2650"/>
                  </a:cubicBezTo>
                  <a:cubicBezTo>
                    <a:pt x="1275" y="2725"/>
                    <a:pt x="1250" y="2813"/>
                    <a:pt x="1213" y="2900"/>
                  </a:cubicBezTo>
                  <a:cubicBezTo>
                    <a:pt x="1050" y="2700"/>
                    <a:pt x="863" y="2525"/>
                    <a:pt x="663" y="2363"/>
                  </a:cubicBezTo>
                  <a:lnTo>
                    <a:pt x="663" y="2363"/>
                  </a:lnTo>
                  <a:cubicBezTo>
                    <a:pt x="813" y="2588"/>
                    <a:pt x="988" y="2825"/>
                    <a:pt x="1163" y="3050"/>
                  </a:cubicBezTo>
                  <a:cubicBezTo>
                    <a:pt x="1150" y="3100"/>
                    <a:pt x="1138" y="3163"/>
                    <a:pt x="1113" y="3213"/>
                  </a:cubicBezTo>
                  <a:cubicBezTo>
                    <a:pt x="950" y="2950"/>
                    <a:pt x="763" y="2700"/>
                    <a:pt x="513" y="2500"/>
                  </a:cubicBezTo>
                  <a:lnTo>
                    <a:pt x="513" y="2500"/>
                  </a:lnTo>
                  <a:cubicBezTo>
                    <a:pt x="701" y="2788"/>
                    <a:pt x="875" y="3100"/>
                    <a:pt x="1063" y="3412"/>
                  </a:cubicBezTo>
                  <a:cubicBezTo>
                    <a:pt x="1038" y="3475"/>
                    <a:pt x="1025" y="3550"/>
                    <a:pt x="1000" y="3625"/>
                  </a:cubicBezTo>
                  <a:cubicBezTo>
                    <a:pt x="863" y="3425"/>
                    <a:pt x="701" y="3225"/>
                    <a:pt x="526" y="3038"/>
                  </a:cubicBezTo>
                  <a:lnTo>
                    <a:pt x="526" y="3038"/>
                  </a:lnTo>
                  <a:cubicBezTo>
                    <a:pt x="638" y="3300"/>
                    <a:pt x="776" y="3562"/>
                    <a:pt x="938" y="3825"/>
                  </a:cubicBezTo>
                  <a:cubicBezTo>
                    <a:pt x="925" y="3875"/>
                    <a:pt x="913" y="3925"/>
                    <a:pt x="888" y="3962"/>
                  </a:cubicBezTo>
                  <a:cubicBezTo>
                    <a:pt x="738" y="3737"/>
                    <a:pt x="551" y="3537"/>
                    <a:pt x="313" y="3387"/>
                  </a:cubicBezTo>
                  <a:lnTo>
                    <a:pt x="313" y="3387"/>
                  </a:lnTo>
                  <a:cubicBezTo>
                    <a:pt x="488" y="3637"/>
                    <a:pt x="663" y="3887"/>
                    <a:pt x="838" y="4150"/>
                  </a:cubicBezTo>
                  <a:cubicBezTo>
                    <a:pt x="825" y="4175"/>
                    <a:pt x="813" y="4200"/>
                    <a:pt x="801" y="4225"/>
                  </a:cubicBezTo>
                  <a:cubicBezTo>
                    <a:pt x="613" y="3962"/>
                    <a:pt x="401" y="3725"/>
                    <a:pt x="138" y="3525"/>
                  </a:cubicBezTo>
                  <a:lnTo>
                    <a:pt x="138" y="3525"/>
                  </a:lnTo>
                  <a:cubicBezTo>
                    <a:pt x="338" y="3825"/>
                    <a:pt x="526" y="4137"/>
                    <a:pt x="726" y="4437"/>
                  </a:cubicBezTo>
                  <a:cubicBezTo>
                    <a:pt x="713" y="4475"/>
                    <a:pt x="701" y="4500"/>
                    <a:pt x="688" y="4537"/>
                  </a:cubicBezTo>
                  <a:cubicBezTo>
                    <a:pt x="501" y="4250"/>
                    <a:pt x="276" y="3987"/>
                    <a:pt x="1" y="3775"/>
                  </a:cubicBezTo>
                  <a:lnTo>
                    <a:pt x="1" y="3775"/>
                  </a:lnTo>
                  <a:cubicBezTo>
                    <a:pt x="213" y="4075"/>
                    <a:pt x="401" y="4400"/>
                    <a:pt x="601" y="4725"/>
                  </a:cubicBezTo>
                  <a:cubicBezTo>
                    <a:pt x="563" y="4812"/>
                    <a:pt x="526" y="4887"/>
                    <a:pt x="488" y="4975"/>
                  </a:cubicBezTo>
                  <a:cubicBezTo>
                    <a:pt x="538" y="4912"/>
                    <a:pt x="588" y="4850"/>
                    <a:pt x="638" y="4787"/>
                  </a:cubicBezTo>
                  <a:cubicBezTo>
                    <a:pt x="726" y="4550"/>
                    <a:pt x="875" y="4325"/>
                    <a:pt x="1025" y="4125"/>
                  </a:cubicBezTo>
                  <a:cubicBezTo>
                    <a:pt x="1025" y="4125"/>
                    <a:pt x="1025" y="4112"/>
                    <a:pt x="1038" y="4100"/>
                  </a:cubicBezTo>
                  <a:cubicBezTo>
                    <a:pt x="1038" y="4062"/>
                    <a:pt x="1050" y="4037"/>
                    <a:pt x="1063" y="4000"/>
                  </a:cubicBezTo>
                  <a:cubicBezTo>
                    <a:pt x="1075" y="3925"/>
                    <a:pt x="1100" y="3850"/>
                    <a:pt x="1125" y="3775"/>
                  </a:cubicBezTo>
                  <a:cubicBezTo>
                    <a:pt x="1150" y="3712"/>
                    <a:pt x="1188" y="3625"/>
                    <a:pt x="1225" y="3537"/>
                  </a:cubicBezTo>
                  <a:cubicBezTo>
                    <a:pt x="1238" y="3512"/>
                    <a:pt x="1250" y="3487"/>
                    <a:pt x="1263" y="3462"/>
                  </a:cubicBezTo>
                  <a:cubicBezTo>
                    <a:pt x="1263" y="3450"/>
                    <a:pt x="1250" y="3450"/>
                    <a:pt x="1250" y="3450"/>
                  </a:cubicBezTo>
                  <a:cubicBezTo>
                    <a:pt x="1263" y="3425"/>
                    <a:pt x="1263" y="3400"/>
                    <a:pt x="1263" y="3387"/>
                  </a:cubicBezTo>
                  <a:cubicBezTo>
                    <a:pt x="1275" y="3337"/>
                    <a:pt x="1275" y="3288"/>
                    <a:pt x="1288" y="3250"/>
                  </a:cubicBezTo>
                  <a:cubicBezTo>
                    <a:pt x="1275" y="3163"/>
                    <a:pt x="1263" y="3075"/>
                    <a:pt x="1313" y="2975"/>
                  </a:cubicBezTo>
                  <a:cubicBezTo>
                    <a:pt x="1338" y="2900"/>
                    <a:pt x="1363" y="2838"/>
                    <a:pt x="1388" y="2775"/>
                  </a:cubicBezTo>
                  <a:cubicBezTo>
                    <a:pt x="1400" y="2750"/>
                    <a:pt x="1400" y="2725"/>
                    <a:pt x="1400" y="2713"/>
                  </a:cubicBezTo>
                  <a:lnTo>
                    <a:pt x="1413" y="2713"/>
                  </a:lnTo>
                  <a:cubicBezTo>
                    <a:pt x="1425" y="2700"/>
                    <a:pt x="1438" y="2675"/>
                    <a:pt x="1450" y="2650"/>
                  </a:cubicBezTo>
                  <a:cubicBezTo>
                    <a:pt x="1438" y="2650"/>
                    <a:pt x="1438" y="2638"/>
                    <a:pt x="1425" y="2638"/>
                  </a:cubicBezTo>
                  <a:cubicBezTo>
                    <a:pt x="1450" y="2575"/>
                    <a:pt x="1475" y="2525"/>
                    <a:pt x="1488" y="2463"/>
                  </a:cubicBezTo>
                  <a:cubicBezTo>
                    <a:pt x="1513" y="2475"/>
                    <a:pt x="1525" y="2475"/>
                    <a:pt x="1550" y="2475"/>
                  </a:cubicBezTo>
                  <a:cubicBezTo>
                    <a:pt x="1563" y="2463"/>
                    <a:pt x="1575" y="2438"/>
                    <a:pt x="1600" y="2413"/>
                  </a:cubicBezTo>
                  <a:cubicBezTo>
                    <a:pt x="1575" y="2400"/>
                    <a:pt x="1550" y="2400"/>
                    <a:pt x="1525" y="2388"/>
                  </a:cubicBezTo>
                  <a:cubicBezTo>
                    <a:pt x="1538" y="2363"/>
                    <a:pt x="1550" y="2338"/>
                    <a:pt x="1575" y="2313"/>
                  </a:cubicBezTo>
                  <a:cubicBezTo>
                    <a:pt x="1600" y="2325"/>
                    <a:pt x="1625" y="2325"/>
                    <a:pt x="1650" y="2338"/>
                  </a:cubicBezTo>
                  <a:cubicBezTo>
                    <a:pt x="1675" y="2313"/>
                    <a:pt x="1700" y="2288"/>
                    <a:pt x="1725" y="2263"/>
                  </a:cubicBezTo>
                  <a:cubicBezTo>
                    <a:pt x="1663" y="2250"/>
                    <a:pt x="1600" y="2238"/>
                    <a:pt x="1538" y="2213"/>
                  </a:cubicBezTo>
                  <a:cubicBezTo>
                    <a:pt x="1400" y="2188"/>
                    <a:pt x="1275" y="2150"/>
                    <a:pt x="1138" y="21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2" name="Google Shape;4882;p15"/>
            <p:cNvSpPr/>
            <p:nvPr/>
          </p:nvSpPr>
          <p:spPr>
            <a:xfrm>
              <a:off x="6207800" y="2326375"/>
              <a:ext cx="72500" cy="78450"/>
            </a:xfrm>
            <a:custGeom>
              <a:avLst/>
              <a:gdLst/>
              <a:ahLst/>
              <a:cxnLst/>
              <a:rect l="l" t="t" r="r" b="b"/>
              <a:pathLst>
                <a:path w="2900" h="3138" extrusionOk="0">
                  <a:moveTo>
                    <a:pt x="0" y="1"/>
                  </a:moveTo>
                  <a:cubicBezTo>
                    <a:pt x="600" y="1488"/>
                    <a:pt x="1075" y="2550"/>
                    <a:pt x="2725" y="3075"/>
                  </a:cubicBezTo>
                  <a:cubicBezTo>
                    <a:pt x="2775" y="3087"/>
                    <a:pt x="2887" y="3137"/>
                    <a:pt x="2900" y="3137"/>
                  </a:cubicBezTo>
                  <a:cubicBezTo>
                    <a:pt x="2737" y="3012"/>
                    <a:pt x="2575" y="2900"/>
                    <a:pt x="2412" y="2787"/>
                  </a:cubicBezTo>
                  <a:cubicBezTo>
                    <a:pt x="1387" y="2125"/>
                    <a:pt x="825" y="10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3" name="Google Shape;4883;p15"/>
            <p:cNvSpPr/>
            <p:nvPr/>
          </p:nvSpPr>
          <p:spPr>
            <a:xfrm>
              <a:off x="6207175" y="2348875"/>
              <a:ext cx="64700" cy="62825"/>
            </a:xfrm>
            <a:custGeom>
              <a:avLst/>
              <a:gdLst/>
              <a:ahLst/>
              <a:cxnLst/>
              <a:rect l="l" t="t" r="r" b="b"/>
              <a:pathLst>
                <a:path w="2588" h="2513" extrusionOk="0">
                  <a:moveTo>
                    <a:pt x="0" y="0"/>
                  </a:moveTo>
                  <a:lnTo>
                    <a:pt x="0" y="0"/>
                  </a:lnTo>
                  <a:cubicBezTo>
                    <a:pt x="263" y="538"/>
                    <a:pt x="550" y="1100"/>
                    <a:pt x="988" y="1550"/>
                  </a:cubicBezTo>
                  <a:cubicBezTo>
                    <a:pt x="1375" y="1975"/>
                    <a:pt x="2187" y="2437"/>
                    <a:pt x="2587" y="2512"/>
                  </a:cubicBezTo>
                  <a:cubicBezTo>
                    <a:pt x="1587" y="1825"/>
                    <a:pt x="725" y="8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4" name="Google Shape;4884;p15"/>
            <p:cNvSpPr/>
            <p:nvPr/>
          </p:nvSpPr>
          <p:spPr>
            <a:xfrm>
              <a:off x="6211850" y="2372000"/>
              <a:ext cx="35650" cy="36575"/>
            </a:xfrm>
            <a:custGeom>
              <a:avLst/>
              <a:gdLst/>
              <a:ahLst/>
              <a:cxnLst/>
              <a:rect l="l" t="t" r="r" b="b"/>
              <a:pathLst>
                <a:path w="1426" h="1463" extrusionOk="0">
                  <a:moveTo>
                    <a:pt x="1" y="0"/>
                  </a:moveTo>
                  <a:lnTo>
                    <a:pt x="1" y="0"/>
                  </a:lnTo>
                  <a:cubicBezTo>
                    <a:pt x="238" y="650"/>
                    <a:pt x="888" y="1187"/>
                    <a:pt x="1425" y="1462"/>
                  </a:cubicBezTo>
                  <a:cubicBezTo>
                    <a:pt x="1125" y="1187"/>
                    <a:pt x="851" y="887"/>
                    <a:pt x="563" y="613"/>
                  </a:cubicBezTo>
                  <a:cubicBezTo>
                    <a:pt x="338" y="413"/>
                    <a:pt x="163" y="2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5" name="Google Shape;4885;p15"/>
            <p:cNvSpPr/>
            <p:nvPr/>
          </p:nvSpPr>
          <p:spPr>
            <a:xfrm>
              <a:off x="6211225" y="2382925"/>
              <a:ext cx="14725" cy="15325"/>
            </a:xfrm>
            <a:custGeom>
              <a:avLst/>
              <a:gdLst/>
              <a:ahLst/>
              <a:cxnLst/>
              <a:rect l="l" t="t" r="r" b="b"/>
              <a:pathLst>
                <a:path w="589" h="613" extrusionOk="0">
                  <a:moveTo>
                    <a:pt x="1" y="1"/>
                  </a:moveTo>
                  <a:lnTo>
                    <a:pt x="1" y="1"/>
                  </a:lnTo>
                  <a:cubicBezTo>
                    <a:pt x="126" y="263"/>
                    <a:pt x="363" y="463"/>
                    <a:pt x="588" y="613"/>
                  </a:cubicBezTo>
                  <a:cubicBezTo>
                    <a:pt x="413" y="400"/>
                    <a:pt x="201"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6" name="Google Shape;4886;p15"/>
            <p:cNvSpPr/>
            <p:nvPr/>
          </p:nvSpPr>
          <p:spPr>
            <a:xfrm>
              <a:off x="6149375" y="2362300"/>
              <a:ext cx="91875" cy="88125"/>
            </a:xfrm>
            <a:custGeom>
              <a:avLst/>
              <a:gdLst/>
              <a:ahLst/>
              <a:cxnLst/>
              <a:rect l="l" t="t" r="r" b="b"/>
              <a:pathLst>
                <a:path w="3675" h="3525" extrusionOk="0">
                  <a:moveTo>
                    <a:pt x="0" y="1"/>
                  </a:moveTo>
                  <a:lnTo>
                    <a:pt x="0" y="1"/>
                  </a:lnTo>
                  <a:cubicBezTo>
                    <a:pt x="775" y="1475"/>
                    <a:pt x="1900" y="2850"/>
                    <a:pt x="3512" y="3450"/>
                  </a:cubicBezTo>
                  <a:cubicBezTo>
                    <a:pt x="3562" y="3475"/>
                    <a:pt x="3649" y="3512"/>
                    <a:pt x="3674" y="3525"/>
                  </a:cubicBezTo>
                  <a:cubicBezTo>
                    <a:pt x="3525" y="3425"/>
                    <a:pt x="3375" y="3325"/>
                    <a:pt x="3225" y="3225"/>
                  </a:cubicBezTo>
                  <a:cubicBezTo>
                    <a:pt x="2112" y="2475"/>
                    <a:pt x="938" y="112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7" name="Google Shape;4887;p15"/>
            <p:cNvSpPr/>
            <p:nvPr/>
          </p:nvSpPr>
          <p:spPr>
            <a:xfrm>
              <a:off x="6184050" y="2392925"/>
              <a:ext cx="50950" cy="44075"/>
            </a:xfrm>
            <a:custGeom>
              <a:avLst/>
              <a:gdLst/>
              <a:ahLst/>
              <a:cxnLst/>
              <a:rect l="l" t="t" r="r" b="b"/>
              <a:pathLst>
                <a:path w="2038" h="1763" extrusionOk="0">
                  <a:moveTo>
                    <a:pt x="1" y="0"/>
                  </a:moveTo>
                  <a:lnTo>
                    <a:pt x="1" y="0"/>
                  </a:lnTo>
                  <a:cubicBezTo>
                    <a:pt x="450" y="750"/>
                    <a:pt x="1313" y="1513"/>
                    <a:pt x="2038" y="1762"/>
                  </a:cubicBezTo>
                  <a:cubicBezTo>
                    <a:pt x="1338" y="1250"/>
                    <a:pt x="638" y="6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8" name="Google Shape;4888;p15"/>
            <p:cNvSpPr/>
            <p:nvPr/>
          </p:nvSpPr>
          <p:spPr>
            <a:xfrm>
              <a:off x="6202175" y="2401050"/>
              <a:ext cx="22825" cy="19700"/>
            </a:xfrm>
            <a:custGeom>
              <a:avLst/>
              <a:gdLst/>
              <a:ahLst/>
              <a:cxnLst/>
              <a:rect l="l" t="t" r="r" b="b"/>
              <a:pathLst>
                <a:path w="913" h="788" extrusionOk="0">
                  <a:moveTo>
                    <a:pt x="0" y="0"/>
                  </a:moveTo>
                  <a:lnTo>
                    <a:pt x="0" y="0"/>
                  </a:lnTo>
                  <a:cubicBezTo>
                    <a:pt x="250" y="313"/>
                    <a:pt x="600" y="600"/>
                    <a:pt x="913" y="788"/>
                  </a:cubicBezTo>
                  <a:cubicBezTo>
                    <a:pt x="625" y="513"/>
                    <a:pt x="313"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9" name="Google Shape;4889;p15"/>
            <p:cNvSpPr/>
            <p:nvPr/>
          </p:nvSpPr>
          <p:spPr>
            <a:xfrm>
              <a:off x="6241225" y="2342325"/>
              <a:ext cx="85000" cy="33450"/>
            </a:xfrm>
            <a:custGeom>
              <a:avLst/>
              <a:gdLst/>
              <a:ahLst/>
              <a:cxnLst/>
              <a:rect l="l" t="t" r="r" b="b"/>
              <a:pathLst>
                <a:path w="3400" h="1338" extrusionOk="0">
                  <a:moveTo>
                    <a:pt x="0" y="0"/>
                  </a:moveTo>
                  <a:lnTo>
                    <a:pt x="0" y="0"/>
                  </a:lnTo>
                  <a:cubicBezTo>
                    <a:pt x="525" y="362"/>
                    <a:pt x="1063" y="737"/>
                    <a:pt x="1675" y="937"/>
                  </a:cubicBezTo>
                  <a:cubicBezTo>
                    <a:pt x="2212" y="1112"/>
                    <a:pt x="2900" y="1212"/>
                    <a:pt x="3400" y="1337"/>
                  </a:cubicBezTo>
                  <a:cubicBezTo>
                    <a:pt x="2900" y="1087"/>
                    <a:pt x="2350" y="950"/>
                    <a:pt x="1825" y="762"/>
                  </a:cubicBezTo>
                  <a:cubicBezTo>
                    <a:pt x="1325" y="575"/>
                    <a:pt x="575"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0" name="Google Shape;4890;p15"/>
            <p:cNvSpPr/>
            <p:nvPr/>
          </p:nvSpPr>
          <p:spPr>
            <a:xfrm>
              <a:off x="6256225" y="2357625"/>
              <a:ext cx="61250" cy="21275"/>
            </a:xfrm>
            <a:custGeom>
              <a:avLst/>
              <a:gdLst/>
              <a:ahLst/>
              <a:cxnLst/>
              <a:rect l="l" t="t" r="r" b="b"/>
              <a:pathLst>
                <a:path w="2450" h="851" extrusionOk="0">
                  <a:moveTo>
                    <a:pt x="0" y="0"/>
                  </a:moveTo>
                  <a:cubicBezTo>
                    <a:pt x="700" y="463"/>
                    <a:pt x="1725" y="850"/>
                    <a:pt x="2450" y="850"/>
                  </a:cubicBezTo>
                  <a:cubicBezTo>
                    <a:pt x="1525" y="550"/>
                    <a:pt x="913" y="3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1" name="Google Shape;4891;p15"/>
            <p:cNvSpPr/>
            <p:nvPr/>
          </p:nvSpPr>
          <p:spPr>
            <a:xfrm>
              <a:off x="6269350" y="2369500"/>
              <a:ext cx="42200" cy="14400"/>
            </a:xfrm>
            <a:custGeom>
              <a:avLst/>
              <a:gdLst/>
              <a:ahLst/>
              <a:cxnLst/>
              <a:rect l="l" t="t" r="r" b="b"/>
              <a:pathLst>
                <a:path w="1688" h="576" extrusionOk="0">
                  <a:moveTo>
                    <a:pt x="0" y="0"/>
                  </a:moveTo>
                  <a:lnTo>
                    <a:pt x="0" y="0"/>
                  </a:lnTo>
                  <a:cubicBezTo>
                    <a:pt x="500" y="325"/>
                    <a:pt x="1100" y="488"/>
                    <a:pt x="1687" y="575"/>
                  </a:cubicBezTo>
                  <a:cubicBezTo>
                    <a:pt x="1137" y="338"/>
                    <a:pt x="563"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2" name="Google Shape;4892;p15"/>
            <p:cNvSpPr/>
            <p:nvPr/>
          </p:nvSpPr>
          <p:spPr>
            <a:xfrm>
              <a:off x="6281850" y="2378875"/>
              <a:ext cx="24700" cy="10950"/>
            </a:xfrm>
            <a:custGeom>
              <a:avLst/>
              <a:gdLst/>
              <a:ahLst/>
              <a:cxnLst/>
              <a:rect l="l" t="t" r="r" b="b"/>
              <a:pathLst>
                <a:path w="988" h="438" extrusionOk="0">
                  <a:moveTo>
                    <a:pt x="0" y="0"/>
                  </a:moveTo>
                  <a:lnTo>
                    <a:pt x="0" y="0"/>
                  </a:lnTo>
                  <a:cubicBezTo>
                    <a:pt x="287" y="225"/>
                    <a:pt x="675" y="350"/>
                    <a:pt x="987" y="438"/>
                  </a:cubicBezTo>
                  <a:cubicBezTo>
                    <a:pt x="675" y="263"/>
                    <a:pt x="337" y="1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3" name="Google Shape;4893;p15"/>
            <p:cNvSpPr/>
            <p:nvPr/>
          </p:nvSpPr>
          <p:spPr>
            <a:xfrm>
              <a:off x="6266850" y="2258825"/>
              <a:ext cx="10025" cy="23575"/>
            </a:xfrm>
            <a:custGeom>
              <a:avLst/>
              <a:gdLst/>
              <a:ahLst/>
              <a:cxnLst/>
              <a:rect l="l" t="t" r="r" b="b"/>
              <a:pathLst>
                <a:path w="401" h="943" extrusionOk="0">
                  <a:moveTo>
                    <a:pt x="125" y="0"/>
                  </a:moveTo>
                  <a:cubicBezTo>
                    <a:pt x="117" y="0"/>
                    <a:pt x="109" y="1"/>
                    <a:pt x="100" y="3"/>
                  </a:cubicBezTo>
                  <a:cubicBezTo>
                    <a:pt x="38" y="3"/>
                    <a:pt x="0" y="53"/>
                    <a:pt x="13" y="103"/>
                  </a:cubicBezTo>
                  <a:cubicBezTo>
                    <a:pt x="13" y="353"/>
                    <a:pt x="50" y="603"/>
                    <a:pt x="88" y="853"/>
                  </a:cubicBezTo>
                  <a:cubicBezTo>
                    <a:pt x="106" y="908"/>
                    <a:pt x="158" y="943"/>
                    <a:pt x="214" y="943"/>
                  </a:cubicBezTo>
                  <a:cubicBezTo>
                    <a:pt x="234" y="943"/>
                    <a:pt x="255" y="938"/>
                    <a:pt x="275" y="928"/>
                  </a:cubicBezTo>
                  <a:cubicBezTo>
                    <a:pt x="288" y="928"/>
                    <a:pt x="300" y="916"/>
                    <a:pt x="313" y="903"/>
                  </a:cubicBezTo>
                  <a:cubicBezTo>
                    <a:pt x="400" y="716"/>
                    <a:pt x="288" y="428"/>
                    <a:pt x="225" y="203"/>
                  </a:cubicBezTo>
                  <a:cubicBezTo>
                    <a:pt x="225" y="191"/>
                    <a:pt x="225" y="191"/>
                    <a:pt x="225" y="191"/>
                  </a:cubicBezTo>
                  <a:cubicBezTo>
                    <a:pt x="225" y="111"/>
                    <a:pt x="204"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4" name="Google Shape;4894;p15"/>
            <p:cNvSpPr/>
            <p:nvPr/>
          </p:nvSpPr>
          <p:spPr>
            <a:xfrm>
              <a:off x="6275600" y="2254100"/>
              <a:ext cx="27825" cy="20750"/>
            </a:xfrm>
            <a:custGeom>
              <a:avLst/>
              <a:gdLst/>
              <a:ahLst/>
              <a:cxnLst/>
              <a:rect l="l" t="t" r="r" b="b"/>
              <a:pathLst>
                <a:path w="1113" h="830" extrusionOk="0">
                  <a:moveTo>
                    <a:pt x="78" y="1"/>
                  </a:moveTo>
                  <a:cubicBezTo>
                    <a:pt x="52" y="1"/>
                    <a:pt x="26" y="2"/>
                    <a:pt x="0" y="5"/>
                  </a:cubicBezTo>
                  <a:cubicBezTo>
                    <a:pt x="425" y="130"/>
                    <a:pt x="625" y="555"/>
                    <a:pt x="950" y="830"/>
                  </a:cubicBezTo>
                  <a:cubicBezTo>
                    <a:pt x="975" y="755"/>
                    <a:pt x="1000" y="680"/>
                    <a:pt x="1037" y="605"/>
                  </a:cubicBezTo>
                  <a:cubicBezTo>
                    <a:pt x="1062" y="567"/>
                    <a:pt x="1087" y="530"/>
                    <a:pt x="1112" y="492"/>
                  </a:cubicBezTo>
                  <a:cubicBezTo>
                    <a:pt x="1050" y="455"/>
                    <a:pt x="987" y="417"/>
                    <a:pt x="937" y="367"/>
                  </a:cubicBezTo>
                  <a:cubicBezTo>
                    <a:pt x="683" y="205"/>
                    <a:pt x="397"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5" name="Google Shape;4895;p15"/>
            <p:cNvSpPr/>
            <p:nvPr/>
          </p:nvSpPr>
          <p:spPr>
            <a:xfrm>
              <a:off x="6279350" y="2249200"/>
              <a:ext cx="25325" cy="16600"/>
            </a:xfrm>
            <a:custGeom>
              <a:avLst/>
              <a:gdLst/>
              <a:ahLst/>
              <a:cxnLst/>
              <a:rect l="l" t="t" r="r" b="b"/>
              <a:pathLst>
                <a:path w="1013" h="664" extrusionOk="0">
                  <a:moveTo>
                    <a:pt x="160" y="1"/>
                  </a:moveTo>
                  <a:cubicBezTo>
                    <a:pt x="106" y="1"/>
                    <a:pt x="52" y="5"/>
                    <a:pt x="0" y="14"/>
                  </a:cubicBezTo>
                  <a:cubicBezTo>
                    <a:pt x="175" y="38"/>
                    <a:pt x="412" y="201"/>
                    <a:pt x="475" y="251"/>
                  </a:cubicBezTo>
                  <a:cubicBezTo>
                    <a:pt x="650" y="376"/>
                    <a:pt x="800" y="538"/>
                    <a:pt x="975" y="663"/>
                  </a:cubicBezTo>
                  <a:cubicBezTo>
                    <a:pt x="987" y="638"/>
                    <a:pt x="1000" y="626"/>
                    <a:pt x="1012" y="613"/>
                  </a:cubicBezTo>
                  <a:cubicBezTo>
                    <a:pt x="987" y="551"/>
                    <a:pt x="950" y="501"/>
                    <a:pt x="937" y="438"/>
                  </a:cubicBezTo>
                  <a:cubicBezTo>
                    <a:pt x="912" y="376"/>
                    <a:pt x="900" y="301"/>
                    <a:pt x="900" y="238"/>
                  </a:cubicBezTo>
                  <a:cubicBezTo>
                    <a:pt x="683" y="94"/>
                    <a:pt x="415"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6" name="Google Shape;4896;p15"/>
            <p:cNvSpPr/>
            <p:nvPr/>
          </p:nvSpPr>
          <p:spPr>
            <a:xfrm>
              <a:off x="6280275" y="2236375"/>
              <a:ext cx="23150" cy="16600"/>
            </a:xfrm>
            <a:custGeom>
              <a:avLst/>
              <a:gdLst/>
              <a:ahLst/>
              <a:cxnLst/>
              <a:rect l="l" t="t" r="r" b="b"/>
              <a:pathLst>
                <a:path w="926" h="664" extrusionOk="0">
                  <a:moveTo>
                    <a:pt x="311" y="1"/>
                  </a:moveTo>
                  <a:cubicBezTo>
                    <a:pt x="195" y="1"/>
                    <a:pt x="85" y="34"/>
                    <a:pt x="1" y="114"/>
                  </a:cubicBezTo>
                  <a:cubicBezTo>
                    <a:pt x="37" y="95"/>
                    <a:pt x="79" y="87"/>
                    <a:pt x="123" y="87"/>
                  </a:cubicBezTo>
                  <a:cubicBezTo>
                    <a:pt x="305" y="87"/>
                    <a:pt x="525" y="224"/>
                    <a:pt x="575" y="264"/>
                  </a:cubicBezTo>
                  <a:cubicBezTo>
                    <a:pt x="481" y="230"/>
                    <a:pt x="379" y="207"/>
                    <a:pt x="278" y="207"/>
                  </a:cubicBezTo>
                  <a:cubicBezTo>
                    <a:pt x="192" y="207"/>
                    <a:pt x="106" y="224"/>
                    <a:pt x="26" y="264"/>
                  </a:cubicBezTo>
                  <a:cubicBezTo>
                    <a:pt x="325" y="264"/>
                    <a:pt x="550" y="502"/>
                    <a:pt x="800" y="639"/>
                  </a:cubicBezTo>
                  <a:cubicBezTo>
                    <a:pt x="813" y="651"/>
                    <a:pt x="838" y="664"/>
                    <a:pt x="863" y="664"/>
                  </a:cubicBezTo>
                  <a:cubicBezTo>
                    <a:pt x="863" y="576"/>
                    <a:pt x="875" y="489"/>
                    <a:pt x="900" y="414"/>
                  </a:cubicBezTo>
                  <a:cubicBezTo>
                    <a:pt x="888" y="402"/>
                    <a:pt x="875" y="402"/>
                    <a:pt x="863" y="402"/>
                  </a:cubicBezTo>
                  <a:cubicBezTo>
                    <a:pt x="900" y="377"/>
                    <a:pt x="925" y="327"/>
                    <a:pt x="913" y="277"/>
                  </a:cubicBezTo>
                  <a:cubicBezTo>
                    <a:pt x="789" y="128"/>
                    <a:pt x="539"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7" name="Google Shape;4897;p15"/>
            <p:cNvSpPr/>
            <p:nvPr/>
          </p:nvSpPr>
          <p:spPr>
            <a:xfrm>
              <a:off x="6279650" y="2260775"/>
              <a:ext cx="25950" cy="52200"/>
            </a:xfrm>
            <a:custGeom>
              <a:avLst/>
              <a:gdLst/>
              <a:ahLst/>
              <a:cxnLst/>
              <a:rect l="l" t="t" r="r" b="b"/>
              <a:pathLst>
                <a:path w="1038" h="2088" extrusionOk="0">
                  <a:moveTo>
                    <a:pt x="1" y="0"/>
                  </a:moveTo>
                  <a:lnTo>
                    <a:pt x="1" y="0"/>
                  </a:lnTo>
                  <a:cubicBezTo>
                    <a:pt x="213" y="275"/>
                    <a:pt x="375" y="613"/>
                    <a:pt x="625" y="863"/>
                  </a:cubicBezTo>
                  <a:cubicBezTo>
                    <a:pt x="438" y="713"/>
                    <a:pt x="213" y="538"/>
                    <a:pt x="88" y="325"/>
                  </a:cubicBezTo>
                  <a:lnTo>
                    <a:pt x="88" y="325"/>
                  </a:lnTo>
                  <a:cubicBezTo>
                    <a:pt x="151" y="613"/>
                    <a:pt x="313" y="888"/>
                    <a:pt x="525" y="1100"/>
                  </a:cubicBezTo>
                  <a:cubicBezTo>
                    <a:pt x="363" y="1000"/>
                    <a:pt x="213" y="900"/>
                    <a:pt x="101" y="750"/>
                  </a:cubicBezTo>
                  <a:lnTo>
                    <a:pt x="101" y="750"/>
                  </a:lnTo>
                  <a:cubicBezTo>
                    <a:pt x="151" y="1038"/>
                    <a:pt x="475" y="1325"/>
                    <a:pt x="600" y="1475"/>
                  </a:cubicBezTo>
                  <a:cubicBezTo>
                    <a:pt x="613" y="1500"/>
                    <a:pt x="625" y="1512"/>
                    <a:pt x="638" y="1537"/>
                  </a:cubicBezTo>
                  <a:cubicBezTo>
                    <a:pt x="500" y="1413"/>
                    <a:pt x="350" y="1313"/>
                    <a:pt x="188" y="1225"/>
                  </a:cubicBezTo>
                  <a:lnTo>
                    <a:pt x="188" y="1225"/>
                  </a:lnTo>
                  <a:cubicBezTo>
                    <a:pt x="363" y="1413"/>
                    <a:pt x="513" y="1650"/>
                    <a:pt x="588" y="1825"/>
                  </a:cubicBezTo>
                  <a:cubicBezTo>
                    <a:pt x="613" y="1912"/>
                    <a:pt x="650" y="2000"/>
                    <a:pt x="688" y="2087"/>
                  </a:cubicBezTo>
                  <a:cubicBezTo>
                    <a:pt x="700" y="2087"/>
                    <a:pt x="700" y="2075"/>
                    <a:pt x="700" y="2075"/>
                  </a:cubicBezTo>
                  <a:cubicBezTo>
                    <a:pt x="713" y="2075"/>
                    <a:pt x="725" y="2062"/>
                    <a:pt x="738" y="2050"/>
                  </a:cubicBezTo>
                  <a:cubicBezTo>
                    <a:pt x="763" y="2037"/>
                    <a:pt x="788" y="2025"/>
                    <a:pt x="813" y="2025"/>
                  </a:cubicBezTo>
                  <a:cubicBezTo>
                    <a:pt x="838" y="2012"/>
                    <a:pt x="875" y="2012"/>
                    <a:pt x="900" y="2012"/>
                  </a:cubicBezTo>
                  <a:lnTo>
                    <a:pt x="963" y="2012"/>
                  </a:lnTo>
                  <a:cubicBezTo>
                    <a:pt x="963" y="2000"/>
                    <a:pt x="963" y="2000"/>
                    <a:pt x="963" y="1987"/>
                  </a:cubicBezTo>
                  <a:cubicBezTo>
                    <a:pt x="963" y="1975"/>
                    <a:pt x="950" y="1950"/>
                    <a:pt x="938" y="1937"/>
                  </a:cubicBezTo>
                  <a:cubicBezTo>
                    <a:pt x="938" y="1925"/>
                    <a:pt x="926" y="1913"/>
                    <a:pt x="925" y="1912"/>
                  </a:cubicBezTo>
                  <a:lnTo>
                    <a:pt x="925" y="1912"/>
                  </a:lnTo>
                  <a:cubicBezTo>
                    <a:pt x="938" y="1925"/>
                    <a:pt x="950" y="1937"/>
                    <a:pt x="963" y="1962"/>
                  </a:cubicBezTo>
                  <a:cubicBezTo>
                    <a:pt x="975" y="1862"/>
                    <a:pt x="975" y="1775"/>
                    <a:pt x="1000" y="1687"/>
                  </a:cubicBezTo>
                  <a:cubicBezTo>
                    <a:pt x="1013" y="1650"/>
                    <a:pt x="1013" y="1600"/>
                    <a:pt x="1025" y="1562"/>
                  </a:cubicBezTo>
                  <a:cubicBezTo>
                    <a:pt x="1025" y="1550"/>
                    <a:pt x="1038" y="1537"/>
                    <a:pt x="1038" y="1525"/>
                  </a:cubicBezTo>
                  <a:cubicBezTo>
                    <a:pt x="1013" y="1500"/>
                    <a:pt x="1000" y="1475"/>
                    <a:pt x="975" y="1450"/>
                  </a:cubicBezTo>
                  <a:lnTo>
                    <a:pt x="975" y="1450"/>
                  </a:lnTo>
                  <a:cubicBezTo>
                    <a:pt x="988" y="1450"/>
                    <a:pt x="1000" y="1462"/>
                    <a:pt x="1013" y="1462"/>
                  </a:cubicBezTo>
                  <a:cubicBezTo>
                    <a:pt x="1013" y="1475"/>
                    <a:pt x="1025" y="1475"/>
                    <a:pt x="1038" y="1475"/>
                  </a:cubicBezTo>
                  <a:cubicBezTo>
                    <a:pt x="975" y="1437"/>
                    <a:pt x="913" y="1375"/>
                    <a:pt x="863" y="1313"/>
                  </a:cubicBezTo>
                  <a:cubicBezTo>
                    <a:pt x="763" y="1150"/>
                    <a:pt x="738" y="950"/>
                    <a:pt x="763" y="763"/>
                  </a:cubicBezTo>
                  <a:cubicBezTo>
                    <a:pt x="763" y="763"/>
                    <a:pt x="763" y="750"/>
                    <a:pt x="763" y="750"/>
                  </a:cubicBezTo>
                  <a:cubicBezTo>
                    <a:pt x="763" y="725"/>
                    <a:pt x="763" y="688"/>
                    <a:pt x="775" y="663"/>
                  </a:cubicBezTo>
                  <a:cubicBezTo>
                    <a:pt x="775" y="638"/>
                    <a:pt x="775" y="613"/>
                    <a:pt x="788" y="588"/>
                  </a:cubicBezTo>
                  <a:cubicBezTo>
                    <a:pt x="538" y="400"/>
                    <a:pt x="301" y="2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8" name="Google Shape;4898;p15"/>
            <p:cNvSpPr/>
            <p:nvPr/>
          </p:nvSpPr>
          <p:spPr>
            <a:xfrm>
              <a:off x="6280275" y="2228650"/>
              <a:ext cx="17825" cy="8100"/>
            </a:xfrm>
            <a:custGeom>
              <a:avLst/>
              <a:gdLst/>
              <a:ahLst/>
              <a:cxnLst/>
              <a:rect l="l" t="t" r="r" b="b"/>
              <a:pathLst>
                <a:path w="713" h="324" extrusionOk="0">
                  <a:moveTo>
                    <a:pt x="430" y="0"/>
                  </a:moveTo>
                  <a:cubicBezTo>
                    <a:pt x="346" y="0"/>
                    <a:pt x="264" y="31"/>
                    <a:pt x="188" y="73"/>
                  </a:cubicBezTo>
                  <a:cubicBezTo>
                    <a:pt x="113" y="111"/>
                    <a:pt x="13" y="161"/>
                    <a:pt x="1" y="248"/>
                  </a:cubicBezTo>
                  <a:cubicBezTo>
                    <a:pt x="23" y="215"/>
                    <a:pt x="55" y="201"/>
                    <a:pt x="96" y="190"/>
                  </a:cubicBezTo>
                  <a:lnTo>
                    <a:pt x="96" y="190"/>
                  </a:lnTo>
                  <a:cubicBezTo>
                    <a:pt x="86" y="195"/>
                    <a:pt x="76" y="203"/>
                    <a:pt x="76" y="211"/>
                  </a:cubicBezTo>
                  <a:cubicBezTo>
                    <a:pt x="99" y="195"/>
                    <a:pt x="130" y="189"/>
                    <a:pt x="164" y="189"/>
                  </a:cubicBezTo>
                  <a:cubicBezTo>
                    <a:pt x="239" y="189"/>
                    <a:pt x="325" y="218"/>
                    <a:pt x="350" y="236"/>
                  </a:cubicBezTo>
                  <a:cubicBezTo>
                    <a:pt x="425" y="248"/>
                    <a:pt x="500" y="323"/>
                    <a:pt x="575" y="323"/>
                  </a:cubicBezTo>
                  <a:cubicBezTo>
                    <a:pt x="613" y="311"/>
                    <a:pt x="638" y="261"/>
                    <a:pt x="613" y="236"/>
                  </a:cubicBezTo>
                  <a:cubicBezTo>
                    <a:pt x="600" y="223"/>
                    <a:pt x="588" y="223"/>
                    <a:pt x="588" y="211"/>
                  </a:cubicBezTo>
                  <a:cubicBezTo>
                    <a:pt x="600" y="211"/>
                    <a:pt x="625" y="211"/>
                    <a:pt x="638" y="198"/>
                  </a:cubicBezTo>
                  <a:cubicBezTo>
                    <a:pt x="713" y="123"/>
                    <a:pt x="613" y="48"/>
                    <a:pt x="550" y="23"/>
                  </a:cubicBezTo>
                  <a:cubicBezTo>
                    <a:pt x="510" y="7"/>
                    <a:pt x="470"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9" name="Google Shape;4899;p15"/>
            <p:cNvSpPr/>
            <p:nvPr/>
          </p:nvSpPr>
          <p:spPr>
            <a:xfrm>
              <a:off x="6269975" y="2194775"/>
              <a:ext cx="23750" cy="22900"/>
            </a:xfrm>
            <a:custGeom>
              <a:avLst/>
              <a:gdLst/>
              <a:ahLst/>
              <a:cxnLst/>
              <a:rect l="l" t="t" r="r" b="b"/>
              <a:pathLst>
                <a:path w="950" h="916" extrusionOk="0">
                  <a:moveTo>
                    <a:pt x="328" y="0"/>
                  </a:moveTo>
                  <a:cubicBezTo>
                    <a:pt x="212" y="0"/>
                    <a:pt x="99" y="30"/>
                    <a:pt x="0" y="116"/>
                  </a:cubicBezTo>
                  <a:cubicBezTo>
                    <a:pt x="44" y="104"/>
                    <a:pt x="87" y="98"/>
                    <a:pt x="129" y="98"/>
                  </a:cubicBezTo>
                  <a:cubicBezTo>
                    <a:pt x="341" y="98"/>
                    <a:pt x="535" y="239"/>
                    <a:pt x="712" y="353"/>
                  </a:cubicBezTo>
                  <a:cubicBezTo>
                    <a:pt x="525" y="291"/>
                    <a:pt x="338" y="229"/>
                    <a:pt x="138" y="216"/>
                  </a:cubicBezTo>
                  <a:lnTo>
                    <a:pt x="138" y="216"/>
                  </a:lnTo>
                  <a:cubicBezTo>
                    <a:pt x="313" y="279"/>
                    <a:pt x="563" y="453"/>
                    <a:pt x="625" y="503"/>
                  </a:cubicBezTo>
                  <a:cubicBezTo>
                    <a:pt x="688" y="541"/>
                    <a:pt x="762" y="603"/>
                    <a:pt x="850" y="653"/>
                  </a:cubicBezTo>
                  <a:cubicBezTo>
                    <a:pt x="638" y="553"/>
                    <a:pt x="388" y="453"/>
                    <a:pt x="325" y="428"/>
                  </a:cubicBezTo>
                  <a:lnTo>
                    <a:pt x="325" y="428"/>
                  </a:lnTo>
                  <a:cubicBezTo>
                    <a:pt x="538" y="578"/>
                    <a:pt x="712" y="778"/>
                    <a:pt x="925" y="916"/>
                  </a:cubicBezTo>
                  <a:cubicBezTo>
                    <a:pt x="900" y="803"/>
                    <a:pt x="912" y="666"/>
                    <a:pt x="925" y="553"/>
                  </a:cubicBezTo>
                  <a:cubicBezTo>
                    <a:pt x="937" y="528"/>
                    <a:pt x="937" y="491"/>
                    <a:pt x="937" y="466"/>
                  </a:cubicBezTo>
                  <a:cubicBezTo>
                    <a:pt x="950" y="416"/>
                    <a:pt x="950" y="453"/>
                    <a:pt x="950" y="416"/>
                  </a:cubicBezTo>
                  <a:cubicBezTo>
                    <a:pt x="950" y="403"/>
                    <a:pt x="950" y="378"/>
                    <a:pt x="950" y="366"/>
                  </a:cubicBezTo>
                  <a:cubicBezTo>
                    <a:pt x="940" y="356"/>
                    <a:pt x="938" y="333"/>
                    <a:pt x="938" y="333"/>
                  </a:cubicBezTo>
                  <a:cubicBezTo>
                    <a:pt x="937" y="333"/>
                    <a:pt x="937" y="335"/>
                    <a:pt x="937" y="341"/>
                  </a:cubicBezTo>
                  <a:cubicBezTo>
                    <a:pt x="925" y="291"/>
                    <a:pt x="937" y="316"/>
                    <a:pt x="912" y="304"/>
                  </a:cubicBezTo>
                  <a:lnTo>
                    <a:pt x="912" y="304"/>
                  </a:lnTo>
                  <a:cubicBezTo>
                    <a:pt x="921" y="312"/>
                    <a:pt x="924" y="315"/>
                    <a:pt x="923" y="315"/>
                  </a:cubicBezTo>
                  <a:cubicBezTo>
                    <a:pt x="919" y="315"/>
                    <a:pt x="875" y="279"/>
                    <a:pt x="875" y="279"/>
                  </a:cubicBezTo>
                  <a:cubicBezTo>
                    <a:pt x="800" y="229"/>
                    <a:pt x="737" y="191"/>
                    <a:pt x="688" y="116"/>
                  </a:cubicBezTo>
                  <a:cubicBezTo>
                    <a:pt x="675" y="104"/>
                    <a:pt x="650" y="79"/>
                    <a:pt x="638" y="54"/>
                  </a:cubicBezTo>
                  <a:cubicBezTo>
                    <a:pt x="537" y="24"/>
                    <a:pt x="432" y="0"/>
                    <a:pt x="3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0" name="Google Shape;4900;p15"/>
            <p:cNvSpPr/>
            <p:nvPr/>
          </p:nvSpPr>
          <p:spPr>
            <a:xfrm>
              <a:off x="6281850" y="2212650"/>
              <a:ext cx="21575" cy="15725"/>
            </a:xfrm>
            <a:custGeom>
              <a:avLst/>
              <a:gdLst/>
              <a:ahLst/>
              <a:cxnLst/>
              <a:rect l="l" t="t" r="r" b="b"/>
              <a:pathLst>
                <a:path w="863" h="629" extrusionOk="0">
                  <a:moveTo>
                    <a:pt x="0" y="1"/>
                  </a:moveTo>
                  <a:lnTo>
                    <a:pt x="0" y="1"/>
                  </a:lnTo>
                  <a:cubicBezTo>
                    <a:pt x="113" y="151"/>
                    <a:pt x="262" y="288"/>
                    <a:pt x="437" y="376"/>
                  </a:cubicBezTo>
                  <a:cubicBezTo>
                    <a:pt x="300" y="326"/>
                    <a:pt x="188" y="276"/>
                    <a:pt x="63" y="201"/>
                  </a:cubicBezTo>
                  <a:lnTo>
                    <a:pt x="63" y="201"/>
                  </a:lnTo>
                  <a:cubicBezTo>
                    <a:pt x="213" y="413"/>
                    <a:pt x="462" y="563"/>
                    <a:pt x="712" y="613"/>
                  </a:cubicBezTo>
                  <a:cubicBezTo>
                    <a:pt x="734" y="624"/>
                    <a:pt x="754" y="629"/>
                    <a:pt x="772" y="629"/>
                  </a:cubicBezTo>
                  <a:cubicBezTo>
                    <a:pt x="814" y="629"/>
                    <a:pt x="845" y="602"/>
                    <a:pt x="862" y="576"/>
                  </a:cubicBezTo>
                  <a:lnTo>
                    <a:pt x="825" y="576"/>
                  </a:lnTo>
                  <a:cubicBezTo>
                    <a:pt x="662" y="513"/>
                    <a:pt x="525" y="426"/>
                    <a:pt x="462" y="263"/>
                  </a:cubicBezTo>
                  <a:cubicBezTo>
                    <a:pt x="462" y="251"/>
                    <a:pt x="462" y="238"/>
                    <a:pt x="462" y="226"/>
                  </a:cubicBezTo>
                  <a:cubicBezTo>
                    <a:pt x="325" y="176"/>
                    <a:pt x="150" y="1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1" name="Google Shape;4901;p15"/>
            <p:cNvSpPr/>
            <p:nvPr/>
          </p:nvSpPr>
          <p:spPr>
            <a:xfrm>
              <a:off x="6304950" y="2351050"/>
              <a:ext cx="45650" cy="29100"/>
            </a:xfrm>
            <a:custGeom>
              <a:avLst/>
              <a:gdLst/>
              <a:ahLst/>
              <a:cxnLst/>
              <a:rect l="l" t="t" r="r" b="b"/>
              <a:pathLst>
                <a:path w="1826" h="1164" extrusionOk="0">
                  <a:moveTo>
                    <a:pt x="776" y="1"/>
                  </a:moveTo>
                  <a:lnTo>
                    <a:pt x="776" y="1"/>
                  </a:lnTo>
                  <a:cubicBezTo>
                    <a:pt x="976" y="126"/>
                    <a:pt x="1176" y="263"/>
                    <a:pt x="1375" y="401"/>
                  </a:cubicBezTo>
                  <a:cubicBezTo>
                    <a:pt x="1026" y="263"/>
                    <a:pt x="638" y="188"/>
                    <a:pt x="276" y="101"/>
                  </a:cubicBezTo>
                  <a:lnTo>
                    <a:pt x="276" y="101"/>
                  </a:lnTo>
                  <a:cubicBezTo>
                    <a:pt x="576" y="251"/>
                    <a:pt x="863" y="438"/>
                    <a:pt x="1151" y="613"/>
                  </a:cubicBezTo>
                  <a:cubicBezTo>
                    <a:pt x="776" y="476"/>
                    <a:pt x="376" y="388"/>
                    <a:pt x="1" y="288"/>
                  </a:cubicBezTo>
                  <a:lnTo>
                    <a:pt x="1" y="288"/>
                  </a:lnTo>
                  <a:cubicBezTo>
                    <a:pt x="501" y="551"/>
                    <a:pt x="963" y="901"/>
                    <a:pt x="1463" y="1163"/>
                  </a:cubicBezTo>
                  <a:cubicBezTo>
                    <a:pt x="1425" y="1088"/>
                    <a:pt x="1425" y="1013"/>
                    <a:pt x="1463" y="938"/>
                  </a:cubicBezTo>
                  <a:cubicBezTo>
                    <a:pt x="1500" y="876"/>
                    <a:pt x="1550" y="838"/>
                    <a:pt x="1625" y="826"/>
                  </a:cubicBezTo>
                  <a:cubicBezTo>
                    <a:pt x="1625" y="788"/>
                    <a:pt x="1625" y="763"/>
                    <a:pt x="1625" y="738"/>
                  </a:cubicBezTo>
                  <a:cubicBezTo>
                    <a:pt x="1644" y="682"/>
                    <a:pt x="1670" y="646"/>
                    <a:pt x="1703" y="611"/>
                  </a:cubicBezTo>
                  <a:lnTo>
                    <a:pt x="1703" y="611"/>
                  </a:lnTo>
                  <a:lnTo>
                    <a:pt x="1750" y="576"/>
                  </a:lnTo>
                  <a:lnTo>
                    <a:pt x="1738" y="576"/>
                  </a:lnTo>
                  <a:cubicBezTo>
                    <a:pt x="1763" y="563"/>
                    <a:pt x="1788" y="551"/>
                    <a:pt x="1813" y="538"/>
                  </a:cubicBezTo>
                  <a:cubicBezTo>
                    <a:pt x="1813" y="538"/>
                    <a:pt x="1813" y="526"/>
                    <a:pt x="1813" y="526"/>
                  </a:cubicBezTo>
                  <a:cubicBezTo>
                    <a:pt x="1813" y="463"/>
                    <a:pt x="1813" y="388"/>
                    <a:pt x="1825" y="313"/>
                  </a:cubicBezTo>
                  <a:cubicBezTo>
                    <a:pt x="1488" y="163"/>
                    <a:pt x="1113" y="76"/>
                    <a:pt x="7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2" name="Google Shape;4902;p15"/>
            <p:cNvSpPr/>
            <p:nvPr/>
          </p:nvSpPr>
          <p:spPr>
            <a:xfrm>
              <a:off x="6331825" y="2346375"/>
              <a:ext cx="19075" cy="11900"/>
            </a:xfrm>
            <a:custGeom>
              <a:avLst/>
              <a:gdLst/>
              <a:ahLst/>
              <a:cxnLst/>
              <a:rect l="l" t="t" r="r" b="b"/>
              <a:pathLst>
                <a:path w="763" h="476" extrusionOk="0">
                  <a:moveTo>
                    <a:pt x="1" y="0"/>
                  </a:moveTo>
                  <a:lnTo>
                    <a:pt x="1" y="0"/>
                  </a:lnTo>
                  <a:cubicBezTo>
                    <a:pt x="138" y="50"/>
                    <a:pt x="325" y="188"/>
                    <a:pt x="375" y="225"/>
                  </a:cubicBezTo>
                  <a:cubicBezTo>
                    <a:pt x="475" y="300"/>
                    <a:pt x="600" y="388"/>
                    <a:pt x="750" y="475"/>
                  </a:cubicBezTo>
                  <a:cubicBezTo>
                    <a:pt x="750" y="438"/>
                    <a:pt x="750" y="413"/>
                    <a:pt x="750" y="375"/>
                  </a:cubicBezTo>
                  <a:cubicBezTo>
                    <a:pt x="750" y="338"/>
                    <a:pt x="763" y="288"/>
                    <a:pt x="763" y="250"/>
                  </a:cubicBezTo>
                  <a:cubicBezTo>
                    <a:pt x="525" y="125"/>
                    <a:pt x="275"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3" name="Google Shape;4903;p15"/>
            <p:cNvSpPr/>
            <p:nvPr/>
          </p:nvSpPr>
          <p:spPr>
            <a:xfrm>
              <a:off x="6298700" y="2314200"/>
              <a:ext cx="37200" cy="20025"/>
            </a:xfrm>
            <a:custGeom>
              <a:avLst/>
              <a:gdLst/>
              <a:ahLst/>
              <a:cxnLst/>
              <a:rect l="l" t="t" r="r" b="b"/>
              <a:pathLst>
                <a:path w="1488" h="801" extrusionOk="0">
                  <a:moveTo>
                    <a:pt x="426" y="0"/>
                  </a:moveTo>
                  <a:cubicBezTo>
                    <a:pt x="663" y="63"/>
                    <a:pt x="863" y="175"/>
                    <a:pt x="1076" y="275"/>
                  </a:cubicBezTo>
                  <a:cubicBezTo>
                    <a:pt x="838" y="220"/>
                    <a:pt x="573" y="186"/>
                    <a:pt x="409" y="186"/>
                  </a:cubicBezTo>
                  <a:cubicBezTo>
                    <a:pt x="349" y="186"/>
                    <a:pt x="303" y="190"/>
                    <a:pt x="276" y="200"/>
                  </a:cubicBezTo>
                  <a:cubicBezTo>
                    <a:pt x="551" y="250"/>
                    <a:pt x="788" y="375"/>
                    <a:pt x="1038" y="500"/>
                  </a:cubicBezTo>
                  <a:cubicBezTo>
                    <a:pt x="725" y="396"/>
                    <a:pt x="402" y="324"/>
                    <a:pt x="77" y="324"/>
                  </a:cubicBezTo>
                  <a:cubicBezTo>
                    <a:pt x="52" y="324"/>
                    <a:pt x="26" y="324"/>
                    <a:pt x="1" y="325"/>
                  </a:cubicBezTo>
                  <a:cubicBezTo>
                    <a:pt x="338" y="438"/>
                    <a:pt x="638" y="638"/>
                    <a:pt x="951" y="800"/>
                  </a:cubicBezTo>
                  <a:cubicBezTo>
                    <a:pt x="963" y="788"/>
                    <a:pt x="976" y="775"/>
                    <a:pt x="988" y="750"/>
                  </a:cubicBezTo>
                  <a:cubicBezTo>
                    <a:pt x="1001" y="738"/>
                    <a:pt x="1026" y="713"/>
                    <a:pt x="1038" y="700"/>
                  </a:cubicBezTo>
                  <a:lnTo>
                    <a:pt x="1051" y="700"/>
                  </a:lnTo>
                  <a:lnTo>
                    <a:pt x="1063" y="688"/>
                  </a:lnTo>
                  <a:cubicBezTo>
                    <a:pt x="1088" y="663"/>
                    <a:pt x="1113" y="650"/>
                    <a:pt x="1138" y="638"/>
                  </a:cubicBezTo>
                  <a:cubicBezTo>
                    <a:pt x="1163" y="625"/>
                    <a:pt x="1213" y="613"/>
                    <a:pt x="1226" y="613"/>
                  </a:cubicBezTo>
                  <a:lnTo>
                    <a:pt x="1226" y="613"/>
                  </a:lnTo>
                  <a:cubicBezTo>
                    <a:pt x="1217" y="613"/>
                    <a:pt x="1192" y="624"/>
                    <a:pt x="1199" y="624"/>
                  </a:cubicBezTo>
                  <a:cubicBezTo>
                    <a:pt x="1202" y="624"/>
                    <a:pt x="1213" y="621"/>
                    <a:pt x="1238" y="613"/>
                  </a:cubicBezTo>
                  <a:cubicBezTo>
                    <a:pt x="1276" y="600"/>
                    <a:pt x="1313" y="588"/>
                    <a:pt x="1351" y="575"/>
                  </a:cubicBezTo>
                  <a:cubicBezTo>
                    <a:pt x="1363" y="563"/>
                    <a:pt x="1376" y="550"/>
                    <a:pt x="1388" y="550"/>
                  </a:cubicBezTo>
                  <a:cubicBezTo>
                    <a:pt x="1401" y="538"/>
                    <a:pt x="1413" y="513"/>
                    <a:pt x="1426" y="513"/>
                  </a:cubicBezTo>
                  <a:cubicBezTo>
                    <a:pt x="1438" y="488"/>
                    <a:pt x="1463" y="475"/>
                    <a:pt x="1488" y="450"/>
                  </a:cubicBezTo>
                  <a:cubicBezTo>
                    <a:pt x="1463" y="438"/>
                    <a:pt x="1438" y="413"/>
                    <a:pt x="1426" y="388"/>
                  </a:cubicBezTo>
                  <a:cubicBezTo>
                    <a:pt x="1401" y="350"/>
                    <a:pt x="1388" y="313"/>
                    <a:pt x="1376" y="275"/>
                  </a:cubicBezTo>
                  <a:cubicBezTo>
                    <a:pt x="1351" y="225"/>
                    <a:pt x="1338" y="188"/>
                    <a:pt x="1326" y="138"/>
                  </a:cubicBezTo>
                  <a:cubicBezTo>
                    <a:pt x="1038" y="50"/>
                    <a:pt x="738" y="0"/>
                    <a:pt x="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4" name="Google Shape;4904;p15"/>
            <p:cNvSpPr/>
            <p:nvPr/>
          </p:nvSpPr>
          <p:spPr>
            <a:xfrm>
              <a:off x="6304950" y="2327625"/>
              <a:ext cx="16900" cy="11600"/>
            </a:xfrm>
            <a:custGeom>
              <a:avLst/>
              <a:gdLst/>
              <a:ahLst/>
              <a:cxnLst/>
              <a:rect l="l" t="t" r="r" b="b"/>
              <a:pathLst>
                <a:path w="676" h="464" extrusionOk="0">
                  <a:moveTo>
                    <a:pt x="1" y="1"/>
                  </a:moveTo>
                  <a:lnTo>
                    <a:pt x="1" y="1"/>
                  </a:lnTo>
                  <a:cubicBezTo>
                    <a:pt x="201" y="138"/>
                    <a:pt x="388" y="363"/>
                    <a:pt x="613" y="463"/>
                  </a:cubicBezTo>
                  <a:cubicBezTo>
                    <a:pt x="626" y="438"/>
                    <a:pt x="638" y="413"/>
                    <a:pt x="663" y="388"/>
                  </a:cubicBezTo>
                  <a:cubicBezTo>
                    <a:pt x="663" y="388"/>
                    <a:pt x="663" y="376"/>
                    <a:pt x="663" y="376"/>
                  </a:cubicBezTo>
                  <a:cubicBezTo>
                    <a:pt x="663" y="363"/>
                    <a:pt x="676" y="351"/>
                    <a:pt x="676" y="326"/>
                  </a:cubicBezTo>
                  <a:cubicBezTo>
                    <a:pt x="513" y="188"/>
                    <a:pt x="76" y="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5" name="Google Shape;4905;p15"/>
            <p:cNvSpPr/>
            <p:nvPr/>
          </p:nvSpPr>
          <p:spPr>
            <a:xfrm>
              <a:off x="6307150" y="2333250"/>
              <a:ext cx="13450" cy="13775"/>
            </a:xfrm>
            <a:custGeom>
              <a:avLst/>
              <a:gdLst/>
              <a:ahLst/>
              <a:cxnLst/>
              <a:rect l="l" t="t" r="r" b="b"/>
              <a:pathLst>
                <a:path w="538" h="551" extrusionOk="0">
                  <a:moveTo>
                    <a:pt x="0" y="1"/>
                  </a:moveTo>
                  <a:cubicBezTo>
                    <a:pt x="38" y="76"/>
                    <a:pt x="350" y="463"/>
                    <a:pt x="538" y="550"/>
                  </a:cubicBezTo>
                  <a:cubicBezTo>
                    <a:pt x="475" y="500"/>
                    <a:pt x="450" y="413"/>
                    <a:pt x="475" y="351"/>
                  </a:cubicBezTo>
                  <a:cubicBezTo>
                    <a:pt x="475" y="338"/>
                    <a:pt x="475" y="326"/>
                    <a:pt x="488" y="313"/>
                  </a:cubicBezTo>
                  <a:cubicBezTo>
                    <a:pt x="325" y="213"/>
                    <a:pt x="150"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6" name="Google Shape;4906;p15"/>
            <p:cNvSpPr/>
            <p:nvPr/>
          </p:nvSpPr>
          <p:spPr>
            <a:xfrm>
              <a:off x="6310900" y="2306700"/>
              <a:ext cx="20950" cy="10325"/>
            </a:xfrm>
            <a:custGeom>
              <a:avLst/>
              <a:gdLst/>
              <a:ahLst/>
              <a:cxnLst/>
              <a:rect l="l" t="t" r="r" b="b"/>
              <a:pathLst>
                <a:path w="838" h="413" extrusionOk="0">
                  <a:moveTo>
                    <a:pt x="0" y="0"/>
                  </a:moveTo>
                  <a:cubicBezTo>
                    <a:pt x="271" y="123"/>
                    <a:pt x="541" y="295"/>
                    <a:pt x="824" y="407"/>
                  </a:cubicBezTo>
                  <a:lnTo>
                    <a:pt x="824" y="407"/>
                  </a:lnTo>
                  <a:cubicBezTo>
                    <a:pt x="812" y="347"/>
                    <a:pt x="800" y="299"/>
                    <a:pt x="788" y="238"/>
                  </a:cubicBezTo>
                  <a:cubicBezTo>
                    <a:pt x="788" y="213"/>
                    <a:pt x="775" y="175"/>
                    <a:pt x="775" y="150"/>
                  </a:cubicBezTo>
                  <a:cubicBezTo>
                    <a:pt x="450" y="63"/>
                    <a:pt x="75" y="0"/>
                    <a:pt x="0" y="0"/>
                  </a:cubicBezTo>
                  <a:close/>
                  <a:moveTo>
                    <a:pt x="824" y="407"/>
                  </a:moveTo>
                  <a:lnTo>
                    <a:pt x="824" y="407"/>
                  </a:lnTo>
                  <a:cubicBezTo>
                    <a:pt x="824" y="409"/>
                    <a:pt x="825" y="411"/>
                    <a:pt x="825" y="413"/>
                  </a:cubicBezTo>
                  <a:lnTo>
                    <a:pt x="838" y="413"/>
                  </a:lnTo>
                  <a:cubicBezTo>
                    <a:pt x="833" y="411"/>
                    <a:pt x="828" y="409"/>
                    <a:pt x="824" y="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7" name="Google Shape;4907;p15"/>
            <p:cNvSpPr/>
            <p:nvPr/>
          </p:nvSpPr>
          <p:spPr>
            <a:xfrm>
              <a:off x="6309950" y="2299500"/>
              <a:ext cx="19100" cy="5350"/>
            </a:xfrm>
            <a:custGeom>
              <a:avLst/>
              <a:gdLst/>
              <a:ahLst/>
              <a:cxnLst/>
              <a:rect l="l" t="t" r="r" b="b"/>
              <a:pathLst>
                <a:path w="764" h="214" extrusionOk="0">
                  <a:moveTo>
                    <a:pt x="1" y="1"/>
                  </a:moveTo>
                  <a:cubicBezTo>
                    <a:pt x="188" y="76"/>
                    <a:pt x="388" y="213"/>
                    <a:pt x="601" y="213"/>
                  </a:cubicBezTo>
                  <a:cubicBezTo>
                    <a:pt x="763" y="38"/>
                    <a:pt x="101" y="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8" name="Google Shape;4908;p15"/>
            <p:cNvSpPr/>
            <p:nvPr/>
          </p:nvSpPr>
          <p:spPr>
            <a:xfrm>
              <a:off x="6309650" y="2292325"/>
              <a:ext cx="9700" cy="3450"/>
            </a:xfrm>
            <a:custGeom>
              <a:avLst/>
              <a:gdLst/>
              <a:ahLst/>
              <a:cxnLst/>
              <a:rect l="l" t="t" r="r" b="b"/>
              <a:pathLst>
                <a:path w="388" h="138" extrusionOk="0">
                  <a:moveTo>
                    <a:pt x="0" y="1"/>
                  </a:moveTo>
                  <a:lnTo>
                    <a:pt x="0" y="1"/>
                  </a:lnTo>
                  <a:cubicBezTo>
                    <a:pt x="125" y="38"/>
                    <a:pt x="238" y="138"/>
                    <a:pt x="363" y="138"/>
                  </a:cubicBezTo>
                  <a:cubicBezTo>
                    <a:pt x="388" y="138"/>
                    <a:pt x="388" y="113"/>
                    <a:pt x="375" y="88"/>
                  </a:cubicBezTo>
                  <a:cubicBezTo>
                    <a:pt x="275" y="26"/>
                    <a:pt x="125"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9" name="Google Shape;4909;p15"/>
            <p:cNvSpPr/>
            <p:nvPr/>
          </p:nvSpPr>
          <p:spPr>
            <a:xfrm>
              <a:off x="6300900" y="2283275"/>
              <a:ext cx="21275" cy="9400"/>
            </a:xfrm>
            <a:custGeom>
              <a:avLst/>
              <a:gdLst/>
              <a:ahLst/>
              <a:cxnLst/>
              <a:rect l="l" t="t" r="r" b="b"/>
              <a:pathLst>
                <a:path w="851" h="376" extrusionOk="0">
                  <a:moveTo>
                    <a:pt x="0" y="0"/>
                  </a:moveTo>
                  <a:cubicBezTo>
                    <a:pt x="263" y="150"/>
                    <a:pt x="538" y="288"/>
                    <a:pt x="838" y="375"/>
                  </a:cubicBezTo>
                  <a:lnTo>
                    <a:pt x="850" y="375"/>
                  </a:lnTo>
                  <a:cubicBezTo>
                    <a:pt x="850" y="375"/>
                    <a:pt x="850" y="375"/>
                    <a:pt x="850" y="363"/>
                  </a:cubicBezTo>
                  <a:cubicBezTo>
                    <a:pt x="838" y="313"/>
                    <a:pt x="825" y="250"/>
                    <a:pt x="825" y="188"/>
                  </a:cubicBezTo>
                  <a:cubicBezTo>
                    <a:pt x="613" y="88"/>
                    <a:pt x="113"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0" name="Google Shape;4910;p15"/>
            <p:cNvSpPr/>
            <p:nvPr/>
          </p:nvSpPr>
          <p:spPr>
            <a:xfrm>
              <a:off x="6303400" y="2277950"/>
              <a:ext cx="11600" cy="3500"/>
            </a:xfrm>
            <a:custGeom>
              <a:avLst/>
              <a:gdLst/>
              <a:ahLst/>
              <a:cxnLst/>
              <a:rect l="l" t="t" r="r" b="b"/>
              <a:pathLst>
                <a:path w="464" h="140" extrusionOk="0">
                  <a:moveTo>
                    <a:pt x="0" y="1"/>
                  </a:moveTo>
                  <a:lnTo>
                    <a:pt x="0" y="1"/>
                  </a:lnTo>
                  <a:cubicBezTo>
                    <a:pt x="44" y="27"/>
                    <a:pt x="285" y="139"/>
                    <a:pt x="394" y="139"/>
                  </a:cubicBezTo>
                  <a:cubicBezTo>
                    <a:pt x="441" y="139"/>
                    <a:pt x="464" y="119"/>
                    <a:pt x="438" y="63"/>
                  </a:cubicBezTo>
                  <a:cubicBezTo>
                    <a:pt x="300" y="13"/>
                    <a:pt x="138"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1" name="Google Shape;4911;p15"/>
            <p:cNvSpPr/>
            <p:nvPr/>
          </p:nvSpPr>
          <p:spPr>
            <a:xfrm>
              <a:off x="6307450" y="2271400"/>
              <a:ext cx="9650" cy="3525"/>
            </a:xfrm>
            <a:custGeom>
              <a:avLst/>
              <a:gdLst/>
              <a:ahLst/>
              <a:cxnLst/>
              <a:rect l="l" t="t" r="r" b="b"/>
              <a:pathLst>
                <a:path w="386" h="141" extrusionOk="0">
                  <a:moveTo>
                    <a:pt x="1" y="0"/>
                  </a:moveTo>
                  <a:lnTo>
                    <a:pt x="1" y="0"/>
                  </a:lnTo>
                  <a:cubicBezTo>
                    <a:pt x="47" y="19"/>
                    <a:pt x="252" y="141"/>
                    <a:pt x="339" y="141"/>
                  </a:cubicBezTo>
                  <a:cubicBezTo>
                    <a:pt x="369" y="141"/>
                    <a:pt x="385" y="126"/>
                    <a:pt x="376" y="88"/>
                  </a:cubicBezTo>
                  <a:cubicBezTo>
                    <a:pt x="263" y="25"/>
                    <a:pt x="126"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2" name="Google Shape;4912;p15"/>
            <p:cNvSpPr/>
            <p:nvPr/>
          </p:nvSpPr>
          <p:spPr>
            <a:xfrm>
              <a:off x="6338075" y="2320400"/>
              <a:ext cx="37950" cy="11100"/>
            </a:xfrm>
            <a:custGeom>
              <a:avLst/>
              <a:gdLst/>
              <a:ahLst/>
              <a:cxnLst/>
              <a:rect l="l" t="t" r="r" b="b"/>
              <a:pathLst>
                <a:path w="1518" h="444" extrusionOk="0">
                  <a:moveTo>
                    <a:pt x="639" y="0"/>
                  </a:moveTo>
                  <a:cubicBezTo>
                    <a:pt x="426" y="0"/>
                    <a:pt x="210" y="30"/>
                    <a:pt x="0" y="65"/>
                  </a:cubicBezTo>
                  <a:cubicBezTo>
                    <a:pt x="450" y="127"/>
                    <a:pt x="775" y="202"/>
                    <a:pt x="1150" y="402"/>
                  </a:cubicBezTo>
                  <a:cubicBezTo>
                    <a:pt x="1192" y="431"/>
                    <a:pt x="1235" y="443"/>
                    <a:pt x="1274" y="443"/>
                  </a:cubicBezTo>
                  <a:cubicBezTo>
                    <a:pt x="1421" y="443"/>
                    <a:pt x="1518" y="271"/>
                    <a:pt x="1350" y="152"/>
                  </a:cubicBezTo>
                  <a:cubicBezTo>
                    <a:pt x="1123" y="39"/>
                    <a:pt x="882" y="0"/>
                    <a:pt x="6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3" name="Google Shape;4913;p15"/>
            <p:cNvSpPr/>
            <p:nvPr/>
          </p:nvSpPr>
          <p:spPr>
            <a:xfrm>
              <a:off x="6334325" y="2304925"/>
              <a:ext cx="34975" cy="16000"/>
            </a:xfrm>
            <a:custGeom>
              <a:avLst/>
              <a:gdLst/>
              <a:ahLst/>
              <a:cxnLst/>
              <a:rect l="l" t="t" r="r" b="b"/>
              <a:pathLst>
                <a:path w="1399" h="640" extrusionOk="0">
                  <a:moveTo>
                    <a:pt x="392" y="0"/>
                  </a:moveTo>
                  <a:cubicBezTo>
                    <a:pt x="261" y="0"/>
                    <a:pt x="130" y="12"/>
                    <a:pt x="1" y="34"/>
                  </a:cubicBezTo>
                  <a:cubicBezTo>
                    <a:pt x="388" y="84"/>
                    <a:pt x="663" y="196"/>
                    <a:pt x="988" y="321"/>
                  </a:cubicBezTo>
                  <a:cubicBezTo>
                    <a:pt x="903" y="310"/>
                    <a:pt x="815" y="304"/>
                    <a:pt x="727" y="304"/>
                  </a:cubicBezTo>
                  <a:cubicBezTo>
                    <a:pt x="531" y="304"/>
                    <a:pt x="332" y="332"/>
                    <a:pt x="150" y="384"/>
                  </a:cubicBezTo>
                  <a:cubicBezTo>
                    <a:pt x="513" y="396"/>
                    <a:pt x="888" y="509"/>
                    <a:pt x="1250" y="634"/>
                  </a:cubicBezTo>
                  <a:cubicBezTo>
                    <a:pt x="1261" y="638"/>
                    <a:pt x="1273" y="639"/>
                    <a:pt x="1284" y="639"/>
                  </a:cubicBezTo>
                  <a:cubicBezTo>
                    <a:pt x="1346" y="639"/>
                    <a:pt x="1398" y="583"/>
                    <a:pt x="1388" y="509"/>
                  </a:cubicBezTo>
                  <a:cubicBezTo>
                    <a:pt x="1388" y="409"/>
                    <a:pt x="1275" y="396"/>
                    <a:pt x="1200" y="371"/>
                  </a:cubicBezTo>
                  <a:cubicBezTo>
                    <a:pt x="1175" y="359"/>
                    <a:pt x="1138" y="359"/>
                    <a:pt x="1113" y="346"/>
                  </a:cubicBezTo>
                  <a:cubicBezTo>
                    <a:pt x="1150" y="346"/>
                    <a:pt x="1188" y="309"/>
                    <a:pt x="1200" y="271"/>
                  </a:cubicBezTo>
                  <a:cubicBezTo>
                    <a:pt x="1225" y="121"/>
                    <a:pt x="1013" y="109"/>
                    <a:pt x="900" y="71"/>
                  </a:cubicBezTo>
                  <a:cubicBezTo>
                    <a:pt x="737" y="22"/>
                    <a:pt x="565" y="0"/>
                    <a:pt x="3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4" name="Google Shape;4914;p15"/>
            <p:cNvSpPr/>
            <p:nvPr/>
          </p:nvSpPr>
          <p:spPr>
            <a:xfrm>
              <a:off x="6328075" y="2294950"/>
              <a:ext cx="36900" cy="11150"/>
            </a:xfrm>
            <a:custGeom>
              <a:avLst/>
              <a:gdLst/>
              <a:ahLst/>
              <a:cxnLst/>
              <a:rect l="l" t="t" r="r" b="b"/>
              <a:pathLst>
                <a:path w="1476" h="446" extrusionOk="0">
                  <a:moveTo>
                    <a:pt x="437" y="0"/>
                  </a:moveTo>
                  <a:cubicBezTo>
                    <a:pt x="285" y="0"/>
                    <a:pt x="136" y="24"/>
                    <a:pt x="1" y="95"/>
                  </a:cubicBezTo>
                  <a:cubicBezTo>
                    <a:pt x="36" y="88"/>
                    <a:pt x="73" y="85"/>
                    <a:pt x="113" y="85"/>
                  </a:cubicBezTo>
                  <a:cubicBezTo>
                    <a:pt x="353" y="85"/>
                    <a:pt x="650" y="201"/>
                    <a:pt x="725" y="233"/>
                  </a:cubicBezTo>
                  <a:cubicBezTo>
                    <a:pt x="925" y="295"/>
                    <a:pt x="1125" y="420"/>
                    <a:pt x="1325" y="445"/>
                  </a:cubicBezTo>
                  <a:cubicBezTo>
                    <a:pt x="1425" y="445"/>
                    <a:pt x="1475" y="320"/>
                    <a:pt x="1425" y="245"/>
                  </a:cubicBezTo>
                  <a:cubicBezTo>
                    <a:pt x="1275" y="108"/>
                    <a:pt x="1038" y="95"/>
                    <a:pt x="863" y="46"/>
                  </a:cubicBezTo>
                  <a:cubicBezTo>
                    <a:pt x="724" y="21"/>
                    <a:pt x="579" y="0"/>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5" name="Google Shape;4915;p15"/>
            <p:cNvSpPr/>
            <p:nvPr/>
          </p:nvSpPr>
          <p:spPr>
            <a:xfrm>
              <a:off x="6324025" y="2285800"/>
              <a:ext cx="29875" cy="9450"/>
            </a:xfrm>
            <a:custGeom>
              <a:avLst/>
              <a:gdLst/>
              <a:ahLst/>
              <a:cxnLst/>
              <a:rect l="l" t="t" r="r" b="b"/>
              <a:pathLst>
                <a:path w="1195" h="378" extrusionOk="0">
                  <a:moveTo>
                    <a:pt x="332" y="1"/>
                  </a:moveTo>
                  <a:cubicBezTo>
                    <a:pt x="218" y="1"/>
                    <a:pt x="104" y="22"/>
                    <a:pt x="0" y="87"/>
                  </a:cubicBezTo>
                  <a:cubicBezTo>
                    <a:pt x="29" y="78"/>
                    <a:pt x="61" y="75"/>
                    <a:pt x="95" y="75"/>
                  </a:cubicBezTo>
                  <a:cubicBezTo>
                    <a:pt x="264" y="75"/>
                    <a:pt x="473" y="164"/>
                    <a:pt x="525" y="174"/>
                  </a:cubicBezTo>
                  <a:cubicBezTo>
                    <a:pt x="626" y="208"/>
                    <a:pt x="926" y="378"/>
                    <a:pt x="1080" y="378"/>
                  </a:cubicBezTo>
                  <a:cubicBezTo>
                    <a:pt x="1154" y="378"/>
                    <a:pt x="1195" y="338"/>
                    <a:pt x="1162" y="224"/>
                  </a:cubicBezTo>
                  <a:cubicBezTo>
                    <a:pt x="1025" y="112"/>
                    <a:pt x="812" y="87"/>
                    <a:pt x="637" y="37"/>
                  </a:cubicBezTo>
                  <a:cubicBezTo>
                    <a:pt x="541" y="19"/>
                    <a:pt x="437" y="1"/>
                    <a:pt x="3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6" name="Google Shape;4916;p15"/>
            <p:cNvSpPr/>
            <p:nvPr/>
          </p:nvSpPr>
          <p:spPr>
            <a:xfrm>
              <a:off x="6304650" y="2242975"/>
              <a:ext cx="41250" cy="28975"/>
            </a:xfrm>
            <a:custGeom>
              <a:avLst/>
              <a:gdLst/>
              <a:ahLst/>
              <a:cxnLst/>
              <a:rect l="l" t="t" r="r" b="b"/>
              <a:pathLst>
                <a:path w="1650" h="1159" extrusionOk="0">
                  <a:moveTo>
                    <a:pt x="262" y="0"/>
                  </a:moveTo>
                  <a:cubicBezTo>
                    <a:pt x="172" y="0"/>
                    <a:pt x="84" y="12"/>
                    <a:pt x="0" y="38"/>
                  </a:cubicBezTo>
                  <a:cubicBezTo>
                    <a:pt x="325" y="38"/>
                    <a:pt x="563" y="275"/>
                    <a:pt x="850" y="387"/>
                  </a:cubicBezTo>
                  <a:cubicBezTo>
                    <a:pt x="738" y="362"/>
                    <a:pt x="622" y="350"/>
                    <a:pt x="510" y="350"/>
                  </a:cubicBezTo>
                  <a:cubicBezTo>
                    <a:pt x="397" y="350"/>
                    <a:pt x="288" y="362"/>
                    <a:pt x="188" y="387"/>
                  </a:cubicBezTo>
                  <a:cubicBezTo>
                    <a:pt x="463" y="425"/>
                    <a:pt x="663" y="537"/>
                    <a:pt x="925" y="662"/>
                  </a:cubicBezTo>
                  <a:cubicBezTo>
                    <a:pt x="1000" y="687"/>
                    <a:pt x="1075" y="750"/>
                    <a:pt x="1163" y="775"/>
                  </a:cubicBezTo>
                  <a:cubicBezTo>
                    <a:pt x="856" y="687"/>
                    <a:pt x="453" y="648"/>
                    <a:pt x="282" y="648"/>
                  </a:cubicBezTo>
                  <a:cubicBezTo>
                    <a:pt x="258" y="648"/>
                    <a:pt x="239" y="648"/>
                    <a:pt x="225" y="650"/>
                  </a:cubicBezTo>
                  <a:cubicBezTo>
                    <a:pt x="588" y="750"/>
                    <a:pt x="913" y="975"/>
                    <a:pt x="1275" y="1125"/>
                  </a:cubicBezTo>
                  <a:cubicBezTo>
                    <a:pt x="1320" y="1140"/>
                    <a:pt x="1369" y="1159"/>
                    <a:pt x="1414" y="1159"/>
                  </a:cubicBezTo>
                  <a:cubicBezTo>
                    <a:pt x="1445" y="1159"/>
                    <a:pt x="1475" y="1150"/>
                    <a:pt x="1500" y="1125"/>
                  </a:cubicBezTo>
                  <a:cubicBezTo>
                    <a:pt x="1650" y="975"/>
                    <a:pt x="1450" y="850"/>
                    <a:pt x="1175" y="775"/>
                  </a:cubicBezTo>
                  <a:lnTo>
                    <a:pt x="1175" y="775"/>
                  </a:lnTo>
                  <a:cubicBezTo>
                    <a:pt x="1180" y="775"/>
                    <a:pt x="1184" y="776"/>
                    <a:pt x="1189" y="776"/>
                  </a:cubicBezTo>
                  <a:cubicBezTo>
                    <a:pt x="1282" y="776"/>
                    <a:pt x="1348" y="658"/>
                    <a:pt x="1300" y="575"/>
                  </a:cubicBezTo>
                  <a:cubicBezTo>
                    <a:pt x="1188" y="500"/>
                    <a:pt x="1063" y="437"/>
                    <a:pt x="925" y="400"/>
                  </a:cubicBezTo>
                  <a:cubicBezTo>
                    <a:pt x="1000" y="400"/>
                    <a:pt x="1050" y="300"/>
                    <a:pt x="1000" y="238"/>
                  </a:cubicBezTo>
                  <a:cubicBezTo>
                    <a:pt x="796" y="98"/>
                    <a:pt x="522"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7" name="Google Shape;4917;p15"/>
            <p:cNvSpPr/>
            <p:nvPr/>
          </p:nvSpPr>
          <p:spPr>
            <a:xfrm>
              <a:off x="6304650" y="2236075"/>
              <a:ext cx="19175" cy="6800"/>
            </a:xfrm>
            <a:custGeom>
              <a:avLst/>
              <a:gdLst/>
              <a:ahLst/>
              <a:cxnLst/>
              <a:rect l="l" t="t" r="r" b="b"/>
              <a:pathLst>
                <a:path w="767" h="272" extrusionOk="0">
                  <a:moveTo>
                    <a:pt x="22" y="0"/>
                  </a:moveTo>
                  <a:cubicBezTo>
                    <a:pt x="13" y="0"/>
                    <a:pt x="6" y="0"/>
                    <a:pt x="0" y="1"/>
                  </a:cubicBezTo>
                  <a:cubicBezTo>
                    <a:pt x="175" y="64"/>
                    <a:pt x="425" y="226"/>
                    <a:pt x="550" y="264"/>
                  </a:cubicBezTo>
                  <a:cubicBezTo>
                    <a:pt x="561" y="269"/>
                    <a:pt x="571" y="272"/>
                    <a:pt x="581" y="272"/>
                  </a:cubicBezTo>
                  <a:cubicBezTo>
                    <a:pt x="596" y="272"/>
                    <a:pt x="611" y="266"/>
                    <a:pt x="625" y="251"/>
                  </a:cubicBezTo>
                  <a:cubicBezTo>
                    <a:pt x="767" y="98"/>
                    <a:pt x="174" y="0"/>
                    <a:pt x="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8" name="Google Shape;4918;p15"/>
            <p:cNvSpPr/>
            <p:nvPr/>
          </p:nvSpPr>
          <p:spPr>
            <a:xfrm>
              <a:off x="6284650" y="2183875"/>
              <a:ext cx="34400" cy="11000"/>
            </a:xfrm>
            <a:custGeom>
              <a:avLst/>
              <a:gdLst/>
              <a:ahLst/>
              <a:cxnLst/>
              <a:rect l="l" t="t" r="r" b="b"/>
              <a:pathLst>
                <a:path w="1376" h="440" extrusionOk="0">
                  <a:moveTo>
                    <a:pt x="423" y="1"/>
                  </a:moveTo>
                  <a:cubicBezTo>
                    <a:pt x="278" y="1"/>
                    <a:pt x="134" y="11"/>
                    <a:pt x="1" y="27"/>
                  </a:cubicBezTo>
                  <a:cubicBezTo>
                    <a:pt x="250" y="90"/>
                    <a:pt x="450" y="152"/>
                    <a:pt x="613" y="215"/>
                  </a:cubicBezTo>
                  <a:cubicBezTo>
                    <a:pt x="863" y="315"/>
                    <a:pt x="988" y="415"/>
                    <a:pt x="1213" y="440"/>
                  </a:cubicBezTo>
                  <a:cubicBezTo>
                    <a:pt x="1313" y="427"/>
                    <a:pt x="1375" y="302"/>
                    <a:pt x="1313" y="215"/>
                  </a:cubicBezTo>
                  <a:cubicBezTo>
                    <a:pt x="1064" y="52"/>
                    <a:pt x="740" y="1"/>
                    <a:pt x="4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9" name="Google Shape;4919;p15"/>
            <p:cNvSpPr/>
            <p:nvPr/>
          </p:nvSpPr>
          <p:spPr>
            <a:xfrm>
              <a:off x="6288400" y="2190800"/>
              <a:ext cx="24700" cy="9250"/>
            </a:xfrm>
            <a:custGeom>
              <a:avLst/>
              <a:gdLst/>
              <a:ahLst/>
              <a:cxnLst/>
              <a:rect l="l" t="t" r="r" b="b"/>
              <a:pathLst>
                <a:path w="988" h="370" extrusionOk="0">
                  <a:moveTo>
                    <a:pt x="0" y="0"/>
                  </a:moveTo>
                  <a:cubicBezTo>
                    <a:pt x="288" y="88"/>
                    <a:pt x="550" y="263"/>
                    <a:pt x="850" y="363"/>
                  </a:cubicBezTo>
                  <a:cubicBezTo>
                    <a:pt x="859" y="367"/>
                    <a:pt x="869" y="369"/>
                    <a:pt x="879" y="369"/>
                  </a:cubicBezTo>
                  <a:cubicBezTo>
                    <a:pt x="925" y="369"/>
                    <a:pt x="975" y="326"/>
                    <a:pt x="975" y="275"/>
                  </a:cubicBezTo>
                  <a:cubicBezTo>
                    <a:pt x="988" y="188"/>
                    <a:pt x="888" y="150"/>
                    <a:pt x="813" y="125"/>
                  </a:cubicBezTo>
                  <a:cubicBezTo>
                    <a:pt x="550" y="38"/>
                    <a:pt x="275"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0" name="Google Shape;4920;p15"/>
            <p:cNvSpPr/>
            <p:nvPr/>
          </p:nvSpPr>
          <p:spPr>
            <a:xfrm>
              <a:off x="6293075" y="2196100"/>
              <a:ext cx="24400" cy="9075"/>
            </a:xfrm>
            <a:custGeom>
              <a:avLst/>
              <a:gdLst/>
              <a:ahLst/>
              <a:cxnLst/>
              <a:rect l="l" t="t" r="r" b="b"/>
              <a:pathLst>
                <a:path w="976" h="363" extrusionOk="0">
                  <a:moveTo>
                    <a:pt x="1" y="1"/>
                  </a:moveTo>
                  <a:lnTo>
                    <a:pt x="1" y="1"/>
                  </a:lnTo>
                  <a:cubicBezTo>
                    <a:pt x="226" y="113"/>
                    <a:pt x="438" y="313"/>
                    <a:pt x="688" y="363"/>
                  </a:cubicBezTo>
                  <a:cubicBezTo>
                    <a:pt x="976" y="163"/>
                    <a:pt x="126"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1" name="Google Shape;4921;p15"/>
            <p:cNvSpPr/>
            <p:nvPr/>
          </p:nvSpPr>
          <p:spPr>
            <a:xfrm>
              <a:off x="6296825" y="2202050"/>
              <a:ext cx="12750" cy="9700"/>
            </a:xfrm>
            <a:custGeom>
              <a:avLst/>
              <a:gdLst/>
              <a:ahLst/>
              <a:cxnLst/>
              <a:rect l="l" t="t" r="r" b="b"/>
              <a:pathLst>
                <a:path w="510" h="388" extrusionOk="0">
                  <a:moveTo>
                    <a:pt x="1" y="0"/>
                  </a:moveTo>
                  <a:cubicBezTo>
                    <a:pt x="39" y="67"/>
                    <a:pt x="338" y="387"/>
                    <a:pt x="455" y="387"/>
                  </a:cubicBezTo>
                  <a:cubicBezTo>
                    <a:pt x="490" y="387"/>
                    <a:pt x="509" y="359"/>
                    <a:pt x="501" y="287"/>
                  </a:cubicBezTo>
                  <a:cubicBezTo>
                    <a:pt x="351" y="175"/>
                    <a:pt x="163"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2" name="Google Shape;4922;p15"/>
            <p:cNvSpPr/>
            <p:nvPr/>
          </p:nvSpPr>
          <p:spPr>
            <a:xfrm>
              <a:off x="6298700" y="2209225"/>
              <a:ext cx="19400" cy="12525"/>
            </a:xfrm>
            <a:custGeom>
              <a:avLst/>
              <a:gdLst/>
              <a:ahLst/>
              <a:cxnLst/>
              <a:rect l="l" t="t" r="r" b="b"/>
              <a:pathLst>
                <a:path w="776" h="501" extrusionOk="0">
                  <a:moveTo>
                    <a:pt x="1" y="0"/>
                  </a:moveTo>
                  <a:lnTo>
                    <a:pt x="1" y="0"/>
                  </a:lnTo>
                  <a:cubicBezTo>
                    <a:pt x="76" y="138"/>
                    <a:pt x="176" y="263"/>
                    <a:pt x="301" y="350"/>
                  </a:cubicBezTo>
                  <a:cubicBezTo>
                    <a:pt x="201" y="338"/>
                    <a:pt x="101" y="325"/>
                    <a:pt x="13" y="300"/>
                  </a:cubicBezTo>
                  <a:lnTo>
                    <a:pt x="13" y="300"/>
                  </a:lnTo>
                  <a:cubicBezTo>
                    <a:pt x="126" y="388"/>
                    <a:pt x="263" y="450"/>
                    <a:pt x="413" y="475"/>
                  </a:cubicBezTo>
                  <a:cubicBezTo>
                    <a:pt x="426" y="475"/>
                    <a:pt x="451" y="475"/>
                    <a:pt x="463" y="450"/>
                  </a:cubicBezTo>
                  <a:cubicBezTo>
                    <a:pt x="463" y="450"/>
                    <a:pt x="463" y="450"/>
                    <a:pt x="463" y="438"/>
                  </a:cubicBezTo>
                  <a:cubicBezTo>
                    <a:pt x="513" y="463"/>
                    <a:pt x="576" y="488"/>
                    <a:pt x="626" y="500"/>
                  </a:cubicBezTo>
                  <a:cubicBezTo>
                    <a:pt x="776" y="450"/>
                    <a:pt x="701" y="300"/>
                    <a:pt x="576" y="288"/>
                  </a:cubicBezTo>
                  <a:cubicBezTo>
                    <a:pt x="538" y="275"/>
                    <a:pt x="501" y="263"/>
                    <a:pt x="463" y="250"/>
                  </a:cubicBezTo>
                  <a:cubicBezTo>
                    <a:pt x="326" y="200"/>
                    <a:pt x="138" y="1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3" name="Google Shape;4923;p15"/>
            <p:cNvSpPr/>
            <p:nvPr/>
          </p:nvSpPr>
          <p:spPr>
            <a:xfrm>
              <a:off x="6285275" y="2175175"/>
              <a:ext cx="30650" cy="8525"/>
            </a:xfrm>
            <a:custGeom>
              <a:avLst/>
              <a:gdLst/>
              <a:ahLst/>
              <a:cxnLst/>
              <a:rect l="l" t="t" r="r" b="b"/>
              <a:pathLst>
                <a:path w="1226" h="341" extrusionOk="0">
                  <a:moveTo>
                    <a:pt x="452" y="0"/>
                  </a:moveTo>
                  <a:cubicBezTo>
                    <a:pt x="297" y="0"/>
                    <a:pt x="144" y="19"/>
                    <a:pt x="1" y="75"/>
                  </a:cubicBezTo>
                  <a:cubicBezTo>
                    <a:pt x="363" y="88"/>
                    <a:pt x="688" y="263"/>
                    <a:pt x="1025" y="338"/>
                  </a:cubicBezTo>
                  <a:cubicBezTo>
                    <a:pt x="1035" y="339"/>
                    <a:pt x="1044" y="340"/>
                    <a:pt x="1054" y="340"/>
                  </a:cubicBezTo>
                  <a:cubicBezTo>
                    <a:pt x="1118" y="340"/>
                    <a:pt x="1177" y="303"/>
                    <a:pt x="1188" y="238"/>
                  </a:cubicBezTo>
                  <a:cubicBezTo>
                    <a:pt x="1225" y="75"/>
                    <a:pt x="1025" y="63"/>
                    <a:pt x="913" y="38"/>
                  </a:cubicBezTo>
                  <a:cubicBezTo>
                    <a:pt x="763" y="19"/>
                    <a:pt x="607" y="0"/>
                    <a:pt x="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4" name="Google Shape;4924;p15"/>
            <p:cNvSpPr/>
            <p:nvPr/>
          </p:nvSpPr>
          <p:spPr>
            <a:xfrm>
              <a:off x="6282475" y="2166025"/>
              <a:ext cx="32200" cy="7600"/>
            </a:xfrm>
            <a:custGeom>
              <a:avLst/>
              <a:gdLst/>
              <a:ahLst/>
              <a:cxnLst/>
              <a:rect l="l" t="t" r="r" b="b"/>
              <a:pathLst>
                <a:path w="1288" h="304" extrusionOk="0">
                  <a:moveTo>
                    <a:pt x="708" y="1"/>
                  </a:moveTo>
                  <a:cubicBezTo>
                    <a:pt x="465" y="1"/>
                    <a:pt x="218" y="54"/>
                    <a:pt x="0" y="141"/>
                  </a:cubicBezTo>
                  <a:cubicBezTo>
                    <a:pt x="200" y="141"/>
                    <a:pt x="300" y="154"/>
                    <a:pt x="487" y="179"/>
                  </a:cubicBezTo>
                  <a:cubicBezTo>
                    <a:pt x="700" y="216"/>
                    <a:pt x="925" y="304"/>
                    <a:pt x="1150" y="304"/>
                  </a:cubicBezTo>
                  <a:cubicBezTo>
                    <a:pt x="1250" y="304"/>
                    <a:pt x="1287" y="154"/>
                    <a:pt x="1212" y="91"/>
                  </a:cubicBezTo>
                  <a:cubicBezTo>
                    <a:pt x="1055" y="29"/>
                    <a:pt x="883"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5" name="Google Shape;4925;p15"/>
            <p:cNvSpPr/>
            <p:nvPr/>
          </p:nvSpPr>
          <p:spPr>
            <a:xfrm>
              <a:off x="6277475" y="2155550"/>
              <a:ext cx="37875" cy="10500"/>
            </a:xfrm>
            <a:custGeom>
              <a:avLst/>
              <a:gdLst/>
              <a:ahLst/>
              <a:cxnLst/>
              <a:rect l="l" t="t" r="r" b="b"/>
              <a:pathLst>
                <a:path w="1515" h="420" extrusionOk="0">
                  <a:moveTo>
                    <a:pt x="782" y="0"/>
                  </a:moveTo>
                  <a:cubicBezTo>
                    <a:pt x="499" y="0"/>
                    <a:pt x="236" y="119"/>
                    <a:pt x="0" y="248"/>
                  </a:cubicBezTo>
                  <a:cubicBezTo>
                    <a:pt x="156" y="239"/>
                    <a:pt x="320" y="209"/>
                    <a:pt x="479" y="209"/>
                  </a:cubicBezTo>
                  <a:cubicBezTo>
                    <a:pt x="537" y="209"/>
                    <a:pt x="594" y="213"/>
                    <a:pt x="650" y="223"/>
                  </a:cubicBezTo>
                  <a:cubicBezTo>
                    <a:pt x="900" y="260"/>
                    <a:pt x="987" y="335"/>
                    <a:pt x="1162" y="385"/>
                  </a:cubicBezTo>
                  <a:cubicBezTo>
                    <a:pt x="1208" y="408"/>
                    <a:pt x="1256" y="419"/>
                    <a:pt x="1299" y="419"/>
                  </a:cubicBezTo>
                  <a:cubicBezTo>
                    <a:pt x="1422" y="419"/>
                    <a:pt x="1514" y="333"/>
                    <a:pt x="1450" y="185"/>
                  </a:cubicBezTo>
                  <a:cubicBezTo>
                    <a:pt x="1325" y="48"/>
                    <a:pt x="1100" y="48"/>
                    <a:pt x="925" y="11"/>
                  </a:cubicBezTo>
                  <a:cubicBezTo>
                    <a:pt x="877" y="3"/>
                    <a:pt x="829" y="0"/>
                    <a:pt x="7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6" name="Google Shape;4926;p15"/>
            <p:cNvSpPr/>
            <p:nvPr/>
          </p:nvSpPr>
          <p:spPr>
            <a:xfrm>
              <a:off x="6282775" y="2147550"/>
              <a:ext cx="22825" cy="5775"/>
            </a:xfrm>
            <a:custGeom>
              <a:avLst/>
              <a:gdLst/>
              <a:ahLst/>
              <a:cxnLst/>
              <a:rect l="l" t="t" r="r" b="b"/>
              <a:pathLst>
                <a:path w="913" h="231" extrusionOk="0">
                  <a:moveTo>
                    <a:pt x="583" y="0"/>
                  </a:moveTo>
                  <a:cubicBezTo>
                    <a:pt x="367" y="0"/>
                    <a:pt x="151" y="69"/>
                    <a:pt x="1" y="231"/>
                  </a:cubicBezTo>
                  <a:cubicBezTo>
                    <a:pt x="99" y="184"/>
                    <a:pt x="200" y="168"/>
                    <a:pt x="301" y="168"/>
                  </a:cubicBezTo>
                  <a:cubicBezTo>
                    <a:pt x="470" y="168"/>
                    <a:pt x="641" y="210"/>
                    <a:pt x="813" y="218"/>
                  </a:cubicBezTo>
                  <a:cubicBezTo>
                    <a:pt x="875" y="218"/>
                    <a:pt x="913" y="131"/>
                    <a:pt x="875" y="68"/>
                  </a:cubicBezTo>
                  <a:cubicBezTo>
                    <a:pt x="838" y="6"/>
                    <a:pt x="750" y="18"/>
                    <a:pt x="688" y="6"/>
                  </a:cubicBezTo>
                  <a:cubicBezTo>
                    <a:pt x="653" y="2"/>
                    <a:pt x="618" y="0"/>
                    <a:pt x="5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7" name="Google Shape;4927;p15"/>
            <p:cNvSpPr/>
            <p:nvPr/>
          </p:nvSpPr>
          <p:spPr>
            <a:xfrm>
              <a:off x="6287450" y="2138975"/>
              <a:ext cx="15600" cy="7475"/>
            </a:xfrm>
            <a:custGeom>
              <a:avLst/>
              <a:gdLst/>
              <a:ahLst/>
              <a:cxnLst/>
              <a:rect l="l" t="t" r="r" b="b"/>
              <a:pathLst>
                <a:path w="624" h="299" extrusionOk="0">
                  <a:moveTo>
                    <a:pt x="499" y="0"/>
                  </a:moveTo>
                  <a:cubicBezTo>
                    <a:pt x="483" y="0"/>
                    <a:pt x="466" y="4"/>
                    <a:pt x="451" y="11"/>
                  </a:cubicBezTo>
                  <a:cubicBezTo>
                    <a:pt x="276" y="49"/>
                    <a:pt x="113" y="161"/>
                    <a:pt x="1" y="299"/>
                  </a:cubicBezTo>
                  <a:cubicBezTo>
                    <a:pt x="163" y="199"/>
                    <a:pt x="376" y="186"/>
                    <a:pt x="563" y="124"/>
                  </a:cubicBezTo>
                  <a:cubicBezTo>
                    <a:pt x="623" y="54"/>
                    <a:pt x="564" y="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8" name="Google Shape;4928;p15"/>
            <p:cNvSpPr/>
            <p:nvPr/>
          </p:nvSpPr>
          <p:spPr>
            <a:xfrm>
              <a:off x="6296825" y="2133125"/>
              <a:ext cx="24100" cy="8700"/>
            </a:xfrm>
            <a:custGeom>
              <a:avLst/>
              <a:gdLst/>
              <a:ahLst/>
              <a:cxnLst/>
              <a:rect l="l" t="t" r="r" b="b"/>
              <a:pathLst>
                <a:path w="964" h="348" extrusionOk="0">
                  <a:moveTo>
                    <a:pt x="271" y="0"/>
                  </a:moveTo>
                  <a:cubicBezTo>
                    <a:pt x="180" y="0"/>
                    <a:pt x="88" y="9"/>
                    <a:pt x="1" y="33"/>
                  </a:cubicBezTo>
                  <a:cubicBezTo>
                    <a:pt x="13" y="45"/>
                    <a:pt x="13" y="45"/>
                    <a:pt x="26" y="45"/>
                  </a:cubicBezTo>
                  <a:lnTo>
                    <a:pt x="76" y="45"/>
                  </a:lnTo>
                  <a:cubicBezTo>
                    <a:pt x="351" y="108"/>
                    <a:pt x="538" y="220"/>
                    <a:pt x="801" y="333"/>
                  </a:cubicBezTo>
                  <a:cubicBezTo>
                    <a:pt x="817" y="343"/>
                    <a:pt x="835" y="347"/>
                    <a:pt x="852" y="347"/>
                  </a:cubicBezTo>
                  <a:cubicBezTo>
                    <a:pt x="899" y="347"/>
                    <a:pt x="942" y="313"/>
                    <a:pt x="951" y="258"/>
                  </a:cubicBezTo>
                  <a:cubicBezTo>
                    <a:pt x="963" y="220"/>
                    <a:pt x="938" y="170"/>
                    <a:pt x="901" y="145"/>
                  </a:cubicBezTo>
                  <a:cubicBezTo>
                    <a:pt x="751" y="83"/>
                    <a:pt x="588" y="33"/>
                    <a:pt x="426" y="8"/>
                  </a:cubicBezTo>
                  <a:cubicBezTo>
                    <a:pt x="375" y="3"/>
                    <a:pt x="323" y="0"/>
                    <a:pt x="2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9" name="Google Shape;4929;p15"/>
            <p:cNvSpPr/>
            <p:nvPr/>
          </p:nvSpPr>
          <p:spPr>
            <a:xfrm>
              <a:off x="6296525" y="2126525"/>
              <a:ext cx="15325" cy="3550"/>
            </a:xfrm>
            <a:custGeom>
              <a:avLst/>
              <a:gdLst/>
              <a:ahLst/>
              <a:cxnLst/>
              <a:rect l="l" t="t" r="r" b="b"/>
              <a:pathLst>
                <a:path w="613" h="142" extrusionOk="0">
                  <a:moveTo>
                    <a:pt x="402" y="0"/>
                  </a:moveTo>
                  <a:cubicBezTo>
                    <a:pt x="267" y="0"/>
                    <a:pt x="128" y="46"/>
                    <a:pt x="0" y="97"/>
                  </a:cubicBezTo>
                  <a:cubicBezTo>
                    <a:pt x="57" y="103"/>
                    <a:pt x="122" y="103"/>
                    <a:pt x="182" y="103"/>
                  </a:cubicBezTo>
                  <a:cubicBezTo>
                    <a:pt x="241" y="103"/>
                    <a:pt x="294" y="103"/>
                    <a:pt x="325" y="109"/>
                  </a:cubicBezTo>
                  <a:cubicBezTo>
                    <a:pt x="365" y="109"/>
                    <a:pt x="453" y="141"/>
                    <a:pt x="525" y="141"/>
                  </a:cubicBezTo>
                  <a:cubicBezTo>
                    <a:pt x="543" y="141"/>
                    <a:pt x="560" y="139"/>
                    <a:pt x="575" y="134"/>
                  </a:cubicBezTo>
                  <a:cubicBezTo>
                    <a:pt x="613" y="109"/>
                    <a:pt x="613" y="59"/>
                    <a:pt x="588" y="34"/>
                  </a:cubicBezTo>
                  <a:cubicBezTo>
                    <a:pt x="528" y="10"/>
                    <a:pt x="466"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0" name="Google Shape;4930;p15"/>
            <p:cNvSpPr/>
            <p:nvPr/>
          </p:nvSpPr>
          <p:spPr>
            <a:xfrm>
              <a:off x="6299650" y="2121000"/>
              <a:ext cx="20950" cy="4800"/>
            </a:xfrm>
            <a:custGeom>
              <a:avLst/>
              <a:gdLst/>
              <a:ahLst/>
              <a:cxnLst/>
              <a:rect l="l" t="t" r="r" b="b"/>
              <a:pathLst>
                <a:path w="838" h="192" extrusionOk="0">
                  <a:moveTo>
                    <a:pt x="574" y="0"/>
                  </a:moveTo>
                  <a:cubicBezTo>
                    <a:pt x="375" y="0"/>
                    <a:pt x="172" y="62"/>
                    <a:pt x="0" y="143"/>
                  </a:cubicBezTo>
                  <a:cubicBezTo>
                    <a:pt x="35" y="141"/>
                    <a:pt x="69" y="140"/>
                    <a:pt x="103" y="140"/>
                  </a:cubicBezTo>
                  <a:cubicBezTo>
                    <a:pt x="309" y="140"/>
                    <a:pt x="485" y="170"/>
                    <a:pt x="625" y="180"/>
                  </a:cubicBezTo>
                  <a:cubicBezTo>
                    <a:pt x="659" y="180"/>
                    <a:pt x="692" y="191"/>
                    <a:pt x="725" y="191"/>
                  </a:cubicBezTo>
                  <a:cubicBezTo>
                    <a:pt x="742" y="191"/>
                    <a:pt x="759" y="189"/>
                    <a:pt x="775" y="180"/>
                  </a:cubicBezTo>
                  <a:cubicBezTo>
                    <a:pt x="825" y="155"/>
                    <a:pt x="838" y="80"/>
                    <a:pt x="800" y="30"/>
                  </a:cubicBezTo>
                  <a:cubicBezTo>
                    <a:pt x="727" y="9"/>
                    <a:pt x="651" y="0"/>
                    <a:pt x="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1" name="Google Shape;4931;p15"/>
            <p:cNvSpPr/>
            <p:nvPr/>
          </p:nvSpPr>
          <p:spPr>
            <a:xfrm>
              <a:off x="6300575" y="2114225"/>
              <a:ext cx="23775" cy="5350"/>
            </a:xfrm>
            <a:custGeom>
              <a:avLst/>
              <a:gdLst/>
              <a:ahLst/>
              <a:cxnLst/>
              <a:rect l="l" t="t" r="r" b="b"/>
              <a:pathLst>
                <a:path w="951" h="214" extrusionOk="0">
                  <a:moveTo>
                    <a:pt x="577" y="0"/>
                  </a:moveTo>
                  <a:cubicBezTo>
                    <a:pt x="372" y="0"/>
                    <a:pt x="165" y="61"/>
                    <a:pt x="1" y="176"/>
                  </a:cubicBezTo>
                  <a:cubicBezTo>
                    <a:pt x="72" y="162"/>
                    <a:pt x="139" y="156"/>
                    <a:pt x="204" y="156"/>
                  </a:cubicBezTo>
                  <a:cubicBezTo>
                    <a:pt x="412" y="156"/>
                    <a:pt x="597" y="214"/>
                    <a:pt x="826" y="214"/>
                  </a:cubicBezTo>
                  <a:cubicBezTo>
                    <a:pt x="913" y="214"/>
                    <a:pt x="951" y="101"/>
                    <a:pt x="888" y="51"/>
                  </a:cubicBezTo>
                  <a:cubicBezTo>
                    <a:pt x="789" y="17"/>
                    <a:pt x="684"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2" name="Google Shape;4932;p15"/>
            <p:cNvSpPr/>
            <p:nvPr/>
          </p:nvSpPr>
          <p:spPr>
            <a:xfrm>
              <a:off x="6304950" y="2106775"/>
              <a:ext cx="19100" cy="5300"/>
            </a:xfrm>
            <a:custGeom>
              <a:avLst/>
              <a:gdLst/>
              <a:ahLst/>
              <a:cxnLst/>
              <a:rect l="l" t="t" r="r" b="b"/>
              <a:pathLst>
                <a:path w="764" h="212" extrusionOk="0">
                  <a:moveTo>
                    <a:pt x="550" y="0"/>
                  </a:moveTo>
                  <a:cubicBezTo>
                    <a:pt x="347" y="0"/>
                    <a:pt x="130" y="62"/>
                    <a:pt x="1" y="212"/>
                  </a:cubicBezTo>
                  <a:cubicBezTo>
                    <a:pt x="101" y="162"/>
                    <a:pt x="163" y="162"/>
                    <a:pt x="263" y="162"/>
                  </a:cubicBezTo>
                  <a:cubicBezTo>
                    <a:pt x="297" y="159"/>
                    <a:pt x="331" y="158"/>
                    <a:pt x="365" y="158"/>
                  </a:cubicBezTo>
                  <a:cubicBezTo>
                    <a:pt x="425" y="158"/>
                    <a:pt x="485" y="161"/>
                    <a:pt x="544" y="161"/>
                  </a:cubicBezTo>
                  <a:cubicBezTo>
                    <a:pt x="597" y="161"/>
                    <a:pt x="650" y="159"/>
                    <a:pt x="701" y="149"/>
                  </a:cubicBezTo>
                  <a:cubicBezTo>
                    <a:pt x="763" y="137"/>
                    <a:pt x="763" y="37"/>
                    <a:pt x="701" y="12"/>
                  </a:cubicBezTo>
                  <a:cubicBezTo>
                    <a:pt x="653" y="4"/>
                    <a:pt x="602" y="0"/>
                    <a:pt x="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3" name="Google Shape;4933;p15"/>
            <p:cNvSpPr/>
            <p:nvPr/>
          </p:nvSpPr>
          <p:spPr>
            <a:xfrm>
              <a:off x="6306200" y="2100725"/>
              <a:ext cx="19400" cy="5125"/>
            </a:xfrm>
            <a:custGeom>
              <a:avLst/>
              <a:gdLst/>
              <a:ahLst/>
              <a:cxnLst/>
              <a:rect l="l" t="t" r="r" b="b"/>
              <a:pathLst>
                <a:path w="776" h="205" extrusionOk="0">
                  <a:moveTo>
                    <a:pt x="492" y="0"/>
                  </a:moveTo>
                  <a:cubicBezTo>
                    <a:pt x="303" y="0"/>
                    <a:pt x="101" y="48"/>
                    <a:pt x="1" y="204"/>
                  </a:cubicBezTo>
                  <a:cubicBezTo>
                    <a:pt x="70" y="154"/>
                    <a:pt x="151" y="142"/>
                    <a:pt x="235" y="142"/>
                  </a:cubicBezTo>
                  <a:cubicBezTo>
                    <a:pt x="319" y="142"/>
                    <a:pt x="407" y="154"/>
                    <a:pt x="488" y="154"/>
                  </a:cubicBezTo>
                  <a:lnTo>
                    <a:pt x="463" y="154"/>
                  </a:lnTo>
                  <a:cubicBezTo>
                    <a:pt x="517" y="154"/>
                    <a:pt x="580" y="173"/>
                    <a:pt x="639" y="173"/>
                  </a:cubicBezTo>
                  <a:cubicBezTo>
                    <a:pt x="675" y="173"/>
                    <a:pt x="709" y="166"/>
                    <a:pt x="738" y="142"/>
                  </a:cubicBezTo>
                  <a:cubicBezTo>
                    <a:pt x="776" y="104"/>
                    <a:pt x="751" y="29"/>
                    <a:pt x="688" y="17"/>
                  </a:cubicBezTo>
                  <a:cubicBezTo>
                    <a:pt x="628" y="7"/>
                    <a:pt x="561" y="0"/>
                    <a:pt x="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4" name="Google Shape;4934;p15"/>
            <p:cNvSpPr/>
            <p:nvPr/>
          </p:nvSpPr>
          <p:spPr>
            <a:xfrm>
              <a:off x="6306200" y="2097325"/>
              <a:ext cx="11600" cy="4150"/>
            </a:xfrm>
            <a:custGeom>
              <a:avLst/>
              <a:gdLst/>
              <a:ahLst/>
              <a:cxnLst/>
              <a:rect l="l" t="t" r="r" b="b"/>
              <a:pathLst>
                <a:path w="464" h="166" extrusionOk="0">
                  <a:moveTo>
                    <a:pt x="371" y="0"/>
                  </a:moveTo>
                  <a:cubicBezTo>
                    <a:pt x="230" y="0"/>
                    <a:pt x="67" y="44"/>
                    <a:pt x="1" y="165"/>
                  </a:cubicBezTo>
                  <a:cubicBezTo>
                    <a:pt x="71" y="116"/>
                    <a:pt x="154" y="110"/>
                    <a:pt x="235" y="110"/>
                  </a:cubicBezTo>
                  <a:cubicBezTo>
                    <a:pt x="258" y="110"/>
                    <a:pt x="282" y="111"/>
                    <a:pt x="305" y="111"/>
                  </a:cubicBezTo>
                  <a:cubicBezTo>
                    <a:pt x="343" y="111"/>
                    <a:pt x="379" y="109"/>
                    <a:pt x="413" y="103"/>
                  </a:cubicBezTo>
                  <a:cubicBezTo>
                    <a:pt x="463" y="90"/>
                    <a:pt x="463" y="28"/>
                    <a:pt x="426" y="3"/>
                  </a:cubicBezTo>
                  <a:cubicBezTo>
                    <a:pt x="408" y="1"/>
                    <a:pt x="390"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5" name="Google Shape;4935;p15"/>
            <p:cNvSpPr/>
            <p:nvPr/>
          </p:nvSpPr>
          <p:spPr>
            <a:xfrm>
              <a:off x="6319950" y="2124425"/>
              <a:ext cx="64375" cy="60175"/>
            </a:xfrm>
            <a:custGeom>
              <a:avLst/>
              <a:gdLst/>
              <a:ahLst/>
              <a:cxnLst/>
              <a:rect l="l" t="t" r="r" b="b"/>
              <a:pathLst>
                <a:path w="2575" h="2407" extrusionOk="0">
                  <a:moveTo>
                    <a:pt x="1305" y="311"/>
                  </a:moveTo>
                  <a:lnTo>
                    <a:pt x="1305" y="311"/>
                  </a:lnTo>
                  <a:cubicBezTo>
                    <a:pt x="1312" y="314"/>
                    <a:pt x="1319" y="316"/>
                    <a:pt x="1325" y="318"/>
                  </a:cubicBezTo>
                  <a:cubicBezTo>
                    <a:pt x="1319" y="318"/>
                    <a:pt x="1312" y="315"/>
                    <a:pt x="1305" y="311"/>
                  </a:cubicBezTo>
                  <a:close/>
                  <a:moveTo>
                    <a:pt x="865" y="1"/>
                  </a:moveTo>
                  <a:cubicBezTo>
                    <a:pt x="644" y="1"/>
                    <a:pt x="424" y="44"/>
                    <a:pt x="226" y="143"/>
                  </a:cubicBezTo>
                  <a:cubicBezTo>
                    <a:pt x="302" y="128"/>
                    <a:pt x="379" y="122"/>
                    <a:pt x="456" y="122"/>
                  </a:cubicBezTo>
                  <a:cubicBezTo>
                    <a:pt x="750" y="122"/>
                    <a:pt x="1037" y="219"/>
                    <a:pt x="1289" y="306"/>
                  </a:cubicBezTo>
                  <a:lnTo>
                    <a:pt x="1289" y="306"/>
                  </a:lnTo>
                  <a:cubicBezTo>
                    <a:pt x="1289" y="306"/>
                    <a:pt x="1288" y="306"/>
                    <a:pt x="1288" y="306"/>
                  </a:cubicBezTo>
                  <a:cubicBezTo>
                    <a:pt x="1082" y="263"/>
                    <a:pt x="874" y="242"/>
                    <a:pt x="666" y="242"/>
                  </a:cubicBezTo>
                  <a:cubicBezTo>
                    <a:pt x="443" y="242"/>
                    <a:pt x="220" y="267"/>
                    <a:pt x="1" y="318"/>
                  </a:cubicBezTo>
                  <a:cubicBezTo>
                    <a:pt x="488" y="331"/>
                    <a:pt x="1000" y="506"/>
                    <a:pt x="1350" y="643"/>
                  </a:cubicBezTo>
                  <a:cubicBezTo>
                    <a:pt x="1072" y="574"/>
                    <a:pt x="778" y="536"/>
                    <a:pt x="493" y="536"/>
                  </a:cubicBezTo>
                  <a:cubicBezTo>
                    <a:pt x="420" y="536"/>
                    <a:pt x="347" y="538"/>
                    <a:pt x="276" y="543"/>
                  </a:cubicBezTo>
                  <a:cubicBezTo>
                    <a:pt x="638" y="606"/>
                    <a:pt x="900" y="743"/>
                    <a:pt x="1238" y="881"/>
                  </a:cubicBezTo>
                  <a:cubicBezTo>
                    <a:pt x="1325" y="918"/>
                    <a:pt x="1400" y="943"/>
                    <a:pt x="1475" y="968"/>
                  </a:cubicBezTo>
                  <a:cubicBezTo>
                    <a:pt x="1125" y="918"/>
                    <a:pt x="763" y="856"/>
                    <a:pt x="401" y="818"/>
                  </a:cubicBezTo>
                  <a:lnTo>
                    <a:pt x="401" y="818"/>
                  </a:lnTo>
                  <a:cubicBezTo>
                    <a:pt x="850" y="956"/>
                    <a:pt x="1213" y="1156"/>
                    <a:pt x="1675" y="1268"/>
                  </a:cubicBezTo>
                  <a:cubicBezTo>
                    <a:pt x="1638" y="1270"/>
                    <a:pt x="1599" y="1270"/>
                    <a:pt x="1560" y="1270"/>
                  </a:cubicBezTo>
                  <a:cubicBezTo>
                    <a:pt x="1285" y="1270"/>
                    <a:pt x="972" y="1232"/>
                    <a:pt x="688" y="1156"/>
                  </a:cubicBezTo>
                  <a:lnTo>
                    <a:pt x="688" y="1156"/>
                  </a:lnTo>
                  <a:cubicBezTo>
                    <a:pt x="1025" y="1343"/>
                    <a:pt x="1413" y="1505"/>
                    <a:pt x="1800" y="1505"/>
                  </a:cubicBezTo>
                  <a:cubicBezTo>
                    <a:pt x="1738" y="1518"/>
                    <a:pt x="1625" y="1555"/>
                    <a:pt x="1600" y="1555"/>
                  </a:cubicBezTo>
                  <a:cubicBezTo>
                    <a:pt x="1526" y="1567"/>
                    <a:pt x="1455" y="1572"/>
                    <a:pt x="1387" y="1572"/>
                  </a:cubicBezTo>
                  <a:cubicBezTo>
                    <a:pt x="1154" y="1572"/>
                    <a:pt x="945" y="1509"/>
                    <a:pt x="713" y="1393"/>
                  </a:cubicBezTo>
                  <a:lnTo>
                    <a:pt x="713" y="1393"/>
                  </a:lnTo>
                  <a:cubicBezTo>
                    <a:pt x="938" y="1605"/>
                    <a:pt x="1225" y="1768"/>
                    <a:pt x="1525" y="1793"/>
                  </a:cubicBezTo>
                  <a:cubicBezTo>
                    <a:pt x="1488" y="1805"/>
                    <a:pt x="1463" y="1805"/>
                    <a:pt x="1438" y="1805"/>
                  </a:cubicBezTo>
                  <a:cubicBezTo>
                    <a:pt x="1402" y="1810"/>
                    <a:pt x="1367" y="1812"/>
                    <a:pt x="1333" y="1812"/>
                  </a:cubicBezTo>
                  <a:cubicBezTo>
                    <a:pt x="1171" y="1812"/>
                    <a:pt x="1015" y="1767"/>
                    <a:pt x="850" y="1705"/>
                  </a:cubicBezTo>
                  <a:lnTo>
                    <a:pt x="850" y="1705"/>
                  </a:lnTo>
                  <a:cubicBezTo>
                    <a:pt x="1042" y="1841"/>
                    <a:pt x="1290" y="1951"/>
                    <a:pt x="1525" y="1951"/>
                  </a:cubicBezTo>
                  <a:cubicBezTo>
                    <a:pt x="1658" y="1951"/>
                    <a:pt x="1787" y="1916"/>
                    <a:pt x="1900" y="1830"/>
                  </a:cubicBezTo>
                  <a:lnTo>
                    <a:pt x="1900" y="1830"/>
                  </a:lnTo>
                  <a:cubicBezTo>
                    <a:pt x="1875" y="1868"/>
                    <a:pt x="1838" y="1905"/>
                    <a:pt x="1800" y="1943"/>
                  </a:cubicBezTo>
                  <a:cubicBezTo>
                    <a:pt x="1700" y="2018"/>
                    <a:pt x="1575" y="2030"/>
                    <a:pt x="1450" y="2030"/>
                  </a:cubicBezTo>
                  <a:cubicBezTo>
                    <a:pt x="1530" y="2053"/>
                    <a:pt x="1613" y="2068"/>
                    <a:pt x="1693" y="2068"/>
                  </a:cubicBezTo>
                  <a:cubicBezTo>
                    <a:pt x="1789" y="2068"/>
                    <a:pt x="1881" y="2047"/>
                    <a:pt x="1963" y="1993"/>
                  </a:cubicBezTo>
                  <a:cubicBezTo>
                    <a:pt x="2050" y="1918"/>
                    <a:pt x="2138" y="1843"/>
                    <a:pt x="2213" y="1755"/>
                  </a:cubicBezTo>
                  <a:lnTo>
                    <a:pt x="2213" y="1755"/>
                  </a:lnTo>
                  <a:cubicBezTo>
                    <a:pt x="2175" y="1843"/>
                    <a:pt x="2125" y="1930"/>
                    <a:pt x="2050" y="1993"/>
                  </a:cubicBezTo>
                  <a:cubicBezTo>
                    <a:pt x="1925" y="2118"/>
                    <a:pt x="1750" y="2155"/>
                    <a:pt x="1575" y="2180"/>
                  </a:cubicBezTo>
                  <a:cubicBezTo>
                    <a:pt x="1632" y="2189"/>
                    <a:pt x="1690" y="2194"/>
                    <a:pt x="1747" y="2194"/>
                  </a:cubicBezTo>
                  <a:cubicBezTo>
                    <a:pt x="1929" y="2194"/>
                    <a:pt x="2105" y="2147"/>
                    <a:pt x="2238" y="2043"/>
                  </a:cubicBezTo>
                  <a:lnTo>
                    <a:pt x="2238" y="2043"/>
                  </a:lnTo>
                  <a:cubicBezTo>
                    <a:pt x="2200" y="2105"/>
                    <a:pt x="2125" y="2180"/>
                    <a:pt x="2100" y="2193"/>
                  </a:cubicBezTo>
                  <a:cubicBezTo>
                    <a:pt x="2032" y="2278"/>
                    <a:pt x="1912" y="2322"/>
                    <a:pt x="1787" y="2322"/>
                  </a:cubicBezTo>
                  <a:cubicBezTo>
                    <a:pt x="1728" y="2322"/>
                    <a:pt x="1669" y="2313"/>
                    <a:pt x="1613" y="2293"/>
                  </a:cubicBezTo>
                  <a:lnTo>
                    <a:pt x="1613" y="2293"/>
                  </a:lnTo>
                  <a:cubicBezTo>
                    <a:pt x="1715" y="2350"/>
                    <a:pt x="1828" y="2407"/>
                    <a:pt x="1942" y="2407"/>
                  </a:cubicBezTo>
                  <a:cubicBezTo>
                    <a:pt x="1953" y="2407"/>
                    <a:pt x="1964" y="2406"/>
                    <a:pt x="1975" y="2405"/>
                  </a:cubicBezTo>
                  <a:cubicBezTo>
                    <a:pt x="2150" y="2368"/>
                    <a:pt x="2313" y="2268"/>
                    <a:pt x="2425" y="2130"/>
                  </a:cubicBezTo>
                  <a:cubicBezTo>
                    <a:pt x="2463" y="2043"/>
                    <a:pt x="2525" y="1868"/>
                    <a:pt x="2438" y="1805"/>
                  </a:cubicBezTo>
                  <a:cubicBezTo>
                    <a:pt x="2488" y="1693"/>
                    <a:pt x="2575" y="1505"/>
                    <a:pt x="2400" y="1493"/>
                  </a:cubicBezTo>
                  <a:lnTo>
                    <a:pt x="2388" y="1493"/>
                  </a:lnTo>
                  <a:cubicBezTo>
                    <a:pt x="2400" y="1468"/>
                    <a:pt x="2413" y="1455"/>
                    <a:pt x="2425" y="1430"/>
                  </a:cubicBezTo>
                  <a:cubicBezTo>
                    <a:pt x="2425" y="1368"/>
                    <a:pt x="2375" y="1318"/>
                    <a:pt x="2313" y="1305"/>
                  </a:cubicBezTo>
                  <a:cubicBezTo>
                    <a:pt x="2313" y="1218"/>
                    <a:pt x="2300" y="1118"/>
                    <a:pt x="2263" y="1006"/>
                  </a:cubicBezTo>
                  <a:cubicBezTo>
                    <a:pt x="2288" y="956"/>
                    <a:pt x="2288" y="893"/>
                    <a:pt x="2238" y="843"/>
                  </a:cubicBezTo>
                  <a:cubicBezTo>
                    <a:pt x="2197" y="797"/>
                    <a:pt x="2151" y="777"/>
                    <a:pt x="2108" y="777"/>
                  </a:cubicBezTo>
                  <a:cubicBezTo>
                    <a:pt x="2059" y="777"/>
                    <a:pt x="2014" y="803"/>
                    <a:pt x="1988" y="843"/>
                  </a:cubicBezTo>
                  <a:cubicBezTo>
                    <a:pt x="1938" y="818"/>
                    <a:pt x="1875" y="793"/>
                    <a:pt x="1825" y="781"/>
                  </a:cubicBezTo>
                  <a:cubicBezTo>
                    <a:pt x="1900" y="743"/>
                    <a:pt x="1950" y="656"/>
                    <a:pt x="1925" y="568"/>
                  </a:cubicBezTo>
                  <a:cubicBezTo>
                    <a:pt x="1863" y="443"/>
                    <a:pt x="1713" y="406"/>
                    <a:pt x="1563" y="368"/>
                  </a:cubicBezTo>
                  <a:cubicBezTo>
                    <a:pt x="1600" y="343"/>
                    <a:pt x="1638" y="306"/>
                    <a:pt x="1638" y="256"/>
                  </a:cubicBezTo>
                  <a:cubicBezTo>
                    <a:pt x="1638" y="143"/>
                    <a:pt x="1525" y="131"/>
                    <a:pt x="1438" y="93"/>
                  </a:cubicBezTo>
                  <a:cubicBezTo>
                    <a:pt x="1256" y="35"/>
                    <a:pt x="1060"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6" name="Google Shape;4936;p15"/>
            <p:cNvSpPr/>
            <p:nvPr/>
          </p:nvSpPr>
          <p:spPr>
            <a:xfrm>
              <a:off x="6326825" y="2118350"/>
              <a:ext cx="29250" cy="7275"/>
            </a:xfrm>
            <a:custGeom>
              <a:avLst/>
              <a:gdLst/>
              <a:ahLst/>
              <a:cxnLst/>
              <a:rect l="l" t="t" r="r" b="b"/>
              <a:pathLst>
                <a:path w="1170" h="291" extrusionOk="0">
                  <a:moveTo>
                    <a:pt x="450" y="1"/>
                  </a:moveTo>
                  <a:cubicBezTo>
                    <a:pt x="294" y="1"/>
                    <a:pt x="140" y="24"/>
                    <a:pt x="1" y="86"/>
                  </a:cubicBezTo>
                  <a:cubicBezTo>
                    <a:pt x="27" y="84"/>
                    <a:pt x="53" y="84"/>
                    <a:pt x="80" y="84"/>
                  </a:cubicBezTo>
                  <a:cubicBezTo>
                    <a:pt x="401" y="84"/>
                    <a:pt x="713" y="217"/>
                    <a:pt x="1025" y="286"/>
                  </a:cubicBezTo>
                  <a:cubicBezTo>
                    <a:pt x="1035" y="289"/>
                    <a:pt x="1044" y="290"/>
                    <a:pt x="1052" y="290"/>
                  </a:cubicBezTo>
                  <a:cubicBezTo>
                    <a:pt x="1125" y="290"/>
                    <a:pt x="1170" y="203"/>
                    <a:pt x="1125" y="136"/>
                  </a:cubicBezTo>
                  <a:cubicBezTo>
                    <a:pt x="1038" y="49"/>
                    <a:pt x="863" y="49"/>
                    <a:pt x="738" y="24"/>
                  </a:cubicBezTo>
                  <a:cubicBezTo>
                    <a:pt x="643" y="10"/>
                    <a:pt x="546" y="1"/>
                    <a:pt x="4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7" name="Google Shape;4937;p15"/>
            <p:cNvSpPr/>
            <p:nvPr/>
          </p:nvSpPr>
          <p:spPr>
            <a:xfrm>
              <a:off x="6331825" y="2113275"/>
              <a:ext cx="18775" cy="4750"/>
            </a:xfrm>
            <a:custGeom>
              <a:avLst/>
              <a:gdLst/>
              <a:ahLst/>
              <a:cxnLst/>
              <a:rect l="l" t="t" r="r" b="b"/>
              <a:pathLst>
                <a:path w="751" h="190" extrusionOk="0">
                  <a:moveTo>
                    <a:pt x="240" y="1"/>
                  </a:moveTo>
                  <a:cubicBezTo>
                    <a:pt x="157" y="1"/>
                    <a:pt x="76" y="11"/>
                    <a:pt x="1" y="39"/>
                  </a:cubicBezTo>
                  <a:cubicBezTo>
                    <a:pt x="11" y="39"/>
                    <a:pt x="22" y="39"/>
                    <a:pt x="32" y="39"/>
                  </a:cubicBezTo>
                  <a:cubicBezTo>
                    <a:pt x="246" y="39"/>
                    <a:pt x="449" y="154"/>
                    <a:pt x="663" y="189"/>
                  </a:cubicBezTo>
                  <a:cubicBezTo>
                    <a:pt x="700" y="189"/>
                    <a:pt x="725" y="177"/>
                    <a:pt x="738" y="139"/>
                  </a:cubicBezTo>
                  <a:cubicBezTo>
                    <a:pt x="750" y="77"/>
                    <a:pt x="688" y="64"/>
                    <a:pt x="638" y="52"/>
                  </a:cubicBezTo>
                  <a:cubicBezTo>
                    <a:pt x="514" y="29"/>
                    <a:pt x="375" y="1"/>
                    <a:pt x="2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8" name="Google Shape;4938;p15"/>
            <p:cNvSpPr/>
            <p:nvPr/>
          </p:nvSpPr>
          <p:spPr>
            <a:xfrm>
              <a:off x="6304025" y="2141125"/>
              <a:ext cx="27375" cy="16225"/>
            </a:xfrm>
            <a:custGeom>
              <a:avLst/>
              <a:gdLst/>
              <a:ahLst/>
              <a:cxnLst/>
              <a:rect l="l" t="t" r="r" b="b"/>
              <a:pathLst>
                <a:path w="1095" h="649" extrusionOk="0">
                  <a:moveTo>
                    <a:pt x="0" y="0"/>
                  </a:moveTo>
                  <a:cubicBezTo>
                    <a:pt x="200" y="150"/>
                    <a:pt x="475" y="250"/>
                    <a:pt x="688" y="325"/>
                  </a:cubicBezTo>
                  <a:cubicBezTo>
                    <a:pt x="550" y="300"/>
                    <a:pt x="413" y="275"/>
                    <a:pt x="275" y="250"/>
                  </a:cubicBezTo>
                  <a:lnTo>
                    <a:pt x="275" y="250"/>
                  </a:lnTo>
                  <a:cubicBezTo>
                    <a:pt x="588" y="400"/>
                    <a:pt x="813" y="513"/>
                    <a:pt x="975" y="637"/>
                  </a:cubicBezTo>
                  <a:cubicBezTo>
                    <a:pt x="986" y="645"/>
                    <a:pt x="997" y="649"/>
                    <a:pt x="1009" y="649"/>
                  </a:cubicBezTo>
                  <a:cubicBezTo>
                    <a:pt x="1052" y="649"/>
                    <a:pt x="1095" y="602"/>
                    <a:pt x="1075" y="563"/>
                  </a:cubicBezTo>
                  <a:cubicBezTo>
                    <a:pt x="1063" y="525"/>
                    <a:pt x="1025" y="500"/>
                    <a:pt x="1000" y="475"/>
                  </a:cubicBezTo>
                  <a:cubicBezTo>
                    <a:pt x="975" y="450"/>
                    <a:pt x="938" y="438"/>
                    <a:pt x="913" y="413"/>
                  </a:cubicBezTo>
                  <a:cubicBezTo>
                    <a:pt x="1000" y="413"/>
                    <a:pt x="1063" y="313"/>
                    <a:pt x="963" y="225"/>
                  </a:cubicBezTo>
                  <a:cubicBezTo>
                    <a:pt x="663" y="88"/>
                    <a:pt x="300"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9" name="Google Shape;4939;p15"/>
            <p:cNvSpPr/>
            <p:nvPr/>
          </p:nvSpPr>
          <p:spPr>
            <a:xfrm>
              <a:off x="6315575" y="2151750"/>
              <a:ext cx="17325" cy="12925"/>
            </a:xfrm>
            <a:custGeom>
              <a:avLst/>
              <a:gdLst/>
              <a:ahLst/>
              <a:cxnLst/>
              <a:rect l="l" t="t" r="r" b="b"/>
              <a:pathLst>
                <a:path w="693" h="517" extrusionOk="0">
                  <a:moveTo>
                    <a:pt x="1" y="0"/>
                  </a:moveTo>
                  <a:lnTo>
                    <a:pt x="1" y="0"/>
                  </a:lnTo>
                  <a:cubicBezTo>
                    <a:pt x="201" y="138"/>
                    <a:pt x="376" y="312"/>
                    <a:pt x="551" y="500"/>
                  </a:cubicBezTo>
                  <a:cubicBezTo>
                    <a:pt x="565" y="511"/>
                    <a:pt x="580" y="516"/>
                    <a:pt x="595" y="516"/>
                  </a:cubicBezTo>
                  <a:cubicBezTo>
                    <a:pt x="646" y="516"/>
                    <a:pt x="692" y="458"/>
                    <a:pt x="663" y="400"/>
                  </a:cubicBezTo>
                  <a:cubicBezTo>
                    <a:pt x="501" y="200"/>
                    <a:pt x="238" y="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0" name="Google Shape;4940;p15"/>
            <p:cNvSpPr/>
            <p:nvPr/>
          </p:nvSpPr>
          <p:spPr>
            <a:xfrm>
              <a:off x="6317150" y="2155500"/>
              <a:ext cx="13450" cy="18750"/>
            </a:xfrm>
            <a:custGeom>
              <a:avLst/>
              <a:gdLst/>
              <a:ahLst/>
              <a:cxnLst/>
              <a:rect l="l" t="t" r="r" b="b"/>
              <a:pathLst>
                <a:path w="538" h="750" extrusionOk="0">
                  <a:moveTo>
                    <a:pt x="0" y="0"/>
                  </a:moveTo>
                  <a:cubicBezTo>
                    <a:pt x="75" y="50"/>
                    <a:pt x="150" y="137"/>
                    <a:pt x="175" y="175"/>
                  </a:cubicBezTo>
                  <a:cubicBezTo>
                    <a:pt x="263" y="275"/>
                    <a:pt x="325" y="387"/>
                    <a:pt x="400" y="487"/>
                  </a:cubicBezTo>
                  <a:cubicBezTo>
                    <a:pt x="288" y="350"/>
                    <a:pt x="88" y="212"/>
                    <a:pt x="50" y="200"/>
                  </a:cubicBezTo>
                  <a:lnTo>
                    <a:pt x="50" y="200"/>
                  </a:lnTo>
                  <a:cubicBezTo>
                    <a:pt x="125" y="287"/>
                    <a:pt x="200" y="387"/>
                    <a:pt x="275" y="487"/>
                  </a:cubicBezTo>
                  <a:cubicBezTo>
                    <a:pt x="175" y="425"/>
                    <a:pt x="88" y="362"/>
                    <a:pt x="50" y="350"/>
                  </a:cubicBezTo>
                  <a:lnTo>
                    <a:pt x="50" y="350"/>
                  </a:lnTo>
                  <a:cubicBezTo>
                    <a:pt x="175" y="475"/>
                    <a:pt x="275" y="625"/>
                    <a:pt x="413" y="750"/>
                  </a:cubicBezTo>
                  <a:cubicBezTo>
                    <a:pt x="463" y="737"/>
                    <a:pt x="488" y="725"/>
                    <a:pt x="475" y="687"/>
                  </a:cubicBezTo>
                  <a:cubicBezTo>
                    <a:pt x="538" y="675"/>
                    <a:pt x="513" y="612"/>
                    <a:pt x="438" y="525"/>
                  </a:cubicBezTo>
                  <a:lnTo>
                    <a:pt x="438" y="525"/>
                  </a:lnTo>
                  <a:cubicBezTo>
                    <a:pt x="446" y="530"/>
                    <a:pt x="455" y="533"/>
                    <a:pt x="465" y="533"/>
                  </a:cubicBezTo>
                  <a:cubicBezTo>
                    <a:pt x="499" y="533"/>
                    <a:pt x="538" y="501"/>
                    <a:pt x="538" y="462"/>
                  </a:cubicBezTo>
                  <a:cubicBezTo>
                    <a:pt x="438" y="250"/>
                    <a:pt x="213" y="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1" name="Google Shape;4941;p15"/>
            <p:cNvSpPr/>
            <p:nvPr/>
          </p:nvSpPr>
          <p:spPr>
            <a:xfrm>
              <a:off x="6314325" y="2172550"/>
              <a:ext cx="43950" cy="35775"/>
            </a:xfrm>
            <a:custGeom>
              <a:avLst/>
              <a:gdLst/>
              <a:ahLst/>
              <a:cxnLst/>
              <a:rect l="l" t="t" r="r" b="b"/>
              <a:pathLst>
                <a:path w="1758" h="1431" extrusionOk="0">
                  <a:moveTo>
                    <a:pt x="1563" y="730"/>
                  </a:moveTo>
                  <a:lnTo>
                    <a:pt x="1563" y="730"/>
                  </a:lnTo>
                  <a:cubicBezTo>
                    <a:pt x="1569" y="730"/>
                    <a:pt x="1572" y="733"/>
                    <a:pt x="1575" y="736"/>
                  </a:cubicBezTo>
                  <a:lnTo>
                    <a:pt x="1575" y="736"/>
                  </a:lnTo>
                  <a:cubicBezTo>
                    <a:pt x="1571" y="734"/>
                    <a:pt x="1567" y="732"/>
                    <a:pt x="1563" y="730"/>
                  </a:cubicBezTo>
                  <a:close/>
                  <a:moveTo>
                    <a:pt x="966" y="390"/>
                  </a:moveTo>
                  <a:cubicBezTo>
                    <a:pt x="906" y="390"/>
                    <a:pt x="846" y="395"/>
                    <a:pt x="788" y="405"/>
                  </a:cubicBezTo>
                  <a:cubicBezTo>
                    <a:pt x="988" y="443"/>
                    <a:pt x="1138" y="493"/>
                    <a:pt x="1325" y="605"/>
                  </a:cubicBezTo>
                  <a:cubicBezTo>
                    <a:pt x="1363" y="630"/>
                    <a:pt x="1413" y="655"/>
                    <a:pt x="1450" y="693"/>
                  </a:cubicBezTo>
                  <a:cubicBezTo>
                    <a:pt x="1290" y="627"/>
                    <a:pt x="1123" y="575"/>
                    <a:pt x="959" y="575"/>
                  </a:cubicBezTo>
                  <a:cubicBezTo>
                    <a:pt x="906" y="575"/>
                    <a:pt x="853" y="580"/>
                    <a:pt x="801" y="593"/>
                  </a:cubicBezTo>
                  <a:cubicBezTo>
                    <a:pt x="1088" y="630"/>
                    <a:pt x="1338" y="830"/>
                    <a:pt x="1600" y="930"/>
                  </a:cubicBezTo>
                  <a:cubicBezTo>
                    <a:pt x="1614" y="939"/>
                    <a:pt x="1630" y="943"/>
                    <a:pt x="1646" y="943"/>
                  </a:cubicBezTo>
                  <a:cubicBezTo>
                    <a:pt x="1676" y="943"/>
                    <a:pt x="1705" y="929"/>
                    <a:pt x="1713" y="905"/>
                  </a:cubicBezTo>
                  <a:cubicBezTo>
                    <a:pt x="1757" y="816"/>
                    <a:pt x="1663" y="776"/>
                    <a:pt x="1588" y="742"/>
                  </a:cubicBezTo>
                  <a:lnTo>
                    <a:pt x="1588" y="742"/>
                  </a:lnTo>
                  <a:cubicBezTo>
                    <a:pt x="1638" y="717"/>
                    <a:pt x="1663" y="667"/>
                    <a:pt x="1638" y="618"/>
                  </a:cubicBezTo>
                  <a:cubicBezTo>
                    <a:pt x="1448" y="468"/>
                    <a:pt x="1203" y="390"/>
                    <a:pt x="966" y="390"/>
                  </a:cubicBezTo>
                  <a:close/>
                  <a:moveTo>
                    <a:pt x="200" y="1"/>
                  </a:moveTo>
                  <a:cubicBezTo>
                    <a:pt x="149" y="1"/>
                    <a:pt x="102" y="13"/>
                    <a:pt x="63" y="43"/>
                  </a:cubicBezTo>
                  <a:cubicBezTo>
                    <a:pt x="82" y="36"/>
                    <a:pt x="102" y="33"/>
                    <a:pt x="123" y="33"/>
                  </a:cubicBezTo>
                  <a:cubicBezTo>
                    <a:pt x="247" y="33"/>
                    <a:pt x="383" y="150"/>
                    <a:pt x="426" y="193"/>
                  </a:cubicBezTo>
                  <a:cubicBezTo>
                    <a:pt x="488" y="280"/>
                    <a:pt x="513" y="343"/>
                    <a:pt x="551" y="418"/>
                  </a:cubicBezTo>
                  <a:cubicBezTo>
                    <a:pt x="438" y="268"/>
                    <a:pt x="301" y="155"/>
                    <a:pt x="138" y="155"/>
                  </a:cubicBezTo>
                  <a:cubicBezTo>
                    <a:pt x="263" y="168"/>
                    <a:pt x="351" y="305"/>
                    <a:pt x="413" y="405"/>
                  </a:cubicBezTo>
                  <a:cubicBezTo>
                    <a:pt x="301" y="343"/>
                    <a:pt x="188" y="305"/>
                    <a:pt x="151" y="293"/>
                  </a:cubicBezTo>
                  <a:lnTo>
                    <a:pt x="151" y="293"/>
                  </a:lnTo>
                  <a:cubicBezTo>
                    <a:pt x="288" y="380"/>
                    <a:pt x="388" y="493"/>
                    <a:pt x="501" y="605"/>
                  </a:cubicBezTo>
                  <a:cubicBezTo>
                    <a:pt x="413" y="555"/>
                    <a:pt x="326" y="518"/>
                    <a:pt x="238" y="480"/>
                  </a:cubicBezTo>
                  <a:lnTo>
                    <a:pt x="238" y="480"/>
                  </a:lnTo>
                  <a:cubicBezTo>
                    <a:pt x="351" y="568"/>
                    <a:pt x="451" y="680"/>
                    <a:pt x="551" y="780"/>
                  </a:cubicBezTo>
                  <a:cubicBezTo>
                    <a:pt x="563" y="805"/>
                    <a:pt x="563" y="818"/>
                    <a:pt x="576" y="830"/>
                  </a:cubicBezTo>
                  <a:cubicBezTo>
                    <a:pt x="463" y="755"/>
                    <a:pt x="363" y="693"/>
                    <a:pt x="238" y="630"/>
                  </a:cubicBezTo>
                  <a:lnTo>
                    <a:pt x="238" y="630"/>
                  </a:lnTo>
                  <a:cubicBezTo>
                    <a:pt x="363" y="730"/>
                    <a:pt x="463" y="868"/>
                    <a:pt x="563" y="980"/>
                  </a:cubicBezTo>
                  <a:cubicBezTo>
                    <a:pt x="451" y="943"/>
                    <a:pt x="326" y="893"/>
                    <a:pt x="226" y="818"/>
                  </a:cubicBezTo>
                  <a:lnTo>
                    <a:pt x="226" y="818"/>
                  </a:lnTo>
                  <a:cubicBezTo>
                    <a:pt x="301" y="943"/>
                    <a:pt x="426" y="1030"/>
                    <a:pt x="563" y="1093"/>
                  </a:cubicBezTo>
                  <a:cubicBezTo>
                    <a:pt x="426" y="1093"/>
                    <a:pt x="276" y="1068"/>
                    <a:pt x="176" y="968"/>
                  </a:cubicBezTo>
                  <a:lnTo>
                    <a:pt x="176" y="968"/>
                  </a:lnTo>
                  <a:cubicBezTo>
                    <a:pt x="226" y="1055"/>
                    <a:pt x="301" y="1118"/>
                    <a:pt x="401" y="1155"/>
                  </a:cubicBezTo>
                  <a:cubicBezTo>
                    <a:pt x="380" y="1157"/>
                    <a:pt x="360" y="1158"/>
                    <a:pt x="340" y="1158"/>
                  </a:cubicBezTo>
                  <a:cubicBezTo>
                    <a:pt x="236" y="1158"/>
                    <a:pt x="134" y="1130"/>
                    <a:pt x="51" y="1068"/>
                  </a:cubicBezTo>
                  <a:lnTo>
                    <a:pt x="51" y="1068"/>
                  </a:lnTo>
                  <a:cubicBezTo>
                    <a:pt x="151" y="1217"/>
                    <a:pt x="338" y="1267"/>
                    <a:pt x="513" y="1280"/>
                  </a:cubicBezTo>
                  <a:cubicBezTo>
                    <a:pt x="474" y="1283"/>
                    <a:pt x="434" y="1284"/>
                    <a:pt x="395" y="1284"/>
                  </a:cubicBezTo>
                  <a:cubicBezTo>
                    <a:pt x="260" y="1284"/>
                    <a:pt x="127" y="1266"/>
                    <a:pt x="1" y="1217"/>
                  </a:cubicBezTo>
                  <a:lnTo>
                    <a:pt x="1" y="1217"/>
                  </a:lnTo>
                  <a:cubicBezTo>
                    <a:pt x="154" y="1335"/>
                    <a:pt x="341" y="1431"/>
                    <a:pt x="539" y="1431"/>
                  </a:cubicBezTo>
                  <a:cubicBezTo>
                    <a:pt x="551" y="1431"/>
                    <a:pt x="563" y="1431"/>
                    <a:pt x="576" y="1430"/>
                  </a:cubicBezTo>
                  <a:cubicBezTo>
                    <a:pt x="676" y="1417"/>
                    <a:pt x="813" y="1417"/>
                    <a:pt x="888" y="1342"/>
                  </a:cubicBezTo>
                  <a:cubicBezTo>
                    <a:pt x="910" y="1288"/>
                    <a:pt x="875" y="1225"/>
                    <a:pt x="825" y="1225"/>
                  </a:cubicBezTo>
                  <a:cubicBezTo>
                    <a:pt x="817" y="1225"/>
                    <a:pt x="809" y="1227"/>
                    <a:pt x="801" y="1230"/>
                  </a:cubicBezTo>
                  <a:lnTo>
                    <a:pt x="763" y="1230"/>
                  </a:lnTo>
                  <a:cubicBezTo>
                    <a:pt x="776" y="1230"/>
                    <a:pt x="801" y="1217"/>
                    <a:pt x="801" y="1205"/>
                  </a:cubicBezTo>
                  <a:cubicBezTo>
                    <a:pt x="813" y="1193"/>
                    <a:pt x="813" y="1180"/>
                    <a:pt x="813" y="1168"/>
                  </a:cubicBezTo>
                  <a:cubicBezTo>
                    <a:pt x="925" y="1168"/>
                    <a:pt x="900" y="1055"/>
                    <a:pt x="813" y="1005"/>
                  </a:cubicBezTo>
                  <a:lnTo>
                    <a:pt x="801" y="1005"/>
                  </a:lnTo>
                  <a:cubicBezTo>
                    <a:pt x="813" y="993"/>
                    <a:pt x="825" y="993"/>
                    <a:pt x="838" y="968"/>
                  </a:cubicBezTo>
                  <a:cubicBezTo>
                    <a:pt x="888" y="905"/>
                    <a:pt x="801" y="843"/>
                    <a:pt x="763" y="805"/>
                  </a:cubicBezTo>
                  <a:cubicBezTo>
                    <a:pt x="738" y="793"/>
                    <a:pt x="726" y="780"/>
                    <a:pt x="713" y="768"/>
                  </a:cubicBezTo>
                  <a:cubicBezTo>
                    <a:pt x="713" y="768"/>
                    <a:pt x="713" y="755"/>
                    <a:pt x="713" y="755"/>
                  </a:cubicBezTo>
                  <a:cubicBezTo>
                    <a:pt x="751" y="743"/>
                    <a:pt x="751" y="705"/>
                    <a:pt x="738" y="680"/>
                  </a:cubicBezTo>
                  <a:cubicBezTo>
                    <a:pt x="776" y="668"/>
                    <a:pt x="801" y="630"/>
                    <a:pt x="801" y="593"/>
                  </a:cubicBezTo>
                  <a:cubicBezTo>
                    <a:pt x="801" y="480"/>
                    <a:pt x="701" y="330"/>
                    <a:pt x="651" y="268"/>
                  </a:cubicBezTo>
                  <a:cubicBezTo>
                    <a:pt x="574" y="134"/>
                    <a:pt x="367" y="1"/>
                    <a:pt x="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2" name="Google Shape;4942;p15"/>
            <p:cNvSpPr/>
            <p:nvPr/>
          </p:nvSpPr>
          <p:spPr>
            <a:xfrm>
              <a:off x="6315575" y="2206400"/>
              <a:ext cx="19400" cy="7975"/>
            </a:xfrm>
            <a:custGeom>
              <a:avLst/>
              <a:gdLst/>
              <a:ahLst/>
              <a:cxnLst/>
              <a:rect l="l" t="t" r="r" b="b"/>
              <a:pathLst>
                <a:path w="776" h="319" extrusionOk="0">
                  <a:moveTo>
                    <a:pt x="1" y="1"/>
                  </a:moveTo>
                  <a:lnTo>
                    <a:pt x="1" y="1"/>
                  </a:lnTo>
                  <a:cubicBezTo>
                    <a:pt x="138" y="151"/>
                    <a:pt x="388" y="201"/>
                    <a:pt x="538" y="263"/>
                  </a:cubicBezTo>
                  <a:cubicBezTo>
                    <a:pt x="577" y="271"/>
                    <a:pt x="641" y="319"/>
                    <a:pt x="693" y="319"/>
                  </a:cubicBezTo>
                  <a:cubicBezTo>
                    <a:pt x="723" y="319"/>
                    <a:pt x="749" y="302"/>
                    <a:pt x="763" y="251"/>
                  </a:cubicBezTo>
                  <a:cubicBezTo>
                    <a:pt x="775" y="226"/>
                    <a:pt x="751" y="201"/>
                    <a:pt x="726" y="188"/>
                  </a:cubicBezTo>
                  <a:cubicBezTo>
                    <a:pt x="501" y="76"/>
                    <a:pt x="226"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3" name="Google Shape;4943;p15"/>
            <p:cNvSpPr/>
            <p:nvPr/>
          </p:nvSpPr>
          <p:spPr>
            <a:xfrm>
              <a:off x="6328700" y="2212975"/>
              <a:ext cx="650" cy="25"/>
            </a:xfrm>
            <a:custGeom>
              <a:avLst/>
              <a:gdLst/>
              <a:ahLst/>
              <a:cxnLst/>
              <a:rect l="l" t="t" r="r" b="b"/>
              <a:pathLst>
                <a:path w="26" h="1" extrusionOk="0">
                  <a:moveTo>
                    <a:pt x="26" y="0"/>
                  </a:moveTo>
                  <a:cubicBezTo>
                    <a:pt x="26" y="0"/>
                    <a:pt x="13" y="0"/>
                    <a:pt x="13" y="0"/>
                  </a:cubicBezTo>
                  <a:cubicBezTo>
                    <a:pt x="13" y="0"/>
                    <a:pt x="13" y="0"/>
                    <a:pt x="13" y="0"/>
                  </a:cubicBezTo>
                  <a:cubicBezTo>
                    <a:pt x="1" y="0"/>
                    <a:pt x="26"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4" name="Google Shape;4944;p15"/>
            <p:cNvSpPr/>
            <p:nvPr/>
          </p:nvSpPr>
          <p:spPr>
            <a:xfrm>
              <a:off x="6316825" y="2209225"/>
              <a:ext cx="17200" cy="12575"/>
            </a:xfrm>
            <a:custGeom>
              <a:avLst/>
              <a:gdLst/>
              <a:ahLst/>
              <a:cxnLst/>
              <a:rect l="l" t="t" r="r" b="b"/>
              <a:pathLst>
                <a:path w="688" h="503" extrusionOk="0">
                  <a:moveTo>
                    <a:pt x="1" y="0"/>
                  </a:moveTo>
                  <a:lnTo>
                    <a:pt x="1" y="0"/>
                  </a:lnTo>
                  <a:cubicBezTo>
                    <a:pt x="201" y="163"/>
                    <a:pt x="413" y="313"/>
                    <a:pt x="588" y="500"/>
                  </a:cubicBezTo>
                  <a:cubicBezTo>
                    <a:pt x="593" y="502"/>
                    <a:pt x="598" y="503"/>
                    <a:pt x="604" y="503"/>
                  </a:cubicBezTo>
                  <a:cubicBezTo>
                    <a:pt x="641" y="503"/>
                    <a:pt x="688" y="469"/>
                    <a:pt x="688" y="425"/>
                  </a:cubicBezTo>
                  <a:cubicBezTo>
                    <a:pt x="676" y="375"/>
                    <a:pt x="626" y="338"/>
                    <a:pt x="588" y="300"/>
                  </a:cubicBezTo>
                  <a:cubicBezTo>
                    <a:pt x="426" y="150"/>
                    <a:pt x="201" y="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5" name="Google Shape;4945;p15"/>
            <p:cNvSpPr/>
            <p:nvPr/>
          </p:nvSpPr>
          <p:spPr>
            <a:xfrm>
              <a:off x="6320900" y="2214225"/>
              <a:ext cx="12150" cy="12875"/>
            </a:xfrm>
            <a:custGeom>
              <a:avLst/>
              <a:gdLst/>
              <a:ahLst/>
              <a:cxnLst/>
              <a:rect l="l" t="t" r="r" b="b"/>
              <a:pathLst>
                <a:path w="486" h="515" extrusionOk="0">
                  <a:moveTo>
                    <a:pt x="0" y="0"/>
                  </a:moveTo>
                  <a:lnTo>
                    <a:pt x="0" y="0"/>
                  </a:lnTo>
                  <a:cubicBezTo>
                    <a:pt x="100" y="163"/>
                    <a:pt x="275" y="275"/>
                    <a:pt x="363" y="450"/>
                  </a:cubicBezTo>
                  <a:cubicBezTo>
                    <a:pt x="375" y="475"/>
                    <a:pt x="375" y="500"/>
                    <a:pt x="413" y="513"/>
                  </a:cubicBezTo>
                  <a:cubicBezTo>
                    <a:pt x="417" y="514"/>
                    <a:pt x="422" y="514"/>
                    <a:pt x="426" y="514"/>
                  </a:cubicBezTo>
                  <a:cubicBezTo>
                    <a:pt x="477" y="514"/>
                    <a:pt x="486" y="447"/>
                    <a:pt x="463" y="400"/>
                  </a:cubicBezTo>
                  <a:cubicBezTo>
                    <a:pt x="388" y="200"/>
                    <a:pt x="163"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6" name="Google Shape;4946;p15"/>
            <p:cNvSpPr/>
            <p:nvPr/>
          </p:nvSpPr>
          <p:spPr>
            <a:xfrm>
              <a:off x="6321825" y="2218275"/>
              <a:ext cx="8775" cy="15700"/>
            </a:xfrm>
            <a:custGeom>
              <a:avLst/>
              <a:gdLst/>
              <a:ahLst/>
              <a:cxnLst/>
              <a:rect l="l" t="t" r="r" b="b"/>
              <a:pathLst>
                <a:path w="351" h="628" extrusionOk="0">
                  <a:moveTo>
                    <a:pt x="38" y="1"/>
                  </a:moveTo>
                  <a:lnTo>
                    <a:pt x="38" y="1"/>
                  </a:lnTo>
                  <a:cubicBezTo>
                    <a:pt x="88" y="151"/>
                    <a:pt x="151" y="301"/>
                    <a:pt x="201" y="451"/>
                  </a:cubicBezTo>
                  <a:cubicBezTo>
                    <a:pt x="126" y="326"/>
                    <a:pt x="88" y="238"/>
                    <a:pt x="1" y="138"/>
                  </a:cubicBezTo>
                  <a:lnTo>
                    <a:pt x="1" y="138"/>
                  </a:lnTo>
                  <a:cubicBezTo>
                    <a:pt x="76" y="288"/>
                    <a:pt x="76" y="476"/>
                    <a:pt x="201" y="601"/>
                  </a:cubicBezTo>
                  <a:cubicBezTo>
                    <a:pt x="212" y="618"/>
                    <a:pt x="235" y="627"/>
                    <a:pt x="255" y="627"/>
                  </a:cubicBezTo>
                  <a:cubicBezTo>
                    <a:pt x="279" y="627"/>
                    <a:pt x="301" y="615"/>
                    <a:pt x="301" y="588"/>
                  </a:cubicBezTo>
                  <a:cubicBezTo>
                    <a:pt x="288" y="576"/>
                    <a:pt x="276" y="563"/>
                    <a:pt x="276" y="551"/>
                  </a:cubicBezTo>
                  <a:cubicBezTo>
                    <a:pt x="313" y="551"/>
                    <a:pt x="351" y="501"/>
                    <a:pt x="326" y="451"/>
                  </a:cubicBezTo>
                  <a:cubicBezTo>
                    <a:pt x="276" y="276"/>
                    <a:pt x="138" y="138"/>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7" name="Google Shape;4947;p15"/>
            <p:cNvSpPr/>
            <p:nvPr/>
          </p:nvSpPr>
          <p:spPr>
            <a:xfrm>
              <a:off x="6325900" y="2240150"/>
              <a:ext cx="45000" cy="24300"/>
            </a:xfrm>
            <a:custGeom>
              <a:avLst/>
              <a:gdLst/>
              <a:ahLst/>
              <a:cxnLst/>
              <a:rect l="l" t="t" r="r" b="b"/>
              <a:pathLst>
                <a:path w="1800" h="972" extrusionOk="0">
                  <a:moveTo>
                    <a:pt x="0" y="1"/>
                  </a:moveTo>
                  <a:lnTo>
                    <a:pt x="0" y="1"/>
                  </a:lnTo>
                  <a:cubicBezTo>
                    <a:pt x="263" y="313"/>
                    <a:pt x="875" y="251"/>
                    <a:pt x="1050" y="288"/>
                  </a:cubicBezTo>
                  <a:cubicBezTo>
                    <a:pt x="1112" y="288"/>
                    <a:pt x="1162" y="313"/>
                    <a:pt x="1212" y="338"/>
                  </a:cubicBezTo>
                  <a:cubicBezTo>
                    <a:pt x="1154" y="329"/>
                    <a:pt x="1095" y="327"/>
                    <a:pt x="1036" y="327"/>
                  </a:cubicBezTo>
                  <a:cubicBezTo>
                    <a:pt x="946" y="327"/>
                    <a:pt x="856" y="333"/>
                    <a:pt x="766" y="333"/>
                  </a:cubicBezTo>
                  <a:cubicBezTo>
                    <a:pt x="660" y="333"/>
                    <a:pt x="554" y="324"/>
                    <a:pt x="450" y="288"/>
                  </a:cubicBezTo>
                  <a:lnTo>
                    <a:pt x="450" y="288"/>
                  </a:lnTo>
                  <a:cubicBezTo>
                    <a:pt x="687" y="438"/>
                    <a:pt x="1000" y="438"/>
                    <a:pt x="1262" y="538"/>
                  </a:cubicBezTo>
                  <a:lnTo>
                    <a:pt x="1262" y="538"/>
                  </a:lnTo>
                  <a:cubicBezTo>
                    <a:pt x="1281" y="547"/>
                    <a:pt x="1412" y="615"/>
                    <a:pt x="1412" y="625"/>
                  </a:cubicBezTo>
                  <a:cubicBezTo>
                    <a:pt x="1162" y="513"/>
                    <a:pt x="862" y="513"/>
                    <a:pt x="587" y="488"/>
                  </a:cubicBezTo>
                  <a:lnTo>
                    <a:pt x="587" y="488"/>
                  </a:lnTo>
                  <a:cubicBezTo>
                    <a:pt x="925" y="613"/>
                    <a:pt x="1287" y="725"/>
                    <a:pt x="1575" y="963"/>
                  </a:cubicBezTo>
                  <a:cubicBezTo>
                    <a:pt x="1587" y="969"/>
                    <a:pt x="1599" y="972"/>
                    <a:pt x="1611" y="972"/>
                  </a:cubicBezTo>
                  <a:cubicBezTo>
                    <a:pt x="1672" y="972"/>
                    <a:pt x="1721" y="900"/>
                    <a:pt x="1700" y="838"/>
                  </a:cubicBezTo>
                  <a:cubicBezTo>
                    <a:pt x="1675" y="788"/>
                    <a:pt x="1625" y="750"/>
                    <a:pt x="1575" y="713"/>
                  </a:cubicBezTo>
                  <a:cubicBezTo>
                    <a:pt x="1637" y="713"/>
                    <a:pt x="1700" y="650"/>
                    <a:pt x="1700" y="588"/>
                  </a:cubicBezTo>
                  <a:cubicBezTo>
                    <a:pt x="1687" y="550"/>
                    <a:pt x="1662" y="513"/>
                    <a:pt x="1637" y="488"/>
                  </a:cubicBezTo>
                  <a:cubicBezTo>
                    <a:pt x="1662" y="475"/>
                    <a:pt x="1675" y="450"/>
                    <a:pt x="1700" y="425"/>
                  </a:cubicBezTo>
                  <a:cubicBezTo>
                    <a:pt x="1800" y="188"/>
                    <a:pt x="1425" y="63"/>
                    <a:pt x="1250" y="13"/>
                  </a:cubicBezTo>
                  <a:cubicBezTo>
                    <a:pt x="1199" y="5"/>
                    <a:pt x="1150" y="1"/>
                    <a:pt x="1101" y="1"/>
                  </a:cubicBezTo>
                  <a:cubicBezTo>
                    <a:pt x="842" y="1"/>
                    <a:pt x="602" y="99"/>
                    <a:pt x="363" y="99"/>
                  </a:cubicBezTo>
                  <a:cubicBezTo>
                    <a:pt x="242" y="99"/>
                    <a:pt x="122" y="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8" name="Google Shape;4948;p15"/>
            <p:cNvSpPr/>
            <p:nvPr/>
          </p:nvSpPr>
          <p:spPr>
            <a:xfrm>
              <a:off x="6344625" y="2256700"/>
              <a:ext cx="29725" cy="35475"/>
            </a:xfrm>
            <a:custGeom>
              <a:avLst/>
              <a:gdLst/>
              <a:ahLst/>
              <a:cxnLst/>
              <a:rect l="l" t="t" r="r" b="b"/>
              <a:pathLst>
                <a:path w="1189" h="1419" extrusionOk="0">
                  <a:moveTo>
                    <a:pt x="1" y="1"/>
                  </a:moveTo>
                  <a:cubicBezTo>
                    <a:pt x="151" y="76"/>
                    <a:pt x="301" y="151"/>
                    <a:pt x="426" y="251"/>
                  </a:cubicBezTo>
                  <a:cubicBezTo>
                    <a:pt x="551" y="351"/>
                    <a:pt x="651" y="476"/>
                    <a:pt x="776" y="576"/>
                  </a:cubicBezTo>
                  <a:cubicBezTo>
                    <a:pt x="726" y="551"/>
                    <a:pt x="688" y="538"/>
                    <a:pt x="651" y="513"/>
                  </a:cubicBezTo>
                  <a:cubicBezTo>
                    <a:pt x="476" y="426"/>
                    <a:pt x="301" y="288"/>
                    <a:pt x="113" y="226"/>
                  </a:cubicBezTo>
                  <a:lnTo>
                    <a:pt x="113" y="226"/>
                  </a:lnTo>
                  <a:cubicBezTo>
                    <a:pt x="326" y="388"/>
                    <a:pt x="488" y="626"/>
                    <a:pt x="726" y="763"/>
                  </a:cubicBezTo>
                  <a:cubicBezTo>
                    <a:pt x="736" y="763"/>
                    <a:pt x="746" y="771"/>
                    <a:pt x="756" y="775"/>
                  </a:cubicBezTo>
                  <a:lnTo>
                    <a:pt x="756" y="775"/>
                  </a:lnTo>
                  <a:cubicBezTo>
                    <a:pt x="533" y="737"/>
                    <a:pt x="274" y="662"/>
                    <a:pt x="76" y="576"/>
                  </a:cubicBezTo>
                  <a:lnTo>
                    <a:pt x="76" y="576"/>
                  </a:lnTo>
                  <a:cubicBezTo>
                    <a:pt x="301" y="763"/>
                    <a:pt x="563" y="926"/>
                    <a:pt x="851" y="988"/>
                  </a:cubicBezTo>
                  <a:cubicBezTo>
                    <a:pt x="806" y="997"/>
                    <a:pt x="762" y="1006"/>
                    <a:pt x="718" y="1006"/>
                  </a:cubicBezTo>
                  <a:cubicBezTo>
                    <a:pt x="700" y="1006"/>
                    <a:pt x="682" y="1004"/>
                    <a:pt x="663" y="1001"/>
                  </a:cubicBezTo>
                  <a:cubicBezTo>
                    <a:pt x="463" y="1001"/>
                    <a:pt x="251" y="963"/>
                    <a:pt x="26" y="851"/>
                  </a:cubicBezTo>
                  <a:lnTo>
                    <a:pt x="26" y="851"/>
                  </a:lnTo>
                  <a:cubicBezTo>
                    <a:pt x="213" y="1013"/>
                    <a:pt x="476" y="1138"/>
                    <a:pt x="726" y="1163"/>
                  </a:cubicBezTo>
                  <a:cubicBezTo>
                    <a:pt x="694" y="1169"/>
                    <a:pt x="660" y="1172"/>
                    <a:pt x="624" y="1172"/>
                  </a:cubicBezTo>
                  <a:cubicBezTo>
                    <a:pt x="588" y="1172"/>
                    <a:pt x="551" y="1169"/>
                    <a:pt x="513" y="1163"/>
                  </a:cubicBezTo>
                  <a:lnTo>
                    <a:pt x="513" y="1163"/>
                  </a:lnTo>
                  <a:cubicBezTo>
                    <a:pt x="588" y="1201"/>
                    <a:pt x="676" y="1226"/>
                    <a:pt x="763" y="1226"/>
                  </a:cubicBezTo>
                  <a:cubicBezTo>
                    <a:pt x="745" y="1228"/>
                    <a:pt x="726" y="1229"/>
                    <a:pt x="707" y="1229"/>
                  </a:cubicBezTo>
                  <a:cubicBezTo>
                    <a:pt x="622" y="1229"/>
                    <a:pt x="530" y="1209"/>
                    <a:pt x="438" y="1188"/>
                  </a:cubicBezTo>
                  <a:lnTo>
                    <a:pt x="438" y="1188"/>
                  </a:lnTo>
                  <a:cubicBezTo>
                    <a:pt x="538" y="1251"/>
                    <a:pt x="651" y="1313"/>
                    <a:pt x="776" y="1326"/>
                  </a:cubicBezTo>
                  <a:cubicBezTo>
                    <a:pt x="863" y="1326"/>
                    <a:pt x="938" y="1301"/>
                    <a:pt x="1026" y="1263"/>
                  </a:cubicBezTo>
                  <a:lnTo>
                    <a:pt x="1026" y="1263"/>
                  </a:lnTo>
                  <a:cubicBezTo>
                    <a:pt x="1013" y="1276"/>
                    <a:pt x="1013" y="1276"/>
                    <a:pt x="1001" y="1288"/>
                  </a:cubicBezTo>
                  <a:cubicBezTo>
                    <a:pt x="927" y="1343"/>
                    <a:pt x="827" y="1378"/>
                    <a:pt x="730" y="1378"/>
                  </a:cubicBezTo>
                  <a:cubicBezTo>
                    <a:pt x="694" y="1378"/>
                    <a:pt x="659" y="1373"/>
                    <a:pt x="626" y="1363"/>
                  </a:cubicBezTo>
                  <a:lnTo>
                    <a:pt x="626" y="1363"/>
                  </a:lnTo>
                  <a:cubicBezTo>
                    <a:pt x="690" y="1400"/>
                    <a:pt x="765" y="1418"/>
                    <a:pt x="840" y="1418"/>
                  </a:cubicBezTo>
                  <a:cubicBezTo>
                    <a:pt x="967" y="1418"/>
                    <a:pt x="1092" y="1365"/>
                    <a:pt x="1163" y="1263"/>
                  </a:cubicBezTo>
                  <a:cubicBezTo>
                    <a:pt x="1188" y="1238"/>
                    <a:pt x="1188" y="1201"/>
                    <a:pt x="1163" y="1176"/>
                  </a:cubicBezTo>
                  <a:cubicBezTo>
                    <a:pt x="1188" y="1126"/>
                    <a:pt x="1163" y="1063"/>
                    <a:pt x="1101" y="1063"/>
                  </a:cubicBezTo>
                  <a:cubicBezTo>
                    <a:pt x="1088" y="1063"/>
                    <a:pt x="1076" y="1076"/>
                    <a:pt x="1063" y="1076"/>
                  </a:cubicBezTo>
                  <a:cubicBezTo>
                    <a:pt x="1063" y="1063"/>
                    <a:pt x="1063" y="1038"/>
                    <a:pt x="1063" y="1026"/>
                  </a:cubicBezTo>
                  <a:cubicBezTo>
                    <a:pt x="1188" y="1001"/>
                    <a:pt x="1188" y="838"/>
                    <a:pt x="1076" y="813"/>
                  </a:cubicBezTo>
                  <a:cubicBezTo>
                    <a:pt x="1088" y="788"/>
                    <a:pt x="1088" y="751"/>
                    <a:pt x="1076" y="713"/>
                  </a:cubicBezTo>
                  <a:cubicBezTo>
                    <a:pt x="1026" y="676"/>
                    <a:pt x="976" y="651"/>
                    <a:pt x="926" y="626"/>
                  </a:cubicBezTo>
                  <a:cubicBezTo>
                    <a:pt x="938" y="626"/>
                    <a:pt x="963" y="613"/>
                    <a:pt x="976" y="588"/>
                  </a:cubicBezTo>
                  <a:cubicBezTo>
                    <a:pt x="1013" y="526"/>
                    <a:pt x="976" y="476"/>
                    <a:pt x="926" y="438"/>
                  </a:cubicBezTo>
                  <a:cubicBezTo>
                    <a:pt x="838" y="363"/>
                    <a:pt x="751" y="288"/>
                    <a:pt x="663" y="226"/>
                  </a:cubicBezTo>
                  <a:cubicBezTo>
                    <a:pt x="476" y="76"/>
                    <a:pt x="238"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9" name="Google Shape;4949;p15"/>
            <p:cNvSpPr/>
            <p:nvPr/>
          </p:nvSpPr>
          <p:spPr>
            <a:xfrm>
              <a:off x="6364000" y="2343650"/>
              <a:ext cx="35450" cy="7300"/>
            </a:xfrm>
            <a:custGeom>
              <a:avLst/>
              <a:gdLst/>
              <a:ahLst/>
              <a:cxnLst/>
              <a:rect l="l" t="t" r="r" b="b"/>
              <a:pathLst>
                <a:path w="1418" h="292" extrusionOk="0">
                  <a:moveTo>
                    <a:pt x="1244" y="0"/>
                  </a:moveTo>
                  <a:cubicBezTo>
                    <a:pt x="1227" y="0"/>
                    <a:pt x="1208" y="3"/>
                    <a:pt x="1188" y="9"/>
                  </a:cubicBezTo>
                  <a:cubicBezTo>
                    <a:pt x="817" y="111"/>
                    <a:pt x="537" y="161"/>
                    <a:pt x="138" y="161"/>
                  </a:cubicBezTo>
                  <a:cubicBezTo>
                    <a:pt x="94" y="161"/>
                    <a:pt x="48" y="161"/>
                    <a:pt x="1" y="159"/>
                  </a:cubicBezTo>
                  <a:lnTo>
                    <a:pt x="1" y="159"/>
                  </a:lnTo>
                  <a:cubicBezTo>
                    <a:pt x="276" y="228"/>
                    <a:pt x="563" y="291"/>
                    <a:pt x="849" y="291"/>
                  </a:cubicBezTo>
                  <a:cubicBezTo>
                    <a:pt x="979" y="291"/>
                    <a:pt x="1109" y="278"/>
                    <a:pt x="1238" y="247"/>
                  </a:cubicBezTo>
                  <a:cubicBezTo>
                    <a:pt x="1418" y="224"/>
                    <a:pt x="1395" y="0"/>
                    <a:pt x="12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0" name="Google Shape;4950;p15"/>
            <p:cNvSpPr/>
            <p:nvPr/>
          </p:nvSpPr>
          <p:spPr>
            <a:xfrm>
              <a:off x="6361500" y="2337850"/>
              <a:ext cx="32825" cy="7575"/>
            </a:xfrm>
            <a:custGeom>
              <a:avLst/>
              <a:gdLst/>
              <a:ahLst/>
              <a:cxnLst/>
              <a:rect l="l" t="t" r="r" b="b"/>
              <a:pathLst>
                <a:path w="1313" h="303" extrusionOk="0">
                  <a:moveTo>
                    <a:pt x="1166" y="0"/>
                  </a:moveTo>
                  <a:cubicBezTo>
                    <a:pt x="1123" y="0"/>
                    <a:pt x="1081" y="21"/>
                    <a:pt x="1038" y="29"/>
                  </a:cubicBezTo>
                  <a:cubicBezTo>
                    <a:pt x="663" y="142"/>
                    <a:pt x="413" y="192"/>
                    <a:pt x="1" y="192"/>
                  </a:cubicBezTo>
                  <a:cubicBezTo>
                    <a:pt x="229" y="258"/>
                    <a:pt x="470" y="302"/>
                    <a:pt x="708" y="302"/>
                  </a:cubicBezTo>
                  <a:cubicBezTo>
                    <a:pt x="875" y="302"/>
                    <a:pt x="1041" y="280"/>
                    <a:pt x="1200" y="229"/>
                  </a:cubicBezTo>
                  <a:cubicBezTo>
                    <a:pt x="1300" y="204"/>
                    <a:pt x="1313" y="54"/>
                    <a:pt x="1225" y="17"/>
                  </a:cubicBezTo>
                  <a:cubicBezTo>
                    <a:pt x="1206" y="5"/>
                    <a:pt x="1186" y="0"/>
                    <a:pt x="1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1" name="Google Shape;4951;p15"/>
            <p:cNvSpPr/>
            <p:nvPr/>
          </p:nvSpPr>
          <p:spPr>
            <a:xfrm>
              <a:off x="6367450" y="2335700"/>
              <a:ext cx="19350" cy="6325"/>
            </a:xfrm>
            <a:custGeom>
              <a:avLst/>
              <a:gdLst/>
              <a:ahLst/>
              <a:cxnLst/>
              <a:rect l="l" t="t" r="r" b="b"/>
              <a:pathLst>
                <a:path w="774" h="253" extrusionOk="0">
                  <a:moveTo>
                    <a:pt x="703" y="0"/>
                  </a:moveTo>
                  <a:cubicBezTo>
                    <a:pt x="698" y="0"/>
                    <a:pt x="693" y="1"/>
                    <a:pt x="687" y="3"/>
                  </a:cubicBezTo>
                  <a:cubicBezTo>
                    <a:pt x="450" y="90"/>
                    <a:pt x="225" y="178"/>
                    <a:pt x="0" y="253"/>
                  </a:cubicBezTo>
                  <a:cubicBezTo>
                    <a:pt x="238" y="240"/>
                    <a:pt x="488" y="203"/>
                    <a:pt x="712" y="128"/>
                  </a:cubicBezTo>
                  <a:cubicBezTo>
                    <a:pt x="737" y="115"/>
                    <a:pt x="762" y="90"/>
                    <a:pt x="762" y="65"/>
                  </a:cubicBezTo>
                  <a:cubicBezTo>
                    <a:pt x="773" y="33"/>
                    <a:pt x="737"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2" name="Google Shape;4952;p15"/>
            <p:cNvSpPr/>
            <p:nvPr/>
          </p:nvSpPr>
          <p:spPr>
            <a:xfrm>
              <a:off x="6339625" y="2224025"/>
              <a:ext cx="34575" cy="13100"/>
            </a:xfrm>
            <a:custGeom>
              <a:avLst/>
              <a:gdLst/>
              <a:ahLst/>
              <a:cxnLst/>
              <a:rect l="l" t="t" r="r" b="b"/>
              <a:pathLst>
                <a:path w="1383" h="524" extrusionOk="0">
                  <a:moveTo>
                    <a:pt x="411" y="1"/>
                  </a:moveTo>
                  <a:cubicBezTo>
                    <a:pt x="266" y="1"/>
                    <a:pt x="126" y="30"/>
                    <a:pt x="1" y="96"/>
                  </a:cubicBezTo>
                  <a:cubicBezTo>
                    <a:pt x="55" y="86"/>
                    <a:pt x="107" y="81"/>
                    <a:pt x="158" y="81"/>
                  </a:cubicBezTo>
                  <a:cubicBezTo>
                    <a:pt x="423" y="81"/>
                    <a:pt x="643" y="205"/>
                    <a:pt x="863" y="321"/>
                  </a:cubicBezTo>
                  <a:cubicBezTo>
                    <a:pt x="976" y="371"/>
                    <a:pt x="1088" y="483"/>
                    <a:pt x="1213" y="521"/>
                  </a:cubicBezTo>
                  <a:cubicBezTo>
                    <a:pt x="1221" y="522"/>
                    <a:pt x="1229" y="523"/>
                    <a:pt x="1236" y="523"/>
                  </a:cubicBezTo>
                  <a:cubicBezTo>
                    <a:pt x="1334" y="523"/>
                    <a:pt x="1383" y="379"/>
                    <a:pt x="1313" y="321"/>
                  </a:cubicBezTo>
                  <a:cubicBezTo>
                    <a:pt x="1072" y="140"/>
                    <a:pt x="731"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3" name="Google Shape;4953;p15"/>
            <p:cNvSpPr/>
            <p:nvPr/>
          </p:nvSpPr>
          <p:spPr>
            <a:xfrm>
              <a:off x="6339950" y="2217525"/>
              <a:ext cx="30650" cy="10825"/>
            </a:xfrm>
            <a:custGeom>
              <a:avLst/>
              <a:gdLst/>
              <a:ahLst/>
              <a:cxnLst/>
              <a:rect l="l" t="t" r="r" b="b"/>
              <a:pathLst>
                <a:path w="1226" h="433" extrusionOk="0">
                  <a:moveTo>
                    <a:pt x="354" y="1"/>
                  </a:moveTo>
                  <a:cubicBezTo>
                    <a:pt x="234" y="1"/>
                    <a:pt x="114" y="18"/>
                    <a:pt x="0" y="56"/>
                  </a:cubicBezTo>
                  <a:cubicBezTo>
                    <a:pt x="375" y="56"/>
                    <a:pt x="638" y="193"/>
                    <a:pt x="950" y="368"/>
                  </a:cubicBezTo>
                  <a:cubicBezTo>
                    <a:pt x="995" y="391"/>
                    <a:pt x="1049" y="433"/>
                    <a:pt x="1105" y="433"/>
                  </a:cubicBezTo>
                  <a:cubicBezTo>
                    <a:pt x="1112" y="433"/>
                    <a:pt x="1118" y="432"/>
                    <a:pt x="1125" y="431"/>
                  </a:cubicBezTo>
                  <a:cubicBezTo>
                    <a:pt x="1213" y="406"/>
                    <a:pt x="1225" y="268"/>
                    <a:pt x="1150" y="231"/>
                  </a:cubicBezTo>
                  <a:cubicBezTo>
                    <a:pt x="915" y="91"/>
                    <a:pt x="631" y="1"/>
                    <a:pt x="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4" name="Google Shape;4954;p15"/>
            <p:cNvSpPr/>
            <p:nvPr/>
          </p:nvSpPr>
          <p:spPr>
            <a:xfrm>
              <a:off x="6340250" y="2211325"/>
              <a:ext cx="26225" cy="8575"/>
            </a:xfrm>
            <a:custGeom>
              <a:avLst/>
              <a:gdLst/>
              <a:ahLst/>
              <a:cxnLst/>
              <a:rect l="l" t="t" r="r" b="b"/>
              <a:pathLst>
                <a:path w="1049" h="343" extrusionOk="0">
                  <a:moveTo>
                    <a:pt x="319" y="0"/>
                  </a:moveTo>
                  <a:cubicBezTo>
                    <a:pt x="212" y="0"/>
                    <a:pt x="105" y="19"/>
                    <a:pt x="1" y="66"/>
                  </a:cubicBezTo>
                  <a:cubicBezTo>
                    <a:pt x="28" y="63"/>
                    <a:pt x="54" y="62"/>
                    <a:pt x="80" y="62"/>
                  </a:cubicBezTo>
                  <a:cubicBezTo>
                    <a:pt x="382" y="62"/>
                    <a:pt x="637" y="249"/>
                    <a:pt x="913" y="341"/>
                  </a:cubicBezTo>
                  <a:cubicBezTo>
                    <a:pt x="918" y="342"/>
                    <a:pt x="923" y="342"/>
                    <a:pt x="928" y="342"/>
                  </a:cubicBezTo>
                  <a:cubicBezTo>
                    <a:pt x="1006" y="342"/>
                    <a:pt x="1049" y="250"/>
                    <a:pt x="1013" y="191"/>
                  </a:cubicBezTo>
                  <a:cubicBezTo>
                    <a:pt x="976" y="141"/>
                    <a:pt x="888" y="129"/>
                    <a:pt x="838" y="104"/>
                  </a:cubicBezTo>
                  <a:cubicBezTo>
                    <a:pt x="668" y="50"/>
                    <a:pt x="493"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5" name="Google Shape;4955;p15"/>
            <p:cNvSpPr/>
            <p:nvPr/>
          </p:nvSpPr>
          <p:spPr>
            <a:xfrm>
              <a:off x="6339325" y="2204850"/>
              <a:ext cx="23600" cy="7425"/>
            </a:xfrm>
            <a:custGeom>
              <a:avLst/>
              <a:gdLst/>
              <a:ahLst/>
              <a:cxnLst/>
              <a:rect l="l" t="t" r="r" b="b"/>
              <a:pathLst>
                <a:path w="944" h="297" extrusionOk="0">
                  <a:moveTo>
                    <a:pt x="319" y="0"/>
                  </a:moveTo>
                  <a:cubicBezTo>
                    <a:pt x="208" y="0"/>
                    <a:pt x="100" y="20"/>
                    <a:pt x="0" y="63"/>
                  </a:cubicBezTo>
                  <a:cubicBezTo>
                    <a:pt x="29" y="59"/>
                    <a:pt x="58" y="57"/>
                    <a:pt x="86" y="57"/>
                  </a:cubicBezTo>
                  <a:cubicBezTo>
                    <a:pt x="338" y="57"/>
                    <a:pt x="564" y="198"/>
                    <a:pt x="800" y="288"/>
                  </a:cubicBezTo>
                  <a:cubicBezTo>
                    <a:pt x="813" y="294"/>
                    <a:pt x="825" y="297"/>
                    <a:pt x="837" y="297"/>
                  </a:cubicBezTo>
                  <a:cubicBezTo>
                    <a:pt x="897" y="297"/>
                    <a:pt x="944" y="228"/>
                    <a:pt x="913" y="175"/>
                  </a:cubicBezTo>
                  <a:cubicBezTo>
                    <a:pt x="741" y="69"/>
                    <a:pt x="527"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6" name="Google Shape;4956;p15"/>
            <p:cNvSpPr/>
            <p:nvPr/>
          </p:nvSpPr>
          <p:spPr>
            <a:xfrm>
              <a:off x="6340575" y="2193300"/>
              <a:ext cx="21275" cy="14075"/>
            </a:xfrm>
            <a:custGeom>
              <a:avLst/>
              <a:gdLst/>
              <a:ahLst/>
              <a:cxnLst/>
              <a:rect l="l" t="t" r="r" b="b"/>
              <a:pathLst>
                <a:path w="851" h="563" extrusionOk="0">
                  <a:moveTo>
                    <a:pt x="0" y="0"/>
                  </a:moveTo>
                  <a:cubicBezTo>
                    <a:pt x="188" y="38"/>
                    <a:pt x="425" y="225"/>
                    <a:pt x="475" y="263"/>
                  </a:cubicBezTo>
                  <a:cubicBezTo>
                    <a:pt x="513" y="275"/>
                    <a:pt x="563" y="325"/>
                    <a:pt x="613" y="363"/>
                  </a:cubicBezTo>
                  <a:cubicBezTo>
                    <a:pt x="485" y="320"/>
                    <a:pt x="352" y="295"/>
                    <a:pt x="221" y="295"/>
                  </a:cubicBezTo>
                  <a:cubicBezTo>
                    <a:pt x="159" y="295"/>
                    <a:pt x="98" y="301"/>
                    <a:pt x="38" y="313"/>
                  </a:cubicBezTo>
                  <a:cubicBezTo>
                    <a:pt x="300" y="325"/>
                    <a:pt x="513" y="475"/>
                    <a:pt x="750" y="562"/>
                  </a:cubicBezTo>
                  <a:cubicBezTo>
                    <a:pt x="825" y="562"/>
                    <a:pt x="850" y="462"/>
                    <a:pt x="788" y="425"/>
                  </a:cubicBezTo>
                  <a:cubicBezTo>
                    <a:pt x="813" y="412"/>
                    <a:pt x="838" y="387"/>
                    <a:pt x="838" y="325"/>
                  </a:cubicBezTo>
                  <a:cubicBezTo>
                    <a:pt x="625" y="125"/>
                    <a:pt x="30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7" name="Google Shape;4957;p15"/>
            <p:cNvSpPr/>
            <p:nvPr/>
          </p:nvSpPr>
          <p:spPr>
            <a:xfrm>
              <a:off x="6332775" y="2172850"/>
              <a:ext cx="25000" cy="11950"/>
            </a:xfrm>
            <a:custGeom>
              <a:avLst/>
              <a:gdLst/>
              <a:ahLst/>
              <a:cxnLst/>
              <a:rect l="l" t="t" r="r" b="b"/>
              <a:pathLst>
                <a:path w="1000" h="478" extrusionOk="0">
                  <a:moveTo>
                    <a:pt x="298" y="1"/>
                  </a:moveTo>
                  <a:cubicBezTo>
                    <a:pt x="261" y="1"/>
                    <a:pt x="224" y="2"/>
                    <a:pt x="187" y="6"/>
                  </a:cubicBezTo>
                  <a:cubicBezTo>
                    <a:pt x="400" y="43"/>
                    <a:pt x="650" y="168"/>
                    <a:pt x="787" y="293"/>
                  </a:cubicBezTo>
                  <a:cubicBezTo>
                    <a:pt x="725" y="256"/>
                    <a:pt x="650" y="231"/>
                    <a:pt x="587" y="206"/>
                  </a:cubicBezTo>
                  <a:cubicBezTo>
                    <a:pt x="468" y="166"/>
                    <a:pt x="338" y="136"/>
                    <a:pt x="211" y="136"/>
                  </a:cubicBezTo>
                  <a:cubicBezTo>
                    <a:pt x="139" y="136"/>
                    <a:pt x="68" y="146"/>
                    <a:pt x="0" y="168"/>
                  </a:cubicBezTo>
                  <a:cubicBezTo>
                    <a:pt x="275" y="181"/>
                    <a:pt x="512" y="343"/>
                    <a:pt x="750" y="468"/>
                  </a:cubicBezTo>
                  <a:cubicBezTo>
                    <a:pt x="763" y="475"/>
                    <a:pt x="777" y="478"/>
                    <a:pt x="789" y="478"/>
                  </a:cubicBezTo>
                  <a:cubicBezTo>
                    <a:pt x="824" y="478"/>
                    <a:pt x="853" y="455"/>
                    <a:pt x="862" y="418"/>
                  </a:cubicBezTo>
                  <a:cubicBezTo>
                    <a:pt x="879" y="429"/>
                    <a:pt x="899" y="436"/>
                    <a:pt x="917" y="436"/>
                  </a:cubicBezTo>
                  <a:cubicBezTo>
                    <a:pt x="940" y="436"/>
                    <a:pt x="961" y="426"/>
                    <a:pt x="975" y="406"/>
                  </a:cubicBezTo>
                  <a:cubicBezTo>
                    <a:pt x="1000" y="343"/>
                    <a:pt x="950" y="281"/>
                    <a:pt x="912" y="231"/>
                  </a:cubicBezTo>
                  <a:cubicBezTo>
                    <a:pt x="762" y="69"/>
                    <a:pt x="527" y="1"/>
                    <a:pt x="2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8" name="Google Shape;4958;p15"/>
            <p:cNvSpPr/>
            <p:nvPr/>
          </p:nvSpPr>
          <p:spPr>
            <a:xfrm>
              <a:off x="6337750" y="2094575"/>
              <a:ext cx="43150" cy="16525"/>
            </a:xfrm>
            <a:custGeom>
              <a:avLst/>
              <a:gdLst/>
              <a:ahLst/>
              <a:cxnLst/>
              <a:rect l="l" t="t" r="r" b="b"/>
              <a:pathLst>
                <a:path w="1726" h="661" extrusionOk="0">
                  <a:moveTo>
                    <a:pt x="1463" y="0"/>
                  </a:moveTo>
                  <a:cubicBezTo>
                    <a:pt x="1338" y="0"/>
                    <a:pt x="1226" y="75"/>
                    <a:pt x="1101" y="100"/>
                  </a:cubicBezTo>
                  <a:cubicBezTo>
                    <a:pt x="763" y="175"/>
                    <a:pt x="463" y="263"/>
                    <a:pt x="126" y="263"/>
                  </a:cubicBezTo>
                  <a:cubicBezTo>
                    <a:pt x="347" y="322"/>
                    <a:pt x="586" y="359"/>
                    <a:pt x="825" y="359"/>
                  </a:cubicBezTo>
                  <a:cubicBezTo>
                    <a:pt x="990" y="359"/>
                    <a:pt x="1155" y="341"/>
                    <a:pt x="1313" y="300"/>
                  </a:cubicBezTo>
                  <a:lnTo>
                    <a:pt x="1313" y="300"/>
                  </a:lnTo>
                  <a:cubicBezTo>
                    <a:pt x="1276" y="325"/>
                    <a:pt x="1263" y="325"/>
                    <a:pt x="1238" y="338"/>
                  </a:cubicBezTo>
                  <a:cubicBezTo>
                    <a:pt x="938" y="422"/>
                    <a:pt x="645" y="464"/>
                    <a:pt x="328" y="464"/>
                  </a:cubicBezTo>
                  <a:cubicBezTo>
                    <a:pt x="222" y="464"/>
                    <a:pt x="113" y="459"/>
                    <a:pt x="1" y="450"/>
                  </a:cubicBezTo>
                  <a:lnTo>
                    <a:pt x="1" y="450"/>
                  </a:lnTo>
                  <a:cubicBezTo>
                    <a:pt x="291" y="565"/>
                    <a:pt x="629" y="661"/>
                    <a:pt x="958" y="661"/>
                  </a:cubicBezTo>
                  <a:cubicBezTo>
                    <a:pt x="1168" y="661"/>
                    <a:pt x="1374" y="622"/>
                    <a:pt x="1563" y="525"/>
                  </a:cubicBezTo>
                  <a:cubicBezTo>
                    <a:pt x="1726" y="450"/>
                    <a:pt x="1676" y="238"/>
                    <a:pt x="1538" y="213"/>
                  </a:cubicBezTo>
                  <a:cubicBezTo>
                    <a:pt x="1576" y="175"/>
                    <a:pt x="1576" y="100"/>
                    <a:pt x="1538" y="50"/>
                  </a:cubicBezTo>
                  <a:cubicBezTo>
                    <a:pt x="1526" y="50"/>
                    <a:pt x="1526" y="38"/>
                    <a:pt x="1513" y="25"/>
                  </a:cubicBezTo>
                  <a:cubicBezTo>
                    <a:pt x="1501" y="13"/>
                    <a:pt x="1488" y="0"/>
                    <a:pt x="14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9" name="Google Shape;4959;p15"/>
            <p:cNvSpPr/>
            <p:nvPr/>
          </p:nvSpPr>
          <p:spPr>
            <a:xfrm>
              <a:off x="6351500" y="2089250"/>
              <a:ext cx="22850" cy="7100"/>
            </a:xfrm>
            <a:custGeom>
              <a:avLst/>
              <a:gdLst/>
              <a:ahLst/>
              <a:cxnLst/>
              <a:rect l="l" t="t" r="r" b="b"/>
              <a:pathLst>
                <a:path w="914" h="284" extrusionOk="0">
                  <a:moveTo>
                    <a:pt x="813" y="1"/>
                  </a:moveTo>
                  <a:cubicBezTo>
                    <a:pt x="538" y="88"/>
                    <a:pt x="276" y="213"/>
                    <a:pt x="1" y="276"/>
                  </a:cubicBezTo>
                  <a:cubicBezTo>
                    <a:pt x="63" y="281"/>
                    <a:pt x="126" y="283"/>
                    <a:pt x="189" y="283"/>
                  </a:cubicBezTo>
                  <a:cubicBezTo>
                    <a:pt x="425" y="283"/>
                    <a:pt x="661" y="247"/>
                    <a:pt x="888" y="188"/>
                  </a:cubicBezTo>
                  <a:cubicBezTo>
                    <a:pt x="888" y="176"/>
                    <a:pt x="901" y="176"/>
                    <a:pt x="913" y="176"/>
                  </a:cubicBezTo>
                  <a:cubicBezTo>
                    <a:pt x="913" y="176"/>
                    <a:pt x="901" y="163"/>
                    <a:pt x="901" y="163"/>
                  </a:cubicBezTo>
                  <a:cubicBezTo>
                    <a:pt x="876" y="138"/>
                    <a:pt x="863" y="113"/>
                    <a:pt x="838" y="76"/>
                  </a:cubicBezTo>
                  <a:cubicBezTo>
                    <a:pt x="826" y="51"/>
                    <a:pt x="813" y="26"/>
                    <a:pt x="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0" name="Google Shape;4960;p15"/>
            <p:cNvSpPr/>
            <p:nvPr/>
          </p:nvSpPr>
          <p:spPr>
            <a:xfrm>
              <a:off x="6354625" y="2086475"/>
              <a:ext cx="14650" cy="4050"/>
            </a:xfrm>
            <a:custGeom>
              <a:avLst/>
              <a:gdLst/>
              <a:ahLst/>
              <a:cxnLst/>
              <a:rect l="l" t="t" r="r" b="b"/>
              <a:pathLst>
                <a:path w="586" h="162" extrusionOk="0">
                  <a:moveTo>
                    <a:pt x="513" y="1"/>
                  </a:moveTo>
                  <a:cubicBezTo>
                    <a:pt x="381" y="1"/>
                    <a:pt x="55" y="153"/>
                    <a:pt x="1" y="162"/>
                  </a:cubicBezTo>
                  <a:cubicBezTo>
                    <a:pt x="163" y="162"/>
                    <a:pt x="438" y="124"/>
                    <a:pt x="551" y="87"/>
                  </a:cubicBezTo>
                  <a:cubicBezTo>
                    <a:pt x="586" y="24"/>
                    <a:pt x="564" y="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1" name="Google Shape;4961;p15"/>
            <p:cNvSpPr/>
            <p:nvPr/>
          </p:nvSpPr>
          <p:spPr>
            <a:xfrm>
              <a:off x="6355575" y="2080575"/>
              <a:ext cx="15650" cy="6525"/>
            </a:xfrm>
            <a:custGeom>
              <a:avLst/>
              <a:gdLst/>
              <a:ahLst/>
              <a:cxnLst/>
              <a:rect l="l" t="t" r="r" b="b"/>
              <a:pathLst>
                <a:path w="626" h="261" extrusionOk="0">
                  <a:moveTo>
                    <a:pt x="555" y="0"/>
                  </a:moveTo>
                  <a:cubicBezTo>
                    <a:pt x="533" y="0"/>
                    <a:pt x="508" y="5"/>
                    <a:pt x="488" y="10"/>
                  </a:cubicBezTo>
                  <a:cubicBezTo>
                    <a:pt x="313" y="60"/>
                    <a:pt x="150" y="148"/>
                    <a:pt x="0" y="260"/>
                  </a:cubicBezTo>
                  <a:cubicBezTo>
                    <a:pt x="200" y="185"/>
                    <a:pt x="400" y="148"/>
                    <a:pt x="575" y="123"/>
                  </a:cubicBezTo>
                  <a:cubicBezTo>
                    <a:pt x="600" y="110"/>
                    <a:pt x="625" y="85"/>
                    <a:pt x="625" y="48"/>
                  </a:cubicBezTo>
                  <a:cubicBezTo>
                    <a:pt x="618" y="11"/>
                    <a:pt x="588" y="0"/>
                    <a:pt x="5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2" name="Google Shape;4962;p15"/>
            <p:cNvSpPr/>
            <p:nvPr/>
          </p:nvSpPr>
          <p:spPr>
            <a:xfrm>
              <a:off x="6307150" y="2082500"/>
              <a:ext cx="44025" cy="11775"/>
            </a:xfrm>
            <a:custGeom>
              <a:avLst/>
              <a:gdLst/>
              <a:ahLst/>
              <a:cxnLst/>
              <a:rect l="l" t="t" r="r" b="b"/>
              <a:pathLst>
                <a:path w="1761" h="471" extrusionOk="0">
                  <a:moveTo>
                    <a:pt x="940" y="0"/>
                  </a:moveTo>
                  <a:cubicBezTo>
                    <a:pt x="739" y="0"/>
                    <a:pt x="531" y="25"/>
                    <a:pt x="363" y="96"/>
                  </a:cubicBezTo>
                  <a:cubicBezTo>
                    <a:pt x="415" y="90"/>
                    <a:pt x="466" y="87"/>
                    <a:pt x="518" y="87"/>
                  </a:cubicBezTo>
                  <a:cubicBezTo>
                    <a:pt x="775" y="87"/>
                    <a:pt x="1027" y="156"/>
                    <a:pt x="1287" y="208"/>
                  </a:cubicBezTo>
                  <a:cubicBezTo>
                    <a:pt x="1125" y="196"/>
                    <a:pt x="963" y="146"/>
                    <a:pt x="788" y="146"/>
                  </a:cubicBezTo>
                  <a:cubicBezTo>
                    <a:pt x="770" y="145"/>
                    <a:pt x="753" y="145"/>
                    <a:pt x="735" y="145"/>
                  </a:cubicBezTo>
                  <a:cubicBezTo>
                    <a:pt x="479" y="145"/>
                    <a:pt x="234" y="229"/>
                    <a:pt x="0" y="346"/>
                  </a:cubicBezTo>
                  <a:cubicBezTo>
                    <a:pt x="138" y="309"/>
                    <a:pt x="322" y="286"/>
                    <a:pt x="469" y="286"/>
                  </a:cubicBezTo>
                  <a:cubicBezTo>
                    <a:pt x="523" y="286"/>
                    <a:pt x="572" y="289"/>
                    <a:pt x="613" y="296"/>
                  </a:cubicBezTo>
                  <a:cubicBezTo>
                    <a:pt x="925" y="321"/>
                    <a:pt x="1212" y="446"/>
                    <a:pt x="1525" y="471"/>
                  </a:cubicBezTo>
                  <a:cubicBezTo>
                    <a:pt x="1612" y="458"/>
                    <a:pt x="1725" y="446"/>
                    <a:pt x="1737" y="346"/>
                  </a:cubicBezTo>
                  <a:cubicBezTo>
                    <a:pt x="1760" y="265"/>
                    <a:pt x="1698" y="194"/>
                    <a:pt x="1619" y="194"/>
                  </a:cubicBezTo>
                  <a:cubicBezTo>
                    <a:pt x="1613" y="194"/>
                    <a:pt x="1606" y="195"/>
                    <a:pt x="1600" y="196"/>
                  </a:cubicBezTo>
                  <a:cubicBezTo>
                    <a:pt x="1612" y="171"/>
                    <a:pt x="1625" y="133"/>
                    <a:pt x="1612" y="96"/>
                  </a:cubicBezTo>
                  <a:cubicBezTo>
                    <a:pt x="1595" y="53"/>
                    <a:pt x="1554" y="39"/>
                    <a:pt x="1510" y="39"/>
                  </a:cubicBezTo>
                  <a:cubicBezTo>
                    <a:pt x="1490" y="39"/>
                    <a:pt x="1469" y="42"/>
                    <a:pt x="1450" y="46"/>
                  </a:cubicBezTo>
                  <a:cubicBezTo>
                    <a:pt x="1311" y="22"/>
                    <a:pt x="1128" y="0"/>
                    <a:pt x="9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3" name="Google Shape;4963;p15"/>
            <p:cNvSpPr/>
            <p:nvPr/>
          </p:nvSpPr>
          <p:spPr>
            <a:xfrm>
              <a:off x="6320275" y="2077075"/>
              <a:ext cx="31875" cy="5800"/>
            </a:xfrm>
            <a:custGeom>
              <a:avLst/>
              <a:gdLst/>
              <a:ahLst/>
              <a:cxnLst/>
              <a:rect l="l" t="t" r="r" b="b"/>
              <a:pathLst>
                <a:path w="1275" h="232" extrusionOk="0">
                  <a:moveTo>
                    <a:pt x="1125" y="0"/>
                  </a:moveTo>
                  <a:lnTo>
                    <a:pt x="1125" y="0"/>
                  </a:lnTo>
                  <a:cubicBezTo>
                    <a:pt x="800" y="63"/>
                    <a:pt x="388" y="25"/>
                    <a:pt x="0" y="150"/>
                  </a:cubicBezTo>
                  <a:cubicBezTo>
                    <a:pt x="42" y="146"/>
                    <a:pt x="84" y="144"/>
                    <a:pt x="126" y="144"/>
                  </a:cubicBezTo>
                  <a:cubicBezTo>
                    <a:pt x="410" y="144"/>
                    <a:pt x="676" y="231"/>
                    <a:pt x="953" y="231"/>
                  </a:cubicBezTo>
                  <a:cubicBezTo>
                    <a:pt x="994" y="231"/>
                    <a:pt x="1034" y="230"/>
                    <a:pt x="1075" y="225"/>
                  </a:cubicBezTo>
                  <a:cubicBezTo>
                    <a:pt x="1212" y="213"/>
                    <a:pt x="1275" y="50"/>
                    <a:pt x="1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4" name="Google Shape;4964;p15"/>
            <p:cNvSpPr/>
            <p:nvPr/>
          </p:nvSpPr>
          <p:spPr>
            <a:xfrm>
              <a:off x="6332775" y="2060050"/>
              <a:ext cx="42075" cy="16450"/>
            </a:xfrm>
            <a:custGeom>
              <a:avLst/>
              <a:gdLst/>
              <a:ahLst/>
              <a:cxnLst/>
              <a:rect l="l" t="t" r="r" b="b"/>
              <a:pathLst>
                <a:path w="1683" h="658" extrusionOk="0">
                  <a:moveTo>
                    <a:pt x="1451" y="1"/>
                  </a:moveTo>
                  <a:cubicBezTo>
                    <a:pt x="1434" y="1"/>
                    <a:pt x="1417" y="3"/>
                    <a:pt x="1400" y="7"/>
                  </a:cubicBezTo>
                  <a:cubicBezTo>
                    <a:pt x="987" y="19"/>
                    <a:pt x="650" y="281"/>
                    <a:pt x="275" y="431"/>
                  </a:cubicBezTo>
                  <a:cubicBezTo>
                    <a:pt x="537" y="394"/>
                    <a:pt x="750" y="356"/>
                    <a:pt x="950" y="319"/>
                  </a:cubicBezTo>
                  <a:lnTo>
                    <a:pt x="950" y="319"/>
                  </a:lnTo>
                  <a:cubicBezTo>
                    <a:pt x="837" y="369"/>
                    <a:pt x="712" y="431"/>
                    <a:pt x="687" y="431"/>
                  </a:cubicBezTo>
                  <a:cubicBezTo>
                    <a:pt x="562" y="506"/>
                    <a:pt x="225" y="606"/>
                    <a:pt x="0" y="631"/>
                  </a:cubicBezTo>
                  <a:cubicBezTo>
                    <a:pt x="108" y="649"/>
                    <a:pt x="216" y="657"/>
                    <a:pt x="325" y="657"/>
                  </a:cubicBezTo>
                  <a:cubicBezTo>
                    <a:pt x="607" y="657"/>
                    <a:pt x="888" y="599"/>
                    <a:pt x="1150" y="481"/>
                  </a:cubicBezTo>
                  <a:cubicBezTo>
                    <a:pt x="1212" y="469"/>
                    <a:pt x="1287" y="444"/>
                    <a:pt x="1287" y="369"/>
                  </a:cubicBezTo>
                  <a:cubicBezTo>
                    <a:pt x="1287" y="306"/>
                    <a:pt x="1262" y="281"/>
                    <a:pt x="1225" y="269"/>
                  </a:cubicBezTo>
                  <a:cubicBezTo>
                    <a:pt x="1325" y="244"/>
                    <a:pt x="1425" y="231"/>
                    <a:pt x="1537" y="219"/>
                  </a:cubicBezTo>
                  <a:cubicBezTo>
                    <a:pt x="1682" y="130"/>
                    <a:pt x="1588" y="1"/>
                    <a:pt x="14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5" name="Google Shape;4965;p15"/>
            <p:cNvSpPr/>
            <p:nvPr/>
          </p:nvSpPr>
          <p:spPr>
            <a:xfrm>
              <a:off x="6365250" y="2188425"/>
              <a:ext cx="37525" cy="13125"/>
            </a:xfrm>
            <a:custGeom>
              <a:avLst/>
              <a:gdLst/>
              <a:ahLst/>
              <a:cxnLst/>
              <a:rect l="l" t="t" r="r" b="b"/>
              <a:pathLst>
                <a:path w="1501" h="525" extrusionOk="0">
                  <a:moveTo>
                    <a:pt x="629" y="0"/>
                  </a:moveTo>
                  <a:cubicBezTo>
                    <a:pt x="409" y="0"/>
                    <a:pt x="192" y="44"/>
                    <a:pt x="1" y="145"/>
                  </a:cubicBezTo>
                  <a:cubicBezTo>
                    <a:pt x="117" y="120"/>
                    <a:pt x="216" y="109"/>
                    <a:pt x="311" y="109"/>
                  </a:cubicBezTo>
                  <a:cubicBezTo>
                    <a:pt x="452" y="109"/>
                    <a:pt x="582" y="133"/>
                    <a:pt x="738" y="170"/>
                  </a:cubicBezTo>
                  <a:cubicBezTo>
                    <a:pt x="888" y="233"/>
                    <a:pt x="1000" y="220"/>
                    <a:pt x="1113" y="358"/>
                  </a:cubicBezTo>
                  <a:cubicBezTo>
                    <a:pt x="1125" y="370"/>
                    <a:pt x="1138" y="395"/>
                    <a:pt x="1150" y="408"/>
                  </a:cubicBezTo>
                  <a:cubicBezTo>
                    <a:pt x="1183" y="462"/>
                    <a:pt x="1225" y="525"/>
                    <a:pt x="1284" y="525"/>
                  </a:cubicBezTo>
                  <a:cubicBezTo>
                    <a:pt x="1293" y="525"/>
                    <a:pt x="1303" y="523"/>
                    <a:pt x="1313" y="520"/>
                  </a:cubicBezTo>
                  <a:cubicBezTo>
                    <a:pt x="1500" y="483"/>
                    <a:pt x="1400" y="295"/>
                    <a:pt x="1313" y="220"/>
                  </a:cubicBezTo>
                  <a:cubicBezTo>
                    <a:pt x="1188" y="58"/>
                    <a:pt x="975" y="33"/>
                    <a:pt x="788" y="8"/>
                  </a:cubicBezTo>
                  <a:cubicBezTo>
                    <a:pt x="735" y="3"/>
                    <a:pt x="682" y="0"/>
                    <a:pt x="6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6" name="Google Shape;4966;p15"/>
            <p:cNvSpPr/>
            <p:nvPr/>
          </p:nvSpPr>
          <p:spPr>
            <a:xfrm>
              <a:off x="6379950" y="2184775"/>
              <a:ext cx="24900" cy="8875"/>
            </a:xfrm>
            <a:custGeom>
              <a:avLst/>
              <a:gdLst/>
              <a:ahLst/>
              <a:cxnLst/>
              <a:rect l="l" t="t" r="r" b="b"/>
              <a:pathLst>
                <a:path w="996" h="355" extrusionOk="0">
                  <a:moveTo>
                    <a:pt x="334" y="1"/>
                  </a:moveTo>
                  <a:cubicBezTo>
                    <a:pt x="218" y="1"/>
                    <a:pt x="103" y="21"/>
                    <a:pt x="0" y="66"/>
                  </a:cubicBezTo>
                  <a:cubicBezTo>
                    <a:pt x="26" y="63"/>
                    <a:pt x="52" y="62"/>
                    <a:pt x="78" y="62"/>
                  </a:cubicBezTo>
                  <a:cubicBezTo>
                    <a:pt x="272" y="62"/>
                    <a:pt x="448" y="140"/>
                    <a:pt x="625" y="229"/>
                  </a:cubicBezTo>
                  <a:cubicBezTo>
                    <a:pt x="712" y="254"/>
                    <a:pt x="775" y="329"/>
                    <a:pt x="862" y="354"/>
                  </a:cubicBezTo>
                  <a:cubicBezTo>
                    <a:pt x="867" y="354"/>
                    <a:pt x="871" y="354"/>
                    <a:pt x="875" y="354"/>
                  </a:cubicBezTo>
                  <a:cubicBezTo>
                    <a:pt x="965" y="354"/>
                    <a:pt x="996" y="226"/>
                    <a:pt x="912" y="179"/>
                  </a:cubicBezTo>
                  <a:cubicBezTo>
                    <a:pt x="752" y="67"/>
                    <a:pt x="541"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7" name="Google Shape;4967;p15"/>
            <p:cNvSpPr/>
            <p:nvPr/>
          </p:nvSpPr>
          <p:spPr>
            <a:xfrm>
              <a:off x="6396500" y="218580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8" name="Google Shape;4968;p15"/>
            <p:cNvSpPr/>
            <p:nvPr/>
          </p:nvSpPr>
          <p:spPr>
            <a:xfrm>
              <a:off x="6396500" y="2185800"/>
              <a:ext cx="325" cy="25"/>
            </a:xfrm>
            <a:custGeom>
              <a:avLst/>
              <a:gdLst/>
              <a:ahLst/>
              <a:cxnLst/>
              <a:rect l="l" t="t" r="r" b="b"/>
              <a:pathLst>
                <a:path w="13" h="1" extrusionOk="0">
                  <a:moveTo>
                    <a:pt x="0" y="0"/>
                  </a:moveTo>
                  <a:cubicBezTo>
                    <a:pt x="0" y="0"/>
                    <a:pt x="13" y="0"/>
                    <a:pt x="13" y="0"/>
                  </a:cubicBezTo>
                  <a:cubicBezTo>
                    <a:pt x="13" y="0"/>
                    <a:pt x="13"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9" name="Google Shape;4969;p15"/>
            <p:cNvSpPr/>
            <p:nvPr/>
          </p:nvSpPr>
          <p:spPr>
            <a:xfrm>
              <a:off x="6384925" y="2181450"/>
              <a:ext cx="14100" cy="4500"/>
            </a:xfrm>
            <a:custGeom>
              <a:avLst/>
              <a:gdLst/>
              <a:ahLst/>
              <a:cxnLst/>
              <a:rect l="l" t="t" r="r" b="b"/>
              <a:pathLst>
                <a:path w="564" h="180" extrusionOk="0">
                  <a:moveTo>
                    <a:pt x="151" y="1"/>
                  </a:moveTo>
                  <a:cubicBezTo>
                    <a:pt x="101" y="1"/>
                    <a:pt x="51" y="8"/>
                    <a:pt x="1" y="24"/>
                  </a:cubicBezTo>
                  <a:cubicBezTo>
                    <a:pt x="176" y="37"/>
                    <a:pt x="301" y="112"/>
                    <a:pt x="463" y="174"/>
                  </a:cubicBezTo>
                  <a:cubicBezTo>
                    <a:pt x="470" y="178"/>
                    <a:pt x="478" y="179"/>
                    <a:pt x="485" y="179"/>
                  </a:cubicBezTo>
                  <a:cubicBezTo>
                    <a:pt x="507" y="179"/>
                    <a:pt x="529" y="167"/>
                    <a:pt x="538" y="149"/>
                  </a:cubicBezTo>
                  <a:cubicBezTo>
                    <a:pt x="563" y="87"/>
                    <a:pt x="488" y="74"/>
                    <a:pt x="451" y="62"/>
                  </a:cubicBezTo>
                  <a:cubicBezTo>
                    <a:pt x="351" y="28"/>
                    <a:pt x="251"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0" name="Google Shape;4970;p15"/>
            <p:cNvSpPr/>
            <p:nvPr/>
          </p:nvSpPr>
          <p:spPr>
            <a:xfrm>
              <a:off x="6368075" y="2208350"/>
              <a:ext cx="39075" cy="24375"/>
            </a:xfrm>
            <a:custGeom>
              <a:avLst/>
              <a:gdLst/>
              <a:ahLst/>
              <a:cxnLst/>
              <a:rect l="l" t="t" r="r" b="b"/>
              <a:pathLst>
                <a:path w="1563" h="975" extrusionOk="0">
                  <a:moveTo>
                    <a:pt x="605" y="1"/>
                  </a:moveTo>
                  <a:cubicBezTo>
                    <a:pt x="399" y="1"/>
                    <a:pt x="192" y="38"/>
                    <a:pt x="0" y="110"/>
                  </a:cubicBezTo>
                  <a:cubicBezTo>
                    <a:pt x="58" y="104"/>
                    <a:pt x="114" y="102"/>
                    <a:pt x="170" y="102"/>
                  </a:cubicBezTo>
                  <a:cubicBezTo>
                    <a:pt x="466" y="102"/>
                    <a:pt x="741" y="180"/>
                    <a:pt x="1025" y="285"/>
                  </a:cubicBezTo>
                  <a:cubicBezTo>
                    <a:pt x="987" y="285"/>
                    <a:pt x="950" y="273"/>
                    <a:pt x="925" y="273"/>
                  </a:cubicBezTo>
                  <a:cubicBezTo>
                    <a:pt x="650" y="273"/>
                    <a:pt x="363" y="285"/>
                    <a:pt x="113" y="398"/>
                  </a:cubicBezTo>
                  <a:cubicBezTo>
                    <a:pt x="157" y="395"/>
                    <a:pt x="202" y="393"/>
                    <a:pt x="246" y="393"/>
                  </a:cubicBezTo>
                  <a:cubicBezTo>
                    <a:pt x="533" y="393"/>
                    <a:pt x="807" y="459"/>
                    <a:pt x="1100" y="535"/>
                  </a:cubicBezTo>
                  <a:cubicBezTo>
                    <a:pt x="940" y="557"/>
                    <a:pt x="768" y="570"/>
                    <a:pt x="590" y="570"/>
                  </a:cubicBezTo>
                  <a:cubicBezTo>
                    <a:pt x="462" y="570"/>
                    <a:pt x="331" y="563"/>
                    <a:pt x="200" y="548"/>
                  </a:cubicBezTo>
                  <a:lnTo>
                    <a:pt x="200" y="548"/>
                  </a:lnTo>
                  <a:cubicBezTo>
                    <a:pt x="493" y="653"/>
                    <a:pt x="818" y="736"/>
                    <a:pt x="1135" y="736"/>
                  </a:cubicBezTo>
                  <a:cubicBezTo>
                    <a:pt x="1157" y="736"/>
                    <a:pt x="1178" y="736"/>
                    <a:pt x="1200" y="735"/>
                  </a:cubicBezTo>
                  <a:lnTo>
                    <a:pt x="1200" y="735"/>
                  </a:lnTo>
                  <a:cubicBezTo>
                    <a:pt x="1055" y="819"/>
                    <a:pt x="910" y="861"/>
                    <a:pt x="747" y="861"/>
                  </a:cubicBezTo>
                  <a:cubicBezTo>
                    <a:pt x="644" y="861"/>
                    <a:pt x="534" y="844"/>
                    <a:pt x="413" y="810"/>
                  </a:cubicBezTo>
                  <a:lnTo>
                    <a:pt x="413" y="810"/>
                  </a:lnTo>
                  <a:cubicBezTo>
                    <a:pt x="579" y="915"/>
                    <a:pt x="779" y="974"/>
                    <a:pt x="975" y="974"/>
                  </a:cubicBezTo>
                  <a:cubicBezTo>
                    <a:pt x="1176" y="974"/>
                    <a:pt x="1373" y="912"/>
                    <a:pt x="1525" y="773"/>
                  </a:cubicBezTo>
                  <a:cubicBezTo>
                    <a:pt x="1562" y="723"/>
                    <a:pt x="1562" y="660"/>
                    <a:pt x="1512" y="623"/>
                  </a:cubicBezTo>
                  <a:cubicBezTo>
                    <a:pt x="1525" y="585"/>
                    <a:pt x="1512" y="560"/>
                    <a:pt x="1500" y="535"/>
                  </a:cubicBezTo>
                  <a:cubicBezTo>
                    <a:pt x="1525" y="498"/>
                    <a:pt x="1525" y="448"/>
                    <a:pt x="1500" y="410"/>
                  </a:cubicBezTo>
                  <a:cubicBezTo>
                    <a:pt x="1425" y="348"/>
                    <a:pt x="1337" y="323"/>
                    <a:pt x="1225" y="298"/>
                  </a:cubicBezTo>
                  <a:cubicBezTo>
                    <a:pt x="1287" y="273"/>
                    <a:pt x="1300" y="198"/>
                    <a:pt x="1250" y="135"/>
                  </a:cubicBezTo>
                  <a:cubicBezTo>
                    <a:pt x="1049" y="45"/>
                    <a:pt x="827" y="1"/>
                    <a:pt x="6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1" name="Google Shape;4971;p15"/>
            <p:cNvSpPr/>
            <p:nvPr/>
          </p:nvSpPr>
          <p:spPr>
            <a:xfrm>
              <a:off x="6369325" y="2202425"/>
              <a:ext cx="24550" cy="5375"/>
            </a:xfrm>
            <a:custGeom>
              <a:avLst/>
              <a:gdLst/>
              <a:ahLst/>
              <a:cxnLst/>
              <a:rect l="l" t="t" r="r" b="b"/>
              <a:pathLst>
                <a:path w="982" h="215" extrusionOk="0">
                  <a:moveTo>
                    <a:pt x="518" y="0"/>
                  </a:moveTo>
                  <a:cubicBezTo>
                    <a:pt x="337" y="0"/>
                    <a:pt x="164" y="65"/>
                    <a:pt x="0" y="147"/>
                  </a:cubicBezTo>
                  <a:cubicBezTo>
                    <a:pt x="75" y="134"/>
                    <a:pt x="149" y="129"/>
                    <a:pt x="224" y="129"/>
                  </a:cubicBezTo>
                  <a:cubicBezTo>
                    <a:pt x="436" y="129"/>
                    <a:pt x="646" y="173"/>
                    <a:pt x="850" y="210"/>
                  </a:cubicBezTo>
                  <a:cubicBezTo>
                    <a:pt x="859" y="213"/>
                    <a:pt x="868" y="214"/>
                    <a:pt x="876" y="214"/>
                  </a:cubicBezTo>
                  <a:cubicBezTo>
                    <a:pt x="938" y="214"/>
                    <a:pt x="981" y="140"/>
                    <a:pt x="937" y="85"/>
                  </a:cubicBezTo>
                  <a:cubicBezTo>
                    <a:pt x="875" y="10"/>
                    <a:pt x="737" y="35"/>
                    <a:pt x="637" y="10"/>
                  </a:cubicBezTo>
                  <a:cubicBezTo>
                    <a:pt x="597" y="3"/>
                    <a:pt x="557"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2" name="Google Shape;4972;p15"/>
            <p:cNvSpPr/>
            <p:nvPr/>
          </p:nvSpPr>
          <p:spPr>
            <a:xfrm>
              <a:off x="6371200" y="2248800"/>
              <a:ext cx="27825" cy="12300"/>
            </a:xfrm>
            <a:custGeom>
              <a:avLst/>
              <a:gdLst/>
              <a:ahLst/>
              <a:cxnLst/>
              <a:rect l="l" t="t" r="r" b="b"/>
              <a:pathLst>
                <a:path w="1113" h="492" extrusionOk="0">
                  <a:moveTo>
                    <a:pt x="542" y="0"/>
                  </a:moveTo>
                  <a:cubicBezTo>
                    <a:pt x="344" y="0"/>
                    <a:pt x="140" y="87"/>
                    <a:pt x="75" y="292"/>
                  </a:cubicBezTo>
                  <a:cubicBezTo>
                    <a:pt x="152" y="182"/>
                    <a:pt x="336" y="140"/>
                    <a:pt x="430" y="140"/>
                  </a:cubicBezTo>
                  <a:cubicBezTo>
                    <a:pt x="442" y="140"/>
                    <a:pt x="454" y="140"/>
                    <a:pt x="462" y="142"/>
                  </a:cubicBezTo>
                  <a:cubicBezTo>
                    <a:pt x="587" y="167"/>
                    <a:pt x="675" y="192"/>
                    <a:pt x="737" y="229"/>
                  </a:cubicBezTo>
                  <a:cubicBezTo>
                    <a:pt x="762" y="229"/>
                    <a:pt x="775" y="242"/>
                    <a:pt x="800" y="254"/>
                  </a:cubicBezTo>
                  <a:cubicBezTo>
                    <a:pt x="737" y="254"/>
                    <a:pt x="675" y="242"/>
                    <a:pt x="612" y="242"/>
                  </a:cubicBezTo>
                  <a:cubicBezTo>
                    <a:pt x="375" y="242"/>
                    <a:pt x="188" y="354"/>
                    <a:pt x="0" y="479"/>
                  </a:cubicBezTo>
                  <a:cubicBezTo>
                    <a:pt x="134" y="446"/>
                    <a:pt x="278" y="402"/>
                    <a:pt x="414" y="402"/>
                  </a:cubicBezTo>
                  <a:cubicBezTo>
                    <a:pt x="430" y="402"/>
                    <a:pt x="446" y="403"/>
                    <a:pt x="462" y="404"/>
                  </a:cubicBezTo>
                  <a:cubicBezTo>
                    <a:pt x="662" y="417"/>
                    <a:pt x="837" y="492"/>
                    <a:pt x="1025" y="492"/>
                  </a:cubicBezTo>
                  <a:cubicBezTo>
                    <a:pt x="1075" y="492"/>
                    <a:pt x="1112" y="442"/>
                    <a:pt x="1112" y="392"/>
                  </a:cubicBezTo>
                  <a:cubicBezTo>
                    <a:pt x="1112" y="329"/>
                    <a:pt x="1050" y="292"/>
                    <a:pt x="1000" y="279"/>
                  </a:cubicBezTo>
                  <a:lnTo>
                    <a:pt x="975" y="279"/>
                  </a:lnTo>
                  <a:cubicBezTo>
                    <a:pt x="1100" y="142"/>
                    <a:pt x="837" y="67"/>
                    <a:pt x="737" y="30"/>
                  </a:cubicBezTo>
                  <a:cubicBezTo>
                    <a:pt x="677" y="10"/>
                    <a:pt x="610" y="0"/>
                    <a:pt x="5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3" name="Google Shape;4973;p15"/>
            <p:cNvSpPr/>
            <p:nvPr/>
          </p:nvSpPr>
          <p:spPr>
            <a:xfrm>
              <a:off x="6377125" y="2281925"/>
              <a:ext cx="17200" cy="3250"/>
            </a:xfrm>
            <a:custGeom>
              <a:avLst/>
              <a:gdLst/>
              <a:ahLst/>
              <a:cxnLst/>
              <a:rect l="l" t="t" r="r" b="b"/>
              <a:pathLst>
                <a:path w="688" h="130" extrusionOk="0">
                  <a:moveTo>
                    <a:pt x="581" y="1"/>
                  </a:moveTo>
                  <a:cubicBezTo>
                    <a:pt x="552" y="1"/>
                    <a:pt x="523" y="4"/>
                    <a:pt x="500" y="4"/>
                  </a:cubicBezTo>
                  <a:cubicBezTo>
                    <a:pt x="325" y="4"/>
                    <a:pt x="151" y="29"/>
                    <a:pt x="1" y="117"/>
                  </a:cubicBezTo>
                  <a:cubicBezTo>
                    <a:pt x="73" y="101"/>
                    <a:pt x="141" y="95"/>
                    <a:pt x="207" y="95"/>
                  </a:cubicBezTo>
                  <a:cubicBezTo>
                    <a:pt x="348" y="95"/>
                    <a:pt x="481" y="121"/>
                    <a:pt x="625" y="129"/>
                  </a:cubicBezTo>
                  <a:cubicBezTo>
                    <a:pt x="650" y="129"/>
                    <a:pt x="688" y="92"/>
                    <a:pt x="675" y="67"/>
                  </a:cubicBezTo>
                  <a:cubicBezTo>
                    <a:pt x="675" y="11"/>
                    <a:pt x="630" y="1"/>
                    <a:pt x="5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4" name="Google Shape;4974;p15"/>
            <p:cNvSpPr/>
            <p:nvPr/>
          </p:nvSpPr>
          <p:spPr>
            <a:xfrm>
              <a:off x="6366825" y="2285875"/>
              <a:ext cx="28725" cy="10575"/>
            </a:xfrm>
            <a:custGeom>
              <a:avLst/>
              <a:gdLst/>
              <a:ahLst/>
              <a:cxnLst/>
              <a:rect l="l" t="t" r="r" b="b"/>
              <a:pathLst>
                <a:path w="1149" h="423" extrusionOk="0">
                  <a:moveTo>
                    <a:pt x="969" y="1"/>
                  </a:moveTo>
                  <a:cubicBezTo>
                    <a:pt x="763" y="1"/>
                    <a:pt x="385" y="93"/>
                    <a:pt x="338" y="109"/>
                  </a:cubicBezTo>
                  <a:cubicBezTo>
                    <a:pt x="513" y="109"/>
                    <a:pt x="700" y="134"/>
                    <a:pt x="887" y="134"/>
                  </a:cubicBezTo>
                  <a:cubicBezTo>
                    <a:pt x="862" y="134"/>
                    <a:pt x="825" y="146"/>
                    <a:pt x="800" y="146"/>
                  </a:cubicBezTo>
                  <a:cubicBezTo>
                    <a:pt x="712" y="159"/>
                    <a:pt x="425" y="209"/>
                    <a:pt x="225" y="221"/>
                  </a:cubicBezTo>
                  <a:cubicBezTo>
                    <a:pt x="350" y="246"/>
                    <a:pt x="488" y="259"/>
                    <a:pt x="625" y="271"/>
                  </a:cubicBezTo>
                  <a:cubicBezTo>
                    <a:pt x="600" y="271"/>
                    <a:pt x="575" y="284"/>
                    <a:pt x="563" y="284"/>
                  </a:cubicBezTo>
                  <a:cubicBezTo>
                    <a:pt x="471" y="304"/>
                    <a:pt x="271" y="324"/>
                    <a:pt x="105" y="324"/>
                  </a:cubicBezTo>
                  <a:cubicBezTo>
                    <a:pt x="68" y="324"/>
                    <a:pt x="32" y="323"/>
                    <a:pt x="0" y="321"/>
                  </a:cubicBezTo>
                  <a:lnTo>
                    <a:pt x="0" y="321"/>
                  </a:lnTo>
                  <a:cubicBezTo>
                    <a:pt x="175" y="377"/>
                    <a:pt x="365" y="422"/>
                    <a:pt x="551" y="422"/>
                  </a:cubicBezTo>
                  <a:cubicBezTo>
                    <a:pt x="658" y="422"/>
                    <a:pt x="762" y="407"/>
                    <a:pt x="862" y="371"/>
                  </a:cubicBezTo>
                  <a:cubicBezTo>
                    <a:pt x="900" y="346"/>
                    <a:pt x="900" y="284"/>
                    <a:pt x="862" y="259"/>
                  </a:cubicBezTo>
                  <a:cubicBezTo>
                    <a:pt x="900" y="246"/>
                    <a:pt x="937" y="246"/>
                    <a:pt x="975" y="234"/>
                  </a:cubicBezTo>
                  <a:cubicBezTo>
                    <a:pt x="987" y="221"/>
                    <a:pt x="1000" y="184"/>
                    <a:pt x="987" y="159"/>
                  </a:cubicBezTo>
                  <a:cubicBezTo>
                    <a:pt x="975" y="146"/>
                    <a:pt x="962" y="134"/>
                    <a:pt x="950" y="134"/>
                  </a:cubicBezTo>
                  <a:cubicBezTo>
                    <a:pt x="987" y="134"/>
                    <a:pt x="1025" y="134"/>
                    <a:pt x="1062" y="121"/>
                  </a:cubicBezTo>
                  <a:cubicBezTo>
                    <a:pt x="1149" y="30"/>
                    <a:pt x="1087" y="1"/>
                    <a:pt x="9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5" name="Google Shape;4975;p15"/>
            <p:cNvSpPr/>
            <p:nvPr/>
          </p:nvSpPr>
          <p:spPr>
            <a:xfrm>
              <a:off x="6365250" y="2296375"/>
              <a:ext cx="21275" cy="5225"/>
            </a:xfrm>
            <a:custGeom>
              <a:avLst/>
              <a:gdLst/>
              <a:ahLst/>
              <a:cxnLst/>
              <a:rect l="l" t="t" r="r" b="b"/>
              <a:pathLst>
                <a:path w="851" h="209" extrusionOk="0">
                  <a:moveTo>
                    <a:pt x="1" y="1"/>
                  </a:moveTo>
                  <a:lnTo>
                    <a:pt x="1" y="1"/>
                  </a:lnTo>
                  <a:cubicBezTo>
                    <a:pt x="207" y="109"/>
                    <a:pt x="422" y="208"/>
                    <a:pt x="654" y="208"/>
                  </a:cubicBezTo>
                  <a:cubicBezTo>
                    <a:pt x="690" y="208"/>
                    <a:pt x="726" y="206"/>
                    <a:pt x="763" y="201"/>
                  </a:cubicBezTo>
                  <a:cubicBezTo>
                    <a:pt x="825" y="201"/>
                    <a:pt x="850" y="101"/>
                    <a:pt x="788" y="63"/>
                  </a:cubicBezTo>
                  <a:cubicBezTo>
                    <a:pt x="767" y="61"/>
                    <a:pt x="745" y="60"/>
                    <a:pt x="723" y="60"/>
                  </a:cubicBezTo>
                  <a:cubicBezTo>
                    <a:pt x="663" y="60"/>
                    <a:pt x="601" y="67"/>
                    <a:pt x="540" y="67"/>
                  </a:cubicBezTo>
                  <a:cubicBezTo>
                    <a:pt x="518" y="67"/>
                    <a:pt x="497" y="66"/>
                    <a:pt x="476" y="63"/>
                  </a:cubicBezTo>
                  <a:cubicBezTo>
                    <a:pt x="301" y="51"/>
                    <a:pt x="188"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6" name="Google Shape;4976;p15"/>
            <p:cNvSpPr/>
            <p:nvPr/>
          </p:nvSpPr>
          <p:spPr>
            <a:xfrm>
              <a:off x="6367125" y="2299825"/>
              <a:ext cx="21275" cy="22950"/>
            </a:xfrm>
            <a:custGeom>
              <a:avLst/>
              <a:gdLst/>
              <a:ahLst/>
              <a:cxnLst/>
              <a:rect l="l" t="t" r="r" b="b"/>
              <a:pathLst>
                <a:path w="851" h="918" extrusionOk="0">
                  <a:moveTo>
                    <a:pt x="1" y="0"/>
                  </a:moveTo>
                  <a:cubicBezTo>
                    <a:pt x="276" y="238"/>
                    <a:pt x="451" y="475"/>
                    <a:pt x="638" y="788"/>
                  </a:cubicBezTo>
                  <a:cubicBezTo>
                    <a:pt x="663" y="825"/>
                    <a:pt x="675" y="875"/>
                    <a:pt x="713" y="900"/>
                  </a:cubicBezTo>
                  <a:cubicBezTo>
                    <a:pt x="725" y="912"/>
                    <a:pt x="742" y="918"/>
                    <a:pt x="760" y="918"/>
                  </a:cubicBezTo>
                  <a:cubicBezTo>
                    <a:pt x="799" y="918"/>
                    <a:pt x="842" y="893"/>
                    <a:pt x="850" y="850"/>
                  </a:cubicBezTo>
                  <a:cubicBezTo>
                    <a:pt x="850" y="775"/>
                    <a:pt x="788" y="700"/>
                    <a:pt x="750" y="625"/>
                  </a:cubicBezTo>
                  <a:cubicBezTo>
                    <a:pt x="588" y="325"/>
                    <a:pt x="301" y="1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7" name="Google Shape;4977;p15"/>
            <p:cNvSpPr/>
            <p:nvPr/>
          </p:nvSpPr>
          <p:spPr>
            <a:xfrm>
              <a:off x="6369000" y="2304200"/>
              <a:ext cx="16150" cy="26200"/>
            </a:xfrm>
            <a:custGeom>
              <a:avLst/>
              <a:gdLst/>
              <a:ahLst/>
              <a:cxnLst/>
              <a:rect l="l" t="t" r="r" b="b"/>
              <a:pathLst>
                <a:path w="646" h="1048" extrusionOk="0">
                  <a:moveTo>
                    <a:pt x="1" y="0"/>
                  </a:moveTo>
                  <a:lnTo>
                    <a:pt x="1" y="0"/>
                  </a:lnTo>
                  <a:cubicBezTo>
                    <a:pt x="201" y="350"/>
                    <a:pt x="313" y="563"/>
                    <a:pt x="426" y="888"/>
                  </a:cubicBezTo>
                  <a:cubicBezTo>
                    <a:pt x="438" y="938"/>
                    <a:pt x="438" y="1013"/>
                    <a:pt x="488" y="1038"/>
                  </a:cubicBezTo>
                  <a:cubicBezTo>
                    <a:pt x="502" y="1045"/>
                    <a:pt x="516" y="1048"/>
                    <a:pt x="530" y="1048"/>
                  </a:cubicBezTo>
                  <a:cubicBezTo>
                    <a:pt x="591" y="1048"/>
                    <a:pt x="646" y="986"/>
                    <a:pt x="625" y="925"/>
                  </a:cubicBezTo>
                  <a:cubicBezTo>
                    <a:pt x="538" y="550"/>
                    <a:pt x="276" y="2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8" name="Google Shape;4978;p15"/>
            <p:cNvSpPr/>
            <p:nvPr/>
          </p:nvSpPr>
          <p:spPr>
            <a:xfrm>
              <a:off x="6401175" y="2341850"/>
              <a:ext cx="15675" cy="4850"/>
            </a:xfrm>
            <a:custGeom>
              <a:avLst/>
              <a:gdLst/>
              <a:ahLst/>
              <a:cxnLst/>
              <a:rect l="l" t="t" r="r" b="b"/>
              <a:pathLst>
                <a:path w="627" h="194" extrusionOk="0">
                  <a:moveTo>
                    <a:pt x="544" y="1"/>
                  </a:moveTo>
                  <a:cubicBezTo>
                    <a:pt x="395" y="1"/>
                    <a:pt x="65" y="176"/>
                    <a:pt x="1" y="194"/>
                  </a:cubicBezTo>
                  <a:cubicBezTo>
                    <a:pt x="201" y="156"/>
                    <a:pt x="438" y="181"/>
                    <a:pt x="613" y="81"/>
                  </a:cubicBezTo>
                  <a:cubicBezTo>
                    <a:pt x="626" y="23"/>
                    <a:pt x="596" y="1"/>
                    <a:pt x="5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9" name="Google Shape;4979;p15"/>
            <p:cNvSpPr/>
            <p:nvPr/>
          </p:nvSpPr>
          <p:spPr>
            <a:xfrm>
              <a:off x="6401800" y="2339500"/>
              <a:ext cx="7225" cy="4400"/>
            </a:xfrm>
            <a:custGeom>
              <a:avLst/>
              <a:gdLst/>
              <a:ahLst/>
              <a:cxnLst/>
              <a:rect l="l" t="t" r="r" b="b"/>
              <a:pathLst>
                <a:path w="289" h="176" extrusionOk="0">
                  <a:moveTo>
                    <a:pt x="263" y="1"/>
                  </a:moveTo>
                  <a:cubicBezTo>
                    <a:pt x="163" y="26"/>
                    <a:pt x="88" y="126"/>
                    <a:pt x="1" y="175"/>
                  </a:cubicBezTo>
                  <a:cubicBezTo>
                    <a:pt x="101" y="138"/>
                    <a:pt x="201" y="101"/>
                    <a:pt x="276" y="38"/>
                  </a:cubicBezTo>
                  <a:cubicBezTo>
                    <a:pt x="288" y="26"/>
                    <a:pt x="276" y="1"/>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0" name="Google Shape;4980;p15"/>
            <p:cNvSpPr/>
            <p:nvPr/>
          </p:nvSpPr>
          <p:spPr>
            <a:xfrm>
              <a:off x="6352750" y="2315875"/>
              <a:ext cx="78450" cy="66425"/>
            </a:xfrm>
            <a:custGeom>
              <a:avLst/>
              <a:gdLst/>
              <a:ahLst/>
              <a:cxnLst/>
              <a:rect l="l" t="t" r="r" b="b"/>
              <a:pathLst>
                <a:path w="3138" h="2657" extrusionOk="0">
                  <a:moveTo>
                    <a:pt x="2328" y="1"/>
                  </a:moveTo>
                  <a:cubicBezTo>
                    <a:pt x="2308" y="1"/>
                    <a:pt x="2289" y="7"/>
                    <a:pt x="2275" y="21"/>
                  </a:cubicBezTo>
                  <a:cubicBezTo>
                    <a:pt x="2088" y="258"/>
                    <a:pt x="1838" y="458"/>
                    <a:pt x="1538" y="471"/>
                  </a:cubicBezTo>
                  <a:cubicBezTo>
                    <a:pt x="1599" y="485"/>
                    <a:pt x="1661" y="492"/>
                    <a:pt x="1723" y="492"/>
                  </a:cubicBezTo>
                  <a:cubicBezTo>
                    <a:pt x="1929" y="492"/>
                    <a:pt x="2134" y="415"/>
                    <a:pt x="2288" y="271"/>
                  </a:cubicBezTo>
                  <a:cubicBezTo>
                    <a:pt x="2313" y="246"/>
                    <a:pt x="2338" y="233"/>
                    <a:pt x="2363" y="196"/>
                  </a:cubicBezTo>
                  <a:lnTo>
                    <a:pt x="2363" y="196"/>
                  </a:lnTo>
                  <a:cubicBezTo>
                    <a:pt x="2300" y="296"/>
                    <a:pt x="2263" y="421"/>
                    <a:pt x="2175" y="508"/>
                  </a:cubicBezTo>
                  <a:cubicBezTo>
                    <a:pt x="2037" y="601"/>
                    <a:pt x="1876" y="736"/>
                    <a:pt x="1705" y="736"/>
                  </a:cubicBezTo>
                  <a:cubicBezTo>
                    <a:pt x="1691" y="736"/>
                    <a:pt x="1677" y="735"/>
                    <a:pt x="1663" y="733"/>
                  </a:cubicBezTo>
                  <a:lnTo>
                    <a:pt x="1663" y="733"/>
                  </a:lnTo>
                  <a:cubicBezTo>
                    <a:pt x="1703" y="758"/>
                    <a:pt x="1746" y="767"/>
                    <a:pt x="1789" y="767"/>
                  </a:cubicBezTo>
                  <a:cubicBezTo>
                    <a:pt x="1852" y="767"/>
                    <a:pt x="1916" y="748"/>
                    <a:pt x="1975" y="733"/>
                  </a:cubicBezTo>
                  <a:cubicBezTo>
                    <a:pt x="2113" y="708"/>
                    <a:pt x="2250" y="658"/>
                    <a:pt x="2350" y="558"/>
                  </a:cubicBezTo>
                  <a:lnTo>
                    <a:pt x="2350" y="558"/>
                  </a:lnTo>
                  <a:cubicBezTo>
                    <a:pt x="2325" y="658"/>
                    <a:pt x="2338" y="796"/>
                    <a:pt x="2363" y="846"/>
                  </a:cubicBezTo>
                  <a:cubicBezTo>
                    <a:pt x="2413" y="946"/>
                    <a:pt x="2525" y="1033"/>
                    <a:pt x="2675" y="1058"/>
                  </a:cubicBezTo>
                  <a:cubicBezTo>
                    <a:pt x="2663" y="1071"/>
                    <a:pt x="2663" y="1071"/>
                    <a:pt x="2663" y="1071"/>
                  </a:cubicBezTo>
                  <a:cubicBezTo>
                    <a:pt x="2000" y="1445"/>
                    <a:pt x="1213" y="1595"/>
                    <a:pt x="313" y="1595"/>
                  </a:cubicBezTo>
                  <a:cubicBezTo>
                    <a:pt x="750" y="1693"/>
                    <a:pt x="1200" y="1779"/>
                    <a:pt x="1644" y="1779"/>
                  </a:cubicBezTo>
                  <a:cubicBezTo>
                    <a:pt x="1822" y="1779"/>
                    <a:pt x="2000" y="1765"/>
                    <a:pt x="2175" y="1733"/>
                  </a:cubicBezTo>
                  <a:lnTo>
                    <a:pt x="2175" y="1733"/>
                  </a:lnTo>
                  <a:cubicBezTo>
                    <a:pt x="1688" y="1902"/>
                    <a:pt x="1208" y="2007"/>
                    <a:pt x="703" y="2007"/>
                  </a:cubicBezTo>
                  <a:cubicBezTo>
                    <a:pt x="534" y="2007"/>
                    <a:pt x="363" y="1995"/>
                    <a:pt x="188" y="1970"/>
                  </a:cubicBezTo>
                  <a:lnTo>
                    <a:pt x="188" y="1970"/>
                  </a:lnTo>
                  <a:cubicBezTo>
                    <a:pt x="603" y="2127"/>
                    <a:pt x="1045" y="2195"/>
                    <a:pt x="1484" y="2195"/>
                  </a:cubicBezTo>
                  <a:cubicBezTo>
                    <a:pt x="1640" y="2195"/>
                    <a:pt x="1796" y="2187"/>
                    <a:pt x="1950" y="2170"/>
                  </a:cubicBezTo>
                  <a:lnTo>
                    <a:pt x="1950" y="2170"/>
                  </a:lnTo>
                  <a:cubicBezTo>
                    <a:pt x="1568" y="2310"/>
                    <a:pt x="1020" y="2450"/>
                    <a:pt x="507" y="2450"/>
                  </a:cubicBezTo>
                  <a:cubicBezTo>
                    <a:pt x="331" y="2450"/>
                    <a:pt x="160" y="2433"/>
                    <a:pt x="1" y="2395"/>
                  </a:cubicBezTo>
                  <a:lnTo>
                    <a:pt x="1" y="2395"/>
                  </a:lnTo>
                  <a:cubicBezTo>
                    <a:pt x="407" y="2574"/>
                    <a:pt x="831" y="2657"/>
                    <a:pt x="1249" y="2657"/>
                  </a:cubicBezTo>
                  <a:cubicBezTo>
                    <a:pt x="1706" y="2657"/>
                    <a:pt x="2158" y="2559"/>
                    <a:pt x="2575" y="2383"/>
                  </a:cubicBezTo>
                  <a:cubicBezTo>
                    <a:pt x="2713" y="2295"/>
                    <a:pt x="2700" y="2095"/>
                    <a:pt x="2588" y="2008"/>
                  </a:cubicBezTo>
                  <a:cubicBezTo>
                    <a:pt x="2663" y="1970"/>
                    <a:pt x="2725" y="1920"/>
                    <a:pt x="2750" y="1833"/>
                  </a:cubicBezTo>
                  <a:cubicBezTo>
                    <a:pt x="2788" y="1733"/>
                    <a:pt x="2725" y="1645"/>
                    <a:pt x="2638" y="1608"/>
                  </a:cubicBezTo>
                  <a:cubicBezTo>
                    <a:pt x="2788" y="1558"/>
                    <a:pt x="2938" y="1495"/>
                    <a:pt x="3038" y="1395"/>
                  </a:cubicBezTo>
                  <a:cubicBezTo>
                    <a:pt x="3137" y="1245"/>
                    <a:pt x="3063" y="1095"/>
                    <a:pt x="2938" y="1033"/>
                  </a:cubicBezTo>
                  <a:cubicBezTo>
                    <a:pt x="2950" y="1021"/>
                    <a:pt x="2963" y="1021"/>
                    <a:pt x="2975" y="1008"/>
                  </a:cubicBezTo>
                  <a:lnTo>
                    <a:pt x="2975" y="1008"/>
                  </a:lnTo>
                  <a:cubicBezTo>
                    <a:pt x="2962" y="1021"/>
                    <a:pt x="2938" y="1021"/>
                    <a:pt x="2913" y="1021"/>
                  </a:cubicBezTo>
                  <a:cubicBezTo>
                    <a:pt x="2900" y="1008"/>
                    <a:pt x="2900" y="1008"/>
                    <a:pt x="2888" y="1008"/>
                  </a:cubicBezTo>
                  <a:cubicBezTo>
                    <a:pt x="2788" y="946"/>
                    <a:pt x="2663" y="883"/>
                    <a:pt x="2650" y="746"/>
                  </a:cubicBezTo>
                  <a:lnTo>
                    <a:pt x="2650" y="746"/>
                  </a:lnTo>
                  <a:cubicBezTo>
                    <a:pt x="2625" y="858"/>
                    <a:pt x="2700" y="946"/>
                    <a:pt x="2788" y="1021"/>
                  </a:cubicBezTo>
                  <a:lnTo>
                    <a:pt x="2775" y="1021"/>
                  </a:lnTo>
                  <a:cubicBezTo>
                    <a:pt x="2688" y="996"/>
                    <a:pt x="2613" y="933"/>
                    <a:pt x="2538" y="883"/>
                  </a:cubicBezTo>
                  <a:cubicBezTo>
                    <a:pt x="2475" y="821"/>
                    <a:pt x="2475" y="696"/>
                    <a:pt x="2488" y="646"/>
                  </a:cubicBezTo>
                  <a:cubicBezTo>
                    <a:pt x="2500" y="583"/>
                    <a:pt x="2550" y="508"/>
                    <a:pt x="2475" y="471"/>
                  </a:cubicBezTo>
                  <a:cubicBezTo>
                    <a:pt x="2460" y="471"/>
                    <a:pt x="2449" y="471"/>
                    <a:pt x="2443" y="474"/>
                  </a:cubicBezTo>
                  <a:lnTo>
                    <a:pt x="2443" y="474"/>
                  </a:lnTo>
                  <a:cubicBezTo>
                    <a:pt x="2495" y="388"/>
                    <a:pt x="2586" y="279"/>
                    <a:pt x="2538" y="171"/>
                  </a:cubicBezTo>
                  <a:cubicBezTo>
                    <a:pt x="2521" y="146"/>
                    <a:pt x="2489" y="127"/>
                    <a:pt x="2455" y="127"/>
                  </a:cubicBezTo>
                  <a:cubicBezTo>
                    <a:pt x="2437" y="127"/>
                    <a:pt x="2418" y="133"/>
                    <a:pt x="2400" y="146"/>
                  </a:cubicBezTo>
                  <a:cubicBezTo>
                    <a:pt x="2413" y="121"/>
                    <a:pt x="2425" y="108"/>
                    <a:pt x="2425" y="96"/>
                  </a:cubicBezTo>
                  <a:cubicBezTo>
                    <a:pt x="2434" y="42"/>
                    <a:pt x="2378" y="1"/>
                    <a:pt x="2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1" name="Google Shape;4981;p15"/>
            <p:cNvSpPr/>
            <p:nvPr/>
          </p:nvSpPr>
          <p:spPr>
            <a:xfrm>
              <a:off x="6385875" y="2305225"/>
              <a:ext cx="25025" cy="15875"/>
            </a:xfrm>
            <a:custGeom>
              <a:avLst/>
              <a:gdLst/>
              <a:ahLst/>
              <a:cxnLst/>
              <a:rect l="l" t="t" r="r" b="b"/>
              <a:pathLst>
                <a:path w="1001" h="635" extrusionOk="0">
                  <a:moveTo>
                    <a:pt x="489" y="1"/>
                  </a:moveTo>
                  <a:cubicBezTo>
                    <a:pt x="323" y="1"/>
                    <a:pt x="157" y="20"/>
                    <a:pt x="0" y="59"/>
                  </a:cubicBezTo>
                  <a:cubicBezTo>
                    <a:pt x="250" y="72"/>
                    <a:pt x="488" y="134"/>
                    <a:pt x="738" y="184"/>
                  </a:cubicBezTo>
                  <a:cubicBezTo>
                    <a:pt x="513" y="209"/>
                    <a:pt x="188" y="309"/>
                    <a:pt x="125" y="359"/>
                  </a:cubicBezTo>
                  <a:cubicBezTo>
                    <a:pt x="338" y="322"/>
                    <a:pt x="563" y="334"/>
                    <a:pt x="788" y="322"/>
                  </a:cubicBezTo>
                  <a:lnTo>
                    <a:pt x="788" y="322"/>
                  </a:lnTo>
                  <a:cubicBezTo>
                    <a:pt x="613" y="459"/>
                    <a:pt x="413" y="547"/>
                    <a:pt x="213" y="634"/>
                  </a:cubicBezTo>
                  <a:cubicBezTo>
                    <a:pt x="450" y="609"/>
                    <a:pt x="713" y="572"/>
                    <a:pt x="900" y="409"/>
                  </a:cubicBezTo>
                  <a:cubicBezTo>
                    <a:pt x="925" y="372"/>
                    <a:pt x="913" y="334"/>
                    <a:pt x="888" y="322"/>
                  </a:cubicBezTo>
                  <a:lnTo>
                    <a:pt x="925" y="322"/>
                  </a:lnTo>
                  <a:cubicBezTo>
                    <a:pt x="975" y="247"/>
                    <a:pt x="975" y="209"/>
                    <a:pt x="938" y="197"/>
                  </a:cubicBezTo>
                  <a:cubicBezTo>
                    <a:pt x="963" y="184"/>
                    <a:pt x="975" y="159"/>
                    <a:pt x="975" y="134"/>
                  </a:cubicBezTo>
                  <a:cubicBezTo>
                    <a:pt x="1000" y="34"/>
                    <a:pt x="863" y="34"/>
                    <a:pt x="788" y="22"/>
                  </a:cubicBezTo>
                  <a:cubicBezTo>
                    <a:pt x="689" y="8"/>
                    <a:pt x="589" y="1"/>
                    <a:pt x="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2" name="Google Shape;4982;p15"/>
            <p:cNvSpPr/>
            <p:nvPr/>
          </p:nvSpPr>
          <p:spPr>
            <a:xfrm>
              <a:off x="6390875" y="2300750"/>
              <a:ext cx="14375" cy="2400"/>
            </a:xfrm>
            <a:custGeom>
              <a:avLst/>
              <a:gdLst/>
              <a:ahLst/>
              <a:cxnLst/>
              <a:rect l="l" t="t" r="r" b="b"/>
              <a:pathLst>
                <a:path w="575" h="96" extrusionOk="0">
                  <a:moveTo>
                    <a:pt x="433" y="0"/>
                  </a:moveTo>
                  <a:cubicBezTo>
                    <a:pt x="287" y="0"/>
                    <a:pt x="39" y="56"/>
                    <a:pt x="0" y="63"/>
                  </a:cubicBezTo>
                  <a:cubicBezTo>
                    <a:pt x="130" y="63"/>
                    <a:pt x="268" y="95"/>
                    <a:pt x="408" y="95"/>
                  </a:cubicBezTo>
                  <a:cubicBezTo>
                    <a:pt x="443" y="95"/>
                    <a:pt x="478" y="93"/>
                    <a:pt x="513" y="88"/>
                  </a:cubicBezTo>
                  <a:cubicBezTo>
                    <a:pt x="575" y="22"/>
                    <a:pt x="524"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3" name="Google Shape;4983;p15"/>
            <p:cNvSpPr/>
            <p:nvPr/>
          </p:nvSpPr>
          <p:spPr>
            <a:xfrm>
              <a:off x="6396175" y="2294925"/>
              <a:ext cx="11050" cy="3350"/>
            </a:xfrm>
            <a:custGeom>
              <a:avLst/>
              <a:gdLst/>
              <a:ahLst/>
              <a:cxnLst/>
              <a:rect l="l" t="t" r="r" b="b"/>
              <a:pathLst>
                <a:path w="442" h="134" extrusionOk="0">
                  <a:moveTo>
                    <a:pt x="389" y="0"/>
                  </a:moveTo>
                  <a:cubicBezTo>
                    <a:pt x="372" y="0"/>
                    <a:pt x="352" y="7"/>
                    <a:pt x="338" y="22"/>
                  </a:cubicBezTo>
                  <a:cubicBezTo>
                    <a:pt x="251" y="59"/>
                    <a:pt x="126" y="109"/>
                    <a:pt x="1" y="121"/>
                  </a:cubicBezTo>
                  <a:cubicBezTo>
                    <a:pt x="42" y="129"/>
                    <a:pt x="86" y="133"/>
                    <a:pt x="131" y="133"/>
                  </a:cubicBezTo>
                  <a:cubicBezTo>
                    <a:pt x="233" y="133"/>
                    <a:pt x="339" y="111"/>
                    <a:pt x="426" y="59"/>
                  </a:cubicBezTo>
                  <a:cubicBezTo>
                    <a:pt x="441" y="20"/>
                    <a:pt x="418" y="0"/>
                    <a:pt x="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4" name="Google Shape;4984;p15"/>
            <p:cNvSpPr/>
            <p:nvPr/>
          </p:nvSpPr>
          <p:spPr>
            <a:xfrm>
              <a:off x="6400550" y="2287650"/>
              <a:ext cx="9975" cy="6900"/>
            </a:xfrm>
            <a:custGeom>
              <a:avLst/>
              <a:gdLst/>
              <a:ahLst/>
              <a:cxnLst/>
              <a:rect l="l" t="t" r="r" b="b"/>
              <a:pathLst>
                <a:path w="399" h="276" extrusionOk="0">
                  <a:moveTo>
                    <a:pt x="326" y="0"/>
                  </a:moveTo>
                  <a:cubicBezTo>
                    <a:pt x="213" y="50"/>
                    <a:pt x="113" y="125"/>
                    <a:pt x="13" y="188"/>
                  </a:cubicBezTo>
                  <a:cubicBezTo>
                    <a:pt x="51" y="175"/>
                    <a:pt x="238" y="125"/>
                    <a:pt x="313" y="63"/>
                  </a:cubicBezTo>
                  <a:lnTo>
                    <a:pt x="313" y="63"/>
                  </a:lnTo>
                  <a:cubicBezTo>
                    <a:pt x="226" y="163"/>
                    <a:pt x="138" y="225"/>
                    <a:pt x="1" y="275"/>
                  </a:cubicBezTo>
                  <a:cubicBezTo>
                    <a:pt x="138" y="250"/>
                    <a:pt x="288" y="200"/>
                    <a:pt x="388" y="88"/>
                  </a:cubicBezTo>
                  <a:cubicBezTo>
                    <a:pt x="398" y="67"/>
                    <a:pt x="375" y="47"/>
                    <a:pt x="360" y="47"/>
                  </a:cubicBezTo>
                  <a:cubicBezTo>
                    <a:pt x="356" y="47"/>
                    <a:pt x="353" y="48"/>
                    <a:pt x="351" y="50"/>
                  </a:cubicBezTo>
                  <a:cubicBezTo>
                    <a:pt x="363" y="25"/>
                    <a:pt x="363" y="13"/>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5" name="Google Shape;4985;p15"/>
            <p:cNvSpPr/>
            <p:nvPr/>
          </p:nvSpPr>
          <p:spPr>
            <a:xfrm>
              <a:off x="6373075" y="2261600"/>
              <a:ext cx="63425" cy="32375"/>
            </a:xfrm>
            <a:custGeom>
              <a:avLst/>
              <a:gdLst/>
              <a:ahLst/>
              <a:cxnLst/>
              <a:rect l="l" t="t" r="r" b="b"/>
              <a:pathLst>
                <a:path w="2537" h="1295" extrusionOk="0">
                  <a:moveTo>
                    <a:pt x="662" y="1"/>
                  </a:moveTo>
                  <a:cubicBezTo>
                    <a:pt x="438" y="1"/>
                    <a:pt x="213" y="34"/>
                    <a:pt x="0" y="105"/>
                  </a:cubicBezTo>
                  <a:cubicBezTo>
                    <a:pt x="23" y="104"/>
                    <a:pt x="46" y="103"/>
                    <a:pt x="70" y="103"/>
                  </a:cubicBezTo>
                  <a:cubicBezTo>
                    <a:pt x="359" y="103"/>
                    <a:pt x="648" y="173"/>
                    <a:pt x="937" y="242"/>
                  </a:cubicBezTo>
                  <a:cubicBezTo>
                    <a:pt x="700" y="280"/>
                    <a:pt x="450" y="305"/>
                    <a:pt x="138" y="305"/>
                  </a:cubicBezTo>
                  <a:cubicBezTo>
                    <a:pt x="434" y="373"/>
                    <a:pt x="742" y="431"/>
                    <a:pt x="1050" y="431"/>
                  </a:cubicBezTo>
                  <a:cubicBezTo>
                    <a:pt x="1079" y="431"/>
                    <a:pt x="1108" y="431"/>
                    <a:pt x="1137" y="430"/>
                  </a:cubicBezTo>
                  <a:lnTo>
                    <a:pt x="1250" y="430"/>
                  </a:lnTo>
                  <a:cubicBezTo>
                    <a:pt x="1150" y="455"/>
                    <a:pt x="1037" y="480"/>
                    <a:pt x="925" y="492"/>
                  </a:cubicBezTo>
                  <a:cubicBezTo>
                    <a:pt x="837" y="517"/>
                    <a:pt x="487" y="542"/>
                    <a:pt x="275" y="542"/>
                  </a:cubicBezTo>
                  <a:cubicBezTo>
                    <a:pt x="512" y="617"/>
                    <a:pt x="775" y="655"/>
                    <a:pt x="1025" y="655"/>
                  </a:cubicBezTo>
                  <a:cubicBezTo>
                    <a:pt x="1225" y="680"/>
                    <a:pt x="1425" y="692"/>
                    <a:pt x="1637" y="730"/>
                  </a:cubicBezTo>
                  <a:cubicBezTo>
                    <a:pt x="1662" y="730"/>
                    <a:pt x="1700" y="742"/>
                    <a:pt x="1737" y="742"/>
                  </a:cubicBezTo>
                  <a:cubicBezTo>
                    <a:pt x="1637" y="755"/>
                    <a:pt x="1550" y="767"/>
                    <a:pt x="1525" y="780"/>
                  </a:cubicBezTo>
                  <a:cubicBezTo>
                    <a:pt x="1687" y="792"/>
                    <a:pt x="1862" y="830"/>
                    <a:pt x="2025" y="855"/>
                  </a:cubicBezTo>
                  <a:cubicBezTo>
                    <a:pt x="1887" y="892"/>
                    <a:pt x="1762" y="942"/>
                    <a:pt x="1637" y="992"/>
                  </a:cubicBezTo>
                  <a:cubicBezTo>
                    <a:pt x="1825" y="967"/>
                    <a:pt x="2012" y="955"/>
                    <a:pt x="2212" y="955"/>
                  </a:cubicBezTo>
                  <a:cubicBezTo>
                    <a:pt x="2050" y="992"/>
                    <a:pt x="1887" y="1042"/>
                    <a:pt x="1737" y="1067"/>
                  </a:cubicBezTo>
                  <a:cubicBezTo>
                    <a:pt x="1762" y="1067"/>
                    <a:pt x="1876" y="1073"/>
                    <a:pt x="2001" y="1073"/>
                  </a:cubicBezTo>
                  <a:cubicBezTo>
                    <a:pt x="2063" y="1073"/>
                    <a:pt x="2129" y="1071"/>
                    <a:pt x="2187" y="1067"/>
                  </a:cubicBezTo>
                  <a:lnTo>
                    <a:pt x="2187" y="1067"/>
                  </a:lnTo>
                  <a:cubicBezTo>
                    <a:pt x="2075" y="1105"/>
                    <a:pt x="1850" y="1167"/>
                    <a:pt x="1712" y="1167"/>
                  </a:cubicBezTo>
                  <a:cubicBezTo>
                    <a:pt x="1799" y="1183"/>
                    <a:pt x="1889" y="1193"/>
                    <a:pt x="1979" y="1193"/>
                  </a:cubicBezTo>
                  <a:cubicBezTo>
                    <a:pt x="2095" y="1193"/>
                    <a:pt x="2212" y="1177"/>
                    <a:pt x="2324" y="1142"/>
                  </a:cubicBezTo>
                  <a:lnTo>
                    <a:pt x="2324" y="1142"/>
                  </a:lnTo>
                  <a:cubicBezTo>
                    <a:pt x="2175" y="1217"/>
                    <a:pt x="2025" y="1267"/>
                    <a:pt x="1850" y="1280"/>
                  </a:cubicBezTo>
                  <a:cubicBezTo>
                    <a:pt x="1920" y="1288"/>
                    <a:pt x="1997" y="1295"/>
                    <a:pt x="2074" y="1295"/>
                  </a:cubicBezTo>
                  <a:cubicBezTo>
                    <a:pt x="2227" y="1295"/>
                    <a:pt x="2383" y="1267"/>
                    <a:pt x="2499" y="1167"/>
                  </a:cubicBezTo>
                  <a:cubicBezTo>
                    <a:pt x="2537" y="1142"/>
                    <a:pt x="2512" y="1080"/>
                    <a:pt x="2462" y="1067"/>
                  </a:cubicBezTo>
                  <a:cubicBezTo>
                    <a:pt x="2499" y="1030"/>
                    <a:pt x="2474" y="967"/>
                    <a:pt x="2412" y="967"/>
                  </a:cubicBezTo>
                  <a:cubicBezTo>
                    <a:pt x="2412" y="955"/>
                    <a:pt x="2412" y="955"/>
                    <a:pt x="2399" y="942"/>
                  </a:cubicBezTo>
                  <a:lnTo>
                    <a:pt x="2412" y="942"/>
                  </a:lnTo>
                  <a:cubicBezTo>
                    <a:pt x="2449" y="942"/>
                    <a:pt x="2487" y="905"/>
                    <a:pt x="2474" y="855"/>
                  </a:cubicBezTo>
                  <a:cubicBezTo>
                    <a:pt x="2474" y="817"/>
                    <a:pt x="2424" y="792"/>
                    <a:pt x="2387" y="792"/>
                  </a:cubicBezTo>
                  <a:cubicBezTo>
                    <a:pt x="2312" y="805"/>
                    <a:pt x="2250" y="805"/>
                    <a:pt x="2175" y="817"/>
                  </a:cubicBezTo>
                  <a:cubicBezTo>
                    <a:pt x="2200" y="755"/>
                    <a:pt x="2062" y="742"/>
                    <a:pt x="1912" y="742"/>
                  </a:cubicBezTo>
                  <a:cubicBezTo>
                    <a:pt x="1962" y="705"/>
                    <a:pt x="1975" y="617"/>
                    <a:pt x="1925" y="580"/>
                  </a:cubicBezTo>
                  <a:cubicBezTo>
                    <a:pt x="1850" y="555"/>
                    <a:pt x="1787" y="542"/>
                    <a:pt x="1712" y="530"/>
                  </a:cubicBezTo>
                  <a:cubicBezTo>
                    <a:pt x="1712" y="517"/>
                    <a:pt x="1700" y="505"/>
                    <a:pt x="1687" y="492"/>
                  </a:cubicBezTo>
                  <a:cubicBezTo>
                    <a:pt x="1625" y="442"/>
                    <a:pt x="1575" y="367"/>
                    <a:pt x="1512" y="305"/>
                  </a:cubicBezTo>
                  <a:cubicBezTo>
                    <a:pt x="1525" y="242"/>
                    <a:pt x="1475" y="167"/>
                    <a:pt x="1400" y="167"/>
                  </a:cubicBezTo>
                  <a:cubicBezTo>
                    <a:pt x="1400" y="167"/>
                    <a:pt x="1387" y="180"/>
                    <a:pt x="1387" y="180"/>
                  </a:cubicBezTo>
                  <a:cubicBezTo>
                    <a:pt x="1375" y="167"/>
                    <a:pt x="1362" y="155"/>
                    <a:pt x="1362" y="155"/>
                  </a:cubicBezTo>
                  <a:cubicBezTo>
                    <a:pt x="1350" y="142"/>
                    <a:pt x="1350" y="130"/>
                    <a:pt x="1350" y="130"/>
                  </a:cubicBezTo>
                  <a:cubicBezTo>
                    <a:pt x="1250" y="17"/>
                    <a:pt x="1075" y="42"/>
                    <a:pt x="937" y="17"/>
                  </a:cubicBezTo>
                  <a:cubicBezTo>
                    <a:pt x="846" y="6"/>
                    <a:pt x="754"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6" name="Google Shape;4986;p15"/>
            <p:cNvSpPr/>
            <p:nvPr/>
          </p:nvSpPr>
          <p:spPr>
            <a:xfrm>
              <a:off x="6414925" y="2301825"/>
              <a:ext cx="29700" cy="7475"/>
            </a:xfrm>
            <a:custGeom>
              <a:avLst/>
              <a:gdLst/>
              <a:ahLst/>
              <a:cxnLst/>
              <a:rect l="l" t="t" r="r" b="b"/>
              <a:pathLst>
                <a:path w="1188" h="299" extrusionOk="0">
                  <a:moveTo>
                    <a:pt x="1070" y="1"/>
                  </a:moveTo>
                  <a:cubicBezTo>
                    <a:pt x="972" y="1"/>
                    <a:pt x="849" y="98"/>
                    <a:pt x="763" y="108"/>
                  </a:cubicBezTo>
                  <a:cubicBezTo>
                    <a:pt x="573" y="153"/>
                    <a:pt x="409" y="185"/>
                    <a:pt x="224" y="185"/>
                  </a:cubicBezTo>
                  <a:cubicBezTo>
                    <a:pt x="153" y="185"/>
                    <a:pt x="80" y="181"/>
                    <a:pt x="1" y="170"/>
                  </a:cubicBezTo>
                  <a:lnTo>
                    <a:pt x="1" y="170"/>
                  </a:lnTo>
                  <a:cubicBezTo>
                    <a:pt x="188" y="248"/>
                    <a:pt x="402" y="299"/>
                    <a:pt x="611" y="299"/>
                  </a:cubicBezTo>
                  <a:cubicBezTo>
                    <a:pt x="807" y="299"/>
                    <a:pt x="1000" y="254"/>
                    <a:pt x="1163" y="145"/>
                  </a:cubicBezTo>
                  <a:cubicBezTo>
                    <a:pt x="1188" y="108"/>
                    <a:pt x="1188" y="58"/>
                    <a:pt x="1150" y="33"/>
                  </a:cubicBezTo>
                  <a:cubicBezTo>
                    <a:pt x="1127" y="10"/>
                    <a:pt x="1100"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7" name="Google Shape;4987;p15"/>
            <p:cNvSpPr/>
            <p:nvPr/>
          </p:nvSpPr>
          <p:spPr>
            <a:xfrm>
              <a:off x="6417125" y="2307625"/>
              <a:ext cx="26250" cy="7025"/>
            </a:xfrm>
            <a:custGeom>
              <a:avLst/>
              <a:gdLst/>
              <a:ahLst/>
              <a:cxnLst/>
              <a:rect l="l" t="t" r="r" b="b"/>
              <a:pathLst>
                <a:path w="1050" h="281" extrusionOk="0">
                  <a:moveTo>
                    <a:pt x="962" y="1"/>
                  </a:moveTo>
                  <a:cubicBezTo>
                    <a:pt x="837" y="13"/>
                    <a:pt x="725" y="101"/>
                    <a:pt x="587" y="113"/>
                  </a:cubicBezTo>
                  <a:cubicBezTo>
                    <a:pt x="498" y="136"/>
                    <a:pt x="381" y="154"/>
                    <a:pt x="255" y="154"/>
                  </a:cubicBezTo>
                  <a:cubicBezTo>
                    <a:pt x="172" y="154"/>
                    <a:pt x="85" y="146"/>
                    <a:pt x="0" y="126"/>
                  </a:cubicBezTo>
                  <a:lnTo>
                    <a:pt x="0" y="126"/>
                  </a:lnTo>
                  <a:cubicBezTo>
                    <a:pt x="157" y="224"/>
                    <a:pt x="351" y="281"/>
                    <a:pt x="540" y="281"/>
                  </a:cubicBezTo>
                  <a:cubicBezTo>
                    <a:pt x="713" y="281"/>
                    <a:pt x="881" y="233"/>
                    <a:pt x="1012" y="126"/>
                  </a:cubicBezTo>
                  <a:cubicBezTo>
                    <a:pt x="1050" y="88"/>
                    <a:pt x="1025" y="13"/>
                    <a:pt x="9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8" name="Google Shape;4988;p15"/>
            <p:cNvSpPr/>
            <p:nvPr/>
          </p:nvSpPr>
          <p:spPr>
            <a:xfrm>
              <a:off x="6419925" y="2314475"/>
              <a:ext cx="22125" cy="15725"/>
            </a:xfrm>
            <a:custGeom>
              <a:avLst/>
              <a:gdLst/>
              <a:ahLst/>
              <a:cxnLst/>
              <a:rect l="l" t="t" r="r" b="b"/>
              <a:pathLst>
                <a:path w="885" h="629" extrusionOk="0">
                  <a:moveTo>
                    <a:pt x="786" y="1"/>
                  </a:moveTo>
                  <a:cubicBezTo>
                    <a:pt x="782" y="1"/>
                    <a:pt x="779" y="1"/>
                    <a:pt x="775" y="2"/>
                  </a:cubicBezTo>
                  <a:cubicBezTo>
                    <a:pt x="700" y="14"/>
                    <a:pt x="650" y="64"/>
                    <a:pt x="600" y="77"/>
                  </a:cubicBezTo>
                  <a:cubicBezTo>
                    <a:pt x="529" y="90"/>
                    <a:pt x="457" y="97"/>
                    <a:pt x="385" y="97"/>
                  </a:cubicBezTo>
                  <a:cubicBezTo>
                    <a:pt x="257" y="97"/>
                    <a:pt x="129" y="75"/>
                    <a:pt x="1" y="27"/>
                  </a:cubicBezTo>
                  <a:lnTo>
                    <a:pt x="1" y="27"/>
                  </a:lnTo>
                  <a:cubicBezTo>
                    <a:pt x="144" y="142"/>
                    <a:pt x="339" y="227"/>
                    <a:pt x="524" y="227"/>
                  </a:cubicBezTo>
                  <a:cubicBezTo>
                    <a:pt x="580" y="227"/>
                    <a:pt x="635" y="219"/>
                    <a:pt x="688" y="202"/>
                  </a:cubicBezTo>
                  <a:lnTo>
                    <a:pt x="688" y="202"/>
                  </a:lnTo>
                  <a:cubicBezTo>
                    <a:pt x="625" y="227"/>
                    <a:pt x="563" y="252"/>
                    <a:pt x="500" y="264"/>
                  </a:cubicBezTo>
                  <a:cubicBezTo>
                    <a:pt x="474" y="267"/>
                    <a:pt x="443" y="268"/>
                    <a:pt x="410" y="268"/>
                  </a:cubicBezTo>
                  <a:cubicBezTo>
                    <a:pt x="291" y="268"/>
                    <a:pt x="138" y="248"/>
                    <a:pt x="1" y="189"/>
                  </a:cubicBezTo>
                  <a:lnTo>
                    <a:pt x="1" y="189"/>
                  </a:lnTo>
                  <a:cubicBezTo>
                    <a:pt x="140" y="305"/>
                    <a:pt x="333" y="378"/>
                    <a:pt x="529" y="378"/>
                  </a:cubicBezTo>
                  <a:cubicBezTo>
                    <a:pt x="545" y="378"/>
                    <a:pt x="560" y="378"/>
                    <a:pt x="575" y="377"/>
                  </a:cubicBezTo>
                  <a:lnTo>
                    <a:pt x="575" y="377"/>
                  </a:lnTo>
                  <a:cubicBezTo>
                    <a:pt x="538" y="389"/>
                    <a:pt x="513" y="402"/>
                    <a:pt x="488" y="402"/>
                  </a:cubicBezTo>
                  <a:cubicBezTo>
                    <a:pt x="442" y="417"/>
                    <a:pt x="394" y="424"/>
                    <a:pt x="345" y="424"/>
                  </a:cubicBezTo>
                  <a:cubicBezTo>
                    <a:pt x="235" y="424"/>
                    <a:pt x="121" y="387"/>
                    <a:pt x="26" y="327"/>
                  </a:cubicBezTo>
                  <a:lnTo>
                    <a:pt x="26" y="327"/>
                  </a:lnTo>
                  <a:cubicBezTo>
                    <a:pt x="138" y="452"/>
                    <a:pt x="301" y="514"/>
                    <a:pt x="450" y="514"/>
                  </a:cubicBezTo>
                  <a:cubicBezTo>
                    <a:pt x="388" y="531"/>
                    <a:pt x="317" y="546"/>
                    <a:pt x="249" y="546"/>
                  </a:cubicBezTo>
                  <a:cubicBezTo>
                    <a:pt x="169" y="546"/>
                    <a:pt x="92" y="525"/>
                    <a:pt x="38" y="464"/>
                  </a:cubicBezTo>
                  <a:lnTo>
                    <a:pt x="38" y="464"/>
                  </a:lnTo>
                  <a:cubicBezTo>
                    <a:pt x="92" y="580"/>
                    <a:pt x="222" y="629"/>
                    <a:pt x="355" y="629"/>
                  </a:cubicBezTo>
                  <a:cubicBezTo>
                    <a:pt x="438" y="629"/>
                    <a:pt x="521" y="610"/>
                    <a:pt x="588" y="577"/>
                  </a:cubicBezTo>
                  <a:cubicBezTo>
                    <a:pt x="625" y="539"/>
                    <a:pt x="613" y="502"/>
                    <a:pt x="575" y="489"/>
                  </a:cubicBezTo>
                  <a:cubicBezTo>
                    <a:pt x="600" y="489"/>
                    <a:pt x="638" y="477"/>
                    <a:pt x="663" y="464"/>
                  </a:cubicBezTo>
                  <a:cubicBezTo>
                    <a:pt x="700" y="452"/>
                    <a:pt x="713" y="414"/>
                    <a:pt x="700" y="377"/>
                  </a:cubicBezTo>
                  <a:cubicBezTo>
                    <a:pt x="688" y="364"/>
                    <a:pt x="675" y="364"/>
                    <a:pt x="663" y="364"/>
                  </a:cubicBezTo>
                  <a:cubicBezTo>
                    <a:pt x="688" y="352"/>
                    <a:pt x="713" y="352"/>
                    <a:pt x="738" y="339"/>
                  </a:cubicBezTo>
                  <a:cubicBezTo>
                    <a:pt x="775" y="327"/>
                    <a:pt x="825" y="289"/>
                    <a:pt x="800" y="239"/>
                  </a:cubicBezTo>
                  <a:cubicBezTo>
                    <a:pt x="800" y="202"/>
                    <a:pt x="763" y="189"/>
                    <a:pt x="725" y="189"/>
                  </a:cubicBezTo>
                  <a:cubicBezTo>
                    <a:pt x="750" y="189"/>
                    <a:pt x="788" y="164"/>
                    <a:pt x="813" y="152"/>
                  </a:cubicBezTo>
                  <a:cubicBezTo>
                    <a:pt x="884" y="116"/>
                    <a:pt x="854" y="1"/>
                    <a:pt x="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9" name="Google Shape;4989;p15"/>
            <p:cNvSpPr/>
            <p:nvPr/>
          </p:nvSpPr>
          <p:spPr>
            <a:xfrm>
              <a:off x="6420875" y="2328875"/>
              <a:ext cx="16425" cy="4725"/>
            </a:xfrm>
            <a:custGeom>
              <a:avLst/>
              <a:gdLst/>
              <a:ahLst/>
              <a:cxnLst/>
              <a:rect l="l" t="t" r="r" b="b"/>
              <a:pathLst>
                <a:path w="657" h="189" extrusionOk="0">
                  <a:moveTo>
                    <a:pt x="0" y="1"/>
                  </a:moveTo>
                  <a:cubicBezTo>
                    <a:pt x="68" y="136"/>
                    <a:pt x="224" y="189"/>
                    <a:pt x="373" y="189"/>
                  </a:cubicBezTo>
                  <a:cubicBezTo>
                    <a:pt x="417" y="189"/>
                    <a:pt x="460" y="184"/>
                    <a:pt x="500" y="176"/>
                  </a:cubicBezTo>
                  <a:cubicBezTo>
                    <a:pt x="550" y="163"/>
                    <a:pt x="612" y="163"/>
                    <a:pt x="637" y="113"/>
                  </a:cubicBezTo>
                  <a:cubicBezTo>
                    <a:pt x="656" y="75"/>
                    <a:pt x="625" y="38"/>
                    <a:pt x="587" y="38"/>
                  </a:cubicBezTo>
                  <a:cubicBezTo>
                    <a:pt x="575" y="38"/>
                    <a:pt x="562" y="41"/>
                    <a:pt x="550" y="51"/>
                  </a:cubicBezTo>
                  <a:cubicBezTo>
                    <a:pt x="462" y="76"/>
                    <a:pt x="359" y="101"/>
                    <a:pt x="261" y="101"/>
                  </a:cubicBezTo>
                  <a:cubicBezTo>
                    <a:pt x="163" y="101"/>
                    <a:pt x="69" y="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0" name="Google Shape;4990;p15"/>
            <p:cNvSpPr/>
            <p:nvPr/>
          </p:nvSpPr>
          <p:spPr>
            <a:xfrm>
              <a:off x="6420550" y="2332950"/>
              <a:ext cx="9400" cy="5975"/>
            </a:xfrm>
            <a:custGeom>
              <a:avLst/>
              <a:gdLst/>
              <a:ahLst/>
              <a:cxnLst/>
              <a:rect l="l" t="t" r="r" b="b"/>
              <a:pathLst>
                <a:path w="376" h="239" extrusionOk="0">
                  <a:moveTo>
                    <a:pt x="1" y="0"/>
                  </a:moveTo>
                  <a:lnTo>
                    <a:pt x="1" y="0"/>
                  </a:lnTo>
                  <a:cubicBezTo>
                    <a:pt x="24" y="142"/>
                    <a:pt x="192" y="239"/>
                    <a:pt x="327" y="239"/>
                  </a:cubicBezTo>
                  <a:cubicBezTo>
                    <a:pt x="335" y="239"/>
                    <a:pt x="343" y="238"/>
                    <a:pt x="351" y="238"/>
                  </a:cubicBezTo>
                  <a:cubicBezTo>
                    <a:pt x="363" y="238"/>
                    <a:pt x="376" y="213"/>
                    <a:pt x="376" y="200"/>
                  </a:cubicBezTo>
                  <a:cubicBezTo>
                    <a:pt x="368" y="178"/>
                    <a:pt x="347" y="173"/>
                    <a:pt x="326" y="173"/>
                  </a:cubicBezTo>
                  <a:cubicBezTo>
                    <a:pt x="312" y="173"/>
                    <a:pt x="298" y="175"/>
                    <a:pt x="288" y="175"/>
                  </a:cubicBezTo>
                  <a:cubicBezTo>
                    <a:pt x="176" y="150"/>
                    <a:pt x="51"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1" name="Google Shape;4991;p15"/>
            <p:cNvSpPr/>
            <p:nvPr/>
          </p:nvSpPr>
          <p:spPr>
            <a:xfrm>
              <a:off x="6382750" y="2238400"/>
              <a:ext cx="38900" cy="13175"/>
            </a:xfrm>
            <a:custGeom>
              <a:avLst/>
              <a:gdLst/>
              <a:ahLst/>
              <a:cxnLst/>
              <a:rect l="l" t="t" r="r" b="b"/>
              <a:pathLst>
                <a:path w="1556" h="527" extrusionOk="0">
                  <a:moveTo>
                    <a:pt x="1369" y="1"/>
                  </a:moveTo>
                  <a:cubicBezTo>
                    <a:pt x="1344" y="1"/>
                    <a:pt x="1317" y="7"/>
                    <a:pt x="1288" y="21"/>
                  </a:cubicBezTo>
                  <a:lnTo>
                    <a:pt x="1300" y="21"/>
                  </a:lnTo>
                  <a:cubicBezTo>
                    <a:pt x="1308" y="18"/>
                    <a:pt x="1312" y="17"/>
                    <a:pt x="1313" y="17"/>
                  </a:cubicBezTo>
                  <a:lnTo>
                    <a:pt x="1313" y="17"/>
                  </a:lnTo>
                  <a:cubicBezTo>
                    <a:pt x="1319" y="17"/>
                    <a:pt x="1283" y="33"/>
                    <a:pt x="1263" y="33"/>
                  </a:cubicBezTo>
                  <a:cubicBezTo>
                    <a:pt x="1101" y="128"/>
                    <a:pt x="715" y="209"/>
                    <a:pt x="341" y="209"/>
                  </a:cubicBezTo>
                  <a:cubicBezTo>
                    <a:pt x="224" y="209"/>
                    <a:pt x="108" y="201"/>
                    <a:pt x="0" y="183"/>
                  </a:cubicBezTo>
                  <a:lnTo>
                    <a:pt x="0" y="183"/>
                  </a:lnTo>
                  <a:cubicBezTo>
                    <a:pt x="273" y="292"/>
                    <a:pt x="578" y="368"/>
                    <a:pt x="877" y="368"/>
                  </a:cubicBezTo>
                  <a:cubicBezTo>
                    <a:pt x="991" y="368"/>
                    <a:pt x="1103" y="357"/>
                    <a:pt x="1213" y="333"/>
                  </a:cubicBezTo>
                  <a:lnTo>
                    <a:pt x="1213" y="333"/>
                  </a:lnTo>
                  <a:cubicBezTo>
                    <a:pt x="1200" y="346"/>
                    <a:pt x="1200" y="346"/>
                    <a:pt x="1188" y="346"/>
                  </a:cubicBezTo>
                  <a:cubicBezTo>
                    <a:pt x="1019" y="419"/>
                    <a:pt x="860" y="449"/>
                    <a:pt x="687" y="449"/>
                  </a:cubicBezTo>
                  <a:cubicBezTo>
                    <a:pt x="654" y="449"/>
                    <a:pt x="621" y="447"/>
                    <a:pt x="588" y="446"/>
                  </a:cubicBezTo>
                  <a:lnTo>
                    <a:pt x="588" y="446"/>
                  </a:lnTo>
                  <a:cubicBezTo>
                    <a:pt x="720" y="493"/>
                    <a:pt x="871" y="527"/>
                    <a:pt x="1020" y="527"/>
                  </a:cubicBezTo>
                  <a:cubicBezTo>
                    <a:pt x="1181" y="527"/>
                    <a:pt x="1339" y="487"/>
                    <a:pt x="1463" y="383"/>
                  </a:cubicBezTo>
                  <a:cubicBezTo>
                    <a:pt x="1500" y="333"/>
                    <a:pt x="1488" y="283"/>
                    <a:pt x="1450" y="258"/>
                  </a:cubicBezTo>
                  <a:cubicBezTo>
                    <a:pt x="1555" y="174"/>
                    <a:pt x="1501"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2" name="Google Shape;4992;p15"/>
            <p:cNvSpPr/>
            <p:nvPr/>
          </p:nvSpPr>
          <p:spPr>
            <a:xfrm>
              <a:off x="6386500" y="2231425"/>
              <a:ext cx="34400" cy="9125"/>
            </a:xfrm>
            <a:custGeom>
              <a:avLst/>
              <a:gdLst/>
              <a:ahLst/>
              <a:cxnLst/>
              <a:rect l="l" t="t" r="r" b="b"/>
              <a:pathLst>
                <a:path w="1376" h="365" extrusionOk="0">
                  <a:moveTo>
                    <a:pt x="1220" y="0"/>
                  </a:moveTo>
                  <a:cubicBezTo>
                    <a:pt x="1166" y="0"/>
                    <a:pt x="1132" y="37"/>
                    <a:pt x="1113" y="37"/>
                  </a:cubicBezTo>
                  <a:cubicBezTo>
                    <a:pt x="738" y="200"/>
                    <a:pt x="388" y="300"/>
                    <a:pt x="0" y="300"/>
                  </a:cubicBezTo>
                  <a:cubicBezTo>
                    <a:pt x="175" y="342"/>
                    <a:pt x="357" y="364"/>
                    <a:pt x="538" y="364"/>
                  </a:cubicBezTo>
                  <a:cubicBezTo>
                    <a:pt x="783" y="364"/>
                    <a:pt x="1027" y="323"/>
                    <a:pt x="1250" y="237"/>
                  </a:cubicBezTo>
                  <a:cubicBezTo>
                    <a:pt x="1350" y="212"/>
                    <a:pt x="1375" y="62"/>
                    <a:pt x="1275" y="12"/>
                  </a:cubicBezTo>
                  <a:cubicBezTo>
                    <a:pt x="1255" y="4"/>
                    <a:pt x="1237" y="0"/>
                    <a:pt x="12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3" name="Google Shape;4993;p15"/>
            <p:cNvSpPr/>
            <p:nvPr/>
          </p:nvSpPr>
          <p:spPr>
            <a:xfrm>
              <a:off x="6394000" y="2223475"/>
              <a:ext cx="28350" cy="11550"/>
            </a:xfrm>
            <a:custGeom>
              <a:avLst/>
              <a:gdLst/>
              <a:ahLst/>
              <a:cxnLst/>
              <a:rect l="l" t="t" r="r" b="b"/>
              <a:pathLst>
                <a:path w="1134" h="462" extrusionOk="0">
                  <a:moveTo>
                    <a:pt x="1002" y="1"/>
                  </a:moveTo>
                  <a:cubicBezTo>
                    <a:pt x="993" y="1"/>
                    <a:pt x="984" y="2"/>
                    <a:pt x="975" y="5"/>
                  </a:cubicBezTo>
                  <a:cubicBezTo>
                    <a:pt x="875" y="55"/>
                    <a:pt x="813" y="143"/>
                    <a:pt x="713" y="180"/>
                  </a:cubicBezTo>
                  <a:cubicBezTo>
                    <a:pt x="488" y="318"/>
                    <a:pt x="275" y="393"/>
                    <a:pt x="0" y="455"/>
                  </a:cubicBezTo>
                  <a:cubicBezTo>
                    <a:pt x="60" y="459"/>
                    <a:pt x="122" y="462"/>
                    <a:pt x="186" y="462"/>
                  </a:cubicBezTo>
                  <a:cubicBezTo>
                    <a:pt x="521" y="462"/>
                    <a:pt x="890" y="395"/>
                    <a:pt x="1100" y="143"/>
                  </a:cubicBezTo>
                  <a:cubicBezTo>
                    <a:pt x="1133" y="77"/>
                    <a:pt x="1069" y="1"/>
                    <a:pt x="10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4" name="Google Shape;4994;p15"/>
            <p:cNvSpPr/>
            <p:nvPr/>
          </p:nvSpPr>
          <p:spPr>
            <a:xfrm>
              <a:off x="6408675" y="2215325"/>
              <a:ext cx="12750" cy="12050"/>
            </a:xfrm>
            <a:custGeom>
              <a:avLst/>
              <a:gdLst/>
              <a:ahLst/>
              <a:cxnLst/>
              <a:rect l="l" t="t" r="r" b="b"/>
              <a:pathLst>
                <a:path w="510" h="482" extrusionOk="0">
                  <a:moveTo>
                    <a:pt x="444" y="1"/>
                  </a:moveTo>
                  <a:cubicBezTo>
                    <a:pt x="438" y="1"/>
                    <a:pt x="431" y="2"/>
                    <a:pt x="426" y="6"/>
                  </a:cubicBezTo>
                  <a:cubicBezTo>
                    <a:pt x="351" y="44"/>
                    <a:pt x="338" y="131"/>
                    <a:pt x="288" y="181"/>
                  </a:cubicBezTo>
                  <a:cubicBezTo>
                    <a:pt x="263" y="231"/>
                    <a:pt x="113" y="406"/>
                    <a:pt x="1" y="481"/>
                  </a:cubicBezTo>
                  <a:cubicBezTo>
                    <a:pt x="201" y="419"/>
                    <a:pt x="388" y="281"/>
                    <a:pt x="488" y="94"/>
                  </a:cubicBezTo>
                  <a:cubicBezTo>
                    <a:pt x="509" y="52"/>
                    <a:pt x="477" y="1"/>
                    <a:pt x="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5" name="Google Shape;4995;p15"/>
            <p:cNvSpPr/>
            <p:nvPr/>
          </p:nvSpPr>
          <p:spPr>
            <a:xfrm>
              <a:off x="6399300" y="2251700"/>
              <a:ext cx="40950" cy="8600"/>
            </a:xfrm>
            <a:custGeom>
              <a:avLst/>
              <a:gdLst/>
              <a:ahLst/>
              <a:cxnLst/>
              <a:rect l="l" t="t" r="r" b="b"/>
              <a:pathLst>
                <a:path w="1638" h="344" extrusionOk="0">
                  <a:moveTo>
                    <a:pt x="1488" y="1"/>
                  </a:moveTo>
                  <a:cubicBezTo>
                    <a:pt x="1338" y="13"/>
                    <a:pt x="1188" y="88"/>
                    <a:pt x="1038" y="101"/>
                  </a:cubicBezTo>
                  <a:cubicBezTo>
                    <a:pt x="942" y="117"/>
                    <a:pt x="792" y="128"/>
                    <a:pt x="630" y="128"/>
                  </a:cubicBezTo>
                  <a:cubicBezTo>
                    <a:pt x="413" y="128"/>
                    <a:pt x="172" y="108"/>
                    <a:pt x="1" y="51"/>
                  </a:cubicBezTo>
                  <a:lnTo>
                    <a:pt x="1" y="51"/>
                  </a:lnTo>
                  <a:cubicBezTo>
                    <a:pt x="314" y="220"/>
                    <a:pt x="684" y="344"/>
                    <a:pt x="1046" y="344"/>
                  </a:cubicBezTo>
                  <a:cubicBezTo>
                    <a:pt x="1218" y="344"/>
                    <a:pt x="1389" y="315"/>
                    <a:pt x="1550" y="251"/>
                  </a:cubicBezTo>
                  <a:cubicBezTo>
                    <a:pt x="1638" y="188"/>
                    <a:pt x="1600" y="26"/>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6" name="Google Shape;4996;p15"/>
            <p:cNvSpPr/>
            <p:nvPr/>
          </p:nvSpPr>
          <p:spPr>
            <a:xfrm>
              <a:off x="6409300" y="2260150"/>
              <a:ext cx="31500" cy="6400"/>
            </a:xfrm>
            <a:custGeom>
              <a:avLst/>
              <a:gdLst/>
              <a:ahLst/>
              <a:cxnLst/>
              <a:rect l="l" t="t" r="r" b="b"/>
              <a:pathLst>
                <a:path w="1260" h="256" extrusionOk="0">
                  <a:moveTo>
                    <a:pt x="1" y="0"/>
                  </a:moveTo>
                  <a:lnTo>
                    <a:pt x="1" y="0"/>
                  </a:lnTo>
                  <a:cubicBezTo>
                    <a:pt x="285" y="152"/>
                    <a:pt x="593" y="255"/>
                    <a:pt x="913" y="255"/>
                  </a:cubicBezTo>
                  <a:cubicBezTo>
                    <a:pt x="987" y="255"/>
                    <a:pt x="1062" y="250"/>
                    <a:pt x="1138" y="238"/>
                  </a:cubicBezTo>
                  <a:cubicBezTo>
                    <a:pt x="1259" y="194"/>
                    <a:pt x="1205" y="42"/>
                    <a:pt x="1105" y="42"/>
                  </a:cubicBezTo>
                  <a:cubicBezTo>
                    <a:pt x="1091" y="42"/>
                    <a:pt x="1077" y="45"/>
                    <a:pt x="1063" y="50"/>
                  </a:cubicBezTo>
                  <a:cubicBezTo>
                    <a:pt x="921" y="74"/>
                    <a:pt x="785" y="85"/>
                    <a:pt x="652" y="85"/>
                  </a:cubicBezTo>
                  <a:cubicBezTo>
                    <a:pt x="432" y="85"/>
                    <a:pt x="219" y="5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7" name="Google Shape;4997;p15"/>
            <p:cNvSpPr/>
            <p:nvPr/>
          </p:nvSpPr>
          <p:spPr>
            <a:xfrm>
              <a:off x="6416500" y="2266525"/>
              <a:ext cx="29075" cy="5325"/>
            </a:xfrm>
            <a:custGeom>
              <a:avLst/>
              <a:gdLst/>
              <a:ahLst/>
              <a:cxnLst/>
              <a:rect l="l" t="t" r="r" b="b"/>
              <a:pathLst>
                <a:path w="1163" h="213" extrusionOk="0">
                  <a:moveTo>
                    <a:pt x="1020" y="1"/>
                  </a:moveTo>
                  <a:cubicBezTo>
                    <a:pt x="942" y="1"/>
                    <a:pt x="850" y="45"/>
                    <a:pt x="775" y="45"/>
                  </a:cubicBezTo>
                  <a:cubicBezTo>
                    <a:pt x="715" y="65"/>
                    <a:pt x="565" y="78"/>
                    <a:pt x="403" y="78"/>
                  </a:cubicBezTo>
                  <a:cubicBezTo>
                    <a:pt x="261" y="78"/>
                    <a:pt x="111" y="69"/>
                    <a:pt x="0" y="45"/>
                  </a:cubicBezTo>
                  <a:lnTo>
                    <a:pt x="0" y="45"/>
                  </a:lnTo>
                  <a:cubicBezTo>
                    <a:pt x="246" y="145"/>
                    <a:pt x="512" y="212"/>
                    <a:pt x="778" y="212"/>
                  </a:cubicBezTo>
                  <a:cubicBezTo>
                    <a:pt x="877" y="212"/>
                    <a:pt x="976" y="203"/>
                    <a:pt x="1075" y="183"/>
                  </a:cubicBezTo>
                  <a:cubicBezTo>
                    <a:pt x="1137" y="170"/>
                    <a:pt x="1162" y="95"/>
                    <a:pt x="1125" y="45"/>
                  </a:cubicBezTo>
                  <a:cubicBezTo>
                    <a:pt x="1096" y="12"/>
                    <a:pt x="1060" y="1"/>
                    <a:pt x="10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8" name="Google Shape;4998;p15"/>
            <p:cNvSpPr/>
            <p:nvPr/>
          </p:nvSpPr>
          <p:spPr>
            <a:xfrm>
              <a:off x="6430850" y="2269650"/>
              <a:ext cx="25650" cy="6775"/>
            </a:xfrm>
            <a:custGeom>
              <a:avLst/>
              <a:gdLst/>
              <a:ahLst/>
              <a:cxnLst/>
              <a:rect l="l" t="t" r="r" b="b"/>
              <a:pathLst>
                <a:path w="1026" h="271" extrusionOk="0">
                  <a:moveTo>
                    <a:pt x="921" y="1"/>
                  </a:moveTo>
                  <a:cubicBezTo>
                    <a:pt x="877" y="1"/>
                    <a:pt x="829" y="38"/>
                    <a:pt x="788" y="58"/>
                  </a:cubicBezTo>
                  <a:cubicBezTo>
                    <a:pt x="600" y="138"/>
                    <a:pt x="432" y="174"/>
                    <a:pt x="241" y="174"/>
                  </a:cubicBezTo>
                  <a:cubicBezTo>
                    <a:pt x="165" y="174"/>
                    <a:pt x="86" y="168"/>
                    <a:pt x="1" y="158"/>
                  </a:cubicBezTo>
                  <a:lnTo>
                    <a:pt x="1" y="158"/>
                  </a:lnTo>
                  <a:cubicBezTo>
                    <a:pt x="170" y="225"/>
                    <a:pt x="357" y="271"/>
                    <a:pt x="541" y="271"/>
                  </a:cubicBezTo>
                  <a:cubicBezTo>
                    <a:pt x="697" y="271"/>
                    <a:pt x="851" y="238"/>
                    <a:pt x="988" y="158"/>
                  </a:cubicBezTo>
                  <a:cubicBezTo>
                    <a:pt x="1026" y="120"/>
                    <a:pt x="1013" y="33"/>
                    <a:pt x="951" y="8"/>
                  </a:cubicBezTo>
                  <a:cubicBezTo>
                    <a:pt x="941" y="3"/>
                    <a:pt x="931"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9" name="Google Shape;4999;p15"/>
            <p:cNvSpPr/>
            <p:nvPr/>
          </p:nvSpPr>
          <p:spPr>
            <a:xfrm>
              <a:off x="6410550" y="2272625"/>
              <a:ext cx="51575" cy="31725"/>
            </a:xfrm>
            <a:custGeom>
              <a:avLst/>
              <a:gdLst/>
              <a:ahLst/>
              <a:cxnLst/>
              <a:rect l="l" t="t" r="r" b="b"/>
              <a:pathLst>
                <a:path w="2063" h="1269" extrusionOk="0">
                  <a:moveTo>
                    <a:pt x="1931" y="0"/>
                  </a:moveTo>
                  <a:cubicBezTo>
                    <a:pt x="1917" y="0"/>
                    <a:pt x="1902" y="4"/>
                    <a:pt x="1888" y="14"/>
                  </a:cubicBezTo>
                  <a:cubicBezTo>
                    <a:pt x="1813" y="51"/>
                    <a:pt x="1738" y="101"/>
                    <a:pt x="1650" y="139"/>
                  </a:cubicBezTo>
                  <a:cubicBezTo>
                    <a:pt x="1502" y="200"/>
                    <a:pt x="1359" y="231"/>
                    <a:pt x="1205" y="231"/>
                  </a:cubicBezTo>
                  <a:cubicBezTo>
                    <a:pt x="1140" y="231"/>
                    <a:pt x="1072" y="225"/>
                    <a:pt x="1000" y="214"/>
                  </a:cubicBezTo>
                  <a:lnTo>
                    <a:pt x="1000" y="214"/>
                  </a:lnTo>
                  <a:cubicBezTo>
                    <a:pt x="1145" y="273"/>
                    <a:pt x="1310" y="308"/>
                    <a:pt x="1472" y="308"/>
                  </a:cubicBezTo>
                  <a:cubicBezTo>
                    <a:pt x="1619" y="308"/>
                    <a:pt x="1763" y="279"/>
                    <a:pt x="1888" y="214"/>
                  </a:cubicBezTo>
                  <a:lnTo>
                    <a:pt x="1888" y="214"/>
                  </a:lnTo>
                  <a:cubicBezTo>
                    <a:pt x="1813" y="264"/>
                    <a:pt x="1738" y="301"/>
                    <a:pt x="1663" y="339"/>
                  </a:cubicBezTo>
                  <a:cubicBezTo>
                    <a:pt x="1551" y="395"/>
                    <a:pt x="1359" y="441"/>
                    <a:pt x="1194" y="441"/>
                  </a:cubicBezTo>
                  <a:cubicBezTo>
                    <a:pt x="1175" y="441"/>
                    <a:pt x="1156" y="440"/>
                    <a:pt x="1138" y="439"/>
                  </a:cubicBezTo>
                  <a:lnTo>
                    <a:pt x="1138" y="439"/>
                  </a:lnTo>
                  <a:cubicBezTo>
                    <a:pt x="1238" y="476"/>
                    <a:pt x="1363" y="489"/>
                    <a:pt x="1475" y="489"/>
                  </a:cubicBezTo>
                  <a:cubicBezTo>
                    <a:pt x="1475" y="489"/>
                    <a:pt x="1463" y="501"/>
                    <a:pt x="1463" y="501"/>
                  </a:cubicBezTo>
                  <a:cubicBezTo>
                    <a:pt x="1340" y="648"/>
                    <a:pt x="760" y="964"/>
                    <a:pt x="278" y="964"/>
                  </a:cubicBezTo>
                  <a:cubicBezTo>
                    <a:pt x="269" y="964"/>
                    <a:pt x="260" y="964"/>
                    <a:pt x="251" y="963"/>
                  </a:cubicBezTo>
                  <a:lnTo>
                    <a:pt x="251" y="963"/>
                  </a:lnTo>
                  <a:cubicBezTo>
                    <a:pt x="396" y="988"/>
                    <a:pt x="546" y="1001"/>
                    <a:pt x="699" y="1001"/>
                  </a:cubicBezTo>
                  <a:cubicBezTo>
                    <a:pt x="782" y="1001"/>
                    <a:pt x="866" y="997"/>
                    <a:pt x="950" y="988"/>
                  </a:cubicBezTo>
                  <a:lnTo>
                    <a:pt x="950" y="988"/>
                  </a:lnTo>
                  <a:cubicBezTo>
                    <a:pt x="638" y="1113"/>
                    <a:pt x="326" y="1176"/>
                    <a:pt x="1" y="1188"/>
                  </a:cubicBezTo>
                  <a:cubicBezTo>
                    <a:pt x="190" y="1242"/>
                    <a:pt x="386" y="1269"/>
                    <a:pt x="582" y="1269"/>
                  </a:cubicBezTo>
                  <a:cubicBezTo>
                    <a:pt x="891" y="1269"/>
                    <a:pt x="1200" y="1201"/>
                    <a:pt x="1475" y="1063"/>
                  </a:cubicBezTo>
                  <a:cubicBezTo>
                    <a:pt x="1563" y="1001"/>
                    <a:pt x="1525" y="864"/>
                    <a:pt x="1438" y="826"/>
                  </a:cubicBezTo>
                  <a:cubicBezTo>
                    <a:pt x="1500" y="789"/>
                    <a:pt x="1563" y="751"/>
                    <a:pt x="1613" y="714"/>
                  </a:cubicBezTo>
                  <a:cubicBezTo>
                    <a:pt x="1738" y="601"/>
                    <a:pt x="1738" y="514"/>
                    <a:pt x="1688" y="464"/>
                  </a:cubicBezTo>
                  <a:cubicBezTo>
                    <a:pt x="1813" y="439"/>
                    <a:pt x="1938" y="376"/>
                    <a:pt x="2038" y="289"/>
                  </a:cubicBezTo>
                  <a:cubicBezTo>
                    <a:pt x="2063" y="264"/>
                    <a:pt x="2063" y="201"/>
                    <a:pt x="2025" y="176"/>
                  </a:cubicBezTo>
                  <a:cubicBezTo>
                    <a:pt x="2011" y="162"/>
                    <a:pt x="1996" y="156"/>
                    <a:pt x="1981" y="156"/>
                  </a:cubicBezTo>
                  <a:cubicBezTo>
                    <a:pt x="1971" y="156"/>
                    <a:pt x="1961" y="159"/>
                    <a:pt x="1950" y="164"/>
                  </a:cubicBezTo>
                  <a:cubicBezTo>
                    <a:pt x="1975" y="151"/>
                    <a:pt x="1988" y="139"/>
                    <a:pt x="2000" y="139"/>
                  </a:cubicBezTo>
                  <a:cubicBezTo>
                    <a:pt x="2051" y="78"/>
                    <a:pt x="1994" y="0"/>
                    <a:pt x="19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0" name="Google Shape;5000;p15"/>
            <p:cNvSpPr/>
            <p:nvPr/>
          </p:nvSpPr>
          <p:spPr>
            <a:xfrm>
              <a:off x="6362125" y="2107250"/>
              <a:ext cx="45650" cy="20450"/>
            </a:xfrm>
            <a:custGeom>
              <a:avLst/>
              <a:gdLst/>
              <a:ahLst/>
              <a:cxnLst/>
              <a:rect l="l" t="t" r="r" b="b"/>
              <a:pathLst>
                <a:path w="1826" h="818" extrusionOk="0">
                  <a:moveTo>
                    <a:pt x="1463" y="0"/>
                  </a:moveTo>
                  <a:cubicBezTo>
                    <a:pt x="1370" y="0"/>
                    <a:pt x="1264" y="31"/>
                    <a:pt x="1188" y="31"/>
                  </a:cubicBezTo>
                  <a:cubicBezTo>
                    <a:pt x="776" y="93"/>
                    <a:pt x="376" y="193"/>
                    <a:pt x="13" y="380"/>
                  </a:cubicBezTo>
                  <a:cubicBezTo>
                    <a:pt x="351" y="293"/>
                    <a:pt x="701" y="255"/>
                    <a:pt x="1050" y="255"/>
                  </a:cubicBezTo>
                  <a:cubicBezTo>
                    <a:pt x="688" y="305"/>
                    <a:pt x="326" y="405"/>
                    <a:pt x="1" y="555"/>
                  </a:cubicBezTo>
                  <a:cubicBezTo>
                    <a:pt x="338" y="505"/>
                    <a:pt x="688" y="493"/>
                    <a:pt x="1025" y="493"/>
                  </a:cubicBezTo>
                  <a:cubicBezTo>
                    <a:pt x="713" y="543"/>
                    <a:pt x="413" y="655"/>
                    <a:pt x="138" y="818"/>
                  </a:cubicBezTo>
                  <a:cubicBezTo>
                    <a:pt x="531" y="722"/>
                    <a:pt x="941" y="690"/>
                    <a:pt x="1354" y="690"/>
                  </a:cubicBezTo>
                  <a:cubicBezTo>
                    <a:pt x="1428" y="690"/>
                    <a:pt x="1502" y="691"/>
                    <a:pt x="1575" y="693"/>
                  </a:cubicBezTo>
                  <a:cubicBezTo>
                    <a:pt x="1588" y="696"/>
                    <a:pt x="1601" y="698"/>
                    <a:pt x="1613" y="698"/>
                  </a:cubicBezTo>
                  <a:cubicBezTo>
                    <a:pt x="1730" y="698"/>
                    <a:pt x="1798" y="549"/>
                    <a:pt x="1663" y="493"/>
                  </a:cubicBezTo>
                  <a:cubicBezTo>
                    <a:pt x="1750" y="493"/>
                    <a:pt x="1825" y="393"/>
                    <a:pt x="1800" y="318"/>
                  </a:cubicBezTo>
                  <a:cubicBezTo>
                    <a:pt x="1763" y="230"/>
                    <a:pt x="1700" y="205"/>
                    <a:pt x="1613" y="205"/>
                  </a:cubicBezTo>
                  <a:cubicBezTo>
                    <a:pt x="1638" y="180"/>
                    <a:pt x="1650" y="143"/>
                    <a:pt x="1638" y="93"/>
                  </a:cubicBezTo>
                  <a:cubicBezTo>
                    <a:pt x="1604" y="20"/>
                    <a:pt x="1538" y="0"/>
                    <a:pt x="14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1" name="Google Shape;5001;p15"/>
            <p:cNvSpPr/>
            <p:nvPr/>
          </p:nvSpPr>
          <p:spPr>
            <a:xfrm>
              <a:off x="6382125" y="2102375"/>
              <a:ext cx="24325" cy="5025"/>
            </a:xfrm>
            <a:custGeom>
              <a:avLst/>
              <a:gdLst/>
              <a:ahLst/>
              <a:cxnLst/>
              <a:rect l="l" t="t" r="r" b="b"/>
              <a:pathLst>
                <a:path w="973" h="201" extrusionOk="0">
                  <a:moveTo>
                    <a:pt x="813" y="1"/>
                  </a:moveTo>
                  <a:cubicBezTo>
                    <a:pt x="753" y="1"/>
                    <a:pt x="688" y="13"/>
                    <a:pt x="638" y="13"/>
                  </a:cubicBezTo>
                  <a:cubicBezTo>
                    <a:pt x="413" y="26"/>
                    <a:pt x="175" y="51"/>
                    <a:pt x="1" y="201"/>
                  </a:cubicBezTo>
                  <a:cubicBezTo>
                    <a:pt x="100" y="167"/>
                    <a:pt x="206" y="157"/>
                    <a:pt x="313" y="157"/>
                  </a:cubicBezTo>
                  <a:cubicBezTo>
                    <a:pt x="465" y="157"/>
                    <a:pt x="621" y="177"/>
                    <a:pt x="771" y="177"/>
                  </a:cubicBezTo>
                  <a:cubicBezTo>
                    <a:pt x="793" y="177"/>
                    <a:pt x="816" y="177"/>
                    <a:pt x="838" y="176"/>
                  </a:cubicBezTo>
                  <a:cubicBezTo>
                    <a:pt x="844" y="177"/>
                    <a:pt x="851" y="177"/>
                    <a:pt x="857" y="177"/>
                  </a:cubicBezTo>
                  <a:cubicBezTo>
                    <a:pt x="915" y="177"/>
                    <a:pt x="973" y="130"/>
                    <a:pt x="950" y="63"/>
                  </a:cubicBezTo>
                  <a:cubicBezTo>
                    <a:pt x="925" y="13"/>
                    <a:pt x="872" y="1"/>
                    <a:pt x="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2" name="Google Shape;5002;p15"/>
            <p:cNvSpPr/>
            <p:nvPr/>
          </p:nvSpPr>
          <p:spPr>
            <a:xfrm>
              <a:off x="6379325" y="2088975"/>
              <a:ext cx="33850" cy="13750"/>
            </a:xfrm>
            <a:custGeom>
              <a:avLst/>
              <a:gdLst/>
              <a:ahLst/>
              <a:cxnLst/>
              <a:rect l="l" t="t" r="r" b="b"/>
              <a:pathLst>
                <a:path w="1354" h="550" extrusionOk="0">
                  <a:moveTo>
                    <a:pt x="442" y="1"/>
                  </a:moveTo>
                  <a:cubicBezTo>
                    <a:pt x="294" y="1"/>
                    <a:pt x="145" y="16"/>
                    <a:pt x="0" y="49"/>
                  </a:cubicBezTo>
                  <a:cubicBezTo>
                    <a:pt x="212" y="62"/>
                    <a:pt x="412" y="124"/>
                    <a:pt x="625" y="187"/>
                  </a:cubicBezTo>
                  <a:cubicBezTo>
                    <a:pt x="475" y="199"/>
                    <a:pt x="337" y="224"/>
                    <a:pt x="200" y="274"/>
                  </a:cubicBezTo>
                  <a:cubicBezTo>
                    <a:pt x="412" y="274"/>
                    <a:pt x="587" y="287"/>
                    <a:pt x="775" y="324"/>
                  </a:cubicBezTo>
                  <a:cubicBezTo>
                    <a:pt x="587" y="349"/>
                    <a:pt x="400" y="399"/>
                    <a:pt x="225" y="487"/>
                  </a:cubicBezTo>
                  <a:cubicBezTo>
                    <a:pt x="346" y="473"/>
                    <a:pt x="456" y="466"/>
                    <a:pt x="562" y="466"/>
                  </a:cubicBezTo>
                  <a:cubicBezTo>
                    <a:pt x="751" y="466"/>
                    <a:pt x="929" y="489"/>
                    <a:pt x="1137" y="537"/>
                  </a:cubicBezTo>
                  <a:cubicBezTo>
                    <a:pt x="1157" y="545"/>
                    <a:pt x="1175" y="549"/>
                    <a:pt x="1192" y="549"/>
                  </a:cubicBezTo>
                  <a:cubicBezTo>
                    <a:pt x="1298" y="549"/>
                    <a:pt x="1354" y="405"/>
                    <a:pt x="1225" y="362"/>
                  </a:cubicBezTo>
                  <a:cubicBezTo>
                    <a:pt x="1200" y="349"/>
                    <a:pt x="1187" y="349"/>
                    <a:pt x="1162" y="349"/>
                  </a:cubicBezTo>
                  <a:cubicBezTo>
                    <a:pt x="1175" y="337"/>
                    <a:pt x="1175" y="312"/>
                    <a:pt x="1175" y="287"/>
                  </a:cubicBezTo>
                  <a:cubicBezTo>
                    <a:pt x="1175" y="249"/>
                    <a:pt x="1150" y="224"/>
                    <a:pt x="1125" y="212"/>
                  </a:cubicBezTo>
                  <a:cubicBezTo>
                    <a:pt x="1137" y="62"/>
                    <a:pt x="937" y="74"/>
                    <a:pt x="837" y="37"/>
                  </a:cubicBezTo>
                  <a:cubicBezTo>
                    <a:pt x="708" y="13"/>
                    <a:pt x="575" y="1"/>
                    <a:pt x="4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3" name="Google Shape;5003;p15"/>
            <p:cNvSpPr/>
            <p:nvPr/>
          </p:nvSpPr>
          <p:spPr>
            <a:xfrm>
              <a:off x="6377450" y="2085000"/>
              <a:ext cx="20000" cy="4275"/>
            </a:xfrm>
            <a:custGeom>
              <a:avLst/>
              <a:gdLst/>
              <a:ahLst/>
              <a:cxnLst/>
              <a:rect l="l" t="t" r="r" b="b"/>
              <a:pathLst>
                <a:path w="800" h="171" extrusionOk="0">
                  <a:moveTo>
                    <a:pt x="352" y="0"/>
                  </a:moveTo>
                  <a:cubicBezTo>
                    <a:pt x="233" y="0"/>
                    <a:pt x="113" y="16"/>
                    <a:pt x="0" y="58"/>
                  </a:cubicBezTo>
                  <a:cubicBezTo>
                    <a:pt x="15" y="58"/>
                    <a:pt x="29" y="57"/>
                    <a:pt x="44" y="57"/>
                  </a:cubicBezTo>
                  <a:cubicBezTo>
                    <a:pt x="278" y="57"/>
                    <a:pt x="502" y="147"/>
                    <a:pt x="737" y="171"/>
                  </a:cubicBezTo>
                  <a:cubicBezTo>
                    <a:pt x="800" y="171"/>
                    <a:pt x="800" y="58"/>
                    <a:pt x="737" y="46"/>
                  </a:cubicBezTo>
                  <a:cubicBezTo>
                    <a:pt x="613" y="20"/>
                    <a:pt x="482"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4" name="Google Shape;5004;p15"/>
            <p:cNvSpPr/>
            <p:nvPr/>
          </p:nvSpPr>
          <p:spPr>
            <a:xfrm>
              <a:off x="6378375" y="2080975"/>
              <a:ext cx="9400" cy="1525"/>
            </a:xfrm>
            <a:custGeom>
              <a:avLst/>
              <a:gdLst/>
              <a:ahLst/>
              <a:cxnLst/>
              <a:rect l="l" t="t" r="r" b="b"/>
              <a:pathLst>
                <a:path w="376" h="61" extrusionOk="0">
                  <a:moveTo>
                    <a:pt x="286" y="1"/>
                  </a:moveTo>
                  <a:cubicBezTo>
                    <a:pt x="190" y="1"/>
                    <a:pt x="24" y="41"/>
                    <a:pt x="1" y="57"/>
                  </a:cubicBezTo>
                  <a:cubicBezTo>
                    <a:pt x="24" y="54"/>
                    <a:pt x="48" y="53"/>
                    <a:pt x="72" y="53"/>
                  </a:cubicBezTo>
                  <a:cubicBezTo>
                    <a:pt x="137" y="53"/>
                    <a:pt x="202" y="60"/>
                    <a:pt x="267" y="60"/>
                  </a:cubicBezTo>
                  <a:cubicBezTo>
                    <a:pt x="290" y="60"/>
                    <a:pt x="314" y="59"/>
                    <a:pt x="338" y="57"/>
                  </a:cubicBezTo>
                  <a:cubicBezTo>
                    <a:pt x="375" y="15"/>
                    <a:pt x="343" y="1"/>
                    <a:pt x="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5" name="Google Shape;5005;p15"/>
            <p:cNvSpPr/>
            <p:nvPr/>
          </p:nvSpPr>
          <p:spPr>
            <a:xfrm>
              <a:off x="6374325" y="2076825"/>
              <a:ext cx="21725" cy="4025"/>
            </a:xfrm>
            <a:custGeom>
              <a:avLst/>
              <a:gdLst/>
              <a:ahLst/>
              <a:cxnLst/>
              <a:rect l="l" t="t" r="r" b="b"/>
              <a:pathLst>
                <a:path w="869" h="161" extrusionOk="0">
                  <a:moveTo>
                    <a:pt x="288" y="0"/>
                  </a:moveTo>
                  <a:cubicBezTo>
                    <a:pt x="152" y="0"/>
                    <a:pt x="30" y="10"/>
                    <a:pt x="0" y="23"/>
                  </a:cubicBezTo>
                  <a:cubicBezTo>
                    <a:pt x="238" y="35"/>
                    <a:pt x="462" y="110"/>
                    <a:pt x="687" y="160"/>
                  </a:cubicBezTo>
                  <a:cubicBezTo>
                    <a:pt x="868" y="37"/>
                    <a:pt x="551"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6" name="Google Shape;5006;p15"/>
            <p:cNvSpPr/>
            <p:nvPr/>
          </p:nvSpPr>
          <p:spPr>
            <a:xfrm>
              <a:off x="6366500" y="2072000"/>
              <a:ext cx="25925" cy="3900"/>
            </a:xfrm>
            <a:custGeom>
              <a:avLst/>
              <a:gdLst/>
              <a:ahLst/>
              <a:cxnLst/>
              <a:rect l="l" t="t" r="r" b="b"/>
              <a:pathLst>
                <a:path w="1037" h="156" extrusionOk="0">
                  <a:moveTo>
                    <a:pt x="737" y="1"/>
                  </a:moveTo>
                  <a:cubicBezTo>
                    <a:pt x="489" y="1"/>
                    <a:pt x="236" y="36"/>
                    <a:pt x="1" y="153"/>
                  </a:cubicBezTo>
                  <a:cubicBezTo>
                    <a:pt x="116" y="130"/>
                    <a:pt x="231" y="123"/>
                    <a:pt x="345" y="123"/>
                  </a:cubicBezTo>
                  <a:cubicBezTo>
                    <a:pt x="541" y="123"/>
                    <a:pt x="736" y="145"/>
                    <a:pt x="925" y="153"/>
                  </a:cubicBezTo>
                  <a:cubicBezTo>
                    <a:pt x="932" y="155"/>
                    <a:pt x="939" y="156"/>
                    <a:pt x="945" y="156"/>
                  </a:cubicBezTo>
                  <a:cubicBezTo>
                    <a:pt x="990" y="156"/>
                    <a:pt x="1036" y="120"/>
                    <a:pt x="1025" y="66"/>
                  </a:cubicBezTo>
                  <a:cubicBezTo>
                    <a:pt x="1016" y="10"/>
                    <a:pt x="964" y="3"/>
                    <a:pt x="913" y="3"/>
                  </a:cubicBezTo>
                  <a:cubicBezTo>
                    <a:pt x="896" y="3"/>
                    <a:pt x="879" y="3"/>
                    <a:pt x="863" y="3"/>
                  </a:cubicBezTo>
                  <a:cubicBezTo>
                    <a:pt x="821" y="2"/>
                    <a:pt x="779" y="1"/>
                    <a:pt x="7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7" name="Google Shape;5007;p15"/>
            <p:cNvSpPr/>
            <p:nvPr/>
          </p:nvSpPr>
          <p:spPr>
            <a:xfrm>
              <a:off x="6380875" y="2068975"/>
              <a:ext cx="9500" cy="1650"/>
            </a:xfrm>
            <a:custGeom>
              <a:avLst/>
              <a:gdLst/>
              <a:ahLst/>
              <a:cxnLst/>
              <a:rect l="l" t="t" r="r" b="b"/>
              <a:pathLst>
                <a:path w="380" h="66" extrusionOk="0">
                  <a:moveTo>
                    <a:pt x="297" y="0"/>
                  </a:moveTo>
                  <a:cubicBezTo>
                    <a:pt x="203" y="0"/>
                    <a:pt x="32" y="46"/>
                    <a:pt x="1" y="62"/>
                  </a:cubicBezTo>
                  <a:cubicBezTo>
                    <a:pt x="24" y="59"/>
                    <a:pt x="48" y="58"/>
                    <a:pt x="72" y="58"/>
                  </a:cubicBezTo>
                  <a:cubicBezTo>
                    <a:pt x="137" y="58"/>
                    <a:pt x="202" y="66"/>
                    <a:pt x="267" y="66"/>
                  </a:cubicBezTo>
                  <a:cubicBezTo>
                    <a:pt x="290" y="66"/>
                    <a:pt x="314" y="65"/>
                    <a:pt x="338" y="62"/>
                  </a:cubicBezTo>
                  <a:cubicBezTo>
                    <a:pt x="379" y="16"/>
                    <a:pt x="351"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8" name="Google Shape;5008;p15"/>
            <p:cNvSpPr/>
            <p:nvPr/>
          </p:nvSpPr>
          <p:spPr>
            <a:xfrm>
              <a:off x="6366500" y="2053975"/>
              <a:ext cx="29700" cy="5175"/>
            </a:xfrm>
            <a:custGeom>
              <a:avLst/>
              <a:gdLst/>
              <a:ahLst/>
              <a:cxnLst/>
              <a:rect l="l" t="t" r="r" b="b"/>
              <a:pathLst>
                <a:path w="1188" h="207" extrusionOk="0">
                  <a:moveTo>
                    <a:pt x="812" y="0"/>
                  </a:moveTo>
                  <a:cubicBezTo>
                    <a:pt x="531" y="0"/>
                    <a:pt x="249" y="61"/>
                    <a:pt x="1" y="162"/>
                  </a:cubicBezTo>
                  <a:cubicBezTo>
                    <a:pt x="76" y="150"/>
                    <a:pt x="169" y="146"/>
                    <a:pt x="264" y="146"/>
                  </a:cubicBezTo>
                  <a:cubicBezTo>
                    <a:pt x="469" y="146"/>
                    <a:pt x="686" y="166"/>
                    <a:pt x="763" y="175"/>
                  </a:cubicBezTo>
                  <a:cubicBezTo>
                    <a:pt x="853" y="175"/>
                    <a:pt x="951" y="207"/>
                    <a:pt x="1044" y="207"/>
                  </a:cubicBezTo>
                  <a:cubicBezTo>
                    <a:pt x="1067" y="207"/>
                    <a:pt x="1090" y="205"/>
                    <a:pt x="1113" y="200"/>
                  </a:cubicBezTo>
                  <a:cubicBezTo>
                    <a:pt x="1188" y="175"/>
                    <a:pt x="1188" y="50"/>
                    <a:pt x="1113" y="25"/>
                  </a:cubicBezTo>
                  <a:cubicBezTo>
                    <a:pt x="1014" y="8"/>
                    <a:pt x="913" y="0"/>
                    <a:pt x="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9" name="Google Shape;5009;p15"/>
            <p:cNvSpPr/>
            <p:nvPr/>
          </p:nvSpPr>
          <p:spPr>
            <a:xfrm>
              <a:off x="6378375" y="2059400"/>
              <a:ext cx="16175" cy="2700"/>
            </a:xfrm>
            <a:custGeom>
              <a:avLst/>
              <a:gdLst/>
              <a:ahLst/>
              <a:cxnLst/>
              <a:rect l="l" t="t" r="r" b="b"/>
              <a:pathLst>
                <a:path w="647" h="108" extrusionOk="0">
                  <a:moveTo>
                    <a:pt x="263" y="0"/>
                  </a:moveTo>
                  <a:cubicBezTo>
                    <a:pt x="142" y="0"/>
                    <a:pt x="25" y="10"/>
                    <a:pt x="1" y="20"/>
                  </a:cubicBezTo>
                  <a:cubicBezTo>
                    <a:pt x="175" y="33"/>
                    <a:pt x="338" y="95"/>
                    <a:pt x="525" y="108"/>
                  </a:cubicBezTo>
                  <a:cubicBezTo>
                    <a:pt x="647" y="24"/>
                    <a:pt x="450"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0" name="Google Shape;5010;p15"/>
            <p:cNvSpPr/>
            <p:nvPr/>
          </p:nvSpPr>
          <p:spPr>
            <a:xfrm>
              <a:off x="6380875" y="2062775"/>
              <a:ext cx="8250" cy="1500"/>
            </a:xfrm>
            <a:custGeom>
              <a:avLst/>
              <a:gdLst/>
              <a:ahLst/>
              <a:cxnLst/>
              <a:rect l="l" t="t" r="r" b="b"/>
              <a:pathLst>
                <a:path w="330" h="60" extrusionOk="0">
                  <a:moveTo>
                    <a:pt x="105" y="0"/>
                  </a:moveTo>
                  <a:cubicBezTo>
                    <a:pt x="66" y="0"/>
                    <a:pt x="27" y="3"/>
                    <a:pt x="1" y="10"/>
                  </a:cubicBezTo>
                  <a:cubicBezTo>
                    <a:pt x="75" y="22"/>
                    <a:pt x="163" y="35"/>
                    <a:pt x="238" y="60"/>
                  </a:cubicBezTo>
                  <a:cubicBezTo>
                    <a:pt x="329" y="23"/>
                    <a:pt x="213" y="0"/>
                    <a:pt x="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1" name="Google Shape;5011;p15"/>
            <p:cNvSpPr/>
            <p:nvPr/>
          </p:nvSpPr>
          <p:spPr>
            <a:xfrm>
              <a:off x="6385250" y="2052375"/>
              <a:ext cx="7700" cy="1300"/>
            </a:xfrm>
            <a:custGeom>
              <a:avLst/>
              <a:gdLst/>
              <a:ahLst/>
              <a:cxnLst/>
              <a:rect l="l" t="t" r="r" b="b"/>
              <a:pathLst>
                <a:path w="308" h="52" extrusionOk="0">
                  <a:moveTo>
                    <a:pt x="212" y="1"/>
                  </a:moveTo>
                  <a:cubicBezTo>
                    <a:pt x="138" y="1"/>
                    <a:pt x="28" y="19"/>
                    <a:pt x="0" y="26"/>
                  </a:cubicBezTo>
                  <a:cubicBezTo>
                    <a:pt x="113" y="39"/>
                    <a:pt x="175" y="39"/>
                    <a:pt x="263" y="51"/>
                  </a:cubicBezTo>
                  <a:cubicBezTo>
                    <a:pt x="307" y="12"/>
                    <a:pt x="271" y="1"/>
                    <a:pt x="2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2" name="Google Shape;5012;p15"/>
            <p:cNvSpPr/>
            <p:nvPr/>
          </p:nvSpPr>
          <p:spPr>
            <a:xfrm>
              <a:off x="6394625" y="2066100"/>
              <a:ext cx="37200" cy="16300"/>
            </a:xfrm>
            <a:custGeom>
              <a:avLst/>
              <a:gdLst/>
              <a:ahLst/>
              <a:cxnLst/>
              <a:rect l="l" t="t" r="r" b="b"/>
              <a:pathLst>
                <a:path w="1488" h="652" extrusionOk="0">
                  <a:moveTo>
                    <a:pt x="630" y="0"/>
                  </a:moveTo>
                  <a:cubicBezTo>
                    <a:pt x="428" y="0"/>
                    <a:pt x="228" y="37"/>
                    <a:pt x="38" y="127"/>
                  </a:cubicBezTo>
                  <a:cubicBezTo>
                    <a:pt x="109" y="116"/>
                    <a:pt x="179" y="111"/>
                    <a:pt x="248" y="111"/>
                  </a:cubicBezTo>
                  <a:cubicBezTo>
                    <a:pt x="494" y="111"/>
                    <a:pt x="728" y="174"/>
                    <a:pt x="963" y="252"/>
                  </a:cubicBezTo>
                  <a:cubicBezTo>
                    <a:pt x="817" y="235"/>
                    <a:pt x="667" y="218"/>
                    <a:pt x="520" y="218"/>
                  </a:cubicBezTo>
                  <a:cubicBezTo>
                    <a:pt x="337" y="218"/>
                    <a:pt x="159" y="244"/>
                    <a:pt x="0" y="327"/>
                  </a:cubicBezTo>
                  <a:cubicBezTo>
                    <a:pt x="58" y="313"/>
                    <a:pt x="117" y="307"/>
                    <a:pt x="175" y="307"/>
                  </a:cubicBezTo>
                  <a:cubicBezTo>
                    <a:pt x="383" y="307"/>
                    <a:pt x="596" y="381"/>
                    <a:pt x="800" y="439"/>
                  </a:cubicBezTo>
                  <a:cubicBezTo>
                    <a:pt x="1025" y="514"/>
                    <a:pt x="1313" y="589"/>
                    <a:pt x="1487" y="652"/>
                  </a:cubicBezTo>
                  <a:cubicBezTo>
                    <a:pt x="1475" y="552"/>
                    <a:pt x="1450" y="452"/>
                    <a:pt x="1413" y="339"/>
                  </a:cubicBezTo>
                  <a:cubicBezTo>
                    <a:pt x="1400" y="277"/>
                    <a:pt x="1388" y="227"/>
                    <a:pt x="1363" y="164"/>
                  </a:cubicBezTo>
                  <a:cubicBezTo>
                    <a:pt x="1363" y="152"/>
                    <a:pt x="1363" y="152"/>
                    <a:pt x="1363" y="139"/>
                  </a:cubicBezTo>
                  <a:cubicBezTo>
                    <a:pt x="1128" y="57"/>
                    <a:pt x="878" y="0"/>
                    <a:pt x="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3" name="Google Shape;5013;p15"/>
            <p:cNvSpPr/>
            <p:nvPr/>
          </p:nvSpPr>
          <p:spPr>
            <a:xfrm>
              <a:off x="6403050" y="2077700"/>
              <a:ext cx="30025" cy="14700"/>
            </a:xfrm>
            <a:custGeom>
              <a:avLst/>
              <a:gdLst/>
              <a:ahLst/>
              <a:cxnLst/>
              <a:rect l="l" t="t" r="r" b="b"/>
              <a:pathLst>
                <a:path w="1201" h="588" extrusionOk="0">
                  <a:moveTo>
                    <a:pt x="1" y="0"/>
                  </a:moveTo>
                  <a:cubicBezTo>
                    <a:pt x="426" y="138"/>
                    <a:pt x="813" y="313"/>
                    <a:pt x="1200" y="588"/>
                  </a:cubicBezTo>
                  <a:cubicBezTo>
                    <a:pt x="1188" y="488"/>
                    <a:pt x="1175" y="388"/>
                    <a:pt x="1163" y="300"/>
                  </a:cubicBezTo>
                  <a:cubicBezTo>
                    <a:pt x="1163" y="288"/>
                    <a:pt x="1163" y="275"/>
                    <a:pt x="1163" y="263"/>
                  </a:cubicBezTo>
                  <a:cubicBezTo>
                    <a:pt x="813" y="75"/>
                    <a:pt x="401"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4" name="Google Shape;5014;p15"/>
            <p:cNvSpPr/>
            <p:nvPr/>
          </p:nvSpPr>
          <p:spPr>
            <a:xfrm>
              <a:off x="6410250" y="2084875"/>
              <a:ext cx="23750" cy="15025"/>
            </a:xfrm>
            <a:custGeom>
              <a:avLst/>
              <a:gdLst/>
              <a:ahLst/>
              <a:cxnLst/>
              <a:rect l="l" t="t" r="r" b="b"/>
              <a:pathLst>
                <a:path w="950" h="601" extrusionOk="0">
                  <a:moveTo>
                    <a:pt x="0" y="1"/>
                  </a:moveTo>
                  <a:lnTo>
                    <a:pt x="0" y="1"/>
                  </a:lnTo>
                  <a:cubicBezTo>
                    <a:pt x="413" y="176"/>
                    <a:pt x="675" y="413"/>
                    <a:pt x="950" y="601"/>
                  </a:cubicBezTo>
                  <a:cubicBezTo>
                    <a:pt x="937" y="501"/>
                    <a:pt x="925" y="413"/>
                    <a:pt x="912" y="313"/>
                  </a:cubicBezTo>
                  <a:cubicBezTo>
                    <a:pt x="625" y="163"/>
                    <a:pt x="325"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5" name="Google Shape;5015;p15"/>
            <p:cNvSpPr/>
            <p:nvPr/>
          </p:nvSpPr>
          <p:spPr>
            <a:xfrm>
              <a:off x="6419300" y="2093325"/>
              <a:ext cx="17825" cy="19700"/>
            </a:xfrm>
            <a:custGeom>
              <a:avLst/>
              <a:gdLst/>
              <a:ahLst/>
              <a:cxnLst/>
              <a:rect l="l" t="t" r="r" b="b"/>
              <a:pathLst>
                <a:path w="713" h="788" extrusionOk="0">
                  <a:moveTo>
                    <a:pt x="1" y="0"/>
                  </a:moveTo>
                  <a:lnTo>
                    <a:pt x="1" y="0"/>
                  </a:lnTo>
                  <a:cubicBezTo>
                    <a:pt x="201" y="188"/>
                    <a:pt x="401" y="388"/>
                    <a:pt x="625" y="563"/>
                  </a:cubicBezTo>
                  <a:cubicBezTo>
                    <a:pt x="450" y="500"/>
                    <a:pt x="288" y="413"/>
                    <a:pt x="151" y="288"/>
                  </a:cubicBezTo>
                  <a:lnTo>
                    <a:pt x="151" y="288"/>
                  </a:lnTo>
                  <a:cubicBezTo>
                    <a:pt x="288" y="500"/>
                    <a:pt x="488" y="675"/>
                    <a:pt x="713" y="787"/>
                  </a:cubicBezTo>
                  <a:cubicBezTo>
                    <a:pt x="663" y="637"/>
                    <a:pt x="625" y="475"/>
                    <a:pt x="600" y="313"/>
                  </a:cubicBezTo>
                  <a:cubicBezTo>
                    <a:pt x="401" y="213"/>
                    <a:pt x="201"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6" name="Google Shape;5016;p15"/>
            <p:cNvSpPr/>
            <p:nvPr/>
          </p:nvSpPr>
          <p:spPr>
            <a:xfrm>
              <a:off x="6366825" y="2128525"/>
              <a:ext cx="33075" cy="9625"/>
            </a:xfrm>
            <a:custGeom>
              <a:avLst/>
              <a:gdLst/>
              <a:ahLst/>
              <a:cxnLst/>
              <a:rect l="l" t="t" r="r" b="b"/>
              <a:pathLst>
                <a:path w="1323" h="385" extrusionOk="0">
                  <a:moveTo>
                    <a:pt x="964" y="1"/>
                  </a:moveTo>
                  <a:cubicBezTo>
                    <a:pt x="837" y="1"/>
                    <a:pt x="649" y="104"/>
                    <a:pt x="513" y="104"/>
                  </a:cubicBezTo>
                  <a:cubicBezTo>
                    <a:pt x="458" y="111"/>
                    <a:pt x="355" y="122"/>
                    <a:pt x="248" y="122"/>
                  </a:cubicBezTo>
                  <a:cubicBezTo>
                    <a:pt x="159" y="122"/>
                    <a:pt x="68" y="114"/>
                    <a:pt x="0" y="92"/>
                  </a:cubicBezTo>
                  <a:lnTo>
                    <a:pt x="0" y="92"/>
                  </a:lnTo>
                  <a:cubicBezTo>
                    <a:pt x="169" y="193"/>
                    <a:pt x="378" y="244"/>
                    <a:pt x="582" y="244"/>
                  </a:cubicBezTo>
                  <a:cubicBezTo>
                    <a:pt x="605" y="244"/>
                    <a:pt x="627" y="243"/>
                    <a:pt x="650" y="242"/>
                  </a:cubicBezTo>
                  <a:lnTo>
                    <a:pt x="650" y="242"/>
                  </a:lnTo>
                  <a:cubicBezTo>
                    <a:pt x="650" y="242"/>
                    <a:pt x="637" y="254"/>
                    <a:pt x="637" y="254"/>
                  </a:cubicBezTo>
                  <a:cubicBezTo>
                    <a:pt x="550" y="291"/>
                    <a:pt x="463" y="310"/>
                    <a:pt x="370" y="310"/>
                  </a:cubicBezTo>
                  <a:cubicBezTo>
                    <a:pt x="304" y="310"/>
                    <a:pt x="236" y="300"/>
                    <a:pt x="163" y="279"/>
                  </a:cubicBezTo>
                  <a:lnTo>
                    <a:pt x="163" y="279"/>
                  </a:lnTo>
                  <a:cubicBezTo>
                    <a:pt x="271" y="355"/>
                    <a:pt x="394" y="384"/>
                    <a:pt x="520" y="384"/>
                  </a:cubicBezTo>
                  <a:cubicBezTo>
                    <a:pt x="684" y="384"/>
                    <a:pt x="852" y="336"/>
                    <a:pt x="1000" y="279"/>
                  </a:cubicBezTo>
                  <a:cubicBezTo>
                    <a:pt x="1100" y="229"/>
                    <a:pt x="1237" y="254"/>
                    <a:pt x="1300" y="167"/>
                  </a:cubicBezTo>
                  <a:cubicBezTo>
                    <a:pt x="1323" y="66"/>
                    <a:pt x="1279" y="28"/>
                    <a:pt x="1205" y="28"/>
                  </a:cubicBezTo>
                  <a:cubicBezTo>
                    <a:pt x="1158" y="28"/>
                    <a:pt x="1100" y="43"/>
                    <a:pt x="1037" y="67"/>
                  </a:cubicBezTo>
                  <a:cubicBezTo>
                    <a:pt x="1037" y="42"/>
                    <a:pt x="1025" y="17"/>
                    <a:pt x="1000" y="4"/>
                  </a:cubicBezTo>
                  <a:cubicBezTo>
                    <a:pt x="989" y="2"/>
                    <a:pt x="976" y="1"/>
                    <a:pt x="9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7" name="Google Shape;5017;p15"/>
            <p:cNvSpPr/>
            <p:nvPr/>
          </p:nvSpPr>
          <p:spPr>
            <a:xfrm>
              <a:off x="6381825" y="2135400"/>
              <a:ext cx="63425" cy="38850"/>
            </a:xfrm>
            <a:custGeom>
              <a:avLst/>
              <a:gdLst/>
              <a:ahLst/>
              <a:cxnLst/>
              <a:rect l="l" t="t" r="r" b="b"/>
              <a:pathLst>
                <a:path w="2537" h="1554" extrusionOk="0">
                  <a:moveTo>
                    <a:pt x="661" y="1"/>
                  </a:moveTo>
                  <a:cubicBezTo>
                    <a:pt x="414" y="1"/>
                    <a:pt x="181" y="108"/>
                    <a:pt x="0" y="267"/>
                  </a:cubicBezTo>
                  <a:cubicBezTo>
                    <a:pt x="136" y="202"/>
                    <a:pt x="271" y="178"/>
                    <a:pt x="407" y="178"/>
                  </a:cubicBezTo>
                  <a:cubicBezTo>
                    <a:pt x="534" y="178"/>
                    <a:pt x="661" y="199"/>
                    <a:pt x="787" y="229"/>
                  </a:cubicBezTo>
                  <a:cubicBezTo>
                    <a:pt x="765" y="228"/>
                    <a:pt x="742" y="227"/>
                    <a:pt x="720" y="227"/>
                  </a:cubicBezTo>
                  <a:cubicBezTo>
                    <a:pt x="520" y="227"/>
                    <a:pt x="330" y="277"/>
                    <a:pt x="150" y="367"/>
                  </a:cubicBezTo>
                  <a:cubicBezTo>
                    <a:pt x="227" y="349"/>
                    <a:pt x="303" y="342"/>
                    <a:pt x="378" y="342"/>
                  </a:cubicBezTo>
                  <a:cubicBezTo>
                    <a:pt x="681" y="342"/>
                    <a:pt x="972" y="464"/>
                    <a:pt x="1262" y="554"/>
                  </a:cubicBezTo>
                  <a:cubicBezTo>
                    <a:pt x="1137" y="554"/>
                    <a:pt x="1012" y="567"/>
                    <a:pt x="887" y="592"/>
                  </a:cubicBezTo>
                  <a:cubicBezTo>
                    <a:pt x="1237" y="629"/>
                    <a:pt x="1537" y="742"/>
                    <a:pt x="1825" y="854"/>
                  </a:cubicBezTo>
                  <a:cubicBezTo>
                    <a:pt x="1673" y="813"/>
                    <a:pt x="1518" y="794"/>
                    <a:pt x="1363" y="794"/>
                  </a:cubicBezTo>
                  <a:cubicBezTo>
                    <a:pt x="1237" y="794"/>
                    <a:pt x="1111" y="807"/>
                    <a:pt x="987" y="829"/>
                  </a:cubicBezTo>
                  <a:cubicBezTo>
                    <a:pt x="1650" y="904"/>
                    <a:pt x="2162" y="1279"/>
                    <a:pt x="2487" y="1529"/>
                  </a:cubicBezTo>
                  <a:cubicBezTo>
                    <a:pt x="2499" y="1541"/>
                    <a:pt x="2524" y="1554"/>
                    <a:pt x="2537" y="1554"/>
                  </a:cubicBezTo>
                  <a:cubicBezTo>
                    <a:pt x="2499" y="1416"/>
                    <a:pt x="2449" y="1266"/>
                    <a:pt x="2412" y="1129"/>
                  </a:cubicBezTo>
                  <a:cubicBezTo>
                    <a:pt x="2329" y="1058"/>
                    <a:pt x="2247" y="1010"/>
                    <a:pt x="2154" y="963"/>
                  </a:cubicBezTo>
                  <a:lnTo>
                    <a:pt x="2154" y="963"/>
                  </a:lnTo>
                  <a:cubicBezTo>
                    <a:pt x="2195" y="976"/>
                    <a:pt x="2237" y="994"/>
                    <a:pt x="2287" y="1004"/>
                  </a:cubicBezTo>
                  <a:cubicBezTo>
                    <a:pt x="2305" y="1013"/>
                    <a:pt x="2329" y="1022"/>
                    <a:pt x="2354" y="1022"/>
                  </a:cubicBezTo>
                  <a:cubicBezTo>
                    <a:pt x="2365" y="1022"/>
                    <a:pt x="2376" y="1020"/>
                    <a:pt x="2387" y="1016"/>
                  </a:cubicBezTo>
                  <a:cubicBezTo>
                    <a:pt x="2362" y="954"/>
                    <a:pt x="2337" y="879"/>
                    <a:pt x="2324" y="804"/>
                  </a:cubicBezTo>
                  <a:cubicBezTo>
                    <a:pt x="2312" y="792"/>
                    <a:pt x="2312" y="767"/>
                    <a:pt x="2312" y="754"/>
                  </a:cubicBezTo>
                  <a:cubicBezTo>
                    <a:pt x="2112" y="679"/>
                    <a:pt x="1912" y="617"/>
                    <a:pt x="1700" y="579"/>
                  </a:cubicBezTo>
                  <a:cubicBezTo>
                    <a:pt x="1737" y="542"/>
                    <a:pt x="1725" y="467"/>
                    <a:pt x="1687" y="429"/>
                  </a:cubicBezTo>
                  <a:cubicBezTo>
                    <a:pt x="1562" y="379"/>
                    <a:pt x="1425" y="329"/>
                    <a:pt x="1287" y="292"/>
                  </a:cubicBezTo>
                  <a:cubicBezTo>
                    <a:pt x="1300" y="279"/>
                    <a:pt x="1312" y="254"/>
                    <a:pt x="1312" y="217"/>
                  </a:cubicBezTo>
                  <a:cubicBezTo>
                    <a:pt x="1312" y="167"/>
                    <a:pt x="1275" y="129"/>
                    <a:pt x="1225" y="117"/>
                  </a:cubicBezTo>
                  <a:cubicBezTo>
                    <a:pt x="1075" y="54"/>
                    <a:pt x="912" y="17"/>
                    <a:pt x="737" y="4"/>
                  </a:cubicBezTo>
                  <a:cubicBezTo>
                    <a:pt x="712" y="2"/>
                    <a:pt x="686" y="1"/>
                    <a:pt x="6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8" name="Google Shape;5018;p15"/>
            <p:cNvSpPr/>
            <p:nvPr/>
          </p:nvSpPr>
          <p:spPr>
            <a:xfrm>
              <a:off x="6415550" y="2236200"/>
              <a:ext cx="25950" cy="16775"/>
            </a:xfrm>
            <a:custGeom>
              <a:avLst/>
              <a:gdLst/>
              <a:ahLst/>
              <a:cxnLst/>
              <a:rect l="l" t="t" r="r" b="b"/>
              <a:pathLst>
                <a:path w="1038" h="671" extrusionOk="0">
                  <a:moveTo>
                    <a:pt x="917" y="0"/>
                  </a:moveTo>
                  <a:cubicBezTo>
                    <a:pt x="879" y="0"/>
                    <a:pt x="842" y="19"/>
                    <a:pt x="825" y="59"/>
                  </a:cubicBezTo>
                  <a:cubicBezTo>
                    <a:pt x="650" y="384"/>
                    <a:pt x="313" y="534"/>
                    <a:pt x="1" y="671"/>
                  </a:cubicBezTo>
                  <a:cubicBezTo>
                    <a:pt x="301" y="621"/>
                    <a:pt x="625" y="583"/>
                    <a:pt x="838" y="359"/>
                  </a:cubicBezTo>
                  <a:cubicBezTo>
                    <a:pt x="913" y="284"/>
                    <a:pt x="1038" y="196"/>
                    <a:pt x="1025" y="84"/>
                  </a:cubicBezTo>
                  <a:cubicBezTo>
                    <a:pt x="1012" y="29"/>
                    <a:pt x="964" y="0"/>
                    <a:pt x="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9" name="Google Shape;5019;p15"/>
            <p:cNvSpPr/>
            <p:nvPr/>
          </p:nvSpPr>
          <p:spPr>
            <a:xfrm>
              <a:off x="6424925" y="2222950"/>
              <a:ext cx="17525" cy="19425"/>
            </a:xfrm>
            <a:custGeom>
              <a:avLst/>
              <a:gdLst/>
              <a:ahLst/>
              <a:cxnLst/>
              <a:rect l="l" t="t" r="r" b="b"/>
              <a:pathLst>
                <a:path w="701" h="777" extrusionOk="0">
                  <a:moveTo>
                    <a:pt x="616" y="1"/>
                  </a:moveTo>
                  <a:cubicBezTo>
                    <a:pt x="474" y="1"/>
                    <a:pt x="449" y="290"/>
                    <a:pt x="363" y="376"/>
                  </a:cubicBezTo>
                  <a:cubicBezTo>
                    <a:pt x="288" y="551"/>
                    <a:pt x="163" y="676"/>
                    <a:pt x="1" y="776"/>
                  </a:cubicBezTo>
                  <a:cubicBezTo>
                    <a:pt x="350" y="714"/>
                    <a:pt x="588" y="414"/>
                    <a:pt x="688" y="101"/>
                  </a:cubicBezTo>
                  <a:cubicBezTo>
                    <a:pt x="700" y="64"/>
                    <a:pt x="663" y="14"/>
                    <a:pt x="625" y="1"/>
                  </a:cubicBezTo>
                  <a:cubicBezTo>
                    <a:pt x="622" y="1"/>
                    <a:pt x="619" y="1"/>
                    <a:pt x="6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0" name="Google Shape;5020;p15"/>
            <p:cNvSpPr/>
            <p:nvPr/>
          </p:nvSpPr>
          <p:spPr>
            <a:xfrm>
              <a:off x="6424625" y="2165175"/>
              <a:ext cx="32200" cy="60000"/>
            </a:xfrm>
            <a:custGeom>
              <a:avLst/>
              <a:gdLst/>
              <a:ahLst/>
              <a:cxnLst/>
              <a:rect l="l" t="t" r="r" b="b"/>
              <a:pathLst>
                <a:path w="1288" h="2400" extrusionOk="0">
                  <a:moveTo>
                    <a:pt x="0" y="0"/>
                  </a:moveTo>
                  <a:cubicBezTo>
                    <a:pt x="325" y="225"/>
                    <a:pt x="587" y="538"/>
                    <a:pt x="937" y="713"/>
                  </a:cubicBezTo>
                  <a:cubicBezTo>
                    <a:pt x="662" y="613"/>
                    <a:pt x="400" y="488"/>
                    <a:pt x="113" y="313"/>
                  </a:cubicBezTo>
                  <a:lnTo>
                    <a:pt x="113" y="313"/>
                  </a:lnTo>
                  <a:cubicBezTo>
                    <a:pt x="325" y="563"/>
                    <a:pt x="575" y="800"/>
                    <a:pt x="887" y="925"/>
                  </a:cubicBezTo>
                  <a:cubicBezTo>
                    <a:pt x="937" y="950"/>
                    <a:pt x="1012" y="975"/>
                    <a:pt x="1075" y="988"/>
                  </a:cubicBezTo>
                  <a:cubicBezTo>
                    <a:pt x="800" y="975"/>
                    <a:pt x="525" y="888"/>
                    <a:pt x="287" y="750"/>
                  </a:cubicBezTo>
                  <a:lnTo>
                    <a:pt x="287" y="750"/>
                  </a:lnTo>
                  <a:cubicBezTo>
                    <a:pt x="437" y="925"/>
                    <a:pt x="637" y="1063"/>
                    <a:pt x="862" y="1138"/>
                  </a:cubicBezTo>
                  <a:cubicBezTo>
                    <a:pt x="687" y="1175"/>
                    <a:pt x="525" y="1213"/>
                    <a:pt x="350" y="1250"/>
                  </a:cubicBezTo>
                  <a:cubicBezTo>
                    <a:pt x="512" y="1263"/>
                    <a:pt x="675" y="1275"/>
                    <a:pt x="850" y="1275"/>
                  </a:cubicBezTo>
                  <a:cubicBezTo>
                    <a:pt x="800" y="1300"/>
                    <a:pt x="762" y="1325"/>
                    <a:pt x="712" y="1363"/>
                  </a:cubicBezTo>
                  <a:cubicBezTo>
                    <a:pt x="537" y="1488"/>
                    <a:pt x="450" y="1712"/>
                    <a:pt x="325" y="1900"/>
                  </a:cubicBezTo>
                  <a:cubicBezTo>
                    <a:pt x="450" y="1800"/>
                    <a:pt x="550" y="1675"/>
                    <a:pt x="675" y="1575"/>
                  </a:cubicBezTo>
                  <a:cubicBezTo>
                    <a:pt x="737" y="1537"/>
                    <a:pt x="812" y="1500"/>
                    <a:pt x="875" y="1463"/>
                  </a:cubicBezTo>
                  <a:lnTo>
                    <a:pt x="875" y="1463"/>
                  </a:lnTo>
                  <a:cubicBezTo>
                    <a:pt x="637" y="1800"/>
                    <a:pt x="487" y="2125"/>
                    <a:pt x="150" y="2400"/>
                  </a:cubicBezTo>
                  <a:cubicBezTo>
                    <a:pt x="362" y="2337"/>
                    <a:pt x="525" y="2187"/>
                    <a:pt x="687" y="2050"/>
                  </a:cubicBezTo>
                  <a:cubicBezTo>
                    <a:pt x="875" y="1875"/>
                    <a:pt x="1062" y="1687"/>
                    <a:pt x="1162" y="1463"/>
                  </a:cubicBezTo>
                  <a:cubicBezTo>
                    <a:pt x="1175" y="1425"/>
                    <a:pt x="1150" y="1388"/>
                    <a:pt x="1125" y="1363"/>
                  </a:cubicBezTo>
                  <a:cubicBezTo>
                    <a:pt x="1187" y="1350"/>
                    <a:pt x="1237" y="1325"/>
                    <a:pt x="1287" y="1300"/>
                  </a:cubicBezTo>
                  <a:cubicBezTo>
                    <a:pt x="1287" y="1300"/>
                    <a:pt x="1287" y="1288"/>
                    <a:pt x="1287" y="1288"/>
                  </a:cubicBezTo>
                  <a:cubicBezTo>
                    <a:pt x="1062" y="1075"/>
                    <a:pt x="912" y="613"/>
                    <a:pt x="837" y="413"/>
                  </a:cubicBezTo>
                  <a:cubicBezTo>
                    <a:pt x="562" y="263"/>
                    <a:pt x="300" y="8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1" name="Google Shape;5021;p15"/>
            <p:cNvSpPr/>
            <p:nvPr/>
          </p:nvSpPr>
          <p:spPr>
            <a:xfrm>
              <a:off x="6407425" y="2127375"/>
              <a:ext cx="30025" cy="18775"/>
            </a:xfrm>
            <a:custGeom>
              <a:avLst/>
              <a:gdLst/>
              <a:ahLst/>
              <a:cxnLst/>
              <a:rect l="l" t="t" r="r" b="b"/>
              <a:pathLst>
                <a:path w="1201" h="751" extrusionOk="0">
                  <a:moveTo>
                    <a:pt x="1" y="0"/>
                  </a:moveTo>
                  <a:cubicBezTo>
                    <a:pt x="263" y="413"/>
                    <a:pt x="726" y="650"/>
                    <a:pt x="1200" y="750"/>
                  </a:cubicBezTo>
                  <a:cubicBezTo>
                    <a:pt x="1175" y="650"/>
                    <a:pt x="1163" y="550"/>
                    <a:pt x="1150" y="450"/>
                  </a:cubicBezTo>
                  <a:cubicBezTo>
                    <a:pt x="1075" y="438"/>
                    <a:pt x="988" y="425"/>
                    <a:pt x="913" y="400"/>
                  </a:cubicBezTo>
                  <a:cubicBezTo>
                    <a:pt x="563" y="338"/>
                    <a:pt x="288" y="2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2" name="Google Shape;5022;p15"/>
            <p:cNvSpPr/>
            <p:nvPr/>
          </p:nvSpPr>
          <p:spPr>
            <a:xfrm>
              <a:off x="6411500" y="2125175"/>
              <a:ext cx="24700" cy="10975"/>
            </a:xfrm>
            <a:custGeom>
              <a:avLst/>
              <a:gdLst/>
              <a:ahLst/>
              <a:cxnLst/>
              <a:rect l="l" t="t" r="r" b="b"/>
              <a:pathLst>
                <a:path w="988" h="439" extrusionOk="0">
                  <a:moveTo>
                    <a:pt x="0" y="1"/>
                  </a:moveTo>
                  <a:lnTo>
                    <a:pt x="0" y="1"/>
                  </a:lnTo>
                  <a:cubicBezTo>
                    <a:pt x="275" y="251"/>
                    <a:pt x="613" y="426"/>
                    <a:pt x="975" y="438"/>
                  </a:cubicBezTo>
                  <a:cubicBezTo>
                    <a:pt x="975" y="426"/>
                    <a:pt x="975" y="401"/>
                    <a:pt x="975" y="388"/>
                  </a:cubicBezTo>
                  <a:cubicBezTo>
                    <a:pt x="975" y="313"/>
                    <a:pt x="975" y="251"/>
                    <a:pt x="987" y="188"/>
                  </a:cubicBezTo>
                  <a:cubicBezTo>
                    <a:pt x="650" y="188"/>
                    <a:pt x="313" y="1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3" name="Google Shape;5023;p15"/>
            <p:cNvSpPr/>
            <p:nvPr/>
          </p:nvSpPr>
          <p:spPr>
            <a:xfrm>
              <a:off x="6414300" y="2114550"/>
              <a:ext cx="23775" cy="7850"/>
            </a:xfrm>
            <a:custGeom>
              <a:avLst/>
              <a:gdLst/>
              <a:ahLst/>
              <a:cxnLst/>
              <a:rect l="l" t="t" r="r" b="b"/>
              <a:pathLst>
                <a:path w="951" h="314" extrusionOk="0">
                  <a:moveTo>
                    <a:pt x="1" y="1"/>
                  </a:moveTo>
                  <a:cubicBezTo>
                    <a:pt x="251" y="188"/>
                    <a:pt x="588" y="288"/>
                    <a:pt x="913" y="313"/>
                  </a:cubicBezTo>
                  <a:cubicBezTo>
                    <a:pt x="925" y="263"/>
                    <a:pt x="938" y="201"/>
                    <a:pt x="950" y="151"/>
                  </a:cubicBezTo>
                  <a:cubicBezTo>
                    <a:pt x="875" y="151"/>
                    <a:pt x="788" y="138"/>
                    <a:pt x="713" y="126"/>
                  </a:cubicBezTo>
                  <a:lnTo>
                    <a:pt x="738" y="126"/>
                  </a:lnTo>
                  <a:cubicBezTo>
                    <a:pt x="513" y="101"/>
                    <a:pt x="251" y="1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4" name="Google Shape;5024;p15"/>
            <p:cNvSpPr/>
            <p:nvPr/>
          </p:nvSpPr>
          <p:spPr>
            <a:xfrm>
              <a:off x="6413050" y="2119250"/>
              <a:ext cx="24075" cy="9075"/>
            </a:xfrm>
            <a:custGeom>
              <a:avLst/>
              <a:gdLst/>
              <a:ahLst/>
              <a:cxnLst/>
              <a:rect l="l" t="t" r="r" b="b"/>
              <a:pathLst>
                <a:path w="963" h="363" extrusionOk="0">
                  <a:moveTo>
                    <a:pt x="1" y="0"/>
                  </a:moveTo>
                  <a:cubicBezTo>
                    <a:pt x="251" y="238"/>
                    <a:pt x="588" y="350"/>
                    <a:pt x="925" y="363"/>
                  </a:cubicBezTo>
                  <a:cubicBezTo>
                    <a:pt x="938" y="288"/>
                    <a:pt x="950" y="213"/>
                    <a:pt x="963" y="125"/>
                  </a:cubicBezTo>
                  <a:lnTo>
                    <a:pt x="963" y="125"/>
                  </a:lnTo>
                  <a:cubicBezTo>
                    <a:pt x="880" y="132"/>
                    <a:pt x="795" y="136"/>
                    <a:pt x="711" y="136"/>
                  </a:cubicBezTo>
                  <a:cubicBezTo>
                    <a:pt x="467" y="136"/>
                    <a:pt x="224" y="1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5" name="Google Shape;5025;p15"/>
            <p:cNvSpPr/>
            <p:nvPr/>
          </p:nvSpPr>
          <p:spPr>
            <a:xfrm>
              <a:off x="6409300" y="2209600"/>
              <a:ext cx="12475" cy="9950"/>
            </a:xfrm>
            <a:custGeom>
              <a:avLst/>
              <a:gdLst/>
              <a:ahLst/>
              <a:cxnLst/>
              <a:rect l="l" t="t" r="r" b="b"/>
              <a:pathLst>
                <a:path w="499" h="398" extrusionOk="0">
                  <a:moveTo>
                    <a:pt x="434" y="0"/>
                  </a:moveTo>
                  <a:cubicBezTo>
                    <a:pt x="423" y="0"/>
                    <a:pt x="411" y="3"/>
                    <a:pt x="401" y="10"/>
                  </a:cubicBezTo>
                  <a:cubicBezTo>
                    <a:pt x="251" y="110"/>
                    <a:pt x="176" y="323"/>
                    <a:pt x="1" y="398"/>
                  </a:cubicBezTo>
                  <a:cubicBezTo>
                    <a:pt x="188" y="385"/>
                    <a:pt x="326" y="198"/>
                    <a:pt x="438" y="110"/>
                  </a:cubicBezTo>
                  <a:lnTo>
                    <a:pt x="438" y="110"/>
                  </a:lnTo>
                  <a:cubicBezTo>
                    <a:pt x="434" y="114"/>
                    <a:pt x="433" y="116"/>
                    <a:pt x="434" y="116"/>
                  </a:cubicBezTo>
                  <a:cubicBezTo>
                    <a:pt x="439" y="116"/>
                    <a:pt x="499" y="69"/>
                    <a:pt x="488" y="48"/>
                  </a:cubicBezTo>
                  <a:cubicBezTo>
                    <a:pt x="488" y="21"/>
                    <a:pt x="462" y="0"/>
                    <a:pt x="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6" name="Google Shape;5026;p15"/>
            <p:cNvSpPr/>
            <p:nvPr/>
          </p:nvSpPr>
          <p:spPr>
            <a:xfrm>
              <a:off x="6404625" y="2204575"/>
              <a:ext cx="22000" cy="5575"/>
            </a:xfrm>
            <a:custGeom>
              <a:avLst/>
              <a:gdLst/>
              <a:ahLst/>
              <a:cxnLst/>
              <a:rect l="l" t="t" r="r" b="b"/>
              <a:pathLst>
                <a:path w="880" h="223" extrusionOk="0">
                  <a:moveTo>
                    <a:pt x="772" y="0"/>
                  </a:moveTo>
                  <a:cubicBezTo>
                    <a:pt x="757" y="0"/>
                    <a:pt x="741" y="4"/>
                    <a:pt x="725" y="11"/>
                  </a:cubicBezTo>
                  <a:cubicBezTo>
                    <a:pt x="509" y="68"/>
                    <a:pt x="303" y="177"/>
                    <a:pt x="69" y="177"/>
                  </a:cubicBezTo>
                  <a:cubicBezTo>
                    <a:pt x="47" y="177"/>
                    <a:pt x="24" y="176"/>
                    <a:pt x="0" y="174"/>
                  </a:cubicBezTo>
                  <a:lnTo>
                    <a:pt x="0" y="174"/>
                  </a:lnTo>
                  <a:cubicBezTo>
                    <a:pt x="95" y="209"/>
                    <a:pt x="192" y="222"/>
                    <a:pt x="290" y="222"/>
                  </a:cubicBezTo>
                  <a:cubicBezTo>
                    <a:pt x="398" y="222"/>
                    <a:pt x="507" y="206"/>
                    <a:pt x="613" y="186"/>
                  </a:cubicBezTo>
                  <a:cubicBezTo>
                    <a:pt x="688" y="161"/>
                    <a:pt x="788" y="174"/>
                    <a:pt x="850" y="111"/>
                  </a:cubicBezTo>
                  <a:cubicBezTo>
                    <a:pt x="880" y="52"/>
                    <a:pt x="831" y="0"/>
                    <a:pt x="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7" name="Google Shape;5027;p15"/>
            <p:cNvSpPr/>
            <p:nvPr/>
          </p:nvSpPr>
          <p:spPr>
            <a:xfrm>
              <a:off x="6405550" y="2195100"/>
              <a:ext cx="26575" cy="10425"/>
            </a:xfrm>
            <a:custGeom>
              <a:avLst/>
              <a:gdLst/>
              <a:ahLst/>
              <a:cxnLst/>
              <a:rect l="l" t="t" r="r" b="b"/>
              <a:pathLst>
                <a:path w="1063" h="417" extrusionOk="0">
                  <a:moveTo>
                    <a:pt x="939" y="1"/>
                  </a:moveTo>
                  <a:cubicBezTo>
                    <a:pt x="890" y="1"/>
                    <a:pt x="856" y="33"/>
                    <a:pt x="813" y="66"/>
                  </a:cubicBezTo>
                  <a:cubicBezTo>
                    <a:pt x="538" y="228"/>
                    <a:pt x="313" y="340"/>
                    <a:pt x="1" y="415"/>
                  </a:cubicBezTo>
                  <a:cubicBezTo>
                    <a:pt x="28" y="416"/>
                    <a:pt x="56" y="417"/>
                    <a:pt x="83" y="417"/>
                  </a:cubicBezTo>
                  <a:cubicBezTo>
                    <a:pt x="396" y="417"/>
                    <a:pt x="724" y="350"/>
                    <a:pt x="988" y="178"/>
                  </a:cubicBezTo>
                  <a:cubicBezTo>
                    <a:pt x="1063" y="141"/>
                    <a:pt x="1050" y="16"/>
                    <a:pt x="963" y="3"/>
                  </a:cubicBezTo>
                  <a:cubicBezTo>
                    <a:pt x="955" y="1"/>
                    <a:pt x="947" y="1"/>
                    <a:pt x="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8" name="Google Shape;5028;p15"/>
            <p:cNvSpPr/>
            <p:nvPr/>
          </p:nvSpPr>
          <p:spPr>
            <a:xfrm>
              <a:off x="6407425" y="2193400"/>
              <a:ext cx="18525" cy="8350"/>
            </a:xfrm>
            <a:custGeom>
              <a:avLst/>
              <a:gdLst/>
              <a:ahLst/>
              <a:cxnLst/>
              <a:rect l="l" t="t" r="r" b="b"/>
              <a:pathLst>
                <a:path w="741" h="334" extrusionOk="0">
                  <a:moveTo>
                    <a:pt x="656" y="1"/>
                  </a:moveTo>
                  <a:cubicBezTo>
                    <a:pt x="629" y="1"/>
                    <a:pt x="598" y="15"/>
                    <a:pt x="576" y="46"/>
                  </a:cubicBezTo>
                  <a:cubicBezTo>
                    <a:pt x="451" y="146"/>
                    <a:pt x="188" y="271"/>
                    <a:pt x="1" y="334"/>
                  </a:cubicBezTo>
                  <a:cubicBezTo>
                    <a:pt x="251" y="309"/>
                    <a:pt x="513" y="271"/>
                    <a:pt x="701" y="109"/>
                  </a:cubicBezTo>
                  <a:cubicBezTo>
                    <a:pt x="741" y="45"/>
                    <a:pt x="704" y="1"/>
                    <a:pt x="6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9" name="Google Shape;5029;p15"/>
            <p:cNvSpPr/>
            <p:nvPr/>
          </p:nvSpPr>
          <p:spPr>
            <a:xfrm>
              <a:off x="6409300" y="2183925"/>
              <a:ext cx="18200" cy="11900"/>
            </a:xfrm>
            <a:custGeom>
              <a:avLst/>
              <a:gdLst/>
              <a:ahLst/>
              <a:cxnLst/>
              <a:rect l="l" t="t" r="r" b="b"/>
              <a:pathLst>
                <a:path w="728" h="476" extrusionOk="0">
                  <a:moveTo>
                    <a:pt x="633" y="0"/>
                  </a:moveTo>
                  <a:cubicBezTo>
                    <a:pt x="610" y="0"/>
                    <a:pt x="585" y="14"/>
                    <a:pt x="563" y="50"/>
                  </a:cubicBezTo>
                  <a:cubicBezTo>
                    <a:pt x="388" y="238"/>
                    <a:pt x="226" y="375"/>
                    <a:pt x="1" y="475"/>
                  </a:cubicBezTo>
                  <a:cubicBezTo>
                    <a:pt x="238" y="438"/>
                    <a:pt x="463" y="325"/>
                    <a:pt x="638" y="150"/>
                  </a:cubicBezTo>
                  <a:cubicBezTo>
                    <a:pt x="727" y="88"/>
                    <a:pt x="689" y="0"/>
                    <a:pt x="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0" name="Google Shape;5030;p15"/>
            <p:cNvSpPr/>
            <p:nvPr/>
          </p:nvSpPr>
          <p:spPr>
            <a:xfrm>
              <a:off x="6408675" y="2178575"/>
              <a:ext cx="14000" cy="11300"/>
            </a:xfrm>
            <a:custGeom>
              <a:avLst/>
              <a:gdLst/>
              <a:ahLst/>
              <a:cxnLst/>
              <a:rect l="l" t="t" r="r" b="b"/>
              <a:pathLst>
                <a:path w="560" h="452" extrusionOk="0">
                  <a:moveTo>
                    <a:pt x="505" y="1"/>
                  </a:moveTo>
                  <a:cubicBezTo>
                    <a:pt x="495" y="1"/>
                    <a:pt x="485" y="5"/>
                    <a:pt x="476" y="14"/>
                  </a:cubicBezTo>
                  <a:cubicBezTo>
                    <a:pt x="413" y="89"/>
                    <a:pt x="413" y="127"/>
                    <a:pt x="326" y="202"/>
                  </a:cubicBezTo>
                  <a:cubicBezTo>
                    <a:pt x="213" y="302"/>
                    <a:pt x="138" y="389"/>
                    <a:pt x="1" y="452"/>
                  </a:cubicBezTo>
                  <a:cubicBezTo>
                    <a:pt x="213" y="414"/>
                    <a:pt x="463" y="277"/>
                    <a:pt x="551" y="64"/>
                  </a:cubicBezTo>
                  <a:cubicBezTo>
                    <a:pt x="560" y="36"/>
                    <a:pt x="534"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1" name="Google Shape;5031;p15"/>
            <p:cNvSpPr/>
            <p:nvPr/>
          </p:nvSpPr>
          <p:spPr>
            <a:xfrm>
              <a:off x="6404300" y="2173950"/>
              <a:ext cx="15350" cy="6175"/>
            </a:xfrm>
            <a:custGeom>
              <a:avLst/>
              <a:gdLst/>
              <a:ahLst/>
              <a:cxnLst/>
              <a:rect l="l" t="t" r="r" b="b"/>
              <a:pathLst>
                <a:path w="614" h="247" extrusionOk="0">
                  <a:moveTo>
                    <a:pt x="569" y="1"/>
                  </a:moveTo>
                  <a:cubicBezTo>
                    <a:pt x="548" y="1"/>
                    <a:pt x="525" y="13"/>
                    <a:pt x="513" y="37"/>
                  </a:cubicBezTo>
                  <a:cubicBezTo>
                    <a:pt x="351" y="137"/>
                    <a:pt x="201" y="212"/>
                    <a:pt x="1" y="224"/>
                  </a:cubicBezTo>
                  <a:cubicBezTo>
                    <a:pt x="54" y="240"/>
                    <a:pt x="109" y="247"/>
                    <a:pt x="164" y="247"/>
                  </a:cubicBezTo>
                  <a:cubicBezTo>
                    <a:pt x="288" y="247"/>
                    <a:pt x="413" y="210"/>
                    <a:pt x="526" y="149"/>
                  </a:cubicBezTo>
                  <a:cubicBezTo>
                    <a:pt x="563" y="124"/>
                    <a:pt x="613" y="99"/>
                    <a:pt x="613" y="49"/>
                  </a:cubicBezTo>
                  <a:cubicBezTo>
                    <a:pt x="613" y="16"/>
                    <a:pt x="592" y="1"/>
                    <a:pt x="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2" name="Google Shape;5032;p15"/>
            <p:cNvSpPr/>
            <p:nvPr/>
          </p:nvSpPr>
          <p:spPr>
            <a:xfrm>
              <a:off x="6398375" y="2169200"/>
              <a:ext cx="22700" cy="5900"/>
            </a:xfrm>
            <a:custGeom>
              <a:avLst/>
              <a:gdLst/>
              <a:ahLst/>
              <a:cxnLst/>
              <a:rect l="l" t="t" r="r" b="b"/>
              <a:pathLst>
                <a:path w="908" h="236" extrusionOk="0">
                  <a:moveTo>
                    <a:pt x="798" y="1"/>
                  </a:moveTo>
                  <a:cubicBezTo>
                    <a:pt x="771" y="1"/>
                    <a:pt x="737" y="12"/>
                    <a:pt x="700" y="39"/>
                  </a:cubicBezTo>
                  <a:cubicBezTo>
                    <a:pt x="566" y="95"/>
                    <a:pt x="293" y="181"/>
                    <a:pt x="76" y="181"/>
                  </a:cubicBezTo>
                  <a:cubicBezTo>
                    <a:pt x="50" y="181"/>
                    <a:pt x="25" y="179"/>
                    <a:pt x="0" y="177"/>
                  </a:cubicBezTo>
                  <a:lnTo>
                    <a:pt x="0" y="177"/>
                  </a:lnTo>
                  <a:cubicBezTo>
                    <a:pt x="113" y="216"/>
                    <a:pt x="233" y="235"/>
                    <a:pt x="353" y="235"/>
                  </a:cubicBezTo>
                  <a:cubicBezTo>
                    <a:pt x="499" y="235"/>
                    <a:pt x="645" y="207"/>
                    <a:pt x="775" y="152"/>
                  </a:cubicBezTo>
                  <a:cubicBezTo>
                    <a:pt x="907" y="105"/>
                    <a:pt x="883" y="1"/>
                    <a:pt x="7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3" name="Google Shape;5033;p15"/>
            <p:cNvSpPr/>
            <p:nvPr/>
          </p:nvSpPr>
          <p:spPr>
            <a:xfrm>
              <a:off x="6398675" y="2168650"/>
              <a:ext cx="10650" cy="1800"/>
            </a:xfrm>
            <a:custGeom>
              <a:avLst/>
              <a:gdLst/>
              <a:ahLst/>
              <a:cxnLst/>
              <a:rect l="l" t="t" r="r" b="b"/>
              <a:pathLst>
                <a:path w="426" h="72" extrusionOk="0">
                  <a:moveTo>
                    <a:pt x="394" y="0"/>
                  </a:moveTo>
                  <a:cubicBezTo>
                    <a:pt x="379" y="0"/>
                    <a:pt x="359" y="11"/>
                    <a:pt x="351" y="11"/>
                  </a:cubicBezTo>
                  <a:cubicBezTo>
                    <a:pt x="289" y="20"/>
                    <a:pt x="196" y="29"/>
                    <a:pt x="107" y="29"/>
                  </a:cubicBezTo>
                  <a:cubicBezTo>
                    <a:pt x="70" y="29"/>
                    <a:pt x="34" y="28"/>
                    <a:pt x="1" y="24"/>
                  </a:cubicBezTo>
                  <a:lnTo>
                    <a:pt x="1" y="24"/>
                  </a:lnTo>
                  <a:cubicBezTo>
                    <a:pt x="100" y="51"/>
                    <a:pt x="199" y="71"/>
                    <a:pt x="298" y="71"/>
                  </a:cubicBezTo>
                  <a:cubicBezTo>
                    <a:pt x="336" y="71"/>
                    <a:pt x="375" y="68"/>
                    <a:pt x="413" y="61"/>
                  </a:cubicBezTo>
                  <a:cubicBezTo>
                    <a:pt x="426" y="49"/>
                    <a:pt x="426" y="24"/>
                    <a:pt x="413" y="11"/>
                  </a:cubicBezTo>
                  <a:cubicBezTo>
                    <a:pt x="409" y="3"/>
                    <a:pt x="402" y="0"/>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4" name="Google Shape;5034;p15"/>
            <p:cNvSpPr/>
            <p:nvPr/>
          </p:nvSpPr>
          <p:spPr>
            <a:xfrm>
              <a:off x="6384625" y="2152575"/>
              <a:ext cx="26575" cy="16050"/>
            </a:xfrm>
            <a:custGeom>
              <a:avLst/>
              <a:gdLst/>
              <a:ahLst/>
              <a:cxnLst/>
              <a:rect l="l" t="t" r="r" b="b"/>
              <a:pathLst>
                <a:path w="1063" h="642" extrusionOk="0">
                  <a:moveTo>
                    <a:pt x="164" y="1"/>
                  </a:moveTo>
                  <a:cubicBezTo>
                    <a:pt x="117" y="1"/>
                    <a:pt x="71" y="6"/>
                    <a:pt x="25" y="17"/>
                  </a:cubicBezTo>
                  <a:cubicBezTo>
                    <a:pt x="238" y="42"/>
                    <a:pt x="425" y="154"/>
                    <a:pt x="625" y="242"/>
                  </a:cubicBezTo>
                  <a:cubicBezTo>
                    <a:pt x="375" y="192"/>
                    <a:pt x="100" y="154"/>
                    <a:pt x="38" y="130"/>
                  </a:cubicBezTo>
                  <a:lnTo>
                    <a:pt x="38" y="130"/>
                  </a:lnTo>
                  <a:cubicBezTo>
                    <a:pt x="263" y="254"/>
                    <a:pt x="513" y="342"/>
                    <a:pt x="763" y="442"/>
                  </a:cubicBezTo>
                  <a:cubicBezTo>
                    <a:pt x="513" y="379"/>
                    <a:pt x="225" y="367"/>
                    <a:pt x="0" y="242"/>
                  </a:cubicBezTo>
                  <a:lnTo>
                    <a:pt x="0" y="242"/>
                  </a:lnTo>
                  <a:cubicBezTo>
                    <a:pt x="213" y="442"/>
                    <a:pt x="600" y="567"/>
                    <a:pt x="875" y="642"/>
                  </a:cubicBezTo>
                  <a:cubicBezTo>
                    <a:pt x="948" y="630"/>
                    <a:pt x="962" y="535"/>
                    <a:pt x="917" y="495"/>
                  </a:cubicBezTo>
                  <a:lnTo>
                    <a:pt x="917" y="495"/>
                  </a:lnTo>
                  <a:cubicBezTo>
                    <a:pt x="923" y="499"/>
                    <a:pt x="930" y="501"/>
                    <a:pt x="938" y="501"/>
                  </a:cubicBezTo>
                  <a:cubicBezTo>
                    <a:pt x="947" y="501"/>
                    <a:pt x="956" y="498"/>
                    <a:pt x="963" y="492"/>
                  </a:cubicBezTo>
                  <a:cubicBezTo>
                    <a:pt x="1063" y="392"/>
                    <a:pt x="938" y="329"/>
                    <a:pt x="738" y="267"/>
                  </a:cubicBezTo>
                  <a:cubicBezTo>
                    <a:pt x="750" y="267"/>
                    <a:pt x="763" y="254"/>
                    <a:pt x="775" y="242"/>
                  </a:cubicBezTo>
                  <a:cubicBezTo>
                    <a:pt x="813" y="154"/>
                    <a:pt x="688" y="142"/>
                    <a:pt x="638" y="117"/>
                  </a:cubicBezTo>
                  <a:cubicBezTo>
                    <a:pt x="493" y="59"/>
                    <a:pt x="325"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5" name="Google Shape;5035;p15"/>
            <p:cNvSpPr/>
            <p:nvPr/>
          </p:nvSpPr>
          <p:spPr>
            <a:xfrm>
              <a:off x="6384300" y="2147925"/>
              <a:ext cx="16600" cy="5400"/>
            </a:xfrm>
            <a:custGeom>
              <a:avLst/>
              <a:gdLst/>
              <a:ahLst/>
              <a:cxnLst/>
              <a:rect l="l" t="t" r="r" b="b"/>
              <a:pathLst>
                <a:path w="664" h="216" extrusionOk="0">
                  <a:moveTo>
                    <a:pt x="155" y="0"/>
                  </a:moveTo>
                  <a:cubicBezTo>
                    <a:pt x="103" y="0"/>
                    <a:pt x="51" y="8"/>
                    <a:pt x="1" y="28"/>
                  </a:cubicBezTo>
                  <a:cubicBezTo>
                    <a:pt x="14" y="26"/>
                    <a:pt x="28" y="26"/>
                    <a:pt x="41" y="26"/>
                  </a:cubicBezTo>
                  <a:cubicBezTo>
                    <a:pt x="127" y="26"/>
                    <a:pt x="211" y="58"/>
                    <a:pt x="276" y="91"/>
                  </a:cubicBezTo>
                  <a:cubicBezTo>
                    <a:pt x="388" y="128"/>
                    <a:pt x="501" y="191"/>
                    <a:pt x="613" y="216"/>
                  </a:cubicBezTo>
                  <a:cubicBezTo>
                    <a:pt x="638" y="216"/>
                    <a:pt x="663" y="178"/>
                    <a:pt x="651" y="153"/>
                  </a:cubicBezTo>
                  <a:cubicBezTo>
                    <a:pt x="601" y="91"/>
                    <a:pt x="476" y="78"/>
                    <a:pt x="388" y="41"/>
                  </a:cubicBezTo>
                  <a:cubicBezTo>
                    <a:pt x="313" y="18"/>
                    <a:pt x="234"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6" name="Google Shape;5036;p15"/>
            <p:cNvSpPr/>
            <p:nvPr/>
          </p:nvSpPr>
          <p:spPr>
            <a:xfrm>
              <a:off x="6390250" y="2146425"/>
              <a:ext cx="8150" cy="2750"/>
            </a:xfrm>
            <a:custGeom>
              <a:avLst/>
              <a:gdLst/>
              <a:ahLst/>
              <a:cxnLst/>
              <a:rect l="l" t="t" r="r" b="b"/>
              <a:pathLst>
                <a:path w="326" h="110" extrusionOk="0">
                  <a:moveTo>
                    <a:pt x="0" y="1"/>
                  </a:moveTo>
                  <a:cubicBezTo>
                    <a:pt x="113" y="26"/>
                    <a:pt x="175" y="63"/>
                    <a:pt x="288" y="101"/>
                  </a:cubicBezTo>
                  <a:cubicBezTo>
                    <a:pt x="294" y="107"/>
                    <a:pt x="300" y="110"/>
                    <a:pt x="305" y="110"/>
                  </a:cubicBezTo>
                  <a:cubicBezTo>
                    <a:pt x="310" y="110"/>
                    <a:pt x="313" y="107"/>
                    <a:pt x="313" y="101"/>
                  </a:cubicBezTo>
                  <a:cubicBezTo>
                    <a:pt x="325" y="88"/>
                    <a:pt x="325" y="76"/>
                    <a:pt x="313" y="63"/>
                  </a:cubicBezTo>
                  <a:cubicBezTo>
                    <a:pt x="213" y="26"/>
                    <a:pt x="10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7" name="Google Shape;5037;p15"/>
            <p:cNvSpPr/>
            <p:nvPr/>
          </p:nvSpPr>
          <p:spPr>
            <a:xfrm>
              <a:off x="6453350" y="2367625"/>
              <a:ext cx="189975" cy="79500"/>
            </a:xfrm>
            <a:custGeom>
              <a:avLst/>
              <a:gdLst/>
              <a:ahLst/>
              <a:cxnLst/>
              <a:rect l="l" t="t" r="r" b="b"/>
              <a:pathLst>
                <a:path w="7599" h="3180" extrusionOk="0">
                  <a:moveTo>
                    <a:pt x="7599" y="0"/>
                  </a:moveTo>
                  <a:cubicBezTo>
                    <a:pt x="5299" y="1275"/>
                    <a:pt x="2838" y="2112"/>
                    <a:pt x="276" y="2837"/>
                  </a:cubicBezTo>
                  <a:cubicBezTo>
                    <a:pt x="188" y="2912"/>
                    <a:pt x="101" y="2974"/>
                    <a:pt x="13" y="3024"/>
                  </a:cubicBezTo>
                  <a:cubicBezTo>
                    <a:pt x="1" y="3074"/>
                    <a:pt x="26" y="3137"/>
                    <a:pt x="101" y="3174"/>
                  </a:cubicBezTo>
                  <a:cubicBezTo>
                    <a:pt x="125" y="3178"/>
                    <a:pt x="149" y="3180"/>
                    <a:pt x="174" y="3180"/>
                  </a:cubicBezTo>
                  <a:cubicBezTo>
                    <a:pt x="389" y="3180"/>
                    <a:pt x="614" y="3046"/>
                    <a:pt x="838" y="3012"/>
                  </a:cubicBezTo>
                  <a:cubicBezTo>
                    <a:pt x="1413" y="2862"/>
                    <a:pt x="2000" y="2712"/>
                    <a:pt x="2575" y="2512"/>
                  </a:cubicBezTo>
                  <a:cubicBezTo>
                    <a:pt x="4362" y="1925"/>
                    <a:pt x="6024" y="1025"/>
                    <a:pt x="75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8" name="Google Shape;5038;p15"/>
            <p:cNvSpPr/>
            <p:nvPr/>
          </p:nvSpPr>
          <p:spPr>
            <a:xfrm>
              <a:off x="6466800" y="2376675"/>
              <a:ext cx="136225" cy="57950"/>
            </a:xfrm>
            <a:custGeom>
              <a:avLst/>
              <a:gdLst/>
              <a:ahLst/>
              <a:cxnLst/>
              <a:rect l="l" t="t" r="r" b="b"/>
              <a:pathLst>
                <a:path w="5449" h="2318" extrusionOk="0">
                  <a:moveTo>
                    <a:pt x="5449" y="1"/>
                  </a:moveTo>
                  <a:lnTo>
                    <a:pt x="5449" y="1"/>
                  </a:lnTo>
                  <a:cubicBezTo>
                    <a:pt x="3999" y="713"/>
                    <a:pt x="2412" y="1238"/>
                    <a:pt x="837" y="1675"/>
                  </a:cubicBezTo>
                  <a:cubicBezTo>
                    <a:pt x="762" y="1738"/>
                    <a:pt x="687" y="1800"/>
                    <a:pt x="600" y="1863"/>
                  </a:cubicBezTo>
                  <a:cubicBezTo>
                    <a:pt x="450" y="1963"/>
                    <a:pt x="313" y="2100"/>
                    <a:pt x="150" y="2200"/>
                  </a:cubicBezTo>
                  <a:cubicBezTo>
                    <a:pt x="100" y="2238"/>
                    <a:pt x="50" y="2275"/>
                    <a:pt x="0" y="2300"/>
                  </a:cubicBezTo>
                  <a:cubicBezTo>
                    <a:pt x="28" y="2311"/>
                    <a:pt x="56" y="2317"/>
                    <a:pt x="86" y="2317"/>
                  </a:cubicBezTo>
                  <a:cubicBezTo>
                    <a:pt x="121" y="2317"/>
                    <a:pt x="159" y="2308"/>
                    <a:pt x="200" y="2288"/>
                  </a:cubicBezTo>
                  <a:cubicBezTo>
                    <a:pt x="2050" y="1800"/>
                    <a:pt x="3812" y="988"/>
                    <a:pt x="5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9" name="Google Shape;5039;p15"/>
            <p:cNvSpPr/>
            <p:nvPr/>
          </p:nvSpPr>
          <p:spPr>
            <a:xfrm>
              <a:off x="6492100" y="2366050"/>
              <a:ext cx="69375" cy="34400"/>
            </a:xfrm>
            <a:custGeom>
              <a:avLst/>
              <a:gdLst/>
              <a:ahLst/>
              <a:cxnLst/>
              <a:rect l="l" t="t" r="r" b="b"/>
              <a:pathLst>
                <a:path w="2775" h="1376" extrusionOk="0">
                  <a:moveTo>
                    <a:pt x="2775" y="1"/>
                  </a:moveTo>
                  <a:lnTo>
                    <a:pt x="2775" y="1"/>
                  </a:lnTo>
                  <a:cubicBezTo>
                    <a:pt x="2000" y="438"/>
                    <a:pt x="1138" y="726"/>
                    <a:pt x="250" y="951"/>
                  </a:cubicBezTo>
                  <a:cubicBezTo>
                    <a:pt x="238" y="1063"/>
                    <a:pt x="200" y="1163"/>
                    <a:pt x="138" y="1250"/>
                  </a:cubicBezTo>
                  <a:cubicBezTo>
                    <a:pt x="113" y="1300"/>
                    <a:pt x="63" y="1338"/>
                    <a:pt x="0" y="1350"/>
                  </a:cubicBezTo>
                  <a:cubicBezTo>
                    <a:pt x="0" y="1363"/>
                    <a:pt x="13" y="1375"/>
                    <a:pt x="13" y="1375"/>
                  </a:cubicBezTo>
                  <a:cubicBezTo>
                    <a:pt x="975" y="1038"/>
                    <a:pt x="1962" y="638"/>
                    <a:pt x="27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0" name="Google Shape;5040;p15"/>
            <p:cNvSpPr/>
            <p:nvPr/>
          </p:nvSpPr>
          <p:spPr>
            <a:xfrm>
              <a:off x="6490850" y="2372300"/>
              <a:ext cx="92175" cy="40950"/>
            </a:xfrm>
            <a:custGeom>
              <a:avLst/>
              <a:gdLst/>
              <a:ahLst/>
              <a:cxnLst/>
              <a:rect l="l" t="t" r="r" b="b"/>
              <a:pathLst>
                <a:path w="3687" h="1638" extrusionOk="0">
                  <a:moveTo>
                    <a:pt x="3687" y="1"/>
                  </a:moveTo>
                  <a:lnTo>
                    <a:pt x="3687" y="1"/>
                  </a:lnTo>
                  <a:cubicBezTo>
                    <a:pt x="2525" y="651"/>
                    <a:pt x="1313" y="1000"/>
                    <a:pt x="63" y="1238"/>
                  </a:cubicBezTo>
                  <a:cubicBezTo>
                    <a:pt x="63" y="1363"/>
                    <a:pt x="50" y="1475"/>
                    <a:pt x="25" y="1588"/>
                  </a:cubicBezTo>
                  <a:cubicBezTo>
                    <a:pt x="13" y="1613"/>
                    <a:pt x="0" y="1625"/>
                    <a:pt x="0" y="1638"/>
                  </a:cubicBezTo>
                  <a:cubicBezTo>
                    <a:pt x="1313" y="1325"/>
                    <a:pt x="2575" y="775"/>
                    <a:pt x="36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1" name="Google Shape;5041;p15"/>
            <p:cNvSpPr/>
            <p:nvPr/>
          </p:nvSpPr>
          <p:spPr>
            <a:xfrm>
              <a:off x="6418375" y="2411050"/>
              <a:ext cx="17500" cy="6275"/>
            </a:xfrm>
            <a:custGeom>
              <a:avLst/>
              <a:gdLst/>
              <a:ahLst/>
              <a:cxnLst/>
              <a:rect l="l" t="t" r="r" b="b"/>
              <a:pathLst>
                <a:path w="700" h="251" extrusionOk="0">
                  <a:moveTo>
                    <a:pt x="700" y="0"/>
                  </a:moveTo>
                  <a:cubicBezTo>
                    <a:pt x="612" y="0"/>
                    <a:pt x="537" y="13"/>
                    <a:pt x="450" y="25"/>
                  </a:cubicBezTo>
                  <a:cubicBezTo>
                    <a:pt x="338" y="38"/>
                    <a:pt x="225" y="25"/>
                    <a:pt x="113" y="63"/>
                  </a:cubicBezTo>
                  <a:cubicBezTo>
                    <a:pt x="50" y="88"/>
                    <a:pt x="13" y="150"/>
                    <a:pt x="0" y="200"/>
                  </a:cubicBezTo>
                  <a:cubicBezTo>
                    <a:pt x="13" y="213"/>
                    <a:pt x="13" y="213"/>
                    <a:pt x="25" y="213"/>
                  </a:cubicBezTo>
                  <a:cubicBezTo>
                    <a:pt x="55" y="240"/>
                    <a:pt x="94" y="250"/>
                    <a:pt x="136" y="250"/>
                  </a:cubicBezTo>
                  <a:cubicBezTo>
                    <a:pt x="251" y="250"/>
                    <a:pt x="396" y="171"/>
                    <a:pt x="487" y="125"/>
                  </a:cubicBezTo>
                  <a:cubicBezTo>
                    <a:pt x="562" y="88"/>
                    <a:pt x="637" y="50"/>
                    <a:pt x="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2" name="Google Shape;5042;p15"/>
            <p:cNvSpPr/>
            <p:nvPr/>
          </p:nvSpPr>
          <p:spPr>
            <a:xfrm>
              <a:off x="6498025" y="2357925"/>
              <a:ext cx="55650" cy="25025"/>
            </a:xfrm>
            <a:custGeom>
              <a:avLst/>
              <a:gdLst/>
              <a:ahLst/>
              <a:cxnLst/>
              <a:rect l="l" t="t" r="r" b="b"/>
              <a:pathLst>
                <a:path w="2226" h="1001" extrusionOk="0">
                  <a:moveTo>
                    <a:pt x="2225" y="1"/>
                  </a:moveTo>
                  <a:lnTo>
                    <a:pt x="2225" y="1"/>
                  </a:lnTo>
                  <a:cubicBezTo>
                    <a:pt x="1538" y="313"/>
                    <a:pt x="826" y="526"/>
                    <a:pt x="101" y="701"/>
                  </a:cubicBezTo>
                  <a:cubicBezTo>
                    <a:pt x="76" y="776"/>
                    <a:pt x="38" y="851"/>
                    <a:pt x="1" y="926"/>
                  </a:cubicBezTo>
                  <a:cubicBezTo>
                    <a:pt x="1" y="951"/>
                    <a:pt x="13" y="963"/>
                    <a:pt x="13" y="976"/>
                  </a:cubicBezTo>
                  <a:cubicBezTo>
                    <a:pt x="13" y="988"/>
                    <a:pt x="26" y="988"/>
                    <a:pt x="26" y="1001"/>
                  </a:cubicBezTo>
                  <a:cubicBezTo>
                    <a:pt x="788" y="738"/>
                    <a:pt x="1538" y="426"/>
                    <a:pt x="2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3" name="Google Shape;5043;p15"/>
            <p:cNvSpPr/>
            <p:nvPr/>
          </p:nvSpPr>
          <p:spPr>
            <a:xfrm>
              <a:off x="6504275" y="2340750"/>
              <a:ext cx="56900" cy="26275"/>
            </a:xfrm>
            <a:custGeom>
              <a:avLst/>
              <a:gdLst/>
              <a:ahLst/>
              <a:cxnLst/>
              <a:rect l="l" t="t" r="r" b="b"/>
              <a:pathLst>
                <a:path w="2276" h="1051" extrusionOk="0">
                  <a:moveTo>
                    <a:pt x="2275" y="1"/>
                  </a:moveTo>
                  <a:lnTo>
                    <a:pt x="2275" y="1"/>
                  </a:lnTo>
                  <a:cubicBezTo>
                    <a:pt x="1638" y="250"/>
                    <a:pt x="975" y="463"/>
                    <a:pt x="326" y="688"/>
                  </a:cubicBezTo>
                  <a:cubicBezTo>
                    <a:pt x="226" y="788"/>
                    <a:pt x="126" y="875"/>
                    <a:pt x="13" y="975"/>
                  </a:cubicBezTo>
                  <a:cubicBezTo>
                    <a:pt x="13" y="1000"/>
                    <a:pt x="1" y="1025"/>
                    <a:pt x="1" y="1050"/>
                  </a:cubicBezTo>
                  <a:cubicBezTo>
                    <a:pt x="776" y="750"/>
                    <a:pt x="1550" y="413"/>
                    <a:pt x="2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4" name="Google Shape;5044;p15"/>
            <p:cNvSpPr/>
            <p:nvPr/>
          </p:nvSpPr>
          <p:spPr>
            <a:xfrm>
              <a:off x="6416175" y="2428225"/>
              <a:ext cx="126250" cy="40025"/>
            </a:xfrm>
            <a:custGeom>
              <a:avLst/>
              <a:gdLst/>
              <a:ahLst/>
              <a:cxnLst/>
              <a:rect l="l" t="t" r="r" b="b"/>
              <a:pathLst>
                <a:path w="5050" h="1601" extrusionOk="0">
                  <a:moveTo>
                    <a:pt x="5049" y="1"/>
                  </a:moveTo>
                  <a:lnTo>
                    <a:pt x="5049" y="1"/>
                  </a:lnTo>
                  <a:cubicBezTo>
                    <a:pt x="3512" y="638"/>
                    <a:pt x="1963" y="925"/>
                    <a:pt x="376" y="1088"/>
                  </a:cubicBezTo>
                  <a:cubicBezTo>
                    <a:pt x="363" y="1100"/>
                    <a:pt x="363" y="1100"/>
                    <a:pt x="351" y="1113"/>
                  </a:cubicBezTo>
                  <a:cubicBezTo>
                    <a:pt x="326" y="1175"/>
                    <a:pt x="301" y="1225"/>
                    <a:pt x="263" y="1288"/>
                  </a:cubicBezTo>
                  <a:cubicBezTo>
                    <a:pt x="201" y="1400"/>
                    <a:pt x="113" y="1513"/>
                    <a:pt x="1" y="1600"/>
                  </a:cubicBezTo>
                  <a:cubicBezTo>
                    <a:pt x="1763" y="1388"/>
                    <a:pt x="3487" y="800"/>
                    <a:pt x="5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5" name="Google Shape;5045;p15"/>
            <p:cNvSpPr/>
            <p:nvPr/>
          </p:nvSpPr>
          <p:spPr>
            <a:xfrm>
              <a:off x="6797325" y="1891525"/>
              <a:ext cx="158425" cy="45600"/>
            </a:xfrm>
            <a:custGeom>
              <a:avLst/>
              <a:gdLst/>
              <a:ahLst/>
              <a:cxnLst/>
              <a:rect l="l" t="t" r="r" b="b"/>
              <a:pathLst>
                <a:path w="6337" h="1824" extrusionOk="0">
                  <a:moveTo>
                    <a:pt x="2173" y="0"/>
                  </a:moveTo>
                  <a:cubicBezTo>
                    <a:pt x="1434" y="0"/>
                    <a:pt x="696" y="140"/>
                    <a:pt x="1" y="412"/>
                  </a:cubicBezTo>
                  <a:cubicBezTo>
                    <a:pt x="76" y="462"/>
                    <a:pt x="151" y="524"/>
                    <a:pt x="226" y="574"/>
                  </a:cubicBezTo>
                  <a:cubicBezTo>
                    <a:pt x="301" y="637"/>
                    <a:pt x="376" y="687"/>
                    <a:pt x="451" y="749"/>
                  </a:cubicBezTo>
                  <a:cubicBezTo>
                    <a:pt x="1135" y="529"/>
                    <a:pt x="1835" y="414"/>
                    <a:pt x="2528" y="414"/>
                  </a:cubicBezTo>
                  <a:cubicBezTo>
                    <a:pt x="3884" y="414"/>
                    <a:pt x="5212" y="856"/>
                    <a:pt x="6336" y="1824"/>
                  </a:cubicBezTo>
                  <a:cubicBezTo>
                    <a:pt x="5188" y="583"/>
                    <a:pt x="3679" y="0"/>
                    <a:pt x="2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6" name="Google Shape;5046;p15"/>
            <p:cNvSpPr/>
            <p:nvPr/>
          </p:nvSpPr>
          <p:spPr>
            <a:xfrm>
              <a:off x="6811700" y="1903675"/>
              <a:ext cx="134050" cy="40325"/>
            </a:xfrm>
            <a:custGeom>
              <a:avLst/>
              <a:gdLst/>
              <a:ahLst/>
              <a:cxnLst/>
              <a:rect l="l" t="t" r="r" b="b"/>
              <a:pathLst>
                <a:path w="5362" h="1613" extrusionOk="0">
                  <a:moveTo>
                    <a:pt x="1650" y="1"/>
                  </a:moveTo>
                  <a:cubicBezTo>
                    <a:pt x="1075" y="38"/>
                    <a:pt x="500" y="176"/>
                    <a:pt x="1" y="363"/>
                  </a:cubicBezTo>
                  <a:cubicBezTo>
                    <a:pt x="88" y="438"/>
                    <a:pt x="175" y="501"/>
                    <a:pt x="263" y="563"/>
                  </a:cubicBezTo>
                  <a:cubicBezTo>
                    <a:pt x="500" y="713"/>
                    <a:pt x="738" y="888"/>
                    <a:pt x="963" y="1075"/>
                  </a:cubicBezTo>
                  <a:cubicBezTo>
                    <a:pt x="1549" y="900"/>
                    <a:pt x="2066" y="785"/>
                    <a:pt x="2652" y="785"/>
                  </a:cubicBezTo>
                  <a:cubicBezTo>
                    <a:pt x="2816" y="785"/>
                    <a:pt x="2985" y="794"/>
                    <a:pt x="3162" y="813"/>
                  </a:cubicBezTo>
                  <a:cubicBezTo>
                    <a:pt x="3787" y="875"/>
                    <a:pt x="4674" y="1125"/>
                    <a:pt x="5237" y="1613"/>
                  </a:cubicBezTo>
                  <a:cubicBezTo>
                    <a:pt x="4444" y="800"/>
                    <a:pt x="3257" y="475"/>
                    <a:pt x="2140" y="475"/>
                  </a:cubicBezTo>
                  <a:cubicBezTo>
                    <a:pt x="1848" y="475"/>
                    <a:pt x="1562" y="497"/>
                    <a:pt x="1288" y="538"/>
                  </a:cubicBezTo>
                  <a:cubicBezTo>
                    <a:pt x="1500" y="488"/>
                    <a:pt x="1675" y="451"/>
                    <a:pt x="1763" y="451"/>
                  </a:cubicBezTo>
                  <a:cubicBezTo>
                    <a:pt x="1979" y="434"/>
                    <a:pt x="2193" y="425"/>
                    <a:pt x="2405" y="425"/>
                  </a:cubicBezTo>
                  <a:cubicBezTo>
                    <a:pt x="3451" y="425"/>
                    <a:pt x="4437" y="645"/>
                    <a:pt x="5362" y="1238"/>
                  </a:cubicBezTo>
                  <a:cubicBezTo>
                    <a:pt x="4324" y="401"/>
                    <a:pt x="2962" y="13"/>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047" name="Google Shape;5047;p15"/>
          <p:cNvGrpSpPr/>
          <p:nvPr/>
        </p:nvGrpSpPr>
        <p:grpSpPr>
          <a:xfrm rot="2700000">
            <a:off x="7648813" y="2709718"/>
            <a:ext cx="1719569" cy="1563086"/>
            <a:chOff x="6470175" y="1590600"/>
            <a:chExt cx="764825" cy="695225"/>
          </a:xfrm>
        </p:grpSpPr>
        <p:sp>
          <p:nvSpPr>
            <p:cNvPr id="5048" name="Google Shape;5048;p15"/>
            <p:cNvSpPr/>
            <p:nvPr/>
          </p:nvSpPr>
          <p:spPr>
            <a:xfrm>
              <a:off x="6831000" y="1655750"/>
              <a:ext cx="328375" cy="324500"/>
            </a:xfrm>
            <a:custGeom>
              <a:avLst/>
              <a:gdLst/>
              <a:ahLst/>
              <a:cxnLst/>
              <a:rect l="l" t="t" r="r" b="b"/>
              <a:pathLst>
                <a:path w="13135" h="12980" extrusionOk="0">
                  <a:moveTo>
                    <a:pt x="2026" y="4730"/>
                  </a:moveTo>
                  <a:cubicBezTo>
                    <a:pt x="2244" y="4730"/>
                    <a:pt x="2329" y="4887"/>
                    <a:pt x="2438" y="5056"/>
                  </a:cubicBezTo>
                  <a:cubicBezTo>
                    <a:pt x="2538" y="5193"/>
                    <a:pt x="2650" y="5306"/>
                    <a:pt x="2813" y="5368"/>
                  </a:cubicBezTo>
                  <a:cubicBezTo>
                    <a:pt x="2902" y="5401"/>
                    <a:pt x="2994" y="5415"/>
                    <a:pt x="3086" y="5415"/>
                  </a:cubicBezTo>
                  <a:cubicBezTo>
                    <a:pt x="3340" y="5415"/>
                    <a:pt x="3599" y="5310"/>
                    <a:pt x="3837" y="5218"/>
                  </a:cubicBezTo>
                  <a:cubicBezTo>
                    <a:pt x="3955" y="5173"/>
                    <a:pt x="4086" y="5141"/>
                    <a:pt x="4216" y="5141"/>
                  </a:cubicBezTo>
                  <a:cubicBezTo>
                    <a:pt x="4265" y="5141"/>
                    <a:pt x="4314" y="5145"/>
                    <a:pt x="4362" y="5156"/>
                  </a:cubicBezTo>
                  <a:cubicBezTo>
                    <a:pt x="4575" y="5206"/>
                    <a:pt x="4675" y="5381"/>
                    <a:pt x="4762" y="5543"/>
                  </a:cubicBezTo>
                  <a:cubicBezTo>
                    <a:pt x="4987" y="5943"/>
                    <a:pt x="5237" y="6293"/>
                    <a:pt x="5587" y="6593"/>
                  </a:cubicBezTo>
                  <a:cubicBezTo>
                    <a:pt x="5912" y="6868"/>
                    <a:pt x="6299" y="7055"/>
                    <a:pt x="6624" y="7330"/>
                  </a:cubicBezTo>
                  <a:cubicBezTo>
                    <a:pt x="6893" y="7554"/>
                    <a:pt x="6991" y="7999"/>
                    <a:pt x="7359" y="7999"/>
                  </a:cubicBezTo>
                  <a:cubicBezTo>
                    <a:pt x="7402" y="7999"/>
                    <a:pt x="7448" y="7993"/>
                    <a:pt x="7499" y="7980"/>
                  </a:cubicBezTo>
                  <a:cubicBezTo>
                    <a:pt x="7661" y="7930"/>
                    <a:pt x="7824" y="7855"/>
                    <a:pt x="7986" y="7818"/>
                  </a:cubicBezTo>
                  <a:cubicBezTo>
                    <a:pt x="8161" y="7780"/>
                    <a:pt x="8349" y="7755"/>
                    <a:pt x="8524" y="7743"/>
                  </a:cubicBezTo>
                  <a:cubicBezTo>
                    <a:pt x="8620" y="7736"/>
                    <a:pt x="8717" y="7733"/>
                    <a:pt x="8814" y="7733"/>
                  </a:cubicBezTo>
                  <a:cubicBezTo>
                    <a:pt x="9091" y="7733"/>
                    <a:pt x="9367" y="7759"/>
                    <a:pt x="9636" y="7805"/>
                  </a:cubicBezTo>
                  <a:cubicBezTo>
                    <a:pt x="9998" y="7880"/>
                    <a:pt x="10361" y="7992"/>
                    <a:pt x="10723" y="8055"/>
                  </a:cubicBezTo>
                  <a:cubicBezTo>
                    <a:pt x="10763" y="8063"/>
                    <a:pt x="10801" y="8067"/>
                    <a:pt x="10837" y="8067"/>
                  </a:cubicBezTo>
                  <a:cubicBezTo>
                    <a:pt x="11148" y="8067"/>
                    <a:pt x="11355" y="7800"/>
                    <a:pt x="11523" y="7543"/>
                  </a:cubicBezTo>
                  <a:cubicBezTo>
                    <a:pt x="11710" y="7255"/>
                    <a:pt x="11835" y="6930"/>
                    <a:pt x="11898" y="6593"/>
                  </a:cubicBezTo>
                  <a:cubicBezTo>
                    <a:pt x="11973" y="6168"/>
                    <a:pt x="11948" y="5731"/>
                    <a:pt x="11823" y="5318"/>
                  </a:cubicBezTo>
                  <a:lnTo>
                    <a:pt x="11823" y="5318"/>
                  </a:lnTo>
                  <a:cubicBezTo>
                    <a:pt x="11898" y="5406"/>
                    <a:pt x="11985" y="5493"/>
                    <a:pt x="12060" y="5593"/>
                  </a:cubicBezTo>
                  <a:cubicBezTo>
                    <a:pt x="12310" y="5881"/>
                    <a:pt x="12548" y="6205"/>
                    <a:pt x="12647" y="6580"/>
                  </a:cubicBezTo>
                  <a:cubicBezTo>
                    <a:pt x="12747" y="6918"/>
                    <a:pt x="12722" y="7255"/>
                    <a:pt x="12660" y="7593"/>
                  </a:cubicBezTo>
                  <a:cubicBezTo>
                    <a:pt x="12498" y="8342"/>
                    <a:pt x="12110" y="9055"/>
                    <a:pt x="11723" y="9705"/>
                  </a:cubicBezTo>
                  <a:cubicBezTo>
                    <a:pt x="11473" y="10104"/>
                    <a:pt x="11198" y="10454"/>
                    <a:pt x="10898" y="10817"/>
                  </a:cubicBezTo>
                  <a:cubicBezTo>
                    <a:pt x="10623" y="11142"/>
                    <a:pt x="10336" y="11454"/>
                    <a:pt x="9998" y="11704"/>
                  </a:cubicBezTo>
                  <a:cubicBezTo>
                    <a:pt x="9398" y="12166"/>
                    <a:pt x="8636" y="12479"/>
                    <a:pt x="7899" y="12591"/>
                  </a:cubicBezTo>
                  <a:cubicBezTo>
                    <a:pt x="7711" y="12620"/>
                    <a:pt x="7525" y="12633"/>
                    <a:pt x="7341" y="12633"/>
                  </a:cubicBezTo>
                  <a:cubicBezTo>
                    <a:pt x="6716" y="12633"/>
                    <a:pt x="6110" y="12484"/>
                    <a:pt x="5512" y="12291"/>
                  </a:cubicBezTo>
                  <a:cubicBezTo>
                    <a:pt x="5087" y="12154"/>
                    <a:pt x="4687" y="11991"/>
                    <a:pt x="4300" y="11791"/>
                  </a:cubicBezTo>
                  <a:cubicBezTo>
                    <a:pt x="4100" y="11691"/>
                    <a:pt x="3900" y="11604"/>
                    <a:pt x="3712" y="11492"/>
                  </a:cubicBezTo>
                  <a:cubicBezTo>
                    <a:pt x="3550" y="11392"/>
                    <a:pt x="3350" y="11279"/>
                    <a:pt x="3225" y="11129"/>
                  </a:cubicBezTo>
                  <a:cubicBezTo>
                    <a:pt x="3100" y="10967"/>
                    <a:pt x="3100" y="10754"/>
                    <a:pt x="3013" y="10567"/>
                  </a:cubicBezTo>
                  <a:cubicBezTo>
                    <a:pt x="2938" y="10429"/>
                    <a:pt x="2838" y="10304"/>
                    <a:pt x="2725" y="10179"/>
                  </a:cubicBezTo>
                  <a:cubicBezTo>
                    <a:pt x="2588" y="10029"/>
                    <a:pt x="2450" y="9879"/>
                    <a:pt x="2363" y="9705"/>
                  </a:cubicBezTo>
                  <a:cubicBezTo>
                    <a:pt x="2263" y="9530"/>
                    <a:pt x="2275" y="9342"/>
                    <a:pt x="2250" y="9142"/>
                  </a:cubicBezTo>
                  <a:cubicBezTo>
                    <a:pt x="2150" y="8380"/>
                    <a:pt x="1563" y="7893"/>
                    <a:pt x="1076" y="7355"/>
                  </a:cubicBezTo>
                  <a:cubicBezTo>
                    <a:pt x="951" y="7218"/>
                    <a:pt x="813" y="7080"/>
                    <a:pt x="701" y="6943"/>
                  </a:cubicBezTo>
                  <a:cubicBezTo>
                    <a:pt x="613" y="6843"/>
                    <a:pt x="413" y="6643"/>
                    <a:pt x="488" y="6505"/>
                  </a:cubicBezTo>
                  <a:cubicBezTo>
                    <a:pt x="526" y="6418"/>
                    <a:pt x="638" y="6368"/>
                    <a:pt x="713" y="6318"/>
                  </a:cubicBezTo>
                  <a:cubicBezTo>
                    <a:pt x="801" y="6255"/>
                    <a:pt x="876" y="6180"/>
                    <a:pt x="938" y="6105"/>
                  </a:cubicBezTo>
                  <a:cubicBezTo>
                    <a:pt x="1076" y="5968"/>
                    <a:pt x="1200" y="5806"/>
                    <a:pt x="1300" y="5643"/>
                  </a:cubicBezTo>
                  <a:cubicBezTo>
                    <a:pt x="1425" y="5443"/>
                    <a:pt x="1500" y="5243"/>
                    <a:pt x="1588" y="5043"/>
                  </a:cubicBezTo>
                  <a:cubicBezTo>
                    <a:pt x="1675" y="4856"/>
                    <a:pt x="1800" y="4743"/>
                    <a:pt x="2000" y="4731"/>
                  </a:cubicBezTo>
                  <a:cubicBezTo>
                    <a:pt x="2009" y="4730"/>
                    <a:pt x="2017" y="4730"/>
                    <a:pt x="2026" y="4730"/>
                  </a:cubicBezTo>
                  <a:close/>
                  <a:moveTo>
                    <a:pt x="2408" y="0"/>
                  </a:moveTo>
                  <a:cubicBezTo>
                    <a:pt x="2203" y="0"/>
                    <a:pt x="2156" y="324"/>
                    <a:pt x="2375" y="382"/>
                  </a:cubicBezTo>
                  <a:cubicBezTo>
                    <a:pt x="2800" y="519"/>
                    <a:pt x="3225" y="619"/>
                    <a:pt x="3650" y="732"/>
                  </a:cubicBezTo>
                  <a:cubicBezTo>
                    <a:pt x="4512" y="944"/>
                    <a:pt x="5299" y="1332"/>
                    <a:pt x="6099" y="1694"/>
                  </a:cubicBezTo>
                  <a:cubicBezTo>
                    <a:pt x="6437" y="1844"/>
                    <a:pt x="6774" y="2007"/>
                    <a:pt x="7136" y="2094"/>
                  </a:cubicBezTo>
                  <a:cubicBezTo>
                    <a:pt x="7274" y="2131"/>
                    <a:pt x="7411" y="2154"/>
                    <a:pt x="7548" y="2154"/>
                  </a:cubicBezTo>
                  <a:cubicBezTo>
                    <a:pt x="7598" y="2154"/>
                    <a:pt x="7649" y="2151"/>
                    <a:pt x="7699" y="2144"/>
                  </a:cubicBezTo>
                  <a:cubicBezTo>
                    <a:pt x="7845" y="2134"/>
                    <a:pt x="8000" y="2088"/>
                    <a:pt x="8156" y="2088"/>
                  </a:cubicBezTo>
                  <a:cubicBezTo>
                    <a:pt x="8187" y="2088"/>
                    <a:pt x="8218" y="2090"/>
                    <a:pt x="8249" y="2094"/>
                  </a:cubicBezTo>
                  <a:cubicBezTo>
                    <a:pt x="8461" y="2132"/>
                    <a:pt x="8661" y="2294"/>
                    <a:pt x="8823" y="2419"/>
                  </a:cubicBezTo>
                  <a:cubicBezTo>
                    <a:pt x="8998" y="2544"/>
                    <a:pt x="9173" y="2669"/>
                    <a:pt x="9348" y="2806"/>
                  </a:cubicBezTo>
                  <a:cubicBezTo>
                    <a:pt x="9736" y="3081"/>
                    <a:pt x="10123" y="3369"/>
                    <a:pt x="10511" y="3656"/>
                  </a:cubicBezTo>
                  <a:cubicBezTo>
                    <a:pt x="10673" y="3781"/>
                    <a:pt x="10848" y="3894"/>
                    <a:pt x="10998" y="4044"/>
                  </a:cubicBezTo>
                  <a:cubicBezTo>
                    <a:pt x="11135" y="4193"/>
                    <a:pt x="11198" y="4406"/>
                    <a:pt x="11285" y="4581"/>
                  </a:cubicBezTo>
                  <a:cubicBezTo>
                    <a:pt x="11298" y="4593"/>
                    <a:pt x="11310" y="4606"/>
                    <a:pt x="11310" y="4618"/>
                  </a:cubicBezTo>
                  <a:cubicBezTo>
                    <a:pt x="11248" y="4656"/>
                    <a:pt x="11198" y="4743"/>
                    <a:pt x="11260" y="4843"/>
                  </a:cubicBezTo>
                  <a:cubicBezTo>
                    <a:pt x="11448" y="5131"/>
                    <a:pt x="11585" y="5468"/>
                    <a:pt x="11610" y="5818"/>
                  </a:cubicBezTo>
                  <a:cubicBezTo>
                    <a:pt x="11648" y="6168"/>
                    <a:pt x="11598" y="6530"/>
                    <a:pt x="11473" y="6855"/>
                  </a:cubicBezTo>
                  <a:cubicBezTo>
                    <a:pt x="11410" y="7018"/>
                    <a:pt x="11323" y="7193"/>
                    <a:pt x="11223" y="7330"/>
                  </a:cubicBezTo>
                  <a:cubicBezTo>
                    <a:pt x="11135" y="7455"/>
                    <a:pt x="10998" y="7668"/>
                    <a:pt x="10848" y="7705"/>
                  </a:cubicBezTo>
                  <a:cubicBezTo>
                    <a:pt x="10827" y="7711"/>
                    <a:pt x="10803" y="7713"/>
                    <a:pt x="10778" y="7713"/>
                  </a:cubicBezTo>
                  <a:cubicBezTo>
                    <a:pt x="10697" y="7713"/>
                    <a:pt x="10602" y="7690"/>
                    <a:pt x="10536" y="7680"/>
                  </a:cubicBezTo>
                  <a:cubicBezTo>
                    <a:pt x="10448" y="7668"/>
                    <a:pt x="10361" y="7643"/>
                    <a:pt x="10273" y="7630"/>
                  </a:cubicBezTo>
                  <a:cubicBezTo>
                    <a:pt x="10086" y="7593"/>
                    <a:pt x="9911" y="7555"/>
                    <a:pt x="9723" y="7530"/>
                  </a:cubicBezTo>
                  <a:cubicBezTo>
                    <a:pt x="9348" y="7480"/>
                    <a:pt x="8973" y="7418"/>
                    <a:pt x="8586" y="7418"/>
                  </a:cubicBezTo>
                  <a:cubicBezTo>
                    <a:pt x="8199" y="7418"/>
                    <a:pt x="7836" y="7493"/>
                    <a:pt x="7474" y="7605"/>
                  </a:cubicBezTo>
                  <a:cubicBezTo>
                    <a:pt x="7444" y="7615"/>
                    <a:pt x="7397" y="7633"/>
                    <a:pt x="7360" y="7633"/>
                  </a:cubicBezTo>
                  <a:cubicBezTo>
                    <a:pt x="7352" y="7633"/>
                    <a:pt x="7344" y="7632"/>
                    <a:pt x="7336" y="7630"/>
                  </a:cubicBezTo>
                  <a:cubicBezTo>
                    <a:pt x="7274" y="7605"/>
                    <a:pt x="7249" y="7505"/>
                    <a:pt x="7224" y="7455"/>
                  </a:cubicBezTo>
                  <a:cubicBezTo>
                    <a:pt x="7174" y="7368"/>
                    <a:pt x="7124" y="7280"/>
                    <a:pt x="7061" y="7205"/>
                  </a:cubicBezTo>
                  <a:cubicBezTo>
                    <a:pt x="6936" y="7043"/>
                    <a:pt x="6774" y="6918"/>
                    <a:pt x="6612" y="6793"/>
                  </a:cubicBezTo>
                  <a:cubicBezTo>
                    <a:pt x="6224" y="6543"/>
                    <a:pt x="5862" y="6305"/>
                    <a:pt x="5549" y="5956"/>
                  </a:cubicBezTo>
                  <a:cubicBezTo>
                    <a:pt x="5387" y="5781"/>
                    <a:pt x="5249" y="5593"/>
                    <a:pt x="5112" y="5393"/>
                  </a:cubicBezTo>
                  <a:cubicBezTo>
                    <a:pt x="5012" y="5231"/>
                    <a:pt x="4900" y="5068"/>
                    <a:pt x="4737" y="4956"/>
                  </a:cubicBezTo>
                  <a:cubicBezTo>
                    <a:pt x="4594" y="4859"/>
                    <a:pt x="4441" y="4827"/>
                    <a:pt x="4285" y="4827"/>
                  </a:cubicBezTo>
                  <a:cubicBezTo>
                    <a:pt x="4099" y="4827"/>
                    <a:pt x="3908" y="4872"/>
                    <a:pt x="3725" y="4906"/>
                  </a:cubicBezTo>
                  <a:cubicBezTo>
                    <a:pt x="3565" y="4940"/>
                    <a:pt x="3396" y="4995"/>
                    <a:pt x="3225" y="4995"/>
                  </a:cubicBezTo>
                  <a:cubicBezTo>
                    <a:pt x="3208" y="4995"/>
                    <a:pt x="3192" y="4994"/>
                    <a:pt x="3175" y="4993"/>
                  </a:cubicBezTo>
                  <a:cubicBezTo>
                    <a:pt x="2963" y="4981"/>
                    <a:pt x="2850" y="4931"/>
                    <a:pt x="2725" y="4768"/>
                  </a:cubicBezTo>
                  <a:cubicBezTo>
                    <a:pt x="2539" y="4521"/>
                    <a:pt x="2277" y="4358"/>
                    <a:pt x="1980" y="4358"/>
                  </a:cubicBezTo>
                  <a:cubicBezTo>
                    <a:pt x="1918" y="4358"/>
                    <a:pt x="1853" y="4366"/>
                    <a:pt x="1788" y="4381"/>
                  </a:cubicBezTo>
                  <a:cubicBezTo>
                    <a:pt x="1350" y="4481"/>
                    <a:pt x="1225" y="4893"/>
                    <a:pt x="1026" y="5243"/>
                  </a:cubicBezTo>
                  <a:cubicBezTo>
                    <a:pt x="913" y="5443"/>
                    <a:pt x="763" y="5631"/>
                    <a:pt x="601" y="5806"/>
                  </a:cubicBezTo>
                  <a:cubicBezTo>
                    <a:pt x="476" y="5931"/>
                    <a:pt x="326" y="6043"/>
                    <a:pt x="226" y="6205"/>
                  </a:cubicBezTo>
                  <a:cubicBezTo>
                    <a:pt x="1" y="6543"/>
                    <a:pt x="176" y="6843"/>
                    <a:pt x="413" y="7130"/>
                  </a:cubicBezTo>
                  <a:cubicBezTo>
                    <a:pt x="901" y="7718"/>
                    <a:pt x="1500" y="8205"/>
                    <a:pt x="1763" y="8942"/>
                  </a:cubicBezTo>
                  <a:cubicBezTo>
                    <a:pt x="1825" y="9142"/>
                    <a:pt x="1838" y="9342"/>
                    <a:pt x="1875" y="9542"/>
                  </a:cubicBezTo>
                  <a:cubicBezTo>
                    <a:pt x="1925" y="9730"/>
                    <a:pt x="2000" y="9892"/>
                    <a:pt x="2125" y="10042"/>
                  </a:cubicBezTo>
                  <a:cubicBezTo>
                    <a:pt x="2363" y="10329"/>
                    <a:pt x="2750" y="10542"/>
                    <a:pt x="2863" y="10917"/>
                  </a:cubicBezTo>
                  <a:cubicBezTo>
                    <a:pt x="2925" y="11129"/>
                    <a:pt x="2925" y="11317"/>
                    <a:pt x="3063" y="11492"/>
                  </a:cubicBezTo>
                  <a:cubicBezTo>
                    <a:pt x="3187" y="11642"/>
                    <a:pt x="3362" y="11766"/>
                    <a:pt x="3525" y="11879"/>
                  </a:cubicBezTo>
                  <a:cubicBezTo>
                    <a:pt x="3887" y="12129"/>
                    <a:pt x="4275" y="12316"/>
                    <a:pt x="4687" y="12466"/>
                  </a:cubicBezTo>
                  <a:cubicBezTo>
                    <a:pt x="5479" y="12746"/>
                    <a:pt x="6342" y="12979"/>
                    <a:pt x="7184" y="12979"/>
                  </a:cubicBezTo>
                  <a:cubicBezTo>
                    <a:pt x="7205" y="12979"/>
                    <a:pt x="7227" y="12979"/>
                    <a:pt x="7249" y="12979"/>
                  </a:cubicBezTo>
                  <a:cubicBezTo>
                    <a:pt x="8024" y="12966"/>
                    <a:pt x="8774" y="12766"/>
                    <a:pt x="9461" y="12416"/>
                  </a:cubicBezTo>
                  <a:cubicBezTo>
                    <a:pt x="10198" y="12041"/>
                    <a:pt x="10923" y="11504"/>
                    <a:pt x="11448" y="10867"/>
                  </a:cubicBezTo>
                  <a:cubicBezTo>
                    <a:pt x="12023" y="10179"/>
                    <a:pt x="12485" y="9392"/>
                    <a:pt x="12785" y="8542"/>
                  </a:cubicBezTo>
                  <a:cubicBezTo>
                    <a:pt x="13022" y="7880"/>
                    <a:pt x="13135" y="7155"/>
                    <a:pt x="12985" y="6468"/>
                  </a:cubicBezTo>
                  <a:cubicBezTo>
                    <a:pt x="12897" y="6080"/>
                    <a:pt x="12697" y="5756"/>
                    <a:pt x="12435" y="5468"/>
                  </a:cubicBezTo>
                  <a:cubicBezTo>
                    <a:pt x="12135" y="5131"/>
                    <a:pt x="11798" y="4843"/>
                    <a:pt x="11585" y="4456"/>
                  </a:cubicBezTo>
                  <a:cubicBezTo>
                    <a:pt x="11373" y="4069"/>
                    <a:pt x="11223" y="3681"/>
                    <a:pt x="10860" y="3406"/>
                  </a:cubicBezTo>
                  <a:cubicBezTo>
                    <a:pt x="10473" y="3131"/>
                    <a:pt x="10061" y="2869"/>
                    <a:pt x="9673" y="2594"/>
                  </a:cubicBezTo>
                  <a:cubicBezTo>
                    <a:pt x="9461" y="2444"/>
                    <a:pt x="9248" y="2306"/>
                    <a:pt x="9048" y="2157"/>
                  </a:cubicBezTo>
                  <a:cubicBezTo>
                    <a:pt x="8873" y="2044"/>
                    <a:pt x="8724" y="1894"/>
                    <a:pt x="8536" y="1807"/>
                  </a:cubicBezTo>
                  <a:cubicBezTo>
                    <a:pt x="8403" y="1745"/>
                    <a:pt x="8264" y="1720"/>
                    <a:pt x="8123" y="1720"/>
                  </a:cubicBezTo>
                  <a:cubicBezTo>
                    <a:pt x="8065" y="1720"/>
                    <a:pt x="8007" y="1724"/>
                    <a:pt x="7949" y="1732"/>
                  </a:cubicBezTo>
                  <a:cubicBezTo>
                    <a:pt x="7861" y="1738"/>
                    <a:pt x="7771" y="1741"/>
                    <a:pt x="7680" y="1741"/>
                  </a:cubicBezTo>
                  <a:cubicBezTo>
                    <a:pt x="7589" y="1741"/>
                    <a:pt x="7499" y="1738"/>
                    <a:pt x="7411" y="1732"/>
                  </a:cubicBezTo>
                  <a:cubicBezTo>
                    <a:pt x="7011" y="1719"/>
                    <a:pt x="6637" y="1619"/>
                    <a:pt x="6287" y="1469"/>
                  </a:cubicBezTo>
                  <a:cubicBezTo>
                    <a:pt x="5887" y="1307"/>
                    <a:pt x="5499" y="1144"/>
                    <a:pt x="5099" y="969"/>
                  </a:cubicBezTo>
                  <a:cubicBezTo>
                    <a:pt x="4675" y="782"/>
                    <a:pt x="4225" y="632"/>
                    <a:pt x="3787" y="457"/>
                  </a:cubicBezTo>
                  <a:cubicBezTo>
                    <a:pt x="3350" y="270"/>
                    <a:pt x="2925" y="107"/>
                    <a:pt x="2463" y="7"/>
                  </a:cubicBezTo>
                  <a:cubicBezTo>
                    <a:pt x="2444" y="2"/>
                    <a:pt x="2425" y="0"/>
                    <a:pt x="2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9" name="Google Shape;5049;p15"/>
            <p:cNvSpPr/>
            <p:nvPr/>
          </p:nvSpPr>
          <p:spPr>
            <a:xfrm>
              <a:off x="7014075" y="1844375"/>
              <a:ext cx="83700" cy="41025"/>
            </a:xfrm>
            <a:custGeom>
              <a:avLst/>
              <a:gdLst/>
              <a:ahLst/>
              <a:cxnLst/>
              <a:rect l="l" t="t" r="r" b="b"/>
              <a:pathLst>
                <a:path w="3348" h="1641" extrusionOk="0">
                  <a:moveTo>
                    <a:pt x="401" y="1"/>
                  </a:moveTo>
                  <a:cubicBezTo>
                    <a:pt x="317" y="1"/>
                    <a:pt x="237" y="11"/>
                    <a:pt x="163" y="35"/>
                  </a:cubicBezTo>
                  <a:cubicBezTo>
                    <a:pt x="1" y="85"/>
                    <a:pt x="51" y="285"/>
                    <a:pt x="188" y="335"/>
                  </a:cubicBezTo>
                  <a:cubicBezTo>
                    <a:pt x="313" y="385"/>
                    <a:pt x="463" y="372"/>
                    <a:pt x="601" y="397"/>
                  </a:cubicBezTo>
                  <a:cubicBezTo>
                    <a:pt x="738" y="410"/>
                    <a:pt x="863" y="447"/>
                    <a:pt x="1001" y="472"/>
                  </a:cubicBezTo>
                  <a:cubicBezTo>
                    <a:pt x="1263" y="547"/>
                    <a:pt x="1513" y="635"/>
                    <a:pt x="1763" y="735"/>
                  </a:cubicBezTo>
                  <a:cubicBezTo>
                    <a:pt x="2288" y="960"/>
                    <a:pt x="2763" y="1247"/>
                    <a:pt x="3188" y="1622"/>
                  </a:cubicBezTo>
                  <a:cubicBezTo>
                    <a:pt x="3203" y="1635"/>
                    <a:pt x="3219" y="1640"/>
                    <a:pt x="3235" y="1640"/>
                  </a:cubicBezTo>
                  <a:cubicBezTo>
                    <a:pt x="3296" y="1640"/>
                    <a:pt x="3347" y="1559"/>
                    <a:pt x="3288" y="1510"/>
                  </a:cubicBezTo>
                  <a:cubicBezTo>
                    <a:pt x="2863" y="1110"/>
                    <a:pt x="2388" y="710"/>
                    <a:pt x="1863" y="435"/>
                  </a:cubicBezTo>
                  <a:cubicBezTo>
                    <a:pt x="1600" y="285"/>
                    <a:pt x="1326" y="185"/>
                    <a:pt x="1026" y="110"/>
                  </a:cubicBezTo>
                  <a:cubicBezTo>
                    <a:pt x="846" y="65"/>
                    <a:pt x="614" y="1"/>
                    <a:pt x="4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0" name="Google Shape;5050;p15"/>
            <p:cNvSpPr/>
            <p:nvPr/>
          </p:nvSpPr>
          <p:spPr>
            <a:xfrm>
              <a:off x="6854125" y="1793200"/>
              <a:ext cx="133325" cy="77375"/>
            </a:xfrm>
            <a:custGeom>
              <a:avLst/>
              <a:gdLst/>
              <a:ahLst/>
              <a:cxnLst/>
              <a:rect l="l" t="t" r="r" b="b"/>
              <a:pathLst>
                <a:path w="5333" h="3095" extrusionOk="0">
                  <a:moveTo>
                    <a:pt x="223" y="0"/>
                  </a:moveTo>
                  <a:cubicBezTo>
                    <a:pt x="161" y="0"/>
                    <a:pt x="104" y="25"/>
                    <a:pt x="63" y="83"/>
                  </a:cubicBezTo>
                  <a:cubicBezTo>
                    <a:pt x="13" y="158"/>
                    <a:pt x="1" y="295"/>
                    <a:pt x="88" y="358"/>
                  </a:cubicBezTo>
                  <a:cubicBezTo>
                    <a:pt x="300" y="508"/>
                    <a:pt x="538" y="620"/>
                    <a:pt x="750" y="782"/>
                  </a:cubicBezTo>
                  <a:cubicBezTo>
                    <a:pt x="963" y="945"/>
                    <a:pt x="1163" y="1107"/>
                    <a:pt x="1363" y="1282"/>
                  </a:cubicBezTo>
                  <a:cubicBezTo>
                    <a:pt x="1738" y="1595"/>
                    <a:pt x="2113" y="1920"/>
                    <a:pt x="2525" y="2182"/>
                  </a:cubicBezTo>
                  <a:cubicBezTo>
                    <a:pt x="3325" y="2694"/>
                    <a:pt x="4224" y="3007"/>
                    <a:pt x="5162" y="3094"/>
                  </a:cubicBezTo>
                  <a:cubicBezTo>
                    <a:pt x="5166" y="3095"/>
                    <a:pt x="5170" y="3095"/>
                    <a:pt x="5174" y="3095"/>
                  </a:cubicBezTo>
                  <a:cubicBezTo>
                    <a:pt x="5290" y="3095"/>
                    <a:pt x="5332" y="2919"/>
                    <a:pt x="5199" y="2907"/>
                  </a:cubicBezTo>
                  <a:cubicBezTo>
                    <a:pt x="4274" y="2782"/>
                    <a:pt x="3387" y="2432"/>
                    <a:pt x="2637" y="1870"/>
                  </a:cubicBezTo>
                  <a:cubicBezTo>
                    <a:pt x="2237" y="1582"/>
                    <a:pt x="1900" y="1220"/>
                    <a:pt x="1538" y="895"/>
                  </a:cubicBezTo>
                  <a:cubicBezTo>
                    <a:pt x="1350" y="720"/>
                    <a:pt x="1150" y="557"/>
                    <a:pt x="950" y="408"/>
                  </a:cubicBezTo>
                  <a:cubicBezTo>
                    <a:pt x="763" y="258"/>
                    <a:pt x="550" y="95"/>
                    <a:pt x="325" y="20"/>
                  </a:cubicBezTo>
                  <a:cubicBezTo>
                    <a:pt x="291" y="7"/>
                    <a:pt x="256" y="0"/>
                    <a:pt x="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1" name="Google Shape;5051;p15"/>
            <p:cNvSpPr/>
            <p:nvPr/>
          </p:nvSpPr>
          <p:spPr>
            <a:xfrm>
              <a:off x="6733525" y="1640675"/>
              <a:ext cx="164700" cy="267825"/>
            </a:xfrm>
            <a:custGeom>
              <a:avLst/>
              <a:gdLst/>
              <a:ahLst/>
              <a:cxnLst/>
              <a:rect l="l" t="t" r="r" b="b"/>
              <a:pathLst>
                <a:path w="6588" h="10713" extrusionOk="0">
                  <a:moveTo>
                    <a:pt x="3875" y="1"/>
                  </a:moveTo>
                  <a:cubicBezTo>
                    <a:pt x="3844" y="1"/>
                    <a:pt x="3812" y="10"/>
                    <a:pt x="3787" y="23"/>
                  </a:cubicBezTo>
                  <a:cubicBezTo>
                    <a:pt x="3550" y="160"/>
                    <a:pt x="3350" y="398"/>
                    <a:pt x="3300" y="660"/>
                  </a:cubicBezTo>
                  <a:cubicBezTo>
                    <a:pt x="3083" y="590"/>
                    <a:pt x="2854" y="544"/>
                    <a:pt x="2630" y="544"/>
                  </a:cubicBezTo>
                  <a:cubicBezTo>
                    <a:pt x="2378" y="544"/>
                    <a:pt x="2131" y="602"/>
                    <a:pt x="1913" y="748"/>
                  </a:cubicBezTo>
                  <a:cubicBezTo>
                    <a:pt x="1650" y="910"/>
                    <a:pt x="1538" y="1147"/>
                    <a:pt x="1413" y="1422"/>
                  </a:cubicBezTo>
                  <a:cubicBezTo>
                    <a:pt x="1276" y="1735"/>
                    <a:pt x="1076" y="1985"/>
                    <a:pt x="826" y="2235"/>
                  </a:cubicBezTo>
                  <a:cubicBezTo>
                    <a:pt x="601" y="2435"/>
                    <a:pt x="376" y="2635"/>
                    <a:pt x="163" y="2847"/>
                  </a:cubicBezTo>
                  <a:cubicBezTo>
                    <a:pt x="51" y="2947"/>
                    <a:pt x="1" y="3009"/>
                    <a:pt x="38" y="3159"/>
                  </a:cubicBezTo>
                  <a:cubicBezTo>
                    <a:pt x="63" y="3247"/>
                    <a:pt x="126" y="3322"/>
                    <a:pt x="188" y="3372"/>
                  </a:cubicBezTo>
                  <a:cubicBezTo>
                    <a:pt x="351" y="3509"/>
                    <a:pt x="601" y="3547"/>
                    <a:pt x="701" y="3747"/>
                  </a:cubicBezTo>
                  <a:cubicBezTo>
                    <a:pt x="788" y="3934"/>
                    <a:pt x="788" y="4159"/>
                    <a:pt x="851" y="4359"/>
                  </a:cubicBezTo>
                  <a:cubicBezTo>
                    <a:pt x="888" y="4459"/>
                    <a:pt x="951" y="4559"/>
                    <a:pt x="1001" y="4659"/>
                  </a:cubicBezTo>
                  <a:cubicBezTo>
                    <a:pt x="1038" y="4709"/>
                    <a:pt x="1051" y="4709"/>
                    <a:pt x="1026" y="4759"/>
                  </a:cubicBezTo>
                  <a:cubicBezTo>
                    <a:pt x="1013" y="4784"/>
                    <a:pt x="951" y="4821"/>
                    <a:pt x="926" y="4834"/>
                  </a:cubicBezTo>
                  <a:cubicBezTo>
                    <a:pt x="738" y="4984"/>
                    <a:pt x="613" y="5146"/>
                    <a:pt x="588" y="5384"/>
                  </a:cubicBezTo>
                  <a:cubicBezTo>
                    <a:pt x="563" y="5621"/>
                    <a:pt x="626" y="5859"/>
                    <a:pt x="701" y="6096"/>
                  </a:cubicBezTo>
                  <a:cubicBezTo>
                    <a:pt x="788" y="6396"/>
                    <a:pt x="963" y="6571"/>
                    <a:pt x="1238" y="6721"/>
                  </a:cubicBezTo>
                  <a:cubicBezTo>
                    <a:pt x="1788" y="7021"/>
                    <a:pt x="2350" y="7321"/>
                    <a:pt x="2913" y="7608"/>
                  </a:cubicBezTo>
                  <a:cubicBezTo>
                    <a:pt x="3187" y="7758"/>
                    <a:pt x="3475" y="7896"/>
                    <a:pt x="3737" y="8071"/>
                  </a:cubicBezTo>
                  <a:cubicBezTo>
                    <a:pt x="4000" y="8246"/>
                    <a:pt x="4175" y="8496"/>
                    <a:pt x="4325" y="8758"/>
                  </a:cubicBezTo>
                  <a:cubicBezTo>
                    <a:pt x="4770" y="9516"/>
                    <a:pt x="5168" y="10713"/>
                    <a:pt x="6222" y="10713"/>
                  </a:cubicBezTo>
                  <a:cubicBezTo>
                    <a:pt x="6264" y="10713"/>
                    <a:pt x="6306" y="10711"/>
                    <a:pt x="6349" y="10707"/>
                  </a:cubicBezTo>
                  <a:cubicBezTo>
                    <a:pt x="6474" y="10695"/>
                    <a:pt x="6499" y="10495"/>
                    <a:pt x="6362" y="10470"/>
                  </a:cubicBezTo>
                  <a:cubicBezTo>
                    <a:pt x="5562" y="10395"/>
                    <a:pt x="5112" y="9583"/>
                    <a:pt x="4775" y="8945"/>
                  </a:cubicBezTo>
                  <a:cubicBezTo>
                    <a:pt x="4600" y="8608"/>
                    <a:pt x="4412" y="8308"/>
                    <a:pt x="4162" y="8021"/>
                  </a:cubicBezTo>
                  <a:cubicBezTo>
                    <a:pt x="3875" y="7708"/>
                    <a:pt x="3525" y="7496"/>
                    <a:pt x="3150" y="7296"/>
                  </a:cubicBezTo>
                  <a:cubicBezTo>
                    <a:pt x="2775" y="7096"/>
                    <a:pt x="2400" y="6896"/>
                    <a:pt x="2025" y="6696"/>
                  </a:cubicBezTo>
                  <a:cubicBezTo>
                    <a:pt x="1825" y="6584"/>
                    <a:pt x="1613" y="6484"/>
                    <a:pt x="1425" y="6371"/>
                  </a:cubicBezTo>
                  <a:cubicBezTo>
                    <a:pt x="1201" y="6259"/>
                    <a:pt x="1101" y="6146"/>
                    <a:pt x="1038" y="5921"/>
                  </a:cubicBezTo>
                  <a:cubicBezTo>
                    <a:pt x="988" y="5759"/>
                    <a:pt x="951" y="5596"/>
                    <a:pt x="963" y="5446"/>
                  </a:cubicBezTo>
                  <a:cubicBezTo>
                    <a:pt x="976" y="5284"/>
                    <a:pt x="1076" y="5209"/>
                    <a:pt x="1188" y="5121"/>
                  </a:cubicBezTo>
                  <a:cubicBezTo>
                    <a:pt x="1463" y="4909"/>
                    <a:pt x="1513" y="4647"/>
                    <a:pt x="1251" y="4409"/>
                  </a:cubicBezTo>
                  <a:cubicBezTo>
                    <a:pt x="1051" y="4209"/>
                    <a:pt x="1101" y="3859"/>
                    <a:pt x="988" y="3609"/>
                  </a:cubicBezTo>
                  <a:cubicBezTo>
                    <a:pt x="938" y="3472"/>
                    <a:pt x="838" y="3372"/>
                    <a:pt x="713" y="3297"/>
                  </a:cubicBezTo>
                  <a:cubicBezTo>
                    <a:pt x="663" y="3272"/>
                    <a:pt x="438" y="3184"/>
                    <a:pt x="376" y="3122"/>
                  </a:cubicBezTo>
                  <a:cubicBezTo>
                    <a:pt x="951" y="2710"/>
                    <a:pt x="1388" y="2172"/>
                    <a:pt x="1638" y="1497"/>
                  </a:cubicBezTo>
                  <a:cubicBezTo>
                    <a:pt x="1775" y="1135"/>
                    <a:pt x="2013" y="860"/>
                    <a:pt x="2425" y="810"/>
                  </a:cubicBezTo>
                  <a:cubicBezTo>
                    <a:pt x="2469" y="804"/>
                    <a:pt x="2512" y="801"/>
                    <a:pt x="2555" y="801"/>
                  </a:cubicBezTo>
                  <a:cubicBezTo>
                    <a:pt x="2856" y="801"/>
                    <a:pt x="3136" y="944"/>
                    <a:pt x="3387" y="1097"/>
                  </a:cubicBezTo>
                  <a:cubicBezTo>
                    <a:pt x="3412" y="1114"/>
                    <a:pt x="3440" y="1121"/>
                    <a:pt x="3469" y="1121"/>
                  </a:cubicBezTo>
                  <a:cubicBezTo>
                    <a:pt x="3568" y="1121"/>
                    <a:pt x="3672" y="1030"/>
                    <a:pt x="3662" y="923"/>
                  </a:cubicBezTo>
                  <a:cubicBezTo>
                    <a:pt x="3637" y="698"/>
                    <a:pt x="3625" y="460"/>
                    <a:pt x="3825" y="323"/>
                  </a:cubicBezTo>
                  <a:cubicBezTo>
                    <a:pt x="4087" y="660"/>
                    <a:pt x="4462" y="910"/>
                    <a:pt x="4887" y="985"/>
                  </a:cubicBezTo>
                  <a:cubicBezTo>
                    <a:pt x="4997" y="1008"/>
                    <a:pt x="5110" y="1018"/>
                    <a:pt x="5222" y="1018"/>
                  </a:cubicBezTo>
                  <a:cubicBezTo>
                    <a:pt x="5351" y="1018"/>
                    <a:pt x="5479" y="1005"/>
                    <a:pt x="5599" y="985"/>
                  </a:cubicBezTo>
                  <a:cubicBezTo>
                    <a:pt x="5727" y="963"/>
                    <a:pt x="5872" y="918"/>
                    <a:pt x="6009" y="918"/>
                  </a:cubicBezTo>
                  <a:cubicBezTo>
                    <a:pt x="6100" y="918"/>
                    <a:pt x="6187" y="938"/>
                    <a:pt x="6262" y="998"/>
                  </a:cubicBezTo>
                  <a:cubicBezTo>
                    <a:pt x="6295" y="1024"/>
                    <a:pt x="6330" y="1035"/>
                    <a:pt x="6361" y="1035"/>
                  </a:cubicBezTo>
                  <a:cubicBezTo>
                    <a:pt x="6495" y="1035"/>
                    <a:pt x="6588" y="838"/>
                    <a:pt x="6437" y="748"/>
                  </a:cubicBezTo>
                  <a:cubicBezTo>
                    <a:pt x="6329" y="683"/>
                    <a:pt x="6213" y="664"/>
                    <a:pt x="6094" y="664"/>
                  </a:cubicBezTo>
                  <a:cubicBezTo>
                    <a:pt x="6005" y="664"/>
                    <a:pt x="5915" y="674"/>
                    <a:pt x="5824" y="685"/>
                  </a:cubicBezTo>
                  <a:cubicBezTo>
                    <a:pt x="5690" y="701"/>
                    <a:pt x="5551" y="717"/>
                    <a:pt x="5413" y="717"/>
                  </a:cubicBezTo>
                  <a:cubicBezTo>
                    <a:pt x="5332" y="717"/>
                    <a:pt x="5253" y="711"/>
                    <a:pt x="5174" y="698"/>
                  </a:cubicBezTo>
                  <a:cubicBezTo>
                    <a:pt x="4700" y="610"/>
                    <a:pt x="4275" y="385"/>
                    <a:pt x="3962" y="35"/>
                  </a:cubicBezTo>
                  <a:cubicBezTo>
                    <a:pt x="3937" y="10"/>
                    <a:pt x="3906" y="1"/>
                    <a:pt x="38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2" name="Google Shape;5052;p15"/>
            <p:cNvSpPr/>
            <p:nvPr/>
          </p:nvSpPr>
          <p:spPr>
            <a:xfrm>
              <a:off x="6748050" y="1713400"/>
              <a:ext cx="371050" cy="77375"/>
            </a:xfrm>
            <a:custGeom>
              <a:avLst/>
              <a:gdLst/>
              <a:ahLst/>
              <a:cxnLst/>
              <a:rect l="l" t="t" r="r" b="b"/>
              <a:pathLst>
                <a:path w="14842" h="3095" extrusionOk="0">
                  <a:moveTo>
                    <a:pt x="2652" y="0"/>
                  </a:moveTo>
                  <a:cubicBezTo>
                    <a:pt x="2600" y="0"/>
                    <a:pt x="2550" y="7"/>
                    <a:pt x="2507" y="25"/>
                  </a:cubicBezTo>
                  <a:cubicBezTo>
                    <a:pt x="2394" y="75"/>
                    <a:pt x="2344" y="238"/>
                    <a:pt x="2307" y="350"/>
                  </a:cubicBezTo>
                  <a:cubicBezTo>
                    <a:pt x="2244" y="463"/>
                    <a:pt x="2194" y="588"/>
                    <a:pt x="2144" y="700"/>
                  </a:cubicBezTo>
                  <a:cubicBezTo>
                    <a:pt x="1907" y="1200"/>
                    <a:pt x="1632" y="1675"/>
                    <a:pt x="1294" y="2112"/>
                  </a:cubicBezTo>
                  <a:cubicBezTo>
                    <a:pt x="1219" y="2237"/>
                    <a:pt x="1119" y="2337"/>
                    <a:pt x="1032" y="2450"/>
                  </a:cubicBezTo>
                  <a:cubicBezTo>
                    <a:pt x="957" y="2512"/>
                    <a:pt x="882" y="2625"/>
                    <a:pt x="769" y="2637"/>
                  </a:cubicBezTo>
                  <a:cubicBezTo>
                    <a:pt x="764" y="2638"/>
                    <a:pt x="759" y="2638"/>
                    <a:pt x="754" y="2638"/>
                  </a:cubicBezTo>
                  <a:cubicBezTo>
                    <a:pt x="649" y="2638"/>
                    <a:pt x="566" y="2522"/>
                    <a:pt x="495" y="2462"/>
                  </a:cubicBezTo>
                  <a:cubicBezTo>
                    <a:pt x="420" y="2400"/>
                    <a:pt x="345" y="2350"/>
                    <a:pt x="257" y="2325"/>
                  </a:cubicBezTo>
                  <a:cubicBezTo>
                    <a:pt x="239" y="2319"/>
                    <a:pt x="222" y="2317"/>
                    <a:pt x="206" y="2317"/>
                  </a:cubicBezTo>
                  <a:cubicBezTo>
                    <a:pt x="46" y="2317"/>
                    <a:pt x="0" y="2580"/>
                    <a:pt x="182" y="2637"/>
                  </a:cubicBezTo>
                  <a:cubicBezTo>
                    <a:pt x="332" y="2687"/>
                    <a:pt x="420" y="2837"/>
                    <a:pt x="570" y="2900"/>
                  </a:cubicBezTo>
                  <a:cubicBezTo>
                    <a:pt x="624" y="2922"/>
                    <a:pt x="679" y="2932"/>
                    <a:pt x="733" y="2932"/>
                  </a:cubicBezTo>
                  <a:cubicBezTo>
                    <a:pt x="802" y="2932"/>
                    <a:pt x="869" y="2915"/>
                    <a:pt x="932" y="2887"/>
                  </a:cubicBezTo>
                  <a:cubicBezTo>
                    <a:pt x="1057" y="2825"/>
                    <a:pt x="1157" y="2712"/>
                    <a:pt x="1257" y="2612"/>
                  </a:cubicBezTo>
                  <a:cubicBezTo>
                    <a:pt x="1382" y="2475"/>
                    <a:pt x="1507" y="2337"/>
                    <a:pt x="1619" y="2187"/>
                  </a:cubicBezTo>
                  <a:cubicBezTo>
                    <a:pt x="2069" y="1663"/>
                    <a:pt x="2519" y="1025"/>
                    <a:pt x="2731" y="350"/>
                  </a:cubicBezTo>
                  <a:cubicBezTo>
                    <a:pt x="2786" y="332"/>
                    <a:pt x="2841" y="321"/>
                    <a:pt x="2901" y="321"/>
                  </a:cubicBezTo>
                  <a:cubicBezTo>
                    <a:pt x="2923" y="321"/>
                    <a:pt x="2945" y="322"/>
                    <a:pt x="2969" y="325"/>
                  </a:cubicBezTo>
                  <a:cubicBezTo>
                    <a:pt x="3056" y="350"/>
                    <a:pt x="3144" y="375"/>
                    <a:pt x="3231" y="400"/>
                  </a:cubicBezTo>
                  <a:cubicBezTo>
                    <a:pt x="3456" y="463"/>
                    <a:pt x="3681" y="563"/>
                    <a:pt x="3894" y="638"/>
                  </a:cubicBezTo>
                  <a:cubicBezTo>
                    <a:pt x="4344" y="813"/>
                    <a:pt x="4781" y="988"/>
                    <a:pt x="5231" y="1150"/>
                  </a:cubicBezTo>
                  <a:cubicBezTo>
                    <a:pt x="6068" y="1438"/>
                    <a:pt x="6880" y="1788"/>
                    <a:pt x="7705" y="2100"/>
                  </a:cubicBezTo>
                  <a:cubicBezTo>
                    <a:pt x="8442" y="2387"/>
                    <a:pt x="9192" y="2675"/>
                    <a:pt x="9967" y="2875"/>
                  </a:cubicBezTo>
                  <a:cubicBezTo>
                    <a:pt x="10317" y="2975"/>
                    <a:pt x="10667" y="3062"/>
                    <a:pt x="11029" y="3087"/>
                  </a:cubicBezTo>
                  <a:cubicBezTo>
                    <a:pt x="11108" y="3092"/>
                    <a:pt x="11186" y="3095"/>
                    <a:pt x="11264" y="3095"/>
                  </a:cubicBezTo>
                  <a:cubicBezTo>
                    <a:pt x="11561" y="3095"/>
                    <a:pt x="11857" y="3059"/>
                    <a:pt x="12154" y="3000"/>
                  </a:cubicBezTo>
                  <a:cubicBezTo>
                    <a:pt x="12991" y="2837"/>
                    <a:pt x="13841" y="2650"/>
                    <a:pt x="14691" y="2462"/>
                  </a:cubicBezTo>
                  <a:cubicBezTo>
                    <a:pt x="14842" y="2427"/>
                    <a:pt x="14777" y="2209"/>
                    <a:pt x="14636" y="2209"/>
                  </a:cubicBezTo>
                  <a:cubicBezTo>
                    <a:pt x="14626" y="2209"/>
                    <a:pt x="14615" y="2210"/>
                    <a:pt x="14603" y="2212"/>
                  </a:cubicBezTo>
                  <a:cubicBezTo>
                    <a:pt x="13966" y="2350"/>
                    <a:pt x="13329" y="2512"/>
                    <a:pt x="12679" y="2662"/>
                  </a:cubicBezTo>
                  <a:cubicBezTo>
                    <a:pt x="12214" y="2771"/>
                    <a:pt x="11748" y="2872"/>
                    <a:pt x="11277" y="2872"/>
                  </a:cubicBezTo>
                  <a:cubicBezTo>
                    <a:pt x="11153" y="2872"/>
                    <a:pt x="11029" y="2865"/>
                    <a:pt x="10904" y="2850"/>
                  </a:cubicBezTo>
                  <a:cubicBezTo>
                    <a:pt x="10404" y="2787"/>
                    <a:pt x="9930" y="2625"/>
                    <a:pt x="9467" y="2437"/>
                  </a:cubicBezTo>
                  <a:cubicBezTo>
                    <a:pt x="8955" y="2237"/>
                    <a:pt x="8442" y="2025"/>
                    <a:pt x="7918" y="1825"/>
                  </a:cubicBezTo>
                  <a:cubicBezTo>
                    <a:pt x="7380" y="1613"/>
                    <a:pt x="6830" y="1400"/>
                    <a:pt x="6281" y="1225"/>
                  </a:cubicBezTo>
                  <a:cubicBezTo>
                    <a:pt x="5718" y="1038"/>
                    <a:pt x="5181" y="800"/>
                    <a:pt x="4618" y="588"/>
                  </a:cubicBezTo>
                  <a:cubicBezTo>
                    <a:pt x="4356" y="488"/>
                    <a:pt x="4081" y="388"/>
                    <a:pt x="3806" y="288"/>
                  </a:cubicBezTo>
                  <a:cubicBezTo>
                    <a:pt x="3594" y="200"/>
                    <a:pt x="3369" y="113"/>
                    <a:pt x="3144" y="63"/>
                  </a:cubicBezTo>
                  <a:cubicBezTo>
                    <a:pt x="3031" y="38"/>
                    <a:pt x="2919" y="38"/>
                    <a:pt x="2806" y="13"/>
                  </a:cubicBezTo>
                  <a:cubicBezTo>
                    <a:pt x="2756" y="7"/>
                    <a:pt x="2703" y="0"/>
                    <a:pt x="26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3" name="Google Shape;5053;p15"/>
            <p:cNvSpPr/>
            <p:nvPr/>
          </p:nvSpPr>
          <p:spPr>
            <a:xfrm>
              <a:off x="6814750" y="1659000"/>
              <a:ext cx="29400" cy="67900"/>
            </a:xfrm>
            <a:custGeom>
              <a:avLst/>
              <a:gdLst/>
              <a:ahLst/>
              <a:cxnLst/>
              <a:rect l="l" t="t" r="r" b="b"/>
              <a:pathLst>
                <a:path w="1176" h="2716" extrusionOk="0">
                  <a:moveTo>
                    <a:pt x="137" y="1"/>
                  </a:moveTo>
                  <a:cubicBezTo>
                    <a:pt x="129" y="1"/>
                    <a:pt x="121" y="1"/>
                    <a:pt x="113" y="2"/>
                  </a:cubicBezTo>
                  <a:cubicBezTo>
                    <a:pt x="51" y="15"/>
                    <a:pt x="1" y="65"/>
                    <a:pt x="1" y="127"/>
                  </a:cubicBezTo>
                  <a:cubicBezTo>
                    <a:pt x="1" y="252"/>
                    <a:pt x="113" y="327"/>
                    <a:pt x="163" y="414"/>
                  </a:cubicBezTo>
                  <a:cubicBezTo>
                    <a:pt x="226" y="514"/>
                    <a:pt x="263" y="639"/>
                    <a:pt x="288" y="752"/>
                  </a:cubicBezTo>
                  <a:cubicBezTo>
                    <a:pt x="326" y="964"/>
                    <a:pt x="313" y="1202"/>
                    <a:pt x="326" y="1414"/>
                  </a:cubicBezTo>
                  <a:cubicBezTo>
                    <a:pt x="338" y="1652"/>
                    <a:pt x="376" y="1889"/>
                    <a:pt x="476" y="2102"/>
                  </a:cubicBezTo>
                  <a:cubicBezTo>
                    <a:pt x="576" y="2314"/>
                    <a:pt x="738" y="2501"/>
                    <a:pt x="913" y="2676"/>
                  </a:cubicBezTo>
                  <a:cubicBezTo>
                    <a:pt x="941" y="2704"/>
                    <a:pt x="971" y="2716"/>
                    <a:pt x="999" y="2716"/>
                  </a:cubicBezTo>
                  <a:cubicBezTo>
                    <a:pt x="1097" y="2716"/>
                    <a:pt x="1176" y="2574"/>
                    <a:pt x="1088" y="2476"/>
                  </a:cubicBezTo>
                  <a:cubicBezTo>
                    <a:pt x="926" y="2289"/>
                    <a:pt x="763" y="2077"/>
                    <a:pt x="688" y="1839"/>
                  </a:cubicBezTo>
                  <a:cubicBezTo>
                    <a:pt x="626" y="1627"/>
                    <a:pt x="626" y="1402"/>
                    <a:pt x="613" y="1177"/>
                  </a:cubicBezTo>
                  <a:cubicBezTo>
                    <a:pt x="613" y="952"/>
                    <a:pt x="601" y="714"/>
                    <a:pt x="526" y="489"/>
                  </a:cubicBezTo>
                  <a:cubicBezTo>
                    <a:pt x="478" y="321"/>
                    <a:pt x="348"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4" name="Google Shape;5054;p15"/>
            <p:cNvSpPr/>
            <p:nvPr/>
          </p:nvSpPr>
          <p:spPr>
            <a:xfrm>
              <a:off x="6736350" y="1703375"/>
              <a:ext cx="60450" cy="19100"/>
            </a:xfrm>
            <a:custGeom>
              <a:avLst/>
              <a:gdLst/>
              <a:ahLst/>
              <a:cxnLst/>
              <a:rect l="l" t="t" r="r" b="b"/>
              <a:pathLst>
                <a:path w="2418" h="764" extrusionOk="0">
                  <a:moveTo>
                    <a:pt x="1630" y="0"/>
                  </a:moveTo>
                  <a:cubicBezTo>
                    <a:pt x="1510" y="0"/>
                    <a:pt x="1387" y="6"/>
                    <a:pt x="1262" y="14"/>
                  </a:cubicBezTo>
                  <a:cubicBezTo>
                    <a:pt x="1063" y="27"/>
                    <a:pt x="875" y="89"/>
                    <a:pt x="688" y="177"/>
                  </a:cubicBezTo>
                  <a:cubicBezTo>
                    <a:pt x="600" y="214"/>
                    <a:pt x="513" y="264"/>
                    <a:pt x="425" y="302"/>
                  </a:cubicBezTo>
                  <a:cubicBezTo>
                    <a:pt x="325" y="339"/>
                    <a:pt x="225" y="364"/>
                    <a:pt x="138" y="401"/>
                  </a:cubicBezTo>
                  <a:cubicBezTo>
                    <a:pt x="50" y="439"/>
                    <a:pt x="0" y="514"/>
                    <a:pt x="13" y="614"/>
                  </a:cubicBezTo>
                  <a:cubicBezTo>
                    <a:pt x="25" y="701"/>
                    <a:pt x="113" y="764"/>
                    <a:pt x="200" y="764"/>
                  </a:cubicBezTo>
                  <a:cubicBezTo>
                    <a:pt x="413" y="751"/>
                    <a:pt x="613" y="626"/>
                    <a:pt x="800" y="526"/>
                  </a:cubicBezTo>
                  <a:cubicBezTo>
                    <a:pt x="963" y="451"/>
                    <a:pt x="1125" y="377"/>
                    <a:pt x="1287" y="302"/>
                  </a:cubicBezTo>
                  <a:cubicBezTo>
                    <a:pt x="1479" y="209"/>
                    <a:pt x="1699" y="169"/>
                    <a:pt x="1919" y="169"/>
                  </a:cubicBezTo>
                  <a:cubicBezTo>
                    <a:pt x="2057" y="169"/>
                    <a:pt x="2194" y="185"/>
                    <a:pt x="2325" y="214"/>
                  </a:cubicBezTo>
                  <a:cubicBezTo>
                    <a:pt x="2331" y="216"/>
                    <a:pt x="2338" y="217"/>
                    <a:pt x="2344" y="217"/>
                  </a:cubicBezTo>
                  <a:cubicBezTo>
                    <a:pt x="2403" y="217"/>
                    <a:pt x="2418" y="112"/>
                    <a:pt x="2350" y="89"/>
                  </a:cubicBezTo>
                  <a:cubicBezTo>
                    <a:pt x="2108" y="22"/>
                    <a:pt x="1872" y="0"/>
                    <a:pt x="1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5" name="Google Shape;5055;p15"/>
            <p:cNvSpPr/>
            <p:nvPr/>
          </p:nvSpPr>
          <p:spPr>
            <a:xfrm>
              <a:off x="6882250" y="1660525"/>
              <a:ext cx="17425" cy="84800"/>
            </a:xfrm>
            <a:custGeom>
              <a:avLst/>
              <a:gdLst/>
              <a:ahLst/>
              <a:cxnLst/>
              <a:rect l="l" t="t" r="r" b="b"/>
              <a:pathLst>
                <a:path w="697" h="3392" extrusionOk="0">
                  <a:moveTo>
                    <a:pt x="308" y="1"/>
                  </a:moveTo>
                  <a:cubicBezTo>
                    <a:pt x="225" y="1"/>
                    <a:pt x="150" y="79"/>
                    <a:pt x="175" y="179"/>
                  </a:cubicBezTo>
                  <a:cubicBezTo>
                    <a:pt x="188" y="253"/>
                    <a:pt x="238" y="303"/>
                    <a:pt x="263" y="366"/>
                  </a:cubicBezTo>
                  <a:cubicBezTo>
                    <a:pt x="300" y="441"/>
                    <a:pt x="313" y="503"/>
                    <a:pt x="338" y="578"/>
                  </a:cubicBezTo>
                  <a:cubicBezTo>
                    <a:pt x="375" y="716"/>
                    <a:pt x="388" y="853"/>
                    <a:pt x="388" y="991"/>
                  </a:cubicBezTo>
                  <a:cubicBezTo>
                    <a:pt x="400" y="1278"/>
                    <a:pt x="288" y="1553"/>
                    <a:pt x="200" y="1828"/>
                  </a:cubicBezTo>
                  <a:cubicBezTo>
                    <a:pt x="88" y="2140"/>
                    <a:pt x="13" y="2453"/>
                    <a:pt x="0" y="2778"/>
                  </a:cubicBezTo>
                  <a:cubicBezTo>
                    <a:pt x="0" y="3078"/>
                    <a:pt x="288" y="3265"/>
                    <a:pt x="525" y="3378"/>
                  </a:cubicBezTo>
                  <a:cubicBezTo>
                    <a:pt x="543" y="3387"/>
                    <a:pt x="559" y="3392"/>
                    <a:pt x="575" y="3392"/>
                  </a:cubicBezTo>
                  <a:cubicBezTo>
                    <a:pt x="657" y="3392"/>
                    <a:pt x="697" y="3268"/>
                    <a:pt x="613" y="3215"/>
                  </a:cubicBezTo>
                  <a:cubicBezTo>
                    <a:pt x="488" y="3140"/>
                    <a:pt x="313" y="3028"/>
                    <a:pt x="250" y="2890"/>
                  </a:cubicBezTo>
                  <a:cubicBezTo>
                    <a:pt x="200" y="2778"/>
                    <a:pt x="263" y="2603"/>
                    <a:pt x="300" y="2478"/>
                  </a:cubicBezTo>
                  <a:cubicBezTo>
                    <a:pt x="375" y="2190"/>
                    <a:pt x="500" y="1891"/>
                    <a:pt x="575" y="1591"/>
                  </a:cubicBezTo>
                  <a:cubicBezTo>
                    <a:pt x="625" y="1341"/>
                    <a:pt x="625" y="1066"/>
                    <a:pt x="600" y="816"/>
                  </a:cubicBezTo>
                  <a:cubicBezTo>
                    <a:pt x="588" y="691"/>
                    <a:pt x="575" y="566"/>
                    <a:pt x="538" y="441"/>
                  </a:cubicBezTo>
                  <a:cubicBezTo>
                    <a:pt x="513" y="316"/>
                    <a:pt x="488" y="166"/>
                    <a:pt x="425" y="66"/>
                  </a:cubicBezTo>
                  <a:cubicBezTo>
                    <a:pt x="392" y="20"/>
                    <a:pt x="349" y="1"/>
                    <a:pt x="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6" name="Google Shape;5056;p15"/>
            <p:cNvSpPr/>
            <p:nvPr/>
          </p:nvSpPr>
          <p:spPr>
            <a:xfrm>
              <a:off x="6890575" y="1677300"/>
              <a:ext cx="142275" cy="68000"/>
            </a:xfrm>
            <a:custGeom>
              <a:avLst/>
              <a:gdLst/>
              <a:ahLst/>
              <a:cxnLst/>
              <a:rect l="l" t="t" r="r" b="b"/>
              <a:pathLst>
                <a:path w="5691" h="2720" extrusionOk="0">
                  <a:moveTo>
                    <a:pt x="232" y="1"/>
                  </a:moveTo>
                  <a:cubicBezTo>
                    <a:pt x="100" y="1"/>
                    <a:pt x="0" y="187"/>
                    <a:pt x="117" y="282"/>
                  </a:cubicBezTo>
                  <a:cubicBezTo>
                    <a:pt x="505" y="607"/>
                    <a:pt x="1054" y="745"/>
                    <a:pt x="1529" y="907"/>
                  </a:cubicBezTo>
                  <a:cubicBezTo>
                    <a:pt x="2017" y="1082"/>
                    <a:pt x="2479" y="1282"/>
                    <a:pt x="2929" y="1532"/>
                  </a:cubicBezTo>
                  <a:cubicBezTo>
                    <a:pt x="3791" y="2007"/>
                    <a:pt x="4641" y="2507"/>
                    <a:pt x="5616" y="2719"/>
                  </a:cubicBezTo>
                  <a:cubicBezTo>
                    <a:pt x="5678" y="2719"/>
                    <a:pt x="5691" y="2644"/>
                    <a:pt x="5641" y="2632"/>
                  </a:cubicBezTo>
                  <a:cubicBezTo>
                    <a:pt x="4678" y="2407"/>
                    <a:pt x="3854" y="1794"/>
                    <a:pt x="3016" y="1295"/>
                  </a:cubicBezTo>
                  <a:cubicBezTo>
                    <a:pt x="2592" y="1045"/>
                    <a:pt x="2154" y="820"/>
                    <a:pt x="1692" y="645"/>
                  </a:cubicBezTo>
                  <a:cubicBezTo>
                    <a:pt x="1454" y="557"/>
                    <a:pt x="1217" y="482"/>
                    <a:pt x="992" y="382"/>
                  </a:cubicBezTo>
                  <a:cubicBezTo>
                    <a:pt x="754" y="282"/>
                    <a:pt x="530" y="145"/>
                    <a:pt x="305" y="20"/>
                  </a:cubicBezTo>
                  <a:cubicBezTo>
                    <a:pt x="280" y="7"/>
                    <a:pt x="256" y="1"/>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7" name="Google Shape;5057;p15"/>
            <p:cNvSpPr/>
            <p:nvPr/>
          </p:nvSpPr>
          <p:spPr>
            <a:xfrm>
              <a:off x="6547650" y="1922775"/>
              <a:ext cx="401175" cy="290350"/>
            </a:xfrm>
            <a:custGeom>
              <a:avLst/>
              <a:gdLst/>
              <a:ahLst/>
              <a:cxnLst/>
              <a:rect l="l" t="t" r="r" b="b"/>
              <a:pathLst>
                <a:path w="16047" h="11614" extrusionOk="0">
                  <a:moveTo>
                    <a:pt x="6134" y="1"/>
                  </a:moveTo>
                  <a:cubicBezTo>
                    <a:pt x="5826" y="1"/>
                    <a:pt x="5516" y="61"/>
                    <a:pt x="5236" y="173"/>
                  </a:cubicBezTo>
                  <a:cubicBezTo>
                    <a:pt x="4749" y="386"/>
                    <a:pt x="4424" y="723"/>
                    <a:pt x="4112" y="1123"/>
                  </a:cubicBezTo>
                  <a:cubicBezTo>
                    <a:pt x="3937" y="1335"/>
                    <a:pt x="3762" y="1573"/>
                    <a:pt x="3499" y="1660"/>
                  </a:cubicBezTo>
                  <a:cubicBezTo>
                    <a:pt x="3287" y="1735"/>
                    <a:pt x="3049" y="1723"/>
                    <a:pt x="2837" y="1810"/>
                  </a:cubicBezTo>
                  <a:cubicBezTo>
                    <a:pt x="2437" y="1960"/>
                    <a:pt x="2350" y="2373"/>
                    <a:pt x="2287" y="2760"/>
                  </a:cubicBezTo>
                  <a:cubicBezTo>
                    <a:pt x="2262" y="2935"/>
                    <a:pt x="2237" y="3135"/>
                    <a:pt x="2137" y="3285"/>
                  </a:cubicBezTo>
                  <a:cubicBezTo>
                    <a:pt x="2012" y="3460"/>
                    <a:pt x="1750" y="3497"/>
                    <a:pt x="1562" y="3572"/>
                  </a:cubicBezTo>
                  <a:cubicBezTo>
                    <a:pt x="1362" y="3660"/>
                    <a:pt x="1187" y="3785"/>
                    <a:pt x="1112" y="4010"/>
                  </a:cubicBezTo>
                  <a:cubicBezTo>
                    <a:pt x="1025" y="4247"/>
                    <a:pt x="1025" y="4485"/>
                    <a:pt x="850" y="4685"/>
                  </a:cubicBezTo>
                  <a:cubicBezTo>
                    <a:pt x="700" y="4859"/>
                    <a:pt x="513" y="4997"/>
                    <a:pt x="400" y="5197"/>
                  </a:cubicBezTo>
                  <a:cubicBezTo>
                    <a:pt x="275" y="5409"/>
                    <a:pt x="300" y="5622"/>
                    <a:pt x="363" y="5847"/>
                  </a:cubicBezTo>
                  <a:cubicBezTo>
                    <a:pt x="438" y="6109"/>
                    <a:pt x="275" y="6297"/>
                    <a:pt x="163" y="6522"/>
                  </a:cubicBezTo>
                  <a:cubicBezTo>
                    <a:pt x="50" y="6734"/>
                    <a:pt x="0" y="6971"/>
                    <a:pt x="13" y="7221"/>
                  </a:cubicBezTo>
                  <a:cubicBezTo>
                    <a:pt x="50" y="7746"/>
                    <a:pt x="350" y="8234"/>
                    <a:pt x="663" y="8646"/>
                  </a:cubicBezTo>
                  <a:cubicBezTo>
                    <a:pt x="825" y="8858"/>
                    <a:pt x="988" y="9121"/>
                    <a:pt x="1250" y="9221"/>
                  </a:cubicBezTo>
                  <a:cubicBezTo>
                    <a:pt x="1337" y="9255"/>
                    <a:pt x="1425" y="9268"/>
                    <a:pt x="1514" y="9268"/>
                  </a:cubicBezTo>
                  <a:cubicBezTo>
                    <a:pt x="1656" y="9268"/>
                    <a:pt x="1799" y="9234"/>
                    <a:pt x="1937" y="9196"/>
                  </a:cubicBezTo>
                  <a:cubicBezTo>
                    <a:pt x="2375" y="9046"/>
                    <a:pt x="2762" y="8783"/>
                    <a:pt x="3174" y="8583"/>
                  </a:cubicBezTo>
                  <a:cubicBezTo>
                    <a:pt x="3387" y="8483"/>
                    <a:pt x="3599" y="8409"/>
                    <a:pt x="3824" y="8359"/>
                  </a:cubicBezTo>
                  <a:cubicBezTo>
                    <a:pt x="3962" y="8334"/>
                    <a:pt x="4087" y="8321"/>
                    <a:pt x="4224" y="8321"/>
                  </a:cubicBezTo>
                  <a:cubicBezTo>
                    <a:pt x="4237" y="8558"/>
                    <a:pt x="4424" y="8758"/>
                    <a:pt x="4637" y="8896"/>
                  </a:cubicBezTo>
                  <a:cubicBezTo>
                    <a:pt x="4824" y="9008"/>
                    <a:pt x="5049" y="9046"/>
                    <a:pt x="5249" y="9133"/>
                  </a:cubicBezTo>
                  <a:cubicBezTo>
                    <a:pt x="5499" y="9246"/>
                    <a:pt x="5611" y="9421"/>
                    <a:pt x="5649" y="9683"/>
                  </a:cubicBezTo>
                  <a:cubicBezTo>
                    <a:pt x="5711" y="10146"/>
                    <a:pt x="5911" y="10533"/>
                    <a:pt x="6261" y="10858"/>
                  </a:cubicBezTo>
                  <a:cubicBezTo>
                    <a:pt x="6599" y="11170"/>
                    <a:pt x="7023" y="11383"/>
                    <a:pt x="7436" y="11595"/>
                  </a:cubicBezTo>
                  <a:cubicBezTo>
                    <a:pt x="7463" y="11608"/>
                    <a:pt x="7489" y="11613"/>
                    <a:pt x="7514" y="11613"/>
                  </a:cubicBezTo>
                  <a:cubicBezTo>
                    <a:pt x="7686" y="11613"/>
                    <a:pt x="7796" y="11345"/>
                    <a:pt x="7611" y="11258"/>
                  </a:cubicBezTo>
                  <a:cubicBezTo>
                    <a:pt x="7223" y="11083"/>
                    <a:pt x="6836" y="10895"/>
                    <a:pt x="6524" y="10608"/>
                  </a:cubicBezTo>
                  <a:cubicBezTo>
                    <a:pt x="6374" y="10470"/>
                    <a:pt x="6236" y="10321"/>
                    <a:pt x="6149" y="10146"/>
                  </a:cubicBezTo>
                  <a:cubicBezTo>
                    <a:pt x="6074" y="9958"/>
                    <a:pt x="6049" y="9758"/>
                    <a:pt x="6011" y="9558"/>
                  </a:cubicBezTo>
                  <a:cubicBezTo>
                    <a:pt x="5974" y="9358"/>
                    <a:pt x="5911" y="9158"/>
                    <a:pt x="5749" y="9008"/>
                  </a:cubicBezTo>
                  <a:cubicBezTo>
                    <a:pt x="5599" y="8883"/>
                    <a:pt x="5374" y="8821"/>
                    <a:pt x="5186" y="8771"/>
                  </a:cubicBezTo>
                  <a:cubicBezTo>
                    <a:pt x="5011" y="8721"/>
                    <a:pt x="4824" y="8696"/>
                    <a:pt x="4712" y="8546"/>
                  </a:cubicBezTo>
                  <a:cubicBezTo>
                    <a:pt x="4649" y="8446"/>
                    <a:pt x="4587" y="8334"/>
                    <a:pt x="4662" y="8221"/>
                  </a:cubicBezTo>
                  <a:cubicBezTo>
                    <a:pt x="4749" y="8084"/>
                    <a:pt x="4599" y="7946"/>
                    <a:pt x="4474" y="7934"/>
                  </a:cubicBezTo>
                  <a:cubicBezTo>
                    <a:pt x="4457" y="7933"/>
                    <a:pt x="4439" y="7932"/>
                    <a:pt x="4421" y="7932"/>
                  </a:cubicBezTo>
                  <a:cubicBezTo>
                    <a:pt x="4235" y="7932"/>
                    <a:pt x="4033" y="7989"/>
                    <a:pt x="3862" y="8046"/>
                  </a:cubicBezTo>
                  <a:cubicBezTo>
                    <a:pt x="3462" y="8184"/>
                    <a:pt x="3112" y="8421"/>
                    <a:pt x="2712" y="8596"/>
                  </a:cubicBezTo>
                  <a:cubicBezTo>
                    <a:pt x="2525" y="8683"/>
                    <a:pt x="2325" y="8771"/>
                    <a:pt x="2125" y="8821"/>
                  </a:cubicBezTo>
                  <a:cubicBezTo>
                    <a:pt x="1966" y="8874"/>
                    <a:pt x="1772" y="8927"/>
                    <a:pt x="1595" y="8927"/>
                  </a:cubicBezTo>
                  <a:cubicBezTo>
                    <a:pt x="1563" y="8927"/>
                    <a:pt x="1531" y="8925"/>
                    <a:pt x="1500" y="8921"/>
                  </a:cubicBezTo>
                  <a:cubicBezTo>
                    <a:pt x="1262" y="8883"/>
                    <a:pt x="1050" y="8558"/>
                    <a:pt x="900" y="8384"/>
                  </a:cubicBezTo>
                  <a:cubicBezTo>
                    <a:pt x="713" y="8171"/>
                    <a:pt x="550" y="7959"/>
                    <a:pt x="450" y="7696"/>
                  </a:cubicBezTo>
                  <a:cubicBezTo>
                    <a:pt x="363" y="7484"/>
                    <a:pt x="325" y="7246"/>
                    <a:pt x="350" y="7021"/>
                  </a:cubicBezTo>
                  <a:cubicBezTo>
                    <a:pt x="375" y="6784"/>
                    <a:pt x="500" y="6609"/>
                    <a:pt x="600" y="6397"/>
                  </a:cubicBezTo>
                  <a:cubicBezTo>
                    <a:pt x="700" y="6209"/>
                    <a:pt x="738" y="6009"/>
                    <a:pt x="675" y="5797"/>
                  </a:cubicBezTo>
                  <a:cubicBezTo>
                    <a:pt x="650" y="5684"/>
                    <a:pt x="600" y="5572"/>
                    <a:pt x="638" y="5459"/>
                  </a:cubicBezTo>
                  <a:cubicBezTo>
                    <a:pt x="663" y="5347"/>
                    <a:pt x="725" y="5272"/>
                    <a:pt x="800" y="5184"/>
                  </a:cubicBezTo>
                  <a:cubicBezTo>
                    <a:pt x="938" y="5034"/>
                    <a:pt x="1100" y="4897"/>
                    <a:pt x="1212" y="4710"/>
                  </a:cubicBezTo>
                  <a:cubicBezTo>
                    <a:pt x="1337" y="4510"/>
                    <a:pt x="1312" y="4260"/>
                    <a:pt x="1425" y="4060"/>
                  </a:cubicBezTo>
                  <a:cubicBezTo>
                    <a:pt x="1537" y="3872"/>
                    <a:pt x="1812" y="3860"/>
                    <a:pt x="2000" y="3797"/>
                  </a:cubicBezTo>
                  <a:cubicBezTo>
                    <a:pt x="2187" y="3747"/>
                    <a:pt x="2350" y="3660"/>
                    <a:pt x="2475" y="3497"/>
                  </a:cubicBezTo>
                  <a:cubicBezTo>
                    <a:pt x="2687" y="3185"/>
                    <a:pt x="2625" y="2798"/>
                    <a:pt x="2700" y="2448"/>
                  </a:cubicBezTo>
                  <a:cubicBezTo>
                    <a:pt x="2800" y="1960"/>
                    <a:pt x="3337" y="2110"/>
                    <a:pt x="3699" y="1973"/>
                  </a:cubicBezTo>
                  <a:cubicBezTo>
                    <a:pt x="4187" y="1798"/>
                    <a:pt x="4399" y="1323"/>
                    <a:pt x="4749" y="961"/>
                  </a:cubicBezTo>
                  <a:cubicBezTo>
                    <a:pt x="5049" y="636"/>
                    <a:pt x="5486" y="436"/>
                    <a:pt x="5924" y="398"/>
                  </a:cubicBezTo>
                  <a:cubicBezTo>
                    <a:pt x="5999" y="390"/>
                    <a:pt x="6074" y="386"/>
                    <a:pt x="6148" y="386"/>
                  </a:cubicBezTo>
                  <a:cubicBezTo>
                    <a:pt x="6297" y="386"/>
                    <a:pt x="6444" y="402"/>
                    <a:pt x="6586" y="436"/>
                  </a:cubicBezTo>
                  <a:cubicBezTo>
                    <a:pt x="6836" y="511"/>
                    <a:pt x="7061" y="623"/>
                    <a:pt x="7311" y="648"/>
                  </a:cubicBezTo>
                  <a:cubicBezTo>
                    <a:pt x="7458" y="666"/>
                    <a:pt x="7604" y="673"/>
                    <a:pt x="7749" y="673"/>
                  </a:cubicBezTo>
                  <a:cubicBezTo>
                    <a:pt x="8099" y="673"/>
                    <a:pt x="8445" y="636"/>
                    <a:pt x="8798" y="636"/>
                  </a:cubicBezTo>
                  <a:cubicBezTo>
                    <a:pt x="9298" y="636"/>
                    <a:pt x="9785" y="661"/>
                    <a:pt x="10285" y="711"/>
                  </a:cubicBezTo>
                  <a:cubicBezTo>
                    <a:pt x="10772" y="773"/>
                    <a:pt x="11247" y="873"/>
                    <a:pt x="11697" y="1073"/>
                  </a:cubicBezTo>
                  <a:cubicBezTo>
                    <a:pt x="12210" y="1285"/>
                    <a:pt x="12647" y="1623"/>
                    <a:pt x="13072" y="1998"/>
                  </a:cubicBezTo>
                  <a:cubicBezTo>
                    <a:pt x="13509" y="2385"/>
                    <a:pt x="13959" y="2748"/>
                    <a:pt x="14409" y="3110"/>
                  </a:cubicBezTo>
                  <a:cubicBezTo>
                    <a:pt x="14834" y="3472"/>
                    <a:pt x="15159" y="3910"/>
                    <a:pt x="15334" y="4447"/>
                  </a:cubicBezTo>
                  <a:cubicBezTo>
                    <a:pt x="15496" y="4934"/>
                    <a:pt x="15571" y="5484"/>
                    <a:pt x="15621" y="5997"/>
                  </a:cubicBezTo>
                  <a:cubicBezTo>
                    <a:pt x="15671" y="6497"/>
                    <a:pt x="15634" y="7084"/>
                    <a:pt x="15209" y="7421"/>
                  </a:cubicBezTo>
                  <a:cubicBezTo>
                    <a:pt x="15084" y="7525"/>
                    <a:pt x="15167" y="7708"/>
                    <a:pt x="15292" y="7708"/>
                  </a:cubicBezTo>
                  <a:cubicBezTo>
                    <a:pt x="15317" y="7708"/>
                    <a:pt x="15344" y="7700"/>
                    <a:pt x="15371" y="7684"/>
                  </a:cubicBezTo>
                  <a:cubicBezTo>
                    <a:pt x="15596" y="7534"/>
                    <a:pt x="15746" y="7346"/>
                    <a:pt x="15846" y="7109"/>
                  </a:cubicBezTo>
                  <a:cubicBezTo>
                    <a:pt x="16046" y="6596"/>
                    <a:pt x="15959" y="6059"/>
                    <a:pt x="15859" y="5534"/>
                  </a:cubicBezTo>
                  <a:cubicBezTo>
                    <a:pt x="15746" y="4997"/>
                    <a:pt x="15646" y="4447"/>
                    <a:pt x="15396" y="3947"/>
                  </a:cubicBezTo>
                  <a:cubicBezTo>
                    <a:pt x="15134" y="3422"/>
                    <a:pt x="14696" y="3035"/>
                    <a:pt x="14247" y="2648"/>
                  </a:cubicBezTo>
                  <a:cubicBezTo>
                    <a:pt x="13772" y="2235"/>
                    <a:pt x="13347" y="1773"/>
                    <a:pt x="12872" y="1360"/>
                  </a:cubicBezTo>
                  <a:cubicBezTo>
                    <a:pt x="12035" y="636"/>
                    <a:pt x="10985" y="311"/>
                    <a:pt x="9898" y="261"/>
                  </a:cubicBezTo>
                  <a:cubicBezTo>
                    <a:pt x="9757" y="251"/>
                    <a:pt x="9616" y="247"/>
                    <a:pt x="9476" y="247"/>
                  </a:cubicBezTo>
                  <a:cubicBezTo>
                    <a:pt x="9071" y="247"/>
                    <a:pt x="8669" y="280"/>
                    <a:pt x="8261" y="298"/>
                  </a:cubicBezTo>
                  <a:cubicBezTo>
                    <a:pt x="8085" y="314"/>
                    <a:pt x="7903" y="335"/>
                    <a:pt x="7724" y="335"/>
                  </a:cubicBezTo>
                  <a:cubicBezTo>
                    <a:pt x="7623" y="335"/>
                    <a:pt x="7522" y="329"/>
                    <a:pt x="7423" y="311"/>
                  </a:cubicBezTo>
                  <a:cubicBezTo>
                    <a:pt x="7148" y="273"/>
                    <a:pt x="6911" y="123"/>
                    <a:pt x="6649" y="61"/>
                  </a:cubicBezTo>
                  <a:cubicBezTo>
                    <a:pt x="6482" y="20"/>
                    <a:pt x="6308" y="1"/>
                    <a:pt x="6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8" name="Google Shape;5058;p15"/>
            <p:cNvSpPr/>
            <p:nvPr/>
          </p:nvSpPr>
          <p:spPr>
            <a:xfrm>
              <a:off x="6583250" y="2001350"/>
              <a:ext cx="255125" cy="115400"/>
            </a:xfrm>
            <a:custGeom>
              <a:avLst/>
              <a:gdLst/>
              <a:ahLst/>
              <a:cxnLst/>
              <a:rect l="l" t="t" r="r" b="b"/>
              <a:pathLst>
                <a:path w="10205" h="4616" extrusionOk="0">
                  <a:moveTo>
                    <a:pt x="1721" y="1"/>
                  </a:moveTo>
                  <a:cubicBezTo>
                    <a:pt x="1621" y="1"/>
                    <a:pt x="1523" y="49"/>
                    <a:pt x="1451" y="167"/>
                  </a:cubicBezTo>
                  <a:cubicBezTo>
                    <a:pt x="1375" y="293"/>
                    <a:pt x="1487" y="403"/>
                    <a:pt x="1606" y="403"/>
                  </a:cubicBezTo>
                  <a:cubicBezTo>
                    <a:pt x="1663" y="403"/>
                    <a:pt x="1722" y="378"/>
                    <a:pt x="1763" y="317"/>
                  </a:cubicBezTo>
                  <a:lnTo>
                    <a:pt x="1763" y="317"/>
                  </a:lnTo>
                  <a:cubicBezTo>
                    <a:pt x="1741" y="352"/>
                    <a:pt x="1736" y="361"/>
                    <a:pt x="1738" y="361"/>
                  </a:cubicBezTo>
                  <a:cubicBezTo>
                    <a:pt x="1741" y="361"/>
                    <a:pt x="1750" y="352"/>
                    <a:pt x="1757" y="352"/>
                  </a:cubicBezTo>
                  <a:cubicBezTo>
                    <a:pt x="1763" y="352"/>
                    <a:pt x="1767" y="358"/>
                    <a:pt x="1763" y="379"/>
                  </a:cubicBezTo>
                  <a:cubicBezTo>
                    <a:pt x="1763" y="429"/>
                    <a:pt x="1738" y="454"/>
                    <a:pt x="1713" y="504"/>
                  </a:cubicBezTo>
                  <a:cubicBezTo>
                    <a:pt x="1625" y="604"/>
                    <a:pt x="1526" y="692"/>
                    <a:pt x="1426" y="779"/>
                  </a:cubicBezTo>
                  <a:cubicBezTo>
                    <a:pt x="1226" y="954"/>
                    <a:pt x="1051" y="1142"/>
                    <a:pt x="876" y="1342"/>
                  </a:cubicBezTo>
                  <a:cubicBezTo>
                    <a:pt x="538" y="1716"/>
                    <a:pt x="238" y="2179"/>
                    <a:pt x="101" y="2666"/>
                  </a:cubicBezTo>
                  <a:cubicBezTo>
                    <a:pt x="38" y="2866"/>
                    <a:pt x="1" y="3091"/>
                    <a:pt x="38" y="3304"/>
                  </a:cubicBezTo>
                  <a:cubicBezTo>
                    <a:pt x="88" y="3541"/>
                    <a:pt x="313" y="3703"/>
                    <a:pt x="476" y="3866"/>
                  </a:cubicBezTo>
                  <a:cubicBezTo>
                    <a:pt x="676" y="4053"/>
                    <a:pt x="913" y="4216"/>
                    <a:pt x="1138" y="4366"/>
                  </a:cubicBezTo>
                  <a:cubicBezTo>
                    <a:pt x="1338" y="4491"/>
                    <a:pt x="1563" y="4616"/>
                    <a:pt x="1800" y="4616"/>
                  </a:cubicBezTo>
                  <a:cubicBezTo>
                    <a:pt x="1807" y="4616"/>
                    <a:pt x="1813" y="4616"/>
                    <a:pt x="1820" y="4616"/>
                  </a:cubicBezTo>
                  <a:cubicBezTo>
                    <a:pt x="2286" y="4616"/>
                    <a:pt x="2655" y="4174"/>
                    <a:pt x="2975" y="3891"/>
                  </a:cubicBezTo>
                  <a:cubicBezTo>
                    <a:pt x="3088" y="3803"/>
                    <a:pt x="3188" y="3703"/>
                    <a:pt x="3288" y="3603"/>
                  </a:cubicBezTo>
                  <a:cubicBezTo>
                    <a:pt x="3388" y="3516"/>
                    <a:pt x="3475" y="3404"/>
                    <a:pt x="3612" y="3379"/>
                  </a:cubicBezTo>
                  <a:cubicBezTo>
                    <a:pt x="3624" y="3377"/>
                    <a:pt x="3635" y="3377"/>
                    <a:pt x="3646" y="3377"/>
                  </a:cubicBezTo>
                  <a:cubicBezTo>
                    <a:pt x="3762" y="3377"/>
                    <a:pt x="3885" y="3432"/>
                    <a:pt x="3987" y="3466"/>
                  </a:cubicBezTo>
                  <a:cubicBezTo>
                    <a:pt x="4100" y="3503"/>
                    <a:pt x="4212" y="3541"/>
                    <a:pt x="4337" y="3578"/>
                  </a:cubicBezTo>
                  <a:cubicBezTo>
                    <a:pt x="4698" y="3689"/>
                    <a:pt x="5072" y="3752"/>
                    <a:pt x="5450" y="3752"/>
                  </a:cubicBezTo>
                  <a:cubicBezTo>
                    <a:pt x="5583" y="3752"/>
                    <a:pt x="5716" y="3745"/>
                    <a:pt x="5849" y="3728"/>
                  </a:cubicBezTo>
                  <a:cubicBezTo>
                    <a:pt x="6349" y="3666"/>
                    <a:pt x="6837" y="3503"/>
                    <a:pt x="7349" y="3429"/>
                  </a:cubicBezTo>
                  <a:cubicBezTo>
                    <a:pt x="7552" y="3396"/>
                    <a:pt x="7759" y="3380"/>
                    <a:pt x="7968" y="3380"/>
                  </a:cubicBezTo>
                  <a:cubicBezTo>
                    <a:pt x="8721" y="3380"/>
                    <a:pt x="9487" y="3590"/>
                    <a:pt x="10123" y="3991"/>
                  </a:cubicBezTo>
                  <a:cubicBezTo>
                    <a:pt x="10129" y="3995"/>
                    <a:pt x="10136" y="3997"/>
                    <a:pt x="10142" y="3997"/>
                  </a:cubicBezTo>
                  <a:cubicBezTo>
                    <a:pt x="10175" y="3997"/>
                    <a:pt x="10205" y="3949"/>
                    <a:pt x="10173" y="3928"/>
                  </a:cubicBezTo>
                  <a:cubicBezTo>
                    <a:pt x="9736" y="3591"/>
                    <a:pt x="9273" y="3341"/>
                    <a:pt x="8736" y="3191"/>
                  </a:cubicBezTo>
                  <a:cubicBezTo>
                    <a:pt x="8367" y="3097"/>
                    <a:pt x="7991" y="3049"/>
                    <a:pt x="7614" y="3049"/>
                  </a:cubicBezTo>
                  <a:cubicBezTo>
                    <a:pt x="7443" y="3049"/>
                    <a:pt x="7271" y="3059"/>
                    <a:pt x="7099" y="3079"/>
                  </a:cubicBezTo>
                  <a:cubicBezTo>
                    <a:pt x="6562" y="3154"/>
                    <a:pt x="6037" y="3316"/>
                    <a:pt x="5499" y="3341"/>
                  </a:cubicBezTo>
                  <a:cubicBezTo>
                    <a:pt x="5455" y="3343"/>
                    <a:pt x="5411" y="3344"/>
                    <a:pt x="5367" y="3344"/>
                  </a:cubicBezTo>
                  <a:cubicBezTo>
                    <a:pt x="4869" y="3344"/>
                    <a:pt x="4407" y="3220"/>
                    <a:pt x="3925" y="3129"/>
                  </a:cubicBezTo>
                  <a:cubicBezTo>
                    <a:pt x="3850" y="3113"/>
                    <a:pt x="3778" y="3104"/>
                    <a:pt x="3709" y="3104"/>
                  </a:cubicBezTo>
                  <a:cubicBezTo>
                    <a:pt x="3561" y="3104"/>
                    <a:pt x="3424" y="3143"/>
                    <a:pt x="3288" y="3229"/>
                  </a:cubicBezTo>
                  <a:cubicBezTo>
                    <a:pt x="3050" y="3391"/>
                    <a:pt x="2825" y="3566"/>
                    <a:pt x="2600" y="3753"/>
                  </a:cubicBezTo>
                  <a:cubicBezTo>
                    <a:pt x="2413" y="3903"/>
                    <a:pt x="2225" y="4091"/>
                    <a:pt x="2000" y="4178"/>
                  </a:cubicBezTo>
                  <a:cubicBezTo>
                    <a:pt x="1946" y="4200"/>
                    <a:pt x="1892" y="4209"/>
                    <a:pt x="1839" y="4209"/>
                  </a:cubicBezTo>
                  <a:cubicBezTo>
                    <a:pt x="1648" y="4209"/>
                    <a:pt x="1464" y="4089"/>
                    <a:pt x="1288" y="3991"/>
                  </a:cubicBezTo>
                  <a:cubicBezTo>
                    <a:pt x="1051" y="3866"/>
                    <a:pt x="801" y="3728"/>
                    <a:pt x="563" y="3578"/>
                  </a:cubicBezTo>
                  <a:cubicBezTo>
                    <a:pt x="276" y="3379"/>
                    <a:pt x="301" y="3104"/>
                    <a:pt x="363" y="2804"/>
                  </a:cubicBezTo>
                  <a:cubicBezTo>
                    <a:pt x="463" y="2291"/>
                    <a:pt x="763" y="1904"/>
                    <a:pt x="1126" y="1529"/>
                  </a:cubicBezTo>
                  <a:cubicBezTo>
                    <a:pt x="1313" y="1354"/>
                    <a:pt x="1501" y="1192"/>
                    <a:pt x="1700" y="1029"/>
                  </a:cubicBezTo>
                  <a:cubicBezTo>
                    <a:pt x="1863" y="879"/>
                    <a:pt x="2063" y="742"/>
                    <a:pt x="2113" y="517"/>
                  </a:cubicBezTo>
                  <a:cubicBezTo>
                    <a:pt x="2182" y="256"/>
                    <a:pt x="1949"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9" name="Google Shape;5059;p15"/>
            <p:cNvSpPr/>
            <p:nvPr/>
          </p:nvSpPr>
          <p:spPr>
            <a:xfrm>
              <a:off x="6653550" y="2104850"/>
              <a:ext cx="25" cy="350"/>
            </a:xfrm>
            <a:custGeom>
              <a:avLst/>
              <a:gdLst/>
              <a:ahLst/>
              <a:cxnLst/>
              <a:rect l="l" t="t" r="r" b="b"/>
              <a:pathLst>
                <a:path w="1" h="14" extrusionOk="0">
                  <a:moveTo>
                    <a:pt x="1" y="13"/>
                  </a:moveTo>
                  <a:cubicBezTo>
                    <a:pt x="1" y="13"/>
                    <a:pt x="1" y="13"/>
                    <a:pt x="1" y="13"/>
                  </a:cubicBezTo>
                  <a:cubicBezTo>
                    <a:pt x="1" y="13"/>
                    <a:pt x="1" y="13"/>
                    <a:pt x="1" y="1"/>
                  </a:cubicBezTo>
                  <a:lnTo>
                    <a:pt x="1" y="1"/>
                  </a:lnTo>
                  <a:cubicBezTo>
                    <a:pt x="1" y="1"/>
                    <a:pt x="1" y="1"/>
                    <a:pt x="1"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0" name="Google Shape;5060;p15"/>
            <p:cNvSpPr/>
            <p:nvPr/>
          </p:nvSpPr>
          <p:spPr>
            <a:xfrm>
              <a:off x="6649800" y="2095800"/>
              <a:ext cx="14100" cy="28450"/>
            </a:xfrm>
            <a:custGeom>
              <a:avLst/>
              <a:gdLst/>
              <a:ahLst/>
              <a:cxnLst/>
              <a:rect l="l" t="t" r="r" b="b"/>
              <a:pathLst>
                <a:path w="564" h="1138" extrusionOk="0">
                  <a:moveTo>
                    <a:pt x="163" y="0"/>
                  </a:moveTo>
                  <a:cubicBezTo>
                    <a:pt x="63" y="0"/>
                    <a:pt x="1" y="100"/>
                    <a:pt x="1" y="188"/>
                  </a:cubicBezTo>
                  <a:cubicBezTo>
                    <a:pt x="1" y="238"/>
                    <a:pt x="26" y="288"/>
                    <a:pt x="51" y="313"/>
                  </a:cubicBezTo>
                  <a:cubicBezTo>
                    <a:pt x="76" y="338"/>
                    <a:pt x="113" y="350"/>
                    <a:pt x="138" y="350"/>
                  </a:cubicBezTo>
                  <a:cubicBezTo>
                    <a:pt x="138" y="350"/>
                    <a:pt x="151" y="363"/>
                    <a:pt x="151" y="363"/>
                  </a:cubicBezTo>
                  <a:cubicBezTo>
                    <a:pt x="151" y="366"/>
                    <a:pt x="151" y="369"/>
                    <a:pt x="151" y="375"/>
                  </a:cubicBezTo>
                  <a:cubicBezTo>
                    <a:pt x="176" y="425"/>
                    <a:pt x="176" y="475"/>
                    <a:pt x="188" y="525"/>
                  </a:cubicBezTo>
                  <a:cubicBezTo>
                    <a:pt x="201" y="588"/>
                    <a:pt x="213" y="650"/>
                    <a:pt x="201" y="725"/>
                  </a:cubicBezTo>
                  <a:cubicBezTo>
                    <a:pt x="201" y="738"/>
                    <a:pt x="201" y="763"/>
                    <a:pt x="201" y="775"/>
                  </a:cubicBezTo>
                  <a:cubicBezTo>
                    <a:pt x="188" y="788"/>
                    <a:pt x="188" y="800"/>
                    <a:pt x="188" y="813"/>
                  </a:cubicBezTo>
                  <a:cubicBezTo>
                    <a:pt x="188" y="813"/>
                    <a:pt x="188" y="813"/>
                    <a:pt x="188" y="825"/>
                  </a:cubicBezTo>
                  <a:cubicBezTo>
                    <a:pt x="176" y="838"/>
                    <a:pt x="163" y="863"/>
                    <a:pt x="151" y="888"/>
                  </a:cubicBezTo>
                  <a:cubicBezTo>
                    <a:pt x="151" y="888"/>
                    <a:pt x="151" y="900"/>
                    <a:pt x="138" y="900"/>
                  </a:cubicBezTo>
                  <a:cubicBezTo>
                    <a:pt x="138" y="913"/>
                    <a:pt x="126" y="925"/>
                    <a:pt x="113" y="938"/>
                  </a:cubicBezTo>
                  <a:cubicBezTo>
                    <a:pt x="76" y="1038"/>
                    <a:pt x="138" y="1138"/>
                    <a:pt x="238" y="1138"/>
                  </a:cubicBezTo>
                  <a:cubicBezTo>
                    <a:pt x="376" y="1138"/>
                    <a:pt x="488" y="1013"/>
                    <a:pt x="526" y="900"/>
                  </a:cubicBezTo>
                  <a:cubicBezTo>
                    <a:pt x="563" y="788"/>
                    <a:pt x="563" y="675"/>
                    <a:pt x="551" y="575"/>
                  </a:cubicBezTo>
                  <a:cubicBezTo>
                    <a:pt x="551" y="475"/>
                    <a:pt x="526" y="363"/>
                    <a:pt x="488" y="263"/>
                  </a:cubicBezTo>
                  <a:cubicBezTo>
                    <a:pt x="463" y="200"/>
                    <a:pt x="426" y="138"/>
                    <a:pt x="376" y="88"/>
                  </a:cubicBezTo>
                  <a:cubicBezTo>
                    <a:pt x="326" y="25"/>
                    <a:pt x="251" y="13"/>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1" name="Google Shape;5061;p15"/>
            <p:cNvSpPr/>
            <p:nvPr/>
          </p:nvSpPr>
          <p:spPr>
            <a:xfrm>
              <a:off x="6560450" y="2002550"/>
              <a:ext cx="72775" cy="145500"/>
            </a:xfrm>
            <a:custGeom>
              <a:avLst/>
              <a:gdLst/>
              <a:ahLst/>
              <a:cxnLst/>
              <a:rect l="l" t="t" r="r" b="b"/>
              <a:pathLst>
                <a:path w="2911" h="5820" extrusionOk="0">
                  <a:moveTo>
                    <a:pt x="2727" y="1"/>
                  </a:moveTo>
                  <a:cubicBezTo>
                    <a:pt x="2696" y="1"/>
                    <a:pt x="2665" y="14"/>
                    <a:pt x="2637" y="44"/>
                  </a:cubicBezTo>
                  <a:cubicBezTo>
                    <a:pt x="2413" y="281"/>
                    <a:pt x="2200" y="531"/>
                    <a:pt x="1963" y="756"/>
                  </a:cubicBezTo>
                  <a:cubicBezTo>
                    <a:pt x="1738" y="981"/>
                    <a:pt x="1500" y="1194"/>
                    <a:pt x="1288" y="1419"/>
                  </a:cubicBezTo>
                  <a:cubicBezTo>
                    <a:pt x="675" y="2068"/>
                    <a:pt x="1" y="3056"/>
                    <a:pt x="376" y="3980"/>
                  </a:cubicBezTo>
                  <a:cubicBezTo>
                    <a:pt x="476" y="4218"/>
                    <a:pt x="588" y="4455"/>
                    <a:pt x="688" y="4705"/>
                  </a:cubicBezTo>
                  <a:cubicBezTo>
                    <a:pt x="788" y="4930"/>
                    <a:pt x="863" y="5180"/>
                    <a:pt x="1000" y="5392"/>
                  </a:cubicBezTo>
                  <a:cubicBezTo>
                    <a:pt x="1160" y="5650"/>
                    <a:pt x="1428" y="5819"/>
                    <a:pt x="1712" y="5819"/>
                  </a:cubicBezTo>
                  <a:cubicBezTo>
                    <a:pt x="1828" y="5819"/>
                    <a:pt x="1947" y="5791"/>
                    <a:pt x="2063" y="5730"/>
                  </a:cubicBezTo>
                  <a:cubicBezTo>
                    <a:pt x="2206" y="5653"/>
                    <a:pt x="2116" y="5430"/>
                    <a:pt x="1972" y="5430"/>
                  </a:cubicBezTo>
                  <a:cubicBezTo>
                    <a:pt x="1953" y="5430"/>
                    <a:pt x="1933" y="5434"/>
                    <a:pt x="1913" y="5442"/>
                  </a:cubicBezTo>
                  <a:cubicBezTo>
                    <a:pt x="1849" y="5472"/>
                    <a:pt x="1788" y="5485"/>
                    <a:pt x="1729" y="5485"/>
                  </a:cubicBezTo>
                  <a:cubicBezTo>
                    <a:pt x="1313" y="5485"/>
                    <a:pt x="1015" y="4824"/>
                    <a:pt x="850" y="4518"/>
                  </a:cubicBezTo>
                  <a:cubicBezTo>
                    <a:pt x="713" y="4255"/>
                    <a:pt x="526" y="3968"/>
                    <a:pt x="501" y="3655"/>
                  </a:cubicBezTo>
                  <a:cubicBezTo>
                    <a:pt x="488" y="3405"/>
                    <a:pt x="600" y="3143"/>
                    <a:pt x="688" y="2918"/>
                  </a:cubicBezTo>
                  <a:cubicBezTo>
                    <a:pt x="888" y="2418"/>
                    <a:pt x="1213" y="1943"/>
                    <a:pt x="1563" y="1531"/>
                  </a:cubicBezTo>
                  <a:cubicBezTo>
                    <a:pt x="1750" y="1319"/>
                    <a:pt x="1963" y="1106"/>
                    <a:pt x="2163" y="894"/>
                  </a:cubicBezTo>
                  <a:cubicBezTo>
                    <a:pt x="2388" y="669"/>
                    <a:pt x="2625" y="456"/>
                    <a:pt x="2825" y="219"/>
                  </a:cubicBezTo>
                  <a:cubicBezTo>
                    <a:pt x="2910" y="124"/>
                    <a:pt x="2823" y="1"/>
                    <a:pt x="2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2" name="Google Shape;5062;p15"/>
            <p:cNvSpPr/>
            <p:nvPr/>
          </p:nvSpPr>
          <p:spPr>
            <a:xfrm>
              <a:off x="6607075" y="1994100"/>
              <a:ext cx="59950" cy="96425"/>
            </a:xfrm>
            <a:custGeom>
              <a:avLst/>
              <a:gdLst/>
              <a:ahLst/>
              <a:cxnLst/>
              <a:rect l="l" t="t" r="r" b="b"/>
              <a:pathLst>
                <a:path w="2398" h="3857" extrusionOk="0">
                  <a:moveTo>
                    <a:pt x="1135" y="0"/>
                  </a:moveTo>
                  <a:cubicBezTo>
                    <a:pt x="1045" y="0"/>
                    <a:pt x="956" y="7"/>
                    <a:pt x="872" y="19"/>
                  </a:cubicBezTo>
                  <a:cubicBezTo>
                    <a:pt x="660" y="57"/>
                    <a:pt x="473" y="244"/>
                    <a:pt x="585" y="457"/>
                  </a:cubicBezTo>
                  <a:cubicBezTo>
                    <a:pt x="611" y="509"/>
                    <a:pt x="657" y="531"/>
                    <a:pt x="705" y="531"/>
                  </a:cubicBezTo>
                  <a:cubicBezTo>
                    <a:pt x="795" y="531"/>
                    <a:pt x="893" y="455"/>
                    <a:pt x="885" y="357"/>
                  </a:cubicBezTo>
                  <a:lnTo>
                    <a:pt x="897" y="357"/>
                  </a:lnTo>
                  <a:lnTo>
                    <a:pt x="935" y="344"/>
                  </a:lnTo>
                  <a:cubicBezTo>
                    <a:pt x="997" y="344"/>
                    <a:pt x="1047" y="344"/>
                    <a:pt x="1110" y="332"/>
                  </a:cubicBezTo>
                  <a:cubicBezTo>
                    <a:pt x="1210" y="332"/>
                    <a:pt x="1322" y="344"/>
                    <a:pt x="1422" y="369"/>
                  </a:cubicBezTo>
                  <a:cubicBezTo>
                    <a:pt x="1535" y="382"/>
                    <a:pt x="1685" y="394"/>
                    <a:pt x="1747" y="494"/>
                  </a:cubicBezTo>
                  <a:cubicBezTo>
                    <a:pt x="1810" y="594"/>
                    <a:pt x="1847" y="732"/>
                    <a:pt x="1897" y="832"/>
                  </a:cubicBezTo>
                  <a:cubicBezTo>
                    <a:pt x="1972" y="1019"/>
                    <a:pt x="2097" y="1257"/>
                    <a:pt x="2097" y="1469"/>
                  </a:cubicBezTo>
                  <a:cubicBezTo>
                    <a:pt x="2097" y="1682"/>
                    <a:pt x="1910" y="1844"/>
                    <a:pt x="1760" y="1969"/>
                  </a:cubicBezTo>
                  <a:cubicBezTo>
                    <a:pt x="1410" y="2219"/>
                    <a:pt x="1060" y="2431"/>
                    <a:pt x="960" y="2881"/>
                  </a:cubicBezTo>
                  <a:cubicBezTo>
                    <a:pt x="897" y="3106"/>
                    <a:pt x="860" y="3269"/>
                    <a:pt x="635" y="3369"/>
                  </a:cubicBezTo>
                  <a:cubicBezTo>
                    <a:pt x="448" y="3456"/>
                    <a:pt x="248" y="3481"/>
                    <a:pt x="85" y="3606"/>
                  </a:cubicBezTo>
                  <a:cubicBezTo>
                    <a:pt x="1" y="3691"/>
                    <a:pt x="21" y="3857"/>
                    <a:pt x="158" y="3857"/>
                  </a:cubicBezTo>
                  <a:cubicBezTo>
                    <a:pt x="163" y="3857"/>
                    <a:pt x="167" y="3856"/>
                    <a:pt x="173" y="3856"/>
                  </a:cubicBezTo>
                  <a:cubicBezTo>
                    <a:pt x="435" y="3831"/>
                    <a:pt x="735" y="3719"/>
                    <a:pt x="960" y="3556"/>
                  </a:cubicBezTo>
                  <a:cubicBezTo>
                    <a:pt x="1060" y="3481"/>
                    <a:pt x="1147" y="3381"/>
                    <a:pt x="1197" y="3256"/>
                  </a:cubicBezTo>
                  <a:cubicBezTo>
                    <a:pt x="1247" y="3144"/>
                    <a:pt x="1247" y="3019"/>
                    <a:pt x="1285" y="2906"/>
                  </a:cubicBezTo>
                  <a:cubicBezTo>
                    <a:pt x="1385" y="2594"/>
                    <a:pt x="1772" y="2444"/>
                    <a:pt x="1997" y="2244"/>
                  </a:cubicBezTo>
                  <a:cubicBezTo>
                    <a:pt x="2197" y="2081"/>
                    <a:pt x="2360" y="1869"/>
                    <a:pt x="2372" y="1607"/>
                  </a:cubicBezTo>
                  <a:cubicBezTo>
                    <a:pt x="2397" y="1332"/>
                    <a:pt x="2260" y="1069"/>
                    <a:pt x="2160" y="819"/>
                  </a:cubicBezTo>
                  <a:cubicBezTo>
                    <a:pt x="2035" y="532"/>
                    <a:pt x="1985" y="219"/>
                    <a:pt x="1672" y="94"/>
                  </a:cubicBezTo>
                  <a:cubicBezTo>
                    <a:pt x="1506" y="28"/>
                    <a:pt x="1317" y="0"/>
                    <a:pt x="11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3" name="Google Shape;5063;p15"/>
            <p:cNvSpPr/>
            <p:nvPr/>
          </p:nvSpPr>
          <p:spPr>
            <a:xfrm>
              <a:off x="6764625" y="1965050"/>
              <a:ext cx="61350" cy="55300"/>
            </a:xfrm>
            <a:custGeom>
              <a:avLst/>
              <a:gdLst/>
              <a:ahLst/>
              <a:cxnLst/>
              <a:rect l="l" t="t" r="r" b="b"/>
              <a:pathLst>
                <a:path w="2454" h="2212" extrusionOk="0">
                  <a:moveTo>
                    <a:pt x="2236" y="1"/>
                  </a:moveTo>
                  <a:cubicBezTo>
                    <a:pt x="2223" y="1"/>
                    <a:pt x="2208" y="3"/>
                    <a:pt x="2193" y="7"/>
                  </a:cubicBezTo>
                  <a:cubicBezTo>
                    <a:pt x="1706" y="144"/>
                    <a:pt x="1331" y="469"/>
                    <a:pt x="969" y="807"/>
                  </a:cubicBezTo>
                  <a:cubicBezTo>
                    <a:pt x="781" y="982"/>
                    <a:pt x="594" y="1156"/>
                    <a:pt x="444" y="1356"/>
                  </a:cubicBezTo>
                  <a:cubicBezTo>
                    <a:pt x="369" y="1456"/>
                    <a:pt x="294" y="1556"/>
                    <a:pt x="231" y="1656"/>
                  </a:cubicBezTo>
                  <a:cubicBezTo>
                    <a:pt x="169" y="1756"/>
                    <a:pt x="131" y="1881"/>
                    <a:pt x="69" y="1994"/>
                  </a:cubicBezTo>
                  <a:cubicBezTo>
                    <a:pt x="0" y="2124"/>
                    <a:pt x="118" y="2212"/>
                    <a:pt x="224" y="2212"/>
                  </a:cubicBezTo>
                  <a:cubicBezTo>
                    <a:pt x="290" y="2212"/>
                    <a:pt x="352" y="2176"/>
                    <a:pt x="356" y="2094"/>
                  </a:cubicBezTo>
                  <a:cubicBezTo>
                    <a:pt x="406" y="1644"/>
                    <a:pt x="806" y="1269"/>
                    <a:pt x="1119" y="982"/>
                  </a:cubicBezTo>
                  <a:cubicBezTo>
                    <a:pt x="1456" y="669"/>
                    <a:pt x="1831" y="407"/>
                    <a:pt x="2281" y="294"/>
                  </a:cubicBezTo>
                  <a:cubicBezTo>
                    <a:pt x="2453" y="248"/>
                    <a:pt x="2393" y="1"/>
                    <a:pt x="22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4" name="Google Shape;5064;p15"/>
            <p:cNvSpPr/>
            <p:nvPr/>
          </p:nvSpPr>
          <p:spPr>
            <a:xfrm>
              <a:off x="6628075" y="2014875"/>
              <a:ext cx="169025" cy="72225"/>
            </a:xfrm>
            <a:custGeom>
              <a:avLst/>
              <a:gdLst/>
              <a:ahLst/>
              <a:cxnLst/>
              <a:rect l="l" t="t" r="r" b="b"/>
              <a:pathLst>
                <a:path w="6761" h="2889" extrusionOk="0">
                  <a:moveTo>
                    <a:pt x="5605" y="0"/>
                  </a:moveTo>
                  <a:cubicBezTo>
                    <a:pt x="5518" y="0"/>
                    <a:pt x="5430" y="9"/>
                    <a:pt x="5344" y="26"/>
                  </a:cubicBezTo>
                  <a:cubicBezTo>
                    <a:pt x="4819" y="138"/>
                    <a:pt x="4506" y="576"/>
                    <a:pt x="4106" y="863"/>
                  </a:cubicBezTo>
                  <a:cubicBezTo>
                    <a:pt x="3869" y="1026"/>
                    <a:pt x="3644" y="1075"/>
                    <a:pt x="3357" y="1088"/>
                  </a:cubicBezTo>
                  <a:cubicBezTo>
                    <a:pt x="3094" y="1100"/>
                    <a:pt x="2832" y="1100"/>
                    <a:pt x="2582" y="1163"/>
                  </a:cubicBezTo>
                  <a:cubicBezTo>
                    <a:pt x="2094" y="1313"/>
                    <a:pt x="1707" y="1663"/>
                    <a:pt x="1370" y="2025"/>
                  </a:cubicBezTo>
                  <a:cubicBezTo>
                    <a:pt x="1270" y="2125"/>
                    <a:pt x="1182" y="2225"/>
                    <a:pt x="1082" y="2325"/>
                  </a:cubicBezTo>
                  <a:cubicBezTo>
                    <a:pt x="1007" y="2400"/>
                    <a:pt x="895" y="2550"/>
                    <a:pt x="795" y="2575"/>
                  </a:cubicBezTo>
                  <a:cubicBezTo>
                    <a:pt x="783" y="2578"/>
                    <a:pt x="771" y="2579"/>
                    <a:pt x="759" y="2579"/>
                  </a:cubicBezTo>
                  <a:cubicBezTo>
                    <a:pt x="671" y="2579"/>
                    <a:pt x="586" y="2507"/>
                    <a:pt x="520" y="2463"/>
                  </a:cubicBezTo>
                  <a:cubicBezTo>
                    <a:pt x="432" y="2400"/>
                    <a:pt x="345" y="2363"/>
                    <a:pt x="257" y="2325"/>
                  </a:cubicBezTo>
                  <a:cubicBezTo>
                    <a:pt x="239" y="2320"/>
                    <a:pt x="222" y="2317"/>
                    <a:pt x="206" y="2317"/>
                  </a:cubicBezTo>
                  <a:cubicBezTo>
                    <a:pt x="46" y="2317"/>
                    <a:pt x="0" y="2581"/>
                    <a:pt x="182" y="2638"/>
                  </a:cubicBezTo>
                  <a:cubicBezTo>
                    <a:pt x="388" y="2698"/>
                    <a:pt x="536" y="2888"/>
                    <a:pt x="761" y="2888"/>
                  </a:cubicBezTo>
                  <a:cubicBezTo>
                    <a:pt x="768" y="2888"/>
                    <a:pt x="775" y="2888"/>
                    <a:pt x="782" y="2888"/>
                  </a:cubicBezTo>
                  <a:cubicBezTo>
                    <a:pt x="1032" y="2875"/>
                    <a:pt x="1220" y="2613"/>
                    <a:pt x="1370" y="2438"/>
                  </a:cubicBezTo>
                  <a:cubicBezTo>
                    <a:pt x="1719" y="2075"/>
                    <a:pt x="2069" y="1675"/>
                    <a:pt x="2557" y="1513"/>
                  </a:cubicBezTo>
                  <a:cubicBezTo>
                    <a:pt x="2738" y="1452"/>
                    <a:pt x="2923" y="1442"/>
                    <a:pt x="3108" y="1442"/>
                  </a:cubicBezTo>
                  <a:cubicBezTo>
                    <a:pt x="3203" y="1442"/>
                    <a:pt x="3298" y="1445"/>
                    <a:pt x="3393" y="1445"/>
                  </a:cubicBezTo>
                  <a:cubicBezTo>
                    <a:pt x="3609" y="1445"/>
                    <a:pt x="3824" y="1431"/>
                    <a:pt x="4031" y="1338"/>
                  </a:cubicBezTo>
                  <a:cubicBezTo>
                    <a:pt x="4494" y="1138"/>
                    <a:pt x="4781" y="701"/>
                    <a:pt x="5194" y="438"/>
                  </a:cubicBezTo>
                  <a:cubicBezTo>
                    <a:pt x="5337" y="346"/>
                    <a:pt x="5491" y="303"/>
                    <a:pt x="5643" y="303"/>
                  </a:cubicBezTo>
                  <a:cubicBezTo>
                    <a:pt x="5942" y="303"/>
                    <a:pt x="6232" y="469"/>
                    <a:pt x="6406" y="751"/>
                  </a:cubicBezTo>
                  <a:cubicBezTo>
                    <a:pt x="6438" y="801"/>
                    <a:pt x="6485" y="823"/>
                    <a:pt x="6532" y="823"/>
                  </a:cubicBezTo>
                  <a:cubicBezTo>
                    <a:pt x="6645" y="823"/>
                    <a:pt x="6760" y="696"/>
                    <a:pt x="6681" y="563"/>
                  </a:cubicBezTo>
                  <a:cubicBezTo>
                    <a:pt x="6442" y="200"/>
                    <a:pt x="6031" y="0"/>
                    <a:pt x="56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5" name="Google Shape;5065;p15"/>
            <p:cNvSpPr/>
            <p:nvPr/>
          </p:nvSpPr>
          <p:spPr>
            <a:xfrm>
              <a:off x="6650625" y="1932675"/>
              <a:ext cx="136975" cy="93175"/>
            </a:xfrm>
            <a:custGeom>
              <a:avLst/>
              <a:gdLst/>
              <a:ahLst/>
              <a:cxnLst/>
              <a:rect l="l" t="t" r="r" b="b"/>
              <a:pathLst>
                <a:path w="5479" h="3727" extrusionOk="0">
                  <a:moveTo>
                    <a:pt x="5050" y="0"/>
                  </a:moveTo>
                  <a:cubicBezTo>
                    <a:pt x="5044" y="0"/>
                    <a:pt x="5036" y="1"/>
                    <a:pt x="5029" y="2"/>
                  </a:cubicBezTo>
                  <a:cubicBezTo>
                    <a:pt x="4729" y="52"/>
                    <a:pt x="4641" y="352"/>
                    <a:pt x="4741" y="602"/>
                  </a:cubicBezTo>
                  <a:cubicBezTo>
                    <a:pt x="4791" y="764"/>
                    <a:pt x="4929" y="864"/>
                    <a:pt x="5029" y="989"/>
                  </a:cubicBezTo>
                  <a:cubicBezTo>
                    <a:pt x="5166" y="1152"/>
                    <a:pt x="5154" y="1314"/>
                    <a:pt x="5054" y="1489"/>
                  </a:cubicBezTo>
                  <a:cubicBezTo>
                    <a:pt x="4691" y="2102"/>
                    <a:pt x="4054" y="2439"/>
                    <a:pt x="3392" y="2626"/>
                  </a:cubicBezTo>
                  <a:cubicBezTo>
                    <a:pt x="3297" y="2561"/>
                    <a:pt x="3182" y="2521"/>
                    <a:pt x="3072" y="2521"/>
                  </a:cubicBezTo>
                  <a:cubicBezTo>
                    <a:pt x="2993" y="2521"/>
                    <a:pt x="2917" y="2542"/>
                    <a:pt x="2854" y="2589"/>
                  </a:cubicBezTo>
                  <a:cubicBezTo>
                    <a:pt x="2729" y="2676"/>
                    <a:pt x="2680" y="2839"/>
                    <a:pt x="2592" y="2951"/>
                  </a:cubicBezTo>
                  <a:cubicBezTo>
                    <a:pt x="2480" y="3089"/>
                    <a:pt x="2330" y="3201"/>
                    <a:pt x="2167" y="3264"/>
                  </a:cubicBezTo>
                  <a:cubicBezTo>
                    <a:pt x="2029" y="3313"/>
                    <a:pt x="1886" y="3333"/>
                    <a:pt x="1743" y="3333"/>
                  </a:cubicBezTo>
                  <a:cubicBezTo>
                    <a:pt x="1526" y="3333"/>
                    <a:pt x="1309" y="3287"/>
                    <a:pt x="1105" y="3226"/>
                  </a:cubicBezTo>
                  <a:cubicBezTo>
                    <a:pt x="879" y="3172"/>
                    <a:pt x="659" y="3078"/>
                    <a:pt x="436" y="3078"/>
                  </a:cubicBezTo>
                  <a:cubicBezTo>
                    <a:pt x="351" y="3078"/>
                    <a:pt x="266" y="3092"/>
                    <a:pt x="180" y="3126"/>
                  </a:cubicBezTo>
                  <a:cubicBezTo>
                    <a:pt x="1" y="3194"/>
                    <a:pt x="63" y="3462"/>
                    <a:pt x="222" y="3462"/>
                  </a:cubicBezTo>
                  <a:cubicBezTo>
                    <a:pt x="240" y="3462"/>
                    <a:pt x="260" y="3459"/>
                    <a:pt x="280" y="3451"/>
                  </a:cubicBezTo>
                  <a:cubicBezTo>
                    <a:pt x="343" y="3425"/>
                    <a:pt x="407" y="3415"/>
                    <a:pt x="472" y="3415"/>
                  </a:cubicBezTo>
                  <a:cubicBezTo>
                    <a:pt x="686" y="3415"/>
                    <a:pt x="903" y="3534"/>
                    <a:pt x="1105" y="3601"/>
                  </a:cubicBezTo>
                  <a:cubicBezTo>
                    <a:pt x="1318" y="3679"/>
                    <a:pt x="1538" y="3726"/>
                    <a:pt x="1767" y="3726"/>
                  </a:cubicBezTo>
                  <a:cubicBezTo>
                    <a:pt x="1833" y="3726"/>
                    <a:pt x="1900" y="3722"/>
                    <a:pt x="1967" y="3714"/>
                  </a:cubicBezTo>
                  <a:cubicBezTo>
                    <a:pt x="2255" y="3676"/>
                    <a:pt x="2555" y="3551"/>
                    <a:pt x="2754" y="3326"/>
                  </a:cubicBezTo>
                  <a:cubicBezTo>
                    <a:pt x="2854" y="3214"/>
                    <a:pt x="2929" y="3076"/>
                    <a:pt x="2967" y="2939"/>
                  </a:cubicBezTo>
                  <a:cubicBezTo>
                    <a:pt x="2979" y="2876"/>
                    <a:pt x="2979" y="2776"/>
                    <a:pt x="3067" y="2751"/>
                  </a:cubicBezTo>
                  <a:cubicBezTo>
                    <a:pt x="3092" y="2751"/>
                    <a:pt x="3167" y="2751"/>
                    <a:pt x="3154" y="2789"/>
                  </a:cubicBezTo>
                  <a:cubicBezTo>
                    <a:pt x="3143" y="2893"/>
                    <a:pt x="3217" y="3029"/>
                    <a:pt x="3327" y="3029"/>
                  </a:cubicBezTo>
                  <a:cubicBezTo>
                    <a:pt x="3336" y="3029"/>
                    <a:pt x="3345" y="3028"/>
                    <a:pt x="3354" y="3026"/>
                  </a:cubicBezTo>
                  <a:cubicBezTo>
                    <a:pt x="4042" y="2914"/>
                    <a:pt x="4691" y="2476"/>
                    <a:pt x="5104" y="1927"/>
                  </a:cubicBezTo>
                  <a:cubicBezTo>
                    <a:pt x="5279" y="1689"/>
                    <a:pt x="5479" y="1377"/>
                    <a:pt x="5391" y="1064"/>
                  </a:cubicBezTo>
                  <a:cubicBezTo>
                    <a:pt x="5341" y="914"/>
                    <a:pt x="5229" y="789"/>
                    <a:pt x="5141" y="664"/>
                  </a:cubicBezTo>
                  <a:cubicBezTo>
                    <a:pt x="5079" y="589"/>
                    <a:pt x="4904" y="327"/>
                    <a:pt x="5079" y="265"/>
                  </a:cubicBezTo>
                  <a:cubicBezTo>
                    <a:pt x="5209" y="217"/>
                    <a:pt x="5182" y="0"/>
                    <a:pt x="5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6" name="Google Shape;5066;p15"/>
            <p:cNvSpPr/>
            <p:nvPr/>
          </p:nvSpPr>
          <p:spPr>
            <a:xfrm>
              <a:off x="6657625" y="2019800"/>
              <a:ext cx="73525" cy="21025"/>
            </a:xfrm>
            <a:custGeom>
              <a:avLst/>
              <a:gdLst/>
              <a:ahLst/>
              <a:cxnLst/>
              <a:rect l="l" t="t" r="r" b="b"/>
              <a:pathLst>
                <a:path w="2941" h="841" extrusionOk="0">
                  <a:moveTo>
                    <a:pt x="2774" y="1"/>
                  </a:moveTo>
                  <a:cubicBezTo>
                    <a:pt x="2766" y="1"/>
                    <a:pt x="2758" y="2"/>
                    <a:pt x="2749" y="4"/>
                  </a:cubicBezTo>
                  <a:cubicBezTo>
                    <a:pt x="2549" y="79"/>
                    <a:pt x="2375" y="191"/>
                    <a:pt x="2187" y="316"/>
                  </a:cubicBezTo>
                  <a:cubicBezTo>
                    <a:pt x="2035" y="421"/>
                    <a:pt x="1872" y="505"/>
                    <a:pt x="1678" y="505"/>
                  </a:cubicBezTo>
                  <a:cubicBezTo>
                    <a:pt x="1664" y="505"/>
                    <a:pt x="1651" y="504"/>
                    <a:pt x="1637" y="504"/>
                  </a:cubicBezTo>
                  <a:cubicBezTo>
                    <a:pt x="1425" y="504"/>
                    <a:pt x="1200" y="429"/>
                    <a:pt x="1000" y="366"/>
                  </a:cubicBezTo>
                  <a:cubicBezTo>
                    <a:pt x="750" y="291"/>
                    <a:pt x="500" y="204"/>
                    <a:pt x="263" y="104"/>
                  </a:cubicBezTo>
                  <a:cubicBezTo>
                    <a:pt x="237" y="96"/>
                    <a:pt x="212" y="92"/>
                    <a:pt x="187" y="92"/>
                  </a:cubicBezTo>
                  <a:cubicBezTo>
                    <a:pt x="127" y="92"/>
                    <a:pt x="73" y="117"/>
                    <a:pt x="38" y="179"/>
                  </a:cubicBezTo>
                  <a:cubicBezTo>
                    <a:pt x="0" y="254"/>
                    <a:pt x="25" y="366"/>
                    <a:pt x="113" y="404"/>
                  </a:cubicBezTo>
                  <a:cubicBezTo>
                    <a:pt x="375" y="516"/>
                    <a:pt x="650" y="616"/>
                    <a:pt x="925" y="691"/>
                  </a:cubicBezTo>
                  <a:cubicBezTo>
                    <a:pt x="1162" y="766"/>
                    <a:pt x="1400" y="841"/>
                    <a:pt x="1637" y="841"/>
                  </a:cubicBezTo>
                  <a:cubicBezTo>
                    <a:pt x="1875" y="841"/>
                    <a:pt x="2112" y="754"/>
                    <a:pt x="2300" y="616"/>
                  </a:cubicBezTo>
                  <a:cubicBezTo>
                    <a:pt x="2474" y="479"/>
                    <a:pt x="2637" y="304"/>
                    <a:pt x="2837" y="191"/>
                  </a:cubicBezTo>
                  <a:cubicBezTo>
                    <a:pt x="2941" y="133"/>
                    <a:pt x="2874" y="1"/>
                    <a:pt x="27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7" name="Google Shape;5067;p15"/>
            <p:cNvSpPr/>
            <p:nvPr/>
          </p:nvSpPr>
          <p:spPr>
            <a:xfrm>
              <a:off x="6655225" y="1961025"/>
              <a:ext cx="69000" cy="49950"/>
            </a:xfrm>
            <a:custGeom>
              <a:avLst/>
              <a:gdLst/>
              <a:ahLst/>
              <a:cxnLst/>
              <a:rect l="l" t="t" r="r" b="b"/>
              <a:pathLst>
                <a:path w="2760" h="1998" extrusionOk="0">
                  <a:moveTo>
                    <a:pt x="2615" y="0"/>
                  </a:moveTo>
                  <a:cubicBezTo>
                    <a:pt x="2605" y="0"/>
                    <a:pt x="2594" y="2"/>
                    <a:pt x="2583" y="5"/>
                  </a:cubicBezTo>
                  <a:cubicBezTo>
                    <a:pt x="2446" y="55"/>
                    <a:pt x="2283" y="118"/>
                    <a:pt x="2183" y="218"/>
                  </a:cubicBezTo>
                  <a:cubicBezTo>
                    <a:pt x="2071" y="343"/>
                    <a:pt x="2008" y="518"/>
                    <a:pt x="2008" y="680"/>
                  </a:cubicBezTo>
                  <a:cubicBezTo>
                    <a:pt x="2008" y="843"/>
                    <a:pt x="2071" y="993"/>
                    <a:pt x="2108" y="1143"/>
                  </a:cubicBezTo>
                  <a:cubicBezTo>
                    <a:pt x="2146" y="1305"/>
                    <a:pt x="2021" y="1405"/>
                    <a:pt x="1908" y="1492"/>
                  </a:cubicBezTo>
                  <a:cubicBezTo>
                    <a:pt x="1714" y="1622"/>
                    <a:pt x="1480" y="1696"/>
                    <a:pt x="1249" y="1696"/>
                  </a:cubicBezTo>
                  <a:cubicBezTo>
                    <a:pt x="1168" y="1696"/>
                    <a:pt x="1087" y="1687"/>
                    <a:pt x="1008" y="1667"/>
                  </a:cubicBezTo>
                  <a:cubicBezTo>
                    <a:pt x="800" y="1622"/>
                    <a:pt x="599" y="1479"/>
                    <a:pt x="390" y="1479"/>
                  </a:cubicBezTo>
                  <a:cubicBezTo>
                    <a:pt x="310" y="1479"/>
                    <a:pt x="229" y="1500"/>
                    <a:pt x="146" y="1555"/>
                  </a:cubicBezTo>
                  <a:cubicBezTo>
                    <a:pt x="1" y="1644"/>
                    <a:pt x="86" y="1864"/>
                    <a:pt x="240" y="1864"/>
                  </a:cubicBezTo>
                  <a:cubicBezTo>
                    <a:pt x="258" y="1864"/>
                    <a:pt x="277" y="1861"/>
                    <a:pt x="296" y="1855"/>
                  </a:cubicBezTo>
                  <a:cubicBezTo>
                    <a:pt x="327" y="1845"/>
                    <a:pt x="359" y="1842"/>
                    <a:pt x="392" y="1842"/>
                  </a:cubicBezTo>
                  <a:cubicBezTo>
                    <a:pt x="489" y="1842"/>
                    <a:pt x="590" y="1877"/>
                    <a:pt x="683" y="1905"/>
                  </a:cubicBezTo>
                  <a:cubicBezTo>
                    <a:pt x="833" y="1942"/>
                    <a:pt x="971" y="1980"/>
                    <a:pt x="1133" y="1992"/>
                  </a:cubicBezTo>
                  <a:cubicBezTo>
                    <a:pt x="1173" y="1995"/>
                    <a:pt x="1212" y="1997"/>
                    <a:pt x="1251" y="1997"/>
                  </a:cubicBezTo>
                  <a:cubicBezTo>
                    <a:pt x="1524" y="1997"/>
                    <a:pt x="1791" y="1922"/>
                    <a:pt x="2021" y="1780"/>
                  </a:cubicBezTo>
                  <a:cubicBezTo>
                    <a:pt x="2296" y="1605"/>
                    <a:pt x="2508" y="1367"/>
                    <a:pt x="2483" y="1018"/>
                  </a:cubicBezTo>
                  <a:cubicBezTo>
                    <a:pt x="2471" y="880"/>
                    <a:pt x="2408" y="730"/>
                    <a:pt x="2408" y="580"/>
                  </a:cubicBezTo>
                  <a:cubicBezTo>
                    <a:pt x="2421" y="443"/>
                    <a:pt x="2508" y="255"/>
                    <a:pt x="2645" y="205"/>
                  </a:cubicBezTo>
                  <a:cubicBezTo>
                    <a:pt x="2759" y="160"/>
                    <a:pt x="2718" y="0"/>
                    <a:pt x="2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8" name="Google Shape;5068;p15"/>
            <p:cNvSpPr/>
            <p:nvPr/>
          </p:nvSpPr>
          <p:spPr>
            <a:xfrm>
              <a:off x="6665425" y="1962175"/>
              <a:ext cx="36900" cy="42500"/>
            </a:xfrm>
            <a:custGeom>
              <a:avLst/>
              <a:gdLst/>
              <a:ahLst/>
              <a:cxnLst/>
              <a:rect l="l" t="t" r="r" b="b"/>
              <a:pathLst>
                <a:path w="1476" h="1700" extrusionOk="0">
                  <a:moveTo>
                    <a:pt x="1048" y="0"/>
                  </a:moveTo>
                  <a:cubicBezTo>
                    <a:pt x="1037" y="0"/>
                    <a:pt x="1025" y="3"/>
                    <a:pt x="1013" y="9"/>
                  </a:cubicBezTo>
                  <a:cubicBezTo>
                    <a:pt x="750" y="109"/>
                    <a:pt x="488" y="247"/>
                    <a:pt x="300" y="459"/>
                  </a:cubicBezTo>
                  <a:cubicBezTo>
                    <a:pt x="126" y="659"/>
                    <a:pt x="13" y="934"/>
                    <a:pt x="1" y="1197"/>
                  </a:cubicBezTo>
                  <a:cubicBezTo>
                    <a:pt x="1" y="1321"/>
                    <a:pt x="26" y="1459"/>
                    <a:pt x="113" y="1571"/>
                  </a:cubicBezTo>
                  <a:cubicBezTo>
                    <a:pt x="198" y="1667"/>
                    <a:pt x="319" y="1699"/>
                    <a:pt x="437" y="1699"/>
                  </a:cubicBezTo>
                  <a:cubicBezTo>
                    <a:pt x="459" y="1699"/>
                    <a:pt x="480" y="1698"/>
                    <a:pt x="500" y="1696"/>
                  </a:cubicBezTo>
                  <a:cubicBezTo>
                    <a:pt x="650" y="1696"/>
                    <a:pt x="788" y="1684"/>
                    <a:pt x="925" y="1684"/>
                  </a:cubicBezTo>
                  <a:cubicBezTo>
                    <a:pt x="1050" y="1671"/>
                    <a:pt x="1175" y="1646"/>
                    <a:pt x="1275" y="1559"/>
                  </a:cubicBezTo>
                  <a:cubicBezTo>
                    <a:pt x="1475" y="1371"/>
                    <a:pt x="1463" y="1034"/>
                    <a:pt x="1288" y="834"/>
                  </a:cubicBezTo>
                  <a:cubicBezTo>
                    <a:pt x="1251" y="783"/>
                    <a:pt x="1184" y="744"/>
                    <a:pt x="1117" y="744"/>
                  </a:cubicBezTo>
                  <a:cubicBezTo>
                    <a:pt x="1070" y="744"/>
                    <a:pt x="1024" y="763"/>
                    <a:pt x="988" y="809"/>
                  </a:cubicBezTo>
                  <a:lnTo>
                    <a:pt x="975" y="809"/>
                  </a:lnTo>
                  <a:cubicBezTo>
                    <a:pt x="875" y="834"/>
                    <a:pt x="825" y="947"/>
                    <a:pt x="838" y="1034"/>
                  </a:cubicBezTo>
                  <a:cubicBezTo>
                    <a:pt x="863" y="1134"/>
                    <a:pt x="950" y="1184"/>
                    <a:pt x="1038" y="1184"/>
                  </a:cubicBezTo>
                  <a:lnTo>
                    <a:pt x="1088" y="1184"/>
                  </a:lnTo>
                  <a:cubicBezTo>
                    <a:pt x="1113" y="1222"/>
                    <a:pt x="1125" y="1271"/>
                    <a:pt x="1125" y="1321"/>
                  </a:cubicBezTo>
                  <a:cubicBezTo>
                    <a:pt x="1107" y="1406"/>
                    <a:pt x="1046" y="1427"/>
                    <a:pt x="974" y="1427"/>
                  </a:cubicBezTo>
                  <a:cubicBezTo>
                    <a:pt x="950" y="1427"/>
                    <a:pt x="925" y="1425"/>
                    <a:pt x="900" y="1421"/>
                  </a:cubicBezTo>
                  <a:cubicBezTo>
                    <a:pt x="775" y="1409"/>
                    <a:pt x="638" y="1396"/>
                    <a:pt x="500" y="1371"/>
                  </a:cubicBezTo>
                  <a:cubicBezTo>
                    <a:pt x="463" y="1359"/>
                    <a:pt x="425" y="1346"/>
                    <a:pt x="400" y="1321"/>
                  </a:cubicBezTo>
                  <a:cubicBezTo>
                    <a:pt x="400" y="1324"/>
                    <a:pt x="400" y="1325"/>
                    <a:pt x="399" y="1325"/>
                  </a:cubicBezTo>
                  <a:cubicBezTo>
                    <a:pt x="396" y="1325"/>
                    <a:pt x="388" y="1309"/>
                    <a:pt x="388" y="1309"/>
                  </a:cubicBezTo>
                  <a:cubicBezTo>
                    <a:pt x="375" y="1296"/>
                    <a:pt x="375" y="1259"/>
                    <a:pt x="375" y="1259"/>
                  </a:cubicBezTo>
                  <a:cubicBezTo>
                    <a:pt x="338" y="1059"/>
                    <a:pt x="475" y="822"/>
                    <a:pt x="575" y="647"/>
                  </a:cubicBezTo>
                  <a:cubicBezTo>
                    <a:pt x="688" y="447"/>
                    <a:pt x="850" y="272"/>
                    <a:pt x="1063" y="184"/>
                  </a:cubicBezTo>
                  <a:cubicBezTo>
                    <a:pt x="1161" y="140"/>
                    <a:pt x="1125" y="0"/>
                    <a:pt x="1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9" name="Google Shape;5069;p15"/>
            <p:cNvSpPr/>
            <p:nvPr/>
          </p:nvSpPr>
          <p:spPr>
            <a:xfrm>
              <a:off x="6695575" y="2086675"/>
              <a:ext cx="94300" cy="43850"/>
            </a:xfrm>
            <a:custGeom>
              <a:avLst/>
              <a:gdLst/>
              <a:ahLst/>
              <a:cxnLst/>
              <a:rect l="l" t="t" r="r" b="b"/>
              <a:pathLst>
                <a:path w="3772" h="1754" extrusionOk="0">
                  <a:moveTo>
                    <a:pt x="167" y="0"/>
                  </a:moveTo>
                  <a:cubicBezTo>
                    <a:pt x="59" y="0"/>
                    <a:pt x="1" y="135"/>
                    <a:pt x="82" y="215"/>
                  </a:cubicBezTo>
                  <a:cubicBezTo>
                    <a:pt x="432" y="578"/>
                    <a:pt x="832" y="915"/>
                    <a:pt x="1256" y="1190"/>
                  </a:cubicBezTo>
                  <a:cubicBezTo>
                    <a:pt x="1481" y="1328"/>
                    <a:pt x="1719" y="1440"/>
                    <a:pt x="1956" y="1540"/>
                  </a:cubicBezTo>
                  <a:cubicBezTo>
                    <a:pt x="2148" y="1624"/>
                    <a:pt x="2385" y="1753"/>
                    <a:pt x="2602" y="1753"/>
                  </a:cubicBezTo>
                  <a:cubicBezTo>
                    <a:pt x="2612" y="1753"/>
                    <a:pt x="2621" y="1753"/>
                    <a:pt x="2631" y="1753"/>
                  </a:cubicBezTo>
                  <a:cubicBezTo>
                    <a:pt x="2706" y="1753"/>
                    <a:pt x="2744" y="1653"/>
                    <a:pt x="2681" y="1603"/>
                  </a:cubicBezTo>
                  <a:cubicBezTo>
                    <a:pt x="2506" y="1465"/>
                    <a:pt x="2244" y="1403"/>
                    <a:pt x="2044" y="1315"/>
                  </a:cubicBezTo>
                  <a:cubicBezTo>
                    <a:pt x="1831" y="1203"/>
                    <a:pt x="1619" y="1090"/>
                    <a:pt x="1406" y="965"/>
                  </a:cubicBezTo>
                  <a:cubicBezTo>
                    <a:pt x="1106" y="790"/>
                    <a:pt x="832" y="578"/>
                    <a:pt x="569" y="340"/>
                  </a:cubicBezTo>
                  <a:lnTo>
                    <a:pt x="569" y="340"/>
                  </a:lnTo>
                  <a:cubicBezTo>
                    <a:pt x="1019" y="478"/>
                    <a:pt x="1456" y="690"/>
                    <a:pt x="1856" y="903"/>
                  </a:cubicBezTo>
                  <a:cubicBezTo>
                    <a:pt x="2444" y="1215"/>
                    <a:pt x="3056" y="1440"/>
                    <a:pt x="3656" y="1703"/>
                  </a:cubicBezTo>
                  <a:cubicBezTo>
                    <a:pt x="3667" y="1708"/>
                    <a:pt x="3678" y="1711"/>
                    <a:pt x="3688" y="1711"/>
                  </a:cubicBezTo>
                  <a:cubicBezTo>
                    <a:pt x="3743" y="1711"/>
                    <a:pt x="3771" y="1634"/>
                    <a:pt x="3718" y="1603"/>
                  </a:cubicBezTo>
                  <a:cubicBezTo>
                    <a:pt x="3131" y="1240"/>
                    <a:pt x="2594" y="840"/>
                    <a:pt x="1981" y="540"/>
                  </a:cubicBezTo>
                  <a:cubicBezTo>
                    <a:pt x="1406" y="253"/>
                    <a:pt x="819" y="103"/>
                    <a:pt x="194" y="3"/>
                  </a:cubicBezTo>
                  <a:cubicBezTo>
                    <a:pt x="185" y="1"/>
                    <a:pt x="176" y="0"/>
                    <a:pt x="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0" name="Google Shape;5070;p15"/>
            <p:cNvSpPr/>
            <p:nvPr/>
          </p:nvSpPr>
          <p:spPr>
            <a:xfrm>
              <a:off x="6828725" y="1889300"/>
              <a:ext cx="39800" cy="51825"/>
            </a:xfrm>
            <a:custGeom>
              <a:avLst/>
              <a:gdLst/>
              <a:ahLst/>
              <a:cxnLst/>
              <a:rect l="l" t="t" r="r" b="b"/>
              <a:pathLst>
                <a:path w="1592" h="2073" extrusionOk="0">
                  <a:moveTo>
                    <a:pt x="1316" y="0"/>
                  </a:moveTo>
                  <a:cubicBezTo>
                    <a:pt x="1129" y="687"/>
                    <a:pt x="754" y="1312"/>
                    <a:pt x="154" y="1737"/>
                  </a:cubicBezTo>
                  <a:cubicBezTo>
                    <a:pt x="0" y="1850"/>
                    <a:pt x="99" y="2072"/>
                    <a:pt x="243" y="2072"/>
                  </a:cubicBezTo>
                  <a:cubicBezTo>
                    <a:pt x="275" y="2072"/>
                    <a:pt x="308" y="2062"/>
                    <a:pt x="342" y="2037"/>
                  </a:cubicBezTo>
                  <a:cubicBezTo>
                    <a:pt x="1004" y="1612"/>
                    <a:pt x="1404" y="925"/>
                    <a:pt x="1591" y="188"/>
                  </a:cubicBezTo>
                  <a:cubicBezTo>
                    <a:pt x="1479" y="163"/>
                    <a:pt x="1391" y="100"/>
                    <a:pt x="13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1" name="Google Shape;5071;p15"/>
            <p:cNvSpPr/>
            <p:nvPr/>
          </p:nvSpPr>
          <p:spPr>
            <a:xfrm>
              <a:off x="6483425" y="1590600"/>
              <a:ext cx="262950" cy="135625"/>
            </a:xfrm>
            <a:custGeom>
              <a:avLst/>
              <a:gdLst/>
              <a:ahLst/>
              <a:cxnLst/>
              <a:rect l="l" t="t" r="r" b="b"/>
              <a:pathLst>
                <a:path w="10518" h="5425" extrusionOk="0">
                  <a:moveTo>
                    <a:pt x="1157" y="0"/>
                  </a:moveTo>
                  <a:cubicBezTo>
                    <a:pt x="1068" y="0"/>
                    <a:pt x="975" y="25"/>
                    <a:pt x="882" y="76"/>
                  </a:cubicBezTo>
                  <a:cubicBezTo>
                    <a:pt x="582" y="226"/>
                    <a:pt x="470" y="526"/>
                    <a:pt x="457" y="851"/>
                  </a:cubicBezTo>
                  <a:cubicBezTo>
                    <a:pt x="445" y="1276"/>
                    <a:pt x="545" y="1713"/>
                    <a:pt x="145" y="2001"/>
                  </a:cubicBezTo>
                  <a:cubicBezTo>
                    <a:pt x="0" y="2104"/>
                    <a:pt x="95" y="2319"/>
                    <a:pt x="238" y="2319"/>
                  </a:cubicBezTo>
                  <a:cubicBezTo>
                    <a:pt x="268" y="2319"/>
                    <a:pt x="300" y="2310"/>
                    <a:pt x="332" y="2288"/>
                  </a:cubicBezTo>
                  <a:cubicBezTo>
                    <a:pt x="720" y="2038"/>
                    <a:pt x="882" y="1663"/>
                    <a:pt x="870" y="1226"/>
                  </a:cubicBezTo>
                  <a:cubicBezTo>
                    <a:pt x="870" y="1026"/>
                    <a:pt x="820" y="801"/>
                    <a:pt x="895" y="614"/>
                  </a:cubicBezTo>
                  <a:cubicBezTo>
                    <a:pt x="932" y="514"/>
                    <a:pt x="1045" y="376"/>
                    <a:pt x="1170" y="376"/>
                  </a:cubicBezTo>
                  <a:cubicBezTo>
                    <a:pt x="1332" y="376"/>
                    <a:pt x="1370" y="664"/>
                    <a:pt x="1407" y="789"/>
                  </a:cubicBezTo>
                  <a:cubicBezTo>
                    <a:pt x="1470" y="1001"/>
                    <a:pt x="1507" y="1226"/>
                    <a:pt x="1557" y="1438"/>
                  </a:cubicBezTo>
                  <a:cubicBezTo>
                    <a:pt x="1645" y="1826"/>
                    <a:pt x="1745" y="2213"/>
                    <a:pt x="2019" y="2513"/>
                  </a:cubicBezTo>
                  <a:cubicBezTo>
                    <a:pt x="2144" y="2651"/>
                    <a:pt x="2294" y="2763"/>
                    <a:pt x="2469" y="2838"/>
                  </a:cubicBezTo>
                  <a:cubicBezTo>
                    <a:pt x="2644" y="2926"/>
                    <a:pt x="2844" y="2963"/>
                    <a:pt x="3019" y="3063"/>
                  </a:cubicBezTo>
                  <a:cubicBezTo>
                    <a:pt x="3369" y="3263"/>
                    <a:pt x="3594" y="3625"/>
                    <a:pt x="3869" y="3900"/>
                  </a:cubicBezTo>
                  <a:cubicBezTo>
                    <a:pt x="4169" y="4200"/>
                    <a:pt x="4494" y="4363"/>
                    <a:pt x="4906" y="4475"/>
                  </a:cubicBezTo>
                  <a:cubicBezTo>
                    <a:pt x="5344" y="4575"/>
                    <a:pt x="5793" y="4650"/>
                    <a:pt x="6231" y="4725"/>
                  </a:cubicBezTo>
                  <a:cubicBezTo>
                    <a:pt x="7143" y="4888"/>
                    <a:pt x="8068" y="5087"/>
                    <a:pt x="9005" y="5187"/>
                  </a:cubicBezTo>
                  <a:cubicBezTo>
                    <a:pt x="9505" y="5237"/>
                    <a:pt x="10017" y="5312"/>
                    <a:pt x="10517" y="5425"/>
                  </a:cubicBezTo>
                  <a:cubicBezTo>
                    <a:pt x="10505" y="5412"/>
                    <a:pt x="10492" y="5400"/>
                    <a:pt x="10480" y="5387"/>
                  </a:cubicBezTo>
                  <a:cubicBezTo>
                    <a:pt x="10380" y="5300"/>
                    <a:pt x="10330" y="5162"/>
                    <a:pt x="10342" y="5025"/>
                  </a:cubicBezTo>
                  <a:cubicBezTo>
                    <a:pt x="10305" y="5025"/>
                    <a:pt x="10267" y="5012"/>
                    <a:pt x="10230" y="5000"/>
                  </a:cubicBezTo>
                  <a:cubicBezTo>
                    <a:pt x="9742" y="4912"/>
                    <a:pt x="9268" y="4800"/>
                    <a:pt x="8780" y="4725"/>
                  </a:cubicBezTo>
                  <a:cubicBezTo>
                    <a:pt x="7805" y="4563"/>
                    <a:pt x="6818" y="4400"/>
                    <a:pt x="5831" y="4275"/>
                  </a:cubicBezTo>
                  <a:cubicBezTo>
                    <a:pt x="5394" y="4213"/>
                    <a:pt x="4944" y="4175"/>
                    <a:pt x="4556" y="3950"/>
                  </a:cubicBezTo>
                  <a:cubicBezTo>
                    <a:pt x="4169" y="3725"/>
                    <a:pt x="3931" y="3313"/>
                    <a:pt x="3632" y="3001"/>
                  </a:cubicBezTo>
                  <a:cubicBezTo>
                    <a:pt x="3482" y="2851"/>
                    <a:pt x="3307" y="2713"/>
                    <a:pt x="3107" y="2626"/>
                  </a:cubicBezTo>
                  <a:cubicBezTo>
                    <a:pt x="2932" y="2538"/>
                    <a:pt x="2732" y="2501"/>
                    <a:pt x="2557" y="2413"/>
                  </a:cubicBezTo>
                  <a:cubicBezTo>
                    <a:pt x="2194" y="2238"/>
                    <a:pt x="2019" y="1863"/>
                    <a:pt x="1907" y="1501"/>
                  </a:cubicBezTo>
                  <a:cubicBezTo>
                    <a:pt x="1782" y="1139"/>
                    <a:pt x="1745" y="739"/>
                    <a:pt x="1632" y="376"/>
                  </a:cubicBezTo>
                  <a:cubicBezTo>
                    <a:pt x="1553" y="139"/>
                    <a:pt x="1368"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2" name="Google Shape;5072;p15"/>
            <p:cNvSpPr/>
            <p:nvPr/>
          </p:nvSpPr>
          <p:spPr>
            <a:xfrm>
              <a:off x="6470175" y="1615825"/>
              <a:ext cx="41975" cy="149850"/>
            </a:xfrm>
            <a:custGeom>
              <a:avLst/>
              <a:gdLst/>
              <a:ahLst/>
              <a:cxnLst/>
              <a:rect l="l" t="t" r="r" b="b"/>
              <a:pathLst>
                <a:path w="1679" h="5994" extrusionOk="0">
                  <a:moveTo>
                    <a:pt x="953" y="1"/>
                  </a:moveTo>
                  <a:cubicBezTo>
                    <a:pt x="648" y="1"/>
                    <a:pt x="351" y="163"/>
                    <a:pt x="200" y="454"/>
                  </a:cubicBezTo>
                  <a:cubicBezTo>
                    <a:pt x="0" y="829"/>
                    <a:pt x="63" y="1292"/>
                    <a:pt x="225" y="1667"/>
                  </a:cubicBezTo>
                  <a:cubicBezTo>
                    <a:pt x="425" y="2091"/>
                    <a:pt x="762" y="2479"/>
                    <a:pt x="800" y="2954"/>
                  </a:cubicBezTo>
                  <a:cubicBezTo>
                    <a:pt x="825" y="3179"/>
                    <a:pt x="775" y="3354"/>
                    <a:pt x="575" y="3466"/>
                  </a:cubicBezTo>
                  <a:cubicBezTo>
                    <a:pt x="375" y="3591"/>
                    <a:pt x="213" y="3679"/>
                    <a:pt x="138" y="3903"/>
                  </a:cubicBezTo>
                  <a:cubicBezTo>
                    <a:pt x="125" y="3966"/>
                    <a:pt x="150" y="4041"/>
                    <a:pt x="200" y="4091"/>
                  </a:cubicBezTo>
                  <a:cubicBezTo>
                    <a:pt x="462" y="4341"/>
                    <a:pt x="687" y="4628"/>
                    <a:pt x="862" y="4941"/>
                  </a:cubicBezTo>
                  <a:cubicBezTo>
                    <a:pt x="962" y="5091"/>
                    <a:pt x="1037" y="5266"/>
                    <a:pt x="1112" y="5441"/>
                  </a:cubicBezTo>
                  <a:cubicBezTo>
                    <a:pt x="1175" y="5591"/>
                    <a:pt x="1225" y="5753"/>
                    <a:pt x="1300" y="5903"/>
                  </a:cubicBezTo>
                  <a:cubicBezTo>
                    <a:pt x="1332" y="5966"/>
                    <a:pt x="1391" y="5994"/>
                    <a:pt x="1453" y="5994"/>
                  </a:cubicBezTo>
                  <a:cubicBezTo>
                    <a:pt x="1562" y="5994"/>
                    <a:pt x="1678" y="5910"/>
                    <a:pt x="1662" y="5790"/>
                  </a:cubicBezTo>
                  <a:cubicBezTo>
                    <a:pt x="1612" y="5416"/>
                    <a:pt x="1387" y="5041"/>
                    <a:pt x="1200" y="4716"/>
                  </a:cubicBezTo>
                  <a:cubicBezTo>
                    <a:pt x="1012" y="4441"/>
                    <a:pt x="812" y="4178"/>
                    <a:pt x="587" y="3941"/>
                  </a:cubicBezTo>
                  <a:cubicBezTo>
                    <a:pt x="700" y="3841"/>
                    <a:pt x="875" y="3791"/>
                    <a:pt x="975" y="3691"/>
                  </a:cubicBezTo>
                  <a:cubicBezTo>
                    <a:pt x="1100" y="3566"/>
                    <a:pt x="1175" y="3404"/>
                    <a:pt x="1200" y="3229"/>
                  </a:cubicBezTo>
                  <a:cubicBezTo>
                    <a:pt x="1250" y="2816"/>
                    <a:pt x="1075" y="2479"/>
                    <a:pt x="875" y="2141"/>
                  </a:cubicBezTo>
                  <a:cubicBezTo>
                    <a:pt x="662" y="1779"/>
                    <a:pt x="400" y="1404"/>
                    <a:pt x="400" y="967"/>
                  </a:cubicBezTo>
                  <a:cubicBezTo>
                    <a:pt x="411" y="615"/>
                    <a:pt x="625" y="312"/>
                    <a:pt x="965" y="312"/>
                  </a:cubicBezTo>
                  <a:cubicBezTo>
                    <a:pt x="1012" y="312"/>
                    <a:pt x="1061" y="317"/>
                    <a:pt x="1112" y="329"/>
                  </a:cubicBezTo>
                  <a:cubicBezTo>
                    <a:pt x="1128" y="333"/>
                    <a:pt x="1142" y="335"/>
                    <a:pt x="1156" y="335"/>
                  </a:cubicBezTo>
                  <a:cubicBezTo>
                    <a:pt x="1320" y="335"/>
                    <a:pt x="1359" y="76"/>
                    <a:pt x="1175" y="30"/>
                  </a:cubicBezTo>
                  <a:cubicBezTo>
                    <a:pt x="1102" y="10"/>
                    <a:pt x="1027" y="1"/>
                    <a:pt x="9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3" name="Google Shape;5073;p15"/>
            <p:cNvSpPr/>
            <p:nvPr/>
          </p:nvSpPr>
          <p:spPr>
            <a:xfrm>
              <a:off x="6499225" y="1720850"/>
              <a:ext cx="146550" cy="249075"/>
            </a:xfrm>
            <a:custGeom>
              <a:avLst/>
              <a:gdLst/>
              <a:ahLst/>
              <a:cxnLst/>
              <a:rect l="l" t="t" r="r" b="b"/>
              <a:pathLst>
                <a:path w="5862" h="9963" extrusionOk="0">
                  <a:moveTo>
                    <a:pt x="2111" y="0"/>
                  </a:moveTo>
                  <a:cubicBezTo>
                    <a:pt x="2016" y="0"/>
                    <a:pt x="1914" y="91"/>
                    <a:pt x="1937" y="215"/>
                  </a:cubicBezTo>
                  <a:cubicBezTo>
                    <a:pt x="2012" y="640"/>
                    <a:pt x="1562" y="902"/>
                    <a:pt x="1237" y="1040"/>
                  </a:cubicBezTo>
                  <a:cubicBezTo>
                    <a:pt x="963" y="1165"/>
                    <a:pt x="363" y="1202"/>
                    <a:pt x="475" y="1639"/>
                  </a:cubicBezTo>
                  <a:cubicBezTo>
                    <a:pt x="513" y="1789"/>
                    <a:pt x="588" y="1877"/>
                    <a:pt x="488" y="2027"/>
                  </a:cubicBezTo>
                  <a:cubicBezTo>
                    <a:pt x="388" y="2177"/>
                    <a:pt x="263" y="2302"/>
                    <a:pt x="175" y="2439"/>
                  </a:cubicBezTo>
                  <a:cubicBezTo>
                    <a:pt x="0" y="2714"/>
                    <a:pt x="50" y="3039"/>
                    <a:pt x="150" y="3339"/>
                  </a:cubicBezTo>
                  <a:cubicBezTo>
                    <a:pt x="250" y="3601"/>
                    <a:pt x="388" y="3851"/>
                    <a:pt x="500" y="4114"/>
                  </a:cubicBezTo>
                  <a:cubicBezTo>
                    <a:pt x="638" y="4414"/>
                    <a:pt x="688" y="4739"/>
                    <a:pt x="725" y="5064"/>
                  </a:cubicBezTo>
                  <a:cubicBezTo>
                    <a:pt x="775" y="5426"/>
                    <a:pt x="813" y="5763"/>
                    <a:pt x="1000" y="6088"/>
                  </a:cubicBezTo>
                  <a:cubicBezTo>
                    <a:pt x="1187" y="6401"/>
                    <a:pt x="1462" y="6638"/>
                    <a:pt x="1737" y="6851"/>
                  </a:cubicBezTo>
                  <a:cubicBezTo>
                    <a:pt x="2050" y="7088"/>
                    <a:pt x="2387" y="7300"/>
                    <a:pt x="2687" y="7563"/>
                  </a:cubicBezTo>
                  <a:cubicBezTo>
                    <a:pt x="2975" y="7813"/>
                    <a:pt x="3249" y="8088"/>
                    <a:pt x="3512" y="8375"/>
                  </a:cubicBezTo>
                  <a:cubicBezTo>
                    <a:pt x="4049" y="8925"/>
                    <a:pt x="4624" y="9475"/>
                    <a:pt x="5336" y="9825"/>
                  </a:cubicBezTo>
                  <a:cubicBezTo>
                    <a:pt x="5436" y="9875"/>
                    <a:pt x="5549" y="9925"/>
                    <a:pt x="5661" y="9962"/>
                  </a:cubicBezTo>
                  <a:cubicBezTo>
                    <a:pt x="5674" y="9925"/>
                    <a:pt x="5686" y="9887"/>
                    <a:pt x="5711" y="9850"/>
                  </a:cubicBezTo>
                  <a:cubicBezTo>
                    <a:pt x="5749" y="9787"/>
                    <a:pt x="5799" y="9750"/>
                    <a:pt x="5861" y="9700"/>
                  </a:cubicBezTo>
                  <a:cubicBezTo>
                    <a:pt x="5836" y="9700"/>
                    <a:pt x="5824" y="9687"/>
                    <a:pt x="5811" y="9687"/>
                  </a:cubicBezTo>
                  <a:cubicBezTo>
                    <a:pt x="5461" y="9537"/>
                    <a:pt x="5136" y="9312"/>
                    <a:pt x="4849" y="9062"/>
                  </a:cubicBezTo>
                  <a:cubicBezTo>
                    <a:pt x="4274" y="8550"/>
                    <a:pt x="3762" y="7963"/>
                    <a:pt x="3174" y="7475"/>
                  </a:cubicBezTo>
                  <a:cubicBezTo>
                    <a:pt x="2612" y="7013"/>
                    <a:pt x="1912" y="6688"/>
                    <a:pt x="1450" y="6138"/>
                  </a:cubicBezTo>
                  <a:cubicBezTo>
                    <a:pt x="1200" y="5838"/>
                    <a:pt x="1113" y="5526"/>
                    <a:pt x="1088" y="5151"/>
                  </a:cubicBezTo>
                  <a:cubicBezTo>
                    <a:pt x="1088" y="4964"/>
                    <a:pt x="1113" y="4789"/>
                    <a:pt x="1088" y="4614"/>
                  </a:cubicBezTo>
                  <a:cubicBezTo>
                    <a:pt x="1063" y="4464"/>
                    <a:pt x="1025" y="4314"/>
                    <a:pt x="975" y="4176"/>
                  </a:cubicBezTo>
                  <a:cubicBezTo>
                    <a:pt x="863" y="3901"/>
                    <a:pt x="700" y="3664"/>
                    <a:pt x="563" y="3414"/>
                  </a:cubicBezTo>
                  <a:cubicBezTo>
                    <a:pt x="500" y="3314"/>
                    <a:pt x="450" y="3177"/>
                    <a:pt x="425" y="3052"/>
                  </a:cubicBezTo>
                  <a:cubicBezTo>
                    <a:pt x="413" y="2952"/>
                    <a:pt x="463" y="2839"/>
                    <a:pt x="500" y="2739"/>
                  </a:cubicBezTo>
                  <a:cubicBezTo>
                    <a:pt x="613" y="2477"/>
                    <a:pt x="863" y="2314"/>
                    <a:pt x="913" y="2014"/>
                  </a:cubicBezTo>
                  <a:cubicBezTo>
                    <a:pt x="925" y="1864"/>
                    <a:pt x="875" y="1739"/>
                    <a:pt x="800" y="1614"/>
                  </a:cubicBezTo>
                  <a:cubicBezTo>
                    <a:pt x="750" y="1527"/>
                    <a:pt x="738" y="1502"/>
                    <a:pt x="850" y="1477"/>
                  </a:cubicBezTo>
                  <a:cubicBezTo>
                    <a:pt x="938" y="1452"/>
                    <a:pt x="1038" y="1440"/>
                    <a:pt x="1125" y="1427"/>
                  </a:cubicBezTo>
                  <a:cubicBezTo>
                    <a:pt x="1487" y="1365"/>
                    <a:pt x="1825" y="1252"/>
                    <a:pt x="2050" y="965"/>
                  </a:cubicBezTo>
                  <a:cubicBezTo>
                    <a:pt x="2250" y="715"/>
                    <a:pt x="2337" y="415"/>
                    <a:pt x="2250" y="115"/>
                  </a:cubicBezTo>
                  <a:cubicBezTo>
                    <a:pt x="2226" y="34"/>
                    <a:pt x="2170" y="0"/>
                    <a:pt x="2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4" name="Google Shape;5074;p15"/>
            <p:cNvSpPr/>
            <p:nvPr/>
          </p:nvSpPr>
          <p:spPr>
            <a:xfrm>
              <a:off x="6546850" y="1722200"/>
              <a:ext cx="102050" cy="245250"/>
            </a:xfrm>
            <a:custGeom>
              <a:avLst/>
              <a:gdLst/>
              <a:ahLst/>
              <a:cxnLst/>
              <a:rect l="l" t="t" r="r" b="b"/>
              <a:pathLst>
                <a:path w="4082" h="9810" extrusionOk="0">
                  <a:moveTo>
                    <a:pt x="269" y="0"/>
                  </a:moveTo>
                  <a:cubicBezTo>
                    <a:pt x="103" y="0"/>
                    <a:pt x="0" y="254"/>
                    <a:pt x="182" y="361"/>
                  </a:cubicBezTo>
                  <a:cubicBezTo>
                    <a:pt x="582" y="598"/>
                    <a:pt x="970" y="861"/>
                    <a:pt x="1020" y="1361"/>
                  </a:cubicBezTo>
                  <a:cubicBezTo>
                    <a:pt x="1045" y="1723"/>
                    <a:pt x="957" y="2060"/>
                    <a:pt x="882" y="2398"/>
                  </a:cubicBezTo>
                  <a:cubicBezTo>
                    <a:pt x="820" y="2698"/>
                    <a:pt x="795" y="2998"/>
                    <a:pt x="870" y="3298"/>
                  </a:cubicBezTo>
                  <a:cubicBezTo>
                    <a:pt x="957" y="3685"/>
                    <a:pt x="1257" y="3985"/>
                    <a:pt x="1594" y="4197"/>
                  </a:cubicBezTo>
                  <a:cubicBezTo>
                    <a:pt x="2232" y="4597"/>
                    <a:pt x="3356" y="4697"/>
                    <a:pt x="3556" y="5559"/>
                  </a:cubicBezTo>
                  <a:cubicBezTo>
                    <a:pt x="3594" y="5697"/>
                    <a:pt x="3594" y="5859"/>
                    <a:pt x="3519" y="5997"/>
                  </a:cubicBezTo>
                  <a:cubicBezTo>
                    <a:pt x="3419" y="6197"/>
                    <a:pt x="3231" y="6334"/>
                    <a:pt x="3119" y="6522"/>
                  </a:cubicBezTo>
                  <a:cubicBezTo>
                    <a:pt x="2944" y="6822"/>
                    <a:pt x="2969" y="7171"/>
                    <a:pt x="3069" y="7496"/>
                  </a:cubicBezTo>
                  <a:cubicBezTo>
                    <a:pt x="3169" y="7834"/>
                    <a:pt x="3356" y="8134"/>
                    <a:pt x="3494" y="8471"/>
                  </a:cubicBezTo>
                  <a:cubicBezTo>
                    <a:pt x="3606" y="8771"/>
                    <a:pt x="3731" y="9171"/>
                    <a:pt x="3494" y="9458"/>
                  </a:cubicBezTo>
                  <a:cubicBezTo>
                    <a:pt x="3373" y="9617"/>
                    <a:pt x="3516" y="9810"/>
                    <a:pt x="3663" y="9810"/>
                  </a:cubicBezTo>
                  <a:cubicBezTo>
                    <a:pt x="3714" y="9810"/>
                    <a:pt x="3765" y="9787"/>
                    <a:pt x="3806" y="9733"/>
                  </a:cubicBezTo>
                  <a:cubicBezTo>
                    <a:pt x="4081" y="9371"/>
                    <a:pt x="4056" y="8946"/>
                    <a:pt x="3919" y="8534"/>
                  </a:cubicBezTo>
                  <a:cubicBezTo>
                    <a:pt x="3769" y="8134"/>
                    <a:pt x="3506" y="7796"/>
                    <a:pt x="3381" y="7384"/>
                  </a:cubicBezTo>
                  <a:cubicBezTo>
                    <a:pt x="3331" y="7209"/>
                    <a:pt x="3294" y="7009"/>
                    <a:pt x="3356" y="6822"/>
                  </a:cubicBezTo>
                  <a:cubicBezTo>
                    <a:pt x="3431" y="6609"/>
                    <a:pt x="3631" y="6484"/>
                    <a:pt x="3781" y="6322"/>
                  </a:cubicBezTo>
                  <a:cubicBezTo>
                    <a:pt x="4019" y="6034"/>
                    <a:pt x="4069" y="5647"/>
                    <a:pt x="3931" y="5284"/>
                  </a:cubicBezTo>
                  <a:cubicBezTo>
                    <a:pt x="3569" y="4372"/>
                    <a:pt x="2544" y="4310"/>
                    <a:pt x="1782" y="3897"/>
                  </a:cubicBezTo>
                  <a:cubicBezTo>
                    <a:pt x="1394" y="3697"/>
                    <a:pt x="1095" y="3373"/>
                    <a:pt x="1095" y="2923"/>
                  </a:cubicBezTo>
                  <a:cubicBezTo>
                    <a:pt x="1095" y="2585"/>
                    <a:pt x="1207" y="2260"/>
                    <a:pt x="1282" y="1935"/>
                  </a:cubicBezTo>
                  <a:cubicBezTo>
                    <a:pt x="1344" y="1623"/>
                    <a:pt x="1419" y="1298"/>
                    <a:pt x="1319" y="986"/>
                  </a:cubicBezTo>
                  <a:cubicBezTo>
                    <a:pt x="1182" y="523"/>
                    <a:pt x="745" y="248"/>
                    <a:pt x="357" y="23"/>
                  </a:cubicBezTo>
                  <a:cubicBezTo>
                    <a:pt x="327" y="7"/>
                    <a:pt x="297" y="0"/>
                    <a:pt x="2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5" name="Google Shape;5075;p15"/>
            <p:cNvSpPr/>
            <p:nvPr/>
          </p:nvSpPr>
          <p:spPr>
            <a:xfrm>
              <a:off x="6551400" y="1763975"/>
              <a:ext cx="77800" cy="192100"/>
            </a:xfrm>
            <a:custGeom>
              <a:avLst/>
              <a:gdLst/>
              <a:ahLst/>
              <a:cxnLst/>
              <a:rect l="l" t="t" r="r" b="b"/>
              <a:pathLst>
                <a:path w="3112" h="7684" extrusionOk="0">
                  <a:moveTo>
                    <a:pt x="280" y="0"/>
                  </a:moveTo>
                  <a:cubicBezTo>
                    <a:pt x="206" y="0"/>
                    <a:pt x="131" y="89"/>
                    <a:pt x="175" y="177"/>
                  </a:cubicBezTo>
                  <a:cubicBezTo>
                    <a:pt x="425" y="639"/>
                    <a:pt x="113" y="1177"/>
                    <a:pt x="63" y="1652"/>
                  </a:cubicBezTo>
                  <a:cubicBezTo>
                    <a:pt x="0" y="2214"/>
                    <a:pt x="238" y="2676"/>
                    <a:pt x="688" y="3001"/>
                  </a:cubicBezTo>
                  <a:cubicBezTo>
                    <a:pt x="938" y="3189"/>
                    <a:pt x="1212" y="3326"/>
                    <a:pt x="1487" y="3464"/>
                  </a:cubicBezTo>
                  <a:cubicBezTo>
                    <a:pt x="1775" y="3601"/>
                    <a:pt x="2125" y="3751"/>
                    <a:pt x="2325" y="4026"/>
                  </a:cubicBezTo>
                  <a:cubicBezTo>
                    <a:pt x="2450" y="4176"/>
                    <a:pt x="2362" y="4313"/>
                    <a:pt x="2312" y="4476"/>
                  </a:cubicBezTo>
                  <a:cubicBezTo>
                    <a:pt x="2275" y="4613"/>
                    <a:pt x="2250" y="4751"/>
                    <a:pt x="2237" y="4888"/>
                  </a:cubicBezTo>
                  <a:cubicBezTo>
                    <a:pt x="2200" y="5176"/>
                    <a:pt x="2200" y="5463"/>
                    <a:pt x="2275" y="5750"/>
                  </a:cubicBezTo>
                  <a:cubicBezTo>
                    <a:pt x="2412" y="6263"/>
                    <a:pt x="2949" y="6863"/>
                    <a:pt x="2650" y="7412"/>
                  </a:cubicBezTo>
                  <a:cubicBezTo>
                    <a:pt x="2573" y="7557"/>
                    <a:pt x="2704" y="7684"/>
                    <a:pt x="2828" y="7684"/>
                  </a:cubicBezTo>
                  <a:cubicBezTo>
                    <a:pt x="2886" y="7684"/>
                    <a:pt x="2942" y="7656"/>
                    <a:pt x="2974" y="7587"/>
                  </a:cubicBezTo>
                  <a:cubicBezTo>
                    <a:pt x="3112" y="7288"/>
                    <a:pt x="3099" y="6975"/>
                    <a:pt x="2999" y="6675"/>
                  </a:cubicBezTo>
                  <a:cubicBezTo>
                    <a:pt x="2887" y="6313"/>
                    <a:pt x="2662" y="6013"/>
                    <a:pt x="2562" y="5650"/>
                  </a:cubicBezTo>
                  <a:cubicBezTo>
                    <a:pt x="2475" y="5326"/>
                    <a:pt x="2525" y="5001"/>
                    <a:pt x="2612" y="4688"/>
                  </a:cubicBezTo>
                  <a:cubicBezTo>
                    <a:pt x="2700" y="4401"/>
                    <a:pt x="2837" y="4126"/>
                    <a:pt x="2637" y="3851"/>
                  </a:cubicBezTo>
                  <a:cubicBezTo>
                    <a:pt x="2250" y="3301"/>
                    <a:pt x="1500" y="3151"/>
                    <a:pt x="962" y="2801"/>
                  </a:cubicBezTo>
                  <a:cubicBezTo>
                    <a:pt x="700" y="2626"/>
                    <a:pt x="463" y="2389"/>
                    <a:pt x="388" y="2076"/>
                  </a:cubicBezTo>
                  <a:cubicBezTo>
                    <a:pt x="325" y="1851"/>
                    <a:pt x="363" y="1602"/>
                    <a:pt x="413" y="1364"/>
                  </a:cubicBezTo>
                  <a:cubicBezTo>
                    <a:pt x="488" y="927"/>
                    <a:pt x="600" y="464"/>
                    <a:pt x="363" y="52"/>
                  </a:cubicBezTo>
                  <a:cubicBezTo>
                    <a:pt x="341" y="15"/>
                    <a:pt x="310" y="0"/>
                    <a:pt x="2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6" name="Google Shape;5076;p15"/>
            <p:cNvSpPr/>
            <p:nvPr/>
          </p:nvSpPr>
          <p:spPr>
            <a:xfrm>
              <a:off x="6532700" y="1806800"/>
              <a:ext cx="32225" cy="92875"/>
            </a:xfrm>
            <a:custGeom>
              <a:avLst/>
              <a:gdLst/>
              <a:ahLst/>
              <a:cxnLst/>
              <a:rect l="l" t="t" r="r" b="b"/>
              <a:pathLst>
                <a:path w="1289" h="3715" extrusionOk="0">
                  <a:moveTo>
                    <a:pt x="114" y="1"/>
                  </a:moveTo>
                  <a:cubicBezTo>
                    <a:pt x="57" y="1"/>
                    <a:pt x="0" y="49"/>
                    <a:pt x="23" y="126"/>
                  </a:cubicBezTo>
                  <a:cubicBezTo>
                    <a:pt x="148" y="451"/>
                    <a:pt x="248" y="776"/>
                    <a:pt x="286" y="1138"/>
                  </a:cubicBezTo>
                  <a:cubicBezTo>
                    <a:pt x="298" y="1463"/>
                    <a:pt x="223" y="1776"/>
                    <a:pt x="198" y="2100"/>
                  </a:cubicBezTo>
                  <a:cubicBezTo>
                    <a:pt x="173" y="2413"/>
                    <a:pt x="273" y="2725"/>
                    <a:pt x="436" y="3000"/>
                  </a:cubicBezTo>
                  <a:cubicBezTo>
                    <a:pt x="511" y="3138"/>
                    <a:pt x="598" y="3263"/>
                    <a:pt x="698" y="3375"/>
                  </a:cubicBezTo>
                  <a:cubicBezTo>
                    <a:pt x="798" y="3488"/>
                    <a:pt x="911" y="3638"/>
                    <a:pt x="1048" y="3700"/>
                  </a:cubicBezTo>
                  <a:cubicBezTo>
                    <a:pt x="1070" y="3710"/>
                    <a:pt x="1093" y="3714"/>
                    <a:pt x="1115" y="3714"/>
                  </a:cubicBezTo>
                  <a:cubicBezTo>
                    <a:pt x="1207" y="3714"/>
                    <a:pt x="1288" y="3636"/>
                    <a:pt x="1248" y="3525"/>
                  </a:cubicBezTo>
                  <a:cubicBezTo>
                    <a:pt x="1211" y="3375"/>
                    <a:pt x="1073" y="3263"/>
                    <a:pt x="973" y="3138"/>
                  </a:cubicBezTo>
                  <a:cubicBezTo>
                    <a:pt x="886" y="3025"/>
                    <a:pt x="798" y="2913"/>
                    <a:pt x="723" y="2788"/>
                  </a:cubicBezTo>
                  <a:cubicBezTo>
                    <a:pt x="561" y="2513"/>
                    <a:pt x="536" y="2213"/>
                    <a:pt x="548" y="1900"/>
                  </a:cubicBezTo>
                  <a:cubicBezTo>
                    <a:pt x="573" y="1588"/>
                    <a:pt x="598" y="1276"/>
                    <a:pt x="523" y="963"/>
                  </a:cubicBezTo>
                  <a:cubicBezTo>
                    <a:pt x="448" y="651"/>
                    <a:pt x="323" y="351"/>
                    <a:pt x="198" y="63"/>
                  </a:cubicBezTo>
                  <a:cubicBezTo>
                    <a:pt x="184" y="20"/>
                    <a:pt x="149" y="1"/>
                    <a:pt x="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7" name="Google Shape;5077;p15"/>
            <p:cNvSpPr/>
            <p:nvPr/>
          </p:nvSpPr>
          <p:spPr>
            <a:xfrm>
              <a:off x="6499525" y="1757150"/>
              <a:ext cx="12225" cy="29825"/>
            </a:xfrm>
            <a:custGeom>
              <a:avLst/>
              <a:gdLst/>
              <a:ahLst/>
              <a:cxnLst/>
              <a:rect l="l" t="t" r="r" b="b"/>
              <a:pathLst>
                <a:path w="489" h="1193" extrusionOk="0">
                  <a:moveTo>
                    <a:pt x="291" y="0"/>
                  </a:moveTo>
                  <a:cubicBezTo>
                    <a:pt x="259" y="0"/>
                    <a:pt x="227" y="9"/>
                    <a:pt x="201" y="25"/>
                  </a:cubicBezTo>
                  <a:cubicBezTo>
                    <a:pt x="163" y="38"/>
                    <a:pt x="138" y="75"/>
                    <a:pt x="138" y="113"/>
                  </a:cubicBezTo>
                  <a:cubicBezTo>
                    <a:pt x="126" y="162"/>
                    <a:pt x="138" y="187"/>
                    <a:pt x="151" y="237"/>
                  </a:cubicBezTo>
                  <a:cubicBezTo>
                    <a:pt x="146" y="219"/>
                    <a:pt x="145" y="212"/>
                    <a:pt x="145" y="212"/>
                  </a:cubicBezTo>
                  <a:lnTo>
                    <a:pt x="145" y="212"/>
                  </a:lnTo>
                  <a:cubicBezTo>
                    <a:pt x="146" y="212"/>
                    <a:pt x="151" y="230"/>
                    <a:pt x="151" y="237"/>
                  </a:cubicBezTo>
                  <a:cubicBezTo>
                    <a:pt x="151" y="237"/>
                    <a:pt x="163" y="250"/>
                    <a:pt x="163" y="250"/>
                  </a:cubicBezTo>
                  <a:cubicBezTo>
                    <a:pt x="163" y="262"/>
                    <a:pt x="163" y="275"/>
                    <a:pt x="163" y="275"/>
                  </a:cubicBezTo>
                  <a:cubicBezTo>
                    <a:pt x="163" y="287"/>
                    <a:pt x="163" y="287"/>
                    <a:pt x="163" y="287"/>
                  </a:cubicBezTo>
                  <a:cubicBezTo>
                    <a:pt x="163" y="300"/>
                    <a:pt x="163" y="300"/>
                    <a:pt x="163" y="300"/>
                  </a:cubicBezTo>
                  <a:cubicBezTo>
                    <a:pt x="151" y="325"/>
                    <a:pt x="151" y="337"/>
                    <a:pt x="151" y="362"/>
                  </a:cubicBezTo>
                  <a:cubicBezTo>
                    <a:pt x="138" y="362"/>
                    <a:pt x="138" y="375"/>
                    <a:pt x="138" y="387"/>
                  </a:cubicBezTo>
                  <a:cubicBezTo>
                    <a:pt x="138" y="387"/>
                    <a:pt x="126" y="412"/>
                    <a:pt x="126" y="412"/>
                  </a:cubicBezTo>
                  <a:cubicBezTo>
                    <a:pt x="126" y="437"/>
                    <a:pt x="113" y="450"/>
                    <a:pt x="101" y="475"/>
                  </a:cubicBezTo>
                  <a:cubicBezTo>
                    <a:pt x="88" y="512"/>
                    <a:pt x="76" y="537"/>
                    <a:pt x="63" y="575"/>
                  </a:cubicBezTo>
                  <a:cubicBezTo>
                    <a:pt x="1" y="775"/>
                    <a:pt x="1" y="1050"/>
                    <a:pt x="201" y="1175"/>
                  </a:cubicBezTo>
                  <a:cubicBezTo>
                    <a:pt x="222" y="1187"/>
                    <a:pt x="245" y="1193"/>
                    <a:pt x="269" y="1193"/>
                  </a:cubicBezTo>
                  <a:cubicBezTo>
                    <a:pt x="317" y="1193"/>
                    <a:pt x="367" y="1171"/>
                    <a:pt x="401" y="1137"/>
                  </a:cubicBezTo>
                  <a:cubicBezTo>
                    <a:pt x="463" y="1075"/>
                    <a:pt x="463" y="987"/>
                    <a:pt x="426" y="912"/>
                  </a:cubicBezTo>
                  <a:cubicBezTo>
                    <a:pt x="413" y="912"/>
                    <a:pt x="413" y="900"/>
                    <a:pt x="401" y="887"/>
                  </a:cubicBezTo>
                  <a:cubicBezTo>
                    <a:pt x="401" y="887"/>
                    <a:pt x="401" y="875"/>
                    <a:pt x="388" y="862"/>
                  </a:cubicBezTo>
                  <a:cubicBezTo>
                    <a:pt x="388" y="862"/>
                    <a:pt x="388" y="862"/>
                    <a:pt x="388" y="850"/>
                  </a:cubicBezTo>
                  <a:cubicBezTo>
                    <a:pt x="388" y="825"/>
                    <a:pt x="388" y="800"/>
                    <a:pt x="388" y="775"/>
                  </a:cubicBezTo>
                  <a:cubicBezTo>
                    <a:pt x="388" y="762"/>
                    <a:pt x="388" y="762"/>
                    <a:pt x="388" y="762"/>
                  </a:cubicBezTo>
                  <a:cubicBezTo>
                    <a:pt x="388" y="737"/>
                    <a:pt x="388" y="725"/>
                    <a:pt x="388" y="712"/>
                  </a:cubicBezTo>
                  <a:cubicBezTo>
                    <a:pt x="413" y="650"/>
                    <a:pt x="438" y="587"/>
                    <a:pt x="451" y="525"/>
                  </a:cubicBezTo>
                  <a:cubicBezTo>
                    <a:pt x="476" y="375"/>
                    <a:pt x="488" y="212"/>
                    <a:pt x="413" y="63"/>
                  </a:cubicBezTo>
                  <a:cubicBezTo>
                    <a:pt x="384" y="19"/>
                    <a:pt x="337" y="0"/>
                    <a:pt x="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8" name="Google Shape;5078;p15"/>
            <p:cNvSpPr/>
            <p:nvPr/>
          </p:nvSpPr>
          <p:spPr>
            <a:xfrm>
              <a:off x="6486600" y="1643600"/>
              <a:ext cx="261025" cy="115450"/>
            </a:xfrm>
            <a:custGeom>
              <a:avLst/>
              <a:gdLst/>
              <a:ahLst/>
              <a:cxnLst/>
              <a:rect l="l" t="t" r="r" b="b"/>
              <a:pathLst>
                <a:path w="10441" h="4618" extrusionOk="0">
                  <a:moveTo>
                    <a:pt x="219" y="1"/>
                  </a:moveTo>
                  <a:cubicBezTo>
                    <a:pt x="109" y="1"/>
                    <a:pt x="1" y="116"/>
                    <a:pt x="80" y="231"/>
                  </a:cubicBezTo>
                  <a:cubicBezTo>
                    <a:pt x="393" y="693"/>
                    <a:pt x="880" y="980"/>
                    <a:pt x="1343" y="1243"/>
                  </a:cubicBezTo>
                  <a:cubicBezTo>
                    <a:pt x="1593" y="1393"/>
                    <a:pt x="1855" y="1505"/>
                    <a:pt x="2055" y="1693"/>
                  </a:cubicBezTo>
                  <a:cubicBezTo>
                    <a:pt x="2292" y="1905"/>
                    <a:pt x="2430" y="2168"/>
                    <a:pt x="2592" y="2430"/>
                  </a:cubicBezTo>
                  <a:cubicBezTo>
                    <a:pt x="2855" y="2867"/>
                    <a:pt x="3242" y="3130"/>
                    <a:pt x="3692" y="3355"/>
                  </a:cubicBezTo>
                  <a:cubicBezTo>
                    <a:pt x="3917" y="3467"/>
                    <a:pt x="4154" y="3567"/>
                    <a:pt x="4367" y="3705"/>
                  </a:cubicBezTo>
                  <a:cubicBezTo>
                    <a:pt x="4554" y="3842"/>
                    <a:pt x="4729" y="3992"/>
                    <a:pt x="4904" y="4142"/>
                  </a:cubicBezTo>
                  <a:cubicBezTo>
                    <a:pt x="5233" y="4398"/>
                    <a:pt x="5608" y="4618"/>
                    <a:pt x="6032" y="4618"/>
                  </a:cubicBezTo>
                  <a:cubicBezTo>
                    <a:pt x="6043" y="4618"/>
                    <a:pt x="6055" y="4617"/>
                    <a:pt x="6066" y="4617"/>
                  </a:cubicBezTo>
                  <a:cubicBezTo>
                    <a:pt x="6404" y="4592"/>
                    <a:pt x="6716" y="4455"/>
                    <a:pt x="7016" y="4305"/>
                  </a:cubicBezTo>
                  <a:cubicBezTo>
                    <a:pt x="7278" y="4179"/>
                    <a:pt x="7571" y="4012"/>
                    <a:pt x="7877" y="4012"/>
                  </a:cubicBezTo>
                  <a:cubicBezTo>
                    <a:pt x="7906" y="4012"/>
                    <a:pt x="7936" y="4014"/>
                    <a:pt x="7966" y="4017"/>
                  </a:cubicBezTo>
                  <a:cubicBezTo>
                    <a:pt x="8153" y="4030"/>
                    <a:pt x="8303" y="4130"/>
                    <a:pt x="8466" y="4217"/>
                  </a:cubicBezTo>
                  <a:cubicBezTo>
                    <a:pt x="8588" y="4278"/>
                    <a:pt x="8711" y="4309"/>
                    <a:pt x="8833" y="4309"/>
                  </a:cubicBezTo>
                  <a:cubicBezTo>
                    <a:pt x="8886" y="4309"/>
                    <a:pt x="8938" y="4303"/>
                    <a:pt x="8991" y="4292"/>
                  </a:cubicBezTo>
                  <a:cubicBezTo>
                    <a:pt x="9303" y="4230"/>
                    <a:pt x="9528" y="3967"/>
                    <a:pt x="9740" y="3755"/>
                  </a:cubicBezTo>
                  <a:cubicBezTo>
                    <a:pt x="9889" y="3596"/>
                    <a:pt x="10073" y="3383"/>
                    <a:pt x="10301" y="3383"/>
                  </a:cubicBezTo>
                  <a:cubicBezTo>
                    <a:pt x="10342" y="3383"/>
                    <a:pt x="10384" y="3390"/>
                    <a:pt x="10428" y="3405"/>
                  </a:cubicBezTo>
                  <a:lnTo>
                    <a:pt x="10440" y="3405"/>
                  </a:lnTo>
                  <a:cubicBezTo>
                    <a:pt x="10428" y="3380"/>
                    <a:pt x="10415" y="3355"/>
                    <a:pt x="10403" y="3330"/>
                  </a:cubicBezTo>
                  <a:cubicBezTo>
                    <a:pt x="10390" y="3305"/>
                    <a:pt x="10378" y="3280"/>
                    <a:pt x="10353" y="3267"/>
                  </a:cubicBezTo>
                  <a:cubicBezTo>
                    <a:pt x="10290" y="3217"/>
                    <a:pt x="10253" y="3142"/>
                    <a:pt x="10228" y="3067"/>
                  </a:cubicBezTo>
                  <a:cubicBezTo>
                    <a:pt x="10003" y="3092"/>
                    <a:pt x="9803" y="3242"/>
                    <a:pt x="9628" y="3392"/>
                  </a:cubicBezTo>
                  <a:cubicBezTo>
                    <a:pt x="9415" y="3580"/>
                    <a:pt x="9153" y="3892"/>
                    <a:pt x="8853" y="3930"/>
                  </a:cubicBezTo>
                  <a:cubicBezTo>
                    <a:pt x="8840" y="3931"/>
                    <a:pt x="8827" y="3932"/>
                    <a:pt x="8813" y="3932"/>
                  </a:cubicBezTo>
                  <a:cubicBezTo>
                    <a:pt x="8639" y="3932"/>
                    <a:pt x="8465" y="3789"/>
                    <a:pt x="8291" y="3742"/>
                  </a:cubicBezTo>
                  <a:cubicBezTo>
                    <a:pt x="8208" y="3722"/>
                    <a:pt x="8126" y="3712"/>
                    <a:pt x="8043" y="3712"/>
                  </a:cubicBezTo>
                  <a:cubicBezTo>
                    <a:pt x="7976" y="3712"/>
                    <a:pt x="7908" y="3719"/>
                    <a:pt x="7841" y="3730"/>
                  </a:cubicBezTo>
                  <a:cubicBezTo>
                    <a:pt x="7528" y="3792"/>
                    <a:pt x="7241" y="3942"/>
                    <a:pt x="6954" y="4080"/>
                  </a:cubicBezTo>
                  <a:cubicBezTo>
                    <a:pt x="6676" y="4195"/>
                    <a:pt x="6388" y="4332"/>
                    <a:pt x="6089" y="4332"/>
                  </a:cubicBezTo>
                  <a:cubicBezTo>
                    <a:pt x="6065" y="4332"/>
                    <a:pt x="6041" y="4331"/>
                    <a:pt x="6016" y="4330"/>
                  </a:cubicBezTo>
                  <a:cubicBezTo>
                    <a:pt x="5554" y="4292"/>
                    <a:pt x="5229" y="3892"/>
                    <a:pt x="4892" y="3617"/>
                  </a:cubicBezTo>
                  <a:cubicBezTo>
                    <a:pt x="4529" y="3317"/>
                    <a:pt x="4104" y="3142"/>
                    <a:pt x="3679" y="2942"/>
                  </a:cubicBezTo>
                  <a:cubicBezTo>
                    <a:pt x="3430" y="2830"/>
                    <a:pt x="3205" y="2705"/>
                    <a:pt x="3017" y="2530"/>
                  </a:cubicBezTo>
                  <a:cubicBezTo>
                    <a:pt x="2817" y="2343"/>
                    <a:pt x="2680" y="2105"/>
                    <a:pt x="2530" y="1893"/>
                  </a:cubicBezTo>
                  <a:cubicBezTo>
                    <a:pt x="2267" y="1518"/>
                    <a:pt x="1905" y="1218"/>
                    <a:pt x="1518" y="968"/>
                  </a:cubicBezTo>
                  <a:cubicBezTo>
                    <a:pt x="1105" y="706"/>
                    <a:pt x="643" y="481"/>
                    <a:pt x="343" y="68"/>
                  </a:cubicBezTo>
                  <a:cubicBezTo>
                    <a:pt x="310" y="21"/>
                    <a:pt x="264" y="1"/>
                    <a:pt x="2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9" name="Google Shape;5079;p15"/>
            <p:cNvSpPr/>
            <p:nvPr/>
          </p:nvSpPr>
          <p:spPr>
            <a:xfrm>
              <a:off x="6571925" y="1748000"/>
              <a:ext cx="121500" cy="153600"/>
            </a:xfrm>
            <a:custGeom>
              <a:avLst/>
              <a:gdLst/>
              <a:ahLst/>
              <a:cxnLst/>
              <a:rect l="l" t="t" r="r" b="b"/>
              <a:pathLst>
                <a:path w="4860" h="6144" extrusionOk="0">
                  <a:moveTo>
                    <a:pt x="201" y="0"/>
                  </a:moveTo>
                  <a:cubicBezTo>
                    <a:pt x="98" y="0"/>
                    <a:pt x="0" y="81"/>
                    <a:pt x="54" y="204"/>
                  </a:cubicBezTo>
                  <a:cubicBezTo>
                    <a:pt x="291" y="753"/>
                    <a:pt x="566" y="1316"/>
                    <a:pt x="1041" y="1716"/>
                  </a:cubicBezTo>
                  <a:cubicBezTo>
                    <a:pt x="1241" y="1878"/>
                    <a:pt x="1466" y="2003"/>
                    <a:pt x="1716" y="2091"/>
                  </a:cubicBezTo>
                  <a:cubicBezTo>
                    <a:pt x="1954" y="2178"/>
                    <a:pt x="2216" y="2228"/>
                    <a:pt x="2466" y="2341"/>
                  </a:cubicBezTo>
                  <a:cubicBezTo>
                    <a:pt x="2928" y="2553"/>
                    <a:pt x="3291" y="2940"/>
                    <a:pt x="3491" y="3415"/>
                  </a:cubicBezTo>
                  <a:cubicBezTo>
                    <a:pt x="3678" y="3903"/>
                    <a:pt x="3666" y="4427"/>
                    <a:pt x="3766" y="4940"/>
                  </a:cubicBezTo>
                  <a:cubicBezTo>
                    <a:pt x="3866" y="5415"/>
                    <a:pt x="4103" y="5865"/>
                    <a:pt x="4540" y="6114"/>
                  </a:cubicBezTo>
                  <a:cubicBezTo>
                    <a:pt x="4571" y="6135"/>
                    <a:pt x="4600" y="6143"/>
                    <a:pt x="4628" y="6143"/>
                  </a:cubicBezTo>
                  <a:cubicBezTo>
                    <a:pt x="4771" y="6143"/>
                    <a:pt x="4860" y="5907"/>
                    <a:pt x="4703" y="5802"/>
                  </a:cubicBezTo>
                  <a:cubicBezTo>
                    <a:pt x="4128" y="5465"/>
                    <a:pt x="4128" y="4652"/>
                    <a:pt x="4028" y="4090"/>
                  </a:cubicBezTo>
                  <a:cubicBezTo>
                    <a:pt x="3916" y="3490"/>
                    <a:pt x="3666" y="2965"/>
                    <a:pt x="3216" y="2553"/>
                  </a:cubicBezTo>
                  <a:cubicBezTo>
                    <a:pt x="3003" y="2365"/>
                    <a:pt x="2753" y="2191"/>
                    <a:pt x="2491" y="2078"/>
                  </a:cubicBezTo>
                  <a:cubicBezTo>
                    <a:pt x="2203" y="1941"/>
                    <a:pt x="1891" y="1841"/>
                    <a:pt x="1604" y="1678"/>
                  </a:cubicBezTo>
                  <a:cubicBezTo>
                    <a:pt x="1004" y="1328"/>
                    <a:pt x="654" y="716"/>
                    <a:pt x="366" y="104"/>
                  </a:cubicBezTo>
                  <a:cubicBezTo>
                    <a:pt x="333" y="32"/>
                    <a:pt x="266" y="0"/>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0" name="Google Shape;5080;p15"/>
            <p:cNvSpPr/>
            <p:nvPr/>
          </p:nvSpPr>
          <p:spPr>
            <a:xfrm>
              <a:off x="6552025" y="1729525"/>
              <a:ext cx="207150" cy="89600"/>
            </a:xfrm>
            <a:custGeom>
              <a:avLst/>
              <a:gdLst/>
              <a:ahLst/>
              <a:cxnLst/>
              <a:rect l="l" t="t" r="r" b="b"/>
              <a:pathLst>
                <a:path w="8286" h="3584" extrusionOk="0">
                  <a:moveTo>
                    <a:pt x="283" y="1"/>
                  </a:moveTo>
                  <a:cubicBezTo>
                    <a:pt x="231" y="1"/>
                    <a:pt x="179" y="6"/>
                    <a:pt x="125" y="18"/>
                  </a:cubicBezTo>
                  <a:cubicBezTo>
                    <a:pt x="0" y="43"/>
                    <a:pt x="25" y="230"/>
                    <a:pt x="138" y="255"/>
                  </a:cubicBezTo>
                  <a:cubicBezTo>
                    <a:pt x="275" y="293"/>
                    <a:pt x="425" y="305"/>
                    <a:pt x="563" y="355"/>
                  </a:cubicBezTo>
                  <a:cubicBezTo>
                    <a:pt x="713" y="405"/>
                    <a:pt x="850" y="505"/>
                    <a:pt x="975" y="605"/>
                  </a:cubicBezTo>
                  <a:cubicBezTo>
                    <a:pt x="1212" y="793"/>
                    <a:pt x="1412" y="1043"/>
                    <a:pt x="1612" y="1280"/>
                  </a:cubicBezTo>
                  <a:cubicBezTo>
                    <a:pt x="2012" y="1742"/>
                    <a:pt x="2575" y="2017"/>
                    <a:pt x="3162" y="2155"/>
                  </a:cubicBezTo>
                  <a:cubicBezTo>
                    <a:pt x="3749" y="2280"/>
                    <a:pt x="4362" y="2155"/>
                    <a:pt x="4924" y="2330"/>
                  </a:cubicBezTo>
                  <a:cubicBezTo>
                    <a:pt x="5549" y="2517"/>
                    <a:pt x="5974" y="3080"/>
                    <a:pt x="6549" y="3354"/>
                  </a:cubicBezTo>
                  <a:cubicBezTo>
                    <a:pt x="6910" y="3522"/>
                    <a:pt x="7302" y="3584"/>
                    <a:pt x="7699" y="3584"/>
                  </a:cubicBezTo>
                  <a:cubicBezTo>
                    <a:pt x="7865" y="3584"/>
                    <a:pt x="8032" y="3573"/>
                    <a:pt x="8198" y="3554"/>
                  </a:cubicBezTo>
                  <a:cubicBezTo>
                    <a:pt x="8286" y="3554"/>
                    <a:pt x="8286" y="3417"/>
                    <a:pt x="8186" y="3417"/>
                  </a:cubicBezTo>
                  <a:cubicBezTo>
                    <a:pt x="8145" y="3419"/>
                    <a:pt x="8105" y="3420"/>
                    <a:pt x="8065" y="3420"/>
                  </a:cubicBezTo>
                  <a:cubicBezTo>
                    <a:pt x="7421" y="3420"/>
                    <a:pt x="6804" y="3143"/>
                    <a:pt x="6299" y="2755"/>
                  </a:cubicBezTo>
                  <a:cubicBezTo>
                    <a:pt x="6036" y="2555"/>
                    <a:pt x="5799" y="2330"/>
                    <a:pt x="5511" y="2180"/>
                  </a:cubicBezTo>
                  <a:cubicBezTo>
                    <a:pt x="5249" y="2055"/>
                    <a:pt x="4961" y="2017"/>
                    <a:pt x="4662" y="2005"/>
                  </a:cubicBezTo>
                  <a:cubicBezTo>
                    <a:pt x="4049" y="1955"/>
                    <a:pt x="3462" y="1955"/>
                    <a:pt x="2887" y="1705"/>
                  </a:cubicBezTo>
                  <a:cubicBezTo>
                    <a:pt x="2325" y="1467"/>
                    <a:pt x="1825" y="1118"/>
                    <a:pt x="1387" y="693"/>
                  </a:cubicBezTo>
                  <a:cubicBezTo>
                    <a:pt x="1096" y="402"/>
                    <a:pt x="725" y="1"/>
                    <a:pt x="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1" name="Google Shape;5081;p15"/>
            <p:cNvSpPr/>
            <p:nvPr/>
          </p:nvSpPr>
          <p:spPr>
            <a:xfrm>
              <a:off x="6616700" y="1828625"/>
              <a:ext cx="541800" cy="388650"/>
            </a:xfrm>
            <a:custGeom>
              <a:avLst/>
              <a:gdLst/>
              <a:ahLst/>
              <a:cxnLst/>
              <a:rect l="l" t="t" r="r" b="b"/>
              <a:pathLst>
                <a:path w="21672" h="15546" extrusionOk="0">
                  <a:moveTo>
                    <a:pt x="21608" y="0"/>
                  </a:moveTo>
                  <a:cubicBezTo>
                    <a:pt x="21582" y="0"/>
                    <a:pt x="21555" y="13"/>
                    <a:pt x="21544" y="40"/>
                  </a:cubicBezTo>
                  <a:cubicBezTo>
                    <a:pt x="21269" y="1115"/>
                    <a:pt x="20770" y="2115"/>
                    <a:pt x="20195" y="3039"/>
                  </a:cubicBezTo>
                  <a:cubicBezTo>
                    <a:pt x="19620" y="3964"/>
                    <a:pt x="18958" y="4826"/>
                    <a:pt x="18258" y="5651"/>
                  </a:cubicBezTo>
                  <a:cubicBezTo>
                    <a:pt x="16933" y="7188"/>
                    <a:pt x="15459" y="8588"/>
                    <a:pt x="13959" y="9950"/>
                  </a:cubicBezTo>
                  <a:cubicBezTo>
                    <a:pt x="12409" y="11337"/>
                    <a:pt x="10760" y="12649"/>
                    <a:pt x="8910" y="13612"/>
                  </a:cubicBezTo>
                  <a:cubicBezTo>
                    <a:pt x="7298" y="14449"/>
                    <a:pt x="5511" y="14999"/>
                    <a:pt x="3699" y="15061"/>
                  </a:cubicBezTo>
                  <a:cubicBezTo>
                    <a:pt x="3488" y="15067"/>
                    <a:pt x="3263" y="15076"/>
                    <a:pt x="3034" y="15076"/>
                  </a:cubicBezTo>
                  <a:cubicBezTo>
                    <a:pt x="2317" y="15076"/>
                    <a:pt x="1558" y="14995"/>
                    <a:pt x="1037" y="14511"/>
                  </a:cubicBezTo>
                  <a:cubicBezTo>
                    <a:pt x="437" y="13962"/>
                    <a:pt x="375" y="12962"/>
                    <a:pt x="825" y="12299"/>
                  </a:cubicBezTo>
                  <a:cubicBezTo>
                    <a:pt x="920" y="12153"/>
                    <a:pt x="777" y="12019"/>
                    <a:pt x="634" y="12019"/>
                  </a:cubicBezTo>
                  <a:cubicBezTo>
                    <a:pt x="570" y="12019"/>
                    <a:pt x="505" y="12046"/>
                    <a:pt x="462" y="12112"/>
                  </a:cubicBezTo>
                  <a:cubicBezTo>
                    <a:pt x="350" y="12299"/>
                    <a:pt x="262" y="12487"/>
                    <a:pt x="200" y="12699"/>
                  </a:cubicBezTo>
                  <a:cubicBezTo>
                    <a:pt x="0" y="13512"/>
                    <a:pt x="312" y="14449"/>
                    <a:pt x="1000" y="14949"/>
                  </a:cubicBezTo>
                  <a:cubicBezTo>
                    <a:pt x="1665" y="15435"/>
                    <a:pt x="2554" y="15546"/>
                    <a:pt x="3380" y="15546"/>
                  </a:cubicBezTo>
                  <a:cubicBezTo>
                    <a:pt x="3530" y="15546"/>
                    <a:pt x="3679" y="15542"/>
                    <a:pt x="3824" y="15536"/>
                  </a:cubicBezTo>
                  <a:cubicBezTo>
                    <a:pt x="5761" y="15461"/>
                    <a:pt x="7636" y="14849"/>
                    <a:pt x="9335" y="13962"/>
                  </a:cubicBezTo>
                  <a:cubicBezTo>
                    <a:pt x="11297" y="12937"/>
                    <a:pt x="13009" y="11512"/>
                    <a:pt x="14621" y="10013"/>
                  </a:cubicBezTo>
                  <a:cubicBezTo>
                    <a:pt x="16158" y="8575"/>
                    <a:pt x="17695" y="7088"/>
                    <a:pt x="19008" y="5439"/>
                  </a:cubicBezTo>
                  <a:cubicBezTo>
                    <a:pt x="19645" y="4639"/>
                    <a:pt x="20207" y="3802"/>
                    <a:pt x="20670" y="2889"/>
                  </a:cubicBezTo>
                  <a:cubicBezTo>
                    <a:pt x="21132" y="2002"/>
                    <a:pt x="21432" y="1040"/>
                    <a:pt x="21657" y="65"/>
                  </a:cubicBezTo>
                  <a:cubicBezTo>
                    <a:pt x="21671" y="23"/>
                    <a:pt x="21641" y="0"/>
                    <a:pt x="21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2" name="Google Shape;5082;p15"/>
            <p:cNvSpPr/>
            <p:nvPr/>
          </p:nvSpPr>
          <p:spPr>
            <a:xfrm>
              <a:off x="7016425" y="1674350"/>
              <a:ext cx="152325" cy="231525"/>
            </a:xfrm>
            <a:custGeom>
              <a:avLst/>
              <a:gdLst/>
              <a:ahLst/>
              <a:cxnLst/>
              <a:rect l="l" t="t" r="r" b="b"/>
              <a:pathLst>
                <a:path w="6093" h="9261" extrusionOk="0">
                  <a:moveTo>
                    <a:pt x="2990" y="0"/>
                  </a:moveTo>
                  <a:cubicBezTo>
                    <a:pt x="2975" y="0"/>
                    <a:pt x="2959" y="0"/>
                    <a:pt x="2944" y="0"/>
                  </a:cubicBezTo>
                  <a:cubicBezTo>
                    <a:pt x="2456" y="0"/>
                    <a:pt x="1994" y="113"/>
                    <a:pt x="1544" y="250"/>
                  </a:cubicBezTo>
                  <a:cubicBezTo>
                    <a:pt x="1069" y="400"/>
                    <a:pt x="582" y="588"/>
                    <a:pt x="157" y="825"/>
                  </a:cubicBezTo>
                  <a:cubicBezTo>
                    <a:pt x="1" y="914"/>
                    <a:pt x="103" y="1162"/>
                    <a:pt x="260" y="1162"/>
                  </a:cubicBezTo>
                  <a:cubicBezTo>
                    <a:pt x="279" y="1162"/>
                    <a:pt x="299" y="1158"/>
                    <a:pt x="319" y="1150"/>
                  </a:cubicBezTo>
                  <a:cubicBezTo>
                    <a:pt x="807" y="975"/>
                    <a:pt x="1269" y="725"/>
                    <a:pt x="1781" y="563"/>
                  </a:cubicBezTo>
                  <a:cubicBezTo>
                    <a:pt x="2175" y="439"/>
                    <a:pt x="2577" y="366"/>
                    <a:pt x="2994" y="366"/>
                  </a:cubicBezTo>
                  <a:cubicBezTo>
                    <a:pt x="3081" y="366"/>
                    <a:pt x="3168" y="369"/>
                    <a:pt x="3256" y="375"/>
                  </a:cubicBezTo>
                  <a:cubicBezTo>
                    <a:pt x="3668" y="413"/>
                    <a:pt x="4081" y="538"/>
                    <a:pt x="4443" y="775"/>
                  </a:cubicBezTo>
                  <a:cubicBezTo>
                    <a:pt x="4831" y="1013"/>
                    <a:pt x="5068" y="1400"/>
                    <a:pt x="5243" y="1812"/>
                  </a:cubicBezTo>
                  <a:cubicBezTo>
                    <a:pt x="5568" y="2612"/>
                    <a:pt x="5630" y="3474"/>
                    <a:pt x="5605" y="4312"/>
                  </a:cubicBezTo>
                  <a:cubicBezTo>
                    <a:pt x="5530" y="5974"/>
                    <a:pt x="4918" y="7561"/>
                    <a:pt x="4343" y="9085"/>
                  </a:cubicBezTo>
                  <a:cubicBezTo>
                    <a:pt x="4309" y="9179"/>
                    <a:pt x="4390" y="9261"/>
                    <a:pt x="4462" y="9261"/>
                  </a:cubicBezTo>
                  <a:cubicBezTo>
                    <a:pt x="4496" y="9261"/>
                    <a:pt x="4527" y="9242"/>
                    <a:pt x="4543" y="9198"/>
                  </a:cubicBezTo>
                  <a:cubicBezTo>
                    <a:pt x="4968" y="8286"/>
                    <a:pt x="5380" y="7361"/>
                    <a:pt x="5668" y="6399"/>
                  </a:cubicBezTo>
                  <a:cubicBezTo>
                    <a:pt x="5918" y="5561"/>
                    <a:pt x="6093" y="4699"/>
                    <a:pt x="6093" y="3812"/>
                  </a:cubicBezTo>
                  <a:cubicBezTo>
                    <a:pt x="6093" y="3362"/>
                    <a:pt x="6043" y="2925"/>
                    <a:pt x="5955" y="2487"/>
                  </a:cubicBezTo>
                  <a:cubicBezTo>
                    <a:pt x="5843" y="1987"/>
                    <a:pt x="5680" y="1488"/>
                    <a:pt x="5355" y="1075"/>
                  </a:cubicBezTo>
                  <a:cubicBezTo>
                    <a:pt x="4778" y="351"/>
                    <a:pt x="3875" y="0"/>
                    <a:pt x="29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3" name="Google Shape;5083;p15"/>
            <p:cNvSpPr/>
            <p:nvPr/>
          </p:nvSpPr>
          <p:spPr>
            <a:xfrm>
              <a:off x="6712475" y="1774125"/>
              <a:ext cx="522525" cy="511700"/>
            </a:xfrm>
            <a:custGeom>
              <a:avLst/>
              <a:gdLst/>
              <a:ahLst/>
              <a:cxnLst/>
              <a:rect l="l" t="t" r="r" b="b"/>
              <a:pathLst>
                <a:path w="20901" h="20468" extrusionOk="0">
                  <a:moveTo>
                    <a:pt x="20621" y="0"/>
                  </a:moveTo>
                  <a:cubicBezTo>
                    <a:pt x="20576" y="0"/>
                    <a:pt x="20522" y="40"/>
                    <a:pt x="20538" y="96"/>
                  </a:cubicBezTo>
                  <a:cubicBezTo>
                    <a:pt x="20775" y="1158"/>
                    <a:pt x="20500" y="2220"/>
                    <a:pt x="20150" y="3220"/>
                  </a:cubicBezTo>
                  <a:cubicBezTo>
                    <a:pt x="19775" y="4332"/>
                    <a:pt x="19338" y="5407"/>
                    <a:pt x="18813" y="6444"/>
                  </a:cubicBezTo>
                  <a:cubicBezTo>
                    <a:pt x="16939" y="10181"/>
                    <a:pt x="14064" y="13355"/>
                    <a:pt x="10678" y="15792"/>
                  </a:cubicBezTo>
                  <a:cubicBezTo>
                    <a:pt x="8991" y="17004"/>
                    <a:pt x="7166" y="18066"/>
                    <a:pt x="5279" y="18941"/>
                  </a:cubicBezTo>
                  <a:cubicBezTo>
                    <a:pt x="4467" y="19303"/>
                    <a:pt x="3630" y="19616"/>
                    <a:pt x="2767" y="19816"/>
                  </a:cubicBezTo>
                  <a:cubicBezTo>
                    <a:pt x="2355" y="19916"/>
                    <a:pt x="1943" y="19978"/>
                    <a:pt x="1518" y="19991"/>
                  </a:cubicBezTo>
                  <a:cubicBezTo>
                    <a:pt x="1293" y="20003"/>
                    <a:pt x="1068" y="20028"/>
                    <a:pt x="830" y="20040"/>
                  </a:cubicBezTo>
                  <a:cubicBezTo>
                    <a:pt x="618" y="20040"/>
                    <a:pt x="393" y="20003"/>
                    <a:pt x="181" y="19966"/>
                  </a:cubicBezTo>
                  <a:cubicBezTo>
                    <a:pt x="173" y="19964"/>
                    <a:pt x="166" y="19963"/>
                    <a:pt x="159" y="19963"/>
                  </a:cubicBezTo>
                  <a:cubicBezTo>
                    <a:pt x="38" y="19963"/>
                    <a:pt x="1" y="20155"/>
                    <a:pt x="131" y="20190"/>
                  </a:cubicBezTo>
                  <a:cubicBezTo>
                    <a:pt x="343" y="20253"/>
                    <a:pt x="568" y="20290"/>
                    <a:pt x="780" y="20353"/>
                  </a:cubicBezTo>
                  <a:cubicBezTo>
                    <a:pt x="1088" y="20433"/>
                    <a:pt x="1406" y="20467"/>
                    <a:pt x="1727" y="20467"/>
                  </a:cubicBezTo>
                  <a:cubicBezTo>
                    <a:pt x="2307" y="20467"/>
                    <a:pt x="2895" y="20356"/>
                    <a:pt x="3442" y="20203"/>
                  </a:cubicBezTo>
                  <a:cubicBezTo>
                    <a:pt x="4342" y="19953"/>
                    <a:pt x="5192" y="19578"/>
                    <a:pt x="6029" y="19178"/>
                  </a:cubicBezTo>
                  <a:cubicBezTo>
                    <a:pt x="8016" y="18228"/>
                    <a:pt x="9903" y="17091"/>
                    <a:pt x="11652" y="15754"/>
                  </a:cubicBezTo>
                  <a:cubicBezTo>
                    <a:pt x="13377" y="14442"/>
                    <a:pt x="14977" y="12930"/>
                    <a:pt x="16339" y="11243"/>
                  </a:cubicBezTo>
                  <a:cubicBezTo>
                    <a:pt x="17688" y="9581"/>
                    <a:pt x="18826" y="7744"/>
                    <a:pt x="19638" y="5782"/>
                  </a:cubicBezTo>
                  <a:cubicBezTo>
                    <a:pt x="20038" y="4820"/>
                    <a:pt x="20388" y="3845"/>
                    <a:pt x="20600" y="2833"/>
                  </a:cubicBezTo>
                  <a:cubicBezTo>
                    <a:pt x="20800" y="1920"/>
                    <a:pt x="20900" y="958"/>
                    <a:pt x="20675" y="46"/>
                  </a:cubicBezTo>
                  <a:cubicBezTo>
                    <a:pt x="20671" y="14"/>
                    <a:pt x="20647" y="0"/>
                    <a:pt x="20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4" name="Google Shape;5084;p15"/>
            <p:cNvSpPr/>
            <p:nvPr/>
          </p:nvSpPr>
          <p:spPr>
            <a:xfrm>
              <a:off x="6625625" y="2181575"/>
              <a:ext cx="95675" cy="97025"/>
            </a:xfrm>
            <a:custGeom>
              <a:avLst/>
              <a:gdLst/>
              <a:ahLst/>
              <a:cxnLst/>
              <a:rect l="l" t="t" r="r" b="b"/>
              <a:pathLst>
                <a:path w="3827" h="3881" extrusionOk="0">
                  <a:moveTo>
                    <a:pt x="161" y="0"/>
                  </a:moveTo>
                  <a:cubicBezTo>
                    <a:pt x="82" y="0"/>
                    <a:pt x="0" y="88"/>
                    <a:pt x="30" y="168"/>
                  </a:cubicBezTo>
                  <a:cubicBezTo>
                    <a:pt x="118" y="356"/>
                    <a:pt x="280" y="506"/>
                    <a:pt x="405" y="656"/>
                  </a:cubicBezTo>
                  <a:cubicBezTo>
                    <a:pt x="555" y="818"/>
                    <a:pt x="693" y="981"/>
                    <a:pt x="855" y="1143"/>
                  </a:cubicBezTo>
                  <a:cubicBezTo>
                    <a:pt x="1143" y="1443"/>
                    <a:pt x="1455" y="1731"/>
                    <a:pt x="1755" y="2030"/>
                  </a:cubicBezTo>
                  <a:cubicBezTo>
                    <a:pt x="2055" y="2343"/>
                    <a:pt x="2367" y="2643"/>
                    <a:pt x="2680" y="2955"/>
                  </a:cubicBezTo>
                  <a:cubicBezTo>
                    <a:pt x="2980" y="3255"/>
                    <a:pt x="3267" y="3605"/>
                    <a:pt x="3617" y="3855"/>
                  </a:cubicBezTo>
                  <a:cubicBezTo>
                    <a:pt x="3638" y="3873"/>
                    <a:pt x="3662" y="3881"/>
                    <a:pt x="3686" y="3881"/>
                  </a:cubicBezTo>
                  <a:cubicBezTo>
                    <a:pt x="3759" y="3881"/>
                    <a:pt x="3827" y="3803"/>
                    <a:pt x="3779" y="3718"/>
                  </a:cubicBezTo>
                  <a:cubicBezTo>
                    <a:pt x="3567" y="3355"/>
                    <a:pt x="3217" y="3055"/>
                    <a:pt x="2917" y="2743"/>
                  </a:cubicBezTo>
                  <a:cubicBezTo>
                    <a:pt x="2617" y="2443"/>
                    <a:pt x="2317" y="2155"/>
                    <a:pt x="2005" y="1855"/>
                  </a:cubicBezTo>
                  <a:cubicBezTo>
                    <a:pt x="1705" y="1556"/>
                    <a:pt x="1393" y="1243"/>
                    <a:pt x="1093" y="931"/>
                  </a:cubicBezTo>
                  <a:cubicBezTo>
                    <a:pt x="943" y="768"/>
                    <a:pt x="793" y="606"/>
                    <a:pt x="643" y="456"/>
                  </a:cubicBezTo>
                  <a:cubicBezTo>
                    <a:pt x="518" y="306"/>
                    <a:pt x="380" y="131"/>
                    <a:pt x="218" y="18"/>
                  </a:cubicBezTo>
                  <a:cubicBezTo>
                    <a:pt x="200" y="6"/>
                    <a:pt x="181"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5" name="Google Shape;5085;p15"/>
            <p:cNvSpPr/>
            <p:nvPr/>
          </p:nvSpPr>
          <p:spPr>
            <a:xfrm>
              <a:off x="7126350" y="1685825"/>
              <a:ext cx="104025" cy="93675"/>
            </a:xfrm>
            <a:custGeom>
              <a:avLst/>
              <a:gdLst/>
              <a:ahLst/>
              <a:cxnLst/>
              <a:rect l="l" t="t" r="r" b="b"/>
              <a:pathLst>
                <a:path w="4161" h="3747" extrusionOk="0">
                  <a:moveTo>
                    <a:pt x="143" y="1"/>
                  </a:moveTo>
                  <a:cubicBezTo>
                    <a:pt x="49" y="1"/>
                    <a:pt x="1" y="110"/>
                    <a:pt x="46" y="179"/>
                  </a:cubicBezTo>
                  <a:cubicBezTo>
                    <a:pt x="134" y="366"/>
                    <a:pt x="346" y="516"/>
                    <a:pt x="496" y="641"/>
                  </a:cubicBezTo>
                  <a:cubicBezTo>
                    <a:pt x="659" y="791"/>
                    <a:pt x="833" y="929"/>
                    <a:pt x="996" y="1066"/>
                  </a:cubicBezTo>
                  <a:cubicBezTo>
                    <a:pt x="1333" y="1341"/>
                    <a:pt x="1671" y="1628"/>
                    <a:pt x="2008" y="1903"/>
                  </a:cubicBezTo>
                  <a:cubicBezTo>
                    <a:pt x="2683" y="2466"/>
                    <a:pt x="3320" y="3090"/>
                    <a:pt x="3933" y="3715"/>
                  </a:cubicBezTo>
                  <a:cubicBezTo>
                    <a:pt x="3955" y="3737"/>
                    <a:pt x="3979" y="3747"/>
                    <a:pt x="4003" y="3747"/>
                  </a:cubicBezTo>
                  <a:cubicBezTo>
                    <a:pt x="4087" y="3747"/>
                    <a:pt x="4161" y="3631"/>
                    <a:pt x="4083" y="3553"/>
                  </a:cubicBezTo>
                  <a:cubicBezTo>
                    <a:pt x="3458" y="2928"/>
                    <a:pt x="2795" y="2316"/>
                    <a:pt x="2158" y="1678"/>
                  </a:cubicBezTo>
                  <a:cubicBezTo>
                    <a:pt x="1846" y="1366"/>
                    <a:pt x="1508" y="1066"/>
                    <a:pt x="1183" y="766"/>
                  </a:cubicBezTo>
                  <a:cubicBezTo>
                    <a:pt x="1021" y="616"/>
                    <a:pt x="846" y="479"/>
                    <a:pt x="684" y="341"/>
                  </a:cubicBezTo>
                  <a:cubicBezTo>
                    <a:pt x="521" y="216"/>
                    <a:pt x="359" y="66"/>
                    <a:pt x="171" y="4"/>
                  </a:cubicBezTo>
                  <a:cubicBezTo>
                    <a:pt x="161" y="2"/>
                    <a:pt x="152"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6" name="Google Shape;5086;p15"/>
            <p:cNvSpPr/>
            <p:nvPr/>
          </p:nvSpPr>
          <p:spPr>
            <a:xfrm>
              <a:off x="6713225" y="2058000"/>
              <a:ext cx="324000" cy="185275"/>
            </a:xfrm>
            <a:custGeom>
              <a:avLst/>
              <a:gdLst/>
              <a:ahLst/>
              <a:cxnLst/>
              <a:rect l="l" t="t" r="r" b="b"/>
              <a:pathLst>
                <a:path w="12960" h="7411" extrusionOk="0">
                  <a:moveTo>
                    <a:pt x="12960" y="0"/>
                  </a:moveTo>
                  <a:lnTo>
                    <a:pt x="12960" y="0"/>
                  </a:lnTo>
                  <a:cubicBezTo>
                    <a:pt x="11548" y="1225"/>
                    <a:pt x="10448" y="2275"/>
                    <a:pt x="9086" y="3212"/>
                  </a:cubicBezTo>
                  <a:cubicBezTo>
                    <a:pt x="8986" y="3287"/>
                    <a:pt x="8873" y="3349"/>
                    <a:pt x="8773" y="3424"/>
                  </a:cubicBezTo>
                  <a:cubicBezTo>
                    <a:pt x="9823" y="2525"/>
                    <a:pt x="10760" y="1487"/>
                    <a:pt x="11585" y="388"/>
                  </a:cubicBezTo>
                  <a:lnTo>
                    <a:pt x="11585" y="388"/>
                  </a:lnTo>
                  <a:cubicBezTo>
                    <a:pt x="10923" y="1038"/>
                    <a:pt x="10185" y="1625"/>
                    <a:pt x="9423" y="2187"/>
                  </a:cubicBezTo>
                  <a:cubicBezTo>
                    <a:pt x="8498" y="3012"/>
                    <a:pt x="7524" y="3749"/>
                    <a:pt x="6449" y="4399"/>
                  </a:cubicBezTo>
                  <a:cubicBezTo>
                    <a:pt x="5012" y="5249"/>
                    <a:pt x="3425" y="5961"/>
                    <a:pt x="1788" y="6336"/>
                  </a:cubicBezTo>
                  <a:cubicBezTo>
                    <a:pt x="1438" y="6424"/>
                    <a:pt x="1075" y="6486"/>
                    <a:pt x="713" y="6524"/>
                  </a:cubicBezTo>
                  <a:cubicBezTo>
                    <a:pt x="475" y="6599"/>
                    <a:pt x="238" y="6661"/>
                    <a:pt x="1" y="6724"/>
                  </a:cubicBezTo>
                  <a:cubicBezTo>
                    <a:pt x="200" y="6724"/>
                    <a:pt x="525" y="6699"/>
                    <a:pt x="775" y="6686"/>
                  </a:cubicBezTo>
                  <a:cubicBezTo>
                    <a:pt x="1913" y="6674"/>
                    <a:pt x="3000" y="6486"/>
                    <a:pt x="4024" y="6149"/>
                  </a:cubicBezTo>
                  <a:lnTo>
                    <a:pt x="4024" y="6149"/>
                  </a:lnTo>
                  <a:cubicBezTo>
                    <a:pt x="3525" y="6399"/>
                    <a:pt x="3025" y="6624"/>
                    <a:pt x="2537" y="6823"/>
                  </a:cubicBezTo>
                  <a:cubicBezTo>
                    <a:pt x="2112" y="6973"/>
                    <a:pt x="1688" y="7136"/>
                    <a:pt x="1263" y="7273"/>
                  </a:cubicBezTo>
                  <a:cubicBezTo>
                    <a:pt x="1513" y="7236"/>
                    <a:pt x="1800" y="7186"/>
                    <a:pt x="2063" y="7136"/>
                  </a:cubicBezTo>
                  <a:cubicBezTo>
                    <a:pt x="3512" y="6861"/>
                    <a:pt x="4924" y="6361"/>
                    <a:pt x="6236" y="5686"/>
                  </a:cubicBezTo>
                  <a:lnTo>
                    <a:pt x="6236" y="5686"/>
                  </a:lnTo>
                  <a:cubicBezTo>
                    <a:pt x="5299" y="6211"/>
                    <a:pt x="4349" y="6711"/>
                    <a:pt x="3400" y="7223"/>
                  </a:cubicBezTo>
                  <a:cubicBezTo>
                    <a:pt x="3275" y="7286"/>
                    <a:pt x="3137" y="7348"/>
                    <a:pt x="3012" y="7411"/>
                  </a:cubicBezTo>
                  <a:cubicBezTo>
                    <a:pt x="3062" y="7398"/>
                    <a:pt x="3150" y="7373"/>
                    <a:pt x="3225" y="7361"/>
                  </a:cubicBezTo>
                  <a:cubicBezTo>
                    <a:pt x="6199" y="6586"/>
                    <a:pt x="8836" y="4899"/>
                    <a:pt x="11098" y="2875"/>
                  </a:cubicBezTo>
                  <a:lnTo>
                    <a:pt x="11098" y="2875"/>
                  </a:lnTo>
                  <a:cubicBezTo>
                    <a:pt x="9923" y="3599"/>
                    <a:pt x="8723" y="4299"/>
                    <a:pt x="7511" y="4986"/>
                  </a:cubicBezTo>
                  <a:cubicBezTo>
                    <a:pt x="8098" y="4624"/>
                    <a:pt x="8673" y="4237"/>
                    <a:pt x="9223" y="3812"/>
                  </a:cubicBezTo>
                  <a:cubicBezTo>
                    <a:pt x="10635" y="2725"/>
                    <a:pt x="11797" y="1350"/>
                    <a:pt x="129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7" name="Google Shape;5087;p15"/>
            <p:cNvSpPr/>
            <p:nvPr/>
          </p:nvSpPr>
          <p:spPr>
            <a:xfrm>
              <a:off x="6816950" y="2173275"/>
              <a:ext cx="129375" cy="73750"/>
            </a:xfrm>
            <a:custGeom>
              <a:avLst/>
              <a:gdLst/>
              <a:ahLst/>
              <a:cxnLst/>
              <a:rect l="l" t="t" r="r" b="b"/>
              <a:pathLst>
                <a:path w="5175" h="2950" extrusionOk="0">
                  <a:moveTo>
                    <a:pt x="5174" y="1"/>
                  </a:moveTo>
                  <a:lnTo>
                    <a:pt x="5174" y="1"/>
                  </a:lnTo>
                  <a:cubicBezTo>
                    <a:pt x="3400" y="900"/>
                    <a:pt x="1688" y="1913"/>
                    <a:pt x="0" y="2950"/>
                  </a:cubicBezTo>
                  <a:cubicBezTo>
                    <a:pt x="1925" y="2400"/>
                    <a:pt x="3662" y="1300"/>
                    <a:pt x="5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8" name="Google Shape;5088;p15"/>
            <p:cNvSpPr/>
            <p:nvPr/>
          </p:nvSpPr>
          <p:spPr>
            <a:xfrm>
              <a:off x="6829125" y="2199525"/>
              <a:ext cx="88750" cy="50000"/>
            </a:xfrm>
            <a:custGeom>
              <a:avLst/>
              <a:gdLst/>
              <a:ahLst/>
              <a:cxnLst/>
              <a:rect l="l" t="t" r="r" b="b"/>
              <a:pathLst>
                <a:path w="3550" h="2000" extrusionOk="0">
                  <a:moveTo>
                    <a:pt x="3550" y="0"/>
                  </a:moveTo>
                  <a:lnTo>
                    <a:pt x="3550" y="0"/>
                  </a:lnTo>
                  <a:cubicBezTo>
                    <a:pt x="2400" y="725"/>
                    <a:pt x="1163" y="1300"/>
                    <a:pt x="1" y="2000"/>
                  </a:cubicBezTo>
                  <a:cubicBezTo>
                    <a:pt x="1313" y="1662"/>
                    <a:pt x="2588" y="1000"/>
                    <a:pt x="3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9" name="Google Shape;5089;p15"/>
            <p:cNvSpPr/>
            <p:nvPr/>
          </p:nvSpPr>
          <p:spPr>
            <a:xfrm>
              <a:off x="7100000" y="1742525"/>
              <a:ext cx="55775" cy="19325"/>
            </a:xfrm>
            <a:custGeom>
              <a:avLst/>
              <a:gdLst/>
              <a:ahLst/>
              <a:cxnLst/>
              <a:rect l="l" t="t" r="r" b="b"/>
              <a:pathLst>
                <a:path w="2231" h="773" extrusionOk="0">
                  <a:moveTo>
                    <a:pt x="1243" y="0"/>
                  </a:moveTo>
                  <a:cubicBezTo>
                    <a:pt x="917" y="0"/>
                    <a:pt x="572" y="70"/>
                    <a:pt x="325" y="148"/>
                  </a:cubicBezTo>
                  <a:cubicBezTo>
                    <a:pt x="213" y="185"/>
                    <a:pt x="100" y="223"/>
                    <a:pt x="0" y="273"/>
                  </a:cubicBezTo>
                  <a:cubicBezTo>
                    <a:pt x="63" y="348"/>
                    <a:pt x="125" y="435"/>
                    <a:pt x="175" y="498"/>
                  </a:cubicBezTo>
                  <a:cubicBezTo>
                    <a:pt x="225" y="560"/>
                    <a:pt x="250" y="610"/>
                    <a:pt x="288" y="660"/>
                  </a:cubicBezTo>
                  <a:cubicBezTo>
                    <a:pt x="635" y="497"/>
                    <a:pt x="1154" y="286"/>
                    <a:pt x="1567" y="286"/>
                  </a:cubicBezTo>
                  <a:cubicBezTo>
                    <a:pt x="1882" y="286"/>
                    <a:pt x="2135" y="410"/>
                    <a:pt x="2200" y="772"/>
                  </a:cubicBezTo>
                  <a:cubicBezTo>
                    <a:pt x="2231" y="175"/>
                    <a:pt x="1759" y="0"/>
                    <a:pt x="1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0" name="Google Shape;5090;p15"/>
            <p:cNvSpPr/>
            <p:nvPr/>
          </p:nvSpPr>
          <p:spPr>
            <a:xfrm>
              <a:off x="7079075" y="1717375"/>
              <a:ext cx="66250" cy="29175"/>
            </a:xfrm>
            <a:custGeom>
              <a:avLst/>
              <a:gdLst/>
              <a:ahLst/>
              <a:cxnLst/>
              <a:rect l="l" t="t" r="r" b="b"/>
              <a:pathLst>
                <a:path w="2650" h="1167" extrusionOk="0">
                  <a:moveTo>
                    <a:pt x="1441" y="1"/>
                  </a:moveTo>
                  <a:cubicBezTo>
                    <a:pt x="955" y="1"/>
                    <a:pt x="472" y="90"/>
                    <a:pt x="0" y="241"/>
                  </a:cubicBezTo>
                  <a:cubicBezTo>
                    <a:pt x="0" y="254"/>
                    <a:pt x="13" y="254"/>
                    <a:pt x="25" y="266"/>
                  </a:cubicBezTo>
                  <a:cubicBezTo>
                    <a:pt x="288" y="491"/>
                    <a:pt x="538" y="779"/>
                    <a:pt x="675" y="1091"/>
                  </a:cubicBezTo>
                  <a:cubicBezTo>
                    <a:pt x="688" y="1116"/>
                    <a:pt x="700" y="1129"/>
                    <a:pt x="700" y="1154"/>
                  </a:cubicBezTo>
                  <a:cubicBezTo>
                    <a:pt x="713" y="1154"/>
                    <a:pt x="713" y="1166"/>
                    <a:pt x="725" y="1166"/>
                  </a:cubicBezTo>
                  <a:cubicBezTo>
                    <a:pt x="1254" y="968"/>
                    <a:pt x="1812" y="847"/>
                    <a:pt x="2408" y="847"/>
                  </a:cubicBezTo>
                  <a:cubicBezTo>
                    <a:pt x="2488" y="847"/>
                    <a:pt x="2568" y="849"/>
                    <a:pt x="2650" y="854"/>
                  </a:cubicBezTo>
                  <a:cubicBezTo>
                    <a:pt x="2308" y="740"/>
                    <a:pt x="1955" y="691"/>
                    <a:pt x="1602" y="691"/>
                  </a:cubicBezTo>
                  <a:cubicBezTo>
                    <a:pt x="1296" y="691"/>
                    <a:pt x="989" y="727"/>
                    <a:pt x="688" y="791"/>
                  </a:cubicBezTo>
                  <a:cubicBezTo>
                    <a:pt x="1200" y="566"/>
                    <a:pt x="1712" y="404"/>
                    <a:pt x="2337" y="379"/>
                  </a:cubicBezTo>
                  <a:cubicBezTo>
                    <a:pt x="2113" y="341"/>
                    <a:pt x="1890" y="323"/>
                    <a:pt x="1667" y="323"/>
                  </a:cubicBezTo>
                  <a:cubicBezTo>
                    <a:pt x="1232" y="323"/>
                    <a:pt x="801" y="392"/>
                    <a:pt x="388" y="516"/>
                  </a:cubicBezTo>
                  <a:cubicBezTo>
                    <a:pt x="925" y="279"/>
                    <a:pt x="1500" y="79"/>
                    <a:pt x="2150" y="66"/>
                  </a:cubicBezTo>
                  <a:cubicBezTo>
                    <a:pt x="1913" y="22"/>
                    <a:pt x="1677" y="1"/>
                    <a:pt x="14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1" name="Google Shape;5091;p15"/>
            <p:cNvSpPr/>
            <p:nvPr/>
          </p:nvSpPr>
          <p:spPr>
            <a:xfrm>
              <a:off x="7058450" y="1702775"/>
              <a:ext cx="65625" cy="20025"/>
            </a:xfrm>
            <a:custGeom>
              <a:avLst/>
              <a:gdLst/>
              <a:ahLst/>
              <a:cxnLst/>
              <a:rect l="l" t="t" r="r" b="b"/>
              <a:pathLst>
                <a:path w="2625" h="801" extrusionOk="0">
                  <a:moveTo>
                    <a:pt x="2250" y="1"/>
                  </a:moveTo>
                  <a:cubicBezTo>
                    <a:pt x="1500" y="1"/>
                    <a:pt x="725" y="101"/>
                    <a:pt x="0" y="313"/>
                  </a:cubicBezTo>
                  <a:cubicBezTo>
                    <a:pt x="288" y="438"/>
                    <a:pt x="550" y="600"/>
                    <a:pt x="788" y="800"/>
                  </a:cubicBezTo>
                  <a:cubicBezTo>
                    <a:pt x="1363" y="563"/>
                    <a:pt x="1975" y="351"/>
                    <a:pt x="2625" y="201"/>
                  </a:cubicBezTo>
                  <a:cubicBezTo>
                    <a:pt x="1925" y="201"/>
                    <a:pt x="1250" y="301"/>
                    <a:pt x="613" y="488"/>
                  </a:cubicBezTo>
                  <a:cubicBezTo>
                    <a:pt x="1100" y="301"/>
                    <a:pt x="1625" y="126"/>
                    <a:pt x="2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2" name="Google Shape;5092;p15"/>
            <p:cNvSpPr/>
            <p:nvPr/>
          </p:nvSpPr>
          <p:spPr>
            <a:xfrm>
              <a:off x="7028775" y="1693500"/>
              <a:ext cx="74050" cy="16500"/>
            </a:xfrm>
            <a:custGeom>
              <a:avLst/>
              <a:gdLst/>
              <a:ahLst/>
              <a:cxnLst/>
              <a:rect l="l" t="t" r="r" b="b"/>
              <a:pathLst>
                <a:path w="2962" h="660" extrusionOk="0">
                  <a:moveTo>
                    <a:pt x="1965" y="0"/>
                  </a:moveTo>
                  <a:cubicBezTo>
                    <a:pt x="1246" y="0"/>
                    <a:pt x="594" y="159"/>
                    <a:pt x="0" y="434"/>
                  </a:cubicBezTo>
                  <a:cubicBezTo>
                    <a:pt x="400" y="434"/>
                    <a:pt x="775" y="522"/>
                    <a:pt x="1137" y="659"/>
                  </a:cubicBezTo>
                  <a:cubicBezTo>
                    <a:pt x="1700" y="447"/>
                    <a:pt x="2325" y="259"/>
                    <a:pt x="2962" y="172"/>
                  </a:cubicBezTo>
                  <a:cubicBezTo>
                    <a:pt x="2831" y="164"/>
                    <a:pt x="2701" y="159"/>
                    <a:pt x="2570" y="159"/>
                  </a:cubicBezTo>
                  <a:cubicBezTo>
                    <a:pt x="2102" y="159"/>
                    <a:pt x="1634" y="211"/>
                    <a:pt x="1175" y="309"/>
                  </a:cubicBezTo>
                  <a:cubicBezTo>
                    <a:pt x="1525" y="184"/>
                    <a:pt x="1887" y="84"/>
                    <a:pt x="2262" y="9"/>
                  </a:cubicBezTo>
                  <a:cubicBezTo>
                    <a:pt x="2162" y="3"/>
                    <a:pt x="2063" y="0"/>
                    <a:pt x="19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3" name="Google Shape;5093;p15"/>
            <p:cNvSpPr/>
            <p:nvPr/>
          </p:nvSpPr>
          <p:spPr>
            <a:xfrm>
              <a:off x="7120000" y="1830250"/>
              <a:ext cx="98750" cy="195275"/>
            </a:xfrm>
            <a:custGeom>
              <a:avLst/>
              <a:gdLst/>
              <a:ahLst/>
              <a:cxnLst/>
              <a:rect l="l" t="t" r="r" b="b"/>
              <a:pathLst>
                <a:path w="3950" h="7811" extrusionOk="0">
                  <a:moveTo>
                    <a:pt x="3949" y="0"/>
                  </a:moveTo>
                  <a:cubicBezTo>
                    <a:pt x="3462" y="1512"/>
                    <a:pt x="2875" y="2887"/>
                    <a:pt x="2087" y="4312"/>
                  </a:cubicBezTo>
                  <a:cubicBezTo>
                    <a:pt x="1575" y="5336"/>
                    <a:pt x="1075" y="6361"/>
                    <a:pt x="388" y="7286"/>
                  </a:cubicBezTo>
                  <a:cubicBezTo>
                    <a:pt x="263" y="7461"/>
                    <a:pt x="138" y="7636"/>
                    <a:pt x="0" y="7811"/>
                  </a:cubicBezTo>
                  <a:cubicBezTo>
                    <a:pt x="88" y="7736"/>
                    <a:pt x="213" y="7623"/>
                    <a:pt x="313" y="7523"/>
                  </a:cubicBezTo>
                  <a:cubicBezTo>
                    <a:pt x="2412" y="5586"/>
                    <a:pt x="3599" y="2812"/>
                    <a:pt x="3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4" name="Google Shape;5094;p15"/>
            <p:cNvSpPr/>
            <p:nvPr/>
          </p:nvSpPr>
          <p:spPr>
            <a:xfrm>
              <a:off x="7131550" y="1855225"/>
              <a:ext cx="72200" cy="135325"/>
            </a:xfrm>
            <a:custGeom>
              <a:avLst/>
              <a:gdLst/>
              <a:ahLst/>
              <a:cxnLst/>
              <a:rect l="l" t="t" r="r" b="b"/>
              <a:pathLst>
                <a:path w="2888" h="5413" extrusionOk="0">
                  <a:moveTo>
                    <a:pt x="2887" y="1"/>
                  </a:moveTo>
                  <a:cubicBezTo>
                    <a:pt x="2575" y="538"/>
                    <a:pt x="2288" y="1088"/>
                    <a:pt x="2000" y="1638"/>
                  </a:cubicBezTo>
                  <a:cubicBezTo>
                    <a:pt x="2188" y="1201"/>
                    <a:pt x="2338" y="763"/>
                    <a:pt x="2475" y="313"/>
                  </a:cubicBezTo>
                  <a:lnTo>
                    <a:pt x="2475" y="313"/>
                  </a:lnTo>
                  <a:cubicBezTo>
                    <a:pt x="1963" y="1226"/>
                    <a:pt x="1413" y="2125"/>
                    <a:pt x="938" y="3050"/>
                  </a:cubicBezTo>
                  <a:cubicBezTo>
                    <a:pt x="675" y="3513"/>
                    <a:pt x="488" y="4012"/>
                    <a:pt x="188" y="4450"/>
                  </a:cubicBezTo>
                  <a:cubicBezTo>
                    <a:pt x="588" y="4050"/>
                    <a:pt x="925" y="3600"/>
                    <a:pt x="1238" y="3113"/>
                  </a:cubicBezTo>
                  <a:lnTo>
                    <a:pt x="1238" y="3113"/>
                  </a:lnTo>
                  <a:cubicBezTo>
                    <a:pt x="838" y="3887"/>
                    <a:pt x="426" y="4662"/>
                    <a:pt x="1" y="5412"/>
                  </a:cubicBezTo>
                  <a:cubicBezTo>
                    <a:pt x="1450" y="4075"/>
                    <a:pt x="2338" y="1950"/>
                    <a:pt x="28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5" name="Google Shape;5095;p15"/>
            <p:cNvSpPr/>
            <p:nvPr/>
          </p:nvSpPr>
          <p:spPr>
            <a:xfrm>
              <a:off x="7142175" y="1874925"/>
              <a:ext cx="36275" cy="65625"/>
            </a:xfrm>
            <a:custGeom>
              <a:avLst/>
              <a:gdLst/>
              <a:ahLst/>
              <a:cxnLst/>
              <a:rect l="l" t="t" r="r" b="b"/>
              <a:pathLst>
                <a:path w="1451" h="2625" extrusionOk="0">
                  <a:moveTo>
                    <a:pt x="1450" y="0"/>
                  </a:moveTo>
                  <a:lnTo>
                    <a:pt x="1450" y="0"/>
                  </a:lnTo>
                  <a:cubicBezTo>
                    <a:pt x="963" y="875"/>
                    <a:pt x="413" y="1712"/>
                    <a:pt x="1" y="2625"/>
                  </a:cubicBezTo>
                  <a:cubicBezTo>
                    <a:pt x="650" y="1862"/>
                    <a:pt x="1200" y="975"/>
                    <a:pt x="1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6" name="Google Shape;5096;p15"/>
            <p:cNvSpPr/>
            <p:nvPr/>
          </p:nvSpPr>
          <p:spPr>
            <a:xfrm>
              <a:off x="7142175" y="1880850"/>
              <a:ext cx="27525" cy="45325"/>
            </a:xfrm>
            <a:custGeom>
              <a:avLst/>
              <a:gdLst/>
              <a:ahLst/>
              <a:cxnLst/>
              <a:rect l="l" t="t" r="r" b="b"/>
              <a:pathLst>
                <a:path w="1101" h="1813" extrusionOk="0">
                  <a:moveTo>
                    <a:pt x="1100" y="1"/>
                  </a:moveTo>
                  <a:lnTo>
                    <a:pt x="1100" y="1"/>
                  </a:lnTo>
                  <a:cubicBezTo>
                    <a:pt x="688" y="576"/>
                    <a:pt x="350" y="1200"/>
                    <a:pt x="1" y="1813"/>
                  </a:cubicBezTo>
                  <a:cubicBezTo>
                    <a:pt x="513" y="1313"/>
                    <a:pt x="838" y="663"/>
                    <a:pt x="1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7" name="Google Shape;5097;p15"/>
            <p:cNvSpPr/>
            <p:nvPr/>
          </p:nvSpPr>
          <p:spPr>
            <a:xfrm>
              <a:off x="7142175" y="1881475"/>
              <a:ext cx="18775" cy="33775"/>
            </a:xfrm>
            <a:custGeom>
              <a:avLst/>
              <a:gdLst/>
              <a:ahLst/>
              <a:cxnLst/>
              <a:rect l="l" t="t" r="r" b="b"/>
              <a:pathLst>
                <a:path w="751" h="1351" extrusionOk="0">
                  <a:moveTo>
                    <a:pt x="750" y="1"/>
                  </a:moveTo>
                  <a:lnTo>
                    <a:pt x="750" y="1"/>
                  </a:lnTo>
                  <a:cubicBezTo>
                    <a:pt x="475" y="426"/>
                    <a:pt x="225" y="888"/>
                    <a:pt x="1" y="1350"/>
                  </a:cubicBezTo>
                  <a:cubicBezTo>
                    <a:pt x="338" y="975"/>
                    <a:pt x="588" y="488"/>
                    <a:pt x="7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8" name="Google Shape;5098;p15"/>
            <p:cNvSpPr/>
            <p:nvPr/>
          </p:nvSpPr>
          <p:spPr>
            <a:xfrm>
              <a:off x="7075000" y="1794325"/>
              <a:ext cx="98750" cy="202150"/>
            </a:xfrm>
            <a:custGeom>
              <a:avLst/>
              <a:gdLst/>
              <a:ahLst/>
              <a:cxnLst/>
              <a:rect l="l" t="t" r="r" b="b"/>
              <a:pathLst>
                <a:path w="3950" h="8086" extrusionOk="0">
                  <a:moveTo>
                    <a:pt x="3950" y="0"/>
                  </a:moveTo>
                  <a:lnTo>
                    <a:pt x="3950" y="0"/>
                  </a:lnTo>
                  <a:cubicBezTo>
                    <a:pt x="3900" y="150"/>
                    <a:pt x="3837" y="413"/>
                    <a:pt x="3787" y="612"/>
                  </a:cubicBezTo>
                  <a:cubicBezTo>
                    <a:pt x="3750" y="725"/>
                    <a:pt x="3712" y="837"/>
                    <a:pt x="3687" y="962"/>
                  </a:cubicBezTo>
                  <a:cubicBezTo>
                    <a:pt x="3587" y="1450"/>
                    <a:pt x="3462" y="1937"/>
                    <a:pt x="3300" y="2412"/>
                  </a:cubicBezTo>
                  <a:cubicBezTo>
                    <a:pt x="3075" y="3099"/>
                    <a:pt x="2788" y="3799"/>
                    <a:pt x="2425" y="4424"/>
                  </a:cubicBezTo>
                  <a:cubicBezTo>
                    <a:pt x="2225" y="4774"/>
                    <a:pt x="2050" y="5111"/>
                    <a:pt x="1813" y="5436"/>
                  </a:cubicBezTo>
                  <a:cubicBezTo>
                    <a:pt x="1613" y="5724"/>
                    <a:pt x="1400" y="6024"/>
                    <a:pt x="1225" y="6336"/>
                  </a:cubicBezTo>
                  <a:cubicBezTo>
                    <a:pt x="1200" y="6386"/>
                    <a:pt x="1175" y="6423"/>
                    <a:pt x="1138" y="6473"/>
                  </a:cubicBezTo>
                  <a:cubicBezTo>
                    <a:pt x="1125" y="6473"/>
                    <a:pt x="1125" y="6486"/>
                    <a:pt x="1113" y="6486"/>
                  </a:cubicBezTo>
                  <a:cubicBezTo>
                    <a:pt x="763" y="7036"/>
                    <a:pt x="388" y="7573"/>
                    <a:pt x="1" y="8085"/>
                  </a:cubicBezTo>
                  <a:cubicBezTo>
                    <a:pt x="2138" y="6011"/>
                    <a:pt x="3850" y="3487"/>
                    <a:pt x="3925" y="413"/>
                  </a:cubicBezTo>
                  <a:cubicBezTo>
                    <a:pt x="3937" y="275"/>
                    <a:pt x="3950" y="138"/>
                    <a:pt x="39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9" name="Google Shape;5099;p15"/>
            <p:cNvSpPr/>
            <p:nvPr/>
          </p:nvSpPr>
          <p:spPr>
            <a:xfrm>
              <a:off x="6670425" y="2149225"/>
              <a:ext cx="20025" cy="60000"/>
            </a:xfrm>
            <a:custGeom>
              <a:avLst/>
              <a:gdLst/>
              <a:ahLst/>
              <a:cxnLst/>
              <a:rect l="l" t="t" r="r" b="b"/>
              <a:pathLst>
                <a:path w="801" h="2400" extrusionOk="0">
                  <a:moveTo>
                    <a:pt x="538" y="0"/>
                  </a:moveTo>
                  <a:cubicBezTo>
                    <a:pt x="250" y="363"/>
                    <a:pt x="0" y="800"/>
                    <a:pt x="13" y="1275"/>
                  </a:cubicBezTo>
                  <a:cubicBezTo>
                    <a:pt x="50" y="1737"/>
                    <a:pt x="300" y="2300"/>
                    <a:pt x="800" y="2400"/>
                  </a:cubicBezTo>
                  <a:cubicBezTo>
                    <a:pt x="238" y="2062"/>
                    <a:pt x="225" y="1100"/>
                    <a:pt x="413" y="550"/>
                  </a:cubicBezTo>
                  <a:cubicBezTo>
                    <a:pt x="463" y="375"/>
                    <a:pt x="538" y="200"/>
                    <a:pt x="638" y="25"/>
                  </a:cubicBezTo>
                  <a:cubicBezTo>
                    <a:pt x="600" y="25"/>
                    <a:pt x="575" y="13"/>
                    <a:pt x="5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0" name="Google Shape;5100;p15"/>
            <p:cNvSpPr/>
            <p:nvPr/>
          </p:nvSpPr>
          <p:spPr>
            <a:xfrm>
              <a:off x="6665425" y="2146400"/>
              <a:ext cx="15650" cy="52525"/>
            </a:xfrm>
            <a:custGeom>
              <a:avLst/>
              <a:gdLst/>
              <a:ahLst/>
              <a:cxnLst/>
              <a:rect l="l" t="t" r="r" b="b"/>
              <a:pathLst>
                <a:path w="626" h="2101" extrusionOk="0">
                  <a:moveTo>
                    <a:pt x="513" y="1"/>
                  </a:moveTo>
                  <a:cubicBezTo>
                    <a:pt x="250" y="263"/>
                    <a:pt x="51" y="601"/>
                    <a:pt x="1" y="963"/>
                  </a:cubicBezTo>
                  <a:cubicBezTo>
                    <a:pt x="1" y="1351"/>
                    <a:pt x="51" y="1788"/>
                    <a:pt x="288" y="2100"/>
                  </a:cubicBezTo>
                  <a:cubicBezTo>
                    <a:pt x="238" y="1988"/>
                    <a:pt x="213" y="1863"/>
                    <a:pt x="213" y="1750"/>
                  </a:cubicBezTo>
                  <a:cubicBezTo>
                    <a:pt x="176" y="1101"/>
                    <a:pt x="288" y="601"/>
                    <a:pt x="625" y="63"/>
                  </a:cubicBezTo>
                  <a:cubicBezTo>
                    <a:pt x="600" y="51"/>
                    <a:pt x="588" y="51"/>
                    <a:pt x="563" y="38"/>
                  </a:cubicBezTo>
                  <a:cubicBezTo>
                    <a:pt x="550" y="26"/>
                    <a:pt x="538" y="13"/>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1" name="Google Shape;5101;p15"/>
            <p:cNvSpPr/>
            <p:nvPr/>
          </p:nvSpPr>
          <p:spPr>
            <a:xfrm>
              <a:off x="6648250" y="2139525"/>
              <a:ext cx="27200" cy="55325"/>
            </a:xfrm>
            <a:custGeom>
              <a:avLst/>
              <a:gdLst/>
              <a:ahLst/>
              <a:cxnLst/>
              <a:rect l="l" t="t" r="r" b="b"/>
              <a:pathLst>
                <a:path w="1088" h="2213" extrusionOk="0">
                  <a:moveTo>
                    <a:pt x="713" y="1"/>
                  </a:moveTo>
                  <a:cubicBezTo>
                    <a:pt x="200" y="501"/>
                    <a:pt x="0" y="1363"/>
                    <a:pt x="275" y="2013"/>
                  </a:cubicBezTo>
                  <a:cubicBezTo>
                    <a:pt x="225" y="1738"/>
                    <a:pt x="300" y="1451"/>
                    <a:pt x="388" y="1176"/>
                  </a:cubicBezTo>
                  <a:lnTo>
                    <a:pt x="388" y="1176"/>
                  </a:lnTo>
                  <a:cubicBezTo>
                    <a:pt x="338" y="1526"/>
                    <a:pt x="400" y="1900"/>
                    <a:pt x="563" y="2213"/>
                  </a:cubicBezTo>
                  <a:cubicBezTo>
                    <a:pt x="488" y="2025"/>
                    <a:pt x="525" y="1675"/>
                    <a:pt x="538" y="1551"/>
                  </a:cubicBezTo>
                  <a:cubicBezTo>
                    <a:pt x="625" y="988"/>
                    <a:pt x="763" y="688"/>
                    <a:pt x="1087" y="201"/>
                  </a:cubicBezTo>
                  <a:cubicBezTo>
                    <a:pt x="1050" y="163"/>
                    <a:pt x="1012" y="138"/>
                    <a:pt x="962" y="101"/>
                  </a:cubicBezTo>
                  <a:cubicBezTo>
                    <a:pt x="863" y="201"/>
                    <a:pt x="750" y="313"/>
                    <a:pt x="663" y="438"/>
                  </a:cubicBezTo>
                  <a:cubicBezTo>
                    <a:pt x="725" y="313"/>
                    <a:pt x="800" y="176"/>
                    <a:pt x="887" y="63"/>
                  </a:cubicBezTo>
                  <a:cubicBezTo>
                    <a:pt x="825" y="51"/>
                    <a:pt x="763" y="26"/>
                    <a:pt x="7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2" name="Google Shape;5102;p15"/>
            <p:cNvSpPr/>
            <p:nvPr/>
          </p:nvSpPr>
          <p:spPr>
            <a:xfrm>
              <a:off x="6637300" y="2132350"/>
              <a:ext cx="25975" cy="58125"/>
            </a:xfrm>
            <a:custGeom>
              <a:avLst/>
              <a:gdLst/>
              <a:ahLst/>
              <a:cxnLst/>
              <a:rect l="l" t="t" r="r" b="b"/>
              <a:pathLst>
                <a:path w="1039" h="2325" extrusionOk="0">
                  <a:moveTo>
                    <a:pt x="738" y="1"/>
                  </a:moveTo>
                  <a:cubicBezTo>
                    <a:pt x="188" y="513"/>
                    <a:pt x="1" y="1263"/>
                    <a:pt x="251" y="2037"/>
                  </a:cubicBezTo>
                  <a:cubicBezTo>
                    <a:pt x="238" y="1825"/>
                    <a:pt x="263" y="1613"/>
                    <a:pt x="313" y="1400"/>
                  </a:cubicBezTo>
                  <a:lnTo>
                    <a:pt x="313" y="1400"/>
                  </a:lnTo>
                  <a:cubicBezTo>
                    <a:pt x="301" y="1688"/>
                    <a:pt x="351" y="2000"/>
                    <a:pt x="451" y="2325"/>
                  </a:cubicBezTo>
                  <a:cubicBezTo>
                    <a:pt x="401" y="1575"/>
                    <a:pt x="613" y="813"/>
                    <a:pt x="1038" y="238"/>
                  </a:cubicBezTo>
                  <a:cubicBezTo>
                    <a:pt x="1038" y="238"/>
                    <a:pt x="1038" y="225"/>
                    <a:pt x="1038" y="225"/>
                  </a:cubicBezTo>
                  <a:cubicBezTo>
                    <a:pt x="988" y="200"/>
                    <a:pt x="938" y="163"/>
                    <a:pt x="901" y="138"/>
                  </a:cubicBezTo>
                  <a:cubicBezTo>
                    <a:pt x="863" y="163"/>
                    <a:pt x="826" y="200"/>
                    <a:pt x="801" y="225"/>
                  </a:cubicBezTo>
                  <a:cubicBezTo>
                    <a:pt x="826" y="188"/>
                    <a:pt x="851" y="150"/>
                    <a:pt x="876" y="113"/>
                  </a:cubicBezTo>
                  <a:cubicBezTo>
                    <a:pt x="826" y="76"/>
                    <a:pt x="788" y="38"/>
                    <a:pt x="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3" name="Google Shape;5103;p15"/>
            <p:cNvSpPr/>
            <p:nvPr/>
          </p:nvSpPr>
          <p:spPr>
            <a:xfrm>
              <a:off x="6633250" y="2126425"/>
              <a:ext cx="20650" cy="47500"/>
            </a:xfrm>
            <a:custGeom>
              <a:avLst/>
              <a:gdLst/>
              <a:ahLst/>
              <a:cxnLst/>
              <a:rect l="l" t="t" r="r" b="b"/>
              <a:pathLst>
                <a:path w="826" h="1900" extrusionOk="0">
                  <a:moveTo>
                    <a:pt x="688" y="0"/>
                  </a:moveTo>
                  <a:cubicBezTo>
                    <a:pt x="200" y="475"/>
                    <a:pt x="0" y="1225"/>
                    <a:pt x="100" y="1900"/>
                  </a:cubicBezTo>
                  <a:cubicBezTo>
                    <a:pt x="200" y="1262"/>
                    <a:pt x="475" y="675"/>
                    <a:pt x="825" y="175"/>
                  </a:cubicBezTo>
                  <a:cubicBezTo>
                    <a:pt x="775" y="113"/>
                    <a:pt x="738" y="63"/>
                    <a:pt x="6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4" name="Google Shape;5104;p15"/>
            <p:cNvSpPr/>
            <p:nvPr/>
          </p:nvSpPr>
          <p:spPr>
            <a:xfrm>
              <a:off x="6783825" y="2078300"/>
              <a:ext cx="76250" cy="38450"/>
            </a:xfrm>
            <a:custGeom>
              <a:avLst/>
              <a:gdLst/>
              <a:ahLst/>
              <a:cxnLst/>
              <a:rect l="l" t="t" r="r" b="b"/>
              <a:pathLst>
                <a:path w="3050" h="1538" extrusionOk="0">
                  <a:moveTo>
                    <a:pt x="88" y="1"/>
                  </a:moveTo>
                  <a:cubicBezTo>
                    <a:pt x="1" y="51"/>
                    <a:pt x="26" y="201"/>
                    <a:pt x="126" y="213"/>
                  </a:cubicBezTo>
                  <a:cubicBezTo>
                    <a:pt x="1238" y="351"/>
                    <a:pt x="2200" y="813"/>
                    <a:pt x="3050" y="1538"/>
                  </a:cubicBezTo>
                  <a:cubicBezTo>
                    <a:pt x="2288" y="713"/>
                    <a:pt x="1238" y="26"/>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5" name="Google Shape;5105;p15"/>
            <p:cNvSpPr/>
            <p:nvPr/>
          </p:nvSpPr>
          <p:spPr>
            <a:xfrm>
              <a:off x="6865050" y="2121725"/>
              <a:ext cx="25350" cy="32200"/>
            </a:xfrm>
            <a:custGeom>
              <a:avLst/>
              <a:gdLst/>
              <a:ahLst/>
              <a:cxnLst/>
              <a:rect l="l" t="t" r="r" b="b"/>
              <a:pathLst>
                <a:path w="1014" h="1288" extrusionOk="0">
                  <a:moveTo>
                    <a:pt x="1" y="1"/>
                  </a:moveTo>
                  <a:lnTo>
                    <a:pt x="1" y="1"/>
                  </a:lnTo>
                  <a:cubicBezTo>
                    <a:pt x="351" y="376"/>
                    <a:pt x="613" y="750"/>
                    <a:pt x="826" y="1163"/>
                  </a:cubicBezTo>
                  <a:cubicBezTo>
                    <a:pt x="613" y="838"/>
                    <a:pt x="363" y="525"/>
                    <a:pt x="76" y="263"/>
                  </a:cubicBezTo>
                  <a:lnTo>
                    <a:pt x="76" y="263"/>
                  </a:lnTo>
                  <a:cubicBezTo>
                    <a:pt x="313" y="563"/>
                    <a:pt x="526" y="938"/>
                    <a:pt x="701" y="1288"/>
                  </a:cubicBezTo>
                  <a:cubicBezTo>
                    <a:pt x="801" y="1213"/>
                    <a:pt x="901" y="1138"/>
                    <a:pt x="1013" y="1050"/>
                  </a:cubicBezTo>
                  <a:cubicBezTo>
                    <a:pt x="738" y="650"/>
                    <a:pt x="376" y="3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6" name="Google Shape;5106;p15"/>
            <p:cNvSpPr/>
            <p:nvPr/>
          </p:nvSpPr>
          <p:spPr>
            <a:xfrm>
              <a:off x="6899425" y="2146400"/>
              <a:ext cx="18775" cy="16275"/>
            </a:xfrm>
            <a:custGeom>
              <a:avLst/>
              <a:gdLst/>
              <a:ahLst/>
              <a:cxnLst/>
              <a:rect l="l" t="t" r="r" b="b"/>
              <a:pathLst>
                <a:path w="751" h="651" extrusionOk="0">
                  <a:moveTo>
                    <a:pt x="650" y="1"/>
                  </a:moveTo>
                  <a:cubicBezTo>
                    <a:pt x="475" y="113"/>
                    <a:pt x="288" y="238"/>
                    <a:pt x="101" y="363"/>
                  </a:cubicBezTo>
                  <a:cubicBezTo>
                    <a:pt x="76" y="376"/>
                    <a:pt x="38" y="401"/>
                    <a:pt x="1" y="426"/>
                  </a:cubicBezTo>
                  <a:cubicBezTo>
                    <a:pt x="51" y="501"/>
                    <a:pt x="88" y="576"/>
                    <a:pt x="138" y="651"/>
                  </a:cubicBezTo>
                  <a:cubicBezTo>
                    <a:pt x="163" y="638"/>
                    <a:pt x="176" y="613"/>
                    <a:pt x="201" y="601"/>
                  </a:cubicBezTo>
                  <a:cubicBezTo>
                    <a:pt x="226" y="588"/>
                    <a:pt x="263" y="576"/>
                    <a:pt x="288" y="551"/>
                  </a:cubicBezTo>
                  <a:cubicBezTo>
                    <a:pt x="438" y="426"/>
                    <a:pt x="600" y="288"/>
                    <a:pt x="750" y="138"/>
                  </a:cubicBezTo>
                  <a:cubicBezTo>
                    <a:pt x="713" y="88"/>
                    <a:pt x="688" y="38"/>
                    <a:pt x="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7" name="Google Shape;5107;p15"/>
            <p:cNvSpPr/>
            <p:nvPr/>
          </p:nvSpPr>
          <p:spPr>
            <a:xfrm>
              <a:off x="6809775" y="2075500"/>
              <a:ext cx="90000" cy="70925"/>
            </a:xfrm>
            <a:custGeom>
              <a:avLst/>
              <a:gdLst/>
              <a:ahLst/>
              <a:cxnLst/>
              <a:rect l="l" t="t" r="r" b="b"/>
              <a:pathLst>
                <a:path w="3600" h="2837" extrusionOk="0">
                  <a:moveTo>
                    <a:pt x="0" y="0"/>
                  </a:moveTo>
                  <a:lnTo>
                    <a:pt x="0" y="0"/>
                  </a:lnTo>
                  <a:cubicBezTo>
                    <a:pt x="1412" y="650"/>
                    <a:pt x="2474" y="1612"/>
                    <a:pt x="3312" y="2837"/>
                  </a:cubicBezTo>
                  <a:cubicBezTo>
                    <a:pt x="3412" y="2762"/>
                    <a:pt x="3512" y="2674"/>
                    <a:pt x="3599" y="2599"/>
                  </a:cubicBezTo>
                  <a:cubicBezTo>
                    <a:pt x="3599" y="2587"/>
                    <a:pt x="3587" y="2574"/>
                    <a:pt x="3574" y="2562"/>
                  </a:cubicBezTo>
                  <a:cubicBezTo>
                    <a:pt x="2687" y="1375"/>
                    <a:pt x="1375" y="5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8" name="Google Shape;5108;p15"/>
            <p:cNvSpPr/>
            <p:nvPr/>
          </p:nvSpPr>
          <p:spPr>
            <a:xfrm>
              <a:off x="6854125" y="2090175"/>
              <a:ext cx="53125" cy="50325"/>
            </a:xfrm>
            <a:custGeom>
              <a:avLst/>
              <a:gdLst/>
              <a:ahLst/>
              <a:cxnLst/>
              <a:rect l="l" t="t" r="r" b="b"/>
              <a:pathLst>
                <a:path w="2125" h="2013" extrusionOk="0">
                  <a:moveTo>
                    <a:pt x="1" y="0"/>
                  </a:moveTo>
                  <a:lnTo>
                    <a:pt x="1" y="0"/>
                  </a:lnTo>
                  <a:cubicBezTo>
                    <a:pt x="725" y="563"/>
                    <a:pt x="1300" y="1188"/>
                    <a:pt x="1775" y="1900"/>
                  </a:cubicBezTo>
                  <a:cubicBezTo>
                    <a:pt x="1800" y="1937"/>
                    <a:pt x="1813" y="1975"/>
                    <a:pt x="1838" y="2012"/>
                  </a:cubicBezTo>
                  <a:cubicBezTo>
                    <a:pt x="1938" y="1937"/>
                    <a:pt x="2025" y="1850"/>
                    <a:pt x="2125" y="1775"/>
                  </a:cubicBezTo>
                  <a:cubicBezTo>
                    <a:pt x="1550" y="1075"/>
                    <a:pt x="825" y="4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9" name="Google Shape;5109;p15"/>
            <p:cNvSpPr/>
            <p:nvPr/>
          </p:nvSpPr>
          <p:spPr>
            <a:xfrm>
              <a:off x="6875375" y="2097050"/>
              <a:ext cx="39700" cy="35325"/>
            </a:xfrm>
            <a:custGeom>
              <a:avLst/>
              <a:gdLst/>
              <a:ahLst/>
              <a:cxnLst/>
              <a:rect l="l" t="t" r="r" b="b"/>
              <a:pathLst>
                <a:path w="1588" h="1413" extrusionOk="0">
                  <a:moveTo>
                    <a:pt x="0" y="0"/>
                  </a:moveTo>
                  <a:cubicBezTo>
                    <a:pt x="588" y="388"/>
                    <a:pt x="1000" y="875"/>
                    <a:pt x="1375" y="1413"/>
                  </a:cubicBezTo>
                  <a:cubicBezTo>
                    <a:pt x="1450" y="1350"/>
                    <a:pt x="1512" y="1288"/>
                    <a:pt x="1587" y="1225"/>
                  </a:cubicBezTo>
                  <a:cubicBezTo>
                    <a:pt x="1150" y="713"/>
                    <a:pt x="613" y="28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0" name="Google Shape;5110;p15"/>
            <p:cNvSpPr/>
            <p:nvPr/>
          </p:nvSpPr>
          <p:spPr>
            <a:xfrm>
              <a:off x="6895375" y="2101425"/>
              <a:ext cx="25625" cy="24700"/>
            </a:xfrm>
            <a:custGeom>
              <a:avLst/>
              <a:gdLst/>
              <a:ahLst/>
              <a:cxnLst/>
              <a:rect l="l" t="t" r="r" b="b"/>
              <a:pathLst>
                <a:path w="1025" h="988" extrusionOk="0">
                  <a:moveTo>
                    <a:pt x="0" y="0"/>
                  </a:moveTo>
                  <a:lnTo>
                    <a:pt x="0" y="0"/>
                  </a:lnTo>
                  <a:cubicBezTo>
                    <a:pt x="363" y="350"/>
                    <a:pt x="612" y="663"/>
                    <a:pt x="862" y="988"/>
                  </a:cubicBezTo>
                  <a:cubicBezTo>
                    <a:pt x="900" y="950"/>
                    <a:pt x="937" y="913"/>
                    <a:pt x="975" y="888"/>
                  </a:cubicBezTo>
                  <a:cubicBezTo>
                    <a:pt x="1000" y="875"/>
                    <a:pt x="1012" y="863"/>
                    <a:pt x="1025" y="838"/>
                  </a:cubicBezTo>
                  <a:cubicBezTo>
                    <a:pt x="712" y="525"/>
                    <a:pt x="363" y="2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1" name="Google Shape;5111;p15"/>
            <p:cNvSpPr/>
            <p:nvPr/>
          </p:nvSpPr>
          <p:spPr>
            <a:xfrm>
              <a:off x="6811950" y="1961750"/>
              <a:ext cx="53125" cy="12600"/>
            </a:xfrm>
            <a:custGeom>
              <a:avLst/>
              <a:gdLst/>
              <a:ahLst/>
              <a:cxnLst/>
              <a:rect l="l" t="t" r="r" b="b"/>
              <a:pathLst>
                <a:path w="2125" h="504" extrusionOk="0">
                  <a:moveTo>
                    <a:pt x="1139" y="0"/>
                  </a:moveTo>
                  <a:cubicBezTo>
                    <a:pt x="1037" y="0"/>
                    <a:pt x="936" y="5"/>
                    <a:pt x="838" y="14"/>
                  </a:cubicBezTo>
                  <a:cubicBezTo>
                    <a:pt x="563" y="51"/>
                    <a:pt x="300" y="139"/>
                    <a:pt x="63" y="276"/>
                  </a:cubicBezTo>
                  <a:cubicBezTo>
                    <a:pt x="26" y="301"/>
                    <a:pt x="1" y="364"/>
                    <a:pt x="13" y="414"/>
                  </a:cubicBezTo>
                  <a:cubicBezTo>
                    <a:pt x="22" y="469"/>
                    <a:pt x="78" y="503"/>
                    <a:pt x="132" y="503"/>
                  </a:cubicBezTo>
                  <a:cubicBezTo>
                    <a:pt x="152" y="503"/>
                    <a:pt x="171" y="499"/>
                    <a:pt x="188" y="489"/>
                  </a:cubicBezTo>
                  <a:cubicBezTo>
                    <a:pt x="180" y="489"/>
                    <a:pt x="166" y="494"/>
                    <a:pt x="165" y="494"/>
                  </a:cubicBezTo>
                  <a:cubicBezTo>
                    <a:pt x="164" y="494"/>
                    <a:pt x="167" y="493"/>
                    <a:pt x="175" y="489"/>
                  </a:cubicBezTo>
                  <a:cubicBezTo>
                    <a:pt x="643" y="337"/>
                    <a:pt x="1067" y="174"/>
                    <a:pt x="1529" y="174"/>
                  </a:cubicBezTo>
                  <a:cubicBezTo>
                    <a:pt x="1561" y="174"/>
                    <a:pt x="1593" y="175"/>
                    <a:pt x="1625" y="176"/>
                  </a:cubicBezTo>
                  <a:cubicBezTo>
                    <a:pt x="1813" y="176"/>
                    <a:pt x="1962" y="176"/>
                    <a:pt x="2125" y="276"/>
                  </a:cubicBezTo>
                  <a:cubicBezTo>
                    <a:pt x="1854" y="63"/>
                    <a:pt x="1492" y="0"/>
                    <a:pt x="1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2" name="Google Shape;5112;p15"/>
            <p:cNvSpPr/>
            <p:nvPr/>
          </p:nvSpPr>
          <p:spPr>
            <a:xfrm>
              <a:off x="6787575" y="1942100"/>
              <a:ext cx="86250" cy="37200"/>
            </a:xfrm>
            <a:custGeom>
              <a:avLst/>
              <a:gdLst/>
              <a:ahLst/>
              <a:cxnLst/>
              <a:rect l="l" t="t" r="r" b="b"/>
              <a:pathLst>
                <a:path w="3450" h="1488" extrusionOk="0">
                  <a:moveTo>
                    <a:pt x="1763" y="0"/>
                  </a:moveTo>
                  <a:cubicBezTo>
                    <a:pt x="1250" y="75"/>
                    <a:pt x="776" y="287"/>
                    <a:pt x="351" y="587"/>
                  </a:cubicBezTo>
                  <a:cubicBezTo>
                    <a:pt x="801" y="375"/>
                    <a:pt x="1238" y="275"/>
                    <a:pt x="1700" y="237"/>
                  </a:cubicBezTo>
                  <a:lnTo>
                    <a:pt x="1700" y="237"/>
                  </a:lnTo>
                  <a:cubicBezTo>
                    <a:pt x="1175" y="362"/>
                    <a:pt x="663" y="600"/>
                    <a:pt x="213" y="925"/>
                  </a:cubicBezTo>
                  <a:cubicBezTo>
                    <a:pt x="688" y="662"/>
                    <a:pt x="1313" y="462"/>
                    <a:pt x="1763" y="425"/>
                  </a:cubicBezTo>
                  <a:cubicBezTo>
                    <a:pt x="1925" y="400"/>
                    <a:pt x="2075" y="400"/>
                    <a:pt x="2200" y="400"/>
                  </a:cubicBezTo>
                  <a:cubicBezTo>
                    <a:pt x="1363" y="500"/>
                    <a:pt x="563" y="862"/>
                    <a:pt x="1" y="1487"/>
                  </a:cubicBezTo>
                  <a:cubicBezTo>
                    <a:pt x="659" y="944"/>
                    <a:pt x="1414" y="732"/>
                    <a:pt x="2178" y="732"/>
                  </a:cubicBezTo>
                  <a:cubicBezTo>
                    <a:pt x="2575" y="732"/>
                    <a:pt x="2974" y="789"/>
                    <a:pt x="3362" y="887"/>
                  </a:cubicBezTo>
                  <a:cubicBezTo>
                    <a:pt x="3400" y="887"/>
                    <a:pt x="3425" y="887"/>
                    <a:pt x="3450" y="900"/>
                  </a:cubicBezTo>
                  <a:cubicBezTo>
                    <a:pt x="3387" y="850"/>
                    <a:pt x="3325" y="800"/>
                    <a:pt x="3262" y="737"/>
                  </a:cubicBezTo>
                  <a:cubicBezTo>
                    <a:pt x="3237" y="725"/>
                    <a:pt x="3225" y="712"/>
                    <a:pt x="3212" y="700"/>
                  </a:cubicBezTo>
                  <a:cubicBezTo>
                    <a:pt x="2987" y="625"/>
                    <a:pt x="2763" y="550"/>
                    <a:pt x="2550" y="450"/>
                  </a:cubicBezTo>
                  <a:cubicBezTo>
                    <a:pt x="2325" y="337"/>
                    <a:pt x="2113" y="212"/>
                    <a:pt x="1913" y="88"/>
                  </a:cubicBezTo>
                  <a:cubicBezTo>
                    <a:pt x="1863" y="63"/>
                    <a:pt x="1813" y="25"/>
                    <a:pt x="1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3" name="Google Shape;5113;p15"/>
            <p:cNvSpPr/>
            <p:nvPr/>
          </p:nvSpPr>
          <p:spPr>
            <a:xfrm>
              <a:off x="6794150" y="1937400"/>
              <a:ext cx="36575" cy="13450"/>
            </a:xfrm>
            <a:custGeom>
              <a:avLst/>
              <a:gdLst/>
              <a:ahLst/>
              <a:cxnLst/>
              <a:rect l="l" t="t" r="r" b="b"/>
              <a:pathLst>
                <a:path w="1463" h="538" extrusionOk="0">
                  <a:moveTo>
                    <a:pt x="1225" y="1"/>
                  </a:moveTo>
                  <a:cubicBezTo>
                    <a:pt x="787" y="101"/>
                    <a:pt x="363" y="276"/>
                    <a:pt x="0" y="538"/>
                  </a:cubicBezTo>
                  <a:cubicBezTo>
                    <a:pt x="538" y="288"/>
                    <a:pt x="1000" y="226"/>
                    <a:pt x="1462" y="163"/>
                  </a:cubicBezTo>
                  <a:cubicBezTo>
                    <a:pt x="1387" y="113"/>
                    <a:pt x="1300" y="63"/>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4" name="Google Shape;5114;p15"/>
            <p:cNvSpPr/>
            <p:nvPr/>
          </p:nvSpPr>
          <p:spPr>
            <a:xfrm>
              <a:off x="6915675" y="2049875"/>
              <a:ext cx="29400" cy="32200"/>
            </a:xfrm>
            <a:custGeom>
              <a:avLst/>
              <a:gdLst/>
              <a:ahLst/>
              <a:cxnLst/>
              <a:rect l="l" t="t" r="r" b="b"/>
              <a:pathLst>
                <a:path w="1176" h="1288" extrusionOk="0">
                  <a:moveTo>
                    <a:pt x="0" y="0"/>
                  </a:moveTo>
                  <a:cubicBezTo>
                    <a:pt x="475" y="388"/>
                    <a:pt x="850" y="813"/>
                    <a:pt x="1175" y="1288"/>
                  </a:cubicBezTo>
                  <a:cubicBezTo>
                    <a:pt x="1163" y="1125"/>
                    <a:pt x="1150" y="975"/>
                    <a:pt x="1138" y="825"/>
                  </a:cubicBezTo>
                  <a:cubicBezTo>
                    <a:pt x="788" y="500"/>
                    <a:pt x="400"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5" name="Google Shape;5115;p15"/>
            <p:cNvSpPr/>
            <p:nvPr/>
          </p:nvSpPr>
          <p:spPr>
            <a:xfrm>
              <a:off x="6905050" y="2030825"/>
              <a:ext cx="39075" cy="39375"/>
            </a:xfrm>
            <a:custGeom>
              <a:avLst/>
              <a:gdLst/>
              <a:ahLst/>
              <a:cxnLst/>
              <a:rect l="l" t="t" r="r" b="b"/>
              <a:pathLst>
                <a:path w="1563" h="1575" extrusionOk="0">
                  <a:moveTo>
                    <a:pt x="1" y="0"/>
                  </a:moveTo>
                  <a:cubicBezTo>
                    <a:pt x="663" y="437"/>
                    <a:pt x="1138" y="975"/>
                    <a:pt x="1563" y="1575"/>
                  </a:cubicBezTo>
                  <a:cubicBezTo>
                    <a:pt x="1538" y="1362"/>
                    <a:pt x="1500" y="1150"/>
                    <a:pt x="1450" y="937"/>
                  </a:cubicBezTo>
                  <a:cubicBezTo>
                    <a:pt x="1025" y="550"/>
                    <a:pt x="538"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6" name="Google Shape;5116;p15"/>
            <p:cNvSpPr/>
            <p:nvPr/>
          </p:nvSpPr>
          <p:spPr>
            <a:xfrm>
              <a:off x="6817575" y="1972625"/>
              <a:ext cx="123750" cy="80400"/>
            </a:xfrm>
            <a:custGeom>
              <a:avLst/>
              <a:gdLst/>
              <a:ahLst/>
              <a:cxnLst/>
              <a:rect l="l" t="t" r="r" b="b"/>
              <a:pathLst>
                <a:path w="4950" h="3216" extrusionOk="0">
                  <a:moveTo>
                    <a:pt x="1314" y="0"/>
                  </a:moveTo>
                  <a:cubicBezTo>
                    <a:pt x="860" y="0"/>
                    <a:pt x="411" y="76"/>
                    <a:pt x="0" y="279"/>
                  </a:cubicBezTo>
                  <a:cubicBezTo>
                    <a:pt x="285" y="181"/>
                    <a:pt x="565" y="140"/>
                    <a:pt x="846" y="140"/>
                  </a:cubicBezTo>
                  <a:cubicBezTo>
                    <a:pt x="1280" y="140"/>
                    <a:pt x="1714" y="237"/>
                    <a:pt x="2162" y="366"/>
                  </a:cubicBezTo>
                  <a:cubicBezTo>
                    <a:pt x="2587" y="479"/>
                    <a:pt x="3000" y="666"/>
                    <a:pt x="3400" y="891"/>
                  </a:cubicBezTo>
                  <a:cubicBezTo>
                    <a:pt x="2741" y="644"/>
                    <a:pt x="2049" y="465"/>
                    <a:pt x="1358" y="465"/>
                  </a:cubicBezTo>
                  <a:cubicBezTo>
                    <a:pt x="1210" y="465"/>
                    <a:pt x="1061" y="473"/>
                    <a:pt x="913" y="491"/>
                  </a:cubicBezTo>
                  <a:cubicBezTo>
                    <a:pt x="949" y="488"/>
                    <a:pt x="987" y="487"/>
                    <a:pt x="1026" y="487"/>
                  </a:cubicBezTo>
                  <a:cubicBezTo>
                    <a:pt x="1505" y="487"/>
                    <a:pt x="2140" y="689"/>
                    <a:pt x="2475" y="816"/>
                  </a:cubicBezTo>
                  <a:cubicBezTo>
                    <a:pt x="3025" y="1028"/>
                    <a:pt x="3487" y="1266"/>
                    <a:pt x="3924" y="1553"/>
                  </a:cubicBezTo>
                  <a:cubicBezTo>
                    <a:pt x="3337" y="1278"/>
                    <a:pt x="2675" y="1091"/>
                    <a:pt x="2000" y="1053"/>
                  </a:cubicBezTo>
                  <a:lnTo>
                    <a:pt x="2000" y="1053"/>
                  </a:lnTo>
                  <a:cubicBezTo>
                    <a:pt x="3112" y="1303"/>
                    <a:pt x="3999" y="1853"/>
                    <a:pt x="4724" y="2591"/>
                  </a:cubicBezTo>
                  <a:cubicBezTo>
                    <a:pt x="4212" y="2216"/>
                    <a:pt x="3662" y="1891"/>
                    <a:pt x="3050" y="1716"/>
                  </a:cubicBezTo>
                  <a:lnTo>
                    <a:pt x="3050" y="1716"/>
                  </a:lnTo>
                  <a:cubicBezTo>
                    <a:pt x="3749" y="2041"/>
                    <a:pt x="4237" y="2491"/>
                    <a:pt x="4787" y="3053"/>
                  </a:cubicBezTo>
                  <a:cubicBezTo>
                    <a:pt x="4837" y="3103"/>
                    <a:pt x="4899" y="3165"/>
                    <a:pt x="4949" y="3215"/>
                  </a:cubicBezTo>
                  <a:cubicBezTo>
                    <a:pt x="4937" y="3203"/>
                    <a:pt x="4937" y="3190"/>
                    <a:pt x="4937" y="3178"/>
                  </a:cubicBezTo>
                  <a:cubicBezTo>
                    <a:pt x="4837" y="2703"/>
                    <a:pt x="4637" y="2266"/>
                    <a:pt x="4487" y="1803"/>
                  </a:cubicBezTo>
                  <a:cubicBezTo>
                    <a:pt x="4074" y="1203"/>
                    <a:pt x="3437" y="766"/>
                    <a:pt x="2912" y="241"/>
                  </a:cubicBezTo>
                  <a:cubicBezTo>
                    <a:pt x="2800" y="204"/>
                    <a:pt x="2675" y="179"/>
                    <a:pt x="2550" y="154"/>
                  </a:cubicBezTo>
                  <a:cubicBezTo>
                    <a:pt x="2150" y="64"/>
                    <a:pt x="1729" y="0"/>
                    <a:pt x="13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7" name="Google Shape;5117;p15"/>
            <p:cNvSpPr/>
            <p:nvPr/>
          </p:nvSpPr>
          <p:spPr>
            <a:xfrm>
              <a:off x="6919100" y="2064550"/>
              <a:ext cx="25975" cy="28450"/>
            </a:xfrm>
            <a:custGeom>
              <a:avLst/>
              <a:gdLst/>
              <a:ahLst/>
              <a:cxnLst/>
              <a:rect l="l" t="t" r="r" b="b"/>
              <a:pathLst>
                <a:path w="1039" h="1138" extrusionOk="0">
                  <a:moveTo>
                    <a:pt x="1" y="1"/>
                  </a:moveTo>
                  <a:lnTo>
                    <a:pt x="1" y="1"/>
                  </a:lnTo>
                  <a:cubicBezTo>
                    <a:pt x="426" y="351"/>
                    <a:pt x="763" y="713"/>
                    <a:pt x="1038" y="1138"/>
                  </a:cubicBezTo>
                  <a:cubicBezTo>
                    <a:pt x="1038" y="1013"/>
                    <a:pt x="1038" y="901"/>
                    <a:pt x="1038" y="776"/>
                  </a:cubicBezTo>
                  <a:cubicBezTo>
                    <a:pt x="726" y="463"/>
                    <a:pt x="376"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8" name="Google Shape;5118;p15"/>
            <p:cNvSpPr/>
            <p:nvPr/>
          </p:nvSpPr>
          <p:spPr>
            <a:xfrm>
              <a:off x="6918800" y="2076750"/>
              <a:ext cx="25325" cy="30000"/>
            </a:xfrm>
            <a:custGeom>
              <a:avLst/>
              <a:gdLst/>
              <a:ahLst/>
              <a:cxnLst/>
              <a:rect l="l" t="t" r="r" b="b"/>
              <a:pathLst>
                <a:path w="1013" h="1200" extrusionOk="0">
                  <a:moveTo>
                    <a:pt x="0" y="0"/>
                  </a:moveTo>
                  <a:cubicBezTo>
                    <a:pt x="413" y="338"/>
                    <a:pt x="688" y="750"/>
                    <a:pt x="963" y="1200"/>
                  </a:cubicBezTo>
                  <a:cubicBezTo>
                    <a:pt x="975" y="1200"/>
                    <a:pt x="988" y="1187"/>
                    <a:pt x="1000" y="1187"/>
                  </a:cubicBezTo>
                  <a:cubicBezTo>
                    <a:pt x="963" y="1137"/>
                    <a:pt x="938" y="1075"/>
                    <a:pt x="963" y="1012"/>
                  </a:cubicBezTo>
                  <a:cubicBezTo>
                    <a:pt x="988" y="962"/>
                    <a:pt x="1000" y="912"/>
                    <a:pt x="1013" y="862"/>
                  </a:cubicBezTo>
                  <a:cubicBezTo>
                    <a:pt x="725" y="512"/>
                    <a:pt x="388"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9" name="Google Shape;5119;p15"/>
            <p:cNvSpPr/>
            <p:nvPr/>
          </p:nvSpPr>
          <p:spPr>
            <a:xfrm>
              <a:off x="6914725" y="2090800"/>
              <a:ext cx="23475" cy="20650"/>
            </a:xfrm>
            <a:custGeom>
              <a:avLst/>
              <a:gdLst/>
              <a:ahLst/>
              <a:cxnLst/>
              <a:rect l="l" t="t" r="r" b="b"/>
              <a:pathLst>
                <a:path w="939" h="826" extrusionOk="0">
                  <a:moveTo>
                    <a:pt x="1" y="0"/>
                  </a:moveTo>
                  <a:lnTo>
                    <a:pt x="1" y="0"/>
                  </a:lnTo>
                  <a:cubicBezTo>
                    <a:pt x="301" y="263"/>
                    <a:pt x="551" y="538"/>
                    <a:pt x="776" y="825"/>
                  </a:cubicBezTo>
                  <a:cubicBezTo>
                    <a:pt x="826" y="788"/>
                    <a:pt x="888" y="763"/>
                    <a:pt x="938" y="738"/>
                  </a:cubicBezTo>
                  <a:cubicBezTo>
                    <a:pt x="651" y="450"/>
                    <a:pt x="338" y="2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0" name="Google Shape;5120;p15"/>
            <p:cNvSpPr/>
            <p:nvPr/>
          </p:nvSpPr>
          <p:spPr>
            <a:xfrm>
              <a:off x="6910675" y="2102050"/>
              <a:ext cx="17825" cy="16275"/>
            </a:xfrm>
            <a:custGeom>
              <a:avLst/>
              <a:gdLst/>
              <a:ahLst/>
              <a:cxnLst/>
              <a:rect l="l" t="t" r="r" b="b"/>
              <a:pathLst>
                <a:path w="713" h="651" extrusionOk="0">
                  <a:moveTo>
                    <a:pt x="0" y="0"/>
                  </a:moveTo>
                  <a:lnTo>
                    <a:pt x="0" y="0"/>
                  </a:lnTo>
                  <a:cubicBezTo>
                    <a:pt x="200" y="213"/>
                    <a:pt x="400" y="438"/>
                    <a:pt x="588" y="650"/>
                  </a:cubicBezTo>
                  <a:cubicBezTo>
                    <a:pt x="638" y="613"/>
                    <a:pt x="675" y="588"/>
                    <a:pt x="713" y="550"/>
                  </a:cubicBezTo>
                  <a:cubicBezTo>
                    <a:pt x="475" y="363"/>
                    <a:pt x="238"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1" name="Google Shape;5121;p15"/>
            <p:cNvSpPr/>
            <p:nvPr/>
          </p:nvSpPr>
          <p:spPr>
            <a:xfrm>
              <a:off x="6704800" y="2172350"/>
              <a:ext cx="50625" cy="38125"/>
            </a:xfrm>
            <a:custGeom>
              <a:avLst/>
              <a:gdLst/>
              <a:ahLst/>
              <a:cxnLst/>
              <a:rect l="l" t="t" r="r" b="b"/>
              <a:pathLst>
                <a:path w="2025" h="1525" extrusionOk="0">
                  <a:moveTo>
                    <a:pt x="0" y="0"/>
                  </a:moveTo>
                  <a:cubicBezTo>
                    <a:pt x="413" y="587"/>
                    <a:pt x="912" y="1087"/>
                    <a:pt x="1475" y="1525"/>
                  </a:cubicBezTo>
                  <a:cubicBezTo>
                    <a:pt x="1662" y="1500"/>
                    <a:pt x="1837" y="1462"/>
                    <a:pt x="2025" y="1437"/>
                  </a:cubicBezTo>
                  <a:cubicBezTo>
                    <a:pt x="1287" y="1037"/>
                    <a:pt x="587" y="5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2" name="Google Shape;5122;p15"/>
            <p:cNvSpPr/>
            <p:nvPr/>
          </p:nvSpPr>
          <p:spPr>
            <a:xfrm>
              <a:off x="6800400" y="2136725"/>
              <a:ext cx="55000" cy="39400"/>
            </a:xfrm>
            <a:custGeom>
              <a:avLst/>
              <a:gdLst/>
              <a:ahLst/>
              <a:cxnLst/>
              <a:rect l="l" t="t" r="r" b="b"/>
              <a:pathLst>
                <a:path w="2200" h="1576" extrusionOk="0">
                  <a:moveTo>
                    <a:pt x="0" y="0"/>
                  </a:moveTo>
                  <a:lnTo>
                    <a:pt x="0" y="0"/>
                  </a:lnTo>
                  <a:cubicBezTo>
                    <a:pt x="637" y="313"/>
                    <a:pt x="1362" y="1050"/>
                    <a:pt x="1837" y="1575"/>
                  </a:cubicBezTo>
                  <a:cubicBezTo>
                    <a:pt x="1950" y="1500"/>
                    <a:pt x="2075" y="1438"/>
                    <a:pt x="2200" y="1363"/>
                  </a:cubicBezTo>
                  <a:cubicBezTo>
                    <a:pt x="2062" y="1238"/>
                    <a:pt x="1925" y="1125"/>
                    <a:pt x="1787" y="1013"/>
                  </a:cubicBezTo>
                  <a:cubicBezTo>
                    <a:pt x="1262" y="575"/>
                    <a:pt x="650" y="2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3" name="Google Shape;5123;p15"/>
            <p:cNvSpPr/>
            <p:nvPr/>
          </p:nvSpPr>
          <p:spPr>
            <a:xfrm>
              <a:off x="6854450" y="2179850"/>
              <a:ext cx="15325" cy="20625"/>
            </a:xfrm>
            <a:custGeom>
              <a:avLst/>
              <a:gdLst/>
              <a:ahLst/>
              <a:cxnLst/>
              <a:rect l="l" t="t" r="r" b="b"/>
              <a:pathLst>
                <a:path w="613" h="825" extrusionOk="0">
                  <a:moveTo>
                    <a:pt x="400" y="0"/>
                  </a:moveTo>
                  <a:cubicBezTo>
                    <a:pt x="262" y="87"/>
                    <a:pt x="125" y="162"/>
                    <a:pt x="0" y="250"/>
                  </a:cubicBezTo>
                  <a:cubicBezTo>
                    <a:pt x="125" y="425"/>
                    <a:pt x="250" y="625"/>
                    <a:pt x="350" y="825"/>
                  </a:cubicBezTo>
                  <a:cubicBezTo>
                    <a:pt x="437" y="800"/>
                    <a:pt x="512" y="775"/>
                    <a:pt x="600" y="750"/>
                  </a:cubicBezTo>
                  <a:cubicBezTo>
                    <a:pt x="475" y="650"/>
                    <a:pt x="462" y="412"/>
                    <a:pt x="612" y="300"/>
                  </a:cubicBezTo>
                  <a:cubicBezTo>
                    <a:pt x="612" y="300"/>
                    <a:pt x="612" y="287"/>
                    <a:pt x="612" y="287"/>
                  </a:cubicBezTo>
                  <a:cubicBezTo>
                    <a:pt x="550" y="187"/>
                    <a:pt x="475" y="87"/>
                    <a:pt x="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4" name="Google Shape;5124;p15"/>
            <p:cNvSpPr/>
            <p:nvPr/>
          </p:nvSpPr>
          <p:spPr>
            <a:xfrm>
              <a:off x="6810075" y="2147650"/>
              <a:ext cx="35025" cy="35650"/>
            </a:xfrm>
            <a:custGeom>
              <a:avLst/>
              <a:gdLst/>
              <a:ahLst/>
              <a:cxnLst/>
              <a:rect l="l" t="t" r="r" b="b"/>
              <a:pathLst>
                <a:path w="1401" h="1426" extrusionOk="0">
                  <a:moveTo>
                    <a:pt x="1" y="1"/>
                  </a:moveTo>
                  <a:lnTo>
                    <a:pt x="1" y="1"/>
                  </a:lnTo>
                  <a:cubicBezTo>
                    <a:pt x="375" y="313"/>
                    <a:pt x="713" y="688"/>
                    <a:pt x="1038" y="1063"/>
                  </a:cubicBezTo>
                  <a:cubicBezTo>
                    <a:pt x="750" y="801"/>
                    <a:pt x="450" y="551"/>
                    <a:pt x="125" y="338"/>
                  </a:cubicBezTo>
                  <a:lnTo>
                    <a:pt x="125" y="338"/>
                  </a:lnTo>
                  <a:cubicBezTo>
                    <a:pt x="463" y="638"/>
                    <a:pt x="750" y="1001"/>
                    <a:pt x="1063" y="1326"/>
                  </a:cubicBezTo>
                  <a:cubicBezTo>
                    <a:pt x="800" y="1076"/>
                    <a:pt x="175" y="688"/>
                    <a:pt x="113" y="651"/>
                  </a:cubicBezTo>
                  <a:lnTo>
                    <a:pt x="113" y="651"/>
                  </a:lnTo>
                  <a:cubicBezTo>
                    <a:pt x="400" y="888"/>
                    <a:pt x="650" y="1176"/>
                    <a:pt x="938" y="1425"/>
                  </a:cubicBezTo>
                  <a:cubicBezTo>
                    <a:pt x="1100" y="1338"/>
                    <a:pt x="1250" y="1251"/>
                    <a:pt x="1400" y="1163"/>
                  </a:cubicBezTo>
                  <a:cubicBezTo>
                    <a:pt x="988" y="713"/>
                    <a:pt x="513" y="3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5" name="Google Shape;5125;p15"/>
            <p:cNvSpPr/>
            <p:nvPr/>
          </p:nvSpPr>
          <p:spPr>
            <a:xfrm>
              <a:off x="6717300" y="2177975"/>
              <a:ext cx="109675" cy="29700"/>
            </a:xfrm>
            <a:custGeom>
              <a:avLst/>
              <a:gdLst/>
              <a:ahLst/>
              <a:cxnLst/>
              <a:rect l="l" t="t" r="r" b="b"/>
              <a:pathLst>
                <a:path w="4387" h="1188" extrusionOk="0">
                  <a:moveTo>
                    <a:pt x="0" y="0"/>
                  </a:moveTo>
                  <a:lnTo>
                    <a:pt x="0" y="0"/>
                  </a:lnTo>
                  <a:cubicBezTo>
                    <a:pt x="450" y="512"/>
                    <a:pt x="1012" y="925"/>
                    <a:pt x="1650" y="1187"/>
                  </a:cubicBezTo>
                  <a:cubicBezTo>
                    <a:pt x="2162" y="1100"/>
                    <a:pt x="2674" y="1012"/>
                    <a:pt x="3199" y="912"/>
                  </a:cubicBezTo>
                  <a:lnTo>
                    <a:pt x="3237" y="912"/>
                  </a:lnTo>
                  <a:cubicBezTo>
                    <a:pt x="3624" y="750"/>
                    <a:pt x="4011" y="562"/>
                    <a:pt x="4386" y="362"/>
                  </a:cubicBezTo>
                  <a:lnTo>
                    <a:pt x="4386" y="362"/>
                  </a:lnTo>
                  <a:cubicBezTo>
                    <a:pt x="4126" y="378"/>
                    <a:pt x="3868" y="392"/>
                    <a:pt x="3615" y="392"/>
                  </a:cubicBezTo>
                  <a:cubicBezTo>
                    <a:pt x="3052" y="392"/>
                    <a:pt x="2508" y="322"/>
                    <a:pt x="1999" y="38"/>
                  </a:cubicBezTo>
                  <a:lnTo>
                    <a:pt x="1999" y="38"/>
                  </a:lnTo>
                  <a:cubicBezTo>
                    <a:pt x="2362" y="325"/>
                    <a:pt x="2799" y="500"/>
                    <a:pt x="3249" y="600"/>
                  </a:cubicBezTo>
                  <a:cubicBezTo>
                    <a:pt x="2549" y="587"/>
                    <a:pt x="1887" y="475"/>
                    <a:pt x="1225" y="150"/>
                  </a:cubicBezTo>
                  <a:lnTo>
                    <a:pt x="1225" y="150"/>
                  </a:lnTo>
                  <a:cubicBezTo>
                    <a:pt x="1600" y="425"/>
                    <a:pt x="2024" y="625"/>
                    <a:pt x="2462" y="762"/>
                  </a:cubicBezTo>
                  <a:cubicBezTo>
                    <a:pt x="1812" y="675"/>
                    <a:pt x="1200" y="512"/>
                    <a:pt x="575" y="137"/>
                  </a:cubicBezTo>
                  <a:lnTo>
                    <a:pt x="575" y="137"/>
                  </a:lnTo>
                  <a:cubicBezTo>
                    <a:pt x="1000" y="512"/>
                    <a:pt x="1500" y="775"/>
                    <a:pt x="2024" y="950"/>
                  </a:cubicBezTo>
                  <a:cubicBezTo>
                    <a:pt x="1275" y="775"/>
                    <a:pt x="612" y="5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6" name="Google Shape;5126;p15"/>
            <p:cNvSpPr/>
            <p:nvPr/>
          </p:nvSpPr>
          <p:spPr>
            <a:xfrm>
              <a:off x="6815075" y="2174525"/>
              <a:ext cx="14075" cy="9525"/>
            </a:xfrm>
            <a:custGeom>
              <a:avLst/>
              <a:gdLst/>
              <a:ahLst/>
              <a:cxnLst/>
              <a:rect l="l" t="t" r="r" b="b"/>
              <a:pathLst>
                <a:path w="563" h="381" extrusionOk="0">
                  <a:moveTo>
                    <a:pt x="0" y="1"/>
                  </a:moveTo>
                  <a:lnTo>
                    <a:pt x="0" y="1"/>
                  </a:lnTo>
                  <a:cubicBezTo>
                    <a:pt x="163" y="126"/>
                    <a:pt x="325" y="263"/>
                    <a:pt x="513" y="375"/>
                  </a:cubicBezTo>
                  <a:cubicBezTo>
                    <a:pt x="516" y="379"/>
                    <a:pt x="521" y="380"/>
                    <a:pt x="527" y="380"/>
                  </a:cubicBezTo>
                  <a:cubicBezTo>
                    <a:pt x="543" y="380"/>
                    <a:pt x="563" y="369"/>
                    <a:pt x="563" y="350"/>
                  </a:cubicBezTo>
                  <a:cubicBezTo>
                    <a:pt x="425" y="201"/>
                    <a:pt x="175"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7" name="Google Shape;5127;p15"/>
            <p:cNvSpPr/>
            <p:nvPr/>
          </p:nvSpPr>
          <p:spPr>
            <a:xfrm>
              <a:off x="6819750" y="2139850"/>
              <a:ext cx="41900" cy="30325"/>
            </a:xfrm>
            <a:custGeom>
              <a:avLst/>
              <a:gdLst/>
              <a:ahLst/>
              <a:cxnLst/>
              <a:rect l="l" t="t" r="r" b="b"/>
              <a:pathLst>
                <a:path w="1676" h="1213" extrusionOk="0">
                  <a:moveTo>
                    <a:pt x="1" y="0"/>
                  </a:moveTo>
                  <a:lnTo>
                    <a:pt x="1" y="0"/>
                  </a:lnTo>
                  <a:cubicBezTo>
                    <a:pt x="526" y="338"/>
                    <a:pt x="988" y="788"/>
                    <a:pt x="1463" y="1213"/>
                  </a:cubicBezTo>
                  <a:cubicBezTo>
                    <a:pt x="1526" y="1175"/>
                    <a:pt x="1601" y="1138"/>
                    <a:pt x="1675" y="1088"/>
                  </a:cubicBezTo>
                  <a:cubicBezTo>
                    <a:pt x="1163" y="650"/>
                    <a:pt x="613" y="2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8" name="Google Shape;5128;p15"/>
            <p:cNvSpPr/>
            <p:nvPr/>
          </p:nvSpPr>
          <p:spPr>
            <a:xfrm>
              <a:off x="6840700" y="2148600"/>
              <a:ext cx="25000" cy="18150"/>
            </a:xfrm>
            <a:custGeom>
              <a:avLst/>
              <a:gdLst/>
              <a:ahLst/>
              <a:cxnLst/>
              <a:rect l="l" t="t" r="r" b="b"/>
              <a:pathLst>
                <a:path w="1000" h="726" extrusionOk="0">
                  <a:moveTo>
                    <a:pt x="0" y="0"/>
                  </a:moveTo>
                  <a:lnTo>
                    <a:pt x="0" y="0"/>
                  </a:lnTo>
                  <a:cubicBezTo>
                    <a:pt x="313" y="188"/>
                    <a:pt x="588" y="463"/>
                    <a:pt x="850" y="725"/>
                  </a:cubicBezTo>
                  <a:cubicBezTo>
                    <a:pt x="900" y="700"/>
                    <a:pt x="950" y="675"/>
                    <a:pt x="1000" y="638"/>
                  </a:cubicBezTo>
                  <a:cubicBezTo>
                    <a:pt x="688" y="388"/>
                    <a:pt x="363" y="1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9" name="Google Shape;5129;p15"/>
            <p:cNvSpPr/>
            <p:nvPr/>
          </p:nvSpPr>
          <p:spPr>
            <a:xfrm>
              <a:off x="6866300" y="2136400"/>
              <a:ext cx="15650" cy="20025"/>
            </a:xfrm>
            <a:custGeom>
              <a:avLst/>
              <a:gdLst/>
              <a:ahLst/>
              <a:cxnLst/>
              <a:rect l="l" t="t" r="r" b="b"/>
              <a:pathLst>
                <a:path w="626" h="801" extrusionOk="0">
                  <a:moveTo>
                    <a:pt x="1" y="1"/>
                  </a:moveTo>
                  <a:lnTo>
                    <a:pt x="1" y="1"/>
                  </a:lnTo>
                  <a:cubicBezTo>
                    <a:pt x="201" y="238"/>
                    <a:pt x="363" y="513"/>
                    <a:pt x="513" y="801"/>
                  </a:cubicBezTo>
                  <a:cubicBezTo>
                    <a:pt x="551" y="776"/>
                    <a:pt x="588" y="738"/>
                    <a:pt x="626" y="713"/>
                  </a:cubicBezTo>
                  <a:cubicBezTo>
                    <a:pt x="463" y="451"/>
                    <a:pt x="238"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0" name="Google Shape;5130;p15"/>
            <p:cNvSpPr/>
            <p:nvPr/>
          </p:nvSpPr>
          <p:spPr>
            <a:xfrm>
              <a:off x="6863175" y="2142350"/>
              <a:ext cx="13150" cy="16575"/>
            </a:xfrm>
            <a:custGeom>
              <a:avLst/>
              <a:gdLst/>
              <a:ahLst/>
              <a:cxnLst/>
              <a:rect l="l" t="t" r="r" b="b"/>
              <a:pathLst>
                <a:path w="526" h="663" extrusionOk="0">
                  <a:moveTo>
                    <a:pt x="1" y="0"/>
                  </a:moveTo>
                  <a:lnTo>
                    <a:pt x="1" y="0"/>
                  </a:lnTo>
                  <a:cubicBezTo>
                    <a:pt x="176" y="213"/>
                    <a:pt x="301" y="450"/>
                    <a:pt x="476" y="663"/>
                  </a:cubicBezTo>
                  <a:cubicBezTo>
                    <a:pt x="488" y="650"/>
                    <a:pt x="513" y="638"/>
                    <a:pt x="526" y="625"/>
                  </a:cubicBezTo>
                  <a:cubicBezTo>
                    <a:pt x="501" y="488"/>
                    <a:pt x="51" y="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1" name="Google Shape;5131;p15"/>
            <p:cNvSpPr/>
            <p:nvPr/>
          </p:nvSpPr>
          <p:spPr>
            <a:xfrm>
              <a:off x="6727600" y="2081000"/>
              <a:ext cx="73125" cy="48250"/>
            </a:xfrm>
            <a:custGeom>
              <a:avLst/>
              <a:gdLst/>
              <a:ahLst/>
              <a:cxnLst/>
              <a:rect l="l" t="t" r="r" b="b"/>
              <a:pathLst>
                <a:path w="2925" h="1930" extrusionOk="0">
                  <a:moveTo>
                    <a:pt x="1319" y="1"/>
                  </a:moveTo>
                  <a:cubicBezTo>
                    <a:pt x="1270" y="1"/>
                    <a:pt x="1222" y="19"/>
                    <a:pt x="1213" y="68"/>
                  </a:cubicBezTo>
                  <a:cubicBezTo>
                    <a:pt x="1213" y="80"/>
                    <a:pt x="1213" y="93"/>
                    <a:pt x="1213" y="105"/>
                  </a:cubicBezTo>
                  <a:cubicBezTo>
                    <a:pt x="1175" y="93"/>
                    <a:pt x="1138" y="80"/>
                    <a:pt x="1100" y="68"/>
                  </a:cubicBezTo>
                  <a:cubicBezTo>
                    <a:pt x="1028" y="68"/>
                    <a:pt x="904" y="30"/>
                    <a:pt x="804" y="30"/>
                  </a:cubicBezTo>
                  <a:cubicBezTo>
                    <a:pt x="732" y="30"/>
                    <a:pt x="671" y="49"/>
                    <a:pt x="650" y="118"/>
                  </a:cubicBezTo>
                  <a:cubicBezTo>
                    <a:pt x="638" y="168"/>
                    <a:pt x="638" y="193"/>
                    <a:pt x="663" y="218"/>
                  </a:cubicBezTo>
                  <a:cubicBezTo>
                    <a:pt x="597" y="198"/>
                    <a:pt x="532" y="178"/>
                    <a:pt x="476" y="178"/>
                  </a:cubicBezTo>
                  <a:cubicBezTo>
                    <a:pt x="424" y="178"/>
                    <a:pt x="380" y="195"/>
                    <a:pt x="350" y="243"/>
                  </a:cubicBezTo>
                  <a:cubicBezTo>
                    <a:pt x="327" y="266"/>
                    <a:pt x="325" y="300"/>
                    <a:pt x="335" y="335"/>
                  </a:cubicBezTo>
                  <a:lnTo>
                    <a:pt x="335" y="335"/>
                  </a:lnTo>
                  <a:cubicBezTo>
                    <a:pt x="331" y="330"/>
                    <a:pt x="322" y="330"/>
                    <a:pt x="313" y="330"/>
                  </a:cubicBezTo>
                  <a:cubicBezTo>
                    <a:pt x="274" y="319"/>
                    <a:pt x="227" y="308"/>
                    <a:pt x="183" y="308"/>
                  </a:cubicBezTo>
                  <a:cubicBezTo>
                    <a:pt x="129" y="308"/>
                    <a:pt x="78" y="325"/>
                    <a:pt x="50" y="380"/>
                  </a:cubicBezTo>
                  <a:cubicBezTo>
                    <a:pt x="0" y="455"/>
                    <a:pt x="50" y="567"/>
                    <a:pt x="138" y="580"/>
                  </a:cubicBezTo>
                  <a:cubicBezTo>
                    <a:pt x="1175" y="767"/>
                    <a:pt x="1962" y="1430"/>
                    <a:pt x="2925" y="1930"/>
                  </a:cubicBezTo>
                  <a:cubicBezTo>
                    <a:pt x="2325" y="1530"/>
                    <a:pt x="1787" y="980"/>
                    <a:pt x="1138" y="642"/>
                  </a:cubicBezTo>
                  <a:cubicBezTo>
                    <a:pt x="1025" y="580"/>
                    <a:pt x="900" y="530"/>
                    <a:pt x="788" y="480"/>
                  </a:cubicBezTo>
                  <a:lnTo>
                    <a:pt x="788" y="480"/>
                  </a:lnTo>
                  <a:cubicBezTo>
                    <a:pt x="1438" y="642"/>
                    <a:pt x="1975" y="992"/>
                    <a:pt x="2587" y="1430"/>
                  </a:cubicBezTo>
                  <a:cubicBezTo>
                    <a:pt x="2100" y="955"/>
                    <a:pt x="1550" y="480"/>
                    <a:pt x="900" y="280"/>
                  </a:cubicBezTo>
                  <a:lnTo>
                    <a:pt x="913" y="280"/>
                  </a:lnTo>
                  <a:cubicBezTo>
                    <a:pt x="1463" y="317"/>
                    <a:pt x="2037" y="580"/>
                    <a:pt x="2575" y="992"/>
                  </a:cubicBezTo>
                  <a:cubicBezTo>
                    <a:pt x="2262" y="667"/>
                    <a:pt x="1900" y="380"/>
                    <a:pt x="1488" y="205"/>
                  </a:cubicBezTo>
                  <a:lnTo>
                    <a:pt x="1488" y="205"/>
                  </a:lnTo>
                  <a:cubicBezTo>
                    <a:pt x="1887" y="243"/>
                    <a:pt x="2475" y="417"/>
                    <a:pt x="2887" y="717"/>
                  </a:cubicBezTo>
                  <a:cubicBezTo>
                    <a:pt x="2537" y="392"/>
                    <a:pt x="2112" y="155"/>
                    <a:pt x="1650" y="55"/>
                  </a:cubicBezTo>
                  <a:cubicBezTo>
                    <a:pt x="1562" y="30"/>
                    <a:pt x="1463" y="18"/>
                    <a:pt x="1363" y="5"/>
                  </a:cubicBezTo>
                  <a:cubicBezTo>
                    <a:pt x="1348" y="2"/>
                    <a:pt x="1334" y="1"/>
                    <a:pt x="13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2" name="Google Shape;5132;p15"/>
            <p:cNvSpPr/>
            <p:nvPr/>
          </p:nvSpPr>
          <p:spPr>
            <a:xfrm>
              <a:off x="6664050" y="2080425"/>
              <a:ext cx="68875" cy="43825"/>
            </a:xfrm>
            <a:custGeom>
              <a:avLst/>
              <a:gdLst/>
              <a:ahLst/>
              <a:cxnLst/>
              <a:rect l="l" t="t" r="r" b="b"/>
              <a:pathLst>
                <a:path w="2755" h="1753" extrusionOk="0">
                  <a:moveTo>
                    <a:pt x="520" y="1"/>
                  </a:moveTo>
                  <a:cubicBezTo>
                    <a:pt x="504" y="1"/>
                    <a:pt x="487" y="1"/>
                    <a:pt x="468" y="3"/>
                  </a:cubicBezTo>
                  <a:cubicBezTo>
                    <a:pt x="330" y="53"/>
                    <a:pt x="380" y="191"/>
                    <a:pt x="430" y="228"/>
                  </a:cubicBezTo>
                  <a:cubicBezTo>
                    <a:pt x="319" y="163"/>
                    <a:pt x="201" y="107"/>
                    <a:pt x="119" y="107"/>
                  </a:cubicBezTo>
                  <a:cubicBezTo>
                    <a:pt x="45" y="107"/>
                    <a:pt x="0" y="153"/>
                    <a:pt x="18" y="278"/>
                  </a:cubicBezTo>
                  <a:cubicBezTo>
                    <a:pt x="56" y="340"/>
                    <a:pt x="118" y="340"/>
                    <a:pt x="168" y="353"/>
                  </a:cubicBezTo>
                  <a:cubicBezTo>
                    <a:pt x="181" y="353"/>
                    <a:pt x="443" y="503"/>
                    <a:pt x="530" y="565"/>
                  </a:cubicBezTo>
                  <a:cubicBezTo>
                    <a:pt x="943" y="840"/>
                    <a:pt x="1405" y="1265"/>
                    <a:pt x="1918" y="1515"/>
                  </a:cubicBezTo>
                  <a:cubicBezTo>
                    <a:pt x="1468" y="1215"/>
                    <a:pt x="1130" y="778"/>
                    <a:pt x="718" y="440"/>
                  </a:cubicBezTo>
                  <a:cubicBezTo>
                    <a:pt x="680" y="390"/>
                    <a:pt x="568" y="315"/>
                    <a:pt x="443" y="241"/>
                  </a:cubicBezTo>
                  <a:lnTo>
                    <a:pt x="455" y="241"/>
                  </a:lnTo>
                  <a:cubicBezTo>
                    <a:pt x="793" y="403"/>
                    <a:pt x="968" y="603"/>
                    <a:pt x="1280" y="865"/>
                  </a:cubicBezTo>
                  <a:cubicBezTo>
                    <a:pt x="1730" y="1228"/>
                    <a:pt x="2217" y="1553"/>
                    <a:pt x="2755" y="1753"/>
                  </a:cubicBezTo>
                  <a:cubicBezTo>
                    <a:pt x="2392" y="1565"/>
                    <a:pt x="2118" y="1315"/>
                    <a:pt x="1805" y="1040"/>
                  </a:cubicBezTo>
                  <a:cubicBezTo>
                    <a:pt x="1455" y="740"/>
                    <a:pt x="1180" y="353"/>
                    <a:pt x="793" y="103"/>
                  </a:cubicBezTo>
                  <a:cubicBezTo>
                    <a:pt x="662" y="38"/>
                    <a:pt x="626" y="1"/>
                    <a:pt x="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3" name="Google Shape;5133;p15"/>
            <p:cNvSpPr/>
            <p:nvPr/>
          </p:nvSpPr>
          <p:spPr>
            <a:xfrm>
              <a:off x="6655125" y="2123200"/>
              <a:ext cx="50000" cy="34800"/>
            </a:xfrm>
            <a:custGeom>
              <a:avLst/>
              <a:gdLst/>
              <a:ahLst/>
              <a:cxnLst/>
              <a:rect l="l" t="t" r="r" b="b"/>
              <a:pathLst>
                <a:path w="2000" h="1392" extrusionOk="0">
                  <a:moveTo>
                    <a:pt x="183" y="0"/>
                  </a:moveTo>
                  <a:cubicBezTo>
                    <a:pt x="151" y="0"/>
                    <a:pt x="117" y="12"/>
                    <a:pt x="88" y="42"/>
                  </a:cubicBezTo>
                  <a:cubicBezTo>
                    <a:pt x="0" y="167"/>
                    <a:pt x="100" y="229"/>
                    <a:pt x="113" y="254"/>
                  </a:cubicBezTo>
                  <a:cubicBezTo>
                    <a:pt x="338" y="516"/>
                    <a:pt x="712" y="541"/>
                    <a:pt x="1025" y="666"/>
                  </a:cubicBezTo>
                  <a:cubicBezTo>
                    <a:pt x="1387" y="779"/>
                    <a:pt x="1775" y="1004"/>
                    <a:pt x="2000" y="1391"/>
                  </a:cubicBezTo>
                  <a:cubicBezTo>
                    <a:pt x="1762" y="741"/>
                    <a:pt x="1087" y="491"/>
                    <a:pt x="513" y="204"/>
                  </a:cubicBezTo>
                  <a:cubicBezTo>
                    <a:pt x="388" y="142"/>
                    <a:pt x="425" y="154"/>
                    <a:pt x="313" y="67"/>
                  </a:cubicBezTo>
                  <a:cubicBezTo>
                    <a:pt x="282" y="29"/>
                    <a:pt x="234" y="0"/>
                    <a:pt x="1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4" name="Google Shape;5134;p15"/>
            <p:cNvSpPr/>
            <p:nvPr/>
          </p:nvSpPr>
          <p:spPr>
            <a:xfrm>
              <a:off x="6656850" y="2116950"/>
              <a:ext cx="30475" cy="16675"/>
            </a:xfrm>
            <a:custGeom>
              <a:avLst/>
              <a:gdLst/>
              <a:ahLst/>
              <a:cxnLst/>
              <a:rect l="l" t="t" r="r" b="b"/>
              <a:pathLst>
                <a:path w="1219" h="667" extrusionOk="0">
                  <a:moveTo>
                    <a:pt x="118" y="1"/>
                  </a:moveTo>
                  <a:cubicBezTo>
                    <a:pt x="36" y="1"/>
                    <a:pt x="0" y="110"/>
                    <a:pt x="69" y="167"/>
                  </a:cubicBezTo>
                  <a:cubicBezTo>
                    <a:pt x="369" y="467"/>
                    <a:pt x="831" y="517"/>
                    <a:pt x="1218" y="667"/>
                  </a:cubicBezTo>
                  <a:cubicBezTo>
                    <a:pt x="831" y="454"/>
                    <a:pt x="444" y="254"/>
                    <a:pt x="144" y="4"/>
                  </a:cubicBezTo>
                  <a:cubicBezTo>
                    <a:pt x="135" y="2"/>
                    <a:pt x="126" y="1"/>
                    <a:pt x="1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5" name="Google Shape;5135;p15"/>
            <p:cNvSpPr/>
            <p:nvPr/>
          </p:nvSpPr>
          <p:spPr>
            <a:xfrm>
              <a:off x="6652925" y="2095475"/>
              <a:ext cx="28450" cy="20350"/>
            </a:xfrm>
            <a:custGeom>
              <a:avLst/>
              <a:gdLst/>
              <a:ahLst/>
              <a:cxnLst/>
              <a:rect l="l" t="t" r="r" b="b"/>
              <a:pathLst>
                <a:path w="1138" h="814" extrusionOk="0">
                  <a:moveTo>
                    <a:pt x="101" y="1"/>
                  </a:moveTo>
                  <a:cubicBezTo>
                    <a:pt x="1" y="26"/>
                    <a:pt x="13" y="163"/>
                    <a:pt x="101" y="188"/>
                  </a:cubicBezTo>
                  <a:cubicBezTo>
                    <a:pt x="451" y="288"/>
                    <a:pt x="838" y="538"/>
                    <a:pt x="1138" y="813"/>
                  </a:cubicBezTo>
                  <a:cubicBezTo>
                    <a:pt x="875" y="476"/>
                    <a:pt x="538" y="88"/>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6" name="Google Shape;5136;p15"/>
            <p:cNvSpPr/>
            <p:nvPr/>
          </p:nvSpPr>
          <p:spPr>
            <a:xfrm>
              <a:off x="6778825" y="2019875"/>
              <a:ext cx="71275" cy="48450"/>
            </a:xfrm>
            <a:custGeom>
              <a:avLst/>
              <a:gdLst/>
              <a:ahLst/>
              <a:cxnLst/>
              <a:rect l="l" t="t" r="r" b="b"/>
              <a:pathLst>
                <a:path w="2851" h="1938" extrusionOk="0">
                  <a:moveTo>
                    <a:pt x="163" y="1"/>
                  </a:moveTo>
                  <a:cubicBezTo>
                    <a:pt x="76" y="1"/>
                    <a:pt x="1" y="88"/>
                    <a:pt x="26" y="176"/>
                  </a:cubicBezTo>
                  <a:cubicBezTo>
                    <a:pt x="63" y="276"/>
                    <a:pt x="101" y="263"/>
                    <a:pt x="176" y="326"/>
                  </a:cubicBezTo>
                  <a:cubicBezTo>
                    <a:pt x="351" y="463"/>
                    <a:pt x="476" y="651"/>
                    <a:pt x="626" y="801"/>
                  </a:cubicBezTo>
                  <a:cubicBezTo>
                    <a:pt x="1251" y="1413"/>
                    <a:pt x="2013" y="1800"/>
                    <a:pt x="2850" y="1938"/>
                  </a:cubicBezTo>
                  <a:cubicBezTo>
                    <a:pt x="2213" y="1700"/>
                    <a:pt x="1700" y="1325"/>
                    <a:pt x="1226" y="913"/>
                  </a:cubicBezTo>
                  <a:cubicBezTo>
                    <a:pt x="976" y="701"/>
                    <a:pt x="788" y="401"/>
                    <a:pt x="526" y="213"/>
                  </a:cubicBezTo>
                  <a:cubicBezTo>
                    <a:pt x="401" y="138"/>
                    <a:pt x="301" y="26"/>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7" name="Google Shape;5137;p15"/>
            <p:cNvSpPr/>
            <p:nvPr/>
          </p:nvSpPr>
          <p:spPr>
            <a:xfrm>
              <a:off x="6767575" y="2004250"/>
              <a:ext cx="60025" cy="46275"/>
            </a:xfrm>
            <a:custGeom>
              <a:avLst/>
              <a:gdLst/>
              <a:ahLst/>
              <a:cxnLst/>
              <a:rect l="l" t="t" r="r" b="b"/>
              <a:pathLst>
                <a:path w="2401" h="1851" extrusionOk="0">
                  <a:moveTo>
                    <a:pt x="351" y="1"/>
                  </a:moveTo>
                  <a:cubicBezTo>
                    <a:pt x="276" y="76"/>
                    <a:pt x="213" y="138"/>
                    <a:pt x="138" y="213"/>
                  </a:cubicBezTo>
                  <a:cubicBezTo>
                    <a:pt x="101" y="251"/>
                    <a:pt x="51" y="288"/>
                    <a:pt x="1" y="326"/>
                  </a:cubicBezTo>
                  <a:cubicBezTo>
                    <a:pt x="26" y="326"/>
                    <a:pt x="51" y="338"/>
                    <a:pt x="76" y="338"/>
                  </a:cubicBezTo>
                  <a:cubicBezTo>
                    <a:pt x="376" y="426"/>
                    <a:pt x="438" y="426"/>
                    <a:pt x="688" y="563"/>
                  </a:cubicBezTo>
                  <a:cubicBezTo>
                    <a:pt x="1226" y="888"/>
                    <a:pt x="1763" y="1488"/>
                    <a:pt x="2400" y="1850"/>
                  </a:cubicBezTo>
                  <a:cubicBezTo>
                    <a:pt x="1776" y="1376"/>
                    <a:pt x="1501" y="713"/>
                    <a:pt x="876" y="251"/>
                  </a:cubicBezTo>
                  <a:cubicBezTo>
                    <a:pt x="713" y="151"/>
                    <a:pt x="538" y="63"/>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8" name="Google Shape;5138;p15"/>
            <p:cNvSpPr/>
            <p:nvPr/>
          </p:nvSpPr>
          <p:spPr>
            <a:xfrm>
              <a:off x="6782275" y="1993950"/>
              <a:ext cx="17825" cy="10650"/>
            </a:xfrm>
            <a:custGeom>
              <a:avLst/>
              <a:gdLst/>
              <a:ahLst/>
              <a:cxnLst/>
              <a:rect l="l" t="t" r="r" b="b"/>
              <a:pathLst>
                <a:path w="713" h="426" extrusionOk="0">
                  <a:moveTo>
                    <a:pt x="75" y="0"/>
                  </a:moveTo>
                  <a:cubicBezTo>
                    <a:pt x="50" y="50"/>
                    <a:pt x="25" y="88"/>
                    <a:pt x="0" y="125"/>
                  </a:cubicBezTo>
                  <a:cubicBezTo>
                    <a:pt x="250" y="213"/>
                    <a:pt x="488" y="288"/>
                    <a:pt x="713" y="425"/>
                  </a:cubicBezTo>
                  <a:cubicBezTo>
                    <a:pt x="525" y="250"/>
                    <a:pt x="300" y="113"/>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9" name="Google Shape;5139;p15"/>
            <p:cNvSpPr/>
            <p:nvPr/>
          </p:nvSpPr>
          <p:spPr>
            <a:xfrm>
              <a:off x="6777275" y="1997700"/>
              <a:ext cx="34075" cy="27200"/>
            </a:xfrm>
            <a:custGeom>
              <a:avLst/>
              <a:gdLst/>
              <a:ahLst/>
              <a:cxnLst/>
              <a:rect l="l" t="t" r="r" b="b"/>
              <a:pathLst>
                <a:path w="1363" h="1088" extrusionOk="0">
                  <a:moveTo>
                    <a:pt x="188" y="0"/>
                  </a:moveTo>
                  <a:cubicBezTo>
                    <a:pt x="163" y="25"/>
                    <a:pt x="138" y="50"/>
                    <a:pt x="125" y="75"/>
                  </a:cubicBezTo>
                  <a:cubicBezTo>
                    <a:pt x="88" y="125"/>
                    <a:pt x="38" y="175"/>
                    <a:pt x="0" y="213"/>
                  </a:cubicBezTo>
                  <a:cubicBezTo>
                    <a:pt x="513" y="400"/>
                    <a:pt x="988" y="638"/>
                    <a:pt x="1363" y="1088"/>
                  </a:cubicBezTo>
                  <a:cubicBezTo>
                    <a:pt x="1088" y="625"/>
                    <a:pt x="663" y="250"/>
                    <a:pt x="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0" name="Google Shape;5140;p15"/>
            <p:cNvSpPr/>
            <p:nvPr/>
          </p:nvSpPr>
          <p:spPr>
            <a:xfrm>
              <a:off x="6743225" y="2020825"/>
              <a:ext cx="57825" cy="30950"/>
            </a:xfrm>
            <a:custGeom>
              <a:avLst/>
              <a:gdLst/>
              <a:ahLst/>
              <a:cxnLst/>
              <a:rect l="l" t="t" r="r" b="b"/>
              <a:pathLst>
                <a:path w="2313" h="1238" extrusionOk="0">
                  <a:moveTo>
                    <a:pt x="500" y="0"/>
                  </a:moveTo>
                  <a:cubicBezTo>
                    <a:pt x="438" y="50"/>
                    <a:pt x="363" y="75"/>
                    <a:pt x="288" y="113"/>
                  </a:cubicBezTo>
                  <a:cubicBezTo>
                    <a:pt x="225" y="125"/>
                    <a:pt x="150" y="150"/>
                    <a:pt x="75" y="175"/>
                  </a:cubicBezTo>
                  <a:cubicBezTo>
                    <a:pt x="50" y="200"/>
                    <a:pt x="25" y="238"/>
                    <a:pt x="0" y="275"/>
                  </a:cubicBezTo>
                  <a:cubicBezTo>
                    <a:pt x="0" y="275"/>
                    <a:pt x="0" y="275"/>
                    <a:pt x="0" y="288"/>
                  </a:cubicBezTo>
                  <a:cubicBezTo>
                    <a:pt x="400" y="350"/>
                    <a:pt x="875" y="450"/>
                    <a:pt x="1212" y="588"/>
                  </a:cubicBezTo>
                  <a:cubicBezTo>
                    <a:pt x="1612" y="738"/>
                    <a:pt x="1962" y="987"/>
                    <a:pt x="2312" y="1237"/>
                  </a:cubicBezTo>
                  <a:cubicBezTo>
                    <a:pt x="2050" y="987"/>
                    <a:pt x="1737" y="675"/>
                    <a:pt x="1475" y="488"/>
                  </a:cubicBezTo>
                  <a:cubicBezTo>
                    <a:pt x="1200" y="300"/>
                    <a:pt x="863" y="138"/>
                    <a:pt x="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1" name="Google Shape;5141;p15"/>
            <p:cNvSpPr/>
            <p:nvPr/>
          </p:nvSpPr>
          <p:spPr>
            <a:xfrm>
              <a:off x="6728225" y="2037075"/>
              <a:ext cx="29400" cy="8450"/>
            </a:xfrm>
            <a:custGeom>
              <a:avLst/>
              <a:gdLst/>
              <a:ahLst/>
              <a:cxnLst/>
              <a:rect l="l" t="t" r="r" b="b"/>
              <a:pathLst>
                <a:path w="1176" h="338" extrusionOk="0">
                  <a:moveTo>
                    <a:pt x="238" y="0"/>
                  </a:moveTo>
                  <a:cubicBezTo>
                    <a:pt x="225" y="0"/>
                    <a:pt x="225" y="0"/>
                    <a:pt x="213" y="13"/>
                  </a:cubicBezTo>
                  <a:cubicBezTo>
                    <a:pt x="150" y="50"/>
                    <a:pt x="75" y="100"/>
                    <a:pt x="0" y="150"/>
                  </a:cubicBezTo>
                  <a:cubicBezTo>
                    <a:pt x="363" y="187"/>
                    <a:pt x="738" y="212"/>
                    <a:pt x="1175" y="337"/>
                  </a:cubicBezTo>
                  <a:cubicBezTo>
                    <a:pt x="900" y="187"/>
                    <a:pt x="575" y="88"/>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2" name="Google Shape;5142;p15"/>
            <p:cNvSpPr/>
            <p:nvPr/>
          </p:nvSpPr>
          <p:spPr>
            <a:xfrm>
              <a:off x="6735400" y="2030200"/>
              <a:ext cx="42525" cy="14375"/>
            </a:xfrm>
            <a:custGeom>
              <a:avLst/>
              <a:gdLst/>
              <a:ahLst/>
              <a:cxnLst/>
              <a:rect l="l" t="t" r="r" b="b"/>
              <a:pathLst>
                <a:path w="1701" h="575" extrusionOk="0">
                  <a:moveTo>
                    <a:pt x="238" y="0"/>
                  </a:moveTo>
                  <a:cubicBezTo>
                    <a:pt x="213" y="25"/>
                    <a:pt x="188" y="63"/>
                    <a:pt x="151" y="88"/>
                  </a:cubicBezTo>
                  <a:cubicBezTo>
                    <a:pt x="113" y="150"/>
                    <a:pt x="51" y="188"/>
                    <a:pt x="1" y="238"/>
                  </a:cubicBezTo>
                  <a:cubicBezTo>
                    <a:pt x="576" y="288"/>
                    <a:pt x="1113" y="338"/>
                    <a:pt x="1700" y="575"/>
                  </a:cubicBezTo>
                  <a:cubicBezTo>
                    <a:pt x="1288" y="325"/>
                    <a:pt x="751" y="125"/>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3" name="Google Shape;5143;p15"/>
            <p:cNvSpPr/>
            <p:nvPr/>
          </p:nvSpPr>
          <p:spPr>
            <a:xfrm>
              <a:off x="7084075" y="1930525"/>
              <a:ext cx="24700" cy="25650"/>
            </a:xfrm>
            <a:custGeom>
              <a:avLst/>
              <a:gdLst/>
              <a:ahLst/>
              <a:cxnLst/>
              <a:rect l="l" t="t" r="r" b="b"/>
              <a:pathLst>
                <a:path w="988" h="1026" extrusionOk="0">
                  <a:moveTo>
                    <a:pt x="987" y="1"/>
                  </a:moveTo>
                  <a:cubicBezTo>
                    <a:pt x="975" y="1"/>
                    <a:pt x="962" y="13"/>
                    <a:pt x="950" y="13"/>
                  </a:cubicBezTo>
                  <a:cubicBezTo>
                    <a:pt x="950" y="13"/>
                    <a:pt x="950" y="13"/>
                    <a:pt x="937" y="38"/>
                  </a:cubicBezTo>
                  <a:lnTo>
                    <a:pt x="925" y="38"/>
                  </a:lnTo>
                  <a:cubicBezTo>
                    <a:pt x="887" y="76"/>
                    <a:pt x="837" y="113"/>
                    <a:pt x="750" y="188"/>
                  </a:cubicBezTo>
                  <a:cubicBezTo>
                    <a:pt x="513" y="363"/>
                    <a:pt x="263" y="526"/>
                    <a:pt x="0" y="663"/>
                  </a:cubicBezTo>
                  <a:cubicBezTo>
                    <a:pt x="88" y="713"/>
                    <a:pt x="150" y="813"/>
                    <a:pt x="113" y="950"/>
                  </a:cubicBezTo>
                  <a:cubicBezTo>
                    <a:pt x="100" y="975"/>
                    <a:pt x="88" y="1000"/>
                    <a:pt x="75" y="1025"/>
                  </a:cubicBezTo>
                  <a:cubicBezTo>
                    <a:pt x="188" y="975"/>
                    <a:pt x="300" y="913"/>
                    <a:pt x="413" y="850"/>
                  </a:cubicBezTo>
                  <a:cubicBezTo>
                    <a:pt x="575" y="613"/>
                    <a:pt x="737" y="376"/>
                    <a:pt x="900" y="126"/>
                  </a:cubicBezTo>
                  <a:cubicBezTo>
                    <a:pt x="925" y="88"/>
                    <a:pt x="950" y="38"/>
                    <a:pt x="9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4" name="Google Shape;5144;p15"/>
            <p:cNvSpPr/>
            <p:nvPr/>
          </p:nvSpPr>
          <p:spPr>
            <a:xfrm>
              <a:off x="6886625" y="1802125"/>
              <a:ext cx="160925" cy="77500"/>
            </a:xfrm>
            <a:custGeom>
              <a:avLst/>
              <a:gdLst/>
              <a:ahLst/>
              <a:cxnLst/>
              <a:rect l="l" t="t" r="r" b="b"/>
              <a:pathLst>
                <a:path w="6437" h="3100" extrusionOk="0">
                  <a:moveTo>
                    <a:pt x="0" y="1"/>
                  </a:moveTo>
                  <a:lnTo>
                    <a:pt x="0" y="1"/>
                  </a:lnTo>
                  <a:cubicBezTo>
                    <a:pt x="887" y="913"/>
                    <a:pt x="1675" y="2038"/>
                    <a:pt x="2924" y="2475"/>
                  </a:cubicBezTo>
                  <a:cubicBezTo>
                    <a:pt x="2987" y="2500"/>
                    <a:pt x="3049" y="2525"/>
                    <a:pt x="3099" y="2537"/>
                  </a:cubicBezTo>
                  <a:cubicBezTo>
                    <a:pt x="3112" y="2550"/>
                    <a:pt x="3112" y="2562"/>
                    <a:pt x="3112" y="2575"/>
                  </a:cubicBezTo>
                  <a:cubicBezTo>
                    <a:pt x="3199" y="2675"/>
                    <a:pt x="3362" y="2662"/>
                    <a:pt x="3487" y="2700"/>
                  </a:cubicBezTo>
                  <a:cubicBezTo>
                    <a:pt x="4499" y="2887"/>
                    <a:pt x="5474" y="2737"/>
                    <a:pt x="6436" y="3100"/>
                  </a:cubicBezTo>
                  <a:cubicBezTo>
                    <a:pt x="5974" y="2850"/>
                    <a:pt x="5436" y="2712"/>
                    <a:pt x="4911" y="2625"/>
                  </a:cubicBezTo>
                  <a:cubicBezTo>
                    <a:pt x="4761" y="2587"/>
                    <a:pt x="4686" y="2550"/>
                    <a:pt x="4524" y="2462"/>
                  </a:cubicBezTo>
                  <a:cubicBezTo>
                    <a:pt x="3787" y="2062"/>
                    <a:pt x="3037" y="1688"/>
                    <a:pt x="2325" y="1263"/>
                  </a:cubicBezTo>
                  <a:lnTo>
                    <a:pt x="2325" y="1263"/>
                  </a:lnTo>
                  <a:cubicBezTo>
                    <a:pt x="2887" y="1650"/>
                    <a:pt x="3437" y="2087"/>
                    <a:pt x="4037" y="2425"/>
                  </a:cubicBezTo>
                  <a:cubicBezTo>
                    <a:pt x="3799" y="2362"/>
                    <a:pt x="3574" y="2287"/>
                    <a:pt x="3337" y="2150"/>
                  </a:cubicBezTo>
                  <a:cubicBezTo>
                    <a:pt x="2575" y="1675"/>
                    <a:pt x="1837" y="1150"/>
                    <a:pt x="1100" y="650"/>
                  </a:cubicBezTo>
                  <a:lnTo>
                    <a:pt x="1100" y="650"/>
                  </a:lnTo>
                  <a:cubicBezTo>
                    <a:pt x="1750" y="1163"/>
                    <a:pt x="2362" y="1725"/>
                    <a:pt x="3024" y="2212"/>
                  </a:cubicBezTo>
                  <a:cubicBezTo>
                    <a:pt x="2550" y="2013"/>
                    <a:pt x="2025" y="1663"/>
                    <a:pt x="1637" y="1350"/>
                  </a:cubicBezTo>
                  <a:cubicBezTo>
                    <a:pt x="1175" y="1000"/>
                    <a:pt x="513" y="4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5" name="Google Shape;5145;p15"/>
            <p:cNvSpPr/>
            <p:nvPr/>
          </p:nvSpPr>
          <p:spPr>
            <a:xfrm>
              <a:off x="7054075" y="1883050"/>
              <a:ext cx="61875" cy="44700"/>
            </a:xfrm>
            <a:custGeom>
              <a:avLst/>
              <a:gdLst/>
              <a:ahLst/>
              <a:cxnLst/>
              <a:rect l="l" t="t" r="r" b="b"/>
              <a:pathLst>
                <a:path w="2475" h="1788" extrusionOk="0">
                  <a:moveTo>
                    <a:pt x="0" y="0"/>
                  </a:moveTo>
                  <a:lnTo>
                    <a:pt x="0" y="0"/>
                  </a:lnTo>
                  <a:cubicBezTo>
                    <a:pt x="475" y="200"/>
                    <a:pt x="888" y="463"/>
                    <a:pt x="1238" y="750"/>
                  </a:cubicBezTo>
                  <a:cubicBezTo>
                    <a:pt x="1563" y="1000"/>
                    <a:pt x="1987" y="1475"/>
                    <a:pt x="2250" y="1787"/>
                  </a:cubicBezTo>
                  <a:cubicBezTo>
                    <a:pt x="2325" y="1675"/>
                    <a:pt x="2400" y="1562"/>
                    <a:pt x="2475" y="1450"/>
                  </a:cubicBezTo>
                  <a:cubicBezTo>
                    <a:pt x="1788" y="762"/>
                    <a:pt x="938" y="2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6" name="Google Shape;5146;p15"/>
            <p:cNvSpPr/>
            <p:nvPr/>
          </p:nvSpPr>
          <p:spPr>
            <a:xfrm>
              <a:off x="7086250" y="1876100"/>
              <a:ext cx="29700" cy="29450"/>
            </a:xfrm>
            <a:custGeom>
              <a:avLst/>
              <a:gdLst/>
              <a:ahLst/>
              <a:cxnLst/>
              <a:rect l="l" t="t" r="r" b="b"/>
              <a:pathLst>
                <a:path w="1188" h="1178" extrusionOk="0">
                  <a:moveTo>
                    <a:pt x="76" y="0"/>
                  </a:moveTo>
                  <a:cubicBezTo>
                    <a:pt x="68" y="0"/>
                    <a:pt x="59" y="1"/>
                    <a:pt x="51" y="3"/>
                  </a:cubicBezTo>
                  <a:cubicBezTo>
                    <a:pt x="1" y="28"/>
                    <a:pt x="1" y="91"/>
                    <a:pt x="38" y="128"/>
                  </a:cubicBezTo>
                  <a:cubicBezTo>
                    <a:pt x="413" y="491"/>
                    <a:pt x="850" y="778"/>
                    <a:pt x="1188" y="1178"/>
                  </a:cubicBezTo>
                  <a:cubicBezTo>
                    <a:pt x="975" y="803"/>
                    <a:pt x="713" y="478"/>
                    <a:pt x="388" y="203"/>
                  </a:cubicBezTo>
                  <a:cubicBezTo>
                    <a:pt x="272" y="134"/>
                    <a:pt x="178" y="0"/>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7" name="Google Shape;5147;p15"/>
            <p:cNvSpPr/>
            <p:nvPr/>
          </p:nvSpPr>
          <p:spPr>
            <a:xfrm>
              <a:off x="7056875" y="1868975"/>
              <a:ext cx="63450" cy="49075"/>
            </a:xfrm>
            <a:custGeom>
              <a:avLst/>
              <a:gdLst/>
              <a:ahLst/>
              <a:cxnLst/>
              <a:rect l="l" t="t" r="r" b="b"/>
              <a:pathLst>
                <a:path w="2538" h="1963" extrusionOk="0">
                  <a:moveTo>
                    <a:pt x="1" y="1"/>
                  </a:moveTo>
                  <a:lnTo>
                    <a:pt x="1" y="1"/>
                  </a:lnTo>
                  <a:cubicBezTo>
                    <a:pt x="976" y="401"/>
                    <a:pt x="1700" y="1163"/>
                    <a:pt x="2388" y="1963"/>
                  </a:cubicBezTo>
                  <a:cubicBezTo>
                    <a:pt x="2438" y="1888"/>
                    <a:pt x="2488" y="1800"/>
                    <a:pt x="2538" y="1725"/>
                  </a:cubicBezTo>
                  <a:cubicBezTo>
                    <a:pt x="1875" y="988"/>
                    <a:pt x="963"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8" name="Google Shape;5148;p15"/>
            <p:cNvSpPr/>
            <p:nvPr/>
          </p:nvSpPr>
          <p:spPr>
            <a:xfrm>
              <a:off x="7066250" y="1855850"/>
              <a:ext cx="65325" cy="54700"/>
            </a:xfrm>
            <a:custGeom>
              <a:avLst/>
              <a:gdLst/>
              <a:ahLst/>
              <a:cxnLst/>
              <a:rect l="l" t="t" r="r" b="b"/>
              <a:pathLst>
                <a:path w="2613" h="2188" extrusionOk="0">
                  <a:moveTo>
                    <a:pt x="1" y="1"/>
                  </a:moveTo>
                  <a:lnTo>
                    <a:pt x="1" y="1"/>
                  </a:lnTo>
                  <a:cubicBezTo>
                    <a:pt x="713" y="488"/>
                    <a:pt x="1575" y="1276"/>
                    <a:pt x="1988" y="1850"/>
                  </a:cubicBezTo>
                  <a:cubicBezTo>
                    <a:pt x="2075" y="1950"/>
                    <a:pt x="2138" y="2063"/>
                    <a:pt x="2200" y="2188"/>
                  </a:cubicBezTo>
                  <a:cubicBezTo>
                    <a:pt x="2288" y="2050"/>
                    <a:pt x="2363" y="1913"/>
                    <a:pt x="2450" y="1788"/>
                  </a:cubicBezTo>
                  <a:cubicBezTo>
                    <a:pt x="2500" y="1651"/>
                    <a:pt x="2563" y="1526"/>
                    <a:pt x="2613" y="1401"/>
                  </a:cubicBezTo>
                  <a:cubicBezTo>
                    <a:pt x="2325" y="1138"/>
                    <a:pt x="2000" y="913"/>
                    <a:pt x="1650" y="713"/>
                  </a:cubicBezTo>
                  <a:lnTo>
                    <a:pt x="1650" y="713"/>
                  </a:lnTo>
                  <a:cubicBezTo>
                    <a:pt x="1925" y="938"/>
                    <a:pt x="2163" y="1176"/>
                    <a:pt x="2400" y="1438"/>
                  </a:cubicBezTo>
                  <a:cubicBezTo>
                    <a:pt x="1975" y="1001"/>
                    <a:pt x="1438" y="713"/>
                    <a:pt x="938" y="376"/>
                  </a:cubicBezTo>
                  <a:lnTo>
                    <a:pt x="938" y="376"/>
                  </a:lnTo>
                  <a:cubicBezTo>
                    <a:pt x="1350" y="738"/>
                    <a:pt x="1800" y="1076"/>
                    <a:pt x="2150" y="1501"/>
                  </a:cubicBezTo>
                  <a:cubicBezTo>
                    <a:pt x="2194" y="1545"/>
                    <a:pt x="2238" y="1589"/>
                    <a:pt x="2274" y="1641"/>
                  </a:cubicBezTo>
                  <a:lnTo>
                    <a:pt x="2274" y="1641"/>
                  </a:lnTo>
                  <a:cubicBezTo>
                    <a:pt x="2270" y="1639"/>
                    <a:pt x="2267" y="1638"/>
                    <a:pt x="2263" y="1638"/>
                  </a:cubicBezTo>
                  <a:cubicBezTo>
                    <a:pt x="1638" y="938"/>
                    <a:pt x="826" y="4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9" name="Google Shape;5149;p15"/>
            <p:cNvSpPr/>
            <p:nvPr/>
          </p:nvSpPr>
          <p:spPr>
            <a:xfrm>
              <a:off x="7116875" y="1874300"/>
              <a:ext cx="16900" cy="15325"/>
            </a:xfrm>
            <a:custGeom>
              <a:avLst/>
              <a:gdLst/>
              <a:ahLst/>
              <a:cxnLst/>
              <a:rect l="l" t="t" r="r" b="b"/>
              <a:pathLst>
                <a:path w="676" h="613" extrusionOk="0">
                  <a:moveTo>
                    <a:pt x="0" y="0"/>
                  </a:moveTo>
                  <a:lnTo>
                    <a:pt x="0" y="0"/>
                  </a:lnTo>
                  <a:cubicBezTo>
                    <a:pt x="238" y="175"/>
                    <a:pt x="425" y="388"/>
                    <a:pt x="613" y="613"/>
                  </a:cubicBezTo>
                  <a:cubicBezTo>
                    <a:pt x="638" y="563"/>
                    <a:pt x="650" y="525"/>
                    <a:pt x="675" y="475"/>
                  </a:cubicBezTo>
                  <a:cubicBezTo>
                    <a:pt x="475" y="288"/>
                    <a:pt x="225" y="1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0" name="Google Shape;5150;p15"/>
            <p:cNvSpPr/>
            <p:nvPr/>
          </p:nvSpPr>
          <p:spPr>
            <a:xfrm>
              <a:off x="7115000" y="1867725"/>
              <a:ext cx="20950" cy="16275"/>
            </a:xfrm>
            <a:custGeom>
              <a:avLst/>
              <a:gdLst/>
              <a:ahLst/>
              <a:cxnLst/>
              <a:rect l="l" t="t" r="r" b="b"/>
              <a:pathLst>
                <a:path w="838" h="651" extrusionOk="0">
                  <a:moveTo>
                    <a:pt x="0" y="1"/>
                  </a:moveTo>
                  <a:lnTo>
                    <a:pt x="0" y="1"/>
                  </a:lnTo>
                  <a:cubicBezTo>
                    <a:pt x="300" y="176"/>
                    <a:pt x="550" y="401"/>
                    <a:pt x="788" y="651"/>
                  </a:cubicBezTo>
                  <a:cubicBezTo>
                    <a:pt x="800" y="613"/>
                    <a:pt x="813" y="576"/>
                    <a:pt x="838" y="538"/>
                  </a:cubicBezTo>
                  <a:cubicBezTo>
                    <a:pt x="838" y="538"/>
                    <a:pt x="838" y="526"/>
                    <a:pt x="838" y="513"/>
                  </a:cubicBezTo>
                  <a:cubicBezTo>
                    <a:pt x="600" y="301"/>
                    <a:pt x="313" y="1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1" name="Google Shape;5151;p15"/>
            <p:cNvSpPr/>
            <p:nvPr/>
          </p:nvSpPr>
          <p:spPr>
            <a:xfrm>
              <a:off x="7123425" y="1865850"/>
              <a:ext cx="15025" cy="10300"/>
            </a:xfrm>
            <a:custGeom>
              <a:avLst/>
              <a:gdLst/>
              <a:ahLst/>
              <a:cxnLst/>
              <a:rect l="l" t="t" r="r" b="b"/>
              <a:pathLst>
                <a:path w="601" h="412" extrusionOk="0">
                  <a:moveTo>
                    <a:pt x="1" y="1"/>
                  </a:moveTo>
                  <a:cubicBezTo>
                    <a:pt x="188" y="113"/>
                    <a:pt x="338" y="238"/>
                    <a:pt x="501" y="376"/>
                  </a:cubicBezTo>
                  <a:cubicBezTo>
                    <a:pt x="518" y="393"/>
                    <a:pt x="536" y="411"/>
                    <a:pt x="554" y="411"/>
                  </a:cubicBezTo>
                  <a:cubicBezTo>
                    <a:pt x="561" y="411"/>
                    <a:pt x="568" y="408"/>
                    <a:pt x="576" y="401"/>
                  </a:cubicBezTo>
                  <a:lnTo>
                    <a:pt x="588" y="401"/>
                  </a:lnTo>
                  <a:cubicBezTo>
                    <a:pt x="588" y="388"/>
                    <a:pt x="601" y="376"/>
                    <a:pt x="601" y="376"/>
                  </a:cubicBezTo>
                  <a:cubicBezTo>
                    <a:pt x="601" y="363"/>
                    <a:pt x="601" y="363"/>
                    <a:pt x="601" y="351"/>
                  </a:cubicBezTo>
                  <a:cubicBezTo>
                    <a:pt x="426" y="201"/>
                    <a:pt x="213"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2" name="Google Shape;5152;p15"/>
            <p:cNvSpPr/>
            <p:nvPr/>
          </p:nvSpPr>
          <p:spPr>
            <a:xfrm>
              <a:off x="7117175" y="1854600"/>
              <a:ext cx="23475" cy="18150"/>
            </a:xfrm>
            <a:custGeom>
              <a:avLst/>
              <a:gdLst/>
              <a:ahLst/>
              <a:cxnLst/>
              <a:rect l="l" t="t" r="r" b="b"/>
              <a:pathLst>
                <a:path w="939" h="726" extrusionOk="0">
                  <a:moveTo>
                    <a:pt x="1" y="1"/>
                  </a:moveTo>
                  <a:cubicBezTo>
                    <a:pt x="226" y="113"/>
                    <a:pt x="413" y="301"/>
                    <a:pt x="601" y="476"/>
                  </a:cubicBezTo>
                  <a:cubicBezTo>
                    <a:pt x="701" y="551"/>
                    <a:pt x="788" y="651"/>
                    <a:pt x="888" y="726"/>
                  </a:cubicBezTo>
                  <a:cubicBezTo>
                    <a:pt x="901" y="688"/>
                    <a:pt x="926" y="638"/>
                    <a:pt x="938" y="601"/>
                  </a:cubicBezTo>
                  <a:cubicBezTo>
                    <a:pt x="676" y="338"/>
                    <a:pt x="351"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3" name="Google Shape;5153;p15"/>
            <p:cNvSpPr/>
            <p:nvPr/>
          </p:nvSpPr>
          <p:spPr>
            <a:xfrm>
              <a:off x="7125000" y="1851175"/>
              <a:ext cx="17825" cy="16900"/>
            </a:xfrm>
            <a:custGeom>
              <a:avLst/>
              <a:gdLst/>
              <a:ahLst/>
              <a:cxnLst/>
              <a:rect l="l" t="t" r="r" b="b"/>
              <a:pathLst>
                <a:path w="713" h="676" extrusionOk="0">
                  <a:moveTo>
                    <a:pt x="0" y="1"/>
                  </a:moveTo>
                  <a:cubicBezTo>
                    <a:pt x="238" y="200"/>
                    <a:pt x="438" y="450"/>
                    <a:pt x="650" y="675"/>
                  </a:cubicBezTo>
                  <a:cubicBezTo>
                    <a:pt x="675" y="625"/>
                    <a:pt x="688" y="588"/>
                    <a:pt x="713" y="538"/>
                  </a:cubicBezTo>
                  <a:cubicBezTo>
                    <a:pt x="513" y="325"/>
                    <a:pt x="238" y="1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4" name="Google Shape;5154;p15"/>
            <p:cNvSpPr/>
            <p:nvPr/>
          </p:nvSpPr>
          <p:spPr>
            <a:xfrm>
              <a:off x="7126550" y="1844000"/>
              <a:ext cx="18150" cy="19075"/>
            </a:xfrm>
            <a:custGeom>
              <a:avLst/>
              <a:gdLst/>
              <a:ahLst/>
              <a:cxnLst/>
              <a:rect l="l" t="t" r="r" b="b"/>
              <a:pathLst>
                <a:path w="726" h="763" extrusionOk="0">
                  <a:moveTo>
                    <a:pt x="1" y="0"/>
                  </a:moveTo>
                  <a:lnTo>
                    <a:pt x="1" y="0"/>
                  </a:lnTo>
                  <a:cubicBezTo>
                    <a:pt x="213" y="175"/>
                    <a:pt x="363" y="375"/>
                    <a:pt x="513" y="562"/>
                  </a:cubicBezTo>
                  <a:cubicBezTo>
                    <a:pt x="563" y="625"/>
                    <a:pt x="626" y="687"/>
                    <a:pt x="676" y="762"/>
                  </a:cubicBezTo>
                  <a:cubicBezTo>
                    <a:pt x="688" y="712"/>
                    <a:pt x="713" y="662"/>
                    <a:pt x="726" y="625"/>
                  </a:cubicBezTo>
                  <a:cubicBezTo>
                    <a:pt x="513" y="387"/>
                    <a:pt x="276"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5" name="Google Shape;5155;p15"/>
            <p:cNvSpPr/>
            <p:nvPr/>
          </p:nvSpPr>
          <p:spPr>
            <a:xfrm>
              <a:off x="7126875" y="1824925"/>
              <a:ext cx="23750" cy="32525"/>
            </a:xfrm>
            <a:custGeom>
              <a:avLst/>
              <a:gdLst/>
              <a:ahLst/>
              <a:cxnLst/>
              <a:rect l="l" t="t" r="r" b="b"/>
              <a:pathLst>
                <a:path w="950" h="1301" extrusionOk="0">
                  <a:moveTo>
                    <a:pt x="300" y="1"/>
                  </a:moveTo>
                  <a:cubicBezTo>
                    <a:pt x="513" y="276"/>
                    <a:pt x="675" y="588"/>
                    <a:pt x="850" y="888"/>
                  </a:cubicBezTo>
                  <a:cubicBezTo>
                    <a:pt x="650" y="626"/>
                    <a:pt x="400" y="401"/>
                    <a:pt x="113" y="238"/>
                  </a:cubicBezTo>
                  <a:lnTo>
                    <a:pt x="113" y="238"/>
                  </a:lnTo>
                  <a:cubicBezTo>
                    <a:pt x="325" y="413"/>
                    <a:pt x="425" y="576"/>
                    <a:pt x="575" y="788"/>
                  </a:cubicBezTo>
                  <a:cubicBezTo>
                    <a:pt x="625" y="851"/>
                    <a:pt x="675" y="913"/>
                    <a:pt x="713" y="988"/>
                  </a:cubicBezTo>
                  <a:cubicBezTo>
                    <a:pt x="500" y="763"/>
                    <a:pt x="250" y="576"/>
                    <a:pt x="0" y="413"/>
                  </a:cubicBezTo>
                  <a:lnTo>
                    <a:pt x="0" y="413"/>
                  </a:lnTo>
                  <a:cubicBezTo>
                    <a:pt x="300" y="713"/>
                    <a:pt x="513" y="976"/>
                    <a:pt x="750" y="1300"/>
                  </a:cubicBezTo>
                  <a:cubicBezTo>
                    <a:pt x="825" y="1126"/>
                    <a:pt x="887" y="951"/>
                    <a:pt x="950" y="788"/>
                  </a:cubicBezTo>
                  <a:cubicBezTo>
                    <a:pt x="925" y="726"/>
                    <a:pt x="875" y="663"/>
                    <a:pt x="837" y="613"/>
                  </a:cubicBezTo>
                  <a:cubicBezTo>
                    <a:pt x="675" y="401"/>
                    <a:pt x="513" y="176"/>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6" name="Google Shape;5156;p15"/>
            <p:cNvSpPr/>
            <p:nvPr/>
          </p:nvSpPr>
          <p:spPr>
            <a:xfrm>
              <a:off x="7130925" y="1803700"/>
              <a:ext cx="24075" cy="40000"/>
            </a:xfrm>
            <a:custGeom>
              <a:avLst/>
              <a:gdLst/>
              <a:ahLst/>
              <a:cxnLst/>
              <a:rect l="l" t="t" r="r" b="b"/>
              <a:pathLst>
                <a:path w="963" h="1600" extrusionOk="0">
                  <a:moveTo>
                    <a:pt x="1" y="0"/>
                  </a:moveTo>
                  <a:lnTo>
                    <a:pt x="1" y="0"/>
                  </a:lnTo>
                  <a:cubicBezTo>
                    <a:pt x="301" y="325"/>
                    <a:pt x="576" y="787"/>
                    <a:pt x="738" y="1162"/>
                  </a:cubicBezTo>
                  <a:cubicBezTo>
                    <a:pt x="538" y="850"/>
                    <a:pt x="301" y="562"/>
                    <a:pt x="1" y="350"/>
                  </a:cubicBezTo>
                  <a:lnTo>
                    <a:pt x="1" y="350"/>
                  </a:lnTo>
                  <a:cubicBezTo>
                    <a:pt x="326" y="687"/>
                    <a:pt x="538" y="1137"/>
                    <a:pt x="763" y="1550"/>
                  </a:cubicBezTo>
                  <a:cubicBezTo>
                    <a:pt x="763" y="1575"/>
                    <a:pt x="788" y="1587"/>
                    <a:pt x="800" y="1600"/>
                  </a:cubicBezTo>
                  <a:cubicBezTo>
                    <a:pt x="863" y="1475"/>
                    <a:pt x="913" y="1337"/>
                    <a:pt x="963" y="1200"/>
                  </a:cubicBezTo>
                  <a:cubicBezTo>
                    <a:pt x="938" y="1137"/>
                    <a:pt x="900" y="1075"/>
                    <a:pt x="875" y="1012"/>
                  </a:cubicBezTo>
                  <a:cubicBezTo>
                    <a:pt x="663" y="625"/>
                    <a:pt x="363" y="26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7" name="Google Shape;5157;p15"/>
            <p:cNvSpPr/>
            <p:nvPr/>
          </p:nvSpPr>
          <p:spPr>
            <a:xfrm>
              <a:off x="7109550" y="1971150"/>
              <a:ext cx="1400" cy="325"/>
            </a:xfrm>
            <a:custGeom>
              <a:avLst/>
              <a:gdLst/>
              <a:ahLst/>
              <a:cxnLst/>
              <a:rect l="l" t="t" r="r" b="b"/>
              <a:pathLst>
                <a:path w="56" h="13" extrusionOk="0">
                  <a:moveTo>
                    <a:pt x="31" y="0"/>
                  </a:moveTo>
                  <a:cubicBezTo>
                    <a:pt x="24" y="0"/>
                    <a:pt x="21" y="4"/>
                    <a:pt x="17" y="8"/>
                  </a:cubicBezTo>
                  <a:lnTo>
                    <a:pt x="17" y="8"/>
                  </a:lnTo>
                  <a:cubicBezTo>
                    <a:pt x="30" y="4"/>
                    <a:pt x="49" y="0"/>
                    <a:pt x="56" y="0"/>
                  </a:cubicBezTo>
                  <a:close/>
                  <a:moveTo>
                    <a:pt x="17" y="8"/>
                  </a:moveTo>
                  <a:cubicBezTo>
                    <a:pt x="7" y="10"/>
                    <a:pt x="0" y="13"/>
                    <a:pt x="6" y="13"/>
                  </a:cubicBezTo>
                  <a:cubicBezTo>
                    <a:pt x="11" y="13"/>
                    <a:pt x="14" y="10"/>
                    <a:pt x="17" y="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8" name="Google Shape;5158;p15"/>
            <p:cNvSpPr/>
            <p:nvPr/>
          </p:nvSpPr>
          <p:spPr>
            <a:xfrm>
              <a:off x="6913800" y="1880550"/>
              <a:ext cx="199975" cy="99550"/>
            </a:xfrm>
            <a:custGeom>
              <a:avLst/>
              <a:gdLst/>
              <a:ahLst/>
              <a:cxnLst/>
              <a:rect l="l" t="t" r="r" b="b"/>
              <a:pathLst>
                <a:path w="7999" h="3982" extrusionOk="0">
                  <a:moveTo>
                    <a:pt x="4699" y="0"/>
                  </a:moveTo>
                  <a:lnTo>
                    <a:pt x="4699" y="0"/>
                  </a:lnTo>
                  <a:cubicBezTo>
                    <a:pt x="5349" y="275"/>
                    <a:pt x="5961" y="613"/>
                    <a:pt x="6549" y="987"/>
                  </a:cubicBezTo>
                  <a:cubicBezTo>
                    <a:pt x="5611" y="575"/>
                    <a:pt x="4549" y="325"/>
                    <a:pt x="3512" y="25"/>
                  </a:cubicBezTo>
                  <a:lnTo>
                    <a:pt x="3512" y="25"/>
                  </a:lnTo>
                  <a:cubicBezTo>
                    <a:pt x="4624" y="463"/>
                    <a:pt x="6161" y="1062"/>
                    <a:pt x="6961" y="1675"/>
                  </a:cubicBezTo>
                  <a:cubicBezTo>
                    <a:pt x="6299" y="1337"/>
                    <a:pt x="5599" y="1087"/>
                    <a:pt x="4862" y="987"/>
                  </a:cubicBezTo>
                  <a:lnTo>
                    <a:pt x="4862" y="987"/>
                  </a:lnTo>
                  <a:cubicBezTo>
                    <a:pt x="5499" y="1162"/>
                    <a:pt x="6074" y="1500"/>
                    <a:pt x="6649" y="1850"/>
                  </a:cubicBezTo>
                  <a:cubicBezTo>
                    <a:pt x="5936" y="1637"/>
                    <a:pt x="5212" y="1487"/>
                    <a:pt x="4524" y="1200"/>
                  </a:cubicBezTo>
                  <a:lnTo>
                    <a:pt x="4524" y="1200"/>
                  </a:lnTo>
                  <a:cubicBezTo>
                    <a:pt x="5187" y="1612"/>
                    <a:pt x="5911" y="1900"/>
                    <a:pt x="6624" y="2212"/>
                  </a:cubicBezTo>
                  <a:cubicBezTo>
                    <a:pt x="5686" y="2000"/>
                    <a:pt x="4749" y="1787"/>
                    <a:pt x="3849" y="1450"/>
                  </a:cubicBezTo>
                  <a:lnTo>
                    <a:pt x="3849" y="1450"/>
                  </a:lnTo>
                  <a:cubicBezTo>
                    <a:pt x="4624" y="1837"/>
                    <a:pt x="5349" y="2187"/>
                    <a:pt x="6099" y="2475"/>
                  </a:cubicBezTo>
                  <a:cubicBezTo>
                    <a:pt x="5012" y="2300"/>
                    <a:pt x="3699" y="1962"/>
                    <a:pt x="2775" y="1287"/>
                  </a:cubicBezTo>
                  <a:lnTo>
                    <a:pt x="2775" y="1287"/>
                  </a:lnTo>
                  <a:cubicBezTo>
                    <a:pt x="3450" y="1887"/>
                    <a:pt x="4199" y="2300"/>
                    <a:pt x="4999" y="2587"/>
                  </a:cubicBezTo>
                  <a:cubicBezTo>
                    <a:pt x="4637" y="2512"/>
                    <a:pt x="4249" y="2412"/>
                    <a:pt x="3862" y="2275"/>
                  </a:cubicBezTo>
                  <a:cubicBezTo>
                    <a:pt x="3112" y="2012"/>
                    <a:pt x="2212" y="1537"/>
                    <a:pt x="1475" y="1012"/>
                  </a:cubicBezTo>
                  <a:lnTo>
                    <a:pt x="1475" y="1012"/>
                  </a:lnTo>
                  <a:cubicBezTo>
                    <a:pt x="2262" y="1687"/>
                    <a:pt x="3150" y="2300"/>
                    <a:pt x="4124" y="2687"/>
                  </a:cubicBezTo>
                  <a:cubicBezTo>
                    <a:pt x="4387" y="2799"/>
                    <a:pt x="4712" y="2912"/>
                    <a:pt x="5049" y="2999"/>
                  </a:cubicBezTo>
                  <a:cubicBezTo>
                    <a:pt x="3187" y="2625"/>
                    <a:pt x="1425" y="1675"/>
                    <a:pt x="38" y="63"/>
                  </a:cubicBezTo>
                  <a:lnTo>
                    <a:pt x="38" y="63"/>
                  </a:lnTo>
                  <a:cubicBezTo>
                    <a:pt x="888" y="1200"/>
                    <a:pt x="1937" y="2212"/>
                    <a:pt x="3212" y="2862"/>
                  </a:cubicBezTo>
                  <a:cubicBezTo>
                    <a:pt x="3537" y="3024"/>
                    <a:pt x="3874" y="3162"/>
                    <a:pt x="4224" y="3274"/>
                  </a:cubicBezTo>
                  <a:cubicBezTo>
                    <a:pt x="3100" y="3012"/>
                    <a:pt x="2112" y="2462"/>
                    <a:pt x="1113" y="1575"/>
                  </a:cubicBezTo>
                  <a:lnTo>
                    <a:pt x="1113" y="1575"/>
                  </a:lnTo>
                  <a:cubicBezTo>
                    <a:pt x="1675" y="2200"/>
                    <a:pt x="2325" y="2762"/>
                    <a:pt x="3062" y="3174"/>
                  </a:cubicBezTo>
                  <a:cubicBezTo>
                    <a:pt x="2150" y="2837"/>
                    <a:pt x="1338" y="2350"/>
                    <a:pt x="638" y="1612"/>
                  </a:cubicBezTo>
                  <a:lnTo>
                    <a:pt x="638" y="1612"/>
                  </a:lnTo>
                  <a:cubicBezTo>
                    <a:pt x="1100" y="2262"/>
                    <a:pt x="1762" y="2799"/>
                    <a:pt x="2487" y="3199"/>
                  </a:cubicBezTo>
                  <a:cubicBezTo>
                    <a:pt x="1613" y="2899"/>
                    <a:pt x="813" y="2462"/>
                    <a:pt x="150" y="1737"/>
                  </a:cubicBezTo>
                  <a:lnTo>
                    <a:pt x="150" y="1737"/>
                  </a:lnTo>
                  <a:cubicBezTo>
                    <a:pt x="450" y="2162"/>
                    <a:pt x="825" y="2525"/>
                    <a:pt x="1238" y="2837"/>
                  </a:cubicBezTo>
                  <a:cubicBezTo>
                    <a:pt x="788" y="2600"/>
                    <a:pt x="338" y="2350"/>
                    <a:pt x="0" y="1962"/>
                  </a:cubicBezTo>
                  <a:lnTo>
                    <a:pt x="0" y="1962"/>
                  </a:lnTo>
                  <a:cubicBezTo>
                    <a:pt x="313" y="2537"/>
                    <a:pt x="938" y="2849"/>
                    <a:pt x="1463" y="3187"/>
                  </a:cubicBezTo>
                  <a:cubicBezTo>
                    <a:pt x="1556" y="3224"/>
                    <a:pt x="1784" y="3431"/>
                    <a:pt x="1918" y="3431"/>
                  </a:cubicBezTo>
                  <a:cubicBezTo>
                    <a:pt x="1963" y="3431"/>
                    <a:pt x="1997" y="3408"/>
                    <a:pt x="2012" y="3349"/>
                  </a:cubicBezTo>
                  <a:cubicBezTo>
                    <a:pt x="2012" y="3337"/>
                    <a:pt x="2012" y="3337"/>
                    <a:pt x="2012" y="3324"/>
                  </a:cubicBezTo>
                  <a:cubicBezTo>
                    <a:pt x="2225" y="3437"/>
                    <a:pt x="2450" y="3537"/>
                    <a:pt x="2675" y="3612"/>
                  </a:cubicBezTo>
                  <a:cubicBezTo>
                    <a:pt x="3200" y="3802"/>
                    <a:pt x="3886" y="3982"/>
                    <a:pt x="4382" y="3982"/>
                  </a:cubicBezTo>
                  <a:cubicBezTo>
                    <a:pt x="4441" y="3982"/>
                    <a:pt x="4497" y="3979"/>
                    <a:pt x="4549" y="3974"/>
                  </a:cubicBezTo>
                  <a:cubicBezTo>
                    <a:pt x="4562" y="3962"/>
                    <a:pt x="4587" y="3949"/>
                    <a:pt x="4599" y="3924"/>
                  </a:cubicBezTo>
                  <a:cubicBezTo>
                    <a:pt x="4712" y="3937"/>
                    <a:pt x="4824" y="3949"/>
                    <a:pt x="4937" y="3962"/>
                  </a:cubicBezTo>
                  <a:cubicBezTo>
                    <a:pt x="4999" y="3937"/>
                    <a:pt x="5037" y="3874"/>
                    <a:pt x="5037" y="3812"/>
                  </a:cubicBezTo>
                  <a:cubicBezTo>
                    <a:pt x="5274" y="3837"/>
                    <a:pt x="5511" y="3849"/>
                    <a:pt x="5749" y="3849"/>
                  </a:cubicBezTo>
                  <a:cubicBezTo>
                    <a:pt x="5824" y="3849"/>
                    <a:pt x="5911" y="3849"/>
                    <a:pt x="5961" y="3787"/>
                  </a:cubicBezTo>
                  <a:cubicBezTo>
                    <a:pt x="5999" y="3762"/>
                    <a:pt x="6011" y="3724"/>
                    <a:pt x="6011" y="3687"/>
                  </a:cubicBezTo>
                  <a:cubicBezTo>
                    <a:pt x="6199" y="3712"/>
                    <a:pt x="6386" y="3712"/>
                    <a:pt x="6574" y="3724"/>
                  </a:cubicBezTo>
                  <a:cubicBezTo>
                    <a:pt x="6699" y="3574"/>
                    <a:pt x="6811" y="3412"/>
                    <a:pt x="6924" y="3262"/>
                  </a:cubicBezTo>
                  <a:cubicBezTo>
                    <a:pt x="7199" y="2899"/>
                    <a:pt x="7461" y="2512"/>
                    <a:pt x="7711" y="2125"/>
                  </a:cubicBezTo>
                  <a:cubicBezTo>
                    <a:pt x="7811" y="1975"/>
                    <a:pt x="7898" y="1825"/>
                    <a:pt x="7998" y="1675"/>
                  </a:cubicBezTo>
                  <a:cubicBezTo>
                    <a:pt x="7848" y="1525"/>
                    <a:pt x="7686" y="1375"/>
                    <a:pt x="7511" y="1250"/>
                  </a:cubicBezTo>
                  <a:cubicBezTo>
                    <a:pt x="6636" y="713"/>
                    <a:pt x="5686" y="288"/>
                    <a:pt x="46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9" name="Google Shape;5159;p15"/>
            <p:cNvSpPr/>
            <p:nvPr/>
          </p:nvSpPr>
          <p:spPr>
            <a:xfrm>
              <a:off x="6905050" y="1734950"/>
              <a:ext cx="199350" cy="52775"/>
            </a:xfrm>
            <a:custGeom>
              <a:avLst/>
              <a:gdLst/>
              <a:ahLst/>
              <a:cxnLst/>
              <a:rect l="l" t="t" r="r" b="b"/>
              <a:pathLst>
                <a:path w="7974" h="2111" extrusionOk="0">
                  <a:moveTo>
                    <a:pt x="1" y="1"/>
                  </a:moveTo>
                  <a:lnTo>
                    <a:pt x="1" y="1"/>
                  </a:lnTo>
                  <a:cubicBezTo>
                    <a:pt x="738" y="376"/>
                    <a:pt x="1513" y="688"/>
                    <a:pt x="2237" y="1075"/>
                  </a:cubicBezTo>
                  <a:cubicBezTo>
                    <a:pt x="3075" y="1500"/>
                    <a:pt x="3987" y="1950"/>
                    <a:pt x="4724" y="2025"/>
                  </a:cubicBezTo>
                  <a:cubicBezTo>
                    <a:pt x="4949" y="2063"/>
                    <a:pt x="5187" y="2075"/>
                    <a:pt x="5412" y="2088"/>
                  </a:cubicBezTo>
                  <a:cubicBezTo>
                    <a:pt x="5459" y="2088"/>
                    <a:pt x="5563" y="2110"/>
                    <a:pt x="5647" y="2110"/>
                  </a:cubicBezTo>
                  <a:cubicBezTo>
                    <a:pt x="5717" y="2110"/>
                    <a:pt x="5774" y="2095"/>
                    <a:pt x="5774" y="2038"/>
                  </a:cubicBezTo>
                  <a:cubicBezTo>
                    <a:pt x="5855" y="2049"/>
                    <a:pt x="5942" y="2057"/>
                    <a:pt x="6021" y="2057"/>
                  </a:cubicBezTo>
                  <a:cubicBezTo>
                    <a:pt x="6208" y="2057"/>
                    <a:pt x="6349" y="2012"/>
                    <a:pt x="6261" y="1863"/>
                  </a:cubicBezTo>
                  <a:lnTo>
                    <a:pt x="6261" y="1863"/>
                  </a:lnTo>
                  <a:cubicBezTo>
                    <a:pt x="6432" y="1890"/>
                    <a:pt x="6601" y="1906"/>
                    <a:pt x="6766" y="1906"/>
                  </a:cubicBezTo>
                  <a:cubicBezTo>
                    <a:pt x="6975" y="1906"/>
                    <a:pt x="7178" y="1881"/>
                    <a:pt x="7374" y="1825"/>
                  </a:cubicBezTo>
                  <a:cubicBezTo>
                    <a:pt x="7399" y="1813"/>
                    <a:pt x="7411" y="1788"/>
                    <a:pt x="7411" y="1763"/>
                  </a:cubicBezTo>
                  <a:cubicBezTo>
                    <a:pt x="7436" y="1763"/>
                    <a:pt x="7449" y="1763"/>
                    <a:pt x="7474" y="1750"/>
                  </a:cubicBezTo>
                  <a:cubicBezTo>
                    <a:pt x="7499" y="1738"/>
                    <a:pt x="7511" y="1700"/>
                    <a:pt x="7524" y="1675"/>
                  </a:cubicBezTo>
                  <a:cubicBezTo>
                    <a:pt x="7561" y="1688"/>
                    <a:pt x="7599" y="1700"/>
                    <a:pt x="7636" y="1713"/>
                  </a:cubicBezTo>
                  <a:cubicBezTo>
                    <a:pt x="7686" y="1675"/>
                    <a:pt x="7749" y="1650"/>
                    <a:pt x="7811" y="1613"/>
                  </a:cubicBezTo>
                  <a:cubicBezTo>
                    <a:pt x="7848" y="1600"/>
                    <a:pt x="7886" y="1588"/>
                    <a:pt x="7923" y="1563"/>
                  </a:cubicBezTo>
                  <a:cubicBezTo>
                    <a:pt x="7936" y="1550"/>
                    <a:pt x="7948" y="1550"/>
                    <a:pt x="7973" y="1538"/>
                  </a:cubicBezTo>
                  <a:cubicBezTo>
                    <a:pt x="7111" y="1263"/>
                    <a:pt x="6274" y="913"/>
                    <a:pt x="5374" y="776"/>
                  </a:cubicBezTo>
                  <a:lnTo>
                    <a:pt x="5374" y="776"/>
                  </a:lnTo>
                  <a:cubicBezTo>
                    <a:pt x="5999" y="976"/>
                    <a:pt x="6586" y="1263"/>
                    <a:pt x="7211" y="1538"/>
                  </a:cubicBezTo>
                  <a:cubicBezTo>
                    <a:pt x="7049" y="1513"/>
                    <a:pt x="6899" y="1475"/>
                    <a:pt x="6724" y="1413"/>
                  </a:cubicBezTo>
                  <a:cubicBezTo>
                    <a:pt x="5599" y="1013"/>
                    <a:pt x="4487" y="613"/>
                    <a:pt x="3237" y="388"/>
                  </a:cubicBezTo>
                  <a:lnTo>
                    <a:pt x="3237" y="388"/>
                  </a:lnTo>
                  <a:cubicBezTo>
                    <a:pt x="4037" y="638"/>
                    <a:pt x="4674" y="876"/>
                    <a:pt x="5449" y="1200"/>
                  </a:cubicBezTo>
                  <a:cubicBezTo>
                    <a:pt x="5886" y="1363"/>
                    <a:pt x="6336" y="1563"/>
                    <a:pt x="6799" y="1675"/>
                  </a:cubicBezTo>
                  <a:cubicBezTo>
                    <a:pt x="6211" y="1663"/>
                    <a:pt x="5649" y="1450"/>
                    <a:pt x="5049" y="1225"/>
                  </a:cubicBezTo>
                  <a:cubicBezTo>
                    <a:pt x="3949" y="838"/>
                    <a:pt x="2825" y="513"/>
                    <a:pt x="1738" y="101"/>
                  </a:cubicBezTo>
                  <a:lnTo>
                    <a:pt x="1738" y="101"/>
                  </a:lnTo>
                  <a:cubicBezTo>
                    <a:pt x="2737" y="576"/>
                    <a:pt x="3737" y="1038"/>
                    <a:pt x="4762" y="1438"/>
                  </a:cubicBezTo>
                  <a:cubicBezTo>
                    <a:pt x="5149" y="1588"/>
                    <a:pt x="5574" y="1738"/>
                    <a:pt x="6011" y="1825"/>
                  </a:cubicBezTo>
                  <a:cubicBezTo>
                    <a:pt x="5961" y="1825"/>
                    <a:pt x="5911" y="1825"/>
                    <a:pt x="5861" y="1813"/>
                  </a:cubicBezTo>
                  <a:cubicBezTo>
                    <a:pt x="5662" y="1800"/>
                    <a:pt x="5124" y="1675"/>
                    <a:pt x="4824" y="1550"/>
                  </a:cubicBezTo>
                  <a:cubicBezTo>
                    <a:pt x="3637" y="1063"/>
                    <a:pt x="2062" y="501"/>
                    <a:pt x="713" y="26"/>
                  </a:cubicBezTo>
                  <a:lnTo>
                    <a:pt x="713" y="26"/>
                  </a:lnTo>
                  <a:cubicBezTo>
                    <a:pt x="1738" y="476"/>
                    <a:pt x="2750" y="951"/>
                    <a:pt x="3775" y="1400"/>
                  </a:cubicBezTo>
                  <a:cubicBezTo>
                    <a:pt x="4124" y="1550"/>
                    <a:pt x="4462" y="1713"/>
                    <a:pt x="4824" y="1838"/>
                  </a:cubicBezTo>
                  <a:cubicBezTo>
                    <a:pt x="4387" y="1738"/>
                    <a:pt x="4137" y="1638"/>
                    <a:pt x="3725" y="1450"/>
                  </a:cubicBezTo>
                  <a:cubicBezTo>
                    <a:pt x="2512" y="901"/>
                    <a:pt x="1238" y="4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0" name="Google Shape;5160;p15"/>
            <p:cNvSpPr/>
            <p:nvPr/>
          </p:nvSpPr>
          <p:spPr>
            <a:xfrm>
              <a:off x="6972525" y="1714300"/>
              <a:ext cx="113750" cy="49100"/>
            </a:xfrm>
            <a:custGeom>
              <a:avLst/>
              <a:gdLst/>
              <a:ahLst/>
              <a:cxnLst/>
              <a:rect l="l" t="t" r="r" b="b"/>
              <a:pathLst>
                <a:path w="4550" h="1964" extrusionOk="0">
                  <a:moveTo>
                    <a:pt x="96" y="1"/>
                  </a:moveTo>
                  <a:cubicBezTo>
                    <a:pt x="74" y="1"/>
                    <a:pt x="54" y="12"/>
                    <a:pt x="38" y="27"/>
                  </a:cubicBezTo>
                  <a:cubicBezTo>
                    <a:pt x="1" y="64"/>
                    <a:pt x="26" y="139"/>
                    <a:pt x="76" y="152"/>
                  </a:cubicBezTo>
                  <a:cubicBezTo>
                    <a:pt x="626" y="502"/>
                    <a:pt x="1176" y="864"/>
                    <a:pt x="1788" y="1077"/>
                  </a:cubicBezTo>
                  <a:cubicBezTo>
                    <a:pt x="2700" y="1414"/>
                    <a:pt x="3737" y="1402"/>
                    <a:pt x="4550" y="1964"/>
                  </a:cubicBezTo>
                  <a:cubicBezTo>
                    <a:pt x="4175" y="1639"/>
                    <a:pt x="3700" y="1439"/>
                    <a:pt x="3225" y="1289"/>
                  </a:cubicBezTo>
                  <a:cubicBezTo>
                    <a:pt x="2850" y="1177"/>
                    <a:pt x="2463" y="1139"/>
                    <a:pt x="2088" y="1014"/>
                  </a:cubicBezTo>
                  <a:cubicBezTo>
                    <a:pt x="1663" y="877"/>
                    <a:pt x="1263" y="702"/>
                    <a:pt x="851" y="464"/>
                  </a:cubicBezTo>
                  <a:cubicBezTo>
                    <a:pt x="613" y="314"/>
                    <a:pt x="376" y="164"/>
                    <a:pt x="138" y="14"/>
                  </a:cubicBezTo>
                  <a:cubicBezTo>
                    <a:pt x="124" y="5"/>
                    <a:pt x="110"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1" name="Google Shape;5161;p15"/>
            <p:cNvSpPr/>
            <p:nvPr/>
          </p:nvSpPr>
          <p:spPr>
            <a:xfrm>
              <a:off x="7022525" y="1708575"/>
              <a:ext cx="93125" cy="61000"/>
            </a:xfrm>
            <a:custGeom>
              <a:avLst/>
              <a:gdLst/>
              <a:ahLst/>
              <a:cxnLst/>
              <a:rect l="l" t="t" r="r" b="b"/>
              <a:pathLst>
                <a:path w="3725" h="2440" extrusionOk="0">
                  <a:moveTo>
                    <a:pt x="2262" y="668"/>
                  </a:moveTo>
                  <a:cubicBezTo>
                    <a:pt x="2337" y="731"/>
                    <a:pt x="2412" y="793"/>
                    <a:pt x="2475" y="868"/>
                  </a:cubicBezTo>
                  <a:cubicBezTo>
                    <a:pt x="2337" y="806"/>
                    <a:pt x="2187" y="756"/>
                    <a:pt x="2037" y="706"/>
                  </a:cubicBezTo>
                  <a:cubicBezTo>
                    <a:pt x="2062" y="706"/>
                    <a:pt x="2087" y="718"/>
                    <a:pt x="2100" y="718"/>
                  </a:cubicBezTo>
                  <a:cubicBezTo>
                    <a:pt x="2121" y="729"/>
                    <a:pt x="2143" y="734"/>
                    <a:pt x="2164" y="734"/>
                  </a:cubicBezTo>
                  <a:cubicBezTo>
                    <a:pt x="2217" y="734"/>
                    <a:pt x="2262" y="704"/>
                    <a:pt x="2262" y="668"/>
                  </a:cubicBezTo>
                  <a:close/>
                  <a:moveTo>
                    <a:pt x="1453" y="1"/>
                  </a:moveTo>
                  <a:cubicBezTo>
                    <a:pt x="1434" y="1"/>
                    <a:pt x="1414" y="9"/>
                    <a:pt x="1387" y="31"/>
                  </a:cubicBezTo>
                  <a:cubicBezTo>
                    <a:pt x="1350" y="69"/>
                    <a:pt x="1362" y="131"/>
                    <a:pt x="1412" y="156"/>
                  </a:cubicBezTo>
                  <a:cubicBezTo>
                    <a:pt x="1575" y="231"/>
                    <a:pt x="1725" y="306"/>
                    <a:pt x="1862" y="393"/>
                  </a:cubicBezTo>
                  <a:cubicBezTo>
                    <a:pt x="1725" y="331"/>
                    <a:pt x="1550" y="293"/>
                    <a:pt x="1412" y="243"/>
                  </a:cubicBezTo>
                  <a:cubicBezTo>
                    <a:pt x="1124" y="174"/>
                    <a:pt x="827" y="120"/>
                    <a:pt x="535" y="120"/>
                  </a:cubicBezTo>
                  <a:cubicBezTo>
                    <a:pt x="460" y="120"/>
                    <a:pt x="386" y="123"/>
                    <a:pt x="313" y="131"/>
                  </a:cubicBezTo>
                  <a:cubicBezTo>
                    <a:pt x="563" y="144"/>
                    <a:pt x="813" y="206"/>
                    <a:pt x="1063" y="281"/>
                  </a:cubicBezTo>
                  <a:cubicBezTo>
                    <a:pt x="713" y="231"/>
                    <a:pt x="363" y="231"/>
                    <a:pt x="13" y="231"/>
                  </a:cubicBezTo>
                  <a:cubicBezTo>
                    <a:pt x="588" y="306"/>
                    <a:pt x="1150" y="443"/>
                    <a:pt x="1712" y="606"/>
                  </a:cubicBezTo>
                  <a:cubicBezTo>
                    <a:pt x="1275" y="493"/>
                    <a:pt x="813" y="468"/>
                    <a:pt x="350" y="456"/>
                  </a:cubicBezTo>
                  <a:lnTo>
                    <a:pt x="350" y="456"/>
                  </a:lnTo>
                  <a:cubicBezTo>
                    <a:pt x="1200" y="593"/>
                    <a:pt x="1812" y="793"/>
                    <a:pt x="2512" y="1131"/>
                  </a:cubicBezTo>
                  <a:cubicBezTo>
                    <a:pt x="2350" y="1056"/>
                    <a:pt x="2187" y="993"/>
                    <a:pt x="2037" y="943"/>
                  </a:cubicBezTo>
                  <a:cubicBezTo>
                    <a:pt x="1500" y="781"/>
                    <a:pt x="988" y="806"/>
                    <a:pt x="438" y="743"/>
                  </a:cubicBezTo>
                  <a:lnTo>
                    <a:pt x="438" y="743"/>
                  </a:lnTo>
                  <a:cubicBezTo>
                    <a:pt x="950" y="868"/>
                    <a:pt x="1487" y="918"/>
                    <a:pt x="1987" y="1118"/>
                  </a:cubicBezTo>
                  <a:cubicBezTo>
                    <a:pt x="2100" y="1168"/>
                    <a:pt x="2275" y="1256"/>
                    <a:pt x="2462" y="1356"/>
                  </a:cubicBezTo>
                  <a:cubicBezTo>
                    <a:pt x="1875" y="1131"/>
                    <a:pt x="1225" y="1018"/>
                    <a:pt x="638" y="1006"/>
                  </a:cubicBezTo>
                  <a:lnTo>
                    <a:pt x="638" y="1006"/>
                  </a:lnTo>
                  <a:cubicBezTo>
                    <a:pt x="1375" y="1106"/>
                    <a:pt x="2037" y="1331"/>
                    <a:pt x="2662" y="1668"/>
                  </a:cubicBezTo>
                  <a:cubicBezTo>
                    <a:pt x="2587" y="1631"/>
                    <a:pt x="2525" y="1606"/>
                    <a:pt x="2462" y="1581"/>
                  </a:cubicBezTo>
                  <a:cubicBezTo>
                    <a:pt x="1675" y="1243"/>
                    <a:pt x="825" y="1193"/>
                    <a:pt x="0" y="1068"/>
                  </a:cubicBezTo>
                  <a:lnTo>
                    <a:pt x="0" y="1068"/>
                  </a:lnTo>
                  <a:cubicBezTo>
                    <a:pt x="1262" y="1343"/>
                    <a:pt x="2262" y="1643"/>
                    <a:pt x="3324" y="2380"/>
                  </a:cubicBezTo>
                  <a:cubicBezTo>
                    <a:pt x="3361" y="2421"/>
                    <a:pt x="3408" y="2439"/>
                    <a:pt x="3453" y="2439"/>
                  </a:cubicBezTo>
                  <a:cubicBezTo>
                    <a:pt x="3547" y="2439"/>
                    <a:pt x="3633" y="2361"/>
                    <a:pt x="3599" y="2243"/>
                  </a:cubicBezTo>
                  <a:cubicBezTo>
                    <a:pt x="3599" y="2243"/>
                    <a:pt x="3599" y="2230"/>
                    <a:pt x="3599" y="2230"/>
                  </a:cubicBezTo>
                  <a:cubicBezTo>
                    <a:pt x="3662" y="2230"/>
                    <a:pt x="3724" y="2155"/>
                    <a:pt x="3699" y="2080"/>
                  </a:cubicBezTo>
                  <a:cubicBezTo>
                    <a:pt x="3574" y="1956"/>
                    <a:pt x="3424" y="1831"/>
                    <a:pt x="3249" y="1731"/>
                  </a:cubicBezTo>
                  <a:cubicBezTo>
                    <a:pt x="3312" y="1706"/>
                    <a:pt x="3349" y="1618"/>
                    <a:pt x="3299" y="1556"/>
                  </a:cubicBezTo>
                  <a:cubicBezTo>
                    <a:pt x="3162" y="1443"/>
                    <a:pt x="2937" y="1318"/>
                    <a:pt x="2700" y="1206"/>
                  </a:cubicBezTo>
                  <a:lnTo>
                    <a:pt x="2700" y="1206"/>
                  </a:lnTo>
                  <a:cubicBezTo>
                    <a:pt x="2714" y="1208"/>
                    <a:pt x="2728" y="1210"/>
                    <a:pt x="2742" y="1210"/>
                  </a:cubicBezTo>
                  <a:cubicBezTo>
                    <a:pt x="2804" y="1210"/>
                    <a:pt x="2857" y="1182"/>
                    <a:pt x="2837" y="1081"/>
                  </a:cubicBezTo>
                  <a:cubicBezTo>
                    <a:pt x="2837" y="1043"/>
                    <a:pt x="2812" y="1018"/>
                    <a:pt x="2787" y="1006"/>
                  </a:cubicBezTo>
                  <a:cubicBezTo>
                    <a:pt x="2700" y="968"/>
                    <a:pt x="2612" y="931"/>
                    <a:pt x="2537" y="893"/>
                  </a:cubicBezTo>
                  <a:cubicBezTo>
                    <a:pt x="2412" y="668"/>
                    <a:pt x="2237" y="468"/>
                    <a:pt x="2025" y="306"/>
                  </a:cubicBezTo>
                  <a:cubicBezTo>
                    <a:pt x="1887" y="206"/>
                    <a:pt x="1737" y="106"/>
                    <a:pt x="1562" y="44"/>
                  </a:cubicBezTo>
                  <a:cubicBezTo>
                    <a:pt x="1514" y="27"/>
                    <a:pt x="1486"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2" name="Google Shape;5162;p15"/>
            <p:cNvSpPr/>
            <p:nvPr/>
          </p:nvSpPr>
          <p:spPr>
            <a:xfrm>
              <a:off x="6970650" y="1782125"/>
              <a:ext cx="119700" cy="16625"/>
            </a:xfrm>
            <a:custGeom>
              <a:avLst/>
              <a:gdLst/>
              <a:ahLst/>
              <a:cxnLst/>
              <a:rect l="l" t="t" r="r" b="b"/>
              <a:pathLst>
                <a:path w="4788" h="665" extrusionOk="0">
                  <a:moveTo>
                    <a:pt x="1" y="1"/>
                  </a:moveTo>
                  <a:lnTo>
                    <a:pt x="1" y="1"/>
                  </a:lnTo>
                  <a:cubicBezTo>
                    <a:pt x="601" y="313"/>
                    <a:pt x="1263" y="563"/>
                    <a:pt x="1938" y="651"/>
                  </a:cubicBezTo>
                  <a:cubicBezTo>
                    <a:pt x="2066" y="660"/>
                    <a:pt x="2191" y="665"/>
                    <a:pt x="2313" y="665"/>
                  </a:cubicBezTo>
                  <a:cubicBezTo>
                    <a:pt x="2976" y="665"/>
                    <a:pt x="3562" y="530"/>
                    <a:pt x="4237" y="351"/>
                  </a:cubicBezTo>
                  <a:cubicBezTo>
                    <a:pt x="4425" y="301"/>
                    <a:pt x="4600" y="238"/>
                    <a:pt x="4787" y="188"/>
                  </a:cubicBezTo>
                  <a:lnTo>
                    <a:pt x="4787" y="188"/>
                  </a:lnTo>
                  <a:cubicBezTo>
                    <a:pt x="4625" y="213"/>
                    <a:pt x="4400" y="251"/>
                    <a:pt x="4212" y="276"/>
                  </a:cubicBezTo>
                  <a:cubicBezTo>
                    <a:pt x="3598" y="357"/>
                    <a:pt x="3023" y="409"/>
                    <a:pt x="2461" y="409"/>
                  </a:cubicBezTo>
                  <a:cubicBezTo>
                    <a:pt x="1640" y="409"/>
                    <a:pt x="847" y="29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3" name="Google Shape;5163;p15"/>
            <p:cNvSpPr/>
            <p:nvPr/>
          </p:nvSpPr>
          <p:spPr>
            <a:xfrm>
              <a:off x="6992850" y="1797650"/>
              <a:ext cx="95925" cy="6550"/>
            </a:xfrm>
            <a:custGeom>
              <a:avLst/>
              <a:gdLst/>
              <a:ahLst/>
              <a:cxnLst/>
              <a:rect l="l" t="t" r="r" b="b"/>
              <a:pathLst>
                <a:path w="3837" h="262" extrusionOk="0">
                  <a:moveTo>
                    <a:pt x="3449" y="1"/>
                  </a:moveTo>
                  <a:cubicBezTo>
                    <a:pt x="2431" y="1"/>
                    <a:pt x="1406" y="71"/>
                    <a:pt x="387" y="71"/>
                  </a:cubicBezTo>
                  <a:cubicBezTo>
                    <a:pt x="258" y="71"/>
                    <a:pt x="129" y="70"/>
                    <a:pt x="0" y="67"/>
                  </a:cubicBezTo>
                  <a:lnTo>
                    <a:pt x="0" y="67"/>
                  </a:lnTo>
                  <a:cubicBezTo>
                    <a:pt x="500" y="130"/>
                    <a:pt x="1000" y="242"/>
                    <a:pt x="1462" y="255"/>
                  </a:cubicBezTo>
                  <a:cubicBezTo>
                    <a:pt x="1559" y="259"/>
                    <a:pt x="1656" y="261"/>
                    <a:pt x="1752" y="261"/>
                  </a:cubicBezTo>
                  <a:cubicBezTo>
                    <a:pt x="2453" y="261"/>
                    <a:pt x="3145" y="147"/>
                    <a:pt x="3837" y="5"/>
                  </a:cubicBezTo>
                  <a:cubicBezTo>
                    <a:pt x="3708" y="2"/>
                    <a:pt x="3579" y="1"/>
                    <a:pt x="3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4" name="Google Shape;5164;p15"/>
            <p:cNvSpPr/>
            <p:nvPr/>
          </p:nvSpPr>
          <p:spPr>
            <a:xfrm>
              <a:off x="7013450" y="1805550"/>
              <a:ext cx="59700" cy="4250"/>
            </a:xfrm>
            <a:custGeom>
              <a:avLst/>
              <a:gdLst/>
              <a:ahLst/>
              <a:cxnLst/>
              <a:rect l="l" t="t" r="r" b="b"/>
              <a:pathLst>
                <a:path w="2388" h="170" extrusionOk="0">
                  <a:moveTo>
                    <a:pt x="1953" y="0"/>
                  </a:moveTo>
                  <a:cubicBezTo>
                    <a:pt x="1314" y="0"/>
                    <a:pt x="641" y="78"/>
                    <a:pt x="1" y="138"/>
                  </a:cubicBezTo>
                  <a:cubicBezTo>
                    <a:pt x="262" y="159"/>
                    <a:pt x="523" y="170"/>
                    <a:pt x="784" y="170"/>
                  </a:cubicBezTo>
                  <a:cubicBezTo>
                    <a:pt x="1322" y="170"/>
                    <a:pt x="1858" y="123"/>
                    <a:pt x="2388" y="14"/>
                  </a:cubicBezTo>
                  <a:cubicBezTo>
                    <a:pt x="2245" y="4"/>
                    <a:pt x="2100" y="0"/>
                    <a:pt x="19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5" name="Google Shape;5165;p15"/>
            <p:cNvSpPr/>
            <p:nvPr/>
          </p:nvSpPr>
          <p:spPr>
            <a:xfrm>
              <a:off x="7032825" y="1810875"/>
              <a:ext cx="34400" cy="3450"/>
            </a:xfrm>
            <a:custGeom>
              <a:avLst/>
              <a:gdLst/>
              <a:ahLst/>
              <a:cxnLst/>
              <a:rect l="l" t="t" r="r" b="b"/>
              <a:pathLst>
                <a:path w="1376" h="138" extrusionOk="0">
                  <a:moveTo>
                    <a:pt x="1375" y="0"/>
                  </a:moveTo>
                  <a:cubicBezTo>
                    <a:pt x="925" y="0"/>
                    <a:pt x="438" y="13"/>
                    <a:pt x="1" y="138"/>
                  </a:cubicBezTo>
                  <a:cubicBezTo>
                    <a:pt x="463" y="100"/>
                    <a:pt x="925" y="113"/>
                    <a:pt x="13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6" name="Google Shape;5166;p15"/>
            <p:cNvSpPr/>
            <p:nvPr/>
          </p:nvSpPr>
          <p:spPr>
            <a:xfrm>
              <a:off x="7022525" y="1836600"/>
              <a:ext cx="65950" cy="4600"/>
            </a:xfrm>
            <a:custGeom>
              <a:avLst/>
              <a:gdLst/>
              <a:ahLst/>
              <a:cxnLst/>
              <a:rect l="l" t="t" r="r" b="b"/>
              <a:pathLst>
                <a:path w="2638" h="184" extrusionOk="0">
                  <a:moveTo>
                    <a:pt x="1525" y="0"/>
                  </a:moveTo>
                  <a:cubicBezTo>
                    <a:pt x="1015" y="0"/>
                    <a:pt x="491" y="86"/>
                    <a:pt x="0" y="171"/>
                  </a:cubicBezTo>
                  <a:cubicBezTo>
                    <a:pt x="547" y="171"/>
                    <a:pt x="1099" y="147"/>
                    <a:pt x="1649" y="147"/>
                  </a:cubicBezTo>
                  <a:cubicBezTo>
                    <a:pt x="1979" y="147"/>
                    <a:pt x="2309" y="156"/>
                    <a:pt x="2637" y="184"/>
                  </a:cubicBezTo>
                  <a:cubicBezTo>
                    <a:pt x="2287" y="49"/>
                    <a:pt x="1910" y="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7" name="Google Shape;5167;p15"/>
            <p:cNvSpPr/>
            <p:nvPr/>
          </p:nvSpPr>
          <p:spPr>
            <a:xfrm>
              <a:off x="7045025" y="1833650"/>
              <a:ext cx="26250" cy="2550"/>
            </a:xfrm>
            <a:custGeom>
              <a:avLst/>
              <a:gdLst/>
              <a:ahLst/>
              <a:cxnLst/>
              <a:rect l="l" t="t" r="r" b="b"/>
              <a:pathLst>
                <a:path w="1050" h="102" extrusionOk="0">
                  <a:moveTo>
                    <a:pt x="711" y="1"/>
                  </a:moveTo>
                  <a:cubicBezTo>
                    <a:pt x="470" y="1"/>
                    <a:pt x="229" y="25"/>
                    <a:pt x="0" y="102"/>
                  </a:cubicBezTo>
                  <a:cubicBezTo>
                    <a:pt x="350" y="52"/>
                    <a:pt x="700" y="77"/>
                    <a:pt x="1050" y="14"/>
                  </a:cubicBezTo>
                  <a:cubicBezTo>
                    <a:pt x="938" y="6"/>
                    <a:pt x="824" y="1"/>
                    <a:pt x="7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8" name="Google Shape;5168;p15"/>
            <p:cNvSpPr/>
            <p:nvPr/>
          </p:nvSpPr>
          <p:spPr>
            <a:xfrm>
              <a:off x="6769775" y="1793075"/>
              <a:ext cx="102500" cy="69375"/>
            </a:xfrm>
            <a:custGeom>
              <a:avLst/>
              <a:gdLst/>
              <a:ahLst/>
              <a:cxnLst/>
              <a:rect l="l" t="t" r="r" b="b"/>
              <a:pathLst>
                <a:path w="4100" h="2775" extrusionOk="0">
                  <a:moveTo>
                    <a:pt x="0" y="0"/>
                  </a:moveTo>
                  <a:cubicBezTo>
                    <a:pt x="750" y="488"/>
                    <a:pt x="1488" y="975"/>
                    <a:pt x="2250" y="1462"/>
                  </a:cubicBezTo>
                  <a:cubicBezTo>
                    <a:pt x="2937" y="1862"/>
                    <a:pt x="3500" y="2237"/>
                    <a:pt x="4099" y="2774"/>
                  </a:cubicBezTo>
                  <a:cubicBezTo>
                    <a:pt x="3137" y="1400"/>
                    <a:pt x="1475" y="7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9" name="Google Shape;5169;p15"/>
            <p:cNvSpPr/>
            <p:nvPr/>
          </p:nvSpPr>
          <p:spPr>
            <a:xfrm>
              <a:off x="6791650" y="1794950"/>
              <a:ext cx="49225" cy="27450"/>
            </a:xfrm>
            <a:custGeom>
              <a:avLst/>
              <a:gdLst/>
              <a:ahLst/>
              <a:cxnLst/>
              <a:rect l="l" t="t" r="r" b="b"/>
              <a:pathLst>
                <a:path w="1969" h="1098" extrusionOk="0">
                  <a:moveTo>
                    <a:pt x="0" y="0"/>
                  </a:moveTo>
                  <a:lnTo>
                    <a:pt x="0" y="0"/>
                  </a:lnTo>
                  <a:cubicBezTo>
                    <a:pt x="613" y="325"/>
                    <a:pt x="1200" y="687"/>
                    <a:pt x="1775" y="1075"/>
                  </a:cubicBezTo>
                  <a:cubicBezTo>
                    <a:pt x="1794" y="1091"/>
                    <a:pt x="1817" y="1098"/>
                    <a:pt x="1839" y="1098"/>
                  </a:cubicBezTo>
                  <a:cubicBezTo>
                    <a:pt x="1904" y="1098"/>
                    <a:pt x="1968" y="1040"/>
                    <a:pt x="1950" y="975"/>
                  </a:cubicBezTo>
                  <a:cubicBezTo>
                    <a:pt x="1900" y="862"/>
                    <a:pt x="1762" y="837"/>
                    <a:pt x="1675" y="762"/>
                  </a:cubicBezTo>
                  <a:cubicBezTo>
                    <a:pt x="1137" y="475"/>
                    <a:pt x="575"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0" name="Google Shape;5170;p15"/>
            <p:cNvSpPr/>
            <p:nvPr/>
          </p:nvSpPr>
          <p:spPr>
            <a:xfrm>
              <a:off x="6807575" y="1793700"/>
              <a:ext cx="36725" cy="21100"/>
            </a:xfrm>
            <a:custGeom>
              <a:avLst/>
              <a:gdLst/>
              <a:ahLst/>
              <a:cxnLst/>
              <a:rect l="l" t="t" r="r" b="b"/>
              <a:pathLst>
                <a:path w="1469" h="844" extrusionOk="0">
                  <a:moveTo>
                    <a:pt x="1" y="0"/>
                  </a:moveTo>
                  <a:lnTo>
                    <a:pt x="1" y="0"/>
                  </a:lnTo>
                  <a:cubicBezTo>
                    <a:pt x="463" y="250"/>
                    <a:pt x="900" y="525"/>
                    <a:pt x="1325" y="825"/>
                  </a:cubicBezTo>
                  <a:cubicBezTo>
                    <a:pt x="1341" y="838"/>
                    <a:pt x="1359" y="843"/>
                    <a:pt x="1376" y="843"/>
                  </a:cubicBezTo>
                  <a:cubicBezTo>
                    <a:pt x="1425" y="843"/>
                    <a:pt x="1469" y="797"/>
                    <a:pt x="1450" y="750"/>
                  </a:cubicBezTo>
                  <a:cubicBezTo>
                    <a:pt x="1113" y="438"/>
                    <a:pt x="475"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1" name="Google Shape;5171;p15"/>
            <p:cNvSpPr/>
            <p:nvPr/>
          </p:nvSpPr>
          <p:spPr>
            <a:xfrm>
              <a:off x="6827875" y="1794625"/>
              <a:ext cx="18150" cy="10450"/>
            </a:xfrm>
            <a:custGeom>
              <a:avLst/>
              <a:gdLst/>
              <a:ahLst/>
              <a:cxnLst/>
              <a:rect l="l" t="t" r="r" b="b"/>
              <a:pathLst>
                <a:path w="726" h="418" extrusionOk="0">
                  <a:moveTo>
                    <a:pt x="1" y="1"/>
                  </a:moveTo>
                  <a:cubicBezTo>
                    <a:pt x="213" y="138"/>
                    <a:pt x="438" y="276"/>
                    <a:pt x="676" y="413"/>
                  </a:cubicBezTo>
                  <a:cubicBezTo>
                    <a:pt x="679" y="416"/>
                    <a:pt x="684" y="418"/>
                    <a:pt x="690" y="418"/>
                  </a:cubicBezTo>
                  <a:cubicBezTo>
                    <a:pt x="706" y="418"/>
                    <a:pt x="726" y="406"/>
                    <a:pt x="726" y="388"/>
                  </a:cubicBezTo>
                  <a:cubicBezTo>
                    <a:pt x="613" y="238"/>
                    <a:pt x="188"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2" name="Google Shape;5172;p15"/>
            <p:cNvSpPr/>
            <p:nvPr/>
          </p:nvSpPr>
          <p:spPr>
            <a:xfrm>
              <a:off x="6815075" y="1745575"/>
              <a:ext cx="59075" cy="32975"/>
            </a:xfrm>
            <a:custGeom>
              <a:avLst/>
              <a:gdLst/>
              <a:ahLst/>
              <a:cxnLst/>
              <a:rect l="l" t="t" r="r" b="b"/>
              <a:pathLst>
                <a:path w="2363" h="1319" extrusionOk="0">
                  <a:moveTo>
                    <a:pt x="0" y="1"/>
                  </a:moveTo>
                  <a:cubicBezTo>
                    <a:pt x="738" y="401"/>
                    <a:pt x="1450" y="838"/>
                    <a:pt x="2162" y="1288"/>
                  </a:cubicBezTo>
                  <a:cubicBezTo>
                    <a:pt x="2183" y="1309"/>
                    <a:pt x="2211" y="1318"/>
                    <a:pt x="2239" y="1318"/>
                  </a:cubicBezTo>
                  <a:cubicBezTo>
                    <a:pt x="2296" y="1318"/>
                    <a:pt x="2354" y="1279"/>
                    <a:pt x="2362" y="1213"/>
                  </a:cubicBezTo>
                  <a:cubicBezTo>
                    <a:pt x="2362" y="1188"/>
                    <a:pt x="2350" y="1150"/>
                    <a:pt x="2337" y="1125"/>
                  </a:cubicBezTo>
                  <a:cubicBezTo>
                    <a:pt x="2212" y="1025"/>
                    <a:pt x="2062" y="963"/>
                    <a:pt x="1925" y="875"/>
                  </a:cubicBezTo>
                  <a:cubicBezTo>
                    <a:pt x="1300" y="551"/>
                    <a:pt x="663" y="2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3" name="Google Shape;5173;p15"/>
            <p:cNvSpPr/>
            <p:nvPr/>
          </p:nvSpPr>
          <p:spPr>
            <a:xfrm>
              <a:off x="6836000" y="1763375"/>
              <a:ext cx="34175" cy="20175"/>
            </a:xfrm>
            <a:custGeom>
              <a:avLst/>
              <a:gdLst/>
              <a:ahLst/>
              <a:cxnLst/>
              <a:rect l="l" t="t" r="r" b="b"/>
              <a:pathLst>
                <a:path w="1367" h="807" extrusionOk="0">
                  <a:moveTo>
                    <a:pt x="1" y="1"/>
                  </a:moveTo>
                  <a:lnTo>
                    <a:pt x="1" y="1"/>
                  </a:lnTo>
                  <a:cubicBezTo>
                    <a:pt x="401" y="226"/>
                    <a:pt x="888" y="563"/>
                    <a:pt x="1225" y="788"/>
                  </a:cubicBezTo>
                  <a:cubicBezTo>
                    <a:pt x="1238" y="801"/>
                    <a:pt x="1254" y="806"/>
                    <a:pt x="1269" y="806"/>
                  </a:cubicBezTo>
                  <a:cubicBezTo>
                    <a:pt x="1317" y="806"/>
                    <a:pt x="1366" y="757"/>
                    <a:pt x="1338" y="701"/>
                  </a:cubicBezTo>
                  <a:cubicBezTo>
                    <a:pt x="951" y="388"/>
                    <a:pt x="463"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4" name="Google Shape;5174;p15"/>
            <p:cNvSpPr/>
            <p:nvPr/>
          </p:nvSpPr>
          <p:spPr>
            <a:xfrm>
              <a:off x="6845375" y="1774950"/>
              <a:ext cx="22825" cy="10325"/>
            </a:xfrm>
            <a:custGeom>
              <a:avLst/>
              <a:gdLst/>
              <a:ahLst/>
              <a:cxnLst/>
              <a:rect l="l" t="t" r="r" b="b"/>
              <a:pathLst>
                <a:path w="913" h="413" extrusionOk="0">
                  <a:moveTo>
                    <a:pt x="1" y="0"/>
                  </a:moveTo>
                  <a:cubicBezTo>
                    <a:pt x="213" y="138"/>
                    <a:pt x="426" y="263"/>
                    <a:pt x="638" y="413"/>
                  </a:cubicBezTo>
                  <a:cubicBezTo>
                    <a:pt x="913" y="388"/>
                    <a:pt x="88" y="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5" name="Google Shape;5175;p15"/>
            <p:cNvSpPr/>
            <p:nvPr/>
          </p:nvSpPr>
          <p:spPr>
            <a:xfrm>
              <a:off x="6834750" y="1744325"/>
              <a:ext cx="51575" cy="29175"/>
            </a:xfrm>
            <a:custGeom>
              <a:avLst/>
              <a:gdLst/>
              <a:ahLst/>
              <a:cxnLst/>
              <a:rect l="l" t="t" r="r" b="b"/>
              <a:pathLst>
                <a:path w="2063" h="1167" extrusionOk="0">
                  <a:moveTo>
                    <a:pt x="1" y="1"/>
                  </a:moveTo>
                  <a:lnTo>
                    <a:pt x="1" y="1"/>
                  </a:lnTo>
                  <a:cubicBezTo>
                    <a:pt x="576" y="351"/>
                    <a:pt x="1125" y="725"/>
                    <a:pt x="1713" y="1050"/>
                  </a:cubicBezTo>
                  <a:cubicBezTo>
                    <a:pt x="1789" y="1079"/>
                    <a:pt x="1873" y="1166"/>
                    <a:pt x="1953" y="1166"/>
                  </a:cubicBezTo>
                  <a:cubicBezTo>
                    <a:pt x="1978" y="1166"/>
                    <a:pt x="2002" y="1158"/>
                    <a:pt x="2025" y="1138"/>
                  </a:cubicBezTo>
                  <a:cubicBezTo>
                    <a:pt x="2063" y="1100"/>
                    <a:pt x="2063" y="1038"/>
                    <a:pt x="2038" y="1000"/>
                  </a:cubicBezTo>
                  <a:cubicBezTo>
                    <a:pt x="1900" y="888"/>
                    <a:pt x="1738" y="825"/>
                    <a:pt x="1588" y="750"/>
                  </a:cubicBezTo>
                  <a:cubicBezTo>
                    <a:pt x="1063" y="501"/>
                    <a:pt x="538"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6" name="Google Shape;5176;p15"/>
            <p:cNvSpPr/>
            <p:nvPr/>
          </p:nvSpPr>
          <p:spPr>
            <a:xfrm>
              <a:off x="6862250" y="1749650"/>
              <a:ext cx="67500" cy="36150"/>
            </a:xfrm>
            <a:custGeom>
              <a:avLst/>
              <a:gdLst/>
              <a:ahLst/>
              <a:cxnLst/>
              <a:rect l="l" t="t" r="r" b="b"/>
              <a:pathLst>
                <a:path w="2700" h="1446" extrusionOk="0">
                  <a:moveTo>
                    <a:pt x="0" y="0"/>
                  </a:moveTo>
                  <a:cubicBezTo>
                    <a:pt x="775" y="462"/>
                    <a:pt x="1550" y="937"/>
                    <a:pt x="2337" y="1375"/>
                  </a:cubicBezTo>
                  <a:cubicBezTo>
                    <a:pt x="2391" y="1406"/>
                    <a:pt x="2460" y="1446"/>
                    <a:pt x="2521" y="1446"/>
                  </a:cubicBezTo>
                  <a:cubicBezTo>
                    <a:pt x="2560" y="1446"/>
                    <a:pt x="2596" y="1430"/>
                    <a:pt x="2625" y="1387"/>
                  </a:cubicBezTo>
                  <a:cubicBezTo>
                    <a:pt x="2700" y="1187"/>
                    <a:pt x="2387" y="1150"/>
                    <a:pt x="2275" y="1062"/>
                  </a:cubicBezTo>
                  <a:cubicBezTo>
                    <a:pt x="1525" y="662"/>
                    <a:pt x="750"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7" name="Google Shape;5177;p15"/>
            <p:cNvSpPr/>
            <p:nvPr/>
          </p:nvSpPr>
          <p:spPr>
            <a:xfrm>
              <a:off x="6898500" y="1759950"/>
              <a:ext cx="39700" cy="20575"/>
            </a:xfrm>
            <a:custGeom>
              <a:avLst/>
              <a:gdLst/>
              <a:ahLst/>
              <a:cxnLst/>
              <a:rect l="l" t="t" r="r" b="b"/>
              <a:pathLst>
                <a:path w="1588" h="823" extrusionOk="0">
                  <a:moveTo>
                    <a:pt x="0" y="1"/>
                  </a:moveTo>
                  <a:lnTo>
                    <a:pt x="0" y="1"/>
                  </a:lnTo>
                  <a:cubicBezTo>
                    <a:pt x="450" y="313"/>
                    <a:pt x="937" y="575"/>
                    <a:pt x="1437" y="813"/>
                  </a:cubicBezTo>
                  <a:cubicBezTo>
                    <a:pt x="1449" y="820"/>
                    <a:pt x="1461" y="823"/>
                    <a:pt x="1473" y="823"/>
                  </a:cubicBezTo>
                  <a:cubicBezTo>
                    <a:pt x="1542" y="823"/>
                    <a:pt x="1587" y="706"/>
                    <a:pt x="1512" y="663"/>
                  </a:cubicBezTo>
                  <a:cubicBezTo>
                    <a:pt x="1012" y="425"/>
                    <a:pt x="487" y="2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8" name="Google Shape;5178;p15"/>
            <p:cNvSpPr/>
            <p:nvPr/>
          </p:nvSpPr>
          <p:spPr>
            <a:xfrm>
              <a:off x="6829125" y="1655925"/>
              <a:ext cx="63150" cy="19825"/>
            </a:xfrm>
            <a:custGeom>
              <a:avLst/>
              <a:gdLst/>
              <a:ahLst/>
              <a:cxnLst/>
              <a:rect l="l" t="t" r="r" b="b"/>
              <a:pathLst>
                <a:path w="2526" h="793" extrusionOk="0">
                  <a:moveTo>
                    <a:pt x="1" y="0"/>
                  </a:moveTo>
                  <a:cubicBezTo>
                    <a:pt x="451" y="400"/>
                    <a:pt x="1013" y="700"/>
                    <a:pt x="1625" y="775"/>
                  </a:cubicBezTo>
                  <a:cubicBezTo>
                    <a:pt x="1704" y="786"/>
                    <a:pt x="1785" y="792"/>
                    <a:pt x="1867" y="792"/>
                  </a:cubicBezTo>
                  <a:cubicBezTo>
                    <a:pt x="1966" y="792"/>
                    <a:pt x="2066" y="783"/>
                    <a:pt x="2163" y="762"/>
                  </a:cubicBezTo>
                  <a:cubicBezTo>
                    <a:pt x="2263" y="737"/>
                    <a:pt x="2413" y="725"/>
                    <a:pt x="2488" y="625"/>
                  </a:cubicBezTo>
                  <a:cubicBezTo>
                    <a:pt x="2525" y="550"/>
                    <a:pt x="2475" y="437"/>
                    <a:pt x="2375" y="437"/>
                  </a:cubicBezTo>
                  <a:cubicBezTo>
                    <a:pt x="2368" y="436"/>
                    <a:pt x="2362" y="436"/>
                    <a:pt x="2355" y="436"/>
                  </a:cubicBezTo>
                  <a:cubicBezTo>
                    <a:pt x="2299" y="436"/>
                    <a:pt x="2242" y="476"/>
                    <a:pt x="2175" y="487"/>
                  </a:cubicBezTo>
                  <a:cubicBezTo>
                    <a:pt x="2023" y="523"/>
                    <a:pt x="1865" y="540"/>
                    <a:pt x="1704" y="540"/>
                  </a:cubicBezTo>
                  <a:cubicBezTo>
                    <a:pt x="1139" y="540"/>
                    <a:pt x="536" y="33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9" name="Google Shape;5179;p15"/>
            <p:cNvSpPr/>
            <p:nvPr/>
          </p:nvSpPr>
          <p:spPr>
            <a:xfrm>
              <a:off x="6833500" y="1665600"/>
              <a:ext cx="60025" cy="17200"/>
            </a:xfrm>
            <a:custGeom>
              <a:avLst/>
              <a:gdLst/>
              <a:ahLst/>
              <a:cxnLst/>
              <a:rect l="l" t="t" r="r" b="b"/>
              <a:pathLst>
                <a:path w="2401" h="688" extrusionOk="0">
                  <a:moveTo>
                    <a:pt x="1" y="1"/>
                  </a:moveTo>
                  <a:lnTo>
                    <a:pt x="1" y="1"/>
                  </a:lnTo>
                  <a:cubicBezTo>
                    <a:pt x="513" y="425"/>
                    <a:pt x="1150" y="675"/>
                    <a:pt x="1813" y="688"/>
                  </a:cubicBezTo>
                  <a:cubicBezTo>
                    <a:pt x="1950" y="688"/>
                    <a:pt x="2088" y="675"/>
                    <a:pt x="2213" y="650"/>
                  </a:cubicBezTo>
                  <a:cubicBezTo>
                    <a:pt x="2300" y="650"/>
                    <a:pt x="2400" y="613"/>
                    <a:pt x="2388" y="513"/>
                  </a:cubicBezTo>
                  <a:cubicBezTo>
                    <a:pt x="2388" y="450"/>
                    <a:pt x="2338" y="388"/>
                    <a:pt x="2275" y="388"/>
                  </a:cubicBezTo>
                  <a:cubicBezTo>
                    <a:pt x="2268" y="385"/>
                    <a:pt x="2260" y="384"/>
                    <a:pt x="2253" y="384"/>
                  </a:cubicBezTo>
                  <a:cubicBezTo>
                    <a:pt x="2223" y="384"/>
                    <a:pt x="2193" y="400"/>
                    <a:pt x="2163" y="400"/>
                  </a:cubicBezTo>
                  <a:cubicBezTo>
                    <a:pt x="2150" y="413"/>
                    <a:pt x="2125" y="413"/>
                    <a:pt x="2100" y="413"/>
                  </a:cubicBezTo>
                  <a:cubicBezTo>
                    <a:pt x="1914" y="434"/>
                    <a:pt x="1739" y="445"/>
                    <a:pt x="1572" y="445"/>
                  </a:cubicBezTo>
                  <a:cubicBezTo>
                    <a:pt x="1032" y="445"/>
                    <a:pt x="563" y="3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0" name="Google Shape;5180;p15"/>
            <p:cNvSpPr/>
            <p:nvPr/>
          </p:nvSpPr>
          <p:spPr>
            <a:xfrm>
              <a:off x="6840075" y="1676525"/>
              <a:ext cx="55800" cy="14400"/>
            </a:xfrm>
            <a:custGeom>
              <a:avLst/>
              <a:gdLst/>
              <a:ahLst/>
              <a:cxnLst/>
              <a:rect l="l" t="t" r="r" b="b"/>
              <a:pathLst>
                <a:path w="2232" h="576" extrusionOk="0">
                  <a:moveTo>
                    <a:pt x="0" y="1"/>
                  </a:moveTo>
                  <a:cubicBezTo>
                    <a:pt x="550" y="338"/>
                    <a:pt x="1187" y="551"/>
                    <a:pt x="1825" y="551"/>
                  </a:cubicBezTo>
                  <a:cubicBezTo>
                    <a:pt x="2000" y="526"/>
                    <a:pt x="2150" y="576"/>
                    <a:pt x="2212" y="438"/>
                  </a:cubicBezTo>
                  <a:cubicBezTo>
                    <a:pt x="2232" y="341"/>
                    <a:pt x="2159" y="289"/>
                    <a:pt x="2079" y="289"/>
                  </a:cubicBezTo>
                  <a:cubicBezTo>
                    <a:pt x="2057" y="289"/>
                    <a:pt x="2034" y="293"/>
                    <a:pt x="2012" y="301"/>
                  </a:cubicBezTo>
                  <a:cubicBezTo>
                    <a:pt x="1860" y="317"/>
                    <a:pt x="1710" y="325"/>
                    <a:pt x="1564" y="325"/>
                  </a:cubicBezTo>
                  <a:cubicBezTo>
                    <a:pt x="1026" y="325"/>
                    <a:pt x="521" y="21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1" name="Google Shape;5181;p15"/>
            <p:cNvSpPr/>
            <p:nvPr/>
          </p:nvSpPr>
          <p:spPr>
            <a:xfrm>
              <a:off x="6846325" y="1685275"/>
              <a:ext cx="50500" cy="12350"/>
            </a:xfrm>
            <a:custGeom>
              <a:avLst/>
              <a:gdLst/>
              <a:ahLst/>
              <a:cxnLst/>
              <a:rect l="l" t="t" r="r" b="b"/>
              <a:pathLst>
                <a:path w="2020" h="494" extrusionOk="0">
                  <a:moveTo>
                    <a:pt x="0" y="1"/>
                  </a:moveTo>
                  <a:lnTo>
                    <a:pt x="0" y="1"/>
                  </a:lnTo>
                  <a:cubicBezTo>
                    <a:pt x="438" y="251"/>
                    <a:pt x="925" y="451"/>
                    <a:pt x="1437" y="476"/>
                  </a:cubicBezTo>
                  <a:cubicBezTo>
                    <a:pt x="1526" y="485"/>
                    <a:pt x="1614" y="493"/>
                    <a:pt x="1702" y="493"/>
                  </a:cubicBezTo>
                  <a:cubicBezTo>
                    <a:pt x="1739" y="493"/>
                    <a:pt x="1776" y="492"/>
                    <a:pt x="1812" y="488"/>
                  </a:cubicBezTo>
                  <a:cubicBezTo>
                    <a:pt x="1825" y="488"/>
                    <a:pt x="1839" y="489"/>
                    <a:pt x="1854" y="489"/>
                  </a:cubicBezTo>
                  <a:cubicBezTo>
                    <a:pt x="1916" y="489"/>
                    <a:pt x="1990" y="481"/>
                    <a:pt x="2000" y="401"/>
                  </a:cubicBezTo>
                  <a:cubicBezTo>
                    <a:pt x="2020" y="299"/>
                    <a:pt x="1941" y="272"/>
                    <a:pt x="1858" y="272"/>
                  </a:cubicBezTo>
                  <a:cubicBezTo>
                    <a:pt x="1838" y="272"/>
                    <a:pt x="1818" y="273"/>
                    <a:pt x="1800" y="276"/>
                  </a:cubicBezTo>
                  <a:cubicBezTo>
                    <a:pt x="1714" y="279"/>
                    <a:pt x="1631" y="281"/>
                    <a:pt x="1548" y="281"/>
                  </a:cubicBezTo>
                  <a:cubicBezTo>
                    <a:pt x="1014" y="281"/>
                    <a:pt x="531" y="20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2" name="Google Shape;5182;p15"/>
            <p:cNvSpPr/>
            <p:nvPr/>
          </p:nvSpPr>
          <p:spPr>
            <a:xfrm>
              <a:off x="6890375" y="1700600"/>
              <a:ext cx="325" cy="25"/>
            </a:xfrm>
            <a:custGeom>
              <a:avLst/>
              <a:gdLst/>
              <a:ahLst/>
              <a:cxnLst/>
              <a:rect l="l" t="t" r="r" b="b"/>
              <a:pathLst>
                <a:path w="13" h="1" extrusionOk="0">
                  <a:moveTo>
                    <a:pt x="13" y="0"/>
                  </a:moveTo>
                  <a:cubicBezTo>
                    <a:pt x="13" y="0"/>
                    <a:pt x="13" y="0"/>
                    <a:pt x="0" y="0"/>
                  </a:cubicBezTo>
                  <a:cubicBezTo>
                    <a:pt x="0" y="0"/>
                    <a:pt x="0" y="0"/>
                    <a:pt x="0" y="0"/>
                  </a:cubicBezTo>
                  <a:cubicBezTo>
                    <a:pt x="0" y="0"/>
                    <a:pt x="0" y="0"/>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3" name="Google Shape;5183;p15"/>
            <p:cNvSpPr/>
            <p:nvPr/>
          </p:nvSpPr>
          <p:spPr>
            <a:xfrm>
              <a:off x="6862250" y="1696525"/>
              <a:ext cx="30325" cy="7575"/>
            </a:xfrm>
            <a:custGeom>
              <a:avLst/>
              <a:gdLst/>
              <a:ahLst/>
              <a:cxnLst/>
              <a:rect l="l" t="t" r="r" b="b"/>
              <a:pathLst>
                <a:path w="1213" h="303" extrusionOk="0">
                  <a:moveTo>
                    <a:pt x="0" y="1"/>
                  </a:moveTo>
                  <a:lnTo>
                    <a:pt x="0" y="1"/>
                  </a:lnTo>
                  <a:cubicBezTo>
                    <a:pt x="288" y="151"/>
                    <a:pt x="613" y="226"/>
                    <a:pt x="938" y="276"/>
                  </a:cubicBezTo>
                  <a:cubicBezTo>
                    <a:pt x="990" y="276"/>
                    <a:pt x="1061" y="303"/>
                    <a:pt x="1117" y="303"/>
                  </a:cubicBezTo>
                  <a:cubicBezTo>
                    <a:pt x="1154" y="303"/>
                    <a:pt x="1185" y="291"/>
                    <a:pt x="1200" y="251"/>
                  </a:cubicBezTo>
                  <a:cubicBezTo>
                    <a:pt x="1213" y="213"/>
                    <a:pt x="1175" y="163"/>
                    <a:pt x="1125" y="163"/>
                  </a:cubicBezTo>
                  <a:cubicBezTo>
                    <a:pt x="738" y="113"/>
                    <a:pt x="388" y="1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4" name="Google Shape;5184;p15"/>
            <p:cNvSpPr/>
            <p:nvPr/>
          </p:nvSpPr>
          <p:spPr>
            <a:xfrm>
              <a:off x="6869125" y="1702150"/>
              <a:ext cx="23150" cy="7050"/>
            </a:xfrm>
            <a:custGeom>
              <a:avLst/>
              <a:gdLst/>
              <a:ahLst/>
              <a:cxnLst/>
              <a:rect l="l" t="t" r="r" b="b"/>
              <a:pathLst>
                <a:path w="926" h="282" extrusionOk="0">
                  <a:moveTo>
                    <a:pt x="0" y="1"/>
                  </a:moveTo>
                  <a:cubicBezTo>
                    <a:pt x="250" y="138"/>
                    <a:pt x="525" y="226"/>
                    <a:pt x="800" y="276"/>
                  </a:cubicBezTo>
                  <a:cubicBezTo>
                    <a:pt x="825" y="276"/>
                    <a:pt x="847" y="282"/>
                    <a:pt x="866" y="282"/>
                  </a:cubicBezTo>
                  <a:cubicBezTo>
                    <a:pt x="885" y="282"/>
                    <a:pt x="900" y="276"/>
                    <a:pt x="913" y="251"/>
                  </a:cubicBezTo>
                  <a:cubicBezTo>
                    <a:pt x="925" y="213"/>
                    <a:pt x="888" y="176"/>
                    <a:pt x="850" y="176"/>
                  </a:cubicBezTo>
                  <a:cubicBezTo>
                    <a:pt x="563" y="126"/>
                    <a:pt x="275" y="1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5" name="Google Shape;5185;p15"/>
            <p:cNvSpPr/>
            <p:nvPr/>
          </p:nvSpPr>
          <p:spPr>
            <a:xfrm>
              <a:off x="6874125" y="1708400"/>
              <a:ext cx="15275" cy="4450"/>
            </a:xfrm>
            <a:custGeom>
              <a:avLst/>
              <a:gdLst/>
              <a:ahLst/>
              <a:cxnLst/>
              <a:rect l="l" t="t" r="r" b="b"/>
              <a:pathLst>
                <a:path w="611" h="178" extrusionOk="0">
                  <a:moveTo>
                    <a:pt x="0" y="1"/>
                  </a:moveTo>
                  <a:cubicBezTo>
                    <a:pt x="175" y="76"/>
                    <a:pt x="363" y="138"/>
                    <a:pt x="563" y="176"/>
                  </a:cubicBezTo>
                  <a:cubicBezTo>
                    <a:pt x="566" y="177"/>
                    <a:pt x="570" y="178"/>
                    <a:pt x="573" y="178"/>
                  </a:cubicBezTo>
                  <a:cubicBezTo>
                    <a:pt x="594" y="178"/>
                    <a:pt x="611" y="147"/>
                    <a:pt x="600" y="126"/>
                  </a:cubicBezTo>
                  <a:cubicBezTo>
                    <a:pt x="413" y="51"/>
                    <a:pt x="188"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6" name="Google Shape;5186;p15"/>
            <p:cNvSpPr/>
            <p:nvPr/>
          </p:nvSpPr>
          <p:spPr>
            <a:xfrm>
              <a:off x="6874425" y="1713700"/>
              <a:ext cx="12475" cy="4500"/>
            </a:xfrm>
            <a:custGeom>
              <a:avLst/>
              <a:gdLst/>
              <a:ahLst/>
              <a:cxnLst/>
              <a:rect l="l" t="t" r="r" b="b"/>
              <a:pathLst>
                <a:path w="499" h="180" extrusionOk="0">
                  <a:moveTo>
                    <a:pt x="1" y="1"/>
                  </a:moveTo>
                  <a:lnTo>
                    <a:pt x="1" y="1"/>
                  </a:lnTo>
                  <a:cubicBezTo>
                    <a:pt x="151" y="76"/>
                    <a:pt x="301" y="126"/>
                    <a:pt x="451" y="176"/>
                  </a:cubicBezTo>
                  <a:cubicBezTo>
                    <a:pt x="455" y="178"/>
                    <a:pt x="460" y="179"/>
                    <a:pt x="464" y="179"/>
                  </a:cubicBezTo>
                  <a:cubicBezTo>
                    <a:pt x="484" y="179"/>
                    <a:pt x="498" y="159"/>
                    <a:pt x="488" y="138"/>
                  </a:cubicBezTo>
                  <a:cubicBezTo>
                    <a:pt x="338" y="63"/>
                    <a:pt x="163" y="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7" name="Google Shape;5187;p15"/>
            <p:cNvSpPr/>
            <p:nvPr/>
          </p:nvSpPr>
          <p:spPr>
            <a:xfrm>
              <a:off x="6875675" y="1719950"/>
              <a:ext cx="7525" cy="3150"/>
            </a:xfrm>
            <a:custGeom>
              <a:avLst/>
              <a:gdLst/>
              <a:ahLst/>
              <a:cxnLst/>
              <a:rect l="l" t="t" r="r" b="b"/>
              <a:pathLst>
                <a:path w="301" h="126" extrusionOk="0">
                  <a:moveTo>
                    <a:pt x="1" y="1"/>
                  </a:moveTo>
                  <a:lnTo>
                    <a:pt x="1" y="1"/>
                  </a:lnTo>
                  <a:cubicBezTo>
                    <a:pt x="101" y="51"/>
                    <a:pt x="188" y="101"/>
                    <a:pt x="288" y="126"/>
                  </a:cubicBezTo>
                  <a:cubicBezTo>
                    <a:pt x="301" y="126"/>
                    <a:pt x="301" y="113"/>
                    <a:pt x="301" y="113"/>
                  </a:cubicBezTo>
                  <a:cubicBezTo>
                    <a:pt x="213" y="51"/>
                    <a:pt x="101"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8" name="Google Shape;5188;p15"/>
            <p:cNvSpPr/>
            <p:nvPr/>
          </p:nvSpPr>
          <p:spPr>
            <a:xfrm>
              <a:off x="6747950" y="1703475"/>
              <a:ext cx="65575" cy="16225"/>
            </a:xfrm>
            <a:custGeom>
              <a:avLst/>
              <a:gdLst/>
              <a:ahLst/>
              <a:cxnLst/>
              <a:rect l="l" t="t" r="r" b="b"/>
              <a:pathLst>
                <a:path w="2623" h="649" extrusionOk="0">
                  <a:moveTo>
                    <a:pt x="1108" y="1"/>
                  </a:moveTo>
                  <a:cubicBezTo>
                    <a:pt x="1027" y="1"/>
                    <a:pt x="955" y="4"/>
                    <a:pt x="936" y="10"/>
                  </a:cubicBezTo>
                  <a:cubicBezTo>
                    <a:pt x="873" y="10"/>
                    <a:pt x="848" y="73"/>
                    <a:pt x="861" y="123"/>
                  </a:cubicBezTo>
                  <a:cubicBezTo>
                    <a:pt x="536" y="185"/>
                    <a:pt x="199" y="335"/>
                    <a:pt x="24" y="510"/>
                  </a:cubicBezTo>
                  <a:cubicBezTo>
                    <a:pt x="0" y="568"/>
                    <a:pt x="42" y="649"/>
                    <a:pt x="109" y="649"/>
                  </a:cubicBezTo>
                  <a:cubicBezTo>
                    <a:pt x="114" y="649"/>
                    <a:pt x="119" y="648"/>
                    <a:pt x="124" y="647"/>
                  </a:cubicBezTo>
                  <a:cubicBezTo>
                    <a:pt x="186" y="635"/>
                    <a:pt x="224" y="585"/>
                    <a:pt x="274" y="560"/>
                  </a:cubicBezTo>
                  <a:cubicBezTo>
                    <a:pt x="674" y="321"/>
                    <a:pt x="1106" y="228"/>
                    <a:pt x="1553" y="228"/>
                  </a:cubicBezTo>
                  <a:cubicBezTo>
                    <a:pt x="1903" y="228"/>
                    <a:pt x="2262" y="285"/>
                    <a:pt x="2623" y="373"/>
                  </a:cubicBezTo>
                  <a:cubicBezTo>
                    <a:pt x="2548" y="348"/>
                    <a:pt x="2486" y="323"/>
                    <a:pt x="2411" y="298"/>
                  </a:cubicBezTo>
                  <a:cubicBezTo>
                    <a:pt x="2073" y="135"/>
                    <a:pt x="1711" y="35"/>
                    <a:pt x="1336" y="10"/>
                  </a:cubicBezTo>
                  <a:cubicBezTo>
                    <a:pt x="1280" y="4"/>
                    <a:pt x="1189" y="1"/>
                    <a:pt x="1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9" name="Google Shape;5189;p15"/>
            <p:cNvSpPr/>
            <p:nvPr/>
          </p:nvSpPr>
          <p:spPr>
            <a:xfrm>
              <a:off x="6771650" y="1692350"/>
              <a:ext cx="62825" cy="24875"/>
            </a:xfrm>
            <a:custGeom>
              <a:avLst/>
              <a:gdLst/>
              <a:ahLst/>
              <a:cxnLst/>
              <a:rect l="l" t="t" r="r" b="b"/>
              <a:pathLst>
                <a:path w="2513" h="995" extrusionOk="0">
                  <a:moveTo>
                    <a:pt x="998" y="1"/>
                  </a:moveTo>
                  <a:cubicBezTo>
                    <a:pt x="898" y="1"/>
                    <a:pt x="799" y="6"/>
                    <a:pt x="700" y="18"/>
                  </a:cubicBezTo>
                  <a:cubicBezTo>
                    <a:pt x="1225" y="55"/>
                    <a:pt x="1675" y="205"/>
                    <a:pt x="2112" y="455"/>
                  </a:cubicBezTo>
                  <a:cubicBezTo>
                    <a:pt x="2112" y="455"/>
                    <a:pt x="2125" y="455"/>
                    <a:pt x="2125" y="468"/>
                  </a:cubicBezTo>
                  <a:cubicBezTo>
                    <a:pt x="2075" y="443"/>
                    <a:pt x="2025" y="430"/>
                    <a:pt x="1975" y="405"/>
                  </a:cubicBezTo>
                  <a:cubicBezTo>
                    <a:pt x="1605" y="278"/>
                    <a:pt x="1212" y="197"/>
                    <a:pt x="814" y="197"/>
                  </a:cubicBezTo>
                  <a:cubicBezTo>
                    <a:pt x="701" y="197"/>
                    <a:pt x="588" y="204"/>
                    <a:pt x="475" y="218"/>
                  </a:cubicBezTo>
                  <a:cubicBezTo>
                    <a:pt x="1038" y="230"/>
                    <a:pt x="1513" y="405"/>
                    <a:pt x="1937" y="580"/>
                  </a:cubicBezTo>
                  <a:cubicBezTo>
                    <a:pt x="1800" y="543"/>
                    <a:pt x="1662" y="493"/>
                    <a:pt x="1525" y="468"/>
                  </a:cubicBezTo>
                  <a:cubicBezTo>
                    <a:pt x="1123" y="377"/>
                    <a:pt x="713" y="335"/>
                    <a:pt x="302" y="335"/>
                  </a:cubicBezTo>
                  <a:cubicBezTo>
                    <a:pt x="201" y="335"/>
                    <a:pt x="101" y="338"/>
                    <a:pt x="0" y="343"/>
                  </a:cubicBezTo>
                  <a:cubicBezTo>
                    <a:pt x="538" y="380"/>
                    <a:pt x="1250" y="505"/>
                    <a:pt x="1687" y="680"/>
                  </a:cubicBezTo>
                  <a:cubicBezTo>
                    <a:pt x="1825" y="730"/>
                    <a:pt x="2037" y="830"/>
                    <a:pt x="2225" y="930"/>
                  </a:cubicBezTo>
                  <a:cubicBezTo>
                    <a:pt x="2281" y="952"/>
                    <a:pt x="2326" y="994"/>
                    <a:pt x="2389" y="994"/>
                  </a:cubicBezTo>
                  <a:cubicBezTo>
                    <a:pt x="2396" y="994"/>
                    <a:pt x="2404" y="994"/>
                    <a:pt x="2412" y="992"/>
                  </a:cubicBezTo>
                  <a:cubicBezTo>
                    <a:pt x="2512" y="967"/>
                    <a:pt x="2512" y="830"/>
                    <a:pt x="2425" y="793"/>
                  </a:cubicBezTo>
                  <a:cubicBezTo>
                    <a:pt x="2362" y="755"/>
                    <a:pt x="2287" y="718"/>
                    <a:pt x="2212" y="693"/>
                  </a:cubicBezTo>
                  <a:cubicBezTo>
                    <a:pt x="2275" y="680"/>
                    <a:pt x="2312" y="593"/>
                    <a:pt x="2275" y="543"/>
                  </a:cubicBezTo>
                  <a:cubicBezTo>
                    <a:pt x="2250" y="518"/>
                    <a:pt x="2225" y="505"/>
                    <a:pt x="2187" y="493"/>
                  </a:cubicBezTo>
                  <a:lnTo>
                    <a:pt x="2187" y="493"/>
                  </a:lnTo>
                  <a:cubicBezTo>
                    <a:pt x="2194" y="494"/>
                    <a:pt x="2200" y="495"/>
                    <a:pt x="2207" y="495"/>
                  </a:cubicBezTo>
                  <a:cubicBezTo>
                    <a:pt x="2262" y="495"/>
                    <a:pt x="2310" y="447"/>
                    <a:pt x="2287" y="380"/>
                  </a:cubicBezTo>
                  <a:cubicBezTo>
                    <a:pt x="2225" y="280"/>
                    <a:pt x="2100" y="255"/>
                    <a:pt x="2012" y="193"/>
                  </a:cubicBezTo>
                  <a:cubicBezTo>
                    <a:pt x="1693" y="67"/>
                    <a:pt x="1343" y="1"/>
                    <a:pt x="9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0" name="Google Shape;5190;p15"/>
            <p:cNvSpPr/>
            <p:nvPr/>
          </p:nvSpPr>
          <p:spPr>
            <a:xfrm>
              <a:off x="6798525" y="1688000"/>
              <a:ext cx="29800" cy="9825"/>
            </a:xfrm>
            <a:custGeom>
              <a:avLst/>
              <a:gdLst/>
              <a:ahLst/>
              <a:cxnLst/>
              <a:rect l="l" t="t" r="r" b="b"/>
              <a:pathLst>
                <a:path w="1192" h="393" extrusionOk="0">
                  <a:moveTo>
                    <a:pt x="116" y="0"/>
                  </a:moveTo>
                  <a:cubicBezTo>
                    <a:pt x="78" y="0"/>
                    <a:pt x="39" y="2"/>
                    <a:pt x="0" y="4"/>
                  </a:cubicBezTo>
                  <a:cubicBezTo>
                    <a:pt x="400" y="42"/>
                    <a:pt x="712" y="192"/>
                    <a:pt x="1062" y="367"/>
                  </a:cubicBezTo>
                  <a:cubicBezTo>
                    <a:pt x="1075" y="384"/>
                    <a:pt x="1095" y="392"/>
                    <a:pt x="1115" y="392"/>
                  </a:cubicBezTo>
                  <a:cubicBezTo>
                    <a:pt x="1154" y="392"/>
                    <a:pt x="1191" y="362"/>
                    <a:pt x="1175" y="304"/>
                  </a:cubicBezTo>
                  <a:cubicBezTo>
                    <a:pt x="1162" y="267"/>
                    <a:pt x="1112" y="242"/>
                    <a:pt x="1075" y="229"/>
                  </a:cubicBezTo>
                  <a:cubicBezTo>
                    <a:pt x="783" y="95"/>
                    <a:pt x="452" y="0"/>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1" name="Google Shape;5191;p15"/>
            <p:cNvSpPr/>
            <p:nvPr/>
          </p:nvSpPr>
          <p:spPr>
            <a:xfrm>
              <a:off x="6801025" y="1683100"/>
              <a:ext cx="24575" cy="7250"/>
            </a:xfrm>
            <a:custGeom>
              <a:avLst/>
              <a:gdLst/>
              <a:ahLst/>
              <a:cxnLst/>
              <a:rect l="l" t="t" r="r" b="b"/>
              <a:pathLst>
                <a:path w="983" h="290" extrusionOk="0">
                  <a:moveTo>
                    <a:pt x="0" y="0"/>
                  </a:moveTo>
                  <a:cubicBezTo>
                    <a:pt x="325" y="50"/>
                    <a:pt x="575" y="150"/>
                    <a:pt x="837" y="263"/>
                  </a:cubicBezTo>
                  <a:cubicBezTo>
                    <a:pt x="865" y="282"/>
                    <a:pt x="889" y="290"/>
                    <a:pt x="908" y="290"/>
                  </a:cubicBezTo>
                  <a:cubicBezTo>
                    <a:pt x="975" y="290"/>
                    <a:pt x="982" y="192"/>
                    <a:pt x="875" y="163"/>
                  </a:cubicBezTo>
                  <a:cubicBezTo>
                    <a:pt x="600" y="50"/>
                    <a:pt x="30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2" name="Google Shape;5192;p15"/>
            <p:cNvSpPr/>
            <p:nvPr/>
          </p:nvSpPr>
          <p:spPr>
            <a:xfrm>
              <a:off x="6785700" y="1674725"/>
              <a:ext cx="41575" cy="10900"/>
            </a:xfrm>
            <a:custGeom>
              <a:avLst/>
              <a:gdLst/>
              <a:ahLst/>
              <a:cxnLst/>
              <a:rect l="l" t="t" r="r" b="b"/>
              <a:pathLst>
                <a:path w="1663" h="436" extrusionOk="0">
                  <a:moveTo>
                    <a:pt x="609" y="1"/>
                  </a:moveTo>
                  <a:cubicBezTo>
                    <a:pt x="402" y="1"/>
                    <a:pt x="195" y="36"/>
                    <a:pt x="1" y="110"/>
                  </a:cubicBezTo>
                  <a:cubicBezTo>
                    <a:pt x="130" y="83"/>
                    <a:pt x="255" y="71"/>
                    <a:pt x="375" y="71"/>
                  </a:cubicBezTo>
                  <a:cubicBezTo>
                    <a:pt x="756" y="71"/>
                    <a:pt x="1099" y="196"/>
                    <a:pt x="1450" y="385"/>
                  </a:cubicBezTo>
                  <a:cubicBezTo>
                    <a:pt x="1488" y="398"/>
                    <a:pt x="1538" y="435"/>
                    <a:pt x="1575" y="435"/>
                  </a:cubicBezTo>
                  <a:cubicBezTo>
                    <a:pt x="1625" y="435"/>
                    <a:pt x="1663" y="385"/>
                    <a:pt x="1650" y="335"/>
                  </a:cubicBezTo>
                  <a:cubicBezTo>
                    <a:pt x="1625" y="285"/>
                    <a:pt x="1588" y="273"/>
                    <a:pt x="1513" y="223"/>
                  </a:cubicBezTo>
                  <a:cubicBezTo>
                    <a:pt x="1235" y="80"/>
                    <a:pt x="921"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3" name="Google Shape;5193;p15"/>
            <p:cNvSpPr/>
            <p:nvPr/>
          </p:nvSpPr>
          <p:spPr>
            <a:xfrm>
              <a:off x="6798525" y="1670125"/>
              <a:ext cx="26250" cy="7850"/>
            </a:xfrm>
            <a:custGeom>
              <a:avLst/>
              <a:gdLst/>
              <a:ahLst/>
              <a:cxnLst/>
              <a:rect l="l" t="t" r="r" b="b"/>
              <a:pathLst>
                <a:path w="1050" h="314" extrusionOk="0">
                  <a:moveTo>
                    <a:pt x="238" y="1"/>
                  </a:moveTo>
                  <a:cubicBezTo>
                    <a:pt x="158" y="1"/>
                    <a:pt x="78" y="7"/>
                    <a:pt x="0" y="19"/>
                  </a:cubicBezTo>
                  <a:cubicBezTo>
                    <a:pt x="16" y="19"/>
                    <a:pt x="31" y="18"/>
                    <a:pt x="46" y="18"/>
                  </a:cubicBezTo>
                  <a:cubicBezTo>
                    <a:pt x="270" y="18"/>
                    <a:pt x="500" y="99"/>
                    <a:pt x="675" y="169"/>
                  </a:cubicBezTo>
                  <a:cubicBezTo>
                    <a:pt x="750" y="207"/>
                    <a:pt x="825" y="244"/>
                    <a:pt x="887" y="282"/>
                  </a:cubicBezTo>
                  <a:cubicBezTo>
                    <a:pt x="911" y="298"/>
                    <a:pt x="940" y="313"/>
                    <a:pt x="964" y="313"/>
                  </a:cubicBezTo>
                  <a:cubicBezTo>
                    <a:pt x="978" y="313"/>
                    <a:pt x="991" y="308"/>
                    <a:pt x="1000" y="294"/>
                  </a:cubicBezTo>
                  <a:cubicBezTo>
                    <a:pt x="1050" y="232"/>
                    <a:pt x="975" y="194"/>
                    <a:pt x="925" y="169"/>
                  </a:cubicBezTo>
                  <a:cubicBezTo>
                    <a:pt x="719" y="57"/>
                    <a:pt x="477" y="1"/>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4" name="Google Shape;5194;p15"/>
            <p:cNvSpPr/>
            <p:nvPr/>
          </p:nvSpPr>
          <p:spPr>
            <a:xfrm>
              <a:off x="6795700" y="1665550"/>
              <a:ext cx="31900" cy="10075"/>
            </a:xfrm>
            <a:custGeom>
              <a:avLst/>
              <a:gdLst/>
              <a:ahLst/>
              <a:cxnLst/>
              <a:rect l="l" t="t" r="r" b="b"/>
              <a:pathLst>
                <a:path w="1276" h="403" extrusionOk="0">
                  <a:moveTo>
                    <a:pt x="290" y="1"/>
                  </a:moveTo>
                  <a:cubicBezTo>
                    <a:pt x="194" y="1"/>
                    <a:pt x="97" y="9"/>
                    <a:pt x="1" y="28"/>
                  </a:cubicBezTo>
                  <a:cubicBezTo>
                    <a:pt x="20" y="27"/>
                    <a:pt x="40" y="27"/>
                    <a:pt x="59" y="27"/>
                  </a:cubicBezTo>
                  <a:cubicBezTo>
                    <a:pt x="453" y="27"/>
                    <a:pt x="742" y="149"/>
                    <a:pt x="1088" y="327"/>
                  </a:cubicBezTo>
                  <a:cubicBezTo>
                    <a:pt x="1125" y="352"/>
                    <a:pt x="1163" y="390"/>
                    <a:pt x="1213" y="402"/>
                  </a:cubicBezTo>
                  <a:cubicBezTo>
                    <a:pt x="1250" y="402"/>
                    <a:pt x="1275" y="352"/>
                    <a:pt x="1263" y="315"/>
                  </a:cubicBezTo>
                  <a:cubicBezTo>
                    <a:pt x="1238" y="265"/>
                    <a:pt x="1213" y="265"/>
                    <a:pt x="1150" y="227"/>
                  </a:cubicBezTo>
                  <a:cubicBezTo>
                    <a:pt x="885" y="85"/>
                    <a:pt x="591" y="1"/>
                    <a:pt x="2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5" name="Google Shape;5195;p15"/>
            <p:cNvSpPr/>
            <p:nvPr/>
          </p:nvSpPr>
          <p:spPr>
            <a:xfrm>
              <a:off x="6761350" y="1712000"/>
              <a:ext cx="54250" cy="10875"/>
            </a:xfrm>
            <a:custGeom>
              <a:avLst/>
              <a:gdLst/>
              <a:ahLst/>
              <a:cxnLst/>
              <a:rect l="l" t="t" r="r" b="b"/>
              <a:pathLst>
                <a:path w="2170" h="435" extrusionOk="0">
                  <a:moveTo>
                    <a:pt x="1046" y="1"/>
                  </a:moveTo>
                  <a:cubicBezTo>
                    <a:pt x="921" y="1"/>
                    <a:pt x="797" y="8"/>
                    <a:pt x="675" y="19"/>
                  </a:cubicBezTo>
                  <a:cubicBezTo>
                    <a:pt x="437" y="44"/>
                    <a:pt x="200" y="94"/>
                    <a:pt x="0" y="219"/>
                  </a:cubicBezTo>
                  <a:cubicBezTo>
                    <a:pt x="205" y="127"/>
                    <a:pt x="409" y="119"/>
                    <a:pt x="627" y="119"/>
                  </a:cubicBezTo>
                  <a:cubicBezTo>
                    <a:pt x="676" y="119"/>
                    <a:pt x="725" y="119"/>
                    <a:pt x="775" y="119"/>
                  </a:cubicBezTo>
                  <a:cubicBezTo>
                    <a:pt x="1137" y="131"/>
                    <a:pt x="1625" y="244"/>
                    <a:pt x="1925" y="394"/>
                  </a:cubicBezTo>
                  <a:cubicBezTo>
                    <a:pt x="1960" y="421"/>
                    <a:pt x="2003" y="435"/>
                    <a:pt x="2042" y="435"/>
                  </a:cubicBezTo>
                  <a:cubicBezTo>
                    <a:pt x="2111" y="435"/>
                    <a:pt x="2170" y="390"/>
                    <a:pt x="2162" y="294"/>
                  </a:cubicBezTo>
                  <a:cubicBezTo>
                    <a:pt x="2112" y="194"/>
                    <a:pt x="1975" y="169"/>
                    <a:pt x="1887" y="131"/>
                  </a:cubicBezTo>
                  <a:cubicBezTo>
                    <a:pt x="1618" y="36"/>
                    <a:pt x="1331" y="1"/>
                    <a:pt x="10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6" name="Google Shape;5196;p15"/>
            <p:cNvSpPr/>
            <p:nvPr/>
          </p:nvSpPr>
          <p:spPr>
            <a:xfrm>
              <a:off x="6774450" y="1718850"/>
              <a:ext cx="37750" cy="9600"/>
            </a:xfrm>
            <a:custGeom>
              <a:avLst/>
              <a:gdLst/>
              <a:ahLst/>
              <a:cxnLst/>
              <a:rect l="l" t="t" r="r" b="b"/>
              <a:pathLst>
                <a:path w="1510" h="384" extrusionOk="0">
                  <a:moveTo>
                    <a:pt x="373" y="0"/>
                  </a:moveTo>
                  <a:cubicBezTo>
                    <a:pt x="248" y="0"/>
                    <a:pt x="123" y="10"/>
                    <a:pt x="1" y="32"/>
                  </a:cubicBezTo>
                  <a:cubicBezTo>
                    <a:pt x="17" y="32"/>
                    <a:pt x="33" y="32"/>
                    <a:pt x="49" y="32"/>
                  </a:cubicBezTo>
                  <a:cubicBezTo>
                    <a:pt x="511" y="32"/>
                    <a:pt x="1012" y="200"/>
                    <a:pt x="1326" y="357"/>
                  </a:cubicBezTo>
                  <a:cubicBezTo>
                    <a:pt x="1344" y="376"/>
                    <a:pt x="1366" y="384"/>
                    <a:pt x="1387" y="384"/>
                  </a:cubicBezTo>
                  <a:cubicBezTo>
                    <a:pt x="1451" y="384"/>
                    <a:pt x="1510" y="314"/>
                    <a:pt x="1463" y="257"/>
                  </a:cubicBezTo>
                  <a:cubicBezTo>
                    <a:pt x="1401" y="195"/>
                    <a:pt x="1326" y="170"/>
                    <a:pt x="1251" y="145"/>
                  </a:cubicBezTo>
                  <a:cubicBezTo>
                    <a:pt x="969" y="57"/>
                    <a:pt x="670"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7" name="Google Shape;5197;p15"/>
            <p:cNvSpPr/>
            <p:nvPr/>
          </p:nvSpPr>
          <p:spPr>
            <a:xfrm>
              <a:off x="6781325" y="1725250"/>
              <a:ext cx="28475" cy="8475"/>
            </a:xfrm>
            <a:custGeom>
              <a:avLst/>
              <a:gdLst/>
              <a:ahLst/>
              <a:cxnLst/>
              <a:rect l="l" t="t" r="r" b="b"/>
              <a:pathLst>
                <a:path w="1139" h="339" extrusionOk="0">
                  <a:moveTo>
                    <a:pt x="59" y="0"/>
                  </a:moveTo>
                  <a:cubicBezTo>
                    <a:pt x="40" y="0"/>
                    <a:pt x="20" y="1"/>
                    <a:pt x="1" y="1"/>
                  </a:cubicBezTo>
                  <a:cubicBezTo>
                    <a:pt x="301" y="26"/>
                    <a:pt x="838" y="276"/>
                    <a:pt x="938" y="301"/>
                  </a:cubicBezTo>
                  <a:cubicBezTo>
                    <a:pt x="963" y="314"/>
                    <a:pt x="1001" y="339"/>
                    <a:pt x="1038" y="339"/>
                  </a:cubicBezTo>
                  <a:cubicBezTo>
                    <a:pt x="1138" y="326"/>
                    <a:pt x="1088" y="226"/>
                    <a:pt x="1013" y="201"/>
                  </a:cubicBezTo>
                  <a:cubicBezTo>
                    <a:pt x="766" y="95"/>
                    <a:pt x="385"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8" name="Google Shape;5198;p15"/>
            <p:cNvSpPr/>
            <p:nvPr/>
          </p:nvSpPr>
          <p:spPr>
            <a:xfrm>
              <a:off x="6783200" y="1730900"/>
              <a:ext cx="16900" cy="7200"/>
            </a:xfrm>
            <a:custGeom>
              <a:avLst/>
              <a:gdLst/>
              <a:ahLst/>
              <a:cxnLst/>
              <a:rect l="l" t="t" r="r" b="b"/>
              <a:pathLst>
                <a:path w="676" h="288" extrusionOk="0">
                  <a:moveTo>
                    <a:pt x="1" y="0"/>
                  </a:moveTo>
                  <a:lnTo>
                    <a:pt x="1" y="0"/>
                  </a:lnTo>
                  <a:cubicBezTo>
                    <a:pt x="188" y="50"/>
                    <a:pt x="363" y="163"/>
                    <a:pt x="538" y="250"/>
                  </a:cubicBezTo>
                  <a:cubicBezTo>
                    <a:pt x="576" y="263"/>
                    <a:pt x="588" y="288"/>
                    <a:pt x="626" y="288"/>
                  </a:cubicBezTo>
                  <a:cubicBezTo>
                    <a:pt x="651" y="288"/>
                    <a:pt x="676" y="250"/>
                    <a:pt x="651" y="225"/>
                  </a:cubicBezTo>
                  <a:cubicBezTo>
                    <a:pt x="451" y="113"/>
                    <a:pt x="226"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9" name="Google Shape;5199;p15"/>
            <p:cNvSpPr/>
            <p:nvPr/>
          </p:nvSpPr>
          <p:spPr>
            <a:xfrm>
              <a:off x="6782275" y="1738700"/>
              <a:ext cx="17050" cy="5350"/>
            </a:xfrm>
            <a:custGeom>
              <a:avLst/>
              <a:gdLst/>
              <a:ahLst/>
              <a:cxnLst/>
              <a:rect l="l" t="t" r="r" b="b"/>
              <a:pathLst>
                <a:path w="682" h="214" extrusionOk="0">
                  <a:moveTo>
                    <a:pt x="6" y="0"/>
                  </a:moveTo>
                  <a:cubicBezTo>
                    <a:pt x="4" y="0"/>
                    <a:pt x="2" y="0"/>
                    <a:pt x="0" y="1"/>
                  </a:cubicBezTo>
                  <a:cubicBezTo>
                    <a:pt x="163" y="51"/>
                    <a:pt x="313" y="138"/>
                    <a:pt x="475" y="213"/>
                  </a:cubicBezTo>
                  <a:cubicBezTo>
                    <a:pt x="681" y="189"/>
                    <a:pt x="88"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0" name="Google Shape;5200;p15"/>
            <p:cNvSpPr/>
            <p:nvPr/>
          </p:nvSpPr>
          <p:spPr>
            <a:xfrm>
              <a:off x="6762600" y="1738075"/>
              <a:ext cx="35500" cy="16575"/>
            </a:xfrm>
            <a:custGeom>
              <a:avLst/>
              <a:gdLst/>
              <a:ahLst/>
              <a:cxnLst/>
              <a:rect l="l" t="t" r="r" b="b"/>
              <a:pathLst>
                <a:path w="1420" h="663" extrusionOk="0">
                  <a:moveTo>
                    <a:pt x="0" y="1"/>
                  </a:moveTo>
                  <a:lnTo>
                    <a:pt x="0" y="1"/>
                  </a:lnTo>
                  <a:cubicBezTo>
                    <a:pt x="400" y="213"/>
                    <a:pt x="812" y="438"/>
                    <a:pt x="1237" y="626"/>
                  </a:cubicBezTo>
                  <a:cubicBezTo>
                    <a:pt x="1265" y="648"/>
                    <a:pt x="1304" y="662"/>
                    <a:pt x="1339" y="662"/>
                  </a:cubicBezTo>
                  <a:cubicBezTo>
                    <a:pt x="1383" y="662"/>
                    <a:pt x="1419" y="639"/>
                    <a:pt x="1412" y="576"/>
                  </a:cubicBezTo>
                  <a:cubicBezTo>
                    <a:pt x="1337" y="476"/>
                    <a:pt x="1187" y="463"/>
                    <a:pt x="1087" y="401"/>
                  </a:cubicBezTo>
                  <a:cubicBezTo>
                    <a:pt x="737" y="276"/>
                    <a:pt x="375" y="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1" name="Google Shape;5201;p15"/>
            <p:cNvSpPr/>
            <p:nvPr/>
          </p:nvSpPr>
          <p:spPr>
            <a:xfrm>
              <a:off x="6765700" y="1744950"/>
              <a:ext cx="25375" cy="14575"/>
            </a:xfrm>
            <a:custGeom>
              <a:avLst/>
              <a:gdLst/>
              <a:ahLst/>
              <a:cxnLst/>
              <a:rect l="l" t="t" r="r" b="b"/>
              <a:pathLst>
                <a:path w="1015" h="583" extrusionOk="0">
                  <a:moveTo>
                    <a:pt x="1" y="1"/>
                  </a:moveTo>
                  <a:cubicBezTo>
                    <a:pt x="51" y="61"/>
                    <a:pt x="781" y="582"/>
                    <a:pt x="960" y="582"/>
                  </a:cubicBezTo>
                  <a:cubicBezTo>
                    <a:pt x="1004" y="582"/>
                    <a:pt x="1015" y="551"/>
                    <a:pt x="976" y="476"/>
                  </a:cubicBezTo>
                  <a:cubicBezTo>
                    <a:pt x="651" y="301"/>
                    <a:pt x="313"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2" name="Google Shape;5202;p15"/>
            <p:cNvSpPr/>
            <p:nvPr/>
          </p:nvSpPr>
          <p:spPr>
            <a:xfrm>
              <a:off x="6770400" y="1754025"/>
              <a:ext cx="13450" cy="9825"/>
            </a:xfrm>
            <a:custGeom>
              <a:avLst/>
              <a:gdLst/>
              <a:ahLst/>
              <a:cxnLst/>
              <a:rect l="l" t="t" r="r" b="b"/>
              <a:pathLst>
                <a:path w="538" h="393" extrusionOk="0">
                  <a:moveTo>
                    <a:pt x="0" y="0"/>
                  </a:moveTo>
                  <a:cubicBezTo>
                    <a:pt x="138" y="163"/>
                    <a:pt x="300" y="287"/>
                    <a:pt x="475" y="387"/>
                  </a:cubicBezTo>
                  <a:cubicBezTo>
                    <a:pt x="482" y="391"/>
                    <a:pt x="489" y="392"/>
                    <a:pt x="495" y="392"/>
                  </a:cubicBezTo>
                  <a:cubicBezTo>
                    <a:pt x="513" y="392"/>
                    <a:pt x="529" y="381"/>
                    <a:pt x="538" y="362"/>
                  </a:cubicBezTo>
                  <a:cubicBezTo>
                    <a:pt x="538" y="337"/>
                    <a:pt x="500" y="325"/>
                    <a:pt x="488" y="312"/>
                  </a:cubicBezTo>
                  <a:cubicBezTo>
                    <a:pt x="325" y="213"/>
                    <a:pt x="150"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3" name="Google Shape;5203;p15"/>
            <p:cNvSpPr/>
            <p:nvPr/>
          </p:nvSpPr>
          <p:spPr>
            <a:xfrm>
              <a:off x="6767900" y="1764325"/>
              <a:ext cx="12125" cy="7325"/>
            </a:xfrm>
            <a:custGeom>
              <a:avLst/>
              <a:gdLst/>
              <a:ahLst/>
              <a:cxnLst/>
              <a:rect l="l" t="t" r="r" b="b"/>
              <a:pathLst>
                <a:path w="485" h="293" extrusionOk="0">
                  <a:moveTo>
                    <a:pt x="0" y="0"/>
                  </a:moveTo>
                  <a:lnTo>
                    <a:pt x="0" y="0"/>
                  </a:lnTo>
                  <a:cubicBezTo>
                    <a:pt x="138" y="88"/>
                    <a:pt x="263" y="213"/>
                    <a:pt x="425" y="288"/>
                  </a:cubicBezTo>
                  <a:cubicBezTo>
                    <a:pt x="432" y="291"/>
                    <a:pt x="439" y="293"/>
                    <a:pt x="445" y="293"/>
                  </a:cubicBezTo>
                  <a:cubicBezTo>
                    <a:pt x="466" y="293"/>
                    <a:pt x="485" y="279"/>
                    <a:pt x="475" y="250"/>
                  </a:cubicBezTo>
                  <a:cubicBezTo>
                    <a:pt x="425" y="200"/>
                    <a:pt x="338" y="175"/>
                    <a:pt x="275" y="138"/>
                  </a:cubicBezTo>
                  <a:cubicBezTo>
                    <a:pt x="175" y="100"/>
                    <a:pt x="100" y="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4" name="Google Shape;5204;p15"/>
            <p:cNvSpPr/>
            <p:nvPr/>
          </p:nvSpPr>
          <p:spPr>
            <a:xfrm>
              <a:off x="6765100" y="1771500"/>
              <a:ext cx="5625" cy="3150"/>
            </a:xfrm>
            <a:custGeom>
              <a:avLst/>
              <a:gdLst/>
              <a:ahLst/>
              <a:cxnLst/>
              <a:rect l="l" t="t" r="r" b="b"/>
              <a:pathLst>
                <a:path w="225" h="126" extrusionOk="0">
                  <a:moveTo>
                    <a:pt x="0" y="1"/>
                  </a:moveTo>
                  <a:cubicBezTo>
                    <a:pt x="62" y="51"/>
                    <a:pt x="125" y="101"/>
                    <a:pt x="200" y="126"/>
                  </a:cubicBezTo>
                  <a:cubicBezTo>
                    <a:pt x="212" y="126"/>
                    <a:pt x="225" y="113"/>
                    <a:pt x="212" y="101"/>
                  </a:cubicBezTo>
                  <a:cubicBezTo>
                    <a:pt x="150" y="63"/>
                    <a:pt x="75"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5" name="Google Shape;5205;p15"/>
            <p:cNvSpPr/>
            <p:nvPr/>
          </p:nvSpPr>
          <p:spPr>
            <a:xfrm>
              <a:off x="6816325" y="1878975"/>
              <a:ext cx="43125" cy="36275"/>
            </a:xfrm>
            <a:custGeom>
              <a:avLst/>
              <a:gdLst/>
              <a:ahLst/>
              <a:cxnLst/>
              <a:rect l="l" t="t" r="r" b="b"/>
              <a:pathLst>
                <a:path w="1725" h="1451" extrusionOk="0">
                  <a:moveTo>
                    <a:pt x="0" y="1"/>
                  </a:moveTo>
                  <a:lnTo>
                    <a:pt x="0" y="1"/>
                  </a:lnTo>
                  <a:cubicBezTo>
                    <a:pt x="475" y="488"/>
                    <a:pt x="1050" y="1000"/>
                    <a:pt x="1600" y="1450"/>
                  </a:cubicBezTo>
                  <a:cubicBezTo>
                    <a:pt x="1613" y="1425"/>
                    <a:pt x="1625" y="1413"/>
                    <a:pt x="1650" y="1400"/>
                  </a:cubicBezTo>
                  <a:cubicBezTo>
                    <a:pt x="1675" y="1363"/>
                    <a:pt x="1700" y="1325"/>
                    <a:pt x="1725" y="1275"/>
                  </a:cubicBezTo>
                  <a:cubicBezTo>
                    <a:pt x="1138" y="863"/>
                    <a:pt x="563" y="4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6" name="Google Shape;5206;p15"/>
            <p:cNvSpPr/>
            <p:nvPr/>
          </p:nvSpPr>
          <p:spPr>
            <a:xfrm>
              <a:off x="6762275" y="1820550"/>
              <a:ext cx="105000" cy="90325"/>
            </a:xfrm>
            <a:custGeom>
              <a:avLst/>
              <a:gdLst/>
              <a:ahLst/>
              <a:cxnLst/>
              <a:rect l="l" t="t" r="r" b="b"/>
              <a:pathLst>
                <a:path w="4200" h="3613" extrusionOk="0">
                  <a:moveTo>
                    <a:pt x="1" y="1"/>
                  </a:moveTo>
                  <a:lnTo>
                    <a:pt x="1" y="1"/>
                  </a:lnTo>
                  <a:cubicBezTo>
                    <a:pt x="1000" y="263"/>
                    <a:pt x="1913" y="788"/>
                    <a:pt x="2637" y="1438"/>
                  </a:cubicBezTo>
                  <a:cubicBezTo>
                    <a:pt x="2787" y="1563"/>
                    <a:pt x="2912" y="1688"/>
                    <a:pt x="3025" y="1813"/>
                  </a:cubicBezTo>
                  <a:cubicBezTo>
                    <a:pt x="3000" y="1788"/>
                    <a:pt x="2962" y="1763"/>
                    <a:pt x="2937" y="1738"/>
                  </a:cubicBezTo>
                  <a:cubicBezTo>
                    <a:pt x="2175" y="1101"/>
                    <a:pt x="1250" y="651"/>
                    <a:pt x="313" y="351"/>
                  </a:cubicBezTo>
                  <a:lnTo>
                    <a:pt x="313" y="351"/>
                  </a:lnTo>
                  <a:cubicBezTo>
                    <a:pt x="1188" y="738"/>
                    <a:pt x="1963" y="1213"/>
                    <a:pt x="2650" y="1813"/>
                  </a:cubicBezTo>
                  <a:cubicBezTo>
                    <a:pt x="3125" y="2250"/>
                    <a:pt x="3512" y="2775"/>
                    <a:pt x="3912" y="3275"/>
                  </a:cubicBezTo>
                  <a:cubicBezTo>
                    <a:pt x="3625" y="2963"/>
                    <a:pt x="3312" y="2663"/>
                    <a:pt x="2987" y="2375"/>
                  </a:cubicBezTo>
                  <a:cubicBezTo>
                    <a:pt x="2437" y="1875"/>
                    <a:pt x="1788" y="1488"/>
                    <a:pt x="1138" y="1101"/>
                  </a:cubicBezTo>
                  <a:lnTo>
                    <a:pt x="1138" y="1101"/>
                  </a:lnTo>
                  <a:cubicBezTo>
                    <a:pt x="2175" y="1788"/>
                    <a:pt x="3037" y="2700"/>
                    <a:pt x="3887" y="3612"/>
                  </a:cubicBezTo>
                  <a:cubicBezTo>
                    <a:pt x="3974" y="3487"/>
                    <a:pt x="4049" y="3375"/>
                    <a:pt x="4124" y="3250"/>
                  </a:cubicBezTo>
                  <a:cubicBezTo>
                    <a:pt x="4137" y="3212"/>
                    <a:pt x="4162" y="3200"/>
                    <a:pt x="4187" y="3175"/>
                  </a:cubicBezTo>
                  <a:cubicBezTo>
                    <a:pt x="4162" y="3150"/>
                    <a:pt x="4149" y="3125"/>
                    <a:pt x="4137" y="3113"/>
                  </a:cubicBezTo>
                  <a:cubicBezTo>
                    <a:pt x="4174" y="3088"/>
                    <a:pt x="4199" y="3050"/>
                    <a:pt x="4199" y="3000"/>
                  </a:cubicBezTo>
                  <a:cubicBezTo>
                    <a:pt x="3900" y="2438"/>
                    <a:pt x="3500" y="1900"/>
                    <a:pt x="3050" y="1450"/>
                  </a:cubicBezTo>
                  <a:cubicBezTo>
                    <a:pt x="2200" y="701"/>
                    <a:pt x="1125" y="1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7" name="Google Shape;5207;p15"/>
            <p:cNvSpPr/>
            <p:nvPr/>
          </p:nvSpPr>
          <p:spPr>
            <a:xfrm>
              <a:off x="6679475" y="1888975"/>
              <a:ext cx="67825" cy="31275"/>
            </a:xfrm>
            <a:custGeom>
              <a:avLst/>
              <a:gdLst/>
              <a:ahLst/>
              <a:cxnLst/>
              <a:rect l="l" t="t" r="r" b="b"/>
              <a:pathLst>
                <a:path w="2713" h="1251" extrusionOk="0">
                  <a:moveTo>
                    <a:pt x="151" y="1"/>
                  </a:moveTo>
                  <a:cubicBezTo>
                    <a:pt x="63" y="1"/>
                    <a:pt x="1" y="101"/>
                    <a:pt x="38" y="176"/>
                  </a:cubicBezTo>
                  <a:cubicBezTo>
                    <a:pt x="51" y="188"/>
                    <a:pt x="63" y="201"/>
                    <a:pt x="63" y="213"/>
                  </a:cubicBezTo>
                  <a:cubicBezTo>
                    <a:pt x="51" y="238"/>
                    <a:pt x="51" y="263"/>
                    <a:pt x="63" y="288"/>
                  </a:cubicBezTo>
                  <a:cubicBezTo>
                    <a:pt x="163" y="438"/>
                    <a:pt x="326" y="538"/>
                    <a:pt x="476" y="613"/>
                  </a:cubicBezTo>
                  <a:cubicBezTo>
                    <a:pt x="1051" y="925"/>
                    <a:pt x="1688" y="1125"/>
                    <a:pt x="2325" y="1238"/>
                  </a:cubicBezTo>
                  <a:cubicBezTo>
                    <a:pt x="2250" y="1200"/>
                    <a:pt x="2163" y="1175"/>
                    <a:pt x="2075" y="1150"/>
                  </a:cubicBezTo>
                  <a:lnTo>
                    <a:pt x="2075" y="1150"/>
                  </a:lnTo>
                  <a:cubicBezTo>
                    <a:pt x="2288" y="1200"/>
                    <a:pt x="2500" y="1238"/>
                    <a:pt x="2713" y="1250"/>
                  </a:cubicBezTo>
                  <a:cubicBezTo>
                    <a:pt x="2438" y="1213"/>
                    <a:pt x="2225" y="1113"/>
                    <a:pt x="1963" y="1000"/>
                  </a:cubicBezTo>
                  <a:cubicBezTo>
                    <a:pt x="1388" y="763"/>
                    <a:pt x="713" y="426"/>
                    <a:pt x="301" y="88"/>
                  </a:cubicBezTo>
                  <a:cubicBezTo>
                    <a:pt x="263" y="51"/>
                    <a:pt x="213"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8" name="Google Shape;5208;p15"/>
            <p:cNvSpPr/>
            <p:nvPr/>
          </p:nvSpPr>
          <p:spPr>
            <a:xfrm>
              <a:off x="6679475" y="1902100"/>
              <a:ext cx="95000" cy="35650"/>
            </a:xfrm>
            <a:custGeom>
              <a:avLst/>
              <a:gdLst/>
              <a:ahLst/>
              <a:cxnLst/>
              <a:rect l="l" t="t" r="r" b="b"/>
              <a:pathLst>
                <a:path w="3800" h="1426" extrusionOk="0">
                  <a:moveTo>
                    <a:pt x="1" y="0"/>
                  </a:moveTo>
                  <a:lnTo>
                    <a:pt x="1" y="0"/>
                  </a:lnTo>
                  <a:cubicBezTo>
                    <a:pt x="751" y="513"/>
                    <a:pt x="1575" y="925"/>
                    <a:pt x="2425" y="1225"/>
                  </a:cubicBezTo>
                  <a:cubicBezTo>
                    <a:pt x="2663" y="1300"/>
                    <a:pt x="2888" y="1363"/>
                    <a:pt x="3125" y="1425"/>
                  </a:cubicBezTo>
                  <a:cubicBezTo>
                    <a:pt x="3325" y="1363"/>
                    <a:pt x="3537" y="1313"/>
                    <a:pt x="3750" y="1288"/>
                  </a:cubicBezTo>
                  <a:lnTo>
                    <a:pt x="3800" y="1288"/>
                  </a:lnTo>
                  <a:cubicBezTo>
                    <a:pt x="3338" y="1175"/>
                    <a:pt x="2875" y="1075"/>
                    <a:pt x="2413" y="963"/>
                  </a:cubicBezTo>
                  <a:cubicBezTo>
                    <a:pt x="1550" y="713"/>
                    <a:pt x="801" y="4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9" name="Google Shape;5209;p15"/>
            <p:cNvSpPr/>
            <p:nvPr/>
          </p:nvSpPr>
          <p:spPr>
            <a:xfrm>
              <a:off x="6662625" y="1897725"/>
              <a:ext cx="78425" cy="41275"/>
            </a:xfrm>
            <a:custGeom>
              <a:avLst/>
              <a:gdLst/>
              <a:ahLst/>
              <a:cxnLst/>
              <a:rect l="l" t="t" r="r" b="b"/>
              <a:pathLst>
                <a:path w="3137" h="1651" extrusionOk="0">
                  <a:moveTo>
                    <a:pt x="0" y="1"/>
                  </a:moveTo>
                  <a:cubicBezTo>
                    <a:pt x="612" y="513"/>
                    <a:pt x="1300" y="938"/>
                    <a:pt x="2000" y="1338"/>
                  </a:cubicBezTo>
                  <a:cubicBezTo>
                    <a:pt x="2274" y="1363"/>
                    <a:pt x="2537" y="1463"/>
                    <a:pt x="2749" y="1650"/>
                  </a:cubicBezTo>
                  <a:lnTo>
                    <a:pt x="2762" y="1650"/>
                  </a:lnTo>
                  <a:cubicBezTo>
                    <a:pt x="2887" y="1650"/>
                    <a:pt x="3012" y="1650"/>
                    <a:pt x="3137" y="1638"/>
                  </a:cubicBezTo>
                  <a:cubicBezTo>
                    <a:pt x="2062" y="1138"/>
                    <a:pt x="975" y="6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0" name="Google Shape;5210;p15"/>
            <p:cNvSpPr/>
            <p:nvPr/>
          </p:nvSpPr>
          <p:spPr>
            <a:xfrm>
              <a:off x="6650750" y="1895225"/>
              <a:ext cx="54700" cy="36575"/>
            </a:xfrm>
            <a:custGeom>
              <a:avLst/>
              <a:gdLst/>
              <a:ahLst/>
              <a:cxnLst/>
              <a:rect l="l" t="t" r="r" b="b"/>
              <a:pathLst>
                <a:path w="2188" h="1463" extrusionOk="0">
                  <a:moveTo>
                    <a:pt x="0" y="1"/>
                  </a:moveTo>
                  <a:lnTo>
                    <a:pt x="0" y="1"/>
                  </a:lnTo>
                  <a:cubicBezTo>
                    <a:pt x="575" y="538"/>
                    <a:pt x="1175" y="1038"/>
                    <a:pt x="1825" y="1463"/>
                  </a:cubicBezTo>
                  <a:cubicBezTo>
                    <a:pt x="1950" y="1450"/>
                    <a:pt x="2075" y="1425"/>
                    <a:pt x="2187" y="1425"/>
                  </a:cubicBezTo>
                  <a:cubicBezTo>
                    <a:pt x="1412" y="1013"/>
                    <a:pt x="675" y="5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1" name="Google Shape;5211;p15"/>
            <p:cNvSpPr/>
            <p:nvPr/>
          </p:nvSpPr>
          <p:spPr>
            <a:xfrm>
              <a:off x="6651675" y="1908025"/>
              <a:ext cx="40025" cy="26900"/>
            </a:xfrm>
            <a:custGeom>
              <a:avLst/>
              <a:gdLst/>
              <a:ahLst/>
              <a:cxnLst/>
              <a:rect l="l" t="t" r="r" b="b"/>
              <a:pathLst>
                <a:path w="1601" h="1076" extrusionOk="0">
                  <a:moveTo>
                    <a:pt x="1" y="1"/>
                  </a:moveTo>
                  <a:lnTo>
                    <a:pt x="1" y="1"/>
                  </a:lnTo>
                  <a:cubicBezTo>
                    <a:pt x="451" y="363"/>
                    <a:pt x="900" y="726"/>
                    <a:pt x="1363" y="1076"/>
                  </a:cubicBezTo>
                  <a:cubicBezTo>
                    <a:pt x="1438" y="1051"/>
                    <a:pt x="1513" y="1026"/>
                    <a:pt x="1600" y="1001"/>
                  </a:cubicBezTo>
                  <a:cubicBezTo>
                    <a:pt x="1063" y="676"/>
                    <a:pt x="526" y="3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2" name="Google Shape;5212;p15"/>
            <p:cNvSpPr/>
            <p:nvPr/>
          </p:nvSpPr>
          <p:spPr>
            <a:xfrm>
              <a:off x="6650750" y="1913025"/>
              <a:ext cx="30000" cy="25975"/>
            </a:xfrm>
            <a:custGeom>
              <a:avLst/>
              <a:gdLst/>
              <a:ahLst/>
              <a:cxnLst/>
              <a:rect l="l" t="t" r="r" b="b"/>
              <a:pathLst>
                <a:path w="1200" h="1039" extrusionOk="0">
                  <a:moveTo>
                    <a:pt x="0" y="1"/>
                  </a:moveTo>
                  <a:lnTo>
                    <a:pt x="0" y="1"/>
                  </a:lnTo>
                  <a:cubicBezTo>
                    <a:pt x="300" y="363"/>
                    <a:pt x="650" y="713"/>
                    <a:pt x="1012" y="1038"/>
                  </a:cubicBezTo>
                  <a:lnTo>
                    <a:pt x="1037" y="1038"/>
                  </a:lnTo>
                  <a:cubicBezTo>
                    <a:pt x="1100" y="1001"/>
                    <a:pt x="1150" y="976"/>
                    <a:pt x="1200" y="951"/>
                  </a:cubicBezTo>
                  <a:cubicBezTo>
                    <a:pt x="800" y="663"/>
                    <a:pt x="400" y="3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3" name="Google Shape;5213;p15"/>
            <p:cNvSpPr/>
            <p:nvPr/>
          </p:nvSpPr>
          <p:spPr>
            <a:xfrm>
              <a:off x="6648250" y="1921475"/>
              <a:ext cx="20625" cy="23150"/>
            </a:xfrm>
            <a:custGeom>
              <a:avLst/>
              <a:gdLst/>
              <a:ahLst/>
              <a:cxnLst/>
              <a:rect l="l" t="t" r="r" b="b"/>
              <a:pathLst>
                <a:path w="825" h="926" extrusionOk="0">
                  <a:moveTo>
                    <a:pt x="0" y="0"/>
                  </a:moveTo>
                  <a:lnTo>
                    <a:pt x="0" y="0"/>
                  </a:lnTo>
                  <a:cubicBezTo>
                    <a:pt x="188" y="338"/>
                    <a:pt x="438" y="638"/>
                    <a:pt x="700" y="925"/>
                  </a:cubicBezTo>
                  <a:cubicBezTo>
                    <a:pt x="713" y="913"/>
                    <a:pt x="725" y="900"/>
                    <a:pt x="750" y="888"/>
                  </a:cubicBezTo>
                  <a:cubicBezTo>
                    <a:pt x="750" y="888"/>
                    <a:pt x="763" y="875"/>
                    <a:pt x="763" y="875"/>
                  </a:cubicBezTo>
                  <a:cubicBezTo>
                    <a:pt x="775" y="863"/>
                    <a:pt x="800" y="850"/>
                    <a:pt x="813" y="838"/>
                  </a:cubicBezTo>
                  <a:cubicBezTo>
                    <a:pt x="813" y="825"/>
                    <a:pt x="825" y="825"/>
                    <a:pt x="825" y="813"/>
                  </a:cubicBezTo>
                  <a:cubicBezTo>
                    <a:pt x="525" y="563"/>
                    <a:pt x="238" y="3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4" name="Google Shape;5214;p15"/>
            <p:cNvSpPr/>
            <p:nvPr/>
          </p:nvSpPr>
          <p:spPr>
            <a:xfrm>
              <a:off x="6644800" y="1930525"/>
              <a:ext cx="15350" cy="22525"/>
            </a:xfrm>
            <a:custGeom>
              <a:avLst/>
              <a:gdLst/>
              <a:ahLst/>
              <a:cxnLst/>
              <a:rect l="l" t="t" r="r" b="b"/>
              <a:pathLst>
                <a:path w="614" h="901" extrusionOk="0">
                  <a:moveTo>
                    <a:pt x="1" y="1"/>
                  </a:moveTo>
                  <a:lnTo>
                    <a:pt x="1" y="1"/>
                  </a:lnTo>
                  <a:cubicBezTo>
                    <a:pt x="151" y="288"/>
                    <a:pt x="338" y="601"/>
                    <a:pt x="526" y="900"/>
                  </a:cubicBezTo>
                  <a:cubicBezTo>
                    <a:pt x="534" y="892"/>
                    <a:pt x="543" y="883"/>
                    <a:pt x="551" y="871"/>
                  </a:cubicBezTo>
                  <a:lnTo>
                    <a:pt x="551" y="871"/>
                  </a:lnTo>
                  <a:cubicBezTo>
                    <a:pt x="551" y="873"/>
                    <a:pt x="551" y="874"/>
                    <a:pt x="551" y="875"/>
                  </a:cubicBezTo>
                  <a:cubicBezTo>
                    <a:pt x="551" y="875"/>
                    <a:pt x="558" y="860"/>
                    <a:pt x="563" y="851"/>
                  </a:cubicBezTo>
                  <a:lnTo>
                    <a:pt x="563" y="851"/>
                  </a:lnTo>
                  <a:cubicBezTo>
                    <a:pt x="559" y="859"/>
                    <a:pt x="555" y="865"/>
                    <a:pt x="551" y="871"/>
                  </a:cubicBezTo>
                  <a:lnTo>
                    <a:pt x="551" y="871"/>
                  </a:lnTo>
                  <a:cubicBezTo>
                    <a:pt x="553" y="860"/>
                    <a:pt x="563" y="849"/>
                    <a:pt x="563" y="838"/>
                  </a:cubicBezTo>
                  <a:cubicBezTo>
                    <a:pt x="576" y="825"/>
                    <a:pt x="588" y="813"/>
                    <a:pt x="613" y="788"/>
                  </a:cubicBezTo>
                  <a:cubicBezTo>
                    <a:pt x="588" y="763"/>
                    <a:pt x="563" y="738"/>
                    <a:pt x="551" y="713"/>
                  </a:cubicBezTo>
                  <a:cubicBezTo>
                    <a:pt x="413" y="538"/>
                    <a:pt x="188"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5" name="Google Shape;5215;p15"/>
            <p:cNvSpPr/>
            <p:nvPr/>
          </p:nvSpPr>
          <p:spPr>
            <a:xfrm>
              <a:off x="6768825" y="1898350"/>
              <a:ext cx="78775" cy="35025"/>
            </a:xfrm>
            <a:custGeom>
              <a:avLst/>
              <a:gdLst/>
              <a:ahLst/>
              <a:cxnLst/>
              <a:rect l="l" t="t" r="r" b="b"/>
              <a:pathLst>
                <a:path w="3151" h="1401" extrusionOk="0">
                  <a:moveTo>
                    <a:pt x="1" y="1"/>
                  </a:moveTo>
                  <a:cubicBezTo>
                    <a:pt x="1001" y="450"/>
                    <a:pt x="2000" y="875"/>
                    <a:pt x="2913" y="1400"/>
                  </a:cubicBezTo>
                  <a:cubicBezTo>
                    <a:pt x="2963" y="1325"/>
                    <a:pt x="3025" y="1238"/>
                    <a:pt x="3075" y="1150"/>
                  </a:cubicBezTo>
                  <a:cubicBezTo>
                    <a:pt x="3100" y="1125"/>
                    <a:pt x="3125" y="1088"/>
                    <a:pt x="3150" y="1063"/>
                  </a:cubicBezTo>
                  <a:cubicBezTo>
                    <a:pt x="2550" y="650"/>
                    <a:pt x="1888" y="338"/>
                    <a:pt x="1213" y="138"/>
                  </a:cubicBezTo>
                  <a:lnTo>
                    <a:pt x="1213" y="138"/>
                  </a:lnTo>
                  <a:cubicBezTo>
                    <a:pt x="1888" y="425"/>
                    <a:pt x="2463" y="763"/>
                    <a:pt x="3000" y="1163"/>
                  </a:cubicBezTo>
                  <a:cubicBezTo>
                    <a:pt x="2050" y="650"/>
                    <a:pt x="1001" y="3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6" name="Google Shape;5216;p15"/>
            <p:cNvSpPr/>
            <p:nvPr/>
          </p:nvSpPr>
          <p:spPr>
            <a:xfrm>
              <a:off x="6701050" y="1887425"/>
              <a:ext cx="139350" cy="57825"/>
            </a:xfrm>
            <a:custGeom>
              <a:avLst/>
              <a:gdLst/>
              <a:ahLst/>
              <a:cxnLst/>
              <a:rect l="l" t="t" r="r" b="b"/>
              <a:pathLst>
                <a:path w="5574" h="2313" extrusionOk="0">
                  <a:moveTo>
                    <a:pt x="0" y="0"/>
                  </a:moveTo>
                  <a:lnTo>
                    <a:pt x="0" y="0"/>
                  </a:lnTo>
                  <a:cubicBezTo>
                    <a:pt x="1250" y="987"/>
                    <a:pt x="3024" y="1337"/>
                    <a:pt x="4349" y="1887"/>
                  </a:cubicBezTo>
                  <a:cubicBezTo>
                    <a:pt x="4649" y="2012"/>
                    <a:pt x="4949" y="2162"/>
                    <a:pt x="5249" y="2312"/>
                  </a:cubicBezTo>
                  <a:cubicBezTo>
                    <a:pt x="5274" y="2287"/>
                    <a:pt x="5299" y="2262"/>
                    <a:pt x="5324" y="2237"/>
                  </a:cubicBezTo>
                  <a:cubicBezTo>
                    <a:pt x="5324" y="2237"/>
                    <a:pt x="5324" y="2225"/>
                    <a:pt x="5336" y="2225"/>
                  </a:cubicBezTo>
                  <a:cubicBezTo>
                    <a:pt x="5399" y="2150"/>
                    <a:pt x="5461" y="2075"/>
                    <a:pt x="5524" y="2000"/>
                  </a:cubicBezTo>
                  <a:cubicBezTo>
                    <a:pt x="5536" y="1975"/>
                    <a:pt x="5561" y="1950"/>
                    <a:pt x="5574" y="1925"/>
                  </a:cubicBezTo>
                  <a:cubicBezTo>
                    <a:pt x="4974" y="1587"/>
                    <a:pt x="4349" y="1300"/>
                    <a:pt x="3687" y="1087"/>
                  </a:cubicBezTo>
                  <a:cubicBezTo>
                    <a:pt x="2924" y="837"/>
                    <a:pt x="2112" y="662"/>
                    <a:pt x="1362" y="338"/>
                  </a:cubicBezTo>
                  <a:lnTo>
                    <a:pt x="1362" y="338"/>
                  </a:lnTo>
                  <a:cubicBezTo>
                    <a:pt x="2375" y="875"/>
                    <a:pt x="3274" y="1100"/>
                    <a:pt x="4174" y="1525"/>
                  </a:cubicBezTo>
                  <a:cubicBezTo>
                    <a:pt x="3812" y="1387"/>
                    <a:pt x="3437" y="1262"/>
                    <a:pt x="3074" y="1150"/>
                  </a:cubicBezTo>
                  <a:cubicBezTo>
                    <a:pt x="1987" y="862"/>
                    <a:pt x="950" y="6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7" name="Google Shape;5217;p15"/>
            <p:cNvSpPr/>
            <p:nvPr/>
          </p:nvSpPr>
          <p:spPr>
            <a:xfrm>
              <a:off x="6811650" y="1898975"/>
              <a:ext cx="41875" cy="24700"/>
            </a:xfrm>
            <a:custGeom>
              <a:avLst/>
              <a:gdLst/>
              <a:ahLst/>
              <a:cxnLst/>
              <a:rect l="l" t="t" r="r" b="b"/>
              <a:pathLst>
                <a:path w="1675" h="988" extrusionOk="0">
                  <a:moveTo>
                    <a:pt x="425" y="1"/>
                  </a:moveTo>
                  <a:lnTo>
                    <a:pt x="425" y="1"/>
                  </a:lnTo>
                  <a:cubicBezTo>
                    <a:pt x="750" y="125"/>
                    <a:pt x="975" y="350"/>
                    <a:pt x="1237" y="550"/>
                  </a:cubicBezTo>
                  <a:cubicBezTo>
                    <a:pt x="1337" y="638"/>
                    <a:pt x="1450" y="725"/>
                    <a:pt x="1550" y="813"/>
                  </a:cubicBezTo>
                  <a:cubicBezTo>
                    <a:pt x="1062" y="500"/>
                    <a:pt x="537" y="238"/>
                    <a:pt x="0" y="26"/>
                  </a:cubicBezTo>
                  <a:lnTo>
                    <a:pt x="0" y="26"/>
                  </a:lnTo>
                  <a:cubicBezTo>
                    <a:pt x="537" y="300"/>
                    <a:pt x="1012" y="625"/>
                    <a:pt x="1475" y="988"/>
                  </a:cubicBezTo>
                  <a:cubicBezTo>
                    <a:pt x="1537" y="900"/>
                    <a:pt x="1612" y="825"/>
                    <a:pt x="1675" y="750"/>
                  </a:cubicBezTo>
                  <a:cubicBezTo>
                    <a:pt x="1637" y="725"/>
                    <a:pt x="1600" y="688"/>
                    <a:pt x="1550" y="663"/>
                  </a:cubicBezTo>
                  <a:cubicBezTo>
                    <a:pt x="1187" y="425"/>
                    <a:pt x="850" y="125"/>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8" name="Google Shape;5218;p15"/>
            <p:cNvSpPr/>
            <p:nvPr/>
          </p:nvSpPr>
          <p:spPr>
            <a:xfrm>
              <a:off x="6560775" y="1859600"/>
              <a:ext cx="73750" cy="107975"/>
            </a:xfrm>
            <a:custGeom>
              <a:avLst/>
              <a:gdLst/>
              <a:ahLst/>
              <a:cxnLst/>
              <a:rect l="l" t="t" r="r" b="b"/>
              <a:pathLst>
                <a:path w="2950" h="4319" extrusionOk="0">
                  <a:moveTo>
                    <a:pt x="150" y="1"/>
                  </a:moveTo>
                  <a:cubicBezTo>
                    <a:pt x="700" y="688"/>
                    <a:pt x="1200" y="1451"/>
                    <a:pt x="1612" y="2200"/>
                  </a:cubicBezTo>
                  <a:cubicBezTo>
                    <a:pt x="1112" y="1601"/>
                    <a:pt x="575" y="1038"/>
                    <a:pt x="0" y="526"/>
                  </a:cubicBezTo>
                  <a:lnTo>
                    <a:pt x="0" y="526"/>
                  </a:lnTo>
                  <a:cubicBezTo>
                    <a:pt x="750" y="1326"/>
                    <a:pt x="1387" y="2288"/>
                    <a:pt x="2000" y="3188"/>
                  </a:cubicBezTo>
                  <a:cubicBezTo>
                    <a:pt x="1400" y="2450"/>
                    <a:pt x="712" y="1650"/>
                    <a:pt x="0" y="926"/>
                  </a:cubicBezTo>
                  <a:lnTo>
                    <a:pt x="0" y="926"/>
                  </a:lnTo>
                  <a:cubicBezTo>
                    <a:pt x="800" y="1925"/>
                    <a:pt x="1475" y="3025"/>
                    <a:pt x="2362" y="3962"/>
                  </a:cubicBezTo>
                  <a:cubicBezTo>
                    <a:pt x="2381" y="3981"/>
                    <a:pt x="2404" y="3990"/>
                    <a:pt x="2427" y="3990"/>
                  </a:cubicBezTo>
                  <a:cubicBezTo>
                    <a:pt x="2464" y="3990"/>
                    <a:pt x="2501" y="3968"/>
                    <a:pt x="2524" y="3937"/>
                  </a:cubicBezTo>
                  <a:cubicBezTo>
                    <a:pt x="2537" y="3975"/>
                    <a:pt x="2562" y="4000"/>
                    <a:pt x="2587" y="4037"/>
                  </a:cubicBezTo>
                  <a:cubicBezTo>
                    <a:pt x="2661" y="4130"/>
                    <a:pt x="2742" y="4319"/>
                    <a:pt x="2835" y="4319"/>
                  </a:cubicBezTo>
                  <a:cubicBezTo>
                    <a:pt x="2867" y="4319"/>
                    <a:pt x="2901" y="4296"/>
                    <a:pt x="2937" y="4237"/>
                  </a:cubicBezTo>
                  <a:cubicBezTo>
                    <a:pt x="2949" y="4125"/>
                    <a:pt x="2849" y="4050"/>
                    <a:pt x="2812" y="3950"/>
                  </a:cubicBezTo>
                  <a:cubicBezTo>
                    <a:pt x="2699" y="3750"/>
                    <a:pt x="2599" y="3575"/>
                    <a:pt x="2487" y="3400"/>
                  </a:cubicBezTo>
                  <a:cubicBezTo>
                    <a:pt x="2412" y="3200"/>
                    <a:pt x="2337" y="2988"/>
                    <a:pt x="2237" y="2788"/>
                  </a:cubicBezTo>
                  <a:cubicBezTo>
                    <a:pt x="1750" y="1713"/>
                    <a:pt x="937" y="85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9" name="Google Shape;5219;p15"/>
            <p:cNvSpPr/>
            <p:nvPr/>
          </p:nvSpPr>
          <p:spPr>
            <a:xfrm>
              <a:off x="6576075" y="1861800"/>
              <a:ext cx="38450" cy="54575"/>
            </a:xfrm>
            <a:custGeom>
              <a:avLst/>
              <a:gdLst/>
              <a:ahLst/>
              <a:cxnLst/>
              <a:rect l="l" t="t" r="r" b="b"/>
              <a:pathLst>
                <a:path w="1538" h="2183" extrusionOk="0">
                  <a:moveTo>
                    <a:pt x="0" y="0"/>
                  </a:moveTo>
                  <a:lnTo>
                    <a:pt x="0" y="0"/>
                  </a:lnTo>
                  <a:cubicBezTo>
                    <a:pt x="600" y="588"/>
                    <a:pt x="1088" y="1525"/>
                    <a:pt x="1300" y="2062"/>
                  </a:cubicBezTo>
                  <a:cubicBezTo>
                    <a:pt x="1315" y="2123"/>
                    <a:pt x="1380" y="2183"/>
                    <a:pt x="1441" y="2183"/>
                  </a:cubicBezTo>
                  <a:cubicBezTo>
                    <a:pt x="1480" y="2183"/>
                    <a:pt x="1518" y="2157"/>
                    <a:pt x="1538" y="2087"/>
                  </a:cubicBezTo>
                  <a:cubicBezTo>
                    <a:pt x="1488" y="1850"/>
                    <a:pt x="1313" y="1550"/>
                    <a:pt x="1150" y="1263"/>
                  </a:cubicBezTo>
                  <a:cubicBezTo>
                    <a:pt x="850" y="788"/>
                    <a:pt x="450"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0" name="Google Shape;5220;p15"/>
            <p:cNvSpPr/>
            <p:nvPr/>
          </p:nvSpPr>
          <p:spPr>
            <a:xfrm>
              <a:off x="6580125" y="1852425"/>
              <a:ext cx="33475" cy="43975"/>
            </a:xfrm>
            <a:custGeom>
              <a:avLst/>
              <a:gdLst/>
              <a:ahLst/>
              <a:cxnLst/>
              <a:rect l="l" t="t" r="r" b="b"/>
              <a:pathLst>
                <a:path w="1339" h="1759" extrusionOk="0">
                  <a:moveTo>
                    <a:pt x="1" y="1"/>
                  </a:moveTo>
                  <a:lnTo>
                    <a:pt x="1" y="1"/>
                  </a:lnTo>
                  <a:cubicBezTo>
                    <a:pt x="538" y="475"/>
                    <a:pt x="988" y="1263"/>
                    <a:pt x="1126" y="1650"/>
                  </a:cubicBezTo>
                  <a:cubicBezTo>
                    <a:pt x="1126" y="1702"/>
                    <a:pt x="1184" y="1759"/>
                    <a:pt x="1241" y="1759"/>
                  </a:cubicBezTo>
                  <a:cubicBezTo>
                    <a:pt x="1280" y="1759"/>
                    <a:pt x="1318" y="1733"/>
                    <a:pt x="1338" y="1663"/>
                  </a:cubicBezTo>
                  <a:cubicBezTo>
                    <a:pt x="1301" y="1475"/>
                    <a:pt x="1151" y="1213"/>
                    <a:pt x="1013" y="988"/>
                  </a:cubicBezTo>
                  <a:cubicBezTo>
                    <a:pt x="738" y="588"/>
                    <a:pt x="388" y="2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1" name="Google Shape;5221;p15"/>
            <p:cNvSpPr/>
            <p:nvPr/>
          </p:nvSpPr>
          <p:spPr>
            <a:xfrm>
              <a:off x="6593250" y="1856800"/>
              <a:ext cx="22525" cy="23475"/>
            </a:xfrm>
            <a:custGeom>
              <a:avLst/>
              <a:gdLst/>
              <a:ahLst/>
              <a:cxnLst/>
              <a:rect l="l" t="t" r="r" b="b"/>
              <a:pathLst>
                <a:path w="901" h="939" extrusionOk="0">
                  <a:moveTo>
                    <a:pt x="1" y="0"/>
                  </a:moveTo>
                  <a:cubicBezTo>
                    <a:pt x="301" y="263"/>
                    <a:pt x="501" y="475"/>
                    <a:pt x="688" y="775"/>
                  </a:cubicBezTo>
                  <a:cubicBezTo>
                    <a:pt x="736" y="823"/>
                    <a:pt x="761" y="939"/>
                    <a:pt x="839" y="939"/>
                  </a:cubicBezTo>
                  <a:cubicBezTo>
                    <a:pt x="842" y="939"/>
                    <a:pt x="846" y="938"/>
                    <a:pt x="851" y="938"/>
                  </a:cubicBezTo>
                  <a:cubicBezTo>
                    <a:pt x="901" y="925"/>
                    <a:pt x="901" y="863"/>
                    <a:pt x="876" y="838"/>
                  </a:cubicBezTo>
                  <a:cubicBezTo>
                    <a:pt x="663" y="488"/>
                    <a:pt x="351"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2" name="Google Shape;5222;p15"/>
            <p:cNvSpPr/>
            <p:nvPr/>
          </p:nvSpPr>
          <p:spPr>
            <a:xfrm>
              <a:off x="6542325" y="1749950"/>
              <a:ext cx="20025" cy="61250"/>
            </a:xfrm>
            <a:custGeom>
              <a:avLst/>
              <a:gdLst/>
              <a:ahLst/>
              <a:cxnLst/>
              <a:rect l="l" t="t" r="r" b="b"/>
              <a:pathLst>
                <a:path w="801" h="2450" extrusionOk="0">
                  <a:moveTo>
                    <a:pt x="263" y="1"/>
                  </a:moveTo>
                  <a:cubicBezTo>
                    <a:pt x="263" y="1"/>
                    <a:pt x="263" y="1"/>
                    <a:pt x="251" y="13"/>
                  </a:cubicBezTo>
                  <a:lnTo>
                    <a:pt x="263" y="13"/>
                  </a:lnTo>
                  <a:cubicBezTo>
                    <a:pt x="388" y="276"/>
                    <a:pt x="501" y="488"/>
                    <a:pt x="551" y="775"/>
                  </a:cubicBezTo>
                  <a:cubicBezTo>
                    <a:pt x="563" y="813"/>
                    <a:pt x="576" y="863"/>
                    <a:pt x="576" y="938"/>
                  </a:cubicBezTo>
                  <a:cubicBezTo>
                    <a:pt x="476" y="675"/>
                    <a:pt x="313" y="438"/>
                    <a:pt x="126" y="251"/>
                  </a:cubicBezTo>
                  <a:lnTo>
                    <a:pt x="113" y="251"/>
                  </a:lnTo>
                  <a:cubicBezTo>
                    <a:pt x="338" y="563"/>
                    <a:pt x="501" y="1038"/>
                    <a:pt x="538" y="1325"/>
                  </a:cubicBezTo>
                  <a:cubicBezTo>
                    <a:pt x="538" y="1350"/>
                    <a:pt x="551" y="1375"/>
                    <a:pt x="551" y="1400"/>
                  </a:cubicBezTo>
                  <a:cubicBezTo>
                    <a:pt x="438" y="1100"/>
                    <a:pt x="263" y="813"/>
                    <a:pt x="38" y="575"/>
                  </a:cubicBezTo>
                  <a:lnTo>
                    <a:pt x="38" y="575"/>
                  </a:lnTo>
                  <a:cubicBezTo>
                    <a:pt x="276" y="875"/>
                    <a:pt x="401" y="1400"/>
                    <a:pt x="463" y="1700"/>
                  </a:cubicBezTo>
                  <a:cubicBezTo>
                    <a:pt x="476" y="1763"/>
                    <a:pt x="488" y="1838"/>
                    <a:pt x="488" y="1900"/>
                  </a:cubicBezTo>
                  <a:cubicBezTo>
                    <a:pt x="388" y="1563"/>
                    <a:pt x="226" y="1250"/>
                    <a:pt x="1" y="988"/>
                  </a:cubicBezTo>
                  <a:lnTo>
                    <a:pt x="1" y="988"/>
                  </a:lnTo>
                  <a:cubicBezTo>
                    <a:pt x="188" y="1288"/>
                    <a:pt x="301" y="1625"/>
                    <a:pt x="388" y="1975"/>
                  </a:cubicBezTo>
                  <a:cubicBezTo>
                    <a:pt x="413" y="2113"/>
                    <a:pt x="426" y="2175"/>
                    <a:pt x="438" y="2312"/>
                  </a:cubicBezTo>
                  <a:cubicBezTo>
                    <a:pt x="451" y="2362"/>
                    <a:pt x="438" y="2450"/>
                    <a:pt x="513" y="2450"/>
                  </a:cubicBezTo>
                  <a:cubicBezTo>
                    <a:pt x="588" y="2437"/>
                    <a:pt x="576" y="2362"/>
                    <a:pt x="563" y="2312"/>
                  </a:cubicBezTo>
                  <a:cubicBezTo>
                    <a:pt x="563" y="2287"/>
                    <a:pt x="563" y="2263"/>
                    <a:pt x="563" y="2238"/>
                  </a:cubicBezTo>
                  <a:cubicBezTo>
                    <a:pt x="572" y="2240"/>
                    <a:pt x="580" y="2241"/>
                    <a:pt x="587" y="2241"/>
                  </a:cubicBezTo>
                  <a:cubicBezTo>
                    <a:pt x="696" y="2241"/>
                    <a:pt x="663" y="1992"/>
                    <a:pt x="663" y="1875"/>
                  </a:cubicBezTo>
                  <a:cubicBezTo>
                    <a:pt x="651" y="1813"/>
                    <a:pt x="651" y="1763"/>
                    <a:pt x="638" y="1700"/>
                  </a:cubicBezTo>
                  <a:cubicBezTo>
                    <a:pt x="663" y="1700"/>
                    <a:pt x="701" y="1688"/>
                    <a:pt x="713" y="1650"/>
                  </a:cubicBezTo>
                  <a:cubicBezTo>
                    <a:pt x="726" y="1613"/>
                    <a:pt x="726" y="1525"/>
                    <a:pt x="726" y="1438"/>
                  </a:cubicBezTo>
                  <a:cubicBezTo>
                    <a:pt x="738" y="1438"/>
                    <a:pt x="763" y="1425"/>
                    <a:pt x="763" y="1400"/>
                  </a:cubicBezTo>
                  <a:cubicBezTo>
                    <a:pt x="788" y="1325"/>
                    <a:pt x="776" y="1175"/>
                    <a:pt x="751" y="1038"/>
                  </a:cubicBezTo>
                  <a:cubicBezTo>
                    <a:pt x="763" y="1038"/>
                    <a:pt x="776" y="1025"/>
                    <a:pt x="788" y="1000"/>
                  </a:cubicBezTo>
                  <a:cubicBezTo>
                    <a:pt x="801" y="900"/>
                    <a:pt x="763" y="800"/>
                    <a:pt x="738" y="700"/>
                  </a:cubicBezTo>
                  <a:cubicBezTo>
                    <a:pt x="651" y="438"/>
                    <a:pt x="476" y="188"/>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3" name="Google Shape;5223;p15"/>
            <p:cNvSpPr/>
            <p:nvPr/>
          </p:nvSpPr>
          <p:spPr>
            <a:xfrm>
              <a:off x="6543900" y="1739025"/>
              <a:ext cx="325" cy="325"/>
            </a:xfrm>
            <a:custGeom>
              <a:avLst/>
              <a:gdLst/>
              <a:ahLst/>
              <a:cxnLst/>
              <a:rect l="l" t="t" r="r" b="b"/>
              <a:pathLst>
                <a:path w="13" h="13" extrusionOk="0">
                  <a:moveTo>
                    <a:pt x="13" y="13"/>
                  </a:moveTo>
                  <a:cubicBezTo>
                    <a:pt x="0" y="0"/>
                    <a:pt x="0" y="0"/>
                    <a:pt x="13"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4" name="Google Shape;5224;p15"/>
            <p:cNvSpPr/>
            <p:nvPr/>
          </p:nvSpPr>
          <p:spPr>
            <a:xfrm>
              <a:off x="6495150" y="1666225"/>
              <a:ext cx="56275" cy="75325"/>
            </a:xfrm>
            <a:custGeom>
              <a:avLst/>
              <a:gdLst/>
              <a:ahLst/>
              <a:cxnLst/>
              <a:rect l="l" t="t" r="r" b="b"/>
              <a:pathLst>
                <a:path w="2251" h="3013" extrusionOk="0">
                  <a:moveTo>
                    <a:pt x="1" y="1"/>
                  </a:moveTo>
                  <a:cubicBezTo>
                    <a:pt x="751" y="813"/>
                    <a:pt x="1400" y="1775"/>
                    <a:pt x="1913" y="2812"/>
                  </a:cubicBezTo>
                  <a:cubicBezTo>
                    <a:pt x="1963" y="2925"/>
                    <a:pt x="1938" y="2862"/>
                    <a:pt x="1963" y="2937"/>
                  </a:cubicBezTo>
                  <a:cubicBezTo>
                    <a:pt x="1975" y="2950"/>
                    <a:pt x="2000" y="2987"/>
                    <a:pt x="2025" y="3000"/>
                  </a:cubicBezTo>
                  <a:lnTo>
                    <a:pt x="2038" y="3000"/>
                  </a:lnTo>
                  <a:cubicBezTo>
                    <a:pt x="2052" y="2990"/>
                    <a:pt x="2068" y="2986"/>
                    <a:pt x="2084" y="2986"/>
                  </a:cubicBezTo>
                  <a:cubicBezTo>
                    <a:pt x="2110" y="2986"/>
                    <a:pt x="2135" y="2997"/>
                    <a:pt x="2150" y="3012"/>
                  </a:cubicBezTo>
                  <a:cubicBezTo>
                    <a:pt x="2213" y="2987"/>
                    <a:pt x="2250" y="2937"/>
                    <a:pt x="2250" y="2887"/>
                  </a:cubicBezTo>
                  <a:cubicBezTo>
                    <a:pt x="2225" y="2687"/>
                    <a:pt x="2088" y="2500"/>
                    <a:pt x="2000" y="2312"/>
                  </a:cubicBezTo>
                  <a:cubicBezTo>
                    <a:pt x="1475" y="1438"/>
                    <a:pt x="788" y="6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5" name="Google Shape;5225;p15"/>
            <p:cNvSpPr/>
            <p:nvPr/>
          </p:nvSpPr>
          <p:spPr>
            <a:xfrm>
              <a:off x="6505150" y="1687150"/>
              <a:ext cx="39700" cy="59700"/>
            </a:xfrm>
            <a:custGeom>
              <a:avLst/>
              <a:gdLst/>
              <a:ahLst/>
              <a:cxnLst/>
              <a:rect l="l" t="t" r="r" b="b"/>
              <a:pathLst>
                <a:path w="1588" h="2388" extrusionOk="0">
                  <a:moveTo>
                    <a:pt x="1408" y="2370"/>
                  </a:moveTo>
                  <a:cubicBezTo>
                    <a:pt x="1407" y="2370"/>
                    <a:pt x="1405" y="2371"/>
                    <a:pt x="1402" y="2373"/>
                  </a:cubicBezTo>
                  <a:lnTo>
                    <a:pt x="1402" y="2373"/>
                  </a:lnTo>
                  <a:cubicBezTo>
                    <a:pt x="1408" y="2372"/>
                    <a:pt x="1409" y="2370"/>
                    <a:pt x="1408" y="2370"/>
                  </a:cubicBezTo>
                  <a:close/>
                  <a:moveTo>
                    <a:pt x="1" y="1"/>
                  </a:moveTo>
                  <a:cubicBezTo>
                    <a:pt x="563" y="713"/>
                    <a:pt x="1038" y="1663"/>
                    <a:pt x="1388" y="2388"/>
                  </a:cubicBezTo>
                  <a:cubicBezTo>
                    <a:pt x="1388" y="2388"/>
                    <a:pt x="1388" y="2375"/>
                    <a:pt x="1400" y="2375"/>
                  </a:cubicBezTo>
                  <a:cubicBezTo>
                    <a:pt x="1401" y="2374"/>
                    <a:pt x="1402" y="2374"/>
                    <a:pt x="1402" y="2373"/>
                  </a:cubicBezTo>
                  <a:lnTo>
                    <a:pt x="1402" y="2373"/>
                  </a:lnTo>
                  <a:cubicBezTo>
                    <a:pt x="1399" y="2374"/>
                    <a:pt x="1394" y="2375"/>
                    <a:pt x="1388" y="2375"/>
                  </a:cubicBezTo>
                  <a:cubicBezTo>
                    <a:pt x="1400" y="2375"/>
                    <a:pt x="1400" y="2363"/>
                    <a:pt x="1400" y="2363"/>
                  </a:cubicBezTo>
                  <a:cubicBezTo>
                    <a:pt x="1413" y="2363"/>
                    <a:pt x="1413" y="2350"/>
                    <a:pt x="1413" y="2350"/>
                  </a:cubicBezTo>
                  <a:cubicBezTo>
                    <a:pt x="1438" y="2313"/>
                    <a:pt x="1463" y="2288"/>
                    <a:pt x="1475" y="2263"/>
                  </a:cubicBezTo>
                  <a:cubicBezTo>
                    <a:pt x="1513" y="2225"/>
                    <a:pt x="1550" y="2200"/>
                    <a:pt x="1588" y="2175"/>
                  </a:cubicBezTo>
                  <a:cubicBezTo>
                    <a:pt x="1275" y="1500"/>
                    <a:pt x="626" y="6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6" name="Google Shape;5226;p15"/>
            <p:cNvSpPr/>
            <p:nvPr/>
          </p:nvSpPr>
          <p:spPr>
            <a:xfrm>
              <a:off x="6508275" y="1701850"/>
              <a:ext cx="30325" cy="50000"/>
            </a:xfrm>
            <a:custGeom>
              <a:avLst/>
              <a:gdLst/>
              <a:ahLst/>
              <a:cxnLst/>
              <a:rect l="l" t="t" r="r" b="b"/>
              <a:pathLst>
                <a:path w="1213" h="2000" extrusionOk="0">
                  <a:moveTo>
                    <a:pt x="1" y="0"/>
                  </a:moveTo>
                  <a:lnTo>
                    <a:pt x="1" y="0"/>
                  </a:lnTo>
                  <a:cubicBezTo>
                    <a:pt x="376" y="662"/>
                    <a:pt x="763" y="1350"/>
                    <a:pt x="1013" y="2000"/>
                  </a:cubicBezTo>
                  <a:cubicBezTo>
                    <a:pt x="1025" y="2000"/>
                    <a:pt x="1038" y="1987"/>
                    <a:pt x="1050" y="1987"/>
                  </a:cubicBezTo>
                  <a:lnTo>
                    <a:pt x="1063" y="1987"/>
                  </a:lnTo>
                  <a:cubicBezTo>
                    <a:pt x="1075" y="1975"/>
                    <a:pt x="1088" y="1975"/>
                    <a:pt x="1100" y="1962"/>
                  </a:cubicBezTo>
                  <a:cubicBezTo>
                    <a:pt x="1113" y="1925"/>
                    <a:pt x="1150" y="1887"/>
                    <a:pt x="1175" y="1862"/>
                  </a:cubicBezTo>
                  <a:cubicBezTo>
                    <a:pt x="1188" y="1850"/>
                    <a:pt x="1200" y="1837"/>
                    <a:pt x="1213" y="1825"/>
                  </a:cubicBezTo>
                  <a:cubicBezTo>
                    <a:pt x="925" y="1150"/>
                    <a:pt x="463" y="56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7" name="Google Shape;5227;p15"/>
            <p:cNvSpPr/>
            <p:nvPr/>
          </p:nvSpPr>
          <p:spPr>
            <a:xfrm>
              <a:off x="6503600" y="1709975"/>
              <a:ext cx="27500" cy="46875"/>
            </a:xfrm>
            <a:custGeom>
              <a:avLst/>
              <a:gdLst/>
              <a:ahLst/>
              <a:cxnLst/>
              <a:rect l="l" t="t" r="r" b="b"/>
              <a:pathLst>
                <a:path w="1100" h="1875" extrusionOk="0">
                  <a:moveTo>
                    <a:pt x="100" y="0"/>
                  </a:moveTo>
                  <a:lnTo>
                    <a:pt x="100" y="0"/>
                  </a:lnTo>
                  <a:cubicBezTo>
                    <a:pt x="438" y="612"/>
                    <a:pt x="638" y="1075"/>
                    <a:pt x="850" y="1675"/>
                  </a:cubicBezTo>
                  <a:cubicBezTo>
                    <a:pt x="875" y="1712"/>
                    <a:pt x="888" y="1762"/>
                    <a:pt x="900" y="1800"/>
                  </a:cubicBezTo>
                  <a:cubicBezTo>
                    <a:pt x="688" y="1250"/>
                    <a:pt x="350" y="762"/>
                    <a:pt x="0" y="287"/>
                  </a:cubicBezTo>
                  <a:lnTo>
                    <a:pt x="0" y="287"/>
                  </a:lnTo>
                  <a:cubicBezTo>
                    <a:pt x="288" y="837"/>
                    <a:pt x="525" y="1412"/>
                    <a:pt x="713" y="1875"/>
                  </a:cubicBezTo>
                  <a:cubicBezTo>
                    <a:pt x="713" y="1862"/>
                    <a:pt x="725" y="1862"/>
                    <a:pt x="725" y="1862"/>
                  </a:cubicBezTo>
                  <a:lnTo>
                    <a:pt x="738" y="1862"/>
                  </a:lnTo>
                  <a:cubicBezTo>
                    <a:pt x="763" y="1850"/>
                    <a:pt x="788" y="1837"/>
                    <a:pt x="800" y="1825"/>
                  </a:cubicBezTo>
                  <a:lnTo>
                    <a:pt x="913" y="1825"/>
                  </a:lnTo>
                  <a:cubicBezTo>
                    <a:pt x="938" y="1800"/>
                    <a:pt x="975" y="1787"/>
                    <a:pt x="975" y="1775"/>
                  </a:cubicBezTo>
                  <a:cubicBezTo>
                    <a:pt x="1000" y="1762"/>
                    <a:pt x="1037" y="1750"/>
                    <a:pt x="1062" y="1737"/>
                  </a:cubicBezTo>
                  <a:cubicBezTo>
                    <a:pt x="1075" y="1725"/>
                    <a:pt x="1087" y="1725"/>
                    <a:pt x="1100" y="1712"/>
                  </a:cubicBezTo>
                  <a:cubicBezTo>
                    <a:pt x="888" y="1087"/>
                    <a:pt x="525" y="512"/>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8" name="Google Shape;5228;p15"/>
            <p:cNvSpPr/>
            <p:nvPr/>
          </p:nvSpPr>
          <p:spPr>
            <a:xfrm>
              <a:off x="6501400" y="1726525"/>
              <a:ext cx="14400" cy="27075"/>
            </a:xfrm>
            <a:custGeom>
              <a:avLst/>
              <a:gdLst/>
              <a:ahLst/>
              <a:cxnLst/>
              <a:rect l="l" t="t" r="r" b="b"/>
              <a:pathLst>
                <a:path w="576" h="1083" extrusionOk="0">
                  <a:moveTo>
                    <a:pt x="1" y="0"/>
                  </a:moveTo>
                  <a:cubicBezTo>
                    <a:pt x="201" y="338"/>
                    <a:pt x="288" y="675"/>
                    <a:pt x="451" y="1038"/>
                  </a:cubicBezTo>
                  <a:cubicBezTo>
                    <a:pt x="457" y="1067"/>
                    <a:pt x="483" y="1083"/>
                    <a:pt x="509" y="1083"/>
                  </a:cubicBezTo>
                  <a:cubicBezTo>
                    <a:pt x="539" y="1083"/>
                    <a:pt x="569" y="1064"/>
                    <a:pt x="576" y="1025"/>
                  </a:cubicBezTo>
                  <a:cubicBezTo>
                    <a:pt x="451" y="663"/>
                    <a:pt x="263" y="3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9" name="Google Shape;5229;p15"/>
            <p:cNvSpPr/>
            <p:nvPr/>
          </p:nvSpPr>
          <p:spPr>
            <a:xfrm>
              <a:off x="6512650" y="1752450"/>
              <a:ext cx="25" cy="25"/>
            </a:xfrm>
            <a:custGeom>
              <a:avLst/>
              <a:gdLst/>
              <a:ahLst/>
              <a:cxnLst/>
              <a:rect l="l" t="t" r="r" b="b"/>
              <a:pathLst>
                <a:path w="1" h="1" extrusionOk="0">
                  <a:moveTo>
                    <a:pt x="1" y="1"/>
                  </a:move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0" name="Google Shape;5230;p15"/>
            <p:cNvSpPr/>
            <p:nvPr/>
          </p:nvSpPr>
          <p:spPr>
            <a:xfrm>
              <a:off x="6512650" y="1752450"/>
              <a:ext cx="25" cy="350"/>
            </a:xfrm>
            <a:custGeom>
              <a:avLst/>
              <a:gdLst/>
              <a:ahLst/>
              <a:cxnLst/>
              <a:rect l="l" t="t" r="r" b="b"/>
              <a:pathLst>
                <a:path w="1" h="14" extrusionOk="0">
                  <a:moveTo>
                    <a:pt x="1" y="1"/>
                  </a:moveTo>
                  <a:cubicBezTo>
                    <a:pt x="1" y="1"/>
                    <a:pt x="1" y="1"/>
                    <a:pt x="1" y="1"/>
                  </a:cubicBezTo>
                  <a:cubicBezTo>
                    <a:pt x="1" y="13"/>
                    <a:pt x="1" y="13"/>
                    <a:pt x="1" y="13"/>
                  </a:cubicBez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1" name="Google Shape;5231;p15"/>
            <p:cNvSpPr/>
            <p:nvPr/>
          </p:nvSpPr>
          <p:spPr>
            <a:xfrm>
              <a:off x="6647625" y="1772450"/>
              <a:ext cx="70300" cy="24700"/>
            </a:xfrm>
            <a:custGeom>
              <a:avLst/>
              <a:gdLst/>
              <a:ahLst/>
              <a:cxnLst/>
              <a:rect l="l" t="t" r="r" b="b"/>
              <a:pathLst>
                <a:path w="2812" h="988" extrusionOk="0">
                  <a:moveTo>
                    <a:pt x="0" y="0"/>
                  </a:moveTo>
                  <a:lnTo>
                    <a:pt x="0" y="0"/>
                  </a:lnTo>
                  <a:cubicBezTo>
                    <a:pt x="563" y="113"/>
                    <a:pt x="1125" y="188"/>
                    <a:pt x="1650" y="388"/>
                  </a:cubicBezTo>
                  <a:cubicBezTo>
                    <a:pt x="1875" y="475"/>
                    <a:pt x="2462" y="788"/>
                    <a:pt x="2812" y="988"/>
                  </a:cubicBezTo>
                  <a:cubicBezTo>
                    <a:pt x="2550" y="725"/>
                    <a:pt x="2112" y="363"/>
                    <a:pt x="1700" y="213"/>
                  </a:cubicBezTo>
                  <a:cubicBezTo>
                    <a:pt x="1150" y="13"/>
                    <a:pt x="575" y="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2" name="Google Shape;5232;p15"/>
            <p:cNvSpPr/>
            <p:nvPr/>
          </p:nvSpPr>
          <p:spPr>
            <a:xfrm>
              <a:off x="6670425" y="1768375"/>
              <a:ext cx="36900" cy="14100"/>
            </a:xfrm>
            <a:custGeom>
              <a:avLst/>
              <a:gdLst/>
              <a:ahLst/>
              <a:cxnLst/>
              <a:rect l="l" t="t" r="r" b="b"/>
              <a:pathLst>
                <a:path w="1476" h="564" extrusionOk="0">
                  <a:moveTo>
                    <a:pt x="0" y="1"/>
                  </a:moveTo>
                  <a:lnTo>
                    <a:pt x="0" y="1"/>
                  </a:lnTo>
                  <a:cubicBezTo>
                    <a:pt x="675" y="213"/>
                    <a:pt x="888" y="313"/>
                    <a:pt x="1475" y="563"/>
                  </a:cubicBezTo>
                  <a:cubicBezTo>
                    <a:pt x="1250" y="288"/>
                    <a:pt x="500"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3" name="Google Shape;5233;p15"/>
            <p:cNvSpPr/>
            <p:nvPr/>
          </p:nvSpPr>
          <p:spPr>
            <a:xfrm>
              <a:off x="6680100" y="1765175"/>
              <a:ext cx="19100" cy="5100"/>
            </a:xfrm>
            <a:custGeom>
              <a:avLst/>
              <a:gdLst/>
              <a:ahLst/>
              <a:cxnLst/>
              <a:rect l="l" t="t" r="r" b="b"/>
              <a:pathLst>
                <a:path w="764" h="204" extrusionOk="0">
                  <a:moveTo>
                    <a:pt x="77" y="0"/>
                  </a:moveTo>
                  <a:cubicBezTo>
                    <a:pt x="51" y="0"/>
                    <a:pt x="26" y="2"/>
                    <a:pt x="1" y="4"/>
                  </a:cubicBezTo>
                  <a:cubicBezTo>
                    <a:pt x="263" y="41"/>
                    <a:pt x="501" y="166"/>
                    <a:pt x="763" y="204"/>
                  </a:cubicBezTo>
                  <a:cubicBezTo>
                    <a:pt x="571" y="102"/>
                    <a:pt x="318" y="0"/>
                    <a:pt x="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4" name="Google Shape;5234;p15"/>
            <p:cNvSpPr/>
            <p:nvPr/>
          </p:nvSpPr>
          <p:spPr>
            <a:xfrm>
              <a:off x="6571075" y="1693400"/>
              <a:ext cx="116875" cy="27675"/>
            </a:xfrm>
            <a:custGeom>
              <a:avLst/>
              <a:gdLst/>
              <a:ahLst/>
              <a:cxnLst/>
              <a:rect l="l" t="t" r="r" b="b"/>
              <a:pathLst>
                <a:path w="4675" h="1107" extrusionOk="0">
                  <a:moveTo>
                    <a:pt x="1" y="1"/>
                  </a:moveTo>
                  <a:lnTo>
                    <a:pt x="1" y="1"/>
                  </a:lnTo>
                  <a:cubicBezTo>
                    <a:pt x="1297" y="500"/>
                    <a:pt x="2643" y="1106"/>
                    <a:pt x="4108" y="1106"/>
                  </a:cubicBezTo>
                  <a:cubicBezTo>
                    <a:pt x="4295" y="1106"/>
                    <a:pt x="4484" y="1097"/>
                    <a:pt x="4674" y="1075"/>
                  </a:cubicBezTo>
                  <a:cubicBezTo>
                    <a:pt x="4024" y="1038"/>
                    <a:pt x="3362" y="850"/>
                    <a:pt x="2725" y="676"/>
                  </a:cubicBezTo>
                  <a:cubicBezTo>
                    <a:pt x="1825" y="438"/>
                    <a:pt x="913"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5" name="Google Shape;5235;p15"/>
            <p:cNvSpPr/>
            <p:nvPr/>
          </p:nvSpPr>
          <p:spPr>
            <a:xfrm>
              <a:off x="6591375" y="1709025"/>
              <a:ext cx="85325" cy="18250"/>
            </a:xfrm>
            <a:custGeom>
              <a:avLst/>
              <a:gdLst/>
              <a:ahLst/>
              <a:cxnLst/>
              <a:rect l="l" t="t" r="r" b="b"/>
              <a:pathLst>
                <a:path w="3413" h="730" extrusionOk="0">
                  <a:moveTo>
                    <a:pt x="1" y="1"/>
                  </a:moveTo>
                  <a:lnTo>
                    <a:pt x="1" y="1"/>
                  </a:lnTo>
                  <a:cubicBezTo>
                    <a:pt x="1020" y="387"/>
                    <a:pt x="2095" y="730"/>
                    <a:pt x="3193" y="730"/>
                  </a:cubicBezTo>
                  <a:cubicBezTo>
                    <a:pt x="3266" y="730"/>
                    <a:pt x="3339" y="728"/>
                    <a:pt x="3412" y="725"/>
                  </a:cubicBezTo>
                  <a:cubicBezTo>
                    <a:pt x="2313" y="450"/>
                    <a:pt x="1138"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6" name="Google Shape;5236;p15"/>
            <p:cNvSpPr/>
            <p:nvPr/>
          </p:nvSpPr>
          <p:spPr>
            <a:xfrm>
              <a:off x="6616375" y="1725250"/>
              <a:ext cx="54375" cy="8525"/>
            </a:xfrm>
            <a:custGeom>
              <a:avLst/>
              <a:gdLst/>
              <a:ahLst/>
              <a:cxnLst/>
              <a:rect l="l" t="t" r="r" b="b"/>
              <a:pathLst>
                <a:path w="2175" h="341" extrusionOk="0">
                  <a:moveTo>
                    <a:pt x="81" y="1"/>
                  </a:moveTo>
                  <a:cubicBezTo>
                    <a:pt x="54" y="1"/>
                    <a:pt x="27" y="1"/>
                    <a:pt x="1" y="1"/>
                  </a:cubicBezTo>
                  <a:cubicBezTo>
                    <a:pt x="688" y="132"/>
                    <a:pt x="1364" y="341"/>
                    <a:pt x="2061" y="341"/>
                  </a:cubicBezTo>
                  <a:cubicBezTo>
                    <a:pt x="2099" y="341"/>
                    <a:pt x="2137" y="340"/>
                    <a:pt x="2175" y="339"/>
                  </a:cubicBezTo>
                  <a:cubicBezTo>
                    <a:pt x="1501" y="158"/>
                    <a:pt x="791"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7" name="Google Shape;5237;p15"/>
            <p:cNvSpPr/>
            <p:nvPr/>
          </p:nvSpPr>
          <p:spPr>
            <a:xfrm>
              <a:off x="6628875" y="1735275"/>
              <a:ext cx="14075" cy="3150"/>
            </a:xfrm>
            <a:custGeom>
              <a:avLst/>
              <a:gdLst/>
              <a:ahLst/>
              <a:cxnLst/>
              <a:rect l="l" t="t" r="r" b="b"/>
              <a:pathLst>
                <a:path w="563" h="126" extrusionOk="0">
                  <a:moveTo>
                    <a:pt x="0" y="0"/>
                  </a:moveTo>
                  <a:lnTo>
                    <a:pt x="0" y="0"/>
                  </a:lnTo>
                  <a:cubicBezTo>
                    <a:pt x="188" y="63"/>
                    <a:pt x="375" y="113"/>
                    <a:pt x="563" y="125"/>
                  </a:cubicBezTo>
                  <a:cubicBezTo>
                    <a:pt x="400" y="63"/>
                    <a:pt x="188"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8" name="Google Shape;5238;p15"/>
            <p:cNvSpPr/>
            <p:nvPr/>
          </p:nvSpPr>
          <p:spPr>
            <a:xfrm>
              <a:off x="6515775" y="1620925"/>
              <a:ext cx="49700" cy="53750"/>
            </a:xfrm>
            <a:custGeom>
              <a:avLst/>
              <a:gdLst/>
              <a:ahLst/>
              <a:cxnLst/>
              <a:rect l="l" t="t" r="r" b="b"/>
              <a:pathLst>
                <a:path w="1988" h="2150" extrusionOk="0">
                  <a:moveTo>
                    <a:pt x="1" y="0"/>
                  </a:moveTo>
                  <a:lnTo>
                    <a:pt x="1" y="0"/>
                  </a:lnTo>
                  <a:cubicBezTo>
                    <a:pt x="101" y="1063"/>
                    <a:pt x="600" y="1788"/>
                    <a:pt x="1663" y="2075"/>
                  </a:cubicBezTo>
                  <a:cubicBezTo>
                    <a:pt x="1775" y="2100"/>
                    <a:pt x="1875" y="2125"/>
                    <a:pt x="1988" y="2150"/>
                  </a:cubicBezTo>
                  <a:cubicBezTo>
                    <a:pt x="1838" y="2075"/>
                    <a:pt x="1675" y="2000"/>
                    <a:pt x="1525" y="1912"/>
                  </a:cubicBezTo>
                  <a:cubicBezTo>
                    <a:pt x="1113" y="1675"/>
                    <a:pt x="813" y="1488"/>
                    <a:pt x="513" y="1113"/>
                  </a:cubicBezTo>
                  <a:cubicBezTo>
                    <a:pt x="313" y="875"/>
                    <a:pt x="88" y="3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9" name="Google Shape;5239;p15"/>
            <p:cNvSpPr/>
            <p:nvPr/>
          </p:nvSpPr>
          <p:spPr>
            <a:xfrm>
              <a:off x="6512650" y="1639350"/>
              <a:ext cx="40950" cy="36575"/>
            </a:xfrm>
            <a:custGeom>
              <a:avLst/>
              <a:gdLst/>
              <a:ahLst/>
              <a:cxnLst/>
              <a:rect l="l" t="t" r="r" b="b"/>
              <a:pathLst>
                <a:path w="1638" h="1463" extrusionOk="0">
                  <a:moveTo>
                    <a:pt x="1" y="1"/>
                  </a:moveTo>
                  <a:cubicBezTo>
                    <a:pt x="1" y="1"/>
                    <a:pt x="1" y="7"/>
                    <a:pt x="5" y="11"/>
                  </a:cubicBezTo>
                  <a:lnTo>
                    <a:pt x="5" y="11"/>
                  </a:lnTo>
                  <a:cubicBezTo>
                    <a:pt x="4" y="8"/>
                    <a:pt x="2" y="4"/>
                    <a:pt x="1" y="1"/>
                  </a:cubicBezTo>
                  <a:close/>
                  <a:moveTo>
                    <a:pt x="5" y="11"/>
                  </a:moveTo>
                  <a:cubicBezTo>
                    <a:pt x="13" y="29"/>
                    <a:pt x="13" y="40"/>
                    <a:pt x="13" y="51"/>
                  </a:cubicBezTo>
                  <a:cubicBezTo>
                    <a:pt x="263" y="763"/>
                    <a:pt x="938" y="1250"/>
                    <a:pt x="1638" y="1463"/>
                  </a:cubicBezTo>
                  <a:cubicBezTo>
                    <a:pt x="1063" y="1163"/>
                    <a:pt x="538" y="663"/>
                    <a:pt x="138" y="188"/>
                  </a:cubicBezTo>
                  <a:cubicBezTo>
                    <a:pt x="113" y="163"/>
                    <a:pt x="38" y="63"/>
                    <a:pt x="13" y="13"/>
                  </a:cubicBezTo>
                  <a:cubicBezTo>
                    <a:pt x="10" y="13"/>
                    <a:pt x="7" y="12"/>
                    <a:pt x="5"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0" name="Google Shape;5240;p15"/>
            <p:cNvSpPr/>
            <p:nvPr/>
          </p:nvSpPr>
          <p:spPr>
            <a:xfrm>
              <a:off x="6517975" y="1654975"/>
              <a:ext cx="18750" cy="16575"/>
            </a:xfrm>
            <a:custGeom>
              <a:avLst/>
              <a:gdLst/>
              <a:ahLst/>
              <a:cxnLst/>
              <a:rect l="l" t="t" r="r" b="b"/>
              <a:pathLst>
                <a:path w="750" h="663" extrusionOk="0">
                  <a:moveTo>
                    <a:pt x="0" y="1"/>
                  </a:moveTo>
                  <a:lnTo>
                    <a:pt x="0" y="1"/>
                  </a:lnTo>
                  <a:cubicBezTo>
                    <a:pt x="163" y="288"/>
                    <a:pt x="450" y="513"/>
                    <a:pt x="750" y="663"/>
                  </a:cubicBezTo>
                  <a:cubicBezTo>
                    <a:pt x="487" y="451"/>
                    <a:pt x="250"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1" name="Google Shape;5241;p15"/>
            <p:cNvSpPr/>
            <p:nvPr/>
          </p:nvSpPr>
          <p:spPr>
            <a:xfrm>
              <a:off x="6638250" y="2132050"/>
              <a:ext cx="650" cy="325"/>
            </a:xfrm>
            <a:custGeom>
              <a:avLst/>
              <a:gdLst/>
              <a:ahLst/>
              <a:cxnLst/>
              <a:rect l="l" t="t" r="r" b="b"/>
              <a:pathLst>
                <a:path w="26" h="13" extrusionOk="0">
                  <a:moveTo>
                    <a:pt x="25" y="0"/>
                  </a:moveTo>
                  <a:cubicBezTo>
                    <a:pt x="15" y="0"/>
                    <a:pt x="13" y="0"/>
                    <a:pt x="13" y="6"/>
                  </a:cubicBezTo>
                  <a:lnTo>
                    <a:pt x="13" y="6"/>
                  </a:lnTo>
                  <a:cubicBezTo>
                    <a:pt x="19" y="3"/>
                    <a:pt x="25" y="0"/>
                    <a:pt x="25" y="0"/>
                  </a:cubicBezTo>
                  <a:close/>
                  <a:moveTo>
                    <a:pt x="13" y="6"/>
                  </a:moveTo>
                  <a:cubicBezTo>
                    <a:pt x="7" y="9"/>
                    <a:pt x="0" y="13"/>
                    <a:pt x="0" y="13"/>
                  </a:cubicBezTo>
                  <a:lnTo>
                    <a:pt x="13" y="13"/>
                  </a:lnTo>
                  <a:cubicBezTo>
                    <a:pt x="13" y="10"/>
                    <a:pt x="13" y="8"/>
                    <a:pt x="13" y="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2" name="Google Shape;5242;p15"/>
            <p:cNvSpPr/>
            <p:nvPr/>
          </p:nvSpPr>
          <p:spPr>
            <a:xfrm>
              <a:off x="6638250" y="2132350"/>
              <a:ext cx="325" cy="25"/>
            </a:xfrm>
            <a:custGeom>
              <a:avLst/>
              <a:gdLst/>
              <a:ahLst/>
              <a:cxnLst/>
              <a:rect l="l" t="t" r="r" b="b"/>
              <a:pathLst>
                <a:path w="13" h="1" extrusionOk="0">
                  <a:moveTo>
                    <a:pt x="0" y="1"/>
                  </a:moveTo>
                  <a:lnTo>
                    <a:pt x="0" y="1"/>
                  </a:lnTo>
                  <a:cubicBezTo>
                    <a:pt x="0" y="1"/>
                    <a:pt x="13"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3" name="Google Shape;5243;p15"/>
            <p:cNvSpPr/>
            <p:nvPr/>
          </p:nvSpPr>
          <p:spPr>
            <a:xfrm>
              <a:off x="6637925" y="2132350"/>
              <a:ext cx="350" cy="25"/>
            </a:xfrm>
            <a:custGeom>
              <a:avLst/>
              <a:gdLst/>
              <a:ahLst/>
              <a:cxnLst/>
              <a:rect l="l" t="t" r="r" b="b"/>
              <a:pathLst>
                <a:path w="14" h="1" extrusionOk="0">
                  <a:moveTo>
                    <a:pt x="1" y="1"/>
                  </a:moveTo>
                  <a:cubicBezTo>
                    <a:pt x="1" y="1"/>
                    <a:pt x="13" y="1"/>
                    <a:pt x="13" y="1"/>
                  </a:cubicBezTo>
                  <a:cubicBezTo>
                    <a:pt x="13" y="1"/>
                    <a:pt x="13" y="1"/>
                    <a:pt x="13" y="1"/>
                  </a:cubicBez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4" name="Google Shape;5244;p15"/>
            <p:cNvSpPr/>
            <p:nvPr/>
          </p:nvSpPr>
          <p:spPr>
            <a:xfrm>
              <a:off x="6579500" y="2104225"/>
              <a:ext cx="80950" cy="36175"/>
            </a:xfrm>
            <a:custGeom>
              <a:avLst/>
              <a:gdLst/>
              <a:ahLst/>
              <a:cxnLst/>
              <a:rect l="l" t="t" r="r" b="b"/>
              <a:pathLst>
                <a:path w="3238" h="1447" extrusionOk="0">
                  <a:moveTo>
                    <a:pt x="1" y="1"/>
                  </a:moveTo>
                  <a:cubicBezTo>
                    <a:pt x="176" y="338"/>
                    <a:pt x="276" y="713"/>
                    <a:pt x="526" y="1013"/>
                  </a:cubicBezTo>
                  <a:cubicBezTo>
                    <a:pt x="676" y="1201"/>
                    <a:pt x="876" y="1338"/>
                    <a:pt x="1101" y="1413"/>
                  </a:cubicBezTo>
                  <a:cubicBezTo>
                    <a:pt x="1185" y="1436"/>
                    <a:pt x="1281" y="1446"/>
                    <a:pt x="1378" y="1446"/>
                  </a:cubicBezTo>
                  <a:cubicBezTo>
                    <a:pt x="1598" y="1446"/>
                    <a:pt x="1822" y="1395"/>
                    <a:pt x="1925" y="1325"/>
                  </a:cubicBezTo>
                  <a:cubicBezTo>
                    <a:pt x="1975" y="1275"/>
                    <a:pt x="1963" y="1188"/>
                    <a:pt x="1900" y="1151"/>
                  </a:cubicBezTo>
                  <a:cubicBezTo>
                    <a:pt x="2050" y="1151"/>
                    <a:pt x="2213" y="1138"/>
                    <a:pt x="2363" y="1126"/>
                  </a:cubicBezTo>
                  <a:cubicBezTo>
                    <a:pt x="2463" y="1113"/>
                    <a:pt x="2500" y="963"/>
                    <a:pt x="2425" y="901"/>
                  </a:cubicBezTo>
                  <a:cubicBezTo>
                    <a:pt x="2725" y="851"/>
                    <a:pt x="3075" y="713"/>
                    <a:pt x="3213" y="576"/>
                  </a:cubicBezTo>
                  <a:cubicBezTo>
                    <a:pt x="3238" y="538"/>
                    <a:pt x="3225" y="463"/>
                    <a:pt x="3175" y="438"/>
                  </a:cubicBezTo>
                  <a:cubicBezTo>
                    <a:pt x="3164" y="422"/>
                    <a:pt x="3145" y="418"/>
                    <a:pt x="3124" y="418"/>
                  </a:cubicBezTo>
                  <a:cubicBezTo>
                    <a:pt x="3097" y="418"/>
                    <a:pt x="3070" y="426"/>
                    <a:pt x="3063" y="426"/>
                  </a:cubicBezTo>
                  <a:lnTo>
                    <a:pt x="3075" y="426"/>
                  </a:lnTo>
                  <a:cubicBezTo>
                    <a:pt x="3000" y="451"/>
                    <a:pt x="3013" y="438"/>
                    <a:pt x="2900" y="488"/>
                  </a:cubicBezTo>
                  <a:cubicBezTo>
                    <a:pt x="2634" y="636"/>
                    <a:pt x="2306" y="724"/>
                    <a:pt x="1972" y="724"/>
                  </a:cubicBezTo>
                  <a:cubicBezTo>
                    <a:pt x="1570" y="724"/>
                    <a:pt x="1159" y="596"/>
                    <a:pt x="838" y="288"/>
                  </a:cubicBezTo>
                  <a:lnTo>
                    <a:pt x="838" y="288"/>
                  </a:lnTo>
                  <a:cubicBezTo>
                    <a:pt x="1126" y="638"/>
                    <a:pt x="1563" y="851"/>
                    <a:pt x="2013" y="901"/>
                  </a:cubicBezTo>
                  <a:cubicBezTo>
                    <a:pt x="1919" y="909"/>
                    <a:pt x="1826" y="914"/>
                    <a:pt x="1733" y="914"/>
                  </a:cubicBezTo>
                  <a:cubicBezTo>
                    <a:pt x="1157" y="914"/>
                    <a:pt x="615" y="728"/>
                    <a:pt x="313" y="126"/>
                  </a:cubicBezTo>
                  <a:lnTo>
                    <a:pt x="313" y="126"/>
                  </a:lnTo>
                  <a:cubicBezTo>
                    <a:pt x="526" y="763"/>
                    <a:pt x="1126" y="1076"/>
                    <a:pt x="1763" y="1138"/>
                  </a:cubicBezTo>
                  <a:cubicBezTo>
                    <a:pt x="1701" y="1151"/>
                    <a:pt x="1613" y="1176"/>
                    <a:pt x="1538" y="1176"/>
                  </a:cubicBezTo>
                  <a:cubicBezTo>
                    <a:pt x="1538" y="1183"/>
                    <a:pt x="1400" y="1195"/>
                    <a:pt x="1283" y="1195"/>
                  </a:cubicBezTo>
                  <a:cubicBezTo>
                    <a:pt x="1207" y="1195"/>
                    <a:pt x="1140" y="1190"/>
                    <a:pt x="1126" y="1176"/>
                  </a:cubicBezTo>
                  <a:cubicBezTo>
                    <a:pt x="913" y="1113"/>
                    <a:pt x="726" y="1013"/>
                    <a:pt x="551" y="826"/>
                  </a:cubicBezTo>
                  <a:cubicBezTo>
                    <a:pt x="338" y="601"/>
                    <a:pt x="176" y="2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5" name="Google Shape;5245;p15"/>
            <p:cNvSpPr/>
            <p:nvPr/>
          </p:nvSpPr>
          <p:spPr>
            <a:xfrm>
              <a:off x="6632925" y="2109025"/>
              <a:ext cx="27650" cy="10850"/>
            </a:xfrm>
            <a:custGeom>
              <a:avLst/>
              <a:gdLst/>
              <a:ahLst/>
              <a:cxnLst/>
              <a:rect l="l" t="t" r="r" b="b"/>
              <a:pathLst>
                <a:path w="1106" h="434" extrusionOk="0">
                  <a:moveTo>
                    <a:pt x="1024" y="1"/>
                  </a:moveTo>
                  <a:cubicBezTo>
                    <a:pt x="1007" y="1"/>
                    <a:pt x="990" y="7"/>
                    <a:pt x="976" y="21"/>
                  </a:cubicBezTo>
                  <a:cubicBezTo>
                    <a:pt x="763" y="196"/>
                    <a:pt x="338" y="321"/>
                    <a:pt x="1" y="434"/>
                  </a:cubicBezTo>
                  <a:cubicBezTo>
                    <a:pt x="326" y="384"/>
                    <a:pt x="676" y="346"/>
                    <a:pt x="976" y="184"/>
                  </a:cubicBezTo>
                  <a:cubicBezTo>
                    <a:pt x="1026" y="159"/>
                    <a:pt x="1076" y="134"/>
                    <a:pt x="1088" y="84"/>
                  </a:cubicBezTo>
                  <a:cubicBezTo>
                    <a:pt x="1106" y="39"/>
                    <a:pt x="1066" y="1"/>
                    <a:pt x="10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6" name="Google Shape;5246;p15"/>
            <p:cNvSpPr/>
            <p:nvPr/>
          </p:nvSpPr>
          <p:spPr>
            <a:xfrm>
              <a:off x="6562650" y="2098600"/>
              <a:ext cx="35950" cy="52500"/>
            </a:xfrm>
            <a:custGeom>
              <a:avLst/>
              <a:gdLst/>
              <a:ahLst/>
              <a:cxnLst/>
              <a:rect l="l" t="t" r="r" b="b"/>
              <a:pathLst>
                <a:path w="1438" h="2100" extrusionOk="0">
                  <a:moveTo>
                    <a:pt x="38" y="1"/>
                  </a:moveTo>
                  <a:lnTo>
                    <a:pt x="38" y="1"/>
                  </a:lnTo>
                  <a:cubicBezTo>
                    <a:pt x="113" y="351"/>
                    <a:pt x="225" y="701"/>
                    <a:pt x="363" y="1038"/>
                  </a:cubicBezTo>
                  <a:cubicBezTo>
                    <a:pt x="438" y="1276"/>
                    <a:pt x="537" y="1513"/>
                    <a:pt x="700" y="1700"/>
                  </a:cubicBezTo>
                  <a:cubicBezTo>
                    <a:pt x="725" y="1713"/>
                    <a:pt x="750" y="1725"/>
                    <a:pt x="762" y="1750"/>
                  </a:cubicBezTo>
                  <a:cubicBezTo>
                    <a:pt x="750" y="1738"/>
                    <a:pt x="737" y="1725"/>
                    <a:pt x="725" y="1725"/>
                  </a:cubicBezTo>
                  <a:cubicBezTo>
                    <a:pt x="612" y="1638"/>
                    <a:pt x="500" y="1488"/>
                    <a:pt x="463" y="1438"/>
                  </a:cubicBezTo>
                  <a:cubicBezTo>
                    <a:pt x="238" y="1151"/>
                    <a:pt x="88" y="851"/>
                    <a:pt x="0" y="501"/>
                  </a:cubicBezTo>
                  <a:lnTo>
                    <a:pt x="0" y="501"/>
                  </a:lnTo>
                  <a:cubicBezTo>
                    <a:pt x="50" y="901"/>
                    <a:pt x="200" y="1288"/>
                    <a:pt x="450" y="1613"/>
                  </a:cubicBezTo>
                  <a:cubicBezTo>
                    <a:pt x="587" y="1813"/>
                    <a:pt x="775" y="1963"/>
                    <a:pt x="1000" y="2038"/>
                  </a:cubicBezTo>
                  <a:cubicBezTo>
                    <a:pt x="1058" y="2057"/>
                    <a:pt x="1132" y="2100"/>
                    <a:pt x="1197" y="2100"/>
                  </a:cubicBezTo>
                  <a:cubicBezTo>
                    <a:pt x="1215" y="2100"/>
                    <a:pt x="1233" y="2096"/>
                    <a:pt x="1250" y="2088"/>
                  </a:cubicBezTo>
                  <a:cubicBezTo>
                    <a:pt x="1275" y="2063"/>
                    <a:pt x="1287" y="2050"/>
                    <a:pt x="1287" y="2038"/>
                  </a:cubicBezTo>
                  <a:cubicBezTo>
                    <a:pt x="1287" y="2025"/>
                    <a:pt x="1300" y="2025"/>
                    <a:pt x="1312" y="2025"/>
                  </a:cubicBezTo>
                  <a:cubicBezTo>
                    <a:pt x="1437" y="1925"/>
                    <a:pt x="1300" y="1813"/>
                    <a:pt x="1250" y="1813"/>
                  </a:cubicBezTo>
                  <a:cubicBezTo>
                    <a:pt x="987" y="1713"/>
                    <a:pt x="725" y="1475"/>
                    <a:pt x="562" y="1163"/>
                  </a:cubicBezTo>
                  <a:cubicBezTo>
                    <a:pt x="350" y="776"/>
                    <a:pt x="175" y="4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7" name="Google Shape;5247;p15"/>
            <p:cNvSpPr/>
            <p:nvPr/>
          </p:nvSpPr>
          <p:spPr>
            <a:xfrm>
              <a:off x="6623550" y="2018350"/>
              <a:ext cx="38775" cy="54050"/>
            </a:xfrm>
            <a:custGeom>
              <a:avLst/>
              <a:gdLst/>
              <a:ahLst/>
              <a:cxnLst/>
              <a:rect l="l" t="t" r="r" b="b"/>
              <a:pathLst>
                <a:path w="1551" h="2162" extrusionOk="0">
                  <a:moveTo>
                    <a:pt x="1436" y="1"/>
                  </a:moveTo>
                  <a:cubicBezTo>
                    <a:pt x="1406" y="1"/>
                    <a:pt x="1376" y="12"/>
                    <a:pt x="1351" y="37"/>
                  </a:cubicBezTo>
                  <a:cubicBezTo>
                    <a:pt x="1288" y="124"/>
                    <a:pt x="1338" y="112"/>
                    <a:pt x="1301" y="224"/>
                  </a:cubicBezTo>
                  <a:cubicBezTo>
                    <a:pt x="1188" y="562"/>
                    <a:pt x="763" y="874"/>
                    <a:pt x="413" y="1211"/>
                  </a:cubicBezTo>
                  <a:cubicBezTo>
                    <a:pt x="188" y="1486"/>
                    <a:pt x="51" y="1824"/>
                    <a:pt x="1" y="2161"/>
                  </a:cubicBezTo>
                  <a:cubicBezTo>
                    <a:pt x="88" y="1824"/>
                    <a:pt x="338" y="1449"/>
                    <a:pt x="526" y="1286"/>
                  </a:cubicBezTo>
                  <a:cubicBezTo>
                    <a:pt x="901" y="1024"/>
                    <a:pt x="1338" y="787"/>
                    <a:pt x="1513" y="337"/>
                  </a:cubicBezTo>
                  <a:cubicBezTo>
                    <a:pt x="1538" y="262"/>
                    <a:pt x="1551" y="187"/>
                    <a:pt x="1551" y="112"/>
                  </a:cubicBezTo>
                  <a:cubicBezTo>
                    <a:pt x="1551" y="45"/>
                    <a:pt x="1495" y="1"/>
                    <a:pt x="14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8" name="Google Shape;5248;p15"/>
            <p:cNvSpPr/>
            <p:nvPr/>
          </p:nvSpPr>
          <p:spPr>
            <a:xfrm>
              <a:off x="6624800" y="2006400"/>
              <a:ext cx="32850" cy="50675"/>
            </a:xfrm>
            <a:custGeom>
              <a:avLst/>
              <a:gdLst/>
              <a:ahLst/>
              <a:cxnLst/>
              <a:rect l="l" t="t" r="r" b="b"/>
              <a:pathLst>
                <a:path w="1314" h="2027" extrusionOk="0">
                  <a:moveTo>
                    <a:pt x="1178" y="1"/>
                  </a:moveTo>
                  <a:cubicBezTo>
                    <a:pt x="1129" y="1"/>
                    <a:pt x="1082" y="29"/>
                    <a:pt x="1076" y="90"/>
                  </a:cubicBezTo>
                  <a:cubicBezTo>
                    <a:pt x="1076" y="102"/>
                    <a:pt x="1076" y="102"/>
                    <a:pt x="1076" y="115"/>
                  </a:cubicBezTo>
                  <a:cubicBezTo>
                    <a:pt x="1076" y="117"/>
                    <a:pt x="1076" y="121"/>
                    <a:pt x="1076" y="127"/>
                  </a:cubicBezTo>
                  <a:cubicBezTo>
                    <a:pt x="1076" y="127"/>
                    <a:pt x="1076" y="140"/>
                    <a:pt x="1076" y="140"/>
                  </a:cubicBezTo>
                  <a:cubicBezTo>
                    <a:pt x="1076" y="240"/>
                    <a:pt x="1076" y="252"/>
                    <a:pt x="1051" y="377"/>
                  </a:cubicBezTo>
                  <a:cubicBezTo>
                    <a:pt x="988" y="577"/>
                    <a:pt x="988" y="615"/>
                    <a:pt x="838" y="852"/>
                  </a:cubicBezTo>
                  <a:cubicBezTo>
                    <a:pt x="613" y="1115"/>
                    <a:pt x="76" y="1552"/>
                    <a:pt x="1" y="2027"/>
                  </a:cubicBezTo>
                  <a:cubicBezTo>
                    <a:pt x="101" y="1714"/>
                    <a:pt x="363" y="1452"/>
                    <a:pt x="601" y="1290"/>
                  </a:cubicBezTo>
                  <a:cubicBezTo>
                    <a:pt x="913" y="1090"/>
                    <a:pt x="1188" y="815"/>
                    <a:pt x="1276" y="440"/>
                  </a:cubicBezTo>
                  <a:cubicBezTo>
                    <a:pt x="1313" y="315"/>
                    <a:pt x="1313" y="190"/>
                    <a:pt x="1288" y="140"/>
                  </a:cubicBezTo>
                  <a:cubicBezTo>
                    <a:pt x="1288" y="127"/>
                    <a:pt x="1288" y="102"/>
                    <a:pt x="1276" y="90"/>
                  </a:cubicBezTo>
                  <a:lnTo>
                    <a:pt x="1288" y="90"/>
                  </a:lnTo>
                  <a:cubicBezTo>
                    <a:pt x="1282" y="32"/>
                    <a:pt x="1229" y="1"/>
                    <a:pt x="1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9" name="Google Shape;5249;p15"/>
            <p:cNvSpPr/>
            <p:nvPr/>
          </p:nvSpPr>
          <p:spPr>
            <a:xfrm>
              <a:off x="6703225" y="1941475"/>
              <a:ext cx="67500" cy="10500"/>
            </a:xfrm>
            <a:custGeom>
              <a:avLst/>
              <a:gdLst/>
              <a:ahLst/>
              <a:cxnLst/>
              <a:rect l="l" t="t" r="r" b="b"/>
              <a:pathLst>
                <a:path w="2700" h="420" extrusionOk="0">
                  <a:moveTo>
                    <a:pt x="1" y="0"/>
                  </a:moveTo>
                  <a:lnTo>
                    <a:pt x="1" y="0"/>
                  </a:lnTo>
                  <a:cubicBezTo>
                    <a:pt x="581" y="232"/>
                    <a:pt x="1224" y="420"/>
                    <a:pt x="1862" y="420"/>
                  </a:cubicBezTo>
                  <a:cubicBezTo>
                    <a:pt x="1979" y="420"/>
                    <a:pt x="2096" y="414"/>
                    <a:pt x="2213" y="400"/>
                  </a:cubicBezTo>
                  <a:cubicBezTo>
                    <a:pt x="2413" y="350"/>
                    <a:pt x="2687" y="350"/>
                    <a:pt x="2700" y="188"/>
                  </a:cubicBezTo>
                  <a:cubicBezTo>
                    <a:pt x="2688" y="93"/>
                    <a:pt x="2637" y="65"/>
                    <a:pt x="2575" y="65"/>
                  </a:cubicBezTo>
                  <a:cubicBezTo>
                    <a:pt x="2505" y="65"/>
                    <a:pt x="2422" y="99"/>
                    <a:pt x="2363" y="113"/>
                  </a:cubicBezTo>
                  <a:cubicBezTo>
                    <a:pt x="2085" y="168"/>
                    <a:pt x="1772" y="197"/>
                    <a:pt x="1447" y="197"/>
                  </a:cubicBezTo>
                  <a:cubicBezTo>
                    <a:pt x="968" y="197"/>
                    <a:pt x="462" y="134"/>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0" name="Google Shape;5250;p15"/>
            <p:cNvSpPr/>
            <p:nvPr/>
          </p:nvSpPr>
          <p:spPr>
            <a:xfrm>
              <a:off x="6724775" y="1951000"/>
              <a:ext cx="55950" cy="9575"/>
            </a:xfrm>
            <a:custGeom>
              <a:avLst/>
              <a:gdLst/>
              <a:ahLst/>
              <a:cxnLst/>
              <a:rect l="l" t="t" r="r" b="b"/>
              <a:pathLst>
                <a:path w="2238" h="383" extrusionOk="0">
                  <a:moveTo>
                    <a:pt x="2100" y="1"/>
                  </a:moveTo>
                  <a:cubicBezTo>
                    <a:pt x="2092" y="1"/>
                    <a:pt x="2084" y="6"/>
                    <a:pt x="2075" y="6"/>
                  </a:cubicBezTo>
                  <a:cubicBezTo>
                    <a:pt x="1556" y="136"/>
                    <a:pt x="1064" y="253"/>
                    <a:pt x="548" y="253"/>
                  </a:cubicBezTo>
                  <a:cubicBezTo>
                    <a:pt x="369" y="253"/>
                    <a:pt x="187" y="239"/>
                    <a:pt x="1" y="206"/>
                  </a:cubicBezTo>
                  <a:lnTo>
                    <a:pt x="1" y="206"/>
                  </a:lnTo>
                  <a:cubicBezTo>
                    <a:pt x="321" y="321"/>
                    <a:pt x="663" y="383"/>
                    <a:pt x="997" y="383"/>
                  </a:cubicBezTo>
                  <a:cubicBezTo>
                    <a:pt x="1027" y="383"/>
                    <a:pt x="1058" y="382"/>
                    <a:pt x="1088" y="381"/>
                  </a:cubicBezTo>
                  <a:cubicBezTo>
                    <a:pt x="1438" y="369"/>
                    <a:pt x="1950" y="319"/>
                    <a:pt x="2175" y="194"/>
                  </a:cubicBezTo>
                  <a:cubicBezTo>
                    <a:pt x="2238" y="131"/>
                    <a:pt x="2200" y="6"/>
                    <a:pt x="2113" y="6"/>
                  </a:cubicBezTo>
                  <a:cubicBezTo>
                    <a:pt x="2109" y="2"/>
                    <a:pt x="2105" y="1"/>
                    <a:pt x="2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1" name="Google Shape;5251;p15"/>
            <p:cNvSpPr/>
            <p:nvPr/>
          </p:nvSpPr>
          <p:spPr>
            <a:xfrm>
              <a:off x="6776325" y="1951150"/>
              <a:ext cx="350" cy="25"/>
            </a:xfrm>
            <a:custGeom>
              <a:avLst/>
              <a:gdLst/>
              <a:ahLst/>
              <a:cxnLst/>
              <a:rect l="l" t="t" r="r" b="b"/>
              <a:pathLst>
                <a:path w="14" h="1" extrusionOk="0">
                  <a:moveTo>
                    <a:pt x="13" y="0"/>
                  </a:moveTo>
                  <a:cubicBezTo>
                    <a:pt x="13" y="0"/>
                    <a:pt x="13" y="0"/>
                    <a:pt x="13" y="0"/>
                  </a:cubicBezTo>
                  <a:cubicBezTo>
                    <a:pt x="13" y="0"/>
                    <a:pt x="1" y="0"/>
                    <a:pt x="1" y="0"/>
                  </a:cubicBezTo>
                  <a:cubicBezTo>
                    <a:pt x="1" y="0"/>
                    <a:pt x="13" y="0"/>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2" name="Google Shape;5252;p15"/>
            <p:cNvSpPr/>
            <p:nvPr/>
          </p:nvSpPr>
          <p:spPr>
            <a:xfrm>
              <a:off x="6776650" y="1951000"/>
              <a:ext cx="475" cy="175"/>
            </a:xfrm>
            <a:custGeom>
              <a:avLst/>
              <a:gdLst/>
              <a:ahLst/>
              <a:cxnLst/>
              <a:rect l="l" t="t" r="r" b="b"/>
              <a:pathLst>
                <a:path w="19" h="7" extrusionOk="0">
                  <a:moveTo>
                    <a:pt x="18" y="1"/>
                  </a:moveTo>
                  <a:cubicBezTo>
                    <a:pt x="17" y="1"/>
                    <a:pt x="9" y="6"/>
                    <a:pt x="0" y="6"/>
                  </a:cubicBezTo>
                  <a:lnTo>
                    <a:pt x="13" y="6"/>
                  </a:lnTo>
                  <a:cubicBezTo>
                    <a:pt x="17" y="2"/>
                    <a:pt x="18" y="1"/>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3" name="Google Shape;5253;p15"/>
            <p:cNvSpPr/>
            <p:nvPr/>
          </p:nvSpPr>
          <p:spPr>
            <a:xfrm>
              <a:off x="6734150" y="1957850"/>
              <a:ext cx="50950" cy="11725"/>
            </a:xfrm>
            <a:custGeom>
              <a:avLst/>
              <a:gdLst/>
              <a:ahLst/>
              <a:cxnLst/>
              <a:rect l="l" t="t" r="r" b="b"/>
              <a:pathLst>
                <a:path w="2038" h="469" extrusionOk="0">
                  <a:moveTo>
                    <a:pt x="1922" y="1"/>
                  </a:moveTo>
                  <a:cubicBezTo>
                    <a:pt x="1911" y="1"/>
                    <a:pt x="1899" y="3"/>
                    <a:pt x="1888" y="7"/>
                  </a:cubicBezTo>
                  <a:cubicBezTo>
                    <a:pt x="1305" y="240"/>
                    <a:pt x="745" y="397"/>
                    <a:pt x="135" y="397"/>
                  </a:cubicBezTo>
                  <a:cubicBezTo>
                    <a:pt x="90" y="397"/>
                    <a:pt x="46" y="396"/>
                    <a:pt x="1" y="395"/>
                  </a:cubicBezTo>
                  <a:lnTo>
                    <a:pt x="1" y="395"/>
                  </a:lnTo>
                  <a:cubicBezTo>
                    <a:pt x="231" y="444"/>
                    <a:pt x="464" y="469"/>
                    <a:pt x="700" y="469"/>
                  </a:cubicBezTo>
                  <a:cubicBezTo>
                    <a:pt x="887" y="469"/>
                    <a:pt x="1075" y="453"/>
                    <a:pt x="1263" y="420"/>
                  </a:cubicBezTo>
                  <a:cubicBezTo>
                    <a:pt x="1450" y="370"/>
                    <a:pt x="1700" y="332"/>
                    <a:pt x="1863" y="257"/>
                  </a:cubicBezTo>
                  <a:cubicBezTo>
                    <a:pt x="1875" y="220"/>
                    <a:pt x="1888" y="182"/>
                    <a:pt x="1925" y="157"/>
                  </a:cubicBezTo>
                  <a:cubicBezTo>
                    <a:pt x="1950" y="120"/>
                    <a:pt x="1988" y="107"/>
                    <a:pt x="2038" y="95"/>
                  </a:cubicBezTo>
                  <a:cubicBezTo>
                    <a:pt x="2028" y="44"/>
                    <a:pt x="1975" y="1"/>
                    <a:pt x="1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4" name="Google Shape;5254;p15"/>
            <p:cNvSpPr/>
            <p:nvPr/>
          </p:nvSpPr>
          <p:spPr>
            <a:xfrm>
              <a:off x="6734475" y="1967075"/>
              <a:ext cx="45950" cy="12325"/>
            </a:xfrm>
            <a:custGeom>
              <a:avLst/>
              <a:gdLst/>
              <a:ahLst/>
              <a:cxnLst/>
              <a:rect l="l" t="t" r="r" b="b"/>
              <a:pathLst>
                <a:path w="1838" h="493" extrusionOk="0">
                  <a:moveTo>
                    <a:pt x="1837" y="1"/>
                  </a:moveTo>
                  <a:cubicBezTo>
                    <a:pt x="1506" y="149"/>
                    <a:pt x="820" y="434"/>
                    <a:pt x="179" y="434"/>
                  </a:cubicBezTo>
                  <a:cubicBezTo>
                    <a:pt x="119" y="434"/>
                    <a:pt x="59" y="431"/>
                    <a:pt x="0" y="426"/>
                  </a:cubicBezTo>
                  <a:lnTo>
                    <a:pt x="0" y="426"/>
                  </a:lnTo>
                  <a:cubicBezTo>
                    <a:pt x="201" y="471"/>
                    <a:pt x="409" y="493"/>
                    <a:pt x="617" y="493"/>
                  </a:cubicBezTo>
                  <a:cubicBezTo>
                    <a:pt x="809" y="493"/>
                    <a:pt x="1001" y="474"/>
                    <a:pt x="1188" y="438"/>
                  </a:cubicBezTo>
                  <a:cubicBezTo>
                    <a:pt x="1362" y="401"/>
                    <a:pt x="1525" y="351"/>
                    <a:pt x="1687" y="301"/>
                  </a:cubicBezTo>
                  <a:cubicBezTo>
                    <a:pt x="1687" y="301"/>
                    <a:pt x="1687" y="288"/>
                    <a:pt x="1687" y="288"/>
                  </a:cubicBezTo>
                  <a:cubicBezTo>
                    <a:pt x="1712" y="263"/>
                    <a:pt x="1725" y="238"/>
                    <a:pt x="1750" y="226"/>
                  </a:cubicBezTo>
                  <a:cubicBezTo>
                    <a:pt x="1762" y="201"/>
                    <a:pt x="1775" y="176"/>
                    <a:pt x="1787" y="151"/>
                  </a:cubicBezTo>
                  <a:cubicBezTo>
                    <a:pt x="1787" y="138"/>
                    <a:pt x="1800" y="138"/>
                    <a:pt x="1800" y="126"/>
                  </a:cubicBezTo>
                  <a:cubicBezTo>
                    <a:pt x="1800" y="113"/>
                    <a:pt x="1800" y="101"/>
                    <a:pt x="1800" y="88"/>
                  </a:cubicBezTo>
                  <a:cubicBezTo>
                    <a:pt x="1812" y="63"/>
                    <a:pt x="1825" y="38"/>
                    <a:pt x="1837" y="26"/>
                  </a:cubicBezTo>
                  <a:cubicBezTo>
                    <a:pt x="1837" y="13"/>
                    <a:pt x="1837" y="13"/>
                    <a:pt x="1837" y="13"/>
                  </a:cubicBezTo>
                  <a:cubicBezTo>
                    <a:pt x="1837" y="13"/>
                    <a:pt x="1837" y="13"/>
                    <a:pt x="1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5" name="Google Shape;5255;p15"/>
            <p:cNvSpPr/>
            <p:nvPr/>
          </p:nvSpPr>
          <p:spPr>
            <a:xfrm>
              <a:off x="6726975" y="1978925"/>
              <a:ext cx="49700" cy="10600"/>
            </a:xfrm>
            <a:custGeom>
              <a:avLst/>
              <a:gdLst/>
              <a:ahLst/>
              <a:cxnLst/>
              <a:rect l="l" t="t" r="r" b="b"/>
              <a:pathLst>
                <a:path w="1988" h="424" extrusionOk="0">
                  <a:moveTo>
                    <a:pt x="1884" y="0"/>
                  </a:moveTo>
                  <a:cubicBezTo>
                    <a:pt x="1833" y="0"/>
                    <a:pt x="1773" y="21"/>
                    <a:pt x="1725" y="39"/>
                  </a:cubicBezTo>
                  <a:cubicBezTo>
                    <a:pt x="1239" y="201"/>
                    <a:pt x="811" y="338"/>
                    <a:pt x="341" y="338"/>
                  </a:cubicBezTo>
                  <a:cubicBezTo>
                    <a:pt x="230" y="338"/>
                    <a:pt x="117" y="331"/>
                    <a:pt x="0" y="314"/>
                  </a:cubicBezTo>
                  <a:lnTo>
                    <a:pt x="0" y="314"/>
                  </a:lnTo>
                  <a:cubicBezTo>
                    <a:pt x="233" y="392"/>
                    <a:pt x="480" y="424"/>
                    <a:pt x="729" y="424"/>
                  </a:cubicBezTo>
                  <a:cubicBezTo>
                    <a:pt x="1001" y="424"/>
                    <a:pt x="1276" y="385"/>
                    <a:pt x="1538" y="327"/>
                  </a:cubicBezTo>
                  <a:cubicBezTo>
                    <a:pt x="1662" y="289"/>
                    <a:pt x="1787" y="252"/>
                    <a:pt x="1912" y="202"/>
                  </a:cubicBezTo>
                  <a:cubicBezTo>
                    <a:pt x="1962" y="189"/>
                    <a:pt x="1987" y="152"/>
                    <a:pt x="1987" y="102"/>
                  </a:cubicBezTo>
                  <a:cubicBezTo>
                    <a:pt x="1981" y="24"/>
                    <a:pt x="1938" y="0"/>
                    <a:pt x="1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6" name="Google Shape;5256;p15"/>
            <p:cNvSpPr/>
            <p:nvPr/>
          </p:nvSpPr>
          <p:spPr>
            <a:xfrm>
              <a:off x="6628250" y="1968825"/>
              <a:ext cx="53750" cy="17250"/>
            </a:xfrm>
            <a:custGeom>
              <a:avLst/>
              <a:gdLst/>
              <a:ahLst/>
              <a:cxnLst/>
              <a:rect l="l" t="t" r="r" b="b"/>
              <a:pathLst>
                <a:path w="2150" h="690" extrusionOk="0">
                  <a:moveTo>
                    <a:pt x="2040" y="1"/>
                  </a:moveTo>
                  <a:cubicBezTo>
                    <a:pt x="2012" y="1"/>
                    <a:pt x="1987" y="12"/>
                    <a:pt x="1975" y="18"/>
                  </a:cubicBezTo>
                  <a:cubicBezTo>
                    <a:pt x="1313" y="306"/>
                    <a:pt x="738" y="631"/>
                    <a:pt x="0" y="681"/>
                  </a:cubicBezTo>
                  <a:cubicBezTo>
                    <a:pt x="75" y="686"/>
                    <a:pt x="149" y="689"/>
                    <a:pt x="224" y="689"/>
                  </a:cubicBezTo>
                  <a:cubicBezTo>
                    <a:pt x="627" y="689"/>
                    <a:pt x="1035" y="607"/>
                    <a:pt x="1425" y="481"/>
                  </a:cubicBezTo>
                  <a:cubicBezTo>
                    <a:pt x="1625" y="418"/>
                    <a:pt x="1825" y="318"/>
                    <a:pt x="2012" y="218"/>
                  </a:cubicBezTo>
                  <a:cubicBezTo>
                    <a:pt x="2075" y="181"/>
                    <a:pt x="2150" y="143"/>
                    <a:pt x="2125" y="68"/>
                  </a:cubicBezTo>
                  <a:cubicBezTo>
                    <a:pt x="2105" y="15"/>
                    <a:pt x="2071" y="1"/>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7" name="Google Shape;5257;p15"/>
            <p:cNvSpPr/>
            <p:nvPr/>
          </p:nvSpPr>
          <p:spPr>
            <a:xfrm>
              <a:off x="6638550" y="1978950"/>
              <a:ext cx="37825" cy="14075"/>
            </a:xfrm>
            <a:custGeom>
              <a:avLst/>
              <a:gdLst/>
              <a:ahLst/>
              <a:cxnLst/>
              <a:rect l="l" t="t" r="r" b="b"/>
              <a:pathLst>
                <a:path w="1513" h="563" extrusionOk="0">
                  <a:moveTo>
                    <a:pt x="1425" y="1"/>
                  </a:moveTo>
                  <a:cubicBezTo>
                    <a:pt x="1213" y="38"/>
                    <a:pt x="1026" y="188"/>
                    <a:pt x="813" y="263"/>
                  </a:cubicBezTo>
                  <a:cubicBezTo>
                    <a:pt x="638" y="363"/>
                    <a:pt x="276" y="463"/>
                    <a:pt x="1" y="563"/>
                  </a:cubicBezTo>
                  <a:cubicBezTo>
                    <a:pt x="501" y="488"/>
                    <a:pt x="951" y="413"/>
                    <a:pt x="1425" y="163"/>
                  </a:cubicBezTo>
                  <a:cubicBezTo>
                    <a:pt x="1513" y="138"/>
                    <a:pt x="1500" y="13"/>
                    <a:pt x="1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8" name="Google Shape;5258;p15"/>
            <p:cNvSpPr/>
            <p:nvPr/>
          </p:nvSpPr>
          <p:spPr>
            <a:xfrm>
              <a:off x="6650125" y="1989150"/>
              <a:ext cx="24700" cy="7000"/>
            </a:xfrm>
            <a:custGeom>
              <a:avLst/>
              <a:gdLst/>
              <a:ahLst/>
              <a:cxnLst/>
              <a:rect l="l" t="t" r="r" b="b"/>
              <a:pathLst>
                <a:path w="988" h="280" extrusionOk="0">
                  <a:moveTo>
                    <a:pt x="920" y="0"/>
                  </a:moveTo>
                  <a:cubicBezTo>
                    <a:pt x="913" y="0"/>
                    <a:pt x="906" y="2"/>
                    <a:pt x="900" y="5"/>
                  </a:cubicBezTo>
                  <a:cubicBezTo>
                    <a:pt x="600" y="105"/>
                    <a:pt x="300" y="205"/>
                    <a:pt x="0" y="280"/>
                  </a:cubicBezTo>
                  <a:cubicBezTo>
                    <a:pt x="300" y="267"/>
                    <a:pt x="600" y="230"/>
                    <a:pt x="887" y="130"/>
                  </a:cubicBezTo>
                  <a:cubicBezTo>
                    <a:pt x="925" y="118"/>
                    <a:pt x="987" y="93"/>
                    <a:pt x="975" y="43"/>
                  </a:cubicBezTo>
                  <a:cubicBezTo>
                    <a:pt x="966" y="14"/>
                    <a:pt x="942"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9" name="Google Shape;5259;p15"/>
            <p:cNvSpPr/>
            <p:nvPr/>
          </p:nvSpPr>
          <p:spPr>
            <a:xfrm>
              <a:off x="6696675" y="2068625"/>
              <a:ext cx="70925" cy="10825"/>
            </a:xfrm>
            <a:custGeom>
              <a:avLst/>
              <a:gdLst/>
              <a:ahLst/>
              <a:cxnLst/>
              <a:rect l="l" t="t" r="r" b="b"/>
              <a:pathLst>
                <a:path w="2837" h="433" extrusionOk="0">
                  <a:moveTo>
                    <a:pt x="2837" y="0"/>
                  </a:moveTo>
                  <a:lnTo>
                    <a:pt x="2837" y="0"/>
                  </a:lnTo>
                  <a:cubicBezTo>
                    <a:pt x="1973" y="151"/>
                    <a:pt x="1230" y="340"/>
                    <a:pt x="399" y="340"/>
                  </a:cubicBezTo>
                  <a:cubicBezTo>
                    <a:pt x="269" y="340"/>
                    <a:pt x="136" y="335"/>
                    <a:pt x="0" y="325"/>
                  </a:cubicBezTo>
                  <a:lnTo>
                    <a:pt x="0" y="325"/>
                  </a:lnTo>
                  <a:cubicBezTo>
                    <a:pt x="258" y="400"/>
                    <a:pt x="527" y="432"/>
                    <a:pt x="802" y="432"/>
                  </a:cubicBezTo>
                  <a:cubicBezTo>
                    <a:pt x="1487" y="432"/>
                    <a:pt x="2204" y="232"/>
                    <a:pt x="2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0" name="Google Shape;5260;p15"/>
            <p:cNvSpPr/>
            <p:nvPr/>
          </p:nvSpPr>
          <p:spPr>
            <a:xfrm>
              <a:off x="6706975" y="2068625"/>
              <a:ext cx="40950" cy="4275"/>
            </a:xfrm>
            <a:custGeom>
              <a:avLst/>
              <a:gdLst/>
              <a:ahLst/>
              <a:cxnLst/>
              <a:rect l="l" t="t" r="r" b="b"/>
              <a:pathLst>
                <a:path w="1638" h="171" extrusionOk="0">
                  <a:moveTo>
                    <a:pt x="1638" y="0"/>
                  </a:moveTo>
                  <a:lnTo>
                    <a:pt x="1638" y="0"/>
                  </a:lnTo>
                  <a:cubicBezTo>
                    <a:pt x="1113" y="75"/>
                    <a:pt x="538" y="113"/>
                    <a:pt x="1" y="125"/>
                  </a:cubicBezTo>
                  <a:cubicBezTo>
                    <a:pt x="181" y="155"/>
                    <a:pt x="371" y="171"/>
                    <a:pt x="562" y="171"/>
                  </a:cubicBezTo>
                  <a:cubicBezTo>
                    <a:pt x="928" y="171"/>
                    <a:pt x="1302" y="115"/>
                    <a:pt x="1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1" name="Google Shape;5261;p15"/>
            <p:cNvSpPr/>
            <p:nvPr/>
          </p:nvSpPr>
          <p:spPr>
            <a:xfrm>
              <a:off x="6718525" y="2065500"/>
              <a:ext cx="20975" cy="2200"/>
            </a:xfrm>
            <a:custGeom>
              <a:avLst/>
              <a:gdLst/>
              <a:ahLst/>
              <a:cxnLst/>
              <a:rect l="l" t="t" r="r" b="b"/>
              <a:pathLst>
                <a:path w="839" h="88" extrusionOk="0">
                  <a:moveTo>
                    <a:pt x="838" y="0"/>
                  </a:moveTo>
                  <a:cubicBezTo>
                    <a:pt x="563" y="13"/>
                    <a:pt x="276" y="38"/>
                    <a:pt x="1" y="88"/>
                  </a:cubicBezTo>
                  <a:cubicBezTo>
                    <a:pt x="263" y="88"/>
                    <a:pt x="576" y="63"/>
                    <a:pt x="8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2" name="Google Shape;5262;p15"/>
            <p:cNvSpPr/>
            <p:nvPr/>
          </p:nvSpPr>
          <p:spPr>
            <a:xfrm>
              <a:off x="6657300" y="1935250"/>
              <a:ext cx="44400" cy="28100"/>
            </a:xfrm>
            <a:custGeom>
              <a:avLst/>
              <a:gdLst/>
              <a:ahLst/>
              <a:cxnLst/>
              <a:rect l="l" t="t" r="r" b="b"/>
              <a:pathLst>
                <a:path w="1776" h="1124" extrusionOk="0">
                  <a:moveTo>
                    <a:pt x="1657" y="0"/>
                  </a:moveTo>
                  <a:cubicBezTo>
                    <a:pt x="1444" y="0"/>
                    <a:pt x="1228" y="102"/>
                    <a:pt x="1038" y="187"/>
                  </a:cubicBezTo>
                  <a:cubicBezTo>
                    <a:pt x="663" y="387"/>
                    <a:pt x="326" y="661"/>
                    <a:pt x="76" y="1011"/>
                  </a:cubicBezTo>
                  <a:cubicBezTo>
                    <a:pt x="51" y="1049"/>
                    <a:pt x="26" y="1086"/>
                    <a:pt x="1" y="1124"/>
                  </a:cubicBezTo>
                  <a:cubicBezTo>
                    <a:pt x="76" y="1036"/>
                    <a:pt x="176" y="936"/>
                    <a:pt x="276" y="861"/>
                  </a:cubicBezTo>
                  <a:cubicBezTo>
                    <a:pt x="513" y="649"/>
                    <a:pt x="813" y="474"/>
                    <a:pt x="1100" y="287"/>
                  </a:cubicBezTo>
                  <a:cubicBezTo>
                    <a:pt x="1213" y="224"/>
                    <a:pt x="1375" y="137"/>
                    <a:pt x="1463" y="99"/>
                  </a:cubicBezTo>
                  <a:cubicBezTo>
                    <a:pt x="1554" y="65"/>
                    <a:pt x="1645" y="10"/>
                    <a:pt x="1746" y="10"/>
                  </a:cubicBezTo>
                  <a:cubicBezTo>
                    <a:pt x="1755" y="10"/>
                    <a:pt x="1765" y="11"/>
                    <a:pt x="1775" y="12"/>
                  </a:cubicBezTo>
                  <a:cubicBezTo>
                    <a:pt x="1736" y="4"/>
                    <a:pt x="1696"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3" name="Google Shape;5263;p15"/>
            <p:cNvSpPr/>
            <p:nvPr/>
          </p:nvSpPr>
          <p:spPr>
            <a:xfrm>
              <a:off x="6662000" y="1943350"/>
              <a:ext cx="27200" cy="19075"/>
            </a:xfrm>
            <a:custGeom>
              <a:avLst/>
              <a:gdLst/>
              <a:ahLst/>
              <a:cxnLst/>
              <a:rect l="l" t="t" r="r" b="b"/>
              <a:pathLst>
                <a:path w="1088" h="763" extrusionOk="0">
                  <a:moveTo>
                    <a:pt x="1087" y="0"/>
                  </a:moveTo>
                  <a:lnTo>
                    <a:pt x="1087" y="0"/>
                  </a:lnTo>
                  <a:cubicBezTo>
                    <a:pt x="675" y="162"/>
                    <a:pt x="325" y="450"/>
                    <a:pt x="0" y="762"/>
                  </a:cubicBezTo>
                  <a:cubicBezTo>
                    <a:pt x="362" y="525"/>
                    <a:pt x="737" y="25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4" name="Google Shape;5264;p15"/>
            <p:cNvSpPr/>
            <p:nvPr/>
          </p:nvSpPr>
          <p:spPr>
            <a:xfrm>
              <a:off x="6666050" y="1952700"/>
              <a:ext cx="17525" cy="13150"/>
            </a:xfrm>
            <a:custGeom>
              <a:avLst/>
              <a:gdLst/>
              <a:ahLst/>
              <a:cxnLst/>
              <a:rect l="l" t="t" r="r" b="b"/>
              <a:pathLst>
                <a:path w="701" h="526" extrusionOk="0">
                  <a:moveTo>
                    <a:pt x="700" y="1"/>
                  </a:moveTo>
                  <a:cubicBezTo>
                    <a:pt x="450" y="151"/>
                    <a:pt x="225" y="338"/>
                    <a:pt x="1" y="526"/>
                  </a:cubicBezTo>
                  <a:cubicBezTo>
                    <a:pt x="238" y="388"/>
                    <a:pt x="500" y="201"/>
                    <a:pt x="7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5" name="Google Shape;5265;p15"/>
            <p:cNvSpPr/>
            <p:nvPr/>
          </p:nvSpPr>
          <p:spPr>
            <a:xfrm>
              <a:off x="6731350" y="1978025"/>
              <a:ext cx="55950" cy="35325"/>
            </a:xfrm>
            <a:custGeom>
              <a:avLst/>
              <a:gdLst/>
              <a:ahLst/>
              <a:cxnLst/>
              <a:rect l="l" t="t" r="r" b="b"/>
              <a:pathLst>
                <a:path w="2238" h="1413" extrusionOk="0">
                  <a:moveTo>
                    <a:pt x="2237" y="0"/>
                  </a:moveTo>
                  <a:cubicBezTo>
                    <a:pt x="1600" y="613"/>
                    <a:pt x="913" y="1125"/>
                    <a:pt x="50" y="1387"/>
                  </a:cubicBezTo>
                  <a:lnTo>
                    <a:pt x="0" y="1412"/>
                  </a:lnTo>
                  <a:cubicBezTo>
                    <a:pt x="350" y="1350"/>
                    <a:pt x="700" y="1275"/>
                    <a:pt x="1013" y="1112"/>
                  </a:cubicBezTo>
                  <a:cubicBezTo>
                    <a:pt x="1512" y="850"/>
                    <a:pt x="1925" y="450"/>
                    <a:pt x="2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6" name="Google Shape;5266;p15"/>
            <p:cNvSpPr/>
            <p:nvPr/>
          </p:nvSpPr>
          <p:spPr>
            <a:xfrm>
              <a:off x="6743025" y="1998625"/>
              <a:ext cx="29900" cy="16175"/>
            </a:xfrm>
            <a:custGeom>
              <a:avLst/>
              <a:gdLst/>
              <a:ahLst/>
              <a:cxnLst/>
              <a:rect l="l" t="t" r="r" b="b"/>
              <a:pathLst>
                <a:path w="1196" h="647" extrusionOk="0">
                  <a:moveTo>
                    <a:pt x="1195" y="1"/>
                  </a:moveTo>
                  <a:lnTo>
                    <a:pt x="1195" y="1"/>
                  </a:lnTo>
                  <a:cubicBezTo>
                    <a:pt x="821" y="226"/>
                    <a:pt x="446" y="463"/>
                    <a:pt x="46" y="626"/>
                  </a:cubicBezTo>
                  <a:cubicBezTo>
                    <a:pt x="11" y="640"/>
                    <a:pt x="1" y="646"/>
                    <a:pt x="7" y="646"/>
                  </a:cubicBezTo>
                  <a:cubicBezTo>
                    <a:pt x="28" y="646"/>
                    <a:pt x="220" y="585"/>
                    <a:pt x="258" y="576"/>
                  </a:cubicBezTo>
                  <a:cubicBezTo>
                    <a:pt x="621" y="463"/>
                    <a:pt x="920" y="238"/>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7" name="Google Shape;5267;p15"/>
            <p:cNvSpPr/>
            <p:nvPr/>
          </p:nvSpPr>
          <p:spPr>
            <a:xfrm>
              <a:off x="6642300" y="2035200"/>
              <a:ext cx="30325" cy="29075"/>
            </a:xfrm>
            <a:custGeom>
              <a:avLst/>
              <a:gdLst/>
              <a:ahLst/>
              <a:cxnLst/>
              <a:rect l="l" t="t" r="r" b="b"/>
              <a:pathLst>
                <a:path w="1213" h="1163" extrusionOk="0">
                  <a:moveTo>
                    <a:pt x="1213" y="0"/>
                  </a:moveTo>
                  <a:cubicBezTo>
                    <a:pt x="1001" y="450"/>
                    <a:pt x="426" y="825"/>
                    <a:pt x="1" y="1162"/>
                  </a:cubicBezTo>
                  <a:cubicBezTo>
                    <a:pt x="126" y="1150"/>
                    <a:pt x="601" y="825"/>
                    <a:pt x="801" y="650"/>
                  </a:cubicBezTo>
                  <a:cubicBezTo>
                    <a:pt x="1001" y="487"/>
                    <a:pt x="1150" y="250"/>
                    <a:pt x="1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8" name="Google Shape;5268;p15"/>
            <p:cNvSpPr/>
            <p:nvPr/>
          </p:nvSpPr>
          <p:spPr>
            <a:xfrm>
              <a:off x="6653250" y="2043625"/>
              <a:ext cx="20000" cy="18775"/>
            </a:xfrm>
            <a:custGeom>
              <a:avLst/>
              <a:gdLst/>
              <a:ahLst/>
              <a:cxnLst/>
              <a:rect l="l" t="t" r="r" b="b"/>
              <a:pathLst>
                <a:path w="800" h="751" extrusionOk="0">
                  <a:moveTo>
                    <a:pt x="800" y="0"/>
                  </a:moveTo>
                  <a:lnTo>
                    <a:pt x="800" y="0"/>
                  </a:lnTo>
                  <a:cubicBezTo>
                    <a:pt x="575" y="288"/>
                    <a:pt x="275" y="513"/>
                    <a:pt x="0" y="750"/>
                  </a:cubicBezTo>
                  <a:cubicBezTo>
                    <a:pt x="313" y="575"/>
                    <a:pt x="638" y="338"/>
                    <a:pt x="8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9" name="Google Shape;5269;p15"/>
            <p:cNvSpPr/>
            <p:nvPr/>
          </p:nvSpPr>
          <p:spPr>
            <a:xfrm>
              <a:off x="6658250" y="2050175"/>
              <a:ext cx="15000" cy="14100"/>
            </a:xfrm>
            <a:custGeom>
              <a:avLst/>
              <a:gdLst/>
              <a:ahLst/>
              <a:cxnLst/>
              <a:rect l="l" t="t" r="r" b="b"/>
              <a:pathLst>
                <a:path w="600" h="564" extrusionOk="0">
                  <a:moveTo>
                    <a:pt x="600" y="1"/>
                  </a:moveTo>
                  <a:lnTo>
                    <a:pt x="600" y="1"/>
                  </a:lnTo>
                  <a:cubicBezTo>
                    <a:pt x="413" y="201"/>
                    <a:pt x="200" y="376"/>
                    <a:pt x="0" y="563"/>
                  </a:cubicBezTo>
                  <a:cubicBezTo>
                    <a:pt x="213" y="426"/>
                    <a:pt x="450" y="226"/>
                    <a:pt x="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0" name="Google Shape;5270;p15"/>
            <p:cNvSpPr/>
            <p:nvPr/>
          </p:nvSpPr>
          <p:spPr>
            <a:xfrm>
              <a:off x="6594825" y="2034250"/>
              <a:ext cx="25325" cy="47525"/>
            </a:xfrm>
            <a:custGeom>
              <a:avLst/>
              <a:gdLst/>
              <a:ahLst/>
              <a:cxnLst/>
              <a:rect l="l" t="t" r="r" b="b"/>
              <a:pathLst>
                <a:path w="1013" h="1901" extrusionOk="0">
                  <a:moveTo>
                    <a:pt x="1013" y="1"/>
                  </a:moveTo>
                  <a:lnTo>
                    <a:pt x="1013" y="1"/>
                  </a:lnTo>
                  <a:cubicBezTo>
                    <a:pt x="475" y="488"/>
                    <a:pt x="13" y="1138"/>
                    <a:pt x="0" y="1900"/>
                  </a:cubicBezTo>
                  <a:cubicBezTo>
                    <a:pt x="150" y="1188"/>
                    <a:pt x="600" y="600"/>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1" name="Google Shape;5271;p15"/>
            <p:cNvSpPr/>
            <p:nvPr/>
          </p:nvSpPr>
          <p:spPr>
            <a:xfrm>
              <a:off x="6602000" y="2052675"/>
              <a:ext cx="11600" cy="20975"/>
            </a:xfrm>
            <a:custGeom>
              <a:avLst/>
              <a:gdLst/>
              <a:ahLst/>
              <a:cxnLst/>
              <a:rect l="l" t="t" r="r" b="b"/>
              <a:pathLst>
                <a:path w="464" h="839" extrusionOk="0">
                  <a:moveTo>
                    <a:pt x="463" y="1"/>
                  </a:moveTo>
                  <a:cubicBezTo>
                    <a:pt x="213" y="213"/>
                    <a:pt x="101" y="526"/>
                    <a:pt x="1" y="838"/>
                  </a:cubicBezTo>
                  <a:cubicBezTo>
                    <a:pt x="138" y="576"/>
                    <a:pt x="276" y="251"/>
                    <a:pt x="4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2" name="Google Shape;5272;p15"/>
            <p:cNvSpPr/>
            <p:nvPr/>
          </p:nvSpPr>
          <p:spPr>
            <a:xfrm>
              <a:off x="6608875" y="2062675"/>
              <a:ext cx="3150" cy="7525"/>
            </a:xfrm>
            <a:custGeom>
              <a:avLst/>
              <a:gdLst/>
              <a:ahLst/>
              <a:cxnLst/>
              <a:rect l="l" t="t" r="r" b="b"/>
              <a:pathLst>
                <a:path w="126" h="301" extrusionOk="0">
                  <a:moveTo>
                    <a:pt x="126" y="1"/>
                  </a:moveTo>
                  <a:cubicBezTo>
                    <a:pt x="76" y="88"/>
                    <a:pt x="38" y="201"/>
                    <a:pt x="1" y="301"/>
                  </a:cubicBezTo>
                  <a:cubicBezTo>
                    <a:pt x="51" y="226"/>
                    <a:pt x="101" y="10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3" name="Google Shape;5273;p15"/>
            <p:cNvSpPr/>
            <p:nvPr/>
          </p:nvSpPr>
          <p:spPr>
            <a:xfrm>
              <a:off x="6570450" y="2026750"/>
              <a:ext cx="15650" cy="27200"/>
            </a:xfrm>
            <a:custGeom>
              <a:avLst/>
              <a:gdLst/>
              <a:ahLst/>
              <a:cxnLst/>
              <a:rect l="l" t="t" r="r" b="b"/>
              <a:pathLst>
                <a:path w="626" h="1088" extrusionOk="0">
                  <a:moveTo>
                    <a:pt x="613" y="1"/>
                  </a:moveTo>
                  <a:lnTo>
                    <a:pt x="613" y="1"/>
                  </a:lnTo>
                  <a:cubicBezTo>
                    <a:pt x="500" y="413"/>
                    <a:pt x="263" y="788"/>
                    <a:pt x="1" y="1088"/>
                  </a:cubicBezTo>
                  <a:cubicBezTo>
                    <a:pt x="238" y="975"/>
                    <a:pt x="625" y="413"/>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4" name="Google Shape;5274;p15"/>
            <p:cNvSpPr/>
            <p:nvPr/>
          </p:nvSpPr>
          <p:spPr>
            <a:xfrm>
              <a:off x="6578575" y="2033625"/>
              <a:ext cx="10025" cy="16900"/>
            </a:xfrm>
            <a:custGeom>
              <a:avLst/>
              <a:gdLst/>
              <a:ahLst/>
              <a:cxnLst/>
              <a:rect l="l" t="t" r="r" b="b"/>
              <a:pathLst>
                <a:path w="401" h="676" extrusionOk="0">
                  <a:moveTo>
                    <a:pt x="400" y="1"/>
                  </a:moveTo>
                  <a:cubicBezTo>
                    <a:pt x="275" y="238"/>
                    <a:pt x="138" y="463"/>
                    <a:pt x="0" y="675"/>
                  </a:cubicBezTo>
                  <a:cubicBezTo>
                    <a:pt x="175" y="488"/>
                    <a:pt x="338" y="263"/>
                    <a:pt x="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5" name="Google Shape;5275;p15"/>
            <p:cNvSpPr/>
            <p:nvPr/>
          </p:nvSpPr>
          <p:spPr>
            <a:xfrm>
              <a:off x="6909425" y="1974275"/>
              <a:ext cx="46575" cy="98750"/>
            </a:xfrm>
            <a:custGeom>
              <a:avLst/>
              <a:gdLst/>
              <a:ahLst/>
              <a:cxnLst/>
              <a:rect l="l" t="t" r="r" b="b"/>
              <a:pathLst>
                <a:path w="1863" h="3950" extrusionOk="0">
                  <a:moveTo>
                    <a:pt x="0" y="0"/>
                  </a:moveTo>
                  <a:lnTo>
                    <a:pt x="0" y="0"/>
                  </a:lnTo>
                  <a:cubicBezTo>
                    <a:pt x="500" y="425"/>
                    <a:pt x="813" y="962"/>
                    <a:pt x="1100" y="1562"/>
                  </a:cubicBezTo>
                  <a:cubicBezTo>
                    <a:pt x="1413" y="2175"/>
                    <a:pt x="1650" y="2799"/>
                    <a:pt x="1700" y="3549"/>
                  </a:cubicBezTo>
                  <a:cubicBezTo>
                    <a:pt x="1700" y="3687"/>
                    <a:pt x="1713" y="3824"/>
                    <a:pt x="1713" y="3949"/>
                  </a:cubicBezTo>
                  <a:cubicBezTo>
                    <a:pt x="1725" y="3862"/>
                    <a:pt x="1738" y="3699"/>
                    <a:pt x="1750" y="3587"/>
                  </a:cubicBezTo>
                  <a:cubicBezTo>
                    <a:pt x="1862" y="2212"/>
                    <a:pt x="1175" y="7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6" name="Google Shape;5276;p15"/>
            <p:cNvSpPr/>
            <p:nvPr/>
          </p:nvSpPr>
          <p:spPr>
            <a:xfrm>
              <a:off x="6940975" y="1993325"/>
              <a:ext cx="23450" cy="60625"/>
            </a:xfrm>
            <a:custGeom>
              <a:avLst/>
              <a:gdLst/>
              <a:ahLst/>
              <a:cxnLst/>
              <a:rect l="l" t="t" r="r" b="b"/>
              <a:pathLst>
                <a:path w="938" h="2425" extrusionOk="0">
                  <a:moveTo>
                    <a:pt x="1" y="1"/>
                  </a:moveTo>
                  <a:cubicBezTo>
                    <a:pt x="238" y="338"/>
                    <a:pt x="338" y="663"/>
                    <a:pt x="488" y="1038"/>
                  </a:cubicBezTo>
                  <a:cubicBezTo>
                    <a:pt x="663" y="1500"/>
                    <a:pt x="788" y="1950"/>
                    <a:pt x="800" y="2425"/>
                  </a:cubicBezTo>
                  <a:cubicBezTo>
                    <a:pt x="938" y="1713"/>
                    <a:pt x="613" y="5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7" name="Google Shape;5277;p15"/>
            <p:cNvSpPr/>
            <p:nvPr/>
          </p:nvSpPr>
          <p:spPr>
            <a:xfrm>
              <a:off x="6957850" y="2007375"/>
              <a:ext cx="9075" cy="30350"/>
            </a:xfrm>
            <a:custGeom>
              <a:avLst/>
              <a:gdLst/>
              <a:ahLst/>
              <a:cxnLst/>
              <a:rect l="l" t="t" r="r" b="b"/>
              <a:pathLst>
                <a:path w="363" h="1214" extrusionOk="0">
                  <a:moveTo>
                    <a:pt x="0" y="1"/>
                  </a:moveTo>
                  <a:cubicBezTo>
                    <a:pt x="163" y="376"/>
                    <a:pt x="263" y="801"/>
                    <a:pt x="363" y="1213"/>
                  </a:cubicBezTo>
                  <a:cubicBezTo>
                    <a:pt x="325" y="801"/>
                    <a:pt x="238" y="3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8" name="Google Shape;5278;p15"/>
            <p:cNvSpPr/>
            <p:nvPr/>
          </p:nvSpPr>
          <p:spPr>
            <a:xfrm>
              <a:off x="6984725" y="1962075"/>
              <a:ext cx="100925" cy="20775"/>
            </a:xfrm>
            <a:custGeom>
              <a:avLst/>
              <a:gdLst/>
              <a:ahLst/>
              <a:cxnLst/>
              <a:rect l="l" t="t" r="r" b="b"/>
              <a:pathLst>
                <a:path w="4037" h="831" extrusionOk="0">
                  <a:moveTo>
                    <a:pt x="4037" y="1"/>
                  </a:moveTo>
                  <a:cubicBezTo>
                    <a:pt x="3974" y="63"/>
                    <a:pt x="3899" y="138"/>
                    <a:pt x="3824" y="188"/>
                  </a:cubicBezTo>
                  <a:cubicBezTo>
                    <a:pt x="3749" y="238"/>
                    <a:pt x="3674" y="288"/>
                    <a:pt x="3599" y="326"/>
                  </a:cubicBezTo>
                  <a:cubicBezTo>
                    <a:pt x="2949" y="426"/>
                    <a:pt x="2262" y="501"/>
                    <a:pt x="1575" y="576"/>
                  </a:cubicBezTo>
                  <a:cubicBezTo>
                    <a:pt x="1734" y="586"/>
                    <a:pt x="1895" y="592"/>
                    <a:pt x="2057" y="592"/>
                  </a:cubicBezTo>
                  <a:cubicBezTo>
                    <a:pt x="2479" y="592"/>
                    <a:pt x="2905" y="554"/>
                    <a:pt x="3312" y="463"/>
                  </a:cubicBezTo>
                  <a:lnTo>
                    <a:pt x="3312" y="463"/>
                  </a:lnTo>
                  <a:cubicBezTo>
                    <a:pt x="3074" y="551"/>
                    <a:pt x="2824" y="588"/>
                    <a:pt x="2550" y="588"/>
                  </a:cubicBezTo>
                  <a:cubicBezTo>
                    <a:pt x="2324" y="605"/>
                    <a:pt x="2098" y="612"/>
                    <a:pt x="1872" y="612"/>
                  </a:cubicBezTo>
                  <a:cubicBezTo>
                    <a:pt x="1248" y="612"/>
                    <a:pt x="624" y="559"/>
                    <a:pt x="0" y="513"/>
                  </a:cubicBezTo>
                  <a:lnTo>
                    <a:pt x="0" y="513"/>
                  </a:lnTo>
                  <a:cubicBezTo>
                    <a:pt x="641" y="655"/>
                    <a:pt x="1289" y="831"/>
                    <a:pt x="1953" y="831"/>
                  </a:cubicBezTo>
                  <a:cubicBezTo>
                    <a:pt x="2105" y="831"/>
                    <a:pt x="2258" y="822"/>
                    <a:pt x="2412" y="801"/>
                  </a:cubicBezTo>
                  <a:cubicBezTo>
                    <a:pt x="2862" y="776"/>
                    <a:pt x="3324" y="651"/>
                    <a:pt x="3687" y="376"/>
                  </a:cubicBezTo>
                  <a:cubicBezTo>
                    <a:pt x="3787" y="338"/>
                    <a:pt x="3887" y="313"/>
                    <a:pt x="3987" y="276"/>
                  </a:cubicBezTo>
                  <a:lnTo>
                    <a:pt x="3987" y="276"/>
                  </a:lnTo>
                  <a:cubicBezTo>
                    <a:pt x="3912" y="288"/>
                    <a:pt x="3837" y="301"/>
                    <a:pt x="3762" y="313"/>
                  </a:cubicBezTo>
                  <a:cubicBezTo>
                    <a:pt x="3799" y="276"/>
                    <a:pt x="3837" y="238"/>
                    <a:pt x="3874" y="201"/>
                  </a:cubicBezTo>
                  <a:cubicBezTo>
                    <a:pt x="3937" y="138"/>
                    <a:pt x="3987" y="76"/>
                    <a:pt x="40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9" name="Google Shape;5279;p15"/>
            <p:cNvSpPr/>
            <p:nvPr/>
          </p:nvSpPr>
          <p:spPr>
            <a:xfrm>
              <a:off x="6955975" y="1981150"/>
              <a:ext cx="112175" cy="13700"/>
            </a:xfrm>
            <a:custGeom>
              <a:avLst/>
              <a:gdLst/>
              <a:ahLst/>
              <a:cxnLst/>
              <a:rect l="l" t="t" r="r" b="b"/>
              <a:pathLst>
                <a:path w="4487" h="548" extrusionOk="0">
                  <a:moveTo>
                    <a:pt x="0" y="0"/>
                  </a:moveTo>
                  <a:cubicBezTo>
                    <a:pt x="973" y="327"/>
                    <a:pt x="1991" y="547"/>
                    <a:pt x="3004" y="547"/>
                  </a:cubicBezTo>
                  <a:cubicBezTo>
                    <a:pt x="3501" y="547"/>
                    <a:pt x="3997" y="494"/>
                    <a:pt x="4487" y="375"/>
                  </a:cubicBezTo>
                  <a:lnTo>
                    <a:pt x="4487" y="375"/>
                  </a:lnTo>
                  <a:cubicBezTo>
                    <a:pt x="4247" y="391"/>
                    <a:pt x="4010" y="398"/>
                    <a:pt x="3775" y="398"/>
                  </a:cubicBezTo>
                  <a:cubicBezTo>
                    <a:pt x="2500" y="398"/>
                    <a:pt x="1277" y="19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0" name="Google Shape;5280;p15"/>
            <p:cNvSpPr/>
            <p:nvPr/>
          </p:nvSpPr>
          <p:spPr>
            <a:xfrm>
              <a:off x="6994100" y="1999250"/>
              <a:ext cx="44075" cy="3525"/>
            </a:xfrm>
            <a:custGeom>
              <a:avLst/>
              <a:gdLst/>
              <a:ahLst/>
              <a:cxnLst/>
              <a:rect l="l" t="t" r="r" b="b"/>
              <a:pathLst>
                <a:path w="1763" h="141" extrusionOk="0">
                  <a:moveTo>
                    <a:pt x="0" y="1"/>
                  </a:moveTo>
                  <a:cubicBezTo>
                    <a:pt x="516" y="100"/>
                    <a:pt x="1032" y="141"/>
                    <a:pt x="1548" y="141"/>
                  </a:cubicBezTo>
                  <a:cubicBezTo>
                    <a:pt x="1620" y="141"/>
                    <a:pt x="1691" y="140"/>
                    <a:pt x="1762" y="138"/>
                  </a:cubicBezTo>
                  <a:cubicBezTo>
                    <a:pt x="1200" y="51"/>
                    <a:pt x="587"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1" name="Google Shape;5281;p15"/>
            <p:cNvSpPr/>
            <p:nvPr/>
          </p:nvSpPr>
          <p:spPr>
            <a:xfrm>
              <a:off x="6995975" y="2007375"/>
              <a:ext cx="16875" cy="3150"/>
            </a:xfrm>
            <a:custGeom>
              <a:avLst/>
              <a:gdLst/>
              <a:ahLst/>
              <a:cxnLst/>
              <a:rect l="l" t="t" r="r" b="b"/>
              <a:pathLst>
                <a:path w="675" h="126" extrusionOk="0">
                  <a:moveTo>
                    <a:pt x="0" y="1"/>
                  </a:moveTo>
                  <a:lnTo>
                    <a:pt x="0" y="1"/>
                  </a:lnTo>
                  <a:cubicBezTo>
                    <a:pt x="213" y="76"/>
                    <a:pt x="450" y="113"/>
                    <a:pt x="675" y="126"/>
                  </a:cubicBezTo>
                  <a:cubicBezTo>
                    <a:pt x="462" y="76"/>
                    <a:pt x="225"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2" name="Google Shape;5282;p15"/>
            <p:cNvSpPr/>
            <p:nvPr/>
          </p:nvSpPr>
          <p:spPr>
            <a:xfrm>
              <a:off x="6851325" y="1907400"/>
              <a:ext cx="25625" cy="37850"/>
            </a:xfrm>
            <a:custGeom>
              <a:avLst/>
              <a:gdLst/>
              <a:ahLst/>
              <a:cxnLst/>
              <a:rect l="l" t="t" r="r" b="b"/>
              <a:pathLst>
                <a:path w="1025" h="1514" extrusionOk="0">
                  <a:moveTo>
                    <a:pt x="812" y="1"/>
                  </a:moveTo>
                  <a:cubicBezTo>
                    <a:pt x="862" y="226"/>
                    <a:pt x="737" y="463"/>
                    <a:pt x="625" y="651"/>
                  </a:cubicBezTo>
                  <a:cubicBezTo>
                    <a:pt x="412" y="963"/>
                    <a:pt x="238" y="1188"/>
                    <a:pt x="0" y="1513"/>
                  </a:cubicBezTo>
                  <a:cubicBezTo>
                    <a:pt x="375" y="1138"/>
                    <a:pt x="1025" y="601"/>
                    <a:pt x="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3" name="Google Shape;5283;p15"/>
            <p:cNvSpPr/>
            <p:nvPr/>
          </p:nvSpPr>
          <p:spPr>
            <a:xfrm>
              <a:off x="6871300" y="1917400"/>
              <a:ext cx="10975" cy="21600"/>
            </a:xfrm>
            <a:custGeom>
              <a:avLst/>
              <a:gdLst/>
              <a:ahLst/>
              <a:cxnLst/>
              <a:rect l="l" t="t" r="r" b="b"/>
              <a:pathLst>
                <a:path w="439" h="864" extrusionOk="0">
                  <a:moveTo>
                    <a:pt x="351" y="1"/>
                  </a:moveTo>
                  <a:lnTo>
                    <a:pt x="351" y="1"/>
                  </a:lnTo>
                  <a:cubicBezTo>
                    <a:pt x="363" y="326"/>
                    <a:pt x="151" y="588"/>
                    <a:pt x="1" y="863"/>
                  </a:cubicBezTo>
                  <a:cubicBezTo>
                    <a:pt x="188" y="626"/>
                    <a:pt x="438" y="338"/>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4" name="Google Shape;5284;p15"/>
            <p:cNvSpPr/>
            <p:nvPr/>
          </p:nvSpPr>
          <p:spPr>
            <a:xfrm>
              <a:off x="6882250" y="1926475"/>
              <a:ext cx="9700" cy="16900"/>
            </a:xfrm>
            <a:custGeom>
              <a:avLst/>
              <a:gdLst/>
              <a:ahLst/>
              <a:cxnLst/>
              <a:rect l="l" t="t" r="r" b="b"/>
              <a:pathLst>
                <a:path w="388" h="676" extrusionOk="0">
                  <a:moveTo>
                    <a:pt x="350" y="0"/>
                  </a:moveTo>
                  <a:cubicBezTo>
                    <a:pt x="325" y="263"/>
                    <a:pt x="138" y="463"/>
                    <a:pt x="0" y="675"/>
                  </a:cubicBezTo>
                  <a:cubicBezTo>
                    <a:pt x="150" y="513"/>
                    <a:pt x="388" y="275"/>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285" name="Google Shape;5285;p15"/>
          <p:cNvGrpSpPr/>
          <p:nvPr/>
        </p:nvGrpSpPr>
        <p:grpSpPr>
          <a:xfrm>
            <a:off x="-260002" y="1276133"/>
            <a:ext cx="1724123" cy="1420442"/>
            <a:chOff x="5358650" y="3707400"/>
            <a:chExt cx="722025" cy="594825"/>
          </a:xfrm>
        </p:grpSpPr>
        <p:sp>
          <p:nvSpPr>
            <p:cNvPr id="5286" name="Google Shape;5286;p15"/>
            <p:cNvSpPr/>
            <p:nvPr/>
          </p:nvSpPr>
          <p:spPr>
            <a:xfrm>
              <a:off x="5481100" y="3707400"/>
              <a:ext cx="130250" cy="177725"/>
            </a:xfrm>
            <a:custGeom>
              <a:avLst/>
              <a:gdLst/>
              <a:ahLst/>
              <a:cxnLst/>
              <a:rect l="l" t="t" r="r" b="b"/>
              <a:pathLst>
                <a:path w="5210" h="7109" extrusionOk="0">
                  <a:moveTo>
                    <a:pt x="5029" y="1"/>
                  </a:moveTo>
                  <a:cubicBezTo>
                    <a:pt x="5016" y="1"/>
                    <a:pt x="5002" y="3"/>
                    <a:pt x="4987" y="7"/>
                  </a:cubicBezTo>
                  <a:cubicBezTo>
                    <a:pt x="3750" y="357"/>
                    <a:pt x="2375" y="557"/>
                    <a:pt x="1388" y="1482"/>
                  </a:cubicBezTo>
                  <a:cubicBezTo>
                    <a:pt x="1188" y="1682"/>
                    <a:pt x="963" y="1894"/>
                    <a:pt x="813" y="2132"/>
                  </a:cubicBezTo>
                  <a:cubicBezTo>
                    <a:pt x="638" y="2394"/>
                    <a:pt x="538" y="2682"/>
                    <a:pt x="476" y="2982"/>
                  </a:cubicBezTo>
                  <a:cubicBezTo>
                    <a:pt x="326" y="3644"/>
                    <a:pt x="238" y="4331"/>
                    <a:pt x="176" y="5019"/>
                  </a:cubicBezTo>
                  <a:cubicBezTo>
                    <a:pt x="126" y="5668"/>
                    <a:pt x="1" y="6406"/>
                    <a:pt x="276" y="7031"/>
                  </a:cubicBezTo>
                  <a:cubicBezTo>
                    <a:pt x="300" y="7086"/>
                    <a:pt x="343" y="7109"/>
                    <a:pt x="389" y="7109"/>
                  </a:cubicBezTo>
                  <a:cubicBezTo>
                    <a:pt x="488" y="7109"/>
                    <a:pt x="598" y="7000"/>
                    <a:pt x="538" y="6881"/>
                  </a:cubicBezTo>
                  <a:cubicBezTo>
                    <a:pt x="276" y="6356"/>
                    <a:pt x="313" y="5781"/>
                    <a:pt x="351" y="5206"/>
                  </a:cubicBezTo>
                  <a:cubicBezTo>
                    <a:pt x="401" y="4556"/>
                    <a:pt x="438" y="3856"/>
                    <a:pt x="663" y="3244"/>
                  </a:cubicBezTo>
                  <a:cubicBezTo>
                    <a:pt x="776" y="2969"/>
                    <a:pt x="913" y="2707"/>
                    <a:pt x="1038" y="2457"/>
                  </a:cubicBezTo>
                  <a:cubicBezTo>
                    <a:pt x="1163" y="2207"/>
                    <a:pt x="1263" y="1957"/>
                    <a:pt x="1451" y="1732"/>
                  </a:cubicBezTo>
                  <a:cubicBezTo>
                    <a:pt x="1825" y="1245"/>
                    <a:pt x="2375" y="1070"/>
                    <a:pt x="2950" y="907"/>
                  </a:cubicBezTo>
                  <a:cubicBezTo>
                    <a:pt x="3663" y="720"/>
                    <a:pt x="4350" y="470"/>
                    <a:pt x="5062" y="257"/>
                  </a:cubicBezTo>
                  <a:cubicBezTo>
                    <a:pt x="5210" y="212"/>
                    <a:pt x="5161" y="1"/>
                    <a:pt x="5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7" name="Google Shape;5287;p15"/>
            <p:cNvSpPr/>
            <p:nvPr/>
          </p:nvSpPr>
          <p:spPr>
            <a:xfrm>
              <a:off x="5497050" y="3724225"/>
              <a:ext cx="52150" cy="48775"/>
            </a:xfrm>
            <a:custGeom>
              <a:avLst/>
              <a:gdLst/>
              <a:ahLst/>
              <a:cxnLst/>
              <a:rect l="l" t="t" r="r" b="b"/>
              <a:pathLst>
                <a:path w="2086" h="1951" extrusionOk="0">
                  <a:moveTo>
                    <a:pt x="926" y="0"/>
                  </a:moveTo>
                  <a:cubicBezTo>
                    <a:pt x="773" y="0"/>
                    <a:pt x="623" y="31"/>
                    <a:pt x="500" y="122"/>
                  </a:cubicBezTo>
                  <a:cubicBezTo>
                    <a:pt x="263" y="297"/>
                    <a:pt x="213" y="634"/>
                    <a:pt x="163" y="897"/>
                  </a:cubicBezTo>
                  <a:cubicBezTo>
                    <a:pt x="88" y="1209"/>
                    <a:pt x="13" y="1521"/>
                    <a:pt x="0" y="1846"/>
                  </a:cubicBezTo>
                  <a:cubicBezTo>
                    <a:pt x="0" y="1916"/>
                    <a:pt x="50" y="1950"/>
                    <a:pt x="101" y="1950"/>
                  </a:cubicBezTo>
                  <a:cubicBezTo>
                    <a:pt x="142" y="1950"/>
                    <a:pt x="184" y="1928"/>
                    <a:pt x="200" y="1884"/>
                  </a:cubicBezTo>
                  <a:cubicBezTo>
                    <a:pt x="313" y="1596"/>
                    <a:pt x="363" y="1296"/>
                    <a:pt x="425" y="1009"/>
                  </a:cubicBezTo>
                  <a:cubicBezTo>
                    <a:pt x="450" y="859"/>
                    <a:pt x="475" y="722"/>
                    <a:pt x="500" y="572"/>
                  </a:cubicBezTo>
                  <a:cubicBezTo>
                    <a:pt x="525" y="447"/>
                    <a:pt x="563" y="322"/>
                    <a:pt x="688" y="259"/>
                  </a:cubicBezTo>
                  <a:cubicBezTo>
                    <a:pt x="750" y="236"/>
                    <a:pt x="815" y="227"/>
                    <a:pt x="882" y="227"/>
                  </a:cubicBezTo>
                  <a:cubicBezTo>
                    <a:pt x="1031" y="227"/>
                    <a:pt x="1187" y="271"/>
                    <a:pt x="1325" y="297"/>
                  </a:cubicBezTo>
                  <a:cubicBezTo>
                    <a:pt x="1417" y="316"/>
                    <a:pt x="1507" y="328"/>
                    <a:pt x="1595" y="328"/>
                  </a:cubicBezTo>
                  <a:cubicBezTo>
                    <a:pt x="1735" y="328"/>
                    <a:pt x="1870" y="298"/>
                    <a:pt x="2000" y="222"/>
                  </a:cubicBezTo>
                  <a:cubicBezTo>
                    <a:pt x="2086" y="179"/>
                    <a:pt x="2033" y="62"/>
                    <a:pt x="1953" y="62"/>
                  </a:cubicBezTo>
                  <a:cubicBezTo>
                    <a:pt x="1940" y="62"/>
                    <a:pt x="1926" y="65"/>
                    <a:pt x="1912" y="72"/>
                  </a:cubicBezTo>
                  <a:cubicBezTo>
                    <a:pt x="1842" y="105"/>
                    <a:pt x="1768" y="118"/>
                    <a:pt x="1693" y="118"/>
                  </a:cubicBezTo>
                  <a:cubicBezTo>
                    <a:pt x="1515" y="118"/>
                    <a:pt x="1329" y="48"/>
                    <a:pt x="1162" y="22"/>
                  </a:cubicBezTo>
                  <a:cubicBezTo>
                    <a:pt x="1085" y="9"/>
                    <a:pt x="1005" y="0"/>
                    <a:pt x="9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8" name="Google Shape;5288;p15"/>
            <p:cNvSpPr/>
            <p:nvPr/>
          </p:nvSpPr>
          <p:spPr>
            <a:xfrm>
              <a:off x="5605525" y="3707950"/>
              <a:ext cx="53375" cy="113650"/>
            </a:xfrm>
            <a:custGeom>
              <a:avLst/>
              <a:gdLst/>
              <a:ahLst/>
              <a:cxnLst/>
              <a:rect l="l" t="t" r="r" b="b"/>
              <a:pathLst>
                <a:path w="2135" h="4546" extrusionOk="0">
                  <a:moveTo>
                    <a:pt x="184" y="0"/>
                  </a:moveTo>
                  <a:cubicBezTo>
                    <a:pt x="92" y="0"/>
                    <a:pt x="0" y="99"/>
                    <a:pt x="60" y="210"/>
                  </a:cubicBezTo>
                  <a:cubicBezTo>
                    <a:pt x="810" y="1610"/>
                    <a:pt x="1435" y="3072"/>
                    <a:pt x="2060" y="4522"/>
                  </a:cubicBezTo>
                  <a:cubicBezTo>
                    <a:pt x="2064" y="4539"/>
                    <a:pt x="2074" y="4546"/>
                    <a:pt x="2086" y="4546"/>
                  </a:cubicBezTo>
                  <a:cubicBezTo>
                    <a:pt x="2108" y="4546"/>
                    <a:pt x="2135" y="4521"/>
                    <a:pt x="2135" y="4497"/>
                  </a:cubicBezTo>
                  <a:cubicBezTo>
                    <a:pt x="1697" y="2947"/>
                    <a:pt x="1035" y="1498"/>
                    <a:pt x="298" y="73"/>
                  </a:cubicBezTo>
                  <a:cubicBezTo>
                    <a:pt x="270" y="21"/>
                    <a:pt x="227" y="0"/>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9" name="Google Shape;5289;p15"/>
            <p:cNvSpPr/>
            <p:nvPr/>
          </p:nvSpPr>
          <p:spPr>
            <a:xfrm>
              <a:off x="5485775" y="3878350"/>
              <a:ext cx="198775" cy="270025"/>
            </a:xfrm>
            <a:custGeom>
              <a:avLst/>
              <a:gdLst/>
              <a:ahLst/>
              <a:cxnLst/>
              <a:rect l="l" t="t" r="r" b="b"/>
              <a:pathLst>
                <a:path w="7951" h="10801" extrusionOk="0">
                  <a:moveTo>
                    <a:pt x="229" y="0"/>
                  </a:moveTo>
                  <a:cubicBezTo>
                    <a:pt x="112" y="0"/>
                    <a:pt x="1" y="115"/>
                    <a:pt x="89" y="230"/>
                  </a:cubicBezTo>
                  <a:cubicBezTo>
                    <a:pt x="601" y="930"/>
                    <a:pt x="1139" y="1617"/>
                    <a:pt x="1651" y="2317"/>
                  </a:cubicBezTo>
                  <a:cubicBezTo>
                    <a:pt x="2163" y="3017"/>
                    <a:pt x="2651" y="3729"/>
                    <a:pt x="3138" y="4441"/>
                  </a:cubicBezTo>
                  <a:cubicBezTo>
                    <a:pt x="3625" y="5154"/>
                    <a:pt x="4113" y="5854"/>
                    <a:pt x="4638" y="6541"/>
                  </a:cubicBezTo>
                  <a:cubicBezTo>
                    <a:pt x="5163" y="7216"/>
                    <a:pt x="5650" y="7928"/>
                    <a:pt x="6075" y="8678"/>
                  </a:cubicBezTo>
                  <a:cubicBezTo>
                    <a:pt x="6312" y="9090"/>
                    <a:pt x="6612" y="9453"/>
                    <a:pt x="6887" y="9852"/>
                  </a:cubicBezTo>
                  <a:cubicBezTo>
                    <a:pt x="7125" y="10177"/>
                    <a:pt x="7349" y="10540"/>
                    <a:pt x="7687" y="10777"/>
                  </a:cubicBezTo>
                  <a:cubicBezTo>
                    <a:pt x="7709" y="10793"/>
                    <a:pt x="7732" y="10800"/>
                    <a:pt x="7753" y="10800"/>
                  </a:cubicBezTo>
                  <a:cubicBezTo>
                    <a:pt x="7865" y="10800"/>
                    <a:pt x="7950" y="10611"/>
                    <a:pt x="7824" y="10527"/>
                  </a:cubicBezTo>
                  <a:cubicBezTo>
                    <a:pt x="7487" y="10315"/>
                    <a:pt x="7250" y="10040"/>
                    <a:pt x="7037" y="9703"/>
                  </a:cubicBezTo>
                  <a:cubicBezTo>
                    <a:pt x="6800" y="9353"/>
                    <a:pt x="6625" y="8978"/>
                    <a:pt x="6362" y="8628"/>
                  </a:cubicBezTo>
                  <a:cubicBezTo>
                    <a:pt x="5850" y="7965"/>
                    <a:pt x="5363" y="7278"/>
                    <a:pt x="4925" y="6566"/>
                  </a:cubicBezTo>
                  <a:cubicBezTo>
                    <a:pt x="4038" y="5116"/>
                    <a:pt x="3001" y="3767"/>
                    <a:pt x="2013" y="2392"/>
                  </a:cubicBezTo>
                  <a:cubicBezTo>
                    <a:pt x="1464" y="1617"/>
                    <a:pt x="926" y="830"/>
                    <a:pt x="364" y="68"/>
                  </a:cubicBezTo>
                  <a:cubicBezTo>
                    <a:pt x="327" y="20"/>
                    <a:pt x="278" y="0"/>
                    <a:pt x="2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0" name="Google Shape;5290;p15"/>
            <p:cNvSpPr/>
            <p:nvPr/>
          </p:nvSpPr>
          <p:spPr>
            <a:xfrm>
              <a:off x="5617650" y="3838200"/>
              <a:ext cx="63750" cy="273100"/>
            </a:xfrm>
            <a:custGeom>
              <a:avLst/>
              <a:gdLst/>
              <a:ahLst/>
              <a:cxnLst/>
              <a:rect l="l" t="t" r="r" b="b"/>
              <a:pathLst>
                <a:path w="2550" h="10924" extrusionOk="0">
                  <a:moveTo>
                    <a:pt x="2206" y="1"/>
                  </a:moveTo>
                  <a:cubicBezTo>
                    <a:pt x="1937" y="1"/>
                    <a:pt x="1648" y="67"/>
                    <a:pt x="1425" y="199"/>
                  </a:cubicBezTo>
                  <a:cubicBezTo>
                    <a:pt x="1150" y="374"/>
                    <a:pt x="950" y="674"/>
                    <a:pt x="812" y="961"/>
                  </a:cubicBezTo>
                  <a:cubicBezTo>
                    <a:pt x="637" y="1361"/>
                    <a:pt x="537" y="1761"/>
                    <a:pt x="275" y="2111"/>
                  </a:cubicBezTo>
                  <a:cubicBezTo>
                    <a:pt x="25" y="2461"/>
                    <a:pt x="0" y="2811"/>
                    <a:pt x="0" y="3223"/>
                  </a:cubicBezTo>
                  <a:cubicBezTo>
                    <a:pt x="13" y="3661"/>
                    <a:pt x="88" y="4073"/>
                    <a:pt x="113" y="4498"/>
                  </a:cubicBezTo>
                  <a:cubicBezTo>
                    <a:pt x="137" y="4910"/>
                    <a:pt x="137" y="5323"/>
                    <a:pt x="175" y="5722"/>
                  </a:cubicBezTo>
                  <a:cubicBezTo>
                    <a:pt x="250" y="6547"/>
                    <a:pt x="375" y="7372"/>
                    <a:pt x="512" y="8172"/>
                  </a:cubicBezTo>
                  <a:cubicBezTo>
                    <a:pt x="662" y="9097"/>
                    <a:pt x="875" y="9996"/>
                    <a:pt x="1237" y="10871"/>
                  </a:cubicBezTo>
                  <a:cubicBezTo>
                    <a:pt x="1252" y="10907"/>
                    <a:pt x="1286" y="10924"/>
                    <a:pt x="1320" y="10924"/>
                  </a:cubicBezTo>
                  <a:cubicBezTo>
                    <a:pt x="1368" y="10924"/>
                    <a:pt x="1414" y="10888"/>
                    <a:pt x="1400" y="10821"/>
                  </a:cubicBezTo>
                  <a:cubicBezTo>
                    <a:pt x="912" y="9322"/>
                    <a:pt x="575" y="7759"/>
                    <a:pt x="475" y="6185"/>
                  </a:cubicBezTo>
                  <a:cubicBezTo>
                    <a:pt x="450" y="5797"/>
                    <a:pt x="412" y="5398"/>
                    <a:pt x="375" y="5010"/>
                  </a:cubicBezTo>
                  <a:cubicBezTo>
                    <a:pt x="362" y="4823"/>
                    <a:pt x="337" y="4635"/>
                    <a:pt x="325" y="4448"/>
                  </a:cubicBezTo>
                  <a:cubicBezTo>
                    <a:pt x="325" y="4248"/>
                    <a:pt x="337" y="4048"/>
                    <a:pt x="337" y="3836"/>
                  </a:cubicBezTo>
                  <a:cubicBezTo>
                    <a:pt x="337" y="3648"/>
                    <a:pt x="337" y="3461"/>
                    <a:pt x="312" y="3273"/>
                  </a:cubicBezTo>
                  <a:cubicBezTo>
                    <a:pt x="300" y="3073"/>
                    <a:pt x="275" y="2848"/>
                    <a:pt x="300" y="2648"/>
                  </a:cubicBezTo>
                  <a:cubicBezTo>
                    <a:pt x="337" y="2436"/>
                    <a:pt x="450" y="2298"/>
                    <a:pt x="587" y="2136"/>
                  </a:cubicBezTo>
                  <a:cubicBezTo>
                    <a:pt x="712" y="1986"/>
                    <a:pt x="787" y="1811"/>
                    <a:pt x="837" y="1624"/>
                  </a:cubicBezTo>
                  <a:cubicBezTo>
                    <a:pt x="900" y="1411"/>
                    <a:pt x="937" y="1174"/>
                    <a:pt x="1037" y="961"/>
                  </a:cubicBezTo>
                  <a:cubicBezTo>
                    <a:pt x="1125" y="799"/>
                    <a:pt x="1250" y="686"/>
                    <a:pt x="1400" y="574"/>
                  </a:cubicBezTo>
                  <a:cubicBezTo>
                    <a:pt x="1680" y="395"/>
                    <a:pt x="1960" y="256"/>
                    <a:pt x="2275" y="256"/>
                  </a:cubicBezTo>
                  <a:cubicBezTo>
                    <a:pt x="2312" y="256"/>
                    <a:pt x="2349" y="258"/>
                    <a:pt x="2387" y="261"/>
                  </a:cubicBezTo>
                  <a:cubicBezTo>
                    <a:pt x="2391" y="262"/>
                    <a:pt x="2395" y="262"/>
                    <a:pt x="2398" y="262"/>
                  </a:cubicBezTo>
                  <a:cubicBezTo>
                    <a:pt x="2549" y="262"/>
                    <a:pt x="2545" y="24"/>
                    <a:pt x="2387" y="12"/>
                  </a:cubicBezTo>
                  <a:cubicBezTo>
                    <a:pt x="2328" y="4"/>
                    <a:pt x="2268" y="1"/>
                    <a:pt x="2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1" name="Google Shape;5291;p15"/>
            <p:cNvSpPr/>
            <p:nvPr/>
          </p:nvSpPr>
          <p:spPr>
            <a:xfrm>
              <a:off x="5538100" y="3829975"/>
              <a:ext cx="57900" cy="178925"/>
            </a:xfrm>
            <a:custGeom>
              <a:avLst/>
              <a:gdLst/>
              <a:ahLst/>
              <a:cxnLst/>
              <a:rect l="l" t="t" r="r" b="b"/>
              <a:pathLst>
                <a:path w="2316" h="7157" extrusionOk="0">
                  <a:moveTo>
                    <a:pt x="47" y="0"/>
                  </a:moveTo>
                  <a:cubicBezTo>
                    <a:pt x="24" y="0"/>
                    <a:pt x="0" y="18"/>
                    <a:pt x="8" y="41"/>
                  </a:cubicBezTo>
                  <a:cubicBezTo>
                    <a:pt x="183" y="1003"/>
                    <a:pt x="345" y="1965"/>
                    <a:pt x="608" y="2915"/>
                  </a:cubicBezTo>
                  <a:cubicBezTo>
                    <a:pt x="870" y="3840"/>
                    <a:pt x="1183" y="4764"/>
                    <a:pt x="1545" y="5652"/>
                  </a:cubicBezTo>
                  <a:cubicBezTo>
                    <a:pt x="1757" y="6151"/>
                    <a:pt x="1982" y="6651"/>
                    <a:pt x="2232" y="7139"/>
                  </a:cubicBezTo>
                  <a:cubicBezTo>
                    <a:pt x="2236" y="7151"/>
                    <a:pt x="2248" y="7157"/>
                    <a:pt x="2260" y="7157"/>
                  </a:cubicBezTo>
                  <a:cubicBezTo>
                    <a:pt x="2285" y="7157"/>
                    <a:pt x="2316" y="7135"/>
                    <a:pt x="2307" y="7101"/>
                  </a:cubicBezTo>
                  <a:cubicBezTo>
                    <a:pt x="1982" y="6189"/>
                    <a:pt x="1670" y="5289"/>
                    <a:pt x="1370" y="4364"/>
                  </a:cubicBezTo>
                  <a:cubicBezTo>
                    <a:pt x="1058" y="3452"/>
                    <a:pt x="795" y="2527"/>
                    <a:pt x="508" y="1603"/>
                  </a:cubicBezTo>
                  <a:cubicBezTo>
                    <a:pt x="345" y="1078"/>
                    <a:pt x="195" y="553"/>
                    <a:pt x="83" y="28"/>
                  </a:cubicBezTo>
                  <a:cubicBezTo>
                    <a:pt x="78" y="8"/>
                    <a:pt x="63" y="0"/>
                    <a:pt x="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2" name="Google Shape;5292;p15"/>
            <p:cNvSpPr/>
            <p:nvPr/>
          </p:nvSpPr>
          <p:spPr>
            <a:xfrm>
              <a:off x="5494550" y="3763325"/>
              <a:ext cx="26575" cy="84025"/>
            </a:xfrm>
            <a:custGeom>
              <a:avLst/>
              <a:gdLst/>
              <a:ahLst/>
              <a:cxnLst/>
              <a:rect l="l" t="t" r="r" b="b"/>
              <a:pathLst>
                <a:path w="1063" h="3361" extrusionOk="0">
                  <a:moveTo>
                    <a:pt x="257" y="0"/>
                  </a:moveTo>
                  <a:cubicBezTo>
                    <a:pt x="212" y="0"/>
                    <a:pt x="167" y="26"/>
                    <a:pt x="150" y="82"/>
                  </a:cubicBezTo>
                  <a:cubicBezTo>
                    <a:pt x="0" y="607"/>
                    <a:pt x="88" y="1257"/>
                    <a:pt x="225" y="1782"/>
                  </a:cubicBezTo>
                  <a:cubicBezTo>
                    <a:pt x="375" y="2332"/>
                    <a:pt x="638" y="2857"/>
                    <a:pt x="950" y="3331"/>
                  </a:cubicBezTo>
                  <a:cubicBezTo>
                    <a:pt x="962" y="3352"/>
                    <a:pt x="980" y="3360"/>
                    <a:pt x="996" y="3360"/>
                  </a:cubicBezTo>
                  <a:cubicBezTo>
                    <a:pt x="1031" y="3360"/>
                    <a:pt x="1063" y="3324"/>
                    <a:pt x="1038" y="3281"/>
                  </a:cubicBezTo>
                  <a:cubicBezTo>
                    <a:pt x="750" y="2807"/>
                    <a:pt x="588" y="2282"/>
                    <a:pt x="488" y="1732"/>
                  </a:cubicBezTo>
                  <a:cubicBezTo>
                    <a:pt x="438" y="1469"/>
                    <a:pt x="400" y="1207"/>
                    <a:pt x="388" y="945"/>
                  </a:cubicBezTo>
                  <a:cubicBezTo>
                    <a:pt x="375" y="670"/>
                    <a:pt x="388" y="382"/>
                    <a:pt x="375" y="107"/>
                  </a:cubicBezTo>
                  <a:cubicBezTo>
                    <a:pt x="368" y="39"/>
                    <a:pt x="312" y="0"/>
                    <a:pt x="2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3" name="Google Shape;5293;p15"/>
            <p:cNvSpPr/>
            <p:nvPr/>
          </p:nvSpPr>
          <p:spPr>
            <a:xfrm>
              <a:off x="5635575" y="3770575"/>
              <a:ext cx="236400" cy="368500"/>
            </a:xfrm>
            <a:custGeom>
              <a:avLst/>
              <a:gdLst/>
              <a:ahLst/>
              <a:cxnLst/>
              <a:rect l="l" t="t" r="r" b="b"/>
              <a:pathLst>
                <a:path w="9456" h="14740" extrusionOk="0">
                  <a:moveTo>
                    <a:pt x="119" y="0"/>
                  </a:moveTo>
                  <a:cubicBezTo>
                    <a:pt x="52" y="0"/>
                    <a:pt x="1" y="88"/>
                    <a:pt x="58" y="155"/>
                  </a:cubicBezTo>
                  <a:cubicBezTo>
                    <a:pt x="1545" y="1929"/>
                    <a:pt x="3494" y="3204"/>
                    <a:pt x="5044" y="4928"/>
                  </a:cubicBezTo>
                  <a:cubicBezTo>
                    <a:pt x="5756" y="5728"/>
                    <a:pt x="6406" y="6603"/>
                    <a:pt x="6931" y="7553"/>
                  </a:cubicBezTo>
                  <a:cubicBezTo>
                    <a:pt x="7506" y="8602"/>
                    <a:pt x="7868" y="9740"/>
                    <a:pt x="8243" y="10864"/>
                  </a:cubicBezTo>
                  <a:cubicBezTo>
                    <a:pt x="8643" y="12064"/>
                    <a:pt x="9168" y="13301"/>
                    <a:pt x="9005" y="14588"/>
                  </a:cubicBezTo>
                  <a:cubicBezTo>
                    <a:pt x="8993" y="14690"/>
                    <a:pt x="9064" y="14740"/>
                    <a:pt x="9140" y="14740"/>
                  </a:cubicBezTo>
                  <a:cubicBezTo>
                    <a:pt x="9214" y="14740"/>
                    <a:pt x="9293" y="14693"/>
                    <a:pt x="9305" y="14601"/>
                  </a:cubicBezTo>
                  <a:cubicBezTo>
                    <a:pt x="9455" y="13464"/>
                    <a:pt x="9080" y="12339"/>
                    <a:pt x="8706" y="11289"/>
                  </a:cubicBezTo>
                  <a:cubicBezTo>
                    <a:pt x="8493" y="10689"/>
                    <a:pt x="8281" y="10090"/>
                    <a:pt x="8056" y="9490"/>
                  </a:cubicBezTo>
                  <a:cubicBezTo>
                    <a:pt x="7843" y="8927"/>
                    <a:pt x="7668" y="8365"/>
                    <a:pt x="7406" y="7828"/>
                  </a:cubicBezTo>
                  <a:cubicBezTo>
                    <a:pt x="6444" y="5841"/>
                    <a:pt x="4832" y="4241"/>
                    <a:pt x="3207" y="2779"/>
                  </a:cubicBezTo>
                  <a:cubicBezTo>
                    <a:pt x="2195" y="1854"/>
                    <a:pt x="1108" y="1029"/>
                    <a:pt x="183" y="30"/>
                  </a:cubicBezTo>
                  <a:cubicBezTo>
                    <a:pt x="162" y="9"/>
                    <a:pt x="139"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4" name="Google Shape;5294;p15"/>
            <p:cNvSpPr/>
            <p:nvPr/>
          </p:nvSpPr>
          <p:spPr>
            <a:xfrm>
              <a:off x="5658775" y="3810075"/>
              <a:ext cx="155875" cy="336300"/>
            </a:xfrm>
            <a:custGeom>
              <a:avLst/>
              <a:gdLst/>
              <a:ahLst/>
              <a:cxnLst/>
              <a:rect l="l" t="t" r="r" b="b"/>
              <a:pathLst>
                <a:path w="6235" h="13452" extrusionOk="0">
                  <a:moveTo>
                    <a:pt x="56" y="1"/>
                  </a:moveTo>
                  <a:cubicBezTo>
                    <a:pt x="28" y="1"/>
                    <a:pt x="0" y="28"/>
                    <a:pt x="17" y="62"/>
                  </a:cubicBezTo>
                  <a:cubicBezTo>
                    <a:pt x="230" y="499"/>
                    <a:pt x="442" y="937"/>
                    <a:pt x="729" y="1324"/>
                  </a:cubicBezTo>
                  <a:cubicBezTo>
                    <a:pt x="1004" y="1724"/>
                    <a:pt x="1367" y="2049"/>
                    <a:pt x="1692" y="2386"/>
                  </a:cubicBezTo>
                  <a:cubicBezTo>
                    <a:pt x="2379" y="3074"/>
                    <a:pt x="3091" y="3773"/>
                    <a:pt x="3666" y="4561"/>
                  </a:cubicBezTo>
                  <a:cubicBezTo>
                    <a:pt x="4828" y="6148"/>
                    <a:pt x="5466" y="8022"/>
                    <a:pt x="5691" y="9959"/>
                  </a:cubicBezTo>
                  <a:cubicBezTo>
                    <a:pt x="5828" y="11059"/>
                    <a:pt x="5853" y="12171"/>
                    <a:pt x="5878" y="13283"/>
                  </a:cubicBezTo>
                  <a:cubicBezTo>
                    <a:pt x="5884" y="13396"/>
                    <a:pt x="5975" y="13452"/>
                    <a:pt x="6062" y="13452"/>
                  </a:cubicBezTo>
                  <a:cubicBezTo>
                    <a:pt x="6150" y="13452"/>
                    <a:pt x="6234" y="13396"/>
                    <a:pt x="6228" y="13283"/>
                  </a:cubicBezTo>
                  <a:cubicBezTo>
                    <a:pt x="6190" y="11321"/>
                    <a:pt x="6128" y="9297"/>
                    <a:pt x="5491" y="7435"/>
                  </a:cubicBezTo>
                  <a:cubicBezTo>
                    <a:pt x="5328" y="6972"/>
                    <a:pt x="5128" y="6523"/>
                    <a:pt x="4891" y="6085"/>
                  </a:cubicBezTo>
                  <a:cubicBezTo>
                    <a:pt x="4653" y="5660"/>
                    <a:pt x="4378" y="5248"/>
                    <a:pt x="4091" y="4848"/>
                  </a:cubicBezTo>
                  <a:cubicBezTo>
                    <a:pt x="3516" y="4048"/>
                    <a:pt x="2904" y="3298"/>
                    <a:pt x="2229" y="2574"/>
                  </a:cubicBezTo>
                  <a:cubicBezTo>
                    <a:pt x="1854" y="2161"/>
                    <a:pt x="1492" y="1749"/>
                    <a:pt x="1117" y="1336"/>
                  </a:cubicBezTo>
                  <a:cubicBezTo>
                    <a:pt x="754" y="912"/>
                    <a:pt x="355" y="512"/>
                    <a:pt x="92" y="24"/>
                  </a:cubicBezTo>
                  <a:cubicBezTo>
                    <a:pt x="84" y="8"/>
                    <a:pt x="70" y="1"/>
                    <a:pt x="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5" name="Google Shape;5295;p15"/>
            <p:cNvSpPr/>
            <p:nvPr/>
          </p:nvSpPr>
          <p:spPr>
            <a:xfrm>
              <a:off x="5698850" y="3848250"/>
              <a:ext cx="142050" cy="280625"/>
            </a:xfrm>
            <a:custGeom>
              <a:avLst/>
              <a:gdLst/>
              <a:ahLst/>
              <a:cxnLst/>
              <a:rect l="l" t="t" r="r" b="b"/>
              <a:pathLst>
                <a:path w="5682" h="11225" extrusionOk="0">
                  <a:moveTo>
                    <a:pt x="80" y="0"/>
                  </a:moveTo>
                  <a:cubicBezTo>
                    <a:pt x="35" y="0"/>
                    <a:pt x="1" y="62"/>
                    <a:pt x="39" y="109"/>
                  </a:cubicBezTo>
                  <a:cubicBezTo>
                    <a:pt x="1201" y="1284"/>
                    <a:pt x="2363" y="2496"/>
                    <a:pt x="3200" y="3933"/>
                  </a:cubicBezTo>
                  <a:cubicBezTo>
                    <a:pt x="3988" y="5308"/>
                    <a:pt x="4450" y="6833"/>
                    <a:pt x="4762" y="8382"/>
                  </a:cubicBezTo>
                  <a:cubicBezTo>
                    <a:pt x="4850" y="8820"/>
                    <a:pt x="4925" y="9257"/>
                    <a:pt x="4987" y="9707"/>
                  </a:cubicBezTo>
                  <a:cubicBezTo>
                    <a:pt x="5062" y="10182"/>
                    <a:pt x="5150" y="10657"/>
                    <a:pt x="5312" y="11106"/>
                  </a:cubicBezTo>
                  <a:cubicBezTo>
                    <a:pt x="5343" y="11188"/>
                    <a:pt x="5416" y="11224"/>
                    <a:pt x="5485" y="11224"/>
                  </a:cubicBezTo>
                  <a:cubicBezTo>
                    <a:pt x="5586" y="11224"/>
                    <a:pt x="5681" y="11150"/>
                    <a:pt x="5637" y="11031"/>
                  </a:cubicBezTo>
                  <a:cubicBezTo>
                    <a:pt x="5350" y="10244"/>
                    <a:pt x="5262" y="9394"/>
                    <a:pt x="5100" y="8570"/>
                  </a:cubicBezTo>
                  <a:cubicBezTo>
                    <a:pt x="4937" y="7770"/>
                    <a:pt x="4737" y="6983"/>
                    <a:pt x="4475" y="6208"/>
                  </a:cubicBezTo>
                  <a:cubicBezTo>
                    <a:pt x="4225" y="5458"/>
                    <a:pt x="3925" y="4721"/>
                    <a:pt x="3538" y="4021"/>
                  </a:cubicBezTo>
                  <a:cubicBezTo>
                    <a:pt x="3138" y="3309"/>
                    <a:pt x="2638" y="2646"/>
                    <a:pt x="2101" y="2021"/>
                  </a:cubicBezTo>
                  <a:cubicBezTo>
                    <a:pt x="1476" y="1322"/>
                    <a:pt x="801" y="672"/>
                    <a:pt x="126" y="22"/>
                  </a:cubicBezTo>
                  <a:cubicBezTo>
                    <a:pt x="111" y="7"/>
                    <a:pt x="95" y="0"/>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6" name="Google Shape;5296;p15"/>
            <p:cNvSpPr/>
            <p:nvPr/>
          </p:nvSpPr>
          <p:spPr>
            <a:xfrm>
              <a:off x="5806325" y="4109825"/>
              <a:ext cx="62300" cy="31600"/>
            </a:xfrm>
            <a:custGeom>
              <a:avLst/>
              <a:gdLst/>
              <a:ahLst/>
              <a:cxnLst/>
              <a:rect l="l" t="t" r="r" b="b"/>
              <a:pathLst>
                <a:path w="2492" h="1264" extrusionOk="0">
                  <a:moveTo>
                    <a:pt x="598" y="0"/>
                  </a:moveTo>
                  <a:cubicBezTo>
                    <a:pt x="419" y="0"/>
                    <a:pt x="255" y="93"/>
                    <a:pt x="114" y="206"/>
                  </a:cubicBezTo>
                  <a:cubicBezTo>
                    <a:pt x="0" y="299"/>
                    <a:pt x="108" y="468"/>
                    <a:pt x="219" y="468"/>
                  </a:cubicBezTo>
                  <a:cubicBezTo>
                    <a:pt x="243" y="468"/>
                    <a:pt x="267" y="461"/>
                    <a:pt x="288" y="444"/>
                  </a:cubicBezTo>
                  <a:cubicBezTo>
                    <a:pt x="380" y="379"/>
                    <a:pt x="532" y="289"/>
                    <a:pt x="665" y="289"/>
                  </a:cubicBezTo>
                  <a:cubicBezTo>
                    <a:pt x="714" y="289"/>
                    <a:pt x="761" y="301"/>
                    <a:pt x="801" y="331"/>
                  </a:cubicBezTo>
                  <a:cubicBezTo>
                    <a:pt x="876" y="381"/>
                    <a:pt x="901" y="493"/>
                    <a:pt x="938" y="568"/>
                  </a:cubicBezTo>
                  <a:cubicBezTo>
                    <a:pt x="1001" y="643"/>
                    <a:pt x="1051" y="731"/>
                    <a:pt x="1126" y="781"/>
                  </a:cubicBezTo>
                  <a:cubicBezTo>
                    <a:pt x="1276" y="893"/>
                    <a:pt x="1463" y="931"/>
                    <a:pt x="1651" y="968"/>
                  </a:cubicBezTo>
                  <a:cubicBezTo>
                    <a:pt x="1826" y="1006"/>
                    <a:pt x="2051" y="1043"/>
                    <a:pt x="2163" y="1193"/>
                  </a:cubicBezTo>
                  <a:cubicBezTo>
                    <a:pt x="2197" y="1243"/>
                    <a:pt x="2244" y="1263"/>
                    <a:pt x="2290" y="1263"/>
                  </a:cubicBezTo>
                  <a:cubicBezTo>
                    <a:pt x="2394" y="1263"/>
                    <a:pt x="2491" y="1156"/>
                    <a:pt x="2413" y="1043"/>
                  </a:cubicBezTo>
                  <a:cubicBezTo>
                    <a:pt x="2138" y="643"/>
                    <a:pt x="1601" y="706"/>
                    <a:pt x="1213" y="481"/>
                  </a:cubicBezTo>
                  <a:cubicBezTo>
                    <a:pt x="1113" y="431"/>
                    <a:pt x="1101" y="306"/>
                    <a:pt x="1038" y="219"/>
                  </a:cubicBezTo>
                  <a:cubicBezTo>
                    <a:pt x="976" y="131"/>
                    <a:pt x="876" y="69"/>
                    <a:pt x="776" y="31"/>
                  </a:cubicBezTo>
                  <a:cubicBezTo>
                    <a:pt x="715" y="10"/>
                    <a:pt x="656" y="0"/>
                    <a:pt x="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7" name="Google Shape;5297;p15"/>
            <p:cNvSpPr/>
            <p:nvPr/>
          </p:nvSpPr>
          <p:spPr>
            <a:xfrm>
              <a:off x="5626675" y="4017800"/>
              <a:ext cx="52650" cy="106900"/>
            </a:xfrm>
            <a:custGeom>
              <a:avLst/>
              <a:gdLst/>
              <a:ahLst/>
              <a:cxnLst/>
              <a:rect l="l" t="t" r="r" b="b"/>
              <a:pathLst>
                <a:path w="2106" h="4276" extrusionOk="0">
                  <a:moveTo>
                    <a:pt x="161" y="0"/>
                  </a:moveTo>
                  <a:cubicBezTo>
                    <a:pt x="76" y="0"/>
                    <a:pt x="0" y="115"/>
                    <a:pt x="76" y="201"/>
                  </a:cubicBezTo>
                  <a:cubicBezTo>
                    <a:pt x="239" y="376"/>
                    <a:pt x="389" y="525"/>
                    <a:pt x="451" y="750"/>
                  </a:cubicBezTo>
                  <a:cubicBezTo>
                    <a:pt x="501" y="938"/>
                    <a:pt x="514" y="1113"/>
                    <a:pt x="601" y="1288"/>
                  </a:cubicBezTo>
                  <a:cubicBezTo>
                    <a:pt x="689" y="1450"/>
                    <a:pt x="814" y="1588"/>
                    <a:pt x="889" y="1750"/>
                  </a:cubicBezTo>
                  <a:cubicBezTo>
                    <a:pt x="989" y="1950"/>
                    <a:pt x="1001" y="2125"/>
                    <a:pt x="951" y="2325"/>
                  </a:cubicBezTo>
                  <a:cubicBezTo>
                    <a:pt x="901" y="2500"/>
                    <a:pt x="851" y="2687"/>
                    <a:pt x="901" y="2862"/>
                  </a:cubicBezTo>
                  <a:cubicBezTo>
                    <a:pt x="951" y="3037"/>
                    <a:pt x="1064" y="3150"/>
                    <a:pt x="1189" y="3262"/>
                  </a:cubicBezTo>
                  <a:cubicBezTo>
                    <a:pt x="1514" y="3550"/>
                    <a:pt x="1788" y="3875"/>
                    <a:pt x="2001" y="4249"/>
                  </a:cubicBezTo>
                  <a:cubicBezTo>
                    <a:pt x="2012" y="4268"/>
                    <a:pt x="2027" y="4276"/>
                    <a:pt x="2041" y="4276"/>
                  </a:cubicBezTo>
                  <a:cubicBezTo>
                    <a:pt x="2074" y="4276"/>
                    <a:pt x="2106" y="4235"/>
                    <a:pt x="2088" y="4199"/>
                  </a:cubicBezTo>
                  <a:cubicBezTo>
                    <a:pt x="1901" y="3812"/>
                    <a:pt x="1663" y="3487"/>
                    <a:pt x="1376" y="3175"/>
                  </a:cubicBezTo>
                  <a:cubicBezTo>
                    <a:pt x="1226" y="3025"/>
                    <a:pt x="1089" y="2875"/>
                    <a:pt x="1101" y="2650"/>
                  </a:cubicBezTo>
                  <a:cubicBezTo>
                    <a:pt x="1114" y="2462"/>
                    <a:pt x="1176" y="2275"/>
                    <a:pt x="1176" y="2075"/>
                  </a:cubicBezTo>
                  <a:cubicBezTo>
                    <a:pt x="1164" y="1738"/>
                    <a:pt x="926" y="1438"/>
                    <a:pt x="789" y="1138"/>
                  </a:cubicBezTo>
                  <a:cubicBezTo>
                    <a:pt x="714" y="938"/>
                    <a:pt x="664" y="725"/>
                    <a:pt x="576" y="538"/>
                  </a:cubicBezTo>
                  <a:cubicBezTo>
                    <a:pt x="489" y="363"/>
                    <a:pt x="364" y="188"/>
                    <a:pt x="239" y="38"/>
                  </a:cubicBezTo>
                  <a:cubicBezTo>
                    <a:pt x="215" y="11"/>
                    <a:pt x="188"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8" name="Google Shape;5298;p15"/>
            <p:cNvSpPr/>
            <p:nvPr/>
          </p:nvSpPr>
          <p:spPr>
            <a:xfrm>
              <a:off x="5631075" y="3882625"/>
              <a:ext cx="82725" cy="271450"/>
            </a:xfrm>
            <a:custGeom>
              <a:avLst/>
              <a:gdLst/>
              <a:ahLst/>
              <a:cxnLst/>
              <a:rect l="l" t="t" r="r" b="b"/>
              <a:pathLst>
                <a:path w="3309" h="10858" extrusionOk="0">
                  <a:moveTo>
                    <a:pt x="1775" y="7819"/>
                  </a:moveTo>
                  <a:cubicBezTo>
                    <a:pt x="1812" y="7882"/>
                    <a:pt x="1837" y="7944"/>
                    <a:pt x="1875" y="8019"/>
                  </a:cubicBezTo>
                  <a:cubicBezTo>
                    <a:pt x="2075" y="8457"/>
                    <a:pt x="2237" y="8894"/>
                    <a:pt x="2425" y="9344"/>
                  </a:cubicBezTo>
                  <a:cubicBezTo>
                    <a:pt x="2525" y="9569"/>
                    <a:pt x="2637" y="9781"/>
                    <a:pt x="2737" y="10006"/>
                  </a:cubicBezTo>
                  <a:cubicBezTo>
                    <a:pt x="2825" y="10181"/>
                    <a:pt x="2887" y="10344"/>
                    <a:pt x="2962" y="10519"/>
                  </a:cubicBezTo>
                  <a:cubicBezTo>
                    <a:pt x="2700" y="10344"/>
                    <a:pt x="2587" y="10019"/>
                    <a:pt x="2475" y="9731"/>
                  </a:cubicBezTo>
                  <a:cubicBezTo>
                    <a:pt x="2350" y="9382"/>
                    <a:pt x="2187" y="9044"/>
                    <a:pt x="1950" y="8744"/>
                  </a:cubicBezTo>
                  <a:cubicBezTo>
                    <a:pt x="1837" y="8607"/>
                    <a:pt x="1700" y="8469"/>
                    <a:pt x="1550" y="8357"/>
                  </a:cubicBezTo>
                  <a:cubicBezTo>
                    <a:pt x="1438" y="8269"/>
                    <a:pt x="1238" y="8169"/>
                    <a:pt x="1238" y="7994"/>
                  </a:cubicBezTo>
                  <a:cubicBezTo>
                    <a:pt x="1238" y="7944"/>
                    <a:pt x="1263" y="7857"/>
                    <a:pt x="1325" y="7857"/>
                  </a:cubicBezTo>
                  <a:cubicBezTo>
                    <a:pt x="1331" y="7856"/>
                    <a:pt x="1337" y="7856"/>
                    <a:pt x="1342" y="7856"/>
                  </a:cubicBezTo>
                  <a:cubicBezTo>
                    <a:pt x="1417" y="7856"/>
                    <a:pt x="1484" y="7921"/>
                    <a:pt x="1568" y="7921"/>
                  </a:cubicBezTo>
                  <a:cubicBezTo>
                    <a:pt x="1574" y="7921"/>
                    <a:pt x="1581" y="7920"/>
                    <a:pt x="1587" y="7919"/>
                  </a:cubicBezTo>
                  <a:cubicBezTo>
                    <a:pt x="1662" y="7907"/>
                    <a:pt x="1725" y="7869"/>
                    <a:pt x="1775" y="7819"/>
                  </a:cubicBezTo>
                  <a:close/>
                  <a:moveTo>
                    <a:pt x="437" y="1"/>
                  </a:moveTo>
                  <a:cubicBezTo>
                    <a:pt x="414" y="1"/>
                    <a:pt x="391" y="11"/>
                    <a:pt x="375" y="34"/>
                  </a:cubicBezTo>
                  <a:cubicBezTo>
                    <a:pt x="0" y="746"/>
                    <a:pt x="263" y="1571"/>
                    <a:pt x="375" y="2308"/>
                  </a:cubicBezTo>
                  <a:cubicBezTo>
                    <a:pt x="438" y="2733"/>
                    <a:pt x="400" y="3133"/>
                    <a:pt x="375" y="3558"/>
                  </a:cubicBezTo>
                  <a:cubicBezTo>
                    <a:pt x="350" y="3921"/>
                    <a:pt x="325" y="4295"/>
                    <a:pt x="413" y="4658"/>
                  </a:cubicBezTo>
                  <a:cubicBezTo>
                    <a:pt x="500" y="4945"/>
                    <a:pt x="675" y="5245"/>
                    <a:pt x="900" y="5445"/>
                  </a:cubicBezTo>
                  <a:cubicBezTo>
                    <a:pt x="1000" y="5533"/>
                    <a:pt x="1125" y="5595"/>
                    <a:pt x="1238" y="5683"/>
                  </a:cubicBezTo>
                  <a:cubicBezTo>
                    <a:pt x="1313" y="5733"/>
                    <a:pt x="1388" y="5795"/>
                    <a:pt x="1400" y="5882"/>
                  </a:cubicBezTo>
                  <a:cubicBezTo>
                    <a:pt x="1425" y="5995"/>
                    <a:pt x="1350" y="6095"/>
                    <a:pt x="1288" y="6182"/>
                  </a:cubicBezTo>
                  <a:cubicBezTo>
                    <a:pt x="1100" y="6482"/>
                    <a:pt x="1088" y="6782"/>
                    <a:pt x="1300" y="7082"/>
                  </a:cubicBezTo>
                  <a:cubicBezTo>
                    <a:pt x="1400" y="7220"/>
                    <a:pt x="1512" y="7345"/>
                    <a:pt x="1600" y="7482"/>
                  </a:cubicBezTo>
                  <a:cubicBezTo>
                    <a:pt x="1612" y="7507"/>
                    <a:pt x="1625" y="7532"/>
                    <a:pt x="1637" y="7557"/>
                  </a:cubicBezTo>
                  <a:cubicBezTo>
                    <a:pt x="1625" y="7595"/>
                    <a:pt x="1600" y="7670"/>
                    <a:pt x="1562" y="7682"/>
                  </a:cubicBezTo>
                  <a:cubicBezTo>
                    <a:pt x="1558" y="7683"/>
                    <a:pt x="1554" y="7684"/>
                    <a:pt x="1548" y="7684"/>
                  </a:cubicBezTo>
                  <a:cubicBezTo>
                    <a:pt x="1504" y="7684"/>
                    <a:pt x="1421" y="7643"/>
                    <a:pt x="1388" y="7632"/>
                  </a:cubicBezTo>
                  <a:cubicBezTo>
                    <a:pt x="1372" y="7629"/>
                    <a:pt x="1356" y="7627"/>
                    <a:pt x="1339" y="7627"/>
                  </a:cubicBezTo>
                  <a:cubicBezTo>
                    <a:pt x="1289" y="7627"/>
                    <a:pt x="1238" y="7641"/>
                    <a:pt x="1200" y="7670"/>
                  </a:cubicBezTo>
                  <a:cubicBezTo>
                    <a:pt x="1075" y="7732"/>
                    <a:pt x="1000" y="7894"/>
                    <a:pt x="1013" y="8032"/>
                  </a:cubicBezTo>
                  <a:cubicBezTo>
                    <a:pt x="1013" y="8194"/>
                    <a:pt x="1138" y="8332"/>
                    <a:pt x="1250" y="8432"/>
                  </a:cubicBezTo>
                  <a:cubicBezTo>
                    <a:pt x="1400" y="8582"/>
                    <a:pt x="1575" y="8694"/>
                    <a:pt x="1712" y="8857"/>
                  </a:cubicBezTo>
                  <a:cubicBezTo>
                    <a:pt x="1862" y="9019"/>
                    <a:pt x="1987" y="9194"/>
                    <a:pt x="2087" y="9382"/>
                  </a:cubicBezTo>
                  <a:cubicBezTo>
                    <a:pt x="2200" y="9569"/>
                    <a:pt x="2262" y="9781"/>
                    <a:pt x="2337" y="9981"/>
                  </a:cubicBezTo>
                  <a:cubicBezTo>
                    <a:pt x="2487" y="10356"/>
                    <a:pt x="2712" y="10781"/>
                    <a:pt x="3137" y="10856"/>
                  </a:cubicBezTo>
                  <a:cubicBezTo>
                    <a:pt x="3143" y="10857"/>
                    <a:pt x="3150" y="10857"/>
                    <a:pt x="3156" y="10857"/>
                  </a:cubicBezTo>
                  <a:cubicBezTo>
                    <a:pt x="3246" y="10857"/>
                    <a:pt x="3309" y="10775"/>
                    <a:pt x="3262" y="10681"/>
                  </a:cubicBezTo>
                  <a:cubicBezTo>
                    <a:pt x="3075" y="10281"/>
                    <a:pt x="2912" y="9869"/>
                    <a:pt x="2750" y="9444"/>
                  </a:cubicBezTo>
                  <a:cubicBezTo>
                    <a:pt x="2600" y="9044"/>
                    <a:pt x="2412" y="8657"/>
                    <a:pt x="2250" y="8269"/>
                  </a:cubicBezTo>
                  <a:cubicBezTo>
                    <a:pt x="2100" y="7932"/>
                    <a:pt x="1950" y="7595"/>
                    <a:pt x="1762" y="7270"/>
                  </a:cubicBezTo>
                  <a:cubicBezTo>
                    <a:pt x="1675" y="7132"/>
                    <a:pt x="1587" y="6995"/>
                    <a:pt x="1512" y="6857"/>
                  </a:cubicBezTo>
                  <a:cubicBezTo>
                    <a:pt x="1413" y="6682"/>
                    <a:pt x="1413" y="6557"/>
                    <a:pt x="1475" y="6382"/>
                  </a:cubicBezTo>
                  <a:cubicBezTo>
                    <a:pt x="1575" y="6095"/>
                    <a:pt x="1650" y="5808"/>
                    <a:pt x="1400" y="5595"/>
                  </a:cubicBezTo>
                  <a:cubicBezTo>
                    <a:pt x="1288" y="5508"/>
                    <a:pt x="1150" y="5445"/>
                    <a:pt x="1050" y="5345"/>
                  </a:cubicBezTo>
                  <a:cubicBezTo>
                    <a:pt x="925" y="5245"/>
                    <a:pt x="825" y="5108"/>
                    <a:pt x="763" y="4958"/>
                  </a:cubicBezTo>
                  <a:cubicBezTo>
                    <a:pt x="488" y="4245"/>
                    <a:pt x="713" y="3483"/>
                    <a:pt x="663" y="2746"/>
                  </a:cubicBezTo>
                  <a:cubicBezTo>
                    <a:pt x="600" y="1871"/>
                    <a:pt x="63" y="959"/>
                    <a:pt x="513" y="109"/>
                  </a:cubicBezTo>
                  <a:cubicBezTo>
                    <a:pt x="539" y="49"/>
                    <a:pt x="488" y="1"/>
                    <a:pt x="4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9" name="Google Shape;5299;p15"/>
            <p:cNvSpPr/>
            <p:nvPr/>
          </p:nvSpPr>
          <p:spPr>
            <a:xfrm>
              <a:off x="5637950" y="3852775"/>
              <a:ext cx="58750" cy="36425"/>
            </a:xfrm>
            <a:custGeom>
              <a:avLst/>
              <a:gdLst/>
              <a:ahLst/>
              <a:cxnLst/>
              <a:rect l="l" t="t" r="r" b="b"/>
              <a:pathLst>
                <a:path w="2350" h="1457" extrusionOk="0">
                  <a:moveTo>
                    <a:pt x="1775" y="0"/>
                  </a:moveTo>
                  <a:cubicBezTo>
                    <a:pt x="1706" y="0"/>
                    <a:pt x="1637" y="10"/>
                    <a:pt x="1562" y="28"/>
                  </a:cubicBezTo>
                  <a:cubicBezTo>
                    <a:pt x="1437" y="53"/>
                    <a:pt x="1300" y="78"/>
                    <a:pt x="1175" y="128"/>
                  </a:cubicBezTo>
                  <a:cubicBezTo>
                    <a:pt x="1038" y="191"/>
                    <a:pt x="963" y="278"/>
                    <a:pt x="900" y="416"/>
                  </a:cubicBezTo>
                  <a:cubicBezTo>
                    <a:pt x="875" y="491"/>
                    <a:pt x="850" y="553"/>
                    <a:pt x="825" y="628"/>
                  </a:cubicBezTo>
                  <a:cubicBezTo>
                    <a:pt x="800" y="691"/>
                    <a:pt x="775" y="778"/>
                    <a:pt x="713" y="816"/>
                  </a:cubicBezTo>
                  <a:cubicBezTo>
                    <a:pt x="638" y="866"/>
                    <a:pt x="500" y="866"/>
                    <a:pt x="413" y="878"/>
                  </a:cubicBezTo>
                  <a:cubicBezTo>
                    <a:pt x="275" y="891"/>
                    <a:pt x="163" y="953"/>
                    <a:pt x="88" y="1066"/>
                  </a:cubicBezTo>
                  <a:cubicBezTo>
                    <a:pt x="25" y="1178"/>
                    <a:pt x="0" y="1291"/>
                    <a:pt x="25" y="1415"/>
                  </a:cubicBezTo>
                  <a:cubicBezTo>
                    <a:pt x="31" y="1444"/>
                    <a:pt x="54" y="1457"/>
                    <a:pt x="79" y="1457"/>
                  </a:cubicBezTo>
                  <a:cubicBezTo>
                    <a:pt x="110" y="1457"/>
                    <a:pt x="143" y="1437"/>
                    <a:pt x="150" y="1403"/>
                  </a:cubicBezTo>
                  <a:cubicBezTo>
                    <a:pt x="163" y="1141"/>
                    <a:pt x="475" y="1178"/>
                    <a:pt x="650" y="1153"/>
                  </a:cubicBezTo>
                  <a:cubicBezTo>
                    <a:pt x="763" y="1141"/>
                    <a:pt x="863" y="1091"/>
                    <a:pt x="925" y="991"/>
                  </a:cubicBezTo>
                  <a:cubicBezTo>
                    <a:pt x="988" y="878"/>
                    <a:pt x="1000" y="753"/>
                    <a:pt x="1025" y="628"/>
                  </a:cubicBezTo>
                  <a:cubicBezTo>
                    <a:pt x="1050" y="491"/>
                    <a:pt x="1063" y="366"/>
                    <a:pt x="1200" y="291"/>
                  </a:cubicBezTo>
                  <a:cubicBezTo>
                    <a:pt x="1298" y="236"/>
                    <a:pt x="1415" y="201"/>
                    <a:pt x="1518" y="201"/>
                  </a:cubicBezTo>
                  <a:cubicBezTo>
                    <a:pt x="1533" y="201"/>
                    <a:pt x="1548" y="202"/>
                    <a:pt x="1562" y="203"/>
                  </a:cubicBezTo>
                  <a:cubicBezTo>
                    <a:pt x="1687" y="216"/>
                    <a:pt x="1800" y="266"/>
                    <a:pt x="1912" y="303"/>
                  </a:cubicBezTo>
                  <a:cubicBezTo>
                    <a:pt x="2025" y="341"/>
                    <a:pt x="2125" y="403"/>
                    <a:pt x="2250" y="416"/>
                  </a:cubicBezTo>
                  <a:cubicBezTo>
                    <a:pt x="2325" y="416"/>
                    <a:pt x="2350" y="328"/>
                    <a:pt x="2325" y="266"/>
                  </a:cubicBezTo>
                  <a:cubicBezTo>
                    <a:pt x="2275" y="141"/>
                    <a:pt x="2112" y="66"/>
                    <a:pt x="1987" y="28"/>
                  </a:cubicBezTo>
                  <a:cubicBezTo>
                    <a:pt x="1912" y="10"/>
                    <a:pt x="1844" y="0"/>
                    <a:pt x="17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0" name="Google Shape;5300;p15"/>
            <p:cNvSpPr/>
            <p:nvPr/>
          </p:nvSpPr>
          <p:spPr>
            <a:xfrm>
              <a:off x="5657325" y="3861250"/>
              <a:ext cx="41250" cy="25500"/>
            </a:xfrm>
            <a:custGeom>
              <a:avLst/>
              <a:gdLst/>
              <a:ahLst/>
              <a:cxnLst/>
              <a:rect l="l" t="t" r="r" b="b"/>
              <a:pathLst>
                <a:path w="1650" h="1020" extrusionOk="0">
                  <a:moveTo>
                    <a:pt x="1445" y="1"/>
                  </a:moveTo>
                  <a:cubicBezTo>
                    <a:pt x="1282" y="1"/>
                    <a:pt x="1132" y="97"/>
                    <a:pt x="1037" y="227"/>
                  </a:cubicBezTo>
                  <a:cubicBezTo>
                    <a:pt x="1000" y="302"/>
                    <a:pt x="975" y="377"/>
                    <a:pt x="962" y="452"/>
                  </a:cubicBezTo>
                  <a:cubicBezTo>
                    <a:pt x="950" y="539"/>
                    <a:pt x="987" y="627"/>
                    <a:pt x="975" y="714"/>
                  </a:cubicBezTo>
                  <a:cubicBezTo>
                    <a:pt x="962" y="764"/>
                    <a:pt x="912" y="777"/>
                    <a:pt x="862" y="777"/>
                  </a:cubicBezTo>
                  <a:cubicBezTo>
                    <a:pt x="775" y="777"/>
                    <a:pt x="675" y="777"/>
                    <a:pt x="587" y="764"/>
                  </a:cubicBezTo>
                  <a:cubicBezTo>
                    <a:pt x="512" y="739"/>
                    <a:pt x="413" y="714"/>
                    <a:pt x="350" y="652"/>
                  </a:cubicBezTo>
                  <a:cubicBezTo>
                    <a:pt x="325" y="639"/>
                    <a:pt x="313" y="627"/>
                    <a:pt x="300" y="602"/>
                  </a:cubicBezTo>
                  <a:cubicBezTo>
                    <a:pt x="300" y="602"/>
                    <a:pt x="288" y="590"/>
                    <a:pt x="288" y="589"/>
                  </a:cubicBezTo>
                  <a:lnTo>
                    <a:pt x="288" y="589"/>
                  </a:lnTo>
                  <a:cubicBezTo>
                    <a:pt x="289" y="591"/>
                    <a:pt x="290" y="591"/>
                    <a:pt x="291" y="591"/>
                  </a:cubicBezTo>
                  <a:cubicBezTo>
                    <a:pt x="297" y="591"/>
                    <a:pt x="288" y="552"/>
                    <a:pt x="288" y="552"/>
                  </a:cubicBezTo>
                  <a:cubicBezTo>
                    <a:pt x="288" y="475"/>
                    <a:pt x="226" y="426"/>
                    <a:pt x="165" y="426"/>
                  </a:cubicBezTo>
                  <a:cubicBezTo>
                    <a:pt x="126" y="426"/>
                    <a:pt x="87" y="446"/>
                    <a:pt x="63" y="489"/>
                  </a:cubicBezTo>
                  <a:cubicBezTo>
                    <a:pt x="0" y="589"/>
                    <a:pt x="50" y="702"/>
                    <a:pt x="113" y="777"/>
                  </a:cubicBezTo>
                  <a:cubicBezTo>
                    <a:pt x="188" y="839"/>
                    <a:pt x="263" y="877"/>
                    <a:pt x="350" y="914"/>
                  </a:cubicBezTo>
                  <a:cubicBezTo>
                    <a:pt x="491" y="970"/>
                    <a:pt x="666" y="1019"/>
                    <a:pt x="830" y="1019"/>
                  </a:cubicBezTo>
                  <a:cubicBezTo>
                    <a:pt x="884" y="1019"/>
                    <a:pt x="937" y="1014"/>
                    <a:pt x="987" y="1002"/>
                  </a:cubicBezTo>
                  <a:cubicBezTo>
                    <a:pt x="1100" y="977"/>
                    <a:pt x="1187" y="902"/>
                    <a:pt x="1212" y="802"/>
                  </a:cubicBezTo>
                  <a:cubicBezTo>
                    <a:pt x="1250" y="702"/>
                    <a:pt x="1225" y="602"/>
                    <a:pt x="1225" y="489"/>
                  </a:cubicBezTo>
                  <a:cubicBezTo>
                    <a:pt x="1225" y="371"/>
                    <a:pt x="1337" y="263"/>
                    <a:pt x="1456" y="263"/>
                  </a:cubicBezTo>
                  <a:cubicBezTo>
                    <a:pt x="1462" y="263"/>
                    <a:pt x="1468" y="264"/>
                    <a:pt x="1475" y="264"/>
                  </a:cubicBezTo>
                  <a:cubicBezTo>
                    <a:pt x="1650" y="264"/>
                    <a:pt x="1650" y="14"/>
                    <a:pt x="1475" y="2"/>
                  </a:cubicBezTo>
                  <a:cubicBezTo>
                    <a:pt x="1465" y="1"/>
                    <a:pt x="1455" y="1"/>
                    <a:pt x="14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1" name="Google Shape;5301;p15"/>
            <p:cNvSpPr/>
            <p:nvPr/>
          </p:nvSpPr>
          <p:spPr>
            <a:xfrm>
              <a:off x="5645025" y="3925500"/>
              <a:ext cx="450" cy="175"/>
            </a:xfrm>
            <a:custGeom>
              <a:avLst/>
              <a:gdLst/>
              <a:ahLst/>
              <a:cxnLst/>
              <a:rect l="l" t="t" r="r" b="b"/>
              <a:pathLst>
                <a:path w="18" h="7" extrusionOk="0">
                  <a:moveTo>
                    <a:pt x="3" y="1"/>
                  </a:moveTo>
                  <a:cubicBezTo>
                    <a:pt x="1" y="1"/>
                    <a:pt x="9" y="6"/>
                    <a:pt x="17" y="6"/>
                  </a:cubicBezTo>
                  <a:cubicBezTo>
                    <a:pt x="9" y="2"/>
                    <a:pt x="5" y="1"/>
                    <a:pt x="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2" name="Google Shape;5302;p15"/>
            <p:cNvSpPr/>
            <p:nvPr/>
          </p:nvSpPr>
          <p:spPr>
            <a:xfrm>
              <a:off x="5639125" y="3880175"/>
              <a:ext cx="38825" cy="52900"/>
            </a:xfrm>
            <a:custGeom>
              <a:avLst/>
              <a:gdLst/>
              <a:ahLst/>
              <a:cxnLst/>
              <a:rect l="l" t="t" r="r" b="b"/>
              <a:pathLst>
                <a:path w="1553" h="2116" extrusionOk="0">
                  <a:moveTo>
                    <a:pt x="1267" y="1"/>
                  </a:moveTo>
                  <a:cubicBezTo>
                    <a:pt x="1255" y="1"/>
                    <a:pt x="1241" y="3"/>
                    <a:pt x="1228" y="7"/>
                  </a:cubicBezTo>
                  <a:cubicBezTo>
                    <a:pt x="1165" y="20"/>
                    <a:pt x="1116" y="95"/>
                    <a:pt x="1141" y="157"/>
                  </a:cubicBezTo>
                  <a:cubicBezTo>
                    <a:pt x="1203" y="319"/>
                    <a:pt x="1290" y="519"/>
                    <a:pt x="1203" y="682"/>
                  </a:cubicBezTo>
                  <a:cubicBezTo>
                    <a:pt x="1116" y="819"/>
                    <a:pt x="928" y="844"/>
                    <a:pt x="828" y="969"/>
                  </a:cubicBezTo>
                  <a:cubicBezTo>
                    <a:pt x="703" y="1094"/>
                    <a:pt x="666" y="1257"/>
                    <a:pt x="591" y="1407"/>
                  </a:cubicBezTo>
                  <a:cubicBezTo>
                    <a:pt x="541" y="1494"/>
                    <a:pt x="478" y="1582"/>
                    <a:pt x="416" y="1657"/>
                  </a:cubicBezTo>
                  <a:cubicBezTo>
                    <a:pt x="391" y="1682"/>
                    <a:pt x="353" y="1719"/>
                    <a:pt x="316" y="1757"/>
                  </a:cubicBezTo>
                  <a:cubicBezTo>
                    <a:pt x="303" y="1769"/>
                    <a:pt x="278" y="1782"/>
                    <a:pt x="266" y="1807"/>
                  </a:cubicBezTo>
                  <a:cubicBezTo>
                    <a:pt x="253" y="1807"/>
                    <a:pt x="253" y="1819"/>
                    <a:pt x="253" y="1819"/>
                  </a:cubicBezTo>
                  <a:cubicBezTo>
                    <a:pt x="253" y="1819"/>
                    <a:pt x="266" y="1819"/>
                    <a:pt x="278" y="1832"/>
                  </a:cubicBezTo>
                  <a:cubicBezTo>
                    <a:pt x="256" y="1821"/>
                    <a:pt x="234" y="1817"/>
                    <a:pt x="213" y="1817"/>
                  </a:cubicBezTo>
                  <a:cubicBezTo>
                    <a:pt x="83" y="1817"/>
                    <a:pt x="1" y="1995"/>
                    <a:pt x="141" y="2082"/>
                  </a:cubicBezTo>
                  <a:cubicBezTo>
                    <a:pt x="182" y="2105"/>
                    <a:pt x="221" y="2116"/>
                    <a:pt x="260" y="2116"/>
                  </a:cubicBezTo>
                  <a:cubicBezTo>
                    <a:pt x="444" y="2116"/>
                    <a:pt x="593" y="1876"/>
                    <a:pt x="666" y="1732"/>
                  </a:cubicBezTo>
                  <a:cubicBezTo>
                    <a:pt x="728" y="1632"/>
                    <a:pt x="778" y="1519"/>
                    <a:pt x="816" y="1407"/>
                  </a:cubicBezTo>
                  <a:cubicBezTo>
                    <a:pt x="853" y="1307"/>
                    <a:pt x="878" y="1194"/>
                    <a:pt x="953" y="1107"/>
                  </a:cubicBezTo>
                  <a:cubicBezTo>
                    <a:pt x="1028" y="1019"/>
                    <a:pt x="1128" y="1044"/>
                    <a:pt x="1228" y="1007"/>
                  </a:cubicBezTo>
                  <a:cubicBezTo>
                    <a:pt x="1328" y="969"/>
                    <a:pt x="1403" y="894"/>
                    <a:pt x="1453" y="794"/>
                  </a:cubicBezTo>
                  <a:cubicBezTo>
                    <a:pt x="1553" y="557"/>
                    <a:pt x="1478" y="319"/>
                    <a:pt x="1390" y="95"/>
                  </a:cubicBezTo>
                  <a:cubicBezTo>
                    <a:pt x="1370" y="43"/>
                    <a:pt x="1324" y="1"/>
                    <a:pt x="12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3" name="Google Shape;5303;p15"/>
            <p:cNvSpPr/>
            <p:nvPr/>
          </p:nvSpPr>
          <p:spPr>
            <a:xfrm>
              <a:off x="5667325" y="3885325"/>
              <a:ext cx="34075" cy="39800"/>
            </a:xfrm>
            <a:custGeom>
              <a:avLst/>
              <a:gdLst/>
              <a:ahLst/>
              <a:cxnLst/>
              <a:rect l="l" t="t" r="r" b="b"/>
              <a:pathLst>
                <a:path w="1363" h="1592" extrusionOk="0">
                  <a:moveTo>
                    <a:pt x="884" y="249"/>
                  </a:moveTo>
                  <a:cubicBezTo>
                    <a:pt x="958" y="249"/>
                    <a:pt x="1002" y="307"/>
                    <a:pt x="1025" y="376"/>
                  </a:cubicBezTo>
                  <a:cubicBezTo>
                    <a:pt x="1062" y="488"/>
                    <a:pt x="1087" y="601"/>
                    <a:pt x="1112" y="713"/>
                  </a:cubicBezTo>
                  <a:cubicBezTo>
                    <a:pt x="1150" y="913"/>
                    <a:pt x="1162" y="1176"/>
                    <a:pt x="1000" y="1313"/>
                  </a:cubicBezTo>
                  <a:cubicBezTo>
                    <a:pt x="956" y="1368"/>
                    <a:pt x="884" y="1403"/>
                    <a:pt x="817" y="1403"/>
                  </a:cubicBezTo>
                  <a:cubicBezTo>
                    <a:pt x="807" y="1403"/>
                    <a:pt x="797" y="1402"/>
                    <a:pt x="787" y="1401"/>
                  </a:cubicBezTo>
                  <a:cubicBezTo>
                    <a:pt x="687" y="1376"/>
                    <a:pt x="612" y="1276"/>
                    <a:pt x="562" y="1201"/>
                  </a:cubicBezTo>
                  <a:cubicBezTo>
                    <a:pt x="487" y="1101"/>
                    <a:pt x="412" y="1001"/>
                    <a:pt x="350" y="901"/>
                  </a:cubicBezTo>
                  <a:cubicBezTo>
                    <a:pt x="300" y="826"/>
                    <a:pt x="250" y="713"/>
                    <a:pt x="325" y="651"/>
                  </a:cubicBezTo>
                  <a:cubicBezTo>
                    <a:pt x="337" y="638"/>
                    <a:pt x="350" y="613"/>
                    <a:pt x="362" y="601"/>
                  </a:cubicBezTo>
                  <a:cubicBezTo>
                    <a:pt x="387" y="588"/>
                    <a:pt x="412" y="551"/>
                    <a:pt x="425" y="526"/>
                  </a:cubicBezTo>
                  <a:cubicBezTo>
                    <a:pt x="437" y="451"/>
                    <a:pt x="537" y="401"/>
                    <a:pt x="600" y="363"/>
                  </a:cubicBezTo>
                  <a:cubicBezTo>
                    <a:pt x="675" y="313"/>
                    <a:pt x="762" y="276"/>
                    <a:pt x="862" y="251"/>
                  </a:cubicBezTo>
                  <a:cubicBezTo>
                    <a:pt x="870" y="250"/>
                    <a:pt x="877" y="249"/>
                    <a:pt x="884" y="249"/>
                  </a:cubicBezTo>
                  <a:close/>
                  <a:moveTo>
                    <a:pt x="829" y="1"/>
                  </a:moveTo>
                  <a:cubicBezTo>
                    <a:pt x="700" y="1"/>
                    <a:pt x="577" y="44"/>
                    <a:pt x="462" y="101"/>
                  </a:cubicBezTo>
                  <a:cubicBezTo>
                    <a:pt x="312" y="188"/>
                    <a:pt x="187" y="288"/>
                    <a:pt x="150" y="463"/>
                  </a:cubicBezTo>
                  <a:cubicBezTo>
                    <a:pt x="150" y="463"/>
                    <a:pt x="150" y="476"/>
                    <a:pt x="150" y="476"/>
                  </a:cubicBezTo>
                  <a:cubicBezTo>
                    <a:pt x="37" y="563"/>
                    <a:pt x="0" y="738"/>
                    <a:pt x="50" y="888"/>
                  </a:cubicBezTo>
                  <a:cubicBezTo>
                    <a:pt x="100" y="1026"/>
                    <a:pt x="212" y="1138"/>
                    <a:pt x="325" y="1251"/>
                  </a:cubicBezTo>
                  <a:cubicBezTo>
                    <a:pt x="425" y="1351"/>
                    <a:pt x="512" y="1488"/>
                    <a:pt x="650" y="1551"/>
                  </a:cubicBezTo>
                  <a:cubicBezTo>
                    <a:pt x="706" y="1579"/>
                    <a:pt x="765" y="1592"/>
                    <a:pt x="823" y="1592"/>
                  </a:cubicBezTo>
                  <a:cubicBezTo>
                    <a:pt x="894" y="1592"/>
                    <a:pt x="963" y="1572"/>
                    <a:pt x="1025" y="1538"/>
                  </a:cubicBezTo>
                  <a:cubicBezTo>
                    <a:pt x="1300" y="1401"/>
                    <a:pt x="1362" y="1063"/>
                    <a:pt x="1325" y="788"/>
                  </a:cubicBezTo>
                  <a:cubicBezTo>
                    <a:pt x="1312" y="626"/>
                    <a:pt x="1287" y="463"/>
                    <a:pt x="1225" y="313"/>
                  </a:cubicBezTo>
                  <a:cubicBezTo>
                    <a:pt x="1187" y="176"/>
                    <a:pt x="1100" y="51"/>
                    <a:pt x="950" y="14"/>
                  </a:cubicBezTo>
                  <a:cubicBezTo>
                    <a:pt x="909" y="5"/>
                    <a:pt x="869" y="1"/>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4" name="Google Shape;5304;p15"/>
            <p:cNvSpPr/>
            <p:nvPr/>
          </p:nvSpPr>
          <p:spPr>
            <a:xfrm>
              <a:off x="5679325" y="3878825"/>
              <a:ext cx="38000" cy="13000"/>
            </a:xfrm>
            <a:custGeom>
              <a:avLst/>
              <a:gdLst/>
              <a:ahLst/>
              <a:cxnLst/>
              <a:rect l="l" t="t" r="r" b="b"/>
              <a:pathLst>
                <a:path w="1520" h="520" extrusionOk="0">
                  <a:moveTo>
                    <a:pt x="170" y="1"/>
                  </a:moveTo>
                  <a:cubicBezTo>
                    <a:pt x="78" y="1"/>
                    <a:pt x="1" y="139"/>
                    <a:pt x="82" y="211"/>
                  </a:cubicBezTo>
                  <a:cubicBezTo>
                    <a:pt x="270" y="365"/>
                    <a:pt x="467" y="520"/>
                    <a:pt x="708" y="520"/>
                  </a:cubicBezTo>
                  <a:cubicBezTo>
                    <a:pt x="740" y="520"/>
                    <a:pt x="773" y="517"/>
                    <a:pt x="807" y="511"/>
                  </a:cubicBezTo>
                  <a:cubicBezTo>
                    <a:pt x="932" y="498"/>
                    <a:pt x="1032" y="423"/>
                    <a:pt x="1120" y="336"/>
                  </a:cubicBezTo>
                  <a:cubicBezTo>
                    <a:pt x="1157" y="311"/>
                    <a:pt x="1195" y="286"/>
                    <a:pt x="1245" y="286"/>
                  </a:cubicBezTo>
                  <a:cubicBezTo>
                    <a:pt x="1252" y="285"/>
                    <a:pt x="1258" y="284"/>
                    <a:pt x="1265" y="284"/>
                  </a:cubicBezTo>
                  <a:cubicBezTo>
                    <a:pt x="1312" y="284"/>
                    <a:pt x="1351" y="313"/>
                    <a:pt x="1390" y="313"/>
                  </a:cubicBezTo>
                  <a:cubicBezTo>
                    <a:pt x="1396" y="313"/>
                    <a:pt x="1401" y="312"/>
                    <a:pt x="1407" y="311"/>
                  </a:cubicBezTo>
                  <a:cubicBezTo>
                    <a:pt x="1482" y="299"/>
                    <a:pt x="1519" y="236"/>
                    <a:pt x="1494" y="174"/>
                  </a:cubicBezTo>
                  <a:cubicBezTo>
                    <a:pt x="1457" y="89"/>
                    <a:pt x="1342" y="68"/>
                    <a:pt x="1245" y="68"/>
                  </a:cubicBezTo>
                  <a:cubicBezTo>
                    <a:pt x="1213" y="68"/>
                    <a:pt x="1182" y="70"/>
                    <a:pt x="1157" y="74"/>
                  </a:cubicBezTo>
                  <a:cubicBezTo>
                    <a:pt x="1095" y="86"/>
                    <a:pt x="1032" y="124"/>
                    <a:pt x="982" y="149"/>
                  </a:cubicBezTo>
                  <a:cubicBezTo>
                    <a:pt x="945" y="186"/>
                    <a:pt x="895" y="224"/>
                    <a:pt x="845" y="236"/>
                  </a:cubicBezTo>
                  <a:cubicBezTo>
                    <a:pt x="807" y="252"/>
                    <a:pt x="768" y="259"/>
                    <a:pt x="728" y="259"/>
                  </a:cubicBezTo>
                  <a:cubicBezTo>
                    <a:pt x="549" y="259"/>
                    <a:pt x="366" y="116"/>
                    <a:pt x="232" y="24"/>
                  </a:cubicBezTo>
                  <a:cubicBezTo>
                    <a:pt x="212" y="8"/>
                    <a:pt x="19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5" name="Google Shape;5305;p15"/>
            <p:cNvSpPr/>
            <p:nvPr/>
          </p:nvSpPr>
          <p:spPr>
            <a:xfrm>
              <a:off x="5673875" y="3881150"/>
              <a:ext cx="13150" cy="9825"/>
            </a:xfrm>
            <a:custGeom>
              <a:avLst/>
              <a:gdLst/>
              <a:ahLst/>
              <a:cxnLst/>
              <a:rect l="l" t="t" r="r" b="b"/>
              <a:pathLst>
                <a:path w="526" h="393" extrusionOk="0">
                  <a:moveTo>
                    <a:pt x="371" y="0"/>
                  </a:moveTo>
                  <a:cubicBezTo>
                    <a:pt x="360" y="0"/>
                    <a:pt x="349" y="2"/>
                    <a:pt x="338" y="6"/>
                  </a:cubicBezTo>
                  <a:cubicBezTo>
                    <a:pt x="300" y="18"/>
                    <a:pt x="263" y="31"/>
                    <a:pt x="225" y="43"/>
                  </a:cubicBezTo>
                  <a:lnTo>
                    <a:pt x="113" y="81"/>
                  </a:lnTo>
                  <a:cubicBezTo>
                    <a:pt x="100" y="93"/>
                    <a:pt x="75" y="93"/>
                    <a:pt x="63" y="118"/>
                  </a:cubicBezTo>
                  <a:cubicBezTo>
                    <a:pt x="50" y="118"/>
                    <a:pt x="25" y="143"/>
                    <a:pt x="25" y="156"/>
                  </a:cubicBezTo>
                  <a:cubicBezTo>
                    <a:pt x="13" y="181"/>
                    <a:pt x="0" y="193"/>
                    <a:pt x="0" y="218"/>
                  </a:cubicBezTo>
                  <a:cubicBezTo>
                    <a:pt x="0" y="231"/>
                    <a:pt x="0" y="256"/>
                    <a:pt x="0" y="280"/>
                  </a:cubicBezTo>
                  <a:cubicBezTo>
                    <a:pt x="13" y="318"/>
                    <a:pt x="38" y="355"/>
                    <a:pt x="75" y="368"/>
                  </a:cubicBezTo>
                  <a:cubicBezTo>
                    <a:pt x="88" y="380"/>
                    <a:pt x="100" y="380"/>
                    <a:pt x="113" y="393"/>
                  </a:cubicBezTo>
                  <a:lnTo>
                    <a:pt x="200" y="393"/>
                  </a:lnTo>
                  <a:cubicBezTo>
                    <a:pt x="238" y="380"/>
                    <a:pt x="275" y="355"/>
                    <a:pt x="313" y="343"/>
                  </a:cubicBezTo>
                  <a:cubicBezTo>
                    <a:pt x="363" y="330"/>
                    <a:pt x="400" y="305"/>
                    <a:pt x="450" y="280"/>
                  </a:cubicBezTo>
                  <a:cubicBezTo>
                    <a:pt x="475" y="268"/>
                    <a:pt x="488" y="256"/>
                    <a:pt x="500" y="243"/>
                  </a:cubicBezTo>
                  <a:cubicBezTo>
                    <a:pt x="513" y="231"/>
                    <a:pt x="513" y="206"/>
                    <a:pt x="525" y="193"/>
                  </a:cubicBezTo>
                  <a:cubicBezTo>
                    <a:pt x="525" y="181"/>
                    <a:pt x="525" y="168"/>
                    <a:pt x="525" y="156"/>
                  </a:cubicBezTo>
                  <a:cubicBezTo>
                    <a:pt x="525" y="131"/>
                    <a:pt x="525" y="118"/>
                    <a:pt x="513" y="93"/>
                  </a:cubicBezTo>
                  <a:cubicBezTo>
                    <a:pt x="513" y="81"/>
                    <a:pt x="500" y="68"/>
                    <a:pt x="500" y="68"/>
                  </a:cubicBezTo>
                  <a:cubicBezTo>
                    <a:pt x="488" y="43"/>
                    <a:pt x="475" y="31"/>
                    <a:pt x="450" y="18"/>
                  </a:cubicBezTo>
                  <a:cubicBezTo>
                    <a:pt x="424" y="9"/>
                    <a:pt x="397"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6" name="Google Shape;5306;p15"/>
            <p:cNvSpPr/>
            <p:nvPr/>
          </p:nvSpPr>
          <p:spPr>
            <a:xfrm>
              <a:off x="5640125" y="3929225"/>
              <a:ext cx="28450" cy="95375"/>
            </a:xfrm>
            <a:custGeom>
              <a:avLst/>
              <a:gdLst/>
              <a:ahLst/>
              <a:cxnLst/>
              <a:rect l="l" t="t" r="r" b="b"/>
              <a:pathLst>
                <a:path w="1138" h="3815" extrusionOk="0">
                  <a:moveTo>
                    <a:pt x="223" y="1"/>
                  </a:moveTo>
                  <a:cubicBezTo>
                    <a:pt x="195" y="1"/>
                    <a:pt x="166" y="10"/>
                    <a:pt x="138" y="32"/>
                  </a:cubicBezTo>
                  <a:cubicBezTo>
                    <a:pt x="26" y="120"/>
                    <a:pt x="1" y="282"/>
                    <a:pt x="76" y="419"/>
                  </a:cubicBezTo>
                  <a:cubicBezTo>
                    <a:pt x="163" y="594"/>
                    <a:pt x="351" y="632"/>
                    <a:pt x="513" y="732"/>
                  </a:cubicBezTo>
                  <a:cubicBezTo>
                    <a:pt x="701" y="832"/>
                    <a:pt x="788" y="1044"/>
                    <a:pt x="726" y="1244"/>
                  </a:cubicBezTo>
                  <a:cubicBezTo>
                    <a:pt x="676" y="1432"/>
                    <a:pt x="538" y="1582"/>
                    <a:pt x="563" y="1782"/>
                  </a:cubicBezTo>
                  <a:cubicBezTo>
                    <a:pt x="588" y="1957"/>
                    <a:pt x="788" y="2057"/>
                    <a:pt x="738" y="2256"/>
                  </a:cubicBezTo>
                  <a:cubicBezTo>
                    <a:pt x="701" y="2419"/>
                    <a:pt x="601" y="2556"/>
                    <a:pt x="563" y="2719"/>
                  </a:cubicBezTo>
                  <a:cubicBezTo>
                    <a:pt x="513" y="2881"/>
                    <a:pt x="563" y="3019"/>
                    <a:pt x="663" y="3156"/>
                  </a:cubicBezTo>
                  <a:cubicBezTo>
                    <a:pt x="801" y="3331"/>
                    <a:pt x="876" y="3444"/>
                    <a:pt x="801" y="3669"/>
                  </a:cubicBezTo>
                  <a:cubicBezTo>
                    <a:pt x="777" y="3757"/>
                    <a:pt x="845" y="3814"/>
                    <a:pt x="917" y="3814"/>
                  </a:cubicBezTo>
                  <a:cubicBezTo>
                    <a:pt x="957" y="3814"/>
                    <a:pt x="999" y="3796"/>
                    <a:pt x="1026" y="3756"/>
                  </a:cubicBezTo>
                  <a:cubicBezTo>
                    <a:pt x="1125" y="3606"/>
                    <a:pt x="1138" y="3406"/>
                    <a:pt x="1063" y="3244"/>
                  </a:cubicBezTo>
                  <a:cubicBezTo>
                    <a:pt x="1001" y="3094"/>
                    <a:pt x="863" y="2994"/>
                    <a:pt x="801" y="2856"/>
                  </a:cubicBezTo>
                  <a:cubicBezTo>
                    <a:pt x="726" y="2694"/>
                    <a:pt x="838" y="2556"/>
                    <a:pt x="901" y="2406"/>
                  </a:cubicBezTo>
                  <a:cubicBezTo>
                    <a:pt x="951" y="2256"/>
                    <a:pt x="963" y="2119"/>
                    <a:pt x="901" y="1969"/>
                  </a:cubicBezTo>
                  <a:cubicBezTo>
                    <a:pt x="863" y="1882"/>
                    <a:pt x="838" y="1844"/>
                    <a:pt x="851" y="1744"/>
                  </a:cubicBezTo>
                  <a:cubicBezTo>
                    <a:pt x="851" y="1644"/>
                    <a:pt x="851" y="1557"/>
                    <a:pt x="876" y="1469"/>
                  </a:cubicBezTo>
                  <a:cubicBezTo>
                    <a:pt x="888" y="1307"/>
                    <a:pt x="926" y="1144"/>
                    <a:pt x="888" y="982"/>
                  </a:cubicBezTo>
                  <a:cubicBezTo>
                    <a:pt x="863" y="832"/>
                    <a:pt x="776" y="669"/>
                    <a:pt x="676" y="557"/>
                  </a:cubicBezTo>
                  <a:cubicBezTo>
                    <a:pt x="626" y="494"/>
                    <a:pt x="201" y="282"/>
                    <a:pt x="313" y="195"/>
                  </a:cubicBezTo>
                  <a:cubicBezTo>
                    <a:pt x="401" y="117"/>
                    <a:pt x="322" y="1"/>
                    <a:pt x="2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7" name="Google Shape;5307;p15"/>
            <p:cNvSpPr/>
            <p:nvPr/>
          </p:nvSpPr>
          <p:spPr>
            <a:xfrm>
              <a:off x="5655950" y="3947375"/>
              <a:ext cx="37625" cy="38125"/>
            </a:xfrm>
            <a:custGeom>
              <a:avLst/>
              <a:gdLst/>
              <a:ahLst/>
              <a:cxnLst/>
              <a:rect l="l" t="t" r="r" b="b"/>
              <a:pathLst>
                <a:path w="1505" h="1525" extrusionOk="0">
                  <a:moveTo>
                    <a:pt x="768" y="1"/>
                  </a:moveTo>
                  <a:cubicBezTo>
                    <a:pt x="699" y="1"/>
                    <a:pt x="628" y="7"/>
                    <a:pt x="555" y="18"/>
                  </a:cubicBezTo>
                  <a:cubicBezTo>
                    <a:pt x="405" y="43"/>
                    <a:pt x="268" y="118"/>
                    <a:pt x="130" y="193"/>
                  </a:cubicBezTo>
                  <a:cubicBezTo>
                    <a:pt x="52" y="238"/>
                    <a:pt x="94" y="374"/>
                    <a:pt x="176" y="374"/>
                  </a:cubicBezTo>
                  <a:cubicBezTo>
                    <a:pt x="185" y="374"/>
                    <a:pt x="195" y="372"/>
                    <a:pt x="205" y="368"/>
                  </a:cubicBezTo>
                  <a:cubicBezTo>
                    <a:pt x="335" y="325"/>
                    <a:pt x="482" y="312"/>
                    <a:pt x="623" y="312"/>
                  </a:cubicBezTo>
                  <a:cubicBezTo>
                    <a:pt x="685" y="312"/>
                    <a:pt x="747" y="314"/>
                    <a:pt x="805" y="318"/>
                  </a:cubicBezTo>
                  <a:cubicBezTo>
                    <a:pt x="905" y="331"/>
                    <a:pt x="992" y="343"/>
                    <a:pt x="1080" y="368"/>
                  </a:cubicBezTo>
                  <a:cubicBezTo>
                    <a:pt x="1155" y="393"/>
                    <a:pt x="1242" y="406"/>
                    <a:pt x="1280" y="481"/>
                  </a:cubicBezTo>
                  <a:cubicBezTo>
                    <a:pt x="1317" y="581"/>
                    <a:pt x="1292" y="706"/>
                    <a:pt x="1292" y="806"/>
                  </a:cubicBezTo>
                  <a:cubicBezTo>
                    <a:pt x="1280" y="918"/>
                    <a:pt x="1267" y="1043"/>
                    <a:pt x="1230" y="1143"/>
                  </a:cubicBezTo>
                  <a:cubicBezTo>
                    <a:pt x="1217" y="1181"/>
                    <a:pt x="1205" y="1218"/>
                    <a:pt x="1167" y="1231"/>
                  </a:cubicBezTo>
                  <a:cubicBezTo>
                    <a:pt x="1152" y="1238"/>
                    <a:pt x="1136" y="1241"/>
                    <a:pt x="1121" y="1241"/>
                  </a:cubicBezTo>
                  <a:cubicBezTo>
                    <a:pt x="1086" y="1241"/>
                    <a:pt x="1052" y="1227"/>
                    <a:pt x="1017" y="1218"/>
                  </a:cubicBezTo>
                  <a:cubicBezTo>
                    <a:pt x="953" y="1200"/>
                    <a:pt x="889" y="1188"/>
                    <a:pt x="820" y="1188"/>
                  </a:cubicBezTo>
                  <a:cubicBezTo>
                    <a:pt x="795" y="1188"/>
                    <a:pt x="769" y="1190"/>
                    <a:pt x="742" y="1193"/>
                  </a:cubicBezTo>
                  <a:cubicBezTo>
                    <a:pt x="642" y="1206"/>
                    <a:pt x="530" y="1243"/>
                    <a:pt x="430" y="1243"/>
                  </a:cubicBezTo>
                  <a:cubicBezTo>
                    <a:pt x="393" y="1243"/>
                    <a:pt x="355" y="1243"/>
                    <a:pt x="330" y="1231"/>
                  </a:cubicBezTo>
                  <a:cubicBezTo>
                    <a:pt x="318" y="1231"/>
                    <a:pt x="305" y="1218"/>
                    <a:pt x="305" y="1218"/>
                  </a:cubicBezTo>
                  <a:cubicBezTo>
                    <a:pt x="293" y="1218"/>
                    <a:pt x="293" y="1218"/>
                    <a:pt x="293" y="1193"/>
                  </a:cubicBezTo>
                  <a:cubicBezTo>
                    <a:pt x="272" y="1128"/>
                    <a:pt x="218" y="1099"/>
                    <a:pt x="164" y="1099"/>
                  </a:cubicBezTo>
                  <a:cubicBezTo>
                    <a:pt x="82" y="1099"/>
                    <a:pt x="0" y="1163"/>
                    <a:pt x="30" y="1268"/>
                  </a:cubicBezTo>
                  <a:cubicBezTo>
                    <a:pt x="75" y="1449"/>
                    <a:pt x="251" y="1525"/>
                    <a:pt x="425" y="1525"/>
                  </a:cubicBezTo>
                  <a:cubicBezTo>
                    <a:pt x="492" y="1525"/>
                    <a:pt x="559" y="1514"/>
                    <a:pt x="617" y="1493"/>
                  </a:cubicBezTo>
                  <a:cubicBezTo>
                    <a:pt x="723" y="1446"/>
                    <a:pt x="828" y="1367"/>
                    <a:pt x="943" y="1367"/>
                  </a:cubicBezTo>
                  <a:cubicBezTo>
                    <a:pt x="951" y="1367"/>
                    <a:pt x="959" y="1367"/>
                    <a:pt x="967" y="1368"/>
                  </a:cubicBezTo>
                  <a:cubicBezTo>
                    <a:pt x="1030" y="1375"/>
                    <a:pt x="1093" y="1394"/>
                    <a:pt x="1153" y="1394"/>
                  </a:cubicBezTo>
                  <a:cubicBezTo>
                    <a:pt x="1201" y="1394"/>
                    <a:pt x="1248" y="1382"/>
                    <a:pt x="1292" y="1343"/>
                  </a:cubicBezTo>
                  <a:cubicBezTo>
                    <a:pt x="1392" y="1256"/>
                    <a:pt x="1417" y="1118"/>
                    <a:pt x="1430" y="1006"/>
                  </a:cubicBezTo>
                  <a:cubicBezTo>
                    <a:pt x="1455" y="856"/>
                    <a:pt x="1467" y="718"/>
                    <a:pt x="1480" y="568"/>
                  </a:cubicBezTo>
                  <a:cubicBezTo>
                    <a:pt x="1492" y="431"/>
                    <a:pt x="1505" y="293"/>
                    <a:pt x="1405" y="193"/>
                  </a:cubicBezTo>
                  <a:cubicBezTo>
                    <a:pt x="1305" y="93"/>
                    <a:pt x="1155" y="56"/>
                    <a:pt x="1017" y="31"/>
                  </a:cubicBezTo>
                  <a:cubicBezTo>
                    <a:pt x="935" y="10"/>
                    <a:pt x="852" y="1"/>
                    <a:pt x="7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8" name="Google Shape;5308;p15"/>
            <p:cNvSpPr/>
            <p:nvPr/>
          </p:nvSpPr>
          <p:spPr>
            <a:xfrm>
              <a:off x="5670675" y="3918550"/>
              <a:ext cx="17175" cy="32250"/>
            </a:xfrm>
            <a:custGeom>
              <a:avLst/>
              <a:gdLst/>
              <a:ahLst/>
              <a:cxnLst/>
              <a:rect l="l" t="t" r="r" b="b"/>
              <a:pathLst>
                <a:path w="687" h="1290" extrusionOk="0">
                  <a:moveTo>
                    <a:pt x="547" y="1"/>
                  </a:moveTo>
                  <a:cubicBezTo>
                    <a:pt x="474" y="1"/>
                    <a:pt x="409" y="74"/>
                    <a:pt x="391" y="147"/>
                  </a:cubicBezTo>
                  <a:cubicBezTo>
                    <a:pt x="353" y="272"/>
                    <a:pt x="353" y="422"/>
                    <a:pt x="341" y="559"/>
                  </a:cubicBezTo>
                  <a:cubicBezTo>
                    <a:pt x="328" y="746"/>
                    <a:pt x="291" y="1009"/>
                    <a:pt x="91" y="1096"/>
                  </a:cubicBezTo>
                  <a:cubicBezTo>
                    <a:pt x="1" y="1142"/>
                    <a:pt x="53" y="1289"/>
                    <a:pt x="138" y="1289"/>
                  </a:cubicBezTo>
                  <a:cubicBezTo>
                    <a:pt x="147" y="1289"/>
                    <a:pt x="156" y="1287"/>
                    <a:pt x="166" y="1284"/>
                  </a:cubicBezTo>
                  <a:cubicBezTo>
                    <a:pt x="378" y="1221"/>
                    <a:pt x="503" y="1034"/>
                    <a:pt x="541" y="821"/>
                  </a:cubicBezTo>
                  <a:cubicBezTo>
                    <a:pt x="566" y="696"/>
                    <a:pt x="553" y="584"/>
                    <a:pt x="553" y="459"/>
                  </a:cubicBezTo>
                  <a:cubicBezTo>
                    <a:pt x="541" y="397"/>
                    <a:pt x="541" y="347"/>
                    <a:pt x="541" y="284"/>
                  </a:cubicBezTo>
                  <a:cubicBezTo>
                    <a:pt x="541" y="247"/>
                    <a:pt x="541" y="222"/>
                    <a:pt x="553" y="184"/>
                  </a:cubicBezTo>
                  <a:cubicBezTo>
                    <a:pt x="553" y="184"/>
                    <a:pt x="553" y="172"/>
                    <a:pt x="553" y="172"/>
                  </a:cubicBezTo>
                  <a:cubicBezTo>
                    <a:pt x="558" y="172"/>
                    <a:pt x="563" y="173"/>
                    <a:pt x="568" y="173"/>
                  </a:cubicBezTo>
                  <a:cubicBezTo>
                    <a:pt x="636" y="173"/>
                    <a:pt x="687" y="93"/>
                    <a:pt x="628" y="34"/>
                  </a:cubicBezTo>
                  <a:cubicBezTo>
                    <a:pt x="601" y="11"/>
                    <a:pt x="573" y="1"/>
                    <a:pt x="5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9" name="Google Shape;5309;p15"/>
            <p:cNvSpPr/>
            <p:nvPr/>
          </p:nvSpPr>
          <p:spPr>
            <a:xfrm>
              <a:off x="5693900" y="3880850"/>
              <a:ext cx="99350" cy="208475"/>
            </a:xfrm>
            <a:custGeom>
              <a:avLst/>
              <a:gdLst/>
              <a:ahLst/>
              <a:cxnLst/>
              <a:rect l="l" t="t" r="r" b="b"/>
              <a:pathLst>
                <a:path w="3974" h="8339" extrusionOk="0">
                  <a:moveTo>
                    <a:pt x="853" y="0"/>
                  </a:moveTo>
                  <a:cubicBezTo>
                    <a:pt x="808" y="0"/>
                    <a:pt x="762" y="29"/>
                    <a:pt x="749" y="80"/>
                  </a:cubicBezTo>
                  <a:cubicBezTo>
                    <a:pt x="712" y="180"/>
                    <a:pt x="724" y="292"/>
                    <a:pt x="749" y="392"/>
                  </a:cubicBezTo>
                  <a:cubicBezTo>
                    <a:pt x="762" y="417"/>
                    <a:pt x="762" y="430"/>
                    <a:pt x="762" y="455"/>
                  </a:cubicBezTo>
                  <a:cubicBezTo>
                    <a:pt x="787" y="592"/>
                    <a:pt x="849" y="730"/>
                    <a:pt x="849" y="867"/>
                  </a:cubicBezTo>
                  <a:cubicBezTo>
                    <a:pt x="860" y="1132"/>
                    <a:pt x="548" y="1226"/>
                    <a:pt x="308" y="1226"/>
                  </a:cubicBezTo>
                  <a:cubicBezTo>
                    <a:pt x="264" y="1226"/>
                    <a:pt x="223" y="1223"/>
                    <a:pt x="187" y="1217"/>
                  </a:cubicBezTo>
                  <a:cubicBezTo>
                    <a:pt x="179" y="1216"/>
                    <a:pt x="172" y="1216"/>
                    <a:pt x="165" y="1216"/>
                  </a:cubicBezTo>
                  <a:cubicBezTo>
                    <a:pt x="0" y="1216"/>
                    <a:pt x="19" y="1493"/>
                    <a:pt x="187" y="1517"/>
                  </a:cubicBezTo>
                  <a:cubicBezTo>
                    <a:pt x="226" y="1522"/>
                    <a:pt x="266" y="1524"/>
                    <a:pt x="307" y="1524"/>
                  </a:cubicBezTo>
                  <a:cubicBezTo>
                    <a:pt x="602" y="1524"/>
                    <a:pt x="914" y="1401"/>
                    <a:pt x="1024" y="1105"/>
                  </a:cubicBezTo>
                  <a:cubicBezTo>
                    <a:pt x="1049" y="1042"/>
                    <a:pt x="1061" y="955"/>
                    <a:pt x="1049" y="880"/>
                  </a:cubicBezTo>
                  <a:lnTo>
                    <a:pt x="1049" y="880"/>
                  </a:lnTo>
                  <a:cubicBezTo>
                    <a:pt x="1174" y="1005"/>
                    <a:pt x="1299" y="1130"/>
                    <a:pt x="1411" y="1242"/>
                  </a:cubicBezTo>
                  <a:cubicBezTo>
                    <a:pt x="1824" y="1642"/>
                    <a:pt x="2199" y="2105"/>
                    <a:pt x="2474" y="2604"/>
                  </a:cubicBezTo>
                  <a:cubicBezTo>
                    <a:pt x="2761" y="3167"/>
                    <a:pt x="2936" y="3767"/>
                    <a:pt x="3111" y="4354"/>
                  </a:cubicBezTo>
                  <a:cubicBezTo>
                    <a:pt x="3298" y="4979"/>
                    <a:pt x="3511" y="5604"/>
                    <a:pt x="3648" y="6241"/>
                  </a:cubicBezTo>
                  <a:cubicBezTo>
                    <a:pt x="3723" y="6578"/>
                    <a:pt x="3773" y="6941"/>
                    <a:pt x="3711" y="7291"/>
                  </a:cubicBezTo>
                  <a:cubicBezTo>
                    <a:pt x="3661" y="7616"/>
                    <a:pt x="3561" y="7953"/>
                    <a:pt x="3323" y="8190"/>
                  </a:cubicBezTo>
                  <a:cubicBezTo>
                    <a:pt x="3255" y="8249"/>
                    <a:pt x="3324" y="8338"/>
                    <a:pt x="3394" y="8338"/>
                  </a:cubicBezTo>
                  <a:cubicBezTo>
                    <a:pt x="3413" y="8338"/>
                    <a:pt x="3432" y="8332"/>
                    <a:pt x="3448" y="8315"/>
                  </a:cubicBezTo>
                  <a:cubicBezTo>
                    <a:pt x="3648" y="8115"/>
                    <a:pt x="3811" y="7890"/>
                    <a:pt x="3886" y="7628"/>
                  </a:cubicBezTo>
                  <a:cubicBezTo>
                    <a:pt x="3973" y="7353"/>
                    <a:pt x="3973" y="7041"/>
                    <a:pt x="3936" y="6753"/>
                  </a:cubicBezTo>
                  <a:cubicBezTo>
                    <a:pt x="3861" y="6103"/>
                    <a:pt x="3623" y="5479"/>
                    <a:pt x="3448" y="4854"/>
                  </a:cubicBezTo>
                  <a:cubicBezTo>
                    <a:pt x="3261" y="4229"/>
                    <a:pt x="3111" y="3592"/>
                    <a:pt x="2848" y="3004"/>
                  </a:cubicBezTo>
                  <a:cubicBezTo>
                    <a:pt x="2611" y="2467"/>
                    <a:pt x="2324" y="1967"/>
                    <a:pt x="1949" y="1517"/>
                  </a:cubicBezTo>
                  <a:cubicBezTo>
                    <a:pt x="1749" y="1280"/>
                    <a:pt x="1511" y="1067"/>
                    <a:pt x="1311" y="830"/>
                  </a:cubicBezTo>
                  <a:cubicBezTo>
                    <a:pt x="1211" y="717"/>
                    <a:pt x="1136" y="617"/>
                    <a:pt x="1061" y="492"/>
                  </a:cubicBezTo>
                  <a:cubicBezTo>
                    <a:pt x="986" y="355"/>
                    <a:pt x="986" y="230"/>
                    <a:pt x="949" y="80"/>
                  </a:cubicBezTo>
                  <a:cubicBezTo>
                    <a:pt x="937" y="25"/>
                    <a:pt x="895" y="0"/>
                    <a:pt x="8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0" name="Google Shape;5310;p15"/>
            <p:cNvSpPr/>
            <p:nvPr/>
          </p:nvSpPr>
          <p:spPr>
            <a:xfrm>
              <a:off x="5728850" y="3971125"/>
              <a:ext cx="41575" cy="93225"/>
            </a:xfrm>
            <a:custGeom>
              <a:avLst/>
              <a:gdLst/>
              <a:ahLst/>
              <a:cxnLst/>
              <a:rect l="l" t="t" r="r" b="b"/>
              <a:pathLst>
                <a:path w="1663" h="3729" extrusionOk="0">
                  <a:moveTo>
                    <a:pt x="1138" y="284"/>
                  </a:moveTo>
                  <a:cubicBezTo>
                    <a:pt x="1220" y="284"/>
                    <a:pt x="1301" y="312"/>
                    <a:pt x="1326" y="393"/>
                  </a:cubicBezTo>
                  <a:cubicBezTo>
                    <a:pt x="1338" y="418"/>
                    <a:pt x="1326" y="443"/>
                    <a:pt x="1326" y="468"/>
                  </a:cubicBezTo>
                  <a:cubicBezTo>
                    <a:pt x="1213" y="493"/>
                    <a:pt x="1113" y="593"/>
                    <a:pt x="1076" y="718"/>
                  </a:cubicBezTo>
                  <a:cubicBezTo>
                    <a:pt x="1038" y="843"/>
                    <a:pt x="1063" y="955"/>
                    <a:pt x="1113" y="1080"/>
                  </a:cubicBezTo>
                  <a:cubicBezTo>
                    <a:pt x="1151" y="1230"/>
                    <a:pt x="1201" y="1368"/>
                    <a:pt x="1226" y="1530"/>
                  </a:cubicBezTo>
                  <a:cubicBezTo>
                    <a:pt x="1251" y="1680"/>
                    <a:pt x="1251" y="1855"/>
                    <a:pt x="1226" y="2005"/>
                  </a:cubicBezTo>
                  <a:cubicBezTo>
                    <a:pt x="1201" y="2168"/>
                    <a:pt x="1138" y="2317"/>
                    <a:pt x="1101" y="2467"/>
                  </a:cubicBezTo>
                  <a:cubicBezTo>
                    <a:pt x="1088" y="2605"/>
                    <a:pt x="1101" y="2730"/>
                    <a:pt x="1113" y="2867"/>
                  </a:cubicBezTo>
                  <a:cubicBezTo>
                    <a:pt x="1126" y="3005"/>
                    <a:pt x="1163" y="3180"/>
                    <a:pt x="1088" y="3317"/>
                  </a:cubicBezTo>
                  <a:cubicBezTo>
                    <a:pt x="1026" y="3417"/>
                    <a:pt x="913" y="3455"/>
                    <a:pt x="801" y="3467"/>
                  </a:cubicBezTo>
                  <a:cubicBezTo>
                    <a:pt x="771" y="3467"/>
                    <a:pt x="727" y="3470"/>
                    <a:pt x="679" y="3470"/>
                  </a:cubicBezTo>
                  <a:cubicBezTo>
                    <a:pt x="583" y="3470"/>
                    <a:pt x="472" y="3459"/>
                    <a:pt x="438" y="3392"/>
                  </a:cubicBezTo>
                  <a:cubicBezTo>
                    <a:pt x="413" y="3342"/>
                    <a:pt x="426" y="3205"/>
                    <a:pt x="426" y="3142"/>
                  </a:cubicBezTo>
                  <a:cubicBezTo>
                    <a:pt x="413" y="3055"/>
                    <a:pt x="413" y="2967"/>
                    <a:pt x="401" y="2880"/>
                  </a:cubicBezTo>
                  <a:cubicBezTo>
                    <a:pt x="388" y="2705"/>
                    <a:pt x="376" y="2542"/>
                    <a:pt x="363" y="2367"/>
                  </a:cubicBezTo>
                  <a:cubicBezTo>
                    <a:pt x="338" y="2030"/>
                    <a:pt x="301" y="1693"/>
                    <a:pt x="288" y="1355"/>
                  </a:cubicBezTo>
                  <a:cubicBezTo>
                    <a:pt x="288" y="1205"/>
                    <a:pt x="288" y="1055"/>
                    <a:pt x="338" y="918"/>
                  </a:cubicBezTo>
                  <a:cubicBezTo>
                    <a:pt x="388" y="755"/>
                    <a:pt x="488" y="643"/>
                    <a:pt x="613" y="543"/>
                  </a:cubicBezTo>
                  <a:cubicBezTo>
                    <a:pt x="738" y="455"/>
                    <a:pt x="863" y="356"/>
                    <a:pt x="1013" y="306"/>
                  </a:cubicBezTo>
                  <a:cubicBezTo>
                    <a:pt x="1048" y="292"/>
                    <a:pt x="1093" y="284"/>
                    <a:pt x="1138" y="284"/>
                  </a:cubicBezTo>
                  <a:close/>
                  <a:moveTo>
                    <a:pt x="1134" y="0"/>
                  </a:moveTo>
                  <a:cubicBezTo>
                    <a:pt x="919" y="0"/>
                    <a:pt x="718" y="143"/>
                    <a:pt x="551" y="268"/>
                  </a:cubicBezTo>
                  <a:cubicBezTo>
                    <a:pt x="313" y="455"/>
                    <a:pt x="113" y="655"/>
                    <a:pt x="63" y="968"/>
                  </a:cubicBezTo>
                  <a:cubicBezTo>
                    <a:pt x="1" y="1318"/>
                    <a:pt x="51" y="1680"/>
                    <a:pt x="76" y="2018"/>
                  </a:cubicBezTo>
                  <a:cubicBezTo>
                    <a:pt x="101" y="2380"/>
                    <a:pt x="138" y="2742"/>
                    <a:pt x="163" y="3105"/>
                  </a:cubicBezTo>
                  <a:cubicBezTo>
                    <a:pt x="163" y="3242"/>
                    <a:pt x="151" y="3417"/>
                    <a:pt x="213" y="3542"/>
                  </a:cubicBezTo>
                  <a:cubicBezTo>
                    <a:pt x="276" y="3680"/>
                    <a:pt x="413" y="3692"/>
                    <a:pt x="551" y="3717"/>
                  </a:cubicBezTo>
                  <a:cubicBezTo>
                    <a:pt x="611" y="3724"/>
                    <a:pt x="675" y="3729"/>
                    <a:pt x="739" y="3729"/>
                  </a:cubicBezTo>
                  <a:cubicBezTo>
                    <a:pt x="916" y="3729"/>
                    <a:pt x="1101" y="3692"/>
                    <a:pt x="1238" y="3555"/>
                  </a:cubicBezTo>
                  <a:cubicBezTo>
                    <a:pt x="1438" y="3355"/>
                    <a:pt x="1400" y="3055"/>
                    <a:pt x="1363" y="2792"/>
                  </a:cubicBezTo>
                  <a:cubicBezTo>
                    <a:pt x="1313" y="2405"/>
                    <a:pt x="1425" y="2030"/>
                    <a:pt x="1425" y="1655"/>
                  </a:cubicBezTo>
                  <a:cubicBezTo>
                    <a:pt x="1425" y="1480"/>
                    <a:pt x="1400" y="1305"/>
                    <a:pt x="1363" y="1130"/>
                  </a:cubicBezTo>
                  <a:cubicBezTo>
                    <a:pt x="1351" y="1055"/>
                    <a:pt x="1326" y="968"/>
                    <a:pt x="1313" y="893"/>
                  </a:cubicBezTo>
                  <a:cubicBezTo>
                    <a:pt x="1313" y="833"/>
                    <a:pt x="1336" y="680"/>
                    <a:pt x="1416" y="680"/>
                  </a:cubicBezTo>
                  <a:cubicBezTo>
                    <a:pt x="1419" y="680"/>
                    <a:pt x="1422" y="680"/>
                    <a:pt x="1425" y="680"/>
                  </a:cubicBezTo>
                  <a:cubicBezTo>
                    <a:pt x="1438" y="680"/>
                    <a:pt x="1450" y="680"/>
                    <a:pt x="1463" y="693"/>
                  </a:cubicBezTo>
                  <a:cubicBezTo>
                    <a:pt x="1481" y="704"/>
                    <a:pt x="1498" y="708"/>
                    <a:pt x="1515" y="708"/>
                  </a:cubicBezTo>
                  <a:cubicBezTo>
                    <a:pt x="1558" y="708"/>
                    <a:pt x="1595" y="679"/>
                    <a:pt x="1613" y="643"/>
                  </a:cubicBezTo>
                  <a:cubicBezTo>
                    <a:pt x="1638" y="618"/>
                    <a:pt x="1650" y="593"/>
                    <a:pt x="1663" y="555"/>
                  </a:cubicBezTo>
                  <a:cubicBezTo>
                    <a:pt x="1663" y="505"/>
                    <a:pt x="1650" y="443"/>
                    <a:pt x="1600" y="405"/>
                  </a:cubicBezTo>
                  <a:cubicBezTo>
                    <a:pt x="1600" y="405"/>
                    <a:pt x="1600" y="393"/>
                    <a:pt x="1600" y="381"/>
                  </a:cubicBezTo>
                  <a:cubicBezTo>
                    <a:pt x="1600" y="331"/>
                    <a:pt x="1575" y="281"/>
                    <a:pt x="1550" y="231"/>
                  </a:cubicBezTo>
                  <a:cubicBezTo>
                    <a:pt x="1488" y="131"/>
                    <a:pt x="1388" y="56"/>
                    <a:pt x="1263" y="18"/>
                  </a:cubicBezTo>
                  <a:cubicBezTo>
                    <a:pt x="1220" y="6"/>
                    <a:pt x="1177" y="0"/>
                    <a:pt x="1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1" name="Google Shape;5311;p15"/>
            <p:cNvSpPr/>
            <p:nvPr/>
          </p:nvSpPr>
          <p:spPr>
            <a:xfrm>
              <a:off x="5733550" y="4056125"/>
              <a:ext cx="36725" cy="24775"/>
            </a:xfrm>
            <a:custGeom>
              <a:avLst/>
              <a:gdLst/>
              <a:ahLst/>
              <a:cxnLst/>
              <a:rect l="l" t="t" r="r" b="b"/>
              <a:pathLst>
                <a:path w="1469" h="991" extrusionOk="0">
                  <a:moveTo>
                    <a:pt x="1124" y="1"/>
                  </a:moveTo>
                  <a:cubicBezTo>
                    <a:pt x="1108" y="1"/>
                    <a:pt x="1092" y="2"/>
                    <a:pt x="1075" y="5"/>
                  </a:cubicBezTo>
                  <a:cubicBezTo>
                    <a:pt x="953" y="17"/>
                    <a:pt x="974" y="230"/>
                    <a:pt x="1102" y="230"/>
                  </a:cubicBezTo>
                  <a:cubicBezTo>
                    <a:pt x="1105" y="230"/>
                    <a:pt x="1109" y="230"/>
                    <a:pt x="1113" y="230"/>
                  </a:cubicBezTo>
                  <a:cubicBezTo>
                    <a:pt x="1116" y="228"/>
                    <a:pt x="1119" y="227"/>
                    <a:pt x="1123" y="227"/>
                  </a:cubicBezTo>
                  <a:cubicBezTo>
                    <a:pt x="1144" y="227"/>
                    <a:pt x="1163" y="258"/>
                    <a:pt x="1163" y="280"/>
                  </a:cubicBezTo>
                  <a:cubicBezTo>
                    <a:pt x="1163" y="367"/>
                    <a:pt x="1113" y="442"/>
                    <a:pt x="1075" y="505"/>
                  </a:cubicBezTo>
                  <a:cubicBezTo>
                    <a:pt x="1025" y="567"/>
                    <a:pt x="963" y="630"/>
                    <a:pt x="925" y="717"/>
                  </a:cubicBezTo>
                  <a:cubicBezTo>
                    <a:pt x="913" y="730"/>
                    <a:pt x="900" y="742"/>
                    <a:pt x="900" y="767"/>
                  </a:cubicBezTo>
                  <a:cubicBezTo>
                    <a:pt x="892" y="767"/>
                    <a:pt x="883" y="761"/>
                    <a:pt x="879" y="761"/>
                  </a:cubicBezTo>
                  <a:cubicBezTo>
                    <a:pt x="876" y="761"/>
                    <a:pt x="875" y="763"/>
                    <a:pt x="875" y="767"/>
                  </a:cubicBezTo>
                  <a:cubicBezTo>
                    <a:pt x="863" y="754"/>
                    <a:pt x="838" y="754"/>
                    <a:pt x="825" y="742"/>
                  </a:cubicBezTo>
                  <a:cubicBezTo>
                    <a:pt x="750" y="717"/>
                    <a:pt x="675" y="680"/>
                    <a:pt x="600" y="642"/>
                  </a:cubicBezTo>
                  <a:cubicBezTo>
                    <a:pt x="525" y="617"/>
                    <a:pt x="450" y="580"/>
                    <a:pt x="388" y="530"/>
                  </a:cubicBezTo>
                  <a:cubicBezTo>
                    <a:pt x="363" y="517"/>
                    <a:pt x="338" y="480"/>
                    <a:pt x="325" y="467"/>
                  </a:cubicBezTo>
                  <a:cubicBezTo>
                    <a:pt x="300" y="430"/>
                    <a:pt x="300" y="417"/>
                    <a:pt x="288" y="392"/>
                  </a:cubicBezTo>
                  <a:cubicBezTo>
                    <a:pt x="275" y="342"/>
                    <a:pt x="263" y="292"/>
                    <a:pt x="300" y="242"/>
                  </a:cubicBezTo>
                  <a:cubicBezTo>
                    <a:pt x="331" y="180"/>
                    <a:pt x="268" y="92"/>
                    <a:pt x="203" y="92"/>
                  </a:cubicBezTo>
                  <a:cubicBezTo>
                    <a:pt x="189" y="92"/>
                    <a:pt x="176" y="96"/>
                    <a:pt x="163" y="105"/>
                  </a:cubicBezTo>
                  <a:cubicBezTo>
                    <a:pt x="88" y="155"/>
                    <a:pt x="38" y="230"/>
                    <a:pt x="13" y="317"/>
                  </a:cubicBezTo>
                  <a:cubicBezTo>
                    <a:pt x="0" y="405"/>
                    <a:pt x="25" y="517"/>
                    <a:pt x="75" y="592"/>
                  </a:cubicBezTo>
                  <a:cubicBezTo>
                    <a:pt x="175" y="754"/>
                    <a:pt x="375" y="842"/>
                    <a:pt x="550" y="904"/>
                  </a:cubicBezTo>
                  <a:cubicBezTo>
                    <a:pt x="645" y="941"/>
                    <a:pt x="761" y="990"/>
                    <a:pt x="863" y="990"/>
                  </a:cubicBezTo>
                  <a:cubicBezTo>
                    <a:pt x="937" y="990"/>
                    <a:pt x="1003" y="965"/>
                    <a:pt x="1050" y="892"/>
                  </a:cubicBezTo>
                  <a:cubicBezTo>
                    <a:pt x="1075" y="854"/>
                    <a:pt x="1088" y="817"/>
                    <a:pt x="1113" y="779"/>
                  </a:cubicBezTo>
                  <a:cubicBezTo>
                    <a:pt x="1138" y="730"/>
                    <a:pt x="1163" y="705"/>
                    <a:pt x="1200" y="667"/>
                  </a:cubicBezTo>
                  <a:cubicBezTo>
                    <a:pt x="1262" y="592"/>
                    <a:pt x="1337" y="530"/>
                    <a:pt x="1375" y="430"/>
                  </a:cubicBezTo>
                  <a:cubicBezTo>
                    <a:pt x="1468" y="232"/>
                    <a:pt x="1344" y="1"/>
                    <a:pt x="11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2" name="Google Shape;5312;p15"/>
            <p:cNvSpPr/>
            <p:nvPr/>
          </p:nvSpPr>
          <p:spPr>
            <a:xfrm>
              <a:off x="5655750" y="3993450"/>
              <a:ext cx="81000" cy="60775"/>
            </a:xfrm>
            <a:custGeom>
              <a:avLst/>
              <a:gdLst/>
              <a:ahLst/>
              <a:cxnLst/>
              <a:rect l="l" t="t" r="r" b="b"/>
              <a:pathLst>
                <a:path w="3240" h="2431" extrusionOk="0">
                  <a:moveTo>
                    <a:pt x="641" y="1"/>
                  </a:moveTo>
                  <a:cubicBezTo>
                    <a:pt x="449" y="1"/>
                    <a:pt x="256" y="28"/>
                    <a:pt x="88" y="75"/>
                  </a:cubicBezTo>
                  <a:cubicBezTo>
                    <a:pt x="1" y="100"/>
                    <a:pt x="13" y="237"/>
                    <a:pt x="113" y="237"/>
                  </a:cubicBezTo>
                  <a:cubicBezTo>
                    <a:pt x="488" y="237"/>
                    <a:pt x="850" y="275"/>
                    <a:pt x="1213" y="387"/>
                  </a:cubicBezTo>
                  <a:cubicBezTo>
                    <a:pt x="1550" y="487"/>
                    <a:pt x="1738" y="825"/>
                    <a:pt x="1813" y="1150"/>
                  </a:cubicBezTo>
                  <a:cubicBezTo>
                    <a:pt x="1888" y="1437"/>
                    <a:pt x="1888" y="1724"/>
                    <a:pt x="2238" y="1812"/>
                  </a:cubicBezTo>
                  <a:cubicBezTo>
                    <a:pt x="2400" y="1849"/>
                    <a:pt x="2562" y="1849"/>
                    <a:pt x="2712" y="1937"/>
                  </a:cubicBezTo>
                  <a:cubicBezTo>
                    <a:pt x="2850" y="2024"/>
                    <a:pt x="2937" y="2174"/>
                    <a:pt x="2962" y="2337"/>
                  </a:cubicBezTo>
                  <a:cubicBezTo>
                    <a:pt x="2972" y="2402"/>
                    <a:pt x="3021" y="2431"/>
                    <a:pt x="3073" y="2431"/>
                  </a:cubicBezTo>
                  <a:cubicBezTo>
                    <a:pt x="3152" y="2431"/>
                    <a:pt x="3240" y="2366"/>
                    <a:pt x="3225" y="2262"/>
                  </a:cubicBezTo>
                  <a:cubicBezTo>
                    <a:pt x="3162" y="1937"/>
                    <a:pt x="2900" y="1674"/>
                    <a:pt x="2575" y="1612"/>
                  </a:cubicBezTo>
                  <a:cubicBezTo>
                    <a:pt x="2388" y="1574"/>
                    <a:pt x="2163" y="1599"/>
                    <a:pt x="2088" y="1387"/>
                  </a:cubicBezTo>
                  <a:cubicBezTo>
                    <a:pt x="2025" y="1212"/>
                    <a:pt x="2013" y="1037"/>
                    <a:pt x="1950" y="862"/>
                  </a:cubicBezTo>
                  <a:cubicBezTo>
                    <a:pt x="1813" y="550"/>
                    <a:pt x="1575" y="275"/>
                    <a:pt x="1275" y="125"/>
                  </a:cubicBezTo>
                  <a:cubicBezTo>
                    <a:pt x="1088" y="38"/>
                    <a:pt x="864"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3" name="Google Shape;5313;p15"/>
            <p:cNvSpPr/>
            <p:nvPr/>
          </p:nvSpPr>
          <p:spPr>
            <a:xfrm>
              <a:off x="5663325" y="4036675"/>
              <a:ext cx="80550" cy="48575"/>
            </a:xfrm>
            <a:custGeom>
              <a:avLst/>
              <a:gdLst/>
              <a:ahLst/>
              <a:cxnLst/>
              <a:rect l="l" t="t" r="r" b="b"/>
              <a:pathLst>
                <a:path w="3222" h="1943" extrusionOk="0">
                  <a:moveTo>
                    <a:pt x="155" y="0"/>
                  </a:moveTo>
                  <a:cubicBezTo>
                    <a:pt x="79" y="0"/>
                    <a:pt x="0" y="62"/>
                    <a:pt x="23" y="158"/>
                  </a:cubicBezTo>
                  <a:cubicBezTo>
                    <a:pt x="98" y="408"/>
                    <a:pt x="285" y="570"/>
                    <a:pt x="497" y="708"/>
                  </a:cubicBezTo>
                  <a:cubicBezTo>
                    <a:pt x="772" y="895"/>
                    <a:pt x="1085" y="1020"/>
                    <a:pt x="1372" y="1158"/>
                  </a:cubicBezTo>
                  <a:cubicBezTo>
                    <a:pt x="1610" y="1270"/>
                    <a:pt x="1872" y="1420"/>
                    <a:pt x="2147" y="1433"/>
                  </a:cubicBezTo>
                  <a:cubicBezTo>
                    <a:pt x="2175" y="1436"/>
                    <a:pt x="2203" y="1437"/>
                    <a:pt x="2231" y="1437"/>
                  </a:cubicBezTo>
                  <a:cubicBezTo>
                    <a:pt x="2315" y="1437"/>
                    <a:pt x="2397" y="1423"/>
                    <a:pt x="2472" y="1395"/>
                  </a:cubicBezTo>
                  <a:cubicBezTo>
                    <a:pt x="2535" y="1364"/>
                    <a:pt x="2582" y="1337"/>
                    <a:pt x="2634" y="1337"/>
                  </a:cubicBezTo>
                  <a:cubicBezTo>
                    <a:pt x="2665" y="1337"/>
                    <a:pt x="2697" y="1347"/>
                    <a:pt x="2734" y="1370"/>
                  </a:cubicBezTo>
                  <a:cubicBezTo>
                    <a:pt x="2784" y="1395"/>
                    <a:pt x="2847" y="1458"/>
                    <a:pt x="2884" y="1508"/>
                  </a:cubicBezTo>
                  <a:cubicBezTo>
                    <a:pt x="2809" y="1570"/>
                    <a:pt x="2647" y="1607"/>
                    <a:pt x="2584" y="1632"/>
                  </a:cubicBezTo>
                  <a:cubicBezTo>
                    <a:pt x="2459" y="1670"/>
                    <a:pt x="2334" y="1695"/>
                    <a:pt x="2209" y="1707"/>
                  </a:cubicBezTo>
                  <a:cubicBezTo>
                    <a:pt x="2156" y="1713"/>
                    <a:pt x="2103" y="1715"/>
                    <a:pt x="2051" y="1715"/>
                  </a:cubicBezTo>
                  <a:cubicBezTo>
                    <a:pt x="1858" y="1715"/>
                    <a:pt x="1671" y="1682"/>
                    <a:pt x="1485" y="1632"/>
                  </a:cubicBezTo>
                  <a:cubicBezTo>
                    <a:pt x="1260" y="1570"/>
                    <a:pt x="1047" y="1483"/>
                    <a:pt x="847" y="1345"/>
                  </a:cubicBezTo>
                  <a:cubicBezTo>
                    <a:pt x="622" y="1208"/>
                    <a:pt x="435" y="983"/>
                    <a:pt x="173" y="883"/>
                  </a:cubicBezTo>
                  <a:cubicBezTo>
                    <a:pt x="161" y="878"/>
                    <a:pt x="151" y="876"/>
                    <a:pt x="141" y="876"/>
                  </a:cubicBezTo>
                  <a:cubicBezTo>
                    <a:pt x="71" y="876"/>
                    <a:pt x="30" y="978"/>
                    <a:pt x="85" y="1033"/>
                  </a:cubicBezTo>
                  <a:cubicBezTo>
                    <a:pt x="260" y="1208"/>
                    <a:pt x="460" y="1383"/>
                    <a:pt x="660" y="1532"/>
                  </a:cubicBezTo>
                  <a:cubicBezTo>
                    <a:pt x="835" y="1670"/>
                    <a:pt x="1022" y="1757"/>
                    <a:pt x="1235" y="1832"/>
                  </a:cubicBezTo>
                  <a:cubicBezTo>
                    <a:pt x="1457" y="1909"/>
                    <a:pt x="1699" y="1943"/>
                    <a:pt x="1941" y="1943"/>
                  </a:cubicBezTo>
                  <a:cubicBezTo>
                    <a:pt x="2134" y="1943"/>
                    <a:pt x="2326" y="1921"/>
                    <a:pt x="2509" y="1882"/>
                  </a:cubicBezTo>
                  <a:cubicBezTo>
                    <a:pt x="2609" y="1857"/>
                    <a:pt x="2709" y="1832"/>
                    <a:pt x="2797" y="1795"/>
                  </a:cubicBezTo>
                  <a:cubicBezTo>
                    <a:pt x="2884" y="1757"/>
                    <a:pt x="3022" y="1720"/>
                    <a:pt x="3084" y="1645"/>
                  </a:cubicBezTo>
                  <a:cubicBezTo>
                    <a:pt x="3222" y="1470"/>
                    <a:pt x="3022" y="1295"/>
                    <a:pt x="2884" y="1195"/>
                  </a:cubicBezTo>
                  <a:cubicBezTo>
                    <a:pt x="2819" y="1152"/>
                    <a:pt x="2735" y="1118"/>
                    <a:pt x="2649" y="1118"/>
                  </a:cubicBezTo>
                  <a:cubicBezTo>
                    <a:pt x="2636" y="1118"/>
                    <a:pt x="2623" y="1118"/>
                    <a:pt x="2609" y="1120"/>
                  </a:cubicBezTo>
                  <a:cubicBezTo>
                    <a:pt x="2497" y="1133"/>
                    <a:pt x="2422" y="1233"/>
                    <a:pt x="2309" y="1270"/>
                  </a:cubicBezTo>
                  <a:cubicBezTo>
                    <a:pt x="2269" y="1283"/>
                    <a:pt x="2228" y="1289"/>
                    <a:pt x="2185" y="1289"/>
                  </a:cubicBezTo>
                  <a:cubicBezTo>
                    <a:pt x="1989" y="1289"/>
                    <a:pt x="1774" y="1165"/>
                    <a:pt x="1610" y="1083"/>
                  </a:cubicBezTo>
                  <a:cubicBezTo>
                    <a:pt x="1335" y="945"/>
                    <a:pt x="1072" y="783"/>
                    <a:pt x="810" y="620"/>
                  </a:cubicBezTo>
                  <a:cubicBezTo>
                    <a:pt x="597" y="483"/>
                    <a:pt x="347" y="345"/>
                    <a:pt x="272" y="95"/>
                  </a:cubicBezTo>
                  <a:cubicBezTo>
                    <a:pt x="257" y="29"/>
                    <a:pt x="207"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4" name="Google Shape;5314;p15"/>
            <p:cNvSpPr/>
            <p:nvPr/>
          </p:nvSpPr>
          <p:spPr>
            <a:xfrm>
              <a:off x="5685125" y="3976225"/>
              <a:ext cx="27200" cy="36500"/>
            </a:xfrm>
            <a:custGeom>
              <a:avLst/>
              <a:gdLst/>
              <a:ahLst/>
              <a:cxnLst/>
              <a:rect l="l" t="t" r="r" b="b"/>
              <a:pathLst>
                <a:path w="1088" h="1460" extrusionOk="0">
                  <a:moveTo>
                    <a:pt x="137" y="1"/>
                  </a:moveTo>
                  <a:cubicBezTo>
                    <a:pt x="115" y="1"/>
                    <a:pt x="93" y="9"/>
                    <a:pt x="75" y="27"/>
                  </a:cubicBezTo>
                  <a:cubicBezTo>
                    <a:pt x="0" y="77"/>
                    <a:pt x="38" y="201"/>
                    <a:pt x="88" y="264"/>
                  </a:cubicBezTo>
                  <a:cubicBezTo>
                    <a:pt x="150" y="326"/>
                    <a:pt x="238" y="326"/>
                    <a:pt x="313" y="351"/>
                  </a:cubicBezTo>
                  <a:cubicBezTo>
                    <a:pt x="400" y="364"/>
                    <a:pt x="488" y="389"/>
                    <a:pt x="575" y="414"/>
                  </a:cubicBezTo>
                  <a:cubicBezTo>
                    <a:pt x="650" y="451"/>
                    <a:pt x="738" y="489"/>
                    <a:pt x="788" y="551"/>
                  </a:cubicBezTo>
                  <a:cubicBezTo>
                    <a:pt x="888" y="639"/>
                    <a:pt x="875" y="776"/>
                    <a:pt x="813" y="889"/>
                  </a:cubicBezTo>
                  <a:cubicBezTo>
                    <a:pt x="738" y="1039"/>
                    <a:pt x="600" y="1151"/>
                    <a:pt x="475" y="1251"/>
                  </a:cubicBezTo>
                  <a:cubicBezTo>
                    <a:pt x="425" y="1289"/>
                    <a:pt x="438" y="1376"/>
                    <a:pt x="475" y="1426"/>
                  </a:cubicBezTo>
                  <a:cubicBezTo>
                    <a:pt x="504" y="1449"/>
                    <a:pt x="533" y="1459"/>
                    <a:pt x="561" y="1459"/>
                  </a:cubicBezTo>
                  <a:cubicBezTo>
                    <a:pt x="593" y="1459"/>
                    <a:pt x="623" y="1446"/>
                    <a:pt x="650" y="1426"/>
                  </a:cubicBezTo>
                  <a:cubicBezTo>
                    <a:pt x="788" y="1314"/>
                    <a:pt x="950" y="1189"/>
                    <a:pt x="1013" y="1026"/>
                  </a:cubicBezTo>
                  <a:cubicBezTo>
                    <a:pt x="1075" y="876"/>
                    <a:pt x="1088" y="714"/>
                    <a:pt x="1013" y="576"/>
                  </a:cubicBezTo>
                  <a:cubicBezTo>
                    <a:pt x="950" y="426"/>
                    <a:pt x="775" y="339"/>
                    <a:pt x="638" y="251"/>
                  </a:cubicBezTo>
                  <a:cubicBezTo>
                    <a:pt x="550" y="201"/>
                    <a:pt x="475" y="152"/>
                    <a:pt x="375" y="127"/>
                  </a:cubicBezTo>
                  <a:cubicBezTo>
                    <a:pt x="338" y="127"/>
                    <a:pt x="288" y="114"/>
                    <a:pt x="250" y="114"/>
                  </a:cubicBezTo>
                  <a:cubicBezTo>
                    <a:pt x="213" y="102"/>
                    <a:pt x="213" y="102"/>
                    <a:pt x="213" y="77"/>
                  </a:cubicBezTo>
                  <a:cubicBezTo>
                    <a:pt x="213" y="28"/>
                    <a:pt x="176"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5" name="Google Shape;5315;p15"/>
            <p:cNvSpPr/>
            <p:nvPr/>
          </p:nvSpPr>
          <p:spPr>
            <a:xfrm>
              <a:off x="5677625" y="3929700"/>
              <a:ext cx="39700" cy="54075"/>
            </a:xfrm>
            <a:custGeom>
              <a:avLst/>
              <a:gdLst/>
              <a:ahLst/>
              <a:cxnLst/>
              <a:rect l="l" t="t" r="r" b="b"/>
              <a:pathLst>
                <a:path w="1588" h="2163" extrusionOk="0">
                  <a:moveTo>
                    <a:pt x="638" y="1"/>
                  </a:moveTo>
                  <a:cubicBezTo>
                    <a:pt x="400" y="1"/>
                    <a:pt x="313" y="275"/>
                    <a:pt x="100" y="313"/>
                  </a:cubicBezTo>
                  <a:cubicBezTo>
                    <a:pt x="0" y="338"/>
                    <a:pt x="25" y="500"/>
                    <a:pt x="125" y="500"/>
                  </a:cubicBezTo>
                  <a:cubicBezTo>
                    <a:pt x="238" y="500"/>
                    <a:pt x="325" y="425"/>
                    <a:pt x="413" y="350"/>
                  </a:cubicBezTo>
                  <a:cubicBezTo>
                    <a:pt x="458" y="317"/>
                    <a:pt x="523" y="222"/>
                    <a:pt x="591" y="222"/>
                  </a:cubicBezTo>
                  <a:cubicBezTo>
                    <a:pt x="598" y="222"/>
                    <a:pt x="605" y="223"/>
                    <a:pt x="613" y="225"/>
                  </a:cubicBezTo>
                  <a:cubicBezTo>
                    <a:pt x="663" y="250"/>
                    <a:pt x="700" y="338"/>
                    <a:pt x="738" y="375"/>
                  </a:cubicBezTo>
                  <a:cubicBezTo>
                    <a:pt x="775" y="438"/>
                    <a:pt x="813" y="488"/>
                    <a:pt x="875" y="538"/>
                  </a:cubicBezTo>
                  <a:cubicBezTo>
                    <a:pt x="975" y="625"/>
                    <a:pt x="1088" y="675"/>
                    <a:pt x="1200" y="750"/>
                  </a:cubicBezTo>
                  <a:cubicBezTo>
                    <a:pt x="1250" y="775"/>
                    <a:pt x="1300" y="813"/>
                    <a:pt x="1338" y="850"/>
                  </a:cubicBezTo>
                  <a:cubicBezTo>
                    <a:pt x="1350" y="863"/>
                    <a:pt x="1388" y="913"/>
                    <a:pt x="1388" y="925"/>
                  </a:cubicBezTo>
                  <a:lnTo>
                    <a:pt x="1388" y="925"/>
                  </a:lnTo>
                  <a:cubicBezTo>
                    <a:pt x="1388" y="923"/>
                    <a:pt x="1386" y="922"/>
                    <a:pt x="1382" y="922"/>
                  </a:cubicBezTo>
                  <a:cubicBezTo>
                    <a:pt x="1369" y="922"/>
                    <a:pt x="1335" y="938"/>
                    <a:pt x="1325" y="938"/>
                  </a:cubicBezTo>
                  <a:cubicBezTo>
                    <a:pt x="1213" y="1000"/>
                    <a:pt x="1138" y="1113"/>
                    <a:pt x="1088" y="1225"/>
                  </a:cubicBezTo>
                  <a:cubicBezTo>
                    <a:pt x="1025" y="1388"/>
                    <a:pt x="1025" y="1563"/>
                    <a:pt x="950" y="1725"/>
                  </a:cubicBezTo>
                  <a:cubicBezTo>
                    <a:pt x="875" y="1850"/>
                    <a:pt x="763" y="1925"/>
                    <a:pt x="625" y="1950"/>
                  </a:cubicBezTo>
                  <a:cubicBezTo>
                    <a:pt x="504" y="1962"/>
                    <a:pt x="524" y="2163"/>
                    <a:pt x="640" y="2163"/>
                  </a:cubicBezTo>
                  <a:cubicBezTo>
                    <a:pt x="643" y="2163"/>
                    <a:pt x="647" y="2163"/>
                    <a:pt x="650" y="2162"/>
                  </a:cubicBezTo>
                  <a:cubicBezTo>
                    <a:pt x="925" y="2137"/>
                    <a:pt x="1175" y="1938"/>
                    <a:pt x="1213" y="1650"/>
                  </a:cubicBezTo>
                  <a:cubicBezTo>
                    <a:pt x="1225" y="1500"/>
                    <a:pt x="1213" y="1338"/>
                    <a:pt x="1275" y="1200"/>
                  </a:cubicBezTo>
                  <a:cubicBezTo>
                    <a:pt x="1313" y="1150"/>
                    <a:pt x="1350" y="1100"/>
                    <a:pt x="1413" y="1088"/>
                  </a:cubicBezTo>
                  <a:cubicBezTo>
                    <a:pt x="1463" y="1063"/>
                    <a:pt x="1513" y="1050"/>
                    <a:pt x="1537" y="1000"/>
                  </a:cubicBezTo>
                  <a:cubicBezTo>
                    <a:pt x="1587" y="913"/>
                    <a:pt x="1525" y="775"/>
                    <a:pt x="1475" y="700"/>
                  </a:cubicBezTo>
                  <a:cubicBezTo>
                    <a:pt x="1400" y="600"/>
                    <a:pt x="1313" y="513"/>
                    <a:pt x="1225" y="438"/>
                  </a:cubicBezTo>
                  <a:cubicBezTo>
                    <a:pt x="1125" y="363"/>
                    <a:pt x="1025" y="300"/>
                    <a:pt x="950" y="213"/>
                  </a:cubicBezTo>
                  <a:cubicBezTo>
                    <a:pt x="863" y="113"/>
                    <a:pt x="775" y="13"/>
                    <a:pt x="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6" name="Google Shape;5316;p15"/>
            <p:cNvSpPr/>
            <p:nvPr/>
          </p:nvSpPr>
          <p:spPr>
            <a:xfrm>
              <a:off x="5702500" y="3900325"/>
              <a:ext cx="22000" cy="46025"/>
            </a:xfrm>
            <a:custGeom>
              <a:avLst/>
              <a:gdLst/>
              <a:ahLst/>
              <a:cxnLst/>
              <a:rect l="l" t="t" r="r" b="b"/>
              <a:pathLst>
                <a:path w="880" h="1841" extrusionOk="0">
                  <a:moveTo>
                    <a:pt x="680" y="1"/>
                  </a:moveTo>
                  <a:cubicBezTo>
                    <a:pt x="617" y="1"/>
                    <a:pt x="580" y="51"/>
                    <a:pt x="567" y="113"/>
                  </a:cubicBezTo>
                  <a:cubicBezTo>
                    <a:pt x="555" y="263"/>
                    <a:pt x="630" y="388"/>
                    <a:pt x="680" y="513"/>
                  </a:cubicBezTo>
                  <a:cubicBezTo>
                    <a:pt x="742" y="663"/>
                    <a:pt x="742" y="851"/>
                    <a:pt x="692" y="1013"/>
                  </a:cubicBezTo>
                  <a:cubicBezTo>
                    <a:pt x="655" y="1151"/>
                    <a:pt x="617" y="1313"/>
                    <a:pt x="567" y="1463"/>
                  </a:cubicBezTo>
                  <a:cubicBezTo>
                    <a:pt x="542" y="1525"/>
                    <a:pt x="443" y="1538"/>
                    <a:pt x="380" y="1550"/>
                  </a:cubicBezTo>
                  <a:lnTo>
                    <a:pt x="105" y="1650"/>
                  </a:lnTo>
                  <a:cubicBezTo>
                    <a:pt x="0" y="1685"/>
                    <a:pt x="37" y="1840"/>
                    <a:pt x="134" y="1840"/>
                  </a:cubicBezTo>
                  <a:cubicBezTo>
                    <a:pt x="140" y="1840"/>
                    <a:pt x="148" y="1840"/>
                    <a:pt x="155" y="1838"/>
                  </a:cubicBezTo>
                  <a:cubicBezTo>
                    <a:pt x="268" y="1800"/>
                    <a:pt x="368" y="1775"/>
                    <a:pt x="468" y="1750"/>
                  </a:cubicBezTo>
                  <a:cubicBezTo>
                    <a:pt x="555" y="1725"/>
                    <a:pt x="642" y="1713"/>
                    <a:pt x="705" y="1650"/>
                  </a:cubicBezTo>
                  <a:cubicBezTo>
                    <a:pt x="767" y="1588"/>
                    <a:pt x="792" y="1500"/>
                    <a:pt x="805" y="1413"/>
                  </a:cubicBezTo>
                  <a:cubicBezTo>
                    <a:pt x="830" y="1326"/>
                    <a:pt x="842" y="1238"/>
                    <a:pt x="855" y="1151"/>
                  </a:cubicBezTo>
                  <a:cubicBezTo>
                    <a:pt x="867" y="976"/>
                    <a:pt x="880" y="801"/>
                    <a:pt x="855" y="626"/>
                  </a:cubicBezTo>
                  <a:cubicBezTo>
                    <a:pt x="842" y="538"/>
                    <a:pt x="830" y="451"/>
                    <a:pt x="805" y="376"/>
                  </a:cubicBezTo>
                  <a:cubicBezTo>
                    <a:pt x="792" y="288"/>
                    <a:pt x="767" y="201"/>
                    <a:pt x="780" y="113"/>
                  </a:cubicBezTo>
                  <a:cubicBezTo>
                    <a:pt x="792" y="51"/>
                    <a:pt x="730" y="1"/>
                    <a:pt x="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7" name="Google Shape;5317;p15"/>
            <p:cNvSpPr/>
            <p:nvPr/>
          </p:nvSpPr>
          <p:spPr>
            <a:xfrm>
              <a:off x="5718425" y="3924700"/>
              <a:ext cx="50875" cy="52025"/>
            </a:xfrm>
            <a:custGeom>
              <a:avLst/>
              <a:gdLst/>
              <a:ahLst/>
              <a:cxnLst/>
              <a:rect l="l" t="t" r="r" b="b"/>
              <a:pathLst>
                <a:path w="2035" h="2081" extrusionOk="0">
                  <a:moveTo>
                    <a:pt x="148" y="1"/>
                  </a:moveTo>
                  <a:cubicBezTo>
                    <a:pt x="73" y="1"/>
                    <a:pt x="1" y="82"/>
                    <a:pt x="43" y="176"/>
                  </a:cubicBezTo>
                  <a:cubicBezTo>
                    <a:pt x="130" y="388"/>
                    <a:pt x="243" y="613"/>
                    <a:pt x="468" y="700"/>
                  </a:cubicBezTo>
                  <a:cubicBezTo>
                    <a:pt x="605" y="750"/>
                    <a:pt x="743" y="750"/>
                    <a:pt x="855" y="813"/>
                  </a:cubicBezTo>
                  <a:cubicBezTo>
                    <a:pt x="968" y="875"/>
                    <a:pt x="1055" y="963"/>
                    <a:pt x="1118" y="1063"/>
                  </a:cubicBezTo>
                  <a:cubicBezTo>
                    <a:pt x="1243" y="1275"/>
                    <a:pt x="1243" y="1525"/>
                    <a:pt x="1355" y="1738"/>
                  </a:cubicBezTo>
                  <a:cubicBezTo>
                    <a:pt x="1446" y="1919"/>
                    <a:pt x="1619" y="2080"/>
                    <a:pt x="1819" y="2080"/>
                  </a:cubicBezTo>
                  <a:cubicBezTo>
                    <a:pt x="1839" y="2080"/>
                    <a:pt x="1859" y="2078"/>
                    <a:pt x="1880" y="2075"/>
                  </a:cubicBezTo>
                  <a:cubicBezTo>
                    <a:pt x="2034" y="2063"/>
                    <a:pt x="2019" y="1848"/>
                    <a:pt x="1878" y="1848"/>
                  </a:cubicBezTo>
                  <a:cubicBezTo>
                    <a:pt x="1871" y="1848"/>
                    <a:pt x="1863" y="1849"/>
                    <a:pt x="1855" y="1850"/>
                  </a:cubicBezTo>
                  <a:cubicBezTo>
                    <a:pt x="1841" y="1852"/>
                    <a:pt x="1827" y="1853"/>
                    <a:pt x="1813" y="1853"/>
                  </a:cubicBezTo>
                  <a:cubicBezTo>
                    <a:pt x="1604" y="1853"/>
                    <a:pt x="1503" y="1590"/>
                    <a:pt x="1468" y="1438"/>
                  </a:cubicBezTo>
                  <a:cubicBezTo>
                    <a:pt x="1405" y="1225"/>
                    <a:pt x="1355" y="1013"/>
                    <a:pt x="1218" y="850"/>
                  </a:cubicBezTo>
                  <a:cubicBezTo>
                    <a:pt x="1080" y="675"/>
                    <a:pt x="893" y="588"/>
                    <a:pt x="680" y="500"/>
                  </a:cubicBezTo>
                  <a:cubicBezTo>
                    <a:pt x="455" y="425"/>
                    <a:pt x="343" y="263"/>
                    <a:pt x="243" y="63"/>
                  </a:cubicBezTo>
                  <a:cubicBezTo>
                    <a:pt x="219" y="19"/>
                    <a:pt x="183" y="1"/>
                    <a:pt x="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8" name="Google Shape;5318;p15"/>
            <p:cNvSpPr/>
            <p:nvPr/>
          </p:nvSpPr>
          <p:spPr>
            <a:xfrm>
              <a:off x="5698800" y="3975400"/>
              <a:ext cx="42325" cy="17100"/>
            </a:xfrm>
            <a:custGeom>
              <a:avLst/>
              <a:gdLst/>
              <a:ahLst/>
              <a:cxnLst/>
              <a:rect l="l" t="t" r="r" b="b"/>
              <a:pathLst>
                <a:path w="1693" h="684" extrusionOk="0">
                  <a:moveTo>
                    <a:pt x="175" y="0"/>
                  </a:moveTo>
                  <a:cubicBezTo>
                    <a:pt x="88" y="0"/>
                    <a:pt x="1" y="93"/>
                    <a:pt x="53" y="197"/>
                  </a:cubicBezTo>
                  <a:cubicBezTo>
                    <a:pt x="203" y="447"/>
                    <a:pt x="491" y="609"/>
                    <a:pt x="765" y="659"/>
                  </a:cubicBezTo>
                  <a:cubicBezTo>
                    <a:pt x="855" y="676"/>
                    <a:pt x="945" y="684"/>
                    <a:pt x="1036" y="684"/>
                  </a:cubicBezTo>
                  <a:cubicBezTo>
                    <a:pt x="1224" y="684"/>
                    <a:pt x="1413" y="648"/>
                    <a:pt x="1590" y="572"/>
                  </a:cubicBezTo>
                  <a:cubicBezTo>
                    <a:pt x="1693" y="526"/>
                    <a:pt x="1629" y="367"/>
                    <a:pt x="1542" y="367"/>
                  </a:cubicBezTo>
                  <a:cubicBezTo>
                    <a:pt x="1533" y="367"/>
                    <a:pt x="1524" y="369"/>
                    <a:pt x="1515" y="372"/>
                  </a:cubicBezTo>
                  <a:cubicBezTo>
                    <a:pt x="1375" y="426"/>
                    <a:pt x="1235" y="457"/>
                    <a:pt x="1095" y="457"/>
                  </a:cubicBezTo>
                  <a:cubicBezTo>
                    <a:pt x="1010" y="457"/>
                    <a:pt x="925" y="446"/>
                    <a:pt x="840" y="422"/>
                  </a:cubicBezTo>
                  <a:cubicBezTo>
                    <a:pt x="628" y="372"/>
                    <a:pt x="391" y="259"/>
                    <a:pt x="278" y="60"/>
                  </a:cubicBezTo>
                  <a:cubicBezTo>
                    <a:pt x="252" y="18"/>
                    <a:pt x="213"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9" name="Google Shape;5319;p15"/>
            <p:cNvSpPr/>
            <p:nvPr/>
          </p:nvSpPr>
          <p:spPr>
            <a:xfrm>
              <a:off x="5710425" y="3944675"/>
              <a:ext cx="38925" cy="44575"/>
            </a:xfrm>
            <a:custGeom>
              <a:avLst/>
              <a:gdLst/>
              <a:ahLst/>
              <a:cxnLst/>
              <a:rect l="l" t="t" r="r" b="b"/>
              <a:pathLst>
                <a:path w="1557" h="1783" extrusionOk="0">
                  <a:moveTo>
                    <a:pt x="820" y="0"/>
                  </a:moveTo>
                  <a:cubicBezTo>
                    <a:pt x="742" y="0"/>
                    <a:pt x="665" y="11"/>
                    <a:pt x="588" y="26"/>
                  </a:cubicBezTo>
                  <a:cubicBezTo>
                    <a:pt x="463" y="39"/>
                    <a:pt x="338" y="64"/>
                    <a:pt x="238" y="126"/>
                  </a:cubicBezTo>
                  <a:cubicBezTo>
                    <a:pt x="1" y="264"/>
                    <a:pt x="63" y="551"/>
                    <a:pt x="88" y="776"/>
                  </a:cubicBezTo>
                  <a:cubicBezTo>
                    <a:pt x="126" y="1089"/>
                    <a:pt x="188" y="1401"/>
                    <a:pt x="275" y="1701"/>
                  </a:cubicBezTo>
                  <a:cubicBezTo>
                    <a:pt x="291" y="1758"/>
                    <a:pt x="336" y="1782"/>
                    <a:pt x="381" y="1782"/>
                  </a:cubicBezTo>
                  <a:cubicBezTo>
                    <a:pt x="446" y="1782"/>
                    <a:pt x="510" y="1732"/>
                    <a:pt x="488" y="1651"/>
                  </a:cubicBezTo>
                  <a:cubicBezTo>
                    <a:pt x="413" y="1364"/>
                    <a:pt x="363" y="1076"/>
                    <a:pt x="300" y="789"/>
                  </a:cubicBezTo>
                  <a:cubicBezTo>
                    <a:pt x="300" y="714"/>
                    <a:pt x="288" y="639"/>
                    <a:pt x="275" y="576"/>
                  </a:cubicBezTo>
                  <a:cubicBezTo>
                    <a:pt x="263" y="514"/>
                    <a:pt x="238" y="426"/>
                    <a:pt x="263" y="364"/>
                  </a:cubicBezTo>
                  <a:cubicBezTo>
                    <a:pt x="288" y="264"/>
                    <a:pt x="463" y="239"/>
                    <a:pt x="563" y="226"/>
                  </a:cubicBezTo>
                  <a:cubicBezTo>
                    <a:pt x="635" y="212"/>
                    <a:pt x="716" y="197"/>
                    <a:pt x="795" y="197"/>
                  </a:cubicBezTo>
                  <a:cubicBezTo>
                    <a:pt x="853" y="197"/>
                    <a:pt x="910" y="205"/>
                    <a:pt x="963" y="226"/>
                  </a:cubicBezTo>
                  <a:cubicBezTo>
                    <a:pt x="1088" y="276"/>
                    <a:pt x="1138" y="376"/>
                    <a:pt x="1150" y="489"/>
                  </a:cubicBezTo>
                  <a:cubicBezTo>
                    <a:pt x="1213" y="801"/>
                    <a:pt x="1238" y="1101"/>
                    <a:pt x="1300" y="1401"/>
                  </a:cubicBezTo>
                  <a:cubicBezTo>
                    <a:pt x="1317" y="1464"/>
                    <a:pt x="1373" y="1492"/>
                    <a:pt x="1428" y="1492"/>
                  </a:cubicBezTo>
                  <a:cubicBezTo>
                    <a:pt x="1493" y="1492"/>
                    <a:pt x="1557" y="1451"/>
                    <a:pt x="1550" y="1376"/>
                  </a:cubicBezTo>
                  <a:cubicBezTo>
                    <a:pt x="1513" y="1076"/>
                    <a:pt x="1450" y="789"/>
                    <a:pt x="1388" y="501"/>
                  </a:cubicBezTo>
                  <a:cubicBezTo>
                    <a:pt x="1375" y="376"/>
                    <a:pt x="1338" y="264"/>
                    <a:pt x="1263" y="164"/>
                  </a:cubicBezTo>
                  <a:cubicBezTo>
                    <a:pt x="1175" y="89"/>
                    <a:pt x="1075" y="26"/>
                    <a:pt x="963" y="14"/>
                  </a:cubicBezTo>
                  <a:cubicBezTo>
                    <a:pt x="915" y="4"/>
                    <a:pt x="867" y="0"/>
                    <a:pt x="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0" name="Google Shape;5320;p15"/>
            <p:cNvSpPr/>
            <p:nvPr/>
          </p:nvSpPr>
          <p:spPr>
            <a:xfrm>
              <a:off x="5763225" y="4063725"/>
              <a:ext cx="17825" cy="27000"/>
            </a:xfrm>
            <a:custGeom>
              <a:avLst/>
              <a:gdLst/>
              <a:ahLst/>
              <a:cxnLst/>
              <a:rect l="l" t="t" r="r" b="b"/>
              <a:pathLst>
                <a:path w="713" h="1080" extrusionOk="0">
                  <a:moveTo>
                    <a:pt x="92" y="0"/>
                  </a:moveTo>
                  <a:cubicBezTo>
                    <a:pt x="68" y="0"/>
                    <a:pt x="42" y="14"/>
                    <a:pt x="25" y="38"/>
                  </a:cubicBezTo>
                  <a:cubicBezTo>
                    <a:pt x="1" y="63"/>
                    <a:pt x="1" y="113"/>
                    <a:pt x="25" y="138"/>
                  </a:cubicBezTo>
                  <a:cubicBezTo>
                    <a:pt x="38" y="151"/>
                    <a:pt x="38" y="151"/>
                    <a:pt x="38" y="151"/>
                  </a:cubicBezTo>
                  <a:cubicBezTo>
                    <a:pt x="38" y="151"/>
                    <a:pt x="38" y="151"/>
                    <a:pt x="50" y="163"/>
                  </a:cubicBezTo>
                  <a:cubicBezTo>
                    <a:pt x="50" y="166"/>
                    <a:pt x="50" y="167"/>
                    <a:pt x="50" y="167"/>
                  </a:cubicBezTo>
                  <a:cubicBezTo>
                    <a:pt x="50" y="169"/>
                    <a:pt x="50" y="171"/>
                    <a:pt x="50" y="176"/>
                  </a:cubicBezTo>
                  <a:cubicBezTo>
                    <a:pt x="50" y="188"/>
                    <a:pt x="50" y="188"/>
                    <a:pt x="50" y="188"/>
                  </a:cubicBezTo>
                  <a:cubicBezTo>
                    <a:pt x="50" y="201"/>
                    <a:pt x="50" y="213"/>
                    <a:pt x="50" y="226"/>
                  </a:cubicBezTo>
                  <a:cubicBezTo>
                    <a:pt x="50" y="238"/>
                    <a:pt x="50" y="263"/>
                    <a:pt x="50" y="288"/>
                  </a:cubicBezTo>
                  <a:cubicBezTo>
                    <a:pt x="50" y="288"/>
                    <a:pt x="38" y="301"/>
                    <a:pt x="38" y="313"/>
                  </a:cubicBezTo>
                  <a:cubicBezTo>
                    <a:pt x="38" y="313"/>
                    <a:pt x="38" y="326"/>
                    <a:pt x="38" y="338"/>
                  </a:cubicBezTo>
                  <a:cubicBezTo>
                    <a:pt x="25" y="463"/>
                    <a:pt x="13" y="588"/>
                    <a:pt x="50" y="700"/>
                  </a:cubicBezTo>
                  <a:cubicBezTo>
                    <a:pt x="88" y="825"/>
                    <a:pt x="163" y="925"/>
                    <a:pt x="275" y="1013"/>
                  </a:cubicBezTo>
                  <a:cubicBezTo>
                    <a:pt x="353" y="1061"/>
                    <a:pt x="445" y="1080"/>
                    <a:pt x="541" y="1080"/>
                  </a:cubicBezTo>
                  <a:cubicBezTo>
                    <a:pt x="569" y="1080"/>
                    <a:pt x="597" y="1078"/>
                    <a:pt x="625" y="1075"/>
                  </a:cubicBezTo>
                  <a:cubicBezTo>
                    <a:pt x="688" y="1063"/>
                    <a:pt x="713" y="1000"/>
                    <a:pt x="713" y="938"/>
                  </a:cubicBezTo>
                  <a:cubicBezTo>
                    <a:pt x="700" y="888"/>
                    <a:pt x="650" y="838"/>
                    <a:pt x="600" y="838"/>
                  </a:cubicBezTo>
                  <a:lnTo>
                    <a:pt x="538" y="838"/>
                  </a:lnTo>
                  <a:cubicBezTo>
                    <a:pt x="525" y="838"/>
                    <a:pt x="513" y="825"/>
                    <a:pt x="500" y="825"/>
                  </a:cubicBezTo>
                  <a:cubicBezTo>
                    <a:pt x="475" y="813"/>
                    <a:pt x="463" y="800"/>
                    <a:pt x="438" y="788"/>
                  </a:cubicBezTo>
                  <a:cubicBezTo>
                    <a:pt x="438" y="788"/>
                    <a:pt x="425" y="775"/>
                    <a:pt x="425" y="775"/>
                  </a:cubicBezTo>
                  <a:cubicBezTo>
                    <a:pt x="413" y="775"/>
                    <a:pt x="400" y="763"/>
                    <a:pt x="400" y="763"/>
                  </a:cubicBezTo>
                  <a:cubicBezTo>
                    <a:pt x="388" y="750"/>
                    <a:pt x="388" y="738"/>
                    <a:pt x="375" y="738"/>
                  </a:cubicBezTo>
                  <a:cubicBezTo>
                    <a:pt x="375" y="738"/>
                    <a:pt x="363" y="713"/>
                    <a:pt x="363" y="713"/>
                  </a:cubicBezTo>
                  <a:cubicBezTo>
                    <a:pt x="350" y="713"/>
                    <a:pt x="350" y="700"/>
                    <a:pt x="350" y="700"/>
                  </a:cubicBezTo>
                  <a:cubicBezTo>
                    <a:pt x="338" y="688"/>
                    <a:pt x="338" y="675"/>
                    <a:pt x="325" y="663"/>
                  </a:cubicBezTo>
                  <a:cubicBezTo>
                    <a:pt x="325" y="650"/>
                    <a:pt x="313" y="650"/>
                    <a:pt x="313" y="638"/>
                  </a:cubicBezTo>
                  <a:cubicBezTo>
                    <a:pt x="300" y="625"/>
                    <a:pt x="300" y="625"/>
                    <a:pt x="300" y="613"/>
                  </a:cubicBezTo>
                  <a:cubicBezTo>
                    <a:pt x="288" y="600"/>
                    <a:pt x="288" y="575"/>
                    <a:pt x="275" y="550"/>
                  </a:cubicBezTo>
                  <a:cubicBezTo>
                    <a:pt x="275" y="525"/>
                    <a:pt x="263" y="500"/>
                    <a:pt x="263" y="475"/>
                  </a:cubicBezTo>
                  <a:cubicBezTo>
                    <a:pt x="263" y="463"/>
                    <a:pt x="263" y="463"/>
                    <a:pt x="263" y="463"/>
                  </a:cubicBezTo>
                  <a:cubicBezTo>
                    <a:pt x="263" y="438"/>
                    <a:pt x="263" y="426"/>
                    <a:pt x="263" y="413"/>
                  </a:cubicBezTo>
                  <a:cubicBezTo>
                    <a:pt x="250" y="363"/>
                    <a:pt x="250" y="326"/>
                    <a:pt x="250" y="276"/>
                  </a:cubicBezTo>
                  <a:cubicBezTo>
                    <a:pt x="250" y="176"/>
                    <a:pt x="213" y="76"/>
                    <a:pt x="125" y="13"/>
                  </a:cubicBezTo>
                  <a:cubicBezTo>
                    <a:pt x="117" y="4"/>
                    <a:pt x="105" y="0"/>
                    <a:pt x="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1" name="Google Shape;5321;p15"/>
            <p:cNvSpPr/>
            <p:nvPr/>
          </p:nvSpPr>
          <p:spPr>
            <a:xfrm>
              <a:off x="5678425" y="4074675"/>
              <a:ext cx="91075" cy="72175"/>
            </a:xfrm>
            <a:custGeom>
              <a:avLst/>
              <a:gdLst/>
              <a:ahLst/>
              <a:cxnLst/>
              <a:rect l="l" t="t" r="r" b="b"/>
              <a:pathLst>
                <a:path w="3643" h="2887" extrusionOk="0">
                  <a:moveTo>
                    <a:pt x="129" y="1"/>
                  </a:moveTo>
                  <a:cubicBezTo>
                    <a:pt x="64" y="1"/>
                    <a:pt x="0" y="72"/>
                    <a:pt x="43" y="150"/>
                  </a:cubicBezTo>
                  <a:cubicBezTo>
                    <a:pt x="218" y="500"/>
                    <a:pt x="493" y="787"/>
                    <a:pt x="768" y="1075"/>
                  </a:cubicBezTo>
                  <a:cubicBezTo>
                    <a:pt x="906" y="1212"/>
                    <a:pt x="1043" y="1362"/>
                    <a:pt x="1206" y="1500"/>
                  </a:cubicBezTo>
                  <a:cubicBezTo>
                    <a:pt x="1343" y="1637"/>
                    <a:pt x="1505" y="1737"/>
                    <a:pt x="1655" y="1862"/>
                  </a:cubicBezTo>
                  <a:cubicBezTo>
                    <a:pt x="1830" y="1987"/>
                    <a:pt x="1955" y="2124"/>
                    <a:pt x="2080" y="2299"/>
                  </a:cubicBezTo>
                  <a:cubicBezTo>
                    <a:pt x="2180" y="2437"/>
                    <a:pt x="2293" y="2562"/>
                    <a:pt x="2443" y="2649"/>
                  </a:cubicBezTo>
                  <a:cubicBezTo>
                    <a:pt x="2755" y="2837"/>
                    <a:pt x="3155" y="2862"/>
                    <a:pt x="3517" y="2887"/>
                  </a:cubicBezTo>
                  <a:cubicBezTo>
                    <a:pt x="3580" y="2887"/>
                    <a:pt x="3642" y="2812"/>
                    <a:pt x="3617" y="2749"/>
                  </a:cubicBezTo>
                  <a:cubicBezTo>
                    <a:pt x="3530" y="2524"/>
                    <a:pt x="3318" y="2437"/>
                    <a:pt x="3093" y="2362"/>
                  </a:cubicBezTo>
                  <a:cubicBezTo>
                    <a:pt x="2818" y="2274"/>
                    <a:pt x="2580" y="2162"/>
                    <a:pt x="2555" y="1837"/>
                  </a:cubicBezTo>
                  <a:cubicBezTo>
                    <a:pt x="2543" y="1525"/>
                    <a:pt x="2705" y="1250"/>
                    <a:pt x="2755" y="950"/>
                  </a:cubicBezTo>
                  <a:cubicBezTo>
                    <a:pt x="2818" y="625"/>
                    <a:pt x="2680" y="350"/>
                    <a:pt x="2505" y="87"/>
                  </a:cubicBezTo>
                  <a:cubicBezTo>
                    <a:pt x="2475" y="45"/>
                    <a:pt x="2432" y="28"/>
                    <a:pt x="2391" y="28"/>
                  </a:cubicBezTo>
                  <a:cubicBezTo>
                    <a:pt x="2297" y="28"/>
                    <a:pt x="2207" y="117"/>
                    <a:pt x="2268" y="212"/>
                  </a:cubicBezTo>
                  <a:cubicBezTo>
                    <a:pt x="2355" y="337"/>
                    <a:pt x="2455" y="475"/>
                    <a:pt x="2493" y="625"/>
                  </a:cubicBezTo>
                  <a:cubicBezTo>
                    <a:pt x="2530" y="787"/>
                    <a:pt x="2505" y="962"/>
                    <a:pt x="2468" y="1137"/>
                  </a:cubicBezTo>
                  <a:cubicBezTo>
                    <a:pt x="2418" y="1400"/>
                    <a:pt x="2355" y="1675"/>
                    <a:pt x="2405" y="1949"/>
                  </a:cubicBezTo>
                  <a:cubicBezTo>
                    <a:pt x="2443" y="2199"/>
                    <a:pt x="2580" y="2374"/>
                    <a:pt x="2805" y="2474"/>
                  </a:cubicBezTo>
                  <a:cubicBezTo>
                    <a:pt x="2943" y="2537"/>
                    <a:pt x="3130" y="2574"/>
                    <a:pt x="3268" y="2662"/>
                  </a:cubicBezTo>
                  <a:cubicBezTo>
                    <a:pt x="2993" y="2649"/>
                    <a:pt x="2705" y="2599"/>
                    <a:pt x="2480" y="2449"/>
                  </a:cubicBezTo>
                  <a:cubicBezTo>
                    <a:pt x="2305" y="2324"/>
                    <a:pt x="2243" y="2149"/>
                    <a:pt x="2130" y="1987"/>
                  </a:cubicBezTo>
                  <a:cubicBezTo>
                    <a:pt x="2030" y="1850"/>
                    <a:pt x="1905" y="1737"/>
                    <a:pt x="1768" y="1637"/>
                  </a:cubicBezTo>
                  <a:cubicBezTo>
                    <a:pt x="1481" y="1412"/>
                    <a:pt x="1156" y="1237"/>
                    <a:pt x="893" y="975"/>
                  </a:cubicBezTo>
                  <a:cubicBezTo>
                    <a:pt x="606" y="700"/>
                    <a:pt x="431" y="375"/>
                    <a:pt x="206" y="50"/>
                  </a:cubicBezTo>
                  <a:cubicBezTo>
                    <a:pt x="186" y="15"/>
                    <a:pt x="158" y="1"/>
                    <a:pt x="1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2" name="Google Shape;5322;p15"/>
            <p:cNvSpPr/>
            <p:nvPr/>
          </p:nvSpPr>
          <p:spPr>
            <a:xfrm>
              <a:off x="5727550" y="4078125"/>
              <a:ext cx="27650" cy="65425"/>
            </a:xfrm>
            <a:custGeom>
              <a:avLst/>
              <a:gdLst/>
              <a:ahLst/>
              <a:cxnLst/>
              <a:rect l="l" t="t" r="r" b="b"/>
              <a:pathLst>
                <a:path w="1106" h="2617" extrusionOk="0">
                  <a:moveTo>
                    <a:pt x="146" y="1"/>
                  </a:moveTo>
                  <a:cubicBezTo>
                    <a:pt x="75" y="1"/>
                    <a:pt x="1" y="75"/>
                    <a:pt x="53" y="162"/>
                  </a:cubicBezTo>
                  <a:cubicBezTo>
                    <a:pt x="190" y="374"/>
                    <a:pt x="253" y="612"/>
                    <a:pt x="253" y="862"/>
                  </a:cubicBezTo>
                  <a:cubicBezTo>
                    <a:pt x="253" y="1124"/>
                    <a:pt x="165" y="1374"/>
                    <a:pt x="203" y="1624"/>
                  </a:cubicBezTo>
                  <a:cubicBezTo>
                    <a:pt x="265" y="2036"/>
                    <a:pt x="540" y="2474"/>
                    <a:pt x="940" y="2611"/>
                  </a:cubicBezTo>
                  <a:cubicBezTo>
                    <a:pt x="951" y="2615"/>
                    <a:pt x="961" y="2616"/>
                    <a:pt x="971" y="2616"/>
                  </a:cubicBezTo>
                  <a:cubicBezTo>
                    <a:pt x="1063" y="2616"/>
                    <a:pt x="1106" y="2469"/>
                    <a:pt x="1015" y="2424"/>
                  </a:cubicBezTo>
                  <a:cubicBezTo>
                    <a:pt x="828" y="2336"/>
                    <a:pt x="640" y="2224"/>
                    <a:pt x="515" y="2036"/>
                  </a:cubicBezTo>
                  <a:cubicBezTo>
                    <a:pt x="403" y="1861"/>
                    <a:pt x="340" y="1662"/>
                    <a:pt x="353" y="1449"/>
                  </a:cubicBezTo>
                  <a:cubicBezTo>
                    <a:pt x="365" y="1187"/>
                    <a:pt x="478" y="962"/>
                    <a:pt x="453" y="699"/>
                  </a:cubicBezTo>
                  <a:cubicBezTo>
                    <a:pt x="440" y="474"/>
                    <a:pt x="365" y="237"/>
                    <a:pt x="228" y="49"/>
                  </a:cubicBezTo>
                  <a:cubicBezTo>
                    <a:pt x="209" y="15"/>
                    <a:pt x="178"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3" name="Google Shape;5323;p15"/>
            <p:cNvSpPr/>
            <p:nvPr/>
          </p:nvSpPr>
          <p:spPr>
            <a:xfrm>
              <a:off x="5741050" y="4066125"/>
              <a:ext cx="53750" cy="59100"/>
            </a:xfrm>
            <a:custGeom>
              <a:avLst/>
              <a:gdLst/>
              <a:ahLst/>
              <a:cxnLst/>
              <a:rect l="l" t="t" r="r" b="b"/>
              <a:pathLst>
                <a:path w="2150" h="2364" extrusionOk="0">
                  <a:moveTo>
                    <a:pt x="2053" y="0"/>
                  </a:moveTo>
                  <a:cubicBezTo>
                    <a:pt x="2025" y="0"/>
                    <a:pt x="1998" y="17"/>
                    <a:pt x="1987" y="55"/>
                  </a:cubicBezTo>
                  <a:cubicBezTo>
                    <a:pt x="1937" y="217"/>
                    <a:pt x="1925" y="379"/>
                    <a:pt x="1887" y="542"/>
                  </a:cubicBezTo>
                  <a:cubicBezTo>
                    <a:pt x="1850" y="704"/>
                    <a:pt x="1800" y="892"/>
                    <a:pt x="1712" y="1029"/>
                  </a:cubicBezTo>
                  <a:cubicBezTo>
                    <a:pt x="1672" y="1097"/>
                    <a:pt x="1594" y="1117"/>
                    <a:pt x="1511" y="1117"/>
                  </a:cubicBezTo>
                  <a:cubicBezTo>
                    <a:pt x="1442" y="1117"/>
                    <a:pt x="1369" y="1103"/>
                    <a:pt x="1312" y="1092"/>
                  </a:cubicBezTo>
                  <a:cubicBezTo>
                    <a:pt x="1226" y="1085"/>
                    <a:pt x="1139" y="1077"/>
                    <a:pt x="1053" y="1077"/>
                  </a:cubicBezTo>
                  <a:cubicBezTo>
                    <a:pt x="989" y="1077"/>
                    <a:pt x="926" y="1081"/>
                    <a:pt x="863" y="1092"/>
                  </a:cubicBezTo>
                  <a:cubicBezTo>
                    <a:pt x="300" y="1204"/>
                    <a:pt x="0" y="1779"/>
                    <a:pt x="0" y="2316"/>
                  </a:cubicBezTo>
                  <a:cubicBezTo>
                    <a:pt x="0" y="2348"/>
                    <a:pt x="25" y="2363"/>
                    <a:pt x="50" y="2363"/>
                  </a:cubicBezTo>
                  <a:cubicBezTo>
                    <a:pt x="75" y="2363"/>
                    <a:pt x="100" y="2348"/>
                    <a:pt x="100" y="2316"/>
                  </a:cubicBezTo>
                  <a:cubicBezTo>
                    <a:pt x="100" y="1992"/>
                    <a:pt x="238" y="1654"/>
                    <a:pt x="525" y="1479"/>
                  </a:cubicBezTo>
                  <a:cubicBezTo>
                    <a:pt x="694" y="1372"/>
                    <a:pt x="854" y="1340"/>
                    <a:pt x="1021" y="1340"/>
                  </a:cubicBezTo>
                  <a:cubicBezTo>
                    <a:pt x="1126" y="1340"/>
                    <a:pt x="1234" y="1352"/>
                    <a:pt x="1350" y="1367"/>
                  </a:cubicBezTo>
                  <a:cubicBezTo>
                    <a:pt x="1398" y="1376"/>
                    <a:pt x="1452" y="1382"/>
                    <a:pt x="1507" y="1382"/>
                  </a:cubicBezTo>
                  <a:cubicBezTo>
                    <a:pt x="1593" y="1382"/>
                    <a:pt x="1681" y="1368"/>
                    <a:pt x="1750" y="1329"/>
                  </a:cubicBezTo>
                  <a:cubicBezTo>
                    <a:pt x="1862" y="1279"/>
                    <a:pt x="1912" y="1167"/>
                    <a:pt x="1950" y="1054"/>
                  </a:cubicBezTo>
                  <a:cubicBezTo>
                    <a:pt x="2012" y="892"/>
                    <a:pt x="2037" y="729"/>
                    <a:pt x="2075" y="567"/>
                  </a:cubicBezTo>
                  <a:cubicBezTo>
                    <a:pt x="2112" y="417"/>
                    <a:pt x="2150" y="242"/>
                    <a:pt x="2137" y="80"/>
                  </a:cubicBezTo>
                  <a:cubicBezTo>
                    <a:pt x="2130" y="30"/>
                    <a:pt x="2090" y="0"/>
                    <a:pt x="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4" name="Google Shape;5324;p15"/>
            <p:cNvSpPr/>
            <p:nvPr/>
          </p:nvSpPr>
          <p:spPr>
            <a:xfrm>
              <a:off x="5788225" y="4057400"/>
              <a:ext cx="20650" cy="49675"/>
            </a:xfrm>
            <a:custGeom>
              <a:avLst/>
              <a:gdLst/>
              <a:ahLst/>
              <a:cxnLst/>
              <a:rect l="l" t="t" r="r" b="b"/>
              <a:pathLst>
                <a:path w="826" h="1987" extrusionOk="0">
                  <a:moveTo>
                    <a:pt x="60" y="0"/>
                  </a:moveTo>
                  <a:cubicBezTo>
                    <a:pt x="30" y="0"/>
                    <a:pt x="0" y="19"/>
                    <a:pt x="0" y="54"/>
                  </a:cubicBezTo>
                  <a:cubicBezTo>
                    <a:pt x="0" y="229"/>
                    <a:pt x="25" y="379"/>
                    <a:pt x="88" y="529"/>
                  </a:cubicBezTo>
                  <a:cubicBezTo>
                    <a:pt x="113" y="616"/>
                    <a:pt x="150" y="691"/>
                    <a:pt x="200" y="766"/>
                  </a:cubicBezTo>
                  <a:cubicBezTo>
                    <a:pt x="250" y="841"/>
                    <a:pt x="313" y="916"/>
                    <a:pt x="363" y="991"/>
                  </a:cubicBezTo>
                  <a:cubicBezTo>
                    <a:pt x="450" y="1116"/>
                    <a:pt x="500" y="1266"/>
                    <a:pt x="538" y="1428"/>
                  </a:cubicBezTo>
                  <a:cubicBezTo>
                    <a:pt x="563" y="1591"/>
                    <a:pt x="563" y="1753"/>
                    <a:pt x="613" y="1916"/>
                  </a:cubicBezTo>
                  <a:cubicBezTo>
                    <a:pt x="625" y="1961"/>
                    <a:pt x="668" y="1986"/>
                    <a:pt x="710" y="1986"/>
                  </a:cubicBezTo>
                  <a:cubicBezTo>
                    <a:pt x="750" y="1986"/>
                    <a:pt x="788" y="1964"/>
                    <a:pt x="800" y="1916"/>
                  </a:cubicBezTo>
                  <a:cubicBezTo>
                    <a:pt x="825" y="1753"/>
                    <a:pt x="813" y="1578"/>
                    <a:pt x="775" y="1416"/>
                  </a:cubicBezTo>
                  <a:cubicBezTo>
                    <a:pt x="750" y="1253"/>
                    <a:pt x="700" y="1091"/>
                    <a:pt x="625" y="941"/>
                  </a:cubicBezTo>
                  <a:cubicBezTo>
                    <a:pt x="538" y="791"/>
                    <a:pt x="400" y="666"/>
                    <a:pt x="313" y="529"/>
                  </a:cubicBezTo>
                  <a:cubicBezTo>
                    <a:pt x="213" y="379"/>
                    <a:pt x="138" y="216"/>
                    <a:pt x="113" y="41"/>
                  </a:cubicBezTo>
                  <a:cubicBezTo>
                    <a:pt x="107" y="13"/>
                    <a:pt x="84" y="0"/>
                    <a:pt x="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5" name="Google Shape;5325;p15"/>
            <p:cNvSpPr/>
            <p:nvPr/>
          </p:nvSpPr>
          <p:spPr>
            <a:xfrm>
              <a:off x="5763650" y="4096775"/>
              <a:ext cx="52600" cy="49175"/>
            </a:xfrm>
            <a:custGeom>
              <a:avLst/>
              <a:gdLst/>
              <a:ahLst/>
              <a:cxnLst/>
              <a:rect l="l" t="t" r="r" b="b"/>
              <a:pathLst>
                <a:path w="2104" h="1967" extrusionOk="0">
                  <a:moveTo>
                    <a:pt x="134" y="0"/>
                  </a:moveTo>
                  <a:cubicBezTo>
                    <a:pt x="62" y="0"/>
                    <a:pt x="0" y="98"/>
                    <a:pt x="58" y="166"/>
                  </a:cubicBezTo>
                  <a:cubicBezTo>
                    <a:pt x="246" y="366"/>
                    <a:pt x="371" y="578"/>
                    <a:pt x="471" y="816"/>
                  </a:cubicBezTo>
                  <a:cubicBezTo>
                    <a:pt x="521" y="941"/>
                    <a:pt x="583" y="991"/>
                    <a:pt x="708" y="1015"/>
                  </a:cubicBezTo>
                  <a:cubicBezTo>
                    <a:pt x="846" y="1040"/>
                    <a:pt x="983" y="1053"/>
                    <a:pt x="1121" y="1065"/>
                  </a:cubicBezTo>
                  <a:cubicBezTo>
                    <a:pt x="1246" y="1090"/>
                    <a:pt x="1371" y="1115"/>
                    <a:pt x="1458" y="1215"/>
                  </a:cubicBezTo>
                  <a:cubicBezTo>
                    <a:pt x="1508" y="1290"/>
                    <a:pt x="1546" y="1378"/>
                    <a:pt x="1571" y="1465"/>
                  </a:cubicBezTo>
                  <a:cubicBezTo>
                    <a:pt x="1621" y="1640"/>
                    <a:pt x="1671" y="1865"/>
                    <a:pt x="1846" y="1953"/>
                  </a:cubicBezTo>
                  <a:cubicBezTo>
                    <a:pt x="1867" y="1962"/>
                    <a:pt x="1888" y="1967"/>
                    <a:pt x="1908" y="1967"/>
                  </a:cubicBezTo>
                  <a:cubicBezTo>
                    <a:pt x="2019" y="1967"/>
                    <a:pt x="2103" y="1836"/>
                    <a:pt x="2008" y="1740"/>
                  </a:cubicBezTo>
                  <a:cubicBezTo>
                    <a:pt x="1945" y="1678"/>
                    <a:pt x="1895" y="1628"/>
                    <a:pt x="1846" y="1540"/>
                  </a:cubicBezTo>
                  <a:cubicBezTo>
                    <a:pt x="1808" y="1465"/>
                    <a:pt x="1783" y="1365"/>
                    <a:pt x="1746" y="1290"/>
                  </a:cubicBezTo>
                  <a:cubicBezTo>
                    <a:pt x="1658" y="1078"/>
                    <a:pt x="1521" y="953"/>
                    <a:pt x="1296" y="903"/>
                  </a:cubicBezTo>
                  <a:cubicBezTo>
                    <a:pt x="1171" y="878"/>
                    <a:pt x="1046" y="866"/>
                    <a:pt x="908" y="853"/>
                  </a:cubicBezTo>
                  <a:cubicBezTo>
                    <a:pt x="858" y="841"/>
                    <a:pt x="746" y="841"/>
                    <a:pt x="708" y="803"/>
                  </a:cubicBezTo>
                  <a:cubicBezTo>
                    <a:pt x="671" y="778"/>
                    <a:pt x="658" y="703"/>
                    <a:pt x="633" y="653"/>
                  </a:cubicBezTo>
                  <a:cubicBezTo>
                    <a:pt x="533" y="416"/>
                    <a:pt x="383" y="216"/>
                    <a:pt x="196" y="28"/>
                  </a:cubicBezTo>
                  <a:cubicBezTo>
                    <a:pt x="176" y="9"/>
                    <a:pt x="155"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6" name="Google Shape;5326;p15"/>
            <p:cNvSpPr/>
            <p:nvPr/>
          </p:nvSpPr>
          <p:spPr>
            <a:xfrm>
              <a:off x="5749475" y="4099800"/>
              <a:ext cx="37825" cy="47925"/>
            </a:xfrm>
            <a:custGeom>
              <a:avLst/>
              <a:gdLst/>
              <a:ahLst/>
              <a:cxnLst/>
              <a:rect l="l" t="t" r="r" b="b"/>
              <a:pathLst>
                <a:path w="1513" h="1917" extrusionOk="0">
                  <a:moveTo>
                    <a:pt x="164" y="1"/>
                  </a:moveTo>
                  <a:cubicBezTo>
                    <a:pt x="152" y="1"/>
                    <a:pt x="139" y="3"/>
                    <a:pt x="126" y="7"/>
                  </a:cubicBezTo>
                  <a:cubicBezTo>
                    <a:pt x="63" y="20"/>
                    <a:pt x="1" y="95"/>
                    <a:pt x="26" y="157"/>
                  </a:cubicBezTo>
                  <a:cubicBezTo>
                    <a:pt x="201" y="582"/>
                    <a:pt x="463" y="932"/>
                    <a:pt x="788" y="1244"/>
                  </a:cubicBezTo>
                  <a:cubicBezTo>
                    <a:pt x="875" y="1319"/>
                    <a:pt x="950" y="1394"/>
                    <a:pt x="1025" y="1469"/>
                  </a:cubicBezTo>
                  <a:cubicBezTo>
                    <a:pt x="1113" y="1532"/>
                    <a:pt x="1188" y="1607"/>
                    <a:pt x="1250" y="1682"/>
                  </a:cubicBezTo>
                  <a:lnTo>
                    <a:pt x="1238" y="1682"/>
                  </a:lnTo>
                  <a:cubicBezTo>
                    <a:pt x="1175" y="1644"/>
                    <a:pt x="1125" y="1632"/>
                    <a:pt x="1063" y="1619"/>
                  </a:cubicBezTo>
                  <a:cubicBezTo>
                    <a:pt x="1025" y="1607"/>
                    <a:pt x="988" y="1604"/>
                    <a:pt x="952" y="1604"/>
                  </a:cubicBezTo>
                  <a:cubicBezTo>
                    <a:pt x="916" y="1604"/>
                    <a:pt x="882" y="1607"/>
                    <a:pt x="850" y="1607"/>
                  </a:cubicBezTo>
                  <a:cubicBezTo>
                    <a:pt x="824" y="1570"/>
                    <a:pt x="779" y="1551"/>
                    <a:pt x="735" y="1551"/>
                  </a:cubicBezTo>
                  <a:cubicBezTo>
                    <a:pt x="673" y="1551"/>
                    <a:pt x="613" y="1589"/>
                    <a:pt x="613" y="1669"/>
                  </a:cubicBezTo>
                  <a:cubicBezTo>
                    <a:pt x="625" y="1694"/>
                    <a:pt x="625" y="1732"/>
                    <a:pt x="625" y="1757"/>
                  </a:cubicBezTo>
                  <a:cubicBezTo>
                    <a:pt x="625" y="1825"/>
                    <a:pt x="688" y="1883"/>
                    <a:pt x="756" y="1883"/>
                  </a:cubicBezTo>
                  <a:cubicBezTo>
                    <a:pt x="762" y="1883"/>
                    <a:pt x="769" y="1883"/>
                    <a:pt x="775" y="1882"/>
                  </a:cubicBezTo>
                  <a:cubicBezTo>
                    <a:pt x="828" y="1866"/>
                    <a:pt x="880" y="1859"/>
                    <a:pt x="932" y="1859"/>
                  </a:cubicBezTo>
                  <a:cubicBezTo>
                    <a:pt x="1003" y="1859"/>
                    <a:pt x="1072" y="1872"/>
                    <a:pt x="1138" y="1894"/>
                  </a:cubicBezTo>
                  <a:cubicBezTo>
                    <a:pt x="1178" y="1907"/>
                    <a:pt x="1219" y="1916"/>
                    <a:pt x="1258" y="1916"/>
                  </a:cubicBezTo>
                  <a:cubicBezTo>
                    <a:pt x="1329" y="1916"/>
                    <a:pt x="1393" y="1887"/>
                    <a:pt x="1425" y="1807"/>
                  </a:cubicBezTo>
                  <a:cubicBezTo>
                    <a:pt x="1513" y="1569"/>
                    <a:pt x="1263" y="1419"/>
                    <a:pt x="1125" y="1269"/>
                  </a:cubicBezTo>
                  <a:cubicBezTo>
                    <a:pt x="788" y="932"/>
                    <a:pt x="463" y="545"/>
                    <a:pt x="276" y="95"/>
                  </a:cubicBezTo>
                  <a:cubicBezTo>
                    <a:pt x="255" y="43"/>
                    <a:pt x="218"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7" name="Google Shape;5327;p15"/>
            <p:cNvSpPr/>
            <p:nvPr/>
          </p:nvSpPr>
          <p:spPr>
            <a:xfrm>
              <a:off x="5652425" y="4118700"/>
              <a:ext cx="228600" cy="36750"/>
            </a:xfrm>
            <a:custGeom>
              <a:avLst/>
              <a:gdLst/>
              <a:ahLst/>
              <a:cxnLst/>
              <a:rect l="l" t="t" r="r" b="b"/>
              <a:pathLst>
                <a:path w="9144" h="1470" extrusionOk="0">
                  <a:moveTo>
                    <a:pt x="8951" y="0"/>
                  </a:moveTo>
                  <a:cubicBezTo>
                    <a:pt x="8919" y="0"/>
                    <a:pt x="8887" y="38"/>
                    <a:pt x="8906" y="76"/>
                  </a:cubicBezTo>
                  <a:cubicBezTo>
                    <a:pt x="8956" y="176"/>
                    <a:pt x="8931" y="351"/>
                    <a:pt x="8869" y="451"/>
                  </a:cubicBezTo>
                  <a:cubicBezTo>
                    <a:pt x="8806" y="563"/>
                    <a:pt x="8706" y="626"/>
                    <a:pt x="8569" y="663"/>
                  </a:cubicBezTo>
                  <a:cubicBezTo>
                    <a:pt x="8455" y="698"/>
                    <a:pt x="8335" y="711"/>
                    <a:pt x="8213" y="711"/>
                  </a:cubicBezTo>
                  <a:cubicBezTo>
                    <a:pt x="8027" y="711"/>
                    <a:pt x="7838" y="681"/>
                    <a:pt x="7657" y="651"/>
                  </a:cubicBezTo>
                  <a:cubicBezTo>
                    <a:pt x="7517" y="628"/>
                    <a:pt x="7377" y="611"/>
                    <a:pt x="7239" y="611"/>
                  </a:cubicBezTo>
                  <a:cubicBezTo>
                    <a:pt x="7069" y="611"/>
                    <a:pt x="6903" y="637"/>
                    <a:pt x="6744" y="713"/>
                  </a:cubicBezTo>
                  <a:cubicBezTo>
                    <a:pt x="6607" y="776"/>
                    <a:pt x="6494" y="863"/>
                    <a:pt x="6357" y="901"/>
                  </a:cubicBezTo>
                  <a:cubicBezTo>
                    <a:pt x="6276" y="926"/>
                    <a:pt x="6195" y="935"/>
                    <a:pt x="6113" y="935"/>
                  </a:cubicBezTo>
                  <a:cubicBezTo>
                    <a:pt x="6032" y="935"/>
                    <a:pt x="5951" y="926"/>
                    <a:pt x="5870" y="913"/>
                  </a:cubicBezTo>
                  <a:cubicBezTo>
                    <a:pt x="5716" y="893"/>
                    <a:pt x="5555" y="880"/>
                    <a:pt x="5392" y="880"/>
                  </a:cubicBezTo>
                  <a:cubicBezTo>
                    <a:pt x="5251" y="880"/>
                    <a:pt x="5109" y="890"/>
                    <a:pt x="4970" y="913"/>
                  </a:cubicBezTo>
                  <a:cubicBezTo>
                    <a:pt x="4657" y="963"/>
                    <a:pt x="4358" y="1088"/>
                    <a:pt x="4045" y="1101"/>
                  </a:cubicBezTo>
                  <a:cubicBezTo>
                    <a:pt x="4023" y="1102"/>
                    <a:pt x="4001" y="1103"/>
                    <a:pt x="3979" y="1103"/>
                  </a:cubicBezTo>
                  <a:cubicBezTo>
                    <a:pt x="3669" y="1103"/>
                    <a:pt x="3399" y="949"/>
                    <a:pt x="3095" y="926"/>
                  </a:cubicBezTo>
                  <a:cubicBezTo>
                    <a:pt x="3086" y="925"/>
                    <a:pt x="3078" y="925"/>
                    <a:pt x="3069" y="925"/>
                  </a:cubicBezTo>
                  <a:cubicBezTo>
                    <a:pt x="2771" y="925"/>
                    <a:pt x="2562" y="1129"/>
                    <a:pt x="2283" y="1226"/>
                  </a:cubicBezTo>
                  <a:cubicBezTo>
                    <a:pt x="2227" y="1246"/>
                    <a:pt x="2173" y="1254"/>
                    <a:pt x="2120" y="1254"/>
                  </a:cubicBezTo>
                  <a:cubicBezTo>
                    <a:pt x="1977" y="1254"/>
                    <a:pt x="1846" y="1190"/>
                    <a:pt x="1708" y="1126"/>
                  </a:cubicBezTo>
                  <a:cubicBezTo>
                    <a:pt x="1558" y="1063"/>
                    <a:pt x="1396" y="1013"/>
                    <a:pt x="1233" y="976"/>
                  </a:cubicBezTo>
                  <a:cubicBezTo>
                    <a:pt x="1058" y="951"/>
                    <a:pt x="883" y="963"/>
                    <a:pt x="721" y="951"/>
                  </a:cubicBezTo>
                  <a:cubicBezTo>
                    <a:pt x="521" y="926"/>
                    <a:pt x="321" y="938"/>
                    <a:pt x="159" y="801"/>
                  </a:cubicBezTo>
                  <a:cubicBezTo>
                    <a:pt x="142" y="787"/>
                    <a:pt x="124" y="781"/>
                    <a:pt x="107" y="781"/>
                  </a:cubicBezTo>
                  <a:cubicBezTo>
                    <a:pt x="48" y="781"/>
                    <a:pt x="0" y="852"/>
                    <a:pt x="59" y="901"/>
                  </a:cubicBezTo>
                  <a:cubicBezTo>
                    <a:pt x="309" y="1151"/>
                    <a:pt x="609" y="1226"/>
                    <a:pt x="958" y="1238"/>
                  </a:cubicBezTo>
                  <a:cubicBezTo>
                    <a:pt x="1108" y="1251"/>
                    <a:pt x="1271" y="1238"/>
                    <a:pt x="1433" y="1263"/>
                  </a:cubicBezTo>
                  <a:cubicBezTo>
                    <a:pt x="1633" y="1288"/>
                    <a:pt x="1821" y="1388"/>
                    <a:pt x="2008" y="1438"/>
                  </a:cubicBezTo>
                  <a:cubicBezTo>
                    <a:pt x="2089" y="1457"/>
                    <a:pt x="2164" y="1469"/>
                    <a:pt x="2238" y="1469"/>
                  </a:cubicBezTo>
                  <a:cubicBezTo>
                    <a:pt x="2311" y="1469"/>
                    <a:pt x="2383" y="1457"/>
                    <a:pt x="2458" y="1426"/>
                  </a:cubicBezTo>
                  <a:cubicBezTo>
                    <a:pt x="2608" y="1376"/>
                    <a:pt x="2733" y="1288"/>
                    <a:pt x="2883" y="1238"/>
                  </a:cubicBezTo>
                  <a:cubicBezTo>
                    <a:pt x="2976" y="1208"/>
                    <a:pt x="3071" y="1197"/>
                    <a:pt x="3165" y="1197"/>
                  </a:cubicBezTo>
                  <a:cubicBezTo>
                    <a:pt x="3426" y="1197"/>
                    <a:pt x="3692" y="1282"/>
                    <a:pt x="3958" y="1301"/>
                  </a:cubicBezTo>
                  <a:cubicBezTo>
                    <a:pt x="4017" y="1305"/>
                    <a:pt x="4077" y="1307"/>
                    <a:pt x="4137" y="1307"/>
                  </a:cubicBezTo>
                  <a:cubicBezTo>
                    <a:pt x="4415" y="1307"/>
                    <a:pt x="4692" y="1262"/>
                    <a:pt x="4970" y="1201"/>
                  </a:cubicBezTo>
                  <a:cubicBezTo>
                    <a:pt x="5132" y="1163"/>
                    <a:pt x="5295" y="1113"/>
                    <a:pt x="5457" y="1113"/>
                  </a:cubicBezTo>
                  <a:cubicBezTo>
                    <a:pt x="5645" y="1113"/>
                    <a:pt x="5820" y="1138"/>
                    <a:pt x="6007" y="1163"/>
                  </a:cubicBezTo>
                  <a:cubicBezTo>
                    <a:pt x="6100" y="1179"/>
                    <a:pt x="6197" y="1189"/>
                    <a:pt x="6294" y="1189"/>
                  </a:cubicBezTo>
                  <a:cubicBezTo>
                    <a:pt x="6353" y="1189"/>
                    <a:pt x="6412" y="1185"/>
                    <a:pt x="6469" y="1176"/>
                  </a:cubicBezTo>
                  <a:cubicBezTo>
                    <a:pt x="6632" y="1138"/>
                    <a:pt x="6769" y="1038"/>
                    <a:pt x="6919" y="963"/>
                  </a:cubicBezTo>
                  <a:cubicBezTo>
                    <a:pt x="7050" y="898"/>
                    <a:pt x="7184" y="875"/>
                    <a:pt x="7318" y="875"/>
                  </a:cubicBezTo>
                  <a:cubicBezTo>
                    <a:pt x="7545" y="875"/>
                    <a:pt x="7775" y="941"/>
                    <a:pt x="7994" y="988"/>
                  </a:cubicBezTo>
                  <a:cubicBezTo>
                    <a:pt x="8097" y="1011"/>
                    <a:pt x="8205" y="1025"/>
                    <a:pt x="8311" y="1025"/>
                  </a:cubicBezTo>
                  <a:cubicBezTo>
                    <a:pt x="8554" y="1025"/>
                    <a:pt x="8791" y="954"/>
                    <a:pt x="8956" y="763"/>
                  </a:cubicBezTo>
                  <a:cubicBezTo>
                    <a:pt x="9056" y="651"/>
                    <a:pt x="9106" y="513"/>
                    <a:pt x="9131" y="363"/>
                  </a:cubicBezTo>
                  <a:cubicBezTo>
                    <a:pt x="9144" y="213"/>
                    <a:pt x="9094" y="114"/>
                    <a:pt x="8981" y="14"/>
                  </a:cubicBezTo>
                  <a:cubicBezTo>
                    <a:pt x="8972" y="4"/>
                    <a:pt x="8962" y="0"/>
                    <a:pt x="8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8" name="Google Shape;5328;p15"/>
            <p:cNvSpPr/>
            <p:nvPr/>
          </p:nvSpPr>
          <p:spPr>
            <a:xfrm>
              <a:off x="5873025" y="4094200"/>
              <a:ext cx="22375" cy="57225"/>
            </a:xfrm>
            <a:custGeom>
              <a:avLst/>
              <a:gdLst/>
              <a:ahLst/>
              <a:cxnLst/>
              <a:rect l="l" t="t" r="r" b="b"/>
              <a:pathLst>
                <a:path w="895" h="2289" extrusionOk="0">
                  <a:moveTo>
                    <a:pt x="71" y="1"/>
                  </a:moveTo>
                  <a:cubicBezTo>
                    <a:pt x="31" y="1"/>
                    <a:pt x="1" y="50"/>
                    <a:pt x="32" y="81"/>
                  </a:cubicBezTo>
                  <a:cubicBezTo>
                    <a:pt x="345" y="331"/>
                    <a:pt x="695" y="694"/>
                    <a:pt x="557" y="1131"/>
                  </a:cubicBezTo>
                  <a:cubicBezTo>
                    <a:pt x="495" y="1318"/>
                    <a:pt x="370" y="1518"/>
                    <a:pt x="520" y="1706"/>
                  </a:cubicBezTo>
                  <a:cubicBezTo>
                    <a:pt x="557" y="1743"/>
                    <a:pt x="595" y="1768"/>
                    <a:pt x="607" y="1818"/>
                  </a:cubicBezTo>
                  <a:cubicBezTo>
                    <a:pt x="620" y="1868"/>
                    <a:pt x="607" y="1918"/>
                    <a:pt x="595" y="1956"/>
                  </a:cubicBezTo>
                  <a:cubicBezTo>
                    <a:pt x="557" y="2056"/>
                    <a:pt x="495" y="2143"/>
                    <a:pt x="432" y="2231"/>
                  </a:cubicBezTo>
                  <a:cubicBezTo>
                    <a:pt x="413" y="2260"/>
                    <a:pt x="439" y="2289"/>
                    <a:pt x="468" y="2289"/>
                  </a:cubicBezTo>
                  <a:cubicBezTo>
                    <a:pt x="477" y="2289"/>
                    <a:pt x="486" y="2286"/>
                    <a:pt x="495" y="2281"/>
                  </a:cubicBezTo>
                  <a:cubicBezTo>
                    <a:pt x="682" y="2193"/>
                    <a:pt x="820" y="2006"/>
                    <a:pt x="782" y="1793"/>
                  </a:cubicBezTo>
                  <a:cubicBezTo>
                    <a:pt x="782" y="1731"/>
                    <a:pt x="745" y="1681"/>
                    <a:pt x="745" y="1618"/>
                  </a:cubicBezTo>
                  <a:cubicBezTo>
                    <a:pt x="757" y="1581"/>
                    <a:pt x="770" y="1531"/>
                    <a:pt x="782" y="1481"/>
                  </a:cubicBezTo>
                  <a:cubicBezTo>
                    <a:pt x="807" y="1368"/>
                    <a:pt x="857" y="1243"/>
                    <a:pt x="870" y="1118"/>
                  </a:cubicBezTo>
                  <a:cubicBezTo>
                    <a:pt x="895" y="894"/>
                    <a:pt x="795" y="656"/>
                    <a:pt x="657" y="481"/>
                  </a:cubicBezTo>
                  <a:cubicBezTo>
                    <a:pt x="507" y="269"/>
                    <a:pt x="307" y="131"/>
                    <a:pt x="95" y="6"/>
                  </a:cubicBezTo>
                  <a:cubicBezTo>
                    <a:pt x="87" y="2"/>
                    <a:pt x="79" y="1"/>
                    <a:pt x="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9" name="Google Shape;5329;p15"/>
            <p:cNvSpPr/>
            <p:nvPr/>
          </p:nvSpPr>
          <p:spPr>
            <a:xfrm>
              <a:off x="5628250" y="4119425"/>
              <a:ext cx="117425" cy="53675"/>
            </a:xfrm>
            <a:custGeom>
              <a:avLst/>
              <a:gdLst/>
              <a:ahLst/>
              <a:cxnLst/>
              <a:rect l="l" t="t" r="r" b="b"/>
              <a:pathLst>
                <a:path w="4697" h="2147" extrusionOk="0">
                  <a:moveTo>
                    <a:pt x="87" y="1"/>
                  </a:moveTo>
                  <a:cubicBezTo>
                    <a:pt x="44" y="1"/>
                    <a:pt x="0" y="46"/>
                    <a:pt x="26" y="97"/>
                  </a:cubicBezTo>
                  <a:cubicBezTo>
                    <a:pt x="126" y="347"/>
                    <a:pt x="238" y="572"/>
                    <a:pt x="363" y="809"/>
                  </a:cubicBezTo>
                  <a:cubicBezTo>
                    <a:pt x="463" y="984"/>
                    <a:pt x="576" y="1172"/>
                    <a:pt x="738" y="1309"/>
                  </a:cubicBezTo>
                  <a:cubicBezTo>
                    <a:pt x="926" y="1459"/>
                    <a:pt x="1126" y="1522"/>
                    <a:pt x="1363" y="1559"/>
                  </a:cubicBezTo>
                  <a:cubicBezTo>
                    <a:pt x="1434" y="1567"/>
                    <a:pt x="1504" y="1568"/>
                    <a:pt x="1575" y="1568"/>
                  </a:cubicBezTo>
                  <a:cubicBezTo>
                    <a:pt x="1649" y="1568"/>
                    <a:pt x="1724" y="1566"/>
                    <a:pt x="1799" y="1566"/>
                  </a:cubicBezTo>
                  <a:cubicBezTo>
                    <a:pt x="1891" y="1566"/>
                    <a:pt x="1983" y="1570"/>
                    <a:pt x="2075" y="1584"/>
                  </a:cubicBezTo>
                  <a:cubicBezTo>
                    <a:pt x="2313" y="1622"/>
                    <a:pt x="2500" y="1747"/>
                    <a:pt x="2713" y="1859"/>
                  </a:cubicBezTo>
                  <a:cubicBezTo>
                    <a:pt x="2913" y="1971"/>
                    <a:pt x="3125" y="2059"/>
                    <a:pt x="3350" y="2109"/>
                  </a:cubicBezTo>
                  <a:cubicBezTo>
                    <a:pt x="3487" y="2133"/>
                    <a:pt x="3624" y="2147"/>
                    <a:pt x="3758" y="2147"/>
                  </a:cubicBezTo>
                  <a:cubicBezTo>
                    <a:pt x="3832" y="2147"/>
                    <a:pt x="3904" y="2143"/>
                    <a:pt x="3975" y="2134"/>
                  </a:cubicBezTo>
                  <a:cubicBezTo>
                    <a:pt x="4212" y="2096"/>
                    <a:pt x="4425" y="2009"/>
                    <a:pt x="4650" y="1922"/>
                  </a:cubicBezTo>
                  <a:cubicBezTo>
                    <a:pt x="4696" y="1898"/>
                    <a:pt x="4689" y="1820"/>
                    <a:pt x="4626" y="1820"/>
                  </a:cubicBezTo>
                  <a:cubicBezTo>
                    <a:pt x="4622" y="1820"/>
                    <a:pt x="4617" y="1821"/>
                    <a:pt x="4612" y="1822"/>
                  </a:cubicBezTo>
                  <a:cubicBezTo>
                    <a:pt x="4460" y="1866"/>
                    <a:pt x="4309" y="1873"/>
                    <a:pt x="4157" y="1873"/>
                  </a:cubicBezTo>
                  <a:cubicBezTo>
                    <a:pt x="4096" y="1873"/>
                    <a:pt x="4036" y="1872"/>
                    <a:pt x="3975" y="1872"/>
                  </a:cubicBezTo>
                  <a:cubicBezTo>
                    <a:pt x="3762" y="1859"/>
                    <a:pt x="3537" y="1847"/>
                    <a:pt x="3338" y="1797"/>
                  </a:cubicBezTo>
                  <a:cubicBezTo>
                    <a:pt x="3138" y="1759"/>
                    <a:pt x="2938" y="1697"/>
                    <a:pt x="2750" y="1609"/>
                  </a:cubicBezTo>
                  <a:cubicBezTo>
                    <a:pt x="2563" y="1509"/>
                    <a:pt x="2388" y="1409"/>
                    <a:pt x="2175" y="1359"/>
                  </a:cubicBezTo>
                  <a:cubicBezTo>
                    <a:pt x="1775" y="1272"/>
                    <a:pt x="1313" y="1322"/>
                    <a:pt x="951" y="1109"/>
                  </a:cubicBezTo>
                  <a:cubicBezTo>
                    <a:pt x="551" y="872"/>
                    <a:pt x="326" y="434"/>
                    <a:pt x="138" y="35"/>
                  </a:cubicBezTo>
                  <a:cubicBezTo>
                    <a:pt x="126" y="11"/>
                    <a:pt x="107" y="1"/>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0" name="Google Shape;5330;p15"/>
            <p:cNvSpPr/>
            <p:nvPr/>
          </p:nvSpPr>
          <p:spPr>
            <a:xfrm>
              <a:off x="5774250" y="4153625"/>
              <a:ext cx="88200" cy="16700"/>
            </a:xfrm>
            <a:custGeom>
              <a:avLst/>
              <a:gdLst/>
              <a:ahLst/>
              <a:cxnLst/>
              <a:rect l="l" t="t" r="r" b="b"/>
              <a:pathLst>
                <a:path w="3528" h="668" extrusionOk="0">
                  <a:moveTo>
                    <a:pt x="3414" y="1"/>
                  </a:moveTo>
                  <a:cubicBezTo>
                    <a:pt x="3408" y="1"/>
                    <a:pt x="3402" y="2"/>
                    <a:pt x="3396" y="4"/>
                  </a:cubicBezTo>
                  <a:cubicBezTo>
                    <a:pt x="2914" y="187"/>
                    <a:pt x="2422" y="371"/>
                    <a:pt x="1910" y="371"/>
                  </a:cubicBezTo>
                  <a:cubicBezTo>
                    <a:pt x="1864" y="371"/>
                    <a:pt x="1818" y="369"/>
                    <a:pt x="1771" y="366"/>
                  </a:cubicBezTo>
                  <a:cubicBezTo>
                    <a:pt x="1535" y="355"/>
                    <a:pt x="1299" y="299"/>
                    <a:pt x="1055" y="299"/>
                  </a:cubicBezTo>
                  <a:cubicBezTo>
                    <a:pt x="1015" y="299"/>
                    <a:pt x="975" y="300"/>
                    <a:pt x="934" y="304"/>
                  </a:cubicBezTo>
                  <a:cubicBezTo>
                    <a:pt x="691" y="315"/>
                    <a:pt x="439" y="462"/>
                    <a:pt x="185" y="462"/>
                  </a:cubicBezTo>
                  <a:cubicBezTo>
                    <a:pt x="152" y="462"/>
                    <a:pt x="118" y="459"/>
                    <a:pt x="84" y="454"/>
                  </a:cubicBezTo>
                  <a:cubicBezTo>
                    <a:pt x="81" y="453"/>
                    <a:pt x="77" y="452"/>
                    <a:pt x="74" y="452"/>
                  </a:cubicBezTo>
                  <a:cubicBezTo>
                    <a:pt x="19" y="452"/>
                    <a:pt x="1" y="542"/>
                    <a:pt x="59" y="554"/>
                  </a:cubicBezTo>
                  <a:cubicBezTo>
                    <a:pt x="162" y="582"/>
                    <a:pt x="262" y="590"/>
                    <a:pt x="361" y="590"/>
                  </a:cubicBezTo>
                  <a:cubicBezTo>
                    <a:pt x="525" y="590"/>
                    <a:pt x="687" y="566"/>
                    <a:pt x="859" y="566"/>
                  </a:cubicBezTo>
                  <a:cubicBezTo>
                    <a:pt x="1172" y="566"/>
                    <a:pt x="1484" y="653"/>
                    <a:pt x="1796" y="666"/>
                  </a:cubicBezTo>
                  <a:cubicBezTo>
                    <a:pt x="1821" y="667"/>
                    <a:pt x="1846" y="668"/>
                    <a:pt x="1871" y="668"/>
                  </a:cubicBezTo>
                  <a:cubicBezTo>
                    <a:pt x="2431" y="668"/>
                    <a:pt x="2956" y="405"/>
                    <a:pt x="3458" y="154"/>
                  </a:cubicBezTo>
                  <a:cubicBezTo>
                    <a:pt x="3527" y="119"/>
                    <a:pt x="3480" y="1"/>
                    <a:pt x="34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1" name="Google Shape;5331;p15"/>
            <p:cNvSpPr/>
            <p:nvPr/>
          </p:nvSpPr>
          <p:spPr>
            <a:xfrm>
              <a:off x="5460175" y="3964525"/>
              <a:ext cx="97050" cy="215450"/>
            </a:xfrm>
            <a:custGeom>
              <a:avLst/>
              <a:gdLst/>
              <a:ahLst/>
              <a:cxnLst/>
              <a:rect l="l" t="t" r="r" b="b"/>
              <a:pathLst>
                <a:path w="3882" h="8618" extrusionOk="0">
                  <a:moveTo>
                    <a:pt x="3633" y="1"/>
                  </a:moveTo>
                  <a:cubicBezTo>
                    <a:pt x="3607" y="1"/>
                    <a:pt x="3579" y="7"/>
                    <a:pt x="3550" y="20"/>
                  </a:cubicBezTo>
                  <a:cubicBezTo>
                    <a:pt x="2862" y="320"/>
                    <a:pt x="2250" y="744"/>
                    <a:pt x="1663" y="1207"/>
                  </a:cubicBezTo>
                  <a:cubicBezTo>
                    <a:pt x="1100" y="1644"/>
                    <a:pt x="626" y="2169"/>
                    <a:pt x="351" y="2844"/>
                  </a:cubicBezTo>
                  <a:cubicBezTo>
                    <a:pt x="76" y="3506"/>
                    <a:pt x="1" y="4244"/>
                    <a:pt x="101" y="4956"/>
                  </a:cubicBezTo>
                  <a:cubicBezTo>
                    <a:pt x="213" y="5631"/>
                    <a:pt x="513" y="6293"/>
                    <a:pt x="875" y="6868"/>
                  </a:cubicBezTo>
                  <a:cubicBezTo>
                    <a:pt x="1075" y="7205"/>
                    <a:pt x="1313" y="7518"/>
                    <a:pt x="1550" y="7818"/>
                  </a:cubicBezTo>
                  <a:cubicBezTo>
                    <a:pt x="1800" y="8118"/>
                    <a:pt x="2063" y="8417"/>
                    <a:pt x="2413" y="8605"/>
                  </a:cubicBezTo>
                  <a:cubicBezTo>
                    <a:pt x="2430" y="8614"/>
                    <a:pt x="2447" y="8617"/>
                    <a:pt x="2464" y="8617"/>
                  </a:cubicBezTo>
                  <a:cubicBezTo>
                    <a:pt x="2564" y="8617"/>
                    <a:pt x="2633" y="8471"/>
                    <a:pt x="2525" y="8417"/>
                  </a:cubicBezTo>
                  <a:cubicBezTo>
                    <a:pt x="2213" y="8267"/>
                    <a:pt x="1975" y="8018"/>
                    <a:pt x="1750" y="7755"/>
                  </a:cubicBezTo>
                  <a:cubicBezTo>
                    <a:pt x="1550" y="7505"/>
                    <a:pt x="1363" y="7230"/>
                    <a:pt x="1200" y="6955"/>
                  </a:cubicBezTo>
                  <a:cubicBezTo>
                    <a:pt x="1050" y="6680"/>
                    <a:pt x="900" y="6393"/>
                    <a:pt x="788" y="6093"/>
                  </a:cubicBezTo>
                  <a:cubicBezTo>
                    <a:pt x="663" y="5793"/>
                    <a:pt x="576" y="5468"/>
                    <a:pt x="501" y="5143"/>
                  </a:cubicBezTo>
                  <a:cubicBezTo>
                    <a:pt x="363" y="4493"/>
                    <a:pt x="338" y="3819"/>
                    <a:pt x="488" y="3169"/>
                  </a:cubicBezTo>
                  <a:cubicBezTo>
                    <a:pt x="651" y="2482"/>
                    <a:pt x="1025" y="1894"/>
                    <a:pt x="1563" y="1444"/>
                  </a:cubicBezTo>
                  <a:cubicBezTo>
                    <a:pt x="1863" y="1182"/>
                    <a:pt x="2200" y="969"/>
                    <a:pt x="2563" y="819"/>
                  </a:cubicBezTo>
                  <a:cubicBezTo>
                    <a:pt x="2937" y="657"/>
                    <a:pt x="3300" y="482"/>
                    <a:pt x="3675" y="332"/>
                  </a:cubicBezTo>
                  <a:cubicBezTo>
                    <a:pt x="3881" y="256"/>
                    <a:pt x="3804" y="1"/>
                    <a:pt x="3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2" name="Google Shape;5332;p15"/>
            <p:cNvSpPr/>
            <p:nvPr/>
          </p:nvSpPr>
          <p:spPr>
            <a:xfrm>
              <a:off x="5801125" y="3999150"/>
              <a:ext cx="149575" cy="261450"/>
            </a:xfrm>
            <a:custGeom>
              <a:avLst/>
              <a:gdLst/>
              <a:ahLst/>
              <a:cxnLst/>
              <a:rect l="l" t="t" r="r" b="b"/>
              <a:pathLst>
                <a:path w="5983" h="10458" extrusionOk="0">
                  <a:moveTo>
                    <a:pt x="1263" y="0"/>
                  </a:moveTo>
                  <a:cubicBezTo>
                    <a:pt x="1127" y="0"/>
                    <a:pt x="1050" y="240"/>
                    <a:pt x="1196" y="297"/>
                  </a:cubicBezTo>
                  <a:cubicBezTo>
                    <a:pt x="1446" y="409"/>
                    <a:pt x="1709" y="484"/>
                    <a:pt x="1959" y="609"/>
                  </a:cubicBezTo>
                  <a:cubicBezTo>
                    <a:pt x="2196" y="734"/>
                    <a:pt x="2433" y="872"/>
                    <a:pt x="2646" y="1022"/>
                  </a:cubicBezTo>
                  <a:cubicBezTo>
                    <a:pt x="3108" y="1321"/>
                    <a:pt x="3508" y="1684"/>
                    <a:pt x="3921" y="2046"/>
                  </a:cubicBezTo>
                  <a:cubicBezTo>
                    <a:pt x="4670" y="2721"/>
                    <a:pt x="5383" y="3471"/>
                    <a:pt x="5620" y="4483"/>
                  </a:cubicBezTo>
                  <a:cubicBezTo>
                    <a:pt x="5720" y="4945"/>
                    <a:pt x="5720" y="5420"/>
                    <a:pt x="5608" y="5883"/>
                  </a:cubicBezTo>
                  <a:cubicBezTo>
                    <a:pt x="5495" y="6345"/>
                    <a:pt x="5358" y="6795"/>
                    <a:pt x="5133" y="7207"/>
                  </a:cubicBezTo>
                  <a:cubicBezTo>
                    <a:pt x="4670" y="8070"/>
                    <a:pt x="3983" y="8744"/>
                    <a:pt x="3158" y="9232"/>
                  </a:cubicBezTo>
                  <a:cubicBezTo>
                    <a:pt x="2221" y="9782"/>
                    <a:pt x="1146" y="10119"/>
                    <a:pt x="84" y="10307"/>
                  </a:cubicBezTo>
                  <a:cubicBezTo>
                    <a:pt x="0" y="10319"/>
                    <a:pt x="20" y="10457"/>
                    <a:pt x="99" y="10457"/>
                  </a:cubicBezTo>
                  <a:cubicBezTo>
                    <a:pt x="102" y="10457"/>
                    <a:pt x="106" y="10457"/>
                    <a:pt x="109" y="10457"/>
                  </a:cubicBezTo>
                  <a:cubicBezTo>
                    <a:pt x="1121" y="10332"/>
                    <a:pt x="2109" y="10107"/>
                    <a:pt x="3021" y="9632"/>
                  </a:cubicBezTo>
                  <a:cubicBezTo>
                    <a:pt x="3908" y="9182"/>
                    <a:pt x="4733" y="8520"/>
                    <a:pt x="5270" y="7657"/>
                  </a:cubicBezTo>
                  <a:cubicBezTo>
                    <a:pt x="5545" y="7245"/>
                    <a:pt x="5745" y="6782"/>
                    <a:pt x="5858" y="6295"/>
                  </a:cubicBezTo>
                  <a:cubicBezTo>
                    <a:pt x="5983" y="5820"/>
                    <a:pt x="5970" y="5283"/>
                    <a:pt x="5908" y="4808"/>
                  </a:cubicBezTo>
                  <a:cubicBezTo>
                    <a:pt x="5783" y="3771"/>
                    <a:pt x="5195" y="2884"/>
                    <a:pt x="4520" y="2121"/>
                  </a:cubicBezTo>
                  <a:cubicBezTo>
                    <a:pt x="4096" y="1646"/>
                    <a:pt x="3571" y="1271"/>
                    <a:pt x="3021" y="934"/>
                  </a:cubicBezTo>
                  <a:cubicBezTo>
                    <a:pt x="2746" y="759"/>
                    <a:pt x="2458" y="609"/>
                    <a:pt x="2171" y="459"/>
                  </a:cubicBezTo>
                  <a:cubicBezTo>
                    <a:pt x="1884" y="309"/>
                    <a:pt x="1609" y="134"/>
                    <a:pt x="1309" y="9"/>
                  </a:cubicBezTo>
                  <a:cubicBezTo>
                    <a:pt x="1293" y="3"/>
                    <a:pt x="1278" y="0"/>
                    <a:pt x="1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3" name="Google Shape;5333;p15"/>
            <p:cNvSpPr/>
            <p:nvPr/>
          </p:nvSpPr>
          <p:spPr>
            <a:xfrm>
              <a:off x="5874575" y="4033250"/>
              <a:ext cx="57700" cy="183325"/>
            </a:xfrm>
            <a:custGeom>
              <a:avLst/>
              <a:gdLst/>
              <a:ahLst/>
              <a:cxnLst/>
              <a:rect l="l" t="t" r="r" b="b"/>
              <a:pathLst>
                <a:path w="2308" h="7333" extrusionOk="0">
                  <a:moveTo>
                    <a:pt x="49" y="1"/>
                  </a:moveTo>
                  <a:cubicBezTo>
                    <a:pt x="21" y="1"/>
                    <a:pt x="0" y="37"/>
                    <a:pt x="20" y="57"/>
                  </a:cubicBezTo>
                  <a:cubicBezTo>
                    <a:pt x="458" y="395"/>
                    <a:pt x="758" y="907"/>
                    <a:pt x="1033" y="1370"/>
                  </a:cubicBezTo>
                  <a:cubicBezTo>
                    <a:pt x="1320" y="1832"/>
                    <a:pt x="1582" y="2319"/>
                    <a:pt x="1782" y="2832"/>
                  </a:cubicBezTo>
                  <a:cubicBezTo>
                    <a:pt x="1970" y="3319"/>
                    <a:pt x="2107" y="3869"/>
                    <a:pt x="2057" y="4406"/>
                  </a:cubicBezTo>
                  <a:cubicBezTo>
                    <a:pt x="2007" y="4944"/>
                    <a:pt x="1807" y="5468"/>
                    <a:pt x="1520" y="5931"/>
                  </a:cubicBezTo>
                  <a:cubicBezTo>
                    <a:pt x="1357" y="6193"/>
                    <a:pt x="1170" y="6431"/>
                    <a:pt x="958" y="6643"/>
                  </a:cubicBezTo>
                  <a:cubicBezTo>
                    <a:pt x="745" y="6868"/>
                    <a:pt x="533" y="7081"/>
                    <a:pt x="295" y="7280"/>
                  </a:cubicBezTo>
                  <a:cubicBezTo>
                    <a:pt x="273" y="7292"/>
                    <a:pt x="300" y="7332"/>
                    <a:pt x="324" y="7332"/>
                  </a:cubicBezTo>
                  <a:cubicBezTo>
                    <a:pt x="327" y="7332"/>
                    <a:pt x="330" y="7332"/>
                    <a:pt x="333" y="7330"/>
                  </a:cubicBezTo>
                  <a:cubicBezTo>
                    <a:pt x="808" y="7006"/>
                    <a:pt x="1208" y="6643"/>
                    <a:pt x="1532" y="6168"/>
                  </a:cubicBezTo>
                  <a:cubicBezTo>
                    <a:pt x="1857" y="5706"/>
                    <a:pt x="2107" y="5206"/>
                    <a:pt x="2207" y="4656"/>
                  </a:cubicBezTo>
                  <a:cubicBezTo>
                    <a:pt x="2307" y="4094"/>
                    <a:pt x="2282" y="3544"/>
                    <a:pt x="2107" y="3007"/>
                  </a:cubicBezTo>
                  <a:cubicBezTo>
                    <a:pt x="1932" y="2457"/>
                    <a:pt x="1632" y="1969"/>
                    <a:pt x="1332" y="1470"/>
                  </a:cubicBezTo>
                  <a:cubicBezTo>
                    <a:pt x="970" y="920"/>
                    <a:pt x="620" y="382"/>
                    <a:pt x="70" y="7"/>
                  </a:cubicBezTo>
                  <a:cubicBezTo>
                    <a:pt x="63" y="3"/>
                    <a:pt x="56"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4" name="Google Shape;5334;p15"/>
            <p:cNvSpPr/>
            <p:nvPr/>
          </p:nvSpPr>
          <p:spPr>
            <a:xfrm>
              <a:off x="5475800" y="3970275"/>
              <a:ext cx="85750" cy="170200"/>
            </a:xfrm>
            <a:custGeom>
              <a:avLst/>
              <a:gdLst/>
              <a:ahLst/>
              <a:cxnLst/>
              <a:rect l="l" t="t" r="r" b="b"/>
              <a:pathLst>
                <a:path w="3430" h="6808" extrusionOk="0">
                  <a:moveTo>
                    <a:pt x="3235" y="0"/>
                  </a:moveTo>
                  <a:cubicBezTo>
                    <a:pt x="3227" y="0"/>
                    <a:pt x="3220" y="1"/>
                    <a:pt x="3212" y="2"/>
                  </a:cubicBezTo>
                  <a:cubicBezTo>
                    <a:pt x="2687" y="90"/>
                    <a:pt x="2200" y="327"/>
                    <a:pt x="1763" y="639"/>
                  </a:cubicBezTo>
                  <a:cubicBezTo>
                    <a:pt x="1325" y="964"/>
                    <a:pt x="913" y="1364"/>
                    <a:pt x="613" y="1827"/>
                  </a:cubicBezTo>
                  <a:cubicBezTo>
                    <a:pt x="288" y="2351"/>
                    <a:pt x="188" y="2989"/>
                    <a:pt x="113" y="3589"/>
                  </a:cubicBezTo>
                  <a:cubicBezTo>
                    <a:pt x="38" y="4176"/>
                    <a:pt x="1" y="4763"/>
                    <a:pt x="125" y="5338"/>
                  </a:cubicBezTo>
                  <a:cubicBezTo>
                    <a:pt x="250" y="5901"/>
                    <a:pt x="525" y="6400"/>
                    <a:pt x="938" y="6800"/>
                  </a:cubicBezTo>
                  <a:cubicBezTo>
                    <a:pt x="945" y="6805"/>
                    <a:pt x="953" y="6807"/>
                    <a:pt x="960" y="6807"/>
                  </a:cubicBezTo>
                  <a:cubicBezTo>
                    <a:pt x="992" y="6807"/>
                    <a:pt x="1020" y="6771"/>
                    <a:pt x="1000" y="6750"/>
                  </a:cubicBezTo>
                  <a:cubicBezTo>
                    <a:pt x="225" y="6001"/>
                    <a:pt x="125" y="4776"/>
                    <a:pt x="275" y="3776"/>
                  </a:cubicBezTo>
                  <a:cubicBezTo>
                    <a:pt x="325" y="3501"/>
                    <a:pt x="375" y="3214"/>
                    <a:pt x="450" y="2939"/>
                  </a:cubicBezTo>
                  <a:cubicBezTo>
                    <a:pt x="513" y="2651"/>
                    <a:pt x="588" y="2376"/>
                    <a:pt x="725" y="2114"/>
                  </a:cubicBezTo>
                  <a:cubicBezTo>
                    <a:pt x="963" y="1652"/>
                    <a:pt x="1363" y="1252"/>
                    <a:pt x="1775" y="939"/>
                  </a:cubicBezTo>
                  <a:cubicBezTo>
                    <a:pt x="2212" y="589"/>
                    <a:pt x="2725" y="340"/>
                    <a:pt x="3275" y="252"/>
                  </a:cubicBezTo>
                  <a:cubicBezTo>
                    <a:pt x="3429" y="228"/>
                    <a:pt x="3380" y="0"/>
                    <a:pt x="32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5" name="Google Shape;5335;p15"/>
            <p:cNvSpPr/>
            <p:nvPr/>
          </p:nvSpPr>
          <p:spPr>
            <a:xfrm>
              <a:off x="5384150" y="4030825"/>
              <a:ext cx="595725" cy="233600"/>
            </a:xfrm>
            <a:custGeom>
              <a:avLst/>
              <a:gdLst/>
              <a:ahLst/>
              <a:cxnLst/>
              <a:rect l="l" t="t" r="r" b="b"/>
              <a:pathLst>
                <a:path w="23829" h="9344" extrusionOk="0">
                  <a:moveTo>
                    <a:pt x="86" y="1"/>
                  </a:moveTo>
                  <a:cubicBezTo>
                    <a:pt x="46" y="1"/>
                    <a:pt x="1" y="37"/>
                    <a:pt x="17" y="79"/>
                  </a:cubicBezTo>
                  <a:cubicBezTo>
                    <a:pt x="330" y="829"/>
                    <a:pt x="680" y="1529"/>
                    <a:pt x="1142" y="2191"/>
                  </a:cubicBezTo>
                  <a:cubicBezTo>
                    <a:pt x="1605" y="2866"/>
                    <a:pt x="2129" y="3491"/>
                    <a:pt x="2717" y="4041"/>
                  </a:cubicBezTo>
                  <a:cubicBezTo>
                    <a:pt x="3941" y="5191"/>
                    <a:pt x="5391" y="6103"/>
                    <a:pt x="6928" y="6765"/>
                  </a:cubicBezTo>
                  <a:cubicBezTo>
                    <a:pt x="8740" y="7552"/>
                    <a:pt x="10640" y="8127"/>
                    <a:pt x="12552" y="8552"/>
                  </a:cubicBezTo>
                  <a:cubicBezTo>
                    <a:pt x="13526" y="8777"/>
                    <a:pt x="14501" y="8952"/>
                    <a:pt x="15488" y="9115"/>
                  </a:cubicBezTo>
                  <a:cubicBezTo>
                    <a:pt x="16307" y="9249"/>
                    <a:pt x="17135" y="9343"/>
                    <a:pt x="17964" y="9343"/>
                  </a:cubicBezTo>
                  <a:cubicBezTo>
                    <a:pt x="18059" y="9343"/>
                    <a:pt x="18155" y="9342"/>
                    <a:pt x="18250" y="9339"/>
                  </a:cubicBezTo>
                  <a:cubicBezTo>
                    <a:pt x="19112" y="9314"/>
                    <a:pt x="19962" y="9190"/>
                    <a:pt x="20812" y="8990"/>
                  </a:cubicBezTo>
                  <a:cubicBezTo>
                    <a:pt x="21624" y="8790"/>
                    <a:pt x="22449" y="8527"/>
                    <a:pt x="23199" y="8140"/>
                  </a:cubicBezTo>
                  <a:cubicBezTo>
                    <a:pt x="23386" y="8052"/>
                    <a:pt x="23574" y="7927"/>
                    <a:pt x="23761" y="7827"/>
                  </a:cubicBezTo>
                  <a:cubicBezTo>
                    <a:pt x="23828" y="7783"/>
                    <a:pt x="23786" y="7698"/>
                    <a:pt x="23723" y="7698"/>
                  </a:cubicBezTo>
                  <a:cubicBezTo>
                    <a:pt x="23715" y="7698"/>
                    <a:pt x="23707" y="7700"/>
                    <a:pt x="23699" y="7702"/>
                  </a:cubicBezTo>
                  <a:cubicBezTo>
                    <a:pt x="23311" y="7877"/>
                    <a:pt x="22899" y="8027"/>
                    <a:pt x="22512" y="8165"/>
                  </a:cubicBezTo>
                  <a:cubicBezTo>
                    <a:pt x="22112" y="8302"/>
                    <a:pt x="21712" y="8440"/>
                    <a:pt x="21312" y="8540"/>
                  </a:cubicBezTo>
                  <a:cubicBezTo>
                    <a:pt x="20500" y="8752"/>
                    <a:pt x="19675" y="8877"/>
                    <a:pt x="18838" y="8927"/>
                  </a:cubicBezTo>
                  <a:cubicBezTo>
                    <a:pt x="18588" y="8944"/>
                    <a:pt x="18338" y="8952"/>
                    <a:pt x="18090" y="8952"/>
                  </a:cubicBezTo>
                  <a:cubicBezTo>
                    <a:pt x="16486" y="8952"/>
                    <a:pt x="14908" y="8629"/>
                    <a:pt x="13339" y="8315"/>
                  </a:cubicBezTo>
                  <a:cubicBezTo>
                    <a:pt x="11452" y="7927"/>
                    <a:pt x="9540" y="7502"/>
                    <a:pt x="7765" y="6740"/>
                  </a:cubicBezTo>
                  <a:cubicBezTo>
                    <a:pt x="6216" y="6078"/>
                    <a:pt x="4729" y="5241"/>
                    <a:pt x="3442" y="4153"/>
                  </a:cubicBezTo>
                  <a:cubicBezTo>
                    <a:pt x="2829" y="3653"/>
                    <a:pt x="2254" y="3104"/>
                    <a:pt x="1742" y="2504"/>
                  </a:cubicBezTo>
                  <a:cubicBezTo>
                    <a:pt x="1217" y="1916"/>
                    <a:pt x="780" y="1254"/>
                    <a:pt x="405" y="554"/>
                  </a:cubicBezTo>
                  <a:cubicBezTo>
                    <a:pt x="305" y="392"/>
                    <a:pt x="217" y="217"/>
                    <a:pt x="130" y="29"/>
                  </a:cubicBezTo>
                  <a:cubicBezTo>
                    <a:pt x="122" y="9"/>
                    <a:pt x="105" y="1"/>
                    <a:pt x="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6" name="Google Shape;5336;p15"/>
            <p:cNvSpPr/>
            <p:nvPr/>
          </p:nvSpPr>
          <p:spPr>
            <a:xfrm>
              <a:off x="5374750" y="4051825"/>
              <a:ext cx="614475" cy="233850"/>
            </a:xfrm>
            <a:custGeom>
              <a:avLst/>
              <a:gdLst/>
              <a:ahLst/>
              <a:cxnLst/>
              <a:rect l="l" t="t" r="r" b="b"/>
              <a:pathLst>
                <a:path w="24579" h="9354" extrusionOk="0">
                  <a:moveTo>
                    <a:pt x="77" y="1"/>
                  </a:moveTo>
                  <a:cubicBezTo>
                    <a:pt x="39" y="1"/>
                    <a:pt x="1" y="45"/>
                    <a:pt x="19" y="89"/>
                  </a:cubicBezTo>
                  <a:cubicBezTo>
                    <a:pt x="656" y="1614"/>
                    <a:pt x="1681" y="2938"/>
                    <a:pt x="2905" y="4038"/>
                  </a:cubicBezTo>
                  <a:cubicBezTo>
                    <a:pt x="4192" y="5213"/>
                    <a:pt x="5717" y="6125"/>
                    <a:pt x="7292" y="6862"/>
                  </a:cubicBezTo>
                  <a:cubicBezTo>
                    <a:pt x="9029" y="7662"/>
                    <a:pt x="10853" y="8337"/>
                    <a:pt x="12715" y="8762"/>
                  </a:cubicBezTo>
                  <a:cubicBezTo>
                    <a:pt x="14441" y="9153"/>
                    <a:pt x="16221" y="9354"/>
                    <a:pt x="17994" y="9354"/>
                  </a:cubicBezTo>
                  <a:cubicBezTo>
                    <a:pt x="18147" y="9354"/>
                    <a:pt x="18299" y="9352"/>
                    <a:pt x="18451" y="9349"/>
                  </a:cubicBezTo>
                  <a:cubicBezTo>
                    <a:pt x="19413" y="9337"/>
                    <a:pt x="20376" y="9249"/>
                    <a:pt x="21313" y="9062"/>
                  </a:cubicBezTo>
                  <a:cubicBezTo>
                    <a:pt x="22200" y="8887"/>
                    <a:pt x="23063" y="8587"/>
                    <a:pt x="23900" y="8225"/>
                  </a:cubicBezTo>
                  <a:cubicBezTo>
                    <a:pt x="24112" y="8137"/>
                    <a:pt x="24312" y="8037"/>
                    <a:pt x="24500" y="7912"/>
                  </a:cubicBezTo>
                  <a:cubicBezTo>
                    <a:pt x="24578" y="7867"/>
                    <a:pt x="24546" y="7732"/>
                    <a:pt x="24457" y="7732"/>
                  </a:cubicBezTo>
                  <a:cubicBezTo>
                    <a:pt x="24447" y="7732"/>
                    <a:pt x="24436" y="7733"/>
                    <a:pt x="24425" y="7737"/>
                  </a:cubicBezTo>
                  <a:cubicBezTo>
                    <a:pt x="24000" y="7875"/>
                    <a:pt x="23587" y="8050"/>
                    <a:pt x="23163" y="8187"/>
                  </a:cubicBezTo>
                  <a:cubicBezTo>
                    <a:pt x="22750" y="8325"/>
                    <a:pt x="22325" y="8449"/>
                    <a:pt x="21888" y="8537"/>
                  </a:cubicBezTo>
                  <a:cubicBezTo>
                    <a:pt x="20976" y="8737"/>
                    <a:pt x="20063" y="8887"/>
                    <a:pt x="19126" y="8937"/>
                  </a:cubicBezTo>
                  <a:cubicBezTo>
                    <a:pt x="18741" y="8957"/>
                    <a:pt x="18354" y="8967"/>
                    <a:pt x="17968" y="8967"/>
                  </a:cubicBezTo>
                  <a:cubicBezTo>
                    <a:pt x="16460" y="8967"/>
                    <a:pt x="14947" y="8815"/>
                    <a:pt x="13465" y="8537"/>
                  </a:cubicBezTo>
                  <a:cubicBezTo>
                    <a:pt x="11616" y="8187"/>
                    <a:pt x="9791" y="7675"/>
                    <a:pt x="8079" y="6875"/>
                  </a:cubicBezTo>
                  <a:cubicBezTo>
                    <a:pt x="7242" y="6488"/>
                    <a:pt x="6417" y="6038"/>
                    <a:pt x="5617" y="5563"/>
                  </a:cubicBezTo>
                  <a:cubicBezTo>
                    <a:pt x="4930" y="5150"/>
                    <a:pt x="4242" y="4688"/>
                    <a:pt x="3605" y="4188"/>
                  </a:cubicBezTo>
                  <a:cubicBezTo>
                    <a:pt x="2343" y="3188"/>
                    <a:pt x="1168" y="1989"/>
                    <a:pt x="393" y="564"/>
                  </a:cubicBezTo>
                  <a:cubicBezTo>
                    <a:pt x="294" y="389"/>
                    <a:pt x="206" y="214"/>
                    <a:pt x="119" y="27"/>
                  </a:cubicBezTo>
                  <a:cubicBezTo>
                    <a:pt x="108" y="8"/>
                    <a:pt x="92" y="1"/>
                    <a:pt x="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7" name="Google Shape;5337;p15"/>
            <p:cNvSpPr/>
            <p:nvPr/>
          </p:nvSpPr>
          <p:spPr>
            <a:xfrm>
              <a:off x="5449600" y="4147775"/>
              <a:ext cx="431025" cy="154450"/>
            </a:xfrm>
            <a:custGeom>
              <a:avLst/>
              <a:gdLst/>
              <a:ahLst/>
              <a:cxnLst/>
              <a:rect l="l" t="t" r="r" b="b"/>
              <a:pathLst>
                <a:path w="17241" h="6178" extrusionOk="0">
                  <a:moveTo>
                    <a:pt x="107" y="0"/>
                  </a:moveTo>
                  <a:cubicBezTo>
                    <a:pt x="49" y="0"/>
                    <a:pt x="1" y="80"/>
                    <a:pt x="49" y="138"/>
                  </a:cubicBezTo>
                  <a:cubicBezTo>
                    <a:pt x="136" y="263"/>
                    <a:pt x="224" y="388"/>
                    <a:pt x="311" y="513"/>
                  </a:cubicBezTo>
                  <a:cubicBezTo>
                    <a:pt x="411" y="638"/>
                    <a:pt x="511" y="750"/>
                    <a:pt x="611" y="862"/>
                  </a:cubicBezTo>
                  <a:cubicBezTo>
                    <a:pt x="811" y="1112"/>
                    <a:pt x="1011" y="1350"/>
                    <a:pt x="1223" y="1575"/>
                  </a:cubicBezTo>
                  <a:cubicBezTo>
                    <a:pt x="1648" y="2037"/>
                    <a:pt x="2098" y="2462"/>
                    <a:pt x="2573" y="2862"/>
                  </a:cubicBezTo>
                  <a:cubicBezTo>
                    <a:pt x="3510" y="3662"/>
                    <a:pt x="4548" y="4349"/>
                    <a:pt x="5672" y="4836"/>
                  </a:cubicBezTo>
                  <a:cubicBezTo>
                    <a:pt x="7752" y="5725"/>
                    <a:pt x="10025" y="6178"/>
                    <a:pt x="12289" y="6178"/>
                  </a:cubicBezTo>
                  <a:cubicBezTo>
                    <a:pt x="12542" y="6178"/>
                    <a:pt x="12794" y="6172"/>
                    <a:pt x="13045" y="6161"/>
                  </a:cubicBezTo>
                  <a:cubicBezTo>
                    <a:pt x="13733" y="6136"/>
                    <a:pt x="14433" y="6074"/>
                    <a:pt x="15120" y="5949"/>
                  </a:cubicBezTo>
                  <a:cubicBezTo>
                    <a:pt x="15457" y="5886"/>
                    <a:pt x="15795" y="5824"/>
                    <a:pt x="16120" y="5749"/>
                  </a:cubicBezTo>
                  <a:cubicBezTo>
                    <a:pt x="16469" y="5661"/>
                    <a:pt x="16819" y="5586"/>
                    <a:pt x="17132" y="5436"/>
                  </a:cubicBezTo>
                  <a:cubicBezTo>
                    <a:pt x="17241" y="5388"/>
                    <a:pt x="17197" y="5198"/>
                    <a:pt x="17080" y="5198"/>
                  </a:cubicBezTo>
                  <a:cubicBezTo>
                    <a:pt x="17077" y="5198"/>
                    <a:pt x="17073" y="5198"/>
                    <a:pt x="17069" y="5199"/>
                  </a:cubicBezTo>
                  <a:cubicBezTo>
                    <a:pt x="16769" y="5236"/>
                    <a:pt x="16482" y="5311"/>
                    <a:pt x="16182" y="5374"/>
                  </a:cubicBezTo>
                  <a:cubicBezTo>
                    <a:pt x="15882" y="5436"/>
                    <a:pt x="15582" y="5486"/>
                    <a:pt x="15282" y="5536"/>
                  </a:cubicBezTo>
                  <a:cubicBezTo>
                    <a:pt x="14695" y="5636"/>
                    <a:pt x="14095" y="5699"/>
                    <a:pt x="13508" y="5749"/>
                  </a:cubicBezTo>
                  <a:cubicBezTo>
                    <a:pt x="13081" y="5775"/>
                    <a:pt x="12653" y="5789"/>
                    <a:pt x="12225" y="5789"/>
                  </a:cubicBezTo>
                  <a:cubicBezTo>
                    <a:pt x="11437" y="5789"/>
                    <a:pt x="10649" y="5742"/>
                    <a:pt x="9871" y="5636"/>
                  </a:cubicBezTo>
                  <a:cubicBezTo>
                    <a:pt x="8647" y="5474"/>
                    <a:pt x="7409" y="5199"/>
                    <a:pt x="6247" y="4761"/>
                  </a:cubicBezTo>
                  <a:cubicBezTo>
                    <a:pt x="5085" y="4312"/>
                    <a:pt x="4035" y="3649"/>
                    <a:pt x="3085" y="2849"/>
                  </a:cubicBezTo>
                  <a:cubicBezTo>
                    <a:pt x="2561" y="2412"/>
                    <a:pt x="2073" y="1950"/>
                    <a:pt x="1586" y="1462"/>
                  </a:cubicBezTo>
                  <a:cubicBezTo>
                    <a:pt x="1361" y="1237"/>
                    <a:pt x="1123" y="1000"/>
                    <a:pt x="886" y="763"/>
                  </a:cubicBezTo>
                  <a:cubicBezTo>
                    <a:pt x="774" y="638"/>
                    <a:pt x="649" y="513"/>
                    <a:pt x="536" y="388"/>
                  </a:cubicBezTo>
                  <a:cubicBezTo>
                    <a:pt x="411" y="263"/>
                    <a:pt x="274" y="150"/>
                    <a:pt x="161" y="25"/>
                  </a:cubicBezTo>
                  <a:cubicBezTo>
                    <a:pt x="144" y="8"/>
                    <a:pt x="125"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8" name="Google Shape;5338;p15"/>
            <p:cNvSpPr/>
            <p:nvPr/>
          </p:nvSpPr>
          <p:spPr>
            <a:xfrm>
              <a:off x="5684200" y="3814375"/>
              <a:ext cx="396475" cy="315225"/>
            </a:xfrm>
            <a:custGeom>
              <a:avLst/>
              <a:gdLst/>
              <a:ahLst/>
              <a:cxnLst/>
              <a:rect l="l" t="t" r="r" b="b"/>
              <a:pathLst>
                <a:path w="15859" h="12609" extrusionOk="0">
                  <a:moveTo>
                    <a:pt x="202" y="1"/>
                  </a:moveTo>
                  <a:cubicBezTo>
                    <a:pt x="0" y="1"/>
                    <a:pt x="7" y="316"/>
                    <a:pt x="212" y="340"/>
                  </a:cubicBezTo>
                  <a:cubicBezTo>
                    <a:pt x="987" y="427"/>
                    <a:pt x="1762" y="502"/>
                    <a:pt x="2524" y="652"/>
                  </a:cubicBezTo>
                  <a:cubicBezTo>
                    <a:pt x="3286" y="802"/>
                    <a:pt x="4036" y="990"/>
                    <a:pt x="4761" y="1227"/>
                  </a:cubicBezTo>
                  <a:cubicBezTo>
                    <a:pt x="6236" y="1677"/>
                    <a:pt x="7648" y="2289"/>
                    <a:pt x="8997" y="3026"/>
                  </a:cubicBezTo>
                  <a:cubicBezTo>
                    <a:pt x="10285" y="3739"/>
                    <a:pt x="11584" y="4501"/>
                    <a:pt x="12647" y="5538"/>
                  </a:cubicBezTo>
                  <a:cubicBezTo>
                    <a:pt x="13521" y="6388"/>
                    <a:pt x="14221" y="7413"/>
                    <a:pt x="14733" y="8513"/>
                  </a:cubicBezTo>
                  <a:cubicBezTo>
                    <a:pt x="15021" y="9137"/>
                    <a:pt x="15246" y="9787"/>
                    <a:pt x="15396" y="10449"/>
                  </a:cubicBezTo>
                  <a:cubicBezTo>
                    <a:pt x="15558" y="11124"/>
                    <a:pt x="15621" y="11824"/>
                    <a:pt x="15633" y="12524"/>
                  </a:cubicBezTo>
                  <a:cubicBezTo>
                    <a:pt x="15633" y="12580"/>
                    <a:pt x="15671" y="12608"/>
                    <a:pt x="15710" y="12608"/>
                  </a:cubicBezTo>
                  <a:cubicBezTo>
                    <a:pt x="15749" y="12608"/>
                    <a:pt x="15789" y="12580"/>
                    <a:pt x="15796" y="12524"/>
                  </a:cubicBezTo>
                  <a:cubicBezTo>
                    <a:pt x="15858" y="11299"/>
                    <a:pt x="15633" y="10000"/>
                    <a:pt x="15208" y="8850"/>
                  </a:cubicBezTo>
                  <a:cubicBezTo>
                    <a:pt x="14771" y="7663"/>
                    <a:pt x="14121" y="6563"/>
                    <a:pt x="13259" y="5638"/>
                  </a:cubicBezTo>
                  <a:cubicBezTo>
                    <a:pt x="12259" y="4551"/>
                    <a:pt x="10972" y="3751"/>
                    <a:pt x="9672" y="3051"/>
                  </a:cubicBezTo>
                  <a:cubicBezTo>
                    <a:pt x="8310" y="2314"/>
                    <a:pt x="6873" y="1677"/>
                    <a:pt x="5411" y="1177"/>
                  </a:cubicBezTo>
                  <a:cubicBezTo>
                    <a:pt x="4561" y="877"/>
                    <a:pt x="3711" y="640"/>
                    <a:pt x="2837" y="440"/>
                  </a:cubicBezTo>
                  <a:cubicBezTo>
                    <a:pt x="1974" y="240"/>
                    <a:pt x="1112" y="65"/>
                    <a:pt x="225" y="2"/>
                  </a:cubicBezTo>
                  <a:cubicBezTo>
                    <a:pt x="217" y="1"/>
                    <a:pt x="209" y="1"/>
                    <a:pt x="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9" name="Google Shape;5339;p15"/>
            <p:cNvSpPr/>
            <p:nvPr/>
          </p:nvSpPr>
          <p:spPr>
            <a:xfrm>
              <a:off x="5358650" y="3836250"/>
              <a:ext cx="131025" cy="289075"/>
            </a:xfrm>
            <a:custGeom>
              <a:avLst/>
              <a:gdLst/>
              <a:ahLst/>
              <a:cxnLst/>
              <a:rect l="l" t="t" r="r" b="b"/>
              <a:pathLst>
                <a:path w="5241" h="11563" extrusionOk="0">
                  <a:moveTo>
                    <a:pt x="5022" y="1"/>
                  </a:moveTo>
                  <a:cubicBezTo>
                    <a:pt x="5003" y="1"/>
                    <a:pt x="4982" y="5"/>
                    <a:pt x="4961" y="15"/>
                  </a:cubicBezTo>
                  <a:cubicBezTo>
                    <a:pt x="4099" y="402"/>
                    <a:pt x="3224" y="839"/>
                    <a:pt x="2475" y="1439"/>
                  </a:cubicBezTo>
                  <a:cubicBezTo>
                    <a:pt x="1675" y="2101"/>
                    <a:pt x="1100" y="2964"/>
                    <a:pt x="638" y="3901"/>
                  </a:cubicBezTo>
                  <a:cubicBezTo>
                    <a:pt x="375" y="4401"/>
                    <a:pt x="150" y="4901"/>
                    <a:pt x="63" y="5463"/>
                  </a:cubicBezTo>
                  <a:cubicBezTo>
                    <a:pt x="0" y="5938"/>
                    <a:pt x="0" y="6413"/>
                    <a:pt x="50" y="6888"/>
                  </a:cubicBezTo>
                  <a:cubicBezTo>
                    <a:pt x="138" y="7762"/>
                    <a:pt x="363" y="8612"/>
                    <a:pt x="763" y="9375"/>
                  </a:cubicBezTo>
                  <a:cubicBezTo>
                    <a:pt x="987" y="9799"/>
                    <a:pt x="1250" y="10187"/>
                    <a:pt x="1537" y="10562"/>
                  </a:cubicBezTo>
                  <a:cubicBezTo>
                    <a:pt x="1687" y="10749"/>
                    <a:pt x="1850" y="10937"/>
                    <a:pt x="2025" y="11112"/>
                  </a:cubicBezTo>
                  <a:cubicBezTo>
                    <a:pt x="2187" y="11274"/>
                    <a:pt x="2375" y="11412"/>
                    <a:pt x="2562" y="11549"/>
                  </a:cubicBezTo>
                  <a:cubicBezTo>
                    <a:pt x="2574" y="11559"/>
                    <a:pt x="2586" y="11563"/>
                    <a:pt x="2597" y="11563"/>
                  </a:cubicBezTo>
                  <a:cubicBezTo>
                    <a:pt x="2644" y="11563"/>
                    <a:pt x="2677" y="11489"/>
                    <a:pt x="2637" y="11449"/>
                  </a:cubicBezTo>
                  <a:cubicBezTo>
                    <a:pt x="2337" y="11187"/>
                    <a:pt x="2062" y="10874"/>
                    <a:pt x="1800" y="10549"/>
                  </a:cubicBezTo>
                  <a:cubicBezTo>
                    <a:pt x="1537" y="10237"/>
                    <a:pt x="1325" y="9887"/>
                    <a:pt x="1137" y="9525"/>
                  </a:cubicBezTo>
                  <a:cubicBezTo>
                    <a:pt x="763" y="8800"/>
                    <a:pt x="500" y="7987"/>
                    <a:pt x="388" y="7163"/>
                  </a:cubicBezTo>
                  <a:cubicBezTo>
                    <a:pt x="325" y="6750"/>
                    <a:pt x="313" y="6338"/>
                    <a:pt x="338" y="5913"/>
                  </a:cubicBezTo>
                  <a:cubicBezTo>
                    <a:pt x="363" y="5351"/>
                    <a:pt x="513" y="4826"/>
                    <a:pt x="738" y="4301"/>
                  </a:cubicBezTo>
                  <a:cubicBezTo>
                    <a:pt x="1150" y="3376"/>
                    <a:pt x="1600" y="2439"/>
                    <a:pt x="2362" y="1764"/>
                  </a:cubicBezTo>
                  <a:cubicBezTo>
                    <a:pt x="3162" y="1052"/>
                    <a:pt x="4149" y="677"/>
                    <a:pt x="5099" y="252"/>
                  </a:cubicBezTo>
                  <a:cubicBezTo>
                    <a:pt x="5241" y="198"/>
                    <a:pt x="5154" y="1"/>
                    <a:pt x="50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0" name="Google Shape;5340;p15"/>
            <p:cNvSpPr/>
            <p:nvPr/>
          </p:nvSpPr>
          <p:spPr>
            <a:xfrm>
              <a:off x="5371150" y="3850750"/>
              <a:ext cx="118625" cy="226875"/>
            </a:xfrm>
            <a:custGeom>
              <a:avLst/>
              <a:gdLst/>
              <a:ahLst/>
              <a:cxnLst/>
              <a:rect l="l" t="t" r="r" b="b"/>
              <a:pathLst>
                <a:path w="4745" h="9075" extrusionOk="0">
                  <a:moveTo>
                    <a:pt x="4573" y="0"/>
                  </a:moveTo>
                  <a:cubicBezTo>
                    <a:pt x="4558" y="0"/>
                    <a:pt x="4542" y="3"/>
                    <a:pt x="4524" y="9"/>
                  </a:cubicBezTo>
                  <a:cubicBezTo>
                    <a:pt x="3187" y="422"/>
                    <a:pt x="2125" y="1447"/>
                    <a:pt x="1287" y="2546"/>
                  </a:cubicBezTo>
                  <a:cubicBezTo>
                    <a:pt x="812" y="3171"/>
                    <a:pt x="388" y="3821"/>
                    <a:pt x="188" y="4596"/>
                  </a:cubicBezTo>
                  <a:cubicBezTo>
                    <a:pt x="0" y="5345"/>
                    <a:pt x="63" y="6083"/>
                    <a:pt x="300" y="6820"/>
                  </a:cubicBezTo>
                  <a:cubicBezTo>
                    <a:pt x="550" y="7620"/>
                    <a:pt x="862" y="8495"/>
                    <a:pt x="1525" y="9057"/>
                  </a:cubicBezTo>
                  <a:cubicBezTo>
                    <a:pt x="1537" y="9069"/>
                    <a:pt x="1554" y="9075"/>
                    <a:pt x="1570" y="9075"/>
                  </a:cubicBezTo>
                  <a:cubicBezTo>
                    <a:pt x="1621" y="9075"/>
                    <a:pt x="1675" y="9026"/>
                    <a:pt x="1637" y="8969"/>
                  </a:cubicBezTo>
                  <a:cubicBezTo>
                    <a:pt x="1412" y="8682"/>
                    <a:pt x="1212" y="8395"/>
                    <a:pt x="1062" y="8070"/>
                  </a:cubicBezTo>
                  <a:cubicBezTo>
                    <a:pt x="912" y="7732"/>
                    <a:pt x="800" y="7382"/>
                    <a:pt x="675" y="7033"/>
                  </a:cubicBezTo>
                  <a:cubicBezTo>
                    <a:pt x="425" y="6333"/>
                    <a:pt x="275" y="5608"/>
                    <a:pt x="425" y="4871"/>
                  </a:cubicBezTo>
                  <a:cubicBezTo>
                    <a:pt x="562" y="4133"/>
                    <a:pt x="912" y="3433"/>
                    <a:pt x="1325" y="2834"/>
                  </a:cubicBezTo>
                  <a:cubicBezTo>
                    <a:pt x="1700" y="2284"/>
                    <a:pt x="2162" y="1759"/>
                    <a:pt x="2674" y="1347"/>
                  </a:cubicBezTo>
                  <a:cubicBezTo>
                    <a:pt x="3249" y="872"/>
                    <a:pt x="3874" y="497"/>
                    <a:pt x="4599" y="272"/>
                  </a:cubicBezTo>
                  <a:cubicBezTo>
                    <a:pt x="4745" y="227"/>
                    <a:pt x="4709" y="0"/>
                    <a:pt x="4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1" name="Google Shape;5341;p15"/>
            <p:cNvSpPr/>
            <p:nvPr/>
          </p:nvSpPr>
          <p:spPr>
            <a:xfrm>
              <a:off x="5916800" y="4046300"/>
              <a:ext cx="162625" cy="225900"/>
            </a:xfrm>
            <a:custGeom>
              <a:avLst/>
              <a:gdLst/>
              <a:ahLst/>
              <a:cxnLst/>
              <a:rect l="l" t="t" r="r" b="b"/>
              <a:pathLst>
                <a:path w="6505" h="9036" extrusionOk="0">
                  <a:moveTo>
                    <a:pt x="5971" y="0"/>
                  </a:moveTo>
                  <a:cubicBezTo>
                    <a:pt x="5897" y="0"/>
                    <a:pt x="5819" y="62"/>
                    <a:pt x="5842" y="160"/>
                  </a:cubicBezTo>
                  <a:cubicBezTo>
                    <a:pt x="6154" y="1710"/>
                    <a:pt x="6342" y="3384"/>
                    <a:pt x="5679" y="4884"/>
                  </a:cubicBezTo>
                  <a:cubicBezTo>
                    <a:pt x="5067" y="6259"/>
                    <a:pt x="3880" y="7283"/>
                    <a:pt x="2555" y="7946"/>
                  </a:cubicBezTo>
                  <a:cubicBezTo>
                    <a:pt x="1768" y="8333"/>
                    <a:pt x="931" y="8645"/>
                    <a:pt x="81" y="8883"/>
                  </a:cubicBezTo>
                  <a:cubicBezTo>
                    <a:pt x="1" y="8917"/>
                    <a:pt x="26" y="9036"/>
                    <a:pt x="98" y="9036"/>
                  </a:cubicBezTo>
                  <a:cubicBezTo>
                    <a:pt x="104" y="9036"/>
                    <a:pt x="111" y="9035"/>
                    <a:pt x="118" y="9033"/>
                  </a:cubicBezTo>
                  <a:cubicBezTo>
                    <a:pt x="531" y="8958"/>
                    <a:pt x="943" y="8883"/>
                    <a:pt x="1331" y="8758"/>
                  </a:cubicBezTo>
                  <a:cubicBezTo>
                    <a:pt x="1718" y="8645"/>
                    <a:pt x="2080" y="8508"/>
                    <a:pt x="2443" y="8358"/>
                  </a:cubicBezTo>
                  <a:cubicBezTo>
                    <a:pt x="3180" y="8046"/>
                    <a:pt x="3880" y="7633"/>
                    <a:pt x="4480" y="7121"/>
                  </a:cubicBezTo>
                  <a:cubicBezTo>
                    <a:pt x="5729" y="6071"/>
                    <a:pt x="6504" y="4534"/>
                    <a:pt x="6492" y="2897"/>
                  </a:cubicBezTo>
                  <a:cubicBezTo>
                    <a:pt x="6492" y="1947"/>
                    <a:pt x="6354" y="1010"/>
                    <a:pt x="6079" y="85"/>
                  </a:cubicBezTo>
                  <a:cubicBezTo>
                    <a:pt x="6065" y="26"/>
                    <a:pt x="6019" y="0"/>
                    <a:pt x="5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2" name="Google Shape;5342;p15"/>
            <p:cNvSpPr/>
            <p:nvPr/>
          </p:nvSpPr>
          <p:spPr>
            <a:xfrm>
              <a:off x="5885375" y="4036575"/>
              <a:ext cx="181225" cy="218375"/>
            </a:xfrm>
            <a:custGeom>
              <a:avLst/>
              <a:gdLst/>
              <a:ahLst/>
              <a:cxnLst/>
              <a:rect l="l" t="t" r="r" b="b"/>
              <a:pathLst>
                <a:path w="7249" h="8735" extrusionOk="0">
                  <a:moveTo>
                    <a:pt x="6632" y="1"/>
                  </a:moveTo>
                  <a:cubicBezTo>
                    <a:pt x="6605" y="1"/>
                    <a:pt x="6582" y="29"/>
                    <a:pt x="6599" y="62"/>
                  </a:cubicBezTo>
                  <a:cubicBezTo>
                    <a:pt x="6961" y="774"/>
                    <a:pt x="7011" y="1574"/>
                    <a:pt x="6949" y="2349"/>
                  </a:cubicBezTo>
                  <a:cubicBezTo>
                    <a:pt x="6886" y="3186"/>
                    <a:pt x="6674" y="4048"/>
                    <a:pt x="6299" y="4786"/>
                  </a:cubicBezTo>
                  <a:cubicBezTo>
                    <a:pt x="5562" y="6223"/>
                    <a:pt x="4212" y="7260"/>
                    <a:pt x="2738" y="7847"/>
                  </a:cubicBezTo>
                  <a:cubicBezTo>
                    <a:pt x="1888" y="8185"/>
                    <a:pt x="988" y="8360"/>
                    <a:pt x="101" y="8572"/>
                  </a:cubicBezTo>
                  <a:cubicBezTo>
                    <a:pt x="1" y="8597"/>
                    <a:pt x="26" y="8735"/>
                    <a:pt x="113" y="8735"/>
                  </a:cubicBezTo>
                  <a:cubicBezTo>
                    <a:pt x="963" y="8710"/>
                    <a:pt x="1825" y="8497"/>
                    <a:pt x="2613" y="8210"/>
                  </a:cubicBezTo>
                  <a:cubicBezTo>
                    <a:pt x="3412" y="7922"/>
                    <a:pt x="4162" y="7522"/>
                    <a:pt x="4824" y="7010"/>
                  </a:cubicBezTo>
                  <a:cubicBezTo>
                    <a:pt x="5474" y="6498"/>
                    <a:pt x="6049" y="5873"/>
                    <a:pt x="6449" y="5148"/>
                  </a:cubicBezTo>
                  <a:cubicBezTo>
                    <a:pt x="6886" y="4373"/>
                    <a:pt x="7099" y="3511"/>
                    <a:pt x="7174" y="2636"/>
                  </a:cubicBezTo>
                  <a:cubicBezTo>
                    <a:pt x="7249" y="1736"/>
                    <a:pt x="7124" y="824"/>
                    <a:pt x="6674" y="24"/>
                  </a:cubicBezTo>
                  <a:cubicBezTo>
                    <a:pt x="6661" y="8"/>
                    <a:pt x="6646" y="1"/>
                    <a:pt x="6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3" name="Google Shape;5343;p15"/>
            <p:cNvSpPr/>
            <p:nvPr/>
          </p:nvSpPr>
          <p:spPr>
            <a:xfrm>
              <a:off x="5701375" y="3830025"/>
              <a:ext cx="348475" cy="203025"/>
            </a:xfrm>
            <a:custGeom>
              <a:avLst/>
              <a:gdLst/>
              <a:ahLst/>
              <a:cxnLst/>
              <a:rect l="l" t="t" r="r" b="b"/>
              <a:pathLst>
                <a:path w="13939" h="8121" extrusionOk="0">
                  <a:moveTo>
                    <a:pt x="163" y="1"/>
                  </a:moveTo>
                  <a:cubicBezTo>
                    <a:pt x="0" y="1"/>
                    <a:pt x="4" y="252"/>
                    <a:pt x="175" y="276"/>
                  </a:cubicBezTo>
                  <a:cubicBezTo>
                    <a:pt x="1287" y="414"/>
                    <a:pt x="2387" y="626"/>
                    <a:pt x="3462" y="938"/>
                  </a:cubicBezTo>
                  <a:cubicBezTo>
                    <a:pt x="4549" y="1251"/>
                    <a:pt x="5611" y="1638"/>
                    <a:pt x="6636" y="2076"/>
                  </a:cubicBezTo>
                  <a:cubicBezTo>
                    <a:pt x="7648" y="2500"/>
                    <a:pt x="8685" y="2938"/>
                    <a:pt x="9585" y="3575"/>
                  </a:cubicBezTo>
                  <a:cubicBezTo>
                    <a:pt x="10023" y="3888"/>
                    <a:pt x="10422" y="4237"/>
                    <a:pt x="10835" y="4587"/>
                  </a:cubicBezTo>
                  <a:cubicBezTo>
                    <a:pt x="11185" y="4900"/>
                    <a:pt x="11547" y="5212"/>
                    <a:pt x="11897" y="5537"/>
                  </a:cubicBezTo>
                  <a:cubicBezTo>
                    <a:pt x="12297" y="5912"/>
                    <a:pt x="12659" y="6299"/>
                    <a:pt x="12972" y="6749"/>
                  </a:cubicBezTo>
                  <a:cubicBezTo>
                    <a:pt x="13284" y="7187"/>
                    <a:pt x="13597" y="7599"/>
                    <a:pt x="13822" y="8086"/>
                  </a:cubicBezTo>
                  <a:cubicBezTo>
                    <a:pt x="13833" y="8110"/>
                    <a:pt x="13851" y="8120"/>
                    <a:pt x="13867" y="8120"/>
                  </a:cubicBezTo>
                  <a:cubicBezTo>
                    <a:pt x="13903" y="8120"/>
                    <a:pt x="13939" y="8075"/>
                    <a:pt x="13921" y="8024"/>
                  </a:cubicBezTo>
                  <a:cubicBezTo>
                    <a:pt x="13734" y="7587"/>
                    <a:pt x="13509" y="7149"/>
                    <a:pt x="13222" y="6762"/>
                  </a:cubicBezTo>
                  <a:cubicBezTo>
                    <a:pt x="13084" y="6574"/>
                    <a:pt x="12909" y="6412"/>
                    <a:pt x="12759" y="6237"/>
                  </a:cubicBezTo>
                  <a:cubicBezTo>
                    <a:pt x="12597" y="6062"/>
                    <a:pt x="12434" y="5875"/>
                    <a:pt x="12259" y="5700"/>
                  </a:cubicBezTo>
                  <a:cubicBezTo>
                    <a:pt x="11572" y="4975"/>
                    <a:pt x="10810" y="4287"/>
                    <a:pt x="10035" y="3638"/>
                  </a:cubicBezTo>
                  <a:cubicBezTo>
                    <a:pt x="9623" y="3288"/>
                    <a:pt x="9173" y="2975"/>
                    <a:pt x="8685" y="2725"/>
                  </a:cubicBezTo>
                  <a:cubicBezTo>
                    <a:pt x="8186" y="2450"/>
                    <a:pt x="7661" y="2213"/>
                    <a:pt x="7136" y="1988"/>
                  </a:cubicBezTo>
                  <a:cubicBezTo>
                    <a:pt x="6099" y="1526"/>
                    <a:pt x="5036" y="1113"/>
                    <a:pt x="3937" y="776"/>
                  </a:cubicBezTo>
                  <a:cubicBezTo>
                    <a:pt x="2712" y="401"/>
                    <a:pt x="1450" y="101"/>
                    <a:pt x="175" y="1"/>
                  </a:cubicBezTo>
                  <a:cubicBezTo>
                    <a:pt x="171" y="1"/>
                    <a:pt x="167" y="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4" name="Google Shape;5344;p15"/>
            <p:cNvSpPr/>
            <p:nvPr/>
          </p:nvSpPr>
          <p:spPr>
            <a:xfrm>
              <a:off x="5534225" y="3852525"/>
              <a:ext cx="56250" cy="168125"/>
            </a:xfrm>
            <a:custGeom>
              <a:avLst/>
              <a:gdLst/>
              <a:ahLst/>
              <a:cxnLst/>
              <a:rect l="l" t="t" r="r" b="b"/>
              <a:pathLst>
                <a:path w="2250" h="6725" extrusionOk="0">
                  <a:moveTo>
                    <a:pt x="0" y="1"/>
                  </a:moveTo>
                  <a:cubicBezTo>
                    <a:pt x="250" y="2138"/>
                    <a:pt x="813" y="4150"/>
                    <a:pt x="1637" y="6062"/>
                  </a:cubicBezTo>
                  <a:cubicBezTo>
                    <a:pt x="1837" y="6274"/>
                    <a:pt x="2050" y="6499"/>
                    <a:pt x="2250" y="6724"/>
                  </a:cubicBezTo>
                  <a:cubicBezTo>
                    <a:pt x="1388" y="4562"/>
                    <a:pt x="513" y="22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5" name="Google Shape;5345;p15"/>
            <p:cNvSpPr/>
            <p:nvPr/>
          </p:nvSpPr>
          <p:spPr>
            <a:xfrm>
              <a:off x="5527650" y="3860350"/>
              <a:ext cx="36275" cy="125925"/>
            </a:xfrm>
            <a:custGeom>
              <a:avLst/>
              <a:gdLst/>
              <a:ahLst/>
              <a:cxnLst/>
              <a:rect l="l" t="t" r="r" b="b"/>
              <a:pathLst>
                <a:path w="1451" h="5037" extrusionOk="0">
                  <a:moveTo>
                    <a:pt x="1" y="0"/>
                  </a:moveTo>
                  <a:cubicBezTo>
                    <a:pt x="76" y="1437"/>
                    <a:pt x="376" y="2862"/>
                    <a:pt x="876" y="4212"/>
                  </a:cubicBezTo>
                  <a:cubicBezTo>
                    <a:pt x="1088" y="4474"/>
                    <a:pt x="1276" y="4762"/>
                    <a:pt x="1451" y="5036"/>
                  </a:cubicBezTo>
                  <a:cubicBezTo>
                    <a:pt x="838" y="3399"/>
                    <a:pt x="313" y="17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6" name="Google Shape;5346;p15"/>
            <p:cNvSpPr/>
            <p:nvPr/>
          </p:nvSpPr>
          <p:spPr>
            <a:xfrm>
              <a:off x="5522050" y="3876275"/>
              <a:ext cx="23750" cy="84075"/>
            </a:xfrm>
            <a:custGeom>
              <a:avLst/>
              <a:gdLst/>
              <a:ahLst/>
              <a:cxnLst/>
              <a:rect l="l" t="t" r="r" b="b"/>
              <a:pathLst>
                <a:path w="950" h="3363" extrusionOk="0">
                  <a:moveTo>
                    <a:pt x="0" y="1"/>
                  </a:moveTo>
                  <a:cubicBezTo>
                    <a:pt x="63" y="925"/>
                    <a:pt x="237" y="1838"/>
                    <a:pt x="512" y="2725"/>
                  </a:cubicBezTo>
                  <a:cubicBezTo>
                    <a:pt x="625" y="2900"/>
                    <a:pt x="737" y="3062"/>
                    <a:pt x="837" y="3237"/>
                  </a:cubicBezTo>
                  <a:cubicBezTo>
                    <a:pt x="875" y="3275"/>
                    <a:pt x="912" y="3325"/>
                    <a:pt x="950" y="3362"/>
                  </a:cubicBezTo>
                  <a:cubicBezTo>
                    <a:pt x="600" y="2250"/>
                    <a:pt x="275" y="1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7" name="Google Shape;5347;p15"/>
            <p:cNvSpPr/>
            <p:nvPr/>
          </p:nvSpPr>
          <p:spPr>
            <a:xfrm>
              <a:off x="5482350" y="3754125"/>
              <a:ext cx="35350" cy="111250"/>
            </a:xfrm>
            <a:custGeom>
              <a:avLst/>
              <a:gdLst/>
              <a:ahLst/>
              <a:cxnLst/>
              <a:rect l="l" t="t" r="r" b="b"/>
              <a:pathLst>
                <a:path w="1414" h="4450" extrusionOk="0">
                  <a:moveTo>
                    <a:pt x="440" y="2098"/>
                  </a:moveTo>
                  <a:cubicBezTo>
                    <a:pt x="425" y="2152"/>
                    <a:pt x="415" y="2206"/>
                    <a:pt x="406" y="2259"/>
                  </a:cubicBezTo>
                  <a:lnTo>
                    <a:pt x="406" y="2259"/>
                  </a:lnTo>
                  <a:cubicBezTo>
                    <a:pt x="424" y="2210"/>
                    <a:pt x="436" y="2156"/>
                    <a:pt x="440" y="2098"/>
                  </a:cubicBezTo>
                  <a:close/>
                  <a:moveTo>
                    <a:pt x="1038" y="0"/>
                  </a:moveTo>
                  <a:cubicBezTo>
                    <a:pt x="876" y="238"/>
                    <a:pt x="726" y="500"/>
                    <a:pt x="601" y="775"/>
                  </a:cubicBezTo>
                  <a:cubicBezTo>
                    <a:pt x="588" y="838"/>
                    <a:pt x="563" y="913"/>
                    <a:pt x="551" y="975"/>
                  </a:cubicBezTo>
                  <a:cubicBezTo>
                    <a:pt x="513" y="1125"/>
                    <a:pt x="451" y="1288"/>
                    <a:pt x="376" y="1463"/>
                  </a:cubicBezTo>
                  <a:cubicBezTo>
                    <a:pt x="388" y="1488"/>
                    <a:pt x="388" y="1513"/>
                    <a:pt x="401" y="1550"/>
                  </a:cubicBezTo>
                  <a:cubicBezTo>
                    <a:pt x="401" y="1700"/>
                    <a:pt x="413" y="1850"/>
                    <a:pt x="438" y="2000"/>
                  </a:cubicBezTo>
                  <a:cubicBezTo>
                    <a:pt x="441" y="2034"/>
                    <a:pt x="442" y="2067"/>
                    <a:pt x="440" y="2098"/>
                  </a:cubicBezTo>
                  <a:lnTo>
                    <a:pt x="440" y="2098"/>
                  </a:lnTo>
                  <a:cubicBezTo>
                    <a:pt x="443" y="2086"/>
                    <a:pt x="447" y="2074"/>
                    <a:pt x="451" y="2062"/>
                  </a:cubicBezTo>
                  <a:cubicBezTo>
                    <a:pt x="651" y="2825"/>
                    <a:pt x="951" y="3549"/>
                    <a:pt x="1413" y="4199"/>
                  </a:cubicBezTo>
                  <a:cubicBezTo>
                    <a:pt x="1076" y="3512"/>
                    <a:pt x="851" y="2775"/>
                    <a:pt x="688" y="2000"/>
                  </a:cubicBezTo>
                  <a:cubicBezTo>
                    <a:pt x="651" y="1837"/>
                    <a:pt x="613" y="1687"/>
                    <a:pt x="576" y="1525"/>
                  </a:cubicBezTo>
                  <a:cubicBezTo>
                    <a:pt x="676" y="1163"/>
                    <a:pt x="776" y="788"/>
                    <a:pt x="901" y="425"/>
                  </a:cubicBezTo>
                  <a:lnTo>
                    <a:pt x="901" y="425"/>
                  </a:lnTo>
                  <a:cubicBezTo>
                    <a:pt x="763" y="700"/>
                    <a:pt x="626" y="975"/>
                    <a:pt x="513" y="1250"/>
                  </a:cubicBezTo>
                  <a:cubicBezTo>
                    <a:pt x="513" y="1238"/>
                    <a:pt x="513" y="1225"/>
                    <a:pt x="501" y="1213"/>
                  </a:cubicBezTo>
                  <a:cubicBezTo>
                    <a:pt x="701" y="813"/>
                    <a:pt x="863" y="413"/>
                    <a:pt x="1038" y="0"/>
                  </a:cubicBezTo>
                  <a:close/>
                  <a:moveTo>
                    <a:pt x="406" y="2259"/>
                  </a:moveTo>
                  <a:cubicBezTo>
                    <a:pt x="351" y="2403"/>
                    <a:pt x="239" y="2514"/>
                    <a:pt x="101" y="2587"/>
                  </a:cubicBezTo>
                  <a:cubicBezTo>
                    <a:pt x="1" y="3187"/>
                    <a:pt x="13" y="3937"/>
                    <a:pt x="76" y="4449"/>
                  </a:cubicBezTo>
                  <a:cubicBezTo>
                    <a:pt x="126" y="3874"/>
                    <a:pt x="213" y="3287"/>
                    <a:pt x="313" y="2712"/>
                  </a:cubicBezTo>
                  <a:cubicBezTo>
                    <a:pt x="488" y="3225"/>
                    <a:pt x="738" y="3712"/>
                    <a:pt x="1088" y="4137"/>
                  </a:cubicBezTo>
                  <a:cubicBezTo>
                    <a:pt x="763" y="3574"/>
                    <a:pt x="588" y="2950"/>
                    <a:pt x="401" y="2300"/>
                  </a:cubicBezTo>
                  <a:cubicBezTo>
                    <a:pt x="401" y="2300"/>
                    <a:pt x="401" y="2287"/>
                    <a:pt x="401" y="2287"/>
                  </a:cubicBezTo>
                  <a:cubicBezTo>
                    <a:pt x="402" y="2278"/>
                    <a:pt x="404" y="2269"/>
                    <a:pt x="406" y="225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8" name="Google Shape;5348;p15"/>
            <p:cNvSpPr/>
            <p:nvPr/>
          </p:nvSpPr>
          <p:spPr>
            <a:xfrm>
              <a:off x="5508925" y="3867850"/>
              <a:ext cx="21575" cy="69675"/>
            </a:xfrm>
            <a:custGeom>
              <a:avLst/>
              <a:gdLst/>
              <a:ahLst/>
              <a:cxnLst/>
              <a:rect l="l" t="t" r="r" b="b"/>
              <a:pathLst>
                <a:path w="863" h="2787" extrusionOk="0">
                  <a:moveTo>
                    <a:pt x="0" y="0"/>
                  </a:moveTo>
                  <a:lnTo>
                    <a:pt x="0" y="0"/>
                  </a:lnTo>
                  <a:cubicBezTo>
                    <a:pt x="88" y="725"/>
                    <a:pt x="238" y="1437"/>
                    <a:pt x="438" y="2137"/>
                  </a:cubicBezTo>
                  <a:cubicBezTo>
                    <a:pt x="525" y="2275"/>
                    <a:pt x="613" y="2400"/>
                    <a:pt x="700" y="2525"/>
                  </a:cubicBezTo>
                  <a:cubicBezTo>
                    <a:pt x="750" y="2612"/>
                    <a:pt x="800" y="2699"/>
                    <a:pt x="862" y="2787"/>
                  </a:cubicBezTo>
                  <a:cubicBezTo>
                    <a:pt x="588" y="1850"/>
                    <a:pt x="300" y="9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9" name="Google Shape;5349;p15"/>
            <p:cNvSpPr/>
            <p:nvPr/>
          </p:nvSpPr>
          <p:spPr>
            <a:xfrm>
              <a:off x="5500800" y="3871600"/>
              <a:ext cx="14400" cy="42825"/>
            </a:xfrm>
            <a:custGeom>
              <a:avLst/>
              <a:gdLst/>
              <a:ahLst/>
              <a:cxnLst/>
              <a:rect l="l" t="t" r="r" b="b"/>
              <a:pathLst>
                <a:path w="576" h="1713" extrusionOk="0">
                  <a:moveTo>
                    <a:pt x="0" y="0"/>
                  </a:moveTo>
                  <a:lnTo>
                    <a:pt x="0" y="0"/>
                  </a:lnTo>
                  <a:cubicBezTo>
                    <a:pt x="75" y="463"/>
                    <a:pt x="175" y="925"/>
                    <a:pt x="300" y="1375"/>
                  </a:cubicBezTo>
                  <a:cubicBezTo>
                    <a:pt x="400" y="1475"/>
                    <a:pt x="488" y="1600"/>
                    <a:pt x="575" y="1712"/>
                  </a:cubicBezTo>
                  <a:cubicBezTo>
                    <a:pt x="388" y="1137"/>
                    <a:pt x="200" y="5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0" name="Google Shape;5350;p15"/>
            <p:cNvSpPr/>
            <p:nvPr/>
          </p:nvSpPr>
          <p:spPr>
            <a:xfrm>
              <a:off x="5494225" y="3866275"/>
              <a:ext cx="9725" cy="35025"/>
            </a:xfrm>
            <a:custGeom>
              <a:avLst/>
              <a:gdLst/>
              <a:ahLst/>
              <a:cxnLst/>
              <a:rect l="l" t="t" r="r" b="b"/>
              <a:pathLst>
                <a:path w="389" h="1401" extrusionOk="0">
                  <a:moveTo>
                    <a:pt x="1" y="1"/>
                  </a:moveTo>
                  <a:lnTo>
                    <a:pt x="1" y="1"/>
                  </a:lnTo>
                  <a:cubicBezTo>
                    <a:pt x="26" y="413"/>
                    <a:pt x="88" y="826"/>
                    <a:pt x="188" y="1238"/>
                  </a:cubicBezTo>
                  <a:cubicBezTo>
                    <a:pt x="251" y="1288"/>
                    <a:pt x="326" y="1338"/>
                    <a:pt x="388" y="1400"/>
                  </a:cubicBezTo>
                  <a:cubicBezTo>
                    <a:pt x="363" y="1313"/>
                    <a:pt x="338" y="1213"/>
                    <a:pt x="313" y="1125"/>
                  </a:cubicBezTo>
                  <a:cubicBezTo>
                    <a:pt x="213" y="751"/>
                    <a:pt x="51" y="3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1" name="Google Shape;5351;p15"/>
            <p:cNvSpPr/>
            <p:nvPr/>
          </p:nvSpPr>
          <p:spPr>
            <a:xfrm>
              <a:off x="5558900" y="3863150"/>
              <a:ext cx="87500" cy="228100"/>
            </a:xfrm>
            <a:custGeom>
              <a:avLst/>
              <a:gdLst/>
              <a:ahLst/>
              <a:cxnLst/>
              <a:rect l="l" t="t" r="r" b="b"/>
              <a:pathLst>
                <a:path w="3500" h="9124" extrusionOk="0">
                  <a:moveTo>
                    <a:pt x="1" y="1"/>
                  </a:moveTo>
                  <a:lnTo>
                    <a:pt x="1" y="1"/>
                  </a:lnTo>
                  <a:cubicBezTo>
                    <a:pt x="401" y="1538"/>
                    <a:pt x="738" y="3087"/>
                    <a:pt x="1238" y="4600"/>
                  </a:cubicBezTo>
                  <a:cubicBezTo>
                    <a:pt x="1688" y="5787"/>
                    <a:pt x="2250" y="7011"/>
                    <a:pt x="2887" y="8211"/>
                  </a:cubicBezTo>
                  <a:cubicBezTo>
                    <a:pt x="2700" y="7736"/>
                    <a:pt x="2537" y="7236"/>
                    <a:pt x="2400" y="6736"/>
                  </a:cubicBezTo>
                  <a:lnTo>
                    <a:pt x="2400" y="6736"/>
                  </a:lnTo>
                  <a:cubicBezTo>
                    <a:pt x="2700" y="7524"/>
                    <a:pt x="3050" y="8286"/>
                    <a:pt x="3425" y="9036"/>
                  </a:cubicBezTo>
                  <a:cubicBezTo>
                    <a:pt x="3450" y="9073"/>
                    <a:pt x="3475" y="9098"/>
                    <a:pt x="3500" y="9123"/>
                  </a:cubicBezTo>
                  <a:cubicBezTo>
                    <a:pt x="3075" y="7924"/>
                    <a:pt x="2700" y="6711"/>
                    <a:pt x="2300" y="5512"/>
                  </a:cubicBezTo>
                  <a:cubicBezTo>
                    <a:pt x="1788" y="4212"/>
                    <a:pt x="1225" y="2925"/>
                    <a:pt x="788" y="1600"/>
                  </a:cubicBezTo>
                  <a:lnTo>
                    <a:pt x="788" y="1600"/>
                  </a:lnTo>
                  <a:cubicBezTo>
                    <a:pt x="1013" y="2775"/>
                    <a:pt x="1350" y="3937"/>
                    <a:pt x="1763" y="5062"/>
                  </a:cubicBezTo>
                  <a:cubicBezTo>
                    <a:pt x="1500" y="4412"/>
                    <a:pt x="1250" y="3750"/>
                    <a:pt x="1088" y="3075"/>
                  </a:cubicBezTo>
                  <a:cubicBezTo>
                    <a:pt x="713" y="2050"/>
                    <a:pt x="363" y="10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2" name="Google Shape;5352;p15"/>
            <p:cNvSpPr/>
            <p:nvPr/>
          </p:nvSpPr>
          <p:spPr>
            <a:xfrm>
              <a:off x="5601700" y="3709125"/>
              <a:ext cx="25025" cy="117825"/>
            </a:xfrm>
            <a:custGeom>
              <a:avLst/>
              <a:gdLst/>
              <a:ahLst/>
              <a:cxnLst/>
              <a:rect l="l" t="t" r="r" b="b"/>
              <a:pathLst>
                <a:path w="1001" h="4713" extrusionOk="0">
                  <a:moveTo>
                    <a:pt x="101" y="1"/>
                  </a:moveTo>
                  <a:cubicBezTo>
                    <a:pt x="76" y="13"/>
                    <a:pt x="38" y="26"/>
                    <a:pt x="1" y="38"/>
                  </a:cubicBezTo>
                  <a:cubicBezTo>
                    <a:pt x="213" y="1613"/>
                    <a:pt x="538" y="3163"/>
                    <a:pt x="1000" y="4712"/>
                  </a:cubicBezTo>
                  <a:cubicBezTo>
                    <a:pt x="775" y="3263"/>
                    <a:pt x="551" y="1763"/>
                    <a:pt x="301" y="301"/>
                  </a:cubicBezTo>
                  <a:cubicBezTo>
                    <a:pt x="238" y="201"/>
                    <a:pt x="176" y="101"/>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3" name="Google Shape;5353;p15"/>
            <p:cNvSpPr/>
            <p:nvPr/>
          </p:nvSpPr>
          <p:spPr>
            <a:xfrm>
              <a:off x="5612025" y="3721000"/>
              <a:ext cx="17500" cy="80950"/>
            </a:xfrm>
            <a:custGeom>
              <a:avLst/>
              <a:gdLst/>
              <a:ahLst/>
              <a:cxnLst/>
              <a:rect l="l" t="t" r="r" b="b"/>
              <a:pathLst>
                <a:path w="700" h="3238" extrusionOk="0">
                  <a:moveTo>
                    <a:pt x="0" y="1"/>
                  </a:moveTo>
                  <a:cubicBezTo>
                    <a:pt x="175" y="1088"/>
                    <a:pt x="412" y="2163"/>
                    <a:pt x="700" y="3237"/>
                  </a:cubicBezTo>
                  <a:cubicBezTo>
                    <a:pt x="612" y="2338"/>
                    <a:pt x="475" y="1425"/>
                    <a:pt x="313" y="526"/>
                  </a:cubicBezTo>
                  <a:cubicBezTo>
                    <a:pt x="225" y="351"/>
                    <a:pt x="125" y="1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4" name="Google Shape;5354;p15"/>
            <p:cNvSpPr/>
            <p:nvPr/>
          </p:nvSpPr>
          <p:spPr>
            <a:xfrm>
              <a:off x="5626375" y="3746950"/>
              <a:ext cx="17225" cy="71875"/>
            </a:xfrm>
            <a:custGeom>
              <a:avLst/>
              <a:gdLst/>
              <a:ahLst/>
              <a:cxnLst/>
              <a:rect l="l" t="t" r="r" b="b"/>
              <a:pathLst>
                <a:path w="689" h="2875" extrusionOk="0">
                  <a:moveTo>
                    <a:pt x="1" y="0"/>
                  </a:moveTo>
                  <a:cubicBezTo>
                    <a:pt x="151" y="962"/>
                    <a:pt x="388" y="1924"/>
                    <a:pt x="688" y="2874"/>
                  </a:cubicBezTo>
                  <a:cubicBezTo>
                    <a:pt x="576" y="2037"/>
                    <a:pt x="426" y="1200"/>
                    <a:pt x="276" y="375"/>
                  </a:cubicBezTo>
                  <a:cubicBezTo>
                    <a:pt x="163" y="262"/>
                    <a:pt x="76" y="13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5" name="Google Shape;5355;p15"/>
            <p:cNvSpPr/>
            <p:nvPr/>
          </p:nvSpPr>
          <p:spPr>
            <a:xfrm>
              <a:off x="5647325" y="3805050"/>
              <a:ext cx="7200" cy="30025"/>
            </a:xfrm>
            <a:custGeom>
              <a:avLst/>
              <a:gdLst/>
              <a:ahLst/>
              <a:cxnLst/>
              <a:rect l="l" t="t" r="r" b="b"/>
              <a:pathLst>
                <a:path w="288" h="1201" extrusionOk="0">
                  <a:moveTo>
                    <a:pt x="0" y="0"/>
                  </a:moveTo>
                  <a:lnTo>
                    <a:pt x="0" y="0"/>
                  </a:lnTo>
                  <a:cubicBezTo>
                    <a:pt x="63" y="413"/>
                    <a:pt x="150" y="813"/>
                    <a:pt x="288" y="1200"/>
                  </a:cubicBezTo>
                  <a:cubicBezTo>
                    <a:pt x="225" y="800"/>
                    <a:pt x="125"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6" name="Google Shape;5356;p15"/>
            <p:cNvSpPr/>
            <p:nvPr/>
          </p:nvSpPr>
          <p:spPr>
            <a:xfrm>
              <a:off x="5537025" y="3713500"/>
              <a:ext cx="56575" cy="55650"/>
            </a:xfrm>
            <a:custGeom>
              <a:avLst/>
              <a:gdLst/>
              <a:ahLst/>
              <a:cxnLst/>
              <a:rect l="l" t="t" r="r" b="b"/>
              <a:pathLst>
                <a:path w="2263" h="2226" extrusionOk="0">
                  <a:moveTo>
                    <a:pt x="1963" y="1"/>
                  </a:moveTo>
                  <a:cubicBezTo>
                    <a:pt x="1950" y="1"/>
                    <a:pt x="1825" y="26"/>
                    <a:pt x="1763" y="26"/>
                  </a:cubicBezTo>
                  <a:cubicBezTo>
                    <a:pt x="1613" y="138"/>
                    <a:pt x="1463" y="226"/>
                    <a:pt x="1251" y="251"/>
                  </a:cubicBezTo>
                  <a:cubicBezTo>
                    <a:pt x="1201" y="251"/>
                    <a:pt x="1151" y="251"/>
                    <a:pt x="1101" y="263"/>
                  </a:cubicBezTo>
                  <a:cubicBezTo>
                    <a:pt x="1063" y="276"/>
                    <a:pt x="1038" y="288"/>
                    <a:pt x="1001" y="301"/>
                  </a:cubicBezTo>
                  <a:cubicBezTo>
                    <a:pt x="1001" y="288"/>
                    <a:pt x="988" y="276"/>
                    <a:pt x="988" y="263"/>
                  </a:cubicBezTo>
                  <a:lnTo>
                    <a:pt x="913" y="263"/>
                  </a:lnTo>
                  <a:cubicBezTo>
                    <a:pt x="888" y="276"/>
                    <a:pt x="876" y="288"/>
                    <a:pt x="863" y="301"/>
                  </a:cubicBezTo>
                  <a:cubicBezTo>
                    <a:pt x="863" y="313"/>
                    <a:pt x="863" y="326"/>
                    <a:pt x="863" y="351"/>
                  </a:cubicBezTo>
                  <a:cubicBezTo>
                    <a:pt x="751" y="388"/>
                    <a:pt x="638" y="438"/>
                    <a:pt x="513" y="488"/>
                  </a:cubicBezTo>
                  <a:cubicBezTo>
                    <a:pt x="513" y="476"/>
                    <a:pt x="501" y="451"/>
                    <a:pt x="488" y="426"/>
                  </a:cubicBezTo>
                  <a:lnTo>
                    <a:pt x="426" y="426"/>
                  </a:lnTo>
                  <a:cubicBezTo>
                    <a:pt x="426" y="463"/>
                    <a:pt x="438" y="488"/>
                    <a:pt x="451" y="526"/>
                  </a:cubicBezTo>
                  <a:cubicBezTo>
                    <a:pt x="301" y="588"/>
                    <a:pt x="151" y="651"/>
                    <a:pt x="1" y="726"/>
                  </a:cubicBezTo>
                  <a:cubicBezTo>
                    <a:pt x="151" y="688"/>
                    <a:pt x="313" y="638"/>
                    <a:pt x="463" y="588"/>
                  </a:cubicBezTo>
                  <a:cubicBezTo>
                    <a:pt x="551" y="851"/>
                    <a:pt x="651" y="1101"/>
                    <a:pt x="763" y="1338"/>
                  </a:cubicBezTo>
                  <a:cubicBezTo>
                    <a:pt x="701" y="1088"/>
                    <a:pt x="626" y="826"/>
                    <a:pt x="538" y="576"/>
                  </a:cubicBezTo>
                  <a:cubicBezTo>
                    <a:pt x="663" y="538"/>
                    <a:pt x="776" y="501"/>
                    <a:pt x="888" y="451"/>
                  </a:cubicBezTo>
                  <a:cubicBezTo>
                    <a:pt x="988" y="876"/>
                    <a:pt x="1126" y="1288"/>
                    <a:pt x="1288" y="1675"/>
                  </a:cubicBezTo>
                  <a:cubicBezTo>
                    <a:pt x="1213" y="1288"/>
                    <a:pt x="1126" y="838"/>
                    <a:pt x="1026" y="413"/>
                  </a:cubicBezTo>
                  <a:cubicBezTo>
                    <a:pt x="1126" y="376"/>
                    <a:pt x="1226" y="338"/>
                    <a:pt x="1326" y="301"/>
                  </a:cubicBezTo>
                  <a:cubicBezTo>
                    <a:pt x="1413" y="713"/>
                    <a:pt x="1538" y="1113"/>
                    <a:pt x="1688" y="1513"/>
                  </a:cubicBezTo>
                  <a:cubicBezTo>
                    <a:pt x="1625" y="1101"/>
                    <a:pt x="1550" y="676"/>
                    <a:pt x="1463" y="251"/>
                  </a:cubicBezTo>
                  <a:cubicBezTo>
                    <a:pt x="1550" y="226"/>
                    <a:pt x="1625" y="188"/>
                    <a:pt x="1713" y="163"/>
                  </a:cubicBezTo>
                  <a:cubicBezTo>
                    <a:pt x="1838" y="851"/>
                    <a:pt x="2013" y="1550"/>
                    <a:pt x="2263" y="2225"/>
                  </a:cubicBezTo>
                  <a:cubicBezTo>
                    <a:pt x="2163" y="1575"/>
                    <a:pt x="2050" y="813"/>
                    <a:pt x="1900" y="88"/>
                  </a:cubicBezTo>
                  <a:cubicBezTo>
                    <a:pt x="1975" y="63"/>
                    <a:pt x="2050" y="38"/>
                    <a:pt x="2125" y="13"/>
                  </a:cubicBezTo>
                  <a:cubicBezTo>
                    <a:pt x="2075" y="13"/>
                    <a:pt x="2013" y="1"/>
                    <a:pt x="19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7" name="Google Shape;5357;p15"/>
            <p:cNvSpPr/>
            <p:nvPr/>
          </p:nvSpPr>
          <p:spPr>
            <a:xfrm>
              <a:off x="5591075" y="3712250"/>
              <a:ext cx="17225" cy="80325"/>
            </a:xfrm>
            <a:custGeom>
              <a:avLst/>
              <a:gdLst/>
              <a:ahLst/>
              <a:cxnLst/>
              <a:rect l="l" t="t" r="r" b="b"/>
              <a:pathLst>
                <a:path w="689" h="3213" extrusionOk="0">
                  <a:moveTo>
                    <a:pt x="238" y="1"/>
                  </a:moveTo>
                  <a:cubicBezTo>
                    <a:pt x="176" y="38"/>
                    <a:pt x="101" y="63"/>
                    <a:pt x="38" y="63"/>
                  </a:cubicBezTo>
                  <a:lnTo>
                    <a:pt x="1" y="63"/>
                  </a:lnTo>
                  <a:cubicBezTo>
                    <a:pt x="13" y="176"/>
                    <a:pt x="38" y="301"/>
                    <a:pt x="51" y="413"/>
                  </a:cubicBezTo>
                  <a:cubicBezTo>
                    <a:pt x="238" y="1351"/>
                    <a:pt x="476" y="2288"/>
                    <a:pt x="688" y="3213"/>
                  </a:cubicBezTo>
                  <a:cubicBezTo>
                    <a:pt x="601" y="2138"/>
                    <a:pt x="451" y="1063"/>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8" name="Google Shape;5358;p15"/>
            <p:cNvSpPr/>
            <p:nvPr/>
          </p:nvSpPr>
          <p:spPr>
            <a:xfrm>
              <a:off x="5613900" y="3842950"/>
              <a:ext cx="48750" cy="101150"/>
            </a:xfrm>
            <a:custGeom>
              <a:avLst/>
              <a:gdLst/>
              <a:ahLst/>
              <a:cxnLst/>
              <a:rect l="l" t="t" r="r" b="b"/>
              <a:pathLst>
                <a:path w="1950" h="4046" extrusionOk="0">
                  <a:moveTo>
                    <a:pt x="1840" y="1"/>
                  </a:moveTo>
                  <a:cubicBezTo>
                    <a:pt x="1814" y="1"/>
                    <a:pt x="1788" y="4"/>
                    <a:pt x="1762" y="9"/>
                  </a:cubicBezTo>
                  <a:cubicBezTo>
                    <a:pt x="1612" y="59"/>
                    <a:pt x="1537" y="209"/>
                    <a:pt x="1462" y="321"/>
                  </a:cubicBezTo>
                  <a:cubicBezTo>
                    <a:pt x="1400" y="434"/>
                    <a:pt x="1325" y="546"/>
                    <a:pt x="1262" y="646"/>
                  </a:cubicBezTo>
                  <a:cubicBezTo>
                    <a:pt x="1200" y="484"/>
                    <a:pt x="1150" y="321"/>
                    <a:pt x="1087" y="159"/>
                  </a:cubicBezTo>
                  <a:lnTo>
                    <a:pt x="1087" y="159"/>
                  </a:lnTo>
                  <a:cubicBezTo>
                    <a:pt x="1112" y="359"/>
                    <a:pt x="1162" y="546"/>
                    <a:pt x="1212" y="734"/>
                  </a:cubicBezTo>
                  <a:cubicBezTo>
                    <a:pt x="1137" y="834"/>
                    <a:pt x="1062" y="934"/>
                    <a:pt x="1000" y="1034"/>
                  </a:cubicBezTo>
                  <a:cubicBezTo>
                    <a:pt x="912" y="771"/>
                    <a:pt x="825" y="496"/>
                    <a:pt x="725" y="234"/>
                  </a:cubicBezTo>
                  <a:lnTo>
                    <a:pt x="725" y="234"/>
                  </a:lnTo>
                  <a:cubicBezTo>
                    <a:pt x="762" y="546"/>
                    <a:pt x="825" y="871"/>
                    <a:pt x="887" y="1184"/>
                  </a:cubicBezTo>
                  <a:cubicBezTo>
                    <a:pt x="837" y="1259"/>
                    <a:pt x="775" y="1334"/>
                    <a:pt x="725" y="1409"/>
                  </a:cubicBezTo>
                  <a:cubicBezTo>
                    <a:pt x="637" y="1159"/>
                    <a:pt x="562" y="896"/>
                    <a:pt x="462" y="646"/>
                  </a:cubicBezTo>
                  <a:lnTo>
                    <a:pt x="462" y="646"/>
                  </a:lnTo>
                  <a:cubicBezTo>
                    <a:pt x="512" y="946"/>
                    <a:pt x="562" y="1234"/>
                    <a:pt x="637" y="1521"/>
                  </a:cubicBezTo>
                  <a:cubicBezTo>
                    <a:pt x="587" y="1596"/>
                    <a:pt x="537" y="1671"/>
                    <a:pt x="512" y="1746"/>
                  </a:cubicBezTo>
                  <a:cubicBezTo>
                    <a:pt x="362" y="1271"/>
                    <a:pt x="225" y="809"/>
                    <a:pt x="100" y="334"/>
                  </a:cubicBezTo>
                  <a:lnTo>
                    <a:pt x="100" y="334"/>
                  </a:lnTo>
                  <a:cubicBezTo>
                    <a:pt x="138" y="934"/>
                    <a:pt x="250" y="1521"/>
                    <a:pt x="412" y="2096"/>
                  </a:cubicBezTo>
                  <a:cubicBezTo>
                    <a:pt x="387" y="2158"/>
                    <a:pt x="375" y="2233"/>
                    <a:pt x="362" y="2296"/>
                  </a:cubicBezTo>
                  <a:cubicBezTo>
                    <a:pt x="250" y="1908"/>
                    <a:pt x="125" y="1509"/>
                    <a:pt x="0" y="1121"/>
                  </a:cubicBezTo>
                  <a:lnTo>
                    <a:pt x="0" y="1121"/>
                  </a:lnTo>
                  <a:cubicBezTo>
                    <a:pt x="75" y="1684"/>
                    <a:pt x="163" y="2246"/>
                    <a:pt x="287" y="2796"/>
                  </a:cubicBezTo>
                  <a:cubicBezTo>
                    <a:pt x="275" y="3008"/>
                    <a:pt x="275" y="3208"/>
                    <a:pt x="287" y="3421"/>
                  </a:cubicBezTo>
                  <a:cubicBezTo>
                    <a:pt x="350" y="3633"/>
                    <a:pt x="425" y="3833"/>
                    <a:pt x="512" y="4045"/>
                  </a:cubicBezTo>
                  <a:cubicBezTo>
                    <a:pt x="487" y="3908"/>
                    <a:pt x="475" y="3758"/>
                    <a:pt x="475" y="3608"/>
                  </a:cubicBezTo>
                  <a:cubicBezTo>
                    <a:pt x="400" y="3408"/>
                    <a:pt x="337" y="3196"/>
                    <a:pt x="337" y="2983"/>
                  </a:cubicBezTo>
                  <a:cubicBezTo>
                    <a:pt x="350" y="2646"/>
                    <a:pt x="537" y="2283"/>
                    <a:pt x="662" y="1971"/>
                  </a:cubicBezTo>
                  <a:cubicBezTo>
                    <a:pt x="800" y="1671"/>
                    <a:pt x="987" y="1421"/>
                    <a:pt x="1175" y="1159"/>
                  </a:cubicBezTo>
                  <a:cubicBezTo>
                    <a:pt x="1250" y="796"/>
                    <a:pt x="1462" y="459"/>
                    <a:pt x="1737" y="184"/>
                  </a:cubicBezTo>
                  <a:cubicBezTo>
                    <a:pt x="1750" y="171"/>
                    <a:pt x="1762" y="146"/>
                    <a:pt x="1775" y="134"/>
                  </a:cubicBezTo>
                  <a:cubicBezTo>
                    <a:pt x="1787" y="134"/>
                    <a:pt x="1800" y="121"/>
                    <a:pt x="1812" y="121"/>
                  </a:cubicBezTo>
                  <a:cubicBezTo>
                    <a:pt x="1812" y="121"/>
                    <a:pt x="1825" y="109"/>
                    <a:pt x="1825" y="109"/>
                  </a:cubicBezTo>
                  <a:cubicBezTo>
                    <a:pt x="1862" y="71"/>
                    <a:pt x="1912" y="46"/>
                    <a:pt x="1950" y="21"/>
                  </a:cubicBezTo>
                  <a:cubicBezTo>
                    <a:pt x="1913" y="7"/>
                    <a:pt x="1876" y="1"/>
                    <a:pt x="1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9" name="Google Shape;5359;p15"/>
            <p:cNvSpPr/>
            <p:nvPr/>
          </p:nvSpPr>
          <p:spPr>
            <a:xfrm>
              <a:off x="5596700" y="3927825"/>
              <a:ext cx="59075" cy="161225"/>
            </a:xfrm>
            <a:custGeom>
              <a:avLst/>
              <a:gdLst/>
              <a:ahLst/>
              <a:cxnLst/>
              <a:rect l="l" t="t" r="r" b="b"/>
              <a:pathLst>
                <a:path w="2363" h="6449" extrusionOk="0">
                  <a:moveTo>
                    <a:pt x="1" y="1"/>
                  </a:moveTo>
                  <a:lnTo>
                    <a:pt x="1" y="1"/>
                  </a:lnTo>
                  <a:cubicBezTo>
                    <a:pt x="451" y="2250"/>
                    <a:pt x="1300" y="4424"/>
                    <a:pt x="2363" y="6449"/>
                  </a:cubicBezTo>
                  <a:cubicBezTo>
                    <a:pt x="2075" y="5624"/>
                    <a:pt x="1788" y="4812"/>
                    <a:pt x="1500" y="4000"/>
                  </a:cubicBezTo>
                  <a:cubicBezTo>
                    <a:pt x="1438" y="3925"/>
                    <a:pt x="1388" y="3850"/>
                    <a:pt x="1363" y="3762"/>
                  </a:cubicBezTo>
                  <a:cubicBezTo>
                    <a:pt x="1325" y="3600"/>
                    <a:pt x="1275" y="3462"/>
                    <a:pt x="1263" y="3325"/>
                  </a:cubicBezTo>
                  <a:cubicBezTo>
                    <a:pt x="851" y="2212"/>
                    <a:pt x="438" y="11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0" name="Google Shape;5360;p15"/>
            <p:cNvSpPr/>
            <p:nvPr/>
          </p:nvSpPr>
          <p:spPr>
            <a:xfrm>
              <a:off x="5595150" y="3899700"/>
              <a:ext cx="33750" cy="102825"/>
            </a:xfrm>
            <a:custGeom>
              <a:avLst/>
              <a:gdLst/>
              <a:ahLst/>
              <a:cxnLst/>
              <a:rect l="l" t="t" r="r" b="b"/>
              <a:pathLst>
                <a:path w="1350" h="4113" extrusionOk="0">
                  <a:moveTo>
                    <a:pt x="0" y="1"/>
                  </a:moveTo>
                  <a:cubicBezTo>
                    <a:pt x="338" y="988"/>
                    <a:pt x="550" y="2025"/>
                    <a:pt x="900" y="3013"/>
                  </a:cubicBezTo>
                  <a:cubicBezTo>
                    <a:pt x="1037" y="3387"/>
                    <a:pt x="1175" y="3750"/>
                    <a:pt x="1325" y="4112"/>
                  </a:cubicBezTo>
                  <a:cubicBezTo>
                    <a:pt x="1337" y="3937"/>
                    <a:pt x="1350" y="3775"/>
                    <a:pt x="1337" y="3587"/>
                  </a:cubicBezTo>
                  <a:cubicBezTo>
                    <a:pt x="1325" y="3500"/>
                    <a:pt x="1325" y="3400"/>
                    <a:pt x="1312" y="3300"/>
                  </a:cubicBezTo>
                  <a:cubicBezTo>
                    <a:pt x="913" y="2188"/>
                    <a:pt x="475" y="10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1" name="Google Shape;5361;p15"/>
            <p:cNvSpPr/>
            <p:nvPr/>
          </p:nvSpPr>
          <p:spPr>
            <a:xfrm>
              <a:off x="5610450" y="3912200"/>
              <a:ext cx="17825" cy="56900"/>
            </a:xfrm>
            <a:custGeom>
              <a:avLst/>
              <a:gdLst/>
              <a:ahLst/>
              <a:cxnLst/>
              <a:rect l="l" t="t" r="r" b="b"/>
              <a:pathLst>
                <a:path w="713" h="2276" extrusionOk="0">
                  <a:moveTo>
                    <a:pt x="1" y="1"/>
                  </a:moveTo>
                  <a:cubicBezTo>
                    <a:pt x="151" y="776"/>
                    <a:pt x="401" y="1538"/>
                    <a:pt x="675" y="2275"/>
                  </a:cubicBezTo>
                  <a:cubicBezTo>
                    <a:pt x="675" y="2138"/>
                    <a:pt x="688" y="2013"/>
                    <a:pt x="713" y="1875"/>
                  </a:cubicBezTo>
                  <a:cubicBezTo>
                    <a:pt x="488" y="1250"/>
                    <a:pt x="251" y="6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2" name="Google Shape;5362;p15"/>
            <p:cNvSpPr/>
            <p:nvPr/>
          </p:nvSpPr>
          <p:spPr>
            <a:xfrm>
              <a:off x="5568600" y="4182125"/>
              <a:ext cx="318675" cy="77200"/>
            </a:xfrm>
            <a:custGeom>
              <a:avLst/>
              <a:gdLst/>
              <a:ahLst/>
              <a:cxnLst/>
              <a:rect l="l" t="t" r="r" b="b"/>
              <a:pathLst>
                <a:path w="12747" h="3088" extrusionOk="0">
                  <a:moveTo>
                    <a:pt x="350" y="1"/>
                  </a:moveTo>
                  <a:lnTo>
                    <a:pt x="350" y="1"/>
                  </a:lnTo>
                  <a:cubicBezTo>
                    <a:pt x="1450" y="751"/>
                    <a:pt x="2674" y="1388"/>
                    <a:pt x="3986" y="1638"/>
                  </a:cubicBezTo>
                  <a:cubicBezTo>
                    <a:pt x="3099" y="1563"/>
                    <a:pt x="2412" y="1400"/>
                    <a:pt x="1312" y="976"/>
                  </a:cubicBezTo>
                  <a:cubicBezTo>
                    <a:pt x="850" y="801"/>
                    <a:pt x="437" y="626"/>
                    <a:pt x="0" y="413"/>
                  </a:cubicBezTo>
                  <a:lnTo>
                    <a:pt x="0" y="413"/>
                  </a:lnTo>
                  <a:cubicBezTo>
                    <a:pt x="225" y="576"/>
                    <a:pt x="450" y="738"/>
                    <a:pt x="675" y="901"/>
                  </a:cubicBezTo>
                  <a:cubicBezTo>
                    <a:pt x="687" y="913"/>
                    <a:pt x="712" y="926"/>
                    <a:pt x="725" y="938"/>
                  </a:cubicBezTo>
                  <a:cubicBezTo>
                    <a:pt x="2262" y="1500"/>
                    <a:pt x="3787" y="2063"/>
                    <a:pt x="5386" y="2450"/>
                  </a:cubicBezTo>
                  <a:cubicBezTo>
                    <a:pt x="6648" y="2763"/>
                    <a:pt x="7948" y="2963"/>
                    <a:pt x="9235" y="3075"/>
                  </a:cubicBezTo>
                  <a:cubicBezTo>
                    <a:pt x="9310" y="3075"/>
                    <a:pt x="9385" y="3088"/>
                    <a:pt x="9460" y="3088"/>
                  </a:cubicBezTo>
                  <a:cubicBezTo>
                    <a:pt x="10397" y="2750"/>
                    <a:pt x="11310" y="2263"/>
                    <a:pt x="12184" y="1600"/>
                  </a:cubicBezTo>
                  <a:lnTo>
                    <a:pt x="12184" y="1600"/>
                  </a:lnTo>
                  <a:cubicBezTo>
                    <a:pt x="11460" y="1963"/>
                    <a:pt x="10735" y="2263"/>
                    <a:pt x="9985" y="2488"/>
                  </a:cubicBezTo>
                  <a:cubicBezTo>
                    <a:pt x="10972" y="2025"/>
                    <a:pt x="11897" y="1413"/>
                    <a:pt x="12747" y="663"/>
                  </a:cubicBezTo>
                  <a:lnTo>
                    <a:pt x="12747" y="663"/>
                  </a:lnTo>
                  <a:cubicBezTo>
                    <a:pt x="11372" y="1488"/>
                    <a:pt x="10110" y="2075"/>
                    <a:pt x="8585" y="2425"/>
                  </a:cubicBezTo>
                  <a:cubicBezTo>
                    <a:pt x="8498" y="2450"/>
                    <a:pt x="8398" y="2475"/>
                    <a:pt x="8310" y="2488"/>
                  </a:cubicBezTo>
                  <a:cubicBezTo>
                    <a:pt x="9548" y="2125"/>
                    <a:pt x="10735" y="1538"/>
                    <a:pt x="11784" y="788"/>
                  </a:cubicBezTo>
                  <a:lnTo>
                    <a:pt x="11784" y="788"/>
                  </a:lnTo>
                  <a:cubicBezTo>
                    <a:pt x="10385" y="1513"/>
                    <a:pt x="8898" y="1938"/>
                    <a:pt x="7411" y="2125"/>
                  </a:cubicBezTo>
                  <a:cubicBezTo>
                    <a:pt x="8548" y="1863"/>
                    <a:pt x="9635" y="1400"/>
                    <a:pt x="10635" y="801"/>
                  </a:cubicBezTo>
                  <a:lnTo>
                    <a:pt x="10635" y="801"/>
                  </a:lnTo>
                  <a:cubicBezTo>
                    <a:pt x="8991" y="1425"/>
                    <a:pt x="7474" y="1714"/>
                    <a:pt x="5807" y="1714"/>
                  </a:cubicBezTo>
                  <a:cubicBezTo>
                    <a:pt x="5738" y="1714"/>
                    <a:pt x="5668" y="1714"/>
                    <a:pt x="5599" y="1713"/>
                  </a:cubicBezTo>
                  <a:cubicBezTo>
                    <a:pt x="6598" y="1613"/>
                    <a:pt x="7548" y="1238"/>
                    <a:pt x="8448" y="826"/>
                  </a:cubicBezTo>
                  <a:cubicBezTo>
                    <a:pt x="8610" y="751"/>
                    <a:pt x="8785" y="663"/>
                    <a:pt x="8935" y="601"/>
                  </a:cubicBezTo>
                  <a:lnTo>
                    <a:pt x="8898" y="601"/>
                  </a:lnTo>
                  <a:cubicBezTo>
                    <a:pt x="8335" y="738"/>
                    <a:pt x="7748" y="813"/>
                    <a:pt x="7173" y="901"/>
                  </a:cubicBezTo>
                  <a:cubicBezTo>
                    <a:pt x="6676" y="979"/>
                    <a:pt x="6122" y="1019"/>
                    <a:pt x="5536" y="1019"/>
                  </a:cubicBezTo>
                  <a:cubicBezTo>
                    <a:pt x="3867" y="1019"/>
                    <a:pt x="1941" y="695"/>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3" name="Google Shape;5363;p15"/>
            <p:cNvSpPr/>
            <p:nvPr/>
          </p:nvSpPr>
          <p:spPr>
            <a:xfrm>
              <a:off x="5616700" y="4181500"/>
              <a:ext cx="151550" cy="25025"/>
            </a:xfrm>
            <a:custGeom>
              <a:avLst/>
              <a:gdLst/>
              <a:ahLst/>
              <a:cxnLst/>
              <a:rect l="l" t="t" r="r" b="b"/>
              <a:pathLst>
                <a:path w="6062" h="1001" extrusionOk="0">
                  <a:moveTo>
                    <a:pt x="1" y="1"/>
                  </a:moveTo>
                  <a:lnTo>
                    <a:pt x="1" y="1"/>
                  </a:lnTo>
                  <a:cubicBezTo>
                    <a:pt x="1125" y="601"/>
                    <a:pt x="2375" y="988"/>
                    <a:pt x="3650" y="1001"/>
                  </a:cubicBezTo>
                  <a:cubicBezTo>
                    <a:pt x="4412" y="963"/>
                    <a:pt x="5149" y="726"/>
                    <a:pt x="5812" y="376"/>
                  </a:cubicBezTo>
                  <a:cubicBezTo>
                    <a:pt x="5886" y="338"/>
                    <a:pt x="6049" y="251"/>
                    <a:pt x="6061" y="238"/>
                  </a:cubicBezTo>
                  <a:lnTo>
                    <a:pt x="6061" y="238"/>
                  </a:lnTo>
                  <a:cubicBezTo>
                    <a:pt x="5837" y="288"/>
                    <a:pt x="5599" y="326"/>
                    <a:pt x="5374" y="363"/>
                  </a:cubicBezTo>
                  <a:cubicBezTo>
                    <a:pt x="5018" y="429"/>
                    <a:pt x="4519" y="460"/>
                    <a:pt x="3999" y="460"/>
                  </a:cubicBezTo>
                  <a:cubicBezTo>
                    <a:pt x="3533" y="460"/>
                    <a:pt x="3050" y="435"/>
                    <a:pt x="2637" y="388"/>
                  </a:cubicBezTo>
                  <a:cubicBezTo>
                    <a:pt x="1688" y="313"/>
                    <a:pt x="925"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4" name="Google Shape;5364;p15"/>
            <p:cNvSpPr/>
            <p:nvPr/>
          </p:nvSpPr>
          <p:spPr>
            <a:xfrm>
              <a:off x="5468925" y="4012800"/>
              <a:ext cx="73750" cy="176850"/>
            </a:xfrm>
            <a:custGeom>
              <a:avLst/>
              <a:gdLst/>
              <a:ahLst/>
              <a:cxnLst/>
              <a:rect l="l" t="t" r="r" b="b"/>
              <a:pathLst>
                <a:path w="2950" h="7074" extrusionOk="0">
                  <a:moveTo>
                    <a:pt x="938" y="1"/>
                  </a:moveTo>
                  <a:cubicBezTo>
                    <a:pt x="863" y="76"/>
                    <a:pt x="775" y="151"/>
                    <a:pt x="713" y="238"/>
                  </a:cubicBezTo>
                  <a:cubicBezTo>
                    <a:pt x="138" y="1013"/>
                    <a:pt x="1" y="2063"/>
                    <a:pt x="63" y="3000"/>
                  </a:cubicBezTo>
                  <a:cubicBezTo>
                    <a:pt x="201" y="4062"/>
                    <a:pt x="763" y="5037"/>
                    <a:pt x="1413" y="5874"/>
                  </a:cubicBezTo>
                  <a:cubicBezTo>
                    <a:pt x="1388" y="5837"/>
                    <a:pt x="1363" y="5787"/>
                    <a:pt x="1350" y="5749"/>
                  </a:cubicBezTo>
                  <a:lnTo>
                    <a:pt x="1350" y="5749"/>
                  </a:lnTo>
                  <a:cubicBezTo>
                    <a:pt x="1613" y="6162"/>
                    <a:pt x="1938" y="6549"/>
                    <a:pt x="2312" y="6874"/>
                  </a:cubicBezTo>
                  <a:cubicBezTo>
                    <a:pt x="2350" y="6874"/>
                    <a:pt x="2375" y="6874"/>
                    <a:pt x="2400" y="6886"/>
                  </a:cubicBezTo>
                  <a:cubicBezTo>
                    <a:pt x="2587" y="6949"/>
                    <a:pt x="2762" y="7011"/>
                    <a:pt x="2950" y="7074"/>
                  </a:cubicBezTo>
                  <a:cubicBezTo>
                    <a:pt x="2762" y="6861"/>
                    <a:pt x="2587" y="6661"/>
                    <a:pt x="2475" y="6511"/>
                  </a:cubicBezTo>
                  <a:cubicBezTo>
                    <a:pt x="1300" y="4824"/>
                    <a:pt x="513" y="2900"/>
                    <a:pt x="1038" y="813"/>
                  </a:cubicBezTo>
                  <a:lnTo>
                    <a:pt x="1038" y="813"/>
                  </a:lnTo>
                  <a:cubicBezTo>
                    <a:pt x="525" y="1913"/>
                    <a:pt x="488" y="3187"/>
                    <a:pt x="738" y="4362"/>
                  </a:cubicBezTo>
                  <a:cubicBezTo>
                    <a:pt x="763" y="4412"/>
                    <a:pt x="775" y="4474"/>
                    <a:pt x="788" y="4524"/>
                  </a:cubicBezTo>
                  <a:cubicBezTo>
                    <a:pt x="600" y="4025"/>
                    <a:pt x="450" y="3512"/>
                    <a:pt x="388" y="3075"/>
                  </a:cubicBezTo>
                  <a:cubicBezTo>
                    <a:pt x="301" y="2163"/>
                    <a:pt x="338" y="1400"/>
                    <a:pt x="613" y="601"/>
                  </a:cubicBezTo>
                  <a:cubicBezTo>
                    <a:pt x="675" y="426"/>
                    <a:pt x="813" y="163"/>
                    <a:pt x="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5" name="Google Shape;5365;p15"/>
            <p:cNvSpPr/>
            <p:nvPr/>
          </p:nvSpPr>
          <p:spPr>
            <a:xfrm>
              <a:off x="5503600" y="4098400"/>
              <a:ext cx="66900" cy="92825"/>
            </a:xfrm>
            <a:custGeom>
              <a:avLst/>
              <a:gdLst/>
              <a:ahLst/>
              <a:cxnLst/>
              <a:rect l="l" t="t" r="r" b="b"/>
              <a:pathLst>
                <a:path w="2676" h="3713" extrusionOk="0">
                  <a:moveTo>
                    <a:pt x="1" y="1"/>
                  </a:moveTo>
                  <a:lnTo>
                    <a:pt x="1" y="1"/>
                  </a:lnTo>
                  <a:cubicBezTo>
                    <a:pt x="126" y="751"/>
                    <a:pt x="326" y="1500"/>
                    <a:pt x="738" y="2138"/>
                  </a:cubicBezTo>
                  <a:cubicBezTo>
                    <a:pt x="1200" y="2788"/>
                    <a:pt x="1825" y="3362"/>
                    <a:pt x="2563" y="3662"/>
                  </a:cubicBezTo>
                  <a:cubicBezTo>
                    <a:pt x="2600" y="3675"/>
                    <a:pt x="2675" y="3712"/>
                    <a:pt x="2675" y="3712"/>
                  </a:cubicBezTo>
                  <a:cubicBezTo>
                    <a:pt x="2538" y="3612"/>
                    <a:pt x="2425" y="3525"/>
                    <a:pt x="2313" y="3437"/>
                  </a:cubicBezTo>
                  <a:cubicBezTo>
                    <a:pt x="1263" y="2375"/>
                    <a:pt x="538" y="14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6" name="Google Shape;5366;p15"/>
            <p:cNvSpPr/>
            <p:nvPr/>
          </p:nvSpPr>
          <p:spPr>
            <a:xfrm>
              <a:off x="5499850" y="3978000"/>
              <a:ext cx="70325" cy="99800"/>
            </a:xfrm>
            <a:custGeom>
              <a:avLst/>
              <a:gdLst/>
              <a:ahLst/>
              <a:cxnLst/>
              <a:rect l="l" t="t" r="r" b="b"/>
              <a:pathLst>
                <a:path w="2813" h="3992" extrusionOk="0">
                  <a:moveTo>
                    <a:pt x="2288" y="1"/>
                  </a:moveTo>
                  <a:cubicBezTo>
                    <a:pt x="1399" y="1"/>
                    <a:pt x="585" y="756"/>
                    <a:pt x="251" y="1580"/>
                  </a:cubicBezTo>
                  <a:cubicBezTo>
                    <a:pt x="588" y="1105"/>
                    <a:pt x="1013" y="743"/>
                    <a:pt x="1463" y="505"/>
                  </a:cubicBezTo>
                  <a:lnTo>
                    <a:pt x="1463" y="505"/>
                  </a:lnTo>
                  <a:cubicBezTo>
                    <a:pt x="463" y="1343"/>
                    <a:pt x="1" y="2705"/>
                    <a:pt x="101" y="3992"/>
                  </a:cubicBezTo>
                  <a:cubicBezTo>
                    <a:pt x="238" y="2917"/>
                    <a:pt x="726" y="2117"/>
                    <a:pt x="1438" y="1443"/>
                  </a:cubicBezTo>
                  <a:cubicBezTo>
                    <a:pt x="1963" y="1005"/>
                    <a:pt x="1838" y="1043"/>
                    <a:pt x="2413" y="743"/>
                  </a:cubicBezTo>
                  <a:cubicBezTo>
                    <a:pt x="2525" y="693"/>
                    <a:pt x="2663" y="643"/>
                    <a:pt x="2813" y="593"/>
                  </a:cubicBezTo>
                  <a:cubicBezTo>
                    <a:pt x="2675" y="405"/>
                    <a:pt x="2538" y="205"/>
                    <a:pt x="2413" y="6"/>
                  </a:cubicBezTo>
                  <a:cubicBezTo>
                    <a:pt x="2371" y="2"/>
                    <a:pt x="2330" y="1"/>
                    <a:pt x="2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7" name="Google Shape;5367;p15"/>
            <p:cNvSpPr/>
            <p:nvPr/>
          </p:nvSpPr>
          <p:spPr>
            <a:xfrm>
              <a:off x="5512975" y="3994675"/>
              <a:ext cx="64700" cy="90950"/>
            </a:xfrm>
            <a:custGeom>
              <a:avLst/>
              <a:gdLst/>
              <a:ahLst/>
              <a:cxnLst/>
              <a:rect l="l" t="t" r="r" b="b"/>
              <a:pathLst>
                <a:path w="2588" h="3638" extrusionOk="0">
                  <a:moveTo>
                    <a:pt x="2338" y="1"/>
                  </a:moveTo>
                  <a:cubicBezTo>
                    <a:pt x="2063" y="126"/>
                    <a:pt x="1788" y="276"/>
                    <a:pt x="1538" y="451"/>
                  </a:cubicBezTo>
                  <a:cubicBezTo>
                    <a:pt x="500" y="1151"/>
                    <a:pt x="1" y="2388"/>
                    <a:pt x="126" y="3637"/>
                  </a:cubicBezTo>
                  <a:cubicBezTo>
                    <a:pt x="213" y="2538"/>
                    <a:pt x="738" y="1650"/>
                    <a:pt x="1563" y="988"/>
                  </a:cubicBezTo>
                  <a:cubicBezTo>
                    <a:pt x="1850" y="763"/>
                    <a:pt x="2213" y="526"/>
                    <a:pt x="2587" y="351"/>
                  </a:cubicBezTo>
                  <a:cubicBezTo>
                    <a:pt x="2512" y="238"/>
                    <a:pt x="2425" y="126"/>
                    <a:pt x="23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8" name="Google Shape;5368;p15"/>
            <p:cNvSpPr/>
            <p:nvPr/>
          </p:nvSpPr>
          <p:spPr>
            <a:xfrm>
              <a:off x="5545150" y="4006250"/>
              <a:ext cx="40025" cy="35950"/>
            </a:xfrm>
            <a:custGeom>
              <a:avLst/>
              <a:gdLst/>
              <a:ahLst/>
              <a:cxnLst/>
              <a:rect l="l" t="t" r="r" b="b"/>
              <a:pathLst>
                <a:path w="1601" h="1438" extrusionOk="0">
                  <a:moveTo>
                    <a:pt x="1388" y="0"/>
                  </a:moveTo>
                  <a:cubicBezTo>
                    <a:pt x="776" y="313"/>
                    <a:pt x="263" y="838"/>
                    <a:pt x="1" y="1437"/>
                  </a:cubicBezTo>
                  <a:cubicBezTo>
                    <a:pt x="401" y="850"/>
                    <a:pt x="1063" y="488"/>
                    <a:pt x="1600" y="288"/>
                  </a:cubicBezTo>
                  <a:cubicBezTo>
                    <a:pt x="1525" y="188"/>
                    <a:pt x="1450" y="88"/>
                    <a:pt x="1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9" name="Google Shape;5369;p15"/>
            <p:cNvSpPr/>
            <p:nvPr/>
          </p:nvSpPr>
          <p:spPr>
            <a:xfrm>
              <a:off x="5569525" y="4019375"/>
              <a:ext cx="23150" cy="13125"/>
            </a:xfrm>
            <a:custGeom>
              <a:avLst/>
              <a:gdLst/>
              <a:ahLst/>
              <a:cxnLst/>
              <a:rect l="l" t="t" r="r" b="b"/>
              <a:pathLst>
                <a:path w="926" h="525" extrusionOk="0">
                  <a:moveTo>
                    <a:pt x="788" y="0"/>
                  </a:moveTo>
                  <a:cubicBezTo>
                    <a:pt x="488" y="100"/>
                    <a:pt x="213" y="263"/>
                    <a:pt x="1" y="525"/>
                  </a:cubicBezTo>
                  <a:cubicBezTo>
                    <a:pt x="250" y="300"/>
                    <a:pt x="613" y="250"/>
                    <a:pt x="925" y="188"/>
                  </a:cubicBezTo>
                  <a:cubicBezTo>
                    <a:pt x="875" y="125"/>
                    <a:pt x="838" y="63"/>
                    <a:pt x="7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0" name="Google Shape;5370;p15"/>
            <p:cNvSpPr/>
            <p:nvPr/>
          </p:nvSpPr>
          <p:spPr>
            <a:xfrm>
              <a:off x="5621700" y="4137450"/>
              <a:ext cx="50625" cy="28200"/>
            </a:xfrm>
            <a:custGeom>
              <a:avLst/>
              <a:gdLst/>
              <a:ahLst/>
              <a:cxnLst/>
              <a:rect l="l" t="t" r="r" b="b"/>
              <a:pathLst>
                <a:path w="2025" h="1128" extrusionOk="0">
                  <a:moveTo>
                    <a:pt x="0" y="1"/>
                  </a:moveTo>
                  <a:lnTo>
                    <a:pt x="0" y="1"/>
                  </a:lnTo>
                  <a:cubicBezTo>
                    <a:pt x="313" y="663"/>
                    <a:pt x="939" y="1128"/>
                    <a:pt x="1677" y="1128"/>
                  </a:cubicBezTo>
                  <a:cubicBezTo>
                    <a:pt x="1705" y="1128"/>
                    <a:pt x="1734" y="1127"/>
                    <a:pt x="1763" y="1126"/>
                  </a:cubicBezTo>
                  <a:cubicBezTo>
                    <a:pt x="1850" y="1126"/>
                    <a:pt x="1950" y="1126"/>
                    <a:pt x="2025" y="1113"/>
                  </a:cubicBezTo>
                  <a:cubicBezTo>
                    <a:pt x="1900" y="1088"/>
                    <a:pt x="1763" y="1063"/>
                    <a:pt x="1638" y="1038"/>
                  </a:cubicBezTo>
                  <a:cubicBezTo>
                    <a:pt x="950" y="901"/>
                    <a:pt x="463" y="5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1" name="Google Shape;5371;p15"/>
            <p:cNvSpPr/>
            <p:nvPr/>
          </p:nvSpPr>
          <p:spPr>
            <a:xfrm>
              <a:off x="5628875" y="4157775"/>
              <a:ext cx="25650" cy="12250"/>
            </a:xfrm>
            <a:custGeom>
              <a:avLst/>
              <a:gdLst/>
              <a:ahLst/>
              <a:cxnLst/>
              <a:rect l="l" t="t" r="r" b="b"/>
              <a:pathLst>
                <a:path w="1026" h="490" extrusionOk="0">
                  <a:moveTo>
                    <a:pt x="1" y="0"/>
                  </a:moveTo>
                  <a:lnTo>
                    <a:pt x="1" y="0"/>
                  </a:lnTo>
                  <a:cubicBezTo>
                    <a:pt x="191" y="273"/>
                    <a:pt x="763" y="489"/>
                    <a:pt x="992" y="489"/>
                  </a:cubicBezTo>
                  <a:cubicBezTo>
                    <a:pt x="1004" y="489"/>
                    <a:pt x="1015" y="489"/>
                    <a:pt x="1026" y="487"/>
                  </a:cubicBezTo>
                  <a:cubicBezTo>
                    <a:pt x="688" y="338"/>
                    <a:pt x="326"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2" name="Google Shape;5372;p15"/>
            <p:cNvSpPr/>
            <p:nvPr/>
          </p:nvSpPr>
          <p:spPr>
            <a:xfrm>
              <a:off x="5629825" y="4167150"/>
              <a:ext cx="3450" cy="1575"/>
            </a:xfrm>
            <a:custGeom>
              <a:avLst/>
              <a:gdLst/>
              <a:ahLst/>
              <a:cxnLst/>
              <a:rect l="l" t="t" r="r" b="b"/>
              <a:pathLst>
                <a:path w="138" h="63" extrusionOk="0">
                  <a:moveTo>
                    <a:pt x="0" y="0"/>
                  </a:moveTo>
                  <a:lnTo>
                    <a:pt x="0" y="0"/>
                  </a:lnTo>
                  <a:cubicBezTo>
                    <a:pt x="38" y="25"/>
                    <a:pt x="88" y="50"/>
                    <a:pt x="138" y="62"/>
                  </a:cubicBezTo>
                  <a:cubicBezTo>
                    <a:pt x="88" y="38"/>
                    <a:pt x="50" y="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3" name="Google Shape;5373;p15"/>
            <p:cNvSpPr/>
            <p:nvPr/>
          </p:nvSpPr>
          <p:spPr>
            <a:xfrm>
              <a:off x="5597025" y="4043725"/>
              <a:ext cx="36250" cy="54075"/>
            </a:xfrm>
            <a:custGeom>
              <a:avLst/>
              <a:gdLst/>
              <a:ahLst/>
              <a:cxnLst/>
              <a:rect l="l" t="t" r="r" b="b"/>
              <a:pathLst>
                <a:path w="1450" h="2163" extrusionOk="0">
                  <a:moveTo>
                    <a:pt x="0" y="1"/>
                  </a:moveTo>
                  <a:cubicBezTo>
                    <a:pt x="388" y="763"/>
                    <a:pt x="850" y="1575"/>
                    <a:pt x="1450" y="2163"/>
                  </a:cubicBezTo>
                  <a:cubicBezTo>
                    <a:pt x="1012" y="1413"/>
                    <a:pt x="575" y="6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4" name="Google Shape;5374;p15"/>
            <p:cNvSpPr/>
            <p:nvPr/>
          </p:nvSpPr>
          <p:spPr>
            <a:xfrm>
              <a:off x="5602325" y="4065300"/>
              <a:ext cx="14725" cy="21575"/>
            </a:xfrm>
            <a:custGeom>
              <a:avLst/>
              <a:gdLst/>
              <a:ahLst/>
              <a:cxnLst/>
              <a:rect l="l" t="t" r="r" b="b"/>
              <a:pathLst>
                <a:path w="589" h="863" extrusionOk="0">
                  <a:moveTo>
                    <a:pt x="1" y="0"/>
                  </a:moveTo>
                  <a:lnTo>
                    <a:pt x="1" y="0"/>
                  </a:lnTo>
                  <a:cubicBezTo>
                    <a:pt x="151" y="300"/>
                    <a:pt x="376" y="637"/>
                    <a:pt x="588" y="862"/>
                  </a:cubicBezTo>
                  <a:cubicBezTo>
                    <a:pt x="438" y="537"/>
                    <a:pt x="226" y="2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5" name="Google Shape;5375;p15"/>
            <p:cNvSpPr/>
            <p:nvPr/>
          </p:nvSpPr>
          <p:spPr>
            <a:xfrm>
              <a:off x="5595150" y="4073725"/>
              <a:ext cx="12200" cy="17200"/>
            </a:xfrm>
            <a:custGeom>
              <a:avLst/>
              <a:gdLst/>
              <a:ahLst/>
              <a:cxnLst/>
              <a:rect l="l" t="t" r="r" b="b"/>
              <a:pathLst>
                <a:path w="488" h="688" extrusionOk="0">
                  <a:moveTo>
                    <a:pt x="0" y="1"/>
                  </a:moveTo>
                  <a:cubicBezTo>
                    <a:pt x="113" y="250"/>
                    <a:pt x="313" y="500"/>
                    <a:pt x="488" y="688"/>
                  </a:cubicBezTo>
                  <a:cubicBezTo>
                    <a:pt x="363" y="438"/>
                    <a:pt x="188" y="20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6" name="Google Shape;5376;p15"/>
            <p:cNvSpPr/>
            <p:nvPr/>
          </p:nvSpPr>
          <p:spPr>
            <a:xfrm>
              <a:off x="5587650" y="4080275"/>
              <a:ext cx="325" cy="650"/>
            </a:xfrm>
            <a:custGeom>
              <a:avLst/>
              <a:gdLst/>
              <a:ahLst/>
              <a:cxnLst/>
              <a:rect l="l" t="t" r="r" b="b"/>
              <a:pathLst>
                <a:path w="13" h="26" extrusionOk="0">
                  <a:moveTo>
                    <a:pt x="0" y="1"/>
                  </a:moveTo>
                  <a:cubicBezTo>
                    <a:pt x="0" y="13"/>
                    <a:pt x="13" y="26"/>
                    <a:pt x="13" y="26"/>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7" name="Google Shape;5377;p15"/>
            <p:cNvSpPr/>
            <p:nvPr/>
          </p:nvSpPr>
          <p:spPr>
            <a:xfrm>
              <a:off x="5851325" y="4035925"/>
              <a:ext cx="18450" cy="40950"/>
            </a:xfrm>
            <a:custGeom>
              <a:avLst/>
              <a:gdLst/>
              <a:ahLst/>
              <a:cxnLst/>
              <a:rect l="l" t="t" r="r" b="b"/>
              <a:pathLst>
                <a:path w="738" h="1638" extrusionOk="0">
                  <a:moveTo>
                    <a:pt x="1" y="0"/>
                  </a:moveTo>
                  <a:lnTo>
                    <a:pt x="1" y="0"/>
                  </a:lnTo>
                  <a:cubicBezTo>
                    <a:pt x="288" y="575"/>
                    <a:pt x="413" y="1075"/>
                    <a:pt x="738" y="1637"/>
                  </a:cubicBezTo>
                  <a:cubicBezTo>
                    <a:pt x="625" y="1050"/>
                    <a:pt x="425" y="4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8" name="Google Shape;5378;p15"/>
            <p:cNvSpPr/>
            <p:nvPr/>
          </p:nvSpPr>
          <p:spPr>
            <a:xfrm>
              <a:off x="5864450" y="4044350"/>
              <a:ext cx="12200" cy="25975"/>
            </a:xfrm>
            <a:custGeom>
              <a:avLst/>
              <a:gdLst/>
              <a:ahLst/>
              <a:cxnLst/>
              <a:rect l="l" t="t" r="r" b="b"/>
              <a:pathLst>
                <a:path w="488" h="1039" extrusionOk="0">
                  <a:moveTo>
                    <a:pt x="0" y="1"/>
                  </a:moveTo>
                  <a:lnTo>
                    <a:pt x="0" y="1"/>
                  </a:lnTo>
                  <a:cubicBezTo>
                    <a:pt x="113" y="351"/>
                    <a:pt x="288" y="763"/>
                    <a:pt x="488" y="1038"/>
                  </a:cubicBezTo>
                  <a:cubicBezTo>
                    <a:pt x="400" y="663"/>
                    <a:pt x="238" y="3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9" name="Google Shape;5379;p15"/>
            <p:cNvSpPr/>
            <p:nvPr/>
          </p:nvSpPr>
          <p:spPr>
            <a:xfrm>
              <a:off x="5882575" y="4062475"/>
              <a:ext cx="1575" cy="4100"/>
            </a:xfrm>
            <a:custGeom>
              <a:avLst/>
              <a:gdLst/>
              <a:ahLst/>
              <a:cxnLst/>
              <a:rect l="l" t="t" r="r" b="b"/>
              <a:pathLst>
                <a:path w="63" h="164" extrusionOk="0">
                  <a:moveTo>
                    <a:pt x="0" y="1"/>
                  </a:moveTo>
                  <a:lnTo>
                    <a:pt x="0" y="1"/>
                  </a:lnTo>
                  <a:cubicBezTo>
                    <a:pt x="13" y="51"/>
                    <a:pt x="38" y="126"/>
                    <a:pt x="63" y="163"/>
                  </a:cubicBezTo>
                  <a:cubicBezTo>
                    <a:pt x="50" y="101"/>
                    <a:pt x="38"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0" name="Google Shape;5380;p15"/>
            <p:cNvSpPr/>
            <p:nvPr/>
          </p:nvSpPr>
          <p:spPr>
            <a:xfrm>
              <a:off x="5801350" y="4172125"/>
              <a:ext cx="47500" cy="5350"/>
            </a:xfrm>
            <a:custGeom>
              <a:avLst/>
              <a:gdLst/>
              <a:ahLst/>
              <a:cxnLst/>
              <a:rect l="l" t="t" r="r" b="b"/>
              <a:pathLst>
                <a:path w="1900" h="214" extrusionOk="0">
                  <a:moveTo>
                    <a:pt x="1900" y="1"/>
                  </a:moveTo>
                  <a:cubicBezTo>
                    <a:pt x="1556" y="48"/>
                    <a:pt x="1213" y="59"/>
                    <a:pt x="872" y="59"/>
                  </a:cubicBezTo>
                  <a:cubicBezTo>
                    <a:pt x="580" y="59"/>
                    <a:pt x="288" y="51"/>
                    <a:pt x="0" y="51"/>
                  </a:cubicBezTo>
                  <a:cubicBezTo>
                    <a:pt x="293" y="155"/>
                    <a:pt x="618" y="214"/>
                    <a:pt x="939" y="214"/>
                  </a:cubicBezTo>
                  <a:cubicBezTo>
                    <a:pt x="1277" y="214"/>
                    <a:pt x="1611" y="148"/>
                    <a:pt x="19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1" name="Google Shape;5381;p15"/>
            <p:cNvSpPr/>
            <p:nvPr/>
          </p:nvSpPr>
          <p:spPr>
            <a:xfrm>
              <a:off x="5817275" y="4182450"/>
              <a:ext cx="25325" cy="3700"/>
            </a:xfrm>
            <a:custGeom>
              <a:avLst/>
              <a:gdLst/>
              <a:ahLst/>
              <a:cxnLst/>
              <a:rect l="l" t="t" r="r" b="b"/>
              <a:pathLst>
                <a:path w="1013" h="148" extrusionOk="0">
                  <a:moveTo>
                    <a:pt x="1013" y="0"/>
                  </a:moveTo>
                  <a:lnTo>
                    <a:pt x="1013" y="0"/>
                  </a:lnTo>
                  <a:cubicBezTo>
                    <a:pt x="638" y="13"/>
                    <a:pt x="350" y="50"/>
                    <a:pt x="0" y="113"/>
                  </a:cubicBezTo>
                  <a:cubicBezTo>
                    <a:pt x="107" y="136"/>
                    <a:pt x="218" y="148"/>
                    <a:pt x="329" y="148"/>
                  </a:cubicBezTo>
                  <a:cubicBezTo>
                    <a:pt x="572" y="148"/>
                    <a:pt x="816" y="95"/>
                    <a:pt x="1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2" name="Google Shape;5382;p15"/>
            <p:cNvSpPr/>
            <p:nvPr/>
          </p:nvSpPr>
          <p:spPr>
            <a:xfrm>
              <a:off x="5896950" y="4104025"/>
              <a:ext cx="5950" cy="27200"/>
            </a:xfrm>
            <a:custGeom>
              <a:avLst/>
              <a:gdLst/>
              <a:ahLst/>
              <a:cxnLst/>
              <a:rect l="l" t="t" r="r" b="b"/>
              <a:pathLst>
                <a:path w="238" h="1088" extrusionOk="0">
                  <a:moveTo>
                    <a:pt x="13" y="1"/>
                  </a:moveTo>
                  <a:lnTo>
                    <a:pt x="13" y="1"/>
                  </a:lnTo>
                  <a:cubicBezTo>
                    <a:pt x="0" y="363"/>
                    <a:pt x="75" y="725"/>
                    <a:pt x="63" y="1088"/>
                  </a:cubicBezTo>
                  <a:cubicBezTo>
                    <a:pt x="238" y="763"/>
                    <a:pt x="150" y="288"/>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3" name="Google Shape;5383;p15"/>
            <p:cNvSpPr/>
            <p:nvPr/>
          </p:nvSpPr>
          <p:spPr>
            <a:xfrm>
              <a:off x="5906300" y="4112225"/>
              <a:ext cx="4725" cy="17750"/>
            </a:xfrm>
            <a:custGeom>
              <a:avLst/>
              <a:gdLst/>
              <a:ahLst/>
              <a:cxnLst/>
              <a:rect l="l" t="t" r="r" b="b"/>
              <a:pathLst>
                <a:path w="189" h="710" extrusionOk="0">
                  <a:moveTo>
                    <a:pt x="119" y="0"/>
                  </a:moveTo>
                  <a:cubicBezTo>
                    <a:pt x="116" y="0"/>
                    <a:pt x="113" y="13"/>
                    <a:pt x="113" y="48"/>
                  </a:cubicBezTo>
                  <a:cubicBezTo>
                    <a:pt x="101" y="198"/>
                    <a:pt x="88" y="298"/>
                    <a:pt x="76" y="410"/>
                  </a:cubicBezTo>
                  <a:cubicBezTo>
                    <a:pt x="76" y="472"/>
                    <a:pt x="63" y="622"/>
                    <a:pt x="1" y="710"/>
                  </a:cubicBezTo>
                  <a:cubicBezTo>
                    <a:pt x="151" y="572"/>
                    <a:pt x="188" y="348"/>
                    <a:pt x="151" y="160"/>
                  </a:cubicBezTo>
                  <a:cubicBezTo>
                    <a:pt x="151" y="122"/>
                    <a:pt x="130"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4" name="Google Shape;5384;p15"/>
            <p:cNvSpPr/>
            <p:nvPr/>
          </p:nvSpPr>
          <p:spPr>
            <a:xfrm>
              <a:off x="5916000" y="4126525"/>
              <a:ext cx="2825" cy="5950"/>
            </a:xfrm>
            <a:custGeom>
              <a:avLst/>
              <a:gdLst/>
              <a:ahLst/>
              <a:cxnLst/>
              <a:rect l="l" t="t" r="r" b="b"/>
              <a:pathLst>
                <a:path w="113" h="238" extrusionOk="0">
                  <a:moveTo>
                    <a:pt x="100" y="0"/>
                  </a:moveTo>
                  <a:lnTo>
                    <a:pt x="100" y="0"/>
                  </a:lnTo>
                  <a:cubicBezTo>
                    <a:pt x="75" y="75"/>
                    <a:pt x="50" y="163"/>
                    <a:pt x="0" y="238"/>
                  </a:cubicBezTo>
                  <a:cubicBezTo>
                    <a:pt x="75" y="188"/>
                    <a:pt x="113" y="38"/>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5" name="Google Shape;5385;p15"/>
            <p:cNvSpPr/>
            <p:nvPr/>
          </p:nvSpPr>
          <p:spPr>
            <a:xfrm>
              <a:off x="5905375" y="4063725"/>
              <a:ext cx="45025" cy="139675"/>
            </a:xfrm>
            <a:custGeom>
              <a:avLst/>
              <a:gdLst/>
              <a:ahLst/>
              <a:cxnLst/>
              <a:rect l="l" t="t" r="r" b="b"/>
              <a:pathLst>
                <a:path w="1801" h="5587" extrusionOk="0">
                  <a:moveTo>
                    <a:pt x="26" y="1"/>
                  </a:moveTo>
                  <a:lnTo>
                    <a:pt x="26" y="1"/>
                  </a:lnTo>
                  <a:cubicBezTo>
                    <a:pt x="288" y="276"/>
                    <a:pt x="600" y="900"/>
                    <a:pt x="675" y="1100"/>
                  </a:cubicBezTo>
                  <a:cubicBezTo>
                    <a:pt x="813" y="1438"/>
                    <a:pt x="938" y="1763"/>
                    <a:pt x="988" y="2113"/>
                  </a:cubicBezTo>
                  <a:cubicBezTo>
                    <a:pt x="988" y="2125"/>
                    <a:pt x="988" y="2125"/>
                    <a:pt x="988" y="2138"/>
                  </a:cubicBezTo>
                  <a:cubicBezTo>
                    <a:pt x="1038" y="2475"/>
                    <a:pt x="1038" y="3087"/>
                    <a:pt x="1013" y="3300"/>
                  </a:cubicBezTo>
                  <a:cubicBezTo>
                    <a:pt x="988" y="3550"/>
                    <a:pt x="775" y="4299"/>
                    <a:pt x="650" y="4512"/>
                  </a:cubicBezTo>
                  <a:cubicBezTo>
                    <a:pt x="463" y="4862"/>
                    <a:pt x="163" y="5299"/>
                    <a:pt x="1" y="5587"/>
                  </a:cubicBezTo>
                  <a:cubicBezTo>
                    <a:pt x="188" y="5424"/>
                    <a:pt x="363" y="5249"/>
                    <a:pt x="538" y="5087"/>
                  </a:cubicBezTo>
                  <a:cubicBezTo>
                    <a:pt x="1363" y="4349"/>
                    <a:pt x="1800" y="3162"/>
                    <a:pt x="1538" y="2063"/>
                  </a:cubicBezTo>
                  <a:cubicBezTo>
                    <a:pt x="1338" y="1225"/>
                    <a:pt x="713" y="525"/>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6" name="Google Shape;5386;p15"/>
            <p:cNvSpPr/>
            <p:nvPr/>
          </p:nvSpPr>
          <p:spPr>
            <a:xfrm>
              <a:off x="5386750" y="3862225"/>
              <a:ext cx="101575" cy="115625"/>
            </a:xfrm>
            <a:custGeom>
              <a:avLst/>
              <a:gdLst/>
              <a:ahLst/>
              <a:cxnLst/>
              <a:rect l="l" t="t" r="r" b="b"/>
              <a:pathLst>
                <a:path w="4063" h="4625" extrusionOk="0">
                  <a:moveTo>
                    <a:pt x="3850" y="0"/>
                  </a:moveTo>
                  <a:cubicBezTo>
                    <a:pt x="1975" y="1000"/>
                    <a:pt x="413" y="2562"/>
                    <a:pt x="1" y="4624"/>
                  </a:cubicBezTo>
                  <a:cubicBezTo>
                    <a:pt x="663" y="2675"/>
                    <a:pt x="2288" y="1425"/>
                    <a:pt x="4062" y="463"/>
                  </a:cubicBezTo>
                  <a:cubicBezTo>
                    <a:pt x="3950" y="338"/>
                    <a:pt x="3875" y="175"/>
                    <a:pt x="3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7" name="Google Shape;5387;p15"/>
            <p:cNvSpPr/>
            <p:nvPr/>
          </p:nvSpPr>
          <p:spPr>
            <a:xfrm>
              <a:off x="5422700" y="3877225"/>
              <a:ext cx="71550" cy="52500"/>
            </a:xfrm>
            <a:custGeom>
              <a:avLst/>
              <a:gdLst/>
              <a:ahLst/>
              <a:cxnLst/>
              <a:rect l="l" t="t" r="r" b="b"/>
              <a:pathLst>
                <a:path w="2862" h="2100" extrusionOk="0">
                  <a:moveTo>
                    <a:pt x="2737" y="0"/>
                  </a:moveTo>
                  <a:cubicBezTo>
                    <a:pt x="1637" y="400"/>
                    <a:pt x="662" y="1137"/>
                    <a:pt x="0" y="2100"/>
                  </a:cubicBezTo>
                  <a:cubicBezTo>
                    <a:pt x="800" y="1287"/>
                    <a:pt x="1825" y="675"/>
                    <a:pt x="2862" y="150"/>
                  </a:cubicBezTo>
                  <a:cubicBezTo>
                    <a:pt x="2824" y="100"/>
                    <a:pt x="2787" y="50"/>
                    <a:pt x="27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8" name="Google Shape;5388;p15"/>
            <p:cNvSpPr/>
            <p:nvPr/>
          </p:nvSpPr>
          <p:spPr>
            <a:xfrm>
              <a:off x="5448925" y="3884400"/>
              <a:ext cx="51900" cy="31575"/>
            </a:xfrm>
            <a:custGeom>
              <a:avLst/>
              <a:gdLst/>
              <a:ahLst/>
              <a:cxnLst/>
              <a:rect l="l" t="t" r="r" b="b"/>
              <a:pathLst>
                <a:path w="2076" h="1263" extrusionOk="0">
                  <a:moveTo>
                    <a:pt x="1938" y="1"/>
                  </a:moveTo>
                  <a:cubicBezTo>
                    <a:pt x="1225" y="300"/>
                    <a:pt x="551" y="700"/>
                    <a:pt x="1" y="1263"/>
                  </a:cubicBezTo>
                  <a:cubicBezTo>
                    <a:pt x="663" y="850"/>
                    <a:pt x="1375" y="513"/>
                    <a:pt x="2075" y="175"/>
                  </a:cubicBezTo>
                  <a:cubicBezTo>
                    <a:pt x="2025" y="126"/>
                    <a:pt x="1988" y="63"/>
                    <a:pt x="1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9" name="Google Shape;5389;p15"/>
            <p:cNvSpPr/>
            <p:nvPr/>
          </p:nvSpPr>
          <p:spPr>
            <a:xfrm>
              <a:off x="5474550" y="3893450"/>
              <a:ext cx="31575" cy="17225"/>
            </a:xfrm>
            <a:custGeom>
              <a:avLst/>
              <a:gdLst/>
              <a:ahLst/>
              <a:cxnLst/>
              <a:rect l="l" t="t" r="r" b="b"/>
              <a:pathLst>
                <a:path w="1263" h="689" extrusionOk="0">
                  <a:moveTo>
                    <a:pt x="1200" y="1"/>
                  </a:moveTo>
                  <a:cubicBezTo>
                    <a:pt x="763" y="151"/>
                    <a:pt x="350" y="376"/>
                    <a:pt x="1" y="688"/>
                  </a:cubicBezTo>
                  <a:cubicBezTo>
                    <a:pt x="413" y="463"/>
                    <a:pt x="838" y="288"/>
                    <a:pt x="1263" y="88"/>
                  </a:cubicBezTo>
                  <a:cubicBezTo>
                    <a:pt x="1238" y="51"/>
                    <a:pt x="1213" y="26"/>
                    <a:pt x="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0" name="Google Shape;5390;p15"/>
            <p:cNvSpPr/>
            <p:nvPr/>
          </p:nvSpPr>
          <p:spPr>
            <a:xfrm>
              <a:off x="5491425" y="3902200"/>
              <a:ext cx="21575" cy="12225"/>
            </a:xfrm>
            <a:custGeom>
              <a:avLst/>
              <a:gdLst/>
              <a:ahLst/>
              <a:cxnLst/>
              <a:rect l="l" t="t" r="r" b="b"/>
              <a:pathLst>
                <a:path w="863" h="489" extrusionOk="0">
                  <a:moveTo>
                    <a:pt x="800" y="1"/>
                  </a:moveTo>
                  <a:cubicBezTo>
                    <a:pt x="513" y="126"/>
                    <a:pt x="238" y="276"/>
                    <a:pt x="0" y="488"/>
                  </a:cubicBezTo>
                  <a:cubicBezTo>
                    <a:pt x="288" y="351"/>
                    <a:pt x="575" y="226"/>
                    <a:pt x="863" y="88"/>
                  </a:cubicBezTo>
                  <a:cubicBezTo>
                    <a:pt x="838" y="63"/>
                    <a:pt x="813" y="38"/>
                    <a:pt x="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1" name="Google Shape;5391;p15"/>
            <p:cNvSpPr/>
            <p:nvPr/>
          </p:nvSpPr>
          <p:spPr>
            <a:xfrm>
              <a:off x="5735100" y="3851600"/>
              <a:ext cx="271825" cy="133425"/>
            </a:xfrm>
            <a:custGeom>
              <a:avLst/>
              <a:gdLst/>
              <a:ahLst/>
              <a:cxnLst/>
              <a:rect l="l" t="t" r="r" b="b"/>
              <a:pathLst>
                <a:path w="10873" h="5337" extrusionOk="0">
                  <a:moveTo>
                    <a:pt x="1" y="0"/>
                  </a:moveTo>
                  <a:lnTo>
                    <a:pt x="1" y="0"/>
                  </a:lnTo>
                  <a:cubicBezTo>
                    <a:pt x="388" y="75"/>
                    <a:pt x="763" y="163"/>
                    <a:pt x="1150" y="250"/>
                  </a:cubicBezTo>
                  <a:cubicBezTo>
                    <a:pt x="2738" y="625"/>
                    <a:pt x="3950" y="1213"/>
                    <a:pt x="5412" y="1862"/>
                  </a:cubicBezTo>
                  <a:cubicBezTo>
                    <a:pt x="7424" y="2762"/>
                    <a:pt x="9273" y="3874"/>
                    <a:pt x="10873" y="5336"/>
                  </a:cubicBezTo>
                  <a:cubicBezTo>
                    <a:pt x="9598" y="3912"/>
                    <a:pt x="8149" y="2625"/>
                    <a:pt x="6437" y="1762"/>
                  </a:cubicBezTo>
                  <a:cubicBezTo>
                    <a:pt x="4687" y="913"/>
                    <a:pt x="2813" y="225"/>
                    <a:pt x="863" y="75"/>
                  </a:cubicBezTo>
                  <a:cubicBezTo>
                    <a:pt x="576" y="38"/>
                    <a:pt x="276" y="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2" name="Google Shape;5392;p15"/>
            <p:cNvSpPr/>
            <p:nvPr/>
          </p:nvSpPr>
          <p:spPr>
            <a:xfrm>
              <a:off x="5798850" y="3881275"/>
              <a:ext cx="164650" cy="77200"/>
            </a:xfrm>
            <a:custGeom>
              <a:avLst/>
              <a:gdLst/>
              <a:ahLst/>
              <a:cxnLst/>
              <a:rect l="l" t="t" r="r" b="b"/>
              <a:pathLst>
                <a:path w="6586" h="3088" extrusionOk="0">
                  <a:moveTo>
                    <a:pt x="0" y="1"/>
                  </a:moveTo>
                  <a:lnTo>
                    <a:pt x="0" y="1"/>
                  </a:lnTo>
                  <a:cubicBezTo>
                    <a:pt x="138" y="38"/>
                    <a:pt x="275" y="88"/>
                    <a:pt x="413" y="126"/>
                  </a:cubicBezTo>
                  <a:cubicBezTo>
                    <a:pt x="1500" y="500"/>
                    <a:pt x="2462" y="963"/>
                    <a:pt x="3599" y="1525"/>
                  </a:cubicBezTo>
                  <a:cubicBezTo>
                    <a:pt x="4624" y="2000"/>
                    <a:pt x="5649" y="2475"/>
                    <a:pt x="6586" y="3087"/>
                  </a:cubicBezTo>
                  <a:cubicBezTo>
                    <a:pt x="4824" y="1550"/>
                    <a:pt x="2624" y="288"/>
                    <a:pt x="263" y="26"/>
                  </a:cubicBezTo>
                  <a:cubicBezTo>
                    <a:pt x="175" y="13"/>
                    <a:pt x="88"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3" name="Google Shape;5393;p15"/>
            <p:cNvSpPr/>
            <p:nvPr/>
          </p:nvSpPr>
          <p:spPr>
            <a:xfrm>
              <a:off x="5824450" y="3902200"/>
              <a:ext cx="110000" cy="49075"/>
            </a:xfrm>
            <a:custGeom>
              <a:avLst/>
              <a:gdLst/>
              <a:ahLst/>
              <a:cxnLst/>
              <a:rect l="l" t="t" r="r" b="b"/>
              <a:pathLst>
                <a:path w="4400" h="1963" extrusionOk="0">
                  <a:moveTo>
                    <a:pt x="1" y="1"/>
                  </a:moveTo>
                  <a:cubicBezTo>
                    <a:pt x="101" y="26"/>
                    <a:pt x="188" y="51"/>
                    <a:pt x="276" y="76"/>
                  </a:cubicBezTo>
                  <a:cubicBezTo>
                    <a:pt x="1625" y="613"/>
                    <a:pt x="3050" y="1300"/>
                    <a:pt x="4400" y="1963"/>
                  </a:cubicBezTo>
                  <a:cubicBezTo>
                    <a:pt x="3163" y="1001"/>
                    <a:pt x="1700" y="188"/>
                    <a:pt x="113" y="13"/>
                  </a:cubicBezTo>
                  <a:cubicBezTo>
                    <a:pt x="76" y="1"/>
                    <a:pt x="3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4" name="Google Shape;5394;p15"/>
            <p:cNvSpPr/>
            <p:nvPr/>
          </p:nvSpPr>
          <p:spPr>
            <a:xfrm>
              <a:off x="5844150" y="3920325"/>
              <a:ext cx="63125" cy="29075"/>
            </a:xfrm>
            <a:custGeom>
              <a:avLst/>
              <a:gdLst/>
              <a:ahLst/>
              <a:cxnLst/>
              <a:rect l="l" t="t" r="r" b="b"/>
              <a:pathLst>
                <a:path w="2525" h="1163" extrusionOk="0">
                  <a:moveTo>
                    <a:pt x="0" y="1"/>
                  </a:moveTo>
                  <a:lnTo>
                    <a:pt x="63" y="26"/>
                  </a:lnTo>
                  <a:cubicBezTo>
                    <a:pt x="525" y="226"/>
                    <a:pt x="975" y="501"/>
                    <a:pt x="1437" y="700"/>
                  </a:cubicBezTo>
                  <a:cubicBezTo>
                    <a:pt x="1837" y="875"/>
                    <a:pt x="2150" y="988"/>
                    <a:pt x="2524" y="1163"/>
                  </a:cubicBezTo>
                  <a:cubicBezTo>
                    <a:pt x="1787" y="650"/>
                    <a:pt x="975" y="201"/>
                    <a:pt x="88" y="13"/>
                  </a:cubicBezTo>
                  <a:cubicBezTo>
                    <a:pt x="50" y="1"/>
                    <a:pt x="25"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5" name="Google Shape;5395;p15"/>
            <p:cNvSpPr/>
            <p:nvPr/>
          </p:nvSpPr>
          <p:spPr>
            <a:xfrm>
              <a:off x="5858200" y="3939700"/>
              <a:ext cx="36275" cy="17825"/>
            </a:xfrm>
            <a:custGeom>
              <a:avLst/>
              <a:gdLst/>
              <a:ahLst/>
              <a:cxnLst/>
              <a:rect l="l" t="t" r="r" b="b"/>
              <a:pathLst>
                <a:path w="1451" h="713" extrusionOk="0">
                  <a:moveTo>
                    <a:pt x="1" y="0"/>
                  </a:moveTo>
                  <a:lnTo>
                    <a:pt x="1" y="0"/>
                  </a:lnTo>
                  <a:cubicBezTo>
                    <a:pt x="463" y="288"/>
                    <a:pt x="950" y="513"/>
                    <a:pt x="1450" y="713"/>
                  </a:cubicBezTo>
                  <a:cubicBezTo>
                    <a:pt x="1000" y="413"/>
                    <a:pt x="500"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6" name="Google Shape;5396;p15"/>
            <p:cNvSpPr/>
            <p:nvPr/>
          </p:nvSpPr>
          <p:spPr>
            <a:xfrm>
              <a:off x="5822900" y="3981250"/>
              <a:ext cx="120300" cy="84075"/>
            </a:xfrm>
            <a:custGeom>
              <a:avLst/>
              <a:gdLst/>
              <a:ahLst/>
              <a:cxnLst/>
              <a:rect l="l" t="t" r="r" b="b"/>
              <a:pathLst>
                <a:path w="4812" h="3363" extrusionOk="0">
                  <a:moveTo>
                    <a:pt x="0" y="0"/>
                  </a:moveTo>
                  <a:cubicBezTo>
                    <a:pt x="63" y="138"/>
                    <a:pt x="113" y="288"/>
                    <a:pt x="163" y="438"/>
                  </a:cubicBezTo>
                  <a:cubicBezTo>
                    <a:pt x="513" y="588"/>
                    <a:pt x="875" y="750"/>
                    <a:pt x="1300" y="950"/>
                  </a:cubicBezTo>
                  <a:cubicBezTo>
                    <a:pt x="2662" y="1550"/>
                    <a:pt x="3862" y="2250"/>
                    <a:pt x="4812" y="3362"/>
                  </a:cubicBezTo>
                  <a:cubicBezTo>
                    <a:pt x="3799" y="1563"/>
                    <a:pt x="1950" y="5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7" name="Google Shape;5397;p15"/>
            <p:cNvSpPr/>
            <p:nvPr/>
          </p:nvSpPr>
          <p:spPr>
            <a:xfrm>
              <a:off x="5829450" y="3970325"/>
              <a:ext cx="85625" cy="46875"/>
            </a:xfrm>
            <a:custGeom>
              <a:avLst/>
              <a:gdLst/>
              <a:ahLst/>
              <a:cxnLst/>
              <a:rect l="l" t="t" r="r" b="b"/>
              <a:pathLst>
                <a:path w="3425" h="1875" extrusionOk="0">
                  <a:moveTo>
                    <a:pt x="1" y="0"/>
                  </a:moveTo>
                  <a:lnTo>
                    <a:pt x="1" y="0"/>
                  </a:lnTo>
                  <a:cubicBezTo>
                    <a:pt x="1138" y="637"/>
                    <a:pt x="2313" y="1200"/>
                    <a:pt x="3425" y="1875"/>
                  </a:cubicBezTo>
                  <a:cubicBezTo>
                    <a:pt x="2463" y="987"/>
                    <a:pt x="1263" y="3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8" name="Google Shape;5398;p15"/>
            <p:cNvSpPr/>
            <p:nvPr/>
          </p:nvSpPr>
          <p:spPr>
            <a:xfrm>
              <a:off x="5855075" y="3969700"/>
              <a:ext cx="32825" cy="20000"/>
            </a:xfrm>
            <a:custGeom>
              <a:avLst/>
              <a:gdLst/>
              <a:ahLst/>
              <a:cxnLst/>
              <a:rect l="l" t="t" r="r" b="b"/>
              <a:pathLst>
                <a:path w="1313" h="800" extrusionOk="0">
                  <a:moveTo>
                    <a:pt x="1" y="0"/>
                  </a:moveTo>
                  <a:cubicBezTo>
                    <a:pt x="425" y="300"/>
                    <a:pt x="875" y="525"/>
                    <a:pt x="1313" y="800"/>
                  </a:cubicBezTo>
                  <a:cubicBezTo>
                    <a:pt x="963" y="413"/>
                    <a:pt x="475"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9" name="Google Shape;5399;p15"/>
            <p:cNvSpPr/>
            <p:nvPr/>
          </p:nvSpPr>
          <p:spPr>
            <a:xfrm>
              <a:off x="5862575" y="3960325"/>
              <a:ext cx="18775" cy="11575"/>
            </a:xfrm>
            <a:custGeom>
              <a:avLst/>
              <a:gdLst/>
              <a:ahLst/>
              <a:cxnLst/>
              <a:rect l="l" t="t" r="r" b="b"/>
              <a:pathLst>
                <a:path w="751" h="463" extrusionOk="0">
                  <a:moveTo>
                    <a:pt x="0" y="0"/>
                  </a:moveTo>
                  <a:cubicBezTo>
                    <a:pt x="225" y="188"/>
                    <a:pt x="488" y="313"/>
                    <a:pt x="750" y="463"/>
                  </a:cubicBezTo>
                  <a:cubicBezTo>
                    <a:pt x="550" y="250"/>
                    <a:pt x="250" y="1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0" name="Google Shape;5400;p15"/>
            <p:cNvSpPr/>
            <p:nvPr/>
          </p:nvSpPr>
          <p:spPr>
            <a:xfrm>
              <a:off x="6044400" y="4056225"/>
              <a:ext cx="11575" cy="69375"/>
            </a:xfrm>
            <a:custGeom>
              <a:avLst/>
              <a:gdLst/>
              <a:ahLst/>
              <a:cxnLst/>
              <a:rect l="l" t="t" r="r" b="b"/>
              <a:pathLst>
                <a:path w="463" h="2775" extrusionOk="0">
                  <a:moveTo>
                    <a:pt x="313" y="1"/>
                  </a:moveTo>
                  <a:lnTo>
                    <a:pt x="313" y="1"/>
                  </a:lnTo>
                  <a:cubicBezTo>
                    <a:pt x="350" y="1050"/>
                    <a:pt x="200" y="1675"/>
                    <a:pt x="13" y="2712"/>
                  </a:cubicBezTo>
                  <a:cubicBezTo>
                    <a:pt x="1" y="2737"/>
                    <a:pt x="1" y="2750"/>
                    <a:pt x="1" y="2775"/>
                  </a:cubicBezTo>
                  <a:cubicBezTo>
                    <a:pt x="151" y="2413"/>
                    <a:pt x="275" y="2050"/>
                    <a:pt x="363" y="1663"/>
                  </a:cubicBezTo>
                  <a:cubicBezTo>
                    <a:pt x="463" y="1113"/>
                    <a:pt x="463" y="538"/>
                    <a:pt x="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1" name="Google Shape;5401;p15"/>
            <p:cNvSpPr/>
            <p:nvPr/>
          </p:nvSpPr>
          <p:spPr>
            <a:xfrm>
              <a:off x="6042850" y="4072800"/>
              <a:ext cx="2825" cy="22200"/>
            </a:xfrm>
            <a:custGeom>
              <a:avLst/>
              <a:gdLst/>
              <a:ahLst/>
              <a:cxnLst/>
              <a:rect l="l" t="t" r="r" b="b"/>
              <a:pathLst>
                <a:path w="113" h="888" extrusionOk="0">
                  <a:moveTo>
                    <a:pt x="38" y="0"/>
                  </a:moveTo>
                  <a:cubicBezTo>
                    <a:pt x="38" y="287"/>
                    <a:pt x="0" y="612"/>
                    <a:pt x="13" y="887"/>
                  </a:cubicBezTo>
                  <a:cubicBezTo>
                    <a:pt x="88" y="600"/>
                    <a:pt x="113" y="287"/>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2" name="Google Shape;5402;p15"/>
            <p:cNvSpPr/>
            <p:nvPr/>
          </p:nvSpPr>
          <p:spPr>
            <a:xfrm>
              <a:off x="6032525" y="4076225"/>
              <a:ext cx="2225" cy="16900"/>
            </a:xfrm>
            <a:custGeom>
              <a:avLst/>
              <a:gdLst/>
              <a:ahLst/>
              <a:cxnLst/>
              <a:rect l="l" t="t" r="r" b="b"/>
              <a:pathLst>
                <a:path w="89" h="676" extrusionOk="0">
                  <a:moveTo>
                    <a:pt x="76" y="0"/>
                  </a:moveTo>
                  <a:lnTo>
                    <a:pt x="76" y="0"/>
                  </a:lnTo>
                  <a:cubicBezTo>
                    <a:pt x="26" y="213"/>
                    <a:pt x="1" y="463"/>
                    <a:pt x="1" y="675"/>
                  </a:cubicBezTo>
                  <a:cubicBezTo>
                    <a:pt x="63" y="450"/>
                    <a:pt x="88" y="225"/>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3" name="Google Shape;5403;p15"/>
            <p:cNvSpPr/>
            <p:nvPr/>
          </p:nvSpPr>
          <p:spPr>
            <a:xfrm>
              <a:off x="5391125" y="4019375"/>
              <a:ext cx="27525" cy="60300"/>
            </a:xfrm>
            <a:custGeom>
              <a:avLst/>
              <a:gdLst/>
              <a:ahLst/>
              <a:cxnLst/>
              <a:rect l="l" t="t" r="r" b="b"/>
              <a:pathLst>
                <a:path w="1101" h="2412" extrusionOk="0">
                  <a:moveTo>
                    <a:pt x="1" y="0"/>
                  </a:moveTo>
                  <a:lnTo>
                    <a:pt x="1" y="0"/>
                  </a:lnTo>
                  <a:cubicBezTo>
                    <a:pt x="126" y="887"/>
                    <a:pt x="538" y="1762"/>
                    <a:pt x="1101" y="2412"/>
                  </a:cubicBezTo>
                  <a:cubicBezTo>
                    <a:pt x="651" y="1612"/>
                    <a:pt x="288" y="83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4" name="Google Shape;5404;p15"/>
            <p:cNvSpPr/>
            <p:nvPr/>
          </p:nvSpPr>
          <p:spPr>
            <a:xfrm>
              <a:off x="5403000" y="4036225"/>
              <a:ext cx="11900" cy="25975"/>
            </a:xfrm>
            <a:custGeom>
              <a:avLst/>
              <a:gdLst/>
              <a:ahLst/>
              <a:cxnLst/>
              <a:rect l="l" t="t" r="r" b="b"/>
              <a:pathLst>
                <a:path w="476" h="1039" extrusionOk="0">
                  <a:moveTo>
                    <a:pt x="1" y="1"/>
                  </a:moveTo>
                  <a:cubicBezTo>
                    <a:pt x="63" y="351"/>
                    <a:pt x="301" y="826"/>
                    <a:pt x="476" y="1038"/>
                  </a:cubicBezTo>
                  <a:cubicBezTo>
                    <a:pt x="338" y="688"/>
                    <a:pt x="163" y="3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5" name="Google Shape;5405;p15"/>
            <p:cNvSpPr/>
            <p:nvPr/>
          </p:nvSpPr>
          <p:spPr>
            <a:xfrm>
              <a:off x="5416125" y="4041225"/>
              <a:ext cx="3775" cy="9100"/>
            </a:xfrm>
            <a:custGeom>
              <a:avLst/>
              <a:gdLst/>
              <a:ahLst/>
              <a:cxnLst/>
              <a:rect l="l" t="t" r="r" b="b"/>
              <a:pathLst>
                <a:path w="151" h="364" extrusionOk="0">
                  <a:moveTo>
                    <a:pt x="1" y="1"/>
                  </a:moveTo>
                  <a:lnTo>
                    <a:pt x="1" y="1"/>
                  </a:lnTo>
                  <a:cubicBezTo>
                    <a:pt x="26" y="126"/>
                    <a:pt x="76" y="263"/>
                    <a:pt x="151" y="363"/>
                  </a:cubicBezTo>
                  <a:cubicBezTo>
                    <a:pt x="101" y="238"/>
                    <a:pt x="51"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6" name="Google Shape;5406;p15"/>
            <p:cNvSpPr/>
            <p:nvPr/>
          </p:nvSpPr>
          <p:spPr>
            <a:xfrm>
              <a:off x="5467375" y="3965000"/>
              <a:ext cx="61875" cy="53150"/>
            </a:xfrm>
            <a:custGeom>
              <a:avLst/>
              <a:gdLst/>
              <a:ahLst/>
              <a:cxnLst/>
              <a:rect l="l" t="t" r="r" b="b"/>
              <a:pathLst>
                <a:path w="2475" h="2126" extrusionOk="0">
                  <a:moveTo>
                    <a:pt x="2474" y="1"/>
                  </a:moveTo>
                  <a:lnTo>
                    <a:pt x="2474" y="1"/>
                  </a:lnTo>
                  <a:cubicBezTo>
                    <a:pt x="1962" y="263"/>
                    <a:pt x="1450" y="551"/>
                    <a:pt x="1012" y="925"/>
                  </a:cubicBezTo>
                  <a:cubicBezTo>
                    <a:pt x="637" y="1225"/>
                    <a:pt x="138" y="1838"/>
                    <a:pt x="0" y="2125"/>
                  </a:cubicBezTo>
                  <a:cubicBezTo>
                    <a:pt x="775" y="1263"/>
                    <a:pt x="1637" y="638"/>
                    <a:pt x="2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7" name="Google Shape;5407;p15"/>
            <p:cNvSpPr/>
            <p:nvPr/>
          </p:nvSpPr>
          <p:spPr>
            <a:xfrm>
              <a:off x="5473925" y="3966575"/>
              <a:ext cx="37525" cy="32825"/>
            </a:xfrm>
            <a:custGeom>
              <a:avLst/>
              <a:gdLst/>
              <a:ahLst/>
              <a:cxnLst/>
              <a:rect l="l" t="t" r="r" b="b"/>
              <a:pathLst>
                <a:path w="1501" h="1313" extrusionOk="0">
                  <a:moveTo>
                    <a:pt x="1488" y="0"/>
                  </a:moveTo>
                  <a:cubicBezTo>
                    <a:pt x="1238" y="125"/>
                    <a:pt x="988" y="250"/>
                    <a:pt x="775" y="425"/>
                  </a:cubicBezTo>
                  <a:cubicBezTo>
                    <a:pt x="463" y="662"/>
                    <a:pt x="213" y="975"/>
                    <a:pt x="1" y="1312"/>
                  </a:cubicBezTo>
                  <a:cubicBezTo>
                    <a:pt x="450" y="825"/>
                    <a:pt x="950" y="388"/>
                    <a:pt x="1450" y="38"/>
                  </a:cubicBezTo>
                  <a:cubicBezTo>
                    <a:pt x="1463" y="25"/>
                    <a:pt x="1500" y="0"/>
                    <a:pt x="1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8" name="Google Shape;5408;p15"/>
            <p:cNvSpPr/>
            <p:nvPr/>
          </p:nvSpPr>
          <p:spPr>
            <a:xfrm>
              <a:off x="5476750" y="3968450"/>
              <a:ext cx="20625" cy="13750"/>
            </a:xfrm>
            <a:custGeom>
              <a:avLst/>
              <a:gdLst/>
              <a:ahLst/>
              <a:cxnLst/>
              <a:rect l="l" t="t" r="r" b="b"/>
              <a:pathLst>
                <a:path w="825" h="550" extrusionOk="0">
                  <a:moveTo>
                    <a:pt x="825" y="0"/>
                  </a:moveTo>
                  <a:lnTo>
                    <a:pt x="825" y="0"/>
                  </a:lnTo>
                  <a:cubicBezTo>
                    <a:pt x="500" y="75"/>
                    <a:pt x="187" y="325"/>
                    <a:pt x="0" y="550"/>
                  </a:cubicBezTo>
                  <a:cubicBezTo>
                    <a:pt x="275" y="375"/>
                    <a:pt x="537" y="163"/>
                    <a:pt x="8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9" name="Google Shape;5409;p15"/>
            <p:cNvSpPr/>
            <p:nvPr/>
          </p:nvSpPr>
          <p:spPr>
            <a:xfrm>
              <a:off x="5739475" y="3876275"/>
              <a:ext cx="98125" cy="172175"/>
            </a:xfrm>
            <a:custGeom>
              <a:avLst/>
              <a:gdLst/>
              <a:ahLst/>
              <a:cxnLst/>
              <a:rect l="l" t="t" r="r" b="b"/>
              <a:pathLst>
                <a:path w="3925" h="6887" extrusionOk="0">
                  <a:moveTo>
                    <a:pt x="1" y="1"/>
                  </a:moveTo>
                  <a:lnTo>
                    <a:pt x="1" y="1"/>
                  </a:lnTo>
                  <a:cubicBezTo>
                    <a:pt x="1588" y="1863"/>
                    <a:pt x="2550" y="3950"/>
                    <a:pt x="3625" y="6211"/>
                  </a:cubicBezTo>
                  <a:cubicBezTo>
                    <a:pt x="3725" y="6424"/>
                    <a:pt x="3837" y="6686"/>
                    <a:pt x="3925" y="6886"/>
                  </a:cubicBezTo>
                  <a:cubicBezTo>
                    <a:pt x="3875" y="6699"/>
                    <a:pt x="3825" y="6511"/>
                    <a:pt x="3775" y="6311"/>
                  </a:cubicBezTo>
                  <a:cubicBezTo>
                    <a:pt x="3462" y="5112"/>
                    <a:pt x="3062" y="3912"/>
                    <a:pt x="2463" y="2825"/>
                  </a:cubicBezTo>
                  <a:cubicBezTo>
                    <a:pt x="1813" y="1738"/>
                    <a:pt x="926" y="8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0" name="Google Shape;5410;p15"/>
            <p:cNvSpPr/>
            <p:nvPr/>
          </p:nvSpPr>
          <p:spPr>
            <a:xfrm>
              <a:off x="5805725" y="4027175"/>
              <a:ext cx="21250" cy="91575"/>
            </a:xfrm>
            <a:custGeom>
              <a:avLst/>
              <a:gdLst/>
              <a:ahLst/>
              <a:cxnLst/>
              <a:rect l="l" t="t" r="r" b="b"/>
              <a:pathLst>
                <a:path w="850" h="3663" extrusionOk="0">
                  <a:moveTo>
                    <a:pt x="0" y="1"/>
                  </a:moveTo>
                  <a:lnTo>
                    <a:pt x="0" y="1"/>
                  </a:lnTo>
                  <a:cubicBezTo>
                    <a:pt x="225" y="1250"/>
                    <a:pt x="337" y="2300"/>
                    <a:pt x="425" y="3575"/>
                  </a:cubicBezTo>
                  <a:cubicBezTo>
                    <a:pt x="456" y="3569"/>
                    <a:pt x="487" y="3566"/>
                    <a:pt x="518" y="3566"/>
                  </a:cubicBezTo>
                  <a:cubicBezTo>
                    <a:pt x="562" y="3566"/>
                    <a:pt x="606" y="3572"/>
                    <a:pt x="650" y="3587"/>
                  </a:cubicBezTo>
                  <a:lnTo>
                    <a:pt x="687" y="3587"/>
                  </a:lnTo>
                  <a:cubicBezTo>
                    <a:pt x="737" y="3612"/>
                    <a:pt x="800" y="3637"/>
                    <a:pt x="850" y="3662"/>
                  </a:cubicBezTo>
                  <a:cubicBezTo>
                    <a:pt x="825" y="2400"/>
                    <a:pt x="387" y="11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1" name="Google Shape;5411;p15"/>
            <p:cNvSpPr/>
            <p:nvPr/>
          </p:nvSpPr>
          <p:spPr>
            <a:xfrm>
              <a:off x="5632625" y="3968750"/>
              <a:ext cx="17225" cy="50650"/>
            </a:xfrm>
            <a:custGeom>
              <a:avLst/>
              <a:gdLst/>
              <a:ahLst/>
              <a:cxnLst/>
              <a:rect l="l" t="t" r="r" b="b"/>
              <a:pathLst>
                <a:path w="689" h="2026" extrusionOk="0">
                  <a:moveTo>
                    <a:pt x="176" y="1"/>
                  </a:moveTo>
                  <a:lnTo>
                    <a:pt x="176" y="1"/>
                  </a:lnTo>
                  <a:cubicBezTo>
                    <a:pt x="1" y="650"/>
                    <a:pt x="38" y="1388"/>
                    <a:pt x="538" y="1888"/>
                  </a:cubicBezTo>
                  <a:cubicBezTo>
                    <a:pt x="588" y="1938"/>
                    <a:pt x="651" y="1988"/>
                    <a:pt x="688" y="2025"/>
                  </a:cubicBezTo>
                  <a:cubicBezTo>
                    <a:pt x="638" y="1938"/>
                    <a:pt x="588" y="1863"/>
                    <a:pt x="538" y="1775"/>
                  </a:cubicBezTo>
                  <a:cubicBezTo>
                    <a:pt x="238" y="1250"/>
                    <a:pt x="151" y="675"/>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2" name="Google Shape;5412;p15"/>
            <p:cNvSpPr/>
            <p:nvPr/>
          </p:nvSpPr>
          <p:spPr>
            <a:xfrm>
              <a:off x="5632000" y="3982800"/>
              <a:ext cx="8475" cy="33150"/>
            </a:xfrm>
            <a:custGeom>
              <a:avLst/>
              <a:gdLst/>
              <a:ahLst/>
              <a:cxnLst/>
              <a:rect l="l" t="t" r="r" b="b"/>
              <a:pathLst>
                <a:path w="339" h="1326" extrusionOk="0">
                  <a:moveTo>
                    <a:pt x="38" y="1"/>
                  </a:moveTo>
                  <a:cubicBezTo>
                    <a:pt x="1" y="463"/>
                    <a:pt x="76" y="976"/>
                    <a:pt x="338" y="1326"/>
                  </a:cubicBezTo>
                  <a:cubicBezTo>
                    <a:pt x="201" y="901"/>
                    <a:pt x="126" y="45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3" name="Google Shape;5413;p15"/>
            <p:cNvSpPr/>
            <p:nvPr/>
          </p:nvSpPr>
          <p:spPr>
            <a:xfrm>
              <a:off x="5632325" y="4002800"/>
              <a:ext cx="2825" cy="10650"/>
            </a:xfrm>
            <a:custGeom>
              <a:avLst/>
              <a:gdLst/>
              <a:ahLst/>
              <a:cxnLst/>
              <a:rect l="l" t="t" r="r" b="b"/>
              <a:pathLst>
                <a:path w="113" h="426" extrusionOk="0">
                  <a:moveTo>
                    <a:pt x="0" y="1"/>
                  </a:moveTo>
                  <a:lnTo>
                    <a:pt x="0" y="1"/>
                  </a:lnTo>
                  <a:cubicBezTo>
                    <a:pt x="13" y="138"/>
                    <a:pt x="50" y="301"/>
                    <a:pt x="113" y="426"/>
                  </a:cubicBezTo>
                  <a:cubicBezTo>
                    <a:pt x="75" y="276"/>
                    <a:pt x="50" y="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4" name="Google Shape;5414;p15"/>
            <p:cNvSpPr/>
            <p:nvPr/>
          </p:nvSpPr>
          <p:spPr>
            <a:xfrm>
              <a:off x="5630750" y="3897825"/>
              <a:ext cx="6275" cy="40325"/>
            </a:xfrm>
            <a:custGeom>
              <a:avLst/>
              <a:gdLst/>
              <a:ahLst/>
              <a:cxnLst/>
              <a:rect l="l" t="t" r="r" b="b"/>
              <a:pathLst>
                <a:path w="251" h="1613" extrusionOk="0">
                  <a:moveTo>
                    <a:pt x="76" y="1"/>
                  </a:moveTo>
                  <a:cubicBezTo>
                    <a:pt x="26" y="313"/>
                    <a:pt x="1" y="638"/>
                    <a:pt x="76" y="951"/>
                  </a:cubicBezTo>
                  <a:cubicBezTo>
                    <a:pt x="126" y="1176"/>
                    <a:pt x="188" y="1401"/>
                    <a:pt x="251" y="1613"/>
                  </a:cubicBezTo>
                  <a:cubicBezTo>
                    <a:pt x="251" y="1600"/>
                    <a:pt x="251" y="1575"/>
                    <a:pt x="251" y="1563"/>
                  </a:cubicBezTo>
                  <a:cubicBezTo>
                    <a:pt x="251" y="938"/>
                    <a:pt x="126" y="60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5" name="Google Shape;5415;p15"/>
            <p:cNvSpPr/>
            <p:nvPr/>
          </p:nvSpPr>
          <p:spPr>
            <a:xfrm>
              <a:off x="5629200" y="3906275"/>
              <a:ext cx="3450" cy="23450"/>
            </a:xfrm>
            <a:custGeom>
              <a:avLst/>
              <a:gdLst/>
              <a:ahLst/>
              <a:cxnLst/>
              <a:rect l="l" t="t" r="r" b="b"/>
              <a:pathLst>
                <a:path w="138" h="938" extrusionOk="0">
                  <a:moveTo>
                    <a:pt x="13" y="0"/>
                  </a:moveTo>
                  <a:lnTo>
                    <a:pt x="13" y="0"/>
                  </a:lnTo>
                  <a:cubicBezTo>
                    <a:pt x="0" y="300"/>
                    <a:pt x="38" y="675"/>
                    <a:pt x="125" y="938"/>
                  </a:cubicBezTo>
                  <a:cubicBezTo>
                    <a:pt x="138" y="613"/>
                    <a:pt x="88" y="313"/>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6" name="Google Shape;5416;p15"/>
            <p:cNvSpPr/>
            <p:nvPr/>
          </p:nvSpPr>
          <p:spPr>
            <a:xfrm>
              <a:off x="5627625" y="3913150"/>
              <a:ext cx="1900" cy="13775"/>
            </a:xfrm>
            <a:custGeom>
              <a:avLst/>
              <a:gdLst/>
              <a:ahLst/>
              <a:cxnLst/>
              <a:rect l="l" t="t" r="r" b="b"/>
              <a:pathLst>
                <a:path w="76" h="551" extrusionOk="0">
                  <a:moveTo>
                    <a:pt x="13" y="0"/>
                  </a:moveTo>
                  <a:lnTo>
                    <a:pt x="13" y="0"/>
                  </a:lnTo>
                  <a:cubicBezTo>
                    <a:pt x="1" y="188"/>
                    <a:pt x="26" y="388"/>
                    <a:pt x="76" y="550"/>
                  </a:cubicBezTo>
                  <a:cubicBezTo>
                    <a:pt x="76" y="350"/>
                    <a:pt x="51" y="188"/>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7" name="Google Shape;5417;p15"/>
            <p:cNvSpPr/>
            <p:nvPr/>
          </p:nvSpPr>
          <p:spPr>
            <a:xfrm>
              <a:off x="5771975" y="4005300"/>
              <a:ext cx="19075" cy="65025"/>
            </a:xfrm>
            <a:custGeom>
              <a:avLst/>
              <a:gdLst/>
              <a:ahLst/>
              <a:cxnLst/>
              <a:rect l="l" t="t" r="r" b="b"/>
              <a:pathLst>
                <a:path w="763" h="2601" extrusionOk="0">
                  <a:moveTo>
                    <a:pt x="0" y="1"/>
                  </a:moveTo>
                  <a:cubicBezTo>
                    <a:pt x="125" y="438"/>
                    <a:pt x="175" y="888"/>
                    <a:pt x="275" y="1338"/>
                  </a:cubicBezTo>
                  <a:cubicBezTo>
                    <a:pt x="375" y="1800"/>
                    <a:pt x="450" y="2100"/>
                    <a:pt x="425" y="2600"/>
                  </a:cubicBezTo>
                  <a:cubicBezTo>
                    <a:pt x="763" y="1725"/>
                    <a:pt x="363" y="8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8" name="Google Shape;5418;p15"/>
            <p:cNvSpPr/>
            <p:nvPr/>
          </p:nvSpPr>
          <p:spPr>
            <a:xfrm>
              <a:off x="5771350" y="4018750"/>
              <a:ext cx="8450" cy="40950"/>
            </a:xfrm>
            <a:custGeom>
              <a:avLst/>
              <a:gdLst/>
              <a:ahLst/>
              <a:cxnLst/>
              <a:rect l="l" t="t" r="r" b="b"/>
              <a:pathLst>
                <a:path w="338" h="1638" extrusionOk="0">
                  <a:moveTo>
                    <a:pt x="0" y="0"/>
                  </a:moveTo>
                  <a:lnTo>
                    <a:pt x="0" y="0"/>
                  </a:lnTo>
                  <a:cubicBezTo>
                    <a:pt x="75" y="537"/>
                    <a:pt x="175" y="1137"/>
                    <a:pt x="313" y="1637"/>
                  </a:cubicBezTo>
                  <a:cubicBezTo>
                    <a:pt x="338" y="1075"/>
                    <a:pt x="200" y="5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9" name="Google Shape;5419;p15"/>
            <p:cNvSpPr/>
            <p:nvPr/>
          </p:nvSpPr>
          <p:spPr>
            <a:xfrm>
              <a:off x="5769775" y="4032475"/>
              <a:ext cx="5350" cy="24400"/>
            </a:xfrm>
            <a:custGeom>
              <a:avLst/>
              <a:gdLst/>
              <a:ahLst/>
              <a:cxnLst/>
              <a:rect l="l" t="t" r="r" b="b"/>
              <a:pathLst>
                <a:path w="214" h="976" extrusionOk="0">
                  <a:moveTo>
                    <a:pt x="1" y="1"/>
                  </a:moveTo>
                  <a:lnTo>
                    <a:pt x="1" y="1"/>
                  </a:lnTo>
                  <a:cubicBezTo>
                    <a:pt x="63" y="313"/>
                    <a:pt x="113" y="688"/>
                    <a:pt x="213" y="976"/>
                  </a:cubicBezTo>
                  <a:cubicBezTo>
                    <a:pt x="213" y="638"/>
                    <a:pt x="151" y="3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0" name="Google Shape;5420;p15"/>
            <p:cNvSpPr/>
            <p:nvPr/>
          </p:nvSpPr>
          <p:spPr>
            <a:xfrm>
              <a:off x="5735725" y="3985625"/>
              <a:ext cx="12525" cy="65325"/>
            </a:xfrm>
            <a:custGeom>
              <a:avLst/>
              <a:gdLst/>
              <a:ahLst/>
              <a:cxnLst/>
              <a:rect l="l" t="t" r="r" b="b"/>
              <a:pathLst>
                <a:path w="501" h="2613" extrusionOk="0">
                  <a:moveTo>
                    <a:pt x="501" y="0"/>
                  </a:moveTo>
                  <a:cubicBezTo>
                    <a:pt x="288" y="138"/>
                    <a:pt x="213" y="413"/>
                    <a:pt x="151" y="638"/>
                  </a:cubicBezTo>
                  <a:cubicBezTo>
                    <a:pt x="1" y="1288"/>
                    <a:pt x="138" y="1950"/>
                    <a:pt x="338" y="2562"/>
                  </a:cubicBezTo>
                  <a:cubicBezTo>
                    <a:pt x="338" y="2587"/>
                    <a:pt x="351" y="2600"/>
                    <a:pt x="351" y="2612"/>
                  </a:cubicBezTo>
                  <a:cubicBezTo>
                    <a:pt x="351" y="2475"/>
                    <a:pt x="351" y="2337"/>
                    <a:pt x="338" y="2187"/>
                  </a:cubicBezTo>
                  <a:cubicBezTo>
                    <a:pt x="326" y="1712"/>
                    <a:pt x="326" y="1225"/>
                    <a:pt x="326" y="750"/>
                  </a:cubicBezTo>
                  <a:cubicBezTo>
                    <a:pt x="326" y="575"/>
                    <a:pt x="338" y="488"/>
                    <a:pt x="351" y="388"/>
                  </a:cubicBezTo>
                  <a:cubicBezTo>
                    <a:pt x="376" y="250"/>
                    <a:pt x="401" y="10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1" name="Google Shape;5421;p15"/>
            <p:cNvSpPr/>
            <p:nvPr/>
          </p:nvSpPr>
          <p:spPr>
            <a:xfrm>
              <a:off x="5744475" y="3995000"/>
              <a:ext cx="4400" cy="42825"/>
            </a:xfrm>
            <a:custGeom>
              <a:avLst/>
              <a:gdLst/>
              <a:ahLst/>
              <a:cxnLst/>
              <a:rect l="l" t="t" r="r" b="b"/>
              <a:pathLst>
                <a:path w="176" h="1713" extrusionOk="0">
                  <a:moveTo>
                    <a:pt x="113" y="0"/>
                  </a:moveTo>
                  <a:cubicBezTo>
                    <a:pt x="1" y="563"/>
                    <a:pt x="1" y="1163"/>
                    <a:pt x="138" y="1712"/>
                  </a:cubicBezTo>
                  <a:cubicBezTo>
                    <a:pt x="176" y="1150"/>
                    <a:pt x="151" y="575"/>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2" name="Google Shape;5422;p15"/>
            <p:cNvSpPr/>
            <p:nvPr/>
          </p:nvSpPr>
          <p:spPr>
            <a:xfrm>
              <a:off x="5749475" y="4005300"/>
              <a:ext cx="3150" cy="25950"/>
            </a:xfrm>
            <a:custGeom>
              <a:avLst/>
              <a:gdLst/>
              <a:ahLst/>
              <a:cxnLst/>
              <a:rect l="l" t="t" r="r" b="b"/>
              <a:pathLst>
                <a:path w="126" h="1038" extrusionOk="0">
                  <a:moveTo>
                    <a:pt x="63" y="1"/>
                  </a:moveTo>
                  <a:lnTo>
                    <a:pt x="63" y="1"/>
                  </a:lnTo>
                  <a:cubicBezTo>
                    <a:pt x="1" y="351"/>
                    <a:pt x="13" y="701"/>
                    <a:pt x="88" y="1038"/>
                  </a:cubicBezTo>
                  <a:cubicBezTo>
                    <a:pt x="126" y="688"/>
                    <a:pt x="101" y="35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3" name="Google Shape;5423;p15"/>
            <p:cNvSpPr/>
            <p:nvPr/>
          </p:nvSpPr>
          <p:spPr>
            <a:xfrm>
              <a:off x="5674175" y="4033100"/>
              <a:ext cx="41900" cy="31275"/>
            </a:xfrm>
            <a:custGeom>
              <a:avLst/>
              <a:gdLst/>
              <a:ahLst/>
              <a:cxnLst/>
              <a:rect l="l" t="t" r="r" b="b"/>
              <a:pathLst>
                <a:path w="1676" h="1251" extrusionOk="0">
                  <a:moveTo>
                    <a:pt x="1" y="1"/>
                  </a:moveTo>
                  <a:cubicBezTo>
                    <a:pt x="363" y="651"/>
                    <a:pt x="988" y="1026"/>
                    <a:pt x="1675" y="1251"/>
                  </a:cubicBezTo>
                  <a:cubicBezTo>
                    <a:pt x="1026" y="776"/>
                    <a:pt x="513" y="4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4" name="Google Shape;5424;p15"/>
            <p:cNvSpPr/>
            <p:nvPr/>
          </p:nvSpPr>
          <p:spPr>
            <a:xfrm>
              <a:off x="5673200" y="4024650"/>
              <a:ext cx="37250" cy="29100"/>
            </a:xfrm>
            <a:custGeom>
              <a:avLst/>
              <a:gdLst/>
              <a:ahLst/>
              <a:cxnLst/>
              <a:rect l="l" t="t" r="r" b="b"/>
              <a:pathLst>
                <a:path w="1490" h="1164" extrusionOk="0">
                  <a:moveTo>
                    <a:pt x="7" y="1"/>
                  </a:moveTo>
                  <a:cubicBezTo>
                    <a:pt x="0" y="1"/>
                    <a:pt x="29" y="32"/>
                    <a:pt x="52" y="64"/>
                  </a:cubicBezTo>
                  <a:cubicBezTo>
                    <a:pt x="402" y="576"/>
                    <a:pt x="902" y="976"/>
                    <a:pt x="1490" y="1164"/>
                  </a:cubicBezTo>
                  <a:cubicBezTo>
                    <a:pt x="965" y="789"/>
                    <a:pt x="540" y="401"/>
                    <a:pt x="65" y="39"/>
                  </a:cubicBezTo>
                  <a:cubicBezTo>
                    <a:pt x="28" y="11"/>
                    <a:pt x="12" y="1"/>
                    <a:pt x="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5" name="Google Shape;5425;p15"/>
            <p:cNvSpPr/>
            <p:nvPr/>
          </p:nvSpPr>
          <p:spPr>
            <a:xfrm>
              <a:off x="5681675" y="4024375"/>
              <a:ext cx="14100" cy="12825"/>
            </a:xfrm>
            <a:custGeom>
              <a:avLst/>
              <a:gdLst/>
              <a:ahLst/>
              <a:cxnLst/>
              <a:rect l="l" t="t" r="r" b="b"/>
              <a:pathLst>
                <a:path w="564" h="513" extrusionOk="0">
                  <a:moveTo>
                    <a:pt x="1" y="0"/>
                  </a:moveTo>
                  <a:cubicBezTo>
                    <a:pt x="138" y="212"/>
                    <a:pt x="313" y="412"/>
                    <a:pt x="563" y="512"/>
                  </a:cubicBezTo>
                  <a:cubicBezTo>
                    <a:pt x="376" y="337"/>
                    <a:pt x="201" y="1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6" name="Google Shape;5426;p15"/>
            <p:cNvSpPr/>
            <p:nvPr/>
          </p:nvSpPr>
          <p:spPr>
            <a:xfrm>
              <a:off x="5697625" y="4089975"/>
              <a:ext cx="30625" cy="25650"/>
            </a:xfrm>
            <a:custGeom>
              <a:avLst/>
              <a:gdLst/>
              <a:ahLst/>
              <a:cxnLst/>
              <a:rect l="l" t="t" r="r" b="b"/>
              <a:pathLst>
                <a:path w="1225" h="1026" extrusionOk="0">
                  <a:moveTo>
                    <a:pt x="0" y="0"/>
                  </a:moveTo>
                  <a:lnTo>
                    <a:pt x="0" y="0"/>
                  </a:lnTo>
                  <a:cubicBezTo>
                    <a:pt x="325" y="425"/>
                    <a:pt x="750" y="775"/>
                    <a:pt x="1225" y="1025"/>
                  </a:cubicBezTo>
                  <a:cubicBezTo>
                    <a:pt x="875" y="663"/>
                    <a:pt x="375" y="2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7" name="Google Shape;5427;p15"/>
            <p:cNvSpPr/>
            <p:nvPr/>
          </p:nvSpPr>
          <p:spPr>
            <a:xfrm>
              <a:off x="5710750" y="4094975"/>
              <a:ext cx="15000" cy="12200"/>
            </a:xfrm>
            <a:custGeom>
              <a:avLst/>
              <a:gdLst/>
              <a:ahLst/>
              <a:cxnLst/>
              <a:rect l="l" t="t" r="r" b="b"/>
              <a:pathLst>
                <a:path w="600" h="488" extrusionOk="0">
                  <a:moveTo>
                    <a:pt x="0" y="0"/>
                  </a:moveTo>
                  <a:lnTo>
                    <a:pt x="0" y="0"/>
                  </a:lnTo>
                  <a:cubicBezTo>
                    <a:pt x="163" y="200"/>
                    <a:pt x="362" y="375"/>
                    <a:pt x="600" y="488"/>
                  </a:cubicBezTo>
                  <a:cubicBezTo>
                    <a:pt x="425" y="300"/>
                    <a:pt x="212" y="1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8" name="Google Shape;5428;p15"/>
            <p:cNvSpPr/>
            <p:nvPr/>
          </p:nvSpPr>
          <p:spPr>
            <a:xfrm>
              <a:off x="5719475" y="4094650"/>
              <a:ext cx="6900" cy="6275"/>
            </a:xfrm>
            <a:custGeom>
              <a:avLst/>
              <a:gdLst/>
              <a:ahLst/>
              <a:cxnLst/>
              <a:rect l="l" t="t" r="r" b="b"/>
              <a:pathLst>
                <a:path w="276" h="251" extrusionOk="0">
                  <a:moveTo>
                    <a:pt x="1" y="1"/>
                  </a:moveTo>
                  <a:lnTo>
                    <a:pt x="1" y="1"/>
                  </a:lnTo>
                  <a:cubicBezTo>
                    <a:pt x="88" y="101"/>
                    <a:pt x="176" y="176"/>
                    <a:pt x="276" y="251"/>
                  </a:cubicBezTo>
                  <a:cubicBezTo>
                    <a:pt x="213" y="151"/>
                    <a:pt x="113" y="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9" name="Google Shape;5429;p15"/>
            <p:cNvSpPr/>
            <p:nvPr/>
          </p:nvSpPr>
          <p:spPr>
            <a:xfrm>
              <a:off x="5698875" y="4109650"/>
              <a:ext cx="32825" cy="28450"/>
            </a:xfrm>
            <a:custGeom>
              <a:avLst/>
              <a:gdLst/>
              <a:ahLst/>
              <a:cxnLst/>
              <a:rect l="l" t="t" r="r" b="b"/>
              <a:pathLst>
                <a:path w="1313" h="1138" extrusionOk="0">
                  <a:moveTo>
                    <a:pt x="0" y="1"/>
                  </a:moveTo>
                  <a:lnTo>
                    <a:pt x="0" y="1"/>
                  </a:lnTo>
                  <a:cubicBezTo>
                    <a:pt x="413" y="476"/>
                    <a:pt x="825" y="800"/>
                    <a:pt x="1312" y="1138"/>
                  </a:cubicBezTo>
                  <a:cubicBezTo>
                    <a:pt x="950" y="675"/>
                    <a:pt x="513"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0" name="Google Shape;5430;p15"/>
            <p:cNvSpPr/>
            <p:nvPr/>
          </p:nvSpPr>
          <p:spPr>
            <a:xfrm>
              <a:off x="5706675" y="4120900"/>
              <a:ext cx="16275" cy="15325"/>
            </a:xfrm>
            <a:custGeom>
              <a:avLst/>
              <a:gdLst/>
              <a:ahLst/>
              <a:cxnLst/>
              <a:rect l="l" t="t" r="r" b="b"/>
              <a:pathLst>
                <a:path w="651" h="613" extrusionOk="0">
                  <a:moveTo>
                    <a:pt x="1" y="1"/>
                  </a:moveTo>
                  <a:lnTo>
                    <a:pt x="1" y="1"/>
                  </a:lnTo>
                  <a:cubicBezTo>
                    <a:pt x="188" y="250"/>
                    <a:pt x="413" y="450"/>
                    <a:pt x="650" y="613"/>
                  </a:cubicBezTo>
                  <a:cubicBezTo>
                    <a:pt x="488" y="375"/>
                    <a:pt x="226" y="1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1" name="Google Shape;5431;p15"/>
            <p:cNvSpPr/>
            <p:nvPr/>
          </p:nvSpPr>
          <p:spPr>
            <a:xfrm>
              <a:off x="5711375" y="4133075"/>
              <a:ext cx="5950" cy="5975"/>
            </a:xfrm>
            <a:custGeom>
              <a:avLst/>
              <a:gdLst/>
              <a:ahLst/>
              <a:cxnLst/>
              <a:rect l="l" t="t" r="r" b="b"/>
              <a:pathLst>
                <a:path w="238" h="239" extrusionOk="0">
                  <a:moveTo>
                    <a:pt x="0" y="1"/>
                  </a:moveTo>
                  <a:lnTo>
                    <a:pt x="0" y="1"/>
                  </a:lnTo>
                  <a:cubicBezTo>
                    <a:pt x="63" y="88"/>
                    <a:pt x="138" y="176"/>
                    <a:pt x="237" y="238"/>
                  </a:cubicBezTo>
                  <a:cubicBezTo>
                    <a:pt x="163" y="151"/>
                    <a:pt x="88"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2" name="Google Shape;5432;p15"/>
            <p:cNvSpPr/>
            <p:nvPr/>
          </p:nvSpPr>
          <p:spPr>
            <a:xfrm>
              <a:off x="5656700" y="4107150"/>
              <a:ext cx="30625" cy="36575"/>
            </a:xfrm>
            <a:custGeom>
              <a:avLst/>
              <a:gdLst/>
              <a:ahLst/>
              <a:cxnLst/>
              <a:rect l="l" t="t" r="r" b="b"/>
              <a:pathLst>
                <a:path w="1225" h="1463" extrusionOk="0">
                  <a:moveTo>
                    <a:pt x="0" y="1"/>
                  </a:moveTo>
                  <a:lnTo>
                    <a:pt x="0" y="1"/>
                  </a:lnTo>
                  <a:cubicBezTo>
                    <a:pt x="200" y="351"/>
                    <a:pt x="388" y="725"/>
                    <a:pt x="662" y="1025"/>
                  </a:cubicBezTo>
                  <a:cubicBezTo>
                    <a:pt x="819" y="1182"/>
                    <a:pt x="1021" y="1338"/>
                    <a:pt x="1204" y="1450"/>
                  </a:cubicBezTo>
                  <a:lnTo>
                    <a:pt x="1204" y="1450"/>
                  </a:lnTo>
                  <a:cubicBezTo>
                    <a:pt x="1201" y="1446"/>
                    <a:pt x="1200" y="1442"/>
                    <a:pt x="1200" y="1438"/>
                  </a:cubicBezTo>
                  <a:cubicBezTo>
                    <a:pt x="737" y="938"/>
                    <a:pt x="525" y="538"/>
                    <a:pt x="0" y="1"/>
                  </a:cubicBezTo>
                  <a:close/>
                  <a:moveTo>
                    <a:pt x="1204" y="1450"/>
                  </a:moveTo>
                  <a:cubicBezTo>
                    <a:pt x="1208" y="1457"/>
                    <a:pt x="1216" y="1463"/>
                    <a:pt x="1225" y="1463"/>
                  </a:cubicBezTo>
                  <a:cubicBezTo>
                    <a:pt x="1218" y="1459"/>
                    <a:pt x="1211" y="1454"/>
                    <a:pt x="1204" y="14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3" name="Google Shape;5433;p15"/>
            <p:cNvSpPr/>
            <p:nvPr/>
          </p:nvSpPr>
          <p:spPr>
            <a:xfrm>
              <a:off x="5681675" y="4119975"/>
              <a:ext cx="21275" cy="30700"/>
            </a:xfrm>
            <a:custGeom>
              <a:avLst/>
              <a:gdLst/>
              <a:ahLst/>
              <a:cxnLst/>
              <a:rect l="l" t="t" r="r" b="b"/>
              <a:pathLst>
                <a:path w="851" h="1228" extrusionOk="0">
                  <a:moveTo>
                    <a:pt x="1" y="0"/>
                  </a:moveTo>
                  <a:cubicBezTo>
                    <a:pt x="76" y="425"/>
                    <a:pt x="201" y="912"/>
                    <a:pt x="588" y="1175"/>
                  </a:cubicBezTo>
                  <a:cubicBezTo>
                    <a:pt x="650" y="1206"/>
                    <a:pt x="729" y="1228"/>
                    <a:pt x="803" y="1228"/>
                  </a:cubicBezTo>
                  <a:cubicBezTo>
                    <a:pt x="819" y="1228"/>
                    <a:pt x="835" y="1227"/>
                    <a:pt x="851" y="1225"/>
                  </a:cubicBezTo>
                  <a:lnTo>
                    <a:pt x="801" y="1225"/>
                  </a:lnTo>
                  <a:cubicBezTo>
                    <a:pt x="688" y="1200"/>
                    <a:pt x="601" y="1112"/>
                    <a:pt x="538" y="1037"/>
                  </a:cubicBezTo>
                  <a:cubicBezTo>
                    <a:pt x="326" y="725"/>
                    <a:pt x="138"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4" name="Google Shape;5434;p15"/>
            <p:cNvSpPr/>
            <p:nvPr/>
          </p:nvSpPr>
          <p:spPr>
            <a:xfrm>
              <a:off x="5748225" y="4112475"/>
              <a:ext cx="32200" cy="30625"/>
            </a:xfrm>
            <a:custGeom>
              <a:avLst/>
              <a:gdLst/>
              <a:ahLst/>
              <a:cxnLst/>
              <a:rect l="l" t="t" r="r" b="b"/>
              <a:pathLst>
                <a:path w="1288" h="1225" extrusionOk="0">
                  <a:moveTo>
                    <a:pt x="1" y="0"/>
                  </a:moveTo>
                  <a:cubicBezTo>
                    <a:pt x="113" y="300"/>
                    <a:pt x="276" y="587"/>
                    <a:pt x="501" y="825"/>
                  </a:cubicBezTo>
                  <a:cubicBezTo>
                    <a:pt x="700" y="1025"/>
                    <a:pt x="1063" y="1212"/>
                    <a:pt x="1288" y="1225"/>
                  </a:cubicBezTo>
                  <a:cubicBezTo>
                    <a:pt x="775" y="950"/>
                    <a:pt x="388" y="5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5" name="Google Shape;5435;p15"/>
            <p:cNvSpPr/>
            <p:nvPr/>
          </p:nvSpPr>
          <p:spPr>
            <a:xfrm>
              <a:off x="5746350" y="4119025"/>
              <a:ext cx="14725" cy="16275"/>
            </a:xfrm>
            <a:custGeom>
              <a:avLst/>
              <a:gdLst/>
              <a:ahLst/>
              <a:cxnLst/>
              <a:rect l="l" t="t" r="r" b="b"/>
              <a:pathLst>
                <a:path w="589" h="651" extrusionOk="0">
                  <a:moveTo>
                    <a:pt x="1" y="1"/>
                  </a:moveTo>
                  <a:cubicBezTo>
                    <a:pt x="101" y="275"/>
                    <a:pt x="326" y="563"/>
                    <a:pt x="588" y="650"/>
                  </a:cubicBezTo>
                  <a:cubicBezTo>
                    <a:pt x="363" y="463"/>
                    <a:pt x="176"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6" name="Google Shape;5436;p15"/>
            <p:cNvSpPr/>
            <p:nvPr/>
          </p:nvSpPr>
          <p:spPr>
            <a:xfrm>
              <a:off x="5761350" y="4105275"/>
              <a:ext cx="27525" cy="31575"/>
            </a:xfrm>
            <a:custGeom>
              <a:avLst/>
              <a:gdLst/>
              <a:ahLst/>
              <a:cxnLst/>
              <a:rect l="l" t="t" r="r" b="b"/>
              <a:pathLst>
                <a:path w="1101" h="1263" extrusionOk="0">
                  <a:moveTo>
                    <a:pt x="1" y="1"/>
                  </a:moveTo>
                  <a:lnTo>
                    <a:pt x="1" y="1"/>
                  </a:lnTo>
                  <a:cubicBezTo>
                    <a:pt x="188" y="513"/>
                    <a:pt x="650" y="1113"/>
                    <a:pt x="1100" y="1263"/>
                  </a:cubicBezTo>
                  <a:cubicBezTo>
                    <a:pt x="700" y="875"/>
                    <a:pt x="350" y="4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7" name="Google Shape;5437;p15"/>
            <p:cNvSpPr/>
            <p:nvPr/>
          </p:nvSpPr>
          <p:spPr>
            <a:xfrm>
              <a:off x="5782275" y="4125275"/>
              <a:ext cx="9725" cy="8150"/>
            </a:xfrm>
            <a:custGeom>
              <a:avLst/>
              <a:gdLst/>
              <a:ahLst/>
              <a:cxnLst/>
              <a:rect l="l" t="t" r="r" b="b"/>
              <a:pathLst>
                <a:path w="389" h="326" extrusionOk="0">
                  <a:moveTo>
                    <a:pt x="1" y="0"/>
                  </a:moveTo>
                  <a:cubicBezTo>
                    <a:pt x="88" y="138"/>
                    <a:pt x="251" y="288"/>
                    <a:pt x="388" y="325"/>
                  </a:cubicBezTo>
                  <a:cubicBezTo>
                    <a:pt x="251" y="213"/>
                    <a:pt x="138"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8" name="Google Shape;5438;p15"/>
            <p:cNvSpPr/>
            <p:nvPr/>
          </p:nvSpPr>
          <p:spPr>
            <a:xfrm>
              <a:off x="5796025" y="4082775"/>
              <a:ext cx="6900" cy="29400"/>
            </a:xfrm>
            <a:custGeom>
              <a:avLst/>
              <a:gdLst/>
              <a:ahLst/>
              <a:cxnLst/>
              <a:rect l="l" t="t" r="r" b="b"/>
              <a:pathLst>
                <a:path w="276" h="1176" extrusionOk="0">
                  <a:moveTo>
                    <a:pt x="1" y="1"/>
                  </a:moveTo>
                  <a:cubicBezTo>
                    <a:pt x="26" y="263"/>
                    <a:pt x="51" y="538"/>
                    <a:pt x="76" y="813"/>
                  </a:cubicBezTo>
                  <a:cubicBezTo>
                    <a:pt x="76" y="926"/>
                    <a:pt x="126" y="1063"/>
                    <a:pt x="63" y="1176"/>
                  </a:cubicBezTo>
                  <a:cubicBezTo>
                    <a:pt x="276" y="838"/>
                    <a:pt x="126" y="2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9" name="Google Shape;5439;p15"/>
            <p:cNvSpPr/>
            <p:nvPr/>
          </p:nvSpPr>
          <p:spPr>
            <a:xfrm>
              <a:off x="5792275" y="4087150"/>
              <a:ext cx="4100" cy="23775"/>
            </a:xfrm>
            <a:custGeom>
              <a:avLst/>
              <a:gdLst/>
              <a:ahLst/>
              <a:cxnLst/>
              <a:rect l="l" t="t" r="r" b="b"/>
              <a:pathLst>
                <a:path w="164" h="951" extrusionOk="0">
                  <a:moveTo>
                    <a:pt x="88" y="1"/>
                  </a:moveTo>
                  <a:lnTo>
                    <a:pt x="88" y="1"/>
                  </a:lnTo>
                  <a:cubicBezTo>
                    <a:pt x="51" y="313"/>
                    <a:pt x="51" y="638"/>
                    <a:pt x="1" y="951"/>
                  </a:cubicBezTo>
                  <a:cubicBezTo>
                    <a:pt x="151" y="676"/>
                    <a:pt x="163" y="25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0" name="Google Shape;5440;p15"/>
            <p:cNvSpPr/>
            <p:nvPr/>
          </p:nvSpPr>
          <p:spPr>
            <a:xfrm>
              <a:off x="5786975" y="4106525"/>
              <a:ext cx="325" cy="1275"/>
            </a:xfrm>
            <a:custGeom>
              <a:avLst/>
              <a:gdLst/>
              <a:ahLst/>
              <a:cxnLst/>
              <a:rect l="l" t="t" r="r" b="b"/>
              <a:pathLst>
                <a:path w="13" h="51" extrusionOk="0">
                  <a:moveTo>
                    <a:pt x="13" y="1"/>
                  </a:moveTo>
                  <a:cubicBezTo>
                    <a:pt x="0" y="13"/>
                    <a:pt x="0" y="26"/>
                    <a:pt x="0" y="51"/>
                  </a:cubicBezTo>
                  <a:cubicBezTo>
                    <a:pt x="0" y="38"/>
                    <a:pt x="13" y="13"/>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1" name="Google Shape;5441;p15"/>
            <p:cNvSpPr/>
            <p:nvPr/>
          </p:nvSpPr>
          <p:spPr>
            <a:xfrm>
              <a:off x="5749175" y="4089225"/>
              <a:ext cx="20950" cy="7325"/>
            </a:xfrm>
            <a:custGeom>
              <a:avLst/>
              <a:gdLst/>
              <a:ahLst/>
              <a:cxnLst/>
              <a:rect l="l" t="t" r="r" b="b"/>
              <a:pathLst>
                <a:path w="838" h="293" extrusionOk="0">
                  <a:moveTo>
                    <a:pt x="513" y="1"/>
                  </a:moveTo>
                  <a:cubicBezTo>
                    <a:pt x="397" y="1"/>
                    <a:pt x="284" y="28"/>
                    <a:pt x="188" y="93"/>
                  </a:cubicBezTo>
                  <a:cubicBezTo>
                    <a:pt x="113" y="143"/>
                    <a:pt x="13" y="193"/>
                    <a:pt x="0" y="293"/>
                  </a:cubicBezTo>
                  <a:cubicBezTo>
                    <a:pt x="50" y="205"/>
                    <a:pt x="163" y="180"/>
                    <a:pt x="263" y="143"/>
                  </a:cubicBezTo>
                  <a:cubicBezTo>
                    <a:pt x="450" y="68"/>
                    <a:pt x="637" y="68"/>
                    <a:pt x="837" y="68"/>
                  </a:cubicBezTo>
                  <a:cubicBezTo>
                    <a:pt x="734" y="25"/>
                    <a:pt x="622" y="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2" name="Google Shape;5442;p15"/>
            <p:cNvSpPr/>
            <p:nvPr/>
          </p:nvSpPr>
          <p:spPr>
            <a:xfrm>
              <a:off x="5749175" y="4085825"/>
              <a:ext cx="13450" cy="2600"/>
            </a:xfrm>
            <a:custGeom>
              <a:avLst/>
              <a:gdLst/>
              <a:ahLst/>
              <a:cxnLst/>
              <a:rect l="l" t="t" r="r" b="b"/>
              <a:pathLst>
                <a:path w="538" h="104" extrusionOk="0">
                  <a:moveTo>
                    <a:pt x="308" y="0"/>
                  </a:moveTo>
                  <a:cubicBezTo>
                    <a:pt x="197" y="0"/>
                    <a:pt x="88" y="31"/>
                    <a:pt x="0" y="104"/>
                  </a:cubicBezTo>
                  <a:cubicBezTo>
                    <a:pt x="188" y="41"/>
                    <a:pt x="338" y="54"/>
                    <a:pt x="538" y="41"/>
                  </a:cubicBezTo>
                  <a:cubicBezTo>
                    <a:pt x="465" y="15"/>
                    <a:pt x="386" y="0"/>
                    <a:pt x="3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3" name="Google Shape;5443;p15"/>
            <p:cNvSpPr/>
            <p:nvPr/>
          </p:nvSpPr>
          <p:spPr>
            <a:xfrm>
              <a:off x="5747925" y="4083725"/>
              <a:ext cx="5025" cy="475"/>
            </a:xfrm>
            <a:custGeom>
              <a:avLst/>
              <a:gdLst/>
              <a:ahLst/>
              <a:cxnLst/>
              <a:rect l="l" t="t" r="r" b="b"/>
              <a:pathLst>
                <a:path w="201" h="19" extrusionOk="0">
                  <a:moveTo>
                    <a:pt x="200" y="0"/>
                  </a:moveTo>
                  <a:cubicBezTo>
                    <a:pt x="138" y="0"/>
                    <a:pt x="63" y="0"/>
                    <a:pt x="0" y="13"/>
                  </a:cubicBezTo>
                  <a:cubicBezTo>
                    <a:pt x="18" y="17"/>
                    <a:pt x="39" y="18"/>
                    <a:pt x="60" y="18"/>
                  </a:cubicBezTo>
                  <a:cubicBezTo>
                    <a:pt x="111" y="18"/>
                    <a:pt x="165" y="9"/>
                    <a:pt x="2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4" name="Google Shape;5444;p15"/>
            <p:cNvSpPr/>
            <p:nvPr/>
          </p:nvSpPr>
          <p:spPr>
            <a:xfrm>
              <a:off x="5671050" y="4004050"/>
              <a:ext cx="26600" cy="14725"/>
            </a:xfrm>
            <a:custGeom>
              <a:avLst/>
              <a:gdLst/>
              <a:ahLst/>
              <a:cxnLst/>
              <a:rect l="l" t="t" r="r" b="b"/>
              <a:pathLst>
                <a:path w="1064" h="589" extrusionOk="0">
                  <a:moveTo>
                    <a:pt x="1" y="1"/>
                  </a:moveTo>
                  <a:cubicBezTo>
                    <a:pt x="376" y="126"/>
                    <a:pt x="751" y="326"/>
                    <a:pt x="1063" y="588"/>
                  </a:cubicBezTo>
                  <a:cubicBezTo>
                    <a:pt x="838" y="213"/>
                    <a:pt x="43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5" name="Google Shape;5445;p15"/>
            <p:cNvSpPr/>
            <p:nvPr/>
          </p:nvSpPr>
          <p:spPr>
            <a:xfrm>
              <a:off x="5677000" y="4010300"/>
              <a:ext cx="21275" cy="17525"/>
            </a:xfrm>
            <a:custGeom>
              <a:avLst/>
              <a:gdLst/>
              <a:ahLst/>
              <a:cxnLst/>
              <a:rect l="l" t="t" r="r" b="b"/>
              <a:pathLst>
                <a:path w="851" h="701" extrusionOk="0">
                  <a:moveTo>
                    <a:pt x="0" y="1"/>
                  </a:moveTo>
                  <a:cubicBezTo>
                    <a:pt x="288" y="213"/>
                    <a:pt x="563" y="488"/>
                    <a:pt x="850" y="701"/>
                  </a:cubicBezTo>
                  <a:cubicBezTo>
                    <a:pt x="650" y="388"/>
                    <a:pt x="363"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6" name="Google Shape;5446;p15"/>
            <p:cNvSpPr/>
            <p:nvPr/>
          </p:nvSpPr>
          <p:spPr>
            <a:xfrm>
              <a:off x="5722300" y="3995300"/>
              <a:ext cx="5950" cy="41900"/>
            </a:xfrm>
            <a:custGeom>
              <a:avLst/>
              <a:gdLst/>
              <a:ahLst/>
              <a:cxnLst/>
              <a:rect l="l" t="t" r="r" b="b"/>
              <a:pathLst>
                <a:path w="238" h="1676" extrusionOk="0">
                  <a:moveTo>
                    <a:pt x="75" y="1"/>
                  </a:moveTo>
                  <a:lnTo>
                    <a:pt x="75" y="1"/>
                  </a:lnTo>
                  <a:cubicBezTo>
                    <a:pt x="0" y="563"/>
                    <a:pt x="50" y="1138"/>
                    <a:pt x="238" y="1675"/>
                  </a:cubicBezTo>
                  <a:cubicBezTo>
                    <a:pt x="238" y="1113"/>
                    <a:pt x="188" y="55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7" name="Google Shape;5447;p15"/>
            <p:cNvSpPr/>
            <p:nvPr/>
          </p:nvSpPr>
          <p:spPr>
            <a:xfrm>
              <a:off x="5717300" y="3996875"/>
              <a:ext cx="3450" cy="26575"/>
            </a:xfrm>
            <a:custGeom>
              <a:avLst/>
              <a:gdLst/>
              <a:ahLst/>
              <a:cxnLst/>
              <a:rect l="l" t="t" r="r" b="b"/>
              <a:pathLst>
                <a:path w="138" h="1063" extrusionOk="0">
                  <a:moveTo>
                    <a:pt x="100" y="0"/>
                  </a:moveTo>
                  <a:cubicBezTo>
                    <a:pt x="0" y="338"/>
                    <a:pt x="13" y="713"/>
                    <a:pt x="100" y="1063"/>
                  </a:cubicBezTo>
                  <a:cubicBezTo>
                    <a:pt x="138" y="700"/>
                    <a:pt x="113" y="350"/>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8" name="Google Shape;5448;p15"/>
            <p:cNvSpPr/>
            <p:nvPr/>
          </p:nvSpPr>
          <p:spPr>
            <a:xfrm>
              <a:off x="5711675" y="4003425"/>
              <a:ext cx="2525" cy="20025"/>
            </a:xfrm>
            <a:custGeom>
              <a:avLst/>
              <a:gdLst/>
              <a:ahLst/>
              <a:cxnLst/>
              <a:rect l="l" t="t" r="r" b="b"/>
              <a:pathLst>
                <a:path w="101" h="801" extrusionOk="0">
                  <a:moveTo>
                    <a:pt x="63" y="1"/>
                  </a:moveTo>
                  <a:cubicBezTo>
                    <a:pt x="1" y="263"/>
                    <a:pt x="13" y="563"/>
                    <a:pt x="88" y="801"/>
                  </a:cubicBezTo>
                  <a:cubicBezTo>
                    <a:pt x="101" y="538"/>
                    <a:pt x="76" y="263"/>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9" name="Google Shape;5449;p15"/>
            <p:cNvSpPr/>
            <p:nvPr/>
          </p:nvSpPr>
          <p:spPr>
            <a:xfrm>
              <a:off x="5719475" y="3954700"/>
              <a:ext cx="5025" cy="23775"/>
            </a:xfrm>
            <a:custGeom>
              <a:avLst/>
              <a:gdLst/>
              <a:ahLst/>
              <a:cxnLst/>
              <a:rect l="l" t="t" r="r" b="b"/>
              <a:pathLst>
                <a:path w="201" h="951" extrusionOk="0">
                  <a:moveTo>
                    <a:pt x="63" y="0"/>
                  </a:moveTo>
                  <a:lnTo>
                    <a:pt x="63" y="0"/>
                  </a:lnTo>
                  <a:cubicBezTo>
                    <a:pt x="1" y="313"/>
                    <a:pt x="76" y="700"/>
                    <a:pt x="201" y="950"/>
                  </a:cubicBezTo>
                  <a:cubicBezTo>
                    <a:pt x="176" y="613"/>
                    <a:pt x="126" y="35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0" name="Google Shape;5450;p15"/>
            <p:cNvSpPr/>
            <p:nvPr/>
          </p:nvSpPr>
          <p:spPr>
            <a:xfrm>
              <a:off x="5724475" y="3953125"/>
              <a:ext cx="5650" cy="28150"/>
            </a:xfrm>
            <a:custGeom>
              <a:avLst/>
              <a:gdLst/>
              <a:ahLst/>
              <a:cxnLst/>
              <a:rect l="l" t="t" r="r" b="b"/>
              <a:pathLst>
                <a:path w="226" h="1126" extrusionOk="0">
                  <a:moveTo>
                    <a:pt x="38" y="1"/>
                  </a:moveTo>
                  <a:lnTo>
                    <a:pt x="38" y="1"/>
                  </a:lnTo>
                  <a:cubicBezTo>
                    <a:pt x="1" y="376"/>
                    <a:pt x="76" y="838"/>
                    <a:pt x="226" y="1125"/>
                  </a:cubicBezTo>
                  <a:cubicBezTo>
                    <a:pt x="201" y="726"/>
                    <a:pt x="126" y="4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1" name="Google Shape;5451;p15"/>
            <p:cNvSpPr/>
            <p:nvPr/>
          </p:nvSpPr>
          <p:spPr>
            <a:xfrm>
              <a:off x="5731675" y="3954700"/>
              <a:ext cx="2825" cy="16275"/>
            </a:xfrm>
            <a:custGeom>
              <a:avLst/>
              <a:gdLst/>
              <a:ahLst/>
              <a:cxnLst/>
              <a:rect l="l" t="t" r="r" b="b"/>
              <a:pathLst>
                <a:path w="113" h="651" extrusionOk="0">
                  <a:moveTo>
                    <a:pt x="0" y="0"/>
                  </a:moveTo>
                  <a:cubicBezTo>
                    <a:pt x="0" y="225"/>
                    <a:pt x="25" y="463"/>
                    <a:pt x="113" y="650"/>
                  </a:cubicBezTo>
                  <a:cubicBezTo>
                    <a:pt x="88" y="425"/>
                    <a:pt x="63"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2" name="Google Shape;5452;p15"/>
            <p:cNvSpPr/>
            <p:nvPr/>
          </p:nvSpPr>
          <p:spPr>
            <a:xfrm>
              <a:off x="5664500" y="3924425"/>
              <a:ext cx="15025" cy="19975"/>
            </a:xfrm>
            <a:custGeom>
              <a:avLst/>
              <a:gdLst/>
              <a:ahLst/>
              <a:cxnLst/>
              <a:rect l="l" t="t" r="r" b="b"/>
              <a:pathLst>
                <a:path w="601" h="799" extrusionOk="0">
                  <a:moveTo>
                    <a:pt x="447" y="0"/>
                  </a:moveTo>
                  <a:cubicBezTo>
                    <a:pt x="440" y="0"/>
                    <a:pt x="457" y="121"/>
                    <a:pt x="438" y="187"/>
                  </a:cubicBezTo>
                  <a:cubicBezTo>
                    <a:pt x="425" y="424"/>
                    <a:pt x="263" y="711"/>
                    <a:pt x="1" y="799"/>
                  </a:cubicBezTo>
                  <a:cubicBezTo>
                    <a:pt x="388" y="786"/>
                    <a:pt x="600" y="399"/>
                    <a:pt x="463" y="49"/>
                  </a:cubicBezTo>
                  <a:cubicBezTo>
                    <a:pt x="453" y="14"/>
                    <a:pt x="449" y="0"/>
                    <a:pt x="4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3" name="Google Shape;5453;p15"/>
            <p:cNvSpPr/>
            <p:nvPr/>
          </p:nvSpPr>
          <p:spPr>
            <a:xfrm>
              <a:off x="5663875" y="3923450"/>
              <a:ext cx="9400" cy="17200"/>
            </a:xfrm>
            <a:custGeom>
              <a:avLst/>
              <a:gdLst/>
              <a:ahLst/>
              <a:cxnLst/>
              <a:rect l="l" t="t" r="r" b="b"/>
              <a:pathLst>
                <a:path w="376" h="688" extrusionOk="0">
                  <a:moveTo>
                    <a:pt x="313" y="1"/>
                  </a:moveTo>
                  <a:lnTo>
                    <a:pt x="313" y="1"/>
                  </a:lnTo>
                  <a:cubicBezTo>
                    <a:pt x="263" y="238"/>
                    <a:pt x="213" y="538"/>
                    <a:pt x="1" y="688"/>
                  </a:cubicBezTo>
                  <a:cubicBezTo>
                    <a:pt x="275" y="625"/>
                    <a:pt x="375" y="188"/>
                    <a:pt x="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4" name="Google Shape;5454;p15"/>
            <p:cNvSpPr/>
            <p:nvPr/>
          </p:nvSpPr>
          <p:spPr>
            <a:xfrm>
              <a:off x="5660450" y="3924075"/>
              <a:ext cx="6575" cy="12525"/>
            </a:xfrm>
            <a:custGeom>
              <a:avLst/>
              <a:gdLst/>
              <a:ahLst/>
              <a:cxnLst/>
              <a:rect l="l" t="t" r="r" b="b"/>
              <a:pathLst>
                <a:path w="263" h="501" extrusionOk="0">
                  <a:moveTo>
                    <a:pt x="263" y="1"/>
                  </a:moveTo>
                  <a:lnTo>
                    <a:pt x="263" y="1"/>
                  </a:lnTo>
                  <a:cubicBezTo>
                    <a:pt x="175" y="163"/>
                    <a:pt x="125" y="351"/>
                    <a:pt x="0" y="500"/>
                  </a:cubicBezTo>
                  <a:cubicBezTo>
                    <a:pt x="163" y="388"/>
                    <a:pt x="238" y="176"/>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5" name="Google Shape;5455;p15"/>
            <p:cNvSpPr/>
            <p:nvPr/>
          </p:nvSpPr>
          <p:spPr>
            <a:xfrm>
              <a:off x="5641375" y="3885350"/>
              <a:ext cx="8150" cy="35325"/>
            </a:xfrm>
            <a:custGeom>
              <a:avLst/>
              <a:gdLst/>
              <a:ahLst/>
              <a:cxnLst/>
              <a:rect l="l" t="t" r="r" b="b"/>
              <a:pathLst>
                <a:path w="326" h="1413" extrusionOk="0">
                  <a:moveTo>
                    <a:pt x="326" y="0"/>
                  </a:moveTo>
                  <a:lnTo>
                    <a:pt x="326" y="0"/>
                  </a:lnTo>
                  <a:cubicBezTo>
                    <a:pt x="51" y="425"/>
                    <a:pt x="1" y="950"/>
                    <a:pt x="176" y="1412"/>
                  </a:cubicBezTo>
                  <a:cubicBezTo>
                    <a:pt x="138" y="912"/>
                    <a:pt x="226" y="487"/>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6" name="Google Shape;5456;p15"/>
            <p:cNvSpPr/>
            <p:nvPr/>
          </p:nvSpPr>
          <p:spPr>
            <a:xfrm>
              <a:off x="5647000" y="3890325"/>
              <a:ext cx="5975" cy="24100"/>
            </a:xfrm>
            <a:custGeom>
              <a:avLst/>
              <a:gdLst/>
              <a:ahLst/>
              <a:cxnLst/>
              <a:rect l="l" t="t" r="r" b="b"/>
              <a:pathLst>
                <a:path w="239" h="964" extrusionOk="0">
                  <a:moveTo>
                    <a:pt x="238" y="1"/>
                  </a:moveTo>
                  <a:lnTo>
                    <a:pt x="238" y="1"/>
                  </a:lnTo>
                  <a:cubicBezTo>
                    <a:pt x="88" y="301"/>
                    <a:pt x="1" y="638"/>
                    <a:pt x="76" y="963"/>
                  </a:cubicBezTo>
                  <a:cubicBezTo>
                    <a:pt x="101" y="651"/>
                    <a:pt x="201" y="313"/>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7" name="Google Shape;5457;p15"/>
            <p:cNvSpPr/>
            <p:nvPr/>
          </p:nvSpPr>
          <p:spPr>
            <a:xfrm>
              <a:off x="5653875" y="3892825"/>
              <a:ext cx="3775" cy="14400"/>
            </a:xfrm>
            <a:custGeom>
              <a:avLst/>
              <a:gdLst/>
              <a:ahLst/>
              <a:cxnLst/>
              <a:rect l="l" t="t" r="r" b="b"/>
              <a:pathLst>
                <a:path w="151" h="576" extrusionOk="0">
                  <a:moveTo>
                    <a:pt x="151" y="1"/>
                  </a:moveTo>
                  <a:lnTo>
                    <a:pt x="151" y="1"/>
                  </a:lnTo>
                  <a:cubicBezTo>
                    <a:pt x="63" y="188"/>
                    <a:pt x="1" y="376"/>
                    <a:pt x="1" y="576"/>
                  </a:cubicBezTo>
                  <a:cubicBezTo>
                    <a:pt x="51" y="388"/>
                    <a:pt x="138" y="188"/>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8" name="Google Shape;5458;p15"/>
            <p:cNvSpPr/>
            <p:nvPr/>
          </p:nvSpPr>
          <p:spPr>
            <a:xfrm>
              <a:off x="5659500" y="3895950"/>
              <a:ext cx="1900" cy="4100"/>
            </a:xfrm>
            <a:custGeom>
              <a:avLst/>
              <a:gdLst/>
              <a:ahLst/>
              <a:cxnLst/>
              <a:rect l="l" t="t" r="r" b="b"/>
              <a:pathLst>
                <a:path w="76" h="164" extrusionOk="0">
                  <a:moveTo>
                    <a:pt x="76" y="1"/>
                  </a:moveTo>
                  <a:lnTo>
                    <a:pt x="76" y="1"/>
                  </a:lnTo>
                  <a:cubicBezTo>
                    <a:pt x="38" y="51"/>
                    <a:pt x="13" y="101"/>
                    <a:pt x="1" y="163"/>
                  </a:cubicBezTo>
                  <a:cubicBezTo>
                    <a:pt x="26" y="113"/>
                    <a:pt x="63" y="5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9" name="Google Shape;5459;p15"/>
            <p:cNvSpPr/>
            <p:nvPr/>
          </p:nvSpPr>
          <p:spPr>
            <a:xfrm>
              <a:off x="5688550" y="3895325"/>
              <a:ext cx="6275" cy="21900"/>
            </a:xfrm>
            <a:custGeom>
              <a:avLst/>
              <a:gdLst/>
              <a:ahLst/>
              <a:cxnLst/>
              <a:rect l="l" t="t" r="r" b="b"/>
              <a:pathLst>
                <a:path w="251" h="876" extrusionOk="0">
                  <a:moveTo>
                    <a:pt x="1" y="1"/>
                  </a:moveTo>
                  <a:lnTo>
                    <a:pt x="1" y="1"/>
                  </a:lnTo>
                  <a:cubicBezTo>
                    <a:pt x="88" y="301"/>
                    <a:pt x="138" y="551"/>
                    <a:pt x="88" y="876"/>
                  </a:cubicBezTo>
                  <a:cubicBezTo>
                    <a:pt x="251" y="613"/>
                    <a:pt x="176"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0" name="Google Shape;5460;p15"/>
            <p:cNvSpPr/>
            <p:nvPr/>
          </p:nvSpPr>
          <p:spPr>
            <a:xfrm>
              <a:off x="5686375" y="3899700"/>
              <a:ext cx="4700" cy="14100"/>
            </a:xfrm>
            <a:custGeom>
              <a:avLst/>
              <a:gdLst/>
              <a:ahLst/>
              <a:cxnLst/>
              <a:rect l="l" t="t" r="r" b="b"/>
              <a:pathLst>
                <a:path w="188" h="564" extrusionOk="0">
                  <a:moveTo>
                    <a:pt x="0" y="1"/>
                  </a:moveTo>
                  <a:lnTo>
                    <a:pt x="0" y="1"/>
                  </a:lnTo>
                  <a:cubicBezTo>
                    <a:pt x="75" y="176"/>
                    <a:pt x="100" y="376"/>
                    <a:pt x="113" y="563"/>
                  </a:cubicBezTo>
                  <a:cubicBezTo>
                    <a:pt x="188" y="388"/>
                    <a:pt x="113"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1" name="Google Shape;5461;p15"/>
            <p:cNvSpPr/>
            <p:nvPr/>
          </p:nvSpPr>
          <p:spPr>
            <a:xfrm>
              <a:off x="5684175" y="3905325"/>
              <a:ext cx="1900" cy="5975"/>
            </a:xfrm>
            <a:custGeom>
              <a:avLst/>
              <a:gdLst/>
              <a:ahLst/>
              <a:cxnLst/>
              <a:rect l="l" t="t" r="r" b="b"/>
              <a:pathLst>
                <a:path w="76" h="239" extrusionOk="0">
                  <a:moveTo>
                    <a:pt x="1" y="1"/>
                  </a:moveTo>
                  <a:lnTo>
                    <a:pt x="1" y="1"/>
                  </a:lnTo>
                  <a:cubicBezTo>
                    <a:pt x="13" y="76"/>
                    <a:pt x="51" y="151"/>
                    <a:pt x="51" y="238"/>
                  </a:cubicBezTo>
                  <a:cubicBezTo>
                    <a:pt x="76" y="151"/>
                    <a:pt x="38" y="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2" name="Google Shape;5462;p15"/>
            <p:cNvSpPr/>
            <p:nvPr/>
          </p:nvSpPr>
          <p:spPr>
            <a:xfrm>
              <a:off x="5708875" y="3890650"/>
              <a:ext cx="3450" cy="15950"/>
            </a:xfrm>
            <a:custGeom>
              <a:avLst/>
              <a:gdLst/>
              <a:ahLst/>
              <a:cxnLst/>
              <a:rect l="l" t="t" r="r" b="b"/>
              <a:pathLst>
                <a:path w="138" h="638" extrusionOk="0">
                  <a:moveTo>
                    <a:pt x="0" y="0"/>
                  </a:moveTo>
                  <a:lnTo>
                    <a:pt x="0" y="0"/>
                  </a:lnTo>
                  <a:cubicBezTo>
                    <a:pt x="38" y="175"/>
                    <a:pt x="63" y="438"/>
                    <a:pt x="38" y="638"/>
                  </a:cubicBezTo>
                  <a:cubicBezTo>
                    <a:pt x="138" y="438"/>
                    <a:pt x="113" y="1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3" name="Google Shape;5463;p15"/>
            <p:cNvSpPr/>
            <p:nvPr/>
          </p:nvSpPr>
          <p:spPr>
            <a:xfrm>
              <a:off x="5705375" y="3893150"/>
              <a:ext cx="3825" cy="14075"/>
            </a:xfrm>
            <a:custGeom>
              <a:avLst/>
              <a:gdLst/>
              <a:ahLst/>
              <a:cxnLst/>
              <a:rect l="l" t="t" r="r" b="b"/>
              <a:pathLst>
                <a:path w="153" h="563" extrusionOk="0">
                  <a:moveTo>
                    <a:pt x="2" y="0"/>
                  </a:moveTo>
                  <a:cubicBezTo>
                    <a:pt x="1" y="0"/>
                    <a:pt x="0" y="4"/>
                    <a:pt x="3" y="13"/>
                  </a:cubicBezTo>
                  <a:cubicBezTo>
                    <a:pt x="53" y="213"/>
                    <a:pt x="90" y="375"/>
                    <a:pt x="78" y="563"/>
                  </a:cubicBezTo>
                  <a:cubicBezTo>
                    <a:pt x="153" y="413"/>
                    <a:pt x="115" y="238"/>
                    <a:pt x="53" y="88"/>
                  </a:cubicBezTo>
                  <a:cubicBezTo>
                    <a:pt x="53" y="78"/>
                    <a:pt x="11" y="0"/>
                    <a:pt x="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4" name="Google Shape;5464;p15"/>
            <p:cNvSpPr/>
            <p:nvPr/>
          </p:nvSpPr>
          <p:spPr>
            <a:xfrm>
              <a:off x="5702625" y="3900325"/>
              <a:ext cx="950" cy="5975"/>
            </a:xfrm>
            <a:custGeom>
              <a:avLst/>
              <a:gdLst/>
              <a:ahLst/>
              <a:cxnLst/>
              <a:rect l="l" t="t" r="r" b="b"/>
              <a:pathLst>
                <a:path w="38" h="239" extrusionOk="0">
                  <a:moveTo>
                    <a:pt x="0" y="1"/>
                  </a:moveTo>
                  <a:cubicBezTo>
                    <a:pt x="13" y="88"/>
                    <a:pt x="13" y="151"/>
                    <a:pt x="38" y="238"/>
                  </a:cubicBezTo>
                  <a:cubicBezTo>
                    <a:pt x="38" y="163"/>
                    <a:pt x="38"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5" name="Google Shape;5465;p15"/>
            <p:cNvSpPr/>
            <p:nvPr/>
          </p:nvSpPr>
          <p:spPr>
            <a:xfrm>
              <a:off x="5708250" y="3917200"/>
              <a:ext cx="9700" cy="21575"/>
            </a:xfrm>
            <a:custGeom>
              <a:avLst/>
              <a:gdLst/>
              <a:ahLst/>
              <a:cxnLst/>
              <a:rect l="l" t="t" r="r" b="b"/>
              <a:pathLst>
                <a:path w="388" h="863" extrusionOk="0">
                  <a:moveTo>
                    <a:pt x="350" y="1"/>
                  </a:moveTo>
                  <a:cubicBezTo>
                    <a:pt x="325" y="176"/>
                    <a:pt x="263" y="426"/>
                    <a:pt x="213" y="526"/>
                  </a:cubicBezTo>
                  <a:cubicBezTo>
                    <a:pt x="150" y="638"/>
                    <a:pt x="100" y="775"/>
                    <a:pt x="0" y="863"/>
                  </a:cubicBezTo>
                  <a:cubicBezTo>
                    <a:pt x="312" y="700"/>
                    <a:pt x="387" y="313"/>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6" name="Google Shape;5466;p15"/>
            <p:cNvSpPr/>
            <p:nvPr/>
          </p:nvSpPr>
          <p:spPr>
            <a:xfrm>
              <a:off x="5706375" y="3918450"/>
              <a:ext cx="7525" cy="16275"/>
            </a:xfrm>
            <a:custGeom>
              <a:avLst/>
              <a:gdLst/>
              <a:ahLst/>
              <a:cxnLst/>
              <a:rect l="l" t="t" r="r" b="b"/>
              <a:pathLst>
                <a:path w="301" h="651" extrusionOk="0">
                  <a:moveTo>
                    <a:pt x="300" y="1"/>
                  </a:moveTo>
                  <a:lnTo>
                    <a:pt x="300" y="1"/>
                  </a:lnTo>
                  <a:cubicBezTo>
                    <a:pt x="238" y="226"/>
                    <a:pt x="125" y="463"/>
                    <a:pt x="0" y="650"/>
                  </a:cubicBezTo>
                  <a:cubicBezTo>
                    <a:pt x="200" y="501"/>
                    <a:pt x="300" y="238"/>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7" name="Google Shape;5467;p15"/>
            <p:cNvSpPr/>
            <p:nvPr/>
          </p:nvSpPr>
          <p:spPr>
            <a:xfrm>
              <a:off x="5706050" y="3918775"/>
              <a:ext cx="2525" cy="5325"/>
            </a:xfrm>
            <a:custGeom>
              <a:avLst/>
              <a:gdLst/>
              <a:ahLst/>
              <a:cxnLst/>
              <a:rect l="l" t="t" r="r" b="b"/>
              <a:pathLst>
                <a:path w="101" h="213" extrusionOk="0">
                  <a:moveTo>
                    <a:pt x="88" y="0"/>
                  </a:moveTo>
                  <a:cubicBezTo>
                    <a:pt x="76" y="75"/>
                    <a:pt x="26" y="138"/>
                    <a:pt x="1" y="213"/>
                  </a:cubicBezTo>
                  <a:cubicBezTo>
                    <a:pt x="51" y="150"/>
                    <a:pt x="101" y="75"/>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8" name="Google Shape;5468;p15"/>
            <p:cNvSpPr/>
            <p:nvPr/>
          </p:nvSpPr>
          <p:spPr>
            <a:xfrm>
              <a:off x="5669500" y="3959800"/>
              <a:ext cx="15950" cy="1800"/>
            </a:xfrm>
            <a:custGeom>
              <a:avLst/>
              <a:gdLst/>
              <a:ahLst/>
              <a:cxnLst/>
              <a:rect l="l" t="t" r="r" b="b"/>
              <a:pathLst>
                <a:path w="638" h="72" extrusionOk="0">
                  <a:moveTo>
                    <a:pt x="299" y="1"/>
                  </a:moveTo>
                  <a:cubicBezTo>
                    <a:pt x="190" y="1"/>
                    <a:pt x="85" y="23"/>
                    <a:pt x="0" y="71"/>
                  </a:cubicBezTo>
                  <a:cubicBezTo>
                    <a:pt x="90" y="61"/>
                    <a:pt x="180" y="57"/>
                    <a:pt x="270" y="57"/>
                  </a:cubicBezTo>
                  <a:cubicBezTo>
                    <a:pt x="393" y="57"/>
                    <a:pt x="515" y="64"/>
                    <a:pt x="638" y="71"/>
                  </a:cubicBezTo>
                  <a:cubicBezTo>
                    <a:pt x="535" y="26"/>
                    <a:pt x="415" y="1"/>
                    <a:pt x="2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9" name="Google Shape;5469;p15"/>
            <p:cNvSpPr/>
            <p:nvPr/>
          </p:nvSpPr>
          <p:spPr>
            <a:xfrm>
              <a:off x="5669175" y="3965975"/>
              <a:ext cx="13775" cy="2500"/>
            </a:xfrm>
            <a:custGeom>
              <a:avLst/>
              <a:gdLst/>
              <a:ahLst/>
              <a:cxnLst/>
              <a:rect l="l" t="t" r="r" b="b"/>
              <a:pathLst>
                <a:path w="551" h="100" extrusionOk="0">
                  <a:moveTo>
                    <a:pt x="254" y="0"/>
                  </a:moveTo>
                  <a:cubicBezTo>
                    <a:pt x="165" y="0"/>
                    <a:pt x="75" y="22"/>
                    <a:pt x="1" y="62"/>
                  </a:cubicBezTo>
                  <a:cubicBezTo>
                    <a:pt x="72" y="57"/>
                    <a:pt x="148" y="51"/>
                    <a:pt x="224" y="51"/>
                  </a:cubicBezTo>
                  <a:cubicBezTo>
                    <a:pt x="335" y="51"/>
                    <a:pt x="447" y="62"/>
                    <a:pt x="551" y="99"/>
                  </a:cubicBezTo>
                  <a:cubicBezTo>
                    <a:pt x="469" y="31"/>
                    <a:pt x="362"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0" name="Google Shape;5470;p15"/>
            <p:cNvSpPr/>
            <p:nvPr/>
          </p:nvSpPr>
          <p:spPr>
            <a:xfrm>
              <a:off x="5674800" y="3973550"/>
              <a:ext cx="5650" cy="550"/>
            </a:xfrm>
            <a:custGeom>
              <a:avLst/>
              <a:gdLst/>
              <a:ahLst/>
              <a:cxnLst/>
              <a:rect l="l" t="t" r="r" b="b"/>
              <a:pathLst>
                <a:path w="226" h="22" extrusionOk="0">
                  <a:moveTo>
                    <a:pt x="129" y="0"/>
                  </a:moveTo>
                  <a:cubicBezTo>
                    <a:pt x="83" y="0"/>
                    <a:pt x="38" y="6"/>
                    <a:pt x="1" y="21"/>
                  </a:cubicBezTo>
                  <a:cubicBezTo>
                    <a:pt x="76" y="21"/>
                    <a:pt x="151" y="21"/>
                    <a:pt x="226" y="9"/>
                  </a:cubicBezTo>
                  <a:cubicBezTo>
                    <a:pt x="195" y="3"/>
                    <a:pt x="162"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1" name="Google Shape;5471;p15"/>
            <p:cNvSpPr/>
            <p:nvPr/>
          </p:nvSpPr>
          <p:spPr>
            <a:xfrm>
              <a:off x="5693250" y="3950000"/>
              <a:ext cx="5950" cy="25350"/>
            </a:xfrm>
            <a:custGeom>
              <a:avLst/>
              <a:gdLst/>
              <a:ahLst/>
              <a:cxnLst/>
              <a:rect l="l" t="t" r="r" b="b"/>
              <a:pathLst>
                <a:path w="238" h="1014" extrusionOk="0">
                  <a:moveTo>
                    <a:pt x="138" y="1"/>
                  </a:moveTo>
                  <a:cubicBezTo>
                    <a:pt x="113" y="388"/>
                    <a:pt x="138" y="651"/>
                    <a:pt x="0" y="1013"/>
                  </a:cubicBezTo>
                  <a:cubicBezTo>
                    <a:pt x="225" y="763"/>
                    <a:pt x="238" y="213"/>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2" name="Google Shape;5472;p15"/>
            <p:cNvSpPr/>
            <p:nvPr/>
          </p:nvSpPr>
          <p:spPr>
            <a:xfrm>
              <a:off x="5699500" y="3952200"/>
              <a:ext cx="3775" cy="17825"/>
            </a:xfrm>
            <a:custGeom>
              <a:avLst/>
              <a:gdLst/>
              <a:ahLst/>
              <a:cxnLst/>
              <a:rect l="l" t="t" r="r" b="b"/>
              <a:pathLst>
                <a:path w="151" h="713" extrusionOk="0">
                  <a:moveTo>
                    <a:pt x="88" y="0"/>
                  </a:moveTo>
                  <a:cubicBezTo>
                    <a:pt x="63" y="238"/>
                    <a:pt x="63" y="475"/>
                    <a:pt x="0" y="713"/>
                  </a:cubicBezTo>
                  <a:cubicBezTo>
                    <a:pt x="125" y="525"/>
                    <a:pt x="150" y="113"/>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3" name="Google Shape;5473;p15"/>
            <p:cNvSpPr/>
            <p:nvPr/>
          </p:nvSpPr>
          <p:spPr>
            <a:xfrm>
              <a:off x="5670425" y="3987975"/>
              <a:ext cx="29725" cy="13300"/>
            </a:xfrm>
            <a:custGeom>
              <a:avLst/>
              <a:gdLst/>
              <a:ahLst/>
              <a:cxnLst/>
              <a:rect l="l" t="t" r="r" b="b"/>
              <a:pathLst>
                <a:path w="1189" h="532" extrusionOk="0">
                  <a:moveTo>
                    <a:pt x="159" y="0"/>
                  </a:moveTo>
                  <a:cubicBezTo>
                    <a:pt x="104" y="0"/>
                    <a:pt x="51" y="6"/>
                    <a:pt x="1" y="19"/>
                  </a:cubicBezTo>
                  <a:lnTo>
                    <a:pt x="38" y="19"/>
                  </a:lnTo>
                  <a:cubicBezTo>
                    <a:pt x="263" y="56"/>
                    <a:pt x="488" y="156"/>
                    <a:pt x="626" y="206"/>
                  </a:cubicBezTo>
                  <a:cubicBezTo>
                    <a:pt x="763" y="269"/>
                    <a:pt x="1026" y="381"/>
                    <a:pt x="1188" y="531"/>
                  </a:cubicBezTo>
                  <a:cubicBezTo>
                    <a:pt x="1001" y="244"/>
                    <a:pt x="663" y="69"/>
                    <a:pt x="326" y="19"/>
                  </a:cubicBezTo>
                  <a:cubicBezTo>
                    <a:pt x="270" y="6"/>
                    <a:pt x="213"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4" name="Google Shape;5474;p15"/>
            <p:cNvSpPr/>
            <p:nvPr/>
          </p:nvSpPr>
          <p:spPr>
            <a:xfrm>
              <a:off x="5689500" y="3988750"/>
              <a:ext cx="11900" cy="7200"/>
            </a:xfrm>
            <a:custGeom>
              <a:avLst/>
              <a:gdLst/>
              <a:ahLst/>
              <a:cxnLst/>
              <a:rect l="l" t="t" r="r" b="b"/>
              <a:pathLst>
                <a:path w="476" h="288" extrusionOk="0">
                  <a:moveTo>
                    <a:pt x="0" y="0"/>
                  </a:moveTo>
                  <a:cubicBezTo>
                    <a:pt x="163" y="88"/>
                    <a:pt x="325" y="175"/>
                    <a:pt x="475" y="288"/>
                  </a:cubicBezTo>
                  <a:cubicBezTo>
                    <a:pt x="363" y="138"/>
                    <a:pt x="175"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5" name="Google Shape;5475;p15"/>
            <p:cNvSpPr/>
            <p:nvPr/>
          </p:nvSpPr>
          <p:spPr>
            <a:xfrm>
              <a:off x="5647950" y="3950000"/>
              <a:ext cx="4400" cy="41575"/>
            </a:xfrm>
            <a:custGeom>
              <a:avLst/>
              <a:gdLst/>
              <a:ahLst/>
              <a:cxnLst/>
              <a:rect l="l" t="t" r="r" b="b"/>
              <a:pathLst>
                <a:path w="176" h="1663" extrusionOk="0">
                  <a:moveTo>
                    <a:pt x="63" y="1"/>
                  </a:moveTo>
                  <a:cubicBezTo>
                    <a:pt x="0" y="551"/>
                    <a:pt x="13" y="1138"/>
                    <a:pt x="100" y="1663"/>
                  </a:cubicBezTo>
                  <a:cubicBezTo>
                    <a:pt x="175" y="1113"/>
                    <a:pt x="150" y="55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6" name="Google Shape;5476;p15"/>
            <p:cNvSpPr/>
            <p:nvPr/>
          </p:nvSpPr>
          <p:spPr>
            <a:xfrm>
              <a:off x="5652625" y="3956250"/>
              <a:ext cx="1900" cy="13775"/>
            </a:xfrm>
            <a:custGeom>
              <a:avLst/>
              <a:gdLst/>
              <a:ahLst/>
              <a:cxnLst/>
              <a:rect l="l" t="t" r="r" b="b"/>
              <a:pathLst>
                <a:path w="76" h="551" extrusionOk="0">
                  <a:moveTo>
                    <a:pt x="1" y="1"/>
                  </a:moveTo>
                  <a:lnTo>
                    <a:pt x="1" y="1"/>
                  </a:lnTo>
                  <a:cubicBezTo>
                    <a:pt x="13" y="188"/>
                    <a:pt x="26" y="388"/>
                    <a:pt x="63" y="551"/>
                  </a:cubicBezTo>
                  <a:cubicBezTo>
                    <a:pt x="76" y="363"/>
                    <a:pt x="63"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7" name="Google Shape;5477;p15"/>
            <p:cNvSpPr/>
            <p:nvPr/>
          </p:nvSpPr>
          <p:spPr>
            <a:xfrm>
              <a:off x="5676675" y="4060600"/>
              <a:ext cx="50650" cy="17675"/>
            </a:xfrm>
            <a:custGeom>
              <a:avLst/>
              <a:gdLst/>
              <a:ahLst/>
              <a:cxnLst/>
              <a:rect l="l" t="t" r="r" b="b"/>
              <a:pathLst>
                <a:path w="2026" h="707" extrusionOk="0">
                  <a:moveTo>
                    <a:pt x="1" y="1"/>
                  </a:moveTo>
                  <a:lnTo>
                    <a:pt x="1" y="1"/>
                  </a:lnTo>
                  <a:cubicBezTo>
                    <a:pt x="405" y="416"/>
                    <a:pt x="981" y="707"/>
                    <a:pt x="1562" y="707"/>
                  </a:cubicBezTo>
                  <a:cubicBezTo>
                    <a:pt x="1646" y="707"/>
                    <a:pt x="1729" y="701"/>
                    <a:pt x="1813" y="688"/>
                  </a:cubicBezTo>
                  <a:cubicBezTo>
                    <a:pt x="1875" y="675"/>
                    <a:pt x="2000" y="650"/>
                    <a:pt x="2025" y="638"/>
                  </a:cubicBezTo>
                  <a:cubicBezTo>
                    <a:pt x="1938" y="638"/>
                    <a:pt x="1850" y="638"/>
                    <a:pt x="1763" y="625"/>
                  </a:cubicBezTo>
                  <a:cubicBezTo>
                    <a:pt x="1163" y="551"/>
                    <a:pt x="538" y="3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8" name="Google Shape;5478;p15"/>
            <p:cNvSpPr/>
            <p:nvPr/>
          </p:nvSpPr>
          <p:spPr>
            <a:xfrm>
              <a:off x="5684175" y="4062175"/>
              <a:ext cx="38775" cy="11875"/>
            </a:xfrm>
            <a:custGeom>
              <a:avLst/>
              <a:gdLst/>
              <a:ahLst/>
              <a:cxnLst/>
              <a:rect l="l" t="t" r="r" b="b"/>
              <a:pathLst>
                <a:path w="1551" h="475" extrusionOk="0">
                  <a:moveTo>
                    <a:pt x="1" y="0"/>
                  </a:moveTo>
                  <a:lnTo>
                    <a:pt x="1" y="0"/>
                  </a:lnTo>
                  <a:cubicBezTo>
                    <a:pt x="326" y="254"/>
                    <a:pt x="923" y="475"/>
                    <a:pt x="1317" y="475"/>
                  </a:cubicBezTo>
                  <a:cubicBezTo>
                    <a:pt x="1407" y="475"/>
                    <a:pt x="1487" y="463"/>
                    <a:pt x="1550" y="438"/>
                  </a:cubicBezTo>
                  <a:cubicBezTo>
                    <a:pt x="1026" y="375"/>
                    <a:pt x="501"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9" name="Google Shape;5479;p15"/>
            <p:cNvSpPr/>
            <p:nvPr/>
          </p:nvSpPr>
          <p:spPr>
            <a:xfrm>
              <a:off x="5842575" y="4058100"/>
              <a:ext cx="17200" cy="78750"/>
            </a:xfrm>
            <a:custGeom>
              <a:avLst/>
              <a:gdLst/>
              <a:ahLst/>
              <a:cxnLst/>
              <a:rect l="l" t="t" r="r" b="b"/>
              <a:pathLst>
                <a:path w="688" h="3150" extrusionOk="0">
                  <a:moveTo>
                    <a:pt x="1" y="1"/>
                  </a:moveTo>
                  <a:lnTo>
                    <a:pt x="1" y="1"/>
                  </a:lnTo>
                  <a:cubicBezTo>
                    <a:pt x="76" y="988"/>
                    <a:pt x="251" y="2013"/>
                    <a:pt x="501" y="2975"/>
                  </a:cubicBezTo>
                  <a:cubicBezTo>
                    <a:pt x="551" y="3012"/>
                    <a:pt x="588" y="3050"/>
                    <a:pt x="613" y="3087"/>
                  </a:cubicBezTo>
                  <a:cubicBezTo>
                    <a:pt x="638" y="3100"/>
                    <a:pt x="663" y="3125"/>
                    <a:pt x="688" y="3150"/>
                  </a:cubicBezTo>
                  <a:cubicBezTo>
                    <a:pt x="613" y="2075"/>
                    <a:pt x="338" y="10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0" name="Google Shape;5480;p15"/>
            <p:cNvSpPr/>
            <p:nvPr/>
          </p:nvSpPr>
          <p:spPr>
            <a:xfrm>
              <a:off x="5840075" y="4079650"/>
              <a:ext cx="12525" cy="51275"/>
            </a:xfrm>
            <a:custGeom>
              <a:avLst/>
              <a:gdLst/>
              <a:ahLst/>
              <a:cxnLst/>
              <a:rect l="l" t="t" r="r" b="b"/>
              <a:pathLst>
                <a:path w="501" h="2051" extrusionOk="0">
                  <a:moveTo>
                    <a:pt x="1" y="1"/>
                  </a:moveTo>
                  <a:cubicBezTo>
                    <a:pt x="113" y="626"/>
                    <a:pt x="188" y="1326"/>
                    <a:pt x="326" y="1988"/>
                  </a:cubicBezTo>
                  <a:cubicBezTo>
                    <a:pt x="388" y="2000"/>
                    <a:pt x="438" y="2025"/>
                    <a:pt x="501" y="2050"/>
                  </a:cubicBezTo>
                  <a:cubicBezTo>
                    <a:pt x="426" y="1351"/>
                    <a:pt x="276" y="6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1" name="Google Shape;5481;p15"/>
            <p:cNvSpPr/>
            <p:nvPr/>
          </p:nvSpPr>
          <p:spPr>
            <a:xfrm>
              <a:off x="5838525" y="4093725"/>
              <a:ext cx="7200" cy="35325"/>
            </a:xfrm>
            <a:custGeom>
              <a:avLst/>
              <a:gdLst/>
              <a:ahLst/>
              <a:cxnLst/>
              <a:rect l="l" t="t" r="r" b="b"/>
              <a:pathLst>
                <a:path w="288" h="1413" extrusionOk="0">
                  <a:moveTo>
                    <a:pt x="0" y="0"/>
                  </a:moveTo>
                  <a:lnTo>
                    <a:pt x="0" y="0"/>
                  </a:lnTo>
                  <a:cubicBezTo>
                    <a:pt x="25" y="475"/>
                    <a:pt x="75" y="950"/>
                    <a:pt x="188" y="1400"/>
                  </a:cubicBezTo>
                  <a:cubicBezTo>
                    <a:pt x="225" y="1400"/>
                    <a:pt x="250" y="1400"/>
                    <a:pt x="288" y="1412"/>
                  </a:cubicBezTo>
                  <a:cubicBezTo>
                    <a:pt x="238" y="925"/>
                    <a:pt x="150" y="4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2" name="Google Shape;5482;p15"/>
            <p:cNvSpPr/>
            <p:nvPr/>
          </p:nvSpPr>
          <p:spPr>
            <a:xfrm>
              <a:off x="5499550" y="3743500"/>
              <a:ext cx="25325" cy="57825"/>
            </a:xfrm>
            <a:custGeom>
              <a:avLst/>
              <a:gdLst/>
              <a:ahLst/>
              <a:cxnLst/>
              <a:rect l="l" t="t" r="r" b="b"/>
              <a:pathLst>
                <a:path w="1013" h="2313" extrusionOk="0">
                  <a:moveTo>
                    <a:pt x="1013" y="1"/>
                  </a:moveTo>
                  <a:cubicBezTo>
                    <a:pt x="988" y="13"/>
                    <a:pt x="963" y="26"/>
                    <a:pt x="938" y="51"/>
                  </a:cubicBezTo>
                  <a:cubicBezTo>
                    <a:pt x="125" y="513"/>
                    <a:pt x="0" y="1525"/>
                    <a:pt x="375" y="2312"/>
                  </a:cubicBezTo>
                  <a:cubicBezTo>
                    <a:pt x="288" y="1888"/>
                    <a:pt x="325" y="1488"/>
                    <a:pt x="388" y="1150"/>
                  </a:cubicBezTo>
                  <a:cubicBezTo>
                    <a:pt x="463" y="825"/>
                    <a:pt x="550" y="550"/>
                    <a:pt x="750" y="313"/>
                  </a:cubicBezTo>
                  <a:cubicBezTo>
                    <a:pt x="800" y="238"/>
                    <a:pt x="925" y="88"/>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3" name="Google Shape;5483;p15"/>
            <p:cNvSpPr/>
            <p:nvPr/>
          </p:nvSpPr>
          <p:spPr>
            <a:xfrm>
              <a:off x="5510475" y="3747250"/>
              <a:ext cx="14400" cy="35325"/>
            </a:xfrm>
            <a:custGeom>
              <a:avLst/>
              <a:gdLst/>
              <a:ahLst/>
              <a:cxnLst/>
              <a:rect l="l" t="t" r="r" b="b"/>
              <a:pathLst>
                <a:path w="576" h="1413" extrusionOk="0">
                  <a:moveTo>
                    <a:pt x="576" y="0"/>
                  </a:moveTo>
                  <a:lnTo>
                    <a:pt x="576" y="0"/>
                  </a:lnTo>
                  <a:cubicBezTo>
                    <a:pt x="176" y="350"/>
                    <a:pt x="1" y="888"/>
                    <a:pt x="1" y="1413"/>
                  </a:cubicBezTo>
                  <a:cubicBezTo>
                    <a:pt x="151" y="875"/>
                    <a:pt x="301" y="45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4" name="Google Shape;5484;p15"/>
            <p:cNvSpPr/>
            <p:nvPr/>
          </p:nvSpPr>
          <p:spPr>
            <a:xfrm>
              <a:off x="5516425" y="3754750"/>
              <a:ext cx="10950" cy="21575"/>
            </a:xfrm>
            <a:custGeom>
              <a:avLst/>
              <a:gdLst/>
              <a:ahLst/>
              <a:cxnLst/>
              <a:rect l="l" t="t" r="r" b="b"/>
              <a:pathLst>
                <a:path w="438" h="863" extrusionOk="0">
                  <a:moveTo>
                    <a:pt x="437" y="0"/>
                  </a:moveTo>
                  <a:lnTo>
                    <a:pt x="437" y="0"/>
                  </a:lnTo>
                  <a:cubicBezTo>
                    <a:pt x="175" y="188"/>
                    <a:pt x="0" y="588"/>
                    <a:pt x="13" y="863"/>
                  </a:cubicBezTo>
                  <a:cubicBezTo>
                    <a:pt x="113" y="563"/>
                    <a:pt x="238" y="263"/>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5" name="Google Shape;5485;p15"/>
            <p:cNvSpPr/>
            <p:nvPr/>
          </p:nvSpPr>
          <p:spPr>
            <a:xfrm>
              <a:off x="5523600" y="3765675"/>
              <a:ext cx="3775" cy="10975"/>
            </a:xfrm>
            <a:custGeom>
              <a:avLst/>
              <a:gdLst/>
              <a:ahLst/>
              <a:cxnLst/>
              <a:rect l="l" t="t" r="r" b="b"/>
              <a:pathLst>
                <a:path w="151" h="439" extrusionOk="0">
                  <a:moveTo>
                    <a:pt x="150" y="1"/>
                  </a:moveTo>
                  <a:lnTo>
                    <a:pt x="150" y="1"/>
                  </a:lnTo>
                  <a:cubicBezTo>
                    <a:pt x="63" y="126"/>
                    <a:pt x="13" y="301"/>
                    <a:pt x="1" y="438"/>
                  </a:cubicBezTo>
                  <a:cubicBezTo>
                    <a:pt x="51" y="301"/>
                    <a:pt x="100" y="15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6" name="Google Shape;5486;p15"/>
            <p:cNvSpPr/>
            <p:nvPr/>
          </p:nvSpPr>
          <p:spPr>
            <a:xfrm>
              <a:off x="5463300" y="4166200"/>
              <a:ext cx="154375" cy="86575"/>
            </a:xfrm>
            <a:custGeom>
              <a:avLst/>
              <a:gdLst/>
              <a:ahLst/>
              <a:cxnLst/>
              <a:rect l="l" t="t" r="r" b="b"/>
              <a:pathLst>
                <a:path w="6175" h="3463" extrusionOk="0">
                  <a:moveTo>
                    <a:pt x="1" y="1"/>
                  </a:moveTo>
                  <a:lnTo>
                    <a:pt x="1" y="1"/>
                  </a:lnTo>
                  <a:cubicBezTo>
                    <a:pt x="101" y="125"/>
                    <a:pt x="201" y="238"/>
                    <a:pt x="288" y="363"/>
                  </a:cubicBezTo>
                  <a:cubicBezTo>
                    <a:pt x="875" y="875"/>
                    <a:pt x="1463" y="1375"/>
                    <a:pt x="2125" y="1788"/>
                  </a:cubicBezTo>
                  <a:cubicBezTo>
                    <a:pt x="3387" y="2525"/>
                    <a:pt x="4749" y="3112"/>
                    <a:pt x="6174" y="3462"/>
                  </a:cubicBezTo>
                  <a:cubicBezTo>
                    <a:pt x="4887" y="2937"/>
                    <a:pt x="3712" y="2200"/>
                    <a:pt x="2487" y="1538"/>
                  </a:cubicBezTo>
                  <a:cubicBezTo>
                    <a:pt x="1638" y="1063"/>
                    <a:pt x="850" y="4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7" name="Google Shape;5487;p15"/>
            <p:cNvSpPr/>
            <p:nvPr/>
          </p:nvSpPr>
          <p:spPr>
            <a:xfrm>
              <a:off x="5489850" y="4196500"/>
              <a:ext cx="145925" cy="70625"/>
            </a:xfrm>
            <a:custGeom>
              <a:avLst/>
              <a:gdLst/>
              <a:ahLst/>
              <a:cxnLst/>
              <a:rect l="l" t="t" r="r" b="b"/>
              <a:pathLst>
                <a:path w="5837" h="2825" extrusionOk="0">
                  <a:moveTo>
                    <a:pt x="1" y="1"/>
                  </a:moveTo>
                  <a:lnTo>
                    <a:pt x="1" y="1"/>
                  </a:lnTo>
                  <a:cubicBezTo>
                    <a:pt x="388" y="326"/>
                    <a:pt x="801" y="663"/>
                    <a:pt x="1138" y="1038"/>
                  </a:cubicBezTo>
                  <a:cubicBezTo>
                    <a:pt x="2563" y="1925"/>
                    <a:pt x="4187" y="2500"/>
                    <a:pt x="5837" y="2825"/>
                  </a:cubicBezTo>
                  <a:cubicBezTo>
                    <a:pt x="3875" y="2088"/>
                    <a:pt x="1888" y="11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8" name="Google Shape;5488;p15"/>
            <p:cNvSpPr/>
            <p:nvPr/>
          </p:nvSpPr>
          <p:spPr>
            <a:xfrm>
              <a:off x="5664500" y="4266475"/>
              <a:ext cx="186225" cy="29725"/>
            </a:xfrm>
            <a:custGeom>
              <a:avLst/>
              <a:gdLst/>
              <a:ahLst/>
              <a:cxnLst/>
              <a:rect l="l" t="t" r="r" b="b"/>
              <a:pathLst>
                <a:path w="7449" h="1189" extrusionOk="0">
                  <a:moveTo>
                    <a:pt x="1" y="1"/>
                  </a:moveTo>
                  <a:lnTo>
                    <a:pt x="1" y="1"/>
                  </a:lnTo>
                  <a:cubicBezTo>
                    <a:pt x="750" y="313"/>
                    <a:pt x="1538" y="551"/>
                    <a:pt x="2337" y="713"/>
                  </a:cubicBezTo>
                  <a:cubicBezTo>
                    <a:pt x="1638" y="663"/>
                    <a:pt x="1000" y="601"/>
                    <a:pt x="325" y="451"/>
                  </a:cubicBezTo>
                  <a:lnTo>
                    <a:pt x="325" y="451"/>
                  </a:lnTo>
                  <a:cubicBezTo>
                    <a:pt x="1538" y="913"/>
                    <a:pt x="2825" y="1138"/>
                    <a:pt x="4112" y="1188"/>
                  </a:cubicBezTo>
                  <a:cubicBezTo>
                    <a:pt x="4862" y="1176"/>
                    <a:pt x="5587" y="1051"/>
                    <a:pt x="6311" y="901"/>
                  </a:cubicBezTo>
                  <a:cubicBezTo>
                    <a:pt x="6574" y="863"/>
                    <a:pt x="6836" y="826"/>
                    <a:pt x="7111" y="788"/>
                  </a:cubicBezTo>
                  <a:cubicBezTo>
                    <a:pt x="7224" y="776"/>
                    <a:pt x="7361" y="751"/>
                    <a:pt x="7449" y="726"/>
                  </a:cubicBezTo>
                  <a:cubicBezTo>
                    <a:pt x="7236" y="726"/>
                    <a:pt x="7024" y="713"/>
                    <a:pt x="6811" y="713"/>
                  </a:cubicBezTo>
                  <a:cubicBezTo>
                    <a:pt x="5399" y="663"/>
                    <a:pt x="3987" y="613"/>
                    <a:pt x="2600" y="413"/>
                  </a:cubicBezTo>
                  <a:cubicBezTo>
                    <a:pt x="1700" y="313"/>
                    <a:pt x="913"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9" name="Google Shape;5489;p15"/>
            <p:cNvSpPr/>
            <p:nvPr/>
          </p:nvSpPr>
          <p:spPr>
            <a:xfrm>
              <a:off x="5925675" y="4165900"/>
              <a:ext cx="126250" cy="88125"/>
            </a:xfrm>
            <a:custGeom>
              <a:avLst/>
              <a:gdLst/>
              <a:ahLst/>
              <a:cxnLst/>
              <a:rect l="l" t="t" r="r" b="b"/>
              <a:pathLst>
                <a:path w="5050" h="3525" extrusionOk="0">
                  <a:moveTo>
                    <a:pt x="5049" y="0"/>
                  </a:moveTo>
                  <a:lnTo>
                    <a:pt x="5049" y="0"/>
                  </a:lnTo>
                  <a:cubicBezTo>
                    <a:pt x="4650" y="662"/>
                    <a:pt x="3887" y="1337"/>
                    <a:pt x="3362" y="1712"/>
                  </a:cubicBezTo>
                  <a:cubicBezTo>
                    <a:pt x="2675" y="2262"/>
                    <a:pt x="1513" y="2912"/>
                    <a:pt x="563" y="3299"/>
                  </a:cubicBezTo>
                  <a:cubicBezTo>
                    <a:pt x="401" y="3362"/>
                    <a:pt x="188" y="3449"/>
                    <a:pt x="1" y="3524"/>
                  </a:cubicBezTo>
                  <a:cubicBezTo>
                    <a:pt x="138" y="3499"/>
                    <a:pt x="288" y="3462"/>
                    <a:pt x="438" y="3424"/>
                  </a:cubicBezTo>
                  <a:cubicBezTo>
                    <a:pt x="2363" y="2999"/>
                    <a:pt x="4287" y="1900"/>
                    <a:pt x="5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0" name="Google Shape;5490;p15"/>
            <p:cNvSpPr/>
            <p:nvPr/>
          </p:nvSpPr>
          <p:spPr>
            <a:xfrm>
              <a:off x="5371775" y="4007800"/>
              <a:ext cx="66250" cy="115000"/>
            </a:xfrm>
            <a:custGeom>
              <a:avLst/>
              <a:gdLst/>
              <a:ahLst/>
              <a:cxnLst/>
              <a:rect l="l" t="t" r="r" b="b"/>
              <a:pathLst>
                <a:path w="2650" h="4600" extrusionOk="0">
                  <a:moveTo>
                    <a:pt x="0" y="1"/>
                  </a:moveTo>
                  <a:cubicBezTo>
                    <a:pt x="62" y="460"/>
                    <a:pt x="149" y="895"/>
                    <a:pt x="285" y="1305"/>
                  </a:cubicBezTo>
                  <a:lnTo>
                    <a:pt x="285" y="1305"/>
                  </a:lnTo>
                  <a:cubicBezTo>
                    <a:pt x="283" y="1302"/>
                    <a:pt x="280" y="1300"/>
                    <a:pt x="275" y="1300"/>
                  </a:cubicBezTo>
                  <a:cubicBezTo>
                    <a:pt x="236" y="1212"/>
                    <a:pt x="143" y="924"/>
                    <a:pt x="135" y="924"/>
                  </a:cubicBezTo>
                  <a:lnTo>
                    <a:pt x="135" y="924"/>
                  </a:lnTo>
                  <a:cubicBezTo>
                    <a:pt x="132" y="924"/>
                    <a:pt x="137" y="946"/>
                    <a:pt x="150" y="1000"/>
                  </a:cubicBezTo>
                  <a:cubicBezTo>
                    <a:pt x="375" y="2425"/>
                    <a:pt x="1262" y="3625"/>
                    <a:pt x="2349" y="4550"/>
                  </a:cubicBezTo>
                  <a:cubicBezTo>
                    <a:pt x="2137" y="4287"/>
                    <a:pt x="1925" y="4025"/>
                    <a:pt x="1712" y="3737"/>
                  </a:cubicBezTo>
                  <a:lnTo>
                    <a:pt x="1712" y="3737"/>
                  </a:lnTo>
                  <a:cubicBezTo>
                    <a:pt x="2000" y="4050"/>
                    <a:pt x="2312" y="4337"/>
                    <a:pt x="2649" y="4599"/>
                  </a:cubicBezTo>
                  <a:cubicBezTo>
                    <a:pt x="2512" y="4450"/>
                    <a:pt x="2362" y="4262"/>
                    <a:pt x="2262" y="4137"/>
                  </a:cubicBezTo>
                  <a:cubicBezTo>
                    <a:pt x="1337" y="2887"/>
                    <a:pt x="475" y="14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491" name="Google Shape;5491;p15"/>
          <p:cNvGrpSpPr/>
          <p:nvPr/>
        </p:nvGrpSpPr>
        <p:grpSpPr>
          <a:xfrm>
            <a:off x="-161250" y="3507806"/>
            <a:ext cx="1698806" cy="1252888"/>
            <a:chOff x="5548275" y="4468375"/>
            <a:chExt cx="619550" cy="456925"/>
          </a:xfrm>
        </p:grpSpPr>
        <p:sp>
          <p:nvSpPr>
            <p:cNvPr id="5492" name="Google Shape;5492;p15"/>
            <p:cNvSpPr/>
            <p:nvPr/>
          </p:nvSpPr>
          <p:spPr>
            <a:xfrm>
              <a:off x="5555475" y="4468375"/>
              <a:ext cx="513625" cy="202325"/>
            </a:xfrm>
            <a:custGeom>
              <a:avLst/>
              <a:gdLst/>
              <a:ahLst/>
              <a:cxnLst/>
              <a:rect l="l" t="t" r="r" b="b"/>
              <a:pathLst>
                <a:path w="20545" h="8093" extrusionOk="0">
                  <a:moveTo>
                    <a:pt x="12440" y="385"/>
                  </a:moveTo>
                  <a:cubicBezTo>
                    <a:pt x="13376" y="385"/>
                    <a:pt x="14311" y="448"/>
                    <a:pt x="15234" y="560"/>
                  </a:cubicBezTo>
                  <a:cubicBezTo>
                    <a:pt x="15996" y="660"/>
                    <a:pt x="16758" y="785"/>
                    <a:pt x="17508" y="960"/>
                  </a:cubicBezTo>
                  <a:cubicBezTo>
                    <a:pt x="18183" y="1110"/>
                    <a:pt x="19008" y="1335"/>
                    <a:pt x="19495" y="1872"/>
                  </a:cubicBezTo>
                  <a:cubicBezTo>
                    <a:pt x="19945" y="2360"/>
                    <a:pt x="20157" y="3059"/>
                    <a:pt x="19932" y="3709"/>
                  </a:cubicBezTo>
                  <a:cubicBezTo>
                    <a:pt x="19720" y="4297"/>
                    <a:pt x="19208" y="4722"/>
                    <a:pt x="18695" y="5046"/>
                  </a:cubicBezTo>
                  <a:cubicBezTo>
                    <a:pt x="18083" y="5446"/>
                    <a:pt x="17396" y="5759"/>
                    <a:pt x="16721" y="6034"/>
                  </a:cubicBezTo>
                  <a:cubicBezTo>
                    <a:pt x="15996" y="6334"/>
                    <a:pt x="15271" y="6596"/>
                    <a:pt x="14534" y="6808"/>
                  </a:cubicBezTo>
                  <a:cubicBezTo>
                    <a:pt x="13047" y="7258"/>
                    <a:pt x="11522" y="7546"/>
                    <a:pt x="9973" y="7696"/>
                  </a:cubicBezTo>
                  <a:cubicBezTo>
                    <a:pt x="9208" y="7769"/>
                    <a:pt x="8438" y="7804"/>
                    <a:pt x="7668" y="7804"/>
                  </a:cubicBezTo>
                  <a:cubicBezTo>
                    <a:pt x="6864" y="7804"/>
                    <a:pt x="6059" y="7766"/>
                    <a:pt x="5261" y="7696"/>
                  </a:cubicBezTo>
                  <a:cubicBezTo>
                    <a:pt x="4487" y="7621"/>
                    <a:pt x="3649" y="7558"/>
                    <a:pt x="2912" y="7283"/>
                  </a:cubicBezTo>
                  <a:cubicBezTo>
                    <a:pt x="2250" y="7046"/>
                    <a:pt x="1625" y="6671"/>
                    <a:pt x="1100" y="6196"/>
                  </a:cubicBezTo>
                  <a:cubicBezTo>
                    <a:pt x="925" y="6034"/>
                    <a:pt x="762" y="5859"/>
                    <a:pt x="613" y="5684"/>
                  </a:cubicBezTo>
                  <a:cubicBezTo>
                    <a:pt x="500" y="5409"/>
                    <a:pt x="475" y="5084"/>
                    <a:pt x="525" y="4784"/>
                  </a:cubicBezTo>
                  <a:cubicBezTo>
                    <a:pt x="650" y="4084"/>
                    <a:pt x="1162" y="3534"/>
                    <a:pt x="1712" y="3134"/>
                  </a:cubicBezTo>
                  <a:cubicBezTo>
                    <a:pt x="2337" y="2685"/>
                    <a:pt x="3049" y="2372"/>
                    <a:pt x="3749" y="2072"/>
                  </a:cubicBezTo>
                  <a:cubicBezTo>
                    <a:pt x="4474" y="1760"/>
                    <a:pt x="5224" y="1510"/>
                    <a:pt x="5974" y="1285"/>
                  </a:cubicBezTo>
                  <a:cubicBezTo>
                    <a:pt x="6723" y="1073"/>
                    <a:pt x="7498" y="923"/>
                    <a:pt x="8273" y="798"/>
                  </a:cubicBezTo>
                  <a:cubicBezTo>
                    <a:pt x="9035" y="660"/>
                    <a:pt x="9798" y="535"/>
                    <a:pt x="10572" y="473"/>
                  </a:cubicBezTo>
                  <a:cubicBezTo>
                    <a:pt x="11192" y="413"/>
                    <a:pt x="11816" y="385"/>
                    <a:pt x="12440" y="385"/>
                  </a:cubicBezTo>
                  <a:close/>
                  <a:moveTo>
                    <a:pt x="12494" y="0"/>
                  </a:moveTo>
                  <a:cubicBezTo>
                    <a:pt x="12162" y="0"/>
                    <a:pt x="11830" y="8"/>
                    <a:pt x="11497" y="23"/>
                  </a:cubicBezTo>
                  <a:cubicBezTo>
                    <a:pt x="9823" y="85"/>
                    <a:pt x="8173" y="298"/>
                    <a:pt x="6573" y="760"/>
                  </a:cubicBezTo>
                  <a:cubicBezTo>
                    <a:pt x="5774" y="998"/>
                    <a:pt x="4986" y="1235"/>
                    <a:pt x="4212" y="1535"/>
                  </a:cubicBezTo>
                  <a:cubicBezTo>
                    <a:pt x="3449" y="1822"/>
                    <a:pt x="2674" y="2122"/>
                    <a:pt x="1950" y="2522"/>
                  </a:cubicBezTo>
                  <a:cubicBezTo>
                    <a:pt x="1287" y="2885"/>
                    <a:pt x="675" y="3372"/>
                    <a:pt x="325" y="4072"/>
                  </a:cubicBezTo>
                  <a:cubicBezTo>
                    <a:pt x="25" y="4697"/>
                    <a:pt x="0" y="5421"/>
                    <a:pt x="350" y="6034"/>
                  </a:cubicBezTo>
                  <a:cubicBezTo>
                    <a:pt x="513" y="6296"/>
                    <a:pt x="725" y="6496"/>
                    <a:pt x="1000" y="6621"/>
                  </a:cubicBezTo>
                  <a:cubicBezTo>
                    <a:pt x="1787" y="7333"/>
                    <a:pt x="2974" y="7633"/>
                    <a:pt x="3999" y="7796"/>
                  </a:cubicBezTo>
                  <a:cubicBezTo>
                    <a:pt x="5364" y="8006"/>
                    <a:pt x="6765" y="8092"/>
                    <a:pt x="8156" y="8092"/>
                  </a:cubicBezTo>
                  <a:cubicBezTo>
                    <a:pt x="8421" y="8092"/>
                    <a:pt x="8685" y="8089"/>
                    <a:pt x="8948" y="8083"/>
                  </a:cubicBezTo>
                  <a:cubicBezTo>
                    <a:pt x="10610" y="8046"/>
                    <a:pt x="12259" y="7846"/>
                    <a:pt x="13872" y="7458"/>
                  </a:cubicBezTo>
                  <a:cubicBezTo>
                    <a:pt x="14671" y="7258"/>
                    <a:pt x="15471" y="6996"/>
                    <a:pt x="16246" y="6696"/>
                  </a:cubicBezTo>
                  <a:cubicBezTo>
                    <a:pt x="17008" y="6396"/>
                    <a:pt x="17746" y="5996"/>
                    <a:pt x="18458" y="5596"/>
                  </a:cubicBezTo>
                  <a:cubicBezTo>
                    <a:pt x="19033" y="5284"/>
                    <a:pt x="19608" y="4909"/>
                    <a:pt x="20007" y="4372"/>
                  </a:cubicBezTo>
                  <a:cubicBezTo>
                    <a:pt x="20407" y="3809"/>
                    <a:pt x="20545" y="3109"/>
                    <a:pt x="20220" y="2472"/>
                  </a:cubicBezTo>
                  <a:cubicBezTo>
                    <a:pt x="19895" y="1822"/>
                    <a:pt x="19370" y="1335"/>
                    <a:pt x="18720" y="998"/>
                  </a:cubicBezTo>
                  <a:cubicBezTo>
                    <a:pt x="18033" y="635"/>
                    <a:pt x="17221" y="498"/>
                    <a:pt x="16458" y="360"/>
                  </a:cubicBezTo>
                  <a:cubicBezTo>
                    <a:pt x="15149" y="120"/>
                    <a:pt x="13823" y="0"/>
                    <a:pt x="124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3" name="Google Shape;5493;p15"/>
            <p:cNvSpPr/>
            <p:nvPr/>
          </p:nvSpPr>
          <p:spPr>
            <a:xfrm>
              <a:off x="5571400" y="4483575"/>
              <a:ext cx="475850" cy="172825"/>
            </a:xfrm>
            <a:custGeom>
              <a:avLst/>
              <a:gdLst/>
              <a:ahLst/>
              <a:cxnLst/>
              <a:rect l="l" t="t" r="r" b="b"/>
              <a:pathLst>
                <a:path w="19034" h="6913" extrusionOk="0">
                  <a:moveTo>
                    <a:pt x="16662" y="1"/>
                  </a:moveTo>
                  <a:cubicBezTo>
                    <a:pt x="16507" y="1"/>
                    <a:pt x="16491" y="253"/>
                    <a:pt x="16659" y="277"/>
                  </a:cubicBezTo>
                  <a:cubicBezTo>
                    <a:pt x="17383" y="415"/>
                    <a:pt x="18908" y="1389"/>
                    <a:pt x="18783" y="2501"/>
                  </a:cubicBezTo>
                  <a:cubicBezTo>
                    <a:pt x="18683" y="3301"/>
                    <a:pt x="17983" y="3751"/>
                    <a:pt x="17358" y="4126"/>
                  </a:cubicBezTo>
                  <a:cubicBezTo>
                    <a:pt x="15946" y="4963"/>
                    <a:pt x="14384" y="5526"/>
                    <a:pt x="12785" y="5876"/>
                  </a:cubicBezTo>
                  <a:cubicBezTo>
                    <a:pt x="11185" y="6238"/>
                    <a:pt x="9573" y="6513"/>
                    <a:pt x="7936" y="6575"/>
                  </a:cubicBezTo>
                  <a:cubicBezTo>
                    <a:pt x="7547" y="6591"/>
                    <a:pt x="7156" y="6601"/>
                    <a:pt x="6764" y="6601"/>
                  </a:cubicBezTo>
                  <a:cubicBezTo>
                    <a:pt x="5545" y="6601"/>
                    <a:pt x="4323" y="6503"/>
                    <a:pt x="3150" y="6163"/>
                  </a:cubicBezTo>
                  <a:cubicBezTo>
                    <a:pt x="2362" y="5938"/>
                    <a:pt x="1513" y="5638"/>
                    <a:pt x="950" y="5026"/>
                  </a:cubicBezTo>
                  <a:cubicBezTo>
                    <a:pt x="438" y="4476"/>
                    <a:pt x="213" y="3564"/>
                    <a:pt x="638" y="2901"/>
                  </a:cubicBezTo>
                  <a:cubicBezTo>
                    <a:pt x="683" y="2829"/>
                    <a:pt x="623" y="2750"/>
                    <a:pt x="559" y="2750"/>
                  </a:cubicBezTo>
                  <a:cubicBezTo>
                    <a:pt x="534" y="2750"/>
                    <a:pt x="509" y="2761"/>
                    <a:pt x="488" y="2789"/>
                  </a:cubicBezTo>
                  <a:cubicBezTo>
                    <a:pt x="1" y="3351"/>
                    <a:pt x="38" y="4114"/>
                    <a:pt x="388" y="4738"/>
                  </a:cubicBezTo>
                  <a:cubicBezTo>
                    <a:pt x="763" y="5413"/>
                    <a:pt x="1450" y="5863"/>
                    <a:pt x="2150" y="6163"/>
                  </a:cubicBezTo>
                  <a:cubicBezTo>
                    <a:pt x="3452" y="6727"/>
                    <a:pt x="4906" y="6912"/>
                    <a:pt x="6332" y="6912"/>
                  </a:cubicBezTo>
                  <a:cubicBezTo>
                    <a:pt x="6644" y="6912"/>
                    <a:pt x="6954" y="6903"/>
                    <a:pt x="7261" y="6888"/>
                  </a:cubicBezTo>
                  <a:cubicBezTo>
                    <a:pt x="8136" y="6838"/>
                    <a:pt x="9023" y="6738"/>
                    <a:pt x="9898" y="6650"/>
                  </a:cubicBezTo>
                  <a:cubicBezTo>
                    <a:pt x="10798" y="6563"/>
                    <a:pt x="11697" y="6475"/>
                    <a:pt x="12585" y="6275"/>
                  </a:cubicBezTo>
                  <a:cubicBezTo>
                    <a:pt x="14322" y="5901"/>
                    <a:pt x="16021" y="5301"/>
                    <a:pt x="17546" y="4376"/>
                  </a:cubicBezTo>
                  <a:cubicBezTo>
                    <a:pt x="18308" y="3914"/>
                    <a:pt x="19033" y="3314"/>
                    <a:pt x="18996" y="2352"/>
                  </a:cubicBezTo>
                  <a:cubicBezTo>
                    <a:pt x="18933" y="1089"/>
                    <a:pt x="17521" y="115"/>
                    <a:pt x="16684" y="2"/>
                  </a:cubicBezTo>
                  <a:cubicBezTo>
                    <a:pt x="16676" y="1"/>
                    <a:pt x="16669" y="1"/>
                    <a:pt x="16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4" name="Google Shape;5494;p15"/>
            <p:cNvSpPr/>
            <p:nvPr/>
          </p:nvSpPr>
          <p:spPr>
            <a:xfrm>
              <a:off x="5579025" y="4480475"/>
              <a:ext cx="431025" cy="113525"/>
            </a:xfrm>
            <a:custGeom>
              <a:avLst/>
              <a:gdLst/>
              <a:ahLst/>
              <a:cxnLst/>
              <a:rect l="l" t="t" r="r" b="b"/>
              <a:pathLst>
                <a:path w="17241" h="4541" extrusionOk="0">
                  <a:moveTo>
                    <a:pt x="14048" y="1"/>
                  </a:moveTo>
                  <a:cubicBezTo>
                    <a:pt x="13800" y="1"/>
                    <a:pt x="13552" y="5"/>
                    <a:pt x="13304" y="14"/>
                  </a:cubicBezTo>
                  <a:cubicBezTo>
                    <a:pt x="12942" y="39"/>
                    <a:pt x="12567" y="51"/>
                    <a:pt x="12205" y="76"/>
                  </a:cubicBezTo>
                  <a:cubicBezTo>
                    <a:pt x="11855" y="101"/>
                    <a:pt x="11492" y="89"/>
                    <a:pt x="11143" y="114"/>
                  </a:cubicBezTo>
                  <a:cubicBezTo>
                    <a:pt x="9705" y="214"/>
                    <a:pt x="8281" y="426"/>
                    <a:pt x="6869" y="738"/>
                  </a:cubicBezTo>
                  <a:cubicBezTo>
                    <a:pt x="5506" y="1026"/>
                    <a:pt x="4132" y="1388"/>
                    <a:pt x="2807" y="1863"/>
                  </a:cubicBezTo>
                  <a:cubicBezTo>
                    <a:pt x="1633" y="2288"/>
                    <a:pt x="170" y="3088"/>
                    <a:pt x="8" y="4462"/>
                  </a:cubicBezTo>
                  <a:cubicBezTo>
                    <a:pt x="0" y="4509"/>
                    <a:pt x="45" y="4541"/>
                    <a:pt x="86" y="4541"/>
                  </a:cubicBezTo>
                  <a:cubicBezTo>
                    <a:pt x="112" y="4541"/>
                    <a:pt x="136" y="4529"/>
                    <a:pt x="145" y="4500"/>
                  </a:cubicBezTo>
                  <a:cubicBezTo>
                    <a:pt x="370" y="4000"/>
                    <a:pt x="670" y="3563"/>
                    <a:pt x="1095" y="3200"/>
                  </a:cubicBezTo>
                  <a:cubicBezTo>
                    <a:pt x="1545" y="2813"/>
                    <a:pt x="2082" y="2525"/>
                    <a:pt x="2645" y="2313"/>
                  </a:cubicBezTo>
                  <a:cubicBezTo>
                    <a:pt x="3882" y="1826"/>
                    <a:pt x="5182" y="1451"/>
                    <a:pt x="6481" y="1163"/>
                  </a:cubicBezTo>
                  <a:cubicBezTo>
                    <a:pt x="7793" y="876"/>
                    <a:pt x="9131" y="676"/>
                    <a:pt x="10468" y="514"/>
                  </a:cubicBezTo>
                  <a:cubicBezTo>
                    <a:pt x="11155" y="439"/>
                    <a:pt x="11830" y="351"/>
                    <a:pt x="12517" y="339"/>
                  </a:cubicBezTo>
                  <a:cubicBezTo>
                    <a:pt x="12780" y="329"/>
                    <a:pt x="13042" y="325"/>
                    <a:pt x="13304" y="325"/>
                  </a:cubicBezTo>
                  <a:cubicBezTo>
                    <a:pt x="13728" y="325"/>
                    <a:pt x="14150" y="336"/>
                    <a:pt x="14567" y="351"/>
                  </a:cubicBezTo>
                  <a:cubicBezTo>
                    <a:pt x="15279" y="364"/>
                    <a:pt x="16029" y="376"/>
                    <a:pt x="16729" y="501"/>
                  </a:cubicBezTo>
                  <a:cubicBezTo>
                    <a:pt x="16903" y="539"/>
                    <a:pt x="17066" y="589"/>
                    <a:pt x="17241" y="651"/>
                  </a:cubicBezTo>
                  <a:cubicBezTo>
                    <a:pt x="17166" y="564"/>
                    <a:pt x="17091" y="489"/>
                    <a:pt x="17016" y="401"/>
                  </a:cubicBezTo>
                  <a:cubicBezTo>
                    <a:pt x="16941" y="326"/>
                    <a:pt x="16854" y="239"/>
                    <a:pt x="16779" y="164"/>
                  </a:cubicBezTo>
                  <a:cubicBezTo>
                    <a:pt x="16316" y="76"/>
                    <a:pt x="15829" y="51"/>
                    <a:pt x="15404" y="39"/>
                  </a:cubicBezTo>
                  <a:cubicBezTo>
                    <a:pt x="14952" y="14"/>
                    <a:pt x="14500" y="1"/>
                    <a:pt x="140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5" name="Google Shape;5495;p15"/>
            <p:cNvSpPr/>
            <p:nvPr/>
          </p:nvSpPr>
          <p:spPr>
            <a:xfrm>
              <a:off x="5600425" y="4518450"/>
              <a:ext cx="434525" cy="106150"/>
            </a:xfrm>
            <a:custGeom>
              <a:avLst/>
              <a:gdLst/>
              <a:ahLst/>
              <a:cxnLst/>
              <a:rect l="l" t="t" r="r" b="b"/>
              <a:pathLst>
                <a:path w="17381" h="4246" extrusionOk="0">
                  <a:moveTo>
                    <a:pt x="11803" y="1"/>
                  </a:moveTo>
                  <a:cubicBezTo>
                    <a:pt x="11513" y="1"/>
                    <a:pt x="11224" y="8"/>
                    <a:pt x="10936" y="19"/>
                  </a:cubicBezTo>
                  <a:cubicBezTo>
                    <a:pt x="9537" y="57"/>
                    <a:pt x="8137" y="169"/>
                    <a:pt x="6775" y="382"/>
                  </a:cubicBezTo>
                  <a:cubicBezTo>
                    <a:pt x="5438" y="594"/>
                    <a:pt x="4101" y="919"/>
                    <a:pt x="2863" y="1494"/>
                  </a:cubicBezTo>
                  <a:cubicBezTo>
                    <a:pt x="2201" y="1806"/>
                    <a:pt x="1564" y="2169"/>
                    <a:pt x="989" y="2619"/>
                  </a:cubicBezTo>
                  <a:cubicBezTo>
                    <a:pt x="514" y="2981"/>
                    <a:pt x="64" y="3468"/>
                    <a:pt x="14" y="4081"/>
                  </a:cubicBezTo>
                  <a:cubicBezTo>
                    <a:pt x="1" y="4189"/>
                    <a:pt x="82" y="4246"/>
                    <a:pt x="162" y="4246"/>
                  </a:cubicBezTo>
                  <a:cubicBezTo>
                    <a:pt x="229" y="4246"/>
                    <a:pt x="296" y="4204"/>
                    <a:pt x="302" y="4118"/>
                  </a:cubicBezTo>
                  <a:cubicBezTo>
                    <a:pt x="352" y="3581"/>
                    <a:pt x="752" y="3168"/>
                    <a:pt x="1164" y="2856"/>
                  </a:cubicBezTo>
                  <a:cubicBezTo>
                    <a:pt x="1651" y="2481"/>
                    <a:pt x="2176" y="2169"/>
                    <a:pt x="2726" y="1906"/>
                  </a:cubicBezTo>
                  <a:cubicBezTo>
                    <a:pt x="3876" y="1344"/>
                    <a:pt x="5113" y="994"/>
                    <a:pt x="6375" y="782"/>
                  </a:cubicBezTo>
                  <a:cubicBezTo>
                    <a:pt x="7675" y="544"/>
                    <a:pt x="8999" y="432"/>
                    <a:pt x="10312" y="357"/>
                  </a:cubicBezTo>
                  <a:cubicBezTo>
                    <a:pt x="10784" y="332"/>
                    <a:pt x="11259" y="314"/>
                    <a:pt x="11733" y="314"/>
                  </a:cubicBezTo>
                  <a:cubicBezTo>
                    <a:pt x="12438" y="314"/>
                    <a:pt x="13141" y="352"/>
                    <a:pt x="13836" y="457"/>
                  </a:cubicBezTo>
                  <a:cubicBezTo>
                    <a:pt x="14485" y="557"/>
                    <a:pt x="15123" y="732"/>
                    <a:pt x="15735" y="981"/>
                  </a:cubicBezTo>
                  <a:cubicBezTo>
                    <a:pt x="16260" y="1194"/>
                    <a:pt x="16910" y="1506"/>
                    <a:pt x="17060" y="2119"/>
                  </a:cubicBezTo>
                  <a:cubicBezTo>
                    <a:pt x="17082" y="2203"/>
                    <a:pt x="17153" y="2242"/>
                    <a:pt x="17220" y="2242"/>
                  </a:cubicBezTo>
                  <a:cubicBezTo>
                    <a:pt x="17303" y="2242"/>
                    <a:pt x="17380" y="2184"/>
                    <a:pt x="17360" y="2081"/>
                  </a:cubicBezTo>
                  <a:cubicBezTo>
                    <a:pt x="17260" y="1519"/>
                    <a:pt x="16822" y="1169"/>
                    <a:pt x="16347" y="907"/>
                  </a:cubicBezTo>
                  <a:cubicBezTo>
                    <a:pt x="15810" y="619"/>
                    <a:pt x="15223" y="432"/>
                    <a:pt x="14635" y="294"/>
                  </a:cubicBezTo>
                  <a:cubicBezTo>
                    <a:pt x="13708" y="74"/>
                    <a:pt x="12750" y="1"/>
                    <a:pt x="11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6" name="Google Shape;5496;p15"/>
            <p:cNvSpPr/>
            <p:nvPr/>
          </p:nvSpPr>
          <p:spPr>
            <a:xfrm>
              <a:off x="5650350" y="4760000"/>
              <a:ext cx="377475" cy="136875"/>
            </a:xfrm>
            <a:custGeom>
              <a:avLst/>
              <a:gdLst/>
              <a:ahLst/>
              <a:cxnLst/>
              <a:rect l="l" t="t" r="r" b="b"/>
              <a:pathLst>
                <a:path w="15099" h="5475" extrusionOk="0">
                  <a:moveTo>
                    <a:pt x="14889" y="0"/>
                  </a:moveTo>
                  <a:cubicBezTo>
                    <a:pt x="14824" y="0"/>
                    <a:pt x="14762" y="32"/>
                    <a:pt x="14738" y="105"/>
                  </a:cubicBezTo>
                  <a:cubicBezTo>
                    <a:pt x="14575" y="617"/>
                    <a:pt x="14375" y="1104"/>
                    <a:pt x="14075" y="1554"/>
                  </a:cubicBezTo>
                  <a:cubicBezTo>
                    <a:pt x="13788" y="1992"/>
                    <a:pt x="13438" y="2417"/>
                    <a:pt x="13063" y="2779"/>
                  </a:cubicBezTo>
                  <a:cubicBezTo>
                    <a:pt x="12213" y="3591"/>
                    <a:pt x="11226" y="4179"/>
                    <a:pt x="10102" y="4553"/>
                  </a:cubicBezTo>
                  <a:cubicBezTo>
                    <a:pt x="8927" y="4941"/>
                    <a:pt x="7677" y="5066"/>
                    <a:pt x="6440" y="5078"/>
                  </a:cubicBezTo>
                  <a:cubicBezTo>
                    <a:pt x="5228" y="5078"/>
                    <a:pt x="4016" y="4903"/>
                    <a:pt x="2916" y="4379"/>
                  </a:cubicBezTo>
                  <a:cubicBezTo>
                    <a:pt x="1804" y="3866"/>
                    <a:pt x="929" y="3016"/>
                    <a:pt x="304" y="1967"/>
                  </a:cubicBezTo>
                  <a:cubicBezTo>
                    <a:pt x="279" y="1927"/>
                    <a:pt x="241" y="1910"/>
                    <a:pt x="201" y="1910"/>
                  </a:cubicBezTo>
                  <a:cubicBezTo>
                    <a:pt x="105" y="1910"/>
                    <a:pt x="1" y="2010"/>
                    <a:pt x="54" y="2117"/>
                  </a:cubicBezTo>
                  <a:cubicBezTo>
                    <a:pt x="592" y="3079"/>
                    <a:pt x="1466" y="3841"/>
                    <a:pt x="2416" y="4379"/>
                  </a:cubicBezTo>
                  <a:cubicBezTo>
                    <a:pt x="3491" y="4978"/>
                    <a:pt x="4703" y="5328"/>
                    <a:pt x="5928" y="5441"/>
                  </a:cubicBezTo>
                  <a:cubicBezTo>
                    <a:pt x="6190" y="5464"/>
                    <a:pt x="6453" y="5475"/>
                    <a:pt x="6716" y="5475"/>
                  </a:cubicBezTo>
                  <a:cubicBezTo>
                    <a:pt x="7742" y="5475"/>
                    <a:pt x="8769" y="5307"/>
                    <a:pt x="9764" y="5028"/>
                  </a:cubicBezTo>
                  <a:cubicBezTo>
                    <a:pt x="10951" y="4691"/>
                    <a:pt x="12126" y="4141"/>
                    <a:pt x="13076" y="3329"/>
                  </a:cubicBezTo>
                  <a:cubicBezTo>
                    <a:pt x="14026" y="2529"/>
                    <a:pt x="14788" y="1404"/>
                    <a:pt x="15075" y="192"/>
                  </a:cubicBezTo>
                  <a:cubicBezTo>
                    <a:pt x="15098" y="78"/>
                    <a:pt x="14990" y="0"/>
                    <a:pt x="14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7" name="Google Shape;5497;p15"/>
            <p:cNvSpPr/>
            <p:nvPr/>
          </p:nvSpPr>
          <p:spPr>
            <a:xfrm>
              <a:off x="5574975" y="4623375"/>
              <a:ext cx="92600" cy="203900"/>
            </a:xfrm>
            <a:custGeom>
              <a:avLst/>
              <a:gdLst/>
              <a:ahLst/>
              <a:cxnLst/>
              <a:rect l="l" t="t" r="r" b="b"/>
              <a:pathLst>
                <a:path w="3704" h="8156" extrusionOk="0">
                  <a:moveTo>
                    <a:pt x="164" y="1"/>
                  </a:moveTo>
                  <a:cubicBezTo>
                    <a:pt x="81" y="1"/>
                    <a:pt x="0" y="79"/>
                    <a:pt x="32" y="184"/>
                  </a:cubicBezTo>
                  <a:cubicBezTo>
                    <a:pt x="370" y="1321"/>
                    <a:pt x="832" y="2420"/>
                    <a:pt x="1257" y="3520"/>
                  </a:cubicBezTo>
                  <a:cubicBezTo>
                    <a:pt x="1657" y="4545"/>
                    <a:pt x="1969" y="5620"/>
                    <a:pt x="2444" y="6607"/>
                  </a:cubicBezTo>
                  <a:cubicBezTo>
                    <a:pt x="2707" y="7157"/>
                    <a:pt x="3019" y="7669"/>
                    <a:pt x="3432" y="8106"/>
                  </a:cubicBezTo>
                  <a:cubicBezTo>
                    <a:pt x="3459" y="8141"/>
                    <a:pt x="3494" y="8155"/>
                    <a:pt x="3529" y="8155"/>
                  </a:cubicBezTo>
                  <a:cubicBezTo>
                    <a:pt x="3619" y="8155"/>
                    <a:pt x="3704" y="8056"/>
                    <a:pt x="3632" y="7957"/>
                  </a:cubicBezTo>
                  <a:cubicBezTo>
                    <a:pt x="3007" y="7094"/>
                    <a:pt x="2594" y="6132"/>
                    <a:pt x="2207" y="5157"/>
                  </a:cubicBezTo>
                  <a:cubicBezTo>
                    <a:pt x="1770" y="4108"/>
                    <a:pt x="1395" y="3020"/>
                    <a:pt x="1007" y="1946"/>
                  </a:cubicBezTo>
                  <a:cubicBezTo>
                    <a:pt x="782" y="1321"/>
                    <a:pt x="557" y="683"/>
                    <a:pt x="282" y="84"/>
                  </a:cubicBezTo>
                  <a:cubicBezTo>
                    <a:pt x="256" y="25"/>
                    <a:pt x="209"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8" name="Google Shape;5498;p15"/>
            <p:cNvSpPr/>
            <p:nvPr/>
          </p:nvSpPr>
          <p:spPr>
            <a:xfrm>
              <a:off x="6012975" y="4581875"/>
              <a:ext cx="35500" cy="213200"/>
            </a:xfrm>
            <a:custGeom>
              <a:avLst/>
              <a:gdLst/>
              <a:ahLst/>
              <a:cxnLst/>
              <a:rect l="l" t="t" r="r" b="b"/>
              <a:pathLst>
                <a:path w="1420" h="8528" extrusionOk="0">
                  <a:moveTo>
                    <a:pt x="1239" y="0"/>
                  </a:moveTo>
                  <a:cubicBezTo>
                    <a:pt x="1161" y="0"/>
                    <a:pt x="1083" y="44"/>
                    <a:pt x="1083" y="132"/>
                  </a:cubicBezTo>
                  <a:cubicBezTo>
                    <a:pt x="1108" y="1219"/>
                    <a:pt x="1045" y="2318"/>
                    <a:pt x="933" y="3406"/>
                  </a:cubicBezTo>
                  <a:cubicBezTo>
                    <a:pt x="808" y="4493"/>
                    <a:pt x="608" y="5568"/>
                    <a:pt x="383" y="6642"/>
                  </a:cubicBezTo>
                  <a:cubicBezTo>
                    <a:pt x="320" y="6942"/>
                    <a:pt x="245" y="7230"/>
                    <a:pt x="183" y="7517"/>
                  </a:cubicBezTo>
                  <a:cubicBezTo>
                    <a:pt x="108" y="7829"/>
                    <a:pt x="70" y="8142"/>
                    <a:pt x="8" y="8454"/>
                  </a:cubicBezTo>
                  <a:cubicBezTo>
                    <a:pt x="0" y="8500"/>
                    <a:pt x="35" y="8527"/>
                    <a:pt x="68" y="8527"/>
                  </a:cubicBezTo>
                  <a:cubicBezTo>
                    <a:pt x="89" y="8527"/>
                    <a:pt x="111" y="8516"/>
                    <a:pt x="120" y="8492"/>
                  </a:cubicBezTo>
                  <a:cubicBezTo>
                    <a:pt x="233" y="8229"/>
                    <a:pt x="345" y="7979"/>
                    <a:pt x="445" y="7717"/>
                  </a:cubicBezTo>
                  <a:cubicBezTo>
                    <a:pt x="533" y="7455"/>
                    <a:pt x="595" y="7180"/>
                    <a:pt x="670" y="6917"/>
                  </a:cubicBezTo>
                  <a:cubicBezTo>
                    <a:pt x="808" y="6380"/>
                    <a:pt x="920" y="5843"/>
                    <a:pt x="1020" y="5293"/>
                  </a:cubicBezTo>
                  <a:cubicBezTo>
                    <a:pt x="1220" y="4205"/>
                    <a:pt x="1333" y="3106"/>
                    <a:pt x="1383" y="2006"/>
                  </a:cubicBezTo>
                  <a:cubicBezTo>
                    <a:pt x="1420" y="1381"/>
                    <a:pt x="1408" y="756"/>
                    <a:pt x="1395" y="132"/>
                  </a:cubicBezTo>
                  <a:cubicBezTo>
                    <a:pt x="1395" y="44"/>
                    <a:pt x="1317" y="0"/>
                    <a:pt x="1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9" name="Google Shape;5499;p15"/>
            <p:cNvSpPr/>
            <p:nvPr/>
          </p:nvSpPr>
          <p:spPr>
            <a:xfrm>
              <a:off x="5885700" y="4823825"/>
              <a:ext cx="1900" cy="650"/>
            </a:xfrm>
            <a:custGeom>
              <a:avLst/>
              <a:gdLst/>
              <a:ahLst/>
              <a:cxnLst/>
              <a:rect l="l" t="t" r="r" b="b"/>
              <a:pathLst>
                <a:path w="76" h="26" extrusionOk="0">
                  <a:moveTo>
                    <a:pt x="13" y="1"/>
                  </a:moveTo>
                  <a:cubicBezTo>
                    <a:pt x="0" y="13"/>
                    <a:pt x="0" y="13"/>
                    <a:pt x="0" y="13"/>
                  </a:cubicBezTo>
                  <a:cubicBezTo>
                    <a:pt x="0" y="26"/>
                    <a:pt x="13" y="26"/>
                    <a:pt x="13" y="26"/>
                  </a:cubicBezTo>
                  <a:lnTo>
                    <a:pt x="63" y="26"/>
                  </a:lnTo>
                  <a:cubicBezTo>
                    <a:pt x="75" y="26"/>
                    <a:pt x="75" y="13"/>
                    <a:pt x="75" y="13"/>
                  </a:cubicBezTo>
                  <a:cubicBezTo>
                    <a:pt x="75" y="1"/>
                    <a:pt x="63" y="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0" name="Google Shape;5500;p15"/>
            <p:cNvSpPr/>
            <p:nvPr/>
          </p:nvSpPr>
          <p:spPr>
            <a:xfrm>
              <a:off x="5613500" y="4680575"/>
              <a:ext cx="430400" cy="102700"/>
            </a:xfrm>
            <a:custGeom>
              <a:avLst/>
              <a:gdLst/>
              <a:ahLst/>
              <a:cxnLst/>
              <a:rect l="l" t="t" r="r" b="b"/>
              <a:pathLst>
                <a:path w="17216" h="4108" extrusionOk="0">
                  <a:moveTo>
                    <a:pt x="17070" y="1"/>
                  </a:moveTo>
                  <a:cubicBezTo>
                    <a:pt x="17041" y="1"/>
                    <a:pt x="17011" y="14"/>
                    <a:pt x="16987" y="45"/>
                  </a:cubicBezTo>
                  <a:cubicBezTo>
                    <a:pt x="15487" y="1957"/>
                    <a:pt x="13163" y="2744"/>
                    <a:pt x="10863" y="3219"/>
                  </a:cubicBezTo>
                  <a:cubicBezTo>
                    <a:pt x="9201" y="3560"/>
                    <a:pt x="7477" y="3883"/>
                    <a:pt x="5761" y="3883"/>
                  </a:cubicBezTo>
                  <a:cubicBezTo>
                    <a:pt x="5026" y="3883"/>
                    <a:pt x="4292" y="3824"/>
                    <a:pt x="3565" y="3682"/>
                  </a:cubicBezTo>
                  <a:cubicBezTo>
                    <a:pt x="2365" y="3444"/>
                    <a:pt x="1203" y="2982"/>
                    <a:pt x="229" y="2219"/>
                  </a:cubicBezTo>
                  <a:cubicBezTo>
                    <a:pt x="207" y="2203"/>
                    <a:pt x="185" y="2196"/>
                    <a:pt x="163" y="2196"/>
                  </a:cubicBezTo>
                  <a:cubicBezTo>
                    <a:pt x="73" y="2196"/>
                    <a:pt x="0" y="2324"/>
                    <a:pt x="91" y="2394"/>
                  </a:cubicBezTo>
                  <a:cubicBezTo>
                    <a:pt x="1687" y="3662"/>
                    <a:pt x="3731" y="4108"/>
                    <a:pt x="5740" y="4108"/>
                  </a:cubicBezTo>
                  <a:cubicBezTo>
                    <a:pt x="6029" y="4108"/>
                    <a:pt x="6316" y="4099"/>
                    <a:pt x="6602" y="4081"/>
                  </a:cubicBezTo>
                  <a:cubicBezTo>
                    <a:pt x="7914" y="4006"/>
                    <a:pt x="9214" y="3769"/>
                    <a:pt x="10501" y="3519"/>
                  </a:cubicBezTo>
                  <a:cubicBezTo>
                    <a:pt x="11775" y="3269"/>
                    <a:pt x="13050" y="2982"/>
                    <a:pt x="14225" y="2469"/>
                  </a:cubicBezTo>
                  <a:cubicBezTo>
                    <a:pt x="15375" y="1957"/>
                    <a:pt x="16449" y="1232"/>
                    <a:pt x="17162" y="170"/>
                  </a:cubicBezTo>
                  <a:cubicBezTo>
                    <a:pt x="17216" y="89"/>
                    <a:pt x="17146" y="1"/>
                    <a:pt x="17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1" name="Google Shape;5501;p15"/>
            <p:cNvSpPr/>
            <p:nvPr/>
          </p:nvSpPr>
          <p:spPr>
            <a:xfrm>
              <a:off x="5646525" y="4775200"/>
              <a:ext cx="377150" cy="83075"/>
            </a:xfrm>
            <a:custGeom>
              <a:avLst/>
              <a:gdLst/>
              <a:ahLst/>
              <a:cxnLst/>
              <a:rect l="l" t="t" r="r" b="b"/>
              <a:pathLst>
                <a:path w="15086" h="3323" extrusionOk="0">
                  <a:moveTo>
                    <a:pt x="14951" y="1"/>
                  </a:moveTo>
                  <a:cubicBezTo>
                    <a:pt x="14939" y="1"/>
                    <a:pt x="14927" y="3"/>
                    <a:pt x="14916" y="9"/>
                  </a:cubicBezTo>
                  <a:cubicBezTo>
                    <a:pt x="14716" y="134"/>
                    <a:pt x="14553" y="296"/>
                    <a:pt x="14366" y="446"/>
                  </a:cubicBezTo>
                  <a:cubicBezTo>
                    <a:pt x="14179" y="609"/>
                    <a:pt x="13991" y="759"/>
                    <a:pt x="13791" y="909"/>
                  </a:cubicBezTo>
                  <a:cubicBezTo>
                    <a:pt x="13391" y="1196"/>
                    <a:pt x="12979" y="1459"/>
                    <a:pt x="12541" y="1671"/>
                  </a:cubicBezTo>
                  <a:cubicBezTo>
                    <a:pt x="11654" y="2121"/>
                    <a:pt x="10704" y="2433"/>
                    <a:pt x="9730" y="2671"/>
                  </a:cubicBezTo>
                  <a:cubicBezTo>
                    <a:pt x="8523" y="2951"/>
                    <a:pt x="7259" y="3152"/>
                    <a:pt x="6004" y="3152"/>
                  </a:cubicBezTo>
                  <a:cubicBezTo>
                    <a:pt x="5074" y="3152"/>
                    <a:pt x="4150" y="3042"/>
                    <a:pt x="3256" y="2771"/>
                  </a:cubicBezTo>
                  <a:cubicBezTo>
                    <a:pt x="2719" y="2608"/>
                    <a:pt x="2182" y="2408"/>
                    <a:pt x="1682" y="2146"/>
                  </a:cubicBezTo>
                  <a:cubicBezTo>
                    <a:pt x="1169" y="1884"/>
                    <a:pt x="720" y="1546"/>
                    <a:pt x="245" y="1221"/>
                  </a:cubicBezTo>
                  <a:cubicBezTo>
                    <a:pt x="226" y="1210"/>
                    <a:pt x="205" y="1204"/>
                    <a:pt x="184" y="1204"/>
                  </a:cubicBezTo>
                  <a:cubicBezTo>
                    <a:pt x="93" y="1204"/>
                    <a:pt x="1" y="1302"/>
                    <a:pt x="82" y="1384"/>
                  </a:cubicBezTo>
                  <a:cubicBezTo>
                    <a:pt x="432" y="1746"/>
                    <a:pt x="869" y="2008"/>
                    <a:pt x="1307" y="2246"/>
                  </a:cubicBezTo>
                  <a:cubicBezTo>
                    <a:pt x="1769" y="2508"/>
                    <a:pt x="2257" y="2708"/>
                    <a:pt x="2757" y="2858"/>
                  </a:cubicBezTo>
                  <a:cubicBezTo>
                    <a:pt x="3831" y="3183"/>
                    <a:pt x="4956" y="3321"/>
                    <a:pt x="6056" y="3321"/>
                  </a:cubicBezTo>
                  <a:cubicBezTo>
                    <a:pt x="6140" y="3322"/>
                    <a:pt x="6224" y="3322"/>
                    <a:pt x="6309" y="3322"/>
                  </a:cubicBezTo>
                  <a:cubicBezTo>
                    <a:pt x="8375" y="3322"/>
                    <a:pt x="10457" y="3023"/>
                    <a:pt x="12341" y="2158"/>
                  </a:cubicBezTo>
                  <a:cubicBezTo>
                    <a:pt x="12854" y="1921"/>
                    <a:pt x="13354" y="1646"/>
                    <a:pt x="13829" y="1321"/>
                  </a:cubicBezTo>
                  <a:cubicBezTo>
                    <a:pt x="14066" y="1159"/>
                    <a:pt x="14303" y="971"/>
                    <a:pt x="14516" y="784"/>
                  </a:cubicBezTo>
                  <a:cubicBezTo>
                    <a:pt x="14716" y="596"/>
                    <a:pt x="14928" y="409"/>
                    <a:pt x="15053" y="146"/>
                  </a:cubicBezTo>
                  <a:cubicBezTo>
                    <a:pt x="15085" y="83"/>
                    <a:pt x="15018" y="1"/>
                    <a:pt x="14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2" name="Google Shape;5502;p15"/>
            <p:cNvSpPr/>
            <p:nvPr/>
          </p:nvSpPr>
          <p:spPr>
            <a:xfrm>
              <a:off x="5642025" y="4790700"/>
              <a:ext cx="61450" cy="30400"/>
            </a:xfrm>
            <a:custGeom>
              <a:avLst/>
              <a:gdLst/>
              <a:ahLst/>
              <a:cxnLst/>
              <a:rect l="l" t="t" r="r" b="b"/>
              <a:pathLst>
                <a:path w="2458" h="1216" extrusionOk="0">
                  <a:moveTo>
                    <a:pt x="187" y="0"/>
                  </a:moveTo>
                  <a:cubicBezTo>
                    <a:pt x="79" y="0"/>
                    <a:pt x="0" y="155"/>
                    <a:pt x="112" y="226"/>
                  </a:cubicBezTo>
                  <a:cubicBezTo>
                    <a:pt x="800" y="689"/>
                    <a:pt x="1599" y="989"/>
                    <a:pt x="2399" y="1214"/>
                  </a:cubicBezTo>
                  <a:cubicBezTo>
                    <a:pt x="2403" y="1215"/>
                    <a:pt x="2407" y="1216"/>
                    <a:pt x="2411" y="1216"/>
                  </a:cubicBezTo>
                  <a:cubicBezTo>
                    <a:pt x="2441" y="1216"/>
                    <a:pt x="2458" y="1175"/>
                    <a:pt x="2424" y="1164"/>
                  </a:cubicBezTo>
                  <a:cubicBezTo>
                    <a:pt x="2037" y="1039"/>
                    <a:pt x="1649" y="876"/>
                    <a:pt x="1287" y="676"/>
                  </a:cubicBezTo>
                  <a:cubicBezTo>
                    <a:pt x="937" y="476"/>
                    <a:pt x="600" y="251"/>
                    <a:pt x="262" y="26"/>
                  </a:cubicBezTo>
                  <a:cubicBezTo>
                    <a:pt x="237" y="8"/>
                    <a:pt x="211" y="0"/>
                    <a:pt x="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3" name="Google Shape;5503;p15"/>
            <p:cNvSpPr/>
            <p:nvPr/>
          </p:nvSpPr>
          <p:spPr>
            <a:xfrm>
              <a:off x="5723225" y="4782000"/>
              <a:ext cx="268075" cy="59000"/>
            </a:xfrm>
            <a:custGeom>
              <a:avLst/>
              <a:gdLst/>
              <a:ahLst/>
              <a:cxnLst/>
              <a:rect l="l" t="t" r="r" b="b"/>
              <a:pathLst>
                <a:path w="10723" h="2360" extrusionOk="0">
                  <a:moveTo>
                    <a:pt x="10567" y="0"/>
                  </a:moveTo>
                  <a:cubicBezTo>
                    <a:pt x="10553" y="0"/>
                    <a:pt x="10538" y="4"/>
                    <a:pt x="10523" y="12"/>
                  </a:cubicBezTo>
                  <a:cubicBezTo>
                    <a:pt x="9898" y="349"/>
                    <a:pt x="9286" y="687"/>
                    <a:pt x="8624" y="962"/>
                  </a:cubicBezTo>
                  <a:cubicBezTo>
                    <a:pt x="7974" y="1224"/>
                    <a:pt x="7299" y="1449"/>
                    <a:pt x="6624" y="1637"/>
                  </a:cubicBezTo>
                  <a:cubicBezTo>
                    <a:pt x="5425" y="1942"/>
                    <a:pt x="4179" y="2123"/>
                    <a:pt x="2943" y="2123"/>
                  </a:cubicBezTo>
                  <a:cubicBezTo>
                    <a:pt x="2762" y="2123"/>
                    <a:pt x="2581" y="2119"/>
                    <a:pt x="2400" y="2111"/>
                  </a:cubicBezTo>
                  <a:cubicBezTo>
                    <a:pt x="1613" y="2074"/>
                    <a:pt x="813" y="2024"/>
                    <a:pt x="26" y="1861"/>
                  </a:cubicBezTo>
                  <a:cubicBezTo>
                    <a:pt x="1" y="1861"/>
                    <a:pt x="1" y="1899"/>
                    <a:pt x="26" y="1911"/>
                  </a:cubicBezTo>
                  <a:cubicBezTo>
                    <a:pt x="726" y="2086"/>
                    <a:pt x="1438" y="2236"/>
                    <a:pt x="2163" y="2311"/>
                  </a:cubicBezTo>
                  <a:cubicBezTo>
                    <a:pt x="2500" y="2347"/>
                    <a:pt x="2839" y="2360"/>
                    <a:pt x="3179" y="2360"/>
                  </a:cubicBezTo>
                  <a:cubicBezTo>
                    <a:pt x="3558" y="2360"/>
                    <a:pt x="3937" y="2344"/>
                    <a:pt x="4312" y="2324"/>
                  </a:cubicBezTo>
                  <a:cubicBezTo>
                    <a:pt x="5737" y="2249"/>
                    <a:pt x="7174" y="1899"/>
                    <a:pt x="8486" y="1362"/>
                  </a:cubicBezTo>
                  <a:cubicBezTo>
                    <a:pt x="9236" y="1049"/>
                    <a:pt x="9973" y="687"/>
                    <a:pt x="10636" y="224"/>
                  </a:cubicBezTo>
                  <a:cubicBezTo>
                    <a:pt x="10722" y="159"/>
                    <a:pt x="10659" y="0"/>
                    <a:pt x="10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4" name="Google Shape;5504;p15"/>
            <p:cNvSpPr/>
            <p:nvPr/>
          </p:nvSpPr>
          <p:spPr>
            <a:xfrm>
              <a:off x="5809775" y="4726875"/>
              <a:ext cx="227400" cy="78875"/>
            </a:xfrm>
            <a:custGeom>
              <a:avLst/>
              <a:gdLst/>
              <a:ahLst/>
              <a:cxnLst/>
              <a:rect l="l" t="t" r="r" b="b"/>
              <a:pathLst>
                <a:path w="9096" h="3155" extrusionOk="0">
                  <a:moveTo>
                    <a:pt x="8874" y="1"/>
                  </a:moveTo>
                  <a:cubicBezTo>
                    <a:pt x="8846" y="1"/>
                    <a:pt x="8816" y="9"/>
                    <a:pt x="8786" y="30"/>
                  </a:cubicBezTo>
                  <a:cubicBezTo>
                    <a:pt x="6811" y="1430"/>
                    <a:pt x="4562" y="2417"/>
                    <a:pt x="2162" y="2767"/>
                  </a:cubicBezTo>
                  <a:cubicBezTo>
                    <a:pt x="1488" y="2879"/>
                    <a:pt x="813" y="2929"/>
                    <a:pt x="138" y="2942"/>
                  </a:cubicBezTo>
                  <a:cubicBezTo>
                    <a:pt x="1" y="2954"/>
                    <a:pt x="26" y="3154"/>
                    <a:pt x="163" y="3154"/>
                  </a:cubicBezTo>
                  <a:cubicBezTo>
                    <a:pt x="1388" y="3117"/>
                    <a:pt x="2612" y="2929"/>
                    <a:pt x="3800" y="2617"/>
                  </a:cubicBezTo>
                  <a:cubicBezTo>
                    <a:pt x="4962" y="2317"/>
                    <a:pt x="6124" y="1905"/>
                    <a:pt x="7199" y="1355"/>
                  </a:cubicBezTo>
                  <a:cubicBezTo>
                    <a:pt x="7811" y="1030"/>
                    <a:pt x="8398" y="667"/>
                    <a:pt x="8973" y="267"/>
                  </a:cubicBezTo>
                  <a:cubicBezTo>
                    <a:pt x="9096" y="176"/>
                    <a:pt x="9001" y="1"/>
                    <a:pt x="88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5" name="Google Shape;5505;p15"/>
            <p:cNvSpPr/>
            <p:nvPr/>
          </p:nvSpPr>
          <p:spPr>
            <a:xfrm>
              <a:off x="5624550" y="4757925"/>
              <a:ext cx="157750" cy="48275"/>
            </a:xfrm>
            <a:custGeom>
              <a:avLst/>
              <a:gdLst/>
              <a:ahLst/>
              <a:cxnLst/>
              <a:rect l="l" t="t" r="r" b="b"/>
              <a:pathLst>
                <a:path w="6310" h="1931" extrusionOk="0">
                  <a:moveTo>
                    <a:pt x="149" y="0"/>
                  </a:moveTo>
                  <a:cubicBezTo>
                    <a:pt x="53" y="0"/>
                    <a:pt x="0" y="148"/>
                    <a:pt x="86" y="213"/>
                  </a:cubicBezTo>
                  <a:cubicBezTo>
                    <a:pt x="299" y="375"/>
                    <a:pt x="536" y="500"/>
                    <a:pt x="774" y="625"/>
                  </a:cubicBezTo>
                  <a:cubicBezTo>
                    <a:pt x="1011" y="750"/>
                    <a:pt x="1261" y="875"/>
                    <a:pt x="1511" y="987"/>
                  </a:cubicBezTo>
                  <a:cubicBezTo>
                    <a:pt x="2011" y="1187"/>
                    <a:pt x="2523" y="1362"/>
                    <a:pt x="3048" y="1500"/>
                  </a:cubicBezTo>
                  <a:cubicBezTo>
                    <a:pt x="3561" y="1650"/>
                    <a:pt x="4073" y="1750"/>
                    <a:pt x="4598" y="1825"/>
                  </a:cubicBezTo>
                  <a:cubicBezTo>
                    <a:pt x="4991" y="1881"/>
                    <a:pt x="5399" y="1930"/>
                    <a:pt x="5805" y="1930"/>
                  </a:cubicBezTo>
                  <a:cubicBezTo>
                    <a:pt x="5940" y="1930"/>
                    <a:pt x="6075" y="1925"/>
                    <a:pt x="6210" y="1912"/>
                  </a:cubicBezTo>
                  <a:cubicBezTo>
                    <a:pt x="6247" y="1912"/>
                    <a:pt x="6272" y="1887"/>
                    <a:pt x="6285" y="1850"/>
                  </a:cubicBezTo>
                  <a:cubicBezTo>
                    <a:pt x="6297" y="1837"/>
                    <a:pt x="6310" y="1812"/>
                    <a:pt x="6297" y="1800"/>
                  </a:cubicBezTo>
                  <a:cubicBezTo>
                    <a:pt x="6285" y="1787"/>
                    <a:pt x="6285" y="1787"/>
                    <a:pt x="6285" y="1775"/>
                  </a:cubicBezTo>
                  <a:cubicBezTo>
                    <a:pt x="6272" y="1750"/>
                    <a:pt x="6235" y="1712"/>
                    <a:pt x="6197" y="1712"/>
                  </a:cubicBezTo>
                  <a:cubicBezTo>
                    <a:pt x="5672" y="1687"/>
                    <a:pt x="5148" y="1687"/>
                    <a:pt x="4623" y="1625"/>
                  </a:cubicBezTo>
                  <a:cubicBezTo>
                    <a:pt x="4085" y="1575"/>
                    <a:pt x="3561" y="1462"/>
                    <a:pt x="3061" y="1325"/>
                  </a:cubicBezTo>
                  <a:cubicBezTo>
                    <a:pt x="2548" y="1175"/>
                    <a:pt x="2073" y="987"/>
                    <a:pt x="1599" y="762"/>
                  </a:cubicBezTo>
                  <a:cubicBezTo>
                    <a:pt x="1374" y="663"/>
                    <a:pt x="1136" y="550"/>
                    <a:pt x="911" y="425"/>
                  </a:cubicBezTo>
                  <a:cubicBezTo>
                    <a:pt x="674" y="300"/>
                    <a:pt x="449" y="138"/>
                    <a:pt x="199" y="13"/>
                  </a:cubicBezTo>
                  <a:cubicBezTo>
                    <a:pt x="182" y="4"/>
                    <a:pt x="165" y="0"/>
                    <a:pt x="1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6" name="Google Shape;5506;p15"/>
            <p:cNvSpPr/>
            <p:nvPr/>
          </p:nvSpPr>
          <p:spPr>
            <a:xfrm>
              <a:off x="5600525" y="4650900"/>
              <a:ext cx="449875" cy="94875"/>
            </a:xfrm>
            <a:custGeom>
              <a:avLst/>
              <a:gdLst/>
              <a:ahLst/>
              <a:cxnLst/>
              <a:rect l="l" t="t" r="r" b="b"/>
              <a:pathLst>
                <a:path w="17995" h="3795" extrusionOk="0">
                  <a:moveTo>
                    <a:pt x="17719" y="1"/>
                  </a:moveTo>
                  <a:cubicBezTo>
                    <a:pt x="17686" y="1"/>
                    <a:pt x="17651" y="10"/>
                    <a:pt x="17618" y="32"/>
                  </a:cubicBezTo>
                  <a:cubicBezTo>
                    <a:pt x="15531" y="1444"/>
                    <a:pt x="13119" y="2444"/>
                    <a:pt x="10682" y="3019"/>
                  </a:cubicBezTo>
                  <a:cubicBezTo>
                    <a:pt x="9248" y="3358"/>
                    <a:pt x="7764" y="3578"/>
                    <a:pt x="6287" y="3578"/>
                  </a:cubicBezTo>
                  <a:cubicBezTo>
                    <a:pt x="5421" y="3578"/>
                    <a:pt x="4558" y="3502"/>
                    <a:pt x="3709" y="3331"/>
                  </a:cubicBezTo>
                  <a:cubicBezTo>
                    <a:pt x="3097" y="3194"/>
                    <a:pt x="2497" y="3019"/>
                    <a:pt x="1922" y="2769"/>
                  </a:cubicBezTo>
                  <a:cubicBezTo>
                    <a:pt x="1335" y="2519"/>
                    <a:pt x="810" y="2182"/>
                    <a:pt x="310" y="1794"/>
                  </a:cubicBezTo>
                  <a:cubicBezTo>
                    <a:pt x="283" y="1774"/>
                    <a:pt x="254" y="1765"/>
                    <a:pt x="226" y="1765"/>
                  </a:cubicBezTo>
                  <a:cubicBezTo>
                    <a:pt x="103" y="1765"/>
                    <a:pt x="0" y="1940"/>
                    <a:pt x="123" y="2032"/>
                  </a:cubicBezTo>
                  <a:cubicBezTo>
                    <a:pt x="1022" y="2694"/>
                    <a:pt x="2122" y="3132"/>
                    <a:pt x="3197" y="3419"/>
                  </a:cubicBezTo>
                  <a:cubicBezTo>
                    <a:pt x="4242" y="3680"/>
                    <a:pt x="5321" y="3795"/>
                    <a:pt x="6402" y="3795"/>
                  </a:cubicBezTo>
                  <a:cubicBezTo>
                    <a:pt x="6458" y="3795"/>
                    <a:pt x="6515" y="3794"/>
                    <a:pt x="6571" y="3794"/>
                  </a:cubicBezTo>
                  <a:cubicBezTo>
                    <a:pt x="9095" y="3769"/>
                    <a:pt x="11620" y="3281"/>
                    <a:pt x="13969" y="2344"/>
                  </a:cubicBezTo>
                  <a:cubicBezTo>
                    <a:pt x="15331" y="1807"/>
                    <a:pt x="16606" y="1107"/>
                    <a:pt x="17831" y="307"/>
                  </a:cubicBezTo>
                  <a:cubicBezTo>
                    <a:pt x="17995" y="205"/>
                    <a:pt x="17872" y="1"/>
                    <a:pt x="17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7" name="Google Shape;5507;p15"/>
            <p:cNvSpPr/>
            <p:nvPr/>
          </p:nvSpPr>
          <p:spPr>
            <a:xfrm>
              <a:off x="5586225" y="4652900"/>
              <a:ext cx="231100" cy="46700"/>
            </a:xfrm>
            <a:custGeom>
              <a:avLst/>
              <a:gdLst/>
              <a:ahLst/>
              <a:cxnLst/>
              <a:rect l="l" t="t" r="r" b="b"/>
              <a:pathLst>
                <a:path w="9244" h="1868" extrusionOk="0">
                  <a:moveTo>
                    <a:pt x="203" y="0"/>
                  </a:moveTo>
                  <a:cubicBezTo>
                    <a:pt x="88" y="0"/>
                    <a:pt x="1" y="187"/>
                    <a:pt x="120" y="252"/>
                  </a:cubicBezTo>
                  <a:cubicBezTo>
                    <a:pt x="2108" y="1383"/>
                    <a:pt x="4437" y="1868"/>
                    <a:pt x="6706" y="1868"/>
                  </a:cubicBezTo>
                  <a:cubicBezTo>
                    <a:pt x="6819" y="1868"/>
                    <a:pt x="6931" y="1867"/>
                    <a:pt x="7043" y="1864"/>
                  </a:cubicBezTo>
                  <a:cubicBezTo>
                    <a:pt x="7730" y="1852"/>
                    <a:pt x="8418" y="1752"/>
                    <a:pt x="9080" y="1614"/>
                  </a:cubicBezTo>
                  <a:cubicBezTo>
                    <a:pt x="9244" y="1579"/>
                    <a:pt x="9221" y="1336"/>
                    <a:pt x="9074" y="1336"/>
                  </a:cubicBezTo>
                  <a:cubicBezTo>
                    <a:pt x="9064" y="1336"/>
                    <a:pt x="9054" y="1337"/>
                    <a:pt x="9042" y="1339"/>
                  </a:cubicBezTo>
                  <a:cubicBezTo>
                    <a:pt x="8118" y="1530"/>
                    <a:pt x="7161" y="1649"/>
                    <a:pt x="6211" y="1649"/>
                  </a:cubicBezTo>
                  <a:cubicBezTo>
                    <a:pt x="5980" y="1649"/>
                    <a:pt x="5749" y="1642"/>
                    <a:pt x="5518" y="1627"/>
                  </a:cubicBezTo>
                  <a:cubicBezTo>
                    <a:pt x="4331" y="1539"/>
                    <a:pt x="3169" y="1289"/>
                    <a:pt x="2057" y="865"/>
                  </a:cubicBezTo>
                  <a:cubicBezTo>
                    <a:pt x="1444" y="627"/>
                    <a:pt x="832" y="327"/>
                    <a:pt x="257" y="15"/>
                  </a:cubicBezTo>
                  <a:cubicBezTo>
                    <a:pt x="239" y="5"/>
                    <a:pt x="221" y="0"/>
                    <a:pt x="2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8" name="Google Shape;5508;p15"/>
            <p:cNvSpPr/>
            <p:nvPr/>
          </p:nvSpPr>
          <p:spPr>
            <a:xfrm>
              <a:off x="5840500" y="4603050"/>
              <a:ext cx="210025" cy="84625"/>
            </a:xfrm>
            <a:custGeom>
              <a:avLst/>
              <a:gdLst/>
              <a:ahLst/>
              <a:cxnLst/>
              <a:rect l="l" t="t" r="r" b="b"/>
              <a:pathLst>
                <a:path w="8401" h="3385" extrusionOk="0">
                  <a:moveTo>
                    <a:pt x="8163" y="0"/>
                  </a:moveTo>
                  <a:cubicBezTo>
                    <a:pt x="8132" y="0"/>
                    <a:pt x="8100" y="10"/>
                    <a:pt x="8069" y="34"/>
                  </a:cubicBezTo>
                  <a:cubicBezTo>
                    <a:pt x="6282" y="1421"/>
                    <a:pt x="4220" y="2409"/>
                    <a:pt x="1996" y="2884"/>
                  </a:cubicBezTo>
                  <a:cubicBezTo>
                    <a:pt x="1383" y="3021"/>
                    <a:pt x="746" y="3121"/>
                    <a:pt x="121" y="3208"/>
                  </a:cubicBezTo>
                  <a:cubicBezTo>
                    <a:pt x="0" y="3221"/>
                    <a:pt x="31" y="3384"/>
                    <a:pt x="135" y="3384"/>
                  </a:cubicBezTo>
                  <a:cubicBezTo>
                    <a:pt x="138" y="3384"/>
                    <a:pt x="142" y="3384"/>
                    <a:pt x="146" y="3383"/>
                  </a:cubicBezTo>
                  <a:cubicBezTo>
                    <a:pt x="1283" y="3358"/>
                    <a:pt x="2408" y="3109"/>
                    <a:pt x="3495" y="2771"/>
                  </a:cubicBezTo>
                  <a:cubicBezTo>
                    <a:pt x="4595" y="2421"/>
                    <a:pt x="5657" y="1946"/>
                    <a:pt x="6644" y="1371"/>
                  </a:cubicBezTo>
                  <a:cubicBezTo>
                    <a:pt x="7219" y="1047"/>
                    <a:pt x="7757" y="684"/>
                    <a:pt x="8269" y="284"/>
                  </a:cubicBezTo>
                  <a:cubicBezTo>
                    <a:pt x="8400" y="183"/>
                    <a:pt x="8295" y="0"/>
                    <a:pt x="8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9" name="Google Shape;5509;p15"/>
            <p:cNvSpPr/>
            <p:nvPr/>
          </p:nvSpPr>
          <p:spPr>
            <a:xfrm>
              <a:off x="5590875" y="4667075"/>
              <a:ext cx="360500" cy="57750"/>
            </a:xfrm>
            <a:custGeom>
              <a:avLst/>
              <a:gdLst/>
              <a:ahLst/>
              <a:cxnLst/>
              <a:rect l="l" t="t" r="r" b="b"/>
              <a:pathLst>
                <a:path w="14420" h="2310" extrusionOk="0">
                  <a:moveTo>
                    <a:pt x="184" y="1"/>
                  </a:moveTo>
                  <a:cubicBezTo>
                    <a:pt x="88" y="1"/>
                    <a:pt x="1" y="109"/>
                    <a:pt x="84" y="210"/>
                  </a:cubicBezTo>
                  <a:cubicBezTo>
                    <a:pt x="621" y="885"/>
                    <a:pt x="1433" y="1297"/>
                    <a:pt x="2246" y="1572"/>
                  </a:cubicBezTo>
                  <a:cubicBezTo>
                    <a:pt x="3145" y="1885"/>
                    <a:pt x="4095" y="2060"/>
                    <a:pt x="5045" y="2185"/>
                  </a:cubicBezTo>
                  <a:cubicBezTo>
                    <a:pt x="5753" y="2268"/>
                    <a:pt x="6467" y="2310"/>
                    <a:pt x="7181" y="2310"/>
                  </a:cubicBezTo>
                  <a:cubicBezTo>
                    <a:pt x="8497" y="2310"/>
                    <a:pt x="9814" y="2168"/>
                    <a:pt x="11093" y="1885"/>
                  </a:cubicBezTo>
                  <a:cubicBezTo>
                    <a:pt x="12218" y="1635"/>
                    <a:pt x="13318" y="1285"/>
                    <a:pt x="14330" y="760"/>
                  </a:cubicBezTo>
                  <a:cubicBezTo>
                    <a:pt x="14419" y="715"/>
                    <a:pt x="14379" y="592"/>
                    <a:pt x="14299" y="592"/>
                  </a:cubicBezTo>
                  <a:cubicBezTo>
                    <a:pt x="14289" y="592"/>
                    <a:pt x="14278" y="593"/>
                    <a:pt x="14268" y="598"/>
                  </a:cubicBezTo>
                  <a:cubicBezTo>
                    <a:pt x="12406" y="1297"/>
                    <a:pt x="10506" y="1860"/>
                    <a:pt x="8507" y="2022"/>
                  </a:cubicBezTo>
                  <a:cubicBezTo>
                    <a:pt x="8029" y="2060"/>
                    <a:pt x="7544" y="2079"/>
                    <a:pt x="7058" y="2079"/>
                  </a:cubicBezTo>
                  <a:cubicBezTo>
                    <a:pt x="5599" y="2079"/>
                    <a:pt x="4120" y="1903"/>
                    <a:pt x="2733" y="1510"/>
                  </a:cubicBezTo>
                  <a:cubicBezTo>
                    <a:pt x="1783" y="1235"/>
                    <a:pt x="934" y="810"/>
                    <a:pt x="284" y="48"/>
                  </a:cubicBezTo>
                  <a:cubicBezTo>
                    <a:pt x="254" y="15"/>
                    <a:pt x="218"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0" name="Google Shape;5510;p15"/>
            <p:cNvSpPr/>
            <p:nvPr/>
          </p:nvSpPr>
          <p:spPr>
            <a:xfrm>
              <a:off x="5965475" y="4627600"/>
              <a:ext cx="82700" cy="50075"/>
            </a:xfrm>
            <a:custGeom>
              <a:avLst/>
              <a:gdLst/>
              <a:ahLst/>
              <a:cxnLst/>
              <a:rect l="l" t="t" r="r" b="b"/>
              <a:pathLst>
                <a:path w="3308" h="2003" extrusionOk="0">
                  <a:moveTo>
                    <a:pt x="3104" y="1"/>
                  </a:moveTo>
                  <a:cubicBezTo>
                    <a:pt x="3080" y="1"/>
                    <a:pt x="3055" y="9"/>
                    <a:pt x="3033" y="27"/>
                  </a:cubicBezTo>
                  <a:cubicBezTo>
                    <a:pt x="2583" y="402"/>
                    <a:pt x="2108" y="739"/>
                    <a:pt x="1608" y="1039"/>
                  </a:cubicBezTo>
                  <a:cubicBezTo>
                    <a:pt x="1358" y="1202"/>
                    <a:pt x="1096" y="1339"/>
                    <a:pt x="833" y="1489"/>
                  </a:cubicBezTo>
                  <a:cubicBezTo>
                    <a:pt x="571" y="1627"/>
                    <a:pt x="321" y="1777"/>
                    <a:pt x="58" y="1902"/>
                  </a:cubicBezTo>
                  <a:cubicBezTo>
                    <a:pt x="0" y="1925"/>
                    <a:pt x="29" y="2003"/>
                    <a:pt x="84" y="2003"/>
                  </a:cubicBezTo>
                  <a:cubicBezTo>
                    <a:pt x="88" y="2003"/>
                    <a:pt x="92" y="2002"/>
                    <a:pt x="96" y="2002"/>
                  </a:cubicBezTo>
                  <a:cubicBezTo>
                    <a:pt x="396" y="1889"/>
                    <a:pt x="683" y="1814"/>
                    <a:pt x="971" y="1677"/>
                  </a:cubicBezTo>
                  <a:cubicBezTo>
                    <a:pt x="1233" y="1564"/>
                    <a:pt x="1483" y="1427"/>
                    <a:pt x="1720" y="1289"/>
                  </a:cubicBezTo>
                  <a:cubicBezTo>
                    <a:pt x="2245" y="977"/>
                    <a:pt x="2733" y="627"/>
                    <a:pt x="3195" y="240"/>
                  </a:cubicBezTo>
                  <a:cubicBezTo>
                    <a:pt x="3307" y="158"/>
                    <a:pt x="3211" y="1"/>
                    <a:pt x="3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1" name="Google Shape;5511;p15"/>
            <p:cNvSpPr/>
            <p:nvPr/>
          </p:nvSpPr>
          <p:spPr>
            <a:xfrm>
              <a:off x="5548275" y="4675375"/>
              <a:ext cx="619550" cy="249925"/>
            </a:xfrm>
            <a:custGeom>
              <a:avLst/>
              <a:gdLst/>
              <a:ahLst/>
              <a:cxnLst/>
              <a:rect l="l" t="t" r="r" b="b"/>
              <a:pathLst>
                <a:path w="24782" h="9997" extrusionOk="0">
                  <a:moveTo>
                    <a:pt x="19637" y="1"/>
                  </a:moveTo>
                  <a:cubicBezTo>
                    <a:pt x="19418" y="1"/>
                    <a:pt x="19394" y="355"/>
                    <a:pt x="19621" y="390"/>
                  </a:cubicBezTo>
                  <a:cubicBezTo>
                    <a:pt x="20708" y="528"/>
                    <a:pt x="21858" y="678"/>
                    <a:pt x="22795" y="1253"/>
                  </a:cubicBezTo>
                  <a:cubicBezTo>
                    <a:pt x="23620" y="1765"/>
                    <a:pt x="24319" y="2652"/>
                    <a:pt x="24232" y="3665"/>
                  </a:cubicBezTo>
                  <a:cubicBezTo>
                    <a:pt x="24144" y="4739"/>
                    <a:pt x="23307" y="5564"/>
                    <a:pt x="22457" y="6126"/>
                  </a:cubicBezTo>
                  <a:cubicBezTo>
                    <a:pt x="21520" y="6751"/>
                    <a:pt x="20483" y="7251"/>
                    <a:pt x="19446" y="7689"/>
                  </a:cubicBezTo>
                  <a:cubicBezTo>
                    <a:pt x="17359" y="8588"/>
                    <a:pt x="15122" y="9138"/>
                    <a:pt x="12872" y="9413"/>
                  </a:cubicBezTo>
                  <a:cubicBezTo>
                    <a:pt x="11809" y="9542"/>
                    <a:pt x="10743" y="9605"/>
                    <a:pt x="9679" y="9605"/>
                  </a:cubicBezTo>
                  <a:cubicBezTo>
                    <a:pt x="8465" y="9605"/>
                    <a:pt x="7254" y="9523"/>
                    <a:pt x="6049" y="9363"/>
                  </a:cubicBezTo>
                  <a:cubicBezTo>
                    <a:pt x="5487" y="9301"/>
                    <a:pt x="4937" y="9188"/>
                    <a:pt x="4387" y="9076"/>
                  </a:cubicBezTo>
                  <a:cubicBezTo>
                    <a:pt x="3837" y="8963"/>
                    <a:pt x="3275" y="8838"/>
                    <a:pt x="2750" y="8626"/>
                  </a:cubicBezTo>
                  <a:cubicBezTo>
                    <a:pt x="2163" y="8376"/>
                    <a:pt x="1600" y="8038"/>
                    <a:pt x="1163" y="7576"/>
                  </a:cubicBezTo>
                  <a:lnTo>
                    <a:pt x="1163" y="7576"/>
                  </a:lnTo>
                  <a:cubicBezTo>
                    <a:pt x="1238" y="7626"/>
                    <a:pt x="1300" y="7689"/>
                    <a:pt x="1350" y="7726"/>
                  </a:cubicBezTo>
                  <a:cubicBezTo>
                    <a:pt x="2987" y="9001"/>
                    <a:pt x="4987" y="9163"/>
                    <a:pt x="7011" y="9276"/>
                  </a:cubicBezTo>
                  <a:cubicBezTo>
                    <a:pt x="5499" y="9088"/>
                    <a:pt x="3950" y="8676"/>
                    <a:pt x="2725" y="8026"/>
                  </a:cubicBezTo>
                  <a:lnTo>
                    <a:pt x="2725" y="8026"/>
                  </a:lnTo>
                  <a:cubicBezTo>
                    <a:pt x="3525" y="8401"/>
                    <a:pt x="4400" y="8638"/>
                    <a:pt x="5237" y="8826"/>
                  </a:cubicBezTo>
                  <a:cubicBezTo>
                    <a:pt x="6816" y="9164"/>
                    <a:pt x="8438" y="9346"/>
                    <a:pt x="10059" y="9346"/>
                  </a:cubicBezTo>
                  <a:cubicBezTo>
                    <a:pt x="10773" y="9346"/>
                    <a:pt x="11487" y="9311"/>
                    <a:pt x="12198" y="9238"/>
                  </a:cubicBezTo>
                  <a:cubicBezTo>
                    <a:pt x="13497" y="9113"/>
                    <a:pt x="14797" y="8913"/>
                    <a:pt x="16059" y="8563"/>
                  </a:cubicBezTo>
                  <a:cubicBezTo>
                    <a:pt x="16202" y="8528"/>
                    <a:pt x="16141" y="8299"/>
                    <a:pt x="16016" y="8299"/>
                  </a:cubicBezTo>
                  <a:cubicBezTo>
                    <a:pt x="16009" y="8299"/>
                    <a:pt x="16003" y="8300"/>
                    <a:pt x="15997" y="8301"/>
                  </a:cubicBezTo>
                  <a:cubicBezTo>
                    <a:pt x="14897" y="8551"/>
                    <a:pt x="13797" y="8776"/>
                    <a:pt x="12672" y="8901"/>
                  </a:cubicBezTo>
                  <a:cubicBezTo>
                    <a:pt x="11859" y="8991"/>
                    <a:pt x="11040" y="9029"/>
                    <a:pt x="10223" y="9029"/>
                  </a:cubicBezTo>
                  <a:cubicBezTo>
                    <a:pt x="9910" y="9029"/>
                    <a:pt x="9597" y="9024"/>
                    <a:pt x="9286" y="9013"/>
                  </a:cubicBezTo>
                  <a:cubicBezTo>
                    <a:pt x="8161" y="8976"/>
                    <a:pt x="7036" y="8863"/>
                    <a:pt x="5924" y="8688"/>
                  </a:cubicBezTo>
                  <a:cubicBezTo>
                    <a:pt x="4849" y="8501"/>
                    <a:pt x="3775" y="8251"/>
                    <a:pt x="2775" y="7789"/>
                  </a:cubicBezTo>
                  <a:cubicBezTo>
                    <a:pt x="2313" y="7564"/>
                    <a:pt x="1875" y="7289"/>
                    <a:pt x="1488" y="6964"/>
                  </a:cubicBezTo>
                  <a:cubicBezTo>
                    <a:pt x="826" y="6264"/>
                    <a:pt x="438" y="5402"/>
                    <a:pt x="713" y="4439"/>
                  </a:cubicBezTo>
                  <a:lnTo>
                    <a:pt x="713" y="4439"/>
                  </a:lnTo>
                  <a:cubicBezTo>
                    <a:pt x="713" y="4439"/>
                    <a:pt x="713" y="4440"/>
                    <a:pt x="713" y="4452"/>
                  </a:cubicBezTo>
                  <a:cubicBezTo>
                    <a:pt x="738" y="4352"/>
                    <a:pt x="788" y="4264"/>
                    <a:pt x="801" y="4164"/>
                  </a:cubicBezTo>
                  <a:cubicBezTo>
                    <a:pt x="801" y="4164"/>
                    <a:pt x="801" y="4152"/>
                    <a:pt x="801" y="4152"/>
                  </a:cubicBezTo>
                  <a:cubicBezTo>
                    <a:pt x="826" y="4114"/>
                    <a:pt x="838" y="4064"/>
                    <a:pt x="876" y="4015"/>
                  </a:cubicBezTo>
                  <a:cubicBezTo>
                    <a:pt x="1288" y="3327"/>
                    <a:pt x="2000" y="2902"/>
                    <a:pt x="2775" y="2690"/>
                  </a:cubicBezTo>
                  <a:cubicBezTo>
                    <a:pt x="2978" y="2633"/>
                    <a:pt x="2875" y="2342"/>
                    <a:pt x="2687" y="2342"/>
                  </a:cubicBezTo>
                  <a:cubicBezTo>
                    <a:pt x="2668" y="2342"/>
                    <a:pt x="2647" y="2345"/>
                    <a:pt x="2625" y="2352"/>
                  </a:cubicBezTo>
                  <a:cubicBezTo>
                    <a:pt x="1788" y="2602"/>
                    <a:pt x="1088" y="3215"/>
                    <a:pt x="626" y="3940"/>
                  </a:cubicBezTo>
                  <a:cubicBezTo>
                    <a:pt x="388" y="4314"/>
                    <a:pt x="226" y="4727"/>
                    <a:pt x="138" y="5152"/>
                  </a:cubicBezTo>
                  <a:cubicBezTo>
                    <a:pt x="51" y="5552"/>
                    <a:pt x="1" y="6089"/>
                    <a:pt x="226" y="6451"/>
                  </a:cubicBezTo>
                  <a:cubicBezTo>
                    <a:pt x="488" y="7226"/>
                    <a:pt x="1075" y="7863"/>
                    <a:pt x="1763" y="8301"/>
                  </a:cubicBezTo>
                  <a:cubicBezTo>
                    <a:pt x="2725" y="8926"/>
                    <a:pt x="3875" y="9238"/>
                    <a:pt x="4999" y="9476"/>
                  </a:cubicBezTo>
                  <a:cubicBezTo>
                    <a:pt x="6174" y="9713"/>
                    <a:pt x="7349" y="9888"/>
                    <a:pt x="8549" y="9963"/>
                  </a:cubicBezTo>
                  <a:cubicBezTo>
                    <a:pt x="8988" y="9986"/>
                    <a:pt x="9430" y="9997"/>
                    <a:pt x="9872" y="9997"/>
                  </a:cubicBezTo>
                  <a:cubicBezTo>
                    <a:pt x="10634" y="9997"/>
                    <a:pt x="11396" y="9964"/>
                    <a:pt x="12148" y="9900"/>
                  </a:cubicBezTo>
                  <a:cubicBezTo>
                    <a:pt x="14534" y="9688"/>
                    <a:pt x="16909" y="9101"/>
                    <a:pt x="19121" y="8226"/>
                  </a:cubicBezTo>
                  <a:cubicBezTo>
                    <a:pt x="20245" y="7776"/>
                    <a:pt x="21358" y="7289"/>
                    <a:pt x="22382" y="6676"/>
                  </a:cubicBezTo>
                  <a:cubicBezTo>
                    <a:pt x="23332" y="6089"/>
                    <a:pt x="24219" y="5302"/>
                    <a:pt x="24507" y="4177"/>
                  </a:cubicBezTo>
                  <a:cubicBezTo>
                    <a:pt x="24782" y="3127"/>
                    <a:pt x="24382" y="2128"/>
                    <a:pt x="23607" y="1403"/>
                  </a:cubicBezTo>
                  <a:cubicBezTo>
                    <a:pt x="22782" y="628"/>
                    <a:pt x="21645" y="315"/>
                    <a:pt x="20545" y="128"/>
                  </a:cubicBezTo>
                  <a:cubicBezTo>
                    <a:pt x="20258" y="78"/>
                    <a:pt x="19971" y="41"/>
                    <a:pt x="19671" y="3"/>
                  </a:cubicBezTo>
                  <a:cubicBezTo>
                    <a:pt x="19659" y="1"/>
                    <a:pt x="19648" y="1"/>
                    <a:pt x="19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2" name="Google Shape;5512;p15"/>
            <p:cNvSpPr/>
            <p:nvPr/>
          </p:nvSpPr>
          <p:spPr>
            <a:xfrm>
              <a:off x="5855700" y="4800625"/>
              <a:ext cx="293525" cy="103525"/>
            </a:xfrm>
            <a:custGeom>
              <a:avLst/>
              <a:gdLst/>
              <a:ahLst/>
              <a:cxnLst/>
              <a:rect l="l" t="t" r="r" b="b"/>
              <a:pathLst>
                <a:path w="11741" h="4141" extrusionOk="0">
                  <a:moveTo>
                    <a:pt x="11526" y="1"/>
                  </a:moveTo>
                  <a:cubicBezTo>
                    <a:pt x="11499" y="1"/>
                    <a:pt x="11472" y="9"/>
                    <a:pt x="11448" y="29"/>
                  </a:cubicBezTo>
                  <a:cubicBezTo>
                    <a:pt x="10910" y="517"/>
                    <a:pt x="10323" y="892"/>
                    <a:pt x="9660" y="1191"/>
                  </a:cubicBezTo>
                  <a:cubicBezTo>
                    <a:pt x="8936" y="1516"/>
                    <a:pt x="8198" y="1791"/>
                    <a:pt x="7461" y="2054"/>
                  </a:cubicBezTo>
                  <a:cubicBezTo>
                    <a:pt x="5924" y="2604"/>
                    <a:pt x="4362" y="3053"/>
                    <a:pt x="2787" y="3428"/>
                  </a:cubicBezTo>
                  <a:cubicBezTo>
                    <a:pt x="1900" y="3641"/>
                    <a:pt x="1000" y="3828"/>
                    <a:pt x="101" y="3991"/>
                  </a:cubicBezTo>
                  <a:cubicBezTo>
                    <a:pt x="1" y="4003"/>
                    <a:pt x="26" y="4141"/>
                    <a:pt x="125" y="4141"/>
                  </a:cubicBezTo>
                  <a:cubicBezTo>
                    <a:pt x="1775" y="3953"/>
                    <a:pt x="3412" y="3666"/>
                    <a:pt x="5012" y="3216"/>
                  </a:cubicBezTo>
                  <a:cubicBezTo>
                    <a:pt x="6586" y="2779"/>
                    <a:pt x="8123" y="2229"/>
                    <a:pt x="9623" y="1566"/>
                  </a:cubicBezTo>
                  <a:cubicBezTo>
                    <a:pt x="10360" y="1241"/>
                    <a:pt x="11135" y="867"/>
                    <a:pt x="11660" y="242"/>
                  </a:cubicBezTo>
                  <a:cubicBezTo>
                    <a:pt x="11740" y="141"/>
                    <a:pt x="11635" y="1"/>
                    <a:pt x="11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3" name="Google Shape;5513;p15"/>
            <p:cNvSpPr/>
            <p:nvPr/>
          </p:nvSpPr>
          <p:spPr>
            <a:xfrm>
              <a:off x="5914425" y="4484350"/>
              <a:ext cx="119075" cy="31475"/>
            </a:xfrm>
            <a:custGeom>
              <a:avLst/>
              <a:gdLst/>
              <a:ahLst/>
              <a:cxnLst/>
              <a:rect l="l" t="t" r="r" b="b"/>
              <a:pathLst>
                <a:path w="4763" h="1259" extrusionOk="0">
                  <a:moveTo>
                    <a:pt x="894" y="1"/>
                  </a:moveTo>
                  <a:cubicBezTo>
                    <a:pt x="594" y="1"/>
                    <a:pt x="295" y="6"/>
                    <a:pt x="1" y="9"/>
                  </a:cubicBezTo>
                  <a:cubicBezTo>
                    <a:pt x="938" y="59"/>
                    <a:pt x="1888" y="171"/>
                    <a:pt x="2813" y="384"/>
                  </a:cubicBezTo>
                  <a:cubicBezTo>
                    <a:pt x="3325" y="521"/>
                    <a:pt x="4050" y="758"/>
                    <a:pt x="4500" y="1171"/>
                  </a:cubicBezTo>
                  <a:cubicBezTo>
                    <a:pt x="4542" y="1225"/>
                    <a:pt x="4604" y="1258"/>
                    <a:pt x="4657" y="1258"/>
                  </a:cubicBezTo>
                  <a:cubicBezTo>
                    <a:pt x="4715" y="1258"/>
                    <a:pt x="4762" y="1218"/>
                    <a:pt x="4762" y="1121"/>
                  </a:cubicBezTo>
                  <a:cubicBezTo>
                    <a:pt x="4612" y="833"/>
                    <a:pt x="4287" y="671"/>
                    <a:pt x="4012" y="533"/>
                  </a:cubicBezTo>
                  <a:cubicBezTo>
                    <a:pt x="3038" y="66"/>
                    <a:pt x="1957" y="1"/>
                    <a:pt x="8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4" name="Google Shape;5514;p15"/>
            <p:cNvSpPr/>
            <p:nvPr/>
          </p:nvSpPr>
          <p:spPr>
            <a:xfrm>
              <a:off x="5837900" y="4491600"/>
              <a:ext cx="209025" cy="77075"/>
            </a:xfrm>
            <a:custGeom>
              <a:avLst/>
              <a:gdLst/>
              <a:ahLst/>
              <a:cxnLst/>
              <a:rect l="l" t="t" r="r" b="b"/>
              <a:pathLst>
                <a:path w="8361" h="3083" extrusionOk="0">
                  <a:moveTo>
                    <a:pt x="4755" y="0"/>
                  </a:moveTo>
                  <a:cubicBezTo>
                    <a:pt x="4408" y="0"/>
                    <a:pt x="4062" y="21"/>
                    <a:pt x="3724" y="56"/>
                  </a:cubicBezTo>
                  <a:cubicBezTo>
                    <a:pt x="5024" y="94"/>
                    <a:pt x="6524" y="368"/>
                    <a:pt x="7436" y="1131"/>
                  </a:cubicBezTo>
                  <a:cubicBezTo>
                    <a:pt x="6473" y="546"/>
                    <a:pt x="5357" y="347"/>
                    <a:pt x="4231" y="347"/>
                  </a:cubicBezTo>
                  <a:cubicBezTo>
                    <a:pt x="3456" y="347"/>
                    <a:pt x="2676" y="441"/>
                    <a:pt x="1937" y="568"/>
                  </a:cubicBezTo>
                  <a:cubicBezTo>
                    <a:pt x="2281" y="532"/>
                    <a:pt x="2638" y="513"/>
                    <a:pt x="2998" y="513"/>
                  </a:cubicBezTo>
                  <a:cubicBezTo>
                    <a:pt x="4856" y="513"/>
                    <a:pt x="6822" y="1001"/>
                    <a:pt x="7648" y="2006"/>
                  </a:cubicBezTo>
                  <a:cubicBezTo>
                    <a:pt x="7336" y="1681"/>
                    <a:pt x="6911" y="1443"/>
                    <a:pt x="6499" y="1268"/>
                  </a:cubicBezTo>
                  <a:cubicBezTo>
                    <a:pt x="5486" y="839"/>
                    <a:pt x="4405" y="701"/>
                    <a:pt x="3310" y="701"/>
                  </a:cubicBezTo>
                  <a:cubicBezTo>
                    <a:pt x="2203" y="701"/>
                    <a:pt x="1081" y="843"/>
                    <a:pt x="0" y="968"/>
                  </a:cubicBezTo>
                  <a:cubicBezTo>
                    <a:pt x="585" y="945"/>
                    <a:pt x="1174" y="925"/>
                    <a:pt x="1758" y="925"/>
                  </a:cubicBezTo>
                  <a:cubicBezTo>
                    <a:pt x="3358" y="925"/>
                    <a:pt x="4918" y="1074"/>
                    <a:pt x="6236" y="1706"/>
                  </a:cubicBezTo>
                  <a:cubicBezTo>
                    <a:pt x="6961" y="2093"/>
                    <a:pt x="7086" y="2130"/>
                    <a:pt x="7436" y="2643"/>
                  </a:cubicBezTo>
                  <a:cubicBezTo>
                    <a:pt x="7448" y="2668"/>
                    <a:pt x="7473" y="2693"/>
                    <a:pt x="7473" y="2718"/>
                  </a:cubicBezTo>
                  <a:cubicBezTo>
                    <a:pt x="7536" y="2805"/>
                    <a:pt x="7548" y="2930"/>
                    <a:pt x="7636" y="3005"/>
                  </a:cubicBezTo>
                  <a:cubicBezTo>
                    <a:pt x="7681" y="3059"/>
                    <a:pt x="7743" y="3083"/>
                    <a:pt x="7806" y="3083"/>
                  </a:cubicBezTo>
                  <a:cubicBezTo>
                    <a:pt x="7933" y="3083"/>
                    <a:pt x="8065" y="2985"/>
                    <a:pt x="8073" y="2843"/>
                  </a:cubicBezTo>
                  <a:cubicBezTo>
                    <a:pt x="8061" y="2743"/>
                    <a:pt x="8036" y="2643"/>
                    <a:pt x="7998" y="2543"/>
                  </a:cubicBezTo>
                  <a:lnTo>
                    <a:pt x="7998" y="2543"/>
                  </a:lnTo>
                  <a:cubicBezTo>
                    <a:pt x="8029" y="2556"/>
                    <a:pt x="8061" y="2562"/>
                    <a:pt x="8094" y="2562"/>
                  </a:cubicBezTo>
                  <a:cubicBezTo>
                    <a:pt x="8221" y="2562"/>
                    <a:pt x="8348" y="2470"/>
                    <a:pt x="8348" y="2330"/>
                  </a:cubicBezTo>
                  <a:cubicBezTo>
                    <a:pt x="8361" y="2093"/>
                    <a:pt x="8248" y="1881"/>
                    <a:pt x="8098" y="1693"/>
                  </a:cubicBezTo>
                  <a:cubicBezTo>
                    <a:pt x="8186" y="1668"/>
                    <a:pt x="8248" y="1606"/>
                    <a:pt x="8261" y="1518"/>
                  </a:cubicBezTo>
                  <a:cubicBezTo>
                    <a:pt x="8248" y="1331"/>
                    <a:pt x="8186" y="1306"/>
                    <a:pt x="8161" y="1243"/>
                  </a:cubicBezTo>
                  <a:cubicBezTo>
                    <a:pt x="8036" y="1056"/>
                    <a:pt x="7873" y="893"/>
                    <a:pt x="7686" y="756"/>
                  </a:cubicBezTo>
                  <a:cubicBezTo>
                    <a:pt x="6826" y="186"/>
                    <a:pt x="5785" y="0"/>
                    <a:pt x="4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5" name="Google Shape;5515;p15"/>
            <p:cNvSpPr/>
            <p:nvPr/>
          </p:nvSpPr>
          <p:spPr>
            <a:xfrm>
              <a:off x="6046600" y="4548600"/>
              <a:ext cx="25" cy="1575"/>
            </a:xfrm>
            <a:custGeom>
              <a:avLst/>
              <a:gdLst/>
              <a:ahLst/>
              <a:cxnLst/>
              <a:rect l="l" t="t" r="r" b="b"/>
              <a:pathLst>
                <a:path w="1" h="63" extrusionOk="0">
                  <a:moveTo>
                    <a:pt x="0" y="63"/>
                  </a:moveTo>
                  <a:cubicBezTo>
                    <a:pt x="0" y="50"/>
                    <a:pt x="0" y="0"/>
                    <a:pt x="0" y="0"/>
                  </a:cubicBezTo>
                  <a:cubicBezTo>
                    <a:pt x="0" y="25"/>
                    <a:pt x="0" y="38"/>
                    <a:pt x="0" y="50"/>
                  </a:cubicBezTo>
                  <a:cubicBezTo>
                    <a:pt x="0" y="50"/>
                    <a:pt x="0" y="63"/>
                    <a:pt x="0" y="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6" name="Google Shape;5516;p15"/>
            <p:cNvSpPr/>
            <p:nvPr/>
          </p:nvSpPr>
          <p:spPr>
            <a:xfrm>
              <a:off x="5584750" y="4503600"/>
              <a:ext cx="237850" cy="111750"/>
            </a:xfrm>
            <a:custGeom>
              <a:avLst/>
              <a:gdLst/>
              <a:ahLst/>
              <a:cxnLst/>
              <a:rect l="l" t="t" r="r" b="b"/>
              <a:pathLst>
                <a:path w="9514" h="4470" extrusionOk="0">
                  <a:moveTo>
                    <a:pt x="9514" y="1"/>
                  </a:moveTo>
                  <a:cubicBezTo>
                    <a:pt x="7889" y="151"/>
                    <a:pt x="6265" y="338"/>
                    <a:pt x="4665" y="688"/>
                  </a:cubicBezTo>
                  <a:cubicBezTo>
                    <a:pt x="3253" y="1038"/>
                    <a:pt x="1678" y="1401"/>
                    <a:pt x="679" y="2550"/>
                  </a:cubicBezTo>
                  <a:cubicBezTo>
                    <a:pt x="237" y="3053"/>
                    <a:pt x="0" y="3700"/>
                    <a:pt x="145" y="4173"/>
                  </a:cubicBezTo>
                  <a:lnTo>
                    <a:pt x="145" y="4173"/>
                  </a:lnTo>
                  <a:cubicBezTo>
                    <a:pt x="152" y="4202"/>
                    <a:pt x="161" y="4242"/>
                    <a:pt x="166" y="4262"/>
                  </a:cubicBezTo>
                  <a:cubicBezTo>
                    <a:pt x="198" y="4395"/>
                    <a:pt x="317" y="4470"/>
                    <a:pt x="436" y="4470"/>
                  </a:cubicBezTo>
                  <a:cubicBezTo>
                    <a:pt x="507" y="4470"/>
                    <a:pt x="577" y="4443"/>
                    <a:pt x="629" y="4387"/>
                  </a:cubicBezTo>
                  <a:cubicBezTo>
                    <a:pt x="667" y="4404"/>
                    <a:pt x="710" y="4413"/>
                    <a:pt x="752" y="4413"/>
                  </a:cubicBezTo>
                  <a:cubicBezTo>
                    <a:pt x="807" y="4413"/>
                    <a:pt x="861" y="4397"/>
                    <a:pt x="904" y="4362"/>
                  </a:cubicBezTo>
                  <a:cubicBezTo>
                    <a:pt x="1029" y="4250"/>
                    <a:pt x="1029" y="4062"/>
                    <a:pt x="1129" y="3925"/>
                  </a:cubicBezTo>
                  <a:cubicBezTo>
                    <a:pt x="2141" y="2175"/>
                    <a:pt x="5103" y="1038"/>
                    <a:pt x="7752" y="701"/>
                  </a:cubicBezTo>
                  <a:lnTo>
                    <a:pt x="7752" y="701"/>
                  </a:lnTo>
                  <a:cubicBezTo>
                    <a:pt x="6627" y="713"/>
                    <a:pt x="5515" y="926"/>
                    <a:pt x="4440" y="1238"/>
                  </a:cubicBezTo>
                  <a:cubicBezTo>
                    <a:pt x="3428" y="1501"/>
                    <a:pt x="2428" y="1888"/>
                    <a:pt x="1603" y="2550"/>
                  </a:cubicBezTo>
                  <a:cubicBezTo>
                    <a:pt x="1404" y="2700"/>
                    <a:pt x="1229" y="2875"/>
                    <a:pt x="1079" y="3063"/>
                  </a:cubicBezTo>
                  <a:cubicBezTo>
                    <a:pt x="2403" y="1163"/>
                    <a:pt x="6840" y="526"/>
                    <a:pt x="95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7" name="Google Shape;5517;p15"/>
            <p:cNvSpPr/>
            <p:nvPr/>
          </p:nvSpPr>
          <p:spPr>
            <a:xfrm>
              <a:off x="5747300" y="4793350"/>
              <a:ext cx="263000" cy="89625"/>
            </a:xfrm>
            <a:custGeom>
              <a:avLst/>
              <a:gdLst/>
              <a:ahLst/>
              <a:cxnLst/>
              <a:rect l="l" t="t" r="r" b="b"/>
              <a:pathLst>
                <a:path w="10520" h="3585" extrusionOk="0">
                  <a:moveTo>
                    <a:pt x="10164" y="0"/>
                  </a:moveTo>
                  <a:cubicBezTo>
                    <a:pt x="10090" y="0"/>
                    <a:pt x="10012" y="35"/>
                    <a:pt x="9948" y="120"/>
                  </a:cubicBezTo>
                  <a:cubicBezTo>
                    <a:pt x="9935" y="133"/>
                    <a:pt x="9923" y="145"/>
                    <a:pt x="9910" y="145"/>
                  </a:cubicBezTo>
                  <a:cubicBezTo>
                    <a:pt x="9914" y="141"/>
                    <a:pt x="9915" y="140"/>
                    <a:pt x="9915" y="140"/>
                  </a:cubicBezTo>
                  <a:lnTo>
                    <a:pt x="9915" y="140"/>
                  </a:lnTo>
                  <a:cubicBezTo>
                    <a:pt x="9912" y="140"/>
                    <a:pt x="9854" y="191"/>
                    <a:pt x="9823" y="233"/>
                  </a:cubicBezTo>
                  <a:cubicBezTo>
                    <a:pt x="9585" y="445"/>
                    <a:pt x="9360" y="645"/>
                    <a:pt x="9123" y="845"/>
                  </a:cubicBezTo>
                  <a:cubicBezTo>
                    <a:pt x="9123" y="845"/>
                    <a:pt x="9110" y="845"/>
                    <a:pt x="9110" y="858"/>
                  </a:cubicBezTo>
                  <a:cubicBezTo>
                    <a:pt x="8011" y="1582"/>
                    <a:pt x="6024" y="2332"/>
                    <a:pt x="4911" y="2545"/>
                  </a:cubicBezTo>
                  <a:cubicBezTo>
                    <a:pt x="3799" y="2782"/>
                    <a:pt x="2686" y="2882"/>
                    <a:pt x="1574" y="2882"/>
                  </a:cubicBezTo>
                  <a:cubicBezTo>
                    <a:pt x="1049" y="2882"/>
                    <a:pt x="525" y="2860"/>
                    <a:pt x="0" y="2820"/>
                  </a:cubicBezTo>
                  <a:lnTo>
                    <a:pt x="0" y="2820"/>
                  </a:lnTo>
                  <a:cubicBezTo>
                    <a:pt x="1135" y="3010"/>
                    <a:pt x="2294" y="3145"/>
                    <a:pt x="3445" y="3145"/>
                  </a:cubicBezTo>
                  <a:cubicBezTo>
                    <a:pt x="3726" y="3145"/>
                    <a:pt x="4007" y="3137"/>
                    <a:pt x="4287" y="3119"/>
                  </a:cubicBezTo>
                  <a:lnTo>
                    <a:pt x="4287" y="3119"/>
                  </a:lnTo>
                  <a:cubicBezTo>
                    <a:pt x="3407" y="3303"/>
                    <a:pt x="2513" y="3392"/>
                    <a:pt x="1587" y="3392"/>
                  </a:cubicBezTo>
                  <a:cubicBezTo>
                    <a:pt x="1250" y="3392"/>
                    <a:pt x="909" y="3380"/>
                    <a:pt x="563" y="3357"/>
                  </a:cubicBezTo>
                  <a:lnTo>
                    <a:pt x="563" y="3357"/>
                  </a:lnTo>
                  <a:cubicBezTo>
                    <a:pt x="1429" y="3502"/>
                    <a:pt x="2292" y="3584"/>
                    <a:pt x="3141" y="3584"/>
                  </a:cubicBezTo>
                  <a:cubicBezTo>
                    <a:pt x="4999" y="3584"/>
                    <a:pt x="6786" y="3190"/>
                    <a:pt x="8373" y="2195"/>
                  </a:cubicBezTo>
                  <a:cubicBezTo>
                    <a:pt x="8785" y="1907"/>
                    <a:pt x="9285" y="1532"/>
                    <a:pt x="9698" y="1158"/>
                  </a:cubicBezTo>
                  <a:cubicBezTo>
                    <a:pt x="9710" y="1145"/>
                    <a:pt x="9723" y="1133"/>
                    <a:pt x="9735" y="1133"/>
                  </a:cubicBezTo>
                  <a:cubicBezTo>
                    <a:pt x="9773" y="1108"/>
                    <a:pt x="9785" y="1083"/>
                    <a:pt x="9798" y="1058"/>
                  </a:cubicBezTo>
                  <a:cubicBezTo>
                    <a:pt x="10060" y="820"/>
                    <a:pt x="10260" y="595"/>
                    <a:pt x="10385" y="408"/>
                  </a:cubicBezTo>
                  <a:cubicBezTo>
                    <a:pt x="10519" y="220"/>
                    <a:pt x="10353" y="0"/>
                    <a:pt x="10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8" name="Google Shape;5518;p15"/>
            <p:cNvSpPr/>
            <p:nvPr/>
          </p:nvSpPr>
          <p:spPr>
            <a:xfrm>
              <a:off x="5768875" y="4800675"/>
              <a:ext cx="79350" cy="6425"/>
            </a:xfrm>
            <a:custGeom>
              <a:avLst/>
              <a:gdLst/>
              <a:ahLst/>
              <a:cxnLst/>
              <a:rect l="l" t="t" r="r" b="b"/>
              <a:pathLst>
                <a:path w="3174" h="257" extrusionOk="0">
                  <a:moveTo>
                    <a:pt x="120" y="1"/>
                  </a:moveTo>
                  <a:cubicBezTo>
                    <a:pt x="62" y="1"/>
                    <a:pt x="1" y="59"/>
                    <a:pt x="12" y="127"/>
                  </a:cubicBezTo>
                  <a:cubicBezTo>
                    <a:pt x="37" y="240"/>
                    <a:pt x="162" y="215"/>
                    <a:pt x="249" y="227"/>
                  </a:cubicBezTo>
                  <a:cubicBezTo>
                    <a:pt x="454" y="248"/>
                    <a:pt x="658" y="257"/>
                    <a:pt x="861" y="257"/>
                  </a:cubicBezTo>
                  <a:cubicBezTo>
                    <a:pt x="1640" y="257"/>
                    <a:pt x="2411" y="126"/>
                    <a:pt x="3174" y="27"/>
                  </a:cubicBezTo>
                  <a:lnTo>
                    <a:pt x="3174" y="27"/>
                  </a:lnTo>
                  <a:cubicBezTo>
                    <a:pt x="2524" y="40"/>
                    <a:pt x="1637" y="27"/>
                    <a:pt x="1137" y="52"/>
                  </a:cubicBezTo>
                  <a:cubicBezTo>
                    <a:pt x="899" y="52"/>
                    <a:pt x="474" y="27"/>
                    <a:pt x="137" y="2"/>
                  </a:cubicBezTo>
                  <a:cubicBezTo>
                    <a:pt x="132" y="1"/>
                    <a:pt x="126" y="1"/>
                    <a:pt x="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9" name="Google Shape;5519;p15"/>
            <p:cNvSpPr/>
            <p:nvPr/>
          </p:nvSpPr>
          <p:spPr>
            <a:xfrm>
              <a:off x="5795100" y="4694075"/>
              <a:ext cx="242950" cy="102825"/>
            </a:xfrm>
            <a:custGeom>
              <a:avLst/>
              <a:gdLst/>
              <a:ahLst/>
              <a:cxnLst/>
              <a:rect l="l" t="t" r="r" b="b"/>
              <a:pathLst>
                <a:path w="9718" h="4113" extrusionOk="0">
                  <a:moveTo>
                    <a:pt x="9394" y="0"/>
                  </a:moveTo>
                  <a:cubicBezTo>
                    <a:pt x="9379" y="0"/>
                    <a:pt x="9363" y="2"/>
                    <a:pt x="9348" y="5"/>
                  </a:cubicBezTo>
                  <a:cubicBezTo>
                    <a:pt x="9110" y="80"/>
                    <a:pt x="9235" y="55"/>
                    <a:pt x="9085" y="192"/>
                  </a:cubicBezTo>
                  <a:cubicBezTo>
                    <a:pt x="7298" y="2217"/>
                    <a:pt x="3312" y="3304"/>
                    <a:pt x="88" y="3729"/>
                  </a:cubicBezTo>
                  <a:cubicBezTo>
                    <a:pt x="1512" y="3641"/>
                    <a:pt x="2912" y="3554"/>
                    <a:pt x="4237" y="3304"/>
                  </a:cubicBezTo>
                  <a:lnTo>
                    <a:pt x="4237" y="3304"/>
                  </a:lnTo>
                  <a:cubicBezTo>
                    <a:pt x="2899" y="3766"/>
                    <a:pt x="1587" y="4029"/>
                    <a:pt x="0" y="4066"/>
                  </a:cubicBezTo>
                  <a:cubicBezTo>
                    <a:pt x="442" y="4095"/>
                    <a:pt x="885" y="4112"/>
                    <a:pt x="1328" y="4112"/>
                  </a:cubicBezTo>
                  <a:cubicBezTo>
                    <a:pt x="2053" y="4112"/>
                    <a:pt x="2778" y="4065"/>
                    <a:pt x="3499" y="3941"/>
                  </a:cubicBezTo>
                  <a:cubicBezTo>
                    <a:pt x="3962" y="3854"/>
                    <a:pt x="4424" y="3729"/>
                    <a:pt x="4874" y="3579"/>
                  </a:cubicBezTo>
                  <a:lnTo>
                    <a:pt x="4874" y="3579"/>
                  </a:lnTo>
                  <a:cubicBezTo>
                    <a:pt x="4824" y="3604"/>
                    <a:pt x="4774" y="3629"/>
                    <a:pt x="4724" y="3654"/>
                  </a:cubicBezTo>
                  <a:cubicBezTo>
                    <a:pt x="4861" y="3604"/>
                    <a:pt x="4999" y="3541"/>
                    <a:pt x="5136" y="3491"/>
                  </a:cubicBezTo>
                  <a:cubicBezTo>
                    <a:pt x="5374" y="3391"/>
                    <a:pt x="5624" y="3304"/>
                    <a:pt x="5861" y="3204"/>
                  </a:cubicBezTo>
                  <a:cubicBezTo>
                    <a:pt x="6498" y="2954"/>
                    <a:pt x="7123" y="2704"/>
                    <a:pt x="7711" y="2392"/>
                  </a:cubicBezTo>
                  <a:cubicBezTo>
                    <a:pt x="7898" y="2304"/>
                    <a:pt x="8086" y="2217"/>
                    <a:pt x="8285" y="2129"/>
                  </a:cubicBezTo>
                  <a:cubicBezTo>
                    <a:pt x="8585" y="1979"/>
                    <a:pt x="9273" y="1479"/>
                    <a:pt x="9310" y="1417"/>
                  </a:cubicBezTo>
                  <a:cubicBezTo>
                    <a:pt x="9435" y="1330"/>
                    <a:pt x="9448" y="1167"/>
                    <a:pt x="9373" y="1055"/>
                  </a:cubicBezTo>
                  <a:cubicBezTo>
                    <a:pt x="9385" y="1042"/>
                    <a:pt x="9398" y="1017"/>
                    <a:pt x="9410" y="992"/>
                  </a:cubicBezTo>
                  <a:cubicBezTo>
                    <a:pt x="9473" y="842"/>
                    <a:pt x="9485" y="805"/>
                    <a:pt x="9510" y="667"/>
                  </a:cubicBezTo>
                  <a:cubicBezTo>
                    <a:pt x="9523" y="642"/>
                    <a:pt x="9523" y="605"/>
                    <a:pt x="9510" y="580"/>
                  </a:cubicBezTo>
                  <a:cubicBezTo>
                    <a:pt x="9573" y="517"/>
                    <a:pt x="9635" y="442"/>
                    <a:pt x="9660" y="355"/>
                  </a:cubicBezTo>
                  <a:cubicBezTo>
                    <a:pt x="9717" y="183"/>
                    <a:pt x="9564" y="0"/>
                    <a:pt x="9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0" name="Google Shape;5520;p15"/>
            <p:cNvSpPr/>
            <p:nvPr/>
          </p:nvSpPr>
          <p:spPr>
            <a:xfrm>
              <a:off x="5699500" y="4633550"/>
              <a:ext cx="346250" cy="105150"/>
            </a:xfrm>
            <a:custGeom>
              <a:avLst/>
              <a:gdLst/>
              <a:ahLst/>
              <a:cxnLst/>
              <a:rect l="l" t="t" r="r" b="b"/>
              <a:pathLst>
                <a:path w="13850" h="4206" extrusionOk="0">
                  <a:moveTo>
                    <a:pt x="13557" y="1"/>
                  </a:moveTo>
                  <a:cubicBezTo>
                    <a:pt x="13528" y="1"/>
                    <a:pt x="13496" y="5"/>
                    <a:pt x="13459" y="14"/>
                  </a:cubicBezTo>
                  <a:cubicBezTo>
                    <a:pt x="13309" y="139"/>
                    <a:pt x="13147" y="264"/>
                    <a:pt x="12997" y="376"/>
                  </a:cubicBezTo>
                  <a:cubicBezTo>
                    <a:pt x="12934" y="414"/>
                    <a:pt x="12872" y="451"/>
                    <a:pt x="12809" y="501"/>
                  </a:cubicBezTo>
                  <a:cubicBezTo>
                    <a:pt x="11610" y="1314"/>
                    <a:pt x="10285" y="1826"/>
                    <a:pt x="8823" y="2488"/>
                  </a:cubicBezTo>
                  <a:cubicBezTo>
                    <a:pt x="9373" y="2313"/>
                    <a:pt x="9935" y="2138"/>
                    <a:pt x="10485" y="1951"/>
                  </a:cubicBezTo>
                  <a:lnTo>
                    <a:pt x="10485" y="1951"/>
                  </a:lnTo>
                  <a:cubicBezTo>
                    <a:pt x="9510" y="2388"/>
                    <a:pt x="8473" y="2651"/>
                    <a:pt x="7461" y="2976"/>
                  </a:cubicBezTo>
                  <a:cubicBezTo>
                    <a:pt x="5824" y="3498"/>
                    <a:pt x="3705" y="3990"/>
                    <a:pt x="1638" y="3990"/>
                  </a:cubicBezTo>
                  <a:cubicBezTo>
                    <a:pt x="1085" y="3990"/>
                    <a:pt x="535" y="3955"/>
                    <a:pt x="0" y="3875"/>
                  </a:cubicBezTo>
                  <a:lnTo>
                    <a:pt x="0" y="3875"/>
                  </a:lnTo>
                  <a:cubicBezTo>
                    <a:pt x="958" y="4102"/>
                    <a:pt x="1929" y="4206"/>
                    <a:pt x="2900" y="4206"/>
                  </a:cubicBezTo>
                  <a:cubicBezTo>
                    <a:pt x="4602" y="4206"/>
                    <a:pt x="6304" y="3888"/>
                    <a:pt x="7936" y="3363"/>
                  </a:cubicBezTo>
                  <a:cubicBezTo>
                    <a:pt x="8848" y="3076"/>
                    <a:pt x="9785" y="2851"/>
                    <a:pt x="10672" y="2463"/>
                  </a:cubicBezTo>
                  <a:cubicBezTo>
                    <a:pt x="11197" y="2226"/>
                    <a:pt x="11685" y="1939"/>
                    <a:pt x="12172" y="1626"/>
                  </a:cubicBezTo>
                  <a:cubicBezTo>
                    <a:pt x="12347" y="1589"/>
                    <a:pt x="12659" y="1439"/>
                    <a:pt x="12909" y="1326"/>
                  </a:cubicBezTo>
                  <a:cubicBezTo>
                    <a:pt x="13209" y="1164"/>
                    <a:pt x="13509" y="939"/>
                    <a:pt x="13672" y="639"/>
                  </a:cubicBezTo>
                  <a:cubicBezTo>
                    <a:pt x="13797" y="423"/>
                    <a:pt x="13849" y="1"/>
                    <a:pt x="13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1" name="Google Shape;5521;p15"/>
            <p:cNvSpPr/>
            <p:nvPr/>
          </p:nvSpPr>
          <p:spPr>
            <a:xfrm>
              <a:off x="5717300" y="4593875"/>
              <a:ext cx="330250" cy="104075"/>
            </a:xfrm>
            <a:custGeom>
              <a:avLst/>
              <a:gdLst/>
              <a:ahLst/>
              <a:cxnLst/>
              <a:rect l="l" t="t" r="r" b="b"/>
              <a:pathLst>
                <a:path w="13210" h="4163" extrusionOk="0">
                  <a:moveTo>
                    <a:pt x="13000" y="1"/>
                  </a:moveTo>
                  <a:cubicBezTo>
                    <a:pt x="12957" y="1"/>
                    <a:pt x="12915" y="14"/>
                    <a:pt x="12885" y="39"/>
                  </a:cubicBezTo>
                  <a:cubicBezTo>
                    <a:pt x="12860" y="64"/>
                    <a:pt x="12797" y="101"/>
                    <a:pt x="12785" y="101"/>
                  </a:cubicBezTo>
                  <a:cubicBezTo>
                    <a:pt x="12710" y="151"/>
                    <a:pt x="12635" y="189"/>
                    <a:pt x="12585" y="239"/>
                  </a:cubicBezTo>
                  <a:cubicBezTo>
                    <a:pt x="12572" y="251"/>
                    <a:pt x="12560" y="264"/>
                    <a:pt x="12547" y="264"/>
                  </a:cubicBezTo>
                  <a:cubicBezTo>
                    <a:pt x="12310" y="276"/>
                    <a:pt x="12135" y="514"/>
                    <a:pt x="11935" y="614"/>
                  </a:cubicBezTo>
                  <a:cubicBezTo>
                    <a:pt x="11710" y="751"/>
                    <a:pt x="11472" y="889"/>
                    <a:pt x="11235" y="1014"/>
                  </a:cubicBezTo>
                  <a:cubicBezTo>
                    <a:pt x="11235" y="1014"/>
                    <a:pt x="11235" y="1014"/>
                    <a:pt x="11223" y="1026"/>
                  </a:cubicBezTo>
                  <a:cubicBezTo>
                    <a:pt x="10985" y="1151"/>
                    <a:pt x="10748" y="1276"/>
                    <a:pt x="10498" y="1401"/>
                  </a:cubicBezTo>
                  <a:cubicBezTo>
                    <a:pt x="10498" y="1316"/>
                    <a:pt x="10423" y="1255"/>
                    <a:pt x="10336" y="1255"/>
                  </a:cubicBezTo>
                  <a:cubicBezTo>
                    <a:pt x="10295" y="1255"/>
                    <a:pt x="10251" y="1269"/>
                    <a:pt x="10210" y="1301"/>
                  </a:cubicBezTo>
                  <a:cubicBezTo>
                    <a:pt x="9161" y="1826"/>
                    <a:pt x="7936" y="2163"/>
                    <a:pt x="7086" y="2401"/>
                  </a:cubicBezTo>
                  <a:cubicBezTo>
                    <a:pt x="5537" y="2876"/>
                    <a:pt x="3849" y="3238"/>
                    <a:pt x="2100" y="3326"/>
                  </a:cubicBezTo>
                  <a:cubicBezTo>
                    <a:pt x="2427" y="3345"/>
                    <a:pt x="2755" y="3355"/>
                    <a:pt x="3081" y="3355"/>
                  </a:cubicBezTo>
                  <a:cubicBezTo>
                    <a:pt x="3602" y="3355"/>
                    <a:pt x="4122" y="3329"/>
                    <a:pt x="4637" y="3276"/>
                  </a:cubicBezTo>
                  <a:lnTo>
                    <a:pt x="4637" y="3276"/>
                  </a:lnTo>
                  <a:cubicBezTo>
                    <a:pt x="3257" y="3558"/>
                    <a:pt x="1856" y="3718"/>
                    <a:pt x="445" y="3718"/>
                  </a:cubicBezTo>
                  <a:cubicBezTo>
                    <a:pt x="297" y="3718"/>
                    <a:pt x="149" y="3717"/>
                    <a:pt x="0" y="3713"/>
                  </a:cubicBezTo>
                  <a:lnTo>
                    <a:pt x="0" y="3713"/>
                  </a:lnTo>
                  <a:cubicBezTo>
                    <a:pt x="938" y="3819"/>
                    <a:pt x="1851" y="3888"/>
                    <a:pt x="2760" y="3888"/>
                  </a:cubicBezTo>
                  <a:cubicBezTo>
                    <a:pt x="3136" y="3888"/>
                    <a:pt x="3511" y="3876"/>
                    <a:pt x="3887" y="3850"/>
                  </a:cubicBezTo>
                  <a:lnTo>
                    <a:pt x="3887" y="3850"/>
                  </a:lnTo>
                  <a:cubicBezTo>
                    <a:pt x="3150" y="3963"/>
                    <a:pt x="2412" y="4063"/>
                    <a:pt x="1675" y="4163"/>
                  </a:cubicBezTo>
                  <a:cubicBezTo>
                    <a:pt x="2875" y="4138"/>
                    <a:pt x="4087" y="4163"/>
                    <a:pt x="5274" y="3975"/>
                  </a:cubicBezTo>
                  <a:cubicBezTo>
                    <a:pt x="5786" y="3888"/>
                    <a:pt x="6311" y="3775"/>
                    <a:pt x="6811" y="3600"/>
                  </a:cubicBezTo>
                  <a:cubicBezTo>
                    <a:pt x="6861" y="3575"/>
                    <a:pt x="6899" y="3538"/>
                    <a:pt x="6924" y="3488"/>
                  </a:cubicBezTo>
                  <a:cubicBezTo>
                    <a:pt x="6949" y="3376"/>
                    <a:pt x="6911" y="3313"/>
                    <a:pt x="6849" y="3276"/>
                  </a:cubicBezTo>
                  <a:cubicBezTo>
                    <a:pt x="8898" y="2713"/>
                    <a:pt x="10923" y="1938"/>
                    <a:pt x="12685" y="739"/>
                  </a:cubicBezTo>
                  <a:cubicBezTo>
                    <a:pt x="12747" y="689"/>
                    <a:pt x="12785" y="601"/>
                    <a:pt x="12772" y="526"/>
                  </a:cubicBezTo>
                  <a:cubicBezTo>
                    <a:pt x="12897" y="476"/>
                    <a:pt x="13010" y="414"/>
                    <a:pt x="13110" y="339"/>
                  </a:cubicBezTo>
                  <a:cubicBezTo>
                    <a:pt x="13185" y="276"/>
                    <a:pt x="13210" y="164"/>
                    <a:pt x="13160" y="89"/>
                  </a:cubicBezTo>
                  <a:cubicBezTo>
                    <a:pt x="13130" y="29"/>
                    <a:pt x="13064" y="1"/>
                    <a:pt x="130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2" name="Google Shape;5522;p15"/>
            <p:cNvSpPr/>
            <p:nvPr/>
          </p:nvSpPr>
          <p:spPr>
            <a:xfrm>
              <a:off x="6036275" y="4596400"/>
              <a:ext cx="650" cy="325"/>
            </a:xfrm>
            <a:custGeom>
              <a:avLst/>
              <a:gdLst/>
              <a:ahLst/>
              <a:cxnLst/>
              <a:rect l="l" t="t" r="r" b="b"/>
              <a:pathLst>
                <a:path w="26" h="13" extrusionOk="0">
                  <a:moveTo>
                    <a:pt x="1" y="13"/>
                  </a:moveTo>
                  <a:cubicBezTo>
                    <a:pt x="13" y="13"/>
                    <a:pt x="13" y="13"/>
                    <a:pt x="26" y="0"/>
                  </a:cubicBezTo>
                  <a:cubicBezTo>
                    <a:pt x="26" y="0"/>
                    <a:pt x="26" y="0"/>
                    <a:pt x="26" y="0"/>
                  </a:cubicBezTo>
                  <a:cubicBezTo>
                    <a:pt x="13" y="13"/>
                    <a:pt x="13" y="13"/>
                    <a:pt x="1"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3" name="Google Shape;5523;p15"/>
            <p:cNvSpPr/>
            <p:nvPr/>
          </p:nvSpPr>
          <p:spPr>
            <a:xfrm>
              <a:off x="6036275" y="4596700"/>
              <a:ext cx="25" cy="350"/>
            </a:xfrm>
            <a:custGeom>
              <a:avLst/>
              <a:gdLst/>
              <a:ahLst/>
              <a:cxnLst/>
              <a:rect l="l" t="t" r="r" b="b"/>
              <a:pathLst>
                <a:path w="1" h="14" extrusionOk="0">
                  <a:moveTo>
                    <a:pt x="1" y="1"/>
                  </a:moveTo>
                  <a:cubicBezTo>
                    <a:pt x="1" y="13"/>
                    <a:pt x="1" y="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4" name="Google Shape;5524;p15"/>
            <p:cNvSpPr/>
            <p:nvPr/>
          </p:nvSpPr>
          <p:spPr>
            <a:xfrm>
              <a:off x="5620750" y="4750525"/>
              <a:ext cx="138750" cy="44900"/>
            </a:xfrm>
            <a:custGeom>
              <a:avLst/>
              <a:gdLst/>
              <a:ahLst/>
              <a:cxnLst/>
              <a:rect l="l" t="t" r="r" b="b"/>
              <a:pathLst>
                <a:path w="5550" h="1796" extrusionOk="0">
                  <a:moveTo>
                    <a:pt x="414" y="0"/>
                  </a:moveTo>
                  <a:cubicBezTo>
                    <a:pt x="350" y="0"/>
                    <a:pt x="285" y="29"/>
                    <a:pt x="251" y="84"/>
                  </a:cubicBezTo>
                  <a:cubicBezTo>
                    <a:pt x="1" y="421"/>
                    <a:pt x="1051" y="771"/>
                    <a:pt x="1288" y="909"/>
                  </a:cubicBezTo>
                  <a:cubicBezTo>
                    <a:pt x="2625" y="1496"/>
                    <a:pt x="4100" y="1733"/>
                    <a:pt x="5550" y="1796"/>
                  </a:cubicBezTo>
                  <a:cubicBezTo>
                    <a:pt x="4825" y="1708"/>
                    <a:pt x="4050" y="1533"/>
                    <a:pt x="3300" y="1308"/>
                  </a:cubicBezTo>
                  <a:lnTo>
                    <a:pt x="3300" y="1308"/>
                  </a:lnTo>
                  <a:cubicBezTo>
                    <a:pt x="3850" y="1408"/>
                    <a:pt x="4400" y="1446"/>
                    <a:pt x="4962" y="1458"/>
                  </a:cubicBezTo>
                  <a:cubicBezTo>
                    <a:pt x="3763" y="1308"/>
                    <a:pt x="2425" y="996"/>
                    <a:pt x="1476" y="434"/>
                  </a:cubicBezTo>
                  <a:cubicBezTo>
                    <a:pt x="1435" y="393"/>
                    <a:pt x="1377" y="371"/>
                    <a:pt x="1325" y="371"/>
                  </a:cubicBezTo>
                  <a:cubicBezTo>
                    <a:pt x="1266" y="371"/>
                    <a:pt x="1214" y="399"/>
                    <a:pt x="1201" y="459"/>
                  </a:cubicBezTo>
                  <a:cubicBezTo>
                    <a:pt x="1151" y="434"/>
                    <a:pt x="1101" y="409"/>
                    <a:pt x="1063" y="384"/>
                  </a:cubicBezTo>
                  <a:cubicBezTo>
                    <a:pt x="888" y="284"/>
                    <a:pt x="713" y="184"/>
                    <a:pt x="551" y="59"/>
                  </a:cubicBezTo>
                  <a:cubicBezTo>
                    <a:pt x="517" y="19"/>
                    <a:pt x="466" y="0"/>
                    <a:pt x="4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5" name="Google Shape;5525;p15"/>
            <p:cNvSpPr/>
            <p:nvPr/>
          </p:nvSpPr>
          <p:spPr>
            <a:xfrm>
              <a:off x="5603275" y="4685475"/>
              <a:ext cx="86875" cy="43100"/>
            </a:xfrm>
            <a:custGeom>
              <a:avLst/>
              <a:gdLst/>
              <a:ahLst/>
              <a:cxnLst/>
              <a:rect l="l" t="t" r="r" b="b"/>
              <a:pathLst>
                <a:path w="3475" h="1724" extrusionOk="0">
                  <a:moveTo>
                    <a:pt x="162" y="1"/>
                  </a:moveTo>
                  <a:cubicBezTo>
                    <a:pt x="101" y="1"/>
                    <a:pt x="41" y="37"/>
                    <a:pt x="13" y="149"/>
                  </a:cubicBezTo>
                  <a:cubicBezTo>
                    <a:pt x="0" y="236"/>
                    <a:pt x="63" y="311"/>
                    <a:pt x="113" y="361"/>
                  </a:cubicBezTo>
                  <a:cubicBezTo>
                    <a:pt x="275" y="549"/>
                    <a:pt x="488" y="686"/>
                    <a:pt x="700" y="811"/>
                  </a:cubicBezTo>
                  <a:cubicBezTo>
                    <a:pt x="1550" y="1299"/>
                    <a:pt x="2500" y="1611"/>
                    <a:pt x="3474" y="1724"/>
                  </a:cubicBezTo>
                  <a:cubicBezTo>
                    <a:pt x="2899" y="1586"/>
                    <a:pt x="2275" y="1361"/>
                    <a:pt x="1762" y="1099"/>
                  </a:cubicBezTo>
                  <a:lnTo>
                    <a:pt x="1762" y="1099"/>
                  </a:lnTo>
                  <a:cubicBezTo>
                    <a:pt x="2125" y="1211"/>
                    <a:pt x="2487" y="1286"/>
                    <a:pt x="2874" y="1336"/>
                  </a:cubicBezTo>
                  <a:cubicBezTo>
                    <a:pt x="1950" y="1086"/>
                    <a:pt x="1087" y="736"/>
                    <a:pt x="388" y="149"/>
                  </a:cubicBezTo>
                  <a:cubicBezTo>
                    <a:pt x="375" y="149"/>
                    <a:pt x="375" y="136"/>
                    <a:pt x="363" y="124"/>
                  </a:cubicBezTo>
                  <a:cubicBezTo>
                    <a:pt x="350" y="111"/>
                    <a:pt x="350" y="111"/>
                    <a:pt x="338" y="99"/>
                  </a:cubicBezTo>
                  <a:cubicBezTo>
                    <a:pt x="317" y="57"/>
                    <a:pt x="239"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6" name="Google Shape;5526;p15"/>
            <p:cNvSpPr/>
            <p:nvPr/>
          </p:nvSpPr>
          <p:spPr>
            <a:xfrm>
              <a:off x="5584025" y="4635675"/>
              <a:ext cx="152050" cy="51025"/>
            </a:xfrm>
            <a:custGeom>
              <a:avLst/>
              <a:gdLst/>
              <a:ahLst/>
              <a:cxnLst/>
              <a:rect l="l" t="t" r="r" b="b"/>
              <a:pathLst>
                <a:path w="6082" h="2041" extrusionOk="0">
                  <a:moveTo>
                    <a:pt x="129" y="0"/>
                  </a:moveTo>
                  <a:cubicBezTo>
                    <a:pt x="65" y="0"/>
                    <a:pt x="1" y="61"/>
                    <a:pt x="20" y="129"/>
                  </a:cubicBezTo>
                  <a:cubicBezTo>
                    <a:pt x="45" y="179"/>
                    <a:pt x="95" y="241"/>
                    <a:pt x="133" y="291"/>
                  </a:cubicBezTo>
                  <a:cubicBezTo>
                    <a:pt x="120" y="316"/>
                    <a:pt x="120" y="354"/>
                    <a:pt x="133" y="404"/>
                  </a:cubicBezTo>
                  <a:cubicBezTo>
                    <a:pt x="170" y="441"/>
                    <a:pt x="220" y="491"/>
                    <a:pt x="283" y="529"/>
                  </a:cubicBezTo>
                  <a:cubicBezTo>
                    <a:pt x="233" y="554"/>
                    <a:pt x="195" y="604"/>
                    <a:pt x="220" y="679"/>
                  </a:cubicBezTo>
                  <a:cubicBezTo>
                    <a:pt x="595" y="1041"/>
                    <a:pt x="1133" y="1216"/>
                    <a:pt x="1607" y="1416"/>
                  </a:cubicBezTo>
                  <a:cubicBezTo>
                    <a:pt x="2645" y="1804"/>
                    <a:pt x="3757" y="1916"/>
                    <a:pt x="4844" y="2041"/>
                  </a:cubicBezTo>
                  <a:cubicBezTo>
                    <a:pt x="3657" y="1804"/>
                    <a:pt x="2395" y="1554"/>
                    <a:pt x="1308" y="1054"/>
                  </a:cubicBezTo>
                  <a:lnTo>
                    <a:pt x="1308" y="1054"/>
                  </a:lnTo>
                  <a:cubicBezTo>
                    <a:pt x="2735" y="1566"/>
                    <a:pt x="4877" y="1816"/>
                    <a:pt x="6001" y="1816"/>
                  </a:cubicBezTo>
                  <a:cubicBezTo>
                    <a:pt x="6028" y="1816"/>
                    <a:pt x="6055" y="1816"/>
                    <a:pt x="6081" y="1816"/>
                  </a:cubicBezTo>
                  <a:cubicBezTo>
                    <a:pt x="5007" y="1766"/>
                    <a:pt x="3957" y="1504"/>
                    <a:pt x="2907" y="1279"/>
                  </a:cubicBezTo>
                  <a:cubicBezTo>
                    <a:pt x="2845" y="1266"/>
                    <a:pt x="2770" y="1241"/>
                    <a:pt x="2695" y="1229"/>
                  </a:cubicBezTo>
                  <a:lnTo>
                    <a:pt x="2695" y="1229"/>
                  </a:lnTo>
                  <a:cubicBezTo>
                    <a:pt x="3427" y="1341"/>
                    <a:pt x="4138" y="1393"/>
                    <a:pt x="4601" y="1393"/>
                  </a:cubicBezTo>
                  <a:cubicBezTo>
                    <a:pt x="4652" y="1393"/>
                    <a:pt x="4700" y="1392"/>
                    <a:pt x="4744" y="1391"/>
                  </a:cubicBezTo>
                  <a:cubicBezTo>
                    <a:pt x="3832" y="1341"/>
                    <a:pt x="2857" y="1154"/>
                    <a:pt x="2057" y="929"/>
                  </a:cubicBezTo>
                  <a:cubicBezTo>
                    <a:pt x="1383" y="754"/>
                    <a:pt x="658" y="516"/>
                    <a:pt x="270" y="104"/>
                  </a:cubicBezTo>
                  <a:cubicBezTo>
                    <a:pt x="258" y="91"/>
                    <a:pt x="208" y="17"/>
                    <a:pt x="183" y="17"/>
                  </a:cubicBezTo>
                  <a:cubicBezTo>
                    <a:pt x="166" y="5"/>
                    <a:pt x="148"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7" name="Google Shape;5527;p15"/>
            <p:cNvSpPr/>
            <p:nvPr/>
          </p:nvSpPr>
          <p:spPr>
            <a:xfrm>
              <a:off x="5978175" y="4756050"/>
              <a:ext cx="49375" cy="36050"/>
            </a:xfrm>
            <a:custGeom>
              <a:avLst/>
              <a:gdLst/>
              <a:ahLst/>
              <a:cxnLst/>
              <a:rect l="l" t="t" r="r" b="b"/>
              <a:pathLst>
                <a:path w="1975" h="1442" extrusionOk="0">
                  <a:moveTo>
                    <a:pt x="1975" y="0"/>
                  </a:moveTo>
                  <a:cubicBezTo>
                    <a:pt x="1900" y="50"/>
                    <a:pt x="1837" y="100"/>
                    <a:pt x="1775" y="150"/>
                  </a:cubicBezTo>
                  <a:cubicBezTo>
                    <a:pt x="1775" y="138"/>
                    <a:pt x="1775" y="138"/>
                    <a:pt x="1762" y="138"/>
                  </a:cubicBezTo>
                  <a:cubicBezTo>
                    <a:pt x="1745" y="114"/>
                    <a:pt x="1722" y="105"/>
                    <a:pt x="1699" y="105"/>
                  </a:cubicBezTo>
                  <a:cubicBezTo>
                    <a:pt x="1672" y="105"/>
                    <a:pt x="1645" y="118"/>
                    <a:pt x="1625" y="138"/>
                  </a:cubicBezTo>
                  <a:cubicBezTo>
                    <a:pt x="1600" y="150"/>
                    <a:pt x="1587" y="163"/>
                    <a:pt x="1562" y="188"/>
                  </a:cubicBezTo>
                  <a:cubicBezTo>
                    <a:pt x="1400" y="313"/>
                    <a:pt x="1237" y="450"/>
                    <a:pt x="1075" y="588"/>
                  </a:cubicBezTo>
                  <a:cubicBezTo>
                    <a:pt x="1012" y="625"/>
                    <a:pt x="937" y="675"/>
                    <a:pt x="875" y="725"/>
                  </a:cubicBezTo>
                  <a:cubicBezTo>
                    <a:pt x="688" y="837"/>
                    <a:pt x="338" y="1012"/>
                    <a:pt x="125" y="1175"/>
                  </a:cubicBezTo>
                  <a:cubicBezTo>
                    <a:pt x="113" y="1200"/>
                    <a:pt x="100" y="1225"/>
                    <a:pt x="113" y="1237"/>
                  </a:cubicBezTo>
                  <a:cubicBezTo>
                    <a:pt x="88" y="1250"/>
                    <a:pt x="75" y="1262"/>
                    <a:pt x="50" y="1275"/>
                  </a:cubicBezTo>
                  <a:cubicBezTo>
                    <a:pt x="0" y="1325"/>
                    <a:pt x="25" y="1412"/>
                    <a:pt x="88" y="1437"/>
                  </a:cubicBezTo>
                  <a:cubicBezTo>
                    <a:pt x="99" y="1440"/>
                    <a:pt x="109" y="1441"/>
                    <a:pt x="120" y="1441"/>
                  </a:cubicBezTo>
                  <a:cubicBezTo>
                    <a:pt x="207" y="1441"/>
                    <a:pt x="285" y="1358"/>
                    <a:pt x="363" y="1325"/>
                  </a:cubicBezTo>
                  <a:cubicBezTo>
                    <a:pt x="588" y="1187"/>
                    <a:pt x="800" y="1025"/>
                    <a:pt x="1000" y="875"/>
                  </a:cubicBezTo>
                  <a:cubicBezTo>
                    <a:pt x="1262" y="700"/>
                    <a:pt x="1512" y="513"/>
                    <a:pt x="1750" y="300"/>
                  </a:cubicBezTo>
                  <a:cubicBezTo>
                    <a:pt x="1787" y="275"/>
                    <a:pt x="1800" y="213"/>
                    <a:pt x="1787" y="175"/>
                  </a:cubicBezTo>
                  <a:cubicBezTo>
                    <a:pt x="1850" y="113"/>
                    <a:pt x="1912" y="63"/>
                    <a:pt x="19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8" name="Google Shape;5528;p15"/>
            <p:cNvSpPr/>
            <p:nvPr/>
          </p:nvSpPr>
          <p:spPr>
            <a:xfrm>
              <a:off x="6021900" y="4763175"/>
              <a:ext cx="300" cy="400"/>
            </a:xfrm>
            <a:custGeom>
              <a:avLst/>
              <a:gdLst/>
              <a:ahLst/>
              <a:cxnLst/>
              <a:rect l="l" t="t" r="r" b="b"/>
              <a:pathLst>
                <a:path w="12" h="16" extrusionOk="0">
                  <a:moveTo>
                    <a:pt x="10" y="1"/>
                  </a:moveTo>
                  <a:cubicBezTo>
                    <a:pt x="9" y="1"/>
                    <a:pt x="6" y="5"/>
                    <a:pt x="1" y="15"/>
                  </a:cubicBezTo>
                  <a:cubicBezTo>
                    <a:pt x="8" y="8"/>
                    <a:pt x="11"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9" name="Google Shape;5529;p15"/>
            <p:cNvSpPr/>
            <p:nvPr/>
          </p:nvSpPr>
          <p:spPr>
            <a:xfrm>
              <a:off x="5862575" y="4720425"/>
              <a:ext cx="115300" cy="36900"/>
            </a:xfrm>
            <a:custGeom>
              <a:avLst/>
              <a:gdLst/>
              <a:ahLst/>
              <a:cxnLst/>
              <a:rect l="l" t="t" r="r" b="b"/>
              <a:pathLst>
                <a:path w="4612" h="1476" extrusionOk="0">
                  <a:moveTo>
                    <a:pt x="4612" y="1"/>
                  </a:moveTo>
                  <a:lnTo>
                    <a:pt x="4612" y="1"/>
                  </a:lnTo>
                  <a:cubicBezTo>
                    <a:pt x="3087" y="538"/>
                    <a:pt x="1538" y="1000"/>
                    <a:pt x="0" y="1475"/>
                  </a:cubicBezTo>
                  <a:cubicBezTo>
                    <a:pt x="1625" y="1213"/>
                    <a:pt x="3337" y="950"/>
                    <a:pt x="4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0" name="Google Shape;5530;p15"/>
            <p:cNvSpPr/>
            <p:nvPr/>
          </p:nvSpPr>
          <p:spPr>
            <a:xfrm>
              <a:off x="5887575" y="4718875"/>
              <a:ext cx="73125" cy="24700"/>
            </a:xfrm>
            <a:custGeom>
              <a:avLst/>
              <a:gdLst/>
              <a:ahLst/>
              <a:cxnLst/>
              <a:rect l="l" t="t" r="r" b="b"/>
              <a:pathLst>
                <a:path w="2925" h="988" extrusionOk="0">
                  <a:moveTo>
                    <a:pt x="2924" y="0"/>
                  </a:moveTo>
                  <a:lnTo>
                    <a:pt x="2924" y="0"/>
                  </a:lnTo>
                  <a:cubicBezTo>
                    <a:pt x="1925" y="275"/>
                    <a:pt x="975" y="650"/>
                    <a:pt x="0" y="987"/>
                  </a:cubicBezTo>
                  <a:cubicBezTo>
                    <a:pt x="1012" y="825"/>
                    <a:pt x="2075" y="575"/>
                    <a:pt x="29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1" name="Google Shape;5531;p15"/>
            <p:cNvSpPr/>
            <p:nvPr/>
          </p:nvSpPr>
          <p:spPr>
            <a:xfrm>
              <a:off x="5907550" y="4726375"/>
              <a:ext cx="17525" cy="6575"/>
            </a:xfrm>
            <a:custGeom>
              <a:avLst/>
              <a:gdLst/>
              <a:ahLst/>
              <a:cxnLst/>
              <a:rect l="l" t="t" r="r" b="b"/>
              <a:pathLst>
                <a:path w="701" h="263" extrusionOk="0">
                  <a:moveTo>
                    <a:pt x="701" y="0"/>
                  </a:moveTo>
                  <a:lnTo>
                    <a:pt x="701" y="0"/>
                  </a:lnTo>
                  <a:cubicBezTo>
                    <a:pt x="463" y="63"/>
                    <a:pt x="226" y="162"/>
                    <a:pt x="1" y="262"/>
                  </a:cubicBezTo>
                  <a:cubicBezTo>
                    <a:pt x="238" y="200"/>
                    <a:pt x="513" y="125"/>
                    <a:pt x="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2" name="Google Shape;5532;p15"/>
            <p:cNvSpPr/>
            <p:nvPr/>
          </p:nvSpPr>
          <p:spPr>
            <a:xfrm>
              <a:off x="5854775" y="4781650"/>
              <a:ext cx="111550" cy="27850"/>
            </a:xfrm>
            <a:custGeom>
              <a:avLst/>
              <a:gdLst/>
              <a:ahLst/>
              <a:cxnLst/>
              <a:rect l="l" t="t" r="r" b="b"/>
              <a:pathLst>
                <a:path w="4462" h="1114" extrusionOk="0">
                  <a:moveTo>
                    <a:pt x="4461" y="1"/>
                  </a:moveTo>
                  <a:lnTo>
                    <a:pt x="4461" y="1"/>
                  </a:lnTo>
                  <a:cubicBezTo>
                    <a:pt x="2962" y="351"/>
                    <a:pt x="1450" y="663"/>
                    <a:pt x="0" y="1113"/>
                  </a:cubicBezTo>
                  <a:cubicBezTo>
                    <a:pt x="1525" y="938"/>
                    <a:pt x="3137" y="751"/>
                    <a:pt x="4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3" name="Google Shape;5533;p15"/>
            <p:cNvSpPr/>
            <p:nvPr/>
          </p:nvSpPr>
          <p:spPr>
            <a:xfrm>
              <a:off x="5893200" y="4791025"/>
              <a:ext cx="61875" cy="20350"/>
            </a:xfrm>
            <a:custGeom>
              <a:avLst/>
              <a:gdLst/>
              <a:ahLst/>
              <a:cxnLst/>
              <a:rect l="l" t="t" r="r" b="b"/>
              <a:pathLst>
                <a:path w="2475" h="814" extrusionOk="0">
                  <a:moveTo>
                    <a:pt x="2474" y="1"/>
                  </a:moveTo>
                  <a:lnTo>
                    <a:pt x="2474" y="1"/>
                  </a:lnTo>
                  <a:cubicBezTo>
                    <a:pt x="1637" y="201"/>
                    <a:pt x="825" y="526"/>
                    <a:pt x="0" y="813"/>
                  </a:cubicBezTo>
                  <a:cubicBezTo>
                    <a:pt x="862" y="688"/>
                    <a:pt x="1750" y="476"/>
                    <a:pt x="2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4" name="Google Shape;5534;p15"/>
            <p:cNvSpPr/>
            <p:nvPr/>
          </p:nvSpPr>
          <p:spPr>
            <a:xfrm>
              <a:off x="5912875" y="4806975"/>
              <a:ext cx="18150" cy="6275"/>
            </a:xfrm>
            <a:custGeom>
              <a:avLst/>
              <a:gdLst/>
              <a:ahLst/>
              <a:cxnLst/>
              <a:rect l="l" t="t" r="r" b="b"/>
              <a:pathLst>
                <a:path w="726" h="251" extrusionOk="0">
                  <a:moveTo>
                    <a:pt x="725" y="0"/>
                  </a:moveTo>
                  <a:lnTo>
                    <a:pt x="725" y="0"/>
                  </a:lnTo>
                  <a:cubicBezTo>
                    <a:pt x="475" y="50"/>
                    <a:pt x="238" y="150"/>
                    <a:pt x="0" y="250"/>
                  </a:cubicBezTo>
                  <a:cubicBezTo>
                    <a:pt x="250" y="200"/>
                    <a:pt x="538" y="113"/>
                    <a:pt x="7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5" name="Google Shape;5535;p15"/>
            <p:cNvSpPr/>
            <p:nvPr/>
          </p:nvSpPr>
          <p:spPr>
            <a:xfrm>
              <a:off x="5889125" y="4821025"/>
              <a:ext cx="48775" cy="16275"/>
            </a:xfrm>
            <a:custGeom>
              <a:avLst/>
              <a:gdLst/>
              <a:ahLst/>
              <a:cxnLst/>
              <a:rect l="l" t="t" r="r" b="b"/>
              <a:pathLst>
                <a:path w="1951" h="651" extrusionOk="0">
                  <a:moveTo>
                    <a:pt x="1950" y="1"/>
                  </a:moveTo>
                  <a:lnTo>
                    <a:pt x="1950" y="1"/>
                  </a:lnTo>
                  <a:cubicBezTo>
                    <a:pt x="1288" y="188"/>
                    <a:pt x="651" y="425"/>
                    <a:pt x="1" y="650"/>
                  </a:cubicBezTo>
                  <a:cubicBezTo>
                    <a:pt x="676" y="538"/>
                    <a:pt x="1375" y="388"/>
                    <a:pt x="19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6" name="Google Shape;5536;p15"/>
            <p:cNvSpPr/>
            <p:nvPr/>
          </p:nvSpPr>
          <p:spPr>
            <a:xfrm>
              <a:off x="5835700" y="4668250"/>
              <a:ext cx="122800" cy="35325"/>
            </a:xfrm>
            <a:custGeom>
              <a:avLst/>
              <a:gdLst/>
              <a:ahLst/>
              <a:cxnLst/>
              <a:rect l="l" t="t" r="r" b="b"/>
              <a:pathLst>
                <a:path w="4912" h="1413" extrusionOk="0">
                  <a:moveTo>
                    <a:pt x="4912" y="1"/>
                  </a:moveTo>
                  <a:lnTo>
                    <a:pt x="4912" y="1"/>
                  </a:lnTo>
                  <a:cubicBezTo>
                    <a:pt x="4874" y="13"/>
                    <a:pt x="4837" y="26"/>
                    <a:pt x="4787" y="38"/>
                  </a:cubicBezTo>
                  <a:cubicBezTo>
                    <a:pt x="4362" y="176"/>
                    <a:pt x="3950" y="263"/>
                    <a:pt x="3475" y="363"/>
                  </a:cubicBezTo>
                  <a:cubicBezTo>
                    <a:pt x="2400" y="625"/>
                    <a:pt x="1163" y="1125"/>
                    <a:pt x="1" y="1413"/>
                  </a:cubicBezTo>
                  <a:cubicBezTo>
                    <a:pt x="1413" y="1263"/>
                    <a:pt x="2837" y="1013"/>
                    <a:pt x="4125" y="388"/>
                  </a:cubicBezTo>
                  <a:cubicBezTo>
                    <a:pt x="4387" y="263"/>
                    <a:pt x="4650" y="138"/>
                    <a:pt x="49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7" name="Google Shape;5537;p15"/>
            <p:cNvSpPr/>
            <p:nvPr/>
          </p:nvSpPr>
          <p:spPr>
            <a:xfrm>
              <a:off x="5742300" y="4601700"/>
              <a:ext cx="209025" cy="42625"/>
            </a:xfrm>
            <a:custGeom>
              <a:avLst/>
              <a:gdLst/>
              <a:ahLst/>
              <a:cxnLst/>
              <a:rect l="l" t="t" r="r" b="b"/>
              <a:pathLst>
                <a:path w="8361" h="1705" extrusionOk="0">
                  <a:moveTo>
                    <a:pt x="8361" y="1"/>
                  </a:moveTo>
                  <a:lnTo>
                    <a:pt x="8361" y="1"/>
                  </a:lnTo>
                  <a:cubicBezTo>
                    <a:pt x="8148" y="63"/>
                    <a:pt x="7998" y="101"/>
                    <a:pt x="7823" y="151"/>
                  </a:cubicBezTo>
                  <a:cubicBezTo>
                    <a:pt x="6836" y="401"/>
                    <a:pt x="5836" y="651"/>
                    <a:pt x="4849" y="876"/>
                  </a:cubicBezTo>
                  <a:cubicBezTo>
                    <a:pt x="5224" y="763"/>
                    <a:pt x="5599" y="626"/>
                    <a:pt x="5949" y="426"/>
                  </a:cubicBezTo>
                  <a:lnTo>
                    <a:pt x="5949" y="426"/>
                  </a:lnTo>
                  <a:cubicBezTo>
                    <a:pt x="4637" y="601"/>
                    <a:pt x="3349" y="926"/>
                    <a:pt x="2037" y="1163"/>
                  </a:cubicBezTo>
                  <a:cubicBezTo>
                    <a:pt x="2139" y="1165"/>
                    <a:pt x="2242" y="1166"/>
                    <a:pt x="2344" y="1166"/>
                  </a:cubicBezTo>
                  <a:cubicBezTo>
                    <a:pt x="2920" y="1166"/>
                    <a:pt x="3500" y="1134"/>
                    <a:pt x="4062" y="1038"/>
                  </a:cubicBezTo>
                  <a:lnTo>
                    <a:pt x="4062" y="1038"/>
                  </a:lnTo>
                  <a:cubicBezTo>
                    <a:pt x="2725" y="1326"/>
                    <a:pt x="1375" y="1538"/>
                    <a:pt x="0" y="1613"/>
                  </a:cubicBezTo>
                  <a:cubicBezTo>
                    <a:pt x="682" y="1669"/>
                    <a:pt x="1351" y="1704"/>
                    <a:pt x="2010" y="1704"/>
                  </a:cubicBezTo>
                  <a:cubicBezTo>
                    <a:pt x="4132" y="1704"/>
                    <a:pt x="6149" y="1340"/>
                    <a:pt x="8123" y="138"/>
                  </a:cubicBezTo>
                  <a:cubicBezTo>
                    <a:pt x="8198" y="88"/>
                    <a:pt x="8298" y="38"/>
                    <a:pt x="8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8" name="Google Shape;5538;p15"/>
            <p:cNvSpPr/>
            <p:nvPr/>
          </p:nvSpPr>
          <p:spPr>
            <a:xfrm>
              <a:off x="5819775" y="4611700"/>
              <a:ext cx="40325" cy="6850"/>
            </a:xfrm>
            <a:custGeom>
              <a:avLst/>
              <a:gdLst/>
              <a:ahLst/>
              <a:cxnLst/>
              <a:rect l="l" t="t" r="r" b="b"/>
              <a:pathLst>
                <a:path w="1613" h="274" extrusionOk="0">
                  <a:moveTo>
                    <a:pt x="1612" y="1"/>
                  </a:moveTo>
                  <a:lnTo>
                    <a:pt x="1612" y="1"/>
                  </a:lnTo>
                  <a:cubicBezTo>
                    <a:pt x="1063" y="13"/>
                    <a:pt x="538" y="188"/>
                    <a:pt x="0" y="263"/>
                  </a:cubicBezTo>
                  <a:cubicBezTo>
                    <a:pt x="95" y="270"/>
                    <a:pt x="191" y="273"/>
                    <a:pt x="289" y="273"/>
                  </a:cubicBezTo>
                  <a:cubicBezTo>
                    <a:pt x="745" y="273"/>
                    <a:pt x="1221" y="196"/>
                    <a:pt x="1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9" name="Google Shape;5539;p15"/>
            <p:cNvSpPr/>
            <p:nvPr/>
          </p:nvSpPr>
          <p:spPr>
            <a:xfrm>
              <a:off x="5650450" y="4529775"/>
              <a:ext cx="264000" cy="58825"/>
            </a:xfrm>
            <a:custGeom>
              <a:avLst/>
              <a:gdLst/>
              <a:ahLst/>
              <a:cxnLst/>
              <a:rect l="l" t="t" r="r" b="b"/>
              <a:pathLst>
                <a:path w="10560" h="2353" extrusionOk="0">
                  <a:moveTo>
                    <a:pt x="8585" y="0"/>
                  </a:moveTo>
                  <a:cubicBezTo>
                    <a:pt x="5666" y="0"/>
                    <a:pt x="2547" y="212"/>
                    <a:pt x="263" y="2091"/>
                  </a:cubicBezTo>
                  <a:cubicBezTo>
                    <a:pt x="175" y="2178"/>
                    <a:pt x="88" y="2266"/>
                    <a:pt x="0" y="2353"/>
                  </a:cubicBezTo>
                  <a:cubicBezTo>
                    <a:pt x="188" y="2228"/>
                    <a:pt x="363" y="2128"/>
                    <a:pt x="563" y="2028"/>
                  </a:cubicBezTo>
                  <a:cubicBezTo>
                    <a:pt x="1712" y="1478"/>
                    <a:pt x="2400" y="1341"/>
                    <a:pt x="3512" y="1066"/>
                  </a:cubicBezTo>
                  <a:cubicBezTo>
                    <a:pt x="3824" y="991"/>
                    <a:pt x="4137" y="916"/>
                    <a:pt x="4449" y="853"/>
                  </a:cubicBezTo>
                  <a:lnTo>
                    <a:pt x="4449" y="853"/>
                  </a:lnTo>
                  <a:cubicBezTo>
                    <a:pt x="3674" y="1078"/>
                    <a:pt x="2937" y="1416"/>
                    <a:pt x="2262" y="1891"/>
                  </a:cubicBezTo>
                  <a:cubicBezTo>
                    <a:pt x="2225" y="1916"/>
                    <a:pt x="2162" y="1953"/>
                    <a:pt x="2137" y="1978"/>
                  </a:cubicBezTo>
                  <a:cubicBezTo>
                    <a:pt x="2450" y="1878"/>
                    <a:pt x="2762" y="1778"/>
                    <a:pt x="3074" y="1678"/>
                  </a:cubicBezTo>
                  <a:cubicBezTo>
                    <a:pt x="3499" y="1553"/>
                    <a:pt x="3974" y="1428"/>
                    <a:pt x="4474" y="1303"/>
                  </a:cubicBezTo>
                  <a:lnTo>
                    <a:pt x="4474" y="1303"/>
                  </a:lnTo>
                  <a:cubicBezTo>
                    <a:pt x="4024" y="1503"/>
                    <a:pt x="3587" y="1791"/>
                    <a:pt x="3299" y="2003"/>
                  </a:cubicBezTo>
                  <a:cubicBezTo>
                    <a:pt x="4112" y="1703"/>
                    <a:pt x="4961" y="1478"/>
                    <a:pt x="5849" y="1278"/>
                  </a:cubicBezTo>
                  <a:lnTo>
                    <a:pt x="5849" y="1278"/>
                  </a:lnTo>
                  <a:cubicBezTo>
                    <a:pt x="5536" y="1366"/>
                    <a:pt x="5224" y="1478"/>
                    <a:pt x="4936" y="1628"/>
                  </a:cubicBezTo>
                  <a:cubicBezTo>
                    <a:pt x="5974" y="1528"/>
                    <a:pt x="6961" y="1228"/>
                    <a:pt x="7973" y="1066"/>
                  </a:cubicBezTo>
                  <a:cubicBezTo>
                    <a:pt x="7876" y="1063"/>
                    <a:pt x="7777" y="1061"/>
                    <a:pt x="7677" y="1061"/>
                  </a:cubicBezTo>
                  <a:cubicBezTo>
                    <a:pt x="7355" y="1061"/>
                    <a:pt x="7023" y="1078"/>
                    <a:pt x="6698" y="1116"/>
                  </a:cubicBezTo>
                  <a:cubicBezTo>
                    <a:pt x="7323" y="1003"/>
                    <a:pt x="7961" y="903"/>
                    <a:pt x="8610" y="816"/>
                  </a:cubicBezTo>
                  <a:cubicBezTo>
                    <a:pt x="8341" y="807"/>
                    <a:pt x="8069" y="802"/>
                    <a:pt x="7798" y="802"/>
                  </a:cubicBezTo>
                  <a:cubicBezTo>
                    <a:pt x="7290" y="802"/>
                    <a:pt x="6783" y="821"/>
                    <a:pt x="6286" y="878"/>
                  </a:cubicBezTo>
                  <a:cubicBezTo>
                    <a:pt x="7211" y="691"/>
                    <a:pt x="8161" y="541"/>
                    <a:pt x="9060" y="479"/>
                  </a:cubicBezTo>
                  <a:cubicBezTo>
                    <a:pt x="8616" y="442"/>
                    <a:pt x="8168" y="423"/>
                    <a:pt x="7718" y="423"/>
                  </a:cubicBezTo>
                  <a:cubicBezTo>
                    <a:pt x="7395" y="423"/>
                    <a:pt x="7072" y="433"/>
                    <a:pt x="6748" y="454"/>
                  </a:cubicBezTo>
                  <a:cubicBezTo>
                    <a:pt x="8011" y="266"/>
                    <a:pt x="9285" y="129"/>
                    <a:pt x="10560" y="16"/>
                  </a:cubicBezTo>
                  <a:cubicBezTo>
                    <a:pt x="9920" y="11"/>
                    <a:pt x="9258" y="0"/>
                    <a:pt x="8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0" name="Google Shape;5540;p15"/>
            <p:cNvSpPr/>
            <p:nvPr/>
          </p:nvSpPr>
          <p:spPr>
            <a:xfrm>
              <a:off x="5795725" y="4562025"/>
              <a:ext cx="50950" cy="10025"/>
            </a:xfrm>
            <a:custGeom>
              <a:avLst/>
              <a:gdLst/>
              <a:ahLst/>
              <a:cxnLst/>
              <a:rect l="l" t="t" r="r" b="b"/>
              <a:pathLst>
                <a:path w="2038" h="401" extrusionOk="0">
                  <a:moveTo>
                    <a:pt x="2037" y="1"/>
                  </a:moveTo>
                  <a:cubicBezTo>
                    <a:pt x="1350" y="26"/>
                    <a:pt x="625" y="88"/>
                    <a:pt x="0" y="401"/>
                  </a:cubicBezTo>
                  <a:cubicBezTo>
                    <a:pt x="687" y="338"/>
                    <a:pt x="1362" y="163"/>
                    <a:pt x="20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1" name="Google Shape;5541;p15"/>
            <p:cNvSpPr/>
            <p:nvPr/>
          </p:nvSpPr>
          <p:spPr>
            <a:xfrm>
              <a:off x="5816325" y="4570950"/>
              <a:ext cx="29725" cy="5175"/>
            </a:xfrm>
            <a:custGeom>
              <a:avLst/>
              <a:gdLst/>
              <a:ahLst/>
              <a:cxnLst/>
              <a:rect l="l" t="t" r="r" b="b"/>
              <a:pathLst>
                <a:path w="1189" h="207" extrusionOk="0">
                  <a:moveTo>
                    <a:pt x="1017" y="1"/>
                  </a:moveTo>
                  <a:cubicBezTo>
                    <a:pt x="669" y="1"/>
                    <a:pt x="312" y="67"/>
                    <a:pt x="1" y="206"/>
                  </a:cubicBezTo>
                  <a:cubicBezTo>
                    <a:pt x="401" y="181"/>
                    <a:pt x="788" y="56"/>
                    <a:pt x="1188" y="6"/>
                  </a:cubicBezTo>
                  <a:cubicBezTo>
                    <a:pt x="1132" y="3"/>
                    <a:pt x="1075" y="1"/>
                    <a:pt x="10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2" name="Google Shape;5542;p15"/>
            <p:cNvSpPr/>
            <p:nvPr/>
          </p:nvSpPr>
          <p:spPr>
            <a:xfrm>
              <a:off x="5831325" y="4583275"/>
              <a:ext cx="5350" cy="975"/>
            </a:xfrm>
            <a:custGeom>
              <a:avLst/>
              <a:gdLst/>
              <a:ahLst/>
              <a:cxnLst/>
              <a:rect l="l" t="t" r="r" b="b"/>
              <a:pathLst>
                <a:path w="214" h="39" extrusionOk="0">
                  <a:moveTo>
                    <a:pt x="213" y="1"/>
                  </a:moveTo>
                  <a:cubicBezTo>
                    <a:pt x="138" y="1"/>
                    <a:pt x="63" y="13"/>
                    <a:pt x="1" y="38"/>
                  </a:cubicBezTo>
                  <a:cubicBezTo>
                    <a:pt x="76" y="38"/>
                    <a:pt x="151" y="26"/>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3" name="Google Shape;5543;p15"/>
            <p:cNvSpPr/>
            <p:nvPr/>
          </p:nvSpPr>
          <p:spPr>
            <a:xfrm>
              <a:off x="5614475" y="4597025"/>
              <a:ext cx="26000" cy="31225"/>
            </a:xfrm>
            <a:custGeom>
              <a:avLst/>
              <a:gdLst/>
              <a:ahLst/>
              <a:cxnLst/>
              <a:rect l="l" t="t" r="r" b="b"/>
              <a:pathLst>
                <a:path w="1040" h="1249" extrusionOk="0">
                  <a:moveTo>
                    <a:pt x="1039" y="0"/>
                  </a:moveTo>
                  <a:lnTo>
                    <a:pt x="1039" y="0"/>
                  </a:lnTo>
                  <a:cubicBezTo>
                    <a:pt x="639" y="288"/>
                    <a:pt x="240" y="638"/>
                    <a:pt x="40" y="1100"/>
                  </a:cubicBezTo>
                  <a:cubicBezTo>
                    <a:pt x="0" y="1186"/>
                    <a:pt x="74" y="1248"/>
                    <a:pt x="144" y="1248"/>
                  </a:cubicBezTo>
                  <a:cubicBezTo>
                    <a:pt x="186" y="1248"/>
                    <a:pt x="226" y="1226"/>
                    <a:pt x="240" y="1175"/>
                  </a:cubicBezTo>
                  <a:cubicBezTo>
                    <a:pt x="427" y="750"/>
                    <a:pt x="677" y="350"/>
                    <a:pt x="10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4" name="Google Shape;5544;p15"/>
            <p:cNvSpPr/>
            <p:nvPr/>
          </p:nvSpPr>
          <p:spPr>
            <a:xfrm>
              <a:off x="5622950" y="4607950"/>
              <a:ext cx="12825" cy="25450"/>
            </a:xfrm>
            <a:custGeom>
              <a:avLst/>
              <a:gdLst/>
              <a:ahLst/>
              <a:cxnLst/>
              <a:rect l="l" t="t" r="r" b="b"/>
              <a:pathLst>
                <a:path w="513" h="1018" extrusionOk="0">
                  <a:moveTo>
                    <a:pt x="513" y="1"/>
                  </a:moveTo>
                  <a:lnTo>
                    <a:pt x="513" y="1"/>
                  </a:lnTo>
                  <a:cubicBezTo>
                    <a:pt x="275" y="276"/>
                    <a:pt x="25" y="601"/>
                    <a:pt x="0" y="963"/>
                  </a:cubicBezTo>
                  <a:cubicBezTo>
                    <a:pt x="6" y="999"/>
                    <a:pt x="38" y="1018"/>
                    <a:pt x="70" y="1018"/>
                  </a:cubicBezTo>
                  <a:cubicBezTo>
                    <a:pt x="104" y="1018"/>
                    <a:pt x="138" y="996"/>
                    <a:pt x="138" y="951"/>
                  </a:cubicBezTo>
                  <a:cubicBezTo>
                    <a:pt x="188" y="626"/>
                    <a:pt x="325" y="30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5" name="Google Shape;5545;p15"/>
            <p:cNvSpPr/>
            <p:nvPr/>
          </p:nvSpPr>
          <p:spPr>
            <a:xfrm>
              <a:off x="5630125" y="4618575"/>
              <a:ext cx="5650" cy="17250"/>
            </a:xfrm>
            <a:custGeom>
              <a:avLst/>
              <a:gdLst/>
              <a:ahLst/>
              <a:cxnLst/>
              <a:rect l="l" t="t" r="r" b="b"/>
              <a:pathLst>
                <a:path w="226" h="690" extrusionOk="0">
                  <a:moveTo>
                    <a:pt x="226" y="1"/>
                  </a:moveTo>
                  <a:cubicBezTo>
                    <a:pt x="126" y="201"/>
                    <a:pt x="1" y="426"/>
                    <a:pt x="63" y="651"/>
                  </a:cubicBezTo>
                  <a:cubicBezTo>
                    <a:pt x="70" y="677"/>
                    <a:pt x="91" y="690"/>
                    <a:pt x="111" y="690"/>
                  </a:cubicBezTo>
                  <a:cubicBezTo>
                    <a:pt x="128" y="690"/>
                    <a:pt x="145" y="680"/>
                    <a:pt x="151" y="663"/>
                  </a:cubicBezTo>
                  <a:cubicBezTo>
                    <a:pt x="126" y="438"/>
                    <a:pt x="151" y="226"/>
                    <a:pt x="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6" name="Google Shape;5546;p15"/>
            <p:cNvSpPr/>
            <p:nvPr/>
          </p:nvSpPr>
          <p:spPr>
            <a:xfrm>
              <a:off x="5970675" y="4541725"/>
              <a:ext cx="58450" cy="40750"/>
            </a:xfrm>
            <a:custGeom>
              <a:avLst/>
              <a:gdLst/>
              <a:ahLst/>
              <a:cxnLst/>
              <a:rect l="l" t="t" r="r" b="b"/>
              <a:pathLst>
                <a:path w="2338" h="1630" extrusionOk="0">
                  <a:moveTo>
                    <a:pt x="0" y="1"/>
                  </a:moveTo>
                  <a:lnTo>
                    <a:pt x="0" y="1"/>
                  </a:lnTo>
                  <a:cubicBezTo>
                    <a:pt x="750" y="188"/>
                    <a:pt x="1437" y="713"/>
                    <a:pt x="1750" y="1238"/>
                  </a:cubicBezTo>
                  <a:cubicBezTo>
                    <a:pt x="1812" y="1388"/>
                    <a:pt x="1812" y="1363"/>
                    <a:pt x="1825" y="1488"/>
                  </a:cubicBezTo>
                  <a:cubicBezTo>
                    <a:pt x="1836" y="1563"/>
                    <a:pt x="1903" y="1630"/>
                    <a:pt x="1978" y="1630"/>
                  </a:cubicBezTo>
                  <a:cubicBezTo>
                    <a:pt x="1989" y="1630"/>
                    <a:pt x="2001" y="1628"/>
                    <a:pt x="2012" y="1625"/>
                  </a:cubicBezTo>
                  <a:cubicBezTo>
                    <a:pt x="2337" y="1538"/>
                    <a:pt x="2025" y="1063"/>
                    <a:pt x="1887" y="913"/>
                  </a:cubicBezTo>
                  <a:cubicBezTo>
                    <a:pt x="1412" y="363"/>
                    <a:pt x="713" y="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7" name="Google Shape;5547;p15"/>
            <p:cNvSpPr/>
            <p:nvPr/>
          </p:nvSpPr>
          <p:spPr>
            <a:xfrm>
              <a:off x="5990975" y="4555775"/>
              <a:ext cx="23450" cy="32525"/>
            </a:xfrm>
            <a:custGeom>
              <a:avLst/>
              <a:gdLst/>
              <a:ahLst/>
              <a:cxnLst/>
              <a:rect l="l" t="t" r="r" b="b"/>
              <a:pathLst>
                <a:path w="938" h="1301" extrusionOk="0">
                  <a:moveTo>
                    <a:pt x="1" y="1"/>
                  </a:moveTo>
                  <a:lnTo>
                    <a:pt x="1" y="1"/>
                  </a:lnTo>
                  <a:cubicBezTo>
                    <a:pt x="363" y="301"/>
                    <a:pt x="713" y="788"/>
                    <a:pt x="700" y="1126"/>
                  </a:cubicBezTo>
                  <a:cubicBezTo>
                    <a:pt x="700" y="1176"/>
                    <a:pt x="675" y="1288"/>
                    <a:pt x="800" y="1301"/>
                  </a:cubicBezTo>
                  <a:cubicBezTo>
                    <a:pt x="938" y="1276"/>
                    <a:pt x="913" y="1138"/>
                    <a:pt x="900" y="1013"/>
                  </a:cubicBezTo>
                  <a:cubicBezTo>
                    <a:pt x="813" y="551"/>
                    <a:pt x="388"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8" name="Google Shape;5548;p15"/>
            <p:cNvSpPr/>
            <p:nvPr/>
          </p:nvSpPr>
          <p:spPr>
            <a:xfrm>
              <a:off x="5997225" y="4570475"/>
              <a:ext cx="8775" cy="23475"/>
            </a:xfrm>
            <a:custGeom>
              <a:avLst/>
              <a:gdLst/>
              <a:ahLst/>
              <a:cxnLst/>
              <a:rect l="l" t="t" r="r" b="b"/>
              <a:pathLst>
                <a:path w="351" h="939" extrusionOk="0">
                  <a:moveTo>
                    <a:pt x="1" y="0"/>
                  </a:moveTo>
                  <a:cubicBezTo>
                    <a:pt x="113" y="163"/>
                    <a:pt x="151" y="463"/>
                    <a:pt x="138" y="575"/>
                  </a:cubicBezTo>
                  <a:cubicBezTo>
                    <a:pt x="138" y="675"/>
                    <a:pt x="126" y="700"/>
                    <a:pt x="76" y="800"/>
                  </a:cubicBezTo>
                  <a:cubicBezTo>
                    <a:pt x="51" y="837"/>
                    <a:pt x="38" y="900"/>
                    <a:pt x="88" y="925"/>
                  </a:cubicBezTo>
                  <a:cubicBezTo>
                    <a:pt x="102" y="934"/>
                    <a:pt x="115" y="938"/>
                    <a:pt x="127" y="938"/>
                  </a:cubicBezTo>
                  <a:cubicBezTo>
                    <a:pt x="177" y="938"/>
                    <a:pt x="205" y="863"/>
                    <a:pt x="225" y="812"/>
                  </a:cubicBezTo>
                  <a:cubicBezTo>
                    <a:pt x="350" y="538"/>
                    <a:pt x="188"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9" name="Google Shape;5549;p15"/>
            <p:cNvSpPr/>
            <p:nvPr/>
          </p:nvSpPr>
          <p:spPr>
            <a:xfrm>
              <a:off x="5574825" y="4814775"/>
              <a:ext cx="187175" cy="74275"/>
            </a:xfrm>
            <a:custGeom>
              <a:avLst/>
              <a:gdLst/>
              <a:ahLst/>
              <a:cxnLst/>
              <a:rect l="l" t="t" r="r" b="b"/>
              <a:pathLst>
                <a:path w="7487" h="2971" extrusionOk="0">
                  <a:moveTo>
                    <a:pt x="1" y="1"/>
                  </a:moveTo>
                  <a:lnTo>
                    <a:pt x="1" y="1"/>
                  </a:lnTo>
                  <a:cubicBezTo>
                    <a:pt x="151" y="413"/>
                    <a:pt x="563" y="838"/>
                    <a:pt x="826" y="1100"/>
                  </a:cubicBezTo>
                  <a:cubicBezTo>
                    <a:pt x="1925" y="2188"/>
                    <a:pt x="3463" y="2650"/>
                    <a:pt x="4962" y="2887"/>
                  </a:cubicBezTo>
                  <a:cubicBezTo>
                    <a:pt x="5320" y="2954"/>
                    <a:pt x="5690" y="2971"/>
                    <a:pt x="5963" y="2971"/>
                  </a:cubicBezTo>
                  <a:cubicBezTo>
                    <a:pt x="6099" y="2971"/>
                    <a:pt x="6212" y="2966"/>
                    <a:pt x="6287" y="2962"/>
                  </a:cubicBezTo>
                  <a:lnTo>
                    <a:pt x="7487" y="2962"/>
                  </a:lnTo>
                  <a:cubicBezTo>
                    <a:pt x="7112" y="2825"/>
                    <a:pt x="6737" y="2637"/>
                    <a:pt x="6387" y="2450"/>
                  </a:cubicBezTo>
                  <a:cubicBezTo>
                    <a:pt x="5600" y="2362"/>
                    <a:pt x="4812" y="2237"/>
                    <a:pt x="4025" y="2113"/>
                  </a:cubicBezTo>
                  <a:cubicBezTo>
                    <a:pt x="2913" y="1925"/>
                    <a:pt x="1875" y="1588"/>
                    <a:pt x="926" y="925"/>
                  </a:cubicBezTo>
                  <a:cubicBezTo>
                    <a:pt x="563" y="663"/>
                    <a:pt x="213" y="4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0" name="Google Shape;5550;p15"/>
            <p:cNvSpPr/>
            <p:nvPr/>
          </p:nvSpPr>
          <p:spPr>
            <a:xfrm>
              <a:off x="5586400" y="4822900"/>
              <a:ext cx="138100" cy="47500"/>
            </a:xfrm>
            <a:custGeom>
              <a:avLst/>
              <a:gdLst/>
              <a:ahLst/>
              <a:cxnLst/>
              <a:rect l="l" t="t" r="r" b="b"/>
              <a:pathLst>
                <a:path w="5524" h="1900" extrusionOk="0">
                  <a:moveTo>
                    <a:pt x="0" y="1"/>
                  </a:moveTo>
                  <a:lnTo>
                    <a:pt x="0" y="1"/>
                  </a:lnTo>
                  <a:cubicBezTo>
                    <a:pt x="488" y="550"/>
                    <a:pt x="1188" y="850"/>
                    <a:pt x="1862" y="1113"/>
                  </a:cubicBezTo>
                  <a:cubicBezTo>
                    <a:pt x="2862" y="1500"/>
                    <a:pt x="3637" y="1725"/>
                    <a:pt x="4737" y="1838"/>
                  </a:cubicBezTo>
                  <a:cubicBezTo>
                    <a:pt x="4999" y="1863"/>
                    <a:pt x="5261" y="1888"/>
                    <a:pt x="5524" y="1900"/>
                  </a:cubicBezTo>
                  <a:cubicBezTo>
                    <a:pt x="5261" y="1750"/>
                    <a:pt x="5012" y="1600"/>
                    <a:pt x="4799" y="1475"/>
                  </a:cubicBezTo>
                  <a:cubicBezTo>
                    <a:pt x="4674" y="1400"/>
                    <a:pt x="4524" y="1325"/>
                    <a:pt x="4362" y="1225"/>
                  </a:cubicBezTo>
                  <a:cubicBezTo>
                    <a:pt x="3549" y="1163"/>
                    <a:pt x="2750" y="1063"/>
                    <a:pt x="1950" y="863"/>
                  </a:cubicBezTo>
                  <a:cubicBezTo>
                    <a:pt x="1313" y="713"/>
                    <a:pt x="550" y="50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1" name="Google Shape;5551;p15"/>
            <p:cNvSpPr/>
            <p:nvPr/>
          </p:nvSpPr>
          <p:spPr>
            <a:xfrm>
              <a:off x="5605150" y="4828525"/>
              <a:ext cx="88750" cy="24075"/>
            </a:xfrm>
            <a:custGeom>
              <a:avLst/>
              <a:gdLst/>
              <a:ahLst/>
              <a:cxnLst/>
              <a:rect l="l" t="t" r="r" b="b"/>
              <a:pathLst>
                <a:path w="3550" h="963" extrusionOk="0">
                  <a:moveTo>
                    <a:pt x="0" y="0"/>
                  </a:moveTo>
                  <a:lnTo>
                    <a:pt x="0" y="0"/>
                  </a:lnTo>
                  <a:cubicBezTo>
                    <a:pt x="1125" y="488"/>
                    <a:pt x="2325" y="813"/>
                    <a:pt x="3549" y="963"/>
                  </a:cubicBezTo>
                  <a:cubicBezTo>
                    <a:pt x="3299" y="825"/>
                    <a:pt x="3049" y="650"/>
                    <a:pt x="2837" y="463"/>
                  </a:cubicBezTo>
                  <a:cubicBezTo>
                    <a:pt x="1887" y="400"/>
                    <a:pt x="900" y="2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2" name="Google Shape;5552;p15"/>
            <p:cNvSpPr/>
            <p:nvPr/>
          </p:nvSpPr>
          <p:spPr>
            <a:xfrm>
              <a:off x="5628875" y="4827575"/>
              <a:ext cx="45950" cy="11275"/>
            </a:xfrm>
            <a:custGeom>
              <a:avLst/>
              <a:gdLst/>
              <a:ahLst/>
              <a:cxnLst/>
              <a:rect l="l" t="t" r="r" b="b"/>
              <a:pathLst>
                <a:path w="1838" h="451" extrusionOk="0">
                  <a:moveTo>
                    <a:pt x="1" y="1"/>
                  </a:moveTo>
                  <a:cubicBezTo>
                    <a:pt x="601" y="201"/>
                    <a:pt x="1213" y="363"/>
                    <a:pt x="1838" y="451"/>
                  </a:cubicBezTo>
                  <a:cubicBezTo>
                    <a:pt x="1738" y="363"/>
                    <a:pt x="1663" y="263"/>
                    <a:pt x="1600" y="163"/>
                  </a:cubicBezTo>
                  <a:cubicBezTo>
                    <a:pt x="1088" y="138"/>
                    <a:pt x="563"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3" name="Google Shape;5553;p15"/>
            <p:cNvSpPr/>
            <p:nvPr/>
          </p:nvSpPr>
          <p:spPr>
            <a:xfrm>
              <a:off x="5639825" y="4822600"/>
              <a:ext cx="26575" cy="4375"/>
            </a:xfrm>
            <a:custGeom>
              <a:avLst/>
              <a:gdLst/>
              <a:ahLst/>
              <a:cxnLst/>
              <a:rect l="l" t="t" r="r" b="b"/>
              <a:pathLst>
                <a:path w="1063" h="175" extrusionOk="0">
                  <a:moveTo>
                    <a:pt x="0" y="0"/>
                  </a:moveTo>
                  <a:cubicBezTo>
                    <a:pt x="338" y="100"/>
                    <a:pt x="700" y="150"/>
                    <a:pt x="1063" y="175"/>
                  </a:cubicBezTo>
                  <a:cubicBezTo>
                    <a:pt x="1038" y="125"/>
                    <a:pt x="1013" y="62"/>
                    <a:pt x="1000" y="13"/>
                  </a:cubicBezTo>
                  <a:cubicBezTo>
                    <a:pt x="860" y="18"/>
                    <a:pt x="721" y="21"/>
                    <a:pt x="582" y="21"/>
                  </a:cubicBezTo>
                  <a:cubicBezTo>
                    <a:pt x="385" y="21"/>
                    <a:pt x="191" y="1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4" name="Google Shape;5554;p15"/>
            <p:cNvSpPr/>
            <p:nvPr/>
          </p:nvSpPr>
          <p:spPr>
            <a:xfrm>
              <a:off x="5573575" y="4745725"/>
              <a:ext cx="60325" cy="45025"/>
            </a:xfrm>
            <a:custGeom>
              <a:avLst/>
              <a:gdLst/>
              <a:ahLst/>
              <a:cxnLst/>
              <a:rect l="l" t="t" r="r" b="b"/>
              <a:pathLst>
                <a:path w="2413" h="1801" extrusionOk="0">
                  <a:moveTo>
                    <a:pt x="2200" y="1"/>
                  </a:moveTo>
                  <a:cubicBezTo>
                    <a:pt x="2150" y="13"/>
                    <a:pt x="2100" y="13"/>
                    <a:pt x="2050" y="13"/>
                  </a:cubicBezTo>
                  <a:cubicBezTo>
                    <a:pt x="1113" y="163"/>
                    <a:pt x="213" y="851"/>
                    <a:pt x="1" y="1800"/>
                  </a:cubicBezTo>
                  <a:cubicBezTo>
                    <a:pt x="401" y="913"/>
                    <a:pt x="1226" y="551"/>
                    <a:pt x="2100" y="463"/>
                  </a:cubicBezTo>
                  <a:lnTo>
                    <a:pt x="2100" y="463"/>
                  </a:lnTo>
                  <a:cubicBezTo>
                    <a:pt x="1538" y="626"/>
                    <a:pt x="988" y="876"/>
                    <a:pt x="588" y="1300"/>
                  </a:cubicBezTo>
                  <a:cubicBezTo>
                    <a:pt x="1076" y="951"/>
                    <a:pt x="1588" y="876"/>
                    <a:pt x="2175" y="776"/>
                  </a:cubicBezTo>
                  <a:cubicBezTo>
                    <a:pt x="2263" y="763"/>
                    <a:pt x="2338" y="751"/>
                    <a:pt x="2413" y="751"/>
                  </a:cubicBezTo>
                  <a:cubicBezTo>
                    <a:pt x="2338" y="501"/>
                    <a:pt x="2275" y="251"/>
                    <a:pt x="2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5" name="Google Shape;5555;p15"/>
            <p:cNvSpPr/>
            <p:nvPr/>
          </p:nvSpPr>
          <p:spPr>
            <a:xfrm>
              <a:off x="5606075" y="4767300"/>
              <a:ext cx="30650" cy="9700"/>
            </a:xfrm>
            <a:custGeom>
              <a:avLst/>
              <a:gdLst/>
              <a:ahLst/>
              <a:cxnLst/>
              <a:rect l="l" t="t" r="r" b="b"/>
              <a:pathLst>
                <a:path w="1226" h="388" extrusionOk="0">
                  <a:moveTo>
                    <a:pt x="1150" y="0"/>
                  </a:moveTo>
                  <a:cubicBezTo>
                    <a:pt x="750" y="38"/>
                    <a:pt x="351" y="163"/>
                    <a:pt x="1" y="387"/>
                  </a:cubicBezTo>
                  <a:cubicBezTo>
                    <a:pt x="331" y="253"/>
                    <a:pt x="678" y="221"/>
                    <a:pt x="1000" y="221"/>
                  </a:cubicBezTo>
                  <a:cubicBezTo>
                    <a:pt x="1068" y="221"/>
                    <a:pt x="1135" y="223"/>
                    <a:pt x="1200" y="225"/>
                  </a:cubicBezTo>
                  <a:lnTo>
                    <a:pt x="1225" y="225"/>
                  </a:lnTo>
                  <a:cubicBezTo>
                    <a:pt x="1225" y="213"/>
                    <a:pt x="1213" y="213"/>
                    <a:pt x="1213" y="200"/>
                  </a:cubicBezTo>
                  <a:cubicBezTo>
                    <a:pt x="1188" y="138"/>
                    <a:pt x="1175" y="75"/>
                    <a:pt x="1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6" name="Google Shape;5556;p15"/>
            <p:cNvSpPr/>
            <p:nvPr/>
          </p:nvSpPr>
          <p:spPr>
            <a:xfrm>
              <a:off x="6038150" y="4689500"/>
              <a:ext cx="101875" cy="46250"/>
            </a:xfrm>
            <a:custGeom>
              <a:avLst/>
              <a:gdLst/>
              <a:ahLst/>
              <a:cxnLst/>
              <a:rect l="l" t="t" r="r" b="b"/>
              <a:pathLst>
                <a:path w="4075" h="1850" extrusionOk="0">
                  <a:moveTo>
                    <a:pt x="76" y="0"/>
                  </a:moveTo>
                  <a:cubicBezTo>
                    <a:pt x="76" y="13"/>
                    <a:pt x="76" y="13"/>
                    <a:pt x="76" y="13"/>
                  </a:cubicBezTo>
                  <a:cubicBezTo>
                    <a:pt x="76" y="200"/>
                    <a:pt x="38" y="388"/>
                    <a:pt x="1" y="563"/>
                  </a:cubicBezTo>
                  <a:cubicBezTo>
                    <a:pt x="500" y="575"/>
                    <a:pt x="1025" y="600"/>
                    <a:pt x="1613" y="700"/>
                  </a:cubicBezTo>
                  <a:cubicBezTo>
                    <a:pt x="2462" y="863"/>
                    <a:pt x="3387" y="1188"/>
                    <a:pt x="4075" y="1850"/>
                  </a:cubicBezTo>
                  <a:cubicBezTo>
                    <a:pt x="3562" y="1188"/>
                    <a:pt x="2837" y="738"/>
                    <a:pt x="2125" y="438"/>
                  </a:cubicBezTo>
                  <a:cubicBezTo>
                    <a:pt x="1513" y="200"/>
                    <a:pt x="788" y="63"/>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7" name="Google Shape;5557;p15"/>
            <p:cNvSpPr/>
            <p:nvPr/>
          </p:nvSpPr>
          <p:spPr>
            <a:xfrm>
              <a:off x="6034725" y="4703875"/>
              <a:ext cx="88125" cy="23775"/>
            </a:xfrm>
            <a:custGeom>
              <a:avLst/>
              <a:gdLst/>
              <a:ahLst/>
              <a:cxnLst/>
              <a:rect l="l" t="t" r="r" b="b"/>
              <a:pathLst>
                <a:path w="3525" h="951" extrusionOk="0">
                  <a:moveTo>
                    <a:pt x="138" y="0"/>
                  </a:moveTo>
                  <a:cubicBezTo>
                    <a:pt x="100" y="163"/>
                    <a:pt x="50" y="325"/>
                    <a:pt x="0" y="488"/>
                  </a:cubicBezTo>
                  <a:cubicBezTo>
                    <a:pt x="189" y="485"/>
                    <a:pt x="382" y="483"/>
                    <a:pt x="579" y="483"/>
                  </a:cubicBezTo>
                  <a:cubicBezTo>
                    <a:pt x="1494" y="483"/>
                    <a:pt x="2496" y="539"/>
                    <a:pt x="3524" y="950"/>
                  </a:cubicBezTo>
                  <a:cubicBezTo>
                    <a:pt x="2574" y="363"/>
                    <a:pt x="1162" y="38"/>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8" name="Google Shape;5558;p15"/>
            <p:cNvSpPr/>
            <p:nvPr/>
          </p:nvSpPr>
          <p:spPr>
            <a:xfrm>
              <a:off x="6030975" y="4716350"/>
              <a:ext cx="69050" cy="11300"/>
            </a:xfrm>
            <a:custGeom>
              <a:avLst/>
              <a:gdLst/>
              <a:ahLst/>
              <a:cxnLst/>
              <a:rect l="l" t="t" r="r" b="b"/>
              <a:pathLst>
                <a:path w="2762" h="452" extrusionOk="0">
                  <a:moveTo>
                    <a:pt x="223" y="1"/>
                  </a:moveTo>
                  <a:cubicBezTo>
                    <a:pt x="194" y="1"/>
                    <a:pt x="166" y="1"/>
                    <a:pt x="138" y="1"/>
                  </a:cubicBezTo>
                  <a:cubicBezTo>
                    <a:pt x="100" y="139"/>
                    <a:pt x="50" y="276"/>
                    <a:pt x="0" y="426"/>
                  </a:cubicBezTo>
                  <a:cubicBezTo>
                    <a:pt x="458" y="371"/>
                    <a:pt x="897" y="340"/>
                    <a:pt x="1339" y="340"/>
                  </a:cubicBezTo>
                  <a:cubicBezTo>
                    <a:pt x="1803" y="340"/>
                    <a:pt x="2269" y="374"/>
                    <a:pt x="2762" y="451"/>
                  </a:cubicBezTo>
                  <a:cubicBezTo>
                    <a:pt x="1951" y="185"/>
                    <a:pt x="1093" y="1"/>
                    <a:pt x="2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9" name="Google Shape;5559;p15"/>
            <p:cNvSpPr/>
            <p:nvPr/>
          </p:nvSpPr>
          <p:spPr>
            <a:xfrm>
              <a:off x="6027225" y="4728375"/>
              <a:ext cx="56575" cy="10200"/>
            </a:xfrm>
            <a:custGeom>
              <a:avLst/>
              <a:gdLst/>
              <a:ahLst/>
              <a:cxnLst/>
              <a:rect l="l" t="t" r="r" b="b"/>
              <a:pathLst>
                <a:path w="2263" h="408" extrusionOk="0">
                  <a:moveTo>
                    <a:pt x="717" y="1"/>
                  </a:moveTo>
                  <a:cubicBezTo>
                    <a:pt x="515" y="1"/>
                    <a:pt x="313" y="12"/>
                    <a:pt x="113" y="33"/>
                  </a:cubicBezTo>
                  <a:cubicBezTo>
                    <a:pt x="75" y="157"/>
                    <a:pt x="38" y="282"/>
                    <a:pt x="0" y="407"/>
                  </a:cubicBezTo>
                  <a:cubicBezTo>
                    <a:pt x="549" y="308"/>
                    <a:pt x="1098" y="203"/>
                    <a:pt x="1637" y="203"/>
                  </a:cubicBezTo>
                  <a:cubicBezTo>
                    <a:pt x="1847" y="203"/>
                    <a:pt x="2056" y="219"/>
                    <a:pt x="2262" y="257"/>
                  </a:cubicBezTo>
                  <a:cubicBezTo>
                    <a:pt x="1765" y="77"/>
                    <a:pt x="1242" y="1"/>
                    <a:pt x="7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0" name="Google Shape;5560;p15"/>
            <p:cNvSpPr/>
            <p:nvPr/>
          </p:nvSpPr>
          <p:spPr>
            <a:xfrm>
              <a:off x="6025025" y="4741600"/>
              <a:ext cx="39075" cy="8225"/>
            </a:xfrm>
            <a:custGeom>
              <a:avLst/>
              <a:gdLst/>
              <a:ahLst/>
              <a:cxnLst/>
              <a:rect l="l" t="t" r="r" b="b"/>
              <a:pathLst>
                <a:path w="1563" h="329" extrusionOk="0">
                  <a:moveTo>
                    <a:pt x="807" y="0"/>
                  </a:moveTo>
                  <a:cubicBezTo>
                    <a:pt x="557" y="0"/>
                    <a:pt x="307" y="22"/>
                    <a:pt x="51" y="66"/>
                  </a:cubicBezTo>
                  <a:cubicBezTo>
                    <a:pt x="38" y="141"/>
                    <a:pt x="13" y="216"/>
                    <a:pt x="13" y="291"/>
                  </a:cubicBezTo>
                  <a:cubicBezTo>
                    <a:pt x="1" y="303"/>
                    <a:pt x="1" y="316"/>
                    <a:pt x="1" y="328"/>
                  </a:cubicBezTo>
                  <a:cubicBezTo>
                    <a:pt x="501" y="203"/>
                    <a:pt x="1025" y="78"/>
                    <a:pt x="1563" y="66"/>
                  </a:cubicBezTo>
                  <a:cubicBezTo>
                    <a:pt x="1307" y="22"/>
                    <a:pt x="1057" y="0"/>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1" name="Google Shape;5561;p15"/>
            <p:cNvSpPr/>
            <p:nvPr/>
          </p:nvSpPr>
          <p:spPr>
            <a:xfrm>
              <a:off x="6023150" y="4755800"/>
              <a:ext cx="19400" cy="4950"/>
            </a:xfrm>
            <a:custGeom>
              <a:avLst/>
              <a:gdLst/>
              <a:ahLst/>
              <a:cxnLst/>
              <a:rect l="l" t="t" r="r" b="b"/>
              <a:pathLst>
                <a:path w="776" h="198" extrusionOk="0">
                  <a:moveTo>
                    <a:pt x="572" y="0"/>
                  </a:moveTo>
                  <a:cubicBezTo>
                    <a:pt x="394" y="0"/>
                    <a:pt x="209" y="21"/>
                    <a:pt x="38" y="48"/>
                  </a:cubicBezTo>
                  <a:cubicBezTo>
                    <a:pt x="26" y="98"/>
                    <a:pt x="13" y="148"/>
                    <a:pt x="1" y="198"/>
                  </a:cubicBezTo>
                  <a:cubicBezTo>
                    <a:pt x="251" y="110"/>
                    <a:pt x="513" y="23"/>
                    <a:pt x="776" y="10"/>
                  </a:cubicBezTo>
                  <a:cubicBezTo>
                    <a:pt x="709" y="3"/>
                    <a:pt x="641" y="0"/>
                    <a:pt x="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2" name="Google Shape;5562;p15"/>
            <p:cNvSpPr/>
            <p:nvPr/>
          </p:nvSpPr>
          <p:spPr>
            <a:xfrm>
              <a:off x="5964100" y="4792275"/>
              <a:ext cx="177175" cy="76875"/>
            </a:xfrm>
            <a:custGeom>
              <a:avLst/>
              <a:gdLst/>
              <a:ahLst/>
              <a:cxnLst/>
              <a:rect l="l" t="t" r="r" b="b"/>
              <a:pathLst>
                <a:path w="7087" h="3075" extrusionOk="0">
                  <a:moveTo>
                    <a:pt x="7087" y="1"/>
                  </a:moveTo>
                  <a:cubicBezTo>
                    <a:pt x="6462" y="538"/>
                    <a:pt x="5624" y="813"/>
                    <a:pt x="4862" y="1163"/>
                  </a:cubicBezTo>
                  <a:cubicBezTo>
                    <a:pt x="3425" y="1750"/>
                    <a:pt x="1963" y="2288"/>
                    <a:pt x="513" y="2863"/>
                  </a:cubicBezTo>
                  <a:cubicBezTo>
                    <a:pt x="351" y="2938"/>
                    <a:pt x="138" y="3013"/>
                    <a:pt x="1" y="3075"/>
                  </a:cubicBezTo>
                  <a:cubicBezTo>
                    <a:pt x="126" y="3050"/>
                    <a:pt x="238" y="3013"/>
                    <a:pt x="363" y="2988"/>
                  </a:cubicBezTo>
                  <a:cubicBezTo>
                    <a:pt x="2338" y="2463"/>
                    <a:pt x="4387" y="1988"/>
                    <a:pt x="6099" y="826"/>
                  </a:cubicBezTo>
                  <a:cubicBezTo>
                    <a:pt x="6449" y="588"/>
                    <a:pt x="6824" y="338"/>
                    <a:pt x="70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3" name="Google Shape;5563;p15"/>
            <p:cNvSpPr/>
            <p:nvPr/>
          </p:nvSpPr>
          <p:spPr>
            <a:xfrm>
              <a:off x="5991600" y="4811975"/>
              <a:ext cx="95625" cy="41250"/>
            </a:xfrm>
            <a:custGeom>
              <a:avLst/>
              <a:gdLst/>
              <a:ahLst/>
              <a:cxnLst/>
              <a:rect l="l" t="t" r="r" b="b"/>
              <a:pathLst>
                <a:path w="3825" h="1650" extrusionOk="0">
                  <a:moveTo>
                    <a:pt x="3825" y="0"/>
                  </a:moveTo>
                  <a:cubicBezTo>
                    <a:pt x="2512" y="450"/>
                    <a:pt x="1200" y="925"/>
                    <a:pt x="1" y="1650"/>
                  </a:cubicBezTo>
                  <a:cubicBezTo>
                    <a:pt x="1288" y="1175"/>
                    <a:pt x="2712" y="675"/>
                    <a:pt x="38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4" name="Google Shape;5564;p15"/>
            <p:cNvSpPr/>
            <p:nvPr/>
          </p:nvSpPr>
          <p:spPr>
            <a:xfrm>
              <a:off x="6013150" y="4813225"/>
              <a:ext cx="46275" cy="20950"/>
            </a:xfrm>
            <a:custGeom>
              <a:avLst/>
              <a:gdLst/>
              <a:ahLst/>
              <a:cxnLst/>
              <a:rect l="l" t="t" r="r" b="b"/>
              <a:pathLst>
                <a:path w="1851" h="838" extrusionOk="0">
                  <a:moveTo>
                    <a:pt x="1850" y="0"/>
                  </a:moveTo>
                  <a:lnTo>
                    <a:pt x="1850" y="0"/>
                  </a:lnTo>
                  <a:cubicBezTo>
                    <a:pt x="1213" y="213"/>
                    <a:pt x="601" y="525"/>
                    <a:pt x="1" y="837"/>
                  </a:cubicBezTo>
                  <a:cubicBezTo>
                    <a:pt x="663" y="675"/>
                    <a:pt x="1288" y="363"/>
                    <a:pt x="1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5" name="Google Shape;5565;p15"/>
            <p:cNvSpPr/>
            <p:nvPr/>
          </p:nvSpPr>
          <p:spPr>
            <a:xfrm>
              <a:off x="6024725" y="4814475"/>
              <a:ext cx="11275" cy="5325"/>
            </a:xfrm>
            <a:custGeom>
              <a:avLst/>
              <a:gdLst/>
              <a:ahLst/>
              <a:cxnLst/>
              <a:rect l="l" t="t" r="r" b="b"/>
              <a:pathLst>
                <a:path w="451" h="213" extrusionOk="0">
                  <a:moveTo>
                    <a:pt x="450" y="0"/>
                  </a:moveTo>
                  <a:lnTo>
                    <a:pt x="450" y="0"/>
                  </a:lnTo>
                  <a:cubicBezTo>
                    <a:pt x="300" y="50"/>
                    <a:pt x="138" y="138"/>
                    <a:pt x="0" y="213"/>
                  </a:cubicBezTo>
                  <a:cubicBezTo>
                    <a:pt x="150" y="163"/>
                    <a:pt x="325" y="88"/>
                    <a:pt x="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5566" name="Google Shape;5566;p15"/>
          <p:cNvPicPr preferRelativeResize="0"/>
          <p:nvPr/>
        </p:nvPicPr>
        <p:blipFill rotWithShape="1">
          <a:blip r:embed="rId2">
            <a:alphaModFix amt="15000"/>
          </a:blip>
          <a:srcRect r="-120" b="-110"/>
          <a:stretch>
            <a:fillRect/>
          </a:stretch>
        </p:blipFill>
        <p:spPr>
          <a:xfrm rot="10800000">
            <a:off x="0" y="5550"/>
            <a:ext cx="9144000" cy="5143500"/>
          </a:xfrm>
          <a:prstGeom prst="rect">
            <a:avLst/>
          </a:prstGeom>
          <a:noFill/>
          <a:ln>
            <a:noFill/>
          </a:ln>
        </p:spPr>
      </p:pic>
      <p:sp>
        <p:nvSpPr>
          <p:cNvPr id="5567" name="Google Shape;5567;p15"/>
          <p:cNvSpPr txBox="1"/>
          <p:nvPr>
            <p:ph type="ctrTitle"/>
          </p:nvPr>
        </p:nvSpPr>
        <p:spPr>
          <a:xfrm>
            <a:off x="3586225" y="347658"/>
            <a:ext cx="1971600" cy="1254900"/>
          </a:xfrm>
          <a:prstGeom prst="rect">
            <a:avLst/>
          </a:prstGeom>
        </p:spPr>
        <p:txBody>
          <a:bodyPr spcFirstLastPara="1" wrap="square" lIns="91425" tIns="91425" rIns="91425" bIns="91425" anchor="t" anchorCtr="0">
            <a:noAutofit/>
          </a:bodyPr>
          <a:lstStyle>
            <a:lvl1pPr lvl="0" algn="ctr" rtl="0">
              <a:lnSpc>
                <a:spcPct val="75000"/>
              </a:lnSpc>
              <a:spcBef>
                <a:spcPts val="0"/>
              </a:spcBef>
              <a:spcAft>
                <a:spcPts val="0"/>
              </a:spcAft>
              <a:buSzPts val="5200"/>
              <a:buNone/>
              <a:defRPr sz="5500">
                <a:solidFill>
                  <a:schemeClr val="lt1"/>
                </a:solidFill>
                <a:latin typeface="Barlow Condensed SemiBold"/>
                <a:ea typeface="Barlow Condensed SemiBold"/>
                <a:cs typeface="Barlow Condensed SemiBold"/>
                <a:sym typeface="Barlow Condensed SemiBold"/>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p:txBody>
      </p:sp>
      <p:sp>
        <p:nvSpPr>
          <p:cNvPr id="5568" name="Google Shape;5568;p15"/>
          <p:cNvSpPr txBox="1"/>
          <p:nvPr>
            <p:ph type="ctrTitle" idx="2"/>
          </p:nvPr>
        </p:nvSpPr>
        <p:spPr>
          <a:xfrm>
            <a:off x="2136450" y="3472655"/>
            <a:ext cx="2321100" cy="45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2900">
                <a:latin typeface="Barlow Condensed SemiBold"/>
                <a:ea typeface="Barlow Condensed SemiBold"/>
                <a:cs typeface="Barlow Condensed SemiBold"/>
                <a:sym typeface="Barlow Condensed SemiBold"/>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p:txBody>
      </p:sp>
      <p:sp>
        <p:nvSpPr>
          <p:cNvPr id="5569" name="Google Shape;5569;p15"/>
          <p:cNvSpPr txBox="1"/>
          <p:nvPr>
            <p:ph type="subTitle" idx="1"/>
          </p:nvPr>
        </p:nvSpPr>
        <p:spPr>
          <a:xfrm>
            <a:off x="2136450" y="3846233"/>
            <a:ext cx="2321100" cy="857400"/>
          </a:xfrm>
          <a:prstGeom prst="rect">
            <a:avLst/>
          </a:prstGeom>
        </p:spPr>
        <p:txBody>
          <a:bodyPr spcFirstLastPara="1" wrap="square" lIns="91425" tIns="91425" rIns="91425" bIns="91425" anchor="t" anchorCtr="0">
            <a:normAutofit/>
          </a:bodyPr>
          <a:lstStyle>
            <a:lvl1pPr lvl="0" algn="ctr" rtl="0">
              <a:lnSpc>
                <a:spcPct val="85000"/>
              </a:lnSpc>
              <a:spcBef>
                <a:spcPts val="0"/>
              </a:spcBef>
              <a:spcAft>
                <a:spcPts val="0"/>
              </a:spcAft>
              <a:buClr>
                <a:srgbClr val="000000"/>
              </a:buClr>
              <a:buSzPts val="1000"/>
              <a:buNone/>
              <a:defRPr sz="1400">
                <a:solidFill>
                  <a:srgbClr val="191919"/>
                </a:solidFill>
              </a:defRPr>
            </a:lvl1pPr>
            <a:lvl2pPr lvl="1" rtl="0">
              <a:lnSpc>
                <a:spcPct val="85000"/>
              </a:lnSpc>
              <a:spcBef>
                <a:spcPts val="0"/>
              </a:spcBef>
              <a:spcAft>
                <a:spcPts val="0"/>
              </a:spcAft>
              <a:buClr>
                <a:srgbClr val="000000"/>
              </a:buClr>
              <a:buSzPts val="1000"/>
              <a:buNone/>
              <a:defRPr sz="1000">
                <a:solidFill>
                  <a:srgbClr val="000000"/>
                </a:solidFill>
              </a:defRPr>
            </a:lvl2pPr>
            <a:lvl3pPr lvl="2" rtl="0">
              <a:lnSpc>
                <a:spcPct val="85000"/>
              </a:lnSpc>
              <a:spcBef>
                <a:spcPts val="0"/>
              </a:spcBef>
              <a:spcAft>
                <a:spcPts val="0"/>
              </a:spcAft>
              <a:buClr>
                <a:srgbClr val="000000"/>
              </a:buClr>
              <a:buSzPts val="1000"/>
              <a:buNone/>
              <a:defRPr sz="1000">
                <a:solidFill>
                  <a:srgbClr val="000000"/>
                </a:solidFill>
              </a:defRPr>
            </a:lvl3pPr>
            <a:lvl4pPr lvl="3" rtl="0">
              <a:lnSpc>
                <a:spcPct val="85000"/>
              </a:lnSpc>
              <a:spcBef>
                <a:spcPts val="0"/>
              </a:spcBef>
              <a:spcAft>
                <a:spcPts val="0"/>
              </a:spcAft>
              <a:buClr>
                <a:srgbClr val="000000"/>
              </a:buClr>
              <a:buSzPts val="1000"/>
              <a:buNone/>
              <a:defRPr sz="1000">
                <a:solidFill>
                  <a:srgbClr val="000000"/>
                </a:solidFill>
              </a:defRPr>
            </a:lvl4pPr>
            <a:lvl5pPr lvl="4" rtl="0">
              <a:lnSpc>
                <a:spcPct val="85000"/>
              </a:lnSpc>
              <a:spcBef>
                <a:spcPts val="0"/>
              </a:spcBef>
              <a:spcAft>
                <a:spcPts val="0"/>
              </a:spcAft>
              <a:buClr>
                <a:srgbClr val="000000"/>
              </a:buClr>
              <a:buSzPts val="1000"/>
              <a:buNone/>
              <a:defRPr sz="1000">
                <a:solidFill>
                  <a:srgbClr val="000000"/>
                </a:solidFill>
              </a:defRPr>
            </a:lvl5pPr>
            <a:lvl6pPr lvl="5" rtl="0">
              <a:lnSpc>
                <a:spcPct val="85000"/>
              </a:lnSpc>
              <a:spcBef>
                <a:spcPts val="0"/>
              </a:spcBef>
              <a:spcAft>
                <a:spcPts val="0"/>
              </a:spcAft>
              <a:buClr>
                <a:srgbClr val="000000"/>
              </a:buClr>
              <a:buSzPts val="1000"/>
              <a:buNone/>
              <a:defRPr sz="1000">
                <a:solidFill>
                  <a:srgbClr val="000000"/>
                </a:solidFill>
              </a:defRPr>
            </a:lvl6pPr>
            <a:lvl7pPr lvl="6" rtl="0">
              <a:lnSpc>
                <a:spcPct val="85000"/>
              </a:lnSpc>
              <a:spcBef>
                <a:spcPts val="0"/>
              </a:spcBef>
              <a:spcAft>
                <a:spcPts val="0"/>
              </a:spcAft>
              <a:buClr>
                <a:srgbClr val="000000"/>
              </a:buClr>
              <a:buSzPts val="1000"/>
              <a:buNone/>
              <a:defRPr sz="1000">
                <a:solidFill>
                  <a:srgbClr val="000000"/>
                </a:solidFill>
              </a:defRPr>
            </a:lvl7pPr>
            <a:lvl8pPr lvl="7" rtl="0">
              <a:lnSpc>
                <a:spcPct val="85000"/>
              </a:lnSpc>
              <a:spcBef>
                <a:spcPts val="0"/>
              </a:spcBef>
              <a:spcAft>
                <a:spcPts val="0"/>
              </a:spcAft>
              <a:buClr>
                <a:srgbClr val="000000"/>
              </a:buClr>
              <a:buSzPts val="1000"/>
              <a:buNone/>
              <a:defRPr sz="1000">
                <a:solidFill>
                  <a:srgbClr val="000000"/>
                </a:solidFill>
              </a:defRPr>
            </a:lvl8pPr>
            <a:lvl9pPr lvl="8" rtl="0">
              <a:lnSpc>
                <a:spcPct val="85000"/>
              </a:lnSpc>
              <a:spcBef>
                <a:spcPts val="0"/>
              </a:spcBef>
              <a:spcAft>
                <a:spcPts val="0"/>
              </a:spcAft>
              <a:buClr>
                <a:srgbClr val="000000"/>
              </a:buClr>
              <a:buSzPts val="1000"/>
              <a:buNone/>
              <a:defRPr sz="1000">
                <a:solidFill>
                  <a:srgbClr val="000000"/>
                </a:solidFill>
              </a:defRPr>
            </a:lvl9pPr>
          </a:lstStyle>
          <a:p/>
        </p:txBody>
      </p:sp>
      <p:sp>
        <p:nvSpPr>
          <p:cNvPr id="5570" name="Google Shape;5570;p15"/>
          <p:cNvSpPr txBox="1"/>
          <p:nvPr>
            <p:ph type="ctrTitle" idx="3"/>
          </p:nvPr>
        </p:nvSpPr>
        <p:spPr>
          <a:xfrm>
            <a:off x="4686450" y="3019858"/>
            <a:ext cx="2321100" cy="4572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000000"/>
              </a:buClr>
              <a:buSzPts val="1200"/>
              <a:buNone/>
              <a:defRPr sz="2900">
                <a:latin typeface="Barlow Condensed SemiBold"/>
                <a:ea typeface="Barlow Condensed SemiBold"/>
                <a:cs typeface="Barlow Condensed SemiBold"/>
                <a:sym typeface="Barlow Condensed SemiBold"/>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p:txBody>
      </p:sp>
      <p:sp>
        <p:nvSpPr>
          <p:cNvPr id="5571" name="Google Shape;5571;p15"/>
          <p:cNvSpPr txBox="1"/>
          <p:nvPr>
            <p:ph type="subTitle" idx="4"/>
          </p:nvPr>
        </p:nvSpPr>
        <p:spPr>
          <a:xfrm>
            <a:off x="4686450" y="2176808"/>
            <a:ext cx="2321100" cy="857400"/>
          </a:xfrm>
          <a:prstGeom prst="rect">
            <a:avLst/>
          </a:prstGeom>
        </p:spPr>
        <p:txBody>
          <a:bodyPr spcFirstLastPara="1" wrap="square" lIns="91425" tIns="91425" rIns="91425" bIns="91425" anchor="b" anchorCtr="0">
            <a:normAutofit/>
          </a:bodyPr>
          <a:lstStyle>
            <a:lvl1pPr lvl="0" algn="ctr" rtl="0">
              <a:lnSpc>
                <a:spcPct val="85000"/>
              </a:lnSpc>
              <a:spcBef>
                <a:spcPts val="0"/>
              </a:spcBef>
              <a:spcAft>
                <a:spcPts val="0"/>
              </a:spcAft>
              <a:buClr>
                <a:srgbClr val="000000"/>
              </a:buClr>
              <a:buSzPts val="1000"/>
              <a:buNone/>
              <a:defRPr sz="1400">
                <a:solidFill>
                  <a:srgbClr val="191919"/>
                </a:solidFill>
              </a:defRPr>
            </a:lvl1pPr>
            <a:lvl2pPr lvl="1" rtl="0">
              <a:lnSpc>
                <a:spcPct val="85000"/>
              </a:lnSpc>
              <a:spcBef>
                <a:spcPts val="0"/>
              </a:spcBef>
              <a:spcAft>
                <a:spcPts val="0"/>
              </a:spcAft>
              <a:buClr>
                <a:srgbClr val="000000"/>
              </a:buClr>
              <a:buSzPts val="1000"/>
              <a:buNone/>
              <a:defRPr sz="1000">
                <a:solidFill>
                  <a:srgbClr val="000000"/>
                </a:solidFill>
              </a:defRPr>
            </a:lvl2pPr>
            <a:lvl3pPr lvl="2" rtl="0">
              <a:lnSpc>
                <a:spcPct val="85000"/>
              </a:lnSpc>
              <a:spcBef>
                <a:spcPts val="0"/>
              </a:spcBef>
              <a:spcAft>
                <a:spcPts val="0"/>
              </a:spcAft>
              <a:buClr>
                <a:srgbClr val="000000"/>
              </a:buClr>
              <a:buSzPts val="1000"/>
              <a:buNone/>
              <a:defRPr sz="1000">
                <a:solidFill>
                  <a:srgbClr val="000000"/>
                </a:solidFill>
              </a:defRPr>
            </a:lvl3pPr>
            <a:lvl4pPr lvl="3" rtl="0">
              <a:lnSpc>
                <a:spcPct val="85000"/>
              </a:lnSpc>
              <a:spcBef>
                <a:spcPts val="0"/>
              </a:spcBef>
              <a:spcAft>
                <a:spcPts val="0"/>
              </a:spcAft>
              <a:buClr>
                <a:srgbClr val="000000"/>
              </a:buClr>
              <a:buSzPts val="1000"/>
              <a:buNone/>
              <a:defRPr sz="1000">
                <a:solidFill>
                  <a:srgbClr val="000000"/>
                </a:solidFill>
              </a:defRPr>
            </a:lvl4pPr>
            <a:lvl5pPr lvl="4" rtl="0">
              <a:lnSpc>
                <a:spcPct val="85000"/>
              </a:lnSpc>
              <a:spcBef>
                <a:spcPts val="0"/>
              </a:spcBef>
              <a:spcAft>
                <a:spcPts val="0"/>
              </a:spcAft>
              <a:buClr>
                <a:srgbClr val="000000"/>
              </a:buClr>
              <a:buSzPts val="1000"/>
              <a:buNone/>
              <a:defRPr sz="1000">
                <a:solidFill>
                  <a:srgbClr val="000000"/>
                </a:solidFill>
              </a:defRPr>
            </a:lvl5pPr>
            <a:lvl6pPr lvl="5" rtl="0">
              <a:lnSpc>
                <a:spcPct val="85000"/>
              </a:lnSpc>
              <a:spcBef>
                <a:spcPts val="0"/>
              </a:spcBef>
              <a:spcAft>
                <a:spcPts val="0"/>
              </a:spcAft>
              <a:buClr>
                <a:srgbClr val="000000"/>
              </a:buClr>
              <a:buSzPts val="1000"/>
              <a:buNone/>
              <a:defRPr sz="1000">
                <a:solidFill>
                  <a:srgbClr val="000000"/>
                </a:solidFill>
              </a:defRPr>
            </a:lvl6pPr>
            <a:lvl7pPr lvl="6" rtl="0">
              <a:lnSpc>
                <a:spcPct val="85000"/>
              </a:lnSpc>
              <a:spcBef>
                <a:spcPts val="0"/>
              </a:spcBef>
              <a:spcAft>
                <a:spcPts val="0"/>
              </a:spcAft>
              <a:buClr>
                <a:srgbClr val="000000"/>
              </a:buClr>
              <a:buSzPts val="1000"/>
              <a:buNone/>
              <a:defRPr sz="1000">
                <a:solidFill>
                  <a:srgbClr val="000000"/>
                </a:solidFill>
              </a:defRPr>
            </a:lvl7pPr>
            <a:lvl8pPr lvl="7" rtl="0">
              <a:lnSpc>
                <a:spcPct val="85000"/>
              </a:lnSpc>
              <a:spcBef>
                <a:spcPts val="0"/>
              </a:spcBef>
              <a:spcAft>
                <a:spcPts val="0"/>
              </a:spcAft>
              <a:buClr>
                <a:srgbClr val="000000"/>
              </a:buClr>
              <a:buSzPts val="1000"/>
              <a:buNone/>
              <a:defRPr sz="1000">
                <a:solidFill>
                  <a:srgbClr val="000000"/>
                </a:solidFill>
              </a:defRPr>
            </a:lvl8pPr>
            <a:lvl9pPr lvl="8" rtl="0">
              <a:lnSpc>
                <a:spcPct val="85000"/>
              </a:lnSpc>
              <a:spcBef>
                <a:spcPts val="0"/>
              </a:spcBef>
              <a:spcAft>
                <a:spcPts val="0"/>
              </a:spcAft>
              <a:buClr>
                <a:srgbClr val="000000"/>
              </a:buClr>
              <a:buSzPts val="1000"/>
              <a:buNone/>
              <a:defRPr sz="1000">
                <a:solidFill>
                  <a:srgbClr val="000000"/>
                </a:solidFill>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_27">
    <p:bg>
      <p:bgPr>
        <a:solidFill>
          <a:schemeClr val="lt2"/>
        </a:solidFill>
        <a:effectLst/>
      </p:bgPr>
    </p:bg>
    <p:spTree>
      <p:nvGrpSpPr>
        <p:cNvPr id="5572" name="Shape 5572"/>
        <p:cNvGrpSpPr/>
        <p:nvPr/>
      </p:nvGrpSpPr>
      <p:grpSpPr>
        <a:xfrm>
          <a:off x="0" y="0"/>
          <a:ext cx="0" cy="0"/>
          <a:chOff x="0" y="0"/>
          <a:chExt cx="0" cy="0"/>
        </a:xfrm>
      </p:grpSpPr>
      <p:grpSp>
        <p:nvGrpSpPr>
          <p:cNvPr id="5573" name="Google Shape;5573;p16"/>
          <p:cNvGrpSpPr/>
          <p:nvPr/>
        </p:nvGrpSpPr>
        <p:grpSpPr>
          <a:xfrm rot="3279841">
            <a:off x="7457040" y="482428"/>
            <a:ext cx="1966941" cy="1517262"/>
            <a:chOff x="6096275" y="1862975"/>
            <a:chExt cx="926325" cy="714550"/>
          </a:xfrm>
        </p:grpSpPr>
        <p:sp>
          <p:nvSpPr>
            <p:cNvPr id="5574" name="Google Shape;5574;p16"/>
            <p:cNvSpPr/>
            <p:nvPr/>
          </p:nvSpPr>
          <p:spPr>
            <a:xfrm>
              <a:off x="6258400" y="2041975"/>
              <a:ext cx="148500" cy="324150"/>
            </a:xfrm>
            <a:custGeom>
              <a:avLst/>
              <a:gdLst/>
              <a:ahLst/>
              <a:cxnLst/>
              <a:rect l="l" t="t" r="r" b="b"/>
              <a:pathLst>
                <a:path w="5940" h="12966" extrusionOk="0">
                  <a:moveTo>
                    <a:pt x="5416" y="1"/>
                  </a:moveTo>
                  <a:cubicBezTo>
                    <a:pt x="5402" y="1"/>
                    <a:pt x="5388" y="2"/>
                    <a:pt x="5374" y="5"/>
                  </a:cubicBezTo>
                  <a:cubicBezTo>
                    <a:pt x="5312" y="30"/>
                    <a:pt x="5262" y="67"/>
                    <a:pt x="5212" y="92"/>
                  </a:cubicBezTo>
                  <a:cubicBezTo>
                    <a:pt x="5137" y="130"/>
                    <a:pt x="5049" y="142"/>
                    <a:pt x="4974" y="155"/>
                  </a:cubicBezTo>
                  <a:cubicBezTo>
                    <a:pt x="4687" y="217"/>
                    <a:pt x="4400" y="217"/>
                    <a:pt x="4100" y="255"/>
                  </a:cubicBezTo>
                  <a:cubicBezTo>
                    <a:pt x="3837" y="292"/>
                    <a:pt x="3575" y="355"/>
                    <a:pt x="3350" y="492"/>
                  </a:cubicBezTo>
                  <a:cubicBezTo>
                    <a:pt x="3075" y="642"/>
                    <a:pt x="2875" y="892"/>
                    <a:pt x="2613" y="1054"/>
                  </a:cubicBezTo>
                  <a:cubicBezTo>
                    <a:pt x="2350" y="1204"/>
                    <a:pt x="2075" y="1267"/>
                    <a:pt x="1838" y="1467"/>
                  </a:cubicBezTo>
                  <a:cubicBezTo>
                    <a:pt x="1638" y="1654"/>
                    <a:pt x="1488" y="1904"/>
                    <a:pt x="1388" y="2154"/>
                  </a:cubicBezTo>
                  <a:cubicBezTo>
                    <a:pt x="1275" y="2417"/>
                    <a:pt x="1225" y="2679"/>
                    <a:pt x="1188" y="2966"/>
                  </a:cubicBezTo>
                  <a:cubicBezTo>
                    <a:pt x="1151" y="3266"/>
                    <a:pt x="1051" y="3529"/>
                    <a:pt x="901" y="3791"/>
                  </a:cubicBezTo>
                  <a:cubicBezTo>
                    <a:pt x="738" y="4029"/>
                    <a:pt x="613" y="4291"/>
                    <a:pt x="463" y="4541"/>
                  </a:cubicBezTo>
                  <a:cubicBezTo>
                    <a:pt x="313" y="4766"/>
                    <a:pt x="188" y="5003"/>
                    <a:pt x="126" y="5266"/>
                  </a:cubicBezTo>
                  <a:cubicBezTo>
                    <a:pt x="63" y="5528"/>
                    <a:pt x="1" y="5828"/>
                    <a:pt x="38" y="6103"/>
                  </a:cubicBezTo>
                  <a:cubicBezTo>
                    <a:pt x="76" y="6378"/>
                    <a:pt x="151" y="6578"/>
                    <a:pt x="363" y="6778"/>
                  </a:cubicBezTo>
                  <a:cubicBezTo>
                    <a:pt x="476" y="6890"/>
                    <a:pt x="551" y="6990"/>
                    <a:pt x="538" y="7153"/>
                  </a:cubicBezTo>
                  <a:cubicBezTo>
                    <a:pt x="526" y="7290"/>
                    <a:pt x="451" y="7415"/>
                    <a:pt x="401" y="7540"/>
                  </a:cubicBezTo>
                  <a:cubicBezTo>
                    <a:pt x="301" y="7778"/>
                    <a:pt x="188" y="8053"/>
                    <a:pt x="226" y="8315"/>
                  </a:cubicBezTo>
                  <a:cubicBezTo>
                    <a:pt x="263" y="8590"/>
                    <a:pt x="463" y="8802"/>
                    <a:pt x="501" y="9065"/>
                  </a:cubicBezTo>
                  <a:cubicBezTo>
                    <a:pt x="538" y="9327"/>
                    <a:pt x="488" y="9590"/>
                    <a:pt x="488" y="9852"/>
                  </a:cubicBezTo>
                  <a:cubicBezTo>
                    <a:pt x="488" y="10202"/>
                    <a:pt x="663" y="10464"/>
                    <a:pt x="888" y="10714"/>
                  </a:cubicBezTo>
                  <a:cubicBezTo>
                    <a:pt x="1101" y="10964"/>
                    <a:pt x="1101" y="11389"/>
                    <a:pt x="1076" y="11689"/>
                  </a:cubicBezTo>
                  <a:cubicBezTo>
                    <a:pt x="1051" y="11939"/>
                    <a:pt x="976" y="12239"/>
                    <a:pt x="1026" y="12489"/>
                  </a:cubicBezTo>
                  <a:cubicBezTo>
                    <a:pt x="1088" y="12726"/>
                    <a:pt x="1263" y="12926"/>
                    <a:pt x="1525" y="12964"/>
                  </a:cubicBezTo>
                  <a:cubicBezTo>
                    <a:pt x="1533" y="12965"/>
                    <a:pt x="1541" y="12965"/>
                    <a:pt x="1548" y="12965"/>
                  </a:cubicBezTo>
                  <a:cubicBezTo>
                    <a:pt x="1743" y="12965"/>
                    <a:pt x="1805" y="12663"/>
                    <a:pt x="1600" y="12639"/>
                  </a:cubicBezTo>
                  <a:cubicBezTo>
                    <a:pt x="1388" y="12614"/>
                    <a:pt x="1225" y="12389"/>
                    <a:pt x="1200" y="12189"/>
                  </a:cubicBezTo>
                  <a:cubicBezTo>
                    <a:pt x="1163" y="11939"/>
                    <a:pt x="1275" y="11677"/>
                    <a:pt x="1313" y="11427"/>
                  </a:cubicBezTo>
                  <a:cubicBezTo>
                    <a:pt x="1363" y="11189"/>
                    <a:pt x="1338" y="10952"/>
                    <a:pt x="1275" y="10714"/>
                  </a:cubicBezTo>
                  <a:cubicBezTo>
                    <a:pt x="1213" y="10427"/>
                    <a:pt x="1076" y="10239"/>
                    <a:pt x="926" y="9990"/>
                  </a:cubicBezTo>
                  <a:cubicBezTo>
                    <a:pt x="788" y="9777"/>
                    <a:pt x="788" y="9527"/>
                    <a:pt x="776" y="9277"/>
                  </a:cubicBezTo>
                  <a:cubicBezTo>
                    <a:pt x="776" y="9177"/>
                    <a:pt x="763" y="9065"/>
                    <a:pt x="738" y="8952"/>
                  </a:cubicBezTo>
                  <a:cubicBezTo>
                    <a:pt x="713" y="8827"/>
                    <a:pt x="638" y="8715"/>
                    <a:pt x="601" y="8590"/>
                  </a:cubicBezTo>
                  <a:cubicBezTo>
                    <a:pt x="538" y="8365"/>
                    <a:pt x="638" y="8115"/>
                    <a:pt x="726" y="7903"/>
                  </a:cubicBezTo>
                  <a:cubicBezTo>
                    <a:pt x="826" y="7665"/>
                    <a:pt x="876" y="7453"/>
                    <a:pt x="851" y="7190"/>
                  </a:cubicBezTo>
                  <a:cubicBezTo>
                    <a:pt x="838" y="6953"/>
                    <a:pt x="751" y="6765"/>
                    <a:pt x="576" y="6603"/>
                  </a:cubicBezTo>
                  <a:cubicBezTo>
                    <a:pt x="476" y="6503"/>
                    <a:pt x="363" y="6403"/>
                    <a:pt x="363" y="6253"/>
                  </a:cubicBezTo>
                  <a:cubicBezTo>
                    <a:pt x="363" y="6141"/>
                    <a:pt x="413" y="5978"/>
                    <a:pt x="438" y="5853"/>
                  </a:cubicBezTo>
                  <a:cubicBezTo>
                    <a:pt x="488" y="5603"/>
                    <a:pt x="551" y="5366"/>
                    <a:pt x="613" y="5128"/>
                  </a:cubicBezTo>
                  <a:cubicBezTo>
                    <a:pt x="676" y="4878"/>
                    <a:pt x="726" y="4641"/>
                    <a:pt x="863" y="4441"/>
                  </a:cubicBezTo>
                  <a:cubicBezTo>
                    <a:pt x="1013" y="4204"/>
                    <a:pt x="1200" y="3991"/>
                    <a:pt x="1313" y="3729"/>
                  </a:cubicBezTo>
                  <a:cubicBezTo>
                    <a:pt x="1413" y="3504"/>
                    <a:pt x="1488" y="3241"/>
                    <a:pt x="1563" y="2991"/>
                  </a:cubicBezTo>
                  <a:cubicBezTo>
                    <a:pt x="1638" y="2754"/>
                    <a:pt x="1688" y="2504"/>
                    <a:pt x="1763" y="2267"/>
                  </a:cubicBezTo>
                  <a:cubicBezTo>
                    <a:pt x="1825" y="2017"/>
                    <a:pt x="1950" y="1754"/>
                    <a:pt x="2163" y="1592"/>
                  </a:cubicBezTo>
                  <a:cubicBezTo>
                    <a:pt x="2425" y="1404"/>
                    <a:pt x="2775" y="1392"/>
                    <a:pt x="3038" y="1204"/>
                  </a:cubicBezTo>
                  <a:cubicBezTo>
                    <a:pt x="3300" y="1042"/>
                    <a:pt x="3525" y="854"/>
                    <a:pt x="3787" y="730"/>
                  </a:cubicBezTo>
                  <a:cubicBezTo>
                    <a:pt x="4287" y="505"/>
                    <a:pt x="4850" y="430"/>
                    <a:pt x="5387" y="330"/>
                  </a:cubicBezTo>
                  <a:cubicBezTo>
                    <a:pt x="5449" y="380"/>
                    <a:pt x="5512" y="430"/>
                    <a:pt x="5574" y="467"/>
                  </a:cubicBezTo>
                  <a:cubicBezTo>
                    <a:pt x="5605" y="488"/>
                    <a:pt x="5637" y="498"/>
                    <a:pt x="5666" y="498"/>
                  </a:cubicBezTo>
                  <a:cubicBezTo>
                    <a:pt x="5826" y="498"/>
                    <a:pt x="5939" y="225"/>
                    <a:pt x="5749" y="130"/>
                  </a:cubicBezTo>
                  <a:cubicBezTo>
                    <a:pt x="5660" y="85"/>
                    <a:pt x="5531" y="1"/>
                    <a:pt x="5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5" name="Google Shape;5575;p16"/>
            <p:cNvSpPr/>
            <p:nvPr/>
          </p:nvSpPr>
          <p:spPr>
            <a:xfrm>
              <a:off x="6290175" y="2052575"/>
              <a:ext cx="172900" cy="341050"/>
            </a:xfrm>
            <a:custGeom>
              <a:avLst/>
              <a:gdLst/>
              <a:ahLst/>
              <a:cxnLst/>
              <a:rect l="l" t="t" r="r" b="b"/>
              <a:pathLst>
                <a:path w="6916" h="13642" extrusionOk="0">
                  <a:moveTo>
                    <a:pt x="4358" y="0"/>
                  </a:moveTo>
                  <a:cubicBezTo>
                    <a:pt x="4345" y="0"/>
                    <a:pt x="4331" y="2"/>
                    <a:pt x="4316" y="6"/>
                  </a:cubicBezTo>
                  <a:cubicBezTo>
                    <a:pt x="4191" y="31"/>
                    <a:pt x="4066" y="93"/>
                    <a:pt x="3978" y="181"/>
                  </a:cubicBezTo>
                  <a:cubicBezTo>
                    <a:pt x="3866" y="281"/>
                    <a:pt x="3841" y="393"/>
                    <a:pt x="3803" y="530"/>
                  </a:cubicBezTo>
                  <a:cubicBezTo>
                    <a:pt x="3728" y="805"/>
                    <a:pt x="3728" y="1055"/>
                    <a:pt x="3928" y="1280"/>
                  </a:cubicBezTo>
                  <a:cubicBezTo>
                    <a:pt x="4128" y="1518"/>
                    <a:pt x="4391" y="1605"/>
                    <a:pt x="4653" y="1768"/>
                  </a:cubicBezTo>
                  <a:cubicBezTo>
                    <a:pt x="4941" y="1943"/>
                    <a:pt x="4978" y="2305"/>
                    <a:pt x="5253" y="2505"/>
                  </a:cubicBezTo>
                  <a:cubicBezTo>
                    <a:pt x="5366" y="2592"/>
                    <a:pt x="5466" y="2567"/>
                    <a:pt x="5591" y="2617"/>
                  </a:cubicBezTo>
                  <a:cubicBezTo>
                    <a:pt x="5591" y="2630"/>
                    <a:pt x="5591" y="2630"/>
                    <a:pt x="5591" y="2642"/>
                  </a:cubicBezTo>
                  <a:cubicBezTo>
                    <a:pt x="5603" y="2680"/>
                    <a:pt x="5591" y="2730"/>
                    <a:pt x="5591" y="2780"/>
                  </a:cubicBezTo>
                  <a:cubicBezTo>
                    <a:pt x="5578" y="2880"/>
                    <a:pt x="5578" y="2967"/>
                    <a:pt x="5578" y="3067"/>
                  </a:cubicBezTo>
                  <a:cubicBezTo>
                    <a:pt x="5591" y="3442"/>
                    <a:pt x="5703" y="3742"/>
                    <a:pt x="5840" y="4080"/>
                  </a:cubicBezTo>
                  <a:cubicBezTo>
                    <a:pt x="5978" y="4417"/>
                    <a:pt x="6128" y="4742"/>
                    <a:pt x="6215" y="5104"/>
                  </a:cubicBezTo>
                  <a:cubicBezTo>
                    <a:pt x="6315" y="5479"/>
                    <a:pt x="6403" y="5854"/>
                    <a:pt x="6453" y="6241"/>
                  </a:cubicBezTo>
                  <a:cubicBezTo>
                    <a:pt x="6490" y="6591"/>
                    <a:pt x="6553" y="7004"/>
                    <a:pt x="6465" y="7354"/>
                  </a:cubicBezTo>
                  <a:cubicBezTo>
                    <a:pt x="6440" y="7441"/>
                    <a:pt x="6403" y="7541"/>
                    <a:pt x="6365" y="7616"/>
                  </a:cubicBezTo>
                  <a:cubicBezTo>
                    <a:pt x="6328" y="7679"/>
                    <a:pt x="6278" y="7729"/>
                    <a:pt x="6253" y="7791"/>
                  </a:cubicBezTo>
                  <a:cubicBezTo>
                    <a:pt x="6190" y="7916"/>
                    <a:pt x="6215" y="8091"/>
                    <a:pt x="6240" y="8228"/>
                  </a:cubicBezTo>
                  <a:cubicBezTo>
                    <a:pt x="6303" y="8503"/>
                    <a:pt x="6465" y="8741"/>
                    <a:pt x="6515" y="9016"/>
                  </a:cubicBezTo>
                  <a:cubicBezTo>
                    <a:pt x="6540" y="9166"/>
                    <a:pt x="6490" y="9291"/>
                    <a:pt x="6440" y="9416"/>
                  </a:cubicBezTo>
                  <a:cubicBezTo>
                    <a:pt x="6378" y="9578"/>
                    <a:pt x="6353" y="9753"/>
                    <a:pt x="6365" y="9915"/>
                  </a:cubicBezTo>
                  <a:cubicBezTo>
                    <a:pt x="6403" y="10215"/>
                    <a:pt x="6540" y="10478"/>
                    <a:pt x="6603" y="10765"/>
                  </a:cubicBezTo>
                  <a:cubicBezTo>
                    <a:pt x="6628" y="10903"/>
                    <a:pt x="6665" y="11053"/>
                    <a:pt x="6653" y="11178"/>
                  </a:cubicBezTo>
                  <a:cubicBezTo>
                    <a:pt x="6640" y="11390"/>
                    <a:pt x="6503" y="11515"/>
                    <a:pt x="6428" y="11690"/>
                  </a:cubicBezTo>
                  <a:cubicBezTo>
                    <a:pt x="6378" y="11827"/>
                    <a:pt x="6378" y="11965"/>
                    <a:pt x="6353" y="12102"/>
                  </a:cubicBezTo>
                  <a:cubicBezTo>
                    <a:pt x="6328" y="12277"/>
                    <a:pt x="6253" y="12365"/>
                    <a:pt x="6128" y="12477"/>
                  </a:cubicBezTo>
                  <a:cubicBezTo>
                    <a:pt x="5865" y="12727"/>
                    <a:pt x="5516" y="12802"/>
                    <a:pt x="5166" y="12890"/>
                  </a:cubicBezTo>
                  <a:cubicBezTo>
                    <a:pt x="4941" y="12952"/>
                    <a:pt x="4703" y="12965"/>
                    <a:pt x="4466" y="13015"/>
                  </a:cubicBezTo>
                  <a:cubicBezTo>
                    <a:pt x="4366" y="13027"/>
                    <a:pt x="4266" y="13065"/>
                    <a:pt x="4178" y="13115"/>
                  </a:cubicBezTo>
                  <a:cubicBezTo>
                    <a:pt x="4103" y="13152"/>
                    <a:pt x="4041" y="13240"/>
                    <a:pt x="3966" y="13252"/>
                  </a:cubicBezTo>
                  <a:cubicBezTo>
                    <a:pt x="3944" y="13258"/>
                    <a:pt x="3918" y="13261"/>
                    <a:pt x="3888" y="13261"/>
                  </a:cubicBezTo>
                  <a:cubicBezTo>
                    <a:pt x="3801" y="13261"/>
                    <a:pt x="3691" y="13240"/>
                    <a:pt x="3616" y="13240"/>
                  </a:cubicBezTo>
                  <a:lnTo>
                    <a:pt x="3279" y="13215"/>
                  </a:lnTo>
                  <a:cubicBezTo>
                    <a:pt x="3041" y="13202"/>
                    <a:pt x="2816" y="13190"/>
                    <a:pt x="2579" y="13177"/>
                  </a:cubicBezTo>
                  <a:cubicBezTo>
                    <a:pt x="2366" y="13165"/>
                    <a:pt x="2129" y="13140"/>
                    <a:pt x="1929" y="13040"/>
                  </a:cubicBezTo>
                  <a:cubicBezTo>
                    <a:pt x="1754" y="12952"/>
                    <a:pt x="1604" y="12815"/>
                    <a:pt x="1429" y="12727"/>
                  </a:cubicBezTo>
                  <a:cubicBezTo>
                    <a:pt x="1067" y="12515"/>
                    <a:pt x="654" y="12390"/>
                    <a:pt x="242" y="12315"/>
                  </a:cubicBezTo>
                  <a:cubicBezTo>
                    <a:pt x="233" y="12314"/>
                    <a:pt x="225" y="12313"/>
                    <a:pt x="217" y="12313"/>
                  </a:cubicBezTo>
                  <a:cubicBezTo>
                    <a:pt x="49" y="12313"/>
                    <a:pt x="0" y="12555"/>
                    <a:pt x="179" y="12615"/>
                  </a:cubicBezTo>
                  <a:cubicBezTo>
                    <a:pt x="542" y="12740"/>
                    <a:pt x="917" y="12802"/>
                    <a:pt x="1267" y="12977"/>
                  </a:cubicBezTo>
                  <a:cubicBezTo>
                    <a:pt x="1417" y="13052"/>
                    <a:pt x="1554" y="13140"/>
                    <a:pt x="1692" y="13227"/>
                  </a:cubicBezTo>
                  <a:cubicBezTo>
                    <a:pt x="1866" y="13327"/>
                    <a:pt x="2041" y="13377"/>
                    <a:pt x="2241" y="13402"/>
                  </a:cubicBezTo>
                  <a:cubicBezTo>
                    <a:pt x="2641" y="13452"/>
                    <a:pt x="3041" y="13514"/>
                    <a:pt x="3454" y="13564"/>
                  </a:cubicBezTo>
                  <a:cubicBezTo>
                    <a:pt x="3610" y="13598"/>
                    <a:pt x="3786" y="13641"/>
                    <a:pt x="3947" y="13641"/>
                  </a:cubicBezTo>
                  <a:cubicBezTo>
                    <a:pt x="3966" y="13641"/>
                    <a:pt x="3985" y="13641"/>
                    <a:pt x="4003" y="13639"/>
                  </a:cubicBezTo>
                  <a:cubicBezTo>
                    <a:pt x="4203" y="13627"/>
                    <a:pt x="4266" y="13465"/>
                    <a:pt x="4428" y="13390"/>
                  </a:cubicBezTo>
                  <a:cubicBezTo>
                    <a:pt x="4803" y="13202"/>
                    <a:pt x="5241" y="13115"/>
                    <a:pt x="5640" y="13040"/>
                  </a:cubicBezTo>
                  <a:cubicBezTo>
                    <a:pt x="5915" y="12977"/>
                    <a:pt x="6315" y="12940"/>
                    <a:pt x="6490" y="12690"/>
                  </a:cubicBezTo>
                  <a:cubicBezTo>
                    <a:pt x="6715" y="12402"/>
                    <a:pt x="6565" y="12127"/>
                    <a:pt x="6553" y="11802"/>
                  </a:cubicBezTo>
                  <a:cubicBezTo>
                    <a:pt x="6540" y="11590"/>
                    <a:pt x="6690" y="11478"/>
                    <a:pt x="6790" y="11315"/>
                  </a:cubicBezTo>
                  <a:cubicBezTo>
                    <a:pt x="6853" y="11203"/>
                    <a:pt x="6890" y="11053"/>
                    <a:pt x="6890" y="10915"/>
                  </a:cubicBezTo>
                  <a:cubicBezTo>
                    <a:pt x="6890" y="10628"/>
                    <a:pt x="6740" y="10353"/>
                    <a:pt x="6653" y="10078"/>
                  </a:cubicBezTo>
                  <a:cubicBezTo>
                    <a:pt x="6590" y="9890"/>
                    <a:pt x="6578" y="9728"/>
                    <a:pt x="6690" y="9553"/>
                  </a:cubicBezTo>
                  <a:cubicBezTo>
                    <a:pt x="6778" y="9416"/>
                    <a:pt x="6853" y="9278"/>
                    <a:pt x="6878" y="9116"/>
                  </a:cubicBezTo>
                  <a:cubicBezTo>
                    <a:pt x="6915" y="8841"/>
                    <a:pt x="6828" y="8553"/>
                    <a:pt x="6715" y="8303"/>
                  </a:cubicBezTo>
                  <a:cubicBezTo>
                    <a:pt x="6678" y="8178"/>
                    <a:pt x="6640" y="8066"/>
                    <a:pt x="6628" y="7941"/>
                  </a:cubicBezTo>
                  <a:cubicBezTo>
                    <a:pt x="6628" y="7866"/>
                    <a:pt x="6603" y="7766"/>
                    <a:pt x="6628" y="7691"/>
                  </a:cubicBezTo>
                  <a:cubicBezTo>
                    <a:pt x="6653" y="7604"/>
                    <a:pt x="6690" y="7529"/>
                    <a:pt x="6715" y="7441"/>
                  </a:cubicBezTo>
                  <a:cubicBezTo>
                    <a:pt x="6815" y="7104"/>
                    <a:pt x="6778" y="6729"/>
                    <a:pt x="6753" y="6379"/>
                  </a:cubicBezTo>
                  <a:cubicBezTo>
                    <a:pt x="6728" y="6004"/>
                    <a:pt x="6678" y="5617"/>
                    <a:pt x="6565" y="5267"/>
                  </a:cubicBezTo>
                  <a:cubicBezTo>
                    <a:pt x="6453" y="4904"/>
                    <a:pt x="6303" y="4567"/>
                    <a:pt x="6165" y="4229"/>
                  </a:cubicBezTo>
                  <a:cubicBezTo>
                    <a:pt x="6090" y="4055"/>
                    <a:pt x="6028" y="3880"/>
                    <a:pt x="6003" y="3692"/>
                  </a:cubicBezTo>
                  <a:cubicBezTo>
                    <a:pt x="5978" y="3505"/>
                    <a:pt x="5990" y="3330"/>
                    <a:pt x="6003" y="3142"/>
                  </a:cubicBezTo>
                  <a:cubicBezTo>
                    <a:pt x="6026" y="2912"/>
                    <a:pt x="6081" y="2278"/>
                    <a:pt x="5737" y="2278"/>
                  </a:cubicBezTo>
                  <a:cubicBezTo>
                    <a:pt x="5708" y="2278"/>
                    <a:pt x="5676" y="2283"/>
                    <a:pt x="5640" y="2292"/>
                  </a:cubicBezTo>
                  <a:cubicBezTo>
                    <a:pt x="5581" y="2307"/>
                    <a:pt x="5539" y="2327"/>
                    <a:pt x="5497" y="2327"/>
                  </a:cubicBezTo>
                  <a:cubicBezTo>
                    <a:pt x="5468" y="2327"/>
                    <a:pt x="5438" y="2318"/>
                    <a:pt x="5403" y="2292"/>
                  </a:cubicBezTo>
                  <a:cubicBezTo>
                    <a:pt x="5328" y="2243"/>
                    <a:pt x="5291" y="2168"/>
                    <a:pt x="5253" y="2093"/>
                  </a:cubicBezTo>
                  <a:cubicBezTo>
                    <a:pt x="5153" y="1905"/>
                    <a:pt x="5116" y="1718"/>
                    <a:pt x="4966" y="1555"/>
                  </a:cubicBezTo>
                  <a:cubicBezTo>
                    <a:pt x="4853" y="1430"/>
                    <a:pt x="4716" y="1343"/>
                    <a:pt x="4566" y="1243"/>
                  </a:cubicBezTo>
                  <a:cubicBezTo>
                    <a:pt x="4428" y="1155"/>
                    <a:pt x="4278" y="1105"/>
                    <a:pt x="4166" y="993"/>
                  </a:cubicBezTo>
                  <a:cubicBezTo>
                    <a:pt x="4066" y="905"/>
                    <a:pt x="3991" y="730"/>
                    <a:pt x="4053" y="605"/>
                  </a:cubicBezTo>
                  <a:cubicBezTo>
                    <a:pt x="4103" y="468"/>
                    <a:pt x="4278" y="356"/>
                    <a:pt x="4416" y="318"/>
                  </a:cubicBezTo>
                  <a:cubicBezTo>
                    <a:pt x="4601" y="272"/>
                    <a:pt x="4529" y="0"/>
                    <a:pt x="43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6" name="Google Shape;5576;p16"/>
            <p:cNvSpPr/>
            <p:nvPr/>
          </p:nvSpPr>
          <p:spPr>
            <a:xfrm>
              <a:off x="6410550" y="2352550"/>
              <a:ext cx="15975" cy="28225"/>
            </a:xfrm>
            <a:custGeom>
              <a:avLst/>
              <a:gdLst/>
              <a:ahLst/>
              <a:cxnLst/>
              <a:rect l="l" t="t" r="r" b="b"/>
              <a:pathLst>
                <a:path w="639" h="1129" extrusionOk="0">
                  <a:moveTo>
                    <a:pt x="529" y="0"/>
                  </a:moveTo>
                  <a:cubicBezTo>
                    <a:pt x="506" y="0"/>
                    <a:pt x="483" y="9"/>
                    <a:pt x="463" y="28"/>
                  </a:cubicBezTo>
                  <a:cubicBezTo>
                    <a:pt x="438" y="53"/>
                    <a:pt x="426" y="78"/>
                    <a:pt x="413" y="91"/>
                  </a:cubicBezTo>
                  <a:cubicBezTo>
                    <a:pt x="413" y="103"/>
                    <a:pt x="376" y="128"/>
                    <a:pt x="363" y="153"/>
                  </a:cubicBezTo>
                  <a:cubicBezTo>
                    <a:pt x="351" y="166"/>
                    <a:pt x="351" y="178"/>
                    <a:pt x="338" y="178"/>
                  </a:cubicBezTo>
                  <a:cubicBezTo>
                    <a:pt x="326" y="191"/>
                    <a:pt x="313" y="216"/>
                    <a:pt x="301" y="228"/>
                  </a:cubicBezTo>
                  <a:cubicBezTo>
                    <a:pt x="288" y="241"/>
                    <a:pt x="276" y="253"/>
                    <a:pt x="251" y="278"/>
                  </a:cubicBezTo>
                  <a:cubicBezTo>
                    <a:pt x="251" y="278"/>
                    <a:pt x="238" y="278"/>
                    <a:pt x="238" y="291"/>
                  </a:cubicBezTo>
                  <a:cubicBezTo>
                    <a:pt x="238" y="291"/>
                    <a:pt x="226" y="303"/>
                    <a:pt x="213" y="303"/>
                  </a:cubicBezTo>
                  <a:cubicBezTo>
                    <a:pt x="188" y="328"/>
                    <a:pt x="151" y="341"/>
                    <a:pt x="113" y="366"/>
                  </a:cubicBezTo>
                  <a:cubicBezTo>
                    <a:pt x="63" y="403"/>
                    <a:pt x="13" y="453"/>
                    <a:pt x="13" y="528"/>
                  </a:cubicBezTo>
                  <a:cubicBezTo>
                    <a:pt x="1" y="578"/>
                    <a:pt x="13" y="628"/>
                    <a:pt x="13" y="678"/>
                  </a:cubicBezTo>
                  <a:lnTo>
                    <a:pt x="63" y="991"/>
                  </a:lnTo>
                  <a:cubicBezTo>
                    <a:pt x="76" y="1066"/>
                    <a:pt x="138" y="1128"/>
                    <a:pt x="213" y="1128"/>
                  </a:cubicBezTo>
                  <a:cubicBezTo>
                    <a:pt x="288" y="1116"/>
                    <a:pt x="363" y="1053"/>
                    <a:pt x="351" y="978"/>
                  </a:cubicBezTo>
                  <a:lnTo>
                    <a:pt x="301" y="691"/>
                  </a:lnTo>
                  <a:cubicBezTo>
                    <a:pt x="301" y="666"/>
                    <a:pt x="301" y="641"/>
                    <a:pt x="301" y="616"/>
                  </a:cubicBezTo>
                  <a:cubicBezTo>
                    <a:pt x="288" y="603"/>
                    <a:pt x="288" y="603"/>
                    <a:pt x="288" y="591"/>
                  </a:cubicBezTo>
                  <a:cubicBezTo>
                    <a:pt x="301" y="591"/>
                    <a:pt x="313" y="578"/>
                    <a:pt x="326" y="578"/>
                  </a:cubicBezTo>
                  <a:cubicBezTo>
                    <a:pt x="413" y="516"/>
                    <a:pt x="488" y="453"/>
                    <a:pt x="538" y="366"/>
                  </a:cubicBezTo>
                  <a:cubicBezTo>
                    <a:pt x="588" y="291"/>
                    <a:pt x="638" y="191"/>
                    <a:pt x="626" y="91"/>
                  </a:cubicBezTo>
                  <a:cubicBezTo>
                    <a:pt x="626" y="40"/>
                    <a:pt x="579" y="0"/>
                    <a:pt x="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7" name="Google Shape;5577;p16"/>
            <p:cNvSpPr/>
            <p:nvPr/>
          </p:nvSpPr>
          <p:spPr>
            <a:xfrm>
              <a:off x="6403375" y="2282550"/>
              <a:ext cx="23775" cy="67450"/>
            </a:xfrm>
            <a:custGeom>
              <a:avLst/>
              <a:gdLst/>
              <a:ahLst/>
              <a:cxnLst/>
              <a:rect l="l" t="t" r="r" b="b"/>
              <a:pathLst>
                <a:path w="951" h="2698" extrusionOk="0">
                  <a:moveTo>
                    <a:pt x="278" y="0"/>
                  </a:moveTo>
                  <a:cubicBezTo>
                    <a:pt x="243" y="0"/>
                    <a:pt x="207" y="13"/>
                    <a:pt x="175" y="42"/>
                  </a:cubicBezTo>
                  <a:cubicBezTo>
                    <a:pt x="63" y="154"/>
                    <a:pt x="38" y="317"/>
                    <a:pt x="100" y="454"/>
                  </a:cubicBezTo>
                  <a:cubicBezTo>
                    <a:pt x="38" y="517"/>
                    <a:pt x="13" y="604"/>
                    <a:pt x="0" y="704"/>
                  </a:cubicBezTo>
                  <a:cubicBezTo>
                    <a:pt x="0" y="779"/>
                    <a:pt x="25" y="854"/>
                    <a:pt x="50" y="929"/>
                  </a:cubicBezTo>
                  <a:cubicBezTo>
                    <a:pt x="75" y="1016"/>
                    <a:pt x="88" y="1116"/>
                    <a:pt x="138" y="1204"/>
                  </a:cubicBezTo>
                  <a:cubicBezTo>
                    <a:pt x="225" y="1366"/>
                    <a:pt x="350" y="1504"/>
                    <a:pt x="338" y="1704"/>
                  </a:cubicBezTo>
                  <a:cubicBezTo>
                    <a:pt x="325" y="1854"/>
                    <a:pt x="250" y="1979"/>
                    <a:pt x="113" y="2054"/>
                  </a:cubicBezTo>
                  <a:cubicBezTo>
                    <a:pt x="25" y="2104"/>
                    <a:pt x="0" y="2254"/>
                    <a:pt x="88" y="2316"/>
                  </a:cubicBezTo>
                  <a:cubicBezTo>
                    <a:pt x="300" y="2466"/>
                    <a:pt x="538" y="2591"/>
                    <a:pt x="775" y="2691"/>
                  </a:cubicBezTo>
                  <a:cubicBezTo>
                    <a:pt x="787" y="2695"/>
                    <a:pt x="798" y="2697"/>
                    <a:pt x="810" y="2697"/>
                  </a:cubicBezTo>
                  <a:cubicBezTo>
                    <a:pt x="893" y="2697"/>
                    <a:pt x="951" y="2585"/>
                    <a:pt x="863" y="2541"/>
                  </a:cubicBezTo>
                  <a:cubicBezTo>
                    <a:pt x="700" y="2453"/>
                    <a:pt x="563" y="2341"/>
                    <a:pt x="450" y="2229"/>
                  </a:cubicBezTo>
                  <a:cubicBezTo>
                    <a:pt x="638" y="2054"/>
                    <a:pt x="738" y="1791"/>
                    <a:pt x="625" y="1529"/>
                  </a:cubicBezTo>
                  <a:cubicBezTo>
                    <a:pt x="563" y="1366"/>
                    <a:pt x="425" y="1204"/>
                    <a:pt x="300" y="1066"/>
                  </a:cubicBezTo>
                  <a:cubicBezTo>
                    <a:pt x="238" y="979"/>
                    <a:pt x="138" y="916"/>
                    <a:pt x="188" y="779"/>
                  </a:cubicBezTo>
                  <a:cubicBezTo>
                    <a:pt x="200" y="729"/>
                    <a:pt x="250" y="641"/>
                    <a:pt x="313" y="629"/>
                  </a:cubicBezTo>
                  <a:cubicBezTo>
                    <a:pt x="413" y="616"/>
                    <a:pt x="525" y="492"/>
                    <a:pt x="438" y="392"/>
                  </a:cubicBezTo>
                  <a:cubicBezTo>
                    <a:pt x="400" y="342"/>
                    <a:pt x="388" y="279"/>
                    <a:pt x="413" y="217"/>
                  </a:cubicBezTo>
                  <a:cubicBezTo>
                    <a:pt x="468" y="105"/>
                    <a:pt x="379" y="0"/>
                    <a:pt x="2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8" name="Google Shape;5578;p16"/>
            <p:cNvSpPr/>
            <p:nvPr/>
          </p:nvSpPr>
          <p:spPr>
            <a:xfrm>
              <a:off x="6419300" y="2287175"/>
              <a:ext cx="39075" cy="68850"/>
            </a:xfrm>
            <a:custGeom>
              <a:avLst/>
              <a:gdLst/>
              <a:ahLst/>
              <a:cxnLst/>
              <a:rect l="l" t="t" r="r" b="b"/>
              <a:pathLst>
                <a:path w="1563" h="2754" extrusionOk="0">
                  <a:moveTo>
                    <a:pt x="1257" y="0"/>
                  </a:moveTo>
                  <a:cubicBezTo>
                    <a:pt x="1175" y="0"/>
                    <a:pt x="1097" y="85"/>
                    <a:pt x="1125" y="169"/>
                  </a:cubicBezTo>
                  <a:cubicBezTo>
                    <a:pt x="1150" y="244"/>
                    <a:pt x="1088" y="332"/>
                    <a:pt x="1038" y="381"/>
                  </a:cubicBezTo>
                  <a:cubicBezTo>
                    <a:pt x="938" y="469"/>
                    <a:pt x="838" y="544"/>
                    <a:pt x="775" y="669"/>
                  </a:cubicBezTo>
                  <a:cubicBezTo>
                    <a:pt x="675" y="881"/>
                    <a:pt x="738" y="1094"/>
                    <a:pt x="700" y="1319"/>
                  </a:cubicBezTo>
                  <a:cubicBezTo>
                    <a:pt x="675" y="1431"/>
                    <a:pt x="613" y="1531"/>
                    <a:pt x="525" y="1606"/>
                  </a:cubicBezTo>
                  <a:cubicBezTo>
                    <a:pt x="450" y="1694"/>
                    <a:pt x="351" y="1731"/>
                    <a:pt x="263" y="1806"/>
                  </a:cubicBezTo>
                  <a:cubicBezTo>
                    <a:pt x="163" y="1894"/>
                    <a:pt x="101" y="1994"/>
                    <a:pt x="88" y="2131"/>
                  </a:cubicBezTo>
                  <a:cubicBezTo>
                    <a:pt x="88" y="2194"/>
                    <a:pt x="101" y="2243"/>
                    <a:pt x="113" y="2306"/>
                  </a:cubicBezTo>
                  <a:cubicBezTo>
                    <a:pt x="126" y="2331"/>
                    <a:pt x="126" y="2343"/>
                    <a:pt x="126" y="2368"/>
                  </a:cubicBezTo>
                  <a:cubicBezTo>
                    <a:pt x="126" y="2399"/>
                    <a:pt x="109" y="2422"/>
                    <a:pt x="124" y="2422"/>
                  </a:cubicBezTo>
                  <a:cubicBezTo>
                    <a:pt x="127" y="2422"/>
                    <a:pt x="131" y="2421"/>
                    <a:pt x="138" y="2418"/>
                  </a:cubicBezTo>
                  <a:lnTo>
                    <a:pt x="138" y="2418"/>
                  </a:lnTo>
                  <a:cubicBezTo>
                    <a:pt x="51" y="2456"/>
                    <a:pt x="1" y="2531"/>
                    <a:pt x="26" y="2631"/>
                  </a:cubicBezTo>
                  <a:cubicBezTo>
                    <a:pt x="46" y="2692"/>
                    <a:pt x="116" y="2753"/>
                    <a:pt x="189" y="2753"/>
                  </a:cubicBezTo>
                  <a:cubicBezTo>
                    <a:pt x="206" y="2753"/>
                    <a:pt x="222" y="2750"/>
                    <a:pt x="238" y="2743"/>
                  </a:cubicBezTo>
                  <a:cubicBezTo>
                    <a:pt x="388" y="2681"/>
                    <a:pt x="463" y="2556"/>
                    <a:pt x="463" y="2393"/>
                  </a:cubicBezTo>
                  <a:cubicBezTo>
                    <a:pt x="463" y="2293"/>
                    <a:pt x="388" y="2156"/>
                    <a:pt x="475" y="2069"/>
                  </a:cubicBezTo>
                  <a:cubicBezTo>
                    <a:pt x="525" y="2031"/>
                    <a:pt x="588" y="1994"/>
                    <a:pt x="625" y="1944"/>
                  </a:cubicBezTo>
                  <a:cubicBezTo>
                    <a:pt x="675" y="1894"/>
                    <a:pt x="713" y="1831"/>
                    <a:pt x="750" y="1769"/>
                  </a:cubicBezTo>
                  <a:cubicBezTo>
                    <a:pt x="813" y="1656"/>
                    <a:pt x="850" y="1519"/>
                    <a:pt x="888" y="1394"/>
                  </a:cubicBezTo>
                  <a:cubicBezTo>
                    <a:pt x="913" y="1269"/>
                    <a:pt x="913" y="1144"/>
                    <a:pt x="938" y="1006"/>
                  </a:cubicBezTo>
                  <a:cubicBezTo>
                    <a:pt x="938" y="956"/>
                    <a:pt x="950" y="881"/>
                    <a:pt x="988" y="831"/>
                  </a:cubicBezTo>
                  <a:cubicBezTo>
                    <a:pt x="1025" y="769"/>
                    <a:pt x="1088" y="731"/>
                    <a:pt x="1138" y="694"/>
                  </a:cubicBezTo>
                  <a:cubicBezTo>
                    <a:pt x="1338" y="531"/>
                    <a:pt x="1563" y="269"/>
                    <a:pt x="1338" y="32"/>
                  </a:cubicBezTo>
                  <a:cubicBezTo>
                    <a:pt x="1313" y="10"/>
                    <a:pt x="1285" y="0"/>
                    <a:pt x="12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9" name="Google Shape;5579;p16"/>
            <p:cNvSpPr/>
            <p:nvPr/>
          </p:nvSpPr>
          <p:spPr>
            <a:xfrm>
              <a:off x="6388375" y="2249775"/>
              <a:ext cx="48125" cy="42425"/>
            </a:xfrm>
            <a:custGeom>
              <a:avLst/>
              <a:gdLst/>
              <a:ahLst/>
              <a:cxnLst/>
              <a:rect l="l" t="t" r="r" b="b"/>
              <a:pathLst>
                <a:path w="1925" h="1697" extrusionOk="0">
                  <a:moveTo>
                    <a:pt x="176" y="1"/>
                  </a:moveTo>
                  <a:cubicBezTo>
                    <a:pt x="120" y="1"/>
                    <a:pt x="65" y="36"/>
                    <a:pt x="38" y="90"/>
                  </a:cubicBezTo>
                  <a:cubicBezTo>
                    <a:pt x="0" y="178"/>
                    <a:pt x="13" y="265"/>
                    <a:pt x="63" y="353"/>
                  </a:cubicBezTo>
                  <a:cubicBezTo>
                    <a:pt x="150" y="490"/>
                    <a:pt x="313" y="553"/>
                    <a:pt x="475" y="590"/>
                  </a:cubicBezTo>
                  <a:cubicBezTo>
                    <a:pt x="563" y="603"/>
                    <a:pt x="650" y="628"/>
                    <a:pt x="725" y="665"/>
                  </a:cubicBezTo>
                  <a:cubicBezTo>
                    <a:pt x="838" y="715"/>
                    <a:pt x="838" y="803"/>
                    <a:pt x="850" y="915"/>
                  </a:cubicBezTo>
                  <a:cubicBezTo>
                    <a:pt x="850" y="1165"/>
                    <a:pt x="1088" y="1178"/>
                    <a:pt x="1275" y="1240"/>
                  </a:cubicBezTo>
                  <a:cubicBezTo>
                    <a:pt x="1338" y="1265"/>
                    <a:pt x="1388" y="1303"/>
                    <a:pt x="1450" y="1303"/>
                  </a:cubicBezTo>
                  <a:cubicBezTo>
                    <a:pt x="1475" y="1309"/>
                    <a:pt x="1500" y="1309"/>
                    <a:pt x="1525" y="1309"/>
                  </a:cubicBezTo>
                  <a:cubicBezTo>
                    <a:pt x="1550" y="1309"/>
                    <a:pt x="1575" y="1309"/>
                    <a:pt x="1600" y="1315"/>
                  </a:cubicBezTo>
                  <a:cubicBezTo>
                    <a:pt x="1700" y="1353"/>
                    <a:pt x="1687" y="1503"/>
                    <a:pt x="1687" y="1590"/>
                  </a:cubicBezTo>
                  <a:cubicBezTo>
                    <a:pt x="1682" y="1662"/>
                    <a:pt x="1733" y="1696"/>
                    <a:pt x="1788" y="1696"/>
                  </a:cubicBezTo>
                  <a:cubicBezTo>
                    <a:pt x="1848" y="1696"/>
                    <a:pt x="1912" y="1656"/>
                    <a:pt x="1912" y="1578"/>
                  </a:cubicBezTo>
                  <a:cubicBezTo>
                    <a:pt x="1925" y="1403"/>
                    <a:pt x="1912" y="1215"/>
                    <a:pt x="1775" y="1103"/>
                  </a:cubicBezTo>
                  <a:cubicBezTo>
                    <a:pt x="1712" y="1053"/>
                    <a:pt x="1625" y="1015"/>
                    <a:pt x="1538" y="990"/>
                  </a:cubicBezTo>
                  <a:cubicBezTo>
                    <a:pt x="1438" y="953"/>
                    <a:pt x="1325" y="965"/>
                    <a:pt x="1213" y="953"/>
                  </a:cubicBezTo>
                  <a:cubicBezTo>
                    <a:pt x="1175" y="953"/>
                    <a:pt x="1113" y="953"/>
                    <a:pt x="1088" y="915"/>
                  </a:cubicBezTo>
                  <a:cubicBezTo>
                    <a:pt x="1050" y="890"/>
                    <a:pt x="1050" y="828"/>
                    <a:pt x="1038" y="790"/>
                  </a:cubicBezTo>
                  <a:cubicBezTo>
                    <a:pt x="1013" y="715"/>
                    <a:pt x="975" y="640"/>
                    <a:pt x="925" y="590"/>
                  </a:cubicBezTo>
                  <a:cubicBezTo>
                    <a:pt x="800" y="465"/>
                    <a:pt x="625" y="428"/>
                    <a:pt x="488" y="340"/>
                  </a:cubicBezTo>
                  <a:cubicBezTo>
                    <a:pt x="438" y="303"/>
                    <a:pt x="375" y="265"/>
                    <a:pt x="350" y="203"/>
                  </a:cubicBezTo>
                  <a:cubicBezTo>
                    <a:pt x="313" y="140"/>
                    <a:pt x="313" y="53"/>
                    <a:pt x="238" y="15"/>
                  </a:cubicBezTo>
                  <a:cubicBezTo>
                    <a:pt x="218" y="5"/>
                    <a:pt x="19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0" name="Google Shape;5580;p16"/>
            <p:cNvSpPr/>
            <p:nvPr/>
          </p:nvSpPr>
          <p:spPr>
            <a:xfrm>
              <a:off x="6393100" y="2146600"/>
              <a:ext cx="39350" cy="103250"/>
            </a:xfrm>
            <a:custGeom>
              <a:avLst/>
              <a:gdLst/>
              <a:ahLst/>
              <a:cxnLst/>
              <a:rect l="l" t="t" r="r" b="b"/>
              <a:pathLst>
                <a:path w="1574" h="4130" extrusionOk="0">
                  <a:moveTo>
                    <a:pt x="127" y="0"/>
                  </a:moveTo>
                  <a:cubicBezTo>
                    <a:pt x="63" y="0"/>
                    <a:pt x="1" y="54"/>
                    <a:pt x="24" y="131"/>
                  </a:cubicBezTo>
                  <a:cubicBezTo>
                    <a:pt x="99" y="393"/>
                    <a:pt x="224" y="718"/>
                    <a:pt x="449" y="881"/>
                  </a:cubicBezTo>
                  <a:cubicBezTo>
                    <a:pt x="561" y="956"/>
                    <a:pt x="686" y="981"/>
                    <a:pt x="811" y="981"/>
                  </a:cubicBezTo>
                  <a:cubicBezTo>
                    <a:pt x="849" y="968"/>
                    <a:pt x="874" y="968"/>
                    <a:pt x="899" y="968"/>
                  </a:cubicBezTo>
                  <a:cubicBezTo>
                    <a:pt x="874" y="1006"/>
                    <a:pt x="874" y="1056"/>
                    <a:pt x="874" y="1093"/>
                  </a:cubicBezTo>
                  <a:cubicBezTo>
                    <a:pt x="886" y="1206"/>
                    <a:pt x="949" y="1281"/>
                    <a:pt x="1024" y="1356"/>
                  </a:cubicBezTo>
                  <a:cubicBezTo>
                    <a:pt x="1136" y="1468"/>
                    <a:pt x="1149" y="1531"/>
                    <a:pt x="1124" y="1693"/>
                  </a:cubicBezTo>
                  <a:cubicBezTo>
                    <a:pt x="1111" y="1843"/>
                    <a:pt x="1149" y="1968"/>
                    <a:pt x="1211" y="2106"/>
                  </a:cubicBezTo>
                  <a:cubicBezTo>
                    <a:pt x="1224" y="2168"/>
                    <a:pt x="1274" y="2243"/>
                    <a:pt x="1274" y="2318"/>
                  </a:cubicBezTo>
                  <a:cubicBezTo>
                    <a:pt x="1274" y="2378"/>
                    <a:pt x="1250" y="2461"/>
                    <a:pt x="1196" y="2461"/>
                  </a:cubicBezTo>
                  <a:cubicBezTo>
                    <a:pt x="1182" y="2461"/>
                    <a:pt x="1166" y="2456"/>
                    <a:pt x="1149" y="2443"/>
                  </a:cubicBezTo>
                  <a:cubicBezTo>
                    <a:pt x="1135" y="2436"/>
                    <a:pt x="1121" y="2433"/>
                    <a:pt x="1106" y="2433"/>
                  </a:cubicBezTo>
                  <a:cubicBezTo>
                    <a:pt x="1067" y="2433"/>
                    <a:pt x="1026" y="2456"/>
                    <a:pt x="999" y="2493"/>
                  </a:cubicBezTo>
                  <a:cubicBezTo>
                    <a:pt x="861" y="2693"/>
                    <a:pt x="1011" y="2905"/>
                    <a:pt x="999" y="3118"/>
                  </a:cubicBezTo>
                  <a:cubicBezTo>
                    <a:pt x="986" y="3393"/>
                    <a:pt x="924" y="3668"/>
                    <a:pt x="761" y="3893"/>
                  </a:cubicBezTo>
                  <a:cubicBezTo>
                    <a:pt x="687" y="4004"/>
                    <a:pt x="806" y="4130"/>
                    <a:pt x="919" y="4130"/>
                  </a:cubicBezTo>
                  <a:cubicBezTo>
                    <a:pt x="957" y="4130"/>
                    <a:pt x="995" y="4115"/>
                    <a:pt x="1024" y="4080"/>
                  </a:cubicBezTo>
                  <a:cubicBezTo>
                    <a:pt x="1186" y="3868"/>
                    <a:pt x="1299" y="3630"/>
                    <a:pt x="1311" y="3368"/>
                  </a:cubicBezTo>
                  <a:cubicBezTo>
                    <a:pt x="1311" y="3243"/>
                    <a:pt x="1274" y="3118"/>
                    <a:pt x="1236" y="3005"/>
                  </a:cubicBezTo>
                  <a:cubicBezTo>
                    <a:pt x="1211" y="2930"/>
                    <a:pt x="1136" y="2780"/>
                    <a:pt x="1149" y="2680"/>
                  </a:cubicBezTo>
                  <a:lnTo>
                    <a:pt x="1149" y="2680"/>
                  </a:lnTo>
                  <a:cubicBezTo>
                    <a:pt x="1170" y="2686"/>
                    <a:pt x="1193" y="2689"/>
                    <a:pt x="1214" y="2689"/>
                  </a:cubicBezTo>
                  <a:cubicBezTo>
                    <a:pt x="1380" y="2689"/>
                    <a:pt x="1539" y="2531"/>
                    <a:pt x="1561" y="2343"/>
                  </a:cubicBezTo>
                  <a:cubicBezTo>
                    <a:pt x="1573" y="2168"/>
                    <a:pt x="1486" y="2018"/>
                    <a:pt x="1449" y="1843"/>
                  </a:cubicBezTo>
                  <a:cubicBezTo>
                    <a:pt x="1424" y="1668"/>
                    <a:pt x="1511" y="1518"/>
                    <a:pt x="1424" y="1343"/>
                  </a:cubicBezTo>
                  <a:cubicBezTo>
                    <a:pt x="1386" y="1281"/>
                    <a:pt x="1324" y="1231"/>
                    <a:pt x="1274" y="1181"/>
                  </a:cubicBezTo>
                  <a:cubicBezTo>
                    <a:pt x="1249" y="1168"/>
                    <a:pt x="1211" y="1131"/>
                    <a:pt x="1199" y="1106"/>
                  </a:cubicBezTo>
                  <a:cubicBezTo>
                    <a:pt x="1174" y="1068"/>
                    <a:pt x="1174" y="1081"/>
                    <a:pt x="1186" y="1031"/>
                  </a:cubicBezTo>
                  <a:cubicBezTo>
                    <a:pt x="1224" y="893"/>
                    <a:pt x="1261" y="768"/>
                    <a:pt x="1111" y="681"/>
                  </a:cubicBezTo>
                  <a:cubicBezTo>
                    <a:pt x="1050" y="636"/>
                    <a:pt x="979" y="629"/>
                    <a:pt x="906" y="629"/>
                  </a:cubicBezTo>
                  <a:cubicBezTo>
                    <a:pt x="869" y="629"/>
                    <a:pt x="832" y="631"/>
                    <a:pt x="795" y="631"/>
                  </a:cubicBezTo>
                  <a:cubicBezTo>
                    <a:pt x="740" y="631"/>
                    <a:pt x="686" y="627"/>
                    <a:pt x="636" y="606"/>
                  </a:cubicBezTo>
                  <a:cubicBezTo>
                    <a:pt x="386" y="518"/>
                    <a:pt x="311" y="306"/>
                    <a:pt x="224" y="69"/>
                  </a:cubicBezTo>
                  <a:cubicBezTo>
                    <a:pt x="205" y="21"/>
                    <a:pt x="166"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1" name="Google Shape;5581;p16"/>
            <p:cNvSpPr/>
            <p:nvPr/>
          </p:nvSpPr>
          <p:spPr>
            <a:xfrm>
              <a:off x="6380350" y="2126700"/>
              <a:ext cx="68325" cy="49075"/>
            </a:xfrm>
            <a:custGeom>
              <a:avLst/>
              <a:gdLst/>
              <a:ahLst/>
              <a:cxnLst/>
              <a:rect l="l" t="t" r="r" b="b"/>
              <a:pathLst>
                <a:path w="2733" h="1963" extrusionOk="0">
                  <a:moveTo>
                    <a:pt x="651" y="0"/>
                  </a:moveTo>
                  <a:cubicBezTo>
                    <a:pt x="452" y="0"/>
                    <a:pt x="257" y="111"/>
                    <a:pt x="96" y="215"/>
                  </a:cubicBezTo>
                  <a:cubicBezTo>
                    <a:pt x="1" y="279"/>
                    <a:pt x="59" y="415"/>
                    <a:pt x="156" y="415"/>
                  </a:cubicBezTo>
                  <a:cubicBezTo>
                    <a:pt x="173" y="415"/>
                    <a:pt x="191" y="411"/>
                    <a:pt x="209" y="402"/>
                  </a:cubicBezTo>
                  <a:cubicBezTo>
                    <a:pt x="321" y="340"/>
                    <a:pt x="434" y="252"/>
                    <a:pt x="571" y="252"/>
                  </a:cubicBezTo>
                  <a:cubicBezTo>
                    <a:pt x="709" y="265"/>
                    <a:pt x="759" y="327"/>
                    <a:pt x="809" y="440"/>
                  </a:cubicBezTo>
                  <a:cubicBezTo>
                    <a:pt x="859" y="552"/>
                    <a:pt x="946" y="652"/>
                    <a:pt x="1059" y="690"/>
                  </a:cubicBezTo>
                  <a:cubicBezTo>
                    <a:pt x="1196" y="740"/>
                    <a:pt x="1321" y="752"/>
                    <a:pt x="1446" y="815"/>
                  </a:cubicBezTo>
                  <a:cubicBezTo>
                    <a:pt x="1934" y="1040"/>
                    <a:pt x="2258" y="1439"/>
                    <a:pt x="2496" y="1902"/>
                  </a:cubicBezTo>
                  <a:cubicBezTo>
                    <a:pt x="2517" y="1945"/>
                    <a:pt x="2553" y="1962"/>
                    <a:pt x="2590" y="1962"/>
                  </a:cubicBezTo>
                  <a:cubicBezTo>
                    <a:pt x="2660" y="1962"/>
                    <a:pt x="2733" y="1897"/>
                    <a:pt x="2708" y="1814"/>
                  </a:cubicBezTo>
                  <a:cubicBezTo>
                    <a:pt x="2633" y="1527"/>
                    <a:pt x="2471" y="1289"/>
                    <a:pt x="2271" y="1077"/>
                  </a:cubicBezTo>
                  <a:cubicBezTo>
                    <a:pt x="2046" y="852"/>
                    <a:pt x="1771" y="727"/>
                    <a:pt x="1484" y="590"/>
                  </a:cubicBezTo>
                  <a:cubicBezTo>
                    <a:pt x="1359" y="527"/>
                    <a:pt x="1221" y="427"/>
                    <a:pt x="1134" y="315"/>
                  </a:cubicBezTo>
                  <a:cubicBezTo>
                    <a:pt x="1034" y="215"/>
                    <a:pt x="996" y="102"/>
                    <a:pt x="846" y="40"/>
                  </a:cubicBezTo>
                  <a:cubicBezTo>
                    <a:pt x="782" y="12"/>
                    <a:pt x="716" y="0"/>
                    <a:pt x="6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2" name="Google Shape;5582;p16"/>
            <p:cNvSpPr/>
            <p:nvPr/>
          </p:nvSpPr>
          <p:spPr>
            <a:xfrm>
              <a:off x="6432100" y="2202575"/>
              <a:ext cx="20650" cy="68200"/>
            </a:xfrm>
            <a:custGeom>
              <a:avLst/>
              <a:gdLst/>
              <a:ahLst/>
              <a:cxnLst/>
              <a:rect l="l" t="t" r="r" b="b"/>
              <a:pathLst>
                <a:path w="826" h="2728" extrusionOk="0">
                  <a:moveTo>
                    <a:pt x="695" y="1"/>
                  </a:moveTo>
                  <a:cubicBezTo>
                    <a:pt x="631" y="1"/>
                    <a:pt x="563" y="45"/>
                    <a:pt x="563" y="129"/>
                  </a:cubicBezTo>
                  <a:cubicBezTo>
                    <a:pt x="563" y="241"/>
                    <a:pt x="501" y="354"/>
                    <a:pt x="451" y="454"/>
                  </a:cubicBezTo>
                  <a:cubicBezTo>
                    <a:pt x="401" y="554"/>
                    <a:pt x="301" y="616"/>
                    <a:pt x="238" y="704"/>
                  </a:cubicBezTo>
                  <a:cubicBezTo>
                    <a:pt x="151" y="816"/>
                    <a:pt x="138" y="929"/>
                    <a:pt x="176" y="1054"/>
                  </a:cubicBezTo>
                  <a:cubicBezTo>
                    <a:pt x="226" y="1166"/>
                    <a:pt x="288" y="1254"/>
                    <a:pt x="276" y="1391"/>
                  </a:cubicBezTo>
                  <a:cubicBezTo>
                    <a:pt x="263" y="1629"/>
                    <a:pt x="88" y="1841"/>
                    <a:pt x="51" y="2078"/>
                  </a:cubicBezTo>
                  <a:cubicBezTo>
                    <a:pt x="1" y="2316"/>
                    <a:pt x="63" y="2591"/>
                    <a:pt x="288" y="2716"/>
                  </a:cubicBezTo>
                  <a:cubicBezTo>
                    <a:pt x="307" y="2724"/>
                    <a:pt x="324" y="2728"/>
                    <a:pt x="341" y="2728"/>
                  </a:cubicBezTo>
                  <a:cubicBezTo>
                    <a:pt x="451" y="2728"/>
                    <a:pt x="520" y="2570"/>
                    <a:pt x="401" y="2516"/>
                  </a:cubicBezTo>
                  <a:cubicBezTo>
                    <a:pt x="176" y="2391"/>
                    <a:pt x="276" y="2091"/>
                    <a:pt x="351" y="1903"/>
                  </a:cubicBezTo>
                  <a:cubicBezTo>
                    <a:pt x="438" y="1704"/>
                    <a:pt x="551" y="1491"/>
                    <a:pt x="538" y="1266"/>
                  </a:cubicBezTo>
                  <a:cubicBezTo>
                    <a:pt x="526" y="1204"/>
                    <a:pt x="513" y="1154"/>
                    <a:pt x="501" y="1104"/>
                  </a:cubicBezTo>
                  <a:cubicBezTo>
                    <a:pt x="488" y="1054"/>
                    <a:pt x="451" y="1004"/>
                    <a:pt x="451" y="954"/>
                  </a:cubicBezTo>
                  <a:cubicBezTo>
                    <a:pt x="438" y="879"/>
                    <a:pt x="576" y="829"/>
                    <a:pt x="626" y="766"/>
                  </a:cubicBezTo>
                  <a:cubicBezTo>
                    <a:pt x="688" y="691"/>
                    <a:pt x="763" y="579"/>
                    <a:pt x="801" y="479"/>
                  </a:cubicBezTo>
                  <a:cubicBezTo>
                    <a:pt x="826" y="354"/>
                    <a:pt x="826" y="241"/>
                    <a:pt x="813" y="116"/>
                  </a:cubicBezTo>
                  <a:cubicBezTo>
                    <a:pt x="813" y="38"/>
                    <a:pt x="755" y="1"/>
                    <a:pt x="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3" name="Google Shape;5583;p16"/>
            <p:cNvSpPr/>
            <p:nvPr/>
          </p:nvSpPr>
          <p:spPr>
            <a:xfrm>
              <a:off x="6341025" y="2112850"/>
              <a:ext cx="37700" cy="59100"/>
            </a:xfrm>
            <a:custGeom>
              <a:avLst/>
              <a:gdLst/>
              <a:ahLst/>
              <a:cxnLst/>
              <a:rect l="l" t="t" r="r" b="b"/>
              <a:pathLst>
                <a:path w="1508" h="2364" extrusionOk="0">
                  <a:moveTo>
                    <a:pt x="136" y="0"/>
                  </a:moveTo>
                  <a:cubicBezTo>
                    <a:pt x="54" y="0"/>
                    <a:pt x="1" y="117"/>
                    <a:pt x="45" y="194"/>
                  </a:cubicBezTo>
                  <a:cubicBezTo>
                    <a:pt x="120" y="319"/>
                    <a:pt x="207" y="419"/>
                    <a:pt x="320" y="519"/>
                  </a:cubicBezTo>
                  <a:cubicBezTo>
                    <a:pt x="432" y="594"/>
                    <a:pt x="557" y="631"/>
                    <a:pt x="645" y="756"/>
                  </a:cubicBezTo>
                  <a:cubicBezTo>
                    <a:pt x="720" y="856"/>
                    <a:pt x="757" y="956"/>
                    <a:pt x="757" y="1081"/>
                  </a:cubicBezTo>
                  <a:cubicBezTo>
                    <a:pt x="745" y="1194"/>
                    <a:pt x="770" y="1294"/>
                    <a:pt x="832" y="1381"/>
                  </a:cubicBezTo>
                  <a:cubicBezTo>
                    <a:pt x="895" y="1456"/>
                    <a:pt x="957" y="1531"/>
                    <a:pt x="1032" y="1594"/>
                  </a:cubicBezTo>
                  <a:cubicBezTo>
                    <a:pt x="1070" y="1644"/>
                    <a:pt x="1132" y="1694"/>
                    <a:pt x="1132" y="1768"/>
                  </a:cubicBezTo>
                  <a:cubicBezTo>
                    <a:pt x="1120" y="1843"/>
                    <a:pt x="1045" y="1918"/>
                    <a:pt x="1007" y="1968"/>
                  </a:cubicBezTo>
                  <a:cubicBezTo>
                    <a:pt x="945" y="2043"/>
                    <a:pt x="870" y="2118"/>
                    <a:pt x="832" y="2218"/>
                  </a:cubicBezTo>
                  <a:cubicBezTo>
                    <a:pt x="799" y="2294"/>
                    <a:pt x="861" y="2364"/>
                    <a:pt x="924" y="2364"/>
                  </a:cubicBezTo>
                  <a:cubicBezTo>
                    <a:pt x="955" y="2364"/>
                    <a:pt x="987" y="2347"/>
                    <a:pt x="1007" y="2306"/>
                  </a:cubicBezTo>
                  <a:cubicBezTo>
                    <a:pt x="1070" y="2206"/>
                    <a:pt x="1195" y="2168"/>
                    <a:pt x="1282" y="2106"/>
                  </a:cubicBezTo>
                  <a:cubicBezTo>
                    <a:pt x="1382" y="2043"/>
                    <a:pt x="1457" y="1956"/>
                    <a:pt x="1470" y="1831"/>
                  </a:cubicBezTo>
                  <a:cubicBezTo>
                    <a:pt x="1507" y="1556"/>
                    <a:pt x="1257" y="1456"/>
                    <a:pt x="1095" y="1294"/>
                  </a:cubicBezTo>
                  <a:cubicBezTo>
                    <a:pt x="982" y="1194"/>
                    <a:pt x="1020" y="1119"/>
                    <a:pt x="1007" y="981"/>
                  </a:cubicBezTo>
                  <a:cubicBezTo>
                    <a:pt x="995" y="856"/>
                    <a:pt x="945" y="719"/>
                    <a:pt x="857" y="619"/>
                  </a:cubicBezTo>
                  <a:cubicBezTo>
                    <a:pt x="782" y="506"/>
                    <a:pt x="682" y="394"/>
                    <a:pt x="595" y="294"/>
                  </a:cubicBezTo>
                  <a:cubicBezTo>
                    <a:pt x="482" y="156"/>
                    <a:pt x="332" y="69"/>
                    <a:pt x="170" y="6"/>
                  </a:cubicBezTo>
                  <a:cubicBezTo>
                    <a:pt x="158" y="2"/>
                    <a:pt x="147"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4" name="Google Shape;5584;p16"/>
            <p:cNvSpPr/>
            <p:nvPr/>
          </p:nvSpPr>
          <p:spPr>
            <a:xfrm>
              <a:off x="6305900" y="2092950"/>
              <a:ext cx="27825" cy="49175"/>
            </a:xfrm>
            <a:custGeom>
              <a:avLst/>
              <a:gdLst/>
              <a:ahLst/>
              <a:cxnLst/>
              <a:rect l="l" t="t" r="r" b="b"/>
              <a:pathLst>
                <a:path w="1113" h="1967" extrusionOk="0">
                  <a:moveTo>
                    <a:pt x="763" y="847"/>
                  </a:moveTo>
                  <a:lnTo>
                    <a:pt x="763" y="847"/>
                  </a:lnTo>
                  <a:cubicBezTo>
                    <a:pt x="760" y="850"/>
                    <a:pt x="759" y="852"/>
                    <a:pt x="763" y="852"/>
                  </a:cubicBezTo>
                  <a:cubicBezTo>
                    <a:pt x="763" y="850"/>
                    <a:pt x="763" y="848"/>
                    <a:pt x="763" y="847"/>
                  </a:cubicBezTo>
                  <a:close/>
                  <a:moveTo>
                    <a:pt x="497" y="1"/>
                  </a:moveTo>
                  <a:cubicBezTo>
                    <a:pt x="481" y="1"/>
                    <a:pt x="466" y="1"/>
                    <a:pt x="450" y="3"/>
                  </a:cubicBezTo>
                  <a:cubicBezTo>
                    <a:pt x="325" y="15"/>
                    <a:pt x="200" y="53"/>
                    <a:pt x="75" y="90"/>
                  </a:cubicBezTo>
                  <a:cubicBezTo>
                    <a:pt x="0" y="103"/>
                    <a:pt x="25" y="203"/>
                    <a:pt x="100" y="203"/>
                  </a:cubicBezTo>
                  <a:cubicBezTo>
                    <a:pt x="175" y="215"/>
                    <a:pt x="225" y="215"/>
                    <a:pt x="288" y="253"/>
                  </a:cubicBezTo>
                  <a:cubicBezTo>
                    <a:pt x="338" y="290"/>
                    <a:pt x="388" y="328"/>
                    <a:pt x="438" y="353"/>
                  </a:cubicBezTo>
                  <a:cubicBezTo>
                    <a:pt x="488" y="378"/>
                    <a:pt x="538" y="415"/>
                    <a:pt x="575" y="440"/>
                  </a:cubicBezTo>
                  <a:cubicBezTo>
                    <a:pt x="588" y="453"/>
                    <a:pt x="600" y="465"/>
                    <a:pt x="613" y="478"/>
                  </a:cubicBezTo>
                  <a:cubicBezTo>
                    <a:pt x="600" y="490"/>
                    <a:pt x="588" y="515"/>
                    <a:pt x="575" y="528"/>
                  </a:cubicBezTo>
                  <a:cubicBezTo>
                    <a:pt x="550" y="578"/>
                    <a:pt x="538" y="628"/>
                    <a:pt x="513" y="677"/>
                  </a:cubicBezTo>
                  <a:cubicBezTo>
                    <a:pt x="500" y="715"/>
                    <a:pt x="488" y="777"/>
                    <a:pt x="488" y="827"/>
                  </a:cubicBezTo>
                  <a:cubicBezTo>
                    <a:pt x="488" y="890"/>
                    <a:pt x="500" y="952"/>
                    <a:pt x="513" y="1002"/>
                  </a:cubicBezTo>
                  <a:cubicBezTo>
                    <a:pt x="525" y="1115"/>
                    <a:pt x="388" y="1127"/>
                    <a:pt x="313" y="1165"/>
                  </a:cubicBezTo>
                  <a:cubicBezTo>
                    <a:pt x="200" y="1227"/>
                    <a:pt x="113" y="1327"/>
                    <a:pt x="88" y="1465"/>
                  </a:cubicBezTo>
                  <a:cubicBezTo>
                    <a:pt x="40" y="1749"/>
                    <a:pt x="286" y="1967"/>
                    <a:pt x="556" y="1967"/>
                  </a:cubicBezTo>
                  <a:cubicBezTo>
                    <a:pt x="571" y="1967"/>
                    <a:pt x="586" y="1966"/>
                    <a:pt x="600" y="1965"/>
                  </a:cubicBezTo>
                  <a:cubicBezTo>
                    <a:pt x="763" y="1952"/>
                    <a:pt x="750" y="1715"/>
                    <a:pt x="588" y="1715"/>
                  </a:cubicBezTo>
                  <a:cubicBezTo>
                    <a:pt x="488" y="1715"/>
                    <a:pt x="400" y="1652"/>
                    <a:pt x="413" y="1540"/>
                  </a:cubicBezTo>
                  <a:cubicBezTo>
                    <a:pt x="413" y="1440"/>
                    <a:pt x="525" y="1390"/>
                    <a:pt x="600" y="1352"/>
                  </a:cubicBezTo>
                  <a:cubicBezTo>
                    <a:pt x="713" y="1265"/>
                    <a:pt x="788" y="1177"/>
                    <a:pt x="788" y="1027"/>
                  </a:cubicBezTo>
                  <a:cubicBezTo>
                    <a:pt x="775" y="977"/>
                    <a:pt x="763" y="915"/>
                    <a:pt x="750" y="865"/>
                  </a:cubicBezTo>
                  <a:cubicBezTo>
                    <a:pt x="750" y="865"/>
                    <a:pt x="750" y="865"/>
                    <a:pt x="750" y="852"/>
                  </a:cubicBezTo>
                  <a:cubicBezTo>
                    <a:pt x="756" y="846"/>
                    <a:pt x="759" y="843"/>
                    <a:pt x="761" y="843"/>
                  </a:cubicBezTo>
                  <a:cubicBezTo>
                    <a:pt x="762" y="843"/>
                    <a:pt x="762" y="844"/>
                    <a:pt x="763" y="847"/>
                  </a:cubicBezTo>
                  <a:lnTo>
                    <a:pt x="763" y="847"/>
                  </a:lnTo>
                  <a:cubicBezTo>
                    <a:pt x="769" y="840"/>
                    <a:pt x="788" y="827"/>
                    <a:pt x="788" y="827"/>
                  </a:cubicBezTo>
                  <a:cubicBezTo>
                    <a:pt x="888" y="765"/>
                    <a:pt x="963" y="690"/>
                    <a:pt x="1013" y="590"/>
                  </a:cubicBezTo>
                  <a:cubicBezTo>
                    <a:pt x="1113" y="415"/>
                    <a:pt x="1025" y="228"/>
                    <a:pt x="875" y="115"/>
                  </a:cubicBezTo>
                  <a:cubicBezTo>
                    <a:pt x="763" y="48"/>
                    <a:pt x="631" y="1"/>
                    <a:pt x="4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5" name="Google Shape;5585;p16"/>
            <p:cNvSpPr/>
            <p:nvPr/>
          </p:nvSpPr>
          <p:spPr>
            <a:xfrm>
              <a:off x="6343375" y="2059550"/>
              <a:ext cx="37525" cy="33325"/>
            </a:xfrm>
            <a:custGeom>
              <a:avLst/>
              <a:gdLst/>
              <a:ahLst/>
              <a:cxnLst/>
              <a:rect l="l" t="t" r="r" b="b"/>
              <a:pathLst>
                <a:path w="1501" h="1333" extrusionOk="0">
                  <a:moveTo>
                    <a:pt x="1176" y="1"/>
                  </a:moveTo>
                  <a:cubicBezTo>
                    <a:pt x="1108" y="1"/>
                    <a:pt x="1041" y="14"/>
                    <a:pt x="988" y="39"/>
                  </a:cubicBezTo>
                  <a:cubicBezTo>
                    <a:pt x="876" y="89"/>
                    <a:pt x="801" y="164"/>
                    <a:pt x="726" y="251"/>
                  </a:cubicBezTo>
                  <a:cubicBezTo>
                    <a:pt x="663" y="326"/>
                    <a:pt x="576" y="364"/>
                    <a:pt x="488" y="414"/>
                  </a:cubicBezTo>
                  <a:cubicBezTo>
                    <a:pt x="313" y="514"/>
                    <a:pt x="138" y="639"/>
                    <a:pt x="63" y="826"/>
                  </a:cubicBezTo>
                  <a:cubicBezTo>
                    <a:pt x="1" y="976"/>
                    <a:pt x="26" y="1176"/>
                    <a:pt x="138" y="1301"/>
                  </a:cubicBezTo>
                  <a:cubicBezTo>
                    <a:pt x="154" y="1323"/>
                    <a:pt x="175" y="1333"/>
                    <a:pt x="196" y="1333"/>
                  </a:cubicBezTo>
                  <a:cubicBezTo>
                    <a:pt x="258" y="1333"/>
                    <a:pt x="326" y="1251"/>
                    <a:pt x="288" y="1176"/>
                  </a:cubicBezTo>
                  <a:cubicBezTo>
                    <a:pt x="226" y="1089"/>
                    <a:pt x="288" y="1014"/>
                    <a:pt x="351" y="939"/>
                  </a:cubicBezTo>
                  <a:cubicBezTo>
                    <a:pt x="438" y="851"/>
                    <a:pt x="576" y="789"/>
                    <a:pt x="688" y="714"/>
                  </a:cubicBezTo>
                  <a:cubicBezTo>
                    <a:pt x="826" y="626"/>
                    <a:pt x="913" y="514"/>
                    <a:pt x="1026" y="401"/>
                  </a:cubicBezTo>
                  <a:cubicBezTo>
                    <a:pt x="1063" y="364"/>
                    <a:pt x="1088" y="339"/>
                    <a:pt x="1126" y="339"/>
                  </a:cubicBezTo>
                  <a:lnTo>
                    <a:pt x="1151" y="339"/>
                  </a:lnTo>
                  <a:cubicBezTo>
                    <a:pt x="1163" y="351"/>
                    <a:pt x="1176" y="376"/>
                    <a:pt x="1201" y="389"/>
                  </a:cubicBezTo>
                  <a:cubicBezTo>
                    <a:pt x="1229" y="417"/>
                    <a:pt x="1269" y="433"/>
                    <a:pt x="1311" y="433"/>
                  </a:cubicBezTo>
                  <a:cubicBezTo>
                    <a:pt x="1345" y="433"/>
                    <a:pt x="1380" y="423"/>
                    <a:pt x="1413" y="401"/>
                  </a:cubicBezTo>
                  <a:cubicBezTo>
                    <a:pt x="1476" y="364"/>
                    <a:pt x="1501" y="289"/>
                    <a:pt x="1488" y="201"/>
                  </a:cubicBezTo>
                  <a:cubicBezTo>
                    <a:pt x="1454" y="59"/>
                    <a:pt x="1314" y="1"/>
                    <a:pt x="1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6" name="Google Shape;5586;p16"/>
            <p:cNvSpPr/>
            <p:nvPr/>
          </p:nvSpPr>
          <p:spPr>
            <a:xfrm>
              <a:off x="6365325" y="2078925"/>
              <a:ext cx="17125" cy="30025"/>
            </a:xfrm>
            <a:custGeom>
              <a:avLst/>
              <a:gdLst/>
              <a:ahLst/>
              <a:cxnLst/>
              <a:rect l="l" t="t" r="r" b="b"/>
              <a:pathLst>
                <a:path w="685" h="1201" extrusionOk="0">
                  <a:moveTo>
                    <a:pt x="173" y="1"/>
                  </a:moveTo>
                  <a:cubicBezTo>
                    <a:pt x="56" y="1"/>
                    <a:pt x="1" y="167"/>
                    <a:pt x="85" y="251"/>
                  </a:cubicBezTo>
                  <a:cubicBezTo>
                    <a:pt x="85" y="264"/>
                    <a:pt x="85" y="276"/>
                    <a:pt x="85" y="301"/>
                  </a:cubicBezTo>
                  <a:cubicBezTo>
                    <a:pt x="85" y="301"/>
                    <a:pt x="85" y="314"/>
                    <a:pt x="85" y="314"/>
                  </a:cubicBezTo>
                  <a:cubicBezTo>
                    <a:pt x="85" y="339"/>
                    <a:pt x="73" y="364"/>
                    <a:pt x="73" y="389"/>
                  </a:cubicBezTo>
                  <a:cubicBezTo>
                    <a:pt x="73" y="414"/>
                    <a:pt x="73" y="439"/>
                    <a:pt x="73" y="464"/>
                  </a:cubicBezTo>
                  <a:cubicBezTo>
                    <a:pt x="98" y="614"/>
                    <a:pt x="198" y="689"/>
                    <a:pt x="323" y="764"/>
                  </a:cubicBezTo>
                  <a:cubicBezTo>
                    <a:pt x="323" y="776"/>
                    <a:pt x="335" y="776"/>
                    <a:pt x="348" y="776"/>
                  </a:cubicBezTo>
                  <a:cubicBezTo>
                    <a:pt x="348" y="789"/>
                    <a:pt x="348" y="789"/>
                    <a:pt x="360" y="789"/>
                  </a:cubicBezTo>
                  <a:cubicBezTo>
                    <a:pt x="360" y="801"/>
                    <a:pt x="373" y="801"/>
                    <a:pt x="373" y="801"/>
                  </a:cubicBezTo>
                  <a:cubicBezTo>
                    <a:pt x="373" y="801"/>
                    <a:pt x="373" y="801"/>
                    <a:pt x="385" y="814"/>
                  </a:cubicBezTo>
                  <a:cubicBezTo>
                    <a:pt x="373" y="814"/>
                    <a:pt x="373" y="826"/>
                    <a:pt x="373" y="826"/>
                  </a:cubicBezTo>
                  <a:cubicBezTo>
                    <a:pt x="373" y="839"/>
                    <a:pt x="373" y="839"/>
                    <a:pt x="373" y="851"/>
                  </a:cubicBezTo>
                  <a:cubicBezTo>
                    <a:pt x="368" y="856"/>
                    <a:pt x="363" y="860"/>
                    <a:pt x="360" y="864"/>
                  </a:cubicBezTo>
                  <a:lnTo>
                    <a:pt x="360" y="864"/>
                  </a:lnTo>
                  <a:cubicBezTo>
                    <a:pt x="348" y="876"/>
                    <a:pt x="348" y="901"/>
                    <a:pt x="335" y="914"/>
                  </a:cubicBezTo>
                  <a:cubicBezTo>
                    <a:pt x="310" y="976"/>
                    <a:pt x="298" y="1026"/>
                    <a:pt x="298" y="1089"/>
                  </a:cubicBezTo>
                  <a:cubicBezTo>
                    <a:pt x="298" y="1151"/>
                    <a:pt x="360" y="1201"/>
                    <a:pt x="435" y="1201"/>
                  </a:cubicBezTo>
                  <a:cubicBezTo>
                    <a:pt x="510" y="1201"/>
                    <a:pt x="548" y="1139"/>
                    <a:pt x="548" y="1076"/>
                  </a:cubicBezTo>
                  <a:cubicBezTo>
                    <a:pt x="548" y="1084"/>
                    <a:pt x="549" y="1087"/>
                    <a:pt x="550" y="1087"/>
                  </a:cubicBezTo>
                  <a:cubicBezTo>
                    <a:pt x="554" y="1087"/>
                    <a:pt x="560" y="1072"/>
                    <a:pt x="560" y="1064"/>
                  </a:cubicBezTo>
                  <a:cubicBezTo>
                    <a:pt x="560" y="1064"/>
                    <a:pt x="560" y="1064"/>
                    <a:pt x="560" y="1051"/>
                  </a:cubicBezTo>
                  <a:cubicBezTo>
                    <a:pt x="573" y="1039"/>
                    <a:pt x="585" y="1014"/>
                    <a:pt x="598" y="989"/>
                  </a:cubicBezTo>
                  <a:cubicBezTo>
                    <a:pt x="623" y="951"/>
                    <a:pt x="648" y="901"/>
                    <a:pt x="673" y="851"/>
                  </a:cubicBezTo>
                  <a:cubicBezTo>
                    <a:pt x="685" y="789"/>
                    <a:pt x="685" y="726"/>
                    <a:pt x="660" y="664"/>
                  </a:cubicBezTo>
                  <a:cubicBezTo>
                    <a:pt x="635" y="589"/>
                    <a:pt x="585" y="539"/>
                    <a:pt x="510" y="489"/>
                  </a:cubicBezTo>
                  <a:cubicBezTo>
                    <a:pt x="498" y="476"/>
                    <a:pt x="473" y="464"/>
                    <a:pt x="460" y="451"/>
                  </a:cubicBezTo>
                  <a:lnTo>
                    <a:pt x="448" y="451"/>
                  </a:lnTo>
                  <a:cubicBezTo>
                    <a:pt x="448" y="445"/>
                    <a:pt x="448" y="445"/>
                    <a:pt x="448" y="445"/>
                  </a:cubicBezTo>
                  <a:cubicBezTo>
                    <a:pt x="448" y="445"/>
                    <a:pt x="448" y="445"/>
                    <a:pt x="448" y="439"/>
                  </a:cubicBezTo>
                  <a:cubicBezTo>
                    <a:pt x="448" y="439"/>
                    <a:pt x="435" y="426"/>
                    <a:pt x="423" y="426"/>
                  </a:cubicBezTo>
                  <a:lnTo>
                    <a:pt x="423" y="414"/>
                  </a:lnTo>
                  <a:cubicBezTo>
                    <a:pt x="423" y="414"/>
                    <a:pt x="423" y="414"/>
                    <a:pt x="423" y="401"/>
                  </a:cubicBezTo>
                  <a:cubicBezTo>
                    <a:pt x="423" y="401"/>
                    <a:pt x="423" y="389"/>
                    <a:pt x="423" y="389"/>
                  </a:cubicBezTo>
                  <a:cubicBezTo>
                    <a:pt x="435" y="301"/>
                    <a:pt x="448" y="226"/>
                    <a:pt x="398" y="139"/>
                  </a:cubicBezTo>
                  <a:cubicBezTo>
                    <a:pt x="360" y="51"/>
                    <a:pt x="273" y="1"/>
                    <a:pt x="185" y="1"/>
                  </a:cubicBezTo>
                  <a:cubicBezTo>
                    <a:pt x="181" y="1"/>
                    <a:pt x="177" y="1"/>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7" name="Google Shape;5587;p16"/>
            <p:cNvSpPr/>
            <p:nvPr/>
          </p:nvSpPr>
          <p:spPr>
            <a:xfrm>
              <a:off x="6399000" y="2088900"/>
              <a:ext cx="14700" cy="35925"/>
            </a:xfrm>
            <a:custGeom>
              <a:avLst/>
              <a:gdLst/>
              <a:ahLst/>
              <a:cxnLst/>
              <a:rect l="l" t="t" r="r" b="b"/>
              <a:pathLst>
                <a:path w="588" h="1437" extrusionOk="0">
                  <a:moveTo>
                    <a:pt x="289" y="0"/>
                  </a:moveTo>
                  <a:cubicBezTo>
                    <a:pt x="280" y="0"/>
                    <a:pt x="272" y="1"/>
                    <a:pt x="263" y="2"/>
                  </a:cubicBezTo>
                  <a:cubicBezTo>
                    <a:pt x="200" y="15"/>
                    <a:pt x="138" y="52"/>
                    <a:pt x="150" y="127"/>
                  </a:cubicBezTo>
                  <a:cubicBezTo>
                    <a:pt x="150" y="190"/>
                    <a:pt x="188" y="252"/>
                    <a:pt x="213" y="302"/>
                  </a:cubicBezTo>
                  <a:cubicBezTo>
                    <a:pt x="213" y="315"/>
                    <a:pt x="225" y="327"/>
                    <a:pt x="225" y="327"/>
                  </a:cubicBezTo>
                  <a:cubicBezTo>
                    <a:pt x="225" y="327"/>
                    <a:pt x="225" y="340"/>
                    <a:pt x="238" y="340"/>
                  </a:cubicBezTo>
                  <a:cubicBezTo>
                    <a:pt x="238" y="352"/>
                    <a:pt x="238" y="365"/>
                    <a:pt x="238" y="377"/>
                  </a:cubicBezTo>
                  <a:cubicBezTo>
                    <a:pt x="250" y="377"/>
                    <a:pt x="238" y="377"/>
                    <a:pt x="250" y="390"/>
                  </a:cubicBezTo>
                  <a:cubicBezTo>
                    <a:pt x="250" y="402"/>
                    <a:pt x="250" y="415"/>
                    <a:pt x="250" y="427"/>
                  </a:cubicBezTo>
                  <a:cubicBezTo>
                    <a:pt x="250" y="427"/>
                    <a:pt x="250" y="440"/>
                    <a:pt x="250" y="440"/>
                  </a:cubicBezTo>
                  <a:cubicBezTo>
                    <a:pt x="238" y="465"/>
                    <a:pt x="238" y="477"/>
                    <a:pt x="238" y="502"/>
                  </a:cubicBezTo>
                  <a:cubicBezTo>
                    <a:pt x="225" y="502"/>
                    <a:pt x="225" y="502"/>
                    <a:pt x="225" y="515"/>
                  </a:cubicBezTo>
                  <a:cubicBezTo>
                    <a:pt x="225" y="527"/>
                    <a:pt x="213" y="527"/>
                    <a:pt x="213" y="540"/>
                  </a:cubicBezTo>
                  <a:cubicBezTo>
                    <a:pt x="213" y="540"/>
                    <a:pt x="200" y="552"/>
                    <a:pt x="200" y="552"/>
                  </a:cubicBezTo>
                  <a:cubicBezTo>
                    <a:pt x="188" y="565"/>
                    <a:pt x="188" y="577"/>
                    <a:pt x="175" y="590"/>
                  </a:cubicBezTo>
                  <a:cubicBezTo>
                    <a:pt x="88" y="702"/>
                    <a:pt x="0" y="814"/>
                    <a:pt x="25" y="977"/>
                  </a:cubicBezTo>
                  <a:cubicBezTo>
                    <a:pt x="38" y="1002"/>
                    <a:pt x="38" y="1039"/>
                    <a:pt x="50" y="1064"/>
                  </a:cubicBezTo>
                  <a:cubicBezTo>
                    <a:pt x="63" y="1089"/>
                    <a:pt x="75" y="1114"/>
                    <a:pt x="88" y="1139"/>
                  </a:cubicBezTo>
                  <a:cubicBezTo>
                    <a:pt x="88" y="1139"/>
                    <a:pt x="92" y="1153"/>
                    <a:pt x="93" y="1158"/>
                  </a:cubicBezTo>
                  <a:lnTo>
                    <a:pt x="93" y="1158"/>
                  </a:lnTo>
                  <a:cubicBezTo>
                    <a:pt x="92" y="1156"/>
                    <a:pt x="90" y="1154"/>
                    <a:pt x="88" y="1152"/>
                  </a:cubicBezTo>
                  <a:lnTo>
                    <a:pt x="88" y="1152"/>
                  </a:lnTo>
                  <a:cubicBezTo>
                    <a:pt x="91" y="1158"/>
                    <a:pt x="92" y="1161"/>
                    <a:pt x="93" y="1161"/>
                  </a:cubicBezTo>
                  <a:cubicBezTo>
                    <a:pt x="93" y="1161"/>
                    <a:pt x="93" y="1160"/>
                    <a:pt x="93" y="1158"/>
                  </a:cubicBezTo>
                  <a:lnTo>
                    <a:pt x="93" y="1158"/>
                  </a:lnTo>
                  <a:cubicBezTo>
                    <a:pt x="101" y="1169"/>
                    <a:pt x="102" y="1179"/>
                    <a:pt x="113" y="1189"/>
                  </a:cubicBezTo>
                  <a:cubicBezTo>
                    <a:pt x="113" y="1202"/>
                    <a:pt x="113" y="1214"/>
                    <a:pt x="113" y="1214"/>
                  </a:cubicBezTo>
                  <a:cubicBezTo>
                    <a:pt x="31" y="1296"/>
                    <a:pt x="108" y="1437"/>
                    <a:pt x="208" y="1437"/>
                  </a:cubicBezTo>
                  <a:cubicBezTo>
                    <a:pt x="230" y="1437"/>
                    <a:pt x="253" y="1430"/>
                    <a:pt x="275" y="1414"/>
                  </a:cubicBezTo>
                  <a:cubicBezTo>
                    <a:pt x="338" y="1364"/>
                    <a:pt x="375" y="1289"/>
                    <a:pt x="388" y="1214"/>
                  </a:cubicBezTo>
                  <a:cubicBezTo>
                    <a:pt x="413" y="1127"/>
                    <a:pt x="388" y="1052"/>
                    <a:pt x="375" y="964"/>
                  </a:cubicBezTo>
                  <a:cubicBezTo>
                    <a:pt x="375" y="964"/>
                    <a:pt x="375" y="939"/>
                    <a:pt x="375" y="939"/>
                  </a:cubicBezTo>
                  <a:cubicBezTo>
                    <a:pt x="370" y="934"/>
                    <a:pt x="367" y="929"/>
                    <a:pt x="365" y="925"/>
                  </a:cubicBezTo>
                  <a:lnTo>
                    <a:pt x="365" y="925"/>
                  </a:lnTo>
                  <a:cubicBezTo>
                    <a:pt x="365" y="925"/>
                    <a:pt x="366" y="925"/>
                    <a:pt x="366" y="925"/>
                  </a:cubicBezTo>
                  <a:cubicBezTo>
                    <a:pt x="369" y="925"/>
                    <a:pt x="375" y="911"/>
                    <a:pt x="375" y="902"/>
                  </a:cubicBezTo>
                  <a:cubicBezTo>
                    <a:pt x="375" y="889"/>
                    <a:pt x="375" y="889"/>
                    <a:pt x="388" y="877"/>
                  </a:cubicBezTo>
                  <a:cubicBezTo>
                    <a:pt x="388" y="864"/>
                    <a:pt x="400" y="852"/>
                    <a:pt x="400" y="852"/>
                  </a:cubicBezTo>
                  <a:cubicBezTo>
                    <a:pt x="400" y="839"/>
                    <a:pt x="400" y="839"/>
                    <a:pt x="400" y="839"/>
                  </a:cubicBezTo>
                  <a:lnTo>
                    <a:pt x="413" y="839"/>
                  </a:lnTo>
                  <a:cubicBezTo>
                    <a:pt x="438" y="802"/>
                    <a:pt x="463" y="765"/>
                    <a:pt x="488" y="727"/>
                  </a:cubicBezTo>
                  <a:cubicBezTo>
                    <a:pt x="563" y="615"/>
                    <a:pt x="588" y="465"/>
                    <a:pt x="563" y="315"/>
                  </a:cubicBezTo>
                  <a:cubicBezTo>
                    <a:pt x="539" y="196"/>
                    <a:pt x="437"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8" name="Google Shape;5588;p16"/>
            <p:cNvSpPr/>
            <p:nvPr/>
          </p:nvSpPr>
          <p:spPr>
            <a:xfrm>
              <a:off x="6294425" y="2138700"/>
              <a:ext cx="52725" cy="140750"/>
            </a:xfrm>
            <a:custGeom>
              <a:avLst/>
              <a:gdLst/>
              <a:ahLst/>
              <a:cxnLst/>
              <a:rect l="l" t="t" r="r" b="b"/>
              <a:pathLst>
                <a:path w="2109" h="5630" extrusionOk="0">
                  <a:moveTo>
                    <a:pt x="165" y="0"/>
                  </a:moveTo>
                  <a:cubicBezTo>
                    <a:pt x="79" y="0"/>
                    <a:pt x="0" y="105"/>
                    <a:pt x="9" y="197"/>
                  </a:cubicBezTo>
                  <a:cubicBezTo>
                    <a:pt x="47" y="372"/>
                    <a:pt x="147" y="485"/>
                    <a:pt x="272" y="597"/>
                  </a:cubicBezTo>
                  <a:cubicBezTo>
                    <a:pt x="397" y="697"/>
                    <a:pt x="547" y="797"/>
                    <a:pt x="484" y="972"/>
                  </a:cubicBezTo>
                  <a:cubicBezTo>
                    <a:pt x="447" y="1109"/>
                    <a:pt x="359" y="1222"/>
                    <a:pt x="359" y="1372"/>
                  </a:cubicBezTo>
                  <a:cubicBezTo>
                    <a:pt x="372" y="1559"/>
                    <a:pt x="497" y="1659"/>
                    <a:pt x="622" y="1797"/>
                  </a:cubicBezTo>
                  <a:cubicBezTo>
                    <a:pt x="722" y="1922"/>
                    <a:pt x="659" y="2059"/>
                    <a:pt x="597" y="2184"/>
                  </a:cubicBezTo>
                  <a:cubicBezTo>
                    <a:pt x="534" y="2309"/>
                    <a:pt x="484" y="2434"/>
                    <a:pt x="447" y="2571"/>
                  </a:cubicBezTo>
                  <a:cubicBezTo>
                    <a:pt x="397" y="2734"/>
                    <a:pt x="422" y="2909"/>
                    <a:pt x="484" y="3071"/>
                  </a:cubicBezTo>
                  <a:cubicBezTo>
                    <a:pt x="534" y="3221"/>
                    <a:pt x="584" y="3384"/>
                    <a:pt x="709" y="3459"/>
                  </a:cubicBezTo>
                  <a:cubicBezTo>
                    <a:pt x="784" y="3634"/>
                    <a:pt x="722" y="3821"/>
                    <a:pt x="784" y="3996"/>
                  </a:cubicBezTo>
                  <a:cubicBezTo>
                    <a:pt x="834" y="4171"/>
                    <a:pt x="959" y="4309"/>
                    <a:pt x="1097" y="4421"/>
                  </a:cubicBezTo>
                  <a:cubicBezTo>
                    <a:pt x="1234" y="4546"/>
                    <a:pt x="1422" y="4658"/>
                    <a:pt x="1509" y="4833"/>
                  </a:cubicBezTo>
                  <a:cubicBezTo>
                    <a:pt x="1597" y="4996"/>
                    <a:pt x="1584" y="5183"/>
                    <a:pt x="1509" y="5346"/>
                  </a:cubicBezTo>
                  <a:cubicBezTo>
                    <a:pt x="1424" y="5499"/>
                    <a:pt x="1554" y="5629"/>
                    <a:pt x="1684" y="5629"/>
                  </a:cubicBezTo>
                  <a:cubicBezTo>
                    <a:pt x="1745" y="5629"/>
                    <a:pt x="1807" y="5601"/>
                    <a:pt x="1846" y="5533"/>
                  </a:cubicBezTo>
                  <a:cubicBezTo>
                    <a:pt x="2109" y="5121"/>
                    <a:pt x="1921" y="4696"/>
                    <a:pt x="1584" y="4409"/>
                  </a:cubicBezTo>
                  <a:cubicBezTo>
                    <a:pt x="1422" y="4284"/>
                    <a:pt x="1197" y="4146"/>
                    <a:pt x="1109" y="3959"/>
                  </a:cubicBezTo>
                  <a:cubicBezTo>
                    <a:pt x="1059" y="3846"/>
                    <a:pt x="1084" y="3734"/>
                    <a:pt x="1084" y="3609"/>
                  </a:cubicBezTo>
                  <a:cubicBezTo>
                    <a:pt x="1084" y="3521"/>
                    <a:pt x="1072" y="3434"/>
                    <a:pt x="1059" y="3334"/>
                  </a:cubicBezTo>
                  <a:cubicBezTo>
                    <a:pt x="1147" y="3009"/>
                    <a:pt x="622" y="2784"/>
                    <a:pt x="784" y="2434"/>
                  </a:cubicBezTo>
                  <a:cubicBezTo>
                    <a:pt x="897" y="2197"/>
                    <a:pt x="1072" y="1947"/>
                    <a:pt x="909" y="1672"/>
                  </a:cubicBezTo>
                  <a:cubicBezTo>
                    <a:pt x="872" y="1597"/>
                    <a:pt x="759" y="1522"/>
                    <a:pt x="759" y="1434"/>
                  </a:cubicBezTo>
                  <a:cubicBezTo>
                    <a:pt x="747" y="1384"/>
                    <a:pt x="784" y="1309"/>
                    <a:pt x="809" y="1259"/>
                  </a:cubicBezTo>
                  <a:cubicBezTo>
                    <a:pt x="847" y="1109"/>
                    <a:pt x="909" y="972"/>
                    <a:pt x="884" y="822"/>
                  </a:cubicBezTo>
                  <a:cubicBezTo>
                    <a:pt x="834" y="472"/>
                    <a:pt x="459" y="297"/>
                    <a:pt x="259" y="47"/>
                  </a:cubicBezTo>
                  <a:cubicBezTo>
                    <a:pt x="229" y="14"/>
                    <a:pt x="197" y="0"/>
                    <a:pt x="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9" name="Google Shape;5589;p16"/>
            <p:cNvSpPr/>
            <p:nvPr/>
          </p:nvSpPr>
          <p:spPr>
            <a:xfrm>
              <a:off x="6320900" y="2145450"/>
              <a:ext cx="14700" cy="29575"/>
            </a:xfrm>
            <a:custGeom>
              <a:avLst/>
              <a:gdLst/>
              <a:ahLst/>
              <a:cxnLst/>
              <a:rect l="l" t="t" r="r" b="b"/>
              <a:pathLst>
                <a:path w="588" h="1183" extrusionOk="0">
                  <a:moveTo>
                    <a:pt x="159" y="0"/>
                  </a:moveTo>
                  <a:cubicBezTo>
                    <a:pt x="148" y="0"/>
                    <a:pt x="137" y="1"/>
                    <a:pt x="125" y="2"/>
                  </a:cubicBezTo>
                  <a:cubicBezTo>
                    <a:pt x="63" y="2"/>
                    <a:pt x="0" y="52"/>
                    <a:pt x="0" y="115"/>
                  </a:cubicBezTo>
                  <a:cubicBezTo>
                    <a:pt x="0" y="177"/>
                    <a:pt x="38" y="240"/>
                    <a:pt x="100" y="252"/>
                  </a:cubicBezTo>
                  <a:lnTo>
                    <a:pt x="125" y="252"/>
                  </a:lnTo>
                  <a:cubicBezTo>
                    <a:pt x="125" y="265"/>
                    <a:pt x="125" y="265"/>
                    <a:pt x="125" y="265"/>
                  </a:cubicBezTo>
                  <a:lnTo>
                    <a:pt x="138" y="265"/>
                  </a:lnTo>
                  <a:cubicBezTo>
                    <a:pt x="138" y="271"/>
                    <a:pt x="138" y="271"/>
                    <a:pt x="138" y="271"/>
                  </a:cubicBezTo>
                  <a:cubicBezTo>
                    <a:pt x="138" y="271"/>
                    <a:pt x="138" y="271"/>
                    <a:pt x="138" y="277"/>
                  </a:cubicBezTo>
                  <a:cubicBezTo>
                    <a:pt x="138" y="277"/>
                    <a:pt x="150" y="277"/>
                    <a:pt x="150" y="290"/>
                  </a:cubicBezTo>
                  <a:cubicBezTo>
                    <a:pt x="150" y="290"/>
                    <a:pt x="163" y="302"/>
                    <a:pt x="163" y="302"/>
                  </a:cubicBezTo>
                  <a:cubicBezTo>
                    <a:pt x="175" y="340"/>
                    <a:pt x="188" y="377"/>
                    <a:pt x="188" y="415"/>
                  </a:cubicBezTo>
                  <a:cubicBezTo>
                    <a:pt x="188" y="415"/>
                    <a:pt x="188" y="427"/>
                    <a:pt x="200" y="427"/>
                  </a:cubicBezTo>
                  <a:cubicBezTo>
                    <a:pt x="200" y="452"/>
                    <a:pt x="200" y="477"/>
                    <a:pt x="200" y="502"/>
                  </a:cubicBezTo>
                  <a:cubicBezTo>
                    <a:pt x="200" y="539"/>
                    <a:pt x="200" y="589"/>
                    <a:pt x="200" y="627"/>
                  </a:cubicBezTo>
                  <a:cubicBezTo>
                    <a:pt x="200" y="627"/>
                    <a:pt x="200" y="639"/>
                    <a:pt x="200" y="639"/>
                  </a:cubicBezTo>
                  <a:cubicBezTo>
                    <a:pt x="200" y="639"/>
                    <a:pt x="200" y="652"/>
                    <a:pt x="200" y="652"/>
                  </a:cubicBezTo>
                  <a:cubicBezTo>
                    <a:pt x="188" y="689"/>
                    <a:pt x="188" y="727"/>
                    <a:pt x="188" y="764"/>
                  </a:cubicBezTo>
                  <a:cubicBezTo>
                    <a:pt x="188" y="852"/>
                    <a:pt x="200" y="939"/>
                    <a:pt x="200" y="1039"/>
                  </a:cubicBezTo>
                  <a:cubicBezTo>
                    <a:pt x="200" y="1129"/>
                    <a:pt x="280" y="1182"/>
                    <a:pt x="357" y="1182"/>
                  </a:cubicBezTo>
                  <a:cubicBezTo>
                    <a:pt x="410" y="1182"/>
                    <a:pt x="462" y="1157"/>
                    <a:pt x="488" y="1102"/>
                  </a:cubicBezTo>
                  <a:cubicBezTo>
                    <a:pt x="550" y="989"/>
                    <a:pt x="587" y="864"/>
                    <a:pt x="587" y="739"/>
                  </a:cubicBezTo>
                  <a:cubicBezTo>
                    <a:pt x="587" y="702"/>
                    <a:pt x="587" y="689"/>
                    <a:pt x="587" y="652"/>
                  </a:cubicBezTo>
                  <a:lnTo>
                    <a:pt x="575" y="652"/>
                  </a:lnTo>
                  <a:cubicBezTo>
                    <a:pt x="575" y="652"/>
                    <a:pt x="575" y="627"/>
                    <a:pt x="575" y="614"/>
                  </a:cubicBezTo>
                  <a:cubicBezTo>
                    <a:pt x="575" y="602"/>
                    <a:pt x="575" y="589"/>
                    <a:pt x="575" y="577"/>
                  </a:cubicBezTo>
                  <a:cubicBezTo>
                    <a:pt x="562" y="514"/>
                    <a:pt x="550" y="452"/>
                    <a:pt x="538" y="390"/>
                  </a:cubicBezTo>
                  <a:cubicBezTo>
                    <a:pt x="490" y="212"/>
                    <a:pt x="364"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0" name="Google Shape;5590;p16"/>
            <p:cNvSpPr/>
            <p:nvPr/>
          </p:nvSpPr>
          <p:spPr>
            <a:xfrm>
              <a:off x="6324025" y="2152050"/>
              <a:ext cx="325" cy="25"/>
            </a:xfrm>
            <a:custGeom>
              <a:avLst/>
              <a:gdLst/>
              <a:ahLst/>
              <a:cxnLst/>
              <a:rect l="l" t="t" r="r" b="b"/>
              <a:pathLst>
                <a:path w="13" h="1" extrusionOk="0">
                  <a:moveTo>
                    <a:pt x="0" y="1"/>
                  </a:moveTo>
                  <a:cubicBezTo>
                    <a:pt x="13" y="1"/>
                    <a:pt x="13" y="1"/>
                    <a:pt x="13" y="1"/>
                  </a:cubicBezTo>
                  <a:cubicBezTo>
                    <a:pt x="13" y="1"/>
                    <a:pt x="13" y="1"/>
                    <a:pt x="13" y="1"/>
                  </a:cubicBez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1" name="Google Shape;5591;p16"/>
            <p:cNvSpPr/>
            <p:nvPr/>
          </p:nvSpPr>
          <p:spPr>
            <a:xfrm>
              <a:off x="6325575" y="2179550"/>
              <a:ext cx="16275" cy="56825"/>
            </a:xfrm>
            <a:custGeom>
              <a:avLst/>
              <a:gdLst/>
              <a:ahLst/>
              <a:cxnLst/>
              <a:rect l="l" t="t" r="r" b="b"/>
              <a:pathLst>
                <a:path w="651" h="2273" extrusionOk="0">
                  <a:moveTo>
                    <a:pt x="151" y="0"/>
                  </a:moveTo>
                  <a:cubicBezTo>
                    <a:pt x="88" y="0"/>
                    <a:pt x="13" y="75"/>
                    <a:pt x="13" y="150"/>
                  </a:cubicBezTo>
                  <a:cubicBezTo>
                    <a:pt x="38" y="288"/>
                    <a:pt x="63" y="413"/>
                    <a:pt x="126" y="538"/>
                  </a:cubicBezTo>
                  <a:cubicBezTo>
                    <a:pt x="163" y="600"/>
                    <a:pt x="188" y="663"/>
                    <a:pt x="226" y="713"/>
                  </a:cubicBezTo>
                  <a:cubicBezTo>
                    <a:pt x="251" y="738"/>
                    <a:pt x="263" y="763"/>
                    <a:pt x="276" y="788"/>
                  </a:cubicBezTo>
                  <a:cubicBezTo>
                    <a:pt x="276" y="788"/>
                    <a:pt x="283" y="809"/>
                    <a:pt x="286" y="809"/>
                  </a:cubicBezTo>
                  <a:cubicBezTo>
                    <a:pt x="287" y="809"/>
                    <a:pt x="288" y="806"/>
                    <a:pt x="288" y="800"/>
                  </a:cubicBezTo>
                  <a:lnTo>
                    <a:pt x="288" y="800"/>
                  </a:lnTo>
                  <a:cubicBezTo>
                    <a:pt x="288" y="813"/>
                    <a:pt x="288" y="813"/>
                    <a:pt x="286" y="813"/>
                  </a:cubicBezTo>
                  <a:cubicBezTo>
                    <a:pt x="285" y="813"/>
                    <a:pt x="282" y="813"/>
                    <a:pt x="276" y="825"/>
                  </a:cubicBezTo>
                  <a:cubicBezTo>
                    <a:pt x="263" y="838"/>
                    <a:pt x="263" y="850"/>
                    <a:pt x="251" y="875"/>
                  </a:cubicBezTo>
                  <a:lnTo>
                    <a:pt x="251" y="875"/>
                  </a:lnTo>
                  <a:cubicBezTo>
                    <a:pt x="253" y="870"/>
                    <a:pt x="254" y="868"/>
                    <a:pt x="253" y="868"/>
                  </a:cubicBezTo>
                  <a:lnTo>
                    <a:pt x="253" y="868"/>
                  </a:lnTo>
                  <a:cubicBezTo>
                    <a:pt x="250" y="868"/>
                    <a:pt x="226" y="900"/>
                    <a:pt x="226" y="900"/>
                  </a:cubicBezTo>
                  <a:cubicBezTo>
                    <a:pt x="213" y="913"/>
                    <a:pt x="201" y="925"/>
                    <a:pt x="188" y="937"/>
                  </a:cubicBezTo>
                  <a:cubicBezTo>
                    <a:pt x="126" y="1012"/>
                    <a:pt x="63" y="1087"/>
                    <a:pt x="38" y="1187"/>
                  </a:cubicBezTo>
                  <a:cubicBezTo>
                    <a:pt x="13" y="1300"/>
                    <a:pt x="51" y="1412"/>
                    <a:pt x="126" y="1512"/>
                  </a:cubicBezTo>
                  <a:cubicBezTo>
                    <a:pt x="138" y="1525"/>
                    <a:pt x="138" y="1537"/>
                    <a:pt x="151" y="1562"/>
                  </a:cubicBezTo>
                  <a:cubicBezTo>
                    <a:pt x="126" y="1587"/>
                    <a:pt x="113" y="1625"/>
                    <a:pt x="88" y="1650"/>
                  </a:cubicBezTo>
                  <a:cubicBezTo>
                    <a:pt x="13" y="1762"/>
                    <a:pt x="1" y="1875"/>
                    <a:pt x="51" y="2000"/>
                  </a:cubicBezTo>
                  <a:cubicBezTo>
                    <a:pt x="101" y="2137"/>
                    <a:pt x="226" y="2212"/>
                    <a:pt x="363" y="2262"/>
                  </a:cubicBezTo>
                  <a:cubicBezTo>
                    <a:pt x="381" y="2269"/>
                    <a:pt x="399" y="2272"/>
                    <a:pt x="416" y="2272"/>
                  </a:cubicBezTo>
                  <a:cubicBezTo>
                    <a:pt x="545" y="2272"/>
                    <a:pt x="613" y="2076"/>
                    <a:pt x="513" y="1987"/>
                  </a:cubicBezTo>
                  <a:cubicBezTo>
                    <a:pt x="475" y="1950"/>
                    <a:pt x="413" y="1912"/>
                    <a:pt x="400" y="1875"/>
                  </a:cubicBezTo>
                  <a:cubicBezTo>
                    <a:pt x="388" y="1862"/>
                    <a:pt x="388" y="1862"/>
                    <a:pt x="388" y="1862"/>
                  </a:cubicBezTo>
                  <a:cubicBezTo>
                    <a:pt x="400" y="1825"/>
                    <a:pt x="438" y="1800"/>
                    <a:pt x="463" y="1762"/>
                  </a:cubicBezTo>
                  <a:cubicBezTo>
                    <a:pt x="500" y="1712"/>
                    <a:pt x="513" y="1662"/>
                    <a:pt x="525" y="1612"/>
                  </a:cubicBezTo>
                  <a:cubicBezTo>
                    <a:pt x="550" y="1487"/>
                    <a:pt x="488" y="1387"/>
                    <a:pt x="425" y="1300"/>
                  </a:cubicBezTo>
                  <a:cubicBezTo>
                    <a:pt x="413" y="1287"/>
                    <a:pt x="400" y="1262"/>
                    <a:pt x="400" y="1250"/>
                  </a:cubicBezTo>
                  <a:cubicBezTo>
                    <a:pt x="411" y="1239"/>
                    <a:pt x="422" y="1210"/>
                    <a:pt x="425" y="1210"/>
                  </a:cubicBezTo>
                  <a:cubicBezTo>
                    <a:pt x="425" y="1210"/>
                    <a:pt x="425" y="1211"/>
                    <a:pt x="425" y="1212"/>
                  </a:cubicBezTo>
                  <a:cubicBezTo>
                    <a:pt x="513" y="1075"/>
                    <a:pt x="650" y="950"/>
                    <a:pt x="613" y="750"/>
                  </a:cubicBezTo>
                  <a:cubicBezTo>
                    <a:pt x="588" y="638"/>
                    <a:pt x="500" y="575"/>
                    <a:pt x="438" y="475"/>
                  </a:cubicBezTo>
                  <a:cubicBezTo>
                    <a:pt x="363" y="375"/>
                    <a:pt x="313" y="263"/>
                    <a:pt x="301" y="138"/>
                  </a:cubicBezTo>
                  <a:cubicBezTo>
                    <a:pt x="288" y="63"/>
                    <a:pt x="238"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2" name="Google Shape;5592;p16"/>
            <p:cNvSpPr/>
            <p:nvPr/>
          </p:nvSpPr>
          <p:spPr>
            <a:xfrm>
              <a:off x="6344325" y="2179175"/>
              <a:ext cx="37200" cy="71075"/>
            </a:xfrm>
            <a:custGeom>
              <a:avLst/>
              <a:gdLst/>
              <a:ahLst/>
              <a:cxnLst/>
              <a:rect l="l" t="t" r="r" b="b"/>
              <a:pathLst>
                <a:path w="1488" h="2843" extrusionOk="0">
                  <a:moveTo>
                    <a:pt x="350" y="1"/>
                  </a:moveTo>
                  <a:cubicBezTo>
                    <a:pt x="286" y="1"/>
                    <a:pt x="234" y="35"/>
                    <a:pt x="188" y="90"/>
                  </a:cubicBezTo>
                  <a:cubicBezTo>
                    <a:pt x="0" y="365"/>
                    <a:pt x="238" y="603"/>
                    <a:pt x="413" y="790"/>
                  </a:cubicBezTo>
                  <a:cubicBezTo>
                    <a:pt x="488" y="865"/>
                    <a:pt x="575" y="940"/>
                    <a:pt x="588" y="1052"/>
                  </a:cubicBezTo>
                  <a:cubicBezTo>
                    <a:pt x="613" y="1177"/>
                    <a:pt x="550" y="1290"/>
                    <a:pt x="550" y="1415"/>
                  </a:cubicBezTo>
                  <a:cubicBezTo>
                    <a:pt x="550" y="1640"/>
                    <a:pt x="663" y="1852"/>
                    <a:pt x="825" y="2027"/>
                  </a:cubicBezTo>
                  <a:cubicBezTo>
                    <a:pt x="900" y="2102"/>
                    <a:pt x="1050" y="2190"/>
                    <a:pt x="1075" y="2315"/>
                  </a:cubicBezTo>
                  <a:cubicBezTo>
                    <a:pt x="1088" y="2415"/>
                    <a:pt x="1013" y="2515"/>
                    <a:pt x="975" y="2602"/>
                  </a:cubicBezTo>
                  <a:cubicBezTo>
                    <a:pt x="898" y="2731"/>
                    <a:pt x="1010" y="2842"/>
                    <a:pt x="1123" y="2842"/>
                  </a:cubicBezTo>
                  <a:cubicBezTo>
                    <a:pt x="1175" y="2842"/>
                    <a:pt x="1227" y="2819"/>
                    <a:pt x="1263" y="2765"/>
                  </a:cubicBezTo>
                  <a:cubicBezTo>
                    <a:pt x="1388" y="2565"/>
                    <a:pt x="1488" y="2327"/>
                    <a:pt x="1375" y="2102"/>
                  </a:cubicBezTo>
                  <a:cubicBezTo>
                    <a:pt x="1250" y="1865"/>
                    <a:pt x="963" y="1777"/>
                    <a:pt x="863" y="1527"/>
                  </a:cubicBezTo>
                  <a:cubicBezTo>
                    <a:pt x="813" y="1415"/>
                    <a:pt x="863" y="1302"/>
                    <a:pt x="875" y="1190"/>
                  </a:cubicBezTo>
                  <a:cubicBezTo>
                    <a:pt x="900" y="1077"/>
                    <a:pt x="888" y="952"/>
                    <a:pt x="863" y="840"/>
                  </a:cubicBezTo>
                  <a:cubicBezTo>
                    <a:pt x="825" y="728"/>
                    <a:pt x="775" y="615"/>
                    <a:pt x="713" y="515"/>
                  </a:cubicBezTo>
                  <a:cubicBezTo>
                    <a:pt x="650" y="440"/>
                    <a:pt x="513" y="315"/>
                    <a:pt x="538" y="228"/>
                  </a:cubicBezTo>
                  <a:cubicBezTo>
                    <a:pt x="563" y="140"/>
                    <a:pt x="500" y="40"/>
                    <a:pt x="425" y="15"/>
                  </a:cubicBezTo>
                  <a:cubicBezTo>
                    <a:pt x="399" y="5"/>
                    <a:pt x="374" y="1"/>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3" name="Google Shape;5593;p16"/>
            <p:cNvSpPr/>
            <p:nvPr/>
          </p:nvSpPr>
          <p:spPr>
            <a:xfrm>
              <a:off x="6372450" y="2194275"/>
              <a:ext cx="35325" cy="34225"/>
            </a:xfrm>
            <a:custGeom>
              <a:avLst/>
              <a:gdLst/>
              <a:ahLst/>
              <a:cxnLst/>
              <a:rect l="l" t="t" r="r" b="b"/>
              <a:pathLst>
                <a:path w="1413" h="1369" extrusionOk="0">
                  <a:moveTo>
                    <a:pt x="384" y="0"/>
                  </a:moveTo>
                  <a:cubicBezTo>
                    <a:pt x="306" y="0"/>
                    <a:pt x="227" y="12"/>
                    <a:pt x="150" y="24"/>
                  </a:cubicBezTo>
                  <a:cubicBezTo>
                    <a:pt x="75" y="49"/>
                    <a:pt x="0" y="99"/>
                    <a:pt x="0" y="199"/>
                  </a:cubicBezTo>
                  <a:cubicBezTo>
                    <a:pt x="0" y="280"/>
                    <a:pt x="66" y="362"/>
                    <a:pt x="156" y="362"/>
                  </a:cubicBezTo>
                  <a:cubicBezTo>
                    <a:pt x="162" y="362"/>
                    <a:pt x="169" y="362"/>
                    <a:pt x="175" y="361"/>
                  </a:cubicBezTo>
                  <a:cubicBezTo>
                    <a:pt x="225" y="348"/>
                    <a:pt x="288" y="348"/>
                    <a:pt x="325" y="348"/>
                  </a:cubicBezTo>
                  <a:cubicBezTo>
                    <a:pt x="338" y="348"/>
                    <a:pt x="350" y="348"/>
                    <a:pt x="363" y="361"/>
                  </a:cubicBezTo>
                  <a:cubicBezTo>
                    <a:pt x="371" y="361"/>
                    <a:pt x="385" y="367"/>
                    <a:pt x="389" y="367"/>
                  </a:cubicBezTo>
                  <a:cubicBezTo>
                    <a:pt x="392" y="367"/>
                    <a:pt x="392" y="365"/>
                    <a:pt x="388" y="361"/>
                  </a:cubicBezTo>
                  <a:lnTo>
                    <a:pt x="388" y="361"/>
                  </a:lnTo>
                  <a:cubicBezTo>
                    <a:pt x="400" y="373"/>
                    <a:pt x="425" y="374"/>
                    <a:pt x="437" y="398"/>
                  </a:cubicBezTo>
                  <a:cubicBezTo>
                    <a:pt x="525" y="511"/>
                    <a:pt x="587" y="648"/>
                    <a:pt x="725" y="723"/>
                  </a:cubicBezTo>
                  <a:cubicBezTo>
                    <a:pt x="837" y="773"/>
                    <a:pt x="962" y="798"/>
                    <a:pt x="1037" y="898"/>
                  </a:cubicBezTo>
                  <a:cubicBezTo>
                    <a:pt x="1112" y="998"/>
                    <a:pt x="1137" y="1123"/>
                    <a:pt x="1125" y="1248"/>
                  </a:cubicBezTo>
                  <a:cubicBezTo>
                    <a:pt x="1125" y="1328"/>
                    <a:pt x="1189" y="1369"/>
                    <a:pt x="1252" y="1369"/>
                  </a:cubicBezTo>
                  <a:cubicBezTo>
                    <a:pt x="1308" y="1369"/>
                    <a:pt x="1363" y="1338"/>
                    <a:pt x="1375" y="1273"/>
                  </a:cubicBezTo>
                  <a:cubicBezTo>
                    <a:pt x="1412" y="1111"/>
                    <a:pt x="1387" y="948"/>
                    <a:pt x="1312" y="798"/>
                  </a:cubicBezTo>
                  <a:cubicBezTo>
                    <a:pt x="1237" y="648"/>
                    <a:pt x="1100" y="548"/>
                    <a:pt x="975" y="436"/>
                  </a:cubicBezTo>
                  <a:cubicBezTo>
                    <a:pt x="862" y="311"/>
                    <a:pt x="787" y="149"/>
                    <a:pt x="637" y="61"/>
                  </a:cubicBezTo>
                  <a:cubicBezTo>
                    <a:pt x="558" y="15"/>
                    <a:pt x="472" y="0"/>
                    <a:pt x="3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4" name="Google Shape;5594;p16"/>
            <p:cNvSpPr/>
            <p:nvPr/>
          </p:nvSpPr>
          <p:spPr>
            <a:xfrm>
              <a:off x="6388100" y="2167125"/>
              <a:ext cx="19675" cy="41850"/>
            </a:xfrm>
            <a:custGeom>
              <a:avLst/>
              <a:gdLst/>
              <a:ahLst/>
              <a:cxnLst/>
              <a:rect l="l" t="t" r="r" b="b"/>
              <a:pathLst>
                <a:path w="787" h="1674" extrusionOk="0">
                  <a:moveTo>
                    <a:pt x="201" y="1"/>
                  </a:moveTo>
                  <a:cubicBezTo>
                    <a:pt x="93" y="1"/>
                    <a:pt x="1" y="135"/>
                    <a:pt x="99" y="222"/>
                  </a:cubicBezTo>
                  <a:cubicBezTo>
                    <a:pt x="99" y="227"/>
                    <a:pt x="99" y="235"/>
                    <a:pt x="99" y="235"/>
                  </a:cubicBezTo>
                  <a:cubicBezTo>
                    <a:pt x="86" y="260"/>
                    <a:pt x="74" y="297"/>
                    <a:pt x="74" y="335"/>
                  </a:cubicBezTo>
                  <a:cubicBezTo>
                    <a:pt x="49" y="410"/>
                    <a:pt x="61" y="497"/>
                    <a:pt x="99" y="572"/>
                  </a:cubicBezTo>
                  <a:cubicBezTo>
                    <a:pt x="124" y="635"/>
                    <a:pt x="174" y="685"/>
                    <a:pt x="224" y="722"/>
                  </a:cubicBezTo>
                  <a:cubicBezTo>
                    <a:pt x="236" y="747"/>
                    <a:pt x="261" y="772"/>
                    <a:pt x="274" y="797"/>
                  </a:cubicBezTo>
                  <a:cubicBezTo>
                    <a:pt x="286" y="810"/>
                    <a:pt x="286" y="822"/>
                    <a:pt x="299" y="835"/>
                  </a:cubicBezTo>
                  <a:cubicBezTo>
                    <a:pt x="299" y="847"/>
                    <a:pt x="299" y="860"/>
                    <a:pt x="299" y="860"/>
                  </a:cubicBezTo>
                  <a:cubicBezTo>
                    <a:pt x="311" y="872"/>
                    <a:pt x="311" y="885"/>
                    <a:pt x="311" y="897"/>
                  </a:cubicBezTo>
                  <a:cubicBezTo>
                    <a:pt x="311" y="897"/>
                    <a:pt x="311" y="922"/>
                    <a:pt x="324" y="922"/>
                  </a:cubicBezTo>
                  <a:cubicBezTo>
                    <a:pt x="324" y="935"/>
                    <a:pt x="324" y="947"/>
                    <a:pt x="324" y="947"/>
                  </a:cubicBezTo>
                  <a:cubicBezTo>
                    <a:pt x="324" y="960"/>
                    <a:pt x="324" y="972"/>
                    <a:pt x="324" y="997"/>
                  </a:cubicBezTo>
                  <a:cubicBezTo>
                    <a:pt x="324" y="1022"/>
                    <a:pt x="324" y="1047"/>
                    <a:pt x="324" y="1072"/>
                  </a:cubicBezTo>
                  <a:cubicBezTo>
                    <a:pt x="324" y="1072"/>
                    <a:pt x="324" y="1085"/>
                    <a:pt x="324" y="1085"/>
                  </a:cubicBezTo>
                  <a:cubicBezTo>
                    <a:pt x="324" y="1097"/>
                    <a:pt x="311" y="1122"/>
                    <a:pt x="311" y="1135"/>
                  </a:cubicBezTo>
                  <a:cubicBezTo>
                    <a:pt x="311" y="1160"/>
                    <a:pt x="299" y="1185"/>
                    <a:pt x="286" y="1210"/>
                  </a:cubicBezTo>
                  <a:cubicBezTo>
                    <a:pt x="286" y="1222"/>
                    <a:pt x="274" y="1235"/>
                    <a:pt x="274" y="1247"/>
                  </a:cubicBezTo>
                  <a:cubicBezTo>
                    <a:pt x="261" y="1260"/>
                    <a:pt x="261" y="1272"/>
                    <a:pt x="249" y="1285"/>
                  </a:cubicBezTo>
                  <a:cubicBezTo>
                    <a:pt x="249" y="1285"/>
                    <a:pt x="249" y="1297"/>
                    <a:pt x="236" y="1297"/>
                  </a:cubicBezTo>
                  <a:cubicBezTo>
                    <a:pt x="224" y="1322"/>
                    <a:pt x="199" y="1347"/>
                    <a:pt x="174" y="1360"/>
                  </a:cubicBezTo>
                  <a:cubicBezTo>
                    <a:pt x="111" y="1422"/>
                    <a:pt x="111" y="1547"/>
                    <a:pt x="161" y="1609"/>
                  </a:cubicBezTo>
                  <a:cubicBezTo>
                    <a:pt x="201" y="1649"/>
                    <a:pt x="256" y="1674"/>
                    <a:pt x="309" y="1674"/>
                  </a:cubicBezTo>
                  <a:cubicBezTo>
                    <a:pt x="340" y="1674"/>
                    <a:pt x="371" y="1665"/>
                    <a:pt x="399" y="1647"/>
                  </a:cubicBezTo>
                  <a:cubicBezTo>
                    <a:pt x="686" y="1447"/>
                    <a:pt x="786" y="1072"/>
                    <a:pt x="624" y="760"/>
                  </a:cubicBezTo>
                  <a:cubicBezTo>
                    <a:pt x="599" y="697"/>
                    <a:pt x="549" y="635"/>
                    <a:pt x="499" y="585"/>
                  </a:cubicBezTo>
                  <a:cubicBezTo>
                    <a:pt x="449" y="547"/>
                    <a:pt x="374" y="497"/>
                    <a:pt x="336" y="435"/>
                  </a:cubicBezTo>
                  <a:cubicBezTo>
                    <a:pt x="311" y="385"/>
                    <a:pt x="361" y="310"/>
                    <a:pt x="374" y="260"/>
                  </a:cubicBezTo>
                  <a:cubicBezTo>
                    <a:pt x="386" y="160"/>
                    <a:pt x="349" y="60"/>
                    <a:pt x="249" y="10"/>
                  </a:cubicBezTo>
                  <a:cubicBezTo>
                    <a:pt x="233" y="3"/>
                    <a:pt x="217" y="1"/>
                    <a:pt x="2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5" name="Google Shape;5595;p16"/>
            <p:cNvSpPr/>
            <p:nvPr/>
          </p:nvSpPr>
          <p:spPr>
            <a:xfrm>
              <a:off x="6362750" y="2136700"/>
              <a:ext cx="22825" cy="48825"/>
            </a:xfrm>
            <a:custGeom>
              <a:avLst/>
              <a:gdLst/>
              <a:ahLst/>
              <a:cxnLst/>
              <a:rect l="l" t="t" r="r" b="b"/>
              <a:pathLst>
                <a:path w="913" h="1953" extrusionOk="0">
                  <a:moveTo>
                    <a:pt x="144" y="0"/>
                  </a:moveTo>
                  <a:cubicBezTo>
                    <a:pt x="115" y="0"/>
                    <a:pt x="86" y="10"/>
                    <a:pt x="63" y="27"/>
                  </a:cubicBezTo>
                  <a:cubicBezTo>
                    <a:pt x="13" y="77"/>
                    <a:pt x="1" y="140"/>
                    <a:pt x="26" y="202"/>
                  </a:cubicBezTo>
                  <a:cubicBezTo>
                    <a:pt x="113" y="377"/>
                    <a:pt x="288" y="390"/>
                    <a:pt x="451" y="452"/>
                  </a:cubicBezTo>
                  <a:cubicBezTo>
                    <a:pt x="476" y="465"/>
                    <a:pt x="551" y="502"/>
                    <a:pt x="551" y="540"/>
                  </a:cubicBezTo>
                  <a:cubicBezTo>
                    <a:pt x="551" y="565"/>
                    <a:pt x="513" y="590"/>
                    <a:pt x="501" y="615"/>
                  </a:cubicBezTo>
                  <a:cubicBezTo>
                    <a:pt x="488" y="652"/>
                    <a:pt x="463" y="702"/>
                    <a:pt x="476" y="752"/>
                  </a:cubicBezTo>
                  <a:cubicBezTo>
                    <a:pt x="476" y="839"/>
                    <a:pt x="551" y="914"/>
                    <a:pt x="576" y="1002"/>
                  </a:cubicBezTo>
                  <a:cubicBezTo>
                    <a:pt x="588" y="1089"/>
                    <a:pt x="588" y="1189"/>
                    <a:pt x="576" y="1277"/>
                  </a:cubicBezTo>
                  <a:cubicBezTo>
                    <a:pt x="576" y="1377"/>
                    <a:pt x="576" y="1627"/>
                    <a:pt x="438" y="1639"/>
                  </a:cubicBezTo>
                  <a:cubicBezTo>
                    <a:pt x="242" y="1652"/>
                    <a:pt x="238" y="1952"/>
                    <a:pt x="438" y="1952"/>
                  </a:cubicBezTo>
                  <a:cubicBezTo>
                    <a:pt x="442" y="1952"/>
                    <a:pt x="446" y="1952"/>
                    <a:pt x="451" y="1952"/>
                  </a:cubicBezTo>
                  <a:cubicBezTo>
                    <a:pt x="713" y="1939"/>
                    <a:pt x="875" y="1714"/>
                    <a:pt x="900" y="1477"/>
                  </a:cubicBezTo>
                  <a:cubicBezTo>
                    <a:pt x="913" y="1364"/>
                    <a:pt x="888" y="1252"/>
                    <a:pt x="875" y="1152"/>
                  </a:cubicBezTo>
                  <a:cubicBezTo>
                    <a:pt x="850" y="1027"/>
                    <a:pt x="838" y="902"/>
                    <a:pt x="776" y="789"/>
                  </a:cubicBezTo>
                  <a:cubicBezTo>
                    <a:pt x="776" y="777"/>
                    <a:pt x="751" y="752"/>
                    <a:pt x="751" y="740"/>
                  </a:cubicBezTo>
                  <a:cubicBezTo>
                    <a:pt x="751" y="740"/>
                    <a:pt x="751" y="727"/>
                    <a:pt x="751" y="727"/>
                  </a:cubicBezTo>
                  <a:cubicBezTo>
                    <a:pt x="788" y="690"/>
                    <a:pt x="813" y="640"/>
                    <a:pt x="813" y="590"/>
                  </a:cubicBezTo>
                  <a:cubicBezTo>
                    <a:pt x="838" y="490"/>
                    <a:pt x="800" y="390"/>
                    <a:pt x="726" y="315"/>
                  </a:cubicBezTo>
                  <a:cubicBezTo>
                    <a:pt x="663" y="240"/>
                    <a:pt x="563" y="190"/>
                    <a:pt x="463" y="152"/>
                  </a:cubicBezTo>
                  <a:cubicBezTo>
                    <a:pt x="388" y="127"/>
                    <a:pt x="301" y="102"/>
                    <a:pt x="238" y="40"/>
                  </a:cubicBezTo>
                  <a:cubicBezTo>
                    <a:pt x="211" y="13"/>
                    <a:pt x="177"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6" name="Google Shape;5596;p16"/>
            <p:cNvSpPr/>
            <p:nvPr/>
          </p:nvSpPr>
          <p:spPr>
            <a:xfrm>
              <a:off x="6297750" y="2258200"/>
              <a:ext cx="37225" cy="90125"/>
            </a:xfrm>
            <a:custGeom>
              <a:avLst/>
              <a:gdLst/>
              <a:ahLst/>
              <a:cxnLst/>
              <a:rect l="l" t="t" r="r" b="b"/>
              <a:pathLst>
                <a:path w="1489" h="3605" extrusionOk="0">
                  <a:moveTo>
                    <a:pt x="265" y="1"/>
                  </a:moveTo>
                  <a:cubicBezTo>
                    <a:pt x="95" y="1"/>
                    <a:pt x="1" y="250"/>
                    <a:pt x="176" y="316"/>
                  </a:cubicBezTo>
                  <a:cubicBezTo>
                    <a:pt x="339" y="378"/>
                    <a:pt x="514" y="453"/>
                    <a:pt x="639" y="578"/>
                  </a:cubicBezTo>
                  <a:cubicBezTo>
                    <a:pt x="676" y="616"/>
                    <a:pt x="751" y="691"/>
                    <a:pt x="751" y="753"/>
                  </a:cubicBezTo>
                  <a:cubicBezTo>
                    <a:pt x="751" y="803"/>
                    <a:pt x="689" y="841"/>
                    <a:pt x="664" y="891"/>
                  </a:cubicBezTo>
                  <a:cubicBezTo>
                    <a:pt x="564" y="1053"/>
                    <a:pt x="651" y="1241"/>
                    <a:pt x="689" y="1403"/>
                  </a:cubicBezTo>
                  <a:cubicBezTo>
                    <a:pt x="739" y="1578"/>
                    <a:pt x="776" y="1778"/>
                    <a:pt x="889" y="1928"/>
                  </a:cubicBezTo>
                  <a:cubicBezTo>
                    <a:pt x="939" y="1990"/>
                    <a:pt x="1001" y="2040"/>
                    <a:pt x="1076" y="2065"/>
                  </a:cubicBezTo>
                  <a:cubicBezTo>
                    <a:pt x="1164" y="2103"/>
                    <a:pt x="1226" y="2153"/>
                    <a:pt x="1214" y="2265"/>
                  </a:cubicBezTo>
                  <a:cubicBezTo>
                    <a:pt x="1214" y="2428"/>
                    <a:pt x="1151" y="2590"/>
                    <a:pt x="1076" y="2728"/>
                  </a:cubicBezTo>
                  <a:cubicBezTo>
                    <a:pt x="989" y="2878"/>
                    <a:pt x="851" y="2990"/>
                    <a:pt x="776" y="3140"/>
                  </a:cubicBezTo>
                  <a:cubicBezTo>
                    <a:pt x="714" y="3278"/>
                    <a:pt x="739" y="3465"/>
                    <a:pt x="864" y="3565"/>
                  </a:cubicBezTo>
                  <a:cubicBezTo>
                    <a:pt x="902" y="3593"/>
                    <a:pt x="943" y="3605"/>
                    <a:pt x="982" y="3605"/>
                  </a:cubicBezTo>
                  <a:cubicBezTo>
                    <a:pt x="1135" y="3605"/>
                    <a:pt x="1263" y="3424"/>
                    <a:pt x="1114" y="3315"/>
                  </a:cubicBezTo>
                  <a:cubicBezTo>
                    <a:pt x="1064" y="3278"/>
                    <a:pt x="1201" y="3165"/>
                    <a:pt x="1239" y="3128"/>
                  </a:cubicBezTo>
                  <a:cubicBezTo>
                    <a:pt x="1289" y="3065"/>
                    <a:pt x="1339" y="3003"/>
                    <a:pt x="1376" y="2928"/>
                  </a:cubicBezTo>
                  <a:cubicBezTo>
                    <a:pt x="1464" y="2778"/>
                    <a:pt x="1488" y="2603"/>
                    <a:pt x="1488" y="2440"/>
                  </a:cubicBezTo>
                  <a:cubicBezTo>
                    <a:pt x="1488" y="2290"/>
                    <a:pt x="1476" y="2103"/>
                    <a:pt x="1401" y="1978"/>
                  </a:cubicBezTo>
                  <a:cubicBezTo>
                    <a:pt x="1364" y="1903"/>
                    <a:pt x="1314" y="1865"/>
                    <a:pt x="1251" y="1815"/>
                  </a:cubicBezTo>
                  <a:cubicBezTo>
                    <a:pt x="1176" y="1753"/>
                    <a:pt x="1151" y="1665"/>
                    <a:pt x="1126" y="1578"/>
                  </a:cubicBezTo>
                  <a:cubicBezTo>
                    <a:pt x="1089" y="1478"/>
                    <a:pt x="1051" y="1378"/>
                    <a:pt x="1014" y="1266"/>
                  </a:cubicBezTo>
                  <a:cubicBezTo>
                    <a:pt x="1001" y="1216"/>
                    <a:pt x="926" y="1103"/>
                    <a:pt x="939" y="1041"/>
                  </a:cubicBezTo>
                  <a:cubicBezTo>
                    <a:pt x="951" y="991"/>
                    <a:pt x="1039" y="928"/>
                    <a:pt x="1051" y="866"/>
                  </a:cubicBezTo>
                  <a:cubicBezTo>
                    <a:pt x="1076" y="791"/>
                    <a:pt x="1076" y="728"/>
                    <a:pt x="1064" y="653"/>
                  </a:cubicBezTo>
                  <a:cubicBezTo>
                    <a:pt x="976" y="328"/>
                    <a:pt x="614" y="128"/>
                    <a:pt x="339" y="16"/>
                  </a:cubicBezTo>
                  <a:cubicBezTo>
                    <a:pt x="313" y="5"/>
                    <a:pt x="288" y="1"/>
                    <a:pt x="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7" name="Google Shape;5597;p16"/>
            <p:cNvSpPr/>
            <p:nvPr/>
          </p:nvSpPr>
          <p:spPr>
            <a:xfrm>
              <a:off x="6282975" y="2228225"/>
              <a:ext cx="26700" cy="87300"/>
            </a:xfrm>
            <a:custGeom>
              <a:avLst/>
              <a:gdLst/>
              <a:ahLst/>
              <a:cxnLst/>
              <a:rect l="l" t="t" r="r" b="b"/>
              <a:pathLst>
                <a:path w="1068" h="3492" extrusionOk="0">
                  <a:moveTo>
                    <a:pt x="232" y="1"/>
                  </a:moveTo>
                  <a:cubicBezTo>
                    <a:pt x="94" y="1"/>
                    <a:pt x="0" y="206"/>
                    <a:pt x="143" y="265"/>
                  </a:cubicBezTo>
                  <a:cubicBezTo>
                    <a:pt x="280" y="315"/>
                    <a:pt x="380" y="428"/>
                    <a:pt x="405" y="565"/>
                  </a:cubicBezTo>
                  <a:cubicBezTo>
                    <a:pt x="417" y="640"/>
                    <a:pt x="392" y="715"/>
                    <a:pt x="405" y="790"/>
                  </a:cubicBezTo>
                  <a:cubicBezTo>
                    <a:pt x="405" y="877"/>
                    <a:pt x="430" y="940"/>
                    <a:pt x="467" y="1015"/>
                  </a:cubicBezTo>
                  <a:cubicBezTo>
                    <a:pt x="605" y="1277"/>
                    <a:pt x="667" y="1540"/>
                    <a:pt x="492" y="1802"/>
                  </a:cubicBezTo>
                  <a:cubicBezTo>
                    <a:pt x="355" y="2002"/>
                    <a:pt x="192" y="2227"/>
                    <a:pt x="405" y="2440"/>
                  </a:cubicBezTo>
                  <a:cubicBezTo>
                    <a:pt x="517" y="2565"/>
                    <a:pt x="617" y="2640"/>
                    <a:pt x="630" y="2814"/>
                  </a:cubicBezTo>
                  <a:cubicBezTo>
                    <a:pt x="642" y="2977"/>
                    <a:pt x="617" y="3114"/>
                    <a:pt x="542" y="3252"/>
                  </a:cubicBezTo>
                  <a:cubicBezTo>
                    <a:pt x="465" y="3381"/>
                    <a:pt x="577" y="3492"/>
                    <a:pt x="691" y="3492"/>
                  </a:cubicBezTo>
                  <a:cubicBezTo>
                    <a:pt x="742" y="3492"/>
                    <a:pt x="795" y="3469"/>
                    <a:pt x="830" y="3414"/>
                  </a:cubicBezTo>
                  <a:cubicBezTo>
                    <a:pt x="1005" y="3127"/>
                    <a:pt x="1067" y="2739"/>
                    <a:pt x="842" y="2477"/>
                  </a:cubicBezTo>
                  <a:cubicBezTo>
                    <a:pt x="780" y="2402"/>
                    <a:pt x="717" y="2365"/>
                    <a:pt x="642" y="2327"/>
                  </a:cubicBezTo>
                  <a:cubicBezTo>
                    <a:pt x="530" y="2252"/>
                    <a:pt x="542" y="2202"/>
                    <a:pt x="617" y="2115"/>
                  </a:cubicBezTo>
                  <a:cubicBezTo>
                    <a:pt x="717" y="1990"/>
                    <a:pt x="830" y="1890"/>
                    <a:pt x="905" y="1727"/>
                  </a:cubicBezTo>
                  <a:cubicBezTo>
                    <a:pt x="967" y="1565"/>
                    <a:pt x="1005" y="1390"/>
                    <a:pt x="992" y="1227"/>
                  </a:cubicBezTo>
                  <a:cubicBezTo>
                    <a:pt x="980" y="1140"/>
                    <a:pt x="955" y="1052"/>
                    <a:pt x="917" y="977"/>
                  </a:cubicBezTo>
                  <a:cubicBezTo>
                    <a:pt x="880" y="902"/>
                    <a:pt x="817" y="828"/>
                    <a:pt x="805" y="753"/>
                  </a:cubicBezTo>
                  <a:cubicBezTo>
                    <a:pt x="792" y="665"/>
                    <a:pt x="805" y="578"/>
                    <a:pt x="792" y="503"/>
                  </a:cubicBezTo>
                  <a:cubicBezTo>
                    <a:pt x="767" y="415"/>
                    <a:pt x="742" y="328"/>
                    <a:pt x="692" y="265"/>
                  </a:cubicBezTo>
                  <a:cubicBezTo>
                    <a:pt x="580" y="115"/>
                    <a:pt x="430" y="28"/>
                    <a:pt x="255" y="3"/>
                  </a:cubicBezTo>
                  <a:cubicBezTo>
                    <a:pt x="247" y="1"/>
                    <a:pt x="239" y="1"/>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8" name="Google Shape;5598;p16"/>
            <p:cNvSpPr/>
            <p:nvPr/>
          </p:nvSpPr>
          <p:spPr>
            <a:xfrm>
              <a:off x="6262150" y="2166550"/>
              <a:ext cx="50950" cy="62825"/>
            </a:xfrm>
            <a:custGeom>
              <a:avLst/>
              <a:gdLst/>
              <a:ahLst/>
              <a:cxnLst/>
              <a:rect l="l" t="t" r="r" b="b"/>
              <a:pathLst>
                <a:path w="2038" h="2513" extrusionOk="0">
                  <a:moveTo>
                    <a:pt x="287" y="0"/>
                  </a:moveTo>
                  <a:cubicBezTo>
                    <a:pt x="246" y="0"/>
                    <a:pt x="204" y="7"/>
                    <a:pt x="163" y="20"/>
                  </a:cubicBezTo>
                  <a:cubicBezTo>
                    <a:pt x="38" y="70"/>
                    <a:pt x="1" y="258"/>
                    <a:pt x="126" y="320"/>
                  </a:cubicBezTo>
                  <a:cubicBezTo>
                    <a:pt x="226" y="370"/>
                    <a:pt x="326" y="408"/>
                    <a:pt x="376" y="508"/>
                  </a:cubicBezTo>
                  <a:cubicBezTo>
                    <a:pt x="413" y="620"/>
                    <a:pt x="363" y="758"/>
                    <a:pt x="401" y="870"/>
                  </a:cubicBezTo>
                  <a:cubicBezTo>
                    <a:pt x="426" y="1020"/>
                    <a:pt x="538" y="1095"/>
                    <a:pt x="676" y="1145"/>
                  </a:cubicBezTo>
                  <a:cubicBezTo>
                    <a:pt x="826" y="1208"/>
                    <a:pt x="901" y="1308"/>
                    <a:pt x="988" y="1433"/>
                  </a:cubicBezTo>
                  <a:cubicBezTo>
                    <a:pt x="1063" y="1570"/>
                    <a:pt x="1150" y="1695"/>
                    <a:pt x="1125" y="1857"/>
                  </a:cubicBezTo>
                  <a:cubicBezTo>
                    <a:pt x="1100" y="1970"/>
                    <a:pt x="1063" y="2070"/>
                    <a:pt x="1100" y="2195"/>
                  </a:cubicBezTo>
                  <a:cubicBezTo>
                    <a:pt x="1187" y="2434"/>
                    <a:pt x="1482" y="2512"/>
                    <a:pt x="1730" y="2512"/>
                  </a:cubicBezTo>
                  <a:cubicBezTo>
                    <a:pt x="1767" y="2512"/>
                    <a:pt x="1803" y="2510"/>
                    <a:pt x="1838" y="2507"/>
                  </a:cubicBezTo>
                  <a:cubicBezTo>
                    <a:pt x="2038" y="2495"/>
                    <a:pt x="2025" y="2207"/>
                    <a:pt x="1825" y="2195"/>
                  </a:cubicBezTo>
                  <a:cubicBezTo>
                    <a:pt x="1750" y="2195"/>
                    <a:pt x="1675" y="2182"/>
                    <a:pt x="1613" y="2170"/>
                  </a:cubicBezTo>
                  <a:cubicBezTo>
                    <a:pt x="1550" y="2157"/>
                    <a:pt x="1450" y="2157"/>
                    <a:pt x="1400" y="2120"/>
                  </a:cubicBezTo>
                  <a:cubicBezTo>
                    <a:pt x="1288" y="2057"/>
                    <a:pt x="1388" y="1857"/>
                    <a:pt x="1388" y="1770"/>
                  </a:cubicBezTo>
                  <a:cubicBezTo>
                    <a:pt x="1388" y="1632"/>
                    <a:pt x="1338" y="1507"/>
                    <a:pt x="1275" y="1383"/>
                  </a:cubicBezTo>
                  <a:cubicBezTo>
                    <a:pt x="1213" y="1258"/>
                    <a:pt x="1138" y="1133"/>
                    <a:pt x="1038" y="1020"/>
                  </a:cubicBezTo>
                  <a:cubicBezTo>
                    <a:pt x="1001" y="970"/>
                    <a:pt x="951" y="933"/>
                    <a:pt x="901" y="895"/>
                  </a:cubicBezTo>
                  <a:cubicBezTo>
                    <a:pt x="851" y="858"/>
                    <a:pt x="813" y="858"/>
                    <a:pt x="801" y="808"/>
                  </a:cubicBezTo>
                  <a:cubicBezTo>
                    <a:pt x="763" y="670"/>
                    <a:pt x="826" y="533"/>
                    <a:pt x="788" y="395"/>
                  </a:cubicBezTo>
                  <a:cubicBezTo>
                    <a:pt x="725" y="184"/>
                    <a:pt x="510" y="0"/>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9" name="Google Shape;5599;p16"/>
            <p:cNvSpPr/>
            <p:nvPr/>
          </p:nvSpPr>
          <p:spPr>
            <a:xfrm>
              <a:off x="6315075" y="2268800"/>
              <a:ext cx="62400" cy="63975"/>
            </a:xfrm>
            <a:custGeom>
              <a:avLst/>
              <a:gdLst/>
              <a:ahLst/>
              <a:cxnLst/>
              <a:rect l="l" t="t" r="r" b="b"/>
              <a:pathLst>
                <a:path w="2496" h="2559" extrusionOk="0">
                  <a:moveTo>
                    <a:pt x="488" y="1"/>
                  </a:moveTo>
                  <a:cubicBezTo>
                    <a:pt x="365" y="1"/>
                    <a:pt x="242" y="41"/>
                    <a:pt x="133" y="129"/>
                  </a:cubicBezTo>
                  <a:cubicBezTo>
                    <a:pt x="1" y="241"/>
                    <a:pt x="126" y="453"/>
                    <a:pt x="271" y="453"/>
                  </a:cubicBezTo>
                  <a:cubicBezTo>
                    <a:pt x="304" y="453"/>
                    <a:pt x="338" y="442"/>
                    <a:pt x="371" y="417"/>
                  </a:cubicBezTo>
                  <a:cubicBezTo>
                    <a:pt x="406" y="389"/>
                    <a:pt x="442" y="378"/>
                    <a:pt x="477" y="378"/>
                  </a:cubicBezTo>
                  <a:cubicBezTo>
                    <a:pt x="651" y="378"/>
                    <a:pt x="812" y="665"/>
                    <a:pt x="895" y="779"/>
                  </a:cubicBezTo>
                  <a:cubicBezTo>
                    <a:pt x="970" y="879"/>
                    <a:pt x="1045" y="942"/>
                    <a:pt x="1170" y="967"/>
                  </a:cubicBezTo>
                  <a:cubicBezTo>
                    <a:pt x="1295" y="979"/>
                    <a:pt x="1395" y="992"/>
                    <a:pt x="1508" y="1067"/>
                  </a:cubicBezTo>
                  <a:cubicBezTo>
                    <a:pt x="1745" y="1266"/>
                    <a:pt x="1658" y="1591"/>
                    <a:pt x="1783" y="1841"/>
                  </a:cubicBezTo>
                  <a:cubicBezTo>
                    <a:pt x="1845" y="1966"/>
                    <a:pt x="1933" y="2066"/>
                    <a:pt x="2033" y="2166"/>
                  </a:cubicBezTo>
                  <a:cubicBezTo>
                    <a:pt x="2145" y="2266"/>
                    <a:pt x="2208" y="2391"/>
                    <a:pt x="2308" y="2516"/>
                  </a:cubicBezTo>
                  <a:cubicBezTo>
                    <a:pt x="2327" y="2545"/>
                    <a:pt x="2359" y="2559"/>
                    <a:pt x="2391" y="2559"/>
                  </a:cubicBezTo>
                  <a:cubicBezTo>
                    <a:pt x="2443" y="2559"/>
                    <a:pt x="2495" y="2523"/>
                    <a:pt x="2495" y="2454"/>
                  </a:cubicBezTo>
                  <a:cubicBezTo>
                    <a:pt x="2483" y="2291"/>
                    <a:pt x="2370" y="2154"/>
                    <a:pt x="2295" y="2004"/>
                  </a:cubicBezTo>
                  <a:cubicBezTo>
                    <a:pt x="2220" y="1841"/>
                    <a:pt x="2195" y="1666"/>
                    <a:pt x="2120" y="1504"/>
                  </a:cubicBezTo>
                  <a:cubicBezTo>
                    <a:pt x="1995" y="1216"/>
                    <a:pt x="1883" y="892"/>
                    <a:pt x="1570" y="742"/>
                  </a:cubicBezTo>
                  <a:cubicBezTo>
                    <a:pt x="1508" y="717"/>
                    <a:pt x="1445" y="692"/>
                    <a:pt x="1370" y="679"/>
                  </a:cubicBezTo>
                  <a:cubicBezTo>
                    <a:pt x="1339" y="679"/>
                    <a:pt x="1302" y="682"/>
                    <a:pt x="1267" y="682"/>
                  </a:cubicBezTo>
                  <a:cubicBezTo>
                    <a:pt x="1233" y="682"/>
                    <a:pt x="1202" y="679"/>
                    <a:pt x="1183" y="667"/>
                  </a:cubicBezTo>
                  <a:cubicBezTo>
                    <a:pt x="1133" y="629"/>
                    <a:pt x="1095" y="492"/>
                    <a:pt x="1070" y="429"/>
                  </a:cubicBezTo>
                  <a:cubicBezTo>
                    <a:pt x="1045" y="367"/>
                    <a:pt x="1008" y="292"/>
                    <a:pt x="958" y="229"/>
                  </a:cubicBezTo>
                  <a:cubicBezTo>
                    <a:pt x="833" y="83"/>
                    <a:pt x="662"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0" name="Google Shape;5600;p16"/>
            <p:cNvSpPr/>
            <p:nvPr/>
          </p:nvSpPr>
          <p:spPr>
            <a:xfrm>
              <a:off x="6331200" y="2325375"/>
              <a:ext cx="24400" cy="62025"/>
            </a:xfrm>
            <a:custGeom>
              <a:avLst/>
              <a:gdLst/>
              <a:ahLst/>
              <a:cxnLst/>
              <a:rect l="l" t="t" r="r" b="b"/>
              <a:pathLst>
                <a:path w="976" h="2481" extrusionOk="0">
                  <a:moveTo>
                    <a:pt x="196" y="1"/>
                  </a:moveTo>
                  <a:cubicBezTo>
                    <a:pt x="181" y="1"/>
                    <a:pt x="166" y="2"/>
                    <a:pt x="150" y="3"/>
                  </a:cubicBezTo>
                  <a:cubicBezTo>
                    <a:pt x="38" y="16"/>
                    <a:pt x="1" y="153"/>
                    <a:pt x="101" y="203"/>
                  </a:cubicBezTo>
                  <a:cubicBezTo>
                    <a:pt x="238" y="291"/>
                    <a:pt x="363" y="441"/>
                    <a:pt x="350" y="628"/>
                  </a:cubicBezTo>
                  <a:cubicBezTo>
                    <a:pt x="350" y="678"/>
                    <a:pt x="325" y="740"/>
                    <a:pt x="338" y="803"/>
                  </a:cubicBezTo>
                  <a:cubicBezTo>
                    <a:pt x="350" y="865"/>
                    <a:pt x="388" y="940"/>
                    <a:pt x="438" y="978"/>
                  </a:cubicBezTo>
                  <a:cubicBezTo>
                    <a:pt x="525" y="1065"/>
                    <a:pt x="638" y="1090"/>
                    <a:pt x="625" y="1240"/>
                  </a:cubicBezTo>
                  <a:cubicBezTo>
                    <a:pt x="613" y="1428"/>
                    <a:pt x="438" y="1565"/>
                    <a:pt x="363" y="1715"/>
                  </a:cubicBezTo>
                  <a:cubicBezTo>
                    <a:pt x="238" y="1978"/>
                    <a:pt x="350" y="2203"/>
                    <a:pt x="513" y="2403"/>
                  </a:cubicBezTo>
                  <a:cubicBezTo>
                    <a:pt x="554" y="2458"/>
                    <a:pt x="606" y="2480"/>
                    <a:pt x="656" y="2480"/>
                  </a:cubicBezTo>
                  <a:cubicBezTo>
                    <a:pt x="786" y="2480"/>
                    <a:pt x="902" y="2322"/>
                    <a:pt x="775" y="2178"/>
                  </a:cubicBezTo>
                  <a:cubicBezTo>
                    <a:pt x="713" y="2103"/>
                    <a:pt x="613" y="1990"/>
                    <a:pt x="613" y="1878"/>
                  </a:cubicBezTo>
                  <a:cubicBezTo>
                    <a:pt x="613" y="1778"/>
                    <a:pt x="688" y="1690"/>
                    <a:pt x="738" y="1615"/>
                  </a:cubicBezTo>
                  <a:cubicBezTo>
                    <a:pt x="875" y="1428"/>
                    <a:pt x="975" y="1228"/>
                    <a:pt x="875" y="990"/>
                  </a:cubicBezTo>
                  <a:cubicBezTo>
                    <a:pt x="850" y="928"/>
                    <a:pt x="825" y="878"/>
                    <a:pt x="775" y="828"/>
                  </a:cubicBezTo>
                  <a:cubicBezTo>
                    <a:pt x="763" y="815"/>
                    <a:pt x="725" y="790"/>
                    <a:pt x="713" y="765"/>
                  </a:cubicBezTo>
                  <a:cubicBezTo>
                    <a:pt x="713" y="765"/>
                    <a:pt x="725" y="740"/>
                    <a:pt x="725" y="728"/>
                  </a:cubicBezTo>
                  <a:cubicBezTo>
                    <a:pt x="750" y="603"/>
                    <a:pt x="738" y="478"/>
                    <a:pt x="688" y="366"/>
                  </a:cubicBezTo>
                  <a:cubicBezTo>
                    <a:pt x="606" y="167"/>
                    <a:pt x="415" y="1"/>
                    <a:pt x="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1" name="Google Shape;5601;p16"/>
            <p:cNvSpPr/>
            <p:nvPr/>
          </p:nvSpPr>
          <p:spPr>
            <a:xfrm>
              <a:off x="6294325" y="2329200"/>
              <a:ext cx="12850" cy="20975"/>
            </a:xfrm>
            <a:custGeom>
              <a:avLst/>
              <a:gdLst/>
              <a:ahLst/>
              <a:cxnLst/>
              <a:rect l="l" t="t" r="r" b="b"/>
              <a:pathLst>
                <a:path w="514" h="839" extrusionOk="0">
                  <a:moveTo>
                    <a:pt x="176" y="0"/>
                  </a:moveTo>
                  <a:cubicBezTo>
                    <a:pt x="113" y="0"/>
                    <a:pt x="63" y="50"/>
                    <a:pt x="38" y="88"/>
                  </a:cubicBezTo>
                  <a:cubicBezTo>
                    <a:pt x="13" y="138"/>
                    <a:pt x="1" y="213"/>
                    <a:pt x="38" y="250"/>
                  </a:cubicBezTo>
                  <a:cubicBezTo>
                    <a:pt x="63" y="275"/>
                    <a:pt x="76" y="300"/>
                    <a:pt x="88" y="325"/>
                  </a:cubicBezTo>
                  <a:cubicBezTo>
                    <a:pt x="101" y="325"/>
                    <a:pt x="101" y="325"/>
                    <a:pt x="113" y="338"/>
                  </a:cubicBezTo>
                  <a:cubicBezTo>
                    <a:pt x="126" y="350"/>
                    <a:pt x="138" y="375"/>
                    <a:pt x="138" y="388"/>
                  </a:cubicBezTo>
                  <a:cubicBezTo>
                    <a:pt x="151" y="400"/>
                    <a:pt x="151" y="400"/>
                    <a:pt x="151" y="413"/>
                  </a:cubicBezTo>
                  <a:cubicBezTo>
                    <a:pt x="151" y="425"/>
                    <a:pt x="151" y="425"/>
                    <a:pt x="151" y="438"/>
                  </a:cubicBezTo>
                  <a:cubicBezTo>
                    <a:pt x="151" y="450"/>
                    <a:pt x="151" y="463"/>
                    <a:pt x="138" y="475"/>
                  </a:cubicBezTo>
                  <a:cubicBezTo>
                    <a:pt x="138" y="488"/>
                    <a:pt x="126" y="500"/>
                    <a:pt x="126" y="500"/>
                  </a:cubicBezTo>
                  <a:cubicBezTo>
                    <a:pt x="113" y="513"/>
                    <a:pt x="113" y="525"/>
                    <a:pt x="101" y="525"/>
                  </a:cubicBezTo>
                  <a:cubicBezTo>
                    <a:pt x="101" y="525"/>
                    <a:pt x="101" y="538"/>
                    <a:pt x="88" y="538"/>
                  </a:cubicBezTo>
                  <a:cubicBezTo>
                    <a:pt x="26" y="575"/>
                    <a:pt x="1" y="662"/>
                    <a:pt x="38" y="737"/>
                  </a:cubicBezTo>
                  <a:cubicBezTo>
                    <a:pt x="51" y="775"/>
                    <a:pt x="63" y="800"/>
                    <a:pt x="101" y="812"/>
                  </a:cubicBezTo>
                  <a:cubicBezTo>
                    <a:pt x="124" y="828"/>
                    <a:pt x="152" y="839"/>
                    <a:pt x="179" y="839"/>
                  </a:cubicBezTo>
                  <a:cubicBezTo>
                    <a:pt x="195" y="839"/>
                    <a:pt x="212" y="834"/>
                    <a:pt x="226" y="825"/>
                  </a:cubicBezTo>
                  <a:cubicBezTo>
                    <a:pt x="263" y="812"/>
                    <a:pt x="301" y="800"/>
                    <a:pt x="326" y="775"/>
                  </a:cubicBezTo>
                  <a:cubicBezTo>
                    <a:pt x="376" y="737"/>
                    <a:pt x="401" y="700"/>
                    <a:pt x="438" y="650"/>
                  </a:cubicBezTo>
                  <a:cubicBezTo>
                    <a:pt x="488" y="587"/>
                    <a:pt x="513" y="500"/>
                    <a:pt x="513" y="413"/>
                  </a:cubicBezTo>
                  <a:cubicBezTo>
                    <a:pt x="513" y="375"/>
                    <a:pt x="513" y="325"/>
                    <a:pt x="501" y="288"/>
                  </a:cubicBezTo>
                  <a:cubicBezTo>
                    <a:pt x="488" y="250"/>
                    <a:pt x="463" y="200"/>
                    <a:pt x="438" y="175"/>
                  </a:cubicBezTo>
                  <a:cubicBezTo>
                    <a:pt x="426" y="138"/>
                    <a:pt x="388" y="100"/>
                    <a:pt x="363" y="75"/>
                  </a:cubicBezTo>
                  <a:cubicBezTo>
                    <a:pt x="338" y="63"/>
                    <a:pt x="313" y="38"/>
                    <a:pt x="288" y="25"/>
                  </a:cubicBezTo>
                  <a:cubicBezTo>
                    <a:pt x="251" y="13"/>
                    <a:pt x="213" y="13"/>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2" name="Google Shape;5602;p16"/>
            <p:cNvSpPr/>
            <p:nvPr/>
          </p:nvSpPr>
          <p:spPr>
            <a:xfrm>
              <a:off x="6342450" y="2326175"/>
              <a:ext cx="57825" cy="29125"/>
            </a:xfrm>
            <a:custGeom>
              <a:avLst/>
              <a:gdLst/>
              <a:ahLst/>
              <a:cxnLst/>
              <a:rect l="l" t="t" r="r" b="b"/>
              <a:pathLst>
                <a:path w="2313" h="1165" extrusionOk="0">
                  <a:moveTo>
                    <a:pt x="1582" y="0"/>
                  </a:moveTo>
                  <a:cubicBezTo>
                    <a:pt x="1523" y="0"/>
                    <a:pt x="1465" y="27"/>
                    <a:pt x="1438" y="96"/>
                  </a:cubicBezTo>
                  <a:cubicBezTo>
                    <a:pt x="1425" y="121"/>
                    <a:pt x="1400" y="221"/>
                    <a:pt x="1363" y="246"/>
                  </a:cubicBezTo>
                  <a:cubicBezTo>
                    <a:pt x="1363" y="234"/>
                    <a:pt x="1363" y="234"/>
                    <a:pt x="1363" y="234"/>
                  </a:cubicBezTo>
                  <a:cubicBezTo>
                    <a:pt x="1338" y="234"/>
                    <a:pt x="1300" y="184"/>
                    <a:pt x="1275" y="159"/>
                  </a:cubicBezTo>
                  <a:cubicBezTo>
                    <a:pt x="1138" y="59"/>
                    <a:pt x="963" y="46"/>
                    <a:pt x="800" y="34"/>
                  </a:cubicBezTo>
                  <a:cubicBezTo>
                    <a:pt x="779" y="32"/>
                    <a:pt x="758" y="31"/>
                    <a:pt x="737" y="31"/>
                  </a:cubicBezTo>
                  <a:cubicBezTo>
                    <a:pt x="586" y="31"/>
                    <a:pt x="446" y="72"/>
                    <a:pt x="325" y="171"/>
                  </a:cubicBezTo>
                  <a:cubicBezTo>
                    <a:pt x="188" y="271"/>
                    <a:pt x="100" y="434"/>
                    <a:pt x="38" y="596"/>
                  </a:cubicBezTo>
                  <a:cubicBezTo>
                    <a:pt x="0" y="683"/>
                    <a:pt x="13" y="783"/>
                    <a:pt x="100" y="833"/>
                  </a:cubicBezTo>
                  <a:cubicBezTo>
                    <a:pt x="127" y="849"/>
                    <a:pt x="156" y="856"/>
                    <a:pt x="185" y="856"/>
                  </a:cubicBezTo>
                  <a:cubicBezTo>
                    <a:pt x="251" y="856"/>
                    <a:pt x="316" y="819"/>
                    <a:pt x="350" y="758"/>
                  </a:cubicBezTo>
                  <a:cubicBezTo>
                    <a:pt x="413" y="646"/>
                    <a:pt x="475" y="509"/>
                    <a:pt x="600" y="446"/>
                  </a:cubicBezTo>
                  <a:cubicBezTo>
                    <a:pt x="670" y="411"/>
                    <a:pt x="751" y="404"/>
                    <a:pt x="830" y="404"/>
                  </a:cubicBezTo>
                  <a:cubicBezTo>
                    <a:pt x="894" y="404"/>
                    <a:pt x="957" y="409"/>
                    <a:pt x="1013" y="409"/>
                  </a:cubicBezTo>
                  <a:cubicBezTo>
                    <a:pt x="1075" y="421"/>
                    <a:pt x="1100" y="434"/>
                    <a:pt x="1138" y="471"/>
                  </a:cubicBezTo>
                  <a:cubicBezTo>
                    <a:pt x="1200" y="534"/>
                    <a:pt x="1288" y="571"/>
                    <a:pt x="1375" y="571"/>
                  </a:cubicBezTo>
                  <a:cubicBezTo>
                    <a:pt x="1475" y="559"/>
                    <a:pt x="1550" y="521"/>
                    <a:pt x="1612" y="459"/>
                  </a:cubicBezTo>
                  <a:cubicBezTo>
                    <a:pt x="1687" y="534"/>
                    <a:pt x="1762" y="621"/>
                    <a:pt x="1812" y="721"/>
                  </a:cubicBezTo>
                  <a:cubicBezTo>
                    <a:pt x="1823" y="731"/>
                    <a:pt x="1851" y="777"/>
                    <a:pt x="1852" y="777"/>
                  </a:cubicBezTo>
                  <a:cubicBezTo>
                    <a:pt x="1853" y="777"/>
                    <a:pt x="1852" y="775"/>
                    <a:pt x="1850" y="771"/>
                  </a:cubicBezTo>
                  <a:lnTo>
                    <a:pt x="1850" y="771"/>
                  </a:lnTo>
                  <a:cubicBezTo>
                    <a:pt x="1863" y="796"/>
                    <a:pt x="1875" y="834"/>
                    <a:pt x="1887" y="858"/>
                  </a:cubicBezTo>
                  <a:cubicBezTo>
                    <a:pt x="1887" y="871"/>
                    <a:pt x="1887" y="871"/>
                    <a:pt x="1887" y="883"/>
                  </a:cubicBezTo>
                  <a:cubicBezTo>
                    <a:pt x="1887" y="896"/>
                    <a:pt x="1887" y="908"/>
                    <a:pt x="1887" y="921"/>
                  </a:cubicBezTo>
                  <a:cubicBezTo>
                    <a:pt x="1887" y="921"/>
                    <a:pt x="1887" y="933"/>
                    <a:pt x="1887" y="933"/>
                  </a:cubicBezTo>
                  <a:cubicBezTo>
                    <a:pt x="1887" y="946"/>
                    <a:pt x="1887" y="946"/>
                    <a:pt x="1887" y="946"/>
                  </a:cubicBezTo>
                  <a:cubicBezTo>
                    <a:pt x="1832" y="1046"/>
                    <a:pt x="1914" y="1165"/>
                    <a:pt x="2020" y="1165"/>
                  </a:cubicBezTo>
                  <a:cubicBezTo>
                    <a:pt x="2034" y="1165"/>
                    <a:pt x="2048" y="1163"/>
                    <a:pt x="2062" y="1158"/>
                  </a:cubicBezTo>
                  <a:cubicBezTo>
                    <a:pt x="2312" y="1071"/>
                    <a:pt x="2312" y="783"/>
                    <a:pt x="2200" y="584"/>
                  </a:cubicBezTo>
                  <a:cubicBezTo>
                    <a:pt x="2087" y="371"/>
                    <a:pt x="1900" y="196"/>
                    <a:pt x="1712" y="46"/>
                  </a:cubicBezTo>
                  <a:cubicBezTo>
                    <a:pt x="1679" y="18"/>
                    <a:pt x="1630" y="0"/>
                    <a:pt x="15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3" name="Google Shape;5603;p16"/>
            <p:cNvSpPr/>
            <p:nvPr/>
          </p:nvSpPr>
          <p:spPr>
            <a:xfrm>
              <a:off x="6374950" y="2281475"/>
              <a:ext cx="25000" cy="52500"/>
            </a:xfrm>
            <a:custGeom>
              <a:avLst/>
              <a:gdLst/>
              <a:ahLst/>
              <a:cxnLst/>
              <a:rect l="l" t="t" r="r" b="b"/>
              <a:pathLst>
                <a:path w="1000" h="2100" extrusionOk="0">
                  <a:moveTo>
                    <a:pt x="769" y="0"/>
                  </a:moveTo>
                  <a:cubicBezTo>
                    <a:pt x="722" y="0"/>
                    <a:pt x="675" y="16"/>
                    <a:pt x="650" y="47"/>
                  </a:cubicBezTo>
                  <a:cubicBezTo>
                    <a:pt x="587" y="135"/>
                    <a:pt x="537" y="235"/>
                    <a:pt x="525" y="335"/>
                  </a:cubicBezTo>
                  <a:cubicBezTo>
                    <a:pt x="512" y="397"/>
                    <a:pt x="500" y="435"/>
                    <a:pt x="450" y="472"/>
                  </a:cubicBezTo>
                  <a:cubicBezTo>
                    <a:pt x="387" y="510"/>
                    <a:pt x="288" y="535"/>
                    <a:pt x="213" y="572"/>
                  </a:cubicBezTo>
                  <a:cubicBezTo>
                    <a:pt x="125" y="609"/>
                    <a:pt x="50" y="697"/>
                    <a:pt x="25" y="797"/>
                  </a:cubicBezTo>
                  <a:cubicBezTo>
                    <a:pt x="0" y="897"/>
                    <a:pt x="38" y="1009"/>
                    <a:pt x="63" y="1109"/>
                  </a:cubicBezTo>
                  <a:cubicBezTo>
                    <a:pt x="88" y="1209"/>
                    <a:pt x="113" y="1322"/>
                    <a:pt x="125" y="1422"/>
                  </a:cubicBezTo>
                  <a:cubicBezTo>
                    <a:pt x="138" y="1447"/>
                    <a:pt x="138" y="1472"/>
                    <a:pt x="150" y="1497"/>
                  </a:cubicBezTo>
                  <a:cubicBezTo>
                    <a:pt x="150" y="1497"/>
                    <a:pt x="150" y="1522"/>
                    <a:pt x="150" y="1534"/>
                  </a:cubicBezTo>
                  <a:cubicBezTo>
                    <a:pt x="163" y="1572"/>
                    <a:pt x="163" y="1597"/>
                    <a:pt x="163" y="1634"/>
                  </a:cubicBezTo>
                  <a:cubicBezTo>
                    <a:pt x="163" y="1659"/>
                    <a:pt x="163" y="1684"/>
                    <a:pt x="163" y="1697"/>
                  </a:cubicBezTo>
                  <a:cubicBezTo>
                    <a:pt x="163" y="1709"/>
                    <a:pt x="163" y="1722"/>
                    <a:pt x="163" y="1734"/>
                  </a:cubicBezTo>
                  <a:cubicBezTo>
                    <a:pt x="163" y="1734"/>
                    <a:pt x="163" y="1747"/>
                    <a:pt x="163" y="1759"/>
                  </a:cubicBezTo>
                  <a:cubicBezTo>
                    <a:pt x="150" y="1772"/>
                    <a:pt x="138" y="1797"/>
                    <a:pt x="125" y="1809"/>
                  </a:cubicBezTo>
                  <a:cubicBezTo>
                    <a:pt x="75" y="1897"/>
                    <a:pt x="125" y="2034"/>
                    <a:pt x="200" y="2072"/>
                  </a:cubicBezTo>
                  <a:cubicBezTo>
                    <a:pt x="231" y="2091"/>
                    <a:pt x="263" y="2100"/>
                    <a:pt x="295" y="2100"/>
                  </a:cubicBezTo>
                  <a:cubicBezTo>
                    <a:pt x="365" y="2100"/>
                    <a:pt x="432" y="2057"/>
                    <a:pt x="475" y="1997"/>
                  </a:cubicBezTo>
                  <a:cubicBezTo>
                    <a:pt x="587" y="1822"/>
                    <a:pt x="575" y="1597"/>
                    <a:pt x="525" y="1409"/>
                  </a:cubicBezTo>
                  <a:cubicBezTo>
                    <a:pt x="487" y="1309"/>
                    <a:pt x="450" y="1222"/>
                    <a:pt x="425" y="1122"/>
                  </a:cubicBezTo>
                  <a:cubicBezTo>
                    <a:pt x="400" y="1072"/>
                    <a:pt x="387" y="1009"/>
                    <a:pt x="362" y="959"/>
                  </a:cubicBezTo>
                  <a:cubicBezTo>
                    <a:pt x="362" y="934"/>
                    <a:pt x="350" y="909"/>
                    <a:pt x="350" y="884"/>
                  </a:cubicBezTo>
                  <a:lnTo>
                    <a:pt x="350" y="872"/>
                  </a:lnTo>
                  <a:cubicBezTo>
                    <a:pt x="337" y="872"/>
                    <a:pt x="337" y="872"/>
                    <a:pt x="350" y="859"/>
                  </a:cubicBezTo>
                  <a:cubicBezTo>
                    <a:pt x="362" y="859"/>
                    <a:pt x="375" y="847"/>
                    <a:pt x="387" y="847"/>
                  </a:cubicBezTo>
                  <a:cubicBezTo>
                    <a:pt x="400" y="834"/>
                    <a:pt x="450" y="822"/>
                    <a:pt x="487" y="809"/>
                  </a:cubicBezTo>
                  <a:cubicBezTo>
                    <a:pt x="575" y="772"/>
                    <a:pt x="662" y="734"/>
                    <a:pt x="725" y="672"/>
                  </a:cubicBezTo>
                  <a:cubicBezTo>
                    <a:pt x="825" y="609"/>
                    <a:pt x="925" y="510"/>
                    <a:pt x="962" y="397"/>
                  </a:cubicBezTo>
                  <a:cubicBezTo>
                    <a:pt x="1000" y="285"/>
                    <a:pt x="975" y="135"/>
                    <a:pt x="887" y="47"/>
                  </a:cubicBezTo>
                  <a:cubicBezTo>
                    <a:pt x="862" y="16"/>
                    <a:pt x="815" y="0"/>
                    <a:pt x="7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4" name="Google Shape;5604;p16"/>
            <p:cNvSpPr/>
            <p:nvPr/>
          </p:nvSpPr>
          <p:spPr>
            <a:xfrm>
              <a:off x="6314950" y="2228050"/>
              <a:ext cx="64075" cy="63125"/>
            </a:xfrm>
            <a:custGeom>
              <a:avLst/>
              <a:gdLst/>
              <a:ahLst/>
              <a:cxnLst/>
              <a:rect l="l" t="t" r="r" b="b"/>
              <a:pathLst>
                <a:path w="2563" h="2525" extrusionOk="0">
                  <a:moveTo>
                    <a:pt x="303" y="0"/>
                  </a:moveTo>
                  <a:cubicBezTo>
                    <a:pt x="203" y="0"/>
                    <a:pt x="110" y="37"/>
                    <a:pt x="51" y="135"/>
                  </a:cubicBezTo>
                  <a:cubicBezTo>
                    <a:pt x="1" y="235"/>
                    <a:pt x="88" y="322"/>
                    <a:pt x="176" y="335"/>
                  </a:cubicBezTo>
                  <a:cubicBezTo>
                    <a:pt x="206" y="335"/>
                    <a:pt x="234" y="333"/>
                    <a:pt x="261" y="333"/>
                  </a:cubicBezTo>
                  <a:cubicBezTo>
                    <a:pt x="303" y="333"/>
                    <a:pt x="343" y="337"/>
                    <a:pt x="388" y="360"/>
                  </a:cubicBezTo>
                  <a:cubicBezTo>
                    <a:pt x="463" y="385"/>
                    <a:pt x="526" y="435"/>
                    <a:pt x="588" y="472"/>
                  </a:cubicBezTo>
                  <a:cubicBezTo>
                    <a:pt x="706" y="531"/>
                    <a:pt x="808" y="551"/>
                    <a:pt x="919" y="551"/>
                  </a:cubicBezTo>
                  <a:cubicBezTo>
                    <a:pt x="950" y="551"/>
                    <a:pt x="981" y="550"/>
                    <a:pt x="1013" y="547"/>
                  </a:cubicBezTo>
                  <a:cubicBezTo>
                    <a:pt x="1102" y="533"/>
                    <a:pt x="1180" y="523"/>
                    <a:pt x="1259" y="523"/>
                  </a:cubicBezTo>
                  <a:cubicBezTo>
                    <a:pt x="1324" y="523"/>
                    <a:pt x="1389" y="530"/>
                    <a:pt x="1463" y="547"/>
                  </a:cubicBezTo>
                  <a:cubicBezTo>
                    <a:pt x="1600" y="585"/>
                    <a:pt x="1725" y="647"/>
                    <a:pt x="1813" y="760"/>
                  </a:cubicBezTo>
                  <a:cubicBezTo>
                    <a:pt x="1913" y="884"/>
                    <a:pt x="1950" y="1034"/>
                    <a:pt x="1900" y="1184"/>
                  </a:cubicBezTo>
                  <a:cubicBezTo>
                    <a:pt x="1863" y="1322"/>
                    <a:pt x="1800" y="1447"/>
                    <a:pt x="1800" y="1584"/>
                  </a:cubicBezTo>
                  <a:cubicBezTo>
                    <a:pt x="1813" y="1747"/>
                    <a:pt x="1913" y="1847"/>
                    <a:pt x="2050" y="1922"/>
                  </a:cubicBezTo>
                  <a:cubicBezTo>
                    <a:pt x="2113" y="1947"/>
                    <a:pt x="2163" y="1959"/>
                    <a:pt x="2138" y="2047"/>
                  </a:cubicBezTo>
                  <a:cubicBezTo>
                    <a:pt x="2125" y="2122"/>
                    <a:pt x="2063" y="2197"/>
                    <a:pt x="2013" y="2259"/>
                  </a:cubicBezTo>
                  <a:cubicBezTo>
                    <a:pt x="1928" y="2381"/>
                    <a:pt x="2062" y="2524"/>
                    <a:pt x="2187" y="2524"/>
                  </a:cubicBezTo>
                  <a:cubicBezTo>
                    <a:pt x="2229" y="2524"/>
                    <a:pt x="2269" y="2509"/>
                    <a:pt x="2300" y="2472"/>
                  </a:cubicBezTo>
                  <a:cubicBezTo>
                    <a:pt x="2438" y="2309"/>
                    <a:pt x="2563" y="2122"/>
                    <a:pt x="2513" y="1897"/>
                  </a:cubicBezTo>
                  <a:cubicBezTo>
                    <a:pt x="2488" y="1822"/>
                    <a:pt x="2450" y="1734"/>
                    <a:pt x="2375" y="1684"/>
                  </a:cubicBezTo>
                  <a:cubicBezTo>
                    <a:pt x="2338" y="1647"/>
                    <a:pt x="2288" y="1622"/>
                    <a:pt x="2238" y="1609"/>
                  </a:cubicBezTo>
                  <a:cubicBezTo>
                    <a:pt x="2213" y="1597"/>
                    <a:pt x="2138" y="1597"/>
                    <a:pt x="2125" y="1572"/>
                  </a:cubicBezTo>
                  <a:cubicBezTo>
                    <a:pt x="2100" y="1522"/>
                    <a:pt x="2175" y="1384"/>
                    <a:pt x="2188" y="1334"/>
                  </a:cubicBezTo>
                  <a:cubicBezTo>
                    <a:pt x="2213" y="1247"/>
                    <a:pt x="2238" y="1159"/>
                    <a:pt x="2250" y="1072"/>
                  </a:cubicBezTo>
                  <a:cubicBezTo>
                    <a:pt x="2263" y="872"/>
                    <a:pt x="2213" y="660"/>
                    <a:pt x="2100" y="497"/>
                  </a:cubicBezTo>
                  <a:cubicBezTo>
                    <a:pt x="1988" y="335"/>
                    <a:pt x="1825" y="222"/>
                    <a:pt x="1638" y="160"/>
                  </a:cubicBezTo>
                  <a:cubicBezTo>
                    <a:pt x="1576" y="151"/>
                    <a:pt x="1514" y="142"/>
                    <a:pt x="1452" y="142"/>
                  </a:cubicBezTo>
                  <a:cubicBezTo>
                    <a:pt x="1427" y="142"/>
                    <a:pt x="1401" y="144"/>
                    <a:pt x="1375" y="147"/>
                  </a:cubicBezTo>
                  <a:cubicBezTo>
                    <a:pt x="1263" y="160"/>
                    <a:pt x="1188" y="222"/>
                    <a:pt x="1088" y="247"/>
                  </a:cubicBezTo>
                  <a:cubicBezTo>
                    <a:pt x="1050" y="261"/>
                    <a:pt x="1014" y="266"/>
                    <a:pt x="980" y="266"/>
                  </a:cubicBezTo>
                  <a:cubicBezTo>
                    <a:pt x="825" y="266"/>
                    <a:pt x="709" y="144"/>
                    <a:pt x="576" y="72"/>
                  </a:cubicBezTo>
                  <a:cubicBezTo>
                    <a:pt x="492" y="30"/>
                    <a:pt x="394" y="0"/>
                    <a:pt x="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5" name="Google Shape;5605;p16"/>
            <p:cNvSpPr/>
            <p:nvPr/>
          </p:nvSpPr>
          <p:spPr>
            <a:xfrm>
              <a:off x="6163750" y="1960900"/>
              <a:ext cx="365850" cy="462400"/>
            </a:xfrm>
            <a:custGeom>
              <a:avLst/>
              <a:gdLst/>
              <a:ahLst/>
              <a:cxnLst/>
              <a:rect l="l" t="t" r="r" b="b"/>
              <a:pathLst>
                <a:path w="14634" h="18496" extrusionOk="0">
                  <a:moveTo>
                    <a:pt x="9022" y="393"/>
                  </a:moveTo>
                  <a:cubicBezTo>
                    <a:pt x="9646" y="393"/>
                    <a:pt x="10253" y="559"/>
                    <a:pt x="10772" y="948"/>
                  </a:cubicBezTo>
                  <a:cubicBezTo>
                    <a:pt x="10935" y="1073"/>
                    <a:pt x="11097" y="1211"/>
                    <a:pt x="11247" y="1348"/>
                  </a:cubicBezTo>
                  <a:cubicBezTo>
                    <a:pt x="11410" y="1498"/>
                    <a:pt x="11585" y="1673"/>
                    <a:pt x="11710" y="1861"/>
                  </a:cubicBezTo>
                  <a:cubicBezTo>
                    <a:pt x="11947" y="2223"/>
                    <a:pt x="12097" y="2673"/>
                    <a:pt x="12210" y="3098"/>
                  </a:cubicBezTo>
                  <a:cubicBezTo>
                    <a:pt x="12322" y="3548"/>
                    <a:pt x="12385" y="4010"/>
                    <a:pt x="12422" y="4472"/>
                  </a:cubicBezTo>
                  <a:cubicBezTo>
                    <a:pt x="12472" y="4922"/>
                    <a:pt x="12472" y="5360"/>
                    <a:pt x="12510" y="5810"/>
                  </a:cubicBezTo>
                  <a:cubicBezTo>
                    <a:pt x="12547" y="6222"/>
                    <a:pt x="12597" y="6634"/>
                    <a:pt x="12684" y="7047"/>
                  </a:cubicBezTo>
                  <a:cubicBezTo>
                    <a:pt x="12722" y="7247"/>
                    <a:pt x="12772" y="7447"/>
                    <a:pt x="12872" y="7634"/>
                  </a:cubicBezTo>
                  <a:cubicBezTo>
                    <a:pt x="12984" y="7834"/>
                    <a:pt x="13109" y="8034"/>
                    <a:pt x="13184" y="8259"/>
                  </a:cubicBezTo>
                  <a:cubicBezTo>
                    <a:pt x="13434" y="8934"/>
                    <a:pt x="13047" y="9671"/>
                    <a:pt x="13159" y="10371"/>
                  </a:cubicBezTo>
                  <a:cubicBezTo>
                    <a:pt x="13222" y="10733"/>
                    <a:pt x="13484" y="11033"/>
                    <a:pt x="13659" y="11346"/>
                  </a:cubicBezTo>
                  <a:cubicBezTo>
                    <a:pt x="13747" y="11496"/>
                    <a:pt x="13822" y="11670"/>
                    <a:pt x="13822" y="11845"/>
                  </a:cubicBezTo>
                  <a:cubicBezTo>
                    <a:pt x="13834" y="12058"/>
                    <a:pt x="13734" y="12258"/>
                    <a:pt x="13659" y="12445"/>
                  </a:cubicBezTo>
                  <a:cubicBezTo>
                    <a:pt x="13397" y="13145"/>
                    <a:pt x="13747" y="13807"/>
                    <a:pt x="13972" y="14457"/>
                  </a:cubicBezTo>
                  <a:cubicBezTo>
                    <a:pt x="14034" y="14620"/>
                    <a:pt x="14109" y="14807"/>
                    <a:pt x="14109" y="14995"/>
                  </a:cubicBezTo>
                  <a:cubicBezTo>
                    <a:pt x="14109" y="15207"/>
                    <a:pt x="13984" y="15419"/>
                    <a:pt x="13897" y="15607"/>
                  </a:cubicBezTo>
                  <a:cubicBezTo>
                    <a:pt x="13722" y="15994"/>
                    <a:pt x="13522" y="16382"/>
                    <a:pt x="13234" y="16694"/>
                  </a:cubicBezTo>
                  <a:cubicBezTo>
                    <a:pt x="13109" y="16832"/>
                    <a:pt x="12959" y="16957"/>
                    <a:pt x="12784" y="17044"/>
                  </a:cubicBezTo>
                  <a:cubicBezTo>
                    <a:pt x="12597" y="17144"/>
                    <a:pt x="12372" y="17169"/>
                    <a:pt x="12185" y="17269"/>
                  </a:cubicBezTo>
                  <a:cubicBezTo>
                    <a:pt x="11997" y="17356"/>
                    <a:pt x="11847" y="17506"/>
                    <a:pt x="11685" y="17606"/>
                  </a:cubicBezTo>
                  <a:cubicBezTo>
                    <a:pt x="11497" y="17744"/>
                    <a:pt x="11297" y="17856"/>
                    <a:pt x="11072" y="17919"/>
                  </a:cubicBezTo>
                  <a:cubicBezTo>
                    <a:pt x="10648" y="18044"/>
                    <a:pt x="10210" y="18119"/>
                    <a:pt x="9760" y="18131"/>
                  </a:cubicBezTo>
                  <a:cubicBezTo>
                    <a:pt x="9298" y="18144"/>
                    <a:pt x="8823" y="18156"/>
                    <a:pt x="8361" y="18156"/>
                  </a:cubicBezTo>
                  <a:cubicBezTo>
                    <a:pt x="7886" y="18156"/>
                    <a:pt x="7411" y="18144"/>
                    <a:pt x="6936" y="18106"/>
                  </a:cubicBezTo>
                  <a:cubicBezTo>
                    <a:pt x="6599" y="18094"/>
                    <a:pt x="6211" y="18094"/>
                    <a:pt x="5899" y="17956"/>
                  </a:cubicBezTo>
                  <a:cubicBezTo>
                    <a:pt x="5499" y="17806"/>
                    <a:pt x="5336" y="17419"/>
                    <a:pt x="5024" y="17157"/>
                  </a:cubicBezTo>
                  <a:cubicBezTo>
                    <a:pt x="4724" y="16894"/>
                    <a:pt x="4324" y="16782"/>
                    <a:pt x="3999" y="16569"/>
                  </a:cubicBezTo>
                  <a:cubicBezTo>
                    <a:pt x="3662" y="16344"/>
                    <a:pt x="3374" y="16032"/>
                    <a:pt x="3137" y="15707"/>
                  </a:cubicBezTo>
                  <a:cubicBezTo>
                    <a:pt x="2912" y="15382"/>
                    <a:pt x="2662" y="15070"/>
                    <a:pt x="2437" y="14745"/>
                  </a:cubicBezTo>
                  <a:cubicBezTo>
                    <a:pt x="2312" y="14595"/>
                    <a:pt x="2225" y="14420"/>
                    <a:pt x="2112" y="14257"/>
                  </a:cubicBezTo>
                  <a:cubicBezTo>
                    <a:pt x="2000" y="14082"/>
                    <a:pt x="1862" y="13932"/>
                    <a:pt x="1725" y="13782"/>
                  </a:cubicBezTo>
                  <a:cubicBezTo>
                    <a:pt x="1450" y="13457"/>
                    <a:pt x="1137" y="13145"/>
                    <a:pt x="913" y="12783"/>
                  </a:cubicBezTo>
                  <a:cubicBezTo>
                    <a:pt x="700" y="12458"/>
                    <a:pt x="550" y="12070"/>
                    <a:pt x="525" y="11683"/>
                  </a:cubicBezTo>
                  <a:cubicBezTo>
                    <a:pt x="513" y="11633"/>
                    <a:pt x="488" y="11595"/>
                    <a:pt x="450" y="11570"/>
                  </a:cubicBezTo>
                  <a:cubicBezTo>
                    <a:pt x="350" y="10896"/>
                    <a:pt x="338" y="10196"/>
                    <a:pt x="325" y="9521"/>
                  </a:cubicBezTo>
                  <a:cubicBezTo>
                    <a:pt x="313" y="8721"/>
                    <a:pt x="475" y="7946"/>
                    <a:pt x="700" y="7172"/>
                  </a:cubicBezTo>
                  <a:cubicBezTo>
                    <a:pt x="838" y="6722"/>
                    <a:pt x="1000" y="6284"/>
                    <a:pt x="1175" y="5860"/>
                  </a:cubicBezTo>
                  <a:cubicBezTo>
                    <a:pt x="1337" y="5447"/>
                    <a:pt x="1487" y="5022"/>
                    <a:pt x="1762" y="4672"/>
                  </a:cubicBezTo>
                  <a:cubicBezTo>
                    <a:pt x="2025" y="4335"/>
                    <a:pt x="2350" y="4048"/>
                    <a:pt x="2662" y="3760"/>
                  </a:cubicBezTo>
                  <a:cubicBezTo>
                    <a:pt x="3025" y="3435"/>
                    <a:pt x="3387" y="3110"/>
                    <a:pt x="3749" y="2798"/>
                  </a:cubicBezTo>
                  <a:cubicBezTo>
                    <a:pt x="4099" y="2485"/>
                    <a:pt x="4449" y="2186"/>
                    <a:pt x="4774" y="1848"/>
                  </a:cubicBezTo>
                  <a:cubicBezTo>
                    <a:pt x="5099" y="1523"/>
                    <a:pt x="5499" y="1261"/>
                    <a:pt x="5911" y="1061"/>
                  </a:cubicBezTo>
                  <a:cubicBezTo>
                    <a:pt x="6324" y="861"/>
                    <a:pt x="6774" y="748"/>
                    <a:pt x="7223" y="648"/>
                  </a:cubicBezTo>
                  <a:cubicBezTo>
                    <a:pt x="7661" y="561"/>
                    <a:pt x="8111" y="473"/>
                    <a:pt x="8548" y="423"/>
                  </a:cubicBezTo>
                  <a:cubicBezTo>
                    <a:pt x="8706" y="403"/>
                    <a:pt x="8864" y="393"/>
                    <a:pt x="9022" y="393"/>
                  </a:cubicBezTo>
                  <a:close/>
                  <a:moveTo>
                    <a:pt x="9132" y="0"/>
                  </a:moveTo>
                  <a:cubicBezTo>
                    <a:pt x="8468" y="0"/>
                    <a:pt x="7793" y="173"/>
                    <a:pt x="7161" y="323"/>
                  </a:cubicBezTo>
                  <a:cubicBezTo>
                    <a:pt x="6711" y="423"/>
                    <a:pt x="6261" y="561"/>
                    <a:pt x="5836" y="748"/>
                  </a:cubicBezTo>
                  <a:cubicBezTo>
                    <a:pt x="5386" y="936"/>
                    <a:pt x="5011" y="1223"/>
                    <a:pt x="4612" y="1498"/>
                  </a:cubicBezTo>
                  <a:cubicBezTo>
                    <a:pt x="4212" y="1786"/>
                    <a:pt x="3874" y="2136"/>
                    <a:pt x="3512" y="2473"/>
                  </a:cubicBezTo>
                  <a:cubicBezTo>
                    <a:pt x="3149" y="2823"/>
                    <a:pt x="2787" y="3173"/>
                    <a:pt x="2425" y="3535"/>
                  </a:cubicBezTo>
                  <a:cubicBezTo>
                    <a:pt x="2100" y="3848"/>
                    <a:pt x="1775" y="4172"/>
                    <a:pt x="1525" y="4547"/>
                  </a:cubicBezTo>
                  <a:cubicBezTo>
                    <a:pt x="1262" y="4922"/>
                    <a:pt x="1100" y="5360"/>
                    <a:pt x="925" y="5797"/>
                  </a:cubicBezTo>
                  <a:cubicBezTo>
                    <a:pt x="600" y="6634"/>
                    <a:pt x="313" y="7459"/>
                    <a:pt x="188" y="8359"/>
                  </a:cubicBezTo>
                  <a:cubicBezTo>
                    <a:pt x="125" y="8759"/>
                    <a:pt x="63" y="9171"/>
                    <a:pt x="38" y="9584"/>
                  </a:cubicBezTo>
                  <a:cubicBezTo>
                    <a:pt x="0" y="9996"/>
                    <a:pt x="13" y="10408"/>
                    <a:pt x="63" y="10821"/>
                  </a:cubicBezTo>
                  <a:cubicBezTo>
                    <a:pt x="100" y="11196"/>
                    <a:pt x="188" y="11558"/>
                    <a:pt x="263" y="11920"/>
                  </a:cubicBezTo>
                  <a:cubicBezTo>
                    <a:pt x="313" y="12245"/>
                    <a:pt x="450" y="12533"/>
                    <a:pt x="650" y="12808"/>
                  </a:cubicBezTo>
                  <a:cubicBezTo>
                    <a:pt x="913" y="13145"/>
                    <a:pt x="1212" y="13445"/>
                    <a:pt x="1487" y="13770"/>
                  </a:cubicBezTo>
                  <a:cubicBezTo>
                    <a:pt x="1787" y="14082"/>
                    <a:pt x="2112" y="14432"/>
                    <a:pt x="2300" y="14832"/>
                  </a:cubicBezTo>
                  <a:cubicBezTo>
                    <a:pt x="2500" y="15220"/>
                    <a:pt x="2662" y="15619"/>
                    <a:pt x="2912" y="15982"/>
                  </a:cubicBezTo>
                  <a:cubicBezTo>
                    <a:pt x="3149" y="16319"/>
                    <a:pt x="3437" y="16607"/>
                    <a:pt x="3799" y="16807"/>
                  </a:cubicBezTo>
                  <a:cubicBezTo>
                    <a:pt x="4199" y="17019"/>
                    <a:pt x="4637" y="17107"/>
                    <a:pt x="4924" y="17469"/>
                  </a:cubicBezTo>
                  <a:cubicBezTo>
                    <a:pt x="5186" y="17806"/>
                    <a:pt x="5374" y="18144"/>
                    <a:pt x="5786" y="18319"/>
                  </a:cubicBezTo>
                  <a:cubicBezTo>
                    <a:pt x="6095" y="18451"/>
                    <a:pt x="6434" y="18496"/>
                    <a:pt x="6767" y="18496"/>
                  </a:cubicBezTo>
                  <a:cubicBezTo>
                    <a:pt x="6811" y="18496"/>
                    <a:pt x="6855" y="18495"/>
                    <a:pt x="6898" y="18494"/>
                  </a:cubicBezTo>
                  <a:cubicBezTo>
                    <a:pt x="7873" y="18456"/>
                    <a:pt x="8835" y="18419"/>
                    <a:pt x="9798" y="18369"/>
                  </a:cubicBezTo>
                  <a:cubicBezTo>
                    <a:pt x="9916" y="18362"/>
                    <a:pt x="10035" y="18359"/>
                    <a:pt x="10155" y="18359"/>
                  </a:cubicBezTo>
                  <a:cubicBezTo>
                    <a:pt x="10276" y="18359"/>
                    <a:pt x="10398" y="18362"/>
                    <a:pt x="10523" y="18369"/>
                  </a:cubicBezTo>
                  <a:cubicBezTo>
                    <a:pt x="10747" y="18369"/>
                    <a:pt x="10972" y="18344"/>
                    <a:pt x="11185" y="18281"/>
                  </a:cubicBezTo>
                  <a:cubicBezTo>
                    <a:pt x="11397" y="18231"/>
                    <a:pt x="11622" y="18144"/>
                    <a:pt x="11797" y="18019"/>
                  </a:cubicBezTo>
                  <a:cubicBezTo>
                    <a:pt x="11985" y="17881"/>
                    <a:pt x="12060" y="17619"/>
                    <a:pt x="12260" y="17519"/>
                  </a:cubicBezTo>
                  <a:cubicBezTo>
                    <a:pt x="12460" y="17419"/>
                    <a:pt x="12697" y="17406"/>
                    <a:pt x="12897" y="17319"/>
                  </a:cubicBezTo>
                  <a:cubicBezTo>
                    <a:pt x="13084" y="17231"/>
                    <a:pt x="13247" y="17119"/>
                    <a:pt x="13409" y="16969"/>
                  </a:cubicBezTo>
                  <a:cubicBezTo>
                    <a:pt x="13734" y="16682"/>
                    <a:pt x="13972" y="16282"/>
                    <a:pt x="14159" y="15894"/>
                  </a:cubicBezTo>
                  <a:cubicBezTo>
                    <a:pt x="14347" y="15519"/>
                    <a:pt x="14634" y="15107"/>
                    <a:pt x="14521" y="14682"/>
                  </a:cubicBezTo>
                  <a:cubicBezTo>
                    <a:pt x="14422" y="14307"/>
                    <a:pt x="14222" y="13957"/>
                    <a:pt x="14072" y="13607"/>
                  </a:cubicBezTo>
                  <a:cubicBezTo>
                    <a:pt x="13909" y="13258"/>
                    <a:pt x="13809" y="12883"/>
                    <a:pt x="13922" y="12508"/>
                  </a:cubicBezTo>
                  <a:cubicBezTo>
                    <a:pt x="13972" y="12333"/>
                    <a:pt x="14059" y="12158"/>
                    <a:pt x="14097" y="11970"/>
                  </a:cubicBezTo>
                  <a:cubicBezTo>
                    <a:pt x="14122" y="11783"/>
                    <a:pt x="14097" y="11583"/>
                    <a:pt x="14034" y="11396"/>
                  </a:cubicBezTo>
                  <a:cubicBezTo>
                    <a:pt x="13909" y="11046"/>
                    <a:pt x="13684" y="10733"/>
                    <a:pt x="13584" y="10371"/>
                  </a:cubicBezTo>
                  <a:cubicBezTo>
                    <a:pt x="13484" y="10008"/>
                    <a:pt x="13522" y="9671"/>
                    <a:pt x="13559" y="9296"/>
                  </a:cubicBezTo>
                  <a:cubicBezTo>
                    <a:pt x="13609" y="8909"/>
                    <a:pt x="13609" y="8534"/>
                    <a:pt x="13497" y="8159"/>
                  </a:cubicBezTo>
                  <a:cubicBezTo>
                    <a:pt x="13422" y="7946"/>
                    <a:pt x="13322" y="7734"/>
                    <a:pt x="13272" y="7522"/>
                  </a:cubicBezTo>
                  <a:cubicBezTo>
                    <a:pt x="13209" y="7297"/>
                    <a:pt x="13122" y="7084"/>
                    <a:pt x="13047" y="6859"/>
                  </a:cubicBezTo>
                  <a:cubicBezTo>
                    <a:pt x="12759" y="5959"/>
                    <a:pt x="12697" y="5010"/>
                    <a:pt x="12584" y="4072"/>
                  </a:cubicBezTo>
                  <a:cubicBezTo>
                    <a:pt x="12535" y="3623"/>
                    <a:pt x="12460" y="3160"/>
                    <a:pt x="12322" y="2723"/>
                  </a:cubicBezTo>
                  <a:cubicBezTo>
                    <a:pt x="12197" y="2285"/>
                    <a:pt x="11985" y="1886"/>
                    <a:pt x="11772" y="1486"/>
                  </a:cubicBezTo>
                  <a:cubicBezTo>
                    <a:pt x="11372" y="723"/>
                    <a:pt x="10610" y="236"/>
                    <a:pt x="9773" y="61"/>
                  </a:cubicBezTo>
                  <a:cubicBezTo>
                    <a:pt x="9562" y="18"/>
                    <a:pt x="9348" y="0"/>
                    <a:pt x="9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6" name="Google Shape;5606;p16"/>
            <p:cNvSpPr/>
            <p:nvPr/>
          </p:nvSpPr>
          <p:spPr>
            <a:xfrm>
              <a:off x="6218100" y="2082725"/>
              <a:ext cx="60950" cy="73800"/>
            </a:xfrm>
            <a:custGeom>
              <a:avLst/>
              <a:gdLst/>
              <a:ahLst/>
              <a:cxnLst/>
              <a:rect l="l" t="t" r="r" b="b"/>
              <a:pathLst>
                <a:path w="2438" h="2952" extrusionOk="0">
                  <a:moveTo>
                    <a:pt x="161" y="1"/>
                  </a:moveTo>
                  <a:cubicBezTo>
                    <a:pt x="125" y="1"/>
                    <a:pt x="89" y="23"/>
                    <a:pt x="76" y="62"/>
                  </a:cubicBezTo>
                  <a:cubicBezTo>
                    <a:pt x="38" y="174"/>
                    <a:pt x="1" y="349"/>
                    <a:pt x="63" y="462"/>
                  </a:cubicBezTo>
                  <a:cubicBezTo>
                    <a:pt x="105" y="524"/>
                    <a:pt x="154" y="540"/>
                    <a:pt x="209" y="540"/>
                  </a:cubicBezTo>
                  <a:cubicBezTo>
                    <a:pt x="253" y="540"/>
                    <a:pt x="300" y="530"/>
                    <a:pt x="351" y="524"/>
                  </a:cubicBezTo>
                  <a:cubicBezTo>
                    <a:pt x="355" y="524"/>
                    <a:pt x="360" y="524"/>
                    <a:pt x="365" y="524"/>
                  </a:cubicBezTo>
                  <a:cubicBezTo>
                    <a:pt x="694" y="524"/>
                    <a:pt x="915" y="952"/>
                    <a:pt x="1088" y="1174"/>
                  </a:cubicBezTo>
                  <a:cubicBezTo>
                    <a:pt x="1188" y="1299"/>
                    <a:pt x="1288" y="1424"/>
                    <a:pt x="1388" y="1536"/>
                  </a:cubicBezTo>
                  <a:cubicBezTo>
                    <a:pt x="1500" y="1661"/>
                    <a:pt x="1625" y="1761"/>
                    <a:pt x="1750" y="1861"/>
                  </a:cubicBezTo>
                  <a:cubicBezTo>
                    <a:pt x="2013" y="2099"/>
                    <a:pt x="2113" y="2449"/>
                    <a:pt x="2100" y="2799"/>
                  </a:cubicBezTo>
                  <a:cubicBezTo>
                    <a:pt x="2094" y="2902"/>
                    <a:pt x="2168" y="2952"/>
                    <a:pt x="2246" y="2952"/>
                  </a:cubicBezTo>
                  <a:cubicBezTo>
                    <a:pt x="2329" y="2952"/>
                    <a:pt x="2419" y="2895"/>
                    <a:pt x="2425" y="2786"/>
                  </a:cubicBezTo>
                  <a:cubicBezTo>
                    <a:pt x="2438" y="2461"/>
                    <a:pt x="2313" y="2174"/>
                    <a:pt x="2113" y="1924"/>
                  </a:cubicBezTo>
                  <a:cubicBezTo>
                    <a:pt x="2013" y="1799"/>
                    <a:pt x="1900" y="1711"/>
                    <a:pt x="1775" y="1624"/>
                  </a:cubicBezTo>
                  <a:cubicBezTo>
                    <a:pt x="1625" y="1524"/>
                    <a:pt x="1500" y="1399"/>
                    <a:pt x="1388" y="1249"/>
                  </a:cubicBezTo>
                  <a:cubicBezTo>
                    <a:pt x="1175" y="999"/>
                    <a:pt x="988" y="737"/>
                    <a:pt x="726" y="549"/>
                  </a:cubicBezTo>
                  <a:cubicBezTo>
                    <a:pt x="626" y="474"/>
                    <a:pt x="526" y="412"/>
                    <a:pt x="401" y="374"/>
                  </a:cubicBezTo>
                  <a:cubicBezTo>
                    <a:pt x="363" y="362"/>
                    <a:pt x="288" y="349"/>
                    <a:pt x="263" y="324"/>
                  </a:cubicBezTo>
                  <a:cubicBezTo>
                    <a:pt x="251" y="312"/>
                    <a:pt x="276" y="237"/>
                    <a:pt x="263" y="212"/>
                  </a:cubicBezTo>
                  <a:cubicBezTo>
                    <a:pt x="263" y="149"/>
                    <a:pt x="251" y="112"/>
                    <a:pt x="238" y="62"/>
                  </a:cubicBezTo>
                  <a:cubicBezTo>
                    <a:pt x="226" y="20"/>
                    <a:pt x="194" y="1"/>
                    <a:pt x="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7" name="Google Shape;5607;p16"/>
            <p:cNvSpPr/>
            <p:nvPr/>
          </p:nvSpPr>
          <p:spPr>
            <a:xfrm>
              <a:off x="6258725" y="2078575"/>
              <a:ext cx="21575" cy="52150"/>
            </a:xfrm>
            <a:custGeom>
              <a:avLst/>
              <a:gdLst/>
              <a:ahLst/>
              <a:cxnLst/>
              <a:rect l="l" t="t" r="r" b="b"/>
              <a:pathLst>
                <a:path w="863" h="2086" extrusionOk="0">
                  <a:moveTo>
                    <a:pt x="836" y="1"/>
                  </a:moveTo>
                  <a:cubicBezTo>
                    <a:pt x="833" y="1"/>
                    <a:pt x="829" y="1"/>
                    <a:pt x="825" y="3"/>
                  </a:cubicBezTo>
                  <a:cubicBezTo>
                    <a:pt x="725" y="3"/>
                    <a:pt x="663" y="53"/>
                    <a:pt x="600" y="115"/>
                  </a:cubicBezTo>
                  <a:cubicBezTo>
                    <a:pt x="538" y="178"/>
                    <a:pt x="525" y="278"/>
                    <a:pt x="513" y="378"/>
                  </a:cubicBezTo>
                  <a:cubicBezTo>
                    <a:pt x="475" y="578"/>
                    <a:pt x="463" y="778"/>
                    <a:pt x="338" y="953"/>
                  </a:cubicBezTo>
                  <a:cubicBezTo>
                    <a:pt x="275" y="1028"/>
                    <a:pt x="200" y="1103"/>
                    <a:pt x="150" y="1190"/>
                  </a:cubicBezTo>
                  <a:cubicBezTo>
                    <a:pt x="100" y="1277"/>
                    <a:pt x="63" y="1365"/>
                    <a:pt x="50" y="1452"/>
                  </a:cubicBezTo>
                  <a:cubicBezTo>
                    <a:pt x="0" y="1640"/>
                    <a:pt x="13" y="1840"/>
                    <a:pt x="100" y="2015"/>
                  </a:cubicBezTo>
                  <a:cubicBezTo>
                    <a:pt x="120" y="2054"/>
                    <a:pt x="147" y="2085"/>
                    <a:pt x="188" y="2085"/>
                  </a:cubicBezTo>
                  <a:cubicBezTo>
                    <a:pt x="199" y="2085"/>
                    <a:pt x="212" y="2083"/>
                    <a:pt x="225" y="2077"/>
                  </a:cubicBezTo>
                  <a:cubicBezTo>
                    <a:pt x="275" y="2065"/>
                    <a:pt x="313" y="2002"/>
                    <a:pt x="288" y="1952"/>
                  </a:cubicBezTo>
                  <a:cubicBezTo>
                    <a:pt x="225" y="1802"/>
                    <a:pt x="200" y="1652"/>
                    <a:pt x="250" y="1490"/>
                  </a:cubicBezTo>
                  <a:cubicBezTo>
                    <a:pt x="288" y="1327"/>
                    <a:pt x="400" y="1190"/>
                    <a:pt x="525" y="1065"/>
                  </a:cubicBezTo>
                  <a:cubicBezTo>
                    <a:pt x="575" y="1003"/>
                    <a:pt x="638" y="940"/>
                    <a:pt x="675" y="865"/>
                  </a:cubicBezTo>
                  <a:cubicBezTo>
                    <a:pt x="725" y="778"/>
                    <a:pt x="738" y="690"/>
                    <a:pt x="738" y="590"/>
                  </a:cubicBezTo>
                  <a:cubicBezTo>
                    <a:pt x="750" y="503"/>
                    <a:pt x="738" y="415"/>
                    <a:pt x="725" y="328"/>
                  </a:cubicBezTo>
                  <a:cubicBezTo>
                    <a:pt x="725" y="290"/>
                    <a:pt x="738" y="240"/>
                    <a:pt x="738" y="203"/>
                  </a:cubicBezTo>
                  <a:cubicBezTo>
                    <a:pt x="750" y="140"/>
                    <a:pt x="763" y="90"/>
                    <a:pt x="825" y="53"/>
                  </a:cubicBezTo>
                  <a:cubicBezTo>
                    <a:pt x="858" y="42"/>
                    <a:pt x="862" y="1"/>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8" name="Google Shape;5608;p16"/>
            <p:cNvSpPr/>
            <p:nvPr/>
          </p:nvSpPr>
          <p:spPr>
            <a:xfrm>
              <a:off x="6277025" y="2019175"/>
              <a:ext cx="98250" cy="61725"/>
            </a:xfrm>
            <a:custGeom>
              <a:avLst/>
              <a:gdLst/>
              <a:ahLst/>
              <a:cxnLst/>
              <a:rect l="l" t="t" r="r" b="b"/>
              <a:pathLst>
                <a:path w="3930" h="2469" extrusionOk="0">
                  <a:moveTo>
                    <a:pt x="3739" y="0"/>
                  </a:moveTo>
                  <a:cubicBezTo>
                    <a:pt x="3635" y="0"/>
                    <a:pt x="3530" y="34"/>
                    <a:pt x="3430" y="67"/>
                  </a:cubicBezTo>
                  <a:cubicBezTo>
                    <a:pt x="3242" y="117"/>
                    <a:pt x="3067" y="192"/>
                    <a:pt x="2905" y="279"/>
                  </a:cubicBezTo>
                  <a:cubicBezTo>
                    <a:pt x="2742" y="379"/>
                    <a:pt x="2592" y="504"/>
                    <a:pt x="2442" y="629"/>
                  </a:cubicBezTo>
                  <a:cubicBezTo>
                    <a:pt x="2355" y="704"/>
                    <a:pt x="2268" y="779"/>
                    <a:pt x="2155" y="817"/>
                  </a:cubicBezTo>
                  <a:cubicBezTo>
                    <a:pt x="2055" y="842"/>
                    <a:pt x="1968" y="854"/>
                    <a:pt x="1868" y="879"/>
                  </a:cubicBezTo>
                  <a:cubicBezTo>
                    <a:pt x="1568" y="992"/>
                    <a:pt x="1393" y="1367"/>
                    <a:pt x="1243" y="1629"/>
                  </a:cubicBezTo>
                  <a:cubicBezTo>
                    <a:pt x="1118" y="1841"/>
                    <a:pt x="993" y="2004"/>
                    <a:pt x="768" y="2104"/>
                  </a:cubicBezTo>
                  <a:cubicBezTo>
                    <a:pt x="555" y="2191"/>
                    <a:pt x="343" y="2241"/>
                    <a:pt x="118" y="2279"/>
                  </a:cubicBezTo>
                  <a:cubicBezTo>
                    <a:pt x="1" y="2302"/>
                    <a:pt x="49" y="2469"/>
                    <a:pt x="158" y="2469"/>
                  </a:cubicBezTo>
                  <a:cubicBezTo>
                    <a:pt x="165" y="2469"/>
                    <a:pt x="173" y="2468"/>
                    <a:pt x="181" y="2466"/>
                  </a:cubicBezTo>
                  <a:cubicBezTo>
                    <a:pt x="555" y="2404"/>
                    <a:pt x="905" y="2316"/>
                    <a:pt x="1143" y="1991"/>
                  </a:cubicBezTo>
                  <a:cubicBezTo>
                    <a:pt x="1380" y="1679"/>
                    <a:pt x="1455" y="1204"/>
                    <a:pt x="1868" y="1067"/>
                  </a:cubicBezTo>
                  <a:cubicBezTo>
                    <a:pt x="1943" y="1047"/>
                    <a:pt x="2018" y="1045"/>
                    <a:pt x="2093" y="1045"/>
                  </a:cubicBezTo>
                  <a:cubicBezTo>
                    <a:pt x="2111" y="1045"/>
                    <a:pt x="2130" y="1045"/>
                    <a:pt x="2149" y="1045"/>
                  </a:cubicBezTo>
                  <a:cubicBezTo>
                    <a:pt x="2243" y="1045"/>
                    <a:pt x="2336" y="1042"/>
                    <a:pt x="2430" y="1004"/>
                  </a:cubicBezTo>
                  <a:cubicBezTo>
                    <a:pt x="2605" y="942"/>
                    <a:pt x="2755" y="829"/>
                    <a:pt x="2905" y="717"/>
                  </a:cubicBezTo>
                  <a:cubicBezTo>
                    <a:pt x="3055" y="604"/>
                    <a:pt x="3205" y="467"/>
                    <a:pt x="3367" y="354"/>
                  </a:cubicBezTo>
                  <a:cubicBezTo>
                    <a:pt x="3455" y="304"/>
                    <a:pt x="3542" y="254"/>
                    <a:pt x="3630" y="229"/>
                  </a:cubicBezTo>
                  <a:cubicBezTo>
                    <a:pt x="3717" y="204"/>
                    <a:pt x="3805" y="192"/>
                    <a:pt x="3892" y="154"/>
                  </a:cubicBezTo>
                  <a:cubicBezTo>
                    <a:pt x="3930" y="129"/>
                    <a:pt x="3930" y="54"/>
                    <a:pt x="3892" y="29"/>
                  </a:cubicBezTo>
                  <a:cubicBezTo>
                    <a:pt x="3842" y="9"/>
                    <a:pt x="3791" y="0"/>
                    <a:pt x="37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9" name="Google Shape;5609;p16"/>
            <p:cNvSpPr/>
            <p:nvPr/>
          </p:nvSpPr>
          <p:spPr>
            <a:xfrm>
              <a:off x="6385325" y="2023600"/>
              <a:ext cx="20250" cy="30025"/>
            </a:xfrm>
            <a:custGeom>
              <a:avLst/>
              <a:gdLst/>
              <a:ahLst/>
              <a:cxnLst/>
              <a:rect l="l" t="t" r="r" b="b"/>
              <a:pathLst>
                <a:path w="810" h="1201" extrusionOk="0">
                  <a:moveTo>
                    <a:pt x="106" y="0"/>
                  </a:moveTo>
                  <a:cubicBezTo>
                    <a:pt x="51" y="0"/>
                    <a:pt x="1" y="65"/>
                    <a:pt x="60" y="115"/>
                  </a:cubicBezTo>
                  <a:cubicBezTo>
                    <a:pt x="222" y="252"/>
                    <a:pt x="360" y="415"/>
                    <a:pt x="472" y="602"/>
                  </a:cubicBezTo>
                  <a:cubicBezTo>
                    <a:pt x="510" y="690"/>
                    <a:pt x="547" y="777"/>
                    <a:pt x="560" y="865"/>
                  </a:cubicBezTo>
                  <a:cubicBezTo>
                    <a:pt x="572" y="902"/>
                    <a:pt x="585" y="952"/>
                    <a:pt x="597" y="990"/>
                  </a:cubicBezTo>
                  <a:cubicBezTo>
                    <a:pt x="597" y="1015"/>
                    <a:pt x="610" y="1027"/>
                    <a:pt x="610" y="1052"/>
                  </a:cubicBezTo>
                  <a:cubicBezTo>
                    <a:pt x="610" y="1077"/>
                    <a:pt x="610" y="1102"/>
                    <a:pt x="610" y="1127"/>
                  </a:cubicBezTo>
                  <a:cubicBezTo>
                    <a:pt x="610" y="1173"/>
                    <a:pt x="647" y="1200"/>
                    <a:pt x="682" y="1200"/>
                  </a:cubicBezTo>
                  <a:cubicBezTo>
                    <a:pt x="704" y="1200"/>
                    <a:pt x="725" y="1189"/>
                    <a:pt x="735" y="1165"/>
                  </a:cubicBezTo>
                  <a:cubicBezTo>
                    <a:pt x="760" y="1115"/>
                    <a:pt x="760" y="1077"/>
                    <a:pt x="785" y="1027"/>
                  </a:cubicBezTo>
                  <a:cubicBezTo>
                    <a:pt x="810" y="965"/>
                    <a:pt x="810" y="915"/>
                    <a:pt x="797" y="852"/>
                  </a:cubicBezTo>
                  <a:cubicBezTo>
                    <a:pt x="772" y="740"/>
                    <a:pt x="735" y="627"/>
                    <a:pt x="672" y="527"/>
                  </a:cubicBezTo>
                  <a:cubicBezTo>
                    <a:pt x="547" y="315"/>
                    <a:pt x="347" y="152"/>
                    <a:pt x="147" y="15"/>
                  </a:cubicBezTo>
                  <a:cubicBezTo>
                    <a:pt x="134" y="5"/>
                    <a:pt x="120" y="0"/>
                    <a:pt x="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0" name="Google Shape;5610;p16"/>
            <p:cNvSpPr/>
            <p:nvPr/>
          </p:nvSpPr>
          <p:spPr>
            <a:xfrm>
              <a:off x="6397425" y="2042850"/>
              <a:ext cx="43775" cy="79425"/>
            </a:xfrm>
            <a:custGeom>
              <a:avLst/>
              <a:gdLst/>
              <a:ahLst/>
              <a:cxnLst/>
              <a:rect l="l" t="t" r="r" b="b"/>
              <a:pathLst>
                <a:path w="1751" h="3177" extrusionOk="0">
                  <a:moveTo>
                    <a:pt x="153" y="1"/>
                  </a:moveTo>
                  <a:cubicBezTo>
                    <a:pt x="77" y="1"/>
                    <a:pt x="1" y="54"/>
                    <a:pt x="1" y="157"/>
                  </a:cubicBezTo>
                  <a:cubicBezTo>
                    <a:pt x="13" y="507"/>
                    <a:pt x="88" y="844"/>
                    <a:pt x="463" y="957"/>
                  </a:cubicBezTo>
                  <a:cubicBezTo>
                    <a:pt x="613" y="994"/>
                    <a:pt x="763" y="1019"/>
                    <a:pt x="913" y="1107"/>
                  </a:cubicBezTo>
                  <a:cubicBezTo>
                    <a:pt x="1051" y="1194"/>
                    <a:pt x="1163" y="1332"/>
                    <a:pt x="1238" y="1494"/>
                  </a:cubicBezTo>
                  <a:cubicBezTo>
                    <a:pt x="1388" y="1782"/>
                    <a:pt x="1301" y="2132"/>
                    <a:pt x="1438" y="2419"/>
                  </a:cubicBezTo>
                  <a:cubicBezTo>
                    <a:pt x="1475" y="2507"/>
                    <a:pt x="1513" y="2582"/>
                    <a:pt x="1463" y="2669"/>
                  </a:cubicBezTo>
                  <a:cubicBezTo>
                    <a:pt x="1438" y="2719"/>
                    <a:pt x="1413" y="2769"/>
                    <a:pt x="1388" y="2831"/>
                  </a:cubicBezTo>
                  <a:cubicBezTo>
                    <a:pt x="1350" y="2944"/>
                    <a:pt x="1350" y="3056"/>
                    <a:pt x="1438" y="3144"/>
                  </a:cubicBezTo>
                  <a:cubicBezTo>
                    <a:pt x="1461" y="3167"/>
                    <a:pt x="1489" y="3177"/>
                    <a:pt x="1516" y="3177"/>
                  </a:cubicBezTo>
                  <a:cubicBezTo>
                    <a:pt x="1578" y="3177"/>
                    <a:pt x="1638" y="3126"/>
                    <a:pt x="1638" y="3056"/>
                  </a:cubicBezTo>
                  <a:cubicBezTo>
                    <a:pt x="1638" y="2931"/>
                    <a:pt x="1688" y="2844"/>
                    <a:pt x="1713" y="2744"/>
                  </a:cubicBezTo>
                  <a:cubicBezTo>
                    <a:pt x="1750" y="2607"/>
                    <a:pt x="1688" y="2519"/>
                    <a:pt x="1613" y="2394"/>
                  </a:cubicBezTo>
                  <a:cubicBezTo>
                    <a:pt x="1525" y="2232"/>
                    <a:pt x="1488" y="2082"/>
                    <a:pt x="1488" y="1894"/>
                  </a:cubicBezTo>
                  <a:cubicBezTo>
                    <a:pt x="1488" y="1744"/>
                    <a:pt x="1500" y="1607"/>
                    <a:pt x="1450" y="1457"/>
                  </a:cubicBezTo>
                  <a:cubicBezTo>
                    <a:pt x="1375" y="1194"/>
                    <a:pt x="1201" y="957"/>
                    <a:pt x="963" y="794"/>
                  </a:cubicBezTo>
                  <a:cubicBezTo>
                    <a:pt x="838" y="707"/>
                    <a:pt x="701" y="670"/>
                    <a:pt x="538" y="620"/>
                  </a:cubicBezTo>
                  <a:cubicBezTo>
                    <a:pt x="326" y="557"/>
                    <a:pt x="313" y="345"/>
                    <a:pt x="301" y="145"/>
                  </a:cubicBezTo>
                  <a:cubicBezTo>
                    <a:pt x="295" y="48"/>
                    <a:pt x="224"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1" name="Google Shape;5611;p16"/>
            <p:cNvSpPr/>
            <p:nvPr/>
          </p:nvSpPr>
          <p:spPr>
            <a:xfrm>
              <a:off x="6210500" y="2312975"/>
              <a:ext cx="81500" cy="50325"/>
            </a:xfrm>
            <a:custGeom>
              <a:avLst/>
              <a:gdLst/>
              <a:ahLst/>
              <a:cxnLst/>
              <a:rect l="l" t="t" r="r" b="b"/>
              <a:pathLst>
                <a:path w="3260" h="2013" extrusionOk="0">
                  <a:moveTo>
                    <a:pt x="61" y="0"/>
                  </a:moveTo>
                  <a:cubicBezTo>
                    <a:pt x="25" y="0"/>
                    <a:pt x="0" y="47"/>
                    <a:pt x="30" y="87"/>
                  </a:cubicBezTo>
                  <a:cubicBezTo>
                    <a:pt x="242" y="312"/>
                    <a:pt x="505" y="499"/>
                    <a:pt x="805" y="624"/>
                  </a:cubicBezTo>
                  <a:cubicBezTo>
                    <a:pt x="955" y="687"/>
                    <a:pt x="1117" y="749"/>
                    <a:pt x="1254" y="812"/>
                  </a:cubicBezTo>
                  <a:cubicBezTo>
                    <a:pt x="1429" y="899"/>
                    <a:pt x="1529" y="1037"/>
                    <a:pt x="1642" y="1162"/>
                  </a:cubicBezTo>
                  <a:cubicBezTo>
                    <a:pt x="1842" y="1374"/>
                    <a:pt x="2092" y="1499"/>
                    <a:pt x="2367" y="1599"/>
                  </a:cubicBezTo>
                  <a:cubicBezTo>
                    <a:pt x="2504" y="1649"/>
                    <a:pt x="2642" y="1699"/>
                    <a:pt x="2779" y="1761"/>
                  </a:cubicBezTo>
                  <a:cubicBezTo>
                    <a:pt x="2917" y="1824"/>
                    <a:pt x="3017" y="1911"/>
                    <a:pt x="3129" y="1999"/>
                  </a:cubicBezTo>
                  <a:cubicBezTo>
                    <a:pt x="3143" y="2008"/>
                    <a:pt x="3157" y="2012"/>
                    <a:pt x="3170" y="2012"/>
                  </a:cubicBezTo>
                  <a:cubicBezTo>
                    <a:pt x="3224" y="2012"/>
                    <a:pt x="3259" y="1939"/>
                    <a:pt x="3229" y="1899"/>
                  </a:cubicBezTo>
                  <a:cubicBezTo>
                    <a:pt x="3116" y="1674"/>
                    <a:pt x="2804" y="1574"/>
                    <a:pt x="2579" y="1499"/>
                  </a:cubicBezTo>
                  <a:cubicBezTo>
                    <a:pt x="2442" y="1449"/>
                    <a:pt x="2292" y="1399"/>
                    <a:pt x="2167" y="1311"/>
                  </a:cubicBezTo>
                  <a:cubicBezTo>
                    <a:pt x="2017" y="1211"/>
                    <a:pt x="1954" y="1062"/>
                    <a:pt x="1854" y="924"/>
                  </a:cubicBezTo>
                  <a:cubicBezTo>
                    <a:pt x="1767" y="799"/>
                    <a:pt x="1667" y="687"/>
                    <a:pt x="1529" y="637"/>
                  </a:cubicBezTo>
                  <a:cubicBezTo>
                    <a:pt x="1367" y="574"/>
                    <a:pt x="1192" y="587"/>
                    <a:pt x="1030" y="549"/>
                  </a:cubicBezTo>
                  <a:cubicBezTo>
                    <a:pt x="667" y="487"/>
                    <a:pt x="342" y="262"/>
                    <a:pt x="92" y="12"/>
                  </a:cubicBezTo>
                  <a:cubicBezTo>
                    <a:pt x="82" y="4"/>
                    <a:pt x="71"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2" name="Google Shape;5612;p16"/>
            <p:cNvSpPr/>
            <p:nvPr/>
          </p:nvSpPr>
          <p:spPr>
            <a:xfrm>
              <a:off x="6219575" y="2177625"/>
              <a:ext cx="36300" cy="33675"/>
            </a:xfrm>
            <a:custGeom>
              <a:avLst/>
              <a:gdLst/>
              <a:ahLst/>
              <a:cxnLst/>
              <a:rect l="l" t="t" r="r" b="b"/>
              <a:pathLst>
                <a:path w="1452" h="1347" extrusionOk="0">
                  <a:moveTo>
                    <a:pt x="60" y="1"/>
                  </a:moveTo>
                  <a:cubicBezTo>
                    <a:pt x="30" y="1"/>
                    <a:pt x="1" y="25"/>
                    <a:pt x="17" y="65"/>
                  </a:cubicBezTo>
                  <a:cubicBezTo>
                    <a:pt x="129" y="365"/>
                    <a:pt x="304" y="615"/>
                    <a:pt x="567" y="802"/>
                  </a:cubicBezTo>
                  <a:cubicBezTo>
                    <a:pt x="679" y="890"/>
                    <a:pt x="804" y="965"/>
                    <a:pt x="929" y="1052"/>
                  </a:cubicBezTo>
                  <a:cubicBezTo>
                    <a:pt x="1041" y="1139"/>
                    <a:pt x="1141" y="1264"/>
                    <a:pt x="1279" y="1339"/>
                  </a:cubicBezTo>
                  <a:cubicBezTo>
                    <a:pt x="1294" y="1344"/>
                    <a:pt x="1310" y="1347"/>
                    <a:pt x="1326" y="1347"/>
                  </a:cubicBezTo>
                  <a:cubicBezTo>
                    <a:pt x="1389" y="1347"/>
                    <a:pt x="1451" y="1307"/>
                    <a:pt x="1441" y="1227"/>
                  </a:cubicBezTo>
                  <a:cubicBezTo>
                    <a:pt x="1429" y="1139"/>
                    <a:pt x="1416" y="1089"/>
                    <a:pt x="1354" y="1027"/>
                  </a:cubicBezTo>
                  <a:cubicBezTo>
                    <a:pt x="1304" y="965"/>
                    <a:pt x="1241" y="927"/>
                    <a:pt x="1179" y="890"/>
                  </a:cubicBezTo>
                  <a:cubicBezTo>
                    <a:pt x="1054" y="815"/>
                    <a:pt x="916" y="752"/>
                    <a:pt x="792" y="690"/>
                  </a:cubicBezTo>
                  <a:cubicBezTo>
                    <a:pt x="504" y="552"/>
                    <a:pt x="229" y="327"/>
                    <a:pt x="104" y="27"/>
                  </a:cubicBezTo>
                  <a:cubicBezTo>
                    <a:pt x="95" y="9"/>
                    <a:pt x="77" y="1"/>
                    <a:pt x="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3" name="Google Shape;5613;p16"/>
            <p:cNvSpPr/>
            <p:nvPr/>
          </p:nvSpPr>
          <p:spPr>
            <a:xfrm>
              <a:off x="6194975" y="2149475"/>
              <a:ext cx="58450" cy="14900"/>
            </a:xfrm>
            <a:custGeom>
              <a:avLst/>
              <a:gdLst/>
              <a:ahLst/>
              <a:cxnLst/>
              <a:rect l="l" t="t" r="r" b="b"/>
              <a:pathLst>
                <a:path w="2338" h="596" extrusionOk="0">
                  <a:moveTo>
                    <a:pt x="632" y="0"/>
                  </a:moveTo>
                  <a:cubicBezTo>
                    <a:pt x="576" y="0"/>
                    <a:pt x="520" y="4"/>
                    <a:pt x="463" y="4"/>
                  </a:cubicBezTo>
                  <a:cubicBezTo>
                    <a:pt x="338" y="4"/>
                    <a:pt x="201" y="16"/>
                    <a:pt x="63" y="29"/>
                  </a:cubicBezTo>
                  <a:cubicBezTo>
                    <a:pt x="13" y="41"/>
                    <a:pt x="1" y="116"/>
                    <a:pt x="51" y="116"/>
                  </a:cubicBezTo>
                  <a:cubicBezTo>
                    <a:pt x="163" y="129"/>
                    <a:pt x="276" y="154"/>
                    <a:pt x="376" y="154"/>
                  </a:cubicBezTo>
                  <a:lnTo>
                    <a:pt x="701" y="154"/>
                  </a:lnTo>
                  <a:cubicBezTo>
                    <a:pt x="751" y="166"/>
                    <a:pt x="801" y="166"/>
                    <a:pt x="838" y="191"/>
                  </a:cubicBezTo>
                  <a:cubicBezTo>
                    <a:pt x="876" y="216"/>
                    <a:pt x="888" y="266"/>
                    <a:pt x="926" y="291"/>
                  </a:cubicBezTo>
                  <a:cubicBezTo>
                    <a:pt x="955" y="335"/>
                    <a:pt x="997" y="353"/>
                    <a:pt x="1042" y="353"/>
                  </a:cubicBezTo>
                  <a:cubicBezTo>
                    <a:pt x="1074" y="353"/>
                    <a:pt x="1107" y="344"/>
                    <a:pt x="1138" y="328"/>
                  </a:cubicBezTo>
                  <a:cubicBezTo>
                    <a:pt x="1203" y="304"/>
                    <a:pt x="1267" y="290"/>
                    <a:pt x="1335" y="290"/>
                  </a:cubicBezTo>
                  <a:cubicBezTo>
                    <a:pt x="1372" y="290"/>
                    <a:pt x="1411" y="295"/>
                    <a:pt x="1451" y="303"/>
                  </a:cubicBezTo>
                  <a:cubicBezTo>
                    <a:pt x="1551" y="328"/>
                    <a:pt x="1651" y="353"/>
                    <a:pt x="1763" y="366"/>
                  </a:cubicBezTo>
                  <a:cubicBezTo>
                    <a:pt x="1773" y="367"/>
                    <a:pt x="1783" y="367"/>
                    <a:pt x="1794" y="367"/>
                  </a:cubicBezTo>
                  <a:cubicBezTo>
                    <a:pt x="1850" y="367"/>
                    <a:pt x="1921" y="358"/>
                    <a:pt x="1989" y="358"/>
                  </a:cubicBezTo>
                  <a:cubicBezTo>
                    <a:pt x="2112" y="358"/>
                    <a:pt x="2225" y="388"/>
                    <a:pt x="2225" y="553"/>
                  </a:cubicBezTo>
                  <a:cubicBezTo>
                    <a:pt x="2225" y="580"/>
                    <a:pt x="2250" y="596"/>
                    <a:pt x="2273" y="596"/>
                  </a:cubicBezTo>
                  <a:cubicBezTo>
                    <a:pt x="2293" y="596"/>
                    <a:pt x="2313" y="583"/>
                    <a:pt x="2313" y="553"/>
                  </a:cubicBezTo>
                  <a:cubicBezTo>
                    <a:pt x="2338" y="366"/>
                    <a:pt x="2200" y="204"/>
                    <a:pt x="2050" y="116"/>
                  </a:cubicBezTo>
                  <a:cubicBezTo>
                    <a:pt x="1969" y="66"/>
                    <a:pt x="1883" y="48"/>
                    <a:pt x="1795" y="48"/>
                  </a:cubicBezTo>
                  <a:cubicBezTo>
                    <a:pt x="1640" y="48"/>
                    <a:pt x="1482" y="106"/>
                    <a:pt x="1338" y="154"/>
                  </a:cubicBezTo>
                  <a:cubicBezTo>
                    <a:pt x="1276" y="179"/>
                    <a:pt x="1213" y="204"/>
                    <a:pt x="1163" y="216"/>
                  </a:cubicBezTo>
                  <a:cubicBezTo>
                    <a:pt x="1134" y="226"/>
                    <a:pt x="1111" y="232"/>
                    <a:pt x="1091" y="232"/>
                  </a:cubicBezTo>
                  <a:cubicBezTo>
                    <a:pt x="1059" y="232"/>
                    <a:pt x="1036" y="217"/>
                    <a:pt x="1013" y="179"/>
                  </a:cubicBezTo>
                  <a:cubicBezTo>
                    <a:pt x="963" y="91"/>
                    <a:pt x="901" y="29"/>
                    <a:pt x="801" y="16"/>
                  </a:cubicBezTo>
                  <a:cubicBezTo>
                    <a:pt x="745" y="4"/>
                    <a:pt x="688" y="0"/>
                    <a:pt x="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4" name="Google Shape;5614;p16"/>
            <p:cNvSpPr/>
            <p:nvPr/>
          </p:nvSpPr>
          <p:spPr>
            <a:xfrm>
              <a:off x="6227800" y="2131800"/>
              <a:ext cx="16600" cy="22325"/>
            </a:xfrm>
            <a:custGeom>
              <a:avLst/>
              <a:gdLst/>
              <a:ahLst/>
              <a:cxnLst/>
              <a:rect l="l" t="t" r="r" b="b"/>
              <a:pathLst>
                <a:path w="664" h="893" extrusionOk="0">
                  <a:moveTo>
                    <a:pt x="123" y="1"/>
                  </a:moveTo>
                  <a:cubicBezTo>
                    <a:pt x="110" y="1"/>
                    <a:pt x="98" y="4"/>
                    <a:pt x="88" y="11"/>
                  </a:cubicBezTo>
                  <a:cubicBezTo>
                    <a:pt x="38" y="36"/>
                    <a:pt x="0" y="86"/>
                    <a:pt x="25" y="136"/>
                  </a:cubicBezTo>
                  <a:cubicBezTo>
                    <a:pt x="88" y="286"/>
                    <a:pt x="138" y="436"/>
                    <a:pt x="213" y="561"/>
                  </a:cubicBezTo>
                  <a:cubicBezTo>
                    <a:pt x="288" y="686"/>
                    <a:pt x="375" y="811"/>
                    <a:pt x="512" y="886"/>
                  </a:cubicBezTo>
                  <a:cubicBezTo>
                    <a:pt x="524" y="890"/>
                    <a:pt x="535" y="892"/>
                    <a:pt x="545" y="892"/>
                  </a:cubicBezTo>
                  <a:cubicBezTo>
                    <a:pt x="616" y="892"/>
                    <a:pt x="664" y="792"/>
                    <a:pt x="587" y="748"/>
                  </a:cubicBezTo>
                  <a:cubicBezTo>
                    <a:pt x="463" y="686"/>
                    <a:pt x="413" y="573"/>
                    <a:pt x="375" y="448"/>
                  </a:cubicBezTo>
                  <a:cubicBezTo>
                    <a:pt x="338" y="311"/>
                    <a:pt x="300" y="173"/>
                    <a:pt x="213" y="48"/>
                  </a:cubicBezTo>
                  <a:cubicBezTo>
                    <a:pt x="195" y="21"/>
                    <a:pt x="157"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5" name="Google Shape;5615;p16"/>
            <p:cNvSpPr/>
            <p:nvPr/>
          </p:nvSpPr>
          <p:spPr>
            <a:xfrm>
              <a:off x="6227475" y="2230100"/>
              <a:ext cx="13150" cy="27300"/>
            </a:xfrm>
            <a:custGeom>
              <a:avLst/>
              <a:gdLst/>
              <a:ahLst/>
              <a:cxnLst/>
              <a:rect l="l" t="t" r="r" b="b"/>
              <a:pathLst>
                <a:path w="526" h="1092" extrusionOk="0">
                  <a:moveTo>
                    <a:pt x="152" y="1"/>
                  </a:moveTo>
                  <a:cubicBezTo>
                    <a:pt x="110" y="1"/>
                    <a:pt x="67" y="24"/>
                    <a:pt x="51" y="78"/>
                  </a:cubicBezTo>
                  <a:cubicBezTo>
                    <a:pt x="1" y="265"/>
                    <a:pt x="63" y="453"/>
                    <a:pt x="151" y="615"/>
                  </a:cubicBezTo>
                  <a:cubicBezTo>
                    <a:pt x="176" y="665"/>
                    <a:pt x="201" y="703"/>
                    <a:pt x="238" y="740"/>
                  </a:cubicBezTo>
                  <a:cubicBezTo>
                    <a:pt x="251" y="765"/>
                    <a:pt x="288" y="802"/>
                    <a:pt x="313" y="840"/>
                  </a:cubicBezTo>
                  <a:cubicBezTo>
                    <a:pt x="338" y="877"/>
                    <a:pt x="376" y="902"/>
                    <a:pt x="388" y="940"/>
                  </a:cubicBezTo>
                  <a:cubicBezTo>
                    <a:pt x="413" y="977"/>
                    <a:pt x="413" y="1015"/>
                    <a:pt x="426" y="1065"/>
                  </a:cubicBezTo>
                  <a:cubicBezTo>
                    <a:pt x="431" y="1082"/>
                    <a:pt x="448" y="1092"/>
                    <a:pt x="465" y="1092"/>
                  </a:cubicBezTo>
                  <a:cubicBezTo>
                    <a:pt x="485" y="1092"/>
                    <a:pt x="506" y="1079"/>
                    <a:pt x="513" y="1052"/>
                  </a:cubicBezTo>
                  <a:cubicBezTo>
                    <a:pt x="525" y="1015"/>
                    <a:pt x="525" y="977"/>
                    <a:pt x="525" y="927"/>
                  </a:cubicBezTo>
                  <a:cubicBezTo>
                    <a:pt x="513" y="890"/>
                    <a:pt x="513" y="852"/>
                    <a:pt x="513" y="802"/>
                  </a:cubicBezTo>
                  <a:cubicBezTo>
                    <a:pt x="500" y="715"/>
                    <a:pt x="463" y="628"/>
                    <a:pt x="426" y="553"/>
                  </a:cubicBezTo>
                  <a:cubicBezTo>
                    <a:pt x="388" y="465"/>
                    <a:pt x="338" y="390"/>
                    <a:pt x="288" y="303"/>
                  </a:cubicBezTo>
                  <a:cubicBezTo>
                    <a:pt x="251" y="253"/>
                    <a:pt x="238" y="190"/>
                    <a:pt x="251" y="115"/>
                  </a:cubicBezTo>
                  <a:cubicBezTo>
                    <a:pt x="265" y="44"/>
                    <a:pt x="209" y="1"/>
                    <a:pt x="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6" name="Google Shape;5616;p16"/>
            <p:cNvSpPr/>
            <p:nvPr/>
          </p:nvSpPr>
          <p:spPr>
            <a:xfrm>
              <a:off x="6210925" y="2248600"/>
              <a:ext cx="64775" cy="38350"/>
            </a:xfrm>
            <a:custGeom>
              <a:avLst/>
              <a:gdLst/>
              <a:ahLst/>
              <a:cxnLst/>
              <a:rect l="l" t="t" r="r" b="b"/>
              <a:pathLst>
                <a:path w="2591" h="1534" extrusionOk="0">
                  <a:moveTo>
                    <a:pt x="461" y="0"/>
                  </a:moveTo>
                  <a:cubicBezTo>
                    <a:pt x="328" y="0"/>
                    <a:pt x="194" y="13"/>
                    <a:pt x="63" y="25"/>
                  </a:cubicBezTo>
                  <a:cubicBezTo>
                    <a:pt x="4" y="37"/>
                    <a:pt x="1" y="126"/>
                    <a:pt x="52" y="126"/>
                  </a:cubicBezTo>
                  <a:cubicBezTo>
                    <a:pt x="56" y="126"/>
                    <a:pt x="59" y="126"/>
                    <a:pt x="63" y="125"/>
                  </a:cubicBezTo>
                  <a:cubicBezTo>
                    <a:pt x="150" y="121"/>
                    <a:pt x="240" y="115"/>
                    <a:pt x="330" y="115"/>
                  </a:cubicBezTo>
                  <a:cubicBezTo>
                    <a:pt x="498" y="115"/>
                    <a:pt x="666" y="135"/>
                    <a:pt x="813" y="225"/>
                  </a:cubicBezTo>
                  <a:cubicBezTo>
                    <a:pt x="1025" y="350"/>
                    <a:pt x="1050" y="637"/>
                    <a:pt x="1325" y="687"/>
                  </a:cubicBezTo>
                  <a:cubicBezTo>
                    <a:pt x="1369" y="694"/>
                    <a:pt x="1416" y="694"/>
                    <a:pt x="1464" y="694"/>
                  </a:cubicBezTo>
                  <a:cubicBezTo>
                    <a:pt x="1512" y="694"/>
                    <a:pt x="1562" y="694"/>
                    <a:pt x="1612" y="700"/>
                  </a:cubicBezTo>
                  <a:cubicBezTo>
                    <a:pt x="1737" y="712"/>
                    <a:pt x="1837" y="800"/>
                    <a:pt x="1925" y="887"/>
                  </a:cubicBezTo>
                  <a:cubicBezTo>
                    <a:pt x="2112" y="1075"/>
                    <a:pt x="2237" y="1325"/>
                    <a:pt x="2437" y="1512"/>
                  </a:cubicBezTo>
                  <a:cubicBezTo>
                    <a:pt x="2455" y="1527"/>
                    <a:pt x="2474" y="1533"/>
                    <a:pt x="2491" y="1533"/>
                  </a:cubicBezTo>
                  <a:cubicBezTo>
                    <a:pt x="2547" y="1533"/>
                    <a:pt x="2591" y="1469"/>
                    <a:pt x="2562" y="1412"/>
                  </a:cubicBezTo>
                  <a:cubicBezTo>
                    <a:pt x="2487" y="1262"/>
                    <a:pt x="2375" y="1137"/>
                    <a:pt x="2275" y="1012"/>
                  </a:cubicBezTo>
                  <a:cubicBezTo>
                    <a:pt x="2200" y="912"/>
                    <a:pt x="2125" y="825"/>
                    <a:pt x="2037" y="737"/>
                  </a:cubicBezTo>
                  <a:cubicBezTo>
                    <a:pt x="1962" y="650"/>
                    <a:pt x="1862" y="587"/>
                    <a:pt x="1762" y="537"/>
                  </a:cubicBezTo>
                  <a:cubicBezTo>
                    <a:pt x="1650" y="487"/>
                    <a:pt x="1537" y="475"/>
                    <a:pt x="1437" y="437"/>
                  </a:cubicBezTo>
                  <a:cubicBezTo>
                    <a:pt x="1312" y="387"/>
                    <a:pt x="1262" y="262"/>
                    <a:pt x="1162" y="187"/>
                  </a:cubicBezTo>
                  <a:cubicBezTo>
                    <a:pt x="1075" y="125"/>
                    <a:pt x="963" y="75"/>
                    <a:pt x="850" y="50"/>
                  </a:cubicBezTo>
                  <a:cubicBezTo>
                    <a:pt x="725" y="13"/>
                    <a:pt x="594" y="0"/>
                    <a:pt x="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7" name="Google Shape;5617;p16"/>
            <p:cNvSpPr/>
            <p:nvPr/>
          </p:nvSpPr>
          <p:spPr>
            <a:xfrm>
              <a:off x="6316375" y="2000475"/>
              <a:ext cx="76075" cy="17125"/>
            </a:xfrm>
            <a:custGeom>
              <a:avLst/>
              <a:gdLst/>
              <a:ahLst/>
              <a:cxnLst/>
              <a:rect l="l" t="t" r="r" b="b"/>
              <a:pathLst>
                <a:path w="3043" h="685" extrusionOk="0">
                  <a:moveTo>
                    <a:pt x="2837" y="0"/>
                  </a:moveTo>
                  <a:cubicBezTo>
                    <a:pt x="2621" y="0"/>
                    <a:pt x="2457" y="172"/>
                    <a:pt x="2281" y="278"/>
                  </a:cubicBezTo>
                  <a:cubicBezTo>
                    <a:pt x="2206" y="324"/>
                    <a:pt x="2132" y="350"/>
                    <a:pt x="2053" y="350"/>
                  </a:cubicBezTo>
                  <a:cubicBezTo>
                    <a:pt x="2025" y="350"/>
                    <a:pt x="1997" y="347"/>
                    <a:pt x="1968" y="340"/>
                  </a:cubicBezTo>
                  <a:cubicBezTo>
                    <a:pt x="1871" y="318"/>
                    <a:pt x="1783" y="288"/>
                    <a:pt x="1689" y="288"/>
                  </a:cubicBezTo>
                  <a:cubicBezTo>
                    <a:pt x="1674" y="288"/>
                    <a:pt x="1659" y="288"/>
                    <a:pt x="1643" y="290"/>
                  </a:cubicBezTo>
                  <a:cubicBezTo>
                    <a:pt x="1531" y="303"/>
                    <a:pt x="1431" y="315"/>
                    <a:pt x="1318" y="328"/>
                  </a:cubicBezTo>
                  <a:cubicBezTo>
                    <a:pt x="1217" y="338"/>
                    <a:pt x="1124" y="356"/>
                    <a:pt x="1026" y="356"/>
                  </a:cubicBezTo>
                  <a:cubicBezTo>
                    <a:pt x="1003" y="356"/>
                    <a:pt x="980" y="355"/>
                    <a:pt x="956" y="353"/>
                  </a:cubicBezTo>
                  <a:cubicBezTo>
                    <a:pt x="669" y="315"/>
                    <a:pt x="381" y="215"/>
                    <a:pt x="106" y="165"/>
                  </a:cubicBezTo>
                  <a:cubicBezTo>
                    <a:pt x="99" y="162"/>
                    <a:pt x="93" y="161"/>
                    <a:pt x="86" y="161"/>
                  </a:cubicBezTo>
                  <a:cubicBezTo>
                    <a:pt x="34" y="161"/>
                    <a:pt x="1" y="243"/>
                    <a:pt x="56" y="265"/>
                  </a:cubicBezTo>
                  <a:cubicBezTo>
                    <a:pt x="319" y="403"/>
                    <a:pt x="594" y="553"/>
                    <a:pt x="868" y="640"/>
                  </a:cubicBezTo>
                  <a:cubicBezTo>
                    <a:pt x="939" y="668"/>
                    <a:pt x="1013" y="684"/>
                    <a:pt x="1086" y="684"/>
                  </a:cubicBezTo>
                  <a:cubicBezTo>
                    <a:pt x="1144" y="684"/>
                    <a:pt x="1201" y="674"/>
                    <a:pt x="1256" y="652"/>
                  </a:cubicBezTo>
                  <a:cubicBezTo>
                    <a:pt x="1368" y="615"/>
                    <a:pt x="1468" y="528"/>
                    <a:pt x="1568" y="465"/>
                  </a:cubicBezTo>
                  <a:cubicBezTo>
                    <a:pt x="1631" y="434"/>
                    <a:pt x="1685" y="420"/>
                    <a:pt x="1737" y="420"/>
                  </a:cubicBezTo>
                  <a:cubicBezTo>
                    <a:pt x="1809" y="420"/>
                    <a:pt x="1876" y="446"/>
                    <a:pt x="1956" y="490"/>
                  </a:cubicBezTo>
                  <a:cubicBezTo>
                    <a:pt x="2029" y="527"/>
                    <a:pt x="2102" y="550"/>
                    <a:pt x="2175" y="550"/>
                  </a:cubicBezTo>
                  <a:cubicBezTo>
                    <a:pt x="2202" y="550"/>
                    <a:pt x="2229" y="547"/>
                    <a:pt x="2256" y="540"/>
                  </a:cubicBezTo>
                  <a:cubicBezTo>
                    <a:pt x="2493" y="490"/>
                    <a:pt x="2643" y="253"/>
                    <a:pt x="2893" y="228"/>
                  </a:cubicBezTo>
                  <a:cubicBezTo>
                    <a:pt x="3043" y="203"/>
                    <a:pt x="3030" y="15"/>
                    <a:pt x="2880" y="3"/>
                  </a:cubicBezTo>
                  <a:cubicBezTo>
                    <a:pt x="2866" y="1"/>
                    <a:pt x="2852" y="0"/>
                    <a:pt x="2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8" name="Google Shape;5618;p16"/>
            <p:cNvSpPr/>
            <p:nvPr/>
          </p:nvSpPr>
          <p:spPr>
            <a:xfrm>
              <a:off x="6103275" y="2250050"/>
              <a:ext cx="331000" cy="232775"/>
            </a:xfrm>
            <a:custGeom>
              <a:avLst/>
              <a:gdLst/>
              <a:ahLst/>
              <a:cxnLst/>
              <a:rect l="l" t="t" r="r" b="b"/>
              <a:pathLst>
                <a:path w="13240" h="9311" extrusionOk="0">
                  <a:moveTo>
                    <a:pt x="89" y="0"/>
                  </a:moveTo>
                  <a:cubicBezTo>
                    <a:pt x="46" y="0"/>
                    <a:pt x="0" y="30"/>
                    <a:pt x="7" y="79"/>
                  </a:cubicBezTo>
                  <a:cubicBezTo>
                    <a:pt x="95" y="667"/>
                    <a:pt x="20" y="1254"/>
                    <a:pt x="45" y="1854"/>
                  </a:cubicBezTo>
                  <a:cubicBezTo>
                    <a:pt x="82" y="2466"/>
                    <a:pt x="295" y="3016"/>
                    <a:pt x="595" y="3541"/>
                  </a:cubicBezTo>
                  <a:cubicBezTo>
                    <a:pt x="920" y="4128"/>
                    <a:pt x="1307" y="4678"/>
                    <a:pt x="1744" y="5178"/>
                  </a:cubicBezTo>
                  <a:cubicBezTo>
                    <a:pt x="2182" y="5690"/>
                    <a:pt x="2657" y="6140"/>
                    <a:pt x="3119" y="6628"/>
                  </a:cubicBezTo>
                  <a:cubicBezTo>
                    <a:pt x="3532" y="7078"/>
                    <a:pt x="3906" y="7565"/>
                    <a:pt x="4406" y="7927"/>
                  </a:cubicBezTo>
                  <a:cubicBezTo>
                    <a:pt x="4881" y="8265"/>
                    <a:pt x="5444" y="8477"/>
                    <a:pt x="6006" y="8677"/>
                  </a:cubicBezTo>
                  <a:cubicBezTo>
                    <a:pt x="7143" y="9052"/>
                    <a:pt x="8305" y="9240"/>
                    <a:pt x="9492" y="9290"/>
                  </a:cubicBezTo>
                  <a:cubicBezTo>
                    <a:pt x="9707" y="9302"/>
                    <a:pt x="9928" y="9310"/>
                    <a:pt x="10151" y="9310"/>
                  </a:cubicBezTo>
                  <a:cubicBezTo>
                    <a:pt x="11266" y="9310"/>
                    <a:pt x="12435" y="9102"/>
                    <a:pt x="13154" y="8165"/>
                  </a:cubicBezTo>
                  <a:cubicBezTo>
                    <a:pt x="13239" y="8051"/>
                    <a:pt x="13145" y="7901"/>
                    <a:pt x="13029" y="7901"/>
                  </a:cubicBezTo>
                  <a:cubicBezTo>
                    <a:pt x="12992" y="7901"/>
                    <a:pt x="12953" y="7916"/>
                    <a:pt x="12917" y="7952"/>
                  </a:cubicBezTo>
                  <a:cubicBezTo>
                    <a:pt x="12529" y="8365"/>
                    <a:pt x="12079" y="8777"/>
                    <a:pt x="11529" y="8965"/>
                  </a:cubicBezTo>
                  <a:cubicBezTo>
                    <a:pt x="11176" y="9088"/>
                    <a:pt x="10812" y="9130"/>
                    <a:pt x="10446" y="9130"/>
                  </a:cubicBezTo>
                  <a:cubicBezTo>
                    <a:pt x="10216" y="9130"/>
                    <a:pt x="9986" y="9114"/>
                    <a:pt x="9755" y="9090"/>
                  </a:cubicBezTo>
                  <a:cubicBezTo>
                    <a:pt x="9193" y="9027"/>
                    <a:pt x="8630" y="8915"/>
                    <a:pt x="8068" y="8802"/>
                  </a:cubicBezTo>
                  <a:cubicBezTo>
                    <a:pt x="7530" y="8702"/>
                    <a:pt x="6981" y="8577"/>
                    <a:pt x="6443" y="8415"/>
                  </a:cubicBezTo>
                  <a:cubicBezTo>
                    <a:pt x="5893" y="8252"/>
                    <a:pt x="5369" y="8052"/>
                    <a:pt x="4844" y="7827"/>
                  </a:cubicBezTo>
                  <a:cubicBezTo>
                    <a:pt x="4294" y="7602"/>
                    <a:pt x="3869" y="7215"/>
                    <a:pt x="3469" y="6790"/>
                  </a:cubicBezTo>
                  <a:cubicBezTo>
                    <a:pt x="3032" y="6328"/>
                    <a:pt x="2644" y="5815"/>
                    <a:pt x="2244" y="5303"/>
                  </a:cubicBezTo>
                  <a:cubicBezTo>
                    <a:pt x="1857" y="4803"/>
                    <a:pt x="1495" y="4291"/>
                    <a:pt x="1157" y="3766"/>
                  </a:cubicBezTo>
                  <a:cubicBezTo>
                    <a:pt x="795" y="3191"/>
                    <a:pt x="482" y="2591"/>
                    <a:pt x="357" y="1916"/>
                  </a:cubicBezTo>
                  <a:cubicBezTo>
                    <a:pt x="232" y="1304"/>
                    <a:pt x="270" y="667"/>
                    <a:pt x="157" y="54"/>
                  </a:cubicBezTo>
                  <a:cubicBezTo>
                    <a:pt x="152" y="17"/>
                    <a:pt x="121" y="0"/>
                    <a:pt x="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9" name="Google Shape;5619;p16"/>
            <p:cNvSpPr/>
            <p:nvPr/>
          </p:nvSpPr>
          <p:spPr>
            <a:xfrm>
              <a:off x="6359325" y="2366650"/>
              <a:ext cx="152825" cy="89425"/>
            </a:xfrm>
            <a:custGeom>
              <a:avLst/>
              <a:gdLst/>
              <a:ahLst/>
              <a:cxnLst/>
              <a:rect l="l" t="t" r="r" b="b"/>
              <a:pathLst>
                <a:path w="6113" h="3577" extrusionOk="0">
                  <a:moveTo>
                    <a:pt x="5941" y="0"/>
                  </a:moveTo>
                  <a:cubicBezTo>
                    <a:pt x="5872" y="0"/>
                    <a:pt x="5803" y="36"/>
                    <a:pt x="5786" y="114"/>
                  </a:cubicBezTo>
                  <a:cubicBezTo>
                    <a:pt x="5674" y="652"/>
                    <a:pt x="5436" y="1114"/>
                    <a:pt x="5124" y="1564"/>
                  </a:cubicBezTo>
                  <a:cubicBezTo>
                    <a:pt x="4786" y="2026"/>
                    <a:pt x="4424" y="2564"/>
                    <a:pt x="3924" y="2851"/>
                  </a:cubicBezTo>
                  <a:cubicBezTo>
                    <a:pt x="3649" y="2988"/>
                    <a:pt x="3349" y="3063"/>
                    <a:pt x="3049" y="3113"/>
                  </a:cubicBezTo>
                  <a:cubicBezTo>
                    <a:pt x="2725" y="3151"/>
                    <a:pt x="2425" y="3238"/>
                    <a:pt x="2112" y="3263"/>
                  </a:cubicBezTo>
                  <a:cubicBezTo>
                    <a:pt x="1450" y="3313"/>
                    <a:pt x="788" y="3326"/>
                    <a:pt x="125" y="3363"/>
                  </a:cubicBezTo>
                  <a:cubicBezTo>
                    <a:pt x="4" y="3375"/>
                    <a:pt x="0" y="3576"/>
                    <a:pt x="126" y="3576"/>
                  </a:cubicBezTo>
                  <a:cubicBezTo>
                    <a:pt x="130" y="3576"/>
                    <a:pt x="134" y="3576"/>
                    <a:pt x="138" y="3576"/>
                  </a:cubicBezTo>
                  <a:cubicBezTo>
                    <a:pt x="863" y="3526"/>
                    <a:pt x="1587" y="3438"/>
                    <a:pt x="2312" y="3426"/>
                  </a:cubicBezTo>
                  <a:cubicBezTo>
                    <a:pt x="2529" y="3426"/>
                    <a:pt x="2740" y="3448"/>
                    <a:pt x="2953" y="3448"/>
                  </a:cubicBezTo>
                  <a:cubicBezTo>
                    <a:pt x="3059" y="3448"/>
                    <a:pt x="3166" y="3442"/>
                    <a:pt x="3274" y="3426"/>
                  </a:cubicBezTo>
                  <a:cubicBezTo>
                    <a:pt x="3599" y="3388"/>
                    <a:pt x="3912" y="3288"/>
                    <a:pt x="4174" y="3101"/>
                  </a:cubicBezTo>
                  <a:cubicBezTo>
                    <a:pt x="4662" y="2764"/>
                    <a:pt x="5036" y="2214"/>
                    <a:pt x="5386" y="1726"/>
                  </a:cubicBezTo>
                  <a:cubicBezTo>
                    <a:pt x="5724" y="1264"/>
                    <a:pt x="6036" y="739"/>
                    <a:pt x="6099" y="152"/>
                  </a:cubicBezTo>
                  <a:cubicBezTo>
                    <a:pt x="6112" y="55"/>
                    <a:pt x="6027" y="0"/>
                    <a:pt x="5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0" name="Google Shape;5620;p16"/>
            <p:cNvSpPr/>
            <p:nvPr/>
          </p:nvSpPr>
          <p:spPr>
            <a:xfrm>
              <a:off x="6096275" y="1957975"/>
              <a:ext cx="299850" cy="323800"/>
            </a:xfrm>
            <a:custGeom>
              <a:avLst/>
              <a:gdLst/>
              <a:ahLst/>
              <a:cxnLst/>
              <a:rect l="l" t="t" r="r" b="b"/>
              <a:pathLst>
                <a:path w="11994" h="12952" extrusionOk="0">
                  <a:moveTo>
                    <a:pt x="10526" y="1"/>
                  </a:moveTo>
                  <a:cubicBezTo>
                    <a:pt x="10370" y="1"/>
                    <a:pt x="10215" y="9"/>
                    <a:pt x="10060" y="28"/>
                  </a:cubicBezTo>
                  <a:cubicBezTo>
                    <a:pt x="9460" y="116"/>
                    <a:pt x="8860" y="278"/>
                    <a:pt x="8310" y="540"/>
                  </a:cubicBezTo>
                  <a:cubicBezTo>
                    <a:pt x="7748" y="790"/>
                    <a:pt x="7248" y="1140"/>
                    <a:pt x="6786" y="1553"/>
                  </a:cubicBezTo>
                  <a:cubicBezTo>
                    <a:pt x="6511" y="1790"/>
                    <a:pt x="6273" y="2078"/>
                    <a:pt x="5998" y="2315"/>
                  </a:cubicBezTo>
                  <a:cubicBezTo>
                    <a:pt x="5861" y="2427"/>
                    <a:pt x="5699" y="2540"/>
                    <a:pt x="5536" y="2627"/>
                  </a:cubicBezTo>
                  <a:cubicBezTo>
                    <a:pt x="5349" y="2715"/>
                    <a:pt x="5149" y="2765"/>
                    <a:pt x="4961" y="2840"/>
                  </a:cubicBezTo>
                  <a:cubicBezTo>
                    <a:pt x="4349" y="3077"/>
                    <a:pt x="3861" y="3515"/>
                    <a:pt x="3412" y="3977"/>
                  </a:cubicBezTo>
                  <a:cubicBezTo>
                    <a:pt x="2949" y="4452"/>
                    <a:pt x="2562" y="5014"/>
                    <a:pt x="2087" y="5477"/>
                  </a:cubicBezTo>
                  <a:cubicBezTo>
                    <a:pt x="1662" y="5889"/>
                    <a:pt x="1050" y="6176"/>
                    <a:pt x="775" y="6714"/>
                  </a:cubicBezTo>
                  <a:cubicBezTo>
                    <a:pt x="637" y="6964"/>
                    <a:pt x="587" y="7276"/>
                    <a:pt x="575" y="7564"/>
                  </a:cubicBezTo>
                  <a:cubicBezTo>
                    <a:pt x="562" y="7914"/>
                    <a:pt x="525" y="8213"/>
                    <a:pt x="375" y="8538"/>
                  </a:cubicBezTo>
                  <a:cubicBezTo>
                    <a:pt x="212" y="8851"/>
                    <a:pt x="87" y="9151"/>
                    <a:pt x="37" y="9501"/>
                  </a:cubicBezTo>
                  <a:cubicBezTo>
                    <a:pt x="25" y="9676"/>
                    <a:pt x="13" y="9850"/>
                    <a:pt x="13" y="10025"/>
                  </a:cubicBezTo>
                  <a:cubicBezTo>
                    <a:pt x="13" y="10200"/>
                    <a:pt x="0" y="10375"/>
                    <a:pt x="13" y="10550"/>
                  </a:cubicBezTo>
                  <a:cubicBezTo>
                    <a:pt x="25" y="10925"/>
                    <a:pt x="137" y="11300"/>
                    <a:pt x="200" y="11663"/>
                  </a:cubicBezTo>
                  <a:cubicBezTo>
                    <a:pt x="275" y="12050"/>
                    <a:pt x="350" y="12462"/>
                    <a:pt x="325" y="12850"/>
                  </a:cubicBezTo>
                  <a:cubicBezTo>
                    <a:pt x="325" y="12917"/>
                    <a:pt x="379" y="12952"/>
                    <a:pt x="434" y="12952"/>
                  </a:cubicBezTo>
                  <a:cubicBezTo>
                    <a:pt x="480" y="12952"/>
                    <a:pt x="526" y="12926"/>
                    <a:pt x="537" y="12875"/>
                  </a:cubicBezTo>
                  <a:cubicBezTo>
                    <a:pt x="650" y="12212"/>
                    <a:pt x="550" y="11588"/>
                    <a:pt x="425" y="10938"/>
                  </a:cubicBezTo>
                  <a:cubicBezTo>
                    <a:pt x="375" y="10625"/>
                    <a:pt x="275" y="10325"/>
                    <a:pt x="262" y="10013"/>
                  </a:cubicBezTo>
                  <a:cubicBezTo>
                    <a:pt x="237" y="9701"/>
                    <a:pt x="262" y="9388"/>
                    <a:pt x="362" y="9076"/>
                  </a:cubicBezTo>
                  <a:cubicBezTo>
                    <a:pt x="475" y="8751"/>
                    <a:pt x="725" y="8501"/>
                    <a:pt x="850" y="8188"/>
                  </a:cubicBezTo>
                  <a:cubicBezTo>
                    <a:pt x="962" y="7926"/>
                    <a:pt x="937" y="7626"/>
                    <a:pt x="912" y="7339"/>
                  </a:cubicBezTo>
                  <a:cubicBezTo>
                    <a:pt x="862" y="6676"/>
                    <a:pt x="1475" y="6314"/>
                    <a:pt x="1962" y="5989"/>
                  </a:cubicBezTo>
                  <a:cubicBezTo>
                    <a:pt x="2487" y="5627"/>
                    <a:pt x="2912" y="5152"/>
                    <a:pt x="3287" y="4664"/>
                  </a:cubicBezTo>
                  <a:cubicBezTo>
                    <a:pt x="3699" y="4127"/>
                    <a:pt x="4049" y="3590"/>
                    <a:pt x="4649" y="3265"/>
                  </a:cubicBezTo>
                  <a:cubicBezTo>
                    <a:pt x="4961" y="3102"/>
                    <a:pt x="5324" y="3077"/>
                    <a:pt x="5649" y="2940"/>
                  </a:cubicBezTo>
                  <a:cubicBezTo>
                    <a:pt x="5961" y="2815"/>
                    <a:pt x="6223" y="2602"/>
                    <a:pt x="6461" y="2352"/>
                  </a:cubicBezTo>
                  <a:cubicBezTo>
                    <a:pt x="6686" y="2103"/>
                    <a:pt x="6898" y="1840"/>
                    <a:pt x="7148" y="1603"/>
                  </a:cubicBezTo>
                  <a:cubicBezTo>
                    <a:pt x="7373" y="1390"/>
                    <a:pt x="7623" y="1215"/>
                    <a:pt x="7885" y="1065"/>
                  </a:cubicBezTo>
                  <a:cubicBezTo>
                    <a:pt x="8460" y="703"/>
                    <a:pt x="9123" y="453"/>
                    <a:pt x="9797" y="341"/>
                  </a:cubicBezTo>
                  <a:cubicBezTo>
                    <a:pt x="10175" y="279"/>
                    <a:pt x="10560" y="240"/>
                    <a:pt x="10942" y="240"/>
                  </a:cubicBezTo>
                  <a:cubicBezTo>
                    <a:pt x="11256" y="240"/>
                    <a:pt x="11568" y="266"/>
                    <a:pt x="11872" y="328"/>
                  </a:cubicBezTo>
                  <a:cubicBezTo>
                    <a:pt x="11876" y="329"/>
                    <a:pt x="11880" y="329"/>
                    <a:pt x="11884" y="329"/>
                  </a:cubicBezTo>
                  <a:cubicBezTo>
                    <a:pt x="11974" y="329"/>
                    <a:pt x="11993" y="202"/>
                    <a:pt x="11909" y="178"/>
                  </a:cubicBezTo>
                  <a:cubicBezTo>
                    <a:pt x="11452" y="75"/>
                    <a:pt x="10987" y="1"/>
                    <a:pt x="10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1" name="Google Shape;5621;p16"/>
            <p:cNvSpPr/>
            <p:nvPr/>
          </p:nvSpPr>
          <p:spPr>
            <a:xfrm>
              <a:off x="6503750" y="2291025"/>
              <a:ext cx="121100" cy="20975"/>
            </a:xfrm>
            <a:custGeom>
              <a:avLst/>
              <a:gdLst/>
              <a:ahLst/>
              <a:cxnLst/>
              <a:rect l="l" t="t" r="r" b="b"/>
              <a:pathLst>
                <a:path w="4844" h="839" extrusionOk="0">
                  <a:moveTo>
                    <a:pt x="371" y="0"/>
                  </a:moveTo>
                  <a:cubicBezTo>
                    <a:pt x="314" y="0"/>
                    <a:pt x="256" y="5"/>
                    <a:pt x="197" y="15"/>
                  </a:cubicBezTo>
                  <a:cubicBezTo>
                    <a:pt x="1" y="52"/>
                    <a:pt x="9" y="340"/>
                    <a:pt x="209" y="340"/>
                  </a:cubicBezTo>
                  <a:cubicBezTo>
                    <a:pt x="213" y="340"/>
                    <a:pt x="217" y="340"/>
                    <a:pt x="222" y="340"/>
                  </a:cubicBezTo>
                  <a:cubicBezTo>
                    <a:pt x="242" y="339"/>
                    <a:pt x="263" y="338"/>
                    <a:pt x="283" y="338"/>
                  </a:cubicBezTo>
                  <a:cubicBezTo>
                    <a:pt x="635" y="338"/>
                    <a:pt x="966" y="533"/>
                    <a:pt x="1296" y="627"/>
                  </a:cubicBezTo>
                  <a:cubicBezTo>
                    <a:pt x="1696" y="727"/>
                    <a:pt x="2096" y="790"/>
                    <a:pt x="2509" y="827"/>
                  </a:cubicBezTo>
                  <a:cubicBezTo>
                    <a:pt x="2599" y="835"/>
                    <a:pt x="2690" y="838"/>
                    <a:pt x="2780" y="838"/>
                  </a:cubicBezTo>
                  <a:cubicBezTo>
                    <a:pt x="3473" y="838"/>
                    <a:pt x="4148" y="628"/>
                    <a:pt x="4745" y="252"/>
                  </a:cubicBezTo>
                  <a:cubicBezTo>
                    <a:pt x="4844" y="187"/>
                    <a:pt x="4789" y="16"/>
                    <a:pt x="4682" y="16"/>
                  </a:cubicBezTo>
                  <a:cubicBezTo>
                    <a:pt x="4667" y="16"/>
                    <a:pt x="4650" y="20"/>
                    <a:pt x="4633" y="28"/>
                  </a:cubicBezTo>
                  <a:cubicBezTo>
                    <a:pt x="4283" y="203"/>
                    <a:pt x="3958" y="415"/>
                    <a:pt x="3558" y="502"/>
                  </a:cubicBezTo>
                  <a:cubicBezTo>
                    <a:pt x="3381" y="547"/>
                    <a:pt x="3200" y="564"/>
                    <a:pt x="3020" y="564"/>
                  </a:cubicBezTo>
                  <a:cubicBezTo>
                    <a:pt x="2794" y="564"/>
                    <a:pt x="2568" y="537"/>
                    <a:pt x="2346" y="502"/>
                  </a:cubicBezTo>
                  <a:cubicBezTo>
                    <a:pt x="1971" y="440"/>
                    <a:pt x="1596" y="327"/>
                    <a:pt x="1221" y="215"/>
                  </a:cubicBezTo>
                  <a:cubicBezTo>
                    <a:pt x="939" y="121"/>
                    <a:pt x="665"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2" name="Google Shape;5622;p16"/>
            <p:cNvSpPr/>
            <p:nvPr/>
          </p:nvSpPr>
          <p:spPr>
            <a:xfrm>
              <a:off x="6539425" y="1862975"/>
              <a:ext cx="365075" cy="437475"/>
            </a:xfrm>
            <a:custGeom>
              <a:avLst/>
              <a:gdLst/>
              <a:ahLst/>
              <a:cxnLst/>
              <a:rect l="l" t="t" r="r" b="b"/>
              <a:pathLst>
                <a:path w="14603" h="17499" extrusionOk="0">
                  <a:moveTo>
                    <a:pt x="6388" y="0"/>
                  </a:moveTo>
                  <a:cubicBezTo>
                    <a:pt x="5865" y="0"/>
                    <a:pt x="5362" y="96"/>
                    <a:pt x="4868" y="242"/>
                  </a:cubicBezTo>
                  <a:cubicBezTo>
                    <a:pt x="4281" y="404"/>
                    <a:pt x="3718" y="616"/>
                    <a:pt x="3156" y="804"/>
                  </a:cubicBezTo>
                  <a:cubicBezTo>
                    <a:pt x="2506" y="1029"/>
                    <a:pt x="1844" y="1229"/>
                    <a:pt x="1194" y="1429"/>
                  </a:cubicBezTo>
                  <a:cubicBezTo>
                    <a:pt x="857" y="1529"/>
                    <a:pt x="532" y="1641"/>
                    <a:pt x="194" y="1741"/>
                  </a:cubicBezTo>
                  <a:cubicBezTo>
                    <a:pt x="0" y="1798"/>
                    <a:pt x="67" y="2074"/>
                    <a:pt x="242" y="2074"/>
                  </a:cubicBezTo>
                  <a:cubicBezTo>
                    <a:pt x="258" y="2074"/>
                    <a:pt x="276" y="2072"/>
                    <a:pt x="294" y="2066"/>
                  </a:cubicBezTo>
                  <a:cubicBezTo>
                    <a:pt x="1506" y="1616"/>
                    <a:pt x="2744" y="1204"/>
                    <a:pt x="3981" y="816"/>
                  </a:cubicBezTo>
                  <a:cubicBezTo>
                    <a:pt x="4518" y="654"/>
                    <a:pt x="5068" y="541"/>
                    <a:pt x="5618" y="467"/>
                  </a:cubicBezTo>
                  <a:cubicBezTo>
                    <a:pt x="5919" y="426"/>
                    <a:pt x="6216" y="401"/>
                    <a:pt x="6514" y="401"/>
                  </a:cubicBezTo>
                  <a:cubicBezTo>
                    <a:pt x="6772" y="401"/>
                    <a:pt x="7031" y="420"/>
                    <a:pt x="7292" y="467"/>
                  </a:cubicBezTo>
                  <a:cubicBezTo>
                    <a:pt x="7867" y="579"/>
                    <a:pt x="8405" y="779"/>
                    <a:pt x="8930" y="1004"/>
                  </a:cubicBezTo>
                  <a:cubicBezTo>
                    <a:pt x="9467" y="1241"/>
                    <a:pt x="9992" y="1479"/>
                    <a:pt x="10492" y="1791"/>
                  </a:cubicBezTo>
                  <a:cubicBezTo>
                    <a:pt x="11016" y="2129"/>
                    <a:pt x="11466" y="2541"/>
                    <a:pt x="11891" y="2978"/>
                  </a:cubicBezTo>
                  <a:cubicBezTo>
                    <a:pt x="12354" y="3441"/>
                    <a:pt x="12816" y="3891"/>
                    <a:pt x="13178" y="4428"/>
                  </a:cubicBezTo>
                  <a:cubicBezTo>
                    <a:pt x="13778" y="5290"/>
                    <a:pt x="14041" y="6377"/>
                    <a:pt x="14016" y="7415"/>
                  </a:cubicBezTo>
                  <a:cubicBezTo>
                    <a:pt x="13991" y="7952"/>
                    <a:pt x="13891" y="8489"/>
                    <a:pt x="13703" y="8989"/>
                  </a:cubicBezTo>
                  <a:cubicBezTo>
                    <a:pt x="13491" y="9552"/>
                    <a:pt x="13191" y="10064"/>
                    <a:pt x="12891" y="10576"/>
                  </a:cubicBezTo>
                  <a:cubicBezTo>
                    <a:pt x="11679" y="12676"/>
                    <a:pt x="10417" y="14875"/>
                    <a:pt x="8280" y="16150"/>
                  </a:cubicBezTo>
                  <a:cubicBezTo>
                    <a:pt x="7280" y="16750"/>
                    <a:pt x="6168" y="17050"/>
                    <a:pt x="5006" y="17075"/>
                  </a:cubicBezTo>
                  <a:cubicBezTo>
                    <a:pt x="4456" y="17075"/>
                    <a:pt x="3906" y="17050"/>
                    <a:pt x="3368" y="17037"/>
                  </a:cubicBezTo>
                  <a:cubicBezTo>
                    <a:pt x="2819" y="17025"/>
                    <a:pt x="2269" y="16975"/>
                    <a:pt x="1719" y="16950"/>
                  </a:cubicBezTo>
                  <a:cubicBezTo>
                    <a:pt x="1482" y="16939"/>
                    <a:pt x="1255" y="16910"/>
                    <a:pt x="1021" y="16910"/>
                  </a:cubicBezTo>
                  <a:cubicBezTo>
                    <a:pt x="983" y="16910"/>
                    <a:pt x="945" y="16910"/>
                    <a:pt x="907" y="16912"/>
                  </a:cubicBezTo>
                  <a:cubicBezTo>
                    <a:pt x="686" y="16924"/>
                    <a:pt x="694" y="17262"/>
                    <a:pt x="907" y="17262"/>
                  </a:cubicBezTo>
                  <a:cubicBezTo>
                    <a:pt x="911" y="17262"/>
                    <a:pt x="915" y="17262"/>
                    <a:pt x="919" y="17262"/>
                  </a:cubicBezTo>
                  <a:cubicBezTo>
                    <a:pt x="1207" y="17250"/>
                    <a:pt x="1506" y="17212"/>
                    <a:pt x="1781" y="17212"/>
                  </a:cubicBezTo>
                  <a:cubicBezTo>
                    <a:pt x="2069" y="17225"/>
                    <a:pt x="2356" y="17250"/>
                    <a:pt x="2644" y="17287"/>
                  </a:cubicBezTo>
                  <a:cubicBezTo>
                    <a:pt x="3219" y="17337"/>
                    <a:pt x="3781" y="17449"/>
                    <a:pt x="4356" y="17487"/>
                  </a:cubicBezTo>
                  <a:cubicBezTo>
                    <a:pt x="4501" y="17495"/>
                    <a:pt x="4646" y="17499"/>
                    <a:pt x="4789" y="17499"/>
                  </a:cubicBezTo>
                  <a:cubicBezTo>
                    <a:pt x="5820" y="17499"/>
                    <a:pt x="6812" y="17298"/>
                    <a:pt x="7755" y="16837"/>
                  </a:cubicBezTo>
                  <a:cubicBezTo>
                    <a:pt x="10029" y="15712"/>
                    <a:pt x="11529" y="13538"/>
                    <a:pt x="12803" y="11426"/>
                  </a:cubicBezTo>
                  <a:cubicBezTo>
                    <a:pt x="13428" y="10389"/>
                    <a:pt x="14141" y="9339"/>
                    <a:pt x="14378" y="8139"/>
                  </a:cubicBezTo>
                  <a:cubicBezTo>
                    <a:pt x="14603" y="7052"/>
                    <a:pt x="14453" y="5915"/>
                    <a:pt x="13953" y="4928"/>
                  </a:cubicBezTo>
                  <a:cubicBezTo>
                    <a:pt x="13678" y="4378"/>
                    <a:pt x="13291" y="3903"/>
                    <a:pt x="12866" y="3466"/>
                  </a:cubicBezTo>
                  <a:cubicBezTo>
                    <a:pt x="12416" y="3003"/>
                    <a:pt x="11954" y="2541"/>
                    <a:pt x="11466" y="2116"/>
                  </a:cubicBezTo>
                  <a:cubicBezTo>
                    <a:pt x="10991" y="1716"/>
                    <a:pt x="10467" y="1416"/>
                    <a:pt x="9917" y="1129"/>
                  </a:cubicBezTo>
                  <a:cubicBezTo>
                    <a:pt x="9379" y="841"/>
                    <a:pt x="8830" y="579"/>
                    <a:pt x="8267" y="367"/>
                  </a:cubicBezTo>
                  <a:cubicBezTo>
                    <a:pt x="7717" y="167"/>
                    <a:pt x="7155" y="29"/>
                    <a:pt x="6568" y="4"/>
                  </a:cubicBezTo>
                  <a:cubicBezTo>
                    <a:pt x="6507" y="2"/>
                    <a:pt x="6447" y="0"/>
                    <a:pt x="6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3" name="Google Shape;5623;p16"/>
            <p:cNvSpPr/>
            <p:nvPr/>
          </p:nvSpPr>
          <p:spPr>
            <a:xfrm>
              <a:off x="6446175" y="1907950"/>
              <a:ext cx="101425" cy="91275"/>
            </a:xfrm>
            <a:custGeom>
              <a:avLst/>
              <a:gdLst/>
              <a:ahLst/>
              <a:cxnLst/>
              <a:rect l="l" t="t" r="r" b="b"/>
              <a:pathLst>
                <a:path w="4057" h="3651" extrusionOk="0">
                  <a:moveTo>
                    <a:pt x="3596" y="1"/>
                  </a:moveTo>
                  <a:cubicBezTo>
                    <a:pt x="3502" y="1"/>
                    <a:pt x="3412" y="10"/>
                    <a:pt x="3299" y="55"/>
                  </a:cubicBezTo>
                  <a:cubicBezTo>
                    <a:pt x="3137" y="130"/>
                    <a:pt x="3000" y="242"/>
                    <a:pt x="2887" y="367"/>
                  </a:cubicBezTo>
                  <a:cubicBezTo>
                    <a:pt x="2737" y="542"/>
                    <a:pt x="2612" y="767"/>
                    <a:pt x="2425" y="904"/>
                  </a:cubicBezTo>
                  <a:cubicBezTo>
                    <a:pt x="2250" y="1042"/>
                    <a:pt x="2025" y="1092"/>
                    <a:pt x="1837" y="1192"/>
                  </a:cubicBezTo>
                  <a:cubicBezTo>
                    <a:pt x="1450" y="1392"/>
                    <a:pt x="1325" y="1817"/>
                    <a:pt x="1088" y="2167"/>
                  </a:cubicBezTo>
                  <a:cubicBezTo>
                    <a:pt x="800" y="2579"/>
                    <a:pt x="425" y="2929"/>
                    <a:pt x="113" y="3316"/>
                  </a:cubicBezTo>
                  <a:cubicBezTo>
                    <a:pt x="1" y="3466"/>
                    <a:pt x="126" y="3650"/>
                    <a:pt x="264" y="3650"/>
                  </a:cubicBezTo>
                  <a:cubicBezTo>
                    <a:pt x="311" y="3650"/>
                    <a:pt x="359" y="3629"/>
                    <a:pt x="400" y="3579"/>
                  </a:cubicBezTo>
                  <a:cubicBezTo>
                    <a:pt x="675" y="3241"/>
                    <a:pt x="913" y="2891"/>
                    <a:pt x="1138" y="2516"/>
                  </a:cubicBezTo>
                  <a:cubicBezTo>
                    <a:pt x="1238" y="2329"/>
                    <a:pt x="1350" y="2154"/>
                    <a:pt x="1450" y="1954"/>
                  </a:cubicBezTo>
                  <a:cubicBezTo>
                    <a:pt x="1550" y="1754"/>
                    <a:pt x="1650" y="1554"/>
                    <a:pt x="1850" y="1442"/>
                  </a:cubicBezTo>
                  <a:cubicBezTo>
                    <a:pt x="2037" y="1342"/>
                    <a:pt x="2250" y="1292"/>
                    <a:pt x="2437" y="1217"/>
                  </a:cubicBezTo>
                  <a:cubicBezTo>
                    <a:pt x="2612" y="1142"/>
                    <a:pt x="2737" y="1029"/>
                    <a:pt x="2862" y="879"/>
                  </a:cubicBezTo>
                  <a:cubicBezTo>
                    <a:pt x="3000" y="742"/>
                    <a:pt x="3100" y="555"/>
                    <a:pt x="3249" y="430"/>
                  </a:cubicBezTo>
                  <a:cubicBezTo>
                    <a:pt x="3309" y="371"/>
                    <a:pt x="3484" y="249"/>
                    <a:pt x="3604" y="249"/>
                  </a:cubicBezTo>
                  <a:cubicBezTo>
                    <a:pt x="3637" y="249"/>
                    <a:pt x="3666" y="258"/>
                    <a:pt x="3687" y="280"/>
                  </a:cubicBezTo>
                  <a:cubicBezTo>
                    <a:pt x="3722" y="315"/>
                    <a:pt x="3759" y="330"/>
                    <a:pt x="3792" y="330"/>
                  </a:cubicBezTo>
                  <a:cubicBezTo>
                    <a:pt x="3950" y="330"/>
                    <a:pt x="4056" y="15"/>
                    <a:pt x="3799" y="5"/>
                  </a:cubicBezTo>
                  <a:cubicBezTo>
                    <a:pt x="3724" y="5"/>
                    <a:pt x="3659" y="1"/>
                    <a:pt x="35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4" name="Google Shape;5624;p16"/>
            <p:cNvSpPr/>
            <p:nvPr/>
          </p:nvSpPr>
          <p:spPr>
            <a:xfrm>
              <a:off x="6488200" y="1906775"/>
              <a:ext cx="57125" cy="85825"/>
            </a:xfrm>
            <a:custGeom>
              <a:avLst/>
              <a:gdLst/>
              <a:ahLst/>
              <a:cxnLst/>
              <a:rect l="l" t="t" r="r" b="b"/>
              <a:pathLst>
                <a:path w="2285" h="3433" extrusionOk="0">
                  <a:moveTo>
                    <a:pt x="2111" y="1"/>
                  </a:moveTo>
                  <a:cubicBezTo>
                    <a:pt x="2048" y="1"/>
                    <a:pt x="1982" y="36"/>
                    <a:pt x="1956" y="114"/>
                  </a:cubicBezTo>
                  <a:cubicBezTo>
                    <a:pt x="1893" y="314"/>
                    <a:pt x="1831" y="514"/>
                    <a:pt x="1793" y="726"/>
                  </a:cubicBezTo>
                  <a:cubicBezTo>
                    <a:pt x="1757" y="885"/>
                    <a:pt x="1744" y="1315"/>
                    <a:pt x="1513" y="1315"/>
                  </a:cubicBezTo>
                  <a:cubicBezTo>
                    <a:pt x="1507" y="1315"/>
                    <a:pt x="1500" y="1314"/>
                    <a:pt x="1493" y="1314"/>
                  </a:cubicBezTo>
                  <a:cubicBezTo>
                    <a:pt x="1419" y="1314"/>
                    <a:pt x="1356" y="1251"/>
                    <a:pt x="1269" y="1239"/>
                  </a:cubicBezTo>
                  <a:cubicBezTo>
                    <a:pt x="1255" y="1235"/>
                    <a:pt x="1243" y="1234"/>
                    <a:pt x="1231" y="1234"/>
                  </a:cubicBezTo>
                  <a:cubicBezTo>
                    <a:pt x="1198" y="1234"/>
                    <a:pt x="1168" y="1246"/>
                    <a:pt x="1131" y="1264"/>
                  </a:cubicBezTo>
                  <a:cubicBezTo>
                    <a:pt x="1006" y="1314"/>
                    <a:pt x="894" y="1339"/>
                    <a:pt x="819" y="1451"/>
                  </a:cubicBezTo>
                  <a:cubicBezTo>
                    <a:pt x="706" y="1589"/>
                    <a:pt x="694" y="1751"/>
                    <a:pt x="669" y="1926"/>
                  </a:cubicBezTo>
                  <a:cubicBezTo>
                    <a:pt x="631" y="2089"/>
                    <a:pt x="606" y="2264"/>
                    <a:pt x="556" y="2426"/>
                  </a:cubicBezTo>
                  <a:cubicBezTo>
                    <a:pt x="506" y="2601"/>
                    <a:pt x="444" y="2763"/>
                    <a:pt x="344" y="2926"/>
                  </a:cubicBezTo>
                  <a:cubicBezTo>
                    <a:pt x="256" y="3076"/>
                    <a:pt x="119" y="3201"/>
                    <a:pt x="31" y="3351"/>
                  </a:cubicBezTo>
                  <a:cubicBezTo>
                    <a:pt x="1" y="3392"/>
                    <a:pt x="37" y="3432"/>
                    <a:pt x="78" y="3432"/>
                  </a:cubicBezTo>
                  <a:cubicBezTo>
                    <a:pt x="88" y="3432"/>
                    <a:pt x="97" y="3430"/>
                    <a:pt x="106" y="3426"/>
                  </a:cubicBezTo>
                  <a:cubicBezTo>
                    <a:pt x="269" y="3351"/>
                    <a:pt x="381" y="3176"/>
                    <a:pt x="481" y="3051"/>
                  </a:cubicBezTo>
                  <a:cubicBezTo>
                    <a:pt x="594" y="2901"/>
                    <a:pt x="706" y="2763"/>
                    <a:pt x="781" y="2601"/>
                  </a:cubicBezTo>
                  <a:cubicBezTo>
                    <a:pt x="869" y="2451"/>
                    <a:pt x="944" y="2276"/>
                    <a:pt x="981" y="2114"/>
                  </a:cubicBezTo>
                  <a:cubicBezTo>
                    <a:pt x="1031" y="1914"/>
                    <a:pt x="1019" y="1714"/>
                    <a:pt x="1069" y="1526"/>
                  </a:cubicBezTo>
                  <a:cubicBezTo>
                    <a:pt x="1089" y="1454"/>
                    <a:pt x="1101" y="1407"/>
                    <a:pt x="1168" y="1407"/>
                  </a:cubicBezTo>
                  <a:cubicBezTo>
                    <a:pt x="1182" y="1407"/>
                    <a:pt x="1199" y="1409"/>
                    <a:pt x="1219" y="1414"/>
                  </a:cubicBezTo>
                  <a:cubicBezTo>
                    <a:pt x="1294" y="1426"/>
                    <a:pt x="1356" y="1476"/>
                    <a:pt x="1431" y="1501"/>
                  </a:cubicBezTo>
                  <a:cubicBezTo>
                    <a:pt x="1464" y="1510"/>
                    <a:pt x="1496" y="1514"/>
                    <a:pt x="1527" y="1514"/>
                  </a:cubicBezTo>
                  <a:cubicBezTo>
                    <a:pt x="1635" y="1514"/>
                    <a:pt x="1728" y="1464"/>
                    <a:pt x="1806" y="1376"/>
                  </a:cubicBezTo>
                  <a:cubicBezTo>
                    <a:pt x="1918" y="1226"/>
                    <a:pt x="1968" y="1026"/>
                    <a:pt x="2043" y="864"/>
                  </a:cubicBezTo>
                  <a:cubicBezTo>
                    <a:pt x="2131" y="639"/>
                    <a:pt x="2193" y="414"/>
                    <a:pt x="2256" y="177"/>
                  </a:cubicBezTo>
                  <a:cubicBezTo>
                    <a:pt x="2285" y="68"/>
                    <a:pt x="2200" y="1"/>
                    <a:pt x="2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5" name="Google Shape;5625;p16"/>
            <p:cNvSpPr/>
            <p:nvPr/>
          </p:nvSpPr>
          <p:spPr>
            <a:xfrm>
              <a:off x="6473350" y="2001475"/>
              <a:ext cx="17825" cy="60075"/>
            </a:xfrm>
            <a:custGeom>
              <a:avLst/>
              <a:gdLst/>
              <a:ahLst/>
              <a:cxnLst/>
              <a:rect l="l" t="t" r="r" b="b"/>
              <a:pathLst>
                <a:path w="713" h="2403" extrusionOk="0">
                  <a:moveTo>
                    <a:pt x="657" y="0"/>
                  </a:moveTo>
                  <a:cubicBezTo>
                    <a:pt x="641" y="0"/>
                    <a:pt x="625" y="13"/>
                    <a:pt x="625" y="38"/>
                  </a:cubicBezTo>
                  <a:cubicBezTo>
                    <a:pt x="613" y="425"/>
                    <a:pt x="550" y="812"/>
                    <a:pt x="438" y="1175"/>
                  </a:cubicBezTo>
                  <a:cubicBezTo>
                    <a:pt x="388" y="1362"/>
                    <a:pt x="325" y="1537"/>
                    <a:pt x="263" y="1712"/>
                  </a:cubicBezTo>
                  <a:cubicBezTo>
                    <a:pt x="188" y="1900"/>
                    <a:pt x="88" y="2075"/>
                    <a:pt x="26" y="2250"/>
                  </a:cubicBezTo>
                  <a:cubicBezTo>
                    <a:pt x="1" y="2312"/>
                    <a:pt x="51" y="2375"/>
                    <a:pt x="101" y="2400"/>
                  </a:cubicBezTo>
                  <a:cubicBezTo>
                    <a:pt x="111" y="2402"/>
                    <a:pt x="122" y="2403"/>
                    <a:pt x="132" y="2403"/>
                  </a:cubicBezTo>
                  <a:cubicBezTo>
                    <a:pt x="180" y="2403"/>
                    <a:pt x="219" y="2378"/>
                    <a:pt x="250" y="2337"/>
                  </a:cubicBezTo>
                  <a:cubicBezTo>
                    <a:pt x="363" y="2175"/>
                    <a:pt x="425" y="1975"/>
                    <a:pt x="488" y="1800"/>
                  </a:cubicBezTo>
                  <a:cubicBezTo>
                    <a:pt x="550" y="1600"/>
                    <a:pt x="600" y="1412"/>
                    <a:pt x="638" y="1212"/>
                  </a:cubicBezTo>
                  <a:cubicBezTo>
                    <a:pt x="700" y="825"/>
                    <a:pt x="713" y="425"/>
                    <a:pt x="688" y="38"/>
                  </a:cubicBezTo>
                  <a:cubicBezTo>
                    <a:pt x="688" y="13"/>
                    <a:pt x="672" y="0"/>
                    <a:pt x="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6" name="Google Shape;5626;p16"/>
            <p:cNvSpPr/>
            <p:nvPr/>
          </p:nvSpPr>
          <p:spPr>
            <a:xfrm>
              <a:off x="6495525" y="1952175"/>
              <a:ext cx="54400" cy="232075"/>
            </a:xfrm>
            <a:custGeom>
              <a:avLst/>
              <a:gdLst/>
              <a:ahLst/>
              <a:cxnLst/>
              <a:rect l="l" t="t" r="r" b="b"/>
              <a:pathLst>
                <a:path w="2176" h="9283" extrusionOk="0">
                  <a:moveTo>
                    <a:pt x="677" y="0"/>
                  </a:moveTo>
                  <a:cubicBezTo>
                    <a:pt x="637" y="0"/>
                    <a:pt x="598" y="22"/>
                    <a:pt x="588" y="73"/>
                  </a:cubicBezTo>
                  <a:cubicBezTo>
                    <a:pt x="413" y="722"/>
                    <a:pt x="288" y="1372"/>
                    <a:pt x="213" y="2047"/>
                  </a:cubicBezTo>
                  <a:cubicBezTo>
                    <a:pt x="151" y="2634"/>
                    <a:pt x="76" y="3284"/>
                    <a:pt x="226" y="3872"/>
                  </a:cubicBezTo>
                  <a:cubicBezTo>
                    <a:pt x="263" y="3997"/>
                    <a:pt x="313" y="4134"/>
                    <a:pt x="388" y="4247"/>
                  </a:cubicBezTo>
                  <a:cubicBezTo>
                    <a:pt x="488" y="4397"/>
                    <a:pt x="626" y="4496"/>
                    <a:pt x="688" y="4684"/>
                  </a:cubicBezTo>
                  <a:cubicBezTo>
                    <a:pt x="788" y="4971"/>
                    <a:pt x="788" y="5296"/>
                    <a:pt x="851" y="5596"/>
                  </a:cubicBezTo>
                  <a:cubicBezTo>
                    <a:pt x="976" y="6159"/>
                    <a:pt x="1200" y="6696"/>
                    <a:pt x="1425" y="7233"/>
                  </a:cubicBezTo>
                  <a:cubicBezTo>
                    <a:pt x="1663" y="7783"/>
                    <a:pt x="1850" y="8345"/>
                    <a:pt x="1888" y="8945"/>
                  </a:cubicBezTo>
                  <a:cubicBezTo>
                    <a:pt x="1838" y="8895"/>
                    <a:pt x="1800" y="8845"/>
                    <a:pt x="1750" y="8783"/>
                  </a:cubicBezTo>
                  <a:cubicBezTo>
                    <a:pt x="1663" y="8670"/>
                    <a:pt x="1575" y="8570"/>
                    <a:pt x="1475" y="8470"/>
                  </a:cubicBezTo>
                  <a:cubicBezTo>
                    <a:pt x="1213" y="8258"/>
                    <a:pt x="938" y="8083"/>
                    <a:pt x="738" y="7796"/>
                  </a:cubicBezTo>
                  <a:cubicBezTo>
                    <a:pt x="363" y="7233"/>
                    <a:pt x="313" y="6558"/>
                    <a:pt x="288" y="5896"/>
                  </a:cubicBezTo>
                  <a:cubicBezTo>
                    <a:pt x="282" y="5820"/>
                    <a:pt x="232" y="5785"/>
                    <a:pt x="180" y="5785"/>
                  </a:cubicBezTo>
                  <a:cubicBezTo>
                    <a:pt x="120" y="5785"/>
                    <a:pt x="57" y="5829"/>
                    <a:pt x="51" y="5909"/>
                  </a:cubicBezTo>
                  <a:cubicBezTo>
                    <a:pt x="1" y="6608"/>
                    <a:pt x="138" y="7396"/>
                    <a:pt x="563" y="7983"/>
                  </a:cubicBezTo>
                  <a:cubicBezTo>
                    <a:pt x="776" y="8283"/>
                    <a:pt x="1063" y="8458"/>
                    <a:pt x="1338" y="8708"/>
                  </a:cubicBezTo>
                  <a:cubicBezTo>
                    <a:pt x="1550" y="8895"/>
                    <a:pt x="1688" y="9245"/>
                    <a:pt x="2000" y="9283"/>
                  </a:cubicBezTo>
                  <a:cubicBezTo>
                    <a:pt x="2088" y="9283"/>
                    <a:pt x="2163" y="9233"/>
                    <a:pt x="2163" y="9145"/>
                  </a:cubicBezTo>
                  <a:cubicBezTo>
                    <a:pt x="2175" y="7996"/>
                    <a:pt x="1588" y="6933"/>
                    <a:pt x="1238" y="5859"/>
                  </a:cubicBezTo>
                  <a:cubicBezTo>
                    <a:pt x="1151" y="5584"/>
                    <a:pt x="1088" y="5296"/>
                    <a:pt x="1026" y="5021"/>
                  </a:cubicBezTo>
                  <a:cubicBezTo>
                    <a:pt x="951" y="4721"/>
                    <a:pt x="851" y="4496"/>
                    <a:pt x="651" y="4272"/>
                  </a:cubicBezTo>
                  <a:cubicBezTo>
                    <a:pt x="413" y="3984"/>
                    <a:pt x="388" y="3647"/>
                    <a:pt x="388" y="3297"/>
                  </a:cubicBezTo>
                  <a:cubicBezTo>
                    <a:pt x="388" y="2984"/>
                    <a:pt x="413" y="2672"/>
                    <a:pt x="451" y="2360"/>
                  </a:cubicBezTo>
                  <a:cubicBezTo>
                    <a:pt x="513" y="1610"/>
                    <a:pt x="626" y="860"/>
                    <a:pt x="776" y="123"/>
                  </a:cubicBezTo>
                  <a:cubicBezTo>
                    <a:pt x="798" y="48"/>
                    <a:pt x="736" y="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7" name="Google Shape;5627;p16"/>
            <p:cNvSpPr/>
            <p:nvPr/>
          </p:nvSpPr>
          <p:spPr>
            <a:xfrm>
              <a:off x="6536450" y="2049975"/>
              <a:ext cx="110075" cy="100375"/>
            </a:xfrm>
            <a:custGeom>
              <a:avLst/>
              <a:gdLst/>
              <a:ahLst/>
              <a:cxnLst/>
              <a:rect l="l" t="t" r="r" b="b"/>
              <a:pathLst>
                <a:path w="4403" h="4015" extrusionOk="0">
                  <a:moveTo>
                    <a:pt x="243" y="0"/>
                  </a:moveTo>
                  <a:cubicBezTo>
                    <a:pt x="176" y="0"/>
                    <a:pt x="110" y="13"/>
                    <a:pt x="63" y="60"/>
                  </a:cubicBezTo>
                  <a:cubicBezTo>
                    <a:pt x="1" y="122"/>
                    <a:pt x="13" y="210"/>
                    <a:pt x="51" y="285"/>
                  </a:cubicBezTo>
                  <a:cubicBezTo>
                    <a:pt x="101" y="410"/>
                    <a:pt x="201" y="485"/>
                    <a:pt x="288" y="572"/>
                  </a:cubicBezTo>
                  <a:cubicBezTo>
                    <a:pt x="413" y="709"/>
                    <a:pt x="551" y="834"/>
                    <a:pt x="676" y="959"/>
                  </a:cubicBezTo>
                  <a:cubicBezTo>
                    <a:pt x="1238" y="1484"/>
                    <a:pt x="1838" y="1984"/>
                    <a:pt x="2488" y="2371"/>
                  </a:cubicBezTo>
                  <a:cubicBezTo>
                    <a:pt x="2506" y="2381"/>
                    <a:pt x="2524" y="2385"/>
                    <a:pt x="2540" y="2385"/>
                  </a:cubicBezTo>
                  <a:cubicBezTo>
                    <a:pt x="2634" y="2385"/>
                    <a:pt x="2684" y="2250"/>
                    <a:pt x="2588" y="2197"/>
                  </a:cubicBezTo>
                  <a:cubicBezTo>
                    <a:pt x="2100" y="1847"/>
                    <a:pt x="1600" y="1522"/>
                    <a:pt x="1151" y="1134"/>
                  </a:cubicBezTo>
                  <a:cubicBezTo>
                    <a:pt x="926" y="934"/>
                    <a:pt x="713" y="747"/>
                    <a:pt x="501" y="534"/>
                  </a:cubicBezTo>
                  <a:cubicBezTo>
                    <a:pt x="476" y="509"/>
                    <a:pt x="188" y="247"/>
                    <a:pt x="213" y="222"/>
                  </a:cubicBezTo>
                  <a:cubicBezTo>
                    <a:pt x="215" y="219"/>
                    <a:pt x="221" y="218"/>
                    <a:pt x="231" y="218"/>
                  </a:cubicBezTo>
                  <a:cubicBezTo>
                    <a:pt x="299" y="218"/>
                    <a:pt x="543" y="286"/>
                    <a:pt x="576" y="297"/>
                  </a:cubicBezTo>
                  <a:cubicBezTo>
                    <a:pt x="1126" y="410"/>
                    <a:pt x="1663" y="534"/>
                    <a:pt x="2150" y="822"/>
                  </a:cubicBezTo>
                  <a:cubicBezTo>
                    <a:pt x="2400" y="959"/>
                    <a:pt x="2638" y="1134"/>
                    <a:pt x="2800" y="1384"/>
                  </a:cubicBezTo>
                  <a:cubicBezTo>
                    <a:pt x="2975" y="1634"/>
                    <a:pt x="3075" y="1922"/>
                    <a:pt x="3200" y="2197"/>
                  </a:cubicBezTo>
                  <a:cubicBezTo>
                    <a:pt x="3487" y="2834"/>
                    <a:pt x="3850" y="3434"/>
                    <a:pt x="4275" y="3996"/>
                  </a:cubicBezTo>
                  <a:cubicBezTo>
                    <a:pt x="4288" y="4009"/>
                    <a:pt x="4303" y="4014"/>
                    <a:pt x="4318" y="4014"/>
                  </a:cubicBezTo>
                  <a:cubicBezTo>
                    <a:pt x="4362" y="4014"/>
                    <a:pt x="4402" y="3971"/>
                    <a:pt x="4375" y="3934"/>
                  </a:cubicBezTo>
                  <a:cubicBezTo>
                    <a:pt x="3937" y="3334"/>
                    <a:pt x="3575" y="2684"/>
                    <a:pt x="3300" y="1997"/>
                  </a:cubicBezTo>
                  <a:cubicBezTo>
                    <a:pt x="3063" y="1397"/>
                    <a:pt x="2775" y="822"/>
                    <a:pt x="2200" y="485"/>
                  </a:cubicBezTo>
                  <a:cubicBezTo>
                    <a:pt x="1638" y="160"/>
                    <a:pt x="1001" y="60"/>
                    <a:pt x="363" y="10"/>
                  </a:cubicBezTo>
                  <a:cubicBezTo>
                    <a:pt x="326" y="5"/>
                    <a:pt x="284" y="0"/>
                    <a:pt x="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8" name="Google Shape;5628;p16"/>
            <p:cNvSpPr/>
            <p:nvPr/>
          </p:nvSpPr>
          <p:spPr>
            <a:xfrm>
              <a:off x="6621500" y="1992350"/>
              <a:ext cx="101800" cy="46625"/>
            </a:xfrm>
            <a:custGeom>
              <a:avLst/>
              <a:gdLst/>
              <a:ahLst/>
              <a:cxnLst/>
              <a:rect l="l" t="t" r="r" b="b"/>
              <a:pathLst>
                <a:path w="4072" h="1865" extrusionOk="0">
                  <a:moveTo>
                    <a:pt x="37" y="1"/>
                  </a:moveTo>
                  <a:cubicBezTo>
                    <a:pt x="8" y="1"/>
                    <a:pt x="1" y="43"/>
                    <a:pt x="23" y="65"/>
                  </a:cubicBezTo>
                  <a:cubicBezTo>
                    <a:pt x="110" y="115"/>
                    <a:pt x="173" y="215"/>
                    <a:pt x="260" y="265"/>
                  </a:cubicBezTo>
                  <a:cubicBezTo>
                    <a:pt x="348" y="328"/>
                    <a:pt x="423" y="378"/>
                    <a:pt x="498" y="415"/>
                  </a:cubicBezTo>
                  <a:cubicBezTo>
                    <a:pt x="673" y="528"/>
                    <a:pt x="835" y="628"/>
                    <a:pt x="1010" y="715"/>
                  </a:cubicBezTo>
                  <a:cubicBezTo>
                    <a:pt x="1348" y="903"/>
                    <a:pt x="1673" y="1090"/>
                    <a:pt x="2022" y="1265"/>
                  </a:cubicBezTo>
                  <a:cubicBezTo>
                    <a:pt x="2647" y="1577"/>
                    <a:pt x="3297" y="1802"/>
                    <a:pt x="3997" y="1865"/>
                  </a:cubicBezTo>
                  <a:cubicBezTo>
                    <a:pt x="4059" y="1865"/>
                    <a:pt x="4072" y="1752"/>
                    <a:pt x="4009" y="1740"/>
                  </a:cubicBezTo>
                  <a:cubicBezTo>
                    <a:pt x="3310" y="1615"/>
                    <a:pt x="2672" y="1352"/>
                    <a:pt x="2047" y="1015"/>
                  </a:cubicBezTo>
                  <a:cubicBezTo>
                    <a:pt x="1735" y="853"/>
                    <a:pt x="1435" y="678"/>
                    <a:pt x="1135" y="503"/>
                  </a:cubicBezTo>
                  <a:cubicBezTo>
                    <a:pt x="998" y="428"/>
                    <a:pt x="860" y="353"/>
                    <a:pt x="735" y="278"/>
                  </a:cubicBezTo>
                  <a:lnTo>
                    <a:pt x="735" y="278"/>
                  </a:lnTo>
                  <a:cubicBezTo>
                    <a:pt x="985" y="365"/>
                    <a:pt x="1248" y="465"/>
                    <a:pt x="1498" y="565"/>
                  </a:cubicBezTo>
                  <a:cubicBezTo>
                    <a:pt x="1972" y="753"/>
                    <a:pt x="2410" y="1002"/>
                    <a:pt x="2860" y="1227"/>
                  </a:cubicBezTo>
                  <a:cubicBezTo>
                    <a:pt x="2870" y="1233"/>
                    <a:pt x="2881" y="1235"/>
                    <a:pt x="2892" y="1235"/>
                  </a:cubicBezTo>
                  <a:cubicBezTo>
                    <a:pt x="2959" y="1235"/>
                    <a:pt x="3024" y="1144"/>
                    <a:pt x="2960" y="1090"/>
                  </a:cubicBezTo>
                  <a:cubicBezTo>
                    <a:pt x="2135" y="478"/>
                    <a:pt x="1060" y="115"/>
                    <a:pt x="48" y="3"/>
                  </a:cubicBezTo>
                  <a:cubicBezTo>
                    <a:pt x="44" y="1"/>
                    <a:pt x="40"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9" name="Google Shape;5629;p16"/>
            <p:cNvSpPr/>
            <p:nvPr/>
          </p:nvSpPr>
          <p:spPr>
            <a:xfrm>
              <a:off x="6670300" y="1942600"/>
              <a:ext cx="84875" cy="20225"/>
            </a:xfrm>
            <a:custGeom>
              <a:avLst/>
              <a:gdLst/>
              <a:ahLst/>
              <a:cxnLst/>
              <a:rect l="l" t="t" r="r" b="b"/>
              <a:pathLst>
                <a:path w="3395" h="809" extrusionOk="0">
                  <a:moveTo>
                    <a:pt x="75" y="1"/>
                  </a:moveTo>
                  <a:cubicBezTo>
                    <a:pt x="33" y="1"/>
                    <a:pt x="1" y="61"/>
                    <a:pt x="33" y="93"/>
                  </a:cubicBezTo>
                  <a:cubicBezTo>
                    <a:pt x="495" y="431"/>
                    <a:pt x="1020" y="706"/>
                    <a:pt x="1595" y="781"/>
                  </a:cubicBezTo>
                  <a:cubicBezTo>
                    <a:pt x="1739" y="799"/>
                    <a:pt x="1886" y="809"/>
                    <a:pt x="2032" y="809"/>
                  </a:cubicBezTo>
                  <a:cubicBezTo>
                    <a:pt x="2179" y="809"/>
                    <a:pt x="2326" y="799"/>
                    <a:pt x="2470" y="781"/>
                  </a:cubicBezTo>
                  <a:cubicBezTo>
                    <a:pt x="2770" y="743"/>
                    <a:pt x="3032" y="656"/>
                    <a:pt x="3307" y="531"/>
                  </a:cubicBezTo>
                  <a:cubicBezTo>
                    <a:pt x="3395" y="481"/>
                    <a:pt x="3345" y="356"/>
                    <a:pt x="3270" y="318"/>
                  </a:cubicBezTo>
                  <a:cubicBezTo>
                    <a:pt x="2681" y="122"/>
                    <a:pt x="2072" y="11"/>
                    <a:pt x="1453" y="11"/>
                  </a:cubicBezTo>
                  <a:cubicBezTo>
                    <a:pt x="1363" y="11"/>
                    <a:pt x="1273" y="14"/>
                    <a:pt x="1183" y="18"/>
                  </a:cubicBezTo>
                  <a:cubicBezTo>
                    <a:pt x="1083" y="18"/>
                    <a:pt x="1083" y="168"/>
                    <a:pt x="1183" y="168"/>
                  </a:cubicBezTo>
                  <a:cubicBezTo>
                    <a:pt x="1745" y="168"/>
                    <a:pt x="2307" y="256"/>
                    <a:pt x="2845" y="418"/>
                  </a:cubicBezTo>
                  <a:cubicBezTo>
                    <a:pt x="2582" y="476"/>
                    <a:pt x="2314" y="506"/>
                    <a:pt x="2048" y="506"/>
                  </a:cubicBezTo>
                  <a:cubicBezTo>
                    <a:pt x="1908" y="506"/>
                    <a:pt x="1770" y="498"/>
                    <a:pt x="1633" y="481"/>
                  </a:cubicBezTo>
                  <a:cubicBezTo>
                    <a:pt x="1095" y="418"/>
                    <a:pt x="558" y="306"/>
                    <a:pt x="95" y="6"/>
                  </a:cubicBezTo>
                  <a:cubicBezTo>
                    <a:pt x="89" y="2"/>
                    <a:pt x="82" y="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0" name="Google Shape;5630;p16"/>
            <p:cNvSpPr/>
            <p:nvPr/>
          </p:nvSpPr>
          <p:spPr>
            <a:xfrm>
              <a:off x="6662675" y="1901375"/>
              <a:ext cx="119400" cy="39725"/>
            </a:xfrm>
            <a:custGeom>
              <a:avLst/>
              <a:gdLst/>
              <a:ahLst/>
              <a:cxnLst/>
              <a:rect l="l" t="t" r="r" b="b"/>
              <a:pathLst>
                <a:path w="4776" h="1589" extrusionOk="0">
                  <a:moveTo>
                    <a:pt x="2449" y="1"/>
                  </a:moveTo>
                  <a:cubicBezTo>
                    <a:pt x="1607" y="1"/>
                    <a:pt x="791" y="354"/>
                    <a:pt x="63" y="718"/>
                  </a:cubicBezTo>
                  <a:cubicBezTo>
                    <a:pt x="1" y="755"/>
                    <a:pt x="13" y="842"/>
                    <a:pt x="63" y="867"/>
                  </a:cubicBezTo>
                  <a:cubicBezTo>
                    <a:pt x="213" y="955"/>
                    <a:pt x="363" y="955"/>
                    <a:pt x="525" y="955"/>
                  </a:cubicBezTo>
                  <a:cubicBezTo>
                    <a:pt x="750" y="967"/>
                    <a:pt x="975" y="1005"/>
                    <a:pt x="1188" y="1055"/>
                  </a:cubicBezTo>
                  <a:cubicBezTo>
                    <a:pt x="1575" y="1130"/>
                    <a:pt x="1950" y="1230"/>
                    <a:pt x="2337" y="1255"/>
                  </a:cubicBezTo>
                  <a:cubicBezTo>
                    <a:pt x="3087" y="1305"/>
                    <a:pt x="3850" y="1267"/>
                    <a:pt x="4549" y="1580"/>
                  </a:cubicBezTo>
                  <a:cubicBezTo>
                    <a:pt x="4565" y="1586"/>
                    <a:pt x="4581" y="1588"/>
                    <a:pt x="4595" y="1588"/>
                  </a:cubicBezTo>
                  <a:cubicBezTo>
                    <a:pt x="4707" y="1588"/>
                    <a:pt x="4772" y="1435"/>
                    <a:pt x="4662" y="1380"/>
                  </a:cubicBezTo>
                  <a:cubicBezTo>
                    <a:pt x="4012" y="1042"/>
                    <a:pt x="3262" y="1067"/>
                    <a:pt x="2550" y="1042"/>
                  </a:cubicBezTo>
                  <a:cubicBezTo>
                    <a:pt x="2150" y="1017"/>
                    <a:pt x="1775" y="967"/>
                    <a:pt x="1375" y="892"/>
                  </a:cubicBezTo>
                  <a:cubicBezTo>
                    <a:pt x="1188" y="855"/>
                    <a:pt x="988" y="818"/>
                    <a:pt x="788" y="805"/>
                  </a:cubicBezTo>
                  <a:cubicBezTo>
                    <a:pt x="719" y="799"/>
                    <a:pt x="650" y="799"/>
                    <a:pt x="582" y="799"/>
                  </a:cubicBezTo>
                  <a:cubicBezTo>
                    <a:pt x="513" y="799"/>
                    <a:pt x="444" y="799"/>
                    <a:pt x="375" y="793"/>
                  </a:cubicBezTo>
                  <a:cubicBezTo>
                    <a:pt x="1075" y="530"/>
                    <a:pt x="1775" y="255"/>
                    <a:pt x="2525" y="243"/>
                  </a:cubicBezTo>
                  <a:cubicBezTo>
                    <a:pt x="2540" y="242"/>
                    <a:pt x="2556" y="242"/>
                    <a:pt x="2571" y="242"/>
                  </a:cubicBezTo>
                  <a:cubicBezTo>
                    <a:pt x="3354" y="242"/>
                    <a:pt x="4110" y="554"/>
                    <a:pt x="4637" y="1117"/>
                  </a:cubicBezTo>
                  <a:cubicBezTo>
                    <a:pt x="4651" y="1131"/>
                    <a:pt x="4666" y="1137"/>
                    <a:pt x="4681" y="1137"/>
                  </a:cubicBezTo>
                  <a:cubicBezTo>
                    <a:pt x="4731" y="1137"/>
                    <a:pt x="4776" y="1066"/>
                    <a:pt x="4737" y="1017"/>
                  </a:cubicBezTo>
                  <a:cubicBezTo>
                    <a:pt x="4187" y="418"/>
                    <a:pt x="3425" y="43"/>
                    <a:pt x="2612" y="5"/>
                  </a:cubicBezTo>
                  <a:cubicBezTo>
                    <a:pt x="2558" y="2"/>
                    <a:pt x="2503" y="1"/>
                    <a:pt x="2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1" name="Google Shape;5631;p16"/>
            <p:cNvSpPr/>
            <p:nvPr/>
          </p:nvSpPr>
          <p:spPr>
            <a:xfrm>
              <a:off x="6507825" y="1949300"/>
              <a:ext cx="93650" cy="40625"/>
            </a:xfrm>
            <a:custGeom>
              <a:avLst/>
              <a:gdLst/>
              <a:ahLst/>
              <a:cxnLst/>
              <a:rect l="l" t="t" r="r" b="b"/>
              <a:pathLst>
                <a:path w="3746" h="1625" extrusionOk="0">
                  <a:moveTo>
                    <a:pt x="166" y="1"/>
                  </a:moveTo>
                  <a:cubicBezTo>
                    <a:pt x="84" y="1"/>
                    <a:pt x="1" y="85"/>
                    <a:pt x="59" y="163"/>
                  </a:cubicBezTo>
                  <a:cubicBezTo>
                    <a:pt x="246" y="425"/>
                    <a:pt x="546" y="650"/>
                    <a:pt x="796" y="837"/>
                  </a:cubicBezTo>
                  <a:cubicBezTo>
                    <a:pt x="1071" y="1037"/>
                    <a:pt x="1346" y="1250"/>
                    <a:pt x="1671" y="1375"/>
                  </a:cubicBezTo>
                  <a:cubicBezTo>
                    <a:pt x="2136" y="1552"/>
                    <a:pt x="2649" y="1624"/>
                    <a:pt x="3154" y="1624"/>
                  </a:cubicBezTo>
                  <a:cubicBezTo>
                    <a:pt x="3328" y="1624"/>
                    <a:pt x="3501" y="1616"/>
                    <a:pt x="3670" y="1600"/>
                  </a:cubicBezTo>
                  <a:cubicBezTo>
                    <a:pt x="3745" y="1587"/>
                    <a:pt x="3745" y="1475"/>
                    <a:pt x="3670" y="1475"/>
                  </a:cubicBezTo>
                  <a:cubicBezTo>
                    <a:pt x="3647" y="1475"/>
                    <a:pt x="3624" y="1475"/>
                    <a:pt x="3600" y="1475"/>
                  </a:cubicBezTo>
                  <a:cubicBezTo>
                    <a:pt x="2976" y="1475"/>
                    <a:pt x="2386" y="1315"/>
                    <a:pt x="1808" y="1062"/>
                  </a:cubicBezTo>
                  <a:cubicBezTo>
                    <a:pt x="1533" y="937"/>
                    <a:pt x="1233" y="837"/>
                    <a:pt x="971" y="675"/>
                  </a:cubicBezTo>
                  <a:cubicBezTo>
                    <a:pt x="684" y="488"/>
                    <a:pt x="484" y="250"/>
                    <a:pt x="234" y="25"/>
                  </a:cubicBezTo>
                  <a:cubicBezTo>
                    <a:pt x="214" y="8"/>
                    <a:pt x="190" y="1"/>
                    <a:pt x="1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2" name="Google Shape;5632;p16"/>
            <p:cNvSpPr/>
            <p:nvPr/>
          </p:nvSpPr>
          <p:spPr>
            <a:xfrm>
              <a:off x="6118450" y="2354575"/>
              <a:ext cx="530175" cy="222950"/>
            </a:xfrm>
            <a:custGeom>
              <a:avLst/>
              <a:gdLst/>
              <a:ahLst/>
              <a:cxnLst/>
              <a:rect l="l" t="t" r="r" b="b"/>
              <a:pathLst>
                <a:path w="21207" h="8918" extrusionOk="0">
                  <a:moveTo>
                    <a:pt x="584" y="0"/>
                  </a:moveTo>
                  <a:cubicBezTo>
                    <a:pt x="492" y="0"/>
                    <a:pt x="401" y="53"/>
                    <a:pt x="375" y="172"/>
                  </a:cubicBezTo>
                  <a:cubicBezTo>
                    <a:pt x="0" y="1797"/>
                    <a:pt x="213" y="3546"/>
                    <a:pt x="963" y="5034"/>
                  </a:cubicBezTo>
                  <a:cubicBezTo>
                    <a:pt x="1737" y="6546"/>
                    <a:pt x="3087" y="7770"/>
                    <a:pt x="4674" y="8383"/>
                  </a:cubicBezTo>
                  <a:cubicBezTo>
                    <a:pt x="5696" y="8777"/>
                    <a:pt x="6780" y="8917"/>
                    <a:pt x="7869" y="8917"/>
                  </a:cubicBezTo>
                  <a:cubicBezTo>
                    <a:pt x="8472" y="8917"/>
                    <a:pt x="9076" y="8874"/>
                    <a:pt x="9673" y="8808"/>
                  </a:cubicBezTo>
                  <a:cubicBezTo>
                    <a:pt x="11497" y="8595"/>
                    <a:pt x="13322" y="8208"/>
                    <a:pt x="15096" y="7695"/>
                  </a:cubicBezTo>
                  <a:cubicBezTo>
                    <a:pt x="16109" y="7408"/>
                    <a:pt x="17108" y="7045"/>
                    <a:pt x="18083" y="6683"/>
                  </a:cubicBezTo>
                  <a:cubicBezTo>
                    <a:pt x="19083" y="6308"/>
                    <a:pt x="20095" y="5946"/>
                    <a:pt x="21032" y="5446"/>
                  </a:cubicBezTo>
                  <a:cubicBezTo>
                    <a:pt x="21206" y="5359"/>
                    <a:pt x="21087" y="5130"/>
                    <a:pt x="20921" y="5130"/>
                  </a:cubicBezTo>
                  <a:cubicBezTo>
                    <a:pt x="20896" y="5130"/>
                    <a:pt x="20871" y="5135"/>
                    <a:pt x="20845" y="5146"/>
                  </a:cubicBezTo>
                  <a:cubicBezTo>
                    <a:pt x="20020" y="5546"/>
                    <a:pt x="19208" y="5983"/>
                    <a:pt x="18358" y="6333"/>
                  </a:cubicBezTo>
                  <a:cubicBezTo>
                    <a:pt x="17521" y="6683"/>
                    <a:pt x="16658" y="6971"/>
                    <a:pt x="15796" y="7220"/>
                  </a:cubicBezTo>
                  <a:cubicBezTo>
                    <a:pt x="14047" y="7745"/>
                    <a:pt x="12272" y="8120"/>
                    <a:pt x="10448" y="8345"/>
                  </a:cubicBezTo>
                  <a:cubicBezTo>
                    <a:pt x="9664" y="8443"/>
                    <a:pt x="8862" y="8517"/>
                    <a:pt x="8063" y="8517"/>
                  </a:cubicBezTo>
                  <a:cubicBezTo>
                    <a:pt x="7231" y="8517"/>
                    <a:pt x="6402" y="8437"/>
                    <a:pt x="5599" y="8220"/>
                  </a:cubicBezTo>
                  <a:cubicBezTo>
                    <a:pt x="4024" y="7795"/>
                    <a:pt x="2625" y="6808"/>
                    <a:pt x="1725" y="5446"/>
                  </a:cubicBezTo>
                  <a:cubicBezTo>
                    <a:pt x="725" y="3934"/>
                    <a:pt x="400" y="2034"/>
                    <a:pt x="813" y="272"/>
                  </a:cubicBezTo>
                  <a:cubicBezTo>
                    <a:pt x="849" y="104"/>
                    <a:pt x="715" y="0"/>
                    <a:pt x="5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3" name="Google Shape;5633;p16"/>
            <p:cNvSpPr/>
            <p:nvPr/>
          </p:nvSpPr>
          <p:spPr>
            <a:xfrm>
              <a:off x="6604850" y="1865250"/>
              <a:ext cx="417750" cy="638750"/>
            </a:xfrm>
            <a:custGeom>
              <a:avLst/>
              <a:gdLst/>
              <a:ahLst/>
              <a:cxnLst/>
              <a:rect l="l" t="t" r="r" b="b"/>
              <a:pathLst>
                <a:path w="16710" h="25550" extrusionOk="0">
                  <a:moveTo>
                    <a:pt x="6034" y="658"/>
                  </a:moveTo>
                  <a:lnTo>
                    <a:pt x="6034" y="658"/>
                  </a:lnTo>
                  <a:cubicBezTo>
                    <a:pt x="6043" y="663"/>
                    <a:pt x="6050" y="663"/>
                    <a:pt x="6050" y="663"/>
                  </a:cubicBezTo>
                  <a:cubicBezTo>
                    <a:pt x="6045" y="661"/>
                    <a:pt x="6040" y="659"/>
                    <a:pt x="6034" y="658"/>
                  </a:cubicBezTo>
                  <a:close/>
                  <a:moveTo>
                    <a:pt x="8799" y="0"/>
                  </a:moveTo>
                  <a:cubicBezTo>
                    <a:pt x="8146" y="0"/>
                    <a:pt x="7494" y="82"/>
                    <a:pt x="6862" y="251"/>
                  </a:cubicBezTo>
                  <a:cubicBezTo>
                    <a:pt x="6575" y="326"/>
                    <a:pt x="6300" y="413"/>
                    <a:pt x="6025" y="525"/>
                  </a:cubicBezTo>
                  <a:cubicBezTo>
                    <a:pt x="5975" y="538"/>
                    <a:pt x="5950" y="575"/>
                    <a:pt x="5925" y="613"/>
                  </a:cubicBezTo>
                  <a:cubicBezTo>
                    <a:pt x="5968" y="634"/>
                    <a:pt x="6002" y="647"/>
                    <a:pt x="6034" y="658"/>
                  </a:cubicBezTo>
                  <a:lnTo>
                    <a:pt x="6034" y="658"/>
                  </a:lnTo>
                  <a:cubicBezTo>
                    <a:pt x="6031" y="656"/>
                    <a:pt x="6028" y="654"/>
                    <a:pt x="6025" y="650"/>
                  </a:cubicBezTo>
                  <a:lnTo>
                    <a:pt x="6025" y="650"/>
                  </a:lnTo>
                  <a:cubicBezTo>
                    <a:pt x="6038" y="657"/>
                    <a:pt x="6054" y="663"/>
                    <a:pt x="6070" y="670"/>
                  </a:cubicBezTo>
                  <a:lnTo>
                    <a:pt x="6070" y="670"/>
                  </a:lnTo>
                  <a:cubicBezTo>
                    <a:pt x="6064" y="667"/>
                    <a:pt x="6057" y="665"/>
                    <a:pt x="6050" y="663"/>
                  </a:cubicBezTo>
                  <a:lnTo>
                    <a:pt x="6050" y="663"/>
                  </a:lnTo>
                  <a:cubicBezTo>
                    <a:pt x="6075" y="675"/>
                    <a:pt x="6088" y="675"/>
                    <a:pt x="6112" y="688"/>
                  </a:cubicBezTo>
                  <a:lnTo>
                    <a:pt x="6112" y="688"/>
                  </a:lnTo>
                  <a:cubicBezTo>
                    <a:pt x="6100" y="682"/>
                    <a:pt x="6085" y="676"/>
                    <a:pt x="6070" y="670"/>
                  </a:cubicBezTo>
                  <a:lnTo>
                    <a:pt x="6070" y="670"/>
                  </a:lnTo>
                  <a:cubicBezTo>
                    <a:pt x="6101" y="680"/>
                    <a:pt x="6130" y="692"/>
                    <a:pt x="6150" y="713"/>
                  </a:cubicBezTo>
                  <a:lnTo>
                    <a:pt x="6175" y="713"/>
                  </a:lnTo>
                  <a:cubicBezTo>
                    <a:pt x="6225" y="725"/>
                    <a:pt x="6263" y="750"/>
                    <a:pt x="6288" y="775"/>
                  </a:cubicBezTo>
                  <a:cubicBezTo>
                    <a:pt x="6288" y="788"/>
                    <a:pt x="6288" y="788"/>
                    <a:pt x="6288" y="788"/>
                  </a:cubicBezTo>
                  <a:cubicBezTo>
                    <a:pt x="7137" y="462"/>
                    <a:pt x="8049" y="300"/>
                    <a:pt x="8961" y="300"/>
                  </a:cubicBezTo>
                  <a:cubicBezTo>
                    <a:pt x="10288" y="300"/>
                    <a:pt x="11615" y="644"/>
                    <a:pt x="12748" y="1325"/>
                  </a:cubicBezTo>
                  <a:cubicBezTo>
                    <a:pt x="13786" y="1950"/>
                    <a:pt x="14610" y="2862"/>
                    <a:pt x="15223" y="3900"/>
                  </a:cubicBezTo>
                  <a:cubicBezTo>
                    <a:pt x="15860" y="4949"/>
                    <a:pt x="16210" y="6136"/>
                    <a:pt x="16260" y="7361"/>
                  </a:cubicBezTo>
                  <a:cubicBezTo>
                    <a:pt x="16372" y="9960"/>
                    <a:pt x="15035" y="12322"/>
                    <a:pt x="13598" y="14384"/>
                  </a:cubicBezTo>
                  <a:cubicBezTo>
                    <a:pt x="12024" y="16659"/>
                    <a:pt x="10124" y="18733"/>
                    <a:pt x="8000" y="20495"/>
                  </a:cubicBezTo>
                  <a:cubicBezTo>
                    <a:pt x="6937" y="21382"/>
                    <a:pt x="5825" y="22182"/>
                    <a:pt x="4650" y="22907"/>
                  </a:cubicBezTo>
                  <a:cubicBezTo>
                    <a:pt x="3476" y="23632"/>
                    <a:pt x="2239" y="24282"/>
                    <a:pt x="1014" y="24906"/>
                  </a:cubicBezTo>
                  <a:cubicBezTo>
                    <a:pt x="714" y="25069"/>
                    <a:pt x="402" y="25219"/>
                    <a:pt x="102" y="25369"/>
                  </a:cubicBezTo>
                  <a:cubicBezTo>
                    <a:pt x="1" y="25414"/>
                    <a:pt x="61" y="25549"/>
                    <a:pt x="147" y="25549"/>
                  </a:cubicBezTo>
                  <a:cubicBezTo>
                    <a:pt x="156" y="25549"/>
                    <a:pt x="166" y="25548"/>
                    <a:pt x="177" y="25544"/>
                  </a:cubicBezTo>
                  <a:cubicBezTo>
                    <a:pt x="851" y="25319"/>
                    <a:pt x="1539" y="25081"/>
                    <a:pt x="2164" y="24769"/>
                  </a:cubicBezTo>
                  <a:cubicBezTo>
                    <a:pt x="2813" y="24444"/>
                    <a:pt x="3451" y="24107"/>
                    <a:pt x="4063" y="23744"/>
                  </a:cubicBezTo>
                  <a:cubicBezTo>
                    <a:pt x="5288" y="23019"/>
                    <a:pt x="6462" y="22195"/>
                    <a:pt x="7587" y="21320"/>
                  </a:cubicBezTo>
                  <a:cubicBezTo>
                    <a:pt x="9824" y="19558"/>
                    <a:pt x="11836" y="17521"/>
                    <a:pt x="13523" y="15209"/>
                  </a:cubicBezTo>
                  <a:cubicBezTo>
                    <a:pt x="15073" y="13097"/>
                    <a:pt x="16585" y="10673"/>
                    <a:pt x="16672" y="7973"/>
                  </a:cubicBezTo>
                  <a:cubicBezTo>
                    <a:pt x="16710" y="6749"/>
                    <a:pt x="16397" y="5499"/>
                    <a:pt x="15873" y="4387"/>
                  </a:cubicBezTo>
                  <a:cubicBezTo>
                    <a:pt x="15335" y="3237"/>
                    <a:pt x="14523" y="2287"/>
                    <a:pt x="13498" y="1525"/>
                  </a:cubicBezTo>
                  <a:cubicBezTo>
                    <a:pt x="12150" y="537"/>
                    <a:pt x="10472" y="0"/>
                    <a:pt x="87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4" name="Google Shape;5634;p16"/>
            <p:cNvSpPr/>
            <p:nvPr/>
          </p:nvSpPr>
          <p:spPr>
            <a:xfrm>
              <a:off x="6415425" y="1937750"/>
              <a:ext cx="590000" cy="611775"/>
            </a:xfrm>
            <a:custGeom>
              <a:avLst/>
              <a:gdLst/>
              <a:ahLst/>
              <a:cxnLst/>
              <a:rect l="l" t="t" r="r" b="b"/>
              <a:pathLst>
                <a:path w="23600" h="24471" extrusionOk="0">
                  <a:moveTo>
                    <a:pt x="22068" y="0"/>
                  </a:moveTo>
                  <a:cubicBezTo>
                    <a:pt x="22002" y="0"/>
                    <a:pt x="21936" y="82"/>
                    <a:pt x="21975" y="150"/>
                  </a:cubicBezTo>
                  <a:cubicBezTo>
                    <a:pt x="22575" y="1062"/>
                    <a:pt x="22987" y="2124"/>
                    <a:pt x="23137" y="3211"/>
                  </a:cubicBezTo>
                  <a:cubicBezTo>
                    <a:pt x="23287" y="4324"/>
                    <a:pt x="23175" y="5436"/>
                    <a:pt x="22900" y="6511"/>
                  </a:cubicBezTo>
                  <a:cubicBezTo>
                    <a:pt x="22312" y="8772"/>
                    <a:pt x="20975" y="10772"/>
                    <a:pt x="19488" y="12546"/>
                  </a:cubicBezTo>
                  <a:cubicBezTo>
                    <a:pt x="17913" y="14433"/>
                    <a:pt x="16126" y="16158"/>
                    <a:pt x="14177" y="17670"/>
                  </a:cubicBezTo>
                  <a:cubicBezTo>
                    <a:pt x="12252" y="19157"/>
                    <a:pt x="10178" y="20507"/>
                    <a:pt x="7966" y="21569"/>
                  </a:cubicBezTo>
                  <a:cubicBezTo>
                    <a:pt x="5754" y="22631"/>
                    <a:pt x="3417" y="23431"/>
                    <a:pt x="1018" y="23981"/>
                  </a:cubicBezTo>
                  <a:cubicBezTo>
                    <a:pt x="730" y="24043"/>
                    <a:pt x="431" y="24131"/>
                    <a:pt x="143" y="24206"/>
                  </a:cubicBezTo>
                  <a:cubicBezTo>
                    <a:pt x="0" y="24242"/>
                    <a:pt x="28" y="24470"/>
                    <a:pt x="171" y="24470"/>
                  </a:cubicBezTo>
                  <a:cubicBezTo>
                    <a:pt x="178" y="24470"/>
                    <a:pt x="185" y="24469"/>
                    <a:pt x="193" y="24468"/>
                  </a:cubicBezTo>
                  <a:cubicBezTo>
                    <a:pt x="1418" y="24306"/>
                    <a:pt x="2630" y="23918"/>
                    <a:pt x="3805" y="23519"/>
                  </a:cubicBezTo>
                  <a:cubicBezTo>
                    <a:pt x="4992" y="23119"/>
                    <a:pt x="6154" y="22656"/>
                    <a:pt x="7304" y="22144"/>
                  </a:cubicBezTo>
                  <a:cubicBezTo>
                    <a:pt x="9591" y="21119"/>
                    <a:pt x="11803" y="19882"/>
                    <a:pt x="13815" y="18382"/>
                  </a:cubicBezTo>
                  <a:cubicBezTo>
                    <a:pt x="15827" y="16895"/>
                    <a:pt x="17689" y="15196"/>
                    <a:pt x="19326" y="13296"/>
                  </a:cubicBezTo>
                  <a:cubicBezTo>
                    <a:pt x="20888" y="11497"/>
                    <a:pt x="22350" y="9522"/>
                    <a:pt x="23100" y="7223"/>
                  </a:cubicBezTo>
                  <a:cubicBezTo>
                    <a:pt x="23450" y="6136"/>
                    <a:pt x="23599" y="4998"/>
                    <a:pt x="23537" y="3849"/>
                  </a:cubicBezTo>
                  <a:cubicBezTo>
                    <a:pt x="23462" y="2749"/>
                    <a:pt x="23200" y="1612"/>
                    <a:pt x="22612" y="675"/>
                  </a:cubicBezTo>
                  <a:cubicBezTo>
                    <a:pt x="22462" y="450"/>
                    <a:pt x="22300" y="237"/>
                    <a:pt x="22125" y="25"/>
                  </a:cubicBezTo>
                  <a:cubicBezTo>
                    <a:pt x="22108" y="8"/>
                    <a:pt x="22088" y="0"/>
                    <a:pt x="220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5" name="Google Shape;5635;p16"/>
            <p:cNvSpPr/>
            <p:nvPr/>
          </p:nvSpPr>
          <p:spPr>
            <a:xfrm>
              <a:off x="6788200" y="1880450"/>
              <a:ext cx="193250" cy="74700"/>
            </a:xfrm>
            <a:custGeom>
              <a:avLst/>
              <a:gdLst/>
              <a:ahLst/>
              <a:cxnLst/>
              <a:rect l="l" t="t" r="r" b="b"/>
              <a:pathLst>
                <a:path w="7730" h="2988" extrusionOk="0">
                  <a:moveTo>
                    <a:pt x="2479" y="1"/>
                  </a:moveTo>
                  <a:cubicBezTo>
                    <a:pt x="2315" y="1"/>
                    <a:pt x="2152" y="6"/>
                    <a:pt x="1990" y="17"/>
                  </a:cubicBezTo>
                  <a:cubicBezTo>
                    <a:pt x="1378" y="55"/>
                    <a:pt x="778" y="192"/>
                    <a:pt x="191" y="417"/>
                  </a:cubicBezTo>
                  <a:cubicBezTo>
                    <a:pt x="1" y="496"/>
                    <a:pt x="70" y="793"/>
                    <a:pt x="239" y="793"/>
                  </a:cubicBezTo>
                  <a:cubicBezTo>
                    <a:pt x="259" y="793"/>
                    <a:pt x="281" y="789"/>
                    <a:pt x="303" y="780"/>
                  </a:cubicBezTo>
                  <a:cubicBezTo>
                    <a:pt x="1045" y="458"/>
                    <a:pt x="1863" y="273"/>
                    <a:pt x="2674" y="273"/>
                  </a:cubicBezTo>
                  <a:cubicBezTo>
                    <a:pt x="2901" y="273"/>
                    <a:pt x="3128" y="287"/>
                    <a:pt x="3352" y="317"/>
                  </a:cubicBezTo>
                  <a:cubicBezTo>
                    <a:pt x="4377" y="467"/>
                    <a:pt x="5389" y="967"/>
                    <a:pt x="6202" y="1617"/>
                  </a:cubicBezTo>
                  <a:cubicBezTo>
                    <a:pt x="6664" y="1992"/>
                    <a:pt x="7114" y="2442"/>
                    <a:pt x="7476" y="2942"/>
                  </a:cubicBezTo>
                  <a:cubicBezTo>
                    <a:pt x="7502" y="2974"/>
                    <a:pt x="7535" y="2988"/>
                    <a:pt x="7569" y="2988"/>
                  </a:cubicBezTo>
                  <a:cubicBezTo>
                    <a:pt x="7650" y="2988"/>
                    <a:pt x="7729" y="2905"/>
                    <a:pt x="7676" y="2817"/>
                  </a:cubicBezTo>
                  <a:cubicBezTo>
                    <a:pt x="7101" y="1829"/>
                    <a:pt x="6252" y="1042"/>
                    <a:pt x="5214" y="567"/>
                  </a:cubicBezTo>
                  <a:cubicBezTo>
                    <a:pt x="4374" y="184"/>
                    <a:pt x="3416" y="1"/>
                    <a:pt x="2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6" name="Google Shape;5636;p16"/>
            <p:cNvSpPr/>
            <p:nvPr/>
          </p:nvSpPr>
          <p:spPr>
            <a:xfrm>
              <a:off x="6133750" y="2362300"/>
              <a:ext cx="346925" cy="193025"/>
            </a:xfrm>
            <a:custGeom>
              <a:avLst/>
              <a:gdLst/>
              <a:ahLst/>
              <a:cxnLst/>
              <a:rect l="l" t="t" r="r" b="b"/>
              <a:pathLst>
                <a:path w="13877" h="7721" extrusionOk="0">
                  <a:moveTo>
                    <a:pt x="297" y="0"/>
                  </a:moveTo>
                  <a:cubicBezTo>
                    <a:pt x="210" y="0"/>
                    <a:pt x="129" y="50"/>
                    <a:pt x="113" y="163"/>
                  </a:cubicBezTo>
                  <a:cubicBezTo>
                    <a:pt x="1" y="1325"/>
                    <a:pt x="163" y="2513"/>
                    <a:pt x="650" y="3587"/>
                  </a:cubicBezTo>
                  <a:cubicBezTo>
                    <a:pt x="1125" y="4662"/>
                    <a:pt x="1900" y="5587"/>
                    <a:pt x="2850" y="6274"/>
                  </a:cubicBezTo>
                  <a:cubicBezTo>
                    <a:pt x="4415" y="7405"/>
                    <a:pt x="6405" y="7720"/>
                    <a:pt x="8325" y="7720"/>
                  </a:cubicBezTo>
                  <a:cubicBezTo>
                    <a:pt x="8781" y="7720"/>
                    <a:pt x="9232" y="7703"/>
                    <a:pt x="9673" y="7674"/>
                  </a:cubicBezTo>
                  <a:cubicBezTo>
                    <a:pt x="11073" y="7586"/>
                    <a:pt x="12447" y="7299"/>
                    <a:pt x="13784" y="6886"/>
                  </a:cubicBezTo>
                  <a:cubicBezTo>
                    <a:pt x="13877" y="6863"/>
                    <a:pt x="13841" y="6734"/>
                    <a:pt x="13757" y="6734"/>
                  </a:cubicBezTo>
                  <a:cubicBezTo>
                    <a:pt x="13749" y="6734"/>
                    <a:pt x="13742" y="6735"/>
                    <a:pt x="13735" y="6736"/>
                  </a:cubicBezTo>
                  <a:cubicBezTo>
                    <a:pt x="12585" y="6999"/>
                    <a:pt x="11410" y="7149"/>
                    <a:pt x="10223" y="7236"/>
                  </a:cubicBezTo>
                  <a:cubicBezTo>
                    <a:pt x="9613" y="7283"/>
                    <a:pt x="8995" y="7312"/>
                    <a:pt x="8376" y="7312"/>
                  </a:cubicBezTo>
                  <a:cubicBezTo>
                    <a:pt x="7829" y="7312"/>
                    <a:pt x="7282" y="7289"/>
                    <a:pt x="6736" y="7236"/>
                  </a:cubicBezTo>
                  <a:cubicBezTo>
                    <a:pt x="5637" y="7124"/>
                    <a:pt x="4549" y="6874"/>
                    <a:pt x="3587" y="6324"/>
                  </a:cubicBezTo>
                  <a:cubicBezTo>
                    <a:pt x="2587" y="5762"/>
                    <a:pt x="1763" y="4912"/>
                    <a:pt x="1225" y="3900"/>
                  </a:cubicBezTo>
                  <a:cubicBezTo>
                    <a:pt x="625" y="2800"/>
                    <a:pt x="388" y="1513"/>
                    <a:pt x="538" y="263"/>
                  </a:cubicBezTo>
                  <a:cubicBezTo>
                    <a:pt x="560" y="102"/>
                    <a:pt x="422"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7" name="Google Shape;5637;p16"/>
            <p:cNvSpPr/>
            <p:nvPr/>
          </p:nvSpPr>
          <p:spPr>
            <a:xfrm>
              <a:off x="6834025" y="1925700"/>
              <a:ext cx="145625" cy="107650"/>
            </a:xfrm>
            <a:custGeom>
              <a:avLst/>
              <a:gdLst/>
              <a:ahLst/>
              <a:cxnLst/>
              <a:rect l="l" t="t" r="r" b="b"/>
              <a:pathLst>
                <a:path w="5825" h="4306" extrusionOk="0">
                  <a:moveTo>
                    <a:pt x="1199" y="1"/>
                  </a:moveTo>
                  <a:cubicBezTo>
                    <a:pt x="871" y="1"/>
                    <a:pt x="545" y="34"/>
                    <a:pt x="220" y="94"/>
                  </a:cubicBezTo>
                  <a:cubicBezTo>
                    <a:pt x="0" y="141"/>
                    <a:pt x="80" y="464"/>
                    <a:pt x="270" y="464"/>
                  </a:cubicBezTo>
                  <a:cubicBezTo>
                    <a:pt x="286" y="464"/>
                    <a:pt x="302" y="462"/>
                    <a:pt x="320" y="457"/>
                  </a:cubicBezTo>
                  <a:cubicBezTo>
                    <a:pt x="646" y="372"/>
                    <a:pt x="978" y="331"/>
                    <a:pt x="1308" y="331"/>
                  </a:cubicBezTo>
                  <a:cubicBezTo>
                    <a:pt x="2827" y="331"/>
                    <a:pt x="4312" y="1189"/>
                    <a:pt x="5031" y="2544"/>
                  </a:cubicBezTo>
                  <a:cubicBezTo>
                    <a:pt x="5306" y="3044"/>
                    <a:pt x="5481" y="3606"/>
                    <a:pt x="5543" y="4181"/>
                  </a:cubicBezTo>
                  <a:cubicBezTo>
                    <a:pt x="5549" y="4265"/>
                    <a:pt x="5616" y="4306"/>
                    <a:pt x="5683" y="4306"/>
                  </a:cubicBezTo>
                  <a:cubicBezTo>
                    <a:pt x="5754" y="4306"/>
                    <a:pt x="5825" y="4259"/>
                    <a:pt x="5818" y="4168"/>
                  </a:cubicBezTo>
                  <a:cubicBezTo>
                    <a:pt x="5606" y="2081"/>
                    <a:pt x="3931" y="319"/>
                    <a:pt x="1844" y="44"/>
                  </a:cubicBezTo>
                  <a:cubicBezTo>
                    <a:pt x="1627" y="15"/>
                    <a:pt x="1412" y="1"/>
                    <a:pt x="11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8" name="Google Shape;5638;p16"/>
            <p:cNvSpPr/>
            <p:nvPr/>
          </p:nvSpPr>
          <p:spPr>
            <a:xfrm>
              <a:off x="6192800" y="2426975"/>
              <a:ext cx="121375" cy="87850"/>
            </a:xfrm>
            <a:custGeom>
              <a:avLst/>
              <a:gdLst/>
              <a:ahLst/>
              <a:cxnLst/>
              <a:rect l="l" t="t" r="r" b="b"/>
              <a:pathLst>
                <a:path w="4855" h="3514" extrusionOk="0">
                  <a:moveTo>
                    <a:pt x="0" y="1"/>
                  </a:moveTo>
                  <a:lnTo>
                    <a:pt x="0" y="1"/>
                  </a:lnTo>
                  <a:cubicBezTo>
                    <a:pt x="363" y="938"/>
                    <a:pt x="1013" y="1713"/>
                    <a:pt x="1800" y="2325"/>
                  </a:cubicBezTo>
                  <a:cubicBezTo>
                    <a:pt x="2200" y="2637"/>
                    <a:pt x="2650" y="2887"/>
                    <a:pt x="3112" y="3087"/>
                  </a:cubicBezTo>
                  <a:cubicBezTo>
                    <a:pt x="3362" y="3175"/>
                    <a:pt x="3600" y="3250"/>
                    <a:pt x="3849" y="3312"/>
                  </a:cubicBezTo>
                  <a:cubicBezTo>
                    <a:pt x="4112" y="3375"/>
                    <a:pt x="4374" y="3462"/>
                    <a:pt x="4637" y="3512"/>
                  </a:cubicBezTo>
                  <a:cubicBezTo>
                    <a:pt x="4644" y="3513"/>
                    <a:pt x="4651" y="3513"/>
                    <a:pt x="4658" y="3513"/>
                  </a:cubicBezTo>
                  <a:cubicBezTo>
                    <a:pt x="4838" y="3513"/>
                    <a:pt x="4854" y="3199"/>
                    <a:pt x="4649" y="3187"/>
                  </a:cubicBezTo>
                  <a:cubicBezTo>
                    <a:pt x="4399" y="3175"/>
                    <a:pt x="4162" y="3187"/>
                    <a:pt x="3912" y="3125"/>
                  </a:cubicBezTo>
                  <a:cubicBezTo>
                    <a:pt x="3687" y="3075"/>
                    <a:pt x="3450" y="2987"/>
                    <a:pt x="3237" y="2900"/>
                  </a:cubicBezTo>
                  <a:cubicBezTo>
                    <a:pt x="2775" y="2712"/>
                    <a:pt x="2337" y="2462"/>
                    <a:pt x="1950" y="2150"/>
                  </a:cubicBezTo>
                  <a:cubicBezTo>
                    <a:pt x="1350" y="1688"/>
                    <a:pt x="875" y="1088"/>
                    <a:pt x="550" y="413"/>
                  </a:cubicBezTo>
                  <a:cubicBezTo>
                    <a:pt x="475" y="388"/>
                    <a:pt x="413" y="363"/>
                    <a:pt x="363" y="313"/>
                  </a:cubicBezTo>
                  <a:cubicBezTo>
                    <a:pt x="300" y="263"/>
                    <a:pt x="238" y="213"/>
                    <a:pt x="175" y="163"/>
                  </a:cubicBezTo>
                  <a:cubicBezTo>
                    <a:pt x="138" y="126"/>
                    <a:pt x="88" y="76"/>
                    <a:pt x="50" y="38"/>
                  </a:cubicBezTo>
                  <a:cubicBezTo>
                    <a:pt x="25" y="26"/>
                    <a:pt x="13"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9" name="Google Shape;5639;p16"/>
            <p:cNvSpPr/>
            <p:nvPr/>
          </p:nvSpPr>
          <p:spPr>
            <a:xfrm>
              <a:off x="6568150" y="2131375"/>
              <a:ext cx="379675" cy="330500"/>
            </a:xfrm>
            <a:custGeom>
              <a:avLst/>
              <a:gdLst/>
              <a:ahLst/>
              <a:cxnLst/>
              <a:rect l="l" t="t" r="r" b="b"/>
              <a:pathLst>
                <a:path w="15187" h="13220" extrusionOk="0">
                  <a:moveTo>
                    <a:pt x="14928" y="0"/>
                  </a:moveTo>
                  <a:cubicBezTo>
                    <a:pt x="14847" y="0"/>
                    <a:pt x="14763" y="38"/>
                    <a:pt x="14716" y="128"/>
                  </a:cubicBezTo>
                  <a:cubicBezTo>
                    <a:pt x="14141" y="1277"/>
                    <a:pt x="13517" y="2402"/>
                    <a:pt x="12779" y="3477"/>
                  </a:cubicBezTo>
                  <a:cubicBezTo>
                    <a:pt x="12042" y="4539"/>
                    <a:pt x="11230" y="5551"/>
                    <a:pt x="10342" y="6489"/>
                  </a:cubicBezTo>
                  <a:cubicBezTo>
                    <a:pt x="8568" y="8388"/>
                    <a:pt x="6506" y="9988"/>
                    <a:pt x="4219" y="11225"/>
                  </a:cubicBezTo>
                  <a:cubicBezTo>
                    <a:pt x="3582" y="11575"/>
                    <a:pt x="2932" y="11887"/>
                    <a:pt x="2257" y="12175"/>
                  </a:cubicBezTo>
                  <a:cubicBezTo>
                    <a:pt x="1932" y="12312"/>
                    <a:pt x="1607" y="12449"/>
                    <a:pt x="1270" y="12562"/>
                  </a:cubicBezTo>
                  <a:cubicBezTo>
                    <a:pt x="907" y="12687"/>
                    <a:pt x="545" y="12787"/>
                    <a:pt x="183" y="12899"/>
                  </a:cubicBezTo>
                  <a:cubicBezTo>
                    <a:pt x="1" y="12956"/>
                    <a:pt x="36" y="13220"/>
                    <a:pt x="194" y="13220"/>
                  </a:cubicBezTo>
                  <a:cubicBezTo>
                    <a:pt x="210" y="13220"/>
                    <a:pt x="227" y="13217"/>
                    <a:pt x="245" y="13212"/>
                  </a:cubicBezTo>
                  <a:cubicBezTo>
                    <a:pt x="870" y="13012"/>
                    <a:pt x="1482" y="12749"/>
                    <a:pt x="2095" y="12487"/>
                  </a:cubicBezTo>
                  <a:cubicBezTo>
                    <a:pt x="2694" y="12237"/>
                    <a:pt x="3282" y="11962"/>
                    <a:pt x="3857" y="11675"/>
                  </a:cubicBezTo>
                  <a:cubicBezTo>
                    <a:pt x="5031" y="11075"/>
                    <a:pt x="6156" y="10387"/>
                    <a:pt x="7218" y="9625"/>
                  </a:cubicBezTo>
                  <a:cubicBezTo>
                    <a:pt x="9355" y="8076"/>
                    <a:pt x="11267" y="6226"/>
                    <a:pt x="12829" y="4102"/>
                  </a:cubicBezTo>
                  <a:cubicBezTo>
                    <a:pt x="13704" y="2902"/>
                    <a:pt x="14504" y="1615"/>
                    <a:pt x="15116" y="253"/>
                  </a:cubicBezTo>
                  <a:cubicBezTo>
                    <a:pt x="15186" y="105"/>
                    <a:pt x="15062" y="0"/>
                    <a:pt x="14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0" name="Google Shape;5640;p16"/>
            <p:cNvSpPr/>
            <p:nvPr/>
          </p:nvSpPr>
          <p:spPr>
            <a:xfrm>
              <a:off x="6534275" y="2350750"/>
              <a:ext cx="290875" cy="170300"/>
            </a:xfrm>
            <a:custGeom>
              <a:avLst/>
              <a:gdLst/>
              <a:ahLst/>
              <a:cxnLst/>
              <a:rect l="l" t="t" r="r" b="b"/>
              <a:pathLst>
                <a:path w="11635" h="6812" extrusionOk="0">
                  <a:moveTo>
                    <a:pt x="11635" y="0"/>
                  </a:moveTo>
                  <a:cubicBezTo>
                    <a:pt x="10073" y="1288"/>
                    <a:pt x="8473" y="2575"/>
                    <a:pt x="6636" y="3462"/>
                  </a:cubicBezTo>
                  <a:cubicBezTo>
                    <a:pt x="4799" y="4449"/>
                    <a:pt x="2937" y="5536"/>
                    <a:pt x="1088" y="6361"/>
                  </a:cubicBezTo>
                  <a:cubicBezTo>
                    <a:pt x="738" y="6511"/>
                    <a:pt x="313" y="6686"/>
                    <a:pt x="0" y="6811"/>
                  </a:cubicBezTo>
                  <a:cubicBezTo>
                    <a:pt x="313" y="6711"/>
                    <a:pt x="625" y="6611"/>
                    <a:pt x="938" y="6511"/>
                  </a:cubicBezTo>
                  <a:cubicBezTo>
                    <a:pt x="3450" y="5711"/>
                    <a:pt x="5749" y="4562"/>
                    <a:pt x="8036" y="3150"/>
                  </a:cubicBezTo>
                  <a:cubicBezTo>
                    <a:pt x="9373" y="2275"/>
                    <a:pt x="10460" y="1125"/>
                    <a:pt x="116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1" name="Google Shape;5641;p16"/>
            <p:cNvSpPr/>
            <p:nvPr/>
          </p:nvSpPr>
          <p:spPr>
            <a:xfrm>
              <a:off x="6191550" y="2518525"/>
              <a:ext cx="291500" cy="48300"/>
            </a:xfrm>
            <a:custGeom>
              <a:avLst/>
              <a:gdLst/>
              <a:ahLst/>
              <a:cxnLst/>
              <a:rect l="l" t="t" r="r" b="b"/>
              <a:pathLst>
                <a:path w="11660" h="1932" extrusionOk="0">
                  <a:moveTo>
                    <a:pt x="1" y="0"/>
                  </a:moveTo>
                  <a:lnTo>
                    <a:pt x="1" y="0"/>
                  </a:lnTo>
                  <a:cubicBezTo>
                    <a:pt x="225" y="150"/>
                    <a:pt x="450" y="300"/>
                    <a:pt x="675" y="450"/>
                  </a:cubicBezTo>
                  <a:cubicBezTo>
                    <a:pt x="2202" y="1539"/>
                    <a:pt x="3970" y="1932"/>
                    <a:pt x="5782" y="1932"/>
                  </a:cubicBezTo>
                  <a:cubicBezTo>
                    <a:pt x="6195" y="1932"/>
                    <a:pt x="6609" y="1912"/>
                    <a:pt x="7024" y="1875"/>
                  </a:cubicBezTo>
                  <a:cubicBezTo>
                    <a:pt x="8561" y="1812"/>
                    <a:pt x="10073" y="1312"/>
                    <a:pt x="11660" y="837"/>
                  </a:cubicBezTo>
                  <a:lnTo>
                    <a:pt x="11660" y="837"/>
                  </a:lnTo>
                  <a:cubicBezTo>
                    <a:pt x="10723" y="975"/>
                    <a:pt x="9835" y="1137"/>
                    <a:pt x="8873" y="1237"/>
                  </a:cubicBezTo>
                  <a:cubicBezTo>
                    <a:pt x="7973" y="1312"/>
                    <a:pt x="7086" y="1312"/>
                    <a:pt x="6186" y="1350"/>
                  </a:cubicBezTo>
                  <a:cubicBezTo>
                    <a:pt x="5848" y="1363"/>
                    <a:pt x="5524" y="1371"/>
                    <a:pt x="5209" y="1371"/>
                  </a:cubicBezTo>
                  <a:cubicBezTo>
                    <a:pt x="3741" y="1371"/>
                    <a:pt x="2478" y="1194"/>
                    <a:pt x="1038" y="525"/>
                  </a:cubicBezTo>
                  <a:cubicBezTo>
                    <a:pt x="688" y="363"/>
                    <a:pt x="325"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2" name="Google Shape;5642;p16"/>
            <p:cNvSpPr/>
            <p:nvPr/>
          </p:nvSpPr>
          <p:spPr>
            <a:xfrm>
              <a:off x="6624250" y="2273275"/>
              <a:ext cx="239325" cy="175900"/>
            </a:xfrm>
            <a:custGeom>
              <a:avLst/>
              <a:gdLst/>
              <a:ahLst/>
              <a:cxnLst/>
              <a:rect l="l" t="t" r="r" b="b"/>
              <a:pathLst>
                <a:path w="9573" h="7036" extrusionOk="0">
                  <a:moveTo>
                    <a:pt x="9573" y="0"/>
                  </a:moveTo>
                  <a:lnTo>
                    <a:pt x="9573" y="0"/>
                  </a:lnTo>
                  <a:cubicBezTo>
                    <a:pt x="9435" y="125"/>
                    <a:pt x="9298" y="263"/>
                    <a:pt x="9161" y="388"/>
                  </a:cubicBezTo>
                  <a:cubicBezTo>
                    <a:pt x="7723" y="1787"/>
                    <a:pt x="6249" y="2887"/>
                    <a:pt x="4587" y="4024"/>
                  </a:cubicBezTo>
                  <a:cubicBezTo>
                    <a:pt x="3100" y="5086"/>
                    <a:pt x="1625" y="6186"/>
                    <a:pt x="0" y="7036"/>
                  </a:cubicBezTo>
                  <a:cubicBezTo>
                    <a:pt x="3525" y="5674"/>
                    <a:pt x="6674" y="3312"/>
                    <a:pt x="9161" y="463"/>
                  </a:cubicBezTo>
                  <a:cubicBezTo>
                    <a:pt x="9298" y="313"/>
                    <a:pt x="9460" y="125"/>
                    <a:pt x="9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3" name="Google Shape;5643;p16"/>
            <p:cNvSpPr/>
            <p:nvPr/>
          </p:nvSpPr>
          <p:spPr>
            <a:xfrm>
              <a:off x="6686725" y="2323875"/>
              <a:ext cx="136875" cy="104075"/>
            </a:xfrm>
            <a:custGeom>
              <a:avLst/>
              <a:gdLst/>
              <a:ahLst/>
              <a:cxnLst/>
              <a:rect l="l" t="t" r="r" b="b"/>
              <a:pathLst>
                <a:path w="5475" h="4163" extrusionOk="0">
                  <a:moveTo>
                    <a:pt x="5474" y="1"/>
                  </a:moveTo>
                  <a:cubicBezTo>
                    <a:pt x="5312" y="151"/>
                    <a:pt x="5149" y="288"/>
                    <a:pt x="4975" y="426"/>
                  </a:cubicBezTo>
                  <a:cubicBezTo>
                    <a:pt x="3450" y="1663"/>
                    <a:pt x="1663" y="2962"/>
                    <a:pt x="1" y="4162"/>
                  </a:cubicBezTo>
                  <a:cubicBezTo>
                    <a:pt x="2025" y="3137"/>
                    <a:pt x="3875" y="1738"/>
                    <a:pt x="5412" y="76"/>
                  </a:cubicBezTo>
                  <a:cubicBezTo>
                    <a:pt x="5437" y="38"/>
                    <a:pt x="5462" y="26"/>
                    <a:pt x="5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4" name="Google Shape;5644;p16"/>
            <p:cNvSpPr/>
            <p:nvPr/>
          </p:nvSpPr>
          <p:spPr>
            <a:xfrm>
              <a:off x="6182800" y="2433550"/>
              <a:ext cx="284650" cy="95975"/>
            </a:xfrm>
            <a:custGeom>
              <a:avLst/>
              <a:gdLst/>
              <a:ahLst/>
              <a:cxnLst/>
              <a:rect l="l" t="t" r="r" b="b"/>
              <a:pathLst>
                <a:path w="11386" h="3839" extrusionOk="0">
                  <a:moveTo>
                    <a:pt x="1" y="0"/>
                  </a:moveTo>
                  <a:lnTo>
                    <a:pt x="1" y="0"/>
                  </a:lnTo>
                  <a:cubicBezTo>
                    <a:pt x="101" y="262"/>
                    <a:pt x="201" y="512"/>
                    <a:pt x="326" y="762"/>
                  </a:cubicBezTo>
                  <a:cubicBezTo>
                    <a:pt x="1000" y="1812"/>
                    <a:pt x="1975" y="2724"/>
                    <a:pt x="3100" y="3274"/>
                  </a:cubicBezTo>
                  <a:cubicBezTo>
                    <a:pt x="3993" y="3675"/>
                    <a:pt x="4959" y="3839"/>
                    <a:pt x="5932" y="3839"/>
                  </a:cubicBezTo>
                  <a:cubicBezTo>
                    <a:pt x="6838" y="3839"/>
                    <a:pt x="7749" y="3697"/>
                    <a:pt x="8611" y="3474"/>
                  </a:cubicBezTo>
                  <a:lnTo>
                    <a:pt x="8611" y="3474"/>
                  </a:lnTo>
                  <a:cubicBezTo>
                    <a:pt x="8144" y="3525"/>
                    <a:pt x="7690" y="3550"/>
                    <a:pt x="7243" y="3550"/>
                  </a:cubicBezTo>
                  <a:cubicBezTo>
                    <a:pt x="6696" y="3550"/>
                    <a:pt x="6160" y="3512"/>
                    <a:pt x="5624" y="3437"/>
                  </a:cubicBezTo>
                  <a:lnTo>
                    <a:pt x="5624" y="3437"/>
                  </a:lnTo>
                  <a:cubicBezTo>
                    <a:pt x="5816" y="3451"/>
                    <a:pt x="6008" y="3458"/>
                    <a:pt x="6202" y="3458"/>
                  </a:cubicBezTo>
                  <a:cubicBezTo>
                    <a:pt x="7679" y="3458"/>
                    <a:pt x="9220" y="3056"/>
                    <a:pt x="10723" y="2537"/>
                  </a:cubicBezTo>
                  <a:cubicBezTo>
                    <a:pt x="10923" y="2474"/>
                    <a:pt x="11285" y="2362"/>
                    <a:pt x="11385" y="2324"/>
                  </a:cubicBezTo>
                  <a:lnTo>
                    <a:pt x="11385" y="2324"/>
                  </a:lnTo>
                  <a:cubicBezTo>
                    <a:pt x="10873" y="2437"/>
                    <a:pt x="9998" y="2587"/>
                    <a:pt x="9736" y="2624"/>
                  </a:cubicBezTo>
                  <a:cubicBezTo>
                    <a:pt x="8556" y="2813"/>
                    <a:pt x="7377" y="2975"/>
                    <a:pt x="6240" y="2975"/>
                  </a:cubicBezTo>
                  <a:cubicBezTo>
                    <a:pt x="4594" y="2975"/>
                    <a:pt x="3038" y="2636"/>
                    <a:pt x="1700" y="1550"/>
                  </a:cubicBezTo>
                  <a:lnTo>
                    <a:pt x="1700" y="1550"/>
                  </a:lnTo>
                  <a:cubicBezTo>
                    <a:pt x="2325" y="2224"/>
                    <a:pt x="3012" y="2687"/>
                    <a:pt x="3750" y="2987"/>
                  </a:cubicBezTo>
                  <a:cubicBezTo>
                    <a:pt x="3687" y="2974"/>
                    <a:pt x="3637" y="2962"/>
                    <a:pt x="3575" y="2937"/>
                  </a:cubicBezTo>
                  <a:cubicBezTo>
                    <a:pt x="2662" y="2612"/>
                    <a:pt x="1500" y="1775"/>
                    <a:pt x="638" y="912"/>
                  </a:cubicBezTo>
                  <a:cubicBezTo>
                    <a:pt x="413" y="687"/>
                    <a:pt x="188" y="31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5" name="Google Shape;5645;p16"/>
            <p:cNvSpPr/>
            <p:nvPr/>
          </p:nvSpPr>
          <p:spPr>
            <a:xfrm>
              <a:off x="6493350" y="2401675"/>
              <a:ext cx="199650" cy="77825"/>
            </a:xfrm>
            <a:custGeom>
              <a:avLst/>
              <a:gdLst/>
              <a:ahLst/>
              <a:cxnLst/>
              <a:rect l="l" t="t" r="r" b="b"/>
              <a:pathLst>
                <a:path w="7986" h="3113" extrusionOk="0">
                  <a:moveTo>
                    <a:pt x="7986" y="0"/>
                  </a:moveTo>
                  <a:cubicBezTo>
                    <a:pt x="7836" y="100"/>
                    <a:pt x="7673" y="188"/>
                    <a:pt x="7523" y="275"/>
                  </a:cubicBezTo>
                  <a:cubicBezTo>
                    <a:pt x="6324" y="988"/>
                    <a:pt x="5062" y="1400"/>
                    <a:pt x="3699" y="1825"/>
                  </a:cubicBezTo>
                  <a:cubicBezTo>
                    <a:pt x="2500" y="2225"/>
                    <a:pt x="1375" y="2687"/>
                    <a:pt x="0" y="3112"/>
                  </a:cubicBezTo>
                  <a:cubicBezTo>
                    <a:pt x="2712" y="2712"/>
                    <a:pt x="5424" y="1987"/>
                    <a:pt x="7673" y="225"/>
                  </a:cubicBezTo>
                  <a:cubicBezTo>
                    <a:pt x="7786" y="150"/>
                    <a:pt x="7886" y="75"/>
                    <a:pt x="7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6" name="Google Shape;5646;p16"/>
            <p:cNvSpPr/>
            <p:nvPr/>
          </p:nvSpPr>
          <p:spPr>
            <a:xfrm>
              <a:off x="6194050" y="2470725"/>
              <a:ext cx="150925" cy="68125"/>
            </a:xfrm>
            <a:custGeom>
              <a:avLst/>
              <a:gdLst/>
              <a:ahLst/>
              <a:cxnLst/>
              <a:rect l="l" t="t" r="r" b="b"/>
              <a:pathLst>
                <a:path w="6037" h="2725" extrusionOk="0">
                  <a:moveTo>
                    <a:pt x="0" y="0"/>
                  </a:moveTo>
                  <a:lnTo>
                    <a:pt x="0" y="0"/>
                  </a:lnTo>
                  <a:cubicBezTo>
                    <a:pt x="363" y="775"/>
                    <a:pt x="1038" y="1337"/>
                    <a:pt x="1763" y="1775"/>
                  </a:cubicBezTo>
                  <a:cubicBezTo>
                    <a:pt x="1338" y="1587"/>
                    <a:pt x="938" y="1375"/>
                    <a:pt x="613" y="1075"/>
                  </a:cubicBezTo>
                  <a:lnTo>
                    <a:pt x="613" y="1075"/>
                  </a:lnTo>
                  <a:cubicBezTo>
                    <a:pt x="1525" y="2237"/>
                    <a:pt x="3075" y="2662"/>
                    <a:pt x="4499" y="2712"/>
                  </a:cubicBezTo>
                  <a:cubicBezTo>
                    <a:pt x="4599" y="2724"/>
                    <a:pt x="4724" y="2724"/>
                    <a:pt x="4824" y="2724"/>
                  </a:cubicBezTo>
                  <a:cubicBezTo>
                    <a:pt x="4662" y="2699"/>
                    <a:pt x="4499" y="2674"/>
                    <a:pt x="4337" y="2637"/>
                  </a:cubicBezTo>
                  <a:cubicBezTo>
                    <a:pt x="4199" y="2612"/>
                    <a:pt x="4049" y="2574"/>
                    <a:pt x="3912" y="2537"/>
                  </a:cubicBezTo>
                  <a:lnTo>
                    <a:pt x="3912" y="2537"/>
                  </a:lnTo>
                  <a:cubicBezTo>
                    <a:pt x="4252" y="2589"/>
                    <a:pt x="4592" y="2611"/>
                    <a:pt x="4931" y="2611"/>
                  </a:cubicBezTo>
                  <a:cubicBezTo>
                    <a:pt x="5079" y="2611"/>
                    <a:pt x="5227" y="2607"/>
                    <a:pt x="5374" y="2599"/>
                  </a:cubicBezTo>
                  <a:cubicBezTo>
                    <a:pt x="5587" y="2599"/>
                    <a:pt x="5824" y="2599"/>
                    <a:pt x="6036" y="2587"/>
                  </a:cubicBezTo>
                  <a:cubicBezTo>
                    <a:pt x="5724" y="2562"/>
                    <a:pt x="5424" y="2512"/>
                    <a:pt x="5124" y="2462"/>
                  </a:cubicBezTo>
                  <a:cubicBezTo>
                    <a:pt x="3899" y="2300"/>
                    <a:pt x="2937" y="1987"/>
                    <a:pt x="1887" y="1437"/>
                  </a:cubicBezTo>
                  <a:cubicBezTo>
                    <a:pt x="1150" y="1037"/>
                    <a:pt x="513" y="66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7" name="Google Shape;5647;p16"/>
            <p:cNvSpPr/>
            <p:nvPr/>
          </p:nvSpPr>
          <p:spPr>
            <a:xfrm>
              <a:off x="6641425" y="2202350"/>
              <a:ext cx="197800" cy="120475"/>
            </a:xfrm>
            <a:custGeom>
              <a:avLst/>
              <a:gdLst/>
              <a:ahLst/>
              <a:cxnLst/>
              <a:rect l="l" t="t" r="r" b="b"/>
              <a:pathLst>
                <a:path w="7912" h="4819" extrusionOk="0">
                  <a:moveTo>
                    <a:pt x="7911" y="1"/>
                  </a:moveTo>
                  <a:lnTo>
                    <a:pt x="7911" y="1"/>
                  </a:lnTo>
                  <a:cubicBezTo>
                    <a:pt x="7636" y="288"/>
                    <a:pt x="7349" y="550"/>
                    <a:pt x="7061" y="825"/>
                  </a:cubicBezTo>
                  <a:cubicBezTo>
                    <a:pt x="6062" y="1775"/>
                    <a:pt x="5274" y="2525"/>
                    <a:pt x="4137" y="3250"/>
                  </a:cubicBezTo>
                  <a:cubicBezTo>
                    <a:pt x="2825" y="3987"/>
                    <a:pt x="1575" y="4562"/>
                    <a:pt x="1" y="4812"/>
                  </a:cubicBezTo>
                  <a:cubicBezTo>
                    <a:pt x="105" y="4816"/>
                    <a:pt x="210" y="4818"/>
                    <a:pt x="314" y="4818"/>
                  </a:cubicBezTo>
                  <a:cubicBezTo>
                    <a:pt x="1697" y="4818"/>
                    <a:pt x="3079" y="4438"/>
                    <a:pt x="4287" y="3787"/>
                  </a:cubicBezTo>
                  <a:cubicBezTo>
                    <a:pt x="5524" y="3025"/>
                    <a:pt x="6499" y="1888"/>
                    <a:pt x="7374" y="738"/>
                  </a:cubicBezTo>
                  <a:cubicBezTo>
                    <a:pt x="7549" y="500"/>
                    <a:pt x="7749" y="225"/>
                    <a:pt x="7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8" name="Google Shape;5648;p16"/>
            <p:cNvSpPr/>
            <p:nvPr/>
          </p:nvSpPr>
          <p:spPr>
            <a:xfrm>
              <a:off x="6673600" y="2237025"/>
              <a:ext cx="156875" cy="98450"/>
            </a:xfrm>
            <a:custGeom>
              <a:avLst/>
              <a:gdLst/>
              <a:ahLst/>
              <a:cxnLst/>
              <a:rect l="l" t="t" r="r" b="b"/>
              <a:pathLst>
                <a:path w="6275" h="3938" extrusionOk="0">
                  <a:moveTo>
                    <a:pt x="6274" y="1"/>
                  </a:moveTo>
                  <a:cubicBezTo>
                    <a:pt x="6137" y="163"/>
                    <a:pt x="5987" y="313"/>
                    <a:pt x="5837" y="463"/>
                  </a:cubicBezTo>
                  <a:cubicBezTo>
                    <a:pt x="5112" y="1138"/>
                    <a:pt x="4675" y="1563"/>
                    <a:pt x="3962" y="2050"/>
                  </a:cubicBezTo>
                  <a:cubicBezTo>
                    <a:pt x="2588" y="2937"/>
                    <a:pt x="1488" y="3375"/>
                    <a:pt x="1" y="3937"/>
                  </a:cubicBezTo>
                  <a:cubicBezTo>
                    <a:pt x="2675" y="3625"/>
                    <a:pt x="4512" y="2637"/>
                    <a:pt x="6024" y="388"/>
                  </a:cubicBezTo>
                  <a:cubicBezTo>
                    <a:pt x="6112" y="263"/>
                    <a:pt x="6212" y="113"/>
                    <a:pt x="6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9" name="Google Shape;5649;p16"/>
            <p:cNvSpPr/>
            <p:nvPr/>
          </p:nvSpPr>
          <p:spPr>
            <a:xfrm>
              <a:off x="6715175" y="2281400"/>
              <a:ext cx="96225" cy="57200"/>
            </a:xfrm>
            <a:custGeom>
              <a:avLst/>
              <a:gdLst/>
              <a:ahLst/>
              <a:cxnLst/>
              <a:rect l="l" t="t" r="r" b="b"/>
              <a:pathLst>
                <a:path w="3849" h="2288" extrusionOk="0">
                  <a:moveTo>
                    <a:pt x="3849" y="0"/>
                  </a:moveTo>
                  <a:lnTo>
                    <a:pt x="3849" y="0"/>
                  </a:lnTo>
                  <a:cubicBezTo>
                    <a:pt x="3762" y="75"/>
                    <a:pt x="3674" y="138"/>
                    <a:pt x="3587" y="200"/>
                  </a:cubicBezTo>
                  <a:cubicBezTo>
                    <a:pt x="2449" y="975"/>
                    <a:pt x="1237" y="1775"/>
                    <a:pt x="0" y="2287"/>
                  </a:cubicBezTo>
                  <a:cubicBezTo>
                    <a:pt x="1475" y="2112"/>
                    <a:pt x="2762" y="1212"/>
                    <a:pt x="3737" y="125"/>
                  </a:cubicBezTo>
                  <a:cubicBezTo>
                    <a:pt x="3774" y="88"/>
                    <a:pt x="3812" y="38"/>
                    <a:pt x="38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0" name="Google Shape;5650;p16"/>
            <p:cNvSpPr/>
            <p:nvPr/>
          </p:nvSpPr>
          <p:spPr>
            <a:xfrm>
              <a:off x="6736100" y="2307000"/>
              <a:ext cx="52500" cy="35350"/>
            </a:xfrm>
            <a:custGeom>
              <a:avLst/>
              <a:gdLst/>
              <a:ahLst/>
              <a:cxnLst/>
              <a:rect l="l" t="t" r="r" b="b"/>
              <a:pathLst>
                <a:path w="2100" h="1414" extrusionOk="0">
                  <a:moveTo>
                    <a:pt x="2100" y="1"/>
                  </a:moveTo>
                  <a:lnTo>
                    <a:pt x="2100" y="1"/>
                  </a:lnTo>
                  <a:cubicBezTo>
                    <a:pt x="1550" y="638"/>
                    <a:pt x="800" y="1051"/>
                    <a:pt x="0" y="1413"/>
                  </a:cubicBezTo>
                  <a:cubicBezTo>
                    <a:pt x="863" y="1276"/>
                    <a:pt x="1687" y="751"/>
                    <a:pt x="2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1" name="Google Shape;5651;p16"/>
            <p:cNvSpPr/>
            <p:nvPr/>
          </p:nvSpPr>
          <p:spPr>
            <a:xfrm>
              <a:off x="6871050" y="1951475"/>
              <a:ext cx="69400" cy="189050"/>
            </a:xfrm>
            <a:custGeom>
              <a:avLst/>
              <a:gdLst/>
              <a:ahLst/>
              <a:cxnLst/>
              <a:rect l="l" t="t" r="r" b="b"/>
              <a:pathLst>
                <a:path w="2776" h="7562" extrusionOk="0">
                  <a:moveTo>
                    <a:pt x="1" y="1"/>
                  </a:moveTo>
                  <a:lnTo>
                    <a:pt x="1" y="1"/>
                  </a:lnTo>
                  <a:cubicBezTo>
                    <a:pt x="163" y="201"/>
                    <a:pt x="263" y="326"/>
                    <a:pt x="426" y="526"/>
                  </a:cubicBezTo>
                  <a:cubicBezTo>
                    <a:pt x="1488" y="1813"/>
                    <a:pt x="1650" y="3237"/>
                    <a:pt x="1326" y="4762"/>
                  </a:cubicBezTo>
                  <a:cubicBezTo>
                    <a:pt x="1151" y="5787"/>
                    <a:pt x="876" y="6649"/>
                    <a:pt x="388" y="7561"/>
                  </a:cubicBezTo>
                  <a:cubicBezTo>
                    <a:pt x="2125" y="5424"/>
                    <a:pt x="2775" y="2300"/>
                    <a:pt x="413" y="351"/>
                  </a:cubicBezTo>
                  <a:cubicBezTo>
                    <a:pt x="276" y="238"/>
                    <a:pt x="126" y="1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2" name="Google Shape;5652;p16"/>
            <p:cNvSpPr/>
            <p:nvPr/>
          </p:nvSpPr>
          <p:spPr>
            <a:xfrm>
              <a:off x="6902925" y="1969275"/>
              <a:ext cx="39700" cy="142800"/>
            </a:xfrm>
            <a:custGeom>
              <a:avLst/>
              <a:gdLst/>
              <a:ahLst/>
              <a:cxnLst/>
              <a:rect l="l" t="t" r="r" b="b"/>
              <a:pathLst>
                <a:path w="1588" h="5712" extrusionOk="0">
                  <a:moveTo>
                    <a:pt x="1" y="1"/>
                  </a:moveTo>
                  <a:lnTo>
                    <a:pt x="1" y="1"/>
                  </a:lnTo>
                  <a:cubicBezTo>
                    <a:pt x="126" y="251"/>
                    <a:pt x="225" y="513"/>
                    <a:pt x="338" y="776"/>
                  </a:cubicBezTo>
                  <a:cubicBezTo>
                    <a:pt x="988" y="2400"/>
                    <a:pt x="1075" y="4050"/>
                    <a:pt x="450" y="5712"/>
                  </a:cubicBezTo>
                  <a:cubicBezTo>
                    <a:pt x="1588" y="4025"/>
                    <a:pt x="1425" y="1938"/>
                    <a:pt x="225" y="338"/>
                  </a:cubicBezTo>
                  <a:cubicBezTo>
                    <a:pt x="151" y="226"/>
                    <a:pt x="63"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3" name="Google Shape;5653;p16"/>
            <p:cNvSpPr/>
            <p:nvPr/>
          </p:nvSpPr>
          <p:spPr>
            <a:xfrm>
              <a:off x="6932600" y="1995850"/>
              <a:ext cx="13775" cy="95000"/>
            </a:xfrm>
            <a:custGeom>
              <a:avLst/>
              <a:gdLst/>
              <a:ahLst/>
              <a:cxnLst/>
              <a:rect l="l" t="t" r="r" b="b"/>
              <a:pathLst>
                <a:path w="551" h="3800" extrusionOk="0">
                  <a:moveTo>
                    <a:pt x="1" y="0"/>
                  </a:moveTo>
                  <a:cubicBezTo>
                    <a:pt x="6" y="6"/>
                    <a:pt x="11" y="11"/>
                    <a:pt x="14" y="17"/>
                  </a:cubicBezTo>
                  <a:lnTo>
                    <a:pt x="14" y="17"/>
                  </a:lnTo>
                  <a:cubicBezTo>
                    <a:pt x="14" y="16"/>
                    <a:pt x="14" y="14"/>
                    <a:pt x="13" y="13"/>
                  </a:cubicBezTo>
                  <a:cubicBezTo>
                    <a:pt x="13" y="13"/>
                    <a:pt x="13" y="0"/>
                    <a:pt x="1" y="0"/>
                  </a:cubicBezTo>
                  <a:close/>
                  <a:moveTo>
                    <a:pt x="14" y="17"/>
                  </a:moveTo>
                  <a:cubicBezTo>
                    <a:pt x="51" y="177"/>
                    <a:pt x="63" y="301"/>
                    <a:pt x="88" y="450"/>
                  </a:cubicBezTo>
                  <a:cubicBezTo>
                    <a:pt x="276" y="1425"/>
                    <a:pt x="351" y="2712"/>
                    <a:pt x="226" y="3799"/>
                  </a:cubicBezTo>
                  <a:cubicBezTo>
                    <a:pt x="388" y="3262"/>
                    <a:pt x="551" y="2699"/>
                    <a:pt x="538" y="2125"/>
                  </a:cubicBezTo>
                  <a:cubicBezTo>
                    <a:pt x="513" y="1425"/>
                    <a:pt x="301" y="738"/>
                    <a:pt x="51" y="88"/>
                  </a:cubicBezTo>
                  <a:cubicBezTo>
                    <a:pt x="31" y="59"/>
                    <a:pt x="27" y="37"/>
                    <a:pt x="14" y="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4" name="Google Shape;5654;p16"/>
            <p:cNvSpPr/>
            <p:nvPr/>
          </p:nvSpPr>
          <p:spPr>
            <a:xfrm>
              <a:off x="6941975" y="2005525"/>
              <a:ext cx="15025" cy="57500"/>
            </a:xfrm>
            <a:custGeom>
              <a:avLst/>
              <a:gdLst/>
              <a:ahLst/>
              <a:cxnLst/>
              <a:rect l="l" t="t" r="r" b="b"/>
              <a:pathLst>
                <a:path w="601" h="2300" extrusionOk="0">
                  <a:moveTo>
                    <a:pt x="1" y="1"/>
                  </a:moveTo>
                  <a:lnTo>
                    <a:pt x="1" y="1"/>
                  </a:lnTo>
                  <a:cubicBezTo>
                    <a:pt x="313" y="788"/>
                    <a:pt x="363" y="1450"/>
                    <a:pt x="413" y="2300"/>
                  </a:cubicBezTo>
                  <a:cubicBezTo>
                    <a:pt x="600" y="1538"/>
                    <a:pt x="426" y="5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5" name="Google Shape;5655;p16"/>
            <p:cNvSpPr/>
            <p:nvPr/>
          </p:nvSpPr>
          <p:spPr>
            <a:xfrm>
              <a:off x="6149675" y="2376050"/>
              <a:ext cx="35025" cy="100000"/>
            </a:xfrm>
            <a:custGeom>
              <a:avLst/>
              <a:gdLst/>
              <a:ahLst/>
              <a:cxnLst/>
              <a:rect l="l" t="t" r="r" b="b"/>
              <a:pathLst>
                <a:path w="1401" h="4000" extrusionOk="0">
                  <a:moveTo>
                    <a:pt x="38" y="1"/>
                  </a:moveTo>
                  <a:lnTo>
                    <a:pt x="38" y="1"/>
                  </a:lnTo>
                  <a:cubicBezTo>
                    <a:pt x="1" y="600"/>
                    <a:pt x="26" y="1200"/>
                    <a:pt x="188" y="1788"/>
                  </a:cubicBezTo>
                  <a:cubicBezTo>
                    <a:pt x="438" y="2587"/>
                    <a:pt x="851" y="3362"/>
                    <a:pt x="1401" y="4000"/>
                  </a:cubicBezTo>
                  <a:cubicBezTo>
                    <a:pt x="688" y="2850"/>
                    <a:pt x="388" y="1638"/>
                    <a:pt x="276" y="338"/>
                  </a:cubicBezTo>
                  <a:cubicBezTo>
                    <a:pt x="188" y="226"/>
                    <a:pt x="113" y="1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6" name="Google Shape;5656;p16"/>
            <p:cNvSpPr/>
            <p:nvPr/>
          </p:nvSpPr>
          <p:spPr>
            <a:xfrm>
              <a:off x="6161875" y="2391050"/>
              <a:ext cx="9700" cy="45000"/>
            </a:xfrm>
            <a:custGeom>
              <a:avLst/>
              <a:gdLst/>
              <a:ahLst/>
              <a:cxnLst/>
              <a:rect l="l" t="t" r="r" b="b"/>
              <a:pathLst>
                <a:path w="388" h="1800" extrusionOk="0">
                  <a:moveTo>
                    <a:pt x="0" y="0"/>
                  </a:moveTo>
                  <a:lnTo>
                    <a:pt x="0" y="0"/>
                  </a:lnTo>
                  <a:cubicBezTo>
                    <a:pt x="13" y="625"/>
                    <a:pt x="125" y="1238"/>
                    <a:pt x="388" y="1800"/>
                  </a:cubicBezTo>
                  <a:cubicBezTo>
                    <a:pt x="275" y="1275"/>
                    <a:pt x="213" y="725"/>
                    <a:pt x="175" y="175"/>
                  </a:cubicBezTo>
                  <a:cubicBezTo>
                    <a:pt x="113" y="125"/>
                    <a:pt x="50" y="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7" name="Google Shape;5657;p16"/>
            <p:cNvSpPr/>
            <p:nvPr/>
          </p:nvSpPr>
          <p:spPr>
            <a:xfrm>
              <a:off x="6687350" y="2027400"/>
              <a:ext cx="120325" cy="46875"/>
            </a:xfrm>
            <a:custGeom>
              <a:avLst/>
              <a:gdLst/>
              <a:ahLst/>
              <a:cxnLst/>
              <a:rect l="l" t="t" r="r" b="b"/>
              <a:pathLst>
                <a:path w="4813" h="1875" extrusionOk="0">
                  <a:moveTo>
                    <a:pt x="1" y="0"/>
                  </a:moveTo>
                  <a:lnTo>
                    <a:pt x="1" y="0"/>
                  </a:lnTo>
                  <a:cubicBezTo>
                    <a:pt x="151" y="75"/>
                    <a:pt x="301" y="138"/>
                    <a:pt x="451" y="200"/>
                  </a:cubicBezTo>
                  <a:cubicBezTo>
                    <a:pt x="1013" y="450"/>
                    <a:pt x="1613" y="550"/>
                    <a:pt x="2200" y="713"/>
                  </a:cubicBezTo>
                  <a:cubicBezTo>
                    <a:pt x="3050" y="1000"/>
                    <a:pt x="3962" y="1375"/>
                    <a:pt x="4812" y="1875"/>
                  </a:cubicBezTo>
                  <a:cubicBezTo>
                    <a:pt x="4062" y="1238"/>
                    <a:pt x="3100" y="675"/>
                    <a:pt x="2238" y="450"/>
                  </a:cubicBezTo>
                  <a:cubicBezTo>
                    <a:pt x="1650" y="313"/>
                    <a:pt x="1051" y="325"/>
                    <a:pt x="476" y="138"/>
                  </a:cubicBezTo>
                  <a:cubicBezTo>
                    <a:pt x="313" y="100"/>
                    <a:pt x="138" y="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8" name="Google Shape;5658;p16"/>
            <p:cNvSpPr/>
            <p:nvPr/>
          </p:nvSpPr>
          <p:spPr>
            <a:xfrm>
              <a:off x="6615825" y="2099250"/>
              <a:ext cx="108725" cy="131250"/>
            </a:xfrm>
            <a:custGeom>
              <a:avLst/>
              <a:gdLst/>
              <a:ahLst/>
              <a:cxnLst/>
              <a:rect l="l" t="t" r="r" b="b"/>
              <a:pathLst>
                <a:path w="4349" h="5250" extrusionOk="0">
                  <a:moveTo>
                    <a:pt x="0" y="1"/>
                  </a:moveTo>
                  <a:lnTo>
                    <a:pt x="0" y="1"/>
                  </a:lnTo>
                  <a:cubicBezTo>
                    <a:pt x="38" y="113"/>
                    <a:pt x="75" y="238"/>
                    <a:pt x="125" y="363"/>
                  </a:cubicBezTo>
                  <a:cubicBezTo>
                    <a:pt x="412" y="1200"/>
                    <a:pt x="975" y="1888"/>
                    <a:pt x="1525" y="2575"/>
                  </a:cubicBezTo>
                  <a:cubicBezTo>
                    <a:pt x="2274" y="3675"/>
                    <a:pt x="3262" y="4499"/>
                    <a:pt x="4349" y="5249"/>
                  </a:cubicBezTo>
                  <a:cubicBezTo>
                    <a:pt x="3299" y="4224"/>
                    <a:pt x="2462" y="3287"/>
                    <a:pt x="1612" y="2275"/>
                  </a:cubicBezTo>
                  <a:cubicBezTo>
                    <a:pt x="1062" y="1663"/>
                    <a:pt x="537" y="1138"/>
                    <a:pt x="175" y="376"/>
                  </a:cubicBezTo>
                  <a:cubicBezTo>
                    <a:pt x="113" y="263"/>
                    <a:pt x="50"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9" name="Google Shape;5659;p16"/>
            <p:cNvSpPr/>
            <p:nvPr/>
          </p:nvSpPr>
          <p:spPr>
            <a:xfrm>
              <a:off x="6728900" y="2233600"/>
              <a:ext cx="40325" cy="28450"/>
            </a:xfrm>
            <a:custGeom>
              <a:avLst/>
              <a:gdLst/>
              <a:ahLst/>
              <a:cxnLst/>
              <a:rect l="l" t="t" r="r" b="b"/>
              <a:pathLst>
                <a:path w="1613" h="1138" extrusionOk="0">
                  <a:moveTo>
                    <a:pt x="1" y="0"/>
                  </a:moveTo>
                  <a:lnTo>
                    <a:pt x="1" y="0"/>
                  </a:lnTo>
                  <a:cubicBezTo>
                    <a:pt x="388" y="450"/>
                    <a:pt x="888" y="850"/>
                    <a:pt x="1438" y="1137"/>
                  </a:cubicBezTo>
                  <a:cubicBezTo>
                    <a:pt x="1500" y="1087"/>
                    <a:pt x="1550" y="1037"/>
                    <a:pt x="1613" y="987"/>
                  </a:cubicBezTo>
                  <a:cubicBezTo>
                    <a:pt x="1525" y="937"/>
                    <a:pt x="1438" y="900"/>
                    <a:pt x="1351" y="850"/>
                  </a:cubicBezTo>
                  <a:cubicBezTo>
                    <a:pt x="888" y="575"/>
                    <a:pt x="401" y="3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0" name="Google Shape;5660;p16"/>
            <p:cNvSpPr/>
            <p:nvPr/>
          </p:nvSpPr>
          <p:spPr>
            <a:xfrm>
              <a:off x="6656425" y="2149550"/>
              <a:ext cx="124050" cy="105925"/>
            </a:xfrm>
            <a:custGeom>
              <a:avLst/>
              <a:gdLst/>
              <a:ahLst/>
              <a:cxnLst/>
              <a:rect l="l" t="t" r="r" b="b"/>
              <a:pathLst>
                <a:path w="4962" h="4237" extrusionOk="0">
                  <a:moveTo>
                    <a:pt x="1" y="1"/>
                  </a:moveTo>
                  <a:cubicBezTo>
                    <a:pt x="1188" y="1700"/>
                    <a:pt x="2775" y="3275"/>
                    <a:pt x="4637" y="4237"/>
                  </a:cubicBezTo>
                  <a:cubicBezTo>
                    <a:pt x="4749" y="4137"/>
                    <a:pt x="4862" y="4024"/>
                    <a:pt x="4962" y="3925"/>
                  </a:cubicBezTo>
                  <a:cubicBezTo>
                    <a:pt x="4599" y="3725"/>
                    <a:pt x="4237" y="3500"/>
                    <a:pt x="3875" y="3262"/>
                  </a:cubicBezTo>
                  <a:cubicBezTo>
                    <a:pt x="2462" y="2375"/>
                    <a:pt x="1238" y="13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1" name="Google Shape;5661;p16"/>
            <p:cNvSpPr/>
            <p:nvPr/>
          </p:nvSpPr>
          <p:spPr>
            <a:xfrm>
              <a:off x="6703925" y="2185175"/>
              <a:ext cx="85000" cy="61250"/>
            </a:xfrm>
            <a:custGeom>
              <a:avLst/>
              <a:gdLst/>
              <a:ahLst/>
              <a:cxnLst/>
              <a:rect l="l" t="t" r="r" b="b"/>
              <a:pathLst>
                <a:path w="3400" h="2450" extrusionOk="0">
                  <a:moveTo>
                    <a:pt x="0" y="0"/>
                  </a:moveTo>
                  <a:lnTo>
                    <a:pt x="0" y="0"/>
                  </a:lnTo>
                  <a:cubicBezTo>
                    <a:pt x="937" y="937"/>
                    <a:pt x="1975" y="1825"/>
                    <a:pt x="3124" y="2450"/>
                  </a:cubicBezTo>
                  <a:cubicBezTo>
                    <a:pt x="3212" y="2362"/>
                    <a:pt x="3312" y="2287"/>
                    <a:pt x="3399" y="2200"/>
                  </a:cubicBezTo>
                  <a:cubicBezTo>
                    <a:pt x="2212" y="1575"/>
                    <a:pt x="1087" y="7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2" name="Google Shape;5662;p16"/>
            <p:cNvSpPr/>
            <p:nvPr/>
          </p:nvSpPr>
          <p:spPr>
            <a:xfrm>
              <a:off x="6733275" y="2193300"/>
              <a:ext cx="66275" cy="44700"/>
            </a:xfrm>
            <a:custGeom>
              <a:avLst/>
              <a:gdLst/>
              <a:ahLst/>
              <a:cxnLst/>
              <a:rect l="l" t="t" r="r" b="b"/>
              <a:pathLst>
                <a:path w="2651" h="1788" extrusionOk="0">
                  <a:moveTo>
                    <a:pt x="1" y="0"/>
                  </a:moveTo>
                  <a:lnTo>
                    <a:pt x="1" y="0"/>
                  </a:lnTo>
                  <a:cubicBezTo>
                    <a:pt x="688" y="700"/>
                    <a:pt x="1463" y="1337"/>
                    <a:pt x="2350" y="1787"/>
                  </a:cubicBezTo>
                  <a:cubicBezTo>
                    <a:pt x="2450" y="1700"/>
                    <a:pt x="2550" y="1637"/>
                    <a:pt x="2650" y="1562"/>
                  </a:cubicBezTo>
                  <a:cubicBezTo>
                    <a:pt x="1725" y="1137"/>
                    <a:pt x="838" y="61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3" name="Google Shape;5663;p16"/>
            <p:cNvSpPr/>
            <p:nvPr/>
          </p:nvSpPr>
          <p:spPr>
            <a:xfrm>
              <a:off x="6758900" y="2202975"/>
              <a:ext cx="46900" cy="26575"/>
            </a:xfrm>
            <a:custGeom>
              <a:avLst/>
              <a:gdLst/>
              <a:ahLst/>
              <a:cxnLst/>
              <a:rect l="l" t="t" r="r" b="b"/>
              <a:pathLst>
                <a:path w="1876" h="1063" extrusionOk="0">
                  <a:moveTo>
                    <a:pt x="1" y="0"/>
                  </a:moveTo>
                  <a:cubicBezTo>
                    <a:pt x="550" y="400"/>
                    <a:pt x="1125" y="750"/>
                    <a:pt x="1738" y="1063"/>
                  </a:cubicBezTo>
                  <a:cubicBezTo>
                    <a:pt x="1775" y="1013"/>
                    <a:pt x="1825" y="963"/>
                    <a:pt x="1875" y="900"/>
                  </a:cubicBezTo>
                  <a:cubicBezTo>
                    <a:pt x="1250" y="600"/>
                    <a:pt x="613" y="3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4" name="Google Shape;5664;p16"/>
            <p:cNvSpPr/>
            <p:nvPr/>
          </p:nvSpPr>
          <p:spPr>
            <a:xfrm>
              <a:off x="6782025" y="2202975"/>
              <a:ext cx="30625" cy="18150"/>
            </a:xfrm>
            <a:custGeom>
              <a:avLst/>
              <a:gdLst/>
              <a:ahLst/>
              <a:cxnLst/>
              <a:rect l="l" t="t" r="r" b="b"/>
              <a:pathLst>
                <a:path w="1225" h="726" extrusionOk="0">
                  <a:moveTo>
                    <a:pt x="0" y="0"/>
                  </a:moveTo>
                  <a:lnTo>
                    <a:pt x="0" y="0"/>
                  </a:lnTo>
                  <a:cubicBezTo>
                    <a:pt x="325" y="288"/>
                    <a:pt x="700" y="525"/>
                    <a:pt x="1100" y="725"/>
                  </a:cubicBezTo>
                  <a:cubicBezTo>
                    <a:pt x="1150" y="675"/>
                    <a:pt x="1188" y="625"/>
                    <a:pt x="1225" y="575"/>
                  </a:cubicBezTo>
                  <a:cubicBezTo>
                    <a:pt x="813" y="400"/>
                    <a:pt x="388"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5" name="Google Shape;5665;p16"/>
            <p:cNvSpPr/>
            <p:nvPr/>
          </p:nvSpPr>
          <p:spPr>
            <a:xfrm>
              <a:off x="6706100" y="2045525"/>
              <a:ext cx="159975" cy="102500"/>
            </a:xfrm>
            <a:custGeom>
              <a:avLst/>
              <a:gdLst/>
              <a:ahLst/>
              <a:cxnLst/>
              <a:rect l="l" t="t" r="r" b="b"/>
              <a:pathLst>
                <a:path w="6399" h="4100" extrusionOk="0">
                  <a:moveTo>
                    <a:pt x="26" y="0"/>
                  </a:moveTo>
                  <a:cubicBezTo>
                    <a:pt x="17" y="0"/>
                    <a:pt x="9" y="0"/>
                    <a:pt x="1" y="0"/>
                  </a:cubicBezTo>
                  <a:cubicBezTo>
                    <a:pt x="825" y="88"/>
                    <a:pt x="1513" y="425"/>
                    <a:pt x="2225" y="825"/>
                  </a:cubicBezTo>
                  <a:cubicBezTo>
                    <a:pt x="3262" y="1450"/>
                    <a:pt x="3850" y="1925"/>
                    <a:pt x="4824" y="2799"/>
                  </a:cubicBezTo>
                  <a:cubicBezTo>
                    <a:pt x="5324" y="3237"/>
                    <a:pt x="5762" y="3662"/>
                    <a:pt x="6174" y="4099"/>
                  </a:cubicBezTo>
                  <a:cubicBezTo>
                    <a:pt x="6249" y="3962"/>
                    <a:pt x="6324" y="3837"/>
                    <a:pt x="6399" y="3699"/>
                  </a:cubicBezTo>
                  <a:cubicBezTo>
                    <a:pt x="4793" y="1707"/>
                    <a:pt x="2343"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6" name="Google Shape;5666;p16"/>
            <p:cNvSpPr/>
            <p:nvPr/>
          </p:nvSpPr>
          <p:spPr>
            <a:xfrm>
              <a:off x="6810775" y="2077075"/>
              <a:ext cx="60300" cy="58450"/>
            </a:xfrm>
            <a:custGeom>
              <a:avLst/>
              <a:gdLst/>
              <a:ahLst/>
              <a:cxnLst/>
              <a:rect l="l" t="t" r="r" b="b"/>
              <a:pathLst>
                <a:path w="2412" h="2338" extrusionOk="0">
                  <a:moveTo>
                    <a:pt x="0" y="0"/>
                  </a:moveTo>
                  <a:cubicBezTo>
                    <a:pt x="912" y="700"/>
                    <a:pt x="1625" y="1475"/>
                    <a:pt x="2262" y="2337"/>
                  </a:cubicBezTo>
                  <a:cubicBezTo>
                    <a:pt x="2312" y="2237"/>
                    <a:pt x="2362" y="2150"/>
                    <a:pt x="2412" y="2050"/>
                  </a:cubicBezTo>
                  <a:cubicBezTo>
                    <a:pt x="1800" y="1188"/>
                    <a:pt x="987" y="4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7" name="Google Shape;5667;p16"/>
            <p:cNvSpPr/>
            <p:nvPr/>
          </p:nvSpPr>
          <p:spPr>
            <a:xfrm>
              <a:off x="6743275" y="2065825"/>
              <a:ext cx="115625" cy="90625"/>
            </a:xfrm>
            <a:custGeom>
              <a:avLst/>
              <a:gdLst/>
              <a:ahLst/>
              <a:cxnLst/>
              <a:rect l="l" t="t" r="r" b="b"/>
              <a:pathLst>
                <a:path w="4625" h="3625" extrusionOk="0">
                  <a:moveTo>
                    <a:pt x="1" y="0"/>
                  </a:moveTo>
                  <a:lnTo>
                    <a:pt x="1" y="0"/>
                  </a:lnTo>
                  <a:cubicBezTo>
                    <a:pt x="1000" y="613"/>
                    <a:pt x="1888" y="1313"/>
                    <a:pt x="2812" y="2075"/>
                  </a:cubicBezTo>
                  <a:cubicBezTo>
                    <a:pt x="3412" y="2575"/>
                    <a:pt x="3975" y="3087"/>
                    <a:pt x="4487" y="3624"/>
                  </a:cubicBezTo>
                  <a:cubicBezTo>
                    <a:pt x="4537" y="3550"/>
                    <a:pt x="4587" y="3475"/>
                    <a:pt x="4625" y="3387"/>
                  </a:cubicBezTo>
                  <a:cubicBezTo>
                    <a:pt x="3412" y="1912"/>
                    <a:pt x="1738" y="8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8" name="Google Shape;5668;p16"/>
            <p:cNvSpPr/>
            <p:nvPr/>
          </p:nvSpPr>
          <p:spPr>
            <a:xfrm>
              <a:off x="6767950" y="2095825"/>
              <a:ext cx="85950" cy="70300"/>
            </a:xfrm>
            <a:custGeom>
              <a:avLst/>
              <a:gdLst/>
              <a:ahLst/>
              <a:cxnLst/>
              <a:rect l="l" t="t" r="r" b="b"/>
              <a:pathLst>
                <a:path w="3438" h="2812" extrusionOk="0">
                  <a:moveTo>
                    <a:pt x="1" y="0"/>
                  </a:moveTo>
                  <a:cubicBezTo>
                    <a:pt x="1051" y="700"/>
                    <a:pt x="1988" y="1600"/>
                    <a:pt x="2913" y="2462"/>
                  </a:cubicBezTo>
                  <a:cubicBezTo>
                    <a:pt x="3038" y="2587"/>
                    <a:pt x="3150" y="2699"/>
                    <a:pt x="3275" y="2812"/>
                  </a:cubicBezTo>
                  <a:cubicBezTo>
                    <a:pt x="3275" y="2799"/>
                    <a:pt x="3300" y="2787"/>
                    <a:pt x="3313" y="2774"/>
                  </a:cubicBezTo>
                  <a:cubicBezTo>
                    <a:pt x="3350" y="2699"/>
                    <a:pt x="3400" y="2624"/>
                    <a:pt x="3438" y="2537"/>
                  </a:cubicBezTo>
                  <a:cubicBezTo>
                    <a:pt x="2475" y="1462"/>
                    <a:pt x="1201" y="58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9" name="Google Shape;5669;p16"/>
            <p:cNvSpPr/>
            <p:nvPr/>
          </p:nvSpPr>
          <p:spPr>
            <a:xfrm>
              <a:off x="6785450" y="2122050"/>
              <a:ext cx="61275" cy="55025"/>
            </a:xfrm>
            <a:custGeom>
              <a:avLst/>
              <a:gdLst/>
              <a:ahLst/>
              <a:cxnLst/>
              <a:rect l="l" t="t" r="r" b="b"/>
              <a:pathLst>
                <a:path w="2451" h="2201" extrusionOk="0">
                  <a:moveTo>
                    <a:pt x="1" y="1"/>
                  </a:moveTo>
                  <a:cubicBezTo>
                    <a:pt x="863" y="613"/>
                    <a:pt x="1575" y="1413"/>
                    <a:pt x="2275" y="2200"/>
                  </a:cubicBezTo>
                  <a:cubicBezTo>
                    <a:pt x="2338" y="2113"/>
                    <a:pt x="2388" y="2038"/>
                    <a:pt x="2450" y="1950"/>
                  </a:cubicBezTo>
                  <a:cubicBezTo>
                    <a:pt x="1763" y="1151"/>
                    <a:pt x="951" y="4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0" name="Google Shape;5670;p16"/>
            <p:cNvSpPr/>
            <p:nvPr/>
          </p:nvSpPr>
          <p:spPr>
            <a:xfrm>
              <a:off x="6795775" y="2142050"/>
              <a:ext cx="45000" cy="42825"/>
            </a:xfrm>
            <a:custGeom>
              <a:avLst/>
              <a:gdLst/>
              <a:ahLst/>
              <a:cxnLst/>
              <a:rect l="l" t="t" r="r" b="b"/>
              <a:pathLst>
                <a:path w="1800" h="1713" extrusionOk="0">
                  <a:moveTo>
                    <a:pt x="0" y="1"/>
                  </a:moveTo>
                  <a:lnTo>
                    <a:pt x="0" y="1"/>
                  </a:lnTo>
                  <a:cubicBezTo>
                    <a:pt x="638" y="488"/>
                    <a:pt x="1125" y="1113"/>
                    <a:pt x="1650" y="1713"/>
                  </a:cubicBezTo>
                  <a:cubicBezTo>
                    <a:pt x="1700" y="1638"/>
                    <a:pt x="1750" y="1563"/>
                    <a:pt x="1800" y="1488"/>
                  </a:cubicBezTo>
                  <a:cubicBezTo>
                    <a:pt x="1287" y="900"/>
                    <a:pt x="687" y="3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1" name="Google Shape;5671;p16"/>
            <p:cNvSpPr/>
            <p:nvPr/>
          </p:nvSpPr>
          <p:spPr>
            <a:xfrm>
              <a:off x="6805150" y="2163925"/>
              <a:ext cx="29375" cy="28450"/>
            </a:xfrm>
            <a:custGeom>
              <a:avLst/>
              <a:gdLst/>
              <a:ahLst/>
              <a:cxnLst/>
              <a:rect l="l" t="t" r="r" b="b"/>
              <a:pathLst>
                <a:path w="1175" h="1138" extrusionOk="0">
                  <a:moveTo>
                    <a:pt x="0" y="0"/>
                  </a:moveTo>
                  <a:lnTo>
                    <a:pt x="0" y="0"/>
                  </a:lnTo>
                  <a:cubicBezTo>
                    <a:pt x="375" y="300"/>
                    <a:pt x="662" y="700"/>
                    <a:pt x="987" y="1050"/>
                  </a:cubicBezTo>
                  <a:cubicBezTo>
                    <a:pt x="1012" y="1088"/>
                    <a:pt x="1037" y="1113"/>
                    <a:pt x="1062" y="1138"/>
                  </a:cubicBezTo>
                  <a:cubicBezTo>
                    <a:pt x="1100" y="1088"/>
                    <a:pt x="1137" y="1038"/>
                    <a:pt x="1175" y="988"/>
                  </a:cubicBezTo>
                  <a:cubicBezTo>
                    <a:pt x="825" y="613"/>
                    <a:pt x="437" y="2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2" name="Google Shape;5672;p16"/>
            <p:cNvSpPr/>
            <p:nvPr/>
          </p:nvSpPr>
          <p:spPr>
            <a:xfrm>
              <a:off x="6806700" y="2178300"/>
              <a:ext cx="22825" cy="19700"/>
            </a:xfrm>
            <a:custGeom>
              <a:avLst/>
              <a:gdLst/>
              <a:ahLst/>
              <a:cxnLst/>
              <a:rect l="l" t="t" r="r" b="b"/>
              <a:pathLst>
                <a:path w="913" h="788" extrusionOk="0">
                  <a:moveTo>
                    <a:pt x="1" y="0"/>
                  </a:moveTo>
                  <a:cubicBezTo>
                    <a:pt x="275" y="263"/>
                    <a:pt x="563" y="525"/>
                    <a:pt x="838" y="788"/>
                  </a:cubicBezTo>
                  <a:cubicBezTo>
                    <a:pt x="863" y="750"/>
                    <a:pt x="888" y="725"/>
                    <a:pt x="913" y="688"/>
                  </a:cubicBezTo>
                  <a:cubicBezTo>
                    <a:pt x="638" y="425"/>
                    <a:pt x="338"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3" name="Google Shape;5673;p16"/>
            <p:cNvSpPr/>
            <p:nvPr/>
          </p:nvSpPr>
          <p:spPr>
            <a:xfrm>
              <a:off x="6802950" y="2195475"/>
              <a:ext cx="19075" cy="12200"/>
            </a:xfrm>
            <a:custGeom>
              <a:avLst/>
              <a:gdLst/>
              <a:ahLst/>
              <a:cxnLst/>
              <a:rect l="l" t="t" r="r" b="b"/>
              <a:pathLst>
                <a:path w="763" h="488" extrusionOk="0">
                  <a:moveTo>
                    <a:pt x="1" y="1"/>
                  </a:moveTo>
                  <a:cubicBezTo>
                    <a:pt x="226" y="163"/>
                    <a:pt x="463" y="325"/>
                    <a:pt x="700" y="488"/>
                  </a:cubicBezTo>
                  <a:cubicBezTo>
                    <a:pt x="713" y="463"/>
                    <a:pt x="738" y="438"/>
                    <a:pt x="763" y="413"/>
                  </a:cubicBezTo>
                  <a:cubicBezTo>
                    <a:pt x="525" y="251"/>
                    <a:pt x="276"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4" name="Google Shape;5674;p16"/>
            <p:cNvSpPr/>
            <p:nvPr/>
          </p:nvSpPr>
          <p:spPr>
            <a:xfrm>
              <a:off x="6769525" y="2039575"/>
              <a:ext cx="109675" cy="79700"/>
            </a:xfrm>
            <a:custGeom>
              <a:avLst/>
              <a:gdLst/>
              <a:ahLst/>
              <a:cxnLst/>
              <a:rect l="l" t="t" r="r" b="b"/>
              <a:pathLst>
                <a:path w="4387" h="3188" extrusionOk="0">
                  <a:moveTo>
                    <a:pt x="0" y="1"/>
                  </a:moveTo>
                  <a:lnTo>
                    <a:pt x="0" y="1"/>
                  </a:lnTo>
                  <a:cubicBezTo>
                    <a:pt x="1113" y="638"/>
                    <a:pt x="2087" y="1213"/>
                    <a:pt x="3025" y="2025"/>
                  </a:cubicBezTo>
                  <a:cubicBezTo>
                    <a:pt x="3487" y="2400"/>
                    <a:pt x="3899" y="2775"/>
                    <a:pt x="4262" y="3187"/>
                  </a:cubicBezTo>
                  <a:cubicBezTo>
                    <a:pt x="4299" y="3112"/>
                    <a:pt x="4337" y="3025"/>
                    <a:pt x="4387" y="2950"/>
                  </a:cubicBezTo>
                  <a:cubicBezTo>
                    <a:pt x="3912" y="2363"/>
                    <a:pt x="3362" y="1863"/>
                    <a:pt x="2762" y="1425"/>
                  </a:cubicBezTo>
                  <a:cubicBezTo>
                    <a:pt x="1925" y="801"/>
                    <a:pt x="950" y="4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5" name="Google Shape;5675;p16"/>
            <p:cNvSpPr/>
            <p:nvPr/>
          </p:nvSpPr>
          <p:spPr>
            <a:xfrm>
              <a:off x="6797950" y="2042075"/>
              <a:ext cx="87825" cy="64075"/>
            </a:xfrm>
            <a:custGeom>
              <a:avLst/>
              <a:gdLst/>
              <a:ahLst/>
              <a:cxnLst/>
              <a:rect l="l" t="t" r="r" b="b"/>
              <a:pathLst>
                <a:path w="3513" h="2563" extrusionOk="0">
                  <a:moveTo>
                    <a:pt x="1" y="1"/>
                  </a:moveTo>
                  <a:lnTo>
                    <a:pt x="1" y="1"/>
                  </a:lnTo>
                  <a:cubicBezTo>
                    <a:pt x="1225" y="713"/>
                    <a:pt x="2300" y="1625"/>
                    <a:pt x="3387" y="2563"/>
                  </a:cubicBezTo>
                  <a:cubicBezTo>
                    <a:pt x="3425" y="2500"/>
                    <a:pt x="3462" y="2425"/>
                    <a:pt x="3500" y="2350"/>
                  </a:cubicBezTo>
                  <a:cubicBezTo>
                    <a:pt x="3500" y="2338"/>
                    <a:pt x="3512" y="2325"/>
                    <a:pt x="3512" y="2325"/>
                  </a:cubicBezTo>
                  <a:cubicBezTo>
                    <a:pt x="2537" y="1288"/>
                    <a:pt x="1375" y="4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6" name="Google Shape;5676;p16"/>
            <p:cNvSpPr/>
            <p:nvPr/>
          </p:nvSpPr>
          <p:spPr>
            <a:xfrm>
              <a:off x="6823875" y="2043025"/>
              <a:ext cx="65950" cy="55325"/>
            </a:xfrm>
            <a:custGeom>
              <a:avLst/>
              <a:gdLst/>
              <a:ahLst/>
              <a:cxnLst/>
              <a:rect l="l" t="t" r="r" b="b"/>
              <a:pathLst>
                <a:path w="2638" h="2213" extrusionOk="0">
                  <a:moveTo>
                    <a:pt x="1" y="0"/>
                  </a:moveTo>
                  <a:lnTo>
                    <a:pt x="1" y="0"/>
                  </a:lnTo>
                  <a:cubicBezTo>
                    <a:pt x="876" y="688"/>
                    <a:pt x="1688" y="1450"/>
                    <a:pt x="2513" y="2212"/>
                  </a:cubicBezTo>
                  <a:cubicBezTo>
                    <a:pt x="2550" y="2125"/>
                    <a:pt x="2600" y="2037"/>
                    <a:pt x="2638" y="1962"/>
                  </a:cubicBezTo>
                  <a:cubicBezTo>
                    <a:pt x="1875" y="1150"/>
                    <a:pt x="1026" y="4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7" name="Google Shape;5677;p16"/>
            <p:cNvSpPr/>
            <p:nvPr/>
          </p:nvSpPr>
          <p:spPr>
            <a:xfrm>
              <a:off x="6793575" y="2006475"/>
              <a:ext cx="105000" cy="70625"/>
            </a:xfrm>
            <a:custGeom>
              <a:avLst/>
              <a:gdLst/>
              <a:ahLst/>
              <a:cxnLst/>
              <a:rect l="l" t="t" r="r" b="b"/>
              <a:pathLst>
                <a:path w="4200" h="2825" extrusionOk="0">
                  <a:moveTo>
                    <a:pt x="1" y="0"/>
                  </a:moveTo>
                  <a:lnTo>
                    <a:pt x="1" y="0"/>
                  </a:lnTo>
                  <a:cubicBezTo>
                    <a:pt x="1638" y="975"/>
                    <a:pt x="2750" y="1750"/>
                    <a:pt x="4100" y="2824"/>
                  </a:cubicBezTo>
                  <a:cubicBezTo>
                    <a:pt x="4137" y="2737"/>
                    <a:pt x="4162" y="2637"/>
                    <a:pt x="4200" y="2549"/>
                  </a:cubicBezTo>
                  <a:cubicBezTo>
                    <a:pt x="4137" y="2524"/>
                    <a:pt x="4100" y="2487"/>
                    <a:pt x="4087" y="2424"/>
                  </a:cubicBezTo>
                  <a:cubicBezTo>
                    <a:pt x="3787" y="2137"/>
                    <a:pt x="3462" y="1850"/>
                    <a:pt x="3112" y="1600"/>
                  </a:cubicBezTo>
                  <a:cubicBezTo>
                    <a:pt x="2163" y="900"/>
                    <a:pt x="1100" y="4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8" name="Google Shape;5678;p16"/>
            <p:cNvSpPr/>
            <p:nvPr/>
          </p:nvSpPr>
          <p:spPr>
            <a:xfrm>
              <a:off x="6829825" y="2003025"/>
              <a:ext cx="66875" cy="49400"/>
            </a:xfrm>
            <a:custGeom>
              <a:avLst/>
              <a:gdLst/>
              <a:ahLst/>
              <a:cxnLst/>
              <a:rect l="l" t="t" r="r" b="b"/>
              <a:pathLst>
                <a:path w="2675" h="1976" extrusionOk="0">
                  <a:moveTo>
                    <a:pt x="0" y="1"/>
                  </a:moveTo>
                  <a:lnTo>
                    <a:pt x="0" y="1"/>
                  </a:lnTo>
                  <a:cubicBezTo>
                    <a:pt x="850" y="613"/>
                    <a:pt x="1800" y="1375"/>
                    <a:pt x="2625" y="1938"/>
                  </a:cubicBezTo>
                  <a:cubicBezTo>
                    <a:pt x="2637" y="1950"/>
                    <a:pt x="2650" y="1963"/>
                    <a:pt x="2662" y="1975"/>
                  </a:cubicBezTo>
                  <a:cubicBezTo>
                    <a:pt x="2675" y="1888"/>
                    <a:pt x="2675" y="1788"/>
                    <a:pt x="2675" y="1700"/>
                  </a:cubicBezTo>
                  <a:cubicBezTo>
                    <a:pt x="1875" y="1013"/>
                    <a:pt x="950" y="4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9" name="Google Shape;5679;p16"/>
            <p:cNvSpPr/>
            <p:nvPr/>
          </p:nvSpPr>
          <p:spPr>
            <a:xfrm>
              <a:off x="6849500" y="2002725"/>
              <a:ext cx="47525" cy="34700"/>
            </a:xfrm>
            <a:custGeom>
              <a:avLst/>
              <a:gdLst/>
              <a:ahLst/>
              <a:cxnLst/>
              <a:rect l="l" t="t" r="r" b="b"/>
              <a:pathLst>
                <a:path w="1901" h="1388" extrusionOk="0">
                  <a:moveTo>
                    <a:pt x="1" y="0"/>
                  </a:moveTo>
                  <a:lnTo>
                    <a:pt x="1" y="0"/>
                  </a:lnTo>
                  <a:cubicBezTo>
                    <a:pt x="400" y="250"/>
                    <a:pt x="775" y="575"/>
                    <a:pt x="1163" y="875"/>
                  </a:cubicBezTo>
                  <a:cubicBezTo>
                    <a:pt x="1400" y="1050"/>
                    <a:pt x="1650" y="1225"/>
                    <a:pt x="1900" y="1387"/>
                  </a:cubicBezTo>
                  <a:cubicBezTo>
                    <a:pt x="1900" y="1300"/>
                    <a:pt x="1900" y="1225"/>
                    <a:pt x="1900" y="1137"/>
                  </a:cubicBezTo>
                  <a:cubicBezTo>
                    <a:pt x="1300" y="687"/>
                    <a:pt x="688" y="2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0" name="Google Shape;5680;p16"/>
            <p:cNvSpPr/>
            <p:nvPr/>
          </p:nvSpPr>
          <p:spPr>
            <a:xfrm>
              <a:off x="6790150" y="1943350"/>
              <a:ext cx="104375" cy="65025"/>
            </a:xfrm>
            <a:custGeom>
              <a:avLst/>
              <a:gdLst/>
              <a:ahLst/>
              <a:cxnLst/>
              <a:rect l="l" t="t" r="r" b="b"/>
              <a:pathLst>
                <a:path w="4175" h="2601" extrusionOk="0">
                  <a:moveTo>
                    <a:pt x="0" y="1"/>
                  </a:moveTo>
                  <a:cubicBezTo>
                    <a:pt x="788" y="288"/>
                    <a:pt x="1500" y="751"/>
                    <a:pt x="2187" y="1213"/>
                  </a:cubicBezTo>
                  <a:cubicBezTo>
                    <a:pt x="2937" y="1688"/>
                    <a:pt x="3537" y="2125"/>
                    <a:pt x="4174" y="2600"/>
                  </a:cubicBezTo>
                  <a:cubicBezTo>
                    <a:pt x="4137" y="2425"/>
                    <a:pt x="4099" y="2263"/>
                    <a:pt x="4049" y="2100"/>
                  </a:cubicBezTo>
                  <a:cubicBezTo>
                    <a:pt x="4024" y="2075"/>
                    <a:pt x="3999" y="2050"/>
                    <a:pt x="3974" y="2013"/>
                  </a:cubicBezTo>
                  <a:cubicBezTo>
                    <a:pt x="2824" y="1038"/>
                    <a:pt x="1487"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1" name="Google Shape;5681;p16"/>
            <p:cNvSpPr/>
            <p:nvPr/>
          </p:nvSpPr>
          <p:spPr>
            <a:xfrm>
              <a:off x="6800775" y="1937100"/>
              <a:ext cx="85300" cy="51575"/>
            </a:xfrm>
            <a:custGeom>
              <a:avLst/>
              <a:gdLst/>
              <a:ahLst/>
              <a:cxnLst/>
              <a:rect l="l" t="t" r="r" b="b"/>
              <a:pathLst>
                <a:path w="3412" h="2063" extrusionOk="0">
                  <a:moveTo>
                    <a:pt x="0" y="1"/>
                  </a:moveTo>
                  <a:cubicBezTo>
                    <a:pt x="1250" y="526"/>
                    <a:pt x="2325" y="1325"/>
                    <a:pt x="3412" y="2063"/>
                  </a:cubicBezTo>
                  <a:cubicBezTo>
                    <a:pt x="3299" y="1913"/>
                    <a:pt x="3199" y="1750"/>
                    <a:pt x="3099" y="1588"/>
                  </a:cubicBezTo>
                  <a:cubicBezTo>
                    <a:pt x="2187" y="851"/>
                    <a:pt x="1175" y="2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2" name="Google Shape;5682;p16"/>
            <p:cNvSpPr/>
            <p:nvPr/>
          </p:nvSpPr>
          <p:spPr>
            <a:xfrm>
              <a:off x="6813575" y="1934600"/>
              <a:ext cx="60325" cy="35325"/>
            </a:xfrm>
            <a:custGeom>
              <a:avLst/>
              <a:gdLst/>
              <a:ahLst/>
              <a:cxnLst/>
              <a:rect l="l" t="t" r="r" b="b"/>
              <a:pathLst>
                <a:path w="2413" h="1413" extrusionOk="0">
                  <a:moveTo>
                    <a:pt x="0" y="1"/>
                  </a:moveTo>
                  <a:lnTo>
                    <a:pt x="0" y="1"/>
                  </a:lnTo>
                  <a:cubicBezTo>
                    <a:pt x="813" y="438"/>
                    <a:pt x="1613" y="938"/>
                    <a:pt x="2412" y="1413"/>
                  </a:cubicBezTo>
                  <a:cubicBezTo>
                    <a:pt x="2350" y="1313"/>
                    <a:pt x="2275" y="1201"/>
                    <a:pt x="2212" y="1101"/>
                  </a:cubicBezTo>
                  <a:cubicBezTo>
                    <a:pt x="1525" y="626"/>
                    <a:pt x="813" y="2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3" name="Google Shape;5683;p16"/>
            <p:cNvSpPr/>
            <p:nvPr/>
          </p:nvSpPr>
          <p:spPr>
            <a:xfrm>
              <a:off x="6812950" y="1924925"/>
              <a:ext cx="50325" cy="29400"/>
            </a:xfrm>
            <a:custGeom>
              <a:avLst/>
              <a:gdLst/>
              <a:ahLst/>
              <a:cxnLst/>
              <a:rect l="l" t="t" r="r" b="b"/>
              <a:pathLst>
                <a:path w="2013" h="1176" extrusionOk="0">
                  <a:moveTo>
                    <a:pt x="0" y="0"/>
                  </a:moveTo>
                  <a:cubicBezTo>
                    <a:pt x="613" y="375"/>
                    <a:pt x="1350" y="813"/>
                    <a:pt x="2012" y="1175"/>
                  </a:cubicBezTo>
                  <a:cubicBezTo>
                    <a:pt x="1937" y="1075"/>
                    <a:pt x="1862" y="975"/>
                    <a:pt x="1788" y="875"/>
                  </a:cubicBezTo>
                  <a:cubicBezTo>
                    <a:pt x="1225" y="513"/>
                    <a:pt x="650" y="2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4" name="Google Shape;5684;p16"/>
            <p:cNvSpPr/>
            <p:nvPr/>
          </p:nvSpPr>
          <p:spPr>
            <a:xfrm>
              <a:off x="6778900" y="1899300"/>
              <a:ext cx="74375" cy="35025"/>
            </a:xfrm>
            <a:custGeom>
              <a:avLst/>
              <a:gdLst/>
              <a:ahLst/>
              <a:cxnLst/>
              <a:rect l="l" t="t" r="r" b="b"/>
              <a:pathLst>
                <a:path w="2975" h="1401" extrusionOk="0">
                  <a:moveTo>
                    <a:pt x="0" y="1"/>
                  </a:moveTo>
                  <a:cubicBezTo>
                    <a:pt x="988" y="438"/>
                    <a:pt x="1962" y="975"/>
                    <a:pt x="2975" y="1400"/>
                  </a:cubicBezTo>
                  <a:cubicBezTo>
                    <a:pt x="2962" y="1388"/>
                    <a:pt x="2962" y="1388"/>
                    <a:pt x="2962" y="1375"/>
                  </a:cubicBezTo>
                  <a:cubicBezTo>
                    <a:pt x="2012" y="851"/>
                    <a:pt x="1075"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5" name="Google Shape;5685;p16"/>
            <p:cNvSpPr/>
            <p:nvPr/>
          </p:nvSpPr>
          <p:spPr>
            <a:xfrm>
              <a:off x="6848575" y="1995225"/>
              <a:ext cx="48125" cy="31575"/>
            </a:xfrm>
            <a:custGeom>
              <a:avLst/>
              <a:gdLst/>
              <a:ahLst/>
              <a:cxnLst/>
              <a:rect l="l" t="t" r="r" b="b"/>
              <a:pathLst>
                <a:path w="1925" h="1263" extrusionOk="0">
                  <a:moveTo>
                    <a:pt x="0" y="0"/>
                  </a:moveTo>
                  <a:cubicBezTo>
                    <a:pt x="625" y="438"/>
                    <a:pt x="1275" y="862"/>
                    <a:pt x="1925" y="1262"/>
                  </a:cubicBezTo>
                  <a:cubicBezTo>
                    <a:pt x="1925" y="1175"/>
                    <a:pt x="1912" y="1087"/>
                    <a:pt x="1912" y="1012"/>
                  </a:cubicBezTo>
                  <a:cubicBezTo>
                    <a:pt x="1312" y="600"/>
                    <a:pt x="675" y="2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6" name="Google Shape;5686;p16"/>
            <p:cNvSpPr/>
            <p:nvPr/>
          </p:nvSpPr>
          <p:spPr>
            <a:xfrm>
              <a:off x="6856375" y="1991475"/>
              <a:ext cx="39700" cy="26575"/>
            </a:xfrm>
            <a:custGeom>
              <a:avLst/>
              <a:gdLst/>
              <a:ahLst/>
              <a:cxnLst/>
              <a:rect l="l" t="t" r="r" b="b"/>
              <a:pathLst>
                <a:path w="1588" h="1063" extrusionOk="0">
                  <a:moveTo>
                    <a:pt x="1" y="0"/>
                  </a:moveTo>
                  <a:cubicBezTo>
                    <a:pt x="488" y="363"/>
                    <a:pt x="1038" y="713"/>
                    <a:pt x="1588" y="1062"/>
                  </a:cubicBezTo>
                  <a:cubicBezTo>
                    <a:pt x="1575" y="987"/>
                    <a:pt x="1563" y="925"/>
                    <a:pt x="1563" y="850"/>
                  </a:cubicBezTo>
                  <a:cubicBezTo>
                    <a:pt x="1063" y="513"/>
                    <a:pt x="563"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7" name="Google Shape;5687;p16"/>
            <p:cNvSpPr/>
            <p:nvPr/>
          </p:nvSpPr>
          <p:spPr>
            <a:xfrm>
              <a:off x="6840750" y="2043325"/>
              <a:ext cx="52525" cy="46275"/>
            </a:xfrm>
            <a:custGeom>
              <a:avLst/>
              <a:gdLst/>
              <a:ahLst/>
              <a:cxnLst/>
              <a:rect l="l" t="t" r="r" b="b"/>
              <a:pathLst>
                <a:path w="2101" h="1851" extrusionOk="0">
                  <a:moveTo>
                    <a:pt x="1" y="1"/>
                  </a:moveTo>
                  <a:lnTo>
                    <a:pt x="1" y="1"/>
                  </a:lnTo>
                  <a:cubicBezTo>
                    <a:pt x="688" y="588"/>
                    <a:pt x="1350" y="1225"/>
                    <a:pt x="2000" y="1850"/>
                  </a:cubicBezTo>
                  <a:cubicBezTo>
                    <a:pt x="2038" y="1775"/>
                    <a:pt x="2063" y="1700"/>
                    <a:pt x="2100" y="1625"/>
                  </a:cubicBezTo>
                  <a:cubicBezTo>
                    <a:pt x="1500" y="988"/>
                    <a:pt x="825" y="4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8" name="Google Shape;5688;p16"/>
            <p:cNvSpPr/>
            <p:nvPr/>
          </p:nvSpPr>
          <p:spPr>
            <a:xfrm>
              <a:off x="6626125" y="2138625"/>
              <a:ext cx="130925" cy="137175"/>
            </a:xfrm>
            <a:custGeom>
              <a:avLst/>
              <a:gdLst/>
              <a:ahLst/>
              <a:cxnLst/>
              <a:rect l="l" t="t" r="r" b="b"/>
              <a:pathLst>
                <a:path w="5237" h="5487" extrusionOk="0">
                  <a:moveTo>
                    <a:pt x="0" y="0"/>
                  </a:moveTo>
                  <a:lnTo>
                    <a:pt x="0" y="0"/>
                  </a:lnTo>
                  <a:cubicBezTo>
                    <a:pt x="1038" y="1987"/>
                    <a:pt x="2375" y="3899"/>
                    <a:pt x="4262" y="5161"/>
                  </a:cubicBezTo>
                  <a:cubicBezTo>
                    <a:pt x="4449" y="5274"/>
                    <a:pt x="4624" y="5374"/>
                    <a:pt x="4812" y="5486"/>
                  </a:cubicBezTo>
                  <a:cubicBezTo>
                    <a:pt x="4912" y="5436"/>
                    <a:pt x="4999" y="5386"/>
                    <a:pt x="5087" y="5349"/>
                  </a:cubicBezTo>
                  <a:cubicBezTo>
                    <a:pt x="5137" y="5324"/>
                    <a:pt x="5187" y="5311"/>
                    <a:pt x="5237" y="5286"/>
                  </a:cubicBezTo>
                  <a:cubicBezTo>
                    <a:pt x="5237" y="5274"/>
                    <a:pt x="5237" y="5261"/>
                    <a:pt x="5237" y="5249"/>
                  </a:cubicBezTo>
                  <a:cubicBezTo>
                    <a:pt x="4899" y="5036"/>
                    <a:pt x="4574" y="4824"/>
                    <a:pt x="4287" y="4599"/>
                  </a:cubicBezTo>
                  <a:cubicBezTo>
                    <a:pt x="2637" y="3249"/>
                    <a:pt x="1175" y="17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9" name="Google Shape;5689;p16"/>
            <p:cNvSpPr/>
            <p:nvPr/>
          </p:nvSpPr>
          <p:spPr>
            <a:xfrm>
              <a:off x="6655500" y="2203275"/>
              <a:ext cx="82175" cy="80325"/>
            </a:xfrm>
            <a:custGeom>
              <a:avLst/>
              <a:gdLst/>
              <a:ahLst/>
              <a:cxnLst/>
              <a:rect l="l" t="t" r="r" b="b"/>
              <a:pathLst>
                <a:path w="3287" h="3213" extrusionOk="0">
                  <a:moveTo>
                    <a:pt x="0" y="1"/>
                  </a:moveTo>
                  <a:cubicBezTo>
                    <a:pt x="275" y="626"/>
                    <a:pt x="750" y="1113"/>
                    <a:pt x="1200" y="1613"/>
                  </a:cubicBezTo>
                  <a:cubicBezTo>
                    <a:pt x="1750" y="2213"/>
                    <a:pt x="2375" y="2738"/>
                    <a:pt x="3037" y="3213"/>
                  </a:cubicBezTo>
                  <a:cubicBezTo>
                    <a:pt x="3124" y="3163"/>
                    <a:pt x="3212" y="3125"/>
                    <a:pt x="3287" y="3075"/>
                  </a:cubicBezTo>
                  <a:cubicBezTo>
                    <a:pt x="2687" y="2588"/>
                    <a:pt x="2087" y="2075"/>
                    <a:pt x="1500" y="1563"/>
                  </a:cubicBezTo>
                  <a:cubicBezTo>
                    <a:pt x="962" y="1063"/>
                    <a:pt x="388" y="6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0" name="Google Shape;5690;p16"/>
            <p:cNvSpPr/>
            <p:nvPr/>
          </p:nvSpPr>
          <p:spPr>
            <a:xfrm>
              <a:off x="6651125" y="2214850"/>
              <a:ext cx="70625" cy="77200"/>
            </a:xfrm>
            <a:custGeom>
              <a:avLst/>
              <a:gdLst/>
              <a:ahLst/>
              <a:cxnLst/>
              <a:rect l="l" t="t" r="r" b="b"/>
              <a:pathLst>
                <a:path w="2825" h="3088" extrusionOk="0">
                  <a:moveTo>
                    <a:pt x="0" y="0"/>
                  </a:moveTo>
                  <a:lnTo>
                    <a:pt x="0" y="0"/>
                  </a:lnTo>
                  <a:cubicBezTo>
                    <a:pt x="450" y="925"/>
                    <a:pt x="1050" y="1787"/>
                    <a:pt x="1800" y="2487"/>
                  </a:cubicBezTo>
                  <a:cubicBezTo>
                    <a:pt x="2025" y="2712"/>
                    <a:pt x="2262" y="2900"/>
                    <a:pt x="2500" y="3087"/>
                  </a:cubicBezTo>
                  <a:cubicBezTo>
                    <a:pt x="2612" y="3037"/>
                    <a:pt x="2724" y="3000"/>
                    <a:pt x="2824" y="2950"/>
                  </a:cubicBezTo>
                  <a:cubicBezTo>
                    <a:pt x="1812" y="2025"/>
                    <a:pt x="825" y="10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1" name="Google Shape;5691;p16"/>
            <p:cNvSpPr/>
            <p:nvPr/>
          </p:nvSpPr>
          <p:spPr>
            <a:xfrm>
              <a:off x="6600825" y="2153300"/>
              <a:ext cx="106550" cy="142475"/>
            </a:xfrm>
            <a:custGeom>
              <a:avLst/>
              <a:gdLst/>
              <a:ahLst/>
              <a:cxnLst/>
              <a:rect l="l" t="t" r="r" b="b"/>
              <a:pathLst>
                <a:path w="4262" h="5699" extrusionOk="0">
                  <a:moveTo>
                    <a:pt x="0" y="1"/>
                  </a:moveTo>
                  <a:lnTo>
                    <a:pt x="0" y="1"/>
                  </a:lnTo>
                  <a:cubicBezTo>
                    <a:pt x="738" y="2375"/>
                    <a:pt x="2150" y="4162"/>
                    <a:pt x="3924" y="5699"/>
                  </a:cubicBezTo>
                  <a:cubicBezTo>
                    <a:pt x="4037" y="5674"/>
                    <a:pt x="4149" y="5649"/>
                    <a:pt x="4262" y="5624"/>
                  </a:cubicBezTo>
                  <a:cubicBezTo>
                    <a:pt x="2562" y="3924"/>
                    <a:pt x="1112" y="22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2" name="Google Shape;5692;p16"/>
            <p:cNvSpPr/>
            <p:nvPr/>
          </p:nvSpPr>
          <p:spPr>
            <a:xfrm>
              <a:off x="6603000" y="2191725"/>
              <a:ext cx="89075" cy="106250"/>
            </a:xfrm>
            <a:custGeom>
              <a:avLst/>
              <a:gdLst/>
              <a:ahLst/>
              <a:cxnLst/>
              <a:rect l="l" t="t" r="r" b="b"/>
              <a:pathLst>
                <a:path w="3563" h="4250" extrusionOk="0">
                  <a:moveTo>
                    <a:pt x="1" y="1"/>
                  </a:moveTo>
                  <a:lnTo>
                    <a:pt x="1" y="1"/>
                  </a:lnTo>
                  <a:cubicBezTo>
                    <a:pt x="726" y="1700"/>
                    <a:pt x="1888" y="3062"/>
                    <a:pt x="3250" y="4249"/>
                  </a:cubicBezTo>
                  <a:cubicBezTo>
                    <a:pt x="3350" y="4237"/>
                    <a:pt x="3462" y="4224"/>
                    <a:pt x="3562" y="4212"/>
                  </a:cubicBezTo>
                  <a:cubicBezTo>
                    <a:pt x="2937" y="3562"/>
                    <a:pt x="2325" y="2912"/>
                    <a:pt x="1738" y="2238"/>
                  </a:cubicBezTo>
                  <a:cubicBezTo>
                    <a:pt x="1088" y="1500"/>
                    <a:pt x="551" y="9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3" name="Google Shape;5693;p16"/>
            <p:cNvSpPr/>
            <p:nvPr/>
          </p:nvSpPr>
          <p:spPr>
            <a:xfrm>
              <a:off x="6603950" y="2214525"/>
              <a:ext cx="68125" cy="84075"/>
            </a:xfrm>
            <a:custGeom>
              <a:avLst/>
              <a:gdLst/>
              <a:ahLst/>
              <a:cxnLst/>
              <a:rect l="l" t="t" r="r" b="b"/>
              <a:pathLst>
                <a:path w="2725" h="3363" extrusionOk="0">
                  <a:moveTo>
                    <a:pt x="0" y="1"/>
                  </a:moveTo>
                  <a:lnTo>
                    <a:pt x="0" y="1"/>
                  </a:lnTo>
                  <a:cubicBezTo>
                    <a:pt x="575" y="1301"/>
                    <a:pt x="1375" y="2425"/>
                    <a:pt x="2375" y="3362"/>
                  </a:cubicBezTo>
                  <a:lnTo>
                    <a:pt x="2550" y="3362"/>
                  </a:lnTo>
                  <a:cubicBezTo>
                    <a:pt x="2612" y="3350"/>
                    <a:pt x="2662" y="3350"/>
                    <a:pt x="2724" y="3350"/>
                  </a:cubicBezTo>
                  <a:cubicBezTo>
                    <a:pt x="2275" y="2875"/>
                    <a:pt x="1875" y="2400"/>
                    <a:pt x="1575" y="2038"/>
                  </a:cubicBezTo>
                  <a:cubicBezTo>
                    <a:pt x="1075" y="1438"/>
                    <a:pt x="513" y="7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4" name="Google Shape;5694;p16"/>
            <p:cNvSpPr/>
            <p:nvPr/>
          </p:nvSpPr>
          <p:spPr>
            <a:xfrm>
              <a:off x="6598325" y="2222975"/>
              <a:ext cx="50325" cy="76250"/>
            </a:xfrm>
            <a:custGeom>
              <a:avLst/>
              <a:gdLst/>
              <a:ahLst/>
              <a:cxnLst/>
              <a:rect l="l" t="t" r="r" b="b"/>
              <a:pathLst>
                <a:path w="2013" h="3050" extrusionOk="0">
                  <a:moveTo>
                    <a:pt x="0" y="0"/>
                  </a:moveTo>
                  <a:lnTo>
                    <a:pt x="0" y="0"/>
                  </a:lnTo>
                  <a:cubicBezTo>
                    <a:pt x="363" y="1125"/>
                    <a:pt x="975" y="2137"/>
                    <a:pt x="1737" y="3049"/>
                  </a:cubicBezTo>
                  <a:lnTo>
                    <a:pt x="2012" y="3049"/>
                  </a:lnTo>
                  <a:cubicBezTo>
                    <a:pt x="1287" y="2062"/>
                    <a:pt x="600" y="10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5" name="Google Shape;5695;p16"/>
            <p:cNvSpPr/>
            <p:nvPr/>
          </p:nvSpPr>
          <p:spPr>
            <a:xfrm>
              <a:off x="6552700" y="2187350"/>
              <a:ext cx="66250" cy="106575"/>
            </a:xfrm>
            <a:custGeom>
              <a:avLst/>
              <a:gdLst/>
              <a:ahLst/>
              <a:cxnLst/>
              <a:rect l="l" t="t" r="r" b="b"/>
              <a:pathLst>
                <a:path w="2650" h="4263" extrusionOk="0">
                  <a:moveTo>
                    <a:pt x="1" y="1"/>
                  </a:moveTo>
                  <a:lnTo>
                    <a:pt x="1" y="1"/>
                  </a:lnTo>
                  <a:cubicBezTo>
                    <a:pt x="338" y="1488"/>
                    <a:pt x="1088" y="2875"/>
                    <a:pt x="1963" y="4112"/>
                  </a:cubicBezTo>
                  <a:cubicBezTo>
                    <a:pt x="1988" y="4150"/>
                    <a:pt x="2013" y="4187"/>
                    <a:pt x="2038" y="4212"/>
                  </a:cubicBezTo>
                  <a:cubicBezTo>
                    <a:pt x="2100" y="4225"/>
                    <a:pt x="2150" y="4237"/>
                    <a:pt x="2200" y="4250"/>
                  </a:cubicBezTo>
                  <a:lnTo>
                    <a:pt x="2275" y="4250"/>
                  </a:lnTo>
                  <a:cubicBezTo>
                    <a:pt x="2400" y="4250"/>
                    <a:pt x="2525" y="4250"/>
                    <a:pt x="2650" y="4262"/>
                  </a:cubicBezTo>
                  <a:cubicBezTo>
                    <a:pt x="2238" y="3687"/>
                    <a:pt x="1838" y="3125"/>
                    <a:pt x="1450" y="2537"/>
                  </a:cubicBezTo>
                  <a:cubicBezTo>
                    <a:pt x="938" y="1713"/>
                    <a:pt x="338" y="9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6" name="Google Shape;5696;p16"/>
            <p:cNvSpPr/>
            <p:nvPr/>
          </p:nvSpPr>
          <p:spPr>
            <a:xfrm>
              <a:off x="6592075" y="2233600"/>
              <a:ext cx="40325" cy="62175"/>
            </a:xfrm>
            <a:custGeom>
              <a:avLst/>
              <a:gdLst/>
              <a:ahLst/>
              <a:cxnLst/>
              <a:rect l="l" t="t" r="r" b="b"/>
              <a:pathLst>
                <a:path w="1613" h="2487" extrusionOk="0">
                  <a:moveTo>
                    <a:pt x="0" y="0"/>
                  </a:moveTo>
                  <a:lnTo>
                    <a:pt x="0" y="0"/>
                  </a:lnTo>
                  <a:cubicBezTo>
                    <a:pt x="250" y="887"/>
                    <a:pt x="713" y="1687"/>
                    <a:pt x="1275" y="2425"/>
                  </a:cubicBezTo>
                  <a:cubicBezTo>
                    <a:pt x="1387" y="2437"/>
                    <a:pt x="1487" y="2462"/>
                    <a:pt x="1600" y="2487"/>
                  </a:cubicBezTo>
                  <a:lnTo>
                    <a:pt x="1612" y="2487"/>
                  </a:lnTo>
                  <a:cubicBezTo>
                    <a:pt x="1487" y="2325"/>
                    <a:pt x="1375" y="2150"/>
                    <a:pt x="1250" y="1987"/>
                  </a:cubicBezTo>
                  <a:cubicBezTo>
                    <a:pt x="800" y="1350"/>
                    <a:pt x="313" y="71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7" name="Google Shape;5697;p16"/>
            <p:cNvSpPr/>
            <p:nvPr/>
          </p:nvSpPr>
          <p:spPr>
            <a:xfrm>
              <a:off x="6526450" y="2210475"/>
              <a:ext cx="72825" cy="96875"/>
            </a:xfrm>
            <a:custGeom>
              <a:avLst/>
              <a:gdLst/>
              <a:ahLst/>
              <a:cxnLst/>
              <a:rect l="l" t="t" r="r" b="b"/>
              <a:pathLst>
                <a:path w="2913" h="3875" extrusionOk="0">
                  <a:moveTo>
                    <a:pt x="1076" y="0"/>
                  </a:moveTo>
                  <a:cubicBezTo>
                    <a:pt x="1301" y="1150"/>
                    <a:pt x="1826" y="2175"/>
                    <a:pt x="2463" y="3137"/>
                  </a:cubicBezTo>
                  <a:cubicBezTo>
                    <a:pt x="2363" y="3125"/>
                    <a:pt x="2250" y="3112"/>
                    <a:pt x="2150" y="3100"/>
                  </a:cubicBezTo>
                  <a:cubicBezTo>
                    <a:pt x="1988" y="2825"/>
                    <a:pt x="1826" y="2525"/>
                    <a:pt x="1651" y="2250"/>
                  </a:cubicBezTo>
                  <a:cubicBezTo>
                    <a:pt x="1326" y="1662"/>
                    <a:pt x="988" y="1100"/>
                    <a:pt x="763" y="500"/>
                  </a:cubicBezTo>
                  <a:lnTo>
                    <a:pt x="763" y="500"/>
                  </a:lnTo>
                  <a:cubicBezTo>
                    <a:pt x="938" y="1438"/>
                    <a:pt x="1363" y="2312"/>
                    <a:pt x="1913" y="3100"/>
                  </a:cubicBezTo>
                  <a:cubicBezTo>
                    <a:pt x="1763" y="3100"/>
                    <a:pt x="1613" y="3112"/>
                    <a:pt x="1463" y="3137"/>
                  </a:cubicBezTo>
                  <a:cubicBezTo>
                    <a:pt x="1488" y="3125"/>
                    <a:pt x="1513" y="3112"/>
                    <a:pt x="1538" y="3112"/>
                  </a:cubicBezTo>
                  <a:cubicBezTo>
                    <a:pt x="1576" y="3100"/>
                    <a:pt x="1626" y="3100"/>
                    <a:pt x="1663" y="3100"/>
                  </a:cubicBezTo>
                  <a:cubicBezTo>
                    <a:pt x="1276" y="2300"/>
                    <a:pt x="888" y="1500"/>
                    <a:pt x="351" y="788"/>
                  </a:cubicBezTo>
                  <a:lnTo>
                    <a:pt x="351" y="788"/>
                  </a:lnTo>
                  <a:cubicBezTo>
                    <a:pt x="701" y="1513"/>
                    <a:pt x="926" y="2337"/>
                    <a:pt x="1251" y="3112"/>
                  </a:cubicBezTo>
                  <a:cubicBezTo>
                    <a:pt x="1263" y="3125"/>
                    <a:pt x="1276" y="3150"/>
                    <a:pt x="1276" y="3162"/>
                  </a:cubicBezTo>
                  <a:cubicBezTo>
                    <a:pt x="1201" y="3175"/>
                    <a:pt x="1126" y="3187"/>
                    <a:pt x="1051" y="3212"/>
                  </a:cubicBezTo>
                  <a:cubicBezTo>
                    <a:pt x="788" y="2650"/>
                    <a:pt x="513" y="2100"/>
                    <a:pt x="251" y="1538"/>
                  </a:cubicBezTo>
                  <a:lnTo>
                    <a:pt x="251" y="1538"/>
                  </a:lnTo>
                  <a:cubicBezTo>
                    <a:pt x="426" y="2125"/>
                    <a:pt x="588" y="2712"/>
                    <a:pt x="813" y="3275"/>
                  </a:cubicBezTo>
                  <a:cubicBezTo>
                    <a:pt x="751" y="3300"/>
                    <a:pt x="688" y="3312"/>
                    <a:pt x="626" y="3337"/>
                  </a:cubicBezTo>
                  <a:cubicBezTo>
                    <a:pt x="388" y="2850"/>
                    <a:pt x="151" y="2387"/>
                    <a:pt x="1" y="1837"/>
                  </a:cubicBezTo>
                  <a:lnTo>
                    <a:pt x="1" y="1837"/>
                  </a:lnTo>
                  <a:cubicBezTo>
                    <a:pt x="51" y="2375"/>
                    <a:pt x="213" y="2912"/>
                    <a:pt x="413" y="3425"/>
                  </a:cubicBezTo>
                  <a:cubicBezTo>
                    <a:pt x="313" y="3487"/>
                    <a:pt x="213" y="3549"/>
                    <a:pt x="113" y="3624"/>
                  </a:cubicBezTo>
                  <a:cubicBezTo>
                    <a:pt x="401" y="3699"/>
                    <a:pt x="688" y="3774"/>
                    <a:pt x="963" y="3874"/>
                  </a:cubicBezTo>
                  <a:cubicBezTo>
                    <a:pt x="1601" y="3649"/>
                    <a:pt x="2263" y="3499"/>
                    <a:pt x="2913" y="3487"/>
                  </a:cubicBezTo>
                  <a:cubicBezTo>
                    <a:pt x="2614" y="3444"/>
                    <a:pt x="2308" y="3414"/>
                    <a:pt x="2002" y="3414"/>
                  </a:cubicBezTo>
                  <a:cubicBezTo>
                    <a:pt x="1771" y="3414"/>
                    <a:pt x="1540" y="3431"/>
                    <a:pt x="1313" y="3474"/>
                  </a:cubicBezTo>
                  <a:cubicBezTo>
                    <a:pt x="1138" y="3512"/>
                    <a:pt x="951" y="3574"/>
                    <a:pt x="776" y="3637"/>
                  </a:cubicBezTo>
                  <a:cubicBezTo>
                    <a:pt x="776" y="3624"/>
                    <a:pt x="763" y="3612"/>
                    <a:pt x="763" y="3599"/>
                  </a:cubicBezTo>
                  <a:cubicBezTo>
                    <a:pt x="1338" y="3400"/>
                    <a:pt x="1913" y="3200"/>
                    <a:pt x="2500" y="3200"/>
                  </a:cubicBezTo>
                  <a:cubicBezTo>
                    <a:pt x="2513" y="3212"/>
                    <a:pt x="2525" y="3212"/>
                    <a:pt x="2538" y="3212"/>
                  </a:cubicBezTo>
                  <a:cubicBezTo>
                    <a:pt x="2650" y="3225"/>
                    <a:pt x="2763" y="3237"/>
                    <a:pt x="2875" y="3250"/>
                  </a:cubicBezTo>
                  <a:cubicBezTo>
                    <a:pt x="2775" y="3100"/>
                    <a:pt x="2675" y="2937"/>
                    <a:pt x="2575" y="2787"/>
                  </a:cubicBezTo>
                  <a:cubicBezTo>
                    <a:pt x="1975" y="1875"/>
                    <a:pt x="1401" y="975"/>
                    <a:pt x="1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8" name="Google Shape;5698;p16"/>
            <p:cNvSpPr/>
            <p:nvPr/>
          </p:nvSpPr>
          <p:spPr>
            <a:xfrm>
              <a:off x="6518025" y="2270150"/>
              <a:ext cx="7525" cy="29700"/>
            </a:xfrm>
            <a:custGeom>
              <a:avLst/>
              <a:gdLst/>
              <a:ahLst/>
              <a:cxnLst/>
              <a:rect l="l" t="t" r="r" b="b"/>
              <a:pathLst>
                <a:path w="301" h="1188" extrusionOk="0">
                  <a:moveTo>
                    <a:pt x="1" y="0"/>
                  </a:moveTo>
                  <a:cubicBezTo>
                    <a:pt x="1" y="388"/>
                    <a:pt x="63" y="775"/>
                    <a:pt x="163" y="1150"/>
                  </a:cubicBezTo>
                  <a:cubicBezTo>
                    <a:pt x="188" y="1150"/>
                    <a:pt x="201" y="1150"/>
                    <a:pt x="226" y="1162"/>
                  </a:cubicBezTo>
                  <a:cubicBezTo>
                    <a:pt x="251" y="1175"/>
                    <a:pt x="276" y="1175"/>
                    <a:pt x="300" y="1187"/>
                  </a:cubicBezTo>
                  <a:cubicBezTo>
                    <a:pt x="201" y="788"/>
                    <a:pt x="101" y="4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9" name="Google Shape;5699;p16"/>
            <p:cNvSpPr/>
            <p:nvPr/>
          </p:nvSpPr>
          <p:spPr>
            <a:xfrm>
              <a:off x="6548325" y="2042400"/>
              <a:ext cx="75000" cy="52200"/>
            </a:xfrm>
            <a:custGeom>
              <a:avLst/>
              <a:gdLst/>
              <a:ahLst/>
              <a:cxnLst/>
              <a:rect l="l" t="t" r="r" b="b"/>
              <a:pathLst>
                <a:path w="3000" h="2088" extrusionOk="0">
                  <a:moveTo>
                    <a:pt x="1" y="0"/>
                  </a:moveTo>
                  <a:lnTo>
                    <a:pt x="1" y="0"/>
                  </a:lnTo>
                  <a:cubicBezTo>
                    <a:pt x="576" y="138"/>
                    <a:pt x="1075" y="363"/>
                    <a:pt x="1625" y="625"/>
                  </a:cubicBezTo>
                  <a:cubicBezTo>
                    <a:pt x="2188" y="925"/>
                    <a:pt x="2588" y="1212"/>
                    <a:pt x="2863" y="1800"/>
                  </a:cubicBezTo>
                  <a:cubicBezTo>
                    <a:pt x="2913" y="1887"/>
                    <a:pt x="2950" y="1987"/>
                    <a:pt x="3000" y="2087"/>
                  </a:cubicBezTo>
                  <a:cubicBezTo>
                    <a:pt x="2987" y="2025"/>
                    <a:pt x="2975" y="1975"/>
                    <a:pt x="2962" y="1912"/>
                  </a:cubicBezTo>
                  <a:cubicBezTo>
                    <a:pt x="2725" y="550"/>
                    <a:pt x="1225" y="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0" name="Google Shape;5700;p16"/>
            <p:cNvSpPr/>
            <p:nvPr/>
          </p:nvSpPr>
          <p:spPr>
            <a:xfrm>
              <a:off x="6574250" y="2037700"/>
              <a:ext cx="65325" cy="45325"/>
            </a:xfrm>
            <a:custGeom>
              <a:avLst/>
              <a:gdLst/>
              <a:ahLst/>
              <a:cxnLst/>
              <a:rect l="l" t="t" r="r" b="b"/>
              <a:pathLst>
                <a:path w="2613" h="1813" extrusionOk="0">
                  <a:moveTo>
                    <a:pt x="1" y="1"/>
                  </a:moveTo>
                  <a:cubicBezTo>
                    <a:pt x="1063" y="501"/>
                    <a:pt x="1626" y="1025"/>
                    <a:pt x="2550" y="1763"/>
                  </a:cubicBezTo>
                  <a:cubicBezTo>
                    <a:pt x="2575" y="1788"/>
                    <a:pt x="2600" y="1800"/>
                    <a:pt x="2613" y="1813"/>
                  </a:cubicBezTo>
                  <a:cubicBezTo>
                    <a:pt x="2238" y="1350"/>
                    <a:pt x="1863" y="888"/>
                    <a:pt x="1376" y="551"/>
                  </a:cubicBezTo>
                  <a:cubicBezTo>
                    <a:pt x="976" y="263"/>
                    <a:pt x="488"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1" name="Google Shape;5701;p16"/>
            <p:cNvSpPr/>
            <p:nvPr/>
          </p:nvSpPr>
          <p:spPr>
            <a:xfrm>
              <a:off x="6592700" y="2036450"/>
              <a:ext cx="44375" cy="34075"/>
            </a:xfrm>
            <a:custGeom>
              <a:avLst/>
              <a:gdLst/>
              <a:ahLst/>
              <a:cxnLst/>
              <a:rect l="l" t="t" r="r" b="b"/>
              <a:pathLst>
                <a:path w="1775" h="1363" extrusionOk="0">
                  <a:moveTo>
                    <a:pt x="0" y="1"/>
                  </a:moveTo>
                  <a:lnTo>
                    <a:pt x="0" y="1"/>
                  </a:lnTo>
                  <a:cubicBezTo>
                    <a:pt x="575" y="463"/>
                    <a:pt x="1175" y="938"/>
                    <a:pt x="1775" y="1363"/>
                  </a:cubicBezTo>
                  <a:cubicBezTo>
                    <a:pt x="1262" y="813"/>
                    <a:pt x="688" y="3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2" name="Google Shape;5702;p16"/>
            <p:cNvSpPr/>
            <p:nvPr/>
          </p:nvSpPr>
          <p:spPr>
            <a:xfrm>
              <a:off x="6618000" y="1999600"/>
              <a:ext cx="75625" cy="40950"/>
            </a:xfrm>
            <a:custGeom>
              <a:avLst/>
              <a:gdLst/>
              <a:ahLst/>
              <a:cxnLst/>
              <a:rect l="l" t="t" r="r" b="b"/>
              <a:pathLst>
                <a:path w="3025" h="1638" extrusionOk="0">
                  <a:moveTo>
                    <a:pt x="1" y="0"/>
                  </a:moveTo>
                  <a:cubicBezTo>
                    <a:pt x="838" y="800"/>
                    <a:pt x="1875" y="1462"/>
                    <a:pt x="3025" y="1637"/>
                  </a:cubicBezTo>
                  <a:cubicBezTo>
                    <a:pt x="1963" y="1187"/>
                    <a:pt x="1000" y="5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3" name="Google Shape;5703;p16"/>
            <p:cNvSpPr/>
            <p:nvPr/>
          </p:nvSpPr>
          <p:spPr>
            <a:xfrm>
              <a:off x="6628300" y="2016775"/>
              <a:ext cx="50325" cy="26900"/>
            </a:xfrm>
            <a:custGeom>
              <a:avLst/>
              <a:gdLst/>
              <a:ahLst/>
              <a:cxnLst/>
              <a:rect l="l" t="t" r="r" b="b"/>
              <a:pathLst>
                <a:path w="2013" h="1076" extrusionOk="0">
                  <a:moveTo>
                    <a:pt x="1" y="0"/>
                  </a:moveTo>
                  <a:cubicBezTo>
                    <a:pt x="576" y="513"/>
                    <a:pt x="1276" y="888"/>
                    <a:pt x="2013" y="1075"/>
                  </a:cubicBezTo>
                  <a:cubicBezTo>
                    <a:pt x="1338" y="725"/>
                    <a:pt x="676"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4" name="Google Shape;5704;p16"/>
            <p:cNvSpPr/>
            <p:nvPr/>
          </p:nvSpPr>
          <p:spPr>
            <a:xfrm>
              <a:off x="6638000" y="2030200"/>
              <a:ext cx="30625" cy="15650"/>
            </a:xfrm>
            <a:custGeom>
              <a:avLst/>
              <a:gdLst/>
              <a:ahLst/>
              <a:cxnLst/>
              <a:rect l="l" t="t" r="r" b="b"/>
              <a:pathLst>
                <a:path w="1225" h="626" extrusionOk="0">
                  <a:moveTo>
                    <a:pt x="0" y="1"/>
                  </a:moveTo>
                  <a:lnTo>
                    <a:pt x="0" y="1"/>
                  </a:lnTo>
                  <a:cubicBezTo>
                    <a:pt x="375" y="276"/>
                    <a:pt x="800" y="513"/>
                    <a:pt x="1225" y="626"/>
                  </a:cubicBezTo>
                  <a:cubicBezTo>
                    <a:pt x="825" y="413"/>
                    <a:pt x="425" y="1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5" name="Google Shape;5705;p16"/>
            <p:cNvSpPr/>
            <p:nvPr/>
          </p:nvSpPr>
          <p:spPr>
            <a:xfrm>
              <a:off x="6509600" y="1957425"/>
              <a:ext cx="82175" cy="40275"/>
            </a:xfrm>
            <a:custGeom>
              <a:avLst/>
              <a:gdLst/>
              <a:ahLst/>
              <a:cxnLst/>
              <a:rect l="l" t="t" r="r" b="b"/>
              <a:pathLst>
                <a:path w="3287" h="1611" extrusionOk="0">
                  <a:moveTo>
                    <a:pt x="38" y="0"/>
                  </a:moveTo>
                  <a:cubicBezTo>
                    <a:pt x="38" y="0"/>
                    <a:pt x="25" y="13"/>
                    <a:pt x="25" y="13"/>
                  </a:cubicBezTo>
                  <a:cubicBezTo>
                    <a:pt x="25" y="63"/>
                    <a:pt x="25" y="113"/>
                    <a:pt x="13" y="163"/>
                  </a:cubicBezTo>
                  <a:cubicBezTo>
                    <a:pt x="13" y="188"/>
                    <a:pt x="13" y="225"/>
                    <a:pt x="0" y="263"/>
                  </a:cubicBezTo>
                  <a:cubicBezTo>
                    <a:pt x="697" y="1079"/>
                    <a:pt x="1744" y="1611"/>
                    <a:pt x="2811" y="1611"/>
                  </a:cubicBezTo>
                  <a:cubicBezTo>
                    <a:pt x="2970" y="1611"/>
                    <a:pt x="3129" y="1599"/>
                    <a:pt x="3287" y="1575"/>
                  </a:cubicBezTo>
                  <a:cubicBezTo>
                    <a:pt x="2574" y="1525"/>
                    <a:pt x="2012" y="1275"/>
                    <a:pt x="1387" y="950"/>
                  </a:cubicBezTo>
                  <a:cubicBezTo>
                    <a:pt x="850" y="675"/>
                    <a:pt x="438" y="400"/>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6" name="Google Shape;5706;p16"/>
            <p:cNvSpPr/>
            <p:nvPr/>
          </p:nvSpPr>
          <p:spPr>
            <a:xfrm>
              <a:off x="6508650" y="1968350"/>
              <a:ext cx="61575" cy="34200"/>
            </a:xfrm>
            <a:custGeom>
              <a:avLst/>
              <a:gdLst/>
              <a:ahLst/>
              <a:cxnLst/>
              <a:rect l="l" t="t" r="r" b="b"/>
              <a:pathLst>
                <a:path w="2463" h="1368" extrusionOk="0">
                  <a:moveTo>
                    <a:pt x="26" y="1"/>
                  </a:moveTo>
                  <a:cubicBezTo>
                    <a:pt x="13" y="75"/>
                    <a:pt x="13" y="150"/>
                    <a:pt x="1" y="225"/>
                  </a:cubicBezTo>
                  <a:cubicBezTo>
                    <a:pt x="602" y="886"/>
                    <a:pt x="1415" y="1368"/>
                    <a:pt x="2302" y="1368"/>
                  </a:cubicBezTo>
                  <a:cubicBezTo>
                    <a:pt x="2355" y="1368"/>
                    <a:pt x="2409" y="1366"/>
                    <a:pt x="2463" y="1363"/>
                  </a:cubicBezTo>
                  <a:cubicBezTo>
                    <a:pt x="1888" y="1313"/>
                    <a:pt x="1425" y="1025"/>
                    <a:pt x="938" y="713"/>
                  </a:cubicBezTo>
                  <a:cubicBezTo>
                    <a:pt x="700" y="563"/>
                    <a:pt x="351" y="300"/>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7" name="Google Shape;5707;p16"/>
            <p:cNvSpPr/>
            <p:nvPr/>
          </p:nvSpPr>
          <p:spPr>
            <a:xfrm>
              <a:off x="6506475" y="1979275"/>
              <a:ext cx="44075" cy="27850"/>
            </a:xfrm>
            <a:custGeom>
              <a:avLst/>
              <a:gdLst/>
              <a:ahLst/>
              <a:cxnLst/>
              <a:rect l="l" t="t" r="r" b="b"/>
              <a:pathLst>
                <a:path w="1763" h="1114" extrusionOk="0">
                  <a:moveTo>
                    <a:pt x="50" y="1"/>
                  </a:moveTo>
                  <a:cubicBezTo>
                    <a:pt x="38" y="88"/>
                    <a:pt x="13" y="176"/>
                    <a:pt x="0" y="263"/>
                  </a:cubicBezTo>
                  <a:cubicBezTo>
                    <a:pt x="500" y="701"/>
                    <a:pt x="1100" y="1026"/>
                    <a:pt x="1762" y="1113"/>
                  </a:cubicBezTo>
                  <a:cubicBezTo>
                    <a:pt x="1337" y="976"/>
                    <a:pt x="1012" y="726"/>
                    <a:pt x="688" y="488"/>
                  </a:cubicBezTo>
                  <a:cubicBezTo>
                    <a:pt x="463" y="338"/>
                    <a:pt x="250" y="176"/>
                    <a:pt x="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8" name="Google Shape;5708;p16"/>
            <p:cNvSpPr/>
            <p:nvPr/>
          </p:nvSpPr>
          <p:spPr>
            <a:xfrm>
              <a:off x="6504275" y="1989900"/>
              <a:ext cx="30025" cy="20650"/>
            </a:xfrm>
            <a:custGeom>
              <a:avLst/>
              <a:gdLst/>
              <a:ahLst/>
              <a:cxnLst/>
              <a:rect l="l" t="t" r="r" b="b"/>
              <a:pathLst>
                <a:path w="1201" h="826" extrusionOk="0">
                  <a:moveTo>
                    <a:pt x="51" y="1"/>
                  </a:moveTo>
                  <a:cubicBezTo>
                    <a:pt x="38" y="38"/>
                    <a:pt x="26" y="88"/>
                    <a:pt x="1" y="138"/>
                  </a:cubicBezTo>
                  <a:cubicBezTo>
                    <a:pt x="351" y="451"/>
                    <a:pt x="751" y="701"/>
                    <a:pt x="1200" y="826"/>
                  </a:cubicBezTo>
                  <a:cubicBezTo>
                    <a:pt x="938" y="713"/>
                    <a:pt x="801" y="588"/>
                    <a:pt x="613" y="451"/>
                  </a:cubicBezTo>
                  <a:cubicBezTo>
                    <a:pt x="413" y="301"/>
                    <a:pt x="226" y="15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9" name="Google Shape;5709;p16"/>
            <p:cNvSpPr/>
            <p:nvPr/>
          </p:nvSpPr>
          <p:spPr>
            <a:xfrm>
              <a:off x="6502100" y="1997100"/>
              <a:ext cx="23125" cy="14700"/>
            </a:xfrm>
            <a:custGeom>
              <a:avLst/>
              <a:gdLst/>
              <a:ahLst/>
              <a:cxnLst/>
              <a:rect l="l" t="t" r="r" b="b"/>
              <a:pathLst>
                <a:path w="925" h="588" extrusionOk="0">
                  <a:moveTo>
                    <a:pt x="50" y="0"/>
                  </a:moveTo>
                  <a:cubicBezTo>
                    <a:pt x="38" y="38"/>
                    <a:pt x="13" y="75"/>
                    <a:pt x="0" y="113"/>
                  </a:cubicBezTo>
                  <a:cubicBezTo>
                    <a:pt x="263" y="338"/>
                    <a:pt x="575" y="500"/>
                    <a:pt x="925" y="588"/>
                  </a:cubicBezTo>
                  <a:cubicBezTo>
                    <a:pt x="613" y="413"/>
                    <a:pt x="313" y="213"/>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0" name="Google Shape;5710;p16"/>
            <p:cNvSpPr/>
            <p:nvPr/>
          </p:nvSpPr>
          <p:spPr>
            <a:xfrm>
              <a:off x="6670475" y="1906425"/>
              <a:ext cx="99075" cy="22575"/>
            </a:xfrm>
            <a:custGeom>
              <a:avLst/>
              <a:gdLst/>
              <a:ahLst/>
              <a:cxnLst/>
              <a:rect l="l" t="t" r="r" b="b"/>
              <a:pathLst>
                <a:path w="3963" h="903" extrusionOk="0">
                  <a:moveTo>
                    <a:pt x="1855" y="1"/>
                  </a:moveTo>
                  <a:cubicBezTo>
                    <a:pt x="1820" y="1"/>
                    <a:pt x="1785" y="2"/>
                    <a:pt x="1751" y="3"/>
                  </a:cubicBezTo>
                  <a:cubicBezTo>
                    <a:pt x="1526" y="3"/>
                    <a:pt x="1301" y="28"/>
                    <a:pt x="1088" y="66"/>
                  </a:cubicBezTo>
                  <a:cubicBezTo>
                    <a:pt x="1038" y="91"/>
                    <a:pt x="1001" y="128"/>
                    <a:pt x="1001" y="178"/>
                  </a:cubicBezTo>
                  <a:cubicBezTo>
                    <a:pt x="1001" y="191"/>
                    <a:pt x="1001" y="203"/>
                    <a:pt x="1013" y="216"/>
                  </a:cubicBezTo>
                  <a:cubicBezTo>
                    <a:pt x="876" y="216"/>
                    <a:pt x="738" y="216"/>
                    <a:pt x="638" y="291"/>
                  </a:cubicBezTo>
                  <a:cubicBezTo>
                    <a:pt x="613" y="316"/>
                    <a:pt x="613" y="341"/>
                    <a:pt x="613" y="378"/>
                  </a:cubicBezTo>
                  <a:cubicBezTo>
                    <a:pt x="476" y="366"/>
                    <a:pt x="351" y="366"/>
                    <a:pt x="201" y="366"/>
                  </a:cubicBezTo>
                  <a:cubicBezTo>
                    <a:pt x="63" y="366"/>
                    <a:pt x="1" y="553"/>
                    <a:pt x="101" y="640"/>
                  </a:cubicBezTo>
                  <a:cubicBezTo>
                    <a:pt x="163" y="690"/>
                    <a:pt x="238" y="690"/>
                    <a:pt x="301" y="690"/>
                  </a:cubicBezTo>
                  <a:cubicBezTo>
                    <a:pt x="726" y="753"/>
                    <a:pt x="1188" y="840"/>
                    <a:pt x="1863" y="853"/>
                  </a:cubicBezTo>
                  <a:cubicBezTo>
                    <a:pt x="1906" y="854"/>
                    <a:pt x="1949" y="854"/>
                    <a:pt x="1992" y="854"/>
                  </a:cubicBezTo>
                  <a:cubicBezTo>
                    <a:pt x="2357" y="854"/>
                    <a:pt x="2724" y="829"/>
                    <a:pt x="3089" y="829"/>
                  </a:cubicBezTo>
                  <a:cubicBezTo>
                    <a:pt x="3383" y="829"/>
                    <a:pt x="3675" y="845"/>
                    <a:pt x="3962" y="903"/>
                  </a:cubicBezTo>
                  <a:cubicBezTo>
                    <a:pt x="3338" y="690"/>
                    <a:pt x="2688" y="628"/>
                    <a:pt x="2038" y="541"/>
                  </a:cubicBezTo>
                  <a:cubicBezTo>
                    <a:pt x="1963" y="528"/>
                    <a:pt x="1900" y="516"/>
                    <a:pt x="1838" y="503"/>
                  </a:cubicBezTo>
                  <a:cubicBezTo>
                    <a:pt x="2475" y="503"/>
                    <a:pt x="3113" y="528"/>
                    <a:pt x="3713" y="678"/>
                  </a:cubicBezTo>
                  <a:cubicBezTo>
                    <a:pt x="3150" y="428"/>
                    <a:pt x="2550" y="278"/>
                    <a:pt x="1938" y="228"/>
                  </a:cubicBezTo>
                  <a:cubicBezTo>
                    <a:pt x="2024" y="224"/>
                    <a:pt x="2109" y="222"/>
                    <a:pt x="2194" y="222"/>
                  </a:cubicBezTo>
                  <a:cubicBezTo>
                    <a:pt x="2606" y="222"/>
                    <a:pt x="3013" y="270"/>
                    <a:pt x="3438" y="353"/>
                  </a:cubicBezTo>
                  <a:cubicBezTo>
                    <a:pt x="2933" y="177"/>
                    <a:pt x="2395" y="1"/>
                    <a:pt x="18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1" name="Google Shape;5711;p16"/>
            <p:cNvSpPr/>
            <p:nvPr/>
          </p:nvSpPr>
          <p:spPr>
            <a:xfrm>
              <a:off x="6682050" y="1945550"/>
              <a:ext cx="62825" cy="10650"/>
            </a:xfrm>
            <a:custGeom>
              <a:avLst/>
              <a:gdLst/>
              <a:ahLst/>
              <a:cxnLst/>
              <a:rect l="l" t="t" r="r" b="b"/>
              <a:pathLst>
                <a:path w="2513" h="426" extrusionOk="0">
                  <a:moveTo>
                    <a:pt x="0" y="0"/>
                  </a:moveTo>
                  <a:cubicBezTo>
                    <a:pt x="595" y="257"/>
                    <a:pt x="1232" y="415"/>
                    <a:pt x="1883" y="415"/>
                  </a:cubicBezTo>
                  <a:cubicBezTo>
                    <a:pt x="1930" y="415"/>
                    <a:pt x="1978" y="414"/>
                    <a:pt x="2025" y="413"/>
                  </a:cubicBezTo>
                  <a:cubicBezTo>
                    <a:pt x="2175" y="400"/>
                    <a:pt x="2337" y="425"/>
                    <a:pt x="2462" y="338"/>
                  </a:cubicBezTo>
                  <a:cubicBezTo>
                    <a:pt x="2512" y="288"/>
                    <a:pt x="2500" y="175"/>
                    <a:pt x="2425" y="138"/>
                  </a:cubicBezTo>
                  <a:cubicBezTo>
                    <a:pt x="2400" y="129"/>
                    <a:pt x="2375" y="127"/>
                    <a:pt x="2350" y="127"/>
                  </a:cubicBezTo>
                  <a:cubicBezTo>
                    <a:pt x="2300" y="127"/>
                    <a:pt x="2250" y="138"/>
                    <a:pt x="2200" y="138"/>
                  </a:cubicBezTo>
                  <a:cubicBezTo>
                    <a:pt x="1948" y="174"/>
                    <a:pt x="1707" y="191"/>
                    <a:pt x="1471" y="191"/>
                  </a:cubicBezTo>
                  <a:cubicBezTo>
                    <a:pt x="979" y="191"/>
                    <a:pt x="507" y="11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2" name="Google Shape;5712;p16"/>
            <p:cNvSpPr/>
            <p:nvPr/>
          </p:nvSpPr>
          <p:spPr>
            <a:xfrm>
              <a:off x="6588000" y="2101675"/>
              <a:ext cx="31900" cy="17900"/>
            </a:xfrm>
            <a:custGeom>
              <a:avLst/>
              <a:gdLst/>
              <a:ahLst/>
              <a:cxnLst/>
              <a:rect l="l" t="t" r="r" b="b"/>
              <a:pathLst>
                <a:path w="1276" h="716" extrusionOk="0">
                  <a:moveTo>
                    <a:pt x="350" y="0"/>
                  </a:moveTo>
                  <a:cubicBezTo>
                    <a:pt x="337" y="0"/>
                    <a:pt x="325" y="5"/>
                    <a:pt x="313" y="16"/>
                  </a:cubicBezTo>
                  <a:cubicBezTo>
                    <a:pt x="301" y="29"/>
                    <a:pt x="288" y="29"/>
                    <a:pt x="288" y="41"/>
                  </a:cubicBezTo>
                  <a:cubicBezTo>
                    <a:pt x="1" y="116"/>
                    <a:pt x="1101" y="653"/>
                    <a:pt x="1188" y="678"/>
                  </a:cubicBezTo>
                  <a:cubicBezTo>
                    <a:pt x="1151" y="653"/>
                    <a:pt x="1101" y="628"/>
                    <a:pt x="1063" y="591"/>
                  </a:cubicBezTo>
                  <a:lnTo>
                    <a:pt x="1063" y="591"/>
                  </a:lnTo>
                  <a:cubicBezTo>
                    <a:pt x="1126" y="628"/>
                    <a:pt x="1201" y="678"/>
                    <a:pt x="1276" y="716"/>
                  </a:cubicBezTo>
                  <a:cubicBezTo>
                    <a:pt x="1001" y="478"/>
                    <a:pt x="738" y="241"/>
                    <a:pt x="438" y="41"/>
                  </a:cubicBezTo>
                  <a:cubicBezTo>
                    <a:pt x="412" y="24"/>
                    <a:pt x="380" y="0"/>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3" name="Google Shape;5713;p16"/>
            <p:cNvSpPr/>
            <p:nvPr/>
          </p:nvSpPr>
          <p:spPr>
            <a:xfrm>
              <a:off x="6541450" y="2052700"/>
              <a:ext cx="64700" cy="50950"/>
            </a:xfrm>
            <a:custGeom>
              <a:avLst/>
              <a:gdLst/>
              <a:ahLst/>
              <a:cxnLst/>
              <a:rect l="l" t="t" r="r" b="b"/>
              <a:pathLst>
                <a:path w="2588" h="2038" extrusionOk="0">
                  <a:moveTo>
                    <a:pt x="163" y="1"/>
                  </a:moveTo>
                  <a:cubicBezTo>
                    <a:pt x="63" y="1"/>
                    <a:pt x="1" y="101"/>
                    <a:pt x="26" y="188"/>
                  </a:cubicBezTo>
                  <a:cubicBezTo>
                    <a:pt x="763" y="925"/>
                    <a:pt x="1613" y="1625"/>
                    <a:pt x="2588" y="2038"/>
                  </a:cubicBezTo>
                  <a:cubicBezTo>
                    <a:pt x="1913" y="1650"/>
                    <a:pt x="1350" y="1088"/>
                    <a:pt x="788" y="538"/>
                  </a:cubicBezTo>
                  <a:lnTo>
                    <a:pt x="788" y="538"/>
                  </a:lnTo>
                  <a:cubicBezTo>
                    <a:pt x="1276" y="925"/>
                    <a:pt x="1788" y="1300"/>
                    <a:pt x="2338" y="1600"/>
                  </a:cubicBezTo>
                  <a:cubicBezTo>
                    <a:pt x="1950" y="1313"/>
                    <a:pt x="1600" y="988"/>
                    <a:pt x="1251" y="663"/>
                  </a:cubicBezTo>
                  <a:lnTo>
                    <a:pt x="1251" y="663"/>
                  </a:lnTo>
                  <a:cubicBezTo>
                    <a:pt x="1663" y="925"/>
                    <a:pt x="2113" y="1213"/>
                    <a:pt x="2475" y="1488"/>
                  </a:cubicBezTo>
                  <a:cubicBezTo>
                    <a:pt x="2175" y="1188"/>
                    <a:pt x="1863" y="888"/>
                    <a:pt x="1525" y="613"/>
                  </a:cubicBezTo>
                  <a:lnTo>
                    <a:pt x="1525" y="613"/>
                  </a:lnTo>
                  <a:cubicBezTo>
                    <a:pt x="1563" y="638"/>
                    <a:pt x="1600" y="663"/>
                    <a:pt x="1638" y="688"/>
                  </a:cubicBezTo>
                  <a:cubicBezTo>
                    <a:pt x="1975" y="900"/>
                    <a:pt x="2213" y="1075"/>
                    <a:pt x="2538" y="1313"/>
                  </a:cubicBezTo>
                  <a:cubicBezTo>
                    <a:pt x="2113" y="863"/>
                    <a:pt x="1638" y="425"/>
                    <a:pt x="1101" y="138"/>
                  </a:cubicBezTo>
                  <a:cubicBezTo>
                    <a:pt x="1094" y="137"/>
                    <a:pt x="1088" y="136"/>
                    <a:pt x="1081" y="136"/>
                  </a:cubicBezTo>
                  <a:cubicBezTo>
                    <a:pt x="1028" y="136"/>
                    <a:pt x="988" y="182"/>
                    <a:pt x="988" y="238"/>
                  </a:cubicBezTo>
                  <a:cubicBezTo>
                    <a:pt x="938" y="201"/>
                    <a:pt x="888" y="163"/>
                    <a:pt x="826" y="126"/>
                  </a:cubicBezTo>
                  <a:cubicBezTo>
                    <a:pt x="763" y="126"/>
                    <a:pt x="738" y="151"/>
                    <a:pt x="726" y="176"/>
                  </a:cubicBezTo>
                  <a:cubicBezTo>
                    <a:pt x="676" y="138"/>
                    <a:pt x="626" y="88"/>
                    <a:pt x="576" y="51"/>
                  </a:cubicBezTo>
                  <a:cubicBezTo>
                    <a:pt x="550" y="29"/>
                    <a:pt x="523" y="20"/>
                    <a:pt x="497" y="20"/>
                  </a:cubicBezTo>
                  <a:cubicBezTo>
                    <a:pt x="432" y="20"/>
                    <a:pt x="372" y="76"/>
                    <a:pt x="363" y="138"/>
                  </a:cubicBezTo>
                  <a:cubicBezTo>
                    <a:pt x="301" y="76"/>
                    <a:pt x="251" y="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4" name="Google Shape;5714;p16"/>
            <p:cNvSpPr/>
            <p:nvPr/>
          </p:nvSpPr>
          <p:spPr>
            <a:xfrm>
              <a:off x="6496150" y="2062400"/>
              <a:ext cx="8525" cy="64400"/>
            </a:xfrm>
            <a:custGeom>
              <a:avLst/>
              <a:gdLst/>
              <a:ahLst/>
              <a:cxnLst/>
              <a:rect l="l" t="t" r="r" b="b"/>
              <a:pathLst>
                <a:path w="341" h="2576" extrusionOk="0">
                  <a:moveTo>
                    <a:pt x="163" y="0"/>
                  </a:moveTo>
                  <a:cubicBezTo>
                    <a:pt x="63" y="637"/>
                    <a:pt x="1" y="1287"/>
                    <a:pt x="38" y="1924"/>
                  </a:cubicBezTo>
                  <a:cubicBezTo>
                    <a:pt x="63" y="2112"/>
                    <a:pt x="101" y="2412"/>
                    <a:pt x="138" y="2512"/>
                  </a:cubicBezTo>
                  <a:cubicBezTo>
                    <a:pt x="153" y="2556"/>
                    <a:pt x="189" y="2575"/>
                    <a:pt x="226" y="2575"/>
                  </a:cubicBezTo>
                  <a:cubicBezTo>
                    <a:pt x="283" y="2575"/>
                    <a:pt x="341" y="2530"/>
                    <a:pt x="326" y="2462"/>
                  </a:cubicBezTo>
                  <a:cubicBezTo>
                    <a:pt x="238" y="1650"/>
                    <a:pt x="201" y="825"/>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5" name="Google Shape;5715;p16"/>
            <p:cNvSpPr/>
            <p:nvPr/>
          </p:nvSpPr>
          <p:spPr>
            <a:xfrm>
              <a:off x="6501775" y="2077700"/>
              <a:ext cx="43400" cy="97450"/>
            </a:xfrm>
            <a:custGeom>
              <a:avLst/>
              <a:gdLst/>
              <a:ahLst/>
              <a:cxnLst/>
              <a:rect l="l" t="t" r="r" b="b"/>
              <a:pathLst>
                <a:path w="1736" h="3898" extrusionOk="0">
                  <a:moveTo>
                    <a:pt x="113" y="0"/>
                  </a:moveTo>
                  <a:cubicBezTo>
                    <a:pt x="76" y="738"/>
                    <a:pt x="1" y="1500"/>
                    <a:pt x="188" y="2225"/>
                  </a:cubicBezTo>
                  <a:cubicBezTo>
                    <a:pt x="288" y="2587"/>
                    <a:pt x="388" y="2962"/>
                    <a:pt x="651" y="3237"/>
                  </a:cubicBezTo>
                  <a:cubicBezTo>
                    <a:pt x="678" y="3259"/>
                    <a:pt x="708" y="3269"/>
                    <a:pt x="737" y="3269"/>
                  </a:cubicBezTo>
                  <a:cubicBezTo>
                    <a:pt x="774" y="3269"/>
                    <a:pt x="810" y="3253"/>
                    <a:pt x="838" y="3224"/>
                  </a:cubicBezTo>
                  <a:cubicBezTo>
                    <a:pt x="938" y="3462"/>
                    <a:pt x="1138" y="3774"/>
                    <a:pt x="1213" y="3837"/>
                  </a:cubicBezTo>
                  <a:cubicBezTo>
                    <a:pt x="1255" y="3858"/>
                    <a:pt x="1294" y="3868"/>
                    <a:pt x="1330" y="3868"/>
                  </a:cubicBezTo>
                  <a:cubicBezTo>
                    <a:pt x="1379" y="3868"/>
                    <a:pt x="1421" y="3848"/>
                    <a:pt x="1450" y="3812"/>
                  </a:cubicBezTo>
                  <a:cubicBezTo>
                    <a:pt x="1463" y="3824"/>
                    <a:pt x="1463" y="3837"/>
                    <a:pt x="1475" y="3849"/>
                  </a:cubicBezTo>
                  <a:cubicBezTo>
                    <a:pt x="1498" y="3883"/>
                    <a:pt x="1532" y="3898"/>
                    <a:pt x="1567" y="3898"/>
                  </a:cubicBezTo>
                  <a:cubicBezTo>
                    <a:pt x="1648" y="3898"/>
                    <a:pt x="1735" y="3820"/>
                    <a:pt x="1700" y="3724"/>
                  </a:cubicBezTo>
                  <a:cubicBezTo>
                    <a:pt x="1438" y="2962"/>
                    <a:pt x="1138" y="2387"/>
                    <a:pt x="801" y="1587"/>
                  </a:cubicBezTo>
                  <a:lnTo>
                    <a:pt x="801" y="1587"/>
                  </a:lnTo>
                  <a:cubicBezTo>
                    <a:pt x="938" y="2087"/>
                    <a:pt x="1063" y="2612"/>
                    <a:pt x="1213" y="3125"/>
                  </a:cubicBezTo>
                  <a:cubicBezTo>
                    <a:pt x="801" y="2362"/>
                    <a:pt x="588" y="1525"/>
                    <a:pt x="338" y="613"/>
                  </a:cubicBezTo>
                  <a:lnTo>
                    <a:pt x="338" y="613"/>
                  </a:lnTo>
                  <a:cubicBezTo>
                    <a:pt x="413" y="1250"/>
                    <a:pt x="463" y="1887"/>
                    <a:pt x="613" y="2512"/>
                  </a:cubicBezTo>
                  <a:cubicBezTo>
                    <a:pt x="288" y="1737"/>
                    <a:pt x="213" y="863"/>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6" name="Google Shape;5716;p16"/>
            <p:cNvSpPr/>
            <p:nvPr/>
          </p:nvSpPr>
          <p:spPr>
            <a:xfrm>
              <a:off x="6551150" y="1881175"/>
              <a:ext cx="143425" cy="36275"/>
            </a:xfrm>
            <a:custGeom>
              <a:avLst/>
              <a:gdLst/>
              <a:ahLst/>
              <a:cxnLst/>
              <a:rect l="l" t="t" r="r" b="b"/>
              <a:pathLst>
                <a:path w="5737" h="1451" extrusionOk="0">
                  <a:moveTo>
                    <a:pt x="5460" y="1"/>
                  </a:moveTo>
                  <a:cubicBezTo>
                    <a:pt x="4815" y="1"/>
                    <a:pt x="4173" y="10"/>
                    <a:pt x="3549" y="163"/>
                  </a:cubicBezTo>
                  <a:cubicBezTo>
                    <a:pt x="2325" y="488"/>
                    <a:pt x="1150" y="938"/>
                    <a:pt x="0" y="1451"/>
                  </a:cubicBezTo>
                  <a:cubicBezTo>
                    <a:pt x="925" y="1163"/>
                    <a:pt x="1875" y="963"/>
                    <a:pt x="2787" y="676"/>
                  </a:cubicBezTo>
                  <a:cubicBezTo>
                    <a:pt x="3749" y="338"/>
                    <a:pt x="4736" y="151"/>
                    <a:pt x="5736" y="1"/>
                  </a:cubicBezTo>
                  <a:cubicBezTo>
                    <a:pt x="5644" y="1"/>
                    <a:pt x="5552" y="1"/>
                    <a:pt x="5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7" name="Google Shape;5717;p16"/>
            <p:cNvSpPr/>
            <p:nvPr/>
          </p:nvSpPr>
          <p:spPr>
            <a:xfrm>
              <a:off x="6573325" y="1896800"/>
              <a:ext cx="79700" cy="20350"/>
            </a:xfrm>
            <a:custGeom>
              <a:avLst/>
              <a:gdLst/>
              <a:ahLst/>
              <a:cxnLst/>
              <a:rect l="l" t="t" r="r" b="b"/>
              <a:pathLst>
                <a:path w="3188" h="814" extrusionOk="0">
                  <a:moveTo>
                    <a:pt x="3187" y="1"/>
                  </a:moveTo>
                  <a:lnTo>
                    <a:pt x="3187" y="1"/>
                  </a:lnTo>
                  <a:cubicBezTo>
                    <a:pt x="2087" y="126"/>
                    <a:pt x="1013" y="351"/>
                    <a:pt x="1" y="813"/>
                  </a:cubicBezTo>
                  <a:cubicBezTo>
                    <a:pt x="1050" y="563"/>
                    <a:pt x="2212" y="351"/>
                    <a:pt x="3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8" name="Google Shape;5718;p16"/>
            <p:cNvSpPr/>
            <p:nvPr/>
          </p:nvSpPr>
          <p:spPr>
            <a:xfrm>
              <a:off x="6590825" y="1907125"/>
              <a:ext cx="55950" cy="14700"/>
            </a:xfrm>
            <a:custGeom>
              <a:avLst/>
              <a:gdLst/>
              <a:ahLst/>
              <a:cxnLst/>
              <a:rect l="l" t="t" r="r" b="b"/>
              <a:pathLst>
                <a:path w="2238" h="588" extrusionOk="0">
                  <a:moveTo>
                    <a:pt x="2237" y="0"/>
                  </a:moveTo>
                  <a:lnTo>
                    <a:pt x="2237" y="0"/>
                  </a:lnTo>
                  <a:cubicBezTo>
                    <a:pt x="1462" y="75"/>
                    <a:pt x="713" y="288"/>
                    <a:pt x="0" y="588"/>
                  </a:cubicBezTo>
                  <a:cubicBezTo>
                    <a:pt x="750" y="450"/>
                    <a:pt x="1550" y="263"/>
                    <a:pt x="2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9" name="Google Shape;5719;p16"/>
            <p:cNvSpPr/>
            <p:nvPr/>
          </p:nvSpPr>
          <p:spPr>
            <a:xfrm>
              <a:off x="6602700" y="1920250"/>
              <a:ext cx="35000" cy="8125"/>
            </a:xfrm>
            <a:custGeom>
              <a:avLst/>
              <a:gdLst/>
              <a:ahLst/>
              <a:cxnLst/>
              <a:rect l="l" t="t" r="r" b="b"/>
              <a:pathLst>
                <a:path w="1400" h="325" extrusionOk="0">
                  <a:moveTo>
                    <a:pt x="1400" y="0"/>
                  </a:moveTo>
                  <a:lnTo>
                    <a:pt x="1400" y="0"/>
                  </a:lnTo>
                  <a:cubicBezTo>
                    <a:pt x="925" y="50"/>
                    <a:pt x="450" y="162"/>
                    <a:pt x="0" y="325"/>
                  </a:cubicBezTo>
                  <a:cubicBezTo>
                    <a:pt x="475" y="275"/>
                    <a:pt x="962" y="162"/>
                    <a:pt x="1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0" name="Google Shape;5720;p16"/>
            <p:cNvSpPr/>
            <p:nvPr/>
          </p:nvSpPr>
          <p:spPr>
            <a:xfrm>
              <a:off x="6609575" y="1935550"/>
              <a:ext cx="15325" cy="1650"/>
            </a:xfrm>
            <a:custGeom>
              <a:avLst/>
              <a:gdLst/>
              <a:ahLst/>
              <a:cxnLst/>
              <a:rect l="l" t="t" r="r" b="b"/>
              <a:pathLst>
                <a:path w="613" h="66" extrusionOk="0">
                  <a:moveTo>
                    <a:pt x="612" y="0"/>
                  </a:moveTo>
                  <a:cubicBezTo>
                    <a:pt x="413" y="0"/>
                    <a:pt x="200" y="25"/>
                    <a:pt x="0" y="63"/>
                  </a:cubicBezTo>
                  <a:cubicBezTo>
                    <a:pt x="29" y="65"/>
                    <a:pt x="57" y="65"/>
                    <a:pt x="85" y="65"/>
                  </a:cubicBezTo>
                  <a:cubicBezTo>
                    <a:pt x="269" y="65"/>
                    <a:pt x="450" y="33"/>
                    <a:pt x="6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1" name="Google Shape;5721;p16"/>
            <p:cNvSpPr/>
            <p:nvPr/>
          </p:nvSpPr>
          <p:spPr>
            <a:xfrm>
              <a:off x="6527075" y="2085500"/>
              <a:ext cx="28475" cy="75950"/>
            </a:xfrm>
            <a:custGeom>
              <a:avLst/>
              <a:gdLst/>
              <a:ahLst/>
              <a:cxnLst/>
              <a:rect l="l" t="t" r="r" b="b"/>
              <a:pathLst>
                <a:path w="1139" h="3038" extrusionOk="0">
                  <a:moveTo>
                    <a:pt x="1" y="1"/>
                  </a:moveTo>
                  <a:lnTo>
                    <a:pt x="1" y="1"/>
                  </a:lnTo>
                  <a:cubicBezTo>
                    <a:pt x="388" y="1013"/>
                    <a:pt x="738" y="2050"/>
                    <a:pt x="1138" y="3037"/>
                  </a:cubicBezTo>
                  <a:cubicBezTo>
                    <a:pt x="976" y="1963"/>
                    <a:pt x="601" y="9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2" name="Google Shape;5722;p16"/>
            <p:cNvSpPr/>
            <p:nvPr/>
          </p:nvSpPr>
          <p:spPr>
            <a:xfrm>
              <a:off x="6540200" y="2098625"/>
              <a:ext cx="18775" cy="50025"/>
            </a:xfrm>
            <a:custGeom>
              <a:avLst/>
              <a:gdLst/>
              <a:ahLst/>
              <a:cxnLst/>
              <a:rect l="l" t="t" r="r" b="b"/>
              <a:pathLst>
                <a:path w="751" h="2001" extrusionOk="0">
                  <a:moveTo>
                    <a:pt x="1" y="1"/>
                  </a:moveTo>
                  <a:cubicBezTo>
                    <a:pt x="163" y="688"/>
                    <a:pt x="426" y="1363"/>
                    <a:pt x="751" y="2000"/>
                  </a:cubicBezTo>
                  <a:cubicBezTo>
                    <a:pt x="601" y="1300"/>
                    <a:pt x="338" y="6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3" name="Google Shape;5723;p16"/>
            <p:cNvSpPr/>
            <p:nvPr/>
          </p:nvSpPr>
          <p:spPr>
            <a:xfrm>
              <a:off x="6549900" y="2109550"/>
              <a:ext cx="13450" cy="32850"/>
            </a:xfrm>
            <a:custGeom>
              <a:avLst/>
              <a:gdLst/>
              <a:ahLst/>
              <a:cxnLst/>
              <a:rect l="l" t="t" r="r" b="b"/>
              <a:pathLst>
                <a:path w="538" h="1314" extrusionOk="0">
                  <a:moveTo>
                    <a:pt x="0" y="1"/>
                  </a:moveTo>
                  <a:lnTo>
                    <a:pt x="0" y="1"/>
                  </a:lnTo>
                  <a:cubicBezTo>
                    <a:pt x="125" y="451"/>
                    <a:pt x="300" y="913"/>
                    <a:pt x="538" y="1313"/>
                  </a:cubicBezTo>
                  <a:cubicBezTo>
                    <a:pt x="413" y="851"/>
                    <a:pt x="250" y="4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4" name="Google Shape;5724;p16"/>
            <p:cNvSpPr/>
            <p:nvPr/>
          </p:nvSpPr>
          <p:spPr>
            <a:xfrm>
              <a:off x="6455225" y="1947725"/>
              <a:ext cx="38775" cy="61275"/>
            </a:xfrm>
            <a:custGeom>
              <a:avLst/>
              <a:gdLst/>
              <a:ahLst/>
              <a:cxnLst/>
              <a:rect l="l" t="t" r="r" b="b"/>
              <a:pathLst>
                <a:path w="1551" h="2451" extrusionOk="0">
                  <a:moveTo>
                    <a:pt x="1550" y="1"/>
                  </a:moveTo>
                  <a:cubicBezTo>
                    <a:pt x="1313" y="401"/>
                    <a:pt x="1050" y="713"/>
                    <a:pt x="763" y="1113"/>
                  </a:cubicBezTo>
                  <a:cubicBezTo>
                    <a:pt x="488" y="1488"/>
                    <a:pt x="238" y="1888"/>
                    <a:pt x="1" y="2300"/>
                  </a:cubicBezTo>
                  <a:cubicBezTo>
                    <a:pt x="38" y="2350"/>
                    <a:pt x="76" y="2400"/>
                    <a:pt x="101" y="2450"/>
                  </a:cubicBezTo>
                  <a:cubicBezTo>
                    <a:pt x="701" y="1700"/>
                    <a:pt x="1200" y="888"/>
                    <a:pt x="15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5" name="Google Shape;5725;p16"/>
            <p:cNvSpPr/>
            <p:nvPr/>
          </p:nvSpPr>
          <p:spPr>
            <a:xfrm>
              <a:off x="6459925" y="1960550"/>
              <a:ext cx="34700" cy="56875"/>
            </a:xfrm>
            <a:custGeom>
              <a:avLst/>
              <a:gdLst/>
              <a:ahLst/>
              <a:cxnLst/>
              <a:rect l="l" t="t" r="r" b="b"/>
              <a:pathLst>
                <a:path w="1388" h="2275" extrusionOk="0">
                  <a:moveTo>
                    <a:pt x="1387" y="0"/>
                  </a:moveTo>
                  <a:cubicBezTo>
                    <a:pt x="912" y="650"/>
                    <a:pt x="425" y="1362"/>
                    <a:pt x="0" y="2062"/>
                  </a:cubicBezTo>
                  <a:cubicBezTo>
                    <a:pt x="25" y="2100"/>
                    <a:pt x="38" y="2137"/>
                    <a:pt x="63" y="2175"/>
                  </a:cubicBezTo>
                  <a:cubicBezTo>
                    <a:pt x="75" y="2200"/>
                    <a:pt x="100" y="2237"/>
                    <a:pt x="113" y="2274"/>
                  </a:cubicBezTo>
                  <a:cubicBezTo>
                    <a:pt x="600" y="1562"/>
                    <a:pt x="1025" y="825"/>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6" name="Google Shape;5726;p16"/>
            <p:cNvSpPr/>
            <p:nvPr/>
          </p:nvSpPr>
          <p:spPr>
            <a:xfrm>
              <a:off x="6464925" y="1987400"/>
              <a:ext cx="21575" cy="40325"/>
            </a:xfrm>
            <a:custGeom>
              <a:avLst/>
              <a:gdLst/>
              <a:ahLst/>
              <a:cxnLst/>
              <a:rect l="l" t="t" r="r" b="b"/>
              <a:pathLst>
                <a:path w="863" h="1613" extrusionOk="0">
                  <a:moveTo>
                    <a:pt x="862" y="1"/>
                  </a:moveTo>
                  <a:cubicBezTo>
                    <a:pt x="575" y="451"/>
                    <a:pt x="275" y="926"/>
                    <a:pt x="0" y="1400"/>
                  </a:cubicBezTo>
                  <a:cubicBezTo>
                    <a:pt x="38" y="1475"/>
                    <a:pt x="63" y="1538"/>
                    <a:pt x="88" y="1613"/>
                  </a:cubicBezTo>
                  <a:cubicBezTo>
                    <a:pt x="388" y="1101"/>
                    <a:pt x="637" y="563"/>
                    <a:pt x="8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7" name="Google Shape;5727;p16"/>
            <p:cNvSpPr/>
            <p:nvPr/>
          </p:nvSpPr>
          <p:spPr>
            <a:xfrm>
              <a:off x="6468675" y="2008350"/>
              <a:ext cx="11875" cy="31875"/>
            </a:xfrm>
            <a:custGeom>
              <a:avLst/>
              <a:gdLst/>
              <a:ahLst/>
              <a:cxnLst/>
              <a:rect l="l" t="t" r="r" b="b"/>
              <a:pathLst>
                <a:path w="475" h="1275" extrusionOk="0">
                  <a:moveTo>
                    <a:pt x="475" y="0"/>
                  </a:moveTo>
                  <a:lnTo>
                    <a:pt x="475" y="0"/>
                  </a:lnTo>
                  <a:cubicBezTo>
                    <a:pt x="325" y="325"/>
                    <a:pt x="163" y="650"/>
                    <a:pt x="0" y="987"/>
                  </a:cubicBezTo>
                  <a:cubicBezTo>
                    <a:pt x="13" y="1050"/>
                    <a:pt x="25" y="1112"/>
                    <a:pt x="38" y="1175"/>
                  </a:cubicBezTo>
                  <a:cubicBezTo>
                    <a:pt x="50" y="1212"/>
                    <a:pt x="50" y="1237"/>
                    <a:pt x="63" y="1275"/>
                  </a:cubicBezTo>
                  <a:cubicBezTo>
                    <a:pt x="250" y="875"/>
                    <a:pt x="400" y="450"/>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8" name="Google Shape;5728;p16"/>
            <p:cNvSpPr/>
            <p:nvPr/>
          </p:nvSpPr>
          <p:spPr>
            <a:xfrm>
              <a:off x="6471175" y="2020825"/>
              <a:ext cx="10625" cy="35350"/>
            </a:xfrm>
            <a:custGeom>
              <a:avLst/>
              <a:gdLst/>
              <a:ahLst/>
              <a:cxnLst/>
              <a:rect l="l" t="t" r="r" b="b"/>
              <a:pathLst>
                <a:path w="425" h="1414" extrusionOk="0">
                  <a:moveTo>
                    <a:pt x="425" y="1"/>
                  </a:moveTo>
                  <a:lnTo>
                    <a:pt x="425" y="1"/>
                  </a:lnTo>
                  <a:cubicBezTo>
                    <a:pt x="287" y="351"/>
                    <a:pt x="138" y="688"/>
                    <a:pt x="0" y="1038"/>
                  </a:cubicBezTo>
                  <a:cubicBezTo>
                    <a:pt x="0" y="1101"/>
                    <a:pt x="0" y="1163"/>
                    <a:pt x="0" y="1226"/>
                  </a:cubicBezTo>
                  <a:cubicBezTo>
                    <a:pt x="0" y="1263"/>
                    <a:pt x="13" y="1301"/>
                    <a:pt x="13" y="1338"/>
                  </a:cubicBezTo>
                  <a:cubicBezTo>
                    <a:pt x="25" y="1363"/>
                    <a:pt x="25" y="1388"/>
                    <a:pt x="25" y="1413"/>
                  </a:cubicBezTo>
                  <a:cubicBezTo>
                    <a:pt x="238" y="963"/>
                    <a:pt x="387" y="501"/>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9" name="Google Shape;5729;p16"/>
            <p:cNvSpPr/>
            <p:nvPr/>
          </p:nvSpPr>
          <p:spPr>
            <a:xfrm>
              <a:off x="6194975" y="2386050"/>
              <a:ext cx="230925" cy="81925"/>
            </a:xfrm>
            <a:custGeom>
              <a:avLst/>
              <a:gdLst/>
              <a:ahLst/>
              <a:cxnLst/>
              <a:rect l="l" t="t" r="r" b="b"/>
              <a:pathLst>
                <a:path w="9237" h="3277" extrusionOk="0">
                  <a:moveTo>
                    <a:pt x="1" y="1"/>
                  </a:moveTo>
                  <a:lnTo>
                    <a:pt x="1" y="1"/>
                  </a:lnTo>
                  <a:cubicBezTo>
                    <a:pt x="1138" y="1450"/>
                    <a:pt x="2625" y="2237"/>
                    <a:pt x="4262" y="2600"/>
                  </a:cubicBezTo>
                  <a:cubicBezTo>
                    <a:pt x="3500" y="2487"/>
                    <a:pt x="2550" y="2300"/>
                    <a:pt x="1850" y="2013"/>
                  </a:cubicBezTo>
                  <a:lnTo>
                    <a:pt x="1850" y="2013"/>
                  </a:lnTo>
                  <a:cubicBezTo>
                    <a:pt x="3188" y="2725"/>
                    <a:pt x="4687" y="3087"/>
                    <a:pt x="6174" y="3237"/>
                  </a:cubicBezTo>
                  <a:cubicBezTo>
                    <a:pt x="6425" y="3264"/>
                    <a:pt x="6675" y="3277"/>
                    <a:pt x="6925" y="3277"/>
                  </a:cubicBezTo>
                  <a:cubicBezTo>
                    <a:pt x="7598" y="3277"/>
                    <a:pt x="8267" y="3186"/>
                    <a:pt x="8924" y="3050"/>
                  </a:cubicBezTo>
                  <a:cubicBezTo>
                    <a:pt x="8986" y="3000"/>
                    <a:pt x="9049" y="2962"/>
                    <a:pt x="9124" y="2937"/>
                  </a:cubicBezTo>
                  <a:cubicBezTo>
                    <a:pt x="9124" y="2925"/>
                    <a:pt x="9136" y="2925"/>
                    <a:pt x="9136" y="2925"/>
                  </a:cubicBezTo>
                  <a:cubicBezTo>
                    <a:pt x="9136" y="2912"/>
                    <a:pt x="9124" y="2900"/>
                    <a:pt x="9124" y="2875"/>
                  </a:cubicBezTo>
                  <a:cubicBezTo>
                    <a:pt x="8640" y="2932"/>
                    <a:pt x="8177" y="2958"/>
                    <a:pt x="7724" y="2958"/>
                  </a:cubicBezTo>
                  <a:cubicBezTo>
                    <a:pt x="7193" y="2958"/>
                    <a:pt x="6675" y="2923"/>
                    <a:pt x="6149" y="2862"/>
                  </a:cubicBezTo>
                  <a:lnTo>
                    <a:pt x="6149" y="2862"/>
                  </a:lnTo>
                  <a:cubicBezTo>
                    <a:pt x="6449" y="2881"/>
                    <a:pt x="6751" y="2890"/>
                    <a:pt x="7053" y="2890"/>
                  </a:cubicBezTo>
                  <a:cubicBezTo>
                    <a:pt x="7748" y="2890"/>
                    <a:pt x="8448" y="2844"/>
                    <a:pt x="9136" y="2775"/>
                  </a:cubicBezTo>
                  <a:cubicBezTo>
                    <a:pt x="9161" y="2712"/>
                    <a:pt x="9199" y="2662"/>
                    <a:pt x="9236" y="2625"/>
                  </a:cubicBezTo>
                  <a:cubicBezTo>
                    <a:pt x="8049" y="2625"/>
                    <a:pt x="7199" y="2512"/>
                    <a:pt x="6012" y="2300"/>
                  </a:cubicBezTo>
                  <a:cubicBezTo>
                    <a:pt x="3750" y="2062"/>
                    <a:pt x="1676" y="15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0" name="Google Shape;5730;p16"/>
            <p:cNvSpPr/>
            <p:nvPr/>
          </p:nvSpPr>
          <p:spPr>
            <a:xfrm>
              <a:off x="6274025" y="2456350"/>
              <a:ext cx="135300" cy="22850"/>
            </a:xfrm>
            <a:custGeom>
              <a:avLst/>
              <a:gdLst/>
              <a:ahLst/>
              <a:cxnLst/>
              <a:rect l="l" t="t" r="r" b="b"/>
              <a:pathLst>
                <a:path w="5412" h="914" extrusionOk="0">
                  <a:moveTo>
                    <a:pt x="1" y="0"/>
                  </a:moveTo>
                  <a:cubicBezTo>
                    <a:pt x="1544" y="612"/>
                    <a:pt x="2719" y="914"/>
                    <a:pt x="3979" y="914"/>
                  </a:cubicBezTo>
                  <a:cubicBezTo>
                    <a:pt x="4239" y="914"/>
                    <a:pt x="4503" y="901"/>
                    <a:pt x="4774" y="875"/>
                  </a:cubicBezTo>
                  <a:cubicBezTo>
                    <a:pt x="4799" y="838"/>
                    <a:pt x="4837" y="800"/>
                    <a:pt x="4887" y="788"/>
                  </a:cubicBezTo>
                  <a:cubicBezTo>
                    <a:pt x="5012" y="750"/>
                    <a:pt x="5137" y="700"/>
                    <a:pt x="5262" y="650"/>
                  </a:cubicBezTo>
                  <a:cubicBezTo>
                    <a:pt x="5274" y="638"/>
                    <a:pt x="5287" y="625"/>
                    <a:pt x="5299" y="625"/>
                  </a:cubicBezTo>
                  <a:cubicBezTo>
                    <a:pt x="5337" y="588"/>
                    <a:pt x="5374" y="550"/>
                    <a:pt x="5412" y="525"/>
                  </a:cubicBezTo>
                  <a:lnTo>
                    <a:pt x="5412" y="525"/>
                  </a:lnTo>
                  <a:cubicBezTo>
                    <a:pt x="5020" y="546"/>
                    <a:pt x="4624" y="563"/>
                    <a:pt x="4227" y="563"/>
                  </a:cubicBezTo>
                  <a:cubicBezTo>
                    <a:pt x="3914" y="563"/>
                    <a:pt x="3601" y="553"/>
                    <a:pt x="3287" y="525"/>
                  </a:cubicBezTo>
                  <a:cubicBezTo>
                    <a:pt x="2325" y="475"/>
                    <a:pt x="1088"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1" name="Google Shape;5731;p16"/>
            <p:cNvSpPr/>
            <p:nvPr/>
          </p:nvSpPr>
          <p:spPr>
            <a:xfrm>
              <a:off x="6099075" y="2140175"/>
              <a:ext cx="70000" cy="214975"/>
            </a:xfrm>
            <a:custGeom>
              <a:avLst/>
              <a:gdLst/>
              <a:ahLst/>
              <a:cxnLst/>
              <a:rect l="l" t="t" r="r" b="b"/>
              <a:pathLst>
                <a:path w="2800" h="8599" extrusionOk="0">
                  <a:moveTo>
                    <a:pt x="650" y="1"/>
                  </a:moveTo>
                  <a:cubicBezTo>
                    <a:pt x="650" y="13"/>
                    <a:pt x="638" y="38"/>
                    <a:pt x="638" y="51"/>
                  </a:cubicBezTo>
                  <a:cubicBezTo>
                    <a:pt x="600" y="301"/>
                    <a:pt x="563" y="538"/>
                    <a:pt x="488" y="788"/>
                  </a:cubicBezTo>
                  <a:cubicBezTo>
                    <a:pt x="450" y="913"/>
                    <a:pt x="413" y="1050"/>
                    <a:pt x="375" y="1175"/>
                  </a:cubicBezTo>
                  <a:cubicBezTo>
                    <a:pt x="375" y="1188"/>
                    <a:pt x="375" y="1188"/>
                    <a:pt x="375" y="1200"/>
                  </a:cubicBezTo>
                  <a:cubicBezTo>
                    <a:pt x="363" y="1288"/>
                    <a:pt x="363" y="1375"/>
                    <a:pt x="350" y="1450"/>
                  </a:cubicBezTo>
                  <a:cubicBezTo>
                    <a:pt x="350" y="1475"/>
                    <a:pt x="350" y="1488"/>
                    <a:pt x="350" y="1500"/>
                  </a:cubicBezTo>
                  <a:cubicBezTo>
                    <a:pt x="325" y="1563"/>
                    <a:pt x="275" y="1625"/>
                    <a:pt x="225" y="1650"/>
                  </a:cubicBezTo>
                  <a:cubicBezTo>
                    <a:pt x="213" y="1663"/>
                    <a:pt x="188" y="1663"/>
                    <a:pt x="175" y="1663"/>
                  </a:cubicBezTo>
                  <a:cubicBezTo>
                    <a:pt x="163" y="1675"/>
                    <a:pt x="163" y="1688"/>
                    <a:pt x="138" y="1700"/>
                  </a:cubicBezTo>
                  <a:cubicBezTo>
                    <a:pt x="150" y="1850"/>
                    <a:pt x="163" y="2000"/>
                    <a:pt x="188" y="2150"/>
                  </a:cubicBezTo>
                  <a:cubicBezTo>
                    <a:pt x="175" y="2150"/>
                    <a:pt x="175" y="2138"/>
                    <a:pt x="175" y="2138"/>
                  </a:cubicBezTo>
                  <a:cubicBezTo>
                    <a:pt x="163" y="2200"/>
                    <a:pt x="138" y="2250"/>
                    <a:pt x="125" y="2313"/>
                  </a:cubicBezTo>
                  <a:cubicBezTo>
                    <a:pt x="88" y="2450"/>
                    <a:pt x="63" y="2600"/>
                    <a:pt x="38" y="2737"/>
                  </a:cubicBezTo>
                  <a:cubicBezTo>
                    <a:pt x="25" y="2800"/>
                    <a:pt x="13" y="2875"/>
                    <a:pt x="0" y="2937"/>
                  </a:cubicBezTo>
                  <a:cubicBezTo>
                    <a:pt x="88" y="3450"/>
                    <a:pt x="200" y="3950"/>
                    <a:pt x="363" y="4437"/>
                  </a:cubicBezTo>
                  <a:cubicBezTo>
                    <a:pt x="875" y="5962"/>
                    <a:pt x="1750" y="7386"/>
                    <a:pt x="2800" y="8598"/>
                  </a:cubicBezTo>
                  <a:cubicBezTo>
                    <a:pt x="1812" y="7124"/>
                    <a:pt x="1113" y="5662"/>
                    <a:pt x="613" y="3975"/>
                  </a:cubicBezTo>
                  <a:cubicBezTo>
                    <a:pt x="488" y="3587"/>
                    <a:pt x="388" y="3187"/>
                    <a:pt x="313" y="2812"/>
                  </a:cubicBezTo>
                  <a:lnTo>
                    <a:pt x="313" y="2812"/>
                  </a:lnTo>
                  <a:cubicBezTo>
                    <a:pt x="550" y="3825"/>
                    <a:pt x="975" y="4799"/>
                    <a:pt x="1413" y="5749"/>
                  </a:cubicBezTo>
                  <a:cubicBezTo>
                    <a:pt x="1025" y="4487"/>
                    <a:pt x="700" y="3237"/>
                    <a:pt x="638" y="2050"/>
                  </a:cubicBezTo>
                  <a:cubicBezTo>
                    <a:pt x="650" y="1375"/>
                    <a:pt x="650" y="688"/>
                    <a:pt x="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2" name="Google Shape;5732;p16"/>
            <p:cNvSpPr/>
            <p:nvPr/>
          </p:nvSpPr>
          <p:spPr>
            <a:xfrm>
              <a:off x="6097825" y="2220150"/>
              <a:ext cx="46875" cy="117200"/>
            </a:xfrm>
            <a:custGeom>
              <a:avLst/>
              <a:gdLst/>
              <a:ahLst/>
              <a:cxnLst/>
              <a:rect l="l" t="t" r="r" b="b"/>
              <a:pathLst>
                <a:path w="1875" h="4688" extrusionOk="0">
                  <a:moveTo>
                    <a:pt x="13" y="1"/>
                  </a:moveTo>
                  <a:cubicBezTo>
                    <a:pt x="13" y="1"/>
                    <a:pt x="0" y="13"/>
                    <a:pt x="0" y="13"/>
                  </a:cubicBezTo>
                  <a:cubicBezTo>
                    <a:pt x="25" y="238"/>
                    <a:pt x="63" y="476"/>
                    <a:pt x="100" y="701"/>
                  </a:cubicBezTo>
                  <a:cubicBezTo>
                    <a:pt x="125" y="838"/>
                    <a:pt x="163" y="976"/>
                    <a:pt x="188" y="1126"/>
                  </a:cubicBezTo>
                  <a:cubicBezTo>
                    <a:pt x="188" y="1176"/>
                    <a:pt x="200" y="1213"/>
                    <a:pt x="213" y="1263"/>
                  </a:cubicBezTo>
                  <a:cubicBezTo>
                    <a:pt x="213" y="1275"/>
                    <a:pt x="213" y="1288"/>
                    <a:pt x="213" y="1288"/>
                  </a:cubicBezTo>
                  <a:cubicBezTo>
                    <a:pt x="263" y="1488"/>
                    <a:pt x="313" y="1675"/>
                    <a:pt x="363" y="1875"/>
                  </a:cubicBezTo>
                  <a:cubicBezTo>
                    <a:pt x="388" y="1950"/>
                    <a:pt x="400" y="2038"/>
                    <a:pt x="425" y="2125"/>
                  </a:cubicBezTo>
                  <a:cubicBezTo>
                    <a:pt x="425" y="2163"/>
                    <a:pt x="438" y="2200"/>
                    <a:pt x="438" y="2238"/>
                  </a:cubicBezTo>
                  <a:cubicBezTo>
                    <a:pt x="455" y="2271"/>
                    <a:pt x="460" y="2282"/>
                    <a:pt x="455" y="2282"/>
                  </a:cubicBezTo>
                  <a:cubicBezTo>
                    <a:pt x="452" y="2282"/>
                    <a:pt x="446" y="2279"/>
                    <a:pt x="438" y="2275"/>
                  </a:cubicBezTo>
                  <a:lnTo>
                    <a:pt x="438" y="2275"/>
                  </a:lnTo>
                  <a:cubicBezTo>
                    <a:pt x="438" y="2275"/>
                    <a:pt x="450" y="2288"/>
                    <a:pt x="450" y="2288"/>
                  </a:cubicBezTo>
                  <a:cubicBezTo>
                    <a:pt x="525" y="2438"/>
                    <a:pt x="463" y="2563"/>
                    <a:pt x="338" y="2638"/>
                  </a:cubicBezTo>
                  <a:cubicBezTo>
                    <a:pt x="600" y="3375"/>
                    <a:pt x="963" y="4062"/>
                    <a:pt x="1475" y="4650"/>
                  </a:cubicBezTo>
                  <a:cubicBezTo>
                    <a:pt x="1175" y="4137"/>
                    <a:pt x="925" y="3600"/>
                    <a:pt x="700" y="3038"/>
                  </a:cubicBezTo>
                  <a:lnTo>
                    <a:pt x="700" y="3038"/>
                  </a:lnTo>
                  <a:cubicBezTo>
                    <a:pt x="1000" y="3637"/>
                    <a:pt x="1388" y="4200"/>
                    <a:pt x="1875" y="4687"/>
                  </a:cubicBezTo>
                  <a:cubicBezTo>
                    <a:pt x="925" y="3275"/>
                    <a:pt x="388" y="1688"/>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3" name="Google Shape;5733;p16"/>
            <p:cNvSpPr/>
            <p:nvPr/>
          </p:nvSpPr>
          <p:spPr>
            <a:xfrm>
              <a:off x="6113750" y="2138625"/>
              <a:ext cx="11275" cy="83750"/>
            </a:xfrm>
            <a:custGeom>
              <a:avLst/>
              <a:gdLst/>
              <a:ahLst/>
              <a:cxnLst/>
              <a:rect l="l" t="t" r="r" b="b"/>
              <a:pathLst>
                <a:path w="451" h="3350" extrusionOk="0">
                  <a:moveTo>
                    <a:pt x="213" y="0"/>
                  </a:moveTo>
                  <a:lnTo>
                    <a:pt x="213" y="0"/>
                  </a:lnTo>
                  <a:cubicBezTo>
                    <a:pt x="1" y="1112"/>
                    <a:pt x="38" y="2287"/>
                    <a:pt x="451" y="3349"/>
                  </a:cubicBezTo>
                  <a:cubicBezTo>
                    <a:pt x="263" y="2262"/>
                    <a:pt x="251" y="1112"/>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4" name="Google Shape;5734;p16"/>
            <p:cNvSpPr/>
            <p:nvPr/>
          </p:nvSpPr>
          <p:spPr>
            <a:xfrm>
              <a:off x="6141875" y="2060525"/>
              <a:ext cx="51875" cy="62175"/>
            </a:xfrm>
            <a:custGeom>
              <a:avLst/>
              <a:gdLst/>
              <a:ahLst/>
              <a:cxnLst/>
              <a:rect l="l" t="t" r="r" b="b"/>
              <a:pathLst>
                <a:path w="2075" h="2487" extrusionOk="0">
                  <a:moveTo>
                    <a:pt x="2075" y="0"/>
                  </a:moveTo>
                  <a:lnTo>
                    <a:pt x="2075" y="0"/>
                  </a:lnTo>
                  <a:cubicBezTo>
                    <a:pt x="1400" y="837"/>
                    <a:pt x="763" y="1712"/>
                    <a:pt x="1" y="2487"/>
                  </a:cubicBezTo>
                  <a:cubicBezTo>
                    <a:pt x="950" y="1875"/>
                    <a:pt x="1650" y="962"/>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5" name="Google Shape;5735;p16"/>
            <p:cNvSpPr/>
            <p:nvPr/>
          </p:nvSpPr>
          <p:spPr>
            <a:xfrm>
              <a:off x="6156550" y="2080200"/>
              <a:ext cx="34075" cy="44375"/>
            </a:xfrm>
            <a:custGeom>
              <a:avLst/>
              <a:gdLst/>
              <a:ahLst/>
              <a:cxnLst/>
              <a:rect l="l" t="t" r="r" b="b"/>
              <a:pathLst>
                <a:path w="1363" h="1775" extrusionOk="0">
                  <a:moveTo>
                    <a:pt x="1363" y="0"/>
                  </a:moveTo>
                  <a:cubicBezTo>
                    <a:pt x="838" y="588"/>
                    <a:pt x="388" y="1162"/>
                    <a:pt x="1" y="1775"/>
                  </a:cubicBezTo>
                  <a:cubicBezTo>
                    <a:pt x="551" y="1262"/>
                    <a:pt x="1026" y="675"/>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6" name="Google Shape;5736;p16"/>
            <p:cNvSpPr/>
            <p:nvPr/>
          </p:nvSpPr>
          <p:spPr>
            <a:xfrm>
              <a:off x="6174375" y="2102375"/>
              <a:ext cx="9700" cy="16575"/>
            </a:xfrm>
            <a:custGeom>
              <a:avLst/>
              <a:gdLst/>
              <a:ahLst/>
              <a:cxnLst/>
              <a:rect l="l" t="t" r="r" b="b"/>
              <a:pathLst>
                <a:path w="388" h="663" extrusionOk="0">
                  <a:moveTo>
                    <a:pt x="388" y="1"/>
                  </a:moveTo>
                  <a:cubicBezTo>
                    <a:pt x="250" y="213"/>
                    <a:pt x="100" y="450"/>
                    <a:pt x="0" y="663"/>
                  </a:cubicBezTo>
                  <a:cubicBezTo>
                    <a:pt x="163" y="463"/>
                    <a:pt x="300" y="251"/>
                    <a:pt x="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7" name="Google Shape;5737;p16"/>
            <p:cNvSpPr/>
            <p:nvPr/>
          </p:nvSpPr>
          <p:spPr>
            <a:xfrm>
              <a:off x="6340250" y="2413850"/>
              <a:ext cx="133450" cy="20075"/>
            </a:xfrm>
            <a:custGeom>
              <a:avLst/>
              <a:gdLst/>
              <a:ahLst/>
              <a:cxnLst/>
              <a:rect l="l" t="t" r="r" b="b"/>
              <a:pathLst>
                <a:path w="5338" h="803" extrusionOk="0">
                  <a:moveTo>
                    <a:pt x="5337" y="1"/>
                  </a:moveTo>
                  <a:lnTo>
                    <a:pt x="5337" y="1"/>
                  </a:lnTo>
                  <a:cubicBezTo>
                    <a:pt x="4712" y="376"/>
                    <a:pt x="4100" y="426"/>
                    <a:pt x="3400" y="438"/>
                  </a:cubicBezTo>
                  <a:cubicBezTo>
                    <a:pt x="2263" y="463"/>
                    <a:pt x="1126" y="513"/>
                    <a:pt x="1" y="638"/>
                  </a:cubicBezTo>
                  <a:cubicBezTo>
                    <a:pt x="827" y="662"/>
                    <a:pt x="1793" y="803"/>
                    <a:pt x="2718" y="803"/>
                  </a:cubicBezTo>
                  <a:cubicBezTo>
                    <a:pt x="3711" y="803"/>
                    <a:pt x="4658" y="641"/>
                    <a:pt x="5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8" name="Google Shape;5738;p16"/>
            <p:cNvSpPr/>
            <p:nvPr/>
          </p:nvSpPr>
          <p:spPr>
            <a:xfrm>
              <a:off x="6392750" y="2428225"/>
              <a:ext cx="67200" cy="12275"/>
            </a:xfrm>
            <a:custGeom>
              <a:avLst/>
              <a:gdLst/>
              <a:ahLst/>
              <a:cxnLst/>
              <a:rect l="l" t="t" r="r" b="b"/>
              <a:pathLst>
                <a:path w="2688" h="491" extrusionOk="0">
                  <a:moveTo>
                    <a:pt x="2687" y="1"/>
                  </a:moveTo>
                  <a:cubicBezTo>
                    <a:pt x="1812" y="288"/>
                    <a:pt x="938" y="276"/>
                    <a:pt x="0" y="413"/>
                  </a:cubicBezTo>
                  <a:cubicBezTo>
                    <a:pt x="338" y="425"/>
                    <a:pt x="575" y="488"/>
                    <a:pt x="925" y="488"/>
                  </a:cubicBezTo>
                  <a:cubicBezTo>
                    <a:pt x="960" y="489"/>
                    <a:pt x="996" y="490"/>
                    <a:pt x="1031" y="490"/>
                  </a:cubicBezTo>
                  <a:cubicBezTo>
                    <a:pt x="1620" y="490"/>
                    <a:pt x="2204" y="295"/>
                    <a:pt x="26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9" name="Google Shape;5739;p16"/>
            <p:cNvSpPr/>
            <p:nvPr/>
          </p:nvSpPr>
          <p:spPr>
            <a:xfrm>
              <a:off x="6318400" y="2396675"/>
              <a:ext cx="141225" cy="17150"/>
            </a:xfrm>
            <a:custGeom>
              <a:avLst/>
              <a:gdLst/>
              <a:ahLst/>
              <a:cxnLst/>
              <a:rect l="l" t="t" r="r" b="b"/>
              <a:pathLst>
                <a:path w="5649" h="686" extrusionOk="0">
                  <a:moveTo>
                    <a:pt x="4749" y="0"/>
                  </a:moveTo>
                  <a:lnTo>
                    <a:pt x="4749" y="0"/>
                  </a:lnTo>
                  <a:cubicBezTo>
                    <a:pt x="3762" y="163"/>
                    <a:pt x="2762" y="138"/>
                    <a:pt x="1762" y="200"/>
                  </a:cubicBezTo>
                  <a:cubicBezTo>
                    <a:pt x="2012" y="238"/>
                    <a:pt x="2250" y="275"/>
                    <a:pt x="2500" y="300"/>
                  </a:cubicBezTo>
                  <a:cubicBezTo>
                    <a:pt x="1941" y="300"/>
                    <a:pt x="1383" y="306"/>
                    <a:pt x="829" y="306"/>
                  </a:cubicBezTo>
                  <a:cubicBezTo>
                    <a:pt x="551" y="306"/>
                    <a:pt x="275" y="305"/>
                    <a:pt x="0" y="300"/>
                  </a:cubicBezTo>
                  <a:lnTo>
                    <a:pt x="0" y="300"/>
                  </a:lnTo>
                  <a:cubicBezTo>
                    <a:pt x="939" y="494"/>
                    <a:pt x="1998" y="685"/>
                    <a:pt x="3019" y="685"/>
                  </a:cubicBezTo>
                  <a:cubicBezTo>
                    <a:pt x="3971" y="685"/>
                    <a:pt x="4890" y="520"/>
                    <a:pt x="5649" y="38"/>
                  </a:cubicBezTo>
                  <a:lnTo>
                    <a:pt x="5649" y="38"/>
                  </a:lnTo>
                  <a:cubicBezTo>
                    <a:pt x="5021" y="251"/>
                    <a:pt x="4438" y="319"/>
                    <a:pt x="3793" y="319"/>
                  </a:cubicBezTo>
                  <a:cubicBezTo>
                    <a:pt x="3680" y="319"/>
                    <a:pt x="3566" y="317"/>
                    <a:pt x="3449" y="313"/>
                  </a:cubicBezTo>
                  <a:cubicBezTo>
                    <a:pt x="3912" y="288"/>
                    <a:pt x="4349" y="188"/>
                    <a:pt x="47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0" name="Google Shape;5740;p16"/>
            <p:cNvSpPr/>
            <p:nvPr/>
          </p:nvSpPr>
          <p:spPr>
            <a:xfrm>
              <a:off x="6387750" y="2392300"/>
              <a:ext cx="38150" cy="6125"/>
            </a:xfrm>
            <a:custGeom>
              <a:avLst/>
              <a:gdLst/>
              <a:ahLst/>
              <a:cxnLst/>
              <a:rect l="l" t="t" r="r" b="b"/>
              <a:pathLst>
                <a:path w="1526" h="245" extrusionOk="0">
                  <a:moveTo>
                    <a:pt x="1525" y="0"/>
                  </a:moveTo>
                  <a:lnTo>
                    <a:pt x="1525" y="0"/>
                  </a:lnTo>
                  <a:cubicBezTo>
                    <a:pt x="988" y="63"/>
                    <a:pt x="513" y="150"/>
                    <a:pt x="0" y="225"/>
                  </a:cubicBezTo>
                  <a:cubicBezTo>
                    <a:pt x="104" y="238"/>
                    <a:pt x="210" y="244"/>
                    <a:pt x="316" y="244"/>
                  </a:cubicBezTo>
                  <a:cubicBezTo>
                    <a:pt x="739" y="244"/>
                    <a:pt x="1176" y="15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1" name="Google Shape;5741;p16"/>
            <p:cNvSpPr/>
            <p:nvPr/>
          </p:nvSpPr>
          <p:spPr>
            <a:xfrm>
              <a:off x="6152175" y="2205475"/>
              <a:ext cx="55650" cy="115625"/>
            </a:xfrm>
            <a:custGeom>
              <a:avLst/>
              <a:gdLst/>
              <a:ahLst/>
              <a:cxnLst/>
              <a:rect l="l" t="t" r="r" b="b"/>
              <a:pathLst>
                <a:path w="2226" h="4625" extrusionOk="0">
                  <a:moveTo>
                    <a:pt x="38" y="0"/>
                  </a:moveTo>
                  <a:cubicBezTo>
                    <a:pt x="1" y="2087"/>
                    <a:pt x="288" y="3212"/>
                    <a:pt x="2025" y="4462"/>
                  </a:cubicBezTo>
                  <a:cubicBezTo>
                    <a:pt x="2088" y="4512"/>
                    <a:pt x="2188" y="4599"/>
                    <a:pt x="2225" y="4624"/>
                  </a:cubicBezTo>
                  <a:cubicBezTo>
                    <a:pt x="1963" y="4337"/>
                    <a:pt x="1700" y="4037"/>
                    <a:pt x="1451" y="3737"/>
                  </a:cubicBezTo>
                  <a:cubicBezTo>
                    <a:pt x="676" y="2787"/>
                    <a:pt x="276" y="1450"/>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2" name="Google Shape;5742;p16"/>
            <p:cNvSpPr/>
            <p:nvPr/>
          </p:nvSpPr>
          <p:spPr>
            <a:xfrm>
              <a:off x="6147175" y="2242025"/>
              <a:ext cx="38475" cy="73450"/>
            </a:xfrm>
            <a:custGeom>
              <a:avLst/>
              <a:gdLst/>
              <a:ahLst/>
              <a:cxnLst/>
              <a:rect l="l" t="t" r="r" b="b"/>
              <a:pathLst>
                <a:path w="1539" h="2938" extrusionOk="0">
                  <a:moveTo>
                    <a:pt x="1" y="1"/>
                  </a:moveTo>
                  <a:cubicBezTo>
                    <a:pt x="38" y="1113"/>
                    <a:pt x="601" y="2175"/>
                    <a:pt x="1463" y="2875"/>
                  </a:cubicBezTo>
                  <a:cubicBezTo>
                    <a:pt x="1488" y="2900"/>
                    <a:pt x="1513" y="2925"/>
                    <a:pt x="1538" y="2937"/>
                  </a:cubicBezTo>
                  <a:cubicBezTo>
                    <a:pt x="1488" y="2887"/>
                    <a:pt x="1451" y="2837"/>
                    <a:pt x="1413" y="2787"/>
                  </a:cubicBezTo>
                  <a:cubicBezTo>
                    <a:pt x="1013" y="2237"/>
                    <a:pt x="676" y="1663"/>
                    <a:pt x="401" y="1050"/>
                  </a:cubicBezTo>
                  <a:cubicBezTo>
                    <a:pt x="238" y="700"/>
                    <a:pt x="88" y="4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3" name="Google Shape;5743;p16"/>
            <p:cNvSpPr/>
            <p:nvPr/>
          </p:nvSpPr>
          <p:spPr>
            <a:xfrm>
              <a:off x="6149050" y="2272025"/>
              <a:ext cx="22525" cy="40950"/>
            </a:xfrm>
            <a:custGeom>
              <a:avLst/>
              <a:gdLst/>
              <a:ahLst/>
              <a:cxnLst/>
              <a:rect l="l" t="t" r="r" b="b"/>
              <a:pathLst>
                <a:path w="901" h="1638" extrusionOk="0">
                  <a:moveTo>
                    <a:pt x="1" y="0"/>
                  </a:moveTo>
                  <a:cubicBezTo>
                    <a:pt x="113" y="613"/>
                    <a:pt x="426" y="1250"/>
                    <a:pt x="901" y="1637"/>
                  </a:cubicBezTo>
                  <a:cubicBezTo>
                    <a:pt x="538" y="1137"/>
                    <a:pt x="276" y="5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4" name="Google Shape;5744;p16"/>
            <p:cNvSpPr/>
            <p:nvPr/>
          </p:nvSpPr>
          <p:spPr>
            <a:xfrm>
              <a:off x="6149375" y="2288575"/>
              <a:ext cx="14075" cy="27200"/>
            </a:xfrm>
            <a:custGeom>
              <a:avLst/>
              <a:gdLst/>
              <a:ahLst/>
              <a:cxnLst/>
              <a:rect l="l" t="t" r="r" b="b"/>
              <a:pathLst>
                <a:path w="563" h="1088" extrusionOk="0">
                  <a:moveTo>
                    <a:pt x="0" y="1"/>
                  </a:moveTo>
                  <a:lnTo>
                    <a:pt x="0" y="1"/>
                  </a:lnTo>
                  <a:cubicBezTo>
                    <a:pt x="100" y="400"/>
                    <a:pt x="338" y="763"/>
                    <a:pt x="563" y="1088"/>
                  </a:cubicBezTo>
                  <a:cubicBezTo>
                    <a:pt x="400" y="713"/>
                    <a:pt x="175" y="3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5" name="Google Shape;5745;p16"/>
            <p:cNvSpPr/>
            <p:nvPr/>
          </p:nvSpPr>
          <p:spPr>
            <a:xfrm>
              <a:off x="6157500" y="2140175"/>
              <a:ext cx="10325" cy="54075"/>
            </a:xfrm>
            <a:custGeom>
              <a:avLst/>
              <a:gdLst/>
              <a:ahLst/>
              <a:cxnLst/>
              <a:rect l="l" t="t" r="r" b="b"/>
              <a:pathLst>
                <a:path w="413" h="2163" extrusionOk="0">
                  <a:moveTo>
                    <a:pt x="413" y="1"/>
                  </a:moveTo>
                  <a:lnTo>
                    <a:pt x="413" y="1"/>
                  </a:lnTo>
                  <a:cubicBezTo>
                    <a:pt x="175" y="700"/>
                    <a:pt x="38" y="1425"/>
                    <a:pt x="0" y="2163"/>
                  </a:cubicBezTo>
                  <a:cubicBezTo>
                    <a:pt x="200" y="1450"/>
                    <a:pt x="350" y="738"/>
                    <a:pt x="4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6" name="Google Shape;5746;p16"/>
            <p:cNvSpPr/>
            <p:nvPr/>
          </p:nvSpPr>
          <p:spPr>
            <a:xfrm>
              <a:off x="6151250" y="2149250"/>
              <a:ext cx="8775" cy="26875"/>
            </a:xfrm>
            <a:custGeom>
              <a:avLst/>
              <a:gdLst/>
              <a:ahLst/>
              <a:cxnLst/>
              <a:rect l="l" t="t" r="r" b="b"/>
              <a:pathLst>
                <a:path w="351" h="1075" extrusionOk="0">
                  <a:moveTo>
                    <a:pt x="350" y="0"/>
                  </a:moveTo>
                  <a:lnTo>
                    <a:pt x="350" y="0"/>
                  </a:lnTo>
                  <a:cubicBezTo>
                    <a:pt x="200" y="350"/>
                    <a:pt x="88" y="712"/>
                    <a:pt x="0" y="1075"/>
                  </a:cubicBezTo>
                  <a:cubicBezTo>
                    <a:pt x="188" y="750"/>
                    <a:pt x="288" y="362"/>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7" name="Google Shape;5747;p16"/>
            <p:cNvSpPr/>
            <p:nvPr/>
          </p:nvSpPr>
          <p:spPr>
            <a:xfrm>
              <a:off x="6145300" y="2153625"/>
              <a:ext cx="5025" cy="17500"/>
            </a:xfrm>
            <a:custGeom>
              <a:avLst/>
              <a:gdLst/>
              <a:ahLst/>
              <a:cxnLst/>
              <a:rect l="l" t="t" r="r" b="b"/>
              <a:pathLst>
                <a:path w="201" h="700" extrusionOk="0">
                  <a:moveTo>
                    <a:pt x="201" y="0"/>
                  </a:moveTo>
                  <a:lnTo>
                    <a:pt x="201" y="0"/>
                  </a:lnTo>
                  <a:cubicBezTo>
                    <a:pt x="113" y="225"/>
                    <a:pt x="13" y="450"/>
                    <a:pt x="1" y="700"/>
                  </a:cubicBezTo>
                  <a:cubicBezTo>
                    <a:pt x="76" y="462"/>
                    <a:pt x="163" y="212"/>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8" name="Google Shape;5748;p16"/>
            <p:cNvSpPr/>
            <p:nvPr/>
          </p:nvSpPr>
          <p:spPr>
            <a:xfrm>
              <a:off x="6480525" y="2190475"/>
              <a:ext cx="23150" cy="62200"/>
            </a:xfrm>
            <a:custGeom>
              <a:avLst/>
              <a:gdLst/>
              <a:ahLst/>
              <a:cxnLst/>
              <a:rect l="l" t="t" r="r" b="b"/>
              <a:pathLst>
                <a:path w="926" h="2488" extrusionOk="0">
                  <a:moveTo>
                    <a:pt x="351" y="1"/>
                  </a:moveTo>
                  <a:cubicBezTo>
                    <a:pt x="1" y="900"/>
                    <a:pt x="263" y="1813"/>
                    <a:pt x="926" y="2487"/>
                  </a:cubicBezTo>
                  <a:cubicBezTo>
                    <a:pt x="663" y="2000"/>
                    <a:pt x="463" y="1325"/>
                    <a:pt x="376" y="838"/>
                  </a:cubicBezTo>
                  <a:cubicBezTo>
                    <a:pt x="351" y="663"/>
                    <a:pt x="351" y="238"/>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9" name="Google Shape;5749;p16"/>
            <p:cNvSpPr/>
            <p:nvPr/>
          </p:nvSpPr>
          <p:spPr>
            <a:xfrm>
              <a:off x="6478350" y="2187350"/>
              <a:ext cx="12525" cy="60950"/>
            </a:xfrm>
            <a:custGeom>
              <a:avLst/>
              <a:gdLst/>
              <a:ahLst/>
              <a:cxnLst/>
              <a:rect l="l" t="t" r="r" b="b"/>
              <a:pathLst>
                <a:path w="501" h="2438" extrusionOk="0">
                  <a:moveTo>
                    <a:pt x="100" y="1"/>
                  </a:moveTo>
                  <a:cubicBezTo>
                    <a:pt x="38" y="401"/>
                    <a:pt x="0" y="813"/>
                    <a:pt x="75" y="1213"/>
                  </a:cubicBezTo>
                  <a:cubicBezTo>
                    <a:pt x="138" y="1650"/>
                    <a:pt x="338" y="2038"/>
                    <a:pt x="500" y="2438"/>
                  </a:cubicBezTo>
                  <a:cubicBezTo>
                    <a:pt x="363" y="1588"/>
                    <a:pt x="188" y="838"/>
                    <a:pt x="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0" name="Google Shape;5750;p16"/>
            <p:cNvSpPr/>
            <p:nvPr/>
          </p:nvSpPr>
          <p:spPr>
            <a:xfrm>
              <a:off x="6472100" y="2195175"/>
              <a:ext cx="10650" cy="45625"/>
            </a:xfrm>
            <a:custGeom>
              <a:avLst/>
              <a:gdLst/>
              <a:ahLst/>
              <a:cxnLst/>
              <a:rect l="l" t="t" r="r" b="b"/>
              <a:pathLst>
                <a:path w="426" h="1825" extrusionOk="0">
                  <a:moveTo>
                    <a:pt x="38" y="0"/>
                  </a:moveTo>
                  <a:cubicBezTo>
                    <a:pt x="1" y="637"/>
                    <a:pt x="138" y="1262"/>
                    <a:pt x="425" y="1825"/>
                  </a:cubicBezTo>
                  <a:cubicBezTo>
                    <a:pt x="338" y="1212"/>
                    <a:pt x="188" y="575"/>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1" name="Google Shape;5751;p16"/>
            <p:cNvSpPr/>
            <p:nvPr/>
          </p:nvSpPr>
          <p:spPr>
            <a:xfrm>
              <a:off x="6466800" y="2191725"/>
              <a:ext cx="9075" cy="43450"/>
            </a:xfrm>
            <a:custGeom>
              <a:avLst/>
              <a:gdLst/>
              <a:ahLst/>
              <a:cxnLst/>
              <a:rect l="l" t="t" r="r" b="b"/>
              <a:pathLst>
                <a:path w="363" h="1738" extrusionOk="0">
                  <a:moveTo>
                    <a:pt x="0" y="1"/>
                  </a:moveTo>
                  <a:cubicBezTo>
                    <a:pt x="0" y="600"/>
                    <a:pt x="88" y="1200"/>
                    <a:pt x="363" y="1738"/>
                  </a:cubicBezTo>
                  <a:cubicBezTo>
                    <a:pt x="275" y="1175"/>
                    <a:pt x="188" y="5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2" name="Google Shape;5752;p16"/>
            <p:cNvSpPr/>
            <p:nvPr/>
          </p:nvSpPr>
          <p:spPr>
            <a:xfrm>
              <a:off x="6461475" y="2194850"/>
              <a:ext cx="5350" cy="31275"/>
            </a:xfrm>
            <a:custGeom>
              <a:avLst/>
              <a:gdLst/>
              <a:ahLst/>
              <a:cxnLst/>
              <a:rect l="l" t="t" r="r" b="b"/>
              <a:pathLst>
                <a:path w="214" h="1251" extrusionOk="0">
                  <a:moveTo>
                    <a:pt x="1" y="1"/>
                  </a:moveTo>
                  <a:cubicBezTo>
                    <a:pt x="1" y="425"/>
                    <a:pt x="76" y="838"/>
                    <a:pt x="201" y="1250"/>
                  </a:cubicBezTo>
                  <a:cubicBezTo>
                    <a:pt x="213" y="838"/>
                    <a:pt x="126" y="3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3" name="Google Shape;5753;p16"/>
            <p:cNvSpPr/>
            <p:nvPr/>
          </p:nvSpPr>
          <p:spPr>
            <a:xfrm>
              <a:off x="6488975" y="2260450"/>
              <a:ext cx="23450" cy="68775"/>
            </a:xfrm>
            <a:custGeom>
              <a:avLst/>
              <a:gdLst/>
              <a:ahLst/>
              <a:cxnLst/>
              <a:rect l="l" t="t" r="r" b="b"/>
              <a:pathLst>
                <a:path w="938" h="2751" extrusionOk="0">
                  <a:moveTo>
                    <a:pt x="575" y="1"/>
                  </a:moveTo>
                  <a:lnTo>
                    <a:pt x="575" y="1"/>
                  </a:lnTo>
                  <a:cubicBezTo>
                    <a:pt x="574" y="9"/>
                    <a:pt x="572" y="16"/>
                    <a:pt x="571" y="24"/>
                  </a:cubicBezTo>
                  <a:lnTo>
                    <a:pt x="571" y="24"/>
                  </a:lnTo>
                  <a:cubicBezTo>
                    <a:pt x="574" y="17"/>
                    <a:pt x="575" y="10"/>
                    <a:pt x="575" y="1"/>
                  </a:cubicBezTo>
                  <a:close/>
                  <a:moveTo>
                    <a:pt x="571" y="24"/>
                  </a:moveTo>
                  <a:cubicBezTo>
                    <a:pt x="566" y="36"/>
                    <a:pt x="558" y="47"/>
                    <a:pt x="550" y="63"/>
                  </a:cubicBezTo>
                  <a:cubicBezTo>
                    <a:pt x="0" y="951"/>
                    <a:pt x="438" y="1950"/>
                    <a:pt x="938" y="2750"/>
                  </a:cubicBezTo>
                  <a:cubicBezTo>
                    <a:pt x="700" y="1975"/>
                    <a:pt x="425" y="1113"/>
                    <a:pt x="500" y="426"/>
                  </a:cubicBezTo>
                  <a:cubicBezTo>
                    <a:pt x="524" y="296"/>
                    <a:pt x="547" y="155"/>
                    <a:pt x="571"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4" name="Google Shape;5754;p16"/>
            <p:cNvSpPr/>
            <p:nvPr/>
          </p:nvSpPr>
          <p:spPr>
            <a:xfrm>
              <a:off x="6485525" y="2262325"/>
              <a:ext cx="16275" cy="58150"/>
            </a:xfrm>
            <a:custGeom>
              <a:avLst/>
              <a:gdLst/>
              <a:ahLst/>
              <a:cxnLst/>
              <a:rect l="l" t="t" r="r" b="b"/>
              <a:pathLst>
                <a:path w="651" h="2326" extrusionOk="0">
                  <a:moveTo>
                    <a:pt x="301" y="1"/>
                  </a:moveTo>
                  <a:cubicBezTo>
                    <a:pt x="1" y="788"/>
                    <a:pt x="251" y="1625"/>
                    <a:pt x="651" y="2325"/>
                  </a:cubicBezTo>
                  <a:cubicBezTo>
                    <a:pt x="426" y="1500"/>
                    <a:pt x="276" y="851"/>
                    <a:pt x="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5" name="Google Shape;5755;p16"/>
            <p:cNvSpPr/>
            <p:nvPr/>
          </p:nvSpPr>
          <p:spPr>
            <a:xfrm>
              <a:off x="6482400" y="2260150"/>
              <a:ext cx="10025" cy="51875"/>
            </a:xfrm>
            <a:custGeom>
              <a:avLst/>
              <a:gdLst/>
              <a:ahLst/>
              <a:cxnLst/>
              <a:rect l="l" t="t" r="r" b="b"/>
              <a:pathLst>
                <a:path w="401" h="2075" extrusionOk="0">
                  <a:moveTo>
                    <a:pt x="201" y="0"/>
                  </a:moveTo>
                  <a:cubicBezTo>
                    <a:pt x="1" y="700"/>
                    <a:pt x="113" y="1413"/>
                    <a:pt x="401" y="2075"/>
                  </a:cubicBezTo>
                  <a:cubicBezTo>
                    <a:pt x="338" y="1375"/>
                    <a:pt x="238" y="688"/>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6" name="Google Shape;5756;p16"/>
            <p:cNvSpPr/>
            <p:nvPr/>
          </p:nvSpPr>
          <p:spPr>
            <a:xfrm>
              <a:off x="6476475" y="2255450"/>
              <a:ext cx="9700" cy="52200"/>
            </a:xfrm>
            <a:custGeom>
              <a:avLst/>
              <a:gdLst/>
              <a:ahLst/>
              <a:cxnLst/>
              <a:rect l="l" t="t" r="r" b="b"/>
              <a:pathLst>
                <a:path w="388" h="2088" extrusionOk="0">
                  <a:moveTo>
                    <a:pt x="75" y="1"/>
                  </a:moveTo>
                  <a:lnTo>
                    <a:pt x="75" y="1"/>
                  </a:lnTo>
                  <a:cubicBezTo>
                    <a:pt x="1" y="713"/>
                    <a:pt x="26" y="1463"/>
                    <a:pt x="388" y="2088"/>
                  </a:cubicBezTo>
                  <a:cubicBezTo>
                    <a:pt x="250" y="1401"/>
                    <a:pt x="225" y="688"/>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7" name="Google Shape;5757;p16"/>
            <p:cNvSpPr/>
            <p:nvPr/>
          </p:nvSpPr>
          <p:spPr>
            <a:xfrm>
              <a:off x="6469600" y="2254200"/>
              <a:ext cx="9700" cy="50950"/>
            </a:xfrm>
            <a:custGeom>
              <a:avLst/>
              <a:gdLst/>
              <a:ahLst/>
              <a:cxnLst/>
              <a:rect l="l" t="t" r="r" b="b"/>
              <a:pathLst>
                <a:path w="388" h="2038" extrusionOk="0">
                  <a:moveTo>
                    <a:pt x="88" y="1"/>
                  </a:moveTo>
                  <a:lnTo>
                    <a:pt x="88" y="1"/>
                  </a:lnTo>
                  <a:cubicBezTo>
                    <a:pt x="1" y="688"/>
                    <a:pt x="51" y="1413"/>
                    <a:pt x="388" y="2038"/>
                  </a:cubicBezTo>
                  <a:cubicBezTo>
                    <a:pt x="251" y="1376"/>
                    <a:pt x="226" y="676"/>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8" name="Google Shape;5758;p16"/>
            <p:cNvSpPr/>
            <p:nvPr/>
          </p:nvSpPr>
          <p:spPr>
            <a:xfrm>
              <a:off x="6463350" y="2249825"/>
              <a:ext cx="6275" cy="45650"/>
            </a:xfrm>
            <a:custGeom>
              <a:avLst/>
              <a:gdLst/>
              <a:ahLst/>
              <a:cxnLst/>
              <a:rect l="l" t="t" r="r" b="b"/>
              <a:pathLst>
                <a:path w="251" h="1826" extrusionOk="0">
                  <a:moveTo>
                    <a:pt x="26" y="1"/>
                  </a:moveTo>
                  <a:lnTo>
                    <a:pt x="26" y="1"/>
                  </a:lnTo>
                  <a:cubicBezTo>
                    <a:pt x="1" y="613"/>
                    <a:pt x="26" y="1251"/>
                    <a:pt x="251" y="1826"/>
                  </a:cubicBezTo>
                  <a:cubicBezTo>
                    <a:pt x="213" y="1238"/>
                    <a:pt x="176" y="513"/>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9" name="Google Shape;5759;p16"/>
            <p:cNvSpPr/>
            <p:nvPr/>
          </p:nvSpPr>
          <p:spPr>
            <a:xfrm>
              <a:off x="6460850" y="2266075"/>
              <a:ext cx="2525" cy="21900"/>
            </a:xfrm>
            <a:custGeom>
              <a:avLst/>
              <a:gdLst/>
              <a:ahLst/>
              <a:cxnLst/>
              <a:rect l="l" t="t" r="r" b="b"/>
              <a:pathLst>
                <a:path w="101" h="876" extrusionOk="0">
                  <a:moveTo>
                    <a:pt x="1" y="1"/>
                  </a:moveTo>
                  <a:cubicBezTo>
                    <a:pt x="1" y="301"/>
                    <a:pt x="26" y="588"/>
                    <a:pt x="88" y="876"/>
                  </a:cubicBezTo>
                  <a:cubicBezTo>
                    <a:pt x="101" y="588"/>
                    <a:pt x="63"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0" name="Google Shape;5760;p16"/>
            <p:cNvSpPr/>
            <p:nvPr/>
          </p:nvSpPr>
          <p:spPr>
            <a:xfrm>
              <a:off x="6482725" y="2335750"/>
              <a:ext cx="27200" cy="48150"/>
            </a:xfrm>
            <a:custGeom>
              <a:avLst/>
              <a:gdLst/>
              <a:ahLst/>
              <a:cxnLst/>
              <a:rect l="l" t="t" r="r" b="b"/>
              <a:pathLst>
                <a:path w="1088" h="1926" extrusionOk="0">
                  <a:moveTo>
                    <a:pt x="1075" y="1"/>
                  </a:moveTo>
                  <a:cubicBezTo>
                    <a:pt x="1050" y="88"/>
                    <a:pt x="1038" y="176"/>
                    <a:pt x="1013" y="263"/>
                  </a:cubicBezTo>
                  <a:cubicBezTo>
                    <a:pt x="925" y="563"/>
                    <a:pt x="738" y="863"/>
                    <a:pt x="563" y="1163"/>
                  </a:cubicBezTo>
                  <a:cubicBezTo>
                    <a:pt x="363" y="1463"/>
                    <a:pt x="250" y="1688"/>
                    <a:pt x="0" y="1925"/>
                  </a:cubicBezTo>
                  <a:cubicBezTo>
                    <a:pt x="625" y="1575"/>
                    <a:pt x="1088" y="850"/>
                    <a:pt x="1088" y="126"/>
                  </a:cubicBezTo>
                  <a:cubicBezTo>
                    <a:pt x="1075" y="88"/>
                    <a:pt x="1075" y="38"/>
                    <a:pt x="10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1" name="Google Shape;5761;p16"/>
            <p:cNvSpPr/>
            <p:nvPr/>
          </p:nvSpPr>
          <p:spPr>
            <a:xfrm>
              <a:off x="6482400" y="2337600"/>
              <a:ext cx="20550" cy="40050"/>
            </a:xfrm>
            <a:custGeom>
              <a:avLst/>
              <a:gdLst/>
              <a:ahLst/>
              <a:cxnLst/>
              <a:rect l="l" t="t" r="r" b="b"/>
              <a:pathLst>
                <a:path w="822" h="1602" extrusionOk="0">
                  <a:moveTo>
                    <a:pt x="811" y="1"/>
                  </a:moveTo>
                  <a:cubicBezTo>
                    <a:pt x="808" y="1"/>
                    <a:pt x="805" y="12"/>
                    <a:pt x="801" y="39"/>
                  </a:cubicBezTo>
                  <a:cubicBezTo>
                    <a:pt x="738" y="276"/>
                    <a:pt x="638" y="476"/>
                    <a:pt x="526" y="701"/>
                  </a:cubicBezTo>
                  <a:cubicBezTo>
                    <a:pt x="363" y="1001"/>
                    <a:pt x="213" y="1326"/>
                    <a:pt x="1" y="1601"/>
                  </a:cubicBezTo>
                  <a:cubicBezTo>
                    <a:pt x="413" y="1276"/>
                    <a:pt x="713" y="801"/>
                    <a:pt x="801" y="289"/>
                  </a:cubicBezTo>
                  <a:cubicBezTo>
                    <a:pt x="811" y="238"/>
                    <a:pt x="821" y="1"/>
                    <a:pt x="8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2" name="Google Shape;5762;p16"/>
            <p:cNvSpPr/>
            <p:nvPr/>
          </p:nvSpPr>
          <p:spPr>
            <a:xfrm>
              <a:off x="6477725" y="2334825"/>
              <a:ext cx="20650" cy="37825"/>
            </a:xfrm>
            <a:custGeom>
              <a:avLst/>
              <a:gdLst/>
              <a:ahLst/>
              <a:cxnLst/>
              <a:rect l="l" t="t" r="r" b="b"/>
              <a:pathLst>
                <a:path w="826" h="1513" extrusionOk="0">
                  <a:moveTo>
                    <a:pt x="700" y="0"/>
                  </a:moveTo>
                  <a:cubicBezTo>
                    <a:pt x="688" y="300"/>
                    <a:pt x="538" y="562"/>
                    <a:pt x="413" y="825"/>
                  </a:cubicBezTo>
                  <a:cubicBezTo>
                    <a:pt x="288" y="1062"/>
                    <a:pt x="200" y="1337"/>
                    <a:pt x="1" y="1512"/>
                  </a:cubicBezTo>
                  <a:cubicBezTo>
                    <a:pt x="463" y="1225"/>
                    <a:pt x="825" y="512"/>
                    <a:pt x="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3" name="Google Shape;5763;p16"/>
            <p:cNvSpPr/>
            <p:nvPr/>
          </p:nvSpPr>
          <p:spPr>
            <a:xfrm>
              <a:off x="6474300" y="2332950"/>
              <a:ext cx="16875" cy="33750"/>
            </a:xfrm>
            <a:custGeom>
              <a:avLst/>
              <a:gdLst/>
              <a:ahLst/>
              <a:cxnLst/>
              <a:rect l="l" t="t" r="r" b="b"/>
              <a:pathLst>
                <a:path w="675" h="1350" extrusionOk="0">
                  <a:moveTo>
                    <a:pt x="600" y="0"/>
                  </a:moveTo>
                  <a:lnTo>
                    <a:pt x="600" y="0"/>
                  </a:lnTo>
                  <a:cubicBezTo>
                    <a:pt x="475" y="462"/>
                    <a:pt x="337" y="987"/>
                    <a:pt x="0" y="1350"/>
                  </a:cubicBezTo>
                  <a:cubicBezTo>
                    <a:pt x="450" y="1112"/>
                    <a:pt x="675" y="350"/>
                    <a:pt x="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4" name="Google Shape;5764;p16"/>
            <p:cNvSpPr/>
            <p:nvPr/>
          </p:nvSpPr>
          <p:spPr>
            <a:xfrm>
              <a:off x="6468975" y="2334200"/>
              <a:ext cx="12200" cy="27500"/>
            </a:xfrm>
            <a:custGeom>
              <a:avLst/>
              <a:gdLst/>
              <a:ahLst/>
              <a:cxnLst/>
              <a:rect l="l" t="t" r="r" b="b"/>
              <a:pathLst>
                <a:path w="488" h="1100" extrusionOk="0">
                  <a:moveTo>
                    <a:pt x="475" y="0"/>
                  </a:moveTo>
                  <a:cubicBezTo>
                    <a:pt x="438" y="200"/>
                    <a:pt x="326" y="450"/>
                    <a:pt x="288" y="575"/>
                  </a:cubicBezTo>
                  <a:cubicBezTo>
                    <a:pt x="201" y="750"/>
                    <a:pt x="163" y="962"/>
                    <a:pt x="1" y="1100"/>
                  </a:cubicBezTo>
                  <a:cubicBezTo>
                    <a:pt x="363" y="900"/>
                    <a:pt x="488" y="362"/>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5" name="Google Shape;5765;p16"/>
            <p:cNvSpPr/>
            <p:nvPr/>
          </p:nvSpPr>
          <p:spPr>
            <a:xfrm>
              <a:off x="6468675" y="2335125"/>
              <a:ext cx="5025" cy="16900"/>
            </a:xfrm>
            <a:custGeom>
              <a:avLst/>
              <a:gdLst/>
              <a:ahLst/>
              <a:cxnLst/>
              <a:rect l="l" t="t" r="r" b="b"/>
              <a:pathLst>
                <a:path w="201" h="676" extrusionOk="0">
                  <a:moveTo>
                    <a:pt x="175" y="1"/>
                  </a:moveTo>
                  <a:lnTo>
                    <a:pt x="175" y="1"/>
                  </a:lnTo>
                  <a:cubicBezTo>
                    <a:pt x="138" y="226"/>
                    <a:pt x="75" y="450"/>
                    <a:pt x="0" y="675"/>
                  </a:cubicBezTo>
                  <a:cubicBezTo>
                    <a:pt x="125" y="488"/>
                    <a:pt x="200" y="213"/>
                    <a:pt x="1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6" name="Google Shape;5766;p16"/>
            <p:cNvSpPr/>
            <p:nvPr/>
          </p:nvSpPr>
          <p:spPr>
            <a:xfrm>
              <a:off x="6463350" y="2339825"/>
              <a:ext cx="1600" cy="4700"/>
            </a:xfrm>
            <a:custGeom>
              <a:avLst/>
              <a:gdLst/>
              <a:ahLst/>
              <a:cxnLst/>
              <a:rect l="l" t="t" r="r" b="b"/>
              <a:pathLst>
                <a:path w="64" h="188" extrusionOk="0">
                  <a:moveTo>
                    <a:pt x="63" y="0"/>
                  </a:moveTo>
                  <a:lnTo>
                    <a:pt x="63" y="0"/>
                  </a:lnTo>
                  <a:cubicBezTo>
                    <a:pt x="38" y="63"/>
                    <a:pt x="13" y="125"/>
                    <a:pt x="1" y="187"/>
                  </a:cubicBezTo>
                  <a:cubicBezTo>
                    <a:pt x="38" y="137"/>
                    <a:pt x="51" y="63"/>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7" name="Google Shape;5767;p16"/>
            <p:cNvSpPr/>
            <p:nvPr/>
          </p:nvSpPr>
          <p:spPr>
            <a:xfrm>
              <a:off x="6467725" y="2058950"/>
              <a:ext cx="18775" cy="108125"/>
            </a:xfrm>
            <a:custGeom>
              <a:avLst/>
              <a:gdLst/>
              <a:ahLst/>
              <a:cxnLst/>
              <a:rect l="l" t="t" r="r" b="b"/>
              <a:pathLst>
                <a:path w="751" h="4325" extrusionOk="0">
                  <a:moveTo>
                    <a:pt x="38" y="1"/>
                  </a:moveTo>
                  <a:lnTo>
                    <a:pt x="38" y="1"/>
                  </a:lnTo>
                  <a:cubicBezTo>
                    <a:pt x="51" y="76"/>
                    <a:pt x="51" y="163"/>
                    <a:pt x="63" y="238"/>
                  </a:cubicBezTo>
                  <a:cubicBezTo>
                    <a:pt x="138" y="1050"/>
                    <a:pt x="1" y="1875"/>
                    <a:pt x="113" y="2687"/>
                  </a:cubicBezTo>
                  <a:cubicBezTo>
                    <a:pt x="213" y="3262"/>
                    <a:pt x="376" y="3862"/>
                    <a:pt x="750" y="4324"/>
                  </a:cubicBezTo>
                  <a:cubicBezTo>
                    <a:pt x="238" y="3125"/>
                    <a:pt x="563" y="1713"/>
                    <a:pt x="163" y="400"/>
                  </a:cubicBezTo>
                  <a:cubicBezTo>
                    <a:pt x="126" y="275"/>
                    <a:pt x="76" y="10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8" name="Google Shape;5768;p16"/>
            <p:cNvSpPr/>
            <p:nvPr/>
          </p:nvSpPr>
          <p:spPr>
            <a:xfrm>
              <a:off x="6461475" y="2068950"/>
              <a:ext cx="8775" cy="90000"/>
            </a:xfrm>
            <a:custGeom>
              <a:avLst/>
              <a:gdLst/>
              <a:ahLst/>
              <a:cxnLst/>
              <a:rect l="l" t="t" r="r" b="b"/>
              <a:pathLst>
                <a:path w="351" h="3600" extrusionOk="0">
                  <a:moveTo>
                    <a:pt x="126" y="0"/>
                  </a:moveTo>
                  <a:cubicBezTo>
                    <a:pt x="88" y="575"/>
                    <a:pt x="1" y="1150"/>
                    <a:pt x="26" y="1725"/>
                  </a:cubicBezTo>
                  <a:cubicBezTo>
                    <a:pt x="51" y="2362"/>
                    <a:pt x="201" y="2987"/>
                    <a:pt x="338" y="3599"/>
                  </a:cubicBezTo>
                  <a:cubicBezTo>
                    <a:pt x="351" y="2412"/>
                    <a:pt x="313" y="1113"/>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9" name="Google Shape;5769;p16"/>
            <p:cNvSpPr/>
            <p:nvPr/>
          </p:nvSpPr>
          <p:spPr>
            <a:xfrm>
              <a:off x="6454300" y="2086125"/>
              <a:ext cx="7825" cy="61575"/>
            </a:xfrm>
            <a:custGeom>
              <a:avLst/>
              <a:gdLst/>
              <a:ahLst/>
              <a:cxnLst/>
              <a:rect l="l" t="t" r="r" b="b"/>
              <a:pathLst>
                <a:path w="313" h="2463" extrusionOk="0">
                  <a:moveTo>
                    <a:pt x="25" y="1"/>
                  </a:moveTo>
                  <a:lnTo>
                    <a:pt x="25" y="1"/>
                  </a:lnTo>
                  <a:cubicBezTo>
                    <a:pt x="0" y="826"/>
                    <a:pt x="88" y="1638"/>
                    <a:pt x="175" y="2463"/>
                  </a:cubicBezTo>
                  <a:cubicBezTo>
                    <a:pt x="313" y="1638"/>
                    <a:pt x="238" y="80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0" name="Google Shape;5770;p16"/>
            <p:cNvSpPr/>
            <p:nvPr/>
          </p:nvSpPr>
          <p:spPr>
            <a:xfrm>
              <a:off x="6446800" y="2088625"/>
              <a:ext cx="7825" cy="53450"/>
            </a:xfrm>
            <a:custGeom>
              <a:avLst/>
              <a:gdLst/>
              <a:ahLst/>
              <a:cxnLst/>
              <a:rect l="l" t="t" r="r" b="b"/>
              <a:pathLst>
                <a:path w="313" h="2138" extrusionOk="0">
                  <a:moveTo>
                    <a:pt x="0" y="1"/>
                  </a:moveTo>
                  <a:lnTo>
                    <a:pt x="0" y="1"/>
                  </a:lnTo>
                  <a:cubicBezTo>
                    <a:pt x="75" y="713"/>
                    <a:pt x="113" y="1438"/>
                    <a:pt x="225" y="2138"/>
                  </a:cubicBezTo>
                  <a:cubicBezTo>
                    <a:pt x="313" y="1425"/>
                    <a:pt x="275" y="6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1" name="Google Shape;5771;p16"/>
            <p:cNvSpPr/>
            <p:nvPr/>
          </p:nvSpPr>
          <p:spPr>
            <a:xfrm>
              <a:off x="6442425" y="2095200"/>
              <a:ext cx="5025" cy="43125"/>
            </a:xfrm>
            <a:custGeom>
              <a:avLst/>
              <a:gdLst/>
              <a:ahLst/>
              <a:cxnLst/>
              <a:rect l="l" t="t" r="r" b="b"/>
              <a:pathLst>
                <a:path w="201" h="1725" extrusionOk="0">
                  <a:moveTo>
                    <a:pt x="13" y="0"/>
                  </a:moveTo>
                  <a:lnTo>
                    <a:pt x="13" y="0"/>
                  </a:lnTo>
                  <a:cubicBezTo>
                    <a:pt x="0" y="575"/>
                    <a:pt x="38" y="1150"/>
                    <a:pt x="138" y="1725"/>
                  </a:cubicBezTo>
                  <a:cubicBezTo>
                    <a:pt x="200" y="1150"/>
                    <a:pt x="150" y="538"/>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2" name="Google Shape;5772;p16"/>
            <p:cNvSpPr/>
            <p:nvPr/>
          </p:nvSpPr>
          <p:spPr>
            <a:xfrm>
              <a:off x="6379625" y="1974600"/>
              <a:ext cx="80625" cy="55625"/>
            </a:xfrm>
            <a:custGeom>
              <a:avLst/>
              <a:gdLst/>
              <a:ahLst/>
              <a:cxnLst/>
              <a:rect l="l" t="t" r="r" b="b"/>
              <a:pathLst>
                <a:path w="3225" h="2225" extrusionOk="0">
                  <a:moveTo>
                    <a:pt x="540" y="0"/>
                  </a:moveTo>
                  <a:cubicBezTo>
                    <a:pt x="440" y="0"/>
                    <a:pt x="340" y="4"/>
                    <a:pt x="238" y="13"/>
                  </a:cubicBezTo>
                  <a:cubicBezTo>
                    <a:pt x="150" y="25"/>
                    <a:pt x="63" y="50"/>
                    <a:pt x="1" y="63"/>
                  </a:cubicBezTo>
                  <a:cubicBezTo>
                    <a:pt x="163" y="63"/>
                    <a:pt x="300" y="88"/>
                    <a:pt x="463" y="125"/>
                  </a:cubicBezTo>
                  <a:cubicBezTo>
                    <a:pt x="1638" y="400"/>
                    <a:pt x="2787" y="1025"/>
                    <a:pt x="3225" y="2225"/>
                  </a:cubicBezTo>
                  <a:cubicBezTo>
                    <a:pt x="3050" y="782"/>
                    <a:pt x="1890" y="0"/>
                    <a:pt x="5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3" name="Google Shape;5773;p16"/>
            <p:cNvSpPr/>
            <p:nvPr/>
          </p:nvSpPr>
          <p:spPr>
            <a:xfrm>
              <a:off x="6391500" y="1986125"/>
              <a:ext cx="59075" cy="33475"/>
            </a:xfrm>
            <a:custGeom>
              <a:avLst/>
              <a:gdLst/>
              <a:ahLst/>
              <a:cxnLst/>
              <a:rect l="l" t="t" r="r" b="b"/>
              <a:pathLst>
                <a:path w="2363" h="1339" extrusionOk="0">
                  <a:moveTo>
                    <a:pt x="299" y="0"/>
                  </a:moveTo>
                  <a:cubicBezTo>
                    <a:pt x="274" y="0"/>
                    <a:pt x="250" y="1"/>
                    <a:pt x="225" y="2"/>
                  </a:cubicBezTo>
                  <a:cubicBezTo>
                    <a:pt x="0" y="39"/>
                    <a:pt x="350" y="14"/>
                    <a:pt x="450" y="77"/>
                  </a:cubicBezTo>
                  <a:cubicBezTo>
                    <a:pt x="875" y="214"/>
                    <a:pt x="1250" y="464"/>
                    <a:pt x="1625" y="714"/>
                  </a:cubicBezTo>
                  <a:cubicBezTo>
                    <a:pt x="1775" y="827"/>
                    <a:pt x="2162" y="1089"/>
                    <a:pt x="2362" y="1339"/>
                  </a:cubicBezTo>
                  <a:cubicBezTo>
                    <a:pt x="1937" y="634"/>
                    <a:pt x="1157" y="0"/>
                    <a:pt x="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4" name="Google Shape;5774;p16"/>
            <p:cNvSpPr/>
            <p:nvPr/>
          </p:nvSpPr>
          <p:spPr>
            <a:xfrm>
              <a:off x="6402900" y="1995600"/>
              <a:ext cx="36425" cy="20875"/>
            </a:xfrm>
            <a:custGeom>
              <a:avLst/>
              <a:gdLst/>
              <a:ahLst/>
              <a:cxnLst/>
              <a:rect l="l" t="t" r="r" b="b"/>
              <a:pathLst>
                <a:path w="1457" h="835" extrusionOk="0">
                  <a:moveTo>
                    <a:pt x="19" y="1"/>
                  </a:moveTo>
                  <a:cubicBezTo>
                    <a:pt x="0" y="1"/>
                    <a:pt x="9" y="7"/>
                    <a:pt x="69" y="23"/>
                  </a:cubicBezTo>
                  <a:cubicBezTo>
                    <a:pt x="569" y="210"/>
                    <a:pt x="1069" y="498"/>
                    <a:pt x="1456" y="835"/>
                  </a:cubicBezTo>
                  <a:cubicBezTo>
                    <a:pt x="1169" y="423"/>
                    <a:pt x="757" y="123"/>
                    <a:pt x="269" y="35"/>
                  </a:cubicBezTo>
                  <a:cubicBezTo>
                    <a:pt x="218" y="27"/>
                    <a:pt x="58" y="1"/>
                    <a:pt x="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5" name="Google Shape;5775;p16"/>
            <p:cNvSpPr/>
            <p:nvPr/>
          </p:nvSpPr>
          <p:spPr>
            <a:xfrm>
              <a:off x="6404625" y="2006775"/>
              <a:ext cx="21900" cy="9700"/>
            </a:xfrm>
            <a:custGeom>
              <a:avLst/>
              <a:gdLst/>
              <a:ahLst/>
              <a:cxnLst/>
              <a:rect l="l" t="t" r="r" b="b"/>
              <a:pathLst>
                <a:path w="876" h="388" extrusionOk="0">
                  <a:moveTo>
                    <a:pt x="0" y="1"/>
                  </a:moveTo>
                  <a:cubicBezTo>
                    <a:pt x="288" y="113"/>
                    <a:pt x="600" y="213"/>
                    <a:pt x="875" y="388"/>
                  </a:cubicBezTo>
                  <a:cubicBezTo>
                    <a:pt x="675" y="126"/>
                    <a:pt x="263"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6" name="Google Shape;5776;p16"/>
            <p:cNvSpPr/>
            <p:nvPr/>
          </p:nvSpPr>
          <p:spPr>
            <a:xfrm>
              <a:off x="6400875" y="2017700"/>
              <a:ext cx="19075" cy="7850"/>
            </a:xfrm>
            <a:custGeom>
              <a:avLst/>
              <a:gdLst/>
              <a:ahLst/>
              <a:cxnLst/>
              <a:rect l="l" t="t" r="r" b="b"/>
              <a:pathLst>
                <a:path w="763" h="314" extrusionOk="0">
                  <a:moveTo>
                    <a:pt x="0" y="1"/>
                  </a:moveTo>
                  <a:lnTo>
                    <a:pt x="0" y="1"/>
                  </a:lnTo>
                  <a:cubicBezTo>
                    <a:pt x="263" y="101"/>
                    <a:pt x="525" y="201"/>
                    <a:pt x="763" y="313"/>
                  </a:cubicBezTo>
                  <a:cubicBezTo>
                    <a:pt x="575" y="126"/>
                    <a:pt x="213"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7" name="Google Shape;5777;p16"/>
            <p:cNvSpPr/>
            <p:nvPr/>
          </p:nvSpPr>
          <p:spPr>
            <a:xfrm>
              <a:off x="6226850" y="2263900"/>
              <a:ext cx="63125" cy="66575"/>
            </a:xfrm>
            <a:custGeom>
              <a:avLst/>
              <a:gdLst/>
              <a:ahLst/>
              <a:cxnLst/>
              <a:rect l="l" t="t" r="r" b="b"/>
              <a:pathLst>
                <a:path w="2525" h="2663" extrusionOk="0">
                  <a:moveTo>
                    <a:pt x="1" y="0"/>
                  </a:moveTo>
                  <a:cubicBezTo>
                    <a:pt x="1050" y="750"/>
                    <a:pt x="1875" y="1587"/>
                    <a:pt x="2525" y="2662"/>
                  </a:cubicBezTo>
                  <a:cubicBezTo>
                    <a:pt x="2512" y="2612"/>
                    <a:pt x="2512" y="2575"/>
                    <a:pt x="2500" y="2537"/>
                  </a:cubicBezTo>
                  <a:cubicBezTo>
                    <a:pt x="2475" y="2400"/>
                    <a:pt x="2450" y="2262"/>
                    <a:pt x="2425" y="2137"/>
                  </a:cubicBezTo>
                  <a:cubicBezTo>
                    <a:pt x="2388" y="2062"/>
                    <a:pt x="2350" y="2000"/>
                    <a:pt x="2313" y="1925"/>
                  </a:cubicBezTo>
                  <a:lnTo>
                    <a:pt x="2313" y="1925"/>
                  </a:lnTo>
                  <a:cubicBezTo>
                    <a:pt x="2350" y="1987"/>
                    <a:pt x="2375" y="2050"/>
                    <a:pt x="2413" y="2100"/>
                  </a:cubicBezTo>
                  <a:cubicBezTo>
                    <a:pt x="2375" y="1950"/>
                    <a:pt x="2338" y="1787"/>
                    <a:pt x="2300" y="1625"/>
                  </a:cubicBezTo>
                  <a:cubicBezTo>
                    <a:pt x="2000" y="1088"/>
                    <a:pt x="1550" y="638"/>
                    <a:pt x="1013" y="350"/>
                  </a:cubicBezTo>
                  <a:lnTo>
                    <a:pt x="1013" y="350"/>
                  </a:lnTo>
                  <a:cubicBezTo>
                    <a:pt x="1275" y="538"/>
                    <a:pt x="1563" y="913"/>
                    <a:pt x="1688" y="1063"/>
                  </a:cubicBezTo>
                  <a:cubicBezTo>
                    <a:pt x="1800" y="1213"/>
                    <a:pt x="1925" y="1362"/>
                    <a:pt x="2038" y="1512"/>
                  </a:cubicBezTo>
                  <a:cubicBezTo>
                    <a:pt x="1513" y="850"/>
                    <a:pt x="788" y="3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8" name="Google Shape;5778;p16"/>
            <p:cNvSpPr/>
            <p:nvPr/>
          </p:nvSpPr>
          <p:spPr>
            <a:xfrm>
              <a:off x="6231850" y="2281400"/>
              <a:ext cx="57500" cy="61550"/>
            </a:xfrm>
            <a:custGeom>
              <a:avLst/>
              <a:gdLst/>
              <a:ahLst/>
              <a:cxnLst/>
              <a:rect l="l" t="t" r="r" b="b"/>
              <a:pathLst>
                <a:path w="2300" h="2462" extrusionOk="0">
                  <a:moveTo>
                    <a:pt x="1" y="0"/>
                  </a:moveTo>
                  <a:lnTo>
                    <a:pt x="1" y="0"/>
                  </a:lnTo>
                  <a:cubicBezTo>
                    <a:pt x="525" y="338"/>
                    <a:pt x="988" y="787"/>
                    <a:pt x="1450" y="1225"/>
                  </a:cubicBezTo>
                  <a:cubicBezTo>
                    <a:pt x="1613" y="1387"/>
                    <a:pt x="1763" y="1537"/>
                    <a:pt x="1900" y="1687"/>
                  </a:cubicBezTo>
                  <a:cubicBezTo>
                    <a:pt x="1488" y="1262"/>
                    <a:pt x="963" y="925"/>
                    <a:pt x="450" y="675"/>
                  </a:cubicBezTo>
                  <a:lnTo>
                    <a:pt x="450" y="675"/>
                  </a:lnTo>
                  <a:cubicBezTo>
                    <a:pt x="913" y="1037"/>
                    <a:pt x="1288" y="1475"/>
                    <a:pt x="1700" y="1900"/>
                  </a:cubicBezTo>
                  <a:cubicBezTo>
                    <a:pt x="1875" y="2100"/>
                    <a:pt x="2038" y="2275"/>
                    <a:pt x="2188" y="2462"/>
                  </a:cubicBezTo>
                  <a:cubicBezTo>
                    <a:pt x="2188" y="2450"/>
                    <a:pt x="2188" y="2437"/>
                    <a:pt x="2188" y="2425"/>
                  </a:cubicBezTo>
                  <a:cubicBezTo>
                    <a:pt x="2175" y="2375"/>
                    <a:pt x="2175" y="2312"/>
                    <a:pt x="2188" y="2262"/>
                  </a:cubicBezTo>
                  <a:cubicBezTo>
                    <a:pt x="2200" y="2187"/>
                    <a:pt x="2213" y="2137"/>
                    <a:pt x="2250" y="2075"/>
                  </a:cubicBezTo>
                  <a:cubicBezTo>
                    <a:pt x="2262" y="2050"/>
                    <a:pt x="2287" y="2025"/>
                    <a:pt x="2300" y="1987"/>
                  </a:cubicBezTo>
                  <a:cubicBezTo>
                    <a:pt x="1900" y="1087"/>
                    <a:pt x="850"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9" name="Google Shape;5779;p16"/>
            <p:cNvSpPr/>
            <p:nvPr/>
          </p:nvSpPr>
          <p:spPr>
            <a:xfrm>
              <a:off x="6246525" y="2311075"/>
              <a:ext cx="38475" cy="42200"/>
            </a:xfrm>
            <a:custGeom>
              <a:avLst/>
              <a:gdLst/>
              <a:ahLst/>
              <a:cxnLst/>
              <a:rect l="l" t="t" r="r" b="b"/>
              <a:pathLst>
                <a:path w="1539" h="1688" extrusionOk="0">
                  <a:moveTo>
                    <a:pt x="1" y="0"/>
                  </a:moveTo>
                  <a:lnTo>
                    <a:pt x="1" y="0"/>
                  </a:lnTo>
                  <a:cubicBezTo>
                    <a:pt x="388" y="388"/>
                    <a:pt x="738" y="813"/>
                    <a:pt x="1101" y="1225"/>
                  </a:cubicBezTo>
                  <a:cubicBezTo>
                    <a:pt x="1238" y="1375"/>
                    <a:pt x="1376" y="1525"/>
                    <a:pt x="1488" y="1687"/>
                  </a:cubicBezTo>
                  <a:cubicBezTo>
                    <a:pt x="1488" y="1625"/>
                    <a:pt x="1488" y="1575"/>
                    <a:pt x="1488" y="1525"/>
                  </a:cubicBezTo>
                  <a:cubicBezTo>
                    <a:pt x="1501" y="1475"/>
                    <a:pt x="1513" y="1437"/>
                    <a:pt x="1538" y="1400"/>
                  </a:cubicBezTo>
                  <a:cubicBezTo>
                    <a:pt x="1138" y="825"/>
                    <a:pt x="563" y="3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0" name="Google Shape;5780;p16"/>
            <p:cNvSpPr/>
            <p:nvPr/>
          </p:nvSpPr>
          <p:spPr>
            <a:xfrm>
              <a:off x="6250275" y="2324500"/>
              <a:ext cx="32850" cy="32825"/>
            </a:xfrm>
            <a:custGeom>
              <a:avLst/>
              <a:gdLst/>
              <a:ahLst/>
              <a:cxnLst/>
              <a:rect l="l" t="t" r="r" b="b"/>
              <a:pathLst>
                <a:path w="1314" h="1313" extrusionOk="0">
                  <a:moveTo>
                    <a:pt x="1" y="1"/>
                  </a:moveTo>
                  <a:lnTo>
                    <a:pt x="1" y="1"/>
                  </a:lnTo>
                  <a:cubicBezTo>
                    <a:pt x="363" y="388"/>
                    <a:pt x="688" y="800"/>
                    <a:pt x="1038" y="1200"/>
                  </a:cubicBezTo>
                  <a:cubicBezTo>
                    <a:pt x="1101" y="1200"/>
                    <a:pt x="1176" y="1225"/>
                    <a:pt x="1238" y="1263"/>
                  </a:cubicBezTo>
                  <a:cubicBezTo>
                    <a:pt x="1263" y="1275"/>
                    <a:pt x="1288" y="1300"/>
                    <a:pt x="1313" y="1313"/>
                  </a:cubicBezTo>
                  <a:cubicBezTo>
                    <a:pt x="963" y="800"/>
                    <a:pt x="538" y="3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1" name="Google Shape;5781;p16"/>
            <p:cNvSpPr/>
            <p:nvPr/>
          </p:nvSpPr>
          <p:spPr>
            <a:xfrm>
              <a:off x="6244975" y="2253275"/>
              <a:ext cx="25325" cy="20025"/>
            </a:xfrm>
            <a:custGeom>
              <a:avLst/>
              <a:gdLst/>
              <a:ahLst/>
              <a:cxnLst/>
              <a:rect l="l" t="t" r="r" b="b"/>
              <a:pathLst>
                <a:path w="1013" h="801" extrusionOk="0">
                  <a:moveTo>
                    <a:pt x="0" y="0"/>
                  </a:moveTo>
                  <a:cubicBezTo>
                    <a:pt x="338" y="125"/>
                    <a:pt x="600" y="388"/>
                    <a:pt x="850" y="625"/>
                  </a:cubicBezTo>
                  <a:cubicBezTo>
                    <a:pt x="913" y="688"/>
                    <a:pt x="963" y="738"/>
                    <a:pt x="1013" y="800"/>
                  </a:cubicBezTo>
                  <a:cubicBezTo>
                    <a:pt x="988" y="675"/>
                    <a:pt x="963" y="563"/>
                    <a:pt x="963" y="438"/>
                  </a:cubicBezTo>
                  <a:cubicBezTo>
                    <a:pt x="688" y="213"/>
                    <a:pt x="363" y="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2" name="Google Shape;5782;p16"/>
            <p:cNvSpPr/>
            <p:nvPr/>
          </p:nvSpPr>
          <p:spPr>
            <a:xfrm>
              <a:off x="6219675" y="2217350"/>
              <a:ext cx="50000" cy="46250"/>
            </a:xfrm>
            <a:custGeom>
              <a:avLst/>
              <a:gdLst/>
              <a:ahLst/>
              <a:cxnLst/>
              <a:rect l="l" t="t" r="r" b="b"/>
              <a:pathLst>
                <a:path w="2000" h="1850" extrusionOk="0">
                  <a:moveTo>
                    <a:pt x="0" y="0"/>
                  </a:moveTo>
                  <a:lnTo>
                    <a:pt x="0" y="0"/>
                  </a:lnTo>
                  <a:cubicBezTo>
                    <a:pt x="750" y="275"/>
                    <a:pt x="1325" y="850"/>
                    <a:pt x="1862" y="1462"/>
                  </a:cubicBezTo>
                  <a:cubicBezTo>
                    <a:pt x="1562" y="1250"/>
                    <a:pt x="1225" y="1075"/>
                    <a:pt x="825" y="938"/>
                  </a:cubicBezTo>
                  <a:lnTo>
                    <a:pt x="825" y="938"/>
                  </a:lnTo>
                  <a:cubicBezTo>
                    <a:pt x="1250" y="1225"/>
                    <a:pt x="1625" y="1525"/>
                    <a:pt x="1962" y="1850"/>
                  </a:cubicBezTo>
                  <a:cubicBezTo>
                    <a:pt x="1962" y="1662"/>
                    <a:pt x="1975" y="1475"/>
                    <a:pt x="2000" y="1288"/>
                  </a:cubicBezTo>
                  <a:cubicBezTo>
                    <a:pt x="2000" y="1275"/>
                    <a:pt x="2000" y="1263"/>
                    <a:pt x="2000" y="1250"/>
                  </a:cubicBezTo>
                  <a:cubicBezTo>
                    <a:pt x="1475" y="625"/>
                    <a:pt x="812" y="1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3" name="Google Shape;5783;p16"/>
            <p:cNvSpPr/>
            <p:nvPr/>
          </p:nvSpPr>
          <p:spPr>
            <a:xfrm>
              <a:off x="6227175" y="2210775"/>
              <a:ext cx="45625" cy="32225"/>
            </a:xfrm>
            <a:custGeom>
              <a:avLst/>
              <a:gdLst/>
              <a:ahLst/>
              <a:cxnLst/>
              <a:rect l="l" t="t" r="r" b="b"/>
              <a:pathLst>
                <a:path w="1825" h="1289" extrusionOk="0">
                  <a:moveTo>
                    <a:pt x="0" y="1"/>
                  </a:moveTo>
                  <a:lnTo>
                    <a:pt x="0" y="1"/>
                  </a:lnTo>
                  <a:cubicBezTo>
                    <a:pt x="675" y="313"/>
                    <a:pt x="1225" y="776"/>
                    <a:pt x="1750" y="1288"/>
                  </a:cubicBezTo>
                  <a:cubicBezTo>
                    <a:pt x="1775" y="1213"/>
                    <a:pt x="1800" y="1126"/>
                    <a:pt x="1825" y="1051"/>
                  </a:cubicBezTo>
                  <a:cubicBezTo>
                    <a:pt x="1825" y="1051"/>
                    <a:pt x="1825" y="1038"/>
                    <a:pt x="1825" y="1038"/>
                  </a:cubicBezTo>
                  <a:cubicBezTo>
                    <a:pt x="1750" y="963"/>
                    <a:pt x="1687" y="888"/>
                    <a:pt x="1612" y="813"/>
                  </a:cubicBezTo>
                  <a:cubicBezTo>
                    <a:pt x="1162" y="401"/>
                    <a:pt x="575" y="1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4" name="Google Shape;5784;p16"/>
            <p:cNvSpPr/>
            <p:nvPr/>
          </p:nvSpPr>
          <p:spPr>
            <a:xfrm>
              <a:off x="6258400" y="2214225"/>
              <a:ext cx="18775" cy="15650"/>
            </a:xfrm>
            <a:custGeom>
              <a:avLst/>
              <a:gdLst/>
              <a:ahLst/>
              <a:cxnLst/>
              <a:rect l="l" t="t" r="r" b="b"/>
              <a:pathLst>
                <a:path w="751" h="626" extrusionOk="0">
                  <a:moveTo>
                    <a:pt x="1" y="0"/>
                  </a:moveTo>
                  <a:cubicBezTo>
                    <a:pt x="276" y="200"/>
                    <a:pt x="488" y="400"/>
                    <a:pt x="676" y="625"/>
                  </a:cubicBezTo>
                  <a:cubicBezTo>
                    <a:pt x="701" y="563"/>
                    <a:pt x="726" y="513"/>
                    <a:pt x="751" y="450"/>
                  </a:cubicBezTo>
                  <a:cubicBezTo>
                    <a:pt x="538" y="250"/>
                    <a:pt x="288" y="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5" name="Google Shape;5785;p16"/>
            <p:cNvSpPr/>
            <p:nvPr/>
          </p:nvSpPr>
          <p:spPr>
            <a:xfrm>
              <a:off x="6239350" y="2208600"/>
              <a:ext cx="35950" cy="26575"/>
            </a:xfrm>
            <a:custGeom>
              <a:avLst/>
              <a:gdLst/>
              <a:ahLst/>
              <a:cxnLst/>
              <a:rect l="l" t="t" r="r" b="b"/>
              <a:pathLst>
                <a:path w="1438" h="1063" extrusionOk="0">
                  <a:moveTo>
                    <a:pt x="1" y="0"/>
                  </a:moveTo>
                  <a:lnTo>
                    <a:pt x="1" y="0"/>
                  </a:lnTo>
                  <a:cubicBezTo>
                    <a:pt x="500" y="263"/>
                    <a:pt x="938" y="638"/>
                    <a:pt x="1363" y="1063"/>
                  </a:cubicBezTo>
                  <a:cubicBezTo>
                    <a:pt x="1388" y="988"/>
                    <a:pt x="1413" y="925"/>
                    <a:pt x="1438" y="850"/>
                  </a:cubicBezTo>
                  <a:cubicBezTo>
                    <a:pt x="1038" y="463"/>
                    <a:pt x="563" y="1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6" name="Google Shape;5786;p16"/>
            <p:cNvSpPr/>
            <p:nvPr/>
          </p:nvSpPr>
          <p:spPr>
            <a:xfrm>
              <a:off x="6230300" y="2167975"/>
              <a:ext cx="36575" cy="30975"/>
            </a:xfrm>
            <a:custGeom>
              <a:avLst/>
              <a:gdLst/>
              <a:ahLst/>
              <a:cxnLst/>
              <a:rect l="l" t="t" r="r" b="b"/>
              <a:pathLst>
                <a:path w="1463" h="1239" extrusionOk="0">
                  <a:moveTo>
                    <a:pt x="0" y="1"/>
                  </a:moveTo>
                  <a:cubicBezTo>
                    <a:pt x="462" y="438"/>
                    <a:pt x="975" y="838"/>
                    <a:pt x="1462" y="1238"/>
                  </a:cubicBezTo>
                  <a:cubicBezTo>
                    <a:pt x="1450" y="1138"/>
                    <a:pt x="1437" y="1026"/>
                    <a:pt x="1462" y="913"/>
                  </a:cubicBezTo>
                  <a:cubicBezTo>
                    <a:pt x="1000" y="563"/>
                    <a:pt x="487"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7" name="Google Shape;5787;p16"/>
            <p:cNvSpPr/>
            <p:nvPr/>
          </p:nvSpPr>
          <p:spPr>
            <a:xfrm>
              <a:off x="6224675" y="2172675"/>
              <a:ext cx="50625" cy="43125"/>
            </a:xfrm>
            <a:custGeom>
              <a:avLst/>
              <a:gdLst/>
              <a:ahLst/>
              <a:cxnLst/>
              <a:rect l="l" t="t" r="r" b="b"/>
              <a:pathLst>
                <a:path w="2025" h="1725" extrusionOk="0">
                  <a:moveTo>
                    <a:pt x="0" y="0"/>
                  </a:moveTo>
                  <a:lnTo>
                    <a:pt x="0" y="0"/>
                  </a:lnTo>
                  <a:cubicBezTo>
                    <a:pt x="250" y="275"/>
                    <a:pt x="475" y="550"/>
                    <a:pt x="750" y="788"/>
                  </a:cubicBezTo>
                  <a:cubicBezTo>
                    <a:pt x="1037" y="1050"/>
                    <a:pt x="1625" y="1437"/>
                    <a:pt x="1725" y="1500"/>
                  </a:cubicBezTo>
                  <a:cubicBezTo>
                    <a:pt x="1825" y="1575"/>
                    <a:pt x="1925" y="1650"/>
                    <a:pt x="2025" y="1725"/>
                  </a:cubicBezTo>
                  <a:cubicBezTo>
                    <a:pt x="1875" y="1537"/>
                    <a:pt x="1750" y="1337"/>
                    <a:pt x="1700" y="1100"/>
                  </a:cubicBezTo>
                  <a:cubicBezTo>
                    <a:pt x="1150" y="713"/>
                    <a:pt x="550" y="4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8" name="Google Shape;5788;p16"/>
            <p:cNvSpPr/>
            <p:nvPr/>
          </p:nvSpPr>
          <p:spPr>
            <a:xfrm>
              <a:off x="6237475" y="2123000"/>
              <a:ext cx="37525" cy="56250"/>
            </a:xfrm>
            <a:custGeom>
              <a:avLst/>
              <a:gdLst/>
              <a:ahLst/>
              <a:cxnLst/>
              <a:rect l="l" t="t" r="r" b="b"/>
              <a:pathLst>
                <a:path w="1501" h="2250" extrusionOk="0">
                  <a:moveTo>
                    <a:pt x="1" y="0"/>
                  </a:moveTo>
                  <a:cubicBezTo>
                    <a:pt x="1" y="250"/>
                    <a:pt x="225" y="488"/>
                    <a:pt x="338" y="700"/>
                  </a:cubicBezTo>
                  <a:cubicBezTo>
                    <a:pt x="663" y="1238"/>
                    <a:pt x="1100" y="1725"/>
                    <a:pt x="1413" y="2250"/>
                  </a:cubicBezTo>
                  <a:cubicBezTo>
                    <a:pt x="1438" y="2175"/>
                    <a:pt x="1475" y="2100"/>
                    <a:pt x="1500" y="2025"/>
                  </a:cubicBezTo>
                  <a:cubicBezTo>
                    <a:pt x="1500" y="2012"/>
                    <a:pt x="1488" y="1987"/>
                    <a:pt x="1475" y="1962"/>
                  </a:cubicBezTo>
                  <a:cubicBezTo>
                    <a:pt x="1438" y="1200"/>
                    <a:pt x="1025" y="438"/>
                    <a:pt x="300" y="138"/>
                  </a:cubicBezTo>
                  <a:lnTo>
                    <a:pt x="300" y="138"/>
                  </a:lnTo>
                  <a:cubicBezTo>
                    <a:pt x="663" y="388"/>
                    <a:pt x="888" y="763"/>
                    <a:pt x="1075" y="1138"/>
                  </a:cubicBezTo>
                  <a:cubicBezTo>
                    <a:pt x="1113" y="1225"/>
                    <a:pt x="1188" y="1387"/>
                    <a:pt x="1250" y="1575"/>
                  </a:cubicBezTo>
                  <a:cubicBezTo>
                    <a:pt x="1213" y="1512"/>
                    <a:pt x="1175" y="1450"/>
                    <a:pt x="1138" y="1387"/>
                  </a:cubicBezTo>
                  <a:cubicBezTo>
                    <a:pt x="875" y="1038"/>
                    <a:pt x="575" y="713"/>
                    <a:pt x="275" y="388"/>
                  </a:cubicBezTo>
                  <a:cubicBezTo>
                    <a:pt x="188" y="275"/>
                    <a:pt x="26"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9" name="Google Shape;5789;p16"/>
            <p:cNvSpPr/>
            <p:nvPr/>
          </p:nvSpPr>
          <p:spPr>
            <a:xfrm>
              <a:off x="6239050" y="2165800"/>
              <a:ext cx="29700" cy="23775"/>
            </a:xfrm>
            <a:custGeom>
              <a:avLst/>
              <a:gdLst/>
              <a:ahLst/>
              <a:cxnLst/>
              <a:rect l="l" t="t" r="r" b="b"/>
              <a:pathLst>
                <a:path w="1188" h="951" extrusionOk="0">
                  <a:moveTo>
                    <a:pt x="0" y="0"/>
                  </a:moveTo>
                  <a:lnTo>
                    <a:pt x="0" y="0"/>
                  </a:lnTo>
                  <a:cubicBezTo>
                    <a:pt x="387" y="288"/>
                    <a:pt x="762" y="625"/>
                    <a:pt x="1112" y="950"/>
                  </a:cubicBezTo>
                  <a:cubicBezTo>
                    <a:pt x="1137" y="875"/>
                    <a:pt x="1150" y="813"/>
                    <a:pt x="1187" y="738"/>
                  </a:cubicBezTo>
                  <a:cubicBezTo>
                    <a:pt x="837" y="438"/>
                    <a:pt x="450"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0" name="Google Shape;5790;p16"/>
            <p:cNvSpPr/>
            <p:nvPr/>
          </p:nvSpPr>
          <p:spPr>
            <a:xfrm>
              <a:off x="6230600" y="2087375"/>
              <a:ext cx="34700" cy="35025"/>
            </a:xfrm>
            <a:custGeom>
              <a:avLst/>
              <a:gdLst/>
              <a:ahLst/>
              <a:cxnLst/>
              <a:rect l="l" t="t" r="r" b="b"/>
              <a:pathLst>
                <a:path w="1388" h="1401" extrusionOk="0">
                  <a:moveTo>
                    <a:pt x="1" y="1"/>
                  </a:moveTo>
                  <a:lnTo>
                    <a:pt x="1" y="1"/>
                  </a:lnTo>
                  <a:cubicBezTo>
                    <a:pt x="488" y="413"/>
                    <a:pt x="888" y="900"/>
                    <a:pt x="1300" y="1400"/>
                  </a:cubicBezTo>
                  <a:cubicBezTo>
                    <a:pt x="1313" y="1313"/>
                    <a:pt x="1313" y="1225"/>
                    <a:pt x="1338" y="1150"/>
                  </a:cubicBezTo>
                  <a:cubicBezTo>
                    <a:pt x="1350" y="1113"/>
                    <a:pt x="1375" y="1075"/>
                    <a:pt x="1388" y="1025"/>
                  </a:cubicBezTo>
                  <a:cubicBezTo>
                    <a:pt x="1000" y="601"/>
                    <a:pt x="525"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1" name="Google Shape;5791;p16"/>
            <p:cNvSpPr/>
            <p:nvPr/>
          </p:nvSpPr>
          <p:spPr>
            <a:xfrm>
              <a:off x="6224050" y="2066125"/>
              <a:ext cx="49075" cy="40025"/>
            </a:xfrm>
            <a:custGeom>
              <a:avLst/>
              <a:gdLst/>
              <a:ahLst/>
              <a:cxnLst/>
              <a:rect l="l" t="t" r="r" b="b"/>
              <a:pathLst>
                <a:path w="1963" h="1601" extrusionOk="0">
                  <a:moveTo>
                    <a:pt x="0" y="1"/>
                  </a:moveTo>
                  <a:cubicBezTo>
                    <a:pt x="438" y="413"/>
                    <a:pt x="925" y="763"/>
                    <a:pt x="1362" y="1176"/>
                  </a:cubicBezTo>
                  <a:cubicBezTo>
                    <a:pt x="1512" y="1313"/>
                    <a:pt x="1650" y="1451"/>
                    <a:pt x="1800" y="1601"/>
                  </a:cubicBezTo>
                  <a:cubicBezTo>
                    <a:pt x="1850" y="1513"/>
                    <a:pt x="1900" y="1426"/>
                    <a:pt x="1962" y="1351"/>
                  </a:cubicBezTo>
                  <a:cubicBezTo>
                    <a:pt x="1800" y="1151"/>
                    <a:pt x="1612" y="963"/>
                    <a:pt x="1400" y="813"/>
                  </a:cubicBezTo>
                  <a:cubicBezTo>
                    <a:pt x="1100" y="576"/>
                    <a:pt x="425" y="2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2" name="Google Shape;5792;p16"/>
            <p:cNvSpPr/>
            <p:nvPr/>
          </p:nvSpPr>
          <p:spPr>
            <a:xfrm>
              <a:off x="6238425" y="2065200"/>
              <a:ext cx="39700" cy="32200"/>
            </a:xfrm>
            <a:custGeom>
              <a:avLst/>
              <a:gdLst/>
              <a:ahLst/>
              <a:cxnLst/>
              <a:rect l="l" t="t" r="r" b="b"/>
              <a:pathLst>
                <a:path w="1588" h="1288" extrusionOk="0">
                  <a:moveTo>
                    <a:pt x="0" y="0"/>
                  </a:moveTo>
                  <a:lnTo>
                    <a:pt x="0" y="0"/>
                  </a:lnTo>
                  <a:cubicBezTo>
                    <a:pt x="550" y="375"/>
                    <a:pt x="1025" y="813"/>
                    <a:pt x="1475" y="1288"/>
                  </a:cubicBezTo>
                  <a:cubicBezTo>
                    <a:pt x="1512" y="1263"/>
                    <a:pt x="1550" y="1225"/>
                    <a:pt x="1587" y="1200"/>
                  </a:cubicBezTo>
                  <a:cubicBezTo>
                    <a:pt x="1512" y="1138"/>
                    <a:pt x="1475" y="1050"/>
                    <a:pt x="1475" y="950"/>
                  </a:cubicBezTo>
                  <a:cubicBezTo>
                    <a:pt x="1400" y="863"/>
                    <a:pt x="1325" y="788"/>
                    <a:pt x="1237" y="713"/>
                  </a:cubicBezTo>
                  <a:cubicBezTo>
                    <a:pt x="887" y="388"/>
                    <a:pt x="437" y="2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3" name="Google Shape;5793;p16"/>
            <p:cNvSpPr/>
            <p:nvPr/>
          </p:nvSpPr>
          <p:spPr>
            <a:xfrm>
              <a:off x="6247775" y="2062700"/>
              <a:ext cx="30350" cy="25325"/>
            </a:xfrm>
            <a:custGeom>
              <a:avLst/>
              <a:gdLst/>
              <a:ahLst/>
              <a:cxnLst/>
              <a:rect l="l" t="t" r="r" b="b"/>
              <a:pathLst>
                <a:path w="1214" h="1013" extrusionOk="0">
                  <a:moveTo>
                    <a:pt x="1" y="0"/>
                  </a:moveTo>
                  <a:cubicBezTo>
                    <a:pt x="376" y="325"/>
                    <a:pt x="738" y="663"/>
                    <a:pt x="1101" y="1013"/>
                  </a:cubicBezTo>
                  <a:cubicBezTo>
                    <a:pt x="1101" y="963"/>
                    <a:pt x="1113" y="913"/>
                    <a:pt x="1138" y="863"/>
                  </a:cubicBezTo>
                  <a:cubicBezTo>
                    <a:pt x="1163" y="813"/>
                    <a:pt x="1188" y="775"/>
                    <a:pt x="1213" y="738"/>
                  </a:cubicBezTo>
                  <a:cubicBezTo>
                    <a:pt x="851" y="438"/>
                    <a:pt x="438"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4" name="Google Shape;5794;p16"/>
            <p:cNvSpPr/>
            <p:nvPr/>
          </p:nvSpPr>
          <p:spPr>
            <a:xfrm>
              <a:off x="6253100" y="2054275"/>
              <a:ext cx="38125" cy="24075"/>
            </a:xfrm>
            <a:custGeom>
              <a:avLst/>
              <a:gdLst/>
              <a:ahLst/>
              <a:cxnLst/>
              <a:rect l="l" t="t" r="r" b="b"/>
              <a:pathLst>
                <a:path w="1525" h="963" extrusionOk="0">
                  <a:moveTo>
                    <a:pt x="0" y="0"/>
                  </a:moveTo>
                  <a:lnTo>
                    <a:pt x="0" y="0"/>
                  </a:lnTo>
                  <a:cubicBezTo>
                    <a:pt x="413" y="300"/>
                    <a:pt x="788" y="625"/>
                    <a:pt x="1150" y="962"/>
                  </a:cubicBezTo>
                  <a:cubicBezTo>
                    <a:pt x="1213" y="937"/>
                    <a:pt x="1275" y="925"/>
                    <a:pt x="1350" y="925"/>
                  </a:cubicBezTo>
                  <a:cubicBezTo>
                    <a:pt x="1400" y="912"/>
                    <a:pt x="1462" y="900"/>
                    <a:pt x="1525" y="900"/>
                  </a:cubicBezTo>
                  <a:cubicBezTo>
                    <a:pt x="1075" y="512"/>
                    <a:pt x="538"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5" name="Google Shape;5795;p16"/>
            <p:cNvSpPr/>
            <p:nvPr/>
          </p:nvSpPr>
          <p:spPr>
            <a:xfrm>
              <a:off x="6263100" y="2048325"/>
              <a:ext cx="37825" cy="26900"/>
            </a:xfrm>
            <a:custGeom>
              <a:avLst/>
              <a:gdLst/>
              <a:ahLst/>
              <a:cxnLst/>
              <a:rect l="l" t="t" r="r" b="b"/>
              <a:pathLst>
                <a:path w="1513" h="1076" extrusionOk="0">
                  <a:moveTo>
                    <a:pt x="0" y="1"/>
                  </a:moveTo>
                  <a:lnTo>
                    <a:pt x="0" y="1"/>
                  </a:lnTo>
                  <a:cubicBezTo>
                    <a:pt x="438" y="351"/>
                    <a:pt x="875" y="713"/>
                    <a:pt x="1300" y="1075"/>
                  </a:cubicBezTo>
                  <a:cubicBezTo>
                    <a:pt x="1362" y="1038"/>
                    <a:pt x="1437" y="988"/>
                    <a:pt x="1512" y="950"/>
                  </a:cubicBezTo>
                  <a:cubicBezTo>
                    <a:pt x="1062" y="551"/>
                    <a:pt x="563"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6" name="Google Shape;5796;p16"/>
            <p:cNvSpPr/>
            <p:nvPr/>
          </p:nvSpPr>
          <p:spPr>
            <a:xfrm>
              <a:off x="6272150" y="2045200"/>
              <a:ext cx="35025" cy="22825"/>
            </a:xfrm>
            <a:custGeom>
              <a:avLst/>
              <a:gdLst/>
              <a:ahLst/>
              <a:cxnLst/>
              <a:rect l="l" t="t" r="r" b="b"/>
              <a:pathLst>
                <a:path w="1401" h="913" extrusionOk="0">
                  <a:moveTo>
                    <a:pt x="1" y="1"/>
                  </a:moveTo>
                  <a:cubicBezTo>
                    <a:pt x="438" y="276"/>
                    <a:pt x="863" y="588"/>
                    <a:pt x="1288" y="913"/>
                  </a:cubicBezTo>
                  <a:cubicBezTo>
                    <a:pt x="1325" y="838"/>
                    <a:pt x="1350" y="750"/>
                    <a:pt x="1400" y="676"/>
                  </a:cubicBezTo>
                  <a:cubicBezTo>
                    <a:pt x="975" y="388"/>
                    <a:pt x="501" y="1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7" name="Google Shape;5797;p16"/>
            <p:cNvSpPr/>
            <p:nvPr/>
          </p:nvSpPr>
          <p:spPr>
            <a:xfrm>
              <a:off x="6282775" y="2036150"/>
              <a:ext cx="31275" cy="21275"/>
            </a:xfrm>
            <a:custGeom>
              <a:avLst/>
              <a:gdLst/>
              <a:ahLst/>
              <a:cxnLst/>
              <a:rect l="l" t="t" r="r" b="b"/>
              <a:pathLst>
                <a:path w="1251" h="851" extrusionOk="0">
                  <a:moveTo>
                    <a:pt x="1" y="0"/>
                  </a:moveTo>
                  <a:cubicBezTo>
                    <a:pt x="338" y="263"/>
                    <a:pt x="713" y="550"/>
                    <a:pt x="1100" y="850"/>
                  </a:cubicBezTo>
                  <a:cubicBezTo>
                    <a:pt x="1150" y="775"/>
                    <a:pt x="1200" y="713"/>
                    <a:pt x="1250" y="650"/>
                  </a:cubicBezTo>
                  <a:cubicBezTo>
                    <a:pt x="863" y="388"/>
                    <a:pt x="450"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8" name="Google Shape;5798;p16"/>
            <p:cNvSpPr/>
            <p:nvPr/>
          </p:nvSpPr>
          <p:spPr>
            <a:xfrm>
              <a:off x="6294325" y="2033950"/>
              <a:ext cx="28775" cy="14725"/>
            </a:xfrm>
            <a:custGeom>
              <a:avLst/>
              <a:gdLst/>
              <a:ahLst/>
              <a:cxnLst/>
              <a:rect l="l" t="t" r="r" b="b"/>
              <a:pathLst>
                <a:path w="1151" h="589" extrusionOk="0">
                  <a:moveTo>
                    <a:pt x="1" y="1"/>
                  </a:moveTo>
                  <a:lnTo>
                    <a:pt x="1" y="1"/>
                  </a:lnTo>
                  <a:cubicBezTo>
                    <a:pt x="338" y="176"/>
                    <a:pt x="638" y="376"/>
                    <a:pt x="938" y="588"/>
                  </a:cubicBezTo>
                  <a:cubicBezTo>
                    <a:pt x="1001" y="551"/>
                    <a:pt x="1051" y="501"/>
                    <a:pt x="1113" y="476"/>
                  </a:cubicBezTo>
                  <a:cubicBezTo>
                    <a:pt x="1126" y="463"/>
                    <a:pt x="1138" y="463"/>
                    <a:pt x="1151" y="451"/>
                  </a:cubicBezTo>
                  <a:cubicBezTo>
                    <a:pt x="801" y="238"/>
                    <a:pt x="401"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9" name="Google Shape;5799;p16"/>
            <p:cNvSpPr/>
            <p:nvPr/>
          </p:nvSpPr>
          <p:spPr>
            <a:xfrm>
              <a:off x="6311525" y="2031150"/>
              <a:ext cx="27825" cy="11575"/>
            </a:xfrm>
            <a:custGeom>
              <a:avLst/>
              <a:gdLst/>
              <a:ahLst/>
              <a:cxnLst/>
              <a:rect l="l" t="t" r="r" b="b"/>
              <a:pathLst>
                <a:path w="1113" h="463" extrusionOk="0">
                  <a:moveTo>
                    <a:pt x="0" y="0"/>
                  </a:moveTo>
                  <a:cubicBezTo>
                    <a:pt x="325" y="125"/>
                    <a:pt x="600" y="275"/>
                    <a:pt x="875" y="463"/>
                  </a:cubicBezTo>
                  <a:cubicBezTo>
                    <a:pt x="888" y="463"/>
                    <a:pt x="913" y="450"/>
                    <a:pt x="937" y="450"/>
                  </a:cubicBezTo>
                  <a:cubicBezTo>
                    <a:pt x="987" y="425"/>
                    <a:pt x="1050" y="400"/>
                    <a:pt x="1112" y="375"/>
                  </a:cubicBezTo>
                  <a:cubicBezTo>
                    <a:pt x="775" y="188"/>
                    <a:pt x="413" y="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0" name="Google Shape;5800;p16"/>
            <p:cNvSpPr/>
            <p:nvPr/>
          </p:nvSpPr>
          <p:spPr>
            <a:xfrm>
              <a:off x="6318700" y="2025825"/>
              <a:ext cx="29400" cy="12850"/>
            </a:xfrm>
            <a:custGeom>
              <a:avLst/>
              <a:gdLst/>
              <a:ahLst/>
              <a:cxnLst/>
              <a:rect l="l" t="t" r="r" b="b"/>
              <a:pathLst>
                <a:path w="1176" h="514" extrusionOk="0">
                  <a:moveTo>
                    <a:pt x="1" y="1"/>
                  </a:moveTo>
                  <a:cubicBezTo>
                    <a:pt x="388" y="101"/>
                    <a:pt x="700" y="301"/>
                    <a:pt x="1000" y="513"/>
                  </a:cubicBezTo>
                  <a:cubicBezTo>
                    <a:pt x="1063" y="476"/>
                    <a:pt x="1125" y="438"/>
                    <a:pt x="1175" y="388"/>
                  </a:cubicBezTo>
                  <a:cubicBezTo>
                    <a:pt x="813" y="188"/>
                    <a:pt x="426"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1" name="Google Shape;5801;p16"/>
            <p:cNvSpPr/>
            <p:nvPr/>
          </p:nvSpPr>
          <p:spPr>
            <a:xfrm>
              <a:off x="6328400" y="2022075"/>
              <a:ext cx="28450" cy="10650"/>
            </a:xfrm>
            <a:custGeom>
              <a:avLst/>
              <a:gdLst/>
              <a:ahLst/>
              <a:cxnLst/>
              <a:rect l="l" t="t" r="r" b="b"/>
              <a:pathLst>
                <a:path w="1138" h="426" extrusionOk="0">
                  <a:moveTo>
                    <a:pt x="0" y="1"/>
                  </a:moveTo>
                  <a:cubicBezTo>
                    <a:pt x="350" y="126"/>
                    <a:pt x="662" y="263"/>
                    <a:pt x="950" y="426"/>
                  </a:cubicBezTo>
                  <a:cubicBezTo>
                    <a:pt x="1012" y="388"/>
                    <a:pt x="1075" y="338"/>
                    <a:pt x="1137" y="301"/>
                  </a:cubicBezTo>
                  <a:cubicBezTo>
                    <a:pt x="787" y="126"/>
                    <a:pt x="412"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2" name="Google Shape;5802;p16"/>
            <p:cNvSpPr/>
            <p:nvPr/>
          </p:nvSpPr>
          <p:spPr>
            <a:xfrm>
              <a:off x="6343375" y="2019800"/>
              <a:ext cx="28475" cy="6050"/>
            </a:xfrm>
            <a:custGeom>
              <a:avLst/>
              <a:gdLst/>
              <a:ahLst/>
              <a:cxnLst/>
              <a:rect l="l" t="t" r="r" b="b"/>
              <a:pathLst>
                <a:path w="1139" h="242" extrusionOk="0">
                  <a:moveTo>
                    <a:pt x="325" y="0"/>
                  </a:moveTo>
                  <a:cubicBezTo>
                    <a:pt x="219" y="0"/>
                    <a:pt x="111" y="9"/>
                    <a:pt x="1" y="29"/>
                  </a:cubicBezTo>
                  <a:cubicBezTo>
                    <a:pt x="263" y="54"/>
                    <a:pt x="526" y="142"/>
                    <a:pt x="788" y="242"/>
                  </a:cubicBezTo>
                  <a:cubicBezTo>
                    <a:pt x="881" y="200"/>
                    <a:pt x="975" y="176"/>
                    <a:pt x="1075" y="176"/>
                  </a:cubicBezTo>
                  <a:cubicBezTo>
                    <a:pt x="1096" y="176"/>
                    <a:pt x="1117" y="177"/>
                    <a:pt x="1138" y="179"/>
                  </a:cubicBezTo>
                  <a:cubicBezTo>
                    <a:pt x="882" y="70"/>
                    <a:pt x="612"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3" name="Google Shape;5803;p16"/>
            <p:cNvSpPr/>
            <p:nvPr/>
          </p:nvSpPr>
          <p:spPr>
            <a:xfrm>
              <a:off x="6267150" y="2025825"/>
              <a:ext cx="132500" cy="124375"/>
            </a:xfrm>
            <a:custGeom>
              <a:avLst/>
              <a:gdLst/>
              <a:ahLst/>
              <a:cxnLst/>
              <a:rect l="l" t="t" r="r" b="b"/>
              <a:pathLst>
                <a:path w="5300" h="4975" extrusionOk="0">
                  <a:moveTo>
                    <a:pt x="4175" y="1"/>
                  </a:moveTo>
                  <a:lnTo>
                    <a:pt x="4175" y="1"/>
                  </a:lnTo>
                  <a:cubicBezTo>
                    <a:pt x="4462" y="238"/>
                    <a:pt x="4687" y="538"/>
                    <a:pt x="4899" y="851"/>
                  </a:cubicBezTo>
                  <a:cubicBezTo>
                    <a:pt x="4874" y="851"/>
                    <a:pt x="4837" y="863"/>
                    <a:pt x="4812" y="863"/>
                  </a:cubicBezTo>
                  <a:cubicBezTo>
                    <a:pt x="4537" y="563"/>
                    <a:pt x="4212" y="326"/>
                    <a:pt x="3800" y="226"/>
                  </a:cubicBezTo>
                  <a:lnTo>
                    <a:pt x="3800" y="226"/>
                  </a:lnTo>
                  <a:cubicBezTo>
                    <a:pt x="4087" y="401"/>
                    <a:pt x="4337" y="626"/>
                    <a:pt x="4587" y="876"/>
                  </a:cubicBezTo>
                  <a:lnTo>
                    <a:pt x="4425" y="876"/>
                  </a:lnTo>
                  <a:cubicBezTo>
                    <a:pt x="4175" y="676"/>
                    <a:pt x="3887" y="513"/>
                    <a:pt x="3562" y="476"/>
                  </a:cubicBezTo>
                  <a:lnTo>
                    <a:pt x="3562" y="476"/>
                  </a:lnTo>
                  <a:cubicBezTo>
                    <a:pt x="3800" y="551"/>
                    <a:pt x="3987" y="738"/>
                    <a:pt x="4175" y="888"/>
                  </a:cubicBezTo>
                  <a:cubicBezTo>
                    <a:pt x="4112" y="901"/>
                    <a:pt x="4050" y="901"/>
                    <a:pt x="3987" y="913"/>
                  </a:cubicBezTo>
                  <a:cubicBezTo>
                    <a:pt x="3775" y="788"/>
                    <a:pt x="3537" y="701"/>
                    <a:pt x="3300" y="663"/>
                  </a:cubicBezTo>
                  <a:lnTo>
                    <a:pt x="3300" y="663"/>
                  </a:lnTo>
                  <a:cubicBezTo>
                    <a:pt x="3462" y="751"/>
                    <a:pt x="3625" y="838"/>
                    <a:pt x="3787" y="938"/>
                  </a:cubicBezTo>
                  <a:cubicBezTo>
                    <a:pt x="3712" y="951"/>
                    <a:pt x="3625" y="963"/>
                    <a:pt x="3537" y="988"/>
                  </a:cubicBezTo>
                  <a:cubicBezTo>
                    <a:pt x="3362" y="913"/>
                    <a:pt x="3175" y="851"/>
                    <a:pt x="2962" y="826"/>
                  </a:cubicBezTo>
                  <a:lnTo>
                    <a:pt x="2962" y="826"/>
                  </a:lnTo>
                  <a:cubicBezTo>
                    <a:pt x="3100" y="888"/>
                    <a:pt x="3237" y="963"/>
                    <a:pt x="3387" y="1038"/>
                  </a:cubicBezTo>
                  <a:cubicBezTo>
                    <a:pt x="3362" y="1051"/>
                    <a:pt x="3337" y="1063"/>
                    <a:pt x="3325" y="1063"/>
                  </a:cubicBezTo>
                  <a:cubicBezTo>
                    <a:pt x="3262" y="1088"/>
                    <a:pt x="3212" y="1113"/>
                    <a:pt x="3162" y="1138"/>
                  </a:cubicBezTo>
                  <a:cubicBezTo>
                    <a:pt x="2975" y="1038"/>
                    <a:pt x="2787" y="926"/>
                    <a:pt x="2600" y="826"/>
                  </a:cubicBezTo>
                  <a:lnTo>
                    <a:pt x="2600" y="826"/>
                  </a:lnTo>
                  <a:cubicBezTo>
                    <a:pt x="2737" y="963"/>
                    <a:pt x="2887" y="1101"/>
                    <a:pt x="3050" y="1213"/>
                  </a:cubicBezTo>
                  <a:cubicBezTo>
                    <a:pt x="3012" y="1238"/>
                    <a:pt x="2962" y="1263"/>
                    <a:pt x="2925" y="1301"/>
                  </a:cubicBezTo>
                  <a:cubicBezTo>
                    <a:pt x="2787" y="1201"/>
                    <a:pt x="2525" y="1038"/>
                    <a:pt x="2375" y="926"/>
                  </a:cubicBezTo>
                  <a:lnTo>
                    <a:pt x="2375" y="926"/>
                  </a:lnTo>
                  <a:cubicBezTo>
                    <a:pt x="2500" y="1088"/>
                    <a:pt x="2650" y="1226"/>
                    <a:pt x="2812" y="1363"/>
                  </a:cubicBezTo>
                  <a:cubicBezTo>
                    <a:pt x="2787" y="1388"/>
                    <a:pt x="2762" y="1401"/>
                    <a:pt x="2725" y="1413"/>
                  </a:cubicBezTo>
                  <a:cubicBezTo>
                    <a:pt x="2725" y="1413"/>
                    <a:pt x="2725" y="1426"/>
                    <a:pt x="2712" y="1426"/>
                  </a:cubicBezTo>
                  <a:cubicBezTo>
                    <a:pt x="2538" y="1288"/>
                    <a:pt x="2350" y="1151"/>
                    <a:pt x="2125" y="1001"/>
                  </a:cubicBezTo>
                  <a:lnTo>
                    <a:pt x="2125" y="1001"/>
                  </a:lnTo>
                  <a:cubicBezTo>
                    <a:pt x="2275" y="1163"/>
                    <a:pt x="2413" y="1338"/>
                    <a:pt x="2575" y="1500"/>
                  </a:cubicBezTo>
                  <a:cubicBezTo>
                    <a:pt x="2525" y="1525"/>
                    <a:pt x="2488" y="1550"/>
                    <a:pt x="2450" y="1563"/>
                  </a:cubicBezTo>
                  <a:cubicBezTo>
                    <a:pt x="2300" y="1463"/>
                    <a:pt x="2150" y="1351"/>
                    <a:pt x="2013" y="1226"/>
                  </a:cubicBezTo>
                  <a:lnTo>
                    <a:pt x="2013" y="1226"/>
                  </a:lnTo>
                  <a:cubicBezTo>
                    <a:pt x="2088" y="1363"/>
                    <a:pt x="2213" y="1500"/>
                    <a:pt x="2338" y="1625"/>
                  </a:cubicBezTo>
                  <a:cubicBezTo>
                    <a:pt x="2313" y="1650"/>
                    <a:pt x="2275" y="1663"/>
                    <a:pt x="2238" y="1688"/>
                  </a:cubicBezTo>
                  <a:cubicBezTo>
                    <a:pt x="2138" y="1600"/>
                    <a:pt x="2038" y="1513"/>
                    <a:pt x="1938" y="1413"/>
                  </a:cubicBezTo>
                  <a:lnTo>
                    <a:pt x="1938" y="1413"/>
                  </a:lnTo>
                  <a:cubicBezTo>
                    <a:pt x="1988" y="1538"/>
                    <a:pt x="2063" y="1638"/>
                    <a:pt x="2150" y="1738"/>
                  </a:cubicBezTo>
                  <a:cubicBezTo>
                    <a:pt x="2100" y="1775"/>
                    <a:pt x="2038" y="1813"/>
                    <a:pt x="1975" y="1850"/>
                  </a:cubicBezTo>
                  <a:cubicBezTo>
                    <a:pt x="1888" y="1788"/>
                    <a:pt x="1813" y="1725"/>
                    <a:pt x="1725" y="1663"/>
                  </a:cubicBezTo>
                  <a:lnTo>
                    <a:pt x="1725" y="1663"/>
                  </a:lnTo>
                  <a:cubicBezTo>
                    <a:pt x="1788" y="1738"/>
                    <a:pt x="1850" y="1813"/>
                    <a:pt x="1925" y="1888"/>
                  </a:cubicBezTo>
                  <a:cubicBezTo>
                    <a:pt x="1875" y="1925"/>
                    <a:pt x="1825" y="1963"/>
                    <a:pt x="1775" y="2000"/>
                  </a:cubicBezTo>
                  <a:cubicBezTo>
                    <a:pt x="1688" y="1950"/>
                    <a:pt x="1588" y="1900"/>
                    <a:pt x="1500" y="1863"/>
                  </a:cubicBezTo>
                  <a:lnTo>
                    <a:pt x="1500" y="1863"/>
                  </a:lnTo>
                  <a:cubicBezTo>
                    <a:pt x="1563" y="1925"/>
                    <a:pt x="1638" y="1988"/>
                    <a:pt x="1713" y="2050"/>
                  </a:cubicBezTo>
                  <a:cubicBezTo>
                    <a:pt x="1650" y="2100"/>
                    <a:pt x="1600" y="2163"/>
                    <a:pt x="1538" y="2213"/>
                  </a:cubicBezTo>
                  <a:cubicBezTo>
                    <a:pt x="1613" y="2175"/>
                    <a:pt x="1700" y="2125"/>
                    <a:pt x="1775" y="2088"/>
                  </a:cubicBezTo>
                  <a:cubicBezTo>
                    <a:pt x="1800" y="2113"/>
                    <a:pt x="1838" y="2138"/>
                    <a:pt x="1863" y="2150"/>
                  </a:cubicBezTo>
                  <a:cubicBezTo>
                    <a:pt x="1900" y="2138"/>
                    <a:pt x="1925" y="2113"/>
                    <a:pt x="1950" y="2100"/>
                  </a:cubicBezTo>
                  <a:cubicBezTo>
                    <a:pt x="1925" y="2088"/>
                    <a:pt x="1888" y="2063"/>
                    <a:pt x="1863" y="2050"/>
                  </a:cubicBezTo>
                  <a:cubicBezTo>
                    <a:pt x="1913" y="2025"/>
                    <a:pt x="1975" y="2000"/>
                    <a:pt x="2025" y="1975"/>
                  </a:cubicBezTo>
                  <a:cubicBezTo>
                    <a:pt x="2050" y="1988"/>
                    <a:pt x="2075" y="2013"/>
                    <a:pt x="2100" y="2025"/>
                  </a:cubicBezTo>
                  <a:cubicBezTo>
                    <a:pt x="2125" y="2025"/>
                    <a:pt x="2150" y="2013"/>
                    <a:pt x="2175" y="2000"/>
                  </a:cubicBezTo>
                  <a:cubicBezTo>
                    <a:pt x="2150" y="1988"/>
                    <a:pt x="2125" y="1963"/>
                    <a:pt x="2100" y="1938"/>
                  </a:cubicBezTo>
                  <a:cubicBezTo>
                    <a:pt x="2163" y="1913"/>
                    <a:pt x="2225" y="1888"/>
                    <a:pt x="2288" y="1863"/>
                  </a:cubicBezTo>
                  <a:cubicBezTo>
                    <a:pt x="2325" y="1888"/>
                    <a:pt x="2350" y="1913"/>
                    <a:pt x="2388" y="1938"/>
                  </a:cubicBezTo>
                  <a:cubicBezTo>
                    <a:pt x="2425" y="1913"/>
                    <a:pt x="2475" y="1900"/>
                    <a:pt x="2525" y="1888"/>
                  </a:cubicBezTo>
                  <a:cubicBezTo>
                    <a:pt x="2488" y="1863"/>
                    <a:pt x="2450" y="1838"/>
                    <a:pt x="2413" y="1813"/>
                  </a:cubicBezTo>
                  <a:cubicBezTo>
                    <a:pt x="2450" y="1800"/>
                    <a:pt x="2475" y="1788"/>
                    <a:pt x="2513" y="1775"/>
                  </a:cubicBezTo>
                  <a:cubicBezTo>
                    <a:pt x="2550" y="1800"/>
                    <a:pt x="2600" y="1838"/>
                    <a:pt x="2638" y="1863"/>
                  </a:cubicBezTo>
                  <a:cubicBezTo>
                    <a:pt x="2650" y="1863"/>
                    <a:pt x="2663" y="1863"/>
                    <a:pt x="2663" y="1850"/>
                  </a:cubicBezTo>
                  <a:cubicBezTo>
                    <a:pt x="2700" y="1825"/>
                    <a:pt x="2725" y="1813"/>
                    <a:pt x="2750" y="1788"/>
                  </a:cubicBezTo>
                  <a:cubicBezTo>
                    <a:pt x="2725" y="1763"/>
                    <a:pt x="2688" y="1738"/>
                    <a:pt x="2663" y="1713"/>
                  </a:cubicBezTo>
                  <a:cubicBezTo>
                    <a:pt x="2688" y="1700"/>
                    <a:pt x="2725" y="1688"/>
                    <a:pt x="2762" y="1675"/>
                  </a:cubicBezTo>
                  <a:cubicBezTo>
                    <a:pt x="2787" y="1688"/>
                    <a:pt x="2812" y="1713"/>
                    <a:pt x="2825" y="1725"/>
                  </a:cubicBezTo>
                  <a:cubicBezTo>
                    <a:pt x="2875" y="1688"/>
                    <a:pt x="2925" y="1650"/>
                    <a:pt x="2987" y="1625"/>
                  </a:cubicBezTo>
                  <a:cubicBezTo>
                    <a:pt x="2975" y="1613"/>
                    <a:pt x="2962" y="1600"/>
                    <a:pt x="2950" y="1588"/>
                  </a:cubicBezTo>
                  <a:cubicBezTo>
                    <a:pt x="2975" y="1575"/>
                    <a:pt x="3012" y="1563"/>
                    <a:pt x="3050" y="1538"/>
                  </a:cubicBezTo>
                  <a:cubicBezTo>
                    <a:pt x="3062" y="1550"/>
                    <a:pt x="3075" y="1550"/>
                    <a:pt x="3075" y="1563"/>
                  </a:cubicBezTo>
                  <a:cubicBezTo>
                    <a:pt x="3112" y="1538"/>
                    <a:pt x="3150" y="1513"/>
                    <a:pt x="3187" y="1500"/>
                  </a:cubicBezTo>
                  <a:cubicBezTo>
                    <a:pt x="3187" y="1488"/>
                    <a:pt x="3175" y="1488"/>
                    <a:pt x="3175" y="1488"/>
                  </a:cubicBezTo>
                  <a:cubicBezTo>
                    <a:pt x="3225" y="1451"/>
                    <a:pt x="3275" y="1426"/>
                    <a:pt x="3337" y="1401"/>
                  </a:cubicBezTo>
                  <a:cubicBezTo>
                    <a:pt x="3337" y="1401"/>
                    <a:pt x="3350" y="1413"/>
                    <a:pt x="3350" y="1413"/>
                  </a:cubicBezTo>
                  <a:cubicBezTo>
                    <a:pt x="3400" y="1388"/>
                    <a:pt x="3450" y="1363"/>
                    <a:pt x="3500" y="1338"/>
                  </a:cubicBezTo>
                  <a:cubicBezTo>
                    <a:pt x="3487" y="1338"/>
                    <a:pt x="3475" y="1326"/>
                    <a:pt x="3462" y="1326"/>
                  </a:cubicBezTo>
                  <a:cubicBezTo>
                    <a:pt x="3475" y="1313"/>
                    <a:pt x="3487" y="1301"/>
                    <a:pt x="3500" y="1301"/>
                  </a:cubicBezTo>
                  <a:cubicBezTo>
                    <a:pt x="3537" y="1276"/>
                    <a:pt x="3612" y="1251"/>
                    <a:pt x="3712" y="1226"/>
                  </a:cubicBezTo>
                  <a:cubicBezTo>
                    <a:pt x="3725" y="1238"/>
                    <a:pt x="3725" y="1238"/>
                    <a:pt x="3737" y="1238"/>
                  </a:cubicBezTo>
                  <a:cubicBezTo>
                    <a:pt x="3787" y="1226"/>
                    <a:pt x="3850" y="1201"/>
                    <a:pt x="3900" y="1188"/>
                  </a:cubicBezTo>
                  <a:cubicBezTo>
                    <a:pt x="3887" y="1188"/>
                    <a:pt x="3887" y="1176"/>
                    <a:pt x="3887" y="1176"/>
                  </a:cubicBezTo>
                  <a:cubicBezTo>
                    <a:pt x="3937" y="1163"/>
                    <a:pt x="3987" y="1151"/>
                    <a:pt x="4037" y="1138"/>
                  </a:cubicBezTo>
                  <a:cubicBezTo>
                    <a:pt x="4212" y="1076"/>
                    <a:pt x="4387" y="1026"/>
                    <a:pt x="4575" y="988"/>
                  </a:cubicBezTo>
                  <a:cubicBezTo>
                    <a:pt x="4612" y="976"/>
                    <a:pt x="4637" y="976"/>
                    <a:pt x="4674" y="963"/>
                  </a:cubicBezTo>
                  <a:cubicBezTo>
                    <a:pt x="4674" y="963"/>
                    <a:pt x="4687" y="963"/>
                    <a:pt x="4687" y="976"/>
                  </a:cubicBezTo>
                  <a:cubicBezTo>
                    <a:pt x="4749" y="963"/>
                    <a:pt x="4812" y="951"/>
                    <a:pt x="4874" y="951"/>
                  </a:cubicBezTo>
                  <a:lnTo>
                    <a:pt x="4887" y="951"/>
                  </a:lnTo>
                  <a:cubicBezTo>
                    <a:pt x="4874" y="938"/>
                    <a:pt x="4862" y="913"/>
                    <a:pt x="4849" y="901"/>
                  </a:cubicBezTo>
                  <a:cubicBezTo>
                    <a:pt x="4874" y="901"/>
                    <a:pt x="4899" y="888"/>
                    <a:pt x="4924" y="876"/>
                  </a:cubicBezTo>
                  <a:cubicBezTo>
                    <a:pt x="4937" y="901"/>
                    <a:pt x="4949" y="926"/>
                    <a:pt x="4962" y="938"/>
                  </a:cubicBezTo>
                  <a:cubicBezTo>
                    <a:pt x="5042" y="938"/>
                    <a:pt x="5138" y="922"/>
                    <a:pt x="5231" y="922"/>
                  </a:cubicBezTo>
                  <a:cubicBezTo>
                    <a:pt x="5254" y="922"/>
                    <a:pt x="5277" y="923"/>
                    <a:pt x="5299" y="926"/>
                  </a:cubicBezTo>
                  <a:cubicBezTo>
                    <a:pt x="5137" y="626"/>
                    <a:pt x="4937" y="351"/>
                    <a:pt x="4674" y="113"/>
                  </a:cubicBezTo>
                  <a:lnTo>
                    <a:pt x="4674" y="113"/>
                  </a:lnTo>
                  <a:cubicBezTo>
                    <a:pt x="4787" y="301"/>
                    <a:pt x="4899" y="501"/>
                    <a:pt x="5012" y="701"/>
                  </a:cubicBezTo>
                  <a:cubicBezTo>
                    <a:pt x="4799" y="401"/>
                    <a:pt x="4525" y="151"/>
                    <a:pt x="4175" y="1"/>
                  </a:cubicBezTo>
                  <a:close/>
                  <a:moveTo>
                    <a:pt x="1138" y="2125"/>
                  </a:moveTo>
                  <a:lnTo>
                    <a:pt x="1138" y="2125"/>
                  </a:lnTo>
                  <a:cubicBezTo>
                    <a:pt x="1275" y="2200"/>
                    <a:pt x="1413" y="2250"/>
                    <a:pt x="1550" y="2300"/>
                  </a:cubicBezTo>
                  <a:cubicBezTo>
                    <a:pt x="1525" y="2325"/>
                    <a:pt x="1500" y="2363"/>
                    <a:pt x="1488" y="2388"/>
                  </a:cubicBezTo>
                  <a:cubicBezTo>
                    <a:pt x="1363" y="2363"/>
                    <a:pt x="1238" y="2338"/>
                    <a:pt x="1113" y="2313"/>
                  </a:cubicBezTo>
                  <a:lnTo>
                    <a:pt x="1113" y="2313"/>
                  </a:lnTo>
                  <a:cubicBezTo>
                    <a:pt x="1213" y="2363"/>
                    <a:pt x="1325" y="2413"/>
                    <a:pt x="1438" y="2450"/>
                  </a:cubicBezTo>
                  <a:cubicBezTo>
                    <a:pt x="1413" y="2488"/>
                    <a:pt x="1375" y="2538"/>
                    <a:pt x="1363" y="2575"/>
                  </a:cubicBezTo>
                  <a:cubicBezTo>
                    <a:pt x="1225" y="2475"/>
                    <a:pt x="1075" y="2388"/>
                    <a:pt x="925" y="2338"/>
                  </a:cubicBezTo>
                  <a:lnTo>
                    <a:pt x="925" y="2338"/>
                  </a:lnTo>
                  <a:cubicBezTo>
                    <a:pt x="1050" y="2438"/>
                    <a:pt x="1188" y="2550"/>
                    <a:pt x="1325" y="2650"/>
                  </a:cubicBezTo>
                  <a:cubicBezTo>
                    <a:pt x="1275" y="2725"/>
                    <a:pt x="1250" y="2813"/>
                    <a:pt x="1213" y="2900"/>
                  </a:cubicBezTo>
                  <a:cubicBezTo>
                    <a:pt x="1050" y="2700"/>
                    <a:pt x="863" y="2525"/>
                    <a:pt x="663" y="2363"/>
                  </a:cubicBezTo>
                  <a:lnTo>
                    <a:pt x="663" y="2363"/>
                  </a:lnTo>
                  <a:cubicBezTo>
                    <a:pt x="813" y="2588"/>
                    <a:pt x="988" y="2825"/>
                    <a:pt x="1163" y="3050"/>
                  </a:cubicBezTo>
                  <a:cubicBezTo>
                    <a:pt x="1150" y="3100"/>
                    <a:pt x="1138" y="3163"/>
                    <a:pt x="1113" y="3213"/>
                  </a:cubicBezTo>
                  <a:cubicBezTo>
                    <a:pt x="950" y="2950"/>
                    <a:pt x="763" y="2700"/>
                    <a:pt x="513" y="2500"/>
                  </a:cubicBezTo>
                  <a:lnTo>
                    <a:pt x="513" y="2500"/>
                  </a:lnTo>
                  <a:cubicBezTo>
                    <a:pt x="701" y="2788"/>
                    <a:pt x="875" y="3100"/>
                    <a:pt x="1063" y="3412"/>
                  </a:cubicBezTo>
                  <a:cubicBezTo>
                    <a:pt x="1038" y="3475"/>
                    <a:pt x="1025" y="3550"/>
                    <a:pt x="1000" y="3625"/>
                  </a:cubicBezTo>
                  <a:cubicBezTo>
                    <a:pt x="863" y="3425"/>
                    <a:pt x="701" y="3225"/>
                    <a:pt x="526" y="3038"/>
                  </a:cubicBezTo>
                  <a:lnTo>
                    <a:pt x="526" y="3038"/>
                  </a:lnTo>
                  <a:cubicBezTo>
                    <a:pt x="638" y="3300"/>
                    <a:pt x="776" y="3562"/>
                    <a:pt x="938" y="3825"/>
                  </a:cubicBezTo>
                  <a:cubicBezTo>
                    <a:pt x="925" y="3875"/>
                    <a:pt x="913" y="3925"/>
                    <a:pt x="888" y="3962"/>
                  </a:cubicBezTo>
                  <a:cubicBezTo>
                    <a:pt x="738" y="3737"/>
                    <a:pt x="551" y="3537"/>
                    <a:pt x="313" y="3387"/>
                  </a:cubicBezTo>
                  <a:lnTo>
                    <a:pt x="313" y="3387"/>
                  </a:lnTo>
                  <a:cubicBezTo>
                    <a:pt x="488" y="3637"/>
                    <a:pt x="663" y="3887"/>
                    <a:pt x="838" y="4150"/>
                  </a:cubicBezTo>
                  <a:cubicBezTo>
                    <a:pt x="825" y="4175"/>
                    <a:pt x="813" y="4200"/>
                    <a:pt x="801" y="4225"/>
                  </a:cubicBezTo>
                  <a:cubicBezTo>
                    <a:pt x="613" y="3962"/>
                    <a:pt x="401" y="3725"/>
                    <a:pt x="138" y="3525"/>
                  </a:cubicBezTo>
                  <a:lnTo>
                    <a:pt x="138" y="3525"/>
                  </a:lnTo>
                  <a:cubicBezTo>
                    <a:pt x="338" y="3825"/>
                    <a:pt x="526" y="4137"/>
                    <a:pt x="726" y="4437"/>
                  </a:cubicBezTo>
                  <a:cubicBezTo>
                    <a:pt x="713" y="4475"/>
                    <a:pt x="701" y="4500"/>
                    <a:pt x="688" y="4537"/>
                  </a:cubicBezTo>
                  <a:cubicBezTo>
                    <a:pt x="501" y="4250"/>
                    <a:pt x="276" y="3987"/>
                    <a:pt x="1" y="3775"/>
                  </a:cubicBezTo>
                  <a:lnTo>
                    <a:pt x="1" y="3775"/>
                  </a:lnTo>
                  <a:cubicBezTo>
                    <a:pt x="213" y="4075"/>
                    <a:pt x="401" y="4400"/>
                    <a:pt x="601" y="4725"/>
                  </a:cubicBezTo>
                  <a:cubicBezTo>
                    <a:pt x="563" y="4812"/>
                    <a:pt x="526" y="4887"/>
                    <a:pt x="488" y="4975"/>
                  </a:cubicBezTo>
                  <a:cubicBezTo>
                    <a:pt x="538" y="4912"/>
                    <a:pt x="588" y="4850"/>
                    <a:pt x="638" y="4787"/>
                  </a:cubicBezTo>
                  <a:cubicBezTo>
                    <a:pt x="726" y="4550"/>
                    <a:pt x="875" y="4325"/>
                    <a:pt x="1025" y="4125"/>
                  </a:cubicBezTo>
                  <a:cubicBezTo>
                    <a:pt x="1025" y="4125"/>
                    <a:pt x="1025" y="4112"/>
                    <a:pt x="1038" y="4100"/>
                  </a:cubicBezTo>
                  <a:cubicBezTo>
                    <a:pt x="1038" y="4062"/>
                    <a:pt x="1050" y="4037"/>
                    <a:pt x="1063" y="4000"/>
                  </a:cubicBezTo>
                  <a:cubicBezTo>
                    <a:pt x="1075" y="3925"/>
                    <a:pt x="1100" y="3850"/>
                    <a:pt x="1125" y="3775"/>
                  </a:cubicBezTo>
                  <a:cubicBezTo>
                    <a:pt x="1150" y="3712"/>
                    <a:pt x="1188" y="3625"/>
                    <a:pt x="1225" y="3537"/>
                  </a:cubicBezTo>
                  <a:cubicBezTo>
                    <a:pt x="1238" y="3512"/>
                    <a:pt x="1250" y="3487"/>
                    <a:pt x="1263" y="3462"/>
                  </a:cubicBezTo>
                  <a:cubicBezTo>
                    <a:pt x="1263" y="3450"/>
                    <a:pt x="1250" y="3450"/>
                    <a:pt x="1250" y="3450"/>
                  </a:cubicBezTo>
                  <a:cubicBezTo>
                    <a:pt x="1263" y="3425"/>
                    <a:pt x="1263" y="3400"/>
                    <a:pt x="1263" y="3387"/>
                  </a:cubicBezTo>
                  <a:cubicBezTo>
                    <a:pt x="1275" y="3337"/>
                    <a:pt x="1275" y="3288"/>
                    <a:pt x="1288" y="3250"/>
                  </a:cubicBezTo>
                  <a:cubicBezTo>
                    <a:pt x="1275" y="3163"/>
                    <a:pt x="1263" y="3075"/>
                    <a:pt x="1313" y="2975"/>
                  </a:cubicBezTo>
                  <a:cubicBezTo>
                    <a:pt x="1338" y="2900"/>
                    <a:pt x="1363" y="2838"/>
                    <a:pt x="1388" y="2775"/>
                  </a:cubicBezTo>
                  <a:cubicBezTo>
                    <a:pt x="1400" y="2750"/>
                    <a:pt x="1400" y="2725"/>
                    <a:pt x="1400" y="2713"/>
                  </a:cubicBezTo>
                  <a:lnTo>
                    <a:pt x="1413" y="2713"/>
                  </a:lnTo>
                  <a:cubicBezTo>
                    <a:pt x="1425" y="2700"/>
                    <a:pt x="1438" y="2675"/>
                    <a:pt x="1450" y="2650"/>
                  </a:cubicBezTo>
                  <a:cubicBezTo>
                    <a:pt x="1438" y="2650"/>
                    <a:pt x="1438" y="2638"/>
                    <a:pt x="1425" y="2638"/>
                  </a:cubicBezTo>
                  <a:cubicBezTo>
                    <a:pt x="1450" y="2575"/>
                    <a:pt x="1475" y="2525"/>
                    <a:pt x="1488" y="2463"/>
                  </a:cubicBezTo>
                  <a:cubicBezTo>
                    <a:pt x="1513" y="2475"/>
                    <a:pt x="1525" y="2475"/>
                    <a:pt x="1550" y="2475"/>
                  </a:cubicBezTo>
                  <a:cubicBezTo>
                    <a:pt x="1563" y="2463"/>
                    <a:pt x="1575" y="2438"/>
                    <a:pt x="1600" y="2413"/>
                  </a:cubicBezTo>
                  <a:cubicBezTo>
                    <a:pt x="1575" y="2400"/>
                    <a:pt x="1550" y="2400"/>
                    <a:pt x="1525" y="2388"/>
                  </a:cubicBezTo>
                  <a:cubicBezTo>
                    <a:pt x="1538" y="2363"/>
                    <a:pt x="1550" y="2338"/>
                    <a:pt x="1575" y="2313"/>
                  </a:cubicBezTo>
                  <a:cubicBezTo>
                    <a:pt x="1600" y="2325"/>
                    <a:pt x="1625" y="2325"/>
                    <a:pt x="1650" y="2338"/>
                  </a:cubicBezTo>
                  <a:cubicBezTo>
                    <a:pt x="1675" y="2313"/>
                    <a:pt x="1700" y="2288"/>
                    <a:pt x="1725" y="2263"/>
                  </a:cubicBezTo>
                  <a:cubicBezTo>
                    <a:pt x="1663" y="2250"/>
                    <a:pt x="1600" y="2238"/>
                    <a:pt x="1538" y="2213"/>
                  </a:cubicBezTo>
                  <a:cubicBezTo>
                    <a:pt x="1400" y="2188"/>
                    <a:pt x="1275" y="2150"/>
                    <a:pt x="1138" y="21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4" name="Google Shape;5804;p16"/>
            <p:cNvSpPr/>
            <p:nvPr/>
          </p:nvSpPr>
          <p:spPr>
            <a:xfrm>
              <a:off x="6207800" y="2326375"/>
              <a:ext cx="72500" cy="78450"/>
            </a:xfrm>
            <a:custGeom>
              <a:avLst/>
              <a:gdLst/>
              <a:ahLst/>
              <a:cxnLst/>
              <a:rect l="l" t="t" r="r" b="b"/>
              <a:pathLst>
                <a:path w="2900" h="3138" extrusionOk="0">
                  <a:moveTo>
                    <a:pt x="0" y="1"/>
                  </a:moveTo>
                  <a:cubicBezTo>
                    <a:pt x="600" y="1488"/>
                    <a:pt x="1075" y="2550"/>
                    <a:pt x="2725" y="3075"/>
                  </a:cubicBezTo>
                  <a:cubicBezTo>
                    <a:pt x="2775" y="3087"/>
                    <a:pt x="2887" y="3137"/>
                    <a:pt x="2900" y="3137"/>
                  </a:cubicBezTo>
                  <a:cubicBezTo>
                    <a:pt x="2737" y="3012"/>
                    <a:pt x="2575" y="2900"/>
                    <a:pt x="2412" y="2787"/>
                  </a:cubicBezTo>
                  <a:cubicBezTo>
                    <a:pt x="1387" y="2125"/>
                    <a:pt x="825" y="10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5" name="Google Shape;5805;p16"/>
            <p:cNvSpPr/>
            <p:nvPr/>
          </p:nvSpPr>
          <p:spPr>
            <a:xfrm>
              <a:off x="6207175" y="2348875"/>
              <a:ext cx="64700" cy="62825"/>
            </a:xfrm>
            <a:custGeom>
              <a:avLst/>
              <a:gdLst/>
              <a:ahLst/>
              <a:cxnLst/>
              <a:rect l="l" t="t" r="r" b="b"/>
              <a:pathLst>
                <a:path w="2588" h="2513" extrusionOk="0">
                  <a:moveTo>
                    <a:pt x="0" y="0"/>
                  </a:moveTo>
                  <a:lnTo>
                    <a:pt x="0" y="0"/>
                  </a:lnTo>
                  <a:cubicBezTo>
                    <a:pt x="263" y="538"/>
                    <a:pt x="550" y="1100"/>
                    <a:pt x="988" y="1550"/>
                  </a:cubicBezTo>
                  <a:cubicBezTo>
                    <a:pt x="1375" y="1975"/>
                    <a:pt x="2187" y="2437"/>
                    <a:pt x="2587" y="2512"/>
                  </a:cubicBezTo>
                  <a:cubicBezTo>
                    <a:pt x="1587" y="1825"/>
                    <a:pt x="725" y="8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6" name="Google Shape;5806;p16"/>
            <p:cNvSpPr/>
            <p:nvPr/>
          </p:nvSpPr>
          <p:spPr>
            <a:xfrm>
              <a:off x="6211850" y="2372000"/>
              <a:ext cx="35650" cy="36575"/>
            </a:xfrm>
            <a:custGeom>
              <a:avLst/>
              <a:gdLst/>
              <a:ahLst/>
              <a:cxnLst/>
              <a:rect l="l" t="t" r="r" b="b"/>
              <a:pathLst>
                <a:path w="1426" h="1463" extrusionOk="0">
                  <a:moveTo>
                    <a:pt x="1" y="0"/>
                  </a:moveTo>
                  <a:lnTo>
                    <a:pt x="1" y="0"/>
                  </a:lnTo>
                  <a:cubicBezTo>
                    <a:pt x="238" y="650"/>
                    <a:pt x="888" y="1187"/>
                    <a:pt x="1425" y="1462"/>
                  </a:cubicBezTo>
                  <a:cubicBezTo>
                    <a:pt x="1125" y="1187"/>
                    <a:pt x="851" y="887"/>
                    <a:pt x="563" y="613"/>
                  </a:cubicBezTo>
                  <a:cubicBezTo>
                    <a:pt x="338" y="413"/>
                    <a:pt x="163" y="2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7" name="Google Shape;5807;p16"/>
            <p:cNvSpPr/>
            <p:nvPr/>
          </p:nvSpPr>
          <p:spPr>
            <a:xfrm>
              <a:off x="6211225" y="2382925"/>
              <a:ext cx="14725" cy="15325"/>
            </a:xfrm>
            <a:custGeom>
              <a:avLst/>
              <a:gdLst/>
              <a:ahLst/>
              <a:cxnLst/>
              <a:rect l="l" t="t" r="r" b="b"/>
              <a:pathLst>
                <a:path w="589" h="613" extrusionOk="0">
                  <a:moveTo>
                    <a:pt x="1" y="1"/>
                  </a:moveTo>
                  <a:lnTo>
                    <a:pt x="1" y="1"/>
                  </a:lnTo>
                  <a:cubicBezTo>
                    <a:pt x="126" y="263"/>
                    <a:pt x="363" y="463"/>
                    <a:pt x="588" y="613"/>
                  </a:cubicBezTo>
                  <a:cubicBezTo>
                    <a:pt x="413" y="400"/>
                    <a:pt x="201"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8" name="Google Shape;5808;p16"/>
            <p:cNvSpPr/>
            <p:nvPr/>
          </p:nvSpPr>
          <p:spPr>
            <a:xfrm>
              <a:off x="6149375" y="2362300"/>
              <a:ext cx="91875" cy="88125"/>
            </a:xfrm>
            <a:custGeom>
              <a:avLst/>
              <a:gdLst/>
              <a:ahLst/>
              <a:cxnLst/>
              <a:rect l="l" t="t" r="r" b="b"/>
              <a:pathLst>
                <a:path w="3675" h="3525" extrusionOk="0">
                  <a:moveTo>
                    <a:pt x="0" y="1"/>
                  </a:moveTo>
                  <a:lnTo>
                    <a:pt x="0" y="1"/>
                  </a:lnTo>
                  <a:cubicBezTo>
                    <a:pt x="775" y="1475"/>
                    <a:pt x="1900" y="2850"/>
                    <a:pt x="3512" y="3450"/>
                  </a:cubicBezTo>
                  <a:cubicBezTo>
                    <a:pt x="3562" y="3475"/>
                    <a:pt x="3649" y="3512"/>
                    <a:pt x="3674" y="3525"/>
                  </a:cubicBezTo>
                  <a:cubicBezTo>
                    <a:pt x="3525" y="3425"/>
                    <a:pt x="3375" y="3325"/>
                    <a:pt x="3225" y="3225"/>
                  </a:cubicBezTo>
                  <a:cubicBezTo>
                    <a:pt x="2112" y="2475"/>
                    <a:pt x="938" y="112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9" name="Google Shape;5809;p16"/>
            <p:cNvSpPr/>
            <p:nvPr/>
          </p:nvSpPr>
          <p:spPr>
            <a:xfrm>
              <a:off x="6184050" y="2392925"/>
              <a:ext cx="50950" cy="44075"/>
            </a:xfrm>
            <a:custGeom>
              <a:avLst/>
              <a:gdLst/>
              <a:ahLst/>
              <a:cxnLst/>
              <a:rect l="l" t="t" r="r" b="b"/>
              <a:pathLst>
                <a:path w="2038" h="1763" extrusionOk="0">
                  <a:moveTo>
                    <a:pt x="1" y="0"/>
                  </a:moveTo>
                  <a:lnTo>
                    <a:pt x="1" y="0"/>
                  </a:lnTo>
                  <a:cubicBezTo>
                    <a:pt x="450" y="750"/>
                    <a:pt x="1313" y="1513"/>
                    <a:pt x="2038" y="1762"/>
                  </a:cubicBezTo>
                  <a:cubicBezTo>
                    <a:pt x="1338" y="1250"/>
                    <a:pt x="638" y="6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0" name="Google Shape;5810;p16"/>
            <p:cNvSpPr/>
            <p:nvPr/>
          </p:nvSpPr>
          <p:spPr>
            <a:xfrm>
              <a:off x="6202175" y="2401050"/>
              <a:ext cx="22825" cy="19700"/>
            </a:xfrm>
            <a:custGeom>
              <a:avLst/>
              <a:gdLst/>
              <a:ahLst/>
              <a:cxnLst/>
              <a:rect l="l" t="t" r="r" b="b"/>
              <a:pathLst>
                <a:path w="913" h="788" extrusionOk="0">
                  <a:moveTo>
                    <a:pt x="0" y="0"/>
                  </a:moveTo>
                  <a:lnTo>
                    <a:pt x="0" y="0"/>
                  </a:lnTo>
                  <a:cubicBezTo>
                    <a:pt x="250" y="313"/>
                    <a:pt x="600" y="600"/>
                    <a:pt x="913" y="788"/>
                  </a:cubicBezTo>
                  <a:cubicBezTo>
                    <a:pt x="625" y="513"/>
                    <a:pt x="313"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1" name="Google Shape;5811;p16"/>
            <p:cNvSpPr/>
            <p:nvPr/>
          </p:nvSpPr>
          <p:spPr>
            <a:xfrm>
              <a:off x="6241225" y="2342325"/>
              <a:ext cx="85000" cy="33450"/>
            </a:xfrm>
            <a:custGeom>
              <a:avLst/>
              <a:gdLst/>
              <a:ahLst/>
              <a:cxnLst/>
              <a:rect l="l" t="t" r="r" b="b"/>
              <a:pathLst>
                <a:path w="3400" h="1338" extrusionOk="0">
                  <a:moveTo>
                    <a:pt x="0" y="0"/>
                  </a:moveTo>
                  <a:lnTo>
                    <a:pt x="0" y="0"/>
                  </a:lnTo>
                  <a:cubicBezTo>
                    <a:pt x="525" y="362"/>
                    <a:pt x="1063" y="737"/>
                    <a:pt x="1675" y="937"/>
                  </a:cubicBezTo>
                  <a:cubicBezTo>
                    <a:pt x="2212" y="1112"/>
                    <a:pt x="2900" y="1212"/>
                    <a:pt x="3400" y="1337"/>
                  </a:cubicBezTo>
                  <a:cubicBezTo>
                    <a:pt x="2900" y="1087"/>
                    <a:pt x="2350" y="950"/>
                    <a:pt x="1825" y="762"/>
                  </a:cubicBezTo>
                  <a:cubicBezTo>
                    <a:pt x="1325" y="575"/>
                    <a:pt x="575"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2" name="Google Shape;5812;p16"/>
            <p:cNvSpPr/>
            <p:nvPr/>
          </p:nvSpPr>
          <p:spPr>
            <a:xfrm>
              <a:off x="6256225" y="2357625"/>
              <a:ext cx="61250" cy="21275"/>
            </a:xfrm>
            <a:custGeom>
              <a:avLst/>
              <a:gdLst/>
              <a:ahLst/>
              <a:cxnLst/>
              <a:rect l="l" t="t" r="r" b="b"/>
              <a:pathLst>
                <a:path w="2450" h="851" extrusionOk="0">
                  <a:moveTo>
                    <a:pt x="0" y="0"/>
                  </a:moveTo>
                  <a:cubicBezTo>
                    <a:pt x="700" y="463"/>
                    <a:pt x="1725" y="850"/>
                    <a:pt x="2450" y="850"/>
                  </a:cubicBezTo>
                  <a:cubicBezTo>
                    <a:pt x="1525" y="550"/>
                    <a:pt x="913" y="3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3" name="Google Shape;5813;p16"/>
            <p:cNvSpPr/>
            <p:nvPr/>
          </p:nvSpPr>
          <p:spPr>
            <a:xfrm>
              <a:off x="6269350" y="2369500"/>
              <a:ext cx="42200" cy="14400"/>
            </a:xfrm>
            <a:custGeom>
              <a:avLst/>
              <a:gdLst/>
              <a:ahLst/>
              <a:cxnLst/>
              <a:rect l="l" t="t" r="r" b="b"/>
              <a:pathLst>
                <a:path w="1688" h="576" extrusionOk="0">
                  <a:moveTo>
                    <a:pt x="0" y="0"/>
                  </a:moveTo>
                  <a:lnTo>
                    <a:pt x="0" y="0"/>
                  </a:lnTo>
                  <a:cubicBezTo>
                    <a:pt x="500" y="325"/>
                    <a:pt x="1100" y="488"/>
                    <a:pt x="1687" y="575"/>
                  </a:cubicBezTo>
                  <a:cubicBezTo>
                    <a:pt x="1137" y="338"/>
                    <a:pt x="563"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4" name="Google Shape;5814;p16"/>
            <p:cNvSpPr/>
            <p:nvPr/>
          </p:nvSpPr>
          <p:spPr>
            <a:xfrm>
              <a:off x="6281850" y="2378875"/>
              <a:ext cx="24700" cy="10950"/>
            </a:xfrm>
            <a:custGeom>
              <a:avLst/>
              <a:gdLst/>
              <a:ahLst/>
              <a:cxnLst/>
              <a:rect l="l" t="t" r="r" b="b"/>
              <a:pathLst>
                <a:path w="988" h="438" extrusionOk="0">
                  <a:moveTo>
                    <a:pt x="0" y="0"/>
                  </a:moveTo>
                  <a:lnTo>
                    <a:pt x="0" y="0"/>
                  </a:lnTo>
                  <a:cubicBezTo>
                    <a:pt x="287" y="225"/>
                    <a:pt x="675" y="350"/>
                    <a:pt x="987" y="438"/>
                  </a:cubicBezTo>
                  <a:cubicBezTo>
                    <a:pt x="675" y="263"/>
                    <a:pt x="337" y="1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5" name="Google Shape;5815;p16"/>
            <p:cNvSpPr/>
            <p:nvPr/>
          </p:nvSpPr>
          <p:spPr>
            <a:xfrm>
              <a:off x="6266850" y="2258825"/>
              <a:ext cx="10025" cy="23575"/>
            </a:xfrm>
            <a:custGeom>
              <a:avLst/>
              <a:gdLst/>
              <a:ahLst/>
              <a:cxnLst/>
              <a:rect l="l" t="t" r="r" b="b"/>
              <a:pathLst>
                <a:path w="401" h="943" extrusionOk="0">
                  <a:moveTo>
                    <a:pt x="125" y="0"/>
                  </a:moveTo>
                  <a:cubicBezTo>
                    <a:pt x="117" y="0"/>
                    <a:pt x="109" y="1"/>
                    <a:pt x="100" y="3"/>
                  </a:cubicBezTo>
                  <a:cubicBezTo>
                    <a:pt x="38" y="3"/>
                    <a:pt x="0" y="53"/>
                    <a:pt x="13" y="103"/>
                  </a:cubicBezTo>
                  <a:cubicBezTo>
                    <a:pt x="13" y="353"/>
                    <a:pt x="50" y="603"/>
                    <a:pt x="88" y="853"/>
                  </a:cubicBezTo>
                  <a:cubicBezTo>
                    <a:pt x="106" y="908"/>
                    <a:pt x="158" y="943"/>
                    <a:pt x="214" y="943"/>
                  </a:cubicBezTo>
                  <a:cubicBezTo>
                    <a:pt x="234" y="943"/>
                    <a:pt x="255" y="938"/>
                    <a:pt x="275" y="928"/>
                  </a:cubicBezTo>
                  <a:cubicBezTo>
                    <a:pt x="288" y="928"/>
                    <a:pt x="300" y="916"/>
                    <a:pt x="313" y="903"/>
                  </a:cubicBezTo>
                  <a:cubicBezTo>
                    <a:pt x="400" y="716"/>
                    <a:pt x="288" y="428"/>
                    <a:pt x="225" y="203"/>
                  </a:cubicBezTo>
                  <a:cubicBezTo>
                    <a:pt x="225" y="191"/>
                    <a:pt x="225" y="191"/>
                    <a:pt x="225" y="191"/>
                  </a:cubicBezTo>
                  <a:cubicBezTo>
                    <a:pt x="225" y="111"/>
                    <a:pt x="204"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6" name="Google Shape;5816;p16"/>
            <p:cNvSpPr/>
            <p:nvPr/>
          </p:nvSpPr>
          <p:spPr>
            <a:xfrm>
              <a:off x="6275600" y="2254100"/>
              <a:ext cx="27825" cy="20750"/>
            </a:xfrm>
            <a:custGeom>
              <a:avLst/>
              <a:gdLst/>
              <a:ahLst/>
              <a:cxnLst/>
              <a:rect l="l" t="t" r="r" b="b"/>
              <a:pathLst>
                <a:path w="1113" h="830" extrusionOk="0">
                  <a:moveTo>
                    <a:pt x="78" y="1"/>
                  </a:moveTo>
                  <a:cubicBezTo>
                    <a:pt x="52" y="1"/>
                    <a:pt x="26" y="2"/>
                    <a:pt x="0" y="5"/>
                  </a:cubicBezTo>
                  <a:cubicBezTo>
                    <a:pt x="425" y="130"/>
                    <a:pt x="625" y="555"/>
                    <a:pt x="950" y="830"/>
                  </a:cubicBezTo>
                  <a:cubicBezTo>
                    <a:pt x="975" y="755"/>
                    <a:pt x="1000" y="680"/>
                    <a:pt x="1037" y="605"/>
                  </a:cubicBezTo>
                  <a:cubicBezTo>
                    <a:pt x="1062" y="567"/>
                    <a:pt x="1087" y="530"/>
                    <a:pt x="1112" y="492"/>
                  </a:cubicBezTo>
                  <a:cubicBezTo>
                    <a:pt x="1050" y="455"/>
                    <a:pt x="987" y="417"/>
                    <a:pt x="937" y="367"/>
                  </a:cubicBezTo>
                  <a:cubicBezTo>
                    <a:pt x="683" y="205"/>
                    <a:pt x="397"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7" name="Google Shape;5817;p16"/>
            <p:cNvSpPr/>
            <p:nvPr/>
          </p:nvSpPr>
          <p:spPr>
            <a:xfrm>
              <a:off x="6279350" y="2249200"/>
              <a:ext cx="25325" cy="16600"/>
            </a:xfrm>
            <a:custGeom>
              <a:avLst/>
              <a:gdLst/>
              <a:ahLst/>
              <a:cxnLst/>
              <a:rect l="l" t="t" r="r" b="b"/>
              <a:pathLst>
                <a:path w="1013" h="664" extrusionOk="0">
                  <a:moveTo>
                    <a:pt x="160" y="1"/>
                  </a:moveTo>
                  <a:cubicBezTo>
                    <a:pt x="106" y="1"/>
                    <a:pt x="52" y="5"/>
                    <a:pt x="0" y="14"/>
                  </a:cubicBezTo>
                  <a:cubicBezTo>
                    <a:pt x="175" y="38"/>
                    <a:pt x="412" y="201"/>
                    <a:pt x="475" y="251"/>
                  </a:cubicBezTo>
                  <a:cubicBezTo>
                    <a:pt x="650" y="376"/>
                    <a:pt x="800" y="538"/>
                    <a:pt x="975" y="663"/>
                  </a:cubicBezTo>
                  <a:cubicBezTo>
                    <a:pt x="987" y="638"/>
                    <a:pt x="1000" y="626"/>
                    <a:pt x="1012" y="613"/>
                  </a:cubicBezTo>
                  <a:cubicBezTo>
                    <a:pt x="987" y="551"/>
                    <a:pt x="950" y="501"/>
                    <a:pt x="937" y="438"/>
                  </a:cubicBezTo>
                  <a:cubicBezTo>
                    <a:pt x="912" y="376"/>
                    <a:pt x="900" y="301"/>
                    <a:pt x="900" y="238"/>
                  </a:cubicBezTo>
                  <a:cubicBezTo>
                    <a:pt x="683" y="94"/>
                    <a:pt x="415"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8" name="Google Shape;5818;p16"/>
            <p:cNvSpPr/>
            <p:nvPr/>
          </p:nvSpPr>
          <p:spPr>
            <a:xfrm>
              <a:off x="6280275" y="2236375"/>
              <a:ext cx="23150" cy="16600"/>
            </a:xfrm>
            <a:custGeom>
              <a:avLst/>
              <a:gdLst/>
              <a:ahLst/>
              <a:cxnLst/>
              <a:rect l="l" t="t" r="r" b="b"/>
              <a:pathLst>
                <a:path w="926" h="664" extrusionOk="0">
                  <a:moveTo>
                    <a:pt x="311" y="1"/>
                  </a:moveTo>
                  <a:cubicBezTo>
                    <a:pt x="195" y="1"/>
                    <a:pt x="85" y="34"/>
                    <a:pt x="1" y="114"/>
                  </a:cubicBezTo>
                  <a:cubicBezTo>
                    <a:pt x="37" y="95"/>
                    <a:pt x="79" y="87"/>
                    <a:pt x="123" y="87"/>
                  </a:cubicBezTo>
                  <a:cubicBezTo>
                    <a:pt x="305" y="87"/>
                    <a:pt x="525" y="224"/>
                    <a:pt x="575" y="264"/>
                  </a:cubicBezTo>
                  <a:cubicBezTo>
                    <a:pt x="481" y="230"/>
                    <a:pt x="379" y="207"/>
                    <a:pt x="278" y="207"/>
                  </a:cubicBezTo>
                  <a:cubicBezTo>
                    <a:pt x="192" y="207"/>
                    <a:pt x="106" y="224"/>
                    <a:pt x="26" y="264"/>
                  </a:cubicBezTo>
                  <a:cubicBezTo>
                    <a:pt x="325" y="264"/>
                    <a:pt x="550" y="502"/>
                    <a:pt x="800" y="639"/>
                  </a:cubicBezTo>
                  <a:cubicBezTo>
                    <a:pt x="813" y="651"/>
                    <a:pt x="838" y="664"/>
                    <a:pt x="863" y="664"/>
                  </a:cubicBezTo>
                  <a:cubicBezTo>
                    <a:pt x="863" y="576"/>
                    <a:pt x="875" y="489"/>
                    <a:pt x="900" y="414"/>
                  </a:cubicBezTo>
                  <a:cubicBezTo>
                    <a:pt x="888" y="402"/>
                    <a:pt x="875" y="402"/>
                    <a:pt x="863" y="402"/>
                  </a:cubicBezTo>
                  <a:cubicBezTo>
                    <a:pt x="900" y="377"/>
                    <a:pt x="925" y="327"/>
                    <a:pt x="913" y="277"/>
                  </a:cubicBezTo>
                  <a:cubicBezTo>
                    <a:pt x="789" y="128"/>
                    <a:pt x="539"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9" name="Google Shape;5819;p16"/>
            <p:cNvSpPr/>
            <p:nvPr/>
          </p:nvSpPr>
          <p:spPr>
            <a:xfrm>
              <a:off x="6279650" y="2260775"/>
              <a:ext cx="25950" cy="52200"/>
            </a:xfrm>
            <a:custGeom>
              <a:avLst/>
              <a:gdLst/>
              <a:ahLst/>
              <a:cxnLst/>
              <a:rect l="l" t="t" r="r" b="b"/>
              <a:pathLst>
                <a:path w="1038" h="2088" extrusionOk="0">
                  <a:moveTo>
                    <a:pt x="1" y="0"/>
                  </a:moveTo>
                  <a:lnTo>
                    <a:pt x="1" y="0"/>
                  </a:lnTo>
                  <a:cubicBezTo>
                    <a:pt x="213" y="275"/>
                    <a:pt x="375" y="613"/>
                    <a:pt x="625" y="863"/>
                  </a:cubicBezTo>
                  <a:cubicBezTo>
                    <a:pt x="438" y="713"/>
                    <a:pt x="213" y="538"/>
                    <a:pt x="88" y="325"/>
                  </a:cubicBezTo>
                  <a:lnTo>
                    <a:pt x="88" y="325"/>
                  </a:lnTo>
                  <a:cubicBezTo>
                    <a:pt x="151" y="613"/>
                    <a:pt x="313" y="888"/>
                    <a:pt x="525" y="1100"/>
                  </a:cubicBezTo>
                  <a:cubicBezTo>
                    <a:pt x="363" y="1000"/>
                    <a:pt x="213" y="900"/>
                    <a:pt x="101" y="750"/>
                  </a:cubicBezTo>
                  <a:lnTo>
                    <a:pt x="101" y="750"/>
                  </a:lnTo>
                  <a:cubicBezTo>
                    <a:pt x="151" y="1038"/>
                    <a:pt x="475" y="1325"/>
                    <a:pt x="600" y="1475"/>
                  </a:cubicBezTo>
                  <a:cubicBezTo>
                    <a:pt x="613" y="1500"/>
                    <a:pt x="625" y="1512"/>
                    <a:pt x="638" y="1537"/>
                  </a:cubicBezTo>
                  <a:cubicBezTo>
                    <a:pt x="500" y="1413"/>
                    <a:pt x="350" y="1313"/>
                    <a:pt x="188" y="1225"/>
                  </a:cubicBezTo>
                  <a:lnTo>
                    <a:pt x="188" y="1225"/>
                  </a:lnTo>
                  <a:cubicBezTo>
                    <a:pt x="363" y="1413"/>
                    <a:pt x="513" y="1650"/>
                    <a:pt x="588" y="1825"/>
                  </a:cubicBezTo>
                  <a:cubicBezTo>
                    <a:pt x="613" y="1912"/>
                    <a:pt x="650" y="2000"/>
                    <a:pt x="688" y="2087"/>
                  </a:cubicBezTo>
                  <a:cubicBezTo>
                    <a:pt x="700" y="2087"/>
                    <a:pt x="700" y="2075"/>
                    <a:pt x="700" y="2075"/>
                  </a:cubicBezTo>
                  <a:cubicBezTo>
                    <a:pt x="713" y="2075"/>
                    <a:pt x="725" y="2062"/>
                    <a:pt x="738" y="2050"/>
                  </a:cubicBezTo>
                  <a:cubicBezTo>
                    <a:pt x="763" y="2037"/>
                    <a:pt x="788" y="2025"/>
                    <a:pt x="813" y="2025"/>
                  </a:cubicBezTo>
                  <a:cubicBezTo>
                    <a:pt x="838" y="2012"/>
                    <a:pt x="875" y="2012"/>
                    <a:pt x="900" y="2012"/>
                  </a:cubicBezTo>
                  <a:lnTo>
                    <a:pt x="963" y="2012"/>
                  </a:lnTo>
                  <a:cubicBezTo>
                    <a:pt x="963" y="2000"/>
                    <a:pt x="963" y="2000"/>
                    <a:pt x="963" y="1987"/>
                  </a:cubicBezTo>
                  <a:cubicBezTo>
                    <a:pt x="963" y="1975"/>
                    <a:pt x="950" y="1950"/>
                    <a:pt x="938" y="1937"/>
                  </a:cubicBezTo>
                  <a:cubicBezTo>
                    <a:pt x="938" y="1925"/>
                    <a:pt x="926" y="1913"/>
                    <a:pt x="925" y="1912"/>
                  </a:cubicBezTo>
                  <a:lnTo>
                    <a:pt x="925" y="1912"/>
                  </a:lnTo>
                  <a:cubicBezTo>
                    <a:pt x="938" y="1925"/>
                    <a:pt x="950" y="1937"/>
                    <a:pt x="963" y="1962"/>
                  </a:cubicBezTo>
                  <a:cubicBezTo>
                    <a:pt x="975" y="1862"/>
                    <a:pt x="975" y="1775"/>
                    <a:pt x="1000" y="1687"/>
                  </a:cubicBezTo>
                  <a:cubicBezTo>
                    <a:pt x="1013" y="1650"/>
                    <a:pt x="1013" y="1600"/>
                    <a:pt x="1025" y="1562"/>
                  </a:cubicBezTo>
                  <a:cubicBezTo>
                    <a:pt x="1025" y="1550"/>
                    <a:pt x="1038" y="1537"/>
                    <a:pt x="1038" y="1525"/>
                  </a:cubicBezTo>
                  <a:cubicBezTo>
                    <a:pt x="1013" y="1500"/>
                    <a:pt x="1000" y="1475"/>
                    <a:pt x="975" y="1450"/>
                  </a:cubicBezTo>
                  <a:lnTo>
                    <a:pt x="975" y="1450"/>
                  </a:lnTo>
                  <a:cubicBezTo>
                    <a:pt x="988" y="1450"/>
                    <a:pt x="1000" y="1462"/>
                    <a:pt x="1013" y="1462"/>
                  </a:cubicBezTo>
                  <a:cubicBezTo>
                    <a:pt x="1013" y="1475"/>
                    <a:pt x="1025" y="1475"/>
                    <a:pt x="1038" y="1475"/>
                  </a:cubicBezTo>
                  <a:cubicBezTo>
                    <a:pt x="975" y="1437"/>
                    <a:pt x="913" y="1375"/>
                    <a:pt x="863" y="1313"/>
                  </a:cubicBezTo>
                  <a:cubicBezTo>
                    <a:pt x="763" y="1150"/>
                    <a:pt x="738" y="950"/>
                    <a:pt x="763" y="763"/>
                  </a:cubicBezTo>
                  <a:cubicBezTo>
                    <a:pt x="763" y="763"/>
                    <a:pt x="763" y="750"/>
                    <a:pt x="763" y="750"/>
                  </a:cubicBezTo>
                  <a:cubicBezTo>
                    <a:pt x="763" y="725"/>
                    <a:pt x="763" y="688"/>
                    <a:pt x="775" y="663"/>
                  </a:cubicBezTo>
                  <a:cubicBezTo>
                    <a:pt x="775" y="638"/>
                    <a:pt x="775" y="613"/>
                    <a:pt x="788" y="588"/>
                  </a:cubicBezTo>
                  <a:cubicBezTo>
                    <a:pt x="538" y="400"/>
                    <a:pt x="301" y="2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0" name="Google Shape;5820;p16"/>
            <p:cNvSpPr/>
            <p:nvPr/>
          </p:nvSpPr>
          <p:spPr>
            <a:xfrm>
              <a:off x="6280275" y="2228650"/>
              <a:ext cx="17825" cy="8100"/>
            </a:xfrm>
            <a:custGeom>
              <a:avLst/>
              <a:gdLst/>
              <a:ahLst/>
              <a:cxnLst/>
              <a:rect l="l" t="t" r="r" b="b"/>
              <a:pathLst>
                <a:path w="713" h="324" extrusionOk="0">
                  <a:moveTo>
                    <a:pt x="430" y="0"/>
                  </a:moveTo>
                  <a:cubicBezTo>
                    <a:pt x="346" y="0"/>
                    <a:pt x="264" y="31"/>
                    <a:pt x="188" y="73"/>
                  </a:cubicBezTo>
                  <a:cubicBezTo>
                    <a:pt x="113" y="111"/>
                    <a:pt x="13" y="161"/>
                    <a:pt x="1" y="248"/>
                  </a:cubicBezTo>
                  <a:cubicBezTo>
                    <a:pt x="23" y="215"/>
                    <a:pt x="55" y="201"/>
                    <a:pt x="96" y="190"/>
                  </a:cubicBezTo>
                  <a:lnTo>
                    <a:pt x="96" y="190"/>
                  </a:lnTo>
                  <a:cubicBezTo>
                    <a:pt x="86" y="195"/>
                    <a:pt x="76" y="203"/>
                    <a:pt x="76" y="211"/>
                  </a:cubicBezTo>
                  <a:cubicBezTo>
                    <a:pt x="99" y="195"/>
                    <a:pt x="130" y="189"/>
                    <a:pt x="164" y="189"/>
                  </a:cubicBezTo>
                  <a:cubicBezTo>
                    <a:pt x="239" y="189"/>
                    <a:pt x="325" y="218"/>
                    <a:pt x="350" y="236"/>
                  </a:cubicBezTo>
                  <a:cubicBezTo>
                    <a:pt x="425" y="248"/>
                    <a:pt x="500" y="323"/>
                    <a:pt x="575" y="323"/>
                  </a:cubicBezTo>
                  <a:cubicBezTo>
                    <a:pt x="613" y="311"/>
                    <a:pt x="638" y="261"/>
                    <a:pt x="613" y="236"/>
                  </a:cubicBezTo>
                  <a:cubicBezTo>
                    <a:pt x="600" y="223"/>
                    <a:pt x="588" y="223"/>
                    <a:pt x="588" y="211"/>
                  </a:cubicBezTo>
                  <a:cubicBezTo>
                    <a:pt x="600" y="211"/>
                    <a:pt x="625" y="211"/>
                    <a:pt x="638" y="198"/>
                  </a:cubicBezTo>
                  <a:cubicBezTo>
                    <a:pt x="713" y="123"/>
                    <a:pt x="613" y="48"/>
                    <a:pt x="550" y="23"/>
                  </a:cubicBezTo>
                  <a:cubicBezTo>
                    <a:pt x="510" y="7"/>
                    <a:pt x="470"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1" name="Google Shape;5821;p16"/>
            <p:cNvSpPr/>
            <p:nvPr/>
          </p:nvSpPr>
          <p:spPr>
            <a:xfrm>
              <a:off x="6269975" y="2194775"/>
              <a:ext cx="23750" cy="22900"/>
            </a:xfrm>
            <a:custGeom>
              <a:avLst/>
              <a:gdLst/>
              <a:ahLst/>
              <a:cxnLst/>
              <a:rect l="l" t="t" r="r" b="b"/>
              <a:pathLst>
                <a:path w="950" h="916" extrusionOk="0">
                  <a:moveTo>
                    <a:pt x="328" y="0"/>
                  </a:moveTo>
                  <a:cubicBezTo>
                    <a:pt x="212" y="0"/>
                    <a:pt x="99" y="30"/>
                    <a:pt x="0" y="116"/>
                  </a:cubicBezTo>
                  <a:cubicBezTo>
                    <a:pt x="44" y="104"/>
                    <a:pt x="87" y="98"/>
                    <a:pt x="129" y="98"/>
                  </a:cubicBezTo>
                  <a:cubicBezTo>
                    <a:pt x="341" y="98"/>
                    <a:pt x="535" y="239"/>
                    <a:pt x="712" y="353"/>
                  </a:cubicBezTo>
                  <a:cubicBezTo>
                    <a:pt x="525" y="291"/>
                    <a:pt x="338" y="229"/>
                    <a:pt x="138" y="216"/>
                  </a:cubicBezTo>
                  <a:lnTo>
                    <a:pt x="138" y="216"/>
                  </a:lnTo>
                  <a:cubicBezTo>
                    <a:pt x="313" y="279"/>
                    <a:pt x="563" y="453"/>
                    <a:pt x="625" y="503"/>
                  </a:cubicBezTo>
                  <a:cubicBezTo>
                    <a:pt x="688" y="541"/>
                    <a:pt x="762" y="603"/>
                    <a:pt x="850" y="653"/>
                  </a:cubicBezTo>
                  <a:cubicBezTo>
                    <a:pt x="638" y="553"/>
                    <a:pt x="388" y="453"/>
                    <a:pt x="325" y="428"/>
                  </a:cubicBezTo>
                  <a:lnTo>
                    <a:pt x="325" y="428"/>
                  </a:lnTo>
                  <a:cubicBezTo>
                    <a:pt x="538" y="578"/>
                    <a:pt x="712" y="778"/>
                    <a:pt x="925" y="916"/>
                  </a:cubicBezTo>
                  <a:cubicBezTo>
                    <a:pt x="900" y="803"/>
                    <a:pt x="912" y="666"/>
                    <a:pt x="925" y="553"/>
                  </a:cubicBezTo>
                  <a:cubicBezTo>
                    <a:pt x="937" y="528"/>
                    <a:pt x="937" y="491"/>
                    <a:pt x="937" y="466"/>
                  </a:cubicBezTo>
                  <a:cubicBezTo>
                    <a:pt x="950" y="416"/>
                    <a:pt x="950" y="453"/>
                    <a:pt x="950" y="416"/>
                  </a:cubicBezTo>
                  <a:cubicBezTo>
                    <a:pt x="950" y="403"/>
                    <a:pt x="950" y="378"/>
                    <a:pt x="950" y="366"/>
                  </a:cubicBezTo>
                  <a:cubicBezTo>
                    <a:pt x="940" y="356"/>
                    <a:pt x="938" y="333"/>
                    <a:pt x="938" y="333"/>
                  </a:cubicBezTo>
                  <a:cubicBezTo>
                    <a:pt x="937" y="333"/>
                    <a:pt x="937" y="335"/>
                    <a:pt x="937" y="341"/>
                  </a:cubicBezTo>
                  <a:cubicBezTo>
                    <a:pt x="925" y="291"/>
                    <a:pt x="937" y="316"/>
                    <a:pt x="912" y="304"/>
                  </a:cubicBezTo>
                  <a:lnTo>
                    <a:pt x="912" y="304"/>
                  </a:lnTo>
                  <a:cubicBezTo>
                    <a:pt x="921" y="312"/>
                    <a:pt x="924" y="315"/>
                    <a:pt x="923" y="315"/>
                  </a:cubicBezTo>
                  <a:cubicBezTo>
                    <a:pt x="919" y="315"/>
                    <a:pt x="875" y="279"/>
                    <a:pt x="875" y="279"/>
                  </a:cubicBezTo>
                  <a:cubicBezTo>
                    <a:pt x="800" y="229"/>
                    <a:pt x="737" y="191"/>
                    <a:pt x="688" y="116"/>
                  </a:cubicBezTo>
                  <a:cubicBezTo>
                    <a:pt x="675" y="104"/>
                    <a:pt x="650" y="79"/>
                    <a:pt x="638" y="54"/>
                  </a:cubicBezTo>
                  <a:cubicBezTo>
                    <a:pt x="537" y="24"/>
                    <a:pt x="432" y="0"/>
                    <a:pt x="3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2" name="Google Shape;5822;p16"/>
            <p:cNvSpPr/>
            <p:nvPr/>
          </p:nvSpPr>
          <p:spPr>
            <a:xfrm>
              <a:off x="6281850" y="2212650"/>
              <a:ext cx="21575" cy="15725"/>
            </a:xfrm>
            <a:custGeom>
              <a:avLst/>
              <a:gdLst/>
              <a:ahLst/>
              <a:cxnLst/>
              <a:rect l="l" t="t" r="r" b="b"/>
              <a:pathLst>
                <a:path w="863" h="629" extrusionOk="0">
                  <a:moveTo>
                    <a:pt x="0" y="1"/>
                  </a:moveTo>
                  <a:lnTo>
                    <a:pt x="0" y="1"/>
                  </a:lnTo>
                  <a:cubicBezTo>
                    <a:pt x="113" y="151"/>
                    <a:pt x="262" y="288"/>
                    <a:pt x="437" y="376"/>
                  </a:cubicBezTo>
                  <a:cubicBezTo>
                    <a:pt x="300" y="326"/>
                    <a:pt x="188" y="276"/>
                    <a:pt x="63" y="201"/>
                  </a:cubicBezTo>
                  <a:lnTo>
                    <a:pt x="63" y="201"/>
                  </a:lnTo>
                  <a:cubicBezTo>
                    <a:pt x="213" y="413"/>
                    <a:pt x="462" y="563"/>
                    <a:pt x="712" y="613"/>
                  </a:cubicBezTo>
                  <a:cubicBezTo>
                    <a:pt x="734" y="624"/>
                    <a:pt x="754" y="629"/>
                    <a:pt x="772" y="629"/>
                  </a:cubicBezTo>
                  <a:cubicBezTo>
                    <a:pt x="814" y="629"/>
                    <a:pt x="845" y="602"/>
                    <a:pt x="862" y="576"/>
                  </a:cubicBezTo>
                  <a:lnTo>
                    <a:pt x="825" y="576"/>
                  </a:lnTo>
                  <a:cubicBezTo>
                    <a:pt x="662" y="513"/>
                    <a:pt x="525" y="426"/>
                    <a:pt x="462" y="263"/>
                  </a:cubicBezTo>
                  <a:cubicBezTo>
                    <a:pt x="462" y="251"/>
                    <a:pt x="462" y="238"/>
                    <a:pt x="462" y="226"/>
                  </a:cubicBezTo>
                  <a:cubicBezTo>
                    <a:pt x="325" y="176"/>
                    <a:pt x="150" y="1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3" name="Google Shape;5823;p16"/>
            <p:cNvSpPr/>
            <p:nvPr/>
          </p:nvSpPr>
          <p:spPr>
            <a:xfrm>
              <a:off x="6304950" y="2351050"/>
              <a:ext cx="45650" cy="29100"/>
            </a:xfrm>
            <a:custGeom>
              <a:avLst/>
              <a:gdLst/>
              <a:ahLst/>
              <a:cxnLst/>
              <a:rect l="l" t="t" r="r" b="b"/>
              <a:pathLst>
                <a:path w="1826" h="1164" extrusionOk="0">
                  <a:moveTo>
                    <a:pt x="776" y="1"/>
                  </a:moveTo>
                  <a:lnTo>
                    <a:pt x="776" y="1"/>
                  </a:lnTo>
                  <a:cubicBezTo>
                    <a:pt x="976" y="126"/>
                    <a:pt x="1176" y="263"/>
                    <a:pt x="1375" y="401"/>
                  </a:cubicBezTo>
                  <a:cubicBezTo>
                    <a:pt x="1026" y="263"/>
                    <a:pt x="638" y="188"/>
                    <a:pt x="276" y="101"/>
                  </a:cubicBezTo>
                  <a:lnTo>
                    <a:pt x="276" y="101"/>
                  </a:lnTo>
                  <a:cubicBezTo>
                    <a:pt x="576" y="251"/>
                    <a:pt x="863" y="438"/>
                    <a:pt x="1151" y="613"/>
                  </a:cubicBezTo>
                  <a:cubicBezTo>
                    <a:pt x="776" y="476"/>
                    <a:pt x="376" y="388"/>
                    <a:pt x="1" y="288"/>
                  </a:cubicBezTo>
                  <a:lnTo>
                    <a:pt x="1" y="288"/>
                  </a:lnTo>
                  <a:cubicBezTo>
                    <a:pt x="501" y="551"/>
                    <a:pt x="963" y="901"/>
                    <a:pt x="1463" y="1163"/>
                  </a:cubicBezTo>
                  <a:cubicBezTo>
                    <a:pt x="1425" y="1088"/>
                    <a:pt x="1425" y="1013"/>
                    <a:pt x="1463" y="938"/>
                  </a:cubicBezTo>
                  <a:cubicBezTo>
                    <a:pt x="1500" y="876"/>
                    <a:pt x="1550" y="838"/>
                    <a:pt x="1625" y="826"/>
                  </a:cubicBezTo>
                  <a:cubicBezTo>
                    <a:pt x="1625" y="788"/>
                    <a:pt x="1625" y="763"/>
                    <a:pt x="1625" y="738"/>
                  </a:cubicBezTo>
                  <a:cubicBezTo>
                    <a:pt x="1644" y="682"/>
                    <a:pt x="1670" y="646"/>
                    <a:pt x="1703" y="611"/>
                  </a:cubicBezTo>
                  <a:lnTo>
                    <a:pt x="1703" y="611"/>
                  </a:lnTo>
                  <a:lnTo>
                    <a:pt x="1750" y="576"/>
                  </a:lnTo>
                  <a:lnTo>
                    <a:pt x="1738" y="576"/>
                  </a:lnTo>
                  <a:cubicBezTo>
                    <a:pt x="1763" y="563"/>
                    <a:pt x="1788" y="551"/>
                    <a:pt x="1813" y="538"/>
                  </a:cubicBezTo>
                  <a:cubicBezTo>
                    <a:pt x="1813" y="538"/>
                    <a:pt x="1813" y="526"/>
                    <a:pt x="1813" y="526"/>
                  </a:cubicBezTo>
                  <a:cubicBezTo>
                    <a:pt x="1813" y="463"/>
                    <a:pt x="1813" y="388"/>
                    <a:pt x="1825" y="313"/>
                  </a:cubicBezTo>
                  <a:cubicBezTo>
                    <a:pt x="1488" y="163"/>
                    <a:pt x="1113" y="76"/>
                    <a:pt x="7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4" name="Google Shape;5824;p16"/>
            <p:cNvSpPr/>
            <p:nvPr/>
          </p:nvSpPr>
          <p:spPr>
            <a:xfrm>
              <a:off x="6331825" y="2346375"/>
              <a:ext cx="19075" cy="11900"/>
            </a:xfrm>
            <a:custGeom>
              <a:avLst/>
              <a:gdLst/>
              <a:ahLst/>
              <a:cxnLst/>
              <a:rect l="l" t="t" r="r" b="b"/>
              <a:pathLst>
                <a:path w="763" h="476" extrusionOk="0">
                  <a:moveTo>
                    <a:pt x="1" y="0"/>
                  </a:moveTo>
                  <a:lnTo>
                    <a:pt x="1" y="0"/>
                  </a:lnTo>
                  <a:cubicBezTo>
                    <a:pt x="138" y="50"/>
                    <a:pt x="325" y="188"/>
                    <a:pt x="375" y="225"/>
                  </a:cubicBezTo>
                  <a:cubicBezTo>
                    <a:pt x="475" y="300"/>
                    <a:pt x="600" y="388"/>
                    <a:pt x="750" y="475"/>
                  </a:cubicBezTo>
                  <a:cubicBezTo>
                    <a:pt x="750" y="438"/>
                    <a:pt x="750" y="413"/>
                    <a:pt x="750" y="375"/>
                  </a:cubicBezTo>
                  <a:cubicBezTo>
                    <a:pt x="750" y="338"/>
                    <a:pt x="763" y="288"/>
                    <a:pt x="763" y="250"/>
                  </a:cubicBezTo>
                  <a:cubicBezTo>
                    <a:pt x="525" y="125"/>
                    <a:pt x="275"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5" name="Google Shape;5825;p16"/>
            <p:cNvSpPr/>
            <p:nvPr/>
          </p:nvSpPr>
          <p:spPr>
            <a:xfrm>
              <a:off x="6298700" y="2314200"/>
              <a:ext cx="37200" cy="20025"/>
            </a:xfrm>
            <a:custGeom>
              <a:avLst/>
              <a:gdLst/>
              <a:ahLst/>
              <a:cxnLst/>
              <a:rect l="l" t="t" r="r" b="b"/>
              <a:pathLst>
                <a:path w="1488" h="801" extrusionOk="0">
                  <a:moveTo>
                    <a:pt x="426" y="0"/>
                  </a:moveTo>
                  <a:cubicBezTo>
                    <a:pt x="663" y="63"/>
                    <a:pt x="863" y="175"/>
                    <a:pt x="1076" y="275"/>
                  </a:cubicBezTo>
                  <a:cubicBezTo>
                    <a:pt x="838" y="220"/>
                    <a:pt x="573" y="186"/>
                    <a:pt x="409" y="186"/>
                  </a:cubicBezTo>
                  <a:cubicBezTo>
                    <a:pt x="349" y="186"/>
                    <a:pt x="303" y="190"/>
                    <a:pt x="276" y="200"/>
                  </a:cubicBezTo>
                  <a:cubicBezTo>
                    <a:pt x="551" y="250"/>
                    <a:pt x="788" y="375"/>
                    <a:pt x="1038" y="500"/>
                  </a:cubicBezTo>
                  <a:cubicBezTo>
                    <a:pt x="725" y="396"/>
                    <a:pt x="402" y="324"/>
                    <a:pt x="77" y="324"/>
                  </a:cubicBezTo>
                  <a:cubicBezTo>
                    <a:pt x="52" y="324"/>
                    <a:pt x="26" y="324"/>
                    <a:pt x="1" y="325"/>
                  </a:cubicBezTo>
                  <a:cubicBezTo>
                    <a:pt x="338" y="438"/>
                    <a:pt x="638" y="638"/>
                    <a:pt x="951" y="800"/>
                  </a:cubicBezTo>
                  <a:cubicBezTo>
                    <a:pt x="963" y="788"/>
                    <a:pt x="976" y="775"/>
                    <a:pt x="988" y="750"/>
                  </a:cubicBezTo>
                  <a:cubicBezTo>
                    <a:pt x="1001" y="738"/>
                    <a:pt x="1026" y="713"/>
                    <a:pt x="1038" y="700"/>
                  </a:cubicBezTo>
                  <a:lnTo>
                    <a:pt x="1051" y="700"/>
                  </a:lnTo>
                  <a:lnTo>
                    <a:pt x="1063" y="688"/>
                  </a:lnTo>
                  <a:cubicBezTo>
                    <a:pt x="1088" y="663"/>
                    <a:pt x="1113" y="650"/>
                    <a:pt x="1138" y="638"/>
                  </a:cubicBezTo>
                  <a:cubicBezTo>
                    <a:pt x="1163" y="625"/>
                    <a:pt x="1213" y="613"/>
                    <a:pt x="1226" y="613"/>
                  </a:cubicBezTo>
                  <a:lnTo>
                    <a:pt x="1226" y="613"/>
                  </a:lnTo>
                  <a:cubicBezTo>
                    <a:pt x="1217" y="613"/>
                    <a:pt x="1192" y="624"/>
                    <a:pt x="1199" y="624"/>
                  </a:cubicBezTo>
                  <a:cubicBezTo>
                    <a:pt x="1202" y="624"/>
                    <a:pt x="1213" y="621"/>
                    <a:pt x="1238" y="613"/>
                  </a:cubicBezTo>
                  <a:cubicBezTo>
                    <a:pt x="1276" y="600"/>
                    <a:pt x="1313" y="588"/>
                    <a:pt x="1351" y="575"/>
                  </a:cubicBezTo>
                  <a:cubicBezTo>
                    <a:pt x="1363" y="563"/>
                    <a:pt x="1376" y="550"/>
                    <a:pt x="1388" y="550"/>
                  </a:cubicBezTo>
                  <a:cubicBezTo>
                    <a:pt x="1401" y="538"/>
                    <a:pt x="1413" y="513"/>
                    <a:pt x="1426" y="513"/>
                  </a:cubicBezTo>
                  <a:cubicBezTo>
                    <a:pt x="1438" y="488"/>
                    <a:pt x="1463" y="475"/>
                    <a:pt x="1488" y="450"/>
                  </a:cubicBezTo>
                  <a:cubicBezTo>
                    <a:pt x="1463" y="438"/>
                    <a:pt x="1438" y="413"/>
                    <a:pt x="1426" y="388"/>
                  </a:cubicBezTo>
                  <a:cubicBezTo>
                    <a:pt x="1401" y="350"/>
                    <a:pt x="1388" y="313"/>
                    <a:pt x="1376" y="275"/>
                  </a:cubicBezTo>
                  <a:cubicBezTo>
                    <a:pt x="1351" y="225"/>
                    <a:pt x="1338" y="188"/>
                    <a:pt x="1326" y="138"/>
                  </a:cubicBezTo>
                  <a:cubicBezTo>
                    <a:pt x="1038" y="50"/>
                    <a:pt x="738" y="0"/>
                    <a:pt x="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6" name="Google Shape;5826;p16"/>
            <p:cNvSpPr/>
            <p:nvPr/>
          </p:nvSpPr>
          <p:spPr>
            <a:xfrm>
              <a:off x="6304950" y="2327625"/>
              <a:ext cx="16900" cy="11600"/>
            </a:xfrm>
            <a:custGeom>
              <a:avLst/>
              <a:gdLst/>
              <a:ahLst/>
              <a:cxnLst/>
              <a:rect l="l" t="t" r="r" b="b"/>
              <a:pathLst>
                <a:path w="676" h="464" extrusionOk="0">
                  <a:moveTo>
                    <a:pt x="1" y="1"/>
                  </a:moveTo>
                  <a:lnTo>
                    <a:pt x="1" y="1"/>
                  </a:lnTo>
                  <a:cubicBezTo>
                    <a:pt x="201" y="138"/>
                    <a:pt x="388" y="363"/>
                    <a:pt x="613" y="463"/>
                  </a:cubicBezTo>
                  <a:cubicBezTo>
                    <a:pt x="626" y="438"/>
                    <a:pt x="638" y="413"/>
                    <a:pt x="663" y="388"/>
                  </a:cubicBezTo>
                  <a:cubicBezTo>
                    <a:pt x="663" y="388"/>
                    <a:pt x="663" y="376"/>
                    <a:pt x="663" y="376"/>
                  </a:cubicBezTo>
                  <a:cubicBezTo>
                    <a:pt x="663" y="363"/>
                    <a:pt x="676" y="351"/>
                    <a:pt x="676" y="326"/>
                  </a:cubicBezTo>
                  <a:cubicBezTo>
                    <a:pt x="513" y="188"/>
                    <a:pt x="76" y="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7" name="Google Shape;5827;p16"/>
            <p:cNvSpPr/>
            <p:nvPr/>
          </p:nvSpPr>
          <p:spPr>
            <a:xfrm>
              <a:off x="6307150" y="2333250"/>
              <a:ext cx="13450" cy="13775"/>
            </a:xfrm>
            <a:custGeom>
              <a:avLst/>
              <a:gdLst/>
              <a:ahLst/>
              <a:cxnLst/>
              <a:rect l="l" t="t" r="r" b="b"/>
              <a:pathLst>
                <a:path w="538" h="551" extrusionOk="0">
                  <a:moveTo>
                    <a:pt x="0" y="1"/>
                  </a:moveTo>
                  <a:cubicBezTo>
                    <a:pt x="38" y="76"/>
                    <a:pt x="350" y="463"/>
                    <a:pt x="538" y="550"/>
                  </a:cubicBezTo>
                  <a:cubicBezTo>
                    <a:pt x="475" y="500"/>
                    <a:pt x="450" y="413"/>
                    <a:pt x="475" y="351"/>
                  </a:cubicBezTo>
                  <a:cubicBezTo>
                    <a:pt x="475" y="338"/>
                    <a:pt x="475" y="326"/>
                    <a:pt x="488" y="313"/>
                  </a:cubicBezTo>
                  <a:cubicBezTo>
                    <a:pt x="325" y="213"/>
                    <a:pt x="150"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8" name="Google Shape;5828;p16"/>
            <p:cNvSpPr/>
            <p:nvPr/>
          </p:nvSpPr>
          <p:spPr>
            <a:xfrm>
              <a:off x="6310900" y="2306700"/>
              <a:ext cx="20950" cy="10325"/>
            </a:xfrm>
            <a:custGeom>
              <a:avLst/>
              <a:gdLst/>
              <a:ahLst/>
              <a:cxnLst/>
              <a:rect l="l" t="t" r="r" b="b"/>
              <a:pathLst>
                <a:path w="838" h="413" extrusionOk="0">
                  <a:moveTo>
                    <a:pt x="0" y="0"/>
                  </a:moveTo>
                  <a:cubicBezTo>
                    <a:pt x="271" y="123"/>
                    <a:pt x="541" y="295"/>
                    <a:pt x="824" y="407"/>
                  </a:cubicBezTo>
                  <a:lnTo>
                    <a:pt x="824" y="407"/>
                  </a:lnTo>
                  <a:cubicBezTo>
                    <a:pt x="812" y="347"/>
                    <a:pt x="800" y="299"/>
                    <a:pt x="788" y="238"/>
                  </a:cubicBezTo>
                  <a:cubicBezTo>
                    <a:pt x="788" y="213"/>
                    <a:pt x="775" y="175"/>
                    <a:pt x="775" y="150"/>
                  </a:cubicBezTo>
                  <a:cubicBezTo>
                    <a:pt x="450" y="63"/>
                    <a:pt x="75" y="0"/>
                    <a:pt x="0" y="0"/>
                  </a:cubicBezTo>
                  <a:close/>
                  <a:moveTo>
                    <a:pt x="824" y="407"/>
                  </a:moveTo>
                  <a:lnTo>
                    <a:pt x="824" y="407"/>
                  </a:lnTo>
                  <a:cubicBezTo>
                    <a:pt x="824" y="409"/>
                    <a:pt x="825" y="411"/>
                    <a:pt x="825" y="413"/>
                  </a:cubicBezTo>
                  <a:lnTo>
                    <a:pt x="838" y="413"/>
                  </a:lnTo>
                  <a:cubicBezTo>
                    <a:pt x="833" y="411"/>
                    <a:pt x="828" y="409"/>
                    <a:pt x="824" y="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9" name="Google Shape;5829;p16"/>
            <p:cNvSpPr/>
            <p:nvPr/>
          </p:nvSpPr>
          <p:spPr>
            <a:xfrm>
              <a:off x="6309950" y="2299500"/>
              <a:ext cx="19100" cy="5350"/>
            </a:xfrm>
            <a:custGeom>
              <a:avLst/>
              <a:gdLst/>
              <a:ahLst/>
              <a:cxnLst/>
              <a:rect l="l" t="t" r="r" b="b"/>
              <a:pathLst>
                <a:path w="764" h="214" extrusionOk="0">
                  <a:moveTo>
                    <a:pt x="1" y="1"/>
                  </a:moveTo>
                  <a:cubicBezTo>
                    <a:pt x="188" y="76"/>
                    <a:pt x="388" y="213"/>
                    <a:pt x="601" y="213"/>
                  </a:cubicBezTo>
                  <a:cubicBezTo>
                    <a:pt x="763" y="38"/>
                    <a:pt x="101" y="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0" name="Google Shape;5830;p16"/>
            <p:cNvSpPr/>
            <p:nvPr/>
          </p:nvSpPr>
          <p:spPr>
            <a:xfrm>
              <a:off x="6309650" y="2292325"/>
              <a:ext cx="9700" cy="3450"/>
            </a:xfrm>
            <a:custGeom>
              <a:avLst/>
              <a:gdLst/>
              <a:ahLst/>
              <a:cxnLst/>
              <a:rect l="l" t="t" r="r" b="b"/>
              <a:pathLst>
                <a:path w="388" h="138" extrusionOk="0">
                  <a:moveTo>
                    <a:pt x="0" y="1"/>
                  </a:moveTo>
                  <a:lnTo>
                    <a:pt x="0" y="1"/>
                  </a:lnTo>
                  <a:cubicBezTo>
                    <a:pt x="125" y="38"/>
                    <a:pt x="238" y="138"/>
                    <a:pt x="363" y="138"/>
                  </a:cubicBezTo>
                  <a:cubicBezTo>
                    <a:pt x="388" y="138"/>
                    <a:pt x="388" y="113"/>
                    <a:pt x="375" y="88"/>
                  </a:cubicBezTo>
                  <a:cubicBezTo>
                    <a:pt x="275" y="26"/>
                    <a:pt x="125"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1" name="Google Shape;5831;p16"/>
            <p:cNvSpPr/>
            <p:nvPr/>
          </p:nvSpPr>
          <p:spPr>
            <a:xfrm>
              <a:off x="6300900" y="2283275"/>
              <a:ext cx="21275" cy="9400"/>
            </a:xfrm>
            <a:custGeom>
              <a:avLst/>
              <a:gdLst/>
              <a:ahLst/>
              <a:cxnLst/>
              <a:rect l="l" t="t" r="r" b="b"/>
              <a:pathLst>
                <a:path w="851" h="376" extrusionOk="0">
                  <a:moveTo>
                    <a:pt x="0" y="0"/>
                  </a:moveTo>
                  <a:cubicBezTo>
                    <a:pt x="263" y="150"/>
                    <a:pt x="538" y="288"/>
                    <a:pt x="838" y="375"/>
                  </a:cubicBezTo>
                  <a:lnTo>
                    <a:pt x="850" y="375"/>
                  </a:lnTo>
                  <a:cubicBezTo>
                    <a:pt x="850" y="375"/>
                    <a:pt x="850" y="375"/>
                    <a:pt x="850" y="363"/>
                  </a:cubicBezTo>
                  <a:cubicBezTo>
                    <a:pt x="838" y="313"/>
                    <a:pt x="825" y="250"/>
                    <a:pt x="825" y="188"/>
                  </a:cubicBezTo>
                  <a:cubicBezTo>
                    <a:pt x="613" y="88"/>
                    <a:pt x="113"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2" name="Google Shape;5832;p16"/>
            <p:cNvSpPr/>
            <p:nvPr/>
          </p:nvSpPr>
          <p:spPr>
            <a:xfrm>
              <a:off x="6303400" y="2277950"/>
              <a:ext cx="11600" cy="3500"/>
            </a:xfrm>
            <a:custGeom>
              <a:avLst/>
              <a:gdLst/>
              <a:ahLst/>
              <a:cxnLst/>
              <a:rect l="l" t="t" r="r" b="b"/>
              <a:pathLst>
                <a:path w="464" h="140" extrusionOk="0">
                  <a:moveTo>
                    <a:pt x="0" y="1"/>
                  </a:moveTo>
                  <a:lnTo>
                    <a:pt x="0" y="1"/>
                  </a:lnTo>
                  <a:cubicBezTo>
                    <a:pt x="44" y="27"/>
                    <a:pt x="285" y="139"/>
                    <a:pt x="394" y="139"/>
                  </a:cubicBezTo>
                  <a:cubicBezTo>
                    <a:pt x="441" y="139"/>
                    <a:pt x="464" y="119"/>
                    <a:pt x="438" y="63"/>
                  </a:cubicBezTo>
                  <a:cubicBezTo>
                    <a:pt x="300" y="13"/>
                    <a:pt x="138"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3" name="Google Shape;5833;p16"/>
            <p:cNvSpPr/>
            <p:nvPr/>
          </p:nvSpPr>
          <p:spPr>
            <a:xfrm>
              <a:off x="6307450" y="2271400"/>
              <a:ext cx="9650" cy="3525"/>
            </a:xfrm>
            <a:custGeom>
              <a:avLst/>
              <a:gdLst/>
              <a:ahLst/>
              <a:cxnLst/>
              <a:rect l="l" t="t" r="r" b="b"/>
              <a:pathLst>
                <a:path w="386" h="141" extrusionOk="0">
                  <a:moveTo>
                    <a:pt x="1" y="0"/>
                  </a:moveTo>
                  <a:lnTo>
                    <a:pt x="1" y="0"/>
                  </a:lnTo>
                  <a:cubicBezTo>
                    <a:pt x="47" y="19"/>
                    <a:pt x="252" y="141"/>
                    <a:pt x="339" y="141"/>
                  </a:cubicBezTo>
                  <a:cubicBezTo>
                    <a:pt x="369" y="141"/>
                    <a:pt x="385" y="126"/>
                    <a:pt x="376" y="88"/>
                  </a:cubicBezTo>
                  <a:cubicBezTo>
                    <a:pt x="263" y="25"/>
                    <a:pt x="126"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4" name="Google Shape;5834;p16"/>
            <p:cNvSpPr/>
            <p:nvPr/>
          </p:nvSpPr>
          <p:spPr>
            <a:xfrm>
              <a:off x="6338075" y="2320400"/>
              <a:ext cx="37950" cy="11100"/>
            </a:xfrm>
            <a:custGeom>
              <a:avLst/>
              <a:gdLst/>
              <a:ahLst/>
              <a:cxnLst/>
              <a:rect l="l" t="t" r="r" b="b"/>
              <a:pathLst>
                <a:path w="1518" h="444" extrusionOk="0">
                  <a:moveTo>
                    <a:pt x="639" y="0"/>
                  </a:moveTo>
                  <a:cubicBezTo>
                    <a:pt x="426" y="0"/>
                    <a:pt x="210" y="30"/>
                    <a:pt x="0" y="65"/>
                  </a:cubicBezTo>
                  <a:cubicBezTo>
                    <a:pt x="450" y="127"/>
                    <a:pt x="775" y="202"/>
                    <a:pt x="1150" y="402"/>
                  </a:cubicBezTo>
                  <a:cubicBezTo>
                    <a:pt x="1192" y="431"/>
                    <a:pt x="1235" y="443"/>
                    <a:pt x="1274" y="443"/>
                  </a:cubicBezTo>
                  <a:cubicBezTo>
                    <a:pt x="1421" y="443"/>
                    <a:pt x="1518" y="271"/>
                    <a:pt x="1350" y="152"/>
                  </a:cubicBezTo>
                  <a:cubicBezTo>
                    <a:pt x="1123" y="39"/>
                    <a:pt x="882" y="0"/>
                    <a:pt x="6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5" name="Google Shape;5835;p16"/>
            <p:cNvSpPr/>
            <p:nvPr/>
          </p:nvSpPr>
          <p:spPr>
            <a:xfrm>
              <a:off x="6334325" y="2304925"/>
              <a:ext cx="34975" cy="16000"/>
            </a:xfrm>
            <a:custGeom>
              <a:avLst/>
              <a:gdLst/>
              <a:ahLst/>
              <a:cxnLst/>
              <a:rect l="l" t="t" r="r" b="b"/>
              <a:pathLst>
                <a:path w="1399" h="640" extrusionOk="0">
                  <a:moveTo>
                    <a:pt x="392" y="0"/>
                  </a:moveTo>
                  <a:cubicBezTo>
                    <a:pt x="261" y="0"/>
                    <a:pt x="130" y="12"/>
                    <a:pt x="1" y="34"/>
                  </a:cubicBezTo>
                  <a:cubicBezTo>
                    <a:pt x="388" y="84"/>
                    <a:pt x="663" y="196"/>
                    <a:pt x="988" y="321"/>
                  </a:cubicBezTo>
                  <a:cubicBezTo>
                    <a:pt x="903" y="310"/>
                    <a:pt x="815" y="304"/>
                    <a:pt x="727" y="304"/>
                  </a:cubicBezTo>
                  <a:cubicBezTo>
                    <a:pt x="531" y="304"/>
                    <a:pt x="332" y="332"/>
                    <a:pt x="150" y="384"/>
                  </a:cubicBezTo>
                  <a:cubicBezTo>
                    <a:pt x="513" y="396"/>
                    <a:pt x="888" y="509"/>
                    <a:pt x="1250" y="634"/>
                  </a:cubicBezTo>
                  <a:cubicBezTo>
                    <a:pt x="1261" y="638"/>
                    <a:pt x="1273" y="639"/>
                    <a:pt x="1284" y="639"/>
                  </a:cubicBezTo>
                  <a:cubicBezTo>
                    <a:pt x="1346" y="639"/>
                    <a:pt x="1398" y="583"/>
                    <a:pt x="1388" y="509"/>
                  </a:cubicBezTo>
                  <a:cubicBezTo>
                    <a:pt x="1388" y="409"/>
                    <a:pt x="1275" y="396"/>
                    <a:pt x="1200" y="371"/>
                  </a:cubicBezTo>
                  <a:cubicBezTo>
                    <a:pt x="1175" y="359"/>
                    <a:pt x="1138" y="359"/>
                    <a:pt x="1113" y="346"/>
                  </a:cubicBezTo>
                  <a:cubicBezTo>
                    <a:pt x="1150" y="346"/>
                    <a:pt x="1188" y="309"/>
                    <a:pt x="1200" y="271"/>
                  </a:cubicBezTo>
                  <a:cubicBezTo>
                    <a:pt x="1225" y="121"/>
                    <a:pt x="1013" y="109"/>
                    <a:pt x="900" y="71"/>
                  </a:cubicBezTo>
                  <a:cubicBezTo>
                    <a:pt x="737" y="22"/>
                    <a:pt x="565" y="0"/>
                    <a:pt x="3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6" name="Google Shape;5836;p16"/>
            <p:cNvSpPr/>
            <p:nvPr/>
          </p:nvSpPr>
          <p:spPr>
            <a:xfrm>
              <a:off x="6328075" y="2294950"/>
              <a:ext cx="36900" cy="11150"/>
            </a:xfrm>
            <a:custGeom>
              <a:avLst/>
              <a:gdLst/>
              <a:ahLst/>
              <a:cxnLst/>
              <a:rect l="l" t="t" r="r" b="b"/>
              <a:pathLst>
                <a:path w="1476" h="446" extrusionOk="0">
                  <a:moveTo>
                    <a:pt x="437" y="0"/>
                  </a:moveTo>
                  <a:cubicBezTo>
                    <a:pt x="285" y="0"/>
                    <a:pt x="136" y="24"/>
                    <a:pt x="1" y="95"/>
                  </a:cubicBezTo>
                  <a:cubicBezTo>
                    <a:pt x="36" y="88"/>
                    <a:pt x="73" y="85"/>
                    <a:pt x="113" y="85"/>
                  </a:cubicBezTo>
                  <a:cubicBezTo>
                    <a:pt x="353" y="85"/>
                    <a:pt x="650" y="201"/>
                    <a:pt x="725" y="233"/>
                  </a:cubicBezTo>
                  <a:cubicBezTo>
                    <a:pt x="925" y="295"/>
                    <a:pt x="1125" y="420"/>
                    <a:pt x="1325" y="445"/>
                  </a:cubicBezTo>
                  <a:cubicBezTo>
                    <a:pt x="1425" y="445"/>
                    <a:pt x="1475" y="320"/>
                    <a:pt x="1425" y="245"/>
                  </a:cubicBezTo>
                  <a:cubicBezTo>
                    <a:pt x="1275" y="108"/>
                    <a:pt x="1038" y="95"/>
                    <a:pt x="863" y="46"/>
                  </a:cubicBezTo>
                  <a:cubicBezTo>
                    <a:pt x="724" y="21"/>
                    <a:pt x="579" y="0"/>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7" name="Google Shape;5837;p16"/>
            <p:cNvSpPr/>
            <p:nvPr/>
          </p:nvSpPr>
          <p:spPr>
            <a:xfrm>
              <a:off x="6324025" y="2285800"/>
              <a:ext cx="29875" cy="9450"/>
            </a:xfrm>
            <a:custGeom>
              <a:avLst/>
              <a:gdLst/>
              <a:ahLst/>
              <a:cxnLst/>
              <a:rect l="l" t="t" r="r" b="b"/>
              <a:pathLst>
                <a:path w="1195" h="378" extrusionOk="0">
                  <a:moveTo>
                    <a:pt x="332" y="1"/>
                  </a:moveTo>
                  <a:cubicBezTo>
                    <a:pt x="218" y="1"/>
                    <a:pt x="104" y="22"/>
                    <a:pt x="0" y="87"/>
                  </a:cubicBezTo>
                  <a:cubicBezTo>
                    <a:pt x="29" y="78"/>
                    <a:pt x="61" y="75"/>
                    <a:pt x="95" y="75"/>
                  </a:cubicBezTo>
                  <a:cubicBezTo>
                    <a:pt x="264" y="75"/>
                    <a:pt x="473" y="164"/>
                    <a:pt x="525" y="174"/>
                  </a:cubicBezTo>
                  <a:cubicBezTo>
                    <a:pt x="626" y="208"/>
                    <a:pt x="926" y="378"/>
                    <a:pt x="1080" y="378"/>
                  </a:cubicBezTo>
                  <a:cubicBezTo>
                    <a:pt x="1154" y="378"/>
                    <a:pt x="1195" y="338"/>
                    <a:pt x="1162" y="224"/>
                  </a:cubicBezTo>
                  <a:cubicBezTo>
                    <a:pt x="1025" y="112"/>
                    <a:pt x="812" y="87"/>
                    <a:pt x="637" y="37"/>
                  </a:cubicBezTo>
                  <a:cubicBezTo>
                    <a:pt x="541" y="19"/>
                    <a:pt x="437" y="1"/>
                    <a:pt x="3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8" name="Google Shape;5838;p16"/>
            <p:cNvSpPr/>
            <p:nvPr/>
          </p:nvSpPr>
          <p:spPr>
            <a:xfrm>
              <a:off x="6304650" y="2242975"/>
              <a:ext cx="41250" cy="28975"/>
            </a:xfrm>
            <a:custGeom>
              <a:avLst/>
              <a:gdLst/>
              <a:ahLst/>
              <a:cxnLst/>
              <a:rect l="l" t="t" r="r" b="b"/>
              <a:pathLst>
                <a:path w="1650" h="1159" extrusionOk="0">
                  <a:moveTo>
                    <a:pt x="262" y="0"/>
                  </a:moveTo>
                  <a:cubicBezTo>
                    <a:pt x="172" y="0"/>
                    <a:pt x="84" y="12"/>
                    <a:pt x="0" y="38"/>
                  </a:cubicBezTo>
                  <a:cubicBezTo>
                    <a:pt x="325" y="38"/>
                    <a:pt x="563" y="275"/>
                    <a:pt x="850" y="387"/>
                  </a:cubicBezTo>
                  <a:cubicBezTo>
                    <a:pt x="738" y="362"/>
                    <a:pt x="622" y="350"/>
                    <a:pt x="510" y="350"/>
                  </a:cubicBezTo>
                  <a:cubicBezTo>
                    <a:pt x="397" y="350"/>
                    <a:pt x="288" y="362"/>
                    <a:pt x="188" y="387"/>
                  </a:cubicBezTo>
                  <a:cubicBezTo>
                    <a:pt x="463" y="425"/>
                    <a:pt x="663" y="537"/>
                    <a:pt x="925" y="662"/>
                  </a:cubicBezTo>
                  <a:cubicBezTo>
                    <a:pt x="1000" y="687"/>
                    <a:pt x="1075" y="750"/>
                    <a:pt x="1163" y="775"/>
                  </a:cubicBezTo>
                  <a:cubicBezTo>
                    <a:pt x="856" y="687"/>
                    <a:pt x="453" y="648"/>
                    <a:pt x="282" y="648"/>
                  </a:cubicBezTo>
                  <a:cubicBezTo>
                    <a:pt x="258" y="648"/>
                    <a:pt x="239" y="648"/>
                    <a:pt x="225" y="650"/>
                  </a:cubicBezTo>
                  <a:cubicBezTo>
                    <a:pt x="588" y="750"/>
                    <a:pt x="913" y="975"/>
                    <a:pt x="1275" y="1125"/>
                  </a:cubicBezTo>
                  <a:cubicBezTo>
                    <a:pt x="1320" y="1140"/>
                    <a:pt x="1369" y="1159"/>
                    <a:pt x="1414" y="1159"/>
                  </a:cubicBezTo>
                  <a:cubicBezTo>
                    <a:pt x="1445" y="1159"/>
                    <a:pt x="1475" y="1150"/>
                    <a:pt x="1500" y="1125"/>
                  </a:cubicBezTo>
                  <a:cubicBezTo>
                    <a:pt x="1650" y="975"/>
                    <a:pt x="1450" y="850"/>
                    <a:pt x="1175" y="775"/>
                  </a:cubicBezTo>
                  <a:lnTo>
                    <a:pt x="1175" y="775"/>
                  </a:lnTo>
                  <a:cubicBezTo>
                    <a:pt x="1180" y="775"/>
                    <a:pt x="1184" y="776"/>
                    <a:pt x="1189" y="776"/>
                  </a:cubicBezTo>
                  <a:cubicBezTo>
                    <a:pt x="1282" y="776"/>
                    <a:pt x="1348" y="658"/>
                    <a:pt x="1300" y="575"/>
                  </a:cubicBezTo>
                  <a:cubicBezTo>
                    <a:pt x="1188" y="500"/>
                    <a:pt x="1063" y="437"/>
                    <a:pt x="925" y="400"/>
                  </a:cubicBezTo>
                  <a:cubicBezTo>
                    <a:pt x="1000" y="400"/>
                    <a:pt x="1050" y="300"/>
                    <a:pt x="1000" y="238"/>
                  </a:cubicBezTo>
                  <a:cubicBezTo>
                    <a:pt x="796" y="98"/>
                    <a:pt x="522"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9" name="Google Shape;5839;p16"/>
            <p:cNvSpPr/>
            <p:nvPr/>
          </p:nvSpPr>
          <p:spPr>
            <a:xfrm>
              <a:off x="6304650" y="2236075"/>
              <a:ext cx="19175" cy="6800"/>
            </a:xfrm>
            <a:custGeom>
              <a:avLst/>
              <a:gdLst/>
              <a:ahLst/>
              <a:cxnLst/>
              <a:rect l="l" t="t" r="r" b="b"/>
              <a:pathLst>
                <a:path w="767" h="272" extrusionOk="0">
                  <a:moveTo>
                    <a:pt x="22" y="0"/>
                  </a:moveTo>
                  <a:cubicBezTo>
                    <a:pt x="13" y="0"/>
                    <a:pt x="6" y="0"/>
                    <a:pt x="0" y="1"/>
                  </a:cubicBezTo>
                  <a:cubicBezTo>
                    <a:pt x="175" y="64"/>
                    <a:pt x="425" y="226"/>
                    <a:pt x="550" y="264"/>
                  </a:cubicBezTo>
                  <a:cubicBezTo>
                    <a:pt x="561" y="269"/>
                    <a:pt x="571" y="272"/>
                    <a:pt x="581" y="272"/>
                  </a:cubicBezTo>
                  <a:cubicBezTo>
                    <a:pt x="596" y="272"/>
                    <a:pt x="611" y="266"/>
                    <a:pt x="625" y="251"/>
                  </a:cubicBezTo>
                  <a:cubicBezTo>
                    <a:pt x="767" y="98"/>
                    <a:pt x="174" y="0"/>
                    <a:pt x="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0" name="Google Shape;5840;p16"/>
            <p:cNvSpPr/>
            <p:nvPr/>
          </p:nvSpPr>
          <p:spPr>
            <a:xfrm>
              <a:off x="6284650" y="2183875"/>
              <a:ext cx="34400" cy="11000"/>
            </a:xfrm>
            <a:custGeom>
              <a:avLst/>
              <a:gdLst/>
              <a:ahLst/>
              <a:cxnLst/>
              <a:rect l="l" t="t" r="r" b="b"/>
              <a:pathLst>
                <a:path w="1376" h="440" extrusionOk="0">
                  <a:moveTo>
                    <a:pt x="423" y="1"/>
                  </a:moveTo>
                  <a:cubicBezTo>
                    <a:pt x="278" y="1"/>
                    <a:pt x="134" y="11"/>
                    <a:pt x="1" y="27"/>
                  </a:cubicBezTo>
                  <a:cubicBezTo>
                    <a:pt x="250" y="90"/>
                    <a:pt x="450" y="152"/>
                    <a:pt x="613" y="215"/>
                  </a:cubicBezTo>
                  <a:cubicBezTo>
                    <a:pt x="863" y="315"/>
                    <a:pt x="988" y="415"/>
                    <a:pt x="1213" y="440"/>
                  </a:cubicBezTo>
                  <a:cubicBezTo>
                    <a:pt x="1313" y="427"/>
                    <a:pt x="1375" y="302"/>
                    <a:pt x="1313" y="215"/>
                  </a:cubicBezTo>
                  <a:cubicBezTo>
                    <a:pt x="1064" y="52"/>
                    <a:pt x="740" y="1"/>
                    <a:pt x="4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1" name="Google Shape;5841;p16"/>
            <p:cNvSpPr/>
            <p:nvPr/>
          </p:nvSpPr>
          <p:spPr>
            <a:xfrm>
              <a:off x="6288400" y="2190800"/>
              <a:ext cx="24700" cy="9250"/>
            </a:xfrm>
            <a:custGeom>
              <a:avLst/>
              <a:gdLst/>
              <a:ahLst/>
              <a:cxnLst/>
              <a:rect l="l" t="t" r="r" b="b"/>
              <a:pathLst>
                <a:path w="988" h="370" extrusionOk="0">
                  <a:moveTo>
                    <a:pt x="0" y="0"/>
                  </a:moveTo>
                  <a:cubicBezTo>
                    <a:pt x="288" y="88"/>
                    <a:pt x="550" y="263"/>
                    <a:pt x="850" y="363"/>
                  </a:cubicBezTo>
                  <a:cubicBezTo>
                    <a:pt x="859" y="367"/>
                    <a:pt x="869" y="369"/>
                    <a:pt x="879" y="369"/>
                  </a:cubicBezTo>
                  <a:cubicBezTo>
                    <a:pt x="925" y="369"/>
                    <a:pt x="975" y="326"/>
                    <a:pt x="975" y="275"/>
                  </a:cubicBezTo>
                  <a:cubicBezTo>
                    <a:pt x="988" y="188"/>
                    <a:pt x="888" y="150"/>
                    <a:pt x="813" y="125"/>
                  </a:cubicBezTo>
                  <a:cubicBezTo>
                    <a:pt x="550" y="38"/>
                    <a:pt x="275"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2" name="Google Shape;5842;p16"/>
            <p:cNvSpPr/>
            <p:nvPr/>
          </p:nvSpPr>
          <p:spPr>
            <a:xfrm>
              <a:off x="6293075" y="2196100"/>
              <a:ext cx="24400" cy="9075"/>
            </a:xfrm>
            <a:custGeom>
              <a:avLst/>
              <a:gdLst/>
              <a:ahLst/>
              <a:cxnLst/>
              <a:rect l="l" t="t" r="r" b="b"/>
              <a:pathLst>
                <a:path w="976" h="363" extrusionOk="0">
                  <a:moveTo>
                    <a:pt x="1" y="1"/>
                  </a:moveTo>
                  <a:lnTo>
                    <a:pt x="1" y="1"/>
                  </a:lnTo>
                  <a:cubicBezTo>
                    <a:pt x="226" y="113"/>
                    <a:pt x="438" y="313"/>
                    <a:pt x="688" y="363"/>
                  </a:cubicBezTo>
                  <a:cubicBezTo>
                    <a:pt x="976" y="163"/>
                    <a:pt x="126"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3" name="Google Shape;5843;p16"/>
            <p:cNvSpPr/>
            <p:nvPr/>
          </p:nvSpPr>
          <p:spPr>
            <a:xfrm>
              <a:off x="6296825" y="2202050"/>
              <a:ext cx="12750" cy="9700"/>
            </a:xfrm>
            <a:custGeom>
              <a:avLst/>
              <a:gdLst/>
              <a:ahLst/>
              <a:cxnLst/>
              <a:rect l="l" t="t" r="r" b="b"/>
              <a:pathLst>
                <a:path w="510" h="388" extrusionOk="0">
                  <a:moveTo>
                    <a:pt x="1" y="0"/>
                  </a:moveTo>
                  <a:cubicBezTo>
                    <a:pt x="39" y="67"/>
                    <a:pt x="338" y="387"/>
                    <a:pt x="455" y="387"/>
                  </a:cubicBezTo>
                  <a:cubicBezTo>
                    <a:pt x="490" y="387"/>
                    <a:pt x="509" y="359"/>
                    <a:pt x="501" y="287"/>
                  </a:cubicBezTo>
                  <a:cubicBezTo>
                    <a:pt x="351" y="175"/>
                    <a:pt x="163"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4" name="Google Shape;5844;p16"/>
            <p:cNvSpPr/>
            <p:nvPr/>
          </p:nvSpPr>
          <p:spPr>
            <a:xfrm>
              <a:off x="6298700" y="2209225"/>
              <a:ext cx="19400" cy="12525"/>
            </a:xfrm>
            <a:custGeom>
              <a:avLst/>
              <a:gdLst/>
              <a:ahLst/>
              <a:cxnLst/>
              <a:rect l="l" t="t" r="r" b="b"/>
              <a:pathLst>
                <a:path w="776" h="501" extrusionOk="0">
                  <a:moveTo>
                    <a:pt x="1" y="0"/>
                  </a:moveTo>
                  <a:lnTo>
                    <a:pt x="1" y="0"/>
                  </a:lnTo>
                  <a:cubicBezTo>
                    <a:pt x="76" y="138"/>
                    <a:pt x="176" y="263"/>
                    <a:pt x="301" y="350"/>
                  </a:cubicBezTo>
                  <a:cubicBezTo>
                    <a:pt x="201" y="338"/>
                    <a:pt x="101" y="325"/>
                    <a:pt x="13" y="300"/>
                  </a:cubicBezTo>
                  <a:lnTo>
                    <a:pt x="13" y="300"/>
                  </a:lnTo>
                  <a:cubicBezTo>
                    <a:pt x="126" y="388"/>
                    <a:pt x="263" y="450"/>
                    <a:pt x="413" y="475"/>
                  </a:cubicBezTo>
                  <a:cubicBezTo>
                    <a:pt x="426" y="475"/>
                    <a:pt x="451" y="475"/>
                    <a:pt x="463" y="450"/>
                  </a:cubicBezTo>
                  <a:cubicBezTo>
                    <a:pt x="463" y="450"/>
                    <a:pt x="463" y="450"/>
                    <a:pt x="463" y="438"/>
                  </a:cubicBezTo>
                  <a:cubicBezTo>
                    <a:pt x="513" y="463"/>
                    <a:pt x="576" y="488"/>
                    <a:pt x="626" y="500"/>
                  </a:cubicBezTo>
                  <a:cubicBezTo>
                    <a:pt x="776" y="450"/>
                    <a:pt x="701" y="300"/>
                    <a:pt x="576" y="288"/>
                  </a:cubicBezTo>
                  <a:cubicBezTo>
                    <a:pt x="538" y="275"/>
                    <a:pt x="501" y="263"/>
                    <a:pt x="463" y="250"/>
                  </a:cubicBezTo>
                  <a:cubicBezTo>
                    <a:pt x="326" y="200"/>
                    <a:pt x="138" y="1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5" name="Google Shape;5845;p16"/>
            <p:cNvSpPr/>
            <p:nvPr/>
          </p:nvSpPr>
          <p:spPr>
            <a:xfrm>
              <a:off x="6285275" y="2175175"/>
              <a:ext cx="30650" cy="8525"/>
            </a:xfrm>
            <a:custGeom>
              <a:avLst/>
              <a:gdLst/>
              <a:ahLst/>
              <a:cxnLst/>
              <a:rect l="l" t="t" r="r" b="b"/>
              <a:pathLst>
                <a:path w="1226" h="341" extrusionOk="0">
                  <a:moveTo>
                    <a:pt x="452" y="0"/>
                  </a:moveTo>
                  <a:cubicBezTo>
                    <a:pt x="297" y="0"/>
                    <a:pt x="144" y="19"/>
                    <a:pt x="1" y="75"/>
                  </a:cubicBezTo>
                  <a:cubicBezTo>
                    <a:pt x="363" y="88"/>
                    <a:pt x="688" y="263"/>
                    <a:pt x="1025" y="338"/>
                  </a:cubicBezTo>
                  <a:cubicBezTo>
                    <a:pt x="1035" y="339"/>
                    <a:pt x="1044" y="340"/>
                    <a:pt x="1054" y="340"/>
                  </a:cubicBezTo>
                  <a:cubicBezTo>
                    <a:pt x="1118" y="340"/>
                    <a:pt x="1177" y="303"/>
                    <a:pt x="1188" y="238"/>
                  </a:cubicBezTo>
                  <a:cubicBezTo>
                    <a:pt x="1225" y="75"/>
                    <a:pt x="1025" y="63"/>
                    <a:pt x="913" y="38"/>
                  </a:cubicBezTo>
                  <a:cubicBezTo>
                    <a:pt x="763" y="19"/>
                    <a:pt x="607" y="0"/>
                    <a:pt x="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6" name="Google Shape;5846;p16"/>
            <p:cNvSpPr/>
            <p:nvPr/>
          </p:nvSpPr>
          <p:spPr>
            <a:xfrm>
              <a:off x="6282475" y="2166025"/>
              <a:ext cx="32200" cy="7600"/>
            </a:xfrm>
            <a:custGeom>
              <a:avLst/>
              <a:gdLst/>
              <a:ahLst/>
              <a:cxnLst/>
              <a:rect l="l" t="t" r="r" b="b"/>
              <a:pathLst>
                <a:path w="1288" h="304" extrusionOk="0">
                  <a:moveTo>
                    <a:pt x="708" y="1"/>
                  </a:moveTo>
                  <a:cubicBezTo>
                    <a:pt x="465" y="1"/>
                    <a:pt x="218" y="54"/>
                    <a:pt x="0" y="141"/>
                  </a:cubicBezTo>
                  <a:cubicBezTo>
                    <a:pt x="200" y="141"/>
                    <a:pt x="300" y="154"/>
                    <a:pt x="487" y="179"/>
                  </a:cubicBezTo>
                  <a:cubicBezTo>
                    <a:pt x="700" y="216"/>
                    <a:pt x="925" y="304"/>
                    <a:pt x="1150" y="304"/>
                  </a:cubicBezTo>
                  <a:cubicBezTo>
                    <a:pt x="1250" y="304"/>
                    <a:pt x="1287" y="154"/>
                    <a:pt x="1212" y="91"/>
                  </a:cubicBezTo>
                  <a:cubicBezTo>
                    <a:pt x="1055" y="29"/>
                    <a:pt x="883"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7" name="Google Shape;5847;p16"/>
            <p:cNvSpPr/>
            <p:nvPr/>
          </p:nvSpPr>
          <p:spPr>
            <a:xfrm>
              <a:off x="6277475" y="2155550"/>
              <a:ext cx="37875" cy="10500"/>
            </a:xfrm>
            <a:custGeom>
              <a:avLst/>
              <a:gdLst/>
              <a:ahLst/>
              <a:cxnLst/>
              <a:rect l="l" t="t" r="r" b="b"/>
              <a:pathLst>
                <a:path w="1515" h="420" extrusionOk="0">
                  <a:moveTo>
                    <a:pt x="782" y="0"/>
                  </a:moveTo>
                  <a:cubicBezTo>
                    <a:pt x="499" y="0"/>
                    <a:pt x="236" y="119"/>
                    <a:pt x="0" y="248"/>
                  </a:cubicBezTo>
                  <a:cubicBezTo>
                    <a:pt x="156" y="239"/>
                    <a:pt x="320" y="209"/>
                    <a:pt x="479" y="209"/>
                  </a:cubicBezTo>
                  <a:cubicBezTo>
                    <a:pt x="537" y="209"/>
                    <a:pt x="594" y="213"/>
                    <a:pt x="650" y="223"/>
                  </a:cubicBezTo>
                  <a:cubicBezTo>
                    <a:pt x="900" y="260"/>
                    <a:pt x="987" y="335"/>
                    <a:pt x="1162" y="385"/>
                  </a:cubicBezTo>
                  <a:cubicBezTo>
                    <a:pt x="1208" y="408"/>
                    <a:pt x="1256" y="419"/>
                    <a:pt x="1299" y="419"/>
                  </a:cubicBezTo>
                  <a:cubicBezTo>
                    <a:pt x="1422" y="419"/>
                    <a:pt x="1514" y="333"/>
                    <a:pt x="1450" y="185"/>
                  </a:cubicBezTo>
                  <a:cubicBezTo>
                    <a:pt x="1325" y="48"/>
                    <a:pt x="1100" y="48"/>
                    <a:pt x="925" y="11"/>
                  </a:cubicBezTo>
                  <a:cubicBezTo>
                    <a:pt x="877" y="3"/>
                    <a:pt x="829" y="0"/>
                    <a:pt x="7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8" name="Google Shape;5848;p16"/>
            <p:cNvSpPr/>
            <p:nvPr/>
          </p:nvSpPr>
          <p:spPr>
            <a:xfrm>
              <a:off x="6282775" y="2147550"/>
              <a:ext cx="22825" cy="5775"/>
            </a:xfrm>
            <a:custGeom>
              <a:avLst/>
              <a:gdLst/>
              <a:ahLst/>
              <a:cxnLst/>
              <a:rect l="l" t="t" r="r" b="b"/>
              <a:pathLst>
                <a:path w="913" h="231" extrusionOk="0">
                  <a:moveTo>
                    <a:pt x="583" y="0"/>
                  </a:moveTo>
                  <a:cubicBezTo>
                    <a:pt x="367" y="0"/>
                    <a:pt x="151" y="69"/>
                    <a:pt x="1" y="231"/>
                  </a:cubicBezTo>
                  <a:cubicBezTo>
                    <a:pt x="99" y="184"/>
                    <a:pt x="200" y="168"/>
                    <a:pt x="301" y="168"/>
                  </a:cubicBezTo>
                  <a:cubicBezTo>
                    <a:pt x="470" y="168"/>
                    <a:pt x="641" y="210"/>
                    <a:pt x="813" y="218"/>
                  </a:cubicBezTo>
                  <a:cubicBezTo>
                    <a:pt x="875" y="218"/>
                    <a:pt x="913" y="131"/>
                    <a:pt x="875" y="68"/>
                  </a:cubicBezTo>
                  <a:cubicBezTo>
                    <a:pt x="838" y="6"/>
                    <a:pt x="750" y="18"/>
                    <a:pt x="688" y="6"/>
                  </a:cubicBezTo>
                  <a:cubicBezTo>
                    <a:pt x="653" y="2"/>
                    <a:pt x="618" y="0"/>
                    <a:pt x="5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9" name="Google Shape;5849;p16"/>
            <p:cNvSpPr/>
            <p:nvPr/>
          </p:nvSpPr>
          <p:spPr>
            <a:xfrm>
              <a:off x="6287450" y="2138975"/>
              <a:ext cx="15600" cy="7475"/>
            </a:xfrm>
            <a:custGeom>
              <a:avLst/>
              <a:gdLst/>
              <a:ahLst/>
              <a:cxnLst/>
              <a:rect l="l" t="t" r="r" b="b"/>
              <a:pathLst>
                <a:path w="624" h="299" extrusionOk="0">
                  <a:moveTo>
                    <a:pt x="499" y="0"/>
                  </a:moveTo>
                  <a:cubicBezTo>
                    <a:pt x="483" y="0"/>
                    <a:pt x="466" y="4"/>
                    <a:pt x="451" y="11"/>
                  </a:cubicBezTo>
                  <a:cubicBezTo>
                    <a:pt x="276" y="49"/>
                    <a:pt x="113" y="161"/>
                    <a:pt x="1" y="299"/>
                  </a:cubicBezTo>
                  <a:cubicBezTo>
                    <a:pt x="163" y="199"/>
                    <a:pt x="376" y="186"/>
                    <a:pt x="563" y="124"/>
                  </a:cubicBezTo>
                  <a:cubicBezTo>
                    <a:pt x="623" y="54"/>
                    <a:pt x="564" y="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0" name="Google Shape;5850;p16"/>
            <p:cNvSpPr/>
            <p:nvPr/>
          </p:nvSpPr>
          <p:spPr>
            <a:xfrm>
              <a:off x="6296825" y="2133125"/>
              <a:ext cx="24100" cy="8700"/>
            </a:xfrm>
            <a:custGeom>
              <a:avLst/>
              <a:gdLst/>
              <a:ahLst/>
              <a:cxnLst/>
              <a:rect l="l" t="t" r="r" b="b"/>
              <a:pathLst>
                <a:path w="964" h="348" extrusionOk="0">
                  <a:moveTo>
                    <a:pt x="271" y="0"/>
                  </a:moveTo>
                  <a:cubicBezTo>
                    <a:pt x="180" y="0"/>
                    <a:pt x="88" y="9"/>
                    <a:pt x="1" y="33"/>
                  </a:cubicBezTo>
                  <a:cubicBezTo>
                    <a:pt x="13" y="45"/>
                    <a:pt x="13" y="45"/>
                    <a:pt x="26" y="45"/>
                  </a:cubicBezTo>
                  <a:lnTo>
                    <a:pt x="76" y="45"/>
                  </a:lnTo>
                  <a:cubicBezTo>
                    <a:pt x="351" y="108"/>
                    <a:pt x="538" y="220"/>
                    <a:pt x="801" y="333"/>
                  </a:cubicBezTo>
                  <a:cubicBezTo>
                    <a:pt x="817" y="343"/>
                    <a:pt x="835" y="347"/>
                    <a:pt x="852" y="347"/>
                  </a:cubicBezTo>
                  <a:cubicBezTo>
                    <a:pt x="899" y="347"/>
                    <a:pt x="942" y="313"/>
                    <a:pt x="951" y="258"/>
                  </a:cubicBezTo>
                  <a:cubicBezTo>
                    <a:pt x="963" y="220"/>
                    <a:pt x="938" y="170"/>
                    <a:pt x="901" y="145"/>
                  </a:cubicBezTo>
                  <a:cubicBezTo>
                    <a:pt x="751" y="83"/>
                    <a:pt x="588" y="33"/>
                    <a:pt x="426" y="8"/>
                  </a:cubicBezTo>
                  <a:cubicBezTo>
                    <a:pt x="375" y="3"/>
                    <a:pt x="323" y="0"/>
                    <a:pt x="2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1" name="Google Shape;5851;p16"/>
            <p:cNvSpPr/>
            <p:nvPr/>
          </p:nvSpPr>
          <p:spPr>
            <a:xfrm>
              <a:off x="6296525" y="2126525"/>
              <a:ext cx="15325" cy="3550"/>
            </a:xfrm>
            <a:custGeom>
              <a:avLst/>
              <a:gdLst/>
              <a:ahLst/>
              <a:cxnLst/>
              <a:rect l="l" t="t" r="r" b="b"/>
              <a:pathLst>
                <a:path w="613" h="142" extrusionOk="0">
                  <a:moveTo>
                    <a:pt x="402" y="0"/>
                  </a:moveTo>
                  <a:cubicBezTo>
                    <a:pt x="267" y="0"/>
                    <a:pt x="128" y="46"/>
                    <a:pt x="0" y="97"/>
                  </a:cubicBezTo>
                  <a:cubicBezTo>
                    <a:pt x="57" y="103"/>
                    <a:pt x="122" y="103"/>
                    <a:pt x="182" y="103"/>
                  </a:cubicBezTo>
                  <a:cubicBezTo>
                    <a:pt x="241" y="103"/>
                    <a:pt x="294" y="103"/>
                    <a:pt x="325" y="109"/>
                  </a:cubicBezTo>
                  <a:cubicBezTo>
                    <a:pt x="365" y="109"/>
                    <a:pt x="453" y="141"/>
                    <a:pt x="525" y="141"/>
                  </a:cubicBezTo>
                  <a:cubicBezTo>
                    <a:pt x="543" y="141"/>
                    <a:pt x="560" y="139"/>
                    <a:pt x="575" y="134"/>
                  </a:cubicBezTo>
                  <a:cubicBezTo>
                    <a:pt x="613" y="109"/>
                    <a:pt x="613" y="59"/>
                    <a:pt x="588" y="34"/>
                  </a:cubicBezTo>
                  <a:cubicBezTo>
                    <a:pt x="528" y="10"/>
                    <a:pt x="466"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2" name="Google Shape;5852;p16"/>
            <p:cNvSpPr/>
            <p:nvPr/>
          </p:nvSpPr>
          <p:spPr>
            <a:xfrm>
              <a:off x="6299650" y="2121000"/>
              <a:ext cx="20950" cy="4800"/>
            </a:xfrm>
            <a:custGeom>
              <a:avLst/>
              <a:gdLst/>
              <a:ahLst/>
              <a:cxnLst/>
              <a:rect l="l" t="t" r="r" b="b"/>
              <a:pathLst>
                <a:path w="838" h="192" extrusionOk="0">
                  <a:moveTo>
                    <a:pt x="574" y="0"/>
                  </a:moveTo>
                  <a:cubicBezTo>
                    <a:pt x="375" y="0"/>
                    <a:pt x="172" y="62"/>
                    <a:pt x="0" y="143"/>
                  </a:cubicBezTo>
                  <a:cubicBezTo>
                    <a:pt x="35" y="141"/>
                    <a:pt x="69" y="140"/>
                    <a:pt x="103" y="140"/>
                  </a:cubicBezTo>
                  <a:cubicBezTo>
                    <a:pt x="309" y="140"/>
                    <a:pt x="485" y="170"/>
                    <a:pt x="625" y="180"/>
                  </a:cubicBezTo>
                  <a:cubicBezTo>
                    <a:pt x="659" y="180"/>
                    <a:pt x="692" y="191"/>
                    <a:pt x="725" y="191"/>
                  </a:cubicBezTo>
                  <a:cubicBezTo>
                    <a:pt x="742" y="191"/>
                    <a:pt x="759" y="189"/>
                    <a:pt x="775" y="180"/>
                  </a:cubicBezTo>
                  <a:cubicBezTo>
                    <a:pt x="825" y="155"/>
                    <a:pt x="838" y="80"/>
                    <a:pt x="800" y="30"/>
                  </a:cubicBezTo>
                  <a:cubicBezTo>
                    <a:pt x="727" y="9"/>
                    <a:pt x="651" y="0"/>
                    <a:pt x="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3" name="Google Shape;5853;p16"/>
            <p:cNvSpPr/>
            <p:nvPr/>
          </p:nvSpPr>
          <p:spPr>
            <a:xfrm>
              <a:off x="6300575" y="2114225"/>
              <a:ext cx="23775" cy="5350"/>
            </a:xfrm>
            <a:custGeom>
              <a:avLst/>
              <a:gdLst/>
              <a:ahLst/>
              <a:cxnLst/>
              <a:rect l="l" t="t" r="r" b="b"/>
              <a:pathLst>
                <a:path w="951" h="214" extrusionOk="0">
                  <a:moveTo>
                    <a:pt x="577" y="0"/>
                  </a:moveTo>
                  <a:cubicBezTo>
                    <a:pt x="372" y="0"/>
                    <a:pt x="165" y="61"/>
                    <a:pt x="1" y="176"/>
                  </a:cubicBezTo>
                  <a:cubicBezTo>
                    <a:pt x="72" y="162"/>
                    <a:pt x="139" y="156"/>
                    <a:pt x="204" y="156"/>
                  </a:cubicBezTo>
                  <a:cubicBezTo>
                    <a:pt x="412" y="156"/>
                    <a:pt x="597" y="214"/>
                    <a:pt x="826" y="214"/>
                  </a:cubicBezTo>
                  <a:cubicBezTo>
                    <a:pt x="913" y="214"/>
                    <a:pt x="951" y="101"/>
                    <a:pt x="888" y="51"/>
                  </a:cubicBezTo>
                  <a:cubicBezTo>
                    <a:pt x="789" y="17"/>
                    <a:pt x="684"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4" name="Google Shape;5854;p16"/>
            <p:cNvSpPr/>
            <p:nvPr/>
          </p:nvSpPr>
          <p:spPr>
            <a:xfrm>
              <a:off x="6304950" y="2106775"/>
              <a:ext cx="19100" cy="5300"/>
            </a:xfrm>
            <a:custGeom>
              <a:avLst/>
              <a:gdLst/>
              <a:ahLst/>
              <a:cxnLst/>
              <a:rect l="l" t="t" r="r" b="b"/>
              <a:pathLst>
                <a:path w="764" h="212" extrusionOk="0">
                  <a:moveTo>
                    <a:pt x="550" y="0"/>
                  </a:moveTo>
                  <a:cubicBezTo>
                    <a:pt x="347" y="0"/>
                    <a:pt x="130" y="62"/>
                    <a:pt x="1" y="212"/>
                  </a:cubicBezTo>
                  <a:cubicBezTo>
                    <a:pt x="101" y="162"/>
                    <a:pt x="163" y="162"/>
                    <a:pt x="263" y="162"/>
                  </a:cubicBezTo>
                  <a:cubicBezTo>
                    <a:pt x="297" y="159"/>
                    <a:pt x="331" y="158"/>
                    <a:pt x="365" y="158"/>
                  </a:cubicBezTo>
                  <a:cubicBezTo>
                    <a:pt x="425" y="158"/>
                    <a:pt x="485" y="161"/>
                    <a:pt x="544" y="161"/>
                  </a:cubicBezTo>
                  <a:cubicBezTo>
                    <a:pt x="597" y="161"/>
                    <a:pt x="650" y="159"/>
                    <a:pt x="701" y="149"/>
                  </a:cubicBezTo>
                  <a:cubicBezTo>
                    <a:pt x="763" y="137"/>
                    <a:pt x="763" y="37"/>
                    <a:pt x="701" y="12"/>
                  </a:cubicBezTo>
                  <a:cubicBezTo>
                    <a:pt x="653" y="4"/>
                    <a:pt x="602" y="0"/>
                    <a:pt x="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5" name="Google Shape;5855;p16"/>
            <p:cNvSpPr/>
            <p:nvPr/>
          </p:nvSpPr>
          <p:spPr>
            <a:xfrm>
              <a:off x="6306200" y="2100725"/>
              <a:ext cx="19400" cy="5125"/>
            </a:xfrm>
            <a:custGeom>
              <a:avLst/>
              <a:gdLst/>
              <a:ahLst/>
              <a:cxnLst/>
              <a:rect l="l" t="t" r="r" b="b"/>
              <a:pathLst>
                <a:path w="776" h="205" extrusionOk="0">
                  <a:moveTo>
                    <a:pt x="492" y="0"/>
                  </a:moveTo>
                  <a:cubicBezTo>
                    <a:pt x="303" y="0"/>
                    <a:pt x="101" y="48"/>
                    <a:pt x="1" y="204"/>
                  </a:cubicBezTo>
                  <a:cubicBezTo>
                    <a:pt x="70" y="154"/>
                    <a:pt x="151" y="142"/>
                    <a:pt x="235" y="142"/>
                  </a:cubicBezTo>
                  <a:cubicBezTo>
                    <a:pt x="319" y="142"/>
                    <a:pt x="407" y="154"/>
                    <a:pt x="488" y="154"/>
                  </a:cubicBezTo>
                  <a:lnTo>
                    <a:pt x="463" y="154"/>
                  </a:lnTo>
                  <a:cubicBezTo>
                    <a:pt x="517" y="154"/>
                    <a:pt x="580" y="173"/>
                    <a:pt x="639" y="173"/>
                  </a:cubicBezTo>
                  <a:cubicBezTo>
                    <a:pt x="675" y="173"/>
                    <a:pt x="709" y="166"/>
                    <a:pt x="738" y="142"/>
                  </a:cubicBezTo>
                  <a:cubicBezTo>
                    <a:pt x="776" y="104"/>
                    <a:pt x="751" y="29"/>
                    <a:pt x="688" y="17"/>
                  </a:cubicBezTo>
                  <a:cubicBezTo>
                    <a:pt x="628" y="7"/>
                    <a:pt x="561" y="0"/>
                    <a:pt x="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6" name="Google Shape;5856;p16"/>
            <p:cNvSpPr/>
            <p:nvPr/>
          </p:nvSpPr>
          <p:spPr>
            <a:xfrm>
              <a:off x="6306200" y="2097325"/>
              <a:ext cx="11600" cy="4150"/>
            </a:xfrm>
            <a:custGeom>
              <a:avLst/>
              <a:gdLst/>
              <a:ahLst/>
              <a:cxnLst/>
              <a:rect l="l" t="t" r="r" b="b"/>
              <a:pathLst>
                <a:path w="464" h="166" extrusionOk="0">
                  <a:moveTo>
                    <a:pt x="371" y="0"/>
                  </a:moveTo>
                  <a:cubicBezTo>
                    <a:pt x="230" y="0"/>
                    <a:pt x="67" y="44"/>
                    <a:pt x="1" y="165"/>
                  </a:cubicBezTo>
                  <a:cubicBezTo>
                    <a:pt x="71" y="116"/>
                    <a:pt x="154" y="110"/>
                    <a:pt x="235" y="110"/>
                  </a:cubicBezTo>
                  <a:cubicBezTo>
                    <a:pt x="258" y="110"/>
                    <a:pt x="282" y="111"/>
                    <a:pt x="305" y="111"/>
                  </a:cubicBezTo>
                  <a:cubicBezTo>
                    <a:pt x="343" y="111"/>
                    <a:pt x="379" y="109"/>
                    <a:pt x="413" y="103"/>
                  </a:cubicBezTo>
                  <a:cubicBezTo>
                    <a:pt x="463" y="90"/>
                    <a:pt x="463" y="28"/>
                    <a:pt x="426" y="3"/>
                  </a:cubicBezTo>
                  <a:cubicBezTo>
                    <a:pt x="408" y="1"/>
                    <a:pt x="390"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7" name="Google Shape;5857;p16"/>
            <p:cNvSpPr/>
            <p:nvPr/>
          </p:nvSpPr>
          <p:spPr>
            <a:xfrm>
              <a:off x="6319950" y="2124425"/>
              <a:ext cx="64375" cy="60175"/>
            </a:xfrm>
            <a:custGeom>
              <a:avLst/>
              <a:gdLst/>
              <a:ahLst/>
              <a:cxnLst/>
              <a:rect l="l" t="t" r="r" b="b"/>
              <a:pathLst>
                <a:path w="2575" h="2407" extrusionOk="0">
                  <a:moveTo>
                    <a:pt x="1305" y="311"/>
                  </a:moveTo>
                  <a:lnTo>
                    <a:pt x="1305" y="311"/>
                  </a:lnTo>
                  <a:cubicBezTo>
                    <a:pt x="1312" y="314"/>
                    <a:pt x="1319" y="316"/>
                    <a:pt x="1325" y="318"/>
                  </a:cubicBezTo>
                  <a:cubicBezTo>
                    <a:pt x="1319" y="318"/>
                    <a:pt x="1312" y="315"/>
                    <a:pt x="1305" y="311"/>
                  </a:cubicBezTo>
                  <a:close/>
                  <a:moveTo>
                    <a:pt x="865" y="1"/>
                  </a:moveTo>
                  <a:cubicBezTo>
                    <a:pt x="644" y="1"/>
                    <a:pt x="424" y="44"/>
                    <a:pt x="226" y="143"/>
                  </a:cubicBezTo>
                  <a:cubicBezTo>
                    <a:pt x="302" y="128"/>
                    <a:pt x="379" y="122"/>
                    <a:pt x="456" y="122"/>
                  </a:cubicBezTo>
                  <a:cubicBezTo>
                    <a:pt x="750" y="122"/>
                    <a:pt x="1037" y="219"/>
                    <a:pt x="1289" y="306"/>
                  </a:cubicBezTo>
                  <a:lnTo>
                    <a:pt x="1289" y="306"/>
                  </a:lnTo>
                  <a:cubicBezTo>
                    <a:pt x="1289" y="306"/>
                    <a:pt x="1288" y="306"/>
                    <a:pt x="1288" y="306"/>
                  </a:cubicBezTo>
                  <a:cubicBezTo>
                    <a:pt x="1082" y="263"/>
                    <a:pt x="874" y="242"/>
                    <a:pt x="666" y="242"/>
                  </a:cubicBezTo>
                  <a:cubicBezTo>
                    <a:pt x="443" y="242"/>
                    <a:pt x="220" y="267"/>
                    <a:pt x="1" y="318"/>
                  </a:cubicBezTo>
                  <a:cubicBezTo>
                    <a:pt x="488" y="331"/>
                    <a:pt x="1000" y="506"/>
                    <a:pt x="1350" y="643"/>
                  </a:cubicBezTo>
                  <a:cubicBezTo>
                    <a:pt x="1072" y="574"/>
                    <a:pt x="778" y="536"/>
                    <a:pt x="493" y="536"/>
                  </a:cubicBezTo>
                  <a:cubicBezTo>
                    <a:pt x="420" y="536"/>
                    <a:pt x="347" y="538"/>
                    <a:pt x="276" y="543"/>
                  </a:cubicBezTo>
                  <a:cubicBezTo>
                    <a:pt x="638" y="606"/>
                    <a:pt x="900" y="743"/>
                    <a:pt x="1238" y="881"/>
                  </a:cubicBezTo>
                  <a:cubicBezTo>
                    <a:pt x="1325" y="918"/>
                    <a:pt x="1400" y="943"/>
                    <a:pt x="1475" y="968"/>
                  </a:cubicBezTo>
                  <a:cubicBezTo>
                    <a:pt x="1125" y="918"/>
                    <a:pt x="763" y="856"/>
                    <a:pt x="401" y="818"/>
                  </a:cubicBezTo>
                  <a:lnTo>
                    <a:pt x="401" y="818"/>
                  </a:lnTo>
                  <a:cubicBezTo>
                    <a:pt x="850" y="956"/>
                    <a:pt x="1213" y="1156"/>
                    <a:pt x="1675" y="1268"/>
                  </a:cubicBezTo>
                  <a:cubicBezTo>
                    <a:pt x="1638" y="1270"/>
                    <a:pt x="1599" y="1270"/>
                    <a:pt x="1560" y="1270"/>
                  </a:cubicBezTo>
                  <a:cubicBezTo>
                    <a:pt x="1285" y="1270"/>
                    <a:pt x="972" y="1232"/>
                    <a:pt x="688" y="1156"/>
                  </a:cubicBezTo>
                  <a:lnTo>
                    <a:pt x="688" y="1156"/>
                  </a:lnTo>
                  <a:cubicBezTo>
                    <a:pt x="1025" y="1343"/>
                    <a:pt x="1413" y="1505"/>
                    <a:pt x="1800" y="1505"/>
                  </a:cubicBezTo>
                  <a:cubicBezTo>
                    <a:pt x="1738" y="1518"/>
                    <a:pt x="1625" y="1555"/>
                    <a:pt x="1600" y="1555"/>
                  </a:cubicBezTo>
                  <a:cubicBezTo>
                    <a:pt x="1526" y="1567"/>
                    <a:pt x="1455" y="1572"/>
                    <a:pt x="1387" y="1572"/>
                  </a:cubicBezTo>
                  <a:cubicBezTo>
                    <a:pt x="1154" y="1572"/>
                    <a:pt x="945" y="1509"/>
                    <a:pt x="713" y="1393"/>
                  </a:cubicBezTo>
                  <a:lnTo>
                    <a:pt x="713" y="1393"/>
                  </a:lnTo>
                  <a:cubicBezTo>
                    <a:pt x="938" y="1605"/>
                    <a:pt x="1225" y="1768"/>
                    <a:pt x="1525" y="1793"/>
                  </a:cubicBezTo>
                  <a:cubicBezTo>
                    <a:pt x="1488" y="1805"/>
                    <a:pt x="1463" y="1805"/>
                    <a:pt x="1438" y="1805"/>
                  </a:cubicBezTo>
                  <a:cubicBezTo>
                    <a:pt x="1402" y="1810"/>
                    <a:pt x="1367" y="1812"/>
                    <a:pt x="1333" y="1812"/>
                  </a:cubicBezTo>
                  <a:cubicBezTo>
                    <a:pt x="1171" y="1812"/>
                    <a:pt x="1015" y="1767"/>
                    <a:pt x="850" y="1705"/>
                  </a:cubicBezTo>
                  <a:lnTo>
                    <a:pt x="850" y="1705"/>
                  </a:lnTo>
                  <a:cubicBezTo>
                    <a:pt x="1042" y="1841"/>
                    <a:pt x="1290" y="1951"/>
                    <a:pt x="1525" y="1951"/>
                  </a:cubicBezTo>
                  <a:cubicBezTo>
                    <a:pt x="1658" y="1951"/>
                    <a:pt x="1787" y="1916"/>
                    <a:pt x="1900" y="1830"/>
                  </a:cubicBezTo>
                  <a:lnTo>
                    <a:pt x="1900" y="1830"/>
                  </a:lnTo>
                  <a:cubicBezTo>
                    <a:pt x="1875" y="1868"/>
                    <a:pt x="1838" y="1905"/>
                    <a:pt x="1800" y="1943"/>
                  </a:cubicBezTo>
                  <a:cubicBezTo>
                    <a:pt x="1700" y="2018"/>
                    <a:pt x="1575" y="2030"/>
                    <a:pt x="1450" y="2030"/>
                  </a:cubicBezTo>
                  <a:cubicBezTo>
                    <a:pt x="1530" y="2053"/>
                    <a:pt x="1613" y="2068"/>
                    <a:pt x="1693" y="2068"/>
                  </a:cubicBezTo>
                  <a:cubicBezTo>
                    <a:pt x="1789" y="2068"/>
                    <a:pt x="1881" y="2047"/>
                    <a:pt x="1963" y="1993"/>
                  </a:cubicBezTo>
                  <a:cubicBezTo>
                    <a:pt x="2050" y="1918"/>
                    <a:pt x="2138" y="1843"/>
                    <a:pt x="2213" y="1755"/>
                  </a:cubicBezTo>
                  <a:lnTo>
                    <a:pt x="2213" y="1755"/>
                  </a:lnTo>
                  <a:cubicBezTo>
                    <a:pt x="2175" y="1843"/>
                    <a:pt x="2125" y="1930"/>
                    <a:pt x="2050" y="1993"/>
                  </a:cubicBezTo>
                  <a:cubicBezTo>
                    <a:pt x="1925" y="2118"/>
                    <a:pt x="1750" y="2155"/>
                    <a:pt x="1575" y="2180"/>
                  </a:cubicBezTo>
                  <a:cubicBezTo>
                    <a:pt x="1632" y="2189"/>
                    <a:pt x="1690" y="2194"/>
                    <a:pt x="1747" y="2194"/>
                  </a:cubicBezTo>
                  <a:cubicBezTo>
                    <a:pt x="1929" y="2194"/>
                    <a:pt x="2105" y="2147"/>
                    <a:pt x="2238" y="2043"/>
                  </a:cubicBezTo>
                  <a:lnTo>
                    <a:pt x="2238" y="2043"/>
                  </a:lnTo>
                  <a:cubicBezTo>
                    <a:pt x="2200" y="2105"/>
                    <a:pt x="2125" y="2180"/>
                    <a:pt x="2100" y="2193"/>
                  </a:cubicBezTo>
                  <a:cubicBezTo>
                    <a:pt x="2032" y="2278"/>
                    <a:pt x="1912" y="2322"/>
                    <a:pt x="1787" y="2322"/>
                  </a:cubicBezTo>
                  <a:cubicBezTo>
                    <a:pt x="1728" y="2322"/>
                    <a:pt x="1669" y="2313"/>
                    <a:pt x="1613" y="2293"/>
                  </a:cubicBezTo>
                  <a:lnTo>
                    <a:pt x="1613" y="2293"/>
                  </a:lnTo>
                  <a:cubicBezTo>
                    <a:pt x="1715" y="2350"/>
                    <a:pt x="1828" y="2407"/>
                    <a:pt x="1942" y="2407"/>
                  </a:cubicBezTo>
                  <a:cubicBezTo>
                    <a:pt x="1953" y="2407"/>
                    <a:pt x="1964" y="2406"/>
                    <a:pt x="1975" y="2405"/>
                  </a:cubicBezTo>
                  <a:cubicBezTo>
                    <a:pt x="2150" y="2368"/>
                    <a:pt x="2313" y="2268"/>
                    <a:pt x="2425" y="2130"/>
                  </a:cubicBezTo>
                  <a:cubicBezTo>
                    <a:pt x="2463" y="2043"/>
                    <a:pt x="2525" y="1868"/>
                    <a:pt x="2438" y="1805"/>
                  </a:cubicBezTo>
                  <a:cubicBezTo>
                    <a:pt x="2488" y="1693"/>
                    <a:pt x="2575" y="1505"/>
                    <a:pt x="2400" y="1493"/>
                  </a:cubicBezTo>
                  <a:lnTo>
                    <a:pt x="2388" y="1493"/>
                  </a:lnTo>
                  <a:cubicBezTo>
                    <a:pt x="2400" y="1468"/>
                    <a:pt x="2413" y="1455"/>
                    <a:pt x="2425" y="1430"/>
                  </a:cubicBezTo>
                  <a:cubicBezTo>
                    <a:pt x="2425" y="1368"/>
                    <a:pt x="2375" y="1318"/>
                    <a:pt x="2313" y="1305"/>
                  </a:cubicBezTo>
                  <a:cubicBezTo>
                    <a:pt x="2313" y="1218"/>
                    <a:pt x="2300" y="1118"/>
                    <a:pt x="2263" y="1006"/>
                  </a:cubicBezTo>
                  <a:cubicBezTo>
                    <a:pt x="2288" y="956"/>
                    <a:pt x="2288" y="893"/>
                    <a:pt x="2238" y="843"/>
                  </a:cubicBezTo>
                  <a:cubicBezTo>
                    <a:pt x="2197" y="797"/>
                    <a:pt x="2151" y="777"/>
                    <a:pt x="2108" y="777"/>
                  </a:cubicBezTo>
                  <a:cubicBezTo>
                    <a:pt x="2059" y="777"/>
                    <a:pt x="2014" y="803"/>
                    <a:pt x="1988" y="843"/>
                  </a:cubicBezTo>
                  <a:cubicBezTo>
                    <a:pt x="1938" y="818"/>
                    <a:pt x="1875" y="793"/>
                    <a:pt x="1825" y="781"/>
                  </a:cubicBezTo>
                  <a:cubicBezTo>
                    <a:pt x="1900" y="743"/>
                    <a:pt x="1950" y="656"/>
                    <a:pt x="1925" y="568"/>
                  </a:cubicBezTo>
                  <a:cubicBezTo>
                    <a:pt x="1863" y="443"/>
                    <a:pt x="1713" y="406"/>
                    <a:pt x="1563" y="368"/>
                  </a:cubicBezTo>
                  <a:cubicBezTo>
                    <a:pt x="1600" y="343"/>
                    <a:pt x="1638" y="306"/>
                    <a:pt x="1638" y="256"/>
                  </a:cubicBezTo>
                  <a:cubicBezTo>
                    <a:pt x="1638" y="143"/>
                    <a:pt x="1525" y="131"/>
                    <a:pt x="1438" y="93"/>
                  </a:cubicBezTo>
                  <a:cubicBezTo>
                    <a:pt x="1256" y="35"/>
                    <a:pt x="1060"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8" name="Google Shape;5858;p16"/>
            <p:cNvSpPr/>
            <p:nvPr/>
          </p:nvSpPr>
          <p:spPr>
            <a:xfrm>
              <a:off x="6326825" y="2118350"/>
              <a:ext cx="29250" cy="7275"/>
            </a:xfrm>
            <a:custGeom>
              <a:avLst/>
              <a:gdLst/>
              <a:ahLst/>
              <a:cxnLst/>
              <a:rect l="l" t="t" r="r" b="b"/>
              <a:pathLst>
                <a:path w="1170" h="291" extrusionOk="0">
                  <a:moveTo>
                    <a:pt x="450" y="1"/>
                  </a:moveTo>
                  <a:cubicBezTo>
                    <a:pt x="294" y="1"/>
                    <a:pt x="140" y="24"/>
                    <a:pt x="1" y="86"/>
                  </a:cubicBezTo>
                  <a:cubicBezTo>
                    <a:pt x="27" y="84"/>
                    <a:pt x="53" y="84"/>
                    <a:pt x="80" y="84"/>
                  </a:cubicBezTo>
                  <a:cubicBezTo>
                    <a:pt x="401" y="84"/>
                    <a:pt x="713" y="217"/>
                    <a:pt x="1025" y="286"/>
                  </a:cubicBezTo>
                  <a:cubicBezTo>
                    <a:pt x="1035" y="289"/>
                    <a:pt x="1044" y="290"/>
                    <a:pt x="1052" y="290"/>
                  </a:cubicBezTo>
                  <a:cubicBezTo>
                    <a:pt x="1125" y="290"/>
                    <a:pt x="1170" y="203"/>
                    <a:pt x="1125" y="136"/>
                  </a:cubicBezTo>
                  <a:cubicBezTo>
                    <a:pt x="1038" y="49"/>
                    <a:pt x="863" y="49"/>
                    <a:pt x="738" y="24"/>
                  </a:cubicBezTo>
                  <a:cubicBezTo>
                    <a:pt x="643" y="10"/>
                    <a:pt x="546" y="1"/>
                    <a:pt x="4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9" name="Google Shape;5859;p16"/>
            <p:cNvSpPr/>
            <p:nvPr/>
          </p:nvSpPr>
          <p:spPr>
            <a:xfrm>
              <a:off x="6331825" y="2113275"/>
              <a:ext cx="18775" cy="4750"/>
            </a:xfrm>
            <a:custGeom>
              <a:avLst/>
              <a:gdLst/>
              <a:ahLst/>
              <a:cxnLst/>
              <a:rect l="l" t="t" r="r" b="b"/>
              <a:pathLst>
                <a:path w="751" h="190" extrusionOk="0">
                  <a:moveTo>
                    <a:pt x="240" y="1"/>
                  </a:moveTo>
                  <a:cubicBezTo>
                    <a:pt x="157" y="1"/>
                    <a:pt x="76" y="11"/>
                    <a:pt x="1" y="39"/>
                  </a:cubicBezTo>
                  <a:cubicBezTo>
                    <a:pt x="11" y="39"/>
                    <a:pt x="22" y="39"/>
                    <a:pt x="32" y="39"/>
                  </a:cubicBezTo>
                  <a:cubicBezTo>
                    <a:pt x="246" y="39"/>
                    <a:pt x="449" y="154"/>
                    <a:pt x="663" y="189"/>
                  </a:cubicBezTo>
                  <a:cubicBezTo>
                    <a:pt x="700" y="189"/>
                    <a:pt x="725" y="177"/>
                    <a:pt x="738" y="139"/>
                  </a:cubicBezTo>
                  <a:cubicBezTo>
                    <a:pt x="750" y="77"/>
                    <a:pt x="688" y="64"/>
                    <a:pt x="638" y="52"/>
                  </a:cubicBezTo>
                  <a:cubicBezTo>
                    <a:pt x="514" y="29"/>
                    <a:pt x="375" y="1"/>
                    <a:pt x="2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0" name="Google Shape;5860;p16"/>
            <p:cNvSpPr/>
            <p:nvPr/>
          </p:nvSpPr>
          <p:spPr>
            <a:xfrm>
              <a:off x="6304025" y="2141125"/>
              <a:ext cx="27375" cy="16225"/>
            </a:xfrm>
            <a:custGeom>
              <a:avLst/>
              <a:gdLst/>
              <a:ahLst/>
              <a:cxnLst/>
              <a:rect l="l" t="t" r="r" b="b"/>
              <a:pathLst>
                <a:path w="1095" h="649" extrusionOk="0">
                  <a:moveTo>
                    <a:pt x="0" y="0"/>
                  </a:moveTo>
                  <a:cubicBezTo>
                    <a:pt x="200" y="150"/>
                    <a:pt x="475" y="250"/>
                    <a:pt x="688" y="325"/>
                  </a:cubicBezTo>
                  <a:cubicBezTo>
                    <a:pt x="550" y="300"/>
                    <a:pt x="413" y="275"/>
                    <a:pt x="275" y="250"/>
                  </a:cubicBezTo>
                  <a:lnTo>
                    <a:pt x="275" y="250"/>
                  </a:lnTo>
                  <a:cubicBezTo>
                    <a:pt x="588" y="400"/>
                    <a:pt x="813" y="513"/>
                    <a:pt x="975" y="637"/>
                  </a:cubicBezTo>
                  <a:cubicBezTo>
                    <a:pt x="986" y="645"/>
                    <a:pt x="997" y="649"/>
                    <a:pt x="1009" y="649"/>
                  </a:cubicBezTo>
                  <a:cubicBezTo>
                    <a:pt x="1052" y="649"/>
                    <a:pt x="1095" y="602"/>
                    <a:pt x="1075" y="563"/>
                  </a:cubicBezTo>
                  <a:cubicBezTo>
                    <a:pt x="1063" y="525"/>
                    <a:pt x="1025" y="500"/>
                    <a:pt x="1000" y="475"/>
                  </a:cubicBezTo>
                  <a:cubicBezTo>
                    <a:pt x="975" y="450"/>
                    <a:pt x="938" y="438"/>
                    <a:pt x="913" y="413"/>
                  </a:cubicBezTo>
                  <a:cubicBezTo>
                    <a:pt x="1000" y="413"/>
                    <a:pt x="1063" y="313"/>
                    <a:pt x="963" y="225"/>
                  </a:cubicBezTo>
                  <a:cubicBezTo>
                    <a:pt x="663" y="88"/>
                    <a:pt x="300"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1" name="Google Shape;5861;p16"/>
            <p:cNvSpPr/>
            <p:nvPr/>
          </p:nvSpPr>
          <p:spPr>
            <a:xfrm>
              <a:off x="6315575" y="2151750"/>
              <a:ext cx="17325" cy="12925"/>
            </a:xfrm>
            <a:custGeom>
              <a:avLst/>
              <a:gdLst/>
              <a:ahLst/>
              <a:cxnLst/>
              <a:rect l="l" t="t" r="r" b="b"/>
              <a:pathLst>
                <a:path w="693" h="517" extrusionOk="0">
                  <a:moveTo>
                    <a:pt x="1" y="0"/>
                  </a:moveTo>
                  <a:lnTo>
                    <a:pt x="1" y="0"/>
                  </a:lnTo>
                  <a:cubicBezTo>
                    <a:pt x="201" y="138"/>
                    <a:pt x="376" y="312"/>
                    <a:pt x="551" y="500"/>
                  </a:cubicBezTo>
                  <a:cubicBezTo>
                    <a:pt x="565" y="511"/>
                    <a:pt x="580" y="516"/>
                    <a:pt x="595" y="516"/>
                  </a:cubicBezTo>
                  <a:cubicBezTo>
                    <a:pt x="646" y="516"/>
                    <a:pt x="692" y="458"/>
                    <a:pt x="663" y="400"/>
                  </a:cubicBezTo>
                  <a:cubicBezTo>
                    <a:pt x="501" y="200"/>
                    <a:pt x="238" y="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2" name="Google Shape;5862;p16"/>
            <p:cNvSpPr/>
            <p:nvPr/>
          </p:nvSpPr>
          <p:spPr>
            <a:xfrm>
              <a:off x="6317150" y="2155500"/>
              <a:ext cx="13450" cy="18750"/>
            </a:xfrm>
            <a:custGeom>
              <a:avLst/>
              <a:gdLst/>
              <a:ahLst/>
              <a:cxnLst/>
              <a:rect l="l" t="t" r="r" b="b"/>
              <a:pathLst>
                <a:path w="538" h="750" extrusionOk="0">
                  <a:moveTo>
                    <a:pt x="0" y="0"/>
                  </a:moveTo>
                  <a:cubicBezTo>
                    <a:pt x="75" y="50"/>
                    <a:pt x="150" y="137"/>
                    <a:pt x="175" y="175"/>
                  </a:cubicBezTo>
                  <a:cubicBezTo>
                    <a:pt x="263" y="275"/>
                    <a:pt x="325" y="387"/>
                    <a:pt x="400" y="487"/>
                  </a:cubicBezTo>
                  <a:cubicBezTo>
                    <a:pt x="288" y="350"/>
                    <a:pt x="88" y="212"/>
                    <a:pt x="50" y="200"/>
                  </a:cubicBezTo>
                  <a:lnTo>
                    <a:pt x="50" y="200"/>
                  </a:lnTo>
                  <a:cubicBezTo>
                    <a:pt x="125" y="287"/>
                    <a:pt x="200" y="387"/>
                    <a:pt x="275" y="487"/>
                  </a:cubicBezTo>
                  <a:cubicBezTo>
                    <a:pt x="175" y="425"/>
                    <a:pt x="88" y="362"/>
                    <a:pt x="50" y="350"/>
                  </a:cubicBezTo>
                  <a:lnTo>
                    <a:pt x="50" y="350"/>
                  </a:lnTo>
                  <a:cubicBezTo>
                    <a:pt x="175" y="475"/>
                    <a:pt x="275" y="625"/>
                    <a:pt x="413" y="750"/>
                  </a:cubicBezTo>
                  <a:cubicBezTo>
                    <a:pt x="463" y="737"/>
                    <a:pt x="488" y="725"/>
                    <a:pt x="475" y="687"/>
                  </a:cubicBezTo>
                  <a:cubicBezTo>
                    <a:pt x="538" y="675"/>
                    <a:pt x="513" y="612"/>
                    <a:pt x="438" y="525"/>
                  </a:cubicBezTo>
                  <a:lnTo>
                    <a:pt x="438" y="525"/>
                  </a:lnTo>
                  <a:cubicBezTo>
                    <a:pt x="446" y="530"/>
                    <a:pt x="455" y="533"/>
                    <a:pt x="465" y="533"/>
                  </a:cubicBezTo>
                  <a:cubicBezTo>
                    <a:pt x="499" y="533"/>
                    <a:pt x="538" y="501"/>
                    <a:pt x="538" y="462"/>
                  </a:cubicBezTo>
                  <a:cubicBezTo>
                    <a:pt x="438" y="250"/>
                    <a:pt x="213" y="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3" name="Google Shape;5863;p16"/>
            <p:cNvSpPr/>
            <p:nvPr/>
          </p:nvSpPr>
          <p:spPr>
            <a:xfrm>
              <a:off x="6314325" y="2172550"/>
              <a:ext cx="43950" cy="35775"/>
            </a:xfrm>
            <a:custGeom>
              <a:avLst/>
              <a:gdLst/>
              <a:ahLst/>
              <a:cxnLst/>
              <a:rect l="l" t="t" r="r" b="b"/>
              <a:pathLst>
                <a:path w="1758" h="1431" extrusionOk="0">
                  <a:moveTo>
                    <a:pt x="1563" y="730"/>
                  </a:moveTo>
                  <a:lnTo>
                    <a:pt x="1563" y="730"/>
                  </a:lnTo>
                  <a:cubicBezTo>
                    <a:pt x="1569" y="730"/>
                    <a:pt x="1572" y="733"/>
                    <a:pt x="1575" y="736"/>
                  </a:cubicBezTo>
                  <a:lnTo>
                    <a:pt x="1575" y="736"/>
                  </a:lnTo>
                  <a:cubicBezTo>
                    <a:pt x="1571" y="734"/>
                    <a:pt x="1567" y="732"/>
                    <a:pt x="1563" y="730"/>
                  </a:cubicBezTo>
                  <a:close/>
                  <a:moveTo>
                    <a:pt x="966" y="390"/>
                  </a:moveTo>
                  <a:cubicBezTo>
                    <a:pt x="906" y="390"/>
                    <a:pt x="846" y="395"/>
                    <a:pt x="788" y="405"/>
                  </a:cubicBezTo>
                  <a:cubicBezTo>
                    <a:pt x="988" y="443"/>
                    <a:pt x="1138" y="493"/>
                    <a:pt x="1325" y="605"/>
                  </a:cubicBezTo>
                  <a:cubicBezTo>
                    <a:pt x="1363" y="630"/>
                    <a:pt x="1413" y="655"/>
                    <a:pt x="1450" y="693"/>
                  </a:cubicBezTo>
                  <a:cubicBezTo>
                    <a:pt x="1290" y="627"/>
                    <a:pt x="1123" y="575"/>
                    <a:pt x="959" y="575"/>
                  </a:cubicBezTo>
                  <a:cubicBezTo>
                    <a:pt x="906" y="575"/>
                    <a:pt x="853" y="580"/>
                    <a:pt x="801" y="593"/>
                  </a:cubicBezTo>
                  <a:cubicBezTo>
                    <a:pt x="1088" y="630"/>
                    <a:pt x="1338" y="830"/>
                    <a:pt x="1600" y="930"/>
                  </a:cubicBezTo>
                  <a:cubicBezTo>
                    <a:pt x="1614" y="939"/>
                    <a:pt x="1630" y="943"/>
                    <a:pt x="1646" y="943"/>
                  </a:cubicBezTo>
                  <a:cubicBezTo>
                    <a:pt x="1676" y="943"/>
                    <a:pt x="1705" y="929"/>
                    <a:pt x="1713" y="905"/>
                  </a:cubicBezTo>
                  <a:cubicBezTo>
                    <a:pt x="1757" y="816"/>
                    <a:pt x="1663" y="776"/>
                    <a:pt x="1588" y="742"/>
                  </a:cubicBezTo>
                  <a:lnTo>
                    <a:pt x="1588" y="742"/>
                  </a:lnTo>
                  <a:cubicBezTo>
                    <a:pt x="1638" y="717"/>
                    <a:pt x="1663" y="667"/>
                    <a:pt x="1638" y="618"/>
                  </a:cubicBezTo>
                  <a:cubicBezTo>
                    <a:pt x="1448" y="468"/>
                    <a:pt x="1203" y="390"/>
                    <a:pt x="966" y="390"/>
                  </a:cubicBezTo>
                  <a:close/>
                  <a:moveTo>
                    <a:pt x="200" y="1"/>
                  </a:moveTo>
                  <a:cubicBezTo>
                    <a:pt x="149" y="1"/>
                    <a:pt x="102" y="13"/>
                    <a:pt x="63" y="43"/>
                  </a:cubicBezTo>
                  <a:cubicBezTo>
                    <a:pt x="82" y="36"/>
                    <a:pt x="102" y="33"/>
                    <a:pt x="123" y="33"/>
                  </a:cubicBezTo>
                  <a:cubicBezTo>
                    <a:pt x="247" y="33"/>
                    <a:pt x="383" y="150"/>
                    <a:pt x="426" y="193"/>
                  </a:cubicBezTo>
                  <a:cubicBezTo>
                    <a:pt x="488" y="280"/>
                    <a:pt x="513" y="343"/>
                    <a:pt x="551" y="418"/>
                  </a:cubicBezTo>
                  <a:cubicBezTo>
                    <a:pt x="438" y="268"/>
                    <a:pt x="301" y="155"/>
                    <a:pt x="138" y="155"/>
                  </a:cubicBezTo>
                  <a:cubicBezTo>
                    <a:pt x="263" y="168"/>
                    <a:pt x="351" y="305"/>
                    <a:pt x="413" y="405"/>
                  </a:cubicBezTo>
                  <a:cubicBezTo>
                    <a:pt x="301" y="343"/>
                    <a:pt x="188" y="305"/>
                    <a:pt x="151" y="293"/>
                  </a:cubicBezTo>
                  <a:lnTo>
                    <a:pt x="151" y="293"/>
                  </a:lnTo>
                  <a:cubicBezTo>
                    <a:pt x="288" y="380"/>
                    <a:pt x="388" y="493"/>
                    <a:pt x="501" y="605"/>
                  </a:cubicBezTo>
                  <a:cubicBezTo>
                    <a:pt x="413" y="555"/>
                    <a:pt x="326" y="518"/>
                    <a:pt x="238" y="480"/>
                  </a:cubicBezTo>
                  <a:lnTo>
                    <a:pt x="238" y="480"/>
                  </a:lnTo>
                  <a:cubicBezTo>
                    <a:pt x="351" y="568"/>
                    <a:pt x="451" y="680"/>
                    <a:pt x="551" y="780"/>
                  </a:cubicBezTo>
                  <a:cubicBezTo>
                    <a:pt x="563" y="805"/>
                    <a:pt x="563" y="818"/>
                    <a:pt x="576" y="830"/>
                  </a:cubicBezTo>
                  <a:cubicBezTo>
                    <a:pt x="463" y="755"/>
                    <a:pt x="363" y="693"/>
                    <a:pt x="238" y="630"/>
                  </a:cubicBezTo>
                  <a:lnTo>
                    <a:pt x="238" y="630"/>
                  </a:lnTo>
                  <a:cubicBezTo>
                    <a:pt x="363" y="730"/>
                    <a:pt x="463" y="868"/>
                    <a:pt x="563" y="980"/>
                  </a:cubicBezTo>
                  <a:cubicBezTo>
                    <a:pt x="451" y="943"/>
                    <a:pt x="326" y="893"/>
                    <a:pt x="226" y="818"/>
                  </a:cubicBezTo>
                  <a:lnTo>
                    <a:pt x="226" y="818"/>
                  </a:lnTo>
                  <a:cubicBezTo>
                    <a:pt x="301" y="943"/>
                    <a:pt x="426" y="1030"/>
                    <a:pt x="563" y="1093"/>
                  </a:cubicBezTo>
                  <a:cubicBezTo>
                    <a:pt x="426" y="1093"/>
                    <a:pt x="276" y="1068"/>
                    <a:pt x="176" y="968"/>
                  </a:cubicBezTo>
                  <a:lnTo>
                    <a:pt x="176" y="968"/>
                  </a:lnTo>
                  <a:cubicBezTo>
                    <a:pt x="226" y="1055"/>
                    <a:pt x="301" y="1118"/>
                    <a:pt x="401" y="1155"/>
                  </a:cubicBezTo>
                  <a:cubicBezTo>
                    <a:pt x="380" y="1157"/>
                    <a:pt x="360" y="1158"/>
                    <a:pt x="340" y="1158"/>
                  </a:cubicBezTo>
                  <a:cubicBezTo>
                    <a:pt x="236" y="1158"/>
                    <a:pt x="134" y="1130"/>
                    <a:pt x="51" y="1068"/>
                  </a:cubicBezTo>
                  <a:lnTo>
                    <a:pt x="51" y="1068"/>
                  </a:lnTo>
                  <a:cubicBezTo>
                    <a:pt x="151" y="1217"/>
                    <a:pt x="338" y="1267"/>
                    <a:pt x="513" y="1280"/>
                  </a:cubicBezTo>
                  <a:cubicBezTo>
                    <a:pt x="474" y="1283"/>
                    <a:pt x="434" y="1284"/>
                    <a:pt x="395" y="1284"/>
                  </a:cubicBezTo>
                  <a:cubicBezTo>
                    <a:pt x="260" y="1284"/>
                    <a:pt x="127" y="1266"/>
                    <a:pt x="1" y="1217"/>
                  </a:cubicBezTo>
                  <a:lnTo>
                    <a:pt x="1" y="1217"/>
                  </a:lnTo>
                  <a:cubicBezTo>
                    <a:pt x="154" y="1335"/>
                    <a:pt x="341" y="1431"/>
                    <a:pt x="539" y="1431"/>
                  </a:cubicBezTo>
                  <a:cubicBezTo>
                    <a:pt x="551" y="1431"/>
                    <a:pt x="563" y="1431"/>
                    <a:pt x="576" y="1430"/>
                  </a:cubicBezTo>
                  <a:cubicBezTo>
                    <a:pt x="676" y="1417"/>
                    <a:pt x="813" y="1417"/>
                    <a:pt x="888" y="1342"/>
                  </a:cubicBezTo>
                  <a:cubicBezTo>
                    <a:pt x="910" y="1288"/>
                    <a:pt x="875" y="1225"/>
                    <a:pt x="825" y="1225"/>
                  </a:cubicBezTo>
                  <a:cubicBezTo>
                    <a:pt x="817" y="1225"/>
                    <a:pt x="809" y="1227"/>
                    <a:pt x="801" y="1230"/>
                  </a:cubicBezTo>
                  <a:lnTo>
                    <a:pt x="763" y="1230"/>
                  </a:lnTo>
                  <a:cubicBezTo>
                    <a:pt x="776" y="1230"/>
                    <a:pt x="801" y="1217"/>
                    <a:pt x="801" y="1205"/>
                  </a:cubicBezTo>
                  <a:cubicBezTo>
                    <a:pt x="813" y="1193"/>
                    <a:pt x="813" y="1180"/>
                    <a:pt x="813" y="1168"/>
                  </a:cubicBezTo>
                  <a:cubicBezTo>
                    <a:pt x="925" y="1168"/>
                    <a:pt x="900" y="1055"/>
                    <a:pt x="813" y="1005"/>
                  </a:cubicBezTo>
                  <a:lnTo>
                    <a:pt x="801" y="1005"/>
                  </a:lnTo>
                  <a:cubicBezTo>
                    <a:pt x="813" y="993"/>
                    <a:pt x="825" y="993"/>
                    <a:pt x="838" y="968"/>
                  </a:cubicBezTo>
                  <a:cubicBezTo>
                    <a:pt x="888" y="905"/>
                    <a:pt x="801" y="843"/>
                    <a:pt x="763" y="805"/>
                  </a:cubicBezTo>
                  <a:cubicBezTo>
                    <a:pt x="738" y="793"/>
                    <a:pt x="726" y="780"/>
                    <a:pt x="713" y="768"/>
                  </a:cubicBezTo>
                  <a:cubicBezTo>
                    <a:pt x="713" y="768"/>
                    <a:pt x="713" y="755"/>
                    <a:pt x="713" y="755"/>
                  </a:cubicBezTo>
                  <a:cubicBezTo>
                    <a:pt x="751" y="743"/>
                    <a:pt x="751" y="705"/>
                    <a:pt x="738" y="680"/>
                  </a:cubicBezTo>
                  <a:cubicBezTo>
                    <a:pt x="776" y="668"/>
                    <a:pt x="801" y="630"/>
                    <a:pt x="801" y="593"/>
                  </a:cubicBezTo>
                  <a:cubicBezTo>
                    <a:pt x="801" y="480"/>
                    <a:pt x="701" y="330"/>
                    <a:pt x="651" y="268"/>
                  </a:cubicBezTo>
                  <a:cubicBezTo>
                    <a:pt x="574" y="134"/>
                    <a:pt x="367" y="1"/>
                    <a:pt x="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4" name="Google Shape;5864;p16"/>
            <p:cNvSpPr/>
            <p:nvPr/>
          </p:nvSpPr>
          <p:spPr>
            <a:xfrm>
              <a:off x="6315575" y="2206400"/>
              <a:ext cx="19400" cy="7975"/>
            </a:xfrm>
            <a:custGeom>
              <a:avLst/>
              <a:gdLst/>
              <a:ahLst/>
              <a:cxnLst/>
              <a:rect l="l" t="t" r="r" b="b"/>
              <a:pathLst>
                <a:path w="776" h="319" extrusionOk="0">
                  <a:moveTo>
                    <a:pt x="1" y="1"/>
                  </a:moveTo>
                  <a:lnTo>
                    <a:pt x="1" y="1"/>
                  </a:lnTo>
                  <a:cubicBezTo>
                    <a:pt x="138" y="151"/>
                    <a:pt x="388" y="201"/>
                    <a:pt x="538" y="263"/>
                  </a:cubicBezTo>
                  <a:cubicBezTo>
                    <a:pt x="577" y="271"/>
                    <a:pt x="641" y="319"/>
                    <a:pt x="693" y="319"/>
                  </a:cubicBezTo>
                  <a:cubicBezTo>
                    <a:pt x="723" y="319"/>
                    <a:pt x="749" y="302"/>
                    <a:pt x="763" y="251"/>
                  </a:cubicBezTo>
                  <a:cubicBezTo>
                    <a:pt x="775" y="226"/>
                    <a:pt x="751" y="201"/>
                    <a:pt x="726" y="188"/>
                  </a:cubicBezTo>
                  <a:cubicBezTo>
                    <a:pt x="501" y="76"/>
                    <a:pt x="226"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5" name="Google Shape;5865;p16"/>
            <p:cNvSpPr/>
            <p:nvPr/>
          </p:nvSpPr>
          <p:spPr>
            <a:xfrm>
              <a:off x="6328700" y="2212975"/>
              <a:ext cx="650" cy="25"/>
            </a:xfrm>
            <a:custGeom>
              <a:avLst/>
              <a:gdLst/>
              <a:ahLst/>
              <a:cxnLst/>
              <a:rect l="l" t="t" r="r" b="b"/>
              <a:pathLst>
                <a:path w="26" h="1" extrusionOk="0">
                  <a:moveTo>
                    <a:pt x="26" y="0"/>
                  </a:moveTo>
                  <a:cubicBezTo>
                    <a:pt x="26" y="0"/>
                    <a:pt x="13" y="0"/>
                    <a:pt x="13" y="0"/>
                  </a:cubicBezTo>
                  <a:cubicBezTo>
                    <a:pt x="13" y="0"/>
                    <a:pt x="13" y="0"/>
                    <a:pt x="13" y="0"/>
                  </a:cubicBezTo>
                  <a:cubicBezTo>
                    <a:pt x="1" y="0"/>
                    <a:pt x="26"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6" name="Google Shape;5866;p16"/>
            <p:cNvSpPr/>
            <p:nvPr/>
          </p:nvSpPr>
          <p:spPr>
            <a:xfrm>
              <a:off x="6316825" y="2209225"/>
              <a:ext cx="17200" cy="12575"/>
            </a:xfrm>
            <a:custGeom>
              <a:avLst/>
              <a:gdLst/>
              <a:ahLst/>
              <a:cxnLst/>
              <a:rect l="l" t="t" r="r" b="b"/>
              <a:pathLst>
                <a:path w="688" h="503" extrusionOk="0">
                  <a:moveTo>
                    <a:pt x="1" y="0"/>
                  </a:moveTo>
                  <a:lnTo>
                    <a:pt x="1" y="0"/>
                  </a:lnTo>
                  <a:cubicBezTo>
                    <a:pt x="201" y="163"/>
                    <a:pt x="413" y="313"/>
                    <a:pt x="588" y="500"/>
                  </a:cubicBezTo>
                  <a:cubicBezTo>
                    <a:pt x="593" y="502"/>
                    <a:pt x="598" y="503"/>
                    <a:pt x="604" y="503"/>
                  </a:cubicBezTo>
                  <a:cubicBezTo>
                    <a:pt x="641" y="503"/>
                    <a:pt x="688" y="469"/>
                    <a:pt x="688" y="425"/>
                  </a:cubicBezTo>
                  <a:cubicBezTo>
                    <a:pt x="676" y="375"/>
                    <a:pt x="626" y="338"/>
                    <a:pt x="588" y="300"/>
                  </a:cubicBezTo>
                  <a:cubicBezTo>
                    <a:pt x="426" y="150"/>
                    <a:pt x="201" y="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7" name="Google Shape;5867;p16"/>
            <p:cNvSpPr/>
            <p:nvPr/>
          </p:nvSpPr>
          <p:spPr>
            <a:xfrm>
              <a:off x="6320900" y="2214225"/>
              <a:ext cx="12150" cy="12875"/>
            </a:xfrm>
            <a:custGeom>
              <a:avLst/>
              <a:gdLst/>
              <a:ahLst/>
              <a:cxnLst/>
              <a:rect l="l" t="t" r="r" b="b"/>
              <a:pathLst>
                <a:path w="486" h="515" extrusionOk="0">
                  <a:moveTo>
                    <a:pt x="0" y="0"/>
                  </a:moveTo>
                  <a:lnTo>
                    <a:pt x="0" y="0"/>
                  </a:lnTo>
                  <a:cubicBezTo>
                    <a:pt x="100" y="163"/>
                    <a:pt x="275" y="275"/>
                    <a:pt x="363" y="450"/>
                  </a:cubicBezTo>
                  <a:cubicBezTo>
                    <a:pt x="375" y="475"/>
                    <a:pt x="375" y="500"/>
                    <a:pt x="413" y="513"/>
                  </a:cubicBezTo>
                  <a:cubicBezTo>
                    <a:pt x="417" y="514"/>
                    <a:pt x="422" y="514"/>
                    <a:pt x="426" y="514"/>
                  </a:cubicBezTo>
                  <a:cubicBezTo>
                    <a:pt x="477" y="514"/>
                    <a:pt x="486" y="447"/>
                    <a:pt x="463" y="400"/>
                  </a:cubicBezTo>
                  <a:cubicBezTo>
                    <a:pt x="388" y="200"/>
                    <a:pt x="163"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8" name="Google Shape;5868;p16"/>
            <p:cNvSpPr/>
            <p:nvPr/>
          </p:nvSpPr>
          <p:spPr>
            <a:xfrm>
              <a:off x="6321825" y="2218275"/>
              <a:ext cx="8775" cy="15700"/>
            </a:xfrm>
            <a:custGeom>
              <a:avLst/>
              <a:gdLst/>
              <a:ahLst/>
              <a:cxnLst/>
              <a:rect l="l" t="t" r="r" b="b"/>
              <a:pathLst>
                <a:path w="351" h="628" extrusionOk="0">
                  <a:moveTo>
                    <a:pt x="38" y="1"/>
                  </a:moveTo>
                  <a:lnTo>
                    <a:pt x="38" y="1"/>
                  </a:lnTo>
                  <a:cubicBezTo>
                    <a:pt x="88" y="151"/>
                    <a:pt x="151" y="301"/>
                    <a:pt x="201" y="451"/>
                  </a:cubicBezTo>
                  <a:cubicBezTo>
                    <a:pt x="126" y="326"/>
                    <a:pt x="88" y="238"/>
                    <a:pt x="1" y="138"/>
                  </a:cubicBezTo>
                  <a:lnTo>
                    <a:pt x="1" y="138"/>
                  </a:lnTo>
                  <a:cubicBezTo>
                    <a:pt x="76" y="288"/>
                    <a:pt x="76" y="476"/>
                    <a:pt x="201" y="601"/>
                  </a:cubicBezTo>
                  <a:cubicBezTo>
                    <a:pt x="212" y="618"/>
                    <a:pt x="235" y="627"/>
                    <a:pt x="255" y="627"/>
                  </a:cubicBezTo>
                  <a:cubicBezTo>
                    <a:pt x="279" y="627"/>
                    <a:pt x="301" y="615"/>
                    <a:pt x="301" y="588"/>
                  </a:cubicBezTo>
                  <a:cubicBezTo>
                    <a:pt x="288" y="576"/>
                    <a:pt x="276" y="563"/>
                    <a:pt x="276" y="551"/>
                  </a:cubicBezTo>
                  <a:cubicBezTo>
                    <a:pt x="313" y="551"/>
                    <a:pt x="351" y="501"/>
                    <a:pt x="326" y="451"/>
                  </a:cubicBezTo>
                  <a:cubicBezTo>
                    <a:pt x="276" y="276"/>
                    <a:pt x="138" y="138"/>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9" name="Google Shape;5869;p16"/>
            <p:cNvSpPr/>
            <p:nvPr/>
          </p:nvSpPr>
          <p:spPr>
            <a:xfrm>
              <a:off x="6325900" y="2240150"/>
              <a:ext cx="45000" cy="24300"/>
            </a:xfrm>
            <a:custGeom>
              <a:avLst/>
              <a:gdLst/>
              <a:ahLst/>
              <a:cxnLst/>
              <a:rect l="l" t="t" r="r" b="b"/>
              <a:pathLst>
                <a:path w="1800" h="972" extrusionOk="0">
                  <a:moveTo>
                    <a:pt x="0" y="1"/>
                  </a:moveTo>
                  <a:lnTo>
                    <a:pt x="0" y="1"/>
                  </a:lnTo>
                  <a:cubicBezTo>
                    <a:pt x="263" y="313"/>
                    <a:pt x="875" y="251"/>
                    <a:pt x="1050" y="288"/>
                  </a:cubicBezTo>
                  <a:cubicBezTo>
                    <a:pt x="1112" y="288"/>
                    <a:pt x="1162" y="313"/>
                    <a:pt x="1212" y="338"/>
                  </a:cubicBezTo>
                  <a:cubicBezTo>
                    <a:pt x="1154" y="329"/>
                    <a:pt x="1095" y="327"/>
                    <a:pt x="1036" y="327"/>
                  </a:cubicBezTo>
                  <a:cubicBezTo>
                    <a:pt x="946" y="327"/>
                    <a:pt x="856" y="333"/>
                    <a:pt x="766" y="333"/>
                  </a:cubicBezTo>
                  <a:cubicBezTo>
                    <a:pt x="660" y="333"/>
                    <a:pt x="554" y="324"/>
                    <a:pt x="450" y="288"/>
                  </a:cubicBezTo>
                  <a:lnTo>
                    <a:pt x="450" y="288"/>
                  </a:lnTo>
                  <a:cubicBezTo>
                    <a:pt x="687" y="438"/>
                    <a:pt x="1000" y="438"/>
                    <a:pt x="1262" y="538"/>
                  </a:cubicBezTo>
                  <a:lnTo>
                    <a:pt x="1262" y="538"/>
                  </a:lnTo>
                  <a:cubicBezTo>
                    <a:pt x="1281" y="547"/>
                    <a:pt x="1412" y="615"/>
                    <a:pt x="1412" y="625"/>
                  </a:cubicBezTo>
                  <a:cubicBezTo>
                    <a:pt x="1162" y="513"/>
                    <a:pt x="862" y="513"/>
                    <a:pt x="587" y="488"/>
                  </a:cubicBezTo>
                  <a:lnTo>
                    <a:pt x="587" y="488"/>
                  </a:lnTo>
                  <a:cubicBezTo>
                    <a:pt x="925" y="613"/>
                    <a:pt x="1287" y="725"/>
                    <a:pt x="1575" y="963"/>
                  </a:cubicBezTo>
                  <a:cubicBezTo>
                    <a:pt x="1587" y="969"/>
                    <a:pt x="1599" y="972"/>
                    <a:pt x="1611" y="972"/>
                  </a:cubicBezTo>
                  <a:cubicBezTo>
                    <a:pt x="1672" y="972"/>
                    <a:pt x="1721" y="900"/>
                    <a:pt x="1700" y="838"/>
                  </a:cubicBezTo>
                  <a:cubicBezTo>
                    <a:pt x="1675" y="788"/>
                    <a:pt x="1625" y="750"/>
                    <a:pt x="1575" y="713"/>
                  </a:cubicBezTo>
                  <a:cubicBezTo>
                    <a:pt x="1637" y="713"/>
                    <a:pt x="1700" y="650"/>
                    <a:pt x="1700" y="588"/>
                  </a:cubicBezTo>
                  <a:cubicBezTo>
                    <a:pt x="1687" y="550"/>
                    <a:pt x="1662" y="513"/>
                    <a:pt x="1637" y="488"/>
                  </a:cubicBezTo>
                  <a:cubicBezTo>
                    <a:pt x="1662" y="475"/>
                    <a:pt x="1675" y="450"/>
                    <a:pt x="1700" y="425"/>
                  </a:cubicBezTo>
                  <a:cubicBezTo>
                    <a:pt x="1800" y="188"/>
                    <a:pt x="1425" y="63"/>
                    <a:pt x="1250" y="13"/>
                  </a:cubicBezTo>
                  <a:cubicBezTo>
                    <a:pt x="1199" y="5"/>
                    <a:pt x="1150" y="1"/>
                    <a:pt x="1101" y="1"/>
                  </a:cubicBezTo>
                  <a:cubicBezTo>
                    <a:pt x="842" y="1"/>
                    <a:pt x="602" y="99"/>
                    <a:pt x="363" y="99"/>
                  </a:cubicBezTo>
                  <a:cubicBezTo>
                    <a:pt x="242" y="99"/>
                    <a:pt x="122" y="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0" name="Google Shape;5870;p16"/>
            <p:cNvSpPr/>
            <p:nvPr/>
          </p:nvSpPr>
          <p:spPr>
            <a:xfrm>
              <a:off x="6344625" y="2256700"/>
              <a:ext cx="29725" cy="35475"/>
            </a:xfrm>
            <a:custGeom>
              <a:avLst/>
              <a:gdLst/>
              <a:ahLst/>
              <a:cxnLst/>
              <a:rect l="l" t="t" r="r" b="b"/>
              <a:pathLst>
                <a:path w="1189" h="1419" extrusionOk="0">
                  <a:moveTo>
                    <a:pt x="1" y="1"/>
                  </a:moveTo>
                  <a:cubicBezTo>
                    <a:pt x="151" y="76"/>
                    <a:pt x="301" y="151"/>
                    <a:pt x="426" y="251"/>
                  </a:cubicBezTo>
                  <a:cubicBezTo>
                    <a:pt x="551" y="351"/>
                    <a:pt x="651" y="476"/>
                    <a:pt x="776" y="576"/>
                  </a:cubicBezTo>
                  <a:cubicBezTo>
                    <a:pt x="726" y="551"/>
                    <a:pt x="688" y="538"/>
                    <a:pt x="651" y="513"/>
                  </a:cubicBezTo>
                  <a:cubicBezTo>
                    <a:pt x="476" y="426"/>
                    <a:pt x="301" y="288"/>
                    <a:pt x="113" y="226"/>
                  </a:cubicBezTo>
                  <a:lnTo>
                    <a:pt x="113" y="226"/>
                  </a:lnTo>
                  <a:cubicBezTo>
                    <a:pt x="326" y="388"/>
                    <a:pt x="488" y="626"/>
                    <a:pt x="726" y="763"/>
                  </a:cubicBezTo>
                  <a:cubicBezTo>
                    <a:pt x="736" y="763"/>
                    <a:pt x="746" y="771"/>
                    <a:pt x="756" y="775"/>
                  </a:cubicBezTo>
                  <a:lnTo>
                    <a:pt x="756" y="775"/>
                  </a:lnTo>
                  <a:cubicBezTo>
                    <a:pt x="533" y="737"/>
                    <a:pt x="274" y="662"/>
                    <a:pt x="76" y="576"/>
                  </a:cubicBezTo>
                  <a:lnTo>
                    <a:pt x="76" y="576"/>
                  </a:lnTo>
                  <a:cubicBezTo>
                    <a:pt x="301" y="763"/>
                    <a:pt x="563" y="926"/>
                    <a:pt x="851" y="988"/>
                  </a:cubicBezTo>
                  <a:cubicBezTo>
                    <a:pt x="806" y="997"/>
                    <a:pt x="762" y="1006"/>
                    <a:pt x="718" y="1006"/>
                  </a:cubicBezTo>
                  <a:cubicBezTo>
                    <a:pt x="700" y="1006"/>
                    <a:pt x="682" y="1004"/>
                    <a:pt x="663" y="1001"/>
                  </a:cubicBezTo>
                  <a:cubicBezTo>
                    <a:pt x="463" y="1001"/>
                    <a:pt x="251" y="963"/>
                    <a:pt x="26" y="851"/>
                  </a:cubicBezTo>
                  <a:lnTo>
                    <a:pt x="26" y="851"/>
                  </a:lnTo>
                  <a:cubicBezTo>
                    <a:pt x="213" y="1013"/>
                    <a:pt x="476" y="1138"/>
                    <a:pt x="726" y="1163"/>
                  </a:cubicBezTo>
                  <a:cubicBezTo>
                    <a:pt x="694" y="1169"/>
                    <a:pt x="660" y="1172"/>
                    <a:pt x="624" y="1172"/>
                  </a:cubicBezTo>
                  <a:cubicBezTo>
                    <a:pt x="588" y="1172"/>
                    <a:pt x="551" y="1169"/>
                    <a:pt x="513" y="1163"/>
                  </a:cubicBezTo>
                  <a:lnTo>
                    <a:pt x="513" y="1163"/>
                  </a:lnTo>
                  <a:cubicBezTo>
                    <a:pt x="588" y="1201"/>
                    <a:pt x="676" y="1226"/>
                    <a:pt x="763" y="1226"/>
                  </a:cubicBezTo>
                  <a:cubicBezTo>
                    <a:pt x="745" y="1228"/>
                    <a:pt x="726" y="1229"/>
                    <a:pt x="707" y="1229"/>
                  </a:cubicBezTo>
                  <a:cubicBezTo>
                    <a:pt x="622" y="1229"/>
                    <a:pt x="530" y="1209"/>
                    <a:pt x="438" y="1188"/>
                  </a:cubicBezTo>
                  <a:lnTo>
                    <a:pt x="438" y="1188"/>
                  </a:lnTo>
                  <a:cubicBezTo>
                    <a:pt x="538" y="1251"/>
                    <a:pt x="651" y="1313"/>
                    <a:pt x="776" y="1326"/>
                  </a:cubicBezTo>
                  <a:cubicBezTo>
                    <a:pt x="863" y="1326"/>
                    <a:pt x="938" y="1301"/>
                    <a:pt x="1026" y="1263"/>
                  </a:cubicBezTo>
                  <a:lnTo>
                    <a:pt x="1026" y="1263"/>
                  </a:lnTo>
                  <a:cubicBezTo>
                    <a:pt x="1013" y="1276"/>
                    <a:pt x="1013" y="1276"/>
                    <a:pt x="1001" y="1288"/>
                  </a:cubicBezTo>
                  <a:cubicBezTo>
                    <a:pt x="927" y="1343"/>
                    <a:pt x="827" y="1378"/>
                    <a:pt x="730" y="1378"/>
                  </a:cubicBezTo>
                  <a:cubicBezTo>
                    <a:pt x="694" y="1378"/>
                    <a:pt x="659" y="1373"/>
                    <a:pt x="626" y="1363"/>
                  </a:cubicBezTo>
                  <a:lnTo>
                    <a:pt x="626" y="1363"/>
                  </a:lnTo>
                  <a:cubicBezTo>
                    <a:pt x="690" y="1400"/>
                    <a:pt x="765" y="1418"/>
                    <a:pt x="840" y="1418"/>
                  </a:cubicBezTo>
                  <a:cubicBezTo>
                    <a:pt x="967" y="1418"/>
                    <a:pt x="1092" y="1365"/>
                    <a:pt x="1163" y="1263"/>
                  </a:cubicBezTo>
                  <a:cubicBezTo>
                    <a:pt x="1188" y="1238"/>
                    <a:pt x="1188" y="1201"/>
                    <a:pt x="1163" y="1176"/>
                  </a:cubicBezTo>
                  <a:cubicBezTo>
                    <a:pt x="1188" y="1126"/>
                    <a:pt x="1163" y="1063"/>
                    <a:pt x="1101" y="1063"/>
                  </a:cubicBezTo>
                  <a:cubicBezTo>
                    <a:pt x="1088" y="1063"/>
                    <a:pt x="1076" y="1076"/>
                    <a:pt x="1063" y="1076"/>
                  </a:cubicBezTo>
                  <a:cubicBezTo>
                    <a:pt x="1063" y="1063"/>
                    <a:pt x="1063" y="1038"/>
                    <a:pt x="1063" y="1026"/>
                  </a:cubicBezTo>
                  <a:cubicBezTo>
                    <a:pt x="1188" y="1001"/>
                    <a:pt x="1188" y="838"/>
                    <a:pt x="1076" y="813"/>
                  </a:cubicBezTo>
                  <a:cubicBezTo>
                    <a:pt x="1088" y="788"/>
                    <a:pt x="1088" y="751"/>
                    <a:pt x="1076" y="713"/>
                  </a:cubicBezTo>
                  <a:cubicBezTo>
                    <a:pt x="1026" y="676"/>
                    <a:pt x="976" y="651"/>
                    <a:pt x="926" y="626"/>
                  </a:cubicBezTo>
                  <a:cubicBezTo>
                    <a:pt x="938" y="626"/>
                    <a:pt x="963" y="613"/>
                    <a:pt x="976" y="588"/>
                  </a:cubicBezTo>
                  <a:cubicBezTo>
                    <a:pt x="1013" y="526"/>
                    <a:pt x="976" y="476"/>
                    <a:pt x="926" y="438"/>
                  </a:cubicBezTo>
                  <a:cubicBezTo>
                    <a:pt x="838" y="363"/>
                    <a:pt x="751" y="288"/>
                    <a:pt x="663" y="226"/>
                  </a:cubicBezTo>
                  <a:cubicBezTo>
                    <a:pt x="476" y="76"/>
                    <a:pt x="238"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1" name="Google Shape;5871;p16"/>
            <p:cNvSpPr/>
            <p:nvPr/>
          </p:nvSpPr>
          <p:spPr>
            <a:xfrm>
              <a:off x="6364000" y="2343650"/>
              <a:ext cx="35450" cy="7300"/>
            </a:xfrm>
            <a:custGeom>
              <a:avLst/>
              <a:gdLst/>
              <a:ahLst/>
              <a:cxnLst/>
              <a:rect l="l" t="t" r="r" b="b"/>
              <a:pathLst>
                <a:path w="1418" h="292" extrusionOk="0">
                  <a:moveTo>
                    <a:pt x="1244" y="0"/>
                  </a:moveTo>
                  <a:cubicBezTo>
                    <a:pt x="1227" y="0"/>
                    <a:pt x="1208" y="3"/>
                    <a:pt x="1188" y="9"/>
                  </a:cubicBezTo>
                  <a:cubicBezTo>
                    <a:pt x="817" y="111"/>
                    <a:pt x="537" y="161"/>
                    <a:pt x="138" y="161"/>
                  </a:cubicBezTo>
                  <a:cubicBezTo>
                    <a:pt x="94" y="161"/>
                    <a:pt x="48" y="161"/>
                    <a:pt x="1" y="159"/>
                  </a:cubicBezTo>
                  <a:lnTo>
                    <a:pt x="1" y="159"/>
                  </a:lnTo>
                  <a:cubicBezTo>
                    <a:pt x="276" y="228"/>
                    <a:pt x="563" y="291"/>
                    <a:pt x="849" y="291"/>
                  </a:cubicBezTo>
                  <a:cubicBezTo>
                    <a:pt x="979" y="291"/>
                    <a:pt x="1109" y="278"/>
                    <a:pt x="1238" y="247"/>
                  </a:cubicBezTo>
                  <a:cubicBezTo>
                    <a:pt x="1418" y="224"/>
                    <a:pt x="1395" y="0"/>
                    <a:pt x="12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2" name="Google Shape;5872;p16"/>
            <p:cNvSpPr/>
            <p:nvPr/>
          </p:nvSpPr>
          <p:spPr>
            <a:xfrm>
              <a:off x="6361500" y="2337850"/>
              <a:ext cx="32825" cy="7575"/>
            </a:xfrm>
            <a:custGeom>
              <a:avLst/>
              <a:gdLst/>
              <a:ahLst/>
              <a:cxnLst/>
              <a:rect l="l" t="t" r="r" b="b"/>
              <a:pathLst>
                <a:path w="1313" h="303" extrusionOk="0">
                  <a:moveTo>
                    <a:pt x="1166" y="0"/>
                  </a:moveTo>
                  <a:cubicBezTo>
                    <a:pt x="1123" y="0"/>
                    <a:pt x="1081" y="21"/>
                    <a:pt x="1038" y="29"/>
                  </a:cubicBezTo>
                  <a:cubicBezTo>
                    <a:pt x="663" y="142"/>
                    <a:pt x="413" y="192"/>
                    <a:pt x="1" y="192"/>
                  </a:cubicBezTo>
                  <a:cubicBezTo>
                    <a:pt x="229" y="258"/>
                    <a:pt x="470" y="302"/>
                    <a:pt x="708" y="302"/>
                  </a:cubicBezTo>
                  <a:cubicBezTo>
                    <a:pt x="875" y="302"/>
                    <a:pt x="1041" y="280"/>
                    <a:pt x="1200" y="229"/>
                  </a:cubicBezTo>
                  <a:cubicBezTo>
                    <a:pt x="1300" y="204"/>
                    <a:pt x="1313" y="54"/>
                    <a:pt x="1225" y="17"/>
                  </a:cubicBezTo>
                  <a:cubicBezTo>
                    <a:pt x="1206" y="5"/>
                    <a:pt x="1186" y="0"/>
                    <a:pt x="1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3" name="Google Shape;5873;p16"/>
            <p:cNvSpPr/>
            <p:nvPr/>
          </p:nvSpPr>
          <p:spPr>
            <a:xfrm>
              <a:off x="6367450" y="2335700"/>
              <a:ext cx="19350" cy="6325"/>
            </a:xfrm>
            <a:custGeom>
              <a:avLst/>
              <a:gdLst/>
              <a:ahLst/>
              <a:cxnLst/>
              <a:rect l="l" t="t" r="r" b="b"/>
              <a:pathLst>
                <a:path w="774" h="253" extrusionOk="0">
                  <a:moveTo>
                    <a:pt x="703" y="0"/>
                  </a:moveTo>
                  <a:cubicBezTo>
                    <a:pt x="698" y="0"/>
                    <a:pt x="693" y="1"/>
                    <a:pt x="687" y="3"/>
                  </a:cubicBezTo>
                  <a:cubicBezTo>
                    <a:pt x="450" y="90"/>
                    <a:pt x="225" y="178"/>
                    <a:pt x="0" y="253"/>
                  </a:cubicBezTo>
                  <a:cubicBezTo>
                    <a:pt x="238" y="240"/>
                    <a:pt x="488" y="203"/>
                    <a:pt x="712" y="128"/>
                  </a:cubicBezTo>
                  <a:cubicBezTo>
                    <a:pt x="737" y="115"/>
                    <a:pt x="762" y="90"/>
                    <a:pt x="762" y="65"/>
                  </a:cubicBezTo>
                  <a:cubicBezTo>
                    <a:pt x="773" y="33"/>
                    <a:pt x="737"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4" name="Google Shape;5874;p16"/>
            <p:cNvSpPr/>
            <p:nvPr/>
          </p:nvSpPr>
          <p:spPr>
            <a:xfrm>
              <a:off x="6339625" y="2224025"/>
              <a:ext cx="34575" cy="13100"/>
            </a:xfrm>
            <a:custGeom>
              <a:avLst/>
              <a:gdLst/>
              <a:ahLst/>
              <a:cxnLst/>
              <a:rect l="l" t="t" r="r" b="b"/>
              <a:pathLst>
                <a:path w="1383" h="524" extrusionOk="0">
                  <a:moveTo>
                    <a:pt x="411" y="1"/>
                  </a:moveTo>
                  <a:cubicBezTo>
                    <a:pt x="266" y="1"/>
                    <a:pt x="126" y="30"/>
                    <a:pt x="1" y="96"/>
                  </a:cubicBezTo>
                  <a:cubicBezTo>
                    <a:pt x="55" y="86"/>
                    <a:pt x="107" y="81"/>
                    <a:pt x="158" y="81"/>
                  </a:cubicBezTo>
                  <a:cubicBezTo>
                    <a:pt x="423" y="81"/>
                    <a:pt x="643" y="205"/>
                    <a:pt x="863" y="321"/>
                  </a:cubicBezTo>
                  <a:cubicBezTo>
                    <a:pt x="976" y="371"/>
                    <a:pt x="1088" y="483"/>
                    <a:pt x="1213" y="521"/>
                  </a:cubicBezTo>
                  <a:cubicBezTo>
                    <a:pt x="1221" y="522"/>
                    <a:pt x="1229" y="523"/>
                    <a:pt x="1236" y="523"/>
                  </a:cubicBezTo>
                  <a:cubicBezTo>
                    <a:pt x="1334" y="523"/>
                    <a:pt x="1383" y="379"/>
                    <a:pt x="1313" y="321"/>
                  </a:cubicBezTo>
                  <a:cubicBezTo>
                    <a:pt x="1072" y="140"/>
                    <a:pt x="731"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5" name="Google Shape;5875;p16"/>
            <p:cNvSpPr/>
            <p:nvPr/>
          </p:nvSpPr>
          <p:spPr>
            <a:xfrm>
              <a:off x="6339950" y="2217525"/>
              <a:ext cx="30650" cy="10825"/>
            </a:xfrm>
            <a:custGeom>
              <a:avLst/>
              <a:gdLst/>
              <a:ahLst/>
              <a:cxnLst/>
              <a:rect l="l" t="t" r="r" b="b"/>
              <a:pathLst>
                <a:path w="1226" h="433" extrusionOk="0">
                  <a:moveTo>
                    <a:pt x="354" y="1"/>
                  </a:moveTo>
                  <a:cubicBezTo>
                    <a:pt x="234" y="1"/>
                    <a:pt x="114" y="18"/>
                    <a:pt x="0" y="56"/>
                  </a:cubicBezTo>
                  <a:cubicBezTo>
                    <a:pt x="375" y="56"/>
                    <a:pt x="638" y="193"/>
                    <a:pt x="950" y="368"/>
                  </a:cubicBezTo>
                  <a:cubicBezTo>
                    <a:pt x="995" y="391"/>
                    <a:pt x="1049" y="433"/>
                    <a:pt x="1105" y="433"/>
                  </a:cubicBezTo>
                  <a:cubicBezTo>
                    <a:pt x="1112" y="433"/>
                    <a:pt x="1118" y="432"/>
                    <a:pt x="1125" y="431"/>
                  </a:cubicBezTo>
                  <a:cubicBezTo>
                    <a:pt x="1213" y="406"/>
                    <a:pt x="1225" y="268"/>
                    <a:pt x="1150" y="231"/>
                  </a:cubicBezTo>
                  <a:cubicBezTo>
                    <a:pt x="915" y="91"/>
                    <a:pt x="631" y="1"/>
                    <a:pt x="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6" name="Google Shape;5876;p16"/>
            <p:cNvSpPr/>
            <p:nvPr/>
          </p:nvSpPr>
          <p:spPr>
            <a:xfrm>
              <a:off x="6340250" y="2211325"/>
              <a:ext cx="26225" cy="8575"/>
            </a:xfrm>
            <a:custGeom>
              <a:avLst/>
              <a:gdLst/>
              <a:ahLst/>
              <a:cxnLst/>
              <a:rect l="l" t="t" r="r" b="b"/>
              <a:pathLst>
                <a:path w="1049" h="343" extrusionOk="0">
                  <a:moveTo>
                    <a:pt x="319" y="0"/>
                  </a:moveTo>
                  <a:cubicBezTo>
                    <a:pt x="212" y="0"/>
                    <a:pt x="105" y="19"/>
                    <a:pt x="1" y="66"/>
                  </a:cubicBezTo>
                  <a:cubicBezTo>
                    <a:pt x="28" y="63"/>
                    <a:pt x="54" y="62"/>
                    <a:pt x="80" y="62"/>
                  </a:cubicBezTo>
                  <a:cubicBezTo>
                    <a:pt x="382" y="62"/>
                    <a:pt x="637" y="249"/>
                    <a:pt x="913" y="341"/>
                  </a:cubicBezTo>
                  <a:cubicBezTo>
                    <a:pt x="918" y="342"/>
                    <a:pt x="923" y="342"/>
                    <a:pt x="928" y="342"/>
                  </a:cubicBezTo>
                  <a:cubicBezTo>
                    <a:pt x="1006" y="342"/>
                    <a:pt x="1049" y="250"/>
                    <a:pt x="1013" y="191"/>
                  </a:cubicBezTo>
                  <a:cubicBezTo>
                    <a:pt x="976" y="141"/>
                    <a:pt x="888" y="129"/>
                    <a:pt x="838" y="104"/>
                  </a:cubicBezTo>
                  <a:cubicBezTo>
                    <a:pt x="668" y="50"/>
                    <a:pt x="493"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7" name="Google Shape;5877;p16"/>
            <p:cNvSpPr/>
            <p:nvPr/>
          </p:nvSpPr>
          <p:spPr>
            <a:xfrm>
              <a:off x="6339325" y="2204850"/>
              <a:ext cx="23600" cy="7425"/>
            </a:xfrm>
            <a:custGeom>
              <a:avLst/>
              <a:gdLst/>
              <a:ahLst/>
              <a:cxnLst/>
              <a:rect l="l" t="t" r="r" b="b"/>
              <a:pathLst>
                <a:path w="944" h="297" extrusionOk="0">
                  <a:moveTo>
                    <a:pt x="319" y="0"/>
                  </a:moveTo>
                  <a:cubicBezTo>
                    <a:pt x="208" y="0"/>
                    <a:pt x="100" y="20"/>
                    <a:pt x="0" y="63"/>
                  </a:cubicBezTo>
                  <a:cubicBezTo>
                    <a:pt x="29" y="59"/>
                    <a:pt x="58" y="57"/>
                    <a:pt x="86" y="57"/>
                  </a:cubicBezTo>
                  <a:cubicBezTo>
                    <a:pt x="338" y="57"/>
                    <a:pt x="564" y="198"/>
                    <a:pt x="800" y="288"/>
                  </a:cubicBezTo>
                  <a:cubicBezTo>
                    <a:pt x="813" y="294"/>
                    <a:pt x="825" y="297"/>
                    <a:pt x="837" y="297"/>
                  </a:cubicBezTo>
                  <a:cubicBezTo>
                    <a:pt x="897" y="297"/>
                    <a:pt x="944" y="228"/>
                    <a:pt x="913" y="175"/>
                  </a:cubicBezTo>
                  <a:cubicBezTo>
                    <a:pt x="741" y="69"/>
                    <a:pt x="527"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8" name="Google Shape;5878;p16"/>
            <p:cNvSpPr/>
            <p:nvPr/>
          </p:nvSpPr>
          <p:spPr>
            <a:xfrm>
              <a:off x="6340575" y="2193300"/>
              <a:ext cx="21275" cy="14075"/>
            </a:xfrm>
            <a:custGeom>
              <a:avLst/>
              <a:gdLst/>
              <a:ahLst/>
              <a:cxnLst/>
              <a:rect l="l" t="t" r="r" b="b"/>
              <a:pathLst>
                <a:path w="851" h="563" extrusionOk="0">
                  <a:moveTo>
                    <a:pt x="0" y="0"/>
                  </a:moveTo>
                  <a:cubicBezTo>
                    <a:pt x="188" y="38"/>
                    <a:pt x="425" y="225"/>
                    <a:pt x="475" y="263"/>
                  </a:cubicBezTo>
                  <a:cubicBezTo>
                    <a:pt x="513" y="275"/>
                    <a:pt x="563" y="325"/>
                    <a:pt x="613" y="363"/>
                  </a:cubicBezTo>
                  <a:cubicBezTo>
                    <a:pt x="485" y="320"/>
                    <a:pt x="352" y="295"/>
                    <a:pt x="221" y="295"/>
                  </a:cubicBezTo>
                  <a:cubicBezTo>
                    <a:pt x="159" y="295"/>
                    <a:pt x="98" y="301"/>
                    <a:pt x="38" y="313"/>
                  </a:cubicBezTo>
                  <a:cubicBezTo>
                    <a:pt x="300" y="325"/>
                    <a:pt x="513" y="475"/>
                    <a:pt x="750" y="562"/>
                  </a:cubicBezTo>
                  <a:cubicBezTo>
                    <a:pt x="825" y="562"/>
                    <a:pt x="850" y="462"/>
                    <a:pt x="788" y="425"/>
                  </a:cubicBezTo>
                  <a:cubicBezTo>
                    <a:pt x="813" y="412"/>
                    <a:pt x="838" y="387"/>
                    <a:pt x="838" y="325"/>
                  </a:cubicBezTo>
                  <a:cubicBezTo>
                    <a:pt x="625" y="125"/>
                    <a:pt x="30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9" name="Google Shape;5879;p16"/>
            <p:cNvSpPr/>
            <p:nvPr/>
          </p:nvSpPr>
          <p:spPr>
            <a:xfrm>
              <a:off x="6332775" y="2172850"/>
              <a:ext cx="25000" cy="11950"/>
            </a:xfrm>
            <a:custGeom>
              <a:avLst/>
              <a:gdLst/>
              <a:ahLst/>
              <a:cxnLst/>
              <a:rect l="l" t="t" r="r" b="b"/>
              <a:pathLst>
                <a:path w="1000" h="478" extrusionOk="0">
                  <a:moveTo>
                    <a:pt x="298" y="1"/>
                  </a:moveTo>
                  <a:cubicBezTo>
                    <a:pt x="261" y="1"/>
                    <a:pt x="224" y="2"/>
                    <a:pt x="187" y="6"/>
                  </a:cubicBezTo>
                  <a:cubicBezTo>
                    <a:pt x="400" y="43"/>
                    <a:pt x="650" y="168"/>
                    <a:pt x="787" y="293"/>
                  </a:cubicBezTo>
                  <a:cubicBezTo>
                    <a:pt x="725" y="256"/>
                    <a:pt x="650" y="231"/>
                    <a:pt x="587" y="206"/>
                  </a:cubicBezTo>
                  <a:cubicBezTo>
                    <a:pt x="468" y="166"/>
                    <a:pt x="338" y="136"/>
                    <a:pt x="211" y="136"/>
                  </a:cubicBezTo>
                  <a:cubicBezTo>
                    <a:pt x="139" y="136"/>
                    <a:pt x="68" y="146"/>
                    <a:pt x="0" y="168"/>
                  </a:cubicBezTo>
                  <a:cubicBezTo>
                    <a:pt x="275" y="181"/>
                    <a:pt x="512" y="343"/>
                    <a:pt x="750" y="468"/>
                  </a:cubicBezTo>
                  <a:cubicBezTo>
                    <a:pt x="763" y="475"/>
                    <a:pt x="777" y="478"/>
                    <a:pt x="789" y="478"/>
                  </a:cubicBezTo>
                  <a:cubicBezTo>
                    <a:pt x="824" y="478"/>
                    <a:pt x="853" y="455"/>
                    <a:pt x="862" y="418"/>
                  </a:cubicBezTo>
                  <a:cubicBezTo>
                    <a:pt x="879" y="429"/>
                    <a:pt x="899" y="436"/>
                    <a:pt x="917" y="436"/>
                  </a:cubicBezTo>
                  <a:cubicBezTo>
                    <a:pt x="940" y="436"/>
                    <a:pt x="961" y="426"/>
                    <a:pt x="975" y="406"/>
                  </a:cubicBezTo>
                  <a:cubicBezTo>
                    <a:pt x="1000" y="343"/>
                    <a:pt x="950" y="281"/>
                    <a:pt x="912" y="231"/>
                  </a:cubicBezTo>
                  <a:cubicBezTo>
                    <a:pt x="762" y="69"/>
                    <a:pt x="527" y="1"/>
                    <a:pt x="2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0" name="Google Shape;5880;p16"/>
            <p:cNvSpPr/>
            <p:nvPr/>
          </p:nvSpPr>
          <p:spPr>
            <a:xfrm>
              <a:off x="6337750" y="2094575"/>
              <a:ext cx="43150" cy="16525"/>
            </a:xfrm>
            <a:custGeom>
              <a:avLst/>
              <a:gdLst/>
              <a:ahLst/>
              <a:cxnLst/>
              <a:rect l="l" t="t" r="r" b="b"/>
              <a:pathLst>
                <a:path w="1726" h="661" extrusionOk="0">
                  <a:moveTo>
                    <a:pt x="1463" y="0"/>
                  </a:moveTo>
                  <a:cubicBezTo>
                    <a:pt x="1338" y="0"/>
                    <a:pt x="1226" y="75"/>
                    <a:pt x="1101" y="100"/>
                  </a:cubicBezTo>
                  <a:cubicBezTo>
                    <a:pt x="763" y="175"/>
                    <a:pt x="463" y="263"/>
                    <a:pt x="126" y="263"/>
                  </a:cubicBezTo>
                  <a:cubicBezTo>
                    <a:pt x="347" y="322"/>
                    <a:pt x="586" y="359"/>
                    <a:pt x="825" y="359"/>
                  </a:cubicBezTo>
                  <a:cubicBezTo>
                    <a:pt x="990" y="359"/>
                    <a:pt x="1155" y="341"/>
                    <a:pt x="1313" y="300"/>
                  </a:cubicBezTo>
                  <a:lnTo>
                    <a:pt x="1313" y="300"/>
                  </a:lnTo>
                  <a:cubicBezTo>
                    <a:pt x="1276" y="325"/>
                    <a:pt x="1263" y="325"/>
                    <a:pt x="1238" y="338"/>
                  </a:cubicBezTo>
                  <a:cubicBezTo>
                    <a:pt x="938" y="422"/>
                    <a:pt x="645" y="464"/>
                    <a:pt x="328" y="464"/>
                  </a:cubicBezTo>
                  <a:cubicBezTo>
                    <a:pt x="222" y="464"/>
                    <a:pt x="113" y="459"/>
                    <a:pt x="1" y="450"/>
                  </a:cubicBezTo>
                  <a:lnTo>
                    <a:pt x="1" y="450"/>
                  </a:lnTo>
                  <a:cubicBezTo>
                    <a:pt x="291" y="565"/>
                    <a:pt x="629" y="661"/>
                    <a:pt x="958" y="661"/>
                  </a:cubicBezTo>
                  <a:cubicBezTo>
                    <a:pt x="1168" y="661"/>
                    <a:pt x="1374" y="622"/>
                    <a:pt x="1563" y="525"/>
                  </a:cubicBezTo>
                  <a:cubicBezTo>
                    <a:pt x="1726" y="450"/>
                    <a:pt x="1676" y="238"/>
                    <a:pt x="1538" y="213"/>
                  </a:cubicBezTo>
                  <a:cubicBezTo>
                    <a:pt x="1576" y="175"/>
                    <a:pt x="1576" y="100"/>
                    <a:pt x="1538" y="50"/>
                  </a:cubicBezTo>
                  <a:cubicBezTo>
                    <a:pt x="1526" y="50"/>
                    <a:pt x="1526" y="38"/>
                    <a:pt x="1513" y="25"/>
                  </a:cubicBezTo>
                  <a:cubicBezTo>
                    <a:pt x="1501" y="13"/>
                    <a:pt x="1488" y="0"/>
                    <a:pt x="14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1" name="Google Shape;5881;p16"/>
            <p:cNvSpPr/>
            <p:nvPr/>
          </p:nvSpPr>
          <p:spPr>
            <a:xfrm>
              <a:off x="6351500" y="2089250"/>
              <a:ext cx="22850" cy="7100"/>
            </a:xfrm>
            <a:custGeom>
              <a:avLst/>
              <a:gdLst/>
              <a:ahLst/>
              <a:cxnLst/>
              <a:rect l="l" t="t" r="r" b="b"/>
              <a:pathLst>
                <a:path w="914" h="284" extrusionOk="0">
                  <a:moveTo>
                    <a:pt x="813" y="1"/>
                  </a:moveTo>
                  <a:cubicBezTo>
                    <a:pt x="538" y="88"/>
                    <a:pt x="276" y="213"/>
                    <a:pt x="1" y="276"/>
                  </a:cubicBezTo>
                  <a:cubicBezTo>
                    <a:pt x="63" y="281"/>
                    <a:pt x="126" y="283"/>
                    <a:pt x="189" y="283"/>
                  </a:cubicBezTo>
                  <a:cubicBezTo>
                    <a:pt x="425" y="283"/>
                    <a:pt x="661" y="247"/>
                    <a:pt x="888" y="188"/>
                  </a:cubicBezTo>
                  <a:cubicBezTo>
                    <a:pt x="888" y="176"/>
                    <a:pt x="901" y="176"/>
                    <a:pt x="913" y="176"/>
                  </a:cubicBezTo>
                  <a:cubicBezTo>
                    <a:pt x="913" y="176"/>
                    <a:pt x="901" y="163"/>
                    <a:pt x="901" y="163"/>
                  </a:cubicBezTo>
                  <a:cubicBezTo>
                    <a:pt x="876" y="138"/>
                    <a:pt x="863" y="113"/>
                    <a:pt x="838" y="76"/>
                  </a:cubicBezTo>
                  <a:cubicBezTo>
                    <a:pt x="826" y="51"/>
                    <a:pt x="813" y="26"/>
                    <a:pt x="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2" name="Google Shape;5882;p16"/>
            <p:cNvSpPr/>
            <p:nvPr/>
          </p:nvSpPr>
          <p:spPr>
            <a:xfrm>
              <a:off x="6354625" y="2086475"/>
              <a:ext cx="14650" cy="4050"/>
            </a:xfrm>
            <a:custGeom>
              <a:avLst/>
              <a:gdLst/>
              <a:ahLst/>
              <a:cxnLst/>
              <a:rect l="l" t="t" r="r" b="b"/>
              <a:pathLst>
                <a:path w="586" h="162" extrusionOk="0">
                  <a:moveTo>
                    <a:pt x="513" y="1"/>
                  </a:moveTo>
                  <a:cubicBezTo>
                    <a:pt x="381" y="1"/>
                    <a:pt x="55" y="153"/>
                    <a:pt x="1" y="162"/>
                  </a:cubicBezTo>
                  <a:cubicBezTo>
                    <a:pt x="163" y="162"/>
                    <a:pt x="438" y="124"/>
                    <a:pt x="551" y="87"/>
                  </a:cubicBezTo>
                  <a:cubicBezTo>
                    <a:pt x="586" y="24"/>
                    <a:pt x="564" y="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3" name="Google Shape;5883;p16"/>
            <p:cNvSpPr/>
            <p:nvPr/>
          </p:nvSpPr>
          <p:spPr>
            <a:xfrm>
              <a:off x="6355575" y="2080575"/>
              <a:ext cx="15650" cy="6525"/>
            </a:xfrm>
            <a:custGeom>
              <a:avLst/>
              <a:gdLst/>
              <a:ahLst/>
              <a:cxnLst/>
              <a:rect l="l" t="t" r="r" b="b"/>
              <a:pathLst>
                <a:path w="626" h="261" extrusionOk="0">
                  <a:moveTo>
                    <a:pt x="555" y="0"/>
                  </a:moveTo>
                  <a:cubicBezTo>
                    <a:pt x="533" y="0"/>
                    <a:pt x="508" y="5"/>
                    <a:pt x="488" y="10"/>
                  </a:cubicBezTo>
                  <a:cubicBezTo>
                    <a:pt x="313" y="60"/>
                    <a:pt x="150" y="148"/>
                    <a:pt x="0" y="260"/>
                  </a:cubicBezTo>
                  <a:cubicBezTo>
                    <a:pt x="200" y="185"/>
                    <a:pt x="400" y="148"/>
                    <a:pt x="575" y="123"/>
                  </a:cubicBezTo>
                  <a:cubicBezTo>
                    <a:pt x="600" y="110"/>
                    <a:pt x="625" y="85"/>
                    <a:pt x="625" y="48"/>
                  </a:cubicBezTo>
                  <a:cubicBezTo>
                    <a:pt x="618" y="11"/>
                    <a:pt x="588" y="0"/>
                    <a:pt x="5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4" name="Google Shape;5884;p16"/>
            <p:cNvSpPr/>
            <p:nvPr/>
          </p:nvSpPr>
          <p:spPr>
            <a:xfrm>
              <a:off x="6307150" y="2082500"/>
              <a:ext cx="44025" cy="11775"/>
            </a:xfrm>
            <a:custGeom>
              <a:avLst/>
              <a:gdLst/>
              <a:ahLst/>
              <a:cxnLst/>
              <a:rect l="l" t="t" r="r" b="b"/>
              <a:pathLst>
                <a:path w="1761" h="471" extrusionOk="0">
                  <a:moveTo>
                    <a:pt x="940" y="0"/>
                  </a:moveTo>
                  <a:cubicBezTo>
                    <a:pt x="739" y="0"/>
                    <a:pt x="531" y="25"/>
                    <a:pt x="363" y="96"/>
                  </a:cubicBezTo>
                  <a:cubicBezTo>
                    <a:pt x="415" y="90"/>
                    <a:pt x="466" y="87"/>
                    <a:pt x="518" y="87"/>
                  </a:cubicBezTo>
                  <a:cubicBezTo>
                    <a:pt x="775" y="87"/>
                    <a:pt x="1027" y="156"/>
                    <a:pt x="1287" y="208"/>
                  </a:cubicBezTo>
                  <a:cubicBezTo>
                    <a:pt x="1125" y="196"/>
                    <a:pt x="963" y="146"/>
                    <a:pt x="788" y="146"/>
                  </a:cubicBezTo>
                  <a:cubicBezTo>
                    <a:pt x="770" y="145"/>
                    <a:pt x="753" y="145"/>
                    <a:pt x="735" y="145"/>
                  </a:cubicBezTo>
                  <a:cubicBezTo>
                    <a:pt x="479" y="145"/>
                    <a:pt x="234" y="229"/>
                    <a:pt x="0" y="346"/>
                  </a:cubicBezTo>
                  <a:cubicBezTo>
                    <a:pt x="138" y="309"/>
                    <a:pt x="322" y="286"/>
                    <a:pt x="469" y="286"/>
                  </a:cubicBezTo>
                  <a:cubicBezTo>
                    <a:pt x="523" y="286"/>
                    <a:pt x="572" y="289"/>
                    <a:pt x="613" y="296"/>
                  </a:cubicBezTo>
                  <a:cubicBezTo>
                    <a:pt x="925" y="321"/>
                    <a:pt x="1212" y="446"/>
                    <a:pt x="1525" y="471"/>
                  </a:cubicBezTo>
                  <a:cubicBezTo>
                    <a:pt x="1612" y="458"/>
                    <a:pt x="1725" y="446"/>
                    <a:pt x="1737" y="346"/>
                  </a:cubicBezTo>
                  <a:cubicBezTo>
                    <a:pt x="1760" y="265"/>
                    <a:pt x="1698" y="194"/>
                    <a:pt x="1619" y="194"/>
                  </a:cubicBezTo>
                  <a:cubicBezTo>
                    <a:pt x="1613" y="194"/>
                    <a:pt x="1606" y="195"/>
                    <a:pt x="1600" y="196"/>
                  </a:cubicBezTo>
                  <a:cubicBezTo>
                    <a:pt x="1612" y="171"/>
                    <a:pt x="1625" y="133"/>
                    <a:pt x="1612" y="96"/>
                  </a:cubicBezTo>
                  <a:cubicBezTo>
                    <a:pt x="1595" y="53"/>
                    <a:pt x="1554" y="39"/>
                    <a:pt x="1510" y="39"/>
                  </a:cubicBezTo>
                  <a:cubicBezTo>
                    <a:pt x="1490" y="39"/>
                    <a:pt x="1469" y="42"/>
                    <a:pt x="1450" y="46"/>
                  </a:cubicBezTo>
                  <a:cubicBezTo>
                    <a:pt x="1311" y="22"/>
                    <a:pt x="1128" y="0"/>
                    <a:pt x="9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5" name="Google Shape;5885;p16"/>
            <p:cNvSpPr/>
            <p:nvPr/>
          </p:nvSpPr>
          <p:spPr>
            <a:xfrm>
              <a:off x="6320275" y="2077075"/>
              <a:ext cx="31875" cy="5800"/>
            </a:xfrm>
            <a:custGeom>
              <a:avLst/>
              <a:gdLst/>
              <a:ahLst/>
              <a:cxnLst/>
              <a:rect l="l" t="t" r="r" b="b"/>
              <a:pathLst>
                <a:path w="1275" h="232" extrusionOk="0">
                  <a:moveTo>
                    <a:pt x="1125" y="0"/>
                  </a:moveTo>
                  <a:lnTo>
                    <a:pt x="1125" y="0"/>
                  </a:lnTo>
                  <a:cubicBezTo>
                    <a:pt x="800" y="63"/>
                    <a:pt x="388" y="25"/>
                    <a:pt x="0" y="150"/>
                  </a:cubicBezTo>
                  <a:cubicBezTo>
                    <a:pt x="42" y="146"/>
                    <a:pt x="84" y="144"/>
                    <a:pt x="126" y="144"/>
                  </a:cubicBezTo>
                  <a:cubicBezTo>
                    <a:pt x="410" y="144"/>
                    <a:pt x="676" y="231"/>
                    <a:pt x="953" y="231"/>
                  </a:cubicBezTo>
                  <a:cubicBezTo>
                    <a:pt x="994" y="231"/>
                    <a:pt x="1034" y="230"/>
                    <a:pt x="1075" y="225"/>
                  </a:cubicBezTo>
                  <a:cubicBezTo>
                    <a:pt x="1212" y="213"/>
                    <a:pt x="1275" y="50"/>
                    <a:pt x="1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6" name="Google Shape;5886;p16"/>
            <p:cNvSpPr/>
            <p:nvPr/>
          </p:nvSpPr>
          <p:spPr>
            <a:xfrm>
              <a:off x="6332775" y="2060050"/>
              <a:ext cx="42075" cy="16450"/>
            </a:xfrm>
            <a:custGeom>
              <a:avLst/>
              <a:gdLst/>
              <a:ahLst/>
              <a:cxnLst/>
              <a:rect l="l" t="t" r="r" b="b"/>
              <a:pathLst>
                <a:path w="1683" h="658" extrusionOk="0">
                  <a:moveTo>
                    <a:pt x="1451" y="1"/>
                  </a:moveTo>
                  <a:cubicBezTo>
                    <a:pt x="1434" y="1"/>
                    <a:pt x="1417" y="3"/>
                    <a:pt x="1400" y="7"/>
                  </a:cubicBezTo>
                  <a:cubicBezTo>
                    <a:pt x="987" y="19"/>
                    <a:pt x="650" y="281"/>
                    <a:pt x="275" y="431"/>
                  </a:cubicBezTo>
                  <a:cubicBezTo>
                    <a:pt x="537" y="394"/>
                    <a:pt x="750" y="356"/>
                    <a:pt x="950" y="319"/>
                  </a:cubicBezTo>
                  <a:lnTo>
                    <a:pt x="950" y="319"/>
                  </a:lnTo>
                  <a:cubicBezTo>
                    <a:pt x="837" y="369"/>
                    <a:pt x="712" y="431"/>
                    <a:pt x="687" y="431"/>
                  </a:cubicBezTo>
                  <a:cubicBezTo>
                    <a:pt x="562" y="506"/>
                    <a:pt x="225" y="606"/>
                    <a:pt x="0" y="631"/>
                  </a:cubicBezTo>
                  <a:cubicBezTo>
                    <a:pt x="108" y="649"/>
                    <a:pt x="216" y="657"/>
                    <a:pt x="325" y="657"/>
                  </a:cubicBezTo>
                  <a:cubicBezTo>
                    <a:pt x="607" y="657"/>
                    <a:pt x="888" y="599"/>
                    <a:pt x="1150" y="481"/>
                  </a:cubicBezTo>
                  <a:cubicBezTo>
                    <a:pt x="1212" y="469"/>
                    <a:pt x="1287" y="444"/>
                    <a:pt x="1287" y="369"/>
                  </a:cubicBezTo>
                  <a:cubicBezTo>
                    <a:pt x="1287" y="306"/>
                    <a:pt x="1262" y="281"/>
                    <a:pt x="1225" y="269"/>
                  </a:cubicBezTo>
                  <a:cubicBezTo>
                    <a:pt x="1325" y="244"/>
                    <a:pt x="1425" y="231"/>
                    <a:pt x="1537" y="219"/>
                  </a:cubicBezTo>
                  <a:cubicBezTo>
                    <a:pt x="1682" y="130"/>
                    <a:pt x="1588" y="1"/>
                    <a:pt x="14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7" name="Google Shape;5887;p16"/>
            <p:cNvSpPr/>
            <p:nvPr/>
          </p:nvSpPr>
          <p:spPr>
            <a:xfrm>
              <a:off x="6365250" y="2188425"/>
              <a:ext cx="37525" cy="13125"/>
            </a:xfrm>
            <a:custGeom>
              <a:avLst/>
              <a:gdLst/>
              <a:ahLst/>
              <a:cxnLst/>
              <a:rect l="l" t="t" r="r" b="b"/>
              <a:pathLst>
                <a:path w="1501" h="525" extrusionOk="0">
                  <a:moveTo>
                    <a:pt x="629" y="0"/>
                  </a:moveTo>
                  <a:cubicBezTo>
                    <a:pt x="409" y="0"/>
                    <a:pt x="192" y="44"/>
                    <a:pt x="1" y="145"/>
                  </a:cubicBezTo>
                  <a:cubicBezTo>
                    <a:pt x="117" y="120"/>
                    <a:pt x="216" y="109"/>
                    <a:pt x="311" y="109"/>
                  </a:cubicBezTo>
                  <a:cubicBezTo>
                    <a:pt x="452" y="109"/>
                    <a:pt x="582" y="133"/>
                    <a:pt x="738" y="170"/>
                  </a:cubicBezTo>
                  <a:cubicBezTo>
                    <a:pt x="888" y="233"/>
                    <a:pt x="1000" y="220"/>
                    <a:pt x="1113" y="358"/>
                  </a:cubicBezTo>
                  <a:cubicBezTo>
                    <a:pt x="1125" y="370"/>
                    <a:pt x="1138" y="395"/>
                    <a:pt x="1150" y="408"/>
                  </a:cubicBezTo>
                  <a:cubicBezTo>
                    <a:pt x="1183" y="462"/>
                    <a:pt x="1225" y="525"/>
                    <a:pt x="1284" y="525"/>
                  </a:cubicBezTo>
                  <a:cubicBezTo>
                    <a:pt x="1293" y="525"/>
                    <a:pt x="1303" y="523"/>
                    <a:pt x="1313" y="520"/>
                  </a:cubicBezTo>
                  <a:cubicBezTo>
                    <a:pt x="1500" y="483"/>
                    <a:pt x="1400" y="295"/>
                    <a:pt x="1313" y="220"/>
                  </a:cubicBezTo>
                  <a:cubicBezTo>
                    <a:pt x="1188" y="58"/>
                    <a:pt x="975" y="33"/>
                    <a:pt x="788" y="8"/>
                  </a:cubicBezTo>
                  <a:cubicBezTo>
                    <a:pt x="735" y="3"/>
                    <a:pt x="682" y="0"/>
                    <a:pt x="6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8" name="Google Shape;5888;p16"/>
            <p:cNvSpPr/>
            <p:nvPr/>
          </p:nvSpPr>
          <p:spPr>
            <a:xfrm>
              <a:off x="6379950" y="2184775"/>
              <a:ext cx="24900" cy="8875"/>
            </a:xfrm>
            <a:custGeom>
              <a:avLst/>
              <a:gdLst/>
              <a:ahLst/>
              <a:cxnLst/>
              <a:rect l="l" t="t" r="r" b="b"/>
              <a:pathLst>
                <a:path w="996" h="355" extrusionOk="0">
                  <a:moveTo>
                    <a:pt x="334" y="1"/>
                  </a:moveTo>
                  <a:cubicBezTo>
                    <a:pt x="218" y="1"/>
                    <a:pt x="103" y="21"/>
                    <a:pt x="0" y="66"/>
                  </a:cubicBezTo>
                  <a:cubicBezTo>
                    <a:pt x="26" y="63"/>
                    <a:pt x="52" y="62"/>
                    <a:pt x="78" y="62"/>
                  </a:cubicBezTo>
                  <a:cubicBezTo>
                    <a:pt x="272" y="62"/>
                    <a:pt x="448" y="140"/>
                    <a:pt x="625" y="229"/>
                  </a:cubicBezTo>
                  <a:cubicBezTo>
                    <a:pt x="712" y="254"/>
                    <a:pt x="775" y="329"/>
                    <a:pt x="862" y="354"/>
                  </a:cubicBezTo>
                  <a:cubicBezTo>
                    <a:pt x="867" y="354"/>
                    <a:pt x="871" y="354"/>
                    <a:pt x="875" y="354"/>
                  </a:cubicBezTo>
                  <a:cubicBezTo>
                    <a:pt x="965" y="354"/>
                    <a:pt x="996" y="226"/>
                    <a:pt x="912" y="179"/>
                  </a:cubicBezTo>
                  <a:cubicBezTo>
                    <a:pt x="752" y="67"/>
                    <a:pt x="541"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9" name="Google Shape;5889;p16"/>
            <p:cNvSpPr/>
            <p:nvPr/>
          </p:nvSpPr>
          <p:spPr>
            <a:xfrm>
              <a:off x="6396500" y="218580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0" name="Google Shape;5890;p16"/>
            <p:cNvSpPr/>
            <p:nvPr/>
          </p:nvSpPr>
          <p:spPr>
            <a:xfrm>
              <a:off x="6396500" y="2185800"/>
              <a:ext cx="325" cy="25"/>
            </a:xfrm>
            <a:custGeom>
              <a:avLst/>
              <a:gdLst/>
              <a:ahLst/>
              <a:cxnLst/>
              <a:rect l="l" t="t" r="r" b="b"/>
              <a:pathLst>
                <a:path w="13" h="1" extrusionOk="0">
                  <a:moveTo>
                    <a:pt x="0" y="0"/>
                  </a:moveTo>
                  <a:cubicBezTo>
                    <a:pt x="0" y="0"/>
                    <a:pt x="13" y="0"/>
                    <a:pt x="13" y="0"/>
                  </a:cubicBezTo>
                  <a:cubicBezTo>
                    <a:pt x="13" y="0"/>
                    <a:pt x="13"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1" name="Google Shape;5891;p16"/>
            <p:cNvSpPr/>
            <p:nvPr/>
          </p:nvSpPr>
          <p:spPr>
            <a:xfrm>
              <a:off x="6384925" y="2181450"/>
              <a:ext cx="14100" cy="4500"/>
            </a:xfrm>
            <a:custGeom>
              <a:avLst/>
              <a:gdLst/>
              <a:ahLst/>
              <a:cxnLst/>
              <a:rect l="l" t="t" r="r" b="b"/>
              <a:pathLst>
                <a:path w="564" h="180" extrusionOk="0">
                  <a:moveTo>
                    <a:pt x="151" y="1"/>
                  </a:moveTo>
                  <a:cubicBezTo>
                    <a:pt x="101" y="1"/>
                    <a:pt x="51" y="8"/>
                    <a:pt x="1" y="24"/>
                  </a:cubicBezTo>
                  <a:cubicBezTo>
                    <a:pt x="176" y="37"/>
                    <a:pt x="301" y="112"/>
                    <a:pt x="463" y="174"/>
                  </a:cubicBezTo>
                  <a:cubicBezTo>
                    <a:pt x="470" y="178"/>
                    <a:pt x="478" y="179"/>
                    <a:pt x="485" y="179"/>
                  </a:cubicBezTo>
                  <a:cubicBezTo>
                    <a:pt x="507" y="179"/>
                    <a:pt x="529" y="167"/>
                    <a:pt x="538" y="149"/>
                  </a:cubicBezTo>
                  <a:cubicBezTo>
                    <a:pt x="563" y="87"/>
                    <a:pt x="488" y="74"/>
                    <a:pt x="451" y="62"/>
                  </a:cubicBezTo>
                  <a:cubicBezTo>
                    <a:pt x="351" y="28"/>
                    <a:pt x="251"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2" name="Google Shape;5892;p16"/>
            <p:cNvSpPr/>
            <p:nvPr/>
          </p:nvSpPr>
          <p:spPr>
            <a:xfrm>
              <a:off x="6368075" y="2208350"/>
              <a:ext cx="39075" cy="24375"/>
            </a:xfrm>
            <a:custGeom>
              <a:avLst/>
              <a:gdLst/>
              <a:ahLst/>
              <a:cxnLst/>
              <a:rect l="l" t="t" r="r" b="b"/>
              <a:pathLst>
                <a:path w="1563" h="975" extrusionOk="0">
                  <a:moveTo>
                    <a:pt x="605" y="1"/>
                  </a:moveTo>
                  <a:cubicBezTo>
                    <a:pt x="399" y="1"/>
                    <a:pt x="192" y="38"/>
                    <a:pt x="0" y="110"/>
                  </a:cubicBezTo>
                  <a:cubicBezTo>
                    <a:pt x="58" y="104"/>
                    <a:pt x="114" y="102"/>
                    <a:pt x="170" y="102"/>
                  </a:cubicBezTo>
                  <a:cubicBezTo>
                    <a:pt x="466" y="102"/>
                    <a:pt x="741" y="180"/>
                    <a:pt x="1025" y="285"/>
                  </a:cubicBezTo>
                  <a:cubicBezTo>
                    <a:pt x="987" y="285"/>
                    <a:pt x="950" y="273"/>
                    <a:pt x="925" y="273"/>
                  </a:cubicBezTo>
                  <a:cubicBezTo>
                    <a:pt x="650" y="273"/>
                    <a:pt x="363" y="285"/>
                    <a:pt x="113" y="398"/>
                  </a:cubicBezTo>
                  <a:cubicBezTo>
                    <a:pt x="157" y="395"/>
                    <a:pt x="202" y="393"/>
                    <a:pt x="246" y="393"/>
                  </a:cubicBezTo>
                  <a:cubicBezTo>
                    <a:pt x="533" y="393"/>
                    <a:pt x="807" y="459"/>
                    <a:pt x="1100" y="535"/>
                  </a:cubicBezTo>
                  <a:cubicBezTo>
                    <a:pt x="940" y="557"/>
                    <a:pt x="768" y="570"/>
                    <a:pt x="590" y="570"/>
                  </a:cubicBezTo>
                  <a:cubicBezTo>
                    <a:pt x="462" y="570"/>
                    <a:pt x="331" y="563"/>
                    <a:pt x="200" y="548"/>
                  </a:cubicBezTo>
                  <a:lnTo>
                    <a:pt x="200" y="548"/>
                  </a:lnTo>
                  <a:cubicBezTo>
                    <a:pt x="493" y="653"/>
                    <a:pt x="818" y="736"/>
                    <a:pt x="1135" y="736"/>
                  </a:cubicBezTo>
                  <a:cubicBezTo>
                    <a:pt x="1157" y="736"/>
                    <a:pt x="1178" y="736"/>
                    <a:pt x="1200" y="735"/>
                  </a:cubicBezTo>
                  <a:lnTo>
                    <a:pt x="1200" y="735"/>
                  </a:lnTo>
                  <a:cubicBezTo>
                    <a:pt x="1055" y="819"/>
                    <a:pt x="910" y="861"/>
                    <a:pt x="747" y="861"/>
                  </a:cubicBezTo>
                  <a:cubicBezTo>
                    <a:pt x="644" y="861"/>
                    <a:pt x="534" y="844"/>
                    <a:pt x="413" y="810"/>
                  </a:cubicBezTo>
                  <a:lnTo>
                    <a:pt x="413" y="810"/>
                  </a:lnTo>
                  <a:cubicBezTo>
                    <a:pt x="579" y="915"/>
                    <a:pt x="779" y="974"/>
                    <a:pt x="975" y="974"/>
                  </a:cubicBezTo>
                  <a:cubicBezTo>
                    <a:pt x="1176" y="974"/>
                    <a:pt x="1373" y="912"/>
                    <a:pt x="1525" y="773"/>
                  </a:cubicBezTo>
                  <a:cubicBezTo>
                    <a:pt x="1562" y="723"/>
                    <a:pt x="1562" y="660"/>
                    <a:pt x="1512" y="623"/>
                  </a:cubicBezTo>
                  <a:cubicBezTo>
                    <a:pt x="1525" y="585"/>
                    <a:pt x="1512" y="560"/>
                    <a:pt x="1500" y="535"/>
                  </a:cubicBezTo>
                  <a:cubicBezTo>
                    <a:pt x="1525" y="498"/>
                    <a:pt x="1525" y="448"/>
                    <a:pt x="1500" y="410"/>
                  </a:cubicBezTo>
                  <a:cubicBezTo>
                    <a:pt x="1425" y="348"/>
                    <a:pt x="1337" y="323"/>
                    <a:pt x="1225" y="298"/>
                  </a:cubicBezTo>
                  <a:cubicBezTo>
                    <a:pt x="1287" y="273"/>
                    <a:pt x="1300" y="198"/>
                    <a:pt x="1250" y="135"/>
                  </a:cubicBezTo>
                  <a:cubicBezTo>
                    <a:pt x="1049" y="45"/>
                    <a:pt x="827" y="1"/>
                    <a:pt x="6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3" name="Google Shape;5893;p16"/>
            <p:cNvSpPr/>
            <p:nvPr/>
          </p:nvSpPr>
          <p:spPr>
            <a:xfrm>
              <a:off x="6369325" y="2202425"/>
              <a:ext cx="24550" cy="5375"/>
            </a:xfrm>
            <a:custGeom>
              <a:avLst/>
              <a:gdLst/>
              <a:ahLst/>
              <a:cxnLst/>
              <a:rect l="l" t="t" r="r" b="b"/>
              <a:pathLst>
                <a:path w="982" h="215" extrusionOk="0">
                  <a:moveTo>
                    <a:pt x="518" y="0"/>
                  </a:moveTo>
                  <a:cubicBezTo>
                    <a:pt x="337" y="0"/>
                    <a:pt x="164" y="65"/>
                    <a:pt x="0" y="147"/>
                  </a:cubicBezTo>
                  <a:cubicBezTo>
                    <a:pt x="75" y="134"/>
                    <a:pt x="149" y="129"/>
                    <a:pt x="224" y="129"/>
                  </a:cubicBezTo>
                  <a:cubicBezTo>
                    <a:pt x="436" y="129"/>
                    <a:pt x="646" y="173"/>
                    <a:pt x="850" y="210"/>
                  </a:cubicBezTo>
                  <a:cubicBezTo>
                    <a:pt x="859" y="213"/>
                    <a:pt x="868" y="214"/>
                    <a:pt x="876" y="214"/>
                  </a:cubicBezTo>
                  <a:cubicBezTo>
                    <a:pt x="938" y="214"/>
                    <a:pt x="981" y="140"/>
                    <a:pt x="937" y="85"/>
                  </a:cubicBezTo>
                  <a:cubicBezTo>
                    <a:pt x="875" y="10"/>
                    <a:pt x="737" y="35"/>
                    <a:pt x="637" y="10"/>
                  </a:cubicBezTo>
                  <a:cubicBezTo>
                    <a:pt x="597" y="3"/>
                    <a:pt x="557"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4" name="Google Shape;5894;p16"/>
            <p:cNvSpPr/>
            <p:nvPr/>
          </p:nvSpPr>
          <p:spPr>
            <a:xfrm>
              <a:off x="6371200" y="2248800"/>
              <a:ext cx="27825" cy="12300"/>
            </a:xfrm>
            <a:custGeom>
              <a:avLst/>
              <a:gdLst/>
              <a:ahLst/>
              <a:cxnLst/>
              <a:rect l="l" t="t" r="r" b="b"/>
              <a:pathLst>
                <a:path w="1113" h="492" extrusionOk="0">
                  <a:moveTo>
                    <a:pt x="542" y="0"/>
                  </a:moveTo>
                  <a:cubicBezTo>
                    <a:pt x="344" y="0"/>
                    <a:pt x="140" y="87"/>
                    <a:pt x="75" y="292"/>
                  </a:cubicBezTo>
                  <a:cubicBezTo>
                    <a:pt x="152" y="182"/>
                    <a:pt x="336" y="140"/>
                    <a:pt x="430" y="140"/>
                  </a:cubicBezTo>
                  <a:cubicBezTo>
                    <a:pt x="442" y="140"/>
                    <a:pt x="454" y="140"/>
                    <a:pt x="462" y="142"/>
                  </a:cubicBezTo>
                  <a:cubicBezTo>
                    <a:pt x="587" y="167"/>
                    <a:pt x="675" y="192"/>
                    <a:pt x="737" y="229"/>
                  </a:cubicBezTo>
                  <a:cubicBezTo>
                    <a:pt x="762" y="229"/>
                    <a:pt x="775" y="242"/>
                    <a:pt x="800" y="254"/>
                  </a:cubicBezTo>
                  <a:cubicBezTo>
                    <a:pt x="737" y="254"/>
                    <a:pt x="675" y="242"/>
                    <a:pt x="612" y="242"/>
                  </a:cubicBezTo>
                  <a:cubicBezTo>
                    <a:pt x="375" y="242"/>
                    <a:pt x="188" y="354"/>
                    <a:pt x="0" y="479"/>
                  </a:cubicBezTo>
                  <a:cubicBezTo>
                    <a:pt x="134" y="446"/>
                    <a:pt x="278" y="402"/>
                    <a:pt x="414" y="402"/>
                  </a:cubicBezTo>
                  <a:cubicBezTo>
                    <a:pt x="430" y="402"/>
                    <a:pt x="446" y="403"/>
                    <a:pt x="462" y="404"/>
                  </a:cubicBezTo>
                  <a:cubicBezTo>
                    <a:pt x="662" y="417"/>
                    <a:pt x="837" y="492"/>
                    <a:pt x="1025" y="492"/>
                  </a:cubicBezTo>
                  <a:cubicBezTo>
                    <a:pt x="1075" y="492"/>
                    <a:pt x="1112" y="442"/>
                    <a:pt x="1112" y="392"/>
                  </a:cubicBezTo>
                  <a:cubicBezTo>
                    <a:pt x="1112" y="329"/>
                    <a:pt x="1050" y="292"/>
                    <a:pt x="1000" y="279"/>
                  </a:cubicBezTo>
                  <a:lnTo>
                    <a:pt x="975" y="279"/>
                  </a:lnTo>
                  <a:cubicBezTo>
                    <a:pt x="1100" y="142"/>
                    <a:pt x="837" y="67"/>
                    <a:pt x="737" y="30"/>
                  </a:cubicBezTo>
                  <a:cubicBezTo>
                    <a:pt x="677" y="10"/>
                    <a:pt x="610" y="0"/>
                    <a:pt x="5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5" name="Google Shape;5895;p16"/>
            <p:cNvSpPr/>
            <p:nvPr/>
          </p:nvSpPr>
          <p:spPr>
            <a:xfrm>
              <a:off x="6377125" y="2281925"/>
              <a:ext cx="17200" cy="3250"/>
            </a:xfrm>
            <a:custGeom>
              <a:avLst/>
              <a:gdLst/>
              <a:ahLst/>
              <a:cxnLst/>
              <a:rect l="l" t="t" r="r" b="b"/>
              <a:pathLst>
                <a:path w="688" h="130" extrusionOk="0">
                  <a:moveTo>
                    <a:pt x="581" y="1"/>
                  </a:moveTo>
                  <a:cubicBezTo>
                    <a:pt x="552" y="1"/>
                    <a:pt x="523" y="4"/>
                    <a:pt x="500" y="4"/>
                  </a:cubicBezTo>
                  <a:cubicBezTo>
                    <a:pt x="325" y="4"/>
                    <a:pt x="151" y="29"/>
                    <a:pt x="1" y="117"/>
                  </a:cubicBezTo>
                  <a:cubicBezTo>
                    <a:pt x="73" y="101"/>
                    <a:pt x="141" y="95"/>
                    <a:pt x="207" y="95"/>
                  </a:cubicBezTo>
                  <a:cubicBezTo>
                    <a:pt x="348" y="95"/>
                    <a:pt x="481" y="121"/>
                    <a:pt x="625" y="129"/>
                  </a:cubicBezTo>
                  <a:cubicBezTo>
                    <a:pt x="650" y="129"/>
                    <a:pt x="688" y="92"/>
                    <a:pt x="675" y="67"/>
                  </a:cubicBezTo>
                  <a:cubicBezTo>
                    <a:pt x="675" y="11"/>
                    <a:pt x="630" y="1"/>
                    <a:pt x="5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6" name="Google Shape;5896;p16"/>
            <p:cNvSpPr/>
            <p:nvPr/>
          </p:nvSpPr>
          <p:spPr>
            <a:xfrm>
              <a:off x="6366825" y="2285875"/>
              <a:ext cx="28725" cy="10575"/>
            </a:xfrm>
            <a:custGeom>
              <a:avLst/>
              <a:gdLst/>
              <a:ahLst/>
              <a:cxnLst/>
              <a:rect l="l" t="t" r="r" b="b"/>
              <a:pathLst>
                <a:path w="1149" h="423" extrusionOk="0">
                  <a:moveTo>
                    <a:pt x="969" y="1"/>
                  </a:moveTo>
                  <a:cubicBezTo>
                    <a:pt x="763" y="1"/>
                    <a:pt x="385" y="93"/>
                    <a:pt x="338" y="109"/>
                  </a:cubicBezTo>
                  <a:cubicBezTo>
                    <a:pt x="513" y="109"/>
                    <a:pt x="700" y="134"/>
                    <a:pt x="887" y="134"/>
                  </a:cubicBezTo>
                  <a:cubicBezTo>
                    <a:pt x="862" y="134"/>
                    <a:pt x="825" y="146"/>
                    <a:pt x="800" y="146"/>
                  </a:cubicBezTo>
                  <a:cubicBezTo>
                    <a:pt x="712" y="159"/>
                    <a:pt x="425" y="209"/>
                    <a:pt x="225" y="221"/>
                  </a:cubicBezTo>
                  <a:cubicBezTo>
                    <a:pt x="350" y="246"/>
                    <a:pt x="488" y="259"/>
                    <a:pt x="625" y="271"/>
                  </a:cubicBezTo>
                  <a:cubicBezTo>
                    <a:pt x="600" y="271"/>
                    <a:pt x="575" y="284"/>
                    <a:pt x="563" y="284"/>
                  </a:cubicBezTo>
                  <a:cubicBezTo>
                    <a:pt x="471" y="304"/>
                    <a:pt x="271" y="324"/>
                    <a:pt x="105" y="324"/>
                  </a:cubicBezTo>
                  <a:cubicBezTo>
                    <a:pt x="68" y="324"/>
                    <a:pt x="32" y="323"/>
                    <a:pt x="0" y="321"/>
                  </a:cubicBezTo>
                  <a:lnTo>
                    <a:pt x="0" y="321"/>
                  </a:lnTo>
                  <a:cubicBezTo>
                    <a:pt x="175" y="377"/>
                    <a:pt x="365" y="422"/>
                    <a:pt x="551" y="422"/>
                  </a:cubicBezTo>
                  <a:cubicBezTo>
                    <a:pt x="658" y="422"/>
                    <a:pt x="762" y="407"/>
                    <a:pt x="862" y="371"/>
                  </a:cubicBezTo>
                  <a:cubicBezTo>
                    <a:pt x="900" y="346"/>
                    <a:pt x="900" y="284"/>
                    <a:pt x="862" y="259"/>
                  </a:cubicBezTo>
                  <a:cubicBezTo>
                    <a:pt x="900" y="246"/>
                    <a:pt x="937" y="246"/>
                    <a:pt x="975" y="234"/>
                  </a:cubicBezTo>
                  <a:cubicBezTo>
                    <a:pt x="987" y="221"/>
                    <a:pt x="1000" y="184"/>
                    <a:pt x="987" y="159"/>
                  </a:cubicBezTo>
                  <a:cubicBezTo>
                    <a:pt x="975" y="146"/>
                    <a:pt x="962" y="134"/>
                    <a:pt x="950" y="134"/>
                  </a:cubicBezTo>
                  <a:cubicBezTo>
                    <a:pt x="987" y="134"/>
                    <a:pt x="1025" y="134"/>
                    <a:pt x="1062" y="121"/>
                  </a:cubicBezTo>
                  <a:cubicBezTo>
                    <a:pt x="1149" y="30"/>
                    <a:pt x="1087" y="1"/>
                    <a:pt x="9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7" name="Google Shape;5897;p16"/>
            <p:cNvSpPr/>
            <p:nvPr/>
          </p:nvSpPr>
          <p:spPr>
            <a:xfrm>
              <a:off x="6365250" y="2296375"/>
              <a:ext cx="21275" cy="5225"/>
            </a:xfrm>
            <a:custGeom>
              <a:avLst/>
              <a:gdLst/>
              <a:ahLst/>
              <a:cxnLst/>
              <a:rect l="l" t="t" r="r" b="b"/>
              <a:pathLst>
                <a:path w="851" h="209" extrusionOk="0">
                  <a:moveTo>
                    <a:pt x="1" y="1"/>
                  </a:moveTo>
                  <a:lnTo>
                    <a:pt x="1" y="1"/>
                  </a:lnTo>
                  <a:cubicBezTo>
                    <a:pt x="207" y="109"/>
                    <a:pt x="422" y="208"/>
                    <a:pt x="654" y="208"/>
                  </a:cubicBezTo>
                  <a:cubicBezTo>
                    <a:pt x="690" y="208"/>
                    <a:pt x="726" y="206"/>
                    <a:pt x="763" y="201"/>
                  </a:cubicBezTo>
                  <a:cubicBezTo>
                    <a:pt x="825" y="201"/>
                    <a:pt x="850" y="101"/>
                    <a:pt x="788" y="63"/>
                  </a:cubicBezTo>
                  <a:cubicBezTo>
                    <a:pt x="767" y="61"/>
                    <a:pt x="745" y="60"/>
                    <a:pt x="723" y="60"/>
                  </a:cubicBezTo>
                  <a:cubicBezTo>
                    <a:pt x="663" y="60"/>
                    <a:pt x="601" y="67"/>
                    <a:pt x="540" y="67"/>
                  </a:cubicBezTo>
                  <a:cubicBezTo>
                    <a:pt x="518" y="67"/>
                    <a:pt x="497" y="66"/>
                    <a:pt x="476" y="63"/>
                  </a:cubicBezTo>
                  <a:cubicBezTo>
                    <a:pt x="301" y="51"/>
                    <a:pt x="188"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8" name="Google Shape;5898;p16"/>
            <p:cNvSpPr/>
            <p:nvPr/>
          </p:nvSpPr>
          <p:spPr>
            <a:xfrm>
              <a:off x="6367125" y="2299825"/>
              <a:ext cx="21275" cy="22950"/>
            </a:xfrm>
            <a:custGeom>
              <a:avLst/>
              <a:gdLst/>
              <a:ahLst/>
              <a:cxnLst/>
              <a:rect l="l" t="t" r="r" b="b"/>
              <a:pathLst>
                <a:path w="851" h="918" extrusionOk="0">
                  <a:moveTo>
                    <a:pt x="1" y="0"/>
                  </a:moveTo>
                  <a:cubicBezTo>
                    <a:pt x="276" y="238"/>
                    <a:pt x="451" y="475"/>
                    <a:pt x="638" y="788"/>
                  </a:cubicBezTo>
                  <a:cubicBezTo>
                    <a:pt x="663" y="825"/>
                    <a:pt x="675" y="875"/>
                    <a:pt x="713" y="900"/>
                  </a:cubicBezTo>
                  <a:cubicBezTo>
                    <a:pt x="725" y="912"/>
                    <a:pt x="742" y="918"/>
                    <a:pt x="760" y="918"/>
                  </a:cubicBezTo>
                  <a:cubicBezTo>
                    <a:pt x="799" y="918"/>
                    <a:pt x="842" y="893"/>
                    <a:pt x="850" y="850"/>
                  </a:cubicBezTo>
                  <a:cubicBezTo>
                    <a:pt x="850" y="775"/>
                    <a:pt x="788" y="700"/>
                    <a:pt x="750" y="625"/>
                  </a:cubicBezTo>
                  <a:cubicBezTo>
                    <a:pt x="588" y="325"/>
                    <a:pt x="301" y="1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9" name="Google Shape;5899;p16"/>
            <p:cNvSpPr/>
            <p:nvPr/>
          </p:nvSpPr>
          <p:spPr>
            <a:xfrm>
              <a:off x="6369000" y="2304200"/>
              <a:ext cx="16150" cy="26200"/>
            </a:xfrm>
            <a:custGeom>
              <a:avLst/>
              <a:gdLst/>
              <a:ahLst/>
              <a:cxnLst/>
              <a:rect l="l" t="t" r="r" b="b"/>
              <a:pathLst>
                <a:path w="646" h="1048" extrusionOk="0">
                  <a:moveTo>
                    <a:pt x="1" y="0"/>
                  </a:moveTo>
                  <a:lnTo>
                    <a:pt x="1" y="0"/>
                  </a:lnTo>
                  <a:cubicBezTo>
                    <a:pt x="201" y="350"/>
                    <a:pt x="313" y="563"/>
                    <a:pt x="426" y="888"/>
                  </a:cubicBezTo>
                  <a:cubicBezTo>
                    <a:pt x="438" y="938"/>
                    <a:pt x="438" y="1013"/>
                    <a:pt x="488" y="1038"/>
                  </a:cubicBezTo>
                  <a:cubicBezTo>
                    <a:pt x="502" y="1045"/>
                    <a:pt x="516" y="1048"/>
                    <a:pt x="530" y="1048"/>
                  </a:cubicBezTo>
                  <a:cubicBezTo>
                    <a:pt x="591" y="1048"/>
                    <a:pt x="646" y="986"/>
                    <a:pt x="625" y="925"/>
                  </a:cubicBezTo>
                  <a:cubicBezTo>
                    <a:pt x="538" y="550"/>
                    <a:pt x="276" y="2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0" name="Google Shape;5900;p16"/>
            <p:cNvSpPr/>
            <p:nvPr/>
          </p:nvSpPr>
          <p:spPr>
            <a:xfrm>
              <a:off x="6401175" y="2341850"/>
              <a:ext cx="15675" cy="4850"/>
            </a:xfrm>
            <a:custGeom>
              <a:avLst/>
              <a:gdLst/>
              <a:ahLst/>
              <a:cxnLst/>
              <a:rect l="l" t="t" r="r" b="b"/>
              <a:pathLst>
                <a:path w="627" h="194" extrusionOk="0">
                  <a:moveTo>
                    <a:pt x="544" y="1"/>
                  </a:moveTo>
                  <a:cubicBezTo>
                    <a:pt x="395" y="1"/>
                    <a:pt x="65" y="176"/>
                    <a:pt x="1" y="194"/>
                  </a:cubicBezTo>
                  <a:cubicBezTo>
                    <a:pt x="201" y="156"/>
                    <a:pt x="438" y="181"/>
                    <a:pt x="613" y="81"/>
                  </a:cubicBezTo>
                  <a:cubicBezTo>
                    <a:pt x="626" y="23"/>
                    <a:pt x="596" y="1"/>
                    <a:pt x="5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1" name="Google Shape;5901;p16"/>
            <p:cNvSpPr/>
            <p:nvPr/>
          </p:nvSpPr>
          <p:spPr>
            <a:xfrm>
              <a:off x="6401800" y="2339500"/>
              <a:ext cx="7225" cy="4400"/>
            </a:xfrm>
            <a:custGeom>
              <a:avLst/>
              <a:gdLst/>
              <a:ahLst/>
              <a:cxnLst/>
              <a:rect l="l" t="t" r="r" b="b"/>
              <a:pathLst>
                <a:path w="289" h="176" extrusionOk="0">
                  <a:moveTo>
                    <a:pt x="263" y="1"/>
                  </a:moveTo>
                  <a:cubicBezTo>
                    <a:pt x="163" y="26"/>
                    <a:pt x="88" y="126"/>
                    <a:pt x="1" y="175"/>
                  </a:cubicBezTo>
                  <a:cubicBezTo>
                    <a:pt x="101" y="138"/>
                    <a:pt x="201" y="101"/>
                    <a:pt x="276" y="38"/>
                  </a:cubicBezTo>
                  <a:cubicBezTo>
                    <a:pt x="288" y="26"/>
                    <a:pt x="276" y="1"/>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2" name="Google Shape;5902;p16"/>
            <p:cNvSpPr/>
            <p:nvPr/>
          </p:nvSpPr>
          <p:spPr>
            <a:xfrm>
              <a:off x="6352750" y="2315875"/>
              <a:ext cx="78450" cy="66425"/>
            </a:xfrm>
            <a:custGeom>
              <a:avLst/>
              <a:gdLst/>
              <a:ahLst/>
              <a:cxnLst/>
              <a:rect l="l" t="t" r="r" b="b"/>
              <a:pathLst>
                <a:path w="3138" h="2657" extrusionOk="0">
                  <a:moveTo>
                    <a:pt x="2328" y="1"/>
                  </a:moveTo>
                  <a:cubicBezTo>
                    <a:pt x="2308" y="1"/>
                    <a:pt x="2289" y="7"/>
                    <a:pt x="2275" y="21"/>
                  </a:cubicBezTo>
                  <a:cubicBezTo>
                    <a:pt x="2088" y="258"/>
                    <a:pt x="1838" y="458"/>
                    <a:pt x="1538" y="471"/>
                  </a:cubicBezTo>
                  <a:cubicBezTo>
                    <a:pt x="1599" y="485"/>
                    <a:pt x="1661" y="492"/>
                    <a:pt x="1723" y="492"/>
                  </a:cubicBezTo>
                  <a:cubicBezTo>
                    <a:pt x="1929" y="492"/>
                    <a:pt x="2134" y="415"/>
                    <a:pt x="2288" y="271"/>
                  </a:cubicBezTo>
                  <a:cubicBezTo>
                    <a:pt x="2313" y="246"/>
                    <a:pt x="2338" y="233"/>
                    <a:pt x="2363" y="196"/>
                  </a:cubicBezTo>
                  <a:lnTo>
                    <a:pt x="2363" y="196"/>
                  </a:lnTo>
                  <a:cubicBezTo>
                    <a:pt x="2300" y="296"/>
                    <a:pt x="2263" y="421"/>
                    <a:pt x="2175" y="508"/>
                  </a:cubicBezTo>
                  <a:cubicBezTo>
                    <a:pt x="2037" y="601"/>
                    <a:pt x="1876" y="736"/>
                    <a:pt x="1705" y="736"/>
                  </a:cubicBezTo>
                  <a:cubicBezTo>
                    <a:pt x="1691" y="736"/>
                    <a:pt x="1677" y="735"/>
                    <a:pt x="1663" y="733"/>
                  </a:cubicBezTo>
                  <a:lnTo>
                    <a:pt x="1663" y="733"/>
                  </a:lnTo>
                  <a:cubicBezTo>
                    <a:pt x="1703" y="758"/>
                    <a:pt x="1746" y="767"/>
                    <a:pt x="1789" y="767"/>
                  </a:cubicBezTo>
                  <a:cubicBezTo>
                    <a:pt x="1852" y="767"/>
                    <a:pt x="1916" y="748"/>
                    <a:pt x="1975" y="733"/>
                  </a:cubicBezTo>
                  <a:cubicBezTo>
                    <a:pt x="2113" y="708"/>
                    <a:pt x="2250" y="658"/>
                    <a:pt x="2350" y="558"/>
                  </a:cubicBezTo>
                  <a:lnTo>
                    <a:pt x="2350" y="558"/>
                  </a:lnTo>
                  <a:cubicBezTo>
                    <a:pt x="2325" y="658"/>
                    <a:pt x="2338" y="796"/>
                    <a:pt x="2363" y="846"/>
                  </a:cubicBezTo>
                  <a:cubicBezTo>
                    <a:pt x="2413" y="946"/>
                    <a:pt x="2525" y="1033"/>
                    <a:pt x="2675" y="1058"/>
                  </a:cubicBezTo>
                  <a:cubicBezTo>
                    <a:pt x="2663" y="1071"/>
                    <a:pt x="2663" y="1071"/>
                    <a:pt x="2663" y="1071"/>
                  </a:cubicBezTo>
                  <a:cubicBezTo>
                    <a:pt x="2000" y="1445"/>
                    <a:pt x="1213" y="1595"/>
                    <a:pt x="313" y="1595"/>
                  </a:cubicBezTo>
                  <a:cubicBezTo>
                    <a:pt x="750" y="1693"/>
                    <a:pt x="1200" y="1779"/>
                    <a:pt x="1644" y="1779"/>
                  </a:cubicBezTo>
                  <a:cubicBezTo>
                    <a:pt x="1822" y="1779"/>
                    <a:pt x="2000" y="1765"/>
                    <a:pt x="2175" y="1733"/>
                  </a:cubicBezTo>
                  <a:lnTo>
                    <a:pt x="2175" y="1733"/>
                  </a:lnTo>
                  <a:cubicBezTo>
                    <a:pt x="1688" y="1902"/>
                    <a:pt x="1208" y="2007"/>
                    <a:pt x="703" y="2007"/>
                  </a:cubicBezTo>
                  <a:cubicBezTo>
                    <a:pt x="534" y="2007"/>
                    <a:pt x="363" y="1995"/>
                    <a:pt x="188" y="1970"/>
                  </a:cubicBezTo>
                  <a:lnTo>
                    <a:pt x="188" y="1970"/>
                  </a:lnTo>
                  <a:cubicBezTo>
                    <a:pt x="603" y="2127"/>
                    <a:pt x="1045" y="2195"/>
                    <a:pt x="1484" y="2195"/>
                  </a:cubicBezTo>
                  <a:cubicBezTo>
                    <a:pt x="1640" y="2195"/>
                    <a:pt x="1796" y="2187"/>
                    <a:pt x="1950" y="2170"/>
                  </a:cubicBezTo>
                  <a:lnTo>
                    <a:pt x="1950" y="2170"/>
                  </a:lnTo>
                  <a:cubicBezTo>
                    <a:pt x="1568" y="2310"/>
                    <a:pt x="1020" y="2450"/>
                    <a:pt x="507" y="2450"/>
                  </a:cubicBezTo>
                  <a:cubicBezTo>
                    <a:pt x="331" y="2450"/>
                    <a:pt x="160" y="2433"/>
                    <a:pt x="1" y="2395"/>
                  </a:cubicBezTo>
                  <a:lnTo>
                    <a:pt x="1" y="2395"/>
                  </a:lnTo>
                  <a:cubicBezTo>
                    <a:pt x="407" y="2574"/>
                    <a:pt x="831" y="2657"/>
                    <a:pt x="1249" y="2657"/>
                  </a:cubicBezTo>
                  <a:cubicBezTo>
                    <a:pt x="1706" y="2657"/>
                    <a:pt x="2158" y="2559"/>
                    <a:pt x="2575" y="2383"/>
                  </a:cubicBezTo>
                  <a:cubicBezTo>
                    <a:pt x="2713" y="2295"/>
                    <a:pt x="2700" y="2095"/>
                    <a:pt x="2588" y="2008"/>
                  </a:cubicBezTo>
                  <a:cubicBezTo>
                    <a:pt x="2663" y="1970"/>
                    <a:pt x="2725" y="1920"/>
                    <a:pt x="2750" y="1833"/>
                  </a:cubicBezTo>
                  <a:cubicBezTo>
                    <a:pt x="2788" y="1733"/>
                    <a:pt x="2725" y="1645"/>
                    <a:pt x="2638" y="1608"/>
                  </a:cubicBezTo>
                  <a:cubicBezTo>
                    <a:pt x="2788" y="1558"/>
                    <a:pt x="2938" y="1495"/>
                    <a:pt x="3038" y="1395"/>
                  </a:cubicBezTo>
                  <a:cubicBezTo>
                    <a:pt x="3137" y="1245"/>
                    <a:pt x="3063" y="1095"/>
                    <a:pt x="2938" y="1033"/>
                  </a:cubicBezTo>
                  <a:cubicBezTo>
                    <a:pt x="2950" y="1021"/>
                    <a:pt x="2963" y="1021"/>
                    <a:pt x="2975" y="1008"/>
                  </a:cubicBezTo>
                  <a:lnTo>
                    <a:pt x="2975" y="1008"/>
                  </a:lnTo>
                  <a:cubicBezTo>
                    <a:pt x="2962" y="1021"/>
                    <a:pt x="2938" y="1021"/>
                    <a:pt x="2913" y="1021"/>
                  </a:cubicBezTo>
                  <a:cubicBezTo>
                    <a:pt x="2900" y="1008"/>
                    <a:pt x="2900" y="1008"/>
                    <a:pt x="2888" y="1008"/>
                  </a:cubicBezTo>
                  <a:cubicBezTo>
                    <a:pt x="2788" y="946"/>
                    <a:pt x="2663" y="883"/>
                    <a:pt x="2650" y="746"/>
                  </a:cubicBezTo>
                  <a:lnTo>
                    <a:pt x="2650" y="746"/>
                  </a:lnTo>
                  <a:cubicBezTo>
                    <a:pt x="2625" y="858"/>
                    <a:pt x="2700" y="946"/>
                    <a:pt x="2788" y="1021"/>
                  </a:cubicBezTo>
                  <a:lnTo>
                    <a:pt x="2775" y="1021"/>
                  </a:lnTo>
                  <a:cubicBezTo>
                    <a:pt x="2688" y="996"/>
                    <a:pt x="2613" y="933"/>
                    <a:pt x="2538" y="883"/>
                  </a:cubicBezTo>
                  <a:cubicBezTo>
                    <a:pt x="2475" y="821"/>
                    <a:pt x="2475" y="696"/>
                    <a:pt x="2488" y="646"/>
                  </a:cubicBezTo>
                  <a:cubicBezTo>
                    <a:pt x="2500" y="583"/>
                    <a:pt x="2550" y="508"/>
                    <a:pt x="2475" y="471"/>
                  </a:cubicBezTo>
                  <a:cubicBezTo>
                    <a:pt x="2460" y="471"/>
                    <a:pt x="2449" y="471"/>
                    <a:pt x="2443" y="474"/>
                  </a:cubicBezTo>
                  <a:lnTo>
                    <a:pt x="2443" y="474"/>
                  </a:lnTo>
                  <a:cubicBezTo>
                    <a:pt x="2495" y="388"/>
                    <a:pt x="2586" y="279"/>
                    <a:pt x="2538" y="171"/>
                  </a:cubicBezTo>
                  <a:cubicBezTo>
                    <a:pt x="2521" y="146"/>
                    <a:pt x="2489" y="127"/>
                    <a:pt x="2455" y="127"/>
                  </a:cubicBezTo>
                  <a:cubicBezTo>
                    <a:pt x="2437" y="127"/>
                    <a:pt x="2418" y="133"/>
                    <a:pt x="2400" y="146"/>
                  </a:cubicBezTo>
                  <a:cubicBezTo>
                    <a:pt x="2413" y="121"/>
                    <a:pt x="2425" y="108"/>
                    <a:pt x="2425" y="96"/>
                  </a:cubicBezTo>
                  <a:cubicBezTo>
                    <a:pt x="2434" y="42"/>
                    <a:pt x="2378" y="1"/>
                    <a:pt x="2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3" name="Google Shape;5903;p16"/>
            <p:cNvSpPr/>
            <p:nvPr/>
          </p:nvSpPr>
          <p:spPr>
            <a:xfrm>
              <a:off x="6385875" y="2305225"/>
              <a:ext cx="25025" cy="15875"/>
            </a:xfrm>
            <a:custGeom>
              <a:avLst/>
              <a:gdLst/>
              <a:ahLst/>
              <a:cxnLst/>
              <a:rect l="l" t="t" r="r" b="b"/>
              <a:pathLst>
                <a:path w="1001" h="635" extrusionOk="0">
                  <a:moveTo>
                    <a:pt x="489" y="1"/>
                  </a:moveTo>
                  <a:cubicBezTo>
                    <a:pt x="323" y="1"/>
                    <a:pt x="157" y="20"/>
                    <a:pt x="0" y="59"/>
                  </a:cubicBezTo>
                  <a:cubicBezTo>
                    <a:pt x="250" y="72"/>
                    <a:pt x="488" y="134"/>
                    <a:pt x="738" y="184"/>
                  </a:cubicBezTo>
                  <a:cubicBezTo>
                    <a:pt x="513" y="209"/>
                    <a:pt x="188" y="309"/>
                    <a:pt x="125" y="359"/>
                  </a:cubicBezTo>
                  <a:cubicBezTo>
                    <a:pt x="338" y="322"/>
                    <a:pt x="563" y="334"/>
                    <a:pt x="788" y="322"/>
                  </a:cubicBezTo>
                  <a:lnTo>
                    <a:pt x="788" y="322"/>
                  </a:lnTo>
                  <a:cubicBezTo>
                    <a:pt x="613" y="459"/>
                    <a:pt x="413" y="547"/>
                    <a:pt x="213" y="634"/>
                  </a:cubicBezTo>
                  <a:cubicBezTo>
                    <a:pt x="450" y="609"/>
                    <a:pt x="713" y="572"/>
                    <a:pt x="900" y="409"/>
                  </a:cubicBezTo>
                  <a:cubicBezTo>
                    <a:pt x="925" y="372"/>
                    <a:pt x="913" y="334"/>
                    <a:pt x="888" y="322"/>
                  </a:cubicBezTo>
                  <a:lnTo>
                    <a:pt x="925" y="322"/>
                  </a:lnTo>
                  <a:cubicBezTo>
                    <a:pt x="975" y="247"/>
                    <a:pt x="975" y="209"/>
                    <a:pt x="938" y="197"/>
                  </a:cubicBezTo>
                  <a:cubicBezTo>
                    <a:pt x="963" y="184"/>
                    <a:pt x="975" y="159"/>
                    <a:pt x="975" y="134"/>
                  </a:cubicBezTo>
                  <a:cubicBezTo>
                    <a:pt x="1000" y="34"/>
                    <a:pt x="863" y="34"/>
                    <a:pt x="788" y="22"/>
                  </a:cubicBezTo>
                  <a:cubicBezTo>
                    <a:pt x="689" y="8"/>
                    <a:pt x="589" y="1"/>
                    <a:pt x="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4" name="Google Shape;5904;p16"/>
            <p:cNvSpPr/>
            <p:nvPr/>
          </p:nvSpPr>
          <p:spPr>
            <a:xfrm>
              <a:off x="6390875" y="2300750"/>
              <a:ext cx="14375" cy="2400"/>
            </a:xfrm>
            <a:custGeom>
              <a:avLst/>
              <a:gdLst/>
              <a:ahLst/>
              <a:cxnLst/>
              <a:rect l="l" t="t" r="r" b="b"/>
              <a:pathLst>
                <a:path w="575" h="96" extrusionOk="0">
                  <a:moveTo>
                    <a:pt x="433" y="0"/>
                  </a:moveTo>
                  <a:cubicBezTo>
                    <a:pt x="287" y="0"/>
                    <a:pt x="39" y="56"/>
                    <a:pt x="0" y="63"/>
                  </a:cubicBezTo>
                  <a:cubicBezTo>
                    <a:pt x="130" y="63"/>
                    <a:pt x="268" y="95"/>
                    <a:pt x="408" y="95"/>
                  </a:cubicBezTo>
                  <a:cubicBezTo>
                    <a:pt x="443" y="95"/>
                    <a:pt x="478" y="93"/>
                    <a:pt x="513" y="88"/>
                  </a:cubicBezTo>
                  <a:cubicBezTo>
                    <a:pt x="575" y="22"/>
                    <a:pt x="524"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5" name="Google Shape;5905;p16"/>
            <p:cNvSpPr/>
            <p:nvPr/>
          </p:nvSpPr>
          <p:spPr>
            <a:xfrm>
              <a:off x="6396175" y="2294925"/>
              <a:ext cx="11050" cy="3350"/>
            </a:xfrm>
            <a:custGeom>
              <a:avLst/>
              <a:gdLst/>
              <a:ahLst/>
              <a:cxnLst/>
              <a:rect l="l" t="t" r="r" b="b"/>
              <a:pathLst>
                <a:path w="442" h="134" extrusionOk="0">
                  <a:moveTo>
                    <a:pt x="389" y="0"/>
                  </a:moveTo>
                  <a:cubicBezTo>
                    <a:pt x="372" y="0"/>
                    <a:pt x="352" y="7"/>
                    <a:pt x="338" y="22"/>
                  </a:cubicBezTo>
                  <a:cubicBezTo>
                    <a:pt x="251" y="59"/>
                    <a:pt x="126" y="109"/>
                    <a:pt x="1" y="121"/>
                  </a:cubicBezTo>
                  <a:cubicBezTo>
                    <a:pt x="42" y="129"/>
                    <a:pt x="86" y="133"/>
                    <a:pt x="131" y="133"/>
                  </a:cubicBezTo>
                  <a:cubicBezTo>
                    <a:pt x="233" y="133"/>
                    <a:pt x="339" y="111"/>
                    <a:pt x="426" y="59"/>
                  </a:cubicBezTo>
                  <a:cubicBezTo>
                    <a:pt x="441" y="20"/>
                    <a:pt x="418" y="0"/>
                    <a:pt x="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6" name="Google Shape;5906;p16"/>
            <p:cNvSpPr/>
            <p:nvPr/>
          </p:nvSpPr>
          <p:spPr>
            <a:xfrm>
              <a:off x="6400550" y="2287650"/>
              <a:ext cx="9975" cy="6900"/>
            </a:xfrm>
            <a:custGeom>
              <a:avLst/>
              <a:gdLst/>
              <a:ahLst/>
              <a:cxnLst/>
              <a:rect l="l" t="t" r="r" b="b"/>
              <a:pathLst>
                <a:path w="399" h="276" extrusionOk="0">
                  <a:moveTo>
                    <a:pt x="326" y="0"/>
                  </a:moveTo>
                  <a:cubicBezTo>
                    <a:pt x="213" y="50"/>
                    <a:pt x="113" y="125"/>
                    <a:pt x="13" y="188"/>
                  </a:cubicBezTo>
                  <a:cubicBezTo>
                    <a:pt x="51" y="175"/>
                    <a:pt x="238" y="125"/>
                    <a:pt x="313" y="63"/>
                  </a:cubicBezTo>
                  <a:lnTo>
                    <a:pt x="313" y="63"/>
                  </a:lnTo>
                  <a:cubicBezTo>
                    <a:pt x="226" y="163"/>
                    <a:pt x="138" y="225"/>
                    <a:pt x="1" y="275"/>
                  </a:cubicBezTo>
                  <a:cubicBezTo>
                    <a:pt x="138" y="250"/>
                    <a:pt x="288" y="200"/>
                    <a:pt x="388" y="88"/>
                  </a:cubicBezTo>
                  <a:cubicBezTo>
                    <a:pt x="398" y="67"/>
                    <a:pt x="375" y="47"/>
                    <a:pt x="360" y="47"/>
                  </a:cubicBezTo>
                  <a:cubicBezTo>
                    <a:pt x="356" y="47"/>
                    <a:pt x="353" y="48"/>
                    <a:pt x="351" y="50"/>
                  </a:cubicBezTo>
                  <a:cubicBezTo>
                    <a:pt x="363" y="25"/>
                    <a:pt x="363" y="13"/>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7" name="Google Shape;5907;p16"/>
            <p:cNvSpPr/>
            <p:nvPr/>
          </p:nvSpPr>
          <p:spPr>
            <a:xfrm>
              <a:off x="6373075" y="2261600"/>
              <a:ext cx="63425" cy="32375"/>
            </a:xfrm>
            <a:custGeom>
              <a:avLst/>
              <a:gdLst/>
              <a:ahLst/>
              <a:cxnLst/>
              <a:rect l="l" t="t" r="r" b="b"/>
              <a:pathLst>
                <a:path w="2537" h="1295" extrusionOk="0">
                  <a:moveTo>
                    <a:pt x="662" y="1"/>
                  </a:moveTo>
                  <a:cubicBezTo>
                    <a:pt x="438" y="1"/>
                    <a:pt x="213" y="34"/>
                    <a:pt x="0" y="105"/>
                  </a:cubicBezTo>
                  <a:cubicBezTo>
                    <a:pt x="23" y="104"/>
                    <a:pt x="46" y="103"/>
                    <a:pt x="70" y="103"/>
                  </a:cubicBezTo>
                  <a:cubicBezTo>
                    <a:pt x="359" y="103"/>
                    <a:pt x="648" y="173"/>
                    <a:pt x="937" y="242"/>
                  </a:cubicBezTo>
                  <a:cubicBezTo>
                    <a:pt x="700" y="280"/>
                    <a:pt x="450" y="305"/>
                    <a:pt x="138" y="305"/>
                  </a:cubicBezTo>
                  <a:cubicBezTo>
                    <a:pt x="434" y="373"/>
                    <a:pt x="742" y="431"/>
                    <a:pt x="1050" y="431"/>
                  </a:cubicBezTo>
                  <a:cubicBezTo>
                    <a:pt x="1079" y="431"/>
                    <a:pt x="1108" y="431"/>
                    <a:pt x="1137" y="430"/>
                  </a:cubicBezTo>
                  <a:lnTo>
                    <a:pt x="1250" y="430"/>
                  </a:lnTo>
                  <a:cubicBezTo>
                    <a:pt x="1150" y="455"/>
                    <a:pt x="1037" y="480"/>
                    <a:pt x="925" y="492"/>
                  </a:cubicBezTo>
                  <a:cubicBezTo>
                    <a:pt x="837" y="517"/>
                    <a:pt x="487" y="542"/>
                    <a:pt x="275" y="542"/>
                  </a:cubicBezTo>
                  <a:cubicBezTo>
                    <a:pt x="512" y="617"/>
                    <a:pt x="775" y="655"/>
                    <a:pt x="1025" y="655"/>
                  </a:cubicBezTo>
                  <a:cubicBezTo>
                    <a:pt x="1225" y="680"/>
                    <a:pt x="1425" y="692"/>
                    <a:pt x="1637" y="730"/>
                  </a:cubicBezTo>
                  <a:cubicBezTo>
                    <a:pt x="1662" y="730"/>
                    <a:pt x="1700" y="742"/>
                    <a:pt x="1737" y="742"/>
                  </a:cubicBezTo>
                  <a:cubicBezTo>
                    <a:pt x="1637" y="755"/>
                    <a:pt x="1550" y="767"/>
                    <a:pt x="1525" y="780"/>
                  </a:cubicBezTo>
                  <a:cubicBezTo>
                    <a:pt x="1687" y="792"/>
                    <a:pt x="1862" y="830"/>
                    <a:pt x="2025" y="855"/>
                  </a:cubicBezTo>
                  <a:cubicBezTo>
                    <a:pt x="1887" y="892"/>
                    <a:pt x="1762" y="942"/>
                    <a:pt x="1637" y="992"/>
                  </a:cubicBezTo>
                  <a:cubicBezTo>
                    <a:pt x="1825" y="967"/>
                    <a:pt x="2012" y="955"/>
                    <a:pt x="2212" y="955"/>
                  </a:cubicBezTo>
                  <a:cubicBezTo>
                    <a:pt x="2050" y="992"/>
                    <a:pt x="1887" y="1042"/>
                    <a:pt x="1737" y="1067"/>
                  </a:cubicBezTo>
                  <a:cubicBezTo>
                    <a:pt x="1762" y="1067"/>
                    <a:pt x="1876" y="1073"/>
                    <a:pt x="2001" y="1073"/>
                  </a:cubicBezTo>
                  <a:cubicBezTo>
                    <a:pt x="2063" y="1073"/>
                    <a:pt x="2129" y="1071"/>
                    <a:pt x="2187" y="1067"/>
                  </a:cubicBezTo>
                  <a:lnTo>
                    <a:pt x="2187" y="1067"/>
                  </a:lnTo>
                  <a:cubicBezTo>
                    <a:pt x="2075" y="1105"/>
                    <a:pt x="1850" y="1167"/>
                    <a:pt x="1712" y="1167"/>
                  </a:cubicBezTo>
                  <a:cubicBezTo>
                    <a:pt x="1799" y="1183"/>
                    <a:pt x="1889" y="1193"/>
                    <a:pt x="1979" y="1193"/>
                  </a:cubicBezTo>
                  <a:cubicBezTo>
                    <a:pt x="2095" y="1193"/>
                    <a:pt x="2212" y="1177"/>
                    <a:pt x="2324" y="1142"/>
                  </a:cubicBezTo>
                  <a:lnTo>
                    <a:pt x="2324" y="1142"/>
                  </a:lnTo>
                  <a:cubicBezTo>
                    <a:pt x="2175" y="1217"/>
                    <a:pt x="2025" y="1267"/>
                    <a:pt x="1850" y="1280"/>
                  </a:cubicBezTo>
                  <a:cubicBezTo>
                    <a:pt x="1920" y="1288"/>
                    <a:pt x="1997" y="1295"/>
                    <a:pt x="2074" y="1295"/>
                  </a:cubicBezTo>
                  <a:cubicBezTo>
                    <a:pt x="2227" y="1295"/>
                    <a:pt x="2383" y="1267"/>
                    <a:pt x="2499" y="1167"/>
                  </a:cubicBezTo>
                  <a:cubicBezTo>
                    <a:pt x="2537" y="1142"/>
                    <a:pt x="2512" y="1080"/>
                    <a:pt x="2462" y="1067"/>
                  </a:cubicBezTo>
                  <a:cubicBezTo>
                    <a:pt x="2499" y="1030"/>
                    <a:pt x="2474" y="967"/>
                    <a:pt x="2412" y="967"/>
                  </a:cubicBezTo>
                  <a:cubicBezTo>
                    <a:pt x="2412" y="955"/>
                    <a:pt x="2412" y="955"/>
                    <a:pt x="2399" y="942"/>
                  </a:cubicBezTo>
                  <a:lnTo>
                    <a:pt x="2412" y="942"/>
                  </a:lnTo>
                  <a:cubicBezTo>
                    <a:pt x="2449" y="942"/>
                    <a:pt x="2487" y="905"/>
                    <a:pt x="2474" y="855"/>
                  </a:cubicBezTo>
                  <a:cubicBezTo>
                    <a:pt x="2474" y="817"/>
                    <a:pt x="2424" y="792"/>
                    <a:pt x="2387" y="792"/>
                  </a:cubicBezTo>
                  <a:cubicBezTo>
                    <a:pt x="2312" y="805"/>
                    <a:pt x="2250" y="805"/>
                    <a:pt x="2175" y="817"/>
                  </a:cubicBezTo>
                  <a:cubicBezTo>
                    <a:pt x="2200" y="755"/>
                    <a:pt x="2062" y="742"/>
                    <a:pt x="1912" y="742"/>
                  </a:cubicBezTo>
                  <a:cubicBezTo>
                    <a:pt x="1962" y="705"/>
                    <a:pt x="1975" y="617"/>
                    <a:pt x="1925" y="580"/>
                  </a:cubicBezTo>
                  <a:cubicBezTo>
                    <a:pt x="1850" y="555"/>
                    <a:pt x="1787" y="542"/>
                    <a:pt x="1712" y="530"/>
                  </a:cubicBezTo>
                  <a:cubicBezTo>
                    <a:pt x="1712" y="517"/>
                    <a:pt x="1700" y="505"/>
                    <a:pt x="1687" y="492"/>
                  </a:cubicBezTo>
                  <a:cubicBezTo>
                    <a:pt x="1625" y="442"/>
                    <a:pt x="1575" y="367"/>
                    <a:pt x="1512" y="305"/>
                  </a:cubicBezTo>
                  <a:cubicBezTo>
                    <a:pt x="1525" y="242"/>
                    <a:pt x="1475" y="167"/>
                    <a:pt x="1400" y="167"/>
                  </a:cubicBezTo>
                  <a:cubicBezTo>
                    <a:pt x="1400" y="167"/>
                    <a:pt x="1387" y="180"/>
                    <a:pt x="1387" y="180"/>
                  </a:cubicBezTo>
                  <a:cubicBezTo>
                    <a:pt x="1375" y="167"/>
                    <a:pt x="1362" y="155"/>
                    <a:pt x="1362" y="155"/>
                  </a:cubicBezTo>
                  <a:cubicBezTo>
                    <a:pt x="1350" y="142"/>
                    <a:pt x="1350" y="130"/>
                    <a:pt x="1350" y="130"/>
                  </a:cubicBezTo>
                  <a:cubicBezTo>
                    <a:pt x="1250" y="17"/>
                    <a:pt x="1075" y="42"/>
                    <a:pt x="937" y="17"/>
                  </a:cubicBezTo>
                  <a:cubicBezTo>
                    <a:pt x="846" y="6"/>
                    <a:pt x="754"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8" name="Google Shape;5908;p16"/>
            <p:cNvSpPr/>
            <p:nvPr/>
          </p:nvSpPr>
          <p:spPr>
            <a:xfrm>
              <a:off x="6414925" y="2301825"/>
              <a:ext cx="29700" cy="7475"/>
            </a:xfrm>
            <a:custGeom>
              <a:avLst/>
              <a:gdLst/>
              <a:ahLst/>
              <a:cxnLst/>
              <a:rect l="l" t="t" r="r" b="b"/>
              <a:pathLst>
                <a:path w="1188" h="299" extrusionOk="0">
                  <a:moveTo>
                    <a:pt x="1070" y="1"/>
                  </a:moveTo>
                  <a:cubicBezTo>
                    <a:pt x="972" y="1"/>
                    <a:pt x="849" y="98"/>
                    <a:pt x="763" y="108"/>
                  </a:cubicBezTo>
                  <a:cubicBezTo>
                    <a:pt x="573" y="153"/>
                    <a:pt x="409" y="185"/>
                    <a:pt x="224" y="185"/>
                  </a:cubicBezTo>
                  <a:cubicBezTo>
                    <a:pt x="153" y="185"/>
                    <a:pt x="80" y="181"/>
                    <a:pt x="1" y="170"/>
                  </a:cubicBezTo>
                  <a:lnTo>
                    <a:pt x="1" y="170"/>
                  </a:lnTo>
                  <a:cubicBezTo>
                    <a:pt x="188" y="248"/>
                    <a:pt x="402" y="299"/>
                    <a:pt x="611" y="299"/>
                  </a:cubicBezTo>
                  <a:cubicBezTo>
                    <a:pt x="807" y="299"/>
                    <a:pt x="1000" y="254"/>
                    <a:pt x="1163" y="145"/>
                  </a:cubicBezTo>
                  <a:cubicBezTo>
                    <a:pt x="1188" y="108"/>
                    <a:pt x="1188" y="58"/>
                    <a:pt x="1150" y="33"/>
                  </a:cubicBezTo>
                  <a:cubicBezTo>
                    <a:pt x="1127" y="10"/>
                    <a:pt x="1100"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9" name="Google Shape;5909;p16"/>
            <p:cNvSpPr/>
            <p:nvPr/>
          </p:nvSpPr>
          <p:spPr>
            <a:xfrm>
              <a:off x="6417125" y="2307625"/>
              <a:ext cx="26250" cy="7025"/>
            </a:xfrm>
            <a:custGeom>
              <a:avLst/>
              <a:gdLst/>
              <a:ahLst/>
              <a:cxnLst/>
              <a:rect l="l" t="t" r="r" b="b"/>
              <a:pathLst>
                <a:path w="1050" h="281" extrusionOk="0">
                  <a:moveTo>
                    <a:pt x="962" y="1"/>
                  </a:moveTo>
                  <a:cubicBezTo>
                    <a:pt x="837" y="13"/>
                    <a:pt x="725" y="101"/>
                    <a:pt x="587" y="113"/>
                  </a:cubicBezTo>
                  <a:cubicBezTo>
                    <a:pt x="498" y="136"/>
                    <a:pt x="381" y="154"/>
                    <a:pt x="255" y="154"/>
                  </a:cubicBezTo>
                  <a:cubicBezTo>
                    <a:pt x="172" y="154"/>
                    <a:pt x="85" y="146"/>
                    <a:pt x="0" y="126"/>
                  </a:cubicBezTo>
                  <a:lnTo>
                    <a:pt x="0" y="126"/>
                  </a:lnTo>
                  <a:cubicBezTo>
                    <a:pt x="157" y="224"/>
                    <a:pt x="351" y="281"/>
                    <a:pt x="540" y="281"/>
                  </a:cubicBezTo>
                  <a:cubicBezTo>
                    <a:pt x="713" y="281"/>
                    <a:pt x="881" y="233"/>
                    <a:pt x="1012" y="126"/>
                  </a:cubicBezTo>
                  <a:cubicBezTo>
                    <a:pt x="1050" y="88"/>
                    <a:pt x="1025" y="13"/>
                    <a:pt x="9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0" name="Google Shape;5910;p16"/>
            <p:cNvSpPr/>
            <p:nvPr/>
          </p:nvSpPr>
          <p:spPr>
            <a:xfrm>
              <a:off x="6419925" y="2314475"/>
              <a:ext cx="22125" cy="15725"/>
            </a:xfrm>
            <a:custGeom>
              <a:avLst/>
              <a:gdLst/>
              <a:ahLst/>
              <a:cxnLst/>
              <a:rect l="l" t="t" r="r" b="b"/>
              <a:pathLst>
                <a:path w="885" h="629" extrusionOk="0">
                  <a:moveTo>
                    <a:pt x="786" y="1"/>
                  </a:moveTo>
                  <a:cubicBezTo>
                    <a:pt x="782" y="1"/>
                    <a:pt x="779" y="1"/>
                    <a:pt x="775" y="2"/>
                  </a:cubicBezTo>
                  <a:cubicBezTo>
                    <a:pt x="700" y="14"/>
                    <a:pt x="650" y="64"/>
                    <a:pt x="600" y="77"/>
                  </a:cubicBezTo>
                  <a:cubicBezTo>
                    <a:pt x="529" y="90"/>
                    <a:pt x="457" y="97"/>
                    <a:pt x="385" y="97"/>
                  </a:cubicBezTo>
                  <a:cubicBezTo>
                    <a:pt x="257" y="97"/>
                    <a:pt x="129" y="75"/>
                    <a:pt x="1" y="27"/>
                  </a:cubicBezTo>
                  <a:lnTo>
                    <a:pt x="1" y="27"/>
                  </a:lnTo>
                  <a:cubicBezTo>
                    <a:pt x="144" y="142"/>
                    <a:pt x="339" y="227"/>
                    <a:pt x="524" y="227"/>
                  </a:cubicBezTo>
                  <a:cubicBezTo>
                    <a:pt x="580" y="227"/>
                    <a:pt x="635" y="219"/>
                    <a:pt x="688" y="202"/>
                  </a:cubicBezTo>
                  <a:lnTo>
                    <a:pt x="688" y="202"/>
                  </a:lnTo>
                  <a:cubicBezTo>
                    <a:pt x="625" y="227"/>
                    <a:pt x="563" y="252"/>
                    <a:pt x="500" y="264"/>
                  </a:cubicBezTo>
                  <a:cubicBezTo>
                    <a:pt x="474" y="267"/>
                    <a:pt x="443" y="268"/>
                    <a:pt x="410" y="268"/>
                  </a:cubicBezTo>
                  <a:cubicBezTo>
                    <a:pt x="291" y="268"/>
                    <a:pt x="138" y="248"/>
                    <a:pt x="1" y="189"/>
                  </a:cubicBezTo>
                  <a:lnTo>
                    <a:pt x="1" y="189"/>
                  </a:lnTo>
                  <a:cubicBezTo>
                    <a:pt x="140" y="305"/>
                    <a:pt x="333" y="378"/>
                    <a:pt x="529" y="378"/>
                  </a:cubicBezTo>
                  <a:cubicBezTo>
                    <a:pt x="545" y="378"/>
                    <a:pt x="560" y="378"/>
                    <a:pt x="575" y="377"/>
                  </a:cubicBezTo>
                  <a:lnTo>
                    <a:pt x="575" y="377"/>
                  </a:lnTo>
                  <a:cubicBezTo>
                    <a:pt x="538" y="389"/>
                    <a:pt x="513" y="402"/>
                    <a:pt x="488" y="402"/>
                  </a:cubicBezTo>
                  <a:cubicBezTo>
                    <a:pt x="442" y="417"/>
                    <a:pt x="394" y="424"/>
                    <a:pt x="345" y="424"/>
                  </a:cubicBezTo>
                  <a:cubicBezTo>
                    <a:pt x="235" y="424"/>
                    <a:pt x="121" y="387"/>
                    <a:pt x="26" y="327"/>
                  </a:cubicBezTo>
                  <a:lnTo>
                    <a:pt x="26" y="327"/>
                  </a:lnTo>
                  <a:cubicBezTo>
                    <a:pt x="138" y="452"/>
                    <a:pt x="301" y="514"/>
                    <a:pt x="450" y="514"/>
                  </a:cubicBezTo>
                  <a:cubicBezTo>
                    <a:pt x="388" y="531"/>
                    <a:pt x="317" y="546"/>
                    <a:pt x="249" y="546"/>
                  </a:cubicBezTo>
                  <a:cubicBezTo>
                    <a:pt x="169" y="546"/>
                    <a:pt x="92" y="525"/>
                    <a:pt x="38" y="464"/>
                  </a:cubicBezTo>
                  <a:lnTo>
                    <a:pt x="38" y="464"/>
                  </a:lnTo>
                  <a:cubicBezTo>
                    <a:pt x="92" y="580"/>
                    <a:pt x="222" y="629"/>
                    <a:pt x="355" y="629"/>
                  </a:cubicBezTo>
                  <a:cubicBezTo>
                    <a:pt x="438" y="629"/>
                    <a:pt x="521" y="610"/>
                    <a:pt x="588" y="577"/>
                  </a:cubicBezTo>
                  <a:cubicBezTo>
                    <a:pt x="625" y="539"/>
                    <a:pt x="613" y="502"/>
                    <a:pt x="575" y="489"/>
                  </a:cubicBezTo>
                  <a:cubicBezTo>
                    <a:pt x="600" y="489"/>
                    <a:pt x="638" y="477"/>
                    <a:pt x="663" y="464"/>
                  </a:cubicBezTo>
                  <a:cubicBezTo>
                    <a:pt x="700" y="452"/>
                    <a:pt x="713" y="414"/>
                    <a:pt x="700" y="377"/>
                  </a:cubicBezTo>
                  <a:cubicBezTo>
                    <a:pt x="688" y="364"/>
                    <a:pt x="675" y="364"/>
                    <a:pt x="663" y="364"/>
                  </a:cubicBezTo>
                  <a:cubicBezTo>
                    <a:pt x="688" y="352"/>
                    <a:pt x="713" y="352"/>
                    <a:pt x="738" y="339"/>
                  </a:cubicBezTo>
                  <a:cubicBezTo>
                    <a:pt x="775" y="327"/>
                    <a:pt x="825" y="289"/>
                    <a:pt x="800" y="239"/>
                  </a:cubicBezTo>
                  <a:cubicBezTo>
                    <a:pt x="800" y="202"/>
                    <a:pt x="763" y="189"/>
                    <a:pt x="725" y="189"/>
                  </a:cubicBezTo>
                  <a:cubicBezTo>
                    <a:pt x="750" y="189"/>
                    <a:pt x="788" y="164"/>
                    <a:pt x="813" y="152"/>
                  </a:cubicBezTo>
                  <a:cubicBezTo>
                    <a:pt x="884" y="116"/>
                    <a:pt x="854" y="1"/>
                    <a:pt x="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1" name="Google Shape;5911;p16"/>
            <p:cNvSpPr/>
            <p:nvPr/>
          </p:nvSpPr>
          <p:spPr>
            <a:xfrm>
              <a:off x="6420875" y="2328875"/>
              <a:ext cx="16425" cy="4725"/>
            </a:xfrm>
            <a:custGeom>
              <a:avLst/>
              <a:gdLst/>
              <a:ahLst/>
              <a:cxnLst/>
              <a:rect l="l" t="t" r="r" b="b"/>
              <a:pathLst>
                <a:path w="657" h="189" extrusionOk="0">
                  <a:moveTo>
                    <a:pt x="0" y="1"/>
                  </a:moveTo>
                  <a:cubicBezTo>
                    <a:pt x="68" y="136"/>
                    <a:pt x="224" y="189"/>
                    <a:pt x="373" y="189"/>
                  </a:cubicBezTo>
                  <a:cubicBezTo>
                    <a:pt x="417" y="189"/>
                    <a:pt x="460" y="184"/>
                    <a:pt x="500" y="176"/>
                  </a:cubicBezTo>
                  <a:cubicBezTo>
                    <a:pt x="550" y="163"/>
                    <a:pt x="612" y="163"/>
                    <a:pt x="637" y="113"/>
                  </a:cubicBezTo>
                  <a:cubicBezTo>
                    <a:pt x="656" y="75"/>
                    <a:pt x="625" y="38"/>
                    <a:pt x="587" y="38"/>
                  </a:cubicBezTo>
                  <a:cubicBezTo>
                    <a:pt x="575" y="38"/>
                    <a:pt x="562" y="41"/>
                    <a:pt x="550" y="51"/>
                  </a:cubicBezTo>
                  <a:cubicBezTo>
                    <a:pt x="462" y="76"/>
                    <a:pt x="359" y="101"/>
                    <a:pt x="261" y="101"/>
                  </a:cubicBezTo>
                  <a:cubicBezTo>
                    <a:pt x="163" y="101"/>
                    <a:pt x="69" y="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2" name="Google Shape;5912;p16"/>
            <p:cNvSpPr/>
            <p:nvPr/>
          </p:nvSpPr>
          <p:spPr>
            <a:xfrm>
              <a:off x="6420550" y="2332950"/>
              <a:ext cx="9400" cy="5975"/>
            </a:xfrm>
            <a:custGeom>
              <a:avLst/>
              <a:gdLst/>
              <a:ahLst/>
              <a:cxnLst/>
              <a:rect l="l" t="t" r="r" b="b"/>
              <a:pathLst>
                <a:path w="376" h="239" extrusionOk="0">
                  <a:moveTo>
                    <a:pt x="1" y="0"/>
                  </a:moveTo>
                  <a:lnTo>
                    <a:pt x="1" y="0"/>
                  </a:lnTo>
                  <a:cubicBezTo>
                    <a:pt x="24" y="142"/>
                    <a:pt x="192" y="239"/>
                    <a:pt x="327" y="239"/>
                  </a:cubicBezTo>
                  <a:cubicBezTo>
                    <a:pt x="335" y="239"/>
                    <a:pt x="343" y="238"/>
                    <a:pt x="351" y="238"/>
                  </a:cubicBezTo>
                  <a:cubicBezTo>
                    <a:pt x="363" y="238"/>
                    <a:pt x="376" y="213"/>
                    <a:pt x="376" y="200"/>
                  </a:cubicBezTo>
                  <a:cubicBezTo>
                    <a:pt x="368" y="178"/>
                    <a:pt x="347" y="173"/>
                    <a:pt x="326" y="173"/>
                  </a:cubicBezTo>
                  <a:cubicBezTo>
                    <a:pt x="312" y="173"/>
                    <a:pt x="298" y="175"/>
                    <a:pt x="288" y="175"/>
                  </a:cubicBezTo>
                  <a:cubicBezTo>
                    <a:pt x="176" y="150"/>
                    <a:pt x="51"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3" name="Google Shape;5913;p16"/>
            <p:cNvSpPr/>
            <p:nvPr/>
          </p:nvSpPr>
          <p:spPr>
            <a:xfrm>
              <a:off x="6382750" y="2238400"/>
              <a:ext cx="38900" cy="13175"/>
            </a:xfrm>
            <a:custGeom>
              <a:avLst/>
              <a:gdLst/>
              <a:ahLst/>
              <a:cxnLst/>
              <a:rect l="l" t="t" r="r" b="b"/>
              <a:pathLst>
                <a:path w="1556" h="527" extrusionOk="0">
                  <a:moveTo>
                    <a:pt x="1369" y="1"/>
                  </a:moveTo>
                  <a:cubicBezTo>
                    <a:pt x="1344" y="1"/>
                    <a:pt x="1317" y="7"/>
                    <a:pt x="1288" y="21"/>
                  </a:cubicBezTo>
                  <a:lnTo>
                    <a:pt x="1300" y="21"/>
                  </a:lnTo>
                  <a:cubicBezTo>
                    <a:pt x="1308" y="18"/>
                    <a:pt x="1312" y="17"/>
                    <a:pt x="1313" y="17"/>
                  </a:cubicBezTo>
                  <a:lnTo>
                    <a:pt x="1313" y="17"/>
                  </a:lnTo>
                  <a:cubicBezTo>
                    <a:pt x="1319" y="17"/>
                    <a:pt x="1283" y="33"/>
                    <a:pt x="1263" y="33"/>
                  </a:cubicBezTo>
                  <a:cubicBezTo>
                    <a:pt x="1101" y="128"/>
                    <a:pt x="715" y="209"/>
                    <a:pt x="341" y="209"/>
                  </a:cubicBezTo>
                  <a:cubicBezTo>
                    <a:pt x="224" y="209"/>
                    <a:pt x="108" y="201"/>
                    <a:pt x="0" y="183"/>
                  </a:cubicBezTo>
                  <a:lnTo>
                    <a:pt x="0" y="183"/>
                  </a:lnTo>
                  <a:cubicBezTo>
                    <a:pt x="273" y="292"/>
                    <a:pt x="578" y="368"/>
                    <a:pt x="877" y="368"/>
                  </a:cubicBezTo>
                  <a:cubicBezTo>
                    <a:pt x="991" y="368"/>
                    <a:pt x="1103" y="357"/>
                    <a:pt x="1213" y="333"/>
                  </a:cubicBezTo>
                  <a:lnTo>
                    <a:pt x="1213" y="333"/>
                  </a:lnTo>
                  <a:cubicBezTo>
                    <a:pt x="1200" y="346"/>
                    <a:pt x="1200" y="346"/>
                    <a:pt x="1188" y="346"/>
                  </a:cubicBezTo>
                  <a:cubicBezTo>
                    <a:pt x="1019" y="419"/>
                    <a:pt x="860" y="449"/>
                    <a:pt x="687" y="449"/>
                  </a:cubicBezTo>
                  <a:cubicBezTo>
                    <a:pt x="654" y="449"/>
                    <a:pt x="621" y="447"/>
                    <a:pt x="588" y="446"/>
                  </a:cubicBezTo>
                  <a:lnTo>
                    <a:pt x="588" y="446"/>
                  </a:lnTo>
                  <a:cubicBezTo>
                    <a:pt x="720" y="493"/>
                    <a:pt x="871" y="527"/>
                    <a:pt x="1020" y="527"/>
                  </a:cubicBezTo>
                  <a:cubicBezTo>
                    <a:pt x="1181" y="527"/>
                    <a:pt x="1339" y="487"/>
                    <a:pt x="1463" y="383"/>
                  </a:cubicBezTo>
                  <a:cubicBezTo>
                    <a:pt x="1500" y="333"/>
                    <a:pt x="1488" y="283"/>
                    <a:pt x="1450" y="258"/>
                  </a:cubicBezTo>
                  <a:cubicBezTo>
                    <a:pt x="1555" y="174"/>
                    <a:pt x="1501"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4" name="Google Shape;5914;p16"/>
            <p:cNvSpPr/>
            <p:nvPr/>
          </p:nvSpPr>
          <p:spPr>
            <a:xfrm>
              <a:off x="6386500" y="2231425"/>
              <a:ext cx="34400" cy="9125"/>
            </a:xfrm>
            <a:custGeom>
              <a:avLst/>
              <a:gdLst/>
              <a:ahLst/>
              <a:cxnLst/>
              <a:rect l="l" t="t" r="r" b="b"/>
              <a:pathLst>
                <a:path w="1376" h="365" extrusionOk="0">
                  <a:moveTo>
                    <a:pt x="1220" y="0"/>
                  </a:moveTo>
                  <a:cubicBezTo>
                    <a:pt x="1166" y="0"/>
                    <a:pt x="1132" y="37"/>
                    <a:pt x="1113" y="37"/>
                  </a:cubicBezTo>
                  <a:cubicBezTo>
                    <a:pt x="738" y="200"/>
                    <a:pt x="388" y="300"/>
                    <a:pt x="0" y="300"/>
                  </a:cubicBezTo>
                  <a:cubicBezTo>
                    <a:pt x="175" y="342"/>
                    <a:pt x="357" y="364"/>
                    <a:pt x="538" y="364"/>
                  </a:cubicBezTo>
                  <a:cubicBezTo>
                    <a:pt x="783" y="364"/>
                    <a:pt x="1027" y="323"/>
                    <a:pt x="1250" y="237"/>
                  </a:cubicBezTo>
                  <a:cubicBezTo>
                    <a:pt x="1350" y="212"/>
                    <a:pt x="1375" y="62"/>
                    <a:pt x="1275" y="12"/>
                  </a:cubicBezTo>
                  <a:cubicBezTo>
                    <a:pt x="1255" y="4"/>
                    <a:pt x="1237" y="0"/>
                    <a:pt x="12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5" name="Google Shape;5915;p16"/>
            <p:cNvSpPr/>
            <p:nvPr/>
          </p:nvSpPr>
          <p:spPr>
            <a:xfrm>
              <a:off x="6394000" y="2223475"/>
              <a:ext cx="28350" cy="11550"/>
            </a:xfrm>
            <a:custGeom>
              <a:avLst/>
              <a:gdLst/>
              <a:ahLst/>
              <a:cxnLst/>
              <a:rect l="l" t="t" r="r" b="b"/>
              <a:pathLst>
                <a:path w="1134" h="462" extrusionOk="0">
                  <a:moveTo>
                    <a:pt x="1002" y="1"/>
                  </a:moveTo>
                  <a:cubicBezTo>
                    <a:pt x="993" y="1"/>
                    <a:pt x="984" y="2"/>
                    <a:pt x="975" y="5"/>
                  </a:cubicBezTo>
                  <a:cubicBezTo>
                    <a:pt x="875" y="55"/>
                    <a:pt x="813" y="143"/>
                    <a:pt x="713" y="180"/>
                  </a:cubicBezTo>
                  <a:cubicBezTo>
                    <a:pt x="488" y="318"/>
                    <a:pt x="275" y="393"/>
                    <a:pt x="0" y="455"/>
                  </a:cubicBezTo>
                  <a:cubicBezTo>
                    <a:pt x="60" y="459"/>
                    <a:pt x="122" y="462"/>
                    <a:pt x="186" y="462"/>
                  </a:cubicBezTo>
                  <a:cubicBezTo>
                    <a:pt x="521" y="462"/>
                    <a:pt x="890" y="395"/>
                    <a:pt x="1100" y="143"/>
                  </a:cubicBezTo>
                  <a:cubicBezTo>
                    <a:pt x="1133" y="77"/>
                    <a:pt x="1069" y="1"/>
                    <a:pt x="10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6" name="Google Shape;5916;p16"/>
            <p:cNvSpPr/>
            <p:nvPr/>
          </p:nvSpPr>
          <p:spPr>
            <a:xfrm>
              <a:off x="6408675" y="2215325"/>
              <a:ext cx="12750" cy="12050"/>
            </a:xfrm>
            <a:custGeom>
              <a:avLst/>
              <a:gdLst/>
              <a:ahLst/>
              <a:cxnLst/>
              <a:rect l="l" t="t" r="r" b="b"/>
              <a:pathLst>
                <a:path w="510" h="482" extrusionOk="0">
                  <a:moveTo>
                    <a:pt x="444" y="1"/>
                  </a:moveTo>
                  <a:cubicBezTo>
                    <a:pt x="438" y="1"/>
                    <a:pt x="431" y="2"/>
                    <a:pt x="426" y="6"/>
                  </a:cubicBezTo>
                  <a:cubicBezTo>
                    <a:pt x="351" y="44"/>
                    <a:pt x="338" y="131"/>
                    <a:pt x="288" y="181"/>
                  </a:cubicBezTo>
                  <a:cubicBezTo>
                    <a:pt x="263" y="231"/>
                    <a:pt x="113" y="406"/>
                    <a:pt x="1" y="481"/>
                  </a:cubicBezTo>
                  <a:cubicBezTo>
                    <a:pt x="201" y="419"/>
                    <a:pt x="388" y="281"/>
                    <a:pt x="488" y="94"/>
                  </a:cubicBezTo>
                  <a:cubicBezTo>
                    <a:pt x="509" y="52"/>
                    <a:pt x="477" y="1"/>
                    <a:pt x="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7" name="Google Shape;5917;p16"/>
            <p:cNvSpPr/>
            <p:nvPr/>
          </p:nvSpPr>
          <p:spPr>
            <a:xfrm>
              <a:off x="6399300" y="2251700"/>
              <a:ext cx="40950" cy="8600"/>
            </a:xfrm>
            <a:custGeom>
              <a:avLst/>
              <a:gdLst/>
              <a:ahLst/>
              <a:cxnLst/>
              <a:rect l="l" t="t" r="r" b="b"/>
              <a:pathLst>
                <a:path w="1638" h="344" extrusionOk="0">
                  <a:moveTo>
                    <a:pt x="1488" y="1"/>
                  </a:moveTo>
                  <a:cubicBezTo>
                    <a:pt x="1338" y="13"/>
                    <a:pt x="1188" y="88"/>
                    <a:pt x="1038" y="101"/>
                  </a:cubicBezTo>
                  <a:cubicBezTo>
                    <a:pt x="942" y="117"/>
                    <a:pt x="792" y="128"/>
                    <a:pt x="630" y="128"/>
                  </a:cubicBezTo>
                  <a:cubicBezTo>
                    <a:pt x="413" y="128"/>
                    <a:pt x="172" y="108"/>
                    <a:pt x="1" y="51"/>
                  </a:cubicBezTo>
                  <a:lnTo>
                    <a:pt x="1" y="51"/>
                  </a:lnTo>
                  <a:cubicBezTo>
                    <a:pt x="314" y="220"/>
                    <a:pt x="684" y="344"/>
                    <a:pt x="1046" y="344"/>
                  </a:cubicBezTo>
                  <a:cubicBezTo>
                    <a:pt x="1218" y="344"/>
                    <a:pt x="1389" y="315"/>
                    <a:pt x="1550" y="251"/>
                  </a:cubicBezTo>
                  <a:cubicBezTo>
                    <a:pt x="1638" y="188"/>
                    <a:pt x="1600" y="26"/>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8" name="Google Shape;5918;p16"/>
            <p:cNvSpPr/>
            <p:nvPr/>
          </p:nvSpPr>
          <p:spPr>
            <a:xfrm>
              <a:off x="6409300" y="2260150"/>
              <a:ext cx="31500" cy="6400"/>
            </a:xfrm>
            <a:custGeom>
              <a:avLst/>
              <a:gdLst/>
              <a:ahLst/>
              <a:cxnLst/>
              <a:rect l="l" t="t" r="r" b="b"/>
              <a:pathLst>
                <a:path w="1260" h="256" extrusionOk="0">
                  <a:moveTo>
                    <a:pt x="1" y="0"/>
                  </a:moveTo>
                  <a:lnTo>
                    <a:pt x="1" y="0"/>
                  </a:lnTo>
                  <a:cubicBezTo>
                    <a:pt x="285" y="152"/>
                    <a:pt x="593" y="255"/>
                    <a:pt x="913" y="255"/>
                  </a:cubicBezTo>
                  <a:cubicBezTo>
                    <a:pt x="987" y="255"/>
                    <a:pt x="1062" y="250"/>
                    <a:pt x="1138" y="238"/>
                  </a:cubicBezTo>
                  <a:cubicBezTo>
                    <a:pt x="1259" y="194"/>
                    <a:pt x="1205" y="42"/>
                    <a:pt x="1105" y="42"/>
                  </a:cubicBezTo>
                  <a:cubicBezTo>
                    <a:pt x="1091" y="42"/>
                    <a:pt x="1077" y="45"/>
                    <a:pt x="1063" y="50"/>
                  </a:cubicBezTo>
                  <a:cubicBezTo>
                    <a:pt x="921" y="74"/>
                    <a:pt x="785" y="85"/>
                    <a:pt x="652" y="85"/>
                  </a:cubicBezTo>
                  <a:cubicBezTo>
                    <a:pt x="432" y="85"/>
                    <a:pt x="219" y="5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9" name="Google Shape;5919;p16"/>
            <p:cNvSpPr/>
            <p:nvPr/>
          </p:nvSpPr>
          <p:spPr>
            <a:xfrm>
              <a:off x="6416500" y="2266525"/>
              <a:ext cx="29075" cy="5325"/>
            </a:xfrm>
            <a:custGeom>
              <a:avLst/>
              <a:gdLst/>
              <a:ahLst/>
              <a:cxnLst/>
              <a:rect l="l" t="t" r="r" b="b"/>
              <a:pathLst>
                <a:path w="1163" h="213" extrusionOk="0">
                  <a:moveTo>
                    <a:pt x="1020" y="1"/>
                  </a:moveTo>
                  <a:cubicBezTo>
                    <a:pt x="942" y="1"/>
                    <a:pt x="850" y="45"/>
                    <a:pt x="775" y="45"/>
                  </a:cubicBezTo>
                  <a:cubicBezTo>
                    <a:pt x="715" y="65"/>
                    <a:pt x="565" y="78"/>
                    <a:pt x="403" y="78"/>
                  </a:cubicBezTo>
                  <a:cubicBezTo>
                    <a:pt x="261" y="78"/>
                    <a:pt x="111" y="69"/>
                    <a:pt x="0" y="45"/>
                  </a:cubicBezTo>
                  <a:lnTo>
                    <a:pt x="0" y="45"/>
                  </a:lnTo>
                  <a:cubicBezTo>
                    <a:pt x="246" y="145"/>
                    <a:pt x="512" y="212"/>
                    <a:pt x="778" y="212"/>
                  </a:cubicBezTo>
                  <a:cubicBezTo>
                    <a:pt x="877" y="212"/>
                    <a:pt x="976" y="203"/>
                    <a:pt x="1075" y="183"/>
                  </a:cubicBezTo>
                  <a:cubicBezTo>
                    <a:pt x="1137" y="170"/>
                    <a:pt x="1162" y="95"/>
                    <a:pt x="1125" y="45"/>
                  </a:cubicBezTo>
                  <a:cubicBezTo>
                    <a:pt x="1096" y="12"/>
                    <a:pt x="1060" y="1"/>
                    <a:pt x="10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0" name="Google Shape;5920;p16"/>
            <p:cNvSpPr/>
            <p:nvPr/>
          </p:nvSpPr>
          <p:spPr>
            <a:xfrm>
              <a:off x="6430850" y="2269650"/>
              <a:ext cx="25650" cy="6775"/>
            </a:xfrm>
            <a:custGeom>
              <a:avLst/>
              <a:gdLst/>
              <a:ahLst/>
              <a:cxnLst/>
              <a:rect l="l" t="t" r="r" b="b"/>
              <a:pathLst>
                <a:path w="1026" h="271" extrusionOk="0">
                  <a:moveTo>
                    <a:pt x="921" y="1"/>
                  </a:moveTo>
                  <a:cubicBezTo>
                    <a:pt x="877" y="1"/>
                    <a:pt x="829" y="38"/>
                    <a:pt x="788" y="58"/>
                  </a:cubicBezTo>
                  <a:cubicBezTo>
                    <a:pt x="600" y="138"/>
                    <a:pt x="432" y="174"/>
                    <a:pt x="241" y="174"/>
                  </a:cubicBezTo>
                  <a:cubicBezTo>
                    <a:pt x="165" y="174"/>
                    <a:pt x="86" y="168"/>
                    <a:pt x="1" y="158"/>
                  </a:cubicBezTo>
                  <a:lnTo>
                    <a:pt x="1" y="158"/>
                  </a:lnTo>
                  <a:cubicBezTo>
                    <a:pt x="170" y="225"/>
                    <a:pt x="357" y="271"/>
                    <a:pt x="541" y="271"/>
                  </a:cubicBezTo>
                  <a:cubicBezTo>
                    <a:pt x="697" y="271"/>
                    <a:pt x="851" y="238"/>
                    <a:pt x="988" y="158"/>
                  </a:cubicBezTo>
                  <a:cubicBezTo>
                    <a:pt x="1026" y="120"/>
                    <a:pt x="1013" y="33"/>
                    <a:pt x="951" y="8"/>
                  </a:cubicBezTo>
                  <a:cubicBezTo>
                    <a:pt x="941" y="3"/>
                    <a:pt x="931"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1" name="Google Shape;5921;p16"/>
            <p:cNvSpPr/>
            <p:nvPr/>
          </p:nvSpPr>
          <p:spPr>
            <a:xfrm>
              <a:off x="6410550" y="2272625"/>
              <a:ext cx="51575" cy="31725"/>
            </a:xfrm>
            <a:custGeom>
              <a:avLst/>
              <a:gdLst/>
              <a:ahLst/>
              <a:cxnLst/>
              <a:rect l="l" t="t" r="r" b="b"/>
              <a:pathLst>
                <a:path w="2063" h="1269" extrusionOk="0">
                  <a:moveTo>
                    <a:pt x="1931" y="0"/>
                  </a:moveTo>
                  <a:cubicBezTo>
                    <a:pt x="1917" y="0"/>
                    <a:pt x="1902" y="4"/>
                    <a:pt x="1888" y="14"/>
                  </a:cubicBezTo>
                  <a:cubicBezTo>
                    <a:pt x="1813" y="51"/>
                    <a:pt x="1738" y="101"/>
                    <a:pt x="1650" y="139"/>
                  </a:cubicBezTo>
                  <a:cubicBezTo>
                    <a:pt x="1502" y="200"/>
                    <a:pt x="1359" y="231"/>
                    <a:pt x="1205" y="231"/>
                  </a:cubicBezTo>
                  <a:cubicBezTo>
                    <a:pt x="1140" y="231"/>
                    <a:pt x="1072" y="225"/>
                    <a:pt x="1000" y="214"/>
                  </a:cubicBezTo>
                  <a:lnTo>
                    <a:pt x="1000" y="214"/>
                  </a:lnTo>
                  <a:cubicBezTo>
                    <a:pt x="1145" y="273"/>
                    <a:pt x="1310" y="308"/>
                    <a:pt x="1472" y="308"/>
                  </a:cubicBezTo>
                  <a:cubicBezTo>
                    <a:pt x="1619" y="308"/>
                    <a:pt x="1763" y="279"/>
                    <a:pt x="1888" y="214"/>
                  </a:cubicBezTo>
                  <a:lnTo>
                    <a:pt x="1888" y="214"/>
                  </a:lnTo>
                  <a:cubicBezTo>
                    <a:pt x="1813" y="264"/>
                    <a:pt x="1738" y="301"/>
                    <a:pt x="1663" y="339"/>
                  </a:cubicBezTo>
                  <a:cubicBezTo>
                    <a:pt x="1551" y="395"/>
                    <a:pt x="1359" y="441"/>
                    <a:pt x="1194" y="441"/>
                  </a:cubicBezTo>
                  <a:cubicBezTo>
                    <a:pt x="1175" y="441"/>
                    <a:pt x="1156" y="440"/>
                    <a:pt x="1138" y="439"/>
                  </a:cubicBezTo>
                  <a:lnTo>
                    <a:pt x="1138" y="439"/>
                  </a:lnTo>
                  <a:cubicBezTo>
                    <a:pt x="1238" y="476"/>
                    <a:pt x="1363" y="489"/>
                    <a:pt x="1475" y="489"/>
                  </a:cubicBezTo>
                  <a:cubicBezTo>
                    <a:pt x="1475" y="489"/>
                    <a:pt x="1463" y="501"/>
                    <a:pt x="1463" y="501"/>
                  </a:cubicBezTo>
                  <a:cubicBezTo>
                    <a:pt x="1340" y="648"/>
                    <a:pt x="760" y="964"/>
                    <a:pt x="278" y="964"/>
                  </a:cubicBezTo>
                  <a:cubicBezTo>
                    <a:pt x="269" y="964"/>
                    <a:pt x="260" y="964"/>
                    <a:pt x="251" y="963"/>
                  </a:cubicBezTo>
                  <a:lnTo>
                    <a:pt x="251" y="963"/>
                  </a:lnTo>
                  <a:cubicBezTo>
                    <a:pt x="396" y="988"/>
                    <a:pt x="546" y="1001"/>
                    <a:pt x="699" y="1001"/>
                  </a:cubicBezTo>
                  <a:cubicBezTo>
                    <a:pt x="782" y="1001"/>
                    <a:pt x="866" y="997"/>
                    <a:pt x="950" y="988"/>
                  </a:cubicBezTo>
                  <a:lnTo>
                    <a:pt x="950" y="988"/>
                  </a:lnTo>
                  <a:cubicBezTo>
                    <a:pt x="638" y="1113"/>
                    <a:pt x="326" y="1176"/>
                    <a:pt x="1" y="1188"/>
                  </a:cubicBezTo>
                  <a:cubicBezTo>
                    <a:pt x="190" y="1242"/>
                    <a:pt x="386" y="1269"/>
                    <a:pt x="582" y="1269"/>
                  </a:cubicBezTo>
                  <a:cubicBezTo>
                    <a:pt x="891" y="1269"/>
                    <a:pt x="1200" y="1201"/>
                    <a:pt x="1475" y="1063"/>
                  </a:cubicBezTo>
                  <a:cubicBezTo>
                    <a:pt x="1563" y="1001"/>
                    <a:pt x="1525" y="864"/>
                    <a:pt x="1438" y="826"/>
                  </a:cubicBezTo>
                  <a:cubicBezTo>
                    <a:pt x="1500" y="789"/>
                    <a:pt x="1563" y="751"/>
                    <a:pt x="1613" y="714"/>
                  </a:cubicBezTo>
                  <a:cubicBezTo>
                    <a:pt x="1738" y="601"/>
                    <a:pt x="1738" y="514"/>
                    <a:pt x="1688" y="464"/>
                  </a:cubicBezTo>
                  <a:cubicBezTo>
                    <a:pt x="1813" y="439"/>
                    <a:pt x="1938" y="376"/>
                    <a:pt x="2038" y="289"/>
                  </a:cubicBezTo>
                  <a:cubicBezTo>
                    <a:pt x="2063" y="264"/>
                    <a:pt x="2063" y="201"/>
                    <a:pt x="2025" y="176"/>
                  </a:cubicBezTo>
                  <a:cubicBezTo>
                    <a:pt x="2011" y="162"/>
                    <a:pt x="1996" y="156"/>
                    <a:pt x="1981" y="156"/>
                  </a:cubicBezTo>
                  <a:cubicBezTo>
                    <a:pt x="1971" y="156"/>
                    <a:pt x="1961" y="159"/>
                    <a:pt x="1950" y="164"/>
                  </a:cubicBezTo>
                  <a:cubicBezTo>
                    <a:pt x="1975" y="151"/>
                    <a:pt x="1988" y="139"/>
                    <a:pt x="2000" y="139"/>
                  </a:cubicBezTo>
                  <a:cubicBezTo>
                    <a:pt x="2051" y="78"/>
                    <a:pt x="1994" y="0"/>
                    <a:pt x="19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2" name="Google Shape;5922;p16"/>
            <p:cNvSpPr/>
            <p:nvPr/>
          </p:nvSpPr>
          <p:spPr>
            <a:xfrm>
              <a:off x="6362125" y="2107250"/>
              <a:ext cx="45650" cy="20450"/>
            </a:xfrm>
            <a:custGeom>
              <a:avLst/>
              <a:gdLst/>
              <a:ahLst/>
              <a:cxnLst/>
              <a:rect l="l" t="t" r="r" b="b"/>
              <a:pathLst>
                <a:path w="1826" h="818" extrusionOk="0">
                  <a:moveTo>
                    <a:pt x="1463" y="0"/>
                  </a:moveTo>
                  <a:cubicBezTo>
                    <a:pt x="1370" y="0"/>
                    <a:pt x="1264" y="31"/>
                    <a:pt x="1188" y="31"/>
                  </a:cubicBezTo>
                  <a:cubicBezTo>
                    <a:pt x="776" y="93"/>
                    <a:pt x="376" y="193"/>
                    <a:pt x="13" y="380"/>
                  </a:cubicBezTo>
                  <a:cubicBezTo>
                    <a:pt x="351" y="293"/>
                    <a:pt x="701" y="255"/>
                    <a:pt x="1050" y="255"/>
                  </a:cubicBezTo>
                  <a:cubicBezTo>
                    <a:pt x="688" y="305"/>
                    <a:pt x="326" y="405"/>
                    <a:pt x="1" y="555"/>
                  </a:cubicBezTo>
                  <a:cubicBezTo>
                    <a:pt x="338" y="505"/>
                    <a:pt x="688" y="493"/>
                    <a:pt x="1025" y="493"/>
                  </a:cubicBezTo>
                  <a:cubicBezTo>
                    <a:pt x="713" y="543"/>
                    <a:pt x="413" y="655"/>
                    <a:pt x="138" y="818"/>
                  </a:cubicBezTo>
                  <a:cubicBezTo>
                    <a:pt x="531" y="722"/>
                    <a:pt x="941" y="690"/>
                    <a:pt x="1354" y="690"/>
                  </a:cubicBezTo>
                  <a:cubicBezTo>
                    <a:pt x="1428" y="690"/>
                    <a:pt x="1502" y="691"/>
                    <a:pt x="1575" y="693"/>
                  </a:cubicBezTo>
                  <a:cubicBezTo>
                    <a:pt x="1588" y="696"/>
                    <a:pt x="1601" y="698"/>
                    <a:pt x="1613" y="698"/>
                  </a:cubicBezTo>
                  <a:cubicBezTo>
                    <a:pt x="1730" y="698"/>
                    <a:pt x="1798" y="549"/>
                    <a:pt x="1663" y="493"/>
                  </a:cubicBezTo>
                  <a:cubicBezTo>
                    <a:pt x="1750" y="493"/>
                    <a:pt x="1825" y="393"/>
                    <a:pt x="1800" y="318"/>
                  </a:cubicBezTo>
                  <a:cubicBezTo>
                    <a:pt x="1763" y="230"/>
                    <a:pt x="1700" y="205"/>
                    <a:pt x="1613" y="205"/>
                  </a:cubicBezTo>
                  <a:cubicBezTo>
                    <a:pt x="1638" y="180"/>
                    <a:pt x="1650" y="143"/>
                    <a:pt x="1638" y="93"/>
                  </a:cubicBezTo>
                  <a:cubicBezTo>
                    <a:pt x="1604" y="20"/>
                    <a:pt x="1538" y="0"/>
                    <a:pt x="14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3" name="Google Shape;5923;p16"/>
            <p:cNvSpPr/>
            <p:nvPr/>
          </p:nvSpPr>
          <p:spPr>
            <a:xfrm>
              <a:off x="6382125" y="2102375"/>
              <a:ext cx="24325" cy="5025"/>
            </a:xfrm>
            <a:custGeom>
              <a:avLst/>
              <a:gdLst/>
              <a:ahLst/>
              <a:cxnLst/>
              <a:rect l="l" t="t" r="r" b="b"/>
              <a:pathLst>
                <a:path w="973" h="201" extrusionOk="0">
                  <a:moveTo>
                    <a:pt x="813" y="1"/>
                  </a:moveTo>
                  <a:cubicBezTo>
                    <a:pt x="753" y="1"/>
                    <a:pt x="688" y="13"/>
                    <a:pt x="638" y="13"/>
                  </a:cubicBezTo>
                  <a:cubicBezTo>
                    <a:pt x="413" y="26"/>
                    <a:pt x="175" y="51"/>
                    <a:pt x="1" y="201"/>
                  </a:cubicBezTo>
                  <a:cubicBezTo>
                    <a:pt x="100" y="167"/>
                    <a:pt x="206" y="157"/>
                    <a:pt x="313" y="157"/>
                  </a:cubicBezTo>
                  <a:cubicBezTo>
                    <a:pt x="465" y="157"/>
                    <a:pt x="621" y="177"/>
                    <a:pt x="771" y="177"/>
                  </a:cubicBezTo>
                  <a:cubicBezTo>
                    <a:pt x="793" y="177"/>
                    <a:pt x="816" y="177"/>
                    <a:pt x="838" y="176"/>
                  </a:cubicBezTo>
                  <a:cubicBezTo>
                    <a:pt x="844" y="177"/>
                    <a:pt x="851" y="177"/>
                    <a:pt x="857" y="177"/>
                  </a:cubicBezTo>
                  <a:cubicBezTo>
                    <a:pt x="915" y="177"/>
                    <a:pt x="973" y="130"/>
                    <a:pt x="950" y="63"/>
                  </a:cubicBezTo>
                  <a:cubicBezTo>
                    <a:pt x="925" y="13"/>
                    <a:pt x="872" y="1"/>
                    <a:pt x="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4" name="Google Shape;5924;p16"/>
            <p:cNvSpPr/>
            <p:nvPr/>
          </p:nvSpPr>
          <p:spPr>
            <a:xfrm>
              <a:off x="6379325" y="2088975"/>
              <a:ext cx="33850" cy="13750"/>
            </a:xfrm>
            <a:custGeom>
              <a:avLst/>
              <a:gdLst/>
              <a:ahLst/>
              <a:cxnLst/>
              <a:rect l="l" t="t" r="r" b="b"/>
              <a:pathLst>
                <a:path w="1354" h="550" extrusionOk="0">
                  <a:moveTo>
                    <a:pt x="442" y="1"/>
                  </a:moveTo>
                  <a:cubicBezTo>
                    <a:pt x="294" y="1"/>
                    <a:pt x="145" y="16"/>
                    <a:pt x="0" y="49"/>
                  </a:cubicBezTo>
                  <a:cubicBezTo>
                    <a:pt x="212" y="62"/>
                    <a:pt x="412" y="124"/>
                    <a:pt x="625" y="187"/>
                  </a:cubicBezTo>
                  <a:cubicBezTo>
                    <a:pt x="475" y="199"/>
                    <a:pt x="337" y="224"/>
                    <a:pt x="200" y="274"/>
                  </a:cubicBezTo>
                  <a:cubicBezTo>
                    <a:pt x="412" y="274"/>
                    <a:pt x="587" y="287"/>
                    <a:pt x="775" y="324"/>
                  </a:cubicBezTo>
                  <a:cubicBezTo>
                    <a:pt x="587" y="349"/>
                    <a:pt x="400" y="399"/>
                    <a:pt x="225" y="487"/>
                  </a:cubicBezTo>
                  <a:cubicBezTo>
                    <a:pt x="346" y="473"/>
                    <a:pt x="456" y="466"/>
                    <a:pt x="562" y="466"/>
                  </a:cubicBezTo>
                  <a:cubicBezTo>
                    <a:pt x="751" y="466"/>
                    <a:pt x="929" y="489"/>
                    <a:pt x="1137" y="537"/>
                  </a:cubicBezTo>
                  <a:cubicBezTo>
                    <a:pt x="1157" y="545"/>
                    <a:pt x="1175" y="549"/>
                    <a:pt x="1192" y="549"/>
                  </a:cubicBezTo>
                  <a:cubicBezTo>
                    <a:pt x="1298" y="549"/>
                    <a:pt x="1354" y="405"/>
                    <a:pt x="1225" y="362"/>
                  </a:cubicBezTo>
                  <a:cubicBezTo>
                    <a:pt x="1200" y="349"/>
                    <a:pt x="1187" y="349"/>
                    <a:pt x="1162" y="349"/>
                  </a:cubicBezTo>
                  <a:cubicBezTo>
                    <a:pt x="1175" y="337"/>
                    <a:pt x="1175" y="312"/>
                    <a:pt x="1175" y="287"/>
                  </a:cubicBezTo>
                  <a:cubicBezTo>
                    <a:pt x="1175" y="249"/>
                    <a:pt x="1150" y="224"/>
                    <a:pt x="1125" y="212"/>
                  </a:cubicBezTo>
                  <a:cubicBezTo>
                    <a:pt x="1137" y="62"/>
                    <a:pt x="937" y="74"/>
                    <a:pt x="837" y="37"/>
                  </a:cubicBezTo>
                  <a:cubicBezTo>
                    <a:pt x="708" y="13"/>
                    <a:pt x="575" y="1"/>
                    <a:pt x="4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5" name="Google Shape;5925;p16"/>
            <p:cNvSpPr/>
            <p:nvPr/>
          </p:nvSpPr>
          <p:spPr>
            <a:xfrm>
              <a:off x="6377450" y="2085000"/>
              <a:ext cx="20000" cy="4275"/>
            </a:xfrm>
            <a:custGeom>
              <a:avLst/>
              <a:gdLst/>
              <a:ahLst/>
              <a:cxnLst/>
              <a:rect l="l" t="t" r="r" b="b"/>
              <a:pathLst>
                <a:path w="800" h="171" extrusionOk="0">
                  <a:moveTo>
                    <a:pt x="352" y="0"/>
                  </a:moveTo>
                  <a:cubicBezTo>
                    <a:pt x="233" y="0"/>
                    <a:pt x="113" y="16"/>
                    <a:pt x="0" y="58"/>
                  </a:cubicBezTo>
                  <a:cubicBezTo>
                    <a:pt x="15" y="58"/>
                    <a:pt x="29" y="57"/>
                    <a:pt x="44" y="57"/>
                  </a:cubicBezTo>
                  <a:cubicBezTo>
                    <a:pt x="278" y="57"/>
                    <a:pt x="502" y="147"/>
                    <a:pt x="737" y="171"/>
                  </a:cubicBezTo>
                  <a:cubicBezTo>
                    <a:pt x="800" y="171"/>
                    <a:pt x="800" y="58"/>
                    <a:pt x="737" y="46"/>
                  </a:cubicBezTo>
                  <a:cubicBezTo>
                    <a:pt x="613" y="20"/>
                    <a:pt x="482"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6" name="Google Shape;5926;p16"/>
            <p:cNvSpPr/>
            <p:nvPr/>
          </p:nvSpPr>
          <p:spPr>
            <a:xfrm>
              <a:off x="6378375" y="2080975"/>
              <a:ext cx="9400" cy="1525"/>
            </a:xfrm>
            <a:custGeom>
              <a:avLst/>
              <a:gdLst/>
              <a:ahLst/>
              <a:cxnLst/>
              <a:rect l="l" t="t" r="r" b="b"/>
              <a:pathLst>
                <a:path w="376" h="61" extrusionOk="0">
                  <a:moveTo>
                    <a:pt x="286" y="1"/>
                  </a:moveTo>
                  <a:cubicBezTo>
                    <a:pt x="190" y="1"/>
                    <a:pt x="24" y="41"/>
                    <a:pt x="1" y="57"/>
                  </a:cubicBezTo>
                  <a:cubicBezTo>
                    <a:pt x="24" y="54"/>
                    <a:pt x="48" y="53"/>
                    <a:pt x="72" y="53"/>
                  </a:cubicBezTo>
                  <a:cubicBezTo>
                    <a:pt x="137" y="53"/>
                    <a:pt x="202" y="60"/>
                    <a:pt x="267" y="60"/>
                  </a:cubicBezTo>
                  <a:cubicBezTo>
                    <a:pt x="290" y="60"/>
                    <a:pt x="314" y="59"/>
                    <a:pt x="338" y="57"/>
                  </a:cubicBezTo>
                  <a:cubicBezTo>
                    <a:pt x="375" y="15"/>
                    <a:pt x="343" y="1"/>
                    <a:pt x="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7" name="Google Shape;5927;p16"/>
            <p:cNvSpPr/>
            <p:nvPr/>
          </p:nvSpPr>
          <p:spPr>
            <a:xfrm>
              <a:off x="6374325" y="2076825"/>
              <a:ext cx="21725" cy="4025"/>
            </a:xfrm>
            <a:custGeom>
              <a:avLst/>
              <a:gdLst/>
              <a:ahLst/>
              <a:cxnLst/>
              <a:rect l="l" t="t" r="r" b="b"/>
              <a:pathLst>
                <a:path w="869" h="161" extrusionOk="0">
                  <a:moveTo>
                    <a:pt x="288" y="0"/>
                  </a:moveTo>
                  <a:cubicBezTo>
                    <a:pt x="152" y="0"/>
                    <a:pt x="30" y="10"/>
                    <a:pt x="0" y="23"/>
                  </a:cubicBezTo>
                  <a:cubicBezTo>
                    <a:pt x="238" y="35"/>
                    <a:pt x="462" y="110"/>
                    <a:pt x="687" y="160"/>
                  </a:cubicBezTo>
                  <a:cubicBezTo>
                    <a:pt x="868" y="37"/>
                    <a:pt x="551"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8" name="Google Shape;5928;p16"/>
            <p:cNvSpPr/>
            <p:nvPr/>
          </p:nvSpPr>
          <p:spPr>
            <a:xfrm>
              <a:off x="6366500" y="2072000"/>
              <a:ext cx="25925" cy="3900"/>
            </a:xfrm>
            <a:custGeom>
              <a:avLst/>
              <a:gdLst/>
              <a:ahLst/>
              <a:cxnLst/>
              <a:rect l="l" t="t" r="r" b="b"/>
              <a:pathLst>
                <a:path w="1037" h="156" extrusionOk="0">
                  <a:moveTo>
                    <a:pt x="737" y="1"/>
                  </a:moveTo>
                  <a:cubicBezTo>
                    <a:pt x="489" y="1"/>
                    <a:pt x="236" y="36"/>
                    <a:pt x="1" y="153"/>
                  </a:cubicBezTo>
                  <a:cubicBezTo>
                    <a:pt x="116" y="130"/>
                    <a:pt x="231" y="123"/>
                    <a:pt x="345" y="123"/>
                  </a:cubicBezTo>
                  <a:cubicBezTo>
                    <a:pt x="541" y="123"/>
                    <a:pt x="736" y="145"/>
                    <a:pt x="925" y="153"/>
                  </a:cubicBezTo>
                  <a:cubicBezTo>
                    <a:pt x="932" y="155"/>
                    <a:pt x="939" y="156"/>
                    <a:pt x="945" y="156"/>
                  </a:cubicBezTo>
                  <a:cubicBezTo>
                    <a:pt x="990" y="156"/>
                    <a:pt x="1036" y="120"/>
                    <a:pt x="1025" y="66"/>
                  </a:cubicBezTo>
                  <a:cubicBezTo>
                    <a:pt x="1016" y="10"/>
                    <a:pt x="964" y="3"/>
                    <a:pt x="913" y="3"/>
                  </a:cubicBezTo>
                  <a:cubicBezTo>
                    <a:pt x="896" y="3"/>
                    <a:pt x="879" y="3"/>
                    <a:pt x="863" y="3"/>
                  </a:cubicBezTo>
                  <a:cubicBezTo>
                    <a:pt x="821" y="2"/>
                    <a:pt x="779" y="1"/>
                    <a:pt x="7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9" name="Google Shape;5929;p16"/>
            <p:cNvSpPr/>
            <p:nvPr/>
          </p:nvSpPr>
          <p:spPr>
            <a:xfrm>
              <a:off x="6380875" y="2068975"/>
              <a:ext cx="9500" cy="1650"/>
            </a:xfrm>
            <a:custGeom>
              <a:avLst/>
              <a:gdLst/>
              <a:ahLst/>
              <a:cxnLst/>
              <a:rect l="l" t="t" r="r" b="b"/>
              <a:pathLst>
                <a:path w="380" h="66" extrusionOk="0">
                  <a:moveTo>
                    <a:pt x="297" y="0"/>
                  </a:moveTo>
                  <a:cubicBezTo>
                    <a:pt x="203" y="0"/>
                    <a:pt x="32" y="46"/>
                    <a:pt x="1" y="62"/>
                  </a:cubicBezTo>
                  <a:cubicBezTo>
                    <a:pt x="24" y="59"/>
                    <a:pt x="48" y="58"/>
                    <a:pt x="72" y="58"/>
                  </a:cubicBezTo>
                  <a:cubicBezTo>
                    <a:pt x="137" y="58"/>
                    <a:pt x="202" y="66"/>
                    <a:pt x="267" y="66"/>
                  </a:cubicBezTo>
                  <a:cubicBezTo>
                    <a:pt x="290" y="66"/>
                    <a:pt x="314" y="65"/>
                    <a:pt x="338" y="62"/>
                  </a:cubicBezTo>
                  <a:cubicBezTo>
                    <a:pt x="379" y="16"/>
                    <a:pt x="351"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0" name="Google Shape;5930;p16"/>
            <p:cNvSpPr/>
            <p:nvPr/>
          </p:nvSpPr>
          <p:spPr>
            <a:xfrm>
              <a:off x="6366500" y="2053975"/>
              <a:ext cx="29700" cy="5175"/>
            </a:xfrm>
            <a:custGeom>
              <a:avLst/>
              <a:gdLst/>
              <a:ahLst/>
              <a:cxnLst/>
              <a:rect l="l" t="t" r="r" b="b"/>
              <a:pathLst>
                <a:path w="1188" h="207" extrusionOk="0">
                  <a:moveTo>
                    <a:pt x="812" y="0"/>
                  </a:moveTo>
                  <a:cubicBezTo>
                    <a:pt x="531" y="0"/>
                    <a:pt x="249" y="61"/>
                    <a:pt x="1" y="162"/>
                  </a:cubicBezTo>
                  <a:cubicBezTo>
                    <a:pt x="76" y="150"/>
                    <a:pt x="169" y="146"/>
                    <a:pt x="264" y="146"/>
                  </a:cubicBezTo>
                  <a:cubicBezTo>
                    <a:pt x="469" y="146"/>
                    <a:pt x="686" y="166"/>
                    <a:pt x="763" y="175"/>
                  </a:cubicBezTo>
                  <a:cubicBezTo>
                    <a:pt x="853" y="175"/>
                    <a:pt x="951" y="207"/>
                    <a:pt x="1044" y="207"/>
                  </a:cubicBezTo>
                  <a:cubicBezTo>
                    <a:pt x="1067" y="207"/>
                    <a:pt x="1090" y="205"/>
                    <a:pt x="1113" y="200"/>
                  </a:cubicBezTo>
                  <a:cubicBezTo>
                    <a:pt x="1188" y="175"/>
                    <a:pt x="1188" y="50"/>
                    <a:pt x="1113" y="25"/>
                  </a:cubicBezTo>
                  <a:cubicBezTo>
                    <a:pt x="1014" y="8"/>
                    <a:pt x="913" y="0"/>
                    <a:pt x="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1" name="Google Shape;5931;p16"/>
            <p:cNvSpPr/>
            <p:nvPr/>
          </p:nvSpPr>
          <p:spPr>
            <a:xfrm>
              <a:off x="6378375" y="2059400"/>
              <a:ext cx="16175" cy="2700"/>
            </a:xfrm>
            <a:custGeom>
              <a:avLst/>
              <a:gdLst/>
              <a:ahLst/>
              <a:cxnLst/>
              <a:rect l="l" t="t" r="r" b="b"/>
              <a:pathLst>
                <a:path w="647" h="108" extrusionOk="0">
                  <a:moveTo>
                    <a:pt x="263" y="0"/>
                  </a:moveTo>
                  <a:cubicBezTo>
                    <a:pt x="142" y="0"/>
                    <a:pt x="25" y="10"/>
                    <a:pt x="1" y="20"/>
                  </a:cubicBezTo>
                  <a:cubicBezTo>
                    <a:pt x="175" y="33"/>
                    <a:pt x="338" y="95"/>
                    <a:pt x="525" y="108"/>
                  </a:cubicBezTo>
                  <a:cubicBezTo>
                    <a:pt x="647" y="24"/>
                    <a:pt x="450"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2" name="Google Shape;5932;p16"/>
            <p:cNvSpPr/>
            <p:nvPr/>
          </p:nvSpPr>
          <p:spPr>
            <a:xfrm>
              <a:off x="6380875" y="2062775"/>
              <a:ext cx="8250" cy="1500"/>
            </a:xfrm>
            <a:custGeom>
              <a:avLst/>
              <a:gdLst/>
              <a:ahLst/>
              <a:cxnLst/>
              <a:rect l="l" t="t" r="r" b="b"/>
              <a:pathLst>
                <a:path w="330" h="60" extrusionOk="0">
                  <a:moveTo>
                    <a:pt x="105" y="0"/>
                  </a:moveTo>
                  <a:cubicBezTo>
                    <a:pt x="66" y="0"/>
                    <a:pt x="27" y="3"/>
                    <a:pt x="1" y="10"/>
                  </a:cubicBezTo>
                  <a:cubicBezTo>
                    <a:pt x="75" y="22"/>
                    <a:pt x="163" y="35"/>
                    <a:pt x="238" y="60"/>
                  </a:cubicBezTo>
                  <a:cubicBezTo>
                    <a:pt x="329" y="23"/>
                    <a:pt x="213" y="0"/>
                    <a:pt x="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3" name="Google Shape;5933;p16"/>
            <p:cNvSpPr/>
            <p:nvPr/>
          </p:nvSpPr>
          <p:spPr>
            <a:xfrm>
              <a:off x="6385250" y="2052375"/>
              <a:ext cx="7700" cy="1300"/>
            </a:xfrm>
            <a:custGeom>
              <a:avLst/>
              <a:gdLst/>
              <a:ahLst/>
              <a:cxnLst/>
              <a:rect l="l" t="t" r="r" b="b"/>
              <a:pathLst>
                <a:path w="308" h="52" extrusionOk="0">
                  <a:moveTo>
                    <a:pt x="212" y="1"/>
                  </a:moveTo>
                  <a:cubicBezTo>
                    <a:pt x="138" y="1"/>
                    <a:pt x="28" y="19"/>
                    <a:pt x="0" y="26"/>
                  </a:cubicBezTo>
                  <a:cubicBezTo>
                    <a:pt x="113" y="39"/>
                    <a:pt x="175" y="39"/>
                    <a:pt x="263" y="51"/>
                  </a:cubicBezTo>
                  <a:cubicBezTo>
                    <a:pt x="307" y="12"/>
                    <a:pt x="271" y="1"/>
                    <a:pt x="2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4" name="Google Shape;5934;p16"/>
            <p:cNvSpPr/>
            <p:nvPr/>
          </p:nvSpPr>
          <p:spPr>
            <a:xfrm>
              <a:off x="6394625" y="2066100"/>
              <a:ext cx="37200" cy="16300"/>
            </a:xfrm>
            <a:custGeom>
              <a:avLst/>
              <a:gdLst/>
              <a:ahLst/>
              <a:cxnLst/>
              <a:rect l="l" t="t" r="r" b="b"/>
              <a:pathLst>
                <a:path w="1488" h="652" extrusionOk="0">
                  <a:moveTo>
                    <a:pt x="630" y="0"/>
                  </a:moveTo>
                  <a:cubicBezTo>
                    <a:pt x="428" y="0"/>
                    <a:pt x="228" y="37"/>
                    <a:pt x="38" y="127"/>
                  </a:cubicBezTo>
                  <a:cubicBezTo>
                    <a:pt x="109" y="116"/>
                    <a:pt x="179" y="111"/>
                    <a:pt x="248" y="111"/>
                  </a:cubicBezTo>
                  <a:cubicBezTo>
                    <a:pt x="494" y="111"/>
                    <a:pt x="728" y="174"/>
                    <a:pt x="963" y="252"/>
                  </a:cubicBezTo>
                  <a:cubicBezTo>
                    <a:pt x="817" y="235"/>
                    <a:pt x="667" y="218"/>
                    <a:pt x="520" y="218"/>
                  </a:cubicBezTo>
                  <a:cubicBezTo>
                    <a:pt x="337" y="218"/>
                    <a:pt x="159" y="244"/>
                    <a:pt x="0" y="327"/>
                  </a:cubicBezTo>
                  <a:cubicBezTo>
                    <a:pt x="58" y="313"/>
                    <a:pt x="117" y="307"/>
                    <a:pt x="175" y="307"/>
                  </a:cubicBezTo>
                  <a:cubicBezTo>
                    <a:pt x="383" y="307"/>
                    <a:pt x="596" y="381"/>
                    <a:pt x="800" y="439"/>
                  </a:cubicBezTo>
                  <a:cubicBezTo>
                    <a:pt x="1025" y="514"/>
                    <a:pt x="1313" y="589"/>
                    <a:pt x="1487" y="652"/>
                  </a:cubicBezTo>
                  <a:cubicBezTo>
                    <a:pt x="1475" y="552"/>
                    <a:pt x="1450" y="452"/>
                    <a:pt x="1413" y="339"/>
                  </a:cubicBezTo>
                  <a:cubicBezTo>
                    <a:pt x="1400" y="277"/>
                    <a:pt x="1388" y="227"/>
                    <a:pt x="1363" y="164"/>
                  </a:cubicBezTo>
                  <a:cubicBezTo>
                    <a:pt x="1363" y="152"/>
                    <a:pt x="1363" y="152"/>
                    <a:pt x="1363" y="139"/>
                  </a:cubicBezTo>
                  <a:cubicBezTo>
                    <a:pt x="1128" y="57"/>
                    <a:pt x="878" y="0"/>
                    <a:pt x="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5" name="Google Shape;5935;p16"/>
            <p:cNvSpPr/>
            <p:nvPr/>
          </p:nvSpPr>
          <p:spPr>
            <a:xfrm>
              <a:off x="6403050" y="2077700"/>
              <a:ext cx="30025" cy="14700"/>
            </a:xfrm>
            <a:custGeom>
              <a:avLst/>
              <a:gdLst/>
              <a:ahLst/>
              <a:cxnLst/>
              <a:rect l="l" t="t" r="r" b="b"/>
              <a:pathLst>
                <a:path w="1201" h="588" extrusionOk="0">
                  <a:moveTo>
                    <a:pt x="1" y="0"/>
                  </a:moveTo>
                  <a:cubicBezTo>
                    <a:pt x="426" y="138"/>
                    <a:pt x="813" y="313"/>
                    <a:pt x="1200" y="588"/>
                  </a:cubicBezTo>
                  <a:cubicBezTo>
                    <a:pt x="1188" y="488"/>
                    <a:pt x="1175" y="388"/>
                    <a:pt x="1163" y="300"/>
                  </a:cubicBezTo>
                  <a:cubicBezTo>
                    <a:pt x="1163" y="288"/>
                    <a:pt x="1163" y="275"/>
                    <a:pt x="1163" y="263"/>
                  </a:cubicBezTo>
                  <a:cubicBezTo>
                    <a:pt x="813" y="75"/>
                    <a:pt x="401"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6" name="Google Shape;5936;p16"/>
            <p:cNvSpPr/>
            <p:nvPr/>
          </p:nvSpPr>
          <p:spPr>
            <a:xfrm>
              <a:off x="6410250" y="2084875"/>
              <a:ext cx="23750" cy="15025"/>
            </a:xfrm>
            <a:custGeom>
              <a:avLst/>
              <a:gdLst/>
              <a:ahLst/>
              <a:cxnLst/>
              <a:rect l="l" t="t" r="r" b="b"/>
              <a:pathLst>
                <a:path w="950" h="601" extrusionOk="0">
                  <a:moveTo>
                    <a:pt x="0" y="1"/>
                  </a:moveTo>
                  <a:lnTo>
                    <a:pt x="0" y="1"/>
                  </a:lnTo>
                  <a:cubicBezTo>
                    <a:pt x="413" y="176"/>
                    <a:pt x="675" y="413"/>
                    <a:pt x="950" y="601"/>
                  </a:cubicBezTo>
                  <a:cubicBezTo>
                    <a:pt x="937" y="501"/>
                    <a:pt x="925" y="413"/>
                    <a:pt x="912" y="313"/>
                  </a:cubicBezTo>
                  <a:cubicBezTo>
                    <a:pt x="625" y="163"/>
                    <a:pt x="325"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7" name="Google Shape;5937;p16"/>
            <p:cNvSpPr/>
            <p:nvPr/>
          </p:nvSpPr>
          <p:spPr>
            <a:xfrm>
              <a:off x="6419300" y="2093325"/>
              <a:ext cx="17825" cy="19700"/>
            </a:xfrm>
            <a:custGeom>
              <a:avLst/>
              <a:gdLst/>
              <a:ahLst/>
              <a:cxnLst/>
              <a:rect l="l" t="t" r="r" b="b"/>
              <a:pathLst>
                <a:path w="713" h="788" extrusionOk="0">
                  <a:moveTo>
                    <a:pt x="1" y="0"/>
                  </a:moveTo>
                  <a:lnTo>
                    <a:pt x="1" y="0"/>
                  </a:lnTo>
                  <a:cubicBezTo>
                    <a:pt x="201" y="188"/>
                    <a:pt x="401" y="388"/>
                    <a:pt x="625" y="563"/>
                  </a:cubicBezTo>
                  <a:cubicBezTo>
                    <a:pt x="450" y="500"/>
                    <a:pt x="288" y="413"/>
                    <a:pt x="151" y="288"/>
                  </a:cubicBezTo>
                  <a:lnTo>
                    <a:pt x="151" y="288"/>
                  </a:lnTo>
                  <a:cubicBezTo>
                    <a:pt x="288" y="500"/>
                    <a:pt x="488" y="675"/>
                    <a:pt x="713" y="787"/>
                  </a:cubicBezTo>
                  <a:cubicBezTo>
                    <a:pt x="663" y="637"/>
                    <a:pt x="625" y="475"/>
                    <a:pt x="600" y="313"/>
                  </a:cubicBezTo>
                  <a:cubicBezTo>
                    <a:pt x="401" y="213"/>
                    <a:pt x="201"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8" name="Google Shape;5938;p16"/>
            <p:cNvSpPr/>
            <p:nvPr/>
          </p:nvSpPr>
          <p:spPr>
            <a:xfrm>
              <a:off x="6366825" y="2128525"/>
              <a:ext cx="33075" cy="9625"/>
            </a:xfrm>
            <a:custGeom>
              <a:avLst/>
              <a:gdLst/>
              <a:ahLst/>
              <a:cxnLst/>
              <a:rect l="l" t="t" r="r" b="b"/>
              <a:pathLst>
                <a:path w="1323" h="385" extrusionOk="0">
                  <a:moveTo>
                    <a:pt x="964" y="1"/>
                  </a:moveTo>
                  <a:cubicBezTo>
                    <a:pt x="837" y="1"/>
                    <a:pt x="649" y="104"/>
                    <a:pt x="513" y="104"/>
                  </a:cubicBezTo>
                  <a:cubicBezTo>
                    <a:pt x="458" y="111"/>
                    <a:pt x="355" y="122"/>
                    <a:pt x="248" y="122"/>
                  </a:cubicBezTo>
                  <a:cubicBezTo>
                    <a:pt x="159" y="122"/>
                    <a:pt x="68" y="114"/>
                    <a:pt x="0" y="92"/>
                  </a:cubicBezTo>
                  <a:lnTo>
                    <a:pt x="0" y="92"/>
                  </a:lnTo>
                  <a:cubicBezTo>
                    <a:pt x="169" y="193"/>
                    <a:pt x="378" y="244"/>
                    <a:pt x="582" y="244"/>
                  </a:cubicBezTo>
                  <a:cubicBezTo>
                    <a:pt x="605" y="244"/>
                    <a:pt x="627" y="243"/>
                    <a:pt x="650" y="242"/>
                  </a:cubicBezTo>
                  <a:lnTo>
                    <a:pt x="650" y="242"/>
                  </a:lnTo>
                  <a:cubicBezTo>
                    <a:pt x="650" y="242"/>
                    <a:pt x="637" y="254"/>
                    <a:pt x="637" y="254"/>
                  </a:cubicBezTo>
                  <a:cubicBezTo>
                    <a:pt x="550" y="291"/>
                    <a:pt x="463" y="310"/>
                    <a:pt x="370" y="310"/>
                  </a:cubicBezTo>
                  <a:cubicBezTo>
                    <a:pt x="304" y="310"/>
                    <a:pt x="236" y="300"/>
                    <a:pt x="163" y="279"/>
                  </a:cubicBezTo>
                  <a:lnTo>
                    <a:pt x="163" y="279"/>
                  </a:lnTo>
                  <a:cubicBezTo>
                    <a:pt x="271" y="355"/>
                    <a:pt x="394" y="384"/>
                    <a:pt x="520" y="384"/>
                  </a:cubicBezTo>
                  <a:cubicBezTo>
                    <a:pt x="684" y="384"/>
                    <a:pt x="852" y="336"/>
                    <a:pt x="1000" y="279"/>
                  </a:cubicBezTo>
                  <a:cubicBezTo>
                    <a:pt x="1100" y="229"/>
                    <a:pt x="1237" y="254"/>
                    <a:pt x="1300" y="167"/>
                  </a:cubicBezTo>
                  <a:cubicBezTo>
                    <a:pt x="1323" y="66"/>
                    <a:pt x="1279" y="28"/>
                    <a:pt x="1205" y="28"/>
                  </a:cubicBezTo>
                  <a:cubicBezTo>
                    <a:pt x="1158" y="28"/>
                    <a:pt x="1100" y="43"/>
                    <a:pt x="1037" y="67"/>
                  </a:cubicBezTo>
                  <a:cubicBezTo>
                    <a:pt x="1037" y="42"/>
                    <a:pt x="1025" y="17"/>
                    <a:pt x="1000" y="4"/>
                  </a:cubicBezTo>
                  <a:cubicBezTo>
                    <a:pt x="989" y="2"/>
                    <a:pt x="976" y="1"/>
                    <a:pt x="9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9" name="Google Shape;5939;p16"/>
            <p:cNvSpPr/>
            <p:nvPr/>
          </p:nvSpPr>
          <p:spPr>
            <a:xfrm>
              <a:off x="6381825" y="2135400"/>
              <a:ext cx="63425" cy="38850"/>
            </a:xfrm>
            <a:custGeom>
              <a:avLst/>
              <a:gdLst/>
              <a:ahLst/>
              <a:cxnLst/>
              <a:rect l="l" t="t" r="r" b="b"/>
              <a:pathLst>
                <a:path w="2537" h="1554" extrusionOk="0">
                  <a:moveTo>
                    <a:pt x="661" y="1"/>
                  </a:moveTo>
                  <a:cubicBezTo>
                    <a:pt x="414" y="1"/>
                    <a:pt x="181" y="108"/>
                    <a:pt x="0" y="267"/>
                  </a:cubicBezTo>
                  <a:cubicBezTo>
                    <a:pt x="136" y="202"/>
                    <a:pt x="271" y="178"/>
                    <a:pt x="407" y="178"/>
                  </a:cubicBezTo>
                  <a:cubicBezTo>
                    <a:pt x="534" y="178"/>
                    <a:pt x="661" y="199"/>
                    <a:pt x="787" y="229"/>
                  </a:cubicBezTo>
                  <a:cubicBezTo>
                    <a:pt x="765" y="228"/>
                    <a:pt x="742" y="227"/>
                    <a:pt x="720" y="227"/>
                  </a:cubicBezTo>
                  <a:cubicBezTo>
                    <a:pt x="520" y="227"/>
                    <a:pt x="330" y="277"/>
                    <a:pt x="150" y="367"/>
                  </a:cubicBezTo>
                  <a:cubicBezTo>
                    <a:pt x="227" y="349"/>
                    <a:pt x="303" y="342"/>
                    <a:pt x="378" y="342"/>
                  </a:cubicBezTo>
                  <a:cubicBezTo>
                    <a:pt x="681" y="342"/>
                    <a:pt x="972" y="464"/>
                    <a:pt x="1262" y="554"/>
                  </a:cubicBezTo>
                  <a:cubicBezTo>
                    <a:pt x="1137" y="554"/>
                    <a:pt x="1012" y="567"/>
                    <a:pt x="887" y="592"/>
                  </a:cubicBezTo>
                  <a:cubicBezTo>
                    <a:pt x="1237" y="629"/>
                    <a:pt x="1537" y="742"/>
                    <a:pt x="1825" y="854"/>
                  </a:cubicBezTo>
                  <a:cubicBezTo>
                    <a:pt x="1673" y="813"/>
                    <a:pt x="1518" y="794"/>
                    <a:pt x="1363" y="794"/>
                  </a:cubicBezTo>
                  <a:cubicBezTo>
                    <a:pt x="1237" y="794"/>
                    <a:pt x="1111" y="807"/>
                    <a:pt x="987" y="829"/>
                  </a:cubicBezTo>
                  <a:cubicBezTo>
                    <a:pt x="1650" y="904"/>
                    <a:pt x="2162" y="1279"/>
                    <a:pt x="2487" y="1529"/>
                  </a:cubicBezTo>
                  <a:cubicBezTo>
                    <a:pt x="2499" y="1541"/>
                    <a:pt x="2524" y="1554"/>
                    <a:pt x="2537" y="1554"/>
                  </a:cubicBezTo>
                  <a:cubicBezTo>
                    <a:pt x="2499" y="1416"/>
                    <a:pt x="2449" y="1266"/>
                    <a:pt x="2412" y="1129"/>
                  </a:cubicBezTo>
                  <a:cubicBezTo>
                    <a:pt x="2329" y="1058"/>
                    <a:pt x="2247" y="1010"/>
                    <a:pt x="2154" y="963"/>
                  </a:cubicBezTo>
                  <a:lnTo>
                    <a:pt x="2154" y="963"/>
                  </a:lnTo>
                  <a:cubicBezTo>
                    <a:pt x="2195" y="976"/>
                    <a:pt x="2237" y="994"/>
                    <a:pt x="2287" y="1004"/>
                  </a:cubicBezTo>
                  <a:cubicBezTo>
                    <a:pt x="2305" y="1013"/>
                    <a:pt x="2329" y="1022"/>
                    <a:pt x="2354" y="1022"/>
                  </a:cubicBezTo>
                  <a:cubicBezTo>
                    <a:pt x="2365" y="1022"/>
                    <a:pt x="2376" y="1020"/>
                    <a:pt x="2387" y="1016"/>
                  </a:cubicBezTo>
                  <a:cubicBezTo>
                    <a:pt x="2362" y="954"/>
                    <a:pt x="2337" y="879"/>
                    <a:pt x="2324" y="804"/>
                  </a:cubicBezTo>
                  <a:cubicBezTo>
                    <a:pt x="2312" y="792"/>
                    <a:pt x="2312" y="767"/>
                    <a:pt x="2312" y="754"/>
                  </a:cubicBezTo>
                  <a:cubicBezTo>
                    <a:pt x="2112" y="679"/>
                    <a:pt x="1912" y="617"/>
                    <a:pt x="1700" y="579"/>
                  </a:cubicBezTo>
                  <a:cubicBezTo>
                    <a:pt x="1737" y="542"/>
                    <a:pt x="1725" y="467"/>
                    <a:pt x="1687" y="429"/>
                  </a:cubicBezTo>
                  <a:cubicBezTo>
                    <a:pt x="1562" y="379"/>
                    <a:pt x="1425" y="329"/>
                    <a:pt x="1287" y="292"/>
                  </a:cubicBezTo>
                  <a:cubicBezTo>
                    <a:pt x="1300" y="279"/>
                    <a:pt x="1312" y="254"/>
                    <a:pt x="1312" y="217"/>
                  </a:cubicBezTo>
                  <a:cubicBezTo>
                    <a:pt x="1312" y="167"/>
                    <a:pt x="1275" y="129"/>
                    <a:pt x="1225" y="117"/>
                  </a:cubicBezTo>
                  <a:cubicBezTo>
                    <a:pt x="1075" y="54"/>
                    <a:pt x="912" y="17"/>
                    <a:pt x="737" y="4"/>
                  </a:cubicBezTo>
                  <a:cubicBezTo>
                    <a:pt x="712" y="2"/>
                    <a:pt x="686" y="1"/>
                    <a:pt x="6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0" name="Google Shape;5940;p16"/>
            <p:cNvSpPr/>
            <p:nvPr/>
          </p:nvSpPr>
          <p:spPr>
            <a:xfrm>
              <a:off x="6415550" y="2236200"/>
              <a:ext cx="25950" cy="16775"/>
            </a:xfrm>
            <a:custGeom>
              <a:avLst/>
              <a:gdLst/>
              <a:ahLst/>
              <a:cxnLst/>
              <a:rect l="l" t="t" r="r" b="b"/>
              <a:pathLst>
                <a:path w="1038" h="671" extrusionOk="0">
                  <a:moveTo>
                    <a:pt x="917" y="0"/>
                  </a:moveTo>
                  <a:cubicBezTo>
                    <a:pt x="879" y="0"/>
                    <a:pt x="842" y="19"/>
                    <a:pt x="825" y="59"/>
                  </a:cubicBezTo>
                  <a:cubicBezTo>
                    <a:pt x="650" y="384"/>
                    <a:pt x="313" y="534"/>
                    <a:pt x="1" y="671"/>
                  </a:cubicBezTo>
                  <a:cubicBezTo>
                    <a:pt x="301" y="621"/>
                    <a:pt x="625" y="583"/>
                    <a:pt x="838" y="359"/>
                  </a:cubicBezTo>
                  <a:cubicBezTo>
                    <a:pt x="913" y="284"/>
                    <a:pt x="1038" y="196"/>
                    <a:pt x="1025" y="84"/>
                  </a:cubicBezTo>
                  <a:cubicBezTo>
                    <a:pt x="1012" y="29"/>
                    <a:pt x="964" y="0"/>
                    <a:pt x="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1" name="Google Shape;5941;p16"/>
            <p:cNvSpPr/>
            <p:nvPr/>
          </p:nvSpPr>
          <p:spPr>
            <a:xfrm>
              <a:off x="6424925" y="2222950"/>
              <a:ext cx="17525" cy="19425"/>
            </a:xfrm>
            <a:custGeom>
              <a:avLst/>
              <a:gdLst/>
              <a:ahLst/>
              <a:cxnLst/>
              <a:rect l="l" t="t" r="r" b="b"/>
              <a:pathLst>
                <a:path w="701" h="777" extrusionOk="0">
                  <a:moveTo>
                    <a:pt x="616" y="1"/>
                  </a:moveTo>
                  <a:cubicBezTo>
                    <a:pt x="474" y="1"/>
                    <a:pt x="449" y="290"/>
                    <a:pt x="363" y="376"/>
                  </a:cubicBezTo>
                  <a:cubicBezTo>
                    <a:pt x="288" y="551"/>
                    <a:pt x="163" y="676"/>
                    <a:pt x="1" y="776"/>
                  </a:cubicBezTo>
                  <a:cubicBezTo>
                    <a:pt x="350" y="714"/>
                    <a:pt x="588" y="414"/>
                    <a:pt x="688" y="101"/>
                  </a:cubicBezTo>
                  <a:cubicBezTo>
                    <a:pt x="700" y="64"/>
                    <a:pt x="663" y="14"/>
                    <a:pt x="625" y="1"/>
                  </a:cubicBezTo>
                  <a:cubicBezTo>
                    <a:pt x="622" y="1"/>
                    <a:pt x="619" y="1"/>
                    <a:pt x="6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2" name="Google Shape;5942;p16"/>
            <p:cNvSpPr/>
            <p:nvPr/>
          </p:nvSpPr>
          <p:spPr>
            <a:xfrm>
              <a:off x="6424625" y="2165175"/>
              <a:ext cx="32200" cy="60000"/>
            </a:xfrm>
            <a:custGeom>
              <a:avLst/>
              <a:gdLst/>
              <a:ahLst/>
              <a:cxnLst/>
              <a:rect l="l" t="t" r="r" b="b"/>
              <a:pathLst>
                <a:path w="1288" h="2400" extrusionOk="0">
                  <a:moveTo>
                    <a:pt x="0" y="0"/>
                  </a:moveTo>
                  <a:cubicBezTo>
                    <a:pt x="325" y="225"/>
                    <a:pt x="587" y="538"/>
                    <a:pt x="937" y="713"/>
                  </a:cubicBezTo>
                  <a:cubicBezTo>
                    <a:pt x="662" y="613"/>
                    <a:pt x="400" y="488"/>
                    <a:pt x="113" y="313"/>
                  </a:cubicBezTo>
                  <a:lnTo>
                    <a:pt x="113" y="313"/>
                  </a:lnTo>
                  <a:cubicBezTo>
                    <a:pt x="325" y="563"/>
                    <a:pt x="575" y="800"/>
                    <a:pt x="887" y="925"/>
                  </a:cubicBezTo>
                  <a:cubicBezTo>
                    <a:pt x="937" y="950"/>
                    <a:pt x="1012" y="975"/>
                    <a:pt x="1075" y="988"/>
                  </a:cubicBezTo>
                  <a:cubicBezTo>
                    <a:pt x="800" y="975"/>
                    <a:pt x="525" y="888"/>
                    <a:pt x="287" y="750"/>
                  </a:cubicBezTo>
                  <a:lnTo>
                    <a:pt x="287" y="750"/>
                  </a:lnTo>
                  <a:cubicBezTo>
                    <a:pt x="437" y="925"/>
                    <a:pt x="637" y="1063"/>
                    <a:pt x="862" y="1138"/>
                  </a:cubicBezTo>
                  <a:cubicBezTo>
                    <a:pt x="687" y="1175"/>
                    <a:pt x="525" y="1213"/>
                    <a:pt x="350" y="1250"/>
                  </a:cubicBezTo>
                  <a:cubicBezTo>
                    <a:pt x="512" y="1263"/>
                    <a:pt x="675" y="1275"/>
                    <a:pt x="850" y="1275"/>
                  </a:cubicBezTo>
                  <a:cubicBezTo>
                    <a:pt x="800" y="1300"/>
                    <a:pt x="762" y="1325"/>
                    <a:pt x="712" y="1363"/>
                  </a:cubicBezTo>
                  <a:cubicBezTo>
                    <a:pt x="537" y="1488"/>
                    <a:pt x="450" y="1712"/>
                    <a:pt x="325" y="1900"/>
                  </a:cubicBezTo>
                  <a:cubicBezTo>
                    <a:pt x="450" y="1800"/>
                    <a:pt x="550" y="1675"/>
                    <a:pt x="675" y="1575"/>
                  </a:cubicBezTo>
                  <a:cubicBezTo>
                    <a:pt x="737" y="1537"/>
                    <a:pt x="812" y="1500"/>
                    <a:pt x="875" y="1463"/>
                  </a:cubicBezTo>
                  <a:lnTo>
                    <a:pt x="875" y="1463"/>
                  </a:lnTo>
                  <a:cubicBezTo>
                    <a:pt x="637" y="1800"/>
                    <a:pt x="487" y="2125"/>
                    <a:pt x="150" y="2400"/>
                  </a:cubicBezTo>
                  <a:cubicBezTo>
                    <a:pt x="362" y="2337"/>
                    <a:pt x="525" y="2187"/>
                    <a:pt x="687" y="2050"/>
                  </a:cubicBezTo>
                  <a:cubicBezTo>
                    <a:pt x="875" y="1875"/>
                    <a:pt x="1062" y="1687"/>
                    <a:pt x="1162" y="1463"/>
                  </a:cubicBezTo>
                  <a:cubicBezTo>
                    <a:pt x="1175" y="1425"/>
                    <a:pt x="1150" y="1388"/>
                    <a:pt x="1125" y="1363"/>
                  </a:cubicBezTo>
                  <a:cubicBezTo>
                    <a:pt x="1187" y="1350"/>
                    <a:pt x="1237" y="1325"/>
                    <a:pt x="1287" y="1300"/>
                  </a:cubicBezTo>
                  <a:cubicBezTo>
                    <a:pt x="1287" y="1300"/>
                    <a:pt x="1287" y="1288"/>
                    <a:pt x="1287" y="1288"/>
                  </a:cubicBezTo>
                  <a:cubicBezTo>
                    <a:pt x="1062" y="1075"/>
                    <a:pt x="912" y="613"/>
                    <a:pt x="837" y="413"/>
                  </a:cubicBezTo>
                  <a:cubicBezTo>
                    <a:pt x="562" y="263"/>
                    <a:pt x="300" y="8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3" name="Google Shape;5943;p16"/>
            <p:cNvSpPr/>
            <p:nvPr/>
          </p:nvSpPr>
          <p:spPr>
            <a:xfrm>
              <a:off x="6407425" y="2127375"/>
              <a:ext cx="30025" cy="18775"/>
            </a:xfrm>
            <a:custGeom>
              <a:avLst/>
              <a:gdLst/>
              <a:ahLst/>
              <a:cxnLst/>
              <a:rect l="l" t="t" r="r" b="b"/>
              <a:pathLst>
                <a:path w="1201" h="751" extrusionOk="0">
                  <a:moveTo>
                    <a:pt x="1" y="0"/>
                  </a:moveTo>
                  <a:cubicBezTo>
                    <a:pt x="263" y="413"/>
                    <a:pt x="726" y="650"/>
                    <a:pt x="1200" y="750"/>
                  </a:cubicBezTo>
                  <a:cubicBezTo>
                    <a:pt x="1175" y="650"/>
                    <a:pt x="1163" y="550"/>
                    <a:pt x="1150" y="450"/>
                  </a:cubicBezTo>
                  <a:cubicBezTo>
                    <a:pt x="1075" y="438"/>
                    <a:pt x="988" y="425"/>
                    <a:pt x="913" y="400"/>
                  </a:cubicBezTo>
                  <a:cubicBezTo>
                    <a:pt x="563" y="338"/>
                    <a:pt x="288" y="2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4" name="Google Shape;5944;p16"/>
            <p:cNvSpPr/>
            <p:nvPr/>
          </p:nvSpPr>
          <p:spPr>
            <a:xfrm>
              <a:off x="6411500" y="2125175"/>
              <a:ext cx="24700" cy="10975"/>
            </a:xfrm>
            <a:custGeom>
              <a:avLst/>
              <a:gdLst/>
              <a:ahLst/>
              <a:cxnLst/>
              <a:rect l="l" t="t" r="r" b="b"/>
              <a:pathLst>
                <a:path w="988" h="439" extrusionOk="0">
                  <a:moveTo>
                    <a:pt x="0" y="1"/>
                  </a:moveTo>
                  <a:lnTo>
                    <a:pt x="0" y="1"/>
                  </a:lnTo>
                  <a:cubicBezTo>
                    <a:pt x="275" y="251"/>
                    <a:pt x="613" y="426"/>
                    <a:pt x="975" y="438"/>
                  </a:cubicBezTo>
                  <a:cubicBezTo>
                    <a:pt x="975" y="426"/>
                    <a:pt x="975" y="401"/>
                    <a:pt x="975" y="388"/>
                  </a:cubicBezTo>
                  <a:cubicBezTo>
                    <a:pt x="975" y="313"/>
                    <a:pt x="975" y="251"/>
                    <a:pt x="987" y="188"/>
                  </a:cubicBezTo>
                  <a:cubicBezTo>
                    <a:pt x="650" y="188"/>
                    <a:pt x="313" y="1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5" name="Google Shape;5945;p16"/>
            <p:cNvSpPr/>
            <p:nvPr/>
          </p:nvSpPr>
          <p:spPr>
            <a:xfrm>
              <a:off x="6414300" y="2114550"/>
              <a:ext cx="23775" cy="7850"/>
            </a:xfrm>
            <a:custGeom>
              <a:avLst/>
              <a:gdLst/>
              <a:ahLst/>
              <a:cxnLst/>
              <a:rect l="l" t="t" r="r" b="b"/>
              <a:pathLst>
                <a:path w="951" h="314" extrusionOk="0">
                  <a:moveTo>
                    <a:pt x="1" y="1"/>
                  </a:moveTo>
                  <a:cubicBezTo>
                    <a:pt x="251" y="188"/>
                    <a:pt x="588" y="288"/>
                    <a:pt x="913" y="313"/>
                  </a:cubicBezTo>
                  <a:cubicBezTo>
                    <a:pt x="925" y="263"/>
                    <a:pt x="938" y="201"/>
                    <a:pt x="950" y="151"/>
                  </a:cubicBezTo>
                  <a:cubicBezTo>
                    <a:pt x="875" y="151"/>
                    <a:pt x="788" y="138"/>
                    <a:pt x="713" y="126"/>
                  </a:cubicBezTo>
                  <a:lnTo>
                    <a:pt x="738" y="126"/>
                  </a:lnTo>
                  <a:cubicBezTo>
                    <a:pt x="513" y="101"/>
                    <a:pt x="251" y="1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6" name="Google Shape;5946;p16"/>
            <p:cNvSpPr/>
            <p:nvPr/>
          </p:nvSpPr>
          <p:spPr>
            <a:xfrm>
              <a:off x="6413050" y="2119250"/>
              <a:ext cx="24075" cy="9075"/>
            </a:xfrm>
            <a:custGeom>
              <a:avLst/>
              <a:gdLst/>
              <a:ahLst/>
              <a:cxnLst/>
              <a:rect l="l" t="t" r="r" b="b"/>
              <a:pathLst>
                <a:path w="963" h="363" extrusionOk="0">
                  <a:moveTo>
                    <a:pt x="1" y="0"/>
                  </a:moveTo>
                  <a:cubicBezTo>
                    <a:pt x="251" y="238"/>
                    <a:pt x="588" y="350"/>
                    <a:pt x="925" y="363"/>
                  </a:cubicBezTo>
                  <a:cubicBezTo>
                    <a:pt x="938" y="288"/>
                    <a:pt x="950" y="213"/>
                    <a:pt x="963" y="125"/>
                  </a:cubicBezTo>
                  <a:lnTo>
                    <a:pt x="963" y="125"/>
                  </a:lnTo>
                  <a:cubicBezTo>
                    <a:pt x="880" y="132"/>
                    <a:pt x="795" y="136"/>
                    <a:pt x="711" y="136"/>
                  </a:cubicBezTo>
                  <a:cubicBezTo>
                    <a:pt x="467" y="136"/>
                    <a:pt x="224" y="1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7" name="Google Shape;5947;p16"/>
            <p:cNvSpPr/>
            <p:nvPr/>
          </p:nvSpPr>
          <p:spPr>
            <a:xfrm>
              <a:off x="6409300" y="2209600"/>
              <a:ext cx="12475" cy="9950"/>
            </a:xfrm>
            <a:custGeom>
              <a:avLst/>
              <a:gdLst/>
              <a:ahLst/>
              <a:cxnLst/>
              <a:rect l="l" t="t" r="r" b="b"/>
              <a:pathLst>
                <a:path w="499" h="398" extrusionOk="0">
                  <a:moveTo>
                    <a:pt x="434" y="0"/>
                  </a:moveTo>
                  <a:cubicBezTo>
                    <a:pt x="423" y="0"/>
                    <a:pt x="411" y="3"/>
                    <a:pt x="401" y="10"/>
                  </a:cubicBezTo>
                  <a:cubicBezTo>
                    <a:pt x="251" y="110"/>
                    <a:pt x="176" y="323"/>
                    <a:pt x="1" y="398"/>
                  </a:cubicBezTo>
                  <a:cubicBezTo>
                    <a:pt x="188" y="385"/>
                    <a:pt x="326" y="198"/>
                    <a:pt x="438" y="110"/>
                  </a:cubicBezTo>
                  <a:lnTo>
                    <a:pt x="438" y="110"/>
                  </a:lnTo>
                  <a:cubicBezTo>
                    <a:pt x="434" y="114"/>
                    <a:pt x="433" y="116"/>
                    <a:pt x="434" y="116"/>
                  </a:cubicBezTo>
                  <a:cubicBezTo>
                    <a:pt x="439" y="116"/>
                    <a:pt x="499" y="69"/>
                    <a:pt x="488" y="48"/>
                  </a:cubicBezTo>
                  <a:cubicBezTo>
                    <a:pt x="488" y="21"/>
                    <a:pt x="462" y="0"/>
                    <a:pt x="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8" name="Google Shape;5948;p16"/>
            <p:cNvSpPr/>
            <p:nvPr/>
          </p:nvSpPr>
          <p:spPr>
            <a:xfrm>
              <a:off x="6404625" y="2204575"/>
              <a:ext cx="22000" cy="5575"/>
            </a:xfrm>
            <a:custGeom>
              <a:avLst/>
              <a:gdLst/>
              <a:ahLst/>
              <a:cxnLst/>
              <a:rect l="l" t="t" r="r" b="b"/>
              <a:pathLst>
                <a:path w="880" h="223" extrusionOk="0">
                  <a:moveTo>
                    <a:pt x="772" y="0"/>
                  </a:moveTo>
                  <a:cubicBezTo>
                    <a:pt x="757" y="0"/>
                    <a:pt x="741" y="4"/>
                    <a:pt x="725" y="11"/>
                  </a:cubicBezTo>
                  <a:cubicBezTo>
                    <a:pt x="509" y="68"/>
                    <a:pt x="303" y="177"/>
                    <a:pt x="69" y="177"/>
                  </a:cubicBezTo>
                  <a:cubicBezTo>
                    <a:pt x="47" y="177"/>
                    <a:pt x="24" y="176"/>
                    <a:pt x="0" y="174"/>
                  </a:cubicBezTo>
                  <a:lnTo>
                    <a:pt x="0" y="174"/>
                  </a:lnTo>
                  <a:cubicBezTo>
                    <a:pt x="95" y="209"/>
                    <a:pt x="192" y="222"/>
                    <a:pt x="290" y="222"/>
                  </a:cubicBezTo>
                  <a:cubicBezTo>
                    <a:pt x="398" y="222"/>
                    <a:pt x="507" y="206"/>
                    <a:pt x="613" y="186"/>
                  </a:cubicBezTo>
                  <a:cubicBezTo>
                    <a:pt x="688" y="161"/>
                    <a:pt x="788" y="174"/>
                    <a:pt x="850" y="111"/>
                  </a:cubicBezTo>
                  <a:cubicBezTo>
                    <a:pt x="880" y="52"/>
                    <a:pt x="831" y="0"/>
                    <a:pt x="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9" name="Google Shape;5949;p16"/>
            <p:cNvSpPr/>
            <p:nvPr/>
          </p:nvSpPr>
          <p:spPr>
            <a:xfrm>
              <a:off x="6405550" y="2195100"/>
              <a:ext cx="26575" cy="10425"/>
            </a:xfrm>
            <a:custGeom>
              <a:avLst/>
              <a:gdLst/>
              <a:ahLst/>
              <a:cxnLst/>
              <a:rect l="l" t="t" r="r" b="b"/>
              <a:pathLst>
                <a:path w="1063" h="417" extrusionOk="0">
                  <a:moveTo>
                    <a:pt x="939" y="1"/>
                  </a:moveTo>
                  <a:cubicBezTo>
                    <a:pt x="890" y="1"/>
                    <a:pt x="856" y="33"/>
                    <a:pt x="813" y="66"/>
                  </a:cubicBezTo>
                  <a:cubicBezTo>
                    <a:pt x="538" y="228"/>
                    <a:pt x="313" y="340"/>
                    <a:pt x="1" y="415"/>
                  </a:cubicBezTo>
                  <a:cubicBezTo>
                    <a:pt x="28" y="416"/>
                    <a:pt x="56" y="417"/>
                    <a:pt x="83" y="417"/>
                  </a:cubicBezTo>
                  <a:cubicBezTo>
                    <a:pt x="396" y="417"/>
                    <a:pt x="724" y="350"/>
                    <a:pt x="988" y="178"/>
                  </a:cubicBezTo>
                  <a:cubicBezTo>
                    <a:pt x="1063" y="141"/>
                    <a:pt x="1050" y="16"/>
                    <a:pt x="963" y="3"/>
                  </a:cubicBezTo>
                  <a:cubicBezTo>
                    <a:pt x="955" y="1"/>
                    <a:pt x="947" y="1"/>
                    <a:pt x="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0" name="Google Shape;5950;p16"/>
            <p:cNvSpPr/>
            <p:nvPr/>
          </p:nvSpPr>
          <p:spPr>
            <a:xfrm>
              <a:off x="6407425" y="2193400"/>
              <a:ext cx="18525" cy="8350"/>
            </a:xfrm>
            <a:custGeom>
              <a:avLst/>
              <a:gdLst/>
              <a:ahLst/>
              <a:cxnLst/>
              <a:rect l="l" t="t" r="r" b="b"/>
              <a:pathLst>
                <a:path w="741" h="334" extrusionOk="0">
                  <a:moveTo>
                    <a:pt x="656" y="1"/>
                  </a:moveTo>
                  <a:cubicBezTo>
                    <a:pt x="629" y="1"/>
                    <a:pt x="598" y="15"/>
                    <a:pt x="576" y="46"/>
                  </a:cubicBezTo>
                  <a:cubicBezTo>
                    <a:pt x="451" y="146"/>
                    <a:pt x="188" y="271"/>
                    <a:pt x="1" y="334"/>
                  </a:cubicBezTo>
                  <a:cubicBezTo>
                    <a:pt x="251" y="309"/>
                    <a:pt x="513" y="271"/>
                    <a:pt x="701" y="109"/>
                  </a:cubicBezTo>
                  <a:cubicBezTo>
                    <a:pt x="741" y="45"/>
                    <a:pt x="704" y="1"/>
                    <a:pt x="6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1" name="Google Shape;5951;p16"/>
            <p:cNvSpPr/>
            <p:nvPr/>
          </p:nvSpPr>
          <p:spPr>
            <a:xfrm>
              <a:off x="6409300" y="2183925"/>
              <a:ext cx="18200" cy="11900"/>
            </a:xfrm>
            <a:custGeom>
              <a:avLst/>
              <a:gdLst/>
              <a:ahLst/>
              <a:cxnLst/>
              <a:rect l="l" t="t" r="r" b="b"/>
              <a:pathLst>
                <a:path w="728" h="476" extrusionOk="0">
                  <a:moveTo>
                    <a:pt x="633" y="0"/>
                  </a:moveTo>
                  <a:cubicBezTo>
                    <a:pt x="610" y="0"/>
                    <a:pt x="585" y="14"/>
                    <a:pt x="563" y="50"/>
                  </a:cubicBezTo>
                  <a:cubicBezTo>
                    <a:pt x="388" y="238"/>
                    <a:pt x="226" y="375"/>
                    <a:pt x="1" y="475"/>
                  </a:cubicBezTo>
                  <a:cubicBezTo>
                    <a:pt x="238" y="438"/>
                    <a:pt x="463" y="325"/>
                    <a:pt x="638" y="150"/>
                  </a:cubicBezTo>
                  <a:cubicBezTo>
                    <a:pt x="727" y="88"/>
                    <a:pt x="689" y="0"/>
                    <a:pt x="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2" name="Google Shape;5952;p16"/>
            <p:cNvSpPr/>
            <p:nvPr/>
          </p:nvSpPr>
          <p:spPr>
            <a:xfrm>
              <a:off x="6408675" y="2178575"/>
              <a:ext cx="14000" cy="11300"/>
            </a:xfrm>
            <a:custGeom>
              <a:avLst/>
              <a:gdLst/>
              <a:ahLst/>
              <a:cxnLst/>
              <a:rect l="l" t="t" r="r" b="b"/>
              <a:pathLst>
                <a:path w="560" h="452" extrusionOk="0">
                  <a:moveTo>
                    <a:pt x="505" y="1"/>
                  </a:moveTo>
                  <a:cubicBezTo>
                    <a:pt x="495" y="1"/>
                    <a:pt x="485" y="5"/>
                    <a:pt x="476" y="14"/>
                  </a:cubicBezTo>
                  <a:cubicBezTo>
                    <a:pt x="413" y="89"/>
                    <a:pt x="413" y="127"/>
                    <a:pt x="326" y="202"/>
                  </a:cubicBezTo>
                  <a:cubicBezTo>
                    <a:pt x="213" y="302"/>
                    <a:pt x="138" y="389"/>
                    <a:pt x="1" y="452"/>
                  </a:cubicBezTo>
                  <a:cubicBezTo>
                    <a:pt x="213" y="414"/>
                    <a:pt x="463" y="277"/>
                    <a:pt x="551" y="64"/>
                  </a:cubicBezTo>
                  <a:cubicBezTo>
                    <a:pt x="560" y="36"/>
                    <a:pt x="534"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3" name="Google Shape;5953;p16"/>
            <p:cNvSpPr/>
            <p:nvPr/>
          </p:nvSpPr>
          <p:spPr>
            <a:xfrm>
              <a:off x="6404300" y="2173950"/>
              <a:ext cx="15350" cy="6175"/>
            </a:xfrm>
            <a:custGeom>
              <a:avLst/>
              <a:gdLst/>
              <a:ahLst/>
              <a:cxnLst/>
              <a:rect l="l" t="t" r="r" b="b"/>
              <a:pathLst>
                <a:path w="614" h="247" extrusionOk="0">
                  <a:moveTo>
                    <a:pt x="569" y="1"/>
                  </a:moveTo>
                  <a:cubicBezTo>
                    <a:pt x="548" y="1"/>
                    <a:pt x="525" y="13"/>
                    <a:pt x="513" y="37"/>
                  </a:cubicBezTo>
                  <a:cubicBezTo>
                    <a:pt x="351" y="137"/>
                    <a:pt x="201" y="212"/>
                    <a:pt x="1" y="224"/>
                  </a:cubicBezTo>
                  <a:cubicBezTo>
                    <a:pt x="54" y="240"/>
                    <a:pt x="109" y="247"/>
                    <a:pt x="164" y="247"/>
                  </a:cubicBezTo>
                  <a:cubicBezTo>
                    <a:pt x="288" y="247"/>
                    <a:pt x="413" y="210"/>
                    <a:pt x="526" y="149"/>
                  </a:cubicBezTo>
                  <a:cubicBezTo>
                    <a:pt x="563" y="124"/>
                    <a:pt x="613" y="99"/>
                    <a:pt x="613" y="49"/>
                  </a:cubicBezTo>
                  <a:cubicBezTo>
                    <a:pt x="613" y="16"/>
                    <a:pt x="592" y="1"/>
                    <a:pt x="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4" name="Google Shape;5954;p16"/>
            <p:cNvSpPr/>
            <p:nvPr/>
          </p:nvSpPr>
          <p:spPr>
            <a:xfrm>
              <a:off x="6398375" y="2169200"/>
              <a:ext cx="22700" cy="5900"/>
            </a:xfrm>
            <a:custGeom>
              <a:avLst/>
              <a:gdLst/>
              <a:ahLst/>
              <a:cxnLst/>
              <a:rect l="l" t="t" r="r" b="b"/>
              <a:pathLst>
                <a:path w="908" h="236" extrusionOk="0">
                  <a:moveTo>
                    <a:pt x="798" y="1"/>
                  </a:moveTo>
                  <a:cubicBezTo>
                    <a:pt x="771" y="1"/>
                    <a:pt x="737" y="12"/>
                    <a:pt x="700" y="39"/>
                  </a:cubicBezTo>
                  <a:cubicBezTo>
                    <a:pt x="566" y="95"/>
                    <a:pt x="293" y="181"/>
                    <a:pt x="76" y="181"/>
                  </a:cubicBezTo>
                  <a:cubicBezTo>
                    <a:pt x="50" y="181"/>
                    <a:pt x="25" y="179"/>
                    <a:pt x="0" y="177"/>
                  </a:cubicBezTo>
                  <a:lnTo>
                    <a:pt x="0" y="177"/>
                  </a:lnTo>
                  <a:cubicBezTo>
                    <a:pt x="113" y="216"/>
                    <a:pt x="233" y="235"/>
                    <a:pt x="353" y="235"/>
                  </a:cubicBezTo>
                  <a:cubicBezTo>
                    <a:pt x="499" y="235"/>
                    <a:pt x="645" y="207"/>
                    <a:pt x="775" y="152"/>
                  </a:cubicBezTo>
                  <a:cubicBezTo>
                    <a:pt x="907" y="105"/>
                    <a:pt x="883" y="1"/>
                    <a:pt x="7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5" name="Google Shape;5955;p16"/>
            <p:cNvSpPr/>
            <p:nvPr/>
          </p:nvSpPr>
          <p:spPr>
            <a:xfrm>
              <a:off x="6398675" y="2168650"/>
              <a:ext cx="10650" cy="1800"/>
            </a:xfrm>
            <a:custGeom>
              <a:avLst/>
              <a:gdLst/>
              <a:ahLst/>
              <a:cxnLst/>
              <a:rect l="l" t="t" r="r" b="b"/>
              <a:pathLst>
                <a:path w="426" h="72" extrusionOk="0">
                  <a:moveTo>
                    <a:pt x="394" y="0"/>
                  </a:moveTo>
                  <a:cubicBezTo>
                    <a:pt x="379" y="0"/>
                    <a:pt x="359" y="11"/>
                    <a:pt x="351" y="11"/>
                  </a:cubicBezTo>
                  <a:cubicBezTo>
                    <a:pt x="289" y="20"/>
                    <a:pt x="196" y="29"/>
                    <a:pt x="107" y="29"/>
                  </a:cubicBezTo>
                  <a:cubicBezTo>
                    <a:pt x="70" y="29"/>
                    <a:pt x="34" y="28"/>
                    <a:pt x="1" y="24"/>
                  </a:cubicBezTo>
                  <a:lnTo>
                    <a:pt x="1" y="24"/>
                  </a:lnTo>
                  <a:cubicBezTo>
                    <a:pt x="100" y="51"/>
                    <a:pt x="199" y="71"/>
                    <a:pt x="298" y="71"/>
                  </a:cubicBezTo>
                  <a:cubicBezTo>
                    <a:pt x="336" y="71"/>
                    <a:pt x="375" y="68"/>
                    <a:pt x="413" y="61"/>
                  </a:cubicBezTo>
                  <a:cubicBezTo>
                    <a:pt x="426" y="49"/>
                    <a:pt x="426" y="24"/>
                    <a:pt x="413" y="11"/>
                  </a:cubicBezTo>
                  <a:cubicBezTo>
                    <a:pt x="409" y="3"/>
                    <a:pt x="402" y="0"/>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6" name="Google Shape;5956;p16"/>
            <p:cNvSpPr/>
            <p:nvPr/>
          </p:nvSpPr>
          <p:spPr>
            <a:xfrm>
              <a:off x="6384625" y="2152575"/>
              <a:ext cx="26575" cy="16050"/>
            </a:xfrm>
            <a:custGeom>
              <a:avLst/>
              <a:gdLst/>
              <a:ahLst/>
              <a:cxnLst/>
              <a:rect l="l" t="t" r="r" b="b"/>
              <a:pathLst>
                <a:path w="1063" h="642" extrusionOk="0">
                  <a:moveTo>
                    <a:pt x="164" y="1"/>
                  </a:moveTo>
                  <a:cubicBezTo>
                    <a:pt x="117" y="1"/>
                    <a:pt x="71" y="6"/>
                    <a:pt x="25" y="17"/>
                  </a:cubicBezTo>
                  <a:cubicBezTo>
                    <a:pt x="238" y="42"/>
                    <a:pt x="425" y="154"/>
                    <a:pt x="625" y="242"/>
                  </a:cubicBezTo>
                  <a:cubicBezTo>
                    <a:pt x="375" y="192"/>
                    <a:pt x="100" y="154"/>
                    <a:pt x="38" y="130"/>
                  </a:cubicBezTo>
                  <a:lnTo>
                    <a:pt x="38" y="130"/>
                  </a:lnTo>
                  <a:cubicBezTo>
                    <a:pt x="263" y="254"/>
                    <a:pt x="513" y="342"/>
                    <a:pt x="763" y="442"/>
                  </a:cubicBezTo>
                  <a:cubicBezTo>
                    <a:pt x="513" y="379"/>
                    <a:pt x="225" y="367"/>
                    <a:pt x="0" y="242"/>
                  </a:cubicBezTo>
                  <a:lnTo>
                    <a:pt x="0" y="242"/>
                  </a:lnTo>
                  <a:cubicBezTo>
                    <a:pt x="213" y="442"/>
                    <a:pt x="600" y="567"/>
                    <a:pt x="875" y="642"/>
                  </a:cubicBezTo>
                  <a:cubicBezTo>
                    <a:pt x="948" y="630"/>
                    <a:pt x="962" y="535"/>
                    <a:pt x="917" y="495"/>
                  </a:cubicBezTo>
                  <a:lnTo>
                    <a:pt x="917" y="495"/>
                  </a:lnTo>
                  <a:cubicBezTo>
                    <a:pt x="923" y="499"/>
                    <a:pt x="930" y="501"/>
                    <a:pt x="938" y="501"/>
                  </a:cubicBezTo>
                  <a:cubicBezTo>
                    <a:pt x="947" y="501"/>
                    <a:pt x="956" y="498"/>
                    <a:pt x="963" y="492"/>
                  </a:cubicBezTo>
                  <a:cubicBezTo>
                    <a:pt x="1063" y="392"/>
                    <a:pt x="938" y="329"/>
                    <a:pt x="738" y="267"/>
                  </a:cubicBezTo>
                  <a:cubicBezTo>
                    <a:pt x="750" y="267"/>
                    <a:pt x="763" y="254"/>
                    <a:pt x="775" y="242"/>
                  </a:cubicBezTo>
                  <a:cubicBezTo>
                    <a:pt x="813" y="154"/>
                    <a:pt x="688" y="142"/>
                    <a:pt x="638" y="117"/>
                  </a:cubicBezTo>
                  <a:cubicBezTo>
                    <a:pt x="493" y="59"/>
                    <a:pt x="325"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7" name="Google Shape;5957;p16"/>
            <p:cNvSpPr/>
            <p:nvPr/>
          </p:nvSpPr>
          <p:spPr>
            <a:xfrm>
              <a:off x="6384300" y="2147925"/>
              <a:ext cx="16600" cy="5400"/>
            </a:xfrm>
            <a:custGeom>
              <a:avLst/>
              <a:gdLst/>
              <a:ahLst/>
              <a:cxnLst/>
              <a:rect l="l" t="t" r="r" b="b"/>
              <a:pathLst>
                <a:path w="664" h="216" extrusionOk="0">
                  <a:moveTo>
                    <a:pt x="155" y="0"/>
                  </a:moveTo>
                  <a:cubicBezTo>
                    <a:pt x="103" y="0"/>
                    <a:pt x="51" y="8"/>
                    <a:pt x="1" y="28"/>
                  </a:cubicBezTo>
                  <a:cubicBezTo>
                    <a:pt x="14" y="26"/>
                    <a:pt x="28" y="26"/>
                    <a:pt x="41" y="26"/>
                  </a:cubicBezTo>
                  <a:cubicBezTo>
                    <a:pt x="127" y="26"/>
                    <a:pt x="211" y="58"/>
                    <a:pt x="276" y="91"/>
                  </a:cubicBezTo>
                  <a:cubicBezTo>
                    <a:pt x="388" y="128"/>
                    <a:pt x="501" y="191"/>
                    <a:pt x="613" y="216"/>
                  </a:cubicBezTo>
                  <a:cubicBezTo>
                    <a:pt x="638" y="216"/>
                    <a:pt x="663" y="178"/>
                    <a:pt x="651" y="153"/>
                  </a:cubicBezTo>
                  <a:cubicBezTo>
                    <a:pt x="601" y="91"/>
                    <a:pt x="476" y="78"/>
                    <a:pt x="388" y="41"/>
                  </a:cubicBezTo>
                  <a:cubicBezTo>
                    <a:pt x="313" y="18"/>
                    <a:pt x="234"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8" name="Google Shape;5958;p16"/>
            <p:cNvSpPr/>
            <p:nvPr/>
          </p:nvSpPr>
          <p:spPr>
            <a:xfrm>
              <a:off x="6390250" y="2146425"/>
              <a:ext cx="8150" cy="2750"/>
            </a:xfrm>
            <a:custGeom>
              <a:avLst/>
              <a:gdLst/>
              <a:ahLst/>
              <a:cxnLst/>
              <a:rect l="l" t="t" r="r" b="b"/>
              <a:pathLst>
                <a:path w="326" h="110" extrusionOk="0">
                  <a:moveTo>
                    <a:pt x="0" y="1"/>
                  </a:moveTo>
                  <a:cubicBezTo>
                    <a:pt x="113" y="26"/>
                    <a:pt x="175" y="63"/>
                    <a:pt x="288" y="101"/>
                  </a:cubicBezTo>
                  <a:cubicBezTo>
                    <a:pt x="294" y="107"/>
                    <a:pt x="300" y="110"/>
                    <a:pt x="305" y="110"/>
                  </a:cubicBezTo>
                  <a:cubicBezTo>
                    <a:pt x="310" y="110"/>
                    <a:pt x="313" y="107"/>
                    <a:pt x="313" y="101"/>
                  </a:cubicBezTo>
                  <a:cubicBezTo>
                    <a:pt x="325" y="88"/>
                    <a:pt x="325" y="76"/>
                    <a:pt x="313" y="63"/>
                  </a:cubicBezTo>
                  <a:cubicBezTo>
                    <a:pt x="213" y="26"/>
                    <a:pt x="10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9" name="Google Shape;5959;p16"/>
            <p:cNvSpPr/>
            <p:nvPr/>
          </p:nvSpPr>
          <p:spPr>
            <a:xfrm>
              <a:off x="6453350" y="2367625"/>
              <a:ext cx="189975" cy="79500"/>
            </a:xfrm>
            <a:custGeom>
              <a:avLst/>
              <a:gdLst/>
              <a:ahLst/>
              <a:cxnLst/>
              <a:rect l="l" t="t" r="r" b="b"/>
              <a:pathLst>
                <a:path w="7599" h="3180" extrusionOk="0">
                  <a:moveTo>
                    <a:pt x="7599" y="0"/>
                  </a:moveTo>
                  <a:cubicBezTo>
                    <a:pt x="5299" y="1275"/>
                    <a:pt x="2838" y="2112"/>
                    <a:pt x="276" y="2837"/>
                  </a:cubicBezTo>
                  <a:cubicBezTo>
                    <a:pt x="188" y="2912"/>
                    <a:pt x="101" y="2974"/>
                    <a:pt x="13" y="3024"/>
                  </a:cubicBezTo>
                  <a:cubicBezTo>
                    <a:pt x="1" y="3074"/>
                    <a:pt x="26" y="3137"/>
                    <a:pt x="101" y="3174"/>
                  </a:cubicBezTo>
                  <a:cubicBezTo>
                    <a:pt x="125" y="3178"/>
                    <a:pt x="149" y="3180"/>
                    <a:pt x="174" y="3180"/>
                  </a:cubicBezTo>
                  <a:cubicBezTo>
                    <a:pt x="389" y="3180"/>
                    <a:pt x="614" y="3046"/>
                    <a:pt x="838" y="3012"/>
                  </a:cubicBezTo>
                  <a:cubicBezTo>
                    <a:pt x="1413" y="2862"/>
                    <a:pt x="2000" y="2712"/>
                    <a:pt x="2575" y="2512"/>
                  </a:cubicBezTo>
                  <a:cubicBezTo>
                    <a:pt x="4362" y="1925"/>
                    <a:pt x="6024" y="1025"/>
                    <a:pt x="75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0" name="Google Shape;5960;p16"/>
            <p:cNvSpPr/>
            <p:nvPr/>
          </p:nvSpPr>
          <p:spPr>
            <a:xfrm>
              <a:off x="6466800" y="2376675"/>
              <a:ext cx="136225" cy="57950"/>
            </a:xfrm>
            <a:custGeom>
              <a:avLst/>
              <a:gdLst/>
              <a:ahLst/>
              <a:cxnLst/>
              <a:rect l="l" t="t" r="r" b="b"/>
              <a:pathLst>
                <a:path w="5449" h="2318" extrusionOk="0">
                  <a:moveTo>
                    <a:pt x="5449" y="1"/>
                  </a:moveTo>
                  <a:lnTo>
                    <a:pt x="5449" y="1"/>
                  </a:lnTo>
                  <a:cubicBezTo>
                    <a:pt x="3999" y="713"/>
                    <a:pt x="2412" y="1238"/>
                    <a:pt x="837" y="1675"/>
                  </a:cubicBezTo>
                  <a:cubicBezTo>
                    <a:pt x="762" y="1738"/>
                    <a:pt x="687" y="1800"/>
                    <a:pt x="600" y="1863"/>
                  </a:cubicBezTo>
                  <a:cubicBezTo>
                    <a:pt x="450" y="1963"/>
                    <a:pt x="313" y="2100"/>
                    <a:pt x="150" y="2200"/>
                  </a:cubicBezTo>
                  <a:cubicBezTo>
                    <a:pt x="100" y="2238"/>
                    <a:pt x="50" y="2275"/>
                    <a:pt x="0" y="2300"/>
                  </a:cubicBezTo>
                  <a:cubicBezTo>
                    <a:pt x="28" y="2311"/>
                    <a:pt x="56" y="2317"/>
                    <a:pt x="86" y="2317"/>
                  </a:cubicBezTo>
                  <a:cubicBezTo>
                    <a:pt x="121" y="2317"/>
                    <a:pt x="159" y="2308"/>
                    <a:pt x="200" y="2288"/>
                  </a:cubicBezTo>
                  <a:cubicBezTo>
                    <a:pt x="2050" y="1800"/>
                    <a:pt x="3812" y="988"/>
                    <a:pt x="5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1" name="Google Shape;5961;p16"/>
            <p:cNvSpPr/>
            <p:nvPr/>
          </p:nvSpPr>
          <p:spPr>
            <a:xfrm>
              <a:off x="6492100" y="2366050"/>
              <a:ext cx="69375" cy="34400"/>
            </a:xfrm>
            <a:custGeom>
              <a:avLst/>
              <a:gdLst/>
              <a:ahLst/>
              <a:cxnLst/>
              <a:rect l="l" t="t" r="r" b="b"/>
              <a:pathLst>
                <a:path w="2775" h="1376" extrusionOk="0">
                  <a:moveTo>
                    <a:pt x="2775" y="1"/>
                  </a:moveTo>
                  <a:lnTo>
                    <a:pt x="2775" y="1"/>
                  </a:lnTo>
                  <a:cubicBezTo>
                    <a:pt x="2000" y="438"/>
                    <a:pt x="1138" y="726"/>
                    <a:pt x="250" y="951"/>
                  </a:cubicBezTo>
                  <a:cubicBezTo>
                    <a:pt x="238" y="1063"/>
                    <a:pt x="200" y="1163"/>
                    <a:pt x="138" y="1250"/>
                  </a:cubicBezTo>
                  <a:cubicBezTo>
                    <a:pt x="113" y="1300"/>
                    <a:pt x="63" y="1338"/>
                    <a:pt x="0" y="1350"/>
                  </a:cubicBezTo>
                  <a:cubicBezTo>
                    <a:pt x="0" y="1363"/>
                    <a:pt x="13" y="1375"/>
                    <a:pt x="13" y="1375"/>
                  </a:cubicBezTo>
                  <a:cubicBezTo>
                    <a:pt x="975" y="1038"/>
                    <a:pt x="1962" y="638"/>
                    <a:pt x="27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2" name="Google Shape;5962;p16"/>
            <p:cNvSpPr/>
            <p:nvPr/>
          </p:nvSpPr>
          <p:spPr>
            <a:xfrm>
              <a:off x="6490850" y="2372300"/>
              <a:ext cx="92175" cy="40950"/>
            </a:xfrm>
            <a:custGeom>
              <a:avLst/>
              <a:gdLst/>
              <a:ahLst/>
              <a:cxnLst/>
              <a:rect l="l" t="t" r="r" b="b"/>
              <a:pathLst>
                <a:path w="3687" h="1638" extrusionOk="0">
                  <a:moveTo>
                    <a:pt x="3687" y="1"/>
                  </a:moveTo>
                  <a:lnTo>
                    <a:pt x="3687" y="1"/>
                  </a:lnTo>
                  <a:cubicBezTo>
                    <a:pt x="2525" y="651"/>
                    <a:pt x="1313" y="1000"/>
                    <a:pt x="63" y="1238"/>
                  </a:cubicBezTo>
                  <a:cubicBezTo>
                    <a:pt x="63" y="1363"/>
                    <a:pt x="50" y="1475"/>
                    <a:pt x="25" y="1588"/>
                  </a:cubicBezTo>
                  <a:cubicBezTo>
                    <a:pt x="13" y="1613"/>
                    <a:pt x="0" y="1625"/>
                    <a:pt x="0" y="1638"/>
                  </a:cubicBezTo>
                  <a:cubicBezTo>
                    <a:pt x="1313" y="1325"/>
                    <a:pt x="2575" y="775"/>
                    <a:pt x="36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3" name="Google Shape;5963;p16"/>
            <p:cNvSpPr/>
            <p:nvPr/>
          </p:nvSpPr>
          <p:spPr>
            <a:xfrm>
              <a:off x="6418375" y="2411050"/>
              <a:ext cx="17500" cy="6275"/>
            </a:xfrm>
            <a:custGeom>
              <a:avLst/>
              <a:gdLst/>
              <a:ahLst/>
              <a:cxnLst/>
              <a:rect l="l" t="t" r="r" b="b"/>
              <a:pathLst>
                <a:path w="700" h="251" extrusionOk="0">
                  <a:moveTo>
                    <a:pt x="700" y="0"/>
                  </a:moveTo>
                  <a:cubicBezTo>
                    <a:pt x="612" y="0"/>
                    <a:pt x="537" y="13"/>
                    <a:pt x="450" y="25"/>
                  </a:cubicBezTo>
                  <a:cubicBezTo>
                    <a:pt x="338" y="38"/>
                    <a:pt x="225" y="25"/>
                    <a:pt x="113" y="63"/>
                  </a:cubicBezTo>
                  <a:cubicBezTo>
                    <a:pt x="50" y="88"/>
                    <a:pt x="13" y="150"/>
                    <a:pt x="0" y="200"/>
                  </a:cubicBezTo>
                  <a:cubicBezTo>
                    <a:pt x="13" y="213"/>
                    <a:pt x="13" y="213"/>
                    <a:pt x="25" y="213"/>
                  </a:cubicBezTo>
                  <a:cubicBezTo>
                    <a:pt x="55" y="240"/>
                    <a:pt x="94" y="250"/>
                    <a:pt x="136" y="250"/>
                  </a:cubicBezTo>
                  <a:cubicBezTo>
                    <a:pt x="251" y="250"/>
                    <a:pt x="396" y="171"/>
                    <a:pt x="487" y="125"/>
                  </a:cubicBezTo>
                  <a:cubicBezTo>
                    <a:pt x="562" y="88"/>
                    <a:pt x="637" y="50"/>
                    <a:pt x="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4" name="Google Shape;5964;p16"/>
            <p:cNvSpPr/>
            <p:nvPr/>
          </p:nvSpPr>
          <p:spPr>
            <a:xfrm>
              <a:off x="6498025" y="2357925"/>
              <a:ext cx="55650" cy="25025"/>
            </a:xfrm>
            <a:custGeom>
              <a:avLst/>
              <a:gdLst/>
              <a:ahLst/>
              <a:cxnLst/>
              <a:rect l="l" t="t" r="r" b="b"/>
              <a:pathLst>
                <a:path w="2226" h="1001" extrusionOk="0">
                  <a:moveTo>
                    <a:pt x="2225" y="1"/>
                  </a:moveTo>
                  <a:lnTo>
                    <a:pt x="2225" y="1"/>
                  </a:lnTo>
                  <a:cubicBezTo>
                    <a:pt x="1538" y="313"/>
                    <a:pt x="826" y="526"/>
                    <a:pt x="101" y="701"/>
                  </a:cubicBezTo>
                  <a:cubicBezTo>
                    <a:pt x="76" y="776"/>
                    <a:pt x="38" y="851"/>
                    <a:pt x="1" y="926"/>
                  </a:cubicBezTo>
                  <a:cubicBezTo>
                    <a:pt x="1" y="951"/>
                    <a:pt x="13" y="963"/>
                    <a:pt x="13" y="976"/>
                  </a:cubicBezTo>
                  <a:cubicBezTo>
                    <a:pt x="13" y="988"/>
                    <a:pt x="26" y="988"/>
                    <a:pt x="26" y="1001"/>
                  </a:cubicBezTo>
                  <a:cubicBezTo>
                    <a:pt x="788" y="738"/>
                    <a:pt x="1538" y="426"/>
                    <a:pt x="2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5" name="Google Shape;5965;p16"/>
            <p:cNvSpPr/>
            <p:nvPr/>
          </p:nvSpPr>
          <p:spPr>
            <a:xfrm>
              <a:off x="6504275" y="2340750"/>
              <a:ext cx="56900" cy="26275"/>
            </a:xfrm>
            <a:custGeom>
              <a:avLst/>
              <a:gdLst/>
              <a:ahLst/>
              <a:cxnLst/>
              <a:rect l="l" t="t" r="r" b="b"/>
              <a:pathLst>
                <a:path w="2276" h="1051" extrusionOk="0">
                  <a:moveTo>
                    <a:pt x="2275" y="1"/>
                  </a:moveTo>
                  <a:lnTo>
                    <a:pt x="2275" y="1"/>
                  </a:lnTo>
                  <a:cubicBezTo>
                    <a:pt x="1638" y="250"/>
                    <a:pt x="975" y="463"/>
                    <a:pt x="326" y="688"/>
                  </a:cubicBezTo>
                  <a:cubicBezTo>
                    <a:pt x="226" y="788"/>
                    <a:pt x="126" y="875"/>
                    <a:pt x="13" y="975"/>
                  </a:cubicBezTo>
                  <a:cubicBezTo>
                    <a:pt x="13" y="1000"/>
                    <a:pt x="1" y="1025"/>
                    <a:pt x="1" y="1050"/>
                  </a:cubicBezTo>
                  <a:cubicBezTo>
                    <a:pt x="776" y="750"/>
                    <a:pt x="1550" y="413"/>
                    <a:pt x="2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6" name="Google Shape;5966;p16"/>
            <p:cNvSpPr/>
            <p:nvPr/>
          </p:nvSpPr>
          <p:spPr>
            <a:xfrm>
              <a:off x="6416175" y="2428225"/>
              <a:ext cx="126250" cy="40025"/>
            </a:xfrm>
            <a:custGeom>
              <a:avLst/>
              <a:gdLst/>
              <a:ahLst/>
              <a:cxnLst/>
              <a:rect l="l" t="t" r="r" b="b"/>
              <a:pathLst>
                <a:path w="5050" h="1601" extrusionOk="0">
                  <a:moveTo>
                    <a:pt x="5049" y="1"/>
                  </a:moveTo>
                  <a:lnTo>
                    <a:pt x="5049" y="1"/>
                  </a:lnTo>
                  <a:cubicBezTo>
                    <a:pt x="3512" y="638"/>
                    <a:pt x="1963" y="925"/>
                    <a:pt x="376" y="1088"/>
                  </a:cubicBezTo>
                  <a:cubicBezTo>
                    <a:pt x="363" y="1100"/>
                    <a:pt x="363" y="1100"/>
                    <a:pt x="351" y="1113"/>
                  </a:cubicBezTo>
                  <a:cubicBezTo>
                    <a:pt x="326" y="1175"/>
                    <a:pt x="301" y="1225"/>
                    <a:pt x="263" y="1288"/>
                  </a:cubicBezTo>
                  <a:cubicBezTo>
                    <a:pt x="201" y="1400"/>
                    <a:pt x="113" y="1513"/>
                    <a:pt x="1" y="1600"/>
                  </a:cubicBezTo>
                  <a:cubicBezTo>
                    <a:pt x="1763" y="1388"/>
                    <a:pt x="3487" y="800"/>
                    <a:pt x="5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7" name="Google Shape;5967;p16"/>
            <p:cNvSpPr/>
            <p:nvPr/>
          </p:nvSpPr>
          <p:spPr>
            <a:xfrm>
              <a:off x="6797325" y="1891525"/>
              <a:ext cx="158425" cy="45600"/>
            </a:xfrm>
            <a:custGeom>
              <a:avLst/>
              <a:gdLst/>
              <a:ahLst/>
              <a:cxnLst/>
              <a:rect l="l" t="t" r="r" b="b"/>
              <a:pathLst>
                <a:path w="6337" h="1824" extrusionOk="0">
                  <a:moveTo>
                    <a:pt x="2173" y="0"/>
                  </a:moveTo>
                  <a:cubicBezTo>
                    <a:pt x="1434" y="0"/>
                    <a:pt x="696" y="140"/>
                    <a:pt x="1" y="412"/>
                  </a:cubicBezTo>
                  <a:cubicBezTo>
                    <a:pt x="76" y="462"/>
                    <a:pt x="151" y="524"/>
                    <a:pt x="226" y="574"/>
                  </a:cubicBezTo>
                  <a:cubicBezTo>
                    <a:pt x="301" y="637"/>
                    <a:pt x="376" y="687"/>
                    <a:pt x="451" y="749"/>
                  </a:cubicBezTo>
                  <a:cubicBezTo>
                    <a:pt x="1135" y="529"/>
                    <a:pt x="1835" y="414"/>
                    <a:pt x="2528" y="414"/>
                  </a:cubicBezTo>
                  <a:cubicBezTo>
                    <a:pt x="3884" y="414"/>
                    <a:pt x="5212" y="856"/>
                    <a:pt x="6336" y="1824"/>
                  </a:cubicBezTo>
                  <a:cubicBezTo>
                    <a:pt x="5188" y="583"/>
                    <a:pt x="3679" y="0"/>
                    <a:pt x="2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8" name="Google Shape;5968;p16"/>
            <p:cNvSpPr/>
            <p:nvPr/>
          </p:nvSpPr>
          <p:spPr>
            <a:xfrm>
              <a:off x="6811700" y="1903675"/>
              <a:ext cx="134050" cy="40325"/>
            </a:xfrm>
            <a:custGeom>
              <a:avLst/>
              <a:gdLst/>
              <a:ahLst/>
              <a:cxnLst/>
              <a:rect l="l" t="t" r="r" b="b"/>
              <a:pathLst>
                <a:path w="5362" h="1613" extrusionOk="0">
                  <a:moveTo>
                    <a:pt x="1650" y="1"/>
                  </a:moveTo>
                  <a:cubicBezTo>
                    <a:pt x="1075" y="38"/>
                    <a:pt x="500" y="176"/>
                    <a:pt x="1" y="363"/>
                  </a:cubicBezTo>
                  <a:cubicBezTo>
                    <a:pt x="88" y="438"/>
                    <a:pt x="175" y="501"/>
                    <a:pt x="263" y="563"/>
                  </a:cubicBezTo>
                  <a:cubicBezTo>
                    <a:pt x="500" y="713"/>
                    <a:pt x="738" y="888"/>
                    <a:pt x="963" y="1075"/>
                  </a:cubicBezTo>
                  <a:cubicBezTo>
                    <a:pt x="1549" y="900"/>
                    <a:pt x="2066" y="785"/>
                    <a:pt x="2652" y="785"/>
                  </a:cubicBezTo>
                  <a:cubicBezTo>
                    <a:pt x="2816" y="785"/>
                    <a:pt x="2985" y="794"/>
                    <a:pt x="3162" y="813"/>
                  </a:cubicBezTo>
                  <a:cubicBezTo>
                    <a:pt x="3787" y="875"/>
                    <a:pt x="4674" y="1125"/>
                    <a:pt x="5237" y="1613"/>
                  </a:cubicBezTo>
                  <a:cubicBezTo>
                    <a:pt x="4444" y="800"/>
                    <a:pt x="3257" y="475"/>
                    <a:pt x="2140" y="475"/>
                  </a:cubicBezTo>
                  <a:cubicBezTo>
                    <a:pt x="1848" y="475"/>
                    <a:pt x="1562" y="497"/>
                    <a:pt x="1288" y="538"/>
                  </a:cubicBezTo>
                  <a:cubicBezTo>
                    <a:pt x="1500" y="488"/>
                    <a:pt x="1675" y="451"/>
                    <a:pt x="1763" y="451"/>
                  </a:cubicBezTo>
                  <a:cubicBezTo>
                    <a:pt x="1979" y="434"/>
                    <a:pt x="2193" y="425"/>
                    <a:pt x="2405" y="425"/>
                  </a:cubicBezTo>
                  <a:cubicBezTo>
                    <a:pt x="3451" y="425"/>
                    <a:pt x="4437" y="645"/>
                    <a:pt x="5362" y="1238"/>
                  </a:cubicBezTo>
                  <a:cubicBezTo>
                    <a:pt x="4324" y="401"/>
                    <a:pt x="2962" y="13"/>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969" name="Google Shape;5969;p16"/>
          <p:cNvGrpSpPr/>
          <p:nvPr/>
        </p:nvGrpSpPr>
        <p:grpSpPr>
          <a:xfrm rot="2700000">
            <a:off x="7648813" y="2709718"/>
            <a:ext cx="1719569" cy="1563086"/>
            <a:chOff x="6470175" y="1590600"/>
            <a:chExt cx="764825" cy="695225"/>
          </a:xfrm>
        </p:grpSpPr>
        <p:sp>
          <p:nvSpPr>
            <p:cNvPr id="5970" name="Google Shape;5970;p16"/>
            <p:cNvSpPr/>
            <p:nvPr/>
          </p:nvSpPr>
          <p:spPr>
            <a:xfrm>
              <a:off x="6831000" y="1655750"/>
              <a:ext cx="328375" cy="324500"/>
            </a:xfrm>
            <a:custGeom>
              <a:avLst/>
              <a:gdLst/>
              <a:ahLst/>
              <a:cxnLst/>
              <a:rect l="l" t="t" r="r" b="b"/>
              <a:pathLst>
                <a:path w="13135" h="12980" extrusionOk="0">
                  <a:moveTo>
                    <a:pt x="2026" y="4730"/>
                  </a:moveTo>
                  <a:cubicBezTo>
                    <a:pt x="2244" y="4730"/>
                    <a:pt x="2329" y="4887"/>
                    <a:pt x="2438" y="5056"/>
                  </a:cubicBezTo>
                  <a:cubicBezTo>
                    <a:pt x="2538" y="5193"/>
                    <a:pt x="2650" y="5306"/>
                    <a:pt x="2813" y="5368"/>
                  </a:cubicBezTo>
                  <a:cubicBezTo>
                    <a:pt x="2902" y="5401"/>
                    <a:pt x="2994" y="5415"/>
                    <a:pt x="3086" y="5415"/>
                  </a:cubicBezTo>
                  <a:cubicBezTo>
                    <a:pt x="3340" y="5415"/>
                    <a:pt x="3599" y="5310"/>
                    <a:pt x="3837" y="5218"/>
                  </a:cubicBezTo>
                  <a:cubicBezTo>
                    <a:pt x="3955" y="5173"/>
                    <a:pt x="4086" y="5141"/>
                    <a:pt x="4216" y="5141"/>
                  </a:cubicBezTo>
                  <a:cubicBezTo>
                    <a:pt x="4265" y="5141"/>
                    <a:pt x="4314" y="5145"/>
                    <a:pt x="4362" y="5156"/>
                  </a:cubicBezTo>
                  <a:cubicBezTo>
                    <a:pt x="4575" y="5206"/>
                    <a:pt x="4675" y="5381"/>
                    <a:pt x="4762" y="5543"/>
                  </a:cubicBezTo>
                  <a:cubicBezTo>
                    <a:pt x="4987" y="5943"/>
                    <a:pt x="5237" y="6293"/>
                    <a:pt x="5587" y="6593"/>
                  </a:cubicBezTo>
                  <a:cubicBezTo>
                    <a:pt x="5912" y="6868"/>
                    <a:pt x="6299" y="7055"/>
                    <a:pt x="6624" y="7330"/>
                  </a:cubicBezTo>
                  <a:cubicBezTo>
                    <a:pt x="6893" y="7554"/>
                    <a:pt x="6991" y="7999"/>
                    <a:pt x="7359" y="7999"/>
                  </a:cubicBezTo>
                  <a:cubicBezTo>
                    <a:pt x="7402" y="7999"/>
                    <a:pt x="7448" y="7993"/>
                    <a:pt x="7499" y="7980"/>
                  </a:cubicBezTo>
                  <a:cubicBezTo>
                    <a:pt x="7661" y="7930"/>
                    <a:pt x="7824" y="7855"/>
                    <a:pt x="7986" y="7818"/>
                  </a:cubicBezTo>
                  <a:cubicBezTo>
                    <a:pt x="8161" y="7780"/>
                    <a:pt x="8349" y="7755"/>
                    <a:pt x="8524" y="7743"/>
                  </a:cubicBezTo>
                  <a:cubicBezTo>
                    <a:pt x="8620" y="7736"/>
                    <a:pt x="8717" y="7733"/>
                    <a:pt x="8814" y="7733"/>
                  </a:cubicBezTo>
                  <a:cubicBezTo>
                    <a:pt x="9091" y="7733"/>
                    <a:pt x="9367" y="7759"/>
                    <a:pt x="9636" y="7805"/>
                  </a:cubicBezTo>
                  <a:cubicBezTo>
                    <a:pt x="9998" y="7880"/>
                    <a:pt x="10361" y="7992"/>
                    <a:pt x="10723" y="8055"/>
                  </a:cubicBezTo>
                  <a:cubicBezTo>
                    <a:pt x="10763" y="8063"/>
                    <a:pt x="10801" y="8067"/>
                    <a:pt x="10837" y="8067"/>
                  </a:cubicBezTo>
                  <a:cubicBezTo>
                    <a:pt x="11148" y="8067"/>
                    <a:pt x="11355" y="7800"/>
                    <a:pt x="11523" y="7543"/>
                  </a:cubicBezTo>
                  <a:cubicBezTo>
                    <a:pt x="11710" y="7255"/>
                    <a:pt x="11835" y="6930"/>
                    <a:pt x="11898" y="6593"/>
                  </a:cubicBezTo>
                  <a:cubicBezTo>
                    <a:pt x="11973" y="6168"/>
                    <a:pt x="11948" y="5731"/>
                    <a:pt x="11823" y="5318"/>
                  </a:cubicBezTo>
                  <a:lnTo>
                    <a:pt x="11823" y="5318"/>
                  </a:lnTo>
                  <a:cubicBezTo>
                    <a:pt x="11898" y="5406"/>
                    <a:pt x="11985" y="5493"/>
                    <a:pt x="12060" y="5593"/>
                  </a:cubicBezTo>
                  <a:cubicBezTo>
                    <a:pt x="12310" y="5881"/>
                    <a:pt x="12548" y="6205"/>
                    <a:pt x="12647" y="6580"/>
                  </a:cubicBezTo>
                  <a:cubicBezTo>
                    <a:pt x="12747" y="6918"/>
                    <a:pt x="12722" y="7255"/>
                    <a:pt x="12660" y="7593"/>
                  </a:cubicBezTo>
                  <a:cubicBezTo>
                    <a:pt x="12498" y="8342"/>
                    <a:pt x="12110" y="9055"/>
                    <a:pt x="11723" y="9705"/>
                  </a:cubicBezTo>
                  <a:cubicBezTo>
                    <a:pt x="11473" y="10104"/>
                    <a:pt x="11198" y="10454"/>
                    <a:pt x="10898" y="10817"/>
                  </a:cubicBezTo>
                  <a:cubicBezTo>
                    <a:pt x="10623" y="11142"/>
                    <a:pt x="10336" y="11454"/>
                    <a:pt x="9998" y="11704"/>
                  </a:cubicBezTo>
                  <a:cubicBezTo>
                    <a:pt x="9398" y="12166"/>
                    <a:pt x="8636" y="12479"/>
                    <a:pt x="7899" y="12591"/>
                  </a:cubicBezTo>
                  <a:cubicBezTo>
                    <a:pt x="7711" y="12620"/>
                    <a:pt x="7525" y="12633"/>
                    <a:pt x="7341" y="12633"/>
                  </a:cubicBezTo>
                  <a:cubicBezTo>
                    <a:pt x="6716" y="12633"/>
                    <a:pt x="6110" y="12484"/>
                    <a:pt x="5512" y="12291"/>
                  </a:cubicBezTo>
                  <a:cubicBezTo>
                    <a:pt x="5087" y="12154"/>
                    <a:pt x="4687" y="11991"/>
                    <a:pt x="4300" y="11791"/>
                  </a:cubicBezTo>
                  <a:cubicBezTo>
                    <a:pt x="4100" y="11691"/>
                    <a:pt x="3900" y="11604"/>
                    <a:pt x="3712" y="11492"/>
                  </a:cubicBezTo>
                  <a:cubicBezTo>
                    <a:pt x="3550" y="11392"/>
                    <a:pt x="3350" y="11279"/>
                    <a:pt x="3225" y="11129"/>
                  </a:cubicBezTo>
                  <a:cubicBezTo>
                    <a:pt x="3100" y="10967"/>
                    <a:pt x="3100" y="10754"/>
                    <a:pt x="3013" y="10567"/>
                  </a:cubicBezTo>
                  <a:cubicBezTo>
                    <a:pt x="2938" y="10429"/>
                    <a:pt x="2838" y="10304"/>
                    <a:pt x="2725" y="10179"/>
                  </a:cubicBezTo>
                  <a:cubicBezTo>
                    <a:pt x="2588" y="10029"/>
                    <a:pt x="2450" y="9879"/>
                    <a:pt x="2363" y="9705"/>
                  </a:cubicBezTo>
                  <a:cubicBezTo>
                    <a:pt x="2263" y="9530"/>
                    <a:pt x="2275" y="9342"/>
                    <a:pt x="2250" y="9142"/>
                  </a:cubicBezTo>
                  <a:cubicBezTo>
                    <a:pt x="2150" y="8380"/>
                    <a:pt x="1563" y="7893"/>
                    <a:pt x="1076" y="7355"/>
                  </a:cubicBezTo>
                  <a:cubicBezTo>
                    <a:pt x="951" y="7218"/>
                    <a:pt x="813" y="7080"/>
                    <a:pt x="701" y="6943"/>
                  </a:cubicBezTo>
                  <a:cubicBezTo>
                    <a:pt x="613" y="6843"/>
                    <a:pt x="413" y="6643"/>
                    <a:pt x="488" y="6505"/>
                  </a:cubicBezTo>
                  <a:cubicBezTo>
                    <a:pt x="526" y="6418"/>
                    <a:pt x="638" y="6368"/>
                    <a:pt x="713" y="6318"/>
                  </a:cubicBezTo>
                  <a:cubicBezTo>
                    <a:pt x="801" y="6255"/>
                    <a:pt x="876" y="6180"/>
                    <a:pt x="938" y="6105"/>
                  </a:cubicBezTo>
                  <a:cubicBezTo>
                    <a:pt x="1076" y="5968"/>
                    <a:pt x="1200" y="5806"/>
                    <a:pt x="1300" y="5643"/>
                  </a:cubicBezTo>
                  <a:cubicBezTo>
                    <a:pt x="1425" y="5443"/>
                    <a:pt x="1500" y="5243"/>
                    <a:pt x="1588" y="5043"/>
                  </a:cubicBezTo>
                  <a:cubicBezTo>
                    <a:pt x="1675" y="4856"/>
                    <a:pt x="1800" y="4743"/>
                    <a:pt x="2000" y="4731"/>
                  </a:cubicBezTo>
                  <a:cubicBezTo>
                    <a:pt x="2009" y="4730"/>
                    <a:pt x="2017" y="4730"/>
                    <a:pt x="2026" y="4730"/>
                  </a:cubicBezTo>
                  <a:close/>
                  <a:moveTo>
                    <a:pt x="2408" y="0"/>
                  </a:moveTo>
                  <a:cubicBezTo>
                    <a:pt x="2203" y="0"/>
                    <a:pt x="2156" y="324"/>
                    <a:pt x="2375" y="382"/>
                  </a:cubicBezTo>
                  <a:cubicBezTo>
                    <a:pt x="2800" y="519"/>
                    <a:pt x="3225" y="619"/>
                    <a:pt x="3650" y="732"/>
                  </a:cubicBezTo>
                  <a:cubicBezTo>
                    <a:pt x="4512" y="944"/>
                    <a:pt x="5299" y="1332"/>
                    <a:pt x="6099" y="1694"/>
                  </a:cubicBezTo>
                  <a:cubicBezTo>
                    <a:pt x="6437" y="1844"/>
                    <a:pt x="6774" y="2007"/>
                    <a:pt x="7136" y="2094"/>
                  </a:cubicBezTo>
                  <a:cubicBezTo>
                    <a:pt x="7274" y="2131"/>
                    <a:pt x="7411" y="2154"/>
                    <a:pt x="7548" y="2154"/>
                  </a:cubicBezTo>
                  <a:cubicBezTo>
                    <a:pt x="7598" y="2154"/>
                    <a:pt x="7649" y="2151"/>
                    <a:pt x="7699" y="2144"/>
                  </a:cubicBezTo>
                  <a:cubicBezTo>
                    <a:pt x="7845" y="2134"/>
                    <a:pt x="8000" y="2088"/>
                    <a:pt x="8156" y="2088"/>
                  </a:cubicBezTo>
                  <a:cubicBezTo>
                    <a:pt x="8187" y="2088"/>
                    <a:pt x="8218" y="2090"/>
                    <a:pt x="8249" y="2094"/>
                  </a:cubicBezTo>
                  <a:cubicBezTo>
                    <a:pt x="8461" y="2132"/>
                    <a:pt x="8661" y="2294"/>
                    <a:pt x="8823" y="2419"/>
                  </a:cubicBezTo>
                  <a:cubicBezTo>
                    <a:pt x="8998" y="2544"/>
                    <a:pt x="9173" y="2669"/>
                    <a:pt x="9348" y="2806"/>
                  </a:cubicBezTo>
                  <a:cubicBezTo>
                    <a:pt x="9736" y="3081"/>
                    <a:pt x="10123" y="3369"/>
                    <a:pt x="10511" y="3656"/>
                  </a:cubicBezTo>
                  <a:cubicBezTo>
                    <a:pt x="10673" y="3781"/>
                    <a:pt x="10848" y="3894"/>
                    <a:pt x="10998" y="4044"/>
                  </a:cubicBezTo>
                  <a:cubicBezTo>
                    <a:pt x="11135" y="4193"/>
                    <a:pt x="11198" y="4406"/>
                    <a:pt x="11285" y="4581"/>
                  </a:cubicBezTo>
                  <a:cubicBezTo>
                    <a:pt x="11298" y="4593"/>
                    <a:pt x="11310" y="4606"/>
                    <a:pt x="11310" y="4618"/>
                  </a:cubicBezTo>
                  <a:cubicBezTo>
                    <a:pt x="11248" y="4656"/>
                    <a:pt x="11198" y="4743"/>
                    <a:pt x="11260" y="4843"/>
                  </a:cubicBezTo>
                  <a:cubicBezTo>
                    <a:pt x="11448" y="5131"/>
                    <a:pt x="11585" y="5468"/>
                    <a:pt x="11610" y="5818"/>
                  </a:cubicBezTo>
                  <a:cubicBezTo>
                    <a:pt x="11648" y="6168"/>
                    <a:pt x="11598" y="6530"/>
                    <a:pt x="11473" y="6855"/>
                  </a:cubicBezTo>
                  <a:cubicBezTo>
                    <a:pt x="11410" y="7018"/>
                    <a:pt x="11323" y="7193"/>
                    <a:pt x="11223" y="7330"/>
                  </a:cubicBezTo>
                  <a:cubicBezTo>
                    <a:pt x="11135" y="7455"/>
                    <a:pt x="10998" y="7668"/>
                    <a:pt x="10848" y="7705"/>
                  </a:cubicBezTo>
                  <a:cubicBezTo>
                    <a:pt x="10827" y="7711"/>
                    <a:pt x="10803" y="7713"/>
                    <a:pt x="10778" y="7713"/>
                  </a:cubicBezTo>
                  <a:cubicBezTo>
                    <a:pt x="10697" y="7713"/>
                    <a:pt x="10602" y="7690"/>
                    <a:pt x="10536" y="7680"/>
                  </a:cubicBezTo>
                  <a:cubicBezTo>
                    <a:pt x="10448" y="7668"/>
                    <a:pt x="10361" y="7643"/>
                    <a:pt x="10273" y="7630"/>
                  </a:cubicBezTo>
                  <a:cubicBezTo>
                    <a:pt x="10086" y="7593"/>
                    <a:pt x="9911" y="7555"/>
                    <a:pt x="9723" y="7530"/>
                  </a:cubicBezTo>
                  <a:cubicBezTo>
                    <a:pt x="9348" y="7480"/>
                    <a:pt x="8973" y="7418"/>
                    <a:pt x="8586" y="7418"/>
                  </a:cubicBezTo>
                  <a:cubicBezTo>
                    <a:pt x="8199" y="7418"/>
                    <a:pt x="7836" y="7493"/>
                    <a:pt x="7474" y="7605"/>
                  </a:cubicBezTo>
                  <a:cubicBezTo>
                    <a:pt x="7444" y="7615"/>
                    <a:pt x="7397" y="7633"/>
                    <a:pt x="7360" y="7633"/>
                  </a:cubicBezTo>
                  <a:cubicBezTo>
                    <a:pt x="7352" y="7633"/>
                    <a:pt x="7344" y="7632"/>
                    <a:pt x="7336" y="7630"/>
                  </a:cubicBezTo>
                  <a:cubicBezTo>
                    <a:pt x="7274" y="7605"/>
                    <a:pt x="7249" y="7505"/>
                    <a:pt x="7224" y="7455"/>
                  </a:cubicBezTo>
                  <a:cubicBezTo>
                    <a:pt x="7174" y="7368"/>
                    <a:pt x="7124" y="7280"/>
                    <a:pt x="7061" y="7205"/>
                  </a:cubicBezTo>
                  <a:cubicBezTo>
                    <a:pt x="6936" y="7043"/>
                    <a:pt x="6774" y="6918"/>
                    <a:pt x="6612" y="6793"/>
                  </a:cubicBezTo>
                  <a:cubicBezTo>
                    <a:pt x="6224" y="6543"/>
                    <a:pt x="5862" y="6305"/>
                    <a:pt x="5549" y="5956"/>
                  </a:cubicBezTo>
                  <a:cubicBezTo>
                    <a:pt x="5387" y="5781"/>
                    <a:pt x="5249" y="5593"/>
                    <a:pt x="5112" y="5393"/>
                  </a:cubicBezTo>
                  <a:cubicBezTo>
                    <a:pt x="5012" y="5231"/>
                    <a:pt x="4900" y="5068"/>
                    <a:pt x="4737" y="4956"/>
                  </a:cubicBezTo>
                  <a:cubicBezTo>
                    <a:pt x="4594" y="4859"/>
                    <a:pt x="4441" y="4827"/>
                    <a:pt x="4285" y="4827"/>
                  </a:cubicBezTo>
                  <a:cubicBezTo>
                    <a:pt x="4099" y="4827"/>
                    <a:pt x="3908" y="4872"/>
                    <a:pt x="3725" y="4906"/>
                  </a:cubicBezTo>
                  <a:cubicBezTo>
                    <a:pt x="3565" y="4940"/>
                    <a:pt x="3396" y="4995"/>
                    <a:pt x="3225" y="4995"/>
                  </a:cubicBezTo>
                  <a:cubicBezTo>
                    <a:pt x="3208" y="4995"/>
                    <a:pt x="3192" y="4994"/>
                    <a:pt x="3175" y="4993"/>
                  </a:cubicBezTo>
                  <a:cubicBezTo>
                    <a:pt x="2963" y="4981"/>
                    <a:pt x="2850" y="4931"/>
                    <a:pt x="2725" y="4768"/>
                  </a:cubicBezTo>
                  <a:cubicBezTo>
                    <a:pt x="2539" y="4521"/>
                    <a:pt x="2277" y="4358"/>
                    <a:pt x="1980" y="4358"/>
                  </a:cubicBezTo>
                  <a:cubicBezTo>
                    <a:pt x="1918" y="4358"/>
                    <a:pt x="1853" y="4366"/>
                    <a:pt x="1788" y="4381"/>
                  </a:cubicBezTo>
                  <a:cubicBezTo>
                    <a:pt x="1350" y="4481"/>
                    <a:pt x="1225" y="4893"/>
                    <a:pt x="1026" y="5243"/>
                  </a:cubicBezTo>
                  <a:cubicBezTo>
                    <a:pt x="913" y="5443"/>
                    <a:pt x="763" y="5631"/>
                    <a:pt x="601" y="5806"/>
                  </a:cubicBezTo>
                  <a:cubicBezTo>
                    <a:pt x="476" y="5931"/>
                    <a:pt x="326" y="6043"/>
                    <a:pt x="226" y="6205"/>
                  </a:cubicBezTo>
                  <a:cubicBezTo>
                    <a:pt x="1" y="6543"/>
                    <a:pt x="176" y="6843"/>
                    <a:pt x="413" y="7130"/>
                  </a:cubicBezTo>
                  <a:cubicBezTo>
                    <a:pt x="901" y="7718"/>
                    <a:pt x="1500" y="8205"/>
                    <a:pt x="1763" y="8942"/>
                  </a:cubicBezTo>
                  <a:cubicBezTo>
                    <a:pt x="1825" y="9142"/>
                    <a:pt x="1838" y="9342"/>
                    <a:pt x="1875" y="9542"/>
                  </a:cubicBezTo>
                  <a:cubicBezTo>
                    <a:pt x="1925" y="9730"/>
                    <a:pt x="2000" y="9892"/>
                    <a:pt x="2125" y="10042"/>
                  </a:cubicBezTo>
                  <a:cubicBezTo>
                    <a:pt x="2363" y="10329"/>
                    <a:pt x="2750" y="10542"/>
                    <a:pt x="2863" y="10917"/>
                  </a:cubicBezTo>
                  <a:cubicBezTo>
                    <a:pt x="2925" y="11129"/>
                    <a:pt x="2925" y="11317"/>
                    <a:pt x="3063" y="11492"/>
                  </a:cubicBezTo>
                  <a:cubicBezTo>
                    <a:pt x="3187" y="11642"/>
                    <a:pt x="3362" y="11766"/>
                    <a:pt x="3525" y="11879"/>
                  </a:cubicBezTo>
                  <a:cubicBezTo>
                    <a:pt x="3887" y="12129"/>
                    <a:pt x="4275" y="12316"/>
                    <a:pt x="4687" y="12466"/>
                  </a:cubicBezTo>
                  <a:cubicBezTo>
                    <a:pt x="5479" y="12746"/>
                    <a:pt x="6342" y="12979"/>
                    <a:pt x="7184" y="12979"/>
                  </a:cubicBezTo>
                  <a:cubicBezTo>
                    <a:pt x="7205" y="12979"/>
                    <a:pt x="7227" y="12979"/>
                    <a:pt x="7249" y="12979"/>
                  </a:cubicBezTo>
                  <a:cubicBezTo>
                    <a:pt x="8024" y="12966"/>
                    <a:pt x="8774" y="12766"/>
                    <a:pt x="9461" y="12416"/>
                  </a:cubicBezTo>
                  <a:cubicBezTo>
                    <a:pt x="10198" y="12041"/>
                    <a:pt x="10923" y="11504"/>
                    <a:pt x="11448" y="10867"/>
                  </a:cubicBezTo>
                  <a:cubicBezTo>
                    <a:pt x="12023" y="10179"/>
                    <a:pt x="12485" y="9392"/>
                    <a:pt x="12785" y="8542"/>
                  </a:cubicBezTo>
                  <a:cubicBezTo>
                    <a:pt x="13022" y="7880"/>
                    <a:pt x="13135" y="7155"/>
                    <a:pt x="12985" y="6468"/>
                  </a:cubicBezTo>
                  <a:cubicBezTo>
                    <a:pt x="12897" y="6080"/>
                    <a:pt x="12697" y="5756"/>
                    <a:pt x="12435" y="5468"/>
                  </a:cubicBezTo>
                  <a:cubicBezTo>
                    <a:pt x="12135" y="5131"/>
                    <a:pt x="11798" y="4843"/>
                    <a:pt x="11585" y="4456"/>
                  </a:cubicBezTo>
                  <a:cubicBezTo>
                    <a:pt x="11373" y="4069"/>
                    <a:pt x="11223" y="3681"/>
                    <a:pt x="10860" y="3406"/>
                  </a:cubicBezTo>
                  <a:cubicBezTo>
                    <a:pt x="10473" y="3131"/>
                    <a:pt x="10061" y="2869"/>
                    <a:pt x="9673" y="2594"/>
                  </a:cubicBezTo>
                  <a:cubicBezTo>
                    <a:pt x="9461" y="2444"/>
                    <a:pt x="9248" y="2306"/>
                    <a:pt x="9048" y="2157"/>
                  </a:cubicBezTo>
                  <a:cubicBezTo>
                    <a:pt x="8873" y="2044"/>
                    <a:pt x="8724" y="1894"/>
                    <a:pt x="8536" y="1807"/>
                  </a:cubicBezTo>
                  <a:cubicBezTo>
                    <a:pt x="8403" y="1745"/>
                    <a:pt x="8264" y="1720"/>
                    <a:pt x="8123" y="1720"/>
                  </a:cubicBezTo>
                  <a:cubicBezTo>
                    <a:pt x="8065" y="1720"/>
                    <a:pt x="8007" y="1724"/>
                    <a:pt x="7949" y="1732"/>
                  </a:cubicBezTo>
                  <a:cubicBezTo>
                    <a:pt x="7861" y="1738"/>
                    <a:pt x="7771" y="1741"/>
                    <a:pt x="7680" y="1741"/>
                  </a:cubicBezTo>
                  <a:cubicBezTo>
                    <a:pt x="7589" y="1741"/>
                    <a:pt x="7499" y="1738"/>
                    <a:pt x="7411" y="1732"/>
                  </a:cubicBezTo>
                  <a:cubicBezTo>
                    <a:pt x="7011" y="1719"/>
                    <a:pt x="6637" y="1619"/>
                    <a:pt x="6287" y="1469"/>
                  </a:cubicBezTo>
                  <a:cubicBezTo>
                    <a:pt x="5887" y="1307"/>
                    <a:pt x="5499" y="1144"/>
                    <a:pt x="5099" y="969"/>
                  </a:cubicBezTo>
                  <a:cubicBezTo>
                    <a:pt x="4675" y="782"/>
                    <a:pt x="4225" y="632"/>
                    <a:pt x="3787" y="457"/>
                  </a:cubicBezTo>
                  <a:cubicBezTo>
                    <a:pt x="3350" y="270"/>
                    <a:pt x="2925" y="107"/>
                    <a:pt x="2463" y="7"/>
                  </a:cubicBezTo>
                  <a:cubicBezTo>
                    <a:pt x="2444" y="2"/>
                    <a:pt x="2425" y="0"/>
                    <a:pt x="2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1" name="Google Shape;5971;p16"/>
            <p:cNvSpPr/>
            <p:nvPr/>
          </p:nvSpPr>
          <p:spPr>
            <a:xfrm>
              <a:off x="7014075" y="1844375"/>
              <a:ext cx="83700" cy="41025"/>
            </a:xfrm>
            <a:custGeom>
              <a:avLst/>
              <a:gdLst/>
              <a:ahLst/>
              <a:cxnLst/>
              <a:rect l="l" t="t" r="r" b="b"/>
              <a:pathLst>
                <a:path w="3348" h="1641" extrusionOk="0">
                  <a:moveTo>
                    <a:pt x="401" y="1"/>
                  </a:moveTo>
                  <a:cubicBezTo>
                    <a:pt x="317" y="1"/>
                    <a:pt x="237" y="11"/>
                    <a:pt x="163" y="35"/>
                  </a:cubicBezTo>
                  <a:cubicBezTo>
                    <a:pt x="1" y="85"/>
                    <a:pt x="51" y="285"/>
                    <a:pt x="188" y="335"/>
                  </a:cubicBezTo>
                  <a:cubicBezTo>
                    <a:pt x="313" y="385"/>
                    <a:pt x="463" y="372"/>
                    <a:pt x="601" y="397"/>
                  </a:cubicBezTo>
                  <a:cubicBezTo>
                    <a:pt x="738" y="410"/>
                    <a:pt x="863" y="447"/>
                    <a:pt x="1001" y="472"/>
                  </a:cubicBezTo>
                  <a:cubicBezTo>
                    <a:pt x="1263" y="547"/>
                    <a:pt x="1513" y="635"/>
                    <a:pt x="1763" y="735"/>
                  </a:cubicBezTo>
                  <a:cubicBezTo>
                    <a:pt x="2288" y="960"/>
                    <a:pt x="2763" y="1247"/>
                    <a:pt x="3188" y="1622"/>
                  </a:cubicBezTo>
                  <a:cubicBezTo>
                    <a:pt x="3203" y="1635"/>
                    <a:pt x="3219" y="1640"/>
                    <a:pt x="3235" y="1640"/>
                  </a:cubicBezTo>
                  <a:cubicBezTo>
                    <a:pt x="3296" y="1640"/>
                    <a:pt x="3347" y="1559"/>
                    <a:pt x="3288" y="1510"/>
                  </a:cubicBezTo>
                  <a:cubicBezTo>
                    <a:pt x="2863" y="1110"/>
                    <a:pt x="2388" y="710"/>
                    <a:pt x="1863" y="435"/>
                  </a:cubicBezTo>
                  <a:cubicBezTo>
                    <a:pt x="1600" y="285"/>
                    <a:pt x="1326" y="185"/>
                    <a:pt x="1026" y="110"/>
                  </a:cubicBezTo>
                  <a:cubicBezTo>
                    <a:pt x="846" y="65"/>
                    <a:pt x="614" y="1"/>
                    <a:pt x="4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2" name="Google Shape;5972;p16"/>
            <p:cNvSpPr/>
            <p:nvPr/>
          </p:nvSpPr>
          <p:spPr>
            <a:xfrm>
              <a:off x="6854125" y="1793200"/>
              <a:ext cx="133325" cy="77375"/>
            </a:xfrm>
            <a:custGeom>
              <a:avLst/>
              <a:gdLst/>
              <a:ahLst/>
              <a:cxnLst/>
              <a:rect l="l" t="t" r="r" b="b"/>
              <a:pathLst>
                <a:path w="5333" h="3095" extrusionOk="0">
                  <a:moveTo>
                    <a:pt x="223" y="0"/>
                  </a:moveTo>
                  <a:cubicBezTo>
                    <a:pt x="161" y="0"/>
                    <a:pt x="104" y="25"/>
                    <a:pt x="63" y="83"/>
                  </a:cubicBezTo>
                  <a:cubicBezTo>
                    <a:pt x="13" y="158"/>
                    <a:pt x="1" y="295"/>
                    <a:pt x="88" y="358"/>
                  </a:cubicBezTo>
                  <a:cubicBezTo>
                    <a:pt x="300" y="508"/>
                    <a:pt x="538" y="620"/>
                    <a:pt x="750" y="782"/>
                  </a:cubicBezTo>
                  <a:cubicBezTo>
                    <a:pt x="963" y="945"/>
                    <a:pt x="1163" y="1107"/>
                    <a:pt x="1363" y="1282"/>
                  </a:cubicBezTo>
                  <a:cubicBezTo>
                    <a:pt x="1738" y="1595"/>
                    <a:pt x="2113" y="1920"/>
                    <a:pt x="2525" y="2182"/>
                  </a:cubicBezTo>
                  <a:cubicBezTo>
                    <a:pt x="3325" y="2694"/>
                    <a:pt x="4224" y="3007"/>
                    <a:pt x="5162" y="3094"/>
                  </a:cubicBezTo>
                  <a:cubicBezTo>
                    <a:pt x="5166" y="3095"/>
                    <a:pt x="5170" y="3095"/>
                    <a:pt x="5174" y="3095"/>
                  </a:cubicBezTo>
                  <a:cubicBezTo>
                    <a:pt x="5290" y="3095"/>
                    <a:pt x="5332" y="2919"/>
                    <a:pt x="5199" y="2907"/>
                  </a:cubicBezTo>
                  <a:cubicBezTo>
                    <a:pt x="4274" y="2782"/>
                    <a:pt x="3387" y="2432"/>
                    <a:pt x="2637" y="1870"/>
                  </a:cubicBezTo>
                  <a:cubicBezTo>
                    <a:pt x="2237" y="1582"/>
                    <a:pt x="1900" y="1220"/>
                    <a:pt x="1538" y="895"/>
                  </a:cubicBezTo>
                  <a:cubicBezTo>
                    <a:pt x="1350" y="720"/>
                    <a:pt x="1150" y="557"/>
                    <a:pt x="950" y="408"/>
                  </a:cubicBezTo>
                  <a:cubicBezTo>
                    <a:pt x="763" y="258"/>
                    <a:pt x="550" y="95"/>
                    <a:pt x="325" y="20"/>
                  </a:cubicBezTo>
                  <a:cubicBezTo>
                    <a:pt x="291" y="7"/>
                    <a:pt x="256" y="0"/>
                    <a:pt x="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3" name="Google Shape;5973;p16"/>
            <p:cNvSpPr/>
            <p:nvPr/>
          </p:nvSpPr>
          <p:spPr>
            <a:xfrm>
              <a:off x="6733525" y="1640675"/>
              <a:ext cx="164700" cy="267825"/>
            </a:xfrm>
            <a:custGeom>
              <a:avLst/>
              <a:gdLst/>
              <a:ahLst/>
              <a:cxnLst/>
              <a:rect l="l" t="t" r="r" b="b"/>
              <a:pathLst>
                <a:path w="6588" h="10713" extrusionOk="0">
                  <a:moveTo>
                    <a:pt x="3875" y="1"/>
                  </a:moveTo>
                  <a:cubicBezTo>
                    <a:pt x="3844" y="1"/>
                    <a:pt x="3812" y="10"/>
                    <a:pt x="3787" y="23"/>
                  </a:cubicBezTo>
                  <a:cubicBezTo>
                    <a:pt x="3550" y="160"/>
                    <a:pt x="3350" y="398"/>
                    <a:pt x="3300" y="660"/>
                  </a:cubicBezTo>
                  <a:cubicBezTo>
                    <a:pt x="3083" y="590"/>
                    <a:pt x="2854" y="544"/>
                    <a:pt x="2630" y="544"/>
                  </a:cubicBezTo>
                  <a:cubicBezTo>
                    <a:pt x="2378" y="544"/>
                    <a:pt x="2131" y="602"/>
                    <a:pt x="1913" y="748"/>
                  </a:cubicBezTo>
                  <a:cubicBezTo>
                    <a:pt x="1650" y="910"/>
                    <a:pt x="1538" y="1147"/>
                    <a:pt x="1413" y="1422"/>
                  </a:cubicBezTo>
                  <a:cubicBezTo>
                    <a:pt x="1276" y="1735"/>
                    <a:pt x="1076" y="1985"/>
                    <a:pt x="826" y="2235"/>
                  </a:cubicBezTo>
                  <a:cubicBezTo>
                    <a:pt x="601" y="2435"/>
                    <a:pt x="376" y="2635"/>
                    <a:pt x="163" y="2847"/>
                  </a:cubicBezTo>
                  <a:cubicBezTo>
                    <a:pt x="51" y="2947"/>
                    <a:pt x="1" y="3009"/>
                    <a:pt x="38" y="3159"/>
                  </a:cubicBezTo>
                  <a:cubicBezTo>
                    <a:pt x="63" y="3247"/>
                    <a:pt x="126" y="3322"/>
                    <a:pt x="188" y="3372"/>
                  </a:cubicBezTo>
                  <a:cubicBezTo>
                    <a:pt x="351" y="3509"/>
                    <a:pt x="601" y="3547"/>
                    <a:pt x="701" y="3747"/>
                  </a:cubicBezTo>
                  <a:cubicBezTo>
                    <a:pt x="788" y="3934"/>
                    <a:pt x="788" y="4159"/>
                    <a:pt x="851" y="4359"/>
                  </a:cubicBezTo>
                  <a:cubicBezTo>
                    <a:pt x="888" y="4459"/>
                    <a:pt x="951" y="4559"/>
                    <a:pt x="1001" y="4659"/>
                  </a:cubicBezTo>
                  <a:cubicBezTo>
                    <a:pt x="1038" y="4709"/>
                    <a:pt x="1051" y="4709"/>
                    <a:pt x="1026" y="4759"/>
                  </a:cubicBezTo>
                  <a:cubicBezTo>
                    <a:pt x="1013" y="4784"/>
                    <a:pt x="951" y="4821"/>
                    <a:pt x="926" y="4834"/>
                  </a:cubicBezTo>
                  <a:cubicBezTo>
                    <a:pt x="738" y="4984"/>
                    <a:pt x="613" y="5146"/>
                    <a:pt x="588" y="5384"/>
                  </a:cubicBezTo>
                  <a:cubicBezTo>
                    <a:pt x="563" y="5621"/>
                    <a:pt x="626" y="5859"/>
                    <a:pt x="701" y="6096"/>
                  </a:cubicBezTo>
                  <a:cubicBezTo>
                    <a:pt x="788" y="6396"/>
                    <a:pt x="963" y="6571"/>
                    <a:pt x="1238" y="6721"/>
                  </a:cubicBezTo>
                  <a:cubicBezTo>
                    <a:pt x="1788" y="7021"/>
                    <a:pt x="2350" y="7321"/>
                    <a:pt x="2913" y="7608"/>
                  </a:cubicBezTo>
                  <a:cubicBezTo>
                    <a:pt x="3187" y="7758"/>
                    <a:pt x="3475" y="7896"/>
                    <a:pt x="3737" y="8071"/>
                  </a:cubicBezTo>
                  <a:cubicBezTo>
                    <a:pt x="4000" y="8246"/>
                    <a:pt x="4175" y="8496"/>
                    <a:pt x="4325" y="8758"/>
                  </a:cubicBezTo>
                  <a:cubicBezTo>
                    <a:pt x="4770" y="9516"/>
                    <a:pt x="5168" y="10713"/>
                    <a:pt x="6222" y="10713"/>
                  </a:cubicBezTo>
                  <a:cubicBezTo>
                    <a:pt x="6264" y="10713"/>
                    <a:pt x="6306" y="10711"/>
                    <a:pt x="6349" y="10707"/>
                  </a:cubicBezTo>
                  <a:cubicBezTo>
                    <a:pt x="6474" y="10695"/>
                    <a:pt x="6499" y="10495"/>
                    <a:pt x="6362" y="10470"/>
                  </a:cubicBezTo>
                  <a:cubicBezTo>
                    <a:pt x="5562" y="10395"/>
                    <a:pt x="5112" y="9583"/>
                    <a:pt x="4775" y="8945"/>
                  </a:cubicBezTo>
                  <a:cubicBezTo>
                    <a:pt x="4600" y="8608"/>
                    <a:pt x="4412" y="8308"/>
                    <a:pt x="4162" y="8021"/>
                  </a:cubicBezTo>
                  <a:cubicBezTo>
                    <a:pt x="3875" y="7708"/>
                    <a:pt x="3525" y="7496"/>
                    <a:pt x="3150" y="7296"/>
                  </a:cubicBezTo>
                  <a:cubicBezTo>
                    <a:pt x="2775" y="7096"/>
                    <a:pt x="2400" y="6896"/>
                    <a:pt x="2025" y="6696"/>
                  </a:cubicBezTo>
                  <a:cubicBezTo>
                    <a:pt x="1825" y="6584"/>
                    <a:pt x="1613" y="6484"/>
                    <a:pt x="1425" y="6371"/>
                  </a:cubicBezTo>
                  <a:cubicBezTo>
                    <a:pt x="1201" y="6259"/>
                    <a:pt x="1101" y="6146"/>
                    <a:pt x="1038" y="5921"/>
                  </a:cubicBezTo>
                  <a:cubicBezTo>
                    <a:pt x="988" y="5759"/>
                    <a:pt x="951" y="5596"/>
                    <a:pt x="963" y="5446"/>
                  </a:cubicBezTo>
                  <a:cubicBezTo>
                    <a:pt x="976" y="5284"/>
                    <a:pt x="1076" y="5209"/>
                    <a:pt x="1188" y="5121"/>
                  </a:cubicBezTo>
                  <a:cubicBezTo>
                    <a:pt x="1463" y="4909"/>
                    <a:pt x="1513" y="4647"/>
                    <a:pt x="1251" y="4409"/>
                  </a:cubicBezTo>
                  <a:cubicBezTo>
                    <a:pt x="1051" y="4209"/>
                    <a:pt x="1101" y="3859"/>
                    <a:pt x="988" y="3609"/>
                  </a:cubicBezTo>
                  <a:cubicBezTo>
                    <a:pt x="938" y="3472"/>
                    <a:pt x="838" y="3372"/>
                    <a:pt x="713" y="3297"/>
                  </a:cubicBezTo>
                  <a:cubicBezTo>
                    <a:pt x="663" y="3272"/>
                    <a:pt x="438" y="3184"/>
                    <a:pt x="376" y="3122"/>
                  </a:cubicBezTo>
                  <a:cubicBezTo>
                    <a:pt x="951" y="2710"/>
                    <a:pt x="1388" y="2172"/>
                    <a:pt x="1638" y="1497"/>
                  </a:cubicBezTo>
                  <a:cubicBezTo>
                    <a:pt x="1775" y="1135"/>
                    <a:pt x="2013" y="860"/>
                    <a:pt x="2425" y="810"/>
                  </a:cubicBezTo>
                  <a:cubicBezTo>
                    <a:pt x="2469" y="804"/>
                    <a:pt x="2512" y="801"/>
                    <a:pt x="2555" y="801"/>
                  </a:cubicBezTo>
                  <a:cubicBezTo>
                    <a:pt x="2856" y="801"/>
                    <a:pt x="3136" y="944"/>
                    <a:pt x="3387" y="1097"/>
                  </a:cubicBezTo>
                  <a:cubicBezTo>
                    <a:pt x="3412" y="1114"/>
                    <a:pt x="3440" y="1121"/>
                    <a:pt x="3469" y="1121"/>
                  </a:cubicBezTo>
                  <a:cubicBezTo>
                    <a:pt x="3568" y="1121"/>
                    <a:pt x="3672" y="1030"/>
                    <a:pt x="3662" y="923"/>
                  </a:cubicBezTo>
                  <a:cubicBezTo>
                    <a:pt x="3637" y="698"/>
                    <a:pt x="3625" y="460"/>
                    <a:pt x="3825" y="323"/>
                  </a:cubicBezTo>
                  <a:cubicBezTo>
                    <a:pt x="4087" y="660"/>
                    <a:pt x="4462" y="910"/>
                    <a:pt x="4887" y="985"/>
                  </a:cubicBezTo>
                  <a:cubicBezTo>
                    <a:pt x="4997" y="1008"/>
                    <a:pt x="5110" y="1018"/>
                    <a:pt x="5222" y="1018"/>
                  </a:cubicBezTo>
                  <a:cubicBezTo>
                    <a:pt x="5351" y="1018"/>
                    <a:pt x="5479" y="1005"/>
                    <a:pt x="5599" y="985"/>
                  </a:cubicBezTo>
                  <a:cubicBezTo>
                    <a:pt x="5727" y="963"/>
                    <a:pt x="5872" y="918"/>
                    <a:pt x="6009" y="918"/>
                  </a:cubicBezTo>
                  <a:cubicBezTo>
                    <a:pt x="6100" y="918"/>
                    <a:pt x="6187" y="938"/>
                    <a:pt x="6262" y="998"/>
                  </a:cubicBezTo>
                  <a:cubicBezTo>
                    <a:pt x="6295" y="1024"/>
                    <a:pt x="6330" y="1035"/>
                    <a:pt x="6361" y="1035"/>
                  </a:cubicBezTo>
                  <a:cubicBezTo>
                    <a:pt x="6495" y="1035"/>
                    <a:pt x="6588" y="838"/>
                    <a:pt x="6437" y="748"/>
                  </a:cubicBezTo>
                  <a:cubicBezTo>
                    <a:pt x="6329" y="683"/>
                    <a:pt x="6213" y="664"/>
                    <a:pt x="6094" y="664"/>
                  </a:cubicBezTo>
                  <a:cubicBezTo>
                    <a:pt x="6005" y="664"/>
                    <a:pt x="5915" y="674"/>
                    <a:pt x="5824" y="685"/>
                  </a:cubicBezTo>
                  <a:cubicBezTo>
                    <a:pt x="5690" y="701"/>
                    <a:pt x="5551" y="717"/>
                    <a:pt x="5413" y="717"/>
                  </a:cubicBezTo>
                  <a:cubicBezTo>
                    <a:pt x="5332" y="717"/>
                    <a:pt x="5253" y="711"/>
                    <a:pt x="5174" y="698"/>
                  </a:cubicBezTo>
                  <a:cubicBezTo>
                    <a:pt x="4700" y="610"/>
                    <a:pt x="4275" y="385"/>
                    <a:pt x="3962" y="35"/>
                  </a:cubicBezTo>
                  <a:cubicBezTo>
                    <a:pt x="3937" y="10"/>
                    <a:pt x="3906" y="1"/>
                    <a:pt x="38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4" name="Google Shape;5974;p16"/>
            <p:cNvSpPr/>
            <p:nvPr/>
          </p:nvSpPr>
          <p:spPr>
            <a:xfrm>
              <a:off x="6748050" y="1713400"/>
              <a:ext cx="371050" cy="77375"/>
            </a:xfrm>
            <a:custGeom>
              <a:avLst/>
              <a:gdLst/>
              <a:ahLst/>
              <a:cxnLst/>
              <a:rect l="l" t="t" r="r" b="b"/>
              <a:pathLst>
                <a:path w="14842" h="3095" extrusionOk="0">
                  <a:moveTo>
                    <a:pt x="2652" y="0"/>
                  </a:moveTo>
                  <a:cubicBezTo>
                    <a:pt x="2600" y="0"/>
                    <a:pt x="2550" y="7"/>
                    <a:pt x="2507" y="25"/>
                  </a:cubicBezTo>
                  <a:cubicBezTo>
                    <a:pt x="2394" y="75"/>
                    <a:pt x="2344" y="238"/>
                    <a:pt x="2307" y="350"/>
                  </a:cubicBezTo>
                  <a:cubicBezTo>
                    <a:pt x="2244" y="463"/>
                    <a:pt x="2194" y="588"/>
                    <a:pt x="2144" y="700"/>
                  </a:cubicBezTo>
                  <a:cubicBezTo>
                    <a:pt x="1907" y="1200"/>
                    <a:pt x="1632" y="1675"/>
                    <a:pt x="1294" y="2112"/>
                  </a:cubicBezTo>
                  <a:cubicBezTo>
                    <a:pt x="1219" y="2237"/>
                    <a:pt x="1119" y="2337"/>
                    <a:pt x="1032" y="2450"/>
                  </a:cubicBezTo>
                  <a:cubicBezTo>
                    <a:pt x="957" y="2512"/>
                    <a:pt x="882" y="2625"/>
                    <a:pt x="769" y="2637"/>
                  </a:cubicBezTo>
                  <a:cubicBezTo>
                    <a:pt x="764" y="2638"/>
                    <a:pt x="759" y="2638"/>
                    <a:pt x="754" y="2638"/>
                  </a:cubicBezTo>
                  <a:cubicBezTo>
                    <a:pt x="649" y="2638"/>
                    <a:pt x="566" y="2522"/>
                    <a:pt x="495" y="2462"/>
                  </a:cubicBezTo>
                  <a:cubicBezTo>
                    <a:pt x="420" y="2400"/>
                    <a:pt x="345" y="2350"/>
                    <a:pt x="257" y="2325"/>
                  </a:cubicBezTo>
                  <a:cubicBezTo>
                    <a:pt x="239" y="2319"/>
                    <a:pt x="222" y="2317"/>
                    <a:pt x="206" y="2317"/>
                  </a:cubicBezTo>
                  <a:cubicBezTo>
                    <a:pt x="46" y="2317"/>
                    <a:pt x="0" y="2580"/>
                    <a:pt x="182" y="2637"/>
                  </a:cubicBezTo>
                  <a:cubicBezTo>
                    <a:pt x="332" y="2687"/>
                    <a:pt x="420" y="2837"/>
                    <a:pt x="570" y="2900"/>
                  </a:cubicBezTo>
                  <a:cubicBezTo>
                    <a:pt x="624" y="2922"/>
                    <a:pt x="679" y="2932"/>
                    <a:pt x="733" y="2932"/>
                  </a:cubicBezTo>
                  <a:cubicBezTo>
                    <a:pt x="802" y="2932"/>
                    <a:pt x="869" y="2915"/>
                    <a:pt x="932" y="2887"/>
                  </a:cubicBezTo>
                  <a:cubicBezTo>
                    <a:pt x="1057" y="2825"/>
                    <a:pt x="1157" y="2712"/>
                    <a:pt x="1257" y="2612"/>
                  </a:cubicBezTo>
                  <a:cubicBezTo>
                    <a:pt x="1382" y="2475"/>
                    <a:pt x="1507" y="2337"/>
                    <a:pt x="1619" y="2187"/>
                  </a:cubicBezTo>
                  <a:cubicBezTo>
                    <a:pt x="2069" y="1663"/>
                    <a:pt x="2519" y="1025"/>
                    <a:pt x="2731" y="350"/>
                  </a:cubicBezTo>
                  <a:cubicBezTo>
                    <a:pt x="2786" y="332"/>
                    <a:pt x="2841" y="321"/>
                    <a:pt x="2901" y="321"/>
                  </a:cubicBezTo>
                  <a:cubicBezTo>
                    <a:pt x="2923" y="321"/>
                    <a:pt x="2945" y="322"/>
                    <a:pt x="2969" y="325"/>
                  </a:cubicBezTo>
                  <a:cubicBezTo>
                    <a:pt x="3056" y="350"/>
                    <a:pt x="3144" y="375"/>
                    <a:pt x="3231" y="400"/>
                  </a:cubicBezTo>
                  <a:cubicBezTo>
                    <a:pt x="3456" y="463"/>
                    <a:pt x="3681" y="563"/>
                    <a:pt x="3894" y="638"/>
                  </a:cubicBezTo>
                  <a:cubicBezTo>
                    <a:pt x="4344" y="813"/>
                    <a:pt x="4781" y="988"/>
                    <a:pt x="5231" y="1150"/>
                  </a:cubicBezTo>
                  <a:cubicBezTo>
                    <a:pt x="6068" y="1438"/>
                    <a:pt x="6880" y="1788"/>
                    <a:pt x="7705" y="2100"/>
                  </a:cubicBezTo>
                  <a:cubicBezTo>
                    <a:pt x="8442" y="2387"/>
                    <a:pt x="9192" y="2675"/>
                    <a:pt x="9967" y="2875"/>
                  </a:cubicBezTo>
                  <a:cubicBezTo>
                    <a:pt x="10317" y="2975"/>
                    <a:pt x="10667" y="3062"/>
                    <a:pt x="11029" y="3087"/>
                  </a:cubicBezTo>
                  <a:cubicBezTo>
                    <a:pt x="11108" y="3092"/>
                    <a:pt x="11186" y="3095"/>
                    <a:pt x="11264" y="3095"/>
                  </a:cubicBezTo>
                  <a:cubicBezTo>
                    <a:pt x="11561" y="3095"/>
                    <a:pt x="11857" y="3059"/>
                    <a:pt x="12154" y="3000"/>
                  </a:cubicBezTo>
                  <a:cubicBezTo>
                    <a:pt x="12991" y="2837"/>
                    <a:pt x="13841" y="2650"/>
                    <a:pt x="14691" y="2462"/>
                  </a:cubicBezTo>
                  <a:cubicBezTo>
                    <a:pt x="14842" y="2427"/>
                    <a:pt x="14777" y="2209"/>
                    <a:pt x="14636" y="2209"/>
                  </a:cubicBezTo>
                  <a:cubicBezTo>
                    <a:pt x="14626" y="2209"/>
                    <a:pt x="14615" y="2210"/>
                    <a:pt x="14603" y="2212"/>
                  </a:cubicBezTo>
                  <a:cubicBezTo>
                    <a:pt x="13966" y="2350"/>
                    <a:pt x="13329" y="2512"/>
                    <a:pt x="12679" y="2662"/>
                  </a:cubicBezTo>
                  <a:cubicBezTo>
                    <a:pt x="12214" y="2771"/>
                    <a:pt x="11748" y="2872"/>
                    <a:pt x="11277" y="2872"/>
                  </a:cubicBezTo>
                  <a:cubicBezTo>
                    <a:pt x="11153" y="2872"/>
                    <a:pt x="11029" y="2865"/>
                    <a:pt x="10904" y="2850"/>
                  </a:cubicBezTo>
                  <a:cubicBezTo>
                    <a:pt x="10404" y="2787"/>
                    <a:pt x="9930" y="2625"/>
                    <a:pt x="9467" y="2437"/>
                  </a:cubicBezTo>
                  <a:cubicBezTo>
                    <a:pt x="8955" y="2237"/>
                    <a:pt x="8442" y="2025"/>
                    <a:pt x="7918" y="1825"/>
                  </a:cubicBezTo>
                  <a:cubicBezTo>
                    <a:pt x="7380" y="1613"/>
                    <a:pt x="6830" y="1400"/>
                    <a:pt x="6281" y="1225"/>
                  </a:cubicBezTo>
                  <a:cubicBezTo>
                    <a:pt x="5718" y="1038"/>
                    <a:pt x="5181" y="800"/>
                    <a:pt x="4618" y="588"/>
                  </a:cubicBezTo>
                  <a:cubicBezTo>
                    <a:pt x="4356" y="488"/>
                    <a:pt x="4081" y="388"/>
                    <a:pt x="3806" y="288"/>
                  </a:cubicBezTo>
                  <a:cubicBezTo>
                    <a:pt x="3594" y="200"/>
                    <a:pt x="3369" y="113"/>
                    <a:pt x="3144" y="63"/>
                  </a:cubicBezTo>
                  <a:cubicBezTo>
                    <a:pt x="3031" y="38"/>
                    <a:pt x="2919" y="38"/>
                    <a:pt x="2806" y="13"/>
                  </a:cubicBezTo>
                  <a:cubicBezTo>
                    <a:pt x="2756" y="7"/>
                    <a:pt x="2703" y="0"/>
                    <a:pt x="26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5" name="Google Shape;5975;p16"/>
            <p:cNvSpPr/>
            <p:nvPr/>
          </p:nvSpPr>
          <p:spPr>
            <a:xfrm>
              <a:off x="6814750" y="1659000"/>
              <a:ext cx="29400" cy="67900"/>
            </a:xfrm>
            <a:custGeom>
              <a:avLst/>
              <a:gdLst/>
              <a:ahLst/>
              <a:cxnLst/>
              <a:rect l="l" t="t" r="r" b="b"/>
              <a:pathLst>
                <a:path w="1176" h="2716" extrusionOk="0">
                  <a:moveTo>
                    <a:pt x="137" y="1"/>
                  </a:moveTo>
                  <a:cubicBezTo>
                    <a:pt x="129" y="1"/>
                    <a:pt x="121" y="1"/>
                    <a:pt x="113" y="2"/>
                  </a:cubicBezTo>
                  <a:cubicBezTo>
                    <a:pt x="51" y="15"/>
                    <a:pt x="1" y="65"/>
                    <a:pt x="1" y="127"/>
                  </a:cubicBezTo>
                  <a:cubicBezTo>
                    <a:pt x="1" y="252"/>
                    <a:pt x="113" y="327"/>
                    <a:pt x="163" y="414"/>
                  </a:cubicBezTo>
                  <a:cubicBezTo>
                    <a:pt x="226" y="514"/>
                    <a:pt x="263" y="639"/>
                    <a:pt x="288" y="752"/>
                  </a:cubicBezTo>
                  <a:cubicBezTo>
                    <a:pt x="326" y="964"/>
                    <a:pt x="313" y="1202"/>
                    <a:pt x="326" y="1414"/>
                  </a:cubicBezTo>
                  <a:cubicBezTo>
                    <a:pt x="338" y="1652"/>
                    <a:pt x="376" y="1889"/>
                    <a:pt x="476" y="2102"/>
                  </a:cubicBezTo>
                  <a:cubicBezTo>
                    <a:pt x="576" y="2314"/>
                    <a:pt x="738" y="2501"/>
                    <a:pt x="913" y="2676"/>
                  </a:cubicBezTo>
                  <a:cubicBezTo>
                    <a:pt x="941" y="2704"/>
                    <a:pt x="971" y="2716"/>
                    <a:pt x="999" y="2716"/>
                  </a:cubicBezTo>
                  <a:cubicBezTo>
                    <a:pt x="1097" y="2716"/>
                    <a:pt x="1176" y="2574"/>
                    <a:pt x="1088" y="2476"/>
                  </a:cubicBezTo>
                  <a:cubicBezTo>
                    <a:pt x="926" y="2289"/>
                    <a:pt x="763" y="2077"/>
                    <a:pt x="688" y="1839"/>
                  </a:cubicBezTo>
                  <a:cubicBezTo>
                    <a:pt x="626" y="1627"/>
                    <a:pt x="626" y="1402"/>
                    <a:pt x="613" y="1177"/>
                  </a:cubicBezTo>
                  <a:cubicBezTo>
                    <a:pt x="613" y="952"/>
                    <a:pt x="601" y="714"/>
                    <a:pt x="526" y="489"/>
                  </a:cubicBezTo>
                  <a:cubicBezTo>
                    <a:pt x="478" y="321"/>
                    <a:pt x="348"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6" name="Google Shape;5976;p16"/>
            <p:cNvSpPr/>
            <p:nvPr/>
          </p:nvSpPr>
          <p:spPr>
            <a:xfrm>
              <a:off x="6736350" y="1703375"/>
              <a:ext cx="60450" cy="19100"/>
            </a:xfrm>
            <a:custGeom>
              <a:avLst/>
              <a:gdLst/>
              <a:ahLst/>
              <a:cxnLst/>
              <a:rect l="l" t="t" r="r" b="b"/>
              <a:pathLst>
                <a:path w="2418" h="764" extrusionOk="0">
                  <a:moveTo>
                    <a:pt x="1630" y="0"/>
                  </a:moveTo>
                  <a:cubicBezTo>
                    <a:pt x="1510" y="0"/>
                    <a:pt x="1387" y="6"/>
                    <a:pt x="1262" y="14"/>
                  </a:cubicBezTo>
                  <a:cubicBezTo>
                    <a:pt x="1063" y="27"/>
                    <a:pt x="875" y="89"/>
                    <a:pt x="688" y="177"/>
                  </a:cubicBezTo>
                  <a:cubicBezTo>
                    <a:pt x="600" y="214"/>
                    <a:pt x="513" y="264"/>
                    <a:pt x="425" y="302"/>
                  </a:cubicBezTo>
                  <a:cubicBezTo>
                    <a:pt x="325" y="339"/>
                    <a:pt x="225" y="364"/>
                    <a:pt x="138" y="401"/>
                  </a:cubicBezTo>
                  <a:cubicBezTo>
                    <a:pt x="50" y="439"/>
                    <a:pt x="0" y="514"/>
                    <a:pt x="13" y="614"/>
                  </a:cubicBezTo>
                  <a:cubicBezTo>
                    <a:pt x="25" y="701"/>
                    <a:pt x="113" y="764"/>
                    <a:pt x="200" y="764"/>
                  </a:cubicBezTo>
                  <a:cubicBezTo>
                    <a:pt x="413" y="751"/>
                    <a:pt x="613" y="626"/>
                    <a:pt x="800" y="526"/>
                  </a:cubicBezTo>
                  <a:cubicBezTo>
                    <a:pt x="963" y="451"/>
                    <a:pt x="1125" y="377"/>
                    <a:pt x="1287" y="302"/>
                  </a:cubicBezTo>
                  <a:cubicBezTo>
                    <a:pt x="1479" y="209"/>
                    <a:pt x="1699" y="169"/>
                    <a:pt x="1919" y="169"/>
                  </a:cubicBezTo>
                  <a:cubicBezTo>
                    <a:pt x="2057" y="169"/>
                    <a:pt x="2194" y="185"/>
                    <a:pt x="2325" y="214"/>
                  </a:cubicBezTo>
                  <a:cubicBezTo>
                    <a:pt x="2331" y="216"/>
                    <a:pt x="2338" y="217"/>
                    <a:pt x="2344" y="217"/>
                  </a:cubicBezTo>
                  <a:cubicBezTo>
                    <a:pt x="2403" y="217"/>
                    <a:pt x="2418" y="112"/>
                    <a:pt x="2350" y="89"/>
                  </a:cubicBezTo>
                  <a:cubicBezTo>
                    <a:pt x="2108" y="22"/>
                    <a:pt x="1872" y="0"/>
                    <a:pt x="1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7" name="Google Shape;5977;p16"/>
            <p:cNvSpPr/>
            <p:nvPr/>
          </p:nvSpPr>
          <p:spPr>
            <a:xfrm>
              <a:off x="6882250" y="1660525"/>
              <a:ext cx="17425" cy="84800"/>
            </a:xfrm>
            <a:custGeom>
              <a:avLst/>
              <a:gdLst/>
              <a:ahLst/>
              <a:cxnLst/>
              <a:rect l="l" t="t" r="r" b="b"/>
              <a:pathLst>
                <a:path w="697" h="3392" extrusionOk="0">
                  <a:moveTo>
                    <a:pt x="308" y="1"/>
                  </a:moveTo>
                  <a:cubicBezTo>
                    <a:pt x="225" y="1"/>
                    <a:pt x="150" y="79"/>
                    <a:pt x="175" y="179"/>
                  </a:cubicBezTo>
                  <a:cubicBezTo>
                    <a:pt x="188" y="253"/>
                    <a:pt x="238" y="303"/>
                    <a:pt x="263" y="366"/>
                  </a:cubicBezTo>
                  <a:cubicBezTo>
                    <a:pt x="300" y="441"/>
                    <a:pt x="313" y="503"/>
                    <a:pt x="338" y="578"/>
                  </a:cubicBezTo>
                  <a:cubicBezTo>
                    <a:pt x="375" y="716"/>
                    <a:pt x="388" y="853"/>
                    <a:pt x="388" y="991"/>
                  </a:cubicBezTo>
                  <a:cubicBezTo>
                    <a:pt x="400" y="1278"/>
                    <a:pt x="288" y="1553"/>
                    <a:pt x="200" y="1828"/>
                  </a:cubicBezTo>
                  <a:cubicBezTo>
                    <a:pt x="88" y="2140"/>
                    <a:pt x="13" y="2453"/>
                    <a:pt x="0" y="2778"/>
                  </a:cubicBezTo>
                  <a:cubicBezTo>
                    <a:pt x="0" y="3078"/>
                    <a:pt x="288" y="3265"/>
                    <a:pt x="525" y="3378"/>
                  </a:cubicBezTo>
                  <a:cubicBezTo>
                    <a:pt x="543" y="3387"/>
                    <a:pt x="559" y="3392"/>
                    <a:pt x="575" y="3392"/>
                  </a:cubicBezTo>
                  <a:cubicBezTo>
                    <a:pt x="657" y="3392"/>
                    <a:pt x="697" y="3268"/>
                    <a:pt x="613" y="3215"/>
                  </a:cubicBezTo>
                  <a:cubicBezTo>
                    <a:pt x="488" y="3140"/>
                    <a:pt x="313" y="3028"/>
                    <a:pt x="250" y="2890"/>
                  </a:cubicBezTo>
                  <a:cubicBezTo>
                    <a:pt x="200" y="2778"/>
                    <a:pt x="263" y="2603"/>
                    <a:pt x="300" y="2478"/>
                  </a:cubicBezTo>
                  <a:cubicBezTo>
                    <a:pt x="375" y="2190"/>
                    <a:pt x="500" y="1891"/>
                    <a:pt x="575" y="1591"/>
                  </a:cubicBezTo>
                  <a:cubicBezTo>
                    <a:pt x="625" y="1341"/>
                    <a:pt x="625" y="1066"/>
                    <a:pt x="600" y="816"/>
                  </a:cubicBezTo>
                  <a:cubicBezTo>
                    <a:pt x="588" y="691"/>
                    <a:pt x="575" y="566"/>
                    <a:pt x="538" y="441"/>
                  </a:cubicBezTo>
                  <a:cubicBezTo>
                    <a:pt x="513" y="316"/>
                    <a:pt x="488" y="166"/>
                    <a:pt x="425" y="66"/>
                  </a:cubicBezTo>
                  <a:cubicBezTo>
                    <a:pt x="392" y="20"/>
                    <a:pt x="349" y="1"/>
                    <a:pt x="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8" name="Google Shape;5978;p16"/>
            <p:cNvSpPr/>
            <p:nvPr/>
          </p:nvSpPr>
          <p:spPr>
            <a:xfrm>
              <a:off x="6890575" y="1677300"/>
              <a:ext cx="142275" cy="68000"/>
            </a:xfrm>
            <a:custGeom>
              <a:avLst/>
              <a:gdLst/>
              <a:ahLst/>
              <a:cxnLst/>
              <a:rect l="l" t="t" r="r" b="b"/>
              <a:pathLst>
                <a:path w="5691" h="2720" extrusionOk="0">
                  <a:moveTo>
                    <a:pt x="232" y="1"/>
                  </a:moveTo>
                  <a:cubicBezTo>
                    <a:pt x="100" y="1"/>
                    <a:pt x="0" y="187"/>
                    <a:pt x="117" y="282"/>
                  </a:cubicBezTo>
                  <a:cubicBezTo>
                    <a:pt x="505" y="607"/>
                    <a:pt x="1054" y="745"/>
                    <a:pt x="1529" y="907"/>
                  </a:cubicBezTo>
                  <a:cubicBezTo>
                    <a:pt x="2017" y="1082"/>
                    <a:pt x="2479" y="1282"/>
                    <a:pt x="2929" y="1532"/>
                  </a:cubicBezTo>
                  <a:cubicBezTo>
                    <a:pt x="3791" y="2007"/>
                    <a:pt x="4641" y="2507"/>
                    <a:pt x="5616" y="2719"/>
                  </a:cubicBezTo>
                  <a:cubicBezTo>
                    <a:pt x="5678" y="2719"/>
                    <a:pt x="5691" y="2644"/>
                    <a:pt x="5641" y="2632"/>
                  </a:cubicBezTo>
                  <a:cubicBezTo>
                    <a:pt x="4678" y="2407"/>
                    <a:pt x="3854" y="1794"/>
                    <a:pt x="3016" y="1295"/>
                  </a:cubicBezTo>
                  <a:cubicBezTo>
                    <a:pt x="2592" y="1045"/>
                    <a:pt x="2154" y="820"/>
                    <a:pt x="1692" y="645"/>
                  </a:cubicBezTo>
                  <a:cubicBezTo>
                    <a:pt x="1454" y="557"/>
                    <a:pt x="1217" y="482"/>
                    <a:pt x="992" y="382"/>
                  </a:cubicBezTo>
                  <a:cubicBezTo>
                    <a:pt x="754" y="282"/>
                    <a:pt x="530" y="145"/>
                    <a:pt x="305" y="20"/>
                  </a:cubicBezTo>
                  <a:cubicBezTo>
                    <a:pt x="280" y="7"/>
                    <a:pt x="256" y="1"/>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9" name="Google Shape;5979;p16"/>
            <p:cNvSpPr/>
            <p:nvPr/>
          </p:nvSpPr>
          <p:spPr>
            <a:xfrm>
              <a:off x="6547650" y="1922775"/>
              <a:ext cx="401175" cy="290350"/>
            </a:xfrm>
            <a:custGeom>
              <a:avLst/>
              <a:gdLst/>
              <a:ahLst/>
              <a:cxnLst/>
              <a:rect l="l" t="t" r="r" b="b"/>
              <a:pathLst>
                <a:path w="16047" h="11614" extrusionOk="0">
                  <a:moveTo>
                    <a:pt x="6134" y="1"/>
                  </a:moveTo>
                  <a:cubicBezTo>
                    <a:pt x="5826" y="1"/>
                    <a:pt x="5516" y="61"/>
                    <a:pt x="5236" y="173"/>
                  </a:cubicBezTo>
                  <a:cubicBezTo>
                    <a:pt x="4749" y="386"/>
                    <a:pt x="4424" y="723"/>
                    <a:pt x="4112" y="1123"/>
                  </a:cubicBezTo>
                  <a:cubicBezTo>
                    <a:pt x="3937" y="1335"/>
                    <a:pt x="3762" y="1573"/>
                    <a:pt x="3499" y="1660"/>
                  </a:cubicBezTo>
                  <a:cubicBezTo>
                    <a:pt x="3287" y="1735"/>
                    <a:pt x="3049" y="1723"/>
                    <a:pt x="2837" y="1810"/>
                  </a:cubicBezTo>
                  <a:cubicBezTo>
                    <a:pt x="2437" y="1960"/>
                    <a:pt x="2350" y="2373"/>
                    <a:pt x="2287" y="2760"/>
                  </a:cubicBezTo>
                  <a:cubicBezTo>
                    <a:pt x="2262" y="2935"/>
                    <a:pt x="2237" y="3135"/>
                    <a:pt x="2137" y="3285"/>
                  </a:cubicBezTo>
                  <a:cubicBezTo>
                    <a:pt x="2012" y="3460"/>
                    <a:pt x="1750" y="3497"/>
                    <a:pt x="1562" y="3572"/>
                  </a:cubicBezTo>
                  <a:cubicBezTo>
                    <a:pt x="1362" y="3660"/>
                    <a:pt x="1187" y="3785"/>
                    <a:pt x="1112" y="4010"/>
                  </a:cubicBezTo>
                  <a:cubicBezTo>
                    <a:pt x="1025" y="4247"/>
                    <a:pt x="1025" y="4485"/>
                    <a:pt x="850" y="4685"/>
                  </a:cubicBezTo>
                  <a:cubicBezTo>
                    <a:pt x="700" y="4859"/>
                    <a:pt x="513" y="4997"/>
                    <a:pt x="400" y="5197"/>
                  </a:cubicBezTo>
                  <a:cubicBezTo>
                    <a:pt x="275" y="5409"/>
                    <a:pt x="300" y="5622"/>
                    <a:pt x="363" y="5847"/>
                  </a:cubicBezTo>
                  <a:cubicBezTo>
                    <a:pt x="438" y="6109"/>
                    <a:pt x="275" y="6297"/>
                    <a:pt x="163" y="6522"/>
                  </a:cubicBezTo>
                  <a:cubicBezTo>
                    <a:pt x="50" y="6734"/>
                    <a:pt x="0" y="6971"/>
                    <a:pt x="13" y="7221"/>
                  </a:cubicBezTo>
                  <a:cubicBezTo>
                    <a:pt x="50" y="7746"/>
                    <a:pt x="350" y="8234"/>
                    <a:pt x="663" y="8646"/>
                  </a:cubicBezTo>
                  <a:cubicBezTo>
                    <a:pt x="825" y="8858"/>
                    <a:pt x="988" y="9121"/>
                    <a:pt x="1250" y="9221"/>
                  </a:cubicBezTo>
                  <a:cubicBezTo>
                    <a:pt x="1337" y="9255"/>
                    <a:pt x="1425" y="9268"/>
                    <a:pt x="1514" y="9268"/>
                  </a:cubicBezTo>
                  <a:cubicBezTo>
                    <a:pt x="1656" y="9268"/>
                    <a:pt x="1799" y="9234"/>
                    <a:pt x="1937" y="9196"/>
                  </a:cubicBezTo>
                  <a:cubicBezTo>
                    <a:pt x="2375" y="9046"/>
                    <a:pt x="2762" y="8783"/>
                    <a:pt x="3174" y="8583"/>
                  </a:cubicBezTo>
                  <a:cubicBezTo>
                    <a:pt x="3387" y="8483"/>
                    <a:pt x="3599" y="8409"/>
                    <a:pt x="3824" y="8359"/>
                  </a:cubicBezTo>
                  <a:cubicBezTo>
                    <a:pt x="3962" y="8334"/>
                    <a:pt x="4087" y="8321"/>
                    <a:pt x="4224" y="8321"/>
                  </a:cubicBezTo>
                  <a:cubicBezTo>
                    <a:pt x="4237" y="8558"/>
                    <a:pt x="4424" y="8758"/>
                    <a:pt x="4637" y="8896"/>
                  </a:cubicBezTo>
                  <a:cubicBezTo>
                    <a:pt x="4824" y="9008"/>
                    <a:pt x="5049" y="9046"/>
                    <a:pt x="5249" y="9133"/>
                  </a:cubicBezTo>
                  <a:cubicBezTo>
                    <a:pt x="5499" y="9246"/>
                    <a:pt x="5611" y="9421"/>
                    <a:pt x="5649" y="9683"/>
                  </a:cubicBezTo>
                  <a:cubicBezTo>
                    <a:pt x="5711" y="10146"/>
                    <a:pt x="5911" y="10533"/>
                    <a:pt x="6261" y="10858"/>
                  </a:cubicBezTo>
                  <a:cubicBezTo>
                    <a:pt x="6599" y="11170"/>
                    <a:pt x="7023" y="11383"/>
                    <a:pt x="7436" y="11595"/>
                  </a:cubicBezTo>
                  <a:cubicBezTo>
                    <a:pt x="7463" y="11608"/>
                    <a:pt x="7489" y="11613"/>
                    <a:pt x="7514" y="11613"/>
                  </a:cubicBezTo>
                  <a:cubicBezTo>
                    <a:pt x="7686" y="11613"/>
                    <a:pt x="7796" y="11345"/>
                    <a:pt x="7611" y="11258"/>
                  </a:cubicBezTo>
                  <a:cubicBezTo>
                    <a:pt x="7223" y="11083"/>
                    <a:pt x="6836" y="10895"/>
                    <a:pt x="6524" y="10608"/>
                  </a:cubicBezTo>
                  <a:cubicBezTo>
                    <a:pt x="6374" y="10470"/>
                    <a:pt x="6236" y="10321"/>
                    <a:pt x="6149" y="10146"/>
                  </a:cubicBezTo>
                  <a:cubicBezTo>
                    <a:pt x="6074" y="9958"/>
                    <a:pt x="6049" y="9758"/>
                    <a:pt x="6011" y="9558"/>
                  </a:cubicBezTo>
                  <a:cubicBezTo>
                    <a:pt x="5974" y="9358"/>
                    <a:pt x="5911" y="9158"/>
                    <a:pt x="5749" y="9008"/>
                  </a:cubicBezTo>
                  <a:cubicBezTo>
                    <a:pt x="5599" y="8883"/>
                    <a:pt x="5374" y="8821"/>
                    <a:pt x="5186" y="8771"/>
                  </a:cubicBezTo>
                  <a:cubicBezTo>
                    <a:pt x="5011" y="8721"/>
                    <a:pt x="4824" y="8696"/>
                    <a:pt x="4712" y="8546"/>
                  </a:cubicBezTo>
                  <a:cubicBezTo>
                    <a:pt x="4649" y="8446"/>
                    <a:pt x="4587" y="8334"/>
                    <a:pt x="4662" y="8221"/>
                  </a:cubicBezTo>
                  <a:cubicBezTo>
                    <a:pt x="4749" y="8084"/>
                    <a:pt x="4599" y="7946"/>
                    <a:pt x="4474" y="7934"/>
                  </a:cubicBezTo>
                  <a:cubicBezTo>
                    <a:pt x="4457" y="7933"/>
                    <a:pt x="4439" y="7932"/>
                    <a:pt x="4421" y="7932"/>
                  </a:cubicBezTo>
                  <a:cubicBezTo>
                    <a:pt x="4235" y="7932"/>
                    <a:pt x="4033" y="7989"/>
                    <a:pt x="3862" y="8046"/>
                  </a:cubicBezTo>
                  <a:cubicBezTo>
                    <a:pt x="3462" y="8184"/>
                    <a:pt x="3112" y="8421"/>
                    <a:pt x="2712" y="8596"/>
                  </a:cubicBezTo>
                  <a:cubicBezTo>
                    <a:pt x="2525" y="8683"/>
                    <a:pt x="2325" y="8771"/>
                    <a:pt x="2125" y="8821"/>
                  </a:cubicBezTo>
                  <a:cubicBezTo>
                    <a:pt x="1966" y="8874"/>
                    <a:pt x="1772" y="8927"/>
                    <a:pt x="1595" y="8927"/>
                  </a:cubicBezTo>
                  <a:cubicBezTo>
                    <a:pt x="1563" y="8927"/>
                    <a:pt x="1531" y="8925"/>
                    <a:pt x="1500" y="8921"/>
                  </a:cubicBezTo>
                  <a:cubicBezTo>
                    <a:pt x="1262" y="8883"/>
                    <a:pt x="1050" y="8558"/>
                    <a:pt x="900" y="8384"/>
                  </a:cubicBezTo>
                  <a:cubicBezTo>
                    <a:pt x="713" y="8171"/>
                    <a:pt x="550" y="7959"/>
                    <a:pt x="450" y="7696"/>
                  </a:cubicBezTo>
                  <a:cubicBezTo>
                    <a:pt x="363" y="7484"/>
                    <a:pt x="325" y="7246"/>
                    <a:pt x="350" y="7021"/>
                  </a:cubicBezTo>
                  <a:cubicBezTo>
                    <a:pt x="375" y="6784"/>
                    <a:pt x="500" y="6609"/>
                    <a:pt x="600" y="6397"/>
                  </a:cubicBezTo>
                  <a:cubicBezTo>
                    <a:pt x="700" y="6209"/>
                    <a:pt x="738" y="6009"/>
                    <a:pt x="675" y="5797"/>
                  </a:cubicBezTo>
                  <a:cubicBezTo>
                    <a:pt x="650" y="5684"/>
                    <a:pt x="600" y="5572"/>
                    <a:pt x="638" y="5459"/>
                  </a:cubicBezTo>
                  <a:cubicBezTo>
                    <a:pt x="663" y="5347"/>
                    <a:pt x="725" y="5272"/>
                    <a:pt x="800" y="5184"/>
                  </a:cubicBezTo>
                  <a:cubicBezTo>
                    <a:pt x="938" y="5034"/>
                    <a:pt x="1100" y="4897"/>
                    <a:pt x="1212" y="4710"/>
                  </a:cubicBezTo>
                  <a:cubicBezTo>
                    <a:pt x="1337" y="4510"/>
                    <a:pt x="1312" y="4260"/>
                    <a:pt x="1425" y="4060"/>
                  </a:cubicBezTo>
                  <a:cubicBezTo>
                    <a:pt x="1537" y="3872"/>
                    <a:pt x="1812" y="3860"/>
                    <a:pt x="2000" y="3797"/>
                  </a:cubicBezTo>
                  <a:cubicBezTo>
                    <a:pt x="2187" y="3747"/>
                    <a:pt x="2350" y="3660"/>
                    <a:pt x="2475" y="3497"/>
                  </a:cubicBezTo>
                  <a:cubicBezTo>
                    <a:pt x="2687" y="3185"/>
                    <a:pt x="2625" y="2798"/>
                    <a:pt x="2700" y="2448"/>
                  </a:cubicBezTo>
                  <a:cubicBezTo>
                    <a:pt x="2800" y="1960"/>
                    <a:pt x="3337" y="2110"/>
                    <a:pt x="3699" y="1973"/>
                  </a:cubicBezTo>
                  <a:cubicBezTo>
                    <a:pt x="4187" y="1798"/>
                    <a:pt x="4399" y="1323"/>
                    <a:pt x="4749" y="961"/>
                  </a:cubicBezTo>
                  <a:cubicBezTo>
                    <a:pt x="5049" y="636"/>
                    <a:pt x="5486" y="436"/>
                    <a:pt x="5924" y="398"/>
                  </a:cubicBezTo>
                  <a:cubicBezTo>
                    <a:pt x="5999" y="390"/>
                    <a:pt x="6074" y="386"/>
                    <a:pt x="6148" y="386"/>
                  </a:cubicBezTo>
                  <a:cubicBezTo>
                    <a:pt x="6297" y="386"/>
                    <a:pt x="6444" y="402"/>
                    <a:pt x="6586" y="436"/>
                  </a:cubicBezTo>
                  <a:cubicBezTo>
                    <a:pt x="6836" y="511"/>
                    <a:pt x="7061" y="623"/>
                    <a:pt x="7311" y="648"/>
                  </a:cubicBezTo>
                  <a:cubicBezTo>
                    <a:pt x="7458" y="666"/>
                    <a:pt x="7604" y="673"/>
                    <a:pt x="7749" y="673"/>
                  </a:cubicBezTo>
                  <a:cubicBezTo>
                    <a:pt x="8099" y="673"/>
                    <a:pt x="8445" y="636"/>
                    <a:pt x="8798" y="636"/>
                  </a:cubicBezTo>
                  <a:cubicBezTo>
                    <a:pt x="9298" y="636"/>
                    <a:pt x="9785" y="661"/>
                    <a:pt x="10285" y="711"/>
                  </a:cubicBezTo>
                  <a:cubicBezTo>
                    <a:pt x="10772" y="773"/>
                    <a:pt x="11247" y="873"/>
                    <a:pt x="11697" y="1073"/>
                  </a:cubicBezTo>
                  <a:cubicBezTo>
                    <a:pt x="12210" y="1285"/>
                    <a:pt x="12647" y="1623"/>
                    <a:pt x="13072" y="1998"/>
                  </a:cubicBezTo>
                  <a:cubicBezTo>
                    <a:pt x="13509" y="2385"/>
                    <a:pt x="13959" y="2748"/>
                    <a:pt x="14409" y="3110"/>
                  </a:cubicBezTo>
                  <a:cubicBezTo>
                    <a:pt x="14834" y="3472"/>
                    <a:pt x="15159" y="3910"/>
                    <a:pt x="15334" y="4447"/>
                  </a:cubicBezTo>
                  <a:cubicBezTo>
                    <a:pt x="15496" y="4934"/>
                    <a:pt x="15571" y="5484"/>
                    <a:pt x="15621" y="5997"/>
                  </a:cubicBezTo>
                  <a:cubicBezTo>
                    <a:pt x="15671" y="6497"/>
                    <a:pt x="15634" y="7084"/>
                    <a:pt x="15209" y="7421"/>
                  </a:cubicBezTo>
                  <a:cubicBezTo>
                    <a:pt x="15084" y="7525"/>
                    <a:pt x="15167" y="7708"/>
                    <a:pt x="15292" y="7708"/>
                  </a:cubicBezTo>
                  <a:cubicBezTo>
                    <a:pt x="15317" y="7708"/>
                    <a:pt x="15344" y="7700"/>
                    <a:pt x="15371" y="7684"/>
                  </a:cubicBezTo>
                  <a:cubicBezTo>
                    <a:pt x="15596" y="7534"/>
                    <a:pt x="15746" y="7346"/>
                    <a:pt x="15846" y="7109"/>
                  </a:cubicBezTo>
                  <a:cubicBezTo>
                    <a:pt x="16046" y="6596"/>
                    <a:pt x="15959" y="6059"/>
                    <a:pt x="15859" y="5534"/>
                  </a:cubicBezTo>
                  <a:cubicBezTo>
                    <a:pt x="15746" y="4997"/>
                    <a:pt x="15646" y="4447"/>
                    <a:pt x="15396" y="3947"/>
                  </a:cubicBezTo>
                  <a:cubicBezTo>
                    <a:pt x="15134" y="3422"/>
                    <a:pt x="14696" y="3035"/>
                    <a:pt x="14247" y="2648"/>
                  </a:cubicBezTo>
                  <a:cubicBezTo>
                    <a:pt x="13772" y="2235"/>
                    <a:pt x="13347" y="1773"/>
                    <a:pt x="12872" y="1360"/>
                  </a:cubicBezTo>
                  <a:cubicBezTo>
                    <a:pt x="12035" y="636"/>
                    <a:pt x="10985" y="311"/>
                    <a:pt x="9898" y="261"/>
                  </a:cubicBezTo>
                  <a:cubicBezTo>
                    <a:pt x="9757" y="251"/>
                    <a:pt x="9616" y="247"/>
                    <a:pt x="9476" y="247"/>
                  </a:cubicBezTo>
                  <a:cubicBezTo>
                    <a:pt x="9071" y="247"/>
                    <a:pt x="8669" y="280"/>
                    <a:pt x="8261" y="298"/>
                  </a:cubicBezTo>
                  <a:cubicBezTo>
                    <a:pt x="8085" y="314"/>
                    <a:pt x="7903" y="335"/>
                    <a:pt x="7724" y="335"/>
                  </a:cubicBezTo>
                  <a:cubicBezTo>
                    <a:pt x="7623" y="335"/>
                    <a:pt x="7522" y="329"/>
                    <a:pt x="7423" y="311"/>
                  </a:cubicBezTo>
                  <a:cubicBezTo>
                    <a:pt x="7148" y="273"/>
                    <a:pt x="6911" y="123"/>
                    <a:pt x="6649" y="61"/>
                  </a:cubicBezTo>
                  <a:cubicBezTo>
                    <a:pt x="6482" y="20"/>
                    <a:pt x="6308" y="1"/>
                    <a:pt x="6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0" name="Google Shape;5980;p16"/>
            <p:cNvSpPr/>
            <p:nvPr/>
          </p:nvSpPr>
          <p:spPr>
            <a:xfrm>
              <a:off x="6583250" y="2001350"/>
              <a:ext cx="255125" cy="115400"/>
            </a:xfrm>
            <a:custGeom>
              <a:avLst/>
              <a:gdLst/>
              <a:ahLst/>
              <a:cxnLst/>
              <a:rect l="l" t="t" r="r" b="b"/>
              <a:pathLst>
                <a:path w="10205" h="4616" extrusionOk="0">
                  <a:moveTo>
                    <a:pt x="1721" y="1"/>
                  </a:moveTo>
                  <a:cubicBezTo>
                    <a:pt x="1621" y="1"/>
                    <a:pt x="1523" y="49"/>
                    <a:pt x="1451" y="167"/>
                  </a:cubicBezTo>
                  <a:cubicBezTo>
                    <a:pt x="1375" y="293"/>
                    <a:pt x="1487" y="403"/>
                    <a:pt x="1606" y="403"/>
                  </a:cubicBezTo>
                  <a:cubicBezTo>
                    <a:pt x="1663" y="403"/>
                    <a:pt x="1722" y="378"/>
                    <a:pt x="1763" y="317"/>
                  </a:cubicBezTo>
                  <a:lnTo>
                    <a:pt x="1763" y="317"/>
                  </a:lnTo>
                  <a:cubicBezTo>
                    <a:pt x="1741" y="352"/>
                    <a:pt x="1736" y="361"/>
                    <a:pt x="1738" y="361"/>
                  </a:cubicBezTo>
                  <a:cubicBezTo>
                    <a:pt x="1741" y="361"/>
                    <a:pt x="1750" y="352"/>
                    <a:pt x="1757" y="352"/>
                  </a:cubicBezTo>
                  <a:cubicBezTo>
                    <a:pt x="1763" y="352"/>
                    <a:pt x="1767" y="358"/>
                    <a:pt x="1763" y="379"/>
                  </a:cubicBezTo>
                  <a:cubicBezTo>
                    <a:pt x="1763" y="429"/>
                    <a:pt x="1738" y="454"/>
                    <a:pt x="1713" y="504"/>
                  </a:cubicBezTo>
                  <a:cubicBezTo>
                    <a:pt x="1625" y="604"/>
                    <a:pt x="1526" y="692"/>
                    <a:pt x="1426" y="779"/>
                  </a:cubicBezTo>
                  <a:cubicBezTo>
                    <a:pt x="1226" y="954"/>
                    <a:pt x="1051" y="1142"/>
                    <a:pt x="876" y="1342"/>
                  </a:cubicBezTo>
                  <a:cubicBezTo>
                    <a:pt x="538" y="1716"/>
                    <a:pt x="238" y="2179"/>
                    <a:pt x="101" y="2666"/>
                  </a:cubicBezTo>
                  <a:cubicBezTo>
                    <a:pt x="38" y="2866"/>
                    <a:pt x="1" y="3091"/>
                    <a:pt x="38" y="3304"/>
                  </a:cubicBezTo>
                  <a:cubicBezTo>
                    <a:pt x="88" y="3541"/>
                    <a:pt x="313" y="3703"/>
                    <a:pt x="476" y="3866"/>
                  </a:cubicBezTo>
                  <a:cubicBezTo>
                    <a:pt x="676" y="4053"/>
                    <a:pt x="913" y="4216"/>
                    <a:pt x="1138" y="4366"/>
                  </a:cubicBezTo>
                  <a:cubicBezTo>
                    <a:pt x="1338" y="4491"/>
                    <a:pt x="1563" y="4616"/>
                    <a:pt x="1800" y="4616"/>
                  </a:cubicBezTo>
                  <a:cubicBezTo>
                    <a:pt x="1807" y="4616"/>
                    <a:pt x="1813" y="4616"/>
                    <a:pt x="1820" y="4616"/>
                  </a:cubicBezTo>
                  <a:cubicBezTo>
                    <a:pt x="2286" y="4616"/>
                    <a:pt x="2655" y="4174"/>
                    <a:pt x="2975" y="3891"/>
                  </a:cubicBezTo>
                  <a:cubicBezTo>
                    <a:pt x="3088" y="3803"/>
                    <a:pt x="3188" y="3703"/>
                    <a:pt x="3288" y="3603"/>
                  </a:cubicBezTo>
                  <a:cubicBezTo>
                    <a:pt x="3388" y="3516"/>
                    <a:pt x="3475" y="3404"/>
                    <a:pt x="3612" y="3379"/>
                  </a:cubicBezTo>
                  <a:cubicBezTo>
                    <a:pt x="3624" y="3377"/>
                    <a:pt x="3635" y="3377"/>
                    <a:pt x="3646" y="3377"/>
                  </a:cubicBezTo>
                  <a:cubicBezTo>
                    <a:pt x="3762" y="3377"/>
                    <a:pt x="3885" y="3432"/>
                    <a:pt x="3987" y="3466"/>
                  </a:cubicBezTo>
                  <a:cubicBezTo>
                    <a:pt x="4100" y="3503"/>
                    <a:pt x="4212" y="3541"/>
                    <a:pt x="4337" y="3578"/>
                  </a:cubicBezTo>
                  <a:cubicBezTo>
                    <a:pt x="4698" y="3689"/>
                    <a:pt x="5072" y="3752"/>
                    <a:pt x="5450" y="3752"/>
                  </a:cubicBezTo>
                  <a:cubicBezTo>
                    <a:pt x="5583" y="3752"/>
                    <a:pt x="5716" y="3745"/>
                    <a:pt x="5849" y="3728"/>
                  </a:cubicBezTo>
                  <a:cubicBezTo>
                    <a:pt x="6349" y="3666"/>
                    <a:pt x="6837" y="3503"/>
                    <a:pt x="7349" y="3429"/>
                  </a:cubicBezTo>
                  <a:cubicBezTo>
                    <a:pt x="7552" y="3396"/>
                    <a:pt x="7759" y="3380"/>
                    <a:pt x="7968" y="3380"/>
                  </a:cubicBezTo>
                  <a:cubicBezTo>
                    <a:pt x="8721" y="3380"/>
                    <a:pt x="9487" y="3590"/>
                    <a:pt x="10123" y="3991"/>
                  </a:cubicBezTo>
                  <a:cubicBezTo>
                    <a:pt x="10129" y="3995"/>
                    <a:pt x="10136" y="3997"/>
                    <a:pt x="10142" y="3997"/>
                  </a:cubicBezTo>
                  <a:cubicBezTo>
                    <a:pt x="10175" y="3997"/>
                    <a:pt x="10205" y="3949"/>
                    <a:pt x="10173" y="3928"/>
                  </a:cubicBezTo>
                  <a:cubicBezTo>
                    <a:pt x="9736" y="3591"/>
                    <a:pt x="9273" y="3341"/>
                    <a:pt x="8736" y="3191"/>
                  </a:cubicBezTo>
                  <a:cubicBezTo>
                    <a:pt x="8367" y="3097"/>
                    <a:pt x="7991" y="3049"/>
                    <a:pt x="7614" y="3049"/>
                  </a:cubicBezTo>
                  <a:cubicBezTo>
                    <a:pt x="7443" y="3049"/>
                    <a:pt x="7271" y="3059"/>
                    <a:pt x="7099" y="3079"/>
                  </a:cubicBezTo>
                  <a:cubicBezTo>
                    <a:pt x="6562" y="3154"/>
                    <a:pt x="6037" y="3316"/>
                    <a:pt x="5499" y="3341"/>
                  </a:cubicBezTo>
                  <a:cubicBezTo>
                    <a:pt x="5455" y="3343"/>
                    <a:pt x="5411" y="3344"/>
                    <a:pt x="5367" y="3344"/>
                  </a:cubicBezTo>
                  <a:cubicBezTo>
                    <a:pt x="4869" y="3344"/>
                    <a:pt x="4407" y="3220"/>
                    <a:pt x="3925" y="3129"/>
                  </a:cubicBezTo>
                  <a:cubicBezTo>
                    <a:pt x="3850" y="3113"/>
                    <a:pt x="3778" y="3104"/>
                    <a:pt x="3709" y="3104"/>
                  </a:cubicBezTo>
                  <a:cubicBezTo>
                    <a:pt x="3561" y="3104"/>
                    <a:pt x="3424" y="3143"/>
                    <a:pt x="3288" y="3229"/>
                  </a:cubicBezTo>
                  <a:cubicBezTo>
                    <a:pt x="3050" y="3391"/>
                    <a:pt x="2825" y="3566"/>
                    <a:pt x="2600" y="3753"/>
                  </a:cubicBezTo>
                  <a:cubicBezTo>
                    <a:pt x="2413" y="3903"/>
                    <a:pt x="2225" y="4091"/>
                    <a:pt x="2000" y="4178"/>
                  </a:cubicBezTo>
                  <a:cubicBezTo>
                    <a:pt x="1946" y="4200"/>
                    <a:pt x="1892" y="4209"/>
                    <a:pt x="1839" y="4209"/>
                  </a:cubicBezTo>
                  <a:cubicBezTo>
                    <a:pt x="1648" y="4209"/>
                    <a:pt x="1464" y="4089"/>
                    <a:pt x="1288" y="3991"/>
                  </a:cubicBezTo>
                  <a:cubicBezTo>
                    <a:pt x="1051" y="3866"/>
                    <a:pt x="801" y="3728"/>
                    <a:pt x="563" y="3578"/>
                  </a:cubicBezTo>
                  <a:cubicBezTo>
                    <a:pt x="276" y="3379"/>
                    <a:pt x="301" y="3104"/>
                    <a:pt x="363" y="2804"/>
                  </a:cubicBezTo>
                  <a:cubicBezTo>
                    <a:pt x="463" y="2291"/>
                    <a:pt x="763" y="1904"/>
                    <a:pt x="1126" y="1529"/>
                  </a:cubicBezTo>
                  <a:cubicBezTo>
                    <a:pt x="1313" y="1354"/>
                    <a:pt x="1501" y="1192"/>
                    <a:pt x="1700" y="1029"/>
                  </a:cubicBezTo>
                  <a:cubicBezTo>
                    <a:pt x="1863" y="879"/>
                    <a:pt x="2063" y="742"/>
                    <a:pt x="2113" y="517"/>
                  </a:cubicBezTo>
                  <a:cubicBezTo>
                    <a:pt x="2182" y="256"/>
                    <a:pt x="1949"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1" name="Google Shape;5981;p16"/>
            <p:cNvSpPr/>
            <p:nvPr/>
          </p:nvSpPr>
          <p:spPr>
            <a:xfrm>
              <a:off x="6653550" y="2104850"/>
              <a:ext cx="25" cy="350"/>
            </a:xfrm>
            <a:custGeom>
              <a:avLst/>
              <a:gdLst/>
              <a:ahLst/>
              <a:cxnLst/>
              <a:rect l="l" t="t" r="r" b="b"/>
              <a:pathLst>
                <a:path w="1" h="14" extrusionOk="0">
                  <a:moveTo>
                    <a:pt x="1" y="13"/>
                  </a:moveTo>
                  <a:cubicBezTo>
                    <a:pt x="1" y="13"/>
                    <a:pt x="1" y="13"/>
                    <a:pt x="1" y="13"/>
                  </a:cubicBezTo>
                  <a:cubicBezTo>
                    <a:pt x="1" y="13"/>
                    <a:pt x="1" y="13"/>
                    <a:pt x="1" y="1"/>
                  </a:cubicBezTo>
                  <a:lnTo>
                    <a:pt x="1" y="1"/>
                  </a:lnTo>
                  <a:cubicBezTo>
                    <a:pt x="1" y="1"/>
                    <a:pt x="1" y="1"/>
                    <a:pt x="1"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2" name="Google Shape;5982;p16"/>
            <p:cNvSpPr/>
            <p:nvPr/>
          </p:nvSpPr>
          <p:spPr>
            <a:xfrm>
              <a:off x="6649800" y="2095800"/>
              <a:ext cx="14100" cy="28450"/>
            </a:xfrm>
            <a:custGeom>
              <a:avLst/>
              <a:gdLst/>
              <a:ahLst/>
              <a:cxnLst/>
              <a:rect l="l" t="t" r="r" b="b"/>
              <a:pathLst>
                <a:path w="564" h="1138" extrusionOk="0">
                  <a:moveTo>
                    <a:pt x="163" y="0"/>
                  </a:moveTo>
                  <a:cubicBezTo>
                    <a:pt x="63" y="0"/>
                    <a:pt x="1" y="100"/>
                    <a:pt x="1" y="188"/>
                  </a:cubicBezTo>
                  <a:cubicBezTo>
                    <a:pt x="1" y="238"/>
                    <a:pt x="26" y="288"/>
                    <a:pt x="51" y="313"/>
                  </a:cubicBezTo>
                  <a:cubicBezTo>
                    <a:pt x="76" y="338"/>
                    <a:pt x="113" y="350"/>
                    <a:pt x="138" y="350"/>
                  </a:cubicBezTo>
                  <a:cubicBezTo>
                    <a:pt x="138" y="350"/>
                    <a:pt x="151" y="363"/>
                    <a:pt x="151" y="363"/>
                  </a:cubicBezTo>
                  <a:cubicBezTo>
                    <a:pt x="151" y="366"/>
                    <a:pt x="151" y="369"/>
                    <a:pt x="151" y="375"/>
                  </a:cubicBezTo>
                  <a:cubicBezTo>
                    <a:pt x="176" y="425"/>
                    <a:pt x="176" y="475"/>
                    <a:pt x="188" y="525"/>
                  </a:cubicBezTo>
                  <a:cubicBezTo>
                    <a:pt x="201" y="588"/>
                    <a:pt x="213" y="650"/>
                    <a:pt x="201" y="725"/>
                  </a:cubicBezTo>
                  <a:cubicBezTo>
                    <a:pt x="201" y="738"/>
                    <a:pt x="201" y="763"/>
                    <a:pt x="201" y="775"/>
                  </a:cubicBezTo>
                  <a:cubicBezTo>
                    <a:pt x="188" y="788"/>
                    <a:pt x="188" y="800"/>
                    <a:pt x="188" y="813"/>
                  </a:cubicBezTo>
                  <a:cubicBezTo>
                    <a:pt x="188" y="813"/>
                    <a:pt x="188" y="813"/>
                    <a:pt x="188" y="825"/>
                  </a:cubicBezTo>
                  <a:cubicBezTo>
                    <a:pt x="176" y="838"/>
                    <a:pt x="163" y="863"/>
                    <a:pt x="151" y="888"/>
                  </a:cubicBezTo>
                  <a:cubicBezTo>
                    <a:pt x="151" y="888"/>
                    <a:pt x="151" y="900"/>
                    <a:pt x="138" y="900"/>
                  </a:cubicBezTo>
                  <a:cubicBezTo>
                    <a:pt x="138" y="913"/>
                    <a:pt x="126" y="925"/>
                    <a:pt x="113" y="938"/>
                  </a:cubicBezTo>
                  <a:cubicBezTo>
                    <a:pt x="76" y="1038"/>
                    <a:pt x="138" y="1138"/>
                    <a:pt x="238" y="1138"/>
                  </a:cubicBezTo>
                  <a:cubicBezTo>
                    <a:pt x="376" y="1138"/>
                    <a:pt x="488" y="1013"/>
                    <a:pt x="526" y="900"/>
                  </a:cubicBezTo>
                  <a:cubicBezTo>
                    <a:pt x="563" y="788"/>
                    <a:pt x="563" y="675"/>
                    <a:pt x="551" y="575"/>
                  </a:cubicBezTo>
                  <a:cubicBezTo>
                    <a:pt x="551" y="475"/>
                    <a:pt x="526" y="363"/>
                    <a:pt x="488" y="263"/>
                  </a:cubicBezTo>
                  <a:cubicBezTo>
                    <a:pt x="463" y="200"/>
                    <a:pt x="426" y="138"/>
                    <a:pt x="376" y="88"/>
                  </a:cubicBezTo>
                  <a:cubicBezTo>
                    <a:pt x="326" y="25"/>
                    <a:pt x="251" y="13"/>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3" name="Google Shape;5983;p16"/>
            <p:cNvSpPr/>
            <p:nvPr/>
          </p:nvSpPr>
          <p:spPr>
            <a:xfrm>
              <a:off x="6560450" y="2002550"/>
              <a:ext cx="72775" cy="145500"/>
            </a:xfrm>
            <a:custGeom>
              <a:avLst/>
              <a:gdLst/>
              <a:ahLst/>
              <a:cxnLst/>
              <a:rect l="l" t="t" r="r" b="b"/>
              <a:pathLst>
                <a:path w="2911" h="5820" extrusionOk="0">
                  <a:moveTo>
                    <a:pt x="2727" y="1"/>
                  </a:moveTo>
                  <a:cubicBezTo>
                    <a:pt x="2696" y="1"/>
                    <a:pt x="2665" y="14"/>
                    <a:pt x="2637" y="44"/>
                  </a:cubicBezTo>
                  <a:cubicBezTo>
                    <a:pt x="2413" y="281"/>
                    <a:pt x="2200" y="531"/>
                    <a:pt x="1963" y="756"/>
                  </a:cubicBezTo>
                  <a:cubicBezTo>
                    <a:pt x="1738" y="981"/>
                    <a:pt x="1500" y="1194"/>
                    <a:pt x="1288" y="1419"/>
                  </a:cubicBezTo>
                  <a:cubicBezTo>
                    <a:pt x="675" y="2068"/>
                    <a:pt x="1" y="3056"/>
                    <a:pt x="376" y="3980"/>
                  </a:cubicBezTo>
                  <a:cubicBezTo>
                    <a:pt x="476" y="4218"/>
                    <a:pt x="588" y="4455"/>
                    <a:pt x="688" y="4705"/>
                  </a:cubicBezTo>
                  <a:cubicBezTo>
                    <a:pt x="788" y="4930"/>
                    <a:pt x="863" y="5180"/>
                    <a:pt x="1000" y="5392"/>
                  </a:cubicBezTo>
                  <a:cubicBezTo>
                    <a:pt x="1160" y="5650"/>
                    <a:pt x="1428" y="5819"/>
                    <a:pt x="1712" y="5819"/>
                  </a:cubicBezTo>
                  <a:cubicBezTo>
                    <a:pt x="1828" y="5819"/>
                    <a:pt x="1947" y="5791"/>
                    <a:pt x="2063" y="5730"/>
                  </a:cubicBezTo>
                  <a:cubicBezTo>
                    <a:pt x="2206" y="5653"/>
                    <a:pt x="2116" y="5430"/>
                    <a:pt x="1972" y="5430"/>
                  </a:cubicBezTo>
                  <a:cubicBezTo>
                    <a:pt x="1953" y="5430"/>
                    <a:pt x="1933" y="5434"/>
                    <a:pt x="1913" y="5442"/>
                  </a:cubicBezTo>
                  <a:cubicBezTo>
                    <a:pt x="1849" y="5472"/>
                    <a:pt x="1788" y="5485"/>
                    <a:pt x="1729" y="5485"/>
                  </a:cubicBezTo>
                  <a:cubicBezTo>
                    <a:pt x="1313" y="5485"/>
                    <a:pt x="1015" y="4824"/>
                    <a:pt x="850" y="4518"/>
                  </a:cubicBezTo>
                  <a:cubicBezTo>
                    <a:pt x="713" y="4255"/>
                    <a:pt x="526" y="3968"/>
                    <a:pt x="501" y="3655"/>
                  </a:cubicBezTo>
                  <a:cubicBezTo>
                    <a:pt x="488" y="3405"/>
                    <a:pt x="600" y="3143"/>
                    <a:pt x="688" y="2918"/>
                  </a:cubicBezTo>
                  <a:cubicBezTo>
                    <a:pt x="888" y="2418"/>
                    <a:pt x="1213" y="1943"/>
                    <a:pt x="1563" y="1531"/>
                  </a:cubicBezTo>
                  <a:cubicBezTo>
                    <a:pt x="1750" y="1319"/>
                    <a:pt x="1963" y="1106"/>
                    <a:pt x="2163" y="894"/>
                  </a:cubicBezTo>
                  <a:cubicBezTo>
                    <a:pt x="2388" y="669"/>
                    <a:pt x="2625" y="456"/>
                    <a:pt x="2825" y="219"/>
                  </a:cubicBezTo>
                  <a:cubicBezTo>
                    <a:pt x="2910" y="124"/>
                    <a:pt x="2823" y="1"/>
                    <a:pt x="2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4" name="Google Shape;5984;p16"/>
            <p:cNvSpPr/>
            <p:nvPr/>
          </p:nvSpPr>
          <p:spPr>
            <a:xfrm>
              <a:off x="6607075" y="1994100"/>
              <a:ext cx="59950" cy="96425"/>
            </a:xfrm>
            <a:custGeom>
              <a:avLst/>
              <a:gdLst/>
              <a:ahLst/>
              <a:cxnLst/>
              <a:rect l="l" t="t" r="r" b="b"/>
              <a:pathLst>
                <a:path w="2398" h="3857" extrusionOk="0">
                  <a:moveTo>
                    <a:pt x="1135" y="0"/>
                  </a:moveTo>
                  <a:cubicBezTo>
                    <a:pt x="1045" y="0"/>
                    <a:pt x="956" y="7"/>
                    <a:pt x="872" y="19"/>
                  </a:cubicBezTo>
                  <a:cubicBezTo>
                    <a:pt x="660" y="57"/>
                    <a:pt x="473" y="244"/>
                    <a:pt x="585" y="457"/>
                  </a:cubicBezTo>
                  <a:cubicBezTo>
                    <a:pt x="611" y="509"/>
                    <a:pt x="657" y="531"/>
                    <a:pt x="705" y="531"/>
                  </a:cubicBezTo>
                  <a:cubicBezTo>
                    <a:pt x="795" y="531"/>
                    <a:pt x="893" y="455"/>
                    <a:pt x="885" y="357"/>
                  </a:cubicBezTo>
                  <a:lnTo>
                    <a:pt x="897" y="357"/>
                  </a:lnTo>
                  <a:lnTo>
                    <a:pt x="935" y="344"/>
                  </a:lnTo>
                  <a:cubicBezTo>
                    <a:pt x="997" y="344"/>
                    <a:pt x="1047" y="344"/>
                    <a:pt x="1110" y="332"/>
                  </a:cubicBezTo>
                  <a:cubicBezTo>
                    <a:pt x="1210" y="332"/>
                    <a:pt x="1322" y="344"/>
                    <a:pt x="1422" y="369"/>
                  </a:cubicBezTo>
                  <a:cubicBezTo>
                    <a:pt x="1535" y="382"/>
                    <a:pt x="1685" y="394"/>
                    <a:pt x="1747" y="494"/>
                  </a:cubicBezTo>
                  <a:cubicBezTo>
                    <a:pt x="1810" y="594"/>
                    <a:pt x="1847" y="732"/>
                    <a:pt x="1897" y="832"/>
                  </a:cubicBezTo>
                  <a:cubicBezTo>
                    <a:pt x="1972" y="1019"/>
                    <a:pt x="2097" y="1257"/>
                    <a:pt x="2097" y="1469"/>
                  </a:cubicBezTo>
                  <a:cubicBezTo>
                    <a:pt x="2097" y="1682"/>
                    <a:pt x="1910" y="1844"/>
                    <a:pt x="1760" y="1969"/>
                  </a:cubicBezTo>
                  <a:cubicBezTo>
                    <a:pt x="1410" y="2219"/>
                    <a:pt x="1060" y="2431"/>
                    <a:pt x="960" y="2881"/>
                  </a:cubicBezTo>
                  <a:cubicBezTo>
                    <a:pt x="897" y="3106"/>
                    <a:pt x="860" y="3269"/>
                    <a:pt x="635" y="3369"/>
                  </a:cubicBezTo>
                  <a:cubicBezTo>
                    <a:pt x="448" y="3456"/>
                    <a:pt x="248" y="3481"/>
                    <a:pt x="85" y="3606"/>
                  </a:cubicBezTo>
                  <a:cubicBezTo>
                    <a:pt x="1" y="3691"/>
                    <a:pt x="21" y="3857"/>
                    <a:pt x="158" y="3857"/>
                  </a:cubicBezTo>
                  <a:cubicBezTo>
                    <a:pt x="163" y="3857"/>
                    <a:pt x="167" y="3856"/>
                    <a:pt x="173" y="3856"/>
                  </a:cubicBezTo>
                  <a:cubicBezTo>
                    <a:pt x="435" y="3831"/>
                    <a:pt x="735" y="3719"/>
                    <a:pt x="960" y="3556"/>
                  </a:cubicBezTo>
                  <a:cubicBezTo>
                    <a:pt x="1060" y="3481"/>
                    <a:pt x="1147" y="3381"/>
                    <a:pt x="1197" y="3256"/>
                  </a:cubicBezTo>
                  <a:cubicBezTo>
                    <a:pt x="1247" y="3144"/>
                    <a:pt x="1247" y="3019"/>
                    <a:pt x="1285" y="2906"/>
                  </a:cubicBezTo>
                  <a:cubicBezTo>
                    <a:pt x="1385" y="2594"/>
                    <a:pt x="1772" y="2444"/>
                    <a:pt x="1997" y="2244"/>
                  </a:cubicBezTo>
                  <a:cubicBezTo>
                    <a:pt x="2197" y="2081"/>
                    <a:pt x="2360" y="1869"/>
                    <a:pt x="2372" y="1607"/>
                  </a:cubicBezTo>
                  <a:cubicBezTo>
                    <a:pt x="2397" y="1332"/>
                    <a:pt x="2260" y="1069"/>
                    <a:pt x="2160" y="819"/>
                  </a:cubicBezTo>
                  <a:cubicBezTo>
                    <a:pt x="2035" y="532"/>
                    <a:pt x="1985" y="219"/>
                    <a:pt x="1672" y="94"/>
                  </a:cubicBezTo>
                  <a:cubicBezTo>
                    <a:pt x="1506" y="28"/>
                    <a:pt x="1317" y="0"/>
                    <a:pt x="11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5" name="Google Shape;5985;p16"/>
            <p:cNvSpPr/>
            <p:nvPr/>
          </p:nvSpPr>
          <p:spPr>
            <a:xfrm>
              <a:off x="6764625" y="1965050"/>
              <a:ext cx="61350" cy="55300"/>
            </a:xfrm>
            <a:custGeom>
              <a:avLst/>
              <a:gdLst/>
              <a:ahLst/>
              <a:cxnLst/>
              <a:rect l="l" t="t" r="r" b="b"/>
              <a:pathLst>
                <a:path w="2454" h="2212" extrusionOk="0">
                  <a:moveTo>
                    <a:pt x="2236" y="1"/>
                  </a:moveTo>
                  <a:cubicBezTo>
                    <a:pt x="2223" y="1"/>
                    <a:pt x="2208" y="3"/>
                    <a:pt x="2193" y="7"/>
                  </a:cubicBezTo>
                  <a:cubicBezTo>
                    <a:pt x="1706" y="144"/>
                    <a:pt x="1331" y="469"/>
                    <a:pt x="969" y="807"/>
                  </a:cubicBezTo>
                  <a:cubicBezTo>
                    <a:pt x="781" y="982"/>
                    <a:pt x="594" y="1156"/>
                    <a:pt x="444" y="1356"/>
                  </a:cubicBezTo>
                  <a:cubicBezTo>
                    <a:pt x="369" y="1456"/>
                    <a:pt x="294" y="1556"/>
                    <a:pt x="231" y="1656"/>
                  </a:cubicBezTo>
                  <a:cubicBezTo>
                    <a:pt x="169" y="1756"/>
                    <a:pt x="131" y="1881"/>
                    <a:pt x="69" y="1994"/>
                  </a:cubicBezTo>
                  <a:cubicBezTo>
                    <a:pt x="0" y="2124"/>
                    <a:pt x="118" y="2212"/>
                    <a:pt x="224" y="2212"/>
                  </a:cubicBezTo>
                  <a:cubicBezTo>
                    <a:pt x="290" y="2212"/>
                    <a:pt x="352" y="2176"/>
                    <a:pt x="356" y="2094"/>
                  </a:cubicBezTo>
                  <a:cubicBezTo>
                    <a:pt x="406" y="1644"/>
                    <a:pt x="806" y="1269"/>
                    <a:pt x="1119" y="982"/>
                  </a:cubicBezTo>
                  <a:cubicBezTo>
                    <a:pt x="1456" y="669"/>
                    <a:pt x="1831" y="407"/>
                    <a:pt x="2281" y="294"/>
                  </a:cubicBezTo>
                  <a:cubicBezTo>
                    <a:pt x="2453" y="248"/>
                    <a:pt x="2393" y="1"/>
                    <a:pt x="22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6" name="Google Shape;5986;p16"/>
            <p:cNvSpPr/>
            <p:nvPr/>
          </p:nvSpPr>
          <p:spPr>
            <a:xfrm>
              <a:off x="6628075" y="2014875"/>
              <a:ext cx="169025" cy="72225"/>
            </a:xfrm>
            <a:custGeom>
              <a:avLst/>
              <a:gdLst/>
              <a:ahLst/>
              <a:cxnLst/>
              <a:rect l="l" t="t" r="r" b="b"/>
              <a:pathLst>
                <a:path w="6761" h="2889" extrusionOk="0">
                  <a:moveTo>
                    <a:pt x="5605" y="0"/>
                  </a:moveTo>
                  <a:cubicBezTo>
                    <a:pt x="5518" y="0"/>
                    <a:pt x="5430" y="9"/>
                    <a:pt x="5344" y="26"/>
                  </a:cubicBezTo>
                  <a:cubicBezTo>
                    <a:pt x="4819" y="138"/>
                    <a:pt x="4506" y="576"/>
                    <a:pt x="4106" y="863"/>
                  </a:cubicBezTo>
                  <a:cubicBezTo>
                    <a:pt x="3869" y="1026"/>
                    <a:pt x="3644" y="1075"/>
                    <a:pt x="3357" y="1088"/>
                  </a:cubicBezTo>
                  <a:cubicBezTo>
                    <a:pt x="3094" y="1100"/>
                    <a:pt x="2832" y="1100"/>
                    <a:pt x="2582" y="1163"/>
                  </a:cubicBezTo>
                  <a:cubicBezTo>
                    <a:pt x="2094" y="1313"/>
                    <a:pt x="1707" y="1663"/>
                    <a:pt x="1370" y="2025"/>
                  </a:cubicBezTo>
                  <a:cubicBezTo>
                    <a:pt x="1270" y="2125"/>
                    <a:pt x="1182" y="2225"/>
                    <a:pt x="1082" y="2325"/>
                  </a:cubicBezTo>
                  <a:cubicBezTo>
                    <a:pt x="1007" y="2400"/>
                    <a:pt x="895" y="2550"/>
                    <a:pt x="795" y="2575"/>
                  </a:cubicBezTo>
                  <a:cubicBezTo>
                    <a:pt x="783" y="2578"/>
                    <a:pt x="771" y="2579"/>
                    <a:pt x="759" y="2579"/>
                  </a:cubicBezTo>
                  <a:cubicBezTo>
                    <a:pt x="671" y="2579"/>
                    <a:pt x="586" y="2507"/>
                    <a:pt x="520" y="2463"/>
                  </a:cubicBezTo>
                  <a:cubicBezTo>
                    <a:pt x="432" y="2400"/>
                    <a:pt x="345" y="2363"/>
                    <a:pt x="257" y="2325"/>
                  </a:cubicBezTo>
                  <a:cubicBezTo>
                    <a:pt x="239" y="2320"/>
                    <a:pt x="222" y="2317"/>
                    <a:pt x="206" y="2317"/>
                  </a:cubicBezTo>
                  <a:cubicBezTo>
                    <a:pt x="46" y="2317"/>
                    <a:pt x="0" y="2581"/>
                    <a:pt x="182" y="2638"/>
                  </a:cubicBezTo>
                  <a:cubicBezTo>
                    <a:pt x="388" y="2698"/>
                    <a:pt x="536" y="2888"/>
                    <a:pt x="761" y="2888"/>
                  </a:cubicBezTo>
                  <a:cubicBezTo>
                    <a:pt x="768" y="2888"/>
                    <a:pt x="775" y="2888"/>
                    <a:pt x="782" y="2888"/>
                  </a:cubicBezTo>
                  <a:cubicBezTo>
                    <a:pt x="1032" y="2875"/>
                    <a:pt x="1220" y="2613"/>
                    <a:pt x="1370" y="2438"/>
                  </a:cubicBezTo>
                  <a:cubicBezTo>
                    <a:pt x="1719" y="2075"/>
                    <a:pt x="2069" y="1675"/>
                    <a:pt x="2557" y="1513"/>
                  </a:cubicBezTo>
                  <a:cubicBezTo>
                    <a:pt x="2738" y="1452"/>
                    <a:pt x="2923" y="1442"/>
                    <a:pt x="3108" y="1442"/>
                  </a:cubicBezTo>
                  <a:cubicBezTo>
                    <a:pt x="3203" y="1442"/>
                    <a:pt x="3298" y="1445"/>
                    <a:pt x="3393" y="1445"/>
                  </a:cubicBezTo>
                  <a:cubicBezTo>
                    <a:pt x="3609" y="1445"/>
                    <a:pt x="3824" y="1431"/>
                    <a:pt x="4031" y="1338"/>
                  </a:cubicBezTo>
                  <a:cubicBezTo>
                    <a:pt x="4494" y="1138"/>
                    <a:pt x="4781" y="701"/>
                    <a:pt x="5194" y="438"/>
                  </a:cubicBezTo>
                  <a:cubicBezTo>
                    <a:pt x="5337" y="346"/>
                    <a:pt x="5491" y="303"/>
                    <a:pt x="5643" y="303"/>
                  </a:cubicBezTo>
                  <a:cubicBezTo>
                    <a:pt x="5942" y="303"/>
                    <a:pt x="6232" y="469"/>
                    <a:pt x="6406" y="751"/>
                  </a:cubicBezTo>
                  <a:cubicBezTo>
                    <a:pt x="6438" y="801"/>
                    <a:pt x="6485" y="823"/>
                    <a:pt x="6532" y="823"/>
                  </a:cubicBezTo>
                  <a:cubicBezTo>
                    <a:pt x="6645" y="823"/>
                    <a:pt x="6760" y="696"/>
                    <a:pt x="6681" y="563"/>
                  </a:cubicBezTo>
                  <a:cubicBezTo>
                    <a:pt x="6442" y="200"/>
                    <a:pt x="6031" y="0"/>
                    <a:pt x="56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7" name="Google Shape;5987;p16"/>
            <p:cNvSpPr/>
            <p:nvPr/>
          </p:nvSpPr>
          <p:spPr>
            <a:xfrm>
              <a:off x="6650625" y="1932675"/>
              <a:ext cx="136975" cy="93175"/>
            </a:xfrm>
            <a:custGeom>
              <a:avLst/>
              <a:gdLst/>
              <a:ahLst/>
              <a:cxnLst/>
              <a:rect l="l" t="t" r="r" b="b"/>
              <a:pathLst>
                <a:path w="5479" h="3727" extrusionOk="0">
                  <a:moveTo>
                    <a:pt x="5050" y="0"/>
                  </a:moveTo>
                  <a:cubicBezTo>
                    <a:pt x="5044" y="0"/>
                    <a:pt x="5036" y="1"/>
                    <a:pt x="5029" y="2"/>
                  </a:cubicBezTo>
                  <a:cubicBezTo>
                    <a:pt x="4729" y="52"/>
                    <a:pt x="4641" y="352"/>
                    <a:pt x="4741" y="602"/>
                  </a:cubicBezTo>
                  <a:cubicBezTo>
                    <a:pt x="4791" y="764"/>
                    <a:pt x="4929" y="864"/>
                    <a:pt x="5029" y="989"/>
                  </a:cubicBezTo>
                  <a:cubicBezTo>
                    <a:pt x="5166" y="1152"/>
                    <a:pt x="5154" y="1314"/>
                    <a:pt x="5054" y="1489"/>
                  </a:cubicBezTo>
                  <a:cubicBezTo>
                    <a:pt x="4691" y="2102"/>
                    <a:pt x="4054" y="2439"/>
                    <a:pt x="3392" y="2626"/>
                  </a:cubicBezTo>
                  <a:cubicBezTo>
                    <a:pt x="3297" y="2561"/>
                    <a:pt x="3182" y="2521"/>
                    <a:pt x="3072" y="2521"/>
                  </a:cubicBezTo>
                  <a:cubicBezTo>
                    <a:pt x="2993" y="2521"/>
                    <a:pt x="2917" y="2542"/>
                    <a:pt x="2854" y="2589"/>
                  </a:cubicBezTo>
                  <a:cubicBezTo>
                    <a:pt x="2729" y="2676"/>
                    <a:pt x="2680" y="2839"/>
                    <a:pt x="2592" y="2951"/>
                  </a:cubicBezTo>
                  <a:cubicBezTo>
                    <a:pt x="2480" y="3089"/>
                    <a:pt x="2330" y="3201"/>
                    <a:pt x="2167" y="3264"/>
                  </a:cubicBezTo>
                  <a:cubicBezTo>
                    <a:pt x="2029" y="3313"/>
                    <a:pt x="1886" y="3333"/>
                    <a:pt x="1743" y="3333"/>
                  </a:cubicBezTo>
                  <a:cubicBezTo>
                    <a:pt x="1526" y="3333"/>
                    <a:pt x="1309" y="3287"/>
                    <a:pt x="1105" y="3226"/>
                  </a:cubicBezTo>
                  <a:cubicBezTo>
                    <a:pt x="879" y="3172"/>
                    <a:pt x="659" y="3078"/>
                    <a:pt x="436" y="3078"/>
                  </a:cubicBezTo>
                  <a:cubicBezTo>
                    <a:pt x="351" y="3078"/>
                    <a:pt x="266" y="3092"/>
                    <a:pt x="180" y="3126"/>
                  </a:cubicBezTo>
                  <a:cubicBezTo>
                    <a:pt x="1" y="3194"/>
                    <a:pt x="63" y="3462"/>
                    <a:pt x="222" y="3462"/>
                  </a:cubicBezTo>
                  <a:cubicBezTo>
                    <a:pt x="240" y="3462"/>
                    <a:pt x="260" y="3459"/>
                    <a:pt x="280" y="3451"/>
                  </a:cubicBezTo>
                  <a:cubicBezTo>
                    <a:pt x="343" y="3425"/>
                    <a:pt x="407" y="3415"/>
                    <a:pt x="472" y="3415"/>
                  </a:cubicBezTo>
                  <a:cubicBezTo>
                    <a:pt x="686" y="3415"/>
                    <a:pt x="903" y="3534"/>
                    <a:pt x="1105" y="3601"/>
                  </a:cubicBezTo>
                  <a:cubicBezTo>
                    <a:pt x="1318" y="3679"/>
                    <a:pt x="1538" y="3726"/>
                    <a:pt x="1767" y="3726"/>
                  </a:cubicBezTo>
                  <a:cubicBezTo>
                    <a:pt x="1833" y="3726"/>
                    <a:pt x="1900" y="3722"/>
                    <a:pt x="1967" y="3714"/>
                  </a:cubicBezTo>
                  <a:cubicBezTo>
                    <a:pt x="2255" y="3676"/>
                    <a:pt x="2555" y="3551"/>
                    <a:pt x="2754" y="3326"/>
                  </a:cubicBezTo>
                  <a:cubicBezTo>
                    <a:pt x="2854" y="3214"/>
                    <a:pt x="2929" y="3076"/>
                    <a:pt x="2967" y="2939"/>
                  </a:cubicBezTo>
                  <a:cubicBezTo>
                    <a:pt x="2979" y="2876"/>
                    <a:pt x="2979" y="2776"/>
                    <a:pt x="3067" y="2751"/>
                  </a:cubicBezTo>
                  <a:cubicBezTo>
                    <a:pt x="3092" y="2751"/>
                    <a:pt x="3167" y="2751"/>
                    <a:pt x="3154" y="2789"/>
                  </a:cubicBezTo>
                  <a:cubicBezTo>
                    <a:pt x="3143" y="2893"/>
                    <a:pt x="3217" y="3029"/>
                    <a:pt x="3327" y="3029"/>
                  </a:cubicBezTo>
                  <a:cubicBezTo>
                    <a:pt x="3336" y="3029"/>
                    <a:pt x="3345" y="3028"/>
                    <a:pt x="3354" y="3026"/>
                  </a:cubicBezTo>
                  <a:cubicBezTo>
                    <a:pt x="4042" y="2914"/>
                    <a:pt x="4691" y="2476"/>
                    <a:pt x="5104" y="1927"/>
                  </a:cubicBezTo>
                  <a:cubicBezTo>
                    <a:pt x="5279" y="1689"/>
                    <a:pt x="5479" y="1377"/>
                    <a:pt x="5391" y="1064"/>
                  </a:cubicBezTo>
                  <a:cubicBezTo>
                    <a:pt x="5341" y="914"/>
                    <a:pt x="5229" y="789"/>
                    <a:pt x="5141" y="664"/>
                  </a:cubicBezTo>
                  <a:cubicBezTo>
                    <a:pt x="5079" y="589"/>
                    <a:pt x="4904" y="327"/>
                    <a:pt x="5079" y="265"/>
                  </a:cubicBezTo>
                  <a:cubicBezTo>
                    <a:pt x="5209" y="217"/>
                    <a:pt x="5182" y="0"/>
                    <a:pt x="5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8" name="Google Shape;5988;p16"/>
            <p:cNvSpPr/>
            <p:nvPr/>
          </p:nvSpPr>
          <p:spPr>
            <a:xfrm>
              <a:off x="6657625" y="2019800"/>
              <a:ext cx="73525" cy="21025"/>
            </a:xfrm>
            <a:custGeom>
              <a:avLst/>
              <a:gdLst/>
              <a:ahLst/>
              <a:cxnLst/>
              <a:rect l="l" t="t" r="r" b="b"/>
              <a:pathLst>
                <a:path w="2941" h="841" extrusionOk="0">
                  <a:moveTo>
                    <a:pt x="2774" y="1"/>
                  </a:moveTo>
                  <a:cubicBezTo>
                    <a:pt x="2766" y="1"/>
                    <a:pt x="2758" y="2"/>
                    <a:pt x="2749" y="4"/>
                  </a:cubicBezTo>
                  <a:cubicBezTo>
                    <a:pt x="2549" y="79"/>
                    <a:pt x="2375" y="191"/>
                    <a:pt x="2187" y="316"/>
                  </a:cubicBezTo>
                  <a:cubicBezTo>
                    <a:pt x="2035" y="421"/>
                    <a:pt x="1872" y="505"/>
                    <a:pt x="1678" y="505"/>
                  </a:cubicBezTo>
                  <a:cubicBezTo>
                    <a:pt x="1664" y="505"/>
                    <a:pt x="1651" y="504"/>
                    <a:pt x="1637" y="504"/>
                  </a:cubicBezTo>
                  <a:cubicBezTo>
                    <a:pt x="1425" y="504"/>
                    <a:pt x="1200" y="429"/>
                    <a:pt x="1000" y="366"/>
                  </a:cubicBezTo>
                  <a:cubicBezTo>
                    <a:pt x="750" y="291"/>
                    <a:pt x="500" y="204"/>
                    <a:pt x="263" y="104"/>
                  </a:cubicBezTo>
                  <a:cubicBezTo>
                    <a:pt x="237" y="96"/>
                    <a:pt x="212" y="92"/>
                    <a:pt x="187" y="92"/>
                  </a:cubicBezTo>
                  <a:cubicBezTo>
                    <a:pt x="127" y="92"/>
                    <a:pt x="73" y="117"/>
                    <a:pt x="38" y="179"/>
                  </a:cubicBezTo>
                  <a:cubicBezTo>
                    <a:pt x="0" y="254"/>
                    <a:pt x="25" y="366"/>
                    <a:pt x="113" y="404"/>
                  </a:cubicBezTo>
                  <a:cubicBezTo>
                    <a:pt x="375" y="516"/>
                    <a:pt x="650" y="616"/>
                    <a:pt x="925" y="691"/>
                  </a:cubicBezTo>
                  <a:cubicBezTo>
                    <a:pt x="1162" y="766"/>
                    <a:pt x="1400" y="841"/>
                    <a:pt x="1637" y="841"/>
                  </a:cubicBezTo>
                  <a:cubicBezTo>
                    <a:pt x="1875" y="841"/>
                    <a:pt x="2112" y="754"/>
                    <a:pt x="2300" y="616"/>
                  </a:cubicBezTo>
                  <a:cubicBezTo>
                    <a:pt x="2474" y="479"/>
                    <a:pt x="2637" y="304"/>
                    <a:pt x="2837" y="191"/>
                  </a:cubicBezTo>
                  <a:cubicBezTo>
                    <a:pt x="2941" y="133"/>
                    <a:pt x="2874" y="1"/>
                    <a:pt x="27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9" name="Google Shape;5989;p16"/>
            <p:cNvSpPr/>
            <p:nvPr/>
          </p:nvSpPr>
          <p:spPr>
            <a:xfrm>
              <a:off x="6655225" y="1961025"/>
              <a:ext cx="69000" cy="49950"/>
            </a:xfrm>
            <a:custGeom>
              <a:avLst/>
              <a:gdLst/>
              <a:ahLst/>
              <a:cxnLst/>
              <a:rect l="l" t="t" r="r" b="b"/>
              <a:pathLst>
                <a:path w="2760" h="1998" extrusionOk="0">
                  <a:moveTo>
                    <a:pt x="2615" y="0"/>
                  </a:moveTo>
                  <a:cubicBezTo>
                    <a:pt x="2605" y="0"/>
                    <a:pt x="2594" y="2"/>
                    <a:pt x="2583" y="5"/>
                  </a:cubicBezTo>
                  <a:cubicBezTo>
                    <a:pt x="2446" y="55"/>
                    <a:pt x="2283" y="118"/>
                    <a:pt x="2183" y="218"/>
                  </a:cubicBezTo>
                  <a:cubicBezTo>
                    <a:pt x="2071" y="343"/>
                    <a:pt x="2008" y="518"/>
                    <a:pt x="2008" y="680"/>
                  </a:cubicBezTo>
                  <a:cubicBezTo>
                    <a:pt x="2008" y="843"/>
                    <a:pt x="2071" y="993"/>
                    <a:pt x="2108" y="1143"/>
                  </a:cubicBezTo>
                  <a:cubicBezTo>
                    <a:pt x="2146" y="1305"/>
                    <a:pt x="2021" y="1405"/>
                    <a:pt x="1908" y="1492"/>
                  </a:cubicBezTo>
                  <a:cubicBezTo>
                    <a:pt x="1714" y="1622"/>
                    <a:pt x="1480" y="1696"/>
                    <a:pt x="1249" y="1696"/>
                  </a:cubicBezTo>
                  <a:cubicBezTo>
                    <a:pt x="1168" y="1696"/>
                    <a:pt x="1087" y="1687"/>
                    <a:pt x="1008" y="1667"/>
                  </a:cubicBezTo>
                  <a:cubicBezTo>
                    <a:pt x="800" y="1622"/>
                    <a:pt x="599" y="1479"/>
                    <a:pt x="390" y="1479"/>
                  </a:cubicBezTo>
                  <a:cubicBezTo>
                    <a:pt x="310" y="1479"/>
                    <a:pt x="229" y="1500"/>
                    <a:pt x="146" y="1555"/>
                  </a:cubicBezTo>
                  <a:cubicBezTo>
                    <a:pt x="1" y="1644"/>
                    <a:pt x="86" y="1864"/>
                    <a:pt x="240" y="1864"/>
                  </a:cubicBezTo>
                  <a:cubicBezTo>
                    <a:pt x="258" y="1864"/>
                    <a:pt x="277" y="1861"/>
                    <a:pt x="296" y="1855"/>
                  </a:cubicBezTo>
                  <a:cubicBezTo>
                    <a:pt x="327" y="1845"/>
                    <a:pt x="359" y="1842"/>
                    <a:pt x="392" y="1842"/>
                  </a:cubicBezTo>
                  <a:cubicBezTo>
                    <a:pt x="489" y="1842"/>
                    <a:pt x="590" y="1877"/>
                    <a:pt x="683" y="1905"/>
                  </a:cubicBezTo>
                  <a:cubicBezTo>
                    <a:pt x="833" y="1942"/>
                    <a:pt x="971" y="1980"/>
                    <a:pt x="1133" y="1992"/>
                  </a:cubicBezTo>
                  <a:cubicBezTo>
                    <a:pt x="1173" y="1995"/>
                    <a:pt x="1212" y="1997"/>
                    <a:pt x="1251" y="1997"/>
                  </a:cubicBezTo>
                  <a:cubicBezTo>
                    <a:pt x="1524" y="1997"/>
                    <a:pt x="1791" y="1922"/>
                    <a:pt x="2021" y="1780"/>
                  </a:cubicBezTo>
                  <a:cubicBezTo>
                    <a:pt x="2296" y="1605"/>
                    <a:pt x="2508" y="1367"/>
                    <a:pt x="2483" y="1018"/>
                  </a:cubicBezTo>
                  <a:cubicBezTo>
                    <a:pt x="2471" y="880"/>
                    <a:pt x="2408" y="730"/>
                    <a:pt x="2408" y="580"/>
                  </a:cubicBezTo>
                  <a:cubicBezTo>
                    <a:pt x="2421" y="443"/>
                    <a:pt x="2508" y="255"/>
                    <a:pt x="2645" y="205"/>
                  </a:cubicBezTo>
                  <a:cubicBezTo>
                    <a:pt x="2759" y="160"/>
                    <a:pt x="2718" y="0"/>
                    <a:pt x="2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0" name="Google Shape;5990;p16"/>
            <p:cNvSpPr/>
            <p:nvPr/>
          </p:nvSpPr>
          <p:spPr>
            <a:xfrm>
              <a:off x="6665425" y="1962175"/>
              <a:ext cx="36900" cy="42500"/>
            </a:xfrm>
            <a:custGeom>
              <a:avLst/>
              <a:gdLst/>
              <a:ahLst/>
              <a:cxnLst/>
              <a:rect l="l" t="t" r="r" b="b"/>
              <a:pathLst>
                <a:path w="1476" h="1700" extrusionOk="0">
                  <a:moveTo>
                    <a:pt x="1048" y="0"/>
                  </a:moveTo>
                  <a:cubicBezTo>
                    <a:pt x="1037" y="0"/>
                    <a:pt x="1025" y="3"/>
                    <a:pt x="1013" y="9"/>
                  </a:cubicBezTo>
                  <a:cubicBezTo>
                    <a:pt x="750" y="109"/>
                    <a:pt x="488" y="247"/>
                    <a:pt x="300" y="459"/>
                  </a:cubicBezTo>
                  <a:cubicBezTo>
                    <a:pt x="126" y="659"/>
                    <a:pt x="13" y="934"/>
                    <a:pt x="1" y="1197"/>
                  </a:cubicBezTo>
                  <a:cubicBezTo>
                    <a:pt x="1" y="1321"/>
                    <a:pt x="26" y="1459"/>
                    <a:pt x="113" y="1571"/>
                  </a:cubicBezTo>
                  <a:cubicBezTo>
                    <a:pt x="198" y="1667"/>
                    <a:pt x="319" y="1699"/>
                    <a:pt x="437" y="1699"/>
                  </a:cubicBezTo>
                  <a:cubicBezTo>
                    <a:pt x="459" y="1699"/>
                    <a:pt x="480" y="1698"/>
                    <a:pt x="500" y="1696"/>
                  </a:cubicBezTo>
                  <a:cubicBezTo>
                    <a:pt x="650" y="1696"/>
                    <a:pt x="788" y="1684"/>
                    <a:pt x="925" y="1684"/>
                  </a:cubicBezTo>
                  <a:cubicBezTo>
                    <a:pt x="1050" y="1671"/>
                    <a:pt x="1175" y="1646"/>
                    <a:pt x="1275" y="1559"/>
                  </a:cubicBezTo>
                  <a:cubicBezTo>
                    <a:pt x="1475" y="1371"/>
                    <a:pt x="1463" y="1034"/>
                    <a:pt x="1288" y="834"/>
                  </a:cubicBezTo>
                  <a:cubicBezTo>
                    <a:pt x="1251" y="783"/>
                    <a:pt x="1184" y="744"/>
                    <a:pt x="1117" y="744"/>
                  </a:cubicBezTo>
                  <a:cubicBezTo>
                    <a:pt x="1070" y="744"/>
                    <a:pt x="1024" y="763"/>
                    <a:pt x="988" y="809"/>
                  </a:cubicBezTo>
                  <a:lnTo>
                    <a:pt x="975" y="809"/>
                  </a:lnTo>
                  <a:cubicBezTo>
                    <a:pt x="875" y="834"/>
                    <a:pt x="825" y="947"/>
                    <a:pt x="838" y="1034"/>
                  </a:cubicBezTo>
                  <a:cubicBezTo>
                    <a:pt x="863" y="1134"/>
                    <a:pt x="950" y="1184"/>
                    <a:pt x="1038" y="1184"/>
                  </a:cubicBezTo>
                  <a:lnTo>
                    <a:pt x="1088" y="1184"/>
                  </a:lnTo>
                  <a:cubicBezTo>
                    <a:pt x="1113" y="1222"/>
                    <a:pt x="1125" y="1271"/>
                    <a:pt x="1125" y="1321"/>
                  </a:cubicBezTo>
                  <a:cubicBezTo>
                    <a:pt x="1107" y="1406"/>
                    <a:pt x="1046" y="1427"/>
                    <a:pt x="974" y="1427"/>
                  </a:cubicBezTo>
                  <a:cubicBezTo>
                    <a:pt x="950" y="1427"/>
                    <a:pt x="925" y="1425"/>
                    <a:pt x="900" y="1421"/>
                  </a:cubicBezTo>
                  <a:cubicBezTo>
                    <a:pt x="775" y="1409"/>
                    <a:pt x="638" y="1396"/>
                    <a:pt x="500" y="1371"/>
                  </a:cubicBezTo>
                  <a:cubicBezTo>
                    <a:pt x="463" y="1359"/>
                    <a:pt x="425" y="1346"/>
                    <a:pt x="400" y="1321"/>
                  </a:cubicBezTo>
                  <a:cubicBezTo>
                    <a:pt x="400" y="1324"/>
                    <a:pt x="400" y="1325"/>
                    <a:pt x="399" y="1325"/>
                  </a:cubicBezTo>
                  <a:cubicBezTo>
                    <a:pt x="396" y="1325"/>
                    <a:pt x="388" y="1309"/>
                    <a:pt x="388" y="1309"/>
                  </a:cubicBezTo>
                  <a:cubicBezTo>
                    <a:pt x="375" y="1296"/>
                    <a:pt x="375" y="1259"/>
                    <a:pt x="375" y="1259"/>
                  </a:cubicBezTo>
                  <a:cubicBezTo>
                    <a:pt x="338" y="1059"/>
                    <a:pt x="475" y="822"/>
                    <a:pt x="575" y="647"/>
                  </a:cubicBezTo>
                  <a:cubicBezTo>
                    <a:pt x="688" y="447"/>
                    <a:pt x="850" y="272"/>
                    <a:pt x="1063" y="184"/>
                  </a:cubicBezTo>
                  <a:cubicBezTo>
                    <a:pt x="1161" y="140"/>
                    <a:pt x="1125" y="0"/>
                    <a:pt x="1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1" name="Google Shape;5991;p16"/>
            <p:cNvSpPr/>
            <p:nvPr/>
          </p:nvSpPr>
          <p:spPr>
            <a:xfrm>
              <a:off x="6695575" y="2086675"/>
              <a:ext cx="94300" cy="43850"/>
            </a:xfrm>
            <a:custGeom>
              <a:avLst/>
              <a:gdLst/>
              <a:ahLst/>
              <a:cxnLst/>
              <a:rect l="l" t="t" r="r" b="b"/>
              <a:pathLst>
                <a:path w="3772" h="1754" extrusionOk="0">
                  <a:moveTo>
                    <a:pt x="167" y="0"/>
                  </a:moveTo>
                  <a:cubicBezTo>
                    <a:pt x="59" y="0"/>
                    <a:pt x="1" y="135"/>
                    <a:pt x="82" y="215"/>
                  </a:cubicBezTo>
                  <a:cubicBezTo>
                    <a:pt x="432" y="578"/>
                    <a:pt x="832" y="915"/>
                    <a:pt x="1256" y="1190"/>
                  </a:cubicBezTo>
                  <a:cubicBezTo>
                    <a:pt x="1481" y="1328"/>
                    <a:pt x="1719" y="1440"/>
                    <a:pt x="1956" y="1540"/>
                  </a:cubicBezTo>
                  <a:cubicBezTo>
                    <a:pt x="2148" y="1624"/>
                    <a:pt x="2385" y="1753"/>
                    <a:pt x="2602" y="1753"/>
                  </a:cubicBezTo>
                  <a:cubicBezTo>
                    <a:pt x="2612" y="1753"/>
                    <a:pt x="2621" y="1753"/>
                    <a:pt x="2631" y="1753"/>
                  </a:cubicBezTo>
                  <a:cubicBezTo>
                    <a:pt x="2706" y="1753"/>
                    <a:pt x="2744" y="1653"/>
                    <a:pt x="2681" y="1603"/>
                  </a:cubicBezTo>
                  <a:cubicBezTo>
                    <a:pt x="2506" y="1465"/>
                    <a:pt x="2244" y="1403"/>
                    <a:pt x="2044" y="1315"/>
                  </a:cubicBezTo>
                  <a:cubicBezTo>
                    <a:pt x="1831" y="1203"/>
                    <a:pt x="1619" y="1090"/>
                    <a:pt x="1406" y="965"/>
                  </a:cubicBezTo>
                  <a:cubicBezTo>
                    <a:pt x="1106" y="790"/>
                    <a:pt x="832" y="578"/>
                    <a:pt x="569" y="340"/>
                  </a:cubicBezTo>
                  <a:lnTo>
                    <a:pt x="569" y="340"/>
                  </a:lnTo>
                  <a:cubicBezTo>
                    <a:pt x="1019" y="478"/>
                    <a:pt x="1456" y="690"/>
                    <a:pt x="1856" y="903"/>
                  </a:cubicBezTo>
                  <a:cubicBezTo>
                    <a:pt x="2444" y="1215"/>
                    <a:pt x="3056" y="1440"/>
                    <a:pt x="3656" y="1703"/>
                  </a:cubicBezTo>
                  <a:cubicBezTo>
                    <a:pt x="3667" y="1708"/>
                    <a:pt x="3678" y="1711"/>
                    <a:pt x="3688" y="1711"/>
                  </a:cubicBezTo>
                  <a:cubicBezTo>
                    <a:pt x="3743" y="1711"/>
                    <a:pt x="3771" y="1634"/>
                    <a:pt x="3718" y="1603"/>
                  </a:cubicBezTo>
                  <a:cubicBezTo>
                    <a:pt x="3131" y="1240"/>
                    <a:pt x="2594" y="840"/>
                    <a:pt x="1981" y="540"/>
                  </a:cubicBezTo>
                  <a:cubicBezTo>
                    <a:pt x="1406" y="253"/>
                    <a:pt x="819" y="103"/>
                    <a:pt x="194" y="3"/>
                  </a:cubicBezTo>
                  <a:cubicBezTo>
                    <a:pt x="185" y="1"/>
                    <a:pt x="176" y="0"/>
                    <a:pt x="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2" name="Google Shape;5992;p16"/>
            <p:cNvSpPr/>
            <p:nvPr/>
          </p:nvSpPr>
          <p:spPr>
            <a:xfrm>
              <a:off x="6828725" y="1889300"/>
              <a:ext cx="39800" cy="51825"/>
            </a:xfrm>
            <a:custGeom>
              <a:avLst/>
              <a:gdLst/>
              <a:ahLst/>
              <a:cxnLst/>
              <a:rect l="l" t="t" r="r" b="b"/>
              <a:pathLst>
                <a:path w="1592" h="2073" extrusionOk="0">
                  <a:moveTo>
                    <a:pt x="1316" y="0"/>
                  </a:moveTo>
                  <a:cubicBezTo>
                    <a:pt x="1129" y="687"/>
                    <a:pt x="754" y="1312"/>
                    <a:pt x="154" y="1737"/>
                  </a:cubicBezTo>
                  <a:cubicBezTo>
                    <a:pt x="0" y="1850"/>
                    <a:pt x="99" y="2072"/>
                    <a:pt x="243" y="2072"/>
                  </a:cubicBezTo>
                  <a:cubicBezTo>
                    <a:pt x="275" y="2072"/>
                    <a:pt x="308" y="2062"/>
                    <a:pt x="342" y="2037"/>
                  </a:cubicBezTo>
                  <a:cubicBezTo>
                    <a:pt x="1004" y="1612"/>
                    <a:pt x="1404" y="925"/>
                    <a:pt x="1591" y="188"/>
                  </a:cubicBezTo>
                  <a:cubicBezTo>
                    <a:pt x="1479" y="163"/>
                    <a:pt x="1391" y="100"/>
                    <a:pt x="13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3" name="Google Shape;5993;p16"/>
            <p:cNvSpPr/>
            <p:nvPr/>
          </p:nvSpPr>
          <p:spPr>
            <a:xfrm>
              <a:off x="6483425" y="1590600"/>
              <a:ext cx="262950" cy="135625"/>
            </a:xfrm>
            <a:custGeom>
              <a:avLst/>
              <a:gdLst/>
              <a:ahLst/>
              <a:cxnLst/>
              <a:rect l="l" t="t" r="r" b="b"/>
              <a:pathLst>
                <a:path w="10518" h="5425" extrusionOk="0">
                  <a:moveTo>
                    <a:pt x="1157" y="0"/>
                  </a:moveTo>
                  <a:cubicBezTo>
                    <a:pt x="1068" y="0"/>
                    <a:pt x="975" y="25"/>
                    <a:pt x="882" y="76"/>
                  </a:cubicBezTo>
                  <a:cubicBezTo>
                    <a:pt x="582" y="226"/>
                    <a:pt x="470" y="526"/>
                    <a:pt x="457" y="851"/>
                  </a:cubicBezTo>
                  <a:cubicBezTo>
                    <a:pt x="445" y="1276"/>
                    <a:pt x="545" y="1713"/>
                    <a:pt x="145" y="2001"/>
                  </a:cubicBezTo>
                  <a:cubicBezTo>
                    <a:pt x="0" y="2104"/>
                    <a:pt x="95" y="2319"/>
                    <a:pt x="238" y="2319"/>
                  </a:cubicBezTo>
                  <a:cubicBezTo>
                    <a:pt x="268" y="2319"/>
                    <a:pt x="300" y="2310"/>
                    <a:pt x="332" y="2288"/>
                  </a:cubicBezTo>
                  <a:cubicBezTo>
                    <a:pt x="720" y="2038"/>
                    <a:pt x="882" y="1663"/>
                    <a:pt x="870" y="1226"/>
                  </a:cubicBezTo>
                  <a:cubicBezTo>
                    <a:pt x="870" y="1026"/>
                    <a:pt x="820" y="801"/>
                    <a:pt x="895" y="614"/>
                  </a:cubicBezTo>
                  <a:cubicBezTo>
                    <a:pt x="932" y="514"/>
                    <a:pt x="1045" y="376"/>
                    <a:pt x="1170" y="376"/>
                  </a:cubicBezTo>
                  <a:cubicBezTo>
                    <a:pt x="1332" y="376"/>
                    <a:pt x="1370" y="664"/>
                    <a:pt x="1407" y="789"/>
                  </a:cubicBezTo>
                  <a:cubicBezTo>
                    <a:pt x="1470" y="1001"/>
                    <a:pt x="1507" y="1226"/>
                    <a:pt x="1557" y="1438"/>
                  </a:cubicBezTo>
                  <a:cubicBezTo>
                    <a:pt x="1645" y="1826"/>
                    <a:pt x="1745" y="2213"/>
                    <a:pt x="2019" y="2513"/>
                  </a:cubicBezTo>
                  <a:cubicBezTo>
                    <a:pt x="2144" y="2651"/>
                    <a:pt x="2294" y="2763"/>
                    <a:pt x="2469" y="2838"/>
                  </a:cubicBezTo>
                  <a:cubicBezTo>
                    <a:pt x="2644" y="2926"/>
                    <a:pt x="2844" y="2963"/>
                    <a:pt x="3019" y="3063"/>
                  </a:cubicBezTo>
                  <a:cubicBezTo>
                    <a:pt x="3369" y="3263"/>
                    <a:pt x="3594" y="3625"/>
                    <a:pt x="3869" y="3900"/>
                  </a:cubicBezTo>
                  <a:cubicBezTo>
                    <a:pt x="4169" y="4200"/>
                    <a:pt x="4494" y="4363"/>
                    <a:pt x="4906" y="4475"/>
                  </a:cubicBezTo>
                  <a:cubicBezTo>
                    <a:pt x="5344" y="4575"/>
                    <a:pt x="5793" y="4650"/>
                    <a:pt x="6231" y="4725"/>
                  </a:cubicBezTo>
                  <a:cubicBezTo>
                    <a:pt x="7143" y="4888"/>
                    <a:pt x="8068" y="5087"/>
                    <a:pt x="9005" y="5187"/>
                  </a:cubicBezTo>
                  <a:cubicBezTo>
                    <a:pt x="9505" y="5237"/>
                    <a:pt x="10017" y="5312"/>
                    <a:pt x="10517" y="5425"/>
                  </a:cubicBezTo>
                  <a:cubicBezTo>
                    <a:pt x="10505" y="5412"/>
                    <a:pt x="10492" y="5400"/>
                    <a:pt x="10480" y="5387"/>
                  </a:cubicBezTo>
                  <a:cubicBezTo>
                    <a:pt x="10380" y="5300"/>
                    <a:pt x="10330" y="5162"/>
                    <a:pt x="10342" y="5025"/>
                  </a:cubicBezTo>
                  <a:cubicBezTo>
                    <a:pt x="10305" y="5025"/>
                    <a:pt x="10267" y="5012"/>
                    <a:pt x="10230" y="5000"/>
                  </a:cubicBezTo>
                  <a:cubicBezTo>
                    <a:pt x="9742" y="4912"/>
                    <a:pt x="9268" y="4800"/>
                    <a:pt x="8780" y="4725"/>
                  </a:cubicBezTo>
                  <a:cubicBezTo>
                    <a:pt x="7805" y="4563"/>
                    <a:pt x="6818" y="4400"/>
                    <a:pt x="5831" y="4275"/>
                  </a:cubicBezTo>
                  <a:cubicBezTo>
                    <a:pt x="5394" y="4213"/>
                    <a:pt x="4944" y="4175"/>
                    <a:pt x="4556" y="3950"/>
                  </a:cubicBezTo>
                  <a:cubicBezTo>
                    <a:pt x="4169" y="3725"/>
                    <a:pt x="3931" y="3313"/>
                    <a:pt x="3632" y="3001"/>
                  </a:cubicBezTo>
                  <a:cubicBezTo>
                    <a:pt x="3482" y="2851"/>
                    <a:pt x="3307" y="2713"/>
                    <a:pt x="3107" y="2626"/>
                  </a:cubicBezTo>
                  <a:cubicBezTo>
                    <a:pt x="2932" y="2538"/>
                    <a:pt x="2732" y="2501"/>
                    <a:pt x="2557" y="2413"/>
                  </a:cubicBezTo>
                  <a:cubicBezTo>
                    <a:pt x="2194" y="2238"/>
                    <a:pt x="2019" y="1863"/>
                    <a:pt x="1907" y="1501"/>
                  </a:cubicBezTo>
                  <a:cubicBezTo>
                    <a:pt x="1782" y="1139"/>
                    <a:pt x="1745" y="739"/>
                    <a:pt x="1632" y="376"/>
                  </a:cubicBezTo>
                  <a:cubicBezTo>
                    <a:pt x="1553" y="139"/>
                    <a:pt x="1368"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4" name="Google Shape;5994;p16"/>
            <p:cNvSpPr/>
            <p:nvPr/>
          </p:nvSpPr>
          <p:spPr>
            <a:xfrm>
              <a:off x="6470175" y="1615825"/>
              <a:ext cx="41975" cy="149850"/>
            </a:xfrm>
            <a:custGeom>
              <a:avLst/>
              <a:gdLst/>
              <a:ahLst/>
              <a:cxnLst/>
              <a:rect l="l" t="t" r="r" b="b"/>
              <a:pathLst>
                <a:path w="1679" h="5994" extrusionOk="0">
                  <a:moveTo>
                    <a:pt x="953" y="1"/>
                  </a:moveTo>
                  <a:cubicBezTo>
                    <a:pt x="648" y="1"/>
                    <a:pt x="351" y="163"/>
                    <a:pt x="200" y="454"/>
                  </a:cubicBezTo>
                  <a:cubicBezTo>
                    <a:pt x="0" y="829"/>
                    <a:pt x="63" y="1292"/>
                    <a:pt x="225" y="1667"/>
                  </a:cubicBezTo>
                  <a:cubicBezTo>
                    <a:pt x="425" y="2091"/>
                    <a:pt x="762" y="2479"/>
                    <a:pt x="800" y="2954"/>
                  </a:cubicBezTo>
                  <a:cubicBezTo>
                    <a:pt x="825" y="3179"/>
                    <a:pt x="775" y="3354"/>
                    <a:pt x="575" y="3466"/>
                  </a:cubicBezTo>
                  <a:cubicBezTo>
                    <a:pt x="375" y="3591"/>
                    <a:pt x="213" y="3679"/>
                    <a:pt x="138" y="3903"/>
                  </a:cubicBezTo>
                  <a:cubicBezTo>
                    <a:pt x="125" y="3966"/>
                    <a:pt x="150" y="4041"/>
                    <a:pt x="200" y="4091"/>
                  </a:cubicBezTo>
                  <a:cubicBezTo>
                    <a:pt x="462" y="4341"/>
                    <a:pt x="687" y="4628"/>
                    <a:pt x="862" y="4941"/>
                  </a:cubicBezTo>
                  <a:cubicBezTo>
                    <a:pt x="962" y="5091"/>
                    <a:pt x="1037" y="5266"/>
                    <a:pt x="1112" y="5441"/>
                  </a:cubicBezTo>
                  <a:cubicBezTo>
                    <a:pt x="1175" y="5591"/>
                    <a:pt x="1225" y="5753"/>
                    <a:pt x="1300" y="5903"/>
                  </a:cubicBezTo>
                  <a:cubicBezTo>
                    <a:pt x="1332" y="5966"/>
                    <a:pt x="1391" y="5994"/>
                    <a:pt x="1453" y="5994"/>
                  </a:cubicBezTo>
                  <a:cubicBezTo>
                    <a:pt x="1562" y="5994"/>
                    <a:pt x="1678" y="5910"/>
                    <a:pt x="1662" y="5790"/>
                  </a:cubicBezTo>
                  <a:cubicBezTo>
                    <a:pt x="1612" y="5416"/>
                    <a:pt x="1387" y="5041"/>
                    <a:pt x="1200" y="4716"/>
                  </a:cubicBezTo>
                  <a:cubicBezTo>
                    <a:pt x="1012" y="4441"/>
                    <a:pt x="812" y="4178"/>
                    <a:pt x="587" y="3941"/>
                  </a:cubicBezTo>
                  <a:cubicBezTo>
                    <a:pt x="700" y="3841"/>
                    <a:pt x="875" y="3791"/>
                    <a:pt x="975" y="3691"/>
                  </a:cubicBezTo>
                  <a:cubicBezTo>
                    <a:pt x="1100" y="3566"/>
                    <a:pt x="1175" y="3404"/>
                    <a:pt x="1200" y="3229"/>
                  </a:cubicBezTo>
                  <a:cubicBezTo>
                    <a:pt x="1250" y="2816"/>
                    <a:pt x="1075" y="2479"/>
                    <a:pt x="875" y="2141"/>
                  </a:cubicBezTo>
                  <a:cubicBezTo>
                    <a:pt x="662" y="1779"/>
                    <a:pt x="400" y="1404"/>
                    <a:pt x="400" y="967"/>
                  </a:cubicBezTo>
                  <a:cubicBezTo>
                    <a:pt x="411" y="615"/>
                    <a:pt x="625" y="312"/>
                    <a:pt x="965" y="312"/>
                  </a:cubicBezTo>
                  <a:cubicBezTo>
                    <a:pt x="1012" y="312"/>
                    <a:pt x="1061" y="317"/>
                    <a:pt x="1112" y="329"/>
                  </a:cubicBezTo>
                  <a:cubicBezTo>
                    <a:pt x="1128" y="333"/>
                    <a:pt x="1142" y="335"/>
                    <a:pt x="1156" y="335"/>
                  </a:cubicBezTo>
                  <a:cubicBezTo>
                    <a:pt x="1320" y="335"/>
                    <a:pt x="1359" y="76"/>
                    <a:pt x="1175" y="30"/>
                  </a:cubicBezTo>
                  <a:cubicBezTo>
                    <a:pt x="1102" y="10"/>
                    <a:pt x="1027" y="1"/>
                    <a:pt x="9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5" name="Google Shape;5995;p16"/>
            <p:cNvSpPr/>
            <p:nvPr/>
          </p:nvSpPr>
          <p:spPr>
            <a:xfrm>
              <a:off x="6499225" y="1720850"/>
              <a:ext cx="146550" cy="249075"/>
            </a:xfrm>
            <a:custGeom>
              <a:avLst/>
              <a:gdLst/>
              <a:ahLst/>
              <a:cxnLst/>
              <a:rect l="l" t="t" r="r" b="b"/>
              <a:pathLst>
                <a:path w="5862" h="9963" extrusionOk="0">
                  <a:moveTo>
                    <a:pt x="2111" y="0"/>
                  </a:moveTo>
                  <a:cubicBezTo>
                    <a:pt x="2016" y="0"/>
                    <a:pt x="1914" y="91"/>
                    <a:pt x="1937" y="215"/>
                  </a:cubicBezTo>
                  <a:cubicBezTo>
                    <a:pt x="2012" y="640"/>
                    <a:pt x="1562" y="902"/>
                    <a:pt x="1237" y="1040"/>
                  </a:cubicBezTo>
                  <a:cubicBezTo>
                    <a:pt x="963" y="1165"/>
                    <a:pt x="363" y="1202"/>
                    <a:pt x="475" y="1639"/>
                  </a:cubicBezTo>
                  <a:cubicBezTo>
                    <a:pt x="513" y="1789"/>
                    <a:pt x="588" y="1877"/>
                    <a:pt x="488" y="2027"/>
                  </a:cubicBezTo>
                  <a:cubicBezTo>
                    <a:pt x="388" y="2177"/>
                    <a:pt x="263" y="2302"/>
                    <a:pt x="175" y="2439"/>
                  </a:cubicBezTo>
                  <a:cubicBezTo>
                    <a:pt x="0" y="2714"/>
                    <a:pt x="50" y="3039"/>
                    <a:pt x="150" y="3339"/>
                  </a:cubicBezTo>
                  <a:cubicBezTo>
                    <a:pt x="250" y="3601"/>
                    <a:pt x="388" y="3851"/>
                    <a:pt x="500" y="4114"/>
                  </a:cubicBezTo>
                  <a:cubicBezTo>
                    <a:pt x="638" y="4414"/>
                    <a:pt x="688" y="4739"/>
                    <a:pt x="725" y="5064"/>
                  </a:cubicBezTo>
                  <a:cubicBezTo>
                    <a:pt x="775" y="5426"/>
                    <a:pt x="813" y="5763"/>
                    <a:pt x="1000" y="6088"/>
                  </a:cubicBezTo>
                  <a:cubicBezTo>
                    <a:pt x="1187" y="6401"/>
                    <a:pt x="1462" y="6638"/>
                    <a:pt x="1737" y="6851"/>
                  </a:cubicBezTo>
                  <a:cubicBezTo>
                    <a:pt x="2050" y="7088"/>
                    <a:pt x="2387" y="7300"/>
                    <a:pt x="2687" y="7563"/>
                  </a:cubicBezTo>
                  <a:cubicBezTo>
                    <a:pt x="2975" y="7813"/>
                    <a:pt x="3249" y="8088"/>
                    <a:pt x="3512" y="8375"/>
                  </a:cubicBezTo>
                  <a:cubicBezTo>
                    <a:pt x="4049" y="8925"/>
                    <a:pt x="4624" y="9475"/>
                    <a:pt x="5336" y="9825"/>
                  </a:cubicBezTo>
                  <a:cubicBezTo>
                    <a:pt x="5436" y="9875"/>
                    <a:pt x="5549" y="9925"/>
                    <a:pt x="5661" y="9962"/>
                  </a:cubicBezTo>
                  <a:cubicBezTo>
                    <a:pt x="5674" y="9925"/>
                    <a:pt x="5686" y="9887"/>
                    <a:pt x="5711" y="9850"/>
                  </a:cubicBezTo>
                  <a:cubicBezTo>
                    <a:pt x="5749" y="9787"/>
                    <a:pt x="5799" y="9750"/>
                    <a:pt x="5861" y="9700"/>
                  </a:cubicBezTo>
                  <a:cubicBezTo>
                    <a:pt x="5836" y="9700"/>
                    <a:pt x="5824" y="9687"/>
                    <a:pt x="5811" y="9687"/>
                  </a:cubicBezTo>
                  <a:cubicBezTo>
                    <a:pt x="5461" y="9537"/>
                    <a:pt x="5136" y="9312"/>
                    <a:pt x="4849" y="9062"/>
                  </a:cubicBezTo>
                  <a:cubicBezTo>
                    <a:pt x="4274" y="8550"/>
                    <a:pt x="3762" y="7963"/>
                    <a:pt x="3174" y="7475"/>
                  </a:cubicBezTo>
                  <a:cubicBezTo>
                    <a:pt x="2612" y="7013"/>
                    <a:pt x="1912" y="6688"/>
                    <a:pt x="1450" y="6138"/>
                  </a:cubicBezTo>
                  <a:cubicBezTo>
                    <a:pt x="1200" y="5838"/>
                    <a:pt x="1113" y="5526"/>
                    <a:pt x="1088" y="5151"/>
                  </a:cubicBezTo>
                  <a:cubicBezTo>
                    <a:pt x="1088" y="4964"/>
                    <a:pt x="1113" y="4789"/>
                    <a:pt x="1088" y="4614"/>
                  </a:cubicBezTo>
                  <a:cubicBezTo>
                    <a:pt x="1063" y="4464"/>
                    <a:pt x="1025" y="4314"/>
                    <a:pt x="975" y="4176"/>
                  </a:cubicBezTo>
                  <a:cubicBezTo>
                    <a:pt x="863" y="3901"/>
                    <a:pt x="700" y="3664"/>
                    <a:pt x="563" y="3414"/>
                  </a:cubicBezTo>
                  <a:cubicBezTo>
                    <a:pt x="500" y="3314"/>
                    <a:pt x="450" y="3177"/>
                    <a:pt x="425" y="3052"/>
                  </a:cubicBezTo>
                  <a:cubicBezTo>
                    <a:pt x="413" y="2952"/>
                    <a:pt x="463" y="2839"/>
                    <a:pt x="500" y="2739"/>
                  </a:cubicBezTo>
                  <a:cubicBezTo>
                    <a:pt x="613" y="2477"/>
                    <a:pt x="863" y="2314"/>
                    <a:pt x="913" y="2014"/>
                  </a:cubicBezTo>
                  <a:cubicBezTo>
                    <a:pt x="925" y="1864"/>
                    <a:pt x="875" y="1739"/>
                    <a:pt x="800" y="1614"/>
                  </a:cubicBezTo>
                  <a:cubicBezTo>
                    <a:pt x="750" y="1527"/>
                    <a:pt x="738" y="1502"/>
                    <a:pt x="850" y="1477"/>
                  </a:cubicBezTo>
                  <a:cubicBezTo>
                    <a:pt x="938" y="1452"/>
                    <a:pt x="1038" y="1440"/>
                    <a:pt x="1125" y="1427"/>
                  </a:cubicBezTo>
                  <a:cubicBezTo>
                    <a:pt x="1487" y="1365"/>
                    <a:pt x="1825" y="1252"/>
                    <a:pt x="2050" y="965"/>
                  </a:cubicBezTo>
                  <a:cubicBezTo>
                    <a:pt x="2250" y="715"/>
                    <a:pt x="2337" y="415"/>
                    <a:pt x="2250" y="115"/>
                  </a:cubicBezTo>
                  <a:cubicBezTo>
                    <a:pt x="2226" y="34"/>
                    <a:pt x="2170" y="0"/>
                    <a:pt x="2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6" name="Google Shape;5996;p16"/>
            <p:cNvSpPr/>
            <p:nvPr/>
          </p:nvSpPr>
          <p:spPr>
            <a:xfrm>
              <a:off x="6546850" y="1722200"/>
              <a:ext cx="102050" cy="245250"/>
            </a:xfrm>
            <a:custGeom>
              <a:avLst/>
              <a:gdLst/>
              <a:ahLst/>
              <a:cxnLst/>
              <a:rect l="l" t="t" r="r" b="b"/>
              <a:pathLst>
                <a:path w="4082" h="9810" extrusionOk="0">
                  <a:moveTo>
                    <a:pt x="269" y="0"/>
                  </a:moveTo>
                  <a:cubicBezTo>
                    <a:pt x="103" y="0"/>
                    <a:pt x="0" y="254"/>
                    <a:pt x="182" y="361"/>
                  </a:cubicBezTo>
                  <a:cubicBezTo>
                    <a:pt x="582" y="598"/>
                    <a:pt x="970" y="861"/>
                    <a:pt x="1020" y="1361"/>
                  </a:cubicBezTo>
                  <a:cubicBezTo>
                    <a:pt x="1045" y="1723"/>
                    <a:pt x="957" y="2060"/>
                    <a:pt x="882" y="2398"/>
                  </a:cubicBezTo>
                  <a:cubicBezTo>
                    <a:pt x="820" y="2698"/>
                    <a:pt x="795" y="2998"/>
                    <a:pt x="870" y="3298"/>
                  </a:cubicBezTo>
                  <a:cubicBezTo>
                    <a:pt x="957" y="3685"/>
                    <a:pt x="1257" y="3985"/>
                    <a:pt x="1594" y="4197"/>
                  </a:cubicBezTo>
                  <a:cubicBezTo>
                    <a:pt x="2232" y="4597"/>
                    <a:pt x="3356" y="4697"/>
                    <a:pt x="3556" y="5559"/>
                  </a:cubicBezTo>
                  <a:cubicBezTo>
                    <a:pt x="3594" y="5697"/>
                    <a:pt x="3594" y="5859"/>
                    <a:pt x="3519" y="5997"/>
                  </a:cubicBezTo>
                  <a:cubicBezTo>
                    <a:pt x="3419" y="6197"/>
                    <a:pt x="3231" y="6334"/>
                    <a:pt x="3119" y="6522"/>
                  </a:cubicBezTo>
                  <a:cubicBezTo>
                    <a:pt x="2944" y="6822"/>
                    <a:pt x="2969" y="7171"/>
                    <a:pt x="3069" y="7496"/>
                  </a:cubicBezTo>
                  <a:cubicBezTo>
                    <a:pt x="3169" y="7834"/>
                    <a:pt x="3356" y="8134"/>
                    <a:pt x="3494" y="8471"/>
                  </a:cubicBezTo>
                  <a:cubicBezTo>
                    <a:pt x="3606" y="8771"/>
                    <a:pt x="3731" y="9171"/>
                    <a:pt x="3494" y="9458"/>
                  </a:cubicBezTo>
                  <a:cubicBezTo>
                    <a:pt x="3373" y="9617"/>
                    <a:pt x="3516" y="9810"/>
                    <a:pt x="3663" y="9810"/>
                  </a:cubicBezTo>
                  <a:cubicBezTo>
                    <a:pt x="3714" y="9810"/>
                    <a:pt x="3765" y="9787"/>
                    <a:pt x="3806" y="9733"/>
                  </a:cubicBezTo>
                  <a:cubicBezTo>
                    <a:pt x="4081" y="9371"/>
                    <a:pt x="4056" y="8946"/>
                    <a:pt x="3919" y="8534"/>
                  </a:cubicBezTo>
                  <a:cubicBezTo>
                    <a:pt x="3769" y="8134"/>
                    <a:pt x="3506" y="7796"/>
                    <a:pt x="3381" y="7384"/>
                  </a:cubicBezTo>
                  <a:cubicBezTo>
                    <a:pt x="3331" y="7209"/>
                    <a:pt x="3294" y="7009"/>
                    <a:pt x="3356" y="6822"/>
                  </a:cubicBezTo>
                  <a:cubicBezTo>
                    <a:pt x="3431" y="6609"/>
                    <a:pt x="3631" y="6484"/>
                    <a:pt x="3781" y="6322"/>
                  </a:cubicBezTo>
                  <a:cubicBezTo>
                    <a:pt x="4019" y="6034"/>
                    <a:pt x="4069" y="5647"/>
                    <a:pt x="3931" y="5284"/>
                  </a:cubicBezTo>
                  <a:cubicBezTo>
                    <a:pt x="3569" y="4372"/>
                    <a:pt x="2544" y="4310"/>
                    <a:pt x="1782" y="3897"/>
                  </a:cubicBezTo>
                  <a:cubicBezTo>
                    <a:pt x="1394" y="3697"/>
                    <a:pt x="1095" y="3373"/>
                    <a:pt x="1095" y="2923"/>
                  </a:cubicBezTo>
                  <a:cubicBezTo>
                    <a:pt x="1095" y="2585"/>
                    <a:pt x="1207" y="2260"/>
                    <a:pt x="1282" y="1935"/>
                  </a:cubicBezTo>
                  <a:cubicBezTo>
                    <a:pt x="1344" y="1623"/>
                    <a:pt x="1419" y="1298"/>
                    <a:pt x="1319" y="986"/>
                  </a:cubicBezTo>
                  <a:cubicBezTo>
                    <a:pt x="1182" y="523"/>
                    <a:pt x="745" y="248"/>
                    <a:pt x="357" y="23"/>
                  </a:cubicBezTo>
                  <a:cubicBezTo>
                    <a:pt x="327" y="7"/>
                    <a:pt x="297" y="0"/>
                    <a:pt x="2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7" name="Google Shape;5997;p16"/>
            <p:cNvSpPr/>
            <p:nvPr/>
          </p:nvSpPr>
          <p:spPr>
            <a:xfrm>
              <a:off x="6551400" y="1763975"/>
              <a:ext cx="77800" cy="192100"/>
            </a:xfrm>
            <a:custGeom>
              <a:avLst/>
              <a:gdLst/>
              <a:ahLst/>
              <a:cxnLst/>
              <a:rect l="l" t="t" r="r" b="b"/>
              <a:pathLst>
                <a:path w="3112" h="7684" extrusionOk="0">
                  <a:moveTo>
                    <a:pt x="280" y="0"/>
                  </a:moveTo>
                  <a:cubicBezTo>
                    <a:pt x="206" y="0"/>
                    <a:pt x="131" y="89"/>
                    <a:pt x="175" y="177"/>
                  </a:cubicBezTo>
                  <a:cubicBezTo>
                    <a:pt x="425" y="639"/>
                    <a:pt x="113" y="1177"/>
                    <a:pt x="63" y="1652"/>
                  </a:cubicBezTo>
                  <a:cubicBezTo>
                    <a:pt x="0" y="2214"/>
                    <a:pt x="238" y="2676"/>
                    <a:pt x="688" y="3001"/>
                  </a:cubicBezTo>
                  <a:cubicBezTo>
                    <a:pt x="938" y="3189"/>
                    <a:pt x="1212" y="3326"/>
                    <a:pt x="1487" y="3464"/>
                  </a:cubicBezTo>
                  <a:cubicBezTo>
                    <a:pt x="1775" y="3601"/>
                    <a:pt x="2125" y="3751"/>
                    <a:pt x="2325" y="4026"/>
                  </a:cubicBezTo>
                  <a:cubicBezTo>
                    <a:pt x="2450" y="4176"/>
                    <a:pt x="2362" y="4313"/>
                    <a:pt x="2312" y="4476"/>
                  </a:cubicBezTo>
                  <a:cubicBezTo>
                    <a:pt x="2275" y="4613"/>
                    <a:pt x="2250" y="4751"/>
                    <a:pt x="2237" y="4888"/>
                  </a:cubicBezTo>
                  <a:cubicBezTo>
                    <a:pt x="2200" y="5176"/>
                    <a:pt x="2200" y="5463"/>
                    <a:pt x="2275" y="5750"/>
                  </a:cubicBezTo>
                  <a:cubicBezTo>
                    <a:pt x="2412" y="6263"/>
                    <a:pt x="2949" y="6863"/>
                    <a:pt x="2650" y="7412"/>
                  </a:cubicBezTo>
                  <a:cubicBezTo>
                    <a:pt x="2573" y="7557"/>
                    <a:pt x="2704" y="7684"/>
                    <a:pt x="2828" y="7684"/>
                  </a:cubicBezTo>
                  <a:cubicBezTo>
                    <a:pt x="2886" y="7684"/>
                    <a:pt x="2942" y="7656"/>
                    <a:pt x="2974" y="7587"/>
                  </a:cubicBezTo>
                  <a:cubicBezTo>
                    <a:pt x="3112" y="7288"/>
                    <a:pt x="3099" y="6975"/>
                    <a:pt x="2999" y="6675"/>
                  </a:cubicBezTo>
                  <a:cubicBezTo>
                    <a:pt x="2887" y="6313"/>
                    <a:pt x="2662" y="6013"/>
                    <a:pt x="2562" y="5650"/>
                  </a:cubicBezTo>
                  <a:cubicBezTo>
                    <a:pt x="2475" y="5326"/>
                    <a:pt x="2525" y="5001"/>
                    <a:pt x="2612" y="4688"/>
                  </a:cubicBezTo>
                  <a:cubicBezTo>
                    <a:pt x="2700" y="4401"/>
                    <a:pt x="2837" y="4126"/>
                    <a:pt x="2637" y="3851"/>
                  </a:cubicBezTo>
                  <a:cubicBezTo>
                    <a:pt x="2250" y="3301"/>
                    <a:pt x="1500" y="3151"/>
                    <a:pt x="962" y="2801"/>
                  </a:cubicBezTo>
                  <a:cubicBezTo>
                    <a:pt x="700" y="2626"/>
                    <a:pt x="463" y="2389"/>
                    <a:pt x="388" y="2076"/>
                  </a:cubicBezTo>
                  <a:cubicBezTo>
                    <a:pt x="325" y="1851"/>
                    <a:pt x="363" y="1602"/>
                    <a:pt x="413" y="1364"/>
                  </a:cubicBezTo>
                  <a:cubicBezTo>
                    <a:pt x="488" y="927"/>
                    <a:pt x="600" y="464"/>
                    <a:pt x="363" y="52"/>
                  </a:cubicBezTo>
                  <a:cubicBezTo>
                    <a:pt x="341" y="15"/>
                    <a:pt x="310" y="0"/>
                    <a:pt x="2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8" name="Google Shape;5998;p16"/>
            <p:cNvSpPr/>
            <p:nvPr/>
          </p:nvSpPr>
          <p:spPr>
            <a:xfrm>
              <a:off x="6532700" y="1806800"/>
              <a:ext cx="32225" cy="92875"/>
            </a:xfrm>
            <a:custGeom>
              <a:avLst/>
              <a:gdLst/>
              <a:ahLst/>
              <a:cxnLst/>
              <a:rect l="l" t="t" r="r" b="b"/>
              <a:pathLst>
                <a:path w="1289" h="3715" extrusionOk="0">
                  <a:moveTo>
                    <a:pt x="114" y="1"/>
                  </a:moveTo>
                  <a:cubicBezTo>
                    <a:pt x="57" y="1"/>
                    <a:pt x="0" y="49"/>
                    <a:pt x="23" y="126"/>
                  </a:cubicBezTo>
                  <a:cubicBezTo>
                    <a:pt x="148" y="451"/>
                    <a:pt x="248" y="776"/>
                    <a:pt x="286" y="1138"/>
                  </a:cubicBezTo>
                  <a:cubicBezTo>
                    <a:pt x="298" y="1463"/>
                    <a:pt x="223" y="1776"/>
                    <a:pt x="198" y="2100"/>
                  </a:cubicBezTo>
                  <a:cubicBezTo>
                    <a:pt x="173" y="2413"/>
                    <a:pt x="273" y="2725"/>
                    <a:pt x="436" y="3000"/>
                  </a:cubicBezTo>
                  <a:cubicBezTo>
                    <a:pt x="511" y="3138"/>
                    <a:pt x="598" y="3263"/>
                    <a:pt x="698" y="3375"/>
                  </a:cubicBezTo>
                  <a:cubicBezTo>
                    <a:pt x="798" y="3488"/>
                    <a:pt x="911" y="3638"/>
                    <a:pt x="1048" y="3700"/>
                  </a:cubicBezTo>
                  <a:cubicBezTo>
                    <a:pt x="1070" y="3710"/>
                    <a:pt x="1093" y="3714"/>
                    <a:pt x="1115" y="3714"/>
                  </a:cubicBezTo>
                  <a:cubicBezTo>
                    <a:pt x="1207" y="3714"/>
                    <a:pt x="1288" y="3636"/>
                    <a:pt x="1248" y="3525"/>
                  </a:cubicBezTo>
                  <a:cubicBezTo>
                    <a:pt x="1211" y="3375"/>
                    <a:pt x="1073" y="3263"/>
                    <a:pt x="973" y="3138"/>
                  </a:cubicBezTo>
                  <a:cubicBezTo>
                    <a:pt x="886" y="3025"/>
                    <a:pt x="798" y="2913"/>
                    <a:pt x="723" y="2788"/>
                  </a:cubicBezTo>
                  <a:cubicBezTo>
                    <a:pt x="561" y="2513"/>
                    <a:pt x="536" y="2213"/>
                    <a:pt x="548" y="1900"/>
                  </a:cubicBezTo>
                  <a:cubicBezTo>
                    <a:pt x="573" y="1588"/>
                    <a:pt x="598" y="1276"/>
                    <a:pt x="523" y="963"/>
                  </a:cubicBezTo>
                  <a:cubicBezTo>
                    <a:pt x="448" y="651"/>
                    <a:pt x="323" y="351"/>
                    <a:pt x="198" y="63"/>
                  </a:cubicBezTo>
                  <a:cubicBezTo>
                    <a:pt x="184" y="20"/>
                    <a:pt x="149" y="1"/>
                    <a:pt x="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9" name="Google Shape;5999;p16"/>
            <p:cNvSpPr/>
            <p:nvPr/>
          </p:nvSpPr>
          <p:spPr>
            <a:xfrm>
              <a:off x="6499525" y="1757150"/>
              <a:ext cx="12225" cy="29825"/>
            </a:xfrm>
            <a:custGeom>
              <a:avLst/>
              <a:gdLst/>
              <a:ahLst/>
              <a:cxnLst/>
              <a:rect l="l" t="t" r="r" b="b"/>
              <a:pathLst>
                <a:path w="489" h="1193" extrusionOk="0">
                  <a:moveTo>
                    <a:pt x="291" y="0"/>
                  </a:moveTo>
                  <a:cubicBezTo>
                    <a:pt x="259" y="0"/>
                    <a:pt x="227" y="9"/>
                    <a:pt x="201" y="25"/>
                  </a:cubicBezTo>
                  <a:cubicBezTo>
                    <a:pt x="163" y="38"/>
                    <a:pt x="138" y="75"/>
                    <a:pt x="138" y="113"/>
                  </a:cubicBezTo>
                  <a:cubicBezTo>
                    <a:pt x="126" y="162"/>
                    <a:pt x="138" y="187"/>
                    <a:pt x="151" y="237"/>
                  </a:cubicBezTo>
                  <a:cubicBezTo>
                    <a:pt x="146" y="219"/>
                    <a:pt x="145" y="212"/>
                    <a:pt x="145" y="212"/>
                  </a:cubicBezTo>
                  <a:lnTo>
                    <a:pt x="145" y="212"/>
                  </a:lnTo>
                  <a:cubicBezTo>
                    <a:pt x="146" y="212"/>
                    <a:pt x="151" y="230"/>
                    <a:pt x="151" y="237"/>
                  </a:cubicBezTo>
                  <a:cubicBezTo>
                    <a:pt x="151" y="237"/>
                    <a:pt x="163" y="250"/>
                    <a:pt x="163" y="250"/>
                  </a:cubicBezTo>
                  <a:cubicBezTo>
                    <a:pt x="163" y="262"/>
                    <a:pt x="163" y="275"/>
                    <a:pt x="163" y="275"/>
                  </a:cubicBezTo>
                  <a:cubicBezTo>
                    <a:pt x="163" y="287"/>
                    <a:pt x="163" y="287"/>
                    <a:pt x="163" y="287"/>
                  </a:cubicBezTo>
                  <a:cubicBezTo>
                    <a:pt x="163" y="300"/>
                    <a:pt x="163" y="300"/>
                    <a:pt x="163" y="300"/>
                  </a:cubicBezTo>
                  <a:cubicBezTo>
                    <a:pt x="151" y="325"/>
                    <a:pt x="151" y="337"/>
                    <a:pt x="151" y="362"/>
                  </a:cubicBezTo>
                  <a:cubicBezTo>
                    <a:pt x="138" y="362"/>
                    <a:pt x="138" y="375"/>
                    <a:pt x="138" y="387"/>
                  </a:cubicBezTo>
                  <a:cubicBezTo>
                    <a:pt x="138" y="387"/>
                    <a:pt x="126" y="412"/>
                    <a:pt x="126" y="412"/>
                  </a:cubicBezTo>
                  <a:cubicBezTo>
                    <a:pt x="126" y="437"/>
                    <a:pt x="113" y="450"/>
                    <a:pt x="101" y="475"/>
                  </a:cubicBezTo>
                  <a:cubicBezTo>
                    <a:pt x="88" y="512"/>
                    <a:pt x="76" y="537"/>
                    <a:pt x="63" y="575"/>
                  </a:cubicBezTo>
                  <a:cubicBezTo>
                    <a:pt x="1" y="775"/>
                    <a:pt x="1" y="1050"/>
                    <a:pt x="201" y="1175"/>
                  </a:cubicBezTo>
                  <a:cubicBezTo>
                    <a:pt x="222" y="1187"/>
                    <a:pt x="245" y="1193"/>
                    <a:pt x="269" y="1193"/>
                  </a:cubicBezTo>
                  <a:cubicBezTo>
                    <a:pt x="317" y="1193"/>
                    <a:pt x="367" y="1171"/>
                    <a:pt x="401" y="1137"/>
                  </a:cubicBezTo>
                  <a:cubicBezTo>
                    <a:pt x="463" y="1075"/>
                    <a:pt x="463" y="987"/>
                    <a:pt x="426" y="912"/>
                  </a:cubicBezTo>
                  <a:cubicBezTo>
                    <a:pt x="413" y="912"/>
                    <a:pt x="413" y="900"/>
                    <a:pt x="401" y="887"/>
                  </a:cubicBezTo>
                  <a:cubicBezTo>
                    <a:pt x="401" y="887"/>
                    <a:pt x="401" y="875"/>
                    <a:pt x="388" y="862"/>
                  </a:cubicBezTo>
                  <a:cubicBezTo>
                    <a:pt x="388" y="862"/>
                    <a:pt x="388" y="862"/>
                    <a:pt x="388" y="850"/>
                  </a:cubicBezTo>
                  <a:cubicBezTo>
                    <a:pt x="388" y="825"/>
                    <a:pt x="388" y="800"/>
                    <a:pt x="388" y="775"/>
                  </a:cubicBezTo>
                  <a:cubicBezTo>
                    <a:pt x="388" y="762"/>
                    <a:pt x="388" y="762"/>
                    <a:pt x="388" y="762"/>
                  </a:cubicBezTo>
                  <a:cubicBezTo>
                    <a:pt x="388" y="737"/>
                    <a:pt x="388" y="725"/>
                    <a:pt x="388" y="712"/>
                  </a:cubicBezTo>
                  <a:cubicBezTo>
                    <a:pt x="413" y="650"/>
                    <a:pt x="438" y="587"/>
                    <a:pt x="451" y="525"/>
                  </a:cubicBezTo>
                  <a:cubicBezTo>
                    <a:pt x="476" y="375"/>
                    <a:pt x="488" y="212"/>
                    <a:pt x="413" y="63"/>
                  </a:cubicBezTo>
                  <a:cubicBezTo>
                    <a:pt x="384" y="19"/>
                    <a:pt x="337" y="0"/>
                    <a:pt x="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0" name="Google Shape;6000;p16"/>
            <p:cNvSpPr/>
            <p:nvPr/>
          </p:nvSpPr>
          <p:spPr>
            <a:xfrm>
              <a:off x="6486600" y="1643600"/>
              <a:ext cx="261025" cy="115450"/>
            </a:xfrm>
            <a:custGeom>
              <a:avLst/>
              <a:gdLst/>
              <a:ahLst/>
              <a:cxnLst/>
              <a:rect l="l" t="t" r="r" b="b"/>
              <a:pathLst>
                <a:path w="10441" h="4618" extrusionOk="0">
                  <a:moveTo>
                    <a:pt x="219" y="1"/>
                  </a:moveTo>
                  <a:cubicBezTo>
                    <a:pt x="109" y="1"/>
                    <a:pt x="1" y="116"/>
                    <a:pt x="80" y="231"/>
                  </a:cubicBezTo>
                  <a:cubicBezTo>
                    <a:pt x="393" y="693"/>
                    <a:pt x="880" y="980"/>
                    <a:pt x="1343" y="1243"/>
                  </a:cubicBezTo>
                  <a:cubicBezTo>
                    <a:pt x="1593" y="1393"/>
                    <a:pt x="1855" y="1505"/>
                    <a:pt x="2055" y="1693"/>
                  </a:cubicBezTo>
                  <a:cubicBezTo>
                    <a:pt x="2292" y="1905"/>
                    <a:pt x="2430" y="2168"/>
                    <a:pt x="2592" y="2430"/>
                  </a:cubicBezTo>
                  <a:cubicBezTo>
                    <a:pt x="2855" y="2867"/>
                    <a:pt x="3242" y="3130"/>
                    <a:pt x="3692" y="3355"/>
                  </a:cubicBezTo>
                  <a:cubicBezTo>
                    <a:pt x="3917" y="3467"/>
                    <a:pt x="4154" y="3567"/>
                    <a:pt x="4367" y="3705"/>
                  </a:cubicBezTo>
                  <a:cubicBezTo>
                    <a:pt x="4554" y="3842"/>
                    <a:pt x="4729" y="3992"/>
                    <a:pt x="4904" y="4142"/>
                  </a:cubicBezTo>
                  <a:cubicBezTo>
                    <a:pt x="5233" y="4398"/>
                    <a:pt x="5608" y="4618"/>
                    <a:pt x="6032" y="4618"/>
                  </a:cubicBezTo>
                  <a:cubicBezTo>
                    <a:pt x="6043" y="4618"/>
                    <a:pt x="6055" y="4617"/>
                    <a:pt x="6066" y="4617"/>
                  </a:cubicBezTo>
                  <a:cubicBezTo>
                    <a:pt x="6404" y="4592"/>
                    <a:pt x="6716" y="4455"/>
                    <a:pt x="7016" y="4305"/>
                  </a:cubicBezTo>
                  <a:cubicBezTo>
                    <a:pt x="7278" y="4179"/>
                    <a:pt x="7571" y="4012"/>
                    <a:pt x="7877" y="4012"/>
                  </a:cubicBezTo>
                  <a:cubicBezTo>
                    <a:pt x="7906" y="4012"/>
                    <a:pt x="7936" y="4014"/>
                    <a:pt x="7966" y="4017"/>
                  </a:cubicBezTo>
                  <a:cubicBezTo>
                    <a:pt x="8153" y="4030"/>
                    <a:pt x="8303" y="4130"/>
                    <a:pt x="8466" y="4217"/>
                  </a:cubicBezTo>
                  <a:cubicBezTo>
                    <a:pt x="8588" y="4278"/>
                    <a:pt x="8711" y="4309"/>
                    <a:pt x="8833" y="4309"/>
                  </a:cubicBezTo>
                  <a:cubicBezTo>
                    <a:pt x="8886" y="4309"/>
                    <a:pt x="8938" y="4303"/>
                    <a:pt x="8991" y="4292"/>
                  </a:cubicBezTo>
                  <a:cubicBezTo>
                    <a:pt x="9303" y="4230"/>
                    <a:pt x="9528" y="3967"/>
                    <a:pt x="9740" y="3755"/>
                  </a:cubicBezTo>
                  <a:cubicBezTo>
                    <a:pt x="9889" y="3596"/>
                    <a:pt x="10073" y="3383"/>
                    <a:pt x="10301" y="3383"/>
                  </a:cubicBezTo>
                  <a:cubicBezTo>
                    <a:pt x="10342" y="3383"/>
                    <a:pt x="10384" y="3390"/>
                    <a:pt x="10428" y="3405"/>
                  </a:cubicBezTo>
                  <a:lnTo>
                    <a:pt x="10440" y="3405"/>
                  </a:lnTo>
                  <a:cubicBezTo>
                    <a:pt x="10428" y="3380"/>
                    <a:pt x="10415" y="3355"/>
                    <a:pt x="10403" y="3330"/>
                  </a:cubicBezTo>
                  <a:cubicBezTo>
                    <a:pt x="10390" y="3305"/>
                    <a:pt x="10378" y="3280"/>
                    <a:pt x="10353" y="3267"/>
                  </a:cubicBezTo>
                  <a:cubicBezTo>
                    <a:pt x="10290" y="3217"/>
                    <a:pt x="10253" y="3142"/>
                    <a:pt x="10228" y="3067"/>
                  </a:cubicBezTo>
                  <a:cubicBezTo>
                    <a:pt x="10003" y="3092"/>
                    <a:pt x="9803" y="3242"/>
                    <a:pt x="9628" y="3392"/>
                  </a:cubicBezTo>
                  <a:cubicBezTo>
                    <a:pt x="9415" y="3580"/>
                    <a:pt x="9153" y="3892"/>
                    <a:pt x="8853" y="3930"/>
                  </a:cubicBezTo>
                  <a:cubicBezTo>
                    <a:pt x="8840" y="3931"/>
                    <a:pt x="8827" y="3932"/>
                    <a:pt x="8813" y="3932"/>
                  </a:cubicBezTo>
                  <a:cubicBezTo>
                    <a:pt x="8639" y="3932"/>
                    <a:pt x="8465" y="3789"/>
                    <a:pt x="8291" y="3742"/>
                  </a:cubicBezTo>
                  <a:cubicBezTo>
                    <a:pt x="8208" y="3722"/>
                    <a:pt x="8126" y="3712"/>
                    <a:pt x="8043" y="3712"/>
                  </a:cubicBezTo>
                  <a:cubicBezTo>
                    <a:pt x="7976" y="3712"/>
                    <a:pt x="7908" y="3719"/>
                    <a:pt x="7841" y="3730"/>
                  </a:cubicBezTo>
                  <a:cubicBezTo>
                    <a:pt x="7528" y="3792"/>
                    <a:pt x="7241" y="3942"/>
                    <a:pt x="6954" y="4080"/>
                  </a:cubicBezTo>
                  <a:cubicBezTo>
                    <a:pt x="6676" y="4195"/>
                    <a:pt x="6388" y="4332"/>
                    <a:pt x="6089" y="4332"/>
                  </a:cubicBezTo>
                  <a:cubicBezTo>
                    <a:pt x="6065" y="4332"/>
                    <a:pt x="6041" y="4331"/>
                    <a:pt x="6016" y="4330"/>
                  </a:cubicBezTo>
                  <a:cubicBezTo>
                    <a:pt x="5554" y="4292"/>
                    <a:pt x="5229" y="3892"/>
                    <a:pt x="4892" y="3617"/>
                  </a:cubicBezTo>
                  <a:cubicBezTo>
                    <a:pt x="4529" y="3317"/>
                    <a:pt x="4104" y="3142"/>
                    <a:pt x="3679" y="2942"/>
                  </a:cubicBezTo>
                  <a:cubicBezTo>
                    <a:pt x="3430" y="2830"/>
                    <a:pt x="3205" y="2705"/>
                    <a:pt x="3017" y="2530"/>
                  </a:cubicBezTo>
                  <a:cubicBezTo>
                    <a:pt x="2817" y="2343"/>
                    <a:pt x="2680" y="2105"/>
                    <a:pt x="2530" y="1893"/>
                  </a:cubicBezTo>
                  <a:cubicBezTo>
                    <a:pt x="2267" y="1518"/>
                    <a:pt x="1905" y="1218"/>
                    <a:pt x="1518" y="968"/>
                  </a:cubicBezTo>
                  <a:cubicBezTo>
                    <a:pt x="1105" y="706"/>
                    <a:pt x="643" y="481"/>
                    <a:pt x="343" y="68"/>
                  </a:cubicBezTo>
                  <a:cubicBezTo>
                    <a:pt x="310" y="21"/>
                    <a:pt x="264" y="1"/>
                    <a:pt x="2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1" name="Google Shape;6001;p16"/>
            <p:cNvSpPr/>
            <p:nvPr/>
          </p:nvSpPr>
          <p:spPr>
            <a:xfrm>
              <a:off x="6571925" y="1748000"/>
              <a:ext cx="121500" cy="153600"/>
            </a:xfrm>
            <a:custGeom>
              <a:avLst/>
              <a:gdLst/>
              <a:ahLst/>
              <a:cxnLst/>
              <a:rect l="l" t="t" r="r" b="b"/>
              <a:pathLst>
                <a:path w="4860" h="6144" extrusionOk="0">
                  <a:moveTo>
                    <a:pt x="201" y="0"/>
                  </a:moveTo>
                  <a:cubicBezTo>
                    <a:pt x="98" y="0"/>
                    <a:pt x="0" y="81"/>
                    <a:pt x="54" y="204"/>
                  </a:cubicBezTo>
                  <a:cubicBezTo>
                    <a:pt x="291" y="753"/>
                    <a:pt x="566" y="1316"/>
                    <a:pt x="1041" y="1716"/>
                  </a:cubicBezTo>
                  <a:cubicBezTo>
                    <a:pt x="1241" y="1878"/>
                    <a:pt x="1466" y="2003"/>
                    <a:pt x="1716" y="2091"/>
                  </a:cubicBezTo>
                  <a:cubicBezTo>
                    <a:pt x="1954" y="2178"/>
                    <a:pt x="2216" y="2228"/>
                    <a:pt x="2466" y="2341"/>
                  </a:cubicBezTo>
                  <a:cubicBezTo>
                    <a:pt x="2928" y="2553"/>
                    <a:pt x="3291" y="2940"/>
                    <a:pt x="3491" y="3415"/>
                  </a:cubicBezTo>
                  <a:cubicBezTo>
                    <a:pt x="3678" y="3903"/>
                    <a:pt x="3666" y="4427"/>
                    <a:pt x="3766" y="4940"/>
                  </a:cubicBezTo>
                  <a:cubicBezTo>
                    <a:pt x="3866" y="5415"/>
                    <a:pt x="4103" y="5865"/>
                    <a:pt x="4540" y="6114"/>
                  </a:cubicBezTo>
                  <a:cubicBezTo>
                    <a:pt x="4571" y="6135"/>
                    <a:pt x="4600" y="6143"/>
                    <a:pt x="4628" y="6143"/>
                  </a:cubicBezTo>
                  <a:cubicBezTo>
                    <a:pt x="4771" y="6143"/>
                    <a:pt x="4860" y="5907"/>
                    <a:pt x="4703" y="5802"/>
                  </a:cubicBezTo>
                  <a:cubicBezTo>
                    <a:pt x="4128" y="5465"/>
                    <a:pt x="4128" y="4652"/>
                    <a:pt x="4028" y="4090"/>
                  </a:cubicBezTo>
                  <a:cubicBezTo>
                    <a:pt x="3916" y="3490"/>
                    <a:pt x="3666" y="2965"/>
                    <a:pt x="3216" y="2553"/>
                  </a:cubicBezTo>
                  <a:cubicBezTo>
                    <a:pt x="3003" y="2365"/>
                    <a:pt x="2753" y="2191"/>
                    <a:pt x="2491" y="2078"/>
                  </a:cubicBezTo>
                  <a:cubicBezTo>
                    <a:pt x="2203" y="1941"/>
                    <a:pt x="1891" y="1841"/>
                    <a:pt x="1604" y="1678"/>
                  </a:cubicBezTo>
                  <a:cubicBezTo>
                    <a:pt x="1004" y="1328"/>
                    <a:pt x="654" y="716"/>
                    <a:pt x="366" y="104"/>
                  </a:cubicBezTo>
                  <a:cubicBezTo>
                    <a:pt x="333" y="32"/>
                    <a:pt x="266" y="0"/>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2" name="Google Shape;6002;p16"/>
            <p:cNvSpPr/>
            <p:nvPr/>
          </p:nvSpPr>
          <p:spPr>
            <a:xfrm>
              <a:off x="6552025" y="1729525"/>
              <a:ext cx="207150" cy="89600"/>
            </a:xfrm>
            <a:custGeom>
              <a:avLst/>
              <a:gdLst/>
              <a:ahLst/>
              <a:cxnLst/>
              <a:rect l="l" t="t" r="r" b="b"/>
              <a:pathLst>
                <a:path w="8286" h="3584" extrusionOk="0">
                  <a:moveTo>
                    <a:pt x="283" y="1"/>
                  </a:moveTo>
                  <a:cubicBezTo>
                    <a:pt x="231" y="1"/>
                    <a:pt x="179" y="6"/>
                    <a:pt x="125" y="18"/>
                  </a:cubicBezTo>
                  <a:cubicBezTo>
                    <a:pt x="0" y="43"/>
                    <a:pt x="25" y="230"/>
                    <a:pt x="138" y="255"/>
                  </a:cubicBezTo>
                  <a:cubicBezTo>
                    <a:pt x="275" y="293"/>
                    <a:pt x="425" y="305"/>
                    <a:pt x="563" y="355"/>
                  </a:cubicBezTo>
                  <a:cubicBezTo>
                    <a:pt x="713" y="405"/>
                    <a:pt x="850" y="505"/>
                    <a:pt x="975" y="605"/>
                  </a:cubicBezTo>
                  <a:cubicBezTo>
                    <a:pt x="1212" y="793"/>
                    <a:pt x="1412" y="1043"/>
                    <a:pt x="1612" y="1280"/>
                  </a:cubicBezTo>
                  <a:cubicBezTo>
                    <a:pt x="2012" y="1742"/>
                    <a:pt x="2575" y="2017"/>
                    <a:pt x="3162" y="2155"/>
                  </a:cubicBezTo>
                  <a:cubicBezTo>
                    <a:pt x="3749" y="2280"/>
                    <a:pt x="4362" y="2155"/>
                    <a:pt x="4924" y="2330"/>
                  </a:cubicBezTo>
                  <a:cubicBezTo>
                    <a:pt x="5549" y="2517"/>
                    <a:pt x="5974" y="3080"/>
                    <a:pt x="6549" y="3354"/>
                  </a:cubicBezTo>
                  <a:cubicBezTo>
                    <a:pt x="6910" y="3522"/>
                    <a:pt x="7302" y="3584"/>
                    <a:pt x="7699" y="3584"/>
                  </a:cubicBezTo>
                  <a:cubicBezTo>
                    <a:pt x="7865" y="3584"/>
                    <a:pt x="8032" y="3573"/>
                    <a:pt x="8198" y="3554"/>
                  </a:cubicBezTo>
                  <a:cubicBezTo>
                    <a:pt x="8286" y="3554"/>
                    <a:pt x="8286" y="3417"/>
                    <a:pt x="8186" y="3417"/>
                  </a:cubicBezTo>
                  <a:cubicBezTo>
                    <a:pt x="8145" y="3419"/>
                    <a:pt x="8105" y="3420"/>
                    <a:pt x="8065" y="3420"/>
                  </a:cubicBezTo>
                  <a:cubicBezTo>
                    <a:pt x="7421" y="3420"/>
                    <a:pt x="6804" y="3143"/>
                    <a:pt x="6299" y="2755"/>
                  </a:cubicBezTo>
                  <a:cubicBezTo>
                    <a:pt x="6036" y="2555"/>
                    <a:pt x="5799" y="2330"/>
                    <a:pt x="5511" y="2180"/>
                  </a:cubicBezTo>
                  <a:cubicBezTo>
                    <a:pt x="5249" y="2055"/>
                    <a:pt x="4961" y="2017"/>
                    <a:pt x="4662" y="2005"/>
                  </a:cubicBezTo>
                  <a:cubicBezTo>
                    <a:pt x="4049" y="1955"/>
                    <a:pt x="3462" y="1955"/>
                    <a:pt x="2887" y="1705"/>
                  </a:cubicBezTo>
                  <a:cubicBezTo>
                    <a:pt x="2325" y="1467"/>
                    <a:pt x="1825" y="1118"/>
                    <a:pt x="1387" y="693"/>
                  </a:cubicBezTo>
                  <a:cubicBezTo>
                    <a:pt x="1096" y="402"/>
                    <a:pt x="725" y="1"/>
                    <a:pt x="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3" name="Google Shape;6003;p16"/>
            <p:cNvSpPr/>
            <p:nvPr/>
          </p:nvSpPr>
          <p:spPr>
            <a:xfrm>
              <a:off x="6616700" y="1828625"/>
              <a:ext cx="541800" cy="388650"/>
            </a:xfrm>
            <a:custGeom>
              <a:avLst/>
              <a:gdLst/>
              <a:ahLst/>
              <a:cxnLst/>
              <a:rect l="l" t="t" r="r" b="b"/>
              <a:pathLst>
                <a:path w="21672" h="15546" extrusionOk="0">
                  <a:moveTo>
                    <a:pt x="21608" y="0"/>
                  </a:moveTo>
                  <a:cubicBezTo>
                    <a:pt x="21582" y="0"/>
                    <a:pt x="21555" y="13"/>
                    <a:pt x="21544" y="40"/>
                  </a:cubicBezTo>
                  <a:cubicBezTo>
                    <a:pt x="21269" y="1115"/>
                    <a:pt x="20770" y="2115"/>
                    <a:pt x="20195" y="3039"/>
                  </a:cubicBezTo>
                  <a:cubicBezTo>
                    <a:pt x="19620" y="3964"/>
                    <a:pt x="18958" y="4826"/>
                    <a:pt x="18258" y="5651"/>
                  </a:cubicBezTo>
                  <a:cubicBezTo>
                    <a:pt x="16933" y="7188"/>
                    <a:pt x="15459" y="8588"/>
                    <a:pt x="13959" y="9950"/>
                  </a:cubicBezTo>
                  <a:cubicBezTo>
                    <a:pt x="12409" y="11337"/>
                    <a:pt x="10760" y="12649"/>
                    <a:pt x="8910" y="13612"/>
                  </a:cubicBezTo>
                  <a:cubicBezTo>
                    <a:pt x="7298" y="14449"/>
                    <a:pt x="5511" y="14999"/>
                    <a:pt x="3699" y="15061"/>
                  </a:cubicBezTo>
                  <a:cubicBezTo>
                    <a:pt x="3488" y="15067"/>
                    <a:pt x="3263" y="15076"/>
                    <a:pt x="3034" y="15076"/>
                  </a:cubicBezTo>
                  <a:cubicBezTo>
                    <a:pt x="2317" y="15076"/>
                    <a:pt x="1558" y="14995"/>
                    <a:pt x="1037" y="14511"/>
                  </a:cubicBezTo>
                  <a:cubicBezTo>
                    <a:pt x="437" y="13962"/>
                    <a:pt x="375" y="12962"/>
                    <a:pt x="825" y="12299"/>
                  </a:cubicBezTo>
                  <a:cubicBezTo>
                    <a:pt x="920" y="12153"/>
                    <a:pt x="777" y="12019"/>
                    <a:pt x="634" y="12019"/>
                  </a:cubicBezTo>
                  <a:cubicBezTo>
                    <a:pt x="570" y="12019"/>
                    <a:pt x="505" y="12046"/>
                    <a:pt x="462" y="12112"/>
                  </a:cubicBezTo>
                  <a:cubicBezTo>
                    <a:pt x="350" y="12299"/>
                    <a:pt x="262" y="12487"/>
                    <a:pt x="200" y="12699"/>
                  </a:cubicBezTo>
                  <a:cubicBezTo>
                    <a:pt x="0" y="13512"/>
                    <a:pt x="312" y="14449"/>
                    <a:pt x="1000" y="14949"/>
                  </a:cubicBezTo>
                  <a:cubicBezTo>
                    <a:pt x="1665" y="15435"/>
                    <a:pt x="2554" y="15546"/>
                    <a:pt x="3380" y="15546"/>
                  </a:cubicBezTo>
                  <a:cubicBezTo>
                    <a:pt x="3530" y="15546"/>
                    <a:pt x="3679" y="15542"/>
                    <a:pt x="3824" y="15536"/>
                  </a:cubicBezTo>
                  <a:cubicBezTo>
                    <a:pt x="5761" y="15461"/>
                    <a:pt x="7636" y="14849"/>
                    <a:pt x="9335" y="13962"/>
                  </a:cubicBezTo>
                  <a:cubicBezTo>
                    <a:pt x="11297" y="12937"/>
                    <a:pt x="13009" y="11512"/>
                    <a:pt x="14621" y="10013"/>
                  </a:cubicBezTo>
                  <a:cubicBezTo>
                    <a:pt x="16158" y="8575"/>
                    <a:pt x="17695" y="7088"/>
                    <a:pt x="19008" y="5439"/>
                  </a:cubicBezTo>
                  <a:cubicBezTo>
                    <a:pt x="19645" y="4639"/>
                    <a:pt x="20207" y="3802"/>
                    <a:pt x="20670" y="2889"/>
                  </a:cubicBezTo>
                  <a:cubicBezTo>
                    <a:pt x="21132" y="2002"/>
                    <a:pt x="21432" y="1040"/>
                    <a:pt x="21657" y="65"/>
                  </a:cubicBezTo>
                  <a:cubicBezTo>
                    <a:pt x="21671" y="23"/>
                    <a:pt x="21641" y="0"/>
                    <a:pt x="21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4" name="Google Shape;6004;p16"/>
            <p:cNvSpPr/>
            <p:nvPr/>
          </p:nvSpPr>
          <p:spPr>
            <a:xfrm>
              <a:off x="7016425" y="1674350"/>
              <a:ext cx="152325" cy="231525"/>
            </a:xfrm>
            <a:custGeom>
              <a:avLst/>
              <a:gdLst/>
              <a:ahLst/>
              <a:cxnLst/>
              <a:rect l="l" t="t" r="r" b="b"/>
              <a:pathLst>
                <a:path w="6093" h="9261" extrusionOk="0">
                  <a:moveTo>
                    <a:pt x="2990" y="0"/>
                  </a:moveTo>
                  <a:cubicBezTo>
                    <a:pt x="2975" y="0"/>
                    <a:pt x="2959" y="0"/>
                    <a:pt x="2944" y="0"/>
                  </a:cubicBezTo>
                  <a:cubicBezTo>
                    <a:pt x="2456" y="0"/>
                    <a:pt x="1994" y="113"/>
                    <a:pt x="1544" y="250"/>
                  </a:cubicBezTo>
                  <a:cubicBezTo>
                    <a:pt x="1069" y="400"/>
                    <a:pt x="582" y="588"/>
                    <a:pt x="157" y="825"/>
                  </a:cubicBezTo>
                  <a:cubicBezTo>
                    <a:pt x="1" y="914"/>
                    <a:pt x="103" y="1162"/>
                    <a:pt x="260" y="1162"/>
                  </a:cubicBezTo>
                  <a:cubicBezTo>
                    <a:pt x="279" y="1162"/>
                    <a:pt x="299" y="1158"/>
                    <a:pt x="319" y="1150"/>
                  </a:cubicBezTo>
                  <a:cubicBezTo>
                    <a:pt x="807" y="975"/>
                    <a:pt x="1269" y="725"/>
                    <a:pt x="1781" y="563"/>
                  </a:cubicBezTo>
                  <a:cubicBezTo>
                    <a:pt x="2175" y="439"/>
                    <a:pt x="2577" y="366"/>
                    <a:pt x="2994" y="366"/>
                  </a:cubicBezTo>
                  <a:cubicBezTo>
                    <a:pt x="3081" y="366"/>
                    <a:pt x="3168" y="369"/>
                    <a:pt x="3256" y="375"/>
                  </a:cubicBezTo>
                  <a:cubicBezTo>
                    <a:pt x="3668" y="413"/>
                    <a:pt x="4081" y="538"/>
                    <a:pt x="4443" y="775"/>
                  </a:cubicBezTo>
                  <a:cubicBezTo>
                    <a:pt x="4831" y="1013"/>
                    <a:pt x="5068" y="1400"/>
                    <a:pt x="5243" y="1812"/>
                  </a:cubicBezTo>
                  <a:cubicBezTo>
                    <a:pt x="5568" y="2612"/>
                    <a:pt x="5630" y="3474"/>
                    <a:pt x="5605" y="4312"/>
                  </a:cubicBezTo>
                  <a:cubicBezTo>
                    <a:pt x="5530" y="5974"/>
                    <a:pt x="4918" y="7561"/>
                    <a:pt x="4343" y="9085"/>
                  </a:cubicBezTo>
                  <a:cubicBezTo>
                    <a:pt x="4309" y="9179"/>
                    <a:pt x="4390" y="9261"/>
                    <a:pt x="4462" y="9261"/>
                  </a:cubicBezTo>
                  <a:cubicBezTo>
                    <a:pt x="4496" y="9261"/>
                    <a:pt x="4527" y="9242"/>
                    <a:pt x="4543" y="9198"/>
                  </a:cubicBezTo>
                  <a:cubicBezTo>
                    <a:pt x="4968" y="8286"/>
                    <a:pt x="5380" y="7361"/>
                    <a:pt x="5668" y="6399"/>
                  </a:cubicBezTo>
                  <a:cubicBezTo>
                    <a:pt x="5918" y="5561"/>
                    <a:pt x="6093" y="4699"/>
                    <a:pt x="6093" y="3812"/>
                  </a:cubicBezTo>
                  <a:cubicBezTo>
                    <a:pt x="6093" y="3362"/>
                    <a:pt x="6043" y="2925"/>
                    <a:pt x="5955" y="2487"/>
                  </a:cubicBezTo>
                  <a:cubicBezTo>
                    <a:pt x="5843" y="1987"/>
                    <a:pt x="5680" y="1488"/>
                    <a:pt x="5355" y="1075"/>
                  </a:cubicBezTo>
                  <a:cubicBezTo>
                    <a:pt x="4778" y="351"/>
                    <a:pt x="3875" y="0"/>
                    <a:pt x="29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5" name="Google Shape;6005;p16"/>
            <p:cNvSpPr/>
            <p:nvPr/>
          </p:nvSpPr>
          <p:spPr>
            <a:xfrm>
              <a:off x="6712475" y="1774125"/>
              <a:ext cx="522525" cy="511700"/>
            </a:xfrm>
            <a:custGeom>
              <a:avLst/>
              <a:gdLst/>
              <a:ahLst/>
              <a:cxnLst/>
              <a:rect l="l" t="t" r="r" b="b"/>
              <a:pathLst>
                <a:path w="20901" h="20468" extrusionOk="0">
                  <a:moveTo>
                    <a:pt x="20621" y="0"/>
                  </a:moveTo>
                  <a:cubicBezTo>
                    <a:pt x="20576" y="0"/>
                    <a:pt x="20522" y="40"/>
                    <a:pt x="20538" y="96"/>
                  </a:cubicBezTo>
                  <a:cubicBezTo>
                    <a:pt x="20775" y="1158"/>
                    <a:pt x="20500" y="2220"/>
                    <a:pt x="20150" y="3220"/>
                  </a:cubicBezTo>
                  <a:cubicBezTo>
                    <a:pt x="19775" y="4332"/>
                    <a:pt x="19338" y="5407"/>
                    <a:pt x="18813" y="6444"/>
                  </a:cubicBezTo>
                  <a:cubicBezTo>
                    <a:pt x="16939" y="10181"/>
                    <a:pt x="14064" y="13355"/>
                    <a:pt x="10678" y="15792"/>
                  </a:cubicBezTo>
                  <a:cubicBezTo>
                    <a:pt x="8991" y="17004"/>
                    <a:pt x="7166" y="18066"/>
                    <a:pt x="5279" y="18941"/>
                  </a:cubicBezTo>
                  <a:cubicBezTo>
                    <a:pt x="4467" y="19303"/>
                    <a:pt x="3630" y="19616"/>
                    <a:pt x="2767" y="19816"/>
                  </a:cubicBezTo>
                  <a:cubicBezTo>
                    <a:pt x="2355" y="19916"/>
                    <a:pt x="1943" y="19978"/>
                    <a:pt x="1518" y="19991"/>
                  </a:cubicBezTo>
                  <a:cubicBezTo>
                    <a:pt x="1293" y="20003"/>
                    <a:pt x="1068" y="20028"/>
                    <a:pt x="830" y="20040"/>
                  </a:cubicBezTo>
                  <a:cubicBezTo>
                    <a:pt x="618" y="20040"/>
                    <a:pt x="393" y="20003"/>
                    <a:pt x="181" y="19966"/>
                  </a:cubicBezTo>
                  <a:cubicBezTo>
                    <a:pt x="173" y="19964"/>
                    <a:pt x="166" y="19963"/>
                    <a:pt x="159" y="19963"/>
                  </a:cubicBezTo>
                  <a:cubicBezTo>
                    <a:pt x="38" y="19963"/>
                    <a:pt x="1" y="20155"/>
                    <a:pt x="131" y="20190"/>
                  </a:cubicBezTo>
                  <a:cubicBezTo>
                    <a:pt x="343" y="20253"/>
                    <a:pt x="568" y="20290"/>
                    <a:pt x="780" y="20353"/>
                  </a:cubicBezTo>
                  <a:cubicBezTo>
                    <a:pt x="1088" y="20433"/>
                    <a:pt x="1406" y="20467"/>
                    <a:pt x="1727" y="20467"/>
                  </a:cubicBezTo>
                  <a:cubicBezTo>
                    <a:pt x="2307" y="20467"/>
                    <a:pt x="2895" y="20356"/>
                    <a:pt x="3442" y="20203"/>
                  </a:cubicBezTo>
                  <a:cubicBezTo>
                    <a:pt x="4342" y="19953"/>
                    <a:pt x="5192" y="19578"/>
                    <a:pt x="6029" y="19178"/>
                  </a:cubicBezTo>
                  <a:cubicBezTo>
                    <a:pt x="8016" y="18228"/>
                    <a:pt x="9903" y="17091"/>
                    <a:pt x="11652" y="15754"/>
                  </a:cubicBezTo>
                  <a:cubicBezTo>
                    <a:pt x="13377" y="14442"/>
                    <a:pt x="14977" y="12930"/>
                    <a:pt x="16339" y="11243"/>
                  </a:cubicBezTo>
                  <a:cubicBezTo>
                    <a:pt x="17688" y="9581"/>
                    <a:pt x="18826" y="7744"/>
                    <a:pt x="19638" y="5782"/>
                  </a:cubicBezTo>
                  <a:cubicBezTo>
                    <a:pt x="20038" y="4820"/>
                    <a:pt x="20388" y="3845"/>
                    <a:pt x="20600" y="2833"/>
                  </a:cubicBezTo>
                  <a:cubicBezTo>
                    <a:pt x="20800" y="1920"/>
                    <a:pt x="20900" y="958"/>
                    <a:pt x="20675" y="46"/>
                  </a:cubicBezTo>
                  <a:cubicBezTo>
                    <a:pt x="20671" y="14"/>
                    <a:pt x="20647" y="0"/>
                    <a:pt x="20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6" name="Google Shape;6006;p16"/>
            <p:cNvSpPr/>
            <p:nvPr/>
          </p:nvSpPr>
          <p:spPr>
            <a:xfrm>
              <a:off x="6625625" y="2181575"/>
              <a:ext cx="95675" cy="97025"/>
            </a:xfrm>
            <a:custGeom>
              <a:avLst/>
              <a:gdLst/>
              <a:ahLst/>
              <a:cxnLst/>
              <a:rect l="l" t="t" r="r" b="b"/>
              <a:pathLst>
                <a:path w="3827" h="3881" extrusionOk="0">
                  <a:moveTo>
                    <a:pt x="161" y="0"/>
                  </a:moveTo>
                  <a:cubicBezTo>
                    <a:pt x="82" y="0"/>
                    <a:pt x="0" y="88"/>
                    <a:pt x="30" y="168"/>
                  </a:cubicBezTo>
                  <a:cubicBezTo>
                    <a:pt x="118" y="356"/>
                    <a:pt x="280" y="506"/>
                    <a:pt x="405" y="656"/>
                  </a:cubicBezTo>
                  <a:cubicBezTo>
                    <a:pt x="555" y="818"/>
                    <a:pt x="693" y="981"/>
                    <a:pt x="855" y="1143"/>
                  </a:cubicBezTo>
                  <a:cubicBezTo>
                    <a:pt x="1143" y="1443"/>
                    <a:pt x="1455" y="1731"/>
                    <a:pt x="1755" y="2030"/>
                  </a:cubicBezTo>
                  <a:cubicBezTo>
                    <a:pt x="2055" y="2343"/>
                    <a:pt x="2367" y="2643"/>
                    <a:pt x="2680" y="2955"/>
                  </a:cubicBezTo>
                  <a:cubicBezTo>
                    <a:pt x="2980" y="3255"/>
                    <a:pt x="3267" y="3605"/>
                    <a:pt x="3617" y="3855"/>
                  </a:cubicBezTo>
                  <a:cubicBezTo>
                    <a:pt x="3638" y="3873"/>
                    <a:pt x="3662" y="3881"/>
                    <a:pt x="3686" y="3881"/>
                  </a:cubicBezTo>
                  <a:cubicBezTo>
                    <a:pt x="3759" y="3881"/>
                    <a:pt x="3827" y="3803"/>
                    <a:pt x="3779" y="3718"/>
                  </a:cubicBezTo>
                  <a:cubicBezTo>
                    <a:pt x="3567" y="3355"/>
                    <a:pt x="3217" y="3055"/>
                    <a:pt x="2917" y="2743"/>
                  </a:cubicBezTo>
                  <a:cubicBezTo>
                    <a:pt x="2617" y="2443"/>
                    <a:pt x="2317" y="2155"/>
                    <a:pt x="2005" y="1855"/>
                  </a:cubicBezTo>
                  <a:cubicBezTo>
                    <a:pt x="1705" y="1556"/>
                    <a:pt x="1393" y="1243"/>
                    <a:pt x="1093" y="931"/>
                  </a:cubicBezTo>
                  <a:cubicBezTo>
                    <a:pt x="943" y="768"/>
                    <a:pt x="793" y="606"/>
                    <a:pt x="643" y="456"/>
                  </a:cubicBezTo>
                  <a:cubicBezTo>
                    <a:pt x="518" y="306"/>
                    <a:pt x="380" y="131"/>
                    <a:pt x="218" y="18"/>
                  </a:cubicBezTo>
                  <a:cubicBezTo>
                    <a:pt x="200" y="6"/>
                    <a:pt x="181"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7" name="Google Shape;6007;p16"/>
            <p:cNvSpPr/>
            <p:nvPr/>
          </p:nvSpPr>
          <p:spPr>
            <a:xfrm>
              <a:off x="7126350" y="1685825"/>
              <a:ext cx="104025" cy="93675"/>
            </a:xfrm>
            <a:custGeom>
              <a:avLst/>
              <a:gdLst/>
              <a:ahLst/>
              <a:cxnLst/>
              <a:rect l="l" t="t" r="r" b="b"/>
              <a:pathLst>
                <a:path w="4161" h="3747" extrusionOk="0">
                  <a:moveTo>
                    <a:pt x="143" y="1"/>
                  </a:moveTo>
                  <a:cubicBezTo>
                    <a:pt x="49" y="1"/>
                    <a:pt x="1" y="110"/>
                    <a:pt x="46" y="179"/>
                  </a:cubicBezTo>
                  <a:cubicBezTo>
                    <a:pt x="134" y="366"/>
                    <a:pt x="346" y="516"/>
                    <a:pt x="496" y="641"/>
                  </a:cubicBezTo>
                  <a:cubicBezTo>
                    <a:pt x="659" y="791"/>
                    <a:pt x="833" y="929"/>
                    <a:pt x="996" y="1066"/>
                  </a:cubicBezTo>
                  <a:cubicBezTo>
                    <a:pt x="1333" y="1341"/>
                    <a:pt x="1671" y="1628"/>
                    <a:pt x="2008" y="1903"/>
                  </a:cubicBezTo>
                  <a:cubicBezTo>
                    <a:pt x="2683" y="2466"/>
                    <a:pt x="3320" y="3090"/>
                    <a:pt x="3933" y="3715"/>
                  </a:cubicBezTo>
                  <a:cubicBezTo>
                    <a:pt x="3955" y="3737"/>
                    <a:pt x="3979" y="3747"/>
                    <a:pt x="4003" y="3747"/>
                  </a:cubicBezTo>
                  <a:cubicBezTo>
                    <a:pt x="4087" y="3747"/>
                    <a:pt x="4161" y="3631"/>
                    <a:pt x="4083" y="3553"/>
                  </a:cubicBezTo>
                  <a:cubicBezTo>
                    <a:pt x="3458" y="2928"/>
                    <a:pt x="2795" y="2316"/>
                    <a:pt x="2158" y="1678"/>
                  </a:cubicBezTo>
                  <a:cubicBezTo>
                    <a:pt x="1846" y="1366"/>
                    <a:pt x="1508" y="1066"/>
                    <a:pt x="1183" y="766"/>
                  </a:cubicBezTo>
                  <a:cubicBezTo>
                    <a:pt x="1021" y="616"/>
                    <a:pt x="846" y="479"/>
                    <a:pt x="684" y="341"/>
                  </a:cubicBezTo>
                  <a:cubicBezTo>
                    <a:pt x="521" y="216"/>
                    <a:pt x="359" y="66"/>
                    <a:pt x="171" y="4"/>
                  </a:cubicBezTo>
                  <a:cubicBezTo>
                    <a:pt x="161" y="2"/>
                    <a:pt x="152"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8" name="Google Shape;6008;p16"/>
            <p:cNvSpPr/>
            <p:nvPr/>
          </p:nvSpPr>
          <p:spPr>
            <a:xfrm>
              <a:off x="6713225" y="2058000"/>
              <a:ext cx="324000" cy="185275"/>
            </a:xfrm>
            <a:custGeom>
              <a:avLst/>
              <a:gdLst/>
              <a:ahLst/>
              <a:cxnLst/>
              <a:rect l="l" t="t" r="r" b="b"/>
              <a:pathLst>
                <a:path w="12960" h="7411" extrusionOk="0">
                  <a:moveTo>
                    <a:pt x="12960" y="0"/>
                  </a:moveTo>
                  <a:lnTo>
                    <a:pt x="12960" y="0"/>
                  </a:lnTo>
                  <a:cubicBezTo>
                    <a:pt x="11548" y="1225"/>
                    <a:pt x="10448" y="2275"/>
                    <a:pt x="9086" y="3212"/>
                  </a:cubicBezTo>
                  <a:cubicBezTo>
                    <a:pt x="8986" y="3287"/>
                    <a:pt x="8873" y="3349"/>
                    <a:pt x="8773" y="3424"/>
                  </a:cubicBezTo>
                  <a:cubicBezTo>
                    <a:pt x="9823" y="2525"/>
                    <a:pt x="10760" y="1487"/>
                    <a:pt x="11585" y="388"/>
                  </a:cubicBezTo>
                  <a:lnTo>
                    <a:pt x="11585" y="388"/>
                  </a:lnTo>
                  <a:cubicBezTo>
                    <a:pt x="10923" y="1038"/>
                    <a:pt x="10185" y="1625"/>
                    <a:pt x="9423" y="2187"/>
                  </a:cubicBezTo>
                  <a:cubicBezTo>
                    <a:pt x="8498" y="3012"/>
                    <a:pt x="7524" y="3749"/>
                    <a:pt x="6449" y="4399"/>
                  </a:cubicBezTo>
                  <a:cubicBezTo>
                    <a:pt x="5012" y="5249"/>
                    <a:pt x="3425" y="5961"/>
                    <a:pt x="1788" y="6336"/>
                  </a:cubicBezTo>
                  <a:cubicBezTo>
                    <a:pt x="1438" y="6424"/>
                    <a:pt x="1075" y="6486"/>
                    <a:pt x="713" y="6524"/>
                  </a:cubicBezTo>
                  <a:cubicBezTo>
                    <a:pt x="475" y="6599"/>
                    <a:pt x="238" y="6661"/>
                    <a:pt x="1" y="6724"/>
                  </a:cubicBezTo>
                  <a:cubicBezTo>
                    <a:pt x="200" y="6724"/>
                    <a:pt x="525" y="6699"/>
                    <a:pt x="775" y="6686"/>
                  </a:cubicBezTo>
                  <a:cubicBezTo>
                    <a:pt x="1913" y="6674"/>
                    <a:pt x="3000" y="6486"/>
                    <a:pt x="4024" y="6149"/>
                  </a:cubicBezTo>
                  <a:lnTo>
                    <a:pt x="4024" y="6149"/>
                  </a:lnTo>
                  <a:cubicBezTo>
                    <a:pt x="3525" y="6399"/>
                    <a:pt x="3025" y="6624"/>
                    <a:pt x="2537" y="6823"/>
                  </a:cubicBezTo>
                  <a:cubicBezTo>
                    <a:pt x="2112" y="6973"/>
                    <a:pt x="1688" y="7136"/>
                    <a:pt x="1263" y="7273"/>
                  </a:cubicBezTo>
                  <a:cubicBezTo>
                    <a:pt x="1513" y="7236"/>
                    <a:pt x="1800" y="7186"/>
                    <a:pt x="2063" y="7136"/>
                  </a:cubicBezTo>
                  <a:cubicBezTo>
                    <a:pt x="3512" y="6861"/>
                    <a:pt x="4924" y="6361"/>
                    <a:pt x="6236" y="5686"/>
                  </a:cubicBezTo>
                  <a:lnTo>
                    <a:pt x="6236" y="5686"/>
                  </a:lnTo>
                  <a:cubicBezTo>
                    <a:pt x="5299" y="6211"/>
                    <a:pt x="4349" y="6711"/>
                    <a:pt x="3400" y="7223"/>
                  </a:cubicBezTo>
                  <a:cubicBezTo>
                    <a:pt x="3275" y="7286"/>
                    <a:pt x="3137" y="7348"/>
                    <a:pt x="3012" y="7411"/>
                  </a:cubicBezTo>
                  <a:cubicBezTo>
                    <a:pt x="3062" y="7398"/>
                    <a:pt x="3150" y="7373"/>
                    <a:pt x="3225" y="7361"/>
                  </a:cubicBezTo>
                  <a:cubicBezTo>
                    <a:pt x="6199" y="6586"/>
                    <a:pt x="8836" y="4899"/>
                    <a:pt x="11098" y="2875"/>
                  </a:cubicBezTo>
                  <a:lnTo>
                    <a:pt x="11098" y="2875"/>
                  </a:lnTo>
                  <a:cubicBezTo>
                    <a:pt x="9923" y="3599"/>
                    <a:pt x="8723" y="4299"/>
                    <a:pt x="7511" y="4986"/>
                  </a:cubicBezTo>
                  <a:cubicBezTo>
                    <a:pt x="8098" y="4624"/>
                    <a:pt x="8673" y="4237"/>
                    <a:pt x="9223" y="3812"/>
                  </a:cubicBezTo>
                  <a:cubicBezTo>
                    <a:pt x="10635" y="2725"/>
                    <a:pt x="11797" y="1350"/>
                    <a:pt x="129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9" name="Google Shape;6009;p16"/>
            <p:cNvSpPr/>
            <p:nvPr/>
          </p:nvSpPr>
          <p:spPr>
            <a:xfrm>
              <a:off x="6816950" y="2173275"/>
              <a:ext cx="129375" cy="73750"/>
            </a:xfrm>
            <a:custGeom>
              <a:avLst/>
              <a:gdLst/>
              <a:ahLst/>
              <a:cxnLst/>
              <a:rect l="l" t="t" r="r" b="b"/>
              <a:pathLst>
                <a:path w="5175" h="2950" extrusionOk="0">
                  <a:moveTo>
                    <a:pt x="5174" y="1"/>
                  </a:moveTo>
                  <a:lnTo>
                    <a:pt x="5174" y="1"/>
                  </a:lnTo>
                  <a:cubicBezTo>
                    <a:pt x="3400" y="900"/>
                    <a:pt x="1688" y="1913"/>
                    <a:pt x="0" y="2950"/>
                  </a:cubicBezTo>
                  <a:cubicBezTo>
                    <a:pt x="1925" y="2400"/>
                    <a:pt x="3662" y="1300"/>
                    <a:pt x="5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0" name="Google Shape;6010;p16"/>
            <p:cNvSpPr/>
            <p:nvPr/>
          </p:nvSpPr>
          <p:spPr>
            <a:xfrm>
              <a:off x="6829125" y="2199525"/>
              <a:ext cx="88750" cy="50000"/>
            </a:xfrm>
            <a:custGeom>
              <a:avLst/>
              <a:gdLst/>
              <a:ahLst/>
              <a:cxnLst/>
              <a:rect l="l" t="t" r="r" b="b"/>
              <a:pathLst>
                <a:path w="3550" h="2000" extrusionOk="0">
                  <a:moveTo>
                    <a:pt x="3550" y="0"/>
                  </a:moveTo>
                  <a:lnTo>
                    <a:pt x="3550" y="0"/>
                  </a:lnTo>
                  <a:cubicBezTo>
                    <a:pt x="2400" y="725"/>
                    <a:pt x="1163" y="1300"/>
                    <a:pt x="1" y="2000"/>
                  </a:cubicBezTo>
                  <a:cubicBezTo>
                    <a:pt x="1313" y="1662"/>
                    <a:pt x="2588" y="1000"/>
                    <a:pt x="3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1" name="Google Shape;6011;p16"/>
            <p:cNvSpPr/>
            <p:nvPr/>
          </p:nvSpPr>
          <p:spPr>
            <a:xfrm>
              <a:off x="7100000" y="1742525"/>
              <a:ext cx="55775" cy="19325"/>
            </a:xfrm>
            <a:custGeom>
              <a:avLst/>
              <a:gdLst/>
              <a:ahLst/>
              <a:cxnLst/>
              <a:rect l="l" t="t" r="r" b="b"/>
              <a:pathLst>
                <a:path w="2231" h="773" extrusionOk="0">
                  <a:moveTo>
                    <a:pt x="1243" y="0"/>
                  </a:moveTo>
                  <a:cubicBezTo>
                    <a:pt x="917" y="0"/>
                    <a:pt x="572" y="70"/>
                    <a:pt x="325" y="148"/>
                  </a:cubicBezTo>
                  <a:cubicBezTo>
                    <a:pt x="213" y="185"/>
                    <a:pt x="100" y="223"/>
                    <a:pt x="0" y="273"/>
                  </a:cubicBezTo>
                  <a:cubicBezTo>
                    <a:pt x="63" y="348"/>
                    <a:pt x="125" y="435"/>
                    <a:pt x="175" y="498"/>
                  </a:cubicBezTo>
                  <a:cubicBezTo>
                    <a:pt x="225" y="560"/>
                    <a:pt x="250" y="610"/>
                    <a:pt x="288" y="660"/>
                  </a:cubicBezTo>
                  <a:cubicBezTo>
                    <a:pt x="635" y="497"/>
                    <a:pt x="1154" y="286"/>
                    <a:pt x="1567" y="286"/>
                  </a:cubicBezTo>
                  <a:cubicBezTo>
                    <a:pt x="1882" y="286"/>
                    <a:pt x="2135" y="410"/>
                    <a:pt x="2200" y="772"/>
                  </a:cubicBezTo>
                  <a:cubicBezTo>
                    <a:pt x="2231" y="175"/>
                    <a:pt x="1759" y="0"/>
                    <a:pt x="1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2" name="Google Shape;6012;p16"/>
            <p:cNvSpPr/>
            <p:nvPr/>
          </p:nvSpPr>
          <p:spPr>
            <a:xfrm>
              <a:off x="7079075" y="1717375"/>
              <a:ext cx="66250" cy="29175"/>
            </a:xfrm>
            <a:custGeom>
              <a:avLst/>
              <a:gdLst/>
              <a:ahLst/>
              <a:cxnLst/>
              <a:rect l="l" t="t" r="r" b="b"/>
              <a:pathLst>
                <a:path w="2650" h="1167" extrusionOk="0">
                  <a:moveTo>
                    <a:pt x="1441" y="1"/>
                  </a:moveTo>
                  <a:cubicBezTo>
                    <a:pt x="955" y="1"/>
                    <a:pt x="472" y="90"/>
                    <a:pt x="0" y="241"/>
                  </a:cubicBezTo>
                  <a:cubicBezTo>
                    <a:pt x="0" y="254"/>
                    <a:pt x="13" y="254"/>
                    <a:pt x="25" y="266"/>
                  </a:cubicBezTo>
                  <a:cubicBezTo>
                    <a:pt x="288" y="491"/>
                    <a:pt x="538" y="779"/>
                    <a:pt x="675" y="1091"/>
                  </a:cubicBezTo>
                  <a:cubicBezTo>
                    <a:pt x="688" y="1116"/>
                    <a:pt x="700" y="1129"/>
                    <a:pt x="700" y="1154"/>
                  </a:cubicBezTo>
                  <a:cubicBezTo>
                    <a:pt x="713" y="1154"/>
                    <a:pt x="713" y="1166"/>
                    <a:pt x="725" y="1166"/>
                  </a:cubicBezTo>
                  <a:cubicBezTo>
                    <a:pt x="1254" y="968"/>
                    <a:pt x="1812" y="847"/>
                    <a:pt x="2408" y="847"/>
                  </a:cubicBezTo>
                  <a:cubicBezTo>
                    <a:pt x="2488" y="847"/>
                    <a:pt x="2568" y="849"/>
                    <a:pt x="2650" y="854"/>
                  </a:cubicBezTo>
                  <a:cubicBezTo>
                    <a:pt x="2308" y="740"/>
                    <a:pt x="1955" y="691"/>
                    <a:pt x="1602" y="691"/>
                  </a:cubicBezTo>
                  <a:cubicBezTo>
                    <a:pt x="1296" y="691"/>
                    <a:pt x="989" y="727"/>
                    <a:pt x="688" y="791"/>
                  </a:cubicBezTo>
                  <a:cubicBezTo>
                    <a:pt x="1200" y="566"/>
                    <a:pt x="1712" y="404"/>
                    <a:pt x="2337" y="379"/>
                  </a:cubicBezTo>
                  <a:cubicBezTo>
                    <a:pt x="2113" y="341"/>
                    <a:pt x="1890" y="323"/>
                    <a:pt x="1667" y="323"/>
                  </a:cubicBezTo>
                  <a:cubicBezTo>
                    <a:pt x="1232" y="323"/>
                    <a:pt x="801" y="392"/>
                    <a:pt x="388" y="516"/>
                  </a:cubicBezTo>
                  <a:cubicBezTo>
                    <a:pt x="925" y="279"/>
                    <a:pt x="1500" y="79"/>
                    <a:pt x="2150" y="66"/>
                  </a:cubicBezTo>
                  <a:cubicBezTo>
                    <a:pt x="1913" y="22"/>
                    <a:pt x="1677" y="1"/>
                    <a:pt x="14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3" name="Google Shape;6013;p16"/>
            <p:cNvSpPr/>
            <p:nvPr/>
          </p:nvSpPr>
          <p:spPr>
            <a:xfrm>
              <a:off x="7058450" y="1702775"/>
              <a:ext cx="65625" cy="20025"/>
            </a:xfrm>
            <a:custGeom>
              <a:avLst/>
              <a:gdLst/>
              <a:ahLst/>
              <a:cxnLst/>
              <a:rect l="l" t="t" r="r" b="b"/>
              <a:pathLst>
                <a:path w="2625" h="801" extrusionOk="0">
                  <a:moveTo>
                    <a:pt x="2250" y="1"/>
                  </a:moveTo>
                  <a:cubicBezTo>
                    <a:pt x="1500" y="1"/>
                    <a:pt x="725" y="101"/>
                    <a:pt x="0" y="313"/>
                  </a:cubicBezTo>
                  <a:cubicBezTo>
                    <a:pt x="288" y="438"/>
                    <a:pt x="550" y="600"/>
                    <a:pt x="788" y="800"/>
                  </a:cubicBezTo>
                  <a:cubicBezTo>
                    <a:pt x="1363" y="563"/>
                    <a:pt x="1975" y="351"/>
                    <a:pt x="2625" y="201"/>
                  </a:cubicBezTo>
                  <a:cubicBezTo>
                    <a:pt x="1925" y="201"/>
                    <a:pt x="1250" y="301"/>
                    <a:pt x="613" y="488"/>
                  </a:cubicBezTo>
                  <a:cubicBezTo>
                    <a:pt x="1100" y="301"/>
                    <a:pt x="1625" y="126"/>
                    <a:pt x="2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4" name="Google Shape;6014;p16"/>
            <p:cNvSpPr/>
            <p:nvPr/>
          </p:nvSpPr>
          <p:spPr>
            <a:xfrm>
              <a:off x="7028775" y="1693500"/>
              <a:ext cx="74050" cy="16500"/>
            </a:xfrm>
            <a:custGeom>
              <a:avLst/>
              <a:gdLst/>
              <a:ahLst/>
              <a:cxnLst/>
              <a:rect l="l" t="t" r="r" b="b"/>
              <a:pathLst>
                <a:path w="2962" h="660" extrusionOk="0">
                  <a:moveTo>
                    <a:pt x="1965" y="0"/>
                  </a:moveTo>
                  <a:cubicBezTo>
                    <a:pt x="1246" y="0"/>
                    <a:pt x="594" y="159"/>
                    <a:pt x="0" y="434"/>
                  </a:cubicBezTo>
                  <a:cubicBezTo>
                    <a:pt x="400" y="434"/>
                    <a:pt x="775" y="522"/>
                    <a:pt x="1137" y="659"/>
                  </a:cubicBezTo>
                  <a:cubicBezTo>
                    <a:pt x="1700" y="447"/>
                    <a:pt x="2325" y="259"/>
                    <a:pt x="2962" y="172"/>
                  </a:cubicBezTo>
                  <a:cubicBezTo>
                    <a:pt x="2831" y="164"/>
                    <a:pt x="2701" y="159"/>
                    <a:pt x="2570" y="159"/>
                  </a:cubicBezTo>
                  <a:cubicBezTo>
                    <a:pt x="2102" y="159"/>
                    <a:pt x="1634" y="211"/>
                    <a:pt x="1175" y="309"/>
                  </a:cubicBezTo>
                  <a:cubicBezTo>
                    <a:pt x="1525" y="184"/>
                    <a:pt x="1887" y="84"/>
                    <a:pt x="2262" y="9"/>
                  </a:cubicBezTo>
                  <a:cubicBezTo>
                    <a:pt x="2162" y="3"/>
                    <a:pt x="2063" y="0"/>
                    <a:pt x="19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5" name="Google Shape;6015;p16"/>
            <p:cNvSpPr/>
            <p:nvPr/>
          </p:nvSpPr>
          <p:spPr>
            <a:xfrm>
              <a:off x="7120000" y="1830250"/>
              <a:ext cx="98750" cy="195275"/>
            </a:xfrm>
            <a:custGeom>
              <a:avLst/>
              <a:gdLst/>
              <a:ahLst/>
              <a:cxnLst/>
              <a:rect l="l" t="t" r="r" b="b"/>
              <a:pathLst>
                <a:path w="3950" h="7811" extrusionOk="0">
                  <a:moveTo>
                    <a:pt x="3949" y="0"/>
                  </a:moveTo>
                  <a:cubicBezTo>
                    <a:pt x="3462" y="1512"/>
                    <a:pt x="2875" y="2887"/>
                    <a:pt x="2087" y="4312"/>
                  </a:cubicBezTo>
                  <a:cubicBezTo>
                    <a:pt x="1575" y="5336"/>
                    <a:pt x="1075" y="6361"/>
                    <a:pt x="388" y="7286"/>
                  </a:cubicBezTo>
                  <a:cubicBezTo>
                    <a:pt x="263" y="7461"/>
                    <a:pt x="138" y="7636"/>
                    <a:pt x="0" y="7811"/>
                  </a:cubicBezTo>
                  <a:cubicBezTo>
                    <a:pt x="88" y="7736"/>
                    <a:pt x="213" y="7623"/>
                    <a:pt x="313" y="7523"/>
                  </a:cubicBezTo>
                  <a:cubicBezTo>
                    <a:pt x="2412" y="5586"/>
                    <a:pt x="3599" y="2812"/>
                    <a:pt x="3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6" name="Google Shape;6016;p16"/>
            <p:cNvSpPr/>
            <p:nvPr/>
          </p:nvSpPr>
          <p:spPr>
            <a:xfrm>
              <a:off x="7131550" y="1855225"/>
              <a:ext cx="72200" cy="135325"/>
            </a:xfrm>
            <a:custGeom>
              <a:avLst/>
              <a:gdLst/>
              <a:ahLst/>
              <a:cxnLst/>
              <a:rect l="l" t="t" r="r" b="b"/>
              <a:pathLst>
                <a:path w="2888" h="5413" extrusionOk="0">
                  <a:moveTo>
                    <a:pt x="2887" y="1"/>
                  </a:moveTo>
                  <a:cubicBezTo>
                    <a:pt x="2575" y="538"/>
                    <a:pt x="2288" y="1088"/>
                    <a:pt x="2000" y="1638"/>
                  </a:cubicBezTo>
                  <a:cubicBezTo>
                    <a:pt x="2188" y="1201"/>
                    <a:pt x="2338" y="763"/>
                    <a:pt x="2475" y="313"/>
                  </a:cubicBezTo>
                  <a:lnTo>
                    <a:pt x="2475" y="313"/>
                  </a:lnTo>
                  <a:cubicBezTo>
                    <a:pt x="1963" y="1226"/>
                    <a:pt x="1413" y="2125"/>
                    <a:pt x="938" y="3050"/>
                  </a:cubicBezTo>
                  <a:cubicBezTo>
                    <a:pt x="675" y="3513"/>
                    <a:pt x="488" y="4012"/>
                    <a:pt x="188" y="4450"/>
                  </a:cubicBezTo>
                  <a:cubicBezTo>
                    <a:pt x="588" y="4050"/>
                    <a:pt x="925" y="3600"/>
                    <a:pt x="1238" y="3113"/>
                  </a:cubicBezTo>
                  <a:lnTo>
                    <a:pt x="1238" y="3113"/>
                  </a:lnTo>
                  <a:cubicBezTo>
                    <a:pt x="838" y="3887"/>
                    <a:pt x="426" y="4662"/>
                    <a:pt x="1" y="5412"/>
                  </a:cubicBezTo>
                  <a:cubicBezTo>
                    <a:pt x="1450" y="4075"/>
                    <a:pt x="2338" y="1950"/>
                    <a:pt x="28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7" name="Google Shape;6017;p16"/>
            <p:cNvSpPr/>
            <p:nvPr/>
          </p:nvSpPr>
          <p:spPr>
            <a:xfrm>
              <a:off x="7142175" y="1874925"/>
              <a:ext cx="36275" cy="65625"/>
            </a:xfrm>
            <a:custGeom>
              <a:avLst/>
              <a:gdLst/>
              <a:ahLst/>
              <a:cxnLst/>
              <a:rect l="l" t="t" r="r" b="b"/>
              <a:pathLst>
                <a:path w="1451" h="2625" extrusionOk="0">
                  <a:moveTo>
                    <a:pt x="1450" y="0"/>
                  </a:moveTo>
                  <a:lnTo>
                    <a:pt x="1450" y="0"/>
                  </a:lnTo>
                  <a:cubicBezTo>
                    <a:pt x="963" y="875"/>
                    <a:pt x="413" y="1712"/>
                    <a:pt x="1" y="2625"/>
                  </a:cubicBezTo>
                  <a:cubicBezTo>
                    <a:pt x="650" y="1862"/>
                    <a:pt x="1200" y="975"/>
                    <a:pt x="1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8" name="Google Shape;6018;p16"/>
            <p:cNvSpPr/>
            <p:nvPr/>
          </p:nvSpPr>
          <p:spPr>
            <a:xfrm>
              <a:off x="7142175" y="1880850"/>
              <a:ext cx="27525" cy="45325"/>
            </a:xfrm>
            <a:custGeom>
              <a:avLst/>
              <a:gdLst/>
              <a:ahLst/>
              <a:cxnLst/>
              <a:rect l="l" t="t" r="r" b="b"/>
              <a:pathLst>
                <a:path w="1101" h="1813" extrusionOk="0">
                  <a:moveTo>
                    <a:pt x="1100" y="1"/>
                  </a:moveTo>
                  <a:lnTo>
                    <a:pt x="1100" y="1"/>
                  </a:lnTo>
                  <a:cubicBezTo>
                    <a:pt x="688" y="576"/>
                    <a:pt x="350" y="1200"/>
                    <a:pt x="1" y="1813"/>
                  </a:cubicBezTo>
                  <a:cubicBezTo>
                    <a:pt x="513" y="1313"/>
                    <a:pt x="838" y="663"/>
                    <a:pt x="1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9" name="Google Shape;6019;p16"/>
            <p:cNvSpPr/>
            <p:nvPr/>
          </p:nvSpPr>
          <p:spPr>
            <a:xfrm>
              <a:off x="7142175" y="1881475"/>
              <a:ext cx="18775" cy="33775"/>
            </a:xfrm>
            <a:custGeom>
              <a:avLst/>
              <a:gdLst/>
              <a:ahLst/>
              <a:cxnLst/>
              <a:rect l="l" t="t" r="r" b="b"/>
              <a:pathLst>
                <a:path w="751" h="1351" extrusionOk="0">
                  <a:moveTo>
                    <a:pt x="750" y="1"/>
                  </a:moveTo>
                  <a:lnTo>
                    <a:pt x="750" y="1"/>
                  </a:lnTo>
                  <a:cubicBezTo>
                    <a:pt x="475" y="426"/>
                    <a:pt x="225" y="888"/>
                    <a:pt x="1" y="1350"/>
                  </a:cubicBezTo>
                  <a:cubicBezTo>
                    <a:pt x="338" y="975"/>
                    <a:pt x="588" y="488"/>
                    <a:pt x="7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0" name="Google Shape;6020;p16"/>
            <p:cNvSpPr/>
            <p:nvPr/>
          </p:nvSpPr>
          <p:spPr>
            <a:xfrm>
              <a:off x="7075000" y="1794325"/>
              <a:ext cx="98750" cy="202150"/>
            </a:xfrm>
            <a:custGeom>
              <a:avLst/>
              <a:gdLst/>
              <a:ahLst/>
              <a:cxnLst/>
              <a:rect l="l" t="t" r="r" b="b"/>
              <a:pathLst>
                <a:path w="3950" h="8086" extrusionOk="0">
                  <a:moveTo>
                    <a:pt x="3950" y="0"/>
                  </a:moveTo>
                  <a:lnTo>
                    <a:pt x="3950" y="0"/>
                  </a:lnTo>
                  <a:cubicBezTo>
                    <a:pt x="3900" y="150"/>
                    <a:pt x="3837" y="413"/>
                    <a:pt x="3787" y="612"/>
                  </a:cubicBezTo>
                  <a:cubicBezTo>
                    <a:pt x="3750" y="725"/>
                    <a:pt x="3712" y="837"/>
                    <a:pt x="3687" y="962"/>
                  </a:cubicBezTo>
                  <a:cubicBezTo>
                    <a:pt x="3587" y="1450"/>
                    <a:pt x="3462" y="1937"/>
                    <a:pt x="3300" y="2412"/>
                  </a:cubicBezTo>
                  <a:cubicBezTo>
                    <a:pt x="3075" y="3099"/>
                    <a:pt x="2788" y="3799"/>
                    <a:pt x="2425" y="4424"/>
                  </a:cubicBezTo>
                  <a:cubicBezTo>
                    <a:pt x="2225" y="4774"/>
                    <a:pt x="2050" y="5111"/>
                    <a:pt x="1813" y="5436"/>
                  </a:cubicBezTo>
                  <a:cubicBezTo>
                    <a:pt x="1613" y="5724"/>
                    <a:pt x="1400" y="6024"/>
                    <a:pt x="1225" y="6336"/>
                  </a:cubicBezTo>
                  <a:cubicBezTo>
                    <a:pt x="1200" y="6386"/>
                    <a:pt x="1175" y="6423"/>
                    <a:pt x="1138" y="6473"/>
                  </a:cubicBezTo>
                  <a:cubicBezTo>
                    <a:pt x="1125" y="6473"/>
                    <a:pt x="1125" y="6486"/>
                    <a:pt x="1113" y="6486"/>
                  </a:cubicBezTo>
                  <a:cubicBezTo>
                    <a:pt x="763" y="7036"/>
                    <a:pt x="388" y="7573"/>
                    <a:pt x="1" y="8085"/>
                  </a:cubicBezTo>
                  <a:cubicBezTo>
                    <a:pt x="2138" y="6011"/>
                    <a:pt x="3850" y="3487"/>
                    <a:pt x="3925" y="413"/>
                  </a:cubicBezTo>
                  <a:cubicBezTo>
                    <a:pt x="3937" y="275"/>
                    <a:pt x="3950" y="138"/>
                    <a:pt x="39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1" name="Google Shape;6021;p16"/>
            <p:cNvSpPr/>
            <p:nvPr/>
          </p:nvSpPr>
          <p:spPr>
            <a:xfrm>
              <a:off x="6670425" y="2149225"/>
              <a:ext cx="20025" cy="60000"/>
            </a:xfrm>
            <a:custGeom>
              <a:avLst/>
              <a:gdLst/>
              <a:ahLst/>
              <a:cxnLst/>
              <a:rect l="l" t="t" r="r" b="b"/>
              <a:pathLst>
                <a:path w="801" h="2400" extrusionOk="0">
                  <a:moveTo>
                    <a:pt x="538" y="0"/>
                  </a:moveTo>
                  <a:cubicBezTo>
                    <a:pt x="250" y="363"/>
                    <a:pt x="0" y="800"/>
                    <a:pt x="13" y="1275"/>
                  </a:cubicBezTo>
                  <a:cubicBezTo>
                    <a:pt x="50" y="1737"/>
                    <a:pt x="300" y="2300"/>
                    <a:pt x="800" y="2400"/>
                  </a:cubicBezTo>
                  <a:cubicBezTo>
                    <a:pt x="238" y="2062"/>
                    <a:pt x="225" y="1100"/>
                    <a:pt x="413" y="550"/>
                  </a:cubicBezTo>
                  <a:cubicBezTo>
                    <a:pt x="463" y="375"/>
                    <a:pt x="538" y="200"/>
                    <a:pt x="638" y="25"/>
                  </a:cubicBezTo>
                  <a:cubicBezTo>
                    <a:pt x="600" y="25"/>
                    <a:pt x="575" y="13"/>
                    <a:pt x="5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2" name="Google Shape;6022;p16"/>
            <p:cNvSpPr/>
            <p:nvPr/>
          </p:nvSpPr>
          <p:spPr>
            <a:xfrm>
              <a:off x="6665425" y="2146400"/>
              <a:ext cx="15650" cy="52525"/>
            </a:xfrm>
            <a:custGeom>
              <a:avLst/>
              <a:gdLst/>
              <a:ahLst/>
              <a:cxnLst/>
              <a:rect l="l" t="t" r="r" b="b"/>
              <a:pathLst>
                <a:path w="626" h="2101" extrusionOk="0">
                  <a:moveTo>
                    <a:pt x="513" y="1"/>
                  </a:moveTo>
                  <a:cubicBezTo>
                    <a:pt x="250" y="263"/>
                    <a:pt x="51" y="601"/>
                    <a:pt x="1" y="963"/>
                  </a:cubicBezTo>
                  <a:cubicBezTo>
                    <a:pt x="1" y="1351"/>
                    <a:pt x="51" y="1788"/>
                    <a:pt x="288" y="2100"/>
                  </a:cubicBezTo>
                  <a:cubicBezTo>
                    <a:pt x="238" y="1988"/>
                    <a:pt x="213" y="1863"/>
                    <a:pt x="213" y="1750"/>
                  </a:cubicBezTo>
                  <a:cubicBezTo>
                    <a:pt x="176" y="1101"/>
                    <a:pt x="288" y="601"/>
                    <a:pt x="625" y="63"/>
                  </a:cubicBezTo>
                  <a:cubicBezTo>
                    <a:pt x="600" y="51"/>
                    <a:pt x="588" y="51"/>
                    <a:pt x="563" y="38"/>
                  </a:cubicBezTo>
                  <a:cubicBezTo>
                    <a:pt x="550" y="26"/>
                    <a:pt x="538" y="13"/>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3" name="Google Shape;6023;p16"/>
            <p:cNvSpPr/>
            <p:nvPr/>
          </p:nvSpPr>
          <p:spPr>
            <a:xfrm>
              <a:off x="6648250" y="2139525"/>
              <a:ext cx="27200" cy="55325"/>
            </a:xfrm>
            <a:custGeom>
              <a:avLst/>
              <a:gdLst/>
              <a:ahLst/>
              <a:cxnLst/>
              <a:rect l="l" t="t" r="r" b="b"/>
              <a:pathLst>
                <a:path w="1088" h="2213" extrusionOk="0">
                  <a:moveTo>
                    <a:pt x="713" y="1"/>
                  </a:moveTo>
                  <a:cubicBezTo>
                    <a:pt x="200" y="501"/>
                    <a:pt x="0" y="1363"/>
                    <a:pt x="275" y="2013"/>
                  </a:cubicBezTo>
                  <a:cubicBezTo>
                    <a:pt x="225" y="1738"/>
                    <a:pt x="300" y="1451"/>
                    <a:pt x="388" y="1176"/>
                  </a:cubicBezTo>
                  <a:lnTo>
                    <a:pt x="388" y="1176"/>
                  </a:lnTo>
                  <a:cubicBezTo>
                    <a:pt x="338" y="1526"/>
                    <a:pt x="400" y="1900"/>
                    <a:pt x="563" y="2213"/>
                  </a:cubicBezTo>
                  <a:cubicBezTo>
                    <a:pt x="488" y="2025"/>
                    <a:pt x="525" y="1675"/>
                    <a:pt x="538" y="1551"/>
                  </a:cubicBezTo>
                  <a:cubicBezTo>
                    <a:pt x="625" y="988"/>
                    <a:pt x="763" y="688"/>
                    <a:pt x="1087" y="201"/>
                  </a:cubicBezTo>
                  <a:cubicBezTo>
                    <a:pt x="1050" y="163"/>
                    <a:pt x="1012" y="138"/>
                    <a:pt x="962" y="101"/>
                  </a:cubicBezTo>
                  <a:cubicBezTo>
                    <a:pt x="863" y="201"/>
                    <a:pt x="750" y="313"/>
                    <a:pt x="663" y="438"/>
                  </a:cubicBezTo>
                  <a:cubicBezTo>
                    <a:pt x="725" y="313"/>
                    <a:pt x="800" y="176"/>
                    <a:pt x="887" y="63"/>
                  </a:cubicBezTo>
                  <a:cubicBezTo>
                    <a:pt x="825" y="51"/>
                    <a:pt x="763" y="26"/>
                    <a:pt x="7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4" name="Google Shape;6024;p16"/>
            <p:cNvSpPr/>
            <p:nvPr/>
          </p:nvSpPr>
          <p:spPr>
            <a:xfrm>
              <a:off x="6637300" y="2132350"/>
              <a:ext cx="25975" cy="58125"/>
            </a:xfrm>
            <a:custGeom>
              <a:avLst/>
              <a:gdLst/>
              <a:ahLst/>
              <a:cxnLst/>
              <a:rect l="l" t="t" r="r" b="b"/>
              <a:pathLst>
                <a:path w="1039" h="2325" extrusionOk="0">
                  <a:moveTo>
                    <a:pt x="738" y="1"/>
                  </a:moveTo>
                  <a:cubicBezTo>
                    <a:pt x="188" y="513"/>
                    <a:pt x="1" y="1263"/>
                    <a:pt x="251" y="2037"/>
                  </a:cubicBezTo>
                  <a:cubicBezTo>
                    <a:pt x="238" y="1825"/>
                    <a:pt x="263" y="1613"/>
                    <a:pt x="313" y="1400"/>
                  </a:cubicBezTo>
                  <a:lnTo>
                    <a:pt x="313" y="1400"/>
                  </a:lnTo>
                  <a:cubicBezTo>
                    <a:pt x="301" y="1688"/>
                    <a:pt x="351" y="2000"/>
                    <a:pt x="451" y="2325"/>
                  </a:cubicBezTo>
                  <a:cubicBezTo>
                    <a:pt x="401" y="1575"/>
                    <a:pt x="613" y="813"/>
                    <a:pt x="1038" y="238"/>
                  </a:cubicBezTo>
                  <a:cubicBezTo>
                    <a:pt x="1038" y="238"/>
                    <a:pt x="1038" y="225"/>
                    <a:pt x="1038" y="225"/>
                  </a:cubicBezTo>
                  <a:cubicBezTo>
                    <a:pt x="988" y="200"/>
                    <a:pt x="938" y="163"/>
                    <a:pt x="901" y="138"/>
                  </a:cubicBezTo>
                  <a:cubicBezTo>
                    <a:pt x="863" y="163"/>
                    <a:pt x="826" y="200"/>
                    <a:pt x="801" y="225"/>
                  </a:cubicBezTo>
                  <a:cubicBezTo>
                    <a:pt x="826" y="188"/>
                    <a:pt x="851" y="150"/>
                    <a:pt x="876" y="113"/>
                  </a:cubicBezTo>
                  <a:cubicBezTo>
                    <a:pt x="826" y="76"/>
                    <a:pt x="788" y="38"/>
                    <a:pt x="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5" name="Google Shape;6025;p16"/>
            <p:cNvSpPr/>
            <p:nvPr/>
          </p:nvSpPr>
          <p:spPr>
            <a:xfrm>
              <a:off x="6633250" y="2126425"/>
              <a:ext cx="20650" cy="47500"/>
            </a:xfrm>
            <a:custGeom>
              <a:avLst/>
              <a:gdLst/>
              <a:ahLst/>
              <a:cxnLst/>
              <a:rect l="l" t="t" r="r" b="b"/>
              <a:pathLst>
                <a:path w="826" h="1900" extrusionOk="0">
                  <a:moveTo>
                    <a:pt x="688" y="0"/>
                  </a:moveTo>
                  <a:cubicBezTo>
                    <a:pt x="200" y="475"/>
                    <a:pt x="0" y="1225"/>
                    <a:pt x="100" y="1900"/>
                  </a:cubicBezTo>
                  <a:cubicBezTo>
                    <a:pt x="200" y="1262"/>
                    <a:pt x="475" y="675"/>
                    <a:pt x="825" y="175"/>
                  </a:cubicBezTo>
                  <a:cubicBezTo>
                    <a:pt x="775" y="113"/>
                    <a:pt x="738" y="63"/>
                    <a:pt x="6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6" name="Google Shape;6026;p16"/>
            <p:cNvSpPr/>
            <p:nvPr/>
          </p:nvSpPr>
          <p:spPr>
            <a:xfrm>
              <a:off x="6783825" y="2078300"/>
              <a:ext cx="76250" cy="38450"/>
            </a:xfrm>
            <a:custGeom>
              <a:avLst/>
              <a:gdLst/>
              <a:ahLst/>
              <a:cxnLst/>
              <a:rect l="l" t="t" r="r" b="b"/>
              <a:pathLst>
                <a:path w="3050" h="1538" extrusionOk="0">
                  <a:moveTo>
                    <a:pt x="88" y="1"/>
                  </a:moveTo>
                  <a:cubicBezTo>
                    <a:pt x="1" y="51"/>
                    <a:pt x="26" y="201"/>
                    <a:pt x="126" y="213"/>
                  </a:cubicBezTo>
                  <a:cubicBezTo>
                    <a:pt x="1238" y="351"/>
                    <a:pt x="2200" y="813"/>
                    <a:pt x="3050" y="1538"/>
                  </a:cubicBezTo>
                  <a:cubicBezTo>
                    <a:pt x="2288" y="713"/>
                    <a:pt x="1238" y="26"/>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7" name="Google Shape;6027;p16"/>
            <p:cNvSpPr/>
            <p:nvPr/>
          </p:nvSpPr>
          <p:spPr>
            <a:xfrm>
              <a:off x="6865050" y="2121725"/>
              <a:ext cx="25350" cy="32200"/>
            </a:xfrm>
            <a:custGeom>
              <a:avLst/>
              <a:gdLst/>
              <a:ahLst/>
              <a:cxnLst/>
              <a:rect l="l" t="t" r="r" b="b"/>
              <a:pathLst>
                <a:path w="1014" h="1288" extrusionOk="0">
                  <a:moveTo>
                    <a:pt x="1" y="1"/>
                  </a:moveTo>
                  <a:lnTo>
                    <a:pt x="1" y="1"/>
                  </a:lnTo>
                  <a:cubicBezTo>
                    <a:pt x="351" y="376"/>
                    <a:pt x="613" y="750"/>
                    <a:pt x="826" y="1163"/>
                  </a:cubicBezTo>
                  <a:cubicBezTo>
                    <a:pt x="613" y="838"/>
                    <a:pt x="363" y="525"/>
                    <a:pt x="76" y="263"/>
                  </a:cubicBezTo>
                  <a:lnTo>
                    <a:pt x="76" y="263"/>
                  </a:lnTo>
                  <a:cubicBezTo>
                    <a:pt x="313" y="563"/>
                    <a:pt x="526" y="938"/>
                    <a:pt x="701" y="1288"/>
                  </a:cubicBezTo>
                  <a:cubicBezTo>
                    <a:pt x="801" y="1213"/>
                    <a:pt x="901" y="1138"/>
                    <a:pt x="1013" y="1050"/>
                  </a:cubicBezTo>
                  <a:cubicBezTo>
                    <a:pt x="738" y="650"/>
                    <a:pt x="376" y="3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8" name="Google Shape;6028;p16"/>
            <p:cNvSpPr/>
            <p:nvPr/>
          </p:nvSpPr>
          <p:spPr>
            <a:xfrm>
              <a:off x="6899425" y="2146400"/>
              <a:ext cx="18775" cy="16275"/>
            </a:xfrm>
            <a:custGeom>
              <a:avLst/>
              <a:gdLst/>
              <a:ahLst/>
              <a:cxnLst/>
              <a:rect l="l" t="t" r="r" b="b"/>
              <a:pathLst>
                <a:path w="751" h="651" extrusionOk="0">
                  <a:moveTo>
                    <a:pt x="650" y="1"/>
                  </a:moveTo>
                  <a:cubicBezTo>
                    <a:pt x="475" y="113"/>
                    <a:pt x="288" y="238"/>
                    <a:pt x="101" y="363"/>
                  </a:cubicBezTo>
                  <a:cubicBezTo>
                    <a:pt x="76" y="376"/>
                    <a:pt x="38" y="401"/>
                    <a:pt x="1" y="426"/>
                  </a:cubicBezTo>
                  <a:cubicBezTo>
                    <a:pt x="51" y="501"/>
                    <a:pt x="88" y="576"/>
                    <a:pt x="138" y="651"/>
                  </a:cubicBezTo>
                  <a:cubicBezTo>
                    <a:pt x="163" y="638"/>
                    <a:pt x="176" y="613"/>
                    <a:pt x="201" y="601"/>
                  </a:cubicBezTo>
                  <a:cubicBezTo>
                    <a:pt x="226" y="588"/>
                    <a:pt x="263" y="576"/>
                    <a:pt x="288" y="551"/>
                  </a:cubicBezTo>
                  <a:cubicBezTo>
                    <a:pt x="438" y="426"/>
                    <a:pt x="600" y="288"/>
                    <a:pt x="750" y="138"/>
                  </a:cubicBezTo>
                  <a:cubicBezTo>
                    <a:pt x="713" y="88"/>
                    <a:pt x="688" y="38"/>
                    <a:pt x="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9" name="Google Shape;6029;p16"/>
            <p:cNvSpPr/>
            <p:nvPr/>
          </p:nvSpPr>
          <p:spPr>
            <a:xfrm>
              <a:off x="6809775" y="2075500"/>
              <a:ext cx="90000" cy="70925"/>
            </a:xfrm>
            <a:custGeom>
              <a:avLst/>
              <a:gdLst/>
              <a:ahLst/>
              <a:cxnLst/>
              <a:rect l="l" t="t" r="r" b="b"/>
              <a:pathLst>
                <a:path w="3600" h="2837" extrusionOk="0">
                  <a:moveTo>
                    <a:pt x="0" y="0"/>
                  </a:moveTo>
                  <a:lnTo>
                    <a:pt x="0" y="0"/>
                  </a:lnTo>
                  <a:cubicBezTo>
                    <a:pt x="1412" y="650"/>
                    <a:pt x="2474" y="1612"/>
                    <a:pt x="3312" y="2837"/>
                  </a:cubicBezTo>
                  <a:cubicBezTo>
                    <a:pt x="3412" y="2762"/>
                    <a:pt x="3512" y="2674"/>
                    <a:pt x="3599" y="2599"/>
                  </a:cubicBezTo>
                  <a:cubicBezTo>
                    <a:pt x="3599" y="2587"/>
                    <a:pt x="3587" y="2574"/>
                    <a:pt x="3574" y="2562"/>
                  </a:cubicBezTo>
                  <a:cubicBezTo>
                    <a:pt x="2687" y="1375"/>
                    <a:pt x="1375" y="5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0" name="Google Shape;6030;p16"/>
            <p:cNvSpPr/>
            <p:nvPr/>
          </p:nvSpPr>
          <p:spPr>
            <a:xfrm>
              <a:off x="6854125" y="2090175"/>
              <a:ext cx="53125" cy="50325"/>
            </a:xfrm>
            <a:custGeom>
              <a:avLst/>
              <a:gdLst/>
              <a:ahLst/>
              <a:cxnLst/>
              <a:rect l="l" t="t" r="r" b="b"/>
              <a:pathLst>
                <a:path w="2125" h="2013" extrusionOk="0">
                  <a:moveTo>
                    <a:pt x="1" y="0"/>
                  </a:moveTo>
                  <a:lnTo>
                    <a:pt x="1" y="0"/>
                  </a:lnTo>
                  <a:cubicBezTo>
                    <a:pt x="725" y="563"/>
                    <a:pt x="1300" y="1188"/>
                    <a:pt x="1775" y="1900"/>
                  </a:cubicBezTo>
                  <a:cubicBezTo>
                    <a:pt x="1800" y="1937"/>
                    <a:pt x="1813" y="1975"/>
                    <a:pt x="1838" y="2012"/>
                  </a:cubicBezTo>
                  <a:cubicBezTo>
                    <a:pt x="1938" y="1937"/>
                    <a:pt x="2025" y="1850"/>
                    <a:pt x="2125" y="1775"/>
                  </a:cubicBezTo>
                  <a:cubicBezTo>
                    <a:pt x="1550" y="1075"/>
                    <a:pt x="825" y="4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1" name="Google Shape;6031;p16"/>
            <p:cNvSpPr/>
            <p:nvPr/>
          </p:nvSpPr>
          <p:spPr>
            <a:xfrm>
              <a:off x="6875375" y="2097050"/>
              <a:ext cx="39700" cy="35325"/>
            </a:xfrm>
            <a:custGeom>
              <a:avLst/>
              <a:gdLst/>
              <a:ahLst/>
              <a:cxnLst/>
              <a:rect l="l" t="t" r="r" b="b"/>
              <a:pathLst>
                <a:path w="1588" h="1413" extrusionOk="0">
                  <a:moveTo>
                    <a:pt x="0" y="0"/>
                  </a:moveTo>
                  <a:cubicBezTo>
                    <a:pt x="588" y="388"/>
                    <a:pt x="1000" y="875"/>
                    <a:pt x="1375" y="1413"/>
                  </a:cubicBezTo>
                  <a:cubicBezTo>
                    <a:pt x="1450" y="1350"/>
                    <a:pt x="1512" y="1288"/>
                    <a:pt x="1587" y="1225"/>
                  </a:cubicBezTo>
                  <a:cubicBezTo>
                    <a:pt x="1150" y="713"/>
                    <a:pt x="613" y="28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2" name="Google Shape;6032;p16"/>
            <p:cNvSpPr/>
            <p:nvPr/>
          </p:nvSpPr>
          <p:spPr>
            <a:xfrm>
              <a:off x="6895375" y="2101425"/>
              <a:ext cx="25625" cy="24700"/>
            </a:xfrm>
            <a:custGeom>
              <a:avLst/>
              <a:gdLst/>
              <a:ahLst/>
              <a:cxnLst/>
              <a:rect l="l" t="t" r="r" b="b"/>
              <a:pathLst>
                <a:path w="1025" h="988" extrusionOk="0">
                  <a:moveTo>
                    <a:pt x="0" y="0"/>
                  </a:moveTo>
                  <a:lnTo>
                    <a:pt x="0" y="0"/>
                  </a:lnTo>
                  <a:cubicBezTo>
                    <a:pt x="363" y="350"/>
                    <a:pt x="612" y="663"/>
                    <a:pt x="862" y="988"/>
                  </a:cubicBezTo>
                  <a:cubicBezTo>
                    <a:pt x="900" y="950"/>
                    <a:pt x="937" y="913"/>
                    <a:pt x="975" y="888"/>
                  </a:cubicBezTo>
                  <a:cubicBezTo>
                    <a:pt x="1000" y="875"/>
                    <a:pt x="1012" y="863"/>
                    <a:pt x="1025" y="838"/>
                  </a:cubicBezTo>
                  <a:cubicBezTo>
                    <a:pt x="712" y="525"/>
                    <a:pt x="363" y="2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3" name="Google Shape;6033;p16"/>
            <p:cNvSpPr/>
            <p:nvPr/>
          </p:nvSpPr>
          <p:spPr>
            <a:xfrm>
              <a:off x="6811950" y="1961750"/>
              <a:ext cx="53125" cy="12600"/>
            </a:xfrm>
            <a:custGeom>
              <a:avLst/>
              <a:gdLst/>
              <a:ahLst/>
              <a:cxnLst/>
              <a:rect l="l" t="t" r="r" b="b"/>
              <a:pathLst>
                <a:path w="2125" h="504" extrusionOk="0">
                  <a:moveTo>
                    <a:pt x="1139" y="0"/>
                  </a:moveTo>
                  <a:cubicBezTo>
                    <a:pt x="1037" y="0"/>
                    <a:pt x="936" y="5"/>
                    <a:pt x="838" y="14"/>
                  </a:cubicBezTo>
                  <a:cubicBezTo>
                    <a:pt x="563" y="51"/>
                    <a:pt x="300" y="139"/>
                    <a:pt x="63" y="276"/>
                  </a:cubicBezTo>
                  <a:cubicBezTo>
                    <a:pt x="26" y="301"/>
                    <a:pt x="1" y="364"/>
                    <a:pt x="13" y="414"/>
                  </a:cubicBezTo>
                  <a:cubicBezTo>
                    <a:pt x="22" y="469"/>
                    <a:pt x="78" y="503"/>
                    <a:pt x="132" y="503"/>
                  </a:cubicBezTo>
                  <a:cubicBezTo>
                    <a:pt x="152" y="503"/>
                    <a:pt x="171" y="499"/>
                    <a:pt x="188" y="489"/>
                  </a:cubicBezTo>
                  <a:cubicBezTo>
                    <a:pt x="180" y="489"/>
                    <a:pt x="166" y="494"/>
                    <a:pt x="165" y="494"/>
                  </a:cubicBezTo>
                  <a:cubicBezTo>
                    <a:pt x="164" y="494"/>
                    <a:pt x="167" y="493"/>
                    <a:pt x="175" y="489"/>
                  </a:cubicBezTo>
                  <a:cubicBezTo>
                    <a:pt x="643" y="337"/>
                    <a:pt x="1067" y="174"/>
                    <a:pt x="1529" y="174"/>
                  </a:cubicBezTo>
                  <a:cubicBezTo>
                    <a:pt x="1561" y="174"/>
                    <a:pt x="1593" y="175"/>
                    <a:pt x="1625" y="176"/>
                  </a:cubicBezTo>
                  <a:cubicBezTo>
                    <a:pt x="1813" y="176"/>
                    <a:pt x="1962" y="176"/>
                    <a:pt x="2125" y="276"/>
                  </a:cubicBezTo>
                  <a:cubicBezTo>
                    <a:pt x="1854" y="63"/>
                    <a:pt x="1492" y="0"/>
                    <a:pt x="1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4" name="Google Shape;6034;p16"/>
            <p:cNvSpPr/>
            <p:nvPr/>
          </p:nvSpPr>
          <p:spPr>
            <a:xfrm>
              <a:off x="6787575" y="1942100"/>
              <a:ext cx="86250" cy="37200"/>
            </a:xfrm>
            <a:custGeom>
              <a:avLst/>
              <a:gdLst/>
              <a:ahLst/>
              <a:cxnLst/>
              <a:rect l="l" t="t" r="r" b="b"/>
              <a:pathLst>
                <a:path w="3450" h="1488" extrusionOk="0">
                  <a:moveTo>
                    <a:pt x="1763" y="0"/>
                  </a:moveTo>
                  <a:cubicBezTo>
                    <a:pt x="1250" y="75"/>
                    <a:pt x="776" y="287"/>
                    <a:pt x="351" y="587"/>
                  </a:cubicBezTo>
                  <a:cubicBezTo>
                    <a:pt x="801" y="375"/>
                    <a:pt x="1238" y="275"/>
                    <a:pt x="1700" y="237"/>
                  </a:cubicBezTo>
                  <a:lnTo>
                    <a:pt x="1700" y="237"/>
                  </a:lnTo>
                  <a:cubicBezTo>
                    <a:pt x="1175" y="362"/>
                    <a:pt x="663" y="600"/>
                    <a:pt x="213" y="925"/>
                  </a:cubicBezTo>
                  <a:cubicBezTo>
                    <a:pt x="688" y="662"/>
                    <a:pt x="1313" y="462"/>
                    <a:pt x="1763" y="425"/>
                  </a:cubicBezTo>
                  <a:cubicBezTo>
                    <a:pt x="1925" y="400"/>
                    <a:pt x="2075" y="400"/>
                    <a:pt x="2200" y="400"/>
                  </a:cubicBezTo>
                  <a:cubicBezTo>
                    <a:pt x="1363" y="500"/>
                    <a:pt x="563" y="862"/>
                    <a:pt x="1" y="1487"/>
                  </a:cubicBezTo>
                  <a:cubicBezTo>
                    <a:pt x="659" y="944"/>
                    <a:pt x="1414" y="732"/>
                    <a:pt x="2178" y="732"/>
                  </a:cubicBezTo>
                  <a:cubicBezTo>
                    <a:pt x="2575" y="732"/>
                    <a:pt x="2974" y="789"/>
                    <a:pt x="3362" y="887"/>
                  </a:cubicBezTo>
                  <a:cubicBezTo>
                    <a:pt x="3400" y="887"/>
                    <a:pt x="3425" y="887"/>
                    <a:pt x="3450" y="900"/>
                  </a:cubicBezTo>
                  <a:cubicBezTo>
                    <a:pt x="3387" y="850"/>
                    <a:pt x="3325" y="800"/>
                    <a:pt x="3262" y="737"/>
                  </a:cubicBezTo>
                  <a:cubicBezTo>
                    <a:pt x="3237" y="725"/>
                    <a:pt x="3225" y="712"/>
                    <a:pt x="3212" y="700"/>
                  </a:cubicBezTo>
                  <a:cubicBezTo>
                    <a:pt x="2987" y="625"/>
                    <a:pt x="2763" y="550"/>
                    <a:pt x="2550" y="450"/>
                  </a:cubicBezTo>
                  <a:cubicBezTo>
                    <a:pt x="2325" y="337"/>
                    <a:pt x="2113" y="212"/>
                    <a:pt x="1913" y="88"/>
                  </a:cubicBezTo>
                  <a:cubicBezTo>
                    <a:pt x="1863" y="63"/>
                    <a:pt x="1813" y="25"/>
                    <a:pt x="1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5" name="Google Shape;6035;p16"/>
            <p:cNvSpPr/>
            <p:nvPr/>
          </p:nvSpPr>
          <p:spPr>
            <a:xfrm>
              <a:off x="6794150" y="1937400"/>
              <a:ext cx="36575" cy="13450"/>
            </a:xfrm>
            <a:custGeom>
              <a:avLst/>
              <a:gdLst/>
              <a:ahLst/>
              <a:cxnLst/>
              <a:rect l="l" t="t" r="r" b="b"/>
              <a:pathLst>
                <a:path w="1463" h="538" extrusionOk="0">
                  <a:moveTo>
                    <a:pt x="1225" y="1"/>
                  </a:moveTo>
                  <a:cubicBezTo>
                    <a:pt x="787" y="101"/>
                    <a:pt x="363" y="276"/>
                    <a:pt x="0" y="538"/>
                  </a:cubicBezTo>
                  <a:cubicBezTo>
                    <a:pt x="538" y="288"/>
                    <a:pt x="1000" y="226"/>
                    <a:pt x="1462" y="163"/>
                  </a:cubicBezTo>
                  <a:cubicBezTo>
                    <a:pt x="1387" y="113"/>
                    <a:pt x="1300" y="63"/>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6" name="Google Shape;6036;p16"/>
            <p:cNvSpPr/>
            <p:nvPr/>
          </p:nvSpPr>
          <p:spPr>
            <a:xfrm>
              <a:off x="6915675" y="2049875"/>
              <a:ext cx="29400" cy="32200"/>
            </a:xfrm>
            <a:custGeom>
              <a:avLst/>
              <a:gdLst/>
              <a:ahLst/>
              <a:cxnLst/>
              <a:rect l="l" t="t" r="r" b="b"/>
              <a:pathLst>
                <a:path w="1176" h="1288" extrusionOk="0">
                  <a:moveTo>
                    <a:pt x="0" y="0"/>
                  </a:moveTo>
                  <a:cubicBezTo>
                    <a:pt x="475" y="388"/>
                    <a:pt x="850" y="813"/>
                    <a:pt x="1175" y="1288"/>
                  </a:cubicBezTo>
                  <a:cubicBezTo>
                    <a:pt x="1163" y="1125"/>
                    <a:pt x="1150" y="975"/>
                    <a:pt x="1138" y="825"/>
                  </a:cubicBezTo>
                  <a:cubicBezTo>
                    <a:pt x="788" y="500"/>
                    <a:pt x="400"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7" name="Google Shape;6037;p16"/>
            <p:cNvSpPr/>
            <p:nvPr/>
          </p:nvSpPr>
          <p:spPr>
            <a:xfrm>
              <a:off x="6905050" y="2030825"/>
              <a:ext cx="39075" cy="39375"/>
            </a:xfrm>
            <a:custGeom>
              <a:avLst/>
              <a:gdLst/>
              <a:ahLst/>
              <a:cxnLst/>
              <a:rect l="l" t="t" r="r" b="b"/>
              <a:pathLst>
                <a:path w="1563" h="1575" extrusionOk="0">
                  <a:moveTo>
                    <a:pt x="1" y="0"/>
                  </a:moveTo>
                  <a:cubicBezTo>
                    <a:pt x="663" y="437"/>
                    <a:pt x="1138" y="975"/>
                    <a:pt x="1563" y="1575"/>
                  </a:cubicBezTo>
                  <a:cubicBezTo>
                    <a:pt x="1538" y="1362"/>
                    <a:pt x="1500" y="1150"/>
                    <a:pt x="1450" y="937"/>
                  </a:cubicBezTo>
                  <a:cubicBezTo>
                    <a:pt x="1025" y="550"/>
                    <a:pt x="538"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8" name="Google Shape;6038;p16"/>
            <p:cNvSpPr/>
            <p:nvPr/>
          </p:nvSpPr>
          <p:spPr>
            <a:xfrm>
              <a:off x="6817575" y="1972625"/>
              <a:ext cx="123750" cy="80400"/>
            </a:xfrm>
            <a:custGeom>
              <a:avLst/>
              <a:gdLst/>
              <a:ahLst/>
              <a:cxnLst/>
              <a:rect l="l" t="t" r="r" b="b"/>
              <a:pathLst>
                <a:path w="4950" h="3216" extrusionOk="0">
                  <a:moveTo>
                    <a:pt x="1314" y="0"/>
                  </a:moveTo>
                  <a:cubicBezTo>
                    <a:pt x="860" y="0"/>
                    <a:pt x="411" y="76"/>
                    <a:pt x="0" y="279"/>
                  </a:cubicBezTo>
                  <a:cubicBezTo>
                    <a:pt x="285" y="181"/>
                    <a:pt x="565" y="140"/>
                    <a:pt x="846" y="140"/>
                  </a:cubicBezTo>
                  <a:cubicBezTo>
                    <a:pt x="1280" y="140"/>
                    <a:pt x="1714" y="237"/>
                    <a:pt x="2162" y="366"/>
                  </a:cubicBezTo>
                  <a:cubicBezTo>
                    <a:pt x="2587" y="479"/>
                    <a:pt x="3000" y="666"/>
                    <a:pt x="3400" y="891"/>
                  </a:cubicBezTo>
                  <a:cubicBezTo>
                    <a:pt x="2741" y="644"/>
                    <a:pt x="2049" y="465"/>
                    <a:pt x="1358" y="465"/>
                  </a:cubicBezTo>
                  <a:cubicBezTo>
                    <a:pt x="1210" y="465"/>
                    <a:pt x="1061" y="473"/>
                    <a:pt x="913" y="491"/>
                  </a:cubicBezTo>
                  <a:cubicBezTo>
                    <a:pt x="949" y="488"/>
                    <a:pt x="987" y="487"/>
                    <a:pt x="1026" y="487"/>
                  </a:cubicBezTo>
                  <a:cubicBezTo>
                    <a:pt x="1505" y="487"/>
                    <a:pt x="2140" y="689"/>
                    <a:pt x="2475" y="816"/>
                  </a:cubicBezTo>
                  <a:cubicBezTo>
                    <a:pt x="3025" y="1028"/>
                    <a:pt x="3487" y="1266"/>
                    <a:pt x="3924" y="1553"/>
                  </a:cubicBezTo>
                  <a:cubicBezTo>
                    <a:pt x="3337" y="1278"/>
                    <a:pt x="2675" y="1091"/>
                    <a:pt x="2000" y="1053"/>
                  </a:cubicBezTo>
                  <a:lnTo>
                    <a:pt x="2000" y="1053"/>
                  </a:lnTo>
                  <a:cubicBezTo>
                    <a:pt x="3112" y="1303"/>
                    <a:pt x="3999" y="1853"/>
                    <a:pt x="4724" y="2591"/>
                  </a:cubicBezTo>
                  <a:cubicBezTo>
                    <a:pt x="4212" y="2216"/>
                    <a:pt x="3662" y="1891"/>
                    <a:pt x="3050" y="1716"/>
                  </a:cubicBezTo>
                  <a:lnTo>
                    <a:pt x="3050" y="1716"/>
                  </a:lnTo>
                  <a:cubicBezTo>
                    <a:pt x="3749" y="2041"/>
                    <a:pt x="4237" y="2491"/>
                    <a:pt x="4787" y="3053"/>
                  </a:cubicBezTo>
                  <a:cubicBezTo>
                    <a:pt x="4837" y="3103"/>
                    <a:pt x="4899" y="3165"/>
                    <a:pt x="4949" y="3215"/>
                  </a:cubicBezTo>
                  <a:cubicBezTo>
                    <a:pt x="4937" y="3203"/>
                    <a:pt x="4937" y="3190"/>
                    <a:pt x="4937" y="3178"/>
                  </a:cubicBezTo>
                  <a:cubicBezTo>
                    <a:pt x="4837" y="2703"/>
                    <a:pt x="4637" y="2266"/>
                    <a:pt x="4487" y="1803"/>
                  </a:cubicBezTo>
                  <a:cubicBezTo>
                    <a:pt x="4074" y="1203"/>
                    <a:pt x="3437" y="766"/>
                    <a:pt x="2912" y="241"/>
                  </a:cubicBezTo>
                  <a:cubicBezTo>
                    <a:pt x="2800" y="204"/>
                    <a:pt x="2675" y="179"/>
                    <a:pt x="2550" y="154"/>
                  </a:cubicBezTo>
                  <a:cubicBezTo>
                    <a:pt x="2150" y="64"/>
                    <a:pt x="1729" y="0"/>
                    <a:pt x="13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9" name="Google Shape;6039;p16"/>
            <p:cNvSpPr/>
            <p:nvPr/>
          </p:nvSpPr>
          <p:spPr>
            <a:xfrm>
              <a:off x="6919100" y="2064550"/>
              <a:ext cx="25975" cy="28450"/>
            </a:xfrm>
            <a:custGeom>
              <a:avLst/>
              <a:gdLst/>
              <a:ahLst/>
              <a:cxnLst/>
              <a:rect l="l" t="t" r="r" b="b"/>
              <a:pathLst>
                <a:path w="1039" h="1138" extrusionOk="0">
                  <a:moveTo>
                    <a:pt x="1" y="1"/>
                  </a:moveTo>
                  <a:lnTo>
                    <a:pt x="1" y="1"/>
                  </a:lnTo>
                  <a:cubicBezTo>
                    <a:pt x="426" y="351"/>
                    <a:pt x="763" y="713"/>
                    <a:pt x="1038" y="1138"/>
                  </a:cubicBezTo>
                  <a:cubicBezTo>
                    <a:pt x="1038" y="1013"/>
                    <a:pt x="1038" y="901"/>
                    <a:pt x="1038" y="776"/>
                  </a:cubicBezTo>
                  <a:cubicBezTo>
                    <a:pt x="726" y="463"/>
                    <a:pt x="376"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0" name="Google Shape;6040;p16"/>
            <p:cNvSpPr/>
            <p:nvPr/>
          </p:nvSpPr>
          <p:spPr>
            <a:xfrm>
              <a:off x="6918800" y="2076750"/>
              <a:ext cx="25325" cy="30000"/>
            </a:xfrm>
            <a:custGeom>
              <a:avLst/>
              <a:gdLst/>
              <a:ahLst/>
              <a:cxnLst/>
              <a:rect l="l" t="t" r="r" b="b"/>
              <a:pathLst>
                <a:path w="1013" h="1200" extrusionOk="0">
                  <a:moveTo>
                    <a:pt x="0" y="0"/>
                  </a:moveTo>
                  <a:cubicBezTo>
                    <a:pt x="413" y="338"/>
                    <a:pt x="688" y="750"/>
                    <a:pt x="963" y="1200"/>
                  </a:cubicBezTo>
                  <a:cubicBezTo>
                    <a:pt x="975" y="1200"/>
                    <a:pt x="988" y="1187"/>
                    <a:pt x="1000" y="1187"/>
                  </a:cubicBezTo>
                  <a:cubicBezTo>
                    <a:pt x="963" y="1137"/>
                    <a:pt x="938" y="1075"/>
                    <a:pt x="963" y="1012"/>
                  </a:cubicBezTo>
                  <a:cubicBezTo>
                    <a:pt x="988" y="962"/>
                    <a:pt x="1000" y="912"/>
                    <a:pt x="1013" y="862"/>
                  </a:cubicBezTo>
                  <a:cubicBezTo>
                    <a:pt x="725" y="512"/>
                    <a:pt x="388"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1" name="Google Shape;6041;p16"/>
            <p:cNvSpPr/>
            <p:nvPr/>
          </p:nvSpPr>
          <p:spPr>
            <a:xfrm>
              <a:off x="6914725" y="2090800"/>
              <a:ext cx="23475" cy="20650"/>
            </a:xfrm>
            <a:custGeom>
              <a:avLst/>
              <a:gdLst/>
              <a:ahLst/>
              <a:cxnLst/>
              <a:rect l="l" t="t" r="r" b="b"/>
              <a:pathLst>
                <a:path w="939" h="826" extrusionOk="0">
                  <a:moveTo>
                    <a:pt x="1" y="0"/>
                  </a:moveTo>
                  <a:lnTo>
                    <a:pt x="1" y="0"/>
                  </a:lnTo>
                  <a:cubicBezTo>
                    <a:pt x="301" y="263"/>
                    <a:pt x="551" y="538"/>
                    <a:pt x="776" y="825"/>
                  </a:cubicBezTo>
                  <a:cubicBezTo>
                    <a:pt x="826" y="788"/>
                    <a:pt x="888" y="763"/>
                    <a:pt x="938" y="738"/>
                  </a:cubicBezTo>
                  <a:cubicBezTo>
                    <a:pt x="651" y="450"/>
                    <a:pt x="338" y="2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2" name="Google Shape;6042;p16"/>
            <p:cNvSpPr/>
            <p:nvPr/>
          </p:nvSpPr>
          <p:spPr>
            <a:xfrm>
              <a:off x="6910675" y="2102050"/>
              <a:ext cx="17825" cy="16275"/>
            </a:xfrm>
            <a:custGeom>
              <a:avLst/>
              <a:gdLst/>
              <a:ahLst/>
              <a:cxnLst/>
              <a:rect l="l" t="t" r="r" b="b"/>
              <a:pathLst>
                <a:path w="713" h="651" extrusionOk="0">
                  <a:moveTo>
                    <a:pt x="0" y="0"/>
                  </a:moveTo>
                  <a:lnTo>
                    <a:pt x="0" y="0"/>
                  </a:lnTo>
                  <a:cubicBezTo>
                    <a:pt x="200" y="213"/>
                    <a:pt x="400" y="438"/>
                    <a:pt x="588" y="650"/>
                  </a:cubicBezTo>
                  <a:cubicBezTo>
                    <a:pt x="638" y="613"/>
                    <a:pt x="675" y="588"/>
                    <a:pt x="713" y="550"/>
                  </a:cubicBezTo>
                  <a:cubicBezTo>
                    <a:pt x="475" y="363"/>
                    <a:pt x="238"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3" name="Google Shape;6043;p16"/>
            <p:cNvSpPr/>
            <p:nvPr/>
          </p:nvSpPr>
          <p:spPr>
            <a:xfrm>
              <a:off x="6704800" y="2172350"/>
              <a:ext cx="50625" cy="38125"/>
            </a:xfrm>
            <a:custGeom>
              <a:avLst/>
              <a:gdLst/>
              <a:ahLst/>
              <a:cxnLst/>
              <a:rect l="l" t="t" r="r" b="b"/>
              <a:pathLst>
                <a:path w="2025" h="1525" extrusionOk="0">
                  <a:moveTo>
                    <a:pt x="0" y="0"/>
                  </a:moveTo>
                  <a:cubicBezTo>
                    <a:pt x="413" y="587"/>
                    <a:pt x="912" y="1087"/>
                    <a:pt x="1475" y="1525"/>
                  </a:cubicBezTo>
                  <a:cubicBezTo>
                    <a:pt x="1662" y="1500"/>
                    <a:pt x="1837" y="1462"/>
                    <a:pt x="2025" y="1437"/>
                  </a:cubicBezTo>
                  <a:cubicBezTo>
                    <a:pt x="1287" y="1037"/>
                    <a:pt x="587" y="5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4" name="Google Shape;6044;p16"/>
            <p:cNvSpPr/>
            <p:nvPr/>
          </p:nvSpPr>
          <p:spPr>
            <a:xfrm>
              <a:off x="6800400" y="2136725"/>
              <a:ext cx="55000" cy="39400"/>
            </a:xfrm>
            <a:custGeom>
              <a:avLst/>
              <a:gdLst/>
              <a:ahLst/>
              <a:cxnLst/>
              <a:rect l="l" t="t" r="r" b="b"/>
              <a:pathLst>
                <a:path w="2200" h="1576" extrusionOk="0">
                  <a:moveTo>
                    <a:pt x="0" y="0"/>
                  </a:moveTo>
                  <a:lnTo>
                    <a:pt x="0" y="0"/>
                  </a:lnTo>
                  <a:cubicBezTo>
                    <a:pt x="637" y="313"/>
                    <a:pt x="1362" y="1050"/>
                    <a:pt x="1837" y="1575"/>
                  </a:cubicBezTo>
                  <a:cubicBezTo>
                    <a:pt x="1950" y="1500"/>
                    <a:pt x="2075" y="1438"/>
                    <a:pt x="2200" y="1363"/>
                  </a:cubicBezTo>
                  <a:cubicBezTo>
                    <a:pt x="2062" y="1238"/>
                    <a:pt x="1925" y="1125"/>
                    <a:pt x="1787" y="1013"/>
                  </a:cubicBezTo>
                  <a:cubicBezTo>
                    <a:pt x="1262" y="575"/>
                    <a:pt x="650" y="2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5" name="Google Shape;6045;p16"/>
            <p:cNvSpPr/>
            <p:nvPr/>
          </p:nvSpPr>
          <p:spPr>
            <a:xfrm>
              <a:off x="6854450" y="2179850"/>
              <a:ext cx="15325" cy="20625"/>
            </a:xfrm>
            <a:custGeom>
              <a:avLst/>
              <a:gdLst/>
              <a:ahLst/>
              <a:cxnLst/>
              <a:rect l="l" t="t" r="r" b="b"/>
              <a:pathLst>
                <a:path w="613" h="825" extrusionOk="0">
                  <a:moveTo>
                    <a:pt x="400" y="0"/>
                  </a:moveTo>
                  <a:cubicBezTo>
                    <a:pt x="262" y="87"/>
                    <a:pt x="125" y="162"/>
                    <a:pt x="0" y="250"/>
                  </a:cubicBezTo>
                  <a:cubicBezTo>
                    <a:pt x="125" y="425"/>
                    <a:pt x="250" y="625"/>
                    <a:pt x="350" y="825"/>
                  </a:cubicBezTo>
                  <a:cubicBezTo>
                    <a:pt x="437" y="800"/>
                    <a:pt x="512" y="775"/>
                    <a:pt x="600" y="750"/>
                  </a:cubicBezTo>
                  <a:cubicBezTo>
                    <a:pt x="475" y="650"/>
                    <a:pt x="462" y="412"/>
                    <a:pt x="612" y="300"/>
                  </a:cubicBezTo>
                  <a:cubicBezTo>
                    <a:pt x="612" y="300"/>
                    <a:pt x="612" y="287"/>
                    <a:pt x="612" y="287"/>
                  </a:cubicBezTo>
                  <a:cubicBezTo>
                    <a:pt x="550" y="187"/>
                    <a:pt x="475" y="87"/>
                    <a:pt x="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6" name="Google Shape;6046;p16"/>
            <p:cNvSpPr/>
            <p:nvPr/>
          </p:nvSpPr>
          <p:spPr>
            <a:xfrm>
              <a:off x="6810075" y="2147650"/>
              <a:ext cx="35025" cy="35650"/>
            </a:xfrm>
            <a:custGeom>
              <a:avLst/>
              <a:gdLst/>
              <a:ahLst/>
              <a:cxnLst/>
              <a:rect l="l" t="t" r="r" b="b"/>
              <a:pathLst>
                <a:path w="1401" h="1426" extrusionOk="0">
                  <a:moveTo>
                    <a:pt x="1" y="1"/>
                  </a:moveTo>
                  <a:lnTo>
                    <a:pt x="1" y="1"/>
                  </a:lnTo>
                  <a:cubicBezTo>
                    <a:pt x="375" y="313"/>
                    <a:pt x="713" y="688"/>
                    <a:pt x="1038" y="1063"/>
                  </a:cubicBezTo>
                  <a:cubicBezTo>
                    <a:pt x="750" y="801"/>
                    <a:pt x="450" y="551"/>
                    <a:pt x="125" y="338"/>
                  </a:cubicBezTo>
                  <a:lnTo>
                    <a:pt x="125" y="338"/>
                  </a:lnTo>
                  <a:cubicBezTo>
                    <a:pt x="463" y="638"/>
                    <a:pt x="750" y="1001"/>
                    <a:pt x="1063" y="1326"/>
                  </a:cubicBezTo>
                  <a:cubicBezTo>
                    <a:pt x="800" y="1076"/>
                    <a:pt x="175" y="688"/>
                    <a:pt x="113" y="651"/>
                  </a:cubicBezTo>
                  <a:lnTo>
                    <a:pt x="113" y="651"/>
                  </a:lnTo>
                  <a:cubicBezTo>
                    <a:pt x="400" y="888"/>
                    <a:pt x="650" y="1176"/>
                    <a:pt x="938" y="1425"/>
                  </a:cubicBezTo>
                  <a:cubicBezTo>
                    <a:pt x="1100" y="1338"/>
                    <a:pt x="1250" y="1251"/>
                    <a:pt x="1400" y="1163"/>
                  </a:cubicBezTo>
                  <a:cubicBezTo>
                    <a:pt x="988" y="713"/>
                    <a:pt x="513" y="3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7" name="Google Shape;6047;p16"/>
            <p:cNvSpPr/>
            <p:nvPr/>
          </p:nvSpPr>
          <p:spPr>
            <a:xfrm>
              <a:off x="6717300" y="2177975"/>
              <a:ext cx="109675" cy="29700"/>
            </a:xfrm>
            <a:custGeom>
              <a:avLst/>
              <a:gdLst/>
              <a:ahLst/>
              <a:cxnLst/>
              <a:rect l="l" t="t" r="r" b="b"/>
              <a:pathLst>
                <a:path w="4387" h="1188" extrusionOk="0">
                  <a:moveTo>
                    <a:pt x="0" y="0"/>
                  </a:moveTo>
                  <a:lnTo>
                    <a:pt x="0" y="0"/>
                  </a:lnTo>
                  <a:cubicBezTo>
                    <a:pt x="450" y="512"/>
                    <a:pt x="1012" y="925"/>
                    <a:pt x="1650" y="1187"/>
                  </a:cubicBezTo>
                  <a:cubicBezTo>
                    <a:pt x="2162" y="1100"/>
                    <a:pt x="2674" y="1012"/>
                    <a:pt x="3199" y="912"/>
                  </a:cubicBezTo>
                  <a:lnTo>
                    <a:pt x="3237" y="912"/>
                  </a:lnTo>
                  <a:cubicBezTo>
                    <a:pt x="3624" y="750"/>
                    <a:pt x="4011" y="562"/>
                    <a:pt x="4386" y="362"/>
                  </a:cubicBezTo>
                  <a:lnTo>
                    <a:pt x="4386" y="362"/>
                  </a:lnTo>
                  <a:cubicBezTo>
                    <a:pt x="4126" y="378"/>
                    <a:pt x="3868" y="392"/>
                    <a:pt x="3615" y="392"/>
                  </a:cubicBezTo>
                  <a:cubicBezTo>
                    <a:pt x="3052" y="392"/>
                    <a:pt x="2508" y="322"/>
                    <a:pt x="1999" y="38"/>
                  </a:cubicBezTo>
                  <a:lnTo>
                    <a:pt x="1999" y="38"/>
                  </a:lnTo>
                  <a:cubicBezTo>
                    <a:pt x="2362" y="325"/>
                    <a:pt x="2799" y="500"/>
                    <a:pt x="3249" y="600"/>
                  </a:cubicBezTo>
                  <a:cubicBezTo>
                    <a:pt x="2549" y="587"/>
                    <a:pt x="1887" y="475"/>
                    <a:pt x="1225" y="150"/>
                  </a:cubicBezTo>
                  <a:lnTo>
                    <a:pt x="1225" y="150"/>
                  </a:lnTo>
                  <a:cubicBezTo>
                    <a:pt x="1600" y="425"/>
                    <a:pt x="2024" y="625"/>
                    <a:pt x="2462" y="762"/>
                  </a:cubicBezTo>
                  <a:cubicBezTo>
                    <a:pt x="1812" y="675"/>
                    <a:pt x="1200" y="512"/>
                    <a:pt x="575" y="137"/>
                  </a:cubicBezTo>
                  <a:lnTo>
                    <a:pt x="575" y="137"/>
                  </a:lnTo>
                  <a:cubicBezTo>
                    <a:pt x="1000" y="512"/>
                    <a:pt x="1500" y="775"/>
                    <a:pt x="2024" y="950"/>
                  </a:cubicBezTo>
                  <a:cubicBezTo>
                    <a:pt x="1275" y="775"/>
                    <a:pt x="612" y="5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8" name="Google Shape;6048;p16"/>
            <p:cNvSpPr/>
            <p:nvPr/>
          </p:nvSpPr>
          <p:spPr>
            <a:xfrm>
              <a:off x="6815075" y="2174525"/>
              <a:ext cx="14075" cy="9525"/>
            </a:xfrm>
            <a:custGeom>
              <a:avLst/>
              <a:gdLst/>
              <a:ahLst/>
              <a:cxnLst/>
              <a:rect l="l" t="t" r="r" b="b"/>
              <a:pathLst>
                <a:path w="563" h="381" extrusionOk="0">
                  <a:moveTo>
                    <a:pt x="0" y="1"/>
                  </a:moveTo>
                  <a:lnTo>
                    <a:pt x="0" y="1"/>
                  </a:lnTo>
                  <a:cubicBezTo>
                    <a:pt x="163" y="126"/>
                    <a:pt x="325" y="263"/>
                    <a:pt x="513" y="375"/>
                  </a:cubicBezTo>
                  <a:cubicBezTo>
                    <a:pt x="516" y="379"/>
                    <a:pt x="521" y="380"/>
                    <a:pt x="527" y="380"/>
                  </a:cubicBezTo>
                  <a:cubicBezTo>
                    <a:pt x="543" y="380"/>
                    <a:pt x="563" y="369"/>
                    <a:pt x="563" y="350"/>
                  </a:cubicBezTo>
                  <a:cubicBezTo>
                    <a:pt x="425" y="201"/>
                    <a:pt x="175"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9" name="Google Shape;6049;p16"/>
            <p:cNvSpPr/>
            <p:nvPr/>
          </p:nvSpPr>
          <p:spPr>
            <a:xfrm>
              <a:off x="6819750" y="2139850"/>
              <a:ext cx="41900" cy="30325"/>
            </a:xfrm>
            <a:custGeom>
              <a:avLst/>
              <a:gdLst/>
              <a:ahLst/>
              <a:cxnLst/>
              <a:rect l="l" t="t" r="r" b="b"/>
              <a:pathLst>
                <a:path w="1676" h="1213" extrusionOk="0">
                  <a:moveTo>
                    <a:pt x="1" y="0"/>
                  </a:moveTo>
                  <a:lnTo>
                    <a:pt x="1" y="0"/>
                  </a:lnTo>
                  <a:cubicBezTo>
                    <a:pt x="526" y="338"/>
                    <a:pt x="988" y="788"/>
                    <a:pt x="1463" y="1213"/>
                  </a:cubicBezTo>
                  <a:cubicBezTo>
                    <a:pt x="1526" y="1175"/>
                    <a:pt x="1601" y="1138"/>
                    <a:pt x="1675" y="1088"/>
                  </a:cubicBezTo>
                  <a:cubicBezTo>
                    <a:pt x="1163" y="650"/>
                    <a:pt x="613" y="2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0" name="Google Shape;6050;p16"/>
            <p:cNvSpPr/>
            <p:nvPr/>
          </p:nvSpPr>
          <p:spPr>
            <a:xfrm>
              <a:off x="6840700" y="2148600"/>
              <a:ext cx="25000" cy="18150"/>
            </a:xfrm>
            <a:custGeom>
              <a:avLst/>
              <a:gdLst/>
              <a:ahLst/>
              <a:cxnLst/>
              <a:rect l="l" t="t" r="r" b="b"/>
              <a:pathLst>
                <a:path w="1000" h="726" extrusionOk="0">
                  <a:moveTo>
                    <a:pt x="0" y="0"/>
                  </a:moveTo>
                  <a:lnTo>
                    <a:pt x="0" y="0"/>
                  </a:lnTo>
                  <a:cubicBezTo>
                    <a:pt x="313" y="188"/>
                    <a:pt x="588" y="463"/>
                    <a:pt x="850" y="725"/>
                  </a:cubicBezTo>
                  <a:cubicBezTo>
                    <a:pt x="900" y="700"/>
                    <a:pt x="950" y="675"/>
                    <a:pt x="1000" y="638"/>
                  </a:cubicBezTo>
                  <a:cubicBezTo>
                    <a:pt x="688" y="388"/>
                    <a:pt x="363" y="1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1" name="Google Shape;6051;p16"/>
            <p:cNvSpPr/>
            <p:nvPr/>
          </p:nvSpPr>
          <p:spPr>
            <a:xfrm>
              <a:off x="6866300" y="2136400"/>
              <a:ext cx="15650" cy="20025"/>
            </a:xfrm>
            <a:custGeom>
              <a:avLst/>
              <a:gdLst/>
              <a:ahLst/>
              <a:cxnLst/>
              <a:rect l="l" t="t" r="r" b="b"/>
              <a:pathLst>
                <a:path w="626" h="801" extrusionOk="0">
                  <a:moveTo>
                    <a:pt x="1" y="1"/>
                  </a:moveTo>
                  <a:lnTo>
                    <a:pt x="1" y="1"/>
                  </a:lnTo>
                  <a:cubicBezTo>
                    <a:pt x="201" y="238"/>
                    <a:pt x="363" y="513"/>
                    <a:pt x="513" y="801"/>
                  </a:cubicBezTo>
                  <a:cubicBezTo>
                    <a:pt x="551" y="776"/>
                    <a:pt x="588" y="738"/>
                    <a:pt x="626" y="713"/>
                  </a:cubicBezTo>
                  <a:cubicBezTo>
                    <a:pt x="463" y="451"/>
                    <a:pt x="238"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2" name="Google Shape;6052;p16"/>
            <p:cNvSpPr/>
            <p:nvPr/>
          </p:nvSpPr>
          <p:spPr>
            <a:xfrm>
              <a:off x="6863175" y="2142350"/>
              <a:ext cx="13150" cy="16575"/>
            </a:xfrm>
            <a:custGeom>
              <a:avLst/>
              <a:gdLst/>
              <a:ahLst/>
              <a:cxnLst/>
              <a:rect l="l" t="t" r="r" b="b"/>
              <a:pathLst>
                <a:path w="526" h="663" extrusionOk="0">
                  <a:moveTo>
                    <a:pt x="1" y="0"/>
                  </a:moveTo>
                  <a:lnTo>
                    <a:pt x="1" y="0"/>
                  </a:lnTo>
                  <a:cubicBezTo>
                    <a:pt x="176" y="213"/>
                    <a:pt x="301" y="450"/>
                    <a:pt x="476" y="663"/>
                  </a:cubicBezTo>
                  <a:cubicBezTo>
                    <a:pt x="488" y="650"/>
                    <a:pt x="513" y="638"/>
                    <a:pt x="526" y="625"/>
                  </a:cubicBezTo>
                  <a:cubicBezTo>
                    <a:pt x="501" y="488"/>
                    <a:pt x="51" y="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3" name="Google Shape;6053;p16"/>
            <p:cNvSpPr/>
            <p:nvPr/>
          </p:nvSpPr>
          <p:spPr>
            <a:xfrm>
              <a:off x="6727600" y="2081000"/>
              <a:ext cx="73125" cy="48250"/>
            </a:xfrm>
            <a:custGeom>
              <a:avLst/>
              <a:gdLst/>
              <a:ahLst/>
              <a:cxnLst/>
              <a:rect l="l" t="t" r="r" b="b"/>
              <a:pathLst>
                <a:path w="2925" h="1930" extrusionOk="0">
                  <a:moveTo>
                    <a:pt x="1319" y="1"/>
                  </a:moveTo>
                  <a:cubicBezTo>
                    <a:pt x="1270" y="1"/>
                    <a:pt x="1222" y="19"/>
                    <a:pt x="1213" y="68"/>
                  </a:cubicBezTo>
                  <a:cubicBezTo>
                    <a:pt x="1213" y="80"/>
                    <a:pt x="1213" y="93"/>
                    <a:pt x="1213" y="105"/>
                  </a:cubicBezTo>
                  <a:cubicBezTo>
                    <a:pt x="1175" y="93"/>
                    <a:pt x="1138" y="80"/>
                    <a:pt x="1100" y="68"/>
                  </a:cubicBezTo>
                  <a:cubicBezTo>
                    <a:pt x="1028" y="68"/>
                    <a:pt x="904" y="30"/>
                    <a:pt x="804" y="30"/>
                  </a:cubicBezTo>
                  <a:cubicBezTo>
                    <a:pt x="732" y="30"/>
                    <a:pt x="671" y="49"/>
                    <a:pt x="650" y="118"/>
                  </a:cubicBezTo>
                  <a:cubicBezTo>
                    <a:pt x="638" y="168"/>
                    <a:pt x="638" y="193"/>
                    <a:pt x="663" y="218"/>
                  </a:cubicBezTo>
                  <a:cubicBezTo>
                    <a:pt x="597" y="198"/>
                    <a:pt x="532" y="178"/>
                    <a:pt x="476" y="178"/>
                  </a:cubicBezTo>
                  <a:cubicBezTo>
                    <a:pt x="424" y="178"/>
                    <a:pt x="380" y="195"/>
                    <a:pt x="350" y="243"/>
                  </a:cubicBezTo>
                  <a:cubicBezTo>
                    <a:pt x="327" y="266"/>
                    <a:pt x="325" y="300"/>
                    <a:pt x="335" y="335"/>
                  </a:cubicBezTo>
                  <a:lnTo>
                    <a:pt x="335" y="335"/>
                  </a:lnTo>
                  <a:cubicBezTo>
                    <a:pt x="331" y="330"/>
                    <a:pt x="322" y="330"/>
                    <a:pt x="313" y="330"/>
                  </a:cubicBezTo>
                  <a:cubicBezTo>
                    <a:pt x="274" y="319"/>
                    <a:pt x="227" y="308"/>
                    <a:pt x="183" y="308"/>
                  </a:cubicBezTo>
                  <a:cubicBezTo>
                    <a:pt x="129" y="308"/>
                    <a:pt x="78" y="325"/>
                    <a:pt x="50" y="380"/>
                  </a:cubicBezTo>
                  <a:cubicBezTo>
                    <a:pt x="0" y="455"/>
                    <a:pt x="50" y="567"/>
                    <a:pt x="138" y="580"/>
                  </a:cubicBezTo>
                  <a:cubicBezTo>
                    <a:pt x="1175" y="767"/>
                    <a:pt x="1962" y="1430"/>
                    <a:pt x="2925" y="1930"/>
                  </a:cubicBezTo>
                  <a:cubicBezTo>
                    <a:pt x="2325" y="1530"/>
                    <a:pt x="1787" y="980"/>
                    <a:pt x="1138" y="642"/>
                  </a:cubicBezTo>
                  <a:cubicBezTo>
                    <a:pt x="1025" y="580"/>
                    <a:pt x="900" y="530"/>
                    <a:pt x="788" y="480"/>
                  </a:cubicBezTo>
                  <a:lnTo>
                    <a:pt x="788" y="480"/>
                  </a:lnTo>
                  <a:cubicBezTo>
                    <a:pt x="1438" y="642"/>
                    <a:pt x="1975" y="992"/>
                    <a:pt x="2587" y="1430"/>
                  </a:cubicBezTo>
                  <a:cubicBezTo>
                    <a:pt x="2100" y="955"/>
                    <a:pt x="1550" y="480"/>
                    <a:pt x="900" y="280"/>
                  </a:cubicBezTo>
                  <a:lnTo>
                    <a:pt x="913" y="280"/>
                  </a:lnTo>
                  <a:cubicBezTo>
                    <a:pt x="1463" y="317"/>
                    <a:pt x="2037" y="580"/>
                    <a:pt x="2575" y="992"/>
                  </a:cubicBezTo>
                  <a:cubicBezTo>
                    <a:pt x="2262" y="667"/>
                    <a:pt x="1900" y="380"/>
                    <a:pt x="1488" y="205"/>
                  </a:cubicBezTo>
                  <a:lnTo>
                    <a:pt x="1488" y="205"/>
                  </a:lnTo>
                  <a:cubicBezTo>
                    <a:pt x="1887" y="243"/>
                    <a:pt x="2475" y="417"/>
                    <a:pt x="2887" y="717"/>
                  </a:cubicBezTo>
                  <a:cubicBezTo>
                    <a:pt x="2537" y="392"/>
                    <a:pt x="2112" y="155"/>
                    <a:pt x="1650" y="55"/>
                  </a:cubicBezTo>
                  <a:cubicBezTo>
                    <a:pt x="1562" y="30"/>
                    <a:pt x="1463" y="18"/>
                    <a:pt x="1363" y="5"/>
                  </a:cubicBezTo>
                  <a:cubicBezTo>
                    <a:pt x="1348" y="2"/>
                    <a:pt x="1334" y="1"/>
                    <a:pt x="13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4" name="Google Shape;6054;p16"/>
            <p:cNvSpPr/>
            <p:nvPr/>
          </p:nvSpPr>
          <p:spPr>
            <a:xfrm>
              <a:off x="6664050" y="2080425"/>
              <a:ext cx="68875" cy="43825"/>
            </a:xfrm>
            <a:custGeom>
              <a:avLst/>
              <a:gdLst/>
              <a:ahLst/>
              <a:cxnLst/>
              <a:rect l="l" t="t" r="r" b="b"/>
              <a:pathLst>
                <a:path w="2755" h="1753" extrusionOk="0">
                  <a:moveTo>
                    <a:pt x="520" y="1"/>
                  </a:moveTo>
                  <a:cubicBezTo>
                    <a:pt x="504" y="1"/>
                    <a:pt x="487" y="1"/>
                    <a:pt x="468" y="3"/>
                  </a:cubicBezTo>
                  <a:cubicBezTo>
                    <a:pt x="330" y="53"/>
                    <a:pt x="380" y="191"/>
                    <a:pt x="430" y="228"/>
                  </a:cubicBezTo>
                  <a:cubicBezTo>
                    <a:pt x="319" y="163"/>
                    <a:pt x="201" y="107"/>
                    <a:pt x="119" y="107"/>
                  </a:cubicBezTo>
                  <a:cubicBezTo>
                    <a:pt x="45" y="107"/>
                    <a:pt x="0" y="153"/>
                    <a:pt x="18" y="278"/>
                  </a:cubicBezTo>
                  <a:cubicBezTo>
                    <a:pt x="56" y="340"/>
                    <a:pt x="118" y="340"/>
                    <a:pt x="168" y="353"/>
                  </a:cubicBezTo>
                  <a:cubicBezTo>
                    <a:pt x="181" y="353"/>
                    <a:pt x="443" y="503"/>
                    <a:pt x="530" y="565"/>
                  </a:cubicBezTo>
                  <a:cubicBezTo>
                    <a:pt x="943" y="840"/>
                    <a:pt x="1405" y="1265"/>
                    <a:pt x="1918" y="1515"/>
                  </a:cubicBezTo>
                  <a:cubicBezTo>
                    <a:pt x="1468" y="1215"/>
                    <a:pt x="1130" y="778"/>
                    <a:pt x="718" y="440"/>
                  </a:cubicBezTo>
                  <a:cubicBezTo>
                    <a:pt x="680" y="390"/>
                    <a:pt x="568" y="315"/>
                    <a:pt x="443" y="241"/>
                  </a:cubicBezTo>
                  <a:lnTo>
                    <a:pt x="455" y="241"/>
                  </a:lnTo>
                  <a:cubicBezTo>
                    <a:pt x="793" y="403"/>
                    <a:pt x="968" y="603"/>
                    <a:pt x="1280" y="865"/>
                  </a:cubicBezTo>
                  <a:cubicBezTo>
                    <a:pt x="1730" y="1228"/>
                    <a:pt x="2217" y="1553"/>
                    <a:pt x="2755" y="1753"/>
                  </a:cubicBezTo>
                  <a:cubicBezTo>
                    <a:pt x="2392" y="1565"/>
                    <a:pt x="2118" y="1315"/>
                    <a:pt x="1805" y="1040"/>
                  </a:cubicBezTo>
                  <a:cubicBezTo>
                    <a:pt x="1455" y="740"/>
                    <a:pt x="1180" y="353"/>
                    <a:pt x="793" y="103"/>
                  </a:cubicBezTo>
                  <a:cubicBezTo>
                    <a:pt x="662" y="38"/>
                    <a:pt x="626" y="1"/>
                    <a:pt x="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5" name="Google Shape;6055;p16"/>
            <p:cNvSpPr/>
            <p:nvPr/>
          </p:nvSpPr>
          <p:spPr>
            <a:xfrm>
              <a:off x="6655125" y="2123200"/>
              <a:ext cx="50000" cy="34800"/>
            </a:xfrm>
            <a:custGeom>
              <a:avLst/>
              <a:gdLst/>
              <a:ahLst/>
              <a:cxnLst/>
              <a:rect l="l" t="t" r="r" b="b"/>
              <a:pathLst>
                <a:path w="2000" h="1392" extrusionOk="0">
                  <a:moveTo>
                    <a:pt x="183" y="0"/>
                  </a:moveTo>
                  <a:cubicBezTo>
                    <a:pt x="151" y="0"/>
                    <a:pt x="117" y="12"/>
                    <a:pt x="88" y="42"/>
                  </a:cubicBezTo>
                  <a:cubicBezTo>
                    <a:pt x="0" y="167"/>
                    <a:pt x="100" y="229"/>
                    <a:pt x="113" y="254"/>
                  </a:cubicBezTo>
                  <a:cubicBezTo>
                    <a:pt x="338" y="516"/>
                    <a:pt x="712" y="541"/>
                    <a:pt x="1025" y="666"/>
                  </a:cubicBezTo>
                  <a:cubicBezTo>
                    <a:pt x="1387" y="779"/>
                    <a:pt x="1775" y="1004"/>
                    <a:pt x="2000" y="1391"/>
                  </a:cubicBezTo>
                  <a:cubicBezTo>
                    <a:pt x="1762" y="741"/>
                    <a:pt x="1087" y="491"/>
                    <a:pt x="513" y="204"/>
                  </a:cubicBezTo>
                  <a:cubicBezTo>
                    <a:pt x="388" y="142"/>
                    <a:pt x="425" y="154"/>
                    <a:pt x="313" y="67"/>
                  </a:cubicBezTo>
                  <a:cubicBezTo>
                    <a:pt x="282" y="29"/>
                    <a:pt x="234" y="0"/>
                    <a:pt x="1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6" name="Google Shape;6056;p16"/>
            <p:cNvSpPr/>
            <p:nvPr/>
          </p:nvSpPr>
          <p:spPr>
            <a:xfrm>
              <a:off x="6656850" y="2116950"/>
              <a:ext cx="30475" cy="16675"/>
            </a:xfrm>
            <a:custGeom>
              <a:avLst/>
              <a:gdLst/>
              <a:ahLst/>
              <a:cxnLst/>
              <a:rect l="l" t="t" r="r" b="b"/>
              <a:pathLst>
                <a:path w="1219" h="667" extrusionOk="0">
                  <a:moveTo>
                    <a:pt x="118" y="1"/>
                  </a:moveTo>
                  <a:cubicBezTo>
                    <a:pt x="36" y="1"/>
                    <a:pt x="0" y="110"/>
                    <a:pt x="69" y="167"/>
                  </a:cubicBezTo>
                  <a:cubicBezTo>
                    <a:pt x="369" y="467"/>
                    <a:pt x="831" y="517"/>
                    <a:pt x="1218" y="667"/>
                  </a:cubicBezTo>
                  <a:cubicBezTo>
                    <a:pt x="831" y="454"/>
                    <a:pt x="444" y="254"/>
                    <a:pt x="144" y="4"/>
                  </a:cubicBezTo>
                  <a:cubicBezTo>
                    <a:pt x="135" y="2"/>
                    <a:pt x="126" y="1"/>
                    <a:pt x="1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7" name="Google Shape;6057;p16"/>
            <p:cNvSpPr/>
            <p:nvPr/>
          </p:nvSpPr>
          <p:spPr>
            <a:xfrm>
              <a:off x="6652925" y="2095475"/>
              <a:ext cx="28450" cy="20350"/>
            </a:xfrm>
            <a:custGeom>
              <a:avLst/>
              <a:gdLst/>
              <a:ahLst/>
              <a:cxnLst/>
              <a:rect l="l" t="t" r="r" b="b"/>
              <a:pathLst>
                <a:path w="1138" h="814" extrusionOk="0">
                  <a:moveTo>
                    <a:pt x="101" y="1"/>
                  </a:moveTo>
                  <a:cubicBezTo>
                    <a:pt x="1" y="26"/>
                    <a:pt x="13" y="163"/>
                    <a:pt x="101" y="188"/>
                  </a:cubicBezTo>
                  <a:cubicBezTo>
                    <a:pt x="451" y="288"/>
                    <a:pt x="838" y="538"/>
                    <a:pt x="1138" y="813"/>
                  </a:cubicBezTo>
                  <a:cubicBezTo>
                    <a:pt x="875" y="476"/>
                    <a:pt x="538" y="88"/>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8" name="Google Shape;6058;p16"/>
            <p:cNvSpPr/>
            <p:nvPr/>
          </p:nvSpPr>
          <p:spPr>
            <a:xfrm>
              <a:off x="6778825" y="2019875"/>
              <a:ext cx="71275" cy="48450"/>
            </a:xfrm>
            <a:custGeom>
              <a:avLst/>
              <a:gdLst/>
              <a:ahLst/>
              <a:cxnLst/>
              <a:rect l="l" t="t" r="r" b="b"/>
              <a:pathLst>
                <a:path w="2851" h="1938" extrusionOk="0">
                  <a:moveTo>
                    <a:pt x="163" y="1"/>
                  </a:moveTo>
                  <a:cubicBezTo>
                    <a:pt x="76" y="1"/>
                    <a:pt x="1" y="88"/>
                    <a:pt x="26" y="176"/>
                  </a:cubicBezTo>
                  <a:cubicBezTo>
                    <a:pt x="63" y="276"/>
                    <a:pt x="101" y="263"/>
                    <a:pt x="176" y="326"/>
                  </a:cubicBezTo>
                  <a:cubicBezTo>
                    <a:pt x="351" y="463"/>
                    <a:pt x="476" y="651"/>
                    <a:pt x="626" y="801"/>
                  </a:cubicBezTo>
                  <a:cubicBezTo>
                    <a:pt x="1251" y="1413"/>
                    <a:pt x="2013" y="1800"/>
                    <a:pt x="2850" y="1938"/>
                  </a:cubicBezTo>
                  <a:cubicBezTo>
                    <a:pt x="2213" y="1700"/>
                    <a:pt x="1700" y="1325"/>
                    <a:pt x="1226" y="913"/>
                  </a:cubicBezTo>
                  <a:cubicBezTo>
                    <a:pt x="976" y="701"/>
                    <a:pt x="788" y="401"/>
                    <a:pt x="526" y="213"/>
                  </a:cubicBezTo>
                  <a:cubicBezTo>
                    <a:pt x="401" y="138"/>
                    <a:pt x="301" y="26"/>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9" name="Google Shape;6059;p16"/>
            <p:cNvSpPr/>
            <p:nvPr/>
          </p:nvSpPr>
          <p:spPr>
            <a:xfrm>
              <a:off x="6767575" y="2004250"/>
              <a:ext cx="60025" cy="46275"/>
            </a:xfrm>
            <a:custGeom>
              <a:avLst/>
              <a:gdLst/>
              <a:ahLst/>
              <a:cxnLst/>
              <a:rect l="l" t="t" r="r" b="b"/>
              <a:pathLst>
                <a:path w="2401" h="1851" extrusionOk="0">
                  <a:moveTo>
                    <a:pt x="351" y="1"/>
                  </a:moveTo>
                  <a:cubicBezTo>
                    <a:pt x="276" y="76"/>
                    <a:pt x="213" y="138"/>
                    <a:pt x="138" y="213"/>
                  </a:cubicBezTo>
                  <a:cubicBezTo>
                    <a:pt x="101" y="251"/>
                    <a:pt x="51" y="288"/>
                    <a:pt x="1" y="326"/>
                  </a:cubicBezTo>
                  <a:cubicBezTo>
                    <a:pt x="26" y="326"/>
                    <a:pt x="51" y="338"/>
                    <a:pt x="76" y="338"/>
                  </a:cubicBezTo>
                  <a:cubicBezTo>
                    <a:pt x="376" y="426"/>
                    <a:pt x="438" y="426"/>
                    <a:pt x="688" y="563"/>
                  </a:cubicBezTo>
                  <a:cubicBezTo>
                    <a:pt x="1226" y="888"/>
                    <a:pt x="1763" y="1488"/>
                    <a:pt x="2400" y="1850"/>
                  </a:cubicBezTo>
                  <a:cubicBezTo>
                    <a:pt x="1776" y="1376"/>
                    <a:pt x="1501" y="713"/>
                    <a:pt x="876" y="251"/>
                  </a:cubicBezTo>
                  <a:cubicBezTo>
                    <a:pt x="713" y="151"/>
                    <a:pt x="538" y="63"/>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0" name="Google Shape;6060;p16"/>
            <p:cNvSpPr/>
            <p:nvPr/>
          </p:nvSpPr>
          <p:spPr>
            <a:xfrm>
              <a:off x="6782275" y="1993950"/>
              <a:ext cx="17825" cy="10650"/>
            </a:xfrm>
            <a:custGeom>
              <a:avLst/>
              <a:gdLst/>
              <a:ahLst/>
              <a:cxnLst/>
              <a:rect l="l" t="t" r="r" b="b"/>
              <a:pathLst>
                <a:path w="713" h="426" extrusionOk="0">
                  <a:moveTo>
                    <a:pt x="75" y="0"/>
                  </a:moveTo>
                  <a:cubicBezTo>
                    <a:pt x="50" y="50"/>
                    <a:pt x="25" y="88"/>
                    <a:pt x="0" y="125"/>
                  </a:cubicBezTo>
                  <a:cubicBezTo>
                    <a:pt x="250" y="213"/>
                    <a:pt x="488" y="288"/>
                    <a:pt x="713" y="425"/>
                  </a:cubicBezTo>
                  <a:cubicBezTo>
                    <a:pt x="525" y="250"/>
                    <a:pt x="300" y="113"/>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1" name="Google Shape;6061;p16"/>
            <p:cNvSpPr/>
            <p:nvPr/>
          </p:nvSpPr>
          <p:spPr>
            <a:xfrm>
              <a:off x="6777275" y="1997700"/>
              <a:ext cx="34075" cy="27200"/>
            </a:xfrm>
            <a:custGeom>
              <a:avLst/>
              <a:gdLst/>
              <a:ahLst/>
              <a:cxnLst/>
              <a:rect l="l" t="t" r="r" b="b"/>
              <a:pathLst>
                <a:path w="1363" h="1088" extrusionOk="0">
                  <a:moveTo>
                    <a:pt x="188" y="0"/>
                  </a:moveTo>
                  <a:cubicBezTo>
                    <a:pt x="163" y="25"/>
                    <a:pt x="138" y="50"/>
                    <a:pt x="125" y="75"/>
                  </a:cubicBezTo>
                  <a:cubicBezTo>
                    <a:pt x="88" y="125"/>
                    <a:pt x="38" y="175"/>
                    <a:pt x="0" y="213"/>
                  </a:cubicBezTo>
                  <a:cubicBezTo>
                    <a:pt x="513" y="400"/>
                    <a:pt x="988" y="638"/>
                    <a:pt x="1363" y="1088"/>
                  </a:cubicBezTo>
                  <a:cubicBezTo>
                    <a:pt x="1088" y="625"/>
                    <a:pt x="663" y="250"/>
                    <a:pt x="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2" name="Google Shape;6062;p16"/>
            <p:cNvSpPr/>
            <p:nvPr/>
          </p:nvSpPr>
          <p:spPr>
            <a:xfrm>
              <a:off x="6743225" y="2020825"/>
              <a:ext cx="57825" cy="30950"/>
            </a:xfrm>
            <a:custGeom>
              <a:avLst/>
              <a:gdLst/>
              <a:ahLst/>
              <a:cxnLst/>
              <a:rect l="l" t="t" r="r" b="b"/>
              <a:pathLst>
                <a:path w="2313" h="1238" extrusionOk="0">
                  <a:moveTo>
                    <a:pt x="500" y="0"/>
                  </a:moveTo>
                  <a:cubicBezTo>
                    <a:pt x="438" y="50"/>
                    <a:pt x="363" y="75"/>
                    <a:pt x="288" y="113"/>
                  </a:cubicBezTo>
                  <a:cubicBezTo>
                    <a:pt x="225" y="125"/>
                    <a:pt x="150" y="150"/>
                    <a:pt x="75" y="175"/>
                  </a:cubicBezTo>
                  <a:cubicBezTo>
                    <a:pt x="50" y="200"/>
                    <a:pt x="25" y="238"/>
                    <a:pt x="0" y="275"/>
                  </a:cubicBezTo>
                  <a:cubicBezTo>
                    <a:pt x="0" y="275"/>
                    <a:pt x="0" y="275"/>
                    <a:pt x="0" y="288"/>
                  </a:cubicBezTo>
                  <a:cubicBezTo>
                    <a:pt x="400" y="350"/>
                    <a:pt x="875" y="450"/>
                    <a:pt x="1212" y="588"/>
                  </a:cubicBezTo>
                  <a:cubicBezTo>
                    <a:pt x="1612" y="738"/>
                    <a:pt x="1962" y="987"/>
                    <a:pt x="2312" y="1237"/>
                  </a:cubicBezTo>
                  <a:cubicBezTo>
                    <a:pt x="2050" y="987"/>
                    <a:pt x="1737" y="675"/>
                    <a:pt x="1475" y="488"/>
                  </a:cubicBezTo>
                  <a:cubicBezTo>
                    <a:pt x="1200" y="300"/>
                    <a:pt x="863" y="138"/>
                    <a:pt x="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3" name="Google Shape;6063;p16"/>
            <p:cNvSpPr/>
            <p:nvPr/>
          </p:nvSpPr>
          <p:spPr>
            <a:xfrm>
              <a:off x="6728225" y="2037075"/>
              <a:ext cx="29400" cy="8450"/>
            </a:xfrm>
            <a:custGeom>
              <a:avLst/>
              <a:gdLst/>
              <a:ahLst/>
              <a:cxnLst/>
              <a:rect l="l" t="t" r="r" b="b"/>
              <a:pathLst>
                <a:path w="1176" h="338" extrusionOk="0">
                  <a:moveTo>
                    <a:pt x="238" y="0"/>
                  </a:moveTo>
                  <a:cubicBezTo>
                    <a:pt x="225" y="0"/>
                    <a:pt x="225" y="0"/>
                    <a:pt x="213" y="13"/>
                  </a:cubicBezTo>
                  <a:cubicBezTo>
                    <a:pt x="150" y="50"/>
                    <a:pt x="75" y="100"/>
                    <a:pt x="0" y="150"/>
                  </a:cubicBezTo>
                  <a:cubicBezTo>
                    <a:pt x="363" y="187"/>
                    <a:pt x="738" y="212"/>
                    <a:pt x="1175" y="337"/>
                  </a:cubicBezTo>
                  <a:cubicBezTo>
                    <a:pt x="900" y="187"/>
                    <a:pt x="575" y="88"/>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4" name="Google Shape;6064;p16"/>
            <p:cNvSpPr/>
            <p:nvPr/>
          </p:nvSpPr>
          <p:spPr>
            <a:xfrm>
              <a:off x="6735400" y="2030200"/>
              <a:ext cx="42525" cy="14375"/>
            </a:xfrm>
            <a:custGeom>
              <a:avLst/>
              <a:gdLst/>
              <a:ahLst/>
              <a:cxnLst/>
              <a:rect l="l" t="t" r="r" b="b"/>
              <a:pathLst>
                <a:path w="1701" h="575" extrusionOk="0">
                  <a:moveTo>
                    <a:pt x="238" y="0"/>
                  </a:moveTo>
                  <a:cubicBezTo>
                    <a:pt x="213" y="25"/>
                    <a:pt x="188" y="63"/>
                    <a:pt x="151" y="88"/>
                  </a:cubicBezTo>
                  <a:cubicBezTo>
                    <a:pt x="113" y="150"/>
                    <a:pt x="51" y="188"/>
                    <a:pt x="1" y="238"/>
                  </a:cubicBezTo>
                  <a:cubicBezTo>
                    <a:pt x="576" y="288"/>
                    <a:pt x="1113" y="338"/>
                    <a:pt x="1700" y="575"/>
                  </a:cubicBezTo>
                  <a:cubicBezTo>
                    <a:pt x="1288" y="325"/>
                    <a:pt x="751" y="125"/>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5" name="Google Shape;6065;p16"/>
            <p:cNvSpPr/>
            <p:nvPr/>
          </p:nvSpPr>
          <p:spPr>
            <a:xfrm>
              <a:off x="7084075" y="1930525"/>
              <a:ext cx="24700" cy="25650"/>
            </a:xfrm>
            <a:custGeom>
              <a:avLst/>
              <a:gdLst/>
              <a:ahLst/>
              <a:cxnLst/>
              <a:rect l="l" t="t" r="r" b="b"/>
              <a:pathLst>
                <a:path w="988" h="1026" extrusionOk="0">
                  <a:moveTo>
                    <a:pt x="987" y="1"/>
                  </a:moveTo>
                  <a:cubicBezTo>
                    <a:pt x="975" y="1"/>
                    <a:pt x="962" y="13"/>
                    <a:pt x="950" y="13"/>
                  </a:cubicBezTo>
                  <a:cubicBezTo>
                    <a:pt x="950" y="13"/>
                    <a:pt x="950" y="13"/>
                    <a:pt x="937" y="38"/>
                  </a:cubicBezTo>
                  <a:lnTo>
                    <a:pt x="925" y="38"/>
                  </a:lnTo>
                  <a:cubicBezTo>
                    <a:pt x="887" y="76"/>
                    <a:pt x="837" y="113"/>
                    <a:pt x="750" y="188"/>
                  </a:cubicBezTo>
                  <a:cubicBezTo>
                    <a:pt x="513" y="363"/>
                    <a:pt x="263" y="526"/>
                    <a:pt x="0" y="663"/>
                  </a:cubicBezTo>
                  <a:cubicBezTo>
                    <a:pt x="88" y="713"/>
                    <a:pt x="150" y="813"/>
                    <a:pt x="113" y="950"/>
                  </a:cubicBezTo>
                  <a:cubicBezTo>
                    <a:pt x="100" y="975"/>
                    <a:pt x="88" y="1000"/>
                    <a:pt x="75" y="1025"/>
                  </a:cubicBezTo>
                  <a:cubicBezTo>
                    <a:pt x="188" y="975"/>
                    <a:pt x="300" y="913"/>
                    <a:pt x="413" y="850"/>
                  </a:cubicBezTo>
                  <a:cubicBezTo>
                    <a:pt x="575" y="613"/>
                    <a:pt x="737" y="376"/>
                    <a:pt x="900" y="126"/>
                  </a:cubicBezTo>
                  <a:cubicBezTo>
                    <a:pt x="925" y="88"/>
                    <a:pt x="950" y="38"/>
                    <a:pt x="9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6" name="Google Shape;6066;p16"/>
            <p:cNvSpPr/>
            <p:nvPr/>
          </p:nvSpPr>
          <p:spPr>
            <a:xfrm>
              <a:off x="6886625" y="1802125"/>
              <a:ext cx="160925" cy="77500"/>
            </a:xfrm>
            <a:custGeom>
              <a:avLst/>
              <a:gdLst/>
              <a:ahLst/>
              <a:cxnLst/>
              <a:rect l="l" t="t" r="r" b="b"/>
              <a:pathLst>
                <a:path w="6437" h="3100" extrusionOk="0">
                  <a:moveTo>
                    <a:pt x="0" y="1"/>
                  </a:moveTo>
                  <a:lnTo>
                    <a:pt x="0" y="1"/>
                  </a:lnTo>
                  <a:cubicBezTo>
                    <a:pt x="887" y="913"/>
                    <a:pt x="1675" y="2038"/>
                    <a:pt x="2924" y="2475"/>
                  </a:cubicBezTo>
                  <a:cubicBezTo>
                    <a:pt x="2987" y="2500"/>
                    <a:pt x="3049" y="2525"/>
                    <a:pt x="3099" y="2537"/>
                  </a:cubicBezTo>
                  <a:cubicBezTo>
                    <a:pt x="3112" y="2550"/>
                    <a:pt x="3112" y="2562"/>
                    <a:pt x="3112" y="2575"/>
                  </a:cubicBezTo>
                  <a:cubicBezTo>
                    <a:pt x="3199" y="2675"/>
                    <a:pt x="3362" y="2662"/>
                    <a:pt x="3487" y="2700"/>
                  </a:cubicBezTo>
                  <a:cubicBezTo>
                    <a:pt x="4499" y="2887"/>
                    <a:pt x="5474" y="2737"/>
                    <a:pt x="6436" y="3100"/>
                  </a:cubicBezTo>
                  <a:cubicBezTo>
                    <a:pt x="5974" y="2850"/>
                    <a:pt x="5436" y="2712"/>
                    <a:pt x="4911" y="2625"/>
                  </a:cubicBezTo>
                  <a:cubicBezTo>
                    <a:pt x="4761" y="2587"/>
                    <a:pt x="4686" y="2550"/>
                    <a:pt x="4524" y="2462"/>
                  </a:cubicBezTo>
                  <a:cubicBezTo>
                    <a:pt x="3787" y="2062"/>
                    <a:pt x="3037" y="1688"/>
                    <a:pt x="2325" y="1263"/>
                  </a:cubicBezTo>
                  <a:lnTo>
                    <a:pt x="2325" y="1263"/>
                  </a:lnTo>
                  <a:cubicBezTo>
                    <a:pt x="2887" y="1650"/>
                    <a:pt x="3437" y="2087"/>
                    <a:pt x="4037" y="2425"/>
                  </a:cubicBezTo>
                  <a:cubicBezTo>
                    <a:pt x="3799" y="2362"/>
                    <a:pt x="3574" y="2287"/>
                    <a:pt x="3337" y="2150"/>
                  </a:cubicBezTo>
                  <a:cubicBezTo>
                    <a:pt x="2575" y="1675"/>
                    <a:pt x="1837" y="1150"/>
                    <a:pt x="1100" y="650"/>
                  </a:cubicBezTo>
                  <a:lnTo>
                    <a:pt x="1100" y="650"/>
                  </a:lnTo>
                  <a:cubicBezTo>
                    <a:pt x="1750" y="1163"/>
                    <a:pt x="2362" y="1725"/>
                    <a:pt x="3024" y="2212"/>
                  </a:cubicBezTo>
                  <a:cubicBezTo>
                    <a:pt x="2550" y="2013"/>
                    <a:pt x="2025" y="1663"/>
                    <a:pt x="1637" y="1350"/>
                  </a:cubicBezTo>
                  <a:cubicBezTo>
                    <a:pt x="1175" y="1000"/>
                    <a:pt x="513" y="4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7" name="Google Shape;6067;p16"/>
            <p:cNvSpPr/>
            <p:nvPr/>
          </p:nvSpPr>
          <p:spPr>
            <a:xfrm>
              <a:off x="7054075" y="1883050"/>
              <a:ext cx="61875" cy="44700"/>
            </a:xfrm>
            <a:custGeom>
              <a:avLst/>
              <a:gdLst/>
              <a:ahLst/>
              <a:cxnLst/>
              <a:rect l="l" t="t" r="r" b="b"/>
              <a:pathLst>
                <a:path w="2475" h="1788" extrusionOk="0">
                  <a:moveTo>
                    <a:pt x="0" y="0"/>
                  </a:moveTo>
                  <a:lnTo>
                    <a:pt x="0" y="0"/>
                  </a:lnTo>
                  <a:cubicBezTo>
                    <a:pt x="475" y="200"/>
                    <a:pt x="888" y="463"/>
                    <a:pt x="1238" y="750"/>
                  </a:cubicBezTo>
                  <a:cubicBezTo>
                    <a:pt x="1563" y="1000"/>
                    <a:pt x="1987" y="1475"/>
                    <a:pt x="2250" y="1787"/>
                  </a:cubicBezTo>
                  <a:cubicBezTo>
                    <a:pt x="2325" y="1675"/>
                    <a:pt x="2400" y="1562"/>
                    <a:pt x="2475" y="1450"/>
                  </a:cubicBezTo>
                  <a:cubicBezTo>
                    <a:pt x="1788" y="762"/>
                    <a:pt x="938" y="2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8" name="Google Shape;6068;p16"/>
            <p:cNvSpPr/>
            <p:nvPr/>
          </p:nvSpPr>
          <p:spPr>
            <a:xfrm>
              <a:off x="7086250" y="1876100"/>
              <a:ext cx="29700" cy="29450"/>
            </a:xfrm>
            <a:custGeom>
              <a:avLst/>
              <a:gdLst/>
              <a:ahLst/>
              <a:cxnLst/>
              <a:rect l="l" t="t" r="r" b="b"/>
              <a:pathLst>
                <a:path w="1188" h="1178" extrusionOk="0">
                  <a:moveTo>
                    <a:pt x="76" y="0"/>
                  </a:moveTo>
                  <a:cubicBezTo>
                    <a:pt x="68" y="0"/>
                    <a:pt x="59" y="1"/>
                    <a:pt x="51" y="3"/>
                  </a:cubicBezTo>
                  <a:cubicBezTo>
                    <a:pt x="1" y="28"/>
                    <a:pt x="1" y="91"/>
                    <a:pt x="38" y="128"/>
                  </a:cubicBezTo>
                  <a:cubicBezTo>
                    <a:pt x="413" y="491"/>
                    <a:pt x="850" y="778"/>
                    <a:pt x="1188" y="1178"/>
                  </a:cubicBezTo>
                  <a:cubicBezTo>
                    <a:pt x="975" y="803"/>
                    <a:pt x="713" y="478"/>
                    <a:pt x="388" y="203"/>
                  </a:cubicBezTo>
                  <a:cubicBezTo>
                    <a:pt x="272" y="134"/>
                    <a:pt x="178" y="0"/>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9" name="Google Shape;6069;p16"/>
            <p:cNvSpPr/>
            <p:nvPr/>
          </p:nvSpPr>
          <p:spPr>
            <a:xfrm>
              <a:off x="7056875" y="1868975"/>
              <a:ext cx="63450" cy="49075"/>
            </a:xfrm>
            <a:custGeom>
              <a:avLst/>
              <a:gdLst/>
              <a:ahLst/>
              <a:cxnLst/>
              <a:rect l="l" t="t" r="r" b="b"/>
              <a:pathLst>
                <a:path w="2538" h="1963" extrusionOk="0">
                  <a:moveTo>
                    <a:pt x="1" y="1"/>
                  </a:moveTo>
                  <a:lnTo>
                    <a:pt x="1" y="1"/>
                  </a:lnTo>
                  <a:cubicBezTo>
                    <a:pt x="976" y="401"/>
                    <a:pt x="1700" y="1163"/>
                    <a:pt x="2388" y="1963"/>
                  </a:cubicBezTo>
                  <a:cubicBezTo>
                    <a:pt x="2438" y="1888"/>
                    <a:pt x="2488" y="1800"/>
                    <a:pt x="2538" y="1725"/>
                  </a:cubicBezTo>
                  <a:cubicBezTo>
                    <a:pt x="1875" y="988"/>
                    <a:pt x="963"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0" name="Google Shape;6070;p16"/>
            <p:cNvSpPr/>
            <p:nvPr/>
          </p:nvSpPr>
          <p:spPr>
            <a:xfrm>
              <a:off x="7066250" y="1855850"/>
              <a:ext cx="65325" cy="54700"/>
            </a:xfrm>
            <a:custGeom>
              <a:avLst/>
              <a:gdLst/>
              <a:ahLst/>
              <a:cxnLst/>
              <a:rect l="l" t="t" r="r" b="b"/>
              <a:pathLst>
                <a:path w="2613" h="2188" extrusionOk="0">
                  <a:moveTo>
                    <a:pt x="1" y="1"/>
                  </a:moveTo>
                  <a:lnTo>
                    <a:pt x="1" y="1"/>
                  </a:lnTo>
                  <a:cubicBezTo>
                    <a:pt x="713" y="488"/>
                    <a:pt x="1575" y="1276"/>
                    <a:pt x="1988" y="1850"/>
                  </a:cubicBezTo>
                  <a:cubicBezTo>
                    <a:pt x="2075" y="1950"/>
                    <a:pt x="2138" y="2063"/>
                    <a:pt x="2200" y="2188"/>
                  </a:cubicBezTo>
                  <a:cubicBezTo>
                    <a:pt x="2288" y="2050"/>
                    <a:pt x="2363" y="1913"/>
                    <a:pt x="2450" y="1788"/>
                  </a:cubicBezTo>
                  <a:cubicBezTo>
                    <a:pt x="2500" y="1651"/>
                    <a:pt x="2563" y="1526"/>
                    <a:pt x="2613" y="1401"/>
                  </a:cubicBezTo>
                  <a:cubicBezTo>
                    <a:pt x="2325" y="1138"/>
                    <a:pt x="2000" y="913"/>
                    <a:pt x="1650" y="713"/>
                  </a:cubicBezTo>
                  <a:lnTo>
                    <a:pt x="1650" y="713"/>
                  </a:lnTo>
                  <a:cubicBezTo>
                    <a:pt x="1925" y="938"/>
                    <a:pt x="2163" y="1176"/>
                    <a:pt x="2400" y="1438"/>
                  </a:cubicBezTo>
                  <a:cubicBezTo>
                    <a:pt x="1975" y="1001"/>
                    <a:pt x="1438" y="713"/>
                    <a:pt x="938" y="376"/>
                  </a:cubicBezTo>
                  <a:lnTo>
                    <a:pt x="938" y="376"/>
                  </a:lnTo>
                  <a:cubicBezTo>
                    <a:pt x="1350" y="738"/>
                    <a:pt x="1800" y="1076"/>
                    <a:pt x="2150" y="1501"/>
                  </a:cubicBezTo>
                  <a:cubicBezTo>
                    <a:pt x="2194" y="1545"/>
                    <a:pt x="2238" y="1589"/>
                    <a:pt x="2274" y="1641"/>
                  </a:cubicBezTo>
                  <a:lnTo>
                    <a:pt x="2274" y="1641"/>
                  </a:lnTo>
                  <a:cubicBezTo>
                    <a:pt x="2270" y="1639"/>
                    <a:pt x="2267" y="1638"/>
                    <a:pt x="2263" y="1638"/>
                  </a:cubicBezTo>
                  <a:cubicBezTo>
                    <a:pt x="1638" y="938"/>
                    <a:pt x="826" y="4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1" name="Google Shape;6071;p16"/>
            <p:cNvSpPr/>
            <p:nvPr/>
          </p:nvSpPr>
          <p:spPr>
            <a:xfrm>
              <a:off x="7116875" y="1874300"/>
              <a:ext cx="16900" cy="15325"/>
            </a:xfrm>
            <a:custGeom>
              <a:avLst/>
              <a:gdLst/>
              <a:ahLst/>
              <a:cxnLst/>
              <a:rect l="l" t="t" r="r" b="b"/>
              <a:pathLst>
                <a:path w="676" h="613" extrusionOk="0">
                  <a:moveTo>
                    <a:pt x="0" y="0"/>
                  </a:moveTo>
                  <a:lnTo>
                    <a:pt x="0" y="0"/>
                  </a:lnTo>
                  <a:cubicBezTo>
                    <a:pt x="238" y="175"/>
                    <a:pt x="425" y="388"/>
                    <a:pt x="613" y="613"/>
                  </a:cubicBezTo>
                  <a:cubicBezTo>
                    <a:pt x="638" y="563"/>
                    <a:pt x="650" y="525"/>
                    <a:pt x="675" y="475"/>
                  </a:cubicBezTo>
                  <a:cubicBezTo>
                    <a:pt x="475" y="288"/>
                    <a:pt x="225" y="1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2" name="Google Shape;6072;p16"/>
            <p:cNvSpPr/>
            <p:nvPr/>
          </p:nvSpPr>
          <p:spPr>
            <a:xfrm>
              <a:off x="7115000" y="1867725"/>
              <a:ext cx="20950" cy="16275"/>
            </a:xfrm>
            <a:custGeom>
              <a:avLst/>
              <a:gdLst/>
              <a:ahLst/>
              <a:cxnLst/>
              <a:rect l="l" t="t" r="r" b="b"/>
              <a:pathLst>
                <a:path w="838" h="651" extrusionOk="0">
                  <a:moveTo>
                    <a:pt x="0" y="1"/>
                  </a:moveTo>
                  <a:lnTo>
                    <a:pt x="0" y="1"/>
                  </a:lnTo>
                  <a:cubicBezTo>
                    <a:pt x="300" y="176"/>
                    <a:pt x="550" y="401"/>
                    <a:pt x="788" y="651"/>
                  </a:cubicBezTo>
                  <a:cubicBezTo>
                    <a:pt x="800" y="613"/>
                    <a:pt x="813" y="576"/>
                    <a:pt x="838" y="538"/>
                  </a:cubicBezTo>
                  <a:cubicBezTo>
                    <a:pt x="838" y="538"/>
                    <a:pt x="838" y="526"/>
                    <a:pt x="838" y="513"/>
                  </a:cubicBezTo>
                  <a:cubicBezTo>
                    <a:pt x="600" y="301"/>
                    <a:pt x="313" y="1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3" name="Google Shape;6073;p16"/>
            <p:cNvSpPr/>
            <p:nvPr/>
          </p:nvSpPr>
          <p:spPr>
            <a:xfrm>
              <a:off x="7123425" y="1865850"/>
              <a:ext cx="15025" cy="10300"/>
            </a:xfrm>
            <a:custGeom>
              <a:avLst/>
              <a:gdLst/>
              <a:ahLst/>
              <a:cxnLst/>
              <a:rect l="l" t="t" r="r" b="b"/>
              <a:pathLst>
                <a:path w="601" h="412" extrusionOk="0">
                  <a:moveTo>
                    <a:pt x="1" y="1"/>
                  </a:moveTo>
                  <a:cubicBezTo>
                    <a:pt x="188" y="113"/>
                    <a:pt x="338" y="238"/>
                    <a:pt x="501" y="376"/>
                  </a:cubicBezTo>
                  <a:cubicBezTo>
                    <a:pt x="518" y="393"/>
                    <a:pt x="536" y="411"/>
                    <a:pt x="554" y="411"/>
                  </a:cubicBezTo>
                  <a:cubicBezTo>
                    <a:pt x="561" y="411"/>
                    <a:pt x="568" y="408"/>
                    <a:pt x="576" y="401"/>
                  </a:cubicBezTo>
                  <a:lnTo>
                    <a:pt x="588" y="401"/>
                  </a:lnTo>
                  <a:cubicBezTo>
                    <a:pt x="588" y="388"/>
                    <a:pt x="601" y="376"/>
                    <a:pt x="601" y="376"/>
                  </a:cubicBezTo>
                  <a:cubicBezTo>
                    <a:pt x="601" y="363"/>
                    <a:pt x="601" y="363"/>
                    <a:pt x="601" y="351"/>
                  </a:cubicBezTo>
                  <a:cubicBezTo>
                    <a:pt x="426" y="201"/>
                    <a:pt x="213"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4" name="Google Shape;6074;p16"/>
            <p:cNvSpPr/>
            <p:nvPr/>
          </p:nvSpPr>
          <p:spPr>
            <a:xfrm>
              <a:off x="7117175" y="1854600"/>
              <a:ext cx="23475" cy="18150"/>
            </a:xfrm>
            <a:custGeom>
              <a:avLst/>
              <a:gdLst/>
              <a:ahLst/>
              <a:cxnLst/>
              <a:rect l="l" t="t" r="r" b="b"/>
              <a:pathLst>
                <a:path w="939" h="726" extrusionOk="0">
                  <a:moveTo>
                    <a:pt x="1" y="1"/>
                  </a:moveTo>
                  <a:cubicBezTo>
                    <a:pt x="226" y="113"/>
                    <a:pt x="413" y="301"/>
                    <a:pt x="601" y="476"/>
                  </a:cubicBezTo>
                  <a:cubicBezTo>
                    <a:pt x="701" y="551"/>
                    <a:pt x="788" y="651"/>
                    <a:pt x="888" y="726"/>
                  </a:cubicBezTo>
                  <a:cubicBezTo>
                    <a:pt x="901" y="688"/>
                    <a:pt x="926" y="638"/>
                    <a:pt x="938" y="601"/>
                  </a:cubicBezTo>
                  <a:cubicBezTo>
                    <a:pt x="676" y="338"/>
                    <a:pt x="351"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5" name="Google Shape;6075;p16"/>
            <p:cNvSpPr/>
            <p:nvPr/>
          </p:nvSpPr>
          <p:spPr>
            <a:xfrm>
              <a:off x="7125000" y="1851175"/>
              <a:ext cx="17825" cy="16900"/>
            </a:xfrm>
            <a:custGeom>
              <a:avLst/>
              <a:gdLst/>
              <a:ahLst/>
              <a:cxnLst/>
              <a:rect l="l" t="t" r="r" b="b"/>
              <a:pathLst>
                <a:path w="713" h="676" extrusionOk="0">
                  <a:moveTo>
                    <a:pt x="0" y="1"/>
                  </a:moveTo>
                  <a:cubicBezTo>
                    <a:pt x="238" y="200"/>
                    <a:pt x="438" y="450"/>
                    <a:pt x="650" y="675"/>
                  </a:cubicBezTo>
                  <a:cubicBezTo>
                    <a:pt x="675" y="625"/>
                    <a:pt x="688" y="588"/>
                    <a:pt x="713" y="538"/>
                  </a:cubicBezTo>
                  <a:cubicBezTo>
                    <a:pt x="513" y="325"/>
                    <a:pt x="238" y="1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6" name="Google Shape;6076;p16"/>
            <p:cNvSpPr/>
            <p:nvPr/>
          </p:nvSpPr>
          <p:spPr>
            <a:xfrm>
              <a:off x="7126550" y="1844000"/>
              <a:ext cx="18150" cy="19075"/>
            </a:xfrm>
            <a:custGeom>
              <a:avLst/>
              <a:gdLst/>
              <a:ahLst/>
              <a:cxnLst/>
              <a:rect l="l" t="t" r="r" b="b"/>
              <a:pathLst>
                <a:path w="726" h="763" extrusionOk="0">
                  <a:moveTo>
                    <a:pt x="1" y="0"/>
                  </a:moveTo>
                  <a:lnTo>
                    <a:pt x="1" y="0"/>
                  </a:lnTo>
                  <a:cubicBezTo>
                    <a:pt x="213" y="175"/>
                    <a:pt x="363" y="375"/>
                    <a:pt x="513" y="562"/>
                  </a:cubicBezTo>
                  <a:cubicBezTo>
                    <a:pt x="563" y="625"/>
                    <a:pt x="626" y="687"/>
                    <a:pt x="676" y="762"/>
                  </a:cubicBezTo>
                  <a:cubicBezTo>
                    <a:pt x="688" y="712"/>
                    <a:pt x="713" y="662"/>
                    <a:pt x="726" y="625"/>
                  </a:cubicBezTo>
                  <a:cubicBezTo>
                    <a:pt x="513" y="387"/>
                    <a:pt x="276"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7" name="Google Shape;6077;p16"/>
            <p:cNvSpPr/>
            <p:nvPr/>
          </p:nvSpPr>
          <p:spPr>
            <a:xfrm>
              <a:off x="7126875" y="1824925"/>
              <a:ext cx="23750" cy="32525"/>
            </a:xfrm>
            <a:custGeom>
              <a:avLst/>
              <a:gdLst/>
              <a:ahLst/>
              <a:cxnLst/>
              <a:rect l="l" t="t" r="r" b="b"/>
              <a:pathLst>
                <a:path w="950" h="1301" extrusionOk="0">
                  <a:moveTo>
                    <a:pt x="300" y="1"/>
                  </a:moveTo>
                  <a:cubicBezTo>
                    <a:pt x="513" y="276"/>
                    <a:pt x="675" y="588"/>
                    <a:pt x="850" y="888"/>
                  </a:cubicBezTo>
                  <a:cubicBezTo>
                    <a:pt x="650" y="626"/>
                    <a:pt x="400" y="401"/>
                    <a:pt x="113" y="238"/>
                  </a:cubicBezTo>
                  <a:lnTo>
                    <a:pt x="113" y="238"/>
                  </a:lnTo>
                  <a:cubicBezTo>
                    <a:pt x="325" y="413"/>
                    <a:pt x="425" y="576"/>
                    <a:pt x="575" y="788"/>
                  </a:cubicBezTo>
                  <a:cubicBezTo>
                    <a:pt x="625" y="851"/>
                    <a:pt x="675" y="913"/>
                    <a:pt x="713" y="988"/>
                  </a:cubicBezTo>
                  <a:cubicBezTo>
                    <a:pt x="500" y="763"/>
                    <a:pt x="250" y="576"/>
                    <a:pt x="0" y="413"/>
                  </a:cubicBezTo>
                  <a:lnTo>
                    <a:pt x="0" y="413"/>
                  </a:lnTo>
                  <a:cubicBezTo>
                    <a:pt x="300" y="713"/>
                    <a:pt x="513" y="976"/>
                    <a:pt x="750" y="1300"/>
                  </a:cubicBezTo>
                  <a:cubicBezTo>
                    <a:pt x="825" y="1126"/>
                    <a:pt x="887" y="951"/>
                    <a:pt x="950" y="788"/>
                  </a:cubicBezTo>
                  <a:cubicBezTo>
                    <a:pt x="925" y="726"/>
                    <a:pt x="875" y="663"/>
                    <a:pt x="837" y="613"/>
                  </a:cubicBezTo>
                  <a:cubicBezTo>
                    <a:pt x="675" y="401"/>
                    <a:pt x="513" y="176"/>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8" name="Google Shape;6078;p16"/>
            <p:cNvSpPr/>
            <p:nvPr/>
          </p:nvSpPr>
          <p:spPr>
            <a:xfrm>
              <a:off x="7130925" y="1803700"/>
              <a:ext cx="24075" cy="40000"/>
            </a:xfrm>
            <a:custGeom>
              <a:avLst/>
              <a:gdLst/>
              <a:ahLst/>
              <a:cxnLst/>
              <a:rect l="l" t="t" r="r" b="b"/>
              <a:pathLst>
                <a:path w="963" h="1600" extrusionOk="0">
                  <a:moveTo>
                    <a:pt x="1" y="0"/>
                  </a:moveTo>
                  <a:lnTo>
                    <a:pt x="1" y="0"/>
                  </a:lnTo>
                  <a:cubicBezTo>
                    <a:pt x="301" y="325"/>
                    <a:pt x="576" y="787"/>
                    <a:pt x="738" y="1162"/>
                  </a:cubicBezTo>
                  <a:cubicBezTo>
                    <a:pt x="538" y="850"/>
                    <a:pt x="301" y="562"/>
                    <a:pt x="1" y="350"/>
                  </a:cubicBezTo>
                  <a:lnTo>
                    <a:pt x="1" y="350"/>
                  </a:lnTo>
                  <a:cubicBezTo>
                    <a:pt x="326" y="687"/>
                    <a:pt x="538" y="1137"/>
                    <a:pt x="763" y="1550"/>
                  </a:cubicBezTo>
                  <a:cubicBezTo>
                    <a:pt x="763" y="1575"/>
                    <a:pt x="788" y="1587"/>
                    <a:pt x="800" y="1600"/>
                  </a:cubicBezTo>
                  <a:cubicBezTo>
                    <a:pt x="863" y="1475"/>
                    <a:pt x="913" y="1337"/>
                    <a:pt x="963" y="1200"/>
                  </a:cubicBezTo>
                  <a:cubicBezTo>
                    <a:pt x="938" y="1137"/>
                    <a:pt x="900" y="1075"/>
                    <a:pt x="875" y="1012"/>
                  </a:cubicBezTo>
                  <a:cubicBezTo>
                    <a:pt x="663" y="625"/>
                    <a:pt x="363" y="26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9" name="Google Shape;6079;p16"/>
            <p:cNvSpPr/>
            <p:nvPr/>
          </p:nvSpPr>
          <p:spPr>
            <a:xfrm>
              <a:off x="7109550" y="1971150"/>
              <a:ext cx="1400" cy="325"/>
            </a:xfrm>
            <a:custGeom>
              <a:avLst/>
              <a:gdLst/>
              <a:ahLst/>
              <a:cxnLst/>
              <a:rect l="l" t="t" r="r" b="b"/>
              <a:pathLst>
                <a:path w="56" h="13" extrusionOk="0">
                  <a:moveTo>
                    <a:pt x="31" y="0"/>
                  </a:moveTo>
                  <a:cubicBezTo>
                    <a:pt x="24" y="0"/>
                    <a:pt x="21" y="4"/>
                    <a:pt x="17" y="8"/>
                  </a:cubicBezTo>
                  <a:lnTo>
                    <a:pt x="17" y="8"/>
                  </a:lnTo>
                  <a:cubicBezTo>
                    <a:pt x="30" y="4"/>
                    <a:pt x="49" y="0"/>
                    <a:pt x="56" y="0"/>
                  </a:cubicBezTo>
                  <a:close/>
                  <a:moveTo>
                    <a:pt x="17" y="8"/>
                  </a:moveTo>
                  <a:cubicBezTo>
                    <a:pt x="7" y="10"/>
                    <a:pt x="0" y="13"/>
                    <a:pt x="6" y="13"/>
                  </a:cubicBezTo>
                  <a:cubicBezTo>
                    <a:pt x="11" y="13"/>
                    <a:pt x="14" y="10"/>
                    <a:pt x="17" y="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0" name="Google Shape;6080;p16"/>
            <p:cNvSpPr/>
            <p:nvPr/>
          </p:nvSpPr>
          <p:spPr>
            <a:xfrm>
              <a:off x="6913800" y="1880550"/>
              <a:ext cx="199975" cy="99550"/>
            </a:xfrm>
            <a:custGeom>
              <a:avLst/>
              <a:gdLst/>
              <a:ahLst/>
              <a:cxnLst/>
              <a:rect l="l" t="t" r="r" b="b"/>
              <a:pathLst>
                <a:path w="7999" h="3982" extrusionOk="0">
                  <a:moveTo>
                    <a:pt x="4699" y="0"/>
                  </a:moveTo>
                  <a:lnTo>
                    <a:pt x="4699" y="0"/>
                  </a:lnTo>
                  <a:cubicBezTo>
                    <a:pt x="5349" y="275"/>
                    <a:pt x="5961" y="613"/>
                    <a:pt x="6549" y="987"/>
                  </a:cubicBezTo>
                  <a:cubicBezTo>
                    <a:pt x="5611" y="575"/>
                    <a:pt x="4549" y="325"/>
                    <a:pt x="3512" y="25"/>
                  </a:cubicBezTo>
                  <a:lnTo>
                    <a:pt x="3512" y="25"/>
                  </a:lnTo>
                  <a:cubicBezTo>
                    <a:pt x="4624" y="463"/>
                    <a:pt x="6161" y="1062"/>
                    <a:pt x="6961" y="1675"/>
                  </a:cubicBezTo>
                  <a:cubicBezTo>
                    <a:pt x="6299" y="1337"/>
                    <a:pt x="5599" y="1087"/>
                    <a:pt x="4862" y="987"/>
                  </a:cubicBezTo>
                  <a:lnTo>
                    <a:pt x="4862" y="987"/>
                  </a:lnTo>
                  <a:cubicBezTo>
                    <a:pt x="5499" y="1162"/>
                    <a:pt x="6074" y="1500"/>
                    <a:pt x="6649" y="1850"/>
                  </a:cubicBezTo>
                  <a:cubicBezTo>
                    <a:pt x="5936" y="1637"/>
                    <a:pt x="5212" y="1487"/>
                    <a:pt x="4524" y="1200"/>
                  </a:cubicBezTo>
                  <a:lnTo>
                    <a:pt x="4524" y="1200"/>
                  </a:lnTo>
                  <a:cubicBezTo>
                    <a:pt x="5187" y="1612"/>
                    <a:pt x="5911" y="1900"/>
                    <a:pt x="6624" y="2212"/>
                  </a:cubicBezTo>
                  <a:cubicBezTo>
                    <a:pt x="5686" y="2000"/>
                    <a:pt x="4749" y="1787"/>
                    <a:pt x="3849" y="1450"/>
                  </a:cubicBezTo>
                  <a:lnTo>
                    <a:pt x="3849" y="1450"/>
                  </a:lnTo>
                  <a:cubicBezTo>
                    <a:pt x="4624" y="1837"/>
                    <a:pt x="5349" y="2187"/>
                    <a:pt x="6099" y="2475"/>
                  </a:cubicBezTo>
                  <a:cubicBezTo>
                    <a:pt x="5012" y="2300"/>
                    <a:pt x="3699" y="1962"/>
                    <a:pt x="2775" y="1287"/>
                  </a:cubicBezTo>
                  <a:lnTo>
                    <a:pt x="2775" y="1287"/>
                  </a:lnTo>
                  <a:cubicBezTo>
                    <a:pt x="3450" y="1887"/>
                    <a:pt x="4199" y="2300"/>
                    <a:pt x="4999" y="2587"/>
                  </a:cubicBezTo>
                  <a:cubicBezTo>
                    <a:pt x="4637" y="2512"/>
                    <a:pt x="4249" y="2412"/>
                    <a:pt x="3862" y="2275"/>
                  </a:cubicBezTo>
                  <a:cubicBezTo>
                    <a:pt x="3112" y="2012"/>
                    <a:pt x="2212" y="1537"/>
                    <a:pt x="1475" y="1012"/>
                  </a:cubicBezTo>
                  <a:lnTo>
                    <a:pt x="1475" y="1012"/>
                  </a:lnTo>
                  <a:cubicBezTo>
                    <a:pt x="2262" y="1687"/>
                    <a:pt x="3150" y="2300"/>
                    <a:pt x="4124" y="2687"/>
                  </a:cubicBezTo>
                  <a:cubicBezTo>
                    <a:pt x="4387" y="2799"/>
                    <a:pt x="4712" y="2912"/>
                    <a:pt x="5049" y="2999"/>
                  </a:cubicBezTo>
                  <a:cubicBezTo>
                    <a:pt x="3187" y="2625"/>
                    <a:pt x="1425" y="1675"/>
                    <a:pt x="38" y="63"/>
                  </a:cubicBezTo>
                  <a:lnTo>
                    <a:pt x="38" y="63"/>
                  </a:lnTo>
                  <a:cubicBezTo>
                    <a:pt x="888" y="1200"/>
                    <a:pt x="1937" y="2212"/>
                    <a:pt x="3212" y="2862"/>
                  </a:cubicBezTo>
                  <a:cubicBezTo>
                    <a:pt x="3537" y="3024"/>
                    <a:pt x="3874" y="3162"/>
                    <a:pt x="4224" y="3274"/>
                  </a:cubicBezTo>
                  <a:cubicBezTo>
                    <a:pt x="3100" y="3012"/>
                    <a:pt x="2112" y="2462"/>
                    <a:pt x="1113" y="1575"/>
                  </a:cubicBezTo>
                  <a:lnTo>
                    <a:pt x="1113" y="1575"/>
                  </a:lnTo>
                  <a:cubicBezTo>
                    <a:pt x="1675" y="2200"/>
                    <a:pt x="2325" y="2762"/>
                    <a:pt x="3062" y="3174"/>
                  </a:cubicBezTo>
                  <a:cubicBezTo>
                    <a:pt x="2150" y="2837"/>
                    <a:pt x="1338" y="2350"/>
                    <a:pt x="638" y="1612"/>
                  </a:cubicBezTo>
                  <a:lnTo>
                    <a:pt x="638" y="1612"/>
                  </a:lnTo>
                  <a:cubicBezTo>
                    <a:pt x="1100" y="2262"/>
                    <a:pt x="1762" y="2799"/>
                    <a:pt x="2487" y="3199"/>
                  </a:cubicBezTo>
                  <a:cubicBezTo>
                    <a:pt x="1613" y="2899"/>
                    <a:pt x="813" y="2462"/>
                    <a:pt x="150" y="1737"/>
                  </a:cubicBezTo>
                  <a:lnTo>
                    <a:pt x="150" y="1737"/>
                  </a:lnTo>
                  <a:cubicBezTo>
                    <a:pt x="450" y="2162"/>
                    <a:pt x="825" y="2525"/>
                    <a:pt x="1238" y="2837"/>
                  </a:cubicBezTo>
                  <a:cubicBezTo>
                    <a:pt x="788" y="2600"/>
                    <a:pt x="338" y="2350"/>
                    <a:pt x="0" y="1962"/>
                  </a:cubicBezTo>
                  <a:lnTo>
                    <a:pt x="0" y="1962"/>
                  </a:lnTo>
                  <a:cubicBezTo>
                    <a:pt x="313" y="2537"/>
                    <a:pt x="938" y="2849"/>
                    <a:pt x="1463" y="3187"/>
                  </a:cubicBezTo>
                  <a:cubicBezTo>
                    <a:pt x="1556" y="3224"/>
                    <a:pt x="1784" y="3431"/>
                    <a:pt x="1918" y="3431"/>
                  </a:cubicBezTo>
                  <a:cubicBezTo>
                    <a:pt x="1963" y="3431"/>
                    <a:pt x="1997" y="3408"/>
                    <a:pt x="2012" y="3349"/>
                  </a:cubicBezTo>
                  <a:cubicBezTo>
                    <a:pt x="2012" y="3337"/>
                    <a:pt x="2012" y="3337"/>
                    <a:pt x="2012" y="3324"/>
                  </a:cubicBezTo>
                  <a:cubicBezTo>
                    <a:pt x="2225" y="3437"/>
                    <a:pt x="2450" y="3537"/>
                    <a:pt x="2675" y="3612"/>
                  </a:cubicBezTo>
                  <a:cubicBezTo>
                    <a:pt x="3200" y="3802"/>
                    <a:pt x="3886" y="3982"/>
                    <a:pt x="4382" y="3982"/>
                  </a:cubicBezTo>
                  <a:cubicBezTo>
                    <a:pt x="4441" y="3982"/>
                    <a:pt x="4497" y="3979"/>
                    <a:pt x="4549" y="3974"/>
                  </a:cubicBezTo>
                  <a:cubicBezTo>
                    <a:pt x="4562" y="3962"/>
                    <a:pt x="4587" y="3949"/>
                    <a:pt x="4599" y="3924"/>
                  </a:cubicBezTo>
                  <a:cubicBezTo>
                    <a:pt x="4712" y="3937"/>
                    <a:pt x="4824" y="3949"/>
                    <a:pt x="4937" y="3962"/>
                  </a:cubicBezTo>
                  <a:cubicBezTo>
                    <a:pt x="4999" y="3937"/>
                    <a:pt x="5037" y="3874"/>
                    <a:pt x="5037" y="3812"/>
                  </a:cubicBezTo>
                  <a:cubicBezTo>
                    <a:pt x="5274" y="3837"/>
                    <a:pt x="5511" y="3849"/>
                    <a:pt x="5749" y="3849"/>
                  </a:cubicBezTo>
                  <a:cubicBezTo>
                    <a:pt x="5824" y="3849"/>
                    <a:pt x="5911" y="3849"/>
                    <a:pt x="5961" y="3787"/>
                  </a:cubicBezTo>
                  <a:cubicBezTo>
                    <a:pt x="5999" y="3762"/>
                    <a:pt x="6011" y="3724"/>
                    <a:pt x="6011" y="3687"/>
                  </a:cubicBezTo>
                  <a:cubicBezTo>
                    <a:pt x="6199" y="3712"/>
                    <a:pt x="6386" y="3712"/>
                    <a:pt x="6574" y="3724"/>
                  </a:cubicBezTo>
                  <a:cubicBezTo>
                    <a:pt x="6699" y="3574"/>
                    <a:pt x="6811" y="3412"/>
                    <a:pt x="6924" y="3262"/>
                  </a:cubicBezTo>
                  <a:cubicBezTo>
                    <a:pt x="7199" y="2899"/>
                    <a:pt x="7461" y="2512"/>
                    <a:pt x="7711" y="2125"/>
                  </a:cubicBezTo>
                  <a:cubicBezTo>
                    <a:pt x="7811" y="1975"/>
                    <a:pt x="7898" y="1825"/>
                    <a:pt x="7998" y="1675"/>
                  </a:cubicBezTo>
                  <a:cubicBezTo>
                    <a:pt x="7848" y="1525"/>
                    <a:pt x="7686" y="1375"/>
                    <a:pt x="7511" y="1250"/>
                  </a:cubicBezTo>
                  <a:cubicBezTo>
                    <a:pt x="6636" y="713"/>
                    <a:pt x="5686" y="288"/>
                    <a:pt x="46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1" name="Google Shape;6081;p16"/>
            <p:cNvSpPr/>
            <p:nvPr/>
          </p:nvSpPr>
          <p:spPr>
            <a:xfrm>
              <a:off x="6905050" y="1734950"/>
              <a:ext cx="199350" cy="52775"/>
            </a:xfrm>
            <a:custGeom>
              <a:avLst/>
              <a:gdLst/>
              <a:ahLst/>
              <a:cxnLst/>
              <a:rect l="l" t="t" r="r" b="b"/>
              <a:pathLst>
                <a:path w="7974" h="2111" extrusionOk="0">
                  <a:moveTo>
                    <a:pt x="1" y="1"/>
                  </a:moveTo>
                  <a:lnTo>
                    <a:pt x="1" y="1"/>
                  </a:lnTo>
                  <a:cubicBezTo>
                    <a:pt x="738" y="376"/>
                    <a:pt x="1513" y="688"/>
                    <a:pt x="2237" y="1075"/>
                  </a:cubicBezTo>
                  <a:cubicBezTo>
                    <a:pt x="3075" y="1500"/>
                    <a:pt x="3987" y="1950"/>
                    <a:pt x="4724" y="2025"/>
                  </a:cubicBezTo>
                  <a:cubicBezTo>
                    <a:pt x="4949" y="2063"/>
                    <a:pt x="5187" y="2075"/>
                    <a:pt x="5412" y="2088"/>
                  </a:cubicBezTo>
                  <a:cubicBezTo>
                    <a:pt x="5459" y="2088"/>
                    <a:pt x="5563" y="2110"/>
                    <a:pt x="5647" y="2110"/>
                  </a:cubicBezTo>
                  <a:cubicBezTo>
                    <a:pt x="5717" y="2110"/>
                    <a:pt x="5774" y="2095"/>
                    <a:pt x="5774" y="2038"/>
                  </a:cubicBezTo>
                  <a:cubicBezTo>
                    <a:pt x="5855" y="2049"/>
                    <a:pt x="5942" y="2057"/>
                    <a:pt x="6021" y="2057"/>
                  </a:cubicBezTo>
                  <a:cubicBezTo>
                    <a:pt x="6208" y="2057"/>
                    <a:pt x="6349" y="2012"/>
                    <a:pt x="6261" y="1863"/>
                  </a:cubicBezTo>
                  <a:lnTo>
                    <a:pt x="6261" y="1863"/>
                  </a:lnTo>
                  <a:cubicBezTo>
                    <a:pt x="6432" y="1890"/>
                    <a:pt x="6601" y="1906"/>
                    <a:pt x="6766" y="1906"/>
                  </a:cubicBezTo>
                  <a:cubicBezTo>
                    <a:pt x="6975" y="1906"/>
                    <a:pt x="7178" y="1881"/>
                    <a:pt x="7374" y="1825"/>
                  </a:cubicBezTo>
                  <a:cubicBezTo>
                    <a:pt x="7399" y="1813"/>
                    <a:pt x="7411" y="1788"/>
                    <a:pt x="7411" y="1763"/>
                  </a:cubicBezTo>
                  <a:cubicBezTo>
                    <a:pt x="7436" y="1763"/>
                    <a:pt x="7449" y="1763"/>
                    <a:pt x="7474" y="1750"/>
                  </a:cubicBezTo>
                  <a:cubicBezTo>
                    <a:pt x="7499" y="1738"/>
                    <a:pt x="7511" y="1700"/>
                    <a:pt x="7524" y="1675"/>
                  </a:cubicBezTo>
                  <a:cubicBezTo>
                    <a:pt x="7561" y="1688"/>
                    <a:pt x="7599" y="1700"/>
                    <a:pt x="7636" y="1713"/>
                  </a:cubicBezTo>
                  <a:cubicBezTo>
                    <a:pt x="7686" y="1675"/>
                    <a:pt x="7749" y="1650"/>
                    <a:pt x="7811" y="1613"/>
                  </a:cubicBezTo>
                  <a:cubicBezTo>
                    <a:pt x="7848" y="1600"/>
                    <a:pt x="7886" y="1588"/>
                    <a:pt x="7923" y="1563"/>
                  </a:cubicBezTo>
                  <a:cubicBezTo>
                    <a:pt x="7936" y="1550"/>
                    <a:pt x="7948" y="1550"/>
                    <a:pt x="7973" y="1538"/>
                  </a:cubicBezTo>
                  <a:cubicBezTo>
                    <a:pt x="7111" y="1263"/>
                    <a:pt x="6274" y="913"/>
                    <a:pt x="5374" y="776"/>
                  </a:cubicBezTo>
                  <a:lnTo>
                    <a:pt x="5374" y="776"/>
                  </a:lnTo>
                  <a:cubicBezTo>
                    <a:pt x="5999" y="976"/>
                    <a:pt x="6586" y="1263"/>
                    <a:pt x="7211" y="1538"/>
                  </a:cubicBezTo>
                  <a:cubicBezTo>
                    <a:pt x="7049" y="1513"/>
                    <a:pt x="6899" y="1475"/>
                    <a:pt x="6724" y="1413"/>
                  </a:cubicBezTo>
                  <a:cubicBezTo>
                    <a:pt x="5599" y="1013"/>
                    <a:pt x="4487" y="613"/>
                    <a:pt x="3237" y="388"/>
                  </a:cubicBezTo>
                  <a:lnTo>
                    <a:pt x="3237" y="388"/>
                  </a:lnTo>
                  <a:cubicBezTo>
                    <a:pt x="4037" y="638"/>
                    <a:pt x="4674" y="876"/>
                    <a:pt x="5449" y="1200"/>
                  </a:cubicBezTo>
                  <a:cubicBezTo>
                    <a:pt x="5886" y="1363"/>
                    <a:pt x="6336" y="1563"/>
                    <a:pt x="6799" y="1675"/>
                  </a:cubicBezTo>
                  <a:cubicBezTo>
                    <a:pt x="6211" y="1663"/>
                    <a:pt x="5649" y="1450"/>
                    <a:pt x="5049" y="1225"/>
                  </a:cubicBezTo>
                  <a:cubicBezTo>
                    <a:pt x="3949" y="838"/>
                    <a:pt x="2825" y="513"/>
                    <a:pt x="1738" y="101"/>
                  </a:cubicBezTo>
                  <a:lnTo>
                    <a:pt x="1738" y="101"/>
                  </a:lnTo>
                  <a:cubicBezTo>
                    <a:pt x="2737" y="576"/>
                    <a:pt x="3737" y="1038"/>
                    <a:pt x="4762" y="1438"/>
                  </a:cubicBezTo>
                  <a:cubicBezTo>
                    <a:pt x="5149" y="1588"/>
                    <a:pt x="5574" y="1738"/>
                    <a:pt x="6011" y="1825"/>
                  </a:cubicBezTo>
                  <a:cubicBezTo>
                    <a:pt x="5961" y="1825"/>
                    <a:pt x="5911" y="1825"/>
                    <a:pt x="5861" y="1813"/>
                  </a:cubicBezTo>
                  <a:cubicBezTo>
                    <a:pt x="5662" y="1800"/>
                    <a:pt x="5124" y="1675"/>
                    <a:pt x="4824" y="1550"/>
                  </a:cubicBezTo>
                  <a:cubicBezTo>
                    <a:pt x="3637" y="1063"/>
                    <a:pt x="2062" y="501"/>
                    <a:pt x="713" y="26"/>
                  </a:cubicBezTo>
                  <a:lnTo>
                    <a:pt x="713" y="26"/>
                  </a:lnTo>
                  <a:cubicBezTo>
                    <a:pt x="1738" y="476"/>
                    <a:pt x="2750" y="951"/>
                    <a:pt x="3775" y="1400"/>
                  </a:cubicBezTo>
                  <a:cubicBezTo>
                    <a:pt x="4124" y="1550"/>
                    <a:pt x="4462" y="1713"/>
                    <a:pt x="4824" y="1838"/>
                  </a:cubicBezTo>
                  <a:cubicBezTo>
                    <a:pt x="4387" y="1738"/>
                    <a:pt x="4137" y="1638"/>
                    <a:pt x="3725" y="1450"/>
                  </a:cubicBezTo>
                  <a:cubicBezTo>
                    <a:pt x="2512" y="901"/>
                    <a:pt x="1238" y="4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2" name="Google Shape;6082;p16"/>
            <p:cNvSpPr/>
            <p:nvPr/>
          </p:nvSpPr>
          <p:spPr>
            <a:xfrm>
              <a:off x="6972525" y="1714300"/>
              <a:ext cx="113750" cy="49100"/>
            </a:xfrm>
            <a:custGeom>
              <a:avLst/>
              <a:gdLst/>
              <a:ahLst/>
              <a:cxnLst/>
              <a:rect l="l" t="t" r="r" b="b"/>
              <a:pathLst>
                <a:path w="4550" h="1964" extrusionOk="0">
                  <a:moveTo>
                    <a:pt x="96" y="1"/>
                  </a:moveTo>
                  <a:cubicBezTo>
                    <a:pt x="74" y="1"/>
                    <a:pt x="54" y="12"/>
                    <a:pt x="38" y="27"/>
                  </a:cubicBezTo>
                  <a:cubicBezTo>
                    <a:pt x="1" y="64"/>
                    <a:pt x="26" y="139"/>
                    <a:pt x="76" y="152"/>
                  </a:cubicBezTo>
                  <a:cubicBezTo>
                    <a:pt x="626" y="502"/>
                    <a:pt x="1176" y="864"/>
                    <a:pt x="1788" y="1077"/>
                  </a:cubicBezTo>
                  <a:cubicBezTo>
                    <a:pt x="2700" y="1414"/>
                    <a:pt x="3737" y="1402"/>
                    <a:pt x="4550" y="1964"/>
                  </a:cubicBezTo>
                  <a:cubicBezTo>
                    <a:pt x="4175" y="1639"/>
                    <a:pt x="3700" y="1439"/>
                    <a:pt x="3225" y="1289"/>
                  </a:cubicBezTo>
                  <a:cubicBezTo>
                    <a:pt x="2850" y="1177"/>
                    <a:pt x="2463" y="1139"/>
                    <a:pt x="2088" y="1014"/>
                  </a:cubicBezTo>
                  <a:cubicBezTo>
                    <a:pt x="1663" y="877"/>
                    <a:pt x="1263" y="702"/>
                    <a:pt x="851" y="464"/>
                  </a:cubicBezTo>
                  <a:cubicBezTo>
                    <a:pt x="613" y="314"/>
                    <a:pt x="376" y="164"/>
                    <a:pt x="138" y="14"/>
                  </a:cubicBezTo>
                  <a:cubicBezTo>
                    <a:pt x="124" y="5"/>
                    <a:pt x="110"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3" name="Google Shape;6083;p16"/>
            <p:cNvSpPr/>
            <p:nvPr/>
          </p:nvSpPr>
          <p:spPr>
            <a:xfrm>
              <a:off x="7022525" y="1708575"/>
              <a:ext cx="93125" cy="61000"/>
            </a:xfrm>
            <a:custGeom>
              <a:avLst/>
              <a:gdLst/>
              <a:ahLst/>
              <a:cxnLst/>
              <a:rect l="l" t="t" r="r" b="b"/>
              <a:pathLst>
                <a:path w="3725" h="2440" extrusionOk="0">
                  <a:moveTo>
                    <a:pt x="2262" y="668"/>
                  </a:moveTo>
                  <a:cubicBezTo>
                    <a:pt x="2337" y="731"/>
                    <a:pt x="2412" y="793"/>
                    <a:pt x="2475" y="868"/>
                  </a:cubicBezTo>
                  <a:cubicBezTo>
                    <a:pt x="2337" y="806"/>
                    <a:pt x="2187" y="756"/>
                    <a:pt x="2037" y="706"/>
                  </a:cubicBezTo>
                  <a:cubicBezTo>
                    <a:pt x="2062" y="706"/>
                    <a:pt x="2087" y="718"/>
                    <a:pt x="2100" y="718"/>
                  </a:cubicBezTo>
                  <a:cubicBezTo>
                    <a:pt x="2121" y="729"/>
                    <a:pt x="2143" y="734"/>
                    <a:pt x="2164" y="734"/>
                  </a:cubicBezTo>
                  <a:cubicBezTo>
                    <a:pt x="2217" y="734"/>
                    <a:pt x="2262" y="704"/>
                    <a:pt x="2262" y="668"/>
                  </a:cubicBezTo>
                  <a:close/>
                  <a:moveTo>
                    <a:pt x="1453" y="1"/>
                  </a:moveTo>
                  <a:cubicBezTo>
                    <a:pt x="1434" y="1"/>
                    <a:pt x="1414" y="9"/>
                    <a:pt x="1387" y="31"/>
                  </a:cubicBezTo>
                  <a:cubicBezTo>
                    <a:pt x="1350" y="69"/>
                    <a:pt x="1362" y="131"/>
                    <a:pt x="1412" y="156"/>
                  </a:cubicBezTo>
                  <a:cubicBezTo>
                    <a:pt x="1575" y="231"/>
                    <a:pt x="1725" y="306"/>
                    <a:pt x="1862" y="393"/>
                  </a:cubicBezTo>
                  <a:cubicBezTo>
                    <a:pt x="1725" y="331"/>
                    <a:pt x="1550" y="293"/>
                    <a:pt x="1412" y="243"/>
                  </a:cubicBezTo>
                  <a:cubicBezTo>
                    <a:pt x="1124" y="174"/>
                    <a:pt x="827" y="120"/>
                    <a:pt x="535" y="120"/>
                  </a:cubicBezTo>
                  <a:cubicBezTo>
                    <a:pt x="460" y="120"/>
                    <a:pt x="386" y="123"/>
                    <a:pt x="313" y="131"/>
                  </a:cubicBezTo>
                  <a:cubicBezTo>
                    <a:pt x="563" y="144"/>
                    <a:pt x="813" y="206"/>
                    <a:pt x="1063" y="281"/>
                  </a:cubicBezTo>
                  <a:cubicBezTo>
                    <a:pt x="713" y="231"/>
                    <a:pt x="363" y="231"/>
                    <a:pt x="13" y="231"/>
                  </a:cubicBezTo>
                  <a:cubicBezTo>
                    <a:pt x="588" y="306"/>
                    <a:pt x="1150" y="443"/>
                    <a:pt x="1712" y="606"/>
                  </a:cubicBezTo>
                  <a:cubicBezTo>
                    <a:pt x="1275" y="493"/>
                    <a:pt x="813" y="468"/>
                    <a:pt x="350" y="456"/>
                  </a:cubicBezTo>
                  <a:lnTo>
                    <a:pt x="350" y="456"/>
                  </a:lnTo>
                  <a:cubicBezTo>
                    <a:pt x="1200" y="593"/>
                    <a:pt x="1812" y="793"/>
                    <a:pt x="2512" y="1131"/>
                  </a:cubicBezTo>
                  <a:cubicBezTo>
                    <a:pt x="2350" y="1056"/>
                    <a:pt x="2187" y="993"/>
                    <a:pt x="2037" y="943"/>
                  </a:cubicBezTo>
                  <a:cubicBezTo>
                    <a:pt x="1500" y="781"/>
                    <a:pt x="988" y="806"/>
                    <a:pt x="438" y="743"/>
                  </a:cubicBezTo>
                  <a:lnTo>
                    <a:pt x="438" y="743"/>
                  </a:lnTo>
                  <a:cubicBezTo>
                    <a:pt x="950" y="868"/>
                    <a:pt x="1487" y="918"/>
                    <a:pt x="1987" y="1118"/>
                  </a:cubicBezTo>
                  <a:cubicBezTo>
                    <a:pt x="2100" y="1168"/>
                    <a:pt x="2275" y="1256"/>
                    <a:pt x="2462" y="1356"/>
                  </a:cubicBezTo>
                  <a:cubicBezTo>
                    <a:pt x="1875" y="1131"/>
                    <a:pt x="1225" y="1018"/>
                    <a:pt x="638" y="1006"/>
                  </a:cubicBezTo>
                  <a:lnTo>
                    <a:pt x="638" y="1006"/>
                  </a:lnTo>
                  <a:cubicBezTo>
                    <a:pt x="1375" y="1106"/>
                    <a:pt x="2037" y="1331"/>
                    <a:pt x="2662" y="1668"/>
                  </a:cubicBezTo>
                  <a:cubicBezTo>
                    <a:pt x="2587" y="1631"/>
                    <a:pt x="2525" y="1606"/>
                    <a:pt x="2462" y="1581"/>
                  </a:cubicBezTo>
                  <a:cubicBezTo>
                    <a:pt x="1675" y="1243"/>
                    <a:pt x="825" y="1193"/>
                    <a:pt x="0" y="1068"/>
                  </a:cubicBezTo>
                  <a:lnTo>
                    <a:pt x="0" y="1068"/>
                  </a:lnTo>
                  <a:cubicBezTo>
                    <a:pt x="1262" y="1343"/>
                    <a:pt x="2262" y="1643"/>
                    <a:pt x="3324" y="2380"/>
                  </a:cubicBezTo>
                  <a:cubicBezTo>
                    <a:pt x="3361" y="2421"/>
                    <a:pt x="3408" y="2439"/>
                    <a:pt x="3453" y="2439"/>
                  </a:cubicBezTo>
                  <a:cubicBezTo>
                    <a:pt x="3547" y="2439"/>
                    <a:pt x="3633" y="2361"/>
                    <a:pt x="3599" y="2243"/>
                  </a:cubicBezTo>
                  <a:cubicBezTo>
                    <a:pt x="3599" y="2243"/>
                    <a:pt x="3599" y="2230"/>
                    <a:pt x="3599" y="2230"/>
                  </a:cubicBezTo>
                  <a:cubicBezTo>
                    <a:pt x="3662" y="2230"/>
                    <a:pt x="3724" y="2155"/>
                    <a:pt x="3699" y="2080"/>
                  </a:cubicBezTo>
                  <a:cubicBezTo>
                    <a:pt x="3574" y="1956"/>
                    <a:pt x="3424" y="1831"/>
                    <a:pt x="3249" y="1731"/>
                  </a:cubicBezTo>
                  <a:cubicBezTo>
                    <a:pt x="3312" y="1706"/>
                    <a:pt x="3349" y="1618"/>
                    <a:pt x="3299" y="1556"/>
                  </a:cubicBezTo>
                  <a:cubicBezTo>
                    <a:pt x="3162" y="1443"/>
                    <a:pt x="2937" y="1318"/>
                    <a:pt x="2700" y="1206"/>
                  </a:cubicBezTo>
                  <a:lnTo>
                    <a:pt x="2700" y="1206"/>
                  </a:lnTo>
                  <a:cubicBezTo>
                    <a:pt x="2714" y="1208"/>
                    <a:pt x="2728" y="1210"/>
                    <a:pt x="2742" y="1210"/>
                  </a:cubicBezTo>
                  <a:cubicBezTo>
                    <a:pt x="2804" y="1210"/>
                    <a:pt x="2857" y="1182"/>
                    <a:pt x="2837" y="1081"/>
                  </a:cubicBezTo>
                  <a:cubicBezTo>
                    <a:pt x="2837" y="1043"/>
                    <a:pt x="2812" y="1018"/>
                    <a:pt x="2787" y="1006"/>
                  </a:cubicBezTo>
                  <a:cubicBezTo>
                    <a:pt x="2700" y="968"/>
                    <a:pt x="2612" y="931"/>
                    <a:pt x="2537" y="893"/>
                  </a:cubicBezTo>
                  <a:cubicBezTo>
                    <a:pt x="2412" y="668"/>
                    <a:pt x="2237" y="468"/>
                    <a:pt x="2025" y="306"/>
                  </a:cubicBezTo>
                  <a:cubicBezTo>
                    <a:pt x="1887" y="206"/>
                    <a:pt x="1737" y="106"/>
                    <a:pt x="1562" y="44"/>
                  </a:cubicBezTo>
                  <a:cubicBezTo>
                    <a:pt x="1514" y="27"/>
                    <a:pt x="1486"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4" name="Google Shape;6084;p16"/>
            <p:cNvSpPr/>
            <p:nvPr/>
          </p:nvSpPr>
          <p:spPr>
            <a:xfrm>
              <a:off x="6970650" y="1782125"/>
              <a:ext cx="119700" cy="16625"/>
            </a:xfrm>
            <a:custGeom>
              <a:avLst/>
              <a:gdLst/>
              <a:ahLst/>
              <a:cxnLst/>
              <a:rect l="l" t="t" r="r" b="b"/>
              <a:pathLst>
                <a:path w="4788" h="665" extrusionOk="0">
                  <a:moveTo>
                    <a:pt x="1" y="1"/>
                  </a:moveTo>
                  <a:lnTo>
                    <a:pt x="1" y="1"/>
                  </a:lnTo>
                  <a:cubicBezTo>
                    <a:pt x="601" y="313"/>
                    <a:pt x="1263" y="563"/>
                    <a:pt x="1938" y="651"/>
                  </a:cubicBezTo>
                  <a:cubicBezTo>
                    <a:pt x="2066" y="660"/>
                    <a:pt x="2191" y="665"/>
                    <a:pt x="2313" y="665"/>
                  </a:cubicBezTo>
                  <a:cubicBezTo>
                    <a:pt x="2976" y="665"/>
                    <a:pt x="3562" y="530"/>
                    <a:pt x="4237" y="351"/>
                  </a:cubicBezTo>
                  <a:cubicBezTo>
                    <a:pt x="4425" y="301"/>
                    <a:pt x="4600" y="238"/>
                    <a:pt x="4787" y="188"/>
                  </a:cubicBezTo>
                  <a:lnTo>
                    <a:pt x="4787" y="188"/>
                  </a:lnTo>
                  <a:cubicBezTo>
                    <a:pt x="4625" y="213"/>
                    <a:pt x="4400" y="251"/>
                    <a:pt x="4212" y="276"/>
                  </a:cubicBezTo>
                  <a:cubicBezTo>
                    <a:pt x="3598" y="357"/>
                    <a:pt x="3023" y="409"/>
                    <a:pt x="2461" y="409"/>
                  </a:cubicBezTo>
                  <a:cubicBezTo>
                    <a:pt x="1640" y="409"/>
                    <a:pt x="847" y="29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5" name="Google Shape;6085;p16"/>
            <p:cNvSpPr/>
            <p:nvPr/>
          </p:nvSpPr>
          <p:spPr>
            <a:xfrm>
              <a:off x="6992850" y="1797650"/>
              <a:ext cx="95925" cy="6550"/>
            </a:xfrm>
            <a:custGeom>
              <a:avLst/>
              <a:gdLst/>
              <a:ahLst/>
              <a:cxnLst/>
              <a:rect l="l" t="t" r="r" b="b"/>
              <a:pathLst>
                <a:path w="3837" h="262" extrusionOk="0">
                  <a:moveTo>
                    <a:pt x="3449" y="1"/>
                  </a:moveTo>
                  <a:cubicBezTo>
                    <a:pt x="2431" y="1"/>
                    <a:pt x="1406" y="71"/>
                    <a:pt x="387" y="71"/>
                  </a:cubicBezTo>
                  <a:cubicBezTo>
                    <a:pt x="258" y="71"/>
                    <a:pt x="129" y="70"/>
                    <a:pt x="0" y="67"/>
                  </a:cubicBezTo>
                  <a:lnTo>
                    <a:pt x="0" y="67"/>
                  </a:lnTo>
                  <a:cubicBezTo>
                    <a:pt x="500" y="130"/>
                    <a:pt x="1000" y="242"/>
                    <a:pt x="1462" y="255"/>
                  </a:cubicBezTo>
                  <a:cubicBezTo>
                    <a:pt x="1559" y="259"/>
                    <a:pt x="1656" y="261"/>
                    <a:pt x="1752" y="261"/>
                  </a:cubicBezTo>
                  <a:cubicBezTo>
                    <a:pt x="2453" y="261"/>
                    <a:pt x="3145" y="147"/>
                    <a:pt x="3837" y="5"/>
                  </a:cubicBezTo>
                  <a:cubicBezTo>
                    <a:pt x="3708" y="2"/>
                    <a:pt x="3579" y="1"/>
                    <a:pt x="3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6" name="Google Shape;6086;p16"/>
            <p:cNvSpPr/>
            <p:nvPr/>
          </p:nvSpPr>
          <p:spPr>
            <a:xfrm>
              <a:off x="7013450" y="1805550"/>
              <a:ext cx="59700" cy="4250"/>
            </a:xfrm>
            <a:custGeom>
              <a:avLst/>
              <a:gdLst/>
              <a:ahLst/>
              <a:cxnLst/>
              <a:rect l="l" t="t" r="r" b="b"/>
              <a:pathLst>
                <a:path w="2388" h="170" extrusionOk="0">
                  <a:moveTo>
                    <a:pt x="1953" y="0"/>
                  </a:moveTo>
                  <a:cubicBezTo>
                    <a:pt x="1314" y="0"/>
                    <a:pt x="641" y="78"/>
                    <a:pt x="1" y="138"/>
                  </a:cubicBezTo>
                  <a:cubicBezTo>
                    <a:pt x="262" y="159"/>
                    <a:pt x="523" y="170"/>
                    <a:pt x="784" y="170"/>
                  </a:cubicBezTo>
                  <a:cubicBezTo>
                    <a:pt x="1322" y="170"/>
                    <a:pt x="1858" y="123"/>
                    <a:pt x="2388" y="14"/>
                  </a:cubicBezTo>
                  <a:cubicBezTo>
                    <a:pt x="2245" y="4"/>
                    <a:pt x="2100" y="0"/>
                    <a:pt x="19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7" name="Google Shape;6087;p16"/>
            <p:cNvSpPr/>
            <p:nvPr/>
          </p:nvSpPr>
          <p:spPr>
            <a:xfrm>
              <a:off x="7032825" y="1810875"/>
              <a:ext cx="34400" cy="3450"/>
            </a:xfrm>
            <a:custGeom>
              <a:avLst/>
              <a:gdLst/>
              <a:ahLst/>
              <a:cxnLst/>
              <a:rect l="l" t="t" r="r" b="b"/>
              <a:pathLst>
                <a:path w="1376" h="138" extrusionOk="0">
                  <a:moveTo>
                    <a:pt x="1375" y="0"/>
                  </a:moveTo>
                  <a:cubicBezTo>
                    <a:pt x="925" y="0"/>
                    <a:pt x="438" y="13"/>
                    <a:pt x="1" y="138"/>
                  </a:cubicBezTo>
                  <a:cubicBezTo>
                    <a:pt x="463" y="100"/>
                    <a:pt x="925" y="113"/>
                    <a:pt x="13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8" name="Google Shape;6088;p16"/>
            <p:cNvSpPr/>
            <p:nvPr/>
          </p:nvSpPr>
          <p:spPr>
            <a:xfrm>
              <a:off x="7022525" y="1836600"/>
              <a:ext cx="65950" cy="4600"/>
            </a:xfrm>
            <a:custGeom>
              <a:avLst/>
              <a:gdLst/>
              <a:ahLst/>
              <a:cxnLst/>
              <a:rect l="l" t="t" r="r" b="b"/>
              <a:pathLst>
                <a:path w="2638" h="184" extrusionOk="0">
                  <a:moveTo>
                    <a:pt x="1525" y="0"/>
                  </a:moveTo>
                  <a:cubicBezTo>
                    <a:pt x="1015" y="0"/>
                    <a:pt x="491" y="86"/>
                    <a:pt x="0" y="171"/>
                  </a:cubicBezTo>
                  <a:cubicBezTo>
                    <a:pt x="547" y="171"/>
                    <a:pt x="1099" y="147"/>
                    <a:pt x="1649" y="147"/>
                  </a:cubicBezTo>
                  <a:cubicBezTo>
                    <a:pt x="1979" y="147"/>
                    <a:pt x="2309" y="156"/>
                    <a:pt x="2637" y="184"/>
                  </a:cubicBezTo>
                  <a:cubicBezTo>
                    <a:pt x="2287" y="49"/>
                    <a:pt x="1910" y="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9" name="Google Shape;6089;p16"/>
            <p:cNvSpPr/>
            <p:nvPr/>
          </p:nvSpPr>
          <p:spPr>
            <a:xfrm>
              <a:off x="7045025" y="1833650"/>
              <a:ext cx="26250" cy="2550"/>
            </a:xfrm>
            <a:custGeom>
              <a:avLst/>
              <a:gdLst/>
              <a:ahLst/>
              <a:cxnLst/>
              <a:rect l="l" t="t" r="r" b="b"/>
              <a:pathLst>
                <a:path w="1050" h="102" extrusionOk="0">
                  <a:moveTo>
                    <a:pt x="711" y="1"/>
                  </a:moveTo>
                  <a:cubicBezTo>
                    <a:pt x="470" y="1"/>
                    <a:pt x="229" y="25"/>
                    <a:pt x="0" y="102"/>
                  </a:cubicBezTo>
                  <a:cubicBezTo>
                    <a:pt x="350" y="52"/>
                    <a:pt x="700" y="77"/>
                    <a:pt x="1050" y="14"/>
                  </a:cubicBezTo>
                  <a:cubicBezTo>
                    <a:pt x="938" y="6"/>
                    <a:pt x="824" y="1"/>
                    <a:pt x="7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0" name="Google Shape;6090;p16"/>
            <p:cNvSpPr/>
            <p:nvPr/>
          </p:nvSpPr>
          <p:spPr>
            <a:xfrm>
              <a:off x="6769775" y="1793075"/>
              <a:ext cx="102500" cy="69375"/>
            </a:xfrm>
            <a:custGeom>
              <a:avLst/>
              <a:gdLst/>
              <a:ahLst/>
              <a:cxnLst/>
              <a:rect l="l" t="t" r="r" b="b"/>
              <a:pathLst>
                <a:path w="4100" h="2775" extrusionOk="0">
                  <a:moveTo>
                    <a:pt x="0" y="0"/>
                  </a:moveTo>
                  <a:cubicBezTo>
                    <a:pt x="750" y="488"/>
                    <a:pt x="1488" y="975"/>
                    <a:pt x="2250" y="1462"/>
                  </a:cubicBezTo>
                  <a:cubicBezTo>
                    <a:pt x="2937" y="1862"/>
                    <a:pt x="3500" y="2237"/>
                    <a:pt x="4099" y="2774"/>
                  </a:cubicBezTo>
                  <a:cubicBezTo>
                    <a:pt x="3137" y="1400"/>
                    <a:pt x="1475" y="7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1" name="Google Shape;6091;p16"/>
            <p:cNvSpPr/>
            <p:nvPr/>
          </p:nvSpPr>
          <p:spPr>
            <a:xfrm>
              <a:off x="6791650" y="1794950"/>
              <a:ext cx="49225" cy="27450"/>
            </a:xfrm>
            <a:custGeom>
              <a:avLst/>
              <a:gdLst/>
              <a:ahLst/>
              <a:cxnLst/>
              <a:rect l="l" t="t" r="r" b="b"/>
              <a:pathLst>
                <a:path w="1969" h="1098" extrusionOk="0">
                  <a:moveTo>
                    <a:pt x="0" y="0"/>
                  </a:moveTo>
                  <a:lnTo>
                    <a:pt x="0" y="0"/>
                  </a:lnTo>
                  <a:cubicBezTo>
                    <a:pt x="613" y="325"/>
                    <a:pt x="1200" y="687"/>
                    <a:pt x="1775" y="1075"/>
                  </a:cubicBezTo>
                  <a:cubicBezTo>
                    <a:pt x="1794" y="1091"/>
                    <a:pt x="1817" y="1098"/>
                    <a:pt x="1839" y="1098"/>
                  </a:cubicBezTo>
                  <a:cubicBezTo>
                    <a:pt x="1904" y="1098"/>
                    <a:pt x="1968" y="1040"/>
                    <a:pt x="1950" y="975"/>
                  </a:cubicBezTo>
                  <a:cubicBezTo>
                    <a:pt x="1900" y="862"/>
                    <a:pt x="1762" y="837"/>
                    <a:pt x="1675" y="762"/>
                  </a:cubicBezTo>
                  <a:cubicBezTo>
                    <a:pt x="1137" y="475"/>
                    <a:pt x="575"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2" name="Google Shape;6092;p16"/>
            <p:cNvSpPr/>
            <p:nvPr/>
          </p:nvSpPr>
          <p:spPr>
            <a:xfrm>
              <a:off x="6807575" y="1793700"/>
              <a:ext cx="36725" cy="21100"/>
            </a:xfrm>
            <a:custGeom>
              <a:avLst/>
              <a:gdLst/>
              <a:ahLst/>
              <a:cxnLst/>
              <a:rect l="l" t="t" r="r" b="b"/>
              <a:pathLst>
                <a:path w="1469" h="844" extrusionOk="0">
                  <a:moveTo>
                    <a:pt x="1" y="0"/>
                  </a:moveTo>
                  <a:lnTo>
                    <a:pt x="1" y="0"/>
                  </a:lnTo>
                  <a:cubicBezTo>
                    <a:pt x="463" y="250"/>
                    <a:pt x="900" y="525"/>
                    <a:pt x="1325" y="825"/>
                  </a:cubicBezTo>
                  <a:cubicBezTo>
                    <a:pt x="1341" y="838"/>
                    <a:pt x="1359" y="843"/>
                    <a:pt x="1376" y="843"/>
                  </a:cubicBezTo>
                  <a:cubicBezTo>
                    <a:pt x="1425" y="843"/>
                    <a:pt x="1469" y="797"/>
                    <a:pt x="1450" y="750"/>
                  </a:cubicBezTo>
                  <a:cubicBezTo>
                    <a:pt x="1113" y="438"/>
                    <a:pt x="475"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3" name="Google Shape;6093;p16"/>
            <p:cNvSpPr/>
            <p:nvPr/>
          </p:nvSpPr>
          <p:spPr>
            <a:xfrm>
              <a:off x="6827875" y="1794625"/>
              <a:ext cx="18150" cy="10450"/>
            </a:xfrm>
            <a:custGeom>
              <a:avLst/>
              <a:gdLst/>
              <a:ahLst/>
              <a:cxnLst/>
              <a:rect l="l" t="t" r="r" b="b"/>
              <a:pathLst>
                <a:path w="726" h="418" extrusionOk="0">
                  <a:moveTo>
                    <a:pt x="1" y="1"/>
                  </a:moveTo>
                  <a:cubicBezTo>
                    <a:pt x="213" y="138"/>
                    <a:pt x="438" y="276"/>
                    <a:pt x="676" y="413"/>
                  </a:cubicBezTo>
                  <a:cubicBezTo>
                    <a:pt x="679" y="416"/>
                    <a:pt x="684" y="418"/>
                    <a:pt x="690" y="418"/>
                  </a:cubicBezTo>
                  <a:cubicBezTo>
                    <a:pt x="706" y="418"/>
                    <a:pt x="726" y="406"/>
                    <a:pt x="726" y="388"/>
                  </a:cubicBezTo>
                  <a:cubicBezTo>
                    <a:pt x="613" y="238"/>
                    <a:pt x="188"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4" name="Google Shape;6094;p16"/>
            <p:cNvSpPr/>
            <p:nvPr/>
          </p:nvSpPr>
          <p:spPr>
            <a:xfrm>
              <a:off x="6815075" y="1745575"/>
              <a:ext cx="59075" cy="32975"/>
            </a:xfrm>
            <a:custGeom>
              <a:avLst/>
              <a:gdLst/>
              <a:ahLst/>
              <a:cxnLst/>
              <a:rect l="l" t="t" r="r" b="b"/>
              <a:pathLst>
                <a:path w="2363" h="1319" extrusionOk="0">
                  <a:moveTo>
                    <a:pt x="0" y="1"/>
                  </a:moveTo>
                  <a:cubicBezTo>
                    <a:pt x="738" y="401"/>
                    <a:pt x="1450" y="838"/>
                    <a:pt x="2162" y="1288"/>
                  </a:cubicBezTo>
                  <a:cubicBezTo>
                    <a:pt x="2183" y="1309"/>
                    <a:pt x="2211" y="1318"/>
                    <a:pt x="2239" y="1318"/>
                  </a:cubicBezTo>
                  <a:cubicBezTo>
                    <a:pt x="2296" y="1318"/>
                    <a:pt x="2354" y="1279"/>
                    <a:pt x="2362" y="1213"/>
                  </a:cubicBezTo>
                  <a:cubicBezTo>
                    <a:pt x="2362" y="1188"/>
                    <a:pt x="2350" y="1150"/>
                    <a:pt x="2337" y="1125"/>
                  </a:cubicBezTo>
                  <a:cubicBezTo>
                    <a:pt x="2212" y="1025"/>
                    <a:pt x="2062" y="963"/>
                    <a:pt x="1925" y="875"/>
                  </a:cubicBezTo>
                  <a:cubicBezTo>
                    <a:pt x="1300" y="551"/>
                    <a:pt x="663" y="2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5" name="Google Shape;6095;p16"/>
            <p:cNvSpPr/>
            <p:nvPr/>
          </p:nvSpPr>
          <p:spPr>
            <a:xfrm>
              <a:off x="6836000" y="1763375"/>
              <a:ext cx="34175" cy="20175"/>
            </a:xfrm>
            <a:custGeom>
              <a:avLst/>
              <a:gdLst/>
              <a:ahLst/>
              <a:cxnLst/>
              <a:rect l="l" t="t" r="r" b="b"/>
              <a:pathLst>
                <a:path w="1367" h="807" extrusionOk="0">
                  <a:moveTo>
                    <a:pt x="1" y="1"/>
                  </a:moveTo>
                  <a:lnTo>
                    <a:pt x="1" y="1"/>
                  </a:lnTo>
                  <a:cubicBezTo>
                    <a:pt x="401" y="226"/>
                    <a:pt x="888" y="563"/>
                    <a:pt x="1225" y="788"/>
                  </a:cubicBezTo>
                  <a:cubicBezTo>
                    <a:pt x="1238" y="801"/>
                    <a:pt x="1254" y="806"/>
                    <a:pt x="1269" y="806"/>
                  </a:cubicBezTo>
                  <a:cubicBezTo>
                    <a:pt x="1317" y="806"/>
                    <a:pt x="1366" y="757"/>
                    <a:pt x="1338" y="701"/>
                  </a:cubicBezTo>
                  <a:cubicBezTo>
                    <a:pt x="951" y="388"/>
                    <a:pt x="463"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6" name="Google Shape;6096;p16"/>
            <p:cNvSpPr/>
            <p:nvPr/>
          </p:nvSpPr>
          <p:spPr>
            <a:xfrm>
              <a:off x="6845375" y="1774950"/>
              <a:ext cx="22825" cy="10325"/>
            </a:xfrm>
            <a:custGeom>
              <a:avLst/>
              <a:gdLst/>
              <a:ahLst/>
              <a:cxnLst/>
              <a:rect l="l" t="t" r="r" b="b"/>
              <a:pathLst>
                <a:path w="913" h="413" extrusionOk="0">
                  <a:moveTo>
                    <a:pt x="1" y="0"/>
                  </a:moveTo>
                  <a:cubicBezTo>
                    <a:pt x="213" y="138"/>
                    <a:pt x="426" y="263"/>
                    <a:pt x="638" y="413"/>
                  </a:cubicBezTo>
                  <a:cubicBezTo>
                    <a:pt x="913" y="388"/>
                    <a:pt x="88" y="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7" name="Google Shape;6097;p16"/>
            <p:cNvSpPr/>
            <p:nvPr/>
          </p:nvSpPr>
          <p:spPr>
            <a:xfrm>
              <a:off x="6834750" y="1744325"/>
              <a:ext cx="51575" cy="29175"/>
            </a:xfrm>
            <a:custGeom>
              <a:avLst/>
              <a:gdLst/>
              <a:ahLst/>
              <a:cxnLst/>
              <a:rect l="l" t="t" r="r" b="b"/>
              <a:pathLst>
                <a:path w="2063" h="1167" extrusionOk="0">
                  <a:moveTo>
                    <a:pt x="1" y="1"/>
                  </a:moveTo>
                  <a:lnTo>
                    <a:pt x="1" y="1"/>
                  </a:lnTo>
                  <a:cubicBezTo>
                    <a:pt x="576" y="351"/>
                    <a:pt x="1125" y="725"/>
                    <a:pt x="1713" y="1050"/>
                  </a:cubicBezTo>
                  <a:cubicBezTo>
                    <a:pt x="1789" y="1079"/>
                    <a:pt x="1873" y="1166"/>
                    <a:pt x="1953" y="1166"/>
                  </a:cubicBezTo>
                  <a:cubicBezTo>
                    <a:pt x="1978" y="1166"/>
                    <a:pt x="2002" y="1158"/>
                    <a:pt x="2025" y="1138"/>
                  </a:cubicBezTo>
                  <a:cubicBezTo>
                    <a:pt x="2063" y="1100"/>
                    <a:pt x="2063" y="1038"/>
                    <a:pt x="2038" y="1000"/>
                  </a:cubicBezTo>
                  <a:cubicBezTo>
                    <a:pt x="1900" y="888"/>
                    <a:pt x="1738" y="825"/>
                    <a:pt x="1588" y="750"/>
                  </a:cubicBezTo>
                  <a:cubicBezTo>
                    <a:pt x="1063" y="501"/>
                    <a:pt x="538"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8" name="Google Shape;6098;p16"/>
            <p:cNvSpPr/>
            <p:nvPr/>
          </p:nvSpPr>
          <p:spPr>
            <a:xfrm>
              <a:off x="6862250" y="1749650"/>
              <a:ext cx="67500" cy="36150"/>
            </a:xfrm>
            <a:custGeom>
              <a:avLst/>
              <a:gdLst/>
              <a:ahLst/>
              <a:cxnLst/>
              <a:rect l="l" t="t" r="r" b="b"/>
              <a:pathLst>
                <a:path w="2700" h="1446" extrusionOk="0">
                  <a:moveTo>
                    <a:pt x="0" y="0"/>
                  </a:moveTo>
                  <a:cubicBezTo>
                    <a:pt x="775" y="462"/>
                    <a:pt x="1550" y="937"/>
                    <a:pt x="2337" y="1375"/>
                  </a:cubicBezTo>
                  <a:cubicBezTo>
                    <a:pt x="2391" y="1406"/>
                    <a:pt x="2460" y="1446"/>
                    <a:pt x="2521" y="1446"/>
                  </a:cubicBezTo>
                  <a:cubicBezTo>
                    <a:pt x="2560" y="1446"/>
                    <a:pt x="2596" y="1430"/>
                    <a:pt x="2625" y="1387"/>
                  </a:cubicBezTo>
                  <a:cubicBezTo>
                    <a:pt x="2700" y="1187"/>
                    <a:pt x="2387" y="1150"/>
                    <a:pt x="2275" y="1062"/>
                  </a:cubicBezTo>
                  <a:cubicBezTo>
                    <a:pt x="1525" y="662"/>
                    <a:pt x="750"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9" name="Google Shape;6099;p16"/>
            <p:cNvSpPr/>
            <p:nvPr/>
          </p:nvSpPr>
          <p:spPr>
            <a:xfrm>
              <a:off x="6898500" y="1759950"/>
              <a:ext cx="39700" cy="20575"/>
            </a:xfrm>
            <a:custGeom>
              <a:avLst/>
              <a:gdLst/>
              <a:ahLst/>
              <a:cxnLst/>
              <a:rect l="l" t="t" r="r" b="b"/>
              <a:pathLst>
                <a:path w="1588" h="823" extrusionOk="0">
                  <a:moveTo>
                    <a:pt x="0" y="1"/>
                  </a:moveTo>
                  <a:lnTo>
                    <a:pt x="0" y="1"/>
                  </a:lnTo>
                  <a:cubicBezTo>
                    <a:pt x="450" y="313"/>
                    <a:pt x="937" y="575"/>
                    <a:pt x="1437" y="813"/>
                  </a:cubicBezTo>
                  <a:cubicBezTo>
                    <a:pt x="1449" y="820"/>
                    <a:pt x="1461" y="823"/>
                    <a:pt x="1473" y="823"/>
                  </a:cubicBezTo>
                  <a:cubicBezTo>
                    <a:pt x="1542" y="823"/>
                    <a:pt x="1587" y="706"/>
                    <a:pt x="1512" y="663"/>
                  </a:cubicBezTo>
                  <a:cubicBezTo>
                    <a:pt x="1012" y="425"/>
                    <a:pt x="487" y="2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0" name="Google Shape;6100;p16"/>
            <p:cNvSpPr/>
            <p:nvPr/>
          </p:nvSpPr>
          <p:spPr>
            <a:xfrm>
              <a:off x="6829125" y="1655925"/>
              <a:ext cx="63150" cy="19825"/>
            </a:xfrm>
            <a:custGeom>
              <a:avLst/>
              <a:gdLst/>
              <a:ahLst/>
              <a:cxnLst/>
              <a:rect l="l" t="t" r="r" b="b"/>
              <a:pathLst>
                <a:path w="2526" h="793" extrusionOk="0">
                  <a:moveTo>
                    <a:pt x="1" y="0"/>
                  </a:moveTo>
                  <a:cubicBezTo>
                    <a:pt x="451" y="400"/>
                    <a:pt x="1013" y="700"/>
                    <a:pt x="1625" y="775"/>
                  </a:cubicBezTo>
                  <a:cubicBezTo>
                    <a:pt x="1704" y="786"/>
                    <a:pt x="1785" y="792"/>
                    <a:pt x="1867" y="792"/>
                  </a:cubicBezTo>
                  <a:cubicBezTo>
                    <a:pt x="1966" y="792"/>
                    <a:pt x="2066" y="783"/>
                    <a:pt x="2163" y="762"/>
                  </a:cubicBezTo>
                  <a:cubicBezTo>
                    <a:pt x="2263" y="737"/>
                    <a:pt x="2413" y="725"/>
                    <a:pt x="2488" y="625"/>
                  </a:cubicBezTo>
                  <a:cubicBezTo>
                    <a:pt x="2525" y="550"/>
                    <a:pt x="2475" y="437"/>
                    <a:pt x="2375" y="437"/>
                  </a:cubicBezTo>
                  <a:cubicBezTo>
                    <a:pt x="2368" y="436"/>
                    <a:pt x="2362" y="436"/>
                    <a:pt x="2355" y="436"/>
                  </a:cubicBezTo>
                  <a:cubicBezTo>
                    <a:pt x="2299" y="436"/>
                    <a:pt x="2242" y="476"/>
                    <a:pt x="2175" y="487"/>
                  </a:cubicBezTo>
                  <a:cubicBezTo>
                    <a:pt x="2023" y="523"/>
                    <a:pt x="1865" y="540"/>
                    <a:pt x="1704" y="540"/>
                  </a:cubicBezTo>
                  <a:cubicBezTo>
                    <a:pt x="1139" y="540"/>
                    <a:pt x="536" y="33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1" name="Google Shape;6101;p16"/>
            <p:cNvSpPr/>
            <p:nvPr/>
          </p:nvSpPr>
          <p:spPr>
            <a:xfrm>
              <a:off x="6833500" y="1665600"/>
              <a:ext cx="60025" cy="17200"/>
            </a:xfrm>
            <a:custGeom>
              <a:avLst/>
              <a:gdLst/>
              <a:ahLst/>
              <a:cxnLst/>
              <a:rect l="l" t="t" r="r" b="b"/>
              <a:pathLst>
                <a:path w="2401" h="688" extrusionOk="0">
                  <a:moveTo>
                    <a:pt x="1" y="1"/>
                  </a:moveTo>
                  <a:lnTo>
                    <a:pt x="1" y="1"/>
                  </a:lnTo>
                  <a:cubicBezTo>
                    <a:pt x="513" y="425"/>
                    <a:pt x="1150" y="675"/>
                    <a:pt x="1813" y="688"/>
                  </a:cubicBezTo>
                  <a:cubicBezTo>
                    <a:pt x="1950" y="688"/>
                    <a:pt x="2088" y="675"/>
                    <a:pt x="2213" y="650"/>
                  </a:cubicBezTo>
                  <a:cubicBezTo>
                    <a:pt x="2300" y="650"/>
                    <a:pt x="2400" y="613"/>
                    <a:pt x="2388" y="513"/>
                  </a:cubicBezTo>
                  <a:cubicBezTo>
                    <a:pt x="2388" y="450"/>
                    <a:pt x="2338" y="388"/>
                    <a:pt x="2275" y="388"/>
                  </a:cubicBezTo>
                  <a:cubicBezTo>
                    <a:pt x="2268" y="385"/>
                    <a:pt x="2260" y="384"/>
                    <a:pt x="2253" y="384"/>
                  </a:cubicBezTo>
                  <a:cubicBezTo>
                    <a:pt x="2223" y="384"/>
                    <a:pt x="2193" y="400"/>
                    <a:pt x="2163" y="400"/>
                  </a:cubicBezTo>
                  <a:cubicBezTo>
                    <a:pt x="2150" y="413"/>
                    <a:pt x="2125" y="413"/>
                    <a:pt x="2100" y="413"/>
                  </a:cubicBezTo>
                  <a:cubicBezTo>
                    <a:pt x="1914" y="434"/>
                    <a:pt x="1739" y="445"/>
                    <a:pt x="1572" y="445"/>
                  </a:cubicBezTo>
                  <a:cubicBezTo>
                    <a:pt x="1032" y="445"/>
                    <a:pt x="563" y="3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2" name="Google Shape;6102;p16"/>
            <p:cNvSpPr/>
            <p:nvPr/>
          </p:nvSpPr>
          <p:spPr>
            <a:xfrm>
              <a:off x="6840075" y="1676525"/>
              <a:ext cx="55800" cy="14400"/>
            </a:xfrm>
            <a:custGeom>
              <a:avLst/>
              <a:gdLst/>
              <a:ahLst/>
              <a:cxnLst/>
              <a:rect l="l" t="t" r="r" b="b"/>
              <a:pathLst>
                <a:path w="2232" h="576" extrusionOk="0">
                  <a:moveTo>
                    <a:pt x="0" y="1"/>
                  </a:moveTo>
                  <a:cubicBezTo>
                    <a:pt x="550" y="338"/>
                    <a:pt x="1187" y="551"/>
                    <a:pt x="1825" y="551"/>
                  </a:cubicBezTo>
                  <a:cubicBezTo>
                    <a:pt x="2000" y="526"/>
                    <a:pt x="2150" y="576"/>
                    <a:pt x="2212" y="438"/>
                  </a:cubicBezTo>
                  <a:cubicBezTo>
                    <a:pt x="2232" y="341"/>
                    <a:pt x="2159" y="289"/>
                    <a:pt x="2079" y="289"/>
                  </a:cubicBezTo>
                  <a:cubicBezTo>
                    <a:pt x="2057" y="289"/>
                    <a:pt x="2034" y="293"/>
                    <a:pt x="2012" y="301"/>
                  </a:cubicBezTo>
                  <a:cubicBezTo>
                    <a:pt x="1860" y="317"/>
                    <a:pt x="1710" y="325"/>
                    <a:pt x="1564" y="325"/>
                  </a:cubicBezTo>
                  <a:cubicBezTo>
                    <a:pt x="1026" y="325"/>
                    <a:pt x="521" y="21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3" name="Google Shape;6103;p16"/>
            <p:cNvSpPr/>
            <p:nvPr/>
          </p:nvSpPr>
          <p:spPr>
            <a:xfrm>
              <a:off x="6846325" y="1685275"/>
              <a:ext cx="50500" cy="12350"/>
            </a:xfrm>
            <a:custGeom>
              <a:avLst/>
              <a:gdLst/>
              <a:ahLst/>
              <a:cxnLst/>
              <a:rect l="l" t="t" r="r" b="b"/>
              <a:pathLst>
                <a:path w="2020" h="494" extrusionOk="0">
                  <a:moveTo>
                    <a:pt x="0" y="1"/>
                  </a:moveTo>
                  <a:lnTo>
                    <a:pt x="0" y="1"/>
                  </a:lnTo>
                  <a:cubicBezTo>
                    <a:pt x="438" y="251"/>
                    <a:pt x="925" y="451"/>
                    <a:pt x="1437" y="476"/>
                  </a:cubicBezTo>
                  <a:cubicBezTo>
                    <a:pt x="1526" y="485"/>
                    <a:pt x="1614" y="493"/>
                    <a:pt x="1702" y="493"/>
                  </a:cubicBezTo>
                  <a:cubicBezTo>
                    <a:pt x="1739" y="493"/>
                    <a:pt x="1776" y="492"/>
                    <a:pt x="1812" y="488"/>
                  </a:cubicBezTo>
                  <a:cubicBezTo>
                    <a:pt x="1825" y="488"/>
                    <a:pt x="1839" y="489"/>
                    <a:pt x="1854" y="489"/>
                  </a:cubicBezTo>
                  <a:cubicBezTo>
                    <a:pt x="1916" y="489"/>
                    <a:pt x="1990" y="481"/>
                    <a:pt x="2000" y="401"/>
                  </a:cubicBezTo>
                  <a:cubicBezTo>
                    <a:pt x="2020" y="299"/>
                    <a:pt x="1941" y="272"/>
                    <a:pt x="1858" y="272"/>
                  </a:cubicBezTo>
                  <a:cubicBezTo>
                    <a:pt x="1838" y="272"/>
                    <a:pt x="1818" y="273"/>
                    <a:pt x="1800" y="276"/>
                  </a:cubicBezTo>
                  <a:cubicBezTo>
                    <a:pt x="1714" y="279"/>
                    <a:pt x="1631" y="281"/>
                    <a:pt x="1548" y="281"/>
                  </a:cubicBezTo>
                  <a:cubicBezTo>
                    <a:pt x="1014" y="281"/>
                    <a:pt x="531" y="20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4" name="Google Shape;6104;p16"/>
            <p:cNvSpPr/>
            <p:nvPr/>
          </p:nvSpPr>
          <p:spPr>
            <a:xfrm>
              <a:off x="6890375" y="1700600"/>
              <a:ext cx="325" cy="25"/>
            </a:xfrm>
            <a:custGeom>
              <a:avLst/>
              <a:gdLst/>
              <a:ahLst/>
              <a:cxnLst/>
              <a:rect l="l" t="t" r="r" b="b"/>
              <a:pathLst>
                <a:path w="13" h="1" extrusionOk="0">
                  <a:moveTo>
                    <a:pt x="13" y="0"/>
                  </a:moveTo>
                  <a:cubicBezTo>
                    <a:pt x="13" y="0"/>
                    <a:pt x="13" y="0"/>
                    <a:pt x="0" y="0"/>
                  </a:cubicBezTo>
                  <a:cubicBezTo>
                    <a:pt x="0" y="0"/>
                    <a:pt x="0" y="0"/>
                    <a:pt x="0" y="0"/>
                  </a:cubicBezTo>
                  <a:cubicBezTo>
                    <a:pt x="0" y="0"/>
                    <a:pt x="0" y="0"/>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5" name="Google Shape;6105;p16"/>
            <p:cNvSpPr/>
            <p:nvPr/>
          </p:nvSpPr>
          <p:spPr>
            <a:xfrm>
              <a:off x="6862250" y="1696525"/>
              <a:ext cx="30325" cy="7575"/>
            </a:xfrm>
            <a:custGeom>
              <a:avLst/>
              <a:gdLst/>
              <a:ahLst/>
              <a:cxnLst/>
              <a:rect l="l" t="t" r="r" b="b"/>
              <a:pathLst>
                <a:path w="1213" h="303" extrusionOk="0">
                  <a:moveTo>
                    <a:pt x="0" y="1"/>
                  </a:moveTo>
                  <a:lnTo>
                    <a:pt x="0" y="1"/>
                  </a:lnTo>
                  <a:cubicBezTo>
                    <a:pt x="288" y="151"/>
                    <a:pt x="613" y="226"/>
                    <a:pt x="938" y="276"/>
                  </a:cubicBezTo>
                  <a:cubicBezTo>
                    <a:pt x="990" y="276"/>
                    <a:pt x="1061" y="303"/>
                    <a:pt x="1117" y="303"/>
                  </a:cubicBezTo>
                  <a:cubicBezTo>
                    <a:pt x="1154" y="303"/>
                    <a:pt x="1185" y="291"/>
                    <a:pt x="1200" y="251"/>
                  </a:cubicBezTo>
                  <a:cubicBezTo>
                    <a:pt x="1213" y="213"/>
                    <a:pt x="1175" y="163"/>
                    <a:pt x="1125" y="163"/>
                  </a:cubicBezTo>
                  <a:cubicBezTo>
                    <a:pt x="738" y="113"/>
                    <a:pt x="388" y="1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6" name="Google Shape;6106;p16"/>
            <p:cNvSpPr/>
            <p:nvPr/>
          </p:nvSpPr>
          <p:spPr>
            <a:xfrm>
              <a:off x="6869125" y="1702150"/>
              <a:ext cx="23150" cy="7050"/>
            </a:xfrm>
            <a:custGeom>
              <a:avLst/>
              <a:gdLst/>
              <a:ahLst/>
              <a:cxnLst/>
              <a:rect l="l" t="t" r="r" b="b"/>
              <a:pathLst>
                <a:path w="926" h="282" extrusionOk="0">
                  <a:moveTo>
                    <a:pt x="0" y="1"/>
                  </a:moveTo>
                  <a:cubicBezTo>
                    <a:pt x="250" y="138"/>
                    <a:pt x="525" y="226"/>
                    <a:pt x="800" y="276"/>
                  </a:cubicBezTo>
                  <a:cubicBezTo>
                    <a:pt x="825" y="276"/>
                    <a:pt x="847" y="282"/>
                    <a:pt x="866" y="282"/>
                  </a:cubicBezTo>
                  <a:cubicBezTo>
                    <a:pt x="885" y="282"/>
                    <a:pt x="900" y="276"/>
                    <a:pt x="913" y="251"/>
                  </a:cubicBezTo>
                  <a:cubicBezTo>
                    <a:pt x="925" y="213"/>
                    <a:pt x="888" y="176"/>
                    <a:pt x="850" y="176"/>
                  </a:cubicBezTo>
                  <a:cubicBezTo>
                    <a:pt x="563" y="126"/>
                    <a:pt x="275" y="1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7" name="Google Shape;6107;p16"/>
            <p:cNvSpPr/>
            <p:nvPr/>
          </p:nvSpPr>
          <p:spPr>
            <a:xfrm>
              <a:off x="6874125" y="1708400"/>
              <a:ext cx="15275" cy="4450"/>
            </a:xfrm>
            <a:custGeom>
              <a:avLst/>
              <a:gdLst/>
              <a:ahLst/>
              <a:cxnLst/>
              <a:rect l="l" t="t" r="r" b="b"/>
              <a:pathLst>
                <a:path w="611" h="178" extrusionOk="0">
                  <a:moveTo>
                    <a:pt x="0" y="1"/>
                  </a:moveTo>
                  <a:cubicBezTo>
                    <a:pt x="175" y="76"/>
                    <a:pt x="363" y="138"/>
                    <a:pt x="563" y="176"/>
                  </a:cubicBezTo>
                  <a:cubicBezTo>
                    <a:pt x="566" y="177"/>
                    <a:pt x="570" y="178"/>
                    <a:pt x="573" y="178"/>
                  </a:cubicBezTo>
                  <a:cubicBezTo>
                    <a:pt x="594" y="178"/>
                    <a:pt x="611" y="147"/>
                    <a:pt x="600" y="126"/>
                  </a:cubicBezTo>
                  <a:cubicBezTo>
                    <a:pt x="413" y="51"/>
                    <a:pt x="188"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8" name="Google Shape;6108;p16"/>
            <p:cNvSpPr/>
            <p:nvPr/>
          </p:nvSpPr>
          <p:spPr>
            <a:xfrm>
              <a:off x="6874425" y="1713700"/>
              <a:ext cx="12475" cy="4500"/>
            </a:xfrm>
            <a:custGeom>
              <a:avLst/>
              <a:gdLst/>
              <a:ahLst/>
              <a:cxnLst/>
              <a:rect l="l" t="t" r="r" b="b"/>
              <a:pathLst>
                <a:path w="499" h="180" extrusionOk="0">
                  <a:moveTo>
                    <a:pt x="1" y="1"/>
                  </a:moveTo>
                  <a:lnTo>
                    <a:pt x="1" y="1"/>
                  </a:lnTo>
                  <a:cubicBezTo>
                    <a:pt x="151" y="76"/>
                    <a:pt x="301" y="126"/>
                    <a:pt x="451" y="176"/>
                  </a:cubicBezTo>
                  <a:cubicBezTo>
                    <a:pt x="455" y="178"/>
                    <a:pt x="460" y="179"/>
                    <a:pt x="464" y="179"/>
                  </a:cubicBezTo>
                  <a:cubicBezTo>
                    <a:pt x="484" y="179"/>
                    <a:pt x="498" y="159"/>
                    <a:pt x="488" y="138"/>
                  </a:cubicBezTo>
                  <a:cubicBezTo>
                    <a:pt x="338" y="63"/>
                    <a:pt x="163" y="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9" name="Google Shape;6109;p16"/>
            <p:cNvSpPr/>
            <p:nvPr/>
          </p:nvSpPr>
          <p:spPr>
            <a:xfrm>
              <a:off x="6875675" y="1719950"/>
              <a:ext cx="7525" cy="3150"/>
            </a:xfrm>
            <a:custGeom>
              <a:avLst/>
              <a:gdLst/>
              <a:ahLst/>
              <a:cxnLst/>
              <a:rect l="l" t="t" r="r" b="b"/>
              <a:pathLst>
                <a:path w="301" h="126" extrusionOk="0">
                  <a:moveTo>
                    <a:pt x="1" y="1"/>
                  </a:moveTo>
                  <a:lnTo>
                    <a:pt x="1" y="1"/>
                  </a:lnTo>
                  <a:cubicBezTo>
                    <a:pt x="101" y="51"/>
                    <a:pt x="188" y="101"/>
                    <a:pt x="288" y="126"/>
                  </a:cubicBezTo>
                  <a:cubicBezTo>
                    <a:pt x="301" y="126"/>
                    <a:pt x="301" y="113"/>
                    <a:pt x="301" y="113"/>
                  </a:cubicBezTo>
                  <a:cubicBezTo>
                    <a:pt x="213" y="51"/>
                    <a:pt x="101"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0" name="Google Shape;6110;p16"/>
            <p:cNvSpPr/>
            <p:nvPr/>
          </p:nvSpPr>
          <p:spPr>
            <a:xfrm>
              <a:off x="6747950" y="1703475"/>
              <a:ext cx="65575" cy="16225"/>
            </a:xfrm>
            <a:custGeom>
              <a:avLst/>
              <a:gdLst/>
              <a:ahLst/>
              <a:cxnLst/>
              <a:rect l="l" t="t" r="r" b="b"/>
              <a:pathLst>
                <a:path w="2623" h="649" extrusionOk="0">
                  <a:moveTo>
                    <a:pt x="1108" y="1"/>
                  </a:moveTo>
                  <a:cubicBezTo>
                    <a:pt x="1027" y="1"/>
                    <a:pt x="955" y="4"/>
                    <a:pt x="936" y="10"/>
                  </a:cubicBezTo>
                  <a:cubicBezTo>
                    <a:pt x="873" y="10"/>
                    <a:pt x="848" y="73"/>
                    <a:pt x="861" y="123"/>
                  </a:cubicBezTo>
                  <a:cubicBezTo>
                    <a:pt x="536" y="185"/>
                    <a:pt x="199" y="335"/>
                    <a:pt x="24" y="510"/>
                  </a:cubicBezTo>
                  <a:cubicBezTo>
                    <a:pt x="0" y="568"/>
                    <a:pt x="42" y="649"/>
                    <a:pt x="109" y="649"/>
                  </a:cubicBezTo>
                  <a:cubicBezTo>
                    <a:pt x="114" y="649"/>
                    <a:pt x="119" y="648"/>
                    <a:pt x="124" y="647"/>
                  </a:cubicBezTo>
                  <a:cubicBezTo>
                    <a:pt x="186" y="635"/>
                    <a:pt x="224" y="585"/>
                    <a:pt x="274" y="560"/>
                  </a:cubicBezTo>
                  <a:cubicBezTo>
                    <a:pt x="674" y="321"/>
                    <a:pt x="1106" y="228"/>
                    <a:pt x="1553" y="228"/>
                  </a:cubicBezTo>
                  <a:cubicBezTo>
                    <a:pt x="1903" y="228"/>
                    <a:pt x="2262" y="285"/>
                    <a:pt x="2623" y="373"/>
                  </a:cubicBezTo>
                  <a:cubicBezTo>
                    <a:pt x="2548" y="348"/>
                    <a:pt x="2486" y="323"/>
                    <a:pt x="2411" y="298"/>
                  </a:cubicBezTo>
                  <a:cubicBezTo>
                    <a:pt x="2073" y="135"/>
                    <a:pt x="1711" y="35"/>
                    <a:pt x="1336" y="10"/>
                  </a:cubicBezTo>
                  <a:cubicBezTo>
                    <a:pt x="1280" y="4"/>
                    <a:pt x="1189" y="1"/>
                    <a:pt x="1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1" name="Google Shape;6111;p16"/>
            <p:cNvSpPr/>
            <p:nvPr/>
          </p:nvSpPr>
          <p:spPr>
            <a:xfrm>
              <a:off x="6771650" y="1692350"/>
              <a:ext cx="62825" cy="24875"/>
            </a:xfrm>
            <a:custGeom>
              <a:avLst/>
              <a:gdLst/>
              <a:ahLst/>
              <a:cxnLst/>
              <a:rect l="l" t="t" r="r" b="b"/>
              <a:pathLst>
                <a:path w="2513" h="995" extrusionOk="0">
                  <a:moveTo>
                    <a:pt x="998" y="1"/>
                  </a:moveTo>
                  <a:cubicBezTo>
                    <a:pt x="898" y="1"/>
                    <a:pt x="799" y="6"/>
                    <a:pt x="700" y="18"/>
                  </a:cubicBezTo>
                  <a:cubicBezTo>
                    <a:pt x="1225" y="55"/>
                    <a:pt x="1675" y="205"/>
                    <a:pt x="2112" y="455"/>
                  </a:cubicBezTo>
                  <a:cubicBezTo>
                    <a:pt x="2112" y="455"/>
                    <a:pt x="2125" y="455"/>
                    <a:pt x="2125" y="468"/>
                  </a:cubicBezTo>
                  <a:cubicBezTo>
                    <a:pt x="2075" y="443"/>
                    <a:pt x="2025" y="430"/>
                    <a:pt x="1975" y="405"/>
                  </a:cubicBezTo>
                  <a:cubicBezTo>
                    <a:pt x="1605" y="278"/>
                    <a:pt x="1212" y="197"/>
                    <a:pt x="814" y="197"/>
                  </a:cubicBezTo>
                  <a:cubicBezTo>
                    <a:pt x="701" y="197"/>
                    <a:pt x="588" y="204"/>
                    <a:pt x="475" y="218"/>
                  </a:cubicBezTo>
                  <a:cubicBezTo>
                    <a:pt x="1038" y="230"/>
                    <a:pt x="1513" y="405"/>
                    <a:pt x="1937" y="580"/>
                  </a:cubicBezTo>
                  <a:cubicBezTo>
                    <a:pt x="1800" y="543"/>
                    <a:pt x="1662" y="493"/>
                    <a:pt x="1525" y="468"/>
                  </a:cubicBezTo>
                  <a:cubicBezTo>
                    <a:pt x="1123" y="377"/>
                    <a:pt x="713" y="335"/>
                    <a:pt x="302" y="335"/>
                  </a:cubicBezTo>
                  <a:cubicBezTo>
                    <a:pt x="201" y="335"/>
                    <a:pt x="101" y="338"/>
                    <a:pt x="0" y="343"/>
                  </a:cubicBezTo>
                  <a:cubicBezTo>
                    <a:pt x="538" y="380"/>
                    <a:pt x="1250" y="505"/>
                    <a:pt x="1687" y="680"/>
                  </a:cubicBezTo>
                  <a:cubicBezTo>
                    <a:pt x="1825" y="730"/>
                    <a:pt x="2037" y="830"/>
                    <a:pt x="2225" y="930"/>
                  </a:cubicBezTo>
                  <a:cubicBezTo>
                    <a:pt x="2281" y="952"/>
                    <a:pt x="2326" y="994"/>
                    <a:pt x="2389" y="994"/>
                  </a:cubicBezTo>
                  <a:cubicBezTo>
                    <a:pt x="2396" y="994"/>
                    <a:pt x="2404" y="994"/>
                    <a:pt x="2412" y="992"/>
                  </a:cubicBezTo>
                  <a:cubicBezTo>
                    <a:pt x="2512" y="967"/>
                    <a:pt x="2512" y="830"/>
                    <a:pt x="2425" y="793"/>
                  </a:cubicBezTo>
                  <a:cubicBezTo>
                    <a:pt x="2362" y="755"/>
                    <a:pt x="2287" y="718"/>
                    <a:pt x="2212" y="693"/>
                  </a:cubicBezTo>
                  <a:cubicBezTo>
                    <a:pt x="2275" y="680"/>
                    <a:pt x="2312" y="593"/>
                    <a:pt x="2275" y="543"/>
                  </a:cubicBezTo>
                  <a:cubicBezTo>
                    <a:pt x="2250" y="518"/>
                    <a:pt x="2225" y="505"/>
                    <a:pt x="2187" y="493"/>
                  </a:cubicBezTo>
                  <a:lnTo>
                    <a:pt x="2187" y="493"/>
                  </a:lnTo>
                  <a:cubicBezTo>
                    <a:pt x="2194" y="494"/>
                    <a:pt x="2200" y="495"/>
                    <a:pt x="2207" y="495"/>
                  </a:cubicBezTo>
                  <a:cubicBezTo>
                    <a:pt x="2262" y="495"/>
                    <a:pt x="2310" y="447"/>
                    <a:pt x="2287" y="380"/>
                  </a:cubicBezTo>
                  <a:cubicBezTo>
                    <a:pt x="2225" y="280"/>
                    <a:pt x="2100" y="255"/>
                    <a:pt x="2012" y="193"/>
                  </a:cubicBezTo>
                  <a:cubicBezTo>
                    <a:pt x="1693" y="67"/>
                    <a:pt x="1343" y="1"/>
                    <a:pt x="9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2" name="Google Shape;6112;p16"/>
            <p:cNvSpPr/>
            <p:nvPr/>
          </p:nvSpPr>
          <p:spPr>
            <a:xfrm>
              <a:off x="6798525" y="1688000"/>
              <a:ext cx="29800" cy="9825"/>
            </a:xfrm>
            <a:custGeom>
              <a:avLst/>
              <a:gdLst/>
              <a:ahLst/>
              <a:cxnLst/>
              <a:rect l="l" t="t" r="r" b="b"/>
              <a:pathLst>
                <a:path w="1192" h="393" extrusionOk="0">
                  <a:moveTo>
                    <a:pt x="116" y="0"/>
                  </a:moveTo>
                  <a:cubicBezTo>
                    <a:pt x="78" y="0"/>
                    <a:pt x="39" y="2"/>
                    <a:pt x="0" y="4"/>
                  </a:cubicBezTo>
                  <a:cubicBezTo>
                    <a:pt x="400" y="42"/>
                    <a:pt x="712" y="192"/>
                    <a:pt x="1062" y="367"/>
                  </a:cubicBezTo>
                  <a:cubicBezTo>
                    <a:pt x="1075" y="384"/>
                    <a:pt x="1095" y="392"/>
                    <a:pt x="1115" y="392"/>
                  </a:cubicBezTo>
                  <a:cubicBezTo>
                    <a:pt x="1154" y="392"/>
                    <a:pt x="1191" y="362"/>
                    <a:pt x="1175" y="304"/>
                  </a:cubicBezTo>
                  <a:cubicBezTo>
                    <a:pt x="1162" y="267"/>
                    <a:pt x="1112" y="242"/>
                    <a:pt x="1075" y="229"/>
                  </a:cubicBezTo>
                  <a:cubicBezTo>
                    <a:pt x="783" y="95"/>
                    <a:pt x="452" y="0"/>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3" name="Google Shape;6113;p16"/>
            <p:cNvSpPr/>
            <p:nvPr/>
          </p:nvSpPr>
          <p:spPr>
            <a:xfrm>
              <a:off x="6801025" y="1683100"/>
              <a:ext cx="24575" cy="7250"/>
            </a:xfrm>
            <a:custGeom>
              <a:avLst/>
              <a:gdLst/>
              <a:ahLst/>
              <a:cxnLst/>
              <a:rect l="l" t="t" r="r" b="b"/>
              <a:pathLst>
                <a:path w="983" h="290" extrusionOk="0">
                  <a:moveTo>
                    <a:pt x="0" y="0"/>
                  </a:moveTo>
                  <a:cubicBezTo>
                    <a:pt x="325" y="50"/>
                    <a:pt x="575" y="150"/>
                    <a:pt x="837" y="263"/>
                  </a:cubicBezTo>
                  <a:cubicBezTo>
                    <a:pt x="865" y="282"/>
                    <a:pt x="889" y="290"/>
                    <a:pt x="908" y="290"/>
                  </a:cubicBezTo>
                  <a:cubicBezTo>
                    <a:pt x="975" y="290"/>
                    <a:pt x="982" y="192"/>
                    <a:pt x="875" y="163"/>
                  </a:cubicBezTo>
                  <a:cubicBezTo>
                    <a:pt x="600" y="50"/>
                    <a:pt x="30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4" name="Google Shape;6114;p16"/>
            <p:cNvSpPr/>
            <p:nvPr/>
          </p:nvSpPr>
          <p:spPr>
            <a:xfrm>
              <a:off x="6785700" y="1674725"/>
              <a:ext cx="41575" cy="10900"/>
            </a:xfrm>
            <a:custGeom>
              <a:avLst/>
              <a:gdLst/>
              <a:ahLst/>
              <a:cxnLst/>
              <a:rect l="l" t="t" r="r" b="b"/>
              <a:pathLst>
                <a:path w="1663" h="436" extrusionOk="0">
                  <a:moveTo>
                    <a:pt x="609" y="1"/>
                  </a:moveTo>
                  <a:cubicBezTo>
                    <a:pt x="402" y="1"/>
                    <a:pt x="195" y="36"/>
                    <a:pt x="1" y="110"/>
                  </a:cubicBezTo>
                  <a:cubicBezTo>
                    <a:pt x="130" y="83"/>
                    <a:pt x="255" y="71"/>
                    <a:pt x="375" y="71"/>
                  </a:cubicBezTo>
                  <a:cubicBezTo>
                    <a:pt x="756" y="71"/>
                    <a:pt x="1099" y="196"/>
                    <a:pt x="1450" y="385"/>
                  </a:cubicBezTo>
                  <a:cubicBezTo>
                    <a:pt x="1488" y="398"/>
                    <a:pt x="1538" y="435"/>
                    <a:pt x="1575" y="435"/>
                  </a:cubicBezTo>
                  <a:cubicBezTo>
                    <a:pt x="1625" y="435"/>
                    <a:pt x="1663" y="385"/>
                    <a:pt x="1650" y="335"/>
                  </a:cubicBezTo>
                  <a:cubicBezTo>
                    <a:pt x="1625" y="285"/>
                    <a:pt x="1588" y="273"/>
                    <a:pt x="1513" y="223"/>
                  </a:cubicBezTo>
                  <a:cubicBezTo>
                    <a:pt x="1235" y="80"/>
                    <a:pt x="921"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5" name="Google Shape;6115;p16"/>
            <p:cNvSpPr/>
            <p:nvPr/>
          </p:nvSpPr>
          <p:spPr>
            <a:xfrm>
              <a:off x="6798525" y="1670125"/>
              <a:ext cx="26250" cy="7850"/>
            </a:xfrm>
            <a:custGeom>
              <a:avLst/>
              <a:gdLst/>
              <a:ahLst/>
              <a:cxnLst/>
              <a:rect l="l" t="t" r="r" b="b"/>
              <a:pathLst>
                <a:path w="1050" h="314" extrusionOk="0">
                  <a:moveTo>
                    <a:pt x="238" y="1"/>
                  </a:moveTo>
                  <a:cubicBezTo>
                    <a:pt x="158" y="1"/>
                    <a:pt x="78" y="7"/>
                    <a:pt x="0" y="19"/>
                  </a:cubicBezTo>
                  <a:cubicBezTo>
                    <a:pt x="16" y="19"/>
                    <a:pt x="31" y="18"/>
                    <a:pt x="46" y="18"/>
                  </a:cubicBezTo>
                  <a:cubicBezTo>
                    <a:pt x="270" y="18"/>
                    <a:pt x="500" y="99"/>
                    <a:pt x="675" y="169"/>
                  </a:cubicBezTo>
                  <a:cubicBezTo>
                    <a:pt x="750" y="207"/>
                    <a:pt x="825" y="244"/>
                    <a:pt x="887" y="282"/>
                  </a:cubicBezTo>
                  <a:cubicBezTo>
                    <a:pt x="911" y="298"/>
                    <a:pt x="940" y="313"/>
                    <a:pt x="964" y="313"/>
                  </a:cubicBezTo>
                  <a:cubicBezTo>
                    <a:pt x="978" y="313"/>
                    <a:pt x="991" y="308"/>
                    <a:pt x="1000" y="294"/>
                  </a:cubicBezTo>
                  <a:cubicBezTo>
                    <a:pt x="1050" y="232"/>
                    <a:pt x="975" y="194"/>
                    <a:pt x="925" y="169"/>
                  </a:cubicBezTo>
                  <a:cubicBezTo>
                    <a:pt x="719" y="57"/>
                    <a:pt x="477" y="1"/>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6" name="Google Shape;6116;p16"/>
            <p:cNvSpPr/>
            <p:nvPr/>
          </p:nvSpPr>
          <p:spPr>
            <a:xfrm>
              <a:off x="6795700" y="1665550"/>
              <a:ext cx="31900" cy="10075"/>
            </a:xfrm>
            <a:custGeom>
              <a:avLst/>
              <a:gdLst/>
              <a:ahLst/>
              <a:cxnLst/>
              <a:rect l="l" t="t" r="r" b="b"/>
              <a:pathLst>
                <a:path w="1276" h="403" extrusionOk="0">
                  <a:moveTo>
                    <a:pt x="290" y="1"/>
                  </a:moveTo>
                  <a:cubicBezTo>
                    <a:pt x="194" y="1"/>
                    <a:pt x="97" y="9"/>
                    <a:pt x="1" y="28"/>
                  </a:cubicBezTo>
                  <a:cubicBezTo>
                    <a:pt x="20" y="27"/>
                    <a:pt x="40" y="27"/>
                    <a:pt x="59" y="27"/>
                  </a:cubicBezTo>
                  <a:cubicBezTo>
                    <a:pt x="453" y="27"/>
                    <a:pt x="742" y="149"/>
                    <a:pt x="1088" y="327"/>
                  </a:cubicBezTo>
                  <a:cubicBezTo>
                    <a:pt x="1125" y="352"/>
                    <a:pt x="1163" y="390"/>
                    <a:pt x="1213" y="402"/>
                  </a:cubicBezTo>
                  <a:cubicBezTo>
                    <a:pt x="1250" y="402"/>
                    <a:pt x="1275" y="352"/>
                    <a:pt x="1263" y="315"/>
                  </a:cubicBezTo>
                  <a:cubicBezTo>
                    <a:pt x="1238" y="265"/>
                    <a:pt x="1213" y="265"/>
                    <a:pt x="1150" y="227"/>
                  </a:cubicBezTo>
                  <a:cubicBezTo>
                    <a:pt x="885" y="85"/>
                    <a:pt x="591" y="1"/>
                    <a:pt x="2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7" name="Google Shape;6117;p16"/>
            <p:cNvSpPr/>
            <p:nvPr/>
          </p:nvSpPr>
          <p:spPr>
            <a:xfrm>
              <a:off x="6761350" y="1712000"/>
              <a:ext cx="54250" cy="10875"/>
            </a:xfrm>
            <a:custGeom>
              <a:avLst/>
              <a:gdLst/>
              <a:ahLst/>
              <a:cxnLst/>
              <a:rect l="l" t="t" r="r" b="b"/>
              <a:pathLst>
                <a:path w="2170" h="435" extrusionOk="0">
                  <a:moveTo>
                    <a:pt x="1046" y="1"/>
                  </a:moveTo>
                  <a:cubicBezTo>
                    <a:pt x="921" y="1"/>
                    <a:pt x="797" y="8"/>
                    <a:pt x="675" y="19"/>
                  </a:cubicBezTo>
                  <a:cubicBezTo>
                    <a:pt x="437" y="44"/>
                    <a:pt x="200" y="94"/>
                    <a:pt x="0" y="219"/>
                  </a:cubicBezTo>
                  <a:cubicBezTo>
                    <a:pt x="205" y="127"/>
                    <a:pt x="409" y="119"/>
                    <a:pt x="627" y="119"/>
                  </a:cubicBezTo>
                  <a:cubicBezTo>
                    <a:pt x="676" y="119"/>
                    <a:pt x="725" y="119"/>
                    <a:pt x="775" y="119"/>
                  </a:cubicBezTo>
                  <a:cubicBezTo>
                    <a:pt x="1137" y="131"/>
                    <a:pt x="1625" y="244"/>
                    <a:pt x="1925" y="394"/>
                  </a:cubicBezTo>
                  <a:cubicBezTo>
                    <a:pt x="1960" y="421"/>
                    <a:pt x="2003" y="435"/>
                    <a:pt x="2042" y="435"/>
                  </a:cubicBezTo>
                  <a:cubicBezTo>
                    <a:pt x="2111" y="435"/>
                    <a:pt x="2170" y="390"/>
                    <a:pt x="2162" y="294"/>
                  </a:cubicBezTo>
                  <a:cubicBezTo>
                    <a:pt x="2112" y="194"/>
                    <a:pt x="1975" y="169"/>
                    <a:pt x="1887" y="131"/>
                  </a:cubicBezTo>
                  <a:cubicBezTo>
                    <a:pt x="1618" y="36"/>
                    <a:pt x="1331" y="1"/>
                    <a:pt x="10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8" name="Google Shape;6118;p16"/>
            <p:cNvSpPr/>
            <p:nvPr/>
          </p:nvSpPr>
          <p:spPr>
            <a:xfrm>
              <a:off x="6774450" y="1718850"/>
              <a:ext cx="37750" cy="9600"/>
            </a:xfrm>
            <a:custGeom>
              <a:avLst/>
              <a:gdLst/>
              <a:ahLst/>
              <a:cxnLst/>
              <a:rect l="l" t="t" r="r" b="b"/>
              <a:pathLst>
                <a:path w="1510" h="384" extrusionOk="0">
                  <a:moveTo>
                    <a:pt x="373" y="0"/>
                  </a:moveTo>
                  <a:cubicBezTo>
                    <a:pt x="248" y="0"/>
                    <a:pt x="123" y="10"/>
                    <a:pt x="1" y="32"/>
                  </a:cubicBezTo>
                  <a:cubicBezTo>
                    <a:pt x="17" y="32"/>
                    <a:pt x="33" y="32"/>
                    <a:pt x="49" y="32"/>
                  </a:cubicBezTo>
                  <a:cubicBezTo>
                    <a:pt x="511" y="32"/>
                    <a:pt x="1012" y="200"/>
                    <a:pt x="1326" y="357"/>
                  </a:cubicBezTo>
                  <a:cubicBezTo>
                    <a:pt x="1344" y="376"/>
                    <a:pt x="1366" y="384"/>
                    <a:pt x="1387" y="384"/>
                  </a:cubicBezTo>
                  <a:cubicBezTo>
                    <a:pt x="1451" y="384"/>
                    <a:pt x="1510" y="314"/>
                    <a:pt x="1463" y="257"/>
                  </a:cubicBezTo>
                  <a:cubicBezTo>
                    <a:pt x="1401" y="195"/>
                    <a:pt x="1326" y="170"/>
                    <a:pt x="1251" y="145"/>
                  </a:cubicBezTo>
                  <a:cubicBezTo>
                    <a:pt x="969" y="57"/>
                    <a:pt x="670"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9" name="Google Shape;6119;p16"/>
            <p:cNvSpPr/>
            <p:nvPr/>
          </p:nvSpPr>
          <p:spPr>
            <a:xfrm>
              <a:off x="6781325" y="1725250"/>
              <a:ext cx="28475" cy="8475"/>
            </a:xfrm>
            <a:custGeom>
              <a:avLst/>
              <a:gdLst/>
              <a:ahLst/>
              <a:cxnLst/>
              <a:rect l="l" t="t" r="r" b="b"/>
              <a:pathLst>
                <a:path w="1139" h="339" extrusionOk="0">
                  <a:moveTo>
                    <a:pt x="59" y="0"/>
                  </a:moveTo>
                  <a:cubicBezTo>
                    <a:pt x="40" y="0"/>
                    <a:pt x="20" y="1"/>
                    <a:pt x="1" y="1"/>
                  </a:cubicBezTo>
                  <a:cubicBezTo>
                    <a:pt x="301" y="26"/>
                    <a:pt x="838" y="276"/>
                    <a:pt x="938" y="301"/>
                  </a:cubicBezTo>
                  <a:cubicBezTo>
                    <a:pt x="963" y="314"/>
                    <a:pt x="1001" y="339"/>
                    <a:pt x="1038" y="339"/>
                  </a:cubicBezTo>
                  <a:cubicBezTo>
                    <a:pt x="1138" y="326"/>
                    <a:pt x="1088" y="226"/>
                    <a:pt x="1013" y="201"/>
                  </a:cubicBezTo>
                  <a:cubicBezTo>
                    <a:pt x="766" y="95"/>
                    <a:pt x="385"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0" name="Google Shape;6120;p16"/>
            <p:cNvSpPr/>
            <p:nvPr/>
          </p:nvSpPr>
          <p:spPr>
            <a:xfrm>
              <a:off x="6783200" y="1730900"/>
              <a:ext cx="16900" cy="7200"/>
            </a:xfrm>
            <a:custGeom>
              <a:avLst/>
              <a:gdLst/>
              <a:ahLst/>
              <a:cxnLst/>
              <a:rect l="l" t="t" r="r" b="b"/>
              <a:pathLst>
                <a:path w="676" h="288" extrusionOk="0">
                  <a:moveTo>
                    <a:pt x="1" y="0"/>
                  </a:moveTo>
                  <a:lnTo>
                    <a:pt x="1" y="0"/>
                  </a:lnTo>
                  <a:cubicBezTo>
                    <a:pt x="188" y="50"/>
                    <a:pt x="363" y="163"/>
                    <a:pt x="538" y="250"/>
                  </a:cubicBezTo>
                  <a:cubicBezTo>
                    <a:pt x="576" y="263"/>
                    <a:pt x="588" y="288"/>
                    <a:pt x="626" y="288"/>
                  </a:cubicBezTo>
                  <a:cubicBezTo>
                    <a:pt x="651" y="288"/>
                    <a:pt x="676" y="250"/>
                    <a:pt x="651" y="225"/>
                  </a:cubicBezTo>
                  <a:cubicBezTo>
                    <a:pt x="451" y="113"/>
                    <a:pt x="226"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1" name="Google Shape;6121;p16"/>
            <p:cNvSpPr/>
            <p:nvPr/>
          </p:nvSpPr>
          <p:spPr>
            <a:xfrm>
              <a:off x="6782275" y="1738700"/>
              <a:ext cx="17050" cy="5350"/>
            </a:xfrm>
            <a:custGeom>
              <a:avLst/>
              <a:gdLst/>
              <a:ahLst/>
              <a:cxnLst/>
              <a:rect l="l" t="t" r="r" b="b"/>
              <a:pathLst>
                <a:path w="682" h="214" extrusionOk="0">
                  <a:moveTo>
                    <a:pt x="6" y="0"/>
                  </a:moveTo>
                  <a:cubicBezTo>
                    <a:pt x="4" y="0"/>
                    <a:pt x="2" y="0"/>
                    <a:pt x="0" y="1"/>
                  </a:cubicBezTo>
                  <a:cubicBezTo>
                    <a:pt x="163" y="51"/>
                    <a:pt x="313" y="138"/>
                    <a:pt x="475" y="213"/>
                  </a:cubicBezTo>
                  <a:cubicBezTo>
                    <a:pt x="681" y="189"/>
                    <a:pt x="88"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2" name="Google Shape;6122;p16"/>
            <p:cNvSpPr/>
            <p:nvPr/>
          </p:nvSpPr>
          <p:spPr>
            <a:xfrm>
              <a:off x="6762600" y="1738075"/>
              <a:ext cx="35500" cy="16575"/>
            </a:xfrm>
            <a:custGeom>
              <a:avLst/>
              <a:gdLst/>
              <a:ahLst/>
              <a:cxnLst/>
              <a:rect l="l" t="t" r="r" b="b"/>
              <a:pathLst>
                <a:path w="1420" h="663" extrusionOk="0">
                  <a:moveTo>
                    <a:pt x="0" y="1"/>
                  </a:moveTo>
                  <a:lnTo>
                    <a:pt x="0" y="1"/>
                  </a:lnTo>
                  <a:cubicBezTo>
                    <a:pt x="400" y="213"/>
                    <a:pt x="812" y="438"/>
                    <a:pt x="1237" y="626"/>
                  </a:cubicBezTo>
                  <a:cubicBezTo>
                    <a:pt x="1265" y="648"/>
                    <a:pt x="1304" y="662"/>
                    <a:pt x="1339" y="662"/>
                  </a:cubicBezTo>
                  <a:cubicBezTo>
                    <a:pt x="1383" y="662"/>
                    <a:pt x="1419" y="639"/>
                    <a:pt x="1412" y="576"/>
                  </a:cubicBezTo>
                  <a:cubicBezTo>
                    <a:pt x="1337" y="476"/>
                    <a:pt x="1187" y="463"/>
                    <a:pt x="1087" y="401"/>
                  </a:cubicBezTo>
                  <a:cubicBezTo>
                    <a:pt x="737" y="276"/>
                    <a:pt x="375" y="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3" name="Google Shape;6123;p16"/>
            <p:cNvSpPr/>
            <p:nvPr/>
          </p:nvSpPr>
          <p:spPr>
            <a:xfrm>
              <a:off x="6765700" y="1744950"/>
              <a:ext cx="25375" cy="14575"/>
            </a:xfrm>
            <a:custGeom>
              <a:avLst/>
              <a:gdLst/>
              <a:ahLst/>
              <a:cxnLst/>
              <a:rect l="l" t="t" r="r" b="b"/>
              <a:pathLst>
                <a:path w="1015" h="583" extrusionOk="0">
                  <a:moveTo>
                    <a:pt x="1" y="1"/>
                  </a:moveTo>
                  <a:cubicBezTo>
                    <a:pt x="51" y="61"/>
                    <a:pt x="781" y="582"/>
                    <a:pt x="960" y="582"/>
                  </a:cubicBezTo>
                  <a:cubicBezTo>
                    <a:pt x="1004" y="582"/>
                    <a:pt x="1015" y="551"/>
                    <a:pt x="976" y="476"/>
                  </a:cubicBezTo>
                  <a:cubicBezTo>
                    <a:pt x="651" y="301"/>
                    <a:pt x="313"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4" name="Google Shape;6124;p16"/>
            <p:cNvSpPr/>
            <p:nvPr/>
          </p:nvSpPr>
          <p:spPr>
            <a:xfrm>
              <a:off x="6770400" y="1754025"/>
              <a:ext cx="13450" cy="9825"/>
            </a:xfrm>
            <a:custGeom>
              <a:avLst/>
              <a:gdLst/>
              <a:ahLst/>
              <a:cxnLst/>
              <a:rect l="l" t="t" r="r" b="b"/>
              <a:pathLst>
                <a:path w="538" h="393" extrusionOk="0">
                  <a:moveTo>
                    <a:pt x="0" y="0"/>
                  </a:moveTo>
                  <a:cubicBezTo>
                    <a:pt x="138" y="163"/>
                    <a:pt x="300" y="287"/>
                    <a:pt x="475" y="387"/>
                  </a:cubicBezTo>
                  <a:cubicBezTo>
                    <a:pt x="482" y="391"/>
                    <a:pt x="489" y="392"/>
                    <a:pt x="495" y="392"/>
                  </a:cubicBezTo>
                  <a:cubicBezTo>
                    <a:pt x="513" y="392"/>
                    <a:pt x="529" y="381"/>
                    <a:pt x="538" y="362"/>
                  </a:cubicBezTo>
                  <a:cubicBezTo>
                    <a:pt x="538" y="337"/>
                    <a:pt x="500" y="325"/>
                    <a:pt x="488" y="312"/>
                  </a:cubicBezTo>
                  <a:cubicBezTo>
                    <a:pt x="325" y="213"/>
                    <a:pt x="150"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5" name="Google Shape;6125;p16"/>
            <p:cNvSpPr/>
            <p:nvPr/>
          </p:nvSpPr>
          <p:spPr>
            <a:xfrm>
              <a:off x="6767900" y="1764325"/>
              <a:ext cx="12125" cy="7325"/>
            </a:xfrm>
            <a:custGeom>
              <a:avLst/>
              <a:gdLst/>
              <a:ahLst/>
              <a:cxnLst/>
              <a:rect l="l" t="t" r="r" b="b"/>
              <a:pathLst>
                <a:path w="485" h="293" extrusionOk="0">
                  <a:moveTo>
                    <a:pt x="0" y="0"/>
                  </a:moveTo>
                  <a:lnTo>
                    <a:pt x="0" y="0"/>
                  </a:lnTo>
                  <a:cubicBezTo>
                    <a:pt x="138" y="88"/>
                    <a:pt x="263" y="213"/>
                    <a:pt x="425" y="288"/>
                  </a:cubicBezTo>
                  <a:cubicBezTo>
                    <a:pt x="432" y="291"/>
                    <a:pt x="439" y="293"/>
                    <a:pt x="445" y="293"/>
                  </a:cubicBezTo>
                  <a:cubicBezTo>
                    <a:pt x="466" y="293"/>
                    <a:pt x="485" y="279"/>
                    <a:pt x="475" y="250"/>
                  </a:cubicBezTo>
                  <a:cubicBezTo>
                    <a:pt x="425" y="200"/>
                    <a:pt x="338" y="175"/>
                    <a:pt x="275" y="138"/>
                  </a:cubicBezTo>
                  <a:cubicBezTo>
                    <a:pt x="175" y="100"/>
                    <a:pt x="100" y="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6" name="Google Shape;6126;p16"/>
            <p:cNvSpPr/>
            <p:nvPr/>
          </p:nvSpPr>
          <p:spPr>
            <a:xfrm>
              <a:off x="6765100" y="1771500"/>
              <a:ext cx="5625" cy="3150"/>
            </a:xfrm>
            <a:custGeom>
              <a:avLst/>
              <a:gdLst/>
              <a:ahLst/>
              <a:cxnLst/>
              <a:rect l="l" t="t" r="r" b="b"/>
              <a:pathLst>
                <a:path w="225" h="126" extrusionOk="0">
                  <a:moveTo>
                    <a:pt x="0" y="1"/>
                  </a:moveTo>
                  <a:cubicBezTo>
                    <a:pt x="62" y="51"/>
                    <a:pt x="125" y="101"/>
                    <a:pt x="200" y="126"/>
                  </a:cubicBezTo>
                  <a:cubicBezTo>
                    <a:pt x="212" y="126"/>
                    <a:pt x="225" y="113"/>
                    <a:pt x="212" y="101"/>
                  </a:cubicBezTo>
                  <a:cubicBezTo>
                    <a:pt x="150" y="63"/>
                    <a:pt x="75"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7" name="Google Shape;6127;p16"/>
            <p:cNvSpPr/>
            <p:nvPr/>
          </p:nvSpPr>
          <p:spPr>
            <a:xfrm>
              <a:off x="6816325" y="1878975"/>
              <a:ext cx="43125" cy="36275"/>
            </a:xfrm>
            <a:custGeom>
              <a:avLst/>
              <a:gdLst/>
              <a:ahLst/>
              <a:cxnLst/>
              <a:rect l="l" t="t" r="r" b="b"/>
              <a:pathLst>
                <a:path w="1725" h="1451" extrusionOk="0">
                  <a:moveTo>
                    <a:pt x="0" y="1"/>
                  </a:moveTo>
                  <a:lnTo>
                    <a:pt x="0" y="1"/>
                  </a:lnTo>
                  <a:cubicBezTo>
                    <a:pt x="475" y="488"/>
                    <a:pt x="1050" y="1000"/>
                    <a:pt x="1600" y="1450"/>
                  </a:cubicBezTo>
                  <a:cubicBezTo>
                    <a:pt x="1613" y="1425"/>
                    <a:pt x="1625" y="1413"/>
                    <a:pt x="1650" y="1400"/>
                  </a:cubicBezTo>
                  <a:cubicBezTo>
                    <a:pt x="1675" y="1363"/>
                    <a:pt x="1700" y="1325"/>
                    <a:pt x="1725" y="1275"/>
                  </a:cubicBezTo>
                  <a:cubicBezTo>
                    <a:pt x="1138" y="863"/>
                    <a:pt x="563" y="4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8" name="Google Shape;6128;p16"/>
            <p:cNvSpPr/>
            <p:nvPr/>
          </p:nvSpPr>
          <p:spPr>
            <a:xfrm>
              <a:off x="6762275" y="1820550"/>
              <a:ext cx="105000" cy="90325"/>
            </a:xfrm>
            <a:custGeom>
              <a:avLst/>
              <a:gdLst/>
              <a:ahLst/>
              <a:cxnLst/>
              <a:rect l="l" t="t" r="r" b="b"/>
              <a:pathLst>
                <a:path w="4200" h="3613" extrusionOk="0">
                  <a:moveTo>
                    <a:pt x="1" y="1"/>
                  </a:moveTo>
                  <a:lnTo>
                    <a:pt x="1" y="1"/>
                  </a:lnTo>
                  <a:cubicBezTo>
                    <a:pt x="1000" y="263"/>
                    <a:pt x="1913" y="788"/>
                    <a:pt x="2637" y="1438"/>
                  </a:cubicBezTo>
                  <a:cubicBezTo>
                    <a:pt x="2787" y="1563"/>
                    <a:pt x="2912" y="1688"/>
                    <a:pt x="3025" y="1813"/>
                  </a:cubicBezTo>
                  <a:cubicBezTo>
                    <a:pt x="3000" y="1788"/>
                    <a:pt x="2962" y="1763"/>
                    <a:pt x="2937" y="1738"/>
                  </a:cubicBezTo>
                  <a:cubicBezTo>
                    <a:pt x="2175" y="1101"/>
                    <a:pt x="1250" y="651"/>
                    <a:pt x="313" y="351"/>
                  </a:cubicBezTo>
                  <a:lnTo>
                    <a:pt x="313" y="351"/>
                  </a:lnTo>
                  <a:cubicBezTo>
                    <a:pt x="1188" y="738"/>
                    <a:pt x="1963" y="1213"/>
                    <a:pt x="2650" y="1813"/>
                  </a:cubicBezTo>
                  <a:cubicBezTo>
                    <a:pt x="3125" y="2250"/>
                    <a:pt x="3512" y="2775"/>
                    <a:pt x="3912" y="3275"/>
                  </a:cubicBezTo>
                  <a:cubicBezTo>
                    <a:pt x="3625" y="2963"/>
                    <a:pt x="3312" y="2663"/>
                    <a:pt x="2987" y="2375"/>
                  </a:cubicBezTo>
                  <a:cubicBezTo>
                    <a:pt x="2437" y="1875"/>
                    <a:pt x="1788" y="1488"/>
                    <a:pt x="1138" y="1101"/>
                  </a:cubicBezTo>
                  <a:lnTo>
                    <a:pt x="1138" y="1101"/>
                  </a:lnTo>
                  <a:cubicBezTo>
                    <a:pt x="2175" y="1788"/>
                    <a:pt x="3037" y="2700"/>
                    <a:pt x="3887" y="3612"/>
                  </a:cubicBezTo>
                  <a:cubicBezTo>
                    <a:pt x="3974" y="3487"/>
                    <a:pt x="4049" y="3375"/>
                    <a:pt x="4124" y="3250"/>
                  </a:cubicBezTo>
                  <a:cubicBezTo>
                    <a:pt x="4137" y="3212"/>
                    <a:pt x="4162" y="3200"/>
                    <a:pt x="4187" y="3175"/>
                  </a:cubicBezTo>
                  <a:cubicBezTo>
                    <a:pt x="4162" y="3150"/>
                    <a:pt x="4149" y="3125"/>
                    <a:pt x="4137" y="3113"/>
                  </a:cubicBezTo>
                  <a:cubicBezTo>
                    <a:pt x="4174" y="3088"/>
                    <a:pt x="4199" y="3050"/>
                    <a:pt x="4199" y="3000"/>
                  </a:cubicBezTo>
                  <a:cubicBezTo>
                    <a:pt x="3900" y="2438"/>
                    <a:pt x="3500" y="1900"/>
                    <a:pt x="3050" y="1450"/>
                  </a:cubicBezTo>
                  <a:cubicBezTo>
                    <a:pt x="2200" y="701"/>
                    <a:pt x="1125" y="1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9" name="Google Shape;6129;p16"/>
            <p:cNvSpPr/>
            <p:nvPr/>
          </p:nvSpPr>
          <p:spPr>
            <a:xfrm>
              <a:off x="6679475" y="1888975"/>
              <a:ext cx="67825" cy="31275"/>
            </a:xfrm>
            <a:custGeom>
              <a:avLst/>
              <a:gdLst/>
              <a:ahLst/>
              <a:cxnLst/>
              <a:rect l="l" t="t" r="r" b="b"/>
              <a:pathLst>
                <a:path w="2713" h="1251" extrusionOk="0">
                  <a:moveTo>
                    <a:pt x="151" y="1"/>
                  </a:moveTo>
                  <a:cubicBezTo>
                    <a:pt x="63" y="1"/>
                    <a:pt x="1" y="101"/>
                    <a:pt x="38" y="176"/>
                  </a:cubicBezTo>
                  <a:cubicBezTo>
                    <a:pt x="51" y="188"/>
                    <a:pt x="63" y="201"/>
                    <a:pt x="63" y="213"/>
                  </a:cubicBezTo>
                  <a:cubicBezTo>
                    <a:pt x="51" y="238"/>
                    <a:pt x="51" y="263"/>
                    <a:pt x="63" y="288"/>
                  </a:cubicBezTo>
                  <a:cubicBezTo>
                    <a:pt x="163" y="438"/>
                    <a:pt x="326" y="538"/>
                    <a:pt x="476" y="613"/>
                  </a:cubicBezTo>
                  <a:cubicBezTo>
                    <a:pt x="1051" y="925"/>
                    <a:pt x="1688" y="1125"/>
                    <a:pt x="2325" y="1238"/>
                  </a:cubicBezTo>
                  <a:cubicBezTo>
                    <a:pt x="2250" y="1200"/>
                    <a:pt x="2163" y="1175"/>
                    <a:pt x="2075" y="1150"/>
                  </a:cubicBezTo>
                  <a:lnTo>
                    <a:pt x="2075" y="1150"/>
                  </a:lnTo>
                  <a:cubicBezTo>
                    <a:pt x="2288" y="1200"/>
                    <a:pt x="2500" y="1238"/>
                    <a:pt x="2713" y="1250"/>
                  </a:cubicBezTo>
                  <a:cubicBezTo>
                    <a:pt x="2438" y="1213"/>
                    <a:pt x="2225" y="1113"/>
                    <a:pt x="1963" y="1000"/>
                  </a:cubicBezTo>
                  <a:cubicBezTo>
                    <a:pt x="1388" y="763"/>
                    <a:pt x="713" y="426"/>
                    <a:pt x="301" y="88"/>
                  </a:cubicBezTo>
                  <a:cubicBezTo>
                    <a:pt x="263" y="51"/>
                    <a:pt x="213"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0" name="Google Shape;6130;p16"/>
            <p:cNvSpPr/>
            <p:nvPr/>
          </p:nvSpPr>
          <p:spPr>
            <a:xfrm>
              <a:off x="6679475" y="1902100"/>
              <a:ext cx="95000" cy="35650"/>
            </a:xfrm>
            <a:custGeom>
              <a:avLst/>
              <a:gdLst/>
              <a:ahLst/>
              <a:cxnLst/>
              <a:rect l="l" t="t" r="r" b="b"/>
              <a:pathLst>
                <a:path w="3800" h="1426" extrusionOk="0">
                  <a:moveTo>
                    <a:pt x="1" y="0"/>
                  </a:moveTo>
                  <a:lnTo>
                    <a:pt x="1" y="0"/>
                  </a:lnTo>
                  <a:cubicBezTo>
                    <a:pt x="751" y="513"/>
                    <a:pt x="1575" y="925"/>
                    <a:pt x="2425" y="1225"/>
                  </a:cubicBezTo>
                  <a:cubicBezTo>
                    <a:pt x="2663" y="1300"/>
                    <a:pt x="2888" y="1363"/>
                    <a:pt x="3125" y="1425"/>
                  </a:cubicBezTo>
                  <a:cubicBezTo>
                    <a:pt x="3325" y="1363"/>
                    <a:pt x="3537" y="1313"/>
                    <a:pt x="3750" y="1288"/>
                  </a:cubicBezTo>
                  <a:lnTo>
                    <a:pt x="3800" y="1288"/>
                  </a:lnTo>
                  <a:cubicBezTo>
                    <a:pt x="3338" y="1175"/>
                    <a:pt x="2875" y="1075"/>
                    <a:pt x="2413" y="963"/>
                  </a:cubicBezTo>
                  <a:cubicBezTo>
                    <a:pt x="1550" y="713"/>
                    <a:pt x="801" y="4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1" name="Google Shape;6131;p16"/>
            <p:cNvSpPr/>
            <p:nvPr/>
          </p:nvSpPr>
          <p:spPr>
            <a:xfrm>
              <a:off x="6662625" y="1897725"/>
              <a:ext cx="78425" cy="41275"/>
            </a:xfrm>
            <a:custGeom>
              <a:avLst/>
              <a:gdLst/>
              <a:ahLst/>
              <a:cxnLst/>
              <a:rect l="l" t="t" r="r" b="b"/>
              <a:pathLst>
                <a:path w="3137" h="1651" extrusionOk="0">
                  <a:moveTo>
                    <a:pt x="0" y="1"/>
                  </a:moveTo>
                  <a:cubicBezTo>
                    <a:pt x="612" y="513"/>
                    <a:pt x="1300" y="938"/>
                    <a:pt x="2000" y="1338"/>
                  </a:cubicBezTo>
                  <a:cubicBezTo>
                    <a:pt x="2274" y="1363"/>
                    <a:pt x="2537" y="1463"/>
                    <a:pt x="2749" y="1650"/>
                  </a:cubicBezTo>
                  <a:lnTo>
                    <a:pt x="2762" y="1650"/>
                  </a:lnTo>
                  <a:cubicBezTo>
                    <a:pt x="2887" y="1650"/>
                    <a:pt x="3012" y="1650"/>
                    <a:pt x="3137" y="1638"/>
                  </a:cubicBezTo>
                  <a:cubicBezTo>
                    <a:pt x="2062" y="1138"/>
                    <a:pt x="975" y="6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2" name="Google Shape;6132;p16"/>
            <p:cNvSpPr/>
            <p:nvPr/>
          </p:nvSpPr>
          <p:spPr>
            <a:xfrm>
              <a:off x="6650750" y="1895225"/>
              <a:ext cx="54700" cy="36575"/>
            </a:xfrm>
            <a:custGeom>
              <a:avLst/>
              <a:gdLst/>
              <a:ahLst/>
              <a:cxnLst/>
              <a:rect l="l" t="t" r="r" b="b"/>
              <a:pathLst>
                <a:path w="2188" h="1463" extrusionOk="0">
                  <a:moveTo>
                    <a:pt x="0" y="1"/>
                  </a:moveTo>
                  <a:lnTo>
                    <a:pt x="0" y="1"/>
                  </a:lnTo>
                  <a:cubicBezTo>
                    <a:pt x="575" y="538"/>
                    <a:pt x="1175" y="1038"/>
                    <a:pt x="1825" y="1463"/>
                  </a:cubicBezTo>
                  <a:cubicBezTo>
                    <a:pt x="1950" y="1450"/>
                    <a:pt x="2075" y="1425"/>
                    <a:pt x="2187" y="1425"/>
                  </a:cubicBezTo>
                  <a:cubicBezTo>
                    <a:pt x="1412" y="1013"/>
                    <a:pt x="675" y="5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3" name="Google Shape;6133;p16"/>
            <p:cNvSpPr/>
            <p:nvPr/>
          </p:nvSpPr>
          <p:spPr>
            <a:xfrm>
              <a:off x="6651675" y="1908025"/>
              <a:ext cx="40025" cy="26900"/>
            </a:xfrm>
            <a:custGeom>
              <a:avLst/>
              <a:gdLst/>
              <a:ahLst/>
              <a:cxnLst/>
              <a:rect l="l" t="t" r="r" b="b"/>
              <a:pathLst>
                <a:path w="1601" h="1076" extrusionOk="0">
                  <a:moveTo>
                    <a:pt x="1" y="1"/>
                  </a:moveTo>
                  <a:lnTo>
                    <a:pt x="1" y="1"/>
                  </a:lnTo>
                  <a:cubicBezTo>
                    <a:pt x="451" y="363"/>
                    <a:pt x="900" y="726"/>
                    <a:pt x="1363" y="1076"/>
                  </a:cubicBezTo>
                  <a:cubicBezTo>
                    <a:pt x="1438" y="1051"/>
                    <a:pt x="1513" y="1026"/>
                    <a:pt x="1600" y="1001"/>
                  </a:cubicBezTo>
                  <a:cubicBezTo>
                    <a:pt x="1063" y="676"/>
                    <a:pt x="526" y="3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4" name="Google Shape;6134;p16"/>
            <p:cNvSpPr/>
            <p:nvPr/>
          </p:nvSpPr>
          <p:spPr>
            <a:xfrm>
              <a:off x="6650750" y="1913025"/>
              <a:ext cx="30000" cy="25975"/>
            </a:xfrm>
            <a:custGeom>
              <a:avLst/>
              <a:gdLst/>
              <a:ahLst/>
              <a:cxnLst/>
              <a:rect l="l" t="t" r="r" b="b"/>
              <a:pathLst>
                <a:path w="1200" h="1039" extrusionOk="0">
                  <a:moveTo>
                    <a:pt x="0" y="1"/>
                  </a:moveTo>
                  <a:lnTo>
                    <a:pt x="0" y="1"/>
                  </a:lnTo>
                  <a:cubicBezTo>
                    <a:pt x="300" y="363"/>
                    <a:pt x="650" y="713"/>
                    <a:pt x="1012" y="1038"/>
                  </a:cubicBezTo>
                  <a:lnTo>
                    <a:pt x="1037" y="1038"/>
                  </a:lnTo>
                  <a:cubicBezTo>
                    <a:pt x="1100" y="1001"/>
                    <a:pt x="1150" y="976"/>
                    <a:pt x="1200" y="951"/>
                  </a:cubicBezTo>
                  <a:cubicBezTo>
                    <a:pt x="800" y="663"/>
                    <a:pt x="400" y="3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5" name="Google Shape;6135;p16"/>
            <p:cNvSpPr/>
            <p:nvPr/>
          </p:nvSpPr>
          <p:spPr>
            <a:xfrm>
              <a:off x="6648250" y="1921475"/>
              <a:ext cx="20625" cy="23150"/>
            </a:xfrm>
            <a:custGeom>
              <a:avLst/>
              <a:gdLst/>
              <a:ahLst/>
              <a:cxnLst/>
              <a:rect l="l" t="t" r="r" b="b"/>
              <a:pathLst>
                <a:path w="825" h="926" extrusionOk="0">
                  <a:moveTo>
                    <a:pt x="0" y="0"/>
                  </a:moveTo>
                  <a:lnTo>
                    <a:pt x="0" y="0"/>
                  </a:lnTo>
                  <a:cubicBezTo>
                    <a:pt x="188" y="338"/>
                    <a:pt x="438" y="638"/>
                    <a:pt x="700" y="925"/>
                  </a:cubicBezTo>
                  <a:cubicBezTo>
                    <a:pt x="713" y="913"/>
                    <a:pt x="725" y="900"/>
                    <a:pt x="750" y="888"/>
                  </a:cubicBezTo>
                  <a:cubicBezTo>
                    <a:pt x="750" y="888"/>
                    <a:pt x="763" y="875"/>
                    <a:pt x="763" y="875"/>
                  </a:cubicBezTo>
                  <a:cubicBezTo>
                    <a:pt x="775" y="863"/>
                    <a:pt x="800" y="850"/>
                    <a:pt x="813" y="838"/>
                  </a:cubicBezTo>
                  <a:cubicBezTo>
                    <a:pt x="813" y="825"/>
                    <a:pt x="825" y="825"/>
                    <a:pt x="825" y="813"/>
                  </a:cubicBezTo>
                  <a:cubicBezTo>
                    <a:pt x="525" y="563"/>
                    <a:pt x="238" y="3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6" name="Google Shape;6136;p16"/>
            <p:cNvSpPr/>
            <p:nvPr/>
          </p:nvSpPr>
          <p:spPr>
            <a:xfrm>
              <a:off x="6644800" y="1930525"/>
              <a:ext cx="15350" cy="22525"/>
            </a:xfrm>
            <a:custGeom>
              <a:avLst/>
              <a:gdLst/>
              <a:ahLst/>
              <a:cxnLst/>
              <a:rect l="l" t="t" r="r" b="b"/>
              <a:pathLst>
                <a:path w="614" h="901" extrusionOk="0">
                  <a:moveTo>
                    <a:pt x="1" y="1"/>
                  </a:moveTo>
                  <a:lnTo>
                    <a:pt x="1" y="1"/>
                  </a:lnTo>
                  <a:cubicBezTo>
                    <a:pt x="151" y="288"/>
                    <a:pt x="338" y="601"/>
                    <a:pt x="526" y="900"/>
                  </a:cubicBezTo>
                  <a:cubicBezTo>
                    <a:pt x="534" y="892"/>
                    <a:pt x="543" y="883"/>
                    <a:pt x="551" y="871"/>
                  </a:cubicBezTo>
                  <a:lnTo>
                    <a:pt x="551" y="871"/>
                  </a:lnTo>
                  <a:cubicBezTo>
                    <a:pt x="551" y="873"/>
                    <a:pt x="551" y="874"/>
                    <a:pt x="551" y="875"/>
                  </a:cubicBezTo>
                  <a:cubicBezTo>
                    <a:pt x="551" y="875"/>
                    <a:pt x="558" y="860"/>
                    <a:pt x="563" y="851"/>
                  </a:cubicBezTo>
                  <a:lnTo>
                    <a:pt x="563" y="851"/>
                  </a:lnTo>
                  <a:cubicBezTo>
                    <a:pt x="559" y="859"/>
                    <a:pt x="555" y="865"/>
                    <a:pt x="551" y="871"/>
                  </a:cubicBezTo>
                  <a:lnTo>
                    <a:pt x="551" y="871"/>
                  </a:lnTo>
                  <a:cubicBezTo>
                    <a:pt x="553" y="860"/>
                    <a:pt x="563" y="849"/>
                    <a:pt x="563" y="838"/>
                  </a:cubicBezTo>
                  <a:cubicBezTo>
                    <a:pt x="576" y="825"/>
                    <a:pt x="588" y="813"/>
                    <a:pt x="613" y="788"/>
                  </a:cubicBezTo>
                  <a:cubicBezTo>
                    <a:pt x="588" y="763"/>
                    <a:pt x="563" y="738"/>
                    <a:pt x="551" y="713"/>
                  </a:cubicBezTo>
                  <a:cubicBezTo>
                    <a:pt x="413" y="538"/>
                    <a:pt x="188"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7" name="Google Shape;6137;p16"/>
            <p:cNvSpPr/>
            <p:nvPr/>
          </p:nvSpPr>
          <p:spPr>
            <a:xfrm>
              <a:off x="6768825" y="1898350"/>
              <a:ext cx="78775" cy="35025"/>
            </a:xfrm>
            <a:custGeom>
              <a:avLst/>
              <a:gdLst/>
              <a:ahLst/>
              <a:cxnLst/>
              <a:rect l="l" t="t" r="r" b="b"/>
              <a:pathLst>
                <a:path w="3151" h="1401" extrusionOk="0">
                  <a:moveTo>
                    <a:pt x="1" y="1"/>
                  </a:moveTo>
                  <a:cubicBezTo>
                    <a:pt x="1001" y="450"/>
                    <a:pt x="2000" y="875"/>
                    <a:pt x="2913" y="1400"/>
                  </a:cubicBezTo>
                  <a:cubicBezTo>
                    <a:pt x="2963" y="1325"/>
                    <a:pt x="3025" y="1238"/>
                    <a:pt x="3075" y="1150"/>
                  </a:cubicBezTo>
                  <a:cubicBezTo>
                    <a:pt x="3100" y="1125"/>
                    <a:pt x="3125" y="1088"/>
                    <a:pt x="3150" y="1063"/>
                  </a:cubicBezTo>
                  <a:cubicBezTo>
                    <a:pt x="2550" y="650"/>
                    <a:pt x="1888" y="338"/>
                    <a:pt x="1213" y="138"/>
                  </a:cubicBezTo>
                  <a:lnTo>
                    <a:pt x="1213" y="138"/>
                  </a:lnTo>
                  <a:cubicBezTo>
                    <a:pt x="1888" y="425"/>
                    <a:pt x="2463" y="763"/>
                    <a:pt x="3000" y="1163"/>
                  </a:cubicBezTo>
                  <a:cubicBezTo>
                    <a:pt x="2050" y="650"/>
                    <a:pt x="1001" y="3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8" name="Google Shape;6138;p16"/>
            <p:cNvSpPr/>
            <p:nvPr/>
          </p:nvSpPr>
          <p:spPr>
            <a:xfrm>
              <a:off x="6701050" y="1887425"/>
              <a:ext cx="139350" cy="57825"/>
            </a:xfrm>
            <a:custGeom>
              <a:avLst/>
              <a:gdLst/>
              <a:ahLst/>
              <a:cxnLst/>
              <a:rect l="l" t="t" r="r" b="b"/>
              <a:pathLst>
                <a:path w="5574" h="2313" extrusionOk="0">
                  <a:moveTo>
                    <a:pt x="0" y="0"/>
                  </a:moveTo>
                  <a:lnTo>
                    <a:pt x="0" y="0"/>
                  </a:lnTo>
                  <a:cubicBezTo>
                    <a:pt x="1250" y="987"/>
                    <a:pt x="3024" y="1337"/>
                    <a:pt x="4349" y="1887"/>
                  </a:cubicBezTo>
                  <a:cubicBezTo>
                    <a:pt x="4649" y="2012"/>
                    <a:pt x="4949" y="2162"/>
                    <a:pt x="5249" y="2312"/>
                  </a:cubicBezTo>
                  <a:cubicBezTo>
                    <a:pt x="5274" y="2287"/>
                    <a:pt x="5299" y="2262"/>
                    <a:pt x="5324" y="2237"/>
                  </a:cubicBezTo>
                  <a:cubicBezTo>
                    <a:pt x="5324" y="2237"/>
                    <a:pt x="5324" y="2225"/>
                    <a:pt x="5336" y="2225"/>
                  </a:cubicBezTo>
                  <a:cubicBezTo>
                    <a:pt x="5399" y="2150"/>
                    <a:pt x="5461" y="2075"/>
                    <a:pt x="5524" y="2000"/>
                  </a:cubicBezTo>
                  <a:cubicBezTo>
                    <a:pt x="5536" y="1975"/>
                    <a:pt x="5561" y="1950"/>
                    <a:pt x="5574" y="1925"/>
                  </a:cubicBezTo>
                  <a:cubicBezTo>
                    <a:pt x="4974" y="1587"/>
                    <a:pt x="4349" y="1300"/>
                    <a:pt x="3687" y="1087"/>
                  </a:cubicBezTo>
                  <a:cubicBezTo>
                    <a:pt x="2924" y="837"/>
                    <a:pt x="2112" y="662"/>
                    <a:pt x="1362" y="338"/>
                  </a:cubicBezTo>
                  <a:lnTo>
                    <a:pt x="1362" y="338"/>
                  </a:lnTo>
                  <a:cubicBezTo>
                    <a:pt x="2375" y="875"/>
                    <a:pt x="3274" y="1100"/>
                    <a:pt x="4174" y="1525"/>
                  </a:cubicBezTo>
                  <a:cubicBezTo>
                    <a:pt x="3812" y="1387"/>
                    <a:pt x="3437" y="1262"/>
                    <a:pt x="3074" y="1150"/>
                  </a:cubicBezTo>
                  <a:cubicBezTo>
                    <a:pt x="1987" y="862"/>
                    <a:pt x="950" y="6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9" name="Google Shape;6139;p16"/>
            <p:cNvSpPr/>
            <p:nvPr/>
          </p:nvSpPr>
          <p:spPr>
            <a:xfrm>
              <a:off x="6811650" y="1898975"/>
              <a:ext cx="41875" cy="24700"/>
            </a:xfrm>
            <a:custGeom>
              <a:avLst/>
              <a:gdLst/>
              <a:ahLst/>
              <a:cxnLst/>
              <a:rect l="l" t="t" r="r" b="b"/>
              <a:pathLst>
                <a:path w="1675" h="988" extrusionOk="0">
                  <a:moveTo>
                    <a:pt x="425" y="1"/>
                  </a:moveTo>
                  <a:lnTo>
                    <a:pt x="425" y="1"/>
                  </a:lnTo>
                  <a:cubicBezTo>
                    <a:pt x="750" y="125"/>
                    <a:pt x="975" y="350"/>
                    <a:pt x="1237" y="550"/>
                  </a:cubicBezTo>
                  <a:cubicBezTo>
                    <a:pt x="1337" y="638"/>
                    <a:pt x="1450" y="725"/>
                    <a:pt x="1550" y="813"/>
                  </a:cubicBezTo>
                  <a:cubicBezTo>
                    <a:pt x="1062" y="500"/>
                    <a:pt x="537" y="238"/>
                    <a:pt x="0" y="26"/>
                  </a:cubicBezTo>
                  <a:lnTo>
                    <a:pt x="0" y="26"/>
                  </a:lnTo>
                  <a:cubicBezTo>
                    <a:pt x="537" y="300"/>
                    <a:pt x="1012" y="625"/>
                    <a:pt x="1475" y="988"/>
                  </a:cubicBezTo>
                  <a:cubicBezTo>
                    <a:pt x="1537" y="900"/>
                    <a:pt x="1612" y="825"/>
                    <a:pt x="1675" y="750"/>
                  </a:cubicBezTo>
                  <a:cubicBezTo>
                    <a:pt x="1637" y="725"/>
                    <a:pt x="1600" y="688"/>
                    <a:pt x="1550" y="663"/>
                  </a:cubicBezTo>
                  <a:cubicBezTo>
                    <a:pt x="1187" y="425"/>
                    <a:pt x="850" y="125"/>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0" name="Google Shape;6140;p16"/>
            <p:cNvSpPr/>
            <p:nvPr/>
          </p:nvSpPr>
          <p:spPr>
            <a:xfrm>
              <a:off x="6560775" y="1859600"/>
              <a:ext cx="73750" cy="107975"/>
            </a:xfrm>
            <a:custGeom>
              <a:avLst/>
              <a:gdLst/>
              <a:ahLst/>
              <a:cxnLst/>
              <a:rect l="l" t="t" r="r" b="b"/>
              <a:pathLst>
                <a:path w="2950" h="4319" extrusionOk="0">
                  <a:moveTo>
                    <a:pt x="150" y="1"/>
                  </a:moveTo>
                  <a:cubicBezTo>
                    <a:pt x="700" y="688"/>
                    <a:pt x="1200" y="1451"/>
                    <a:pt x="1612" y="2200"/>
                  </a:cubicBezTo>
                  <a:cubicBezTo>
                    <a:pt x="1112" y="1601"/>
                    <a:pt x="575" y="1038"/>
                    <a:pt x="0" y="526"/>
                  </a:cubicBezTo>
                  <a:lnTo>
                    <a:pt x="0" y="526"/>
                  </a:lnTo>
                  <a:cubicBezTo>
                    <a:pt x="750" y="1326"/>
                    <a:pt x="1387" y="2288"/>
                    <a:pt x="2000" y="3188"/>
                  </a:cubicBezTo>
                  <a:cubicBezTo>
                    <a:pt x="1400" y="2450"/>
                    <a:pt x="712" y="1650"/>
                    <a:pt x="0" y="926"/>
                  </a:cubicBezTo>
                  <a:lnTo>
                    <a:pt x="0" y="926"/>
                  </a:lnTo>
                  <a:cubicBezTo>
                    <a:pt x="800" y="1925"/>
                    <a:pt x="1475" y="3025"/>
                    <a:pt x="2362" y="3962"/>
                  </a:cubicBezTo>
                  <a:cubicBezTo>
                    <a:pt x="2381" y="3981"/>
                    <a:pt x="2404" y="3990"/>
                    <a:pt x="2427" y="3990"/>
                  </a:cubicBezTo>
                  <a:cubicBezTo>
                    <a:pt x="2464" y="3990"/>
                    <a:pt x="2501" y="3968"/>
                    <a:pt x="2524" y="3937"/>
                  </a:cubicBezTo>
                  <a:cubicBezTo>
                    <a:pt x="2537" y="3975"/>
                    <a:pt x="2562" y="4000"/>
                    <a:pt x="2587" y="4037"/>
                  </a:cubicBezTo>
                  <a:cubicBezTo>
                    <a:pt x="2661" y="4130"/>
                    <a:pt x="2742" y="4319"/>
                    <a:pt x="2835" y="4319"/>
                  </a:cubicBezTo>
                  <a:cubicBezTo>
                    <a:pt x="2867" y="4319"/>
                    <a:pt x="2901" y="4296"/>
                    <a:pt x="2937" y="4237"/>
                  </a:cubicBezTo>
                  <a:cubicBezTo>
                    <a:pt x="2949" y="4125"/>
                    <a:pt x="2849" y="4050"/>
                    <a:pt x="2812" y="3950"/>
                  </a:cubicBezTo>
                  <a:cubicBezTo>
                    <a:pt x="2699" y="3750"/>
                    <a:pt x="2599" y="3575"/>
                    <a:pt x="2487" y="3400"/>
                  </a:cubicBezTo>
                  <a:cubicBezTo>
                    <a:pt x="2412" y="3200"/>
                    <a:pt x="2337" y="2988"/>
                    <a:pt x="2237" y="2788"/>
                  </a:cubicBezTo>
                  <a:cubicBezTo>
                    <a:pt x="1750" y="1713"/>
                    <a:pt x="937" y="85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1" name="Google Shape;6141;p16"/>
            <p:cNvSpPr/>
            <p:nvPr/>
          </p:nvSpPr>
          <p:spPr>
            <a:xfrm>
              <a:off x="6576075" y="1861800"/>
              <a:ext cx="38450" cy="54575"/>
            </a:xfrm>
            <a:custGeom>
              <a:avLst/>
              <a:gdLst/>
              <a:ahLst/>
              <a:cxnLst/>
              <a:rect l="l" t="t" r="r" b="b"/>
              <a:pathLst>
                <a:path w="1538" h="2183" extrusionOk="0">
                  <a:moveTo>
                    <a:pt x="0" y="0"/>
                  </a:moveTo>
                  <a:lnTo>
                    <a:pt x="0" y="0"/>
                  </a:lnTo>
                  <a:cubicBezTo>
                    <a:pt x="600" y="588"/>
                    <a:pt x="1088" y="1525"/>
                    <a:pt x="1300" y="2062"/>
                  </a:cubicBezTo>
                  <a:cubicBezTo>
                    <a:pt x="1315" y="2123"/>
                    <a:pt x="1380" y="2183"/>
                    <a:pt x="1441" y="2183"/>
                  </a:cubicBezTo>
                  <a:cubicBezTo>
                    <a:pt x="1480" y="2183"/>
                    <a:pt x="1518" y="2157"/>
                    <a:pt x="1538" y="2087"/>
                  </a:cubicBezTo>
                  <a:cubicBezTo>
                    <a:pt x="1488" y="1850"/>
                    <a:pt x="1313" y="1550"/>
                    <a:pt x="1150" y="1263"/>
                  </a:cubicBezTo>
                  <a:cubicBezTo>
                    <a:pt x="850" y="788"/>
                    <a:pt x="450"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2" name="Google Shape;6142;p16"/>
            <p:cNvSpPr/>
            <p:nvPr/>
          </p:nvSpPr>
          <p:spPr>
            <a:xfrm>
              <a:off x="6580125" y="1852425"/>
              <a:ext cx="33475" cy="43975"/>
            </a:xfrm>
            <a:custGeom>
              <a:avLst/>
              <a:gdLst/>
              <a:ahLst/>
              <a:cxnLst/>
              <a:rect l="l" t="t" r="r" b="b"/>
              <a:pathLst>
                <a:path w="1339" h="1759" extrusionOk="0">
                  <a:moveTo>
                    <a:pt x="1" y="1"/>
                  </a:moveTo>
                  <a:lnTo>
                    <a:pt x="1" y="1"/>
                  </a:lnTo>
                  <a:cubicBezTo>
                    <a:pt x="538" y="475"/>
                    <a:pt x="988" y="1263"/>
                    <a:pt x="1126" y="1650"/>
                  </a:cubicBezTo>
                  <a:cubicBezTo>
                    <a:pt x="1126" y="1702"/>
                    <a:pt x="1184" y="1759"/>
                    <a:pt x="1241" y="1759"/>
                  </a:cubicBezTo>
                  <a:cubicBezTo>
                    <a:pt x="1280" y="1759"/>
                    <a:pt x="1318" y="1733"/>
                    <a:pt x="1338" y="1663"/>
                  </a:cubicBezTo>
                  <a:cubicBezTo>
                    <a:pt x="1301" y="1475"/>
                    <a:pt x="1151" y="1213"/>
                    <a:pt x="1013" y="988"/>
                  </a:cubicBezTo>
                  <a:cubicBezTo>
                    <a:pt x="738" y="588"/>
                    <a:pt x="388" y="2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3" name="Google Shape;6143;p16"/>
            <p:cNvSpPr/>
            <p:nvPr/>
          </p:nvSpPr>
          <p:spPr>
            <a:xfrm>
              <a:off x="6593250" y="1856800"/>
              <a:ext cx="22525" cy="23475"/>
            </a:xfrm>
            <a:custGeom>
              <a:avLst/>
              <a:gdLst/>
              <a:ahLst/>
              <a:cxnLst/>
              <a:rect l="l" t="t" r="r" b="b"/>
              <a:pathLst>
                <a:path w="901" h="939" extrusionOk="0">
                  <a:moveTo>
                    <a:pt x="1" y="0"/>
                  </a:moveTo>
                  <a:cubicBezTo>
                    <a:pt x="301" y="263"/>
                    <a:pt x="501" y="475"/>
                    <a:pt x="688" y="775"/>
                  </a:cubicBezTo>
                  <a:cubicBezTo>
                    <a:pt x="736" y="823"/>
                    <a:pt x="761" y="939"/>
                    <a:pt x="839" y="939"/>
                  </a:cubicBezTo>
                  <a:cubicBezTo>
                    <a:pt x="842" y="939"/>
                    <a:pt x="846" y="938"/>
                    <a:pt x="851" y="938"/>
                  </a:cubicBezTo>
                  <a:cubicBezTo>
                    <a:pt x="901" y="925"/>
                    <a:pt x="901" y="863"/>
                    <a:pt x="876" y="838"/>
                  </a:cubicBezTo>
                  <a:cubicBezTo>
                    <a:pt x="663" y="488"/>
                    <a:pt x="351"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4" name="Google Shape;6144;p16"/>
            <p:cNvSpPr/>
            <p:nvPr/>
          </p:nvSpPr>
          <p:spPr>
            <a:xfrm>
              <a:off x="6542325" y="1749950"/>
              <a:ext cx="20025" cy="61250"/>
            </a:xfrm>
            <a:custGeom>
              <a:avLst/>
              <a:gdLst/>
              <a:ahLst/>
              <a:cxnLst/>
              <a:rect l="l" t="t" r="r" b="b"/>
              <a:pathLst>
                <a:path w="801" h="2450" extrusionOk="0">
                  <a:moveTo>
                    <a:pt x="263" y="1"/>
                  </a:moveTo>
                  <a:cubicBezTo>
                    <a:pt x="263" y="1"/>
                    <a:pt x="263" y="1"/>
                    <a:pt x="251" y="13"/>
                  </a:cubicBezTo>
                  <a:lnTo>
                    <a:pt x="263" y="13"/>
                  </a:lnTo>
                  <a:cubicBezTo>
                    <a:pt x="388" y="276"/>
                    <a:pt x="501" y="488"/>
                    <a:pt x="551" y="775"/>
                  </a:cubicBezTo>
                  <a:cubicBezTo>
                    <a:pt x="563" y="813"/>
                    <a:pt x="576" y="863"/>
                    <a:pt x="576" y="938"/>
                  </a:cubicBezTo>
                  <a:cubicBezTo>
                    <a:pt x="476" y="675"/>
                    <a:pt x="313" y="438"/>
                    <a:pt x="126" y="251"/>
                  </a:cubicBezTo>
                  <a:lnTo>
                    <a:pt x="113" y="251"/>
                  </a:lnTo>
                  <a:cubicBezTo>
                    <a:pt x="338" y="563"/>
                    <a:pt x="501" y="1038"/>
                    <a:pt x="538" y="1325"/>
                  </a:cubicBezTo>
                  <a:cubicBezTo>
                    <a:pt x="538" y="1350"/>
                    <a:pt x="551" y="1375"/>
                    <a:pt x="551" y="1400"/>
                  </a:cubicBezTo>
                  <a:cubicBezTo>
                    <a:pt x="438" y="1100"/>
                    <a:pt x="263" y="813"/>
                    <a:pt x="38" y="575"/>
                  </a:cubicBezTo>
                  <a:lnTo>
                    <a:pt x="38" y="575"/>
                  </a:lnTo>
                  <a:cubicBezTo>
                    <a:pt x="276" y="875"/>
                    <a:pt x="401" y="1400"/>
                    <a:pt x="463" y="1700"/>
                  </a:cubicBezTo>
                  <a:cubicBezTo>
                    <a:pt x="476" y="1763"/>
                    <a:pt x="488" y="1838"/>
                    <a:pt x="488" y="1900"/>
                  </a:cubicBezTo>
                  <a:cubicBezTo>
                    <a:pt x="388" y="1563"/>
                    <a:pt x="226" y="1250"/>
                    <a:pt x="1" y="988"/>
                  </a:cubicBezTo>
                  <a:lnTo>
                    <a:pt x="1" y="988"/>
                  </a:lnTo>
                  <a:cubicBezTo>
                    <a:pt x="188" y="1288"/>
                    <a:pt x="301" y="1625"/>
                    <a:pt x="388" y="1975"/>
                  </a:cubicBezTo>
                  <a:cubicBezTo>
                    <a:pt x="413" y="2113"/>
                    <a:pt x="426" y="2175"/>
                    <a:pt x="438" y="2312"/>
                  </a:cubicBezTo>
                  <a:cubicBezTo>
                    <a:pt x="451" y="2362"/>
                    <a:pt x="438" y="2450"/>
                    <a:pt x="513" y="2450"/>
                  </a:cubicBezTo>
                  <a:cubicBezTo>
                    <a:pt x="588" y="2437"/>
                    <a:pt x="576" y="2362"/>
                    <a:pt x="563" y="2312"/>
                  </a:cubicBezTo>
                  <a:cubicBezTo>
                    <a:pt x="563" y="2287"/>
                    <a:pt x="563" y="2263"/>
                    <a:pt x="563" y="2238"/>
                  </a:cubicBezTo>
                  <a:cubicBezTo>
                    <a:pt x="572" y="2240"/>
                    <a:pt x="580" y="2241"/>
                    <a:pt x="587" y="2241"/>
                  </a:cubicBezTo>
                  <a:cubicBezTo>
                    <a:pt x="696" y="2241"/>
                    <a:pt x="663" y="1992"/>
                    <a:pt x="663" y="1875"/>
                  </a:cubicBezTo>
                  <a:cubicBezTo>
                    <a:pt x="651" y="1813"/>
                    <a:pt x="651" y="1763"/>
                    <a:pt x="638" y="1700"/>
                  </a:cubicBezTo>
                  <a:cubicBezTo>
                    <a:pt x="663" y="1700"/>
                    <a:pt x="701" y="1688"/>
                    <a:pt x="713" y="1650"/>
                  </a:cubicBezTo>
                  <a:cubicBezTo>
                    <a:pt x="726" y="1613"/>
                    <a:pt x="726" y="1525"/>
                    <a:pt x="726" y="1438"/>
                  </a:cubicBezTo>
                  <a:cubicBezTo>
                    <a:pt x="738" y="1438"/>
                    <a:pt x="763" y="1425"/>
                    <a:pt x="763" y="1400"/>
                  </a:cubicBezTo>
                  <a:cubicBezTo>
                    <a:pt x="788" y="1325"/>
                    <a:pt x="776" y="1175"/>
                    <a:pt x="751" y="1038"/>
                  </a:cubicBezTo>
                  <a:cubicBezTo>
                    <a:pt x="763" y="1038"/>
                    <a:pt x="776" y="1025"/>
                    <a:pt x="788" y="1000"/>
                  </a:cubicBezTo>
                  <a:cubicBezTo>
                    <a:pt x="801" y="900"/>
                    <a:pt x="763" y="800"/>
                    <a:pt x="738" y="700"/>
                  </a:cubicBezTo>
                  <a:cubicBezTo>
                    <a:pt x="651" y="438"/>
                    <a:pt x="476" y="188"/>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5" name="Google Shape;6145;p16"/>
            <p:cNvSpPr/>
            <p:nvPr/>
          </p:nvSpPr>
          <p:spPr>
            <a:xfrm>
              <a:off x="6543900" y="1739025"/>
              <a:ext cx="325" cy="325"/>
            </a:xfrm>
            <a:custGeom>
              <a:avLst/>
              <a:gdLst/>
              <a:ahLst/>
              <a:cxnLst/>
              <a:rect l="l" t="t" r="r" b="b"/>
              <a:pathLst>
                <a:path w="13" h="13" extrusionOk="0">
                  <a:moveTo>
                    <a:pt x="13" y="13"/>
                  </a:moveTo>
                  <a:cubicBezTo>
                    <a:pt x="0" y="0"/>
                    <a:pt x="0" y="0"/>
                    <a:pt x="13"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6" name="Google Shape;6146;p16"/>
            <p:cNvSpPr/>
            <p:nvPr/>
          </p:nvSpPr>
          <p:spPr>
            <a:xfrm>
              <a:off x="6495150" y="1666225"/>
              <a:ext cx="56275" cy="75325"/>
            </a:xfrm>
            <a:custGeom>
              <a:avLst/>
              <a:gdLst/>
              <a:ahLst/>
              <a:cxnLst/>
              <a:rect l="l" t="t" r="r" b="b"/>
              <a:pathLst>
                <a:path w="2251" h="3013" extrusionOk="0">
                  <a:moveTo>
                    <a:pt x="1" y="1"/>
                  </a:moveTo>
                  <a:cubicBezTo>
                    <a:pt x="751" y="813"/>
                    <a:pt x="1400" y="1775"/>
                    <a:pt x="1913" y="2812"/>
                  </a:cubicBezTo>
                  <a:cubicBezTo>
                    <a:pt x="1963" y="2925"/>
                    <a:pt x="1938" y="2862"/>
                    <a:pt x="1963" y="2937"/>
                  </a:cubicBezTo>
                  <a:cubicBezTo>
                    <a:pt x="1975" y="2950"/>
                    <a:pt x="2000" y="2987"/>
                    <a:pt x="2025" y="3000"/>
                  </a:cubicBezTo>
                  <a:lnTo>
                    <a:pt x="2038" y="3000"/>
                  </a:lnTo>
                  <a:cubicBezTo>
                    <a:pt x="2052" y="2990"/>
                    <a:pt x="2068" y="2986"/>
                    <a:pt x="2084" y="2986"/>
                  </a:cubicBezTo>
                  <a:cubicBezTo>
                    <a:pt x="2110" y="2986"/>
                    <a:pt x="2135" y="2997"/>
                    <a:pt x="2150" y="3012"/>
                  </a:cubicBezTo>
                  <a:cubicBezTo>
                    <a:pt x="2213" y="2987"/>
                    <a:pt x="2250" y="2937"/>
                    <a:pt x="2250" y="2887"/>
                  </a:cubicBezTo>
                  <a:cubicBezTo>
                    <a:pt x="2225" y="2687"/>
                    <a:pt x="2088" y="2500"/>
                    <a:pt x="2000" y="2312"/>
                  </a:cubicBezTo>
                  <a:cubicBezTo>
                    <a:pt x="1475" y="1438"/>
                    <a:pt x="788" y="6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7" name="Google Shape;6147;p16"/>
            <p:cNvSpPr/>
            <p:nvPr/>
          </p:nvSpPr>
          <p:spPr>
            <a:xfrm>
              <a:off x="6505150" y="1687150"/>
              <a:ext cx="39700" cy="59700"/>
            </a:xfrm>
            <a:custGeom>
              <a:avLst/>
              <a:gdLst/>
              <a:ahLst/>
              <a:cxnLst/>
              <a:rect l="l" t="t" r="r" b="b"/>
              <a:pathLst>
                <a:path w="1588" h="2388" extrusionOk="0">
                  <a:moveTo>
                    <a:pt x="1408" y="2370"/>
                  </a:moveTo>
                  <a:cubicBezTo>
                    <a:pt x="1407" y="2370"/>
                    <a:pt x="1405" y="2371"/>
                    <a:pt x="1402" y="2373"/>
                  </a:cubicBezTo>
                  <a:lnTo>
                    <a:pt x="1402" y="2373"/>
                  </a:lnTo>
                  <a:cubicBezTo>
                    <a:pt x="1408" y="2372"/>
                    <a:pt x="1409" y="2370"/>
                    <a:pt x="1408" y="2370"/>
                  </a:cubicBezTo>
                  <a:close/>
                  <a:moveTo>
                    <a:pt x="1" y="1"/>
                  </a:moveTo>
                  <a:cubicBezTo>
                    <a:pt x="563" y="713"/>
                    <a:pt x="1038" y="1663"/>
                    <a:pt x="1388" y="2388"/>
                  </a:cubicBezTo>
                  <a:cubicBezTo>
                    <a:pt x="1388" y="2388"/>
                    <a:pt x="1388" y="2375"/>
                    <a:pt x="1400" y="2375"/>
                  </a:cubicBezTo>
                  <a:cubicBezTo>
                    <a:pt x="1401" y="2374"/>
                    <a:pt x="1402" y="2374"/>
                    <a:pt x="1402" y="2373"/>
                  </a:cubicBezTo>
                  <a:lnTo>
                    <a:pt x="1402" y="2373"/>
                  </a:lnTo>
                  <a:cubicBezTo>
                    <a:pt x="1399" y="2374"/>
                    <a:pt x="1394" y="2375"/>
                    <a:pt x="1388" y="2375"/>
                  </a:cubicBezTo>
                  <a:cubicBezTo>
                    <a:pt x="1400" y="2375"/>
                    <a:pt x="1400" y="2363"/>
                    <a:pt x="1400" y="2363"/>
                  </a:cubicBezTo>
                  <a:cubicBezTo>
                    <a:pt x="1413" y="2363"/>
                    <a:pt x="1413" y="2350"/>
                    <a:pt x="1413" y="2350"/>
                  </a:cubicBezTo>
                  <a:cubicBezTo>
                    <a:pt x="1438" y="2313"/>
                    <a:pt x="1463" y="2288"/>
                    <a:pt x="1475" y="2263"/>
                  </a:cubicBezTo>
                  <a:cubicBezTo>
                    <a:pt x="1513" y="2225"/>
                    <a:pt x="1550" y="2200"/>
                    <a:pt x="1588" y="2175"/>
                  </a:cubicBezTo>
                  <a:cubicBezTo>
                    <a:pt x="1275" y="1500"/>
                    <a:pt x="626" y="6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8" name="Google Shape;6148;p16"/>
            <p:cNvSpPr/>
            <p:nvPr/>
          </p:nvSpPr>
          <p:spPr>
            <a:xfrm>
              <a:off x="6508275" y="1701850"/>
              <a:ext cx="30325" cy="50000"/>
            </a:xfrm>
            <a:custGeom>
              <a:avLst/>
              <a:gdLst/>
              <a:ahLst/>
              <a:cxnLst/>
              <a:rect l="l" t="t" r="r" b="b"/>
              <a:pathLst>
                <a:path w="1213" h="2000" extrusionOk="0">
                  <a:moveTo>
                    <a:pt x="1" y="0"/>
                  </a:moveTo>
                  <a:lnTo>
                    <a:pt x="1" y="0"/>
                  </a:lnTo>
                  <a:cubicBezTo>
                    <a:pt x="376" y="662"/>
                    <a:pt x="763" y="1350"/>
                    <a:pt x="1013" y="2000"/>
                  </a:cubicBezTo>
                  <a:cubicBezTo>
                    <a:pt x="1025" y="2000"/>
                    <a:pt x="1038" y="1987"/>
                    <a:pt x="1050" y="1987"/>
                  </a:cubicBezTo>
                  <a:lnTo>
                    <a:pt x="1063" y="1987"/>
                  </a:lnTo>
                  <a:cubicBezTo>
                    <a:pt x="1075" y="1975"/>
                    <a:pt x="1088" y="1975"/>
                    <a:pt x="1100" y="1962"/>
                  </a:cubicBezTo>
                  <a:cubicBezTo>
                    <a:pt x="1113" y="1925"/>
                    <a:pt x="1150" y="1887"/>
                    <a:pt x="1175" y="1862"/>
                  </a:cubicBezTo>
                  <a:cubicBezTo>
                    <a:pt x="1188" y="1850"/>
                    <a:pt x="1200" y="1837"/>
                    <a:pt x="1213" y="1825"/>
                  </a:cubicBezTo>
                  <a:cubicBezTo>
                    <a:pt x="925" y="1150"/>
                    <a:pt x="463" y="56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9" name="Google Shape;6149;p16"/>
            <p:cNvSpPr/>
            <p:nvPr/>
          </p:nvSpPr>
          <p:spPr>
            <a:xfrm>
              <a:off x="6503600" y="1709975"/>
              <a:ext cx="27500" cy="46875"/>
            </a:xfrm>
            <a:custGeom>
              <a:avLst/>
              <a:gdLst/>
              <a:ahLst/>
              <a:cxnLst/>
              <a:rect l="l" t="t" r="r" b="b"/>
              <a:pathLst>
                <a:path w="1100" h="1875" extrusionOk="0">
                  <a:moveTo>
                    <a:pt x="100" y="0"/>
                  </a:moveTo>
                  <a:lnTo>
                    <a:pt x="100" y="0"/>
                  </a:lnTo>
                  <a:cubicBezTo>
                    <a:pt x="438" y="612"/>
                    <a:pt x="638" y="1075"/>
                    <a:pt x="850" y="1675"/>
                  </a:cubicBezTo>
                  <a:cubicBezTo>
                    <a:pt x="875" y="1712"/>
                    <a:pt x="888" y="1762"/>
                    <a:pt x="900" y="1800"/>
                  </a:cubicBezTo>
                  <a:cubicBezTo>
                    <a:pt x="688" y="1250"/>
                    <a:pt x="350" y="762"/>
                    <a:pt x="0" y="287"/>
                  </a:cubicBezTo>
                  <a:lnTo>
                    <a:pt x="0" y="287"/>
                  </a:lnTo>
                  <a:cubicBezTo>
                    <a:pt x="288" y="837"/>
                    <a:pt x="525" y="1412"/>
                    <a:pt x="713" y="1875"/>
                  </a:cubicBezTo>
                  <a:cubicBezTo>
                    <a:pt x="713" y="1862"/>
                    <a:pt x="725" y="1862"/>
                    <a:pt x="725" y="1862"/>
                  </a:cubicBezTo>
                  <a:lnTo>
                    <a:pt x="738" y="1862"/>
                  </a:lnTo>
                  <a:cubicBezTo>
                    <a:pt x="763" y="1850"/>
                    <a:pt x="788" y="1837"/>
                    <a:pt x="800" y="1825"/>
                  </a:cubicBezTo>
                  <a:lnTo>
                    <a:pt x="913" y="1825"/>
                  </a:lnTo>
                  <a:cubicBezTo>
                    <a:pt x="938" y="1800"/>
                    <a:pt x="975" y="1787"/>
                    <a:pt x="975" y="1775"/>
                  </a:cubicBezTo>
                  <a:cubicBezTo>
                    <a:pt x="1000" y="1762"/>
                    <a:pt x="1037" y="1750"/>
                    <a:pt x="1062" y="1737"/>
                  </a:cubicBezTo>
                  <a:cubicBezTo>
                    <a:pt x="1075" y="1725"/>
                    <a:pt x="1087" y="1725"/>
                    <a:pt x="1100" y="1712"/>
                  </a:cubicBezTo>
                  <a:cubicBezTo>
                    <a:pt x="888" y="1087"/>
                    <a:pt x="525" y="512"/>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0" name="Google Shape;6150;p16"/>
            <p:cNvSpPr/>
            <p:nvPr/>
          </p:nvSpPr>
          <p:spPr>
            <a:xfrm>
              <a:off x="6501400" y="1726525"/>
              <a:ext cx="14400" cy="27075"/>
            </a:xfrm>
            <a:custGeom>
              <a:avLst/>
              <a:gdLst/>
              <a:ahLst/>
              <a:cxnLst/>
              <a:rect l="l" t="t" r="r" b="b"/>
              <a:pathLst>
                <a:path w="576" h="1083" extrusionOk="0">
                  <a:moveTo>
                    <a:pt x="1" y="0"/>
                  </a:moveTo>
                  <a:cubicBezTo>
                    <a:pt x="201" y="338"/>
                    <a:pt x="288" y="675"/>
                    <a:pt x="451" y="1038"/>
                  </a:cubicBezTo>
                  <a:cubicBezTo>
                    <a:pt x="457" y="1067"/>
                    <a:pt x="483" y="1083"/>
                    <a:pt x="509" y="1083"/>
                  </a:cubicBezTo>
                  <a:cubicBezTo>
                    <a:pt x="539" y="1083"/>
                    <a:pt x="569" y="1064"/>
                    <a:pt x="576" y="1025"/>
                  </a:cubicBezTo>
                  <a:cubicBezTo>
                    <a:pt x="451" y="663"/>
                    <a:pt x="263" y="3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1" name="Google Shape;6151;p16"/>
            <p:cNvSpPr/>
            <p:nvPr/>
          </p:nvSpPr>
          <p:spPr>
            <a:xfrm>
              <a:off x="6512650" y="1752450"/>
              <a:ext cx="25" cy="25"/>
            </a:xfrm>
            <a:custGeom>
              <a:avLst/>
              <a:gdLst/>
              <a:ahLst/>
              <a:cxnLst/>
              <a:rect l="l" t="t" r="r" b="b"/>
              <a:pathLst>
                <a:path w="1" h="1" extrusionOk="0">
                  <a:moveTo>
                    <a:pt x="1" y="1"/>
                  </a:move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2" name="Google Shape;6152;p16"/>
            <p:cNvSpPr/>
            <p:nvPr/>
          </p:nvSpPr>
          <p:spPr>
            <a:xfrm>
              <a:off x="6512650" y="1752450"/>
              <a:ext cx="25" cy="350"/>
            </a:xfrm>
            <a:custGeom>
              <a:avLst/>
              <a:gdLst/>
              <a:ahLst/>
              <a:cxnLst/>
              <a:rect l="l" t="t" r="r" b="b"/>
              <a:pathLst>
                <a:path w="1" h="14" extrusionOk="0">
                  <a:moveTo>
                    <a:pt x="1" y="1"/>
                  </a:moveTo>
                  <a:cubicBezTo>
                    <a:pt x="1" y="1"/>
                    <a:pt x="1" y="1"/>
                    <a:pt x="1" y="1"/>
                  </a:cubicBezTo>
                  <a:cubicBezTo>
                    <a:pt x="1" y="13"/>
                    <a:pt x="1" y="13"/>
                    <a:pt x="1" y="13"/>
                  </a:cubicBez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3" name="Google Shape;6153;p16"/>
            <p:cNvSpPr/>
            <p:nvPr/>
          </p:nvSpPr>
          <p:spPr>
            <a:xfrm>
              <a:off x="6647625" y="1772450"/>
              <a:ext cx="70300" cy="24700"/>
            </a:xfrm>
            <a:custGeom>
              <a:avLst/>
              <a:gdLst/>
              <a:ahLst/>
              <a:cxnLst/>
              <a:rect l="l" t="t" r="r" b="b"/>
              <a:pathLst>
                <a:path w="2812" h="988" extrusionOk="0">
                  <a:moveTo>
                    <a:pt x="0" y="0"/>
                  </a:moveTo>
                  <a:lnTo>
                    <a:pt x="0" y="0"/>
                  </a:lnTo>
                  <a:cubicBezTo>
                    <a:pt x="563" y="113"/>
                    <a:pt x="1125" y="188"/>
                    <a:pt x="1650" y="388"/>
                  </a:cubicBezTo>
                  <a:cubicBezTo>
                    <a:pt x="1875" y="475"/>
                    <a:pt x="2462" y="788"/>
                    <a:pt x="2812" y="988"/>
                  </a:cubicBezTo>
                  <a:cubicBezTo>
                    <a:pt x="2550" y="725"/>
                    <a:pt x="2112" y="363"/>
                    <a:pt x="1700" y="213"/>
                  </a:cubicBezTo>
                  <a:cubicBezTo>
                    <a:pt x="1150" y="13"/>
                    <a:pt x="575" y="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4" name="Google Shape;6154;p16"/>
            <p:cNvSpPr/>
            <p:nvPr/>
          </p:nvSpPr>
          <p:spPr>
            <a:xfrm>
              <a:off x="6670425" y="1768375"/>
              <a:ext cx="36900" cy="14100"/>
            </a:xfrm>
            <a:custGeom>
              <a:avLst/>
              <a:gdLst/>
              <a:ahLst/>
              <a:cxnLst/>
              <a:rect l="l" t="t" r="r" b="b"/>
              <a:pathLst>
                <a:path w="1476" h="564" extrusionOk="0">
                  <a:moveTo>
                    <a:pt x="0" y="1"/>
                  </a:moveTo>
                  <a:lnTo>
                    <a:pt x="0" y="1"/>
                  </a:lnTo>
                  <a:cubicBezTo>
                    <a:pt x="675" y="213"/>
                    <a:pt x="888" y="313"/>
                    <a:pt x="1475" y="563"/>
                  </a:cubicBezTo>
                  <a:cubicBezTo>
                    <a:pt x="1250" y="288"/>
                    <a:pt x="500"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5" name="Google Shape;6155;p16"/>
            <p:cNvSpPr/>
            <p:nvPr/>
          </p:nvSpPr>
          <p:spPr>
            <a:xfrm>
              <a:off x="6680100" y="1765175"/>
              <a:ext cx="19100" cy="5100"/>
            </a:xfrm>
            <a:custGeom>
              <a:avLst/>
              <a:gdLst/>
              <a:ahLst/>
              <a:cxnLst/>
              <a:rect l="l" t="t" r="r" b="b"/>
              <a:pathLst>
                <a:path w="764" h="204" extrusionOk="0">
                  <a:moveTo>
                    <a:pt x="77" y="0"/>
                  </a:moveTo>
                  <a:cubicBezTo>
                    <a:pt x="51" y="0"/>
                    <a:pt x="26" y="2"/>
                    <a:pt x="1" y="4"/>
                  </a:cubicBezTo>
                  <a:cubicBezTo>
                    <a:pt x="263" y="41"/>
                    <a:pt x="501" y="166"/>
                    <a:pt x="763" y="204"/>
                  </a:cubicBezTo>
                  <a:cubicBezTo>
                    <a:pt x="571" y="102"/>
                    <a:pt x="318" y="0"/>
                    <a:pt x="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6" name="Google Shape;6156;p16"/>
            <p:cNvSpPr/>
            <p:nvPr/>
          </p:nvSpPr>
          <p:spPr>
            <a:xfrm>
              <a:off x="6571075" y="1693400"/>
              <a:ext cx="116875" cy="27675"/>
            </a:xfrm>
            <a:custGeom>
              <a:avLst/>
              <a:gdLst/>
              <a:ahLst/>
              <a:cxnLst/>
              <a:rect l="l" t="t" r="r" b="b"/>
              <a:pathLst>
                <a:path w="4675" h="1107" extrusionOk="0">
                  <a:moveTo>
                    <a:pt x="1" y="1"/>
                  </a:moveTo>
                  <a:lnTo>
                    <a:pt x="1" y="1"/>
                  </a:lnTo>
                  <a:cubicBezTo>
                    <a:pt x="1297" y="500"/>
                    <a:pt x="2643" y="1106"/>
                    <a:pt x="4108" y="1106"/>
                  </a:cubicBezTo>
                  <a:cubicBezTo>
                    <a:pt x="4295" y="1106"/>
                    <a:pt x="4484" y="1097"/>
                    <a:pt x="4674" y="1075"/>
                  </a:cubicBezTo>
                  <a:cubicBezTo>
                    <a:pt x="4024" y="1038"/>
                    <a:pt x="3362" y="850"/>
                    <a:pt x="2725" y="676"/>
                  </a:cubicBezTo>
                  <a:cubicBezTo>
                    <a:pt x="1825" y="438"/>
                    <a:pt x="913"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7" name="Google Shape;6157;p16"/>
            <p:cNvSpPr/>
            <p:nvPr/>
          </p:nvSpPr>
          <p:spPr>
            <a:xfrm>
              <a:off x="6591375" y="1709025"/>
              <a:ext cx="85325" cy="18250"/>
            </a:xfrm>
            <a:custGeom>
              <a:avLst/>
              <a:gdLst/>
              <a:ahLst/>
              <a:cxnLst/>
              <a:rect l="l" t="t" r="r" b="b"/>
              <a:pathLst>
                <a:path w="3413" h="730" extrusionOk="0">
                  <a:moveTo>
                    <a:pt x="1" y="1"/>
                  </a:moveTo>
                  <a:lnTo>
                    <a:pt x="1" y="1"/>
                  </a:lnTo>
                  <a:cubicBezTo>
                    <a:pt x="1020" y="387"/>
                    <a:pt x="2095" y="730"/>
                    <a:pt x="3193" y="730"/>
                  </a:cubicBezTo>
                  <a:cubicBezTo>
                    <a:pt x="3266" y="730"/>
                    <a:pt x="3339" y="728"/>
                    <a:pt x="3412" y="725"/>
                  </a:cubicBezTo>
                  <a:cubicBezTo>
                    <a:pt x="2313" y="450"/>
                    <a:pt x="1138"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8" name="Google Shape;6158;p16"/>
            <p:cNvSpPr/>
            <p:nvPr/>
          </p:nvSpPr>
          <p:spPr>
            <a:xfrm>
              <a:off x="6616375" y="1725250"/>
              <a:ext cx="54375" cy="8525"/>
            </a:xfrm>
            <a:custGeom>
              <a:avLst/>
              <a:gdLst/>
              <a:ahLst/>
              <a:cxnLst/>
              <a:rect l="l" t="t" r="r" b="b"/>
              <a:pathLst>
                <a:path w="2175" h="341" extrusionOk="0">
                  <a:moveTo>
                    <a:pt x="81" y="1"/>
                  </a:moveTo>
                  <a:cubicBezTo>
                    <a:pt x="54" y="1"/>
                    <a:pt x="27" y="1"/>
                    <a:pt x="1" y="1"/>
                  </a:cubicBezTo>
                  <a:cubicBezTo>
                    <a:pt x="688" y="132"/>
                    <a:pt x="1364" y="341"/>
                    <a:pt x="2061" y="341"/>
                  </a:cubicBezTo>
                  <a:cubicBezTo>
                    <a:pt x="2099" y="341"/>
                    <a:pt x="2137" y="340"/>
                    <a:pt x="2175" y="339"/>
                  </a:cubicBezTo>
                  <a:cubicBezTo>
                    <a:pt x="1501" y="158"/>
                    <a:pt x="791"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9" name="Google Shape;6159;p16"/>
            <p:cNvSpPr/>
            <p:nvPr/>
          </p:nvSpPr>
          <p:spPr>
            <a:xfrm>
              <a:off x="6628875" y="1735275"/>
              <a:ext cx="14075" cy="3150"/>
            </a:xfrm>
            <a:custGeom>
              <a:avLst/>
              <a:gdLst/>
              <a:ahLst/>
              <a:cxnLst/>
              <a:rect l="l" t="t" r="r" b="b"/>
              <a:pathLst>
                <a:path w="563" h="126" extrusionOk="0">
                  <a:moveTo>
                    <a:pt x="0" y="0"/>
                  </a:moveTo>
                  <a:lnTo>
                    <a:pt x="0" y="0"/>
                  </a:lnTo>
                  <a:cubicBezTo>
                    <a:pt x="188" y="63"/>
                    <a:pt x="375" y="113"/>
                    <a:pt x="563" y="125"/>
                  </a:cubicBezTo>
                  <a:cubicBezTo>
                    <a:pt x="400" y="63"/>
                    <a:pt x="188"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0" name="Google Shape;6160;p16"/>
            <p:cNvSpPr/>
            <p:nvPr/>
          </p:nvSpPr>
          <p:spPr>
            <a:xfrm>
              <a:off x="6515775" y="1620925"/>
              <a:ext cx="49700" cy="53750"/>
            </a:xfrm>
            <a:custGeom>
              <a:avLst/>
              <a:gdLst/>
              <a:ahLst/>
              <a:cxnLst/>
              <a:rect l="l" t="t" r="r" b="b"/>
              <a:pathLst>
                <a:path w="1988" h="2150" extrusionOk="0">
                  <a:moveTo>
                    <a:pt x="1" y="0"/>
                  </a:moveTo>
                  <a:lnTo>
                    <a:pt x="1" y="0"/>
                  </a:lnTo>
                  <a:cubicBezTo>
                    <a:pt x="101" y="1063"/>
                    <a:pt x="600" y="1788"/>
                    <a:pt x="1663" y="2075"/>
                  </a:cubicBezTo>
                  <a:cubicBezTo>
                    <a:pt x="1775" y="2100"/>
                    <a:pt x="1875" y="2125"/>
                    <a:pt x="1988" y="2150"/>
                  </a:cubicBezTo>
                  <a:cubicBezTo>
                    <a:pt x="1838" y="2075"/>
                    <a:pt x="1675" y="2000"/>
                    <a:pt x="1525" y="1912"/>
                  </a:cubicBezTo>
                  <a:cubicBezTo>
                    <a:pt x="1113" y="1675"/>
                    <a:pt x="813" y="1488"/>
                    <a:pt x="513" y="1113"/>
                  </a:cubicBezTo>
                  <a:cubicBezTo>
                    <a:pt x="313" y="875"/>
                    <a:pt x="88" y="3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1" name="Google Shape;6161;p16"/>
            <p:cNvSpPr/>
            <p:nvPr/>
          </p:nvSpPr>
          <p:spPr>
            <a:xfrm>
              <a:off x="6512650" y="1639350"/>
              <a:ext cx="40950" cy="36575"/>
            </a:xfrm>
            <a:custGeom>
              <a:avLst/>
              <a:gdLst/>
              <a:ahLst/>
              <a:cxnLst/>
              <a:rect l="l" t="t" r="r" b="b"/>
              <a:pathLst>
                <a:path w="1638" h="1463" extrusionOk="0">
                  <a:moveTo>
                    <a:pt x="1" y="1"/>
                  </a:moveTo>
                  <a:cubicBezTo>
                    <a:pt x="1" y="1"/>
                    <a:pt x="1" y="7"/>
                    <a:pt x="5" y="11"/>
                  </a:cubicBezTo>
                  <a:lnTo>
                    <a:pt x="5" y="11"/>
                  </a:lnTo>
                  <a:cubicBezTo>
                    <a:pt x="4" y="8"/>
                    <a:pt x="2" y="4"/>
                    <a:pt x="1" y="1"/>
                  </a:cubicBezTo>
                  <a:close/>
                  <a:moveTo>
                    <a:pt x="5" y="11"/>
                  </a:moveTo>
                  <a:cubicBezTo>
                    <a:pt x="13" y="29"/>
                    <a:pt x="13" y="40"/>
                    <a:pt x="13" y="51"/>
                  </a:cubicBezTo>
                  <a:cubicBezTo>
                    <a:pt x="263" y="763"/>
                    <a:pt x="938" y="1250"/>
                    <a:pt x="1638" y="1463"/>
                  </a:cubicBezTo>
                  <a:cubicBezTo>
                    <a:pt x="1063" y="1163"/>
                    <a:pt x="538" y="663"/>
                    <a:pt x="138" y="188"/>
                  </a:cubicBezTo>
                  <a:cubicBezTo>
                    <a:pt x="113" y="163"/>
                    <a:pt x="38" y="63"/>
                    <a:pt x="13" y="13"/>
                  </a:cubicBezTo>
                  <a:cubicBezTo>
                    <a:pt x="10" y="13"/>
                    <a:pt x="7" y="12"/>
                    <a:pt x="5"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2" name="Google Shape;6162;p16"/>
            <p:cNvSpPr/>
            <p:nvPr/>
          </p:nvSpPr>
          <p:spPr>
            <a:xfrm>
              <a:off x="6517975" y="1654975"/>
              <a:ext cx="18750" cy="16575"/>
            </a:xfrm>
            <a:custGeom>
              <a:avLst/>
              <a:gdLst/>
              <a:ahLst/>
              <a:cxnLst/>
              <a:rect l="l" t="t" r="r" b="b"/>
              <a:pathLst>
                <a:path w="750" h="663" extrusionOk="0">
                  <a:moveTo>
                    <a:pt x="0" y="1"/>
                  </a:moveTo>
                  <a:lnTo>
                    <a:pt x="0" y="1"/>
                  </a:lnTo>
                  <a:cubicBezTo>
                    <a:pt x="163" y="288"/>
                    <a:pt x="450" y="513"/>
                    <a:pt x="750" y="663"/>
                  </a:cubicBezTo>
                  <a:cubicBezTo>
                    <a:pt x="487" y="451"/>
                    <a:pt x="250"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3" name="Google Shape;6163;p16"/>
            <p:cNvSpPr/>
            <p:nvPr/>
          </p:nvSpPr>
          <p:spPr>
            <a:xfrm>
              <a:off x="6638250" y="2132050"/>
              <a:ext cx="650" cy="325"/>
            </a:xfrm>
            <a:custGeom>
              <a:avLst/>
              <a:gdLst/>
              <a:ahLst/>
              <a:cxnLst/>
              <a:rect l="l" t="t" r="r" b="b"/>
              <a:pathLst>
                <a:path w="26" h="13" extrusionOk="0">
                  <a:moveTo>
                    <a:pt x="25" y="0"/>
                  </a:moveTo>
                  <a:cubicBezTo>
                    <a:pt x="15" y="0"/>
                    <a:pt x="13" y="0"/>
                    <a:pt x="13" y="6"/>
                  </a:cubicBezTo>
                  <a:lnTo>
                    <a:pt x="13" y="6"/>
                  </a:lnTo>
                  <a:cubicBezTo>
                    <a:pt x="19" y="3"/>
                    <a:pt x="25" y="0"/>
                    <a:pt x="25" y="0"/>
                  </a:cubicBezTo>
                  <a:close/>
                  <a:moveTo>
                    <a:pt x="13" y="6"/>
                  </a:moveTo>
                  <a:cubicBezTo>
                    <a:pt x="7" y="9"/>
                    <a:pt x="0" y="13"/>
                    <a:pt x="0" y="13"/>
                  </a:cubicBezTo>
                  <a:lnTo>
                    <a:pt x="13" y="13"/>
                  </a:lnTo>
                  <a:cubicBezTo>
                    <a:pt x="13" y="10"/>
                    <a:pt x="13" y="8"/>
                    <a:pt x="13" y="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4" name="Google Shape;6164;p16"/>
            <p:cNvSpPr/>
            <p:nvPr/>
          </p:nvSpPr>
          <p:spPr>
            <a:xfrm>
              <a:off x="6638250" y="2132350"/>
              <a:ext cx="325" cy="25"/>
            </a:xfrm>
            <a:custGeom>
              <a:avLst/>
              <a:gdLst/>
              <a:ahLst/>
              <a:cxnLst/>
              <a:rect l="l" t="t" r="r" b="b"/>
              <a:pathLst>
                <a:path w="13" h="1" extrusionOk="0">
                  <a:moveTo>
                    <a:pt x="0" y="1"/>
                  </a:moveTo>
                  <a:lnTo>
                    <a:pt x="0" y="1"/>
                  </a:lnTo>
                  <a:cubicBezTo>
                    <a:pt x="0" y="1"/>
                    <a:pt x="13"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5" name="Google Shape;6165;p16"/>
            <p:cNvSpPr/>
            <p:nvPr/>
          </p:nvSpPr>
          <p:spPr>
            <a:xfrm>
              <a:off x="6637925" y="2132350"/>
              <a:ext cx="350" cy="25"/>
            </a:xfrm>
            <a:custGeom>
              <a:avLst/>
              <a:gdLst/>
              <a:ahLst/>
              <a:cxnLst/>
              <a:rect l="l" t="t" r="r" b="b"/>
              <a:pathLst>
                <a:path w="14" h="1" extrusionOk="0">
                  <a:moveTo>
                    <a:pt x="1" y="1"/>
                  </a:moveTo>
                  <a:cubicBezTo>
                    <a:pt x="1" y="1"/>
                    <a:pt x="13" y="1"/>
                    <a:pt x="13" y="1"/>
                  </a:cubicBezTo>
                  <a:cubicBezTo>
                    <a:pt x="13" y="1"/>
                    <a:pt x="13" y="1"/>
                    <a:pt x="13" y="1"/>
                  </a:cubicBez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6" name="Google Shape;6166;p16"/>
            <p:cNvSpPr/>
            <p:nvPr/>
          </p:nvSpPr>
          <p:spPr>
            <a:xfrm>
              <a:off x="6579500" y="2104225"/>
              <a:ext cx="80950" cy="36175"/>
            </a:xfrm>
            <a:custGeom>
              <a:avLst/>
              <a:gdLst/>
              <a:ahLst/>
              <a:cxnLst/>
              <a:rect l="l" t="t" r="r" b="b"/>
              <a:pathLst>
                <a:path w="3238" h="1447" extrusionOk="0">
                  <a:moveTo>
                    <a:pt x="1" y="1"/>
                  </a:moveTo>
                  <a:cubicBezTo>
                    <a:pt x="176" y="338"/>
                    <a:pt x="276" y="713"/>
                    <a:pt x="526" y="1013"/>
                  </a:cubicBezTo>
                  <a:cubicBezTo>
                    <a:pt x="676" y="1201"/>
                    <a:pt x="876" y="1338"/>
                    <a:pt x="1101" y="1413"/>
                  </a:cubicBezTo>
                  <a:cubicBezTo>
                    <a:pt x="1185" y="1436"/>
                    <a:pt x="1281" y="1446"/>
                    <a:pt x="1378" y="1446"/>
                  </a:cubicBezTo>
                  <a:cubicBezTo>
                    <a:pt x="1598" y="1446"/>
                    <a:pt x="1822" y="1395"/>
                    <a:pt x="1925" y="1325"/>
                  </a:cubicBezTo>
                  <a:cubicBezTo>
                    <a:pt x="1975" y="1275"/>
                    <a:pt x="1963" y="1188"/>
                    <a:pt x="1900" y="1151"/>
                  </a:cubicBezTo>
                  <a:cubicBezTo>
                    <a:pt x="2050" y="1151"/>
                    <a:pt x="2213" y="1138"/>
                    <a:pt x="2363" y="1126"/>
                  </a:cubicBezTo>
                  <a:cubicBezTo>
                    <a:pt x="2463" y="1113"/>
                    <a:pt x="2500" y="963"/>
                    <a:pt x="2425" y="901"/>
                  </a:cubicBezTo>
                  <a:cubicBezTo>
                    <a:pt x="2725" y="851"/>
                    <a:pt x="3075" y="713"/>
                    <a:pt x="3213" y="576"/>
                  </a:cubicBezTo>
                  <a:cubicBezTo>
                    <a:pt x="3238" y="538"/>
                    <a:pt x="3225" y="463"/>
                    <a:pt x="3175" y="438"/>
                  </a:cubicBezTo>
                  <a:cubicBezTo>
                    <a:pt x="3164" y="422"/>
                    <a:pt x="3145" y="418"/>
                    <a:pt x="3124" y="418"/>
                  </a:cubicBezTo>
                  <a:cubicBezTo>
                    <a:pt x="3097" y="418"/>
                    <a:pt x="3070" y="426"/>
                    <a:pt x="3063" y="426"/>
                  </a:cubicBezTo>
                  <a:lnTo>
                    <a:pt x="3075" y="426"/>
                  </a:lnTo>
                  <a:cubicBezTo>
                    <a:pt x="3000" y="451"/>
                    <a:pt x="3013" y="438"/>
                    <a:pt x="2900" y="488"/>
                  </a:cubicBezTo>
                  <a:cubicBezTo>
                    <a:pt x="2634" y="636"/>
                    <a:pt x="2306" y="724"/>
                    <a:pt x="1972" y="724"/>
                  </a:cubicBezTo>
                  <a:cubicBezTo>
                    <a:pt x="1570" y="724"/>
                    <a:pt x="1159" y="596"/>
                    <a:pt x="838" y="288"/>
                  </a:cubicBezTo>
                  <a:lnTo>
                    <a:pt x="838" y="288"/>
                  </a:lnTo>
                  <a:cubicBezTo>
                    <a:pt x="1126" y="638"/>
                    <a:pt x="1563" y="851"/>
                    <a:pt x="2013" y="901"/>
                  </a:cubicBezTo>
                  <a:cubicBezTo>
                    <a:pt x="1919" y="909"/>
                    <a:pt x="1826" y="914"/>
                    <a:pt x="1733" y="914"/>
                  </a:cubicBezTo>
                  <a:cubicBezTo>
                    <a:pt x="1157" y="914"/>
                    <a:pt x="615" y="728"/>
                    <a:pt x="313" y="126"/>
                  </a:cubicBezTo>
                  <a:lnTo>
                    <a:pt x="313" y="126"/>
                  </a:lnTo>
                  <a:cubicBezTo>
                    <a:pt x="526" y="763"/>
                    <a:pt x="1126" y="1076"/>
                    <a:pt x="1763" y="1138"/>
                  </a:cubicBezTo>
                  <a:cubicBezTo>
                    <a:pt x="1701" y="1151"/>
                    <a:pt x="1613" y="1176"/>
                    <a:pt x="1538" y="1176"/>
                  </a:cubicBezTo>
                  <a:cubicBezTo>
                    <a:pt x="1538" y="1183"/>
                    <a:pt x="1400" y="1195"/>
                    <a:pt x="1283" y="1195"/>
                  </a:cubicBezTo>
                  <a:cubicBezTo>
                    <a:pt x="1207" y="1195"/>
                    <a:pt x="1140" y="1190"/>
                    <a:pt x="1126" y="1176"/>
                  </a:cubicBezTo>
                  <a:cubicBezTo>
                    <a:pt x="913" y="1113"/>
                    <a:pt x="726" y="1013"/>
                    <a:pt x="551" y="826"/>
                  </a:cubicBezTo>
                  <a:cubicBezTo>
                    <a:pt x="338" y="601"/>
                    <a:pt x="176" y="2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7" name="Google Shape;6167;p16"/>
            <p:cNvSpPr/>
            <p:nvPr/>
          </p:nvSpPr>
          <p:spPr>
            <a:xfrm>
              <a:off x="6632925" y="2109025"/>
              <a:ext cx="27650" cy="10850"/>
            </a:xfrm>
            <a:custGeom>
              <a:avLst/>
              <a:gdLst/>
              <a:ahLst/>
              <a:cxnLst/>
              <a:rect l="l" t="t" r="r" b="b"/>
              <a:pathLst>
                <a:path w="1106" h="434" extrusionOk="0">
                  <a:moveTo>
                    <a:pt x="1024" y="1"/>
                  </a:moveTo>
                  <a:cubicBezTo>
                    <a:pt x="1007" y="1"/>
                    <a:pt x="990" y="7"/>
                    <a:pt x="976" y="21"/>
                  </a:cubicBezTo>
                  <a:cubicBezTo>
                    <a:pt x="763" y="196"/>
                    <a:pt x="338" y="321"/>
                    <a:pt x="1" y="434"/>
                  </a:cubicBezTo>
                  <a:cubicBezTo>
                    <a:pt x="326" y="384"/>
                    <a:pt x="676" y="346"/>
                    <a:pt x="976" y="184"/>
                  </a:cubicBezTo>
                  <a:cubicBezTo>
                    <a:pt x="1026" y="159"/>
                    <a:pt x="1076" y="134"/>
                    <a:pt x="1088" y="84"/>
                  </a:cubicBezTo>
                  <a:cubicBezTo>
                    <a:pt x="1106" y="39"/>
                    <a:pt x="1066" y="1"/>
                    <a:pt x="10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8" name="Google Shape;6168;p16"/>
            <p:cNvSpPr/>
            <p:nvPr/>
          </p:nvSpPr>
          <p:spPr>
            <a:xfrm>
              <a:off x="6562650" y="2098600"/>
              <a:ext cx="35950" cy="52500"/>
            </a:xfrm>
            <a:custGeom>
              <a:avLst/>
              <a:gdLst/>
              <a:ahLst/>
              <a:cxnLst/>
              <a:rect l="l" t="t" r="r" b="b"/>
              <a:pathLst>
                <a:path w="1438" h="2100" extrusionOk="0">
                  <a:moveTo>
                    <a:pt x="38" y="1"/>
                  </a:moveTo>
                  <a:lnTo>
                    <a:pt x="38" y="1"/>
                  </a:lnTo>
                  <a:cubicBezTo>
                    <a:pt x="113" y="351"/>
                    <a:pt x="225" y="701"/>
                    <a:pt x="363" y="1038"/>
                  </a:cubicBezTo>
                  <a:cubicBezTo>
                    <a:pt x="438" y="1276"/>
                    <a:pt x="537" y="1513"/>
                    <a:pt x="700" y="1700"/>
                  </a:cubicBezTo>
                  <a:cubicBezTo>
                    <a:pt x="725" y="1713"/>
                    <a:pt x="750" y="1725"/>
                    <a:pt x="762" y="1750"/>
                  </a:cubicBezTo>
                  <a:cubicBezTo>
                    <a:pt x="750" y="1738"/>
                    <a:pt x="737" y="1725"/>
                    <a:pt x="725" y="1725"/>
                  </a:cubicBezTo>
                  <a:cubicBezTo>
                    <a:pt x="612" y="1638"/>
                    <a:pt x="500" y="1488"/>
                    <a:pt x="463" y="1438"/>
                  </a:cubicBezTo>
                  <a:cubicBezTo>
                    <a:pt x="238" y="1151"/>
                    <a:pt x="88" y="851"/>
                    <a:pt x="0" y="501"/>
                  </a:cubicBezTo>
                  <a:lnTo>
                    <a:pt x="0" y="501"/>
                  </a:lnTo>
                  <a:cubicBezTo>
                    <a:pt x="50" y="901"/>
                    <a:pt x="200" y="1288"/>
                    <a:pt x="450" y="1613"/>
                  </a:cubicBezTo>
                  <a:cubicBezTo>
                    <a:pt x="587" y="1813"/>
                    <a:pt x="775" y="1963"/>
                    <a:pt x="1000" y="2038"/>
                  </a:cubicBezTo>
                  <a:cubicBezTo>
                    <a:pt x="1058" y="2057"/>
                    <a:pt x="1132" y="2100"/>
                    <a:pt x="1197" y="2100"/>
                  </a:cubicBezTo>
                  <a:cubicBezTo>
                    <a:pt x="1215" y="2100"/>
                    <a:pt x="1233" y="2096"/>
                    <a:pt x="1250" y="2088"/>
                  </a:cubicBezTo>
                  <a:cubicBezTo>
                    <a:pt x="1275" y="2063"/>
                    <a:pt x="1287" y="2050"/>
                    <a:pt x="1287" y="2038"/>
                  </a:cubicBezTo>
                  <a:cubicBezTo>
                    <a:pt x="1287" y="2025"/>
                    <a:pt x="1300" y="2025"/>
                    <a:pt x="1312" y="2025"/>
                  </a:cubicBezTo>
                  <a:cubicBezTo>
                    <a:pt x="1437" y="1925"/>
                    <a:pt x="1300" y="1813"/>
                    <a:pt x="1250" y="1813"/>
                  </a:cubicBezTo>
                  <a:cubicBezTo>
                    <a:pt x="987" y="1713"/>
                    <a:pt x="725" y="1475"/>
                    <a:pt x="562" y="1163"/>
                  </a:cubicBezTo>
                  <a:cubicBezTo>
                    <a:pt x="350" y="776"/>
                    <a:pt x="175" y="4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9" name="Google Shape;6169;p16"/>
            <p:cNvSpPr/>
            <p:nvPr/>
          </p:nvSpPr>
          <p:spPr>
            <a:xfrm>
              <a:off x="6623550" y="2018350"/>
              <a:ext cx="38775" cy="54050"/>
            </a:xfrm>
            <a:custGeom>
              <a:avLst/>
              <a:gdLst/>
              <a:ahLst/>
              <a:cxnLst/>
              <a:rect l="l" t="t" r="r" b="b"/>
              <a:pathLst>
                <a:path w="1551" h="2162" extrusionOk="0">
                  <a:moveTo>
                    <a:pt x="1436" y="1"/>
                  </a:moveTo>
                  <a:cubicBezTo>
                    <a:pt x="1406" y="1"/>
                    <a:pt x="1376" y="12"/>
                    <a:pt x="1351" y="37"/>
                  </a:cubicBezTo>
                  <a:cubicBezTo>
                    <a:pt x="1288" y="124"/>
                    <a:pt x="1338" y="112"/>
                    <a:pt x="1301" y="224"/>
                  </a:cubicBezTo>
                  <a:cubicBezTo>
                    <a:pt x="1188" y="562"/>
                    <a:pt x="763" y="874"/>
                    <a:pt x="413" y="1211"/>
                  </a:cubicBezTo>
                  <a:cubicBezTo>
                    <a:pt x="188" y="1486"/>
                    <a:pt x="51" y="1824"/>
                    <a:pt x="1" y="2161"/>
                  </a:cubicBezTo>
                  <a:cubicBezTo>
                    <a:pt x="88" y="1824"/>
                    <a:pt x="338" y="1449"/>
                    <a:pt x="526" y="1286"/>
                  </a:cubicBezTo>
                  <a:cubicBezTo>
                    <a:pt x="901" y="1024"/>
                    <a:pt x="1338" y="787"/>
                    <a:pt x="1513" y="337"/>
                  </a:cubicBezTo>
                  <a:cubicBezTo>
                    <a:pt x="1538" y="262"/>
                    <a:pt x="1551" y="187"/>
                    <a:pt x="1551" y="112"/>
                  </a:cubicBezTo>
                  <a:cubicBezTo>
                    <a:pt x="1551" y="45"/>
                    <a:pt x="1495" y="1"/>
                    <a:pt x="14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0" name="Google Shape;6170;p16"/>
            <p:cNvSpPr/>
            <p:nvPr/>
          </p:nvSpPr>
          <p:spPr>
            <a:xfrm>
              <a:off x="6624800" y="2006400"/>
              <a:ext cx="32850" cy="50675"/>
            </a:xfrm>
            <a:custGeom>
              <a:avLst/>
              <a:gdLst/>
              <a:ahLst/>
              <a:cxnLst/>
              <a:rect l="l" t="t" r="r" b="b"/>
              <a:pathLst>
                <a:path w="1314" h="2027" extrusionOk="0">
                  <a:moveTo>
                    <a:pt x="1178" y="1"/>
                  </a:moveTo>
                  <a:cubicBezTo>
                    <a:pt x="1129" y="1"/>
                    <a:pt x="1082" y="29"/>
                    <a:pt x="1076" y="90"/>
                  </a:cubicBezTo>
                  <a:cubicBezTo>
                    <a:pt x="1076" y="102"/>
                    <a:pt x="1076" y="102"/>
                    <a:pt x="1076" y="115"/>
                  </a:cubicBezTo>
                  <a:cubicBezTo>
                    <a:pt x="1076" y="117"/>
                    <a:pt x="1076" y="121"/>
                    <a:pt x="1076" y="127"/>
                  </a:cubicBezTo>
                  <a:cubicBezTo>
                    <a:pt x="1076" y="127"/>
                    <a:pt x="1076" y="140"/>
                    <a:pt x="1076" y="140"/>
                  </a:cubicBezTo>
                  <a:cubicBezTo>
                    <a:pt x="1076" y="240"/>
                    <a:pt x="1076" y="252"/>
                    <a:pt x="1051" y="377"/>
                  </a:cubicBezTo>
                  <a:cubicBezTo>
                    <a:pt x="988" y="577"/>
                    <a:pt x="988" y="615"/>
                    <a:pt x="838" y="852"/>
                  </a:cubicBezTo>
                  <a:cubicBezTo>
                    <a:pt x="613" y="1115"/>
                    <a:pt x="76" y="1552"/>
                    <a:pt x="1" y="2027"/>
                  </a:cubicBezTo>
                  <a:cubicBezTo>
                    <a:pt x="101" y="1714"/>
                    <a:pt x="363" y="1452"/>
                    <a:pt x="601" y="1290"/>
                  </a:cubicBezTo>
                  <a:cubicBezTo>
                    <a:pt x="913" y="1090"/>
                    <a:pt x="1188" y="815"/>
                    <a:pt x="1276" y="440"/>
                  </a:cubicBezTo>
                  <a:cubicBezTo>
                    <a:pt x="1313" y="315"/>
                    <a:pt x="1313" y="190"/>
                    <a:pt x="1288" y="140"/>
                  </a:cubicBezTo>
                  <a:cubicBezTo>
                    <a:pt x="1288" y="127"/>
                    <a:pt x="1288" y="102"/>
                    <a:pt x="1276" y="90"/>
                  </a:cubicBezTo>
                  <a:lnTo>
                    <a:pt x="1288" y="90"/>
                  </a:lnTo>
                  <a:cubicBezTo>
                    <a:pt x="1282" y="32"/>
                    <a:pt x="1229" y="1"/>
                    <a:pt x="1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1" name="Google Shape;6171;p16"/>
            <p:cNvSpPr/>
            <p:nvPr/>
          </p:nvSpPr>
          <p:spPr>
            <a:xfrm>
              <a:off x="6703225" y="1941475"/>
              <a:ext cx="67500" cy="10500"/>
            </a:xfrm>
            <a:custGeom>
              <a:avLst/>
              <a:gdLst/>
              <a:ahLst/>
              <a:cxnLst/>
              <a:rect l="l" t="t" r="r" b="b"/>
              <a:pathLst>
                <a:path w="2700" h="420" extrusionOk="0">
                  <a:moveTo>
                    <a:pt x="1" y="0"/>
                  </a:moveTo>
                  <a:lnTo>
                    <a:pt x="1" y="0"/>
                  </a:lnTo>
                  <a:cubicBezTo>
                    <a:pt x="581" y="232"/>
                    <a:pt x="1224" y="420"/>
                    <a:pt x="1862" y="420"/>
                  </a:cubicBezTo>
                  <a:cubicBezTo>
                    <a:pt x="1979" y="420"/>
                    <a:pt x="2096" y="414"/>
                    <a:pt x="2213" y="400"/>
                  </a:cubicBezTo>
                  <a:cubicBezTo>
                    <a:pt x="2413" y="350"/>
                    <a:pt x="2687" y="350"/>
                    <a:pt x="2700" y="188"/>
                  </a:cubicBezTo>
                  <a:cubicBezTo>
                    <a:pt x="2688" y="93"/>
                    <a:pt x="2637" y="65"/>
                    <a:pt x="2575" y="65"/>
                  </a:cubicBezTo>
                  <a:cubicBezTo>
                    <a:pt x="2505" y="65"/>
                    <a:pt x="2422" y="99"/>
                    <a:pt x="2363" y="113"/>
                  </a:cubicBezTo>
                  <a:cubicBezTo>
                    <a:pt x="2085" y="168"/>
                    <a:pt x="1772" y="197"/>
                    <a:pt x="1447" y="197"/>
                  </a:cubicBezTo>
                  <a:cubicBezTo>
                    <a:pt x="968" y="197"/>
                    <a:pt x="462" y="134"/>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2" name="Google Shape;6172;p16"/>
            <p:cNvSpPr/>
            <p:nvPr/>
          </p:nvSpPr>
          <p:spPr>
            <a:xfrm>
              <a:off x="6724775" y="1951000"/>
              <a:ext cx="55950" cy="9575"/>
            </a:xfrm>
            <a:custGeom>
              <a:avLst/>
              <a:gdLst/>
              <a:ahLst/>
              <a:cxnLst/>
              <a:rect l="l" t="t" r="r" b="b"/>
              <a:pathLst>
                <a:path w="2238" h="383" extrusionOk="0">
                  <a:moveTo>
                    <a:pt x="2100" y="1"/>
                  </a:moveTo>
                  <a:cubicBezTo>
                    <a:pt x="2092" y="1"/>
                    <a:pt x="2084" y="6"/>
                    <a:pt x="2075" y="6"/>
                  </a:cubicBezTo>
                  <a:cubicBezTo>
                    <a:pt x="1556" y="136"/>
                    <a:pt x="1064" y="253"/>
                    <a:pt x="548" y="253"/>
                  </a:cubicBezTo>
                  <a:cubicBezTo>
                    <a:pt x="369" y="253"/>
                    <a:pt x="187" y="239"/>
                    <a:pt x="1" y="206"/>
                  </a:cubicBezTo>
                  <a:lnTo>
                    <a:pt x="1" y="206"/>
                  </a:lnTo>
                  <a:cubicBezTo>
                    <a:pt x="321" y="321"/>
                    <a:pt x="663" y="383"/>
                    <a:pt x="997" y="383"/>
                  </a:cubicBezTo>
                  <a:cubicBezTo>
                    <a:pt x="1027" y="383"/>
                    <a:pt x="1058" y="382"/>
                    <a:pt x="1088" y="381"/>
                  </a:cubicBezTo>
                  <a:cubicBezTo>
                    <a:pt x="1438" y="369"/>
                    <a:pt x="1950" y="319"/>
                    <a:pt x="2175" y="194"/>
                  </a:cubicBezTo>
                  <a:cubicBezTo>
                    <a:pt x="2238" y="131"/>
                    <a:pt x="2200" y="6"/>
                    <a:pt x="2113" y="6"/>
                  </a:cubicBezTo>
                  <a:cubicBezTo>
                    <a:pt x="2109" y="2"/>
                    <a:pt x="2105" y="1"/>
                    <a:pt x="2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3" name="Google Shape;6173;p16"/>
            <p:cNvSpPr/>
            <p:nvPr/>
          </p:nvSpPr>
          <p:spPr>
            <a:xfrm>
              <a:off x="6776325" y="1951150"/>
              <a:ext cx="350" cy="25"/>
            </a:xfrm>
            <a:custGeom>
              <a:avLst/>
              <a:gdLst/>
              <a:ahLst/>
              <a:cxnLst/>
              <a:rect l="l" t="t" r="r" b="b"/>
              <a:pathLst>
                <a:path w="14" h="1" extrusionOk="0">
                  <a:moveTo>
                    <a:pt x="13" y="0"/>
                  </a:moveTo>
                  <a:cubicBezTo>
                    <a:pt x="13" y="0"/>
                    <a:pt x="13" y="0"/>
                    <a:pt x="13" y="0"/>
                  </a:cubicBezTo>
                  <a:cubicBezTo>
                    <a:pt x="13" y="0"/>
                    <a:pt x="1" y="0"/>
                    <a:pt x="1" y="0"/>
                  </a:cubicBezTo>
                  <a:cubicBezTo>
                    <a:pt x="1" y="0"/>
                    <a:pt x="13" y="0"/>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4" name="Google Shape;6174;p16"/>
            <p:cNvSpPr/>
            <p:nvPr/>
          </p:nvSpPr>
          <p:spPr>
            <a:xfrm>
              <a:off x="6776650" y="1951000"/>
              <a:ext cx="475" cy="175"/>
            </a:xfrm>
            <a:custGeom>
              <a:avLst/>
              <a:gdLst/>
              <a:ahLst/>
              <a:cxnLst/>
              <a:rect l="l" t="t" r="r" b="b"/>
              <a:pathLst>
                <a:path w="19" h="7" extrusionOk="0">
                  <a:moveTo>
                    <a:pt x="18" y="1"/>
                  </a:moveTo>
                  <a:cubicBezTo>
                    <a:pt x="17" y="1"/>
                    <a:pt x="9" y="6"/>
                    <a:pt x="0" y="6"/>
                  </a:cubicBezTo>
                  <a:lnTo>
                    <a:pt x="13" y="6"/>
                  </a:lnTo>
                  <a:cubicBezTo>
                    <a:pt x="17" y="2"/>
                    <a:pt x="18" y="1"/>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5" name="Google Shape;6175;p16"/>
            <p:cNvSpPr/>
            <p:nvPr/>
          </p:nvSpPr>
          <p:spPr>
            <a:xfrm>
              <a:off x="6734150" y="1957850"/>
              <a:ext cx="50950" cy="11725"/>
            </a:xfrm>
            <a:custGeom>
              <a:avLst/>
              <a:gdLst/>
              <a:ahLst/>
              <a:cxnLst/>
              <a:rect l="l" t="t" r="r" b="b"/>
              <a:pathLst>
                <a:path w="2038" h="469" extrusionOk="0">
                  <a:moveTo>
                    <a:pt x="1922" y="1"/>
                  </a:moveTo>
                  <a:cubicBezTo>
                    <a:pt x="1911" y="1"/>
                    <a:pt x="1899" y="3"/>
                    <a:pt x="1888" y="7"/>
                  </a:cubicBezTo>
                  <a:cubicBezTo>
                    <a:pt x="1305" y="240"/>
                    <a:pt x="745" y="397"/>
                    <a:pt x="135" y="397"/>
                  </a:cubicBezTo>
                  <a:cubicBezTo>
                    <a:pt x="90" y="397"/>
                    <a:pt x="46" y="396"/>
                    <a:pt x="1" y="395"/>
                  </a:cubicBezTo>
                  <a:lnTo>
                    <a:pt x="1" y="395"/>
                  </a:lnTo>
                  <a:cubicBezTo>
                    <a:pt x="231" y="444"/>
                    <a:pt x="464" y="469"/>
                    <a:pt x="700" y="469"/>
                  </a:cubicBezTo>
                  <a:cubicBezTo>
                    <a:pt x="887" y="469"/>
                    <a:pt x="1075" y="453"/>
                    <a:pt x="1263" y="420"/>
                  </a:cubicBezTo>
                  <a:cubicBezTo>
                    <a:pt x="1450" y="370"/>
                    <a:pt x="1700" y="332"/>
                    <a:pt x="1863" y="257"/>
                  </a:cubicBezTo>
                  <a:cubicBezTo>
                    <a:pt x="1875" y="220"/>
                    <a:pt x="1888" y="182"/>
                    <a:pt x="1925" y="157"/>
                  </a:cubicBezTo>
                  <a:cubicBezTo>
                    <a:pt x="1950" y="120"/>
                    <a:pt x="1988" y="107"/>
                    <a:pt x="2038" y="95"/>
                  </a:cubicBezTo>
                  <a:cubicBezTo>
                    <a:pt x="2028" y="44"/>
                    <a:pt x="1975" y="1"/>
                    <a:pt x="1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6" name="Google Shape;6176;p16"/>
            <p:cNvSpPr/>
            <p:nvPr/>
          </p:nvSpPr>
          <p:spPr>
            <a:xfrm>
              <a:off x="6734475" y="1967075"/>
              <a:ext cx="45950" cy="12325"/>
            </a:xfrm>
            <a:custGeom>
              <a:avLst/>
              <a:gdLst/>
              <a:ahLst/>
              <a:cxnLst/>
              <a:rect l="l" t="t" r="r" b="b"/>
              <a:pathLst>
                <a:path w="1838" h="493" extrusionOk="0">
                  <a:moveTo>
                    <a:pt x="1837" y="1"/>
                  </a:moveTo>
                  <a:cubicBezTo>
                    <a:pt x="1506" y="149"/>
                    <a:pt x="820" y="434"/>
                    <a:pt x="179" y="434"/>
                  </a:cubicBezTo>
                  <a:cubicBezTo>
                    <a:pt x="119" y="434"/>
                    <a:pt x="59" y="431"/>
                    <a:pt x="0" y="426"/>
                  </a:cubicBezTo>
                  <a:lnTo>
                    <a:pt x="0" y="426"/>
                  </a:lnTo>
                  <a:cubicBezTo>
                    <a:pt x="201" y="471"/>
                    <a:pt x="409" y="493"/>
                    <a:pt x="617" y="493"/>
                  </a:cubicBezTo>
                  <a:cubicBezTo>
                    <a:pt x="809" y="493"/>
                    <a:pt x="1001" y="474"/>
                    <a:pt x="1188" y="438"/>
                  </a:cubicBezTo>
                  <a:cubicBezTo>
                    <a:pt x="1362" y="401"/>
                    <a:pt x="1525" y="351"/>
                    <a:pt x="1687" y="301"/>
                  </a:cubicBezTo>
                  <a:cubicBezTo>
                    <a:pt x="1687" y="301"/>
                    <a:pt x="1687" y="288"/>
                    <a:pt x="1687" y="288"/>
                  </a:cubicBezTo>
                  <a:cubicBezTo>
                    <a:pt x="1712" y="263"/>
                    <a:pt x="1725" y="238"/>
                    <a:pt x="1750" y="226"/>
                  </a:cubicBezTo>
                  <a:cubicBezTo>
                    <a:pt x="1762" y="201"/>
                    <a:pt x="1775" y="176"/>
                    <a:pt x="1787" y="151"/>
                  </a:cubicBezTo>
                  <a:cubicBezTo>
                    <a:pt x="1787" y="138"/>
                    <a:pt x="1800" y="138"/>
                    <a:pt x="1800" y="126"/>
                  </a:cubicBezTo>
                  <a:cubicBezTo>
                    <a:pt x="1800" y="113"/>
                    <a:pt x="1800" y="101"/>
                    <a:pt x="1800" y="88"/>
                  </a:cubicBezTo>
                  <a:cubicBezTo>
                    <a:pt x="1812" y="63"/>
                    <a:pt x="1825" y="38"/>
                    <a:pt x="1837" y="26"/>
                  </a:cubicBezTo>
                  <a:cubicBezTo>
                    <a:pt x="1837" y="13"/>
                    <a:pt x="1837" y="13"/>
                    <a:pt x="1837" y="13"/>
                  </a:cubicBezTo>
                  <a:cubicBezTo>
                    <a:pt x="1837" y="13"/>
                    <a:pt x="1837" y="13"/>
                    <a:pt x="1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7" name="Google Shape;6177;p16"/>
            <p:cNvSpPr/>
            <p:nvPr/>
          </p:nvSpPr>
          <p:spPr>
            <a:xfrm>
              <a:off x="6726975" y="1978925"/>
              <a:ext cx="49700" cy="10600"/>
            </a:xfrm>
            <a:custGeom>
              <a:avLst/>
              <a:gdLst/>
              <a:ahLst/>
              <a:cxnLst/>
              <a:rect l="l" t="t" r="r" b="b"/>
              <a:pathLst>
                <a:path w="1988" h="424" extrusionOk="0">
                  <a:moveTo>
                    <a:pt x="1884" y="0"/>
                  </a:moveTo>
                  <a:cubicBezTo>
                    <a:pt x="1833" y="0"/>
                    <a:pt x="1773" y="21"/>
                    <a:pt x="1725" y="39"/>
                  </a:cubicBezTo>
                  <a:cubicBezTo>
                    <a:pt x="1239" y="201"/>
                    <a:pt x="811" y="338"/>
                    <a:pt x="341" y="338"/>
                  </a:cubicBezTo>
                  <a:cubicBezTo>
                    <a:pt x="230" y="338"/>
                    <a:pt x="117" y="331"/>
                    <a:pt x="0" y="314"/>
                  </a:cubicBezTo>
                  <a:lnTo>
                    <a:pt x="0" y="314"/>
                  </a:lnTo>
                  <a:cubicBezTo>
                    <a:pt x="233" y="392"/>
                    <a:pt x="480" y="424"/>
                    <a:pt x="729" y="424"/>
                  </a:cubicBezTo>
                  <a:cubicBezTo>
                    <a:pt x="1001" y="424"/>
                    <a:pt x="1276" y="385"/>
                    <a:pt x="1538" y="327"/>
                  </a:cubicBezTo>
                  <a:cubicBezTo>
                    <a:pt x="1662" y="289"/>
                    <a:pt x="1787" y="252"/>
                    <a:pt x="1912" y="202"/>
                  </a:cubicBezTo>
                  <a:cubicBezTo>
                    <a:pt x="1962" y="189"/>
                    <a:pt x="1987" y="152"/>
                    <a:pt x="1987" y="102"/>
                  </a:cubicBezTo>
                  <a:cubicBezTo>
                    <a:pt x="1981" y="24"/>
                    <a:pt x="1938" y="0"/>
                    <a:pt x="1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8" name="Google Shape;6178;p16"/>
            <p:cNvSpPr/>
            <p:nvPr/>
          </p:nvSpPr>
          <p:spPr>
            <a:xfrm>
              <a:off x="6628250" y="1968825"/>
              <a:ext cx="53750" cy="17250"/>
            </a:xfrm>
            <a:custGeom>
              <a:avLst/>
              <a:gdLst/>
              <a:ahLst/>
              <a:cxnLst/>
              <a:rect l="l" t="t" r="r" b="b"/>
              <a:pathLst>
                <a:path w="2150" h="690" extrusionOk="0">
                  <a:moveTo>
                    <a:pt x="2040" y="1"/>
                  </a:moveTo>
                  <a:cubicBezTo>
                    <a:pt x="2012" y="1"/>
                    <a:pt x="1987" y="12"/>
                    <a:pt x="1975" y="18"/>
                  </a:cubicBezTo>
                  <a:cubicBezTo>
                    <a:pt x="1313" y="306"/>
                    <a:pt x="738" y="631"/>
                    <a:pt x="0" y="681"/>
                  </a:cubicBezTo>
                  <a:cubicBezTo>
                    <a:pt x="75" y="686"/>
                    <a:pt x="149" y="689"/>
                    <a:pt x="224" y="689"/>
                  </a:cubicBezTo>
                  <a:cubicBezTo>
                    <a:pt x="627" y="689"/>
                    <a:pt x="1035" y="607"/>
                    <a:pt x="1425" y="481"/>
                  </a:cubicBezTo>
                  <a:cubicBezTo>
                    <a:pt x="1625" y="418"/>
                    <a:pt x="1825" y="318"/>
                    <a:pt x="2012" y="218"/>
                  </a:cubicBezTo>
                  <a:cubicBezTo>
                    <a:pt x="2075" y="181"/>
                    <a:pt x="2150" y="143"/>
                    <a:pt x="2125" y="68"/>
                  </a:cubicBezTo>
                  <a:cubicBezTo>
                    <a:pt x="2105" y="15"/>
                    <a:pt x="2071" y="1"/>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9" name="Google Shape;6179;p16"/>
            <p:cNvSpPr/>
            <p:nvPr/>
          </p:nvSpPr>
          <p:spPr>
            <a:xfrm>
              <a:off x="6638550" y="1978950"/>
              <a:ext cx="37825" cy="14075"/>
            </a:xfrm>
            <a:custGeom>
              <a:avLst/>
              <a:gdLst/>
              <a:ahLst/>
              <a:cxnLst/>
              <a:rect l="l" t="t" r="r" b="b"/>
              <a:pathLst>
                <a:path w="1513" h="563" extrusionOk="0">
                  <a:moveTo>
                    <a:pt x="1425" y="1"/>
                  </a:moveTo>
                  <a:cubicBezTo>
                    <a:pt x="1213" y="38"/>
                    <a:pt x="1026" y="188"/>
                    <a:pt x="813" y="263"/>
                  </a:cubicBezTo>
                  <a:cubicBezTo>
                    <a:pt x="638" y="363"/>
                    <a:pt x="276" y="463"/>
                    <a:pt x="1" y="563"/>
                  </a:cubicBezTo>
                  <a:cubicBezTo>
                    <a:pt x="501" y="488"/>
                    <a:pt x="951" y="413"/>
                    <a:pt x="1425" y="163"/>
                  </a:cubicBezTo>
                  <a:cubicBezTo>
                    <a:pt x="1513" y="138"/>
                    <a:pt x="1500" y="13"/>
                    <a:pt x="1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0" name="Google Shape;6180;p16"/>
            <p:cNvSpPr/>
            <p:nvPr/>
          </p:nvSpPr>
          <p:spPr>
            <a:xfrm>
              <a:off x="6650125" y="1989150"/>
              <a:ext cx="24700" cy="7000"/>
            </a:xfrm>
            <a:custGeom>
              <a:avLst/>
              <a:gdLst/>
              <a:ahLst/>
              <a:cxnLst/>
              <a:rect l="l" t="t" r="r" b="b"/>
              <a:pathLst>
                <a:path w="988" h="280" extrusionOk="0">
                  <a:moveTo>
                    <a:pt x="920" y="0"/>
                  </a:moveTo>
                  <a:cubicBezTo>
                    <a:pt x="913" y="0"/>
                    <a:pt x="906" y="2"/>
                    <a:pt x="900" y="5"/>
                  </a:cubicBezTo>
                  <a:cubicBezTo>
                    <a:pt x="600" y="105"/>
                    <a:pt x="300" y="205"/>
                    <a:pt x="0" y="280"/>
                  </a:cubicBezTo>
                  <a:cubicBezTo>
                    <a:pt x="300" y="267"/>
                    <a:pt x="600" y="230"/>
                    <a:pt x="887" y="130"/>
                  </a:cubicBezTo>
                  <a:cubicBezTo>
                    <a:pt x="925" y="118"/>
                    <a:pt x="987" y="93"/>
                    <a:pt x="975" y="43"/>
                  </a:cubicBezTo>
                  <a:cubicBezTo>
                    <a:pt x="966" y="14"/>
                    <a:pt x="942"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1" name="Google Shape;6181;p16"/>
            <p:cNvSpPr/>
            <p:nvPr/>
          </p:nvSpPr>
          <p:spPr>
            <a:xfrm>
              <a:off x="6696675" y="2068625"/>
              <a:ext cx="70925" cy="10825"/>
            </a:xfrm>
            <a:custGeom>
              <a:avLst/>
              <a:gdLst/>
              <a:ahLst/>
              <a:cxnLst/>
              <a:rect l="l" t="t" r="r" b="b"/>
              <a:pathLst>
                <a:path w="2837" h="433" extrusionOk="0">
                  <a:moveTo>
                    <a:pt x="2837" y="0"/>
                  </a:moveTo>
                  <a:lnTo>
                    <a:pt x="2837" y="0"/>
                  </a:lnTo>
                  <a:cubicBezTo>
                    <a:pt x="1973" y="151"/>
                    <a:pt x="1230" y="340"/>
                    <a:pt x="399" y="340"/>
                  </a:cubicBezTo>
                  <a:cubicBezTo>
                    <a:pt x="269" y="340"/>
                    <a:pt x="136" y="335"/>
                    <a:pt x="0" y="325"/>
                  </a:cubicBezTo>
                  <a:lnTo>
                    <a:pt x="0" y="325"/>
                  </a:lnTo>
                  <a:cubicBezTo>
                    <a:pt x="258" y="400"/>
                    <a:pt x="527" y="432"/>
                    <a:pt x="802" y="432"/>
                  </a:cubicBezTo>
                  <a:cubicBezTo>
                    <a:pt x="1487" y="432"/>
                    <a:pt x="2204" y="232"/>
                    <a:pt x="2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2" name="Google Shape;6182;p16"/>
            <p:cNvSpPr/>
            <p:nvPr/>
          </p:nvSpPr>
          <p:spPr>
            <a:xfrm>
              <a:off x="6706975" y="2068625"/>
              <a:ext cx="40950" cy="4275"/>
            </a:xfrm>
            <a:custGeom>
              <a:avLst/>
              <a:gdLst/>
              <a:ahLst/>
              <a:cxnLst/>
              <a:rect l="l" t="t" r="r" b="b"/>
              <a:pathLst>
                <a:path w="1638" h="171" extrusionOk="0">
                  <a:moveTo>
                    <a:pt x="1638" y="0"/>
                  </a:moveTo>
                  <a:lnTo>
                    <a:pt x="1638" y="0"/>
                  </a:lnTo>
                  <a:cubicBezTo>
                    <a:pt x="1113" y="75"/>
                    <a:pt x="538" y="113"/>
                    <a:pt x="1" y="125"/>
                  </a:cubicBezTo>
                  <a:cubicBezTo>
                    <a:pt x="181" y="155"/>
                    <a:pt x="371" y="171"/>
                    <a:pt x="562" y="171"/>
                  </a:cubicBezTo>
                  <a:cubicBezTo>
                    <a:pt x="928" y="171"/>
                    <a:pt x="1302" y="115"/>
                    <a:pt x="1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3" name="Google Shape;6183;p16"/>
            <p:cNvSpPr/>
            <p:nvPr/>
          </p:nvSpPr>
          <p:spPr>
            <a:xfrm>
              <a:off x="6718525" y="2065500"/>
              <a:ext cx="20975" cy="2200"/>
            </a:xfrm>
            <a:custGeom>
              <a:avLst/>
              <a:gdLst/>
              <a:ahLst/>
              <a:cxnLst/>
              <a:rect l="l" t="t" r="r" b="b"/>
              <a:pathLst>
                <a:path w="839" h="88" extrusionOk="0">
                  <a:moveTo>
                    <a:pt x="838" y="0"/>
                  </a:moveTo>
                  <a:cubicBezTo>
                    <a:pt x="563" y="13"/>
                    <a:pt x="276" y="38"/>
                    <a:pt x="1" y="88"/>
                  </a:cubicBezTo>
                  <a:cubicBezTo>
                    <a:pt x="263" y="88"/>
                    <a:pt x="576" y="63"/>
                    <a:pt x="8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4" name="Google Shape;6184;p16"/>
            <p:cNvSpPr/>
            <p:nvPr/>
          </p:nvSpPr>
          <p:spPr>
            <a:xfrm>
              <a:off x="6657300" y="1935250"/>
              <a:ext cx="44400" cy="28100"/>
            </a:xfrm>
            <a:custGeom>
              <a:avLst/>
              <a:gdLst/>
              <a:ahLst/>
              <a:cxnLst/>
              <a:rect l="l" t="t" r="r" b="b"/>
              <a:pathLst>
                <a:path w="1776" h="1124" extrusionOk="0">
                  <a:moveTo>
                    <a:pt x="1657" y="0"/>
                  </a:moveTo>
                  <a:cubicBezTo>
                    <a:pt x="1444" y="0"/>
                    <a:pt x="1228" y="102"/>
                    <a:pt x="1038" y="187"/>
                  </a:cubicBezTo>
                  <a:cubicBezTo>
                    <a:pt x="663" y="387"/>
                    <a:pt x="326" y="661"/>
                    <a:pt x="76" y="1011"/>
                  </a:cubicBezTo>
                  <a:cubicBezTo>
                    <a:pt x="51" y="1049"/>
                    <a:pt x="26" y="1086"/>
                    <a:pt x="1" y="1124"/>
                  </a:cubicBezTo>
                  <a:cubicBezTo>
                    <a:pt x="76" y="1036"/>
                    <a:pt x="176" y="936"/>
                    <a:pt x="276" y="861"/>
                  </a:cubicBezTo>
                  <a:cubicBezTo>
                    <a:pt x="513" y="649"/>
                    <a:pt x="813" y="474"/>
                    <a:pt x="1100" y="287"/>
                  </a:cubicBezTo>
                  <a:cubicBezTo>
                    <a:pt x="1213" y="224"/>
                    <a:pt x="1375" y="137"/>
                    <a:pt x="1463" y="99"/>
                  </a:cubicBezTo>
                  <a:cubicBezTo>
                    <a:pt x="1554" y="65"/>
                    <a:pt x="1645" y="10"/>
                    <a:pt x="1746" y="10"/>
                  </a:cubicBezTo>
                  <a:cubicBezTo>
                    <a:pt x="1755" y="10"/>
                    <a:pt x="1765" y="11"/>
                    <a:pt x="1775" y="12"/>
                  </a:cubicBezTo>
                  <a:cubicBezTo>
                    <a:pt x="1736" y="4"/>
                    <a:pt x="1696"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5" name="Google Shape;6185;p16"/>
            <p:cNvSpPr/>
            <p:nvPr/>
          </p:nvSpPr>
          <p:spPr>
            <a:xfrm>
              <a:off x="6662000" y="1943350"/>
              <a:ext cx="27200" cy="19075"/>
            </a:xfrm>
            <a:custGeom>
              <a:avLst/>
              <a:gdLst/>
              <a:ahLst/>
              <a:cxnLst/>
              <a:rect l="l" t="t" r="r" b="b"/>
              <a:pathLst>
                <a:path w="1088" h="763" extrusionOk="0">
                  <a:moveTo>
                    <a:pt x="1087" y="0"/>
                  </a:moveTo>
                  <a:lnTo>
                    <a:pt x="1087" y="0"/>
                  </a:lnTo>
                  <a:cubicBezTo>
                    <a:pt x="675" y="162"/>
                    <a:pt x="325" y="450"/>
                    <a:pt x="0" y="762"/>
                  </a:cubicBezTo>
                  <a:cubicBezTo>
                    <a:pt x="362" y="525"/>
                    <a:pt x="737" y="25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6" name="Google Shape;6186;p16"/>
            <p:cNvSpPr/>
            <p:nvPr/>
          </p:nvSpPr>
          <p:spPr>
            <a:xfrm>
              <a:off x="6666050" y="1952700"/>
              <a:ext cx="17525" cy="13150"/>
            </a:xfrm>
            <a:custGeom>
              <a:avLst/>
              <a:gdLst/>
              <a:ahLst/>
              <a:cxnLst/>
              <a:rect l="l" t="t" r="r" b="b"/>
              <a:pathLst>
                <a:path w="701" h="526" extrusionOk="0">
                  <a:moveTo>
                    <a:pt x="700" y="1"/>
                  </a:moveTo>
                  <a:cubicBezTo>
                    <a:pt x="450" y="151"/>
                    <a:pt x="225" y="338"/>
                    <a:pt x="1" y="526"/>
                  </a:cubicBezTo>
                  <a:cubicBezTo>
                    <a:pt x="238" y="388"/>
                    <a:pt x="500" y="201"/>
                    <a:pt x="7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7" name="Google Shape;6187;p16"/>
            <p:cNvSpPr/>
            <p:nvPr/>
          </p:nvSpPr>
          <p:spPr>
            <a:xfrm>
              <a:off x="6731350" y="1978025"/>
              <a:ext cx="55950" cy="35325"/>
            </a:xfrm>
            <a:custGeom>
              <a:avLst/>
              <a:gdLst/>
              <a:ahLst/>
              <a:cxnLst/>
              <a:rect l="l" t="t" r="r" b="b"/>
              <a:pathLst>
                <a:path w="2238" h="1413" extrusionOk="0">
                  <a:moveTo>
                    <a:pt x="2237" y="0"/>
                  </a:moveTo>
                  <a:cubicBezTo>
                    <a:pt x="1600" y="613"/>
                    <a:pt x="913" y="1125"/>
                    <a:pt x="50" y="1387"/>
                  </a:cubicBezTo>
                  <a:lnTo>
                    <a:pt x="0" y="1412"/>
                  </a:lnTo>
                  <a:cubicBezTo>
                    <a:pt x="350" y="1350"/>
                    <a:pt x="700" y="1275"/>
                    <a:pt x="1013" y="1112"/>
                  </a:cubicBezTo>
                  <a:cubicBezTo>
                    <a:pt x="1512" y="850"/>
                    <a:pt x="1925" y="450"/>
                    <a:pt x="2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8" name="Google Shape;6188;p16"/>
            <p:cNvSpPr/>
            <p:nvPr/>
          </p:nvSpPr>
          <p:spPr>
            <a:xfrm>
              <a:off x="6743025" y="1998625"/>
              <a:ext cx="29900" cy="16175"/>
            </a:xfrm>
            <a:custGeom>
              <a:avLst/>
              <a:gdLst/>
              <a:ahLst/>
              <a:cxnLst/>
              <a:rect l="l" t="t" r="r" b="b"/>
              <a:pathLst>
                <a:path w="1196" h="647" extrusionOk="0">
                  <a:moveTo>
                    <a:pt x="1195" y="1"/>
                  </a:moveTo>
                  <a:lnTo>
                    <a:pt x="1195" y="1"/>
                  </a:lnTo>
                  <a:cubicBezTo>
                    <a:pt x="821" y="226"/>
                    <a:pt x="446" y="463"/>
                    <a:pt x="46" y="626"/>
                  </a:cubicBezTo>
                  <a:cubicBezTo>
                    <a:pt x="11" y="640"/>
                    <a:pt x="1" y="646"/>
                    <a:pt x="7" y="646"/>
                  </a:cubicBezTo>
                  <a:cubicBezTo>
                    <a:pt x="28" y="646"/>
                    <a:pt x="220" y="585"/>
                    <a:pt x="258" y="576"/>
                  </a:cubicBezTo>
                  <a:cubicBezTo>
                    <a:pt x="621" y="463"/>
                    <a:pt x="920" y="238"/>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9" name="Google Shape;6189;p16"/>
            <p:cNvSpPr/>
            <p:nvPr/>
          </p:nvSpPr>
          <p:spPr>
            <a:xfrm>
              <a:off x="6642300" y="2035200"/>
              <a:ext cx="30325" cy="29075"/>
            </a:xfrm>
            <a:custGeom>
              <a:avLst/>
              <a:gdLst/>
              <a:ahLst/>
              <a:cxnLst/>
              <a:rect l="l" t="t" r="r" b="b"/>
              <a:pathLst>
                <a:path w="1213" h="1163" extrusionOk="0">
                  <a:moveTo>
                    <a:pt x="1213" y="0"/>
                  </a:moveTo>
                  <a:cubicBezTo>
                    <a:pt x="1001" y="450"/>
                    <a:pt x="426" y="825"/>
                    <a:pt x="1" y="1162"/>
                  </a:cubicBezTo>
                  <a:cubicBezTo>
                    <a:pt x="126" y="1150"/>
                    <a:pt x="601" y="825"/>
                    <a:pt x="801" y="650"/>
                  </a:cubicBezTo>
                  <a:cubicBezTo>
                    <a:pt x="1001" y="487"/>
                    <a:pt x="1150" y="250"/>
                    <a:pt x="1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0" name="Google Shape;6190;p16"/>
            <p:cNvSpPr/>
            <p:nvPr/>
          </p:nvSpPr>
          <p:spPr>
            <a:xfrm>
              <a:off x="6653250" y="2043625"/>
              <a:ext cx="20000" cy="18775"/>
            </a:xfrm>
            <a:custGeom>
              <a:avLst/>
              <a:gdLst/>
              <a:ahLst/>
              <a:cxnLst/>
              <a:rect l="l" t="t" r="r" b="b"/>
              <a:pathLst>
                <a:path w="800" h="751" extrusionOk="0">
                  <a:moveTo>
                    <a:pt x="800" y="0"/>
                  </a:moveTo>
                  <a:lnTo>
                    <a:pt x="800" y="0"/>
                  </a:lnTo>
                  <a:cubicBezTo>
                    <a:pt x="575" y="288"/>
                    <a:pt x="275" y="513"/>
                    <a:pt x="0" y="750"/>
                  </a:cubicBezTo>
                  <a:cubicBezTo>
                    <a:pt x="313" y="575"/>
                    <a:pt x="638" y="338"/>
                    <a:pt x="8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1" name="Google Shape;6191;p16"/>
            <p:cNvSpPr/>
            <p:nvPr/>
          </p:nvSpPr>
          <p:spPr>
            <a:xfrm>
              <a:off x="6658250" y="2050175"/>
              <a:ext cx="15000" cy="14100"/>
            </a:xfrm>
            <a:custGeom>
              <a:avLst/>
              <a:gdLst/>
              <a:ahLst/>
              <a:cxnLst/>
              <a:rect l="l" t="t" r="r" b="b"/>
              <a:pathLst>
                <a:path w="600" h="564" extrusionOk="0">
                  <a:moveTo>
                    <a:pt x="600" y="1"/>
                  </a:moveTo>
                  <a:lnTo>
                    <a:pt x="600" y="1"/>
                  </a:lnTo>
                  <a:cubicBezTo>
                    <a:pt x="413" y="201"/>
                    <a:pt x="200" y="376"/>
                    <a:pt x="0" y="563"/>
                  </a:cubicBezTo>
                  <a:cubicBezTo>
                    <a:pt x="213" y="426"/>
                    <a:pt x="450" y="226"/>
                    <a:pt x="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2" name="Google Shape;6192;p16"/>
            <p:cNvSpPr/>
            <p:nvPr/>
          </p:nvSpPr>
          <p:spPr>
            <a:xfrm>
              <a:off x="6594825" y="2034250"/>
              <a:ext cx="25325" cy="47525"/>
            </a:xfrm>
            <a:custGeom>
              <a:avLst/>
              <a:gdLst/>
              <a:ahLst/>
              <a:cxnLst/>
              <a:rect l="l" t="t" r="r" b="b"/>
              <a:pathLst>
                <a:path w="1013" h="1901" extrusionOk="0">
                  <a:moveTo>
                    <a:pt x="1013" y="1"/>
                  </a:moveTo>
                  <a:lnTo>
                    <a:pt x="1013" y="1"/>
                  </a:lnTo>
                  <a:cubicBezTo>
                    <a:pt x="475" y="488"/>
                    <a:pt x="13" y="1138"/>
                    <a:pt x="0" y="1900"/>
                  </a:cubicBezTo>
                  <a:cubicBezTo>
                    <a:pt x="150" y="1188"/>
                    <a:pt x="600" y="600"/>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3" name="Google Shape;6193;p16"/>
            <p:cNvSpPr/>
            <p:nvPr/>
          </p:nvSpPr>
          <p:spPr>
            <a:xfrm>
              <a:off x="6602000" y="2052675"/>
              <a:ext cx="11600" cy="20975"/>
            </a:xfrm>
            <a:custGeom>
              <a:avLst/>
              <a:gdLst/>
              <a:ahLst/>
              <a:cxnLst/>
              <a:rect l="l" t="t" r="r" b="b"/>
              <a:pathLst>
                <a:path w="464" h="839" extrusionOk="0">
                  <a:moveTo>
                    <a:pt x="463" y="1"/>
                  </a:moveTo>
                  <a:cubicBezTo>
                    <a:pt x="213" y="213"/>
                    <a:pt x="101" y="526"/>
                    <a:pt x="1" y="838"/>
                  </a:cubicBezTo>
                  <a:cubicBezTo>
                    <a:pt x="138" y="576"/>
                    <a:pt x="276" y="251"/>
                    <a:pt x="4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4" name="Google Shape;6194;p16"/>
            <p:cNvSpPr/>
            <p:nvPr/>
          </p:nvSpPr>
          <p:spPr>
            <a:xfrm>
              <a:off x="6608875" y="2062675"/>
              <a:ext cx="3150" cy="7525"/>
            </a:xfrm>
            <a:custGeom>
              <a:avLst/>
              <a:gdLst/>
              <a:ahLst/>
              <a:cxnLst/>
              <a:rect l="l" t="t" r="r" b="b"/>
              <a:pathLst>
                <a:path w="126" h="301" extrusionOk="0">
                  <a:moveTo>
                    <a:pt x="126" y="1"/>
                  </a:moveTo>
                  <a:cubicBezTo>
                    <a:pt x="76" y="88"/>
                    <a:pt x="38" y="201"/>
                    <a:pt x="1" y="301"/>
                  </a:cubicBezTo>
                  <a:cubicBezTo>
                    <a:pt x="51" y="226"/>
                    <a:pt x="101" y="10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5" name="Google Shape;6195;p16"/>
            <p:cNvSpPr/>
            <p:nvPr/>
          </p:nvSpPr>
          <p:spPr>
            <a:xfrm>
              <a:off x="6570450" y="2026750"/>
              <a:ext cx="15650" cy="27200"/>
            </a:xfrm>
            <a:custGeom>
              <a:avLst/>
              <a:gdLst/>
              <a:ahLst/>
              <a:cxnLst/>
              <a:rect l="l" t="t" r="r" b="b"/>
              <a:pathLst>
                <a:path w="626" h="1088" extrusionOk="0">
                  <a:moveTo>
                    <a:pt x="613" y="1"/>
                  </a:moveTo>
                  <a:lnTo>
                    <a:pt x="613" y="1"/>
                  </a:lnTo>
                  <a:cubicBezTo>
                    <a:pt x="500" y="413"/>
                    <a:pt x="263" y="788"/>
                    <a:pt x="1" y="1088"/>
                  </a:cubicBezTo>
                  <a:cubicBezTo>
                    <a:pt x="238" y="975"/>
                    <a:pt x="625" y="413"/>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6" name="Google Shape;6196;p16"/>
            <p:cNvSpPr/>
            <p:nvPr/>
          </p:nvSpPr>
          <p:spPr>
            <a:xfrm>
              <a:off x="6578575" y="2033625"/>
              <a:ext cx="10025" cy="16900"/>
            </a:xfrm>
            <a:custGeom>
              <a:avLst/>
              <a:gdLst/>
              <a:ahLst/>
              <a:cxnLst/>
              <a:rect l="l" t="t" r="r" b="b"/>
              <a:pathLst>
                <a:path w="401" h="676" extrusionOk="0">
                  <a:moveTo>
                    <a:pt x="400" y="1"/>
                  </a:moveTo>
                  <a:cubicBezTo>
                    <a:pt x="275" y="238"/>
                    <a:pt x="138" y="463"/>
                    <a:pt x="0" y="675"/>
                  </a:cubicBezTo>
                  <a:cubicBezTo>
                    <a:pt x="175" y="488"/>
                    <a:pt x="338" y="263"/>
                    <a:pt x="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7" name="Google Shape;6197;p16"/>
            <p:cNvSpPr/>
            <p:nvPr/>
          </p:nvSpPr>
          <p:spPr>
            <a:xfrm>
              <a:off x="6909425" y="1974275"/>
              <a:ext cx="46575" cy="98750"/>
            </a:xfrm>
            <a:custGeom>
              <a:avLst/>
              <a:gdLst/>
              <a:ahLst/>
              <a:cxnLst/>
              <a:rect l="l" t="t" r="r" b="b"/>
              <a:pathLst>
                <a:path w="1863" h="3950" extrusionOk="0">
                  <a:moveTo>
                    <a:pt x="0" y="0"/>
                  </a:moveTo>
                  <a:lnTo>
                    <a:pt x="0" y="0"/>
                  </a:lnTo>
                  <a:cubicBezTo>
                    <a:pt x="500" y="425"/>
                    <a:pt x="813" y="962"/>
                    <a:pt x="1100" y="1562"/>
                  </a:cubicBezTo>
                  <a:cubicBezTo>
                    <a:pt x="1413" y="2175"/>
                    <a:pt x="1650" y="2799"/>
                    <a:pt x="1700" y="3549"/>
                  </a:cubicBezTo>
                  <a:cubicBezTo>
                    <a:pt x="1700" y="3687"/>
                    <a:pt x="1713" y="3824"/>
                    <a:pt x="1713" y="3949"/>
                  </a:cubicBezTo>
                  <a:cubicBezTo>
                    <a:pt x="1725" y="3862"/>
                    <a:pt x="1738" y="3699"/>
                    <a:pt x="1750" y="3587"/>
                  </a:cubicBezTo>
                  <a:cubicBezTo>
                    <a:pt x="1862" y="2212"/>
                    <a:pt x="1175" y="7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8" name="Google Shape;6198;p16"/>
            <p:cNvSpPr/>
            <p:nvPr/>
          </p:nvSpPr>
          <p:spPr>
            <a:xfrm>
              <a:off x="6940975" y="1993325"/>
              <a:ext cx="23450" cy="60625"/>
            </a:xfrm>
            <a:custGeom>
              <a:avLst/>
              <a:gdLst/>
              <a:ahLst/>
              <a:cxnLst/>
              <a:rect l="l" t="t" r="r" b="b"/>
              <a:pathLst>
                <a:path w="938" h="2425" extrusionOk="0">
                  <a:moveTo>
                    <a:pt x="1" y="1"/>
                  </a:moveTo>
                  <a:cubicBezTo>
                    <a:pt x="238" y="338"/>
                    <a:pt x="338" y="663"/>
                    <a:pt x="488" y="1038"/>
                  </a:cubicBezTo>
                  <a:cubicBezTo>
                    <a:pt x="663" y="1500"/>
                    <a:pt x="788" y="1950"/>
                    <a:pt x="800" y="2425"/>
                  </a:cubicBezTo>
                  <a:cubicBezTo>
                    <a:pt x="938" y="1713"/>
                    <a:pt x="613" y="5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9" name="Google Shape;6199;p16"/>
            <p:cNvSpPr/>
            <p:nvPr/>
          </p:nvSpPr>
          <p:spPr>
            <a:xfrm>
              <a:off x="6957850" y="2007375"/>
              <a:ext cx="9075" cy="30350"/>
            </a:xfrm>
            <a:custGeom>
              <a:avLst/>
              <a:gdLst/>
              <a:ahLst/>
              <a:cxnLst/>
              <a:rect l="l" t="t" r="r" b="b"/>
              <a:pathLst>
                <a:path w="363" h="1214" extrusionOk="0">
                  <a:moveTo>
                    <a:pt x="0" y="1"/>
                  </a:moveTo>
                  <a:cubicBezTo>
                    <a:pt x="163" y="376"/>
                    <a:pt x="263" y="801"/>
                    <a:pt x="363" y="1213"/>
                  </a:cubicBezTo>
                  <a:cubicBezTo>
                    <a:pt x="325" y="801"/>
                    <a:pt x="238" y="3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0" name="Google Shape;6200;p16"/>
            <p:cNvSpPr/>
            <p:nvPr/>
          </p:nvSpPr>
          <p:spPr>
            <a:xfrm>
              <a:off x="6984725" y="1962075"/>
              <a:ext cx="100925" cy="20775"/>
            </a:xfrm>
            <a:custGeom>
              <a:avLst/>
              <a:gdLst/>
              <a:ahLst/>
              <a:cxnLst/>
              <a:rect l="l" t="t" r="r" b="b"/>
              <a:pathLst>
                <a:path w="4037" h="831" extrusionOk="0">
                  <a:moveTo>
                    <a:pt x="4037" y="1"/>
                  </a:moveTo>
                  <a:cubicBezTo>
                    <a:pt x="3974" y="63"/>
                    <a:pt x="3899" y="138"/>
                    <a:pt x="3824" y="188"/>
                  </a:cubicBezTo>
                  <a:cubicBezTo>
                    <a:pt x="3749" y="238"/>
                    <a:pt x="3674" y="288"/>
                    <a:pt x="3599" y="326"/>
                  </a:cubicBezTo>
                  <a:cubicBezTo>
                    <a:pt x="2949" y="426"/>
                    <a:pt x="2262" y="501"/>
                    <a:pt x="1575" y="576"/>
                  </a:cubicBezTo>
                  <a:cubicBezTo>
                    <a:pt x="1734" y="586"/>
                    <a:pt x="1895" y="592"/>
                    <a:pt x="2057" y="592"/>
                  </a:cubicBezTo>
                  <a:cubicBezTo>
                    <a:pt x="2479" y="592"/>
                    <a:pt x="2905" y="554"/>
                    <a:pt x="3312" y="463"/>
                  </a:cubicBezTo>
                  <a:lnTo>
                    <a:pt x="3312" y="463"/>
                  </a:lnTo>
                  <a:cubicBezTo>
                    <a:pt x="3074" y="551"/>
                    <a:pt x="2824" y="588"/>
                    <a:pt x="2550" y="588"/>
                  </a:cubicBezTo>
                  <a:cubicBezTo>
                    <a:pt x="2324" y="605"/>
                    <a:pt x="2098" y="612"/>
                    <a:pt x="1872" y="612"/>
                  </a:cubicBezTo>
                  <a:cubicBezTo>
                    <a:pt x="1248" y="612"/>
                    <a:pt x="624" y="559"/>
                    <a:pt x="0" y="513"/>
                  </a:cubicBezTo>
                  <a:lnTo>
                    <a:pt x="0" y="513"/>
                  </a:lnTo>
                  <a:cubicBezTo>
                    <a:pt x="641" y="655"/>
                    <a:pt x="1289" y="831"/>
                    <a:pt x="1953" y="831"/>
                  </a:cubicBezTo>
                  <a:cubicBezTo>
                    <a:pt x="2105" y="831"/>
                    <a:pt x="2258" y="822"/>
                    <a:pt x="2412" y="801"/>
                  </a:cubicBezTo>
                  <a:cubicBezTo>
                    <a:pt x="2862" y="776"/>
                    <a:pt x="3324" y="651"/>
                    <a:pt x="3687" y="376"/>
                  </a:cubicBezTo>
                  <a:cubicBezTo>
                    <a:pt x="3787" y="338"/>
                    <a:pt x="3887" y="313"/>
                    <a:pt x="3987" y="276"/>
                  </a:cubicBezTo>
                  <a:lnTo>
                    <a:pt x="3987" y="276"/>
                  </a:lnTo>
                  <a:cubicBezTo>
                    <a:pt x="3912" y="288"/>
                    <a:pt x="3837" y="301"/>
                    <a:pt x="3762" y="313"/>
                  </a:cubicBezTo>
                  <a:cubicBezTo>
                    <a:pt x="3799" y="276"/>
                    <a:pt x="3837" y="238"/>
                    <a:pt x="3874" y="201"/>
                  </a:cubicBezTo>
                  <a:cubicBezTo>
                    <a:pt x="3937" y="138"/>
                    <a:pt x="3987" y="76"/>
                    <a:pt x="40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1" name="Google Shape;6201;p16"/>
            <p:cNvSpPr/>
            <p:nvPr/>
          </p:nvSpPr>
          <p:spPr>
            <a:xfrm>
              <a:off x="6955975" y="1981150"/>
              <a:ext cx="112175" cy="13700"/>
            </a:xfrm>
            <a:custGeom>
              <a:avLst/>
              <a:gdLst/>
              <a:ahLst/>
              <a:cxnLst/>
              <a:rect l="l" t="t" r="r" b="b"/>
              <a:pathLst>
                <a:path w="4487" h="548" extrusionOk="0">
                  <a:moveTo>
                    <a:pt x="0" y="0"/>
                  </a:moveTo>
                  <a:cubicBezTo>
                    <a:pt x="973" y="327"/>
                    <a:pt x="1991" y="547"/>
                    <a:pt x="3004" y="547"/>
                  </a:cubicBezTo>
                  <a:cubicBezTo>
                    <a:pt x="3501" y="547"/>
                    <a:pt x="3997" y="494"/>
                    <a:pt x="4487" y="375"/>
                  </a:cubicBezTo>
                  <a:lnTo>
                    <a:pt x="4487" y="375"/>
                  </a:lnTo>
                  <a:cubicBezTo>
                    <a:pt x="4247" y="391"/>
                    <a:pt x="4010" y="398"/>
                    <a:pt x="3775" y="398"/>
                  </a:cubicBezTo>
                  <a:cubicBezTo>
                    <a:pt x="2500" y="398"/>
                    <a:pt x="1277" y="19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2" name="Google Shape;6202;p16"/>
            <p:cNvSpPr/>
            <p:nvPr/>
          </p:nvSpPr>
          <p:spPr>
            <a:xfrm>
              <a:off x="6994100" y="1999250"/>
              <a:ext cx="44075" cy="3525"/>
            </a:xfrm>
            <a:custGeom>
              <a:avLst/>
              <a:gdLst/>
              <a:ahLst/>
              <a:cxnLst/>
              <a:rect l="l" t="t" r="r" b="b"/>
              <a:pathLst>
                <a:path w="1763" h="141" extrusionOk="0">
                  <a:moveTo>
                    <a:pt x="0" y="1"/>
                  </a:moveTo>
                  <a:cubicBezTo>
                    <a:pt x="516" y="100"/>
                    <a:pt x="1032" y="141"/>
                    <a:pt x="1548" y="141"/>
                  </a:cubicBezTo>
                  <a:cubicBezTo>
                    <a:pt x="1620" y="141"/>
                    <a:pt x="1691" y="140"/>
                    <a:pt x="1762" y="138"/>
                  </a:cubicBezTo>
                  <a:cubicBezTo>
                    <a:pt x="1200" y="51"/>
                    <a:pt x="587"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3" name="Google Shape;6203;p16"/>
            <p:cNvSpPr/>
            <p:nvPr/>
          </p:nvSpPr>
          <p:spPr>
            <a:xfrm>
              <a:off x="6995975" y="2007375"/>
              <a:ext cx="16875" cy="3150"/>
            </a:xfrm>
            <a:custGeom>
              <a:avLst/>
              <a:gdLst/>
              <a:ahLst/>
              <a:cxnLst/>
              <a:rect l="l" t="t" r="r" b="b"/>
              <a:pathLst>
                <a:path w="675" h="126" extrusionOk="0">
                  <a:moveTo>
                    <a:pt x="0" y="1"/>
                  </a:moveTo>
                  <a:lnTo>
                    <a:pt x="0" y="1"/>
                  </a:lnTo>
                  <a:cubicBezTo>
                    <a:pt x="213" y="76"/>
                    <a:pt x="450" y="113"/>
                    <a:pt x="675" y="126"/>
                  </a:cubicBezTo>
                  <a:cubicBezTo>
                    <a:pt x="462" y="76"/>
                    <a:pt x="225"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4" name="Google Shape;6204;p16"/>
            <p:cNvSpPr/>
            <p:nvPr/>
          </p:nvSpPr>
          <p:spPr>
            <a:xfrm>
              <a:off x="6851325" y="1907400"/>
              <a:ext cx="25625" cy="37850"/>
            </a:xfrm>
            <a:custGeom>
              <a:avLst/>
              <a:gdLst/>
              <a:ahLst/>
              <a:cxnLst/>
              <a:rect l="l" t="t" r="r" b="b"/>
              <a:pathLst>
                <a:path w="1025" h="1514" extrusionOk="0">
                  <a:moveTo>
                    <a:pt x="812" y="1"/>
                  </a:moveTo>
                  <a:cubicBezTo>
                    <a:pt x="862" y="226"/>
                    <a:pt x="737" y="463"/>
                    <a:pt x="625" y="651"/>
                  </a:cubicBezTo>
                  <a:cubicBezTo>
                    <a:pt x="412" y="963"/>
                    <a:pt x="238" y="1188"/>
                    <a:pt x="0" y="1513"/>
                  </a:cubicBezTo>
                  <a:cubicBezTo>
                    <a:pt x="375" y="1138"/>
                    <a:pt x="1025" y="601"/>
                    <a:pt x="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5" name="Google Shape;6205;p16"/>
            <p:cNvSpPr/>
            <p:nvPr/>
          </p:nvSpPr>
          <p:spPr>
            <a:xfrm>
              <a:off x="6871300" y="1917400"/>
              <a:ext cx="10975" cy="21600"/>
            </a:xfrm>
            <a:custGeom>
              <a:avLst/>
              <a:gdLst/>
              <a:ahLst/>
              <a:cxnLst/>
              <a:rect l="l" t="t" r="r" b="b"/>
              <a:pathLst>
                <a:path w="439" h="864" extrusionOk="0">
                  <a:moveTo>
                    <a:pt x="351" y="1"/>
                  </a:moveTo>
                  <a:lnTo>
                    <a:pt x="351" y="1"/>
                  </a:lnTo>
                  <a:cubicBezTo>
                    <a:pt x="363" y="326"/>
                    <a:pt x="151" y="588"/>
                    <a:pt x="1" y="863"/>
                  </a:cubicBezTo>
                  <a:cubicBezTo>
                    <a:pt x="188" y="626"/>
                    <a:pt x="438" y="338"/>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6" name="Google Shape;6206;p16"/>
            <p:cNvSpPr/>
            <p:nvPr/>
          </p:nvSpPr>
          <p:spPr>
            <a:xfrm>
              <a:off x="6882250" y="1926475"/>
              <a:ext cx="9700" cy="16900"/>
            </a:xfrm>
            <a:custGeom>
              <a:avLst/>
              <a:gdLst/>
              <a:ahLst/>
              <a:cxnLst/>
              <a:rect l="l" t="t" r="r" b="b"/>
              <a:pathLst>
                <a:path w="388" h="676" extrusionOk="0">
                  <a:moveTo>
                    <a:pt x="350" y="0"/>
                  </a:moveTo>
                  <a:cubicBezTo>
                    <a:pt x="325" y="263"/>
                    <a:pt x="138" y="463"/>
                    <a:pt x="0" y="675"/>
                  </a:cubicBezTo>
                  <a:cubicBezTo>
                    <a:pt x="150" y="513"/>
                    <a:pt x="388" y="275"/>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207" name="Google Shape;6207;p16"/>
          <p:cNvGrpSpPr/>
          <p:nvPr/>
        </p:nvGrpSpPr>
        <p:grpSpPr>
          <a:xfrm>
            <a:off x="-260002" y="1276133"/>
            <a:ext cx="1724123" cy="1420442"/>
            <a:chOff x="5358650" y="3707400"/>
            <a:chExt cx="722025" cy="594825"/>
          </a:xfrm>
        </p:grpSpPr>
        <p:sp>
          <p:nvSpPr>
            <p:cNvPr id="6208" name="Google Shape;6208;p16"/>
            <p:cNvSpPr/>
            <p:nvPr/>
          </p:nvSpPr>
          <p:spPr>
            <a:xfrm>
              <a:off x="5481100" y="3707400"/>
              <a:ext cx="130250" cy="177725"/>
            </a:xfrm>
            <a:custGeom>
              <a:avLst/>
              <a:gdLst/>
              <a:ahLst/>
              <a:cxnLst/>
              <a:rect l="l" t="t" r="r" b="b"/>
              <a:pathLst>
                <a:path w="5210" h="7109" extrusionOk="0">
                  <a:moveTo>
                    <a:pt x="5029" y="1"/>
                  </a:moveTo>
                  <a:cubicBezTo>
                    <a:pt x="5016" y="1"/>
                    <a:pt x="5002" y="3"/>
                    <a:pt x="4987" y="7"/>
                  </a:cubicBezTo>
                  <a:cubicBezTo>
                    <a:pt x="3750" y="357"/>
                    <a:pt x="2375" y="557"/>
                    <a:pt x="1388" y="1482"/>
                  </a:cubicBezTo>
                  <a:cubicBezTo>
                    <a:pt x="1188" y="1682"/>
                    <a:pt x="963" y="1894"/>
                    <a:pt x="813" y="2132"/>
                  </a:cubicBezTo>
                  <a:cubicBezTo>
                    <a:pt x="638" y="2394"/>
                    <a:pt x="538" y="2682"/>
                    <a:pt x="476" y="2982"/>
                  </a:cubicBezTo>
                  <a:cubicBezTo>
                    <a:pt x="326" y="3644"/>
                    <a:pt x="238" y="4331"/>
                    <a:pt x="176" y="5019"/>
                  </a:cubicBezTo>
                  <a:cubicBezTo>
                    <a:pt x="126" y="5668"/>
                    <a:pt x="1" y="6406"/>
                    <a:pt x="276" y="7031"/>
                  </a:cubicBezTo>
                  <a:cubicBezTo>
                    <a:pt x="300" y="7086"/>
                    <a:pt x="343" y="7109"/>
                    <a:pt x="389" y="7109"/>
                  </a:cubicBezTo>
                  <a:cubicBezTo>
                    <a:pt x="488" y="7109"/>
                    <a:pt x="598" y="7000"/>
                    <a:pt x="538" y="6881"/>
                  </a:cubicBezTo>
                  <a:cubicBezTo>
                    <a:pt x="276" y="6356"/>
                    <a:pt x="313" y="5781"/>
                    <a:pt x="351" y="5206"/>
                  </a:cubicBezTo>
                  <a:cubicBezTo>
                    <a:pt x="401" y="4556"/>
                    <a:pt x="438" y="3856"/>
                    <a:pt x="663" y="3244"/>
                  </a:cubicBezTo>
                  <a:cubicBezTo>
                    <a:pt x="776" y="2969"/>
                    <a:pt x="913" y="2707"/>
                    <a:pt x="1038" y="2457"/>
                  </a:cubicBezTo>
                  <a:cubicBezTo>
                    <a:pt x="1163" y="2207"/>
                    <a:pt x="1263" y="1957"/>
                    <a:pt x="1451" y="1732"/>
                  </a:cubicBezTo>
                  <a:cubicBezTo>
                    <a:pt x="1825" y="1245"/>
                    <a:pt x="2375" y="1070"/>
                    <a:pt x="2950" y="907"/>
                  </a:cubicBezTo>
                  <a:cubicBezTo>
                    <a:pt x="3663" y="720"/>
                    <a:pt x="4350" y="470"/>
                    <a:pt x="5062" y="257"/>
                  </a:cubicBezTo>
                  <a:cubicBezTo>
                    <a:pt x="5210" y="212"/>
                    <a:pt x="5161" y="1"/>
                    <a:pt x="5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9" name="Google Shape;6209;p16"/>
            <p:cNvSpPr/>
            <p:nvPr/>
          </p:nvSpPr>
          <p:spPr>
            <a:xfrm>
              <a:off x="5497050" y="3724225"/>
              <a:ext cx="52150" cy="48775"/>
            </a:xfrm>
            <a:custGeom>
              <a:avLst/>
              <a:gdLst/>
              <a:ahLst/>
              <a:cxnLst/>
              <a:rect l="l" t="t" r="r" b="b"/>
              <a:pathLst>
                <a:path w="2086" h="1951" extrusionOk="0">
                  <a:moveTo>
                    <a:pt x="926" y="0"/>
                  </a:moveTo>
                  <a:cubicBezTo>
                    <a:pt x="773" y="0"/>
                    <a:pt x="623" y="31"/>
                    <a:pt x="500" y="122"/>
                  </a:cubicBezTo>
                  <a:cubicBezTo>
                    <a:pt x="263" y="297"/>
                    <a:pt x="213" y="634"/>
                    <a:pt x="163" y="897"/>
                  </a:cubicBezTo>
                  <a:cubicBezTo>
                    <a:pt x="88" y="1209"/>
                    <a:pt x="13" y="1521"/>
                    <a:pt x="0" y="1846"/>
                  </a:cubicBezTo>
                  <a:cubicBezTo>
                    <a:pt x="0" y="1916"/>
                    <a:pt x="50" y="1950"/>
                    <a:pt x="101" y="1950"/>
                  </a:cubicBezTo>
                  <a:cubicBezTo>
                    <a:pt x="142" y="1950"/>
                    <a:pt x="184" y="1928"/>
                    <a:pt x="200" y="1884"/>
                  </a:cubicBezTo>
                  <a:cubicBezTo>
                    <a:pt x="313" y="1596"/>
                    <a:pt x="363" y="1296"/>
                    <a:pt x="425" y="1009"/>
                  </a:cubicBezTo>
                  <a:cubicBezTo>
                    <a:pt x="450" y="859"/>
                    <a:pt x="475" y="722"/>
                    <a:pt x="500" y="572"/>
                  </a:cubicBezTo>
                  <a:cubicBezTo>
                    <a:pt x="525" y="447"/>
                    <a:pt x="563" y="322"/>
                    <a:pt x="688" y="259"/>
                  </a:cubicBezTo>
                  <a:cubicBezTo>
                    <a:pt x="750" y="236"/>
                    <a:pt x="815" y="227"/>
                    <a:pt x="882" y="227"/>
                  </a:cubicBezTo>
                  <a:cubicBezTo>
                    <a:pt x="1031" y="227"/>
                    <a:pt x="1187" y="271"/>
                    <a:pt x="1325" y="297"/>
                  </a:cubicBezTo>
                  <a:cubicBezTo>
                    <a:pt x="1417" y="316"/>
                    <a:pt x="1507" y="328"/>
                    <a:pt x="1595" y="328"/>
                  </a:cubicBezTo>
                  <a:cubicBezTo>
                    <a:pt x="1735" y="328"/>
                    <a:pt x="1870" y="298"/>
                    <a:pt x="2000" y="222"/>
                  </a:cubicBezTo>
                  <a:cubicBezTo>
                    <a:pt x="2086" y="179"/>
                    <a:pt x="2033" y="62"/>
                    <a:pt x="1953" y="62"/>
                  </a:cubicBezTo>
                  <a:cubicBezTo>
                    <a:pt x="1940" y="62"/>
                    <a:pt x="1926" y="65"/>
                    <a:pt x="1912" y="72"/>
                  </a:cubicBezTo>
                  <a:cubicBezTo>
                    <a:pt x="1842" y="105"/>
                    <a:pt x="1768" y="118"/>
                    <a:pt x="1693" y="118"/>
                  </a:cubicBezTo>
                  <a:cubicBezTo>
                    <a:pt x="1515" y="118"/>
                    <a:pt x="1329" y="48"/>
                    <a:pt x="1162" y="22"/>
                  </a:cubicBezTo>
                  <a:cubicBezTo>
                    <a:pt x="1085" y="9"/>
                    <a:pt x="1005" y="0"/>
                    <a:pt x="9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0" name="Google Shape;6210;p16"/>
            <p:cNvSpPr/>
            <p:nvPr/>
          </p:nvSpPr>
          <p:spPr>
            <a:xfrm>
              <a:off x="5605525" y="3707950"/>
              <a:ext cx="53375" cy="113650"/>
            </a:xfrm>
            <a:custGeom>
              <a:avLst/>
              <a:gdLst/>
              <a:ahLst/>
              <a:cxnLst/>
              <a:rect l="l" t="t" r="r" b="b"/>
              <a:pathLst>
                <a:path w="2135" h="4546" extrusionOk="0">
                  <a:moveTo>
                    <a:pt x="184" y="0"/>
                  </a:moveTo>
                  <a:cubicBezTo>
                    <a:pt x="92" y="0"/>
                    <a:pt x="0" y="99"/>
                    <a:pt x="60" y="210"/>
                  </a:cubicBezTo>
                  <a:cubicBezTo>
                    <a:pt x="810" y="1610"/>
                    <a:pt x="1435" y="3072"/>
                    <a:pt x="2060" y="4522"/>
                  </a:cubicBezTo>
                  <a:cubicBezTo>
                    <a:pt x="2064" y="4539"/>
                    <a:pt x="2074" y="4546"/>
                    <a:pt x="2086" y="4546"/>
                  </a:cubicBezTo>
                  <a:cubicBezTo>
                    <a:pt x="2108" y="4546"/>
                    <a:pt x="2135" y="4521"/>
                    <a:pt x="2135" y="4497"/>
                  </a:cubicBezTo>
                  <a:cubicBezTo>
                    <a:pt x="1697" y="2947"/>
                    <a:pt x="1035" y="1498"/>
                    <a:pt x="298" y="73"/>
                  </a:cubicBezTo>
                  <a:cubicBezTo>
                    <a:pt x="270" y="21"/>
                    <a:pt x="227" y="0"/>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1" name="Google Shape;6211;p16"/>
            <p:cNvSpPr/>
            <p:nvPr/>
          </p:nvSpPr>
          <p:spPr>
            <a:xfrm>
              <a:off x="5485775" y="3878350"/>
              <a:ext cx="198775" cy="270025"/>
            </a:xfrm>
            <a:custGeom>
              <a:avLst/>
              <a:gdLst/>
              <a:ahLst/>
              <a:cxnLst/>
              <a:rect l="l" t="t" r="r" b="b"/>
              <a:pathLst>
                <a:path w="7951" h="10801" extrusionOk="0">
                  <a:moveTo>
                    <a:pt x="229" y="0"/>
                  </a:moveTo>
                  <a:cubicBezTo>
                    <a:pt x="112" y="0"/>
                    <a:pt x="1" y="115"/>
                    <a:pt x="89" y="230"/>
                  </a:cubicBezTo>
                  <a:cubicBezTo>
                    <a:pt x="601" y="930"/>
                    <a:pt x="1139" y="1617"/>
                    <a:pt x="1651" y="2317"/>
                  </a:cubicBezTo>
                  <a:cubicBezTo>
                    <a:pt x="2163" y="3017"/>
                    <a:pt x="2651" y="3729"/>
                    <a:pt x="3138" y="4441"/>
                  </a:cubicBezTo>
                  <a:cubicBezTo>
                    <a:pt x="3625" y="5154"/>
                    <a:pt x="4113" y="5854"/>
                    <a:pt x="4638" y="6541"/>
                  </a:cubicBezTo>
                  <a:cubicBezTo>
                    <a:pt x="5163" y="7216"/>
                    <a:pt x="5650" y="7928"/>
                    <a:pt x="6075" y="8678"/>
                  </a:cubicBezTo>
                  <a:cubicBezTo>
                    <a:pt x="6312" y="9090"/>
                    <a:pt x="6612" y="9453"/>
                    <a:pt x="6887" y="9852"/>
                  </a:cubicBezTo>
                  <a:cubicBezTo>
                    <a:pt x="7125" y="10177"/>
                    <a:pt x="7349" y="10540"/>
                    <a:pt x="7687" y="10777"/>
                  </a:cubicBezTo>
                  <a:cubicBezTo>
                    <a:pt x="7709" y="10793"/>
                    <a:pt x="7732" y="10800"/>
                    <a:pt x="7753" y="10800"/>
                  </a:cubicBezTo>
                  <a:cubicBezTo>
                    <a:pt x="7865" y="10800"/>
                    <a:pt x="7950" y="10611"/>
                    <a:pt x="7824" y="10527"/>
                  </a:cubicBezTo>
                  <a:cubicBezTo>
                    <a:pt x="7487" y="10315"/>
                    <a:pt x="7250" y="10040"/>
                    <a:pt x="7037" y="9703"/>
                  </a:cubicBezTo>
                  <a:cubicBezTo>
                    <a:pt x="6800" y="9353"/>
                    <a:pt x="6625" y="8978"/>
                    <a:pt x="6362" y="8628"/>
                  </a:cubicBezTo>
                  <a:cubicBezTo>
                    <a:pt x="5850" y="7965"/>
                    <a:pt x="5363" y="7278"/>
                    <a:pt x="4925" y="6566"/>
                  </a:cubicBezTo>
                  <a:cubicBezTo>
                    <a:pt x="4038" y="5116"/>
                    <a:pt x="3001" y="3767"/>
                    <a:pt x="2013" y="2392"/>
                  </a:cubicBezTo>
                  <a:cubicBezTo>
                    <a:pt x="1464" y="1617"/>
                    <a:pt x="926" y="830"/>
                    <a:pt x="364" y="68"/>
                  </a:cubicBezTo>
                  <a:cubicBezTo>
                    <a:pt x="327" y="20"/>
                    <a:pt x="278" y="0"/>
                    <a:pt x="2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2" name="Google Shape;6212;p16"/>
            <p:cNvSpPr/>
            <p:nvPr/>
          </p:nvSpPr>
          <p:spPr>
            <a:xfrm>
              <a:off x="5617650" y="3838200"/>
              <a:ext cx="63750" cy="273100"/>
            </a:xfrm>
            <a:custGeom>
              <a:avLst/>
              <a:gdLst/>
              <a:ahLst/>
              <a:cxnLst/>
              <a:rect l="l" t="t" r="r" b="b"/>
              <a:pathLst>
                <a:path w="2550" h="10924" extrusionOk="0">
                  <a:moveTo>
                    <a:pt x="2206" y="1"/>
                  </a:moveTo>
                  <a:cubicBezTo>
                    <a:pt x="1937" y="1"/>
                    <a:pt x="1648" y="67"/>
                    <a:pt x="1425" y="199"/>
                  </a:cubicBezTo>
                  <a:cubicBezTo>
                    <a:pt x="1150" y="374"/>
                    <a:pt x="950" y="674"/>
                    <a:pt x="812" y="961"/>
                  </a:cubicBezTo>
                  <a:cubicBezTo>
                    <a:pt x="637" y="1361"/>
                    <a:pt x="537" y="1761"/>
                    <a:pt x="275" y="2111"/>
                  </a:cubicBezTo>
                  <a:cubicBezTo>
                    <a:pt x="25" y="2461"/>
                    <a:pt x="0" y="2811"/>
                    <a:pt x="0" y="3223"/>
                  </a:cubicBezTo>
                  <a:cubicBezTo>
                    <a:pt x="13" y="3661"/>
                    <a:pt x="88" y="4073"/>
                    <a:pt x="113" y="4498"/>
                  </a:cubicBezTo>
                  <a:cubicBezTo>
                    <a:pt x="137" y="4910"/>
                    <a:pt x="137" y="5323"/>
                    <a:pt x="175" y="5722"/>
                  </a:cubicBezTo>
                  <a:cubicBezTo>
                    <a:pt x="250" y="6547"/>
                    <a:pt x="375" y="7372"/>
                    <a:pt x="512" y="8172"/>
                  </a:cubicBezTo>
                  <a:cubicBezTo>
                    <a:pt x="662" y="9097"/>
                    <a:pt x="875" y="9996"/>
                    <a:pt x="1237" y="10871"/>
                  </a:cubicBezTo>
                  <a:cubicBezTo>
                    <a:pt x="1252" y="10907"/>
                    <a:pt x="1286" y="10924"/>
                    <a:pt x="1320" y="10924"/>
                  </a:cubicBezTo>
                  <a:cubicBezTo>
                    <a:pt x="1368" y="10924"/>
                    <a:pt x="1414" y="10888"/>
                    <a:pt x="1400" y="10821"/>
                  </a:cubicBezTo>
                  <a:cubicBezTo>
                    <a:pt x="912" y="9322"/>
                    <a:pt x="575" y="7759"/>
                    <a:pt x="475" y="6185"/>
                  </a:cubicBezTo>
                  <a:cubicBezTo>
                    <a:pt x="450" y="5797"/>
                    <a:pt x="412" y="5398"/>
                    <a:pt x="375" y="5010"/>
                  </a:cubicBezTo>
                  <a:cubicBezTo>
                    <a:pt x="362" y="4823"/>
                    <a:pt x="337" y="4635"/>
                    <a:pt x="325" y="4448"/>
                  </a:cubicBezTo>
                  <a:cubicBezTo>
                    <a:pt x="325" y="4248"/>
                    <a:pt x="337" y="4048"/>
                    <a:pt x="337" y="3836"/>
                  </a:cubicBezTo>
                  <a:cubicBezTo>
                    <a:pt x="337" y="3648"/>
                    <a:pt x="337" y="3461"/>
                    <a:pt x="312" y="3273"/>
                  </a:cubicBezTo>
                  <a:cubicBezTo>
                    <a:pt x="300" y="3073"/>
                    <a:pt x="275" y="2848"/>
                    <a:pt x="300" y="2648"/>
                  </a:cubicBezTo>
                  <a:cubicBezTo>
                    <a:pt x="337" y="2436"/>
                    <a:pt x="450" y="2298"/>
                    <a:pt x="587" y="2136"/>
                  </a:cubicBezTo>
                  <a:cubicBezTo>
                    <a:pt x="712" y="1986"/>
                    <a:pt x="787" y="1811"/>
                    <a:pt x="837" y="1624"/>
                  </a:cubicBezTo>
                  <a:cubicBezTo>
                    <a:pt x="900" y="1411"/>
                    <a:pt x="937" y="1174"/>
                    <a:pt x="1037" y="961"/>
                  </a:cubicBezTo>
                  <a:cubicBezTo>
                    <a:pt x="1125" y="799"/>
                    <a:pt x="1250" y="686"/>
                    <a:pt x="1400" y="574"/>
                  </a:cubicBezTo>
                  <a:cubicBezTo>
                    <a:pt x="1680" y="395"/>
                    <a:pt x="1960" y="256"/>
                    <a:pt x="2275" y="256"/>
                  </a:cubicBezTo>
                  <a:cubicBezTo>
                    <a:pt x="2312" y="256"/>
                    <a:pt x="2349" y="258"/>
                    <a:pt x="2387" y="261"/>
                  </a:cubicBezTo>
                  <a:cubicBezTo>
                    <a:pt x="2391" y="262"/>
                    <a:pt x="2395" y="262"/>
                    <a:pt x="2398" y="262"/>
                  </a:cubicBezTo>
                  <a:cubicBezTo>
                    <a:pt x="2549" y="262"/>
                    <a:pt x="2545" y="24"/>
                    <a:pt x="2387" y="12"/>
                  </a:cubicBezTo>
                  <a:cubicBezTo>
                    <a:pt x="2328" y="4"/>
                    <a:pt x="2268" y="1"/>
                    <a:pt x="2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3" name="Google Shape;6213;p16"/>
            <p:cNvSpPr/>
            <p:nvPr/>
          </p:nvSpPr>
          <p:spPr>
            <a:xfrm>
              <a:off x="5538100" y="3829975"/>
              <a:ext cx="57900" cy="178925"/>
            </a:xfrm>
            <a:custGeom>
              <a:avLst/>
              <a:gdLst/>
              <a:ahLst/>
              <a:cxnLst/>
              <a:rect l="l" t="t" r="r" b="b"/>
              <a:pathLst>
                <a:path w="2316" h="7157" extrusionOk="0">
                  <a:moveTo>
                    <a:pt x="47" y="0"/>
                  </a:moveTo>
                  <a:cubicBezTo>
                    <a:pt x="24" y="0"/>
                    <a:pt x="0" y="18"/>
                    <a:pt x="8" y="41"/>
                  </a:cubicBezTo>
                  <a:cubicBezTo>
                    <a:pt x="183" y="1003"/>
                    <a:pt x="345" y="1965"/>
                    <a:pt x="608" y="2915"/>
                  </a:cubicBezTo>
                  <a:cubicBezTo>
                    <a:pt x="870" y="3840"/>
                    <a:pt x="1183" y="4764"/>
                    <a:pt x="1545" y="5652"/>
                  </a:cubicBezTo>
                  <a:cubicBezTo>
                    <a:pt x="1757" y="6151"/>
                    <a:pt x="1982" y="6651"/>
                    <a:pt x="2232" y="7139"/>
                  </a:cubicBezTo>
                  <a:cubicBezTo>
                    <a:pt x="2236" y="7151"/>
                    <a:pt x="2248" y="7157"/>
                    <a:pt x="2260" y="7157"/>
                  </a:cubicBezTo>
                  <a:cubicBezTo>
                    <a:pt x="2285" y="7157"/>
                    <a:pt x="2316" y="7135"/>
                    <a:pt x="2307" y="7101"/>
                  </a:cubicBezTo>
                  <a:cubicBezTo>
                    <a:pt x="1982" y="6189"/>
                    <a:pt x="1670" y="5289"/>
                    <a:pt x="1370" y="4364"/>
                  </a:cubicBezTo>
                  <a:cubicBezTo>
                    <a:pt x="1058" y="3452"/>
                    <a:pt x="795" y="2527"/>
                    <a:pt x="508" y="1603"/>
                  </a:cubicBezTo>
                  <a:cubicBezTo>
                    <a:pt x="345" y="1078"/>
                    <a:pt x="195" y="553"/>
                    <a:pt x="83" y="28"/>
                  </a:cubicBezTo>
                  <a:cubicBezTo>
                    <a:pt x="78" y="8"/>
                    <a:pt x="63" y="0"/>
                    <a:pt x="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4" name="Google Shape;6214;p16"/>
            <p:cNvSpPr/>
            <p:nvPr/>
          </p:nvSpPr>
          <p:spPr>
            <a:xfrm>
              <a:off x="5494550" y="3763325"/>
              <a:ext cx="26575" cy="84025"/>
            </a:xfrm>
            <a:custGeom>
              <a:avLst/>
              <a:gdLst/>
              <a:ahLst/>
              <a:cxnLst/>
              <a:rect l="l" t="t" r="r" b="b"/>
              <a:pathLst>
                <a:path w="1063" h="3361" extrusionOk="0">
                  <a:moveTo>
                    <a:pt x="257" y="0"/>
                  </a:moveTo>
                  <a:cubicBezTo>
                    <a:pt x="212" y="0"/>
                    <a:pt x="167" y="26"/>
                    <a:pt x="150" y="82"/>
                  </a:cubicBezTo>
                  <a:cubicBezTo>
                    <a:pt x="0" y="607"/>
                    <a:pt x="88" y="1257"/>
                    <a:pt x="225" y="1782"/>
                  </a:cubicBezTo>
                  <a:cubicBezTo>
                    <a:pt x="375" y="2332"/>
                    <a:pt x="638" y="2857"/>
                    <a:pt x="950" y="3331"/>
                  </a:cubicBezTo>
                  <a:cubicBezTo>
                    <a:pt x="962" y="3352"/>
                    <a:pt x="980" y="3360"/>
                    <a:pt x="996" y="3360"/>
                  </a:cubicBezTo>
                  <a:cubicBezTo>
                    <a:pt x="1031" y="3360"/>
                    <a:pt x="1063" y="3324"/>
                    <a:pt x="1038" y="3281"/>
                  </a:cubicBezTo>
                  <a:cubicBezTo>
                    <a:pt x="750" y="2807"/>
                    <a:pt x="588" y="2282"/>
                    <a:pt x="488" y="1732"/>
                  </a:cubicBezTo>
                  <a:cubicBezTo>
                    <a:pt x="438" y="1469"/>
                    <a:pt x="400" y="1207"/>
                    <a:pt x="388" y="945"/>
                  </a:cubicBezTo>
                  <a:cubicBezTo>
                    <a:pt x="375" y="670"/>
                    <a:pt x="388" y="382"/>
                    <a:pt x="375" y="107"/>
                  </a:cubicBezTo>
                  <a:cubicBezTo>
                    <a:pt x="368" y="39"/>
                    <a:pt x="312" y="0"/>
                    <a:pt x="2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5" name="Google Shape;6215;p16"/>
            <p:cNvSpPr/>
            <p:nvPr/>
          </p:nvSpPr>
          <p:spPr>
            <a:xfrm>
              <a:off x="5635575" y="3770575"/>
              <a:ext cx="236400" cy="368500"/>
            </a:xfrm>
            <a:custGeom>
              <a:avLst/>
              <a:gdLst/>
              <a:ahLst/>
              <a:cxnLst/>
              <a:rect l="l" t="t" r="r" b="b"/>
              <a:pathLst>
                <a:path w="9456" h="14740" extrusionOk="0">
                  <a:moveTo>
                    <a:pt x="119" y="0"/>
                  </a:moveTo>
                  <a:cubicBezTo>
                    <a:pt x="52" y="0"/>
                    <a:pt x="1" y="88"/>
                    <a:pt x="58" y="155"/>
                  </a:cubicBezTo>
                  <a:cubicBezTo>
                    <a:pt x="1545" y="1929"/>
                    <a:pt x="3494" y="3204"/>
                    <a:pt x="5044" y="4928"/>
                  </a:cubicBezTo>
                  <a:cubicBezTo>
                    <a:pt x="5756" y="5728"/>
                    <a:pt x="6406" y="6603"/>
                    <a:pt x="6931" y="7553"/>
                  </a:cubicBezTo>
                  <a:cubicBezTo>
                    <a:pt x="7506" y="8602"/>
                    <a:pt x="7868" y="9740"/>
                    <a:pt x="8243" y="10864"/>
                  </a:cubicBezTo>
                  <a:cubicBezTo>
                    <a:pt x="8643" y="12064"/>
                    <a:pt x="9168" y="13301"/>
                    <a:pt x="9005" y="14588"/>
                  </a:cubicBezTo>
                  <a:cubicBezTo>
                    <a:pt x="8993" y="14690"/>
                    <a:pt x="9064" y="14740"/>
                    <a:pt x="9140" y="14740"/>
                  </a:cubicBezTo>
                  <a:cubicBezTo>
                    <a:pt x="9214" y="14740"/>
                    <a:pt x="9293" y="14693"/>
                    <a:pt x="9305" y="14601"/>
                  </a:cubicBezTo>
                  <a:cubicBezTo>
                    <a:pt x="9455" y="13464"/>
                    <a:pt x="9080" y="12339"/>
                    <a:pt x="8706" y="11289"/>
                  </a:cubicBezTo>
                  <a:cubicBezTo>
                    <a:pt x="8493" y="10689"/>
                    <a:pt x="8281" y="10090"/>
                    <a:pt x="8056" y="9490"/>
                  </a:cubicBezTo>
                  <a:cubicBezTo>
                    <a:pt x="7843" y="8927"/>
                    <a:pt x="7668" y="8365"/>
                    <a:pt x="7406" y="7828"/>
                  </a:cubicBezTo>
                  <a:cubicBezTo>
                    <a:pt x="6444" y="5841"/>
                    <a:pt x="4832" y="4241"/>
                    <a:pt x="3207" y="2779"/>
                  </a:cubicBezTo>
                  <a:cubicBezTo>
                    <a:pt x="2195" y="1854"/>
                    <a:pt x="1108" y="1029"/>
                    <a:pt x="183" y="30"/>
                  </a:cubicBezTo>
                  <a:cubicBezTo>
                    <a:pt x="162" y="9"/>
                    <a:pt x="139"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6" name="Google Shape;6216;p16"/>
            <p:cNvSpPr/>
            <p:nvPr/>
          </p:nvSpPr>
          <p:spPr>
            <a:xfrm>
              <a:off x="5658775" y="3810075"/>
              <a:ext cx="155875" cy="336300"/>
            </a:xfrm>
            <a:custGeom>
              <a:avLst/>
              <a:gdLst/>
              <a:ahLst/>
              <a:cxnLst/>
              <a:rect l="l" t="t" r="r" b="b"/>
              <a:pathLst>
                <a:path w="6235" h="13452" extrusionOk="0">
                  <a:moveTo>
                    <a:pt x="56" y="1"/>
                  </a:moveTo>
                  <a:cubicBezTo>
                    <a:pt x="28" y="1"/>
                    <a:pt x="0" y="28"/>
                    <a:pt x="17" y="62"/>
                  </a:cubicBezTo>
                  <a:cubicBezTo>
                    <a:pt x="230" y="499"/>
                    <a:pt x="442" y="937"/>
                    <a:pt x="729" y="1324"/>
                  </a:cubicBezTo>
                  <a:cubicBezTo>
                    <a:pt x="1004" y="1724"/>
                    <a:pt x="1367" y="2049"/>
                    <a:pt x="1692" y="2386"/>
                  </a:cubicBezTo>
                  <a:cubicBezTo>
                    <a:pt x="2379" y="3074"/>
                    <a:pt x="3091" y="3773"/>
                    <a:pt x="3666" y="4561"/>
                  </a:cubicBezTo>
                  <a:cubicBezTo>
                    <a:pt x="4828" y="6148"/>
                    <a:pt x="5466" y="8022"/>
                    <a:pt x="5691" y="9959"/>
                  </a:cubicBezTo>
                  <a:cubicBezTo>
                    <a:pt x="5828" y="11059"/>
                    <a:pt x="5853" y="12171"/>
                    <a:pt x="5878" y="13283"/>
                  </a:cubicBezTo>
                  <a:cubicBezTo>
                    <a:pt x="5884" y="13396"/>
                    <a:pt x="5975" y="13452"/>
                    <a:pt x="6062" y="13452"/>
                  </a:cubicBezTo>
                  <a:cubicBezTo>
                    <a:pt x="6150" y="13452"/>
                    <a:pt x="6234" y="13396"/>
                    <a:pt x="6228" y="13283"/>
                  </a:cubicBezTo>
                  <a:cubicBezTo>
                    <a:pt x="6190" y="11321"/>
                    <a:pt x="6128" y="9297"/>
                    <a:pt x="5491" y="7435"/>
                  </a:cubicBezTo>
                  <a:cubicBezTo>
                    <a:pt x="5328" y="6972"/>
                    <a:pt x="5128" y="6523"/>
                    <a:pt x="4891" y="6085"/>
                  </a:cubicBezTo>
                  <a:cubicBezTo>
                    <a:pt x="4653" y="5660"/>
                    <a:pt x="4378" y="5248"/>
                    <a:pt x="4091" y="4848"/>
                  </a:cubicBezTo>
                  <a:cubicBezTo>
                    <a:pt x="3516" y="4048"/>
                    <a:pt x="2904" y="3298"/>
                    <a:pt x="2229" y="2574"/>
                  </a:cubicBezTo>
                  <a:cubicBezTo>
                    <a:pt x="1854" y="2161"/>
                    <a:pt x="1492" y="1749"/>
                    <a:pt x="1117" y="1336"/>
                  </a:cubicBezTo>
                  <a:cubicBezTo>
                    <a:pt x="754" y="912"/>
                    <a:pt x="355" y="512"/>
                    <a:pt x="92" y="24"/>
                  </a:cubicBezTo>
                  <a:cubicBezTo>
                    <a:pt x="84" y="8"/>
                    <a:pt x="70" y="1"/>
                    <a:pt x="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7" name="Google Shape;6217;p16"/>
            <p:cNvSpPr/>
            <p:nvPr/>
          </p:nvSpPr>
          <p:spPr>
            <a:xfrm>
              <a:off x="5698850" y="3848250"/>
              <a:ext cx="142050" cy="280625"/>
            </a:xfrm>
            <a:custGeom>
              <a:avLst/>
              <a:gdLst/>
              <a:ahLst/>
              <a:cxnLst/>
              <a:rect l="l" t="t" r="r" b="b"/>
              <a:pathLst>
                <a:path w="5682" h="11225" extrusionOk="0">
                  <a:moveTo>
                    <a:pt x="80" y="0"/>
                  </a:moveTo>
                  <a:cubicBezTo>
                    <a:pt x="35" y="0"/>
                    <a:pt x="1" y="62"/>
                    <a:pt x="39" y="109"/>
                  </a:cubicBezTo>
                  <a:cubicBezTo>
                    <a:pt x="1201" y="1284"/>
                    <a:pt x="2363" y="2496"/>
                    <a:pt x="3200" y="3933"/>
                  </a:cubicBezTo>
                  <a:cubicBezTo>
                    <a:pt x="3988" y="5308"/>
                    <a:pt x="4450" y="6833"/>
                    <a:pt x="4762" y="8382"/>
                  </a:cubicBezTo>
                  <a:cubicBezTo>
                    <a:pt x="4850" y="8820"/>
                    <a:pt x="4925" y="9257"/>
                    <a:pt x="4987" y="9707"/>
                  </a:cubicBezTo>
                  <a:cubicBezTo>
                    <a:pt x="5062" y="10182"/>
                    <a:pt x="5150" y="10657"/>
                    <a:pt x="5312" y="11106"/>
                  </a:cubicBezTo>
                  <a:cubicBezTo>
                    <a:pt x="5343" y="11188"/>
                    <a:pt x="5416" y="11224"/>
                    <a:pt x="5485" y="11224"/>
                  </a:cubicBezTo>
                  <a:cubicBezTo>
                    <a:pt x="5586" y="11224"/>
                    <a:pt x="5681" y="11150"/>
                    <a:pt x="5637" y="11031"/>
                  </a:cubicBezTo>
                  <a:cubicBezTo>
                    <a:pt x="5350" y="10244"/>
                    <a:pt x="5262" y="9394"/>
                    <a:pt x="5100" y="8570"/>
                  </a:cubicBezTo>
                  <a:cubicBezTo>
                    <a:pt x="4937" y="7770"/>
                    <a:pt x="4737" y="6983"/>
                    <a:pt x="4475" y="6208"/>
                  </a:cubicBezTo>
                  <a:cubicBezTo>
                    <a:pt x="4225" y="5458"/>
                    <a:pt x="3925" y="4721"/>
                    <a:pt x="3538" y="4021"/>
                  </a:cubicBezTo>
                  <a:cubicBezTo>
                    <a:pt x="3138" y="3309"/>
                    <a:pt x="2638" y="2646"/>
                    <a:pt x="2101" y="2021"/>
                  </a:cubicBezTo>
                  <a:cubicBezTo>
                    <a:pt x="1476" y="1322"/>
                    <a:pt x="801" y="672"/>
                    <a:pt x="126" y="22"/>
                  </a:cubicBezTo>
                  <a:cubicBezTo>
                    <a:pt x="111" y="7"/>
                    <a:pt x="95" y="0"/>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8" name="Google Shape;6218;p16"/>
            <p:cNvSpPr/>
            <p:nvPr/>
          </p:nvSpPr>
          <p:spPr>
            <a:xfrm>
              <a:off x="5806325" y="4109825"/>
              <a:ext cx="62300" cy="31600"/>
            </a:xfrm>
            <a:custGeom>
              <a:avLst/>
              <a:gdLst/>
              <a:ahLst/>
              <a:cxnLst/>
              <a:rect l="l" t="t" r="r" b="b"/>
              <a:pathLst>
                <a:path w="2492" h="1264" extrusionOk="0">
                  <a:moveTo>
                    <a:pt x="598" y="0"/>
                  </a:moveTo>
                  <a:cubicBezTo>
                    <a:pt x="419" y="0"/>
                    <a:pt x="255" y="93"/>
                    <a:pt x="114" y="206"/>
                  </a:cubicBezTo>
                  <a:cubicBezTo>
                    <a:pt x="0" y="299"/>
                    <a:pt x="108" y="468"/>
                    <a:pt x="219" y="468"/>
                  </a:cubicBezTo>
                  <a:cubicBezTo>
                    <a:pt x="243" y="468"/>
                    <a:pt x="267" y="461"/>
                    <a:pt x="288" y="444"/>
                  </a:cubicBezTo>
                  <a:cubicBezTo>
                    <a:pt x="380" y="379"/>
                    <a:pt x="532" y="289"/>
                    <a:pt x="665" y="289"/>
                  </a:cubicBezTo>
                  <a:cubicBezTo>
                    <a:pt x="714" y="289"/>
                    <a:pt x="761" y="301"/>
                    <a:pt x="801" y="331"/>
                  </a:cubicBezTo>
                  <a:cubicBezTo>
                    <a:pt x="876" y="381"/>
                    <a:pt x="901" y="493"/>
                    <a:pt x="938" y="568"/>
                  </a:cubicBezTo>
                  <a:cubicBezTo>
                    <a:pt x="1001" y="643"/>
                    <a:pt x="1051" y="731"/>
                    <a:pt x="1126" y="781"/>
                  </a:cubicBezTo>
                  <a:cubicBezTo>
                    <a:pt x="1276" y="893"/>
                    <a:pt x="1463" y="931"/>
                    <a:pt x="1651" y="968"/>
                  </a:cubicBezTo>
                  <a:cubicBezTo>
                    <a:pt x="1826" y="1006"/>
                    <a:pt x="2051" y="1043"/>
                    <a:pt x="2163" y="1193"/>
                  </a:cubicBezTo>
                  <a:cubicBezTo>
                    <a:pt x="2197" y="1243"/>
                    <a:pt x="2244" y="1263"/>
                    <a:pt x="2290" y="1263"/>
                  </a:cubicBezTo>
                  <a:cubicBezTo>
                    <a:pt x="2394" y="1263"/>
                    <a:pt x="2491" y="1156"/>
                    <a:pt x="2413" y="1043"/>
                  </a:cubicBezTo>
                  <a:cubicBezTo>
                    <a:pt x="2138" y="643"/>
                    <a:pt x="1601" y="706"/>
                    <a:pt x="1213" y="481"/>
                  </a:cubicBezTo>
                  <a:cubicBezTo>
                    <a:pt x="1113" y="431"/>
                    <a:pt x="1101" y="306"/>
                    <a:pt x="1038" y="219"/>
                  </a:cubicBezTo>
                  <a:cubicBezTo>
                    <a:pt x="976" y="131"/>
                    <a:pt x="876" y="69"/>
                    <a:pt x="776" y="31"/>
                  </a:cubicBezTo>
                  <a:cubicBezTo>
                    <a:pt x="715" y="10"/>
                    <a:pt x="656" y="0"/>
                    <a:pt x="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9" name="Google Shape;6219;p16"/>
            <p:cNvSpPr/>
            <p:nvPr/>
          </p:nvSpPr>
          <p:spPr>
            <a:xfrm>
              <a:off x="5626675" y="4017800"/>
              <a:ext cx="52650" cy="106900"/>
            </a:xfrm>
            <a:custGeom>
              <a:avLst/>
              <a:gdLst/>
              <a:ahLst/>
              <a:cxnLst/>
              <a:rect l="l" t="t" r="r" b="b"/>
              <a:pathLst>
                <a:path w="2106" h="4276" extrusionOk="0">
                  <a:moveTo>
                    <a:pt x="161" y="0"/>
                  </a:moveTo>
                  <a:cubicBezTo>
                    <a:pt x="76" y="0"/>
                    <a:pt x="0" y="115"/>
                    <a:pt x="76" y="201"/>
                  </a:cubicBezTo>
                  <a:cubicBezTo>
                    <a:pt x="239" y="376"/>
                    <a:pt x="389" y="525"/>
                    <a:pt x="451" y="750"/>
                  </a:cubicBezTo>
                  <a:cubicBezTo>
                    <a:pt x="501" y="938"/>
                    <a:pt x="514" y="1113"/>
                    <a:pt x="601" y="1288"/>
                  </a:cubicBezTo>
                  <a:cubicBezTo>
                    <a:pt x="689" y="1450"/>
                    <a:pt x="814" y="1588"/>
                    <a:pt x="889" y="1750"/>
                  </a:cubicBezTo>
                  <a:cubicBezTo>
                    <a:pt x="989" y="1950"/>
                    <a:pt x="1001" y="2125"/>
                    <a:pt x="951" y="2325"/>
                  </a:cubicBezTo>
                  <a:cubicBezTo>
                    <a:pt x="901" y="2500"/>
                    <a:pt x="851" y="2687"/>
                    <a:pt x="901" y="2862"/>
                  </a:cubicBezTo>
                  <a:cubicBezTo>
                    <a:pt x="951" y="3037"/>
                    <a:pt x="1064" y="3150"/>
                    <a:pt x="1189" y="3262"/>
                  </a:cubicBezTo>
                  <a:cubicBezTo>
                    <a:pt x="1514" y="3550"/>
                    <a:pt x="1788" y="3875"/>
                    <a:pt x="2001" y="4249"/>
                  </a:cubicBezTo>
                  <a:cubicBezTo>
                    <a:pt x="2012" y="4268"/>
                    <a:pt x="2027" y="4276"/>
                    <a:pt x="2041" y="4276"/>
                  </a:cubicBezTo>
                  <a:cubicBezTo>
                    <a:pt x="2074" y="4276"/>
                    <a:pt x="2106" y="4235"/>
                    <a:pt x="2088" y="4199"/>
                  </a:cubicBezTo>
                  <a:cubicBezTo>
                    <a:pt x="1901" y="3812"/>
                    <a:pt x="1663" y="3487"/>
                    <a:pt x="1376" y="3175"/>
                  </a:cubicBezTo>
                  <a:cubicBezTo>
                    <a:pt x="1226" y="3025"/>
                    <a:pt x="1089" y="2875"/>
                    <a:pt x="1101" y="2650"/>
                  </a:cubicBezTo>
                  <a:cubicBezTo>
                    <a:pt x="1114" y="2462"/>
                    <a:pt x="1176" y="2275"/>
                    <a:pt x="1176" y="2075"/>
                  </a:cubicBezTo>
                  <a:cubicBezTo>
                    <a:pt x="1164" y="1738"/>
                    <a:pt x="926" y="1438"/>
                    <a:pt x="789" y="1138"/>
                  </a:cubicBezTo>
                  <a:cubicBezTo>
                    <a:pt x="714" y="938"/>
                    <a:pt x="664" y="725"/>
                    <a:pt x="576" y="538"/>
                  </a:cubicBezTo>
                  <a:cubicBezTo>
                    <a:pt x="489" y="363"/>
                    <a:pt x="364" y="188"/>
                    <a:pt x="239" y="38"/>
                  </a:cubicBezTo>
                  <a:cubicBezTo>
                    <a:pt x="215" y="11"/>
                    <a:pt x="188"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0" name="Google Shape;6220;p16"/>
            <p:cNvSpPr/>
            <p:nvPr/>
          </p:nvSpPr>
          <p:spPr>
            <a:xfrm>
              <a:off x="5631075" y="3882625"/>
              <a:ext cx="82725" cy="271450"/>
            </a:xfrm>
            <a:custGeom>
              <a:avLst/>
              <a:gdLst/>
              <a:ahLst/>
              <a:cxnLst/>
              <a:rect l="l" t="t" r="r" b="b"/>
              <a:pathLst>
                <a:path w="3309" h="10858" extrusionOk="0">
                  <a:moveTo>
                    <a:pt x="1775" y="7819"/>
                  </a:moveTo>
                  <a:cubicBezTo>
                    <a:pt x="1812" y="7882"/>
                    <a:pt x="1837" y="7944"/>
                    <a:pt x="1875" y="8019"/>
                  </a:cubicBezTo>
                  <a:cubicBezTo>
                    <a:pt x="2075" y="8457"/>
                    <a:pt x="2237" y="8894"/>
                    <a:pt x="2425" y="9344"/>
                  </a:cubicBezTo>
                  <a:cubicBezTo>
                    <a:pt x="2525" y="9569"/>
                    <a:pt x="2637" y="9781"/>
                    <a:pt x="2737" y="10006"/>
                  </a:cubicBezTo>
                  <a:cubicBezTo>
                    <a:pt x="2825" y="10181"/>
                    <a:pt x="2887" y="10344"/>
                    <a:pt x="2962" y="10519"/>
                  </a:cubicBezTo>
                  <a:cubicBezTo>
                    <a:pt x="2700" y="10344"/>
                    <a:pt x="2587" y="10019"/>
                    <a:pt x="2475" y="9731"/>
                  </a:cubicBezTo>
                  <a:cubicBezTo>
                    <a:pt x="2350" y="9382"/>
                    <a:pt x="2187" y="9044"/>
                    <a:pt x="1950" y="8744"/>
                  </a:cubicBezTo>
                  <a:cubicBezTo>
                    <a:pt x="1837" y="8607"/>
                    <a:pt x="1700" y="8469"/>
                    <a:pt x="1550" y="8357"/>
                  </a:cubicBezTo>
                  <a:cubicBezTo>
                    <a:pt x="1438" y="8269"/>
                    <a:pt x="1238" y="8169"/>
                    <a:pt x="1238" y="7994"/>
                  </a:cubicBezTo>
                  <a:cubicBezTo>
                    <a:pt x="1238" y="7944"/>
                    <a:pt x="1263" y="7857"/>
                    <a:pt x="1325" y="7857"/>
                  </a:cubicBezTo>
                  <a:cubicBezTo>
                    <a:pt x="1331" y="7856"/>
                    <a:pt x="1337" y="7856"/>
                    <a:pt x="1342" y="7856"/>
                  </a:cubicBezTo>
                  <a:cubicBezTo>
                    <a:pt x="1417" y="7856"/>
                    <a:pt x="1484" y="7921"/>
                    <a:pt x="1568" y="7921"/>
                  </a:cubicBezTo>
                  <a:cubicBezTo>
                    <a:pt x="1574" y="7921"/>
                    <a:pt x="1581" y="7920"/>
                    <a:pt x="1587" y="7919"/>
                  </a:cubicBezTo>
                  <a:cubicBezTo>
                    <a:pt x="1662" y="7907"/>
                    <a:pt x="1725" y="7869"/>
                    <a:pt x="1775" y="7819"/>
                  </a:cubicBezTo>
                  <a:close/>
                  <a:moveTo>
                    <a:pt x="437" y="1"/>
                  </a:moveTo>
                  <a:cubicBezTo>
                    <a:pt x="414" y="1"/>
                    <a:pt x="391" y="11"/>
                    <a:pt x="375" y="34"/>
                  </a:cubicBezTo>
                  <a:cubicBezTo>
                    <a:pt x="0" y="746"/>
                    <a:pt x="263" y="1571"/>
                    <a:pt x="375" y="2308"/>
                  </a:cubicBezTo>
                  <a:cubicBezTo>
                    <a:pt x="438" y="2733"/>
                    <a:pt x="400" y="3133"/>
                    <a:pt x="375" y="3558"/>
                  </a:cubicBezTo>
                  <a:cubicBezTo>
                    <a:pt x="350" y="3921"/>
                    <a:pt x="325" y="4295"/>
                    <a:pt x="413" y="4658"/>
                  </a:cubicBezTo>
                  <a:cubicBezTo>
                    <a:pt x="500" y="4945"/>
                    <a:pt x="675" y="5245"/>
                    <a:pt x="900" y="5445"/>
                  </a:cubicBezTo>
                  <a:cubicBezTo>
                    <a:pt x="1000" y="5533"/>
                    <a:pt x="1125" y="5595"/>
                    <a:pt x="1238" y="5683"/>
                  </a:cubicBezTo>
                  <a:cubicBezTo>
                    <a:pt x="1313" y="5733"/>
                    <a:pt x="1388" y="5795"/>
                    <a:pt x="1400" y="5882"/>
                  </a:cubicBezTo>
                  <a:cubicBezTo>
                    <a:pt x="1425" y="5995"/>
                    <a:pt x="1350" y="6095"/>
                    <a:pt x="1288" y="6182"/>
                  </a:cubicBezTo>
                  <a:cubicBezTo>
                    <a:pt x="1100" y="6482"/>
                    <a:pt x="1088" y="6782"/>
                    <a:pt x="1300" y="7082"/>
                  </a:cubicBezTo>
                  <a:cubicBezTo>
                    <a:pt x="1400" y="7220"/>
                    <a:pt x="1512" y="7345"/>
                    <a:pt x="1600" y="7482"/>
                  </a:cubicBezTo>
                  <a:cubicBezTo>
                    <a:pt x="1612" y="7507"/>
                    <a:pt x="1625" y="7532"/>
                    <a:pt x="1637" y="7557"/>
                  </a:cubicBezTo>
                  <a:cubicBezTo>
                    <a:pt x="1625" y="7595"/>
                    <a:pt x="1600" y="7670"/>
                    <a:pt x="1562" y="7682"/>
                  </a:cubicBezTo>
                  <a:cubicBezTo>
                    <a:pt x="1558" y="7683"/>
                    <a:pt x="1554" y="7684"/>
                    <a:pt x="1548" y="7684"/>
                  </a:cubicBezTo>
                  <a:cubicBezTo>
                    <a:pt x="1504" y="7684"/>
                    <a:pt x="1421" y="7643"/>
                    <a:pt x="1388" y="7632"/>
                  </a:cubicBezTo>
                  <a:cubicBezTo>
                    <a:pt x="1372" y="7629"/>
                    <a:pt x="1356" y="7627"/>
                    <a:pt x="1339" y="7627"/>
                  </a:cubicBezTo>
                  <a:cubicBezTo>
                    <a:pt x="1289" y="7627"/>
                    <a:pt x="1238" y="7641"/>
                    <a:pt x="1200" y="7670"/>
                  </a:cubicBezTo>
                  <a:cubicBezTo>
                    <a:pt x="1075" y="7732"/>
                    <a:pt x="1000" y="7894"/>
                    <a:pt x="1013" y="8032"/>
                  </a:cubicBezTo>
                  <a:cubicBezTo>
                    <a:pt x="1013" y="8194"/>
                    <a:pt x="1138" y="8332"/>
                    <a:pt x="1250" y="8432"/>
                  </a:cubicBezTo>
                  <a:cubicBezTo>
                    <a:pt x="1400" y="8582"/>
                    <a:pt x="1575" y="8694"/>
                    <a:pt x="1712" y="8857"/>
                  </a:cubicBezTo>
                  <a:cubicBezTo>
                    <a:pt x="1862" y="9019"/>
                    <a:pt x="1987" y="9194"/>
                    <a:pt x="2087" y="9382"/>
                  </a:cubicBezTo>
                  <a:cubicBezTo>
                    <a:pt x="2200" y="9569"/>
                    <a:pt x="2262" y="9781"/>
                    <a:pt x="2337" y="9981"/>
                  </a:cubicBezTo>
                  <a:cubicBezTo>
                    <a:pt x="2487" y="10356"/>
                    <a:pt x="2712" y="10781"/>
                    <a:pt x="3137" y="10856"/>
                  </a:cubicBezTo>
                  <a:cubicBezTo>
                    <a:pt x="3143" y="10857"/>
                    <a:pt x="3150" y="10857"/>
                    <a:pt x="3156" y="10857"/>
                  </a:cubicBezTo>
                  <a:cubicBezTo>
                    <a:pt x="3246" y="10857"/>
                    <a:pt x="3309" y="10775"/>
                    <a:pt x="3262" y="10681"/>
                  </a:cubicBezTo>
                  <a:cubicBezTo>
                    <a:pt x="3075" y="10281"/>
                    <a:pt x="2912" y="9869"/>
                    <a:pt x="2750" y="9444"/>
                  </a:cubicBezTo>
                  <a:cubicBezTo>
                    <a:pt x="2600" y="9044"/>
                    <a:pt x="2412" y="8657"/>
                    <a:pt x="2250" y="8269"/>
                  </a:cubicBezTo>
                  <a:cubicBezTo>
                    <a:pt x="2100" y="7932"/>
                    <a:pt x="1950" y="7595"/>
                    <a:pt x="1762" y="7270"/>
                  </a:cubicBezTo>
                  <a:cubicBezTo>
                    <a:pt x="1675" y="7132"/>
                    <a:pt x="1587" y="6995"/>
                    <a:pt x="1512" y="6857"/>
                  </a:cubicBezTo>
                  <a:cubicBezTo>
                    <a:pt x="1413" y="6682"/>
                    <a:pt x="1413" y="6557"/>
                    <a:pt x="1475" y="6382"/>
                  </a:cubicBezTo>
                  <a:cubicBezTo>
                    <a:pt x="1575" y="6095"/>
                    <a:pt x="1650" y="5808"/>
                    <a:pt x="1400" y="5595"/>
                  </a:cubicBezTo>
                  <a:cubicBezTo>
                    <a:pt x="1288" y="5508"/>
                    <a:pt x="1150" y="5445"/>
                    <a:pt x="1050" y="5345"/>
                  </a:cubicBezTo>
                  <a:cubicBezTo>
                    <a:pt x="925" y="5245"/>
                    <a:pt x="825" y="5108"/>
                    <a:pt x="763" y="4958"/>
                  </a:cubicBezTo>
                  <a:cubicBezTo>
                    <a:pt x="488" y="4245"/>
                    <a:pt x="713" y="3483"/>
                    <a:pt x="663" y="2746"/>
                  </a:cubicBezTo>
                  <a:cubicBezTo>
                    <a:pt x="600" y="1871"/>
                    <a:pt x="63" y="959"/>
                    <a:pt x="513" y="109"/>
                  </a:cubicBezTo>
                  <a:cubicBezTo>
                    <a:pt x="539" y="49"/>
                    <a:pt x="488" y="1"/>
                    <a:pt x="4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1" name="Google Shape;6221;p16"/>
            <p:cNvSpPr/>
            <p:nvPr/>
          </p:nvSpPr>
          <p:spPr>
            <a:xfrm>
              <a:off x="5637950" y="3852775"/>
              <a:ext cx="58750" cy="36425"/>
            </a:xfrm>
            <a:custGeom>
              <a:avLst/>
              <a:gdLst/>
              <a:ahLst/>
              <a:cxnLst/>
              <a:rect l="l" t="t" r="r" b="b"/>
              <a:pathLst>
                <a:path w="2350" h="1457" extrusionOk="0">
                  <a:moveTo>
                    <a:pt x="1775" y="0"/>
                  </a:moveTo>
                  <a:cubicBezTo>
                    <a:pt x="1706" y="0"/>
                    <a:pt x="1637" y="10"/>
                    <a:pt x="1562" y="28"/>
                  </a:cubicBezTo>
                  <a:cubicBezTo>
                    <a:pt x="1437" y="53"/>
                    <a:pt x="1300" y="78"/>
                    <a:pt x="1175" y="128"/>
                  </a:cubicBezTo>
                  <a:cubicBezTo>
                    <a:pt x="1038" y="191"/>
                    <a:pt x="963" y="278"/>
                    <a:pt x="900" y="416"/>
                  </a:cubicBezTo>
                  <a:cubicBezTo>
                    <a:pt x="875" y="491"/>
                    <a:pt x="850" y="553"/>
                    <a:pt x="825" y="628"/>
                  </a:cubicBezTo>
                  <a:cubicBezTo>
                    <a:pt x="800" y="691"/>
                    <a:pt x="775" y="778"/>
                    <a:pt x="713" y="816"/>
                  </a:cubicBezTo>
                  <a:cubicBezTo>
                    <a:pt x="638" y="866"/>
                    <a:pt x="500" y="866"/>
                    <a:pt x="413" y="878"/>
                  </a:cubicBezTo>
                  <a:cubicBezTo>
                    <a:pt x="275" y="891"/>
                    <a:pt x="163" y="953"/>
                    <a:pt x="88" y="1066"/>
                  </a:cubicBezTo>
                  <a:cubicBezTo>
                    <a:pt x="25" y="1178"/>
                    <a:pt x="0" y="1291"/>
                    <a:pt x="25" y="1415"/>
                  </a:cubicBezTo>
                  <a:cubicBezTo>
                    <a:pt x="31" y="1444"/>
                    <a:pt x="54" y="1457"/>
                    <a:pt x="79" y="1457"/>
                  </a:cubicBezTo>
                  <a:cubicBezTo>
                    <a:pt x="110" y="1457"/>
                    <a:pt x="143" y="1437"/>
                    <a:pt x="150" y="1403"/>
                  </a:cubicBezTo>
                  <a:cubicBezTo>
                    <a:pt x="163" y="1141"/>
                    <a:pt x="475" y="1178"/>
                    <a:pt x="650" y="1153"/>
                  </a:cubicBezTo>
                  <a:cubicBezTo>
                    <a:pt x="763" y="1141"/>
                    <a:pt x="863" y="1091"/>
                    <a:pt x="925" y="991"/>
                  </a:cubicBezTo>
                  <a:cubicBezTo>
                    <a:pt x="988" y="878"/>
                    <a:pt x="1000" y="753"/>
                    <a:pt x="1025" y="628"/>
                  </a:cubicBezTo>
                  <a:cubicBezTo>
                    <a:pt x="1050" y="491"/>
                    <a:pt x="1063" y="366"/>
                    <a:pt x="1200" y="291"/>
                  </a:cubicBezTo>
                  <a:cubicBezTo>
                    <a:pt x="1298" y="236"/>
                    <a:pt x="1415" y="201"/>
                    <a:pt x="1518" y="201"/>
                  </a:cubicBezTo>
                  <a:cubicBezTo>
                    <a:pt x="1533" y="201"/>
                    <a:pt x="1548" y="202"/>
                    <a:pt x="1562" y="203"/>
                  </a:cubicBezTo>
                  <a:cubicBezTo>
                    <a:pt x="1687" y="216"/>
                    <a:pt x="1800" y="266"/>
                    <a:pt x="1912" y="303"/>
                  </a:cubicBezTo>
                  <a:cubicBezTo>
                    <a:pt x="2025" y="341"/>
                    <a:pt x="2125" y="403"/>
                    <a:pt x="2250" y="416"/>
                  </a:cubicBezTo>
                  <a:cubicBezTo>
                    <a:pt x="2325" y="416"/>
                    <a:pt x="2350" y="328"/>
                    <a:pt x="2325" y="266"/>
                  </a:cubicBezTo>
                  <a:cubicBezTo>
                    <a:pt x="2275" y="141"/>
                    <a:pt x="2112" y="66"/>
                    <a:pt x="1987" y="28"/>
                  </a:cubicBezTo>
                  <a:cubicBezTo>
                    <a:pt x="1912" y="10"/>
                    <a:pt x="1844" y="0"/>
                    <a:pt x="17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2" name="Google Shape;6222;p16"/>
            <p:cNvSpPr/>
            <p:nvPr/>
          </p:nvSpPr>
          <p:spPr>
            <a:xfrm>
              <a:off x="5657325" y="3861250"/>
              <a:ext cx="41250" cy="25500"/>
            </a:xfrm>
            <a:custGeom>
              <a:avLst/>
              <a:gdLst/>
              <a:ahLst/>
              <a:cxnLst/>
              <a:rect l="l" t="t" r="r" b="b"/>
              <a:pathLst>
                <a:path w="1650" h="1020" extrusionOk="0">
                  <a:moveTo>
                    <a:pt x="1445" y="1"/>
                  </a:moveTo>
                  <a:cubicBezTo>
                    <a:pt x="1282" y="1"/>
                    <a:pt x="1132" y="97"/>
                    <a:pt x="1037" y="227"/>
                  </a:cubicBezTo>
                  <a:cubicBezTo>
                    <a:pt x="1000" y="302"/>
                    <a:pt x="975" y="377"/>
                    <a:pt x="962" y="452"/>
                  </a:cubicBezTo>
                  <a:cubicBezTo>
                    <a:pt x="950" y="539"/>
                    <a:pt x="987" y="627"/>
                    <a:pt x="975" y="714"/>
                  </a:cubicBezTo>
                  <a:cubicBezTo>
                    <a:pt x="962" y="764"/>
                    <a:pt x="912" y="777"/>
                    <a:pt x="862" y="777"/>
                  </a:cubicBezTo>
                  <a:cubicBezTo>
                    <a:pt x="775" y="777"/>
                    <a:pt x="675" y="777"/>
                    <a:pt x="587" y="764"/>
                  </a:cubicBezTo>
                  <a:cubicBezTo>
                    <a:pt x="512" y="739"/>
                    <a:pt x="413" y="714"/>
                    <a:pt x="350" y="652"/>
                  </a:cubicBezTo>
                  <a:cubicBezTo>
                    <a:pt x="325" y="639"/>
                    <a:pt x="313" y="627"/>
                    <a:pt x="300" y="602"/>
                  </a:cubicBezTo>
                  <a:cubicBezTo>
                    <a:pt x="300" y="602"/>
                    <a:pt x="288" y="590"/>
                    <a:pt x="288" y="589"/>
                  </a:cubicBezTo>
                  <a:lnTo>
                    <a:pt x="288" y="589"/>
                  </a:lnTo>
                  <a:cubicBezTo>
                    <a:pt x="289" y="591"/>
                    <a:pt x="290" y="591"/>
                    <a:pt x="291" y="591"/>
                  </a:cubicBezTo>
                  <a:cubicBezTo>
                    <a:pt x="297" y="591"/>
                    <a:pt x="288" y="552"/>
                    <a:pt x="288" y="552"/>
                  </a:cubicBezTo>
                  <a:cubicBezTo>
                    <a:pt x="288" y="475"/>
                    <a:pt x="226" y="426"/>
                    <a:pt x="165" y="426"/>
                  </a:cubicBezTo>
                  <a:cubicBezTo>
                    <a:pt x="126" y="426"/>
                    <a:pt x="87" y="446"/>
                    <a:pt x="63" y="489"/>
                  </a:cubicBezTo>
                  <a:cubicBezTo>
                    <a:pt x="0" y="589"/>
                    <a:pt x="50" y="702"/>
                    <a:pt x="113" y="777"/>
                  </a:cubicBezTo>
                  <a:cubicBezTo>
                    <a:pt x="188" y="839"/>
                    <a:pt x="263" y="877"/>
                    <a:pt x="350" y="914"/>
                  </a:cubicBezTo>
                  <a:cubicBezTo>
                    <a:pt x="491" y="970"/>
                    <a:pt x="666" y="1019"/>
                    <a:pt x="830" y="1019"/>
                  </a:cubicBezTo>
                  <a:cubicBezTo>
                    <a:pt x="884" y="1019"/>
                    <a:pt x="937" y="1014"/>
                    <a:pt x="987" y="1002"/>
                  </a:cubicBezTo>
                  <a:cubicBezTo>
                    <a:pt x="1100" y="977"/>
                    <a:pt x="1187" y="902"/>
                    <a:pt x="1212" y="802"/>
                  </a:cubicBezTo>
                  <a:cubicBezTo>
                    <a:pt x="1250" y="702"/>
                    <a:pt x="1225" y="602"/>
                    <a:pt x="1225" y="489"/>
                  </a:cubicBezTo>
                  <a:cubicBezTo>
                    <a:pt x="1225" y="371"/>
                    <a:pt x="1337" y="263"/>
                    <a:pt x="1456" y="263"/>
                  </a:cubicBezTo>
                  <a:cubicBezTo>
                    <a:pt x="1462" y="263"/>
                    <a:pt x="1468" y="264"/>
                    <a:pt x="1475" y="264"/>
                  </a:cubicBezTo>
                  <a:cubicBezTo>
                    <a:pt x="1650" y="264"/>
                    <a:pt x="1650" y="14"/>
                    <a:pt x="1475" y="2"/>
                  </a:cubicBezTo>
                  <a:cubicBezTo>
                    <a:pt x="1465" y="1"/>
                    <a:pt x="1455" y="1"/>
                    <a:pt x="14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3" name="Google Shape;6223;p16"/>
            <p:cNvSpPr/>
            <p:nvPr/>
          </p:nvSpPr>
          <p:spPr>
            <a:xfrm>
              <a:off x="5645025" y="3925500"/>
              <a:ext cx="450" cy="175"/>
            </a:xfrm>
            <a:custGeom>
              <a:avLst/>
              <a:gdLst/>
              <a:ahLst/>
              <a:cxnLst/>
              <a:rect l="l" t="t" r="r" b="b"/>
              <a:pathLst>
                <a:path w="18" h="7" extrusionOk="0">
                  <a:moveTo>
                    <a:pt x="3" y="1"/>
                  </a:moveTo>
                  <a:cubicBezTo>
                    <a:pt x="1" y="1"/>
                    <a:pt x="9" y="6"/>
                    <a:pt x="17" y="6"/>
                  </a:cubicBezTo>
                  <a:cubicBezTo>
                    <a:pt x="9" y="2"/>
                    <a:pt x="5" y="1"/>
                    <a:pt x="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4" name="Google Shape;6224;p16"/>
            <p:cNvSpPr/>
            <p:nvPr/>
          </p:nvSpPr>
          <p:spPr>
            <a:xfrm>
              <a:off x="5639125" y="3880175"/>
              <a:ext cx="38825" cy="52900"/>
            </a:xfrm>
            <a:custGeom>
              <a:avLst/>
              <a:gdLst/>
              <a:ahLst/>
              <a:cxnLst/>
              <a:rect l="l" t="t" r="r" b="b"/>
              <a:pathLst>
                <a:path w="1553" h="2116" extrusionOk="0">
                  <a:moveTo>
                    <a:pt x="1267" y="1"/>
                  </a:moveTo>
                  <a:cubicBezTo>
                    <a:pt x="1255" y="1"/>
                    <a:pt x="1241" y="3"/>
                    <a:pt x="1228" y="7"/>
                  </a:cubicBezTo>
                  <a:cubicBezTo>
                    <a:pt x="1165" y="20"/>
                    <a:pt x="1116" y="95"/>
                    <a:pt x="1141" y="157"/>
                  </a:cubicBezTo>
                  <a:cubicBezTo>
                    <a:pt x="1203" y="319"/>
                    <a:pt x="1290" y="519"/>
                    <a:pt x="1203" y="682"/>
                  </a:cubicBezTo>
                  <a:cubicBezTo>
                    <a:pt x="1116" y="819"/>
                    <a:pt x="928" y="844"/>
                    <a:pt x="828" y="969"/>
                  </a:cubicBezTo>
                  <a:cubicBezTo>
                    <a:pt x="703" y="1094"/>
                    <a:pt x="666" y="1257"/>
                    <a:pt x="591" y="1407"/>
                  </a:cubicBezTo>
                  <a:cubicBezTo>
                    <a:pt x="541" y="1494"/>
                    <a:pt x="478" y="1582"/>
                    <a:pt x="416" y="1657"/>
                  </a:cubicBezTo>
                  <a:cubicBezTo>
                    <a:pt x="391" y="1682"/>
                    <a:pt x="353" y="1719"/>
                    <a:pt x="316" y="1757"/>
                  </a:cubicBezTo>
                  <a:cubicBezTo>
                    <a:pt x="303" y="1769"/>
                    <a:pt x="278" y="1782"/>
                    <a:pt x="266" y="1807"/>
                  </a:cubicBezTo>
                  <a:cubicBezTo>
                    <a:pt x="253" y="1807"/>
                    <a:pt x="253" y="1819"/>
                    <a:pt x="253" y="1819"/>
                  </a:cubicBezTo>
                  <a:cubicBezTo>
                    <a:pt x="253" y="1819"/>
                    <a:pt x="266" y="1819"/>
                    <a:pt x="278" y="1832"/>
                  </a:cubicBezTo>
                  <a:cubicBezTo>
                    <a:pt x="256" y="1821"/>
                    <a:pt x="234" y="1817"/>
                    <a:pt x="213" y="1817"/>
                  </a:cubicBezTo>
                  <a:cubicBezTo>
                    <a:pt x="83" y="1817"/>
                    <a:pt x="1" y="1995"/>
                    <a:pt x="141" y="2082"/>
                  </a:cubicBezTo>
                  <a:cubicBezTo>
                    <a:pt x="182" y="2105"/>
                    <a:pt x="221" y="2116"/>
                    <a:pt x="260" y="2116"/>
                  </a:cubicBezTo>
                  <a:cubicBezTo>
                    <a:pt x="444" y="2116"/>
                    <a:pt x="593" y="1876"/>
                    <a:pt x="666" y="1732"/>
                  </a:cubicBezTo>
                  <a:cubicBezTo>
                    <a:pt x="728" y="1632"/>
                    <a:pt x="778" y="1519"/>
                    <a:pt x="816" y="1407"/>
                  </a:cubicBezTo>
                  <a:cubicBezTo>
                    <a:pt x="853" y="1307"/>
                    <a:pt x="878" y="1194"/>
                    <a:pt x="953" y="1107"/>
                  </a:cubicBezTo>
                  <a:cubicBezTo>
                    <a:pt x="1028" y="1019"/>
                    <a:pt x="1128" y="1044"/>
                    <a:pt x="1228" y="1007"/>
                  </a:cubicBezTo>
                  <a:cubicBezTo>
                    <a:pt x="1328" y="969"/>
                    <a:pt x="1403" y="894"/>
                    <a:pt x="1453" y="794"/>
                  </a:cubicBezTo>
                  <a:cubicBezTo>
                    <a:pt x="1553" y="557"/>
                    <a:pt x="1478" y="319"/>
                    <a:pt x="1390" y="95"/>
                  </a:cubicBezTo>
                  <a:cubicBezTo>
                    <a:pt x="1370" y="43"/>
                    <a:pt x="1324" y="1"/>
                    <a:pt x="12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5" name="Google Shape;6225;p16"/>
            <p:cNvSpPr/>
            <p:nvPr/>
          </p:nvSpPr>
          <p:spPr>
            <a:xfrm>
              <a:off x="5667325" y="3885325"/>
              <a:ext cx="34075" cy="39800"/>
            </a:xfrm>
            <a:custGeom>
              <a:avLst/>
              <a:gdLst/>
              <a:ahLst/>
              <a:cxnLst/>
              <a:rect l="l" t="t" r="r" b="b"/>
              <a:pathLst>
                <a:path w="1363" h="1592" extrusionOk="0">
                  <a:moveTo>
                    <a:pt x="884" y="249"/>
                  </a:moveTo>
                  <a:cubicBezTo>
                    <a:pt x="958" y="249"/>
                    <a:pt x="1002" y="307"/>
                    <a:pt x="1025" y="376"/>
                  </a:cubicBezTo>
                  <a:cubicBezTo>
                    <a:pt x="1062" y="488"/>
                    <a:pt x="1087" y="601"/>
                    <a:pt x="1112" y="713"/>
                  </a:cubicBezTo>
                  <a:cubicBezTo>
                    <a:pt x="1150" y="913"/>
                    <a:pt x="1162" y="1176"/>
                    <a:pt x="1000" y="1313"/>
                  </a:cubicBezTo>
                  <a:cubicBezTo>
                    <a:pt x="956" y="1368"/>
                    <a:pt x="884" y="1403"/>
                    <a:pt x="817" y="1403"/>
                  </a:cubicBezTo>
                  <a:cubicBezTo>
                    <a:pt x="807" y="1403"/>
                    <a:pt x="797" y="1402"/>
                    <a:pt x="787" y="1401"/>
                  </a:cubicBezTo>
                  <a:cubicBezTo>
                    <a:pt x="687" y="1376"/>
                    <a:pt x="612" y="1276"/>
                    <a:pt x="562" y="1201"/>
                  </a:cubicBezTo>
                  <a:cubicBezTo>
                    <a:pt x="487" y="1101"/>
                    <a:pt x="412" y="1001"/>
                    <a:pt x="350" y="901"/>
                  </a:cubicBezTo>
                  <a:cubicBezTo>
                    <a:pt x="300" y="826"/>
                    <a:pt x="250" y="713"/>
                    <a:pt x="325" y="651"/>
                  </a:cubicBezTo>
                  <a:cubicBezTo>
                    <a:pt x="337" y="638"/>
                    <a:pt x="350" y="613"/>
                    <a:pt x="362" y="601"/>
                  </a:cubicBezTo>
                  <a:cubicBezTo>
                    <a:pt x="387" y="588"/>
                    <a:pt x="412" y="551"/>
                    <a:pt x="425" y="526"/>
                  </a:cubicBezTo>
                  <a:cubicBezTo>
                    <a:pt x="437" y="451"/>
                    <a:pt x="537" y="401"/>
                    <a:pt x="600" y="363"/>
                  </a:cubicBezTo>
                  <a:cubicBezTo>
                    <a:pt x="675" y="313"/>
                    <a:pt x="762" y="276"/>
                    <a:pt x="862" y="251"/>
                  </a:cubicBezTo>
                  <a:cubicBezTo>
                    <a:pt x="870" y="250"/>
                    <a:pt x="877" y="249"/>
                    <a:pt x="884" y="249"/>
                  </a:cubicBezTo>
                  <a:close/>
                  <a:moveTo>
                    <a:pt x="829" y="1"/>
                  </a:moveTo>
                  <a:cubicBezTo>
                    <a:pt x="700" y="1"/>
                    <a:pt x="577" y="44"/>
                    <a:pt x="462" y="101"/>
                  </a:cubicBezTo>
                  <a:cubicBezTo>
                    <a:pt x="312" y="188"/>
                    <a:pt x="187" y="288"/>
                    <a:pt x="150" y="463"/>
                  </a:cubicBezTo>
                  <a:cubicBezTo>
                    <a:pt x="150" y="463"/>
                    <a:pt x="150" y="476"/>
                    <a:pt x="150" y="476"/>
                  </a:cubicBezTo>
                  <a:cubicBezTo>
                    <a:pt x="37" y="563"/>
                    <a:pt x="0" y="738"/>
                    <a:pt x="50" y="888"/>
                  </a:cubicBezTo>
                  <a:cubicBezTo>
                    <a:pt x="100" y="1026"/>
                    <a:pt x="212" y="1138"/>
                    <a:pt x="325" y="1251"/>
                  </a:cubicBezTo>
                  <a:cubicBezTo>
                    <a:pt x="425" y="1351"/>
                    <a:pt x="512" y="1488"/>
                    <a:pt x="650" y="1551"/>
                  </a:cubicBezTo>
                  <a:cubicBezTo>
                    <a:pt x="706" y="1579"/>
                    <a:pt x="765" y="1592"/>
                    <a:pt x="823" y="1592"/>
                  </a:cubicBezTo>
                  <a:cubicBezTo>
                    <a:pt x="894" y="1592"/>
                    <a:pt x="963" y="1572"/>
                    <a:pt x="1025" y="1538"/>
                  </a:cubicBezTo>
                  <a:cubicBezTo>
                    <a:pt x="1300" y="1401"/>
                    <a:pt x="1362" y="1063"/>
                    <a:pt x="1325" y="788"/>
                  </a:cubicBezTo>
                  <a:cubicBezTo>
                    <a:pt x="1312" y="626"/>
                    <a:pt x="1287" y="463"/>
                    <a:pt x="1225" y="313"/>
                  </a:cubicBezTo>
                  <a:cubicBezTo>
                    <a:pt x="1187" y="176"/>
                    <a:pt x="1100" y="51"/>
                    <a:pt x="950" y="14"/>
                  </a:cubicBezTo>
                  <a:cubicBezTo>
                    <a:pt x="909" y="5"/>
                    <a:pt x="869" y="1"/>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6" name="Google Shape;6226;p16"/>
            <p:cNvSpPr/>
            <p:nvPr/>
          </p:nvSpPr>
          <p:spPr>
            <a:xfrm>
              <a:off x="5679325" y="3878825"/>
              <a:ext cx="38000" cy="13000"/>
            </a:xfrm>
            <a:custGeom>
              <a:avLst/>
              <a:gdLst/>
              <a:ahLst/>
              <a:cxnLst/>
              <a:rect l="l" t="t" r="r" b="b"/>
              <a:pathLst>
                <a:path w="1520" h="520" extrusionOk="0">
                  <a:moveTo>
                    <a:pt x="170" y="1"/>
                  </a:moveTo>
                  <a:cubicBezTo>
                    <a:pt x="78" y="1"/>
                    <a:pt x="1" y="139"/>
                    <a:pt x="82" y="211"/>
                  </a:cubicBezTo>
                  <a:cubicBezTo>
                    <a:pt x="270" y="365"/>
                    <a:pt x="467" y="520"/>
                    <a:pt x="708" y="520"/>
                  </a:cubicBezTo>
                  <a:cubicBezTo>
                    <a:pt x="740" y="520"/>
                    <a:pt x="773" y="517"/>
                    <a:pt x="807" y="511"/>
                  </a:cubicBezTo>
                  <a:cubicBezTo>
                    <a:pt x="932" y="498"/>
                    <a:pt x="1032" y="423"/>
                    <a:pt x="1120" y="336"/>
                  </a:cubicBezTo>
                  <a:cubicBezTo>
                    <a:pt x="1157" y="311"/>
                    <a:pt x="1195" y="286"/>
                    <a:pt x="1245" y="286"/>
                  </a:cubicBezTo>
                  <a:cubicBezTo>
                    <a:pt x="1252" y="285"/>
                    <a:pt x="1258" y="284"/>
                    <a:pt x="1265" y="284"/>
                  </a:cubicBezTo>
                  <a:cubicBezTo>
                    <a:pt x="1312" y="284"/>
                    <a:pt x="1351" y="313"/>
                    <a:pt x="1390" y="313"/>
                  </a:cubicBezTo>
                  <a:cubicBezTo>
                    <a:pt x="1396" y="313"/>
                    <a:pt x="1401" y="312"/>
                    <a:pt x="1407" y="311"/>
                  </a:cubicBezTo>
                  <a:cubicBezTo>
                    <a:pt x="1482" y="299"/>
                    <a:pt x="1519" y="236"/>
                    <a:pt x="1494" y="174"/>
                  </a:cubicBezTo>
                  <a:cubicBezTo>
                    <a:pt x="1457" y="89"/>
                    <a:pt x="1342" y="68"/>
                    <a:pt x="1245" y="68"/>
                  </a:cubicBezTo>
                  <a:cubicBezTo>
                    <a:pt x="1213" y="68"/>
                    <a:pt x="1182" y="70"/>
                    <a:pt x="1157" y="74"/>
                  </a:cubicBezTo>
                  <a:cubicBezTo>
                    <a:pt x="1095" y="86"/>
                    <a:pt x="1032" y="124"/>
                    <a:pt x="982" y="149"/>
                  </a:cubicBezTo>
                  <a:cubicBezTo>
                    <a:pt x="945" y="186"/>
                    <a:pt x="895" y="224"/>
                    <a:pt x="845" y="236"/>
                  </a:cubicBezTo>
                  <a:cubicBezTo>
                    <a:pt x="807" y="252"/>
                    <a:pt x="768" y="259"/>
                    <a:pt x="728" y="259"/>
                  </a:cubicBezTo>
                  <a:cubicBezTo>
                    <a:pt x="549" y="259"/>
                    <a:pt x="366" y="116"/>
                    <a:pt x="232" y="24"/>
                  </a:cubicBezTo>
                  <a:cubicBezTo>
                    <a:pt x="212" y="8"/>
                    <a:pt x="19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7" name="Google Shape;6227;p16"/>
            <p:cNvSpPr/>
            <p:nvPr/>
          </p:nvSpPr>
          <p:spPr>
            <a:xfrm>
              <a:off x="5673875" y="3881150"/>
              <a:ext cx="13150" cy="9825"/>
            </a:xfrm>
            <a:custGeom>
              <a:avLst/>
              <a:gdLst/>
              <a:ahLst/>
              <a:cxnLst/>
              <a:rect l="l" t="t" r="r" b="b"/>
              <a:pathLst>
                <a:path w="526" h="393" extrusionOk="0">
                  <a:moveTo>
                    <a:pt x="371" y="0"/>
                  </a:moveTo>
                  <a:cubicBezTo>
                    <a:pt x="360" y="0"/>
                    <a:pt x="349" y="2"/>
                    <a:pt x="338" y="6"/>
                  </a:cubicBezTo>
                  <a:cubicBezTo>
                    <a:pt x="300" y="18"/>
                    <a:pt x="263" y="31"/>
                    <a:pt x="225" y="43"/>
                  </a:cubicBezTo>
                  <a:lnTo>
                    <a:pt x="113" y="81"/>
                  </a:lnTo>
                  <a:cubicBezTo>
                    <a:pt x="100" y="93"/>
                    <a:pt x="75" y="93"/>
                    <a:pt x="63" y="118"/>
                  </a:cubicBezTo>
                  <a:cubicBezTo>
                    <a:pt x="50" y="118"/>
                    <a:pt x="25" y="143"/>
                    <a:pt x="25" y="156"/>
                  </a:cubicBezTo>
                  <a:cubicBezTo>
                    <a:pt x="13" y="181"/>
                    <a:pt x="0" y="193"/>
                    <a:pt x="0" y="218"/>
                  </a:cubicBezTo>
                  <a:cubicBezTo>
                    <a:pt x="0" y="231"/>
                    <a:pt x="0" y="256"/>
                    <a:pt x="0" y="280"/>
                  </a:cubicBezTo>
                  <a:cubicBezTo>
                    <a:pt x="13" y="318"/>
                    <a:pt x="38" y="355"/>
                    <a:pt x="75" y="368"/>
                  </a:cubicBezTo>
                  <a:cubicBezTo>
                    <a:pt x="88" y="380"/>
                    <a:pt x="100" y="380"/>
                    <a:pt x="113" y="393"/>
                  </a:cubicBezTo>
                  <a:lnTo>
                    <a:pt x="200" y="393"/>
                  </a:lnTo>
                  <a:cubicBezTo>
                    <a:pt x="238" y="380"/>
                    <a:pt x="275" y="355"/>
                    <a:pt x="313" y="343"/>
                  </a:cubicBezTo>
                  <a:cubicBezTo>
                    <a:pt x="363" y="330"/>
                    <a:pt x="400" y="305"/>
                    <a:pt x="450" y="280"/>
                  </a:cubicBezTo>
                  <a:cubicBezTo>
                    <a:pt x="475" y="268"/>
                    <a:pt x="488" y="256"/>
                    <a:pt x="500" y="243"/>
                  </a:cubicBezTo>
                  <a:cubicBezTo>
                    <a:pt x="513" y="231"/>
                    <a:pt x="513" y="206"/>
                    <a:pt x="525" y="193"/>
                  </a:cubicBezTo>
                  <a:cubicBezTo>
                    <a:pt x="525" y="181"/>
                    <a:pt x="525" y="168"/>
                    <a:pt x="525" y="156"/>
                  </a:cubicBezTo>
                  <a:cubicBezTo>
                    <a:pt x="525" y="131"/>
                    <a:pt x="525" y="118"/>
                    <a:pt x="513" y="93"/>
                  </a:cubicBezTo>
                  <a:cubicBezTo>
                    <a:pt x="513" y="81"/>
                    <a:pt x="500" y="68"/>
                    <a:pt x="500" y="68"/>
                  </a:cubicBezTo>
                  <a:cubicBezTo>
                    <a:pt x="488" y="43"/>
                    <a:pt x="475" y="31"/>
                    <a:pt x="450" y="18"/>
                  </a:cubicBezTo>
                  <a:cubicBezTo>
                    <a:pt x="424" y="9"/>
                    <a:pt x="397"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8" name="Google Shape;6228;p16"/>
            <p:cNvSpPr/>
            <p:nvPr/>
          </p:nvSpPr>
          <p:spPr>
            <a:xfrm>
              <a:off x="5640125" y="3929225"/>
              <a:ext cx="28450" cy="95375"/>
            </a:xfrm>
            <a:custGeom>
              <a:avLst/>
              <a:gdLst/>
              <a:ahLst/>
              <a:cxnLst/>
              <a:rect l="l" t="t" r="r" b="b"/>
              <a:pathLst>
                <a:path w="1138" h="3815" extrusionOk="0">
                  <a:moveTo>
                    <a:pt x="223" y="1"/>
                  </a:moveTo>
                  <a:cubicBezTo>
                    <a:pt x="195" y="1"/>
                    <a:pt x="166" y="10"/>
                    <a:pt x="138" y="32"/>
                  </a:cubicBezTo>
                  <a:cubicBezTo>
                    <a:pt x="26" y="120"/>
                    <a:pt x="1" y="282"/>
                    <a:pt x="76" y="419"/>
                  </a:cubicBezTo>
                  <a:cubicBezTo>
                    <a:pt x="163" y="594"/>
                    <a:pt x="351" y="632"/>
                    <a:pt x="513" y="732"/>
                  </a:cubicBezTo>
                  <a:cubicBezTo>
                    <a:pt x="701" y="832"/>
                    <a:pt x="788" y="1044"/>
                    <a:pt x="726" y="1244"/>
                  </a:cubicBezTo>
                  <a:cubicBezTo>
                    <a:pt x="676" y="1432"/>
                    <a:pt x="538" y="1582"/>
                    <a:pt x="563" y="1782"/>
                  </a:cubicBezTo>
                  <a:cubicBezTo>
                    <a:pt x="588" y="1957"/>
                    <a:pt x="788" y="2057"/>
                    <a:pt x="738" y="2256"/>
                  </a:cubicBezTo>
                  <a:cubicBezTo>
                    <a:pt x="701" y="2419"/>
                    <a:pt x="601" y="2556"/>
                    <a:pt x="563" y="2719"/>
                  </a:cubicBezTo>
                  <a:cubicBezTo>
                    <a:pt x="513" y="2881"/>
                    <a:pt x="563" y="3019"/>
                    <a:pt x="663" y="3156"/>
                  </a:cubicBezTo>
                  <a:cubicBezTo>
                    <a:pt x="801" y="3331"/>
                    <a:pt x="876" y="3444"/>
                    <a:pt x="801" y="3669"/>
                  </a:cubicBezTo>
                  <a:cubicBezTo>
                    <a:pt x="777" y="3757"/>
                    <a:pt x="845" y="3814"/>
                    <a:pt x="917" y="3814"/>
                  </a:cubicBezTo>
                  <a:cubicBezTo>
                    <a:pt x="957" y="3814"/>
                    <a:pt x="999" y="3796"/>
                    <a:pt x="1026" y="3756"/>
                  </a:cubicBezTo>
                  <a:cubicBezTo>
                    <a:pt x="1125" y="3606"/>
                    <a:pt x="1138" y="3406"/>
                    <a:pt x="1063" y="3244"/>
                  </a:cubicBezTo>
                  <a:cubicBezTo>
                    <a:pt x="1001" y="3094"/>
                    <a:pt x="863" y="2994"/>
                    <a:pt x="801" y="2856"/>
                  </a:cubicBezTo>
                  <a:cubicBezTo>
                    <a:pt x="726" y="2694"/>
                    <a:pt x="838" y="2556"/>
                    <a:pt x="901" y="2406"/>
                  </a:cubicBezTo>
                  <a:cubicBezTo>
                    <a:pt x="951" y="2256"/>
                    <a:pt x="963" y="2119"/>
                    <a:pt x="901" y="1969"/>
                  </a:cubicBezTo>
                  <a:cubicBezTo>
                    <a:pt x="863" y="1882"/>
                    <a:pt x="838" y="1844"/>
                    <a:pt x="851" y="1744"/>
                  </a:cubicBezTo>
                  <a:cubicBezTo>
                    <a:pt x="851" y="1644"/>
                    <a:pt x="851" y="1557"/>
                    <a:pt x="876" y="1469"/>
                  </a:cubicBezTo>
                  <a:cubicBezTo>
                    <a:pt x="888" y="1307"/>
                    <a:pt x="926" y="1144"/>
                    <a:pt x="888" y="982"/>
                  </a:cubicBezTo>
                  <a:cubicBezTo>
                    <a:pt x="863" y="832"/>
                    <a:pt x="776" y="669"/>
                    <a:pt x="676" y="557"/>
                  </a:cubicBezTo>
                  <a:cubicBezTo>
                    <a:pt x="626" y="494"/>
                    <a:pt x="201" y="282"/>
                    <a:pt x="313" y="195"/>
                  </a:cubicBezTo>
                  <a:cubicBezTo>
                    <a:pt x="401" y="117"/>
                    <a:pt x="322" y="1"/>
                    <a:pt x="2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9" name="Google Shape;6229;p16"/>
            <p:cNvSpPr/>
            <p:nvPr/>
          </p:nvSpPr>
          <p:spPr>
            <a:xfrm>
              <a:off x="5655950" y="3947375"/>
              <a:ext cx="37625" cy="38125"/>
            </a:xfrm>
            <a:custGeom>
              <a:avLst/>
              <a:gdLst/>
              <a:ahLst/>
              <a:cxnLst/>
              <a:rect l="l" t="t" r="r" b="b"/>
              <a:pathLst>
                <a:path w="1505" h="1525" extrusionOk="0">
                  <a:moveTo>
                    <a:pt x="768" y="1"/>
                  </a:moveTo>
                  <a:cubicBezTo>
                    <a:pt x="699" y="1"/>
                    <a:pt x="628" y="7"/>
                    <a:pt x="555" y="18"/>
                  </a:cubicBezTo>
                  <a:cubicBezTo>
                    <a:pt x="405" y="43"/>
                    <a:pt x="268" y="118"/>
                    <a:pt x="130" y="193"/>
                  </a:cubicBezTo>
                  <a:cubicBezTo>
                    <a:pt x="52" y="238"/>
                    <a:pt x="94" y="374"/>
                    <a:pt x="176" y="374"/>
                  </a:cubicBezTo>
                  <a:cubicBezTo>
                    <a:pt x="185" y="374"/>
                    <a:pt x="195" y="372"/>
                    <a:pt x="205" y="368"/>
                  </a:cubicBezTo>
                  <a:cubicBezTo>
                    <a:pt x="335" y="325"/>
                    <a:pt x="482" y="312"/>
                    <a:pt x="623" y="312"/>
                  </a:cubicBezTo>
                  <a:cubicBezTo>
                    <a:pt x="685" y="312"/>
                    <a:pt x="747" y="314"/>
                    <a:pt x="805" y="318"/>
                  </a:cubicBezTo>
                  <a:cubicBezTo>
                    <a:pt x="905" y="331"/>
                    <a:pt x="992" y="343"/>
                    <a:pt x="1080" y="368"/>
                  </a:cubicBezTo>
                  <a:cubicBezTo>
                    <a:pt x="1155" y="393"/>
                    <a:pt x="1242" y="406"/>
                    <a:pt x="1280" y="481"/>
                  </a:cubicBezTo>
                  <a:cubicBezTo>
                    <a:pt x="1317" y="581"/>
                    <a:pt x="1292" y="706"/>
                    <a:pt x="1292" y="806"/>
                  </a:cubicBezTo>
                  <a:cubicBezTo>
                    <a:pt x="1280" y="918"/>
                    <a:pt x="1267" y="1043"/>
                    <a:pt x="1230" y="1143"/>
                  </a:cubicBezTo>
                  <a:cubicBezTo>
                    <a:pt x="1217" y="1181"/>
                    <a:pt x="1205" y="1218"/>
                    <a:pt x="1167" y="1231"/>
                  </a:cubicBezTo>
                  <a:cubicBezTo>
                    <a:pt x="1152" y="1238"/>
                    <a:pt x="1136" y="1241"/>
                    <a:pt x="1121" y="1241"/>
                  </a:cubicBezTo>
                  <a:cubicBezTo>
                    <a:pt x="1086" y="1241"/>
                    <a:pt x="1052" y="1227"/>
                    <a:pt x="1017" y="1218"/>
                  </a:cubicBezTo>
                  <a:cubicBezTo>
                    <a:pt x="953" y="1200"/>
                    <a:pt x="889" y="1188"/>
                    <a:pt x="820" y="1188"/>
                  </a:cubicBezTo>
                  <a:cubicBezTo>
                    <a:pt x="795" y="1188"/>
                    <a:pt x="769" y="1190"/>
                    <a:pt x="742" y="1193"/>
                  </a:cubicBezTo>
                  <a:cubicBezTo>
                    <a:pt x="642" y="1206"/>
                    <a:pt x="530" y="1243"/>
                    <a:pt x="430" y="1243"/>
                  </a:cubicBezTo>
                  <a:cubicBezTo>
                    <a:pt x="393" y="1243"/>
                    <a:pt x="355" y="1243"/>
                    <a:pt x="330" y="1231"/>
                  </a:cubicBezTo>
                  <a:cubicBezTo>
                    <a:pt x="318" y="1231"/>
                    <a:pt x="305" y="1218"/>
                    <a:pt x="305" y="1218"/>
                  </a:cubicBezTo>
                  <a:cubicBezTo>
                    <a:pt x="293" y="1218"/>
                    <a:pt x="293" y="1218"/>
                    <a:pt x="293" y="1193"/>
                  </a:cubicBezTo>
                  <a:cubicBezTo>
                    <a:pt x="272" y="1128"/>
                    <a:pt x="218" y="1099"/>
                    <a:pt x="164" y="1099"/>
                  </a:cubicBezTo>
                  <a:cubicBezTo>
                    <a:pt x="82" y="1099"/>
                    <a:pt x="0" y="1163"/>
                    <a:pt x="30" y="1268"/>
                  </a:cubicBezTo>
                  <a:cubicBezTo>
                    <a:pt x="75" y="1449"/>
                    <a:pt x="251" y="1525"/>
                    <a:pt x="425" y="1525"/>
                  </a:cubicBezTo>
                  <a:cubicBezTo>
                    <a:pt x="492" y="1525"/>
                    <a:pt x="559" y="1514"/>
                    <a:pt x="617" y="1493"/>
                  </a:cubicBezTo>
                  <a:cubicBezTo>
                    <a:pt x="723" y="1446"/>
                    <a:pt x="828" y="1367"/>
                    <a:pt x="943" y="1367"/>
                  </a:cubicBezTo>
                  <a:cubicBezTo>
                    <a:pt x="951" y="1367"/>
                    <a:pt x="959" y="1367"/>
                    <a:pt x="967" y="1368"/>
                  </a:cubicBezTo>
                  <a:cubicBezTo>
                    <a:pt x="1030" y="1375"/>
                    <a:pt x="1093" y="1394"/>
                    <a:pt x="1153" y="1394"/>
                  </a:cubicBezTo>
                  <a:cubicBezTo>
                    <a:pt x="1201" y="1394"/>
                    <a:pt x="1248" y="1382"/>
                    <a:pt x="1292" y="1343"/>
                  </a:cubicBezTo>
                  <a:cubicBezTo>
                    <a:pt x="1392" y="1256"/>
                    <a:pt x="1417" y="1118"/>
                    <a:pt x="1430" y="1006"/>
                  </a:cubicBezTo>
                  <a:cubicBezTo>
                    <a:pt x="1455" y="856"/>
                    <a:pt x="1467" y="718"/>
                    <a:pt x="1480" y="568"/>
                  </a:cubicBezTo>
                  <a:cubicBezTo>
                    <a:pt x="1492" y="431"/>
                    <a:pt x="1505" y="293"/>
                    <a:pt x="1405" y="193"/>
                  </a:cubicBezTo>
                  <a:cubicBezTo>
                    <a:pt x="1305" y="93"/>
                    <a:pt x="1155" y="56"/>
                    <a:pt x="1017" y="31"/>
                  </a:cubicBezTo>
                  <a:cubicBezTo>
                    <a:pt x="935" y="10"/>
                    <a:pt x="852" y="1"/>
                    <a:pt x="7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0" name="Google Shape;6230;p16"/>
            <p:cNvSpPr/>
            <p:nvPr/>
          </p:nvSpPr>
          <p:spPr>
            <a:xfrm>
              <a:off x="5670675" y="3918550"/>
              <a:ext cx="17175" cy="32250"/>
            </a:xfrm>
            <a:custGeom>
              <a:avLst/>
              <a:gdLst/>
              <a:ahLst/>
              <a:cxnLst/>
              <a:rect l="l" t="t" r="r" b="b"/>
              <a:pathLst>
                <a:path w="687" h="1290" extrusionOk="0">
                  <a:moveTo>
                    <a:pt x="547" y="1"/>
                  </a:moveTo>
                  <a:cubicBezTo>
                    <a:pt x="474" y="1"/>
                    <a:pt x="409" y="74"/>
                    <a:pt x="391" y="147"/>
                  </a:cubicBezTo>
                  <a:cubicBezTo>
                    <a:pt x="353" y="272"/>
                    <a:pt x="353" y="422"/>
                    <a:pt x="341" y="559"/>
                  </a:cubicBezTo>
                  <a:cubicBezTo>
                    <a:pt x="328" y="746"/>
                    <a:pt x="291" y="1009"/>
                    <a:pt x="91" y="1096"/>
                  </a:cubicBezTo>
                  <a:cubicBezTo>
                    <a:pt x="1" y="1142"/>
                    <a:pt x="53" y="1289"/>
                    <a:pt x="138" y="1289"/>
                  </a:cubicBezTo>
                  <a:cubicBezTo>
                    <a:pt x="147" y="1289"/>
                    <a:pt x="156" y="1287"/>
                    <a:pt x="166" y="1284"/>
                  </a:cubicBezTo>
                  <a:cubicBezTo>
                    <a:pt x="378" y="1221"/>
                    <a:pt x="503" y="1034"/>
                    <a:pt x="541" y="821"/>
                  </a:cubicBezTo>
                  <a:cubicBezTo>
                    <a:pt x="566" y="696"/>
                    <a:pt x="553" y="584"/>
                    <a:pt x="553" y="459"/>
                  </a:cubicBezTo>
                  <a:cubicBezTo>
                    <a:pt x="541" y="397"/>
                    <a:pt x="541" y="347"/>
                    <a:pt x="541" y="284"/>
                  </a:cubicBezTo>
                  <a:cubicBezTo>
                    <a:pt x="541" y="247"/>
                    <a:pt x="541" y="222"/>
                    <a:pt x="553" y="184"/>
                  </a:cubicBezTo>
                  <a:cubicBezTo>
                    <a:pt x="553" y="184"/>
                    <a:pt x="553" y="172"/>
                    <a:pt x="553" y="172"/>
                  </a:cubicBezTo>
                  <a:cubicBezTo>
                    <a:pt x="558" y="172"/>
                    <a:pt x="563" y="173"/>
                    <a:pt x="568" y="173"/>
                  </a:cubicBezTo>
                  <a:cubicBezTo>
                    <a:pt x="636" y="173"/>
                    <a:pt x="687" y="93"/>
                    <a:pt x="628" y="34"/>
                  </a:cubicBezTo>
                  <a:cubicBezTo>
                    <a:pt x="601" y="11"/>
                    <a:pt x="573" y="1"/>
                    <a:pt x="5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1" name="Google Shape;6231;p16"/>
            <p:cNvSpPr/>
            <p:nvPr/>
          </p:nvSpPr>
          <p:spPr>
            <a:xfrm>
              <a:off x="5693900" y="3880850"/>
              <a:ext cx="99350" cy="208475"/>
            </a:xfrm>
            <a:custGeom>
              <a:avLst/>
              <a:gdLst/>
              <a:ahLst/>
              <a:cxnLst/>
              <a:rect l="l" t="t" r="r" b="b"/>
              <a:pathLst>
                <a:path w="3974" h="8339" extrusionOk="0">
                  <a:moveTo>
                    <a:pt x="853" y="0"/>
                  </a:moveTo>
                  <a:cubicBezTo>
                    <a:pt x="808" y="0"/>
                    <a:pt x="762" y="29"/>
                    <a:pt x="749" y="80"/>
                  </a:cubicBezTo>
                  <a:cubicBezTo>
                    <a:pt x="712" y="180"/>
                    <a:pt x="724" y="292"/>
                    <a:pt x="749" y="392"/>
                  </a:cubicBezTo>
                  <a:cubicBezTo>
                    <a:pt x="762" y="417"/>
                    <a:pt x="762" y="430"/>
                    <a:pt x="762" y="455"/>
                  </a:cubicBezTo>
                  <a:cubicBezTo>
                    <a:pt x="787" y="592"/>
                    <a:pt x="849" y="730"/>
                    <a:pt x="849" y="867"/>
                  </a:cubicBezTo>
                  <a:cubicBezTo>
                    <a:pt x="860" y="1132"/>
                    <a:pt x="548" y="1226"/>
                    <a:pt x="308" y="1226"/>
                  </a:cubicBezTo>
                  <a:cubicBezTo>
                    <a:pt x="264" y="1226"/>
                    <a:pt x="223" y="1223"/>
                    <a:pt x="187" y="1217"/>
                  </a:cubicBezTo>
                  <a:cubicBezTo>
                    <a:pt x="179" y="1216"/>
                    <a:pt x="172" y="1216"/>
                    <a:pt x="165" y="1216"/>
                  </a:cubicBezTo>
                  <a:cubicBezTo>
                    <a:pt x="0" y="1216"/>
                    <a:pt x="19" y="1493"/>
                    <a:pt x="187" y="1517"/>
                  </a:cubicBezTo>
                  <a:cubicBezTo>
                    <a:pt x="226" y="1522"/>
                    <a:pt x="266" y="1524"/>
                    <a:pt x="307" y="1524"/>
                  </a:cubicBezTo>
                  <a:cubicBezTo>
                    <a:pt x="602" y="1524"/>
                    <a:pt x="914" y="1401"/>
                    <a:pt x="1024" y="1105"/>
                  </a:cubicBezTo>
                  <a:cubicBezTo>
                    <a:pt x="1049" y="1042"/>
                    <a:pt x="1061" y="955"/>
                    <a:pt x="1049" y="880"/>
                  </a:cubicBezTo>
                  <a:lnTo>
                    <a:pt x="1049" y="880"/>
                  </a:lnTo>
                  <a:cubicBezTo>
                    <a:pt x="1174" y="1005"/>
                    <a:pt x="1299" y="1130"/>
                    <a:pt x="1411" y="1242"/>
                  </a:cubicBezTo>
                  <a:cubicBezTo>
                    <a:pt x="1824" y="1642"/>
                    <a:pt x="2199" y="2105"/>
                    <a:pt x="2474" y="2604"/>
                  </a:cubicBezTo>
                  <a:cubicBezTo>
                    <a:pt x="2761" y="3167"/>
                    <a:pt x="2936" y="3767"/>
                    <a:pt x="3111" y="4354"/>
                  </a:cubicBezTo>
                  <a:cubicBezTo>
                    <a:pt x="3298" y="4979"/>
                    <a:pt x="3511" y="5604"/>
                    <a:pt x="3648" y="6241"/>
                  </a:cubicBezTo>
                  <a:cubicBezTo>
                    <a:pt x="3723" y="6578"/>
                    <a:pt x="3773" y="6941"/>
                    <a:pt x="3711" y="7291"/>
                  </a:cubicBezTo>
                  <a:cubicBezTo>
                    <a:pt x="3661" y="7616"/>
                    <a:pt x="3561" y="7953"/>
                    <a:pt x="3323" y="8190"/>
                  </a:cubicBezTo>
                  <a:cubicBezTo>
                    <a:pt x="3255" y="8249"/>
                    <a:pt x="3324" y="8338"/>
                    <a:pt x="3394" y="8338"/>
                  </a:cubicBezTo>
                  <a:cubicBezTo>
                    <a:pt x="3413" y="8338"/>
                    <a:pt x="3432" y="8332"/>
                    <a:pt x="3448" y="8315"/>
                  </a:cubicBezTo>
                  <a:cubicBezTo>
                    <a:pt x="3648" y="8115"/>
                    <a:pt x="3811" y="7890"/>
                    <a:pt x="3886" y="7628"/>
                  </a:cubicBezTo>
                  <a:cubicBezTo>
                    <a:pt x="3973" y="7353"/>
                    <a:pt x="3973" y="7041"/>
                    <a:pt x="3936" y="6753"/>
                  </a:cubicBezTo>
                  <a:cubicBezTo>
                    <a:pt x="3861" y="6103"/>
                    <a:pt x="3623" y="5479"/>
                    <a:pt x="3448" y="4854"/>
                  </a:cubicBezTo>
                  <a:cubicBezTo>
                    <a:pt x="3261" y="4229"/>
                    <a:pt x="3111" y="3592"/>
                    <a:pt x="2848" y="3004"/>
                  </a:cubicBezTo>
                  <a:cubicBezTo>
                    <a:pt x="2611" y="2467"/>
                    <a:pt x="2324" y="1967"/>
                    <a:pt x="1949" y="1517"/>
                  </a:cubicBezTo>
                  <a:cubicBezTo>
                    <a:pt x="1749" y="1280"/>
                    <a:pt x="1511" y="1067"/>
                    <a:pt x="1311" y="830"/>
                  </a:cubicBezTo>
                  <a:cubicBezTo>
                    <a:pt x="1211" y="717"/>
                    <a:pt x="1136" y="617"/>
                    <a:pt x="1061" y="492"/>
                  </a:cubicBezTo>
                  <a:cubicBezTo>
                    <a:pt x="986" y="355"/>
                    <a:pt x="986" y="230"/>
                    <a:pt x="949" y="80"/>
                  </a:cubicBezTo>
                  <a:cubicBezTo>
                    <a:pt x="937" y="25"/>
                    <a:pt x="895" y="0"/>
                    <a:pt x="8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2" name="Google Shape;6232;p16"/>
            <p:cNvSpPr/>
            <p:nvPr/>
          </p:nvSpPr>
          <p:spPr>
            <a:xfrm>
              <a:off x="5728850" y="3971125"/>
              <a:ext cx="41575" cy="93225"/>
            </a:xfrm>
            <a:custGeom>
              <a:avLst/>
              <a:gdLst/>
              <a:ahLst/>
              <a:cxnLst/>
              <a:rect l="l" t="t" r="r" b="b"/>
              <a:pathLst>
                <a:path w="1663" h="3729" extrusionOk="0">
                  <a:moveTo>
                    <a:pt x="1138" y="284"/>
                  </a:moveTo>
                  <a:cubicBezTo>
                    <a:pt x="1220" y="284"/>
                    <a:pt x="1301" y="312"/>
                    <a:pt x="1326" y="393"/>
                  </a:cubicBezTo>
                  <a:cubicBezTo>
                    <a:pt x="1338" y="418"/>
                    <a:pt x="1326" y="443"/>
                    <a:pt x="1326" y="468"/>
                  </a:cubicBezTo>
                  <a:cubicBezTo>
                    <a:pt x="1213" y="493"/>
                    <a:pt x="1113" y="593"/>
                    <a:pt x="1076" y="718"/>
                  </a:cubicBezTo>
                  <a:cubicBezTo>
                    <a:pt x="1038" y="843"/>
                    <a:pt x="1063" y="955"/>
                    <a:pt x="1113" y="1080"/>
                  </a:cubicBezTo>
                  <a:cubicBezTo>
                    <a:pt x="1151" y="1230"/>
                    <a:pt x="1201" y="1368"/>
                    <a:pt x="1226" y="1530"/>
                  </a:cubicBezTo>
                  <a:cubicBezTo>
                    <a:pt x="1251" y="1680"/>
                    <a:pt x="1251" y="1855"/>
                    <a:pt x="1226" y="2005"/>
                  </a:cubicBezTo>
                  <a:cubicBezTo>
                    <a:pt x="1201" y="2168"/>
                    <a:pt x="1138" y="2317"/>
                    <a:pt x="1101" y="2467"/>
                  </a:cubicBezTo>
                  <a:cubicBezTo>
                    <a:pt x="1088" y="2605"/>
                    <a:pt x="1101" y="2730"/>
                    <a:pt x="1113" y="2867"/>
                  </a:cubicBezTo>
                  <a:cubicBezTo>
                    <a:pt x="1126" y="3005"/>
                    <a:pt x="1163" y="3180"/>
                    <a:pt x="1088" y="3317"/>
                  </a:cubicBezTo>
                  <a:cubicBezTo>
                    <a:pt x="1026" y="3417"/>
                    <a:pt x="913" y="3455"/>
                    <a:pt x="801" y="3467"/>
                  </a:cubicBezTo>
                  <a:cubicBezTo>
                    <a:pt x="771" y="3467"/>
                    <a:pt x="727" y="3470"/>
                    <a:pt x="679" y="3470"/>
                  </a:cubicBezTo>
                  <a:cubicBezTo>
                    <a:pt x="583" y="3470"/>
                    <a:pt x="472" y="3459"/>
                    <a:pt x="438" y="3392"/>
                  </a:cubicBezTo>
                  <a:cubicBezTo>
                    <a:pt x="413" y="3342"/>
                    <a:pt x="426" y="3205"/>
                    <a:pt x="426" y="3142"/>
                  </a:cubicBezTo>
                  <a:cubicBezTo>
                    <a:pt x="413" y="3055"/>
                    <a:pt x="413" y="2967"/>
                    <a:pt x="401" y="2880"/>
                  </a:cubicBezTo>
                  <a:cubicBezTo>
                    <a:pt x="388" y="2705"/>
                    <a:pt x="376" y="2542"/>
                    <a:pt x="363" y="2367"/>
                  </a:cubicBezTo>
                  <a:cubicBezTo>
                    <a:pt x="338" y="2030"/>
                    <a:pt x="301" y="1693"/>
                    <a:pt x="288" y="1355"/>
                  </a:cubicBezTo>
                  <a:cubicBezTo>
                    <a:pt x="288" y="1205"/>
                    <a:pt x="288" y="1055"/>
                    <a:pt x="338" y="918"/>
                  </a:cubicBezTo>
                  <a:cubicBezTo>
                    <a:pt x="388" y="755"/>
                    <a:pt x="488" y="643"/>
                    <a:pt x="613" y="543"/>
                  </a:cubicBezTo>
                  <a:cubicBezTo>
                    <a:pt x="738" y="455"/>
                    <a:pt x="863" y="356"/>
                    <a:pt x="1013" y="306"/>
                  </a:cubicBezTo>
                  <a:cubicBezTo>
                    <a:pt x="1048" y="292"/>
                    <a:pt x="1093" y="284"/>
                    <a:pt x="1138" y="284"/>
                  </a:cubicBezTo>
                  <a:close/>
                  <a:moveTo>
                    <a:pt x="1134" y="0"/>
                  </a:moveTo>
                  <a:cubicBezTo>
                    <a:pt x="919" y="0"/>
                    <a:pt x="718" y="143"/>
                    <a:pt x="551" y="268"/>
                  </a:cubicBezTo>
                  <a:cubicBezTo>
                    <a:pt x="313" y="455"/>
                    <a:pt x="113" y="655"/>
                    <a:pt x="63" y="968"/>
                  </a:cubicBezTo>
                  <a:cubicBezTo>
                    <a:pt x="1" y="1318"/>
                    <a:pt x="51" y="1680"/>
                    <a:pt x="76" y="2018"/>
                  </a:cubicBezTo>
                  <a:cubicBezTo>
                    <a:pt x="101" y="2380"/>
                    <a:pt x="138" y="2742"/>
                    <a:pt x="163" y="3105"/>
                  </a:cubicBezTo>
                  <a:cubicBezTo>
                    <a:pt x="163" y="3242"/>
                    <a:pt x="151" y="3417"/>
                    <a:pt x="213" y="3542"/>
                  </a:cubicBezTo>
                  <a:cubicBezTo>
                    <a:pt x="276" y="3680"/>
                    <a:pt x="413" y="3692"/>
                    <a:pt x="551" y="3717"/>
                  </a:cubicBezTo>
                  <a:cubicBezTo>
                    <a:pt x="611" y="3724"/>
                    <a:pt x="675" y="3729"/>
                    <a:pt x="739" y="3729"/>
                  </a:cubicBezTo>
                  <a:cubicBezTo>
                    <a:pt x="916" y="3729"/>
                    <a:pt x="1101" y="3692"/>
                    <a:pt x="1238" y="3555"/>
                  </a:cubicBezTo>
                  <a:cubicBezTo>
                    <a:pt x="1438" y="3355"/>
                    <a:pt x="1400" y="3055"/>
                    <a:pt x="1363" y="2792"/>
                  </a:cubicBezTo>
                  <a:cubicBezTo>
                    <a:pt x="1313" y="2405"/>
                    <a:pt x="1425" y="2030"/>
                    <a:pt x="1425" y="1655"/>
                  </a:cubicBezTo>
                  <a:cubicBezTo>
                    <a:pt x="1425" y="1480"/>
                    <a:pt x="1400" y="1305"/>
                    <a:pt x="1363" y="1130"/>
                  </a:cubicBezTo>
                  <a:cubicBezTo>
                    <a:pt x="1351" y="1055"/>
                    <a:pt x="1326" y="968"/>
                    <a:pt x="1313" y="893"/>
                  </a:cubicBezTo>
                  <a:cubicBezTo>
                    <a:pt x="1313" y="833"/>
                    <a:pt x="1336" y="680"/>
                    <a:pt x="1416" y="680"/>
                  </a:cubicBezTo>
                  <a:cubicBezTo>
                    <a:pt x="1419" y="680"/>
                    <a:pt x="1422" y="680"/>
                    <a:pt x="1425" y="680"/>
                  </a:cubicBezTo>
                  <a:cubicBezTo>
                    <a:pt x="1438" y="680"/>
                    <a:pt x="1450" y="680"/>
                    <a:pt x="1463" y="693"/>
                  </a:cubicBezTo>
                  <a:cubicBezTo>
                    <a:pt x="1481" y="704"/>
                    <a:pt x="1498" y="708"/>
                    <a:pt x="1515" y="708"/>
                  </a:cubicBezTo>
                  <a:cubicBezTo>
                    <a:pt x="1558" y="708"/>
                    <a:pt x="1595" y="679"/>
                    <a:pt x="1613" y="643"/>
                  </a:cubicBezTo>
                  <a:cubicBezTo>
                    <a:pt x="1638" y="618"/>
                    <a:pt x="1650" y="593"/>
                    <a:pt x="1663" y="555"/>
                  </a:cubicBezTo>
                  <a:cubicBezTo>
                    <a:pt x="1663" y="505"/>
                    <a:pt x="1650" y="443"/>
                    <a:pt x="1600" y="405"/>
                  </a:cubicBezTo>
                  <a:cubicBezTo>
                    <a:pt x="1600" y="405"/>
                    <a:pt x="1600" y="393"/>
                    <a:pt x="1600" y="381"/>
                  </a:cubicBezTo>
                  <a:cubicBezTo>
                    <a:pt x="1600" y="331"/>
                    <a:pt x="1575" y="281"/>
                    <a:pt x="1550" y="231"/>
                  </a:cubicBezTo>
                  <a:cubicBezTo>
                    <a:pt x="1488" y="131"/>
                    <a:pt x="1388" y="56"/>
                    <a:pt x="1263" y="18"/>
                  </a:cubicBezTo>
                  <a:cubicBezTo>
                    <a:pt x="1220" y="6"/>
                    <a:pt x="1177" y="0"/>
                    <a:pt x="1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3" name="Google Shape;6233;p16"/>
            <p:cNvSpPr/>
            <p:nvPr/>
          </p:nvSpPr>
          <p:spPr>
            <a:xfrm>
              <a:off x="5733550" y="4056125"/>
              <a:ext cx="36725" cy="24775"/>
            </a:xfrm>
            <a:custGeom>
              <a:avLst/>
              <a:gdLst/>
              <a:ahLst/>
              <a:cxnLst/>
              <a:rect l="l" t="t" r="r" b="b"/>
              <a:pathLst>
                <a:path w="1469" h="991" extrusionOk="0">
                  <a:moveTo>
                    <a:pt x="1124" y="1"/>
                  </a:moveTo>
                  <a:cubicBezTo>
                    <a:pt x="1108" y="1"/>
                    <a:pt x="1092" y="2"/>
                    <a:pt x="1075" y="5"/>
                  </a:cubicBezTo>
                  <a:cubicBezTo>
                    <a:pt x="953" y="17"/>
                    <a:pt x="974" y="230"/>
                    <a:pt x="1102" y="230"/>
                  </a:cubicBezTo>
                  <a:cubicBezTo>
                    <a:pt x="1105" y="230"/>
                    <a:pt x="1109" y="230"/>
                    <a:pt x="1113" y="230"/>
                  </a:cubicBezTo>
                  <a:cubicBezTo>
                    <a:pt x="1116" y="228"/>
                    <a:pt x="1119" y="227"/>
                    <a:pt x="1123" y="227"/>
                  </a:cubicBezTo>
                  <a:cubicBezTo>
                    <a:pt x="1144" y="227"/>
                    <a:pt x="1163" y="258"/>
                    <a:pt x="1163" y="280"/>
                  </a:cubicBezTo>
                  <a:cubicBezTo>
                    <a:pt x="1163" y="367"/>
                    <a:pt x="1113" y="442"/>
                    <a:pt x="1075" y="505"/>
                  </a:cubicBezTo>
                  <a:cubicBezTo>
                    <a:pt x="1025" y="567"/>
                    <a:pt x="963" y="630"/>
                    <a:pt x="925" y="717"/>
                  </a:cubicBezTo>
                  <a:cubicBezTo>
                    <a:pt x="913" y="730"/>
                    <a:pt x="900" y="742"/>
                    <a:pt x="900" y="767"/>
                  </a:cubicBezTo>
                  <a:cubicBezTo>
                    <a:pt x="892" y="767"/>
                    <a:pt x="883" y="761"/>
                    <a:pt x="879" y="761"/>
                  </a:cubicBezTo>
                  <a:cubicBezTo>
                    <a:pt x="876" y="761"/>
                    <a:pt x="875" y="763"/>
                    <a:pt x="875" y="767"/>
                  </a:cubicBezTo>
                  <a:cubicBezTo>
                    <a:pt x="863" y="754"/>
                    <a:pt x="838" y="754"/>
                    <a:pt x="825" y="742"/>
                  </a:cubicBezTo>
                  <a:cubicBezTo>
                    <a:pt x="750" y="717"/>
                    <a:pt x="675" y="680"/>
                    <a:pt x="600" y="642"/>
                  </a:cubicBezTo>
                  <a:cubicBezTo>
                    <a:pt x="525" y="617"/>
                    <a:pt x="450" y="580"/>
                    <a:pt x="388" y="530"/>
                  </a:cubicBezTo>
                  <a:cubicBezTo>
                    <a:pt x="363" y="517"/>
                    <a:pt x="338" y="480"/>
                    <a:pt x="325" y="467"/>
                  </a:cubicBezTo>
                  <a:cubicBezTo>
                    <a:pt x="300" y="430"/>
                    <a:pt x="300" y="417"/>
                    <a:pt x="288" y="392"/>
                  </a:cubicBezTo>
                  <a:cubicBezTo>
                    <a:pt x="275" y="342"/>
                    <a:pt x="263" y="292"/>
                    <a:pt x="300" y="242"/>
                  </a:cubicBezTo>
                  <a:cubicBezTo>
                    <a:pt x="331" y="180"/>
                    <a:pt x="268" y="92"/>
                    <a:pt x="203" y="92"/>
                  </a:cubicBezTo>
                  <a:cubicBezTo>
                    <a:pt x="189" y="92"/>
                    <a:pt x="176" y="96"/>
                    <a:pt x="163" y="105"/>
                  </a:cubicBezTo>
                  <a:cubicBezTo>
                    <a:pt x="88" y="155"/>
                    <a:pt x="38" y="230"/>
                    <a:pt x="13" y="317"/>
                  </a:cubicBezTo>
                  <a:cubicBezTo>
                    <a:pt x="0" y="405"/>
                    <a:pt x="25" y="517"/>
                    <a:pt x="75" y="592"/>
                  </a:cubicBezTo>
                  <a:cubicBezTo>
                    <a:pt x="175" y="754"/>
                    <a:pt x="375" y="842"/>
                    <a:pt x="550" y="904"/>
                  </a:cubicBezTo>
                  <a:cubicBezTo>
                    <a:pt x="645" y="941"/>
                    <a:pt x="761" y="990"/>
                    <a:pt x="863" y="990"/>
                  </a:cubicBezTo>
                  <a:cubicBezTo>
                    <a:pt x="937" y="990"/>
                    <a:pt x="1003" y="965"/>
                    <a:pt x="1050" y="892"/>
                  </a:cubicBezTo>
                  <a:cubicBezTo>
                    <a:pt x="1075" y="854"/>
                    <a:pt x="1088" y="817"/>
                    <a:pt x="1113" y="779"/>
                  </a:cubicBezTo>
                  <a:cubicBezTo>
                    <a:pt x="1138" y="730"/>
                    <a:pt x="1163" y="705"/>
                    <a:pt x="1200" y="667"/>
                  </a:cubicBezTo>
                  <a:cubicBezTo>
                    <a:pt x="1262" y="592"/>
                    <a:pt x="1337" y="530"/>
                    <a:pt x="1375" y="430"/>
                  </a:cubicBezTo>
                  <a:cubicBezTo>
                    <a:pt x="1468" y="232"/>
                    <a:pt x="1344" y="1"/>
                    <a:pt x="11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4" name="Google Shape;6234;p16"/>
            <p:cNvSpPr/>
            <p:nvPr/>
          </p:nvSpPr>
          <p:spPr>
            <a:xfrm>
              <a:off x="5655750" y="3993450"/>
              <a:ext cx="81000" cy="60775"/>
            </a:xfrm>
            <a:custGeom>
              <a:avLst/>
              <a:gdLst/>
              <a:ahLst/>
              <a:cxnLst/>
              <a:rect l="l" t="t" r="r" b="b"/>
              <a:pathLst>
                <a:path w="3240" h="2431" extrusionOk="0">
                  <a:moveTo>
                    <a:pt x="641" y="1"/>
                  </a:moveTo>
                  <a:cubicBezTo>
                    <a:pt x="449" y="1"/>
                    <a:pt x="256" y="28"/>
                    <a:pt x="88" y="75"/>
                  </a:cubicBezTo>
                  <a:cubicBezTo>
                    <a:pt x="1" y="100"/>
                    <a:pt x="13" y="237"/>
                    <a:pt x="113" y="237"/>
                  </a:cubicBezTo>
                  <a:cubicBezTo>
                    <a:pt x="488" y="237"/>
                    <a:pt x="850" y="275"/>
                    <a:pt x="1213" y="387"/>
                  </a:cubicBezTo>
                  <a:cubicBezTo>
                    <a:pt x="1550" y="487"/>
                    <a:pt x="1738" y="825"/>
                    <a:pt x="1813" y="1150"/>
                  </a:cubicBezTo>
                  <a:cubicBezTo>
                    <a:pt x="1888" y="1437"/>
                    <a:pt x="1888" y="1724"/>
                    <a:pt x="2238" y="1812"/>
                  </a:cubicBezTo>
                  <a:cubicBezTo>
                    <a:pt x="2400" y="1849"/>
                    <a:pt x="2562" y="1849"/>
                    <a:pt x="2712" y="1937"/>
                  </a:cubicBezTo>
                  <a:cubicBezTo>
                    <a:pt x="2850" y="2024"/>
                    <a:pt x="2937" y="2174"/>
                    <a:pt x="2962" y="2337"/>
                  </a:cubicBezTo>
                  <a:cubicBezTo>
                    <a:pt x="2972" y="2402"/>
                    <a:pt x="3021" y="2431"/>
                    <a:pt x="3073" y="2431"/>
                  </a:cubicBezTo>
                  <a:cubicBezTo>
                    <a:pt x="3152" y="2431"/>
                    <a:pt x="3240" y="2366"/>
                    <a:pt x="3225" y="2262"/>
                  </a:cubicBezTo>
                  <a:cubicBezTo>
                    <a:pt x="3162" y="1937"/>
                    <a:pt x="2900" y="1674"/>
                    <a:pt x="2575" y="1612"/>
                  </a:cubicBezTo>
                  <a:cubicBezTo>
                    <a:pt x="2388" y="1574"/>
                    <a:pt x="2163" y="1599"/>
                    <a:pt x="2088" y="1387"/>
                  </a:cubicBezTo>
                  <a:cubicBezTo>
                    <a:pt x="2025" y="1212"/>
                    <a:pt x="2013" y="1037"/>
                    <a:pt x="1950" y="862"/>
                  </a:cubicBezTo>
                  <a:cubicBezTo>
                    <a:pt x="1813" y="550"/>
                    <a:pt x="1575" y="275"/>
                    <a:pt x="1275" y="125"/>
                  </a:cubicBezTo>
                  <a:cubicBezTo>
                    <a:pt x="1088" y="38"/>
                    <a:pt x="864"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5" name="Google Shape;6235;p16"/>
            <p:cNvSpPr/>
            <p:nvPr/>
          </p:nvSpPr>
          <p:spPr>
            <a:xfrm>
              <a:off x="5663325" y="4036675"/>
              <a:ext cx="80550" cy="48575"/>
            </a:xfrm>
            <a:custGeom>
              <a:avLst/>
              <a:gdLst/>
              <a:ahLst/>
              <a:cxnLst/>
              <a:rect l="l" t="t" r="r" b="b"/>
              <a:pathLst>
                <a:path w="3222" h="1943" extrusionOk="0">
                  <a:moveTo>
                    <a:pt x="155" y="0"/>
                  </a:moveTo>
                  <a:cubicBezTo>
                    <a:pt x="79" y="0"/>
                    <a:pt x="0" y="62"/>
                    <a:pt x="23" y="158"/>
                  </a:cubicBezTo>
                  <a:cubicBezTo>
                    <a:pt x="98" y="408"/>
                    <a:pt x="285" y="570"/>
                    <a:pt x="497" y="708"/>
                  </a:cubicBezTo>
                  <a:cubicBezTo>
                    <a:pt x="772" y="895"/>
                    <a:pt x="1085" y="1020"/>
                    <a:pt x="1372" y="1158"/>
                  </a:cubicBezTo>
                  <a:cubicBezTo>
                    <a:pt x="1610" y="1270"/>
                    <a:pt x="1872" y="1420"/>
                    <a:pt x="2147" y="1433"/>
                  </a:cubicBezTo>
                  <a:cubicBezTo>
                    <a:pt x="2175" y="1436"/>
                    <a:pt x="2203" y="1437"/>
                    <a:pt x="2231" y="1437"/>
                  </a:cubicBezTo>
                  <a:cubicBezTo>
                    <a:pt x="2315" y="1437"/>
                    <a:pt x="2397" y="1423"/>
                    <a:pt x="2472" y="1395"/>
                  </a:cubicBezTo>
                  <a:cubicBezTo>
                    <a:pt x="2535" y="1364"/>
                    <a:pt x="2582" y="1337"/>
                    <a:pt x="2634" y="1337"/>
                  </a:cubicBezTo>
                  <a:cubicBezTo>
                    <a:pt x="2665" y="1337"/>
                    <a:pt x="2697" y="1347"/>
                    <a:pt x="2734" y="1370"/>
                  </a:cubicBezTo>
                  <a:cubicBezTo>
                    <a:pt x="2784" y="1395"/>
                    <a:pt x="2847" y="1458"/>
                    <a:pt x="2884" y="1508"/>
                  </a:cubicBezTo>
                  <a:cubicBezTo>
                    <a:pt x="2809" y="1570"/>
                    <a:pt x="2647" y="1607"/>
                    <a:pt x="2584" y="1632"/>
                  </a:cubicBezTo>
                  <a:cubicBezTo>
                    <a:pt x="2459" y="1670"/>
                    <a:pt x="2334" y="1695"/>
                    <a:pt x="2209" y="1707"/>
                  </a:cubicBezTo>
                  <a:cubicBezTo>
                    <a:pt x="2156" y="1713"/>
                    <a:pt x="2103" y="1715"/>
                    <a:pt x="2051" y="1715"/>
                  </a:cubicBezTo>
                  <a:cubicBezTo>
                    <a:pt x="1858" y="1715"/>
                    <a:pt x="1671" y="1682"/>
                    <a:pt x="1485" y="1632"/>
                  </a:cubicBezTo>
                  <a:cubicBezTo>
                    <a:pt x="1260" y="1570"/>
                    <a:pt x="1047" y="1483"/>
                    <a:pt x="847" y="1345"/>
                  </a:cubicBezTo>
                  <a:cubicBezTo>
                    <a:pt x="622" y="1208"/>
                    <a:pt x="435" y="983"/>
                    <a:pt x="173" y="883"/>
                  </a:cubicBezTo>
                  <a:cubicBezTo>
                    <a:pt x="161" y="878"/>
                    <a:pt x="151" y="876"/>
                    <a:pt x="141" y="876"/>
                  </a:cubicBezTo>
                  <a:cubicBezTo>
                    <a:pt x="71" y="876"/>
                    <a:pt x="30" y="978"/>
                    <a:pt x="85" y="1033"/>
                  </a:cubicBezTo>
                  <a:cubicBezTo>
                    <a:pt x="260" y="1208"/>
                    <a:pt x="460" y="1383"/>
                    <a:pt x="660" y="1532"/>
                  </a:cubicBezTo>
                  <a:cubicBezTo>
                    <a:pt x="835" y="1670"/>
                    <a:pt x="1022" y="1757"/>
                    <a:pt x="1235" y="1832"/>
                  </a:cubicBezTo>
                  <a:cubicBezTo>
                    <a:pt x="1457" y="1909"/>
                    <a:pt x="1699" y="1943"/>
                    <a:pt x="1941" y="1943"/>
                  </a:cubicBezTo>
                  <a:cubicBezTo>
                    <a:pt x="2134" y="1943"/>
                    <a:pt x="2326" y="1921"/>
                    <a:pt x="2509" y="1882"/>
                  </a:cubicBezTo>
                  <a:cubicBezTo>
                    <a:pt x="2609" y="1857"/>
                    <a:pt x="2709" y="1832"/>
                    <a:pt x="2797" y="1795"/>
                  </a:cubicBezTo>
                  <a:cubicBezTo>
                    <a:pt x="2884" y="1757"/>
                    <a:pt x="3022" y="1720"/>
                    <a:pt x="3084" y="1645"/>
                  </a:cubicBezTo>
                  <a:cubicBezTo>
                    <a:pt x="3222" y="1470"/>
                    <a:pt x="3022" y="1295"/>
                    <a:pt x="2884" y="1195"/>
                  </a:cubicBezTo>
                  <a:cubicBezTo>
                    <a:pt x="2819" y="1152"/>
                    <a:pt x="2735" y="1118"/>
                    <a:pt x="2649" y="1118"/>
                  </a:cubicBezTo>
                  <a:cubicBezTo>
                    <a:pt x="2636" y="1118"/>
                    <a:pt x="2623" y="1118"/>
                    <a:pt x="2609" y="1120"/>
                  </a:cubicBezTo>
                  <a:cubicBezTo>
                    <a:pt x="2497" y="1133"/>
                    <a:pt x="2422" y="1233"/>
                    <a:pt x="2309" y="1270"/>
                  </a:cubicBezTo>
                  <a:cubicBezTo>
                    <a:pt x="2269" y="1283"/>
                    <a:pt x="2228" y="1289"/>
                    <a:pt x="2185" y="1289"/>
                  </a:cubicBezTo>
                  <a:cubicBezTo>
                    <a:pt x="1989" y="1289"/>
                    <a:pt x="1774" y="1165"/>
                    <a:pt x="1610" y="1083"/>
                  </a:cubicBezTo>
                  <a:cubicBezTo>
                    <a:pt x="1335" y="945"/>
                    <a:pt x="1072" y="783"/>
                    <a:pt x="810" y="620"/>
                  </a:cubicBezTo>
                  <a:cubicBezTo>
                    <a:pt x="597" y="483"/>
                    <a:pt x="347" y="345"/>
                    <a:pt x="272" y="95"/>
                  </a:cubicBezTo>
                  <a:cubicBezTo>
                    <a:pt x="257" y="29"/>
                    <a:pt x="207"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6" name="Google Shape;6236;p16"/>
            <p:cNvSpPr/>
            <p:nvPr/>
          </p:nvSpPr>
          <p:spPr>
            <a:xfrm>
              <a:off x="5685125" y="3976225"/>
              <a:ext cx="27200" cy="36500"/>
            </a:xfrm>
            <a:custGeom>
              <a:avLst/>
              <a:gdLst/>
              <a:ahLst/>
              <a:cxnLst/>
              <a:rect l="l" t="t" r="r" b="b"/>
              <a:pathLst>
                <a:path w="1088" h="1460" extrusionOk="0">
                  <a:moveTo>
                    <a:pt x="137" y="1"/>
                  </a:moveTo>
                  <a:cubicBezTo>
                    <a:pt x="115" y="1"/>
                    <a:pt x="93" y="9"/>
                    <a:pt x="75" y="27"/>
                  </a:cubicBezTo>
                  <a:cubicBezTo>
                    <a:pt x="0" y="77"/>
                    <a:pt x="38" y="201"/>
                    <a:pt x="88" y="264"/>
                  </a:cubicBezTo>
                  <a:cubicBezTo>
                    <a:pt x="150" y="326"/>
                    <a:pt x="238" y="326"/>
                    <a:pt x="313" y="351"/>
                  </a:cubicBezTo>
                  <a:cubicBezTo>
                    <a:pt x="400" y="364"/>
                    <a:pt x="488" y="389"/>
                    <a:pt x="575" y="414"/>
                  </a:cubicBezTo>
                  <a:cubicBezTo>
                    <a:pt x="650" y="451"/>
                    <a:pt x="738" y="489"/>
                    <a:pt x="788" y="551"/>
                  </a:cubicBezTo>
                  <a:cubicBezTo>
                    <a:pt x="888" y="639"/>
                    <a:pt x="875" y="776"/>
                    <a:pt x="813" y="889"/>
                  </a:cubicBezTo>
                  <a:cubicBezTo>
                    <a:pt x="738" y="1039"/>
                    <a:pt x="600" y="1151"/>
                    <a:pt x="475" y="1251"/>
                  </a:cubicBezTo>
                  <a:cubicBezTo>
                    <a:pt x="425" y="1289"/>
                    <a:pt x="438" y="1376"/>
                    <a:pt x="475" y="1426"/>
                  </a:cubicBezTo>
                  <a:cubicBezTo>
                    <a:pt x="504" y="1449"/>
                    <a:pt x="533" y="1459"/>
                    <a:pt x="561" y="1459"/>
                  </a:cubicBezTo>
                  <a:cubicBezTo>
                    <a:pt x="593" y="1459"/>
                    <a:pt x="623" y="1446"/>
                    <a:pt x="650" y="1426"/>
                  </a:cubicBezTo>
                  <a:cubicBezTo>
                    <a:pt x="788" y="1314"/>
                    <a:pt x="950" y="1189"/>
                    <a:pt x="1013" y="1026"/>
                  </a:cubicBezTo>
                  <a:cubicBezTo>
                    <a:pt x="1075" y="876"/>
                    <a:pt x="1088" y="714"/>
                    <a:pt x="1013" y="576"/>
                  </a:cubicBezTo>
                  <a:cubicBezTo>
                    <a:pt x="950" y="426"/>
                    <a:pt x="775" y="339"/>
                    <a:pt x="638" y="251"/>
                  </a:cubicBezTo>
                  <a:cubicBezTo>
                    <a:pt x="550" y="201"/>
                    <a:pt x="475" y="152"/>
                    <a:pt x="375" y="127"/>
                  </a:cubicBezTo>
                  <a:cubicBezTo>
                    <a:pt x="338" y="127"/>
                    <a:pt x="288" y="114"/>
                    <a:pt x="250" y="114"/>
                  </a:cubicBezTo>
                  <a:cubicBezTo>
                    <a:pt x="213" y="102"/>
                    <a:pt x="213" y="102"/>
                    <a:pt x="213" y="77"/>
                  </a:cubicBezTo>
                  <a:cubicBezTo>
                    <a:pt x="213" y="28"/>
                    <a:pt x="176"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7" name="Google Shape;6237;p16"/>
            <p:cNvSpPr/>
            <p:nvPr/>
          </p:nvSpPr>
          <p:spPr>
            <a:xfrm>
              <a:off x="5677625" y="3929700"/>
              <a:ext cx="39700" cy="54075"/>
            </a:xfrm>
            <a:custGeom>
              <a:avLst/>
              <a:gdLst/>
              <a:ahLst/>
              <a:cxnLst/>
              <a:rect l="l" t="t" r="r" b="b"/>
              <a:pathLst>
                <a:path w="1588" h="2163" extrusionOk="0">
                  <a:moveTo>
                    <a:pt x="638" y="1"/>
                  </a:moveTo>
                  <a:cubicBezTo>
                    <a:pt x="400" y="1"/>
                    <a:pt x="313" y="275"/>
                    <a:pt x="100" y="313"/>
                  </a:cubicBezTo>
                  <a:cubicBezTo>
                    <a:pt x="0" y="338"/>
                    <a:pt x="25" y="500"/>
                    <a:pt x="125" y="500"/>
                  </a:cubicBezTo>
                  <a:cubicBezTo>
                    <a:pt x="238" y="500"/>
                    <a:pt x="325" y="425"/>
                    <a:pt x="413" y="350"/>
                  </a:cubicBezTo>
                  <a:cubicBezTo>
                    <a:pt x="458" y="317"/>
                    <a:pt x="523" y="222"/>
                    <a:pt x="591" y="222"/>
                  </a:cubicBezTo>
                  <a:cubicBezTo>
                    <a:pt x="598" y="222"/>
                    <a:pt x="605" y="223"/>
                    <a:pt x="613" y="225"/>
                  </a:cubicBezTo>
                  <a:cubicBezTo>
                    <a:pt x="663" y="250"/>
                    <a:pt x="700" y="338"/>
                    <a:pt x="738" y="375"/>
                  </a:cubicBezTo>
                  <a:cubicBezTo>
                    <a:pt x="775" y="438"/>
                    <a:pt x="813" y="488"/>
                    <a:pt x="875" y="538"/>
                  </a:cubicBezTo>
                  <a:cubicBezTo>
                    <a:pt x="975" y="625"/>
                    <a:pt x="1088" y="675"/>
                    <a:pt x="1200" y="750"/>
                  </a:cubicBezTo>
                  <a:cubicBezTo>
                    <a:pt x="1250" y="775"/>
                    <a:pt x="1300" y="813"/>
                    <a:pt x="1338" y="850"/>
                  </a:cubicBezTo>
                  <a:cubicBezTo>
                    <a:pt x="1350" y="863"/>
                    <a:pt x="1388" y="913"/>
                    <a:pt x="1388" y="925"/>
                  </a:cubicBezTo>
                  <a:lnTo>
                    <a:pt x="1388" y="925"/>
                  </a:lnTo>
                  <a:cubicBezTo>
                    <a:pt x="1388" y="923"/>
                    <a:pt x="1386" y="922"/>
                    <a:pt x="1382" y="922"/>
                  </a:cubicBezTo>
                  <a:cubicBezTo>
                    <a:pt x="1369" y="922"/>
                    <a:pt x="1335" y="938"/>
                    <a:pt x="1325" y="938"/>
                  </a:cubicBezTo>
                  <a:cubicBezTo>
                    <a:pt x="1213" y="1000"/>
                    <a:pt x="1138" y="1113"/>
                    <a:pt x="1088" y="1225"/>
                  </a:cubicBezTo>
                  <a:cubicBezTo>
                    <a:pt x="1025" y="1388"/>
                    <a:pt x="1025" y="1563"/>
                    <a:pt x="950" y="1725"/>
                  </a:cubicBezTo>
                  <a:cubicBezTo>
                    <a:pt x="875" y="1850"/>
                    <a:pt x="763" y="1925"/>
                    <a:pt x="625" y="1950"/>
                  </a:cubicBezTo>
                  <a:cubicBezTo>
                    <a:pt x="504" y="1962"/>
                    <a:pt x="524" y="2163"/>
                    <a:pt x="640" y="2163"/>
                  </a:cubicBezTo>
                  <a:cubicBezTo>
                    <a:pt x="643" y="2163"/>
                    <a:pt x="647" y="2163"/>
                    <a:pt x="650" y="2162"/>
                  </a:cubicBezTo>
                  <a:cubicBezTo>
                    <a:pt x="925" y="2137"/>
                    <a:pt x="1175" y="1938"/>
                    <a:pt x="1213" y="1650"/>
                  </a:cubicBezTo>
                  <a:cubicBezTo>
                    <a:pt x="1225" y="1500"/>
                    <a:pt x="1213" y="1338"/>
                    <a:pt x="1275" y="1200"/>
                  </a:cubicBezTo>
                  <a:cubicBezTo>
                    <a:pt x="1313" y="1150"/>
                    <a:pt x="1350" y="1100"/>
                    <a:pt x="1413" y="1088"/>
                  </a:cubicBezTo>
                  <a:cubicBezTo>
                    <a:pt x="1463" y="1063"/>
                    <a:pt x="1513" y="1050"/>
                    <a:pt x="1537" y="1000"/>
                  </a:cubicBezTo>
                  <a:cubicBezTo>
                    <a:pt x="1587" y="913"/>
                    <a:pt x="1525" y="775"/>
                    <a:pt x="1475" y="700"/>
                  </a:cubicBezTo>
                  <a:cubicBezTo>
                    <a:pt x="1400" y="600"/>
                    <a:pt x="1313" y="513"/>
                    <a:pt x="1225" y="438"/>
                  </a:cubicBezTo>
                  <a:cubicBezTo>
                    <a:pt x="1125" y="363"/>
                    <a:pt x="1025" y="300"/>
                    <a:pt x="950" y="213"/>
                  </a:cubicBezTo>
                  <a:cubicBezTo>
                    <a:pt x="863" y="113"/>
                    <a:pt x="775" y="13"/>
                    <a:pt x="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8" name="Google Shape;6238;p16"/>
            <p:cNvSpPr/>
            <p:nvPr/>
          </p:nvSpPr>
          <p:spPr>
            <a:xfrm>
              <a:off x="5702500" y="3900325"/>
              <a:ext cx="22000" cy="46025"/>
            </a:xfrm>
            <a:custGeom>
              <a:avLst/>
              <a:gdLst/>
              <a:ahLst/>
              <a:cxnLst/>
              <a:rect l="l" t="t" r="r" b="b"/>
              <a:pathLst>
                <a:path w="880" h="1841" extrusionOk="0">
                  <a:moveTo>
                    <a:pt x="680" y="1"/>
                  </a:moveTo>
                  <a:cubicBezTo>
                    <a:pt x="617" y="1"/>
                    <a:pt x="580" y="51"/>
                    <a:pt x="567" y="113"/>
                  </a:cubicBezTo>
                  <a:cubicBezTo>
                    <a:pt x="555" y="263"/>
                    <a:pt x="630" y="388"/>
                    <a:pt x="680" y="513"/>
                  </a:cubicBezTo>
                  <a:cubicBezTo>
                    <a:pt x="742" y="663"/>
                    <a:pt x="742" y="851"/>
                    <a:pt x="692" y="1013"/>
                  </a:cubicBezTo>
                  <a:cubicBezTo>
                    <a:pt x="655" y="1151"/>
                    <a:pt x="617" y="1313"/>
                    <a:pt x="567" y="1463"/>
                  </a:cubicBezTo>
                  <a:cubicBezTo>
                    <a:pt x="542" y="1525"/>
                    <a:pt x="443" y="1538"/>
                    <a:pt x="380" y="1550"/>
                  </a:cubicBezTo>
                  <a:lnTo>
                    <a:pt x="105" y="1650"/>
                  </a:lnTo>
                  <a:cubicBezTo>
                    <a:pt x="0" y="1685"/>
                    <a:pt x="37" y="1840"/>
                    <a:pt x="134" y="1840"/>
                  </a:cubicBezTo>
                  <a:cubicBezTo>
                    <a:pt x="140" y="1840"/>
                    <a:pt x="148" y="1840"/>
                    <a:pt x="155" y="1838"/>
                  </a:cubicBezTo>
                  <a:cubicBezTo>
                    <a:pt x="268" y="1800"/>
                    <a:pt x="368" y="1775"/>
                    <a:pt x="468" y="1750"/>
                  </a:cubicBezTo>
                  <a:cubicBezTo>
                    <a:pt x="555" y="1725"/>
                    <a:pt x="642" y="1713"/>
                    <a:pt x="705" y="1650"/>
                  </a:cubicBezTo>
                  <a:cubicBezTo>
                    <a:pt x="767" y="1588"/>
                    <a:pt x="792" y="1500"/>
                    <a:pt x="805" y="1413"/>
                  </a:cubicBezTo>
                  <a:cubicBezTo>
                    <a:pt x="830" y="1326"/>
                    <a:pt x="842" y="1238"/>
                    <a:pt x="855" y="1151"/>
                  </a:cubicBezTo>
                  <a:cubicBezTo>
                    <a:pt x="867" y="976"/>
                    <a:pt x="880" y="801"/>
                    <a:pt x="855" y="626"/>
                  </a:cubicBezTo>
                  <a:cubicBezTo>
                    <a:pt x="842" y="538"/>
                    <a:pt x="830" y="451"/>
                    <a:pt x="805" y="376"/>
                  </a:cubicBezTo>
                  <a:cubicBezTo>
                    <a:pt x="792" y="288"/>
                    <a:pt x="767" y="201"/>
                    <a:pt x="780" y="113"/>
                  </a:cubicBezTo>
                  <a:cubicBezTo>
                    <a:pt x="792" y="51"/>
                    <a:pt x="730" y="1"/>
                    <a:pt x="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9" name="Google Shape;6239;p16"/>
            <p:cNvSpPr/>
            <p:nvPr/>
          </p:nvSpPr>
          <p:spPr>
            <a:xfrm>
              <a:off x="5718425" y="3924700"/>
              <a:ext cx="50875" cy="52025"/>
            </a:xfrm>
            <a:custGeom>
              <a:avLst/>
              <a:gdLst/>
              <a:ahLst/>
              <a:cxnLst/>
              <a:rect l="l" t="t" r="r" b="b"/>
              <a:pathLst>
                <a:path w="2035" h="2081" extrusionOk="0">
                  <a:moveTo>
                    <a:pt x="148" y="1"/>
                  </a:moveTo>
                  <a:cubicBezTo>
                    <a:pt x="73" y="1"/>
                    <a:pt x="1" y="82"/>
                    <a:pt x="43" y="176"/>
                  </a:cubicBezTo>
                  <a:cubicBezTo>
                    <a:pt x="130" y="388"/>
                    <a:pt x="243" y="613"/>
                    <a:pt x="468" y="700"/>
                  </a:cubicBezTo>
                  <a:cubicBezTo>
                    <a:pt x="605" y="750"/>
                    <a:pt x="743" y="750"/>
                    <a:pt x="855" y="813"/>
                  </a:cubicBezTo>
                  <a:cubicBezTo>
                    <a:pt x="968" y="875"/>
                    <a:pt x="1055" y="963"/>
                    <a:pt x="1118" y="1063"/>
                  </a:cubicBezTo>
                  <a:cubicBezTo>
                    <a:pt x="1243" y="1275"/>
                    <a:pt x="1243" y="1525"/>
                    <a:pt x="1355" y="1738"/>
                  </a:cubicBezTo>
                  <a:cubicBezTo>
                    <a:pt x="1446" y="1919"/>
                    <a:pt x="1619" y="2080"/>
                    <a:pt x="1819" y="2080"/>
                  </a:cubicBezTo>
                  <a:cubicBezTo>
                    <a:pt x="1839" y="2080"/>
                    <a:pt x="1859" y="2078"/>
                    <a:pt x="1880" y="2075"/>
                  </a:cubicBezTo>
                  <a:cubicBezTo>
                    <a:pt x="2034" y="2063"/>
                    <a:pt x="2019" y="1848"/>
                    <a:pt x="1878" y="1848"/>
                  </a:cubicBezTo>
                  <a:cubicBezTo>
                    <a:pt x="1871" y="1848"/>
                    <a:pt x="1863" y="1849"/>
                    <a:pt x="1855" y="1850"/>
                  </a:cubicBezTo>
                  <a:cubicBezTo>
                    <a:pt x="1841" y="1852"/>
                    <a:pt x="1827" y="1853"/>
                    <a:pt x="1813" y="1853"/>
                  </a:cubicBezTo>
                  <a:cubicBezTo>
                    <a:pt x="1604" y="1853"/>
                    <a:pt x="1503" y="1590"/>
                    <a:pt x="1468" y="1438"/>
                  </a:cubicBezTo>
                  <a:cubicBezTo>
                    <a:pt x="1405" y="1225"/>
                    <a:pt x="1355" y="1013"/>
                    <a:pt x="1218" y="850"/>
                  </a:cubicBezTo>
                  <a:cubicBezTo>
                    <a:pt x="1080" y="675"/>
                    <a:pt x="893" y="588"/>
                    <a:pt x="680" y="500"/>
                  </a:cubicBezTo>
                  <a:cubicBezTo>
                    <a:pt x="455" y="425"/>
                    <a:pt x="343" y="263"/>
                    <a:pt x="243" y="63"/>
                  </a:cubicBezTo>
                  <a:cubicBezTo>
                    <a:pt x="219" y="19"/>
                    <a:pt x="183" y="1"/>
                    <a:pt x="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0" name="Google Shape;6240;p16"/>
            <p:cNvSpPr/>
            <p:nvPr/>
          </p:nvSpPr>
          <p:spPr>
            <a:xfrm>
              <a:off x="5698800" y="3975400"/>
              <a:ext cx="42325" cy="17100"/>
            </a:xfrm>
            <a:custGeom>
              <a:avLst/>
              <a:gdLst/>
              <a:ahLst/>
              <a:cxnLst/>
              <a:rect l="l" t="t" r="r" b="b"/>
              <a:pathLst>
                <a:path w="1693" h="684" extrusionOk="0">
                  <a:moveTo>
                    <a:pt x="175" y="0"/>
                  </a:moveTo>
                  <a:cubicBezTo>
                    <a:pt x="88" y="0"/>
                    <a:pt x="1" y="93"/>
                    <a:pt x="53" y="197"/>
                  </a:cubicBezTo>
                  <a:cubicBezTo>
                    <a:pt x="203" y="447"/>
                    <a:pt x="491" y="609"/>
                    <a:pt x="765" y="659"/>
                  </a:cubicBezTo>
                  <a:cubicBezTo>
                    <a:pt x="855" y="676"/>
                    <a:pt x="945" y="684"/>
                    <a:pt x="1036" y="684"/>
                  </a:cubicBezTo>
                  <a:cubicBezTo>
                    <a:pt x="1224" y="684"/>
                    <a:pt x="1413" y="648"/>
                    <a:pt x="1590" y="572"/>
                  </a:cubicBezTo>
                  <a:cubicBezTo>
                    <a:pt x="1693" y="526"/>
                    <a:pt x="1629" y="367"/>
                    <a:pt x="1542" y="367"/>
                  </a:cubicBezTo>
                  <a:cubicBezTo>
                    <a:pt x="1533" y="367"/>
                    <a:pt x="1524" y="369"/>
                    <a:pt x="1515" y="372"/>
                  </a:cubicBezTo>
                  <a:cubicBezTo>
                    <a:pt x="1375" y="426"/>
                    <a:pt x="1235" y="457"/>
                    <a:pt x="1095" y="457"/>
                  </a:cubicBezTo>
                  <a:cubicBezTo>
                    <a:pt x="1010" y="457"/>
                    <a:pt x="925" y="446"/>
                    <a:pt x="840" y="422"/>
                  </a:cubicBezTo>
                  <a:cubicBezTo>
                    <a:pt x="628" y="372"/>
                    <a:pt x="391" y="259"/>
                    <a:pt x="278" y="60"/>
                  </a:cubicBezTo>
                  <a:cubicBezTo>
                    <a:pt x="252" y="18"/>
                    <a:pt x="213"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1" name="Google Shape;6241;p16"/>
            <p:cNvSpPr/>
            <p:nvPr/>
          </p:nvSpPr>
          <p:spPr>
            <a:xfrm>
              <a:off x="5710425" y="3944675"/>
              <a:ext cx="38925" cy="44575"/>
            </a:xfrm>
            <a:custGeom>
              <a:avLst/>
              <a:gdLst/>
              <a:ahLst/>
              <a:cxnLst/>
              <a:rect l="l" t="t" r="r" b="b"/>
              <a:pathLst>
                <a:path w="1557" h="1783" extrusionOk="0">
                  <a:moveTo>
                    <a:pt x="820" y="0"/>
                  </a:moveTo>
                  <a:cubicBezTo>
                    <a:pt x="742" y="0"/>
                    <a:pt x="665" y="11"/>
                    <a:pt x="588" y="26"/>
                  </a:cubicBezTo>
                  <a:cubicBezTo>
                    <a:pt x="463" y="39"/>
                    <a:pt x="338" y="64"/>
                    <a:pt x="238" y="126"/>
                  </a:cubicBezTo>
                  <a:cubicBezTo>
                    <a:pt x="1" y="264"/>
                    <a:pt x="63" y="551"/>
                    <a:pt x="88" y="776"/>
                  </a:cubicBezTo>
                  <a:cubicBezTo>
                    <a:pt x="126" y="1089"/>
                    <a:pt x="188" y="1401"/>
                    <a:pt x="275" y="1701"/>
                  </a:cubicBezTo>
                  <a:cubicBezTo>
                    <a:pt x="291" y="1758"/>
                    <a:pt x="336" y="1782"/>
                    <a:pt x="381" y="1782"/>
                  </a:cubicBezTo>
                  <a:cubicBezTo>
                    <a:pt x="446" y="1782"/>
                    <a:pt x="510" y="1732"/>
                    <a:pt x="488" y="1651"/>
                  </a:cubicBezTo>
                  <a:cubicBezTo>
                    <a:pt x="413" y="1364"/>
                    <a:pt x="363" y="1076"/>
                    <a:pt x="300" y="789"/>
                  </a:cubicBezTo>
                  <a:cubicBezTo>
                    <a:pt x="300" y="714"/>
                    <a:pt x="288" y="639"/>
                    <a:pt x="275" y="576"/>
                  </a:cubicBezTo>
                  <a:cubicBezTo>
                    <a:pt x="263" y="514"/>
                    <a:pt x="238" y="426"/>
                    <a:pt x="263" y="364"/>
                  </a:cubicBezTo>
                  <a:cubicBezTo>
                    <a:pt x="288" y="264"/>
                    <a:pt x="463" y="239"/>
                    <a:pt x="563" y="226"/>
                  </a:cubicBezTo>
                  <a:cubicBezTo>
                    <a:pt x="635" y="212"/>
                    <a:pt x="716" y="197"/>
                    <a:pt x="795" y="197"/>
                  </a:cubicBezTo>
                  <a:cubicBezTo>
                    <a:pt x="853" y="197"/>
                    <a:pt x="910" y="205"/>
                    <a:pt x="963" y="226"/>
                  </a:cubicBezTo>
                  <a:cubicBezTo>
                    <a:pt x="1088" y="276"/>
                    <a:pt x="1138" y="376"/>
                    <a:pt x="1150" y="489"/>
                  </a:cubicBezTo>
                  <a:cubicBezTo>
                    <a:pt x="1213" y="801"/>
                    <a:pt x="1238" y="1101"/>
                    <a:pt x="1300" y="1401"/>
                  </a:cubicBezTo>
                  <a:cubicBezTo>
                    <a:pt x="1317" y="1464"/>
                    <a:pt x="1373" y="1492"/>
                    <a:pt x="1428" y="1492"/>
                  </a:cubicBezTo>
                  <a:cubicBezTo>
                    <a:pt x="1493" y="1492"/>
                    <a:pt x="1557" y="1451"/>
                    <a:pt x="1550" y="1376"/>
                  </a:cubicBezTo>
                  <a:cubicBezTo>
                    <a:pt x="1513" y="1076"/>
                    <a:pt x="1450" y="789"/>
                    <a:pt x="1388" y="501"/>
                  </a:cubicBezTo>
                  <a:cubicBezTo>
                    <a:pt x="1375" y="376"/>
                    <a:pt x="1338" y="264"/>
                    <a:pt x="1263" y="164"/>
                  </a:cubicBezTo>
                  <a:cubicBezTo>
                    <a:pt x="1175" y="89"/>
                    <a:pt x="1075" y="26"/>
                    <a:pt x="963" y="14"/>
                  </a:cubicBezTo>
                  <a:cubicBezTo>
                    <a:pt x="915" y="4"/>
                    <a:pt x="867" y="0"/>
                    <a:pt x="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2" name="Google Shape;6242;p16"/>
            <p:cNvSpPr/>
            <p:nvPr/>
          </p:nvSpPr>
          <p:spPr>
            <a:xfrm>
              <a:off x="5763225" y="4063725"/>
              <a:ext cx="17825" cy="27000"/>
            </a:xfrm>
            <a:custGeom>
              <a:avLst/>
              <a:gdLst/>
              <a:ahLst/>
              <a:cxnLst/>
              <a:rect l="l" t="t" r="r" b="b"/>
              <a:pathLst>
                <a:path w="713" h="1080" extrusionOk="0">
                  <a:moveTo>
                    <a:pt x="92" y="0"/>
                  </a:moveTo>
                  <a:cubicBezTo>
                    <a:pt x="68" y="0"/>
                    <a:pt x="42" y="14"/>
                    <a:pt x="25" y="38"/>
                  </a:cubicBezTo>
                  <a:cubicBezTo>
                    <a:pt x="1" y="63"/>
                    <a:pt x="1" y="113"/>
                    <a:pt x="25" y="138"/>
                  </a:cubicBezTo>
                  <a:cubicBezTo>
                    <a:pt x="38" y="151"/>
                    <a:pt x="38" y="151"/>
                    <a:pt x="38" y="151"/>
                  </a:cubicBezTo>
                  <a:cubicBezTo>
                    <a:pt x="38" y="151"/>
                    <a:pt x="38" y="151"/>
                    <a:pt x="50" y="163"/>
                  </a:cubicBezTo>
                  <a:cubicBezTo>
                    <a:pt x="50" y="166"/>
                    <a:pt x="50" y="167"/>
                    <a:pt x="50" y="167"/>
                  </a:cubicBezTo>
                  <a:cubicBezTo>
                    <a:pt x="50" y="169"/>
                    <a:pt x="50" y="171"/>
                    <a:pt x="50" y="176"/>
                  </a:cubicBezTo>
                  <a:cubicBezTo>
                    <a:pt x="50" y="188"/>
                    <a:pt x="50" y="188"/>
                    <a:pt x="50" y="188"/>
                  </a:cubicBezTo>
                  <a:cubicBezTo>
                    <a:pt x="50" y="201"/>
                    <a:pt x="50" y="213"/>
                    <a:pt x="50" y="226"/>
                  </a:cubicBezTo>
                  <a:cubicBezTo>
                    <a:pt x="50" y="238"/>
                    <a:pt x="50" y="263"/>
                    <a:pt x="50" y="288"/>
                  </a:cubicBezTo>
                  <a:cubicBezTo>
                    <a:pt x="50" y="288"/>
                    <a:pt x="38" y="301"/>
                    <a:pt x="38" y="313"/>
                  </a:cubicBezTo>
                  <a:cubicBezTo>
                    <a:pt x="38" y="313"/>
                    <a:pt x="38" y="326"/>
                    <a:pt x="38" y="338"/>
                  </a:cubicBezTo>
                  <a:cubicBezTo>
                    <a:pt x="25" y="463"/>
                    <a:pt x="13" y="588"/>
                    <a:pt x="50" y="700"/>
                  </a:cubicBezTo>
                  <a:cubicBezTo>
                    <a:pt x="88" y="825"/>
                    <a:pt x="163" y="925"/>
                    <a:pt x="275" y="1013"/>
                  </a:cubicBezTo>
                  <a:cubicBezTo>
                    <a:pt x="353" y="1061"/>
                    <a:pt x="445" y="1080"/>
                    <a:pt x="541" y="1080"/>
                  </a:cubicBezTo>
                  <a:cubicBezTo>
                    <a:pt x="569" y="1080"/>
                    <a:pt x="597" y="1078"/>
                    <a:pt x="625" y="1075"/>
                  </a:cubicBezTo>
                  <a:cubicBezTo>
                    <a:pt x="688" y="1063"/>
                    <a:pt x="713" y="1000"/>
                    <a:pt x="713" y="938"/>
                  </a:cubicBezTo>
                  <a:cubicBezTo>
                    <a:pt x="700" y="888"/>
                    <a:pt x="650" y="838"/>
                    <a:pt x="600" y="838"/>
                  </a:cubicBezTo>
                  <a:lnTo>
                    <a:pt x="538" y="838"/>
                  </a:lnTo>
                  <a:cubicBezTo>
                    <a:pt x="525" y="838"/>
                    <a:pt x="513" y="825"/>
                    <a:pt x="500" y="825"/>
                  </a:cubicBezTo>
                  <a:cubicBezTo>
                    <a:pt x="475" y="813"/>
                    <a:pt x="463" y="800"/>
                    <a:pt x="438" y="788"/>
                  </a:cubicBezTo>
                  <a:cubicBezTo>
                    <a:pt x="438" y="788"/>
                    <a:pt x="425" y="775"/>
                    <a:pt x="425" y="775"/>
                  </a:cubicBezTo>
                  <a:cubicBezTo>
                    <a:pt x="413" y="775"/>
                    <a:pt x="400" y="763"/>
                    <a:pt x="400" y="763"/>
                  </a:cubicBezTo>
                  <a:cubicBezTo>
                    <a:pt x="388" y="750"/>
                    <a:pt x="388" y="738"/>
                    <a:pt x="375" y="738"/>
                  </a:cubicBezTo>
                  <a:cubicBezTo>
                    <a:pt x="375" y="738"/>
                    <a:pt x="363" y="713"/>
                    <a:pt x="363" y="713"/>
                  </a:cubicBezTo>
                  <a:cubicBezTo>
                    <a:pt x="350" y="713"/>
                    <a:pt x="350" y="700"/>
                    <a:pt x="350" y="700"/>
                  </a:cubicBezTo>
                  <a:cubicBezTo>
                    <a:pt x="338" y="688"/>
                    <a:pt x="338" y="675"/>
                    <a:pt x="325" y="663"/>
                  </a:cubicBezTo>
                  <a:cubicBezTo>
                    <a:pt x="325" y="650"/>
                    <a:pt x="313" y="650"/>
                    <a:pt x="313" y="638"/>
                  </a:cubicBezTo>
                  <a:cubicBezTo>
                    <a:pt x="300" y="625"/>
                    <a:pt x="300" y="625"/>
                    <a:pt x="300" y="613"/>
                  </a:cubicBezTo>
                  <a:cubicBezTo>
                    <a:pt x="288" y="600"/>
                    <a:pt x="288" y="575"/>
                    <a:pt x="275" y="550"/>
                  </a:cubicBezTo>
                  <a:cubicBezTo>
                    <a:pt x="275" y="525"/>
                    <a:pt x="263" y="500"/>
                    <a:pt x="263" y="475"/>
                  </a:cubicBezTo>
                  <a:cubicBezTo>
                    <a:pt x="263" y="463"/>
                    <a:pt x="263" y="463"/>
                    <a:pt x="263" y="463"/>
                  </a:cubicBezTo>
                  <a:cubicBezTo>
                    <a:pt x="263" y="438"/>
                    <a:pt x="263" y="426"/>
                    <a:pt x="263" y="413"/>
                  </a:cubicBezTo>
                  <a:cubicBezTo>
                    <a:pt x="250" y="363"/>
                    <a:pt x="250" y="326"/>
                    <a:pt x="250" y="276"/>
                  </a:cubicBezTo>
                  <a:cubicBezTo>
                    <a:pt x="250" y="176"/>
                    <a:pt x="213" y="76"/>
                    <a:pt x="125" y="13"/>
                  </a:cubicBezTo>
                  <a:cubicBezTo>
                    <a:pt x="117" y="4"/>
                    <a:pt x="105" y="0"/>
                    <a:pt x="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3" name="Google Shape;6243;p16"/>
            <p:cNvSpPr/>
            <p:nvPr/>
          </p:nvSpPr>
          <p:spPr>
            <a:xfrm>
              <a:off x="5678425" y="4074675"/>
              <a:ext cx="91075" cy="72175"/>
            </a:xfrm>
            <a:custGeom>
              <a:avLst/>
              <a:gdLst/>
              <a:ahLst/>
              <a:cxnLst/>
              <a:rect l="l" t="t" r="r" b="b"/>
              <a:pathLst>
                <a:path w="3643" h="2887" extrusionOk="0">
                  <a:moveTo>
                    <a:pt x="129" y="1"/>
                  </a:moveTo>
                  <a:cubicBezTo>
                    <a:pt x="64" y="1"/>
                    <a:pt x="0" y="72"/>
                    <a:pt x="43" y="150"/>
                  </a:cubicBezTo>
                  <a:cubicBezTo>
                    <a:pt x="218" y="500"/>
                    <a:pt x="493" y="787"/>
                    <a:pt x="768" y="1075"/>
                  </a:cubicBezTo>
                  <a:cubicBezTo>
                    <a:pt x="906" y="1212"/>
                    <a:pt x="1043" y="1362"/>
                    <a:pt x="1206" y="1500"/>
                  </a:cubicBezTo>
                  <a:cubicBezTo>
                    <a:pt x="1343" y="1637"/>
                    <a:pt x="1505" y="1737"/>
                    <a:pt x="1655" y="1862"/>
                  </a:cubicBezTo>
                  <a:cubicBezTo>
                    <a:pt x="1830" y="1987"/>
                    <a:pt x="1955" y="2124"/>
                    <a:pt x="2080" y="2299"/>
                  </a:cubicBezTo>
                  <a:cubicBezTo>
                    <a:pt x="2180" y="2437"/>
                    <a:pt x="2293" y="2562"/>
                    <a:pt x="2443" y="2649"/>
                  </a:cubicBezTo>
                  <a:cubicBezTo>
                    <a:pt x="2755" y="2837"/>
                    <a:pt x="3155" y="2862"/>
                    <a:pt x="3517" y="2887"/>
                  </a:cubicBezTo>
                  <a:cubicBezTo>
                    <a:pt x="3580" y="2887"/>
                    <a:pt x="3642" y="2812"/>
                    <a:pt x="3617" y="2749"/>
                  </a:cubicBezTo>
                  <a:cubicBezTo>
                    <a:pt x="3530" y="2524"/>
                    <a:pt x="3318" y="2437"/>
                    <a:pt x="3093" y="2362"/>
                  </a:cubicBezTo>
                  <a:cubicBezTo>
                    <a:pt x="2818" y="2274"/>
                    <a:pt x="2580" y="2162"/>
                    <a:pt x="2555" y="1837"/>
                  </a:cubicBezTo>
                  <a:cubicBezTo>
                    <a:pt x="2543" y="1525"/>
                    <a:pt x="2705" y="1250"/>
                    <a:pt x="2755" y="950"/>
                  </a:cubicBezTo>
                  <a:cubicBezTo>
                    <a:pt x="2818" y="625"/>
                    <a:pt x="2680" y="350"/>
                    <a:pt x="2505" y="87"/>
                  </a:cubicBezTo>
                  <a:cubicBezTo>
                    <a:pt x="2475" y="45"/>
                    <a:pt x="2432" y="28"/>
                    <a:pt x="2391" y="28"/>
                  </a:cubicBezTo>
                  <a:cubicBezTo>
                    <a:pt x="2297" y="28"/>
                    <a:pt x="2207" y="117"/>
                    <a:pt x="2268" y="212"/>
                  </a:cubicBezTo>
                  <a:cubicBezTo>
                    <a:pt x="2355" y="337"/>
                    <a:pt x="2455" y="475"/>
                    <a:pt x="2493" y="625"/>
                  </a:cubicBezTo>
                  <a:cubicBezTo>
                    <a:pt x="2530" y="787"/>
                    <a:pt x="2505" y="962"/>
                    <a:pt x="2468" y="1137"/>
                  </a:cubicBezTo>
                  <a:cubicBezTo>
                    <a:pt x="2418" y="1400"/>
                    <a:pt x="2355" y="1675"/>
                    <a:pt x="2405" y="1949"/>
                  </a:cubicBezTo>
                  <a:cubicBezTo>
                    <a:pt x="2443" y="2199"/>
                    <a:pt x="2580" y="2374"/>
                    <a:pt x="2805" y="2474"/>
                  </a:cubicBezTo>
                  <a:cubicBezTo>
                    <a:pt x="2943" y="2537"/>
                    <a:pt x="3130" y="2574"/>
                    <a:pt x="3268" y="2662"/>
                  </a:cubicBezTo>
                  <a:cubicBezTo>
                    <a:pt x="2993" y="2649"/>
                    <a:pt x="2705" y="2599"/>
                    <a:pt x="2480" y="2449"/>
                  </a:cubicBezTo>
                  <a:cubicBezTo>
                    <a:pt x="2305" y="2324"/>
                    <a:pt x="2243" y="2149"/>
                    <a:pt x="2130" y="1987"/>
                  </a:cubicBezTo>
                  <a:cubicBezTo>
                    <a:pt x="2030" y="1850"/>
                    <a:pt x="1905" y="1737"/>
                    <a:pt x="1768" y="1637"/>
                  </a:cubicBezTo>
                  <a:cubicBezTo>
                    <a:pt x="1481" y="1412"/>
                    <a:pt x="1156" y="1237"/>
                    <a:pt x="893" y="975"/>
                  </a:cubicBezTo>
                  <a:cubicBezTo>
                    <a:pt x="606" y="700"/>
                    <a:pt x="431" y="375"/>
                    <a:pt x="206" y="50"/>
                  </a:cubicBezTo>
                  <a:cubicBezTo>
                    <a:pt x="186" y="15"/>
                    <a:pt x="158" y="1"/>
                    <a:pt x="1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4" name="Google Shape;6244;p16"/>
            <p:cNvSpPr/>
            <p:nvPr/>
          </p:nvSpPr>
          <p:spPr>
            <a:xfrm>
              <a:off x="5727550" y="4078125"/>
              <a:ext cx="27650" cy="65425"/>
            </a:xfrm>
            <a:custGeom>
              <a:avLst/>
              <a:gdLst/>
              <a:ahLst/>
              <a:cxnLst/>
              <a:rect l="l" t="t" r="r" b="b"/>
              <a:pathLst>
                <a:path w="1106" h="2617" extrusionOk="0">
                  <a:moveTo>
                    <a:pt x="146" y="1"/>
                  </a:moveTo>
                  <a:cubicBezTo>
                    <a:pt x="75" y="1"/>
                    <a:pt x="1" y="75"/>
                    <a:pt x="53" y="162"/>
                  </a:cubicBezTo>
                  <a:cubicBezTo>
                    <a:pt x="190" y="374"/>
                    <a:pt x="253" y="612"/>
                    <a:pt x="253" y="862"/>
                  </a:cubicBezTo>
                  <a:cubicBezTo>
                    <a:pt x="253" y="1124"/>
                    <a:pt x="165" y="1374"/>
                    <a:pt x="203" y="1624"/>
                  </a:cubicBezTo>
                  <a:cubicBezTo>
                    <a:pt x="265" y="2036"/>
                    <a:pt x="540" y="2474"/>
                    <a:pt x="940" y="2611"/>
                  </a:cubicBezTo>
                  <a:cubicBezTo>
                    <a:pt x="951" y="2615"/>
                    <a:pt x="961" y="2616"/>
                    <a:pt x="971" y="2616"/>
                  </a:cubicBezTo>
                  <a:cubicBezTo>
                    <a:pt x="1063" y="2616"/>
                    <a:pt x="1106" y="2469"/>
                    <a:pt x="1015" y="2424"/>
                  </a:cubicBezTo>
                  <a:cubicBezTo>
                    <a:pt x="828" y="2336"/>
                    <a:pt x="640" y="2224"/>
                    <a:pt x="515" y="2036"/>
                  </a:cubicBezTo>
                  <a:cubicBezTo>
                    <a:pt x="403" y="1861"/>
                    <a:pt x="340" y="1662"/>
                    <a:pt x="353" y="1449"/>
                  </a:cubicBezTo>
                  <a:cubicBezTo>
                    <a:pt x="365" y="1187"/>
                    <a:pt x="478" y="962"/>
                    <a:pt x="453" y="699"/>
                  </a:cubicBezTo>
                  <a:cubicBezTo>
                    <a:pt x="440" y="474"/>
                    <a:pt x="365" y="237"/>
                    <a:pt x="228" y="49"/>
                  </a:cubicBezTo>
                  <a:cubicBezTo>
                    <a:pt x="209" y="15"/>
                    <a:pt x="178"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5" name="Google Shape;6245;p16"/>
            <p:cNvSpPr/>
            <p:nvPr/>
          </p:nvSpPr>
          <p:spPr>
            <a:xfrm>
              <a:off x="5741050" y="4066125"/>
              <a:ext cx="53750" cy="59100"/>
            </a:xfrm>
            <a:custGeom>
              <a:avLst/>
              <a:gdLst/>
              <a:ahLst/>
              <a:cxnLst/>
              <a:rect l="l" t="t" r="r" b="b"/>
              <a:pathLst>
                <a:path w="2150" h="2364" extrusionOk="0">
                  <a:moveTo>
                    <a:pt x="2053" y="0"/>
                  </a:moveTo>
                  <a:cubicBezTo>
                    <a:pt x="2025" y="0"/>
                    <a:pt x="1998" y="17"/>
                    <a:pt x="1987" y="55"/>
                  </a:cubicBezTo>
                  <a:cubicBezTo>
                    <a:pt x="1937" y="217"/>
                    <a:pt x="1925" y="379"/>
                    <a:pt x="1887" y="542"/>
                  </a:cubicBezTo>
                  <a:cubicBezTo>
                    <a:pt x="1850" y="704"/>
                    <a:pt x="1800" y="892"/>
                    <a:pt x="1712" y="1029"/>
                  </a:cubicBezTo>
                  <a:cubicBezTo>
                    <a:pt x="1672" y="1097"/>
                    <a:pt x="1594" y="1117"/>
                    <a:pt x="1511" y="1117"/>
                  </a:cubicBezTo>
                  <a:cubicBezTo>
                    <a:pt x="1442" y="1117"/>
                    <a:pt x="1369" y="1103"/>
                    <a:pt x="1312" y="1092"/>
                  </a:cubicBezTo>
                  <a:cubicBezTo>
                    <a:pt x="1226" y="1085"/>
                    <a:pt x="1139" y="1077"/>
                    <a:pt x="1053" y="1077"/>
                  </a:cubicBezTo>
                  <a:cubicBezTo>
                    <a:pt x="989" y="1077"/>
                    <a:pt x="926" y="1081"/>
                    <a:pt x="863" y="1092"/>
                  </a:cubicBezTo>
                  <a:cubicBezTo>
                    <a:pt x="300" y="1204"/>
                    <a:pt x="0" y="1779"/>
                    <a:pt x="0" y="2316"/>
                  </a:cubicBezTo>
                  <a:cubicBezTo>
                    <a:pt x="0" y="2348"/>
                    <a:pt x="25" y="2363"/>
                    <a:pt x="50" y="2363"/>
                  </a:cubicBezTo>
                  <a:cubicBezTo>
                    <a:pt x="75" y="2363"/>
                    <a:pt x="100" y="2348"/>
                    <a:pt x="100" y="2316"/>
                  </a:cubicBezTo>
                  <a:cubicBezTo>
                    <a:pt x="100" y="1992"/>
                    <a:pt x="238" y="1654"/>
                    <a:pt x="525" y="1479"/>
                  </a:cubicBezTo>
                  <a:cubicBezTo>
                    <a:pt x="694" y="1372"/>
                    <a:pt x="854" y="1340"/>
                    <a:pt x="1021" y="1340"/>
                  </a:cubicBezTo>
                  <a:cubicBezTo>
                    <a:pt x="1126" y="1340"/>
                    <a:pt x="1234" y="1352"/>
                    <a:pt x="1350" y="1367"/>
                  </a:cubicBezTo>
                  <a:cubicBezTo>
                    <a:pt x="1398" y="1376"/>
                    <a:pt x="1452" y="1382"/>
                    <a:pt x="1507" y="1382"/>
                  </a:cubicBezTo>
                  <a:cubicBezTo>
                    <a:pt x="1593" y="1382"/>
                    <a:pt x="1681" y="1368"/>
                    <a:pt x="1750" y="1329"/>
                  </a:cubicBezTo>
                  <a:cubicBezTo>
                    <a:pt x="1862" y="1279"/>
                    <a:pt x="1912" y="1167"/>
                    <a:pt x="1950" y="1054"/>
                  </a:cubicBezTo>
                  <a:cubicBezTo>
                    <a:pt x="2012" y="892"/>
                    <a:pt x="2037" y="729"/>
                    <a:pt x="2075" y="567"/>
                  </a:cubicBezTo>
                  <a:cubicBezTo>
                    <a:pt x="2112" y="417"/>
                    <a:pt x="2150" y="242"/>
                    <a:pt x="2137" y="80"/>
                  </a:cubicBezTo>
                  <a:cubicBezTo>
                    <a:pt x="2130" y="30"/>
                    <a:pt x="2090" y="0"/>
                    <a:pt x="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6" name="Google Shape;6246;p16"/>
            <p:cNvSpPr/>
            <p:nvPr/>
          </p:nvSpPr>
          <p:spPr>
            <a:xfrm>
              <a:off x="5788225" y="4057400"/>
              <a:ext cx="20650" cy="49675"/>
            </a:xfrm>
            <a:custGeom>
              <a:avLst/>
              <a:gdLst/>
              <a:ahLst/>
              <a:cxnLst/>
              <a:rect l="l" t="t" r="r" b="b"/>
              <a:pathLst>
                <a:path w="826" h="1987" extrusionOk="0">
                  <a:moveTo>
                    <a:pt x="60" y="0"/>
                  </a:moveTo>
                  <a:cubicBezTo>
                    <a:pt x="30" y="0"/>
                    <a:pt x="0" y="19"/>
                    <a:pt x="0" y="54"/>
                  </a:cubicBezTo>
                  <a:cubicBezTo>
                    <a:pt x="0" y="229"/>
                    <a:pt x="25" y="379"/>
                    <a:pt x="88" y="529"/>
                  </a:cubicBezTo>
                  <a:cubicBezTo>
                    <a:pt x="113" y="616"/>
                    <a:pt x="150" y="691"/>
                    <a:pt x="200" y="766"/>
                  </a:cubicBezTo>
                  <a:cubicBezTo>
                    <a:pt x="250" y="841"/>
                    <a:pt x="313" y="916"/>
                    <a:pt x="363" y="991"/>
                  </a:cubicBezTo>
                  <a:cubicBezTo>
                    <a:pt x="450" y="1116"/>
                    <a:pt x="500" y="1266"/>
                    <a:pt x="538" y="1428"/>
                  </a:cubicBezTo>
                  <a:cubicBezTo>
                    <a:pt x="563" y="1591"/>
                    <a:pt x="563" y="1753"/>
                    <a:pt x="613" y="1916"/>
                  </a:cubicBezTo>
                  <a:cubicBezTo>
                    <a:pt x="625" y="1961"/>
                    <a:pt x="668" y="1986"/>
                    <a:pt x="710" y="1986"/>
                  </a:cubicBezTo>
                  <a:cubicBezTo>
                    <a:pt x="750" y="1986"/>
                    <a:pt x="788" y="1964"/>
                    <a:pt x="800" y="1916"/>
                  </a:cubicBezTo>
                  <a:cubicBezTo>
                    <a:pt x="825" y="1753"/>
                    <a:pt x="813" y="1578"/>
                    <a:pt x="775" y="1416"/>
                  </a:cubicBezTo>
                  <a:cubicBezTo>
                    <a:pt x="750" y="1253"/>
                    <a:pt x="700" y="1091"/>
                    <a:pt x="625" y="941"/>
                  </a:cubicBezTo>
                  <a:cubicBezTo>
                    <a:pt x="538" y="791"/>
                    <a:pt x="400" y="666"/>
                    <a:pt x="313" y="529"/>
                  </a:cubicBezTo>
                  <a:cubicBezTo>
                    <a:pt x="213" y="379"/>
                    <a:pt x="138" y="216"/>
                    <a:pt x="113" y="41"/>
                  </a:cubicBezTo>
                  <a:cubicBezTo>
                    <a:pt x="107" y="13"/>
                    <a:pt x="84" y="0"/>
                    <a:pt x="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7" name="Google Shape;6247;p16"/>
            <p:cNvSpPr/>
            <p:nvPr/>
          </p:nvSpPr>
          <p:spPr>
            <a:xfrm>
              <a:off x="5763650" y="4096775"/>
              <a:ext cx="52600" cy="49175"/>
            </a:xfrm>
            <a:custGeom>
              <a:avLst/>
              <a:gdLst/>
              <a:ahLst/>
              <a:cxnLst/>
              <a:rect l="l" t="t" r="r" b="b"/>
              <a:pathLst>
                <a:path w="2104" h="1967" extrusionOk="0">
                  <a:moveTo>
                    <a:pt x="134" y="0"/>
                  </a:moveTo>
                  <a:cubicBezTo>
                    <a:pt x="62" y="0"/>
                    <a:pt x="0" y="98"/>
                    <a:pt x="58" y="166"/>
                  </a:cubicBezTo>
                  <a:cubicBezTo>
                    <a:pt x="246" y="366"/>
                    <a:pt x="371" y="578"/>
                    <a:pt x="471" y="816"/>
                  </a:cubicBezTo>
                  <a:cubicBezTo>
                    <a:pt x="521" y="941"/>
                    <a:pt x="583" y="991"/>
                    <a:pt x="708" y="1015"/>
                  </a:cubicBezTo>
                  <a:cubicBezTo>
                    <a:pt x="846" y="1040"/>
                    <a:pt x="983" y="1053"/>
                    <a:pt x="1121" y="1065"/>
                  </a:cubicBezTo>
                  <a:cubicBezTo>
                    <a:pt x="1246" y="1090"/>
                    <a:pt x="1371" y="1115"/>
                    <a:pt x="1458" y="1215"/>
                  </a:cubicBezTo>
                  <a:cubicBezTo>
                    <a:pt x="1508" y="1290"/>
                    <a:pt x="1546" y="1378"/>
                    <a:pt x="1571" y="1465"/>
                  </a:cubicBezTo>
                  <a:cubicBezTo>
                    <a:pt x="1621" y="1640"/>
                    <a:pt x="1671" y="1865"/>
                    <a:pt x="1846" y="1953"/>
                  </a:cubicBezTo>
                  <a:cubicBezTo>
                    <a:pt x="1867" y="1962"/>
                    <a:pt x="1888" y="1967"/>
                    <a:pt x="1908" y="1967"/>
                  </a:cubicBezTo>
                  <a:cubicBezTo>
                    <a:pt x="2019" y="1967"/>
                    <a:pt x="2103" y="1836"/>
                    <a:pt x="2008" y="1740"/>
                  </a:cubicBezTo>
                  <a:cubicBezTo>
                    <a:pt x="1945" y="1678"/>
                    <a:pt x="1895" y="1628"/>
                    <a:pt x="1846" y="1540"/>
                  </a:cubicBezTo>
                  <a:cubicBezTo>
                    <a:pt x="1808" y="1465"/>
                    <a:pt x="1783" y="1365"/>
                    <a:pt x="1746" y="1290"/>
                  </a:cubicBezTo>
                  <a:cubicBezTo>
                    <a:pt x="1658" y="1078"/>
                    <a:pt x="1521" y="953"/>
                    <a:pt x="1296" y="903"/>
                  </a:cubicBezTo>
                  <a:cubicBezTo>
                    <a:pt x="1171" y="878"/>
                    <a:pt x="1046" y="866"/>
                    <a:pt x="908" y="853"/>
                  </a:cubicBezTo>
                  <a:cubicBezTo>
                    <a:pt x="858" y="841"/>
                    <a:pt x="746" y="841"/>
                    <a:pt x="708" y="803"/>
                  </a:cubicBezTo>
                  <a:cubicBezTo>
                    <a:pt x="671" y="778"/>
                    <a:pt x="658" y="703"/>
                    <a:pt x="633" y="653"/>
                  </a:cubicBezTo>
                  <a:cubicBezTo>
                    <a:pt x="533" y="416"/>
                    <a:pt x="383" y="216"/>
                    <a:pt x="196" y="28"/>
                  </a:cubicBezTo>
                  <a:cubicBezTo>
                    <a:pt x="176" y="9"/>
                    <a:pt x="155"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8" name="Google Shape;6248;p16"/>
            <p:cNvSpPr/>
            <p:nvPr/>
          </p:nvSpPr>
          <p:spPr>
            <a:xfrm>
              <a:off x="5749475" y="4099800"/>
              <a:ext cx="37825" cy="47925"/>
            </a:xfrm>
            <a:custGeom>
              <a:avLst/>
              <a:gdLst/>
              <a:ahLst/>
              <a:cxnLst/>
              <a:rect l="l" t="t" r="r" b="b"/>
              <a:pathLst>
                <a:path w="1513" h="1917" extrusionOk="0">
                  <a:moveTo>
                    <a:pt x="164" y="1"/>
                  </a:moveTo>
                  <a:cubicBezTo>
                    <a:pt x="152" y="1"/>
                    <a:pt x="139" y="3"/>
                    <a:pt x="126" y="7"/>
                  </a:cubicBezTo>
                  <a:cubicBezTo>
                    <a:pt x="63" y="20"/>
                    <a:pt x="1" y="95"/>
                    <a:pt x="26" y="157"/>
                  </a:cubicBezTo>
                  <a:cubicBezTo>
                    <a:pt x="201" y="582"/>
                    <a:pt x="463" y="932"/>
                    <a:pt x="788" y="1244"/>
                  </a:cubicBezTo>
                  <a:cubicBezTo>
                    <a:pt x="875" y="1319"/>
                    <a:pt x="950" y="1394"/>
                    <a:pt x="1025" y="1469"/>
                  </a:cubicBezTo>
                  <a:cubicBezTo>
                    <a:pt x="1113" y="1532"/>
                    <a:pt x="1188" y="1607"/>
                    <a:pt x="1250" y="1682"/>
                  </a:cubicBezTo>
                  <a:lnTo>
                    <a:pt x="1238" y="1682"/>
                  </a:lnTo>
                  <a:cubicBezTo>
                    <a:pt x="1175" y="1644"/>
                    <a:pt x="1125" y="1632"/>
                    <a:pt x="1063" y="1619"/>
                  </a:cubicBezTo>
                  <a:cubicBezTo>
                    <a:pt x="1025" y="1607"/>
                    <a:pt x="988" y="1604"/>
                    <a:pt x="952" y="1604"/>
                  </a:cubicBezTo>
                  <a:cubicBezTo>
                    <a:pt x="916" y="1604"/>
                    <a:pt x="882" y="1607"/>
                    <a:pt x="850" y="1607"/>
                  </a:cubicBezTo>
                  <a:cubicBezTo>
                    <a:pt x="824" y="1570"/>
                    <a:pt x="779" y="1551"/>
                    <a:pt x="735" y="1551"/>
                  </a:cubicBezTo>
                  <a:cubicBezTo>
                    <a:pt x="673" y="1551"/>
                    <a:pt x="613" y="1589"/>
                    <a:pt x="613" y="1669"/>
                  </a:cubicBezTo>
                  <a:cubicBezTo>
                    <a:pt x="625" y="1694"/>
                    <a:pt x="625" y="1732"/>
                    <a:pt x="625" y="1757"/>
                  </a:cubicBezTo>
                  <a:cubicBezTo>
                    <a:pt x="625" y="1825"/>
                    <a:pt x="688" y="1883"/>
                    <a:pt x="756" y="1883"/>
                  </a:cubicBezTo>
                  <a:cubicBezTo>
                    <a:pt x="762" y="1883"/>
                    <a:pt x="769" y="1883"/>
                    <a:pt x="775" y="1882"/>
                  </a:cubicBezTo>
                  <a:cubicBezTo>
                    <a:pt x="828" y="1866"/>
                    <a:pt x="880" y="1859"/>
                    <a:pt x="932" y="1859"/>
                  </a:cubicBezTo>
                  <a:cubicBezTo>
                    <a:pt x="1003" y="1859"/>
                    <a:pt x="1072" y="1872"/>
                    <a:pt x="1138" y="1894"/>
                  </a:cubicBezTo>
                  <a:cubicBezTo>
                    <a:pt x="1178" y="1907"/>
                    <a:pt x="1219" y="1916"/>
                    <a:pt x="1258" y="1916"/>
                  </a:cubicBezTo>
                  <a:cubicBezTo>
                    <a:pt x="1329" y="1916"/>
                    <a:pt x="1393" y="1887"/>
                    <a:pt x="1425" y="1807"/>
                  </a:cubicBezTo>
                  <a:cubicBezTo>
                    <a:pt x="1513" y="1569"/>
                    <a:pt x="1263" y="1419"/>
                    <a:pt x="1125" y="1269"/>
                  </a:cubicBezTo>
                  <a:cubicBezTo>
                    <a:pt x="788" y="932"/>
                    <a:pt x="463" y="545"/>
                    <a:pt x="276" y="95"/>
                  </a:cubicBezTo>
                  <a:cubicBezTo>
                    <a:pt x="255" y="43"/>
                    <a:pt x="218"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9" name="Google Shape;6249;p16"/>
            <p:cNvSpPr/>
            <p:nvPr/>
          </p:nvSpPr>
          <p:spPr>
            <a:xfrm>
              <a:off x="5652425" y="4118700"/>
              <a:ext cx="228600" cy="36750"/>
            </a:xfrm>
            <a:custGeom>
              <a:avLst/>
              <a:gdLst/>
              <a:ahLst/>
              <a:cxnLst/>
              <a:rect l="l" t="t" r="r" b="b"/>
              <a:pathLst>
                <a:path w="9144" h="1470" extrusionOk="0">
                  <a:moveTo>
                    <a:pt x="8951" y="0"/>
                  </a:moveTo>
                  <a:cubicBezTo>
                    <a:pt x="8919" y="0"/>
                    <a:pt x="8887" y="38"/>
                    <a:pt x="8906" y="76"/>
                  </a:cubicBezTo>
                  <a:cubicBezTo>
                    <a:pt x="8956" y="176"/>
                    <a:pt x="8931" y="351"/>
                    <a:pt x="8869" y="451"/>
                  </a:cubicBezTo>
                  <a:cubicBezTo>
                    <a:pt x="8806" y="563"/>
                    <a:pt x="8706" y="626"/>
                    <a:pt x="8569" y="663"/>
                  </a:cubicBezTo>
                  <a:cubicBezTo>
                    <a:pt x="8455" y="698"/>
                    <a:pt x="8335" y="711"/>
                    <a:pt x="8213" y="711"/>
                  </a:cubicBezTo>
                  <a:cubicBezTo>
                    <a:pt x="8027" y="711"/>
                    <a:pt x="7838" y="681"/>
                    <a:pt x="7657" y="651"/>
                  </a:cubicBezTo>
                  <a:cubicBezTo>
                    <a:pt x="7517" y="628"/>
                    <a:pt x="7377" y="611"/>
                    <a:pt x="7239" y="611"/>
                  </a:cubicBezTo>
                  <a:cubicBezTo>
                    <a:pt x="7069" y="611"/>
                    <a:pt x="6903" y="637"/>
                    <a:pt x="6744" y="713"/>
                  </a:cubicBezTo>
                  <a:cubicBezTo>
                    <a:pt x="6607" y="776"/>
                    <a:pt x="6494" y="863"/>
                    <a:pt x="6357" y="901"/>
                  </a:cubicBezTo>
                  <a:cubicBezTo>
                    <a:pt x="6276" y="926"/>
                    <a:pt x="6195" y="935"/>
                    <a:pt x="6113" y="935"/>
                  </a:cubicBezTo>
                  <a:cubicBezTo>
                    <a:pt x="6032" y="935"/>
                    <a:pt x="5951" y="926"/>
                    <a:pt x="5870" y="913"/>
                  </a:cubicBezTo>
                  <a:cubicBezTo>
                    <a:pt x="5716" y="893"/>
                    <a:pt x="5555" y="880"/>
                    <a:pt x="5392" y="880"/>
                  </a:cubicBezTo>
                  <a:cubicBezTo>
                    <a:pt x="5251" y="880"/>
                    <a:pt x="5109" y="890"/>
                    <a:pt x="4970" y="913"/>
                  </a:cubicBezTo>
                  <a:cubicBezTo>
                    <a:pt x="4657" y="963"/>
                    <a:pt x="4358" y="1088"/>
                    <a:pt x="4045" y="1101"/>
                  </a:cubicBezTo>
                  <a:cubicBezTo>
                    <a:pt x="4023" y="1102"/>
                    <a:pt x="4001" y="1103"/>
                    <a:pt x="3979" y="1103"/>
                  </a:cubicBezTo>
                  <a:cubicBezTo>
                    <a:pt x="3669" y="1103"/>
                    <a:pt x="3399" y="949"/>
                    <a:pt x="3095" y="926"/>
                  </a:cubicBezTo>
                  <a:cubicBezTo>
                    <a:pt x="3086" y="925"/>
                    <a:pt x="3078" y="925"/>
                    <a:pt x="3069" y="925"/>
                  </a:cubicBezTo>
                  <a:cubicBezTo>
                    <a:pt x="2771" y="925"/>
                    <a:pt x="2562" y="1129"/>
                    <a:pt x="2283" y="1226"/>
                  </a:cubicBezTo>
                  <a:cubicBezTo>
                    <a:pt x="2227" y="1246"/>
                    <a:pt x="2173" y="1254"/>
                    <a:pt x="2120" y="1254"/>
                  </a:cubicBezTo>
                  <a:cubicBezTo>
                    <a:pt x="1977" y="1254"/>
                    <a:pt x="1846" y="1190"/>
                    <a:pt x="1708" y="1126"/>
                  </a:cubicBezTo>
                  <a:cubicBezTo>
                    <a:pt x="1558" y="1063"/>
                    <a:pt x="1396" y="1013"/>
                    <a:pt x="1233" y="976"/>
                  </a:cubicBezTo>
                  <a:cubicBezTo>
                    <a:pt x="1058" y="951"/>
                    <a:pt x="883" y="963"/>
                    <a:pt x="721" y="951"/>
                  </a:cubicBezTo>
                  <a:cubicBezTo>
                    <a:pt x="521" y="926"/>
                    <a:pt x="321" y="938"/>
                    <a:pt x="159" y="801"/>
                  </a:cubicBezTo>
                  <a:cubicBezTo>
                    <a:pt x="142" y="787"/>
                    <a:pt x="124" y="781"/>
                    <a:pt x="107" y="781"/>
                  </a:cubicBezTo>
                  <a:cubicBezTo>
                    <a:pt x="48" y="781"/>
                    <a:pt x="0" y="852"/>
                    <a:pt x="59" y="901"/>
                  </a:cubicBezTo>
                  <a:cubicBezTo>
                    <a:pt x="309" y="1151"/>
                    <a:pt x="609" y="1226"/>
                    <a:pt x="958" y="1238"/>
                  </a:cubicBezTo>
                  <a:cubicBezTo>
                    <a:pt x="1108" y="1251"/>
                    <a:pt x="1271" y="1238"/>
                    <a:pt x="1433" y="1263"/>
                  </a:cubicBezTo>
                  <a:cubicBezTo>
                    <a:pt x="1633" y="1288"/>
                    <a:pt x="1821" y="1388"/>
                    <a:pt x="2008" y="1438"/>
                  </a:cubicBezTo>
                  <a:cubicBezTo>
                    <a:pt x="2089" y="1457"/>
                    <a:pt x="2164" y="1469"/>
                    <a:pt x="2238" y="1469"/>
                  </a:cubicBezTo>
                  <a:cubicBezTo>
                    <a:pt x="2311" y="1469"/>
                    <a:pt x="2383" y="1457"/>
                    <a:pt x="2458" y="1426"/>
                  </a:cubicBezTo>
                  <a:cubicBezTo>
                    <a:pt x="2608" y="1376"/>
                    <a:pt x="2733" y="1288"/>
                    <a:pt x="2883" y="1238"/>
                  </a:cubicBezTo>
                  <a:cubicBezTo>
                    <a:pt x="2976" y="1208"/>
                    <a:pt x="3071" y="1197"/>
                    <a:pt x="3165" y="1197"/>
                  </a:cubicBezTo>
                  <a:cubicBezTo>
                    <a:pt x="3426" y="1197"/>
                    <a:pt x="3692" y="1282"/>
                    <a:pt x="3958" y="1301"/>
                  </a:cubicBezTo>
                  <a:cubicBezTo>
                    <a:pt x="4017" y="1305"/>
                    <a:pt x="4077" y="1307"/>
                    <a:pt x="4137" y="1307"/>
                  </a:cubicBezTo>
                  <a:cubicBezTo>
                    <a:pt x="4415" y="1307"/>
                    <a:pt x="4692" y="1262"/>
                    <a:pt x="4970" y="1201"/>
                  </a:cubicBezTo>
                  <a:cubicBezTo>
                    <a:pt x="5132" y="1163"/>
                    <a:pt x="5295" y="1113"/>
                    <a:pt x="5457" y="1113"/>
                  </a:cubicBezTo>
                  <a:cubicBezTo>
                    <a:pt x="5645" y="1113"/>
                    <a:pt x="5820" y="1138"/>
                    <a:pt x="6007" y="1163"/>
                  </a:cubicBezTo>
                  <a:cubicBezTo>
                    <a:pt x="6100" y="1179"/>
                    <a:pt x="6197" y="1189"/>
                    <a:pt x="6294" y="1189"/>
                  </a:cubicBezTo>
                  <a:cubicBezTo>
                    <a:pt x="6353" y="1189"/>
                    <a:pt x="6412" y="1185"/>
                    <a:pt x="6469" y="1176"/>
                  </a:cubicBezTo>
                  <a:cubicBezTo>
                    <a:pt x="6632" y="1138"/>
                    <a:pt x="6769" y="1038"/>
                    <a:pt x="6919" y="963"/>
                  </a:cubicBezTo>
                  <a:cubicBezTo>
                    <a:pt x="7050" y="898"/>
                    <a:pt x="7184" y="875"/>
                    <a:pt x="7318" y="875"/>
                  </a:cubicBezTo>
                  <a:cubicBezTo>
                    <a:pt x="7545" y="875"/>
                    <a:pt x="7775" y="941"/>
                    <a:pt x="7994" y="988"/>
                  </a:cubicBezTo>
                  <a:cubicBezTo>
                    <a:pt x="8097" y="1011"/>
                    <a:pt x="8205" y="1025"/>
                    <a:pt x="8311" y="1025"/>
                  </a:cubicBezTo>
                  <a:cubicBezTo>
                    <a:pt x="8554" y="1025"/>
                    <a:pt x="8791" y="954"/>
                    <a:pt x="8956" y="763"/>
                  </a:cubicBezTo>
                  <a:cubicBezTo>
                    <a:pt x="9056" y="651"/>
                    <a:pt x="9106" y="513"/>
                    <a:pt x="9131" y="363"/>
                  </a:cubicBezTo>
                  <a:cubicBezTo>
                    <a:pt x="9144" y="213"/>
                    <a:pt x="9094" y="114"/>
                    <a:pt x="8981" y="14"/>
                  </a:cubicBezTo>
                  <a:cubicBezTo>
                    <a:pt x="8972" y="4"/>
                    <a:pt x="8962" y="0"/>
                    <a:pt x="8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0" name="Google Shape;6250;p16"/>
            <p:cNvSpPr/>
            <p:nvPr/>
          </p:nvSpPr>
          <p:spPr>
            <a:xfrm>
              <a:off x="5873025" y="4094200"/>
              <a:ext cx="22375" cy="57225"/>
            </a:xfrm>
            <a:custGeom>
              <a:avLst/>
              <a:gdLst/>
              <a:ahLst/>
              <a:cxnLst/>
              <a:rect l="l" t="t" r="r" b="b"/>
              <a:pathLst>
                <a:path w="895" h="2289" extrusionOk="0">
                  <a:moveTo>
                    <a:pt x="71" y="1"/>
                  </a:moveTo>
                  <a:cubicBezTo>
                    <a:pt x="31" y="1"/>
                    <a:pt x="1" y="50"/>
                    <a:pt x="32" y="81"/>
                  </a:cubicBezTo>
                  <a:cubicBezTo>
                    <a:pt x="345" y="331"/>
                    <a:pt x="695" y="694"/>
                    <a:pt x="557" y="1131"/>
                  </a:cubicBezTo>
                  <a:cubicBezTo>
                    <a:pt x="495" y="1318"/>
                    <a:pt x="370" y="1518"/>
                    <a:pt x="520" y="1706"/>
                  </a:cubicBezTo>
                  <a:cubicBezTo>
                    <a:pt x="557" y="1743"/>
                    <a:pt x="595" y="1768"/>
                    <a:pt x="607" y="1818"/>
                  </a:cubicBezTo>
                  <a:cubicBezTo>
                    <a:pt x="620" y="1868"/>
                    <a:pt x="607" y="1918"/>
                    <a:pt x="595" y="1956"/>
                  </a:cubicBezTo>
                  <a:cubicBezTo>
                    <a:pt x="557" y="2056"/>
                    <a:pt x="495" y="2143"/>
                    <a:pt x="432" y="2231"/>
                  </a:cubicBezTo>
                  <a:cubicBezTo>
                    <a:pt x="413" y="2260"/>
                    <a:pt x="439" y="2289"/>
                    <a:pt x="468" y="2289"/>
                  </a:cubicBezTo>
                  <a:cubicBezTo>
                    <a:pt x="477" y="2289"/>
                    <a:pt x="486" y="2286"/>
                    <a:pt x="495" y="2281"/>
                  </a:cubicBezTo>
                  <a:cubicBezTo>
                    <a:pt x="682" y="2193"/>
                    <a:pt x="820" y="2006"/>
                    <a:pt x="782" y="1793"/>
                  </a:cubicBezTo>
                  <a:cubicBezTo>
                    <a:pt x="782" y="1731"/>
                    <a:pt x="745" y="1681"/>
                    <a:pt x="745" y="1618"/>
                  </a:cubicBezTo>
                  <a:cubicBezTo>
                    <a:pt x="757" y="1581"/>
                    <a:pt x="770" y="1531"/>
                    <a:pt x="782" y="1481"/>
                  </a:cubicBezTo>
                  <a:cubicBezTo>
                    <a:pt x="807" y="1368"/>
                    <a:pt x="857" y="1243"/>
                    <a:pt x="870" y="1118"/>
                  </a:cubicBezTo>
                  <a:cubicBezTo>
                    <a:pt x="895" y="894"/>
                    <a:pt x="795" y="656"/>
                    <a:pt x="657" y="481"/>
                  </a:cubicBezTo>
                  <a:cubicBezTo>
                    <a:pt x="507" y="269"/>
                    <a:pt x="307" y="131"/>
                    <a:pt x="95" y="6"/>
                  </a:cubicBezTo>
                  <a:cubicBezTo>
                    <a:pt x="87" y="2"/>
                    <a:pt x="79" y="1"/>
                    <a:pt x="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1" name="Google Shape;6251;p16"/>
            <p:cNvSpPr/>
            <p:nvPr/>
          </p:nvSpPr>
          <p:spPr>
            <a:xfrm>
              <a:off x="5628250" y="4119425"/>
              <a:ext cx="117425" cy="53675"/>
            </a:xfrm>
            <a:custGeom>
              <a:avLst/>
              <a:gdLst/>
              <a:ahLst/>
              <a:cxnLst/>
              <a:rect l="l" t="t" r="r" b="b"/>
              <a:pathLst>
                <a:path w="4697" h="2147" extrusionOk="0">
                  <a:moveTo>
                    <a:pt x="87" y="1"/>
                  </a:moveTo>
                  <a:cubicBezTo>
                    <a:pt x="44" y="1"/>
                    <a:pt x="0" y="46"/>
                    <a:pt x="26" y="97"/>
                  </a:cubicBezTo>
                  <a:cubicBezTo>
                    <a:pt x="126" y="347"/>
                    <a:pt x="238" y="572"/>
                    <a:pt x="363" y="809"/>
                  </a:cubicBezTo>
                  <a:cubicBezTo>
                    <a:pt x="463" y="984"/>
                    <a:pt x="576" y="1172"/>
                    <a:pt x="738" y="1309"/>
                  </a:cubicBezTo>
                  <a:cubicBezTo>
                    <a:pt x="926" y="1459"/>
                    <a:pt x="1126" y="1522"/>
                    <a:pt x="1363" y="1559"/>
                  </a:cubicBezTo>
                  <a:cubicBezTo>
                    <a:pt x="1434" y="1567"/>
                    <a:pt x="1504" y="1568"/>
                    <a:pt x="1575" y="1568"/>
                  </a:cubicBezTo>
                  <a:cubicBezTo>
                    <a:pt x="1649" y="1568"/>
                    <a:pt x="1724" y="1566"/>
                    <a:pt x="1799" y="1566"/>
                  </a:cubicBezTo>
                  <a:cubicBezTo>
                    <a:pt x="1891" y="1566"/>
                    <a:pt x="1983" y="1570"/>
                    <a:pt x="2075" y="1584"/>
                  </a:cubicBezTo>
                  <a:cubicBezTo>
                    <a:pt x="2313" y="1622"/>
                    <a:pt x="2500" y="1747"/>
                    <a:pt x="2713" y="1859"/>
                  </a:cubicBezTo>
                  <a:cubicBezTo>
                    <a:pt x="2913" y="1971"/>
                    <a:pt x="3125" y="2059"/>
                    <a:pt x="3350" y="2109"/>
                  </a:cubicBezTo>
                  <a:cubicBezTo>
                    <a:pt x="3487" y="2133"/>
                    <a:pt x="3624" y="2147"/>
                    <a:pt x="3758" y="2147"/>
                  </a:cubicBezTo>
                  <a:cubicBezTo>
                    <a:pt x="3832" y="2147"/>
                    <a:pt x="3904" y="2143"/>
                    <a:pt x="3975" y="2134"/>
                  </a:cubicBezTo>
                  <a:cubicBezTo>
                    <a:pt x="4212" y="2096"/>
                    <a:pt x="4425" y="2009"/>
                    <a:pt x="4650" y="1922"/>
                  </a:cubicBezTo>
                  <a:cubicBezTo>
                    <a:pt x="4696" y="1898"/>
                    <a:pt x="4689" y="1820"/>
                    <a:pt x="4626" y="1820"/>
                  </a:cubicBezTo>
                  <a:cubicBezTo>
                    <a:pt x="4622" y="1820"/>
                    <a:pt x="4617" y="1821"/>
                    <a:pt x="4612" y="1822"/>
                  </a:cubicBezTo>
                  <a:cubicBezTo>
                    <a:pt x="4460" y="1866"/>
                    <a:pt x="4309" y="1873"/>
                    <a:pt x="4157" y="1873"/>
                  </a:cubicBezTo>
                  <a:cubicBezTo>
                    <a:pt x="4096" y="1873"/>
                    <a:pt x="4036" y="1872"/>
                    <a:pt x="3975" y="1872"/>
                  </a:cubicBezTo>
                  <a:cubicBezTo>
                    <a:pt x="3762" y="1859"/>
                    <a:pt x="3537" y="1847"/>
                    <a:pt x="3338" y="1797"/>
                  </a:cubicBezTo>
                  <a:cubicBezTo>
                    <a:pt x="3138" y="1759"/>
                    <a:pt x="2938" y="1697"/>
                    <a:pt x="2750" y="1609"/>
                  </a:cubicBezTo>
                  <a:cubicBezTo>
                    <a:pt x="2563" y="1509"/>
                    <a:pt x="2388" y="1409"/>
                    <a:pt x="2175" y="1359"/>
                  </a:cubicBezTo>
                  <a:cubicBezTo>
                    <a:pt x="1775" y="1272"/>
                    <a:pt x="1313" y="1322"/>
                    <a:pt x="951" y="1109"/>
                  </a:cubicBezTo>
                  <a:cubicBezTo>
                    <a:pt x="551" y="872"/>
                    <a:pt x="326" y="434"/>
                    <a:pt x="138" y="35"/>
                  </a:cubicBezTo>
                  <a:cubicBezTo>
                    <a:pt x="126" y="11"/>
                    <a:pt x="107" y="1"/>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2" name="Google Shape;6252;p16"/>
            <p:cNvSpPr/>
            <p:nvPr/>
          </p:nvSpPr>
          <p:spPr>
            <a:xfrm>
              <a:off x="5774250" y="4153625"/>
              <a:ext cx="88200" cy="16700"/>
            </a:xfrm>
            <a:custGeom>
              <a:avLst/>
              <a:gdLst/>
              <a:ahLst/>
              <a:cxnLst/>
              <a:rect l="l" t="t" r="r" b="b"/>
              <a:pathLst>
                <a:path w="3528" h="668" extrusionOk="0">
                  <a:moveTo>
                    <a:pt x="3414" y="1"/>
                  </a:moveTo>
                  <a:cubicBezTo>
                    <a:pt x="3408" y="1"/>
                    <a:pt x="3402" y="2"/>
                    <a:pt x="3396" y="4"/>
                  </a:cubicBezTo>
                  <a:cubicBezTo>
                    <a:pt x="2914" y="187"/>
                    <a:pt x="2422" y="371"/>
                    <a:pt x="1910" y="371"/>
                  </a:cubicBezTo>
                  <a:cubicBezTo>
                    <a:pt x="1864" y="371"/>
                    <a:pt x="1818" y="369"/>
                    <a:pt x="1771" y="366"/>
                  </a:cubicBezTo>
                  <a:cubicBezTo>
                    <a:pt x="1535" y="355"/>
                    <a:pt x="1299" y="299"/>
                    <a:pt x="1055" y="299"/>
                  </a:cubicBezTo>
                  <a:cubicBezTo>
                    <a:pt x="1015" y="299"/>
                    <a:pt x="975" y="300"/>
                    <a:pt x="934" y="304"/>
                  </a:cubicBezTo>
                  <a:cubicBezTo>
                    <a:pt x="691" y="315"/>
                    <a:pt x="439" y="462"/>
                    <a:pt x="185" y="462"/>
                  </a:cubicBezTo>
                  <a:cubicBezTo>
                    <a:pt x="152" y="462"/>
                    <a:pt x="118" y="459"/>
                    <a:pt x="84" y="454"/>
                  </a:cubicBezTo>
                  <a:cubicBezTo>
                    <a:pt x="81" y="453"/>
                    <a:pt x="77" y="452"/>
                    <a:pt x="74" y="452"/>
                  </a:cubicBezTo>
                  <a:cubicBezTo>
                    <a:pt x="19" y="452"/>
                    <a:pt x="1" y="542"/>
                    <a:pt x="59" y="554"/>
                  </a:cubicBezTo>
                  <a:cubicBezTo>
                    <a:pt x="162" y="582"/>
                    <a:pt x="262" y="590"/>
                    <a:pt x="361" y="590"/>
                  </a:cubicBezTo>
                  <a:cubicBezTo>
                    <a:pt x="525" y="590"/>
                    <a:pt x="687" y="566"/>
                    <a:pt x="859" y="566"/>
                  </a:cubicBezTo>
                  <a:cubicBezTo>
                    <a:pt x="1172" y="566"/>
                    <a:pt x="1484" y="653"/>
                    <a:pt x="1796" y="666"/>
                  </a:cubicBezTo>
                  <a:cubicBezTo>
                    <a:pt x="1821" y="667"/>
                    <a:pt x="1846" y="668"/>
                    <a:pt x="1871" y="668"/>
                  </a:cubicBezTo>
                  <a:cubicBezTo>
                    <a:pt x="2431" y="668"/>
                    <a:pt x="2956" y="405"/>
                    <a:pt x="3458" y="154"/>
                  </a:cubicBezTo>
                  <a:cubicBezTo>
                    <a:pt x="3527" y="119"/>
                    <a:pt x="3480" y="1"/>
                    <a:pt x="34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3" name="Google Shape;6253;p16"/>
            <p:cNvSpPr/>
            <p:nvPr/>
          </p:nvSpPr>
          <p:spPr>
            <a:xfrm>
              <a:off x="5460175" y="3964525"/>
              <a:ext cx="97050" cy="215450"/>
            </a:xfrm>
            <a:custGeom>
              <a:avLst/>
              <a:gdLst/>
              <a:ahLst/>
              <a:cxnLst/>
              <a:rect l="l" t="t" r="r" b="b"/>
              <a:pathLst>
                <a:path w="3882" h="8618" extrusionOk="0">
                  <a:moveTo>
                    <a:pt x="3633" y="1"/>
                  </a:moveTo>
                  <a:cubicBezTo>
                    <a:pt x="3607" y="1"/>
                    <a:pt x="3579" y="7"/>
                    <a:pt x="3550" y="20"/>
                  </a:cubicBezTo>
                  <a:cubicBezTo>
                    <a:pt x="2862" y="320"/>
                    <a:pt x="2250" y="744"/>
                    <a:pt x="1663" y="1207"/>
                  </a:cubicBezTo>
                  <a:cubicBezTo>
                    <a:pt x="1100" y="1644"/>
                    <a:pt x="626" y="2169"/>
                    <a:pt x="351" y="2844"/>
                  </a:cubicBezTo>
                  <a:cubicBezTo>
                    <a:pt x="76" y="3506"/>
                    <a:pt x="1" y="4244"/>
                    <a:pt x="101" y="4956"/>
                  </a:cubicBezTo>
                  <a:cubicBezTo>
                    <a:pt x="213" y="5631"/>
                    <a:pt x="513" y="6293"/>
                    <a:pt x="875" y="6868"/>
                  </a:cubicBezTo>
                  <a:cubicBezTo>
                    <a:pt x="1075" y="7205"/>
                    <a:pt x="1313" y="7518"/>
                    <a:pt x="1550" y="7818"/>
                  </a:cubicBezTo>
                  <a:cubicBezTo>
                    <a:pt x="1800" y="8118"/>
                    <a:pt x="2063" y="8417"/>
                    <a:pt x="2413" y="8605"/>
                  </a:cubicBezTo>
                  <a:cubicBezTo>
                    <a:pt x="2430" y="8614"/>
                    <a:pt x="2447" y="8617"/>
                    <a:pt x="2464" y="8617"/>
                  </a:cubicBezTo>
                  <a:cubicBezTo>
                    <a:pt x="2564" y="8617"/>
                    <a:pt x="2633" y="8471"/>
                    <a:pt x="2525" y="8417"/>
                  </a:cubicBezTo>
                  <a:cubicBezTo>
                    <a:pt x="2213" y="8267"/>
                    <a:pt x="1975" y="8018"/>
                    <a:pt x="1750" y="7755"/>
                  </a:cubicBezTo>
                  <a:cubicBezTo>
                    <a:pt x="1550" y="7505"/>
                    <a:pt x="1363" y="7230"/>
                    <a:pt x="1200" y="6955"/>
                  </a:cubicBezTo>
                  <a:cubicBezTo>
                    <a:pt x="1050" y="6680"/>
                    <a:pt x="900" y="6393"/>
                    <a:pt x="788" y="6093"/>
                  </a:cubicBezTo>
                  <a:cubicBezTo>
                    <a:pt x="663" y="5793"/>
                    <a:pt x="576" y="5468"/>
                    <a:pt x="501" y="5143"/>
                  </a:cubicBezTo>
                  <a:cubicBezTo>
                    <a:pt x="363" y="4493"/>
                    <a:pt x="338" y="3819"/>
                    <a:pt x="488" y="3169"/>
                  </a:cubicBezTo>
                  <a:cubicBezTo>
                    <a:pt x="651" y="2482"/>
                    <a:pt x="1025" y="1894"/>
                    <a:pt x="1563" y="1444"/>
                  </a:cubicBezTo>
                  <a:cubicBezTo>
                    <a:pt x="1863" y="1182"/>
                    <a:pt x="2200" y="969"/>
                    <a:pt x="2563" y="819"/>
                  </a:cubicBezTo>
                  <a:cubicBezTo>
                    <a:pt x="2937" y="657"/>
                    <a:pt x="3300" y="482"/>
                    <a:pt x="3675" y="332"/>
                  </a:cubicBezTo>
                  <a:cubicBezTo>
                    <a:pt x="3881" y="256"/>
                    <a:pt x="3804" y="1"/>
                    <a:pt x="3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4" name="Google Shape;6254;p16"/>
            <p:cNvSpPr/>
            <p:nvPr/>
          </p:nvSpPr>
          <p:spPr>
            <a:xfrm>
              <a:off x="5801125" y="3999150"/>
              <a:ext cx="149575" cy="261450"/>
            </a:xfrm>
            <a:custGeom>
              <a:avLst/>
              <a:gdLst/>
              <a:ahLst/>
              <a:cxnLst/>
              <a:rect l="l" t="t" r="r" b="b"/>
              <a:pathLst>
                <a:path w="5983" h="10458" extrusionOk="0">
                  <a:moveTo>
                    <a:pt x="1263" y="0"/>
                  </a:moveTo>
                  <a:cubicBezTo>
                    <a:pt x="1127" y="0"/>
                    <a:pt x="1050" y="240"/>
                    <a:pt x="1196" y="297"/>
                  </a:cubicBezTo>
                  <a:cubicBezTo>
                    <a:pt x="1446" y="409"/>
                    <a:pt x="1709" y="484"/>
                    <a:pt x="1959" y="609"/>
                  </a:cubicBezTo>
                  <a:cubicBezTo>
                    <a:pt x="2196" y="734"/>
                    <a:pt x="2433" y="872"/>
                    <a:pt x="2646" y="1022"/>
                  </a:cubicBezTo>
                  <a:cubicBezTo>
                    <a:pt x="3108" y="1321"/>
                    <a:pt x="3508" y="1684"/>
                    <a:pt x="3921" y="2046"/>
                  </a:cubicBezTo>
                  <a:cubicBezTo>
                    <a:pt x="4670" y="2721"/>
                    <a:pt x="5383" y="3471"/>
                    <a:pt x="5620" y="4483"/>
                  </a:cubicBezTo>
                  <a:cubicBezTo>
                    <a:pt x="5720" y="4945"/>
                    <a:pt x="5720" y="5420"/>
                    <a:pt x="5608" y="5883"/>
                  </a:cubicBezTo>
                  <a:cubicBezTo>
                    <a:pt x="5495" y="6345"/>
                    <a:pt x="5358" y="6795"/>
                    <a:pt x="5133" y="7207"/>
                  </a:cubicBezTo>
                  <a:cubicBezTo>
                    <a:pt x="4670" y="8070"/>
                    <a:pt x="3983" y="8744"/>
                    <a:pt x="3158" y="9232"/>
                  </a:cubicBezTo>
                  <a:cubicBezTo>
                    <a:pt x="2221" y="9782"/>
                    <a:pt x="1146" y="10119"/>
                    <a:pt x="84" y="10307"/>
                  </a:cubicBezTo>
                  <a:cubicBezTo>
                    <a:pt x="0" y="10319"/>
                    <a:pt x="20" y="10457"/>
                    <a:pt x="99" y="10457"/>
                  </a:cubicBezTo>
                  <a:cubicBezTo>
                    <a:pt x="102" y="10457"/>
                    <a:pt x="106" y="10457"/>
                    <a:pt x="109" y="10457"/>
                  </a:cubicBezTo>
                  <a:cubicBezTo>
                    <a:pt x="1121" y="10332"/>
                    <a:pt x="2109" y="10107"/>
                    <a:pt x="3021" y="9632"/>
                  </a:cubicBezTo>
                  <a:cubicBezTo>
                    <a:pt x="3908" y="9182"/>
                    <a:pt x="4733" y="8520"/>
                    <a:pt x="5270" y="7657"/>
                  </a:cubicBezTo>
                  <a:cubicBezTo>
                    <a:pt x="5545" y="7245"/>
                    <a:pt x="5745" y="6782"/>
                    <a:pt x="5858" y="6295"/>
                  </a:cubicBezTo>
                  <a:cubicBezTo>
                    <a:pt x="5983" y="5820"/>
                    <a:pt x="5970" y="5283"/>
                    <a:pt x="5908" y="4808"/>
                  </a:cubicBezTo>
                  <a:cubicBezTo>
                    <a:pt x="5783" y="3771"/>
                    <a:pt x="5195" y="2884"/>
                    <a:pt x="4520" y="2121"/>
                  </a:cubicBezTo>
                  <a:cubicBezTo>
                    <a:pt x="4096" y="1646"/>
                    <a:pt x="3571" y="1271"/>
                    <a:pt x="3021" y="934"/>
                  </a:cubicBezTo>
                  <a:cubicBezTo>
                    <a:pt x="2746" y="759"/>
                    <a:pt x="2458" y="609"/>
                    <a:pt x="2171" y="459"/>
                  </a:cubicBezTo>
                  <a:cubicBezTo>
                    <a:pt x="1884" y="309"/>
                    <a:pt x="1609" y="134"/>
                    <a:pt x="1309" y="9"/>
                  </a:cubicBezTo>
                  <a:cubicBezTo>
                    <a:pt x="1293" y="3"/>
                    <a:pt x="1278" y="0"/>
                    <a:pt x="1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5" name="Google Shape;6255;p16"/>
            <p:cNvSpPr/>
            <p:nvPr/>
          </p:nvSpPr>
          <p:spPr>
            <a:xfrm>
              <a:off x="5874575" y="4033250"/>
              <a:ext cx="57700" cy="183325"/>
            </a:xfrm>
            <a:custGeom>
              <a:avLst/>
              <a:gdLst/>
              <a:ahLst/>
              <a:cxnLst/>
              <a:rect l="l" t="t" r="r" b="b"/>
              <a:pathLst>
                <a:path w="2308" h="7333" extrusionOk="0">
                  <a:moveTo>
                    <a:pt x="49" y="1"/>
                  </a:moveTo>
                  <a:cubicBezTo>
                    <a:pt x="21" y="1"/>
                    <a:pt x="0" y="37"/>
                    <a:pt x="20" y="57"/>
                  </a:cubicBezTo>
                  <a:cubicBezTo>
                    <a:pt x="458" y="395"/>
                    <a:pt x="758" y="907"/>
                    <a:pt x="1033" y="1370"/>
                  </a:cubicBezTo>
                  <a:cubicBezTo>
                    <a:pt x="1320" y="1832"/>
                    <a:pt x="1582" y="2319"/>
                    <a:pt x="1782" y="2832"/>
                  </a:cubicBezTo>
                  <a:cubicBezTo>
                    <a:pt x="1970" y="3319"/>
                    <a:pt x="2107" y="3869"/>
                    <a:pt x="2057" y="4406"/>
                  </a:cubicBezTo>
                  <a:cubicBezTo>
                    <a:pt x="2007" y="4944"/>
                    <a:pt x="1807" y="5468"/>
                    <a:pt x="1520" y="5931"/>
                  </a:cubicBezTo>
                  <a:cubicBezTo>
                    <a:pt x="1357" y="6193"/>
                    <a:pt x="1170" y="6431"/>
                    <a:pt x="958" y="6643"/>
                  </a:cubicBezTo>
                  <a:cubicBezTo>
                    <a:pt x="745" y="6868"/>
                    <a:pt x="533" y="7081"/>
                    <a:pt x="295" y="7280"/>
                  </a:cubicBezTo>
                  <a:cubicBezTo>
                    <a:pt x="273" y="7292"/>
                    <a:pt x="300" y="7332"/>
                    <a:pt x="324" y="7332"/>
                  </a:cubicBezTo>
                  <a:cubicBezTo>
                    <a:pt x="327" y="7332"/>
                    <a:pt x="330" y="7332"/>
                    <a:pt x="333" y="7330"/>
                  </a:cubicBezTo>
                  <a:cubicBezTo>
                    <a:pt x="808" y="7006"/>
                    <a:pt x="1208" y="6643"/>
                    <a:pt x="1532" y="6168"/>
                  </a:cubicBezTo>
                  <a:cubicBezTo>
                    <a:pt x="1857" y="5706"/>
                    <a:pt x="2107" y="5206"/>
                    <a:pt x="2207" y="4656"/>
                  </a:cubicBezTo>
                  <a:cubicBezTo>
                    <a:pt x="2307" y="4094"/>
                    <a:pt x="2282" y="3544"/>
                    <a:pt x="2107" y="3007"/>
                  </a:cubicBezTo>
                  <a:cubicBezTo>
                    <a:pt x="1932" y="2457"/>
                    <a:pt x="1632" y="1969"/>
                    <a:pt x="1332" y="1470"/>
                  </a:cubicBezTo>
                  <a:cubicBezTo>
                    <a:pt x="970" y="920"/>
                    <a:pt x="620" y="382"/>
                    <a:pt x="70" y="7"/>
                  </a:cubicBezTo>
                  <a:cubicBezTo>
                    <a:pt x="63" y="3"/>
                    <a:pt x="56"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6" name="Google Shape;6256;p16"/>
            <p:cNvSpPr/>
            <p:nvPr/>
          </p:nvSpPr>
          <p:spPr>
            <a:xfrm>
              <a:off x="5475800" y="3970275"/>
              <a:ext cx="85750" cy="170200"/>
            </a:xfrm>
            <a:custGeom>
              <a:avLst/>
              <a:gdLst/>
              <a:ahLst/>
              <a:cxnLst/>
              <a:rect l="l" t="t" r="r" b="b"/>
              <a:pathLst>
                <a:path w="3430" h="6808" extrusionOk="0">
                  <a:moveTo>
                    <a:pt x="3235" y="0"/>
                  </a:moveTo>
                  <a:cubicBezTo>
                    <a:pt x="3227" y="0"/>
                    <a:pt x="3220" y="1"/>
                    <a:pt x="3212" y="2"/>
                  </a:cubicBezTo>
                  <a:cubicBezTo>
                    <a:pt x="2687" y="90"/>
                    <a:pt x="2200" y="327"/>
                    <a:pt x="1763" y="639"/>
                  </a:cubicBezTo>
                  <a:cubicBezTo>
                    <a:pt x="1325" y="964"/>
                    <a:pt x="913" y="1364"/>
                    <a:pt x="613" y="1827"/>
                  </a:cubicBezTo>
                  <a:cubicBezTo>
                    <a:pt x="288" y="2351"/>
                    <a:pt x="188" y="2989"/>
                    <a:pt x="113" y="3589"/>
                  </a:cubicBezTo>
                  <a:cubicBezTo>
                    <a:pt x="38" y="4176"/>
                    <a:pt x="1" y="4763"/>
                    <a:pt x="125" y="5338"/>
                  </a:cubicBezTo>
                  <a:cubicBezTo>
                    <a:pt x="250" y="5901"/>
                    <a:pt x="525" y="6400"/>
                    <a:pt x="938" y="6800"/>
                  </a:cubicBezTo>
                  <a:cubicBezTo>
                    <a:pt x="945" y="6805"/>
                    <a:pt x="953" y="6807"/>
                    <a:pt x="960" y="6807"/>
                  </a:cubicBezTo>
                  <a:cubicBezTo>
                    <a:pt x="992" y="6807"/>
                    <a:pt x="1020" y="6771"/>
                    <a:pt x="1000" y="6750"/>
                  </a:cubicBezTo>
                  <a:cubicBezTo>
                    <a:pt x="225" y="6001"/>
                    <a:pt x="125" y="4776"/>
                    <a:pt x="275" y="3776"/>
                  </a:cubicBezTo>
                  <a:cubicBezTo>
                    <a:pt x="325" y="3501"/>
                    <a:pt x="375" y="3214"/>
                    <a:pt x="450" y="2939"/>
                  </a:cubicBezTo>
                  <a:cubicBezTo>
                    <a:pt x="513" y="2651"/>
                    <a:pt x="588" y="2376"/>
                    <a:pt x="725" y="2114"/>
                  </a:cubicBezTo>
                  <a:cubicBezTo>
                    <a:pt x="963" y="1652"/>
                    <a:pt x="1363" y="1252"/>
                    <a:pt x="1775" y="939"/>
                  </a:cubicBezTo>
                  <a:cubicBezTo>
                    <a:pt x="2212" y="589"/>
                    <a:pt x="2725" y="340"/>
                    <a:pt x="3275" y="252"/>
                  </a:cubicBezTo>
                  <a:cubicBezTo>
                    <a:pt x="3429" y="228"/>
                    <a:pt x="3380" y="0"/>
                    <a:pt x="32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7" name="Google Shape;6257;p16"/>
            <p:cNvSpPr/>
            <p:nvPr/>
          </p:nvSpPr>
          <p:spPr>
            <a:xfrm>
              <a:off x="5384150" y="4030825"/>
              <a:ext cx="595725" cy="233600"/>
            </a:xfrm>
            <a:custGeom>
              <a:avLst/>
              <a:gdLst/>
              <a:ahLst/>
              <a:cxnLst/>
              <a:rect l="l" t="t" r="r" b="b"/>
              <a:pathLst>
                <a:path w="23829" h="9344" extrusionOk="0">
                  <a:moveTo>
                    <a:pt x="86" y="1"/>
                  </a:moveTo>
                  <a:cubicBezTo>
                    <a:pt x="46" y="1"/>
                    <a:pt x="1" y="37"/>
                    <a:pt x="17" y="79"/>
                  </a:cubicBezTo>
                  <a:cubicBezTo>
                    <a:pt x="330" y="829"/>
                    <a:pt x="680" y="1529"/>
                    <a:pt x="1142" y="2191"/>
                  </a:cubicBezTo>
                  <a:cubicBezTo>
                    <a:pt x="1605" y="2866"/>
                    <a:pt x="2129" y="3491"/>
                    <a:pt x="2717" y="4041"/>
                  </a:cubicBezTo>
                  <a:cubicBezTo>
                    <a:pt x="3941" y="5191"/>
                    <a:pt x="5391" y="6103"/>
                    <a:pt x="6928" y="6765"/>
                  </a:cubicBezTo>
                  <a:cubicBezTo>
                    <a:pt x="8740" y="7552"/>
                    <a:pt x="10640" y="8127"/>
                    <a:pt x="12552" y="8552"/>
                  </a:cubicBezTo>
                  <a:cubicBezTo>
                    <a:pt x="13526" y="8777"/>
                    <a:pt x="14501" y="8952"/>
                    <a:pt x="15488" y="9115"/>
                  </a:cubicBezTo>
                  <a:cubicBezTo>
                    <a:pt x="16307" y="9249"/>
                    <a:pt x="17135" y="9343"/>
                    <a:pt x="17964" y="9343"/>
                  </a:cubicBezTo>
                  <a:cubicBezTo>
                    <a:pt x="18059" y="9343"/>
                    <a:pt x="18155" y="9342"/>
                    <a:pt x="18250" y="9339"/>
                  </a:cubicBezTo>
                  <a:cubicBezTo>
                    <a:pt x="19112" y="9314"/>
                    <a:pt x="19962" y="9190"/>
                    <a:pt x="20812" y="8990"/>
                  </a:cubicBezTo>
                  <a:cubicBezTo>
                    <a:pt x="21624" y="8790"/>
                    <a:pt x="22449" y="8527"/>
                    <a:pt x="23199" y="8140"/>
                  </a:cubicBezTo>
                  <a:cubicBezTo>
                    <a:pt x="23386" y="8052"/>
                    <a:pt x="23574" y="7927"/>
                    <a:pt x="23761" y="7827"/>
                  </a:cubicBezTo>
                  <a:cubicBezTo>
                    <a:pt x="23828" y="7783"/>
                    <a:pt x="23786" y="7698"/>
                    <a:pt x="23723" y="7698"/>
                  </a:cubicBezTo>
                  <a:cubicBezTo>
                    <a:pt x="23715" y="7698"/>
                    <a:pt x="23707" y="7700"/>
                    <a:pt x="23699" y="7702"/>
                  </a:cubicBezTo>
                  <a:cubicBezTo>
                    <a:pt x="23311" y="7877"/>
                    <a:pt x="22899" y="8027"/>
                    <a:pt x="22512" y="8165"/>
                  </a:cubicBezTo>
                  <a:cubicBezTo>
                    <a:pt x="22112" y="8302"/>
                    <a:pt x="21712" y="8440"/>
                    <a:pt x="21312" y="8540"/>
                  </a:cubicBezTo>
                  <a:cubicBezTo>
                    <a:pt x="20500" y="8752"/>
                    <a:pt x="19675" y="8877"/>
                    <a:pt x="18838" y="8927"/>
                  </a:cubicBezTo>
                  <a:cubicBezTo>
                    <a:pt x="18588" y="8944"/>
                    <a:pt x="18338" y="8952"/>
                    <a:pt x="18090" y="8952"/>
                  </a:cubicBezTo>
                  <a:cubicBezTo>
                    <a:pt x="16486" y="8952"/>
                    <a:pt x="14908" y="8629"/>
                    <a:pt x="13339" y="8315"/>
                  </a:cubicBezTo>
                  <a:cubicBezTo>
                    <a:pt x="11452" y="7927"/>
                    <a:pt x="9540" y="7502"/>
                    <a:pt x="7765" y="6740"/>
                  </a:cubicBezTo>
                  <a:cubicBezTo>
                    <a:pt x="6216" y="6078"/>
                    <a:pt x="4729" y="5241"/>
                    <a:pt x="3442" y="4153"/>
                  </a:cubicBezTo>
                  <a:cubicBezTo>
                    <a:pt x="2829" y="3653"/>
                    <a:pt x="2254" y="3104"/>
                    <a:pt x="1742" y="2504"/>
                  </a:cubicBezTo>
                  <a:cubicBezTo>
                    <a:pt x="1217" y="1916"/>
                    <a:pt x="780" y="1254"/>
                    <a:pt x="405" y="554"/>
                  </a:cubicBezTo>
                  <a:cubicBezTo>
                    <a:pt x="305" y="392"/>
                    <a:pt x="217" y="217"/>
                    <a:pt x="130" y="29"/>
                  </a:cubicBezTo>
                  <a:cubicBezTo>
                    <a:pt x="122" y="9"/>
                    <a:pt x="105" y="1"/>
                    <a:pt x="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8" name="Google Shape;6258;p16"/>
            <p:cNvSpPr/>
            <p:nvPr/>
          </p:nvSpPr>
          <p:spPr>
            <a:xfrm>
              <a:off x="5374750" y="4051825"/>
              <a:ext cx="614475" cy="233850"/>
            </a:xfrm>
            <a:custGeom>
              <a:avLst/>
              <a:gdLst/>
              <a:ahLst/>
              <a:cxnLst/>
              <a:rect l="l" t="t" r="r" b="b"/>
              <a:pathLst>
                <a:path w="24579" h="9354" extrusionOk="0">
                  <a:moveTo>
                    <a:pt x="77" y="1"/>
                  </a:moveTo>
                  <a:cubicBezTo>
                    <a:pt x="39" y="1"/>
                    <a:pt x="1" y="45"/>
                    <a:pt x="19" y="89"/>
                  </a:cubicBezTo>
                  <a:cubicBezTo>
                    <a:pt x="656" y="1614"/>
                    <a:pt x="1681" y="2938"/>
                    <a:pt x="2905" y="4038"/>
                  </a:cubicBezTo>
                  <a:cubicBezTo>
                    <a:pt x="4192" y="5213"/>
                    <a:pt x="5717" y="6125"/>
                    <a:pt x="7292" y="6862"/>
                  </a:cubicBezTo>
                  <a:cubicBezTo>
                    <a:pt x="9029" y="7662"/>
                    <a:pt x="10853" y="8337"/>
                    <a:pt x="12715" y="8762"/>
                  </a:cubicBezTo>
                  <a:cubicBezTo>
                    <a:pt x="14441" y="9153"/>
                    <a:pt x="16221" y="9354"/>
                    <a:pt x="17994" y="9354"/>
                  </a:cubicBezTo>
                  <a:cubicBezTo>
                    <a:pt x="18147" y="9354"/>
                    <a:pt x="18299" y="9352"/>
                    <a:pt x="18451" y="9349"/>
                  </a:cubicBezTo>
                  <a:cubicBezTo>
                    <a:pt x="19413" y="9337"/>
                    <a:pt x="20376" y="9249"/>
                    <a:pt x="21313" y="9062"/>
                  </a:cubicBezTo>
                  <a:cubicBezTo>
                    <a:pt x="22200" y="8887"/>
                    <a:pt x="23063" y="8587"/>
                    <a:pt x="23900" y="8225"/>
                  </a:cubicBezTo>
                  <a:cubicBezTo>
                    <a:pt x="24112" y="8137"/>
                    <a:pt x="24312" y="8037"/>
                    <a:pt x="24500" y="7912"/>
                  </a:cubicBezTo>
                  <a:cubicBezTo>
                    <a:pt x="24578" y="7867"/>
                    <a:pt x="24546" y="7732"/>
                    <a:pt x="24457" y="7732"/>
                  </a:cubicBezTo>
                  <a:cubicBezTo>
                    <a:pt x="24447" y="7732"/>
                    <a:pt x="24436" y="7733"/>
                    <a:pt x="24425" y="7737"/>
                  </a:cubicBezTo>
                  <a:cubicBezTo>
                    <a:pt x="24000" y="7875"/>
                    <a:pt x="23587" y="8050"/>
                    <a:pt x="23163" y="8187"/>
                  </a:cubicBezTo>
                  <a:cubicBezTo>
                    <a:pt x="22750" y="8325"/>
                    <a:pt x="22325" y="8449"/>
                    <a:pt x="21888" y="8537"/>
                  </a:cubicBezTo>
                  <a:cubicBezTo>
                    <a:pt x="20976" y="8737"/>
                    <a:pt x="20063" y="8887"/>
                    <a:pt x="19126" y="8937"/>
                  </a:cubicBezTo>
                  <a:cubicBezTo>
                    <a:pt x="18741" y="8957"/>
                    <a:pt x="18354" y="8967"/>
                    <a:pt x="17968" y="8967"/>
                  </a:cubicBezTo>
                  <a:cubicBezTo>
                    <a:pt x="16460" y="8967"/>
                    <a:pt x="14947" y="8815"/>
                    <a:pt x="13465" y="8537"/>
                  </a:cubicBezTo>
                  <a:cubicBezTo>
                    <a:pt x="11616" y="8187"/>
                    <a:pt x="9791" y="7675"/>
                    <a:pt x="8079" y="6875"/>
                  </a:cubicBezTo>
                  <a:cubicBezTo>
                    <a:pt x="7242" y="6488"/>
                    <a:pt x="6417" y="6038"/>
                    <a:pt x="5617" y="5563"/>
                  </a:cubicBezTo>
                  <a:cubicBezTo>
                    <a:pt x="4930" y="5150"/>
                    <a:pt x="4242" y="4688"/>
                    <a:pt x="3605" y="4188"/>
                  </a:cubicBezTo>
                  <a:cubicBezTo>
                    <a:pt x="2343" y="3188"/>
                    <a:pt x="1168" y="1989"/>
                    <a:pt x="393" y="564"/>
                  </a:cubicBezTo>
                  <a:cubicBezTo>
                    <a:pt x="294" y="389"/>
                    <a:pt x="206" y="214"/>
                    <a:pt x="119" y="27"/>
                  </a:cubicBezTo>
                  <a:cubicBezTo>
                    <a:pt x="108" y="8"/>
                    <a:pt x="92" y="1"/>
                    <a:pt x="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9" name="Google Shape;6259;p16"/>
            <p:cNvSpPr/>
            <p:nvPr/>
          </p:nvSpPr>
          <p:spPr>
            <a:xfrm>
              <a:off x="5449600" y="4147775"/>
              <a:ext cx="431025" cy="154450"/>
            </a:xfrm>
            <a:custGeom>
              <a:avLst/>
              <a:gdLst/>
              <a:ahLst/>
              <a:cxnLst/>
              <a:rect l="l" t="t" r="r" b="b"/>
              <a:pathLst>
                <a:path w="17241" h="6178" extrusionOk="0">
                  <a:moveTo>
                    <a:pt x="107" y="0"/>
                  </a:moveTo>
                  <a:cubicBezTo>
                    <a:pt x="49" y="0"/>
                    <a:pt x="1" y="80"/>
                    <a:pt x="49" y="138"/>
                  </a:cubicBezTo>
                  <a:cubicBezTo>
                    <a:pt x="136" y="263"/>
                    <a:pt x="224" y="388"/>
                    <a:pt x="311" y="513"/>
                  </a:cubicBezTo>
                  <a:cubicBezTo>
                    <a:pt x="411" y="638"/>
                    <a:pt x="511" y="750"/>
                    <a:pt x="611" y="862"/>
                  </a:cubicBezTo>
                  <a:cubicBezTo>
                    <a:pt x="811" y="1112"/>
                    <a:pt x="1011" y="1350"/>
                    <a:pt x="1223" y="1575"/>
                  </a:cubicBezTo>
                  <a:cubicBezTo>
                    <a:pt x="1648" y="2037"/>
                    <a:pt x="2098" y="2462"/>
                    <a:pt x="2573" y="2862"/>
                  </a:cubicBezTo>
                  <a:cubicBezTo>
                    <a:pt x="3510" y="3662"/>
                    <a:pt x="4548" y="4349"/>
                    <a:pt x="5672" y="4836"/>
                  </a:cubicBezTo>
                  <a:cubicBezTo>
                    <a:pt x="7752" y="5725"/>
                    <a:pt x="10025" y="6178"/>
                    <a:pt x="12289" y="6178"/>
                  </a:cubicBezTo>
                  <a:cubicBezTo>
                    <a:pt x="12542" y="6178"/>
                    <a:pt x="12794" y="6172"/>
                    <a:pt x="13045" y="6161"/>
                  </a:cubicBezTo>
                  <a:cubicBezTo>
                    <a:pt x="13733" y="6136"/>
                    <a:pt x="14433" y="6074"/>
                    <a:pt x="15120" y="5949"/>
                  </a:cubicBezTo>
                  <a:cubicBezTo>
                    <a:pt x="15457" y="5886"/>
                    <a:pt x="15795" y="5824"/>
                    <a:pt x="16120" y="5749"/>
                  </a:cubicBezTo>
                  <a:cubicBezTo>
                    <a:pt x="16469" y="5661"/>
                    <a:pt x="16819" y="5586"/>
                    <a:pt x="17132" y="5436"/>
                  </a:cubicBezTo>
                  <a:cubicBezTo>
                    <a:pt x="17241" y="5388"/>
                    <a:pt x="17197" y="5198"/>
                    <a:pt x="17080" y="5198"/>
                  </a:cubicBezTo>
                  <a:cubicBezTo>
                    <a:pt x="17077" y="5198"/>
                    <a:pt x="17073" y="5198"/>
                    <a:pt x="17069" y="5199"/>
                  </a:cubicBezTo>
                  <a:cubicBezTo>
                    <a:pt x="16769" y="5236"/>
                    <a:pt x="16482" y="5311"/>
                    <a:pt x="16182" y="5374"/>
                  </a:cubicBezTo>
                  <a:cubicBezTo>
                    <a:pt x="15882" y="5436"/>
                    <a:pt x="15582" y="5486"/>
                    <a:pt x="15282" y="5536"/>
                  </a:cubicBezTo>
                  <a:cubicBezTo>
                    <a:pt x="14695" y="5636"/>
                    <a:pt x="14095" y="5699"/>
                    <a:pt x="13508" y="5749"/>
                  </a:cubicBezTo>
                  <a:cubicBezTo>
                    <a:pt x="13081" y="5775"/>
                    <a:pt x="12653" y="5789"/>
                    <a:pt x="12225" y="5789"/>
                  </a:cubicBezTo>
                  <a:cubicBezTo>
                    <a:pt x="11437" y="5789"/>
                    <a:pt x="10649" y="5742"/>
                    <a:pt x="9871" y="5636"/>
                  </a:cubicBezTo>
                  <a:cubicBezTo>
                    <a:pt x="8647" y="5474"/>
                    <a:pt x="7409" y="5199"/>
                    <a:pt x="6247" y="4761"/>
                  </a:cubicBezTo>
                  <a:cubicBezTo>
                    <a:pt x="5085" y="4312"/>
                    <a:pt x="4035" y="3649"/>
                    <a:pt x="3085" y="2849"/>
                  </a:cubicBezTo>
                  <a:cubicBezTo>
                    <a:pt x="2561" y="2412"/>
                    <a:pt x="2073" y="1950"/>
                    <a:pt x="1586" y="1462"/>
                  </a:cubicBezTo>
                  <a:cubicBezTo>
                    <a:pt x="1361" y="1237"/>
                    <a:pt x="1123" y="1000"/>
                    <a:pt x="886" y="763"/>
                  </a:cubicBezTo>
                  <a:cubicBezTo>
                    <a:pt x="774" y="638"/>
                    <a:pt x="649" y="513"/>
                    <a:pt x="536" y="388"/>
                  </a:cubicBezTo>
                  <a:cubicBezTo>
                    <a:pt x="411" y="263"/>
                    <a:pt x="274" y="150"/>
                    <a:pt x="161" y="25"/>
                  </a:cubicBezTo>
                  <a:cubicBezTo>
                    <a:pt x="144" y="8"/>
                    <a:pt x="125"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0" name="Google Shape;6260;p16"/>
            <p:cNvSpPr/>
            <p:nvPr/>
          </p:nvSpPr>
          <p:spPr>
            <a:xfrm>
              <a:off x="5684200" y="3814375"/>
              <a:ext cx="396475" cy="315225"/>
            </a:xfrm>
            <a:custGeom>
              <a:avLst/>
              <a:gdLst/>
              <a:ahLst/>
              <a:cxnLst/>
              <a:rect l="l" t="t" r="r" b="b"/>
              <a:pathLst>
                <a:path w="15859" h="12609" extrusionOk="0">
                  <a:moveTo>
                    <a:pt x="202" y="1"/>
                  </a:moveTo>
                  <a:cubicBezTo>
                    <a:pt x="0" y="1"/>
                    <a:pt x="7" y="316"/>
                    <a:pt x="212" y="340"/>
                  </a:cubicBezTo>
                  <a:cubicBezTo>
                    <a:pt x="987" y="427"/>
                    <a:pt x="1762" y="502"/>
                    <a:pt x="2524" y="652"/>
                  </a:cubicBezTo>
                  <a:cubicBezTo>
                    <a:pt x="3286" y="802"/>
                    <a:pt x="4036" y="990"/>
                    <a:pt x="4761" y="1227"/>
                  </a:cubicBezTo>
                  <a:cubicBezTo>
                    <a:pt x="6236" y="1677"/>
                    <a:pt x="7648" y="2289"/>
                    <a:pt x="8997" y="3026"/>
                  </a:cubicBezTo>
                  <a:cubicBezTo>
                    <a:pt x="10285" y="3739"/>
                    <a:pt x="11584" y="4501"/>
                    <a:pt x="12647" y="5538"/>
                  </a:cubicBezTo>
                  <a:cubicBezTo>
                    <a:pt x="13521" y="6388"/>
                    <a:pt x="14221" y="7413"/>
                    <a:pt x="14733" y="8513"/>
                  </a:cubicBezTo>
                  <a:cubicBezTo>
                    <a:pt x="15021" y="9137"/>
                    <a:pt x="15246" y="9787"/>
                    <a:pt x="15396" y="10449"/>
                  </a:cubicBezTo>
                  <a:cubicBezTo>
                    <a:pt x="15558" y="11124"/>
                    <a:pt x="15621" y="11824"/>
                    <a:pt x="15633" y="12524"/>
                  </a:cubicBezTo>
                  <a:cubicBezTo>
                    <a:pt x="15633" y="12580"/>
                    <a:pt x="15671" y="12608"/>
                    <a:pt x="15710" y="12608"/>
                  </a:cubicBezTo>
                  <a:cubicBezTo>
                    <a:pt x="15749" y="12608"/>
                    <a:pt x="15789" y="12580"/>
                    <a:pt x="15796" y="12524"/>
                  </a:cubicBezTo>
                  <a:cubicBezTo>
                    <a:pt x="15858" y="11299"/>
                    <a:pt x="15633" y="10000"/>
                    <a:pt x="15208" y="8850"/>
                  </a:cubicBezTo>
                  <a:cubicBezTo>
                    <a:pt x="14771" y="7663"/>
                    <a:pt x="14121" y="6563"/>
                    <a:pt x="13259" y="5638"/>
                  </a:cubicBezTo>
                  <a:cubicBezTo>
                    <a:pt x="12259" y="4551"/>
                    <a:pt x="10972" y="3751"/>
                    <a:pt x="9672" y="3051"/>
                  </a:cubicBezTo>
                  <a:cubicBezTo>
                    <a:pt x="8310" y="2314"/>
                    <a:pt x="6873" y="1677"/>
                    <a:pt x="5411" y="1177"/>
                  </a:cubicBezTo>
                  <a:cubicBezTo>
                    <a:pt x="4561" y="877"/>
                    <a:pt x="3711" y="640"/>
                    <a:pt x="2837" y="440"/>
                  </a:cubicBezTo>
                  <a:cubicBezTo>
                    <a:pt x="1974" y="240"/>
                    <a:pt x="1112" y="65"/>
                    <a:pt x="225" y="2"/>
                  </a:cubicBezTo>
                  <a:cubicBezTo>
                    <a:pt x="217" y="1"/>
                    <a:pt x="209" y="1"/>
                    <a:pt x="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1" name="Google Shape;6261;p16"/>
            <p:cNvSpPr/>
            <p:nvPr/>
          </p:nvSpPr>
          <p:spPr>
            <a:xfrm>
              <a:off x="5358650" y="3836250"/>
              <a:ext cx="131025" cy="289075"/>
            </a:xfrm>
            <a:custGeom>
              <a:avLst/>
              <a:gdLst/>
              <a:ahLst/>
              <a:cxnLst/>
              <a:rect l="l" t="t" r="r" b="b"/>
              <a:pathLst>
                <a:path w="5241" h="11563" extrusionOk="0">
                  <a:moveTo>
                    <a:pt x="5022" y="1"/>
                  </a:moveTo>
                  <a:cubicBezTo>
                    <a:pt x="5003" y="1"/>
                    <a:pt x="4982" y="5"/>
                    <a:pt x="4961" y="15"/>
                  </a:cubicBezTo>
                  <a:cubicBezTo>
                    <a:pt x="4099" y="402"/>
                    <a:pt x="3224" y="839"/>
                    <a:pt x="2475" y="1439"/>
                  </a:cubicBezTo>
                  <a:cubicBezTo>
                    <a:pt x="1675" y="2101"/>
                    <a:pt x="1100" y="2964"/>
                    <a:pt x="638" y="3901"/>
                  </a:cubicBezTo>
                  <a:cubicBezTo>
                    <a:pt x="375" y="4401"/>
                    <a:pt x="150" y="4901"/>
                    <a:pt x="63" y="5463"/>
                  </a:cubicBezTo>
                  <a:cubicBezTo>
                    <a:pt x="0" y="5938"/>
                    <a:pt x="0" y="6413"/>
                    <a:pt x="50" y="6888"/>
                  </a:cubicBezTo>
                  <a:cubicBezTo>
                    <a:pt x="138" y="7762"/>
                    <a:pt x="363" y="8612"/>
                    <a:pt x="763" y="9375"/>
                  </a:cubicBezTo>
                  <a:cubicBezTo>
                    <a:pt x="987" y="9799"/>
                    <a:pt x="1250" y="10187"/>
                    <a:pt x="1537" y="10562"/>
                  </a:cubicBezTo>
                  <a:cubicBezTo>
                    <a:pt x="1687" y="10749"/>
                    <a:pt x="1850" y="10937"/>
                    <a:pt x="2025" y="11112"/>
                  </a:cubicBezTo>
                  <a:cubicBezTo>
                    <a:pt x="2187" y="11274"/>
                    <a:pt x="2375" y="11412"/>
                    <a:pt x="2562" y="11549"/>
                  </a:cubicBezTo>
                  <a:cubicBezTo>
                    <a:pt x="2574" y="11559"/>
                    <a:pt x="2586" y="11563"/>
                    <a:pt x="2597" y="11563"/>
                  </a:cubicBezTo>
                  <a:cubicBezTo>
                    <a:pt x="2644" y="11563"/>
                    <a:pt x="2677" y="11489"/>
                    <a:pt x="2637" y="11449"/>
                  </a:cubicBezTo>
                  <a:cubicBezTo>
                    <a:pt x="2337" y="11187"/>
                    <a:pt x="2062" y="10874"/>
                    <a:pt x="1800" y="10549"/>
                  </a:cubicBezTo>
                  <a:cubicBezTo>
                    <a:pt x="1537" y="10237"/>
                    <a:pt x="1325" y="9887"/>
                    <a:pt x="1137" y="9525"/>
                  </a:cubicBezTo>
                  <a:cubicBezTo>
                    <a:pt x="763" y="8800"/>
                    <a:pt x="500" y="7987"/>
                    <a:pt x="388" y="7163"/>
                  </a:cubicBezTo>
                  <a:cubicBezTo>
                    <a:pt x="325" y="6750"/>
                    <a:pt x="313" y="6338"/>
                    <a:pt x="338" y="5913"/>
                  </a:cubicBezTo>
                  <a:cubicBezTo>
                    <a:pt x="363" y="5351"/>
                    <a:pt x="513" y="4826"/>
                    <a:pt x="738" y="4301"/>
                  </a:cubicBezTo>
                  <a:cubicBezTo>
                    <a:pt x="1150" y="3376"/>
                    <a:pt x="1600" y="2439"/>
                    <a:pt x="2362" y="1764"/>
                  </a:cubicBezTo>
                  <a:cubicBezTo>
                    <a:pt x="3162" y="1052"/>
                    <a:pt x="4149" y="677"/>
                    <a:pt x="5099" y="252"/>
                  </a:cubicBezTo>
                  <a:cubicBezTo>
                    <a:pt x="5241" y="198"/>
                    <a:pt x="5154" y="1"/>
                    <a:pt x="50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2" name="Google Shape;6262;p16"/>
            <p:cNvSpPr/>
            <p:nvPr/>
          </p:nvSpPr>
          <p:spPr>
            <a:xfrm>
              <a:off x="5371150" y="3850750"/>
              <a:ext cx="118625" cy="226875"/>
            </a:xfrm>
            <a:custGeom>
              <a:avLst/>
              <a:gdLst/>
              <a:ahLst/>
              <a:cxnLst/>
              <a:rect l="l" t="t" r="r" b="b"/>
              <a:pathLst>
                <a:path w="4745" h="9075" extrusionOk="0">
                  <a:moveTo>
                    <a:pt x="4573" y="0"/>
                  </a:moveTo>
                  <a:cubicBezTo>
                    <a:pt x="4558" y="0"/>
                    <a:pt x="4542" y="3"/>
                    <a:pt x="4524" y="9"/>
                  </a:cubicBezTo>
                  <a:cubicBezTo>
                    <a:pt x="3187" y="422"/>
                    <a:pt x="2125" y="1447"/>
                    <a:pt x="1287" y="2546"/>
                  </a:cubicBezTo>
                  <a:cubicBezTo>
                    <a:pt x="812" y="3171"/>
                    <a:pt x="388" y="3821"/>
                    <a:pt x="188" y="4596"/>
                  </a:cubicBezTo>
                  <a:cubicBezTo>
                    <a:pt x="0" y="5345"/>
                    <a:pt x="63" y="6083"/>
                    <a:pt x="300" y="6820"/>
                  </a:cubicBezTo>
                  <a:cubicBezTo>
                    <a:pt x="550" y="7620"/>
                    <a:pt x="862" y="8495"/>
                    <a:pt x="1525" y="9057"/>
                  </a:cubicBezTo>
                  <a:cubicBezTo>
                    <a:pt x="1537" y="9069"/>
                    <a:pt x="1554" y="9075"/>
                    <a:pt x="1570" y="9075"/>
                  </a:cubicBezTo>
                  <a:cubicBezTo>
                    <a:pt x="1621" y="9075"/>
                    <a:pt x="1675" y="9026"/>
                    <a:pt x="1637" y="8969"/>
                  </a:cubicBezTo>
                  <a:cubicBezTo>
                    <a:pt x="1412" y="8682"/>
                    <a:pt x="1212" y="8395"/>
                    <a:pt x="1062" y="8070"/>
                  </a:cubicBezTo>
                  <a:cubicBezTo>
                    <a:pt x="912" y="7732"/>
                    <a:pt x="800" y="7382"/>
                    <a:pt x="675" y="7033"/>
                  </a:cubicBezTo>
                  <a:cubicBezTo>
                    <a:pt x="425" y="6333"/>
                    <a:pt x="275" y="5608"/>
                    <a:pt x="425" y="4871"/>
                  </a:cubicBezTo>
                  <a:cubicBezTo>
                    <a:pt x="562" y="4133"/>
                    <a:pt x="912" y="3433"/>
                    <a:pt x="1325" y="2834"/>
                  </a:cubicBezTo>
                  <a:cubicBezTo>
                    <a:pt x="1700" y="2284"/>
                    <a:pt x="2162" y="1759"/>
                    <a:pt x="2674" y="1347"/>
                  </a:cubicBezTo>
                  <a:cubicBezTo>
                    <a:pt x="3249" y="872"/>
                    <a:pt x="3874" y="497"/>
                    <a:pt x="4599" y="272"/>
                  </a:cubicBezTo>
                  <a:cubicBezTo>
                    <a:pt x="4745" y="227"/>
                    <a:pt x="4709" y="0"/>
                    <a:pt x="4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3" name="Google Shape;6263;p16"/>
            <p:cNvSpPr/>
            <p:nvPr/>
          </p:nvSpPr>
          <p:spPr>
            <a:xfrm>
              <a:off x="5916800" y="4046300"/>
              <a:ext cx="162625" cy="225900"/>
            </a:xfrm>
            <a:custGeom>
              <a:avLst/>
              <a:gdLst/>
              <a:ahLst/>
              <a:cxnLst/>
              <a:rect l="l" t="t" r="r" b="b"/>
              <a:pathLst>
                <a:path w="6505" h="9036" extrusionOk="0">
                  <a:moveTo>
                    <a:pt x="5971" y="0"/>
                  </a:moveTo>
                  <a:cubicBezTo>
                    <a:pt x="5897" y="0"/>
                    <a:pt x="5819" y="62"/>
                    <a:pt x="5842" y="160"/>
                  </a:cubicBezTo>
                  <a:cubicBezTo>
                    <a:pt x="6154" y="1710"/>
                    <a:pt x="6342" y="3384"/>
                    <a:pt x="5679" y="4884"/>
                  </a:cubicBezTo>
                  <a:cubicBezTo>
                    <a:pt x="5067" y="6259"/>
                    <a:pt x="3880" y="7283"/>
                    <a:pt x="2555" y="7946"/>
                  </a:cubicBezTo>
                  <a:cubicBezTo>
                    <a:pt x="1768" y="8333"/>
                    <a:pt x="931" y="8645"/>
                    <a:pt x="81" y="8883"/>
                  </a:cubicBezTo>
                  <a:cubicBezTo>
                    <a:pt x="1" y="8917"/>
                    <a:pt x="26" y="9036"/>
                    <a:pt x="98" y="9036"/>
                  </a:cubicBezTo>
                  <a:cubicBezTo>
                    <a:pt x="104" y="9036"/>
                    <a:pt x="111" y="9035"/>
                    <a:pt x="118" y="9033"/>
                  </a:cubicBezTo>
                  <a:cubicBezTo>
                    <a:pt x="531" y="8958"/>
                    <a:pt x="943" y="8883"/>
                    <a:pt x="1331" y="8758"/>
                  </a:cubicBezTo>
                  <a:cubicBezTo>
                    <a:pt x="1718" y="8645"/>
                    <a:pt x="2080" y="8508"/>
                    <a:pt x="2443" y="8358"/>
                  </a:cubicBezTo>
                  <a:cubicBezTo>
                    <a:pt x="3180" y="8046"/>
                    <a:pt x="3880" y="7633"/>
                    <a:pt x="4480" y="7121"/>
                  </a:cubicBezTo>
                  <a:cubicBezTo>
                    <a:pt x="5729" y="6071"/>
                    <a:pt x="6504" y="4534"/>
                    <a:pt x="6492" y="2897"/>
                  </a:cubicBezTo>
                  <a:cubicBezTo>
                    <a:pt x="6492" y="1947"/>
                    <a:pt x="6354" y="1010"/>
                    <a:pt x="6079" y="85"/>
                  </a:cubicBezTo>
                  <a:cubicBezTo>
                    <a:pt x="6065" y="26"/>
                    <a:pt x="6019" y="0"/>
                    <a:pt x="5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4" name="Google Shape;6264;p16"/>
            <p:cNvSpPr/>
            <p:nvPr/>
          </p:nvSpPr>
          <p:spPr>
            <a:xfrm>
              <a:off x="5885375" y="4036575"/>
              <a:ext cx="181225" cy="218375"/>
            </a:xfrm>
            <a:custGeom>
              <a:avLst/>
              <a:gdLst/>
              <a:ahLst/>
              <a:cxnLst/>
              <a:rect l="l" t="t" r="r" b="b"/>
              <a:pathLst>
                <a:path w="7249" h="8735" extrusionOk="0">
                  <a:moveTo>
                    <a:pt x="6632" y="1"/>
                  </a:moveTo>
                  <a:cubicBezTo>
                    <a:pt x="6605" y="1"/>
                    <a:pt x="6582" y="29"/>
                    <a:pt x="6599" y="62"/>
                  </a:cubicBezTo>
                  <a:cubicBezTo>
                    <a:pt x="6961" y="774"/>
                    <a:pt x="7011" y="1574"/>
                    <a:pt x="6949" y="2349"/>
                  </a:cubicBezTo>
                  <a:cubicBezTo>
                    <a:pt x="6886" y="3186"/>
                    <a:pt x="6674" y="4048"/>
                    <a:pt x="6299" y="4786"/>
                  </a:cubicBezTo>
                  <a:cubicBezTo>
                    <a:pt x="5562" y="6223"/>
                    <a:pt x="4212" y="7260"/>
                    <a:pt x="2738" y="7847"/>
                  </a:cubicBezTo>
                  <a:cubicBezTo>
                    <a:pt x="1888" y="8185"/>
                    <a:pt x="988" y="8360"/>
                    <a:pt x="101" y="8572"/>
                  </a:cubicBezTo>
                  <a:cubicBezTo>
                    <a:pt x="1" y="8597"/>
                    <a:pt x="26" y="8735"/>
                    <a:pt x="113" y="8735"/>
                  </a:cubicBezTo>
                  <a:cubicBezTo>
                    <a:pt x="963" y="8710"/>
                    <a:pt x="1825" y="8497"/>
                    <a:pt x="2613" y="8210"/>
                  </a:cubicBezTo>
                  <a:cubicBezTo>
                    <a:pt x="3412" y="7922"/>
                    <a:pt x="4162" y="7522"/>
                    <a:pt x="4824" y="7010"/>
                  </a:cubicBezTo>
                  <a:cubicBezTo>
                    <a:pt x="5474" y="6498"/>
                    <a:pt x="6049" y="5873"/>
                    <a:pt x="6449" y="5148"/>
                  </a:cubicBezTo>
                  <a:cubicBezTo>
                    <a:pt x="6886" y="4373"/>
                    <a:pt x="7099" y="3511"/>
                    <a:pt x="7174" y="2636"/>
                  </a:cubicBezTo>
                  <a:cubicBezTo>
                    <a:pt x="7249" y="1736"/>
                    <a:pt x="7124" y="824"/>
                    <a:pt x="6674" y="24"/>
                  </a:cubicBezTo>
                  <a:cubicBezTo>
                    <a:pt x="6661" y="8"/>
                    <a:pt x="6646" y="1"/>
                    <a:pt x="6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5" name="Google Shape;6265;p16"/>
            <p:cNvSpPr/>
            <p:nvPr/>
          </p:nvSpPr>
          <p:spPr>
            <a:xfrm>
              <a:off x="5701375" y="3830025"/>
              <a:ext cx="348475" cy="203025"/>
            </a:xfrm>
            <a:custGeom>
              <a:avLst/>
              <a:gdLst/>
              <a:ahLst/>
              <a:cxnLst/>
              <a:rect l="l" t="t" r="r" b="b"/>
              <a:pathLst>
                <a:path w="13939" h="8121" extrusionOk="0">
                  <a:moveTo>
                    <a:pt x="163" y="1"/>
                  </a:moveTo>
                  <a:cubicBezTo>
                    <a:pt x="0" y="1"/>
                    <a:pt x="4" y="252"/>
                    <a:pt x="175" y="276"/>
                  </a:cubicBezTo>
                  <a:cubicBezTo>
                    <a:pt x="1287" y="414"/>
                    <a:pt x="2387" y="626"/>
                    <a:pt x="3462" y="938"/>
                  </a:cubicBezTo>
                  <a:cubicBezTo>
                    <a:pt x="4549" y="1251"/>
                    <a:pt x="5611" y="1638"/>
                    <a:pt x="6636" y="2076"/>
                  </a:cubicBezTo>
                  <a:cubicBezTo>
                    <a:pt x="7648" y="2500"/>
                    <a:pt x="8685" y="2938"/>
                    <a:pt x="9585" y="3575"/>
                  </a:cubicBezTo>
                  <a:cubicBezTo>
                    <a:pt x="10023" y="3888"/>
                    <a:pt x="10422" y="4237"/>
                    <a:pt x="10835" y="4587"/>
                  </a:cubicBezTo>
                  <a:cubicBezTo>
                    <a:pt x="11185" y="4900"/>
                    <a:pt x="11547" y="5212"/>
                    <a:pt x="11897" y="5537"/>
                  </a:cubicBezTo>
                  <a:cubicBezTo>
                    <a:pt x="12297" y="5912"/>
                    <a:pt x="12659" y="6299"/>
                    <a:pt x="12972" y="6749"/>
                  </a:cubicBezTo>
                  <a:cubicBezTo>
                    <a:pt x="13284" y="7187"/>
                    <a:pt x="13597" y="7599"/>
                    <a:pt x="13822" y="8086"/>
                  </a:cubicBezTo>
                  <a:cubicBezTo>
                    <a:pt x="13833" y="8110"/>
                    <a:pt x="13851" y="8120"/>
                    <a:pt x="13867" y="8120"/>
                  </a:cubicBezTo>
                  <a:cubicBezTo>
                    <a:pt x="13903" y="8120"/>
                    <a:pt x="13939" y="8075"/>
                    <a:pt x="13921" y="8024"/>
                  </a:cubicBezTo>
                  <a:cubicBezTo>
                    <a:pt x="13734" y="7587"/>
                    <a:pt x="13509" y="7149"/>
                    <a:pt x="13222" y="6762"/>
                  </a:cubicBezTo>
                  <a:cubicBezTo>
                    <a:pt x="13084" y="6574"/>
                    <a:pt x="12909" y="6412"/>
                    <a:pt x="12759" y="6237"/>
                  </a:cubicBezTo>
                  <a:cubicBezTo>
                    <a:pt x="12597" y="6062"/>
                    <a:pt x="12434" y="5875"/>
                    <a:pt x="12259" y="5700"/>
                  </a:cubicBezTo>
                  <a:cubicBezTo>
                    <a:pt x="11572" y="4975"/>
                    <a:pt x="10810" y="4287"/>
                    <a:pt x="10035" y="3638"/>
                  </a:cubicBezTo>
                  <a:cubicBezTo>
                    <a:pt x="9623" y="3288"/>
                    <a:pt x="9173" y="2975"/>
                    <a:pt x="8685" y="2725"/>
                  </a:cubicBezTo>
                  <a:cubicBezTo>
                    <a:pt x="8186" y="2450"/>
                    <a:pt x="7661" y="2213"/>
                    <a:pt x="7136" y="1988"/>
                  </a:cubicBezTo>
                  <a:cubicBezTo>
                    <a:pt x="6099" y="1526"/>
                    <a:pt x="5036" y="1113"/>
                    <a:pt x="3937" y="776"/>
                  </a:cubicBezTo>
                  <a:cubicBezTo>
                    <a:pt x="2712" y="401"/>
                    <a:pt x="1450" y="101"/>
                    <a:pt x="175" y="1"/>
                  </a:cubicBezTo>
                  <a:cubicBezTo>
                    <a:pt x="171" y="1"/>
                    <a:pt x="167" y="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6" name="Google Shape;6266;p16"/>
            <p:cNvSpPr/>
            <p:nvPr/>
          </p:nvSpPr>
          <p:spPr>
            <a:xfrm>
              <a:off x="5534225" y="3852525"/>
              <a:ext cx="56250" cy="168125"/>
            </a:xfrm>
            <a:custGeom>
              <a:avLst/>
              <a:gdLst/>
              <a:ahLst/>
              <a:cxnLst/>
              <a:rect l="l" t="t" r="r" b="b"/>
              <a:pathLst>
                <a:path w="2250" h="6725" extrusionOk="0">
                  <a:moveTo>
                    <a:pt x="0" y="1"/>
                  </a:moveTo>
                  <a:cubicBezTo>
                    <a:pt x="250" y="2138"/>
                    <a:pt x="813" y="4150"/>
                    <a:pt x="1637" y="6062"/>
                  </a:cubicBezTo>
                  <a:cubicBezTo>
                    <a:pt x="1837" y="6274"/>
                    <a:pt x="2050" y="6499"/>
                    <a:pt x="2250" y="6724"/>
                  </a:cubicBezTo>
                  <a:cubicBezTo>
                    <a:pt x="1388" y="4562"/>
                    <a:pt x="513" y="22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7" name="Google Shape;6267;p16"/>
            <p:cNvSpPr/>
            <p:nvPr/>
          </p:nvSpPr>
          <p:spPr>
            <a:xfrm>
              <a:off x="5527650" y="3860350"/>
              <a:ext cx="36275" cy="125925"/>
            </a:xfrm>
            <a:custGeom>
              <a:avLst/>
              <a:gdLst/>
              <a:ahLst/>
              <a:cxnLst/>
              <a:rect l="l" t="t" r="r" b="b"/>
              <a:pathLst>
                <a:path w="1451" h="5037" extrusionOk="0">
                  <a:moveTo>
                    <a:pt x="1" y="0"/>
                  </a:moveTo>
                  <a:cubicBezTo>
                    <a:pt x="76" y="1437"/>
                    <a:pt x="376" y="2862"/>
                    <a:pt x="876" y="4212"/>
                  </a:cubicBezTo>
                  <a:cubicBezTo>
                    <a:pt x="1088" y="4474"/>
                    <a:pt x="1276" y="4762"/>
                    <a:pt x="1451" y="5036"/>
                  </a:cubicBezTo>
                  <a:cubicBezTo>
                    <a:pt x="838" y="3399"/>
                    <a:pt x="313" y="17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8" name="Google Shape;6268;p16"/>
            <p:cNvSpPr/>
            <p:nvPr/>
          </p:nvSpPr>
          <p:spPr>
            <a:xfrm>
              <a:off x="5522050" y="3876275"/>
              <a:ext cx="23750" cy="84075"/>
            </a:xfrm>
            <a:custGeom>
              <a:avLst/>
              <a:gdLst/>
              <a:ahLst/>
              <a:cxnLst/>
              <a:rect l="l" t="t" r="r" b="b"/>
              <a:pathLst>
                <a:path w="950" h="3363" extrusionOk="0">
                  <a:moveTo>
                    <a:pt x="0" y="1"/>
                  </a:moveTo>
                  <a:cubicBezTo>
                    <a:pt x="63" y="925"/>
                    <a:pt x="237" y="1838"/>
                    <a:pt x="512" y="2725"/>
                  </a:cubicBezTo>
                  <a:cubicBezTo>
                    <a:pt x="625" y="2900"/>
                    <a:pt x="737" y="3062"/>
                    <a:pt x="837" y="3237"/>
                  </a:cubicBezTo>
                  <a:cubicBezTo>
                    <a:pt x="875" y="3275"/>
                    <a:pt x="912" y="3325"/>
                    <a:pt x="950" y="3362"/>
                  </a:cubicBezTo>
                  <a:cubicBezTo>
                    <a:pt x="600" y="2250"/>
                    <a:pt x="275" y="1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9" name="Google Shape;6269;p16"/>
            <p:cNvSpPr/>
            <p:nvPr/>
          </p:nvSpPr>
          <p:spPr>
            <a:xfrm>
              <a:off x="5482350" y="3754125"/>
              <a:ext cx="35350" cy="111250"/>
            </a:xfrm>
            <a:custGeom>
              <a:avLst/>
              <a:gdLst/>
              <a:ahLst/>
              <a:cxnLst/>
              <a:rect l="l" t="t" r="r" b="b"/>
              <a:pathLst>
                <a:path w="1414" h="4450" extrusionOk="0">
                  <a:moveTo>
                    <a:pt x="440" y="2098"/>
                  </a:moveTo>
                  <a:cubicBezTo>
                    <a:pt x="425" y="2152"/>
                    <a:pt x="415" y="2206"/>
                    <a:pt x="406" y="2259"/>
                  </a:cubicBezTo>
                  <a:lnTo>
                    <a:pt x="406" y="2259"/>
                  </a:lnTo>
                  <a:cubicBezTo>
                    <a:pt x="424" y="2210"/>
                    <a:pt x="436" y="2156"/>
                    <a:pt x="440" y="2098"/>
                  </a:cubicBezTo>
                  <a:close/>
                  <a:moveTo>
                    <a:pt x="1038" y="0"/>
                  </a:moveTo>
                  <a:cubicBezTo>
                    <a:pt x="876" y="238"/>
                    <a:pt x="726" y="500"/>
                    <a:pt x="601" y="775"/>
                  </a:cubicBezTo>
                  <a:cubicBezTo>
                    <a:pt x="588" y="838"/>
                    <a:pt x="563" y="913"/>
                    <a:pt x="551" y="975"/>
                  </a:cubicBezTo>
                  <a:cubicBezTo>
                    <a:pt x="513" y="1125"/>
                    <a:pt x="451" y="1288"/>
                    <a:pt x="376" y="1463"/>
                  </a:cubicBezTo>
                  <a:cubicBezTo>
                    <a:pt x="388" y="1488"/>
                    <a:pt x="388" y="1513"/>
                    <a:pt x="401" y="1550"/>
                  </a:cubicBezTo>
                  <a:cubicBezTo>
                    <a:pt x="401" y="1700"/>
                    <a:pt x="413" y="1850"/>
                    <a:pt x="438" y="2000"/>
                  </a:cubicBezTo>
                  <a:cubicBezTo>
                    <a:pt x="441" y="2034"/>
                    <a:pt x="442" y="2067"/>
                    <a:pt x="440" y="2098"/>
                  </a:cubicBezTo>
                  <a:lnTo>
                    <a:pt x="440" y="2098"/>
                  </a:lnTo>
                  <a:cubicBezTo>
                    <a:pt x="443" y="2086"/>
                    <a:pt x="447" y="2074"/>
                    <a:pt x="451" y="2062"/>
                  </a:cubicBezTo>
                  <a:cubicBezTo>
                    <a:pt x="651" y="2825"/>
                    <a:pt x="951" y="3549"/>
                    <a:pt x="1413" y="4199"/>
                  </a:cubicBezTo>
                  <a:cubicBezTo>
                    <a:pt x="1076" y="3512"/>
                    <a:pt x="851" y="2775"/>
                    <a:pt x="688" y="2000"/>
                  </a:cubicBezTo>
                  <a:cubicBezTo>
                    <a:pt x="651" y="1837"/>
                    <a:pt x="613" y="1687"/>
                    <a:pt x="576" y="1525"/>
                  </a:cubicBezTo>
                  <a:cubicBezTo>
                    <a:pt x="676" y="1163"/>
                    <a:pt x="776" y="788"/>
                    <a:pt x="901" y="425"/>
                  </a:cubicBezTo>
                  <a:lnTo>
                    <a:pt x="901" y="425"/>
                  </a:lnTo>
                  <a:cubicBezTo>
                    <a:pt x="763" y="700"/>
                    <a:pt x="626" y="975"/>
                    <a:pt x="513" y="1250"/>
                  </a:cubicBezTo>
                  <a:cubicBezTo>
                    <a:pt x="513" y="1238"/>
                    <a:pt x="513" y="1225"/>
                    <a:pt x="501" y="1213"/>
                  </a:cubicBezTo>
                  <a:cubicBezTo>
                    <a:pt x="701" y="813"/>
                    <a:pt x="863" y="413"/>
                    <a:pt x="1038" y="0"/>
                  </a:cubicBezTo>
                  <a:close/>
                  <a:moveTo>
                    <a:pt x="406" y="2259"/>
                  </a:moveTo>
                  <a:cubicBezTo>
                    <a:pt x="351" y="2403"/>
                    <a:pt x="239" y="2514"/>
                    <a:pt x="101" y="2587"/>
                  </a:cubicBezTo>
                  <a:cubicBezTo>
                    <a:pt x="1" y="3187"/>
                    <a:pt x="13" y="3937"/>
                    <a:pt x="76" y="4449"/>
                  </a:cubicBezTo>
                  <a:cubicBezTo>
                    <a:pt x="126" y="3874"/>
                    <a:pt x="213" y="3287"/>
                    <a:pt x="313" y="2712"/>
                  </a:cubicBezTo>
                  <a:cubicBezTo>
                    <a:pt x="488" y="3225"/>
                    <a:pt x="738" y="3712"/>
                    <a:pt x="1088" y="4137"/>
                  </a:cubicBezTo>
                  <a:cubicBezTo>
                    <a:pt x="763" y="3574"/>
                    <a:pt x="588" y="2950"/>
                    <a:pt x="401" y="2300"/>
                  </a:cubicBezTo>
                  <a:cubicBezTo>
                    <a:pt x="401" y="2300"/>
                    <a:pt x="401" y="2287"/>
                    <a:pt x="401" y="2287"/>
                  </a:cubicBezTo>
                  <a:cubicBezTo>
                    <a:pt x="402" y="2278"/>
                    <a:pt x="404" y="2269"/>
                    <a:pt x="406" y="225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0" name="Google Shape;6270;p16"/>
            <p:cNvSpPr/>
            <p:nvPr/>
          </p:nvSpPr>
          <p:spPr>
            <a:xfrm>
              <a:off x="5508925" y="3867850"/>
              <a:ext cx="21575" cy="69675"/>
            </a:xfrm>
            <a:custGeom>
              <a:avLst/>
              <a:gdLst/>
              <a:ahLst/>
              <a:cxnLst/>
              <a:rect l="l" t="t" r="r" b="b"/>
              <a:pathLst>
                <a:path w="863" h="2787" extrusionOk="0">
                  <a:moveTo>
                    <a:pt x="0" y="0"/>
                  </a:moveTo>
                  <a:lnTo>
                    <a:pt x="0" y="0"/>
                  </a:lnTo>
                  <a:cubicBezTo>
                    <a:pt x="88" y="725"/>
                    <a:pt x="238" y="1437"/>
                    <a:pt x="438" y="2137"/>
                  </a:cubicBezTo>
                  <a:cubicBezTo>
                    <a:pt x="525" y="2275"/>
                    <a:pt x="613" y="2400"/>
                    <a:pt x="700" y="2525"/>
                  </a:cubicBezTo>
                  <a:cubicBezTo>
                    <a:pt x="750" y="2612"/>
                    <a:pt x="800" y="2699"/>
                    <a:pt x="862" y="2787"/>
                  </a:cubicBezTo>
                  <a:cubicBezTo>
                    <a:pt x="588" y="1850"/>
                    <a:pt x="300" y="9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1" name="Google Shape;6271;p16"/>
            <p:cNvSpPr/>
            <p:nvPr/>
          </p:nvSpPr>
          <p:spPr>
            <a:xfrm>
              <a:off x="5500800" y="3871600"/>
              <a:ext cx="14400" cy="42825"/>
            </a:xfrm>
            <a:custGeom>
              <a:avLst/>
              <a:gdLst/>
              <a:ahLst/>
              <a:cxnLst/>
              <a:rect l="l" t="t" r="r" b="b"/>
              <a:pathLst>
                <a:path w="576" h="1713" extrusionOk="0">
                  <a:moveTo>
                    <a:pt x="0" y="0"/>
                  </a:moveTo>
                  <a:lnTo>
                    <a:pt x="0" y="0"/>
                  </a:lnTo>
                  <a:cubicBezTo>
                    <a:pt x="75" y="463"/>
                    <a:pt x="175" y="925"/>
                    <a:pt x="300" y="1375"/>
                  </a:cubicBezTo>
                  <a:cubicBezTo>
                    <a:pt x="400" y="1475"/>
                    <a:pt x="488" y="1600"/>
                    <a:pt x="575" y="1712"/>
                  </a:cubicBezTo>
                  <a:cubicBezTo>
                    <a:pt x="388" y="1137"/>
                    <a:pt x="200" y="5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2" name="Google Shape;6272;p16"/>
            <p:cNvSpPr/>
            <p:nvPr/>
          </p:nvSpPr>
          <p:spPr>
            <a:xfrm>
              <a:off x="5494225" y="3866275"/>
              <a:ext cx="9725" cy="35025"/>
            </a:xfrm>
            <a:custGeom>
              <a:avLst/>
              <a:gdLst/>
              <a:ahLst/>
              <a:cxnLst/>
              <a:rect l="l" t="t" r="r" b="b"/>
              <a:pathLst>
                <a:path w="389" h="1401" extrusionOk="0">
                  <a:moveTo>
                    <a:pt x="1" y="1"/>
                  </a:moveTo>
                  <a:lnTo>
                    <a:pt x="1" y="1"/>
                  </a:lnTo>
                  <a:cubicBezTo>
                    <a:pt x="26" y="413"/>
                    <a:pt x="88" y="826"/>
                    <a:pt x="188" y="1238"/>
                  </a:cubicBezTo>
                  <a:cubicBezTo>
                    <a:pt x="251" y="1288"/>
                    <a:pt x="326" y="1338"/>
                    <a:pt x="388" y="1400"/>
                  </a:cubicBezTo>
                  <a:cubicBezTo>
                    <a:pt x="363" y="1313"/>
                    <a:pt x="338" y="1213"/>
                    <a:pt x="313" y="1125"/>
                  </a:cubicBezTo>
                  <a:cubicBezTo>
                    <a:pt x="213" y="751"/>
                    <a:pt x="51" y="3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3" name="Google Shape;6273;p16"/>
            <p:cNvSpPr/>
            <p:nvPr/>
          </p:nvSpPr>
          <p:spPr>
            <a:xfrm>
              <a:off x="5558900" y="3863150"/>
              <a:ext cx="87500" cy="228100"/>
            </a:xfrm>
            <a:custGeom>
              <a:avLst/>
              <a:gdLst/>
              <a:ahLst/>
              <a:cxnLst/>
              <a:rect l="l" t="t" r="r" b="b"/>
              <a:pathLst>
                <a:path w="3500" h="9124" extrusionOk="0">
                  <a:moveTo>
                    <a:pt x="1" y="1"/>
                  </a:moveTo>
                  <a:lnTo>
                    <a:pt x="1" y="1"/>
                  </a:lnTo>
                  <a:cubicBezTo>
                    <a:pt x="401" y="1538"/>
                    <a:pt x="738" y="3087"/>
                    <a:pt x="1238" y="4600"/>
                  </a:cubicBezTo>
                  <a:cubicBezTo>
                    <a:pt x="1688" y="5787"/>
                    <a:pt x="2250" y="7011"/>
                    <a:pt x="2887" y="8211"/>
                  </a:cubicBezTo>
                  <a:cubicBezTo>
                    <a:pt x="2700" y="7736"/>
                    <a:pt x="2537" y="7236"/>
                    <a:pt x="2400" y="6736"/>
                  </a:cubicBezTo>
                  <a:lnTo>
                    <a:pt x="2400" y="6736"/>
                  </a:lnTo>
                  <a:cubicBezTo>
                    <a:pt x="2700" y="7524"/>
                    <a:pt x="3050" y="8286"/>
                    <a:pt x="3425" y="9036"/>
                  </a:cubicBezTo>
                  <a:cubicBezTo>
                    <a:pt x="3450" y="9073"/>
                    <a:pt x="3475" y="9098"/>
                    <a:pt x="3500" y="9123"/>
                  </a:cubicBezTo>
                  <a:cubicBezTo>
                    <a:pt x="3075" y="7924"/>
                    <a:pt x="2700" y="6711"/>
                    <a:pt x="2300" y="5512"/>
                  </a:cubicBezTo>
                  <a:cubicBezTo>
                    <a:pt x="1788" y="4212"/>
                    <a:pt x="1225" y="2925"/>
                    <a:pt x="788" y="1600"/>
                  </a:cubicBezTo>
                  <a:lnTo>
                    <a:pt x="788" y="1600"/>
                  </a:lnTo>
                  <a:cubicBezTo>
                    <a:pt x="1013" y="2775"/>
                    <a:pt x="1350" y="3937"/>
                    <a:pt x="1763" y="5062"/>
                  </a:cubicBezTo>
                  <a:cubicBezTo>
                    <a:pt x="1500" y="4412"/>
                    <a:pt x="1250" y="3750"/>
                    <a:pt x="1088" y="3075"/>
                  </a:cubicBezTo>
                  <a:cubicBezTo>
                    <a:pt x="713" y="2050"/>
                    <a:pt x="363" y="10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4" name="Google Shape;6274;p16"/>
            <p:cNvSpPr/>
            <p:nvPr/>
          </p:nvSpPr>
          <p:spPr>
            <a:xfrm>
              <a:off x="5601700" y="3709125"/>
              <a:ext cx="25025" cy="117825"/>
            </a:xfrm>
            <a:custGeom>
              <a:avLst/>
              <a:gdLst/>
              <a:ahLst/>
              <a:cxnLst/>
              <a:rect l="l" t="t" r="r" b="b"/>
              <a:pathLst>
                <a:path w="1001" h="4713" extrusionOk="0">
                  <a:moveTo>
                    <a:pt x="101" y="1"/>
                  </a:moveTo>
                  <a:cubicBezTo>
                    <a:pt x="76" y="13"/>
                    <a:pt x="38" y="26"/>
                    <a:pt x="1" y="38"/>
                  </a:cubicBezTo>
                  <a:cubicBezTo>
                    <a:pt x="213" y="1613"/>
                    <a:pt x="538" y="3163"/>
                    <a:pt x="1000" y="4712"/>
                  </a:cubicBezTo>
                  <a:cubicBezTo>
                    <a:pt x="775" y="3263"/>
                    <a:pt x="551" y="1763"/>
                    <a:pt x="301" y="301"/>
                  </a:cubicBezTo>
                  <a:cubicBezTo>
                    <a:pt x="238" y="201"/>
                    <a:pt x="176" y="101"/>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5" name="Google Shape;6275;p16"/>
            <p:cNvSpPr/>
            <p:nvPr/>
          </p:nvSpPr>
          <p:spPr>
            <a:xfrm>
              <a:off x="5612025" y="3721000"/>
              <a:ext cx="17500" cy="80950"/>
            </a:xfrm>
            <a:custGeom>
              <a:avLst/>
              <a:gdLst/>
              <a:ahLst/>
              <a:cxnLst/>
              <a:rect l="l" t="t" r="r" b="b"/>
              <a:pathLst>
                <a:path w="700" h="3238" extrusionOk="0">
                  <a:moveTo>
                    <a:pt x="0" y="1"/>
                  </a:moveTo>
                  <a:cubicBezTo>
                    <a:pt x="175" y="1088"/>
                    <a:pt x="412" y="2163"/>
                    <a:pt x="700" y="3237"/>
                  </a:cubicBezTo>
                  <a:cubicBezTo>
                    <a:pt x="612" y="2338"/>
                    <a:pt x="475" y="1425"/>
                    <a:pt x="313" y="526"/>
                  </a:cubicBezTo>
                  <a:cubicBezTo>
                    <a:pt x="225" y="351"/>
                    <a:pt x="125" y="1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6" name="Google Shape;6276;p16"/>
            <p:cNvSpPr/>
            <p:nvPr/>
          </p:nvSpPr>
          <p:spPr>
            <a:xfrm>
              <a:off x="5626375" y="3746950"/>
              <a:ext cx="17225" cy="71875"/>
            </a:xfrm>
            <a:custGeom>
              <a:avLst/>
              <a:gdLst/>
              <a:ahLst/>
              <a:cxnLst/>
              <a:rect l="l" t="t" r="r" b="b"/>
              <a:pathLst>
                <a:path w="689" h="2875" extrusionOk="0">
                  <a:moveTo>
                    <a:pt x="1" y="0"/>
                  </a:moveTo>
                  <a:cubicBezTo>
                    <a:pt x="151" y="962"/>
                    <a:pt x="388" y="1924"/>
                    <a:pt x="688" y="2874"/>
                  </a:cubicBezTo>
                  <a:cubicBezTo>
                    <a:pt x="576" y="2037"/>
                    <a:pt x="426" y="1200"/>
                    <a:pt x="276" y="375"/>
                  </a:cubicBezTo>
                  <a:cubicBezTo>
                    <a:pt x="163" y="262"/>
                    <a:pt x="76" y="13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7" name="Google Shape;6277;p16"/>
            <p:cNvSpPr/>
            <p:nvPr/>
          </p:nvSpPr>
          <p:spPr>
            <a:xfrm>
              <a:off x="5647325" y="3805050"/>
              <a:ext cx="7200" cy="30025"/>
            </a:xfrm>
            <a:custGeom>
              <a:avLst/>
              <a:gdLst/>
              <a:ahLst/>
              <a:cxnLst/>
              <a:rect l="l" t="t" r="r" b="b"/>
              <a:pathLst>
                <a:path w="288" h="1201" extrusionOk="0">
                  <a:moveTo>
                    <a:pt x="0" y="0"/>
                  </a:moveTo>
                  <a:lnTo>
                    <a:pt x="0" y="0"/>
                  </a:lnTo>
                  <a:cubicBezTo>
                    <a:pt x="63" y="413"/>
                    <a:pt x="150" y="813"/>
                    <a:pt x="288" y="1200"/>
                  </a:cubicBezTo>
                  <a:cubicBezTo>
                    <a:pt x="225" y="800"/>
                    <a:pt x="125"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8" name="Google Shape;6278;p16"/>
            <p:cNvSpPr/>
            <p:nvPr/>
          </p:nvSpPr>
          <p:spPr>
            <a:xfrm>
              <a:off x="5537025" y="3713500"/>
              <a:ext cx="56575" cy="55650"/>
            </a:xfrm>
            <a:custGeom>
              <a:avLst/>
              <a:gdLst/>
              <a:ahLst/>
              <a:cxnLst/>
              <a:rect l="l" t="t" r="r" b="b"/>
              <a:pathLst>
                <a:path w="2263" h="2226" extrusionOk="0">
                  <a:moveTo>
                    <a:pt x="1963" y="1"/>
                  </a:moveTo>
                  <a:cubicBezTo>
                    <a:pt x="1950" y="1"/>
                    <a:pt x="1825" y="26"/>
                    <a:pt x="1763" y="26"/>
                  </a:cubicBezTo>
                  <a:cubicBezTo>
                    <a:pt x="1613" y="138"/>
                    <a:pt x="1463" y="226"/>
                    <a:pt x="1251" y="251"/>
                  </a:cubicBezTo>
                  <a:cubicBezTo>
                    <a:pt x="1201" y="251"/>
                    <a:pt x="1151" y="251"/>
                    <a:pt x="1101" y="263"/>
                  </a:cubicBezTo>
                  <a:cubicBezTo>
                    <a:pt x="1063" y="276"/>
                    <a:pt x="1038" y="288"/>
                    <a:pt x="1001" y="301"/>
                  </a:cubicBezTo>
                  <a:cubicBezTo>
                    <a:pt x="1001" y="288"/>
                    <a:pt x="988" y="276"/>
                    <a:pt x="988" y="263"/>
                  </a:cubicBezTo>
                  <a:lnTo>
                    <a:pt x="913" y="263"/>
                  </a:lnTo>
                  <a:cubicBezTo>
                    <a:pt x="888" y="276"/>
                    <a:pt x="876" y="288"/>
                    <a:pt x="863" y="301"/>
                  </a:cubicBezTo>
                  <a:cubicBezTo>
                    <a:pt x="863" y="313"/>
                    <a:pt x="863" y="326"/>
                    <a:pt x="863" y="351"/>
                  </a:cubicBezTo>
                  <a:cubicBezTo>
                    <a:pt x="751" y="388"/>
                    <a:pt x="638" y="438"/>
                    <a:pt x="513" y="488"/>
                  </a:cubicBezTo>
                  <a:cubicBezTo>
                    <a:pt x="513" y="476"/>
                    <a:pt x="501" y="451"/>
                    <a:pt x="488" y="426"/>
                  </a:cubicBezTo>
                  <a:lnTo>
                    <a:pt x="426" y="426"/>
                  </a:lnTo>
                  <a:cubicBezTo>
                    <a:pt x="426" y="463"/>
                    <a:pt x="438" y="488"/>
                    <a:pt x="451" y="526"/>
                  </a:cubicBezTo>
                  <a:cubicBezTo>
                    <a:pt x="301" y="588"/>
                    <a:pt x="151" y="651"/>
                    <a:pt x="1" y="726"/>
                  </a:cubicBezTo>
                  <a:cubicBezTo>
                    <a:pt x="151" y="688"/>
                    <a:pt x="313" y="638"/>
                    <a:pt x="463" y="588"/>
                  </a:cubicBezTo>
                  <a:cubicBezTo>
                    <a:pt x="551" y="851"/>
                    <a:pt x="651" y="1101"/>
                    <a:pt x="763" y="1338"/>
                  </a:cubicBezTo>
                  <a:cubicBezTo>
                    <a:pt x="701" y="1088"/>
                    <a:pt x="626" y="826"/>
                    <a:pt x="538" y="576"/>
                  </a:cubicBezTo>
                  <a:cubicBezTo>
                    <a:pt x="663" y="538"/>
                    <a:pt x="776" y="501"/>
                    <a:pt x="888" y="451"/>
                  </a:cubicBezTo>
                  <a:cubicBezTo>
                    <a:pt x="988" y="876"/>
                    <a:pt x="1126" y="1288"/>
                    <a:pt x="1288" y="1675"/>
                  </a:cubicBezTo>
                  <a:cubicBezTo>
                    <a:pt x="1213" y="1288"/>
                    <a:pt x="1126" y="838"/>
                    <a:pt x="1026" y="413"/>
                  </a:cubicBezTo>
                  <a:cubicBezTo>
                    <a:pt x="1126" y="376"/>
                    <a:pt x="1226" y="338"/>
                    <a:pt x="1326" y="301"/>
                  </a:cubicBezTo>
                  <a:cubicBezTo>
                    <a:pt x="1413" y="713"/>
                    <a:pt x="1538" y="1113"/>
                    <a:pt x="1688" y="1513"/>
                  </a:cubicBezTo>
                  <a:cubicBezTo>
                    <a:pt x="1625" y="1101"/>
                    <a:pt x="1550" y="676"/>
                    <a:pt x="1463" y="251"/>
                  </a:cubicBezTo>
                  <a:cubicBezTo>
                    <a:pt x="1550" y="226"/>
                    <a:pt x="1625" y="188"/>
                    <a:pt x="1713" y="163"/>
                  </a:cubicBezTo>
                  <a:cubicBezTo>
                    <a:pt x="1838" y="851"/>
                    <a:pt x="2013" y="1550"/>
                    <a:pt x="2263" y="2225"/>
                  </a:cubicBezTo>
                  <a:cubicBezTo>
                    <a:pt x="2163" y="1575"/>
                    <a:pt x="2050" y="813"/>
                    <a:pt x="1900" y="88"/>
                  </a:cubicBezTo>
                  <a:cubicBezTo>
                    <a:pt x="1975" y="63"/>
                    <a:pt x="2050" y="38"/>
                    <a:pt x="2125" y="13"/>
                  </a:cubicBezTo>
                  <a:cubicBezTo>
                    <a:pt x="2075" y="13"/>
                    <a:pt x="2013" y="1"/>
                    <a:pt x="19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9" name="Google Shape;6279;p16"/>
            <p:cNvSpPr/>
            <p:nvPr/>
          </p:nvSpPr>
          <p:spPr>
            <a:xfrm>
              <a:off x="5591075" y="3712250"/>
              <a:ext cx="17225" cy="80325"/>
            </a:xfrm>
            <a:custGeom>
              <a:avLst/>
              <a:gdLst/>
              <a:ahLst/>
              <a:cxnLst/>
              <a:rect l="l" t="t" r="r" b="b"/>
              <a:pathLst>
                <a:path w="689" h="3213" extrusionOk="0">
                  <a:moveTo>
                    <a:pt x="238" y="1"/>
                  </a:moveTo>
                  <a:cubicBezTo>
                    <a:pt x="176" y="38"/>
                    <a:pt x="101" y="63"/>
                    <a:pt x="38" y="63"/>
                  </a:cubicBezTo>
                  <a:lnTo>
                    <a:pt x="1" y="63"/>
                  </a:lnTo>
                  <a:cubicBezTo>
                    <a:pt x="13" y="176"/>
                    <a:pt x="38" y="301"/>
                    <a:pt x="51" y="413"/>
                  </a:cubicBezTo>
                  <a:cubicBezTo>
                    <a:pt x="238" y="1351"/>
                    <a:pt x="476" y="2288"/>
                    <a:pt x="688" y="3213"/>
                  </a:cubicBezTo>
                  <a:cubicBezTo>
                    <a:pt x="601" y="2138"/>
                    <a:pt x="451" y="1063"/>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0" name="Google Shape;6280;p16"/>
            <p:cNvSpPr/>
            <p:nvPr/>
          </p:nvSpPr>
          <p:spPr>
            <a:xfrm>
              <a:off x="5613900" y="3842950"/>
              <a:ext cx="48750" cy="101150"/>
            </a:xfrm>
            <a:custGeom>
              <a:avLst/>
              <a:gdLst/>
              <a:ahLst/>
              <a:cxnLst/>
              <a:rect l="l" t="t" r="r" b="b"/>
              <a:pathLst>
                <a:path w="1950" h="4046" extrusionOk="0">
                  <a:moveTo>
                    <a:pt x="1840" y="1"/>
                  </a:moveTo>
                  <a:cubicBezTo>
                    <a:pt x="1814" y="1"/>
                    <a:pt x="1788" y="4"/>
                    <a:pt x="1762" y="9"/>
                  </a:cubicBezTo>
                  <a:cubicBezTo>
                    <a:pt x="1612" y="59"/>
                    <a:pt x="1537" y="209"/>
                    <a:pt x="1462" y="321"/>
                  </a:cubicBezTo>
                  <a:cubicBezTo>
                    <a:pt x="1400" y="434"/>
                    <a:pt x="1325" y="546"/>
                    <a:pt x="1262" y="646"/>
                  </a:cubicBezTo>
                  <a:cubicBezTo>
                    <a:pt x="1200" y="484"/>
                    <a:pt x="1150" y="321"/>
                    <a:pt x="1087" y="159"/>
                  </a:cubicBezTo>
                  <a:lnTo>
                    <a:pt x="1087" y="159"/>
                  </a:lnTo>
                  <a:cubicBezTo>
                    <a:pt x="1112" y="359"/>
                    <a:pt x="1162" y="546"/>
                    <a:pt x="1212" y="734"/>
                  </a:cubicBezTo>
                  <a:cubicBezTo>
                    <a:pt x="1137" y="834"/>
                    <a:pt x="1062" y="934"/>
                    <a:pt x="1000" y="1034"/>
                  </a:cubicBezTo>
                  <a:cubicBezTo>
                    <a:pt x="912" y="771"/>
                    <a:pt x="825" y="496"/>
                    <a:pt x="725" y="234"/>
                  </a:cubicBezTo>
                  <a:lnTo>
                    <a:pt x="725" y="234"/>
                  </a:lnTo>
                  <a:cubicBezTo>
                    <a:pt x="762" y="546"/>
                    <a:pt x="825" y="871"/>
                    <a:pt x="887" y="1184"/>
                  </a:cubicBezTo>
                  <a:cubicBezTo>
                    <a:pt x="837" y="1259"/>
                    <a:pt x="775" y="1334"/>
                    <a:pt x="725" y="1409"/>
                  </a:cubicBezTo>
                  <a:cubicBezTo>
                    <a:pt x="637" y="1159"/>
                    <a:pt x="562" y="896"/>
                    <a:pt x="462" y="646"/>
                  </a:cubicBezTo>
                  <a:lnTo>
                    <a:pt x="462" y="646"/>
                  </a:lnTo>
                  <a:cubicBezTo>
                    <a:pt x="512" y="946"/>
                    <a:pt x="562" y="1234"/>
                    <a:pt x="637" y="1521"/>
                  </a:cubicBezTo>
                  <a:cubicBezTo>
                    <a:pt x="587" y="1596"/>
                    <a:pt x="537" y="1671"/>
                    <a:pt x="512" y="1746"/>
                  </a:cubicBezTo>
                  <a:cubicBezTo>
                    <a:pt x="362" y="1271"/>
                    <a:pt x="225" y="809"/>
                    <a:pt x="100" y="334"/>
                  </a:cubicBezTo>
                  <a:lnTo>
                    <a:pt x="100" y="334"/>
                  </a:lnTo>
                  <a:cubicBezTo>
                    <a:pt x="138" y="934"/>
                    <a:pt x="250" y="1521"/>
                    <a:pt x="412" y="2096"/>
                  </a:cubicBezTo>
                  <a:cubicBezTo>
                    <a:pt x="387" y="2158"/>
                    <a:pt x="375" y="2233"/>
                    <a:pt x="362" y="2296"/>
                  </a:cubicBezTo>
                  <a:cubicBezTo>
                    <a:pt x="250" y="1908"/>
                    <a:pt x="125" y="1509"/>
                    <a:pt x="0" y="1121"/>
                  </a:cubicBezTo>
                  <a:lnTo>
                    <a:pt x="0" y="1121"/>
                  </a:lnTo>
                  <a:cubicBezTo>
                    <a:pt x="75" y="1684"/>
                    <a:pt x="163" y="2246"/>
                    <a:pt x="287" y="2796"/>
                  </a:cubicBezTo>
                  <a:cubicBezTo>
                    <a:pt x="275" y="3008"/>
                    <a:pt x="275" y="3208"/>
                    <a:pt x="287" y="3421"/>
                  </a:cubicBezTo>
                  <a:cubicBezTo>
                    <a:pt x="350" y="3633"/>
                    <a:pt x="425" y="3833"/>
                    <a:pt x="512" y="4045"/>
                  </a:cubicBezTo>
                  <a:cubicBezTo>
                    <a:pt x="487" y="3908"/>
                    <a:pt x="475" y="3758"/>
                    <a:pt x="475" y="3608"/>
                  </a:cubicBezTo>
                  <a:cubicBezTo>
                    <a:pt x="400" y="3408"/>
                    <a:pt x="337" y="3196"/>
                    <a:pt x="337" y="2983"/>
                  </a:cubicBezTo>
                  <a:cubicBezTo>
                    <a:pt x="350" y="2646"/>
                    <a:pt x="537" y="2283"/>
                    <a:pt x="662" y="1971"/>
                  </a:cubicBezTo>
                  <a:cubicBezTo>
                    <a:pt x="800" y="1671"/>
                    <a:pt x="987" y="1421"/>
                    <a:pt x="1175" y="1159"/>
                  </a:cubicBezTo>
                  <a:cubicBezTo>
                    <a:pt x="1250" y="796"/>
                    <a:pt x="1462" y="459"/>
                    <a:pt x="1737" y="184"/>
                  </a:cubicBezTo>
                  <a:cubicBezTo>
                    <a:pt x="1750" y="171"/>
                    <a:pt x="1762" y="146"/>
                    <a:pt x="1775" y="134"/>
                  </a:cubicBezTo>
                  <a:cubicBezTo>
                    <a:pt x="1787" y="134"/>
                    <a:pt x="1800" y="121"/>
                    <a:pt x="1812" y="121"/>
                  </a:cubicBezTo>
                  <a:cubicBezTo>
                    <a:pt x="1812" y="121"/>
                    <a:pt x="1825" y="109"/>
                    <a:pt x="1825" y="109"/>
                  </a:cubicBezTo>
                  <a:cubicBezTo>
                    <a:pt x="1862" y="71"/>
                    <a:pt x="1912" y="46"/>
                    <a:pt x="1950" y="21"/>
                  </a:cubicBezTo>
                  <a:cubicBezTo>
                    <a:pt x="1913" y="7"/>
                    <a:pt x="1876" y="1"/>
                    <a:pt x="1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1" name="Google Shape;6281;p16"/>
            <p:cNvSpPr/>
            <p:nvPr/>
          </p:nvSpPr>
          <p:spPr>
            <a:xfrm>
              <a:off x="5596700" y="3927825"/>
              <a:ext cx="59075" cy="161225"/>
            </a:xfrm>
            <a:custGeom>
              <a:avLst/>
              <a:gdLst/>
              <a:ahLst/>
              <a:cxnLst/>
              <a:rect l="l" t="t" r="r" b="b"/>
              <a:pathLst>
                <a:path w="2363" h="6449" extrusionOk="0">
                  <a:moveTo>
                    <a:pt x="1" y="1"/>
                  </a:moveTo>
                  <a:lnTo>
                    <a:pt x="1" y="1"/>
                  </a:lnTo>
                  <a:cubicBezTo>
                    <a:pt x="451" y="2250"/>
                    <a:pt x="1300" y="4424"/>
                    <a:pt x="2363" y="6449"/>
                  </a:cubicBezTo>
                  <a:cubicBezTo>
                    <a:pt x="2075" y="5624"/>
                    <a:pt x="1788" y="4812"/>
                    <a:pt x="1500" y="4000"/>
                  </a:cubicBezTo>
                  <a:cubicBezTo>
                    <a:pt x="1438" y="3925"/>
                    <a:pt x="1388" y="3850"/>
                    <a:pt x="1363" y="3762"/>
                  </a:cubicBezTo>
                  <a:cubicBezTo>
                    <a:pt x="1325" y="3600"/>
                    <a:pt x="1275" y="3462"/>
                    <a:pt x="1263" y="3325"/>
                  </a:cubicBezTo>
                  <a:cubicBezTo>
                    <a:pt x="851" y="2212"/>
                    <a:pt x="438" y="11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2" name="Google Shape;6282;p16"/>
            <p:cNvSpPr/>
            <p:nvPr/>
          </p:nvSpPr>
          <p:spPr>
            <a:xfrm>
              <a:off x="5595150" y="3899700"/>
              <a:ext cx="33750" cy="102825"/>
            </a:xfrm>
            <a:custGeom>
              <a:avLst/>
              <a:gdLst/>
              <a:ahLst/>
              <a:cxnLst/>
              <a:rect l="l" t="t" r="r" b="b"/>
              <a:pathLst>
                <a:path w="1350" h="4113" extrusionOk="0">
                  <a:moveTo>
                    <a:pt x="0" y="1"/>
                  </a:moveTo>
                  <a:cubicBezTo>
                    <a:pt x="338" y="988"/>
                    <a:pt x="550" y="2025"/>
                    <a:pt x="900" y="3013"/>
                  </a:cubicBezTo>
                  <a:cubicBezTo>
                    <a:pt x="1037" y="3387"/>
                    <a:pt x="1175" y="3750"/>
                    <a:pt x="1325" y="4112"/>
                  </a:cubicBezTo>
                  <a:cubicBezTo>
                    <a:pt x="1337" y="3937"/>
                    <a:pt x="1350" y="3775"/>
                    <a:pt x="1337" y="3587"/>
                  </a:cubicBezTo>
                  <a:cubicBezTo>
                    <a:pt x="1325" y="3500"/>
                    <a:pt x="1325" y="3400"/>
                    <a:pt x="1312" y="3300"/>
                  </a:cubicBezTo>
                  <a:cubicBezTo>
                    <a:pt x="913" y="2188"/>
                    <a:pt x="475" y="10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3" name="Google Shape;6283;p16"/>
            <p:cNvSpPr/>
            <p:nvPr/>
          </p:nvSpPr>
          <p:spPr>
            <a:xfrm>
              <a:off x="5610450" y="3912200"/>
              <a:ext cx="17825" cy="56900"/>
            </a:xfrm>
            <a:custGeom>
              <a:avLst/>
              <a:gdLst/>
              <a:ahLst/>
              <a:cxnLst/>
              <a:rect l="l" t="t" r="r" b="b"/>
              <a:pathLst>
                <a:path w="713" h="2276" extrusionOk="0">
                  <a:moveTo>
                    <a:pt x="1" y="1"/>
                  </a:moveTo>
                  <a:cubicBezTo>
                    <a:pt x="151" y="776"/>
                    <a:pt x="401" y="1538"/>
                    <a:pt x="675" y="2275"/>
                  </a:cubicBezTo>
                  <a:cubicBezTo>
                    <a:pt x="675" y="2138"/>
                    <a:pt x="688" y="2013"/>
                    <a:pt x="713" y="1875"/>
                  </a:cubicBezTo>
                  <a:cubicBezTo>
                    <a:pt x="488" y="1250"/>
                    <a:pt x="251" y="6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4" name="Google Shape;6284;p16"/>
            <p:cNvSpPr/>
            <p:nvPr/>
          </p:nvSpPr>
          <p:spPr>
            <a:xfrm>
              <a:off x="5568600" y="4182125"/>
              <a:ext cx="318675" cy="77200"/>
            </a:xfrm>
            <a:custGeom>
              <a:avLst/>
              <a:gdLst/>
              <a:ahLst/>
              <a:cxnLst/>
              <a:rect l="l" t="t" r="r" b="b"/>
              <a:pathLst>
                <a:path w="12747" h="3088" extrusionOk="0">
                  <a:moveTo>
                    <a:pt x="350" y="1"/>
                  </a:moveTo>
                  <a:lnTo>
                    <a:pt x="350" y="1"/>
                  </a:lnTo>
                  <a:cubicBezTo>
                    <a:pt x="1450" y="751"/>
                    <a:pt x="2674" y="1388"/>
                    <a:pt x="3986" y="1638"/>
                  </a:cubicBezTo>
                  <a:cubicBezTo>
                    <a:pt x="3099" y="1563"/>
                    <a:pt x="2412" y="1400"/>
                    <a:pt x="1312" y="976"/>
                  </a:cubicBezTo>
                  <a:cubicBezTo>
                    <a:pt x="850" y="801"/>
                    <a:pt x="437" y="626"/>
                    <a:pt x="0" y="413"/>
                  </a:cubicBezTo>
                  <a:lnTo>
                    <a:pt x="0" y="413"/>
                  </a:lnTo>
                  <a:cubicBezTo>
                    <a:pt x="225" y="576"/>
                    <a:pt x="450" y="738"/>
                    <a:pt x="675" y="901"/>
                  </a:cubicBezTo>
                  <a:cubicBezTo>
                    <a:pt x="687" y="913"/>
                    <a:pt x="712" y="926"/>
                    <a:pt x="725" y="938"/>
                  </a:cubicBezTo>
                  <a:cubicBezTo>
                    <a:pt x="2262" y="1500"/>
                    <a:pt x="3787" y="2063"/>
                    <a:pt x="5386" y="2450"/>
                  </a:cubicBezTo>
                  <a:cubicBezTo>
                    <a:pt x="6648" y="2763"/>
                    <a:pt x="7948" y="2963"/>
                    <a:pt x="9235" y="3075"/>
                  </a:cubicBezTo>
                  <a:cubicBezTo>
                    <a:pt x="9310" y="3075"/>
                    <a:pt x="9385" y="3088"/>
                    <a:pt x="9460" y="3088"/>
                  </a:cubicBezTo>
                  <a:cubicBezTo>
                    <a:pt x="10397" y="2750"/>
                    <a:pt x="11310" y="2263"/>
                    <a:pt x="12184" y="1600"/>
                  </a:cubicBezTo>
                  <a:lnTo>
                    <a:pt x="12184" y="1600"/>
                  </a:lnTo>
                  <a:cubicBezTo>
                    <a:pt x="11460" y="1963"/>
                    <a:pt x="10735" y="2263"/>
                    <a:pt x="9985" y="2488"/>
                  </a:cubicBezTo>
                  <a:cubicBezTo>
                    <a:pt x="10972" y="2025"/>
                    <a:pt x="11897" y="1413"/>
                    <a:pt x="12747" y="663"/>
                  </a:cubicBezTo>
                  <a:lnTo>
                    <a:pt x="12747" y="663"/>
                  </a:lnTo>
                  <a:cubicBezTo>
                    <a:pt x="11372" y="1488"/>
                    <a:pt x="10110" y="2075"/>
                    <a:pt x="8585" y="2425"/>
                  </a:cubicBezTo>
                  <a:cubicBezTo>
                    <a:pt x="8498" y="2450"/>
                    <a:pt x="8398" y="2475"/>
                    <a:pt x="8310" y="2488"/>
                  </a:cubicBezTo>
                  <a:cubicBezTo>
                    <a:pt x="9548" y="2125"/>
                    <a:pt x="10735" y="1538"/>
                    <a:pt x="11784" y="788"/>
                  </a:cubicBezTo>
                  <a:lnTo>
                    <a:pt x="11784" y="788"/>
                  </a:lnTo>
                  <a:cubicBezTo>
                    <a:pt x="10385" y="1513"/>
                    <a:pt x="8898" y="1938"/>
                    <a:pt x="7411" y="2125"/>
                  </a:cubicBezTo>
                  <a:cubicBezTo>
                    <a:pt x="8548" y="1863"/>
                    <a:pt x="9635" y="1400"/>
                    <a:pt x="10635" y="801"/>
                  </a:cubicBezTo>
                  <a:lnTo>
                    <a:pt x="10635" y="801"/>
                  </a:lnTo>
                  <a:cubicBezTo>
                    <a:pt x="8991" y="1425"/>
                    <a:pt x="7474" y="1714"/>
                    <a:pt x="5807" y="1714"/>
                  </a:cubicBezTo>
                  <a:cubicBezTo>
                    <a:pt x="5738" y="1714"/>
                    <a:pt x="5668" y="1714"/>
                    <a:pt x="5599" y="1713"/>
                  </a:cubicBezTo>
                  <a:cubicBezTo>
                    <a:pt x="6598" y="1613"/>
                    <a:pt x="7548" y="1238"/>
                    <a:pt x="8448" y="826"/>
                  </a:cubicBezTo>
                  <a:cubicBezTo>
                    <a:pt x="8610" y="751"/>
                    <a:pt x="8785" y="663"/>
                    <a:pt x="8935" y="601"/>
                  </a:cubicBezTo>
                  <a:lnTo>
                    <a:pt x="8898" y="601"/>
                  </a:lnTo>
                  <a:cubicBezTo>
                    <a:pt x="8335" y="738"/>
                    <a:pt x="7748" y="813"/>
                    <a:pt x="7173" y="901"/>
                  </a:cubicBezTo>
                  <a:cubicBezTo>
                    <a:pt x="6676" y="979"/>
                    <a:pt x="6122" y="1019"/>
                    <a:pt x="5536" y="1019"/>
                  </a:cubicBezTo>
                  <a:cubicBezTo>
                    <a:pt x="3867" y="1019"/>
                    <a:pt x="1941" y="695"/>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5" name="Google Shape;6285;p16"/>
            <p:cNvSpPr/>
            <p:nvPr/>
          </p:nvSpPr>
          <p:spPr>
            <a:xfrm>
              <a:off x="5616700" y="4181500"/>
              <a:ext cx="151550" cy="25025"/>
            </a:xfrm>
            <a:custGeom>
              <a:avLst/>
              <a:gdLst/>
              <a:ahLst/>
              <a:cxnLst/>
              <a:rect l="l" t="t" r="r" b="b"/>
              <a:pathLst>
                <a:path w="6062" h="1001" extrusionOk="0">
                  <a:moveTo>
                    <a:pt x="1" y="1"/>
                  </a:moveTo>
                  <a:lnTo>
                    <a:pt x="1" y="1"/>
                  </a:lnTo>
                  <a:cubicBezTo>
                    <a:pt x="1125" y="601"/>
                    <a:pt x="2375" y="988"/>
                    <a:pt x="3650" y="1001"/>
                  </a:cubicBezTo>
                  <a:cubicBezTo>
                    <a:pt x="4412" y="963"/>
                    <a:pt x="5149" y="726"/>
                    <a:pt x="5812" y="376"/>
                  </a:cubicBezTo>
                  <a:cubicBezTo>
                    <a:pt x="5886" y="338"/>
                    <a:pt x="6049" y="251"/>
                    <a:pt x="6061" y="238"/>
                  </a:cubicBezTo>
                  <a:lnTo>
                    <a:pt x="6061" y="238"/>
                  </a:lnTo>
                  <a:cubicBezTo>
                    <a:pt x="5837" y="288"/>
                    <a:pt x="5599" y="326"/>
                    <a:pt x="5374" y="363"/>
                  </a:cubicBezTo>
                  <a:cubicBezTo>
                    <a:pt x="5018" y="429"/>
                    <a:pt x="4519" y="460"/>
                    <a:pt x="3999" y="460"/>
                  </a:cubicBezTo>
                  <a:cubicBezTo>
                    <a:pt x="3533" y="460"/>
                    <a:pt x="3050" y="435"/>
                    <a:pt x="2637" y="388"/>
                  </a:cubicBezTo>
                  <a:cubicBezTo>
                    <a:pt x="1688" y="313"/>
                    <a:pt x="925"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6" name="Google Shape;6286;p16"/>
            <p:cNvSpPr/>
            <p:nvPr/>
          </p:nvSpPr>
          <p:spPr>
            <a:xfrm>
              <a:off x="5468925" y="4012800"/>
              <a:ext cx="73750" cy="176850"/>
            </a:xfrm>
            <a:custGeom>
              <a:avLst/>
              <a:gdLst/>
              <a:ahLst/>
              <a:cxnLst/>
              <a:rect l="l" t="t" r="r" b="b"/>
              <a:pathLst>
                <a:path w="2950" h="7074" extrusionOk="0">
                  <a:moveTo>
                    <a:pt x="938" y="1"/>
                  </a:moveTo>
                  <a:cubicBezTo>
                    <a:pt x="863" y="76"/>
                    <a:pt x="775" y="151"/>
                    <a:pt x="713" y="238"/>
                  </a:cubicBezTo>
                  <a:cubicBezTo>
                    <a:pt x="138" y="1013"/>
                    <a:pt x="1" y="2063"/>
                    <a:pt x="63" y="3000"/>
                  </a:cubicBezTo>
                  <a:cubicBezTo>
                    <a:pt x="201" y="4062"/>
                    <a:pt x="763" y="5037"/>
                    <a:pt x="1413" y="5874"/>
                  </a:cubicBezTo>
                  <a:cubicBezTo>
                    <a:pt x="1388" y="5837"/>
                    <a:pt x="1363" y="5787"/>
                    <a:pt x="1350" y="5749"/>
                  </a:cubicBezTo>
                  <a:lnTo>
                    <a:pt x="1350" y="5749"/>
                  </a:lnTo>
                  <a:cubicBezTo>
                    <a:pt x="1613" y="6162"/>
                    <a:pt x="1938" y="6549"/>
                    <a:pt x="2312" y="6874"/>
                  </a:cubicBezTo>
                  <a:cubicBezTo>
                    <a:pt x="2350" y="6874"/>
                    <a:pt x="2375" y="6874"/>
                    <a:pt x="2400" y="6886"/>
                  </a:cubicBezTo>
                  <a:cubicBezTo>
                    <a:pt x="2587" y="6949"/>
                    <a:pt x="2762" y="7011"/>
                    <a:pt x="2950" y="7074"/>
                  </a:cubicBezTo>
                  <a:cubicBezTo>
                    <a:pt x="2762" y="6861"/>
                    <a:pt x="2587" y="6661"/>
                    <a:pt x="2475" y="6511"/>
                  </a:cubicBezTo>
                  <a:cubicBezTo>
                    <a:pt x="1300" y="4824"/>
                    <a:pt x="513" y="2900"/>
                    <a:pt x="1038" y="813"/>
                  </a:cubicBezTo>
                  <a:lnTo>
                    <a:pt x="1038" y="813"/>
                  </a:lnTo>
                  <a:cubicBezTo>
                    <a:pt x="525" y="1913"/>
                    <a:pt x="488" y="3187"/>
                    <a:pt x="738" y="4362"/>
                  </a:cubicBezTo>
                  <a:cubicBezTo>
                    <a:pt x="763" y="4412"/>
                    <a:pt x="775" y="4474"/>
                    <a:pt x="788" y="4524"/>
                  </a:cubicBezTo>
                  <a:cubicBezTo>
                    <a:pt x="600" y="4025"/>
                    <a:pt x="450" y="3512"/>
                    <a:pt x="388" y="3075"/>
                  </a:cubicBezTo>
                  <a:cubicBezTo>
                    <a:pt x="301" y="2163"/>
                    <a:pt x="338" y="1400"/>
                    <a:pt x="613" y="601"/>
                  </a:cubicBezTo>
                  <a:cubicBezTo>
                    <a:pt x="675" y="426"/>
                    <a:pt x="813" y="163"/>
                    <a:pt x="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7" name="Google Shape;6287;p16"/>
            <p:cNvSpPr/>
            <p:nvPr/>
          </p:nvSpPr>
          <p:spPr>
            <a:xfrm>
              <a:off x="5503600" y="4098400"/>
              <a:ext cx="66900" cy="92825"/>
            </a:xfrm>
            <a:custGeom>
              <a:avLst/>
              <a:gdLst/>
              <a:ahLst/>
              <a:cxnLst/>
              <a:rect l="l" t="t" r="r" b="b"/>
              <a:pathLst>
                <a:path w="2676" h="3713" extrusionOk="0">
                  <a:moveTo>
                    <a:pt x="1" y="1"/>
                  </a:moveTo>
                  <a:lnTo>
                    <a:pt x="1" y="1"/>
                  </a:lnTo>
                  <a:cubicBezTo>
                    <a:pt x="126" y="751"/>
                    <a:pt x="326" y="1500"/>
                    <a:pt x="738" y="2138"/>
                  </a:cubicBezTo>
                  <a:cubicBezTo>
                    <a:pt x="1200" y="2788"/>
                    <a:pt x="1825" y="3362"/>
                    <a:pt x="2563" y="3662"/>
                  </a:cubicBezTo>
                  <a:cubicBezTo>
                    <a:pt x="2600" y="3675"/>
                    <a:pt x="2675" y="3712"/>
                    <a:pt x="2675" y="3712"/>
                  </a:cubicBezTo>
                  <a:cubicBezTo>
                    <a:pt x="2538" y="3612"/>
                    <a:pt x="2425" y="3525"/>
                    <a:pt x="2313" y="3437"/>
                  </a:cubicBezTo>
                  <a:cubicBezTo>
                    <a:pt x="1263" y="2375"/>
                    <a:pt x="538" y="14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8" name="Google Shape;6288;p16"/>
            <p:cNvSpPr/>
            <p:nvPr/>
          </p:nvSpPr>
          <p:spPr>
            <a:xfrm>
              <a:off x="5499850" y="3978000"/>
              <a:ext cx="70325" cy="99800"/>
            </a:xfrm>
            <a:custGeom>
              <a:avLst/>
              <a:gdLst/>
              <a:ahLst/>
              <a:cxnLst/>
              <a:rect l="l" t="t" r="r" b="b"/>
              <a:pathLst>
                <a:path w="2813" h="3992" extrusionOk="0">
                  <a:moveTo>
                    <a:pt x="2288" y="1"/>
                  </a:moveTo>
                  <a:cubicBezTo>
                    <a:pt x="1399" y="1"/>
                    <a:pt x="585" y="756"/>
                    <a:pt x="251" y="1580"/>
                  </a:cubicBezTo>
                  <a:cubicBezTo>
                    <a:pt x="588" y="1105"/>
                    <a:pt x="1013" y="743"/>
                    <a:pt x="1463" y="505"/>
                  </a:cubicBezTo>
                  <a:lnTo>
                    <a:pt x="1463" y="505"/>
                  </a:lnTo>
                  <a:cubicBezTo>
                    <a:pt x="463" y="1343"/>
                    <a:pt x="1" y="2705"/>
                    <a:pt x="101" y="3992"/>
                  </a:cubicBezTo>
                  <a:cubicBezTo>
                    <a:pt x="238" y="2917"/>
                    <a:pt x="726" y="2117"/>
                    <a:pt x="1438" y="1443"/>
                  </a:cubicBezTo>
                  <a:cubicBezTo>
                    <a:pt x="1963" y="1005"/>
                    <a:pt x="1838" y="1043"/>
                    <a:pt x="2413" y="743"/>
                  </a:cubicBezTo>
                  <a:cubicBezTo>
                    <a:pt x="2525" y="693"/>
                    <a:pt x="2663" y="643"/>
                    <a:pt x="2813" y="593"/>
                  </a:cubicBezTo>
                  <a:cubicBezTo>
                    <a:pt x="2675" y="405"/>
                    <a:pt x="2538" y="205"/>
                    <a:pt x="2413" y="6"/>
                  </a:cubicBezTo>
                  <a:cubicBezTo>
                    <a:pt x="2371" y="2"/>
                    <a:pt x="2330" y="1"/>
                    <a:pt x="2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9" name="Google Shape;6289;p16"/>
            <p:cNvSpPr/>
            <p:nvPr/>
          </p:nvSpPr>
          <p:spPr>
            <a:xfrm>
              <a:off x="5512975" y="3994675"/>
              <a:ext cx="64700" cy="90950"/>
            </a:xfrm>
            <a:custGeom>
              <a:avLst/>
              <a:gdLst/>
              <a:ahLst/>
              <a:cxnLst/>
              <a:rect l="l" t="t" r="r" b="b"/>
              <a:pathLst>
                <a:path w="2588" h="3638" extrusionOk="0">
                  <a:moveTo>
                    <a:pt x="2338" y="1"/>
                  </a:moveTo>
                  <a:cubicBezTo>
                    <a:pt x="2063" y="126"/>
                    <a:pt x="1788" y="276"/>
                    <a:pt x="1538" y="451"/>
                  </a:cubicBezTo>
                  <a:cubicBezTo>
                    <a:pt x="500" y="1151"/>
                    <a:pt x="1" y="2388"/>
                    <a:pt x="126" y="3637"/>
                  </a:cubicBezTo>
                  <a:cubicBezTo>
                    <a:pt x="213" y="2538"/>
                    <a:pt x="738" y="1650"/>
                    <a:pt x="1563" y="988"/>
                  </a:cubicBezTo>
                  <a:cubicBezTo>
                    <a:pt x="1850" y="763"/>
                    <a:pt x="2213" y="526"/>
                    <a:pt x="2587" y="351"/>
                  </a:cubicBezTo>
                  <a:cubicBezTo>
                    <a:pt x="2512" y="238"/>
                    <a:pt x="2425" y="126"/>
                    <a:pt x="23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0" name="Google Shape;6290;p16"/>
            <p:cNvSpPr/>
            <p:nvPr/>
          </p:nvSpPr>
          <p:spPr>
            <a:xfrm>
              <a:off x="5545150" y="4006250"/>
              <a:ext cx="40025" cy="35950"/>
            </a:xfrm>
            <a:custGeom>
              <a:avLst/>
              <a:gdLst/>
              <a:ahLst/>
              <a:cxnLst/>
              <a:rect l="l" t="t" r="r" b="b"/>
              <a:pathLst>
                <a:path w="1601" h="1438" extrusionOk="0">
                  <a:moveTo>
                    <a:pt x="1388" y="0"/>
                  </a:moveTo>
                  <a:cubicBezTo>
                    <a:pt x="776" y="313"/>
                    <a:pt x="263" y="838"/>
                    <a:pt x="1" y="1437"/>
                  </a:cubicBezTo>
                  <a:cubicBezTo>
                    <a:pt x="401" y="850"/>
                    <a:pt x="1063" y="488"/>
                    <a:pt x="1600" y="288"/>
                  </a:cubicBezTo>
                  <a:cubicBezTo>
                    <a:pt x="1525" y="188"/>
                    <a:pt x="1450" y="88"/>
                    <a:pt x="1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1" name="Google Shape;6291;p16"/>
            <p:cNvSpPr/>
            <p:nvPr/>
          </p:nvSpPr>
          <p:spPr>
            <a:xfrm>
              <a:off x="5569525" y="4019375"/>
              <a:ext cx="23150" cy="13125"/>
            </a:xfrm>
            <a:custGeom>
              <a:avLst/>
              <a:gdLst/>
              <a:ahLst/>
              <a:cxnLst/>
              <a:rect l="l" t="t" r="r" b="b"/>
              <a:pathLst>
                <a:path w="926" h="525" extrusionOk="0">
                  <a:moveTo>
                    <a:pt x="788" y="0"/>
                  </a:moveTo>
                  <a:cubicBezTo>
                    <a:pt x="488" y="100"/>
                    <a:pt x="213" y="263"/>
                    <a:pt x="1" y="525"/>
                  </a:cubicBezTo>
                  <a:cubicBezTo>
                    <a:pt x="250" y="300"/>
                    <a:pt x="613" y="250"/>
                    <a:pt x="925" y="188"/>
                  </a:cubicBezTo>
                  <a:cubicBezTo>
                    <a:pt x="875" y="125"/>
                    <a:pt x="838" y="63"/>
                    <a:pt x="7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2" name="Google Shape;6292;p16"/>
            <p:cNvSpPr/>
            <p:nvPr/>
          </p:nvSpPr>
          <p:spPr>
            <a:xfrm>
              <a:off x="5621700" y="4137450"/>
              <a:ext cx="50625" cy="28200"/>
            </a:xfrm>
            <a:custGeom>
              <a:avLst/>
              <a:gdLst/>
              <a:ahLst/>
              <a:cxnLst/>
              <a:rect l="l" t="t" r="r" b="b"/>
              <a:pathLst>
                <a:path w="2025" h="1128" extrusionOk="0">
                  <a:moveTo>
                    <a:pt x="0" y="1"/>
                  </a:moveTo>
                  <a:lnTo>
                    <a:pt x="0" y="1"/>
                  </a:lnTo>
                  <a:cubicBezTo>
                    <a:pt x="313" y="663"/>
                    <a:pt x="939" y="1128"/>
                    <a:pt x="1677" y="1128"/>
                  </a:cubicBezTo>
                  <a:cubicBezTo>
                    <a:pt x="1705" y="1128"/>
                    <a:pt x="1734" y="1127"/>
                    <a:pt x="1763" y="1126"/>
                  </a:cubicBezTo>
                  <a:cubicBezTo>
                    <a:pt x="1850" y="1126"/>
                    <a:pt x="1950" y="1126"/>
                    <a:pt x="2025" y="1113"/>
                  </a:cubicBezTo>
                  <a:cubicBezTo>
                    <a:pt x="1900" y="1088"/>
                    <a:pt x="1763" y="1063"/>
                    <a:pt x="1638" y="1038"/>
                  </a:cubicBezTo>
                  <a:cubicBezTo>
                    <a:pt x="950" y="901"/>
                    <a:pt x="463" y="5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3" name="Google Shape;6293;p16"/>
            <p:cNvSpPr/>
            <p:nvPr/>
          </p:nvSpPr>
          <p:spPr>
            <a:xfrm>
              <a:off x="5628875" y="4157775"/>
              <a:ext cx="25650" cy="12250"/>
            </a:xfrm>
            <a:custGeom>
              <a:avLst/>
              <a:gdLst/>
              <a:ahLst/>
              <a:cxnLst/>
              <a:rect l="l" t="t" r="r" b="b"/>
              <a:pathLst>
                <a:path w="1026" h="490" extrusionOk="0">
                  <a:moveTo>
                    <a:pt x="1" y="0"/>
                  </a:moveTo>
                  <a:lnTo>
                    <a:pt x="1" y="0"/>
                  </a:lnTo>
                  <a:cubicBezTo>
                    <a:pt x="191" y="273"/>
                    <a:pt x="763" y="489"/>
                    <a:pt x="992" y="489"/>
                  </a:cubicBezTo>
                  <a:cubicBezTo>
                    <a:pt x="1004" y="489"/>
                    <a:pt x="1015" y="489"/>
                    <a:pt x="1026" y="487"/>
                  </a:cubicBezTo>
                  <a:cubicBezTo>
                    <a:pt x="688" y="338"/>
                    <a:pt x="326"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4" name="Google Shape;6294;p16"/>
            <p:cNvSpPr/>
            <p:nvPr/>
          </p:nvSpPr>
          <p:spPr>
            <a:xfrm>
              <a:off x="5629825" y="4167150"/>
              <a:ext cx="3450" cy="1575"/>
            </a:xfrm>
            <a:custGeom>
              <a:avLst/>
              <a:gdLst/>
              <a:ahLst/>
              <a:cxnLst/>
              <a:rect l="l" t="t" r="r" b="b"/>
              <a:pathLst>
                <a:path w="138" h="63" extrusionOk="0">
                  <a:moveTo>
                    <a:pt x="0" y="0"/>
                  </a:moveTo>
                  <a:lnTo>
                    <a:pt x="0" y="0"/>
                  </a:lnTo>
                  <a:cubicBezTo>
                    <a:pt x="38" y="25"/>
                    <a:pt x="88" y="50"/>
                    <a:pt x="138" y="62"/>
                  </a:cubicBezTo>
                  <a:cubicBezTo>
                    <a:pt x="88" y="38"/>
                    <a:pt x="50" y="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5" name="Google Shape;6295;p16"/>
            <p:cNvSpPr/>
            <p:nvPr/>
          </p:nvSpPr>
          <p:spPr>
            <a:xfrm>
              <a:off x="5597025" y="4043725"/>
              <a:ext cx="36250" cy="54075"/>
            </a:xfrm>
            <a:custGeom>
              <a:avLst/>
              <a:gdLst/>
              <a:ahLst/>
              <a:cxnLst/>
              <a:rect l="l" t="t" r="r" b="b"/>
              <a:pathLst>
                <a:path w="1450" h="2163" extrusionOk="0">
                  <a:moveTo>
                    <a:pt x="0" y="1"/>
                  </a:moveTo>
                  <a:cubicBezTo>
                    <a:pt x="388" y="763"/>
                    <a:pt x="850" y="1575"/>
                    <a:pt x="1450" y="2163"/>
                  </a:cubicBezTo>
                  <a:cubicBezTo>
                    <a:pt x="1012" y="1413"/>
                    <a:pt x="575" y="6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6" name="Google Shape;6296;p16"/>
            <p:cNvSpPr/>
            <p:nvPr/>
          </p:nvSpPr>
          <p:spPr>
            <a:xfrm>
              <a:off x="5602325" y="4065300"/>
              <a:ext cx="14725" cy="21575"/>
            </a:xfrm>
            <a:custGeom>
              <a:avLst/>
              <a:gdLst/>
              <a:ahLst/>
              <a:cxnLst/>
              <a:rect l="l" t="t" r="r" b="b"/>
              <a:pathLst>
                <a:path w="589" h="863" extrusionOk="0">
                  <a:moveTo>
                    <a:pt x="1" y="0"/>
                  </a:moveTo>
                  <a:lnTo>
                    <a:pt x="1" y="0"/>
                  </a:lnTo>
                  <a:cubicBezTo>
                    <a:pt x="151" y="300"/>
                    <a:pt x="376" y="637"/>
                    <a:pt x="588" y="862"/>
                  </a:cubicBezTo>
                  <a:cubicBezTo>
                    <a:pt x="438" y="537"/>
                    <a:pt x="226" y="2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7" name="Google Shape;6297;p16"/>
            <p:cNvSpPr/>
            <p:nvPr/>
          </p:nvSpPr>
          <p:spPr>
            <a:xfrm>
              <a:off x="5595150" y="4073725"/>
              <a:ext cx="12200" cy="17200"/>
            </a:xfrm>
            <a:custGeom>
              <a:avLst/>
              <a:gdLst/>
              <a:ahLst/>
              <a:cxnLst/>
              <a:rect l="l" t="t" r="r" b="b"/>
              <a:pathLst>
                <a:path w="488" h="688" extrusionOk="0">
                  <a:moveTo>
                    <a:pt x="0" y="1"/>
                  </a:moveTo>
                  <a:cubicBezTo>
                    <a:pt x="113" y="250"/>
                    <a:pt x="313" y="500"/>
                    <a:pt x="488" y="688"/>
                  </a:cubicBezTo>
                  <a:cubicBezTo>
                    <a:pt x="363" y="438"/>
                    <a:pt x="188" y="20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8" name="Google Shape;6298;p16"/>
            <p:cNvSpPr/>
            <p:nvPr/>
          </p:nvSpPr>
          <p:spPr>
            <a:xfrm>
              <a:off x="5587650" y="4080275"/>
              <a:ext cx="325" cy="650"/>
            </a:xfrm>
            <a:custGeom>
              <a:avLst/>
              <a:gdLst/>
              <a:ahLst/>
              <a:cxnLst/>
              <a:rect l="l" t="t" r="r" b="b"/>
              <a:pathLst>
                <a:path w="13" h="26" extrusionOk="0">
                  <a:moveTo>
                    <a:pt x="0" y="1"/>
                  </a:moveTo>
                  <a:cubicBezTo>
                    <a:pt x="0" y="13"/>
                    <a:pt x="13" y="26"/>
                    <a:pt x="13" y="26"/>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9" name="Google Shape;6299;p16"/>
            <p:cNvSpPr/>
            <p:nvPr/>
          </p:nvSpPr>
          <p:spPr>
            <a:xfrm>
              <a:off x="5851325" y="4035925"/>
              <a:ext cx="18450" cy="40950"/>
            </a:xfrm>
            <a:custGeom>
              <a:avLst/>
              <a:gdLst/>
              <a:ahLst/>
              <a:cxnLst/>
              <a:rect l="l" t="t" r="r" b="b"/>
              <a:pathLst>
                <a:path w="738" h="1638" extrusionOk="0">
                  <a:moveTo>
                    <a:pt x="1" y="0"/>
                  </a:moveTo>
                  <a:lnTo>
                    <a:pt x="1" y="0"/>
                  </a:lnTo>
                  <a:cubicBezTo>
                    <a:pt x="288" y="575"/>
                    <a:pt x="413" y="1075"/>
                    <a:pt x="738" y="1637"/>
                  </a:cubicBezTo>
                  <a:cubicBezTo>
                    <a:pt x="625" y="1050"/>
                    <a:pt x="425" y="4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0" name="Google Shape;6300;p16"/>
            <p:cNvSpPr/>
            <p:nvPr/>
          </p:nvSpPr>
          <p:spPr>
            <a:xfrm>
              <a:off x="5864450" y="4044350"/>
              <a:ext cx="12200" cy="25975"/>
            </a:xfrm>
            <a:custGeom>
              <a:avLst/>
              <a:gdLst/>
              <a:ahLst/>
              <a:cxnLst/>
              <a:rect l="l" t="t" r="r" b="b"/>
              <a:pathLst>
                <a:path w="488" h="1039" extrusionOk="0">
                  <a:moveTo>
                    <a:pt x="0" y="1"/>
                  </a:moveTo>
                  <a:lnTo>
                    <a:pt x="0" y="1"/>
                  </a:lnTo>
                  <a:cubicBezTo>
                    <a:pt x="113" y="351"/>
                    <a:pt x="288" y="763"/>
                    <a:pt x="488" y="1038"/>
                  </a:cubicBezTo>
                  <a:cubicBezTo>
                    <a:pt x="400" y="663"/>
                    <a:pt x="238" y="3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1" name="Google Shape;6301;p16"/>
            <p:cNvSpPr/>
            <p:nvPr/>
          </p:nvSpPr>
          <p:spPr>
            <a:xfrm>
              <a:off x="5882575" y="4062475"/>
              <a:ext cx="1575" cy="4100"/>
            </a:xfrm>
            <a:custGeom>
              <a:avLst/>
              <a:gdLst/>
              <a:ahLst/>
              <a:cxnLst/>
              <a:rect l="l" t="t" r="r" b="b"/>
              <a:pathLst>
                <a:path w="63" h="164" extrusionOk="0">
                  <a:moveTo>
                    <a:pt x="0" y="1"/>
                  </a:moveTo>
                  <a:lnTo>
                    <a:pt x="0" y="1"/>
                  </a:lnTo>
                  <a:cubicBezTo>
                    <a:pt x="13" y="51"/>
                    <a:pt x="38" y="126"/>
                    <a:pt x="63" y="163"/>
                  </a:cubicBezTo>
                  <a:cubicBezTo>
                    <a:pt x="50" y="101"/>
                    <a:pt x="38"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2" name="Google Shape;6302;p16"/>
            <p:cNvSpPr/>
            <p:nvPr/>
          </p:nvSpPr>
          <p:spPr>
            <a:xfrm>
              <a:off x="5801350" y="4172125"/>
              <a:ext cx="47500" cy="5350"/>
            </a:xfrm>
            <a:custGeom>
              <a:avLst/>
              <a:gdLst/>
              <a:ahLst/>
              <a:cxnLst/>
              <a:rect l="l" t="t" r="r" b="b"/>
              <a:pathLst>
                <a:path w="1900" h="214" extrusionOk="0">
                  <a:moveTo>
                    <a:pt x="1900" y="1"/>
                  </a:moveTo>
                  <a:cubicBezTo>
                    <a:pt x="1556" y="48"/>
                    <a:pt x="1213" y="59"/>
                    <a:pt x="872" y="59"/>
                  </a:cubicBezTo>
                  <a:cubicBezTo>
                    <a:pt x="580" y="59"/>
                    <a:pt x="288" y="51"/>
                    <a:pt x="0" y="51"/>
                  </a:cubicBezTo>
                  <a:cubicBezTo>
                    <a:pt x="293" y="155"/>
                    <a:pt x="618" y="214"/>
                    <a:pt x="939" y="214"/>
                  </a:cubicBezTo>
                  <a:cubicBezTo>
                    <a:pt x="1277" y="214"/>
                    <a:pt x="1611" y="148"/>
                    <a:pt x="19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3" name="Google Shape;6303;p16"/>
            <p:cNvSpPr/>
            <p:nvPr/>
          </p:nvSpPr>
          <p:spPr>
            <a:xfrm>
              <a:off x="5817275" y="4182450"/>
              <a:ext cx="25325" cy="3700"/>
            </a:xfrm>
            <a:custGeom>
              <a:avLst/>
              <a:gdLst/>
              <a:ahLst/>
              <a:cxnLst/>
              <a:rect l="l" t="t" r="r" b="b"/>
              <a:pathLst>
                <a:path w="1013" h="148" extrusionOk="0">
                  <a:moveTo>
                    <a:pt x="1013" y="0"/>
                  </a:moveTo>
                  <a:lnTo>
                    <a:pt x="1013" y="0"/>
                  </a:lnTo>
                  <a:cubicBezTo>
                    <a:pt x="638" y="13"/>
                    <a:pt x="350" y="50"/>
                    <a:pt x="0" y="113"/>
                  </a:cubicBezTo>
                  <a:cubicBezTo>
                    <a:pt x="107" y="136"/>
                    <a:pt x="218" y="148"/>
                    <a:pt x="329" y="148"/>
                  </a:cubicBezTo>
                  <a:cubicBezTo>
                    <a:pt x="572" y="148"/>
                    <a:pt x="816" y="95"/>
                    <a:pt x="1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4" name="Google Shape;6304;p16"/>
            <p:cNvSpPr/>
            <p:nvPr/>
          </p:nvSpPr>
          <p:spPr>
            <a:xfrm>
              <a:off x="5896950" y="4104025"/>
              <a:ext cx="5950" cy="27200"/>
            </a:xfrm>
            <a:custGeom>
              <a:avLst/>
              <a:gdLst/>
              <a:ahLst/>
              <a:cxnLst/>
              <a:rect l="l" t="t" r="r" b="b"/>
              <a:pathLst>
                <a:path w="238" h="1088" extrusionOk="0">
                  <a:moveTo>
                    <a:pt x="13" y="1"/>
                  </a:moveTo>
                  <a:lnTo>
                    <a:pt x="13" y="1"/>
                  </a:lnTo>
                  <a:cubicBezTo>
                    <a:pt x="0" y="363"/>
                    <a:pt x="75" y="725"/>
                    <a:pt x="63" y="1088"/>
                  </a:cubicBezTo>
                  <a:cubicBezTo>
                    <a:pt x="238" y="763"/>
                    <a:pt x="150" y="288"/>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5" name="Google Shape;6305;p16"/>
            <p:cNvSpPr/>
            <p:nvPr/>
          </p:nvSpPr>
          <p:spPr>
            <a:xfrm>
              <a:off x="5906300" y="4112225"/>
              <a:ext cx="4725" cy="17750"/>
            </a:xfrm>
            <a:custGeom>
              <a:avLst/>
              <a:gdLst/>
              <a:ahLst/>
              <a:cxnLst/>
              <a:rect l="l" t="t" r="r" b="b"/>
              <a:pathLst>
                <a:path w="189" h="710" extrusionOk="0">
                  <a:moveTo>
                    <a:pt x="119" y="0"/>
                  </a:moveTo>
                  <a:cubicBezTo>
                    <a:pt x="116" y="0"/>
                    <a:pt x="113" y="13"/>
                    <a:pt x="113" y="48"/>
                  </a:cubicBezTo>
                  <a:cubicBezTo>
                    <a:pt x="101" y="198"/>
                    <a:pt x="88" y="298"/>
                    <a:pt x="76" y="410"/>
                  </a:cubicBezTo>
                  <a:cubicBezTo>
                    <a:pt x="76" y="472"/>
                    <a:pt x="63" y="622"/>
                    <a:pt x="1" y="710"/>
                  </a:cubicBezTo>
                  <a:cubicBezTo>
                    <a:pt x="151" y="572"/>
                    <a:pt x="188" y="348"/>
                    <a:pt x="151" y="160"/>
                  </a:cubicBezTo>
                  <a:cubicBezTo>
                    <a:pt x="151" y="122"/>
                    <a:pt x="130"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6" name="Google Shape;6306;p16"/>
            <p:cNvSpPr/>
            <p:nvPr/>
          </p:nvSpPr>
          <p:spPr>
            <a:xfrm>
              <a:off x="5916000" y="4126525"/>
              <a:ext cx="2825" cy="5950"/>
            </a:xfrm>
            <a:custGeom>
              <a:avLst/>
              <a:gdLst/>
              <a:ahLst/>
              <a:cxnLst/>
              <a:rect l="l" t="t" r="r" b="b"/>
              <a:pathLst>
                <a:path w="113" h="238" extrusionOk="0">
                  <a:moveTo>
                    <a:pt x="100" y="0"/>
                  </a:moveTo>
                  <a:lnTo>
                    <a:pt x="100" y="0"/>
                  </a:lnTo>
                  <a:cubicBezTo>
                    <a:pt x="75" y="75"/>
                    <a:pt x="50" y="163"/>
                    <a:pt x="0" y="238"/>
                  </a:cubicBezTo>
                  <a:cubicBezTo>
                    <a:pt x="75" y="188"/>
                    <a:pt x="113" y="38"/>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7" name="Google Shape;6307;p16"/>
            <p:cNvSpPr/>
            <p:nvPr/>
          </p:nvSpPr>
          <p:spPr>
            <a:xfrm>
              <a:off x="5905375" y="4063725"/>
              <a:ext cx="45025" cy="139675"/>
            </a:xfrm>
            <a:custGeom>
              <a:avLst/>
              <a:gdLst/>
              <a:ahLst/>
              <a:cxnLst/>
              <a:rect l="l" t="t" r="r" b="b"/>
              <a:pathLst>
                <a:path w="1801" h="5587" extrusionOk="0">
                  <a:moveTo>
                    <a:pt x="26" y="1"/>
                  </a:moveTo>
                  <a:lnTo>
                    <a:pt x="26" y="1"/>
                  </a:lnTo>
                  <a:cubicBezTo>
                    <a:pt x="288" y="276"/>
                    <a:pt x="600" y="900"/>
                    <a:pt x="675" y="1100"/>
                  </a:cubicBezTo>
                  <a:cubicBezTo>
                    <a:pt x="813" y="1438"/>
                    <a:pt x="938" y="1763"/>
                    <a:pt x="988" y="2113"/>
                  </a:cubicBezTo>
                  <a:cubicBezTo>
                    <a:pt x="988" y="2125"/>
                    <a:pt x="988" y="2125"/>
                    <a:pt x="988" y="2138"/>
                  </a:cubicBezTo>
                  <a:cubicBezTo>
                    <a:pt x="1038" y="2475"/>
                    <a:pt x="1038" y="3087"/>
                    <a:pt x="1013" y="3300"/>
                  </a:cubicBezTo>
                  <a:cubicBezTo>
                    <a:pt x="988" y="3550"/>
                    <a:pt x="775" y="4299"/>
                    <a:pt x="650" y="4512"/>
                  </a:cubicBezTo>
                  <a:cubicBezTo>
                    <a:pt x="463" y="4862"/>
                    <a:pt x="163" y="5299"/>
                    <a:pt x="1" y="5587"/>
                  </a:cubicBezTo>
                  <a:cubicBezTo>
                    <a:pt x="188" y="5424"/>
                    <a:pt x="363" y="5249"/>
                    <a:pt x="538" y="5087"/>
                  </a:cubicBezTo>
                  <a:cubicBezTo>
                    <a:pt x="1363" y="4349"/>
                    <a:pt x="1800" y="3162"/>
                    <a:pt x="1538" y="2063"/>
                  </a:cubicBezTo>
                  <a:cubicBezTo>
                    <a:pt x="1338" y="1225"/>
                    <a:pt x="713" y="525"/>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8" name="Google Shape;6308;p16"/>
            <p:cNvSpPr/>
            <p:nvPr/>
          </p:nvSpPr>
          <p:spPr>
            <a:xfrm>
              <a:off x="5386750" y="3862225"/>
              <a:ext cx="101575" cy="115625"/>
            </a:xfrm>
            <a:custGeom>
              <a:avLst/>
              <a:gdLst/>
              <a:ahLst/>
              <a:cxnLst/>
              <a:rect l="l" t="t" r="r" b="b"/>
              <a:pathLst>
                <a:path w="4063" h="4625" extrusionOk="0">
                  <a:moveTo>
                    <a:pt x="3850" y="0"/>
                  </a:moveTo>
                  <a:cubicBezTo>
                    <a:pt x="1975" y="1000"/>
                    <a:pt x="413" y="2562"/>
                    <a:pt x="1" y="4624"/>
                  </a:cubicBezTo>
                  <a:cubicBezTo>
                    <a:pt x="663" y="2675"/>
                    <a:pt x="2288" y="1425"/>
                    <a:pt x="4062" y="463"/>
                  </a:cubicBezTo>
                  <a:cubicBezTo>
                    <a:pt x="3950" y="338"/>
                    <a:pt x="3875" y="175"/>
                    <a:pt x="3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9" name="Google Shape;6309;p16"/>
            <p:cNvSpPr/>
            <p:nvPr/>
          </p:nvSpPr>
          <p:spPr>
            <a:xfrm>
              <a:off x="5422700" y="3877225"/>
              <a:ext cx="71550" cy="52500"/>
            </a:xfrm>
            <a:custGeom>
              <a:avLst/>
              <a:gdLst/>
              <a:ahLst/>
              <a:cxnLst/>
              <a:rect l="l" t="t" r="r" b="b"/>
              <a:pathLst>
                <a:path w="2862" h="2100" extrusionOk="0">
                  <a:moveTo>
                    <a:pt x="2737" y="0"/>
                  </a:moveTo>
                  <a:cubicBezTo>
                    <a:pt x="1637" y="400"/>
                    <a:pt x="662" y="1137"/>
                    <a:pt x="0" y="2100"/>
                  </a:cubicBezTo>
                  <a:cubicBezTo>
                    <a:pt x="800" y="1287"/>
                    <a:pt x="1825" y="675"/>
                    <a:pt x="2862" y="150"/>
                  </a:cubicBezTo>
                  <a:cubicBezTo>
                    <a:pt x="2824" y="100"/>
                    <a:pt x="2787" y="50"/>
                    <a:pt x="27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0" name="Google Shape;6310;p16"/>
            <p:cNvSpPr/>
            <p:nvPr/>
          </p:nvSpPr>
          <p:spPr>
            <a:xfrm>
              <a:off x="5448925" y="3884400"/>
              <a:ext cx="51900" cy="31575"/>
            </a:xfrm>
            <a:custGeom>
              <a:avLst/>
              <a:gdLst/>
              <a:ahLst/>
              <a:cxnLst/>
              <a:rect l="l" t="t" r="r" b="b"/>
              <a:pathLst>
                <a:path w="2076" h="1263" extrusionOk="0">
                  <a:moveTo>
                    <a:pt x="1938" y="1"/>
                  </a:moveTo>
                  <a:cubicBezTo>
                    <a:pt x="1225" y="300"/>
                    <a:pt x="551" y="700"/>
                    <a:pt x="1" y="1263"/>
                  </a:cubicBezTo>
                  <a:cubicBezTo>
                    <a:pt x="663" y="850"/>
                    <a:pt x="1375" y="513"/>
                    <a:pt x="2075" y="175"/>
                  </a:cubicBezTo>
                  <a:cubicBezTo>
                    <a:pt x="2025" y="126"/>
                    <a:pt x="1988" y="63"/>
                    <a:pt x="1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1" name="Google Shape;6311;p16"/>
            <p:cNvSpPr/>
            <p:nvPr/>
          </p:nvSpPr>
          <p:spPr>
            <a:xfrm>
              <a:off x="5474550" y="3893450"/>
              <a:ext cx="31575" cy="17225"/>
            </a:xfrm>
            <a:custGeom>
              <a:avLst/>
              <a:gdLst/>
              <a:ahLst/>
              <a:cxnLst/>
              <a:rect l="l" t="t" r="r" b="b"/>
              <a:pathLst>
                <a:path w="1263" h="689" extrusionOk="0">
                  <a:moveTo>
                    <a:pt x="1200" y="1"/>
                  </a:moveTo>
                  <a:cubicBezTo>
                    <a:pt x="763" y="151"/>
                    <a:pt x="350" y="376"/>
                    <a:pt x="1" y="688"/>
                  </a:cubicBezTo>
                  <a:cubicBezTo>
                    <a:pt x="413" y="463"/>
                    <a:pt x="838" y="288"/>
                    <a:pt x="1263" y="88"/>
                  </a:cubicBezTo>
                  <a:cubicBezTo>
                    <a:pt x="1238" y="51"/>
                    <a:pt x="1213" y="26"/>
                    <a:pt x="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2" name="Google Shape;6312;p16"/>
            <p:cNvSpPr/>
            <p:nvPr/>
          </p:nvSpPr>
          <p:spPr>
            <a:xfrm>
              <a:off x="5491425" y="3902200"/>
              <a:ext cx="21575" cy="12225"/>
            </a:xfrm>
            <a:custGeom>
              <a:avLst/>
              <a:gdLst/>
              <a:ahLst/>
              <a:cxnLst/>
              <a:rect l="l" t="t" r="r" b="b"/>
              <a:pathLst>
                <a:path w="863" h="489" extrusionOk="0">
                  <a:moveTo>
                    <a:pt x="800" y="1"/>
                  </a:moveTo>
                  <a:cubicBezTo>
                    <a:pt x="513" y="126"/>
                    <a:pt x="238" y="276"/>
                    <a:pt x="0" y="488"/>
                  </a:cubicBezTo>
                  <a:cubicBezTo>
                    <a:pt x="288" y="351"/>
                    <a:pt x="575" y="226"/>
                    <a:pt x="863" y="88"/>
                  </a:cubicBezTo>
                  <a:cubicBezTo>
                    <a:pt x="838" y="63"/>
                    <a:pt x="813" y="38"/>
                    <a:pt x="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3" name="Google Shape;6313;p16"/>
            <p:cNvSpPr/>
            <p:nvPr/>
          </p:nvSpPr>
          <p:spPr>
            <a:xfrm>
              <a:off x="5735100" y="3851600"/>
              <a:ext cx="271825" cy="133425"/>
            </a:xfrm>
            <a:custGeom>
              <a:avLst/>
              <a:gdLst/>
              <a:ahLst/>
              <a:cxnLst/>
              <a:rect l="l" t="t" r="r" b="b"/>
              <a:pathLst>
                <a:path w="10873" h="5337" extrusionOk="0">
                  <a:moveTo>
                    <a:pt x="1" y="0"/>
                  </a:moveTo>
                  <a:lnTo>
                    <a:pt x="1" y="0"/>
                  </a:lnTo>
                  <a:cubicBezTo>
                    <a:pt x="388" y="75"/>
                    <a:pt x="763" y="163"/>
                    <a:pt x="1150" y="250"/>
                  </a:cubicBezTo>
                  <a:cubicBezTo>
                    <a:pt x="2738" y="625"/>
                    <a:pt x="3950" y="1213"/>
                    <a:pt x="5412" y="1862"/>
                  </a:cubicBezTo>
                  <a:cubicBezTo>
                    <a:pt x="7424" y="2762"/>
                    <a:pt x="9273" y="3874"/>
                    <a:pt x="10873" y="5336"/>
                  </a:cubicBezTo>
                  <a:cubicBezTo>
                    <a:pt x="9598" y="3912"/>
                    <a:pt x="8149" y="2625"/>
                    <a:pt x="6437" y="1762"/>
                  </a:cubicBezTo>
                  <a:cubicBezTo>
                    <a:pt x="4687" y="913"/>
                    <a:pt x="2813" y="225"/>
                    <a:pt x="863" y="75"/>
                  </a:cubicBezTo>
                  <a:cubicBezTo>
                    <a:pt x="576" y="38"/>
                    <a:pt x="276" y="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4" name="Google Shape;6314;p16"/>
            <p:cNvSpPr/>
            <p:nvPr/>
          </p:nvSpPr>
          <p:spPr>
            <a:xfrm>
              <a:off x="5798850" y="3881275"/>
              <a:ext cx="164650" cy="77200"/>
            </a:xfrm>
            <a:custGeom>
              <a:avLst/>
              <a:gdLst/>
              <a:ahLst/>
              <a:cxnLst/>
              <a:rect l="l" t="t" r="r" b="b"/>
              <a:pathLst>
                <a:path w="6586" h="3088" extrusionOk="0">
                  <a:moveTo>
                    <a:pt x="0" y="1"/>
                  </a:moveTo>
                  <a:lnTo>
                    <a:pt x="0" y="1"/>
                  </a:lnTo>
                  <a:cubicBezTo>
                    <a:pt x="138" y="38"/>
                    <a:pt x="275" y="88"/>
                    <a:pt x="413" y="126"/>
                  </a:cubicBezTo>
                  <a:cubicBezTo>
                    <a:pt x="1500" y="500"/>
                    <a:pt x="2462" y="963"/>
                    <a:pt x="3599" y="1525"/>
                  </a:cubicBezTo>
                  <a:cubicBezTo>
                    <a:pt x="4624" y="2000"/>
                    <a:pt x="5649" y="2475"/>
                    <a:pt x="6586" y="3087"/>
                  </a:cubicBezTo>
                  <a:cubicBezTo>
                    <a:pt x="4824" y="1550"/>
                    <a:pt x="2624" y="288"/>
                    <a:pt x="263" y="26"/>
                  </a:cubicBezTo>
                  <a:cubicBezTo>
                    <a:pt x="175" y="13"/>
                    <a:pt x="88"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5" name="Google Shape;6315;p16"/>
            <p:cNvSpPr/>
            <p:nvPr/>
          </p:nvSpPr>
          <p:spPr>
            <a:xfrm>
              <a:off x="5824450" y="3902200"/>
              <a:ext cx="110000" cy="49075"/>
            </a:xfrm>
            <a:custGeom>
              <a:avLst/>
              <a:gdLst/>
              <a:ahLst/>
              <a:cxnLst/>
              <a:rect l="l" t="t" r="r" b="b"/>
              <a:pathLst>
                <a:path w="4400" h="1963" extrusionOk="0">
                  <a:moveTo>
                    <a:pt x="1" y="1"/>
                  </a:moveTo>
                  <a:cubicBezTo>
                    <a:pt x="101" y="26"/>
                    <a:pt x="188" y="51"/>
                    <a:pt x="276" y="76"/>
                  </a:cubicBezTo>
                  <a:cubicBezTo>
                    <a:pt x="1625" y="613"/>
                    <a:pt x="3050" y="1300"/>
                    <a:pt x="4400" y="1963"/>
                  </a:cubicBezTo>
                  <a:cubicBezTo>
                    <a:pt x="3163" y="1001"/>
                    <a:pt x="1700" y="188"/>
                    <a:pt x="113" y="13"/>
                  </a:cubicBezTo>
                  <a:cubicBezTo>
                    <a:pt x="76" y="1"/>
                    <a:pt x="3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6" name="Google Shape;6316;p16"/>
            <p:cNvSpPr/>
            <p:nvPr/>
          </p:nvSpPr>
          <p:spPr>
            <a:xfrm>
              <a:off x="5844150" y="3920325"/>
              <a:ext cx="63125" cy="29075"/>
            </a:xfrm>
            <a:custGeom>
              <a:avLst/>
              <a:gdLst/>
              <a:ahLst/>
              <a:cxnLst/>
              <a:rect l="l" t="t" r="r" b="b"/>
              <a:pathLst>
                <a:path w="2525" h="1163" extrusionOk="0">
                  <a:moveTo>
                    <a:pt x="0" y="1"/>
                  </a:moveTo>
                  <a:lnTo>
                    <a:pt x="63" y="26"/>
                  </a:lnTo>
                  <a:cubicBezTo>
                    <a:pt x="525" y="226"/>
                    <a:pt x="975" y="501"/>
                    <a:pt x="1437" y="700"/>
                  </a:cubicBezTo>
                  <a:cubicBezTo>
                    <a:pt x="1837" y="875"/>
                    <a:pt x="2150" y="988"/>
                    <a:pt x="2524" y="1163"/>
                  </a:cubicBezTo>
                  <a:cubicBezTo>
                    <a:pt x="1787" y="650"/>
                    <a:pt x="975" y="201"/>
                    <a:pt x="88" y="13"/>
                  </a:cubicBezTo>
                  <a:cubicBezTo>
                    <a:pt x="50" y="1"/>
                    <a:pt x="25"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7" name="Google Shape;6317;p16"/>
            <p:cNvSpPr/>
            <p:nvPr/>
          </p:nvSpPr>
          <p:spPr>
            <a:xfrm>
              <a:off x="5858200" y="3939700"/>
              <a:ext cx="36275" cy="17825"/>
            </a:xfrm>
            <a:custGeom>
              <a:avLst/>
              <a:gdLst/>
              <a:ahLst/>
              <a:cxnLst/>
              <a:rect l="l" t="t" r="r" b="b"/>
              <a:pathLst>
                <a:path w="1451" h="713" extrusionOk="0">
                  <a:moveTo>
                    <a:pt x="1" y="0"/>
                  </a:moveTo>
                  <a:lnTo>
                    <a:pt x="1" y="0"/>
                  </a:lnTo>
                  <a:cubicBezTo>
                    <a:pt x="463" y="288"/>
                    <a:pt x="950" y="513"/>
                    <a:pt x="1450" y="713"/>
                  </a:cubicBezTo>
                  <a:cubicBezTo>
                    <a:pt x="1000" y="413"/>
                    <a:pt x="500"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8" name="Google Shape;6318;p16"/>
            <p:cNvSpPr/>
            <p:nvPr/>
          </p:nvSpPr>
          <p:spPr>
            <a:xfrm>
              <a:off x="5822900" y="3981250"/>
              <a:ext cx="120300" cy="84075"/>
            </a:xfrm>
            <a:custGeom>
              <a:avLst/>
              <a:gdLst/>
              <a:ahLst/>
              <a:cxnLst/>
              <a:rect l="l" t="t" r="r" b="b"/>
              <a:pathLst>
                <a:path w="4812" h="3363" extrusionOk="0">
                  <a:moveTo>
                    <a:pt x="0" y="0"/>
                  </a:moveTo>
                  <a:cubicBezTo>
                    <a:pt x="63" y="138"/>
                    <a:pt x="113" y="288"/>
                    <a:pt x="163" y="438"/>
                  </a:cubicBezTo>
                  <a:cubicBezTo>
                    <a:pt x="513" y="588"/>
                    <a:pt x="875" y="750"/>
                    <a:pt x="1300" y="950"/>
                  </a:cubicBezTo>
                  <a:cubicBezTo>
                    <a:pt x="2662" y="1550"/>
                    <a:pt x="3862" y="2250"/>
                    <a:pt x="4812" y="3362"/>
                  </a:cubicBezTo>
                  <a:cubicBezTo>
                    <a:pt x="3799" y="1563"/>
                    <a:pt x="1950" y="5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9" name="Google Shape;6319;p16"/>
            <p:cNvSpPr/>
            <p:nvPr/>
          </p:nvSpPr>
          <p:spPr>
            <a:xfrm>
              <a:off x="5829450" y="3970325"/>
              <a:ext cx="85625" cy="46875"/>
            </a:xfrm>
            <a:custGeom>
              <a:avLst/>
              <a:gdLst/>
              <a:ahLst/>
              <a:cxnLst/>
              <a:rect l="l" t="t" r="r" b="b"/>
              <a:pathLst>
                <a:path w="3425" h="1875" extrusionOk="0">
                  <a:moveTo>
                    <a:pt x="1" y="0"/>
                  </a:moveTo>
                  <a:lnTo>
                    <a:pt x="1" y="0"/>
                  </a:lnTo>
                  <a:cubicBezTo>
                    <a:pt x="1138" y="637"/>
                    <a:pt x="2313" y="1200"/>
                    <a:pt x="3425" y="1875"/>
                  </a:cubicBezTo>
                  <a:cubicBezTo>
                    <a:pt x="2463" y="987"/>
                    <a:pt x="1263" y="3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0" name="Google Shape;6320;p16"/>
            <p:cNvSpPr/>
            <p:nvPr/>
          </p:nvSpPr>
          <p:spPr>
            <a:xfrm>
              <a:off x="5855075" y="3969700"/>
              <a:ext cx="32825" cy="20000"/>
            </a:xfrm>
            <a:custGeom>
              <a:avLst/>
              <a:gdLst/>
              <a:ahLst/>
              <a:cxnLst/>
              <a:rect l="l" t="t" r="r" b="b"/>
              <a:pathLst>
                <a:path w="1313" h="800" extrusionOk="0">
                  <a:moveTo>
                    <a:pt x="1" y="0"/>
                  </a:moveTo>
                  <a:cubicBezTo>
                    <a:pt x="425" y="300"/>
                    <a:pt x="875" y="525"/>
                    <a:pt x="1313" y="800"/>
                  </a:cubicBezTo>
                  <a:cubicBezTo>
                    <a:pt x="963" y="413"/>
                    <a:pt x="475"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1" name="Google Shape;6321;p16"/>
            <p:cNvSpPr/>
            <p:nvPr/>
          </p:nvSpPr>
          <p:spPr>
            <a:xfrm>
              <a:off x="5862575" y="3960325"/>
              <a:ext cx="18775" cy="11575"/>
            </a:xfrm>
            <a:custGeom>
              <a:avLst/>
              <a:gdLst/>
              <a:ahLst/>
              <a:cxnLst/>
              <a:rect l="l" t="t" r="r" b="b"/>
              <a:pathLst>
                <a:path w="751" h="463" extrusionOk="0">
                  <a:moveTo>
                    <a:pt x="0" y="0"/>
                  </a:moveTo>
                  <a:cubicBezTo>
                    <a:pt x="225" y="188"/>
                    <a:pt x="488" y="313"/>
                    <a:pt x="750" y="463"/>
                  </a:cubicBezTo>
                  <a:cubicBezTo>
                    <a:pt x="550" y="250"/>
                    <a:pt x="250" y="1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2" name="Google Shape;6322;p16"/>
            <p:cNvSpPr/>
            <p:nvPr/>
          </p:nvSpPr>
          <p:spPr>
            <a:xfrm>
              <a:off x="6044400" y="4056225"/>
              <a:ext cx="11575" cy="69375"/>
            </a:xfrm>
            <a:custGeom>
              <a:avLst/>
              <a:gdLst/>
              <a:ahLst/>
              <a:cxnLst/>
              <a:rect l="l" t="t" r="r" b="b"/>
              <a:pathLst>
                <a:path w="463" h="2775" extrusionOk="0">
                  <a:moveTo>
                    <a:pt x="313" y="1"/>
                  </a:moveTo>
                  <a:lnTo>
                    <a:pt x="313" y="1"/>
                  </a:lnTo>
                  <a:cubicBezTo>
                    <a:pt x="350" y="1050"/>
                    <a:pt x="200" y="1675"/>
                    <a:pt x="13" y="2712"/>
                  </a:cubicBezTo>
                  <a:cubicBezTo>
                    <a:pt x="1" y="2737"/>
                    <a:pt x="1" y="2750"/>
                    <a:pt x="1" y="2775"/>
                  </a:cubicBezTo>
                  <a:cubicBezTo>
                    <a:pt x="151" y="2413"/>
                    <a:pt x="275" y="2050"/>
                    <a:pt x="363" y="1663"/>
                  </a:cubicBezTo>
                  <a:cubicBezTo>
                    <a:pt x="463" y="1113"/>
                    <a:pt x="463" y="538"/>
                    <a:pt x="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3" name="Google Shape;6323;p16"/>
            <p:cNvSpPr/>
            <p:nvPr/>
          </p:nvSpPr>
          <p:spPr>
            <a:xfrm>
              <a:off x="6042850" y="4072800"/>
              <a:ext cx="2825" cy="22200"/>
            </a:xfrm>
            <a:custGeom>
              <a:avLst/>
              <a:gdLst/>
              <a:ahLst/>
              <a:cxnLst/>
              <a:rect l="l" t="t" r="r" b="b"/>
              <a:pathLst>
                <a:path w="113" h="888" extrusionOk="0">
                  <a:moveTo>
                    <a:pt x="38" y="0"/>
                  </a:moveTo>
                  <a:cubicBezTo>
                    <a:pt x="38" y="287"/>
                    <a:pt x="0" y="612"/>
                    <a:pt x="13" y="887"/>
                  </a:cubicBezTo>
                  <a:cubicBezTo>
                    <a:pt x="88" y="600"/>
                    <a:pt x="113" y="287"/>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4" name="Google Shape;6324;p16"/>
            <p:cNvSpPr/>
            <p:nvPr/>
          </p:nvSpPr>
          <p:spPr>
            <a:xfrm>
              <a:off x="6032525" y="4076225"/>
              <a:ext cx="2225" cy="16900"/>
            </a:xfrm>
            <a:custGeom>
              <a:avLst/>
              <a:gdLst/>
              <a:ahLst/>
              <a:cxnLst/>
              <a:rect l="l" t="t" r="r" b="b"/>
              <a:pathLst>
                <a:path w="89" h="676" extrusionOk="0">
                  <a:moveTo>
                    <a:pt x="76" y="0"/>
                  </a:moveTo>
                  <a:lnTo>
                    <a:pt x="76" y="0"/>
                  </a:lnTo>
                  <a:cubicBezTo>
                    <a:pt x="26" y="213"/>
                    <a:pt x="1" y="463"/>
                    <a:pt x="1" y="675"/>
                  </a:cubicBezTo>
                  <a:cubicBezTo>
                    <a:pt x="63" y="450"/>
                    <a:pt x="88" y="225"/>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5" name="Google Shape;6325;p16"/>
            <p:cNvSpPr/>
            <p:nvPr/>
          </p:nvSpPr>
          <p:spPr>
            <a:xfrm>
              <a:off x="5391125" y="4019375"/>
              <a:ext cx="27525" cy="60300"/>
            </a:xfrm>
            <a:custGeom>
              <a:avLst/>
              <a:gdLst/>
              <a:ahLst/>
              <a:cxnLst/>
              <a:rect l="l" t="t" r="r" b="b"/>
              <a:pathLst>
                <a:path w="1101" h="2412" extrusionOk="0">
                  <a:moveTo>
                    <a:pt x="1" y="0"/>
                  </a:moveTo>
                  <a:lnTo>
                    <a:pt x="1" y="0"/>
                  </a:lnTo>
                  <a:cubicBezTo>
                    <a:pt x="126" y="887"/>
                    <a:pt x="538" y="1762"/>
                    <a:pt x="1101" y="2412"/>
                  </a:cubicBezTo>
                  <a:cubicBezTo>
                    <a:pt x="651" y="1612"/>
                    <a:pt x="288" y="83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6" name="Google Shape;6326;p16"/>
            <p:cNvSpPr/>
            <p:nvPr/>
          </p:nvSpPr>
          <p:spPr>
            <a:xfrm>
              <a:off x="5403000" y="4036225"/>
              <a:ext cx="11900" cy="25975"/>
            </a:xfrm>
            <a:custGeom>
              <a:avLst/>
              <a:gdLst/>
              <a:ahLst/>
              <a:cxnLst/>
              <a:rect l="l" t="t" r="r" b="b"/>
              <a:pathLst>
                <a:path w="476" h="1039" extrusionOk="0">
                  <a:moveTo>
                    <a:pt x="1" y="1"/>
                  </a:moveTo>
                  <a:cubicBezTo>
                    <a:pt x="63" y="351"/>
                    <a:pt x="301" y="826"/>
                    <a:pt x="476" y="1038"/>
                  </a:cubicBezTo>
                  <a:cubicBezTo>
                    <a:pt x="338" y="688"/>
                    <a:pt x="163" y="3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7" name="Google Shape;6327;p16"/>
            <p:cNvSpPr/>
            <p:nvPr/>
          </p:nvSpPr>
          <p:spPr>
            <a:xfrm>
              <a:off x="5416125" y="4041225"/>
              <a:ext cx="3775" cy="9100"/>
            </a:xfrm>
            <a:custGeom>
              <a:avLst/>
              <a:gdLst/>
              <a:ahLst/>
              <a:cxnLst/>
              <a:rect l="l" t="t" r="r" b="b"/>
              <a:pathLst>
                <a:path w="151" h="364" extrusionOk="0">
                  <a:moveTo>
                    <a:pt x="1" y="1"/>
                  </a:moveTo>
                  <a:lnTo>
                    <a:pt x="1" y="1"/>
                  </a:lnTo>
                  <a:cubicBezTo>
                    <a:pt x="26" y="126"/>
                    <a:pt x="76" y="263"/>
                    <a:pt x="151" y="363"/>
                  </a:cubicBezTo>
                  <a:cubicBezTo>
                    <a:pt x="101" y="238"/>
                    <a:pt x="51"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8" name="Google Shape;6328;p16"/>
            <p:cNvSpPr/>
            <p:nvPr/>
          </p:nvSpPr>
          <p:spPr>
            <a:xfrm>
              <a:off x="5467375" y="3965000"/>
              <a:ext cx="61875" cy="53150"/>
            </a:xfrm>
            <a:custGeom>
              <a:avLst/>
              <a:gdLst/>
              <a:ahLst/>
              <a:cxnLst/>
              <a:rect l="l" t="t" r="r" b="b"/>
              <a:pathLst>
                <a:path w="2475" h="2126" extrusionOk="0">
                  <a:moveTo>
                    <a:pt x="2474" y="1"/>
                  </a:moveTo>
                  <a:lnTo>
                    <a:pt x="2474" y="1"/>
                  </a:lnTo>
                  <a:cubicBezTo>
                    <a:pt x="1962" y="263"/>
                    <a:pt x="1450" y="551"/>
                    <a:pt x="1012" y="925"/>
                  </a:cubicBezTo>
                  <a:cubicBezTo>
                    <a:pt x="637" y="1225"/>
                    <a:pt x="138" y="1838"/>
                    <a:pt x="0" y="2125"/>
                  </a:cubicBezTo>
                  <a:cubicBezTo>
                    <a:pt x="775" y="1263"/>
                    <a:pt x="1637" y="638"/>
                    <a:pt x="2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9" name="Google Shape;6329;p16"/>
            <p:cNvSpPr/>
            <p:nvPr/>
          </p:nvSpPr>
          <p:spPr>
            <a:xfrm>
              <a:off x="5473925" y="3966575"/>
              <a:ext cx="37525" cy="32825"/>
            </a:xfrm>
            <a:custGeom>
              <a:avLst/>
              <a:gdLst/>
              <a:ahLst/>
              <a:cxnLst/>
              <a:rect l="l" t="t" r="r" b="b"/>
              <a:pathLst>
                <a:path w="1501" h="1313" extrusionOk="0">
                  <a:moveTo>
                    <a:pt x="1488" y="0"/>
                  </a:moveTo>
                  <a:cubicBezTo>
                    <a:pt x="1238" y="125"/>
                    <a:pt x="988" y="250"/>
                    <a:pt x="775" y="425"/>
                  </a:cubicBezTo>
                  <a:cubicBezTo>
                    <a:pt x="463" y="662"/>
                    <a:pt x="213" y="975"/>
                    <a:pt x="1" y="1312"/>
                  </a:cubicBezTo>
                  <a:cubicBezTo>
                    <a:pt x="450" y="825"/>
                    <a:pt x="950" y="388"/>
                    <a:pt x="1450" y="38"/>
                  </a:cubicBezTo>
                  <a:cubicBezTo>
                    <a:pt x="1463" y="25"/>
                    <a:pt x="1500" y="0"/>
                    <a:pt x="1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0" name="Google Shape;6330;p16"/>
            <p:cNvSpPr/>
            <p:nvPr/>
          </p:nvSpPr>
          <p:spPr>
            <a:xfrm>
              <a:off x="5476750" y="3968450"/>
              <a:ext cx="20625" cy="13750"/>
            </a:xfrm>
            <a:custGeom>
              <a:avLst/>
              <a:gdLst/>
              <a:ahLst/>
              <a:cxnLst/>
              <a:rect l="l" t="t" r="r" b="b"/>
              <a:pathLst>
                <a:path w="825" h="550" extrusionOk="0">
                  <a:moveTo>
                    <a:pt x="825" y="0"/>
                  </a:moveTo>
                  <a:lnTo>
                    <a:pt x="825" y="0"/>
                  </a:lnTo>
                  <a:cubicBezTo>
                    <a:pt x="500" y="75"/>
                    <a:pt x="187" y="325"/>
                    <a:pt x="0" y="550"/>
                  </a:cubicBezTo>
                  <a:cubicBezTo>
                    <a:pt x="275" y="375"/>
                    <a:pt x="537" y="163"/>
                    <a:pt x="8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1" name="Google Shape;6331;p16"/>
            <p:cNvSpPr/>
            <p:nvPr/>
          </p:nvSpPr>
          <p:spPr>
            <a:xfrm>
              <a:off x="5739475" y="3876275"/>
              <a:ext cx="98125" cy="172175"/>
            </a:xfrm>
            <a:custGeom>
              <a:avLst/>
              <a:gdLst/>
              <a:ahLst/>
              <a:cxnLst/>
              <a:rect l="l" t="t" r="r" b="b"/>
              <a:pathLst>
                <a:path w="3925" h="6887" extrusionOk="0">
                  <a:moveTo>
                    <a:pt x="1" y="1"/>
                  </a:moveTo>
                  <a:lnTo>
                    <a:pt x="1" y="1"/>
                  </a:lnTo>
                  <a:cubicBezTo>
                    <a:pt x="1588" y="1863"/>
                    <a:pt x="2550" y="3950"/>
                    <a:pt x="3625" y="6211"/>
                  </a:cubicBezTo>
                  <a:cubicBezTo>
                    <a:pt x="3725" y="6424"/>
                    <a:pt x="3837" y="6686"/>
                    <a:pt x="3925" y="6886"/>
                  </a:cubicBezTo>
                  <a:cubicBezTo>
                    <a:pt x="3875" y="6699"/>
                    <a:pt x="3825" y="6511"/>
                    <a:pt x="3775" y="6311"/>
                  </a:cubicBezTo>
                  <a:cubicBezTo>
                    <a:pt x="3462" y="5112"/>
                    <a:pt x="3062" y="3912"/>
                    <a:pt x="2463" y="2825"/>
                  </a:cubicBezTo>
                  <a:cubicBezTo>
                    <a:pt x="1813" y="1738"/>
                    <a:pt x="926" y="8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2" name="Google Shape;6332;p16"/>
            <p:cNvSpPr/>
            <p:nvPr/>
          </p:nvSpPr>
          <p:spPr>
            <a:xfrm>
              <a:off x="5805725" y="4027175"/>
              <a:ext cx="21250" cy="91575"/>
            </a:xfrm>
            <a:custGeom>
              <a:avLst/>
              <a:gdLst/>
              <a:ahLst/>
              <a:cxnLst/>
              <a:rect l="l" t="t" r="r" b="b"/>
              <a:pathLst>
                <a:path w="850" h="3663" extrusionOk="0">
                  <a:moveTo>
                    <a:pt x="0" y="1"/>
                  </a:moveTo>
                  <a:lnTo>
                    <a:pt x="0" y="1"/>
                  </a:lnTo>
                  <a:cubicBezTo>
                    <a:pt x="225" y="1250"/>
                    <a:pt x="337" y="2300"/>
                    <a:pt x="425" y="3575"/>
                  </a:cubicBezTo>
                  <a:cubicBezTo>
                    <a:pt x="456" y="3569"/>
                    <a:pt x="487" y="3566"/>
                    <a:pt x="518" y="3566"/>
                  </a:cubicBezTo>
                  <a:cubicBezTo>
                    <a:pt x="562" y="3566"/>
                    <a:pt x="606" y="3572"/>
                    <a:pt x="650" y="3587"/>
                  </a:cubicBezTo>
                  <a:lnTo>
                    <a:pt x="687" y="3587"/>
                  </a:lnTo>
                  <a:cubicBezTo>
                    <a:pt x="737" y="3612"/>
                    <a:pt x="800" y="3637"/>
                    <a:pt x="850" y="3662"/>
                  </a:cubicBezTo>
                  <a:cubicBezTo>
                    <a:pt x="825" y="2400"/>
                    <a:pt x="387" y="11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3" name="Google Shape;6333;p16"/>
            <p:cNvSpPr/>
            <p:nvPr/>
          </p:nvSpPr>
          <p:spPr>
            <a:xfrm>
              <a:off x="5632625" y="3968750"/>
              <a:ext cx="17225" cy="50650"/>
            </a:xfrm>
            <a:custGeom>
              <a:avLst/>
              <a:gdLst/>
              <a:ahLst/>
              <a:cxnLst/>
              <a:rect l="l" t="t" r="r" b="b"/>
              <a:pathLst>
                <a:path w="689" h="2026" extrusionOk="0">
                  <a:moveTo>
                    <a:pt x="176" y="1"/>
                  </a:moveTo>
                  <a:lnTo>
                    <a:pt x="176" y="1"/>
                  </a:lnTo>
                  <a:cubicBezTo>
                    <a:pt x="1" y="650"/>
                    <a:pt x="38" y="1388"/>
                    <a:pt x="538" y="1888"/>
                  </a:cubicBezTo>
                  <a:cubicBezTo>
                    <a:pt x="588" y="1938"/>
                    <a:pt x="651" y="1988"/>
                    <a:pt x="688" y="2025"/>
                  </a:cubicBezTo>
                  <a:cubicBezTo>
                    <a:pt x="638" y="1938"/>
                    <a:pt x="588" y="1863"/>
                    <a:pt x="538" y="1775"/>
                  </a:cubicBezTo>
                  <a:cubicBezTo>
                    <a:pt x="238" y="1250"/>
                    <a:pt x="151" y="675"/>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4" name="Google Shape;6334;p16"/>
            <p:cNvSpPr/>
            <p:nvPr/>
          </p:nvSpPr>
          <p:spPr>
            <a:xfrm>
              <a:off x="5632000" y="3982800"/>
              <a:ext cx="8475" cy="33150"/>
            </a:xfrm>
            <a:custGeom>
              <a:avLst/>
              <a:gdLst/>
              <a:ahLst/>
              <a:cxnLst/>
              <a:rect l="l" t="t" r="r" b="b"/>
              <a:pathLst>
                <a:path w="339" h="1326" extrusionOk="0">
                  <a:moveTo>
                    <a:pt x="38" y="1"/>
                  </a:moveTo>
                  <a:cubicBezTo>
                    <a:pt x="1" y="463"/>
                    <a:pt x="76" y="976"/>
                    <a:pt x="338" y="1326"/>
                  </a:cubicBezTo>
                  <a:cubicBezTo>
                    <a:pt x="201" y="901"/>
                    <a:pt x="126" y="45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5" name="Google Shape;6335;p16"/>
            <p:cNvSpPr/>
            <p:nvPr/>
          </p:nvSpPr>
          <p:spPr>
            <a:xfrm>
              <a:off x="5632325" y="4002800"/>
              <a:ext cx="2825" cy="10650"/>
            </a:xfrm>
            <a:custGeom>
              <a:avLst/>
              <a:gdLst/>
              <a:ahLst/>
              <a:cxnLst/>
              <a:rect l="l" t="t" r="r" b="b"/>
              <a:pathLst>
                <a:path w="113" h="426" extrusionOk="0">
                  <a:moveTo>
                    <a:pt x="0" y="1"/>
                  </a:moveTo>
                  <a:lnTo>
                    <a:pt x="0" y="1"/>
                  </a:lnTo>
                  <a:cubicBezTo>
                    <a:pt x="13" y="138"/>
                    <a:pt x="50" y="301"/>
                    <a:pt x="113" y="426"/>
                  </a:cubicBezTo>
                  <a:cubicBezTo>
                    <a:pt x="75" y="276"/>
                    <a:pt x="50" y="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6" name="Google Shape;6336;p16"/>
            <p:cNvSpPr/>
            <p:nvPr/>
          </p:nvSpPr>
          <p:spPr>
            <a:xfrm>
              <a:off x="5630750" y="3897825"/>
              <a:ext cx="6275" cy="40325"/>
            </a:xfrm>
            <a:custGeom>
              <a:avLst/>
              <a:gdLst/>
              <a:ahLst/>
              <a:cxnLst/>
              <a:rect l="l" t="t" r="r" b="b"/>
              <a:pathLst>
                <a:path w="251" h="1613" extrusionOk="0">
                  <a:moveTo>
                    <a:pt x="76" y="1"/>
                  </a:moveTo>
                  <a:cubicBezTo>
                    <a:pt x="26" y="313"/>
                    <a:pt x="1" y="638"/>
                    <a:pt x="76" y="951"/>
                  </a:cubicBezTo>
                  <a:cubicBezTo>
                    <a:pt x="126" y="1176"/>
                    <a:pt x="188" y="1401"/>
                    <a:pt x="251" y="1613"/>
                  </a:cubicBezTo>
                  <a:cubicBezTo>
                    <a:pt x="251" y="1600"/>
                    <a:pt x="251" y="1575"/>
                    <a:pt x="251" y="1563"/>
                  </a:cubicBezTo>
                  <a:cubicBezTo>
                    <a:pt x="251" y="938"/>
                    <a:pt x="126" y="60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7" name="Google Shape;6337;p16"/>
            <p:cNvSpPr/>
            <p:nvPr/>
          </p:nvSpPr>
          <p:spPr>
            <a:xfrm>
              <a:off x="5629200" y="3906275"/>
              <a:ext cx="3450" cy="23450"/>
            </a:xfrm>
            <a:custGeom>
              <a:avLst/>
              <a:gdLst/>
              <a:ahLst/>
              <a:cxnLst/>
              <a:rect l="l" t="t" r="r" b="b"/>
              <a:pathLst>
                <a:path w="138" h="938" extrusionOk="0">
                  <a:moveTo>
                    <a:pt x="13" y="0"/>
                  </a:moveTo>
                  <a:lnTo>
                    <a:pt x="13" y="0"/>
                  </a:lnTo>
                  <a:cubicBezTo>
                    <a:pt x="0" y="300"/>
                    <a:pt x="38" y="675"/>
                    <a:pt x="125" y="938"/>
                  </a:cubicBezTo>
                  <a:cubicBezTo>
                    <a:pt x="138" y="613"/>
                    <a:pt x="88" y="313"/>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8" name="Google Shape;6338;p16"/>
            <p:cNvSpPr/>
            <p:nvPr/>
          </p:nvSpPr>
          <p:spPr>
            <a:xfrm>
              <a:off x="5627625" y="3913150"/>
              <a:ext cx="1900" cy="13775"/>
            </a:xfrm>
            <a:custGeom>
              <a:avLst/>
              <a:gdLst/>
              <a:ahLst/>
              <a:cxnLst/>
              <a:rect l="l" t="t" r="r" b="b"/>
              <a:pathLst>
                <a:path w="76" h="551" extrusionOk="0">
                  <a:moveTo>
                    <a:pt x="13" y="0"/>
                  </a:moveTo>
                  <a:lnTo>
                    <a:pt x="13" y="0"/>
                  </a:lnTo>
                  <a:cubicBezTo>
                    <a:pt x="1" y="188"/>
                    <a:pt x="26" y="388"/>
                    <a:pt x="76" y="550"/>
                  </a:cubicBezTo>
                  <a:cubicBezTo>
                    <a:pt x="76" y="350"/>
                    <a:pt x="51" y="188"/>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9" name="Google Shape;6339;p16"/>
            <p:cNvSpPr/>
            <p:nvPr/>
          </p:nvSpPr>
          <p:spPr>
            <a:xfrm>
              <a:off x="5771975" y="4005300"/>
              <a:ext cx="19075" cy="65025"/>
            </a:xfrm>
            <a:custGeom>
              <a:avLst/>
              <a:gdLst/>
              <a:ahLst/>
              <a:cxnLst/>
              <a:rect l="l" t="t" r="r" b="b"/>
              <a:pathLst>
                <a:path w="763" h="2601" extrusionOk="0">
                  <a:moveTo>
                    <a:pt x="0" y="1"/>
                  </a:moveTo>
                  <a:cubicBezTo>
                    <a:pt x="125" y="438"/>
                    <a:pt x="175" y="888"/>
                    <a:pt x="275" y="1338"/>
                  </a:cubicBezTo>
                  <a:cubicBezTo>
                    <a:pt x="375" y="1800"/>
                    <a:pt x="450" y="2100"/>
                    <a:pt x="425" y="2600"/>
                  </a:cubicBezTo>
                  <a:cubicBezTo>
                    <a:pt x="763" y="1725"/>
                    <a:pt x="363" y="8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0" name="Google Shape;6340;p16"/>
            <p:cNvSpPr/>
            <p:nvPr/>
          </p:nvSpPr>
          <p:spPr>
            <a:xfrm>
              <a:off x="5771350" y="4018750"/>
              <a:ext cx="8450" cy="40950"/>
            </a:xfrm>
            <a:custGeom>
              <a:avLst/>
              <a:gdLst/>
              <a:ahLst/>
              <a:cxnLst/>
              <a:rect l="l" t="t" r="r" b="b"/>
              <a:pathLst>
                <a:path w="338" h="1638" extrusionOk="0">
                  <a:moveTo>
                    <a:pt x="0" y="0"/>
                  </a:moveTo>
                  <a:lnTo>
                    <a:pt x="0" y="0"/>
                  </a:lnTo>
                  <a:cubicBezTo>
                    <a:pt x="75" y="537"/>
                    <a:pt x="175" y="1137"/>
                    <a:pt x="313" y="1637"/>
                  </a:cubicBezTo>
                  <a:cubicBezTo>
                    <a:pt x="338" y="1075"/>
                    <a:pt x="200" y="5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1" name="Google Shape;6341;p16"/>
            <p:cNvSpPr/>
            <p:nvPr/>
          </p:nvSpPr>
          <p:spPr>
            <a:xfrm>
              <a:off x="5769775" y="4032475"/>
              <a:ext cx="5350" cy="24400"/>
            </a:xfrm>
            <a:custGeom>
              <a:avLst/>
              <a:gdLst/>
              <a:ahLst/>
              <a:cxnLst/>
              <a:rect l="l" t="t" r="r" b="b"/>
              <a:pathLst>
                <a:path w="214" h="976" extrusionOk="0">
                  <a:moveTo>
                    <a:pt x="1" y="1"/>
                  </a:moveTo>
                  <a:lnTo>
                    <a:pt x="1" y="1"/>
                  </a:lnTo>
                  <a:cubicBezTo>
                    <a:pt x="63" y="313"/>
                    <a:pt x="113" y="688"/>
                    <a:pt x="213" y="976"/>
                  </a:cubicBezTo>
                  <a:cubicBezTo>
                    <a:pt x="213" y="638"/>
                    <a:pt x="151" y="3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2" name="Google Shape;6342;p16"/>
            <p:cNvSpPr/>
            <p:nvPr/>
          </p:nvSpPr>
          <p:spPr>
            <a:xfrm>
              <a:off x="5735725" y="3985625"/>
              <a:ext cx="12525" cy="65325"/>
            </a:xfrm>
            <a:custGeom>
              <a:avLst/>
              <a:gdLst/>
              <a:ahLst/>
              <a:cxnLst/>
              <a:rect l="l" t="t" r="r" b="b"/>
              <a:pathLst>
                <a:path w="501" h="2613" extrusionOk="0">
                  <a:moveTo>
                    <a:pt x="501" y="0"/>
                  </a:moveTo>
                  <a:cubicBezTo>
                    <a:pt x="288" y="138"/>
                    <a:pt x="213" y="413"/>
                    <a:pt x="151" y="638"/>
                  </a:cubicBezTo>
                  <a:cubicBezTo>
                    <a:pt x="1" y="1288"/>
                    <a:pt x="138" y="1950"/>
                    <a:pt x="338" y="2562"/>
                  </a:cubicBezTo>
                  <a:cubicBezTo>
                    <a:pt x="338" y="2587"/>
                    <a:pt x="351" y="2600"/>
                    <a:pt x="351" y="2612"/>
                  </a:cubicBezTo>
                  <a:cubicBezTo>
                    <a:pt x="351" y="2475"/>
                    <a:pt x="351" y="2337"/>
                    <a:pt x="338" y="2187"/>
                  </a:cubicBezTo>
                  <a:cubicBezTo>
                    <a:pt x="326" y="1712"/>
                    <a:pt x="326" y="1225"/>
                    <a:pt x="326" y="750"/>
                  </a:cubicBezTo>
                  <a:cubicBezTo>
                    <a:pt x="326" y="575"/>
                    <a:pt x="338" y="488"/>
                    <a:pt x="351" y="388"/>
                  </a:cubicBezTo>
                  <a:cubicBezTo>
                    <a:pt x="376" y="250"/>
                    <a:pt x="401" y="10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3" name="Google Shape;6343;p16"/>
            <p:cNvSpPr/>
            <p:nvPr/>
          </p:nvSpPr>
          <p:spPr>
            <a:xfrm>
              <a:off x="5744475" y="3995000"/>
              <a:ext cx="4400" cy="42825"/>
            </a:xfrm>
            <a:custGeom>
              <a:avLst/>
              <a:gdLst/>
              <a:ahLst/>
              <a:cxnLst/>
              <a:rect l="l" t="t" r="r" b="b"/>
              <a:pathLst>
                <a:path w="176" h="1713" extrusionOk="0">
                  <a:moveTo>
                    <a:pt x="113" y="0"/>
                  </a:moveTo>
                  <a:cubicBezTo>
                    <a:pt x="1" y="563"/>
                    <a:pt x="1" y="1163"/>
                    <a:pt x="138" y="1712"/>
                  </a:cubicBezTo>
                  <a:cubicBezTo>
                    <a:pt x="176" y="1150"/>
                    <a:pt x="151" y="575"/>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4" name="Google Shape;6344;p16"/>
            <p:cNvSpPr/>
            <p:nvPr/>
          </p:nvSpPr>
          <p:spPr>
            <a:xfrm>
              <a:off x="5749475" y="4005300"/>
              <a:ext cx="3150" cy="25950"/>
            </a:xfrm>
            <a:custGeom>
              <a:avLst/>
              <a:gdLst/>
              <a:ahLst/>
              <a:cxnLst/>
              <a:rect l="l" t="t" r="r" b="b"/>
              <a:pathLst>
                <a:path w="126" h="1038" extrusionOk="0">
                  <a:moveTo>
                    <a:pt x="63" y="1"/>
                  </a:moveTo>
                  <a:lnTo>
                    <a:pt x="63" y="1"/>
                  </a:lnTo>
                  <a:cubicBezTo>
                    <a:pt x="1" y="351"/>
                    <a:pt x="13" y="701"/>
                    <a:pt x="88" y="1038"/>
                  </a:cubicBezTo>
                  <a:cubicBezTo>
                    <a:pt x="126" y="688"/>
                    <a:pt x="101" y="35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5" name="Google Shape;6345;p16"/>
            <p:cNvSpPr/>
            <p:nvPr/>
          </p:nvSpPr>
          <p:spPr>
            <a:xfrm>
              <a:off x="5674175" y="4033100"/>
              <a:ext cx="41900" cy="31275"/>
            </a:xfrm>
            <a:custGeom>
              <a:avLst/>
              <a:gdLst/>
              <a:ahLst/>
              <a:cxnLst/>
              <a:rect l="l" t="t" r="r" b="b"/>
              <a:pathLst>
                <a:path w="1676" h="1251" extrusionOk="0">
                  <a:moveTo>
                    <a:pt x="1" y="1"/>
                  </a:moveTo>
                  <a:cubicBezTo>
                    <a:pt x="363" y="651"/>
                    <a:pt x="988" y="1026"/>
                    <a:pt x="1675" y="1251"/>
                  </a:cubicBezTo>
                  <a:cubicBezTo>
                    <a:pt x="1026" y="776"/>
                    <a:pt x="513" y="4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6" name="Google Shape;6346;p16"/>
            <p:cNvSpPr/>
            <p:nvPr/>
          </p:nvSpPr>
          <p:spPr>
            <a:xfrm>
              <a:off x="5673200" y="4024650"/>
              <a:ext cx="37250" cy="29100"/>
            </a:xfrm>
            <a:custGeom>
              <a:avLst/>
              <a:gdLst/>
              <a:ahLst/>
              <a:cxnLst/>
              <a:rect l="l" t="t" r="r" b="b"/>
              <a:pathLst>
                <a:path w="1490" h="1164" extrusionOk="0">
                  <a:moveTo>
                    <a:pt x="7" y="1"/>
                  </a:moveTo>
                  <a:cubicBezTo>
                    <a:pt x="0" y="1"/>
                    <a:pt x="29" y="32"/>
                    <a:pt x="52" y="64"/>
                  </a:cubicBezTo>
                  <a:cubicBezTo>
                    <a:pt x="402" y="576"/>
                    <a:pt x="902" y="976"/>
                    <a:pt x="1490" y="1164"/>
                  </a:cubicBezTo>
                  <a:cubicBezTo>
                    <a:pt x="965" y="789"/>
                    <a:pt x="540" y="401"/>
                    <a:pt x="65" y="39"/>
                  </a:cubicBezTo>
                  <a:cubicBezTo>
                    <a:pt x="28" y="11"/>
                    <a:pt x="12" y="1"/>
                    <a:pt x="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7" name="Google Shape;6347;p16"/>
            <p:cNvSpPr/>
            <p:nvPr/>
          </p:nvSpPr>
          <p:spPr>
            <a:xfrm>
              <a:off x="5681675" y="4024375"/>
              <a:ext cx="14100" cy="12825"/>
            </a:xfrm>
            <a:custGeom>
              <a:avLst/>
              <a:gdLst/>
              <a:ahLst/>
              <a:cxnLst/>
              <a:rect l="l" t="t" r="r" b="b"/>
              <a:pathLst>
                <a:path w="564" h="513" extrusionOk="0">
                  <a:moveTo>
                    <a:pt x="1" y="0"/>
                  </a:moveTo>
                  <a:cubicBezTo>
                    <a:pt x="138" y="212"/>
                    <a:pt x="313" y="412"/>
                    <a:pt x="563" y="512"/>
                  </a:cubicBezTo>
                  <a:cubicBezTo>
                    <a:pt x="376" y="337"/>
                    <a:pt x="201" y="1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8" name="Google Shape;6348;p16"/>
            <p:cNvSpPr/>
            <p:nvPr/>
          </p:nvSpPr>
          <p:spPr>
            <a:xfrm>
              <a:off x="5697625" y="4089975"/>
              <a:ext cx="30625" cy="25650"/>
            </a:xfrm>
            <a:custGeom>
              <a:avLst/>
              <a:gdLst/>
              <a:ahLst/>
              <a:cxnLst/>
              <a:rect l="l" t="t" r="r" b="b"/>
              <a:pathLst>
                <a:path w="1225" h="1026" extrusionOk="0">
                  <a:moveTo>
                    <a:pt x="0" y="0"/>
                  </a:moveTo>
                  <a:lnTo>
                    <a:pt x="0" y="0"/>
                  </a:lnTo>
                  <a:cubicBezTo>
                    <a:pt x="325" y="425"/>
                    <a:pt x="750" y="775"/>
                    <a:pt x="1225" y="1025"/>
                  </a:cubicBezTo>
                  <a:cubicBezTo>
                    <a:pt x="875" y="663"/>
                    <a:pt x="375" y="2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9" name="Google Shape;6349;p16"/>
            <p:cNvSpPr/>
            <p:nvPr/>
          </p:nvSpPr>
          <p:spPr>
            <a:xfrm>
              <a:off x="5710750" y="4094975"/>
              <a:ext cx="15000" cy="12200"/>
            </a:xfrm>
            <a:custGeom>
              <a:avLst/>
              <a:gdLst/>
              <a:ahLst/>
              <a:cxnLst/>
              <a:rect l="l" t="t" r="r" b="b"/>
              <a:pathLst>
                <a:path w="600" h="488" extrusionOk="0">
                  <a:moveTo>
                    <a:pt x="0" y="0"/>
                  </a:moveTo>
                  <a:lnTo>
                    <a:pt x="0" y="0"/>
                  </a:lnTo>
                  <a:cubicBezTo>
                    <a:pt x="163" y="200"/>
                    <a:pt x="362" y="375"/>
                    <a:pt x="600" y="488"/>
                  </a:cubicBezTo>
                  <a:cubicBezTo>
                    <a:pt x="425" y="300"/>
                    <a:pt x="212" y="1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0" name="Google Shape;6350;p16"/>
            <p:cNvSpPr/>
            <p:nvPr/>
          </p:nvSpPr>
          <p:spPr>
            <a:xfrm>
              <a:off x="5719475" y="4094650"/>
              <a:ext cx="6900" cy="6275"/>
            </a:xfrm>
            <a:custGeom>
              <a:avLst/>
              <a:gdLst/>
              <a:ahLst/>
              <a:cxnLst/>
              <a:rect l="l" t="t" r="r" b="b"/>
              <a:pathLst>
                <a:path w="276" h="251" extrusionOk="0">
                  <a:moveTo>
                    <a:pt x="1" y="1"/>
                  </a:moveTo>
                  <a:lnTo>
                    <a:pt x="1" y="1"/>
                  </a:lnTo>
                  <a:cubicBezTo>
                    <a:pt x="88" y="101"/>
                    <a:pt x="176" y="176"/>
                    <a:pt x="276" y="251"/>
                  </a:cubicBezTo>
                  <a:cubicBezTo>
                    <a:pt x="213" y="151"/>
                    <a:pt x="113" y="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1" name="Google Shape;6351;p16"/>
            <p:cNvSpPr/>
            <p:nvPr/>
          </p:nvSpPr>
          <p:spPr>
            <a:xfrm>
              <a:off x="5698875" y="4109650"/>
              <a:ext cx="32825" cy="28450"/>
            </a:xfrm>
            <a:custGeom>
              <a:avLst/>
              <a:gdLst/>
              <a:ahLst/>
              <a:cxnLst/>
              <a:rect l="l" t="t" r="r" b="b"/>
              <a:pathLst>
                <a:path w="1313" h="1138" extrusionOk="0">
                  <a:moveTo>
                    <a:pt x="0" y="1"/>
                  </a:moveTo>
                  <a:lnTo>
                    <a:pt x="0" y="1"/>
                  </a:lnTo>
                  <a:cubicBezTo>
                    <a:pt x="413" y="476"/>
                    <a:pt x="825" y="800"/>
                    <a:pt x="1312" y="1138"/>
                  </a:cubicBezTo>
                  <a:cubicBezTo>
                    <a:pt x="950" y="675"/>
                    <a:pt x="513"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2" name="Google Shape;6352;p16"/>
            <p:cNvSpPr/>
            <p:nvPr/>
          </p:nvSpPr>
          <p:spPr>
            <a:xfrm>
              <a:off x="5706675" y="4120900"/>
              <a:ext cx="16275" cy="15325"/>
            </a:xfrm>
            <a:custGeom>
              <a:avLst/>
              <a:gdLst/>
              <a:ahLst/>
              <a:cxnLst/>
              <a:rect l="l" t="t" r="r" b="b"/>
              <a:pathLst>
                <a:path w="651" h="613" extrusionOk="0">
                  <a:moveTo>
                    <a:pt x="1" y="1"/>
                  </a:moveTo>
                  <a:lnTo>
                    <a:pt x="1" y="1"/>
                  </a:lnTo>
                  <a:cubicBezTo>
                    <a:pt x="188" y="250"/>
                    <a:pt x="413" y="450"/>
                    <a:pt x="650" y="613"/>
                  </a:cubicBezTo>
                  <a:cubicBezTo>
                    <a:pt x="488" y="375"/>
                    <a:pt x="226" y="1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3" name="Google Shape;6353;p16"/>
            <p:cNvSpPr/>
            <p:nvPr/>
          </p:nvSpPr>
          <p:spPr>
            <a:xfrm>
              <a:off x="5711375" y="4133075"/>
              <a:ext cx="5950" cy="5975"/>
            </a:xfrm>
            <a:custGeom>
              <a:avLst/>
              <a:gdLst/>
              <a:ahLst/>
              <a:cxnLst/>
              <a:rect l="l" t="t" r="r" b="b"/>
              <a:pathLst>
                <a:path w="238" h="239" extrusionOk="0">
                  <a:moveTo>
                    <a:pt x="0" y="1"/>
                  </a:moveTo>
                  <a:lnTo>
                    <a:pt x="0" y="1"/>
                  </a:lnTo>
                  <a:cubicBezTo>
                    <a:pt x="63" y="88"/>
                    <a:pt x="138" y="176"/>
                    <a:pt x="237" y="238"/>
                  </a:cubicBezTo>
                  <a:cubicBezTo>
                    <a:pt x="163" y="151"/>
                    <a:pt x="88"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4" name="Google Shape;6354;p16"/>
            <p:cNvSpPr/>
            <p:nvPr/>
          </p:nvSpPr>
          <p:spPr>
            <a:xfrm>
              <a:off x="5656700" y="4107150"/>
              <a:ext cx="30625" cy="36575"/>
            </a:xfrm>
            <a:custGeom>
              <a:avLst/>
              <a:gdLst/>
              <a:ahLst/>
              <a:cxnLst/>
              <a:rect l="l" t="t" r="r" b="b"/>
              <a:pathLst>
                <a:path w="1225" h="1463" extrusionOk="0">
                  <a:moveTo>
                    <a:pt x="0" y="1"/>
                  </a:moveTo>
                  <a:lnTo>
                    <a:pt x="0" y="1"/>
                  </a:lnTo>
                  <a:cubicBezTo>
                    <a:pt x="200" y="351"/>
                    <a:pt x="388" y="725"/>
                    <a:pt x="662" y="1025"/>
                  </a:cubicBezTo>
                  <a:cubicBezTo>
                    <a:pt x="819" y="1182"/>
                    <a:pt x="1021" y="1338"/>
                    <a:pt x="1204" y="1450"/>
                  </a:cubicBezTo>
                  <a:lnTo>
                    <a:pt x="1204" y="1450"/>
                  </a:lnTo>
                  <a:cubicBezTo>
                    <a:pt x="1201" y="1446"/>
                    <a:pt x="1200" y="1442"/>
                    <a:pt x="1200" y="1438"/>
                  </a:cubicBezTo>
                  <a:cubicBezTo>
                    <a:pt x="737" y="938"/>
                    <a:pt x="525" y="538"/>
                    <a:pt x="0" y="1"/>
                  </a:cubicBezTo>
                  <a:close/>
                  <a:moveTo>
                    <a:pt x="1204" y="1450"/>
                  </a:moveTo>
                  <a:cubicBezTo>
                    <a:pt x="1208" y="1457"/>
                    <a:pt x="1216" y="1463"/>
                    <a:pt x="1225" y="1463"/>
                  </a:cubicBezTo>
                  <a:cubicBezTo>
                    <a:pt x="1218" y="1459"/>
                    <a:pt x="1211" y="1454"/>
                    <a:pt x="1204" y="14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5" name="Google Shape;6355;p16"/>
            <p:cNvSpPr/>
            <p:nvPr/>
          </p:nvSpPr>
          <p:spPr>
            <a:xfrm>
              <a:off x="5681675" y="4119975"/>
              <a:ext cx="21275" cy="30700"/>
            </a:xfrm>
            <a:custGeom>
              <a:avLst/>
              <a:gdLst/>
              <a:ahLst/>
              <a:cxnLst/>
              <a:rect l="l" t="t" r="r" b="b"/>
              <a:pathLst>
                <a:path w="851" h="1228" extrusionOk="0">
                  <a:moveTo>
                    <a:pt x="1" y="0"/>
                  </a:moveTo>
                  <a:cubicBezTo>
                    <a:pt x="76" y="425"/>
                    <a:pt x="201" y="912"/>
                    <a:pt x="588" y="1175"/>
                  </a:cubicBezTo>
                  <a:cubicBezTo>
                    <a:pt x="650" y="1206"/>
                    <a:pt x="729" y="1228"/>
                    <a:pt x="803" y="1228"/>
                  </a:cubicBezTo>
                  <a:cubicBezTo>
                    <a:pt x="819" y="1228"/>
                    <a:pt x="835" y="1227"/>
                    <a:pt x="851" y="1225"/>
                  </a:cubicBezTo>
                  <a:lnTo>
                    <a:pt x="801" y="1225"/>
                  </a:lnTo>
                  <a:cubicBezTo>
                    <a:pt x="688" y="1200"/>
                    <a:pt x="601" y="1112"/>
                    <a:pt x="538" y="1037"/>
                  </a:cubicBezTo>
                  <a:cubicBezTo>
                    <a:pt x="326" y="725"/>
                    <a:pt x="138"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6" name="Google Shape;6356;p16"/>
            <p:cNvSpPr/>
            <p:nvPr/>
          </p:nvSpPr>
          <p:spPr>
            <a:xfrm>
              <a:off x="5748225" y="4112475"/>
              <a:ext cx="32200" cy="30625"/>
            </a:xfrm>
            <a:custGeom>
              <a:avLst/>
              <a:gdLst/>
              <a:ahLst/>
              <a:cxnLst/>
              <a:rect l="l" t="t" r="r" b="b"/>
              <a:pathLst>
                <a:path w="1288" h="1225" extrusionOk="0">
                  <a:moveTo>
                    <a:pt x="1" y="0"/>
                  </a:moveTo>
                  <a:cubicBezTo>
                    <a:pt x="113" y="300"/>
                    <a:pt x="276" y="587"/>
                    <a:pt x="501" y="825"/>
                  </a:cubicBezTo>
                  <a:cubicBezTo>
                    <a:pt x="700" y="1025"/>
                    <a:pt x="1063" y="1212"/>
                    <a:pt x="1288" y="1225"/>
                  </a:cubicBezTo>
                  <a:cubicBezTo>
                    <a:pt x="775" y="950"/>
                    <a:pt x="388" y="5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7" name="Google Shape;6357;p16"/>
            <p:cNvSpPr/>
            <p:nvPr/>
          </p:nvSpPr>
          <p:spPr>
            <a:xfrm>
              <a:off x="5746350" y="4119025"/>
              <a:ext cx="14725" cy="16275"/>
            </a:xfrm>
            <a:custGeom>
              <a:avLst/>
              <a:gdLst/>
              <a:ahLst/>
              <a:cxnLst/>
              <a:rect l="l" t="t" r="r" b="b"/>
              <a:pathLst>
                <a:path w="589" h="651" extrusionOk="0">
                  <a:moveTo>
                    <a:pt x="1" y="1"/>
                  </a:moveTo>
                  <a:cubicBezTo>
                    <a:pt x="101" y="275"/>
                    <a:pt x="326" y="563"/>
                    <a:pt x="588" y="650"/>
                  </a:cubicBezTo>
                  <a:cubicBezTo>
                    <a:pt x="363" y="463"/>
                    <a:pt x="176"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8" name="Google Shape;6358;p16"/>
            <p:cNvSpPr/>
            <p:nvPr/>
          </p:nvSpPr>
          <p:spPr>
            <a:xfrm>
              <a:off x="5761350" y="4105275"/>
              <a:ext cx="27525" cy="31575"/>
            </a:xfrm>
            <a:custGeom>
              <a:avLst/>
              <a:gdLst/>
              <a:ahLst/>
              <a:cxnLst/>
              <a:rect l="l" t="t" r="r" b="b"/>
              <a:pathLst>
                <a:path w="1101" h="1263" extrusionOk="0">
                  <a:moveTo>
                    <a:pt x="1" y="1"/>
                  </a:moveTo>
                  <a:lnTo>
                    <a:pt x="1" y="1"/>
                  </a:lnTo>
                  <a:cubicBezTo>
                    <a:pt x="188" y="513"/>
                    <a:pt x="650" y="1113"/>
                    <a:pt x="1100" y="1263"/>
                  </a:cubicBezTo>
                  <a:cubicBezTo>
                    <a:pt x="700" y="875"/>
                    <a:pt x="350" y="4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9" name="Google Shape;6359;p16"/>
            <p:cNvSpPr/>
            <p:nvPr/>
          </p:nvSpPr>
          <p:spPr>
            <a:xfrm>
              <a:off x="5782275" y="4125275"/>
              <a:ext cx="9725" cy="8150"/>
            </a:xfrm>
            <a:custGeom>
              <a:avLst/>
              <a:gdLst/>
              <a:ahLst/>
              <a:cxnLst/>
              <a:rect l="l" t="t" r="r" b="b"/>
              <a:pathLst>
                <a:path w="389" h="326" extrusionOk="0">
                  <a:moveTo>
                    <a:pt x="1" y="0"/>
                  </a:moveTo>
                  <a:cubicBezTo>
                    <a:pt x="88" y="138"/>
                    <a:pt x="251" y="288"/>
                    <a:pt x="388" y="325"/>
                  </a:cubicBezTo>
                  <a:cubicBezTo>
                    <a:pt x="251" y="213"/>
                    <a:pt x="138"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0" name="Google Shape;6360;p16"/>
            <p:cNvSpPr/>
            <p:nvPr/>
          </p:nvSpPr>
          <p:spPr>
            <a:xfrm>
              <a:off x="5796025" y="4082775"/>
              <a:ext cx="6900" cy="29400"/>
            </a:xfrm>
            <a:custGeom>
              <a:avLst/>
              <a:gdLst/>
              <a:ahLst/>
              <a:cxnLst/>
              <a:rect l="l" t="t" r="r" b="b"/>
              <a:pathLst>
                <a:path w="276" h="1176" extrusionOk="0">
                  <a:moveTo>
                    <a:pt x="1" y="1"/>
                  </a:moveTo>
                  <a:cubicBezTo>
                    <a:pt x="26" y="263"/>
                    <a:pt x="51" y="538"/>
                    <a:pt x="76" y="813"/>
                  </a:cubicBezTo>
                  <a:cubicBezTo>
                    <a:pt x="76" y="926"/>
                    <a:pt x="126" y="1063"/>
                    <a:pt x="63" y="1176"/>
                  </a:cubicBezTo>
                  <a:cubicBezTo>
                    <a:pt x="276" y="838"/>
                    <a:pt x="126" y="2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1" name="Google Shape;6361;p16"/>
            <p:cNvSpPr/>
            <p:nvPr/>
          </p:nvSpPr>
          <p:spPr>
            <a:xfrm>
              <a:off x="5792275" y="4087150"/>
              <a:ext cx="4100" cy="23775"/>
            </a:xfrm>
            <a:custGeom>
              <a:avLst/>
              <a:gdLst/>
              <a:ahLst/>
              <a:cxnLst/>
              <a:rect l="l" t="t" r="r" b="b"/>
              <a:pathLst>
                <a:path w="164" h="951" extrusionOk="0">
                  <a:moveTo>
                    <a:pt x="88" y="1"/>
                  </a:moveTo>
                  <a:lnTo>
                    <a:pt x="88" y="1"/>
                  </a:lnTo>
                  <a:cubicBezTo>
                    <a:pt x="51" y="313"/>
                    <a:pt x="51" y="638"/>
                    <a:pt x="1" y="951"/>
                  </a:cubicBezTo>
                  <a:cubicBezTo>
                    <a:pt x="151" y="676"/>
                    <a:pt x="163" y="25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2" name="Google Shape;6362;p16"/>
            <p:cNvSpPr/>
            <p:nvPr/>
          </p:nvSpPr>
          <p:spPr>
            <a:xfrm>
              <a:off x="5786975" y="4106525"/>
              <a:ext cx="325" cy="1275"/>
            </a:xfrm>
            <a:custGeom>
              <a:avLst/>
              <a:gdLst/>
              <a:ahLst/>
              <a:cxnLst/>
              <a:rect l="l" t="t" r="r" b="b"/>
              <a:pathLst>
                <a:path w="13" h="51" extrusionOk="0">
                  <a:moveTo>
                    <a:pt x="13" y="1"/>
                  </a:moveTo>
                  <a:cubicBezTo>
                    <a:pt x="0" y="13"/>
                    <a:pt x="0" y="26"/>
                    <a:pt x="0" y="51"/>
                  </a:cubicBezTo>
                  <a:cubicBezTo>
                    <a:pt x="0" y="38"/>
                    <a:pt x="13" y="13"/>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3" name="Google Shape;6363;p16"/>
            <p:cNvSpPr/>
            <p:nvPr/>
          </p:nvSpPr>
          <p:spPr>
            <a:xfrm>
              <a:off x="5749175" y="4089225"/>
              <a:ext cx="20950" cy="7325"/>
            </a:xfrm>
            <a:custGeom>
              <a:avLst/>
              <a:gdLst/>
              <a:ahLst/>
              <a:cxnLst/>
              <a:rect l="l" t="t" r="r" b="b"/>
              <a:pathLst>
                <a:path w="838" h="293" extrusionOk="0">
                  <a:moveTo>
                    <a:pt x="513" y="1"/>
                  </a:moveTo>
                  <a:cubicBezTo>
                    <a:pt x="397" y="1"/>
                    <a:pt x="284" y="28"/>
                    <a:pt x="188" y="93"/>
                  </a:cubicBezTo>
                  <a:cubicBezTo>
                    <a:pt x="113" y="143"/>
                    <a:pt x="13" y="193"/>
                    <a:pt x="0" y="293"/>
                  </a:cubicBezTo>
                  <a:cubicBezTo>
                    <a:pt x="50" y="205"/>
                    <a:pt x="163" y="180"/>
                    <a:pt x="263" y="143"/>
                  </a:cubicBezTo>
                  <a:cubicBezTo>
                    <a:pt x="450" y="68"/>
                    <a:pt x="637" y="68"/>
                    <a:pt x="837" y="68"/>
                  </a:cubicBezTo>
                  <a:cubicBezTo>
                    <a:pt x="734" y="25"/>
                    <a:pt x="622" y="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4" name="Google Shape;6364;p16"/>
            <p:cNvSpPr/>
            <p:nvPr/>
          </p:nvSpPr>
          <p:spPr>
            <a:xfrm>
              <a:off x="5749175" y="4085825"/>
              <a:ext cx="13450" cy="2600"/>
            </a:xfrm>
            <a:custGeom>
              <a:avLst/>
              <a:gdLst/>
              <a:ahLst/>
              <a:cxnLst/>
              <a:rect l="l" t="t" r="r" b="b"/>
              <a:pathLst>
                <a:path w="538" h="104" extrusionOk="0">
                  <a:moveTo>
                    <a:pt x="308" y="0"/>
                  </a:moveTo>
                  <a:cubicBezTo>
                    <a:pt x="197" y="0"/>
                    <a:pt x="88" y="31"/>
                    <a:pt x="0" y="104"/>
                  </a:cubicBezTo>
                  <a:cubicBezTo>
                    <a:pt x="188" y="41"/>
                    <a:pt x="338" y="54"/>
                    <a:pt x="538" y="41"/>
                  </a:cubicBezTo>
                  <a:cubicBezTo>
                    <a:pt x="465" y="15"/>
                    <a:pt x="386" y="0"/>
                    <a:pt x="3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5" name="Google Shape;6365;p16"/>
            <p:cNvSpPr/>
            <p:nvPr/>
          </p:nvSpPr>
          <p:spPr>
            <a:xfrm>
              <a:off x="5747925" y="4083725"/>
              <a:ext cx="5025" cy="475"/>
            </a:xfrm>
            <a:custGeom>
              <a:avLst/>
              <a:gdLst/>
              <a:ahLst/>
              <a:cxnLst/>
              <a:rect l="l" t="t" r="r" b="b"/>
              <a:pathLst>
                <a:path w="201" h="19" extrusionOk="0">
                  <a:moveTo>
                    <a:pt x="200" y="0"/>
                  </a:moveTo>
                  <a:cubicBezTo>
                    <a:pt x="138" y="0"/>
                    <a:pt x="63" y="0"/>
                    <a:pt x="0" y="13"/>
                  </a:cubicBezTo>
                  <a:cubicBezTo>
                    <a:pt x="18" y="17"/>
                    <a:pt x="39" y="18"/>
                    <a:pt x="60" y="18"/>
                  </a:cubicBezTo>
                  <a:cubicBezTo>
                    <a:pt x="111" y="18"/>
                    <a:pt x="165" y="9"/>
                    <a:pt x="2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6" name="Google Shape;6366;p16"/>
            <p:cNvSpPr/>
            <p:nvPr/>
          </p:nvSpPr>
          <p:spPr>
            <a:xfrm>
              <a:off x="5671050" y="4004050"/>
              <a:ext cx="26600" cy="14725"/>
            </a:xfrm>
            <a:custGeom>
              <a:avLst/>
              <a:gdLst/>
              <a:ahLst/>
              <a:cxnLst/>
              <a:rect l="l" t="t" r="r" b="b"/>
              <a:pathLst>
                <a:path w="1064" h="589" extrusionOk="0">
                  <a:moveTo>
                    <a:pt x="1" y="1"/>
                  </a:moveTo>
                  <a:cubicBezTo>
                    <a:pt x="376" y="126"/>
                    <a:pt x="751" y="326"/>
                    <a:pt x="1063" y="588"/>
                  </a:cubicBezTo>
                  <a:cubicBezTo>
                    <a:pt x="838" y="213"/>
                    <a:pt x="43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7" name="Google Shape;6367;p16"/>
            <p:cNvSpPr/>
            <p:nvPr/>
          </p:nvSpPr>
          <p:spPr>
            <a:xfrm>
              <a:off x="5677000" y="4010300"/>
              <a:ext cx="21275" cy="17525"/>
            </a:xfrm>
            <a:custGeom>
              <a:avLst/>
              <a:gdLst/>
              <a:ahLst/>
              <a:cxnLst/>
              <a:rect l="l" t="t" r="r" b="b"/>
              <a:pathLst>
                <a:path w="851" h="701" extrusionOk="0">
                  <a:moveTo>
                    <a:pt x="0" y="1"/>
                  </a:moveTo>
                  <a:cubicBezTo>
                    <a:pt x="288" y="213"/>
                    <a:pt x="563" y="488"/>
                    <a:pt x="850" y="701"/>
                  </a:cubicBezTo>
                  <a:cubicBezTo>
                    <a:pt x="650" y="388"/>
                    <a:pt x="363"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8" name="Google Shape;6368;p16"/>
            <p:cNvSpPr/>
            <p:nvPr/>
          </p:nvSpPr>
          <p:spPr>
            <a:xfrm>
              <a:off x="5722300" y="3995300"/>
              <a:ext cx="5950" cy="41900"/>
            </a:xfrm>
            <a:custGeom>
              <a:avLst/>
              <a:gdLst/>
              <a:ahLst/>
              <a:cxnLst/>
              <a:rect l="l" t="t" r="r" b="b"/>
              <a:pathLst>
                <a:path w="238" h="1676" extrusionOk="0">
                  <a:moveTo>
                    <a:pt x="75" y="1"/>
                  </a:moveTo>
                  <a:lnTo>
                    <a:pt x="75" y="1"/>
                  </a:lnTo>
                  <a:cubicBezTo>
                    <a:pt x="0" y="563"/>
                    <a:pt x="50" y="1138"/>
                    <a:pt x="238" y="1675"/>
                  </a:cubicBezTo>
                  <a:cubicBezTo>
                    <a:pt x="238" y="1113"/>
                    <a:pt x="188" y="55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9" name="Google Shape;6369;p16"/>
            <p:cNvSpPr/>
            <p:nvPr/>
          </p:nvSpPr>
          <p:spPr>
            <a:xfrm>
              <a:off x="5717300" y="3996875"/>
              <a:ext cx="3450" cy="26575"/>
            </a:xfrm>
            <a:custGeom>
              <a:avLst/>
              <a:gdLst/>
              <a:ahLst/>
              <a:cxnLst/>
              <a:rect l="l" t="t" r="r" b="b"/>
              <a:pathLst>
                <a:path w="138" h="1063" extrusionOk="0">
                  <a:moveTo>
                    <a:pt x="100" y="0"/>
                  </a:moveTo>
                  <a:cubicBezTo>
                    <a:pt x="0" y="338"/>
                    <a:pt x="13" y="713"/>
                    <a:pt x="100" y="1063"/>
                  </a:cubicBezTo>
                  <a:cubicBezTo>
                    <a:pt x="138" y="700"/>
                    <a:pt x="113" y="350"/>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0" name="Google Shape;6370;p16"/>
            <p:cNvSpPr/>
            <p:nvPr/>
          </p:nvSpPr>
          <p:spPr>
            <a:xfrm>
              <a:off x="5711675" y="4003425"/>
              <a:ext cx="2525" cy="20025"/>
            </a:xfrm>
            <a:custGeom>
              <a:avLst/>
              <a:gdLst/>
              <a:ahLst/>
              <a:cxnLst/>
              <a:rect l="l" t="t" r="r" b="b"/>
              <a:pathLst>
                <a:path w="101" h="801" extrusionOk="0">
                  <a:moveTo>
                    <a:pt x="63" y="1"/>
                  </a:moveTo>
                  <a:cubicBezTo>
                    <a:pt x="1" y="263"/>
                    <a:pt x="13" y="563"/>
                    <a:pt x="88" y="801"/>
                  </a:cubicBezTo>
                  <a:cubicBezTo>
                    <a:pt x="101" y="538"/>
                    <a:pt x="76" y="263"/>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1" name="Google Shape;6371;p16"/>
            <p:cNvSpPr/>
            <p:nvPr/>
          </p:nvSpPr>
          <p:spPr>
            <a:xfrm>
              <a:off x="5719475" y="3954700"/>
              <a:ext cx="5025" cy="23775"/>
            </a:xfrm>
            <a:custGeom>
              <a:avLst/>
              <a:gdLst/>
              <a:ahLst/>
              <a:cxnLst/>
              <a:rect l="l" t="t" r="r" b="b"/>
              <a:pathLst>
                <a:path w="201" h="951" extrusionOk="0">
                  <a:moveTo>
                    <a:pt x="63" y="0"/>
                  </a:moveTo>
                  <a:lnTo>
                    <a:pt x="63" y="0"/>
                  </a:lnTo>
                  <a:cubicBezTo>
                    <a:pt x="1" y="313"/>
                    <a:pt x="76" y="700"/>
                    <a:pt x="201" y="950"/>
                  </a:cubicBezTo>
                  <a:cubicBezTo>
                    <a:pt x="176" y="613"/>
                    <a:pt x="126" y="35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2" name="Google Shape;6372;p16"/>
            <p:cNvSpPr/>
            <p:nvPr/>
          </p:nvSpPr>
          <p:spPr>
            <a:xfrm>
              <a:off x="5724475" y="3953125"/>
              <a:ext cx="5650" cy="28150"/>
            </a:xfrm>
            <a:custGeom>
              <a:avLst/>
              <a:gdLst/>
              <a:ahLst/>
              <a:cxnLst/>
              <a:rect l="l" t="t" r="r" b="b"/>
              <a:pathLst>
                <a:path w="226" h="1126" extrusionOk="0">
                  <a:moveTo>
                    <a:pt x="38" y="1"/>
                  </a:moveTo>
                  <a:lnTo>
                    <a:pt x="38" y="1"/>
                  </a:lnTo>
                  <a:cubicBezTo>
                    <a:pt x="1" y="376"/>
                    <a:pt x="76" y="838"/>
                    <a:pt x="226" y="1125"/>
                  </a:cubicBezTo>
                  <a:cubicBezTo>
                    <a:pt x="201" y="726"/>
                    <a:pt x="126" y="4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3" name="Google Shape;6373;p16"/>
            <p:cNvSpPr/>
            <p:nvPr/>
          </p:nvSpPr>
          <p:spPr>
            <a:xfrm>
              <a:off x="5731675" y="3954700"/>
              <a:ext cx="2825" cy="16275"/>
            </a:xfrm>
            <a:custGeom>
              <a:avLst/>
              <a:gdLst/>
              <a:ahLst/>
              <a:cxnLst/>
              <a:rect l="l" t="t" r="r" b="b"/>
              <a:pathLst>
                <a:path w="113" h="651" extrusionOk="0">
                  <a:moveTo>
                    <a:pt x="0" y="0"/>
                  </a:moveTo>
                  <a:cubicBezTo>
                    <a:pt x="0" y="225"/>
                    <a:pt x="25" y="463"/>
                    <a:pt x="113" y="650"/>
                  </a:cubicBezTo>
                  <a:cubicBezTo>
                    <a:pt x="88" y="425"/>
                    <a:pt x="63"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4" name="Google Shape;6374;p16"/>
            <p:cNvSpPr/>
            <p:nvPr/>
          </p:nvSpPr>
          <p:spPr>
            <a:xfrm>
              <a:off x="5664500" y="3924425"/>
              <a:ext cx="15025" cy="19975"/>
            </a:xfrm>
            <a:custGeom>
              <a:avLst/>
              <a:gdLst/>
              <a:ahLst/>
              <a:cxnLst/>
              <a:rect l="l" t="t" r="r" b="b"/>
              <a:pathLst>
                <a:path w="601" h="799" extrusionOk="0">
                  <a:moveTo>
                    <a:pt x="447" y="0"/>
                  </a:moveTo>
                  <a:cubicBezTo>
                    <a:pt x="440" y="0"/>
                    <a:pt x="457" y="121"/>
                    <a:pt x="438" y="187"/>
                  </a:cubicBezTo>
                  <a:cubicBezTo>
                    <a:pt x="425" y="424"/>
                    <a:pt x="263" y="711"/>
                    <a:pt x="1" y="799"/>
                  </a:cubicBezTo>
                  <a:cubicBezTo>
                    <a:pt x="388" y="786"/>
                    <a:pt x="600" y="399"/>
                    <a:pt x="463" y="49"/>
                  </a:cubicBezTo>
                  <a:cubicBezTo>
                    <a:pt x="453" y="14"/>
                    <a:pt x="449" y="0"/>
                    <a:pt x="4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5" name="Google Shape;6375;p16"/>
            <p:cNvSpPr/>
            <p:nvPr/>
          </p:nvSpPr>
          <p:spPr>
            <a:xfrm>
              <a:off x="5663875" y="3923450"/>
              <a:ext cx="9400" cy="17200"/>
            </a:xfrm>
            <a:custGeom>
              <a:avLst/>
              <a:gdLst/>
              <a:ahLst/>
              <a:cxnLst/>
              <a:rect l="l" t="t" r="r" b="b"/>
              <a:pathLst>
                <a:path w="376" h="688" extrusionOk="0">
                  <a:moveTo>
                    <a:pt x="313" y="1"/>
                  </a:moveTo>
                  <a:lnTo>
                    <a:pt x="313" y="1"/>
                  </a:lnTo>
                  <a:cubicBezTo>
                    <a:pt x="263" y="238"/>
                    <a:pt x="213" y="538"/>
                    <a:pt x="1" y="688"/>
                  </a:cubicBezTo>
                  <a:cubicBezTo>
                    <a:pt x="275" y="625"/>
                    <a:pt x="375" y="188"/>
                    <a:pt x="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6" name="Google Shape;6376;p16"/>
            <p:cNvSpPr/>
            <p:nvPr/>
          </p:nvSpPr>
          <p:spPr>
            <a:xfrm>
              <a:off x="5660450" y="3924075"/>
              <a:ext cx="6575" cy="12525"/>
            </a:xfrm>
            <a:custGeom>
              <a:avLst/>
              <a:gdLst/>
              <a:ahLst/>
              <a:cxnLst/>
              <a:rect l="l" t="t" r="r" b="b"/>
              <a:pathLst>
                <a:path w="263" h="501" extrusionOk="0">
                  <a:moveTo>
                    <a:pt x="263" y="1"/>
                  </a:moveTo>
                  <a:lnTo>
                    <a:pt x="263" y="1"/>
                  </a:lnTo>
                  <a:cubicBezTo>
                    <a:pt x="175" y="163"/>
                    <a:pt x="125" y="351"/>
                    <a:pt x="0" y="500"/>
                  </a:cubicBezTo>
                  <a:cubicBezTo>
                    <a:pt x="163" y="388"/>
                    <a:pt x="238" y="176"/>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7" name="Google Shape;6377;p16"/>
            <p:cNvSpPr/>
            <p:nvPr/>
          </p:nvSpPr>
          <p:spPr>
            <a:xfrm>
              <a:off x="5641375" y="3885350"/>
              <a:ext cx="8150" cy="35325"/>
            </a:xfrm>
            <a:custGeom>
              <a:avLst/>
              <a:gdLst/>
              <a:ahLst/>
              <a:cxnLst/>
              <a:rect l="l" t="t" r="r" b="b"/>
              <a:pathLst>
                <a:path w="326" h="1413" extrusionOk="0">
                  <a:moveTo>
                    <a:pt x="326" y="0"/>
                  </a:moveTo>
                  <a:lnTo>
                    <a:pt x="326" y="0"/>
                  </a:lnTo>
                  <a:cubicBezTo>
                    <a:pt x="51" y="425"/>
                    <a:pt x="1" y="950"/>
                    <a:pt x="176" y="1412"/>
                  </a:cubicBezTo>
                  <a:cubicBezTo>
                    <a:pt x="138" y="912"/>
                    <a:pt x="226" y="487"/>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8" name="Google Shape;6378;p16"/>
            <p:cNvSpPr/>
            <p:nvPr/>
          </p:nvSpPr>
          <p:spPr>
            <a:xfrm>
              <a:off x="5647000" y="3890325"/>
              <a:ext cx="5975" cy="24100"/>
            </a:xfrm>
            <a:custGeom>
              <a:avLst/>
              <a:gdLst/>
              <a:ahLst/>
              <a:cxnLst/>
              <a:rect l="l" t="t" r="r" b="b"/>
              <a:pathLst>
                <a:path w="239" h="964" extrusionOk="0">
                  <a:moveTo>
                    <a:pt x="238" y="1"/>
                  </a:moveTo>
                  <a:lnTo>
                    <a:pt x="238" y="1"/>
                  </a:lnTo>
                  <a:cubicBezTo>
                    <a:pt x="88" y="301"/>
                    <a:pt x="1" y="638"/>
                    <a:pt x="76" y="963"/>
                  </a:cubicBezTo>
                  <a:cubicBezTo>
                    <a:pt x="101" y="651"/>
                    <a:pt x="201" y="313"/>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9" name="Google Shape;6379;p16"/>
            <p:cNvSpPr/>
            <p:nvPr/>
          </p:nvSpPr>
          <p:spPr>
            <a:xfrm>
              <a:off x="5653875" y="3892825"/>
              <a:ext cx="3775" cy="14400"/>
            </a:xfrm>
            <a:custGeom>
              <a:avLst/>
              <a:gdLst/>
              <a:ahLst/>
              <a:cxnLst/>
              <a:rect l="l" t="t" r="r" b="b"/>
              <a:pathLst>
                <a:path w="151" h="576" extrusionOk="0">
                  <a:moveTo>
                    <a:pt x="151" y="1"/>
                  </a:moveTo>
                  <a:lnTo>
                    <a:pt x="151" y="1"/>
                  </a:lnTo>
                  <a:cubicBezTo>
                    <a:pt x="63" y="188"/>
                    <a:pt x="1" y="376"/>
                    <a:pt x="1" y="576"/>
                  </a:cubicBezTo>
                  <a:cubicBezTo>
                    <a:pt x="51" y="388"/>
                    <a:pt x="138" y="188"/>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0" name="Google Shape;6380;p16"/>
            <p:cNvSpPr/>
            <p:nvPr/>
          </p:nvSpPr>
          <p:spPr>
            <a:xfrm>
              <a:off x="5659500" y="3895950"/>
              <a:ext cx="1900" cy="4100"/>
            </a:xfrm>
            <a:custGeom>
              <a:avLst/>
              <a:gdLst/>
              <a:ahLst/>
              <a:cxnLst/>
              <a:rect l="l" t="t" r="r" b="b"/>
              <a:pathLst>
                <a:path w="76" h="164" extrusionOk="0">
                  <a:moveTo>
                    <a:pt x="76" y="1"/>
                  </a:moveTo>
                  <a:lnTo>
                    <a:pt x="76" y="1"/>
                  </a:lnTo>
                  <a:cubicBezTo>
                    <a:pt x="38" y="51"/>
                    <a:pt x="13" y="101"/>
                    <a:pt x="1" y="163"/>
                  </a:cubicBezTo>
                  <a:cubicBezTo>
                    <a:pt x="26" y="113"/>
                    <a:pt x="63" y="5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1" name="Google Shape;6381;p16"/>
            <p:cNvSpPr/>
            <p:nvPr/>
          </p:nvSpPr>
          <p:spPr>
            <a:xfrm>
              <a:off x="5688550" y="3895325"/>
              <a:ext cx="6275" cy="21900"/>
            </a:xfrm>
            <a:custGeom>
              <a:avLst/>
              <a:gdLst/>
              <a:ahLst/>
              <a:cxnLst/>
              <a:rect l="l" t="t" r="r" b="b"/>
              <a:pathLst>
                <a:path w="251" h="876" extrusionOk="0">
                  <a:moveTo>
                    <a:pt x="1" y="1"/>
                  </a:moveTo>
                  <a:lnTo>
                    <a:pt x="1" y="1"/>
                  </a:lnTo>
                  <a:cubicBezTo>
                    <a:pt x="88" y="301"/>
                    <a:pt x="138" y="551"/>
                    <a:pt x="88" y="876"/>
                  </a:cubicBezTo>
                  <a:cubicBezTo>
                    <a:pt x="251" y="613"/>
                    <a:pt x="176"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2" name="Google Shape;6382;p16"/>
            <p:cNvSpPr/>
            <p:nvPr/>
          </p:nvSpPr>
          <p:spPr>
            <a:xfrm>
              <a:off x="5686375" y="3899700"/>
              <a:ext cx="4700" cy="14100"/>
            </a:xfrm>
            <a:custGeom>
              <a:avLst/>
              <a:gdLst/>
              <a:ahLst/>
              <a:cxnLst/>
              <a:rect l="l" t="t" r="r" b="b"/>
              <a:pathLst>
                <a:path w="188" h="564" extrusionOk="0">
                  <a:moveTo>
                    <a:pt x="0" y="1"/>
                  </a:moveTo>
                  <a:lnTo>
                    <a:pt x="0" y="1"/>
                  </a:lnTo>
                  <a:cubicBezTo>
                    <a:pt x="75" y="176"/>
                    <a:pt x="100" y="376"/>
                    <a:pt x="113" y="563"/>
                  </a:cubicBezTo>
                  <a:cubicBezTo>
                    <a:pt x="188" y="388"/>
                    <a:pt x="113"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3" name="Google Shape;6383;p16"/>
            <p:cNvSpPr/>
            <p:nvPr/>
          </p:nvSpPr>
          <p:spPr>
            <a:xfrm>
              <a:off x="5684175" y="3905325"/>
              <a:ext cx="1900" cy="5975"/>
            </a:xfrm>
            <a:custGeom>
              <a:avLst/>
              <a:gdLst/>
              <a:ahLst/>
              <a:cxnLst/>
              <a:rect l="l" t="t" r="r" b="b"/>
              <a:pathLst>
                <a:path w="76" h="239" extrusionOk="0">
                  <a:moveTo>
                    <a:pt x="1" y="1"/>
                  </a:moveTo>
                  <a:lnTo>
                    <a:pt x="1" y="1"/>
                  </a:lnTo>
                  <a:cubicBezTo>
                    <a:pt x="13" y="76"/>
                    <a:pt x="51" y="151"/>
                    <a:pt x="51" y="238"/>
                  </a:cubicBezTo>
                  <a:cubicBezTo>
                    <a:pt x="76" y="151"/>
                    <a:pt x="38" y="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4" name="Google Shape;6384;p16"/>
            <p:cNvSpPr/>
            <p:nvPr/>
          </p:nvSpPr>
          <p:spPr>
            <a:xfrm>
              <a:off x="5708875" y="3890650"/>
              <a:ext cx="3450" cy="15950"/>
            </a:xfrm>
            <a:custGeom>
              <a:avLst/>
              <a:gdLst/>
              <a:ahLst/>
              <a:cxnLst/>
              <a:rect l="l" t="t" r="r" b="b"/>
              <a:pathLst>
                <a:path w="138" h="638" extrusionOk="0">
                  <a:moveTo>
                    <a:pt x="0" y="0"/>
                  </a:moveTo>
                  <a:lnTo>
                    <a:pt x="0" y="0"/>
                  </a:lnTo>
                  <a:cubicBezTo>
                    <a:pt x="38" y="175"/>
                    <a:pt x="63" y="438"/>
                    <a:pt x="38" y="638"/>
                  </a:cubicBezTo>
                  <a:cubicBezTo>
                    <a:pt x="138" y="438"/>
                    <a:pt x="113" y="1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5" name="Google Shape;6385;p16"/>
            <p:cNvSpPr/>
            <p:nvPr/>
          </p:nvSpPr>
          <p:spPr>
            <a:xfrm>
              <a:off x="5705375" y="3893150"/>
              <a:ext cx="3825" cy="14075"/>
            </a:xfrm>
            <a:custGeom>
              <a:avLst/>
              <a:gdLst/>
              <a:ahLst/>
              <a:cxnLst/>
              <a:rect l="l" t="t" r="r" b="b"/>
              <a:pathLst>
                <a:path w="153" h="563" extrusionOk="0">
                  <a:moveTo>
                    <a:pt x="2" y="0"/>
                  </a:moveTo>
                  <a:cubicBezTo>
                    <a:pt x="1" y="0"/>
                    <a:pt x="0" y="4"/>
                    <a:pt x="3" y="13"/>
                  </a:cubicBezTo>
                  <a:cubicBezTo>
                    <a:pt x="53" y="213"/>
                    <a:pt x="90" y="375"/>
                    <a:pt x="78" y="563"/>
                  </a:cubicBezTo>
                  <a:cubicBezTo>
                    <a:pt x="153" y="413"/>
                    <a:pt x="115" y="238"/>
                    <a:pt x="53" y="88"/>
                  </a:cubicBezTo>
                  <a:cubicBezTo>
                    <a:pt x="53" y="78"/>
                    <a:pt x="11" y="0"/>
                    <a:pt x="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6" name="Google Shape;6386;p16"/>
            <p:cNvSpPr/>
            <p:nvPr/>
          </p:nvSpPr>
          <p:spPr>
            <a:xfrm>
              <a:off x="5702625" y="3900325"/>
              <a:ext cx="950" cy="5975"/>
            </a:xfrm>
            <a:custGeom>
              <a:avLst/>
              <a:gdLst/>
              <a:ahLst/>
              <a:cxnLst/>
              <a:rect l="l" t="t" r="r" b="b"/>
              <a:pathLst>
                <a:path w="38" h="239" extrusionOk="0">
                  <a:moveTo>
                    <a:pt x="0" y="1"/>
                  </a:moveTo>
                  <a:cubicBezTo>
                    <a:pt x="13" y="88"/>
                    <a:pt x="13" y="151"/>
                    <a:pt x="38" y="238"/>
                  </a:cubicBezTo>
                  <a:cubicBezTo>
                    <a:pt x="38" y="163"/>
                    <a:pt x="38"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7" name="Google Shape;6387;p16"/>
            <p:cNvSpPr/>
            <p:nvPr/>
          </p:nvSpPr>
          <p:spPr>
            <a:xfrm>
              <a:off x="5708250" y="3917200"/>
              <a:ext cx="9700" cy="21575"/>
            </a:xfrm>
            <a:custGeom>
              <a:avLst/>
              <a:gdLst/>
              <a:ahLst/>
              <a:cxnLst/>
              <a:rect l="l" t="t" r="r" b="b"/>
              <a:pathLst>
                <a:path w="388" h="863" extrusionOk="0">
                  <a:moveTo>
                    <a:pt x="350" y="1"/>
                  </a:moveTo>
                  <a:cubicBezTo>
                    <a:pt x="325" y="176"/>
                    <a:pt x="263" y="426"/>
                    <a:pt x="213" y="526"/>
                  </a:cubicBezTo>
                  <a:cubicBezTo>
                    <a:pt x="150" y="638"/>
                    <a:pt x="100" y="775"/>
                    <a:pt x="0" y="863"/>
                  </a:cubicBezTo>
                  <a:cubicBezTo>
                    <a:pt x="312" y="700"/>
                    <a:pt x="387" y="313"/>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8" name="Google Shape;6388;p16"/>
            <p:cNvSpPr/>
            <p:nvPr/>
          </p:nvSpPr>
          <p:spPr>
            <a:xfrm>
              <a:off x="5706375" y="3918450"/>
              <a:ext cx="7525" cy="16275"/>
            </a:xfrm>
            <a:custGeom>
              <a:avLst/>
              <a:gdLst/>
              <a:ahLst/>
              <a:cxnLst/>
              <a:rect l="l" t="t" r="r" b="b"/>
              <a:pathLst>
                <a:path w="301" h="651" extrusionOk="0">
                  <a:moveTo>
                    <a:pt x="300" y="1"/>
                  </a:moveTo>
                  <a:lnTo>
                    <a:pt x="300" y="1"/>
                  </a:lnTo>
                  <a:cubicBezTo>
                    <a:pt x="238" y="226"/>
                    <a:pt x="125" y="463"/>
                    <a:pt x="0" y="650"/>
                  </a:cubicBezTo>
                  <a:cubicBezTo>
                    <a:pt x="200" y="501"/>
                    <a:pt x="300" y="238"/>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9" name="Google Shape;6389;p16"/>
            <p:cNvSpPr/>
            <p:nvPr/>
          </p:nvSpPr>
          <p:spPr>
            <a:xfrm>
              <a:off x="5706050" y="3918775"/>
              <a:ext cx="2525" cy="5325"/>
            </a:xfrm>
            <a:custGeom>
              <a:avLst/>
              <a:gdLst/>
              <a:ahLst/>
              <a:cxnLst/>
              <a:rect l="l" t="t" r="r" b="b"/>
              <a:pathLst>
                <a:path w="101" h="213" extrusionOk="0">
                  <a:moveTo>
                    <a:pt x="88" y="0"/>
                  </a:moveTo>
                  <a:cubicBezTo>
                    <a:pt x="76" y="75"/>
                    <a:pt x="26" y="138"/>
                    <a:pt x="1" y="213"/>
                  </a:cubicBezTo>
                  <a:cubicBezTo>
                    <a:pt x="51" y="150"/>
                    <a:pt x="101" y="75"/>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0" name="Google Shape;6390;p16"/>
            <p:cNvSpPr/>
            <p:nvPr/>
          </p:nvSpPr>
          <p:spPr>
            <a:xfrm>
              <a:off x="5669500" y="3959800"/>
              <a:ext cx="15950" cy="1800"/>
            </a:xfrm>
            <a:custGeom>
              <a:avLst/>
              <a:gdLst/>
              <a:ahLst/>
              <a:cxnLst/>
              <a:rect l="l" t="t" r="r" b="b"/>
              <a:pathLst>
                <a:path w="638" h="72" extrusionOk="0">
                  <a:moveTo>
                    <a:pt x="299" y="1"/>
                  </a:moveTo>
                  <a:cubicBezTo>
                    <a:pt x="190" y="1"/>
                    <a:pt x="85" y="23"/>
                    <a:pt x="0" y="71"/>
                  </a:cubicBezTo>
                  <a:cubicBezTo>
                    <a:pt x="90" y="61"/>
                    <a:pt x="180" y="57"/>
                    <a:pt x="270" y="57"/>
                  </a:cubicBezTo>
                  <a:cubicBezTo>
                    <a:pt x="393" y="57"/>
                    <a:pt x="515" y="64"/>
                    <a:pt x="638" y="71"/>
                  </a:cubicBezTo>
                  <a:cubicBezTo>
                    <a:pt x="535" y="26"/>
                    <a:pt x="415" y="1"/>
                    <a:pt x="2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1" name="Google Shape;6391;p16"/>
            <p:cNvSpPr/>
            <p:nvPr/>
          </p:nvSpPr>
          <p:spPr>
            <a:xfrm>
              <a:off x="5669175" y="3965975"/>
              <a:ext cx="13775" cy="2500"/>
            </a:xfrm>
            <a:custGeom>
              <a:avLst/>
              <a:gdLst/>
              <a:ahLst/>
              <a:cxnLst/>
              <a:rect l="l" t="t" r="r" b="b"/>
              <a:pathLst>
                <a:path w="551" h="100" extrusionOk="0">
                  <a:moveTo>
                    <a:pt x="254" y="0"/>
                  </a:moveTo>
                  <a:cubicBezTo>
                    <a:pt x="165" y="0"/>
                    <a:pt x="75" y="22"/>
                    <a:pt x="1" y="62"/>
                  </a:cubicBezTo>
                  <a:cubicBezTo>
                    <a:pt x="72" y="57"/>
                    <a:pt x="148" y="51"/>
                    <a:pt x="224" y="51"/>
                  </a:cubicBezTo>
                  <a:cubicBezTo>
                    <a:pt x="335" y="51"/>
                    <a:pt x="447" y="62"/>
                    <a:pt x="551" y="99"/>
                  </a:cubicBezTo>
                  <a:cubicBezTo>
                    <a:pt x="469" y="31"/>
                    <a:pt x="362"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2" name="Google Shape;6392;p16"/>
            <p:cNvSpPr/>
            <p:nvPr/>
          </p:nvSpPr>
          <p:spPr>
            <a:xfrm>
              <a:off x="5674800" y="3973550"/>
              <a:ext cx="5650" cy="550"/>
            </a:xfrm>
            <a:custGeom>
              <a:avLst/>
              <a:gdLst/>
              <a:ahLst/>
              <a:cxnLst/>
              <a:rect l="l" t="t" r="r" b="b"/>
              <a:pathLst>
                <a:path w="226" h="22" extrusionOk="0">
                  <a:moveTo>
                    <a:pt x="129" y="0"/>
                  </a:moveTo>
                  <a:cubicBezTo>
                    <a:pt x="83" y="0"/>
                    <a:pt x="38" y="6"/>
                    <a:pt x="1" y="21"/>
                  </a:cubicBezTo>
                  <a:cubicBezTo>
                    <a:pt x="76" y="21"/>
                    <a:pt x="151" y="21"/>
                    <a:pt x="226" y="9"/>
                  </a:cubicBezTo>
                  <a:cubicBezTo>
                    <a:pt x="195" y="3"/>
                    <a:pt x="162"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3" name="Google Shape;6393;p16"/>
            <p:cNvSpPr/>
            <p:nvPr/>
          </p:nvSpPr>
          <p:spPr>
            <a:xfrm>
              <a:off x="5693250" y="3950000"/>
              <a:ext cx="5950" cy="25350"/>
            </a:xfrm>
            <a:custGeom>
              <a:avLst/>
              <a:gdLst/>
              <a:ahLst/>
              <a:cxnLst/>
              <a:rect l="l" t="t" r="r" b="b"/>
              <a:pathLst>
                <a:path w="238" h="1014" extrusionOk="0">
                  <a:moveTo>
                    <a:pt x="138" y="1"/>
                  </a:moveTo>
                  <a:cubicBezTo>
                    <a:pt x="113" y="388"/>
                    <a:pt x="138" y="651"/>
                    <a:pt x="0" y="1013"/>
                  </a:cubicBezTo>
                  <a:cubicBezTo>
                    <a:pt x="225" y="763"/>
                    <a:pt x="238" y="213"/>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4" name="Google Shape;6394;p16"/>
            <p:cNvSpPr/>
            <p:nvPr/>
          </p:nvSpPr>
          <p:spPr>
            <a:xfrm>
              <a:off x="5699500" y="3952200"/>
              <a:ext cx="3775" cy="17825"/>
            </a:xfrm>
            <a:custGeom>
              <a:avLst/>
              <a:gdLst/>
              <a:ahLst/>
              <a:cxnLst/>
              <a:rect l="l" t="t" r="r" b="b"/>
              <a:pathLst>
                <a:path w="151" h="713" extrusionOk="0">
                  <a:moveTo>
                    <a:pt x="88" y="0"/>
                  </a:moveTo>
                  <a:cubicBezTo>
                    <a:pt x="63" y="238"/>
                    <a:pt x="63" y="475"/>
                    <a:pt x="0" y="713"/>
                  </a:cubicBezTo>
                  <a:cubicBezTo>
                    <a:pt x="125" y="525"/>
                    <a:pt x="150" y="113"/>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5" name="Google Shape;6395;p16"/>
            <p:cNvSpPr/>
            <p:nvPr/>
          </p:nvSpPr>
          <p:spPr>
            <a:xfrm>
              <a:off x="5670425" y="3987975"/>
              <a:ext cx="29725" cy="13300"/>
            </a:xfrm>
            <a:custGeom>
              <a:avLst/>
              <a:gdLst/>
              <a:ahLst/>
              <a:cxnLst/>
              <a:rect l="l" t="t" r="r" b="b"/>
              <a:pathLst>
                <a:path w="1189" h="532" extrusionOk="0">
                  <a:moveTo>
                    <a:pt x="159" y="0"/>
                  </a:moveTo>
                  <a:cubicBezTo>
                    <a:pt x="104" y="0"/>
                    <a:pt x="51" y="6"/>
                    <a:pt x="1" y="19"/>
                  </a:cubicBezTo>
                  <a:lnTo>
                    <a:pt x="38" y="19"/>
                  </a:lnTo>
                  <a:cubicBezTo>
                    <a:pt x="263" y="56"/>
                    <a:pt x="488" y="156"/>
                    <a:pt x="626" y="206"/>
                  </a:cubicBezTo>
                  <a:cubicBezTo>
                    <a:pt x="763" y="269"/>
                    <a:pt x="1026" y="381"/>
                    <a:pt x="1188" y="531"/>
                  </a:cubicBezTo>
                  <a:cubicBezTo>
                    <a:pt x="1001" y="244"/>
                    <a:pt x="663" y="69"/>
                    <a:pt x="326" y="19"/>
                  </a:cubicBezTo>
                  <a:cubicBezTo>
                    <a:pt x="270" y="6"/>
                    <a:pt x="213"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6" name="Google Shape;6396;p16"/>
            <p:cNvSpPr/>
            <p:nvPr/>
          </p:nvSpPr>
          <p:spPr>
            <a:xfrm>
              <a:off x="5689500" y="3988750"/>
              <a:ext cx="11900" cy="7200"/>
            </a:xfrm>
            <a:custGeom>
              <a:avLst/>
              <a:gdLst/>
              <a:ahLst/>
              <a:cxnLst/>
              <a:rect l="l" t="t" r="r" b="b"/>
              <a:pathLst>
                <a:path w="476" h="288" extrusionOk="0">
                  <a:moveTo>
                    <a:pt x="0" y="0"/>
                  </a:moveTo>
                  <a:cubicBezTo>
                    <a:pt x="163" y="88"/>
                    <a:pt x="325" y="175"/>
                    <a:pt x="475" y="288"/>
                  </a:cubicBezTo>
                  <a:cubicBezTo>
                    <a:pt x="363" y="138"/>
                    <a:pt x="175"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7" name="Google Shape;6397;p16"/>
            <p:cNvSpPr/>
            <p:nvPr/>
          </p:nvSpPr>
          <p:spPr>
            <a:xfrm>
              <a:off x="5647950" y="3950000"/>
              <a:ext cx="4400" cy="41575"/>
            </a:xfrm>
            <a:custGeom>
              <a:avLst/>
              <a:gdLst/>
              <a:ahLst/>
              <a:cxnLst/>
              <a:rect l="l" t="t" r="r" b="b"/>
              <a:pathLst>
                <a:path w="176" h="1663" extrusionOk="0">
                  <a:moveTo>
                    <a:pt x="63" y="1"/>
                  </a:moveTo>
                  <a:cubicBezTo>
                    <a:pt x="0" y="551"/>
                    <a:pt x="13" y="1138"/>
                    <a:pt x="100" y="1663"/>
                  </a:cubicBezTo>
                  <a:cubicBezTo>
                    <a:pt x="175" y="1113"/>
                    <a:pt x="150" y="55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8" name="Google Shape;6398;p16"/>
            <p:cNvSpPr/>
            <p:nvPr/>
          </p:nvSpPr>
          <p:spPr>
            <a:xfrm>
              <a:off x="5652625" y="3956250"/>
              <a:ext cx="1900" cy="13775"/>
            </a:xfrm>
            <a:custGeom>
              <a:avLst/>
              <a:gdLst/>
              <a:ahLst/>
              <a:cxnLst/>
              <a:rect l="l" t="t" r="r" b="b"/>
              <a:pathLst>
                <a:path w="76" h="551" extrusionOk="0">
                  <a:moveTo>
                    <a:pt x="1" y="1"/>
                  </a:moveTo>
                  <a:lnTo>
                    <a:pt x="1" y="1"/>
                  </a:lnTo>
                  <a:cubicBezTo>
                    <a:pt x="13" y="188"/>
                    <a:pt x="26" y="388"/>
                    <a:pt x="63" y="551"/>
                  </a:cubicBezTo>
                  <a:cubicBezTo>
                    <a:pt x="76" y="363"/>
                    <a:pt x="63"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9" name="Google Shape;6399;p16"/>
            <p:cNvSpPr/>
            <p:nvPr/>
          </p:nvSpPr>
          <p:spPr>
            <a:xfrm>
              <a:off x="5676675" y="4060600"/>
              <a:ext cx="50650" cy="17675"/>
            </a:xfrm>
            <a:custGeom>
              <a:avLst/>
              <a:gdLst/>
              <a:ahLst/>
              <a:cxnLst/>
              <a:rect l="l" t="t" r="r" b="b"/>
              <a:pathLst>
                <a:path w="2026" h="707" extrusionOk="0">
                  <a:moveTo>
                    <a:pt x="1" y="1"/>
                  </a:moveTo>
                  <a:lnTo>
                    <a:pt x="1" y="1"/>
                  </a:lnTo>
                  <a:cubicBezTo>
                    <a:pt x="405" y="416"/>
                    <a:pt x="981" y="707"/>
                    <a:pt x="1562" y="707"/>
                  </a:cubicBezTo>
                  <a:cubicBezTo>
                    <a:pt x="1646" y="707"/>
                    <a:pt x="1729" y="701"/>
                    <a:pt x="1813" y="688"/>
                  </a:cubicBezTo>
                  <a:cubicBezTo>
                    <a:pt x="1875" y="675"/>
                    <a:pt x="2000" y="650"/>
                    <a:pt x="2025" y="638"/>
                  </a:cubicBezTo>
                  <a:cubicBezTo>
                    <a:pt x="1938" y="638"/>
                    <a:pt x="1850" y="638"/>
                    <a:pt x="1763" y="625"/>
                  </a:cubicBezTo>
                  <a:cubicBezTo>
                    <a:pt x="1163" y="551"/>
                    <a:pt x="538" y="3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0" name="Google Shape;6400;p16"/>
            <p:cNvSpPr/>
            <p:nvPr/>
          </p:nvSpPr>
          <p:spPr>
            <a:xfrm>
              <a:off x="5684175" y="4062175"/>
              <a:ext cx="38775" cy="11875"/>
            </a:xfrm>
            <a:custGeom>
              <a:avLst/>
              <a:gdLst/>
              <a:ahLst/>
              <a:cxnLst/>
              <a:rect l="l" t="t" r="r" b="b"/>
              <a:pathLst>
                <a:path w="1551" h="475" extrusionOk="0">
                  <a:moveTo>
                    <a:pt x="1" y="0"/>
                  </a:moveTo>
                  <a:lnTo>
                    <a:pt x="1" y="0"/>
                  </a:lnTo>
                  <a:cubicBezTo>
                    <a:pt x="326" y="254"/>
                    <a:pt x="923" y="475"/>
                    <a:pt x="1317" y="475"/>
                  </a:cubicBezTo>
                  <a:cubicBezTo>
                    <a:pt x="1407" y="475"/>
                    <a:pt x="1487" y="463"/>
                    <a:pt x="1550" y="438"/>
                  </a:cubicBezTo>
                  <a:cubicBezTo>
                    <a:pt x="1026" y="375"/>
                    <a:pt x="501"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1" name="Google Shape;6401;p16"/>
            <p:cNvSpPr/>
            <p:nvPr/>
          </p:nvSpPr>
          <p:spPr>
            <a:xfrm>
              <a:off x="5842575" y="4058100"/>
              <a:ext cx="17200" cy="78750"/>
            </a:xfrm>
            <a:custGeom>
              <a:avLst/>
              <a:gdLst/>
              <a:ahLst/>
              <a:cxnLst/>
              <a:rect l="l" t="t" r="r" b="b"/>
              <a:pathLst>
                <a:path w="688" h="3150" extrusionOk="0">
                  <a:moveTo>
                    <a:pt x="1" y="1"/>
                  </a:moveTo>
                  <a:lnTo>
                    <a:pt x="1" y="1"/>
                  </a:lnTo>
                  <a:cubicBezTo>
                    <a:pt x="76" y="988"/>
                    <a:pt x="251" y="2013"/>
                    <a:pt x="501" y="2975"/>
                  </a:cubicBezTo>
                  <a:cubicBezTo>
                    <a:pt x="551" y="3012"/>
                    <a:pt x="588" y="3050"/>
                    <a:pt x="613" y="3087"/>
                  </a:cubicBezTo>
                  <a:cubicBezTo>
                    <a:pt x="638" y="3100"/>
                    <a:pt x="663" y="3125"/>
                    <a:pt x="688" y="3150"/>
                  </a:cubicBezTo>
                  <a:cubicBezTo>
                    <a:pt x="613" y="2075"/>
                    <a:pt x="338" y="10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2" name="Google Shape;6402;p16"/>
            <p:cNvSpPr/>
            <p:nvPr/>
          </p:nvSpPr>
          <p:spPr>
            <a:xfrm>
              <a:off x="5840075" y="4079650"/>
              <a:ext cx="12525" cy="51275"/>
            </a:xfrm>
            <a:custGeom>
              <a:avLst/>
              <a:gdLst/>
              <a:ahLst/>
              <a:cxnLst/>
              <a:rect l="l" t="t" r="r" b="b"/>
              <a:pathLst>
                <a:path w="501" h="2051" extrusionOk="0">
                  <a:moveTo>
                    <a:pt x="1" y="1"/>
                  </a:moveTo>
                  <a:cubicBezTo>
                    <a:pt x="113" y="626"/>
                    <a:pt x="188" y="1326"/>
                    <a:pt x="326" y="1988"/>
                  </a:cubicBezTo>
                  <a:cubicBezTo>
                    <a:pt x="388" y="2000"/>
                    <a:pt x="438" y="2025"/>
                    <a:pt x="501" y="2050"/>
                  </a:cubicBezTo>
                  <a:cubicBezTo>
                    <a:pt x="426" y="1351"/>
                    <a:pt x="276" y="6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3" name="Google Shape;6403;p16"/>
            <p:cNvSpPr/>
            <p:nvPr/>
          </p:nvSpPr>
          <p:spPr>
            <a:xfrm>
              <a:off x="5838525" y="4093725"/>
              <a:ext cx="7200" cy="35325"/>
            </a:xfrm>
            <a:custGeom>
              <a:avLst/>
              <a:gdLst/>
              <a:ahLst/>
              <a:cxnLst/>
              <a:rect l="l" t="t" r="r" b="b"/>
              <a:pathLst>
                <a:path w="288" h="1413" extrusionOk="0">
                  <a:moveTo>
                    <a:pt x="0" y="0"/>
                  </a:moveTo>
                  <a:lnTo>
                    <a:pt x="0" y="0"/>
                  </a:lnTo>
                  <a:cubicBezTo>
                    <a:pt x="25" y="475"/>
                    <a:pt x="75" y="950"/>
                    <a:pt x="188" y="1400"/>
                  </a:cubicBezTo>
                  <a:cubicBezTo>
                    <a:pt x="225" y="1400"/>
                    <a:pt x="250" y="1400"/>
                    <a:pt x="288" y="1412"/>
                  </a:cubicBezTo>
                  <a:cubicBezTo>
                    <a:pt x="238" y="925"/>
                    <a:pt x="150" y="4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4" name="Google Shape;6404;p16"/>
            <p:cNvSpPr/>
            <p:nvPr/>
          </p:nvSpPr>
          <p:spPr>
            <a:xfrm>
              <a:off x="5499550" y="3743500"/>
              <a:ext cx="25325" cy="57825"/>
            </a:xfrm>
            <a:custGeom>
              <a:avLst/>
              <a:gdLst/>
              <a:ahLst/>
              <a:cxnLst/>
              <a:rect l="l" t="t" r="r" b="b"/>
              <a:pathLst>
                <a:path w="1013" h="2313" extrusionOk="0">
                  <a:moveTo>
                    <a:pt x="1013" y="1"/>
                  </a:moveTo>
                  <a:cubicBezTo>
                    <a:pt x="988" y="13"/>
                    <a:pt x="963" y="26"/>
                    <a:pt x="938" y="51"/>
                  </a:cubicBezTo>
                  <a:cubicBezTo>
                    <a:pt x="125" y="513"/>
                    <a:pt x="0" y="1525"/>
                    <a:pt x="375" y="2312"/>
                  </a:cubicBezTo>
                  <a:cubicBezTo>
                    <a:pt x="288" y="1888"/>
                    <a:pt x="325" y="1488"/>
                    <a:pt x="388" y="1150"/>
                  </a:cubicBezTo>
                  <a:cubicBezTo>
                    <a:pt x="463" y="825"/>
                    <a:pt x="550" y="550"/>
                    <a:pt x="750" y="313"/>
                  </a:cubicBezTo>
                  <a:cubicBezTo>
                    <a:pt x="800" y="238"/>
                    <a:pt x="925" y="88"/>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5" name="Google Shape;6405;p16"/>
            <p:cNvSpPr/>
            <p:nvPr/>
          </p:nvSpPr>
          <p:spPr>
            <a:xfrm>
              <a:off x="5510475" y="3747250"/>
              <a:ext cx="14400" cy="35325"/>
            </a:xfrm>
            <a:custGeom>
              <a:avLst/>
              <a:gdLst/>
              <a:ahLst/>
              <a:cxnLst/>
              <a:rect l="l" t="t" r="r" b="b"/>
              <a:pathLst>
                <a:path w="576" h="1413" extrusionOk="0">
                  <a:moveTo>
                    <a:pt x="576" y="0"/>
                  </a:moveTo>
                  <a:lnTo>
                    <a:pt x="576" y="0"/>
                  </a:lnTo>
                  <a:cubicBezTo>
                    <a:pt x="176" y="350"/>
                    <a:pt x="1" y="888"/>
                    <a:pt x="1" y="1413"/>
                  </a:cubicBezTo>
                  <a:cubicBezTo>
                    <a:pt x="151" y="875"/>
                    <a:pt x="301" y="45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6" name="Google Shape;6406;p16"/>
            <p:cNvSpPr/>
            <p:nvPr/>
          </p:nvSpPr>
          <p:spPr>
            <a:xfrm>
              <a:off x="5516425" y="3754750"/>
              <a:ext cx="10950" cy="21575"/>
            </a:xfrm>
            <a:custGeom>
              <a:avLst/>
              <a:gdLst/>
              <a:ahLst/>
              <a:cxnLst/>
              <a:rect l="l" t="t" r="r" b="b"/>
              <a:pathLst>
                <a:path w="438" h="863" extrusionOk="0">
                  <a:moveTo>
                    <a:pt x="437" y="0"/>
                  </a:moveTo>
                  <a:lnTo>
                    <a:pt x="437" y="0"/>
                  </a:lnTo>
                  <a:cubicBezTo>
                    <a:pt x="175" y="188"/>
                    <a:pt x="0" y="588"/>
                    <a:pt x="13" y="863"/>
                  </a:cubicBezTo>
                  <a:cubicBezTo>
                    <a:pt x="113" y="563"/>
                    <a:pt x="238" y="263"/>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7" name="Google Shape;6407;p16"/>
            <p:cNvSpPr/>
            <p:nvPr/>
          </p:nvSpPr>
          <p:spPr>
            <a:xfrm>
              <a:off x="5523600" y="3765675"/>
              <a:ext cx="3775" cy="10975"/>
            </a:xfrm>
            <a:custGeom>
              <a:avLst/>
              <a:gdLst/>
              <a:ahLst/>
              <a:cxnLst/>
              <a:rect l="l" t="t" r="r" b="b"/>
              <a:pathLst>
                <a:path w="151" h="439" extrusionOk="0">
                  <a:moveTo>
                    <a:pt x="150" y="1"/>
                  </a:moveTo>
                  <a:lnTo>
                    <a:pt x="150" y="1"/>
                  </a:lnTo>
                  <a:cubicBezTo>
                    <a:pt x="63" y="126"/>
                    <a:pt x="13" y="301"/>
                    <a:pt x="1" y="438"/>
                  </a:cubicBezTo>
                  <a:cubicBezTo>
                    <a:pt x="51" y="301"/>
                    <a:pt x="100" y="15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8" name="Google Shape;6408;p16"/>
            <p:cNvSpPr/>
            <p:nvPr/>
          </p:nvSpPr>
          <p:spPr>
            <a:xfrm>
              <a:off x="5463300" y="4166200"/>
              <a:ext cx="154375" cy="86575"/>
            </a:xfrm>
            <a:custGeom>
              <a:avLst/>
              <a:gdLst/>
              <a:ahLst/>
              <a:cxnLst/>
              <a:rect l="l" t="t" r="r" b="b"/>
              <a:pathLst>
                <a:path w="6175" h="3463" extrusionOk="0">
                  <a:moveTo>
                    <a:pt x="1" y="1"/>
                  </a:moveTo>
                  <a:lnTo>
                    <a:pt x="1" y="1"/>
                  </a:lnTo>
                  <a:cubicBezTo>
                    <a:pt x="101" y="125"/>
                    <a:pt x="201" y="238"/>
                    <a:pt x="288" y="363"/>
                  </a:cubicBezTo>
                  <a:cubicBezTo>
                    <a:pt x="875" y="875"/>
                    <a:pt x="1463" y="1375"/>
                    <a:pt x="2125" y="1788"/>
                  </a:cubicBezTo>
                  <a:cubicBezTo>
                    <a:pt x="3387" y="2525"/>
                    <a:pt x="4749" y="3112"/>
                    <a:pt x="6174" y="3462"/>
                  </a:cubicBezTo>
                  <a:cubicBezTo>
                    <a:pt x="4887" y="2937"/>
                    <a:pt x="3712" y="2200"/>
                    <a:pt x="2487" y="1538"/>
                  </a:cubicBezTo>
                  <a:cubicBezTo>
                    <a:pt x="1638" y="1063"/>
                    <a:pt x="850" y="4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9" name="Google Shape;6409;p16"/>
            <p:cNvSpPr/>
            <p:nvPr/>
          </p:nvSpPr>
          <p:spPr>
            <a:xfrm>
              <a:off x="5489850" y="4196500"/>
              <a:ext cx="145925" cy="70625"/>
            </a:xfrm>
            <a:custGeom>
              <a:avLst/>
              <a:gdLst/>
              <a:ahLst/>
              <a:cxnLst/>
              <a:rect l="l" t="t" r="r" b="b"/>
              <a:pathLst>
                <a:path w="5837" h="2825" extrusionOk="0">
                  <a:moveTo>
                    <a:pt x="1" y="1"/>
                  </a:moveTo>
                  <a:lnTo>
                    <a:pt x="1" y="1"/>
                  </a:lnTo>
                  <a:cubicBezTo>
                    <a:pt x="388" y="326"/>
                    <a:pt x="801" y="663"/>
                    <a:pt x="1138" y="1038"/>
                  </a:cubicBezTo>
                  <a:cubicBezTo>
                    <a:pt x="2563" y="1925"/>
                    <a:pt x="4187" y="2500"/>
                    <a:pt x="5837" y="2825"/>
                  </a:cubicBezTo>
                  <a:cubicBezTo>
                    <a:pt x="3875" y="2088"/>
                    <a:pt x="1888" y="11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0" name="Google Shape;6410;p16"/>
            <p:cNvSpPr/>
            <p:nvPr/>
          </p:nvSpPr>
          <p:spPr>
            <a:xfrm>
              <a:off x="5664500" y="4266475"/>
              <a:ext cx="186225" cy="29725"/>
            </a:xfrm>
            <a:custGeom>
              <a:avLst/>
              <a:gdLst/>
              <a:ahLst/>
              <a:cxnLst/>
              <a:rect l="l" t="t" r="r" b="b"/>
              <a:pathLst>
                <a:path w="7449" h="1189" extrusionOk="0">
                  <a:moveTo>
                    <a:pt x="1" y="1"/>
                  </a:moveTo>
                  <a:lnTo>
                    <a:pt x="1" y="1"/>
                  </a:lnTo>
                  <a:cubicBezTo>
                    <a:pt x="750" y="313"/>
                    <a:pt x="1538" y="551"/>
                    <a:pt x="2337" y="713"/>
                  </a:cubicBezTo>
                  <a:cubicBezTo>
                    <a:pt x="1638" y="663"/>
                    <a:pt x="1000" y="601"/>
                    <a:pt x="325" y="451"/>
                  </a:cubicBezTo>
                  <a:lnTo>
                    <a:pt x="325" y="451"/>
                  </a:lnTo>
                  <a:cubicBezTo>
                    <a:pt x="1538" y="913"/>
                    <a:pt x="2825" y="1138"/>
                    <a:pt x="4112" y="1188"/>
                  </a:cubicBezTo>
                  <a:cubicBezTo>
                    <a:pt x="4862" y="1176"/>
                    <a:pt x="5587" y="1051"/>
                    <a:pt x="6311" y="901"/>
                  </a:cubicBezTo>
                  <a:cubicBezTo>
                    <a:pt x="6574" y="863"/>
                    <a:pt x="6836" y="826"/>
                    <a:pt x="7111" y="788"/>
                  </a:cubicBezTo>
                  <a:cubicBezTo>
                    <a:pt x="7224" y="776"/>
                    <a:pt x="7361" y="751"/>
                    <a:pt x="7449" y="726"/>
                  </a:cubicBezTo>
                  <a:cubicBezTo>
                    <a:pt x="7236" y="726"/>
                    <a:pt x="7024" y="713"/>
                    <a:pt x="6811" y="713"/>
                  </a:cubicBezTo>
                  <a:cubicBezTo>
                    <a:pt x="5399" y="663"/>
                    <a:pt x="3987" y="613"/>
                    <a:pt x="2600" y="413"/>
                  </a:cubicBezTo>
                  <a:cubicBezTo>
                    <a:pt x="1700" y="313"/>
                    <a:pt x="913"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1" name="Google Shape;6411;p16"/>
            <p:cNvSpPr/>
            <p:nvPr/>
          </p:nvSpPr>
          <p:spPr>
            <a:xfrm>
              <a:off x="5925675" y="4165900"/>
              <a:ext cx="126250" cy="88125"/>
            </a:xfrm>
            <a:custGeom>
              <a:avLst/>
              <a:gdLst/>
              <a:ahLst/>
              <a:cxnLst/>
              <a:rect l="l" t="t" r="r" b="b"/>
              <a:pathLst>
                <a:path w="5050" h="3525" extrusionOk="0">
                  <a:moveTo>
                    <a:pt x="5049" y="0"/>
                  </a:moveTo>
                  <a:lnTo>
                    <a:pt x="5049" y="0"/>
                  </a:lnTo>
                  <a:cubicBezTo>
                    <a:pt x="4650" y="662"/>
                    <a:pt x="3887" y="1337"/>
                    <a:pt x="3362" y="1712"/>
                  </a:cubicBezTo>
                  <a:cubicBezTo>
                    <a:pt x="2675" y="2262"/>
                    <a:pt x="1513" y="2912"/>
                    <a:pt x="563" y="3299"/>
                  </a:cubicBezTo>
                  <a:cubicBezTo>
                    <a:pt x="401" y="3362"/>
                    <a:pt x="188" y="3449"/>
                    <a:pt x="1" y="3524"/>
                  </a:cubicBezTo>
                  <a:cubicBezTo>
                    <a:pt x="138" y="3499"/>
                    <a:pt x="288" y="3462"/>
                    <a:pt x="438" y="3424"/>
                  </a:cubicBezTo>
                  <a:cubicBezTo>
                    <a:pt x="2363" y="2999"/>
                    <a:pt x="4287" y="1900"/>
                    <a:pt x="5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2" name="Google Shape;6412;p16"/>
            <p:cNvSpPr/>
            <p:nvPr/>
          </p:nvSpPr>
          <p:spPr>
            <a:xfrm>
              <a:off x="5371775" y="4007800"/>
              <a:ext cx="66250" cy="115000"/>
            </a:xfrm>
            <a:custGeom>
              <a:avLst/>
              <a:gdLst/>
              <a:ahLst/>
              <a:cxnLst/>
              <a:rect l="l" t="t" r="r" b="b"/>
              <a:pathLst>
                <a:path w="2650" h="4600" extrusionOk="0">
                  <a:moveTo>
                    <a:pt x="0" y="1"/>
                  </a:moveTo>
                  <a:cubicBezTo>
                    <a:pt x="62" y="460"/>
                    <a:pt x="149" y="895"/>
                    <a:pt x="285" y="1305"/>
                  </a:cubicBezTo>
                  <a:lnTo>
                    <a:pt x="285" y="1305"/>
                  </a:lnTo>
                  <a:cubicBezTo>
                    <a:pt x="283" y="1302"/>
                    <a:pt x="280" y="1300"/>
                    <a:pt x="275" y="1300"/>
                  </a:cubicBezTo>
                  <a:cubicBezTo>
                    <a:pt x="236" y="1212"/>
                    <a:pt x="143" y="924"/>
                    <a:pt x="135" y="924"/>
                  </a:cubicBezTo>
                  <a:lnTo>
                    <a:pt x="135" y="924"/>
                  </a:lnTo>
                  <a:cubicBezTo>
                    <a:pt x="132" y="924"/>
                    <a:pt x="137" y="946"/>
                    <a:pt x="150" y="1000"/>
                  </a:cubicBezTo>
                  <a:cubicBezTo>
                    <a:pt x="375" y="2425"/>
                    <a:pt x="1262" y="3625"/>
                    <a:pt x="2349" y="4550"/>
                  </a:cubicBezTo>
                  <a:cubicBezTo>
                    <a:pt x="2137" y="4287"/>
                    <a:pt x="1925" y="4025"/>
                    <a:pt x="1712" y="3737"/>
                  </a:cubicBezTo>
                  <a:lnTo>
                    <a:pt x="1712" y="3737"/>
                  </a:lnTo>
                  <a:cubicBezTo>
                    <a:pt x="2000" y="4050"/>
                    <a:pt x="2312" y="4337"/>
                    <a:pt x="2649" y="4599"/>
                  </a:cubicBezTo>
                  <a:cubicBezTo>
                    <a:pt x="2512" y="4450"/>
                    <a:pt x="2362" y="4262"/>
                    <a:pt x="2262" y="4137"/>
                  </a:cubicBezTo>
                  <a:cubicBezTo>
                    <a:pt x="1337" y="2887"/>
                    <a:pt x="475" y="14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413" name="Google Shape;6413;p16"/>
          <p:cNvGrpSpPr/>
          <p:nvPr/>
        </p:nvGrpSpPr>
        <p:grpSpPr>
          <a:xfrm>
            <a:off x="-161250" y="3507806"/>
            <a:ext cx="1698806" cy="1252888"/>
            <a:chOff x="5548275" y="4468375"/>
            <a:chExt cx="619550" cy="456925"/>
          </a:xfrm>
        </p:grpSpPr>
        <p:sp>
          <p:nvSpPr>
            <p:cNvPr id="6414" name="Google Shape;6414;p16"/>
            <p:cNvSpPr/>
            <p:nvPr/>
          </p:nvSpPr>
          <p:spPr>
            <a:xfrm>
              <a:off x="5555475" y="4468375"/>
              <a:ext cx="513625" cy="202325"/>
            </a:xfrm>
            <a:custGeom>
              <a:avLst/>
              <a:gdLst/>
              <a:ahLst/>
              <a:cxnLst/>
              <a:rect l="l" t="t" r="r" b="b"/>
              <a:pathLst>
                <a:path w="20545" h="8093" extrusionOk="0">
                  <a:moveTo>
                    <a:pt x="12440" y="385"/>
                  </a:moveTo>
                  <a:cubicBezTo>
                    <a:pt x="13376" y="385"/>
                    <a:pt x="14311" y="448"/>
                    <a:pt x="15234" y="560"/>
                  </a:cubicBezTo>
                  <a:cubicBezTo>
                    <a:pt x="15996" y="660"/>
                    <a:pt x="16758" y="785"/>
                    <a:pt x="17508" y="960"/>
                  </a:cubicBezTo>
                  <a:cubicBezTo>
                    <a:pt x="18183" y="1110"/>
                    <a:pt x="19008" y="1335"/>
                    <a:pt x="19495" y="1872"/>
                  </a:cubicBezTo>
                  <a:cubicBezTo>
                    <a:pt x="19945" y="2360"/>
                    <a:pt x="20157" y="3059"/>
                    <a:pt x="19932" y="3709"/>
                  </a:cubicBezTo>
                  <a:cubicBezTo>
                    <a:pt x="19720" y="4297"/>
                    <a:pt x="19208" y="4722"/>
                    <a:pt x="18695" y="5046"/>
                  </a:cubicBezTo>
                  <a:cubicBezTo>
                    <a:pt x="18083" y="5446"/>
                    <a:pt x="17396" y="5759"/>
                    <a:pt x="16721" y="6034"/>
                  </a:cubicBezTo>
                  <a:cubicBezTo>
                    <a:pt x="15996" y="6334"/>
                    <a:pt x="15271" y="6596"/>
                    <a:pt x="14534" y="6808"/>
                  </a:cubicBezTo>
                  <a:cubicBezTo>
                    <a:pt x="13047" y="7258"/>
                    <a:pt x="11522" y="7546"/>
                    <a:pt x="9973" y="7696"/>
                  </a:cubicBezTo>
                  <a:cubicBezTo>
                    <a:pt x="9208" y="7769"/>
                    <a:pt x="8438" y="7804"/>
                    <a:pt x="7668" y="7804"/>
                  </a:cubicBezTo>
                  <a:cubicBezTo>
                    <a:pt x="6864" y="7804"/>
                    <a:pt x="6059" y="7766"/>
                    <a:pt x="5261" y="7696"/>
                  </a:cubicBezTo>
                  <a:cubicBezTo>
                    <a:pt x="4487" y="7621"/>
                    <a:pt x="3649" y="7558"/>
                    <a:pt x="2912" y="7283"/>
                  </a:cubicBezTo>
                  <a:cubicBezTo>
                    <a:pt x="2250" y="7046"/>
                    <a:pt x="1625" y="6671"/>
                    <a:pt x="1100" y="6196"/>
                  </a:cubicBezTo>
                  <a:cubicBezTo>
                    <a:pt x="925" y="6034"/>
                    <a:pt x="762" y="5859"/>
                    <a:pt x="613" y="5684"/>
                  </a:cubicBezTo>
                  <a:cubicBezTo>
                    <a:pt x="500" y="5409"/>
                    <a:pt x="475" y="5084"/>
                    <a:pt x="525" y="4784"/>
                  </a:cubicBezTo>
                  <a:cubicBezTo>
                    <a:pt x="650" y="4084"/>
                    <a:pt x="1162" y="3534"/>
                    <a:pt x="1712" y="3134"/>
                  </a:cubicBezTo>
                  <a:cubicBezTo>
                    <a:pt x="2337" y="2685"/>
                    <a:pt x="3049" y="2372"/>
                    <a:pt x="3749" y="2072"/>
                  </a:cubicBezTo>
                  <a:cubicBezTo>
                    <a:pt x="4474" y="1760"/>
                    <a:pt x="5224" y="1510"/>
                    <a:pt x="5974" y="1285"/>
                  </a:cubicBezTo>
                  <a:cubicBezTo>
                    <a:pt x="6723" y="1073"/>
                    <a:pt x="7498" y="923"/>
                    <a:pt x="8273" y="798"/>
                  </a:cubicBezTo>
                  <a:cubicBezTo>
                    <a:pt x="9035" y="660"/>
                    <a:pt x="9798" y="535"/>
                    <a:pt x="10572" y="473"/>
                  </a:cubicBezTo>
                  <a:cubicBezTo>
                    <a:pt x="11192" y="413"/>
                    <a:pt x="11816" y="385"/>
                    <a:pt x="12440" y="385"/>
                  </a:cubicBezTo>
                  <a:close/>
                  <a:moveTo>
                    <a:pt x="12494" y="0"/>
                  </a:moveTo>
                  <a:cubicBezTo>
                    <a:pt x="12162" y="0"/>
                    <a:pt x="11830" y="8"/>
                    <a:pt x="11497" y="23"/>
                  </a:cubicBezTo>
                  <a:cubicBezTo>
                    <a:pt x="9823" y="85"/>
                    <a:pt x="8173" y="298"/>
                    <a:pt x="6573" y="760"/>
                  </a:cubicBezTo>
                  <a:cubicBezTo>
                    <a:pt x="5774" y="998"/>
                    <a:pt x="4986" y="1235"/>
                    <a:pt x="4212" y="1535"/>
                  </a:cubicBezTo>
                  <a:cubicBezTo>
                    <a:pt x="3449" y="1822"/>
                    <a:pt x="2674" y="2122"/>
                    <a:pt x="1950" y="2522"/>
                  </a:cubicBezTo>
                  <a:cubicBezTo>
                    <a:pt x="1287" y="2885"/>
                    <a:pt x="675" y="3372"/>
                    <a:pt x="325" y="4072"/>
                  </a:cubicBezTo>
                  <a:cubicBezTo>
                    <a:pt x="25" y="4697"/>
                    <a:pt x="0" y="5421"/>
                    <a:pt x="350" y="6034"/>
                  </a:cubicBezTo>
                  <a:cubicBezTo>
                    <a:pt x="513" y="6296"/>
                    <a:pt x="725" y="6496"/>
                    <a:pt x="1000" y="6621"/>
                  </a:cubicBezTo>
                  <a:cubicBezTo>
                    <a:pt x="1787" y="7333"/>
                    <a:pt x="2974" y="7633"/>
                    <a:pt x="3999" y="7796"/>
                  </a:cubicBezTo>
                  <a:cubicBezTo>
                    <a:pt x="5364" y="8006"/>
                    <a:pt x="6765" y="8092"/>
                    <a:pt x="8156" y="8092"/>
                  </a:cubicBezTo>
                  <a:cubicBezTo>
                    <a:pt x="8421" y="8092"/>
                    <a:pt x="8685" y="8089"/>
                    <a:pt x="8948" y="8083"/>
                  </a:cubicBezTo>
                  <a:cubicBezTo>
                    <a:pt x="10610" y="8046"/>
                    <a:pt x="12259" y="7846"/>
                    <a:pt x="13872" y="7458"/>
                  </a:cubicBezTo>
                  <a:cubicBezTo>
                    <a:pt x="14671" y="7258"/>
                    <a:pt x="15471" y="6996"/>
                    <a:pt x="16246" y="6696"/>
                  </a:cubicBezTo>
                  <a:cubicBezTo>
                    <a:pt x="17008" y="6396"/>
                    <a:pt x="17746" y="5996"/>
                    <a:pt x="18458" y="5596"/>
                  </a:cubicBezTo>
                  <a:cubicBezTo>
                    <a:pt x="19033" y="5284"/>
                    <a:pt x="19608" y="4909"/>
                    <a:pt x="20007" y="4372"/>
                  </a:cubicBezTo>
                  <a:cubicBezTo>
                    <a:pt x="20407" y="3809"/>
                    <a:pt x="20545" y="3109"/>
                    <a:pt x="20220" y="2472"/>
                  </a:cubicBezTo>
                  <a:cubicBezTo>
                    <a:pt x="19895" y="1822"/>
                    <a:pt x="19370" y="1335"/>
                    <a:pt x="18720" y="998"/>
                  </a:cubicBezTo>
                  <a:cubicBezTo>
                    <a:pt x="18033" y="635"/>
                    <a:pt x="17221" y="498"/>
                    <a:pt x="16458" y="360"/>
                  </a:cubicBezTo>
                  <a:cubicBezTo>
                    <a:pt x="15149" y="120"/>
                    <a:pt x="13823" y="0"/>
                    <a:pt x="124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5" name="Google Shape;6415;p16"/>
            <p:cNvSpPr/>
            <p:nvPr/>
          </p:nvSpPr>
          <p:spPr>
            <a:xfrm>
              <a:off x="5571400" y="4483575"/>
              <a:ext cx="475850" cy="172825"/>
            </a:xfrm>
            <a:custGeom>
              <a:avLst/>
              <a:gdLst/>
              <a:ahLst/>
              <a:cxnLst/>
              <a:rect l="l" t="t" r="r" b="b"/>
              <a:pathLst>
                <a:path w="19034" h="6913" extrusionOk="0">
                  <a:moveTo>
                    <a:pt x="16662" y="1"/>
                  </a:moveTo>
                  <a:cubicBezTo>
                    <a:pt x="16507" y="1"/>
                    <a:pt x="16491" y="253"/>
                    <a:pt x="16659" y="277"/>
                  </a:cubicBezTo>
                  <a:cubicBezTo>
                    <a:pt x="17383" y="415"/>
                    <a:pt x="18908" y="1389"/>
                    <a:pt x="18783" y="2501"/>
                  </a:cubicBezTo>
                  <a:cubicBezTo>
                    <a:pt x="18683" y="3301"/>
                    <a:pt x="17983" y="3751"/>
                    <a:pt x="17358" y="4126"/>
                  </a:cubicBezTo>
                  <a:cubicBezTo>
                    <a:pt x="15946" y="4963"/>
                    <a:pt x="14384" y="5526"/>
                    <a:pt x="12785" y="5876"/>
                  </a:cubicBezTo>
                  <a:cubicBezTo>
                    <a:pt x="11185" y="6238"/>
                    <a:pt x="9573" y="6513"/>
                    <a:pt x="7936" y="6575"/>
                  </a:cubicBezTo>
                  <a:cubicBezTo>
                    <a:pt x="7547" y="6591"/>
                    <a:pt x="7156" y="6601"/>
                    <a:pt x="6764" y="6601"/>
                  </a:cubicBezTo>
                  <a:cubicBezTo>
                    <a:pt x="5545" y="6601"/>
                    <a:pt x="4323" y="6503"/>
                    <a:pt x="3150" y="6163"/>
                  </a:cubicBezTo>
                  <a:cubicBezTo>
                    <a:pt x="2362" y="5938"/>
                    <a:pt x="1513" y="5638"/>
                    <a:pt x="950" y="5026"/>
                  </a:cubicBezTo>
                  <a:cubicBezTo>
                    <a:pt x="438" y="4476"/>
                    <a:pt x="213" y="3564"/>
                    <a:pt x="638" y="2901"/>
                  </a:cubicBezTo>
                  <a:cubicBezTo>
                    <a:pt x="683" y="2829"/>
                    <a:pt x="623" y="2750"/>
                    <a:pt x="559" y="2750"/>
                  </a:cubicBezTo>
                  <a:cubicBezTo>
                    <a:pt x="534" y="2750"/>
                    <a:pt x="509" y="2761"/>
                    <a:pt x="488" y="2789"/>
                  </a:cubicBezTo>
                  <a:cubicBezTo>
                    <a:pt x="1" y="3351"/>
                    <a:pt x="38" y="4114"/>
                    <a:pt x="388" y="4738"/>
                  </a:cubicBezTo>
                  <a:cubicBezTo>
                    <a:pt x="763" y="5413"/>
                    <a:pt x="1450" y="5863"/>
                    <a:pt x="2150" y="6163"/>
                  </a:cubicBezTo>
                  <a:cubicBezTo>
                    <a:pt x="3452" y="6727"/>
                    <a:pt x="4906" y="6912"/>
                    <a:pt x="6332" y="6912"/>
                  </a:cubicBezTo>
                  <a:cubicBezTo>
                    <a:pt x="6644" y="6912"/>
                    <a:pt x="6954" y="6903"/>
                    <a:pt x="7261" y="6888"/>
                  </a:cubicBezTo>
                  <a:cubicBezTo>
                    <a:pt x="8136" y="6838"/>
                    <a:pt x="9023" y="6738"/>
                    <a:pt x="9898" y="6650"/>
                  </a:cubicBezTo>
                  <a:cubicBezTo>
                    <a:pt x="10798" y="6563"/>
                    <a:pt x="11697" y="6475"/>
                    <a:pt x="12585" y="6275"/>
                  </a:cubicBezTo>
                  <a:cubicBezTo>
                    <a:pt x="14322" y="5901"/>
                    <a:pt x="16021" y="5301"/>
                    <a:pt x="17546" y="4376"/>
                  </a:cubicBezTo>
                  <a:cubicBezTo>
                    <a:pt x="18308" y="3914"/>
                    <a:pt x="19033" y="3314"/>
                    <a:pt x="18996" y="2352"/>
                  </a:cubicBezTo>
                  <a:cubicBezTo>
                    <a:pt x="18933" y="1089"/>
                    <a:pt x="17521" y="115"/>
                    <a:pt x="16684" y="2"/>
                  </a:cubicBezTo>
                  <a:cubicBezTo>
                    <a:pt x="16676" y="1"/>
                    <a:pt x="16669" y="1"/>
                    <a:pt x="16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6" name="Google Shape;6416;p16"/>
            <p:cNvSpPr/>
            <p:nvPr/>
          </p:nvSpPr>
          <p:spPr>
            <a:xfrm>
              <a:off x="5579025" y="4480475"/>
              <a:ext cx="431025" cy="113525"/>
            </a:xfrm>
            <a:custGeom>
              <a:avLst/>
              <a:gdLst/>
              <a:ahLst/>
              <a:cxnLst/>
              <a:rect l="l" t="t" r="r" b="b"/>
              <a:pathLst>
                <a:path w="17241" h="4541" extrusionOk="0">
                  <a:moveTo>
                    <a:pt x="14048" y="1"/>
                  </a:moveTo>
                  <a:cubicBezTo>
                    <a:pt x="13800" y="1"/>
                    <a:pt x="13552" y="5"/>
                    <a:pt x="13304" y="14"/>
                  </a:cubicBezTo>
                  <a:cubicBezTo>
                    <a:pt x="12942" y="39"/>
                    <a:pt x="12567" y="51"/>
                    <a:pt x="12205" y="76"/>
                  </a:cubicBezTo>
                  <a:cubicBezTo>
                    <a:pt x="11855" y="101"/>
                    <a:pt x="11492" y="89"/>
                    <a:pt x="11143" y="114"/>
                  </a:cubicBezTo>
                  <a:cubicBezTo>
                    <a:pt x="9705" y="214"/>
                    <a:pt x="8281" y="426"/>
                    <a:pt x="6869" y="738"/>
                  </a:cubicBezTo>
                  <a:cubicBezTo>
                    <a:pt x="5506" y="1026"/>
                    <a:pt x="4132" y="1388"/>
                    <a:pt x="2807" y="1863"/>
                  </a:cubicBezTo>
                  <a:cubicBezTo>
                    <a:pt x="1633" y="2288"/>
                    <a:pt x="170" y="3088"/>
                    <a:pt x="8" y="4462"/>
                  </a:cubicBezTo>
                  <a:cubicBezTo>
                    <a:pt x="0" y="4509"/>
                    <a:pt x="45" y="4541"/>
                    <a:pt x="86" y="4541"/>
                  </a:cubicBezTo>
                  <a:cubicBezTo>
                    <a:pt x="112" y="4541"/>
                    <a:pt x="136" y="4529"/>
                    <a:pt x="145" y="4500"/>
                  </a:cubicBezTo>
                  <a:cubicBezTo>
                    <a:pt x="370" y="4000"/>
                    <a:pt x="670" y="3563"/>
                    <a:pt x="1095" y="3200"/>
                  </a:cubicBezTo>
                  <a:cubicBezTo>
                    <a:pt x="1545" y="2813"/>
                    <a:pt x="2082" y="2525"/>
                    <a:pt x="2645" y="2313"/>
                  </a:cubicBezTo>
                  <a:cubicBezTo>
                    <a:pt x="3882" y="1826"/>
                    <a:pt x="5182" y="1451"/>
                    <a:pt x="6481" y="1163"/>
                  </a:cubicBezTo>
                  <a:cubicBezTo>
                    <a:pt x="7793" y="876"/>
                    <a:pt x="9131" y="676"/>
                    <a:pt x="10468" y="514"/>
                  </a:cubicBezTo>
                  <a:cubicBezTo>
                    <a:pt x="11155" y="439"/>
                    <a:pt x="11830" y="351"/>
                    <a:pt x="12517" y="339"/>
                  </a:cubicBezTo>
                  <a:cubicBezTo>
                    <a:pt x="12780" y="329"/>
                    <a:pt x="13042" y="325"/>
                    <a:pt x="13304" y="325"/>
                  </a:cubicBezTo>
                  <a:cubicBezTo>
                    <a:pt x="13728" y="325"/>
                    <a:pt x="14150" y="336"/>
                    <a:pt x="14567" y="351"/>
                  </a:cubicBezTo>
                  <a:cubicBezTo>
                    <a:pt x="15279" y="364"/>
                    <a:pt x="16029" y="376"/>
                    <a:pt x="16729" y="501"/>
                  </a:cubicBezTo>
                  <a:cubicBezTo>
                    <a:pt x="16903" y="539"/>
                    <a:pt x="17066" y="589"/>
                    <a:pt x="17241" y="651"/>
                  </a:cubicBezTo>
                  <a:cubicBezTo>
                    <a:pt x="17166" y="564"/>
                    <a:pt x="17091" y="489"/>
                    <a:pt x="17016" y="401"/>
                  </a:cubicBezTo>
                  <a:cubicBezTo>
                    <a:pt x="16941" y="326"/>
                    <a:pt x="16854" y="239"/>
                    <a:pt x="16779" y="164"/>
                  </a:cubicBezTo>
                  <a:cubicBezTo>
                    <a:pt x="16316" y="76"/>
                    <a:pt x="15829" y="51"/>
                    <a:pt x="15404" y="39"/>
                  </a:cubicBezTo>
                  <a:cubicBezTo>
                    <a:pt x="14952" y="14"/>
                    <a:pt x="14500" y="1"/>
                    <a:pt x="140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7" name="Google Shape;6417;p16"/>
            <p:cNvSpPr/>
            <p:nvPr/>
          </p:nvSpPr>
          <p:spPr>
            <a:xfrm>
              <a:off x="5600425" y="4518450"/>
              <a:ext cx="434525" cy="106150"/>
            </a:xfrm>
            <a:custGeom>
              <a:avLst/>
              <a:gdLst/>
              <a:ahLst/>
              <a:cxnLst/>
              <a:rect l="l" t="t" r="r" b="b"/>
              <a:pathLst>
                <a:path w="17381" h="4246" extrusionOk="0">
                  <a:moveTo>
                    <a:pt x="11803" y="1"/>
                  </a:moveTo>
                  <a:cubicBezTo>
                    <a:pt x="11513" y="1"/>
                    <a:pt x="11224" y="8"/>
                    <a:pt x="10936" y="19"/>
                  </a:cubicBezTo>
                  <a:cubicBezTo>
                    <a:pt x="9537" y="57"/>
                    <a:pt x="8137" y="169"/>
                    <a:pt x="6775" y="382"/>
                  </a:cubicBezTo>
                  <a:cubicBezTo>
                    <a:pt x="5438" y="594"/>
                    <a:pt x="4101" y="919"/>
                    <a:pt x="2863" y="1494"/>
                  </a:cubicBezTo>
                  <a:cubicBezTo>
                    <a:pt x="2201" y="1806"/>
                    <a:pt x="1564" y="2169"/>
                    <a:pt x="989" y="2619"/>
                  </a:cubicBezTo>
                  <a:cubicBezTo>
                    <a:pt x="514" y="2981"/>
                    <a:pt x="64" y="3468"/>
                    <a:pt x="14" y="4081"/>
                  </a:cubicBezTo>
                  <a:cubicBezTo>
                    <a:pt x="1" y="4189"/>
                    <a:pt x="82" y="4246"/>
                    <a:pt x="162" y="4246"/>
                  </a:cubicBezTo>
                  <a:cubicBezTo>
                    <a:pt x="229" y="4246"/>
                    <a:pt x="296" y="4204"/>
                    <a:pt x="302" y="4118"/>
                  </a:cubicBezTo>
                  <a:cubicBezTo>
                    <a:pt x="352" y="3581"/>
                    <a:pt x="752" y="3168"/>
                    <a:pt x="1164" y="2856"/>
                  </a:cubicBezTo>
                  <a:cubicBezTo>
                    <a:pt x="1651" y="2481"/>
                    <a:pt x="2176" y="2169"/>
                    <a:pt x="2726" y="1906"/>
                  </a:cubicBezTo>
                  <a:cubicBezTo>
                    <a:pt x="3876" y="1344"/>
                    <a:pt x="5113" y="994"/>
                    <a:pt x="6375" y="782"/>
                  </a:cubicBezTo>
                  <a:cubicBezTo>
                    <a:pt x="7675" y="544"/>
                    <a:pt x="8999" y="432"/>
                    <a:pt x="10312" y="357"/>
                  </a:cubicBezTo>
                  <a:cubicBezTo>
                    <a:pt x="10784" y="332"/>
                    <a:pt x="11259" y="314"/>
                    <a:pt x="11733" y="314"/>
                  </a:cubicBezTo>
                  <a:cubicBezTo>
                    <a:pt x="12438" y="314"/>
                    <a:pt x="13141" y="352"/>
                    <a:pt x="13836" y="457"/>
                  </a:cubicBezTo>
                  <a:cubicBezTo>
                    <a:pt x="14485" y="557"/>
                    <a:pt x="15123" y="732"/>
                    <a:pt x="15735" y="981"/>
                  </a:cubicBezTo>
                  <a:cubicBezTo>
                    <a:pt x="16260" y="1194"/>
                    <a:pt x="16910" y="1506"/>
                    <a:pt x="17060" y="2119"/>
                  </a:cubicBezTo>
                  <a:cubicBezTo>
                    <a:pt x="17082" y="2203"/>
                    <a:pt x="17153" y="2242"/>
                    <a:pt x="17220" y="2242"/>
                  </a:cubicBezTo>
                  <a:cubicBezTo>
                    <a:pt x="17303" y="2242"/>
                    <a:pt x="17380" y="2184"/>
                    <a:pt x="17360" y="2081"/>
                  </a:cubicBezTo>
                  <a:cubicBezTo>
                    <a:pt x="17260" y="1519"/>
                    <a:pt x="16822" y="1169"/>
                    <a:pt x="16347" y="907"/>
                  </a:cubicBezTo>
                  <a:cubicBezTo>
                    <a:pt x="15810" y="619"/>
                    <a:pt x="15223" y="432"/>
                    <a:pt x="14635" y="294"/>
                  </a:cubicBezTo>
                  <a:cubicBezTo>
                    <a:pt x="13708" y="74"/>
                    <a:pt x="12750" y="1"/>
                    <a:pt x="11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8" name="Google Shape;6418;p16"/>
            <p:cNvSpPr/>
            <p:nvPr/>
          </p:nvSpPr>
          <p:spPr>
            <a:xfrm>
              <a:off x="5650350" y="4760000"/>
              <a:ext cx="377475" cy="136875"/>
            </a:xfrm>
            <a:custGeom>
              <a:avLst/>
              <a:gdLst/>
              <a:ahLst/>
              <a:cxnLst/>
              <a:rect l="l" t="t" r="r" b="b"/>
              <a:pathLst>
                <a:path w="15099" h="5475" extrusionOk="0">
                  <a:moveTo>
                    <a:pt x="14889" y="0"/>
                  </a:moveTo>
                  <a:cubicBezTo>
                    <a:pt x="14824" y="0"/>
                    <a:pt x="14762" y="32"/>
                    <a:pt x="14738" y="105"/>
                  </a:cubicBezTo>
                  <a:cubicBezTo>
                    <a:pt x="14575" y="617"/>
                    <a:pt x="14375" y="1104"/>
                    <a:pt x="14075" y="1554"/>
                  </a:cubicBezTo>
                  <a:cubicBezTo>
                    <a:pt x="13788" y="1992"/>
                    <a:pt x="13438" y="2417"/>
                    <a:pt x="13063" y="2779"/>
                  </a:cubicBezTo>
                  <a:cubicBezTo>
                    <a:pt x="12213" y="3591"/>
                    <a:pt x="11226" y="4179"/>
                    <a:pt x="10102" y="4553"/>
                  </a:cubicBezTo>
                  <a:cubicBezTo>
                    <a:pt x="8927" y="4941"/>
                    <a:pt x="7677" y="5066"/>
                    <a:pt x="6440" y="5078"/>
                  </a:cubicBezTo>
                  <a:cubicBezTo>
                    <a:pt x="5228" y="5078"/>
                    <a:pt x="4016" y="4903"/>
                    <a:pt x="2916" y="4379"/>
                  </a:cubicBezTo>
                  <a:cubicBezTo>
                    <a:pt x="1804" y="3866"/>
                    <a:pt x="929" y="3016"/>
                    <a:pt x="304" y="1967"/>
                  </a:cubicBezTo>
                  <a:cubicBezTo>
                    <a:pt x="279" y="1927"/>
                    <a:pt x="241" y="1910"/>
                    <a:pt x="201" y="1910"/>
                  </a:cubicBezTo>
                  <a:cubicBezTo>
                    <a:pt x="105" y="1910"/>
                    <a:pt x="1" y="2010"/>
                    <a:pt x="54" y="2117"/>
                  </a:cubicBezTo>
                  <a:cubicBezTo>
                    <a:pt x="592" y="3079"/>
                    <a:pt x="1466" y="3841"/>
                    <a:pt x="2416" y="4379"/>
                  </a:cubicBezTo>
                  <a:cubicBezTo>
                    <a:pt x="3491" y="4978"/>
                    <a:pt x="4703" y="5328"/>
                    <a:pt x="5928" y="5441"/>
                  </a:cubicBezTo>
                  <a:cubicBezTo>
                    <a:pt x="6190" y="5464"/>
                    <a:pt x="6453" y="5475"/>
                    <a:pt x="6716" y="5475"/>
                  </a:cubicBezTo>
                  <a:cubicBezTo>
                    <a:pt x="7742" y="5475"/>
                    <a:pt x="8769" y="5307"/>
                    <a:pt x="9764" y="5028"/>
                  </a:cubicBezTo>
                  <a:cubicBezTo>
                    <a:pt x="10951" y="4691"/>
                    <a:pt x="12126" y="4141"/>
                    <a:pt x="13076" y="3329"/>
                  </a:cubicBezTo>
                  <a:cubicBezTo>
                    <a:pt x="14026" y="2529"/>
                    <a:pt x="14788" y="1404"/>
                    <a:pt x="15075" y="192"/>
                  </a:cubicBezTo>
                  <a:cubicBezTo>
                    <a:pt x="15098" y="78"/>
                    <a:pt x="14990" y="0"/>
                    <a:pt x="14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9" name="Google Shape;6419;p16"/>
            <p:cNvSpPr/>
            <p:nvPr/>
          </p:nvSpPr>
          <p:spPr>
            <a:xfrm>
              <a:off x="5574975" y="4623375"/>
              <a:ext cx="92600" cy="203900"/>
            </a:xfrm>
            <a:custGeom>
              <a:avLst/>
              <a:gdLst/>
              <a:ahLst/>
              <a:cxnLst/>
              <a:rect l="l" t="t" r="r" b="b"/>
              <a:pathLst>
                <a:path w="3704" h="8156" extrusionOk="0">
                  <a:moveTo>
                    <a:pt x="164" y="1"/>
                  </a:moveTo>
                  <a:cubicBezTo>
                    <a:pt x="81" y="1"/>
                    <a:pt x="0" y="79"/>
                    <a:pt x="32" y="184"/>
                  </a:cubicBezTo>
                  <a:cubicBezTo>
                    <a:pt x="370" y="1321"/>
                    <a:pt x="832" y="2420"/>
                    <a:pt x="1257" y="3520"/>
                  </a:cubicBezTo>
                  <a:cubicBezTo>
                    <a:pt x="1657" y="4545"/>
                    <a:pt x="1969" y="5620"/>
                    <a:pt x="2444" y="6607"/>
                  </a:cubicBezTo>
                  <a:cubicBezTo>
                    <a:pt x="2707" y="7157"/>
                    <a:pt x="3019" y="7669"/>
                    <a:pt x="3432" y="8106"/>
                  </a:cubicBezTo>
                  <a:cubicBezTo>
                    <a:pt x="3459" y="8141"/>
                    <a:pt x="3494" y="8155"/>
                    <a:pt x="3529" y="8155"/>
                  </a:cubicBezTo>
                  <a:cubicBezTo>
                    <a:pt x="3619" y="8155"/>
                    <a:pt x="3704" y="8056"/>
                    <a:pt x="3632" y="7957"/>
                  </a:cubicBezTo>
                  <a:cubicBezTo>
                    <a:pt x="3007" y="7094"/>
                    <a:pt x="2594" y="6132"/>
                    <a:pt x="2207" y="5157"/>
                  </a:cubicBezTo>
                  <a:cubicBezTo>
                    <a:pt x="1770" y="4108"/>
                    <a:pt x="1395" y="3020"/>
                    <a:pt x="1007" y="1946"/>
                  </a:cubicBezTo>
                  <a:cubicBezTo>
                    <a:pt x="782" y="1321"/>
                    <a:pt x="557" y="683"/>
                    <a:pt x="282" y="84"/>
                  </a:cubicBezTo>
                  <a:cubicBezTo>
                    <a:pt x="256" y="25"/>
                    <a:pt x="209"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0" name="Google Shape;6420;p16"/>
            <p:cNvSpPr/>
            <p:nvPr/>
          </p:nvSpPr>
          <p:spPr>
            <a:xfrm>
              <a:off x="6012975" y="4581875"/>
              <a:ext cx="35500" cy="213200"/>
            </a:xfrm>
            <a:custGeom>
              <a:avLst/>
              <a:gdLst/>
              <a:ahLst/>
              <a:cxnLst/>
              <a:rect l="l" t="t" r="r" b="b"/>
              <a:pathLst>
                <a:path w="1420" h="8528" extrusionOk="0">
                  <a:moveTo>
                    <a:pt x="1239" y="0"/>
                  </a:moveTo>
                  <a:cubicBezTo>
                    <a:pt x="1161" y="0"/>
                    <a:pt x="1083" y="44"/>
                    <a:pt x="1083" y="132"/>
                  </a:cubicBezTo>
                  <a:cubicBezTo>
                    <a:pt x="1108" y="1219"/>
                    <a:pt x="1045" y="2318"/>
                    <a:pt x="933" y="3406"/>
                  </a:cubicBezTo>
                  <a:cubicBezTo>
                    <a:pt x="808" y="4493"/>
                    <a:pt x="608" y="5568"/>
                    <a:pt x="383" y="6642"/>
                  </a:cubicBezTo>
                  <a:cubicBezTo>
                    <a:pt x="320" y="6942"/>
                    <a:pt x="245" y="7230"/>
                    <a:pt x="183" y="7517"/>
                  </a:cubicBezTo>
                  <a:cubicBezTo>
                    <a:pt x="108" y="7829"/>
                    <a:pt x="70" y="8142"/>
                    <a:pt x="8" y="8454"/>
                  </a:cubicBezTo>
                  <a:cubicBezTo>
                    <a:pt x="0" y="8500"/>
                    <a:pt x="35" y="8527"/>
                    <a:pt x="68" y="8527"/>
                  </a:cubicBezTo>
                  <a:cubicBezTo>
                    <a:pt x="89" y="8527"/>
                    <a:pt x="111" y="8516"/>
                    <a:pt x="120" y="8492"/>
                  </a:cubicBezTo>
                  <a:cubicBezTo>
                    <a:pt x="233" y="8229"/>
                    <a:pt x="345" y="7979"/>
                    <a:pt x="445" y="7717"/>
                  </a:cubicBezTo>
                  <a:cubicBezTo>
                    <a:pt x="533" y="7455"/>
                    <a:pt x="595" y="7180"/>
                    <a:pt x="670" y="6917"/>
                  </a:cubicBezTo>
                  <a:cubicBezTo>
                    <a:pt x="808" y="6380"/>
                    <a:pt x="920" y="5843"/>
                    <a:pt x="1020" y="5293"/>
                  </a:cubicBezTo>
                  <a:cubicBezTo>
                    <a:pt x="1220" y="4205"/>
                    <a:pt x="1333" y="3106"/>
                    <a:pt x="1383" y="2006"/>
                  </a:cubicBezTo>
                  <a:cubicBezTo>
                    <a:pt x="1420" y="1381"/>
                    <a:pt x="1408" y="756"/>
                    <a:pt x="1395" y="132"/>
                  </a:cubicBezTo>
                  <a:cubicBezTo>
                    <a:pt x="1395" y="44"/>
                    <a:pt x="1317" y="0"/>
                    <a:pt x="1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1" name="Google Shape;6421;p16"/>
            <p:cNvSpPr/>
            <p:nvPr/>
          </p:nvSpPr>
          <p:spPr>
            <a:xfrm>
              <a:off x="5885700" y="4823825"/>
              <a:ext cx="1900" cy="650"/>
            </a:xfrm>
            <a:custGeom>
              <a:avLst/>
              <a:gdLst/>
              <a:ahLst/>
              <a:cxnLst/>
              <a:rect l="l" t="t" r="r" b="b"/>
              <a:pathLst>
                <a:path w="76" h="26" extrusionOk="0">
                  <a:moveTo>
                    <a:pt x="13" y="1"/>
                  </a:moveTo>
                  <a:cubicBezTo>
                    <a:pt x="0" y="13"/>
                    <a:pt x="0" y="13"/>
                    <a:pt x="0" y="13"/>
                  </a:cubicBezTo>
                  <a:cubicBezTo>
                    <a:pt x="0" y="26"/>
                    <a:pt x="13" y="26"/>
                    <a:pt x="13" y="26"/>
                  </a:cubicBezTo>
                  <a:lnTo>
                    <a:pt x="63" y="26"/>
                  </a:lnTo>
                  <a:cubicBezTo>
                    <a:pt x="75" y="26"/>
                    <a:pt x="75" y="13"/>
                    <a:pt x="75" y="13"/>
                  </a:cubicBezTo>
                  <a:cubicBezTo>
                    <a:pt x="75" y="1"/>
                    <a:pt x="63" y="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2" name="Google Shape;6422;p16"/>
            <p:cNvSpPr/>
            <p:nvPr/>
          </p:nvSpPr>
          <p:spPr>
            <a:xfrm>
              <a:off x="5613500" y="4680575"/>
              <a:ext cx="430400" cy="102700"/>
            </a:xfrm>
            <a:custGeom>
              <a:avLst/>
              <a:gdLst/>
              <a:ahLst/>
              <a:cxnLst/>
              <a:rect l="l" t="t" r="r" b="b"/>
              <a:pathLst>
                <a:path w="17216" h="4108" extrusionOk="0">
                  <a:moveTo>
                    <a:pt x="17070" y="1"/>
                  </a:moveTo>
                  <a:cubicBezTo>
                    <a:pt x="17041" y="1"/>
                    <a:pt x="17011" y="14"/>
                    <a:pt x="16987" y="45"/>
                  </a:cubicBezTo>
                  <a:cubicBezTo>
                    <a:pt x="15487" y="1957"/>
                    <a:pt x="13163" y="2744"/>
                    <a:pt x="10863" y="3219"/>
                  </a:cubicBezTo>
                  <a:cubicBezTo>
                    <a:pt x="9201" y="3560"/>
                    <a:pt x="7477" y="3883"/>
                    <a:pt x="5761" y="3883"/>
                  </a:cubicBezTo>
                  <a:cubicBezTo>
                    <a:pt x="5026" y="3883"/>
                    <a:pt x="4292" y="3824"/>
                    <a:pt x="3565" y="3682"/>
                  </a:cubicBezTo>
                  <a:cubicBezTo>
                    <a:pt x="2365" y="3444"/>
                    <a:pt x="1203" y="2982"/>
                    <a:pt x="229" y="2219"/>
                  </a:cubicBezTo>
                  <a:cubicBezTo>
                    <a:pt x="207" y="2203"/>
                    <a:pt x="185" y="2196"/>
                    <a:pt x="163" y="2196"/>
                  </a:cubicBezTo>
                  <a:cubicBezTo>
                    <a:pt x="73" y="2196"/>
                    <a:pt x="0" y="2324"/>
                    <a:pt x="91" y="2394"/>
                  </a:cubicBezTo>
                  <a:cubicBezTo>
                    <a:pt x="1687" y="3662"/>
                    <a:pt x="3731" y="4108"/>
                    <a:pt x="5740" y="4108"/>
                  </a:cubicBezTo>
                  <a:cubicBezTo>
                    <a:pt x="6029" y="4108"/>
                    <a:pt x="6316" y="4099"/>
                    <a:pt x="6602" y="4081"/>
                  </a:cubicBezTo>
                  <a:cubicBezTo>
                    <a:pt x="7914" y="4006"/>
                    <a:pt x="9214" y="3769"/>
                    <a:pt x="10501" y="3519"/>
                  </a:cubicBezTo>
                  <a:cubicBezTo>
                    <a:pt x="11775" y="3269"/>
                    <a:pt x="13050" y="2982"/>
                    <a:pt x="14225" y="2469"/>
                  </a:cubicBezTo>
                  <a:cubicBezTo>
                    <a:pt x="15375" y="1957"/>
                    <a:pt x="16449" y="1232"/>
                    <a:pt x="17162" y="170"/>
                  </a:cubicBezTo>
                  <a:cubicBezTo>
                    <a:pt x="17216" y="89"/>
                    <a:pt x="17146" y="1"/>
                    <a:pt x="17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3" name="Google Shape;6423;p16"/>
            <p:cNvSpPr/>
            <p:nvPr/>
          </p:nvSpPr>
          <p:spPr>
            <a:xfrm>
              <a:off x="5646525" y="4775200"/>
              <a:ext cx="377150" cy="83075"/>
            </a:xfrm>
            <a:custGeom>
              <a:avLst/>
              <a:gdLst/>
              <a:ahLst/>
              <a:cxnLst/>
              <a:rect l="l" t="t" r="r" b="b"/>
              <a:pathLst>
                <a:path w="15086" h="3323" extrusionOk="0">
                  <a:moveTo>
                    <a:pt x="14951" y="1"/>
                  </a:moveTo>
                  <a:cubicBezTo>
                    <a:pt x="14939" y="1"/>
                    <a:pt x="14927" y="3"/>
                    <a:pt x="14916" y="9"/>
                  </a:cubicBezTo>
                  <a:cubicBezTo>
                    <a:pt x="14716" y="134"/>
                    <a:pt x="14553" y="296"/>
                    <a:pt x="14366" y="446"/>
                  </a:cubicBezTo>
                  <a:cubicBezTo>
                    <a:pt x="14179" y="609"/>
                    <a:pt x="13991" y="759"/>
                    <a:pt x="13791" y="909"/>
                  </a:cubicBezTo>
                  <a:cubicBezTo>
                    <a:pt x="13391" y="1196"/>
                    <a:pt x="12979" y="1459"/>
                    <a:pt x="12541" y="1671"/>
                  </a:cubicBezTo>
                  <a:cubicBezTo>
                    <a:pt x="11654" y="2121"/>
                    <a:pt x="10704" y="2433"/>
                    <a:pt x="9730" y="2671"/>
                  </a:cubicBezTo>
                  <a:cubicBezTo>
                    <a:pt x="8523" y="2951"/>
                    <a:pt x="7259" y="3152"/>
                    <a:pt x="6004" y="3152"/>
                  </a:cubicBezTo>
                  <a:cubicBezTo>
                    <a:pt x="5074" y="3152"/>
                    <a:pt x="4150" y="3042"/>
                    <a:pt x="3256" y="2771"/>
                  </a:cubicBezTo>
                  <a:cubicBezTo>
                    <a:pt x="2719" y="2608"/>
                    <a:pt x="2182" y="2408"/>
                    <a:pt x="1682" y="2146"/>
                  </a:cubicBezTo>
                  <a:cubicBezTo>
                    <a:pt x="1169" y="1884"/>
                    <a:pt x="720" y="1546"/>
                    <a:pt x="245" y="1221"/>
                  </a:cubicBezTo>
                  <a:cubicBezTo>
                    <a:pt x="226" y="1210"/>
                    <a:pt x="205" y="1204"/>
                    <a:pt x="184" y="1204"/>
                  </a:cubicBezTo>
                  <a:cubicBezTo>
                    <a:pt x="93" y="1204"/>
                    <a:pt x="1" y="1302"/>
                    <a:pt x="82" y="1384"/>
                  </a:cubicBezTo>
                  <a:cubicBezTo>
                    <a:pt x="432" y="1746"/>
                    <a:pt x="869" y="2008"/>
                    <a:pt x="1307" y="2246"/>
                  </a:cubicBezTo>
                  <a:cubicBezTo>
                    <a:pt x="1769" y="2508"/>
                    <a:pt x="2257" y="2708"/>
                    <a:pt x="2757" y="2858"/>
                  </a:cubicBezTo>
                  <a:cubicBezTo>
                    <a:pt x="3831" y="3183"/>
                    <a:pt x="4956" y="3321"/>
                    <a:pt x="6056" y="3321"/>
                  </a:cubicBezTo>
                  <a:cubicBezTo>
                    <a:pt x="6140" y="3322"/>
                    <a:pt x="6224" y="3322"/>
                    <a:pt x="6309" y="3322"/>
                  </a:cubicBezTo>
                  <a:cubicBezTo>
                    <a:pt x="8375" y="3322"/>
                    <a:pt x="10457" y="3023"/>
                    <a:pt x="12341" y="2158"/>
                  </a:cubicBezTo>
                  <a:cubicBezTo>
                    <a:pt x="12854" y="1921"/>
                    <a:pt x="13354" y="1646"/>
                    <a:pt x="13829" y="1321"/>
                  </a:cubicBezTo>
                  <a:cubicBezTo>
                    <a:pt x="14066" y="1159"/>
                    <a:pt x="14303" y="971"/>
                    <a:pt x="14516" y="784"/>
                  </a:cubicBezTo>
                  <a:cubicBezTo>
                    <a:pt x="14716" y="596"/>
                    <a:pt x="14928" y="409"/>
                    <a:pt x="15053" y="146"/>
                  </a:cubicBezTo>
                  <a:cubicBezTo>
                    <a:pt x="15085" y="83"/>
                    <a:pt x="15018" y="1"/>
                    <a:pt x="14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4" name="Google Shape;6424;p16"/>
            <p:cNvSpPr/>
            <p:nvPr/>
          </p:nvSpPr>
          <p:spPr>
            <a:xfrm>
              <a:off x="5642025" y="4790700"/>
              <a:ext cx="61450" cy="30400"/>
            </a:xfrm>
            <a:custGeom>
              <a:avLst/>
              <a:gdLst/>
              <a:ahLst/>
              <a:cxnLst/>
              <a:rect l="l" t="t" r="r" b="b"/>
              <a:pathLst>
                <a:path w="2458" h="1216" extrusionOk="0">
                  <a:moveTo>
                    <a:pt x="187" y="0"/>
                  </a:moveTo>
                  <a:cubicBezTo>
                    <a:pt x="79" y="0"/>
                    <a:pt x="0" y="155"/>
                    <a:pt x="112" y="226"/>
                  </a:cubicBezTo>
                  <a:cubicBezTo>
                    <a:pt x="800" y="689"/>
                    <a:pt x="1599" y="989"/>
                    <a:pt x="2399" y="1214"/>
                  </a:cubicBezTo>
                  <a:cubicBezTo>
                    <a:pt x="2403" y="1215"/>
                    <a:pt x="2407" y="1216"/>
                    <a:pt x="2411" y="1216"/>
                  </a:cubicBezTo>
                  <a:cubicBezTo>
                    <a:pt x="2441" y="1216"/>
                    <a:pt x="2458" y="1175"/>
                    <a:pt x="2424" y="1164"/>
                  </a:cubicBezTo>
                  <a:cubicBezTo>
                    <a:pt x="2037" y="1039"/>
                    <a:pt x="1649" y="876"/>
                    <a:pt x="1287" y="676"/>
                  </a:cubicBezTo>
                  <a:cubicBezTo>
                    <a:pt x="937" y="476"/>
                    <a:pt x="600" y="251"/>
                    <a:pt x="262" y="26"/>
                  </a:cubicBezTo>
                  <a:cubicBezTo>
                    <a:pt x="237" y="8"/>
                    <a:pt x="211" y="0"/>
                    <a:pt x="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5" name="Google Shape;6425;p16"/>
            <p:cNvSpPr/>
            <p:nvPr/>
          </p:nvSpPr>
          <p:spPr>
            <a:xfrm>
              <a:off x="5723225" y="4782000"/>
              <a:ext cx="268075" cy="59000"/>
            </a:xfrm>
            <a:custGeom>
              <a:avLst/>
              <a:gdLst/>
              <a:ahLst/>
              <a:cxnLst/>
              <a:rect l="l" t="t" r="r" b="b"/>
              <a:pathLst>
                <a:path w="10723" h="2360" extrusionOk="0">
                  <a:moveTo>
                    <a:pt x="10567" y="0"/>
                  </a:moveTo>
                  <a:cubicBezTo>
                    <a:pt x="10553" y="0"/>
                    <a:pt x="10538" y="4"/>
                    <a:pt x="10523" y="12"/>
                  </a:cubicBezTo>
                  <a:cubicBezTo>
                    <a:pt x="9898" y="349"/>
                    <a:pt x="9286" y="687"/>
                    <a:pt x="8624" y="962"/>
                  </a:cubicBezTo>
                  <a:cubicBezTo>
                    <a:pt x="7974" y="1224"/>
                    <a:pt x="7299" y="1449"/>
                    <a:pt x="6624" y="1637"/>
                  </a:cubicBezTo>
                  <a:cubicBezTo>
                    <a:pt x="5425" y="1942"/>
                    <a:pt x="4179" y="2123"/>
                    <a:pt x="2943" y="2123"/>
                  </a:cubicBezTo>
                  <a:cubicBezTo>
                    <a:pt x="2762" y="2123"/>
                    <a:pt x="2581" y="2119"/>
                    <a:pt x="2400" y="2111"/>
                  </a:cubicBezTo>
                  <a:cubicBezTo>
                    <a:pt x="1613" y="2074"/>
                    <a:pt x="813" y="2024"/>
                    <a:pt x="26" y="1861"/>
                  </a:cubicBezTo>
                  <a:cubicBezTo>
                    <a:pt x="1" y="1861"/>
                    <a:pt x="1" y="1899"/>
                    <a:pt x="26" y="1911"/>
                  </a:cubicBezTo>
                  <a:cubicBezTo>
                    <a:pt x="726" y="2086"/>
                    <a:pt x="1438" y="2236"/>
                    <a:pt x="2163" y="2311"/>
                  </a:cubicBezTo>
                  <a:cubicBezTo>
                    <a:pt x="2500" y="2347"/>
                    <a:pt x="2839" y="2360"/>
                    <a:pt x="3179" y="2360"/>
                  </a:cubicBezTo>
                  <a:cubicBezTo>
                    <a:pt x="3558" y="2360"/>
                    <a:pt x="3937" y="2344"/>
                    <a:pt x="4312" y="2324"/>
                  </a:cubicBezTo>
                  <a:cubicBezTo>
                    <a:pt x="5737" y="2249"/>
                    <a:pt x="7174" y="1899"/>
                    <a:pt x="8486" y="1362"/>
                  </a:cubicBezTo>
                  <a:cubicBezTo>
                    <a:pt x="9236" y="1049"/>
                    <a:pt x="9973" y="687"/>
                    <a:pt x="10636" y="224"/>
                  </a:cubicBezTo>
                  <a:cubicBezTo>
                    <a:pt x="10722" y="159"/>
                    <a:pt x="10659" y="0"/>
                    <a:pt x="10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6" name="Google Shape;6426;p16"/>
            <p:cNvSpPr/>
            <p:nvPr/>
          </p:nvSpPr>
          <p:spPr>
            <a:xfrm>
              <a:off x="5809775" y="4726875"/>
              <a:ext cx="227400" cy="78875"/>
            </a:xfrm>
            <a:custGeom>
              <a:avLst/>
              <a:gdLst/>
              <a:ahLst/>
              <a:cxnLst/>
              <a:rect l="l" t="t" r="r" b="b"/>
              <a:pathLst>
                <a:path w="9096" h="3155" extrusionOk="0">
                  <a:moveTo>
                    <a:pt x="8874" y="1"/>
                  </a:moveTo>
                  <a:cubicBezTo>
                    <a:pt x="8846" y="1"/>
                    <a:pt x="8816" y="9"/>
                    <a:pt x="8786" y="30"/>
                  </a:cubicBezTo>
                  <a:cubicBezTo>
                    <a:pt x="6811" y="1430"/>
                    <a:pt x="4562" y="2417"/>
                    <a:pt x="2162" y="2767"/>
                  </a:cubicBezTo>
                  <a:cubicBezTo>
                    <a:pt x="1488" y="2879"/>
                    <a:pt x="813" y="2929"/>
                    <a:pt x="138" y="2942"/>
                  </a:cubicBezTo>
                  <a:cubicBezTo>
                    <a:pt x="1" y="2954"/>
                    <a:pt x="26" y="3154"/>
                    <a:pt x="163" y="3154"/>
                  </a:cubicBezTo>
                  <a:cubicBezTo>
                    <a:pt x="1388" y="3117"/>
                    <a:pt x="2612" y="2929"/>
                    <a:pt x="3800" y="2617"/>
                  </a:cubicBezTo>
                  <a:cubicBezTo>
                    <a:pt x="4962" y="2317"/>
                    <a:pt x="6124" y="1905"/>
                    <a:pt x="7199" y="1355"/>
                  </a:cubicBezTo>
                  <a:cubicBezTo>
                    <a:pt x="7811" y="1030"/>
                    <a:pt x="8398" y="667"/>
                    <a:pt x="8973" y="267"/>
                  </a:cubicBezTo>
                  <a:cubicBezTo>
                    <a:pt x="9096" y="176"/>
                    <a:pt x="9001" y="1"/>
                    <a:pt x="88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7" name="Google Shape;6427;p16"/>
            <p:cNvSpPr/>
            <p:nvPr/>
          </p:nvSpPr>
          <p:spPr>
            <a:xfrm>
              <a:off x="5624550" y="4757925"/>
              <a:ext cx="157750" cy="48275"/>
            </a:xfrm>
            <a:custGeom>
              <a:avLst/>
              <a:gdLst/>
              <a:ahLst/>
              <a:cxnLst/>
              <a:rect l="l" t="t" r="r" b="b"/>
              <a:pathLst>
                <a:path w="6310" h="1931" extrusionOk="0">
                  <a:moveTo>
                    <a:pt x="149" y="0"/>
                  </a:moveTo>
                  <a:cubicBezTo>
                    <a:pt x="53" y="0"/>
                    <a:pt x="0" y="148"/>
                    <a:pt x="86" y="213"/>
                  </a:cubicBezTo>
                  <a:cubicBezTo>
                    <a:pt x="299" y="375"/>
                    <a:pt x="536" y="500"/>
                    <a:pt x="774" y="625"/>
                  </a:cubicBezTo>
                  <a:cubicBezTo>
                    <a:pt x="1011" y="750"/>
                    <a:pt x="1261" y="875"/>
                    <a:pt x="1511" y="987"/>
                  </a:cubicBezTo>
                  <a:cubicBezTo>
                    <a:pt x="2011" y="1187"/>
                    <a:pt x="2523" y="1362"/>
                    <a:pt x="3048" y="1500"/>
                  </a:cubicBezTo>
                  <a:cubicBezTo>
                    <a:pt x="3561" y="1650"/>
                    <a:pt x="4073" y="1750"/>
                    <a:pt x="4598" y="1825"/>
                  </a:cubicBezTo>
                  <a:cubicBezTo>
                    <a:pt x="4991" y="1881"/>
                    <a:pt x="5399" y="1930"/>
                    <a:pt x="5805" y="1930"/>
                  </a:cubicBezTo>
                  <a:cubicBezTo>
                    <a:pt x="5940" y="1930"/>
                    <a:pt x="6075" y="1925"/>
                    <a:pt x="6210" y="1912"/>
                  </a:cubicBezTo>
                  <a:cubicBezTo>
                    <a:pt x="6247" y="1912"/>
                    <a:pt x="6272" y="1887"/>
                    <a:pt x="6285" y="1850"/>
                  </a:cubicBezTo>
                  <a:cubicBezTo>
                    <a:pt x="6297" y="1837"/>
                    <a:pt x="6310" y="1812"/>
                    <a:pt x="6297" y="1800"/>
                  </a:cubicBezTo>
                  <a:cubicBezTo>
                    <a:pt x="6285" y="1787"/>
                    <a:pt x="6285" y="1787"/>
                    <a:pt x="6285" y="1775"/>
                  </a:cubicBezTo>
                  <a:cubicBezTo>
                    <a:pt x="6272" y="1750"/>
                    <a:pt x="6235" y="1712"/>
                    <a:pt x="6197" y="1712"/>
                  </a:cubicBezTo>
                  <a:cubicBezTo>
                    <a:pt x="5672" y="1687"/>
                    <a:pt x="5148" y="1687"/>
                    <a:pt x="4623" y="1625"/>
                  </a:cubicBezTo>
                  <a:cubicBezTo>
                    <a:pt x="4085" y="1575"/>
                    <a:pt x="3561" y="1462"/>
                    <a:pt x="3061" y="1325"/>
                  </a:cubicBezTo>
                  <a:cubicBezTo>
                    <a:pt x="2548" y="1175"/>
                    <a:pt x="2073" y="987"/>
                    <a:pt x="1599" y="762"/>
                  </a:cubicBezTo>
                  <a:cubicBezTo>
                    <a:pt x="1374" y="663"/>
                    <a:pt x="1136" y="550"/>
                    <a:pt x="911" y="425"/>
                  </a:cubicBezTo>
                  <a:cubicBezTo>
                    <a:pt x="674" y="300"/>
                    <a:pt x="449" y="138"/>
                    <a:pt x="199" y="13"/>
                  </a:cubicBezTo>
                  <a:cubicBezTo>
                    <a:pt x="182" y="4"/>
                    <a:pt x="165" y="0"/>
                    <a:pt x="1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8" name="Google Shape;6428;p16"/>
            <p:cNvSpPr/>
            <p:nvPr/>
          </p:nvSpPr>
          <p:spPr>
            <a:xfrm>
              <a:off x="5600525" y="4650900"/>
              <a:ext cx="449875" cy="94875"/>
            </a:xfrm>
            <a:custGeom>
              <a:avLst/>
              <a:gdLst/>
              <a:ahLst/>
              <a:cxnLst/>
              <a:rect l="l" t="t" r="r" b="b"/>
              <a:pathLst>
                <a:path w="17995" h="3795" extrusionOk="0">
                  <a:moveTo>
                    <a:pt x="17719" y="1"/>
                  </a:moveTo>
                  <a:cubicBezTo>
                    <a:pt x="17686" y="1"/>
                    <a:pt x="17651" y="10"/>
                    <a:pt x="17618" y="32"/>
                  </a:cubicBezTo>
                  <a:cubicBezTo>
                    <a:pt x="15531" y="1444"/>
                    <a:pt x="13119" y="2444"/>
                    <a:pt x="10682" y="3019"/>
                  </a:cubicBezTo>
                  <a:cubicBezTo>
                    <a:pt x="9248" y="3358"/>
                    <a:pt x="7764" y="3578"/>
                    <a:pt x="6287" y="3578"/>
                  </a:cubicBezTo>
                  <a:cubicBezTo>
                    <a:pt x="5421" y="3578"/>
                    <a:pt x="4558" y="3502"/>
                    <a:pt x="3709" y="3331"/>
                  </a:cubicBezTo>
                  <a:cubicBezTo>
                    <a:pt x="3097" y="3194"/>
                    <a:pt x="2497" y="3019"/>
                    <a:pt x="1922" y="2769"/>
                  </a:cubicBezTo>
                  <a:cubicBezTo>
                    <a:pt x="1335" y="2519"/>
                    <a:pt x="810" y="2182"/>
                    <a:pt x="310" y="1794"/>
                  </a:cubicBezTo>
                  <a:cubicBezTo>
                    <a:pt x="283" y="1774"/>
                    <a:pt x="254" y="1765"/>
                    <a:pt x="226" y="1765"/>
                  </a:cubicBezTo>
                  <a:cubicBezTo>
                    <a:pt x="103" y="1765"/>
                    <a:pt x="0" y="1940"/>
                    <a:pt x="123" y="2032"/>
                  </a:cubicBezTo>
                  <a:cubicBezTo>
                    <a:pt x="1022" y="2694"/>
                    <a:pt x="2122" y="3132"/>
                    <a:pt x="3197" y="3419"/>
                  </a:cubicBezTo>
                  <a:cubicBezTo>
                    <a:pt x="4242" y="3680"/>
                    <a:pt x="5321" y="3795"/>
                    <a:pt x="6402" y="3795"/>
                  </a:cubicBezTo>
                  <a:cubicBezTo>
                    <a:pt x="6458" y="3795"/>
                    <a:pt x="6515" y="3794"/>
                    <a:pt x="6571" y="3794"/>
                  </a:cubicBezTo>
                  <a:cubicBezTo>
                    <a:pt x="9095" y="3769"/>
                    <a:pt x="11620" y="3281"/>
                    <a:pt x="13969" y="2344"/>
                  </a:cubicBezTo>
                  <a:cubicBezTo>
                    <a:pt x="15331" y="1807"/>
                    <a:pt x="16606" y="1107"/>
                    <a:pt x="17831" y="307"/>
                  </a:cubicBezTo>
                  <a:cubicBezTo>
                    <a:pt x="17995" y="205"/>
                    <a:pt x="17872" y="1"/>
                    <a:pt x="17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9" name="Google Shape;6429;p16"/>
            <p:cNvSpPr/>
            <p:nvPr/>
          </p:nvSpPr>
          <p:spPr>
            <a:xfrm>
              <a:off x="5586225" y="4652900"/>
              <a:ext cx="231100" cy="46700"/>
            </a:xfrm>
            <a:custGeom>
              <a:avLst/>
              <a:gdLst/>
              <a:ahLst/>
              <a:cxnLst/>
              <a:rect l="l" t="t" r="r" b="b"/>
              <a:pathLst>
                <a:path w="9244" h="1868" extrusionOk="0">
                  <a:moveTo>
                    <a:pt x="203" y="0"/>
                  </a:moveTo>
                  <a:cubicBezTo>
                    <a:pt x="88" y="0"/>
                    <a:pt x="1" y="187"/>
                    <a:pt x="120" y="252"/>
                  </a:cubicBezTo>
                  <a:cubicBezTo>
                    <a:pt x="2108" y="1383"/>
                    <a:pt x="4437" y="1868"/>
                    <a:pt x="6706" y="1868"/>
                  </a:cubicBezTo>
                  <a:cubicBezTo>
                    <a:pt x="6819" y="1868"/>
                    <a:pt x="6931" y="1867"/>
                    <a:pt x="7043" y="1864"/>
                  </a:cubicBezTo>
                  <a:cubicBezTo>
                    <a:pt x="7730" y="1852"/>
                    <a:pt x="8418" y="1752"/>
                    <a:pt x="9080" y="1614"/>
                  </a:cubicBezTo>
                  <a:cubicBezTo>
                    <a:pt x="9244" y="1579"/>
                    <a:pt x="9221" y="1336"/>
                    <a:pt x="9074" y="1336"/>
                  </a:cubicBezTo>
                  <a:cubicBezTo>
                    <a:pt x="9064" y="1336"/>
                    <a:pt x="9054" y="1337"/>
                    <a:pt x="9042" y="1339"/>
                  </a:cubicBezTo>
                  <a:cubicBezTo>
                    <a:pt x="8118" y="1530"/>
                    <a:pt x="7161" y="1649"/>
                    <a:pt x="6211" y="1649"/>
                  </a:cubicBezTo>
                  <a:cubicBezTo>
                    <a:pt x="5980" y="1649"/>
                    <a:pt x="5749" y="1642"/>
                    <a:pt x="5518" y="1627"/>
                  </a:cubicBezTo>
                  <a:cubicBezTo>
                    <a:pt x="4331" y="1539"/>
                    <a:pt x="3169" y="1289"/>
                    <a:pt x="2057" y="865"/>
                  </a:cubicBezTo>
                  <a:cubicBezTo>
                    <a:pt x="1444" y="627"/>
                    <a:pt x="832" y="327"/>
                    <a:pt x="257" y="15"/>
                  </a:cubicBezTo>
                  <a:cubicBezTo>
                    <a:pt x="239" y="5"/>
                    <a:pt x="221" y="0"/>
                    <a:pt x="2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0" name="Google Shape;6430;p16"/>
            <p:cNvSpPr/>
            <p:nvPr/>
          </p:nvSpPr>
          <p:spPr>
            <a:xfrm>
              <a:off x="5840500" y="4603050"/>
              <a:ext cx="210025" cy="84625"/>
            </a:xfrm>
            <a:custGeom>
              <a:avLst/>
              <a:gdLst/>
              <a:ahLst/>
              <a:cxnLst/>
              <a:rect l="l" t="t" r="r" b="b"/>
              <a:pathLst>
                <a:path w="8401" h="3385" extrusionOk="0">
                  <a:moveTo>
                    <a:pt x="8163" y="0"/>
                  </a:moveTo>
                  <a:cubicBezTo>
                    <a:pt x="8132" y="0"/>
                    <a:pt x="8100" y="10"/>
                    <a:pt x="8069" y="34"/>
                  </a:cubicBezTo>
                  <a:cubicBezTo>
                    <a:pt x="6282" y="1421"/>
                    <a:pt x="4220" y="2409"/>
                    <a:pt x="1996" y="2884"/>
                  </a:cubicBezTo>
                  <a:cubicBezTo>
                    <a:pt x="1383" y="3021"/>
                    <a:pt x="746" y="3121"/>
                    <a:pt x="121" y="3208"/>
                  </a:cubicBezTo>
                  <a:cubicBezTo>
                    <a:pt x="0" y="3221"/>
                    <a:pt x="31" y="3384"/>
                    <a:pt x="135" y="3384"/>
                  </a:cubicBezTo>
                  <a:cubicBezTo>
                    <a:pt x="138" y="3384"/>
                    <a:pt x="142" y="3384"/>
                    <a:pt x="146" y="3383"/>
                  </a:cubicBezTo>
                  <a:cubicBezTo>
                    <a:pt x="1283" y="3358"/>
                    <a:pt x="2408" y="3109"/>
                    <a:pt x="3495" y="2771"/>
                  </a:cubicBezTo>
                  <a:cubicBezTo>
                    <a:pt x="4595" y="2421"/>
                    <a:pt x="5657" y="1946"/>
                    <a:pt x="6644" y="1371"/>
                  </a:cubicBezTo>
                  <a:cubicBezTo>
                    <a:pt x="7219" y="1047"/>
                    <a:pt x="7757" y="684"/>
                    <a:pt x="8269" y="284"/>
                  </a:cubicBezTo>
                  <a:cubicBezTo>
                    <a:pt x="8400" y="183"/>
                    <a:pt x="8295" y="0"/>
                    <a:pt x="8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1" name="Google Shape;6431;p16"/>
            <p:cNvSpPr/>
            <p:nvPr/>
          </p:nvSpPr>
          <p:spPr>
            <a:xfrm>
              <a:off x="5590875" y="4667075"/>
              <a:ext cx="360500" cy="57750"/>
            </a:xfrm>
            <a:custGeom>
              <a:avLst/>
              <a:gdLst/>
              <a:ahLst/>
              <a:cxnLst/>
              <a:rect l="l" t="t" r="r" b="b"/>
              <a:pathLst>
                <a:path w="14420" h="2310" extrusionOk="0">
                  <a:moveTo>
                    <a:pt x="184" y="1"/>
                  </a:moveTo>
                  <a:cubicBezTo>
                    <a:pt x="88" y="1"/>
                    <a:pt x="1" y="109"/>
                    <a:pt x="84" y="210"/>
                  </a:cubicBezTo>
                  <a:cubicBezTo>
                    <a:pt x="621" y="885"/>
                    <a:pt x="1433" y="1297"/>
                    <a:pt x="2246" y="1572"/>
                  </a:cubicBezTo>
                  <a:cubicBezTo>
                    <a:pt x="3145" y="1885"/>
                    <a:pt x="4095" y="2060"/>
                    <a:pt x="5045" y="2185"/>
                  </a:cubicBezTo>
                  <a:cubicBezTo>
                    <a:pt x="5753" y="2268"/>
                    <a:pt x="6467" y="2310"/>
                    <a:pt x="7181" y="2310"/>
                  </a:cubicBezTo>
                  <a:cubicBezTo>
                    <a:pt x="8497" y="2310"/>
                    <a:pt x="9814" y="2168"/>
                    <a:pt x="11093" y="1885"/>
                  </a:cubicBezTo>
                  <a:cubicBezTo>
                    <a:pt x="12218" y="1635"/>
                    <a:pt x="13318" y="1285"/>
                    <a:pt x="14330" y="760"/>
                  </a:cubicBezTo>
                  <a:cubicBezTo>
                    <a:pt x="14419" y="715"/>
                    <a:pt x="14379" y="592"/>
                    <a:pt x="14299" y="592"/>
                  </a:cubicBezTo>
                  <a:cubicBezTo>
                    <a:pt x="14289" y="592"/>
                    <a:pt x="14278" y="593"/>
                    <a:pt x="14268" y="598"/>
                  </a:cubicBezTo>
                  <a:cubicBezTo>
                    <a:pt x="12406" y="1297"/>
                    <a:pt x="10506" y="1860"/>
                    <a:pt x="8507" y="2022"/>
                  </a:cubicBezTo>
                  <a:cubicBezTo>
                    <a:pt x="8029" y="2060"/>
                    <a:pt x="7544" y="2079"/>
                    <a:pt x="7058" y="2079"/>
                  </a:cubicBezTo>
                  <a:cubicBezTo>
                    <a:pt x="5599" y="2079"/>
                    <a:pt x="4120" y="1903"/>
                    <a:pt x="2733" y="1510"/>
                  </a:cubicBezTo>
                  <a:cubicBezTo>
                    <a:pt x="1783" y="1235"/>
                    <a:pt x="934" y="810"/>
                    <a:pt x="284" y="48"/>
                  </a:cubicBezTo>
                  <a:cubicBezTo>
                    <a:pt x="254" y="15"/>
                    <a:pt x="218"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2" name="Google Shape;6432;p16"/>
            <p:cNvSpPr/>
            <p:nvPr/>
          </p:nvSpPr>
          <p:spPr>
            <a:xfrm>
              <a:off x="5965475" y="4627600"/>
              <a:ext cx="82700" cy="50075"/>
            </a:xfrm>
            <a:custGeom>
              <a:avLst/>
              <a:gdLst/>
              <a:ahLst/>
              <a:cxnLst/>
              <a:rect l="l" t="t" r="r" b="b"/>
              <a:pathLst>
                <a:path w="3308" h="2003" extrusionOk="0">
                  <a:moveTo>
                    <a:pt x="3104" y="1"/>
                  </a:moveTo>
                  <a:cubicBezTo>
                    <a:pt x="3080" y="1"/>
                    <a:pt x="3055" y="9"/>
                    <a:pt x="3033" y="27"/>
                  </a:cubicBezTo>
                  <a:cubicBezTo>
                    <a:pt x="2583" y="402"/>
                    <a:pt x="2108" y="739"/>
                    <a:pt x="1608" y="1039"/>
                  </a:cubicBezTo>
                  <a:cubicBezTo>
                    <a:pt x="1358" y="1202"/>
                    <a:pt x="1096" y="1339"/>
                    <a:pt x="833" y="1489"/>
                  </a:cubicBezTo>
                  <a:cubicBezTo>
                    <a:pt x="571" y="1627"/>
                    <a:pt x="321" y="1777"/>
                    <a:pt x="58" y="1902"/>
                  </a:cubicBezTo>
                  <a:cubicBezTo>
                    <a:pt x="0" y="1925"/>
                    <a:pt x="29" y="2003"/>
                    <a:pt x="84" y="2003"/>
                  </a:cubicBezTo>
                  <a:cubicBezTo>
                    <a:pt x="88" y="2003"/>
                    <a:pt x="92" y="2002"/>
                    <a:pt x="96" y="2002"/>
                  </a:cubicBezTo>
                  <a:cubicBezTo>
                    <a:pt x="396" y="1889"/>
                    <a:pt x="683" y="1814"/>
                    <a:pt x="971" y="1677"/>
                  </a:cubicBezTo>
                  <a:cubicBezTo>
                    <a:pt x="1233" y="1564"/>
                    <a:pt x="1483" y="1427"/>
                    <a:pt x="1720" y="1289"/>
                  </a:cubicBezTo>
                  <a:cubicBezTo>
                    <a:pt x="2245" y="977"/>
                    <a:pt x="2733" y="627"/>
                    <a:pt x="3195" y="240"/>
                  </a:cubicBezTo>
                  <a:cubicBezTo>
                    <a:pt x="3307" y="158"/>
                    <a:pt x="3211" y="1"/>
                    <a:pt x="3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3" name="Google Shape;6433;p16"/>
            <p:cNvSpPr/>
            <p:nvPr/>
          </p:nvSpPr>
          <p:spPr>
            <a:xfrm>
              <a:off x="5548275" y="4675375"/>
              <a:ext cx="619550" cy="249925"/>
            </a:xfrm>
            <a:custGeom>
              <a:avLst/>
              <a:gdLst/>
              <a:ahLst/>
              <a:cxnLst/>
              <a:rect l="l" t="t" r="r" b="b"/>
              <a:pathLst>
                <a:path w="24782" h="9997" extrusionOk="0">
                  <a:moveTo>
                    <a:pt x="19637" y="1"/>
                  </a:moveTo>
                  <a:cubicBezTo>
                    <a:pt x="19418" y="1"/>
                    <a:pt x="19394" y="355"/>
                    <a:pt x="19621" y="390"/>
                  </a:cubicBezTo>
                  <a:cubicBezTo>
                    <a:pt x="20708" y="528"/>
                    <a:pt x="21858" y="678"/>
                    <a:pt x="22795" y="1253"/>
                  </a:cubicBezTo>
                  <a:cubicBezTo>
                    <a:pt x="23620" y="1765"/>
                    <a:pt x="24319" y="2652"/>
                    <a:pt x="24232" y="3665"/>
                  </a:cubicBezTo>
                  <a:cubicBezTo>
                    <a:pt x="24144" y="4739"/>
                    <a:pt x="23307" y="5564"/>
                    <a:pt x="22457" y="6126"/>
                  </a:cubicBezTo>
                  <a:cubicBezTo>
                    <a:pt x="21520" y="6751"/>
                    <a:pt x="20483" y="7251"/>
                    <a:pt x="19446" y="7689"/>
                  </a:cubicBezTo>
                  <a:cubicBezTo>
                    <a:pt x="17359" y="8588"/>
                    <a:pt x="15122" y="9138"/>
                    <a:pt x="12872" y="9413"/>
                  </a:cubicBezTo>
                  <a:cubicBezTo>
                    <a:pt x="11809" y="9542"/>
                    <a:pt x="10743" y="9605"/>
                    <a:pt x="9679" y="9605"/>
                  </a:cubicBezTo>
                  <a:cubicBezTo>
                    <a:pt x="8465" y="9605"/>
                    <a:pt x="7254" y="9523"/>
                    <a:pt x="6049" y="9363"/>
                  </a:cubicBezTo>
                  <a:cubicBezTo>
                    <a:pt x="5487" y="9301"/>
                    <a:pt x="4937" y="9188"/>
                    <a:pt x="4387" y="9076"/>
                  </a:cubicBezTo>
                  <a:cubicBezTo>
                    <a:pt x="3837" y="8963"/>
                    <a:pt x="3275" y="8838"/>
                    <a:pt x="2750" y="8626"/>
                  </a:cubicBezTo>
                  <a:cubicBezTo>
                    <a:pt x="2163" y="8376"/>
                    <a:pt x="1600" y="8038"/>
                    <a:pt x="1163" y="7576"/>
                  </a:cubicBezTo>
                  <a:lnTo>
                    <a:pt x="1163" y="7576"/>
                  </a:lnTo>
                  <a:cubicBezTo>
                    <a:pt x="1238" y="7626"/>
                    <a:pt x="1300" y="7689"/>
                    <a:pt x="1350" y="7726"/>
                  </a:cubicBezTo>
                  <a:cubicBezTo>
                    <a:pt x="2987" y="9001"/>
                    <a:pt x="4987" y="9163"/>
                    <a:pt x="7011" y="9276"/>
                  </a:cubicBezTo>
                  <a:cubicBezTo>
                    <a:pt x="5499" y="9088"/>
                    <a:pt x="3950" y="8676"/>
                    <a:pt x="2725" y="8026"/>
                  </a:cubicBezTo>
                  <a:lnTo>
                    <a:pt x="2725" y="8026"/>
                  </a:lnTo>
                  <a:cubicBezTo>
                    <a:pt x="3525" y="8401"/>
                    <a:pt x="4400" y="8638"/>
                    <a:pt x="5237" y="8826"/>
                  </a:cubicBezTo>
                  <a:cubicBezTo>
                    <a:pt x="6816" y="9164"/>
                    <a:pt x="8438" y="9346"/>
                    <a:pt x="10059" y="9346"/>
                  </a:cubicBezTo>
                  <a:cubicBezTo>
                    <a:pt x="10773" y="9346"/>
                    <a:pt x="11487" y="9311"/>
                    <a:pt x="12198" y="9238"/>
                  </a:cubicBezTo>
                  <a:cubicBezTo>
                    <a:pt x="13497" y="9113"/>
                    <a:pt x="14797" y="8913"/>
                    <a:pt x="16059" y="8563"/>
                  </a:cubicBezTo>
                  <a:cubicBezTo>
                    <a:pt x="16202" y="8528"/>
                    <a:pt x="16141" y="8299"/>
                    <a:pt x="16016" y="8299"/>
                  </a:cubicBezTo>
                  <a:cubicBezTo>
                    <a:pt x="16009" y="8299"/>
                    <a:pt x="16003" y="8300"/>
                    <a:pt x="15997" y="8301"/>
                  </a:cubicBezTo>
                  <a:cubicBezTo>
                    <a:pt x="14897" y="8551"/>
                    <a:pt x="13797" y="8776"/>
                    <a:pt x="12672" y="8901"/>
                  </a:cubicBezTo>
                  <a:cubicBezTo>
                    <a:pt x="11859" y="8991"/>
                    <a:pt x="11040" y="9029"/>
                    <a:pt x="10223" y="9029"/>
                  </a:cubicBezTo>
                  <a:cubicBezTo>
                    <a:pt x="9910" y="9029"/>
                    <a:pt x="9597" y="9024"/>
                    <a:pt x="9286" y="9013"/>
                  </a:cubicBezTo>
                  <a:cubicBezTo>
                    <a:pt x="8161" y="8976"/>
                    <a:pt x="7036" y="8863"/>
                    <a:pt x="5924" y="8688"/>
                  </a:cubicBezTo>
                  <a:cubicBezTo>
                    <a:pt x="4849" y="8501"/>
                    <a:pt x="3775" y="8251"/>
                    <a:pt x="2775" y="7789"/>
                  </a:cubicBezTo>
                  <a:cubicBezTo>
                    <a:pt x="2313" y="7564"/>
                    <a:pt x="1875" y="7289"/>
                    <a:pt x="1488" y="6964"/>
                  </a:cubicBezTo>
                  <a:cubicBezTo>
                    <a:pt x="826" y="6264"/>
                    <a:pt x="438" y="5402"/>
                    <a:pt x="713" y="4439"/>
                  </a:cubicBezTo>
                  <a:lnTo>
                    <a:pt x="713" y="4439"/>
                  </a:lnTo>
                  <a:cubicBezTo>
                    <a:pt x="713" y="4439"/>
                    <a:pt x="713" y="4440"/>
                    <a:pt x="713" y="4452"/>
                  </a:cubicBezTo>
                  <a:cubicBezTo>
                    <a:pt x="738" y="4352"/>
                    <a:pt x="788" y="4264"/>
                    <a:pt x="801" y="4164"/>
                  </a:cubicBezTo>
                  <a:cubicBezTo>
                    <a:pt x="801" y="4164"/>
                    <a:pt x="801" y="4152"/>
                    <a:pt x="801" y="4152"/>
                  </a:cubicBezTo>
                  <a:cubicBezTo>
                    <a:pt x="826" y="4114"/>
                    <a:pt x="838" y="4064"/>
                    <a:pt x="876" y="4015"/>
                  </a:cubicBezTo>
                  <a:cubicBezTo>
                    <a:pt x="1288" y="3327"/>
                    <a:pt x="2000" y="2902"/>
                    <a:pt x="2775" y="2690"/>
                  </a:cubicBezTo>
                  <a:cubicBezTo>
                    <a:pt x="2978" y="2633"/>
                    <a:pt x="2875" y="2342"/>
                    <a:pt x="2687" y="2342"/>
                  </a:cubicBezTo>
                  <a:cubicBezTo>
                    <a:pt x="2668" y="2342"/>
                    <a:pt x="2647" y="2345"/>
                    <a:pt x="2625" y="2352"/>
                  </a:cubicBezTo>
                  <a:cubicBezTo>
                    <a:pt x="1788" y="2602"/>
                    <a:pt x="1088" y="3215"/>
                    <a:pt x="626" y="3940"/>
                  </a:cubicBezTo>
                  <a:cubicBezTo>
                    <a:pt x="388" y="4314"/>
                    <a:pt x="226" y="4727"/>
                    <a:pt x="138" y="5152"/>
                  </a:cubicBezTo>
                  <a:cubicBezTo>
                    <a:pt x="51" y="5552"/>
                    <a:pt x="1" y="6089"/>
                    <a:pt x="226" y="6451"/>
                  </a:cubicBezTo>
                  <a:cubicBezTo>
                    <a:pt x="488" y="7226"/>
                    <a:pt x="1075" y="7863"/>
                    <a:pt x="1763" y="8301"/>
                  </a:cubicBezTo>
                  <a:cubicBezTo>
                    <a:pt x="2725" y="8926"/>
                    <a:pt x="3875" y="9238"/>
                    <a:pt x="4999" y="9476"/>
                  </a:cubicBezTo>
                  <a:cubicBezTo>
                    <a:pt x="6174" y="9713"/>
                    <a:pt x="7349" y="9888"/>
                    <a:pt x="8549" y="9963"/>
                  </a:cubicBezTo>
                  <a:cubicBezTo>
                    <a:pt x="8988" y="9986"/>
                    <a:pt x="9430" y="9997"/>
                    <a:pt x="9872" y="9997"/>
                  </a:cubicBezTo>
                  <a:cubicBezTo>
                    <a:pt x="10634" y="9997"/>
                    <a:pt x="11396" y="9964"/>
                    <a:pt x="12148" y="9900"/>
                  </a:cubicBezTo>
                  <a:cubicBezTo>
                    <a:pt x="14534" y="9688"/>
                    <a:pt x="16909" y="9101"/>
                    <a:pt x="19121" y="8226"/>
                  </a:cubicBezTo>
                  <a:cubicBezTo>
                    <a:pt x="20245" y="7776"/>
                    <a:pt x="21358" y="7289"/>
                    <a:pt x="22382" y="6676"/>
                  </a:cubicBezTo>
                  <a:cubicBezTo>
                    <a:pt x="23332" y="6089"/>
                    <a:pt x="24219" y="5302"/>
                    <a:pt x="24507" y="4177"/>
                  </a:cubicBezTo>
                  <a:cubicBezTo>
                    <a:pt x="24782" y="3127"/>
                    <a:pt x="24382" y="2128"/>
                    <a:pt x="23607" y="1403"/>
                  </a:cubicBezTo>
                  <a:cubicBezTo>
                    <a:pt x="22782" y="628"/>
                    <a:pt x="21645" y="315"/>
                    <a:pt x="20545" y="128"/>
                  </a:cubicBezTo>
                  <a:cubicBezTo>
                    <a:pt x="20258" y="78"/>
                    <a:pt x="19971" y="41"/>
                    <a:pt x="19671" y="3"/>
                  </a:cubicBezTo>
                  <a:cubicBezTo>
                    <a:pt x="19659" y="1"/>
                    <a:pt x="19648" y="1"/>
                    <a:pt x="19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4" name="Google Shape;6434;p16"/>
            <p:cNvSpPr/>
            <p:nvPr/>
          </p:nvSpPr>
          <p:spPr>
            <a:xfrm>
              <a:off x="5855700" y="4800625"/>
              <a:ext cx="293525" cy="103525"/>
            </a:xfrm>
            <a:custGeom>
              <a:avLst/>
              <a:gdLst/>
              <a:ahLst/>
              <a:cxnLst/>
              <a:rect l="l" t="t" r="r" b="b"/>
              <a:pathLst>
                <a:path w="11741" h="4141" extrusionOk="0">
                  <a:moveTo>
                    <a:pt x="11526" y="1"/>
                  </a:moveTo>
                  <a:cubicBezTo>
                    <a:pt x="11499" y="1"/>
                    <a:pt x="11472" y="9"/>
                    <a:pt x="11448" y="29"/>
                  </a:cubicBezTo>
                  <a:cubicBezTo>
                    <a:pt x="10910" y="517"/>
                    <a:pt x="10323" y="892"/>
                    <a:pt x="9660" y="1191"/>
                  </a:cubicBezTo>
                  <a:cubicBezTo>
                    <a:pt x="8936" y="1516"/>
                    <a:pt x="8198" y="1791"/>
                    <a:pt x="7461" y="2054"/>
                  </a:cubicBezTo>
                  <a:cubicBezTo>
                    <a:pt x="5924" y="2604"/>
                    <a:pt x="4362" y="3053"/>
                    <a:pt x="2787" y="3428"/>
                  </a:cubicBezTo>
                  <a:cubicBezTo>
                    <a:pt x="1900" y="3641"/>
                    <a:pt x="1000" y="3828"/>
                    <a:pt x="101" y="3991"/>
                  </a:cubicBezTo>
                  <a:cubicBezTo>
                    <a:pt x="1" y="4003"/>
                    <a:pt x="26" y="4141"/>
                    <a:pt x="125" y="4141"/>
                  </a:cubicBezTo>
                  <a:cubicBezTo>
                    <a:pt x="1775" y="3953"/>
                    <a:pt x="3412" y="3666"/>
                    <a:pt x="5012" y="3216"/>
                  </a:cubicBezTo>
                  <a:cubicBezTo>
                    <a:pt x="6586" y="2779"/>
                    <a:pt x="8123" y="2229"/>
                    <a:pt x="9623" y="1566"/>
                  </a:cubicBezTo>
                  <a:cubicBezTo>
                    <a:pt x="10360" y="1241"/>
                    <a:pt x="11135" y="867"/>
                    <a:pt x="11660" y="242"/>
                  </a:cubicBezTo>
                  <a:cubicBezTo>
                    <a:pt x="11740" y="141"/>
                    <a:pt x="11635" y="1"/>
                    <a:pt x="11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5" name="Google Shape;6435;p16"/>
            <p:cNvSpPr/>
            <p:nvPr/>
          </p:nvSpPr>
          <p:spPr>
            <a:xfrm>
              <a:off x="5914425" y="4484350"/>
              <a:ext cx="119075" cy="31475"/>
            </a:xfrm>
            <a:custGeom>
              <a:avLst/>
              <a:gdLst/>
              <a:ahLst/>
              <a:cxnLst/>
              <a:rect l="l" t="t" r="r" b="b"/>
              <a:pathLst>
                <a:path w="4763" h="1259" extrusionOk="0">
                  <a:moveTo>
                    <a:pt x="894" y="1"/>
                  </a:moveTo>
                  <a:cubicBezTo>
                    <a:pt x="594" y="1"/>
                    <a:pt x="295" y="6"/>
                    <a:pt x="1" y="9"/>
                  </a:cubicBezTo>
                  <a:cubicBezTo>
                    <a:pt x="938" y="59"/>
                    <a:pt x="1888" y="171"/>
                    <a:pt x="2813" y="384"/>
                  </a:cubicBezTo>
                  <a:cubicBezTo>
                    <a:pt x="3325" y="521"/>
                    <a:pt x="4050" y="758"/>
                    <a:pt x="4500" y="1171"/>
                  </a:cubicBezTo>
                  <a:cubicBezTo>
                    <a:pt x="4542" y="1225"/>
                    <a:pt x="4604" y="1258"/>
                    <a:pt x="4657" y="1258"/>
                  </a:cubicBezTo>
                  <a:cubicBezTo>
                    <a:pt x="4715" y="1258"/>
                    <a:pt x="4762" y="1218"/>
                    <a:pt x="4762" y="1121"/>
                  </a:cubicBezTo>
                  <a:cubicBezTo>
                    <a:pt x="4612" y="833"/>
                    <a:pt x="4287" y="671"/>
                    <a:pt x="4012" y="533"/>
                  </a:cubicBezTo>
                  <a:cubicBezTo>
                    <a:pt x="3038" y="66"/>
                    <a:pt x="1957" y="1"/>
                    <a:pt x="8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6" name="Google Shape;6436;p16"/>
            <p:cNvSpPr/>
            <p:nvPr/>
          </p:nvSpPr>
          <p:spPr>
            <a:xfrm>
              <a:off x="5837900" y="4491600"/>
              <a:ext cx="209025" cy="77075"/>
            </a:xfrm>
            <a:custGeom>
              <a:avLst/>
              <a:gdLst/>
              <a:ahLst/>
              <a:cxnLst/>
              <a:rect l="l" t="t" r="r" b="b"/>
              <a:pathLst>
                <a:path w="8361" h="3083" extrusionOk="0">
                  <a:moveTo>
                    <a:pt x="4755" y="0"/>
                  </a:moveTo>
                  <a:cubicBezTo>
                    <a:pt x="4408" y="0"/>
                    <a:pt x="4062" y="21"/>
                    <a:pt x="3724" y="56"/>
                  </a:cubicBezTo>
                  <a:cubicBezTo>
                    <a:pt x="5024" y="94"/>
                    <a:pt x="6524" y="368"/>
                    <a:pt x="7436" y="1131"/>
                  </a:cubicBezTo>
                  <a:cubicBezTo>
                    <a:pt x="6473" y="546"/>
                    <a:pt x="5357" y="347"/>
                    <a:pt x="4231" y="347"/>
                  </a:cubicBezTo>
                  <a:cubicBezTo>
                    <a:pt x="3456" y="347"/>
                    <a:pt x="2676" y="441"/>
                    <a:pt x="1937" y="568"/>
                  </a:cubicBezTo>
                  <a:cubicBezTo>
                    <a:pt x="2281" y="532"/>
                    <a:pt x="2638" y="513"/>
                    <a:pt x="2998" y="513"/>
                  </a:cubicBezTo>
                  <a:cubicBezTo>
                    <a:pt x="4856" y="513"/>
                    <a:pt x="6822" y="1001"/>
                    <a:pt x="7648" y="2006"/>
                  </a:cubicBezTo>
                  <a:cubicBezTo>
                    <a:pt x="7336" y="1681"/>
                    <a:pt x="6911" y="1443"/>
                    <a:pt x="6499" y="1268"/>
                  </a:cubicBezTo>
                  <a:cubicBezTo>
                    <a:pt x="5486" y="839"/>
                    <a:pt x="4405" y="701"/>
                    <a:pt x="3310" y="701"/>
                  </a:cubicBezTo>
                  <a:cubicBezTo>
                    <a:pt x="2203" y="701"/>
                    <a:pt x="1081" y="843"/>
                    <a:pt x="0" y="968"/>
                  </a:cubicBezTo>
                  <a:cubicBezTo>
                    <a:pt x="585" y="945"/>
                    <a:pt x="1174" y="925"/>
                    <a:pt x="1758" y="925"/>
                  </a:cubicBezTo>
                  <a:cubicBezTo>
                    <a:pt x="3358" y="925"/>
                    <a:pt x="4918" y="1074"/>
                    <a:pt x="6236" y="1706"/>
                  </a:cubicBezTo>
                  <a:cubicBezTo>
                    <a:pt x="6961" y="2093"/>
                    <a:pt x="7086" y="2130"/>
                    <a:pt x="7436" y="2643"/>
                  </a:cubicBezTo>
                  <a:cubicBezTo>
                    <a:pt x="7448" y="2668"/>
                    <a:pt x="7473" y="2693"/>
                    <a:pt x="7473" y="2718"/>
                  </a:cubicBezTo>
                  <a:cubicBezTo>
                    <a:pt x="7536" y="2805"/>
                    <a:pt x="7548" y="2930"/>
                    <a:pt x="7636" y="3005"/>
                  </a:cubicBezTo>
                  <a:cubicBezTo>
                    <a:pt x="7681" y="3059"/>
                    <a:pt x="7743" y="3083"/>
                    <a:pt x="7806" y="3083"/>
                  </a:cubicBezTo>
                  <a:cubicBezTo>
                    <a:pt x="7933" y="3083"/>
                    <a:pt x="8065" y="2985"/>
                    <a:pt x="8073" y="2843"/>
                  </a:cubicBezTo>
                  <a:cubicBezTo>
                    <a:pt x="8061" y="2743"/>
                    <a:pt x="8036" y="2643"/>
                    <a:pt x="7998" y="2543"/>
                  </a:cubicBezTo>
                  <a:lnTo>
                    <a:pt x="7998" y="2543"/>
                  </a:lnTo>
                  <a:cubicBezTo>
                    <a:pt x="8029" y="2556"/>
                    <a:pt x="8061" y="2562"/>
                    <a:pt x="8094" y="2562"/>
                  </a:cubicBezTo>
                  <a:cubicBezTo>
                    <a:pt x="8221" y="2562"/>
                    <a:pt x="8348" y="2470"/>
                    <a:pt x="8348" y="2330"/>
                  </a:cubicBezTo>
                  <a:cubicBezTo>
                    <a:pt x="8361" y="2093"/>
                    <a:pt x="8248" y="1881"/>
                    <a:pt x="8098" y="1693"/>
                  </a:cubicBezTo>
                  <a:cubicBezTo>
                    <a:pt x="8186" y="1668"/>
                    <a:pt x="8248" y="1606"/>
                    <a:pt x="8261" y="1518"/>
                  </a:cubicBezTo>
                  <a:cubicBezTo>
                    <a:pt x="8248" y="1331"/>
                    <a:pt x="8186" y="1306"/>
                    <a:pt x="8161" y="1243"/>
                  </a:cubicBezTo>
                  <a:cubicBezTo>
                    <a:pt x="8036" y="1056"/>
                    <a:pt x="7873" y="893"/>
                    <a:pt x="7686" y="756"/>
                  </a:cubicBezTo>
                  <a:cubicBezTo>
                    <a:pt x="6826" y="186"/>
                    <a:pt x="5785" y="0"/>
                    <a:pt x="4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7" name="Google Shape;6437;p16"/>
            <p:cNvSpPr/>
            <p:nvPr/>
          </p:nvSpPr>
          <p:spPr>
            <a:xfrm>
              <a:off x="6046600" y="4548600"/>
              <a:ext cx="25" cy="1575"/>
            </a:xfrm>
            <a:custGeom>
              <a:avLst/>
              <a:gdLst/>
              <a:ahLst/>
              <a:cxnLst/>
              <a:rect l="l" t="t" r="r" b="b"/>
              <a:pathLst>
                <a:path w="1" h="63" extrusionOk="0">
                  <a:moveTo>
                    <a:pt x="0" y="63"/>
                  </a:moveTo>
                  <a:cubicBezTo>
                    <a:pt x="0" y="50"/>
                    <a:pt x="0" y="0"/>
                    <a:pt x="0" y="0"/>
                  </a:cubicBezTo>
                  <a:cubicBezTo>
                    <a:pt x="0" y="25"/>
                    <a:pt x="0" y="38"/>
                    <a:pt x="0" y="50"/>
                  </a:cubicBezTo>
                  <a:cubicBezTo>
                    <a:pt x="0" y="50"/>
                    <a:pt x="0" y="63"/>
                    <a:pt x="0" y="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8" name="Google Shape;6438;p16"/>
            <p:cNvSpPr/>
            <p:nvPr/>
          </p:nvSpPr>
          <p:spPr>
            <a:xfrm>
              <a:off x="5584750" y="4503600"/>
              <a:ext cx="237850" cy="111750"/>
            </a:xfrm>
            <a:custGeom>
              <a:avLst/>
              <a:gdLst/>
              <a:ahLst/>
              <a:cxnLst/>
              <a:rect l="l" t="t" r="r" b="b"/>
              <a:pathLst>
                <a:path w="9514" h="4470" extrusionOk="0">
                  <a:moveTo>
                    <a:pt x="9514" y="1"/>
                  </a:moveTo>
                  <a:cubicBezTo>
                    <a:pt x="7889" y="151"/>
                    <a:pt x="6265" y="338"/>
                    <a:pt x="4665" y="688"/>
                  </a:cubicBezTo>
                  <a:cubicBezTo>
                    <a:pt x="3253" y="1038"/>
                    <a:pt x="1678" y="1401"/>
                    <a:pt x="679" y="2550"/>
                  </a:cubicBezTo>
                  <a:cubicBezTo>
                    <a:pt x="237" y="3053"/>
                    <a:pt x="0" y="3700"/>
                    <a:pt x="145" y="4173"/>
                  </a:cubicBezTo>
                  <a:lnTo>
                    <a:pt x="145" y="4173"/>
                  </a:lnTo>
                  <a:cubicBezTo>
                    <a:pt x="152" y="4202"/>
                    <a:pt x="161" y="4242"/>
                    <a:pt x="166" y="4262"/>
                  </a:cubicBezTo>
                  <a:cubicBezTo>
                    <a:pt x="198" y="4395"/>
                    <a:pt x="317" y="4470"/>
                    <a:pt x="436" y="4470"/>
                  </a:cubicBezTo>
                  <a:cubicBezTo>
                    <a:pt x="507" y="4470"/>
                    <a:pt x="577" y="4443"/>
                    <a:pt x="629" y="4387"/>
                  </a:cubicBezTo>
                  <a:cubicBezTo>
                    <a:pt x="667" y="4404"/>
                    <a:pt x="710" y="4413"/>
                    <a:pt x="752" y="4413"/>
                  </a:cubicBezTo>
                  <a:cubicBezTo>
                    <a:pt x="807" y="4413"/>
                    <a:pt x="861" y="4397"/>
                    <a:pt x="904" y="4362"/>
                  </a:cubicBezTo>
                  <a:cubicBezTo>
                    <a:pt x="1029" y="4250"/>
                    <a:pt x="1029" y="4062"/>
                    <a:pt x="1129" y="3925"/>
                  </a:cubicBezTo>
                  <a:cubicBezTo>
                    <a:pt x="2141" y="2175"/>
                    <a:pt x="5103" y="1038"/>
                    <a:pt x="7752" y="701"/>
                  </a:cubicBezTo>
                  <a:lnTo>
                    <a:pt x="7752" y="701"/>
                  </a:lnTo>
                  <a:cubicBezTo>
                    <a:pt x="6627" y="713"/>
                    <a:pt x="5515" y="926"/>
                    <a:pt x="4440" y="1238"/>
                  </a:cubicBezTo>
                  <a:cubicBezTo>
                    <a:pt x="3428" y="1501"/>
                    <a:pt x="2428" y="1888"/>
                    <a:pt x="1603" y="2550"/>
                  </a:cubicBezTo>
                  <a:cubicBezTo>
                    <a:pt x="1404" y="2700"/>
                    <a:pt x="1229" y="2875"/>
                    <a:pt x="1079" y="3063"/>
                  </a:cubicBezTo>
                  <a:cubicBezTo>
                    <a:pt x="2403" y="1163"/>
                    <a:pt x="6840" y="526"/>
                    <a:pt x="95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9" name="Google Shape;6439;p16"/>
            <p:cNvSpPr/>
            <p:nvPr/>
          </p:nvSpPr>
          <p:spPr>
            <a:xfrm>
              <a:off x="5747300" y="4793350"/>
              <a:ext cx="263000" cy="89625"/>
            </a:xfrm>
            <a:custGeom>
              <a:avLst/>
              <a:gdLst/>
              <a:ahLst/>
              <a:cxnLst/>
              <a:rect l="l" t="t" r="r" b="b"/>
              <a:pathLst>
                <a:path w="10520" h="3585" extrusionOk="0">
                  <a:moveTo>
                    <a:pt x="10164" y="0"/>
                  </a:moveTo>
                  <a:cubicBezTo>
                    <a:pt x="10090" y="0"/>
                    <a:pt x="10012" y="35"/>
                    <a:pt x="9948" y="120"/>
                  </a:cubicBezTo>
                  <a:cubicBezTo>
                    <a:pt x="9935" y="133"/>
                    <a:pt x="9923" y="145"/>
                    <a:pt x="9910" y="145"/>
                  </a:cubicBezTo>
                  <a:cubicBezTo>
                    <a:pt x="9914" y="141"/>
                    <a:pt x="9915" y="140"/>
                    <a:pt x="9915" y="140"/>
                  </a:cubicBezTo>
                  <a:lnTo>
                    <a:pt x="9915" y="140"/>
                  </a:lnTo>
                  <a:cubicBezTo>
                    <a:pt x="9912" y="140"/>
                    <a:pt x="9854" y="191"/>
                    <a:pt x="9823" y="233"/>
                  </a:cubicBezTo>
                  <a:cubicBezTo>
                    <a:pt x="9585" y="445"/>
                    <a:pt x="9360" y="645"/>
                    <a:pt x="9123" y="845"/>
                  </a:cubicBezTo>
                  <a:cubicBezTo>
                    <a:pt x="9123" y="845"/>
                    <a:pt x="9110" y="845"/>
                    <a:pt x="9110" y="858"/>
                  </a:cubicBezTo>
                  <a:cubicBezTo>
                    <a:pt x="8011" y="1582"/>
                    <a:pt x="6024" y="2332"/>
                    <a:pt x="4911" y="2545"/>
                  </a:cubicBezTo>
                  <a:cubicBezTo>
                    <a:pt x="3799" y="2782"/>
                    <a:pt x="2686" y="2882"/>
                    <a:pt x="1574" y="2882"/>
                  </a:cubicBezTo>
                  <a:cubicBezTo>
                    <a:pt x="1049" y="2882"/>
                    <a:pt x="525" y="2860"/>
                    <a:pt x="0" y="2820"/>
                  </a:cubicBezTo>
                  <a:lnTo>
                    <a:pt x="0" y="2820"/>
                  </a:lnTo>
                  <a:cubicBezTo>
                    <a:pt x="1135" y="3010"/>
                    <a:pt x="2294" y="3145"/>
                    <a:pt x="3445" y="3145"/>
                  </a:cubicBezTo>
                  <a:cubicBezTo>
                    <a:pt x="3726" y="3145"/>
                    <a:pt x="4007" y="3137"/>
                    <a:pt x="4287" y="3119"/>
                  </a:cubicBezTo>
                  <a:lnTo>
                    <a:pt x="4287" y="3119"/>
                  </a:lnTo>
                  <a:cubicBezTo>
                    <a:pt x="3407" y="3303"/>
                    <a:pt x="2513" y="3392"/>
                    <a:pt x="1587" y="3392"/>
                  </a:cubicBezTo>
                  <a:cubicBezTo>
                    <a:pt x="1250" y="3392"/>
                    <a:pt x="909" y="3380"/>
                    <a:pt x="563" y="3357"/>
                  </a:cubicBezTo>
                  <a:lnTo>
                    <a:pt x="563" y="3357"/>
                  </a:lnTo>
                  <a:cubicBezTo>
                    <a:pt x="1429" y="3502"/>
                    <a:pt x="2292" y="3584"/>
                    <a:pt x="3141" y="3584"/>
                  </a:cubicBezTo>
                  <a:cubicBezTo>
                    <a:pt x="4999" y="3584"/>
                    <a:pt x="6786" y="3190"/>
                    <a:pt x="8373" y="2195"/>
                  </a:cubicBezTo>
                  <a:cubicBezTo>
                    <a:pt x="8785" y="1907"/>
                    <a:pt x="9285" y="1532"/>
                    <a:pt x="9698" y="1158"/>
                  </a:cubicBezTo>
                  <a:cubicBezTo>
                    <a:pt x="9710" y="1145"/>
                    <a:pt x="9723" y="1133"/>
                    <a:pt x="9735" y="1133"/>
                  </a:cubicBezTo>
                  <a:cubicBezTo>
                    <a:pt x="9773" y="1108"/>
                    <a:pt x="9785" y="1083"/>
                    <a:pt x="9798" y="1058"/>
                  </a:cubicBezTo>
                  <a:cubicBezTo>
                    <a:pt x="10060" y="820"/>
                    <a:pt x="10260" y="595"/>
                    <a:pt x="10385" y="408"/>
                  </a:cubicBezTo>
                  <a:cubicBezTo>
                    <a:pt x="10519" y="220"/>
                    <a:pt x="10353" y="0"/>
                    <a:pt x="10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0" name="Google Shape;6440;p16"/>
            <p:cNvSpPr/>
            <p:nvPr/>
          </p:nvSpPr>
          <p:spPr>
            <a:xfrm>
              <a:off x="5768875" y="4800675"/>
              <a:ext cx="79350" cy="6425"/>
            </a:xfrm>
            <a:custGeom>
              <a:avLst/>
              <a:gdLst/>
              <a:ahLst/>
              <a:cxnLst/>
              <a:rect l="l" t="t" r="r" b="b"/>
              <a:pathLst>
                <a:path w="3174" h="257" extrusionOk="0">
                  <a:moveTo>
                    <a:pt x="120" y="1"/>
                  </a:moveTo>
                  <a:cubicBezTo>
                    <a:pt x="62" y="1"/>
                    <a:pt x="1" y="59"/>
                    <a:pt x="12" y="127"/>
                  </a:cubicBezTo>
                  <a:cubicBezTo>
                    <a:pt x="37" y="240"/>
                    <a:pt x="162" y="215"/>
                    <a:pt x="249" y="227"/>
                  </a:cubicBezTo>
                  <a:cubicBezTo>
                    <a:pt x="454" y="248"/>
                    <a:pt x="658" y="257"/>
                    <a:pt x="861" y="257"/>
                  </a:cubicBezTo>
                  <a:cubicBezTo>
                    <a:pt x="1640" y="257"/>
                    <a:pt x="2411" y="126"/>
                    <a:pt x="3174" y="27"/>
                  </a:cubicBezTo>
                  <a:lnTo>
                    <a:pt x="3174" y="27"/>
                  </a:lnTo>
                  <a:cubicBezTo>
                    <a:pt x="2524" y="40"/>
                    <a:pt x="1637" y="27"/>
                    <a:pt x="1137" y="52"/>
                  </a:cubicBezTo>
                  <a:cubicBezTo>
                    <a:pt x="899" y="52"/>
                    <a:pt x="474" y="27"/>
                    <a:pt x="137" y="2"/>
                  </a:cubicBezTo>
                  <a:cubicBezTo>
                    <a:pt x="132" y="1"/>
                    <a:pt x="126" y="1"/>
                    <a:pt x="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1" name="Google Shape;6441;p16"/>
            <p:cNvSpPr/>
            <p:nvPr/>
          </p:nvSpPr>
          <p:spPr>
            <a:xfrm>
              <a:off x="5795100" y="4694075"/>
              <a:ext cx="242950" cy="102825"/>
            </a:xfrm>
            <a:custGeom>
              <a:avLst/>
              <a:gdLst/>
              <a:ahLst/>
              <a:cxnLst/>
              <a:rect l="l" t="t" r="r" b="b"/>
              <a:pathLst>
                <a:path w="9718" h="4113" extrusionOk="0">
                  <a:moveTo>
                    <a:pt x="9394" y="0"/>
                  </a:moveTo>
                  <a:cubicBezTo>
                    <a:pt x="9379" y="0"/>
                    <a:pt x="9363" y="2"/>
                    <a:pt x="9348" y="5"/>
                  </a:cubicBezTo>
                  <a:cubicBezTo>
                    <a:pt x="9110" y="80"/>
                    <a:pt x="9235" y="55"/>
                    <a:pt x="9085" y="192"/>
                  </a:cubicBezTo>
                  <a:cubicBezTo>
                    <a:pt x="7298" y="2217"/>
                    <a:pt x="3312" y="3304"/>
                    <a:pt x="88" y="3729"/>
                  </a:cubicBezTo>
                  <a:cubicBezTo>
                    <a:pt x="1512" y="3641"/>
                    <a:pt x="2912" y="3554"/>
                    <a:pt x="4237" y="3304"/>
                  </a:cubicBezTo>
                  <a:lnTo>
                    <a:pt x="4237" y="3304"/>
                  </a:lnTo>
                  <a:cubicBezTo>
                    <a:pt x="2899" y="3766"/>
                    <a:pt x="1587" y="4029"/>
                    <a:pt x="0" y="4066"/>
                  </a:cubicBezTo>
                  <a:cubicBezTo>
                    <a:pt x="442" y="4095"/>
                    <a:pt x="885" y="4112"/>
                    <a:pt x="1328" y="4112"/>
                  </a:cubicBezTo>
                  <a:cubicBezTo>
                    <a:pt x="2053" y="4112"/>
                    <a:pt x="2778" y="4065"/>
                    <a:pt x="3499" y="3941"/>
                  </a:cubicBezTo>
                  <a:cubicBezTo>
                    <a:pt x="3962" y="3854"/>
                    <a:pt x="4424" y="3729"/>
                    <a:pt x="4874" y="3579"/>
                  </a:cubicBezTo>
                  <a:lnTo>
                    <a:pt x="4874" y="3579"/>
                  </a:lnTo>
                  <a:cubicBezTo>
                    <a:pt x="4824" y="3604"/>
                    <a:pt x="4774" y="3629"/>
                    <a:pt x="4724" y="3654"/>
                  </a:cubicBezTo>
                  <a:cubicBezTo>
                    <a:pt x="4861" y="3604"/>
                    <a:pt x="4999" y="3541"/>
                    <a:pt x="5136" y="3491"/>
                  </a:cubicBezTo>
                  <a:cubicBezTo>
                    <a:pt x="5374" y="3391"/>
                    <a:pt x="5624" y="3304"/>
                    <a:pt x="5861" y="3204"/>
                  </a:cubicBezTo>
                  <a:cubicBezTo>
                    <a:pt x="6498" y="2954"/>
                    <a:pt x="7123" y="2704"/>
                    <a:pt x="7711" y="2392"/>
                  </a:cubicBezTo>
                  <a:cubicBezTo>
                    <a:pt x="7898" y="2304"/>
                    <a:pt x="8086" y="2217"/>
                    <a:pt x="8285" y="2129"/>
                  </a:cubicBezTo>
                  <a:cubicBezTo>
                    <a:pt x="8585" y="1979"/>
                    <a:pt x="9273" y="1479"/>
                    <a:pt x="9310" y="1417"/>
                  </a:cubicBezTo>
                  <a:cubicBezTo>
                    <a:pt x="9435" y="1330"/>
                    <a:pt x="9448" y="1167"/>
                    <a:pt x="9373" y="1055"/>
                  </a:cubicBezTo>
                  <a:cubicBezTo>
                    <a:pt x="9385" y="1042"/>
                    <a:pt x="9398" y="1017"/>
                    <a:pt x="9410" y="992"/>
                  </a:cubicBezTo>
                  <a:cubicBezTo>
                    <a:pt x="9473" y="842"/>
                    <a:pt x="9485" y="805"/>
                    <a:pt x="9510" y="667"/>
                  </a:cubicBezTo>
                  <a:cubicBezTo>
                    <a:pt x="9523" y="642"/>
                    <a:pt x="9523" y="605"/>
                    <a:pt x="9510" y="580"/>
                  </a:cubicBezTo>
                  <a:cubicBezTo>
                    <a:pt x="9573" y="517"/>
                    <a:pt x="9635" y="442"/>
                    <a:pt x="9660" y="355"/>
                  </a:cubicBezTo>
                  <a:cubicBezTo>
                    <a:pt x="9717" y="183"/>
                    <a:pt x="9564" y="0"/>
                    <a:pt x="9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2" name="Google Shape;6442;p16"/>
            <p:cNvSpPr/>
            <p:nvPr/>
          </p:nvSpPr>
          <p:spPr>
            <a:xfrm>
              <a:off x="5699500" y="4633550"/>
              <a:ext cx="346250" cy="105150"/>
            </a:xfrm>
            <a:custGeom>
              <a:avLst/>
              <a:gdLst/>
              <a:ahLst/>
              <a:cxnLst/>
              <a:rect l="l" t="t" r="r" b="b"/>
              <a:pathLst>
                <a:path w="13850" h="4206" extrusionOk="0">
                  <a:moveTo>
                    <a:pt x="13557" y="1"/>
                  </a:moveTo>
                  <a:cubicBezTo>
                    <a:pt x="13528" y="1"/>
                    <a:pt x="13496" y="5"/>
                    <a:pt x="13459" y="14"/>
                  </a:cubicBezTo>
                  <a:cubicBezTo>
                    <a:pt x="13309" y="139"/>
                    <a:pt x="13147" y="264"/>
                    <a:pt x="12997" y="376"/>
                  </a:cubicBezTo>
                  <a:cubicBezTo>
                    <a:pt x="12934" y="414"/>
                    <a:pt x="12872" y="451"/>
                    <a:pt x="12809" y="501"/>
                  </a:cubicBezTo>
                  <a:cubicBezTo>
                    <a:pt x="11610" y="1314"/>
                    <a:pt x="10285" y="1826"/>
                    <a:pt x="8823" y="2488"/>
                  </a:cubicBezTo>
                  <a:cubicBezTo>
                    <a:pt x="9373" y="2313"/>
                    <a:pt x="9935" y="2138"/>
                    <a:pt x="10485" y="1951"/>
                  </a:cubicBezTo>
                  <a:lnTo>
                    <a:pt x="10485" y="1951"/>
                  </a:lnTo>
                  <a:cubicBezTo>
                    <a:pt x="9510" y="2388"/>
                    <a:pt x="8473" y="2651"/>
                    <a:pt x="7461" y="2976"/>
                  </a:cubicBezTo>
                  <a:cubicBezTo>
                    <a:pt x="5824" y="3498"/>
                    <a:pt x="3705" y="3990"/>
                    <a:pt x="1638" y="3990"/>
                  </a:cubicBezTo>
                  <a:cubicBezTo>
                    <a:pt x="1085" y="3990"/>
                    <a:pt x="535" y="3955"/>
                    <a:pt x="0" y="3875"/>
                  </a:cubicBezTo>
                  <a:lnTo>
                    <a:pt x="0" y="3875"/>
                  </a:lnTo>
                  <a:cubicBezTo>
                    <a:pt x="958" y="4102"/>
                    <a:pt x="1929" y="4206"/>
                    <a:pt x="2900" y="4206"/>
                  </a:cubicBezTo>
                  <a:cubicBezTo>
                    <a:pt x="4602" y="4206"/>
                    <a:pt x="6304" y="3888"/>
                    <a:pt x="7936" y="3363"/>
                  </a:cubicBezTo>
                  <a:cubicBezTo>
                    <a:pt x="8848" y="3076"/>
                    <a:pt x="9785" y="2851"/>
                    <a:pt x="10672" y="2463"/>
                  </a:cubicBezTo>
                  <a:cubicBezTo>
                    <a:pt x="11197" y="2226"/>
                    <a:pt x="11685" y="1939"/>
                    <a:pt x="12172" y="1626"/>
                  </a:cubicBezTo>
                  <a:cubicBezTo>
                    <a:pt x="12347" y="1589"/>
                    <a:pt x="12659" y="1439"/>
                    <a:pt x="12909" y="1326"/>
                  </a:cubicBezTo>
                  <a:cubicBezTo>
                    <a:pt x="13209" y="1164"/>
                    <a:pt x="13509" y="939"/>
                    <a:pt x="13672" y="639"/>
                  </a:cubicBezTo>
                  <a:cubicBezTo>
                    <a:pt x="13797" y="423"/>
                    <a:pt x="13849" y="1"/>
                    <a:pt x="13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3" name="Google Shape;6443;p16"/>
            <p:cNvSpPr/>
            <p:nvPr/>
          </p:nvSpPr>
          <p:spPr>
            <a:xfrm>
              <a:off x="5717300" y="4593875"/>
              <a:ext cx="330250" cy="104075"/>
            </a:xfrm>
            <a:custGeom>
              <a:avLst/>
              <a:gdLst/>
              <a:ahLst/>
              <a:cxnLst/>
              <a:rect l="l" t="t" r="r" b="b"/>
              <a:pathLst>
                <a:path w="13210" h="4163" extrusionOk="0">
                  <a:moveTo>
                    <a:pt x="13000" y="1"/>
                  </a:moveTo>
                  <a:cubicBezTo>
                    <a:pt x="12957" y="1"/>
                    <a:pt x="12915" y="14"/>
                    <a:pt x="12885" y="39"/>
                  </a:cubicBezTo>
                  <a:cubicBezTo>
                    <a:pt x="12860" y="64"/>
                    <a:pt x="12797" y="101"/>
                    <a:pt x="12785" y="101"/>
                  </a:cubicBezTo>
                  <a:cubicBezTo>
                    <a:pt x="12710" y="151"/>
                    <a:pt x="12635" y="189"/>
                    <a:pt x="12585" y="239"/>
                  </a:cubicBezTo>
                  <a:cubicBezTo>
                    <a:pt x="12572" y="251"/>
                    <a:pt x="12560" y="264"/>
                    <a:pt x="12547" y="264"/>
                  </a:cubicBezTo>
                  <a:cubicBezTo>
                    <a:pt x="12310" y="276"/>
                    <a:pt x="12135" y="514"/>
                    <a:pt x="11935" y="614"/>
                  </a:cubicBezTo>
                  <a:cubicBezTo>
                    <a:pt x="11710" y="751"/>
                    <a:pt x="11472" y="889"/>
                    <a:pt x="11235" y="1014"/>
                  </a:cubicBezTo>
                  <a:cubicBezTo>
                    <a:pt x="11235" y="1014"/>
                    <a:pt x="11235" y="1014"/>
                    <a:pt x="11223" y="1026"/>
                  </a:cubicBezTo>
                  <a:cubicBezTo>
                    <a:pt x="10985" y="1151"/>
                    <a:pt x="10748" y="1276"/>
                    <a:pt x="10498" y="1401"/>
                  </a:cubicBezTo>
                  <a:cubicBezTo>
                    <a:pt x="10498" y="1316"/>
                    <a:pt x="10423" y="1255"/>
                    <a:pt x="10336" y="1255"/>
                  </a:cubicBezTo>
                  <a:cubicBezTo>
                    <a:pt x="10295" y="1255"/>
                    <a:pt x="10251" y="1269"/>
                    <a:pt x="10210" y="1301"/>
                  </a:cubicBezTo>
                  <a:cubicBezTo>
                    <a:pt x="9161" y="1826"/>
                    <a:pt x="7936" y="2163"/>
                    <a:pt x="7086" y="2401"/>
                  </a:cubicBezTo>
                  <a:cubicBezTo>
                    <a:pt x="5537" y="2876"/>
                    <a:pt x="3849" y="3238"/>
                    <a:pt x="2100" y="3326"/>
                  </a:cubicBezTo>
                  <a:cubicBezTo>
                    <a:pt x="2427" y="3345"/>
                    <a:pt x="2755" y="3355"/>
                    <a:pt x="3081" y="3355"/>
                  </a:cubicBezTo>
                  <a:cubicBezTo>
                    <a:pt x="3602" y="3355"/>
                    <a:pt x="4122" y="3329"/>
                    <a:pt x="4637" y="3276"/>
                  </a:cubicBezTo>
                  <a:lnTo>
                    <a:pt x="4637" y="3276"/>
                  </a:lnTo>
                  <a:cubicBezTo>
                    <a:pt x="3257" y="3558"/>
                    <a:pt x="1856" y="3718"/>
                    <a:pt x="445" y="3718"/>
                  </a:cubicBezTo>
                  <a:cubicBezTo>
                    <a:pt x="297" y="3718"/>
                    <a:pt x="149" y="3717"/>
                    <a:pt x="0" y="3713"/>
                  </a:cubicBezTo>
                  <a:lnTo>
                    <a:pt x="0" y="3713"/>
                  </a:lnTo>
                  <a:cubicBezTo>
                    <a:pt x="938" y="3819"/>
                    <a:pt x="1851" y="3888"/>
                    <a:pt x="2760" y="3888"/>
                  </a:cubicBezTo>
                  <a:cubicBezTo>
                    <a:pt x="3136" y="3888"/>
                    <a:pt x="3511" y="3876"/>
                    <a:pt x="3887" y="3850"/>
                  </a:cubicBezTo>
                  <a:lnTo>
                    <a:pt x="3887" y="3850"/>
                  </a:lnTo>
                  <a:cubicBezTo>
                    <a:pt x="3150" y="3963"/>
                    <a:pt x="2412" y="4063"/>
                    <a:pt x="1675" y="4163"/>
                  </a:cubicBezTo>
                  <a:cubicBezTo>
                    <a:pt x="2875" y="4138"/>
                    <a:pt x="4087" y="4163"/>
                    <a:pt x="5274" y="3975"/>
                  </a:cubicBezTo>
                  <a:cubicBezTo>
                    <a:pt x="5786" y="3888"/>
                    <a:pt x="6311" y="3775"/>
                    <a:pt x="6811" y="3600"/>
                  </a:cubicBezTo>
                  <a:cubicBezTo>
                    <a:pt x="6861" y="3575"/>
                    <a:pt x="6899" y="3538"/>
                    <a:pt x="6924" y="3488"/>
                  </a:cubicBezTo>
                  <a:cubicBezTo>
                    <a:pt x="6949" y="3376"/>
                    <a:pt x="6911" y="3313"/>
                    <a:pt x="6849" y="3276"/>
                  </a:cubicBezTo>
                  <a:cubicBezTo>
                    <a:pt x="8898" y="2713"/>
                    <a:pt x="10923" y="1938"/>
                    <a:pt x="12685" y="739"/>
                  </a:cubicBezTo>
                  <a:cubicBezTo>
                    <a:pt x="12747" y="689"/>
                    <a:pt x="12785" y="601"/>
                    <a:pt x="12772" y="526"/>
                  </a:cubicBezTo>
                  <a:cubicBezTo>
                    <a:pt x="12897" y="476"/>
                    <a:pt x="13010" y="414"/>
                    <a:pt x="13110" y="339"/>
                  </a:cubicBezTo>
                  <a:cubicBezTo>
                    <a:pt x="13185" y="276"/>
                    <a:pt x="13210" y="164"/>
                    <a:pt x="13160" y="89"/>
                  </a:cubicBezTo>
                  <a:cubicBezTo>
                    <a:pt x="13130" y="29"/>
                    <a:pt x="13064" y="1"/>
                    <a:pt x="130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4" name="Google Shape;6444;p16"/>
            <p:cNvSpPr/>
            <p:nvPr/>
          </p:nvSpPr>
          <p:spPr>
            <a:xfrm>
              <a:off x="6036275" y="4596400"/>
              <a:ext cx="650" cy="325"/>
            </a:xfrm>
            <a:custGeom>
              <a:avLst/>
              <a:gdLst/>
              <a:ahLst/>
              <a:cxnLst/>
              <a:rect l="l" t="t" r="r" b="b"/>
              <a:pathLst>
                <a:path w="26" h="13" extrusionOk="0">
                  <a:moveTo>
                    <a:pt x="1" y="13"/>
                  </a:moveTo>
                  <a:cubicBezTo>
                    <a:pt x="13" y="13"/>
                    <a:pt x="13" y="13"/>
                    <a:pt x="26" y="0"/>
                  </a:cubicBezTo>
                  <a:cubicBezTo>
                    <a:pt x="26" y="0"/>
                    <a:pt x="26" y="0"/>
                    <a:pt x="26" y="0"/>
                  </a:cubicBezTo>
                  <a:cubicBezTo>
                    <a:pt x="13" y="13"/>
                    <a:pt x="13" y="13"/>
                    <a:pt x="1"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5" name="Google Shape;6445;p16"/>
            <p:cNvSpPr/>
            <p:nvPr/>
          </p:nvSpPr>
          <p:spPr>
            <a:xfrm>
              <a:off x="6036275" y="4596700"/>
              <a:ext cx="25" cy="350"/>
            </a:xfrm>
            <a:custGeom>
              <a:avLst/>
              <a:gdLst/>
              <a:ahLst/>
              <a:cxnLst/>
              <a:rect l="l" t="t" r="r" b="b"/>
              <a:pathLst>
                <a:path w="1" h="14" extrusionOk="0">
                  <a:moveTo>
                    <a:pt x="1" y="1"/>
                  </a:moveTo>
                  <a:cubicBezTo>
                    <a:pt x="1" y="13"/>
                    <a:pt x="1" y="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6" name="Google Shape;6446;p16"/>
            <p:cNvSpPr/>
            <p:nvPr/>
          </p:nvSpPr>
          <p:spPr>
            <a:xfrm>
              <a:off x="5620750" y="4750525"/>
              <a:ext cx="138750" cy="44900"/>
            </a:xfrm>
            <a:custGeom>
              <a:avLst/>
              <a:gdLst/>
              <a:ahLst/>
              <a:cxnLst/>
              <a:rect l="l" t="t" r="r" b="b"/>
              <a:pathLst>
                <a:path w="5550" h="1796" extrusionOk="0">
                  <a:moveTo>
                    <a:pt x="414" y="0"/>
                  </a:moveTo>
                  <a:cubicBezTo>
                    <a:pt x="350" y="0"/>
                    <a:pt x="285" y="29"/>
                    <a:pt x="251" y="84"/>
                  </a:cubicBezTo>
                  <a:cubicBezTo>
                    <a:pt x="1" y="421"/>
                    <a:pt x="1051" y="771"/>
                    <a:pt x="1288" y="909"/>
                  </a:cubicBezTo>
                  <a:cubicBezTo>
                    <a:pt x="2625" y="1496"/>
                    <a:pt x="4100" y="1733"/>
                    <a:pt x="5550" y="1796"/>
                  </a:cubicBezTo>
                  <a:cubicBezTo>
                    <a:pt x="4825" y="1708"/>
                    <a:pt x="4050" y="1533"/>
                    <a:pt x="3300" y="1308"/>
                  </a:cubicBezTo>
                  <a:lnTo>
                    <a:pt x="3300" y="1308"/>
                  </a:lnTo>
                  <a:cubicBezTo>
                    <a:pt x="3850" y="1408"/>
                    <a:pt x="4400" y="1446"/>
                    <a:pt x="4962" y="1458"/>
                  </a:cubicBezTo>
                  <a:cubicBezTo>
                    <a:pt x="3763" y="1308"/>
                    <a:pt x="2425" y="996"/>
                    <a:pt x="1476" y="434"/>
                  </a:cubicBezTo>
                  <a:cubicBezTo>
                    <a:pt x="1435" y="393"/>
                    <a:pt x="1377" y="371"/>
                    <a:pt x="1325" y="371"/>
                  </a:cubicBezTo>
                  <a:cubicBezTo>
                    <a:pt x="1266" y="371"/>
                    <a:pt x="1214" y="399"/>
                    <a:pt x="1201" y="459"/>
                  </a:cubicBezTo>
                  <a:cubicBezTo>
                    <a:pt x="1151" y="434"/>
                    <a:pt x="1101" y="409"/>
                    <a:pt x="1063" y="384"/>
                  </a:cubicBezTo>
                  <a:cubicBezTo>
                    <a:pt x="888" y="284"/>
                    <a:pt x="713" y="184"/>
                    <a:pt x="551" y="59"/>
                  </a:cubicBezTo>
                  <a:cubicBezTo>
                    <a:pt x="517" y="19"/>
                    <a:pt x="466" y="0"/>
                    <a:pt x="4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7" name="Google Shape;6447;p16"/>
            <p:cNvSpPr/>
            <p:nvPr/>
          </p:nvSpPr>
          <p:spPr>
            <a:xfrm>
              <a:off x="5603275" y="4685475"/>
              <a:ext cx="86875" cy="43100"/>
            </a:xfrm>
            <a:custGeom>
              <a:avLst/>
              <a:gdLst/>
              <a:ahLst/>
              <a:cxnLst/>
              <a:rect l="l" t="t" r="r" b="b"/>
              <a:pathLst>
                <a:path w="3475" h="1724" extrusionOk="0">
                  <a:moveTo>
                    <a:pt x="162" y="1"/>
                  </a:moveTo>
                  <a:cubicBezTo>
                    <a:pt x="101" y="1"/>
                    <a:pt x="41" y="37"/>
                    <a:pt x="13" y="149"/>
                  </a:cubicBezTo>
                  <a:cubicBezTo>
                    <a:pt x="0" y="236"/>
                    <a:pt x="63" y="311"/>
                    <a:pt x="113" y="361"/>
                  </a:cubicBezTo>
                  <a:cubicBezTo>
                    <a:pt x="275" y="549"/>
                    <a:pt x="488" y="686"/>
                    <a:pt x="700" y="811"/>
                  </a:cubicBezTo>
                  <a:cubicBezTo>
                    <a:pt x="1550" y="1299"/>
                    <a:pt x="2500" y="1611"/>
                    <a:pt x="3474" y="1724"/>
                  </a:cubicBezTo>
                  <a:cubicBezTo>
                    <a:pt x="2899" y="1586"/>
                    <a:pt x="2275" y="1361"/>
                    <a:pt x="1762" y="1099"/>
                  </a:cubicBezTo>
                  <a:lnTo>
                    <a:pt x="1762" y="1099"/>
                  </a:lnTo>
                  <a:cubicBezTo>
                    <a:pt x="2125" y="1211"/>
                    <a:pt x="2487" y="1286"/>
                    <a:pt x="2874" y="1336"/>
                  </a:cubicBezTo>
                  <a:cubicBezTo>
                    <a:pt x="1950" y="1086"/>
                    <a:pt x="1087" y="736"/>
                    <a:pt x="388" y="149"/>
                  </a:cubicBezTo>
                  <a:cubicBezTo>
                    <a:pt x="375" y="149"/>
                    <a:pt x="375" y="136"/>
                    <a:pt x="363" y="124"/>
                  </a:cubicBezTo>
                  <a:cubicBezTo>
                    <a:pt x="350" y="111"/>
                    <a:pt x="350" y="111"/>
                    <a:pt x="338" y="99"/>
                  </a:cubicBezTo>
                  <a:cubicBezTo>
                    <a:pt x="317" y="57"/>
                    <a:pt x="239"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8" name="Google Shape;6448;p16"/>
            <p:cNvSpPr/>
            <p:nvPr/>
          </p:nvSpPr>
          <p:spPr>
            <a:xfrm>
              <a:off x="5584025" y="4635675"/>
              <a:ext cx="152050" cy="51025"/>
            </a:xfrm>
            <a:custGeom>
              <a:avLst/>
              <a:gdLst/>
              <a:ahLst/>
              <a:cxnLst/>
              <a:rect l="l" t="t" r="r" b="b"/>
              <a:pathLst>
                <a:path w="6082" h="2041" extrusionOk="0">
                  <a:moveTo>
                    <a:pt x="129" y="0"/>
                  </a:moveTo>
                  <a:cubicBezTo>
                    <a:pt x="65" y="0"/>
                    <a:pt x="1" y="61"/>
                    <a:pt x="20" y="129"/>
                  </a:cubicBezTo>
                  <a:cubicBezTo>
                    <a:pt x="45" y="179"/>
                    <a:pt x="95" y="241"/>
                    <a:pt x="133" y="291"/>
                  </a:cubicBezTo>
                  <a:cubicBezTo>
                    <a:pt x="120" y="316"/>
                    <a:pt x="120" y="354"/>
                    <a:pt x="133" y="404"/>
                  </a:cubicBezTo>
                  <a:cubicBezTo>
                    <a:pt x="170" y="441"/>
                    <a:pt x="220" y="491"/>
                    <a:pt x="283" y="529"/>
                  </a:cubicBezTo>
                  <a:cubicBezTo>
                    <a:pt x="233" y="554"/>
                    <a:pt x="195" y="604"/>
                    <a:pt x="220" y="679"/>
                  </a:cubicBezTo>
                  <a:cubicBezTo>
                    <a:pt x="595" y="1041"/>
                    <a:pt x="1133" y="1216"/>
                    <a:pt x="1607" y="1416"/>
                  </a:cubicBezTo>
                  <a:cubicBezTo>
                    <a:pt x="2645" y="1804"/>
                    <a:pt x="3757" y="1916"/>
                    <a:pt x="4844" y="2041"/>
                  </a:cubicBezTo>
                  <a:cubicBezTo>
                    <a:pt x="3657" y="1804"/>
                    <a:pt x="2395" y="1554"/>
                    <a:pt x="1308" y="1054"/>
                  </a:cubicBezTo>
                  <a:lnTo>
                    <a:pt x="1308" y="1054"/>
                  </a:lnTo>
                  <a:cubicBezTo>
                    <a:pt x="2735" y="1566"/>
                    <a:pt x="4877" y="1816"/>
                    <a:pt x="6001" y="1816"/>
                  </a:cubicBezTo>
                  <a:cubicBezTo>
                    <a:pt x="6028" y="1816"/>
                    <a:pt x="6055" y="1816"/>
                    <a:pt x="6081" y="1816"/>
                  </a:cubicBezTo>
                  <a:cubicBezTo>
                    <a:pt x="5007" y="1766"/>
                    <a:pt x="3957" y="1504"/>
                    <a:pt x="2907" y="1279"/>
                  </a:cubicBezTo>
                  <a:cubicBezTo>
                    <a:pt x="2845" y="1266"/>
                    <a:pt x="2770" y="1241"/>
                    <a:pt x="2695" y="1229"/>
                  </a:cubicBezTo>
                  <a:lnTo>
                    <a:pt x="2695" y="1229"/>
                  </a:lnTo>
                  <a:cubicBezTo>
                    <a:pt x="3427" y="1341"/>
                    <a:pt x="4138" y="1393"/>
                    <a:pt x="4601" y="1393"/>
                  </a:cubicBezTo>
                  <a:cubicBezTo>
                    <a:pt x="4652" y="1393"/>
                    <a:pt x="4700" y="1392"/>
                    <a:pt x="4744" y="1391"/>
                  </a:cubicBezTo>
                  <a:cubicBezTo>
                    <a:pt x="3832" y="1341"/>
                    <a:pt x="2857" y="1154"/>
                    <a:pt x="2057" y="929"/>
                  </a:cubicBezTo>
                  <a:cubicBezTo>
                    <a:pt x="1383" y="754"/>
                    <a:pt x="658" y="516"/>
                    <a:pt x="270" y="104"/>
                  </a:cubicBezTo>
                  <a:cubicBezTo>
                    <a:pt x="258" y="91"/>
                    <a:pt x="208" y="17"/>
                    <a:pt x="183" y="17"/>
                  </a:cubicBezTo>
                  <a:cubicBezTo>
                    <a:pt x="166" y="5"/>
                    <a:pt x="148"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9" name="Google Shape;6449;p16"/>
            <p:cNvSpPr/>
            <p:nvPr/>
          </p:nvSpPr>
          <p:spPr>
            <a:xfrm>
              <a:off x="5978175" y="4756050"/>
              <a:ext cx="49375" cy="36050"/>
            </a:xfrm>
            <a:custGeom>
              <a:avLst/>
              <a:gdLst/>
              <a:ahLst/>
              <a:cxnLst/>
              <a:rect l="l" t="t" r="r" b="b"/>
              <a:pathLst>
                <a:path w="1975" h="1442" extrusionOk="0">
                  <a:moveTo>
                    <a:pt x="1975" y="0"/>
                  </a:moveTo>
                  <a:cubicBezTo>
                    <a:pt x="1900" y="50"/>
                    <a:pt x="1837" y="100"/>
                    <a:pt x="1775" y="150"/>
                  </a:cubicBezTo>
                  <a:cubicBezTo>
                    <a:pt x="1775" y="138"/>
                    <a:pt x="1775" y="138"/>
                    <a:pt x="1762" y="138"/>
                  </a:cubicBezTo>
                  <a:cubicBezTo>
                    <a:pt x="1745" y="114"/>
                    <a:pt x="1722" y="105"/>
                    <a:pt x="1699" y="105"/>
                  </a:cubicBezTo>
                  <a:cubicBezTo>
                    <a:pt x="1672" y="105"/>
                    <a:pt x="1645" y="118"/>
                    <a:pt x="1625" y="138"/>
                  </a:cubicBezTo>
                  <a:cubicBezTo>
                    <a:pt x="1600" y="150"/>
                    <a:pt x="1587" y="163"/>
                    <a:pt x="1562" y="188"/>
                  </a:cubicBezTo>
                  <a:cubicBezTo>
                    <a:pt x="1400" y="313"/>
                    <a:pt x="1237" y="450"/>
                    <a:pt x="1075" y="588"/>
                  </a:cubicBezTo>
                  <a:cubicBezTo>
                    <a:pt x="1012" y="625"/>
                    <a:pt x="937" y="675"/>
                    <a:pt x="875" y="725"/>
                  </a:cubicBezTo>
                  <a:cubicBezTo>
                    <a:pt x="688" y="837"/>
                    <a:pt x="338" y="1012"/>
                    <a:pt x="125" y="1175"/>
                  </a:cubicBezTo>
                  <a:cubicBezTo>
                    <a:pt x="113" y="1200"/>
                    <a:pt x="100" y="1225"/>
                    <a:pt x="113" y="1237"/>
                  </a:cubicBezTo>
                  <a:cubicBezTo>
                    <a:pt x="88" y="1250"/>
                    <a:pt x="75" y="1262"/>
                    <a:pt x="50" y="1275"/>
                  </a:cubicBezTo>
                  <a:cubicBezTo>
                    <a:pt x="0" y="1325"/>
                    <a:pt x="25" y="1412"/>
                    <a:pt x="88" y="1437"/>
                  </a:cubicBezTo>
                  <a:cubicBezTo>
                    <a:pt x="99" y="1440"/>
                    <a:pt x="109" y="1441"/>
                    <a:pt x="120" y="1441"/>
                  </a:cubicBezTo>
                  <a:cubicBezTo>
                    <a:pt x="207" y="1441"/>
                    <a:pt x="285" y="1358"/>
                    <a:pt x="363" y="1325"/>
                  </a:cubicBezTo>
                  <a:cubicBezTo>
                    <a:pt x="588" y="1187"/>
                    <a:pt x="800" y="1025"/>
                    <a:pt x="1000" y="875"/>
                  </a:cubicBezTo>
                  <a:cubicBezTo>
                    <a:pt x="1262" y="700"/>
                    <a:pt x="1512" y="513"/>
                    <a:pt x="1750" y="300"/>
                  </a:cubicBezTo>
                  <a:cubicBezTo>
                    <a:pt x="1787" y="275"/>
                    <a:pt x="1800" y="213"/>
                    <a:pt x="1787" y="175"/>
                  </a:cubicBezTo>
                  <a:cubicBezTo>
                    <a:pt x="1850" y="113"/>
                    <a:pt x="1912" y="63"/>
                    <a:pt x="19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0" name="Google Shape;6450;p16"/>
            <p:cNvSpPr/>
            <p:nvPr/>
          </p:nvSpPr>
          <p:spPr>
            <a:xfrm>
              <a:off x="6021900" y="4763175"/>
              <a:ext cx="300" cy="400"/>
            </a:xfrm>
            <a:custGeom>
              <a:avLst/>
              <a:gdLst/>
              <a:ahLst/>
              <a:cxnLst/>
              <a:rect l="l" t="t" r="r" b="b"/>
              <a:pathLst>
                <a:path w="12" h="16" extrusionOk="0">
                  <a:moveTo>
                    <a:pt x="10" y="1"/>
                  </a:moveTo>
                  <a:cubicBezTo>
                    <a:pt x="9" y="1"/>
                    <a:pt x="6" y="5"/>
                    <a:pt x="1" y="15"/>
                  </a:cubicBezTo>
                  <a:cubicBezTo>
                    <a:pt x="8" y="8"/>
                    <a:pt x="11"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1" name="Google Shape;6451;p16"/>
            <p:cNvSpPr/>
            <p:nvPr/>
          </p:nvSpPr>
          <p:spPr>
            <a:xfrm>
              <a:off x="5862575" y="4720425"/>
              <a:ext cx="115300" cy="36900"/>
            </a:xfrm>
            <a:custGeom>
              <a:avLst/>
              <a:gdLst/>
              <a:ahLst/>
              <a:cxnLst/>
              <a:rect l="l" t="t" r="r" b="b"/>
              <a:pathLst>
                <a:path w="4612" h="1476" extrusionOk="0">
                  <a:moveTo>
                    <a:pt x="4612" y="1"/>
                  </a:moveTo>
                  <a:lnTo>
                    <a:pt x="4612" y="1"/>
                  </a:lnTo>
                  <a:cubicBezTo>
                    <a:pt x="3087" y="538"/>
                    <a:pt x="1538" y="1000"/>
                    <a:pt x="0" y="1475"/>
                  </a:cubicBezTo>
                  <a:cubicBezTo>
                    <a:pt x="1625" y="1213"/>
                    <a:pt x="3337" y="950"/>
                    <a:pt x="4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2" name="Google Shape;6452;p16"/>
            <p:cNvSpPr/>
            <p:nvPr/>
          </p:nvSpPr>
          <p:spPr>
            <a:xfrm>
              <a:off x="5887575" y="4718875"/>
              <a:ext cx="73125" cy="24700"/>
            </a:xfrm>
            <a:custGeom>
              <a:avLst/>
              <a:gdLst/>
              <a:ahLst/>
              <a:cxnLst/>
              <a:rect l="l" t="t" r="r" b="b"/>
              <a:pathLst>
                <a:path w="2925" h="988" extrusionOk="0">
                  <a:moveTo>
                    <a:pt x="2924" y="0"/>
                  </a:moveTo>
                  <a:lnTo>
                    <a:pt x="2924" y="0"/>
                  </a:lnTo>
                  <a:cubicBezTo>
                    <a:pt x="1925" y="275"/>
                    <a:pt x="975" y="650"/>
                    <a:pt x="0" y="987"/>
                  </a:cubicBezTo>
                  <a:cubicBezTo>
                    <a:pt x="1012" y="825"/>
                    <a:pt x="2075" y="575"/>
                    <a:pt x="29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3" name="Google Shape;6453;p16"/>
            <p:cNvSpPr/>
            <p:nvPr/>
          </p:nvSpPr>
          <p:spPr>
            <a:xfrm>
              <a:off x="5907550" y="4726375"/>
              <a:ext cx="17525" cy="6575"/>
            </a:xfrm>
            <a:custGeom>
              <a:avLst/>
              <a:gdLst/>
              <a:ahLst/>
              <a:cxnLst/>
              <a:rect l="l" t="t" r="r" b="b"/>
              <a:pathLst>
                <a:path w="701" h="263" extrusionOk="0">
                  <a:moveTo>
                    <a:pt x="701" y="0"/>
                  </a:moveTo>
                  <a:lnTo>
                    <a:pt x="701" y="0"/>
                  </a:lnTo>
                  <a:cubicBezTo>
                    <a:pt x="463" y="63"/>
                    <a:pt x="226" y="162"/>
                    <a:pt x="1" y="262"/>
                  </a:cubicBezTo>
                  <a:cubicBezTo>
                    <a:pt x="238" y="200"/>
                    <a:pt x="513" y="125"/>
                    <a:pt x="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4" name="Google Shape;6454;p16"/>
            <p:cNvSpPr/>
            <p:nvPr/>
          </p:nvSpPr>
          <p:spPr>
            <a:xfrm>
              <a:off x="5854775" y="4781650"/>
              <a:ext cx="111550" cy="27850"/>
            </a:xfrm>
            <a:custGeom>
              <a:avLst/>
              <a:gdLst/>
              <a:ahLst/>
              <a:cxnLst/>
              <a:rect l="l" t="t" r="r" b="b"/>
              <a:pathLst>
                <a:path w="4462" h="1114" extrusionOk="0">
                  <a:moveTo>
                    <a:pt x="4461" y="1"/>
                  </a:moveTo>
                  <a:lnTo>
                    <a:pt x="4461" y="1"/>
                  </a:lnTo>
                  <a:cubicBezTo>
                    <a:pt x="2962" y="351"/>
                    <a:pt x="1450" y="663"/>
                    <a:pt x="0" y="1113"/>
                  </a:cubicBezTo>
                  <a:cubicBezTo>
                    <a:pt x="1525" y="938"/>
                    <a:pt x="3137" y="751"/>
                    <a:pt x="4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5" name="Google Shape;6455;p16"/>
            <p:cNvSpPr/>
            <p:nvPr/>
          </p:nvSpPr>
          <p:spPr>
            <a:xfrm>
              <a:off x="5893200" y="4791025"/>
              <a:ext cx="61875" cy="20350"/>
            </a:xfrm>
            <a:custGeom>
              <a:avLst/>
              <a:gdLst/>
              <a:ahLst/>
              <a:cxnLst/>
              <a:rect l="l" t="t" r="r" b="b"/>
              <a:pathLst>
                <a:path w="2475" h="814" extrusionOk="0">
                  <a:moveTo>
                    <a:pt x="2474" y="1"/>
                  </a:moveTo>
                  <a:lnTo>
                    <a:pt x="2474" y="1"/>
                  </a:lnTo>
                  <a:cubicBezTo>
                    <a:pt x="1637" y="201"/>
                    <a:pt x="825" y="526"/>
                    <a:pt x="0" y="813"/>
                  </a:cubicBezTo>
                  <a:cubicBezTo>
                    <a:pt x="862" y="688"/>
                    <a:pt x="1750" y="476"/>
                    <a:pt x="2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6" name="Google Shape;6456;p16"/>
            <p:cNvSpPr/>
            <p:nvPr/>
          </p:nvSpPr>
          <p:spPr>
            <a:xfrm>
              <a:off x="5912875" y="4806975"/>
              <a:ext cx="18150" cy="6275"/>
            </a:xfrm>
            <a:custGeom>
              <a:avLst/>
              <a:gdLst/>
              <a:ahLst/>
              <a:cxnLst/>
              <a:rect l="l" t="t" r="r" b="b"/>
              <a:pathLst>
                <a:path w="726" h="251" extrusionOk="0">
                  <a:moveTo>
                    <a:pt x="725" y="0"/>
                  </a:moveTo>
                  <a:lnTo>
                    <a:pt x="725" y="0"/>
                  </a:lnTo>
                  <a:cubicBezTo>
                    <a:pt x="475" y="50"/>
                    <a:pt x="238" y="150"/>
                    <a:pt x="0" y="250"/>
                  </a:cubicBezTo>
                  <a:cubicBezTo>
                    <a:pt x="250" y="200"/>
                    <a:pt x="538" y="113"/>
                    <a:pt x="7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7" name="Google Shape;6457;p16"/>
            <p:cNvSpPr/>
            <p:nvPr/>
          </p:nvSpPr>
          <p:spPr>
            <a:xfrm>
              <a:off x="5889125" y="4821025"/>
              <a:ext cx="48775" cy="16275"/>
            </a:xfrm>
            <a:custGeom>
              <a:avLst/>
              <a:gdLst/>
              <a:ahLst/>
              <a:cxnLst/>
              <a:rect l="l" t="t" r="r" b="b"/>
              <a:pathLst>
                <a:path w="1951" h="651" extrusionOk="0">
                  <a:moveTo>
                    <a:pt x="1950" y="1"/>
                  </a:moveTo>
                  <a:lnTo>
                    <a:pt x="1950" y="1"/>
                  </a:lnTo>
                  <a:cubicBezTo>
                    <a:pt x="1288" y="188"/>
                    <a:pt x="651" y="425"/>
                    <a:pt x="1" y="650"/>
                  </a:cubicBezTo>
                  <a:cubicBezTo>
                    <a:pt x="676" y="538"/>
                    <a:pt x="1375" y="388"/>
                    <a:pt x="19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8" name="Google Shape;6458;p16"/>
            <p:cNvSpPr/>
            <p:nvPr/>
          </p:nvSpPr>
          <p:spPr>
            <a:xfrm>
              <a:off x="5835700" y="4668250"/>
              <a:ext cx="122800" cy="35325"/>
            </a:xfrm>
            <a:custGeom>
              <a:avLst/>
              <a:gdLst/>
              <a:ahLst/>
              <a:cxnLst/>
              <a:rect l="l" t="t" r="r" b="b"/>
              <a:pathLst>
                <a:path w="4912" h="1413" extrusionOk="0">
                  <a:moveTo>
                    <a:pt x="4912" y="1"/>
                  </a:moveTo>
                  <a:lnTo>
                    <a:pt x="4912" y="1"/>
                  </a:lnTo>
                  <a:cubicBezTo>
                    <a:pt x="4874" y="13"/>
                    <a:pt x="4837" y="26"/>
                    <a:pt x="4787" y="38"/>
                  </a:cubicBezTo>
                  <a:cubicBezTo>
                    <a:pt x="4362" y="176"/>
                    <a:pt x="3950" y="263"/>
                    <a:pt x="3475" y="363"/>
                  </a:cubicBezTo>
                  <a:cubicBezTo>
                    <a:pt x="2400" y="625"/>
                    <a:pt x="1163" y="1125"/>
                    <a:pt x="1" y="1413"/>
                  </a:cubicBezTo>
                  <a:cubicBezTo>
                    <a:pt x="1413" y="1263"/>
                    <a:pt x="2837" y="1013"/>
                    <a:pt x="4125" y="388"/>
                  </a:cubicBezTo>
                  <a:cubicBezTo>
                    <a:pt x="4387" y="263"/>
                    <a:pt x="4650" y="138"/>
                    <a:pt x="49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9" name="Google Shape;6459;p16"/>
            <p:cNvSpPr/>
            <p:nvPr/>
          </p:nvSpPr>
          <p:spPr>
            <a:xfrm>
              <a:off x="5742300" y="4601700"/>
              <a:ext cx="209025" cy="42625"/>
            </a:xfrm>
            <a:custGeom>
              <a:avLst/>
              <a:gdLst/>
              <a:ahLst/>
              <a:cxnLst/>
              <a:rect l="l" t="t" r="r" b="b"/>
              <a:pathLst>
                <a:path w="8361" h="1705" extrusionOk="0">
                  <a:moveTo>
                    <a:pt x="8361" y="1"/>
                  </a:moveTo>
                  <a:lnTo>
                    <a:pt x="8361" y="1"/>
                  </a:lnTo>
                  <a:cubicBezTo>
                    <a:pt x="8148" y="63"/>
                    <a:pt x="7998" y="101"/>
                    <a:pt x="7823" y="151"/>
                  </a:cubicBezTo>
                  <a:cubicBezTo>
                    <a:pt x="6836" y="401"/>
                    <a:pt x="5836" y="651"/>
                    <a:pt x="4849" y="876"/>
                  </a:cubicBezTo>
                  <a:cubicBezTo>
                    <a:pt x="5224" y="763"/>
                    <a:pt x="5599" y="626"/>
                    <a:pt x="5949" y="426"/>
                  </a:cubicBezTo>
                  <a:lnTo>
                    <a:pt x="5949" y="426"/>
                  </a:lnTo>
                  <a:cubicBezTo>
                    <a:pt x="4637" y="601"/>
                    <a:pt x="3349" y="926"/>
                    <a:pt x="2037" y="1163"/>
                  </a:cubicBezTo>
                  <a:cubicBezTo>
                    <a:pt x="2139" y="1165"/>
                    <a:pt x="2242" y="1166"/>
                    <a:pt x="2344" y="1166"/>
                  </a:cubicBezTo>
                  <a:cubicBezTo>
                    <a:pt x="2920" y="1166"/>
                    <a:pt x="3500" y="1134"/>
                    <a:pt x="4062" y="1038"/>
                  </a:cubicBezTo>
                  <a:lnTo>
                    <a:pt x="4062" y="1038"/>
                  </a:lnTo>
                  <a:cubicBezTo>
                    <a:pt x="2725" y="1326"/>
                    <a:pt x="1375" y="1538"/>
                    <a:pt x="0" y="1613"/>
                  </a:cubicBezTo>
                  <a:cubicBezTo>
                    <a:pt x="682" y="1669"/>
                    <a:pt x="1351" y="1704"/>
                    <a:pt x="2010" y="1704"/>
                  </a:cubicBezTo>
                  <a:cubicBezTo>
                    <a:pt x="4132" y="1704"/>
                    <a:pt x="6149" y="1340"/>
                    <a:pt x="8123" y="138"/>
                  </a:cubicBezTo>
                  <a:cubicBezTo>
                    <a:pt x="8198" y="88"/>
                    <a:pt x="8298" y="38"/>
                    <a:pt x="8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0" name="Google Shape;6460;p16"/>
            <p:cNvSpPr/>
            <p:nvPr/>
          </p:nvSpPr>
          <p:spPr>
            <a:xfrm>
              <a:off x="5819775" y="4611700"/>
              <a:ext cx="40325" cy="6850"/>
            </a:xfrm>
            <a:custGeom>
              <a:avLst/>
              <a:gdLst/>
              <a:ahLst/>
              <a:cxnLst/>
              <a:rect l="l" t="t" r="r" b="b"/>
              <a:pathLst>
                <a:path w="1613" h="274" extrusionOk="0">
                  <a:moveTo>
                    <a:pt x="1612" y="1"/>
                  </a:moveTo>
                  <a:lnTo>
                    <a:pt x="1612" y="1"/>
                  </a:lnTo>
                  <a:cubicBezTo>
                    <a:pt x="1063" y="13"/>
                    <a:pt x="538" y="188"/>
                    <a:pt x="0" y="263"/>
                  </a:cubicBezTo>
                  <a:cubicBezTo>
                    <a:pt x="95" y="270"/>
                    <a:pt x="191" y="273"/>
                    <a:pt x="289" y="273"/>
                  </a:cubicBezTo>
                  <a:cubicBezTo>
                    <a:pt x="745" y="273"/>
                    <a:pt x="1221" y="196"/>
                    <a:pt x="1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1" name="Google Shape;6461;p16"/>
            <p:cNvSpPr/>
            <p:nvPr/>
          </p:nvSpPr>
          <p:spPr>
            <a:xfrm>
              <a:off x="5650450" y="4529775"/>
              <a:ext cx="264000" cy="58825"/>
            </a:xfrm>
            <a:custGeom>
              <a:avLst/>
              <a:gdLst/>
              <a:ahLst/>
              <a:cxnLst/>
              <a:rect l="l" t="t" r="r" b="b"/>
              <a:pathLst>
                <a:path w="10560" h="2353" extrusionOk="0">
                  <a:moveTo>
                    <a:pt x="8585" y="0"/>
                  </a:moveTo>
                  <a:cubicBezTo>
                    <a:pt x="5666" y="0"/>
                    <a:pt x="2547" y="212"/>
                    <a:pt x="263" y="2091"/>
                  </a:cubicBezTo>
                  <a:cubicBezTo>
                    <a:pt x="175" y="2178"/>
                    <a:pt x="88" y="2266"/>
                    <a:pt x="0" y="2353"/>
                  </a:cubicBezTo>
                  <a:cubicBezTo>
                    <a:pt x="188" y="2228"/>
                    <a:pt x="363" y="2128"/>
                    <a:pt x="563" y="2028"/>
                  </a:cubicBezTo>
                  <a:cubicBezTo>
                    <a:pt x="1712" y="1478"/>
                    <a:pt x="2400" y="1341"/>
                    <a:pt x="3512" y="1066"/>
                  </a:cubicBezTo>
                  <a:cubicBezTo>
                    <a:pt x="3824" y="991"/>
                    <a:pt x="4137" y="916"/>
                    <a:pt x="4449" y="853"/>
                  </a:cubicBezTo>
                  <a:lnTo>
                    <a:pt x="4449" y="853"/>
                  </a:lnTo>
                  <a:cubicBezTo>
                    <a:pt x="3674" y="1078"/>
                    <a:pt x="2937" y="1416"/>
                    <a:pt x="2262" y="1891"/>
                  </a:cubicBezTo>
                  <a:cubicBezTo>
                    <a:pt x="2225" y="1916"/>
                    <a:pt x="2162" y="1953"/>
                    <a:pt x="2137" y="1978"/>
                  </a:cubicBezTo>
                  <a:cubicBezTo>
                    <a:pt x="2450" y="1878"/>
                    <a:pt x="2762" y="1778"/>
                    <a:pt x="3074" y="1678"/>
                  </a:cubicBezTo>
                  <a:cubicBezTo>
                    <a:pt x="3499" y="1553"/>
                    <a:pt x="3974" y="1428"/>
                    <a:pt x="4474" y="1303"/>
                  </a:cubicBezTo>
                  <a:lnTo>
                    <a:pt x="4474" y="1303"/>
                  </a:lnTo>
                  <a:cubicBezTo>
                    <a:pt x="4024" y="1503"/>
                    <a:pt x="3587" y="1791"/>
                    <a:pt x="3299" y="2003"/>
                  </a:cubicBezTo>
                  <a:cubicBezTo>
                    <a:pt x="4112" y="1703"/>
                    <a:pt x="4961" y="1478"/>
                    <a:pt x="5849" y="1278"/>
                  </a:cubicBezTo>
                  <a:lnTo>
                    <a:pt x="5849" y="1278"/>
                  </a:lnTo>
                  <a:cubicBezTo>
                    <a:pt x="5536" y="1366"/>
                    <a:pt x="5224" y="1478"/>
                    <a:pt x="4936" y="1628"/>
                  </a:cubicBezTo>
                  <a:cubicBezTo>
                    <a:pt x="5974" y="1528"/>
                    <a:pt x="6961" y="1228"/>
                    <a:pt x="7973" y="1066"/>
                  </a:cubicBezTo>
                  <a:cubicBezTo>
                    <a:pt x="7876" y="1063"/>
                    <a:pt x="7777" y="1061"/>
                    <a:pt x="7677" y="1061"/>
                  </a:cubicBezTo>
                  <a:cubicBezTo>
                    <a:pt x="7355" y="1061"/>
                    <a:pt x="7023" y="1078"/>
                    <a:pt x="6698" y="1116"/>
                  </a:cubicBezTo>
                  <a:cubicBezTo>
                    <a:pt x="7323" y="1003"/>
                    <a:pt x="7961" y="903"/>
                    <a:pt x="8610" y="816"/>
                  </a:cubicBezTo>
                  <a:cubicBezTo>
                    <a:pt x="8341" y="807"/>
                    <a:pt x="8069" y="802"/>
                    <a:pt x="7798" y="802"/>
                  </a:cubicBezTo>
                  <a:cubicBezTo>
                    <a:pt x="7290" y="802"/>
                    <a:pt x="6783" y="821"/>
                    <a:pt x="6286" y="878"/>
                  </a:cubicBezTo>
                  <a:cubicBezTo>
                    <a:pt x="7211" y="691"/>
                    <a:pt x="8161" y="541"/>
                    <a:pt x="9060" y="479"/>
                  </a:cubicBezTo>
                  <a:cubicBezTo>
                    <a:pt x="8616" y="442"/>
                    <a:pt x="8168" y="423"/>
                    <a:pt x="7718" y="423"/>
                  </a:cubicBezTo>
                  <a:cubicBezTo>
                    <a:pt x="7395" y="423"/>
                    <a:pt x="7072" y="433"/>
                    <a:pt x="6748" y="454"/>
                  </a:cubicBezTo>
                  <a:cubicBezTo>
                    <a:pt x="8011" y="266"/>
                    <a:pt x="9285" y="129"/>
                    <a:pt x="10560" y="16"/>
                  </a:cubicBezTo>
                  <a:cubicBezTo>
                    <a:pt x="9920" y="11"/>
                    <a:pt x="9258" y="0"/>
                    <a:pt x="8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2" name="Google Shape;6462;p16"/>
            <p:cNvSpPr/>
            <p:nvPr/>
          </p:nvSpPr>
          <p:spPr>
            <a:xfrm>
              <a:off x="5795725" y="4562025"/>
              <a:ext cx="50950" cy="10025"/>
            </a:xfrm>
            <a:custGeom>
              <a:avLst/>
              <a:gdLst/>
              <a:ahLst/>
              <a:cxnLst/>
              <a:rect l="l" t="t" r="r" b="b"/>
              <a:pathLst>
                <a:path w="2038" h="401" extrusionOk="0">
                  <a:moveTo>
                    <a:pt x="2037" y="1"/>
                  </a:moveTo>
                  <a:cubicBezTo>
                    <a:pt x="1350" y="26"/>
                    <a:pt x="625" y="88"/>
                    <a:pt x="0" y="401"/>
                  </a:cubicBezTo>
                  <a:cubicBezTo>
                    <a:pt x="687" y="338"/>
                    <a:pt x="1362" y="163"/>
                    <a:pt x="20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3" name="Google Shape;6463;p16"/>
            <p:cNvSpPr/>
            <p:nvPr/>
          </p:nvSpPr>
          <p:spPr>
            <a:xfrm>
              <a:off x="5816325" y="4570950"/>
              <a:ext cx="29725" cy="5175"/>
            </a:xfrm>
            <a:custGeom>
              <a:avLst/>
              <a:gdLst/>
              <a:ahLst/>
              <a:cxnLst/>
              <a:rect l="l" t="t" r="r" b="b"/>
              <a:pathLst>
                <a:path w="1189" h="207" extrusionOk="0">
                  <a:moveTo>
                    <a:pt x="1017" y="1"/>
                  </a:moveTo>
                  <a:cubicBezTo>
                    <a:pt x="669" y="1"/>
                    <a:pt x="312" y="67"/>
                    <a:pt x="1" y="206"/>
                  </a:cubicBezTo>
                  <a:cubicBezTo>
                    <a:pt x="401" y="181"/>
                    <a:pt x="788" y="56"/>
                    <a:pt x="1188" y="6"/>
                  </a:cubicBezTo>
                  <a:cubicBezTo>
                    <a:pt x="1132" y="3"/>
                    <a:pt x="1075" y="1"/>
                    <a:pt x="10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4" name="Google Shape;6464;p16"/>
            <p:cNvSpPr/>
            <p:nvPr/>
          </p:nvSpPr>
          <p:spPr>
            <a:xfrm>
              <a:off x="5831325" y="4583275"/>
              <a:ext cx="5350" cy="975"/>
            </a:xfrm>
            <a:custGeom>
              <a:avLst/>
              <a:gdLst/>
              <a:ahLst/>
              <a:cxnLst/>
              <a:rect l="l" t="t" r="r" b="b"/>
              <a:pathLst>
                <a:path w="214" h="39" extrusionOk="0">
                  <a:moveTo>
                    <a:pt x="213" y="1"/>
                  </a:moveTo>
                  <a:cubicBezTo>
                    <a:pt x="138" y="1"/>
                    <a:pt x="63" y="13"/>
                    <a:pt x="1" y="38"/>
                  </a:cubicBezTo>
                  <a:cubicBezTo>
                    <a:pt x="76" y="38"/>
                    <a:pt x="151" y="26"/>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5" name="Google Shape;6465;p16"/>
            <p:cNvSpPr/>
            <p:nvPr/>
          </p:nvSpPr>
          <p:spPr>
            <a:xfrm>
              <a:off x="5614475" y="4597025"/>
              <a:ext cx="26000" cy="31225"/>
            </a:xfrm>
            <a:custGeom>
              <a:avLst/>
              <a:gdLst/>
              <a:ahLst/>
              <a:cxnLst/>
              <a:rect l="l" t="t" r="r" b="b"/>
              <a:pathLst>
                <a:path w="1040" h="1249" extrusionOk="0">
                  <a:moveTo>
                    <a:pt x="1039" y="0"/>
                  </a:moveTo>
                  <a:lnTo>
                    <a:pt x="1039" y="0"/>
                  </a:lnTo>
                  <a:cubicBezTo>
                    <a:pt x="639" y="288"/>
                    <a:pt x="240" y="638"/>
                    <a:pt x="40" y="1100"/>
                  </a:cubicBezTo>
                  <a:cubicBezTo>
                    <a:pt x="0" y="1186"/>
                    <a:pt x="74" y="1248"/>
                    <a:pt x="144" y="1248"/>
                  </a:cubicBezTo>
                  <a:cubicBezTo>
                    <a:pt x="186" y="1248"/>
                    <a:pt x="226" y="1226"/>
                    <a:pt x="240" y="1175"/>
                  </a:cubicBezTo>
                  <a:cubicBezTo>
                    <a:pt x="427" y="750"/>
                    <a:pt x="677" y="350"/>
                    <a:pt x="10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6" name="Google Shape;6466;p16"/>
            <p:cNvSpPr/>
            <p:nvPr/>
          </p:nvSpPr>
          <p:spPr>
            <a:xfrm>
              <a:off x="5622950" y="4607950"/>
              <a:ext cx="12825" cy="25450"/>
            </a:xfrm>
            <a:custGeom>
              <a:avLst/>
              <a:gdLst/>
              <a:ahLst/>
              <a:cxnLst/>
              <a:rect l="l" t="t" r="r" b="b"/>
              <a:pathLst>
                <a:path w="513" h="1018" extrusionOk="0">
                  <a:moveTo>
                    <a:pt x="513" y="1"/>
                  </a:moveTo>
                  <a:lnTo>
                    <a:pt x="513" y="1"/>
                  </a:lnTo>
                  <a:cubicBezTo>
                    <a:pt x="275" y="276"/>
                    <a:pt x="25" y="601"/>
                    <a:pt x="0" y="963"/>
                  </a:cubicBezTo>
                  <a:cubicBezTo>
                    <a:pt x="6" y="999"/>
                    <a:pt x="38" y="1018"/>
                    <a:pt x="70" y="1018"/>
                  </a:cubicBezTo>
                  <a:cubicBezTo>
                    <a:pt x="104" y="1018"/>
                    <a:pt x="138" y="996"/>
                    <a:pt x="138" y="951"/>
                  </a:cubicBezTo>
                  <a:cubicBezTo>
                    <a:pt x="188" y="626"/>
                    <a:pt x="325" y="30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7" name="Google Shape;6467;p16"/>
            <p:cNvSpPr/>
            <p:nvPr/>
          </p:nvSpPr>
          <p:spPr>
            <a:xfrm>
              <a:off x="5630125" y="4618575"/>
              <a:ext cx="5650" cy="17250"/>
            </a:xfrm>
            <a:custGeom>
              <a:avLst/>
              <a:gdLst/>
              <a:ahLst/>
              <a:cxnLst/>
              <a:rect l="l" t="t" r="r" b="b"/>
              <a:pathLst>
                <a:path w="226" h="690" extrusionOk="0">
                  <a:moveTo>
                    <a:pt x="226" y="1"/>
                  </a:moveTo>
                  <a:cubicBezTo>
                    <a:pt x="126" y="201"/>
                    <a:pt x="1" y="426"/>
                    <a:pt x="63" y="651"/>
                  </a:cubicBezTo>
                  <a:cubicBezTo>
                    <a:pt x="70" y="677"/>
                    <a:pt x="91" y="690"/>
                    <a:pt x="111" y="690"/>
                  </a:cubicBezTo>
                  <a:cubicBezTo>
                    <a:pt x="128" y="690"/>
                    <a:pt x="145" y="680"/>
                    <a:pt x="151" y="663"/>
                  </a:cubicBezTo>
                  <a:cubicBezTo>
                    <a:pt x="126" y="438"/>
                    <a:pt x="151" y="226"/>
                    <a:pt x="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8" name="Google Shape;6468;p16"/>
            <p:cNvSpPr/>
            <p:nvPr/>
          </p:nvSpPr>
          <p:spPr>
            <a:xfrm>
              <a:off x="5970675" y="4541725"/>
              <a:ext cx="58450" cy="40750"/>
            </a:xfrm>
            <a:custGeom>
              <a:avLst/>
              <a:gdLst/>
              <a:ahLst/>
              <a:cxnLst/>
              <a:rect l="l" t="t" r="r" b="b"/>
              <a:pathLst>
                <a:path w="2338" h="1630" extrusionOk="0">
                  <a:moveTo>
                    <a:pt x="0" y="1"/>
                  </a:moveTo>
                  <a:lnTo>
                    <a:pt x="0" y="1"/>
                  </a:lnTo>
                  <a:cubicBezTo>
                    <a:pt x="750" y="188"/>
                    <a:pt x="1437" y="713"/>
                    <a:pt x="1750" y="1238"/>
                  </a:cubicBezTo>
                  <a:cubicBezTo>
                    <a:pt x="1812" y="1388"/>
                    <a:pt x="1812" y="1363"/>
                    <a:pt x="1825" y="1488"/>
                  </a:cubicBezTo>
                  <a:cubicBezTo>
                    <a:pt x="1836" y="1563"/>
                    <a:pt x="1903" y="1630"/>
                    <a:pt x="1978" y="1630"/>
                  </a:cubicBezTo>
                  <a:cubicBezTo>
                    <a:pt x="1989" y="1630"/>
                    <a:pt x="2001" y="1628"/>
                    <a:pt x="2012" y="1625"/>
                  </a:cubicBezTo>
                  <a:cubicBezTo>
                    <a:pt x="2337" y="1538"/>
                    <a:pt x="2025" y="1063"/>
                    <a:pt x="1887" y="913"/>
                  </a:cubicBezTo>
                  <a:cubicBezTo>
                    <a:pt x="1412" y="363"/>
                    <a:pt x="713" y="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9" name="Google Shape;6469;p16"/>
            <p:cNvSpPr/>
            <p:nvPr/>
          </p:nvSpPr>
          <p:spPr>
            <a:xfrm>
              <a:off x="5990975" y="4555775"/>
              <a:ext cx="23450" cy="32525"/>
            </a:xfrm>
            <a:custGeom>
              <a:avLst/>
              <a:gdLst/>
              <a:ahLst/>
              <a:cxnLst/>
              <a:rect l="l" t="t" r="r" b="b"/>
              <a:pathLst>
                <a:path w="938" h="1301" extrusionOk="0">
                  <a:moveTo>
                    <a:pt x="1" y="1"/>
                  </a:moveTo>
                  <a:lnTo>
                    <a:pt x="1" y="1"/>
                  </a:lnTo>
                  <a:cubicBezTo>
                    <a:pt x="363" y="301"/>
                    <a:pt x="713" y="788"/>
                    <a:pt x="700" y="1126"/>
                  </a:cubicBezTo>
                  <a:cubicBezTo>
                    <a:pt x="700" y="1176"/>
                    <a:pt x="675" y="1288"/>
                    <a:pt x="800" y="1301"/>
                  </a:cubicBezTo>
                  <a:cubicBezTo>
                    <a:pt x="938" y="1276"/>
                    <a:pt x="913" y="1138"/>
                    <a:pt x="900" y="1013"/>
                  </a:cubicBezTo>
                  <a:cubicBezTo>
                    <a:pt x="813" y="551"/>
                    <a:pt x="388"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0" name="Google Shape;6470;p16"/>
            <p:cNvSpPr/>
            <p:nvPr/>
          </p:nvSpPr>
          <p:spPr>
            <a:xfrm>
              <a:off x="5997225" y="4570475"/>
              <a:ext cx="8775" cy="23475"/>
            </a:xfrm>
            <a:custGeom>
              <a:avLst/>
              <a:gdLst/>
              <a:ahLst/>
              <a:cxnLst/>
              <a:rect l="l" t="t" r="r" b="b"/>
              <a:pathLst>
                <a:path w="351" h="939" extrusionOk="0">
                  <a:moveTo>
                    <a:pt x="1" y="0"/>
                  </a:moveTo>
                  <a:cubicBezTo>
                    <a:pt x="113" y="163"/>
                    <a:pt x="151" y="463"/>
                    <a:pt x="138" y="575"/>
                  </a:cubicBezTo>
                  <a:cubicBezTo>
                    <a:pt x="138" y="675"/>
                    <a:pt x="126" y="700"/>
                    <a:pt x="76" y="800"/>
                  </a:cubicBezTo>
                  <a:cubicBezTo>
                    <a:pt x="51" y="837"/>
                    <a:pt x="38" y="900"/>
                    <a:pt x="88" y="925"/>
                  </a:cubicBezTo>
                  <a:cubicBezTo>
                    <a:pt x="102" y="934"/>
                    <a:pt x="115" y="938"/>
                    <a:pt x="127" y="938"/>
                  </a:cubicBezTo>
                  <a:cubicBezTo>
                    <a:pt x="177" y="938"/>
                    <a:pt x="205" y="863"/>
                    <a:pt x="225" y="812"/>
                  </a:cubicBezTo>
                  <a:cubicBezTo>
                    <a:pt x="350" y="538"/>
                    <a:pt x="188"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1" name="Google Shape;6471;p16"/>
            <p:cNvSpPr/>
            <p:nvPr/>
          </p:nvSpPr>
          <p:spPr>
            <a:xfrm>
              <a:off x="5574825" y="4814775"/>
              <a:ext cx="187175" cy="74275"/>
            </a:xfrm>
            <a:custGeom>
              <a:avLst/>
              <a:gdLst/>
              <a:ahLst/>
              <a:cxnLst/>
              <a:rect l="l" t="t" r="r" b="b"/>
              <a:pathLst>
                <a:path w="7487" h="2971" extrusionOk="0">
                  <a:moveTo>
                    <a:pt x="1" y="1"/>
                  </a:moveTo>
                  <a:lnTo>
                    <a:pt x="1" y="1"/>
                  </a:lnTo>
                  <a:cubicBezTo>
                    <a:pt x="151" y="413"/>
                    <a:pt x="563" y="838"/>
                    <a:pt x="826" y="1100"/>
                  </a:cubicBezTo>
                  <a:cubicBezTo>
                    <a:pt x="1925" y="2188"/>
                    <a:pt x="3463" y="2650"/>
                    <a:pt x="4962" y="2887"/>
                  </a:cubicBezTo>
                  <a:cubicBezTo>
                    <a:pt x="5320" y="2954"/>
                    <a:pt x="5690" y="2971"/>
                    <a:pt x="5963" y="2971"/>
                  </a:cubicBezTo>
                  <a:cubicBezTo>
                    <a:pt x="6099" y="2971"/>
                    <a:pt x="6212" y="2966"/>
                    <a:pt x="6287" y="2962"/>
                  </a:cubicBezTo>
                  <a:lnTo>
                    <a:pt x="7487" y="2962"/>
                  </a:lnTo>
                  <a:cubicBezTo>
                    <a:pt x="7112" y="2825"/>
                    <a:pt x="6737" y="2637"/>
                    <a:pt x="6387" y="2450"/>
                  </a:cubicBezTo>
                  <a:cubicBezTo>
                    <a:pt x="5600" y="2362"/>
                    <a:pt x="4812" y="2237"/>
                    <a:pt x="4025" y="2113"/>
                  </a:cubicBezTo>
                  <a:cubicBezTo>
                    <a:pt x="2913" y="1925"/>
                    <a:pt x="1875" y="1588"/>
                    <a:pt x="926" y="925"/>
                  </a:cubicBezTo>
                  <a:cubicBezTo>
                    <a:pt x="563" y="663"/>
                    <a:pt x="213" y="4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2" name="Google Shape;6472;p16"/>
            <p:cNvSpPr/>
            <p:nvPr/>
          </p:nvSpPr>
          <p:spPr>
            <a:xfrm>
              <a:off x="5586400" y="4822900"/>
              <a:ext cx="138100" cy="47500"/>
            </a:xfrm>
            <a:custGeom>
              <a:avLst/>
              <a:gdLst/>
              <a:ahLst/>
              <a:cxnLst/>
              <a:rect l="l" t="t" r="r" b="b"/>
              <a:pathLst>
                <a:path w="5524" h="1900" extrusionOk="0">
                  <a:moveTo>
                    <a:pt x="0" y="1"/>
                  </a:moveTo>
                  <a:lnTo>
                    <a:pt x="0" y="1"/>
                  </a:lnTo>
                  <a:cubicBezTo>
                    <a:pt x="488" y="550"/>
                    <a:pt x="1188" y="850"/>
                    <a:pt x="1862" y="1113"/>
                  </a:cubicBezTo>
                  <a:cubicBezTo>
                    <a:pt x="2862" y="1500"/>
                    <a:pt x="3637" y="1725"/>
                    <a:pt x="4737" y="1838"/>
                  </a:cubicBezTo>
                  <a:cubicBezTo>
                    <a:pt x="4999" y="1863"/>
                    <a:pt x="5261" y="1888"/>
                    <a:pt x="5524" y="1900"/>
                  </a:cubicBezTo>
                  <a:cubicBezTo>
                    <a:pt x="5261" y="1750"/>
                    <a:pt x="5012" y="1600"/>
                    <a:pt x="4799" y="1475"/>
                  </a:cubicBezTo>
                  <a:cubicBezTo>
                    <a:pt x="4674" y="1400"/>
                    <a:pt x="4524" y="1325"/>
                    <a:pt x="4362" y="1225"/>
                  </a:cubicBezTo>
                  <a:cubicBezTo>
                    <a:pt x="3549" y="1163"/>
                    <a:pt x="2750" y="1063"/>
                    <a:pt x="1950" y="863"/>
                  </a:cubicBezTo>
                  <a:cubicBezTo>
                    <a:pt x="1313" y="713"/>
                    <a:pt x="550" y="50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3" name="Google Shape;6473;p16"/>
            <p:cNvSpPr/>
            <p:nvPr/>
          </p:nvSpPr>
          <p:spPr>
            <a:xfrm>
              <a:off x="5605150" y="4828525"/>
              <a:ext cx="88750" cy="24075"/>
            </a:xfrm>
            <a:custGeom>
              <a:avLst/>
              <a:gdLst/>
              <a:ahLst/>
              <a:cxnLst/>
              <a:rect l="l" t="t" r="r" b="b"/>
              <a:pathLst>
                <a:path w="3550" h="963" extrusionOk="0">
                  <a:moveTo>
                    <a:pt x="0" y="0"/>
                  </a:moveTo>
                  <a:lnTo>
                    <a:pt x="0" y="0"/>
                  </a:lnTo>
                  <a:cubicBezTo>
                    <a:pt x="1125" y="488"/>
                    <a:pt x="2325" y="813"/>
                    <a:pt x="3549" y="963"/>
                  </a:cubicBezTo>
                  <a:cubicBezTo>
                    <a:pt x="3299" y="825"/>
                    <a:pt x="3049" y="650"/>
                    <a:pt x="2837" y="463"/>
                  </a:cubicBezTo>
                  <a:cubicBezTo>
                    <a:pt x="1887" y="400"/>
                    <a:pt x="900" y="2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4" name="Google Shape;6474;p16"/>
            <p:cNvSpPr/>
            <p:nvPr/>
          </p:nvSpPr>
          <p:spPr>
            <a:xfrm>
              <a:off x="5628875" y="4827575"/>
              <a:ext cx="45950" cy="11275"/>
            </a:xfrm>
            <a:custGeom>
              <a:avLst/>
              <a:gdLst/>
              <a:ahLst/>
              <a:cxnLst/>
              <a:rect l="l" t="t" r="r" b="b"/>
              <a:pathLst>
                <a:path w="1838" h="451" extrusionOk="0">
                  <a:moveTo>
                    <a:pt x="1" y="1"/>
                  </a:moveTo>
                  <a:cubicBezTo>
                    <a:pt x="601" y="201"/>
                    <a:pt x="1213" y="363"/>
                    <a:pt x="1838" y="451"/>
                  </a:cubicBezTo>
                  <a:cubicBezTo>
                    <a:pt x="1738" y="363"/>
                    <a:pt x="1663" y="263"/>
                    <a:pt x="1600" y="163"/>
                  </a:cubicBezTo>
                  <a:cubicBezTo>
                    <a:pt x="1088" y="138"/>
                    <a:pt x="563"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5" name="Google Shape;6475;p16"/>
            <p:cNvSpPr/>
            <p:nvPr/>
          </p:nvSpPr>
          <p:spPr>
            <a:xfrm>
              <a:off x="5639825" y="4822600"/>
              <a:ext cx="26575" cy="4375"/>
            </a:xfrm>
            <a:custGeom>
              <a:avLst/>
              <a:gdLst/>
              <a:ahLst/>
              <a:cxnLst/>
              <a:rect l="l" t="t" r="r" b="b"/>
              <a:pathLst>
                <a:path w="1063" h="175" extrusionOk="0">
                  <a:moveTo>
                    <a:pt x="0" y="0"/>
                  </a:moveTo>
                  <a:cubicBezTo>
                    <a:pt x="338" y="100"/>
                    <a:pt x="700" y="150"/>
                    <a:pt x="1063" y="175"/>
                  </a:cubicBezTo>
                  <a:cubicBezTo>
                    <a:pt x="1038" y="125"/>
                    <a:pt x="1013" y="62"/>
                    <a:pt x="1000" y="13"/>
                  </a:cubicBezTo>
                  <a:cubicBezTo>
                    <a:pt x="860" y="18"/>
                    <a:pt x="721" y="21"/>
                    <a:pt x="582" y="21"/>
                  </a:cubicBezTo>
                  <a:cubicBezTo>
                    <a:pt x="385" y="21"/>
                    <a:pt x="191" y="1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6" name="Google Shape;6476;p16"/>
            <p:cNvSpPr/>
            <p:nvPr/>
          </p:nvSpPr>
          <p:spPr>
            <a:xfrm>
              <a:off x="5573575" y="4745725"/>
              <a:ext cx="60325" cy="45025"/>
            </a:xfrm>
            <a:custGeom>
              <a:avLst/>
              <a:gdLst/>
              <a:ahLst/>
              <a:cxnLst/>
              <a:rect l="l" t="t" r="r" b="b"/>
              <a:pathLst>
                <a:path w="2413" h="1801" extrusionOk="0">
                  <a:moveTo>
                    <a:pt x="2200" y="1"/>
                  </a:moveTo>
                  <a:cubicBezTo>
                    <a:pt x="2150" y="13"/>
                    <a:pt x="2100" y="13"/>
                    <a:pt x="2050" y="13"/>
                  </a:cubicBezTo>
                  <a:cubicBezTo>
                    <a:pt x="1113" y="163"/>
                    <a:pt x="213" y="851"/>
                    <a:pt x="1" y="1800"/>
                  </a:cubicBezTo>
                  <a:cubicBezTo>
                    <a:pt x="401" y="913"/>
                    <a:pt x="1226" y="551"/>
                    <a:pt x="2100" y="463"/>
                  </a:cubicBezTo>
                  <a:lnTo>
                    <a:pt x="2100" y="463"/>
                  </a:lnTo>
                  <a:cubicBezTo>
                    <a:pt x="1538" y="626"/>
                    <a:pt x="988" y="876"/>
                    <a:pt x="588" y="1300"/>
                  </a:cubicBezTo>
                  <a:cubicBezTo>
                    <a:pt x="1076" y="951"/>
                    <a:pt x="1588" y="876"/>
                    <a:pt x="2175" y="776"/>
                  </a:cubicBezTo>
                  <a:cubicBezTo>
                    <a:pt x="2263" y="763"/>
                    <a:pt x="2338" y="751"/>
                    <a:pt x="2413" y="751"/>
                  </a:cubicBezTo>
                  <a:cubicBezTo>
                    <a:pt x="2338" y="501"/>
                    <a:pt x="2275" y="251"/>
                    <a:pt x="2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7" name="Google Shape;6477;p16"/>
            <p:cNvSpPr/>
            <p:nvPr/>
          </p:nvSpPr>
          <p:spPr>
            <a:xfrm>
              <a:off x="5606075" y="4767300"/>
              <a:ext cx="30650" cy="9700"/>
            </a:xfrm>
            <a:custGeom>
              <a:avLst/>
              <a:gdLst/>
              <a:ahLst/>
              <a:cxnLst/>
              <a:rect l="l" t="t" r="r" b="b"/>
              <a:pathLst>
                <a:path w="1226" h="388" extrusionOk="0">
                  <a:moveTo>
                    <a:pt x="1150" y="0"/>
                  </a:moveTo>
                  <a:cubicBezTo>
                    <a:pt x="750" y="38"/>
                    <a:pt x="351" y="163"/>
                    <a:pt x="1" y="387"/>
                  </a:cubicBezTo>
                  <a:cubicBezTo>
                    <a:pt x="331" y="253"/>
                    <a:pt x="678" y="221"/>
                    <a:pt x="1000" y="221"/>
                  </a:cubicBezTo>
                  <a:cubicBezTo>
                    <a:pt x="1068" y="221"/>
                    <a:pt x="1135" y="223"/>
                    <a:pt x="1200" y="225"/>
                  </a:cubicBezTo>
                  <a:lnTo>
                    <a:pt x="1225" y="225"/>
                  </a:lnTo>
                  <a:cubicBezTo>
                    <a:pt x="1225" y="213"/>
                    <a:pt x="1213" y="213"/>
                    <a:pt x="1213" y="200"/>
                  </a:cubicBezTo>
                  <a:cubicBezTo>
                    <a:pt x="1188" y="138"/>
                    <a:pt x="1175" y="75"/>
                    <a:pt x="1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8" name="Google Shape;6478;p16"/>
            <p:cNvSpPr/>
            <p:nvPr/>
          </p:nvSpPr>
          <p:spPr>
            <a:xfrm>
              <a:off x="6038150" y="4689500"/>
              <a:ext cx="101875" cy="46250"/>
            </a:xfrm>
            <a:custGeom>
              <a:avLst/>
              <a:gdLst/>
              <a:ahLst/>
              <a:cxnLst/>
              <a:rect l="l" t="t" r="r" b="b"/>
              <a:pathLst>
                <a:path w="4075" h="1850" extrusionOk="0">
                  <a:moveTo>
                    <a:pt x="76" y="0"/>
                  </a:moveTo>
                  <a:cubicBezTo>
                    <a:pt x="76" y="13"/>
                    <a:pt x="76" y="13"/>
                    <a:pt x="76" y="13"/>
                  </a:cubicBezTo>
                  <a:cubicBezTo>
                    <a:pt x="76" y="200"/>
                    <a:pt x="38" y="388"/>
                    <a:pt x="1" y="563"/>
                  </a:cubicBezTo>
                  <a:cubicBezTo>
                    <a:pt x="500" y="575"/>
                    <a:pt x="1025" y="600"/>
                    <a:pt x="1613" y="700"/>
                  </a:cubicBezTo>
                  <a:cubicBezTo>
                    <a:pt x="2462" y="863"/>
                    <a:pt x="3387" y="1188"/>
                    <a:pt x="4075" y="1850"/>
                  </a:cubicBezTo>
                  <a:cubicBezTo>
                    <a:pt x="3562" y="1188"/>
                    <a:pt x="2837" y="738"/>
                    <a:pt x="2125" y="438"/>
                  </a:cubicBezTo>
                  <a:cubicBezTo>
                    <a:pt x="1513" y="200"/>
                    <a:pt x="788" y="63"/>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9" name="Google Shape;6479;p16"/>
            <p:cNvSpPr/>
            <p:nvPr/>
          </p:nvSpPr>
          <p:spPr>
            <a:xfrm>
              <a:off x="6034725" y="4703875"/>
              <a:ext cx="88125" cy="23775"/>
            </a:xfrm>
            <a:custGeom>
              <a:avLst/>
              <a:gdLst/>
              <a:ahLst/>
              <a:cxnLst/>
              <a:rect l="l" t="t" r="r" b="b"/>
              <a:pathLst>
                <a:path w="3525" h="951" extrusionOk="0">
                  <a:moveTo>
                    <a:pt x="138" y="0"/>
                  </a:moveTo>
                  <a:cubicBezTo>
                    <a:pt x="100" y="163"/>
                    <a:pt x="50" y="325"/>
                    <a:pt x="0" y="488"/>
                  </a:cubicBezTo>
                  <a:cubicBezTo>
                    <a:pt x="189" y="485"/>
                    <a:pt x="382" y="483"/>
                    <a:pt x="579" y="483"/>
                  </a:cubicBezTo>
                  <a:cubicBezTo>
                    <a:pt x="1494" y="483"/>
                    <a:pt x="2496" y="539"/>
                    <a:pt x="3524" y="950"/>
                  </a:cubicBezTo>
                  <a:cubicBezTo>
                    <a:pt x="2574" y="363"/>
                    <a:pt x="1162" y="38"/>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0" name="Google Shape;6480;p16"/>
            <p:cNvSpPr/>
            <p:nvPr/>
          </p:nvSpPr>
          <p:spPr>
            <a:xfrm>
              <a:off x="6030975" y="4716350"/>
              <a:ext cx="69050" cy="11300"/>
            </a:xfrm>
            <a:custGeom>
              <a:avLst/>
              <a:gdLst/>
              <a:ahLst/>
              <a:cxnLst/>
              <a:rect l="l" t="t" r="r" b="b"/>
              <a:pathLst>
                <a:path w="2762" h="452" extrusionOk="0">
                  <a:moveTo>
                    <a:pt x="223" y="1"/>
                  </a:moveTo>
                  <a:cubicBezTo>
                    <a:pt x="194" y="1"/>
                    <a:pt x="166" y="1"/>
                    <a:pt x="138" y="1"/>
                  </a:cubicBezTo>
                  <a:cubicBezTo>
                    <a:pt x="100" y="139"/>
                    <a:pt x="50" y="276"/>
                    <a:pt x="0" y="426"/>
                  </a:cubicBezTo>
                  <a:cubicBezTo>
                    <a:pt x="458" y="371"/>
                    <a:pt x="897" y="340"/>
                    <a:pt x="1339" y="340"/>
                  </a:cubicBezTo>
                  <a:cubicBezTo>
                    <a:pt x="1803" y="340"/>
                    <a:pt x="2269" y="374"/>
                    <a:pt x="2762" y="451"/>
                  </a:cubicBezTo>
                  <a:cubicBezTo>
                    <a:pt x="1951" y="185"/>
                    <a:pt x="1093" y="1"/>
                    <a:pt x="2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1" name="Google Shape;6481;p16"/>
            <p:cNvSpPr/>
            <p:nvPr/>
          </p:nvSpPr>
          <p:spPr>
            <a:xfrm>
              <a:off x="6027225" y="4728375"/>
              <a:ext cx="56575" cy="10200"/>
            </a:xfrm>
            <a:custGeom>
              <a:avLst/>
              <a:gdLst/>
              <a:ahLst/>
              <a:cxnLst/>
              <a:rect l="l" t="t" r="r" b="b"/>
              <a:pathLst>
                <a:path w="2263" h="408" extrusionOk="0">
                  <a:moveTo>
                    <a:pt x="717" y="1"/>
                  </a:moveTo>
                  <a:cubicBezTo>
                    <a:pt x="515" y="1"/>
                    <a:pt x="313" y="12"/>
                    <a:pt x="113" y="33"/>
                  </a:cubicBezTo>
                  <a:cubicBezTo>
                    <a:pt x="75" y="157"/>
                    <a:pt x="38" y="282"/>
                    <a:pt x="0" y="407"/>
                  </a:cubicBezTo>
                  <a:cubicBezTo>
                    <a:pt x="549" y="308"/>
                    <a:pt x="1098" y="203"/>
                    <a:pt x="1637" y="203"/>
                  </a:cubicBezTo>
                  <a:cubicBezTo>
                    <a:pt x="1847" y="203"/>
                    <a:pt x="2056" y="219"/>
                    <a:pt x="2262" y="257"/>
                  </a:cubicBezTo>
                  <a:cubicBezTo>
                    <a:pt x="1765" y="77"/>
                    <a:pt x="1242" y="1"/>
                    <a:pt x="7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2" name="Google Shape;6482;p16"/>
            <p:cNvSpPr/>
            <p:nvPr/>
          </p:nvSpPr>
          <p:spPr>
            <a:xfrm>
              <a:off x="6025025" y="4741600"/>
              <a:ext cx="39075" cy="8225"/>
            </a:xfrm>
            <a:custGeom>
              <a:avLst/>
              <a:gdLst/>
              <a:ahLst/>
              <a:cxnLst/>
              <a:rect l="l" t="t" r="r" b="b"/>
              <a:pathLst>
                <a:path w="1563" h="329" extrusionOk="0">
                  <a:moveTo>
                    <a:pt x="807" y="0"/>
                  </a:moveTo>
                  <a:cubicBezTo>
                    <a:pt x="557" y="0"/>
                    <a:pt x="307" y="22"/>
                    <a:pt x="51" y="66"/>
                  </a:cubicBezTo>
                  <a:cubicBezTo>
                    <a:pt x="38" y="141"/>
                    <a:pt x="13" y="216"/>
                    <a:pt x="13" y="291"/>
                  </a:cubicBezTo>
                  <a:cubicBezTo>
                    <a:pt x="1" y="303"/>
                    <a:pt x="1" y="316"/>
                    <a:pt x="1" y="328"/>
                  </a:cubicBezTo>
                  <a:cubicBezTo>
                    <a:pt x="501" y="203"/>
                    <a:pt x="1025" y="78"/>
                    <a:pt x="1563" y="66"/>
                  </a:cubicBezTo>
                  <a:cubicBezTo>
                    <a:pt x="1307" y="22"/>
                    <a:pt x="1057" y="0"/>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3" name="Google Shape;6483;p16"/>
            <p:cNvSpPr/>
            <p:nvPr/>
          </p:nvSpPr>
          <p:spPr>
            <a:xfrm>
              <a:off x="6023150" y="4755800"/>
              <a:ext cx="19400" cy="4950"/>
            </a:xfrm>
            <a:custGeom>
              <a:avLst/>
              <a:gdLst/>
              <a:ahLst/>
              <a:cxnLst/>
              <a:rect l="l" t="t" r="r" b="b"/>
              <a:pathLst>
                <a:path w="776" h="198" extrusionOk="0">
                  <a:moveTo>
                    <a:pt x="572" y="0"/>
                  </a:moveTo>
                  <a:cubicBezTo>
                    <a:pt x="394" y="0"/>
                    <a:pt x="209" y="21"/>
                    <a:pt x="38" y="48"/>
                  </a:cubicBezTo>
                  <a:cubicBezTo>
                    <a:pt x="26" y="98"/>
                    <a:pt x="13" y="148"/>
                    <a:pt x="1" y="198"/>
                  </a:cubicBezTo>
                  <a:cubicBezTo>
                    <a:pt x="251" y="110"/>
                    <a:pt x="513" y="23"/>
                    <a:pt x="776" y="10"/>
                  </a:cubicBezTo>
                  <a:cubicBezTo>
                    <a:pt x="709" y="3"/>
                    <a:pt x="641" y="0"/>
                    <a:pt x="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4" name="Google Shape;6484;p16"/>
            <p:cNvSpPr/>
            <p:nvPr/>
          </p:nvSpPr>
          <p:spPr>
            <a:xfrm>
              <a:off x="5964100" y="4792275"/>
              <a:ext cx="177175" cy="76875"/>
            </a:xfrm>
            <a:custGeom>
              <a:avLst/>
              <a:gdLst/>
              <a:ahLst/>
              <a:cxnLst/>
              <a:rect l="l" t="t" r="r" b="b"/>
              <a:pathLst>
                <a:path w="7087" h="3075" extrusionOk="0">
                  <a:moveTo>
                    <a:pt x="7087" y="1"/>
                  </a:moveTo>
                  <a:cubicBezTo>
                    <a:pt x="6462" y="538"/>
                    <a:pt x="5624" y="813"/>
                    <a:pt x="4862" y="1163"/>
                  </a:cubicBezTo>
                  <a:cubicBezTo>
                    <a:pt x="3425" y="1750"/>
                    <a:pt x="1963" y="2288"/>
                    <a:pt x="513" y="2863"/>
                  </a:cubicBezTo>
                  <a:cubicBezTo>
                    <a:pt x="351" y="2938"/>
                    <a:pt x="138" y="3013"/>
                    <a:pt x="1" y="3075"/>
                  </a:cubicBezTo>
                  <a:cubicBezTo>
                    <a:pt x="126" y="3050"/>
                    <a:pt x="238" y="3013"/>
                    <a:pt x="363" y="2988"/>
                  </a:cubicBezTo>
                  <a:cubicBezTo>
                    <a:pt x="2338" y="2463"/>
                    <a:pt x="4387" y="1988"/>
                    <a:pt x="6099" y="826"/>
                  </a:cubicBezTo>
                  <a:cubicBezTo>
                    <a:pt x="6449" y="588"/>
                    <a:pt x="6824" y="338"/>
                    <a:pt x="70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5" name="Google Shape;6485;p16"/>
            <p:cNvSpPr/>
            <p:nvPr/>
          </p:nvSpPr>
          <p:spPr>
            <a:xfrm>
              <a:off x="5991600" y="4811975"/>
              <a:ext cx="95625" cy="41250"/>
            </a:xfrm>
            <a:custGeom>
              <a:avLst/>
              <a:gdLst/>
              <a:ahLst/>
              <a:cxnLst/>
              <a:rect l="l" t="t" r="r" b="b"/>
              <a:pathLst>
                <a:path w="3825" h="1650" extrusionOk="0">
                  <a:moveTo>
                    <a:pt x="3825" y="0"/>
                  </a:moveTo>
                  <a:cubicBezTo>
                    <a:pt x="2512" y="450"/>
                    <a:pt x="1200" y="925"/>
                    <a:pt x="1" y="1650"/>
                  </a:cubicBezTo>
                  <a:cubicBezTo>
                    <a:pt x="1288" y="1175"/>
                    <a:pt x="2712" y="675"/>
                    <a:pt x="38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6" name="Google Shape;6486;p16"/>
            <p:cNvSpPr/>
            <p:nvPr/>
          </p:nvSpPr>
          <p:spPr>
            <a:xfrm>
              <a:off x="6013150" y="4813225"/>
              <a:ext cx="46275" cy="20950"/>
            </a:xfrm>
            <a:custGeom>
              <a:avLst/>
              <a:gdLst/>
              <a:ahLst/>
              <a:cxnLst/>
              <a:rect l="l" t="t" r="r" b="b"/>
              <a:pathLst>
                <a:path w="1851" h="838" extrusionOk="0">
                  <a:moveTo>
                    <a:pt x="1850" y="0"/>
                  </a:moveTo>
                  <a:lnTo>
                    <a:pt x="1850" y="0"/>
                  </a:lnTo>
                  <a:cubicBezTo>
                    <a:pt x="1213" y="213"/>
                    <a:pt x="601" y="525"/>
                    <a:pt x="1" y="837"/>
                  </a:cubicBezTo>
                  <a:cubicBezTo>
                    <a:pt x="663" y="675"/>
                    <a:pt x="1288" y="363"/>
                    <a:pt x="1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7" name="Google Shape;6487;p16"/>
            <p:cNvSpPr/>
            <p:nvPr/>
          </p:nvSpPr>
          <p:spPr>
            <a:xfrm>
              <a:off x="6024725" y="4814475"/>
              <a:ext cx="11275" cy="5325"/>
            </a:xfrm>
            <a:custGeom>
              <a:avLst/>
              <a:gdLst/>
              <a:ahLst/>
              <a:cxnLst/>
              <a:rect l="l" t="t" r="r" b="b"/>
              <a:pathLst>
                <a:path w="451" h="213" extrusionOk="0">
                  <a:moveTo>
                    <a:pt x="450" y="0"/>
                  </a:moveTo>
                  <a:lnTo>
                    <a:pt x="450" y="0"/>
                  </a:lnTo>
                  <a:cubicBezTo>
                    <a:pt x="300" y="50"/>
                    <a:pt x="138" y="138"/>
                    <a:pt x="0" y="213"/>
                  </a:cubicBezTo>
                  <a:cubicBezTo>
                    <a:pt x="150" y="163"/>
                    <a:pt x="325" y="88"/>
                    <a:pt x="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6488" name="Google Shape;6488;p16"/>
          <p:cNvPicPr preferRelativeResize="0"/>
          <p:nvPr/>
        </p:nvPicPr>
        <p:blipFill rotWithShape="1">
          <a:blip r:embed="rId2">
            <a:alphaModFix amt="15000"/>
          </a:blip>
          <a:srcRect r="-120" b="-110"/>
          <a:stretch>
            <a:fillRect/>
          </a:stretch>
        </p:blipFill>
        <p:spPr>
          <a:xfrm flipH="1">
            <a:off x="0" y="5550"/>
            <a:ext cx="9144000" cy="5143500"/>
          </a:xfrm>
          <a:prstGeom prst="rect">
            <a:avLst/>
          </a:prstGeom>
          <a:noFill/>
          <a:ln>
            <a:noFill/>
          </a:ln>
        </p:spPr>
      </p:pic>
      <p:sp>
        <p:nvSpPr>
          <p:cNvPr id="6489" name="Google Shape;6489;p16"/>
          <p:cNvSpPr txBox="1"/>
          <p:nvPr>
            <p:ph type="body" idx="1"/>
          </p:nvPr>
        </p:nvSpPr>
        <p:spPr>
          <a:xfrm>
            <a:off x="724775" y="2031200"/>
            <a:ext cx="3656400" cy="2421300"/>
          </a:xfrm>
          <a:prstGeom prst="rect">
            <a:avLst/>
          </a:prstGeom>
        </p:spPr>
        <p:txBody>
          <a:bodyPr spcFirstLastPara="1" wrap="square" lIns="91425" tIns="91425" rIns="91425" bIns="91425" anchor="t" anchorCtr="0">
            <a:normAutofit/>
          </a:bodyPr>
          <a:lstStyle>
            <a:lvl1pPr marL="457200" lvl="0" indent="-342900" rtl="0">
              <a:lnSpc>
                <a:spcPct val="80000"/>
              </a:lnSpc>
              <a:spcBef>
                <a:spcPts val="0"/>
              </a:spcBef>
              <a:spcAft>
                <a:spcPts val="0"/>
              </a:spcAft>
              <a:buClr>
                <a:schemeClr val="dk1"/>
              </a:buClr>
              <a:buSzPts val="1800"/>
              <a:buChar char="●"/>
              <a:defRPr sz="1400">
                <a:solidFill>
                  <a:schemeClr val="dk1"/>
                </a:solidFill>
                <a:latin typeface="Josefin Sans"/>
                <a:ea typeface="Josefin Sans"/>
                <a:cs typeface="Josefin Sans"/>
                <a:sym typeface="Josefin Sans"/>
              </a:defRPr>
            </a:lvl1pPr>
            <a:lvl2pPr marL="914400" lvl="1" indent="-317500" rtl="0">
              <a:spcBef>
                <a:spcPts val="0"/>
              </a:spcBef>
              <a:spcAft>
                <a:spcPts val="0"/>
              </a:spcAft>
              <a:buClr>
                <a:schemeClr val="dk1"/>
              </a:buClr>
              <a:buSzPts val="1400"/>
              <a:buChar char="○"/>
              <a:defRPr b="1">
                <a:solidFill>
                  <a:schemeClr val="dk1"/>
                </a:solidFill>
              </a:defRPr>
            </a:lvl2pPr>
            <a:lvl3pPr marL="1371600" lvl="2" indent="-317500" rtl="0">
              <a:spcBef>
                <a:spcPts val="0"/>
              </a:spcBef>
              <a:spcAft>
                <a:spcPts val="0"/>
              </a:spcAft>
              <a:buClr>
                <a:schemeClr val="dk1"/>
              </a:buClr>
              <a:buSzPts val="1400"/>
              <a:buChar char="■"/>
              <a:defRPr b="1">
                <a:solidFill>
                  <a:schemeClr val="dk1"/>
                </a:solidFill>
              </a:defRPr>
            </a:lvl3pPr>
            <a:lvl4pPr marL="1828800" lvl="3" indent="-317500" rtl="0">
              <a:spcBef>
                <a:spcPts val="0"/>
              </a:spcBef>
              <a:spcAft>
                <a:spcPts val="0"/>
              </a:spcAft>
              <a:buClr>
                <a:schemeClr val="dk1"/>
              </a:buClr>
              <a:buSzPts val="1400"/>
              <a:buChar char="●"/>
              <a:defRPr b="1">
                <a:solidFill>
                  <a:schemeClr val="dk1"/>
                </a:solidFill>
              </a:defRPr>
            </a:lvl4pPr>
            <a:lvl5pPr marL="2286000" lvl="4" indent="-317500" rtl="0">
              <a:spcBef>
                <a:spcPts val="0"/>
              </a:spcBef>
              <a:spcAft>
                <a:spcPts val="0"/>
              </a:spcAft>
              <a:buClr>
                <a:schemeClr val="dk1"/>
              </a:buClr>
              <a:buSzPts val="1400"/>
              <a:buChar char="○"/>
              <a:defRPr b="1">
                <a:solidFill>
                  <a:schemeClr val="dk1"/>
                </a:solidFill>
              </a:defRPr>
            </a:lvl5pPr>
            <a:lvl6pPr marL="2743200" lvl="5" indent="-317500" rtl="0">
              <a:spcBef>
                <a:spcPts val="0"/>
              </a:spcBef>
              <a:spcAft>
                <a:spcPts val="0"/>
              </a:spcAft>
              <a:buClr>
                <a:schemeClr val="dk1"/>
              </a:buClr>
              <a:buSzPts val="1400"/>
              <a:buChar char="■"/>
              <a:defRPr b="1">
                <a:solidFill>
                  <a:schemeClr val="dk1"/>
                </a:solidFill>
              </a:defRPr>
            </a:lvl6pPr>
            <a:lvl7pPr marL="3200400" lvl="6" indent="-317500" rtl="0">
              <a:spcBef>
                <a:spcPts val="0"/>
              </a:spcBef>
              <a:spcAft>
                <a:spcPts val="0"/>
              </a:spcAft>
              <a:buClr>
                <a:schemeClr val="dk1"/>
              </a:buClr>
              <a:buSzPts val="1400"/>
              <a:buChar char="●"/>
              <a:defRPr b="1">
                <a:solidFill>
                  <a:schemeClr val="dk1"/>
                </a:solidFill>
              </a:defRPr>
            </a:lvl7pPr>
            <a:lvl8pPr marL="3657600" lvl="7" indent="-317500" rtl="0">
              <a:spcBef>
                <a:spcPts val="0"/>
              </a:spcBef>
              <a:spcAft>
                <a:spcPts val="0"/>
              </a:spcAft>
              <a:buClr>
                <a:schemeClr val="dk1"/>
              </a:buClr>
              <a:buSzPts val="1400"/>
              <a:buChar char="○"/>
              <a:defRPr b="1">
                <a:solidFill>
                  <a:schemeClr val="dk1"/>
                </a:solidFill>
              </a:defRPr>
            </a:lvl8pPr>
            <a:lvl9pPr marL="4114800" lvl="8" indent="-317500" rtl="0">
              <a:spcBef>
                <a:spcPts val="0"/>
              </a:spcBef>
              <a:spcAft>
                <a:spcPts val="0"/>
              </a:spcAft>
              <a:buClr>
                <a:schemeClr val="dk1"/>
              </a:buClr>
              <a:buSzPts val="1400"/>
              <a:buChar char="■"/>
              <a:defRPr b="1">
                <a:solidFill>
                  <a:schemeClr val="dk1"/>
                </a:solidFill>
              </a:defRPr>
            </a:lvl9pPr>
          </a:lstStyle>
          <a:p/>
        </p:txBody>
      </p:sp>
      <p:sp>
        <p:nvSpPr>
          <p:cNvPr id="6490" name="Google Shape;6490;p16"/>
          <p:cNvSpPr txBox="1"/>
          <p:nvPr>
            <p:ph type="ctrTitle"/>
          </p:nvPr>
        </p:nvSpPr>
        <p:spPr>
          <a:xfrm>
            <a:off x="992550" y="696050"/>
            <a:ext cx="3120900" cy="1254900"/>
          </a:xfrm>
          <a:prstGeom prst="rect">
            <a:avLst/>
          </a:prstGeom>
        </p:spPr>
        <p:txBody>
          <a:bodyPr spcFirstLastPara="1" wrap="square" lIns="91425" tIns="91425" rIns="91425" bIns="91425" anchor="t" anchorCtr="0">
            <a:noAutofit/>
          </a:bodyPr>
          <a:lstStyle>
            <a:lvl1pPr lvl="0" algn="ctr" rtl="0">
              <a:lnSpc>
                <a:spcPct val="75000"/>
              </a:lnSpc>
              <a:spcBef>
                <a:spcPts val="0"/>
              </a:spcBef>
              <a:spcAft>
                <a:spcPts val="0"/>
              </a:spcAft>
              <a:buSzPts val="5200"/>
              <a:buNone/>
              <a:defRPr sz="5500">
                <a:solidFill>
                  <a:schemeClr val="lt1"/>
                </a:solidFill>
                <a:latin typeface="Barlow Condensed SemiBold"/>
                <a:ea typeface="Barlow Condensed SemiBold"/>
                <a:cs typeface="Barlow Condensed SemiBold"/>
                <a:sym typeface="Barlow Condensed SemiBold"/>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2">
  <p:cSld name="CUSTOM_28">
    <p:bg>
      <p:bgPr>
        <a:solidFill>
          <a:schemeClr val="lt2"/>
        </a:solidFill>
        <a:effectLst/>
      </p:bgPr>
    </p:bg>
    <p:spTree>
      <p:nvGrpSpPr>
        <p:cNvPr id="6491" name="Shape 6491"/>
        <p:cNvGrpSpPr/>
        <p:nvPr/>
      </p:nvGrpSpPr>
      <p:grpSpPr>
        <a:xfrm>
          <a:off x="0" y="0"/>
          <a:ext cx="0" cy="0"/>
          <a:chOff x="0" y="0"/>
          <a:chExt cx="0" cy="0"/>
        </a:xfrm>
      </p:grpSpPr>
      <p:grpSp>
        <p:nvGrpSpPr>
          <p:cNvPr id="6492" name="Google Shape;6492;p17"/>
          <p:cNvGrpSpPr/>
          <p:nvPr/>
        </p:nvGrpSpPr>
        <p:grpSpPr>
          <a:xfrm rot="3279841">
            <a:off x="7457040" y="482428"/>
            <a:ext cx="1966941" cy="1517262"/>
            <a:chOff x="6096275" y="1862975"/>
            <a:chExt cx="926325" cy="714550"/>
          </a:xfrm>
        </p:grpSpPr>
        <p:sp>
          <p:nvSpPr>
            <p:cNvPr id="6493" name="Google Shape;6493;p17"/>
            <p:cNvSpPr/>
            <p:nvPr/>
          </p:nvSpPr>
          <p:spPr>
            <a:xfrm>
              <a:off x="6258400" y="2041975"/>
              <a:ext cx="148500" cy="324150"/>
            </a:xfrm>
            <a:custGeom>
              <a:avLst/>
              <a:gdLst/>
              <a:ahLst/>
              <a:cxnLst/>
              <a:rect l="l" t="t" r="r" b="b"/>
              <a:pathLst>
                <a:path w="5940" h="12966" extrusionOk="0">
                  <a:moveTo>
                    <a:pt x="5416" y="1"/>
                  </a:moveTo>
                  <a:cubicBezTo>
                    <a:pt x="5402" y="1"/>
                    <a:pt x="5388" y="2"/>
                    <a:pt x="5374" y="5"/>
                  </a:cubicBezTo>
                  <a:cubicBezTo>
                    <a:pt x="5312" y="30"/>
                    <a:pt x="5262" y="67"/>
                    <a:pt x="5212" y="92"/>
                  </a:cubicBezTo>
                  <a:cubicBezTo>
                    <a:pt x="5137" y="130"/>
                    <a:pt x="5049" y="142"/>
                    <a:pt x="4974" y="155"/>
                  </a:cubicBezTo>
                  <a:cubicBezTo>
                    <a:pt x="4687" y="217"/>
                    <a:pt x="4400" y="217"/>
                    <a:pt x="4100" y="255"/>
                  </a:cubicBezTo>
                  <a:cubicBezTo>
                    <a:pt x="3837" y="292"/>
                    <a:pt x="3575" y="355"/>
                    <a:pt x="3350" y="492"/>
                  </a:cubicBezTo>
                  <a:cubicBezTo>
                    <a:pt x="3075" y="642"/>
                    <a:pt x="2875" y="892"/>
                    <a:pt x="2613" y="1054"/>
                  </a:cubicBezTo>
                  <a:cubicBezTo>
                    <a:pt x="2350" y="1204"/>
                    <a:pt x="2075" y="1267"/>
                    <a:pt x="1838" y="1467"/>
                  </a:cubicBezTo>
                  <a:cubicBezTo>
                    <a:pt x="1638" y="1654"/>
                    <a:pt x="1488" y="1904"/>
                    <a:pt x="1388" y="2154"/>
                  </a:cubicBezTo>
                  <a:cubicBezTo>
                    <a:pt x="1275" y="2417"/>
                    <a:pt x="1225" y="2679"/>
                    <a:pt x="1188" y="2966"/>
                  </a:cubicBezTo>
                  <a:cubicBezTo>
                    <a:pt x="1151" y="3266"/>
                    <a:pt x="1051" y="3529"/>
                    <a:pt x="901" y="3791"/>
                  </a:cubicBezTo>
                  <a:cubicBezTo>
                    <a:pt x="738" y="4029"/>
                    <a:pt x="613" y="4291"/>
                    <a:pt x="463" y="4541"/>
                  </a:cubicBezTo>
                  <a:cubicBezTo>
                    <a:pt x="313" y="4766"/>
                    <a:pt x="188" y="5003"/>
                    <a:pt x="126" y="5266"/>
                  </a:cubicBezTo>
                  <a:cubicBezTo>
                    <a:pt x="63" y="5528"/>
                    <a:pt x="1" y="5828"/>
                    <a:pt x="38" y="6103"/>
                  </a:cubicBezTo>
                  <a:cubicBezTo>
                    <a:pt x="76" y="6378"/>
                    <a:pt x="151" y="6578"/>
                    <a:pt x="363" y="6778"/>
                  </a:cubicBezTo>
                  <a:cubicBezTo>
                    <a:pt x="476" y="6890"/>
                    <a:pt x="551" y="6990"/>
                    <a:pt x="538" y="7153"/>
                  </a:cubicBezTo>
                  <a:cubicBezTo>
                    <a:pt x="526" y="7290"/>
                    <a:pt x="451" y="7415"/>
                    <a:pt x="401" y="7540"/>
                  </a:cubicBezTo>
                  <a:cubicBezTo>
                    <a:pt x="301" y="7778"/>
                    <a:pt x="188" y="8053"/>
                    <a:pt x="226" y="8315"/>
                  </a:cubicBezTo>
                  <a:cubicBezTo>
                    <a:pt x="263" y="8590"/>
                    <a:pt x="463" y="8802"/>
                    <a:pt x="501" y="9065"/>
                  </a:cubicBezTo>
                  <a:cubicBezTo>
                    <a:pt x="538" y="9327"/>
                    <a:pt x="488" y="9590"/>
                    <a:pt x="488" y="9852"/>
                  </a:cubicBezTo>
                  <a:cubicBezTo>
                    <a:pt x="488" y="10202"/>
                    <a:pt x="663" y="10464"/>
                    <a:pt x="888" y="10714"/>
                  </a:cubicBezTo>
                  <a:cubicBezTo>
                    <a:pt x="1101" y="10964"/>
                    <a:pt x="1101" y="11389"/>
                    <a:pt x="1076" y="11689"/>
                  </a:cubicBezTo>
                  <a:cubicBezTo>
                    <a:pt x="1051" y="11939"/>
                    <a:pt x="976" y="12239"/>
                    <a:pt x="1026" y="12489"/>
                  </a:cubicBezTo>
                  <a:cubicBezTo>
                    <a:pt x="1088" y="12726"/>
                    <a:pt x="1263" y="12926"/>
                    <a:pt x="1525" y="12964"/>
                  </a:cubicBezTo>
                  <a:cubicBezTo>
                    <a:pt x="1533" y="12965"/>
                    <a:pt x="1541" y="12965"/>
                    <a:pt x="1548" y="12965"/>
                  </a:cubicBezTo>
                  <a:cubicBezTo>
                    <a:pt x="1743" y="12965"/>
                    <a:pt x="1805" y="12663"/>
                    <a:pt x="1600" y="12639"/>
                  </a:cubicBezTo>
                  <a:cubicBezTo>
                    <a:pt x="1388" y="12614"/>
                    <a:pt x="1225" y="12389"/>
                    <a:pt x="1200" y="12189"/>
                  </a:cubicBezTo>
                  <a:cubicBezTo>
                    <a:pt x="1163" y="11939"/>
                    <a:pt x="1275" y="11677"/>
                    <a:pt x="1313" y="11427"/>
                  </a:cubicBezTo>
                  <a:cubicBezTo>
                    <a:pt x="1363" y="11189"/>
                    <a:pt x="1338" y="10952"/>
                    <a:pt x="1275" y="10714"/>
                  </a:cubicBezTo>
                  <a:cubicBezTo>
                    <a:pt x="1213" y="10427"/>
                    <a:pt x="1076" y="10239"/>
                    <a:pt x="926" y="9990"/>
                  </a:cubicBezTo>
                  <a:cubicBezTo>
                    <a:pt x="788" y="9777"/>
                    <a:pt x="788" y="9527"/>
                    <a:pt x="776" y="9277"/>
                  </a:cubicBezTo>
                  <a:cubicBezTo>
                    <a:pt x="776" y="9177"/>
                    <a:pt x="763" y="9065"/>
                    <a:pt x="738" y="8952"/>
                  </a:cubicBezTo>
                  <a:cubicBezTo>
                    <a:pt x="713" y="8827"/>
                    <a:pt x="638" y="8715"/>
                    <a:pt x="601" y="8590"/>
                  </a:cubicBezTo>
                  <a:cubicBezTo>
                    <a:pt x="538" y="8365"/>
                    <a:pt x="638" y="8115"/>
                    <a:pt x="726" y="7903"/>
                  </a:cubicBezTo>
                  <a:cubicBezTo>
                    <a:pt x="826" y="7665"/>
                    <a:pt x="876" y="7453"/>
                    <a:pt x="851" y="7190"/>
                  </a:cubicBezTo>
                  <a:cubicBezTo>
                    <a:pt x="838" y="6953"/>
                    <a:pt x="751" y="6765"/>
                    <a:pt x="576" y="6603"/>
                  </a:cubicBezTo>
                  <a:cubicBezTo>
                    <a:pt x="476" y="6503"/>
                    <a:pt x="363" y="6403"/>
                    <a:pt x="363" y="6253"/>
                  </a:cubicBezTo>
                  <a:cubicBezTo>
                    <a:pt x="363" y="6141"/>
                    <a:pt x="413" y="5978"/>
                    <a:pt x="438" y="5853"/>
                  </a:cubicBezTo>
                  <a:cubicBezTo>
                    <a:pt x="488" y="5603"/>
                    <a:pt x="551" y="5366"/>
                    <a:pt x="613" y="5128"/>
                  </a:cubicBezTo>
                  <a:cubicBezTo>
                    <a:pt x="676" y="4878"/>
                    <a:pt x="726" y="4641"/>
                    <a:pt x="863" y="4441"/>
                  </a:cubicBezTo>
                  <a:cubicBezTo>
                    <a:pt x="1013" y="4204"/>
                    <a:pt x="1200" y="3991"/>
                    <a:pt x="1313" y="3729"/>
                  </a:cubicBezTo>
                  <a:cubicBezTo>
                    <a:pt x="1413" y="3504"/>
                    <a:pt x="1488" y="3241"/>
                    <a:pt x="1563" y="2991"/>
                  </a:cubicBezTo>
                  <a:cubicBezTo>
                    <a:pt x="1638" y="2754"/>
                    <a:pt x="1688" y="2504"/>
                    <a:pt x="1763" y="2267"/>
                  </a:cubicBezTo>
                  <a:cubicBezTo>
                    <a:pt x="1825" y="2017"/>
                    <a:pt x="1950" y="1754"/>
                    <a:pt x="2163" y="1592"/>
                  </a:cubicBezTo>
                  <a:cubicBezTo>
                    <a:pt x="2425" y="1404"/>
                    <a:pt x="2775" y="1392"/>
                    <a:pt x="3038" y="1204"/>
                  </a:cubicBezTo>
                  <a:cubicBezTo>
                    <a:pt x="3300" y="1042"/>
                    <a:pt x="3525" y="854"/>
                    <a:pt x="3787" y="730"/>
                  </a:cubicBezTo>
                  <a:cubicBezTo>
                    <a:pt x="4287" y="505"/>
                    <a:pt x="4850" y="430"/>
                    <a:pt x="5387" y="330"/>
                  </a:cubicBezTo>
                  <a:cubicBezTo>
                    <a:pt x="5449" y="380"/>
                    <a:pt x="5512" y="430"/>
                    <a:pt x="5574" y="467"/>
                  </a:cubicBezTo>
                  <a:cubicBezTo>
                    <a:pt x="5605" y="488"/>
                    <a:pt x="5637" y="498"/>
                    <a:pt x="5666" y="498"/>
                  </a:cubicBezTo>
                  <a:cubicBezTo>
                    <a:pt x="5826" y="498"/>
                    <a:pt x="5939" y="225"/>
                    <a:pt x="5749" y="130"/>
                  </a:cubicBezTo>
                  <a:cubicBezTo>
                    <a:pt x="5660" y="85"/>
                    <a:pt x="5531" y="1"/>
                    <a:pt x="5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4" name="Google Shape;6494;p17"/>
            <p:cNvSpPr/>
            <p:nvPr/>
          </p:nvSpPr>
          <p:spPr>
            <a:xfrm>
              <a:off x="6290175" y="2052575"/>
              <a:ext cx="172900" cy="341050"/>
            </a:xfrm>
            <a:custGeom>
              <a:avLst/>
              <a:gdLst/>
              <a:ahLst/>
              <a:cxnLst/>
              <a:rect l="l" t="t" r="r" b="b"/>
              <a:pathLst>
                <a:path w="6916" h="13642" extrusionOk="0">
                  <a:moveTo>
                    <a:pt x="4358" y="0"/>
                  </a:moveTo>
                  <a:cubicBezTo>
                    <a:pt x="4345" y="0"/>
                    <a:pt x="4331" y="2"/>
                    <a:pt x="4316" y="6"/>
                  </a:cubicBezTo>
                  <a:cubicBezTo>
                    <a:pt x="4191" y="31"/>
                    <a:pt x="4066" y="93"/>
                    <a:pt x="3978" y="181"/>
                  </a:cubicBezTo>
                  <a:cubicBezTo>
                    <a:pt x="3866" y="281"/>
                    <a:pt x="3841" y="393"/>
                    <a:pt x="3803" y="530"/>
                  </a:cubicBezTo>
                  <a:cubicBezTo>
                    <a:pt x="3728" y="805"/>
                    <a:pt x="3728" y="1055"/>
                    <a:pt x="3928" y="1280"/>
                  </a:cubicBezTo>
                  <a:cubicBezTo>
                    <a:pt x="4128" y="1518"/>
                    <a:pt x="4391" y="1605"/>
                    <a:pt x="4653" y="1768"/>
                  </a:cubicBezTo>
                  <a:cubicBezTo>
                    <a:pt x="4941" y="1943"/>
                    <a:pt x="4978" y="2305"/>
                    <a:pt x="5253" y="2505"/>
                  </a:cubicBezTo>
                  <a:cubicBezTo>
                    <a:pt x="5366" y="2592"/>
                    <a:pt x="5466" y="2567"/>
                    <a:pt x="5591" y="2617"/>
                  </a:cubicBezTo>
                  <a:cubicBezTo>
                    <a:pt x="5591" y="2630"/>
                    <a:pt x="5591" y="2630"/>
                    <a:pt x="5591" y="2642"/>
                  </a:cubicBezTo>
                  <a:cubicBezTo>
                    <a:pt x="5603" y="2680"/>
                    <a:pt x="5591" y="2730"/>
                    <a:pt x="5591" y="2780"/>
                  </a:cubicBezTo>
                  <a:cubicBezTo>
                    <a:pt x="5578" y="2880"/>
                    <a:pt x="5578" y="2967"/>
                    <a:pt x="5578" y="3067"/>
                  </a:cubicBezTo>
                  <a:cubicBezTo>
                    <a:pt x="5591" y="3442"/>
                    <a:pt x="5703" y="3742"/>
                    <a:pt x="5840" y="4080"/>
                  </a:cubicBezTo>
                  <a:cubicBezTo>
                    <a:pt x="5978" y="4417"/>
                    <a:pt x="6128" y="4742"/>
                    <a:pt x="6215" y="5104"/>
                  </a:cubicBezTo>
                  <a:cubicBezTo>
                    <a:pt x="6315" y="5479"/>
                    <a:pt x="6403" y="5854"/>
                    <a:pt x="6453" y="6241"/>
                  </a:cubicBezTo>
                  <a:cubicBezTo>
                    <a:pt x="6490" y="6591"/>
                    <a:pt x="6553" y="7004"/>
                    <a:pt x="6465" y="7354"/>
                  </a:cubicBezTo>
                  <a:cubicBezTo>
                    <a:pt x="6440" y="7441"/>
                    <a:pt x="6403" y="7541"/>
                    <a:pt x="6365" y="7616"/>
                  </a:cubicBezTo>
                  <a:cubicBezTo>
                    <a:pt x="6328" y="7679"/>
                    <a:pt x="6278" y="7729"/>
                    <a:pt x="6253" y="7791"/>
                  </a:cubicBezTo>
                  <a:cubicBezTo>
                    <a:pt x="6190" y="7916"/>
                    <a:pt x="6215" y="8091"/>
                    <a:pt x="6240" y="8228"/>
                  </a:cubicBezTo>
                  <a:cubicBezTo>
                    <a:pt x="6303" y="8503"/>
                    <a:pt x="6465" y="8741"/>
                    <a:pt x="6515" y="9016"/>
                  </a:cubicBezTo>
                  <a:cubicBezTo>
                    <a:pt x="6540" y="9166"/>
                    <a:pt x="6490" y="9291"/>
                    <a:pt x="6440" y="9416"/>
                  </a:cubicBezTo>
                  <a:cubicBezTo>
                    <a:pt x="6378" y="9578"/>
                    <a:pt x="6353" y="9753"/>
                    <a:pt x="6365" y="9915"/>
                  </a:cubicBezTo>
                  <a:cubicBezTo>
                    <a:pt x="6403" y="10215"/>
                    <a:pt x="6540" y="10478"/>
                    <a:pt x="6603" y="10765"/>
                  </a:cubicBezTo>
                  <a:cubicBezTo>
                    <a:pt x="6628" y="10903"/>
                    <a:pt x="6665" y="11053"/>
                    <a:pt x="6653" y="11178"/>
                  </a:cubicBezTo>
                  <a:cubicBezTo>
                    <a:pt x="6640" y="11390"/>
                    <a:pt x="6503" y="11515"/>
                    <a:pt x="6428" y="11690"/>
                  </a:cubicBezTo>
                  <a:cubicBezTo>
                    <a:pt x="6378" y="11827"/>
                    <a:pt x="6378" y="11965"/>
                    <a:pt x="6353" y="12102"/>
                  </a:cubicBezTo>
                  <a:cubicBezTo>
                    <a:pt x="6328" y="12277"/>
                    <a:pt x="6253" y="12365"/>
                    <a:pt x="6128" y="12477"/>
                  </a:cubicBezTo>
                  <a:cubicBezTo>
                    <a:pt x="5865" y="12727"/>
                    <a:pt x="5516" y="12802"/>
                    <a:pt x="5166" y="12890"/>
                  </a:cubicBezTo>
                  <a:cubicBezTo>
                    <a:pt x="4941" y="12952"/>
                    <a:pt x="4703" y="12965"/>
                    <a:pt x="4466" y="13015"/>
                  </a:cubicBezTo>
                  <a:cubicBezTo>
                    <a:pt x="4366" y="13027"/>
                    <a:pt x="4266" y="13065"/>
                    <a:pt x="4178" y="13115"/>
                  </a:cubicBezTo>
                  <a:cubicBezTo>
                    <a:pt x="4103" y="13152"/>
                    <a:pt x="4041" y="13240"/>
                    <a:pt x="3966" y="13252"/>
                  </a:cubicBezTo>
                  <a:cubicBezTo>
                    <a:pt x="3944" y="13258"/>
                    <a:pt x="3918" y="13261"/>
                    <a:pt x="3888" y="13261"/>
                  </a:cubicBezTo>
                  <a:cubicBezTo>
                    <a:pt x="3801" y="13261"/>
                    <a:pt x="3691" y="13240"/>
                    <a:pt x="3616" y="13240"/>
                  </a:cubicBezTo>
                  <a:lnTo>
                    <a:pt x="3279" y="13215"/>
                  </a:lnTo>
                  <a:cubicBezTo>
                    <a:pt x="3041" y="13202"/>
                    <a:pt x="2816" y="13190"/>
                    <a:pt x="2579" y="13177"/>
                  </a:cubicBezTo>
                  <a:cubicBezTo>
                    <a:pt x="2366" y="13165"/>
                    <a:pt x="2129" y="13140"/>
                    <a:pt x="1929" y="13040"/>
                  </a:cubicBezTo>
                  <a:cubicBezTo>
                    <a:pt x="1754" y="12952"/>
                    <a:pt x="1604" y="12815"/>
                    <a:pt x="1429" y="12727"/>
                  </a:cubicBezTo>
                  <a:cubicBezTo>
                    <a:pt x="1067" y="12515"/>
                    <a:pt x="654" y="12390"/>
                    <a:pt x="242" y="12315"/>
                  </a:cubicBezTo>
                  <a:cubicBezTo>
                    <a:pt x="233" y="12314"/>
                    <a:pt x="225" y="12313"/>
                    <a:pt x="217" y="12313"/>
                  </a:cubicBezTo>
                  <a:cubicBezTo>
                    <a:pt x="49" y="12313"/>
                    <a:pt x="0" y="12555"/>
                    <a:pt x="179" y="12615"/>
                  </a:cubicBezTo>
                  <a:cubicBezTo>
                    <a:pt x="542" y="12740"/>
                    <a:pt x="917" y="12802"/>
                    <a:pt x="1267" y="12977"/>
                  </a:cubicBezTo>
                  <a:cubicBezTo>
                    <a:pt x="1417" y="13052"/>
                    <a:pt x="1554" y="13140"/>
                    <a:pt x="1692" y="13227"/>
                  </a:cubicBezTo>
                  <a:cubicBezTo>
                    <a:pt x="1866" y="13327"/>
                    <a:pt x="2041" y="13377"/>
                    <a:pt x="2241" y="13402"/>
                  </a:cubicBezTo>
                  <a:cubicBezTo>
                    <a:pt x="2641" y="13452"/>
                    <a:pt x="3041" y="13514"/>
                    <a:pt x="3454" y="13564"/>
                  </a:cubicBezTo>
                  <a:cubicBezTo>
                    <a:pt x="3610" y="13598"/>
                    <a:pt x="3786" y="13641"/>
                    <a:pt x="3947" y="13641"/>
                  </a:cubicBezTo>
                  <a:cubicBezTo>
                    <a:pt x="3966" y="13641"/>
                    <a:pt x="3985" y="13641"/>
                    <a:pt x="4003" y="13639"/>
                  </a:cubicBezTo>
                  <a:cubicBezTo>
                    <a:pt x="4203" y="13627"/>
                    <a:pt x="4266" y="13465"/>
                    <a:pt x="4428" y="13390"/>
                  </a:cubicBezTo>
                  <a:cubicBezTo>
                    <a:pt x="4803" y="13202"/>
                    <a:pt x="5241" y="13115"/>
                    <a:pt x="5640" y="13040"/>
                  </a:cubicBezTo>
                  <a:cubicBezTo>
                    <a:pt x="5915" y="12977"/>
                    <a:pt x="6315" y="12940"/>
                    <a:pt x="6490" y="12690"/>
                  </a:cubicBezTo>
                  <a:cubicBezTo>
                    <a:pt x="6715" y="12402"/>
                    <a:pt x="6565" y="12127"/>
                    <a:pt x="6553" y="11802"/>
                  </a:cubicBezTo>
                  <a:cubicBezTo>
                    <a:pt x="6540" y="11590"/>
                    <a:pt x="6690" y="11478"/>
                    <a:pt x="6790" y="11315"/>
                  </a:cubicBezTo>
                  <a:cubicBezTo>
                    <a:pt x="6853" y="11203"/>
                    <a:pt x="6890" y="11053"/>
                    <a:pt x="6890" y="10915"/>
                  </a:cubicBezTo>
                  <a:cubicBezTo>
                    <a:pt x="6890" y="10628"/>
                    <a:pt x="6740" y="10353"/>
                    <a:pt x="6653" y="10078"/>
                  </a:cubicBezTo>
                  <a:cubicBezTo>
                    <a:pt x="6590" y="9890"/>
                    <a:pt x="6578" y="9728"/>
                    <a:pt x="6690" y="9553"/>
                  </a:cubicBezTo>
                  <a:cubicBezTo>
                    <a:pt x="6778" y="9416"/>
                    <a:pt x="6853" y="9278"/>
                    <a:pt x="6878" y="9116"/>
                  </a:cubicBezTo>
                  <a:cubicBezTo>
                    <a:pt x="6915" y="8841"/>
                    <a:pt x="6828" y="8553"/>
                    <a:pt x="6715" y="8303"/>
                  </a:cubicBezTo>
                  <a:cubicBezTo>
                    <a:pt x="6678" y="8178"/>
                    <a:pt x="6640" y="8066"/>
                    <a:pt x="6628" y="7941"/>
                  </a:cubicBezTo>
                  <a:cubicBezTo>
                    <a:pt x="6628" y="7866"/>
                    <a:pt x="6603" y="7766"/>
                    <a:pt x="6628" y="7691"/>
                  </a:cubicBezTo>
                  <a:cubicBezTo>
                    <a:pt x="6653" y="7604"/>
                    <a:pt x="6690" y="7529"/>
                    <a:pt x="6715" y="7441"/>
                  </a:cubicBezTo>
                  <a:cubicBezTo>
                    <a:pt x="6815" y="7104"/>
                    <a:pt x="6778" y="6729"/>
                    <a:pt x="6753" y="6379"/>
                  </a:cubicBezTo>
                  <a:cubicBezTo>
                    <a:pt x="6728" y="6004"/>
                    <a:pt x="6678" y="5617"/>
                    <a:pt x="6565" y="5267"/>
                  </a:cubicBezTo>
                  <a:cubicBezTo>
                    <a:pt x="6453" y="4904"/>
                    <a:pt x="6303" y="4567"/>
                    <a:pt x="6165" y="4229"/>
                  </a:cubicBezTo>
                  <a:cubicBezTo>
                    <a:pt x="6090" y="4055"/>
                    <a:pt x="6028" y="3880"/>
                    <a:pt x="6003" y="3692"/>
                  </a:cubicBezTo>
                  <a:cubicBezTo>
                    <a:pt x="5978" y="3505"/>
                    <a:pt x="5990" y="3330"/>
                    <a:pt x="6003" y="3142"/>
                  </a:cubicBezTo>
                  <a:cubicBezTo>
                    <a:pt x="6026" y="2912"/>
                    <a:pt x="6081" y="2278"/>
                    <a:pt x="5737" y="2278"/>
                  </a:cubicBezTo>
                  <a:cubicBezTo>
                    <a:pt x="5708" y="2278"/>
                    <a:pt x="5676" y="2283"/>
                    <a:pt x="5640" y="2292"/>
                  </a:cubicBezTo>
                  <a:cubicBezTo>
                    <a:pt x="5581" y="2307"/>
                    <a:pt x="5539" y="2327"/>
                    <a:pt x="5497" y="2327"/>
                  </a:cubicBezTo>
                  <a:cubicBezTo>
                    <a:pt x="5468" y="2327"/>
                    <a:pt x="5438" y="2318"/>
                    <a:pt x="5403" y="2292"/>
                  </a:cubicBezTo>
                  <a:cubicBezTo>
                    <a:pt x="5328" y="2243"/>
                    <a:pt x="5291" y="2168"/>
                    <a:pt x="5253" y="2093"/>
                  </a:cubicBezTo>
                  <a:cubicBezTo>
                    <a:pt x="5153" y="1905"/>
                    <a:pt x="5116" y="1718"/>
                    <a:pt x="4966" y="1555"/>
                  </a:cubicBezTo>
                  <a:cubicBezTo>
                    <a:pt x="4853" y="1430"/>
                    <a:pt x="4716" y="1343"/>
                    <a:pt x="4566" y="1243"/>
                  </a:cubicBezTo>
                  <a:cubicBezTo>
                    <a:pt x="4428" y="1155"/>
                    <a:pt x="4278" y="1105"/>
                    <a:pt x="4166" y="993"/>
                  </a:cubicBezTo>
                  <a:cubicBezTo>
                    <a:pt x="4066" y="905"/>
                    <a:pt x="3991" y="730"/>
                    <a:pt x="4053" y="605"/>
                  </a:cubicBezTo>
                  <a:cubicBezTo>
                    <a:pt x="4103" y="468"/>
                    <a:pt x="4278" y="356"/>
                    <a:pt x="4416" y="318"/>
                  </a:cubicBezTo>
                  <a:cubicBezTo>
                    <a:pt x="4601" y="272"/>
                    <a:pt x="4529" y="0"/>
                    <a:pt x="43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5" name="Google Shape;6495;p17"/>
            <p:cNvSpPr/>
            <p:nvPr/>
          </p:nvSpPr>
          <p:spPr>
            <a:xfrm>
              <a:off x="6410550" y="2352550"/>
              <a:ext cx="15975" cy="28225"/>
            </a:xfrm>
            <a:custGeom>
              <a:avLst/>
              <a:gdLst/>
              <a:ahLst/>
              <a:cxnLst/>
              <a:rect l="l" t="t" r="r" b="b"/>
              <a:pathLst>
                <a:path w="639" h="1129" extrusionOk="0">
                  <a:moveTo>
                    <a:pt x="529" y="0"/>
                  </a:moveTo>
                  <a:cubicBezTo>
                    <a:pt x="506" y="0"/>
                    <a:pt x="483" y="9"/>
                    <a:pt x="463" y="28"/>
                  </a:cubicBezTo>
                  <a:cubicBezTo>
                    <a:pt x="438" y="53"/>
                    <a:pt x="426" y="78"/>
                    <a:pt x="413" y="91"/>
                  </a:cubicBezTo>
                  <a:cubicBezTo>
                    <a:pt x="413" y="103"/>
                    <a:pt x="376" y="128"/>
                    <a:pt x="363" y="153"/>
                  </a:cubicBezTo>
                  <a:cubicBezTo>
                    <a:pt x="351" y="166"/>
                    <a:pt x="351" y="178"/>
                    <a:pt x="338" y="178"/>
                  </a:cubicBezTo>
                  <a:cubicBezTo>
                    <a:pt x="326" y="191"/>
                    <a:pt x="313" y="216"/>
                    <a:pt x="301" y="228"/>
                  </a:cubicBezTo>
                  <a:cubicBezTo>
                    <a:pt x="288" y="241"/>
                    <a:pt x="276" y="253"/>
                    <a:pt x="251" y="278"/>
                  </a:cubicBezTo>
                  <a:cubicBezTo>
                    <a:pt x="251" y="278"/>
                    <a:pt x="238" y="278"/>
                    <a:pt x="238" y="291"/>
                  </a:cubicBezTo>
                  <a:cubicBezTo>
                    <a:pt x="238" y="291"/>
                    <a:pt x="226" y="303"/>
                    <a:pt x="213" y="303"/>
                  </a:cubicBezTo>
                  <a:cubicBezTo>
                    <a:pt x="188" y="328"/>
                    <a:pt x="151" y="341"/>
                    <a:pt x="113" y="366"/>
                  </a:cubicBezTo>
                  <a:cubicBezTo>
                    <a:pt x="63" y="403"/>
                    <a:pt x="13" y="453"/>
                    <a:pt x="13" y="528"/>
                  </a:cubicBezTo>
                  <a:cubicBezTo>
                    <a:pt x="1" y="578"/>
                    <a:pt x="13" y="628"/>
                    <a:pt x="13" y="678"/>
                  </a:cubicBezTo>
                  <a:lnTo>
                    <a:pt x="63" y="991"/>
                  </a:lnTo>
                  <a:cubicBezTo>
                    <a:pt x="76" y="1066"/>
                    <a:pt x="138" y="1128"/>
                    <a:pt x="213" y="1128"/>
                  </a:cubicBezTo>
                  <a:cubicBezTo>
                    <a:pt x="288" y="1116"/>
                    <a:pt x="363" y="1053"/>
                    <a:pt x="351" y="978"/>
                  </a:cubicBezTo>
                  <a:lnTo>
                    <a:pt x="301" y="691"/>
                  </a:lnTo>
                  <a:cubicBezTo>
                    <a:pt x="301" y="666"/>
                    <a:pt x="301" y="641"/>
                    <a:pt x="301" y="616"/>
                  </a:cubicBezTo>
                  <a:cubicBezTo>
                    <a:pt x="288" y="603"/>
                    <a:pt x="288" y="603"/>
                    <a:pt x="288" y="591"/>
                  </a:cubicBezTo>
                  <a:cubicBezTo>
                    <a:pt x="301" y="591"/>
                    <a:pt x="313" y="578"/>
                    <a:pt x="326" y="578"/>
                  </a:cubicBezTo>
                  <a:cubicBezTo>
                    <a:pt x="413" y="516"/>
                    <a:pt x="488" y="453"/>
                    <a:pt x="538" y="366"/>
                  </a:cubicBezTo>
                  <a:cubicBezTo>
                    <a:pt x="588" y="291"/>
                    <a:pt x="638" y="191"/>
                    <a:pt x="626" y="91"/>
                  </a:cubicBezTo>
                  <a:cubicBezTo>
                    <a:pt x="626" y="40"/>
                    <a:pt x="579" y="0"/>
                    <a:pt x="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6" name="Google Shape;6496;p17"/>
            <p:cNvSpPr/>
            <p:nvPr/>
          </p:nvSpPr>
          <p:spPr>
            <a:xfrm>
              <a:off x="6403375" y="2282550"/>
              <a:ext cx="23775" cy="67450"/>
            </a:xfrm>
            <a:custGeom>
              <a:avLst/>
              <a:gdLst/>
              <a:ahLst/>
              <a:cxnLst/>
              <a:rect l="l" t="t" r="r" b="b"/>
              <a:pathLst>
                <a:path w="951" h="2698" extrusionOk="0">
                  <a:moveTo>
                    <a:pt x="278" y="0"/>
                  </a:moveTo>
                  <a:cubicBezTo>
                    <a:pt x="243" y="0"/>
                    <a:pt x="207" y="13"/>
                    <a:pt x="175" y="42"/>
                  </a:cubicBezTo>
                  <a:cubicBezTo>
                    <a:pt x="63" y="154"/>
                    <a:pt x="38" y="317"/>
                    <a:pt x="100" y="454"/>
                  </a:cubicBezTo>
                  <a:cubicBezTo>
                    <a:pt x="38" y="517"/>
                    <a:pt x="13" y="604"/>
                    <a:pt x="0" y="704"/>
                  </a:cubicBezTo>
                  <a:cubicBezTo>
                    <a:pt x="0" y="779"/>
                    <a:pt x="25" y="854"/>
                    <a:pt x="50" y="929"/>
                  </a:cubicBezTo>
                  <a:cubicBezTo>
                    <a:pt x="75" y="1016"/>
                    <a:pt x="88" y="1116"/>
                    <a:pt x="138" y="1204"/>
                  </a:cubicBezTo>
                  <a:cubicBezTo>
                    <a:pt x="225" y="1366"/>
                    <a:pt x="350" y="1504"/>
                    <a:pt x="338" y="1704"/>
                  </a:cubicBezTo>
                  <a:cubicBezTo>
                    <a:pt x="325" y="1854"/>
                    <a:pt x="250" y="1979"/>
                    <a:pt x="113" y="2054"/>
                  </a:cubicBezTo>
                  <a:cubicBezTo>
                    <a:pt x="25" y="2104"/>
                    <a:pt x="0" y="2254"/>
                    <a:pt x="88" y="2316"/>
                  </a:cubicBezTo>
                  <a:cubicBezTo>
                    <a:pt x="300" y="2466"/>
                    <a:pt x="538" y="2591"/>
                    <a:pt x="775" y="2691"/>
                  </a:cubicBezTo>
                  <a:cubicBezTo>
                    <a:pt x="787" y="2695"/>
                    <a:pt x="798" y="2697"/>
                    <a:pt x="810" y="2697"/>
                  </a:cubicBezTo>
                  <a:cubicBezTo>
                    <a:pt x="893" y="2697"/>
                    <a:pt x="951" y="2585"/>
                    <a:pt x="863" y="2541"/>
                  </a:cubicBezTo>
                  <a:cubicBezTo>
                    <a:pt x="700" y="2453"/>
                    <a:pt x="563" y="2341"/>
                    <a:pt x="450" y="2229"/>
                  </a:cubicBezTo>
                  <a:cubicBezTo>
                    <a:pt x="638" y="2054"/>
                    <a:pt x="738" y="1791"/>
                    <a:pt x="625" y="1529"/>
                  </a:cubicBezTo>
                  <a:cubicBezTo>
                    <a:pt x="563" y="1366"/>
                    <a:pt x="425" y="1204"/>
                    <a:pt x="300" y="1066"/>
                  </a:cubicBezTo>
                  <a:cubicBezTo>
                    <a:pt x="238" y="979"/>
                    <a:pt x="138" y="916"/>
                    <a:pt x="188" y="779"/>
                  </a:cubicBezTo>
                  <a:cubicBezTo>
                    <a:pt x="200" y="729"/>
                    <a:pt x="250" y="641"/>
                    <a:pt x="313" y="629"/>
                  </a:cubicBezTo>
                  <a:cubicBezTo>
                    <a:pt x="413" y="616"/>
                    <a:pt x="525" y="492"/>
                    <a:pt x="438" y="392"/>
                  </a:cubicBezTo>
                  <a:cubicBezTo>
                    <a:pt x="400" y="342"/>
                    <a:pt x="388" y="279"/>
                    <a:pt x="413" y="217"/>
                  </a:cubicBezTo>
                  <a:cubicBezTo>
                    <a:pt x="468" y="105"/>
                    <a:pt x="379" y="0"/>
                    <a:pt x="2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7" name="Google Shape;6497;p17"/>
            <p:cNvSpPr/>
            <p:nvPr/>
          </p:nvSpPr>
          <p:spPr>
            <a:xfrm>
              <a:off x="6419300" y="2287175"/>
              <a:ext cx="39075" cy="68850"/>
            </a:xfrm>
            <a:custGeom>
              <a:avLst/>
              <a:gdLst/>
              <a:ahLst/>
              <a:cxnLst/>
              <a:rect l="l" t="t" r="r" b="b"/>
              <a:pathLst>
                <a:path w="1563" h="2754" extrusionOk="0">
                  <a:moveTo>
                    <a:pt x="1257" y="0"/>
                  </a:moveTo>
                  <a:cubicBezTo>
                    <a:pt x="1175" y="0"/>
                    <a:pt x="1097" y="85"/>
                    <a:pt x="1125" y="169"/>
                  </a:cubicBezTo>
                  <a:cubicBezTo>
                    <a:pt x="1150" y="244"/>
                    <a:pt x="1088" y="332"/>
                    <a:pt x="1038" y="381"/>
                  </a:cubicBezTo>
                  <a:cubicBezTo>
                    <a:pt x="938" y="469"/>
                    <a:pt x="838" y="544"/>
                    <a:pt x="775" y="669"/>
                  </a:cubicBezTo>
                  <a:cubicBezTo>
                    <a:pt x="675" y="881"/>
                    <a:pt x="738" y="1094"/>
                    <a:pt x="700" y="1319"/>
                  </a:cubicBezTo>
                  <a:cubicBezTo>
                    <a:pt x="675" y="1431"/>
                    <a:pt x="613" y="1531"/>
                    <a:pt x="525" y="1606"/>
                  </a:cubicBezTo>
                  <a:cubicBezTo>
                    <a:pt x="450" y="1694"/>
                    <a:pt x="351" y="1731"/>
                    <a:pt x="263" y="1806"/>
                  </a:cubicBezTo>
                  <a:cubicBezTo>
                    <a:pt x="163" y="1894"/>
                    <a:pt x="101" y="1994"/>
                    <a:pt x="88" y="2131"/>
                  </a:cubicBezTo>
                  <a:cubicBezTo>
                    <a:pt x="88" y="2194"/>
                    <a:pt x="101" y="2243"/>
                    <a:pt x="113" y="2306"/>
                  </a:cubicBezTo>
                  <a:cubicBezTo>
                    <a:pt x="126" y="2331"/>
                    <a:pt x="126" y="2343"/>
                    <a:pt x="126" y="2368"/>
                  </a:cubicBezTo>
                  <a:cubicBezTo>
                    <a:pt x="126" y="2399"/>
                    <a:pt x="109" y="2422"/>
                    <a:pt x="124" y="2422"/>
                  </a:cubicBezTo>
                  <a:cubicBezTo>
                    <a:pt x="127" y="2422"/>
                    <a:pt x="131" y="2421"/>
                    <a:pt x="138" y="2418"/>
                  </a:cubicBezTo>
                  <a:lnTo>
                    <a:pt x="138" y="2418"/>
                  </a:lnTo>
                  <a:cubicBezTo>
                    <a:pt x="51" y="2456"/>
                    <a:pt x="1" y="2531"/>
                    <a:pt x="26" y="2631"/>
                  </a:cubicBezTo>
                  <a:cubicBezTo>
                    <a:pt x="46" y="2692"/>
                    <a:pt x="116" y="2753"/>
                    <a:pt x="189" y="2753"/>
                  </a:cubicBezTo>
                  <a:cubicBezTo>
                    <a:pt x="206" y="2753"/>
                    <a:pt x="222" y="2750"/>
                    <a:pt x="238" y="2743"/>
                  </a:cubicBezTo>
                  <a:cubicBezTo>
                    <a:pt x="388" y="2681"/>
                    <a:pt x="463" y="2556"/>
                    <a:pt x="463" y="2393"/>
                  </a:cubicBezTo>
                  <a:cubicBezTo>
                    <a:pt x="463" y="2293"/>
                    <a:pt x="388" y="2156"/>
                    <a:pt x="475" y="2069"/>
                  </a:cubicBezTo>
                  <a:cubicBezTo>
                    <a:pt x="525" y="2031"/>
                    <a:pt x="588" y="1994"/>
                    <a:pt x="625" y="1944"/>
                  </a:cubicBezTo>
                  <a:cubicBezTo>
                    <a:pt x="675" y="1894"/>
                    <a:pt x="713" y="1831"/>
                    <a:pt x="750" y="1769"/>
                  </a:cubicBezTo>
                  <a:cubicBezTo>
                    <a:pt x="813" y="1656"/>
                    <a:pt x="850" y="1519"/>
                    <a:pt x="888" y="1394"/>
                  </a:cubicBezTo>
                  <a:cubicBezTo>
                    <a:pt x="913" y="1269"/>
                    <a:pt x="913" y="1144"/>
                    <a:pt x="938" y="1006"/>
                  </a:cubicBezTo>
                  <a:cubicBezTo>
                    <a:pt x="938" y="956"/>
                    <a:pt x="950" y="881"/>
                    <a:pt x="988" y="831"/>
                  </a:cubicBezTo>
                  <a:cubicBezTo>
                    <a:pt x="1025" y="769"/>
                    <a:pt x="1088" y="731"/>
                    <a:pt x="1138" y="694"/>
                  </a:cubicBezTo>
                  <a:cubicBezTo>
                    <a:pt x="1338" y="531"/>
                    <a:pt x="1563" y="269"/>
                    <a:pt x="1338" y="32"/>
                  </a:cubicBezTo>
                  <a:cubicBezTo>
                    <a:pt x="1313" y="10"/>
                    <a:pt x="1285" y="0"/>
                    <a:pt x="12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8" name="Google Shape;6498;p17"/>
            <p:cNvSpPr/>
            <p:nvPr/>
          </p:nvSpPr>
          <p:spPr>
            <a:xfrm>
              <a:off x="6388375" y="2249775"/>
              <a:ext cx="48125" cy="42425"/>
            </a:xfrm>
            <a:custGeom>
              <a:avLst/>
              <a:gdLst/>
              <a:ahLst/>
              <a:cxnLst/>
              <a:rect l="l" t="t" r="r" b="b"/>
              <a:pathLst>
                <a:path w="1925" h="1697" extrusionOk="0">
                  <a:moveTo>
                    <a:pt x="176" y="1"/>
                  </a:moveTo>
                  <a:cubicBezTo>
                    <a:pt x="120" y="1"/>
                    <a:pt x="65" y="36"/>
                    <a:pt x="38" y="90"/>
                  </a:cubicBezTo>
                  <a:cubicBezTo>
                    <a:pt x="0" y="178"/>
                    <a:pt x="13" y="265"/>
                    <a:pt x="63" y="353"/>
                  </a:cubicBezTo>
                  <a:cubicBezTo>
                    <a:pt x="150" y="490"/>
                    <a:pt x="313" y="553"/>
                    <a:pt x="475" y="590"/>
                  </a:cubicBezTo>
                  <a:cubicBezTo>
                    <a:pt x="563" y="603"/>
                    <a:pt x="650" y="628"/>
                    <a:pt x="725" y="665"/>
                  </a:cubicBezTo>
                  <a:cubicBezTo>
                    <a:pt x="838" y="715"/>
                    <a:pt x="838" y="803"/>
                    <a:pt x="850" y="915"/>
                  </a:cubicBezTo>
                  <a:cubicBezTo>
                    <a:pt x="850" y="1165"/>
                    <a:pt x="1088" y="1178"/>
                    <a:pt x="1275" y="1240"/>
                  </a:cubicBezTo>
                  <a:cubicBezTo>
                    <a:pt x="1338" y="1265"/>
                    <a:pt x="1388" y="1303"/>
                    <a:pt x="1450" y="1303"/>
                  </a:cubicBezTo>
                  <a:cubicBezTo>
                    <a:pt x="1475" y="1309"/>
                    <a:pt x="1500" y="1309"/>
                    <a:pt x="1525" y="1309"/>
                  </a:cubicBezTo>
                  <a:cubicBezTo>
                    <a:pt x="1550" y="1309"/>
                    <a:pt x="1575" y="1309"/>
                    <a:pt x="1600" y="1315"/>
                  </a:cubicBezTo>
                  <a:cubicBezTo>
                    <a:pt x="1700" y="1353"/>
                    <a:pt x="1687" y="1503"/>
                    <a:pt x="1687" y="1590"/>
                  </a:cubicBezTo>
                  <a:cubicBezTo>
                    <a:pt x="1682" y="1662"/>
                    <a:pt x="1733" y="1696"/>
                    <a:pt x="1788" y="1696"/>
                  </a:cubicBezTo>
                  <a:cubicBezTo>
                    <a:pt x="1848" y="1696"/>
                    <a:pt x="1912" y="1656"/>
                    <a:pt x="1912" y="1578"/>
                  </a:cubicBezTo>
                  <a:cubicBezTo>
                    <a:pt x="1925" y="1403"/>
                    <a:pt x="1912" y="1215"/>
                    <a:pt x="1775" y="1103"/>
                  </a:cubicBezTo>
                  <a:cubicBezTo>
                    <a:pt x="1712" y="1053"/>
                    <a:pt x="1625" y="1015"/>
                    <a:pt x="1538" y="990"/>
                  </a:cubicBezTo>
                  <a:cubicBezTo>
                    <a:pt x="1438" y="953"/>
                    <a:pt x="1325" y="965"/>
                    <a:pt x="1213" y="953"/>
                  </a:cubicBezTo>
                  <a:cubicBezTo>
                    <a:pt x="1175" y="953"/>
                    <a:pt x="1113" y="953"/>
                    <a:pt x="1088" y="915"/>
                  </a:cubicBezTo>
                  <a:cubicBezTo>
                    <a:pt x="1050" y="890"/>
                    <a:pt x="1050" y="828"/>
                    <a:pt x="1038" y="790"/>
                  </a:cubicBezTo>
                  <a:cubicBezTo>
                    <a:pt x="1013" y="715"/>
                    <a:pt x="975" y="640"/>
                    <a:pt x="925" y="590"/>
                  </a:cubicBezTo>
                  <a:cubicBezTo>
                    <a:pt x="800" y="465"/>
                    <a:pt x="625" y="428"/>
                    <a:pt x="488" y="340"/>
                  </a:cubicBezTo>
                  <a:cubicBezTo>
                    <a:pt x="438" y="303"/>
                    <a:pt x="375" y="265"/>
                    <a:pt x="350" y="203"/>
                  </a:cubicBezTo>
                  <a:cubicBezTo>
                    <a:pt x="313" y="140"/>
                    <a:pt x="313" y="53"/>
                    <a:pt x="238" y="15"/>
                  </a:cubicBezTo>
                  <a:cubicBezTo>
                    <a:pt x="218" y="5"/>
                    <a:pt x="19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9" name="Google Shape;6499;p17"/>
            <p:cNvSpPr/>
            <p:nvPr/>
          </p:nvSpPr>
          <p:spPr>
            <a:xfrm>
              <a:off x="6393100" y="2146600"/>
              <a:ext cx="39350" cy="103250"/>
            </a:xfrm>
            <a:custGeom>
              <a:avLst/>
              <a:gdLst/>
              <a:ahLst/>
              <a:cxnLst/>
              <a:rect l="l" t="t" r="r" b="b"/>
              <a:pathLst>
                <a:path w="1574" h="4130" extrusionOk="0">
                  <a:moveTo>
                    <a:pt x="127" y="0"/>
                  </a:moveTo>
                  <a:cubicBezTo>
                    <a:pt x="63" y="0"/>
                    <a:pt x="1" y="54"/>
                    <a:pt x="24" y="131"/>
                  </a:cubicBezTo>
                  <a:cubicBezTo>
                    <a:pt x="99" y="393"/>
                    <a:pt x="224" y="718"/>
                    <a:pt x="449" y="881"/>
                  </a:cubicBezTo>
                  <a:cubicBezTo>
                    <a:pt x="561" y="956"/>
                    <a:pt x="686" y="981"/>
                    <a:pt x="811" y="981"/>
                  </a:cubicBezTo>
                  <a:cubicBezTo>
                    <a:pt x="849" y="968"/>
                    <a:pt x="874" y="968"/>
                    <a:pt x="899" y="968"/>
                  </a:cubicBezTo>
                  <a:cubicBezTo>
                    <a:pt x="874" y="1006"/>
                    <a:pt x="874" y="1056"/>
                    <a:pt x="874" y="1093"/>
                  </a:cubicBezTo>
                  <a:cubicBezTo>
                    <a:pt x="886" y="1206"/>
                    <a:pt x="949" y="1281"/>
                    <a:pt x="1024" y="1356"/>
                  </a:cubicBezTo>
                  <a:cubicBezTo>
                    <a:pt x="1136" y="1468"/>
                    <a:pt x="1149" y="1531"/>
                    <a:pt x="1124" y="1693"/>
                  </a:cubicBezTo>
                  <a:cubicBezTo>
                    <a:pt x="1111" y="1843"/>
                    <a:pt x="1149" y="1968"/>
                    <a:pt x="1211" y="2106"/>
                  </a:cubicBezTo>
                  <a:cubicBezTo>
                    <a:pt x="1224" y="2168"/>
                    <a:pt x="1274" y="2243"/>
                    <a:pt x="1274" y="2318"/>
                  </a:cubicBezTo>
                  <a:cubicBezTo>
                    <a:pt x="1274" y="2378"/>
                    <a:pt x="1250" y="2461"/>
                    <a:pt x="1196" y="2461"/>
                  </a:cubicBezTo>
                  <a:cubicBezTo>
                    <a:pt x="1182" y="2461"/>
                    <a:pt x="1166" y="2456"/>
                    <a:pt x="1149" y="2443"/>
                  </a:cubicBezTo>
                  <a:cubicBezTo>
                    <a:pt x="1135" y="2436"/>
                    <a:pt x="1121" y="2433"/>
                    <a:pt x="1106" y="2433"/>
                  </a:cubicBezTo>
                  <a:cubicBezTo>
                    <a:pt x="1067" y="2433"/>
                    <a:pt x="1026" y="2456"/>
                    <a:pt x="999" y="2493"/>
                  </a:cubicBezTo>
                  <a:cubicBezTo>
                    <a:pt x="861" y="2693"/>
                    <a:pt x="1011" y="2905"/>
                    <a:pt x="999" y="3118"/>
                  </a:cubicBezTo>
                  <a:cubicBezTo>
                    <a:pt x="986" y="3393"/>
                    <a:pt x="924" y="3668"/>
                    <a:pt x="761" y="3893"/>
                  </a:cubicBezTo>
                  <a:cubicBezTo>
                    <a:pt x="687" y="4004"/>
                    <a:pt x="806" y="4130"/>
                    <a:pt x="919" y="4130"/>
                  </a:cubicBezTo>
                  <a:cubicBezTo>
                    <a:pt x="957" y="4130"/>
                    <a:pt x="995" y="4115"/>
                    <a:pt x="1024" y="4080"/>
                  </a:cubicBezTo>
                  <a:cubicBezTo>
                    <a:pt x="1186" y="3868"/>
                    <a:pt x="1299" y="3630"/>
                    <a:pt x="1311" y="3368"/>
                  </a:cubicBezTo>
                  <a:cubicBezTo>
                    <a:pt x="1311" y="3243"/>
                    <a:pt x="1274" y="3118"/>
                    <a:pt x="1236" y="3005"/>
                  </a:cubicBezTo>
                  <a:cubicBezTo>
                    <a:pt x="1211" y="2930"/>
                    <a:pt x="1136" y="2780"/>
                    <a:pt x="1149" y="2680"/>
                  </a:cubicBezTo>
                  <a:lnTo>
                    <a:pt x="1149" y="2680"/>
                  </a:lnTo>
                  <a:cubicBezTo>
                    <a:pt x="1170" y="2686"/>
                    <a:pt x="1193" y="2689"/>
                    <a:pt x="1214" y="2689"/>
                  </a:cubicBezTo>
                  <a:cubicBezTo>
                    <a:pt x="1380" y="2689"/>
                    <a:pt x="1539" y="2531"/>
                    <a:pt x="1561" y="2343"/>
                  </a:cubicBezTo>
                  <a:cubicBezTo>
                    <a:pt x="1573" y="2168"/>
                    <a:pt x="1486" y="2018"/>
                    <a:pt x="1449" y="1843"/>
                  </a:cubicBezTo>
                  <a:cubicBezTo>
                    <a:pt x="1424" y="1668"/>
                    <a:pt x="1511" y="1518"/>
                    <a:pt x="1424" y="1343"/>
                  </a:cubicBezTo>
                  <a:cubicBezTo>
                    <a:pt x="1386" y="1281"/>
                    <a:pt x="1324" y="1231"/>
                    <a:pt x="1274" y="1181"/>
                  </a:cubicBezTo>
                  <a:cubicBezTo>
                    <a:pt x="1249" y="1168"/>
                    <a:pt x="1211" y="1131"/>
                    <a:pt x="1199" y="1106"/>
                  </a:cubicBezTo>
                  <a:cubicBezTo>
                    <a:pt x="1174" y="1068"/>
                    <a:pt x="1174" y="1081"/>
                    <a:pt x="1186" y="1031"/>
                  </a:cubicBezTo>
                  <a:cubicBezTo>
                    <a:pt x="1224" y="893"/>
                    <a:pt x="1261" y="768"/>
                    <a:pt x="1111" y="681"/>
                  </a:cubicBezTo>
                  <a:cubicBezTo>
                    <a:pt x="1050" y="636"/>
                    <a:pt x="979" y="629"/>
                    <a:pt x="906" y="629"/>
                  </a:cubicBezTo>
                  <a:cubicBezTo>
                    <a:pt x="869" y="629"/>
                    <a:pt x="832" y="631"/>
                    <a:pt x="795" y="631"/>
                  </a:cubicBezTo>
                  <a:cubicBezTo>
                    <a:pt x="740" y="631"/>
                    <a:pt x="686" y="627"/>
                    <a:pt x="636" y="606"/>
                  </a:cubicBezTo>
                  <a:cubicBezTo>
                    <a:pt x="386" y="518"/>
                    <a:pt x="311" y="306"/>
                    <a:pt x="224" y="69"/>
                  </a:cubicBezTo>
                  <a:cubicBezTo>
                    <a:pt x="205" y="21"/>
                    <a:pt x="166"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0" name="Google Shape;6500;p17"/>
            <p:cNvSpPr/>
            <p:nvPr/>
          </p:nvSpPr>
          <p:spPr>
            <a:xfrm>
              <a:off x="6380350" y="2126700"/>
              <a:ext cx="68325" cy="49075"/>
            </a:xfrm>
            <a:custGeom>
              <a:avLst/>
              <a:gdLst/>
              <a:ahLst/>
              <a:cxnLst/>
              <a:rect l="l" t="t" r="r" b="b"/>
              <a:pathLst>
                <a:path w="2733" h="1963" extrusionOk="0">
                  <a:moveTo>
                    <a:pt x="651" y="0"/>
                  </a:moveTo>
                  <a:cubicBezTo>
                    <a:pt x="452" y="0"/>
                    <a:pt x="257" y="111"/>
                    <a:pt x="96" y="215"/>
                  </a:cubicBezTo>
                  <a:cubicBezTo>
                    <a:pt x="1" y="279"/>
                    <a:pt x="59" y="415"/>
                    <a:pt x="156" y="415"/>
                  </a:cubicBezTo>
                  <a:cubicBezTo>
                    <a:pt x="173" y="415"/>
                    <a:pt x="191" y="411"/>
                    <a:pt x="209" y="402"/>
                  </a:cubicBezTo>
                  <a:cubicBezTo>
                    <a:pt x="321" y="340"/>
                    <a:pt x="434" y="252"/>
                    <a:pt x="571" y="252"/>
                  </a:cubicBezTo>
                  <a:cubicBezTo>
                    <a:pt x="709" y="265"/>
                    <a:pt x="759" y="327"/>
                    <a:pt x="809" y="440"/>
                  </a:cubicBezTo>
                  <a:cubicBezTo>
                    <a:pt x="859" y="552"/>
                    <a:pt x="946" y="652"/>
                    <a:pt x="1059" y="690"/>
                  </a:cubicBezTo>
                  <a:cubicBezTo>
                    <a:pt x="1196" y="740"/>
                    <a:pt x="1321" y="752"/>
                    <a:pt x="1446" y="815"/>
                  </a:cubicBezTo>
                  <a:cubicBezTo>
                    <a:pt x="1934" y="1040"/>
                    <a:pt x="2258" y="1439"/>
                    <a:pt x="2496" y="1902"/>
                  </a:cubicBezTo>
                  <a:cubicBezTo>
                    <a:pt x="2517" y="1945"/>
                    <a:pt x="2553" y="1962"/>
                    <a:pt x="2590" y="1962"/>
                  </a:cubicBezTo>
                  <a:cubicBezTo>
                    <a:pt x="2660" y="1962"/>
                    <a:pt x="2733" y="1897"/>
                    <a:pt x="2708" y="1814"/>
                  </a:cubicBezTo>
                  <a:cubicBezTo>
                    <a:pt x="2633" y="1527"/>
                    <a:pt x="2471" y="1289"/>
                    <a:pt x="2271" y="1077"/>
                  </a:cubicBezTo>
                  <a:cubicBezTo>
                    <a:pt x="2046" y="852"/>
                    <a:pt x="1771" y="727"/>
                    <a:pt x="1484" y="590"/>
                  </a:cubicBezTo>
                  <a:cubicBezTo>
                    <a:pt x="1359" y="527"/>
                    <a:pt x="1221" y="427"/>
                    <a:pt x="1134" y="315"/>
                  </a:cubicBezTo>
                  <a:cubicBezTo>
                    <a:pt x="1034" y="215"/>
                    <a:pt x="996" y="102"/>
                    <a:pt x="846" y="40"/>
                  </a:cubicBezTo>
                  <a:cubicBezTo>
                    <a:pt x="782" y="12"/>
                    <a:pt x="716" y="0"/>
                    <a:pt x="6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1" name="Google Shape;6501;p17"/>
            <p:cNvSpPr/>
            <p:nvPr/>
          </p:nvSpPr>
          <p:spPr>
            <a:xfrm>
              <a:off x="6432100" y="2202575"/>
              <a:ext cx="20650" cy="68200"/>
            </a:xfrm>
            <a:custGeom>
              <a:avLst/>
              <a:gdLst/>
              <a:ahLst/>
              <a:cxnLst/>
              <a:rect l="l" t="t" r="r" b="b"/>
              <a:pathLst>
                <a:path w="826" h="2728" extrusionOk="0">
                  <a:moveTo>
                    <a:pt x="695" y="1"/>
                  </a:moveTo>
                  <a:cubicBezTo>
                    <a:pt x="631" y="1"/>
                    <a:pt x="563" y="45"/>
                    <a:pt x="563" y="129"/>
                  </a:cubicBezTo>
                  <a:cubicBezTo>
                    <a:pt x="563" y="241"/>
                    <a:pt x="501" y="354"/>
                    <a:pt x="451" y="454"/>
                  </a:cubicBezTo>
                  <a:cubicBezTo>
                    <a:pt x="401" y="554"/>
                    <a:pt x="301" y="616"/>
                    <a:pt x="238" y="704"/>
                  </a:cubicBezTo>
                  <a:cubicBezTo>
                    <a:pt x="151" y="816"/>
                    <a:pt x="138" y="929"/>
                    <a:pt x="176" y="1054"/>
                  </a:cubicBezTo>
                  <a:cubicBezTo>
                    <a:pt x="226" y="1166"/>
                    <a:pt x="288" y="1254"/>
                    <a:pt x="276" y="1391"/>
                  </a:cubicBezTo>
                  <a:cubicBezTo>
                    <a:pt x="263" y="1629"/>
                    <a:pt x="88" y="1841"/>
                    <a:pt x="51" y="2078"/>
                  </a:cubicBezTo>
                  <a:cubicBezTo>
                    <a:pt x="1" y="2316"/>
                    <a:pt x="63" y="2591"/>
                    <a:pt x="288" y="2716"/>
                  </a:cubicBezTo>
                  <a:cubicBezTo>
                    <a:pt x="307" y="2724"/>
                    <a:pt x="324" y="2728"/>
                    <a:pt x="341" y="2728"/>
                  </a:cubicBezTo>
                  <a:cubicBezTo>
                    <a:pt x="451" y="2728"/>
                    <a:pt x="520" y="2570"/>
                    <a:pt x="401" y="2516"/>
                  </a:cubicBezTo>
                  <a:cubicBezTo>
                    <a:pt x="176" y="2391"/>
                    <a:pt x="276" y="2091"/>
                    <a:pt x="351" y="1903"/>
                  </a:cubicBezTo>
                  <a:cubicBezTo>
                    <a:pt x="438" y="1704"/>
                    <a:pt x="551" y="1491"/>
                    <a:pt x="538" y="1266"/>
                  </a:cubicBezTo>
                  <a:cubicBezTo>
                    <a:pt x="526" y="1204"/>
                    <a:pt x="513" y="1154"/>
                    <a:pt x="501" y="1104"/>
                  </a:cubicBezTo>
                  <a:cubicBezTo>
                    <a:pt x="488" y="1054"/>
                    <a:pt x="451" y="1004"/>
                    <a:pt x="451" y="954"/>
                  </a:cubicBezTo>
                  <a:cubicBezTo>
                    <a:pt x="438" y="879"/>
                    <a:pt x="576" y="829"/>
                    <a:pt x="626" y="766"/>
                  </a:cubicBezTo>
                  <a:cubicBezTo>
                    <a:pt x="688" y="691"/>
                    <a:pt x="763" y="579"/>
                    <a:pt x="801" y="479"/>
                  </a:cubicBezTo>
                  <a:cubicBezTo>
                    <a:pt x="826" y="354"/>
                    <a:pt x="826" y="241"/>
                    <a:pt x="813" y="116"/>
                  </a:cubicBezTo>
                  <a:cubicBezTo>
                    <a:pt x="813" y="38"/>
                    <a:pt x="755" y="1"/>
                    <a:pt x="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2" name="Google Shape;6502;p17"/>
            <p:cNvSpPr/>
            <p:nvPr/>
          </p:nvSpPr>
          <p:spPr>
            <a:xfrm>
              <a:off x="6341025" y="2112850"/>
              <a:ext cx="37700" cy="59100"/>
            </a:xfrm>
            <a:custGeom>
              <a:avLst/>
              <a:gdLst/>
              <a:ahLst/>
              <a:cxnLst/>
              <a:rect l="l" t="t" r="r" b="b"/>
              <a:pathLst>
                <a:path w="1508" h="2364" extrusionOk="0">
                  <a:moveTo>
                    <a:pt x="136" y="0"/>
                  </a:moveTo>
                  <a:cubicBezTo>
                    <a:pt x="54" y="0"/>
                    <a:pt x="1" y="117"/>
                    <a:pt x="45" y="194"/>
                  </a:cubicBezTo>
                  <a:cubicBezTo>
                    <a:pt x="120" y="319"/>
                    <a:pt x="207" y="419"/>
                    <a:pt x="320" y="519"/>
                  </a:cubicBezTo>
                  <a:cubicBezTo>
                    <a:pt x="432" y="594"/>
                    <a:pt x="557" y="631"/>
                    <a:pt x="645" y="756"/>
                  </a:cubicBezTo>
                  <a:cubicBezTo>
                    <a:pt x="720" y="856"/>
                    <a:pt x="757" y="956"/>
                    <a:pt x="757" y="1081"/>
                  </a:cubicBezTo>
                  <a:cubicBezTo>
                    <a:pt x="745" y="1194"/>
                    <a:pt x="770" y="1294"/>
                    <a:pt x="832" y="1381"/>
                  </a:cubicBezTo>
                  <a:cubicBezTo>
                    <a:pt x="895" y="1456"/>
                    <a:pt x="957" y="1531"/>
                    <a:pt x="1032" y="1594"/>
                  </a:cubicBezTo>
                  <a:cubicBezTo>
                    <a:pt x="1070" y="1644"/>
                    <a:pt x="1132" y="1694"/>
                    <a:pt x="1132" y="1768"/>
                  </a:cubicBezTo>
                  <a:cubicBezTo>
                    <a:pt x="1120" y="1843"/>
                    <a:pt x="1045" y="1918"/>
                    <a:pt x="1007" y="1968"/>
                  </a:cubicBezTo>
                  <a:cubicBezTo>
                    <a:pt x="945" y="2043"/>
                    <a:pt x="870" y="2118"/>
                    <a:pt x="832" y="2218"/>
                  </a:cubicBezTo>
                  <a:cubicBezTo>
                    <a:pt x="799" y="2294"/>
                    <a:pt x="861" y="2364"/>
                    <a:pt x="924" y="2364"/>
                  </a:cubicBezTo>
                  <a:cubicBezTo>
                    <a:pt x="955" y="2364"/>
                    <a:pt x="987" y="2347"/>
                    <a:pt x="1007" y="2306"/>
                  </a:cubicBezTo>
                  <a:cubicBezTo>
                    <a:pt x="1070" y="2206"/>
                    <a:pt x="1195" y="2168"/>
                    <a:pt x="1282" y="2106"/>
                  </a:cubicBezTo>
                  <a:cubicBezTo>
                    <a:pt x="1382" y="2043"/>
                    <a:pt x="1457" y="1956"/>
                    <a:pt x="1470" y="1831"/>
                  </a:cubicBezTo>
                  <a:cubicBezTo>
                    <a:pt x="1507" y="1556"/>
                    <a:pt x="1257" y="1456"/>
                    <a:pt x="1095" y="1294"/>
                  </a:cubicBezTo>
                  <a:cubicBezTo>
                    <a:pt x="982" y="1194"/>
                    <a:pt x="1020" y="1119"/>
                    <a:pt x="1007" y="981"/>
                  </a:cubicBezTo>
                  <a:cubicBezTo>
                    <a:pt x="995" y="856"/>
                    <a:pt x="945" y="719"/>
                    <a:pt x="857" y="619"/>
                  </a:cubicBezTo>
                  <a:cubicBezTo>
                    <a:pt x="782" y="506"/>
                    <a:pt x="682" y="394"/>
                    <a:pt x="595" y="294"/>
                  </a:cubicBezTo>
                  <a:cubicBezTo>
                    <a:pt x="482" y="156"/>
                    <a:pt x="332" y="69"/>
                    <a:pt x="170" y="6"/>
                  </a:cubicBezTo>
                  <a:cubicBezTo>
                    <a:pt x="158" y="2"/>
                    <a:pt x="147"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3" name="Google Shape;6503;p17"/>
            <p:cNvSpPr/>
            <p:nvPr/>
          </p:nvSpPr>
          <p:spPr>
            <a:xfrm>
              <a:off x="6305900" y="2092950"/>
              <a:ext cx="27825" cy="49175"/>
            </a:xfrm>
            <a:custGeom>
              <a:avLst/>
              <a:gdLst/>
              <a:ahLst/>
              <a:cxnLst/>
              <a:rect l="l" t="t" r="r" b="b"/>
              <a:pathLst>
                <a:path w="1113" h="1967" extrusionOk="0">
                  <a:moveTo>
                    <a:pt x="763" y="847"/>
                  </a:moveTo>
                  <a:lnTo>
                    <a:pt x="763" y="847"/>
                  </a:lnTo>
                  <a:cubicBezTo>
                    <a:pt x="760" y="850"/>
                    <a:pt x="759" y="852"/>
                    <a:pt x="763" y="852"/>
                  </a:cubicBezTo>
                  <a:cubicBezTo>
                    <a:pt x="763" y="850"/>
                    <a:pt x="763" y="848"/>
                    <a:pt x="763" y="847"/>
                  </a:cubicBezTo>
                  <a:close/>
                  <a:moveTo>
                    <a:pt x="497" y="1"/>
                  </a:moveTo>
                  <a:cubicBezTo>
                    <a:pt x="481" y="1"/>
                    <a:pt x="466" y="1"/>
                    <a:pt x="450" y="3"/>
                  </a:cubicBezTo>
                  <a:cubicBezTo>
                    <a:pt x="325" y="15"/>
                    <a:pt x="200" y="53"/>
                    <a:pt x="75" y="90"/>
                  </a:cubicBezTo>
                  <a:cubicBezTo>
                    <a:pt x="0" y="103"/>
                    <a:pt x="25" y="203"/>
                    <a:pt x="100" y="203"/>
                  </a:cubicBezTo>
                  <a:cubicBezTo>
                    <a:pt x="175" y="215"/>
                    <a:pt x="225" y="215"/>
                    <a:pt x="288" y="253"/>
                  </a:cubicBezTo>
                  <a:cubicBezTo>
                    <a:pt x="338" y="290"/>
                    <a:pt x="388" y="328"/>
                    <a:pt x="438" y="353"/>
                  </a:cubicBezTo>
                  <a:cubicBezTo>
                    <a:pt x="488" y="378"/>
                    <a:pt x="538" y="415"/>
                    <a:pt x="575" y="440"/>
                  </a:cubicBezTo>
                  <a:cubicBezTo>
                    <a:pt x="588" y="453"/>
                    <a:pt x="600" y="465"/>
                    <a:pt x="613" y="478"/>
                  </a:cubicBezTo>
                  <a:cubicBezTo>
                    <a:pt x="600" y="490"/>
                    <a:pt x="588" y="515"/>
                    <a:pt x="575" y="528"/>
                  </a:cubicBezTo>
                  <a:cubicBezTo>
                    <a:pt x="550" y="578"/>
                    <a:pt x="538" y="628"/>
                    <a:pt x="513" y="677"/>
                  </a:cubicBezTo>
                  <a:cubicBezTo>
                    <a:pt x="500" y="715"/>
                    <a:pt x="488" y="777"/>
                    <a:pt x="488" y="827"/>
                  </a:cubicBezTo>
                  <a:cubicBezTo>
                    <a:pt x="488" y="890"/>
                    <a:pt x="500" y="952"/>
                    <a:pt x="513" y="1002"/>
                  </a:cubicBezTo>
                  <a:cubicBezTo>
                    <a:pt x="525" y="1115"/>
                    <a:pt x="388" y="1127"/>
                    <a:pt x="313" y="1165"/>
                  </a:cubicBezTo>
                  <a:cubicBezTo>
                    <a:pt x="200" y="1227"/>
                    <a:pt x="113" y="1327"/>
                    <a:pt x="88" y="1465"/>
                  </a:cubicBezTo>
                  <a:cubicBezTo>
                    <a:pt x="40" y="1749"/>
                    <a:pt x="286" y="1967"/>
                    <a:pt x="556" y="1967"/>
                  </a:cubicBezTo>
                  <a:cubicBezTo>
                    <a:pt x="571" y="1967"/>
                    <a:pt x="586" y="1966"/>
                    <a:pt x="600" y="1965"/>
                  </a:cubicBezTo>
                  <a:cubicBezTo>
                    <a:pt x="763" y="1952"/>
                    <a:pt x="750" y="1715"/>
                    <a:pt x="588" y="1715"/>
                  </a:cubicBezTo>
                  <a:cubicBezTo>
                    <a:pt x="488" y="1715"/>
                    <a:pt x="400" y="1652"/>
                    <a:pt x="413" y="1540"/>
                  </a:cubicBezTo>
                  <a:cubicBezTo>
                    <a:pt x="413" y="1440"/>
                    <a:pt x="525" y="1390"/>
                    <a:pt x="600" y="1352"/>
                  </a:cubicBezTo>
                  <a:cubicBezTo>
                    <a:pt x="713" y="1265"/>
                    <a:pt x="788" y="1177"/>
                    <a:pt x="788" y="1027"/>
                  </a:cubicBezTo>
                  <a:cubicBezTo>
                    <a:pt x="775" y="977"/>
                    <a:pt x="763" y="915"/>
                    <a:pt x="750" y="865"/>
                  </a:cubicBezTo>
                  <a:cubicBezTo>
                    <a:pt x="750" y="865"/>
                    <a:pt x="750" y="865"/>
                    <a:pt x="750" y="852"/>
                  </a:cubicBezTo>
                  <a:cubicBezTo>
                    <a:pt x="756" y="846"/>
                    <a:pt x="759" y="843"/>
                    <a:pt x="761" y="843"/>
                  </a:cubicBezTo>
                  <a:cubicBezTo>
                    <a:pt x="762" y="843"/>
                    <a:pt x="762" y="844"/>
                    <a:pt x="763" y="847"/>
                  </a:cubicBezTo>
                  <a:lnTo>
                    <a:pt x="763" y="847"/>
                  </a:lnTo>
                  <a:cubicBezTo>
                    <a:pt x="769" y="840"/>
                    <a:pt x="788" y="827"/>
                    <a:pt x="788" y="827"/>
                  </a:cubicBezTo>
                  <a:cubicBezTo>
                    <a:pt x="888" y="765"/>
                    <a:pt x="963" y="690"/>
                    <a:pt x="1013" y="590"/>
                  </a:cubicBezTo>
                  <a:cubicBezTo>
                    <a:pt x="1113" y="415"/>
                    <a:pt x="1025" y="228"/>
                    <a:pt x="875" y="115"/>
                  </a:cubicBezTo>
                  <a:cubicBezTo>
                    <a:pt x="763" y="48"/>
                    <a:pt x="631" y="1"/>
                    <a:pt x="4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4" name="Google Shape;6504;p17"/>
            <p:cNvSpPr/>
            <p:nvPr/>
          </p:nvSpPr>
          <p:spPr>
            <a:xfrm>
              <a:off x="6343375" y="2059550"/>
              <a:ext cx="37525" cy="33325"/>
            </a:xfrm>
            <a:custGeom>
              <a:avLst/>
              <a:gdLst/>
              <a:ahLst/>
              <a:cxnLst/>
              <a:rect l="l" t="t" r="r" b="b"/>
              <a:pathLst>
                <a:path w="1501" h="1333" extrusionOk="0">
                  <a:moveTo>
                    <a:pt x="1176" y="1"/>
                  </a:moveTo>
                  <a:cubicBezTo>
                    <a:pt x="1108" y="1"/>
                    <a:pt x="1041" y="14"/>
                    <a:pt x="988" y="39"/>
                  </a:cubicBezTo>
                  <a:cubicBezTo>
                    <a:pt x="876" y="89"/>
                    <a:pt x="801" y="164"/>
                    <a:pt x="726" y="251"/>
                  </a:cubicBezTo>
                  <a:cubicBezTo>
                    <a:pt x="663" y="326"/>
                    <a:pt x="576" y="364"/>
                    <a:pt x="488" y="414"/>
                  </a:cubicBezTo>
                  <a:cubicBezTo>
                    <a:pt x="313" y="514"/>
                    <a:pt x="138" y="639"/>
                    <a:pt x="63" y="826"/>
                  </a:cubicBezTo>
                  <a:cubicBezTo>
                    <a:pt x="1" y="976"/>
                    <a:pt x="26" y="1176"/>
                    <a:pt x="138" y="1301"/>
                  </a:cubicBezTo>
                  <a:cubicBezTo>
                    <a:pt x="154" y="1323"/>
                    <a:pt x="175" y="1333"/>
                    <a:pt x="196" y="1333"/>
                  </a:cubicBezTo>
                  <a:cubicBezTo>
                    <a:pt x="258" y="1333"/>
                    <a:pt x="326" y="1251"/>
                    <a:pt x="288" y="1176"/>
                  </a:cubicBezTo>
                  <a:cubicBezTo>
                    <a:pt x="226" y="1089"/>
                    <a:pt x="288" y="1014"/>
                    <a:pt x="351" y="939"/>
                  </a:cubicBezTo>
                  <a:cubicBezTo>
                    <a:pt x="438" y="851"/>
                    <a:pt x="576" y="789"/>
                    <a:pt x="688" y="714"/>
                  </a:cubicBezTo>
                  <a:cubicBezTo>
                    <a:pt x="826" y="626"/>
                    <a:pt x="913" y="514"/>
                    <a:pt x="1026" y="401"/>
                  </a:cubicBezTo>
                  <a:cubicBezTo>
                    <a:pt x="1063" y="364"/>
                    <a:pt x="1088" y="339"/>
                    <a:pt x="1126" y="339"/>
                  </a:cubicBezTo>
                  <a:lnTo>
                    <a:pt x="1151" y="339"/>
                  </a:lnTo>
                  <a:cubicBezTo>
                    <a:pt x="1163" y="351"/>
                    <a:pt x="1176" y="376"/>
                    <a:pt x="1201" y="389"/>
                  </a:cubicBezTo>
                  <a:cubicBezTo>
                    <a:pt x="1229" y="417"/>
                    <a:pt x="1269" y="433"/>
                    <a:pt x="1311" y="433"/>
                  </a:cubicBezTo>
                  <a:cubicBezTo>
                    <a:pt x="1345" y="433"/>
                    <a:pt x="1380" y="423"/>
                    <a:pt x="1413" y="401"/>
                  </a:cubicBezTo>
                  <a:cubicBezTo>
                    <a:pt x="1476" y="364"/>
                    <a:pt x="1501" y="289"/>
                    <a:pt x="1488" y="201"/>
                  </a:cubicBezTo>
                  <a:cubicBezTo>
                    <a:pt x="1454" y="59"/>
                    <a:pt x="1314" y="1"/>
                    <a:pt x="1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5" name="Google Shape;6505;p17"/>
            <p:cNvSpPr/>
            <p:nvPr/>
          </p:nvSpPr>
          <p:spPr>
            <a:xfrm>
              <a:off x="6365325" y="2078925"/>
              <a:ext cx="17125" cy="30025"/>
            </a:xfrm>
            <a:custGeom>
              <a:avLst/>
              <a:gdLst/>
              <a:ahLst/>
              <a:cxnLst/>
              <a:rect l="l" t="t" r="r" b="b"/>
              <a:pathLst>
                <a:path w="685" h="1201" extrusionOk="0">
                  <a:moveTo>
                    <a:pt x="173" y="1"/>
                  </a:moveTo>
                  <a:cubicBezTo>
                    <a:pt x="56" y="1"/>
                    <a:pt x="1" y="167"/>
                    <a:pt x="85" y="251"/>
                  </a:cubicBezTo>
                  <a:cubicBezTo>
                    <a:pt x="85" y="264"/>
                    <a:pt x="85" y="276"/>
                    <a:pt x="85" y="301"/>
                  </a:cubicBezTo>
                  <a:cubicBezTo>
                    <a:pt x="85" y="301"/>
                    <a:pt x="85" y="314"/>
                    <a:pt x="85" y="314"/>
                  </a:cubicBezTo>
                  <a:cubicBezTo>
                    <a:pt x="85" y="339"/>
                    <a:pt x="73" y="364"/>
                    <a:pt x="73" y="389"/>
                  </a:cubicBezTo>
                  <a:cubicBezTo>
                    <a:pt x="73" y="414"/>
                    <a:pt x="73" y="439"/>
                    <a:pt x="73" y="464"/>
                  </a:cubicBezTo>
                  <a:cubicBezTo>
                    <a:pt x="98" y="614"/>
                    <a:pt x="198" y="689"/>
                    <a:pt x="323" y="764"/>
                  </a:cubicBezTo>
                  <a:cubicBezTo>
                    <a:pt x="323" y="776"/>
                    <a:pt x="335" y="776"/>
                    <a:pt x="348" y="776"/>
                  </a:cubicBezTo>
                  <a:cubicBezTo>
                    <a:pt x="348" y="789"/>
                    <a:pt x="348" y="789"/>
                    <a:pt x="360" y="789"/>
                  </a:cubicBezTo>
                  <a:cubicBezTo>
                    <a:pt x="360" y="801"/>
                    <a:pt x="373" y="801"/>
                    <a:pt x="373" y="801"/>
                  </a:cubicBezTo>
                  <a:cubicBezTo>
                    <a:pt x="373" y="801"/>
                    <a:pt x="373" y="801"/>
                    <a:pt x="385" y="814"/>
                  </a:cubicBezTo>
                  <a:cubicBezTo>
                    <a:pt x="373" y="814"/>
                    <a:pt x="373" y="826"/>
                    <a:pt x="373" y="826"/>
                  </a:cubicBezTo>
                  <a:cubicBezTo>
                    <a:pt x="373" y="839"/>
                    <a:pt x="373" y="839"/>
                    <a:pt x="373" y="851"/>
                  </a:cubicBezTo>
                  <a:cubicBezTo>
                    <a:pt x="368" y="856"/>
                    <a:pt x="363" y="860"/>
                    <a:pt x="360" y="864"/>
                  </a:cubicBezTo>
                  <a:lnTo>
                    <a:pt x="360" y="864"/>
                  </a:lnTo>
                  <a:cubicBezTo>
                    <a:pt x="348" y="876"/>
                    <a:pt x="348" y="901"/>
                    <a:pt x="335" y="914"/>
                  </a:cubicBezTo>
                  <a:cubicBezTo>
                    <a:pt x="310" y="976"/>
                    <a:pt x="298" y="1026"/>
                    <a:pt x="298" y="1089"/>
                  </a:cubicBezTo>
                  <a:cubicBezTo>
                    <a:pt x="298" y="1151"/>
                    <a:pt x="360" y="1201"/>
                    <a:pt x="435" y="1201"/>
                  </a:cubicBezTo>
                  <a:cubicBezTo>
                    <a:pt x="510" y="1201"/>
                    <a:pt x="548" y="1139"/>
                    <a:pt x="548" y="1076"/>
                  </a:cubicBezTo>
                  <a:cubicBezTo>
                    <a:pt x="548" y="1084"/>
                    <a:pt x="549" y="1087"/>
                    <a:pt x="550" y="1087"/>
                  </a:cubicBezTo>
                  <a:cubicBezTo>
                    <a:pt x="554" y="1087"/>
                    <a:pt x="560" y="1072"/>
                    <a:pt x="560" y="1064"/>
                  </a:cubicBezTo>
                  <a:cubicBezTo>
                    <a:pt x="560" y="1064"/>
                    <a:pt x="560" y="1064"/>
                    <a:pt x="560" y="1051"/>
                  </a:cubicBezTo>
                  <a:cubicBezTo>
                    <a:pt x="573" y="1039"/>
                    <a:pt x="585" y="1014"/>
                    <a:pt x="598" y="989"/>
                  </a:cubicBezTo>
                  <a:cubicBezTo>
                    <a:pt x="623" y="951"/>
                    <a:pt x="648" y="901"/>
                    <a:pt x="673" y="851"/>
                  </a:cubicBezTo>
                  <a:cubicBezTo>
                    <a:pt x="685" y="789"/>
                    <a:pt x="685" y="726"/>
                    <a:pt x="660" y="664"/>
                  </a:cubicBezTo>
                  <a:cubicBezTo>
                    <a:pt x="635" y="589"/>
                    <a:pt x="585" y="539"/>
                    <a:pt x="510" y="489"/>
                  </a:cubicBezTo>
                  <a:cubicBezTo>
                    <a:pt x="498" y="476"/>
                    <a:pt x="473" y="464"/>
                    <a:pt x="460" y="451"/>
                  </a:cubicBezTo>
                  <a:lnTo>
                    <a:pt x="448" y="451"/>
                  </a:lnTo>
                  <a:cubicBezTo>
                    <a:pt x="448" y="445"/>
                    <a:pt x="448" y="445"/>
                    <a:pt x="448" y="445"/>
                  </a:cubicBezTo>
                  <a:cubicBezTo>
                    <a:pt x="448" y="445"/>
                    <a:pt x="448" y="445"/>
                    <a:pt x="448" y="439"/>
                  </a:cubicBezTo>
                  <a:cubicBezTo>
                    <a:pt x="448" y="439"/>
                    <a:pt x="435" y="426"/>
                    <a:pt x="423" y="426"/>
                  </a:cubicBezTo>
                  <a:lnTo>
                    <a:pt x="423" y="414"/>
                  </a:lnTo>
                  <a:cubicBezTo>
                    <a:pt x="423" y="414"/>
                    <a:pt x="423" y="414"/>
                    <a:pt x="423" y="401"/>
                  </a:cubicBezTo>
                  <a:cubicBezTo>
                    <a:pt x="423" y="401"/>
                    <a:pt x="423" y="389"/>
                    <a:pt x="423" y="389"/>
                  </a:cubicBezTo>
                  <a:cubicBezTo>
                    <a:pt x="435" y="301"/>
                    <a:pt x="448" y="226"/>
                    <a:pt x="398" y="139"/>
                  </a:cubicBezTo>
                  <a:cubicBezTo>
                    <a:pt x="360" y="51"/>
                    <a:pt x="273" y="1"/>
                    <a:pt x="185" y="1"/>
                  </a:cubicBezTo>
                  <a:cubicBezTo>
                    <a:pt x="181" y="1"/>
                    <a:pt x="177" y="1"/>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6" name="Google Shape;6506;p17"/>
            <p:cNvSpPr/>
            <p:nvPr/>
          </p:nvSpPr>
          <p:spPr>
            <a:xfrm>
              <a:off x="6399000" y="2088900"/>
              <a:ext cx="14700" cy="35925"/>
            </a:xfrm>
            <a:custGeom>
              <a:avLst/>
              <a:gdLst/>
              <a:ahLst/>
              <a:cxnLst/>
              <a:rect l="l" t="t" r="r" b="b"/>
              <a:pathLst>
                <a:path w="588" h="1437" extrusionOk="0">
                  <a:moveTo>
                    <a:pt x="289" y="0"/>
                  </a:moveTo>
                  <a:cubicBezTo>
                    <a:pt x="280" y="0"/>
                    <a:pt x="272" y="1"/>
                    <a:pt x="263" y="2"/>
                  </a:cubicBezTo>
                  <a:cubicBezTo>
                    <a:pt x="200" y="15"/>
                    <a:pt x="138" y="52"/>
                    <a:pt x="150" y="127"/>
                  </a:cubicBezTo>
                  <a:cubicBezTo>
                    <a:pt x="150" y="190"/>
                    <a:pt x="188" y="252"/>
                    <a:pt x="213" y="302"/>
                  </a:cubicBezTo>
                  <a:cubicBezTo>
                    <a:pt x="213" y="315"/>
                    <a:pt x="225" y="327"/>
                    <a:pt x="225" y="327"/>
                  </a:cubicBezTo>
                  <a:cubicBezTo>
                    <a:pt x="225" y="327"/>
                    <a:pt x="225" y="340"/>
                    <a:pt x="238" y="340"/>
                  </a:cubicBezTo>
                  <a:cubicBezTo>
                    <a:pt x="238" y="352"/>
                    <a:pt x="238" y="365"/>
                    <a:pt x="238" y="377"/>
                  </a:cubicBezTo>
                  <a:cubicBezTo>
                    <a:pt x="250" y="377"/>
                    <a:pt x="238" y="377"/>
                    <a:pt x="250" y="390"/>
                  </a:cubicBezTo>
                  <a:cubicBezTo>
                    <a:pt x="250" y="402"/>
                    <a:pt x="250" y="415"/>
                    <a:pt x="250" y="427"/>
                  </a:cubicBezTo>
                  <a:cubicBezTo>
                    <a:pt x="250" y="427"/>
                    <a:pt x="250" y="440"/>
                    <a:pt x="250" y="440"/>
                  </a:cubicBezTo>
                  <a:cubicBezTo>
                    <a:pt x="238" y="465"/>
                    <a:pt x="238" y="477"/>
                    <a:pt x="238" y="502"/>
                  </a:cubicBezTo>
                  <a:cubicBezTo>
                    <a:pt x="225" y="502"/>
                    <a:pt x="225" y="502"/>
                    <a:pt x="225" y="515"/>
                  </a:cubicBezTo>
                  <a:cubicBezTo>
                    <a:pt x="225" y="527"/>
                    <a:pt x="213" y="527"/>
                    <a:pt x="213" y="540"/>
                  </a:cubicBezTo>
                  <a:cubicBezTo>
                    <a:pt x="213" y="540"/>
                    <a:pt x="200" y="552"/>
                    <a:pt x="200" y="552"/>
                  </a:cubicBezTo>
                  <a:cubicBezTo>
                    <a:pt x="188" y="565"/>
                    <a:pt x="188" y="577"/>
                    <a:pt x="175" y="590"/>
                  </a:cubicBezTo>
                  <a:cubicBezTo>
                    <a:pt x="88" y="702"/>
                    <a:pt x="0" y="814"/>
                    <a:pt x="25" y="977"/>
                  </a:cubicBezTo>
                  <a:cubicBezTo>
                    <a:pt x="38" y="1002"/>
                    <a:pt x="38" y="1039"/>
                    <a:pt x="50" y="1064"/>
                  </a:cubicBezTo>
                  <a:cubicBezTo>
                    <a:pt x="63" y="1089"/>
                    <a:pt x="75" y="1114"/>
                    <a:pt x="88" y="1139"/>
                  </a:cubicBezTo>
                  <a:cubicBezTo>
                    <a:pt x="88" y="1139"/>
                    <a:pt x="92" y="1153"/>
                    <a:pt x="93" y="1158"/>
                  </a:cubicBezTo>
                  <a:lnTo>
                    <a:pt x="93" y="1158"/>
                  </a:lnTo>
                  <a:cubicBezTo>
                    <a:pt x="92" y="1156"/>
                    <a:pt x="90" y="1154"/>
                    <a:pt x="88" y="1152"/>
                  </a:cubicBezTo>
                  <a:lnTo>
                    <a:pt x="88" y="1152"/>
                  </a:lnTo>
                  <a:cubicBezTo>
                    <a:pt x="91" y="1158"/>
                    <a:pt x="92" y="1161"/>
                    <a:pt x="93" y="1161"/>
                  </a:cubicBezTo>
                  <a:cubicBezTo>
                    <a:pt x="93" y="1161"/>
                    <a:pt x="93" y="1160"/>
                    <a:pt x="93" y="1158"/>
                  </a:cubicBezTo>
                  <a:lnTo>
                    <a:pt x="93" y="1158"/>
                  </a:lnTo>
                  <a:cubicBezTo>
                    <a:pt x="101" y="1169"/>
                    <a:pt x="102" y="1179"/>
                    <a:pt x="113" y="1189"/>
                  </a:cubicBezTo>
                  <a:cubicBezTo>
                    <a:pt x="113" y="1202"/>
                    <a:pt x="113" y="1214"/>
                    <a:pt x="113" y="1214"/>
                  </a:cubicBezTo>
                  <a:cubicBezTo>
                    <a:pt x="31" y="1296"/>
                    <a:pt x="108" y="1437"/>
                    <a:pt x="208" y="1437"/>
                  </a:cubicBezTo>
                  <a:cubicBezTo>
                    <a:pt x="230" y="1437"/>
                    <a:pt x="253" y="1430"/>
                    <a:pt x="275" y="1414"/>
                  </a:cubicBezTo>
                  <a:cubicBezTo>
                    <a:pt x="338" y="1364"/>
                    <a:pt x="375" y="1289"/>
                    <a:pt x="388" y="1214"/>
                  </a:cubicBezTo>
                  <a:cubicBezTo>
                    <a:pt x="413" y="1127"/>
                    <a:pt x="388" y="1052"/>
                    <a:pt x="375" y="964"/>
                  </a:cubicBezTo>
                  <a:cubicBezTo>
                    <a:pt x="375" y="964"/>
                    <a:pt x="375" y="939"/>
                    <a:pt x="375" y="939"/>
                  </a:cubicBezTo>
                  <a:cubicBezTo>
                    <a:pt x="370" y="934"/>
                    <a:pt x="367" y="929"/>
                    <a:pt x="365" y="925"/>
                  </a:cubicBezTo>
                  <a:lnTo>
                    <a:pt x="365" y="925"/>
                  </a:lnTo>
                  <a:cubicBezTo>
                    <a:pt x="365" y="925"/>
                    <a:pt x="366" y="925"/>
                    <a:pt x="366" y="925"/>
                  </a:cubicBezTo>
                  <a:cubicBezTo>
                    <a:pt x="369" y="925"/>
                    <a:pt x="375" y="911"/>
                    <a:pt x="375" y="902"/>
                  </a:cubicBezTo>
                  <a:cubicBezTo>
                    <a:pt x="375" y="889"/>
                    <a:pt x="375" y="889"/>
                    <a:pt x="388" y="877"/>
                  </a:cubicBezTo>
                  <a:cubicBezTo>
                    <a:pt x="388" y="864"/>
                    <a:pt x="400" y="852"/>
                    <a:pt x="400" y="852"/>
                  </a:cubicBezTo>
                  <a:cubicBezTo>
                    <a:pt x="400" y="839"/>
                    <a:pt x="400" y="839"/>
                    <a:pt x="400" y="839"/>
                  </a:cubicBezTo>
                  <a:lnTo>
                    <a:pt x="413" y="839"/>
                  </a:lnTo>
                  <a:cubicBezTo>
                    <a:pt x="438" y="802"/>
                    <a:pt x="463" y="765"/>
                    <a:pt x="488" y="727"/>
                  </a:cubicBezTo>
                  <a:cubicBezTo>
                    <a:pt x="563" y="615"/>
                    <a:pt x="588" y="465"/>
                    <a:pt x="563" y="315"/>
                  </a:cubicBezTo>
                  <a:cubicBezTo>
                    <a:pt x="539" y="196"/>
                    <a:pt x="437"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7" name="Google Shape;6507;p17"/>
            <p:cNvSpPr/>
            <p:nvPr/>
          </p:nvSpPr>
          <p:spPr>
            <a:xfrm>
              <a:off x="6294425" y="2138700"/>
              <a:ext cx="52725" cy="140750"/>
            </a:xfrm>
            <a:custGeom>
              <a:avLst/>
              <a:gdLst/>
              <a:ahLst/>
              <a:cxnLst/>
              <a:rect l="l" t="t" r="r" b="b"/>
              <a:pathLst>
                <a:path w="2109" h="5630" extrusionOk="0">
                  <a:moveTo>
                    <a:pt x="165" y="0"/>
                  </a:moveTo>
                  <a:cubicBezTo>
                    <a:pt x="79" y="0"/>
                    <a:pt x="0" y="105"/>
                    <a:pt x="9" y="197"/>
                  </a:cubicBezTo>
                  <a:cubicBezTo>
                    <a:pt x="47" y="372"/>
                    <a:pt x="147" y="485"/>
                    <a:pt x="272" y="597"/>
                  </a:cubicBezTo>
                  <a:cubicBezTo>
                    <a:pt x="397" y="697"/>
                    <a:pt x="547" y="797"/>
                    <a:pt x="484" y="972"/>
                  </a:cubicBezTo>
                  <a:cubicBezTo>
                    <a:pt x="447" y="1109"/>
                    <a:pt x="359" y="1222"/>
                    <a:pt x="359" y="1372"/>
                  </a:cubicBezTo>
                  <a:cubicBezTo>
                    <a:pt x="372" y="1559"/>
                    <a:pt x="497" y="1659"/>
                    <a:pt x="622" y="1797"/>
                  </a:cubicBezTo>
                  <a:cubicBezTo>
                    <a:pt x="722" y="1922"/>
                    <a:pt x="659" y="2059"/>
                    <a:pt x="597" y="2184"/>
                  </a:cubicBezTo>
                  <a:cubicBezTo>
                    <a:pt x="534" y="2309"/>
                    <a:pt x="484" y="2434"/>
                    <a:pt x="447" y="2571"/>
                  </a:cubicBezTo>
                  <a:cubicBezTo>
                    <a:pt x="397" y="2734"/>
                    <a:pt x="422" y="2909"/>
                    <a:pt x="484" y="3071"/>
                  </a:cubicBezTo>
                  <a:cubicBezTo>
                    <a:pt x="534" y="3221"/>
                    <a:pt x="584" y="3384"/>
                    <a:pt x="709" y="3459"/>
                  </a:cubicBezTo>
                  <a:cubicBezTo>
                    <a:pt x="784" y="3634"/>
                    <a:pt x="722" y="3821"/>
                    <a:pt x="784" y="3996"/>
                  </a:cubicBezTo>
                  <a:cubicBezTo>
                    <a:pt x="834" y="4171"/>
                    <a:pt x="959" y="4309"/>
                    <a:pt x="1097" y="4421"/>
                  </a:cubicBezTo>
                  <a:cubicBezTo>
                    <a:pt x="1234" y="4546"/>
                    <a:pt x="1422" y="4658"/>
                    <a:pt x="1509" y="4833"/>
                  </a:cubicBezTo>
                  <a:cubicBezTo>
                    <a:pt x="1597" y="4996"/>
                    <a:pt x="1584" y="5183"/>
                    <a:pt x="1509" y="5346"/>
                  </a:cubicBezTo>
                  <a:cubicBezTo>
                    <a:pt x="1424" y="5499"/>
                    <a:pt x="1554" y="5629"/>
                    <a:pt x="1684" y="5629"/>
                  </a:cubicBezTo>
                  <a:cubicBezTo>
                    <a:pt x="1745" y="5629"/>
                    <a:pt x="1807" y="5601"/>
                    <a:pt x="1846" y="5533"/>
                  </a:cubicBezTo>
                  <a:cubicBezTo>
                    <a:pt x="2109" y="5121"/>
                    <a:pt x="1921" y="4696"/>
                    <a:pt x="1584" y="4409"/>
                  </a:cubicBezTo>
                  <a:cubicBezTo>
                    <a:pt x="1422" y="4284"/>
                    <a:pt x="1197" y="4146"/>
                    <a:pt x="1109" y="3959"/>
                  </a:cubicBezTo>
                  <a:cubicBezTo>
                    <a:pt x="1059" y="3846"/>
                    <a:pt x="1084" y="3734"/>
                    <a:pt x="1084" y="3609"/>
                  </a:cubicBezTo>
                  <a:cubicBezTo>
                    <a:pt x="1084" y="3521"/>
                    <a:pt x="1072" y="3434"/>
                    <a:pt x="1059" y="3334"/>
                  </a:cubicBezTo>
                  <a:cubicBezTo>
                    <a:pt x="1147" y="3009"/>
                    <a:pt x="622" y="2784"/>
                    <a:pt x="784" y="2434"/>
                  </a:cubicBezTo>
                  <a:cubicBezTo>
                    <a:pt x="897" y="2197"/>
                    <a:pt x="1072" y="1947"/>
                    <a:pt x="909" y="1672"/>
                  </a:cubicBezTo>
                  <a:cubicBezTo>
                    <a:pt x="872" y="1597"/>
                    <a:pt x="759" y="1522"/>
                    <a:pt x="759" y="1434"/>
                  </a:cubicBezTo>
                  <a:cubicBezTo>
                    <a:pt x="747" y="1384"/>
                    <a:pt x="784" y="1309"/>
                    <a:pt x="809" y="1259"/>
                  </a:cubicBezTo>
                  <a:cubicBezTo>
                    <a:pt x="847" y="1109"/>
                    <a:pt x="909" y="972"/>
                    <a:pt x="884" y="822"/>
                  </a:cubicBezTo>
                  <a:cubicBezTo>
                    <a:pt x="834" y="472"/>
                    <a:pt x="459" y="297"/>
                    <a:pt x="259" y="47"/>
                  </a:cubicBezTo>
                  <a:cubicBezTo>
                    <a:pt x="229" y="14"/>
                    <a:pt x="197" y="0"/>
                    <a:pt x="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8" name="Google Shape;6508;p17"/>
            <p:cNvSpPr/>
            <p:nvPr/>
          </p:nvSpPr>
          <p:spPr>
            <a:xfrm>
              <a:off x="6320900" y="2145450"/>
              <a:ext cx="14700" cy="29575"/>
            </a:xfrm>
            <a:custGeom>
              <a:avLst/>
              <a:gdLst/>
              <a:ahLst/>
              <a:cxnLst/>
              <a:rect l="l" t="t" r="r" b="b"/>
              <a:pathLst>
                <a:path w="588" h="1183" extrusionOk="0">
                  <a:moveTo>
                    <a:pt x="159" y="0"/>
                  </a:moveTo>
                  <a:cubicBezTo>
                    <a:pt x="148" y="0"/>
                    <a:pt x="137" y="1"/>
                    <a:pt x="125" y="2"/>
                  </a:cubicBezTo>
                  <a:cubicBezTo>
                    <a:pt x="63" y="2"/>
                    <a:pt x="0" y="52"/>
                    <a:pt x="0" y="115"/>
                  </a:cubicBezTo>
                  <a:cubicBezTo>
                    <a:pt x="0" y="177"/>
                    <a:pt x="38" y="240"/>
                    <a:pt x="100" y="252"/>
                  </a:cubicBezTo>
                  <a:lnTo>
                    <a:pt x="125" y="252"/>
                  </a:lnTo>
                  <a:cubicBezTo>
                    <a:pt x="125" y="265"/>
                    <a:pt x="125" y="265"/>
                    <a:pt x="125" y="265"/>
                  </a:cubicBezTo>
                  <a:lnTo>
                    <a:pt x="138" y="265"/>
                  </a:lnTo>
                  <a:cubicBezTo>
                    <a:pt x="138" y="271"/>
                    <a:pt x="138" y="271"/>
                    <a:pt x="138" y="271"/>
                  </a:cubicBezTo>
                  <a:cubicBezTo>
                    <a:pt x="138" y="271"/>
                    <a:pt x="138" y="271"/>
                    <a:pt x="138" y="277"/>
                  </a:cubicBezTo>
                  <a:cubicBezTo>
                    <a:pt x="138" y="277"/>
                    <a:pt x="150" y="277"/>
                    <a:pt x="150" y="290"/>
                  </a:cubicBezTo>
                  <a:cubicBezTo>
                    <a:pt x="150" y="290"/>
                    <a:pt x="163" y="302"/>
                    <a:pt x="163" y="302"/>
                  </a:cubicBezTo>
                  <a:cubicBezTo>
                    <a:pt x="175" y="340"/>
                    <a:pt x="188" y="377"/>
                    <a:pt x="188" y="415"/>
                  </a:cubicBezTo>
                  <a:cubicBezTo>
                    <a:pt x="188" y="415"/>
                    <a:pt x="188" y="427"/>
                    <a:pt x="200" y="427"/>
                  </a:cubicBezTo>
                  <a:cubicBezTo>
                    <a:pt x="200" y="452"/>
                    <a:pt x="200" y="477"/>
                    <a:pt x="200" y="502"/>
                  </a:cubicBezTo>
                  <a:cubicBezTo>
                    <a:pt x="200" y="539"/>
                    <a:pt x="200" y="589"/>
                    <a:pt x="200" y="627"/>
                  </a:cubicBezTo>
                  <a:cubicBezTo>
                    <a:pt x="200" y="627"/>
                    <a:pt x="200" y="639"/>
                    <a:pt x="200" y="639"/>
                  </a:cubicBezTo>
                  <a:cubicBezTo>
                    <a:pt x="200" y="639"/>
                    <a:pt x="200" y="652"/>
                    <a:pt x="200" y="652"/>
                  </a:cubicBezTo>
                  <a:cubicBezTo>
                    <a:pt x="188" y="689"/>
                    <a:pt x="188" y="727"/>
                    <a:pt x="188" y="764"/>
                  </a:cubicBezTo>
                  <a:cubicBezTo>
                    <a:pt x="188" y="852"/>
                    <a:pt x="200" y="939"/>
                    <a:pt x="200" y="1039"/>
                  </a:cubicBezTo>
                  <a:cubicBezTo>
                    <a:pt x="200" y="1129"/>
                    <a:pt x="280" y="1182"/>
                    <a:pt x="357" y="1182"/>
                  </a:cubicBezTo>
                  <a:cubicBezTo>
                    <a:pt x="410" y="1182"/>
                    <a:pt x="462" y="1157"/>
                    <a:pt x="488" y="1102"/>
                  </a:cubicBezTo>
                  <a:cubicBezTo>
                    <a:pt x="550" y="989"/>
                    <a:pt x="587" y="864"/>
                    <a:pt x="587" y="739"/>
                  </a:cubicBezTo>
                  <a:cubicBezTo>
                    <a:pt x="587" y="702"/>
                    <a:pt x="587" y="689"/>
                    <a:pt x="587" y="652"/>
                  </a:cubicBezTo>
                  <a:lnTo>
                    <a:pt x="575" y="652"/>
                  </a:lnTo>
                  <a:cubicBezTo>
                    <a:pt x="575" y="652"/>
                    <a:pt x="575" y="627"/>
                    <a:pt x="575" y="614"/>
                  </a:cubicBezTo>
                  <a:cubicBezTo>
                    <a:pt x="575" y="602"/>
                    <a:pt x="575" y="589"/>
                    <a:pt x="575" y="577"/>
                  </a:cubicBezTo>
                  <a:cubicBezTo>
                    <a:pt x="562" y="514"/>
                    <a:pt x="550" y="452"/>
                    <a:pt x="538" y="390"/>
                  </a:cubicBezTo>
                  <a:cubicBezTo>
                    <a:pt x="490" y="212"/>
                    <a:pt x="364"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9" name="Google Shape;6509;p17"/>
            <p:cNvSpPr/>
            <p:nvPr/>
          </p:nvSpPr>
          <p:spPr>
            <a:xfrm>
              <a:off x="6324025" y="2152050"/>
              <a:ext cx="325" cy="25"/>
            </a:xfrm>
            <a:custGeom>
              <a:avLst/>
              <a:gdLst/>
              <a:ahLst/>
              <a:cxnLst/>
              <a:rect l="l" t="t" r="r" b="b"/>
              <a:pathLst>
                <a:path w="13" h="1" extrusionOk="0">
                  <a:moveTo>
                    <a:pt x="0" y="1"/>
                  </a:moveTo>
                  <a:cubicBezTo>
                    <a:pt x="13" y="1"/>
                    <a:pt x="13" y="1"/>
                    <a:pt x="13" y="1"/>
                  </a:cubicBezTo>
                  <a:cubicBezTo>
                    <a:pt x="13" y="1"/>
                    <a:pt x="13" y="1"/>
                    <a:pt x="13" y="1"/>
                  </a:cubicBez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0" name="Google Shape;6510;p17"/>
            <p:cNvSpPr/>
            <p:nvPr/>
          </p:nvSpPr>
          <p:spPr>
            <a:xfrm>
              <a:off x="6325575" y="2179550"/>
              <a:ext cx="16275" cy="56825"/>
            </a:xfrm>
            <a:custGeom>
              <a:avLst/>
              <a:gdLst/>
              <a:ahLst/>
              <a:cxnLst/>
              <a:rect l="l" t="t" r="r" b="b"/>
              <a:pathLst>
                <a:path w="651" h="2273" extrusionOk="0">
                  <a:moveTo>
                    <a:pt x="151" y="0"/>
                  </a:moveTo>
                  <a:cubicBezTo>
                    <a:pt x="88" y="0"/>
                    <a:pt x="13" y="75"/>
                    <a:pt x="13" y="150"/>
                  </a:cubicBezTo>
                  <a:cubicBezTo>
                    <a:pt x="38" y="288"/>
                    <a:pt x="63" y="413"/>
                    <a:pt x="126" y="538"/>
                  </a:cubicBezTo>
                  <a:cubicBezTo>
                    <a:pt x="163" y="600"/>
                    <a:pt x="188" y="663"/>
                    <a:pt x="226" y="713"/>
                  </a:cubicBezTo>
                  <a:cubicBezTo>
                    <a:pt x="251" y="738"/>
                    <a:pt x="263" y="763"/>
                    <a:pt x="276" y="788"/>
                  </a:cubicBezTo>
                  <a:cubicBezTo>
                    <a:pt x="276" y="788"/>
                    <a:pt x="283" y="809"/>
                    <a:pt x="286" y="809"/>
                  </a:cubicBezTo>
                  <a:cubicBezTo>
                    <a:pt x="287" y="809"/>
                    <a:pt x="288" y="806"/>
                    <a:pt x="288" y="800"/>
                  </a:cubicBezTo>
                  <a:lnTo>
                    <a:pt x="288" y="800"/>
                  </a:lnTo>
                  <a:cubicBezTo>
                    <a:pt x="288" y="813"/>
                    <a:pt x="288" y="813"/>
                    <a:pt x="286" y="813"/>
                  </a:cubicBezTo>
                  <a:cubicBezTo>
                    <a:pt x="285" y="813"/>
                    <a:pt x="282" y="813"/>
                    <a:pt x="276" y="825"/>
                  </a:cubicBezTo>
                  <a:cubicBezTo>
                    <a:pt x="263" y="838"/>
                    <a:pt x="263" y="850"/>
                    <a:pt x="251" y="875"/>
                  </a:cubicBezTo>
                  <a:lnTo>
                    <a:pt x="251" y="875"/>
                  </a:lnTo>
                  <a:cubicBezTo>
                    <a:pt x="253" y="870"/>
                    <a:pt x="254" y="868"/>
                    <a:pt x="253" y="868"/>
                  </a:cubicBezTo>
                  <a:lnTo>
                    <a:pt x="253" y="868"/>
                  </a:lnTo>
                  <a:cubicBezTo>
                    <a:pt x="250" y="868"/>
                    <a:pt x="226" y="900"/>
                    <a:pt x="226" y="900"/>
                  </a:cubicBezTo>
                  <a:cubicBezTo>
                    <a:pt x="213" y="913"/>
                    <a:pt x="201" y="925"/>
                    <a:pt x="188" y="937"/>
                  </a:cubicBezTo>
                  <a:cubicBezTo>
                    <a:pt x="126" y="1012"/>
                    <a:pt x="63" y="1087"/>
                    <a:pt x="38" y="1187"/>
                  </a:cubicBezTo>
                  <a:cubicBezTo>
                    <a:pt x="13" y="1300"/>
                    <a:pt x="51" y="1412"/>
                    <a:pt x="126" y="1512"/>
                  </a:cubicBezTo>
                  <a:cubicBezTo>
                    <a:pt x="138" y="1525"/>
                    <a:pt x="138" y="1537"/>
                    <a:pt x="151" y="1562"/>
                  </a:cubicBezTo>
                  <a:cubicBezTo>
                    <a:pt x="126" y="1587"/>
                    <a:pt x="113" y="1625"/>
                    <a:pt x="88" y="1650"/>
                  </a:cubicBezTo>
                  <a:cubicBezTo>
                    <a:pt x="13" y="1762"/>
                    <a:pt x="1" y="1875"/>
                    <a:pt x="51" y="2000"/>
                  </a:cubicBezTo>
                  <a:cubicBezTo>
                    <a:pt x="101" y="2137"/>
                    <a:pt x="226" y="2212"/>
                    <a:pt x="363" y="2262"/>
                  </a:cubicBezTo>
                  <a:cubicBezTo>
                    <a:pt x="381" y="2269"/>
                    <a:pt x="399" y="2272"/>
                    <a:pt x="416" y="2272"/>
                  </a:cubicBezTo>
                  <a:cubicBezTo>
                    <a:pt x="545" y="2272"/>
                    <a:pt x="613" y="2076"/>
                    <a:pt x="513" y="1987"/>
                  </a:cubicBezTo>
                  <a:cubicBezTo>
                    <a:pt x="475" y="1950"/>
                    <a:pt x="413" y="1912"/>
                    <a:pt x="400" y="1875"/>
                  </a:cubicBezTo>
                  <a:cubicBezTo>
                    <a:pt x="388" y="1862"/>
                    <a:pt x="388" y="1862"/>
                    <a:pt x="388" y="1862"/>
                  </a:cubicBezTo>
                  <a:cubicBezTo>
                    <a:pt x="400" y="1825"/>
                    <a:pt x="438" y="1800"/>
                    <a:pt x="463" y="1762"/>
                  </a:cubicBezTo>
                  <a:cubicBezTo>
                    <a:pt x="500" y="1712"/>
                    <a:pt x="513" y="1662"/>
                    <a:pt x="525" y="1612"/>
                  </a:cubicBezTo>
                  <a:cubicBezTo>
                    <a:pt x="550" y="1487"/>
                    <a:pt x="488" y="1387"/>
                    <a:pt x="425" y="1300"/>
                  </a:cubicBezTo>
                  <a:cubicBezTo>
                    <a:pt x="413" y="1287"/>
                    <a:pt x="400" y="1262"/>
                    <a:pt x="400" y="1250"/>
                  </a:cubicBezTo>
                  <a:cubicBezTo>
                    <a:pt x="411" y="1239"/>
                    <a:pt x="422" y="1210"/>
                    <a:pt x="425" y="1210"/>
                  </a:cubicBezTo>
                  <a:cubicBezTo>
                    <a:pt x="425" y="1210"/>
                    <a:pt x="425" y="1211"/>
                    <a:pt x="425" y="1212"/>
                  </a:cubicBezTo>
                  <a:cubicBezTo>
                    <a:pt x="513" y="1075"/>
                    <a:pt x="650" y="950"/>
                    <a:pt x="613" y="750"/>
                  </a:cubicBezTo>
                  <a:cubicBezTo>
                    <a:pt x="588" y="638"/>
                    <a:pt x="500" y="575"/>
                    <a:pt x="438" y="475"/>
                  </a:cubicBezTo>
                  <a:cubicBezTo>
                    <a:pt x="363" y="375"/>
                    <a:pt x="313" y="263"/>
                    <a:pt x="301" y="138"/>
                  </a:cubicBezTo>
                  <a:cubicBezTo>
                    <a:pt x="288" y="63"/>
                    <a:pt x="238"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1" name="Google Shape;6511;p17"/>
            <p:cNvSpPr/>
            <p:nvPr/>
          </p:nvSpPr>
          <p:spPr>
            <a:xfrm>
              <a:off x="6344325" y="2179175"/>
              <a:ext cx="37200" cy="71075"/>
            </a:xfrm>
            <a:custGeom>
              <a:avLst/>
              <a:gdLst/>
              <a:ahLst/>
              <a:cxnLst/>
              <a:rect l="l" t="t" r="r" b="b"/>
              <a:pathLst>
                <a:path w="1488" h="2843" extrusionOk="0">
                  <a:moveTo>
                    <a:pt x="350" y="1"/>
                  </a:moveTo>
                  <a:cubicBezTo>
                    <a:pt x="286" y="1"/>
                    <a:pt x="234" y="35"/>
                    <a:pt x="188" y="90"/>
                  </a:cubicBezTo>
                  <a:cubicBezTo>
                    <a:pt x="0" y="365"/>
                    <a:pt x="238" y="603"/>
                    <a:pt x="413" y="790"/>
                  </a:cubicBezTo>
                  <a:cubicBezTo>
                    <a:pt x="488" y="865"/>
                    <a:pt x="575" y="940"/>
                    <a:pt x="588" y="1052"/>
                  </a:cubicBezTo>
                  <a:cubicBezTo>
                    <a:pt x="613" y="1177"/>
                    <a:pt x="550" y="1290"/>
                    <a:pt x="550" y="1415"/>
                  </a:cubicBezTo>
                  <a:cubicBezTo>
                    <a:pt x="550" y="1640"/>
                    <a:pt x="663" y="1852"/>
                    <a:pt x="825" y="2027"/>
                  </a:cubicBezTo>
                  <a:cubicBezTo>
                    <a:pt x="900" y="2102"/>
                    <a:pt x="1050" y="2190"/>
                    <a:pt x="1075" y="2315"/>
                  </a:cubicBezTo>
                  <a:cubicBezTo>
                    <a:pt x="1088" y="2415"/>
                    <a:pt x="1013" y="2515"/>
                    <a:pt x="975" y="2602"/>
                  </a:cubicBezTo>
                  <a:cubicBezTo>
                    <a:pt x="898" y="2731"/>
                    <a:pt x="1010" y="2842"/>
                    <a:pt x="1123" y="2842"/>
                  </a:cubicBezTo>
                  <a:cubicBezTo>
                    <a:pt x="1175" y="2842"/>
                    <a:pt x="1227" y="2819"/>
                    <a:pt x="1263" y="2765"/>
                  </a:cubicBezTo>
                  <a:cubicBezTo>
                    <a:pt x="1388" y="2565"/>
                    <a:pt x="1488" y="2327"/>
                    <a:pt x="1375" y="2102"/>
                  </a:cubicBezTo>
                  <a:cubicBezTo>
                    <a:pt x="1250" y="1865"/>
                    <a:pt x="963" y="1777"/>
                    <a:pt x="863" y="1527"/>
                  </a:cubicBezTo>
                  <a:cubicBezTo>
                    <a:pt x="813" y="1415"/>
                    <a:pt x="863" y="1302"/>
                    <a:pt x="875" y="1190"/>
                  </a:cubicBezTo>
                  <a:cubicBezTo>
                    <a:pt x="900" y="1077"/>
                    <a:pt x="888" y="952"/>
                    <a:pt x="863" y="840"/>
                  </a:cubicBezTo>
                  <a:cubicBezTo>
                    <a:pt x="825" y="728"/>
                    <a:pt x="775" y="615"/>
                    <a:pt x="713" y="515"/>
                  </a:cubicBezTo>
                  <a:cubicBezTo>
                    <a:pt x="650" y="440"/>
                    <a:pt x="513" y="315"/>
                    <a:pt x="538" y="228"/>
                  </a:cubicBezTo>
                  <a:cubicBezTo>
                    <a:pt x="563" y="140"/>
                    <a:pt x="500" y="40"/>
                    <a:pt x="425" y="15"/>
                  </a:cubicBezTo>
                  <a:cubicBezTo>
                    <a:pt x="399" y="5"/>
                    <a:pt x="374" y="1"/>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2" name="Google Shape;6512;p17"/>
            <p:cNvSpPr/>
            <p:nvPr/>
          </p:nvSpPr>
          <p:spPr>
            <a:xfrm>
              <a:off x="6372450" y="2194275"/>
              <a:ext cx="35325" cy="34225"/>
            </a:xfrm>
            <a:custGeom>
              <a:avLst/>
              <a:gdLst/>
              <a:ahLst/>
              <a:cxnLst/>
              <a:rect l="l" t="t" r="r" b="b"/>
              <a:pathLst>
                <a:path w="1413" h="1369" extrusionOk="0">
                  <a:moveTo>
                    <a:pt x="384" y="0"/>
                  </a:moveTo>
                  <a:cubicBezTo>
                    <a:pt x="306" y="0"/>
                    <a:pt x="227" y="12"/>
                    <a:pt x="150" y="24"/>
                  </a:cubicBezTo>
                  <a:cubicBezTo>
                    <a:pt x="75" y="49"/>
                    <a:pt x="0" y="99"/>
                    <a:pt x="0" y="199"/>
                  </a:cubicBezTo>
                  <a:cubicBezTo>
                    <a:pt x="0" y="280"/>
                    <a:pt x="66" y="362"/>
                    <a:pt x="156" y="362"/>
                  </a:cubicBezTo>
                  <a:cubicBezTo>
                    <a:pt x="162" y="362"/>
                    <a:pt x="169" y="362"/>
                    <a:pt x="175" y="361"/>
                  </a:cubicBezTo>
                  <a:cubicBezTo>
                    <a:pt x="225" y="348"/>
                    <a:pt x="288" y="348"/>
                    <a:pt x="325" y="348"/>
                  </a:cubicBezTo>
                  <a:cubicBezTo>
                    <a:pt x="338" y="348"/>
                    <a:pt x="350" y="348"/>
                    <a:pt x="363" y="361"/>
                  </a:cubicBezTo>
                  <a:cubicBezTo>
                    <a:pt x="371" y="361"/>
                    <a:pt x="385" y="367"/>
                    <a:pt x="389" y="367"/>
                  </a:cubicBezTo>
                  <a:cubicBezTo>
                    <a:pt x="392" y="367"/>
                    <a:pt x="392" y="365"/>
                    <a:pt x="388" y="361"/>
                  </a:cubicBezTo>
                  <a:lnTo>
                    <a:pt x="388" y="361"/>
                  </a:lnTo>
                  <a:cubicBezTo>
                    <a:pt x="400" y="373"/>
                    <a:pt x="425" y="374"/>
                    <a:pt x="437" y="398"/>
                  </a:cubicBezTo>
                  <a:cubicBezTo>
                    <a:pt x="525" y="511"/>
                    <a:pt x="587" y="648"/>
                    <a:pt x="725" y="723"/>
                  </a:cubicBezTo>
                  <a:cubicBezTo>
                    <a:pt x="837" y="773"/>
                    <a:pt x="962" y="798"/>
                    <a:pt x="1037" y="898"/>
                  </a:cubicBezTo>
                  <a:cubicBezTo>
                    <a:pt x="1112" y="998"/>
                    <a:pt x="1137" y="1123"/>
                    <a:pt x="1125" y="1248"/>
                  </a:cubicBezTo>
                  <a:cubicBezTo>
                    <a:pt x="1125" y="1328"/>
                    <a:pt x="1189" y="1369"/>
                    <a:pt x="1252" y="1369"/>
                  </a:cubicBezTo>
                  <a:cubicBezTo>
                    <a:pt x="1308" y="1369"/>
                    <a:pt x="1363" y="1338"/>
                    <a:pt x="1375" y="1273"/>
                  </a:cubicBezTo>
                  <a:cubicBezTo>
                    <a:pt x="1412" y="1111"/>
                    <a:pt x="1387" y="948"/>
                    <a:pt x="1312" y="798"/>
                  </a:cubicBezTo>
                  <a:cubicBezTo>
                    <a:pt x="1237" y="648"/>
                    <a:pt x="1100" y="548"/>
                    <a:pt x="975" y="436"/>
                  </a:cubicBezTo>
                  <a:cubicBezTo>
                    <a:pt x="862" y="311"/>
                    <a:pt x="787" y="149"/>
                    <a:pt x="637" y="61"/>
                  </a:cubicBezTo>
                  <a:cubicBezTo>
                    <a:pt x="558" y="15"/>
                    <a:pt x="472" y="0"/>
                    <a:pt x="3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3" name="Google Shape;6513;p17"/>
            <p:cNvSpPr/>
            <p:nvPr/>
          </p:nvSpPr>
          <p:spPr>
            <a:xfrm>
              <a:off x="6388100" y="2167125"/>
              <a:ext cx="19675" cy="41850"/>
            </a:xfrm>
            <a:custGeom>
              <a:avLst/>
              <a:gdLst/>
              <a:ahLst/>
              <a:cxnLst/>
              <a:rect l="l" t="t" r="r" b="b"/>
              <a:pathLst>
                <a:path w="787" h="1674" extrusionOk="0">
                  <a:moveTo>
                    <a:pt x="201" y="1"/>
                  </a:moveTo>
                  <a:cubicBezTo>
                    <a:pt x="93" y="1"/>
                    <a:pt x="1" y="135"/>
                    <a:pt x="99" y="222"/>
                  </a:cubicBezTo>
                  <a:cubicBezTo>
                    <a:pt x="99" y="227"/>
                    <a:pt x="99" y="235"/>
                    <a:pt x="99" y="235"/>
                  </a:cubicBezTo>
                  <a:cubicBezTo>
                    <a:pt x="86" y="260"/>
                    <a:pt x="74" y="297"/>
                    <a:pt x="74" y="335"/>
                  </a:cubicBezTo>
                  <a:cubicBezTo>
                    <a:pt x="49" y="410"/>
                    <a:pt x="61" y="497"/>
                    <a:pt x="99" y="572"/>
                  </a:cubicBezTo>
                  <a:cubicBezTo>
                    <a:pt x="124" y="635"/>
                    <a:pt x="174" y="685"/>
                    <a:pt x="224" y="722"/>
                  </a:cubicBezTo>
                  <a:cubicBezTo>
                    <a:pt x="236" y="747"/>
                    <a:pt x="261" y="772"/>
                    <a:pt x="274" y="797"/>
                  </a:cubicBezTo>
                  <a:cubicBezTo>
                    <a:pt x="286" y="810"/>
                    <a:pt x="286" y="822"/>
                    <a:pt x="299" y="835"/>
                  </a:cubicBezTo>
                  <a:cubicBezTo>
                    <a:pt x="299" y="847"/>
                    <a:pt x="299" y="860"/>
                    <a:pt x="299" y="860"/>
                  </a:cubicBezTo>
                  <a:cubicBezTo>
                    <a:pt x="311" y="872"/>
                    <a:pt x="311" y="885"/>
                    <a:pt x="311" y="897"/>
                  </a:cubicBezTo>
                  <a:cubicBezTo>
                    <a:pt x="311" y="897"/>
                    <a:pt x="311" y="922"/>
                    <a:pt x="324" y="922"/>
                  </a:cubicBezTo>
                  <a:cubicBezTo>
                    <a:pt x="324" y="935"/>
                    <a:pt x="324" y="947"/>
                    <a:pt x="324" y="947"/>
                  </a:cubicBezTo>
                  <a:cubicBezTo>
                    <a:pt x="324" y="960"/>
                    <a:pt x="324" y="972"/>
                    <a:pt x="324" y="997"/>
                  </a:cubicBezTo>
                  <a:cubicBezTo>
                    <a:pt x="324" y="1022"/>
                    <a:pt x="324" y="1047"/>
                    <a:pt x="324" y="1072"/>
                  </a:cubicBezTo>
                  <a:cubicBezTo>
                    <a:pt x="324" y="1072"/>
                    <a:pt x="324" y="1085"/>
                    <a:pt x="324" y="1085"/>
                  </a:cubicBezTo>
                  <a:cubicBezTo>
                    <a:pt x="324" y="1097"/>
                    <a:pt x="311" y="1122"/>
                    <a:pt x="311" y="1135"/>
                  </a:cubicBezTo>
                  <a:cubicBezTo>
                    <a:pt x="311" y="1160"/>
                    <a:pt x="299" y="1185"/>
                    <a:pt x="286" y="1210"/>
                  </a:cubicBezTo>
                  <a:cubicBezTo>
                    <a:pt x="286" y="1222"/>
                    <a:pt x="274" y="1235"/>
                    <a:pt x="274" y="1247"/>
                  </a:cubicBezTo>
                  <a:cubicBezTo>
                    <a:pt x="261" y="1260"/>
                    <a:pt x="261" y="1272"/>
                    <a:pt x="249" y="1285"/>
                  </a:cubicBezTo>
                  <a:cubicBezTo>
                    <a:pt x="249" y="1285"/>
                    <a:pt x="249" y="1297"/>
                    <a:pt x="236" y="1297"/>
                  </a:cubicBezTo>
                  <a:cubicBezTo>
                    <a:pt x="224" y="1322"/>
                    <a:pt x="199" y="1347"/>
                    <a:pt x="174" y="1360"/>
                  </a:cubicBezTo>
                  <a:cubicBezTo>
                    <a:pt x="111" y="1422"/>
                    <a:pt x="111" y="1547"/>
                    <a:pt x="161" y="1609"/>
                  </a:cubicBezTo>
                  <a:cubicBezTo>
                    <a:pt x="201" y="1649"/>
                    <a:pt x="256" y="1674"/>
                    <a:pt x="309" y="1674"/>
                  </a:cubicBezTo>
                  <a:cubicBezTo>
                    <a:pt x="340" y="1674"/>
                    <a:pt x="371" y="1665"/>
                    <a:pt x="399" y="1647"/>
                  </a:cubicBezTo>
                  <a:cubicBezTo>
                    <a:pt x="686" y="1447"/>
                    <a:pt x="786" y="1072"/>
                    <a:pt x="624" y="760"/>
                  </a:cubicBezTo>
                  <a:cubicBezTo>
                    <a:pt x="599" y="697"/>
                    <a:pt x="549" y="635"/>
                    <a:pt x="499" y="585"/>
                  </a:cubicBezTo>
                  <a:cubicBezTo>
                    <a:pt x="449" y="547"/>
                    <a:pt x="374" y="497"/>
                    <a:pt x="336" y="435"/>
                  </a:cubicBezTo>
                  <a:cubicBezTo>
                    <a:pt x="311" y="385"/>
                    <a:pt x="361" y="310"/>
                    <a:pt x="374" y="260"/>
                  </a:cubicBezTo>
                  <a:cubicBezTo>
                    <a:pt x="386" y="160"/>
                    <a:pt x="349" y="60"/>
                    <a:pt x="249" y="10"/>
                  </a:cubicBezTo>
                  <a:cubicBezTo>
                    <a:pt x="233" y="3"/>
                    <a:pt x="217" y="1"/>
                    <a:pt x="2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4" name="Google Shape;6514;p17"/>
            <p:cNvSpPr/>
            <p:nvPr/>
          </p:nvSpPr>
          <p:spPr>
            <a:xfrm>
              <a:off x="6362750" y="2136700"/>
              <a:ext cx="22825" cy="48825"/>
            </a:xfrm>
            <a:custGeom>
              <a:avLst/>
              <a:gdLst/>
              <a:ahLst/>
              <a:cxnLst/>
              <a:rect l="l" t="t" r="r" b="b"/>
              <a:pathLst>
                <a:path w="913" h="1953" extrusionOk="0">
                  <a:moveTo>
                    <a:pt x="144" y="0"/>
                  </a:moveTo>
                  <a:cubicBezTo>
                    <a:pt x="115" y="0"/>
                    <a:pt x="86" y="10"/>
                    <a:pt x="63" y="27"/>
                  </a:cubicBezTo>
                  <a:cubicBezTo>
                    <a:pt x="13" y="77"/>
                    <a:pt x="1" y="140"/>
                    <a:pt x="26" y="202"/>
                  </a:cubicBezTo>
                  <a:cubicBezTo>
                    <a:pt x="113" y="377"/>
                    <a:pt x="288" y="390"/>
                    <a:pt x="451" y="452"/>
                  </a:cubicBezTo>
                  <a:cubicBezTo>
                    <a:pt x="476" y="465"/>
                    <a:pt x="551" y="502"/>
                    <a:pt x="551" y="540"/>
                  </a:cubicBezTo>
                  <a:cubicBezTo>
                    <a:pt x="551" y="565"/>
                    <a:pt x="513" y="590"/>
                    <a:pt x="501" y="615"/>
                  </a:cubicBezTo>
                  <a:cubicBezTo>
                    <a:pt x="488" y="652"/>
                    <a:pt x="463" y="702"/>
                    <a:pt x="476" y="752"/>
                  </a:cubicBezTo>
                  <a:cubicBezTo>
                    <a:pt x="476" y="839"/>
                    <a:pt x="551" y="914"/>
                    <a:pt x="576" y="1002"/>
                  </a:cubicBezTo>
                  <a:cubicBezTo>
                    <a:pt x="588" y="1089"/>
                    <a:pt x="588" y="1189"/>
                    <a:pt x="576" y="1277"/>
                  </a:cubicBezTo>
                  <a:cubicBezTo>
                    <a:pt x="576" y="1377"/>
                    <a:pt x="576" y="1627"/>
                    <a:pt x="438" y="1639"/>
                  </a:cubicBezTo>
                  <a:cubicBezTo>
                    <a:pt x="242" y="1652"/>
                    <a:pt x="238" y="1952"/>
                    <a:pt x="438" y="1952"/>
                  </a:cubicBezTo>
                  <a:cubicBezTo>
                    <a:pt x="442" y="1952"/>
                    <a:pt x="446" y="1952"/>
                    <a:pt x="451" y="1952"/>
                  </a:cubicBezTo>
                  <a:cubicBezTo>
                    <a:pt x="713" y="1939"/>
                    <a:pt x="875" y="1714"/>
                    <a:pt x="900" y="1477"/>
                  </a:cubicBezTo>
                  <a:cubicBezTo>
                    <a:pt x="913" y="1364"/>
                    <a:pt x="888" y="1252"/>
                    <a:pt x="875" y="1152"/>
                  </a:cubicBezTo>
                  <a:cubicBezTo>
                    <a:pt x="850" y="1027"/>
                    <a:pt x="838" y="902"/>
                    <a:pt x="776" y="789"/>
                  </a:cubicBezTo>
                  <a:cubicBezTo>
                    <a:pt x="776" y="777"/>
                    <a:pt x="751" y="752"/>
                    <a:pt x="751" y="740"/>
                  </a:cubicBezTo>
                  <a:cubicBezTo>
                    <a:pt x="751" y="740"/>
                    <a:pt x="751" y="727"/>
                    <a:pt x="751" y="727"/>
                  </a:cubicBezTo>
                  <a:cubicBezTo>
                    <a:pt x="788" y="690"/>
                    <a:pt x="813" y="640"/>
                    <a:pt x="813" y="590"/>
                  </a:cubicBezTo>
                  <a:cubicBezTo>
                    <a:pt x="838" y="490"/>
                    <a:pt x="800" y="390"/>
                    <a:pt x="726" y="315"/>
                  </a:cubicBezTo>
                  <a:cubicBezTo>
                    <a:pt x="663" y="240"/>
                    <a:pt x="563" y="190"/>
                    <a:pt x="463" y="152"/>
                  </a:cubicBezTo>
                  <a:cubicBezTo>
                    <a:pt x="388" y="127"/>
                    <a:pt x="301" y="102"/>
                    <a:pt x="238" y="40"/>
                  </a:cubicBezTo>
                  <a:cubicBezTo>
                    <a:pt x="211" y="13"/>
                    <a:pt x="177"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5" name="Google Shape;6515;p17"/>
            <p:cNvSpPr/>
            <p:nvPr/>
          </p:nvSpPr>
          <p:spPr>
            <a:xfrm>
              <a:off x="6297750" y="2258200"/>
              <a:ext cx="37225" cy="90125"/>
            </a:xfrm>
            <a:custGeom>
              <a:avLst/>
              <a:gdLst/>
              <a:ahLst/>
              <a:cxnLst/>
              <a:rect l="l" t="t" r="r" b="b"/>
              <a:pathLst>
                <a:path w="1489" h="3605" extrusionOk="0">
                  <a:moveTo>
                    <a:pt x="265" y="1"/>
                  </a:moveTo>
                  <a:cubicBezTo>
                    <a:pt x="95" y="1"/>
                    <a:pt x="1" y="250"/>
                    <a:pt x="176" y="316"/>
                  </a:cubicBezTo>
                  <a:cubicBezTo>
                    <a:pt x="339" y="378"/>
                    <a:pt x="514" y="453"/>
                    <a:pt x="639" y="578"/>
                  </a:cubicBezTo>
                  <a:cubicBezTo>
                    <a:pt x="676" y="616"/>
                    <a:pt x="751" y="691"/>
                    <a:pt x="751" y="753"/>
                  </a:cubicBezTo>
                  <a:cubicBezTo>
                    <a:pt x="751" y="803"/>
                    <a:pt x="689" y="841"/>
                    <a:pt x="664" y="891"/>
                  </a:cubicBezTo>
                  <a:cubicBezTo>
                    <a:pt x="564" y="1053"/>
                    <a:pt x="651" y="1241"/>
                    <a:pt x="689" y="1403"/>
                  </a:cubicBezTo>
                  <a:cubicBezTo>
                    <a:pt x="739" y="1578"/>
                    <a:pt x="776" y="1778"/>
                    <a:pt x="889" y="1928"/>
                  </a:cubicBezTo>
                  <a:cubicBezTo>
                    <a:pt x="939" y="1990"/>
                    <a:pt x="1001" y="2040"/>
                    <a:pt x="1076" y="2065"/>
                  </a:cubicBezTo>
                  <a:cubicBezTo>
                    <a:pt x="1164" y="2103"/>
                    <a:pt x="1226" y="2153"/>
                    <a:pt x="1214" y="2265"/>
                  </a:cubicBezTo>
                  <a:cubicBezTo>
                    <a:pt x="1214" y="2428"/>
                    <a:pt x="1151" y="2590"/>
                    <a:pt x="1076" y="2728"/>
                  </a:cubicBezTo>
                  <a:cubicBezTo>
                    <a:pt x="989" y="2878"/>
                    <a:pt x="851" y="2990"/>
                    <a:pt x="776" y="3140"/>
                  </a:cubicBezTo>
                  <a:cubicBezTo>
                    <a:pt x="714" y="3278"/>
                    <a:pt x="739" y="3465"/>
                    <a:pt x="864" y="3565"/>
                  </a:cubicBezTo>
                  <a:cubicBezTo>
                    <a:pt x="902" y="3593"/>
                    <a:pt x="943" y="3605"/>
                    <a:pt x="982" y="3605"/>
                  </a:cubicBezTo>
                  <a:cubicBezTo>
                    <a:pt x="1135" y="3605"/>
                    <a:pt x="1263" y="3424"/>
                    <a:pt x="1114" y="3315"/>
                  </a:cubicBezTo>
                  <a:cubicBezTo>
                    <a:pt x="1064" y="3278"/>
                    <a:pt x="1201" y="3165"/>
                    <a:pt x="1239" y="3128"/>
                  </a:cubicBezTo>
                  <a:cubicBezTo>
                    <a:pt x="1289" y="3065"/>
                    <a:pt x="1339" y="3003"/>
                    <a:pt x="1376" y="2928"/>
                  </a:cubicBezTo>
                  <a:cubicBezTo>
                    <a:pt x="1464" y="2778"/>
                    <a:pt x="1488" y="2603"/>
                    <a:pt x="1488" y="2440"/>
                  </a:cubicBezTo>
                  <a:cubicBezTo>
                    <a:pt x="1488" y="2290"/>
                    <a:pt x="1476" y="2103"/>
                    <a:pt x="1401" y="1978"/>
                  </a:cubicBezTo>
                  <a:cubicBezTo>
                    <a:pt x="1364" y="1903"/>
                    <a:pt x="1314" y="1865"/>
                    <a:pt x="1251" y="1815"/>
                  </a:cubicBezTo>
                  <a:cubicBezTo>
                    <a:pt x="1176" y="1753"/>
                    <a:pt x="1151" y="1665"/>
                    <a:pt x="1126" y="1578"/>
                  </a:cubicBezTo>
                  <a:cubicBezTo>
                    <a:pt x="1089" y="1478"/>
                    <a:pt x="1051" y="1378"/>
                    <a:pt x="1014" y="1266"/>
                  </a:cubicBezTo>
                  <a:cubicBezTo>
                    <a:pt x="1001" y="1216"/>
                    <a:pt x="926" y="1103"/>
                    <a:pt x="939" y="1041"/>
                  </a:cubicBezTo>
                  <a:cubicBezTo>
                    <a:pt x="951" y="991"/>
                    <a:pt x="1039" y="928"/>
                    <a:pt x="1051" y="866"/>
                  </a:cubicBezTo>
                  <a:cubicBezTo>
                    <a:pt x="1076" y="791"/>
                    <a:pt x="1076" y="728"/>
                    <a:pt x="1064" y="653"/>
                  </a:cubicBezTo>
                  <a:cubicBezTo>
                    <a:pt x="976" y="328"/>
                    <a:pt x="614" y="128"/>
                    <a:pt x="339" y="16"/>
                  </a:cubicBezTo>
                  <a:cubicBezTo>
                    <a:pt x="313" y="5"/>
                    <a:pt x="288" y="1"/>
                    <a:pt x="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6" name="Google Shape;6516;p17"/>
            <p:cNvSpPr/>
            <p:nvPr/>
          </p:nvSpPr>
          <p:spPr>
            <a:xfrm>
              <a:off x="6282975" y="2228225"/>
              <a:ext cx="26700" cy="87300"/>
            </a:xfrm>
            <a:custGeom>
              <a:avLst/>
              <a:gdLst/>
              <a:ahLst/>
              <a:cxnLst/>
              <a:rect l="l" t="t" r="r" b="b"/>
              <a:pathLst>
                <a:path w="1068" h="3492" extrusionOk="0">
                  <a:moveTo>
                    <a:pt x="232" y="1"/>
                  </a:moveTo>
                  <a:cubicBezTo>
                    <a:pt x="94" y="1"/>
                    <a:pt x="0" y="206"/>
                    <a:pt x="143" y="265"/>
                  </a:cubicBezTo>
                  <a:cubicBezTo>
                    <a:pt x="280" y="315"/>
                    <a:pt x="380" y="428"/>
                    <a:pt x="405" y="565"/>
                  </a:cubicBezTo>
                  <a:cubicBezTo>
                    <a:pt x="417" y="640"/>
                    <a:pt x="392" y="715"/>
                    <a:pt x="405" y="790"/>
                  </a:cubicBezTo>
                  <a:cubicBezTo>
                    <a:pt x="405" y="877"/>
                    <a:pt x="430" y="940"/>
                    <a:pt x="467" y="1015"/>
                  </a:cubicBezTo>
                  <a:cubicBezTo>
                    <a:pt x="605" y="1277"/>
                    <a:pt x="667" y="1540"/>
                    <a:pt x="492" y="1802"/>
                  </a:cubicBezTo>
                  <a:cubicBezTo>
                    <a:pt x="355" y="2002"/>
                    <a:pt x="192" y="2227"/>
                    <a:pt x="405" y="2440"/>
                  </a:cubicBezTo>
                  <a:cubicBezTo>
                    <a:pt x="517" y="2565"/>
                    <a:pt x="617" y="2640"/>
                    <a:pt x="630" y="2814"/>
                  </a:cubicBezTo>
                  <a:cubicBezTo>
                    <a:pt x="642" y="2977"/>
                    <a:pt x="617" y="3114"/>
                    <a:pt x="542" y="3252"/>
                  </a:cubicBezTo>
                  <a:cubicBezTo>
                    <a:pt x="465" y="3381"/>
                    <a:pt x="577" y="3492"/>
                    <a:pt x="691" y="3492"/>
                  </a:cubicBezTo>
                  <a:cubicBezTo>
                    <a:pt x="742" y="3492"/>
                    <a:pt x="795" y="3469"/>
                    <a:pt x="830" y="3414"/>
                  </a:cubicBezTo>
                  <a:cubicBezTo>
                    <a:pt x="1005" y="3127"/>
                    <a:pt x="1067" y="2739"/>
                    <a:pt x="842" y="2477"/>
                  </a:cubicBezTo>
                  <a:cubicBezTo>
                    <a:pt x="780" y="2402"/>
                    <a:pt x="717" y="2365"/>
                    <a:pt x="642" y="2327"/>
                  </a:cubicBezTo>
                  <a:cubicBezTo>
                    <a:pt x="530" y="2252"/>
                    <a:pt x="542" y="2202"/>
                    <a:pt x="617" y="2115"/>
                  </a:cubicBezTo>
                  <a:cubicBezTo>
                    <a:pt x="717" y="1990"/>
                    <a:pt x="830" y="1890"/>
                    <a:pt x="905" y="1727"/>
                  </a:cubicBezTo>
                  <a:cubicBezTo>
                    <a:pt x="967" y="1565"/>
                    <a:pt x="1005" y="1390"/>
                    <a:pt x="992" y="1227"/>
                  </a:cubicBezTo>
                  <a:cubicBezTo>
                    <a:pt x="980" y="1140"/>
                    <a:pt x="955" y="1052"/>
                    <a:pt x="917" y="977"/>
                  </a:cubicBezTo>
                  <a:cubicBezTo>
                    <a:pt x="880" y="902"/>
                    <a:pt x="817" y="828"/>
                    <a:pt x="805" y="753"/>
                  </a:cubicBezTo>
                  <a:cubicBezTo>
                    <a:pt x="792" y="665"/>
                    <a:pt x="805" y="578"/>
                    <a:pt x="792" y="503"/>
                  </a:cubicBezTo>
                  <a:cubicBezTo>
                    <a:pt x="767" y="415"/>
                    <a:pt x="742" y="328"/>
                    <a:pt x="692" y="265"/>
                  </a:cubicBezTo>
                  <a:cubicBezTo>
                    <a:pt x="580" y="115"/>
                    <a:pt x="430" y="28"/>
                    <a:pt x="255" y="3"/>
                  </a:cubicBezTo>
                  <a:cubicBezTo>
                    <a:pt x="247" y="1"/>
                    <a:pt x="239" y="1"/>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7" name="Google Shape;6517;p17"/>
            <p:cNvSpPr/>
            <p:nvPr/>
          </p:nvSpPr>
          <p:spPr>
            <a:xfrm>
              <a:off x="6262150" y="2166550"/>
              <a:ext cx="50950" cy="62825"/>
            </a:xfrm>
            <a:custGeom>
              <a:avLst/>
              <a:gdLst/>
              <a:ahLst/>
              <a:cxnLst/>
              <a:rect l="l" t="t" r="r" b="b"/>
              <a:pathLst>
                <a:path w="2038" h="2513" extrusionOk="0">
                  <a:moveTo>
                    <a:pt x="287" y="0"/>
                  </a:moveTo>
                  <a:cubicBezTo>
                    <a:pt x="246" y="0"/>
                    <a:pt x="204" y="7"/>
                    <a:pt x="163" y="20"/>
                  </a:cubicBezTo>
                  <a:cubicBezTo>
                    <a:pt x="38" y="70"/>
                    <a:pt x="1" y="258"/>
                    <a:pt x="126" y="320"/>
                  </a:cubicBezTo>
                  <a:cubicBezTo>
                    <a:pt x="226" y="370"/>
                    <a:pt x="326" y="408"/>
                    <a:pt x="376" y="508"/>
                  </a:cubicBezTo>
                  <a:cubicBezTo>
                    <a:pt x="413" y="620"/>
                    <a:pt x="363" y="758"/>
                    <a:pt x="401" y="870"/>
                  </a:cubicBezTo>
                  <a:cubicBezTo>
                    <a:pt x="426" y="1020"/>
                    <a:pt x="538" y="1095"/>
                    <a:pt x="676" y="1145"/>
                  </a:cubicBezTo>
                  <a:cubicBezTo>
                    <a:pt x="826" y="1208"/>
                    <a:pt x="901" y="1308"/>
                    <a:pt x="988" y="1433"/>
                  </a:cubicBezTo>
                  <a:cubicBezTo>
                    <a:pt x="1063" y="1570"/>
                    <a:pt x="1150" y="1695"/>
                    <a:pt x="1125" y="1857"/>
                  </a:cubicBezTo>
                  <a:cubicBezTo>
                    <a:pt x="1100" y="1970"/>
                    <a:pt x="1063" y="2070"/>
                    <a:pt x="1100" y="2195"/>
                  </a:cubicBezTo>
                  <a:cubicBezTo>
                    <a:pt x="1187" y="2434"/>
                    <a:pt x="1482" y="2512"/>
                    <a:pt x="1730" y="2512"/>
                  </a:cubicBezTo>
                  <a:cubicBezTo>
                    <a:pt x="1767" y="2512"/>
                    <a:pt x="1803" y="2510"/>
                    <a:pt x="1838" y="2507"/>
                  </a:cubicBezTo>
                  <a:cubicBezTo>
                    <a:pt x="2038" y="2495"/>
                    <a:pt x="2025" y="2207"/>
                    <a:pt x="1825" y="2195"/>
                  </a:cubicBezTo>
                  <a:cubicBezTo>
                    <a:pt x="1750" y="2195"/>
                    <a:pt x="1675" y="2182"/>
                    <a:pt x="1613" y="2170"/>
                  </a:cubicBezTo>
                  <a:cubicBezTo>
                    <a:pt x="1550" y="2157"/>
                    <a:pt x="1450" y="2157"/>
                    <a:pt x="1400" y="2120"/>
                  </a:cubicBezTo>
                  <a:cubicBezTo>
                    <a:pt x="1288" y="2057"/>
                    <a:pt x="1388" y="1857"/>
                    <a:pt x="1388" y="1770"/>
                  </a:cubicBezTo>
                  <a:cubicBezTo>
                    <a:pt x="1388" y="1632"/>
                    <a:pt x="1338" y="1507"/>
                    <a:pt x="1275" y="1383"/>
                  </a:cubicBezTo>
                  <a:cubicBezTo>
                    <a:pt x="1213" y="1258"/>
                    <a:pt x="1138" y="1133"/>
                    <a:pt x="1038" y="1020"/>
                  </a:cubicBezTo>
                  <a:cubicBezTo>
                    <a:pt x="1001" y="970"/>
                    <a:pt x="951" y="933"/>
                    <a:pt x="901" y="895"/>
                  </a:cubicBezTo>
                  <a:cubicBezTo>
                    <a:pt x="851" y="858"/>
                    <a:pt x="813" y="858"/>
                    <a:pt x="801" y="808"/>
                  </a:cubicBezTo>
                  <a:cubicBezTo>
                    <a:pt x="763" y="670"/>
                    <a:pt x="826" y="533"/>
                    <a:pt x="788" y="395"/>
                  </a:cubicBezTo>
                  <a:cubicBezTo>
                    <a:pt x="725" y="184"/>
                    <a:pt x="510" y="0"/>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8" name="Google Shape;6518;p17"/>
            <p:cNvSpPr/>
            <p:nvPr/>
          </p:nvSpPr>
          <p:spPr>
            <a:xfrm>
              <a:off x="6315075" y="2268800"/>
              <a:ext cx="62400" cy="63975"/>
            </a:xfrm>
            <a:custGeom>
              <a:avLst/>
              <a:gdLst/>
              <a:ahLst/>
              <a:cxnLst/>
              <a:rect l="l" t="t" r="r" b="b"/>
              <a:pathLst>
                <a:path w="2496" h="2559" extrusionOk="0">
                  <a:moveTo>
                    <a:pt x="488" y="1"/>
                  </a:moveTo>
                  <a:cubicBezTo>
                    <a:pt x="365" y="1"/>
                    <a:pt x="242" y="41"/>
                    <a:pt x="133" y="129"/>
                  </a:cubicBezTo>
                  <a:cubicBezTo>
                    <a:pt x="1" y="241"/>
                    <a:pt x="126" y="453"/>
                    <a:pt x="271" y="453"/>
                  </a:cubicBezTo>
                  <a:cubicBezTo>
                    <a:pt x="304" y="453"/>
                    <a:pt x="338" y="442"/>
                    <a:pt x="371" y="417"/>
                  </a:cubicBezTo>
                  <a:cubicBezTo>
                    <a:pt x="406" y="389"/>
                    <a:pt x="442" y="378"/>
                    <a:pt x="477" y="378"/>
                  </a:cubicBezTo>
                  <a:cubicBezTo>
                    <a:pt x="651" y="378"/>
                    <a:pt x="812" y="665"/>
                    <a:pt x="895" y="779"/>
                  </a:cubicBezTo>
                  <a:cubicBezTo>
                    <a:pt x="970" y="879"/>
                    <a:pt x="1045" y="942"/>
                    <a:pt x="1170" y="967"/>
                  </a:cubicBezTo>
                  <a:cubicBezTo>
                    <a:pt x="1295" y="979"/>
                    <a:pt x="1395" y="992"/>
                    <a:pt x="1508" y="1067"/>
                  </a:cubicBezTo>
                  <a:cubicBezTo>
                    <a:pt x="1745" y="1266"/>
                    <a:pt x="1658" y="1591"/>
                    <a:pt x="1783" y="1841"/>
                  </a:cubicBezTo>
                  <a:cubicBezTo>
                    <a:pt x="1845" y="1966"/>
                    <a:pt x="1933" y="2066"/>
                    <a:pt x="2033" y="2166"/>
                  </a:cubicBezTo>
                  <a:cubicBezTo>
                    <a:pt x="2145" y="2266"/>
                    <a:pt x="2208" y="2391"/>
                    <a:pt x="2308" y="2516"/>
                  </a:cubicBezTo>
                  <a:cubicBezTo>
                    <a:pt x="2327" y="2545"/>
                    <a:pt x="2359" y="2559"/>
                    <a:pt x="2391" y="2559"/>
                  </a:cubicBezTo>
                  <a:cubicBezTo>
                    <a:pt x="2443" y="2559"/>
                    <a:pt x="2495" y="2523"/>
                    <a:pt x="2495" y="2454"/>
                  </a:cubicBezTo>
                  <a:cubicBezTo>
                    <a:pt x="2483" y="2291"/>
                    <a:pt x="2370" y="2154"/>
                    <a:pt x="2295" y="2004"/>
                  </a:cubicBezTo>
                  <a:cubicBezTo>
                    <a:pt x="2220" y="1841"/>
                    <a:pt x="2195" y="1666"/>
                    <a:pt x="2120" y="1504"/>
                  </a:cubicBezTo>
                  <a:cubicBezTo>
                    <a:pt x="1995" y="1216"/>
                    <a:pt x="1883" y="892"/>
                    <a:pt x="1570" y="742"/>
                  </a:cubicBezTo>
                  <a:cubicBezTo>
                    <a:pt x="1508" y="717"/>
                    <a:pt x="1445" y="692"/>
                    <a:pt x="1370" y="679"/>
                  </a:cubicBezTo>
                  <a:cubicBezTo>
                    <a:pt x="1339" y="679"/>
                    <a:pt x="1302" y="682"/>
                    <a:pt x="1267" y="682"/>
                  </a:cubicBezTo>
                  <a:cubicBezTo>
                    <a:pt x="1233" y="682"/>
                    <a:pt x="1202" y="679"/>
                    <a:pt x="1183" y="667"/>
                  </a:cubicBezTo>
                  <a:cubicBezTo>
                    <a:pt x="1133" y="629"/>
                    <a:pt x="1095" y="492"/>
                    <a:pt x="1070" y="429"/>
                  </a:cubicBezTo>
                  <a:cubicBezTo>
                    <a:pt x="1045" y="367"/>
                    <a:pt x="1008" y="292"/>
                    <a:pt x="958" y="229"/>
                  </a:cubicBezTo>
                  <a:cubicBezTo>
                    <a:pt x="833" y="83"/>
                    <a:pt x="662"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9" name="Google Shape;6519;p17"/>
            <p:cNvSpPr/>
            <p:nvPr/>
          </p:nvSpPr>
          <p:spPr>
            <a:xfrm>
              <a:off x="6331200" y="2325375"/>
              <a:ext cx="24400" cy="62025"/>
            </a:xfrm>
            <a:custGeom>
              <a:avLst/>
              <a:gdLst/>
              <a:ahLst/>
              <a:cxnLst/>
              <a:rect l="l" t="t" r="r" b="b"/>
              <a:pathLst>
                <a:path w="976" h="2481" extrusionOk="0">
                  <a:moveTo>
                    <a:pt x="196" y="1"/>
                  </a:moveTo>
                  <a:cubicBezTo>
                    <a:pt x="181" y="1"/>
                    <a:pt x="166" y="2"/>
                    <a:pt x="150" y="3"/>
                  </a:cubicBezTo>
                  <a:cubicBezTo>
                    <a:pt x="38" y="16"/>
                    <a:pt x="1" y="153"/>
                    <a:pt x="101" y="203"/>
                  </a:cubicBezTo>
                  <a:cubicBezTo>
                    <a:pt x="238" y="291"/>
                    <a:pt x="363" y="441"/>
                    <a:pt x="350" y="628"/>
                  </a:cubicBezTo>
                  <a:cubicBezTo>
                    <a:pt x="350" y="678"/>
                    <a:pt x="325" y="740"/>
                    <a:pt x="338" y="803"/>
                  </a:cubicBezTo>
                  <a:cubicBezTo>
                    <a:pt x="350" y="865"/>
                    <a:pt x="388" y="940"/>
                    <a:pt x="438" y="978"/>
                  </a:cubicBezTo>
                  <a:cubicBezTo>
                    <a:pt x="525" y="1065"/>
                    <a:pt x="638" y="1090"/>
                    <a:pt x="625" y="1240"/>
                  </a:cubicBezTo>
                  <a:cubicBezTo>
                    <a:pt x="613" y="1428"/>
                    <a:pt x="438" y="1565"/>
                    <a:pt x="363" y="1715"/>
                  </a:cubicBezTo>
                  <a:cubicBezTo>
                    <a:pt x="238" y="1978"/>
                    <a:pt x="350" y="2203"/>
                    <a:pt x="513" y="2403"/>
                  </a:cubicBezTo>
                  <a:cubicBezTo>
                    <a:pt x="554" y="2458"/>
                    <a:pt x="606" y="2480"/>
                    <a:pt x="656" y="2480"/>
                  </a:cubicBezTo>
                  <a:cubicBezTo>
                    <a:pt x="786" y="2480"/>
                    <a:pt x="902" y="2322"/>
                    <a:pt x="775" y="2178"/>
                  </a:cubicBezTo>
                  <a:cubicBezTo>
                    <a:pt x="713" y="2103"/>
                    <a:pt x="613" y="1990"/>
                    <a:pt x="613" y="1878"/>
                  </a:cubicBezTo>
                  <a:cubicBezTo>
                    <a:pt x="613" y="1778"/>
                    <a:pt x="688" y="1690"/>
                    <a:pt x="738" y="1615"/>
                  </a:cubicBezTo>
                  <a:cubicBezTo>
                    <a:pt x="875" y="1428"/>
                    <a:pt x="975" y="1228"/>
                    <a:pt x="875" y="990"/>
                  </a:cubicBezTo>
                  <a:cubicBezTo>
                    <a:pt x="850" y="928"/>
                    <a:pt x="825" y="878"/>
                    <a:pt x="775" y="828"/>
                  </a:cubicBezTo>
                  <a:cubicBezTo>
                    <a:pt x="763" y="815"/>
                    <a:pt x="725" y="790"/>
                    <a:pt x="713" y="765"/>
                  </a:cubicBezTo>
                  <a:cubicBezTo>
                    <a:pt x="713" y="765"/>
                    <a:pt x="725" y="740"/>
                    <a:pt x="725" y="728"/>
                  </a:cubicBezTo>
                  <a:cubicBezTo>
                    <a:pt x="750" y="603"/>
                    <a:pt x="738" y="478"/>
                    <a:pt x="688" y="366"/>
                  </a:cubicBezTo>
                  <a:cubicBezTo>
                    <a:pt x="606" y="167"/>
                    <a:pt x="415" y="1"/>
                    <a:pt x="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0" name="Google Shape;6520;p17"/>
            <p:cNvSpPr/>
            <p:nvPr/>
          </p:nvSpPr>
          <p:spPr>
            <a:xfrm>
              <a:off x="6294325" y="2329200"/>
              <a:ext cx="12850" cy="20975"/>
            </a:xfrm>
            <a:custGeom>
              <a:avLst/>
              <a:gdLst/>
              <a:ahLst/>
              <a:cxnLst/>
              <a:rect l="l" t="t" r="r" b="b"/>
              <a:pathLst>
                <a:path w="514" h="839" extrusionOk="0">
                  <a:moveTo>
                    <a:pt x="176" y="0"/>
                  </a:moveTo>
                  <a:cubicBezTo>
                    <a:pt x="113" y="0"/>
                    <a:pt x="63" y="50"/>
                    <a:pt x="38" y="88"/>
                  </a:cubicBezTo>
                  <a:cubicBezTo>
                    <a:pt x="13" y="138"/>
                    <a:pt x="1" y="213"/>
                    <a:pt x="38" y="250"/>
                  </a:cubicBezTo>
                  <a:cubicBezTo>
                    <a:pt x="63" y="275"/>
                    <a:pt x="76" y="300"/>
                    <a:pt x="88" y="325"/>
                  </a:cubicBezTo>
                  <a:cubicBezTo>
                    <a:pt x="101" y="325"/>
                    <a:pt x="101" y="325"/>
                    <a:pt x="113" y="338"/>
                  </a:cubicBezTo>
                  <a:cubicBezTo>
                    <a:pt x="126" y="350"/>
                    <a:pt x="138" y="375"/>
                    <a:pt x="138" y="388"/>
                  </a:cubicBezTo>
                  <a:cubicBezTo>
                    <a:pt x="151" y="400"/>
                    <a:pt x="151" y="400"/>
                    <a:pt x="151" y="413"/>
                  </a:cubicBezTo>
                  <a:cubicBezTo>
                    <a:pt x="151" y="425"/>
                    <a:pt x="151" y="425"/>
                    <a:pt x="151" y="438"/>
                  </a:cubicBezTo>
                  <a:cubicBezTo>
                    <a:pt x="151" y="450"/>
                    <a:pt x="151" y="463"/>
                    <a:pt x="138" y="475"/>
                  </a:cubicBezTo>
                  <a:cubicBezTo>
                    <a:pt x="138" y="488"/>
                    <a:pt x="126" y="500"/>
                    <a:pt x="126" y="500"/>
                  </a:cubicBezTo>
                  <a:cubicBezTo>
                    <a:pt x="113" y="513"/>
                    <a:pt x="113" y="525"/>
                    <a:pt x="101" y="525"/>
                  </a:cubicBezTo>
                  <a:cubicBezTo>
                    <a:pt x="101" y="525"/>
                    <a:pt x="101" y="538"/>
                    <a:pt x="88" y="538"/>
                  </a:cubicBezTo>
                  <a:cubicBezTo>
                    <a:pt x="26" y="575"/>
                    <a:pt x="1" y="662"/>
                    <a:pt x="38" y="737"/>
                  </a:cubicBezTo>
                  <a:cubicBezTo>
                    <a:pt x="51" y="775"/>
                    <a:pt x="63" y="800"/>
                    <a:pt x="101" y="812"/>
                  </a:cubicBezTo>
                  <a:cubicBezTo>
                    <a:pt x="124" y="828"/>
                    <a:pt x="152" y="839"/>
                    <a:pt x="179" y="839"/>
                  </a:cubicBezTo>
                  <a:cubicBezTo>
                    <a:pt x="195" y="839"/>
                    <a:pt x="212" y="834"/>
                    <a:pt x="226" y="825"/>
                  </a:cubicBezTo>
                  <a:cubicBezTo>
                    <a:pt x="263" y="812"/>
                    <a:pt x="301" y="800"/>
                    <a:pt x="326" y="775"/>
                  </a:cubicBezTo>
                  <a:cubicBezTo>
                    <a:pt x="376" y="737"/>
                    <a:pt x="401" y="700"/>
                    <a:pt x="438" y="650"/>
                  </a:cubicBezTo>
                  <a:cubicBezTo>
                    <a:pt x="488" y="587"/>
                    <a:pt x="513" y="500"/>
                    <a:pt x="513" y="413"/>
                  </a:cubicBezTo>
                  <a:cubicBezTo>
                    <a:pt x="513" y="375"/>
                    <a:pt x="513" y="325"/>
                    <a:pt x="501" y="288"/>
                  </a:cubicBezTo>
                  <a:cubicBezTo>
                    <a:pt x="488" y="250"/>
                    <a:pt x="463" y="200"/>
                    <a:pt x="438" y="175"/>
                  </a:cubicBezTo>
                  <a:cubicBezTo>
                    <a:pt x="426" y="138"/>
                    <a:pt x="388" y="100"/>
                    <a:pt x="363" y="75"/>
                  </a:cubicBezTo>
                  <a:cubicBezTo>
                    <a:pt x="338" y="63"/>
                    <a:pt x="313" y="38"/>
                    <a:pt x="288" y="25"/>
                  </a:cubicBezTo>
                  <a:cubicBezTo>
                    <a:pt x="251" y="13"/>
                    <a:pt x="213" y="13"/>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1" name="Google Shape;6521;p17"/>
            <p:cNvSpPr/>
            <p:nvPr/>
          </p:nvSpPr>
          <p:spPr>
            <a:xfrm>
              <a:off x="6342450" y="2326175"/>
              <a:ext cx="57825" cy="29125"/>
            </a:xfrm>
            <a:custGeom>
              <a:avLst/>
              <a:gdLst/>
              <a:ahLst/>
              <a:cxnLst/>
              <a:rect l="l" t="t" r="r" b="b"/>
              <a:pathLst>
                <a:path w="2313" h="1165" extrusionOk="0">
                  <a:moveTo>
                    <a:pt x="1582" y="0"/>
                  </a:moveTo>
                  <a:cubicBezTo>
                    <a:pt x="1523" y="0"/>
                    <a:pt x="1465" y="27"/>
                    <a:pt x="1438" y="96"/>
                  </a:cubicBezTo>
                  <a:cubicBezTo>
                    <a:pt x="1425" y="121"/>
                    <a:pt x="1400" y="221"/>
                    <a:pt x="1363" y="246"/>
                  </a:cubicBezTo>
                  <a:cubicBezTo>
                    <a:pt x="1363" y="234"/>
                    <a:pt x="1363" y="234"/>
                    <a:pt x="1363" y="234"/>
                  </a:cubicBezTo>
                  <a:cubicBezTo>
                    <a:pt x="1338" y="234"/>
                    <a:pt x="1300" y="184"/>
                    <a:pt x="1275" y="159"/>
                  </a:cubicBezTo>
                  <a:cubicBezTo>
                    <a:pt x="1138" y="59"/>
                    <a:pt x="963" y="46"/>
                    <a:pt x="800" y="34"/>
                  </a:cubicBezTo>
                  <a:cubicBezTo>
                    <a:pt x="779" y="32"/>
                    <a:pt x="758" y="31"/>
                    <a:pt x="737" y="31"/>
                  </a:cubicBezTo>
                  <a:cubicBezTo>
                    <a:pt x="586" y="31"/>
                    <a:pt x="446" y="72"/>
                    <a:pt x="325" y="171"/>
                  </a:cubicBezTo>
                  <a:cubicBezTo>
                    <a:pt x="188" y="271"/>
                    <a:pt x="100" y="434"/>
                    <a:pt x="38" y="596"/>
                  </a:cubicBezTo>
                  <a:cubicBezTo>
                    <a:pt x="0" y="683"/>
                    <a:pt x="13" y="783"/>
                    <a:pt x="100" y="833"/>
                  </a:cubicBezTo>
                  <a:cubicBezTo>
                    <a:pt x="127" y="849"/>
                    <a:pt x="156" y="856"/>
                    <a:pt x="185" y="856"/>
                  </a:cubicBezTo>
                  <a:cubicBezTo>
                    <a:pt x="251" y="856"/>
                    <a:pt x="316" y="819"/>
                    <a:pt x="350" y="758"/>
                  </a:cubicBezTo>
                  <a:cubicBezTo>
                    <a:pt x="413" y="646"/>
                    <a:pt x="475" y="509"/>
                    <a:pt x="600" y="446"/>
                  </a:cubicBezTo>
                  <a:cubicBezTo>
                    <a:pt x="670" y="411"/>
                    <a:pt x="751" y="404"/>
                    <a:pt x="830" y="404"/>
                  </a:cubicBezTo>
                  <a:cubicBezTo>
                    <a:pt x="894" y="404"/>
                    <a:pt x="957" y="409"/>
                    <a:pt x="1013" y="409"/>
                  </a:cubicBezTo>
                  <a:cubicBezTo>
                    <a:pt x="1075" y="421"/>
                    <a:pt x="1100" y="434"/>
                    <a:pt x="1138" y="471"/>
                  </a:cubicBezTo>
                  <a:cubicBezTo>
                    <a:pt x="1200" y="534"/>
                    <a:pt x="1288" y="571"/>
                    <a:pt x="1375" y="571"/>
                  </a:cubicBezTo>
                  <a:cubicBezTo>
                    <a:pt x="1475" y="559"/>
                    <a:pt x="1550" y="521"/>
                    <a:pt x="1612" y="459"/>
                  </a:cubicBezTo>
                  <a:cubicBezTo>
                    <a:pt x="1687" y="534"/>
                    <a:pt x="1762" y="621"/>
                    <a:pt x="1812" y="721"/>
                  </a:cubicBezTo>
                  <a:cubicBezTo>
                    <a:pt x="1823" y="731"/>
                    <a:pt x="1851" y="777"/>
                    <a:pt x="1852" y="777"/>
                  </a:cubicBezTo>
                  <a:cubicBezTo>
                    <a:pt x="1853" y="777"/>
                    <a:pt x="1852" y="775"/>
                    <a:pt x="1850" y="771"/>
                  </a:cubicBezTo>
                  <a:lnTo>
                    <a:pt x="1850" y="771"/>
                  </a:lnTo>
                  <a:cubicBezTo>
                    <a:pt x="1863" y="796"/>
                    <a:pt x="1875" y="834"/>
                    <a:pt x="1887" y="858"/>
                  </a:cubicBezTo>
                  <a:cubicBezTo>
                    <a:pt x="1887" y="871"/>
                    <a:pt x="1887" y="871"/>
                    <a:pt x="1887" y="883"/>
                  </a:cubicBezTo>
                  <a:cubicBezTo>
                    <a:pt x="1887" y="896"/>
                    <a:pt x="1887" y="908"/>
                    <a:pt x="1887" y="921"/>
                  </a:cubicBezTo>
                  <a:cubicBezTo>
                    <a:pt x="1887" y="921"/>
                    <a:pt x="1887" y="933"/>
                    <a:pt x="1887" y="933"/>
                  </a:cubicBezTo>
                  <a:cubicBezTo>
                    <a:pt x="1887" y="946"/>
                    <a:pt x="1887" y="946"/>
                    <a:pt x="1887" y="946"/>
                  </a:cubicBezTo>
                  <a:cubicBezTo>
                    <a:pt x="1832" y="1046"/>
                    <a:pt x="1914" y="1165"/>
                    <a:pt x="2020" y="1165"/>
                  </a:cubicBezTo>
                  <a:cubicBezTo>
                    <a:pt x="2034" y="1165"/>
                    <a:pt x="2048" y="1163"/>
                    <a:pt x="2062" y="1158"/>
                  </a:cubicBezTo>
                  <a:cubicBezTo>
                    <a:pt x="2312" y="1071"/>
                    <a:pt x="2312" y="783"/>
                    <a:pt x="2200" y="584"/>
                  </a:cubicBezTo>
                  <a:cubicBezTo>
                    <a:pt x="2087" y="371"/>
                    <a:pt x="1900" y="196"/>
                    <a:pt x="1712" y="46"/>
                  </a:cubicBezTo>
                  <a:cubicBezTo>
                    <a:pt x="1679" y="18"/>
                    <a:pt x="1630" y="0"/>
                    <a:pt x="15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2" name="Google Shape;6522;p17"/>
            <p:cNvSpPr/>
            <p:nvPr/>
          </p:nvSpPr>
          <p:spPr>
            <a:xfrm>
              <a:off x="6374950" y="2281475"/>
              <a:ext cx="25000" cy="52500"/>
            </a:xfrm>
            <a:custGeom>
              <a:avLst/>
              <a:gdLst/>
              <a:ahLst/>
              <a:cxnLst/>
              <a:rect l="l" t="t" r="r" b="b"/>
              <a:pathLst>
                <a:path w="1000" h="2100" extrusionOk="0">
                  <a:moveTo>
                    <a:pt x="769" y="0"/>
                  </a:moveTo>
                  <a:cubicBezTo>
                    <a:pt x="722" y="0"/>
                    <a:pt x="675" y="16"/>
                    <a:pt x="650" y="47"/>
                  </a:cubicBezTo>
                  <a:cubicBezTo>
                    <a:pt x="587" y="135"/>
                    <a:pt x="537" y="235"/>
                    <a:pt x="525" y="335"/>
                  </a:cubicBezTo>
                  <a:cubicBezTo>
                    <a:pt x="512" y="397"/>
                    <a:pt x="500" y="435"/>
                    <a:pt x="450" y="472"/>
                  </a:cubicBezTo>
                  <a:cubicBezTo>
                    <a:pt x="387" y="510"/>
                    <a:pt x="288" y="535"/>
                    <a:pt x="213" y="572"/>
                  </a:cubicBezTo>
                  <a:cubicBezTo>
                    <a:pt x="125" y="609"/>
                    <a:pt x="50" y="697"/>
                    <a:pt x="25" y="797"/>
                  </a:cubicBezTo>
                  <a:cubicBezTo>
                    <a:pt x="0" y="897"/>
                    <a:pt x="38" y="1009"/>
                    <a:pt x="63" y="1109"/>
                  </a:cubicBezTo>
                  <a:cubicBezTo>
                    <a:pt x="88" y="1209"/>
                    <a:pt x="113" y="1322"/>
                    <a:pt x="125" y="1422"/>
                  </a:cubicBezTo>
                  <a:cubicBezTo>
                    <a:pt x="138" y="1447"/>
                    <a:pt x="138" y="1472"/>
                    <a:pt x="150" y="1497"/>
                  </a:cubicBezTo>
                  <a:cubicBezTo>
                    <a:pt x="150" y="1497"/>
                    <a:pt x="150" y="1522"/>
                    <a:pt x="150" y="1534"/>
                  </a:cubicBezTo>
                  <a:cubicBezTo>
                    <a:pt x="163" y="1572"/>
                    <a:pt x="163" y="1597"/>
                    <a:pt x="163" y="1634"/>
                  </a:cubicBezTo>
                  <a:cubicBezTo>
                    <a:pt x="163" y="1659"/>
                    <a:pt x="163" y="1684"/>
                    <a:pt x="163" y="1697"/>
                  </a:cubicBezTo>
                  <a:cubicBezTo>
                    <a:pt x="163" y="1709"/>
                    <a:pt x="163" y="1722"/>
                    <a:pt x="163" y="1734"/>
                  </a:cubicBezTo>
                  <a:cubicBezTo>
                    <a:pt x="163" y="1734"/>
                    <a:pt x="163" y="1747"/>
                    <a:pt x="163" y="1759"/>
                  </a:cubicBezTo>
                  <a:cubicBezTo>
                    <a:pt x="150" y="1772"/>
                    <a:pt x="138" y="1797"/>
                    <a:pt x="125" y="1809"/>
                  </a:cubicBezTo>
                  <a:cubicBezTo>
                    <a:pt x="75" y="1897"/>
                    <a:pt x="125" y="2034"/>
                    <a:pt x="200" y="2072"/>
                  </a:cubicBezTo>
                  <a:cubicBezTo>
                    <a:pt x="231" y="2091"/>
                    <a:pt x="263" y="2100"/>
                    <a:pt x="295" y="2100"/>
                  </a:cubicBezTo>
                  <a:cubicBezTo>
                    <a:pt x="365" y="2100"/>
                    <a:pt x="432" y="2057"/>
                    <a:pt x="475" y="1997"/>
                  </a:cubicBezTo>
                  <a:cubicBezTo>
                    <a:pt x="587" y="1822"/>
                    <a:pt x="575" y="1597"/>
                    <a:pt x="525" y="1409"/>
                  </a:cubicBezTo>
                  <a:cubicBezTo>
                    <a:pt x="487" y="1309"/>
                    <a:pt x="450" y="1222"/>
                    <a:pt x="425" y="1122"/>
                  </a:cubicBezTo>
                  <a:cubicBezTo>
                    <a:pt x="400" y="1072"/>
                    <a:pt x="387" y="1009"/>
                    <a:pt x="362" y="959"/>
                  </a:cubicBezTo>
                  <a:cubicBezTo>
                    <a:pt x="362" y="934"/>
                    <a:pt x="350" y="909"/>
                    <a:pt x="350" y="884"/>
                  </a:cubicBezTo>
                  <a:lnTo>
                    <a:pt x="350" y="872"/>
                  </a:lnTo>
                  <a:cubicBezTo>
                    <a:pt x="337" y="872"/>
                    <a:pt x="337" y="872"/>
                    <a:pt x="350" y="859"/>
                  </a:cubicBezTo>
                  <a:cubicBezTo>
                    <a:pt x="362" y="859"/>
                    <a:pt x="375" y="847"/>
                    <a:pt x="387" y="847"/>
                  </a:cubicBezTo>
                  <a:cubicBezTo>
                    <a:pt x="400" y="834"/>
                    <a:pt x="450" y="822"/>
                    <a:pt x="487" y="809"/>
                  </a:cubicBezTo>
                  <a:cubicBezTo>
                    <a:pt x="575" y="772"/>
                    <a:pt x="662" y="734"/>
                    <a:pt x="725" y="672"/>
                  </a:cubicBezTo>
                  <a:cubicBezTo>
                    <a:pt x="825" y="609"/>
                    <a:pt x="925" y="510"/>
                    <a:pt x="962" y="397"/>
                  </a:cubicBezTo>
                  <a:cubicBezTo>
                    <a:pt x="1000" y="285"/>
                    <a:pt x="975" y="135"/>
                    <a:pt x="887" y="47"/>
                  </a:cubicBezTo>
                  <a:cubicBezTo>
                    <a:pt x="862" y="16"/>
                    <a:pt x="815" y="0"/>
                    <a:pt x="7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3" name="Google Shape;6523;p17"/>
            <p:cNvSpPr/>
            <p:nvPr/>
          </p:nvSpPr>
          <p:spPr>
            <a:xfrm>
              <a:off x="6314950" y="2228050"/>
              <a:ext cx="64075" cy="63125"/>
            </a:xfrm>
            <a:custGeom>
              <a:avLst/>
              <a:gdLst/>
              <a:ahLst/>
              <a:cxnLst/>
              <a:rect l="l" t="t" r="r" b="b"/>
              <a:pathLst>
                <a:path w="2563" h="2525" extrusionOk="0">
                  <a:moveTo>
                    <a:pt x="303" y="0"/>
                  </a:moveTo>
                  <a:cubicBezTo>
                    <a:pt x="203" y="0"/>
                    <a:pt x="110" y="37"/>
                    <a:pt x="51" y="135"/>
                  </a:cubicBezTo>
                  <a:cubicBezTo>
                    <a:pt x="1" y="235"/>
                    <a:pt x="88" y="322"/>
                    <a:pt x="176" y="335"/>
                  </a:cubicBezTo>
                  <a:cubicBezTo>
                    <a:pt x="206" y="335"/>
                    <a:pt x="234" y="333"/>
                    <a:pt x="261" y="333"/>
                  </a:cubicBezTo>
                  <a:cubicBezTo>
                    <a:pt x="303" y="333"/>
                    <a:pt x="343" y="337"/>
                    <a:pt x="388" y="360"/>
                  </a:cubicBezTo>
                  <a:cubicBezTo>
                    <a:pt x="463" y="385"/>
                    <a:pt x="526" y="435"/>
                    <a:pt x="588" y="472"/>
                  </a:cubicBezTo>
                  <a:cubicBezTo>
                    <a:pt x="706" y="531"/>
                    <a:pt x="808" y="551"/>
                    <a:pt x="919" y="551"/>
                  </a:cubicBezTo>
                  <a:cubicBezTo>
                    <a:pt x="950" y="551"/>
                    <a:pt x="981" y="550"/>
                    <a:pt x="1013" y="547"/>
                  </a:cubicBezTo>
                  <a:cubicBezTo>
                    <a:pt x="1102" y="533"/>
                    <a:pt x="1180" y="523"/>
                    <a:pt x="1259" y="523"/>
                  </a:cubicBezTo>
                  <a:cubicBezTo>
                    <a:pt x="1324" y="523"/>
                    <a:pt x="1389" y="530"/>
                    <a:pt x="1463" y="547"/>
                  </a:cubicBezTo>
                  <a:cubicBezTo>
                    <a:pt x="1600" y="585"/>
                    <a:pt x="1725" y="647"/>
                    <a:pt x="1813" y="760"/>
                  </a:cubicBezTo>
                  <a:cubicBezTo>
                    <a:pt x="1913" y="884"/>
                    <a:pt x="1950" y="1034"/>
                    <a:pt x="1900" y="1184"/>
                  </a:cubicBezTo>
                  <a:cubicBezTo>
                    <a:pt x="1863" y="1322"/>
                    <a:pt x="1800" y="1447"/>
                    <a:pt x="1800" y="1584"/>
                  </a:cubicBezTo>
                  <a:cubicBezTo>
                    <a:pt x="1813" y="1747"/>
                    <a:pt x="1913" y="1847"/>
                    <a:pt x="2050" y="1922"/>
                  </a:cubicBezTo>
                  <a:cubicBezTo>
                    <a:pt x="2113" y="1947"/>
                    <a:pt x="2163" y="1959"/>
                    <a:pt x="2138" y="2047"/>
                  </a:cubicBezTo>
                  <a:cubicBezTo>
                    <a:pt x="2125" y="2122"/>
                    <a:pt x="2063" y="2197"/>
                    <a:pt x="2013" y="2259"/>
                  </a:cubicBezTo>
                  <a:cubicBezTo>
                    <a:pt x="1928" y="2381"/>
                    <a:pt x="2062" y="2524"/>
                    <a:pt x="2187" y="2524"/>
                  </a:cubicBezTo>
                  <a:cubicBezTo>
                    <a:pt x="2229" y="2524"/>
                    <a:pt x="2269" y="2509"/>
                    <a:pt x="2300" y="2472"/>
                  </a:cubicBezTo>
                  <a:cubicBezTo>
                    <a:pt x="2438" y="2309"/>
                    <a:pt x="2563" y="2122"/>
                    <a:pt x="2513" y="1897"/>
                  </a:cubicBezTo>
                  <a:cubicBezTo>
                    <a:pt x="2488" y="1822"/>
                    <a:pt x="2450" y="1734"/>
                    <a:pt x="2375" y="1684"/>
                  </a:cubicBezTo>
                  <a:cubicBezTo>
                    <a:pt x="2338" y="1647"/>
                    <a:pt x="2288" y="1622"/>
                    <a:pt x="2238" y="1609"/>
                  </a:cubicBezTo>
                  <a:cubicBezTo>
                    <a:pt x="2213" y="1597"/>
                    <a:pt x="2138" y="1597"/>
                    <a:pt x="2125" y="1572"/>
                  </a:cubicBezTo>
                  <a:cubicBezTo>
                    <a:pt x="2100" y="1522"/>
                    <a:pt x="2175" y="1384"/>
                    <a:pt x="2188" y="1334"/>
                  </a:cubicBezTo>
                  <a:cubicBezTo>
                    <a:pt x="2213" y="1247"/>
                    <a:pt x="2238" y="1159"/>
                    <a:pt x="2250" y="1072"/>
                  </a:cubicBezTo>
                  <a:cubicBezTo>
                    <a:pt x="2263" y="872"/>
                    <a:pt x="2213" y="660"/>
                    <a:pt x="2100" y="497"/>
                  </a:cubicBezTo>
                  <a:cubicBezTo>
                    <a:pt x="1988" y="335"/>
                    <a:pt x="1825" y="222"/>
                    <a:pt x="1638" y="160"/>
                  </a:cubicBezTo>
                  <a:cubicBezTo>
                    <a:pt x="1576" y="151"/>
                    <a:pt x="1514" y="142"/>
                    <a:pt x="1452" y="142"/>
                  </a:cubicBezTo>
                  <a:cubicBezTo>
                    <a:pt x="1427" y="142"/>
                    <a:pt x="1401" y="144"/>
                    <a:pt x="1375" y="147"/>
                  </a:cubicBezTo>
                  <a:cubicBezTo>
                    <a:pt x="1263" y="160"/>
                    <a:pt x="1188" y="222"/>
                    <a:pt x="1088" y="247"/>
                  </a:cubicBezTo>
                  <a:cubicBezTo>
                    <a:pt x="1050" y="261"/>
                    <a:pt x="1014" y="266"/>
                    <a:pt x="980" y="266"/>
                  </a:cubicBezTo>
                  <a:cubicBezTo>
                    <a:pt x="825" y="266"/>
                    <a:pt x="709" y="144"/>
                    <a:pt x="576" y="72"/>
                  </a:cubicBezTo>
                  <a:cubicBezTo>
                    <a:pt x="492" y="30"/>
                    <a:pt x="394" y="0"/>
                    <a:pt x="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4" name="Google Shape;6524;p17"/>
            <p:cNvSpPr/>
            <p:nvPr/>
          </p:nvSpPr>
          <p:spPr>
            <a:xfrm>
              <a:off x="6163750" y="1960900"/>
              <a:ext cx="365850" cy="462400"/>
            </a:xfrm>
            <a:custGeom>
              <a:avLst/>
              <a:gdLst/>
              <a:ahLst/>
              <a:cxnLst/>
              <a:rect l="l" t="t" r="r" b="b"/>
              <a:pathLst>
                <a:path w="14634" h="18496" extrusionOk="0">
                  <a:moveTo>
                    <a:pt x="9022" y="393"/>
                  </a:moveTo>
                  <a:cubicBezTo>
                    <a:pt x="9646" y="393"/>
                    <a:pt x="10253" y="559"/>
                    <a:pt x="10772" y="948"/>
                  </a:cubicBezTo>
                  <a:cubicBezTo>
                    <a:pt x="10935" y="1073"/>
                    <a:pt x="11097" y="1211"/>
                    <a:pt x="11247" y="1348"/>
                  </a:cubicBezTo>
                  <a:cubicBezTo>
                    <a:pt x="11410" y="1498"/>
                    <a:pt x="11585" y="1673"/>
                    <a:pt x="11710" y="1861"/>
                  </a:cubicBezTo>
                  <a:cubicBezTo>
                    <a:pt x="11947" y="2223"/>
                    <a:pt x="12097" y="2673"/>
                    <a:pt x="12210" y="3098"/>
                  </a:cubicBezTo>
                  <a:cubicBezTo>
                    <a:pt x="12322" y="3548"/>
                    <a:pt x="12385" y="4010"/>
                    <a:pt x="12422" y="4472"/>
                  </a:cubicBezTo>
                  <a:cubicBezTo>
                    <a:pt x="12472" y="4922"/>
                    <a:pt x="12472" y="5360"/>
                    <a:pt x="12510" y="5810"/>
                  </a:cubicBezTo>
                  <a:cubicBezTo>
                    <a:pt x="12547" y="6222"/>
                    <a:pt x="12597" y="6634"/>
                    <a:pt x="12684" y="7047"/>
                  </a:cubicBezTo>
                  <a:cubicBezTo>
                    <a:pt x="12722" y="7247"/>
                    <a:pt x="12772" y="7447"/>
                    <a:pt x="12872" y="7634"/>
                  </a:cubicBezTo>
                  <a:cubicBezTo>
                    <a:pt x="12984" y="7834"/>
                    <a:pt x="13109" y="8034"/>
                    <a:pt x="13184" y="8259"/>
                  </a:cubicBezTo>
                  <a:cubicBezTo>
                    <a:pt x="13434" y="8934"/>
                    <a:pt x="13047" y="9671"/>
                    <a:pt x="13159" y="10371"/>
                  </a:cubicBezTo>
                  <a:cubicBezTo>
                    <a:pt x="13222" y="10733"/>
                    <a:pt x="13484" y="11033"/>
                    <a:pt x="13659" y="11346"/>
                  </a:cubicBezTo>
                  <a:cubicBezTo>
                    <a:pt x="13747" y="11496"/>
                    <a:pt x="13822" y="11670"/>
                    <a:pt x="13822" y="11845"/>
                  </a:cubicBezTo>
                  <a:cubicBezTo>
                    <a:pt x="13834" y="12058"/>
                    <a:pt x="13734" y="12258"/>
                    <a:pt x="13659" y="12445"/>
                  </a:cubicBezTo>
                  <a:cubicBezTo>
                    <a:pt x="13397" y="13145"/>
                    <a:pt x="13747" y="13807"/>
                    <a:pt x="13972" y="14457"/>
                  </a:cubicBezTo>
                  <a:cubicBezTo>
                    <a:pt x="14034" y="14620"/>
                    <a:pt x="14109" y="14807"/>
                    <a:pt x="14109" y="14995"/>
                  </a:cubicBezTo>
                  <a:cubicBezTo>
                    <a:pt x="14109" y="15207"/>
                    <a:pt x="13984" y="15419"/>
                    <a:pt x="13897" y="15607"/>
                  </a:cubicBezTo>
                  <a:cubicBezTo>
                    <a:pt x="13722" y="15994"/>
                    <a:pt x="13522" y="16382"/>
                    <a:pt x="13234" y="16694"/>
                  </a:cubicBezTo>
                  <a:cubicBezTo>
                    <a:pt x="13109" y="16832"/>
                    <a:pt x="12959" y="16957"/>
                    <a:pt x="12784" y="17044"/>
                  </a:cubicBezTo>
                  <a:cubicBezTo>
                    <a:pt x="12597" y="17144"/>
                    <a:pt x="12372" y="17169"/>
                    <a:pt x="12185" y="17269"/>
                  </a:cubicBezTo>
                  <a:cubicBezTo>
                    <a:pt x="11997" y="17356"/>
                    <a:pt x="11847" y="17506"/>
                    <a:pt x="11685" y="17606"/>
                  </a:cubicBezTo>
                  <a:cubicBezTo>
                    <a:pt x="11497" y="17744"/>
                    <a:pt x="11297" y="17856"/>
                    <a:pt x="11072" y="17919"/>
                  </a:cubicBezTo>
                  <a:cubicBezTo>
                    <a:pt x="10648" y="18044"/>
                    <a:pt x="10210" y="18119"/>
                    <a:pt x="9760" y="18131"/>
                  </a:cubicBezTo>
                  <a:cubicBezTo>
                    <a:pt x="9298" y="18144"/>
                    <a:pt x="8823" y="18156"/>
                    <a:pt x="8361" y="18156"/>
                  </a:cubicBezTo>
                  <a:cubicBezTo>
                    <a:pt x="7886" y="18156"/>
                    <a:pt x="7411" y="18144"/>
                    <a:pt x="6936" y="18106"/>
                  </a:cubicBezTo>
                  <a:cubicBezTo>
                    <a:pt x="6599" y="18094"/>
                    <a:pt x="6211" y="18094"/>
                    <a:pt x="5899" y="17956"/>
                  </a:cubicBezTo>
                  <a:cubicBezTo>
                    <a:pt x="5499" y="17806"/>
                    <a:pt x="5336" y="17419"/>
                    <a:pt x="5024" y="17157"/>
                  </a:cubicBezTo>
                  <a:cubicBezTo>
                    <a:pt x="4724" y="16894"/>
                    <a:pt x="4324" y="16782"/>
                    <a:pt x="3999" y="16569"/>
                  </a:cubicBezTo>
                  <a:cubicBezTo>
                    <a:pt x="3662" y="16344"/>
                    <a:pt x="3374" y="16032"/>
                    <a:pt x="3137" y="15707"/>
                  </a:cubicBezTo>
                  <a:cubicBezTo>
                    <a:pt x="2912" y="15382"/>
                    <a:pt x="2662" y="15070"/>
                    <a:pt x="2437" y="14745"/>
                  </a:cubicBezTo>
                  <a:cubicBezTo>
                    <a:pt x="2312" y="14595"/>
                    <a:pt x="2225" y="14420"/>
                    <a:pt x="2112" y="14257"/>
                  </a:cubicBezTo>
                  <a:cubicBezTo>
                    <a:pt x="2000" y="14082"/>
                    <a:pt x="1862" y="13932"/>
                    <a:pt x="1725" y="13782"/>
                  </a:cubicBezTo>
                  <a:cubicBezTo>
                    <a:pt x="1450" y="13457"/>
                    <a:pt x="1137" y="13145"/>
                    <a:pt x="913" y="12783"/>
                  </a:cubicBezTo>
                  <a:cubicBezTo>
                    <a:pt x="700" y="12458"/>
                    <a:pt x="550" y="12070"/>
                    <a:pt x="525" y="11683"/>
                  </a:cubicBezTo>
                  <a:cubicBezTo>
                    <a:pt x="513" y="11633"/>
                    <a:pt x="488" y="11595"/>
                    <a:pt x="450" y="11570"/>
                  </a:cubicBezTo>
                  <a:cubicBezTo>
                    <a:pt x="350" y="10896"/>
                    <a:pt x="338" y="10196"/>
                    <a:pt x="325" y="9521"/>
                  </a:cubicBezTo>
                  <a:cubicBezTo>
                    <a:pt x="313" y="8721"/>
                    <a:pt x="475" y="7946"/>
                    <a:pt x="700" y="7172"/>
                  </a:cubicBezTo>
                  <a:cubicBezTo>
                    <a:pt x="838" y="6722"/>
                    <a:pt x="1000" y="6284"/>
                    <a:pt x="1175" y="5860"/>
                  </a:cubicBezTo>
                  <a:cubicBezTo>
                    <a:pt x="1337" y="5447"/>
                    <a:pt x="1487" y="5022"/>
                    <a:pt x="1762" y="4672"/>
                  </a:cubicBezTo>
                  <a:cubicBezTo>
                    <a:pt x="2025" y="4335"/>
                    <a:pt x="2350" y="4048"/>
                    <a:pt x="2662" y="3760"/>
                  </a:cubicBezTo>
                  <a:cubicBezTo>
                    <a:pt x="3025" y="3435"/>
                    <a:pt x="3387" y="3110"/>
                    <a:pt x="3749" y="2798"/>
                  </a:cubicBezTo>
                  <a:cubicBezTo>
                    <a:pt x="4099" y="2485"/>
                    <a:pt x="4449" y="2186"/>
                    <a:pt x="4774" y="1848"/>
                  </a:cubicBezTo>
                  <a:cubicBezTo>
                    <a:pt x="5099" y="1523"/>
                    <a:pt x="5499" y="1261"/>
                    <a:pt x="5911" y="1061"/>
                  </a:cubicBezTo>
                  <a:cubicBezTo>
                    <a:pt x="6324" y="861"/>
                    <a:pt x="6774" y="748"/>
                    <a:pt x="7223" y="648"/>
                  </a:cubicBezTo>
                  <a:cubicBezTo>
                    <a:pt x="7661" y="561"/>
                    <a:pt x="8111" y="473"/>
                    <a:pt x="8548" y="423"/>
                  </a:cubicBezTo>
                  <a:cubicBezTo>
                    <a:pt x="8706" y="403"/>
                    <a:pt x="8864" y="393"/>
                    <a:pt x="9022" y="393"/>
                  </a:cubicBezTo>
                  <a:close/>
                  <a:moveTo>
                    <a:pt x="9132" y="0"/>
                  </a:moveTo>
                  <a:cubicBezTo>
                    <a:pt x="8468" y="0"/>
                    <a:pt x="7793" y="173"/>
                    <a:pt x="7161" y="323"/>
                  </a:cubicBezTo>
                  <a:cubicBezTo>
                    <a:pt x="6711" y="423"/>
                    <a:pt x="6261" y="561"/>
                    <a:pt x="5836" y="748"/>
                  </a:cubicBezTo>
                  <a:cubicBezTo>
                    <a:pt x="5386" y="936"/>
                    <a:pt x="5011" y="1223"/>
                    <a:pt x="4612" y="1498"/>
                  </a:cubicBezTo>
                  <a:cubicBezTo>
                    <a:pt x="4212" y="1786"/>
                    <a:pt x="3874" y="2136"/>
                    <a:pt x="3512" y="2473"/>
                  </a:cubicBezTo>
                  <a:cubicBezTo>
                    <a:pt x="3149" y="2823"/>
                    <a:pt x="2787" y="3173"/>
                    <a:pt x="2425" y="3535"/>
                  </a:cubicBezTo>
                  <a:cubicBezTo>
                    <a:pt x="2100" y="3848"/>
                    <a:pt x="1775" y="4172"/>
                    <a:pt x="1525" y="4547"/>
                  </a:cubicBezTo>
                  <a:cubicBezTo>
                    <a:pt x="1262" y="4922"/>
                    <a:pt x="1100" y="5360"/>
                    <a:pt x="925" y="5797"/>
                  </a:cubicBezTo>
                  <a:cubicBezTo>
                    <a:pt x="600" y="6634"/>
                    <a:pt x="313" y="7459"/>
                    <a:pt x="188" y="8359"/>
                  </a:cubicBezTo>
                  <a:cubicBezTo>
                    <a:pt x="125" y="8759"/>
                    <a:pt x="63" y="9171"/>
                    <a:pt x="38" y="9584"/>
                  </a:cubicBezTo>
                  <a:cubicBezTo>
                    <a:pt x="0" y="9996"/>
                    <a:pt x="13" y="10408"/>
                    <a:pt x="63" y="10821"/>
                  </a:cubicBezTo>
                  <a:cubicBezTo>
                    <a:pt x="100" y="11196"/>
                    <a:pt x="188" y="11558"/>
                    <a:pt x="263" y="11920"/>
                  </a:cubicBezTo>
                  <a:cubicBezTo>
                    <a:pt x="313" y="12245"/>
                    <a:pt x="450" y="12533"/>
                    <a:pt x="650" y="12808"/>
                  </a:cubicBezTo>
                  <a:cubicBezTo>
                    <a:pt x="913" y="13145"/>
                    <a:pt x="1212" y="13445"/>
                    <a:pt x="1487" y="13770"/>
                  </a:cubicBezTo>
                  <a:cubicBezTo>
                    <a:pt x="1787" y="14082"/>
                    <a:pt x="2112" y="14432"/>
                    <a:pt x="2300" y="14832"/>
                  </a:cubicBezTo>
                  <a:cubicBezTo>
                    <a:pt x="2500" y="15220"/>
                    <a:pt x="2662" y="15619"/>
                    <a:pt x="2912" y="15982"/>
                  </a:cubicBezTo>
                  <a:cubicBezTo>
                    <a:pt x="3149" y="16319"/>
                    <a:pt x="3437" y="16607"/>
                    <a:pt x="3799" y="16807"/>
                  </a:cubicBezTo>
                  <a:cubicBezTo>
                    <a:pt x="4199" y="17019"/>
                    <a:pt x="4637" y="17107"/>
                    <a:pt x="4924" y="17469"/>
                  </a:cubicBezTo>
                  <a:cubicBezTo>
                    <a:pt x="5186" y="17806"/>
                    <a:pt x="5374" y="18144"/>
                    <a:pt x="5786" y="18319"/>
                  </a:cubicBezTo>
                  <a:cubicBezTo>
                    <a:pt x="6095" y="18451"/>
                    <a:pt x="6434" y="18496"/>
                    <a:pt x="6767" y="18496"/>
                  </a:cubicBezTo>
                  <a:cubicBezTo>
                    <a:pt x="6811" y="18496"/>
                    <a:pt x="6855" y="18495"/>
                    <a:pt x="6898" y="18494"/>
                  </a:cubicBezTo>
                  <a:cubicBezTo>
                    <a:pt x="7873" y="18456"/>
                    <a:pt x="8835" y="18419"/>
                    <a:pt x="9798" y="18369"/>
                  </a:cubicBezTo>
                  <a:cubicBezTo>
                    <a:pt x="9916" y="18362"/>
                    <a:pt x="10035" y="18359"/>
                    <a:pt x="10155" y="18359"/>
                  </a:cubicBezTo>
                  <a:cubicBezTo>
                    <a:pt x="10276" y="18359"/>
                    <a:pt x="10398" y="18362"/>
                    <a:pt x="10523" y="18369"/>
                  </a:cubicBezTo>
                  <a:cubicBezTo>
                    <a:pt x="10747" y="18369"/>
                    <a:pt x="10972" y="18344"/>
                    <a:pt x="11185" y="18281"/>
                  </a:cubicBezTo>
                  <a:cubicBezTo>
                    <a:pt x="11397" y="18231"/>
                    <a:pt x="11622" y="18144"/>
                    <a:pt x="11797" y="18019"/>
                  </a:cubicBezTo>
                  <a:cubicBezTo>
                    <a:pt x="11985" y="17881"/>
                    <a:pt x="12060" y="17619"/>
                    <a:pt x="12260" y="17519"/>
                  </a:cubicBezTo>
                  <a:cubicBezTo>
                    <a:pt x="12460" y="17419"/>
                    <a:pt x="12697" y="17406"/>
                    <a:pt x="12897" y="17319"/>
                  </a:cubicBezTo>
                  <a:cubicBezTo>
                    <a:pt x="13084" y="17231"/>
                    <a:pt x="13247" y="17119"/>
                    <a:pt x="13409" y="16969"/>
                  </a:cubicBezTo>
                  <a:cubicBezTo>
                    <a:pt x="13734" y="16682"/>
                    <a:pt x="13972" y="16282"/>
                    <a:pt x="14159" y="15894"/>
                  </a:cubicBezTo>
                  <a:cubicBezTo>
                    <a:pt x="14347" y="15519"/>
                    <a:pt x="14634" y="15107"/>
                    <a:pt x="14521" y="14682"/>
                  </a:cubicBezTo>
                  <a:cubicBezTo>
                    <a:pt x="14422" y="14307"/>
                    <a:pt x="14222" y="13957"/>
                    <a:pt x="14072" y="13607"/>
                  </a:cubicBezTo>
                  <a:cubicBezTo>
                    <a:pt x="13909" y="13258"/>
                    <a:pt x="13809" y="12883"/>
                    <a:pt x="13922" y="12508"/>
                  </a:cubicBezTo>
                  <a:cubicBezTo>
                    <a:pt x="13972" y="12333"/>
                    <a:pt x="14059" y="12158"/>
                    <a:pt x="14097" y="11970"/>
                  </a:cubicBezTo>
                  <a:cubicBezTo>
                    <a:pt x="14122" y="11783"/>
                    <a:pt x="14097" y="11583"/>
                    <a:pt x="14034" y="11396"/>
                  </a:cubicBezTo>
                  <a:cubicBezTo>
                    <a:pt x="13909" y="11046"/>
                    <a:pt x="13684" y="10733"/>
                    <a:pt x="13584" y="10371"/>
                  </a:cubicBezTo>
                  <a:cubicBezTo>
                    <a:pt x="13484" y="10008"/>
                    <a:pt x="13522" y="9671"/>
                    <a:pt x="13559" y="9296"/>
                  </a:cubicBezTo>
                  <a:cubicBezTo>
                    <a:pt x="13609" y="8909"/>
                    <a:pt x="13609" y="8534"/>
                    <a:pt x="13497" y="8159"/>
                  </a:cubicBezTo>
                  <a:cubicBezTo>
                    <a:pt x="13422" y="7946"/>
                    <a:pt x="13322" y="7734"/>
                    <a:pt x="13272" y="7522"/>
                  </a:cubicBezTo>
                  <a:cubicBezTo>
                    <a:pt x="13209" y="7297"/>
                    <a:pt x="13122" y="7084"/>
                    <a:pt x="13047" y="6859"/>
                  </a:cubicBezTo>
                  <a:cubicBezTo>
                    <a:pt x="12759" y="5959"/>
                    <a:pt x="12697" y="5010"/>
                    <a:pt x="12584" y="4072"/>
                  </a:cubicBezTo>
                  <a:cubicBezTo>
                    <a:pt x="12535" y="3623"/>
                    <a:pt x="12460" y="3160"/>
                    <a:pt x="12322" y="2723"/>
                  </a:cubicBezTo>
                  <a:cubicBezTo>
                    <a:pt x="12197" y="2285"/>
                    <a:pt x="11985" y="1886"/>
                    <a:pt x="11772" y="1486"/>
                  </a:cubicBezTo>
                  <a:cubicBezTo>
                    <a:pt x="11372" y="723"/>
                    <a:pt x="10610" y="236"/>
                    <a:pt x="9773" y="61"/>
                  </a:cubicBezTo>
                  <a:cubicBezTo>
                    <a:pt x="9562" y="18"/>
                    <a:pt x="9348" y="0"/>
                    <a:pt x="9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5" name="Google Shape;6525;p17"/>
            <p:cNvSpPr/>
            <p:nvPr/>
          </p:nvSpPr>
          <p:spPr>
            <a:xfrm>
              <a:off x="6218100" y="2082725"/>
              <a:ext cx="60950" cy="73800"/>
            </a:xfrm>
            <a:custGeom>
              <a:avLst/>
              <a:gdLst/>
              <a:ahLst/>
              <a:cxnLst/>
              <a:rect l="l" t="t" r="r" b="b"/>
              <a:pathLst>
                <a:path w="2438" h="2952" extrusionOk="0">
                  <a:moveTo>
                    <a:pt x="161" y="1"/>
                  </a:moveTo>
                  <a:cubicBezTo>
                    <a:pt x="125" y="1"/>
                    <a:pt x="89" y="23"/>
                    <a:pt x="76" y="62"/>
                  </a:cubicBezTo>
                  <a:cubicBezTo>
                    <a:pt x="38" y="174"/>
                    <a:pt x="1" y="349"/>
                    <a:pt x="63" y="462"/>
                  </a:cubicBezTo>
                  <a:cubicBezTo>
                    <a:pt x="105" y="524"/>
                    <a:pt x="154" y="540"/>
                    <a:pt x="209" y="540"/>
                  </a:cubicBezTo>
                  <a:cubicBezTo>
                    <a:pt x="253" y="540"/>
                    <a:pt x="300" y="530"/>
                    <a:pt x="351" y="524"/>
                  </a:cubicBezTo>
                  <a:cubicBezTo>
                    <a:pt x="355" y="524"/>
                    <a:pt x="360" y="524"/>
                    <a:pt x="365" y="524"/>
                  </a:cubicBezTo>
                  <a:cubicBezTo>
                    <a:pt x="694" y="524"/>
                    <a:pt x="915" y="952"/>
                    <a:pt x="1088" y="1174"/>
                  </a:cubicBezTo>
                  <a:cubicBezTo>
                    <a:pt x="1188" y="1299"/>
                    <a:pt x="1288" y="1424"/>
                    <a:pt x="1388" y="1536"/>
                  </a:cubicBezTo>
                  <a:cubicBezTo>
                    <a:pt x="1500" y="1661"/>
                    <a:pt x="1625" y="1761"/>
                    <a:pt x="1750" y="1861"/>
                  </a:cubicBezTo>
                  <a:cubicBezTo>
                    <a:pt x="2013" y="2099"/>
                    <a:pt x="2113" y="2449"/>
                    <a:pt x="2100" y="2799"/>
                  </a:cubicBezTo>
                  <a:cubicBezTo>
                    <a:pt x="2094" y="2902"/>
                    <a:pt x="2168" y="2952"/>
                    <a:pt x="2246" y="2952"/>
                  </a:cubicBezTo>
                  <a:cubicBezTo>
                    <a:pt x="2329" y="2952"/>
                    <a:pt x="2419" y="2895"/>
                    <a:pt x="2425" y="2786"/>
                  </a:cubicBezTo>
                  <a:cubicBezTo>
                    <a:pt x="2438" y="2461"/>
                    <a:pt x="2313" y="2174"/>
                    <a:pt x="2113" y="1924"/>
                  </a:cubicBezTo>
                  <a:cubicBezTo>
                    <a:pt x="2013" y="1799"/>
                    <a:pt x="1900" y="1711"/>
                    <a:pt x="1775" y="1624"/>
                  </a:cubicBezTo>
                  <a:cubicBezTo>
                    <a:pt x="1625" y="1524"/>
                    <a:pt x="1500" y="1399"/>
                    <a:pt x="1388" y="1249"/>
                  </a:cubicBezTo>
                  <a:cubicBezTo>
                    <a:pt x="1175" y="999"/>
                    <a:pt x="988" y="737"/>
                    <a:pt x="726" y="549"/>
                  </a:cubicBezTo>
                  <a:cubicBezTo>
                    <a:pt x="626" y="474"/>
                    <a:pt x="526" y="412"/>
                    <a:pt x="401" y="374"/>
                  </a:cubicBezTo>
                  <a:cubicBezTo>
                    <a:pt x="363" y="362"/>
                    <a:pt x="288" y="349"/>
                    <a:pt x="263" y="324"/>
                  </a:cubicBezTo>
                  <a:cubicBezTo>
                    <a:pt x="251" y="312"/>
                    <a:pt x="276" y="237"/>
                    <a:pt x="263" y="212"/>
                  </a:cubicBezTo>
                  <a:cubicBezTo>
                    <a:pt x="263" y="149"/>
                    <a:pt x="251" y="112"/>
                    <a:pt x="238" y="62"/>
                  </a:cubicBezTo>
                  <a:cubicBezTo>
                    <a:pt x="226" y="20"/>
                    <a:pt x="194" y="1"/>
                    <a:pt x="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6" name="Google Shape;6526;p17"/>
            <p:cNvSpPr/>
            <p:nvPr/>
          </p:nvSpPr>
          <p:spPr>
            <a:xfrm>
              <a:off x="6258725" y="2078575"/>
              <a:ext cx="21575" cy="52150"/>
            </a:xfrm>
            <a:custGeom>
              <a:avLst/>
              <a:gdLst/>
              <a:ahLst/>
              <a:cxnLst/>
              <a:rect l="l" t="t" r="r" b="b"/>
              <a:pathLst>
                <a:path w="863" h="2086" extrusionOk="0">
                  <a:moveTo>
                    <a:pt x="836" y="1"/>
                  </a:moveTo>
                  <a:cubicBezTo>
                    <a:pt x="833" y="1"/>
                    <a:pt x="829" y="1"/>
                    <a:pt x="825" y="3"/>
                  </a:cubicBezTo>
                  <a:cubicBezTo>
                    <a:pt x="725" y="3"/>
                    <a:pt x="663" y="53"/>
                    <a:pt x="600" y="115"/>
                  </a:cubicBezTo>
                  <a:cubicBezTo>
                    <a:pt x="538" y="178"/>
                    <a:pt x="525" y="278"/>
                    <a:pt x="513" y="378"/>
                  </a:cubicBezTo>
                  <a:cubicBezTo>
                    <a:pt x="475" y="578"/>
                    <a:pt x="463" y="778"/>
                    <a:pt x="338" y="953"/>
                  </a:cubicBezTo>
                  <a:cubicBezTo>
                    <a:pt x="275" y="1028"/>
                    <a:pt x="200" y="1103"/>
                    <a:pt x="150" y="1190"/>
                  </a:cubicBezTo>
                  <a:cubicBezTo>
                    <a:pt x="100" y="1277"/>
                    <a:pt x="63" y="1365"/>
                    <a:pt x="50" y="1452"/>
                  </a:cubicBezTo>
                  <a:cubicBezTo>
                    <a:pt x="0" y="1640"/>
                    <a:pt x="13" y="1840"/>
                    <a:pt x="100" y="2015"/>
                  </a:cubicBezTo>
                  <a:cubicBezTo>
                    <a:pt x="120" y="2054"/>
                    <a:pt x="147" y="2085"/>
                    <a:pt x="188" y="2085"/>
                  </a:cubicBezTo>
                  <a:cubicBezTo>
                    <a:pt x="199" y="2085"/>
                    <a:pt x="212" y="2083"/>
                    <a:pt x="225" y="2077"/>
                  </a:cubicBezTo>
                  <a:cubicBezTo>
                    <a:pt x="275" y="2065"/>
                    <a:pt x="313" y="2002"/>
                    <a:pt x="288" y="1952"/>
                  </a:cubicBezTo>
                  <a:cubicBezTo>
                    <a:pt x="225" y="1802"/>
                    <a:pt x="200" y="1652"/>
                    <a:pt x="250" y="1490"/>
                  </a:cubicBezTo>
                  <a:cubicBezTo>
                    <a:pt x="288" y="1327"/>
                    <a:pt x="400" y="1190"/>
                    <a:pt x="525" y="1065"/>
                  </a:cubicBezTo>
                  <a:cubicBezTo>
                    <a:pt x="575" y="1003"/>
                    <a:pt x="638" y="940"/>
                    <a:pt x="675" y="865"/>
                  </a:cubicBezTo>
                  <a:cubicBezTo>
                    <a:pt x="725" y="778"/>
                    <a:pt x="738" y="690"/>
                    <a:pt x="738" y="590"/>
                  </a:cubicBezTo>
                  <a:cubicBezTo>
                    <a:pt x="750" y="503"/>
                    <a:pt x="738" y="415"/>
                    <a:pt x="725" y="328"/>
                  </a:cubicBezTo>
                  <a:cubicBezTo>
                    <a:pt x="725" y="290"/>
                    <a:pt x="738" y="240"/>
                    <a:pt x="738" y="203"/>
                  </a:cubicBezTo>
                  <a:cubicBezTo>
                    <a:pt x="750" y="140"/>
                    <a:pt x="763" y="90"/>
                    <a:pt x="825" y="53"/>
                  </a:cubicBezTo>
                  <a:cubicBezTo>
                    <a:pt x="858" y="42"/>
                    <a:pt x="862" y="1"/>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7" name="Google Shape;6527;p17"/>
            <p:cNvSpPr/>
            <p:nvPr/>
          </p:nvSpPr>
          <p:spPr>
            <a:xfrm>
              <a:off x="6277025" y="2019175"/>
              <a:ext cx="98250" cy="61725"/>
            </a:xfrm>
            <a:custGeom>
              <a:avLst/>
              <a:gdLst/>
              <a:ahLst/>
              <a:cxnLst/>
              <a:rect l="l" t="t" r="r" b="b"/>
              <a:pathLst>
                <a:path w="3930" h="2469" extrusionOk="0">
                  <a:moveTo>
                    <a:pt x="3739" y="0"/>
                  </a:moveTo>
                  <a:cubicBezTo>
                    <a:pt x="3635" y="0"/>
                    <a:pt x="3530" y="34"/>
                    <a:pt x="3430" y="67"/>
                  </a:cubicBezTo>
                  <a:cubicBezTo>
                    <a:pt x="3242" y="117"/>
                    <a:pt x="3067" y="192"/>
                    <a:pt x="2905" y="279"/>
                  </a:cubicBezTo>
                  <a:cubicBezTo>
                    <a:pt x="2742" y="379"/>
                    <a:pt x="2592" y="504"/>
                    <a:pt x="2442" y="629"/>
                  </a:cubicBezTo>
                  <a:cubicBezTo>
                    <a:pt x="2355" y="704"/>
                    <a:pt x="2268" y="779"/>
                    <a:pt x="2155" y="817"/>
                  </a:cubicBezTo>
                  <a:cubicBezTo>
                    <a:pt x="2055" y="842"/>
                    <a:pt x="1968" y="854"/>
                    <a:pt x="1868" y="879"/>
                  </a:cubicBezTo>
                  <a:cubicBezTo>
                    <a:pt x="1568" y="992"/>
                    <a:pt x="1393" y="1367"/>
                    <a:pt x="1243" y="1629"/>
                  </a:cubicBezTo>
                  <a:cubicBezTo>
                    <a:pt x="1118" y="1841"/>
                    <a:pt x="993" y="2004"/>
                    <a:pt x="768" y="2104"/>
                  </a:cubicBezTo>
                  <a:cubicBezTo>
                    <a:pt x="555" y="2191"/>
                    <a:pt x="343" y="2241"/>
                    <a:pt x="118" y="2279"/>
                  </a:cubicBezTo>
                  <a:cubicBezTo>
                    <a:pt x="1" y="2302"/>
                    <a:pt x="49" y="2469"/>
                    <a:pt x="158" y="2469"/>
                  </a:cubicBezTo>
                  <a:cubicBezTo>
                    <a:pt x="165" y="2469"/>
                    <a:pt x="173" y="2468"/>
                    <a:pt x="181" y="2466"/>
                  </a:cubicBezTo>
                  <a:cubicBezTo>
                    <a:pt x="555" y="2404"/>
                    <a:pt x="905" y="2316"/>
                    <a:pt x="1143" y="1991"/>
                  </a:cubicBezTo>
                  <a:cubicBezTo>
                    <a:pt x="1380" y="1679"/>
                    <a:pt x="1455" y="1204"/>
                    <a:pt x="1868" y="1067"/>
                  </a:cubicBezTo>
                  <a:cubicBezTo>
                    <a:pt x="1943" y="1047"/>
                    <a:pt x="2018" y="1045"/>
                    <a:pt x="2093" y="1045"/>
                  </a:cubicBezTo>
                  <a:cubicBezTo>
                    <a:pt x="2111" y="1045"/>
                    <a:pt x="2130" y="1045"/>
                    <a:pt x="2149" y="1045"/>
                  </a:cubicBezTo>
                  <a:cubicBezTo>
                    <a:pt x="2243" y="1045"/>
                    <a:pt x="2336" y="1042"/>
                    <a:pt x="2430" y="1004"/>
                  </a:cubicBezTo>
                  <a:cubicBezTo>
                    <a:pt x="2605" y="942"/>
                    <a:pt x="2755" y="829"/>
                    <a:pt x="2905" y="717"/>
                  </a:cubicBezTo>
                  <a:cubicBezTo>
                    <a:pt x="3055" y="604"/>
                    <a:pt x="3205" y="467"/>
                    <a:pt x="3367" y="354"/>
                  </a:cubicBezTo>
                  <a:cubicBezTo>
                    <a:pt x="3455" y="304"/>
                    <a:pt x="3542" y="254"/>
                    <a:pt x="3630" y="229"/>
                  </a:cubicBezTo>
                  <a:cubicBezTo>
                    <a:pt x="3717" y="204"/>
                    <a:pt x="3805" y="192"/>
                    <a:pt x="3892" y="154"/>
                  </a:cubicBezTo>
                  <a:cubicBezTo>
                    <a:pt x="3930" y="129"/>
                    <a:pt x="3930" y="54"/>
                    <a:pt x="3892" y="29"/>
                  </a:cubicBezTo>
                  <a:cubicBezTo>
                    <a:pt x="3842" y="9"/>
                    <a:pt x="3791" y="0"/>
                    <a:pt x="37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8" name="Google Shape;6528;p17"/>
            <p:cNvSpPr/>
            <p:nvPr/>
          </p:nvSpPr>
          <p:spPr>
            <a:xfrm>
              <a:off x="6385325" y="2023600"/>
              <a:ext cx="20250" cy="30025"/>
            </a:xfrm>
            <a:custGeom>
              <a:avLst/>
              <a:gdLst/>
              <a:ahLst/>
              <a:cxnLst/>
              <a:rect l="l" t="t" r="r" b="b"/>
              <a:pathLst>
                <a:path w="810" h="1201" extrusionOk="0">
                  <a:moveTo>
                    <a:pt x="106" y="0"/>
                  </a:moveTo>
                  <a:cubicBezTo>
                    <a:pt x="51" y="0"/>
                    <a:pt x="1" y="65"/>
                    <a:pt x="60" y="115"/>
                  </a:cubicBezTo>
                  <a:cubicBezTo>
                    <a:pt x="222" y="252"/>
                    <a:pt x="360" y="415"/>
                    <a:pt x="472" y="602"/>
                  </a:cubicBezTo>
                  <a:cubicBezTo>
                    <a:pt x="510" y="690"/>
                    <a:pt x="547" y="777"/>
                    <a:pt x="560" y="865"/>
                  </a:cubicBezTo>
                  <a:cubicBezTo>
                    <a:pt x="572" y="902"/>
                    <a:pt x="585" y="952"/>
                    <a:pt x="597" y="990"/>
                  </a:cubicBezTo>
                  <a:cubicBezTo>
                    <a:pt x="597" y="1015"/>
                    <a:pt x="610" y="1027"/>
                    <a:pt x="610" y="1052"/>
                  </a:cubicBezTo>
                  <a:cubicBezTo>
                    <a:pt x="610" y="1077"/>
                    <a:pt x="610" y="1102"/>
                    <a:pt x="610" y="1127"/>
                  </a:cubicBezTo>
                  <a:cubicBezTo>
                    <a:pt x="610" y="1173"/>
                    <a:pt x="647" y="1200"/>
                    <a:pt x="682" y="1200"/>
                  </a:cubicBezTo>
                  <a:cubicBezTo>
                    <a:pt x="704" y="1200"/>
                    <a:pt x="725" y="1189"/>
                    <a:pt x="735" y="1165"/>
                  </a:cubicBezTo>
                  <a:cubicBezTo>
                    <a:pt x="760" y="1115"/>
                    <a:pt x="760" y="1077"/>
                    <a:pt x="785" y="1027"/>
                  </a:cubicBezTo>
                  <a:cubicBezTo>
                    <a:pt x="810" y="965"/>
                    <a:pt x="810" y="915"/>
                    <a:pt x="797" y="852"/>
                  </a:cubicBezTo>
                  <a:cubicBezTo>
                    <a:pt x="772" y="740"/>
                    <a:pt x="735" y="627"/>
                    <a:pt x="672" y="527"/>
                  </a:cubicBezTo>
                  <a:cubicBezTo>
                    <a:pt x="547" y="315"/>
                    <a:pt x="347" y="152"/>
                    <a:pt x="147" y="15"/>
                  </a:cubicBezTo>
                  <a:cubicBezTo>
                    <a:pt x="134" y="5"/>
                    <a:pt x="120" y="0"/>
                    <a:pt x="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9" name="Google Shape;6529;p17"/>
            <p:cNvSpPr/>
            <p:nvPr/>
          </p:nvSpPr>
          <p:spPr>
            <a:xfrm>
              <a:off x="6397425" y="2042850"/>
              <a:ext cx="43775" cy="79425"/>
            </a:xfrm>
            <a:custGeom>
              <a:avLst/>
              <a:gdLst/>
              <a:ahLst/>
              <a:cxnLst/>
              <a:rect l="l" t="t" r="r" b="b"/>
              <a:pathLst>
                <a:path w="1751" h="3177" extrusionOk="0">
                  <a:moveTo>
                    <a:pt x="153" y="1"/>
                  </a:moveTo>
                  <a:cubicBezTo>
                    <a:pt x="77" y="1"/>
                    <a:pt x="1" y="54"/>
                    <a:pt x="1" y="157"/>
                  </a:cubicBezTo>
                  <a:cubicBezTo>
                    <a:pt x="13" y="507"/>
                    <a:pt x="88" y="844"/>
                    <a:pt x="463" y="957"/>
                  </a:cubicBezTo>
                  <a:cubicBezTo>
                    <a:pt x="613" y="994"/>
                    <a:pt x="763" y="1019"/>
                    <a:pt x="913" y="1107"/>
                  </a:cubicBezTo>
                  <a:cubicBezTo>
                    <a:pt x="1051" y="1194"/>
                    <a:pt x="1163" y="1332"/>
                    <a:pt x="1238" y="1494"/>
                  </a:cubicBezTo>
                  <a:cubicBezTo>
                    <a:pt x="1388" y="1782"/>
                    <a:pt x="1301" y="2132"/>
                    <a:pt x="1438" y="2419"/>
                  </a:cubicBezTo>
                  <a:cubicBezTo>
                    <a:pt x="1475" y="2507"/>
                    <a:pt x="1513" y="2582"/>
                    <a:pt x="1463" y="2669"/>
                  </a:cubicBezTo>
                  <a:cubicBezTo>
                    <a:pt x="1438" y="2719"/>
                    <a:pt x="1413" y="2769"/>
                    <a:pt x="1388" y="2831"/>
                  </a:cubicBezTo>
                  <a:cubicBezTo>
                    <a:pt x="1350" y="2944"/>
                    <a:pt x="1350" y="3056"/>
                    <a:pt x="1438" y="3144"/>
                  </a:cubicBezTo>
                  <a:cubicBezTo>
                    <a:pt x="1461" y="3167"/>
                    <a:pt x="1489" y="3177"/>
                    <a:pt x="1516" y="3177"/>
                  </a:cubicBezTo>
                  <a:cubicBezTo>
                    <a:pt x="1578" y="3177"/>
                    <a:pt x="1638" y="3126"/>
                    <a:pt x="1638" y="3056"/>
                  </a:cubicBezTo>
                  <a:cubicBezTo>
                    <a:pt x="1638" y="2931"/>
                    <a:pt x="1688" y="2844"/>
                    <a:pt x="1713" y="2744"/>
                  </a:cubicBezTo>
                  <a:cubicBezTo>
                    <a:pt x="1750" y="2607"/>
                    <a:pt x="1688" y="2519"/>
                    <a:pt x="1613" y="2394"/>
                  </a:cubicBezTo>
                  <a:cubicBezTo>
                    <a:pt x="1525" y="2232"/>
                    <a:pt x="1488" y="2082"/>
                    <a:pt x="1488" y="1894"/>
                  </a:cubicBezTo>
                  <a:cubicBezTo>
                    <a:pt x="1488" y="1744"/>
                    <a:pt x="1500" y="1607"/>
                    <a:pt x="1450" y="1457"/>
                  </a:cubicBezTo>
                  <a:cubicBezTo>
                    <a:pt x="1375" y="1194"/>
                    <a:pt x="1201" y="957"/>
                    <a:pt x="963" y="794"/>
                  </a:cubicBezTo>
                  <a:cubicBezTo>
                    <a:pt x="838" y="707"/>
                    <a:pt x="701" y="670"/>
                    <a:pt x="538" y="620"/>
                  </a:cubicBezTo>
                  <a:cubicBezTo>
                    <a:pt x="326" y="557"/>
                    <a:pt x="313" y="345"/>
                    <a:pt x="301" y="145"/>
                  </a:cubicBezTo>
                  <a:cubicBezTo>
                    <a:pt x="295" y="48"/>
                    <a:pt x="224"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0" name="Google Shape;6530;p17"/>
            <p:cNvSpPr/>
            <p:nvPr/>
          </p:nvSpPr>
          <p:spPr>
            <a:xfrm>
              <a:off x="6210500" y="2312975"/>
              <a:ext cx="81500" cy="50325"/>
            </a:xfrm>
            <a:custGeom>
              <a:avLst/>
              <a:gdLst/>
              <a:ahLst/>
              <a:cxnLst/>
              <a:rect l="l" t="t" r="r" b="b"/>
              <a:pathLst>
                <a:path w="3260" h="2013" extrusionOk="0">
                  <a:moveTo>
                    <a:pt x="61" y="0"/>
                  </a:moveTo>
                  <a:cubicBezTo>
                    <a:pt x="25" y="0"/>
                    <a:pt x="0" y="47"/>
                    <a:pt x="30" y="87"/>
                  </a:cubicBezTo>
                  <a:cubicBezTo>
                    <a:pt x="242" y="312"/>
                    <a:pt x="505" y="499"/>
                    <a:pt x="805" y="624"/>
                  </a:cubicBezTo>
                  <a:cubicBezTo>
                    <a:pt x="955" y="687"/>
                    <a:pt x="1117" y="749"/>
                    <a:pt x="1254" y="812"/>
                  </a:cubicBezTo>
                  <a:cubicBezTo>
                    <a:pt x="1429" y="899"/>
                    <a:pt x="1529" y="1037"/>
                    <a:pt x="1642" y="1162"/>
                  </a:cubicBezTo>
                  <a:cubicBezTo>
                    <a:pt x="1842" y="1374"/>
                    <a:pt x="2092" y="1499"/>
                    <a:pt x="2367" y="1599"/>
                  </a:cubicBezTo>
                  <a:cubicBezTo>
                    <a:pt x="2504" y="1649"/>
                    <a:pt x="2642" y="1699"/>
                    <a:pt x="2779" y="1761"/>
                  </a:cubicBezTo>
                  <a:cubicBezTo>
                    <a:pt x="2917" y="1824"/>
                    <a:pt x="3017" y="1911"/>
                    <a:pt x="3129" y="1999"/>
                  </a:cubicBezTo>
                  <a:cubicBezTo>
                    <a:pt x="3143" y="2008"/>
                    <a:pt x="3157" y="2012"/>
                    <a:pt x="3170" y="2012"/>
                  </a:cubicBezTo>
                  <a:cubicBezTo>
                    <a:pt x="3224" y="2012"/>
                    <a:pt x="3259" y="1939"/>
                    <a:pt x="3229" y="1899"/>
                  </a:cubicBezTo>
                  <a:cubicBezTo>
                    <a:pt x="3116" y="1674"/>
                    <a:pt x="2804" y="1574"/>
                    <a:pt x="2579" y="1499"/>
                  </a:cubicBezTo>
                  <a:cubicBezTo>
                    <a:pt x="2442" y="1449"/>
                    <a:pt x="2292" y="1399"/>
                    <a:pt x="2167" y="1311"/>
                  </a:cubicBezTo>
                  <a:cubicBezTo>
                    <a:pt x="2017" y="1211"/>
                    <a:pt x="1954" y="1062"/>
                    <a:pt x="1854" y="924"/>
                  </a:cubicBezTo>
                  <a:cubicBezTo>
                    <a:pt x="1767" y="799"/>
                    <a:pt x="1667" y="687"/>
                    <a:pt x="1529" y="637"/>
                  </a:cubicBezTo>
                  <a:cubicBezTo>
                    <a:pt x="1367" y="574"/>
                    <a:pt x="1192" y="587"/>
                    <a:pt x="1030" y="549"/>
                  </a:cubicBezTo>
                  <a:cubicBezTo>
                    <a:pt x="667" y="487"/>
                    <a:pt x="342" y="262"/>
                    <a:pt x="92" y="12"/>
                  </a:cubicBezTo>
                  <a:cubicBezTo>
                    <a:pt x="82" y="4"/>
                    <a:pt x="71"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1" name="Google Shape;6531;p17"/>
            <p:cNvSpPr/>
            <p:nvPr/>
          </p:nvSpPr>
          <p:spPr>
            <a:xfrm>
              <a:off x="6219575" y="2177625"/>
              <a:ext cx="36300" cy="33675"/>
            </a:xfrm>
            <a:custGeom>
              <a:avLst/>
              <a:gdLst/>
              <a:ahLst/>
              <a:cxnLst/>
              <a:rect l="l" t="t" r="r" b="b"/>
              <a:pathLst>
                <a:path w="1452" h="1347" extrusionOk="0">
                  <a:moveTo>
                    <a:pt x="60" y="1"/>
                  </a:moveTo>
                  <a:cubicBezTo>
                    <a:pt x="30" y="1"/>
                    <a:pt x="1" y="25"/>
                    <a:pt x="17" y="65"/>
                  </a:cubicBezTo>
                  <a:cubicBezTo>
                    <a:pt x="129" y="365"/>
                    <a:pt x="304" y="615"/>
                    <a:pt x="567" y="802"/>
                  </a:cubicBezTo>
                  <a:cubicBezTo>
                    <a:pt x="679" y="890"/>
                    <a:pt x="804" y="965"/>
                    <a:pt x="929" y="1052"/>
                  </a:cubicBezTo>
                  <a:cubicBezTo>
                    <a:pt x="1041" y="1139"/>
                    <a:pt x="1141" y="1264"/>
                    <a:pt x="1279" y="1339"/>
                  </a:cubicBezTo>
                  <a:cubicBezTo>
                    <a:pt x="1294" y="1344"/>
                    <a:pt x="1310" y="1347"/>
                    <a:pt x="1326" y="1347"/>
                  </a:cubicBezTo>
                  <a:cubicBezTo>
                    <a:pt x="1389" y="1347"/>
                    <a:pt x="1451" y="1307"/>
                    <a:pt x="1441" y="1227"/>
                  </a:cubicBezTo>
                  <a:cubicBezTo>
                    <a:pt x="1429" y="1139"/>
                    <a:pt x="1416" y="1089"/>
                    <a:pt x="1354" y="1027"/>
                  </a:cubicBezTo>
                  <a:cubicBezTo>
                    <a:pt x="1304" y="965"/>
                    <a:pt x="1241" y="927"/>
                    <a:pt x="1179" y="890"/>
                  </a:cubicBezTo>
                  <a:cubicBezTo>
                    <a:pt x="1054" y="815"/>
                    <a:pt x="916" y="752"/>
                    <a:pt x="792" y="690"/>
                  </a:cubicBezTo>
                  <a:cubicBezTo>
                    <a:pt x="504" y="552"/>
                    <a:pt x="229" y="327"/>
                    <a:pt x="104" y="27"/>
                  </a:cubicBezTo>
                  <a:cubicBezTo>
                    <a:pt x="95" y="9"/>
                    <a:pt x="77" y="1"/>
                    <a:pt x="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2" name="Google Shape;6532;p17"/>
            <p:cNvSpPr/>
            <p:nvPr/>
          </p:nvSpPr>
          <p:spPr>
            <a:xfrm>
              <a:off x="6194975" y="2149475"/>
              <a:ext cx="58450" cy="14900"/>
            </a:xfrm>
            <a:custGeom>
              <a:avLst/>
              <a:gdLst/>
              <a:ahLst/>
              <a:cxnLst/>
              <a:rect l="l" t="t" r="r" b="b"/>
              <a:pathLst>
                <a:path w="2338" h="596" extrusionOk="0">
                  <a:moveTo>
                    <a:pt x="632" y="0"/>
                  </a:moveTo>
                  <a:cubicBezTo>
                    <a:pt x="576" y="0"/>
                    <a:pt x="520" y="4"/>
                    <a:pt x="463" y="4"/>
                  </a:cubicBezTo>
                  <a:cubicBezTo>
                    <a:pt x="338" y="4"/>
                    <a:pt x="201" y="16"/>
                    <a:pt x="63" y="29"/>
                  </a:cubicBezTo>
                  <a:cubicBezTo>
                    <a:pt x="13" y="41"/>
                    <a:pt x="1" y="116"/>
                    <a:pt x="51" y="116"/>
                  </a:cubicBezTo>
                  <a:cubicBezTo>
                    <a:pt x="163" y="129"/>
                    <a:pt x="276" y="154"/>
                    <a:pt x="376" y="154"/>
                  </a:cubicBezTo>
                  <a:lnTo>
                    <a:pt x="701" y="154"/>
                  </a:lnTo>
                  <a:cubicBezTo>
                    <a:pt x="751" y="166"/>
                    <a:pt x="801" y="166"/>
                    <a:pt x="838" y="191"/>
                  </a:cubicBezTo>
                  <a:cubicBezTo>
                    <a:pt x="876" y="216"/>
                    <a:pt x="888" y="266"/>
                    <a:pt x="926" y="291"/>
                  </a:cubicBezTo>
                  <a:cubicBezTo>
                    <a:pt x="955" y="335"/>
                    <a:pt x="997" y="353"/>
                    <a:pt x="1042" y="353"/>
                  </a:cubicBezTo>
                  <a:cubicBezTo>
                    <a:pt x="1074" y="353"/>
                    <a:pt x="1107" y="344"/>
                    <a:pt x="1138" y="328"/>
                  </a:cubicBezTo>
                  <a:cubicBezTo>
                    <a:pt x="1203" y="304"/>
                    <a:pt x="1267" y="290"/>
                    <a:pt x="1335" y="290"/>
                  </a:cubicBezTo>
                  <a:cubicBezTo>
                    <a:pt x="1372" y="290"/>
                    <a:pt x="1411" y="295"/>
                    <a:pt x="1451" y="303"/>
                  </a:cubicBezTo>
                  <a:cubicBezTo>
                    <a:pt x="1551" y="328"/>
                    <a:pt x="1651" y="353"/>
                    <a:pt x="1763" y="366"/>
                  </a:cubicBezTo>
                  <a:cubicBezTo>
                    <a:pt x="1773" y="367"/>
                    <a:pt x="1783" y="367"/>
                    <a:pt x="1794" y="367"/>
                  </a:cubicBezTo>
                  <a:cubicBezTo>
                    <a:pt x="1850" y="367"/>
                    <a:pt x="1921" y="358"/>
                    <a:pt x="1989" y="358"/>
                  </a:cubicBezTo>
                  <a:cubicBezTo>
                    <a:pt x="2112" y="358"/>
                    <a:pt x="2225" y="388"/>
                    <a:pt x="2225" y="553"/>
                  </a:cubicBezTo>
                  <a:cubicBezTo>
                    <a:pt x="2225" y="580"/>
                    <a:pt x="2250" y="596"/>
                    <a:pt x="2273" y="596"/>
                  </a:cubicBezTo>
                  <a:cubicBezTo>
                    <a:pt x="2293" y="596"/>
                    <a:pt x="2313" y="583"/>
                    <a:pt x="2313" y="553"/>
                  </a:cubicBezTo>
                  <a:cubicBezTo>
                    <a:pt x="2338" y="366"/>
                    <a:pt x="2200" y="204"/>
                    <a:pt x="2050" y="116"/>
                  </a:cubicBezTo>
                  <a:cubicBezTo>
                    <a:pt x="1969" y="66"/>
                    <a:pt x="1883" y="48"/>
                    <a:pt x="1795" y="48"/>
                  </a:cubicBezTo>
                  <a:cubicBezTo>
                    <a:pt x="1640" y="48"/>
                    <a:pt x="1482" y="106"/>
                    <a:pt x="1338" y="154"/>
                  </a:cubicBezTo>
                  <a:cubicBezTo>
                    <a:pt x="1276" y="179"/>
                    <a:pt x="1213" y="204"/>
                    <a:pt x="1163" y="216"/>
                  </a:cubicBezTo>
                  <a:cubicBezTo>
                    <a:pt x="1134" y="226"/>
                    <a:pt x="1111" y="232"/>
                    <a:pt x="1091" y="232"/>
                  </a:cubicBezTo>
                  <a:cubicBezTo>
                    <a:pt x="1059" y="232"/>
                    <a:pt x="1036" y="217"/>
                    <a:pt x="1013" y="179"/>
                  </a:cubicBezTo>
                  <a:cubicBezTo>
                    <a:pt x="963" y="91"/>
                    <a:pt x="901" y="29"/>
                    <a:pt x="801" y="16"/>
                  </a:cubicBezTo>
                  <a:cubicBezTo>
                    <a:pt x="745" y="4"/>
                    <a:pt x="688" y="0"/>
                    <a:pt x="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3" name="Google Shape;6533;p17"/>
            <p:cNvSpPr/>
            <p:nvPr/>
          </p:nvSpPr>
          <p:spPr>
            <a:xfrm>
              <a:off x="6227800" y="2131800"/>
              <a:ext cx="16600" cy="22325"/>
            </a:xfrm>
            <a:custGeom>
              <a:avLst/>
              <a:gdLst/>
              <a:ahLst/>
              <a:cxnLst/>
              <a:rect l="l" t="t" r="r" b="b"/>
              <a:pathLst>
                <a:path w="664" h="893" extrusionOk="0">
                  <a:moveTo>
                    <a:pt x="123" y="1"/>
                  </a:moveTo>
                  <a:cubicBezTo>
                    <a:pt x="110" y="1"/>
                    <a:pt x="98" y="4"/>
                    <a:pt x="88" y="11"/>
                  </a:cubicBezTo>
                  <a:cubicBezTo>
                    <a:pt x="38" y="36"/>
                    <a:pt x="0" y="86"/>
                    <a:pt x="25" y="136"/>
                  </a:cubicBezTo>
                  <a:cubicBezTo>
                    <a:pt x="88" y="286"/>
                    <a:pt x="138" y="436"/>
                    <a:pt x="213" y="561"/>
                  </a:cubicBezTo>
                  <a:cubicBezTo>
                    <a:pt x="288" y="686"/>
                    <a:pt x="375" y="811"/>
                    <a:pt x="512" y="886"/>
                  </a:cubicBezTo>
                  <a:cubicBezTo>
                    <a:pt x="524" y="890"/>
                    <a:pt x="535" y="892"/>
                    <a:pt x="545" y="892"/>
                  </a:cubicBezTo>
                  <a:cubicBezTo>
                    <a:pt x="616" y="892"/>
                    <a:pt x="664" y="792"/>
                    <a:pt x="587" y="748"/>
                  </a:cubicBezTo>
                  <a:cubicBezTo>
                    <a:pt x="463" y="686"/>
                    <a:pt x="413" y="573"/>
                    <a:pt x="375" y="448"/>
                  </a:cubicBezTo>
                  <a:cubicBezTo>
                    <a:pt x="338" y="311"/>
                    <a:pt x="300" y="173"/>
                    <a:pt x="213" y="48"/>
                  </a:cubicBezTo>
                  <a:cubicBezTo>
                    <a:pt x="195" y="21"/>
                    <a:pt x="157"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4" name="Google Shape;6534;p17"/>
            <p:cNvSpPr/>
            <p:nvPr/>
          </p:nvSpPr>
          <p:spPr>
            <a:xfrm>
              <a:off x="6227475" y="2230100"/>
              <a:ext cx="13150" cy="27300"/>
            </a:xfrm>
            <a:custGeom>
              <a:avLst/>
              <a:gdLst/>
              <a:ahLst/>
              <a:cxnLst/>
              <a:rect l="l" t="t" r="r" b="b"/>
              <a:pathLst>
                <a:path w="526" h="1092" extrusionOk="0">
                  <a:moveTo>
                    <a:pt x="152" y="1"/>
                  </a:moveTo>
                  <a:cubicBezTo>
                    <a:pt x="110" y="1"/>
                    <a:pt x="67" y="24"/>
                    <a:pt x="51" y="78"/>
                  </a:cubicBezTo>
                  <a:cubicBezTo>
                    <a:pt x="1" y="265"/>
                    <a:pt x="63" y="453"/>
                    <a:pt x="151" y="615"/>
                  </a:cubicBezTo>
                  <a:cubicBezTo>
                    <a:pt x="176" y="665"/>
                    <a:pt x="201" y="703"/>
                    <a:pt x="238" y="740"/>
                  </a:cubicBezTo>
                  <a:cubicBezTo>
                    <a:pt x="251" y="765"/>
                    <a:pt x="288" y="802"/>
                    <a:pt x="313" y="840"/>
                  </a:cubicBezTo>
                  <a:cubicBezTo>
                    <a:pt x="338" y="877"/>
                    <a:pt x="376" y="902"/>
                    <a:pt x="388" y="940"/>
                  </a:cubicBezTo>
                  <a:cubicBezTo>
                    <a:pt x="413" y="977"/>
                    <a:pt x="413" y="1015"/>
                    <a:pt x="426" y="1065"/>
                  </a:cubicBezTo>
                  <a:cubicBezTo>
                    <a:pt x="431" y="1082"/>
                    <a:pt x="448" y="1092"/>
                    <a:pt x="465" y="1092"/>
                  </a:cubicBezTo>
                  <a:cubicBezTo>
                    <a:pt x="485" y="1092"/>
                    <a:pt x="506" y="1079"/>
                    <a:pt x="513" y="1052"/>
                  </a:cubicBezTo>
                  <a:cubicBezTo>
                    <a:pt x="525" y="1015"/>
                    <a:pt x="525" y="977"/>
                    <a:pt x="525" y="927"/>
                  </a:cubicBezTo>
                  <a:cubicBezTo>
                    <a:pt x="513" y="890"/>
                    <a:pt x="513" y="852"/>
                    <a:pt x="513" y="802"/>
                  </a:cubicBezTo>
                  <a:cubicBezTo>
                    <a:pt x="500" y="715"/>
                    <a:pt x="463" y="628"/>
                    <a:pt x="426" y="553"/>
                  </a:cubicBezTo>
                  <a:cubicBezTo>
                    <a:pt x="388" y="465"/>
                    <a:pt x="338" y="390"/>
                    <a:pt x="288" y="303"/>
                  </a:cubicBezTo>
                  <a:cubicBezTo>
                    <a:pt x="251" y="253"/>
                    <a:pt x="238" y="190"/>
                    <a:pt x="251" y="115"/>
                  </a:cubicBezTo>
                  <a:cubicBezTo>
                    <a:pt x="265" y="44"/>
                    <a:pt x="209" y="1"/>
                    <a:pt x="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5" name="Google Shape;6535;p17"/>
            <p:cNvSpPr/>
            <p:nvPr/>
          </p:nvSpPr>
          <p:spPr>
            <a:xfrm>
              <a:off x="6210925" y="2248600"/>
              <a:ext cx="64775" cy="38350"/>
            </a:xfrm>
            <a:custGeom>
              <a:avLst/>
              <a:gdLst/>
              <a:ahLst/>
              <a:cxnLst/>
              <a:rect l="l" t="t" r="r" b="b"/>
              <a:pathLst>
                <a:path w="2591" h="1534" extrusionOk="0">
                  <a:moveTo>
                    <a:pt x="461" y="0"/>
                  </a:moveTo>
                  <a:cubicBezTo>
                    <a:pt x="328" y="0"/>
                    <a:pt x="194" y="13"/>
                    <a:pt x="63" y="25"/>
                  </a:cubicBezTo>
                  <a:cubicBezTo>
                    <a:pt x="4" y="37"/>
                    <a:pt x="1" y="126"/>
                    <a:pt x="52" y="126"/>
                  </a:cubicBezTo>
                  <a:cubicBezTo>
                    <a:pt x="56" y="126"/>
                    <a:pt x="59" y="126"/>
                    <a:pt x="63" y="125"/>
                  </a:cubicBezTo>
                  <a:cubicBezTo>
                    <a:pt x="150" y="121"/>
                    <a:pt x="240" y="115"/>
                    <a:pt x="330" y="115"/>
                  </a:cubicBezTo>
                  <a:cubicBezTo>
                    <a:pt x="498" y="115"/>
                    <a:pt x="666" y="135"/>
                    <a:pt x="813" y="225"/>
                  </a:cubicBezTo>
                  <a:cubicBezTo>
                    <a:pt x="1025" y="350"/>
                    <a:pt x="1050" y="637"/>
                    <a:pt x="1325" y="687"/>
                  </a:cubicBezTo>
                  <a:cubicBezTo>
                    <a:pt x="1369" y="694"/>
                    <a:pt x="1416" y="694"/>
                    <a:pt x="1464" y="694"/>
                  </a:cubicBezTo>
                  <a:cubicBezTo>
                    <a:pt x="1512" y="694"/>
                    <a:pt x="1562" y="694"/>
                    <a:pt x="1612" y="700"/>
                  </a:cubicBezTo>
                  <a:cubicBezTo>
                    <a:pt x="1737" y="712"/>
                    <a:pt x="1837" y="800"/>
                    <a:pt x="1925" y="887"/>
                  </a:cubicBezTo>
                  <a:cubicBezTo>
                    <a:pt x="2112" y="1075"/>
                    <a:pt x="2237" y="1325"/>
                    <a:pt x="2437" y="1512"/>
                  </a:cubicBezTo>
                  <a:cubicBezTo>
                    <a:pt x="2455" y="1527"/>
                    <a:pt x="2474" y="1533"/>
                    <a:pt x="2491" y="1533"/>
                  </a:cubicBezTo>
                  <a:cubicBezTo>
                    <a:pt x="2547" y="1533"/>
                    <a:pt x="2591" y="1469"/>
                    <a:pt x="2562" y="1412"/>
                  </a:cubicBezTo>
                  <a:cubicBezTo>
                    <a:pt x="2487" y="1262"/>
                    <a:pt x="2375" y="1137"/>
                    <a:pt x="2275" y="1012"/>
                  </a:cubicBezTo>
                  <a:cubicBezTo>
                    <a:pt x="2200" y="912"/>
                    <a:pt x="2125" y="825"/>
                    <a:pt x="2037" y="737"/>
                  </a:cubicBezTo>
                  <a:cubicBezTo>
                    <a:pt x="1962" y="650"/>
                    <a:pt x="1862" y="587"/>
                    <a:pt x="1762" y="537"/>
                  </a:cubicBezTo>
                  <a:cubicBezTo>
                    <a:pt x="1650" y="487"/>
                    <a:pt x="1537" y="475"/>
                    <a:pt x="1437" y="437"/>
                  </a:cubicBezTo>
                  <a:cubicBezTo>
                    <a:pt x="1312" y="387"/>
                    <a:pt x="1262" y="262"/>
                    <a:pt x="1162" y="187"/>
                  </a:cubicBezTo>
                  <a:cubicBezTo>
                    <a:pt x="1075" y="125"/>
                    <a:pt x="963" y="75"/>
                    <a:pt x="850" y="50"/>
                  </a:cubicBezTo>
                  <a:cubicBezTo>
                    <a:pt x="725" y="13"/>
                    <a:pt x="594" y="0"/>
                    <a:pt x="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6" name="Google Shape;6536;p17"/>
            <p:cNvSpPr/>
            <p:nvPr/>
          </p:nvSpPr>
          <p:spPr>
            <a:xfrm>
              <a:off x="6316375" y="2000475"/>
              <a:ext cx="76075" cy="17125"/>
            </a:xfrm>
            <a:custGeom>
              <a:avLst/>
              <a:gdLst/>
              <a:ahLst/>
              <a:cxnLst/>
              <a:rect l="l" t="t" r="r" b="b"/>
              <a:pathLst>
                <a:path w="3043" h="685" extrusionOk="0">
                  <a:moveTo>
                    <a:pt x="2837" y="0"/>
                  </a:moveTo>
                  <a:cubicBezTo>
                    <a:pt x="2621" y="0"/>
                    <a:pt x="2457" y="172"/>
                    <a:pt x="2281" y="278"/>
                  </a:cubicBezTo>
                  <a:cubicBezTo>
                    <a:pt x="2206" y="324"/>
                    <a:pt x="2132" y="350"/>
                    <a:pt x="2053" y="350"/>
                  </a:cubicBezTo>
                  <a:cubicBezTo>
                    <a:pt x="2025" y="350"/>
                    <a:pt x="1997" y="347"/>
                    <a:pt x="1968" y="340"/>
                  </a:cubicBezTo>
                  <a:cubicBezTo>
                    <a:pt x="1871" y="318"/>
                    <a:pt x="1783" y="288"/>
                    <a:pt x="1689" y="288"/>
                  </a:cubicBezTo>
                  <a:cubicBezTo>
                    <a:pt x="1674" y="288"/>
                    <a:pt x="1659" y="288"/>
                    <a:pt x="1643" y="290"/>
                  </a:cubicBezTo>
                  <a:cubicBezTo>
                    <a:pt x="1531" y="303"/>
                    <a:pt x="1431" y="315"/>
                    <a:pt x="1318" y="328"/>
                  </a:cubicBezTo>
                  <a:cubicBezTo>
                    <a:pt x="1217" y="338"/>
                    <a:pt x="1124" y="356"/>
                    <a:pt x="1026" y="356"/>
                  </a:cubicBezTo>
                  <a:cubicBezTo>
                    <a:pt x="1003" y="356"/>
                    <a:pt x="980" y="355"/>
                    <a:pt x="956" y="353"/>
                  </a:cubicBezTo>
                  <a:cubicBezTo>
                    <a:pt x="669" y="315"/>
                    <a:pt x="381" y="215"/>
                    <a:pt x="106" y="165"/>
                  </a:cubicBezTo>
                  <a:cubicBezTo>
                    <a:pt x="99" y="162"/>
                    <a:pt x="93" y="161"/>
                    <a:pt x="86" y="161"/>
                  </a:cubicBezTo>
                  <a:cubicBezTo>
                    <a:pt x="34" y="161"/>
                    <a:pt x="1" y="243"/>
                    <a:pt x="56" y="265"/>
                  </a:cubicBezTo>
                  <a:cubicBezTo>
                    <a:pt x="319" y="403"/>
                    <a:pt x="594" y="553"/>
                    <a:pt x="868" y="640"/>
                  </a:cubicBezTo>
                  <a:cubicBezTo>
                    <a:pt x="939" y="668"/>
                    <a:pt x="1013" y="684"/>
                    <a:pt x="1086" y="684"/>
                  </a:cubicBezTo>
                  <a:cubicBezTo>
                    <a:pt x="1144" y="684"/>
                    <a:pt x="1201" y="674"/>
                    <a:pt x="1256" y="652"/>
                  </a:cubicBezTo>
                  <a:cubicBezTo>
                    <a:pt x="1368" y="615"/>
                    <a:pt x="1468" y="528"/>
                    <a:pt x="1568" y="465"/>
                  </a:cubicBezTo>
                  <a:cubicBezTo>
                    <a:pt x="1631" y="434"/>
                    <a:pt x="1685" y="420"/>
                    <a:pt x="1737" y="420"/>
                  </a:cubicBezTo>
                  <a:cubicBezTo>
                    <a:pt x="1809" y="420"/>
                    <a:pt x="1876" y="446"/>
                    <a:pt x="1956" y="490"/>
                  </a:cubicBezTo>
                  <a:cubicBezTo>
                    <a:pt x="2029" y="527"/>
                    <a:pt x="2102" y="550"/>
                    <a:pt x="2175" y="550"/>
                  </a:cubicBezTo>
                  <a:cubicBezTo>
                    <a:pt x="2202" y="550"/>
                    <a:pt x="2229" y="547"/>
                    <a:pt x="2256" y="540"/>
                  </a:cubicBezTo>
                  <a:cubicBezTo>
                    <a:pt x="2493" y="490"/>
                    <a:pt x="2643" y="253"/>
                    <a:pt x="2893" y="228"/>
                  </a:cubicBezTo>
                  <a:cubicBezTo>
                    <a:pt x="3043" y="203"/>
                    <a:pt x="3030" y="15"/>
                    <a:pt x="2880" y="3"/>
                  </a:cubicBezTo>
                  <a:cubicBezTo>
                    <a:pt x="2866" y="1"/>
                    <a:pt x="2852" y="0"/>
                    <a:pt x="2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7" name="Google Shape;6537;p17"/>
            <p:cNvSpPr/>
            <p:nvPr/>
          </p:nvSpPr>
          <p:spPr>
            <a:xfrm>
              <a:off x="6103275" y="2250050"/>
              <a:ext cx="331000" cy="232775"/>
            </a:xfrm>
            <a:custGeom>
              <a:avLst/>
              <a:gdLst/>
              <a:ahLst/>
              <a:cxnLst/>
              <a:rect l="l" t="t" r="r" b="b"/>
              <a:pathLst>
                <a:path w="13240" h="9311" extrusionOk="0">
                  <a:moveTo>
                    <a:pt x="89" y="0"/>
                  </a:moveTo>
                  <a:cubicBezTo>
                    <a:pt x="46" y="0"/>
                    <a:pt x="0" y="30"/>
                    <a:pt x="7" y="79"/>
                  </a:cubicBezTo>
                  <a:cubicBezTo>
                    <a:pt x="95" y="667"/>
                    <a:pt x="20" y="1254"/>
                    <a:pt x="45" y="1854"/>
                  </a:cubicBezTo>
                  <a:cubicBezTo>
                    <a:pt x="82" y="2466"/>
                    <a:pt x="295" y="3016"/>
                    <a:pt x="595" y="3541"/>
                  </a:cubicBezTo>
                  <a:cubicBezTo>
                    <a:pt x="920" y="4128"/>
                    <a:pt x="1307" y="4678"/>
                    <a:pt x="1744" y="5178"/>
                  </a:cubicBezTo>
                  <a:cubicBezTo>
                    <a:pt x="2182" y="5690"/>
                    <a:pt x="2657" y="6140"/>
                    <a:pt x="3119" y="6628"/>
                  </a:cubicBezTo>
                  <a:cubicBezTo>
                    <a:pt x="3532" y="7078"/>
                    <a:pt x="3906" y="7565"/>
                    <a:pt x="4406" y="7927"/>
                  </a:cubicBezTo>
                  <a:cubicBezTo>
                    <a:pt x="4881" y="8265"/>
                    <a:pt x="5444" y="8477"/>
                    <a:pt x="6006" y="8677"/>
                  </a:cubicBezTo>
                  <a:cubicBezTo>
                    <a:pt x="7143" y="9052"/>
                    <a:pt x="8305" y="9240"/>
                    <a:pt x="9492" y="9290"/>
                  </a:cubicBezTo>
                  <a:cubicBezTo>
                    <a:pt x="9707" y="9302"/>
                    <a:pt x="9928" y="9310"/>
                    <a:pt x="10151" y="9310"/>
                  </a:cubicBezTo>
                  <a:cubicBezTo>
                    <a:pt x="11266" y="9310"/>
                    <a:pt x="12435" y="9102"/>
                    <a:pt x="13154" y="8165"/>
                  </a:cubicBezTo>
                  <a:cubicBezTo>
                    <a:pt x="13239" y="8051"/>
                    <a:pt x="13145" y="7901"/>
                    <a:pt x="13029" y="7901"/>
                  </a:cubicBezTo>
                  <a:cubicBezTo>
                    <a:pt x="12992" y="7901"/>
                    <a:pt x="12953" y="7916"/>
                    <a:pt x="12917" y="7952"/>
                  </a:cubicBezTo>
                  <a:cubicBezTo>
                    <a:pt x="12529" y="8365"/>
                    <a:pt x="12079" y="8777"/>
                    <a:pt x="11529" y="8965"/>
                  </a:cubicBezTo>
                  <a:cubicBezTo>
                    <a:pt x="11176" y="9088"/>
                    <a:pt x="10812" y="9130"/>
                    <a:pt x="10446" y="9130"/>
                  </a:cubicBezTo>
                  <a:cubicBezTo>
                    <a:pt x="10216" y="9130"/>
                    <a:pt x="9986" y="9114"/>
                    <a:pt x="9755" y="9090"/>
                  </a:cubicBezTo>
                  <a:cubicBezTo>
                    <a:pt x="9193" y="9027"/>
                    <a:pt x="8630" y="8915"/>
                    <a:pt x="8068" y="8802"/>
                  </a:cubicBezTo>
                  <a:cubicBezTo>
                    <a:pt x="7530" y="8702"/>
                    <a:pt x="6981" y="8577"/>
                    <a:pt x="6443" y="8415"/>
                  </a:cubicBezTo>
                  <a:cubicBezTo>
                    <a:pt x="5893" y="8252"/>
                    <a:pt x="5369" y="8052"/>
                    <a:pt x="4844" y="7827"/>
                  </a:cubicBezTo>
                  <a:cubicBezTo>
                    <a:pt x="4294" y="7602"/>
                    <a:pt x="3869" y="7215"/>
                    <a:pt x="3469" y="6790"/>
                  </a:cubicBezTo>
                  <a:cubicBezTo>
                    <a:pt x="3032" y="6328"/>
                    <a:pt x="2644" y="5815"/>
                    <a:pt x="2244" y="5303"/>
                  </a:cubicBezTo>
                  <a:cubicBezTo>
                    <a:pt x="1857" y="4803"/>
                    <a:pt x="1495" y="4291"/>
                    <a:pt x="1157" y="3766"/>
                  </a:cubicBezTo>
                  <a:cubicBezTo>
                    <a:pt x="795" y="3191"/>
                    <a:pt x="482" y="2591"/>
                    <a:pt x="357" y="1916"/>
                  </a:cubicBezTo>
                  <a:cubicBezTo>
                    <a:pt x="232" y="1304"/>
                    <a:pt x="270" y="667"/>
                    <a:pt x="157" y="54"/>
                  </a:cubicBezTo>
                  <a:cubicBezTo>
                    <a:pt x="152" y="17"/>
                    <a:pt x="121" y="0"/>
                    <a:pt x="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8" name="Google Shape;6538;p17"/>
            <p:cNvSpPr/>
            <p:nvPr/>
          </p:nvSpPr>
          <p:spPr>
            <a:xfrm>
              <a:off x="6359325" y="2366650"/>
              <a:ext cx="152825" cy="89425"/>
            </a:xfrm>
            <a:custGeom>
              <a:avLst/>
              <a:gdLst/>
              <a:ahLst/>
              <a:cxnLst/>
              <a:rect l="l" t="t" r="r" b="b"/>
              <a:pathLst>
                <a:path w="6113" h="3577" extrusionOk="0">
                  <a:moveTo>
                    <a:pt x="5941" y="0"/>
                  </a:moveTo>
                  <a:cubicBezTo>
                    <a:pt x="5872" y="0"/>
                    <a:pt x="5803" y="36"/>
                    <a:pt x="5786" y="114"/>
                  </a:cubicBezTo>
                  <a:cubicBezTo>
                    <a:pt x="5674" y="652"/>
                    <a:pt x="5436" y="1114"/>
                    <a:pt x="5124" y="1564"/>
                  </a:cubicBezTo>
                  <a:cubicBezTo>
                    <a:pt x="4786" y="2026"/>
                    <a:pt x="4424" y="2564"/>
                    <a:pt x="3924" y="2851"/>
                  </a:cubicBezTo>
                  <a:cubicBezTo>
                    <a:pt x="3649" y="2988"/>
                    <a:pt x="3349" y="3063"/>
                    <a:pt x="3049" y="3113"/>
                  </a:cubicBezTo>
                  <a:cubicBezTo>
                    <a:pt x="2725" y="3151"/>
                    <a:pt x="2425" y="3238"/>
                    <a:pt x="2112" y="3263"/>
                  </a:cubicBezTo>
                  <a:cubicBezTo>
                    <a:pt x="1450" y="3313"/>
                    <a:pt x="788" y="3326"/>
                    <a:pt x="125" y="3363"/>
                  </a:cubicBezTo>
                  <a:cubicBezTo>
                    <a:pt x="4" y="3375"/>
                    <a:pt x="0" y="3576"/>
                    <a:pt x="126" y="3576"/>
                  </a:cubicBezTo>
                  <a:cubicBezTo>
                    <a:pt x="130" y="3576"/>
                    <a:pt x="134" y="3576"/>
                    <a:pt x="138" y="3576"/>
                  </a:cubicBezTo>
                  <a:cubicBezTo>
                    <a:pt x="863" y="3526"/>
                    <a:pt x="1587" y="3438"/>
                    <a:pt x="2312" y="3426"/>
                  </a:cubicBezTo>
                  <a:cubicBezTo>
                    <a:pt x="2529" y="3426"/>
                    <a:pt x="2740" y="3448"/>
                    <a:pt x="2953" y="3448"/>
                  </a:cubicBezTo>
                  <a:cubicBezTo>
                    <a:pt x="3059" y="3448"/>
                    <a:pt x="3166" y="3442"/>
                    <a:pt x="3274" y="3426"/>
                  </a:cubicBezTo>
                  <a:cubicBezTo>
                    <a:pt x="3599" y="3388"/>
                    <a:pt x="3912" y="3288"/>
                    <a:pt x="4174" y="3101"/>
                  </a:cubicBezTo>
                  <a:cubicBezTo>
                    <a:pt x="4662" y="2764"/>
                    <a:pt x="5036" y="2214"/>
                    <a:pt x="5386" y="1726"/>
                  </a:cubicBezTo>
                  <a:cubicBezTo>
                    <a:pt x="5724" y="1264"/>
                    <a:pt x="6036" y="739"/>
                    <a:pt x="6099" y="152"/>
                  </a:cubicBezTo>
                  <a:cubicBezTo>
                    <a:pt x="6112" y="55"/>
                    <a:pt x="6027" y="0"/>
                    <a:pt x="5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9" name="Google Shape;6539;p17"/>
            <p:cNvSpPr/>
            <p:nvPr/>
          </p:nvSpPr>
          <p:spPr>
            <a:xfrm>
              <a:off x="6096275" y="1957975"/>
              <a:ext cx="299850" cy="323800"/>
            </a:xfrm>
            <a:custGeom>
              <a:avLst/>
              <a:gdLst/>
              <a:ahLst/>
              <a:cxnLst/>
              <a:rect l="l" t="t" r="r" b="b"/>
              <a:pathLst>
                <a:path w="11994" h="12952" extrusionOk="0">
                  <a:moveTo>
                    <a:pt x="10526" y="1"/>
                  </a:moveTo>
                  <a:cubicBezTo>
                    <a:pt x="10370" y="1"/>
                    <a:pt x="10215" y="9"/>
                    <a:pt x="10060" y="28"/>
                  </a:cubicBezTo>
                  <a:cubicBezTo>
                    <a:pt x="9460" y="116"/>
                    <a:pt x="8860" y="278"/>
                    <a:pt x="8310" y="540"/>
                  </a:cubicBezTo>
                  <a:cubicBezTo>
                    <a:pt x="7748" y="790"/>
                    <a:pt x="7248" y="1140"/>
                    <a:pt x="6786" y="1553"/>
                  </a:cubicBezTo>
                  <a:cubicBezTo>
                    <a:pt x="6511" y="1790"/>
                    <a:pt x="6273" y="2078"/>
                    <a:pt x="5998" y="2315"/>
                  </a:cubicBezTo>
                  <a:cubicBezTo>
                    <a:pt x="5861" y="2427"/>
                    <a:pt x="5699" y="2540"/>
                    <a:pt x="5536" y="2627"/>
                  </a:cubicBezTo>
                  <a:cubicBezTo>
                    <a:pt x="5349" y="2715"/>
                    <a:pt x="5149" y="2765"/>
                    <a:pt x="4961" y="2840"/>
                  </a:cubicBezTo>
                  <a:cubicBezTo>
                    <a:pt x="4349" y="3077"/>
                    <a:pt x="3861" y="3515"/>
                    <a:pt x="3412" y="3977"/>
                  </a:cubicBezTo>
                  <a:cubicBezTo>
                    <a:pt x="2949" y="4452"/>
                    <a:pt x="2562" y="5014"/>
                    <a:pt x="2087" y="5477"/>
                  </a:cubicBezTo>
                  <a:cubicBezTo>
                    <a:pt x="1662" y="5889"/>
                    <a:pt x="1050" y="6176"/>
                    <a:pt x="775" y="6714"/>
                  </a:cubicBezTo>
                  <a:cubicBezTo>
                    <a:pt x="637" y="6964"/>
                    <a:pt x="587" y="7276"/>
                    <a:pt x="575" y="7564"/>
                  </a:cubicBezTo>
                  <a:cubicBezTo>
                    <a:pt x="562" y="7914"/>
                    <a:pt x="525" y="8213"/>
                    <a:pt x="375" y="8538"/>
                  </a:cubicBezTo>
                  <a:cubicBezTo>
                    <a:pt x="212" y="8851"/>
                    <a:pt x="87" y="9151"/>
                    <a:pt x="37" y="9501"/>
                  </a:cubicBezTo>
                  <a:cubicBezTo>
                    <a:pt x="25" y="9676"/>
                    <a:pt x="13" y="9850"/>
                    <a:pt x="13" y="10025"/>
                  </a:cubicBezTo>
                  <a:cubicBezTo>
                    <a:pt x="13" y="10200"/>
                    <a:pt x="0" y="10375"/>
                    <a:pt x="13" y="10550"/>
                  </a:cubicBezTo>
                  <a:cubicBezTo>
                    <a:pt x="25" y="10925"/>
                    <a:pt x="137" y="11300"/>
                    <a:pt x="200" y="11663"/>
                  </a:cubicBezTo>
                  <a:cubicBezTo>
                    <a:pt x="275" y="12050"/>
                    <a:pt x="350" y="12462"/>
                    <a:pt x="325" y="12850"/>
                  </a:cubicBezTo>
                  <a:cubicBezTo>
                    <a:pt x="325" y="12917"/>
                    <a:pt x="379" y="12952"/>
                    <a:pt x="434" y="12952"/>
                  </a:cubicBezTo>
                  <a:cubicBezTo>
                    <a:pt x="480" y="12952"/>
                    <a:pt x="526" y="12926"/>
                    <a:pt x="537" y="12875"/>
                  </a:cubicBezTo>
                  <a:cubicBezTo>
                    <a:pt x="650" y="12212"/>
                    <a:pt x="550" y="11588"/>
                    <a:pt x="425" y="10938"/>
                  </a:cubicBezTo>
                  <a:cubicBezTo>
                    <a:pt x="375" y="10625"/>
                    <a:pt x="275" y="10325"/>
                    <a:pt x="262" y="10013"/>
                  </a:cubicBezTo>
                  <a:cubicBezTo>
                    <a:pt x="237" y="9701"/>
                    <a:pt x="262" y="9388"/>
                    <a:pt x="362" y="9076"/>
                  </a:cubicBezTo>
                  <a:cubicBezTo>
                    <a:pt x="475" y="8751"/>
                    <a:pt x="725" y="8501"/>
                    <a:pt x="850" y="8188"/>
                  </a:cubicBezTo>
                  <a:cubicBezTo>
                    <a:pt x="962" y="7926"/>
                    <a:pt x="937" y="7626"/>
                    <a:pt x="912" y="7339"/>
                  </a:cubicBezTo>
                  <a:cubicBezTo>
                    <a:pt x="862" y="6676"/>
                    <a:pt x="1475" y="6314"/>
                    <a:pt x="1962" y="5989"/>
                  </a:cubicBezTo>
                  <a:cubicBezTo>
                    <a:pt x="2487" y="5627"/>
                    <a:pt x="2912" y="5152"/>
                    <a:pt x="3287" y="4664"/>
                  </a:cubicBezTo>
                  <a:cubicBezTo>
                    <a:pt x="3699" y="4127"/>
                    <a:pt x="4049" y="3590"/>
                    <a:pt x="4649" y="3265"/>
                  </a:cubicBezTo>
                  <a:cubicBezTo>
                    <a:pt x="4961" y="3102"/>
                    <a:pt x="5324" y="3077"/>
                    <a:pt x="5649" y="2940"/>
                  </a:cubicBezTo>
                  <a:cubicBezTo>
                    <a:pt x="5961" y="2815"/>
                    <a:pt x="6223" y="2602"/>
                    <a:pt x="6461" y="2352"/>
                  </a:cubicBezTo>
                  <a:cubicBezTo>
                    <a:pt x="6686" y="2103"/>
                    <a:pt x="6898" y="1840"/>
                    <a:pt x="7148" y="1603"/>
                  </a:cubicBezTo>
                  <a:cubicBezTo>
                    <a:pt x="7373" y="1390"/>
                    <a:pt x="7623" y="1215"/>
                    <a:pt x="7885" y="1065"/>
                  </a:cubicBezTo>
                  <a:cubicBezTo>
                    <a:pt x="8460" y="703"/>
                    <a:pt x="9123" y="453"/>
                    <a:pt x="9797" y="341"/>
                  </a:cubicBezTo>
                  <a:cubicBezTo>
                    <a:pt x="10175" y="279"/>
                    <a:pt x="10560" y="240"/>
                    <a:pt x="10942" y="240"/>
                  </a:cubicBezTo>
                  <a:cubicBezTo>
                    <a:pt x="11256" y="240"/>
                    <a:pt x="11568" y="266"/>
                    <a:pt x="11872" y="328"/>
                  </a:cubicBezTo>
                  <a:cubicBezTo>
                    <a:pt x="11876" y="329"/>
                    <a:pt x="11880" y="329"/>
                    <a:pt x="11884" y="329"/>
                  </a:cubicBezTo>
                  <a:cubicBezTo>
                    <a:pt x="11974" y="329"/>
                    <a:pt x="11993" y="202"/>
                    <a:pt x="11909" y="178"/>
                  </a:cubicBezTo>
                  <a:cubicBezTo>
                    <a:pt x="11452" y="75"/>
                    <a:pt x="10987" y="1"/>
                    <a:pt x="10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0" name="Google Shape;6540;p17"/>
            <p:cNvSpPr/>
            <p:nvPr/>
          </p:nvSpPr>
          <p:spPr>
            <a:xfrm>
              <a:off x="6503750" y="2291025"/>
              <a:ext cx="121100" cy="20975"/>
            </a:xfrm>
            <a:custGeom>
              <a:avLst/>
              <a:gdLst/>
              <a:ahLst/>
              <a:cxnLst/>
              <a:rect l="l" t="t" r="r" b="b"/>
              <a:pathLst>
                <a:path w="4844" h="839" extrusionOk="0">
                  <a:moveTo>
                    <a:pt x="371" y="0"/>
                  </a:moveTo>
                  <a:cubicBezTo>
                    <a:pt x="314" y="0"/>
                    <a:pt x="256" y="5"/>
                    <a:pt x="197" y="15"/>
                  </a:cubicBezTo>
                  <a:cubicBezTo>
                    <a:pt x="1" y="52"/>
                    <a:pt x="9" y="340"/>
                    <a:pt x="209" y="340"/>
                  </a:cubicBezTo>
                  <a:cubicBezTo>
                    <a:pt x="213" y="340"/>
                    <a:pt x="217" y="340"/>
                    <a:pt x="222" y="340"/>
                  </a:cubicBezTo>
                  <a:cubicBezTo>
                    <a:pt x="242" y="339"/>
                    <a:pt x="263" y="338"/>
                    <a:pt x="283" y="338"/>
                  </a:cubicBezTo>
                  <a:cubicBezTo>
                    <a:pt x="635" y="338"/>
                    <a:pt x="966" y="533"/>
                    <a:pt x="1296" y="627"/>
                  </a:cubicBezTo>
                  <a:cubicBezTo>
                    <a:pt x="1696" y="727"/>
                    <a:pt x="2096" y="790"/>
                    <a:pt x="2509" y="827"/>
                  </a:cubicBezTo>
                  <a:cubicBezTo>
                    <a:pt x="2599" y="835"/>
                    <a:pt x="2690" y="838"/>
                    <a:pt x="2780" y="838"/>
                  </a:cubicBezTo>
                  <a:cubicBezTo>
                    <a:pt x="3473" y="838"/>
                    <a:pt x="4148" y="628"/>
                    <a:pt x="4745" y="252"/>
                  </a:cubicBezTo>
                  <a:cubicBezTo>
                    <a:pt x="4844" y="187"/>
                    <a:pt x="4789" y="16"/>
                    <a:pt x="4682" y="16"/>
                  </a:cubicBezTo>
                  <a:cubicBezTo>
                    <a:pt x="4667" y="16"/>
                    <a:pt x="4650" y="20"/>
                    <a:pt x="4633" y="28"/>
                  </a:cubicBezTo>
                  <a:cubicBezTo>
                    <a:pt x="4283" y="203"/>
                    <a:pt x="3958" y="415"/>
                    <a:pt x="3558" y="502"/>
                  </a:cubicBezTo>
                  <a:cubicBezTo>
                    <a:pt x="3381" y="547"/>
                    <a:pt x="3200" y="564"/>
                    <a:pt x="3020" y="564"/>
                  </a:cubicBezTo>
                  <a:cubicBezTo>
                    <a:pt x="2794" y="564"/>
                    <a:pt x="2568" y="537"/>
                    <a:pt x="2346" y="502"/>
                  </a:cubicBezTo>
                  <a:cubicBezTo>
                    <a:pt x="1971" y="440"/>
                    <a:pt x="1596" y="327"/>
                    <a:pt x="1221" y="215"/>
                  </a:cubicBezTo>
                  <a:cubicBezTo>
                    <a:pt x="939" y="121"/>
                    <a:pt x="665"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1" name="Google Shape;6541;p17"/>
            <p:cNvSpPr/>
            <p:nvPr/>
          </p:nvSpPr>
          <p:spPr>
            <a:xfrm>
              <a:off x="6539425" y="1862975"/>
              <a:ext cx="365075" cy="437475"/>
            </a:xfrm>
            <a:custGeom>
              <a:avLst/>
              <a:gdLst/>
              <a:ahLst/>
              <a:cxnLst/>
              <a:rect l="l" t="t" r="r" b="b"/>
              <a:pathLst>
                <a:path w="14603" h="17499" extrusionOk="0">
                  <a:moveTo>
                    <a:pt x="6388" y="0"/>
                  </a:moveTo>
                  <a:cubicBezTo>
                    <a:pt x="5865" y="0"/>
                    <a:pt x="5362" y="96"/>
                    <a:pt x="4868" y="242"/>
                  </a:cubicBezTo>
                  <a:cubicBezTo>
                    <a:pt x="4281" y="404"/>
                    <a:pt x="3718" y="616"/>
                    <a:pt x="3156" y="804"/>
                  </a:cubicBezTo>
                  <a:cubicBezTo>
                    <a:pt x="2506" y="1029"/>
                    <a:pt x="1844" y="1229"/>
                    <a:pt x="1194" y="1429"/>
                  </a:cubicBezTo>
                  <a:cubicBezTo>
                    <a:pt x="857" y="1529"/>
                    <a:pt x="532" y="1641"/>
                    <a:pt x="194" y="1741"/>
                  </a:cubicBezTo>
                  <a:cubicBezTo>
                    <a:pt x="0" y="1798"/>
                    <a:pt x="67" y="2074"/>
                    <a:pt x="242" y="2074"/>
                  </a:cubicBezTo>
                  <a:cubicBezTo>
                    <a:pt x="258" y="2074"/>
                    <a:pt x="276" y="2072"/>
                    <a:pt x="294" y="2066"/>
                  </a:cubicBezTo>
                  <a:cubicBezTo>
                    <a:pt x="1506" y="1616"/>
                    <a:pt x="2744" y="1204"/>
                    <a:pt x="3981" y="816"/>
                  </a:cubicBezTo>
                  <a:cubicBezTo>
                    <a:pt x="4518" y="654"/>
                    <a:pt x="5068" y="541"/>
                    <a:pt x="5618" y="467"/>
                  </a:cubicBezTo>
                  <a:cubicBezTo>
                    <a:pt x="5919" y="426"/>
                    <a:pt x="6216" y="401"/>
                    <a:pt x="6514" y="401"/>
                  </a:cubicBezTo>
                  <a:cubicBezTo>
                    <a:pt x="6772" y="401"/>
                    <a:pt x="7031" y="420"/>
                    <a:pt x="7292" y="467"/>
                  </a:cubicBezTo>
                  <a:cubicBezTo>
                    <a:pt x="7867" y="579"/>
                    <a:pt x="8405" y="779"/>
                    <a:pt x="8930" y="1004"/>
                  </a:cubicBezTo>
                  <a:cubicBezTo>
                    <a:pt x="9467" y="1241"/>
                    <a:pt x="9992" y="1479"/>
                    <a:pt x="10492" y="1791"/>
                  </a:cubicBezTo>
                  <a:cubicBezTo>
                    <a:pt x="11016" y="2129"/>
                    <a:pt x="11466" y="2541"/>
                    <a:pt x="11891" y="2978"/>
                  </a:cubicBezTo>
                  <a:cubicBezTo>
                    <a:pt x="12354" y="3441"/>
                    <a:pt x="12816" y="3891"/>
                    <a:pt x="13178" y="4428"/>
                  </a:cubicBezTo>
                  <a:cubicBezTo>
                    <a:pt x="13778" y="5290"/>
                    <a:pt x="14041" y="6377"/>
                    <a:pt x="14016" y="7415"/>
                  </a:cubicBezTo>
                  <a:cubicBezTo>
                    <a:pt x="13991" y="7952"/>
                    <a:pt x="13891" y="8489"/>
                    <a:pt x="13703" y="8989"/>
                  </a:cubicBezTo>
                  <a:cubicBezTo>
                    <a:pt x="13491" y="9552"/>
                    <a:pt x="13191" y="10064"/>
                    <a:pt x="12891" y="10576"/>
                  </a:cubicBezTo>
                  <a:cubicBezTo>
                    <a:pt x="11679" y="12676"/>
                    <a:pt x="10417" y="14875"/>
                    <a:pt x="8280" y="16150"/>
                  </a:cubicBezTo>
                  <a:cubicBezTo>
                    <a:pt x="7280" y="16750"/>
                    <a:pt x="6168" y="17050"/>
                    <a:pt x="5006" y="17075"/>
                  </a:cubicBezTo>
                  <a:cubicBezTo>
                    <a:pt x="4456" y="17075"/>
                    <a:pt x="3906" y="17050"/>
                    <a:pt x="3368" y="17037"/>
                  </a:cubicBezTo>
                  <a:cubicBezTo>
                    <a:pt x="2819" y="17025"/>
                    <a:pt x="2269" y="16975"/>
                    <a:pt x="1719" y="16950"/>
                  </a:cubicBezTo>
                  <a:cubicBezTo>
                    <a:pt x="1482" y="16939"/>
                    <a:pt x="1255" y="16910"/>
                    <a:pt x="1021" y="16910"/>
                  </a:cubicBezTo>
                  <a:cubicBezTo>
                    <a:pt x="983" y="16910"/>
                    <a:pt x="945" y="16910"/>
                    <a:pt x="907" y="16912"/>
                  </a:cubicBezTo>
                  <a:cubicBezTo>
                    <a:pt x="686" y="16924"/>
                    <a:pt x="694" y="17262"/>
                    <a:pt x="907" y="17262"/>
                  </a:cubicBezTo>
                  <a:cubicBezTo>
                    <a:pt x="911" y="17262"/>
                    <a:pt x="915" y="17262"/>
                    <a:pt x="919" y="17262"/>
                  </a:cubicBezTo>
                  <a:cubicBezTo>
                    <a:pt x="1207" y="17250"/>
                    <a:pt x="1506" y="17212"/>
                    <a:pt x="1781" y="17212"/>
                  </a:cubicBezTo>
                  <a:cubicBezTo>
                    <a:pt x="2069" y="17225"/>
                    <a:pt x="2356" y="17250"/>
                    <a:pt x="2644" y="17287"/>
                  </a:cubicBezTo>
                  <a:cubicBezTo>
                    <a:pt x="3219" y="17337"/>
                    <a:pt x="3781" y="17449"/>
                    <a:pt x="4356" y="17487"/>
                  </a:cubicBezTo>
                  <a:cubicBezTo>
                    <a:pt x="4501" y="17495"/>
                    <a:pt x="4646" y="17499"/>
                    <a:pt x="4789" y="17499"/>
                  </a:cubicBezTo>
                  <a:cubicBezTo>
                    <a:pt x="5820" y="17499"/>
                    <a:pt x="6812" y="17298"/>
                    <a:pt x="7755" y="16837"/>
                  </a:cubicBezTo>
                  <a:cubicBezTo>
                    <a:pt x="10029" y="15712"/>
                    <a:pt x="11529" y="13538"/>
                    <a:pt x="12803" y="11426"/>
                  </a:cubicBezTo>
                  <a:cubicBezTo>
                    <a:pt x="13428" y="10389"/>
                    <a:pt x="14141" y="9339"/>
                    <a:pt x="14378" y="8139"/>
                  </a:cubicBezTo>
                  <a:cubicBezTo>
                    <a:pt x="14603" y="7052"/>
                    <a:pt x="14453" y="5915"/>
                    <a:pt x="13953" y="4928"/>
                  </a:cubicBezTo>
                  <a:cubicBezTo>
                    <a:pt x="13678" y="4378"/>
                    <a:pt x="13291" y="3903"/>
                    <a:pt x="12866" y="3466"/>
                  </a:cubicBezTo>
                  <a:cubicBezTo>
                    <a:pt x="12416" y="3003"/>
                    <a:pt x="11954" y="2541"/>
                    <a:pt x="11466" y="2116"/>
                  </a:cubicBezTo>
                  <a:cubicBezTo>
                    <a:pt x="10991" y="1716"/>
                    <a:pt x="10467" y="1416"/>
                    <a:pt x="9917" y="1129"/>
                  </a:cubicBezTo>
                  <a:cubicBezTo>
                    <a:pt x="9379" y="841"/>
                    <a:pt x="8830" y="579"/>
                    <a:pt x="8267" y="367"/>
                  </a:cubicBezTo>
                  <a:cubicBezTo>
                    <a:pt x="7717" y="167"/>
                    <a:pt x="7155" y="29"/>
                    <a:pt x="6568" y="4"/>
                  </a:cubicBezTo>
                  <a:cubicBezTo>
                    <a:pt x="6507" y="2"/>
                    <a:pt x="6447" y="0"/>
                    <a:pt x="6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2" name="Google Shape;6542;p17"/>
            <p:cNvSpPr/>
            <p:nvPr/>
          </p:nvSpPr>
          <p:spPr>
            <a:xfrm>
              <a:off x="6446175" y="1907950"/>
              <a:ext cx="101425" cy="91275"/>
            </a:xfrm>
            <a:custGeom>
              <a:avLst/>
              <a:gdLst/>
              <a:ahLst/>
              <a:cxnLst/>
              <a:rect l="l" t="t" r="r" b="b"/>
              <a:pathLst>
                <a:path w="4057" h="3651" extrusionOk="0">
                  <a:moveTo>
                    <a:pt x="3596" y="1"/>
                  </a:moveTo>
                  <a:cubicBezTo>
                    <a:pt x="3502" y="1"/>
                    <a:pt x="3412" y="10"/>
                    <a:pt x="3299" y="55"/>
                  </a:cubicBezTo>
                  <a:cubicBezTo>
                    <a:pt x="3137" y="130"/>
                    <a:pt x="3000" y="242"/>
                    <a:pt x="2887" y="367"/>
                  </a:cubicBezTo>
                  <a:cubicBezTo>
                    <a:pt x="2737" y="542"/>
                    <a:pt x="2612" y="767"/>
                    <a:pt x="2425" y="904"/>
                  </a:cubicBezTo>
                  <a:cubicBezTo>
                    <a:pt x="2250" y="1042"/>
                    <a:pt x="2025" y="1092"/>
                    <a:pt x="1837" y="1192"/>
                  </a:cubicBezTo>
                  <a:cubicBezTo>
                    <a:pt x="1450" y="1392"/>
                    <a:pt x="1325" y="1817"/>
                    <a:pt x="1088" y="2167"/>
                  </a:cubicBezTo>
                  <a:cubicBezTo>
                    <a:pt x="800" y="2579"/>
                    <a:pt x="425" y="2929"/>
                    <a:pt x="113" y="3316"/>
                  </a:cubicBezTo>
                  <a:cubicBezTo>
                    <a:pt x="1" y="3466"/>
                    <a:pt x="126" y="3650"/>
                    <a:pt x="264" y="3650"/>
                  </a:cubicBezTo>
                  <a:cubicBezTo>
                    <a:pt x="311" y="3650"/>
                    <a:pt x="359" y="3629"/>
                    <a:pt x="400" y="3579"/>
                  </a:cubicBezTo>
                  <a:cubicBezTo>
                    <a:pt x="675" y="3241"/>
                    <a:pt x="913" y="2891"/>
                    <a:pt x="1138" y="2516"/>
                  </a:cubicBezTo>
                  <a:cubicBezTo>
                    <a:pt x="1238" y="2329"/>
                    <a:pt x="1350" y="2154"/>
                    <a:pt x="1450" y="1954"/>
                  </a:cubicBezTo>
                  <a:cubicBezTo>
                    <a:pt x="1550" y="1754"/>
                    <a:pt x="1650" y="1554"/>
                    <a:pt x="1850" y="1442"/>
                  </a:cubicBezTo>
                  <a:cubicBezTo>
                    <a:pt x="2037" y="1342"/>
                    <a:pt x="2250" y="1292"/>
                    <a:pt x="2437" y="1217"/>
                  </a:cubicBezTo>
                  <a:cubicBezTo>
                    <a:pt x="2612" y="1142"/>
                    <a:pt x="2737" y="1029"/>
                    <a:pt x="2862" y="879"/>
                  </a:cubicBezTo>
                  <a:cubicBezTo>
                    <a:pt x="3000" y="742"/>
                    <a:pt x="3100" y="555"/>
                    <a:pt x="3249" y="430"/>
                  </a:cubicBezTo>
                  <a:cubicBezTo>
                    <a:pt x="3309" y="371"/>
                    <a:pt x="3484" y="249"/>
                    <a:pt x="3604" y="249"/>
                  </a:cubicBezTo>
                  <a:cubicBezTo>
                    <a:pt x="3637" y="249"/>
                    <a:pt x="3666" y="258"/>
                    <a:pt x="3687" y="280"/>
                  </a:cubicBezTo>
                  <a:cubicBezTo>
                    <a:pt x="3722" y="315"/>
                    <a:pt x="3759" y="330"/>
                    <a:pt x="3792" y="330"/>
                  </a:cubicBezTo>
                  <a:cubicBezTo>
                    <a:pt x="3950" y="330"/>
                    <a:pt x="4056" y="15"/>
                    <a:pt x="3799" y="5"/>
                  </a:cubicBezTo>
                  <a:cubicBezTo>
                    <a:pt x="3724" y="5"/>
                    <a:pt x="3659" y="1"/>
                    <a:pt x="35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3" name="Google Shape;6543;p17"/>
            <p:cNvSpPr/>
            <p:nvPr/>
          </p:nvSpPr>
          <p:spPr>
            <a:xfrm>
              <a:off x="6488200" y="1906775"/>
              <a:ext cx="57125" cy="85825"/>
            </a:xfrm>
            <a:custGeom>
              <a:avLst/>
              <a:gdLst/>
              <a:ahLst/>
              <a:cxnLst/>
              <a:rect l="l" t="t" r="r" b="b"/>
              <a:pathLst>
                <a:path w="2285" h="3433" extrusionOk="0">
                  <a:moveTo>
                    <a:pt x="2111" y="1"/>
                  </a:moveTo>
                  <a:cubicBezTo>
                    <a:pt x="2048" y="1"/>
                    <a:pt x="1982" y="36"/>
                    <a:pt x="1956" y="114"/>
                  </a:cubicBezTo>
                  <a:cubicBezTo>
                    <a:pt x="1893" y="314"/>
                    <a:pt x="1831" y="514"/>
                    <a:pt x="1793" y="726"/>
                  </a:cubicBezTo>
                  <a:cubicBezTo>
                    <a:pt x="1757" y="885"/>
                    <a:pt x="1744" y="1315"/>
                    <a:pt x="1513" y="1315"/>
                  </a:cubicBezTo>
                  <a:cubicBezTo>
                    <a:pt x="1507" y="1315"/>
                    <a:pt x="1500" y="1314"/>
                    <a:pt x="1493" y="1314"/>
                  </a:cubicBezTo>
                  <a:cubicBezTo>
                    <a:pt x="1419" y="1314"/>
                    <a:pt x="1356" y="1251"/>
                    <a:pt x="1269" y="1239"/>
                  </a:cubicBezTo>
                  <a:cubicBezTo>
                    <a:pt x="1255" y="1235"/>
                    <a:pt x="1243" y="1234"/>
                    <a:pt x="1231" y="1234"/>
                  </a:cubicBezTo>
                  <a:cubicBezTo>
                    <a:pt x="1198" y="1234"/>
                    <a:pt x="1168" y="1246"/>
                    <a:pt x="1131" y="1264"/>
                  </a:cubicBezTo>
                  <a:cubicBezTo>
                    <a:pt x="1006" y="1314"/>
                    <a:pt x="894" y="1339"/>
                    <a:pt x="819" y="1451"/>
                  </a:cubicBezTo>
                  <a:cubicBezTo>
                    <a:pt x="706" y="1589"/>
                    <a:pt x="694" y="1751"/>
                    <a:pt x="669" y="1926"/>
                  </a:cubicBezTo>
                  <a:cubicBezTo>
                    <a:pt x="631" y="2089"/>
                    <a:pt x="606" y="2264"/>
                    <a:pt x="556" y="2426"/>
                  </a:cubicBezTo>
                  <a:cubicBezTo>
                    <a:pt x="506" y="2601"/>
                    <a:pt x="444" y="2763"/>
                    <a:pt x="344" y="2926"/>
                  </a:cubicBezTo>
                  <a:cubicBezTo>
                    <a:pt x="256" y="3076"/>
                    <a:pt x="119" y="3201"/>
                    <a:pt x="31" y="3351"/>
                  </a:cubicBezTo>
                  <a:cubicBezTo>
                    <a:pt x="1" y="3392"/>
                    <a:pt x="37" y="3432"/>
                    <a:pt x="78" y="3432"/>
                  </a:cubicBezTo>
                  <a:cubicBezTo>
                    <a:pt x="88" y="3432"/>
                    <a:pt x="97" y="3430"/>
                    <a:pt x="106" y="3426"/>
                  </a:cubicBezTo>
                  <a:cubicBezTo>
                    <a:pt x="269" y="3351"/>
                    <a:pt x="381" y="3176"/>
                    <a:pt x="481" y="3051"/>
                  </a:cubicBezTo>
                  <a:cubicBezTo>
                    <a:pt x="594" y="2901"/>
                    <a:pt x="706" y="2763"/>
                    <a:pt x="781" y="2601"/>
                  </a:cubicBezTo>
                  <a:cubicBezTo>
                    <a:pt x="869" y="2451"/>
                    <a:pt x="944" y="2276"/>
                    <a:pt x="981" y="2114"/>
                  </a:cubicBezTo>
                  <a:cubicBezTo>
                    <a:pt x="1031" y="1914"/>
                    <a:pt x="1019" y="1714"/>
                    <a:pt x="1069" y="1526"/>
                  </a:cubicBezTo>
                  <a:cubicBezTo>
                    <a:pt x="1089" y="1454"/>
                    <a:pt x="1101" y="1407"/>
                    <a:pt x="1168" y="1407"/>
                  </a:cubicBezTo>
                  <a:cubicBezTo>
                    <a:pt x="1182" y="1407"/>
                    <a:pt x="1199" y="1409"/>
                    <a:pt x="1219" y="1414"/>
                  </a:cubicBezTo>
                  <a:cubicBezTo>
                    <a:pt x="1294" y="1426"/>
                    <a:pt x="1356" y="1476"/>
                    <a:pt x="1431" y="1501"/>
                  </a:cubicBezTo>
                  <a:cubicBezTo>
                    <a:pt x="1464" y="1510"/>
                    <a:pt x="1496" y="1514"/>
                    <a:pt x="1527" y="1514"/>
                  </a:cubicBezTo>
                  <a:cubicBezTo>
                    <a:pt x="1635" y="1514"/>
                    <a:pt x="1728" y="1464"/>
                    <a:pt x="1806" y="1376"/>
                  </a:cubicBezTo>
                  <a:cubicBezTo>
                    <a:pt x="1918" y="1226"/>
                    <a:pt x="1968" y="1026"/>
                    <a:pt x="2043" y="864"/>
                  </a:cubicBezTo>
                  <a:cubicBezTo>
                    <a:pt x="2131" y="639"/>
                    <a:pt x="2193" y="414"/>
                    <a:pt x="2256" y="177"/>
                  </a:cubicBezTo>
                  <a:cubicBezTo>
                    <a:pt x="2285" y="68"/>
                    <a:pt x="2200" y="1"/>
                    <a:pt x="2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4" name="Google Shape;6544;p17"/>
            <p:cNvSpPr/>
            <p:nvPr/>
          </p:nvSpPr>
          <p:spPr>
            <a:xfrm>
              <a:off x="6473350" y="2001475"/>
              <a:ext cx="17825" cy="60075"/>
            </a:xfrm>
            <a:custGeom>
              <a:avLst/>
              <a:gdLst/>
              <a:ahLst/>
              <a:cxnLst/>
              <a:rect l="l" t="t" r="r" b="b"/>
              <a:pathLst>
                <a:path w="713" h="2403" extrusionOk="0">
                  <a:moveTo>
                    <a:pt x="657" y="0"/>
                  </a:moveTo>
                  <a:cubicBezTo>
                    <a:pt x="641" y="0"/>
                    <a:pt x="625" y="13"/>
                    <a:pt x="625" y="38"/>
                  </a:cubicBezTo>
                  <a:cubicBezTo>
                    <a:pt x="613" y="425"/>
                    <a:pt x="550" y="812"/>
                    <a:pt x="438" y="1175"/>
                  </a:cubicBezTo>
                  <a:cubicBezTo>
                    <a:pt x="388" y="1362"/>
                    <a:pt x="325" y="1537"/>
                    <a:pt x="263" y="1712"/>
                  </a:cubicBezTo>
                  <a:cubicBezTo>
                    <a:pt x="188" y="1900"/>
                    <a:pt x="88" y="2075"/>
                    <a:pt x="26" y="2250"/>
                  </a:cubicBezTo>
                  <a:cubicBezTo>
                    <a:pt x="1" y="2312"/>
                    <a:pt x="51" y="2375"/>
                    <a:pt x="101" y="2400"/>
                  </a:cubicBezTo>
                  <a:cubicBezTo>
                    <a:pt x="111" y="2402"/>
                    <a:pt x="122" y="2403"/>
                    <a:pt x="132" y="2403"/>
                  </a:cubicBezTo>
                  <a:cubicBezTo>
                    <a:pt x="180" y="2403"/>
                    <a:pt x="219" y="2378"/>
                    <a:pt x="250" y="2337"/>
                  </a:cubicBezTo>
                  <a:cubicBezTo>
                    <a:pt x="363" y="2175"/>
                    <a:pt x="425" y="1975"/>
                    <a:pt x="488" y="1800"/>
                  </a:cubicBezTo>
                  <a:cubicBezTo>
                    <a:pt x="550" y="1600"/>
                    <a:pt x="600" y="1412"/>
                    <a:pt x="638" y="1212"/>
                  </a:cubicBezTo>
                  <a:cubicBezTo>
                    <a:pt x="700" y="825"/>
                    <a:pt x="713" y="425"/>
                    <a:pt x="688" y="38"/>
                  </a:cubicBezTo>
                  <a:cubicBezTo>
                    <a:pt x="688" y="13"/>
                    <a:pt x="672" y="0"/>
                    <a:pt x="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5" name="Google Shape;6545;p17"/>
            <p:cNvSpPr/>
            <p:nvPr/>
          </p:nvSpPr>
          <p:spPr>
            <a:xfrm>
              <a:off x="6495525" y="1952175"/>
              <a:ext cx="54400" cy="232075"/>
            </a:xfrm>
            <a:custGeom>
              <a:avLst/>
              <a:gdLst/>
              <a:ahLst/>
              <a:cxnLst/>
              <a:rect l="l" t="t" r="r" b="b"/>
              <a:pathLst>
                <a:path w="2176" h="9283" extrusionOk="0">
                  <a:moveTo>
                    <a:pt x="677" y="0"/>
                  </a:moveTo>
                  <a:cubicBezTo>
                    <a:pt x="637" y="0"/>
                    <a:pt x="598" y="22"/>
                    <a:pt x="588" y="73"/>
                  </a:cubicBezTo>
                  <a:cubicBezTo>
                    <a:pt x="413" y="722"/>
                    <a:pt x="288" y="1372"/>
                    <a:pt x="213" y="2047"/>
                  </a:cubicBezTo>
                  <a:cubicBezTo>
                    <a:pt x="151" y="2634"/>
                    <a:pt x="76" y="3284"/>
                    <a:pt x="226" y="3872"/>
                  </a:cubicBezTo>
                  <a:cubicBezTo>
                    <a:pt x="263" y="3997"/>
                    <a:pt x="313" y="4134"/>
                    <a:pt x="388" y="4247"/>
                  </a:cubicBezTo>
                  <a:cubicBezTo>
                    <a:pt x="488" y="4397"/>
                    <a:pt x="626" y="4496"/>
                    <a:pt x="688" y="4684"/>
                  </a:cubicBezTo>
                  <a:cubicBezTo>
                    <a:pt x="788" y="4971"/>
                    <a:pt x="788" y="5296"/>
                    <a:pt x="851" y="5596"/>
                  </a:cubicBezTo>
                  <a:cubicBezTo>
                    <a:pt x="976" y="6159"/>
                    <a:pt x="1200" y="6696"/>
                    <a:pt x="1425" y="7233"/>
                  </a:cubicBezTo>
                  <a:cubicBezTo>
                    <a:pt x="1663" y="7783"/>
                    <a:pt x="1850" y="8345"/>
                    <a:pt x="1888" y="8945"/>
                  </a:cubicBezTo>
                  <a:cubicBezTo>
                    <a:pt x="1838" y="8895"/>
                    <a:pt x="1800" y="8845"/>
                    <a:pt x="1750" y="8783"/>
                  </a:cubicBezTo>
                  <a:cubicBezTo>
                    <a:pt x="1663" y="8670"/>
                    <a:pt x="1575" y="8570"/>
                    <a:pt x="1475" y="8470"/>
                  </a:cubicBezTo>
                  <a:cubicBezTo>
                    <a:pt x="1213" y="8258"/>
                    <a:pt x="938" y="8083"/>
                    <a:pt x="738" y="7796"/>
                  </a:cubicBezTo>
                  <a:cubicBezTo>
                    <a:pt x="363" y="7233"/>
                    <a:pt x="313" y="6558"/>
                    <a:pt x="288" y="5896"/>
                  </a:cubicBezTo>
                  <a:cubicBezTo>
                    <a:pt x="282" y="5820"/>
                    <a:pt x="232" y="5785"/>
                    <a:pt x="180" y="5785"/>
                  </a:cubicBezTo>
                  <a:cubicBezTo>
                    <a:pt x="120" y="5785"/>
                    <a:pt x="57" y="5829"/>
                    <a:pt x="51" y="5909"/>
                  </a:cubicBezTo>
                  <a:cubicBezTo>
                    <a:pt x="1" y="6608"/>
                    <a:pt x="138" y="7396"/>
                    <a:pt x="563" y="7983"/>
                  </a:cubicBezTo>
                  <a:cubicBezTo>
                    <a:pt x="776" y="8283"/>
                    <a:pt x="1063" y="8458"/>
                    <a:pt x="1338" y="8708"/>
                  </a:cubicBezTo>
                  <a:cubicBezTo>
                    <a:pt x="1550" y="8895"/>
                    <a:pt x="1688" y="9245"/>
                    <a:pt x="2000" y="9283"/>
                  </a:cubicBezTo>
                  <a:cubicBezTo>
                    <a:pt x="2088" y="9283"/>
                    <a:pt x="2163" y="9233"/>
                    <a:pt x="2163" y="9145"/>
                  </a:cubicBezTo>
                  <a:cubicBezTo>
                    <a:pt x="2175" y="7996"/>
                    <a:pt x="1588" y="6933"/>
                    <a:pt x="1238" y="5859"/>
                  </a:cubicBezTo>
                  <a:cubicBezTo>
                    <a:pt x="1151" y="5584"/>
                    <a:pt x="1088" y="5296"/>
                    <a:pt x="1026" y="5021"/>
                  </a:cubicBezTo>
                  <a:cubicBezTo>
                    <a:pt x="951" y="4721"/>
                    <a:pt x="851" y="4496"/>
                    <a:pt x="651" y="4272"/>
                  </a:cubicBezTo>
                  <a:cubicBezTo>
                    <a:pt x="413" y="3984"/>
                    <a:pt x="388" y="3647"/>
                    <a:pt x="388" y="3297"/>
                  </a:cubicBezTo>
                  <a:cubicBezTo>
                    <a:pt x="388" y="2984"/>
                    <a:pt x="413" y="2672"/>
                    <a:pt x="451" y="2360"/>
                  </a:cubicBezTo>
                  <a:cubicBezTo>
                    <a:pt x="513" y="1610"/>
                    <a:pt x="626" y="860"/>
                    <a:pt x="776" y="123"/>
                  </a:cubicBezTo>
                  <a:cubicBezTo>
                    <a:pt x="798" y="48"/>
                    <a:pt x="736" y="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6" name="Google Shape;6546;p17"/>
            <p:cNvSpPr/>
            <p:nvPr/>
          </p:nvSpPr>
          <p:spPr>
            <a:xfrm>
              <a:off x="6536450" y="2049975"/>
              <a:ext cx="110075" cy="100375"/>
            </a:xfrm>
            <a:custGeom>
              <a:avLst/>
              <a:gdLst/>
              <a:ahLst/>
              <a:cxnLst/>
              <a:rect l="l" t="t" r="r" b="b"/>
              <a:pathLst>
                <a:path w="4403" h="4015" extrusionOk="0">
                  <a:moveTo>
                    <a:pt x="243" y="0"/>
                  </a:moveTo>
                  <a:cubicBezTo>
                    <a:pt x="176" y="0"/>
                    <a:pt x="110" y="13"/>
                    <a:pt x="63" y="60"/>
                  </a:cubicBezTo>
                  <a:cubicBezTo>
                    <a:pt x="1" y="122"/>
                    <a:pt x="13" y="210"/>
                    <a:pt x="51" y="285"/>
                  </a:cubicBezTo>
                  <a:cubicBezTo>
                    <a:pt x="101" y="410"/>
                    <a:pt x="201" y="485"/>
                    <a:pt x="288" y="572"/>
                  </a:cubicBezTo>
                  <a:cubicBezTo>
                    <a:pt x="413" y="709"/>
                    <a:pt x="551" y="834"/>
                    <a:pt x="676" y="959"/>
                  </a:cubicBezTo>
                  <a:cubicBezTo>
                    <a:pt x="1238" y="1484"/>
                    <a:pt x="1838" y="1984"/>
                    <a:pt x="2488" y="2371"/>
                  </a:cubicBezTo>
                  <a:cubicBezTo>
                    <a:pt x="2506" y="2381"/>
                    <a:pt x="2524" y="2385"/>
                    <a:pt x="2540" y="2385"/>
                  </a:cubicBezTo>
                  <a:cubicBezTo>
                    <a:pt x="2634" y="2385"/>
                    <a:pt x="2684" y="2250"/>
                    <a:pt x="2588" y="2197"/>
                  </a:cubicBezTo>
                  <a:cubicBezTo>
                    <a:pt x="2100" y="1847"/>
                    <a:pt x="1600" y="1522"/>
                    <a:pt x="1151" y="1134"/>
                  </a:cubicBezTo>
                  <a:cubicBezTo>
                    <a:pt x="926" y="934"/>
                    <a:pt x="713" y="747"/>
                    <a:pt x="501" y="534"/>
                  </a:cubicBezTo>
                  <a:cubicBezTo>
                    <a:pt x="476" y="509"/>
                    <a:pt x="188" y="247"/>
                    <a:pt x="213" y="222"/>
                  </a:cubicBezTo>
                  <a:cubicBezTo>
                    <a:pt x="215" y="219"/>
                    <a:pt x="221" y="218"/>
                    <a:pt x="231" y="218"/>
                  </a:cubicBezTo>
                  <a:cubicBezTo>
                    <a:pt x="299" y="218"/>
                    <a:pt x="543" y="286"/>
                    <a:pt x="576" y="297"/>
                  </a:cubicBezTo>
                  <a:cubicBezTo>
                    <a:pt x="1126" y="410"/>
                    <a:pt x="1663" y="534"/>
                    <a:pt x="2150" y="822"/>
                  </a:cubicBezTo>
                  <a:cubicBezTo>
                    <a:pt x="2400" y="959"/>
                    <a:pt x="2638" y="1134"/>
                    <a:pt x="2800" y="1384"/>
                  </a:cubicBezTo>
                  <a:cubicBezTo>
                    <a:pt x="2975" y="1634"/>
                    <a:pt x="3075" y="1922"/>
                    <a:pt x="3200" y="2197"/>
                  </a:cubicBezTo>
                  <a:cubicBezTo>
                    <a:pt x="3487" y="2834"/>
                    <a:pt x="3850" y="3434"/>
                    <a:pt x="4275" y="3996"/>
                  </a:cubicBezTo>
                  <a:cubicBezTo>
                    <a:pt x="4288" y="4009"/>
                    <a:pt x="4303" y="4014"/>
                    <a:pt x="4318" y="4014"/>
                  </a:cubicBezTo>
                  <a:cubicBezTo>
                    <a:pt x="4362" y="4014"/>
                    <a:pt x="4402" y="3971"/>
                    <a:pt x="4375" y="3934"/>
                  </a:cubicBezTo>
                  <a:cubicBezTo>
                    <a:pt x="3937" y="3334"/>
                    <a:pt x="3575" y="2684"/>
                    <a:pt x="3300" y="1997"/>
                  </a:cubicBezTo>
                  <a:cubicBezTo>
                    <a:pt x="3063" y="1397"/>
                    <a:pt x="2775" y="822"/>
                    <a:pt x="2200" y="485"/>
                  </a:cubicBezTo>
                  <a:cubicBezTo>
                    <a:pt x="1638" y="160"/>
                    <a:pt x="1001" y="60"/>
                    <a:pt x="363" y="10"/>
                  </a:cubicBezTo>
                  <a:cubicBezTo>
                    <a:pt x="326" y="5"/>
                    <a:pt x="284" y="0"/>
                    <a:pt x="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7" name="Google Shape;6547;p17"/>
            <p:cNvSpPr/>
            <p:nvPr/>
          </p:nvSpPr>
          <p:spPr>
            <a:xfrm>
              <a:off x="6621500" y="1992350"/>
              <a:ext cx="101800" cy="46625"/>
            </a:xfrm>
            <a:custGeom>
              <a:avLst/>
              <a:gdLst/>
              <a:ahLst/>
              <a:cxnLst/>
              <a:rect l="l" t="t" r="r" b="b"/>
              <a:pathLst>
                <a:path w="4072" h="1865" extrusionOk="0">
                  <a:moveTo>
                    <a:pt x="37" y="1"/>
                  </a:moveTo>
                  <a:cubicBezTo>
                    <a:pt x="8" y="1"/>
                    <a:pt x="1" y="43"/>
                    <a:pt x="23" y="65"/>
                  </a:cubicBezTo>
                  <a:cubicBezTo>
                    <a:pt x="110" y="115"/>
                    <a:pt x="173" y="215"/>
                    <a:pt x="260" y="265"/>
                  </a:cubicBezTo>
                  <a:cubicBezTo>
                    <a:pt x="348" y="328"/>
                    <a:pt x="423" y="378"/>
                    <a:pt x="498" y="415"/>
                  </a:cubicBezTo>
                  <a:cubicBezTo>
                    <a:pt x="673" y="528"/>
                    <a:pt x="835" y="628"/>
                    <a:pt x="1010" y="715"/>
                  </a:cubicBezTo>
                  <a:cubicBezTo>
                    <a:pt x="1348" y="903"/>
                    <a:pt x="1673" y="1090"/>
                    <a:pt x="2022" y="1265"/>
                  </a:cubicBezTo>
                  <a:cubicBezTo>
                    <a:pt x="2647" y="1577"/>
                    <a:pt x="3297" y="1802"/>
                    <a:pt x="3997" y="1865"/>
                  </a:cubicBezTo>
                  <a:cubicBezTo>
                    <a:pt x="4059" y="1865"/>
                    <a:pt x="4072" y="1752"/>
                    <a:pt x="4009" y="1740"/>
                  </a:cubicBezTo>
                  <a:cubicBezTo>
                    <a:pt x="3310" y="1615"/>
                    <a:pt x="2672" y="1352"/>
                    <a:pt x="2047" y="1015"/>
                  </a:cubicBezTo>
                  <a:cubicBezTo>
                    <a:pt x="1735" y="853"/>
                    <a:pt x="1435" y="678"/>
                    <a:pt x="1135" y="503"/>
                  </a:cubicBezTo>
                  <a:cubicBezTo>
                    <a:pt x="998" y="428"/>
                    <a:pt x="860" y="353"/>
                    <a:pt x="735" y="278"/>
                  </a:cubicBezTo>
                  <a:lnTo>
                    <a:pt x="735" y="278"/>
                  </a:lnTo>
                  <a:cubicBezTo>
                    <a:pt x="985" y="365"/>
                    <a:pt x="1248" y="465"/>
                    <a:pt x="1498" y="565"/>
                  </a:cubicBezTo>
                  <a:cubicBezTo>
                    <a:pt x="1972" y="753"/>
                    <a:pt x="2410" y="1002"/>
                    <a:pt x="2860" y="1227"/>
                  </a:cubicBezTo>
                  <a:cubicBezTo>
                    <a:pt x="2870" y="1233"/>
                    <a:pt x="2881" y="1235"/>
                    <a:pt x="2892" y="1235"/>
                  </a:cubicBezTo>
                  <a:cubicBezTo>
                    <a:pt x="2959" y="1235"/>
                    <a:pt x="3024" y="1144"/>
                    <a:pt x="2960" y="1090"/>
                  </a:cubicBezTo>
                  <a:cubicBezTo>
                    <a:pt x="2135" y="478"/>
                    <a:pt x="1060" y="115"/>
                    <a:pt x="48" y="3"/>
                  </a:cubicBezTo>
                  <a:cubicBezTo>
                    <a:pt x="44" y="1"/>
                    <a:pt x="40"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8" name="Google Shape;6548;p17"/>
            <p:cNvSpPr/>
            <p:nvPr/>
          </p:nvSpPr>
          <p:spPr>
            <a:xfrm>
              <a:off x="6670300" y="1942600"/>
              <a:ext cx="84875" cy="20225"/>
            </a:xfrm>
            <a:custGeom>
              <a:avLst/>
              <a:gdLst/>
              <a:ahLst/>
              <a:cxnLst/>
              <a:rect l="l" t="t" r="r" b="b"/>
              <a:pathLst>
                <a:path w="3395" h="809" extrusionOk="0">
                  <a:moveTo>
                    <a:pt x="75" y="1"/>
                  </a:moveTo>
                  <a:cubicBezTo>
                    <a:pt x="33" y="1"/>
                    <a:pt x="1" y="61"/>
                    <a:pt x="33" y="93"/>
                  </a:cubicBezTo>
                  <a:cubicBezTo>
                    <a:pt x="495" y="431"/>
                    <a:pt x="1020" y="706"/>
                    <a:pt x="1595" y="781"/>
                  </a:cubicBezTo>
                  <a:cubicBezTo>
                    <a:pt x="1739" y="799"/>
                    <a:pt x="1886" y="809"/>
                    <a:pt x="2032" y="809"/>
                  </a:cubicBezTo>
                  <a:cubicBezTo>
                    <a:pt x="2179" y="809"/>
                    <a:pt x="2326" y="799"/>
                    <a:pt x="2470" y="781"/>
                  </a:cubicBezTo>
                  <a:cubicBezTo>
                    <a:pt x="2770" y="743"/>
                    <a:pt x="3032" y="656"/>
                    <a:pt x="3307" y="531"/>
                  </a:cubicBezTo>
                  <a:cubicBezTo>
                    <a:pt x="3395" y="481"/>
                    <a:pt x="3345" y="356"/>
                    <a:pt x="3270" y="318"/>
                  </a:cubicBezTo>
                  <a:cubicBezTo>
                    <a:pt x="2681" y="122"/>
                    <a:pt x="2072" y="11"/>
                    <a:pt x="1453" y="11"/>
                  </a:cubicBezTo>
                  <a:cubicBezTo>
                    <a:pt x="1363" y="11"/>
                    <a:pt x="1273" y="14"/>
                    <a:pt x="1183" y="18"/>
                  </a:cubicBezTo>
                  <a:cubicBezTo>
                    <a:pt x="1083" y="18"/>
                    <a:pt x="1083" y="168"/>
                    <a:pt x="1183" y="168"/>
                  </a:cubicBezTo>
                  <a:cubicBezTo>
                    <a:pt x="1745" y="168"/>
                    <a:pt x="2307" y="256"/>
                    <a:pt x="2845" y="418"/>
                  </a:cubicBezTo>
                  <a:cubicBezTo>
                    <a:pt x="2582" y="476"/>
                    <a:pt x="2314" y="506"/>
                    <a:pt x="2048" y="506"/>
                  </a:cubicBezTo>
                  <a:cubicBezTo>
                    <a:pt x="1908" y="506"/>
                    <a:pt x="1770" y="498"/>
                    <a:pt x="1633" y="481"/>
                  </a:cubicBezTo>
                  <a:cubicBezTo>
                    <a:pt x="1095" y="418"/>
                    <a:pt x="558" y="306"/>
                    <a:pt x="95" y="6"/>
                  </a:cubicBezTo>
                  <a:cubicBezTo>
                    <a:pt x="89" y="2"/>
                    <a:pt x="82" y="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9" name="Google Shape;6549;p17"/>
            <p:cNvSpPr/>
            <p:nvPr/>
          </p:nvSpPr>
          <p:spPr>
            <a:xfrm>
              <a:off x="6662675" y="1901375"/>
              <a:ext cx="119400" cy="39725"/>
            </a:xfrm>
            <a:custGeom>
              <a:avLst/>
              <a:gdLst/>
              <a:ahLst/>
              <a:cxnLst/>
              <a:rect l="l" t="t" r="r" b="b"/>
              <a:pathLst>
                <a:path w="4776" h="1589" extrusionOk="0">
                  <a:moveTo>
                    <a:pt x="2449" y="1"/>
                  </a:moveTo>
                  <a:cubicBezTo>
                    <a:pt x="1607" y="1"/>
                    <a:pt x="791" y="354"/>
                    <a:pt x="63" y="718"/>
                  </a:cubicBezTo>
                  <a:cubicBezTo>
                    <a:pt x="1" y="755"/>
                    <a:pt x="13" y="842"/>
                    <a:pt x="63" y="867"/>
                  </a:cubicBezTo>
                  <a:cubicBezTo>
                    <a:pt x="213" y="955"/>
                    <a:pt x="363" y="955"/>
                    <a:pt x="525" y="955"/>
                  </a:cubicBezTo>
                  <a:cubicBezTo>
                    <a:pt x="750" y="967"/>
                    <a:pt x="975" y="1005"/>
                    <a:pt x="1188" y="1055"/>
                  </a:cubicBezTo>
                  <a:cubicBezTo>
                    <a:pt x="1575" y="1130"/>
                    <a:pt x="1950" y="1230"/>
                    <a:pt x="2337" y="1255"/>
                  </a:cubicBezTo>
                  <a:cubicBezTo>
                    <a:pt x="3087" y="1305"/>
                    <a:pt x="3850" y="1267"/>
                    <a:pt x="4549" y="1580"/>
                  </a:cubicBezTo>
                  <a:cubicBezTo>
                    <a:pt x="4565" y="1586"/>
                    <a:pt x="4581" y="1588"/>
                    <a:pt x="4595" y="1588"/>
                  </a:cubicBezTo>
                  <a:cubicBezTo>
                    <a:pt x="4707" y="1588"/>
                    <a:pt x="4772" y="1435"/>
                    <a:pt x="4662" y="1380"/>
                  </a:cubicBezTo>
                  <a:cubicBezTo>
                    <a:pt x="4012" y="1042"/>
                    <a:pt x="3262" y="1067"/>
                    <a:pt x="2550" y="1042"/>
                  </a:cubicBezTo>
                  <a:cubicBezTo>
                    <a:pt x="2150" y="1017"/>
                    <a:pt x="1775" y="967"/>
                    <a:pt x="1375" y="892"/>
                  </a:cubicBezTo>
                  <a:cubicBezTo>
                    <a:pt x="1188" y="855"/>
                    <a:pt x="988" y="818"/>
                    <a:pt x="788" y="805"/>
                  </a:cubicBezTo>
                  <a:cubicBezTo>
                    <a:pt x="719" y="799"/>
                    <a:pt x="650" y="799"/>
                    <a:pt x="582" y="799"/>
                  </a:cubicBezTo>
                  <a:cubicBezTo>
                    <a:pt x="513" y="799"/>
                    <a:pt x="444" y="799"/>
                    <a:pt x="375" y="793"/>
                  </a:cubicBezTo>
                  <a:cubicBezTo>
                    <a:pt x="1075" y="530"/>
                    <a:pt x="1775" y="255"/>
                    <a:pt x="2525" y="243"/>
                  </a:cubicBezTo>
                  <a:cubicBezTo>
                    <a:pt x="2540" y="242"/>
                    <a:pt x="2556" y="242"/>
                    <a:pt x="2571" y="242"/>
                  </a:cubicBezTo>
                  <a:cubicBezTo>
                    <a:pt x="3354" y="242"/>
                    <a:pt x="4110" y="554"/>
                    <a:pt x="4637" y="1117"/>
                  </a:cubicBezTo>
                  <a:cubicBezTo>
                    <a:pt x="4651" y="1131"/>
                    <a:pt x="4666" y="1137"/>
                    <a:pt x="4681" y="1137"/>
                  </a:cubicBezTo>
                  <a:cubicBezTo>
                    <a:pt x="4731" y="1137"/>
                    <a:pt x="4776" y="1066"/>
                    <a:pt x="4737" y="1017"/>
                  </a:cubicBezTo>
                  <a:cubicBezTo>
                    <a:pt x="4187" y="418"/>
                    <a:pt x="3425" y="43"/>
                    <a:pt x="2612" y="5"/>
                  </a:cubicBezTo>
                  <a:cubicBezTo>
                    <a:pt x="2558" y="2"/>
                    <a:pt x="2503" y="1"/>
                    <a:pt x="2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0" name="Google Shape;6550;p17"/>
            <p:cNvSpPr/>
            <p:nvPr/>
          </p:nvSpPr>
          <p:spPr>
            <a:xfrm>
              <a:off x="6507825" y="1949300"/>
              <a:ext cx="93650" cy="40625"/>
            </a:xfrm>
            <a:custGeom>
              <a:avLst/>
              <a:gdLst/>
              <a:ahLst/>
              <a:cxnLst/>
              <a:rect l="l" t="t" r="r" b="b"/>
              <a:pathLst>
                <a:path w="3746" h="1625" extrusionOk="0">
                  <a:moveTo>
                    <a:pt x="166" y="1"/>
                  </a:moveTo>
                  <a:cubicBezTo>
                    <a:pt x="84" y="1"/>
                    <a:pt x="1" y="85"/>
                    <a:pt x="59" y="163"/>
                  </a:cubicBezTo>
                  <a:cubicBezTo>
                    <a:pt x="246" y="425"/>
                    <a:pt x="546" y="650"/>
                    <a:pt x="796" y="837"/>
                  </a:cubicBezTo>
                  <a:cubicBezTo>
                    <a:pt x="1071" y="1037"/>
                    <a:pt x="1346" y="1250"/>
                    <a:pt x="1671" y="1375"/>
                  </a:cubicBezTo>
                  <a:cubicBezTo>
                    <a:pt x="2136" y="1552"/>
                    <a:pt x="2649" y="1624"/>
                    <a:pt x="3154" y="1624"/>
                  </a:cubicBezTo>
                  <a:cubicBezTo>
                    <a:pt x="3328" y="1624"/>
                    <a:pt x="3501" y="1616"/>
                    <a:pt x="3670" y="1600"/>
                  </a:cubicBezTo>
                  <a:cubicBezTo>
                    <a:pt x="3745" y="1587"/>
                    <a:pt x="3745" y="1475"/>
                    <a:pt x="3670" y="1475"/>
                  </a:cubicBezTo>
                  <a:cubicBezTo>
                    <a:pt x="3647" y="1475"/>
                    <a:pt x="3624" y="1475"/>
                    <a:pt x="3600" y="1475"/>
                  </a:cubicBezTo>
                  <a:cubicBezTo>
                    <a:pt x="2976" y="1475"/>
                    <a:pt x="2386" y="1315"/>
                    <a:pt x="1808" y="1062"/>
                  </a:cubicBezTo>
                  <a:cubicBezTo>
                    <a:pt x="1533" y="937"/>
                    <a:pt x="1233" y="837"/>
                    <a:pt x="971" y="675"/>
                  </a:cubicBezTo>
                  <a:cubicBezTo>
                    <a:pt x="684" y="488"/>
                    <a:pt x="484" y="250"/>
                    <a:pt x="234" y="25"/>
                  </a:cubicBezTo>
                  <a:cubicBezTo>
                    <a:pt x="214" y="8"/>
                    <a:pt x="190" y="1"/>
                    <a:pt x="1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1" name="Google Shape;6551;p17"/>
            <p:cNvSpPr/>
            <p:nvPr/>
          </p:nvSpPr>
          <p:spPr>
            <a:xfrm>
              <a:off x="6118450" y="2354575"/>
              <a:ext cx="530175" cy="222950"/>
            </a:xfrm>
            <a:custGeom>
              <a:avLst/>
              <a:gdLst/>
              <a:ahLst/>
              <a:cxnLst/>
              <a:rect l="l" t="t" r="r" b="b"/>
              <a:pathLst>
                <a:path w="21207" h="8918" extrusionOk="0">
                  <a:moveTo>
                    <a:pt x="584" y="0"/>
                  </a:moveTo>
                  <a:cubicBezTo>
                    <a:pt x="492" y="0"/>
                    <a:pt x="401" y="53"/>
                    <a:pt x="375" y="172"/>
                  </a:cubicBezTo>
                  <a:cubicBezTo>
                    <a:pt x="0" y="1797"/>
                    <a:pt x="213" y="3546"/>
                    <a:pt x="963" y="5034"/>
                  </a:cubicBezTo>
                  <a:cubicBezTo>
                    <a:pt x="1737" y="6546"/>
                    <a:pt x="3087" y="7770"/>
                    <a:pt x="4674" y="8383"/>
                  </a:cubicBezTo>
                  <a:cubicBezTo>
                    <a:pt x="5696" y="8777"/>
                    <a:pt x="6780" y="8917"/>
                    <a:pt x="7869" y="8917"/>
                  </a:cubicBezTo>
                  <a:cubicBezTo>
                    <a:pt x="8472" y="8917"/>
                    <a:pt x="9076" y="8874"/>
                    <a:pt x="9673" y="8808"/>
                  </a:cubicBezTo>
                  <a:cubicBezTo>
                    <a:pt x="11497" y="8595"/>
                    <a:pt x="13322" y="8208"/>
                    <a:pt x="15096" y="7695"/>
                  </a:cubicBezTo>
                  <a:cubicBezTo>
                    <a:pt x="16109" y="7408"/>
                    <a:pt x="17108" y="7045"/>
                    <a:pt x="18083" y="6683"/>
                  </a:cubicBezTo>
                  <a:cubicBezTo>
                    <a:pt x="19083" y="6308"/>
                    <a:pt x="20095" y="5946"/>
                    <a:pt x="21032" y="5446"/>
                  </a:cubicBezTo>
                  <a:cubicBezTo>
                    <a:pt x="21206" y="5359"/>
                    <a:pt x="21087" y="5130"/>
                    <a:pt x="20921" y="5130"/>
                  </a:cubicBezTo>
                  <a:cubicBezTo>
                    <a:pt x="20896" y="5130"/>
                    <a:pt x="20871" y="5135"/>
                    <a:pt x="20845" y="5146"/>
                  </a:cubicBezTo>
                  <a:cubicBezTo>
                    <a:pt x="20020" y="5546"/>
                    <a:pt x="19208" y="5983"/>
                    <a:pt x="18358" y="6333"/>
                  </a:cubicBezTo>
                  <a:cubicBezTo>
                    <a:pt x="17521" y="6683"/>
                    <a:pt x="16658" y="6971"/>
                    <a:pt x="15796" y="7220"/>
                  </a:cubicBezTo>
                  <a:cubicBezTo>
                    <a:pt x="14047" y="7745"/>
                    <a:pt x="12272" y="8120"/>
                    <a:pt x="10448" y="8345"/>
                  </a:cubicBezTo>
                  <a:cubicBezTo>
                    <a:pt x="9664" y="8443"/>
                    <a:pt x="8862" y="8517"/>
                    <a:pt x="8063" y="8517"/>
                  </a:cubicBezTo>
                  <a:cubicBezTo>
                    <a:pt x="7231" y="8517"/>
                    <a:pt x="6402" y="8437"/>
                    <a:pt x="5599" y="8220"/>
                  </a:cubicBezTo>
                  <a:cubicBezTo>
                    <a:pt x="4024" y="7795"/>
                    <a:pt x="2625" y="6808"/>
                    <a:pt x="1725" y="5446"/>
                  </a:cubicBezTo>
                  <a:cubicBezTo>
                    <a:pt x="725" y="3934"/>
                    <a:pt x="400" y="2034"/>
                    <a:pt x="813" y="272"/>
                  </a:cubicBezTo>
                  <a:cubicBezTo>
                    <a:pt x="849" y="104"/>
                    <a:pt x="715" y="0"/>
                    <a:pt x="5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2" name="Google Shape;6552;p17"/>
            <p:cNvSpPr/>
            <p:nvPr/>
          </p:nvSpPr>
          <p:spPr>
            <a:xfrm>
              <a:off x="6604850" y="1865250"/>
              <a:ext cx="417750" cy="638750"/>
            </a:xfrm>
            <a:custGeom>
              <a:avLst/>
              <a:gdLst/>
              <a:ahLst/>
              <a:cxnLst/>
              <a:rect l="l" t="t" r="r" b="b"/>
              <a:pathLst>
                <a:path w="16710" h="25550" extrusionOk="0">
                  <a:moveTo>
                    <a:pt x="6034" y="658"/>
                  </a:moveTo>
                  <a:lnTo>
                    <a:pt x="6034" y="658"/>
                  </a:lnTo>
                  <a:cubicBezTo>
                    <a:pt x="6043" y="663"/>
                    <a:pt x="6050" y="663"/>
                    <a:pt x="6050" y="663"/>
                  </a:cubicBezTo>
                  <a:cubicBezTo>
                    <a:pt x="6045" y="661"/>
                    <a:pt x="6040" y="659"/>
                    <a:pt x="6034" y="658"/>
                  </a:cubicBezTo>
                  <a:close/>
                  <a:moveTo>
                    <a:pt x="8799" y="0"/>
                  </a:moveTo>
                  <a:cubicBezTo>
                    <a:pt x="8146" y="0"/>
                    <a:pt x="7494" y="82"/>
                    <a:pt x="6862" y="251"/>
                  </a:cubicBezTo>
                  <a:cubicBezTo>
                    <a:pt x="6575" y="326"/>
                    <a:pt x="6300" y="413"/>
                    <a:pt x="6025" y="525"/>
                  </a:cubicBezTo>
                  <a:cubicBezTo>
                    <a:pt x="5975" y="538"/>
                    <a:pt x="5950" y="575"/>
                    <a:pt x="5925" y="613"/>
                  </a:cubicBezTo>
                  <a:cubicBezTo>
                    <a:pt x="5968" y="634"/>
                    <a:pt x="6002" y="647"/>
                    <a:pt x="6034" y="658"/>
                  </a:cubicBezTo>
                  <a:lnTo>
                    <a:pt x="6034" y="658"/>
                  </a:lnTo>
                  <a:cubicBezTo>
                    <a:pt x="6031" y="656"/>
                    <a:pt x="6028" y="654"/>
                    <a:pt x="6025" y="650"/>
                  </a:cubicBezTo>
                  <a:lnTo>
                    <a:pt x="6025" y="650"/>
                  </a:lnTo>
                  <a:cubicBezTo>
                    <a:pt x="6038" y="657"/>
                    <a:pt x="6054" y="663"/>
                    <a:pt x="6070" y="670"/>
                  </a:cubicBezTo>
                  <a:lnTo>
                    <a:pt x="6070" y="670"/>
                  </a:lnTo>
                  <a:cubicBezTo>
                    <a:pt x="6064" y="667"/>
                    <a:pt x="6057" y="665"/>
                    <a:pt x="6050" y="663"/>
                  </a:cubicBezTo>
                  <a:lnTo>
                    <a:pt x="6050" y="663"/>
                  </a:lnTo>
                  <a:cubicBezTo>
                    <a:pt x="6075" y="675"/>
                    <a:pt x="6088" y="675"/>
                    <a:pt x="6112" y="688"/>
                  </a:cubicBezTo>
                  <a:lnTo>
                    <a:pt x="6112" y="688"/>
                  </a:lnTo>
                  <a:cubicBezTo>
                    <a:pt x="6100" y="682"/>
                    <a:pt x="6085" y="676"/>
                    <a:pt x="6070" y="670"/>
                  </a:cubicBezTo>
                  <a:lnTo>
                    <a:pt x="6070" y="670"/>
                  </a:lnTo>
                  <a:cubicBezTo>
                    <a:pt x="6101" y="680"/>
                    <a:pt x="6130" y="692"/>
                    <a:pt x="6150" y="713"/>
                  </a:cubicBezTo>
                  <a:lnTo>
                    <a:pt x="6175" y="713"/>
                  </a:lnTo>
                  <a:cubicBezTo>
                    <a:pt x="6225" y="725"/>
                    <a:pt x="6263" y="750"/>
                    <a:pt x="6288" y="775"/>
                  </a:cubicBezTo>
                  <a:cubicBezTo>
                    <a:pt x="6288" y="788"/>
                    <a:pt x="6288" y="788"/>
                    <a:pt x="6288" y="788"/>
                  </a:cubicBezTo>
                  <a:cubicBezTo>
                    <a:pt x="7137" y="462"/>
                    <a:pt x="8049" y="300"/>
                    <a:pt x="8961" y="300"/>
                  </a:cubicBezTo>
                  <a:cubicBezTo>
                    <a:pt x="10288" y="300"/>
                    <a:pt x="11615" y="644"/>
                    <a:pt x="12748" y="1325"/>
                  </a:cubicBezTo>
                  <a:cubicBezTo>
                    <a:pt x="13786" y="1950"/>
                    <a:pt x="14610" y="2862"/>
                    <a:pt x="15223" y="3900"/>
                  </a:cubicBezTo>
                  <a:cubicBezTo>
                    <a:pt x="15860" y="4949"/>
                    <a:pt x="16210" y="6136"/>
                    <a:pt x="16260" y="7361"/>
                  </a:cubicBezTo>
                  <a:cubicBezTo>
                    <a:pt x="16372" y="9960"/>
                    <a:pt x="15035" y="12322"/>
                    <a:pt x="13598" y="14384"/>
                  </a:cubicBezTo>
                  <a:cubicBezTo>
                    <a:pt x="12024" y="16659"/>
                    <a:pt x="10124" y="18733"/>
                    <a:pt x="8000" y="20495"/>
                  </a:cubicBezTo>
                  <a:cubicBezTo>
                    <a:pt x="6937" y="21382"/>
                    <a:pt x="5825" y="22182"/>
                    <a:pt x="4650" y="22907"/>
                  </a:cubicBezTo>
                  <a:cubicBezTo>
                    <a:pt x="3476" y="23632"/>
                    <a:pt x="2239" y="24282"/>
                    <a:pt x="1014" y="24906"/>
                  </a:cubicBezTo>
                  <a:cubicBezTo>
                    <a:pt x="714" y="25069"/>
                    <a:pt x="402" y="25219"/>
                    <a:pt x="102" y="25369"/>
                  </a:cubicBezTo>
                  <a:cubicBezTo>
                    <a:pt x="1" y="25414"/>
                    <a:pt x="61" y="25549"/>
                    <a:pt x="147" y="25549"/>
                  </a:cubicBezTo>
                  <a:cubicBezTo>
                    <a:pt x="156" y="25549"/>
                    <a:pt x="166" y="25548"/>
                    <a:pt x="177" y="25544"/>
                  </a:cubicBezTo>
                  <a:cubicBezTo>
                    <a:pt x="851" y="25319"/>
                    <a:pt x="1539" y="25081"/>
                    <a:pt x="2164" y="24769"/>
                  </a:cubicBezTo>
                  <a:cubicBezTo>
                    <a:pt x="2813" y="24444"/>
                    <a:pt x="3451" y="24107"/>
                    <a:pt x="4063" y="23744"/>
                  </a:cubicBezTo>
                  <a:cubicBezTo>
                    <a:pt x="5288" y="23019"/>
                    <a:pt x="6462" y="22195"/>
                    <a:pt x="7587" y="21320"/>
                  </a:cubicBezTo>
                  <a:cubicBezTo>
                    <a:pt x="9824" y="19558"/>
                    <a:pt x="11836" y="17521"/>
                    <a:pt x="13523" y="15209"/>
                  </a:cubicBezTo>
                  <a:cubicBezTo>
                    <a:pt x="15073" y="13097"/>
                    <a:pt x="16585" y="10673"/>
                    <a:pt x="16672" y="7973"/>
                  </a:cubicBezTo>
                  <a:cubicBezTo>
                    <a:pt x="16710" y="6749"/>
                    <a:pt x="16397" y="5499"/>
                    <a:pt x="15873" y="4387"/>
                  </a:cubicBezTo>
                  <a:cubicBezTo>
                    <a:pt x="15335" y="3237"/>
                    <a:pt x="14523" y="2287"/>
                    <a:pt x="13498" y="1525"/>
                  </a:cubicBezTo>
                  <a:cubicBezTo>
                    <a:pt x="12150" y="537"/>
                    <a:pt x="10472" y="0"/>
                    <a:pt x="87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3" name="Google Shape;6553;p17"/>
            <p:cNvSpPr/>
            <p:nvPr/>
          </p:nvSpPr>
          <p:spPr>
            <a:xfrm>
              <a:off x="6415425" y="1937750"/>
              <a:ext cx="590000" cy="611775"/>
            </a:xfrm>
            <a:custGeom>
              <a:avLst/>
              <a:gdLst/>
              <a:ahLst/>
              <a:cxnLst/>
              <a:rect l="l" t="t" r="r" b="b"/>
              <a:pathLst>
                <a:path w="23600" h="24471" extrusionOk="0">
                  <a:moveTo>
                    <a:pt x="22068" y="0"/>
                  </a:moveTo>
                  <a:cubicBezTo>
                    <a:pt x="22002" y="0"/>
                    <a:pt x="21936" y="82"/>
                    <a:pt x="21975" y="150"/>
                  </a:cubicBezTo>
                  <a:cubicBezTo>
                    <a:pt x="22575" y="1062"/>
                    <a:pt x="22987" y="2124"/>
                    <a:pt x="23137" y="3211"/>
                  </a:cubicBezTo>
                  <a:cubicBezTo>
                    <a:pt x="23287" y="4324"/>
                    <a:pt x="23175" y="5436"/>
                    <a:pt x="22900" y="6511"/>
                  </a:cubicBezTo>
                  <a:cubicBezTo>
                    <a:pt x="22312" y="8772"/>
                    <a:pt x="20975" y="10772"/>
                    <a:pt x="19488" y="12546"/>
                  </a:cubicBezTo>
                  <a:cubicBezTo>
                    <a:pt x="17913" y="14433"/>
                    <a:pt x="16126" y="16158"/>
                    <a:pt x="14177" y="17670"/>
                  </a:cubicBezTo>
                  <a:cubicBezTo>
                    <a:pt x="12252" y="19157"/>
                    <a:pt x="10178" y="20507"/>
                    <a:pt x="7966" y="21569"/>
                  </a:cubicBezTo>
                  <a:cubicBezTo>
                    <a:pt x="5754" y="22631"/>
                    <a:pt x="3417" y="23431"/>
                    <a:pt x="1018" y="23981"/>
                  </a:cubicBezTo>
                  <a:cubicBezTo>
                    <a:pt x="730" y="24043"/>
                    <a:pt x="431" y="24131"/>
                    <a:pt x="143" y="24206"/>
                  </a:cubicBezTo>
                  <a:cubicBezTo>
                    <a:pt x="0" y="24242"/>
                    <a:pt x="28" y="24470"/>
                    <a:pt x="171" y="24470"/>
                  </a:cubicBezTo>
                  <a:cubicBezTo>
                    <a:pt x="178" y="24470"/>
                    <a:pt x="185" y="24469"/>
                    <a:pt x="193" y="24468"/>
                  </a:cubicBezTo>
                  <a:cubicBezTo>
                    <a:pt x="1418" y="24306"/>
                    <a:pt x="2630" y="23918"/>
                    <a:pt x="3805" y="23519"/>
                  </a:cubicBezTo>
                  <a:cubicBezTo>
                    <a:pt x="4992" y="23119"/>
                    <a:pt x="6154" y="22656"/>
                    <a:pt x="7304" y="22144"/>
                  </a:cubicBezTo>
                  <a:cubicBezTo>
                    <a:pt x="9591" y="21119"/>
                    <a:pt x="11803" y="19882"/>
                    <a:pt x="13815" y="18382"/>
                  </a:cubicBezTo>
                  <a:cubicBezTo>
                    <a:pt x="15827" y="16895"/>
                    <a:pt x="17689" y="15196"/>
                    <a:pt x="19326" y="13296"/>
                  </a:cubicBezTo>
                  <a:cubicBezTo>
                    <a:pt x="20888" y="11497"/>
                    <a:pt x="22350" y="9522"/>
                    <a:pt x="23100" y="7223"/>
                  </a:cubicBezTo>
                  <a:cubicBezTo>
                    <a:pt x="23450" y="6136"/>
                    <a:pt x="23599" y="4998"/>
                    <a:pt x="23537" y="3849"/>
                  </a:cubicBezTo>
                  <a:cubicBezTo>
                    <a:pt x="23462" y="2749"/>
                    <a:pt x="23200" y="1612"/>
                    <a:pt x="22612" y="675"/>
                  </a:cubicBezTo>
                  <a:cubicBezTo>
                    <a:pt x="22462" y="450"/>
                    <a:pt x="22300" y="237"/>
                    <a:pt x="22125" y="25"/>
                  </a:cubicBezTo>
                  <a:cubicBezTo>
                    <a:pt x="22108" y="8"/>
                    <a:pt x="22088" y="0"/>
                    <a:pt x="220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4" name="Google Shape;6554;p17"/>
            <p:cNvSpPr/>
            <p:nvPr/>
          </p:nvSpPr>
          <p:spPr>
            <a:xfrm>
              <a:off x="6788200" y="1880450"/>
              <a:ext cx="193250" cy="74700"/>
            </a:xfrm>
            <a:custGeom>
              <a:avLst/>
              <a:gdLst/>
              <a:ahLst/>
              <a:cxnLst/>
              <a:rect l="l" t="t" r="r" b="b"/>
              <a:pathLst>
                <a:path w="7730" h="2988" extrusionOk="0">
                  <a:moveTo>
                    <a:pt x="2479" y="1"/>
                  </a:moveTo>
                  <a:cubicBezTo>
                    <a:pt x="2315" y="1"/>
                    <a:pt x="2152" y="6"/>
                    <a:pt x="1990" y="17"/>
                  </a:cubicBezTo>
                  <a:cubicBezTo>
                    <a:pt x="1378" y="55"/>
                    <a:pt x="778" y="192"/>
                    <a:pt x="191" y="417"/>
                  </a:cubicBezTo>
                  <a:cubicBezTo>
                    <a:pt x="1" y="496"/>
                    <a:pt x="70" y="793"/>
                    <a:pt x="239" y="793"/>
                  </a:cubicBezTo>
                  <a:cubicBezTo>
                    <a:pt x="259" y="793"/>
                    <a:pt x="281" y="789"/>
                    <a:pt x="303" y="780"/>
                  </a:cubicBezTo>
                  <a:cubicBezTo>
                    <a:pt x="1045" y="458"/>
                    <a:pt x="1863" y="273"/>
                    <a:pt x="2674" y="273"/>
                  </a:cubicBezTo>
                  <a:cubicBezTo>
                    <a:pt x="2901" y="273"/>
                    <a:pt x="3128" y="287"/>
                    <a:pt x="3352" y="317"/>
                  </a:cubicBezTo>
                  <a:cubicBezTo>
                    <a:pt x="4377" y="467"/>
                    <a:pt x="5389" y="967"/>
                    <a:pt x="6202" y="1617"/>
                  </a:cubicBezTo>
                  <a:cubicBezTo>
                    <a:pt x="6664" y="1992"/>
                    <a:pt x="7114" y="2442"/>
                    <a:pt x="7476" y="2942"/>
                  </a:cubicBezTo>
                  <a:cubicBezTo>
                    <a:pt x="7502" y="2974"/>
                    <a:pt x="7535" y="2988"/>
                    <a:pt x="7569" y="2988"/>
                  </a:cubicBezTo>
                  <a:cubicBezTo>
                    <a:pt x="7650" y="2988"/>
                    <a:pt x="7729" y="2905"/>
                    <a:pt x="7676" y="2817"/>
                  </a:cubicBezTo>
                  <a:cubicBezTo>
                    <a:pt x="7101" y="1829"/>
                    <a:pt x="6252" y="1042"/>
                    <a:pt x="5214" y="567"/>
                  </a:cubicBezTo>
                  <a:cubicBezTo>
                    <a:pt x="4374" y="184"/>
                    <a:pt x="3416" y="1"/>
                    <a:pt x="2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5" name="Google Shape;6555;p17"/>
            <p:cNvSpPr/>
            <p:nvPr/>
          </p:nvSpPr>
          <p:spPr>
            <a:xfrm>
              <a:off x="6133750" y="2362300"/>
              <a:ext cx="346925" cy="193025"/>
            </a:xfrm>
            <a:custGeom>
              <a:avLst/>
              <a:gdLst/>
              <a:ahLst/>
              <a:cxnLst/>
              <a:rect l="l" t="t" r="r" b="b"/>
              <a:pathLst>
                <a:path w="13877" h="7721" extrusionOk="0">
                  <a:moveTo>
                    <a:pt x="297" y="0"/>
                  </a:moveTo>
                  <a:cubicBezTo>
                    <a:pt x="210" y="0"/>
                    <a:pt x="129" y="50"/>
                    <a:pt x="113" y="163"/>
                  </a:cubicBezTo>
                  <a:cubicBezTo>
                    <a:pt x="1" y="1325"/>
                    <a:pt x="163" y="2513"/>
                    <a:pt x="650" y="3587"/>
                  </a:cubicBezTo>
                  <a:cubicBezTo>
                    <a:pt x="1125" y="4662"/>
                    <a:pt x="1900" y="5587"/>
                    <a:pt x="2850" y="6274"/>
                  </a:cubicBezTo>
                  <a:cubicBezTo>
                    <a:pt x="4415" y="7405"/>
                    <a:pt x="6405" y="7720"/>
                    <a:pt x="8325" y="7720"/>
                  </a:cubicBezTo>
                  <a:cubicBezTo>
                    <a:pt x="8781" y="7720"/>
                    <a:pt x="9232" y="7703"/>
                    <a:pt x="9673" y="7674"/>
                  </a:cubicBezTo>
                  <a:cubicBezTo>
                    <a:pt x="11073" y="7586"/>
                    <a:pt x="12447" y="7299"/>
                    <a:pt x="13784" y="6886"/>
                  </a:cubicBezTo>
                  <a:cubicBezTo>
                    <a:pt x="13877" y="6863"/>
                    <a:pt x="13841" y="6734"/>
                    <a:pt x="13757" y="6734"/>
                  </a:cubicBezTo>
                  <a:cubicBezTo>
                    <a:pt x="13749" y="6734"/>
                    <a:pt x="13742" y="6735"/>
                    <a:pt x="13735" y="6736"/>
                  </a:cubicBezTo>
                  <a:cubicBezTo>
                    <a:pt x="12585" y="6999"/>
                    <a:pt x="11410" y="7149"/>
                    <a:pt x="10223" y="7236"/>
                  </a:cubicBezTo>
                  <a:cubicBezTo>
                    <a:pt x="9613" y="7283"/>
                    <a:pt x="8995" y="7312"/>
                    <a:pt x="8376" y="7312"/>
                  </a:cubicBezTo>
                  <a:cubicBezTo>
                    <a:pt x="7829" y="7312"/>
                    <a:pt x="7282" y="7289"/>
                    <a:pt x="6736" y="7236"/>
                  </a:cubicBezTo>
                  <a:cubicBezTo>
                    <a:pt x="5637" y="7124"/>
                    <a:pt x="4549" y="6874"/>
                    <a:pt x="3587" y="6324"/>
                  </a:cubicBezTo>
                  <a:cubicBezTo>
                    <a:pt x="2587" y="5762"/>
                    <a:pt x="1763" y="4912"/>
                    <a:pt x="1225" y="3900"/>
                  </a:cubicBezTo>
                  <a:cubicBezTo>
                    <a:pt x="625" y="2800"/>
                    <a:pt x="388" y="1513"/>
                    <a:pt x="538" y="263"/>
                  </a:cubicBezTo>
                  <a:cubicBezTo>
                    <a:pt x="560" y="102"/>
                    <a:pt x="422"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6" name="Google Shape;6556;p17"/>
            <p:cNvSpPr/>
            <p:nvPr/>
          </p:nvSpPr>
          <p:spPr>
            <a:xfrm>
              <a:off x="6834025" y="1925700"/>
              <a:ext cx="145625" cy="107650"/>
            </a:xfrm>
            <a:custGeom>
              <a:avLst/>
              <a:gdLst/>
              <a:ahLst/>
              <a:cxnLst/>
              <a:rect l="l" t="t" r="r" b="b"/>
              <a:pathLst>
                <a:path w="5825" h="4306" extrusionOk="0">
                  <a:moveTo>
                    <a:pt x="1199" y="1"/>
                  </a:moveTo>
                  <a:cubicBezTo>
                    <a:pt x="871" y="1"/>
                    <a:pt x="545" y="34"/>
                    <a:pt x="220" y="94"/>
                  </a:cubicBezTo>
                  <a:cubicBezTo>
                    <a:pt x="0" y="141"/>
                    <a:pt x="80" y="464"/>
                    <a:pt x="270" y="464"/>
                  </a:cubicBezTo>
                  <a:cubicBezTo>
                    <a:pt x="286" y="464"/>
                    <a:pt x="302" y="462"/>
                    <a:pt x="320" y="457"/>
                  </a:cubicBezTo>
                  <a:cubicBezTo>
                    <a:pt x="646" y="372"/>
                    <a:pt x="978" y="331"/>
                    <a:pt x="1308" y="331"/>
                  </a:cubicBezTo>
                  <a:cubicBezTo>
                    <a:pt x="2827" y="331"/>
                    <a:pt x="4312" y="1189"/>
                    <a:pt x="5031" y="2544"/>
                  </a:cubicBezTo>
                  <a:cubicBezTo>
                    <a:pt x="5306" y="3044"/>
                    <a:pt x="5481" y="3606"/>
                    <a:pt x="5543" y="4181"/>
                  </a:cubicBezTo>
                  <a:cubicBezTo>
                    <a:pt x="5549" y="4265"/>
                    <a:pt x="5616" y="4306"/>
                    <a:pt x="5683" y="4306"/>
                  </a:cubicBezTo>
                  <a:cubicBezTo>
                    <a:pt x="5754" y="4306"/>
                    <a:pt x="5825" y="4259"/>
                    <a:pt x="5818" y="4168"/>
                  </a:cubicBezTo>
                  <a:cubicBezTo>
                    <a:pt x="5606" y="2081"/>
                    <a:pt x="3931" y="319"/>
                    <a:pt x="1844" y="44"/>
                  </a:cubicBezTo>
                  <a:cubicBezTo>
                    <a:pt x="1627" y="15"/>
                    <a:pt x="1412" y="1"/>
                    <a:pt x="11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7" name="Google Shape;6557;p17"/>
            <p:cNvSpPr/>
            <p:nvPr/>
          </p:nvSpPr>
          <p:spPr>
            <a:xfrm>
              <a:off x="6192800" y="2426975"/>
              <a:ext cx="121375" cy="87850"/>
            </a:xfrm>
            <a:custGeom>
              <a:avLst/>
              <a:gdLst/>
              <a:ahLst/>
              <a:cxnLst/>
              <a:rect l="l" t="t" r="r" b="b"/>
              <a:pathLst>
                <a:path w="4855" h="3514" extrusionOk="0">
                  <a:moveTo>
                    <a:pt x="0" y="1"/>
                  </a:moveTo>
                  <a:lnTo>
                    <a:pt x="0" y="1"/>
                  </a:lnTo>
                  <a:cubicBezTo>
                    <a:pt x="363" y="938"/>
                    <a:pt x="1013" y="1713"/>
                    <a:pt x="1800" y="2325"/>
                  </a:cubicBezTo>
                  <a:cubicBezTo>
                    <a:pt x="2200" y="2637"/>
                    <a:pt x="2650" y="2887"/>
                    <a:pt x="3112" y="3087"/>
                  </a:cubicBezTo>
                  <a:cubicBezTo>
                    <a:pt x="3362" y="3175"/>
                    <a:pt x="3600" y="3250"/>
                    <a:pt x="3849" y="3312"/>
                  </a:cubicBezTo>
                  <a:cubicBezTo>
                    <a:pt x="4112" y="3375"/>
                    <a:pt x="4374" y="3462"/>
                    <a:pt x="4637" y="3512"/>
                  </a:cubicBezTo>
                  <a:cubicBezTo>
                    <a:pt x="4644" y="3513"/>
                    <a:pt x="4651" y="3513"/>
                    <a:pt x="4658" y="3513"/>
                  </a:cubicBezTo>
                  <a:cubicBezTo>
                    <a:pt x="4838" y="3513"/>
                    <a:pt x="4854" y="3199"/>
                    <a:pt x="4649" y="3187"/>
                  </a:cubicBezTo>
                  <a:cubicBezTo>
                    <a:pt x="4399" y="3175"/>
                    <a:pt x="4162" y="3187"/>
                    <a:pt x="3912" y="3125"/>
                  </a:cubicBezTo>
                  <a:cubicBezTo>
                    <a:pt x="3687" y="3075"/>
                    <a:pt x="3450" y="2987"/>
                    <a:pt x="3237" y="2900"/>
                  </a:cubicBezTo>
                  <a:cubicBezTo>
                    <a:pt x="2775" y="2712"/>
                    <a:pt x="2337" y="2462"/>
                    <a:pt x="1950" y="2150"/>
                  </a:cubicBezTo>
                  <a:cubicBezTo>
                    <a:pt x="1350" y="1688"/>
                    <a:pt x="875" y="1088"/>
                    <a:pt x="550" y="413"/>
                  </a:cubicBezTo>
                  <a:cubicBezTo>
                    <a:pt x="475" y="388"/>
                    <a:pt x="413" y="363"/>
                    <a:pt x="363" y="313"/>
                  </a:cubicBezTo>
                  <a:cubicBezTo>
                    <a:pt x="300" y="263"/>
                    <a:pt x="238" y="213"/>
                    <a:pt x="175" y="163"/>
                  </a:cubicBezTo>
                  <a:cubicBezTo>
                    <a:pt x="138" y="126"/>
                    <a:pt x="88" y="76"/>
                    <a:pt x="50" y="38"/>
                  </a:cubicBezTo>
                  <a:cubicBezTo>
                    <a:pt x="25" y="26"/>
                    <a:pt x="13"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8" name="Google Shape;6558;p17"/>
            <p:cNvSpPr/>
            <p:nvPr/>
          </p:nvSpPr>
          <p:spPr>
            <a:xfrm>
              <a:off x="6568150" y="2131375"/>
              <a:ext cx="379675" cy="330500"/>
            </a:xfrm>
            <a:custGeom>
              <a:avLst/>
              <a:gdLst/>
              <a:ahLst/>
              <a:cxnLst/>
              <a:rect l="l" t="t" r="r" b="b"/>
              <a:pathLst>
                <a:path w="15187" h="13220" extrusionOk="0">
                  <a:moveTo>
                    <a:pt x="14928" y="0"/>
                  </a:moveTo>
                  <a:cubicBezTo>
                    <a:pt x="14847" y="0"/>
                    <a:pt x="14763" y="38"/>
                    <a:pt x="14716" y="128"/>
                  </a:cubicBezTo>
                  <a:cubicBezTo>
                    <a:pt x="14141" y="1277"/>
                    <a:pt x="13517" y="2402"/>
                    <a:pt x="12779" y="3477"/>
                  </a:cubicBezTo>
                  <a:cubicBezTo>
                    <a:pt x="12042" y="4539"/>
                    <a:pt x="11230" y="5551"/>
                    <a:pt x="10342" y="6489"/>
                  </a:cubicBezTo>
                  <a:cubicBezTo>
                    <a:pt x="8568" y="8388"/>
                    <a:pt x="6506" y="9988"/>
                    <a:pt x="4219" y="11225"/>
                  </a:cubicBezTo>
                  <a:cubicBezTo>
                    <a:pt x="3582" y="11575"/>
                    <a:pt x="2932" y="11887"/>
                    <a:pt x="2257" y="12175"/>
                  </a:cubicBezTo>
                  <a:cubicBezTo>
                    <a:pt x="1932" y="12312"/>
                    <a:pt x="1607" y="12449"/>
                    <a:pt x="1270" y="12562"/>
                  </a:cubicBezTo>
                  <a:cubicBezTo>
                    <a:pt x="907" y="12687"/>
                    <a:pt x="545" y="12787"/>
                    <a:pt x="183" y="12899"/>
                  </a:cubicBezTo>
                  <a:cubicBezTo>
                    <a:pt x="1" y="12956"/>
                    <a:pt x="36" y="13220"/>
                    <a:pt x="194" y="13220"/>
                  </a:cubicBezTo>
                  <a:cubicBezTo>
                    <a:pt x="210" y="13220"/>
                    <a:pt x="227" y="13217"/>
                    <a:pt x="245" y="13212"/>
                  </a:cubicBezTo>
                  <a:cubicBezTo>
                    <a:pt x="870" y="13012"/>
                    <a:pt x="1482" y="12749"/>
                    <a:pt x="2095" y="12487"/>
                  </a:cubicBezTo>
                  <a:cubicBezTo>
                    <a:pt x="2694" y="12237"/>
                    <a:pt x="3282" y="11962"/>
                    <a:pt x="3857" y="11675"/>
                  </a:cubicBezTo>
                  <a:cubicBezTo>
                    <a:pt x="5031" y="11075"/>
                    <a:pt x="6156" y="10387"/>
                    <a:pt x="7218" y="9625"/>
                  </a:cubicBezTo>
                  <a:cubicBezTo>
                    <a:pt x="9355" y="8076"/>
                    <a:pt x="11267" y="6226"/>
                    <a:pt x="12829" y="4102"/>
                  </a:cubicBezTo>
                  <a:cubicBezTo>
                    <a:pt x="13704" y="2902"/>
                    <a:pt x="14504" y="1615"/>
                    <a:pt x="15116" y="253"/>
                  </a:cubicBezTo>
                  <a:cubicBezTo>
                    <a:pt x="15186" y="105"/>
                    <a:pt x="15062" y="0"/>
                    <a:pt x="14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9" name="Google Shape;6559;p17"/>
            <p:cNvSpPr/>
            <p:nvPr/>
          </p:nvSpPr>
          <p:spPr>
            <a:xfrm>
              <a:off x="6534275" y="2350750"/>
              <a:ext cx="290875" cy="170300"/>
            </a:xfrm>
            <a:custGeom>
              <a:avLst/>
              <a:gdLst/>
              <a:ahLst/>
              <a:cxnLst/>
              <a:rect l="l" t="t" r="r" b="b"/>
              <a:pathLst>
                <a:path w="11635" h="6812" extrusionOk="0">
                  <a:moveTo>
                    <a:pt x="11635" y="0"/>
                  </a:moveTo>
                  <a:cubicBezTo>
                    <a:pt x="10073" y="1288"/>
                    <a:pt x="8473" y="2575"/>
                    <a:pt x="6636" y="3462"/>
                  </a:cubicBezTo>
                  <a:cubicBezTo>
                    <a:pt x="4799" y="4449"/>
                    <a:pt x="2937" y="5536"/>
                    <a:pt x="1088" y="6361"/>
                  </a:cubicBezTo>
                  <a:cubicBezTo>
                    <a:pt x="738" y="6511"/>
                    <a:pt x="313" y="6686"/>
                    <a:pt x="0" y="6811"/>
                  </a:cubicBezTo>
                  <a:cubicBezTo>
                    <a:pt x="313" y="6711"/>
                    <a:pt x="625" y="6611"/>
                    <a:pt x="938" y="6511"/>
                  </a:cubicBezTo>
                  <a:cubicBezTo>
                    <a:pt x="3450" y="5711"/>
                    <a:pt x="5749" y="4562"/>
                    <a:pt x="8036" y="3150"/>
                  </a:cubicBezTo>
                  <a:cubicBezTo>
                    <a:pt x="9373" y="2275"/>
                    <a:pt x="10460" y="1125"/>
                    <a:pt x="116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0" name="Google Shape;6560;p17"/>
            <p:cNvSpPr/>
            <p:nvPr/>
          </p:nvSpPr>
          <p:spPr>
            <a:xfrm>
              <a:off x="6191550" y="2518525"/>
              <a:ext cx="291500" cy="48300"/>
            </a:xfrm>
            <a:custGeom>
              <a:avLst/>
              <a:gdLst/>
              <a:ahLst/>
              <a:cxnLst/>
              <a:rect l="l" t="t" r="r" b="b"/>
              <a:pathLst>
                <a:path w="11660" h="1932" extrusionOk="0">
                  <a:moveTo>
                    <a:pt x="1" y="0"/>
                  </a:moveTo>
                  <a:lnTo>
                    <a:pt x="1" y="0"/>
                  </a:lnTo>
                  <a:cubicBezTo>
                    <a:pt x="225" y="150"/>
                    <a:pt x="450" y="300"/>
                    <a:pt x="675" y="450"/>
                  </a:cubicBezTo>
                  <a:cubicBezTo>
                    <a:pt x="2202" y="1539"/>
                    <a:pt x="3970" y="1932"/>
                    <a:pt x="5782" y="1932"/>
                  </a:cubicBezTo>
                  <a:cubicBezTo>
                    <a:pt x="6195" y="1932"/>
                    <a:pt x="6609" y="1912"/>
                    <a:pt x="7024" y="1875"/>
                  </a:cubicBezTo>
                  <a:cubicBezTo>
                    <a:pt x="8561" y="1812"/>
                    <a:pt x="10073" y="1312"/>
                    <a:pt x="11660" y="837"/>
                  </a:cubicBezTo>
                  <a:lnTo>
                    <a:pt x="11660" y="837"/>
                  </a:lnTo>
                  <a:cubicBezTo>
                    <a:pt x="10723" y="975"/>
                    <a:pt x="9835" y="1137"/>
                    <a:pt x="8873" y="1237"/>
                  </a:cubicBezTo>
                  <a:cubicBezTo>
                    <a:pt x="7973" y="1312"/>
                    <a:pt x="7086" y="1312"/>
                    <a:pt x="6186" y="1350"/>
                  </a:cubicBezTo>
                  <a:cubicBezTo>
                    <a:pt x="5848" y="1363"/>
                    <a:pt x="5524" y="1371"/>
                    <a:pt x="5209" y="1371"/>
                  </a:cubicBezTo>
                  <a:cubicBezTo>
                    <a:pt x="3741" y="1371"/>
                    <a:pt x="2478" y="1194"/>
                    <a:pt x="1038" y="525"/>
                  </a:cubicBezTo>
                  <a:cubicBezTo>
                    <a:pt x="688" y="363"/>
                    <a:pt x="325"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1" name="Google Shape;6561;p17"/>
            <p:cNvSpPr/>
            <p:nvPr/>
          </p:nvSpPr>
          <p:spPr>
            <a:xfrm>
              <a:off x="6624250" y="2273275"/>
              <a:ext cx="239325" cy="175900"/>
            </a:xfrm>
            <a:custGeom>
              <a:avLst/>
              <a:gdLst/>
              <a:ahLst/>
              <a:cxnLst/>
              <a:rect l="l" t="t" r="r" b="b"/>
              <a:pathLst>
                <a:path w="9573" h="7036" extrusionOk="0">
                  <a:moveTo>
                    <a:pt x="9573" y="0"/>
                  </a:moveTo>
                  <a:lnTo>
                    <a:pt x="9573" y="0"/>
                  </a:lnTo>
                  <a:cubicBezTo>
                    <a:pt x="9435" y="125"/>
                    <a:pt x="9298" y="263"/>
                    <a:pt x="9161" y="388"/>
                  </a:cubicBezTo>
                  <a:cubicBezTo>
                    <a:pt x="7723" y="1787"/>
                    <a:pt x="6249" y="2887"/>
                    <a:pt x="4587" y="4024"/>
                  </a:cubicBezTo>
                  <a:cubicBezTo>
                    <a:pt x="3100" y="5086"/>
                    <a:pt x="1625" y="6186"/>
                    <a:pt x="0" y="7036"/>
                  </a:cubicBezTo>
                  <a:cubicBezTo>
                    <a:pt x="3525" y="5674"/>
                    <a:pt x="6674" y="3312"/>
                    <a:pt x="9161" y="463"/>
                  </a:cubicBezTo>
                  <a:cubicBezTo>
                    <a:pt x="9298" y="313"/>
                    <a:pt x="9460" y="125"/>
                    <a:pt x="9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2" name="Google Shape;6562;p17"/>
            <p:cNvSpPr/>
            <p:nvPr/>
          </p:nvSpPr>
          <p:spPr>
            <a:xfrm>
              <a:off x="6686725" y="2323875"/>
              <a:ext cx="136875" cy="104075"/>
            </a:xfrm>
            <a:custGeom>
              <a:avLst/>
              <a:gdLst/>
              <a:ahLst/>
              <a:cxnLst/>
              <a:rect l="l" t="t" r="r" b="b"/>
              <a:pathLst>
                <a:path w="5475" h="4163" extrusionOk="0">
                  <a:moveTo>
                    <a:pt x="5474" y="1"/>
                  </a:moveTo>
                  <a:cubicBezTo>
                    <a:pt x="5312" y="151"/>
                    <a:pt x="5149" y="288"/>
                    <a:pt x="4975" y="426"/>
                  </a:cubicBezTo>
                  <a:cubicBezTo>
                    <a:pt x="3450" y="1663"/>
                    <a:pt x="1663" y="2962"/>
                    <a:pt x="1" y="4162"/>
                  </a:cubicBezTo>
                  <a:cubicBezTo>
                    <a:pt x="2025" y="3137"/>
                    <a:pt x="3875" y="1738"/>
                    <a:pt x="5412" y="76"/>
                  </a:cubicBezTo>
                  <a:cubicBezTo>
                    <a:pt x="5437" y="38"/>
                    <a:pt x="5462" y="26"/>
                    <a:pt x="5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3" name="Google Shape;6563;p17"/>
            <p:cNvSpPr/>
            <p:nvPr/>
          </p:nvSpPr>
          <p:spPr>
            <a:xfrm>
              <a:off x="6182800" y="2433550"/>
              <a:ext cx="284650" cy="95975"/>
            </a:xfrm>
            <a:custGeom>
              <a:avLst/>
              <a:gdLst/>
              <a:ahLst/>
              <a:cxnLst/>
              <a:rect l="l" t="t" r="r" b="b"/>
              <a:pathLst>
                <a:path w="11386" h="3839" extrusionOk="0">
                  <a:moveTo>
                    <a:pt x="1" y="0"/>
                  </a:moveTo>
                  <a:lnTo>
                    <a:pt x="1" y="0"/>
                  </a:lnTo>
                  <a:cubicBezTo>
                    <a:pt x="101" y="262"/>
                    <a:pt x="201" y="512"/>
                    <a:pt x="326" y="762"/>
                  </a:cubicBezTo>
                  <a:cubicBezTo>
                    <a:pt x="1000" y="1812"/>
                    <a:pt x="1975" y="2724"/>
                    <a:pt x="3100" y="3274"/>
                  </a:cubicBezTo>
                  <a:cubicBezTo>
                    <a:pt x="3993" y="3675"/>
                    <a:pt x="4959" y="3839"/>
                    <a:pt x="5932" y="3839"/>
                  </a:cubicBezTo>
                  <a:cubicBezTo>
                    <a:pt x="6838" y="3839"/>
                    <a:pt x="7749" y="3697"/>
                    <a:pt x="8611" y="3474"/>
                  </a:cubicBezTo>
                  <a:lnTo>
                    <a:pt x="8611" y="3474"/>
                  </a:lnTo>
                  <a:cubicBezTo>
                    <a:pt x="8144" y="3525"/>
                    <a:pt x="7690" y="3550"/>
                    <a:pt x="7243" y="3550"/>
                  </a:cubicBezTo>
                  <a:cubicBezTo>
                    <a:pt x="6696" y="3550"/>
                    <a:pt x="6160" y="3512"/>
                    <a:pt x="5624" y="3437"/>
                  </a:cubicBezTo>
                  <a:lnTo>
                    <a:pt x="5624" y="3437"/>
                  </a:lnTo>
                  <a:cubicBezTo>
                    <a:pt x="5816" y="3451"/>
                    <a:pt x="6008" y="3458"/>
                    <a:pt x="6202" y="3458"/>
                  </a:cubicBezTo>
                  <a:cubicBezTo>
                    <a:pt x="7679" y="3458"/>
                    <a:pt x="9220" y="3056"/>
                    <a:pt x="10723" y="2537"/>
                  </a:cubicBezTo>
                  <a:cubicBezTo>
                    <a:pt x="10923" y="2474"/>
                    <a:pt x="11285" y="2362"/>
                    <a:pt x="11385" y="2324"/>
                  </a:cubicBezTo>
                  <a:lnTo>
                    <a:pt x="11385" y="2324"/>
                  </a:lnTo>
                  <a:cubicBezTo>
                    <a:pt x="10873" y="2437"/>
                    <a:pt x="9998" y="2587"/>
                    <a:pt x="9736" y="2624"/>
                  </a:cubicBezTo>
                  <a:cubicBezTo>
                    <a:pt x="8556" y="2813"/>
                    <a:pt x="7377" y="2975"/>
                    <a:pt x="6240" y="2975"/>
                  </a:cubicBezTo>
                  <a:cubicBezTo>
                    <a:pt x="4594" y="2975"/>
                    <a:pt x="3038" y="2636"/>
                    <a:pt x="1700" y="1550"/>
                  </a:cubicBezTo>
                  <a:lnTo>
                    <a:pt x="1700" y="1550"/>
                  </a:lnTo>
                  <a:cubicBezTo>
                    <a:pt x="2325" y="2224"/>
                    <a:pt x="3012" y="2687"/>
                    <a:pt x="3750" y="2987"/>
                  </a:cubicBezTo>
                  <a:cubicBezTo>
                    <a:pt x="3687" y="2974"/>
                    <a:pt x="3637" y="2962"/>
                    <a:pt x="3575" y="2937"/>
                  </a:cubicBezTo>
                  <a:cubicBezTo>
                    <a:pt x="2662" y="2612"/>
                    <a:pt x="1500" y="1775"/>
                    <a:pt x="638" y="912"/>
                  </a:cubicBezTo>
                  <a:cubicBezTo>
                    <a:pt x="413" y="687"/>
                    <a:pt x="188" y="31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4" name="Google Shape;6564;p17"/>
            <p:cNvSpPr/>
            <p:nvPr/>
          </p:nvSpPr>
          <p:spPr>
            <a:xfrm>
              <a:off x="6493350" y="2401675"/>
              <a:ext cx="199650" cy="77825"/>
            </a:xfrm>
            <a:custGeom>
              <a:avLst/>
              <a:gdLst/>
              <a:ahLst/>
              <a:cxnLst/>
              <a:rect l="l" t="t" r="r" b="b"/>
              <a:pathLst>
                <a:path w="7986" h="3113" extrusionOk="0">
                  <a:moveTo>
                    <a:pt x="7986" y="0"/>
                  </a:moveTo>
                  <a:cubicBezTo>
                    <a:pt x="7836" y="100"/>
                    <a:pt x="7673" y="188"/>
                    <a:pt x="7523" y="275"/>
                  </a:cubicBezTo>
                  <a:cubicBezTo>
                    <a:pt x="6324" y="988"/>
                    <a:pt x="5062" y="1400"/>
                    <a:pt x="3699" y="1825"/>
                  </a:cubicBezTo>
                  <a:cubicBezTo>
                    <a:pt x="2500" y="2225"/>
                    <a:pt x="1375" y="2687"/>
                    <a:pt x="0" y="3112"/>
                  </a:cubicBezTo>
                  <a:cubicBezTo>
                    <a:pt x="2712" y="2712"/>
                    <a:pt x="5424" y="1987"/>
                    <a:pt x="7673" y="225"/>
                  </a:cubicBezTo>
                  <a:cubicBezTo>
                    <a:pt x="7786" y="150"/>
                    <a:pt x="7886" y="75"/>
                    <a:pt x="7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5" name="Google Shape;6565;p17"/>
            <p:cNvSpPr/>
            <p:nvPr/>
          </p:nvSpPr>
          <p:spPr>
            <a:xfrm>
              <a:off x="6194050" y="2470725"/>
              <a:ext cx="150925" cy="68125"/>
            </a:xfrm>
            <a:custGeom>
              <a:avLst/>
              <a:gdLst/>
              <a:ahLst/>
              <a:cxnLst/>
              <a:rect l="l" t="t" r="r" b="b"/>
              <a:pathLst>
                <a:path w="6037" h="2725" extrusionOk="0">
                  <a:moveTo>
                    <a:pt x="0" y="0"/>
                  </a:moveTo>
                  <a:lnTo>
                    <a:pt x="0" y="0"/>
                  </a:lnTo>
                  <a:cubicBezTo>
                    <a:pt x="363" y="775"/>
                    <a:pt x="1038" y="1337"/>
                    <a:pt x="1763" y="1775"/>
                  </a:cubicBezTo>
                  <a:cubicBezTo>
                    <a:pt x="1338" y="1587"/>
                    <a:pt x="938" y="1375"/>
                    <a:pt x="613" y="1075"/>
                  </a:cubicBezTo>
                  <a:lnTo>
                    <a:pt x="613" y="1075"/>
                  </a:lnTo>
                  <a:cubicBezTo>
                    <a:pt x="1525" y="2237"/>
                    <a:pt x="3075" y="2662"/>
                    <a:pt x="4499" y="2712"/>
                  </a:cubicBezTo>
                  <a:cubicBezTo>
                    <a:pt x="4599" y="2724"/>
                    <a:pt x="4724" y="2724"/>
                    <a:pt x="4824" y="2724"/>
                  </a:cubicBezTo>
                  <a:cubicBezTo>
                    <a:pt x="4662" y="2699"/>
                    <a:pt x="4499" y="2674"/>
                    <a:pt x="4337" y="2637"/>
                  </a:cubicBezTo>
                  <a:cubicBezTo>
                    <a:pt x="4199" y="2612"/>
                    <a:pt x="4049" y="2574"/>
                    <a:pt x="3912" y="2537"/>
                  </a:cubicBezTo>
                  <a:lnTo>
                    <a:pt x="3912" y="2537"/>
                  </a:lnTo>
                  <a:cubicBezTo>
                    <a:pt x="4252" y="2589"/>
                    <a:pt x="4592" y="2611"/>
                    <a:pt x="4931" y="2611"/>
                  </a:cubicBezTo>
                  <a:cubicBezTo>
                    <a:pt x="5079" y="2611"/>
                    <a:pt x="5227" y="2607"/>
                    <a:pt x="5374" y="2599"/>
                  </a:cubicBezTo>
                  <a:cubicBezTo>
                    <a:pt x="5587" y="2599"/>
                    <a:pt x="5824" y="2599"/>
                    <a:pt x="6036" y="2587"/>
                  </a:cubicBezTo>
                  <a:cubicBezTo>
                    <a:pt x="5724" y="2562"/>
                    <a:pt x="5424" y="2512"/>
                    <a:pt x="5124" y="2462"/>
                  </a:cubicBezTo>
                  <a:cubicBezTo>
                    <a:pt x="3899" y="2300"/>
                    <a:pt x="2937" y="1987"/>
                    <a:pt x="1887" y="1437"/>
                  </a:cubicBezTo>
                  <a:cubicBezTo>
                    <a:pt x="1150" y="1037"/>
                    <a:pt x="513" y="66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6" name="Google Shape;6566;p17"/>
            <p:cNvSpPr/>
            <p:nvPr/>
          </p:nvSpPr>
          <p:spPr>
            <a:xfrm>
              <a:off x="6641425" y="2202350"/>
              <a:ext cx="197800" cy="120475"/>
            </a:xfrm>
            <a:custGeom>
              <a:avLst/>
              <a:gdLst/>
              <a:ahLst/>
              <a:cxnLst/>
              <a:rect l="l" t="t" r="r" b="b"/>
              <a:pathLst>
                <a:path w="7912" h="4819" extrusionOk="0">
                  <a:moveTo>
                    <a:pt x="7911" y="1"/>
                  </a:moveTo>
                  <a:lnTo>
                    <a:pt x="7911" y="1"/>
                  </a:lnTo>
                  <a:cubicBezTo>
                    <a:pt x="7636" y="288"/>
                    <a:pt x="7349" y="550"/>
                    <a:pt x="7061" y="825"/>
                  </a:cubicBezTo>
                  <a:cubicBezTo>
                    <a:pt x="6062" y="1775"/>
                    <a:pt x="5274" y="2525"/>
                    <a:pt x="4137" y="3250"/>
                  </a:cubicBezTo>
                  <a:cubicBezTo>
                    <a:pt x="2825" y="3987"/>
                    <a:pt x="1575" y="4562"/>
                    <a:pt x="1" y="4812"/>
                  </a:cubicBezTo>
                  <a:cubicBezTo>
                    <a:pt x="105" y="4816"/>
                    <a:pt x="210" y="4818"/>
                    <a:pt x="314" y="4818"/>
                  </a:cubicBezTo>
                  <a:cubicBezTo>
                    <a:pt x="1697" y="4818"/>
                    <a:pt x="3079" y="4438"/>
                    <a:pt x="4287" y="3787"/>
                  </a:cubicBezTo>
                  <a:cubicBezTo>
                    <a:pt x="5524" y="3025"/>
                    <a:pt x="6499" y="1888"/>
                    <a:pt x="7374" y="738"/>
                  </a:cubicBezTo>
                  <a:cubicBezTo>
                    <a:pt x="7549" y="500"/>
                    <a:pt x="7749" y="225"/>
                    <a:pt x="7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7" name="Google Shape;6567;p17"/>
            <p:cNvSpPr/>
            <p:nvPr/>
          </p:nvSpPr>
          <p:spPr>
            <a:xfrm>
              <a:off x="6673600" y="2237025"/>
              <a:ext cx="156875" cy="98450"/>
            </a:xfrm>
            <a:custGeom>
              <a:avLst/>
              <a:gdLst/>
              <a:ahLst/>
              <a:cxnLst/>
              <a:rect l="l" t="t" r="r" b="b"/>
              <a:pathLst>
                <a:path w="6275" h="3938" extrusionOk="0">
                  <a:moveTo>
                    <a:pt x="6274" y="1"/>
                  </a:moveTo>
                  <a:cubicBezTo>
                    <a:pt x="6137" y="163"/>
                    <a:pt x="5987" y="313"/>
                    <a:pt x="5837" y="463"/>
                  </a:cubicBezTo>
                  <a:cubicBezTo>
                    <a:pt x="5112" y="1138"/>
                    <a:pt x="4675" y="1563"/>
                    <a:pt x="3962" y="2050"/>
                  </a:cubicBezTo>
                  <a:cubicBezTo>
                    <a:pt x="2588" y="2937"/>
                    <a:pt x="1488" y="3375"/>
                    <a:pt x="1" y="3937"/>
                  </a:cubicBezTo>
                  <a:cubicBezTo>
                    <a:pt x="2675" y="3625"/>
                    <a:pt x="4512" y="2637"/>
                    <a:pt x="6024" y="388"/>
                  </a:cubicBezTo>
                  <a:cubicBezTo>
                    <a:pt x="6112" y="263"/>
                    <a:pt x="6212" y="113"/>
                    <a:pt x="6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8" name="Google Shape;6568;p17"/>
            <p:cNvSpPr/>
            <p:nvPr/>
          </p:nvSpPr>
          <p:spPr>
            <a:xfrm>
              <a:off x="6715175" y="2281400"/>
              <a:ext cx="96225" cy="57200"/>
            </a:xfrm>
            <a:custGeom>
              <a:avLst/>
              <a:gdLst/>
              <a:ahLst/>
              <a:cxnLst/>
              <a:rect l="l" t="t" r="r" b="b"/>
              <a:pathLst>
                <a:path w="3849" h="2288" extrusionOk="0">
                  <a:moveTo>
                    <a:pt x="3849" y="0"/>
                  </a:moveTo>
                  <a:lnTo>
                    <a:pt x="3849" y="0"/>
                  </a:lnTo>
                  <a:cubicBezTo>
                    <a:pt x="3762" y="75"/>
                    <a:pt x="3674" y="138"/>
                    <a:pt x="3587" y="200"/>
                  </a:cubicBezTo>
                  <a:cubicBezTo>
                    <a:pt x="2449" y="975"/>
                    <a:pt x="1237" y="1775"/>
                    <a:pt x="0" y="2287"/>
                  </a:cubicBezTo>
                  <a:cubicBezTo>
                    <a:pt x="1475" y="2112"/>
                    <a:pt x="2762" y="1212"/>
                    <a:pt x="3737" y="125"/>
                  </a:cubicBezTo>
                  <a:cubicBezTo>
                    <a:pt x="3774" y="88"/>
                    <a:pt x="3812" y="38"/>
                    <a:pt x="38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9" name="Google Shape;6569;p17"/>
            <p:cNvSpPr/>
            <p:nvPr/>
          </p:nvSpPr>
          <p:spPr>
            <a:xfrm>
              <a:off x="6736100" y="2307000"/>
              <a:ext cx="52500" cy="35350"/>
            </a:xfrm>
            <a:custGeom>
              <a:avLst/>
              <a:gdLst/>
              <a:ahLst/>
              <a:cxnLst/>
              <a:rect l="l" t="t" r="r" b="b"/>
              <a:pathLst>
                <a:path w="2100" h="1414" extrusionOk="0">
                  <a:moveTo>
                    <a:pt x="2100" y="1"/>
                  </a:moveTo>
                  <a:lnTo>
                    <a:pt x="2100" y="1"/>
                  </a:lnTo>
                  <a:cubicBezTo>
                    <a:pt x="1550" y="638"/>
                    <a:pt x="800" y="1051"/>
                    <a:pt x="0" y="1413"/>
                  </a:cubicBezTo>
                  <a:cubicBezTo>
                    <a:pt x="863" y="1276"/>
                    <a:pt x="1687" y="751"/>
                    <a:pt x="2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0" name="Google Shape;6570;p17"/>
            <p:cNvSpPr/>
            <p:nvPr/>
          </p:nvSpPr>
          <p:spPr>
            <a:xfrm>
              <a:off x="6871050" y="1951475"/>
              <a:ext cx="69400" cy="189050"/>
            </a:xfrm>
            <a:custGeom>
              <a:avLst/>
              <a:gdLst/>
              <a:ahLst/>
              <a:cxnLst/>
              <a:rect l="l" t="t" r="r" b="b"/>
              <a:pathLst>
                <a:path w="2776" h="7562" extrusionOk="0">
                  <a:moveTo>
                    <a:pt x="1" y="1"/>
                  </a:moveTo>
                  <a:lnTo>
                    <a:pt x="1" y="1"/>
                  </a:lnTo>
                  <a:cubicBezTo>
                    <a:pt x="163" y="201"/>
                    <a:pt x="263" y="326"/>
                    <a:pt x="426" y="526"/>
                  </a:cubicBezTo>
                  <a:cubicBezTo>
                    <a:pt x="1488" y="1813"/>
                    <a:pt x="1650" y="3237"/>
                    <a:pt x="1326" y="4762"/>
                  </a:cubicBezTo>
                  <a:cubicBezTo>
                    <a:pt x="1151" y="5787"/>
                    <a:pt x="876" y="6649"/>
                    <a:pt x="388" y="7561"/>
                  </a:cubicBezTo>
                  <a:cubicBezTo>
                    <a:pt x="2125" y="5424"/>
                    <a:pt x="2775" y="2300"/>
                    <a:pt x="413" y="351"/>
                  </a:cubicBezTo>
                  <a:cubicBezTo>
                    <a:pt x="276" y="238"/>
                    <a:pt x="126" y="1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1" name="Google Shape;6571;p17"/>
            <p:cNvSpPr/>
            <p:nvPr/>
          </p:nvSpPr>
          <p:spPr>
            <a:xfrm>
              <a:off x="6902925" y="1969275"/>
              <a:ext cx="39700" cy="142800"/>
            </a:xfrm>
            <a:custGeom>
              <a:avLst/>
              <a:gdLst/>
              <a:ahLst/>
              <a:cxnLst/>
              <a:rect l="l" t="t" r="r" b="b"/>
              <a:pathLst>
                <a:path w="1588" h="5712" extrusionOk="0">
                  <a:moveTo>
                    <a:pt x="1" y="1"/>
                  </a:moveTo>
                  <a:lnTo>
                    <a:pt x="1" y="1"/>
                  </a:lnTo>
                  <a:cubicBezTo>
                    <a:pt x="126" y="251"/>
                    <a:pt x="225" y="513"/>
                    <a:pt x="338" y="776"/>
                  </a:cubicBezTo>
                  <a:cubicBezTo>
                    <a:pt x="988" y="2400"/>
                    <a:pt x="1075" y="4050"/>
                    <a:pt x="450" y="5712"/>
                  </a:cubicBezTo>
                  <a:cubicBezTo>
                    <a:pt x="1588" y="4025"/>
                    <a:pt x="1425" y="1938"/>
                    <a:pt x="225" y="338"/>
                  </a:cubicBezTo>
                  <a:cubicBezTo>
                    <a:pt x="151" y="226"/>
                    <a:pt x="63"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2" name="Google Shape;6572;p17"/>
            <p:cNvSpPr/>
            <p:nvPr/>
          </p:nvSpPr>
          <p:spPr>
            <a:xfrm>
              <a:off x="6932600" y="1995850"/>
              <a:ext cx="13775" cy="95000"/>
            </a:xfrm>
            <a:custGeom>
              <a:avLst/>
              <a:gdLst/>
              <a:ahLst/>
              <a:cxnLst/>
              <a:rect l="l" t="t" r="r" b="b"/>
              <a:pathLst>
                <a:path w="551" h="3800" extrusionOk="0">
                  <a:moveTo>
                    <a:pt x="1" y="0"/>
                  </a:moveTo>
                  <a:cubicBezTo>
                    <a:pt x="6" y="6"/>
                    <a:pt x="11" y="11"/>
                    <a:pt x="14" y="17"/>
                  </a:cubicBezTo>
                  <a:lnTo>
                    <a:pt x="14" y="17"/>
                  </a:lnTo>
                  <a:cubicBezTo>
                    <a:pt x="14" y="16"/>
                    <a:pt x="14" y="14"/>
                    <a:pt x="13" y="13"/>
                  </a:cubicBezTo>
                  <a:cubicBezTo>
                    <a:pt x="13" y="13"/>
                    <a:pt x="13" y="0"/>
                    <a:pt x="1" y="0"/>
                  </a:cubicBezTo>
                  <a:close/>
                  <a:moveTo>
                    <a:pt x="14" y="17"/>
                  </a:moveTo>
                  <a:cubicBezTo>
                    <a:pt x="51" y="177"/>
                    <a:pt x="63" y="301"/>
                    <a:pt x="88" y="450"/>
                  </a:cubicBezTo>
                  <a:cubicBezTo>
                    <a:pt x="276" y="1425"/>
                    <a:pt x="351" y="2712"/>
                    <a:pt x="226" y="3799"/>
                  </a:cubicBezTo>
                  <a:cubicBezTo>
                    <a:pt x="388" y="3262"/>
                    <a:pt x="551" y="2699"/>
                    <a:pt x="538" y="2125"/>
                  </a:cubicBezTo>
                  <a:cubicBezTo>
                    <a:pt x="513" y="1425"/>
                    <a:pt x="301" y="738"/>
                    <a:pt x="51" y="88"/>
                  </a:cubicBezTo>
                  <a:cubicBezTo>
                    <a:pt x="31" y="59"/>
                    <a:pt x="27" y="37"/>
                    <a:pt x="14" y="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3" name="Google Shape;6573;p17"/>
            <p:cNvSpPr/>
            <p:nvPr/>
          </p:nvSpPr>
          <p:spPr>
            <a:xfrm>
              <a:off x="6941975" y="2005525"/>
              <a:ext cx="15025" cy="57500"/>
            </a:xfrm>
            <a:custGeom>
              <a:avLst/>
              <a:gdLst/>
              <a:ahLst/>
              <a:cxnLst/>
              <a:rect l="l" t="t" r="r" b="b"/>
              <a:pathLst>
                <a:path w="601" h="2300" extrusionOk="0">
                  <a:moveTo>
                    <a:pt x="1" y="1"/>
                  </a:moveTo>
                  <a:lnTo>
                    <a:pt x="1" y="1"/>
                  </a:lnTo>
                  <a:cubicBezTo>
                    <a:pt x="313" y="788"/>
                    <a:pt x="363" y="1450"/>
                    <a:pt x="413" y="2300"/>
                  </a:cubicBezTo>
                  <a:cubicBezTo>
                    <a:pt x="600" y="1538"/>
                    <a:pt x="426" y="5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4" name="Google Shape;6574;p17"/>
            <p:cNvSpPr/>
            <p:nvPr/>
          </p:nvSpPr>
          <p:spPr>
            <a:xfrm>
              <a:off x="6149675" y="2376050"/>
              <a:ext cx="35025" cy="100000"/>
            </a:xfrm>
            <a:custGeom>
              <a:avLst/>
              <a:gdLst/>
              <a:ahLst/>
              <a:cxnLst/>
              <a:rect l="l" t="t" r="r" b="b"/>
              <a:pathLst>
                <a:path w="1401" h="4000" extrusionOk="0">
                  <a:moveTo>
                    <a:pt x="38" y="1"/>
                  </a:moveTo>
                  <a:lnTo>
                    <a:pt x="38" y="1"/>
                  </a:lnTo>
                  <a:cubicBezTo>
                    <a:pt x="1" y="600"/>
                    <a:pt x="26" y="1200"/>
                    <a:pt x="188" y="1788"/>
                  </a:cubicBezTo>
                  <a:cubicBezTo>
                    <a:pt x="438" y="2587"/>
                    <a:pt x="851" y="3362"/>
                    <a:pt x="1401" y="4000"/>
                  </a:cubicBezTo>
                  <a:cubicBezTo>
                    <a:pt x="688" y="2850"/>
                    <a:pt x="388" y="1638"/>
                    <a:pt x="276" y="338"/>
                  </a:cubicBezTo>
                  <a:cubicBezTo>
                    <a:pt x="188" y="226"/>
                    <a:pt x="113" y="1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5" name="Google Shape;6575;p17"/>
            <p:cNvSpPr/>
            <p:nvPr/>
          </p:nvSpPr>
          <p:spPr>
            <a:xfrm>
              <a:off x="6161875" y="2391050"/>
              <a:ext cx="9700" cy="45000"/>
            </a:xfrm>
            <a:custGeom>
              <a:avLst/>
              <a:gdLst/>
              <a:ahLst/>
              <a:cxnLst/>
              <a:rect l="l" t="t" r="r" b="b"/>
              <a:pathLst>
                <a:path w="388" h="1800" extrusionOk="0">
                  <a:moveTo>
                    <a:pt x="0" y="0"/>
                  </a:moveTo>
                  <a:lnTo>
                    <a:pt x="0" y="0"/>
                  </a:lnTo>
                  <a:cubicBezTo>
                    <a:pt x="13" y="625"/>
                    <a:pt x="125" y="1238"/>
                    <a:pt x="388" y="1800"/>
                  </a:cubicBezTo>
                  <a:cubicBezTo>
                    <a:pt x="275" y="1275"/>
                    <a:pt x="213" y="725"/>
                    <a:pt x="175" y="175"/>
                  </a:cubicBezTo>
                  <a:cubicBezTo>
                    <a:pt x="113" y="125"/>
                    <a:pt x="50" y="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6" name="Google Shape;6576;p17"/>
            <p:cNvSpPr/>
            <p:nvPr/>
          </p:nvSpPr>
          <p:spPr>
            <a:xfrm>
              <a:off x="6687350" y="2027400"/>
              <a:ext cx="120325" cy="46875"/>
            </a:xfrm>
            <a:custGeom>
              <a:avLst/>
              <a:gdLst/>
              <a:ahLst/>
              <a:cxnLst/>
              <a:rect l="l" t="t" r="r" b="b"/>
              <a:pathLst>
                <a:path w="4813" h="1875" extrusionOk="0">
                  <a:moveTo>
                    <a:pt x="1" y="0"/>
                  </a:moveTo>
                  <a:lnTo>
                    <a:pt x="1" y="0"/>
                  </a:lnTo>
                  <a:cubicBezTo>
                    <a:pt x="151" y="75"/>
                    <a:pt x="301" y="138"/>
                    <a:pt x="451" y="200"/>
                  </a:cubicBezTo>
                  <a:cubicBezTo>
                    <a:pt x="1013" y="450"/>
                    <a:pt x="1613" y="550"/>
                    <a:pt x="2200" y="713"/>
                  </a:cubicBezTo>
                  <a:cubicBezTo>
                    <a:pt x="3050" y="1000"/>
                    <a:pt x="3962" y="1375"/>
                    <a:pt x="4812" y="1875"/>
                  </a:cubicBezTo>
                  <a:cubicBezTo>
                    <a:pt x="4062" y="1238"/>
                    <a:pt x="3100" y="675"/>
                    <a:pt x="2238" y="450"/>
                  </a:cubicBezTo>
                  <a:cubicBezTo>
                    <a:pt x="1650" y="313"/>
                    <a:pt x="1051" y="325"/>
                    <a:pt x="476" y="138"/>
                  </a:cubicBezTo>
                  <a:cubicBezTo>
                    <a:pt x="313" y="100"/>
                    <a:pt x="138" y="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7" name="Google Shape;6577;p17"/>
            <p:cNvSpPr/>
            <p:nvPr/>
          </p:nvSpPr>
          <p:spPr>
            <a:xfrm>
              <a:off x="6615825" y="2099250"/>
              <a:ext cx="108725" cy="131250"/>
            </a:xfrm>
            <a:custGeom>
              <a:avLst/>
              <a:gdLst/>
              <a:ahLst/>
              <a:cxnLst/>
              <a:rect l="l" t="t" r="r" b="b"/>
              <a:pathLst>
                <a:path w="4349" h="5250" extrusionOk="0">
                  <a:moveTo>
                    <a:pt x="0" y="1"/>
                  </a:moveTo>
                  <a:lnTo>
                    <a:pt x="0" y="1"/>
                  </a:lnTo>
                  <a:cubicBezTo>
                    <a:pt x="38" y="113"/>
                    <a:pt x="75" y="238"/>
                    <a:pt x="125" y="363"/>
                  </a:cubicBezTo>
                  <a:cubicBezTo>
                    <a:pt x="412" y="1200"/>
                    <a:pt x="975" y="1888"/>
                    <a:pt x="1525" y="2575"/>
                  </a:cubicBezTo>
                  <a:cubicBezTo>
                    <a:pt x="2274" y="3675"/>
                    <a:pt x="3262" y="4499"/>
                    <a:pt x="4349" y="5249"/>
                  </a:cubicBezTo>
                  <a:cubicBezTo>
                    <a:pt x="3299" y="4224"/>
                    <a:pt x="2462" y="3287"/>
                    <a:pt x="1612" y="2275"/>
                  </a:cubicBezTo>
                  <a:cubicBezTo>
                    <a:pt x="1062" y="1663"/>
                    <a:pt x="537" y="1138"/>
                    <a:pt x="175" y="376"/>
                  </a:cubicBezTo>
                  <a:cubicBezTo>
                    <a:pt x="113" y="263"/>
                    <a:pt x="50"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8" name="Google Shape;6578;p17"/>
            <p:cNvSpPr/>
            <p:nvPr/>
          </p:nvSpPr>
          <p:spPr>
            <a:xfrm>
              <a:off x="6728900" y="2233600"/>
              <a:ext cx="40325" cy="28450"/>
            </a:xfrm>
            <a:custGeom>
              <a:avLst/>
              <a:gdLst/>
              <a:ahLst/>
              <a:cxnLst/>
              <a:rect l="l" t="t" r="r" b="b"/>
              <a:pathLst>
                <a:path w="1613" h="1138" extrusionOk="0">
                  <a:moveTo>
                    <a:pt x="1" y="0"/>
                  </a:moveTo>
                  <a:lnTo>
                    <a:pt x="1" y="0"/>
                  </a:lnTo>
                  <a:cubicBezTo>
                    <a:pt x="388" y="450"/>
                    <a:pt x="888" y="850"/>
                    <a:pt x="1438" y="1137"/>
                  </a:cubicBezTo>
                  <a:cubicBezTo>
                    <a:pt x="1500" y="1087"/>
                    <a:pt x="1550" y="1037"/>
                    <a:pt x="1613" y="987"/>
                  </a:cubicBezTo>
                  <a:cubicBezTo>
                    <a:pt x="1525" y="937"/>
                    <a:pt x="1438" y="900"/>
                    <a:pt x="1351" y="850"/>
                  </a:cubicBezTo>
                  <a:cubicBezTo>
                    <a:pt x="888" y="575"/>
                    <a:pt x="401" y="3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9" name="Google Shape;6579;p17"/>
            <p:cNvSpPr/>
            <p:nvPr/>
          </p:nvSpPr>
          <p:spPr>
            <a:xfrm>
              <a:off x="6656425" y="2149550"/>
              <a:ext cx="124050" cy="105925"/>
            </a:xfrm>
            <a:custGeom>
              <a:avLst/>
              <a:gdLst/>
              <a:ahLst/>
              <a:cxnLst/>
              <a:rect l="l" t="t" r="r" b="b"/>
              <a:pathLst>
                <a:path w="4962" h="4237" extrusionOk="0">
                  <a:moveTo>
                    <a:pt x="1" y="1"/>
                  </a:moveTo>
                  <a:cubicBezTo>
                    <a:pt x="1188" y="1700"/>
                    <a:pt x="2775" y="3275"/>
                    <a:pt x="4637" y="4237"/>
                  </a:cubicBezTo>
                  <a:cubicBezTo>
                    <a:pt x="4749" y="4137"/>
                    <a:pt x="4862" y="4024"/>
                    <a:pt x="4962" y="3925"/>
                  </a:cubicBezTo>
                  <a:cubicBezTo>
                    <a:pt x="4599" y="3725"/>
                    <a:pt x="4237" y="3500"/>
                    <a:pt x="3875" y="3262"/>
                  </a:cubicBezTo>
                  <a:cubicBezTo>
                    <a:pt x="2462" y="2375"/>
                    <a:pt x="1238" y="13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0" name="Google Shape;6580;p17"/>
            <p:cNvSpPr/>
            <p:nvPr/>
          </p:nvSpPr>
          <p:spPr>
            <a:xfrm>
              <a:off x="6703925" y="2185175"/>
              <a:ext cx="85000" cy="61250"/>
            </a:xfrm>
            <a:custGeom>
              <a:avLst/>
              <a:gdLst/>
              <a:ahLst/>
              <a:cxnLst/>
              <a:rect l="l" t="t" r="r" b="b"/>
              <a:pathLst>
                <a:path w="3400" h="2450" extrusionOk="0">
                  <a:moveTo>
                    <a:pt x="0" y="0"/>
                  </a:moveTo>
                  <a:lnTo>
                    <a:pt x="0" y="0"/>
                  </a:lnTo>
                  <a:cubicBezTo>
                    <a:pt x="937" y="937"/>
                    <a:pt x="1975" y="1825"/>
                    <a:pt x="3124" y="2450"/>
                  </a:cubicBezTo>
                  <a:cubicBezTo>
                    <a:pt x="3212" y="2362"/>
                    <a:pt x="3312" y="2287"/>
                    <a:pt x="3399" y="2200"/>
                  </a:cubicBezTo>
                  <a:cubicBezTo>
                    <a:pt x="2212" y="1575"/>
                    <a:pt x="1087" y="7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1" name="Google Shape;6581;p17"/>
            <p:cNvSpPr/>
            <p:nvPr/>
          </p:nvSpPr>
          <p:spPr>
            <a:xfrm>
              <a:off x="6733275" y="2193300"/>
              <a:ext cx="66275" cy="44700"/>
            </a:xfrm>
            <a:custGeom>
              <a:avLst/>
              <a:gdLst/>
              <a:ahLst/>
              <a:cxnLst/>
              <a:rect l="l" t="t" r="r" b="b"/>
              <a:pathLst>
                <a:path w="2651" h="1788" extrusionOk="0">
                  <a:moveTo>
                    <a:pt x="1" y="0"/>
                  </a:moveTo>
                  <a:lnTo>
                    <a:pt x="1" y="0"/>
                  </a:lnTo>
                  <a:cubicBezTo>
                    <a:pt x="688" y="700"/>
                    <a:pt x="1463" y="1337"/>
                    <a:pt x="2350" y="1787"/>
                  </a:cubicBezTo>
                  <a:cubicBezTo>
                    <a:pt x="2450" y="1700"/>
                    <a:pt x="2550" y="1637"/>
                    <a:pt x="2650" y="1562"/>
                  </a:cubicBezTo>
                  <a:cubicBezTo>
                    <a:pt x="1725" y="1137"/>
                    <a:pt x="838" y="61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2" name="Google Shape;6582;p17"/>
            <p:cNvSpPr/>
            <p:nvPr/>
          </p:nvSpPr>
          <p:spPr>
            <a:xfrm>
              <a:off x="6758900" y="2202975"/>
              <a:ext cx="46900" cy="26575"/>
            </a:xfrm>
            <a:custGeom>
              <a:avLst/>
              <a:gdLst/>
              <a:ahLst/>
              <a:cxnLst/>
              <a:rect l="l" t="t" r="r" b="b"/>
              <a:pathLst>
                <a:path w="1876" h="1063" extrusionOk="0">
                  <a:moveTo>
                    <a:pt x="1" y="0"/>
                  </a:moveTo>
                  <a:cubicBezTo>
                    <a:pt x="550" y="400"/>
                    <a:pt x="1125" y="750"/>
                    <a:pt x="1738" y="1063"/>
                  </a:cubicBezTo>
                  <a:cubicBezTo>
                    <a:pt x="1775" y="1013"/>
                    <a:pt x="1825" y="963"/>
                    <a:pt x="1875" y="900"/>
                  </a:cubicBezTo>
                  <a:cubicBezTo>
                    <a:pt x="1250" y="600"/>
                    <a:pt x="613" y="3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3" name="Google Shape;6583;p17"/>
            <p:cNvSpPr/>
            <p:nvPr/>
          </p:nvSpPr>
          <p:spPr>
            <a:xfrm>
              <a:off x="6782025" y="2202975"/>
              <a:ext cx="30625" cy="18150"/>
            </a:xfrm>
            <a:custGeom>
              <a:avLst/>
              <a:gdLst/>
              <a:ahLst/>
              <a:cxnLst/>
              <a:rect l="l" t="t" r="r" b="b"/>
              <a:pathLst>
                <a:path w="1225" h="726" extrusionOk="0">
                  <a:moveTo>
                    <a:pt x="0" y="0"/>
                  </a:moveTo>
                  <a:lnTo>
                    <a:pt x="0" y="0"/>
                  </a:lnTo>
                  <a:cubicBezTo>
                    <a:pt x="325" y="288"/>
                    <a:pt x="700" y="525"/>
                    <a:pt x="1100" y="725"/>
                  </a:cubicBezTo>
                  <a:cubicBezTo>
                    <a:pt x="1150" y="675"/>
                    <a:pt x="1188" y="625"/>
                    <a:pt x="1225" y="575"/>
                  </a:cubicBezTo>
                  <a:cubicBezTo>
                    <a:pt x="813" y="400"/>
                    <a:pt x="388"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4" name="Google Shape;6584;p17"/>
            <p:cNvSpPr/>
            <p:nvPr/>
          </p:nvSpPr>
          <p:spPr>
            <a:xfrm>
              <a:off x="6706100" y="2045525"/>
              <a:ext cx="159975" cy="102500"/>
            </a:xfrm>
            <a:custGeom>
              <a:avLst/>
              <a:gdLst/>
              <a:ahLst/>
              <a:cxnLst/>
              <a:rect l="l" t="t" r="r" b="b"/>
              <a:pathLst>
                <a:path w="6399" h="4100" extrusionOk="0">
                  <a:moveTo>
                    <a:pt x="26" y="0"/>
                  </a:moveTo>
                  <a:cubicBezTo>
                    <a:pt x="17" y="0"/>
                    <a:pt x="9" y="0"/>
                    <a:pt x="1" y="0"/>
                  </a:cubicBezTo>
                  <a:cubicBezTo>
                    <a:pt x="825" y="88"/>
                    <a:pt x="1513" y="425"/>
                    <a:pt x="2225" y="825"/>
                  </a:cubicBezTo>
                  <a:cubicBezTo>
                    <a:pt x="3262" y="1450"/>
                    <a:pt x="3850" y="1925"/>
                    <a:pt x="4824" y="2799"/>
                  </a:cubicBezTo>
                  <a:cubicBezTo>
                    <a:pt x="5324" y="3237"/>
                    <a:pt x="5762" y="3662"/>
                    <a:pt x="6174" y="4099"/>
                  </a:cubicBezTo>
                  <a:cubicBezTo>
                    <a:pt x="6249" y="3962"/>
                    <a:pt x="6324" y="3837"/>
                    <a:pt x="6399" y="3699"/>
                  </a:cubicBezTo>
                  <a:cubicBezTo>
                    <a:pt x="4793" y="1707"/>
                    <a:pt x="2343"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5" name="Google Shape;6585;p17"/>
            <p:cNvSpPr/>
            <p:nvPr/>
          </p:nvSpPr>
          <p:spPr>
            <a:xfrm>
              <a:off x="6810775" y="2077075"/>
              <a:ext cx="60300" cy="58450"/>
            </a:xfrm>
            <a:custGeom>
              <a:avLst/>
              <a:gdLst/>
              <a:ahLst/>
              <a:cxnLst/>
              <a:rect l="l" t="t" r="r" b="b"/>
              <a:pathLst>
                <a:path w="2412" h="2338" extrusionOk="0">
                  <a:moveTo>
                    <a:pt x="0" y="0"/>
                  </a:moveTo>
                  <a:cubicBezTo>
                    <a:pt x="912" y="700"/>
                    <a:pt x="1625" y="1475"/>
                    <a:pt x="2262" y="2337"/>
                  </a:cubicBezTo>
                  <a:cubicBezTo>
                    <a:pt x="2312" y="2237"/>
                    <a:pt x="2362" y="2150"/>
                    <a:pt x="2412" y="2050"/>
                  </a:cubicBezTo>
                  <a:cubicBezTo>
                    <a:pt x="1800" y="1188"/>
                    <a:pt x="987" y="4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6" name="Google Shape;6586;p17"/>
            <p:cNvSpPr/>
            <p:nvPr/>
          </p:nvSpPr>
          <p:spPr>
            <a:xfrm>
              <a:off x="6743275" y="2065825"/>
              <a:ext cx="115625" cy="90625"/>
            </a:xfrm>
            <a:custGeom>
              <a:avLst/>
              <a:gdLst/>
              <a:ahLst/>
              <a:cxnLst/>
              <a:rect l="l" t="t" r="r" b="b"/>
              <a:pathLst>
                <a:path w="4625" h="3625" extrusionOk="0">
                  <a:moveTo>
                    <a:pt x="1" y="0"/>
                  </a:moveTo>
                  <a:lnTo>
                    <a:pt x="1" y="0"/>
                  </a:lnTo>
                  <a:cubicBezTo>
                    <a:pt x="1000" y="613"/>
                    <a:pt x="1888" y="1313"/>
                    <a:pt x="2812" y="2075"/>
                  </a:cubicBezTo>
                  <a:cubicBezTo>
                    <a:pt x="3412" y="2575"/>
                    <a:pt x="3975" y="3087"/>
                    <a:pt x="4487" y="3624"/>
                  </a:cubicBezTo>
                  <a:cubicBezTo>
                    <a:pt x="4537" y="3550"/>
                    <a:pt x="4587" y="3475"/>
                    <a:pt x="4625" y="3387"/>
                  </a:cubicBezTo>
                  <a:cubicBezTo>
                    <a:pt x="3412" y="1912"/>
                    <a:pt x="1738" y="8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7" name="Google Shape;6587;p17"/>
            <p:cNvSpPr/>
            <p:nvPr/>
          </p:nvSpPr>
          <p:spPr>
            <a:xfrm>
              <a:off x="6767950" y="2095825"/>
              <a:ext cx="85950" cy="70300"/>
            </a:xfrm>
            <a:custGeom>
              <a:avLst/>
              <a:gdLst/>
              <a:ahLst/>
              <a:cxnLst/>
              <a:rect l="l" t="t" r="r" b="b"/>
              <a:pathLst>
                <a:path w="3438" h="2812" extrusionOk="0">
                  <a:moveTo>
                    <a:pt x="1" y="0"/>
                  </a:moveTo>
                  <a:cubicBezTo>
                    <a:pt x="1051" y="700"/>
                    <a:pt x="1988" y="1600"/>
                    <a:pt x="2913" y="2462"/>
                  </a:cubicBezTo>
                  <a:cubicBezTo>
                    <a:pt x="3038" y="2587"/>
                    <a:pt x="3150" y="2699"/>
                    <a:pt x="3275" y="2812"/>
                  </a:cubicBezTo>
                  <a:cubicBezTo>
                    <a:pt x="3275" y="2799"/>
                    <a:pt x="3300" y="2787"/>
                    <a:pt x="3313" y="2774"/>
                  </a:cubicBezTo>
                  <a:cubicBezTo>
                    <a:pt x="3350" y="2699"/>
                    <a:pt x="3400" y="2624"/>
                    <a:pt x="3438" y="2537"/>
                  </a:cubicBezTo>
                  <a:cubicBezTo>
                    <a:pt x="2475" y="1462"/>
                    <a:pt x="1201" y="58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8" name="Google Shape;6588;p17"/>
            <p:cNvSpPr/>
            <p:nvPr/>
          </p:nvSpPr>
          <p:spPr>
            <a:xfrm>
              <a:off x="6785450" y="2122050"/>
              <a:ext cx="61275" cy="55025"/>
            </a:xfrm>
            <a:custGeom>
              <a:avLst/>
              <a:gdLst/>
              <a:ahLst/>
              <a:cxnLst/>
              <a:rect l="l" t="t" r="r" b="b"/>
              <a:pathLst>
                <a:path w="2451" h="2201" extrusionOk="0">
                  <a:moveTo>
                    <a:pt x="1" y="1"/>
                  </a:moveTo>
                  <a:cubicBezTo>
                    <a:pt x="863" y="613"/>
                    <a:pt x="1575" y="1413"/>
                    <a:pt x="2275" y="2200"/>
                  </a:cubicBezTo>
                  <a:cubicBezTo>
                    <a:pt x="2338" y="2113"/>
                    <a:pt x="2388" y="2038"/>
                    <a:pt x="2450" y="1950"/>
                  </a:cubicBezTo>
                  <a:cubicBezTo>
                    <a:pt x="1763" y="1151"/>
                    <a:pt x="951" y="4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9" name="Google Shape;6589;p17"/>
            <p:cNvSpPr/>
            <p:nvPr/>
          </p:nvSpPr>
          <p:spPr>
            <a:xfrm>
              <a:off x="6795775" y="2142050"/>
              <a:ext cx="45000" cy="42825"/>
            </a:xfrm>
            <a:custGeom>
              <a:avLst/>
              <a:gdLst/>
              <a:ahLst/>
              <a:cxnLst/>
              <a:rect l="l" t="t" r="r" b="b"/>
              <a:pathLst>
                <a:path w="1800" h="1713" extrusionOk="0">
                  <a:moveTo>
                    <a:pt x="0" y="1"/>
                  </a:moveTo>
                  <a:lnTo>
                    <a:pt x="0" y="1"/>
                  </a:lnTo>
                  <a:cubicBezTo>
                    <a:pt x="638" y="488"/>
                    <a:pt x="1125" y="1113"/>
                    <a:pt x="1650" y="1713"/>
                  </a:cubicBezTo>
                  <a:cubicBezTo>
                    <a:pt x="1700" y="1638"/>
                    <a:pt x="1750" y="1563"/>
                    <a:pt x="1800" y="1488"/>
                  </a:cubicBezTo>
                  <a:cubicBezTo>
                    <a:pt x="1287" y="900"/>
                    <a:pt x="687" y="3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0" name="Google Shape;6590;p17"/>
            <p:cNvSpPr/>
            <p:nvPr/>
          </p:nvSpPr>
          <p:spPr>
            <a:xfrm>
              <a:off x="6805150" y="2163925"/>
              <a:ext cx="29375" cy="28450"/>
            </a:xfrm>
            <a:custGeom>
              <a:avLst/>
              <a:gdLst/>
              <a:ahLst/>
              <a:cxnLst/>
              <a:rect l="l" t="t" r="r" b="b"/>
              <a:pathLst>
                <a:path w="1175" h="1138" extrusionOk="0">
                  <a:moveTo>
                    <a:pt x="0" y="0"/>
                  </a:moveTo>
                  <a:lnTo>
                    <a:pt x="0" y="0"/>
                  </a:lnTo>
                  <a:cubicBezTo>
                    <a:pt x="375" y="300"/>
                    <a:pt x="662" y="700"/>
                    <a:pt x="987" y="1050"/>
                  </a:cubicBezTo>
                  <a:cubicBezTo>
                    <a:pt x="1012" y="1088"/>
                    <a:pt x="1037" y="1113"/>
                    <a:pt x="1062" y="1138"/>
                  </a:cubicBezTo>
                  <a:cubicBezTo>
                    <a:pt x="1100" y="1088"/>
                    <a:pt x="1137" y="1038"/>
                    <a:pt x="1175" y="988"/>
                  </a:cubicBezTo>
                  <a:cubicBezTo>
                    <a:pt x="825" y="613"/>
                    <a:pt x="437" y="2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1" name="Google Shape;6591;p17"/>
            <p:cNvSpPr/>
            <p:nvPr/>
          </p:nvSpPr>
          <p:spPr>
            <a:xfrm>
              <a:off x="6806700" y="2178300"/>
              <a:ext cx="22825" cy="19700"/>
            </a:xfrm>
            <a:custGeom>
              <a:avLst/>
              <a:gdLst/>
              <a:ahLst/>
              <a:cxnLst/>
              <a:rect l="l" t="t" r="r" b="b"/>
              <a:pathLst>
                <a:path w="913" h="788" extrusionOk="0">
                  <a:moveTo>
                    <a:pt x="1" y="0"/>
                  </a:moveTo>
                  <a:cubicBezTo>
                    <a:pt x="275" y="263"/>
                    <a:pt x="563" y="525"/>
                    <a:pt x="838" y="788"/>
                  </a:cubicBezTo>
                  <a:cubicBezTo>
                    <a:pt x="863" y="750"/>
                    <a:pt x="888" y="725"/>
                    <a:pt x="913" y="688"/>
                  </a:cubicBezTo>
                  <a:cubicBezTo>
                    <a:pt x="638" y="425"/>
                    <a:pt x="338"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2" name="Google Shape;6592;p17"/>
            <p:cNvSpPr/>
            <p:nvPr/>
          </p:nvSpPr>
          <p:spPr>
            <a:xfrm>
              <a:off x="6802950" y="2195475"/>
              <a:ext cx="19075" cy="12200"/>
            </a:xfrm>
            <a:custGeom>
              <a:avLst/>
              <a:gdLst/>
              <a:ahLst/>
              <a:cxnLst/>
              <a:rect l="l" t="t" r="r" b="b"/>
              <a:pathLst>
                <a:path w="763" h="488" extrusionOk="0">
                  <a:moveTo>
                    <a:pt x="1" y="1"/>
                  </a:moveTo>
                  <a:cubicBezTo>
                    <a:pt x="226" y="163"/>
                    <a:pt x="463" y="325"/>
                    <a:pt x="700" y="488"/>
                  </a:cubicBezTo>
                  <a:cubicBezTo>
                    <a:pt x="713" y="463"/>
                    <a:pt x="738" y="438"/>
                    <a:pt x="763" y="413"/>
                  </a:cubicBezTo>
                  <a:cubicBezTo>
                    <a:pt x="525" y="251"/>
                    <a:pt x="276"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3" name="Google Shape;6593;p17"/>
            <p:cNvSpPr/>
            <p:nvPr/>
          </p:nvSpPr>
          <p:spPr>
            <a:xfrm>
              <a:off x="6769525" y="2039575"/>
              <a:ext cx="109675" cy="79700"/>
            </a:xfrm>
            <a:custGeom>
              <a:avLst/>
              <a:gdLst/>
              <a:ahLst/>
              <a:cxnLst/>
              <a:rect l="l" t="t" r="r" b="b"/>
              <a:pathLst>
                <a:path w="4387" h="3188" extrusionOk="0">
                  <a:moveTo>
                    <a:pt x="0" y="1"/>
                  </a:moveTo>
                  <a:lnTo>
                    <a:pt x="0" y="1"/>
                  </a:lnTo>
                  <a:cubicBezTo>
                    <a:pt x="1113" y="638"/>
                    <a:pt x="2087" y="1213"/>
                    <a:pt x="3025" y="2025"/>
                  </a:cubicBezTo>
                  <a:cubicBezTo>
                    <a:pt x="3487" y="2400"/>
                    <a:pt x="3899" y="2775"/>
                    <a:pt x="4262" y="3187"/>
                  </a:cubicBezTo>
                  <a:cubicBezTo>
                    <a:pt x="4299" y="3112"/>
                    <a:pt x="4337" y="3025"/>
                    <a:pt x="4387" y="2950"/>
                  </a:cubicBezTo>
                  <a:cubicBezTo>
                    <a:pt x="3912" y="2363"/>
                    <a:pt x="3362" y="1863"/>
                    <a:pt x="2762" y="1425"/>
                  </a:cubicBezTo>
                  <a:cubicBezTo>
                    <a:pt x="1925" y="801"/>
                    <a:pt x="950" y="4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4" name="Google Shape;6594;p17"/>
            <p:cNvSpPr/>
            <p:nvPr/>
          </p:nvSpPr>
          <p:spPr>
            <a:xfrm>
              <a:off x="6797950" y="2042075"/>
              <a:ext cx="87825" cy="64075"/>
            </a:xfrm>
            <a:custGeom>
              <a:avLst/>
              <a:gdLst/>
              <a:ahLst/>
              <a:cxnLst/>
              <a:rect l="l" t="t" r="r" b="b"/>
              <a:pathLst>
                <a:path w="3513" h="2563" extrusionOk="0">
                  <a:moveTo>
                    <a:pt x="1" y="1"/>
                  </a:moveTo>
                  <a:lnTo>
                    <a:pt x="1" y="1"/>
                  </a:lnTo>
                  <a:cubicBezTo>
                    <a:pt x="1225" y="713"/>
                    <a:pt x="2300" y="1625"/>
                    <a:pt x="3387" y="2563"/>
                  </a:cubicBezTo>
                  <a:cubicBezTo>
                    <a:pt x="3425" y="2500"/>
                    <a:pt x="3462" y="2425"/>
                    <a:pt x="3500" y="2350"/>
                  </a:cubicBezTo>
                  <a:cubicBezTo>
                    <a:pt x="3500" y="2338"/>
                    <a:pt x="3512" y="2325"/>
                    <a:pt x="3512" y="2325"/>
                  </a:cubicBezTo>
                  <a:cubicBezTo>
                    <a:pt x="2537" y="1288"/>
                    <a:pt x="1375" y="4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5" name="Google Shape;6595;p17"/>
            <p:cNvSpPr/>
            <p:nvPr/>
          </p:nvSpPr>
          <p:spPr>
            <a:xfrm>
              <a:off x="6823875" y="2043025"/>
              <a:ext cx="65950" cy="55325"/>
            </a:xfrm>
            <a:custGeom>
              <a:avLst/>
              <a:gdLst/>
              <a:ahLst/>
              <a:cxnLst/>
              <a:rect l="l" t="t" r="r" b="b"/>
              <a:pathLst>
                <a:path w="2638" h="2213" extrusionOk="0">
                  <a:moveTo>
                    <a:pt x="1" y="0"/>
                  </a:moveTo>
                  <a:lnTo>
                    <a:pt x="1" y="0"/>
                  </a:lnTo>
                  <a:cubicBezTo>
                    <a:pt x="876" y="688"/>
                    <a:pt x="1688" y="1450"/>
                    <a:pt x="2513" y="2212"/>
                  </a:cubicBezTo>
                  <a:cubicBezTo>
                    <a:pt x="2550" y="2125"/>
                    <a:pt x="2600" y="2037"/>
                    <a:pt x="2638" y="1962"/>
                  </a:cubicBezTo>
                  <a:cubicBezTo>
                    <a:pt x="1875" y="1150"/>
                    <a:pt x="1026" y="4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6" name="Google Shape;6596;p17"/>
            <p:cNvSpPr/>
            <p:nvPr/>
          </p:nvSpPr>
          <p:spPr>
            <a:xfrm>
              <a:off x="6793575" y="2006475"/>
              <a:ext cx="105000" cy="70625"/>
            </a:xfrm>
            <a:custGeom>
              <a:avLst/>
              <a:gdLst/>
              <a:ahLst/>
              <a:cxnLst/>
              <a:rect l="l" t="t" r="r" b="b"/>
              <a:pathLst>
                <a:path w="4200" h="2825" extrusionOk="0">
                  <a:moveTo>
                    <a:pt x="1" y="0"/>
                  </a:moveTo>
                  <a:lnTo>
                    <a:pt x="1" y="0"/>
                  </a:lnTo>
                  <a:cubicBezTo>
                    <a:pt x="1638" y="975"/>
                    <a:pt x="2750" y="1750"/>
                    <a:pt x="4100" y="2824"/>
                  </a:cubicBezTo>
                  <a:cubicBezTo>
                    <a:pt x="4137" y="2737"/>
                    <a:pt x="4162" y="2637"/>
                    <a:pt x="4200" y="2549"/>
                  </a:cubicBezTo>
                  <a:cubicBezTo>
                    <a:pt x="4137" y="2524"/>
                    <a:pt x="4100" y="2487"/>
                    <a:pt x="4087" y="2424"/>
                  </a:cubicBezTo>
                  <a:cubicBezTo>
                    <a:pt x="3787" y="2137"/>
                    <a:pt x="3462" y="1850"/>
                    <a:pt x="3112" y="1600"/>
                  </a:cubicBezTo>
                  <a:cubicBezTo>
                    <a:pt x="2163" y="900"/>
                    <a:pt x="1100" y="4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7" name="Google Shape;6597;p17"/>
            <p:cNvSpPr/>
            <p:nvPr/>
          </p:nvSpPr>
          <p:spPr>
            <a:xfrm>
              <a:off x="6829825" y="2003025"/>
              <a:ext cx="66875" cy="49400"/>
            </a:xfrm>
            <a:custGeom>
              <a:avLst/>
              <a:gdLst/>
              <a:ahLst/>
              <a:cxnLst/>
              <a:rect l="l" t="t" r="r" b="b"/>
              <a:pathLst>
                <a:path w="2675" h="1976" extrusionOk="0">
                  <a:moveTo>
                    <a:pt x="0" y="1"/>
                  </a:moveTo>
                  <a:lnTo>
                    <a:pt x="0" y="1"/>
                  </a:lnTo>
                  <a:cubicBezTo>
                    <a:pt x="850" y="613"/>
                    <a:pt x="1800" y="1375"/>
                    <a:pt x="2625" y="1938"/>
                  </a:cubicBezTo>
                  <a:cubicBezTo>
                    <a:pt x="2637" y="1950"/>
                    <a:pt x="2650" y="1963"/>
                    <a:pt x="2662" y="1975"/>
                  </a:cubicBezTo>
                  <a:cubicBezTo>
                    <a:pt x="2675" y="1888"/>
                    <a:pt x="2675" y="1788"/>
                    <a:pt x="2675" y="1700"/>
                  </a:cubicBezTo>
                  <a:cubicBezTo>
                    <a:pt x="1875" y="1013"/>
                    <a:pt x="950" y="4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8" name="Google Shape;6598;p17"/>
            <p:cNvSpPr/>
            <p:nvPr/>
          </p:nvSpPr>
          <p:spPr>
            <a:xfrm>
              <a:off x="6849500" y="2002725"/>
              <a:ext cx="47525" cy="34700"/>
            </a:xfrm>
            <a:custGeom>
              <a:avLst/>
              <a:gdLst/>
              <a:ahLst/>
              <a:cxnLst/>
              <a:rect l="l" t="t" r="r" b="b"/>
              <a:pathLst>
                <a:path w="1901" h="1388" extrusionOk="0">
                  <a:moveTo>
                    <a:pt x="1" y="0"/>
                  </a:moveTo>
                  <a:lnTo>
                    <a:pt x="1" y="0"/>
                  </a:lnTo>
                  <a:cubicBezTo>
                    <a:pt x="400" y="250"/>
                    <a:pt x="775" y="575"/>
                    <a:pt x="1163" y="875"/>
                  </a:cubicBezTo>
                  <a:cubicBezTo>
                    <a:pt x="1400" y="1050"/>
                    <a:pt x="1650" y="1225"/>
                    <a:pt x="1900" y="1387"/>
                  </a:cubicBezTo>
                  <a:cubicBezTo>
                    <a:pt x="1900" y="1300"/>
                    <a:pt x="1900" y="1225"/>
                    <a:pt x="1900" y="1137"/>
                  </a:cubicBezTo>
                  <a:cubicBezTo>
                    <a:pt x="1300" y="687"/>
                    <a:pt x="688" y="2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9" name="Google Shape;6599;p17"/>
            <p:cNvSpPr/>
            <p:nvPr/>
          </p:nvSpPr>
          <p:spPr>
            <a:xfrm>
              <a:off x="6790150" y="1943350"/>
              <a:ext cx="104375" cy="65025"/>
            </a:xfrm>
            <a:custGeom>
              <a:avLst/>
              <a:gdLst/>
              <a:ahLst/>
              <a:cxnLst/>
              <a:rect l="l" t="t" r="r" b="b"/>
              <a:pathLst>
                <a:path w="4175" h="2601" extrusionOk="0">
                  <a:moveTo>
                    <a:pt x="0" y="1"/>
                  </a:moveTo>
                  <a:cubicBezTo>
                    <a:pt x="788" y="288"/>
                    <a:pt x="1500" y="751"/>
                    <a:pt x="2187" y="1213"/>
                  </a:cubicBezTo>
                  <a:cubicBezTo>
                    <a:pt x="2937" y="1688"/>
                    <a:pt x="3537" y="2125"/>
                    <a:pt x="4174" y="2600"/>
                  </a:cubicBezTo>
                  <a:cubicBezTo>
                    <a:pt x="4137" y="2425"/>
                    <a:pt x="4099" y="2263"/>
                    <a:pt x="4049" y="2100"/>
                  </a:cubicBezTo>
                  <a:cubicBezTo>
                    <a:pt x="4024" y="2075"/>
                    <a:pt x="3999" y="2050"/>
                    <a:pt x="3974" y="2013"/>
                  </a:cubicBezTo>
                  <a:cubicBezTo>
                    <a:pt x="2824" y="1038"/>
                    <a:pt x="1487"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0" name="Google Shape;6600;p17"/>
            <p:cNvSpPr/>
            <p:nvPr/>
          </p:nvSpPr>
          <p:spPr>
            <a:xfrm>
              <a:off x="6800775" y="1937100"/>
              <a:ext cx="85300" cy="51575"/>
            </a:xfrm>
            <a:custGeom>
              <a:avLst/>
              <a:gdLst/>
              <a:ahLst/>
              <a:cxnLst/>
              <a:rect l="l" t="t" r="r" b="b"/>
              <a:pathLst>
                <a:path w="3412" h="2063" extrusionOk="0">
                  <a:moveTo>
                    <a:pt x="0" y="1"/>
                  </a:moveTo>
                  <a:cubicBezTo>
                    <a:pt x="1250" y="526"/>
                    <a:pt x="2325" y="1325"/>
                    <a:pt x="3412" y="2063"/>
                  </a:cubicBezTo>
                  <a:cubicBezTo>
                    <a:pt x="3299" y="1913"/>
                    <a:pt x="3199" y="1750"/>
                    <a:pt x="3099" y="1588"/>
                  </a:cubicBezTo>
                  <a:cubicBezTo>
                    <a:pt x="2187" y="851"/>
                    <a:pt x="1175" y="2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1" name="Google Shape;6601;p17"/>
            <p:cNvSpPr/>
            <p:nvPr/>
          </p:nvSpPr>
          <p:spPr>
            <a:xfrm>
              <a:off x="6813575" y="1934600"/>
              <a:ext cx="60325" cy="35325"/>
            </a:xfrm>
            <a:custGeom>
              <a:avLst/>
              <a:gdLst/>
              <a:ahLst/>
              <a:cxnLst/>
              <a:rect l="l" t="t" r="r" b="b"/>
              <a:pathLst>
                <a:path w="2413" h="1413" extrusionOk="0">
                  <a:moveTo>
                    <a:pt x="0" y="1"/>
                  </a:moveTo>
                  <a:lnTo>
                    <a:pt x="0" y="1"/>
                  </a:lnTo>
                  <a:cubicBezTo>
                    <a:pt x="813" y="438"/>
                    <a:pt x="1613" y="938"/>
                    <a:pt x="2412" y="1413"/>
                  </a:cubicBezTo>
                  <a:cubicBezTo>
                    <a:pt x="2350" y="1313"/>
                    <a:pt x="2275" y="1201"/>
                    <a:pt x="2212" y="1101"/>
                  </a:cubicBezTo>
                  <a:cubicBezTo>
                    <a:pt x="1525" y="626"/>
                    <a:pt x="813" y="2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2" name="Google Shape;6602;p17"/>
            <p:cNvSpPr/>
            <p:nvPr/>
          </p:nvSpPr>
          <p:spPr>
            <a:xfrm>
              <a:off x="6812950" y="1924925"/>
              <a:ext cx="50325" cy="29400"/>
            </a:xfrm>
            <a:custGeom>
              <a:avLst/>
              <a:gdLst/>
              <a:ahLst/>
              <a:cxnLst/>
              <a:rect l="l" t="t" r="r" b="b"/>
              <a:pathLst>
                <a:path w="2013" h="1176" extrusionOk="0">
                  <a:moveTo>
                    <a:pt x="0" y="0"/>
                  </a:moveTo>
                  <a:cubicBezTo>
                    <a:pt x="613" y="375"/>
                    <a:pt x="1350" y="813"/>
                    <a:pt x="2012" y="1175"/>
                  </a:cubicBezTo>
                  <a:cubicBezTo>
                    <a:pt x="1937" y="1075"/>
                    <a:pt x="1862" y="975"/>
                    <a:pt x="1788" y="875"/>
                  </a:cubicBezTo>
                  <a:cubicBezTo>
                    <a:pt x="1225" y="513"/>
                    <a:pt x="650" y="2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3" name="Google Shape;6603;p17"/>
            <p:cNvSpPr/>
            <p:nvPr/>
          </p:nvSpPr>
          <p:spPr>
            <a:xfrm>
              <a:off x="6778900" y="1899300"/>
              <a:ext cx="74375" cy="35025"/>
            </a:xfrm>
            <a:custGeom>
              <a:avLst/>
              <a:gdLst/>
              <a:ahLst/>
              <a:cxnLst/>
              <a:rect l="l" t="t" r="r" b="b"/>
              <a:pathLst>
                <a:path w="2975" h="1401" extrusionOk="0">
                  <a:moveTo>
                    <a:pt x="0" y="1"/>
                  </a:moveTo>
                  <a:cubicBezTo>
                    <a:pt x="988" y="438"/>
                    <a:pt x="1962" y="975"/>
                    <a:pt x="2975" y="1400"/>
                  </a:cubicBezTo>
                  <a:cubicBezTo>
                    <a:pt x="2962" y="1388"/>
                    <a:pt x="2962" y="1388"/>
                    <a:pt x="2962" y="1375"/>
                  </a:cubicBezTo>
                  <a:cubicBezTo>
                    <a:pt x="2012" y="851"/>
                    <a:pt x="1075"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4" name="Google Shape;6604;p17"/>
            <p:cNvSpPr/>
            <p:nvPr/>
          </p:nvSpPr>
          <p:spPr>
            <a:xfrm>
              <a:off x="6848575" y="1995225"/>
              <a:ext cx="48125" cy="31575"/>
            </a:xfrm>
            <a:custGeom>
              <a:avLst/>
              <a:gdLst/>
              <a:ahLst/>
              <a:cxnLst/>
              <a:rect l="l" t="t" r="r" b="b"/>
              <a:pathLst>
                <a:path w="1925" h="1263" extrusionOk="0">
                  <a:moveTo>
                    <a:pt x="0" y="0"/>
                  </a:moveTo>
                  <a:cubicBezTo>
                    <a:pt x="625" y="438"/>
                    <a:pt x="1275" y="862"/>
                    <a:pt x="1925" y="1262"/>
                  </a:cubicBezTo>
                  <a:cubicBezTo>
                    <a:pt x="1925" y="1175"/>
                    <a:pt x="1912" y="1087"/>
                    <a:pt x="1912" y="1012"/>
                  </a:cubicBezTo>
                  <a:cubicBezTo>
                    <a:pt x="1312" y="600"/>
                    <a:pt x="675" y="2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5" name="Google Shape;6605;p17"/>
            <p:cNvSpPr/>
            <p:nvPr/>
          </p:nvSpPr>
          <p:spPr>
            <a:xfrm>
              <a:off x="6856375" y="1991475"/>
              <a:ext cx="39700" cy="26575"/>
            </a:xfrm>
            <a:custGeom>
              <a:avLst/>
              <a:gdLst/>
              <a:ahLst/>
              <a:cxnLst/>
              <a:rect l="l" t="t" r="r" b="b"/>
              <a:pathLst>
                <a:path w="1588" h="1063" extrusionOk="0">
                  <a:moveTo>
                    <a:pt x="1" y="0"/>
                  </a:moveTo>
                  <a:cubicBezTo>
                    <a:pt x="488" y="363"/>
                    <a:pt x="1038" y="713"/>
                    <a:pt x="1588" y="1062"/>
                  </a:cubicBezTo>
                  <a:cubicBezTo>
                    <a:pt x="1575" y="987"/>
                    <a:pt x="1563" y="925"/>
                    <a:pt x="1563" y="850"/>
                  </a:cubicBezTo>
                  <a:cubicBezTo>
                    <a:pt x="1063" y="513"/>
                    <a:pt x="563"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6" name="Google Shape;6606;p17"/>
            <p:cNvSpPr/>
            <p:nvPr/>
          </p:nvSpPr>
          <p:spPr>
            <a:xfrm>
              <a:off x="6840750" y="2043325"/>
              <a:ext cx="52525" cy="46275"/>
            </a:xfrm>
            <a:custGeom>
              <a:avLst/>
              <a:gdLst/>
              <a:ahLst/>
              <a:cxnLst/>
              <a:rect l="l" t="t" r="r" b="b"/>
              <a:pathLst>
                <a:path w="2101" h="1851" extrusionOk="0">
                  <a:moveTo>
                    <a:pt x="1" y="1"/>
                  </a:moveTo>
                  <a:lnTo>
                    <a:pt x="1" y="1"/>
                  </a:lnTo>
                  <a:cubicBezTo>
                    <a:pt x="688" y="588"/>
                    <a:pt x="1350" y="1225"/>
                    <a:pt x="2000" y="1850"/>
                  </a:cubicBezTo>
                  <a:cubicBezTo>
                    <a:pt x="2038" y="1775"/>
                    <a:pt x="2063" y="1700"/>
                    <a:pt x="2100" y="1625"/>
                  </a:cubicBezTo>
                  <a:cubicBezTo>
                    <a:pt x="1500" y="988"/>
                    <a:pt x="825" y="4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7" name="Google Shape;6607;p17"/>
            <p:cNvSpPr/>
            <p:nvPr/>
          </p:nvSpPr>
          <p:spPr>
            <a:xfrm>
              <a:off x="6626125" y="2138625"/>
              <a:ext cx="130925" cy="137175"/>
            </a:xfrm>
            <a:custGeom>
              <a:avLst/>
              <a:gdLst/>
              <a:ahLst/>
              <a:cxnLst/>
              <a:rect l="l" t="t" r="r" b="b"/>
              <a:pathLst>
                <a:path w="5237" h="5487" extrusionOk="0">
                  <a:moveTo>
                    <a:pt x="0" y="0"/>
                  </a:moveTo>
                  <a:lnTo>
                    <a:pt x="0" y="0"/>
                  </a:lnTo>
                  <a:cubicBezTo>
                    <a:pt x="1038" y="1987"/>
                    <a:pt x="2375" y="3899"/>
                    <a:pt x="4262" y="5161"/>
                  </a:cubicBezTo>
                  <a:cubicBezTo>
                    <a:pt x="4449" y="5274"/>
                    <a:pt x="4624" y="5374"/>
                    <a:pt x="4812" y="5486"/>
                  </a:cubicBezTo>
                  <a:cubicBezTo>
                    <a:pt x="4912" y="5436"/>
                    <a:pt x="4999" y="5386"/>
                    <a:pt x="5087" y="5349"/>
                  </a:cubicBezTo>
                  <a:cubicBezTo>
                    <a:pt x="5137" y="5324"/>
                    <a:pt x="5187" y="5311"/>
                    <a:pt x="5237" y="5286"/>
                  </a:cubicBezTo>
                  <a:cubicBezTo>
                    <a:pt x="5237" y="5274"/>
                    <a:pt x="5237" y="5261"/>
                    <a:pt x="5237" y="5249"/>
                  </a:cubicBezTo>
                  <a:cubicBezTo>
                    <a:pt x="4899" y="5036"/>
                    <a:pt x="4574" y="4824"/>
                    <a:pt x="4287" y="4599"/>
                  </a:cubicBezTo>
                  <a:cubicBezTo>
                    <a:pt x="2637" y="3249"/>
                    <a:pt x="1175" y="17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8" name="Google Shape;6608;p17"/>
            <p:cNvSpPr/>
            <p:nvPr/>
          </p:nvSpPr>
          <p:spPr>
            <a:xfrm>
              <a:off x="6655500" y="2203275"/>
              <a:ext cx="82175" cy="80325"/>
            </a:xfrm>
            <a:custGeom>
              <a:avLst/>
              <a:gdLst/>
              <a:ahLst/>
              <a:cxnLst/>
              <a:rect l="l" t="t" r="r" b="b"/>
              <a:pathLst>
                <a:path w="3287" h="3213" extrusionOk="0">
                  <a:moveTo>
                    <a:pt x="0" y="1"/>
                  </a:moveTo>
                  <a:cubicBezTo>
                    <a:pt x="275" y="626"/>
                    <a:pt x="750" y="1113"/>
                    <a:pt x="1200" y="1613"/>
                  </a:cubicBezTo>
                  <a:cubicBezTo>
                    <a:pt x="1750" y="2213"/>
                    <a:pt x="2375" y="2738"/>
                    <a:pt x="3037" y="3213"/>
                  </a:cubicBezTo>
                  <a:cubicBezTo>
                    <a:pt x="3124" y="3163"/>
                    <a:pt x="3212" y="3125"/>
                    <a:pt x="3287" y="3075"/>
                  </a:cubicBezTo>
                  <a:cubicBezTo>
                    <a:pt x="2687" y="2588"/>
                    <a:pt x="2087" y="2075"/>
                    <a:pt x="1500" y="1563"/>
                  </a:cubicBezTo>
                  <a:cubicBezTo>
                    <a:pt x="962" y="1063"/>
                    <a:pt x="388" y="6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9" name="Google Shape;6609;p17"/>
            <p:cNvSpPr/>
            <p:nvPr/>
          </p:nvSpPr>
          <p:spPr>
            <a:xfrm>
              <a:off x="6651125" y="2214850"/>
              <a:ext cx="70625" cy="77200"/>
            </a:xfrm>
            <a:custGeom>
              <a:avLst/>
              <a:gdLst/>
              <a:ahLst/>
              <a:cxnLst/>
              <a:rect l="l" t="t" r="r" b="b"/>
              <a:pathLst>
                <a:path w="2825" h="3088" extrusionOk="0">
                  <a:moveTo>
                    <a:pt x="0" y="0"/>
                  </a:moveTo>
                  <a:lnTo>
                    <a:pt x="0" y="0"/>
                  </a:lnTo>
                  <a:cubicBezTo>
                    <a:pt x="450" y="925"/>
                    <a:pt x="1050" y="1787"/>
                    <a:pt x="1800" y="2487"/>
                  </a:cubicBezTo>
                  <a:cubicBezTo>
                    <a:pt x="2025" y="2712"/>
                    <a:pt x="2262" y="2900"/>
                    <a:pt x="2500" y="3087"/>
                  </a:cubicBezTo>
                  <a:cubicBezTo>
                    <a:pt x="2612" y="3037"/>
                    <a:pt x="2724" y="3000"/>
                    <a:pt x="2824" y="2950"/>
                  </a:cubicBezTo>
                  <a:cubicBezTo>
                    <a:pt x="1812" y="2025"/>
                    <a:pt x="825" y="10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0" name="Google Shape;6610;p17"/>
            <p:cNvSpPr/>
            <p:nvPr/>
          </p:nvSpPr>
          <p:spPr>
            <a:xfrm>
              <a:off x="6600825" y="2153300"/>
              <a:ext cx="106550" cy="142475"/>
            </a:xfrm>
            <a:custGeom>
              <a:avLst/>
              <a:gdLst/>
              <a:ahLst/>
              <a:cxnLst/>
              <a:rect l="l" t="t" r="r" b="b"/>
              <a:pathLst>
                <a:path w="4262" h="5699" extrusionOk="0">
                  <a:moveTo>
                    <a:pt x="0" y="1"/>
                  </a:moveTo>
                  <a:lnTo>
                    <a:pt x="0" y="1"/>
                  </a:lnTo>
                  <a:cubicBezTo>
                    <a:pt x="738" y="2375"/>
                    <a:pt x="2150" y="4162"/>
                    <a:pt x="3924" y="5699"/>
                  </a:cubicBezTo>
                  <a:cubicBezTo>
                    <a:pt x="4037" y="5674"/>
                    <a:pt x="4149" y="5649"/>
                    <a:pt x="4262" y="5624"/>
                  </a:cubicBezTo>
                  <a:cubicBezTo>
                    <a:pt x="2562" y="3924"/>
                    <a:pt x="1112" y="22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1" name="Google Shape;6611;p17"/>
            <p:cNvSpPr/>
            <p:nvPr/>
          </p:nvSpPr>
          <p:spPr>
            <a:xfrm>
              <a:off x="6603000" y="2191725"/>
              <a:ext cx="89075" cy="106250"/>
            </a:xfrm>
            <a:custGeom>
              <a:avLst/>
              <a:gdLst/>
              <a:ahLst/>
              <a:cxnLst/>
              <a:rect l="l" t="t" r="r" b="b"/>
              <a:pathLst>
                <a:path w="3563" h="4250" extrusionOk="0">
                  <a:moveTo>
                    <a:pt x="1" y="1"/>
                  </a:moveTo>
                  <a:lnTo>
                    <a:pt x="1" y="1"/>
                  </a:lnTo>
                  <a:cubicBezTo>
                    <a:pt x="726" y="1700"/>
                    <a:pt x="1888" y="3062"/>
                    <a:pt x="3250" y="4249"/>
                  </a:cubicBezTo>
                  <a:cubicBezTo>
                    <a:pt x="3350" y="4237"/>
                    <a:pt x="3462" y="4224"/>
                    <a:pt x="3562" y="4212"/>
                  </a:cubicBezTo>
                  <a:cubicBezTo>
                    <a:pt x="2937" y="3562"/>
                    <a:pt x="2325" y="2912"/>
                    <a:pt x="1738" y="2238"/>
                  </a:cubicBezTo>
                  <a:cubicBezTo>
                    <a:pt x="1088" y="1500"/>
                    <a:pt x="551" y="9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2" name="Google Shape;6612;p17"/>
            <p:cNvSpPr/>
            <p:nvPr/>
          </p:nvSpPr>
          <p:spPr>
            <a:xfrm>
              <a:off x="6603950" y="2214525"/>
              <a:ext cx="68125" cy="84075"/>
            </a:xfrm>
            <a:custGeom>
              <a:avLst/>
              <a:gdLst/>
              <a:ahLst/>
              <a:cxnLst/>
              <a:rect l="l" t="t" r="r" b="b"/>
              <a:pathLst>
                <a:path w="2725" h="3363" extrusionOk="0">
                  <a:moveTo>
                    <a:pt x="0" y="1"/>
                  </a:moveTo>
                  <a:lnTo>
                    <a:pt x="0" y="1"/>
                  </a:lnTo>
                  <a:cubicBezTo>
                    <a:pt x="575" y="1301"/>
                    <a:pt x="1375" y="2425"/>
                    <a:pt x="2375" y="3362"/>
                  </a:cubicBezTo>
                  <a:lnTo>
                    <a:pt x="2550" y="3362"/>
                  </a:lnTo>
                  <a:cubicBezTo>
                    <a:pt x="2612" y="3350"/>
                    <a:pt x="2662" y="3350"/>
                    <a:pt x="2724" y="3350"/>
                  </a:cubicBezTo>
                  <a:cubicBezTo>
                    <a:pt x="2275" y="2875"/>
                    <a:pt x="1875" y="2400"/>
                    <a:pt x="1575" y="2038"/>
                  </a:cubicBezTo>
                  <a:cubicBezTo>
                    <a:pt x="1075" y="1438"/>
                    <a:pt x="513" y="7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3" name="Google Shape;6613;p17"/>
            <p:cNvSpPr/>
            <p:nvPr/>
          </p:nvSpPr>
          <p:spPr>
            <a:xfrm>
              <a:off x="6598325" y="2222975"/>
              <a:ext cx="50325" cy="76250"/>
            </a:xfrm>
            <a:custGeom>
              <a:avLst/>
              <a:gdLst/>
              <a:ahLst/>
              <a:cxnLst/>
              <a:rect l="l" t="t" r="r" b="b"/>
              <a:pathLst>
                <a:path w="2013" h="3050" extrusionOk="0">
                  <a:moveTo>
                    <a:pt x="0" y="0"/>
                  </a:moveTo>
                  <a:lnTo>
                    <a:pt x="0" y="0"/>
                  </a:lnTo>
                  <a:cubicBezTo>
                    <a:pt x="363" y="1125"/>
                    <a:pt x="975" y="2137"/>
                    <a:pt x="1737" y="3049"/>
                  </a:cubicBezTo>
                  <a:lnTo>
                    <a:pt x="2012" y="3049"/>
                  </a:lnTo>
                  <a:cubicBezTo>
                    <a:pt x="1287" y="2062"/>
                    <a:pt x="600" y="10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4" name="Google Shape;6614;p17"/>
            <p:cNvSpPr/>
            <p:nvPr/>
          </p:nvSpPr>
          <p:spPr>
            <a:xfrm>
              <a:off x="6552700" y="2187350"/>
              <a:ext cx="66250" cy="106575"/>
            </a:xfrm>
            <a:custGeom>
              <a:avLst/>
              <a:gdLst/>
              <a:ahLst/>
              <a:cxnLst/>
              <a:rect l="l" t="t" r="r" b="b"/>
              <a:pathLst>
                <a:path w="2650" h="4263" extrusionOk="0">
                  <a:moveTo>
                    <a:pt x="1" y="1"/>
                  </a:moveTo>
                  <a:lnTo>
                    <a:pt x="1" y="1"/>
                  </a:lnTo>
                  <a:cubicBezTo>
                    <a:pt x="338" y="1488"/>
                    <a:pt x="1088" y="2875"/>
                    <a:pt x="1963" y="4112"/>
                  </a:cubicBezTo>
                  <a:cubicBezTo>
                    <a:pt x="1988" y="4150"/>
                    <a:pt x="2013" y="4187"/>
                    <a:pt x="2038" y="4212"/>
                  </a:cubicBezTo>
                  <a:cubicBezTo>
                    <a:pt x="2100" y="4225"/>
                    <a:pt x="2150" y="4237"/>
                    <a:pt x="2200" y="4250"/>
                  </a:cubicBezTo>
                  <a:lnTo>
                    <a:pt x="2275" y="4250"/>
                  </a:lnTo>
                  <a:cubicBezTo>
                    <a:pt x="2400" y="4250"/>
                    <a:pt x="2525" y="4250"/>
                    <a:pt x="2650" y="4262"/>
                  </a:cubicBezTo>
                  <a:cubicBezTo>
                    <a:pt x="2238" y="3687"/>
                    <a:pt x="1838" y="3125"/>
                    <a:pt x="1450" y="2537"/>
                  </a:cubicBezTo>
                  <a:cubicBezTo>
                    <a:pt x="938" y="1713"/>
                    <a:pt x="338" y="9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5" name="Google Shape;6615;p17"/>
            <p:cNvSpPr/>
            <p:nvPr/>
          </p:nvSpPr>
          <p:spPr>
            <a:xfrm>
              <a:off x="6592075" y="2233600"/>
              <a:ext cx="40325" cy="62175"/>
            </a:xfrm>
            <a:custGeom>
              <a:avLst/>
              <a:gdLst/>
              <a:ahLst/>
              <a:cxnLst/>
              <a:rect l="l" t="t" r="r" b="b"/>
              <a:pathLst>
                <a:path w="1613" h="2487" extrusionOk="0">
                  <a:moveTo>
                    <a:pt x="0" y="0"/>
                  </a:moveTo>
                  <a:lnTo>
                    <a:pt x="0" y="0"/>
                  </a:lnTo>
                  <a:cubicBezTo>
                    <a:pt x="250" y="887"/>
                    <a:pt x="713" y="1687"/>
                    <a:pt x="1275" y="2425"/>
                  </a:cubicBezTo>
                  <a:cubicBezTo>
                    <a:pt x="1387" y="2437"/>
                    <a:pt x="1487" y="2462"/>
                    <a:pt x="1600" y="2487"/>
                  </a:cubicBezTo>
                  <a:lnTo>
                    <a:pt x="1612" y="2487"/>
                  </a:lnTo>
                  <a:cubicBezTo>
                    <a:pt x="1487" y="2325"/>
                    <a:pt x="1375" y="2150"/>
                    <a:pt x="1250" y="1987"/>
                  </a:cubicBezTo>
                  <a:cubicBezTo>
                    <a:pt x="800" y="1350"/>
                    <a:pt x="313" y="71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6" name="Google Shape;6616;p17"/>
            <p:cNvSpPr/>
            <p:nvPr/>
          </p:nvSpPr>
          <p:spPr>
            <a:xfrm>
              <a:off x="6526450" y="2210475"/>
              <a:ext cx="72825" cy="96875"/>
            </a:xfrm>
            <a:custGeom>
              <a:avLst/>
              <a:gdLst/>
              <a:ahLst/>
              <a:cxnLst/>
              <a:rect l="l" t="t" r="r" b="b"/>
              <a:pathLst>
                <a:path w="2913" h="3875" extrusionOk="0">
                  <a:moveTo>
                    <a:pt x="1076" y="0"/>
                  </a:moveTo>
                  <a:cubicBezTo>
                    <a:pt x="1301" y="1150"/>
                    <a:pt x="1826" y="2175"/>
                    <a:pt x="2463" y="3137"/>
                  </a:cubicBezTo>
                  <a:cubicBezTo>
                    <a:pt x="2363" y="3125"/>
                    <a:pt x="2250" y="3112"/>
                    <a:pt x="2150" y="3100"/>
                  </a:cubicBezTo>
                  <a:cubicBezTo>
                    <a:pt x="1988" y="2825"/>
                    <a:pt x="1826" y="2525"/>
                    <a:pt x="1651" y="2250"/>
                  </a:cubicBezTo>
                  <a:cubicBezTo>
                    <a:pt x="1326" y="1662"/>
                    <a:pt x="988" y="1100"/>
                    <a:pt x="763" y="500"/>
                  </a:cubicBezTo>
                  <a:lnTo>
                    <a:pt x="763" y="500"/>
                  </a:lnTo>
                  <a:cubicBezTo>
                    <a:pt x="938" y="1438"/>
                    <a:pt x="1363" y="2312"/>
                    <a:pt x="1913" y="3100"/>
                  </a:cubicBezTo>
                  <a:cubicBezTo>
                    <a:pt x="1763" y="3100"/>
                    <a:pt x="1613" y="3112"/>
                    <a:pt x="1463" y="3137"/>
                  </a:cubicBezTo>
                  <a:cubicBezTo>
                    <a:pt x="1488" y="3125"/>
                    <a:pt x="1513" y="3112"/>
                    <a:pt x="1538" y="3112"/>
                  </a:cubicBezTo>
                  <a:cubicBezTo>
                    <a:pt x="1576" y="3100"/>
                    <a:pt x="1626" y="3100"/>
                    <a:pt x="1663" y="3100"/>
                  </a:cubicBezTo>
                  <a:cubicBezTo>
                    <a:pt x="1276" y="2300"/>
                    <a:pt x="888" y="1500"/>
                    <a:pt x="351" y="788"/>
                  </a:cubicBezTo>
                  <a:lnTo>
                    <a:pt x="351" y="788"/>
                  </a:lnTo>
                  <a:cubicBezTo>
                    <a:pt x="701" y="1513"/>
                    <a:pt x="926" y="2337"/>
                    <a:pt x="1251" y="3112"/>
                  </a:cubicBezTo>
                  <a:cubicBezTo>
                    <a:pt x="1263" y="3125"/>
                    <a:pt x="1276" y="3150"/>
                    <a:pt x="1276" y="3162"/>
                  </a:cubicBezTo>
                  <a:cubicBezTo>
                    <a:pt x="1201" y="3175"/>
                    <a:pt x="1126" y="3187"/>
                    <a:pt x="1051" y="3212"/>
                  </a:cubicBezTo>
                  <a:cubicBezTo>
                    <a:pt x="788" y="2650"/>
                    <a:pt x="513" y="2100"/>
                    <a:pt x="251" y="1538"/>
                  </a:cubicBezTo>
                  <a:lnTo>
                    <a:pt x="251" y="1538"/>
                  </a:lnTo>
                  <a:cubicBezTo>
                    <a:pt x="426" y="2125"/>
                    <a:pt x="588" y="2712"/>
                    <a:pt x="813" y="3275"/>
                  </a:cubicBezTo>
                  <a:cubicBezTo>
                    <a:pt x="751" y="3300"/>
                    <a:pt x="688" y="3312"/>
                    <a:pt x="626" y="3337"/>
                  </a:cubicBezTo>
                  <a:cubicBezTo>
                    <a:pt x="388" y="2850"/>
                    <a:pt x="151" y="2387"/>
                    <a:pt x="1" y="1837"/>
                  </a:cubicBezTo>
                  <a:lnTo>
                    <a:pt x="1" y="1837"/>
                  </a:lnTo>
                  <a:cubicBezTo>
                    <a:pt x="51" y="2375"/>
                    <a:pt x="213" y="2912"/>
                    <a:pt x="413" y="3425"/>
                  </a:cubicBezTo>
                  <a:cubicBezTo>
                    <a:pt x="313" y="3487"/>
                    <a:pt x="213" y="3549"/>
                    <a:pt x="113" y="3624"/>
                  </a:cubicBezTo>
                  <a:cubicBezTo>
                    <a:pt x="401" y="3699"/>
                    <a:pt x="688" y="3774"/>
                    <a:pt x="963" y="3874"/>
                  </a:cubicBezTo>
                  <a:cubicBezTo>
                    <a:pt x="1601" y="3649"/>
                    <a:pt x="2263" y="3499"/>
                    <a:pt x="2913" y="3487"/>
                  </a:cubicBezTo>
                  <a:cubicBezTo>
                    <a:pt x="2614" y="3444"/>
                    <a:pt x="2308" y="3414"/>
                    <a:pt x="2002" y="3414"/>
                  </a:cubicBezTo>
                  <a:cubicBezTo>
                    <a:pt x="1771" y="3414"/>
                    <a:pt x="1540" y="3431"/>
                    <a:pt x="1313" y="3474"/>
                  </a:cubicBezTo>
                  <a:cubicBezTo>
                    <a:pt x="1138" y="3512"/>
                    <a:pt x="951" y="3574"/>
                    <a:pt x="776" y="3637"/>
                  </a:cubicBezTo>
                  <a:cubicBezTo>
                    <a:pt x="776" y="3624"/>
                    <a:pt x="763" y="3612"/>
                    <a:pt x="763" y="3599"/>
                  </a:cubicBezTo>
                  <a:cubicBezTo>
                    <a:pt x="1338" y="3400"/>
                    <a:pt x="1913" y="3200"/>
                    <a:pt x="2500" y="3200"/>
                  </a:cubicBezTo>
                  <a:cubicBezTo>
                    <a:pt x="2513" y="3212"/>
                    <a:pt x="2525" y="3212"/>
                    <a:pt x="2538" y="3212"/>
                  </a:cubicBezTo>
                  <a:cubicBezTo>
                    <a:pt x="2650" y="3225"/>
                    <a:pt x="2763" y="3237"/>
                    <a:pt x="2875" y="3250"/>
                  </a:cubicBezTo>
                  <a:cubicBezTo>
                    <a:pt x="2775" y="3100"/>
                    <a:pt x="2675" y="2937"/>
                    <a:pt x="2575" y="2787"/>
                  </a:cubicBezTo>
                  <a:cubicBezTo>
                    <a:pt x="1975" y="1875"/>
                    <a:pt x="1401" y="975"/>
                    <a:pt x="1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7" name="Google Shape;6617;p17"/>
            <p:cNvSpPr/>
            <p:nvPr/>
          </p:nvSpPr>
          <p:spPr>
            <a:xfrm>
              <a:off x="6518025" y="2270150"/>
              <a:ext cx="7525" cy="29700"/>
            </a:xfrm>
            <a:custGeom>
              <a:avLst/>
              <a:gdLst/>
              <a:ahLst/>
              <a:cxnLst/>
              <a:rect l="l" t="t" r="r" b="b"/>
              <a:pathLst>
                <a:path w="301" h="1188" extrusionOk="0">
                  <a:moveTo>
                    <a:pt x="1" y="0"/>
                  </a:moveTo>
                  <a:cubicBezTo>
                    <a:pt x="1" y="388"/>
                    <a:pt x="63" y="775"/>
                    <a:pt x="163" y="1150"/>
                  </a:cubicBezTo>
                  <a:cubicBezTo>
                    <a:pt x="188" y="1150"/>
                    <a:pt x="201" y="1150"/>
                    <a:pt x="226" y="1162"/>
                  </a:cubicBezTo>
                  <a:cubicBezTo>
                    <a:pt x="251" y="1175"/>
                    <a:pt x="276" y="1175"/>
                    <a:pt x="300" y="1187"/>
                  </a:cubicBezTo>
                  <a:cubicBezTo>
                    <a:pt x="201" y="788"/>
                    <a:pt x="101" y="4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8" name="Google Shape;6618;p17"/>
            <p:cNvSpPr/>
            <p:nvPr/>
          </p:nvSpPr>
          <p:spPr>
            <a:xfrm>
              <a:off x="6548325" y="2042400"/>
              <a:ext cx="75000" cy="52200"/>
            </a:xfrm>
            <a:custGeom>
              <a:avLst/>
              <a:gdLst/>
              <a:ahLst/>
              <a:cxnLst/>
              <a:rect l="l" t="t" r="r" b="b"/>
              <a:pathLst>
                <a:path w="3000" h="2088" extrusionOk="0">
                  <a:moveTo>
                    <a:pt x="1" y="0"/>
                  </a:moveTo>
                  <a:lnTo>
                    <a:pt x="1" y="0"/>
                  </a:lnTo>
                  <a:cubicBezTo>
                    <a:pt x="576" y="138"/>
                    <a:pt x="1075" y="363"/>
                    <a:pt x="1625" y="625"/>
                  </a:cubicBezTo>
                  <a:cubicBezTo>
                    <a:pt x="2188" y="925"/>
                    <a:pt x="2588" y="1212"/>
                    <a:pt x="2863" y="1800"/>
                  </a:cubicBezTo>
                  <a:cubicBezTo>
                    <a:pt x="2913" y="1887"/>
                    <a:pt x="2950" y="1987"/>
                    <a:pt x="3000" y="2087"/>
                  </a:cubicBezTo>
                  <a:cubicBezTo>
                    <a:pt x="2987" y="2025"/>
                    <a:pt x="2975" y="1975"/>
                    <a:pt x="2962" y="1912"/>
                  </a:cubicBezTo>
                  <a:cubicBezTo>
                    <a:pt x="2725" y="550"/>
                    <a:pt x="1225" y="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9" name="Google Shape;6619;p17"/>
            <p:cNvSpPr/>
            <p:nvPr/>
          </p:nvSpPr>
          <p:spPr>
            <a:xfrm>
              <a:off x="6574250" y="2037700"/>
              <a:ext cx="65325" cy="45325"/>
            </a:xfrm>
            <a:custGeom>
              <a:avLst/>
              <a:gdLst/>
              <a:ahLst/>
              <a:cxnLst/>
              <a:rect l="l" t="t" r="r" b="b"/>
              <a:pathLst>
                <a:path w="2613" h="1813" extrusionOk="0">
                  <a:moveTo>
                    <a:pt x="1" y="1"/>
                  </a:moveTo>
                  <a:cubicBezTo>
                    <a:pt x="1063" y="501"/>
                    <a:pt x="1626" y="1025"/>
                    <a:pt x="2550" y="1763"/>
                  </a:cubicBezTo>
                  <a:cubicBezTo>
                    <a:pt x="2575" y="1788"/>
                    <a:pt x="2600" y="1800"/>
                    <a:pt x="2613" y="1813"/>
                  </a:cubicBezTo>
                  <a:cubicBezTo>
                    <a:pt x="2238" y="1350"/>
                    <a:pt x="1863" y="888"/>
                    <a:pt x="1376" y="551"/>
                  </a:cubicBezTo>
                  <a:cubicBezTo>
                    <a:pt x="976" y="263"/>
                    <a:pt x="488"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0" name="Google Shape;6620;p17"/>
            <p:cNvSpPr/>
            <p:nvPr/>
          </p:nvSpPr>
          <p:spPr>
            <a:xfrm>
              <a:off x="6592700" y="2036450"/>
              <a:ext cx="44375" cy="34075"/>
            </a:xfrm>
            <a:custGeom>
              <a:avLst/>
              <a:gdLst/>
              <a:ahLst/>
              <a:cxnLst/>
              <a:rect l="l" t="t" r="r" b="b"/>
              <a:pathLst>
                <a:path w="1775" h="1363" extrusionOk="0">
                  <a:moveTo>
                    <a:pt x="0" y="1"/>
                  </a:moveTo>
                  <a:lnTo>
                    <a:pt x="0" y="1"/>
                  </a:lnTo>
                  <a:cubicBezTo>
                    <a:pt x="575" y="463"/>
                    <a:pt x="1175" y="938"/>
                    <a:pt x="1775" y="1363"/>
                  </a:cubicBezTo>
                  <a:cubicBezTo>
                    <a:pt x="1262" y="813"/>
                    <a:pt x="688" y="3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1" name="Google Shape;6621;p17"/>
            <p:cNvSpPr/>
            <p:nvPr/>
          </p:nvSpPr>
          <p:spPr>
            <a:xfrm>
              <a:off x="6618000" y="1999600"/>
              <a:ext cx="75625" cy="40950"/>
            </a:xfrm>
            <a:custGeom>
              <a:avLst/>
              <a:gdLst/>
              <a:ahLst/>
              <a:cxnLst/>
              <a:rect l="l" t="t" r="r" b="b"/>
              <a:pathLst>
                <a:path w="3025" h="1638" extrusionOk="0">
                  <a:moveTo>
                    <a:pt x="1" y="0"/>
                  </a:moveTo>
                  <a:cubicBezTo>
                    <a:pt x="838" y="800"/>
                    <a:pt x="1875" y="1462"/>
                    <a:pt x="3025" y="1637"/>
                  </a:cubicBezTo>
                  <a:cubicBezTo>
                    <a:pt x="1963" y="1187"/>
                    <a:pt x="1000" y="5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2" name="Google Shape;6622;p17"/>
            <p:cNvSpPr/>
            <p:nvPr/>
          </p:nvSpPr>
          <p:spPr>
            <a:xfrm>
              <a:off x="6628300" y="2016775"/>
              <a:ext cx="50325" cy="26900"/>
            </a:xfrm>
            <a:custGeom>
              <a:avLst/>
              <a:gdLst/>
              <a:ahLst/>
              <a:cxnLst/>
              <a:rect l="l" t="t" r="r" b="b"/>
              <a:pathLst>
                <a:path w="2013" h="1076" extrusionOk="0">
                  <a:moveTo>
                    <a:pt x="1" y="0"/>
                  </a:moveTo>
                  <a:cubicBezTo>
                    <a:pt x="576" y="513"/>
                    <a:pt x="1276" y="888"/>
                    <a:pt x="2013" y="1075"/>
                  </a:cubicBezTo>
                  <a:cubicBezTo>
                    <a:pt x="1338" y="725"/>
                    <a:pt x="676"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3" name="Google Shape;6623;p17"/>
            <p:cNvSpPr/>
            <p:nvPr/>
          </p:nvSpPr>
          <p:spPr>
            <a:xfrm>
              <a:off x="6638000" y="2030200"/>
              <a:ext cx="30625" cy="15650"/>
            </a:xfrm>
            <a:custGeom>
              <a:avLst/>
              <a:gdLst/>
              <a:ahLst/>
              <a:cxnLst/>
              <a:rect l="l" t="t" r="r" b="b"/>
              <a:pathLst>
                <a:path w="1225" h="626" extrusionOk="0">
                  <a:moveTo>
                    <a:pt x="0" y="1"/>
                  </a:moveTo>
                  <a:lnTo>
                    <a:pt x="0" y="1"/>
                  </a:lnTo>
                  <a:cubicBezTo>
                    <a:pt x="375" y="276"/>
                    <a:pt x="800" y="513"/>
                    <a:pt x="1225" y="626"/>
                  </a:cubicBezTo>
                  <a:cubicBezTo>
                    <a:pt x="825" y="413"/>
                    <a:pt x="425" y="1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4" name="Google Shape;6624;p17"/>
            <p:cNvSpPr/>
            <p:nvPr/>
          </p:nvSpPr>
          <p:spPr>
            <a:xfrm>
              <a:off x="6509600" y="1957425"/>
              <a:ext cx="82175" cy="40275"/>
            </a:xfrm>
            <a:custGeom>
              <a:avLst/>
              <a:gdLst/>
              <a:ahLst/>
              <a:cxnLst/>
              <a:rect l="l" t="t" r="r" b="b"/>
              <a:pathLst>
                <a:path w="3287" h="1611" extrusionOk="0">
                  <a:moveTo>
                    <a:pt x="38" y="0"/>
                  </a:moveTo>
                  <a:cubicBezTo>
                    <a:pt x="38" y="0"/>
                    <a:pt x="25" y="13"/>
                    <a:pt x="25" y="13"/>
                  </a:cubicBezTo>
                  <a:cubicBezTo>
                    <a:pt x="25" y="63"/>
                    <a:pt x="25" y="113"/>
                    <a:pt x="13" y="163"/>
                  </a:cubicBezTo>
                  <a:cubicBezTo>
                    <a:pt x="13" y="188"/>
                    <a:pt x="13" y="225"/>
                    <a:pt x="0" y="263"/>
                  </a:cubicBezTo>
                  <a:cubicBezTo>
                    <a:pt x="697" y="1079"/>
                    <a:pt x="1744" y="1611"/>
                    <a:pt x="2811" y="1611"/>
                  </a:cubicBezTo>
                  <a:cubicBezTo>
                    <a:pt x="2970" y="1611"/>
                    <a:pt x="3129" y="1599"/>
                    <a:pt x="3287" y="1575"/>
                  </a:cubicBezTo>
                  <a:cubicBezTo>
                    <a:pt x="2574" y="1525"/>
                    <a:pt x="2012" y="1275"/>
                    <a:pt x="1387" y="950"/>
                  </a:cubicBezTo>
                  <a:cubicBezTo>
                    <a:pt x="850" y="675"/>
                    <a:pt x="438" y="400"/>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5" name="Google Shape;6625;p17"/>
            <p:cNvSpPr/>
            <p:nvPr/>
          </p:nvSpPr>
          <p:spPr>
            <a:xfrm>
              <a:off x="6508650" y="1968350"/>
              <a:ext cx="61575" cy="34200"/>
            </a:xfrm>
            <a:custGeom>
              <a:avLst/>
              <a:gdLst/>
              <a:ahLst/>
              <a:cxnLst/>
              <a:rect l="l" t="t" r="r" b="b"/>
              <a:pathLst>
                <a:path w="2463" h="1368" extrusionOk="0">
                  <a:moveTo>
                    <a:pt x="26" y="1"/>
                  </a:moveTo>
                  <a:cubicBezTo>
                    <a:pt x="13" y="75"/>
                    <a:pt x="13" y="150"/>
                    <a:pt x="1" y="225"/>
                  </a:cubicBezTo>
                  <a:cubicBezTo>
                    <a:pt x="602" y="886"/>
                    <a:pt x="1415" y="1368"/>
                    <a:pt x="2302" y="1368"/>
                  </a:cubicBezTo>
                  <a:cubicBezTo>
                    <a:pt x="2355" y="1368"/>
                    <a:pt x="2409" y="1366"/>
                    <a:pt x="2463" y="1363"/>
                  </a:cubicBezTo>
                  <a:cubicBezTo>
                    <a:pt x="1888" y="1313"/>
                    <a:pt x="1425" y="1025"/>
                    <a:pt x="938" y="713"/>
                  </a:cubicBezTo>
                  <a:cubicBezTo>
                    <a:pt x="700" y="563"/>
                    <a:pt x="351" y="300"/>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6" name="Google Shape;6626;p17"/>
            <p:cNvSpPr/>
            <p:nvPr/>
          </p:nvSpPr>
          <p:spPr>
            <a:xfrm>
              <a:off x="6506475" y="1979275"/>
              <a:ext cx="44075" cy="27850"/>
            </a:xfrm>
            <a:custGeom>
              <a:avLst/>
              <a:gdLst/>
              <a:ahLst/>
              <a:cxnLst/>
              <a:rect l="l" t="t" r="r" b="b"/>
              <a:pathLst>
                <a:path w="1763" h="1114" extrusionOk="0">
                  <a:moveTo>
                    <a:pt x="50" y="1"/>
                  </a:moveTo>
                  <a:cubicBezTo>
                    <a:pt x="38" y="88"/>
                    <a:pt x="13" y="176"/>
                    <a:pt x="0" y="263"/>
                  </a:cubicBezTo>
                  <a:cubicBezTo>
                    <a:pt x="500" y="701"/>
                    <a:pt x="1100" y="1026"/>
                    <a:pt x="1762" y="1113"/>
                  </a:cubicBezTo>
                  <a:cubicBezTo>
                    <a:pt x="1337" y="976"/>
                    <a:pt x="1012" y="726"/>
                    <a:pt x="688" y="488"/>
                  </a:cubicBezTo>
                  <a:cubicBezTo>
                    <a:pt x="463" y="338"/>
                    <a:pt x="250" y="176"/>
                    <a:pt x="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7" name="Google Shape;6627;p17"/>
            <p:cNvSpPr/>
            <p:nvPr/>
          </p:nvSpPr>
          <p:spPr>
            <a:xfrm>
              <a:off x="6504275" y="1989900"/>
              <a:ext cx="30025" cy="20650"/>
            </a:xfrm>
            <a:custGeom>
              <a:avLst/>
              <a:gdLst/>
              <a:ahLst/>
              <a:cxnLst/>
              <a:rect l="l" t="t" r="r" b="b"/>
              <a:pathLst>
                <a:path w="1201" h="826" extrusionOk="0">
                  <a:moveTo>
                    <a:pt x="51" y="1"/>
                  </a:moveTo>
                  <a:cubicBezTo>
                    <a:pt x="38" y="38"/>
                    <a:pt x="26" y="88"/>
                    <a:pt x="1" y="138"/>
                  </a:cubicBezTo>
                  <a:cubicBezTo>
                    <a:pt x="351" y="451"/>
                    <a:pt x="751" y="701"/>
                    <a:pt x="1200" y="826"/>
                  </a:cubicBezTo>
                  <a:cubicBezTo>
                    <a:pt x="938" y="713"/>
                    <a:pt x="801" y="588"/>
                    <a:pt x="613" y="451"/>
                  </a:cubicBezTo>
                  <a:cubicBezTo>
                    <a:pt x="413" y="301"/>
                    <a:pt x="226" y="15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8" name="Google Shape;6628;p17"/>
            <p:cNvSpPr/>
            <p:nvPr/>
          </p:nvSpPr>
          <p:spPr>
            <a:xfrm>
              <a:off x="6502100" y="1997100"/>
              <a:ext cx="23125" cy="14700"/>
            </a:xfrm>
            <a:custGeom>
              <a:avLst/>
              <a:gdLst/>
              <a:ahLst/>
              <a:cxnLst/>
              <a:rect l="l" t="t" r="r" b="b"/>
              <a:pathLst>
                <a:path w="925" h="588" extrusionOk="0">
                  <a:moveTo>
                    <a:pt x="50" y="0"/>
                  </a:moveTo>
                  <a:cubicBezTo>
                    <a:pt x="38" y="38"/>
                    <a:pt x="13" y="75"/>
                    <a:pt x="0" y="113"/>
                  </a:cubicBezTo>
                  <a:cubicBezTo>
                    <a:pt x="263" y="338"/>
                    <a:pt x="575" y="500"/>
                    <a:pt x="925" y="588"/>
                  </a:cubicBezTo>
                  <a:cubicBezTo>
                    <a:pt x="613" y="413"/>
                    <a:pt x="313" y="213"/>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9" name="Google Shape;6629;p17"/>
            <p:cNvSpPr/>
            <p:nvPr/>
          </p:nvSpPr>
          <p:spPr>
            <a:xfrm>
              <a:off x="6670475" y="1906425"/>
              <a:ext cx="99075" cy="22575"/>
            </a:xfrm>
            <a:custGeom>
              <a:avLst/>
              <a:gdLst/>
              <a:ahLst/>
              <a:cxnLst/>
              <a:rect l="l" t="t" r="r" b="b"/>
              <a:pathLst>
                <a:path w="3963" h="903" extrusionOk="0">
                  <a:moveTo>
                    <a:pt x="1855" y="1"/>
                  </a:moveTo>
                  <a:cubicBezTo>
                    <a:pt x="1820" y="1"/>
                    <a:pt x="1785" y="2"/>
                    <a:pt x="1751" y="3"/>
                  </a:cubicBezTo>
                  <a:cubicBezTo>
                    <a:pt x="1526" y="3"/>
                    <a:pt x="1301" y="28"/>
                    <a:pt x="1088" y="66"/>
                  </a:cubicBezTo>
                  <a:cubicBezTo>
                    <a:pt x="1038" y="91"/>
                    <a:pt x="1001" y="128"/>
                    <a:pt x="1001" y="178"/>
                  </a:cubicBezTo>
                  <a:cubicBezTo>
                    <a:pt x="1001" y="191"/>
                    <a:pt x="1001" y="203"/>
                    <a:pt x="1013" y="216"/>
                  </a:cubicBezTo>
                  <a:cubicBezTo>
                    <a:pt x="876" y="216"/>
                    <a:pt x="738" y="216"/>
                    <a:pt x="638" y="291"/>
                  </a:cubicBezTo>
                  <a:cubicBezTo>
                    <a:pt x="613" y="316"/>
                    <a:pt x="613" y="341"/>
                    <a:pt x="613" y="378"/>
                  </a:cubicBezTo>
                  <a:cubicBezTo>
                    <a:pt x="476" y="366"/>
                    <a:pt x="351" y="366"/>
                    <a:pt x="201" y="366"/>
                  </a:cubicBezTo>
                  <a:cubicBezTo>
                    <a:pt x="63" y="366"/>
                    <a:pt x="1" y="553"/>
                    <a:pt x="101" y="640"/>
                  </a:cubicBezTo>
                  <a:cubicBezTo>
                    <a:pt x="163" y="690"/>
                    <a:pt x="238" y="690"/>
                    <a:pt x="301" y="690"/>
                  </a:cubicBezTo>
                  <a:cubicBezTo>
                    <a:pt x="726" y="753"/>
                    <a:pt x="1188" y="840"/>
                    <a:pt x="1863" y="853"/>
                  </a:cubicBezTo>
                  <a:cubicBezTo>
                    <a:pt x="1906" y="854"/>
                    <a:pt x="1949" y="854"/>
                    <a:pt x="1992" y="854"/>
                  </a:cubicBezTo>
                  <a:cubicBezTo>
                    <a:pt x="2357" y="854"/>
                    <a:pt x="2724" y="829"/>
                    <a:pt x="3089" y="829"/>
                  </a:cubicBezTo>
                  <a:cubicBezTo>
                    <a:pt x="3383" y="829"/>
                    <a:pt x="3675" y="845"/>
                    <a:pt x="3962" y="903"/>
                  </a:cubicBezTo>
                  <a:cubicBezTo>
                    <a:pt x="3338" y="690"/>
                    <a:pt x="2688" y="628"/>
                    <a:pt x="2038" y="541"/>
                  </a:cubicBezTo>
                  <a:cubicBezTo>
                    <a:pt x="1963" y="528"/>
                    <a:pt x="1900" y="516"/>
                    <a:pt x="1838" y="503"/>
                  </a:cubicBezTo>
                  <a:cubicBezTo>
                    <a:pt x="2475" y="503"/>
                    <a:pt x="3113" y="528"/>
                    <a:pt x="3713" y="678"/>
                  </a:cubicBezTo>
                  <a:cubicBezTo>
                    <a:pt x="3150" y="428"/>
                    <a:pt x="2550" y="278"/>
                    <a:pt x="1938" y="228"/>
                  </a:cubicBezTo>
                  <a:cubicBezTo>
                    <a:pt x="2024" y="224"/>
                    <a:pt x="2109" y="222"/>
                    <a:pt x="2194" y="222"/>
                  </a:cubicBezTo>
                  <a:cubicBezTo>
                    <a:pt x="2606" y="222"/>
                    <a:pt x="3013" y="270"/>
                    <a:pt x="3438" y="353"/>
                  </a:cubicBezTo>
                  <a:cubicBezTo>
                    <a:pt x="2933" y="177"/>
                    <a:pt x="2395" y="1"/>
                    <a:pt x="18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0" name="Google Shape;6630;p17"/>
            <p:cNvSpPr/>
            <p:nvPr/>
          </p:nvSpPr>
          <p:spPr>
            <a:xfrm>
              <a:off x="6682050" y="1945550"/>
              <a:ext cx="62825" cy="10650"/>
            </a:xfrm>
            <a:custGeom>
              <a:avLst/>
              <a:gdLst/>
              <a:ahLst/>
              <a:cxnLst/>
              <a:rect l="l" t="t" r="r" b="b"/>
              <a:pathLst>
                <a:path w="2513" h="426" extrusionOk="0">
                  <a:moveTo>
                    <a:pt x="0" y="0"/>
                  </a:moveTo>
                  <a:cubicBezTo>
                    <a:pt x="595" y="257"/>
                    <a:pt x="1232" y="415"/>
                    <a:pt x="1883" y="415"/>
                  </a:cubicBezTo>
                  <a:cubicBezTo>
                    <a:pt x="1930" y="415"/>
                    <a:pt x="1978" y="414"/>
                    <a:pt x="2025" y="413"/>
                  </a:cubicBezTo>
                  <a:cubicBezTo>
                    <a:pt x="2175" y="400"/>
                    <a:pt x="2337" y="425"/>
                    <a:pt x="2462" y="338"/>
                  </a:cubicBezTo>
                  <a:cubicBezTo>
                    <a:pt x="2512" y="288"/>
                    <a:pt x="2500" y="175"/>
                    <a:pt x="2425" y="138"/>
                  </a:cubicBezTo>
                  <a:cubicBezTo>
                    <a:pt x="2400" y="129"/>
                    <a:pt x="2375" y="127"/>
                    <a:pt x="2350" y="127"/>
                  </a:cubicBezTo>
                  <a:cubicBezTo>
                    <a:pt x="2300" y="127"/>
                    <a:pt x="2250" y="138"/>
                    <a:pt x="2200" y="138"/>
                  </a:cubicBezTo>
                  <a:cubicBezTo>
                    <a:pt x="1948" y="174"/>
                    <a:pt x="1707" y="191"/>
                    <a:pt x="1471" y="191"/>
                  </a:cubicBezTo>
                  <a:cubicBezTo>
                    <a:pt x="979" y="191"/>
                    <a:pt x="507" y="11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1" name="Google Shape;6631;p17"/>
            <p:cNvSpPr/>
            <p:nvPr/>
          </p:nvSpPr>
          <p:spPr>
            <a:xfrm>
              <a:off x="6588000" y="2101675"/>
              <a:ext cx="31900" cy="17900"/>
            </a:xfrm>
            <a:custGeom>
              <a:avLst/>
              <a:gdLst/>
              <a:ahLst/>
              <a:cxnLst/>
              <a:rect l="l" t="t" r="r" b="b"/>
              <a:pathLst>
                <a:path w="1276" h="716" extrusionOk="0">
                  <a:moveTo>
                    <a:pt x="350" y="0"/>
                  </a:moveTo>
                  <a:cubicBezTo>
                    <a:pt x="337" y="0"/>
                    <a:pt x="325" y="5"/>
                    <a:pt x="313" y="16"/>
                  </a:cubicBezTo>
                  <a:cubicBezTo>
                    <a:pt x="301" y="29"/>
                    <a:pt x="288" y="29"/>
                    <a:pt x="288" y="41"/>
                  </a:cubicBezTo>
                  <a:cubicBezTo>
                    <a:pt x="1" y="116"/>
                    <a:pt x="1101" y="653"/>
                    <a:pt x="1188" y="678"/>
                  </a:cubicBezTo>
                  <a:cubicBezTo>
                    <a:pt x="1151" y="653"/>
                    <a:pt x="1101" y="628"/>
                    <a:pt x="1063" y="591"/>
                  </a:cubicBezTo>
                  <a:lnTo>
                    <a:pt x="1063" y="591"/>
                  </a:lnTo>
                  <a:cubicBezTo>
                    <a:pt x="1126" y="628"/>
                    <a:pt x="1201" y="678"/>
                    <a:pt x="1276" y="716"/>
                  </a:cubicBezTo>
                  <a:cubicBezTo>
                    <a:pt x="1001" y="478"/>
                    <a:pt x="738" y="241"/>
                    <a:pt x="438" y="41"/>
                  </a:cubicBezTo>
                  <a:cubicBezTo>
                    <a:pt x="412" y="24"/>
                    <a:pt x="380" y="0"/>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2" name="Google Shape;6632;p17"/>
            <p:cNvSpPr/>
            <p:nvPr/>
          </p:nvSpPr>
          <p:spPr>
            <a:xfrm>
              <a:off x="6541450" y="2052700"/>
              <a:ext cx="64700" cy="50950"/>
            </a:xfrm>
            <a:custGeom>
              <a:avLst/>
              <a:gdLst/>
              <a:ahLst/>
              <a:cxnLst/>
              <a:rect l="l" t="t" r="r" b="b"/>
              <a:pathLst>
                <a:path w="2588" h="2038" extrusionOk="0">
                  <a:moveTo>
                    <a:pt x="163" y="1"/>
                  </a:moveTo>
                  <a:cubicBezTo>
                    <a:pt x="63" y="1"/>
                    <a:pt x="1" y="101"/>
                    <a:pt x="26" y="188"/>
                  </a:cubicBezTo>
                  <a:cubicBezTo>
                    <a:pt x="763" y="925"/>
                    <a:pt x="1613" y="1625"/>
                    <a:pt x="2588" y="2038"/>
                  </a:cubicBezTo>
                  <a:cubicBezTo>
                    <a:pt x="1913" y="1650"/>
                    <a:pt x="1350" y="1088"/>
                    <a:pt x="788" y="538"/>
                  </a:cubicBezTo>
                  <a:lnTo>
                    <a:pt x="788" y="538"/>
                  </a:lnTo>
                  <a:cubicBezTo>
                    <a:pt x="1276" y="925"/>
                    <a:pt x="1788" y="1300"/>
                    <a:pt x="2338" y="1600"/>
                  </a:cubicBezTo>
                  <a:cubicBezTo>
                    <a:pt x="1950" y="1313"/>
                    <a:pt x="1600" y="988"/>
                    <a:pt x="1251" y="663"/>
                  </a:cubicBezTo>
                  <a:lnTo>
                    <a:pt x="1251" y="663"/>
                  </a:lnTo>
                  <a:cubicBezTo>
                    <a:pt x="1663" y="925"/>
                    <a:pt x="2113" y="1213"/>
                    <a:pt x="2475" y="1488"/>
                  </a:cubicBezTo>
                  <a:cubicBezTo>
                    <a:pt x="2175" y="1188"/>
                    <a:pt x="1863" y="888"/>
                    <a:pt x="1525" y="613"/>
                  </a:cubicBezTo>
                  <a:lnTo>
                    <a:pt x="1525" y="613"/>
                  </a:lnTo>
                  <a:cubicBezTo>
                    <a:pt x="1563" y="638"/>
                    <a:pt x="1600" y="663"/>
                    <a:pt x="1638" y="688"/>
                  </a:cubicBezTo>
                  <a:cubicBezTo>
                    <a:pt x="1975" y="900"/>
                    <a:pt x="2213" y="1075"/>
                    <a:pt x="2538" y="1313"/>
                  </a:cubicBezTo>
                  <a:cubicBezTo>
                    <a:pt x="2113" y="863"/>
                    <a:pt x="1638" y="425"/>
                    <a:pt x="1101" y="138"/>
                  </a:cubicBezTo>
                  <a:cubicBezTo>
                    <a:pt x="1094" y="137"/>
                    <a:pt x="1088" y="136"/>
                    <a:pt x="1081" y="136"/>
                  </a:cubicBezTo>
                  <a:cubicBezTo>
                    <a:pt x="1028" y="136"/>
                    <a:pt x="988" y="182"/>
                    <a:pt x="988" y="238"/>
                  </a:cubicBezTo>
                  <a:cubicBezTo>
                    <a:pt x="938" y="201"/>
                    <a:pt x="888" y="163"/>
                    <a:pt x="826" y="126"/>
                  </a:cubicBezTo>
                  <a:cubicBezTo>
                    <a:pt x="763" y="126"/>
                    <a:pt x="738" y="151"/>
                    <a:pt x="726" y="176"/>
                  </a:cubicBezTo>
                  <a:cubicBezTo>
                    <a:pt x="676" y="138"/>
                    <a:pt x="626" y="88"/>
                    <a:pt x="576" y="51"/>
                  </a:cubicBezTo>
                  <a:cubicBezTo>
                    <a:pt x="550" y="29"/>
                    <a:pt x="523" y="20"/>
                    <a:pt x="497" y="20"/>
                  </a:cubicBezTo>
                  <a:cubicBezTo>
                    <a:pt x="432" y="20"/>
                    <a:pt x="372" y="76"/>
                    <a:pt x="363" y="138"/>
                  </a:cubicBezTo>
                  <a:cubicBezTo>
                    <a:pt x="301" y="76"/>
                    <a:pt x="251" y="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3" name="Google Shape;6633;p17"/>
            <p:cNvSpPr/>
            <p:nvPr/>
          </p:nvSpPr>
          <p:spPr>
            <a:xfrm>
              <a:off x="6496150" y="2062400"/>
              <a:ext cx="8525" cy="64400"/>
            </a:xfrm>
            <a:custGeom>
              <a:avLst/>
              <a:gdLst/>
              <a:ahLst/>
              <a:cxnLst/>
              <a:rect l="l" t="t" r="r" b="b"/>
              <a:pathLst>
                <a:path w="341" h="2576" extrusionOk="0">
                  <a:moveTo>
                    <a:pt x="163" y="0"/>
                  </a:moveTo>
                  <a:cubicBezTo>
                    <a:pt x="63" y="637"/>
                    <a:pt x="1" y="1287"/>
                    <a:pt x="38" y="1924"/>
                  </a:cubicBezTo>
                  <a:cubicBezTo>
                    <a:pt x="63" y="2112"/>
                    <a:pt x="101" y="2412"/>
                    <a:pt x="138" y="2512"/>
                  </a:cubicBezTo>
                  <a:cubicBezTo>
                    <a:pt x="153" y="2556"/>
                    <a:pt x="189" y="2575"/>
                    <a:pt x="226" y="2575"/>
                  </a:cubicBezTo>
                  <a:cubicBezTo>
                    <a:pt x="283" y="2575"/>
                    <a:pt x="341" y="2530"/>
                    <a:pt x="326" y="2462"/>
                  </a:cubicBezTo>
                  <a:cubicBezTo>
                    <a:pt x="238" y="1650"/>
                    <a:pt x="201" y="825"/>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4" name="Google Shape;6634;p17"/>
            <p:cNvSpPr/>
            <p:nvPr/>
          </p:nvSpPr>
          <p:spPr>
            <a:xfrm>
              <a:off x="6501775" y="2077700"/>
              <a:ext cx="43400" cy="97450"/>
            </a:xfrm>
            <a:custGeom>
              <a:avLst/>
              <a:gdLst/>
              <a:ahLst/>
              <a:cxnLst/>
              <a:rect l="l" t="t" r="r" b="b"/>
              <a:pathLst>
                <a:path w="1736" h="3898" extrusionOk="0">
                  <a:moveTo>
                    <a:pt x="113" y="0"/>
                  </a:moveTo>
                  <a:cubicBezTo>
                    <a:pt x="76" y="738"/>
                    <a:pt x="1" y="1500"/>
                    <a:pt x="188" y="2225"/>
                  </a:cubicBezTo>
                  <a:cubicBezTo>
                    <a:pt x="288" y="2587"/>
                    <a:pt x="388" y="2962"/>
                    <a:pt x="651" y="3237"/>
                  </a:cubicBezTo>
                  <a:cubicBezTo>
                    <a:pt x="678" y="3259"/>
                    <a:pt x="708" y="3269"/>
                    <a:pt x="737" y="3269"/>
                  </a:cubicBezTo>
                  <a:cubicBezTo>
                    <a:pt x="774" y="3269"/>
                    <a:pt x="810" y="3253"/>
                    <a:pt x="838" y="3224"/>
                  </a:cubicBezTo>
                  <a:cubicBezTo>
                    <a:pt x="938" y="3462"/>
                    <a:pt x="1138" y="3774"/>
                    <a:pt x="1213" y="3837"/>
                  </a:cubicBezTo>
                  <a:cubicBezTo>
                    <a:pt x="1255" y="3858"/>
                    <a:pt x="1294" y="3868"/>
                    <a:pt x="1330" y="3868"/>
                  </a:cubicBezTo>
                  <a:cubicBezTo>
                    <a:pt x="1379" y="3868"/>
                    <a:pt x="1421" y="3848"/>
                    <a:pt x="1450" y="3812"/>
                  </a:cubicBezTo>
                  <a:cubicBezTo>
                    <a:pt x="1463" y="3824"/>
                    <a:pt x="1463" y="3837"/>
                    <a:pt x="1475" y="3849"/>
                  </a:cubicBezTo>
                  <a:cubicBezTo>
                    <a:pt x="1498" y="3883"/>
                    <a:pt x="1532" y="3898"/>
                    <a:pt x="1567" y="3898"/>
                  </a:cubicBezTo>
                  <a:cubicBezTo>
                    <a:pt x="1648" y="3898"/>
                    <a:pt x="1735" y="3820"/>
                    <a:pt x="1700" y="3724"/>
                  </a:cubicBezTo>
                  <a:cubicBezTo>
                    <a:pt x="1438" y="2962"/>
                    <a:pt x="1138" y="2387"/>
                    <a:pt x="801" y="1587"/>
                  </a:cubicBezTo>
                  <a:lnTo>
                    <a:pt x="801" y="1587"/>
                  </a:lnTo>
                  <a:cubicBezTo>
                    <a:pt x="938" y="2087"/>
                    <a:pt x="1063" y="2612"/>
                    <a:pt x="1213" y="3125"/>
                  </a:cubicBezTo>
                  <a:cubicBezTo>
                    <a:pt x="801" y="2362"/>
                    <a:pt x="588" y="1525"/>
                    <a:pt x="338" y="613"/>
                  </a:cubicBezTo>
                  <a:lnTo>
                    <a:pt x="338" y="613"/>
                  </a:lnTo>
                  <a:cubicBezTo>
                    <a:pt x="413" y="1250"/>
                    <a:pt x="463" y="1887"/>
                    <a:pt x="613" y="2512"/>
                  </a:cubicBezTo>
                  <a:cubicBezTo>
                    <a:pt x="288" y="1737"/>
                    <a:pt x="213" y="863"/>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5" name="Google Shape;6635;p17"/>
            <p:cNvSpPr/>
            <p:nvPr/>
          </p:nvSpPr>
          <p:spPr>
            <a:xfrm>
              <a:off x="6551150" y="1881175"/>
              <a:ext cx="143425" cy="36275"/>
            </a:xfrm>
            <a:custGeom>
              <a:avLst/>
              <a:gdLst/>
              <a:ahLst/>
              <a:cxnLst/>
              <a:rect l="l" t="t" r="r" b="b"/>
              <a:pathLst>
                <a:path w="5737" h="1451" extrusionOk="0">
                  <a:moveTo>
                    <a:pt x="5460" y="1"/>
                  </a:moveTo>
                  <a:cubicBezTo>
                    <a:pt x="4815" y="1"/>
                    <a:pt x="4173" y="10"/>
                    <a:pt x="3549" y="163"/>
                  </a:cubicBezTo>
                  <a:cubicBezTo>
                    <a:pt x="2325" y="488"/>
                    <a:pt x="1150" y="938"/>
                    <a:pt x="0" y="1451"/>
                  </a:cubicBezTo>
                  <a:cubicBezTo>
                    <a:pt x="925" y="1163"/>
                    <a:pt x="1875" y="963"/>
                    <a:pt x="2787" y="676"/>
                  </a:cubicBezTo>
                  <a:cubicBezTo>
                    <a:pt x="3749" y="338"/>
                    <a:pt x="4736" y="151"/>
                    <a:pt x="5736" y="1"/>
                  </a:cubicBezTo>
                  <a:cubicBezTo>
                    <a:pt x="5644" y="1"/>
                    <a:pt x="5552" y="1"/>
                    <a:pt x="5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6" name="Google Shape;6636;p17"/>
            <p:cNvSpPr/>
            <p:nvPr/>
          </p:nvSpPr>
          <p:spPr>
            <a:xfrm>
              <a:off x="6573325" y="1896800"/>
              <a:ext cx="79700" cy="20350"/>
            </a:xfrm>
            <a:custGeom>
              <a:avLst/>
              <a:gdLst/>
              <a:ahLst/>
              <a:cxnLst/>
              <a:rect l="l" t="t" r="r" b="b"/>
              <a:pathLst>
                <a:path w="3188" h="814" extrusionOk="0">
                  <a:moveTo>
                    <a:pt x="3187" y="1"/>
                  </a:moveTo>
                  <a:lnTo>
                    <a:pt x="3187" y="1"/>
                  </a:lnTo>
                  <a:cubicBezTo>
                    <a:pt x="2087" y="126"/>
                    <a:pt x="1013" y="351"/>
                    <a:pt x="1" y="813"/>
                  </a:cubicBezTo>
                  <a:cubicBezTo>
                    <a:pt x="1050" y="563"/>
                    <a:pt x="2212" y="351"/>
                    <a:pt x="3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7" name="Google Shape;6637;p17"/>
            <p:cNvSpPr/>
            <p:nvPr/>
          </p:nvSpPr>
          <p:spPr>
            <a:xfrm>
              <a:off x="6590825" y="1907125"/>
              <a:ext cx="55950" cy="14700"/>
            </a:xfrm>
            <a:custGeom>
              <a:avLst/>
              <a:gdLst/>
              <a:ahLst/>
              <a:cxnLst/>
              <a:rect l="l" t="t" r="r" b="b"/>
              <a:pathLst>
                <a:path w="2238" h="588" extrusionOk="0">
                  <a:moveTo>
                    <a:pt x="2237" y="0"/>
                  </a:moveTo>
                  <a:lnTo>
                    <a:pt x="2237" y="0"/>
                  </a:lnTo>
                  <a:cubicBezTo>
                    <a:pt x="1462" y="75"/>
                    <a:pt x="713" y="288"/>
                    <a:pt x="0" y="588"/>
                  </a:cubicBezTo>
                  <a:cubicBezTo>
                    <a:pt x="750" y="450"/>
                    <a:pt x="1550" y="263"/>
                    <a:pt x="2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8" name="Google Shape;6638;p17"/>
            <p:cNvSpPr/>
            <p:nvPr/>
          </p:nvSpPr>
          <p:spPr>
            <a:xfrm>
              <a:off x="6602700" y="1920250"/>
              <a:ext cx="35000" cy="8125"/>
            </a:xfrm>
            <a:custGeom>
              <a:avLst/>
              <a:gdLst/>
              <a:ahLst/>
              <a:cxnLst/>
              <a:rect l="l" t="t" r="r" b="b"/>
              <a:pathLst>
                <a:path w="1400" h="325" extrusionOk="0">
                  <a:moveTo>
                    <a:pt x="1400" y="0"/>
                  </a:moveTo>
                  <a:lnTo>
                    <a:pt x="1400" y="0"/>
                  </a:lnTo>
                  <a:cubicBezTo>
                    <a:pt x="925" y="50"/>
                    <a:pt x="450" y="162"/>
                    <a:pt x="0" y="325"/>
                  </a:cubicBezTo>
                  <a:cubicBezTo>
                    <a:pt x="475" y="275"/>
                    <a:pt x="962" y="162"/>
                    <a:pt x="1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9" name="Google Shape;6639;p17"/>
            <p:cNvSpPr/>
            <p:nvPr/>
          </p:nvSpPr>
          <p:spPr>
            <a:xfrm>
              <a:off x="6609575" y="1935550"/>
              <a:ext cx="15325" cy="1650"/>
            </a:xfrm>
            <a:custGeom>
              <a:avLst/>
              <a:gdLst/>
              <a:ahLst/>
              <a:cxnLst/>
              <a:rect l="l" t="t" r="r" b="b"/>
              <a:pathLst>
                <a:path w="613" h="66" extrusionOk="0">
                  <a:moveTo>
                    <a:pt x="612" y="0"/>
                  </a:moveTo>
                  <a:cubicBezTo>
                    <a:pt x="413" y="0"/>
                    <a:pt x="200" y="25"/>
                    <a:pt x="0" y="63"/>
                  </a:cubicBezTo>
                  <a:cubicBezTo>
                    <a:pt x="29" y="65"/>
                    <a:pt x="57" y="65"/>
                    <a:pt x="85" y="65"/>
                  </a:cubicBezTo>
                  <a:cubicBezTo>
                    <a:pt x="269" y="65"/>
                    <a:pt x="450" y="33"/>
                    <a:pt x="6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0" name="Google Shape;6640;p17"/>
            <p:cNvSpPr/>
            <p:nvPr/>
          </p:nvSpPr>
          <p:spPr>
            <a:xfrm>
              <a:off x="6527075" y="2085500"/>
              <a:ext cx="28475" cy="75950"/>
            </a:xfrm>
            <a:custGeom>
              <a:avLst/>
              <a:gdLst/>
              <a:ahLst/>
              <a:cxnLst/>
              <a:rect l="l" t="t" r="r" b="b"/>
              <a:pathLst>
                <a:path w="1139" h="3038" extrusionOk="0">
                  <a:moveTo>
                    <a:pt x="1" y="1"/>
                  </a:moveTo>
                  <a:lnTo>
                    <a:pt x="1" y="1"/>
                  </a:lnTo>
                  <a:cubicBezTo>
                    <a:pt x="388" y="1013"/>
                    <a:pt x="738" y="2050"/>
                    <a:pt x="1138" y="3037"/>
                  </a:cubicBezTo>
                  <a:cubicBezTo>
                    <a:pt x="976" y="1963"/>
                    <a:pt x="601" y="9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1" name="Google Shape;6641;p17"/>
            <p:cNvSpPr/>
            <p:nvPr/>
          </p:nvSpPr>
          <p:spPr>
            <a:xfrm>
              <a:off x="6540200" y="2098625"/>
              <a:ext cx="18775" cy="50025"/>
            </a:xfrm>
            <a:custGeom>
              <a:avLst/>
              <a:gdLst/>
              <a:ahLst/>
              <a:cxnLst/>
              <a:rect l="l" t="t" r="r" b="b"/>
              <a:pathLst>
                <a:path w="751" h="2001" extrusionOk="0">
                  <a:moveTo>
                    <a:pt x="1" y="1"/>
                  </a:moveTo>
                  <a:cubicBezTo>
                    <a:pt x="163" y="688"/>
                    <a:pt x="426" y="1363"/>
                    <a:pt x="751" y="2000"/>
                  </a:cubicBezTo>
                  <a:cubicBezTo>
                    <a:pt x="601" y="1300"/>
                    <a:pt x="338" y="6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2" name="Google Shape;6642;p17"/>
            <p:cNvSpPr/>
            <p:nvPr/>
          </p:nvSpPr>
          <p:spPr>
            <a:xfrm>
              <a:off x="6549900" y="2109550"/>
              <a:ext cx="13450" cy="32850"/>
            </a:xfrm>
            <a:custGeom>
              <a:avLst/>
              <a:gdLst/>
              <a:ahLst/>
              <a:cxnLst/>
              <a:rect l="l" t="t" r="r" b="b"/>
              <a:pathLst>
                <a:path w="538" h="1314" extrusionOk="0">
                  <a:moveTo>
                    <a:pt x="0" y="1"/>
                  </a:moveTo>
                  <a:lnTo>
                    <a:pt x="0" y="1"/>
                  </a:lnTo>
                  <a:cubicBezTo>
                    <a:pt x="125" y="451"/>
                    <a:pt x="300" y="913"/>
                    <a:pt x="538" y="1313"/>
                  </a:cubicBezTo>
                  <a:cubicBezTo>
                    <a:pt x="413" y="851"/>
                    <a:pt x="250" y="4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3" name="Google Shape;6643;p17"/>
            <p:cNvSpPr/>
            <p:nvPr/>
          </p:nvSpPr>
          <p:spPr>
            <a:xfrm>
              <a:off x="6455225" y="1947725"/>
              <a:ext cx="38775" cy="61275"/>
            </a:xfrm>
            <a:custGeom>
              <a:avLst/>
              <a:gdLst/>
              <a:ahLst/>
              <a:cxnLst/>
              <a:rect l="l" t="t" r="r" b="b"/>
              <a:pathLst>
                <a:path w="1551" h="2451" extrusionOk="0">
                  <a:moveTo>
                    <a:pt x="1550" y="1"/>
                  </a:moveTo>
                  <a:cubicBezTo>
                    <a:pt x="1313" y="401"/>
                    <a:pt x="1050" y="713"/>
                    <a:pt x="763" y="1113"/>
                  </a:cubicBezTo>
                  <a:cubicBezTo>
                    <a:pt x="488" y="1488"/>
                    <a:pt x="238" y="1888"/>
                    <a:pt x="1" y="2300"/>
                  </a:cubicBezTo>
                  <a:cubicBezTo>
                    <a:pt x="38" y="2350"/>
                    <a:pt x="76" y="2400"/>
                    <a:pt x="101" y="2450"/>
                  </a:cubicBezTo>
                  <a:cubicBezTo>
                    <a:pt x="701" y="1700"/>
                    <a:pt x="1200" y="888"/>
                    <a:pt x="15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4" name="Google Shape;6644;p17"/>
            <p:cNvSpPr/>
            <p:nvPr/>
          </p:nvSpPr>
          <p:spPr>
            <a:xfrm>
              <a:off x="6459925" y="1960550"/>
              <a:ext cx="34700" cy="56875"/>
            </a:xfrm>
            <a:custGeom>
              <a:avLst/>
              <a:gdLst/>
              <a:ahLst/>
              <a:cxnLst/>
              <a:rect l="l" t="t" r="r" b="b"/>
              <a:pathLst>
                <a:path w="1388" h="2275" extrusionOk="0">
                  <a:moveTo>
                    <a:pt x="1387" y="0"/>
                  </a:moveTo>
                  <a:cubicBezTo>
                    <a:pt x="912" y="650"/>
                    <a:pt x="425" y="1362"/>
                    <a:pt x="0" y="2062"/>
                  </a:cubicBezTo>
                  <a:cubicBezTo>
                    <a:pt x="25" y="2100"/>
                    <a:pt x="38" y="2137"/>
                    <a:pt x="63" y="2175"/>
                  </a:cubicBezTo>
                  <a:cubicBezTo>
                    <a:pt x="75" y="2200"/>
                    <a:pt x="100" y="2237"/>
                    <a:pt x="113" y="2274"/>
                  </a:cubicBezTo>
                  <a:cubicBezTo>
                    <a:pt x="600" y="1562"/>
                    <a:pt x="1025" y="825"/>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5" name="Google Shape;6645;p17"/>
            <p:cNvSpPr/>
            <p:nvPr/>
          </p:nvSpPr>
          <p:spPr>
            <a:xfrm>
              <a:off x="6464925" y="1987400"/>
              <a:ext cx="21575" cy="40325"/>
            </a:xfrm>
            <a:custGeom>
              <a:avLst/>
              <a:gdLst/>
              <a:ahLst/>
              <a:cxnLst/>
              <a:rect l="l" t="t" r="r" b="b"/>
              <a:pathLst>
                <a:path w="863" h="1613" extrusionOk="0">
                  <a:moveTo>
                    <a:pt x="862" y="1"/>
                  </a:moveTo>
                  <a:cubicBezTo>
                    <a:pt x="575" y="451"/>
                    <a:pt x="275" y="926"/>
                    <a:pt x="0" y="1400"/>
                  </a:cubicBezTo>
                  <a:cubicBezTo>
                    <a:pt x="38" y="1475"/>
                    <a:pt x="63" y="1538"/>
                    <a:pt x="88" y="1613"/>
                  </a:cubicBezTo>
                  <a:cubicBezTo>
                    <a:pt x="388" y="1101"/>
                    <a:pt x="637" y="563"/>
                    <a:pt x="8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6" name="Google Shape;6646;p17"/>
            <p:cNvSpPr/>
            <p:nvPr/>
          </p:nvSpPr>
          <p:spPr>
            <a:xfrm>
              <a:off x="6468675" y="2008350"/>
              <a:ext cx="11875" cy="31875"/>
            </a:xfrm>
            <a:custGeom>
              <a:avLst/>
              <a:gdLst/>
              <a:ahLst/>
              <a:cxnLst/>
              <a:rect l="l" t="t" r="r" b="b"/>
              <a:pathLst>
                <a:path w="475" h="1275" extrusionOk="0">
                  <a:moveTo>
                    <a:pt x="475" y="0"/>
                  </a:moveTo>
                  <a:lnTo>
                    <a:pt x="475" y="0"/>
                  </a:lnTo>
                  <a:cubicBezTo>
                    <a:pt x="325" y="325"/>
                    <a:pt x="163" y="650"/>
                    <a:pt x="0" y="987"/>
                  </a:cubicBezTo>
                  <a:cubicBezTo>
                    <a:pt x="13" y="1050"/>
                    <a:pt x="25" y="1112"/>
                    <a:pt x="38" y="1175"/>
                  </a:cubicBezTo>
                  <a:cubicBezTo>
                    <a:pt x="50" y="1212"/>
                    <a:pt x="50" y="1237"/>
                    <a:pt x="63" y="1275"/>
                  </a:cubicBezTo>
                  <a:cubicBezTo>
                    <a:pt x="250" y="875"/>
                    <a:pt x="400" y="450"/>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7" name="Google Shape;6647;p17"/>
            <p:cNvSpPr/>
            <p:nvPr/>
          </p:nvSpPr>
          <p:spPr>
            <a:xfrm>
              <a:off x="6471175" y="2020825"/>
              <a:ext cx="10625" cy="35350"/>
            </a:xfrm>
            <a:custGeom>
              <a:avLst/>
              <a:gdLst/>
              <a:ahLst/>
              <a:cxnLst/>
              <a:rect l="l" t="t" r="r" b="b"/>
              <a:pathLst>
                <a:path w="425" h="1414" extrusionOk="0">
                  <a:moveTo>
                    <a:pt x="425" y="1"/>
                  </a:moveTo>
                  <a:lnTo>
                    <a:pt x="425" y="1"/>
                  </a:lnTo>
                  <a:cubicBezTo>
                    <a:pt x="287" y="351"/>
                    <a:pt x="138" y="688"/>
                    <a:pt x="0" y="1038"/>
                  </a:cubicBezTo>
                  <a:cubicBezTo>
                    <a:pt x="0" y="1101"/>
                    <a:pt x="0" y="1163"/>
                    <a:pt x="0" y="1226"/>
                  </a:cubicBezTo>
                  <a:cubicBezTo>
                    <a:pt x="0" y="1263"/>
                    <a:pt x="13" y="1301"/>
                    <a:pt x="13" y="1338"/>
                  </a:cubicBezTo>
                  <a:cubicBezTo>
                    <a:pt x="25" y="1363"/>
                    <a:pt x="25" y="1388"/>
                    <a:pt x="25" y="1413"/>
                  </a:cubicBezTo>
                  <a:cubicBezTo>
                    <a:pt x="238" y="963"/>
                    <a:pt x="387" y="501"/>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8" name="Google Shape;6648;p17"/>
            <p:cNvSpPr/>
            <p:nvPr/>
          </p:nvSpPr>
          <p:spPr>
            <a:xfrm>
              <a:off x="6194975" y="2386050"/>
              <a:ext cx="230925" cy="81925"/>
            </a:xfrm>
            <a:custGeom>
              <a:avLst/>
              <a:gdLst/>
              <a:ahLst/>
              <a:cxnLst/>
              <a:rect l="l" t="t" r="r" b="b"/>
              <a:pathLst>
                <a:path w="9237" h="3277" extrusionOk="0">
                  <a:moveTo>
                    <a:pt x="1" y="1"/>
                  </a:moveTo>
                  <a:lnTo>
                    <a:pt x="1" y="1"/>
                  </a:lnTo>
                  <a:cubicBezTo>
                    <a:pt x="1138" y="1450"/>
                    <a:pt x="2625" y="2237"/>
                    <a:pt x="4262" y="2600"/>
                  </a:cubicBezTo>
                  <a:cubicBezTo>
                    <a:pt x="3500" y="2487"/>
                    <a:pt x="2550" y="2300"/>
                    <a:pt x="1850" y="2013"/>
                  </a:cubicBezTo>
                  <a:lnTo>
                    <a:pt x="1850" y="2013"/>
                  </a:lnTo>
                  <a:cubicBezTo>
                    <a:pt x="3188" y="2725"/>
                    <a:pt x="4687" y="3087"/>
                    <a:pt x="6174" y="3237"/>
                  </a:cubicBezTo>
                  <a:cubicBezTo>
                    <a:pt x="6425" y="3264"/>
                    <a:pt x="6675" y="3277"/>
                    <a:pt x="6925" y="3277"/>
                  </a:cubicBezTo>
                  <a:cubicBezTo>
                    <a:pt x="7598" y="3277"/>
                    <a:pt x="8267" y="3186"/>
                    <a:pt x="8924" y="3050"/>
                  </a:cubicBezTo>
                  <a:cubicBezTo>
                    <a:pt x="8986" y="3000"/>
                    <a:pt x="9049" y="2962"/>
                    <a:pt x="9124" y="2937"/>
                  </a:cubicBezTo>
                  <a:cubicBezTo>
                    <a:pt x="9124" y="2925"/>
                    <a:pt x="9136" y="2925"/>
                    <a:pt x="9136" y="2925"/>
                  </a:cubicBezTo>
                  <a:cubicBezTo>
                    <a:pt x="9136" y="2912"/>
                    <a:pt x="9124" y="2900"/>
                    <a:pt x="9124" y="2875"/>
                  </a:cubicBezTo>
                  <a:cubicBezTo>
                    <a:pt x="8640" y="2932"/>
                    <a:pt x="8177" y="2958"/>
                    <a:pt x="7724" y="2958"/>
                  </a:cubicBezTo>
                  <a:cubicBezTo>
                    <a:pt x="7193" y="2958"/>
                    <a:pt x="6675" y="2923"/>
                    <a:pt x="6149" y="2862"/>
                  </a:cubicBezTo>
                  <a:lnTo>
                    <a:pt x="6149" y="2862"/>
                  </a:lnTo>
                  <a:cubicBezTo>
                    <a:pt x="6449" y="2881"/>
                    <a:pt x="6751" y="2890"/>
                    <a:pt x="7053" y="2890"/>
                  </a:cubicBezTo>
                  <a:cubicBezTo>
                    <a:pt x="7748" y="2890"/>
                    <a:pt x="8448" y="2844"/>
                    <a:pt x="9136" y="2775"/>
                  </a:cubicBezTo>
                  <a:cubicBezTo>
                    <a:pt x="9161" y="2712"/>
                    <a:pt x="9199" y="2662"/>
                    <a:pt x="9236" y="2625"/>
                  </a:cubicBezTo>
                  <a:cubicBezTo>
                    <a:pt x="8049" y="2625"/>
                    <a:pt x="7199" y="2512"/>
                    <a:pt x="6012" y="2300"/>
                  </a:cubicBezTo>
                  <a:cubicBezTo>
                    <a:pt x="3750" y="2062"/>
                    <a:pt x="1676" y="15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9" name="Google Shape;6649;p17"/>
            <p:cNvSpPr/>
            <p:nvPr/>
          </p:nvSpPr>
          <p:spPr>
            <a:xfrm>
              <a:off x="6274025" y="2456350"/>
              <a:ext cx="135300" cy="22850"/>
            </a:xfrm>
            <a:custGeom>
              <a:avLst/>
              <a:gdLst/>
              <a:ahLst/>
              <a:cxnLst/>
              <a:rect l="l" t="t" r="r" b="b"/>
              <a:pathLst>
                <a:path w="5412" h="914" extrusionOk="0">
                  <a:moveTo>
                    <a:pt x="1" y="0"/>
                  </a:moveTo>
                  <a:cubicBezTo>
                    <a:pt x="1544" y="612"/>
                    <a:pt x="2719" y="914"/>
                    <a:pt x="3979" y="914"/>
                  </a:cubicBezTo>
                  <a:cubicBezTo>
                    <a:pt x="4239" y="914"/>
                    <a:pt x="4503" y="901"/>
                    <a:pt x="4774" y="875"/>
                  </a:cubicBezTo>
                  <a:cubicBezTo>
                    <a:pt x="4799" y="838"/>
                    <a:pt x="4837" y="800"/>
                    <a:pt x="4887" y="788"/>
                  </a:cubicBezTo>
                  <a:cubicBezTo>
                    <a:pt x="5012" y="750"/>
                    <a:pt x="5137" y="700"/>
                    <a:pt x="5262" y="650"/>
                  </a:cubicBezTo>
                  <a:cubicBezTo>
                    <a:pt x="5274" y="638"/>
                    <a:pt x="5287" y="625"/>
                    <a:pt x="5299" y="625"/>
                  </a:cubicBezTo>
                  <a:cubicBezTo>
                    <a:pt x="5337" y="588"/>
                    <a:pt x="5374" y="550"/>
                    <a:pt x="5412" y="525"/>
                  </a:cubicBezTo>
                  <a:lnTo>
                    <a:pt x="5412" y="525"/>
                  </a:lnTo>
                  <a:cubicBezTo>
                    <a:pt x="5020" y="546"/>
                    <a:pt x="4624" y="563"/>
                    <a:pt x="4227" y="563"/>
                  </a:cubicBezTo>
                  <a:cubicBezTo>
                    <a:pt x="3914" y="563"/>
                    <a:pt x="3601" y="553"/>
                    <a:pt x="3287" y="525"/>
                  </a:cubicBezTo>
                  <a:cubicBezTo>
                    <a:pt x="2325" y="475"/>
                    <a:pt x="1088"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0" name="Google Shape;6650;p17"/>
            <p:cNvSpPr/>
            <p:nvPr/>
          </p:nvSpPr>
          <p:spPr>
            <a:xfrm>
              <a:off x="6099075" y="2140175"/>
              <a:ext cx="70000" cy="214975"/>
            </a:xfrm>
            <a:custGeom>
              <a:avLst/>
              <a:gdLst/>
              <a:ahLst/>
              <a:cxnLst/>
              <a:rect l="l" t="t" r="r" b="b"/>
              <a:pathLst>
                <a:path w="2800" h="8599" extrusionOk="0">
                  <a:moveTo>
                    <a:pt x="650" y="1"/>
                  </a:moveTo>
                  <a:cubicBezTo>
                    <a:pt x="650" y="13"/>
                    <a:pt x="638" y="38"/>
                    <a:pt x="638" y="51"/>
                  </a:cubicBezTo>
                  <a:cubicBezTo>
                    <a:pt x="600" y="301"/>
                    <a:pt x="563" y="538"/>
                    <a:pt x="488" y="788"/>
                  </a:cubicBezTo>
                  <a:cubicBezTo>
                    <a:pt x="450" y="913"/>
                    <a:pt x="413" y="1050"/>
                    <a:pt x="375" y="1175"/>
                  </a:cubicBezTo>
                  <a:cubicBezTo>
                    <a:pt x="375" y="1188"/>
                    <a:pt x="375" y="1188"/>
                    <a:pt x="375" y="1200"/>
                  </a:cubicBezTo>
                  <a:cubicBezTo>
                    <a:pt x="363" y="1288"/>
                    <a:pt x="363" y="1375"/>
                    <a:pt x="350" y="1450"/>
                  </a:cubicBezTo>
                  <a:cubicBezTo>
                    <a:pt x="350" y="1475"/>
                    <a:pt x="350" y="1488"/>
                    <a:pt x="350" y="1500"/>
                  </a:cubicBezTo>
                  <a:cubicBezTo>
                    <a:pt x="325" y="1563"/>
                    <a:pt x="275" y="1625"/>
                    <a:pt x="225" y="1650"/>
                  </a:cubicBezTo>
                  <a:cubicBezTo>
                    <a:pt x="213" y="1663"/>
                    <a:pt x="188" y="1663"/>
                    <a:pt x="175" y="1663"/>
                  </a:cubicBezTo>
                  <a:cubicBezTo>
                    <a:pt x="163" y="1675"/>
                    <a:pt x="163" y="1688"/>
                    <a:pt x="138" y="1700"/>
                  </a:cubicBezTo>
                  <a:cubicBezTo>
                    <a:pt x="150" y="1850"/>
                    <a:pt x="163" y="2000"/>
                    <a:pt x="188" y="2150"/>
                  </a:cubicBezTo>
                  <a:cubicBezTo>
                    <a:pt x="175" y="2150"/>
                    <a:pt x="175" y="2138"/>
                    <a:pt x="175" y="2138"/>
                  </a:cubicBezTo>
                  <a:cubicBezTo>
                    <a:pt x="163" y="2200"/>
                    <a:pt x="138" y="2250"/>
                    <a:pt x="125" y="2313"/>
                  </a:cubicBezTo>
                  <a:cubicBezTo>
                    <a:pt x="88" y="2450"/>
                    <a:pt x="63" y="2600"/>
                    <a:pt x="38" y="2737"/>
                  </a:cubicBezTo>
                  <a:cubicBezTo>
                    <a:pt x="25" y="2800"/>
                    <a:pt x="13" y="2875"/>
                    <a:pt x="0" y="2937"/>
                  </a:cubicBezTo>
                  <a:cubicBezTo>
                    <a:pt x="88" y="3450"/>
                    <a:pt x="200" y="3950"/>
                    <a:pt x="363" y="4437"/>
                  </a:cubicBezTo>
                  <a:cubicBezTo>
                    <a:pt x="875" y="5962"/>
                    <a:pt x="1750" y="7386"/>
                    <a:pt x="2800" y="8598"/>
                  </a:cubicBezTo>
                  <a:cubicBezTo>
                    <a:pt x="1812" y="7124"/>
                    <a:pt x="1113" y="5662"/>
                    <a:pt x="613" y="3975"/>
                  </a:cubicBezTo>
                  <a:cubicBezTo>
                    <a:pt x="488" y="3587"/>
                    <a:pt x="388" y="3187"/>
                    <a:pt x="313" y="2812"/>
                  </a:cubicBezTo>
                  <a:lnTo>
                    <a:pt x="313" y="2812"/>
                  </a:lnTo>
                  <a:cubicBezTo>
                    <a:pt x="550" y="3825"/>
                    <a:pt x="975" y="4799"/>
                    <a:pt x="1413" y="5749"/>
                  </a:cubicBezTo>
                  <a:cubicBezTo>
                    <a:pt x="1025" y="4487"/>
                    <a:pt x="700" y="3237"/>
                    <a:pt x="638" y="2050"/>
                  </a:cubicBezTo>
                  <a:cubicBezTo>
                    <a:pt x="650" y="1375"/>
                    <a:pt x="650" y="688"/>
                    <a:pt x="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1" name="Google Shape;6651;p17"/>
            <p:cNvSpPr/>
            <p:nvPr/>
          </p:nvSpPr>
          <p:spPr>
            <a:xfrm>
              <a:off x="6097825" y="2220150"/>
              <a:ext cx="46875" cy="117200"/>
            </a:xfrm>
            <a:custGeom>
              <a:avLst/>
              <a:gdLst/>
              <a:ahLst/>
              <a:cxnLst/>
              <a:rect l="l" t="t" r="r" b="b"/>
              <a:pathLst>
                <a:path w="1875" h="4688" extrusionOk="0">
                  <a:moveTo>
                    <a:pt x="13" y="1"/>
                  </a:moveTo>
                  <a:cubicBezTo>
                    <a:pt x="13" y="1"/>
                    <a:pt x="0" y="13"/>
                    <a:pt x="0" y="13"/>
                  </a:cubicBezTo>
                  <a:cubicBezTo>
                    <a:pt x="25" y="238"/>
                    <a:pt x="63" y="476"/>
                    <a:pt x="100" y="701"/>
                  </a:cubicBezTo>
                  <a:cubicBezTo>
                    <a:pt x="125" y="838"/>
                    <a:pt x="163" y="976"/>
                    <a:pt x="188" y="1126"/>
                  </a:cubicBezTo>
                  <a:cubicBezTo>
                    <a:pt x="188" y="1176"/>
                    <a:pt x="200" y="1213"/>
                    <a:pt x="213" y="1263"/>
                  </a:cubicBezTo>
                  <a:cubicBezTo>
                    <a:pt x="213" y="1275"/>
                    <a:pt x="213" y="1288"/>
                    <a:pt x="213" y="1288"/>
                  </a:cubicBezTo>
                  <a:cubicBezTo>
                    <a:pt x="263" y="1488"/>
                    <a:pt x="313" y="1675"/>
                    <a:pt x="363" y="1875"/>
                  </a:cubicBezTo>
                  <a:cubicBezTo>
                    <a:pt x="388" y="1950"/>
                    <a:pt x="400" y="2038"/>
                    <a:pt x="425" y="2125"/>
                  </a:cubicBezTo>
                  <a:cubicBezTo>
                    <a:pt x="425" y="2163"/>
                    <a:pt x="438" y="2200"/>
                    <a:pt x="438" y="2238"/>
                  </a:cubicBezTo>
                  <a:cubicBezTo>
                    <a:pt x="455" y="2271"/>
                    <a:pt x="460" y="2282"/>
                    <a:pt x="455" y="2282"/>
                  </a:cubicBezTo>
                  <a:cubicBezTo>
                    <a:pt x="452" y="2282"/>
                    <a:pt x="446" y="2279"/>
                    <a:pt x="438" y="2275"/>
                  </a:cubicBezTo>
                  <a:lnTo>
                    <a:pt x="438" y="2275"/>
                  </a:lnTo>
                  <a:cubicBezTo>
                    <a:pt x="438" y="2275"/>
                    <a:pt x="450" y="2288"/>
                    <a:pt x="450" y="2288"/>
                  </a:cubicBezTo>
                  <a:cubicBezTo>
                    <a:pt x="525" y="2438"/>
                    <a:pt x="463" y="2563"/>
                    <a:pt x="338" y="2638"/>
                  </a:cubicBezTo>
                  <a:cubicBezTo>
                    <a:pt x="600" y="3375"/>
                    <a:pt x="963" y="4062"/>
                    <a:pt x="1475" y="4650"/>
                  </a:cubicBezTo>
                  <a:cubicBezTo>
                    <a:pt x="1175" y="4137"/>
                    <a:pt x="925" y="3600"/>
                    <a:pt x="700" y="3038"/>
                  </a:cubicBezTo>
                  <a:lnTo>
                    <a:pt x="700" y="3038"/>
                  </a:lnTo>
                  <a:cubicBezTo>
                    <a:pt x="1000" y="3637"/>
                    <a:pt x="1388" y="4200"/>
                    <a:pt x="1875" y="4687"/>
                  </a:cubicBezTo>
                  <a:cubicBezTo>
                    <a:pt x="925" y="3275"/>
                    <a:pt x="388" y="1688"/>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2" name="Google Shape;6652;p17"/>
            <p:cNvSpPr/>
            <p:nvPr/>
          </p:nvSpPr>
          <p:spPr>
            <a:xfrm>
              <a:off x="6113750" y="2138625"/>
              <a:ext cx="11275" cy="83750"/>
            </a:xfrm>
            <a:custGeom>
              <a:avLst/>
              <a:gdLst/>
              <a:ahLst/>
              <a:cxnLst/>
              <a:rect l="l" t="t" r="r" b="b"/>
              <a:pathLst>
                <a:path w="451" h="3350" extrusionOk="0">
                  <a:moveTo>
                    <a:pt x="213" y="0"/>
                  </a:moveTo>
                  <a:lnTo>
                    <a:pt x="213" y="0"/>
                  </a:lnTo>
                  <a:cubicBezTo>
                    <a:pt x="1" y="1112"/>
                    <a:pt x="38" y="2287"/>
                    <a:pt x="451" y="3349"/>
                  </a:cubicBezTo>
                  <a:cubicBezTo>
                    <a:pt x="263" y="2262"/>
                    <a:pt x="251" y="1112"/>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3" name="Google Shape;6653;p17"/>
            <p:cNvSpPr/>
            <p:nvPr/>
          </p:nvSpPr>
          <p:spPr>
            <a:xfrm>
              <a:off x="6141875" y="2060525"/>
              <a:ext cx="51875" cy="62175"/>
            </a:xfrm>
            <a:custGeom>
              <a:avLst/>
              <a:gdLst/>
              <a:ahLst/>
              <a:cxnLst/>
              <a:rect l="l" t="t" r="r" b="b"/>
              <a:pathLst>
                <a:path w="2075" h="2487" extrusionOk="0">
                  <a:moveTo>
                    <a:pt x="2075" y="0"/>
                  </a:moveTo>
                  <a:lnTo>
                    <a:pt x="2075" y="0"/>
                  </a:lnTo>
                  <a:cubicBezTo>
                    <a:pt x="1400" y="837"/>
                    <a:pt x="763" y="1712"/>
                    <a:pt x="1" y="2487"/>
                  </a:cubicBezTo>
                  <a:cubicBezTo>
                    <a:pt x="950" y="1875"/>
                    <a:pt x="1650" y="962"/>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4" name="Google Shape;6654;p17"/>
            <p:cNvSpPr/>
            <p:nvPr/>
          </p:nvSpPr>
          <p:spPr>
            <a:xfrm>
              <a:off x="6156550" y="2080200"/>
              <a:ext cx="34075" cy="44375"/>
            </a:xfrm>
            <a:custGeom>
              <a:avLst/>
              <a:gdLst/>
              <a:ahLst/>
              <a:cxnLst/>
              <a:rect l="l" t="t" r="r" b="b"/>
              <a:pathLst>
                <a:path w="1363" h="1775" extrusionOk="0">
                  <a:moveTo>
                    <a:pt x="1363" y="0"/>
                  </a:moveTo>
                  <a:cubicBezTo>
                    <a:pt x="838" y="588"/>
                    <a:pt x="388" y="1162"/>
                    <a:pt x="1" y="1775"/>
                  </a:cubicBezTo>
                  <a:cubicBezTo>
                    <a:pt x="551" y="1262"/>
                    <a:pt x="1026" y="675"/>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5" name="Google Shape;6655;p17"/>
            <p:cNvSpPr/>
            <p:nvPr/>
          </p:nvSpPr>
          <p:spPr>
            <a:xfrm>
              <a:off x="6174375" y="2102375"/>
              <a:ext cx="9700" cy="16575"/>
            </a:xfrm>
            <a:custGeom>
              <a:avLst/>
              <a:gdLst/>
              <a:ahLst/>
              <a:cxnLst/>
              <a:rect l="l" t="t" r="r" b="b"/>
              <a:pathLst>
                <a:path w="388" h="663" extrusionOk="0">
                  <a:moveTo>
                    <a:pt x="388" y="1"/>
                  </a:moveTo>
                  <a:cubicBezTo>
                    <a:pt x="250" y="213"/>
                    <a:pt x="100" y="450"/>
                    <a:pt x="0" y="663"/>
                  </a:cubicBezTo>
                  <a:cubicBezTo>
                    <a:pt x="163" y="463"/>
                    <a:pt x="300" y="251"/>
                    <a:pt x="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6" name="Google Shape;6656;p17"/>
            <p:cNvSpPr/>
            <p:nvPr/>
          </p:nvSpPr>
          <p:spPr>
            <a:xfrm>
              <a:off x="6340250" y="2413850"/>
              <a:ext cx="133450" cy="20075"/>
            </a:xfrm>
            <a:custGeom>
              <a:avLst/>
              <a:gdLst/>
              <a:ahLst/>
              <a:cxnLst/>
              <a:rect l="l" t="t" r="r" b="b"/>
              <a:pathLst>
                <a:path w="5338" h="803" extrusionOk="0">
                  <a:moveTo>
                    <a:pt x="5337" y="1"/>
                  </a:moveTo>
                  <a:lnTo>
                    <a:pt x="5337" y="1"/>
                  </a:lnTo>
                  <a:cubicBezTo>
                    <a:pt x="4712" y="376"/>
                    <a:pt x="4100" y="426"/>
                    <a:pt x="3400" y="438"/>
                  </a:cubicBezTo>
                  <a:cubicBezTo>
                    <a:pt x="2263" y="463"/>
                    <a:pt x="1126" y="513"/>
                    <a:pt x="1" y="638"/>
                  </a:cubicBezTo>
                  <a:cubicBezTo>
                    <a:pt x="827" y="662"/>
                    <a:pt x="1793" y="803"/>
                    <a:pt x="2718" y="803"/>
                  </a:cubicBezTo>
                  <a:cubicBezTo>
                    <a:pt x="3711" y="803"/>
                    <a:pt x="4658" y="641"/>
                    <a:pt x="5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7" name="Google Shape;6657;p17"/>
            <p:cNvSpPr/>
            <p:nvPr/>
          </p:nvSpPr>
          <p:spPr>
            <a:xfrm>
              <a:off x="6392750" y="2428225"/>
              <a:ext cx="67200" cy="12275"/>
            </a:xfrm>
            <a:custGeom>
              <a:avLst/>
              <a:gdLst/>
              <a:ahLst/>
              <a:cxnLst/>
              <a:rect l="l" t="t" r="r" b="b"/>
              <a:pathLst>
                <a:path w="2688" h="491" extrusionOk="0">
                  <a:moveTo>
                    <a:pt x="2687" y="1"/>
                  </a:moveTo>
                  <a:cubicBezTo>
                    <a:pt x="1812" y="288"/>
                    <a:pt x="938" y="276"/>
                    <a:pt x="0" y="413"/>
                  </a:cubicBezTo>
                  <a:cubicBezTo>
                    <a:pt x="338" y="425"/>
                    <a:pt x="575" y="488"/>
                    <a:pt x="925" y="488"/>
                  </a:cubicBezTo>
                  <a:cubicBezTo>
                    <a:pt x="960" y="489"/>
                    <a:pt x="996" y="490"/>
                    <a:pt x="1031" y="490"/>
                  </a:cubicBezTo>
                  <a:cubicBezTo>
                    <a:pt x="1620" y="490"/>
                    <a:pt x="2204" y="295"/>
                    <a:pt x="26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8" name="Google Shape;6658;p17"/>
            <p:cNvSpPr/>
            <p:nvPr/>
          </p:nvSpPr>
          <p:spPr>
            <a:xfrm>
              <a:off x="6318400" y="2396675"/>
              <a:ext cx="141225" cy="17150"/>
            </a:xfrm>
            <a:custGeom>
              <a:avLst/>
              <a:gdLst/>
              <a:ahLst/>
              <a:cxnLst/>
              <a:rect l="l" t="t" r="r" b="b"/>
              <a:pathLst>
                <a:path w="5649" h="686" extrusionOk="0">
                  <a:moveTo>
                    <a:pt x="4749" y="0"/>
                  </a:moveTo>
                  <a:lnTo>
                    <a:pt x="4749" y="0"/>
                  </a:lnTo>
                  <a:cubicBezTo>
                    <a:pt x="3762" y="163"/>
                    <a:pt x="2762" y="138"/>
                    <a:pt x="1762" y="200"/>
                  </a:cubicBezTo>
                  <a:cubicBezTo>
                    <a:pt x="2012" y="238"/>
                    <a:pt x="2250" y="275"/>
                    <a:pt x="2500" y="300"/>
                  </a:cubicBezTo>
                  <a:cubicBezTo>
                    <a:pt x="1941" y="300"/>
                    <a:pt x="1383" y="306"/>
                    <a:pt x="829" y="306"/>
                  </a:cubicBezTo>
                  <a:cubicBezTo>
                    <a:pt x="551" y="306"/>
                    <a:pt x="275" y="305"/>
                    <a:pt x="0" y="300"/>
                  </a:cubicBezTo>
                  <a:lnTo>
                    <a:pt x="0" y="300"/>
                  </a:lnTo>
                  <a:cubicBezTo>
                    <a:pt x="939" y="494"/>
                    <a:pt x="1998" y="685"/>
                    <a:pt x="3019" y="685"/>
                  </a:cubicBezTo>
                  <a:cubicBezTo>
                    <a:pt x="3971" y="685"/>
                    <a:pt x="4890" y="520"/>
                    <a:pt x="5649" y="38"/>
                  </a:cubicBezTo>
                  <a:lnTo>
                    <a:pt x="5649" y="38"/>
                  </a:lnTo>
                  <a:cubicBezTo>
                    <a:pt x="5021" y="251"/>
                    <a:pt x="4438" y="319"/>
                    <a:pt x="3793" y="319"/>
                  </a:cubicBezTo>
                  <a:cubicBezTo>
                    <a:pt x="3680" y="319"/>
                    <a:pt x="3566" y="317"/>
                    <a:pt x="3449" y="313"/>
                  </a:cubicBezTo>
                  <a:cubicBezTo>
                    <a:pt x="3912" y="288"/>
                    <a:pt x="4349" y="188"/>
                    <a:pt x="47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9" name="Google Shape;6659;p17"/>
            <p:cNvSpPr/>
            <p:nvPr/>
          </p:nvSpPr>
          <p:spPr>
            <a:xfrm>
              <a:off x="6387750" y="2392300"/>
              <a:ext cx="38150" cy="6125"/>
            </a:xfrm>
            <a:custGeom>
              <a:avLst/>
              <a:gdLst/>
              <a:ahLst/>
              <a:cxnLst/>
              <a:rect l="l" t="t" r="r" b="b"/>
              <a:pathLst>
                <a:path w="1526" h="245" extrusionOk="0">
                  <a:moveTo>
                    <a:pt x="1525" y="0"/>
                  </a:moveTo>
                  <a:lnTo>
                    <a:pt x="1525" y="0"/>
                  </a:lnTo>
                  <a:cubicBezTo>
                    <a:pt x="988" y="63"/>
                    <a:pt x="513" y="150"/>
                    <a:pt x="0" y="225"/>
                  </a:cubicBezTo>
                  <a:cubicBezTo>
                    <a:pt x="104" y="238"/>
                    <a:pt x="210" y="244"/>
                    <a:pt x="316" y="244"/>
                  </a:cubicBezTo>
                  <a:cubicBezTo>
                    <a:pt x="739" y="244"/>
                    <a:pt x="1176" y="15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0" name="Google Shape;6660;p17"/>
            <p:cNvSpPr/>
            <p:nvPr/>
          </p:nvSpPr>
          <p:spPr>
            <a:xfrm>
              <a:off x="6152175" y="2205475"/>
              <a:ext cx="55650" cy="115625"/>
            </a:xfrm>
            <a:custGeom>
              <a:avLst/>
              <a:gdLst/>
              <a:ahLst/>
              <a:cxnLst/>
              <a:rect l="l" t="t" r="r" b="b"/>
              <a:pathLst>
                <a:path w="2226" h="4625" extrusionOk="0">
                  <a:moveTo>
                    <a:pt x="38" y="0"/>
                  </a:moveTo>
                  <a:cubicBezTo>
                    <a:pt x="1" y="2087"/>
                    <a:pt x="288" y="3212"/>
                    <a:pt x="2025" y="4462"/>
                  </a:cubicBezTo>
                  <a:cubicBezTo>
                    <a:pt x="2088" y="4512"/>
                    <a:pt x="2188" y="4599"/>
                    <a:pt x="2225" y="4624"/>
                  </a:cubicBezTo>
                  <a:cubicBezTo>
                    <a:pt x="1963" y="4337"/>
                    <a:pt x="1700" y="4037"/>
                    <a:pt x="1451" y="3737"/>
                  </a:cubicBezTo>
                  <a:cubicBezTo>
                    <a:pt x="676" y="2787"/>
                    <a:pt x="276" y="1450"/>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1" name="Google Shape;6661;p17"/>
            <p:cNvSpPr/>
            <p:nvPr/>
          </p:nvSpPr>
          <p:spPr>
            <a:xfrm>
              <a:off x="6147175" y="2242025"/>
              <a:ext cx="38475" cy="73450"/>
            </a:xfrm>
            <a:custGeom>
              <a:avLst/>
              <a:gdLst/>
              <a:ahLst/>
              <a:cxnLst/>
              <a:rect l="l" t="t" r="r" b="b"/>
              <a:pathLst>
                <a:path w="1539" h="2938" extrusionOk="0">
                  <a:moveTo>
                    <a:pt x="1" y="1"/>
                  </a:moveTo>
                  <a:cubicBezTo>
                    <a:pt x="38" y="1113"/>
                    <a:pt x="601" y="2175"/>
                    <a:pt x="1463" y="2875"/>
                  </a:cubicBezTo>
                  <a:cubicBezTo>
                    <a:pt x="1488" y="2900"/>
                    <a:pt x="1513" y="2925"/>
                    <a:pt x="1538" y="2937"/>
                  </a:cubicBezTo>
                  <a:cubicBezTo>
                    <a:pt x="1488" y="2887"/>
                    <a:pt x="1451" y="2837"/>
                    <a:pt x="1413" y="2787"/>
                  </a:cubicBezTo>
                  <a:cubicBezTo>
                    <a:pt x="1013" y="2237"/>
                    <a:pt x="676" y="1663"/>
                    <a:pt x="401" y="1050"/>
                  </a:cubicBezTo>
                  <a:cubicBezTo>
                    <a:pt x="238" y="700"/>
                    <a:pt x="88" y="4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2" name="Google Shape;6662;p17"/>
            <p:cNvSpPr/>
            <p:nvPr/>
          </p:nvSpPr>
          <p:spPr>
            <a:xfrm>
              <a:off x="6149050" y="2272025"/>
              <a:ext cx="22525" cy="40950"/>
            </a:xfrm>
            <a:custGeom>
              <a:avLst/>
              <a:gdLst/>
              <a:ahLst/>
              <a:cxnLst/>
              <a:rect l="l" t="t" r="r" b="b"/>
              <a:pathLst>
                <a:path w="901" h="1638" extrusionOk="0">
                  <a:moveTo>
                    <a:pt x="1" y="0"/>
                  </a:moveTo>
                  <a:cubicBezTo>
                    <a:pt x="113" y="613"/>
                    <a:pt x="426" y="1250"/>
                    <a:pt x="901" y="1637"/>
                  </a:cubicBezTo>
                  <a:cubicBezTo>
                    <a:pt x="538" y="1137"/>
                    <a:pt x="276" y="5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3" name="Google Shape;6663;p17"/>
            <p:cNvSpPr/>
            <p:nvPr/>
          </p:nvSpPr>
          <p:spPr>
            <a:xfrm>
              <a:off x="6149375" y="2288575"/>
              <a:ext cx="14075" cy="27200"/>
            </a:xfrm>
            <a:custGeom>
              <a:avLst/>
              <a:gdLst/>
              <a:ahLst/>
              <a:cxnLst/>
              <a:rect l="l" t="t" r="r" b="b"/>
              <a:pathLst>
                <a:path w="563" h="1088" extrusionOk="0">
                  <a:moveTo>
                    <a:pt x="0" y="1"/>
                  </a:moveTo>
                  <a:lnTo>
                    <a:pt x="0" y="1"/>
                  </a:lnTo>
                  <a:cubicBezTo>
                    <a:pt x="100" y="400"/>
                    <a:pt x="338" y="763"/>
                    <a:pt x="563" y="1088"/>
                  </a:cubicBezTo>
                  <a:cubicBezTo>
                    <a:pt x="400" y="713"/>
                    <a:pt x="175" y="3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4" name="Google Shape;6664;p17"/>
            <p:cNvSpPr/>
            <p:nvPr/>
          </p:nvSpPr>
          <p:spPr>
            <a:xfrm>
              <a:off x="6157500" y="2140175"/>
              <a:ext cx="10325" cy="54075"/>
            </a:xfrm>
            <a:custGeom>
              <a:avLst/>
              <a:gdLst/>
              <a:ahLst/>
              <a:cxnLst/>
              <a:rect l="l" t="t" r="r" b="b"/>
              <a:pathLst>
                <a:path w="413" h="2163" extrusionOk="0">
                  <a:moveTo>
                    <a:pt x="413" y="1"/>
                  </a:moveTo>
                  <a:lnTo>
                    <a:pt x="413" y="1"/>
                  </a:lnTo>
                  <a:cubicBezTo>
                    <a:pt x="175" y="700"/>
                    <a:pt x="38" y="1425"/>
                    <a:pt x="0" y="2163"/>
                  </a:cubicBezTo>
                  <a:cubicBezTo>
                    <a:pt x="200" y="1450"/>
                    <a:pt x="350" y="738"/>
                    <a:pt x="4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5" name="Google Shape;6665;p17"/>
            <p:cNvSpPr/>
            <p:nvPr/>
          </p:nvSpPr>
          <p:spPr>
            <a:xfrm>
              <a:off x="6151250" y="2149250"/>
              <a:ext cx="8775" cy="26875"/>
            </a:xfrm>
            <a:custGeom>
              <a:avLst/>
              <a:gdLst/>
              <a:ahLst/>
              <a:cxnLst/>
              <a:rect l="l" t="t" r="r" b="b"/>
              <a:pathLst>
                <a:path w="351" h="1075" extrusionOk="0">
                  <a:moveTo>
                    <a:pt x="350" y="0"/>
                  </a:moveTo>
                  <a:lnTo>
                    <a:pt x="350" y="0"/>
                  </a:lnTo>
                  <a:cubicBezTo>
                    <a:pt x="200" y="350"/>
                    <a:pt x="88" y="712"/>
                    <a:pt x="0" y="1075"/>
                  </a:cubicBezTo>
                  <a:cubicBezTo>
                    <a:pt x="188" y="750"/>
                    <a:pt x="288" y="362"/>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6" name="Google Shape;6666;p17"/>
            <p:cNvSpPr/>
            <p:nvPr/>
          </p:nvSpPr>
          <p:spPr>
            <a:xfrm>
              <a:off x="6145300" y="2153625"/>
              <a:ext cx="5025" cy="17500"/>
            </a:xfrm>
            <a:custGeom>
              <a:avLst/>
              <a:gdLst/>
              <a:ahLst/>
              <a:cxnLst/>
              <a:rect l="l" t="t" r="r" b="b"/>
              <a:pathLst>
                <a:path w="201" h="700" extrusionOk="0">
                  <a:moveTo>
                    <a:pt x="201" y="0"/>
                  </a:moveTo>
                  <a:lnTo>
                    <a:pt x="201" y="0"/>
                  </a:lnTo>
                  <a:cubicBezTo>
                    <a:pt x="113" y="225"/>
                    <a:pt x="13" y="450"/>
                    <a:pt x="1" y="700"/>
                  </a:cubicBezTo>
                  <a:cubicBezTo>
                    <a:pt x="76" y="462"/>
                    <a:pt x="163" y="212"/>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7" name="Google Shape;6667;p17"/>
            <p:cNvSpPr/>
            <p:nvPr/>
          </p:nvSpPr>
          <p:spPr>
            <a:xfrm>
              <a:off x="6480525" y="2190475"/>
              <a:ext cx="23150" cy="62200"/>
            </a:xfrm>
            <a:custGeom>
              <a:avLst/>
              <a:gdLst/>
              <a:ahLst/>
              <a:cxnLst/>
              <a:rect l="l" t="t" r="r" b="b"/>
              <a:pathLst>
                <a:path w="926" h="2488" extrusionOk="0">
                  <a:moveTo>
                    <a:pt x="351" y="1"/>
                  </a:moveTo>
                  <a:cubicBezTo>
                    <a:pt x="1" y="900"/>
                    <a:pt x="263" y="1813"/>
                    <a:pt x="926" y="2487"/>
                  </a:cubicBezTo>
                  <a:cubicBezTo>
                    <a:pt x="663" y="2000"/>
                    <a:pt x="463" y="1325"/>
                    <a:pt x="376" y="838"/>
                  </a:cubicBezTo>
                  <a:cubicBezTo>
                    <a:pt x="351" y="663"/>
                    <a:pt x="351" y="238"/>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8" name="Google Shape;6668;p17"/>
            <p:cNvSpPr/>
            <p:nvPr/>
          </p:nvSpPr>
          <p:spPr>
            <a:xfrm>
              <a:off x="6478350" y="2187350"/>
              <a:ext cx="12525" cy="60950"/>
            </a:xfrm>
            <a:custGeom>
              <a:avLst/>
              <a:gdLst/>
              <a:ahLst/>
              <a:cxnLst/>
              <a:rect l="l" t="t" r="r" b="b"/>
              <a:pathLst>
                <a:path w="501" h="2438" extrusionOk="0">
                  <a:moveTo>
                    <a:pt x="100" y="1"/>
                  </a:moveTo>
                  <a:cubicBezTo>
                    <a:pt x="38" y="401"/>
                    <a:pt x="0" y="813"/>
                    <a:pt x="75" y="1213"/>
                  </a:cubicBezTo>
                  <a:cubicBezTo>
                    <a:pt x="138" y="1650"/>
                    <a:pt x="338" y="2038"/>
                    <a:pt x="500" y="2438"/>
                  </a:cubicBezTo>
                  <a:cubicBezTo>
                    <a:pt x="363" y="1588"/>
                    <a:pt x="188" y="838"/>
                    <a:pt x="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9" name="Google Shape;6669;p17"/>
            <p:cNvSpPr/>
            <p:nvPr/>
          </p:nvSpPr>
          <p:spPr>
            <a:xfrm>
              <a:off x="6472100" y="2195175"/>
              <a:ext cx="10650" cy="45625"/>
            </a:xfrm>
            <a:custGeom>
              <a:avLst/>
              <a:gdLst/>
              <a:ahLst/>
              <a:cxnLst/>
              <a:rect l="l" t="t" r="r" b="b"/>
              <a:pathLst>
                <a:path w="426" h="1825" extrusionOk="0">
                  <a:moveTo>
                    <a:pt x="38" y="0"/>
                  </a:moveTo>
                  <a:cubicBezTo>
                    <a:pt x="1" y="637"/>
                    <a:pt x="138" y="1262"/>
                    <a:pt x="425" y="1825"/>
                  </a:cubicBezTo>
                  <a:cubicBezTo>
                    <a:pt x="338" y="1212"/>
                    <a:pt x="188" y="575"/>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0" name="Google Shape;6670;p17"/>
            <p:cNvSpPr/>
            <p:nvPr/>
          </p:nvSpPr>
          <p:spPr>
            <a:xfrm>
              <a:off x="6466800" y="2191725"/>
              <a:ext cx="9075" cy="43450"/>
            </a:xfrm>
            <a:custGeom>
              <a:avLst/>
              <a:gdLst/>
              <a:ahLst/>
              <a:cxnLst/>
              <a:rect l="l" t="t" r="r" b="b"/>
              <a:pathLst>
                <a:path w="363" h="1738" extrusionOk="0">
                  <a:moveTo>
                    <a:pt x="0" y="1"/>
                  </a:moveTo>
                  <a:cubicBezTo>
                    <a:pt x="0" y="600"/>
                    <a:pt x="88" y="1200"/>
                    <a:pt x="363" y="1738"/>
                  </a:cubicBezTo>
                  <a:cubicBezTo>
                    <a:pt x="275" y="1175"/>
                    <a:pt x="188" y="5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1" name="Google Shape;6671;p17"/>
            <p:cNvSpPr/>
            <p:nvPr/>
          </p:nvSpPr>
          <p:spPr>
            <a:xfrm>
              <a:off x="6461475" y="2194850"/>
              <a:ext cx="5350" cy="31275"/>
            </a:xfrm>
            <a:custGeom>
              <a:avLst/>
              <a:gdLst/>
              <a:ahLst/>
              <a:cxnLst/>
              <a:rect l="l" t="t" r="r" b="b"/>
              <a:pathLst>
                <a:path w="214" h="1251" extrusionOk="0">
                  <a:moveTo>
                    <a:pt x="1" y="1"/>
                  </a:moveTo>
                  <a:cubicBezTo>
                    <a:pt x="1" y="425"/>
                    <a:pt x="76" y="838"/>
                    <a:pt x="201" y="1250"/>
                  </a:cubicBezTo>
                  <a:cubicBezTo>
                    <a:pt x="213" y="838"/>
                    <a:pt x="126" y="3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2" name="Google Shape;6672;p17"/>
            <p:cNvSpPr/>
            <p:nvPr/>
          </p:nvSpPr>
          <p:spPr>
            <a:xfrm>
              <a:off x="6488975" y="2260450"/>
              <a:ext cx="23450" cy="68775"/>
            </a:xfrm>
            <a:custGeom>
              <a:avLst/>
              <a:gdLst/>
              <a:ahLst/>
              <a:cxnLst/>
              <a:rect l="l" t="t" r="r" b="b"/>
              <a:pathLst>
                <a:path w="938" h="2751" extrusionOk="0">
                  <a:moveTo>
                    <a:pt x="575" y="1"/>
                  </a:moveTo>
                  <a:lnTo>
                    <a:pt x="575" y="1"/>
                  </a:lnTo>
                  <a:cubicBezTo>
                    <a:pt x="574" y="9"/>
                    <a:pt x="572" y="16"/>
                    <a:pt x="571" y="24"/>
                  </a:cubicBezTo>
                  <a:lnTo>
                    <a:pt x="571" y="24"/>
                  </a:lnTo>
                  <a:cubicBezTo>
                    <a:pt x="574" y="17"/>
                    <a:pt x="575" y="10"/>
                    <a:pt x="575" y="1"/>
                  </a:cubicBezTo>
                  <a:close/>
                  <a:moveTo>
                    <a:pt x="571" y="24"/>
                  </a:moveTo>
                  <a:cubicBezTo>
                    <a:pt x="566" y="36"/>
                    <a:pt x="558" y="47"/>
                    <a:pt x="550" y="63"/>
                  </a:cubicBezTo>
                  <a:cubicBezTo>
                    <a:pt x="0" y="951"/>
                    <a:pt x="438" y="1950"/>
                    <a:pt x="938" y="2750"/>
                  </a:cubicBezTo>
                  <a:cubicBezTo>
                    <a:pt x="700" y="1975"/>
                    <a:pt x="425" y="1113"/>
                    <a:pt x="500" y="426"/>
                  </a:cubicBezTo>
                  <a:cubicBezTo>
                    <a:pt x="524" y="296"/>
                    <a:pt x="547" y="155"/>
                    <a:pt x="571"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3" name="Google Shape;6673;p17"/>
            <p:cNvSpPr/>
            <p:nvPr/>
          </p:nvSpPr>
          <p:spPr>
            <a:xfrm>
              <a:off x="6485525" y="2262325"/>
              <a:ext cx="16275" cy="58150"/>
            </a:xfrm>
            <a:custGeom>
              <a:avLst/>
              <a:gdLst/>
              <a:ahLst/>
              <a:cxnLst/>
              <a:rect l="l" t="t" r="r" b="b"/>
              <a:pathLst>
                <a:path w="651" h="2326" extrusionOk="0">
                  <a:moveTo>
                    <a:pt x="301" y="1"/>
                  </a:moveTo>
                  <a:cubicBezTo>
                    <a:pt x="1" y="788"/>
                    <a:pt x="251" y="1625"/>
                    <a:pt x="651" y="2325"/>
                  </a:cubicBezTo>
                  <a:cubicBezTo>
                    <a:pt x="426" y="1500"/>
                    <a:pt x="276" y="851"/>
                    <a:pt x="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4" name="Google Shape;6674;p17"/>
            <p:cNvSpPr/>
            <p:nvPr/>
          </p:nvSpPr>
          <p:spPr>
            <a:xfrm>
              <a:off x="6482400" y="2260150"/>
              <a:ext cx="10025" cy="51875"/>
            </a:xfrm>
            <a:custGeom>
              <a:avLst/>
              <a:gdLst/>
              <a:ahLst/>
              <a:cxnLst/>
              <a:rect l="l" t="t" r="r" b="b"/>
              <a:pathLst>
                <a:path w="401" h="2075" extrusionOk="0">
                  <a:moveTo>
                    <a:pt x="201" y="0"/>
                  </a:moveTo>
                  <a:cubicBezTo>
                    <a:pt x="1" y="700"/>
                    <a:pt x="113" y="1413"/>
                    <a:pt x="401" y="2075"/>
                  </a:cubicBezTo>
                  <a:cubicBezTo>
                    <a:pt x="338" y="1375"/>
                    <a:pt x="238" y="688"/>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5" name="Google Shape;6675;p17"/>
            <p:cNvSpPr/>
            <p:nvPr/>
          </p:nvSpPr>
          <p:spPr>
            <a:xfrm>
              <a:off x="6476475" y="2255450"/>
              <a:ext cx="9700" cy="52200"/>
            </a:xfrm>
            <a:custGeom>
              <a:avLst/>
              <a:gdLst/>
              <a:ahLst/>
              <a:cxnLst/>
              <a:rect l="l" t="t" r="r" b="b"/>
              <a:pathLst>
                <a:path w="388" h="2088" extrusionOk="0">
                  <a:moveTo>
                    <a:pt x="75" y="1"/>
                  </a:moveTo>
                  <a:lnTo>
                    <a:pt x="75" y="1"/>
                  </a:lnTo>
                  <a:cubicBezTo>
                    <a:pt x="1" y="713"/>
                    <a:pt x="26" y="1463"/>
                    <a:pt x="388" y="2088"/>
                  </a:cubicBezTo>
                  <a:cubicBezTo>
                    <a:pt x="250" y="1401"/>
                    <a:pt x="225" y="688"/>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6" name="Google Shape;6676;p17"/>
            <p:cNvSpPr/>
            <p:nvPr/>
          </p:nvSpPr>
          <p:spPr>
            <a:xfrm>
              <a:off x="6469600" y="2254200"/>
              <a:ext cx="9700" cy="50950"/>
            </a:xfrm>
            <a:custGeom>
              <a:avLst/>
              <a:gdLst/>
              <a:ahLst/>
              <a:cxnLst/>
              <a:rect l="l" t="t" r="r" b="b"/>
              <a:pathLst>
                <a:path w="388" h="2038" extrusionOk="0">
                  <a:moveTo>
                    <a:pt x="88" y="1"/>
                  </a:moveTo>
                  <a:lnTo>
                    <a:pt x="88" y="1"/>
                  </a:lnTo>
                  <a:cubicBezTo>
                    <a:pt x="1" y="688"/>
                    <a:pt x="51" y="1413"/>
                    <a:pt x="388" y="2038"/>
                  </a:cubicBezTo>
                  <a:cubicBezTo>
                    <a:pt x="251" y="1376"/>
                    <a:pt x="226" y="676"/>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7" name="Google Shape;6677;p17"/>
            <p:cNvSpPr/>
            <p:nvPr/>
          </p:nvSpPr>
          <p:spPr>
            <a:xfrm>
              <a:off x="6463350" y="2249825"/>
              <a:ext cx="6275" cy="45650"/>
            </a:xfrm>
            <a:custGeom>
              <a:avLst/>
              <a:gdLst/>
              <a:ahLst/>
              <a:cxnLst/>
              <a:rect l="l" t="t" r="r" b="b"/>
              <a:pathLst>
                <a:path w="251" h="1826" extrusionOk="0">
                  <a:moveTo>
                    <a:pt x="26" y="1"/>
                  </a:moveTo>
                  <a:lnTo>
                    <a:pt x="26" y="1"/>
                  </a:lnTo>
                  <a:cubicBezTo>
                    <a:pt x="1" y="613"/>
                    <a:pt x="26" y="1251"/>
                    <a:pt x="251" y="1826"/>
                  </a:cubicBezTo>
                  <a:cubicBezTo>
                    <a:pt x="213" y="1238"/>
                    <a:pt x="176" y="513"/>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8" name="Google Shape;6678;p17"/>
            <p:cNvSpPr/>
            <p:nvPr/>
          </p:nvSpPr>
          <p:spPr>
            <a:xfrm>
              <a:off x="6460850" y="2266075"/>
              <a:ext cx="2525" cy="21900"/>
            </a:xfrm>
            <a:custGeom>
              <a:avLst/>
              <a:gdLst/>
              <a:ahLst/>
              <a:cxnLst/>
              <a:rect l="l" t="t" r="r" b="b"/>
              <a:pathLst>
                <a:path w="101" h="876" extrusionOk="0">
                  <a:moveTo>
                    <a:pt x="1" y="1"/>
                  </a:moveTo>
                  <a:cubicBezTo>
                    <a:pt x="1" y="301"/>
                    <a:pt x="26" y="588"/>
                    <a:pt x="88" y="876"/>
                  </a:cubicBezTo>
                  <a:cubicBezTo>
                    <a:pt x="101" y="588"/>
                    <a:pt x="63"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9" name="Google Shape;6679;p17"/>
            <p:cNvSpPr/>
            <p:nvPr/>
          </p:nvSpPr>
          <p:spPr>
            <a:xfrm>
              <a:off x="6482725" y="2335750"/>
              <a:ext cx="27200" cy="48150"/>
            </a:xfrm>
            <a:custGeom>
              <a:avLst/>
              <a:gdLst/>
              <a:ahLst/>
              <a:cxnLst/>
              <a:rect l="l" t="t" r="r" b="b"/>
              <a:pathLst>
                <a:path w="1088" h="1926" extrusionOk="0">
                  <a:moveTo>
                    <a:pt x="1075" y="1"/>
                  </a:moveTo>
                  <a:cubicBezTo>
                    <a:pt x="1050" y="88"/>
                    <a:pt x="1038" y="176"/>
                    <a:pt x="1013" y="263"/>
                  </a:cubicBezTo>
                  <a:cubicBezTo>
                    <a:pt x="925" y="563"/>
                    <a:pt x="738" y="863"/>
                    <a:pt x="563" y="1163"/>
                  </a:cubicBezTo>
                  <a:cubicBezTo>
                    <a:pt x="363" y="1463"/>
                    <a:pt x="250" y="1688"/>
                    <a:pt x="0" y="1925"/>
                  </a:cubicBezTo>
                  <a:cubicBezTo>
                    <a:pt x="625" y="1575"/>
                    <a:pt x="1088" y="850"/>
                    <a:pt x="1088" y="126"/>
                  </a:cubicBezTo>
                  <a:cubicBezTo>
                    <a:pt x="1075" y="88"/>
                    <a:pt x="1075" y="38"/>
                    <a:pt x="10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0" name="Google Shape;6680;p17"/>
            <p:cNvSpPr/>
            <p:nvPr/>
          </p:nvSpPr>
          <p:spPr>
            <a:xfrm>
              <a:off x="6482400" y="2337600"/>
              <a:ext cx="20550" cy="40050"/>
            </a:xfrm>
            <a:custGeom>
              <a:avLst/>
              <a:gdLst/>
              <a:ahLst/>
              <a:cxnLst/>
              <a:rect l="l" t="t" r="r" b="b"/>
              <a:pathLst>
                <a:path w="822" h="1602" extrusionOk="0">
                  <a:moveTo>
                    <a:pt x="811" y="1"/>
                  </a:moveTo>
                  <a:cubicBezTo>
                    <a:pt x="808" y="1"/>
                    <a:pt x="805" y="12"/>
                    <a:pt x="801" y="39"/>
                  </a:cubicBezTo>
                  <a:cubicBezTo>
                    <a:pt x="738" y="276"/>
                    <a:pt x="638" y="476"/>
                    <a:pt x="526" y="701"/>
                  </a:cubicBezTo>
                  <a:cubicBezTo>
                    <a:pt x="363" y="1001"/>
                    <a:pt x="213" y="1326"/>
                    <a:pt x="1" y="1601"/>
                  </a:cubicBezTo>
                  <a:cubicBezTo>
                    <a:pt x="413" y="1276"/>
                    <a:pt x="713" y="801"/>
                    <a:pt x="801" y="289"/>
                  </a:cubicBezTo>
                  <a:cubicBezTo>
                    <a:pt x="811" y="238"/>
                    <a:pt x="821" y="1"/>
                    <a:pt x="8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1" name="Google Shape;6681;p17"/>
            <p:cNvSpPr/>
            <p:nvPr/>
          </p:nvSpPr>
          <p:spPr>
            <a:xfrm>
              <a:off x="6477725" y="2334825"/>
              <a:ext cx="20650" cy="37825"/>
            </a:xfrm>
            <a:custGeom>
              <a:avLst/>
              <a:gdLst/>
              <a:ahLst/>
              <a:cxnLst/>
              <a:rect l="l" t="t" r="r" b="b"/>
              <a:pathLst>
                <a:path w="826" h="1513" extrusionOk="0">
                  <a:moveTo>
                    <a:pt x="700" y="0"/>
                  </a:moveTo>
                  <a:cubicBezTo>
                    <a:pt x="688" y="300"/>
                    <a:pt x="538" y="562"/>
                    <a:pt x="413" y="825"/>
                  </a:cubicBezTo>
                  <a:cubicBezTo>
                    <a:pt x="288" y="1062"/>
                    <a:pt x="200" y="1337"/>
                    <a:pt x="1" y="1512"/>
                  </a:cubicBezTo>
                  <a:cubicBezTo>
                    <a:pt x="463" y="1225"/>
                    <a:pt x="825" y="512"/>
                    <a:pt x="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2" name="Google Shape;6682;p17"/>
            <p:cNvSpPr/>
            <p:nvPr/>
          </p:nvSpPr>
          <p:spPr>
            <a:xfrm>
              <a:off x="6474300" y="2332950"/>
              <a:ext cx="16875" cy="33750"/>
            </a:xfrm>
            <a:custGeom>
              <a:avLst/>
              <a:gdLst/>
              <a:ahLst/>
              <a:cxnLst/>
              <a:rect l="l" t="t" r="r" b="b"/>
              <a:pathLst>
                <a:path w="675" h="1350" extrusionOk="0">
                  <a:moveTo>
                    <a:pt x="600" y="0"/>
                  </a:moveTo>
                  <a:lnTo>
                    <a:pt x="600" y="0"/>
                  </a:lnTo>
                  <a:cubicBezTo>
                    <a:pt x="475" y="462"/>
                    <a:pt x="337" y="987"/>
                    <a:pt x="0" y="1350"/>
                  </a:cubicBezTo>
                  <a:cubicBezTo>
                    <a:pt x="450" y="1112"/>
                    <a:pt x="675" y="350"/>
                    <a:pt x="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3" name="Google Shape;6683;p17"/>
            <p:cNvSpPr/>
            <p:nvPr/>
          </p:nvSpPr>
          <p:spPr>
            <a:xfrm>
              <a:off x="6468975" y="2334200"/>
              <a:ext cx="12200" cy="27500"/>
            </a:xfrm>
            <a:custGeom>
              <a:avLst/>
              <a:gdLst/>
              <a:ahLst/>
              <a:cxnLst/>
              <a:rect l="l" t="t" r="r" b="b"/>
              <a:pathLst>
                <a:path w="488" h="1100" extrusionOk="0">
                  <a:moveTo>
                    <a:pt x="475" y="0"/>
                  </a:moveTo>
                  <a:cubicBezTo>
                    <a:pt x="438" y="200"/>
                    <a:pt x="326" y="450"/>
                    <a:pt x="288" y="575"/>
                  </a:cubicBezTo>
                  <a:cubicBezTo>
                    <a:pt x="201" y="750"/>
                    <a:pt x="163" y="962"/>
                    <a:pt x="1" y="1100"/>
                  </a:cubicBezTo>
                  <a:cubicBezTo>
                    <a:pt x="363" y="900"/>
                    <a:pt x="488" y="362"/>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4" name="Google Shape;6684;p17"/>
            <p:cNvSpPr/>
            <p:nvPr/>
          </p:nvSpPr>
          <p:spPr>
            <a:xfrm>
              <a:off x="6468675" y="2335125"/>
              <a:ext cx="5025" cy="16900"/>
            </a:xfrm>
            <a:custGeom>
              <a:avLst/>
              <a:gdLst/>
              <a:ahLst/>
              <a:cxnLst/>
              <a:rect l="l" t="t" r="r" b="b"/>
              <a:pathLst>
                <a:path w="201" h="676" extrusionOk="0">
                  <a:moveTo>
                    <a:pt x="175" y="1"/>
                  </a:moveTo>
                  <a:lnTo>
                    <a:pt x="175" y="1"/>
                  </a:lnTo>
                  <a:cubicBezTo>
                    <a:pt x="138" y="226"/>
                    <a:pt x="75" y="450"/>
                    <a:pt x="0" y="675"/>
                  </a:cubicBezTo>
                  <a:cubicBezTo>
                    <a:pt x="125" y="488"/>
                    <a:pt x="200" y="213"/>
                    <a:pt x="1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5" name="Google Shape;6685;p17"/>
            <p:cNvSpPr/>
            <p:nvPr/>
          </p:nvSpPr>
          <p:spPr>
            <a:xfrm>
              <a:off x="6463350" y="2339825"/>
              <a:ext cx="1600" cy="4700"/>
            </a:xfrm>
            <a:custGeom>
              <a:avLst/>
              <a:gdLst/>
              <a:ahLst/>
              <a:cxnLst/>
              <a:rect l="l" t="t" r="r" b="b"/>
              <a:pathLst>
                <a:path w="64" h="188" extrusionOk="0">
                  <a:moveTo>
                    <a:pt x="63" y="0"/>
                  </a:moveTo>
                  <a:lnTo>
                    <a:pt x="63" y="0"/>
                  </a:lnTo>
                  <a:cubicBezTo>
                    <a:pt x="38" y="63"/>
                    <a:pt x="13" y="125"/>
                    <a:pt x="1" y="187"/>
                  </a:cubicBezTo>
                  <a:cubicBezTo>
                    <a:pt x="38" y="137"/>
                    <a:pt x="51" y="63"/>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6" name="Google Shape;6686;p17"/>
            <p:cNvSpPr/>
            <p:nvPr/>
          </p:nvSpPr>
          <p:spPr>
            <a:xfrm>
              <a:off x="6467725" y="2058950"/>
              <a:ext cx="18775" cy="108125"/>
            </a:xfrm>
            <a:custGeom>
              <a:avLst/>
              <a:gdLst/>
              <a:ahLst/>
              <a:cxnLst/>
              <a:rect l="l" t="t" r="r" b="b"/>
              <a:pathLst>
                <a:path w="751" h="4325" extrusionOk="0">
                  <a:moveTo>
                    <a:pt x="38" y="1"/>
                  </a:moveTo>
                  <a:lnTo>
                    <a:pt x="38" y="1"/>
                  </a:lnTo>
                  <a:cubicBezTo>
                    <a:pt x="51" y="76"/>
                    <a:pt x="51" y="163"/>
                    <a:pt x="63" y="238"/>
                  </a:cubicBezTo>
                  <a:cubicBezTo>
                    <a:pt x="138" y="1050"/>
                    <a:pt x="1" y="1875"/>
                    <a:pt x="113" y="2687"/>
                  </a:cubicBezTo>
                  <a:cubicBezTo>
                    <a:pt x="213" y="3262"/>
                    <a:pt x="376" y="3862"/>
                    <a:pt x="750" y="4324"/>
                  </a:cubicBezTo>
                  <a:cubicBezTo>
                    <a:pt x="238" y="3125"/>
                    <a:pt x="563" y="1713"/>
                    <a:pt x="163" y="400"/>
                  </a:cubicBezTo>
                  <a:cubicBezTo>
                    <a:pt x="126" y="275"/>
                    <a:pt x="76" y="10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7" name="Google Shape;6687;p17"/>
            <p:cNvSpPr/>
            <p:nvPr/>
          </p:nvSpPr>
          <p:spPr>
            <a:xfrm>
              <a:off x="6461475" y="2068950"/>
              <a:ext cx="8775" cy="90000"/>
            </a:xfrm>
            <a:custGeom>
              <a:avLst/>
              <a:gdLst/>
              <a:ahLst/>
              <a:cxnLst/>
              <a:rect l="l" t="t" r="r" b="b"/>
              <a:pathLst>
                <a:path w="351" h="3600" extrusionOk="0">
                  <a:moveTo>
                    <a:pt x="126" y="0"/>
                  </a:moveTo>
                  <a:cubicBezTo>
                    <a:pt x="88" y="575"/>
                    <a:pt x="1" y="1150"/>
                    <a:pt x="26" y="1725"/>
                  </a:cubicBezTo>
                  <a:cubicBezTo>
                    <a:pt x="51" y="2362"/>
                    <a:pt x="201" y="2987"/>
                    <a:pt x="338" y="3599"/>
                  </a:cubicBezTo>
                  <a:cubicBezTo>
                    <a:pt x="351" y="2412"/>
                    <a:pt x="313" y="1113"/>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8" name="Google Shape;6688;p17"/>
            <p:cNvSpPr/>
            <p:nvPr/>
          </p:nvSpPr>
          <p:spPr>
            <a:xfrm>
              <a:off x="6454300" y="2086125"/>
              <a:ext cx="7825" cy="61575"/>
            </a:xfrm>
            <a:custGeom>
              <a:avLst/>
              <a:gdLst/>
              <a:ahLst/>
              <a:cxnLst/>
              <a:rect l="l" t="t" r="r" b="b"/>
              <a:pathLst>
                <a:path w="313" h="2463" extrusionOk="0">
                  <a:moveTo>
                    <a:pt x="25" y="1"/>
                  </a:moveTo>
                  <a:lnTo>
                    <a:pt x="25" y="1"/>
                  </a:lnTo>
                  <a:cubicBezTo>
                    <a:pt x="0" y="826"/>
                    <a:pt x="88" y="1638"/>
                    <a:pt x="175" y="2463"/>
                  </a:cubicBezTo>
                  <a:cubicBezTo>
                    <a:pt x="313" y="1638"/>
                    <a:pt x="238" y="80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9" name="Google Shape;6689;p17"/>
            <p:cNvSpPr/>
            <p:nvPr/>
          </p:nvSpPr>
          <p:spPr>
            <a:xfrm>
              <a:off x="6446800" y="2088625"/>
              <a:ext cx="7825" cy="53450"/>
            </a:xfrm>
            <a:custGeom>
              <a:avLst/>
              <a:gdLst/>
              <a:ahLst/>
              <a:cxnLst/>
              <a:rect l="l" t="t" r="r" b="b"/>
              <a:pathLst>
                <a:path w="313" h="2138" extrusionOk="0">
                  <a:moveTo>
                    <a:pt x="0" y="1"/>
                  </a:moveTo>
                  <a:lnTo>
                    <a:pt x="0" y="1"/>
                  </a:lnTo>
                  <a:cubicBezTo>
                    <a:pt x="75" y="713"/>
                    <a:pt x="113" y="1438"/>
                    <a:pt x="225" y="2138"/>
                  </a:cubicBezTo>
                  <a:cubicBezTo>
                    <a:pt x="313" y="1425"/>
                    <a:pt x="275" y="6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0" name="Google Shape;6690;p17"/>
            <p:cNvSpPr/>
            <p:nvPr/>
          </p:nvSpPr>
          <p:spPr>
            <a:xfrm>
              <a:off x="6442425" y="2095200"/>
              <a:ext cx="5025" cy="43125"/>
            </a:xfrm>
            <a:custGeom>
              <a:avLst/>
              <a:gdLst/>
              <a:ahLst/>
              <a:cxnLst/>
              <a:rect l="l" t="t" r="r" b="b"/>
              <a:pathLst>
                <a:path w="201" h="1725" extrusionOk="0">
                  <a:moveTo>
                    <a:pt x="13" y="0"/>
                  </a:moveTo>
                  <a:lnTo>
                    <a:pt x="13" y="0"/>
                  </a:lnTo>
                  <a:cubicBezTo>
                    <a:pt x="0" y="575"/>
                    <a:pt x="38" y="1150"/>
                    <a:pt x="138" y="1725"/>
                  </a:cubicBezTo>
                  <a:cubicBezTo>
                    <a:pt x="200" y="1150"/>
                    <a:pt x="150" y="538"/>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1" name="Google Shape;6691;p17"/>
            <p:cNvSpPr/>
            <p:nvPr/>
          </p:nvSpPr>
          <p:spPr>
            <a:xfrm>
              <a:off x="6379625" y="1974600"/>
              <a:ext cx="80625" cy="55625"/>
            </a:xfrm>
            <a:custGeom>
              <a:avLst/>
              <a:gdLst/>
              <a:ahLst/>
              <a:cxnLst/>
              <a:rect l="l" t="t" r="r" b="b"/>
              <a:pathLst>
                <a:path w="3225" h="2225" extrusionOk="0">
                  <a:moveTo>
                    <a:pt x="540" y="0"/>
                  </a:moveTo>
                  <a:cubicBezTo>
                    <a:pt x="440" y="0"/>
                    <a:pt x="340" y="4"/>
                    <a:pt x="238" y="13"/>
                  </a:cubicBezTo>
                  <a:cubicBezTo>
                    <a:pt x="150" y="25"/>
                    <a:pt x="63" y="50"/>
                    <a:pt x="1" y="63"/>
                  </a:cubicBezTo>
                  <a:cubicBezTo>
                    <a:pt x="163" y="63"/>
                    <a:pt x="300" y="88"/>
                    <a:pt x="463" y="125"/>
                  </a:cubicBezTo>
                  <a:cubicBezTo>
                    <a:pt x="1638" y="400"/>
                    <a:pt x="2787" y="1025"/>
                    <a:pt x="3225" y="2225"/>
                  </a:cubicBezTo>
                  <a:cubicBezTo>
                    <a:pt x="3050" y="782"/>
                    <a:pt x="1890" y="0"/>
                    <a:pt x="5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2" name="Google Shape;6692;p17"/>
            <p:cNvSpPr/>
            <p:nvPr/>
          </p:nvSpPr>
          <p:spPr>
            <a:xfrm>
              <a:off x="6391500" y="1986125"/>
              <a:ext cx="59075" cy="33475"/>
            </a:xfrm>
            <a:custGeom>
              <a:avLst/>
              <a:gdLst/>
              <a:ahLst/>
              <a:cxnLst/>
              <a:rect l="l" t="t" r="r" b="b"/>
              <a:pathLst>
                <a:path w="2363" h="1339" extrusionOk="0">
                  <a:moveTo>
                    <a:pt x="299" y="0"/>
                  </a:moveTo>
                  <a:cubicBezTo>
                    <a:pt x="274" y="0"/>
                    <a:pt x="250" y="1"/>
                    <a:pt x="225" y="2"/>
                  </a:cubicBezTo>
                  <a:cubicBezTo>
                    <a:pt x="0" y="39"/>
                    <a:pt x="350" y="14"/>
                    <a:pt x="450" y="77"/>
                  </a:cubicBezTo>
                  <a:cubicBezTo>
                    <a:pt x="875" y="214"/>
                    <a:pt x="1250" y="464"/>
                    <a:pt x="1625" y="714"/>
                  </a:cubicBezTo>
                  <a:cubicBezTo>
                    <a:pt x="1775" y="827"/>
                    <a:pt x="2162" y="1089"/>
                    <a:pt x="2362" y="1339"/>
                  </a:cubicBezTo>
                  <a:cubicBezTo>
                    <a:pt x="1937" y="634"/>
                    <a:pt x="1157" y="0"/>
                    <a:pt x="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3" name="Google Shape;6693;p17"/>
            <p:cNvSpPr/>
            <p:nvPr/>
          </p:nvSpPr>
          <p:spPr>
            <a:xfrm>
              <a:off x="6402900" y="1995600"/>
              <a:ext cx="36425" cy="20875"/>
            </a:xfrm>
            <a:custGeom>
              <a:avLst/>
              <a:gdLst/>
              <a:ahLst/>
              <a:cxnLst/>
              <a:rect l="l" t="t" r="r" b="b"/>
              <a:pathLst>
                <a:path w="1457" h="835" extrusionOk="0">
                  <a:moveTo>
                    <a:pt x="19" y="1"/>
                  </a:moveTo>
                  <a:cubicBezTo>
                    <a:pt x="0" y="1"/>
                    <a:pt x="9" y="7"/>
                    <a:pt x="69" y="23"/>
                  </a:cubicBezTo>
                  <a:cubicBezTo>
                    <a:pt x="569" y="210"/>
                    <a:pt x="1069" y="498"/>
                    <a:pt x="1456" y="835"/>
                  </a:cubicBezTo>
                  <a:cubicBezTo>
                    <a:pt x="1169" y="423"/>
                    <a:pt x="757" y="123"/>
                    <a:pt x="269" y="35"/>
                  </a:cubicBezTo>
                  <a:cubicBezTo>
                    <a:pt x="218" y="27"/>
                    <a:pt x="58" y="1"/>
                    <a:pt x="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4" name="Google Shape;6694;p17"/>
            <p:cNvSpPr/>
            <p:nvPr/>
          </p:nvSpPr>
          <p:spPr>
            <a:xfrm>
              <a:off x="6404625" y="2006775"/>
              <a:ext cx="21900" cy="9700"/>
            </a:xfrm>
            <a:custGeom>
              <a:avLst/>
              <a:gdLst/>
              <a:ahLst/>
              <a:cxnLst/>
              <a:rect l="l" t="t" r="r" b="b"/>
              <a:pathLst>
                <a:path w="876" h="388" extrusionOk="0">
                  <a:moveTo>
                    <a:pt x="0" y="1"/>
                  </a:moveTo>
                  <a:cubicBezTo>
                    <a:pt x="288" y="113"/>
                    <a:pt x="600" y="213"/>
                    <a:pt x="875" y="388"/>
                  </a:cubicBezTo>
                  <a:cubicBezTo>
                    <a:pt x="675" y="126"/>
                    <a:pt x="263"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5" name="Google Shape;6695;p17"/>
            <p:cNvSpPr/>
            <p:nvPr/>
          </p:nvSpPr>
          <p:spPr>
            <a:xfrm>
              <a:off x="6400875" y="2017700"/>
              <a:ext cx="19075" cy="7850"/>
            </a:xfrm>
            <a:custGeom>
              <a:avLst/>
              <a:gdLst/>
              <a:ahLst/>
              <a:cxnLst/>
              <a:rect l="l" t="t" r="r" b="b"/>
              <a:pathLst>
                <a:path w="763" h="314" extrusionOk="0">
                  <a:moveTo>
                    <a:pt x="0" y="1"/>
                  </a:moveTo>
                  <a:lnTo>
                    <a:pt x="0" y="1"/>
                  </a:lnTo>
                  <a:cubicBezTo>
                    <a:pt x="263" y="101"/>
                    <a:pt x="525" y="201"/>
                    <a:pt x="763" y="313"/>
                  </a:cubicBezTo>
                  <a:cubicBezTo>
                    <a:pt x="575" y="126"/>
                    <a:pt x="213"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6" name="Google Shape;6696;p17"/>
            <p:cNvSpPr/>
            <p:nvPr/>
          </p:nvSpPr>
          <p:spPr>
            <a:xfrm>
              <a:off x="6226850" y="2263900"/>
              <a:ext cx="63125" cy="66575"/>
            </a:xfrm>
            <a:custGeom>
              <a:avLst/>
              <a:gdLst/>
              <a:ahLst/>
              <a:cxnLst/>
              <a:rect l="l" t="t" r="r" b="b"/>
              <a:pathLst>
                <a:path w="2525" h="2663" extrusionOk="0">
                  <a:moveTo>
                    <a:pt x="1" y="0"/>
                  </a:moveTo>
                  <a:cubicBezTo>
                    <a:pt x="1050" y="750"/>
                    <a:pt x="1875" y="1587"/>
                    <a:pt x="2525" y="2662"/>
                  </a:cubicBezTo>
                  <a:cubicBezTo>
                    <a:pt x="2512" y="2612"/>
                    <a:pt x="2512" y="2575"/>
                    <a:pt x="2500" y="2537"/>
                  </a:cubicBezTo>
                  <a:cubicBezTo>
                    <a:pt x="2475" y="2400"/>
                    <a:pt x="2450" y="2262"/>
                    <a:pt x="2425" y="2137"/>
                  </a:cubicBezTo>
                  <a:cubicBezTo>
                    <a:pt x="2388" y="2062"/>
                    <a:pt x="2350" y="2000"/>
                    <a:pt x="2313" y="1925"/>
                  </a:cubicBezTo>
                  <a:lnTo>
                    <a:pt x="2313" y="1925"/>
                  </a:lnTo>
                  <a:cubicBezTo>
                    <a:pt x="2350" y="1987"/>
                    <a:pt x="2375" y="2050"/>
                    <a:pt x="2413" y="2100"/>
                  </a:cubicBezTo>
                  <a:cubicBezTo>
                    <a:pt x="2375" y="1950"/>
                    <a:pt x="2338" y="1787"/>
                    <a:pt x="2300" y="1625"/>
                  </a:cubicBezTo>
                  <a:cubicBezTo>
                    <a:pt x="2000" y="1088"/>
                    <a:pt x="1550" y="638"/>
                    <a:pt x="1013" y="350"/>
                  </a:cubicBezTo>
                  <a:lnTo>
                    <a:pt x="1013" y="350"/>
                  </a:lnTo>
                  <a:cubicBezTo>
                    <a:pt x="1275" y="538"/>
                    <a:pt x="1563" y="913"/>
                    <a:pt x="1688" y="1063"/>
                  </a:cubicBezTo>
                  <a:cubicBezTo>
                    <a:pt x="1800" y="1213"/>
                    <a:pt x="1925" y="1362"/>
                    <a:pt x="2038" y="1512"/>
                  </a:cubicBezTo>
                  <a:cubicBezTo>
                    <a:pt x="1513" y="850"/>
                    <a:pt x="788" y="3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7" name="Google Shape;6697;p17"/>
            <p:cNvSpPr/>
            <p:nvPr/>
          </p:nvSpPr>
          <p:spPr>
            <a:xfrm>
              <a:off x="6231850" y="2281400"/>
              <a:ext cx="57500" cy="61550"/>
            </a:xfrm>
            <a:custGeom>
              <a:avLst/>
              <a:gdLst/>
              <a:ahLst/>
              <a:cxnLst/>
              <a:rect l="l" t="t" r="r" b="b"/>
              <a:pathLst>
                <a:path w="2300" h="2462" extrusionOk="0">
                  <a:moveTo>
                    <a:pt x="1" y="0"/>
                  </a:moveTo>
                  <a:lnTo>
                    <a:pt x="1" y="0"/>
                  </a:lnTo>
                  <a:cubicBezTo>
                    <a:pt x="525" y="338"/>
                    <a:pt x="988" y="787"/>
                    <a:pt x="1450" y="1225"/>
                  </a:cubicBezTo>
                  <a:cubicBezTo>
                    <a:pt x="1613" y="1387"/>
                    <a:pt x="1763" y="1537"/>
                    <a:pt x="1900" y="1687"/>
                  </a:cubicBezTo>
                  <a:cubicBezTo>
                    <a:pt x="1488" y="1262"/>
                    <a:pt x="963" y="925"/>
                    <a:pt x="450" y="675"/>
                  </a:cubicBezTo>
                  <a:lnTo>
                    <a:pt x="450" y="675"/>
                  </a:lnTo>
                  <a:cubicBezTo>
                    <a:pt x="913" y="1037"/>
                    <a:pt x="1288" y="1475"/>
                    <a:pt x="1700" y="1900"/>
                  </a:cubicBezTo>
                  <a:cubicBezTo>
                    <a:pt x="1875" y="2100"/>
                    <a:pt x="2038" y="2275"/>
                    <a:pt x="2188" y="2462"/>
                  </a:cubicBezTo>
                  <a:cubicBezTo>
                    <a:pt x="2188" y="2450"/>
                    <a:pt x="2188" y="2437"/>
                    <a:pt x="2188" y="2425"/>
                  </a:cubicBezTo>
                  <a:cubicBezTo>
                    <a:pt x="2175" y="2375"/>
                    <a:pt x="2175" y="2312"/>
                    <a:pt x="2188" y="2262"/>
                  </a:cubicBezTo>
                  <a:cubicBezTo>
                    <a:pt x="2200" y="2187"/>
                    <a:pt x="2213" y="2137"/>
                    <a:pt x="2250" y="2075"/>
                  </a:cubicBezTo>
                  <a:cubicBezTo>
                    <a:pt x="2262" y="2050"/>
                    <a:pt x="2287" y="2025"/>
                    <a:pt x="2300" y="1987"/>
                  </a:cubicBezTo>
                  <a:cubicBezTo>
                    <a:pt x="1900" y="1087"/>
                    <a:pt x="850"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8" name="Google Shape;6698;p17"/>
            <p:cNvSpPr/>
            <p:nvPr/>
          </p:nvSpPr>
          <p:spPr>
            <a:xfrm>
              <a:off x="6246525" y="2311075"/>
              <a:ext cx="38475" cy="42200"/>
            </a:xfrm>
            <a:custGeom>
              <a:avLst/>
              <a:gdLst/>
              <a:ahLst/>
              <a:cxnLst/>
              <a:rect l="l" t="t" r="r" b="b"/>
              <a:pathLst>
                <a:path w="1539" h="1688" extrusionOk="0">
                  <a:moveTo>
                    <a:pt x="1" y="0"/>
                  </a:moveTo>
                  <a:lnTo>
                    <a:pt x="1" y="0"/>
                  </a:lnTo>
                  <a:cubicBezTo>
                    <a:pt x="388" y="388"/>
                    <a:pt x="738" y="813"/>
                    <a:pt x="1101" y="1225"/>
                  </a:cubicBezTo>
                  <a:cubicBezTo>
                    <a:pt x="1238" y="1375"/>
                    <a:pt x="1376" y="1525"/>
                    <a:pt x="1488" y="1687"/>
                  </a:cubicBezTo>
                  <a:cubicBezTo>
                    <a:pt x="1488" y="1625"/>
                    <a:pt x="1488" y="1575"/>
                    <a:pt x="1488" y="1525"/>
                  </a:cubicBezTo>
                  <a:cubicBezTo>
                    <a:pt x="1501" y="1475"/>
                    <a:pt x="1513" y="1437"/>
                    <a:pt x="1538" y="1400"/>
                  </a:cubicBezTo>
                  <a:cubicBezTo>
                    <a:pt x="1138" y="825"/>
                    <a:pt x="563" y="3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9" name="Google Shape;6699;p17"/>
            <p:cNvSpPr/>
            <p:nvPr/>
          </p:nvSpPr>
          <p:spPr>
            <a:xfrm>
              <a:off x="6250275" y="2324500"/>
              <a:ext cx="32850" cy="32825"/>
            </a:xfrm>
            <a:custGeom>
              <a:avLst/>
              <a:gdLst/>
              <a:ahLst/>
              <a:cxnLst/>
              <a:rect l="l" t="t" r="r" b="b"/>
              <a:pathLst>
                <a:path w="1314" h="1313" extrusionOk="0">
                  <a:moveTo>
                    <a:pt x="1" y="1"/>
                  </a:moveTo>
                  <a:lnTo>
                    <a:pt x="1" y="1"/>
                  </a:lnTo>
                  <a:cubicBezTo>
                    <a:pt x="363" y="388"/>
                    <a:pt x="688" y="800"/>
                    <a:pt x="1038" y="1200"/>
                  </a:cubicBezTo>
                  <a:cubicBezTo>
                    <a:pt x="1101" y="1200"/>
                    <a:pt x="1176" y="1225"/>
                    <a:pt x="1238" y="1263"/>
                  </a:cubicBezTo>
                  <a:cubicBezTo>
                    <a:pt x="1263" y="1275"/>
                    <a:pt x="1288" y="1300"/>
                    <a:pt x="1313" y="1313"/>
                  </a:cubicBezTo>
                  <a:cubicBezTo>
                    <a:pt x="963" y="800"/>
                    <a:pt x="538" y="3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0" name="Google Shape;6700;p17"/>
            <p:cNvSpPr/>
            <p:nvPr/>
          </p:nvSpPr>
          <p:spPr>
            <a:xfrm>
              <a:off x="6244975" y="2253275"/>
              <a:ext cx="25325" cy="20025"/>
            </a:xfrm>
            <a:custGeom>
              <a:avLst/>
              <a:gdLst/>
              <a:ahLst/>
              <a:cxnLst/>
              <a:rect l="l" t="t" r="r" b="b"/>
              <a:pathLst>
                <a:path w="1013" h="801" extrusionOk="0">
                  <a:moveTo>
                    <a:pt x="0" y="0"/>
                  </a:moveTo>
                  <a:cubicBezTo>
                    <a:pt x="338" y="125"/>
                    <a:pt x="600" y="388"/>
                    <a:pt x="850" y="625"/>
                  </a:cubicBezTo>
                  <a:cubicBezTo>
                    <a:pt x="913" y="688"/>
                    <a:pt x="963" y="738"/>
                    <a:pt x="1013" y="800"/>
                  </a:cubicBezTo>
                  <a:cubicBezTo>
                    <a:pt x="988" y="675"/>
                    <a:pt x="963" y="563"/>
                    <a:pt x="963" y="438"/>
                  </a:cubicBezTo>
                  <a:cubicBezTo>
                    <a:pt x="688" y="213"/>
                    <a:pt x="363" y="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1" name="Google Shape;6701;p17"/>
            <p:cNvSpPr/>
            <p:nvPr/>
          </p:nvSpPr>
          <p:spPr>
            <a:xfrm>
              <a:off x="6219675" y="2217350"/>
              <a:ext cx="50000" cy="46250"/>
            </a:xfrm>
            <a:custGeom>
              <a:avLst/>
              <a:gdLst/>
              <a:ahLst/>
              <a:cxnLst/>
              <a:rect l="l" t="t" r="r" b="b"/>
              <a:pathLst>
                <a:path w="2000" h="1850" extrusionOk="0">
                  <a:moveTo>
                    <a:pt x="0" y="0"/>
                  </a:moveTo>
                  <a:lnTo>
                    <a:pt x="0" y="0"/>
                  </a:lnTo>
                  <a:cubicBezTo>
                    <a:pt x="750" y="275"/>
                    <a:pt x="1325" y="850"/>
                    <a:pt x="1862" y="1462"/>
                  </a:cubicBezTo>
                  <a:cubicBezTo>
                    <a:pt x="1562" y="1250"/>
                    <a:pt x="1225" y="1075"/>
                    <a:pt x="825" y="938"/>
                  </a:cubicBezTo>
                  <a:lnTo>
                    <a:pt x="825" y="938"/>
                  </a:lnTo>
                  <a:cubicBezTo>
                    <a:pt x="1250" y="1225"/>
                    <a:pt x="1625" y="1525"/>
                    <a:pt x="1962" y="1850"/>
                  </a:cubicBezTo>
                  <a:cubicBezTo>
                    <a:pt x="1962" y="1662"/>
                    <a:pt x="1975" y="1475"/>
                    <a:pt x="2000" y="1288"/>
                  </a:cubicBezTo>
                  <a:cubicBezTo>
                    <a:pt x="2000" y="1275"/>
                    <a:pt x="2000" y="1263"/>
                    <a:pt x="2000" y="1250"/>
                  </a:cubicBezTo>
                  <a:cubicBezTo>
                    <a:pt x="1475" y="625"/>
                    <a:pt x="812" y="1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2" name="Google Shape;6702;p17"/>
            <p:cNvSpPr/>
            <p:nvPr/>
          </p:nvSpPr>
          <p:spPr>
            <a:xfrm>
              <a:off x="6227175" y="2210775"/>
              <a:ext cx="45625" cy="32225"/>
            </a:xfrm>
            <a:custGeom>
              <a:avLst/>
              <a:gdLst/>
              <a:ahLst/>
              <a:cxnLst/>
              <a:rect l="l" t="t" r="r" b="b"/>
              <a:pathLst>
                <a:path w="1825" h="1289" extrusionOk="0">
                  <a:moveTo>
                    <a:pt x="0" y="1"/>
                  </a:moveTo>
                  <a:lnTo>
                    <a:pt x="0" y="1"/>
                  </a:lnTo>
                  <a:cubicBezTo>
                    <a:pt x="675" y="313"/>
                    <a:pt x="1225" y="776"/>
                    <a:pt x="1750" y="1288"/>
                  </a:cubicBezTo>
                  <a:cubicBezTo>
                    <a:pt x="1775" y="1213"/>
                    <a:pt x="1800" y="1126"/>
                    <a:pt x="1825" y="1051"/>
                  </a:cubicBezTo>
                  <a:cubicBezTo>
                    <a:pt x="1825" y="1051"/>
                    <a:pt x="1825" y="1038"/>
                    <a:pt x="1825" y="1038"/>
                  </a:cubicBezTo>
                  <a:cubicBezTo>
                    <a:pt x="1750" y="963"/>
                    <a:pt x="1687" y="888"/>
                    <a:pt x="1612" y="813"/>
                  </a:cubicBezTo>
                  <a:cubicBezTo>
                    <a:pt x="1162" y="401"/>
                    <a:pt x="575" y="1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3" name="Google Shape;6703;p17"/>
            <p:cNvSpPr/>
            <p:nvPr/>
          </p:nvSpPr>
          <p:spPr>
            <a:xfrm>
              <a:off x="6258400" y="2214225"/>
              <a:ext cx="18775" cy="15650"/>
            </a:xfrm>
            <a:custGeom>
              <a:avLst/>
              <a:gdLst/>
              <a:ahLst/>
              <a:cxnLst/>
              <a:rect l="l" t="t" r="r" b="b"/>
              <a:pathLst>
                <a:path w="751" h="626" extrusionOk="0">
                  <a:moveTo>
                    <a:pt x="1" y="0"/>
                  </a:moveTo>
                  <a:cubicBezTo>
                    <a:pt x="276" y="200"/>
                    <a:pt x="488" y="400"/>
                    <a:pt x="676" y="625"/>
                  </a:cubicBezTo>
                  <a:cubicBezTo>
                    <a:pt x="701" y="563"/>
                    <a:pt x="726" y="513"/>
                    <a:pt x="751" y="450"/>
                  </a:cubicBezTo>
                  <a:cubicBezTo>
                    <a:pt x="538" y="250"/>
                    <a:pt x="288" y="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4" name="Google Shape;6704;p17"/>
            <p:cNvSpPr/>
            <p:nvPr/>
          </p:nvSpPr>
          <p:spPr>
            <a:xfrm>
              <a:off x="6239350" y="2208600"/>
              <a:ext cx="35950" cy="26575"/>
            </a:xfrm>
            <a:custGeom>
              <a:avLst/>
              <a:gdLst/>
              <a:ahLst/>
              <a:cxnLst/>
              <a:rect l="l" t="t" r="r" b="b"/>
              <a:pathLst>
                <a:path w="1438" h="1063" extrusionOk="0">
                  <a:moveTo>
                    <a:pt x="1" y="0"/>
                  </a:moveTo>
                  <a:lnTo>
                    <a:pt x="1" y="0"/>
                  </a:lnTo>
                  <a:cubicBezTo>
                    <a:pt x="500" y="263"/>
                    <a:pt x="938" y="638"/>
                    <a:pt x="1363" y="1063"/>
                  </a:cubicBezTo>
                  <a:cubicBezTo>
                    <a:pt x="1388" y="988"/>
                    <a:pt x="1413" y="925"/>
                    <a:pt x="1438" y="850"/>
                  </a:cubicBezTo>
                  <a:cubicBezTo>
                    <a:pt x="1038" y="463"/>
                    <a:pt x="563" y="1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5" name="Google Shape;6705;p17"/>
            <p:cNvSpPr/>
            <p:nvPr/>
          </p:nvSpPr>
          <p:spPr>
            <a:xfrm>
              <a:off x="6230300" y="2167975"/>
              <a:ext cx="36575" cy="30975"/>
            </a:xfrm>
            <a:custGeom>
              <a:avLst/>
              <a:gdLst/>
              <a:ahLst/>
              <a:cxnLst/>
              <a:rect l="l" t="t" r="r" b="b"/>
              <a:pathLst>
                <a:path w="1463" h="1239" extrusionOk="0">
                  <a:moveTo>
                    <a:pt x="0" y="1"/>
                  </a:moveTo>
                  <a:cubicBezTo>
                    <a:pt x="462" y="438"/>
                    <a:pt x="975" y="838"/>
                    <a:pt x="1462" y="1238"/>
                  </a:cubicBezTo>
                  <a:cubicBezTo>
                    <a:pt x="1450" y="1138"/>
                    <a:pt x="1437" y="1026"/>
                    <a:pt x="1462" y="913"/>
                  </a:cubicBezTo>
                  <a:cubicBezTo>
                    <a:pt x="1000" y="563"/>
                    <a:pt x="487"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6" name="Google Shape;6706;p17"/>
            <p:cNvSpPr/>
            <p:nvPr/>
          </p:nvSpPr>
          <p:spPr>
            <a:xfrm>
              <a:off x="6224675" y="2172675"/>
              <a:ext cx="50625" cy="43125"/>
            </a:xfrm>
            <a:custGeom>
              <a:avLst/>
              <a:gdLst/>
              <a:ahLst/>
              <a:cxnLst/>
              <a:rect l="l" t="t" r="r" b="b"/>
              <a:pathLst>
                <a:path w="2025" h="1725" extrusionOk="0">
                  <a:moveTo>
                    <a:pt x="0" y="0"/>
                  </a:moveTo>
                  <a:lnTo>
                    <a:pt x="0" y="0"/>
                  </a:lnTo>
                  <a:cubicBezTo>
                    <a:pt x="250" y="275"/>
                    <a:pt x="475" y="550"/>
                    <a:pt x="750" y="788"/>
                  </a:cubicBezTo>
                  <a:cubicBezTo>
                    <a:pt x="1037" y="1050"/>
                    <a:pt x="1625" y="1437"/>
                    <a:pt x="1725" y="1500"/>
                  </a:cubicBezTo>
                  <a:cubicBezTo>
                    <a:pt x="1825" y="1575"/>
                    <a:pt x="1925" y="1650"/>
                    <a:pt x="2025" y="1725"/>
                  </a:cubicBezTo>
                  <a:cubicBezTo>
                    <a:pt x="1875" y="1537"/>
                    <a:pt x="1750" y="1337"/>
                    <a:pt x="1700" y="1100"/>
                  </a:cubicBezTo>
                  <a:cubicBezTo>
                    <a:pt x="1150" y="713"/>
                    <a:pt x="550" y="4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7" name="Google Shape;6707;p17"/>
            <p:cNvSpPr/>
            <p:nvPr/>
          </p:nvSpPr>
          <p:spPr>
            <a:xfrm>
              <a:off x="6237475" y="2123000"/>
              <a:ext cx="37525" cy="56250"/>
            </a:xfrm>
            <a:custGeom>
              <a:avLst/>
              <a:gdLst/>
              <a:ahLst/>
              <a:cxnLst/>
              <a:rect l="l" t="t" r="r" b="b"/>
              <a:pathLst>
                <a:path w="1501" h="2250" extrusionOk="0">
                  <a:moveTo>
                    <a:pt x="1" y="0"/>
                  </a:moveTo>
                  <a:cubicBezTo>
                    <a:pt x="1" y="250"/>
                    <a:pt x="225" y="488"/>
                    <a:pt x="338" y="700"/>
                  </a:cubicBezTo>
                  <a:cubicBezTo>
                    <a:pt x="663" y="1238"/>
                    <a:pt x="1100" y="1725"/>
                    <a:pt x="1413" y="2250"/>
                  </a:cubicBezTo>
                  <a:cubicBezTo>
                    <a:pt x="1438" y="2175"/>
                    <a:pt x="1475" y="2100"/>
                    <a:pt x="1500" y="2025"/>
                  </a:cubicBezTo>
                  <a:cubicBezTo>
                    <a:pt x="1500" y="2012"/>
                    <a:pt x="1488" y="1987"/>
                    <a:pt x="1475" y="1962"/>
                  </a:cubicBezTo>
                  <a:cubicBezTo>
                    <a:pt x="1438" y="1200"/>
                    <a:pt x="1025" y="438"/>
                    <a:pt x="300" y="138"/>
                  </a:cubicBezTo>
                  <a:lnTo>
                    <a:pt x="300" y="138"/>
                  </a:lnTo>
                  <a:cubicBezTo>
                    <a:pt x="663" y="388"/>
                    <a:pt x="888" y="763"/>
                    <a:pt x="1075" y="1138"/>
                  </a:cubicBezTo>
                  <a:cubicBezTo>
                    <a:pt x="1113" y="1225"/>
                    <a:pt x="1188" y="1387"/>
                    <a:pt x="1250" y="1575"/>
                  </a:cubicBezTo>
                  <a:cubicBezTo>
                    <a:pt x="1213" y="1512"/>
                    <a:pt x="1175" y="1450"/>
                    <a:pt x="1138" y="1387"/>
                  </a:cubicBezTo>
                  <a:cubicBezTo>
                    <a:pt x="875" y="1038"/>
                    <a:pt x="575" y="713"/>
                    <a:pt x="275" y="388"/>
                  </a:cubicBezTo>
                  <a:cubicBezTo>
                    <a:pt x="188" y="275"/>
                    <a:pt x="26"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8" name="Google Shape;6708;p17"/>
            <p:cNvSpPr/>
            <p:nvPr/>
          </p:nvSpPr>
          <p:spPr>
            <a:xfrm>
              <a:off x="6239050" y="2165800"/>
              <a:ext cx="29700" cy="23775"/>
            </a:xfrm>
            <a:custGeom>
              <a:avLst/>
              <a:gdLst/>
              <a:ahLst/>
              <a:cxnLst/>
              <a:rect l="l" t="t" r="r" b="b"/>
              <a:pathLst>
                <a:path w="1188" h="951" extrusionOk="0">
                  <a:moveTo>
                    <a:pt x="0" y="0"/>
                  </a:moveTo>
                  <a:lnTo>
                    <a:pt x="0" y="0"/>
                  </a:lnTo>
                  <a:cubicBezTo>
                    <a:pt x="387" y="288"/>
                    <a:pt x="762" y="625"/>
                    <a:pt x="1112" y="950"/>
                  </a:cubicBezTo>
                  <a:cubicBezTo>
                    <a:pt x="1137" y="875"/>
                    <a:pt x="1150" y="813"/>
                    <a:pt x="1187" y="738"/>
                  </a:cubicBezTo>
                  <a:cubicBezTo>
                    <a:pt x="837" y="438"/>
                    <a:pt x="450"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9" name="Google Shape;6709;p17"/>
            <p:cNvSpPr/>
            <p:nvPr/>
          </p:nvSpPr>
          <p:spPr>
            <a:xfrm>
              <a:off x="6230600" y="2087375"/>
              <a:ext cx="34700" cy="35025"/>
            </a:xfrm>
            <a:custGeom>
              <a:avLst/>
              <a:gdLst/>
              <a:ahLst/>
              <a:cxnLst/>
              <a:rect l="l" t="t" r="r" b="b"/>
              <a:pathLst>
                <a:path w="1388" h="1401" extrusionOk="0">
                  <a:moveTo>
                    <a:pt x="1" y="1"/>
                  </a:moveTo>
                  <a:lnTo>
                    <a:pt x="1" y="1"/>
                  </a:lnTo>
                  <a:cubicBezTo>
                    <a:pt x="488" y="413"/>
                    <a:pt x="888" y="900"/>
                    <a:pt x="1300" y="1400"/>
                  </a:cubicBezTo>
                  <a:cubicBezTo>
                    <a:pt x="1313" y="1313"/>
                    <a:pt x="1313" y="1225"/>
                    <a:pt x="1338" y="1150"/>
                  </a:cubicBezTo>
                  <a:cubicBezTo>
                    <a:pt x="1350" y="1113"/>
                    <a:pt x="1375" y="1075"/>
                    <a:pt x="1388" y="1025"/>
                  </a:cubicBezTo>
                  <a:cubicBezTo>
                    <a:pt x="1000" y="601"/>
                    <a:pt x="525"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0" name="Google Shape;6710;p17"/>
            <p:cNvSpPr/>
            <p:nvPr/>
          </p:nvSpPr>
          <p:spPr>
            <a:xfrm>
              <a:off x="6224050" y="2066125"/>
              <a:ext cx="49075" cy="40025"/>
            </a:xfrm>
            <a:custGeom>
              <a:avLst/>
              <a:gdLst/>
              <a:ahLst/>
              <a:cxnLst/>
              <a:rect l="l" t="t" r="r" b="b"/>
              <a:pathLst>
                <a:path w="1963" h="1601" extrusionOk="0">
                  <a:moveTo>
                    <a:pt x="0" y="1"/>
                  </a:moveTo>
                  <a:cubicBezTo>
                    <a:pt x="438" y="413"/>
                    <a:pt x="925" y="763"/>
                    <a:pt x="1362" y="1176"/>
                  </a:cubicBezTo>
                  <a:cubicBezTo>
                    <a:pt x="1512" y="1313"/>
                    <a:pt x="1650" y="1451"/>
                    <a:pt x="1800" y="1601"/>
                  </a:cubicBezTo>
                  <a:cubicBezTo>
                    <a:pt x="1850" y="1513"/>
                    <a:pt x="1900" y="1426"/>
                    <a:pt x="1962" y="1351"/>
                  </a:cubicBezTo>
                  <a:cubicBezTo>
                    <a:pt x="1800" y="1151"/>
                    <a:pt x="1612" y="963"/>
                    <a:pt x="1400" y="813"/>
                  </a:cubicBezTo>
                  <a:cubicBezTo>
                    <a:pt x="1100" y="576"/>
                    <a:pt x="425" y="2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1" name="Google Shape;6711;p17"/>
            <p:cNvSpPr/>
            <p:nvPr/>
          </p:nvSpPr>
          <p:spPr>
            <a:xfrm>
              <a:off x="6238425" y="2065200"/>
              <a:ext cx="39700" cy="32200"/>
            </a:xfrm>
            <a:custGeom>
              <a:avLst/>
              <a:gdLst/>
              <a:ahLst/>
              <a:cxnLst/>
              <a:rect l="l" t="t" r="r" b="b"/>
              <a:pathLst>
                <a:path w="1588" h="1288" extrusionOk="0">
                  <a:moveTo>
                    <a:pt x="0" y="0"/>
                  </a:moveTo>
                  <a:lnTo>
                    <a:pt x="0" y="0"/>
                  </a:lnTo>
                  <a:cubicBezTo>
                    <a:pt x="550" y="375"/>
                    <a:pt x="1025" y="813"/>
                    <a:pt x="1475" y="1288"/>
                  </a:cubicBezTo>
                  <a:cubicBezTo>
                    <a:pt x="1512" y="1263"/>
                    <a:pt x="1550" y="1225"/>
                    <a:pt x="1587" y="1200"/>
                  </a:cubicBezTo>
                  <a:cubicBezTo>
                    <a:pt x="1512" y="1138"/>
                    <a:pt x="1475" y="1050"/>
                    <a:pt x="1475" y="950"/>
                  </a:cubicBezTo>
                  <a:cubicBezTo>
                    <a:pt x="1400" y="863"/>
                    <a:pt x="1325" y="788"/>
                    <a:pt x="1237" y="713"/>
                  </a:cubicBezTo>
                  <a:cubicBezTo>
                    <a:pt x="887" y="388"/>
                    <a:pt x="437" y="2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2" name="Google Shape;6712;p17"/>
            <p:cNvSpPr/>
            <p:nvPr/>
          </p:nvSpPr>
          <p:spPr>
            <a:xfrm>
              <a:off x="6247775" y="2062700"/>
              <a:ext cx="30350" cy="25325"/>
            </a:xfrm>
            <a:custGeom>
              <a:avLst/>
              <a:gdLst/>
              <a:ahLst/>
              <a:cxnLst/>
              <a:rect l="l" t="t" r="r" b="b"/>
              <a:pathLst>
                <a:path w="1214" h="1013" extrusionOk="0">
                  <a:moveTo>
                    <a:pt x="1" y="0"/>
                  </a:moveTo>
                  <a:cubicBezTo>
                    <a:pt x="376" y="325"/>
                    <a:pt x="738" y="663"/>
                    <a:pt x="1101" y="1013"/>
                  </a:cubicBezTo>
                  <a:cubicBezTo>
                    <a:pt x="1101" y="963"/>
                    <a:pt x="1113" y="913"/>
                    <a:pt x="1138" y="863"/>
                  </a:cubicBezTo>
                  <a:cubicBezTo>
                    <a:pt x="1163" y="813"/>
                    <a:pt x="1188" y="775"/>
                    <a:pt x="1213" y="738"/>
                  </a:cubicBezTo>
                  <a:cubicBezTo>
                    <a:pt x="851" y="438"/>
                    <a:pt x="438"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3" name="Google Shape;6713;p17"/>
            <p:cNvSpPr/>
            <p:nvPr/>
          </p:nvSpPr>
          <p:spPr>
            <a:xfrm>
              <a:off x="6253100" y="2054275"/>
              <a:ext cx="38125" cy="24075"/>
            </a:xfrm>
            <a:custGeom>
              <a:avLst/>
              <a:gdLst/>
              <a:ahLst/>
              <a:cxnLst/>
              <a:rect l="l" t="t" r="r" b="b"/>
              <a:pathLst>
                <a:path w="1525" h="963" extrusionOk="0">
                  <a:moveTo>
                    <a:pt x="0" y="0"/>
                  </a:moveTo>
                  <a:lnTo>
                    <a:pt x="0" y="0"/>
                  </a:lnTo>
                  <a:cubicBezTo>
                    <a:pt x="413" y="300"/>
                    <a:pt x="788" y="625"/>
                    <a:pt x="1150" y="962"/>
                  </a:cubicBezTo>
                  <a:cubicBezTo>
                    <a:pt x="1213" y="937"/>
                    <a:pt x="1275" y="925"/>
                    <a:pt x="1350" y="925"/>
                  </a:cubicBezTo>
                  <a:cubicBezTo>
                    <a:pt x="1400" y="912"/>
                    <a:pt x="1462" y="900"/>
                    <a:pt x="1525" y="900"/>
                  </a:cubicBezTo>
                  <a:cubicBezTo>
                    <a:pt x="1075" y="512"/>
                    <a:pt x="538"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4" name="Google Shape;6714;p17"/>
            <p:cNvSpPr/>
            <p:nvPr/>
          </p:nvSpPr>
          <p:spPr>
            <a:xfrm>
              <a:off x="6263100" y="2048325"/>
              <a:ext cx="37825" cy="26900"/>
            </a:xfrm>
            <a:custGeom>
              <a:avLst/>
              <a:gdLst/>
              <a:ahLst/>
              <a:cxnLst/>
              <a:rect l="l" t="t" r="r" b="b"/>
              <a:pathLst>
                <a:path w="1513" h="1076" extrusionOk="0">
                  <a:moveTo>
                    <a:pt x="0" y="1"/>
                  </a:moveTo>
                  <a:lnTo>
                    <a:pt x="0" y="1"/>
                  </a:lnTo>
                  <a:cubicBezTo>
                    <a:pt x="438" y="351"/>
                    <a:pt x="875" y="713"/>
                    <a:pt x="1300" y="1075"/>
                  </a:cubicBezTo>
                  <a:cubicBezTo>
                    <a:pt x="1362" y="1038"/>
                    <a:pt x="1437" y="988"/>
                    <a:pt x="1512" y="950"/>
                  </a:cubicBezTo>
                  <a:cubicBezTo>
                    <a:pt x="1062" y="551"/>
                    <a:pt x="563"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5" name="Google Shape;6715;p17"/>
            <p:cNvSpPr/>
            <p:nvPr/>
          </p:nvSpPr>
          <p:spPr>
            <a:xfrm>
              <a:off x="6272150" y="2045200"/>
              <a:ext cx="35025" cy="22825"/>
            </a:xfrm>
            <a:custGeom>
              <a:avLst/>
              <a:gdLst/>
              <a:ahLst/>
              <a:cxnLst/>
              <a:rect l="l" t="t" r="r" b="b"/>
              <a:pathLst>
                <a:path w="1401" h="913" extrusionOk="0">
                  <a:moveTo>
                    <a:pt x="1" y="1"/>
                  </a:moveTo>
                  <a:cubicBezTo>
                    <a:pt x="438" y="276"/>
                    <a:pt x="863" y="588"/>
                    <a:pt x="1288" y="913"/>
                  </a:cubicBezTo>
                  <a:cubicBezTo>
                    <a:pt x="1325" y="838"/>
                    <a:pt x="1350" y="750"/>
                    <a:pt x="1400" y="676"/>
                  </a:cubicBezTo>
                  <a:cubicBezTo>
                    <a:pt x="975" y="388"/>
                    <a:pt x="501" y="1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6" name="Google Shape;6716;p17"/>
            <p:cNvSpPr/>
            <p:nvPr/>
          </p:nvSpPr>
          <p:spPr>
            <a:xfrm>
              <a:off x="6282775" y="2036150"/>
              <a:ext cx="31275" cy="21275"/>
            </a:xfrm>
            <a:custGeom>
              <a:avLst/>
              <a:gdLst/>
              <a:ahLst/>
              <a:cxnLst/>
              <a:rect l="l" t="t" r="r" b="b"/>
              <a:pathLst>
                <a:path w="1251" h="851" extrusionOk="0">
                  <a:moveTo>
                    <a:pt x="1" y="0"/>
                  </a:moveTo>
                  <a:cubicBezTo>
                    <a:pt x="338" y="263"/>
                    <a:pt x="713" y="550"/>
                    <a:pt x="1100" y="850"/>
                  </a:cubicBezTo>
                  <a:cubicBezTo>
                    <a:pt x="1150" y="775"/>
                    <a:pt x="1200" y="713"/>
                    <a:pt x="1250" y="650"/>
                  </a:cubicBezTo>
                  <a:cubicBezTo>
                    <a:pt x="863" y="388"/>
                    <a:pt x="450"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7" name="Google Shape;6717;p17"/>
            <p:cNvSpPr/>
            <p:nvPr/>
          </p:nvSpPr>
          <p:spPr>
            <a:xfrm>
              <a:off x="6294325" y="2033950"/>
              <a:ext cx="28775" cy="14725"/>
            </a:xfrm>
            <a:custGeom>
              <a:avLst/>
              <a:gdLst/>
              <a:ahLst/>
              <a:cxnLst/>
              <a:rect l="l" t="t" r="r" b="b"/>
              <a:pathLst>
                <a:path w="1151" h="589" extrusionOk="0">
                  <a:moveTo>
                    <a:pt x="1" y="1"/>
                  </a:moveTo>
                  <a:lnTo>
                    <a:pt x="1" y="1"/>
                  </a:lnTo>
                  <a:cubicBezTo>
                    <a:pt x="338" y="176"/>
                    <a:pt x="638" y="376"/>
                    <a:pt x="938" y="588"/>
                  </a:cubicBezTo>
                  <a:cubicBezTo>
                    <a:pt x="1001" y="551"/>
                    <a:pt x="1051" y="501"/>
                    <a:pt x="1113" y="476"/>
                  </a:cubicBezTo>
                  <a:cubicBezTo>
                    <a:pt x="1126" y="463"/>
                    <a:pt x="1138" y="463"/>
                    <a:pt x="1151" y="451"/>
                  </a:cubicBezTo>
                  <a:cubicBezTo>
                    <a:pt x="801" y="238"/>
                    <a:pt x="401"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8" name="Google Shape;6718;p17"/>
            <p:cNvSpPr/>
            <p:nvPr/>
          </p:nvSpPr>
          <p:spPr>
            <a:xfrm>
              <a:off x="6311525" y="2031150"/>
              <a:ext cx="27825" cy="11575"/>
            </a:xfrm>
            <a:custGeom>
              <a:avLst/>
              <a:gdLst/>
              <a:ahLst/>
              <a:cxnLst/>
              <a:rect l="l" t="t" r="r" b="b"/>
              <a:pathLst>
                <a:path w="1113" h="463" extrusionOk="0">
                  <a:moveTo>
                    <a:pt x="0" y="0"/>
                  </a:moveTo>
                  <a:cubicBezTo>
                    <a:pt x="325" y="125"/>
                    <a:pt x="600" y="275"/>
                    <a:pt x="875" y="463"/>
                  </a:cubicBezTo>
                  <a:cubicBezTo>
                    <a:pt x="888" y="463"/>
                    <a:pt x="913" y="450"/>
                    <a:pt x="937" y="450"/>
                  </a:cubicBezTo>
                  <a:cubicBezTo>
                    <a:pt x="987" y="425"/>
                    <a:pt x="1050" y="400"/>
                    <a:pt x="1112" y="375"/>
                  </a:cubicBezTo>
                  <a:cubicBezTo>
                    <a:pt x="775" y="188"/>
                    <a:pt x="413" y="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9" name="Google Shape;6719;p17"/>
            <p:cNvSpPr/>
            <p:nvPr/>
          </p:nvSpPr>
          <p:spPr>
            <a:xfrm>
              <a:off x="6318700" y="2025825"/>
              <a:ext cx="29400" cy="12850"/>
            </a:xfrm>
            <a:custGeom>
              <a:avLst/>
              <a:gdLst/>
              <a:ahLst/>
              <a:cxnLst/>
              <a:rect l="l" t="t" r="r" b="b"/>
              <a:pathLst>
                <a:path w="1176" h="514" extrusionOk="0">
                  <a:moveTo>
                    <a:pt x="1" y="1"/>
                  </a:moveTo>
                  <a:cubicBezTo>
                    <a:pt x="388" y="101"/>
                    <a:pt x="700" y="301"/>
                    <a:pt x="1000" y="513"/>
                  </a:cubicBezTo>
                  <a:cubicBezTo>
                    <a:pt x="1063" y="476"/>
                    <a:pt x="1125" y="438"/>
                    <a:pt x="1175" y="388"/>
                  </a:cubicBezTo>
                  <a:cubicBezTo>
                    <a:pt x="813" y="188"/>
                    <a:pt x="426"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0" name="Google Shape;6720;p17"/>
            <p:cNvSpPr/>
            <p:nvPr/>
          </p:nvSpPr>
          <p:spPr>
            <a:xfrm>
              <a:off x="6328400" y="2022075"/>
              <a:ext cx="28450" cy="10650"/>
            </a:xfrm>
            <a:custGeom>
              <a:avLst/>
              <a:gdLst/>
              <a:ahLst/>
              <a:cxnLst/>
              <a:rect l="l" t="t" r="r" b="b"/>
              <a:pathLst>
                <a:path w="1138" h="426" extrusionOk="0">
                  <a:moveTo>
                    <a:pt x="0" y="1"/>
                  </a:moveTo>
                  <a:cubicBezTo>
                    <a:pt x="350" y="126"/>
                    <a:pt x="662" y="263"/>
                    <a:pt x="950" y="426"/>
                  </a:cubicBezTo>
                  <a:cubicBezTo>
                    <a:pt x="1012" y="388"/>
                    <a:pt x="1075" y="338"/>
                    <a:pt x="1137" y="301"/>
                  </a:cubicBezTo>
                  <a:cubicBezTo>
                    <a:pt x="787" y="126"/>
                    <a:pt x="412"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1" name="Google Shape;6721;p17"/>
            <p:cNvSpPr/>
            <p:nvPr/>
          </p:nvSpPr>
          <p:spPr>
            <a:xfrm>
              <a:off x="6343375" y="2019800"/>
              <a:ext cx="28475" cy="6050"/>
            </a:xfrm>
            <a:custGeom>
              <a:avLst/>
              <a:gdLst/>
              <a:ahLst/>
              <a:cxnLst/>
              <a:rect l="l" t="t" r="r" b="b"/>
              <a:pathLst>
                <a:path w="1139" h="242" extrusionOk="0">
                  <a:moveTo>
                    <a:pt x="325" y="0"/>
                  </a:moveTo>
                  <a:cubicBezTo>
                    <a:pt x="219" y="0"/>
                    <a:pt x="111" y="9"/>
                    <a:pt x="1" y="29"/>
                  </a:cubicBezTo>
                  <a:cubicBezTo>
                    <a:pt x="263" y="54"/>
                    <a:pt x="526" y="142"/>
                    <a:pt x="788" y="242"/>
                  </a:cubicBezTo>
                  <a:cubicBezTo>
                    <a:pt x="881" y="200"/>
                    <a:pt x="975" y="176"/>
                    <a:pt x="1075" y="176"/>
                  </a:cubicBezTo>
                  <a:cubicBezTo>
                    <a:pt x="1096" y="176"/>
                    <a:pt x="1117" y="177"/>
                    <a:pt x="1138" y="179"/>
                  </a:cubicBezTo>
                  <a:cubicBezTo>
                    <a:pt x="882" y="70"/>
                    <a:pt x="612"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2" name="Google Shape;6722;p17"/>
            <p:cNvSpPr/>
            <p:nvPr/>
          </p:nvSpPr>
          <p:spPr>
            <a:xfrm>
              <a:off x="6267150" y="2025825"/>
              <a:ext cx="132500" cy="124375"/>
            </a:xfrm>
            <a:custGeom>
              <a:avLst/>
              <a:gdLst/>
              <a:ahLst/>
              <a:cxnLst/>
              <a:rect l="l" t="t" r="r" b="b"/>
              <a:pathLst>
                <a:path w="5300" h="4975" extrusionOk="0">
                  <a:moveTo>
                    <a:pt x="4175" y="1"/>
                  </a:moveTo>
                  <a:lnTo>
                    <a:pt x="4175" y="1"/>
                  </a:lnTo>
                  <a:cubicBezTo>
                    <a:pt x="4462" y="238"/>
                    <a:pt x="4687" y="538"/>
                    <a:pt x="4899" y="851"/>
                  </a:cubicBezTo>
                  <a:cubicBezTo>
                    <a:pt x="4874" y="851"/>
                    <a:pt x="4837" y="863"/>
                    <a:pt x="4812" y="863"/>
                  </a:cubicBezTo>
                  <a:cubicBezTo>
                    <a:pt x="4537" y="563"/>
                    <a:pt x="4212" y="326"/>
                    <a:pt x="3800" y="226"/>
                  </a:cubicBezTo>
                  <a:lnTo>
                    <a:pt x="3800" y="226"/>
                  </a:lnTo>
                  <a:cubicBezTo>
                    <a:pt x="4087" y="401"/>
                    <a:pt x="4337" y="626"/>
                    <a:pt x="4587" y="876"/>
                  </a:cubicBezTo>
                  <a:lnTo>
                    <a:pt x="4425" y="876"/>
                  </a:lnTo>
                  <a:cubicBezTo>
                    <a:pt x="4175" y="676"/>
                    <a:pt x="3887" y="513"/>
                    <a:pt x="3562" y="476"/>
                  </a:cubicBezTo>
                  <a:lnTo>
                    <a:pt x="3562" y="476"/>
                  </a:lnTo>
                  <a:cubicBezTo>
                    <a:pt x="3800" y="551"/>
                    <a:pt x="3987" y="738"/>
                    <a:pt x="4175" y="888"/>
                  </a:cubicBezTo>
                  <a:cubicBezTo>
                    <a:pt x="4112" y="901"/>
                    <a:pt x="4050" y="901"/>
                    <a:pt x="3987" y="913"/>
                  </a:cubicBezTo>
                  <a:cubicBezTo>
                    <a:pt x="3775" y="788"/>
                    <a:pt x="3537" y="701"/>
                    <a:pt x="3300" y="663"/>
                  </a:cubicBezTo>
                  <a:lnTo>
                    <a:pt x="3300" y="663"/>
                  </a:lnTo>
                  <a:cubicBezTo>
                    <a:pt x="3462" y="751"/>
                    <a:pt x="3625" y="838"/>
                    <a:pt x="3787" y="938"/>
                  </a:cubicBezTo>
                  <a:cubicBezTo>
                    <a:pt x="3712" y="951"/>
                    <a:pt x="3625" y="963"/>
                    <a:pt x="3537" y="988"/>
                  </a:cubicBezTo>
                  <a:cubicBezTo>
                    <a:pt x="3362" y="913"/>
                    <a:pt x="3175" y="851"/>
                    <a:pt x="2962" y="826"/>
                  </a:cubicBezTo>
                  <a:lnTo>
                    <a:pt x="2962" y="826"/>
                  </a:lnTo>
                  <a:cubicBezTo>
                    <a:pt x="3100" y="888"/>
                    <a:pt x="3237" y="963"/>
                    <a:pt x="3387" y="1038"/>
                  </a:cubicBezTo>
                  <a:cubicBezTo>
                    <a:pt x="3362" y="1051"/>
                    <a:pt x="3337" y="1063"/>
                    <a:pt x="3325" y="1063"/>
                  </a:cubicBezTo>
                  <a:cubicBezTo>
                    <a:pt x="3262" y="1088"/>
                    <a:pt x="3212" y="1113"/>
                    <a:pt x="3162" y="1138"/>
                  </a:cubicBezTo>
                  <a:cubicBezTo>
                    <a:pt x="2975" y="1038"/>
                    <a:pt x="2787" y="926"/>
                    <a:pt x="2600" y="826"/>
                  </a:cubicBezTo>
                  <a:lnTo>
                    <a:pt x="2600" y="826"/>
                  </a:lnTo>
                  <a:cubicBezTo>
                    <a:pt x="2737" y="963"/>
                    <a:pt x="2887" y="1101"/>
                    <a:pt x="3050" y="1213"/>
                  </a:cubicBezTo>
                  <a:cubicBezTo>
                    <a:pt x="3012" y="1238"/>
                    <a:pt x="2962" y="1263"/>
                    <a:pt x="2925" y="1301"/>
                  </a:cubicBezTo>
                  <a:cubicBezTo>
                    <a:pt x="2787" y="1201"/>
                    <a:pt x="2525" y="1038"/>
                    <a:pt x="2375" y="926"/>
                  </a:cubicBezTo>
                  <a:lnTo>
                    <a:pt x="2375" y="926"/>
                  </a:lnTo>
                  <a:cubicBezTo>
                    <a:pt x="2500" y="1088"/>
                    <a:pt x="2650" y="1226"/>
                    <a:pt x="2812" y="1363"/>
                  </a:cubicBezTo>
                  <a:cubicBezTo>
                    <a:pt x="2787" y="1388"/>
                    <a:pt x="2762" y="1401"/>
                    <a:pt x="2725" y="1413"/>
                  </a:cubicBezTo>
                  <a:cubicBezTo>
                    <a:pt x="2725" y="1413"/>
                    <a:pt x="2725" y="1426"/>
                    <a:pt x="2712" y="1426"/>
                  </a:cubicBezTo>
                  <a:cubicBezTo>
                    <a:pt x="2538" y="1288"/>
                    <a:pt x="2350" y="1151"/>
                    <a:pt x="2125" y="1001"/>
                  </a:cubicBezTo>
                  <a:lnTo>
                    <a:pt x="2125" y="1001"/>
                  </a:lnTo>
                  <a:cubicBezTo>
                    <a:pt x="2275" y="1163"/>
                    <a:pt x="2413" y="1338"/>
                    <a:pt x="2575" y="1500"/>
                  </a:cubicBezTo>
                  <a:cubicBezTo>
                    <a:pt x="2525" y="1525"/>
                    <a:pt x="2488" y="1550"/>
                    <a:pt x="2450" y="1563"/>
                  </a:cubicBezTo>
                  <a:cubicBezTo>
                    <a:pt x="2300" y="1463"/>
                    <a:pt x="2150" y="1351"/>
                    <a:pt x="2013" y="1226"/>
                  </a:cubicBezTo>
                  <a:lnTo>
                    <a:pt x="2013" y="1226"/>
                  </a:lnTo>
                  <a:cubicBezTo>
                    <a:pt x="2088" y="1363"/>
                    <a:pt x="2213" y="1500"/>
                    <a:pt x="2338" y="1625"/>
                  </a:cubicBezTo>
                  <a:cubicBezTo>
                    <a:pt x="2313" y="1650"/>
                    <a:pt x="2275" y="1663"/>
                    <a:pt x="2238" y="1688"/>
                  </a:cubicBezTo>
                  <a:cubicBezTo>
                    <a:pt x="2138" y="1600"/>
                    <a:pt x="2038" y="1513"/>
                    <a:pt x="1938" y="1413"/>
                  </a:cubicBezTo>
                  <a:lnTo>
                    <a:pt x="1938" y="1413"/>
                  </a:lnTo>
                  <a:cubicBezTo>
                    <a:pt x="1988" y="1538"/>
                    <a:pt x="2063" y="1638"/>
                    <a:pt x="2150" y="1738"/>
                  </a:cubicBezTo>
                  <a:cubicBezTo>
                    <a:pt x="2100" y="1775"/>
                    <a:pt x="2038" y="1813"/>
                    <a:pt x="1975" y="1850"/>
                  </a:cubicBezTo>
                  <a:cubicBezTo>
                    <a:pt x="1888" y="1788"/>
                    <a:pt x="1813" y="1725"/>
                    <a:pt x="1725" y="1663"/>
                  </a:cubicBezTo>
                  <a:lnTo>
                    <a:pt x="1725" y="1663"/>
                  </a:lnTo>
                  <a:cubicBezTo>
                    <a:pt x="1788" y="1738"/>
                    <a:pt x="1850" y="1813"/>
                    <a:pt x="1925" y="1888"/>
                  </a:cubicBezTo>
                  <a:cubicBezTo>
                    <a:pt x="1875" y="1925"/>
                    <a:pt x="1825" y="1963"/>
                    <a:pt x="1775" y="2000"/>
                  </a:cubicBezTo>
                  <a:cubicBezTo>
                    <a:pt x="1688" y="1950"/>
                    <a:pt x="1588" y="1900"/>
                    <a:pt x="1500" y="1863"/>
                  </a:cubicBezTo>
                  <a:lnTo>
                    <a:pt x="1500" y="1863"/>
                  </a:lnTo>
                  <a:cubicBezTo>
                    <a:pt x="1563" y="1925"/>
                    <a:pt x="1638" y="1988"/>
                    <a:pt x="1713" y="2050"/>
                  </a:cubicBezTo>
                  <a:cubicBezTo>
                    <a:pt x="1650" y="2100"/>
                    <a:pt x="1600" y="2163"/>
                    <a:pt x="1538" y="2213"/>
                  </a:cubicBezTo>
                  <a:cubicBezTo>
                    <a:pt x="1613" y="2175"/>
                    <a:pt x="1700" y="2125"/>
                    <a:pt x="1775" y="2088"/>
                  </a:cubicBezTo>
                  <a:cubicBezTo>
                    <a:pt x="1800" y="2113"/>
                    <a:pt x="1838" y="2138"/>
                    <a:pt x="1863" y="2150"/>
                  </a:cubicBezTo>
                  <a:cubicBezTo>
                    <a:pt x="1900" y="2138"/>
                    <a:pt x="1925" y="2113"/>
                    <a:pt x="1950" y="2100"/>
                  </a:cubicBezTo>
                  <a:cubicBezTo>
                    <a:pt x="1925" y="2088"/>
                    <a:pt x="1888" y="2063"/>
                    <a:pt x="1863" y="2050"/>
                  </a:cubicBezTo>
                  <a:cubicBezTo>
                    <a:pt x="1913" y="2025"/>
                    <a:pt x="1975" y="2000"/>
                    <a:pt x="2025" y="1975"/>
                  </a:cubicBezTo>
                  <a:cubicBezTo>
                    <a:pt x="2050" y="1988"/>
                    <a:pt x="2075" y="2013"/>
                    <a:pt x="2100" y="2025"/>
                  </a:cubicBezTo>
                  <a:cubicBezTo>
                    <a:pt x="2125" y="2025"/>
                    <a:pt x="2150" y="2013"/>
                    <a:pt x="2175" y="2000"/>
                  </a:cubicBezTo>
                  <a:cubicBezTo>
                    <a:pt x="2150" y="1988"/>
                    <a:pt x="2125" y="1963"/>
                    <a:pt x="2100" y="1938"/>
                  </a:cubicBezTo>
                  <a:cubicBezTo>
                    <a:pt x="2163" y="1913"/>
                    <a:pt x="2225" y="1888"/>
                    <a:pt x="2288" y="1863"/>
                  </a:cubicBezTo>
                  <a:cubicBezTo>
                    <a:pt x="2325" y="1888"/>
                    <a:pt x="2350" y="1913"/>
                    <a:pt x="2388" y="1938"/>
                  </a:cubicBezTo>
                  <a:cubicBezTo>
                    <a:pt x="2425" y="1913"/>
                    <a:pt x="2475" y="1900"/>
                    <a:pt x="2525" y="1888"/>
                  </a:cubicBezTo>
                  <a:cubicBezTo>
                    <a:pt x="2488" y="1863"/>
                    <a:pt x="2450" y="1838"/>
                    <a:pt x="2413" y="1813"/>
                  </a:cubicBezTo>
                  <a:cubicBezTo>
                    <a:pt x="2450" y="1800"/>
                    <a:pt x="2475" y="1788"/>
                    <a:pt x="2513" y="1775"/>
                  </a:cubicBezTo>
                  <a:cubicBezTo>
                    <a:pt x="2550" y="1800"/>
                    <a:pt x="2600" y="1838"/>
                    <a:pt x="2638" y="1863"/>
                  </a:cubicBezTo>
                  <a:cubicBezTo>
                    <a:pt x="2650" y="1863"/>
                    <a:pt x="2663" y="1863"/>
                    <a:pt x="2663" y="1850"/>
                  </a:cubicBezTo>
                  <a:cubicBezTo>
                    <a:pt x="2700" y="1825"/>
                    <a:pt x="2725" y="1813"/>
                    <a:pt x="2750" y="1788"/>
                  </a:cubicBezTo>
                  <a:cubicBezTo>
                    <a:pt x="2725" y="1763"/>
                    <a:pt x="2688" y="1738"/>
                    <a:pt x="2663" y="1713"/>
                  </a:cubicBezTo>
                  <a:cubicBezTo>
                    <a:pt x="2688" y="1700"/>
                    <a:pt x="2725" y="1688"/>
                    <a:pt x="2762" y="1675"/>
                  </a:cubicBezTo>
                  <a:cubicBezTo>
                    <a:pt x="2787" y="1688"/>
                    <a:pt x="2812" y="1713"/>
                    <a:pt x="2825" y="1725"/>
                  </a:cubicBezTo>
                  <a:cubicBezTo>
                    <a:pt x="2875" y="1688"/>
                    <a:pt x="2925" y="1650"/>
                    <a:pt x="2987" y="1625"/>
                  </a:cubicBezTo>
                  <a:cubicBezTo>
                    <a:pt x="2975" y="1613"/>
                    <a:pt x="2962" y="1600"/>
                    <a:pt x="2950" y="1588"/>
                  </a:cubicBezTo>
                  <a:cubicBezTo>
                    <a:pt x="2975" y="1575"/>
                    <a:pt x="3012" y="1563"/>
                    <a:pt x="3050" y="1538"/>
                  </a:cubicBezTo>
                  <a:cubicBezTo>
                    <a:pt x="3062" y="1550"/>
                    <a:pt x="3075" y="1550"/>
                    <a:pt x="3075" y="1563"/>
                  </a:cubicBezTo>
                  <a:cubicBezTo>
                    <a:pt x="3112" y="1538"/>
                    <a:pt x="3150" y="1513"/>
                    <a:pt x="3187" y="1500"/>
                  </a:cubicBezTo>
                  <a:cubicBezTo>
                    <a:pt x="3187" y="1488"/>
                    <a:pt x="3175" y="1488"/>
                    <a:pt x="3175" y="1488"/>
                  </a:cubicBezTo>
                  <a:cubicBezTo>
                    <a:pt x="3225" y="1451"/>
                    <a:pt x="3275" y="1426"/>
                    <a:pt x="3337" y="1401"/>
                  </a:cubicBezTo>
                  <a:cubicBezTo>
                    <a:pt x="3337" y="1401"/>
                    <a:pt x="3350" y="1413"/>
                    <a:pt x="3350" y="1413"/>
                  </a:cubicBezTo>
                  <a:cubicBezTo>
                    <a:pt x="3400" y="1388"/>
                    <a:pt x="3450" y="1363"/>
                    <a:pt x="3500" y="1338"/>
                  </a:cubicBezTo>
                  <a:cubicBezTo>
                    <a:pt x="3487" y="1338"/>
                    <a:pt x="3475" y="1326"/>
                    <a:pt x="3462" y="1326"/>
                  </a:cubicBezTo>
                  <a:cubicBezTo>
                    <a:pt x="3475" y="1313"/>
                    <a:pt x="3487" y="1301"/>
                    <a:pt x="3500" y="1301"/>
                  </a:cubicBezTo>
                  <a:cubicBezTo>
                    <a:pt x="3537" y="1276"/>
                    <a:pt x="3612" y="1251"/>
                    <a:pt x="3712" y="1226"/>
                  </a:cubicBezTo>
                  <a:cubicBezTo>
                    <a:pt x="3725" y="1238"/>
                    <a:pt x="3725" y="1238"/>
                    <a:pt x="3737" y="1238"/>
                  </a:cubicBezTo>
                  <a:cubicBezTo>
                    <a:pt x="3787" y="1226"/>
                    <a:pt x="3850" y="1201"/>
                    <a:pt x="3900" y="1188"/>
                  </a:cubicBezTo>
                  <a:cubicBezTo>
                    <a:pt x="3887" y="1188"/>
                    <a:pt x="3887" y="1176"/>
                    <a:pt x="3887" y="1176"/>
                  </a:cubicBezTo>
                  <a:cubicBezTo>
                    <a:pt x="3937" y="1163"/>
                    <a:pt x="3987" y="1151"/>
                    <a:pt x="4037" y="1138"/>
                  </a:cubicBezTo>
                  <a:cubicBezTo>
                    <a:pt x="4212" y="1076"/>
                    <a:pt x="4387" y="1026"/>
                    <a:pt x="4575" y="988"/>
                  </a:cubicBezTo>
                  <a:cubicBezTo>
                    <a:pt x="4612" y="976"/>
                    <a:pt x="4637" y="976"/>
                    <a:pt x="4674" y="963"/>
                  </a:cubicBezTo>
                  <a:cubicBezTo>
                    <a:pt x="4674" y="963"/>
                    <a:pt x="4687" y="963"/>
                    <a:pt x="4687" y="976"/>
                  </a:cubicBezTo>
                  <a:cubicBezTo>
                    <a:pt x="4749" y="963"/>
                    <a:pt x="4812" y="951"/>
                    <a:pt x="4874" y="951"/>
                  </a:cubicBezTo>
                  <a:lnTo>
                    <a:pt x="4887" y="951"/>
                  </a:lnTo>
                  <a:cubicBezTo>
                    <a:pt x="4874" y="938"/>
                    <a:pt x="4862" y="913"/>
                    <a:pt x="4849" y="901"/>
                  </a:cubicBezTo>
                  <a:cubicBezTo>
                    <a:pt x="4874" y="901"/>
                    <a:pt x="4899" y="888"/>
                    <a:pt x="4924" y="876"/>
                  </a:cubicBezTo>
                  <a:cubicBezTo>
                    <a:pt x="4937" y="901"/>
                    <a:pt x="4949" y="926"/>
                    <a:pt x="4962" y="938"/>
                  </a:cubicBezTo>
                  <a:cubicBezTo>
                    <a:pt x="5042" y="938"/>
                    <a:pt x="5138" y="922"/>
                    <a:pt x="5231" y="922"/>
                  </a:cubicBezTo>
                  <a:cubicBezTo>
                    <a:pt x="5254" y="922"/>
                    <a:pt x="5277" y="923"/>
                    <a:pt x="5299" y="926"/>
                  </a:cubicBezTo>
                  <a:cubicBezTo>
                    <a:pt x="5137" y="626"/>
                    <a:pt x="4937" y="351"/>
                    <a:pt x="4674" y="113"/>
                  </a:cubicBezTo>
                  <a:lnTo>
                    <a:pt x="4674" y="113"/>
                  </a:lnTo>
                  <a:cubicBezTo>
                    <a:pt x="4787" y="301"/>
                    <a:pt x="4899" y="501"/>
                    <a:pt x="5012" y="701"/>
                  </a:cubicBezTo>
                  <a:cubicBezTo>
                    <a:pt x="4799" y="401"/>
                    <a:pt x="4525" y="151"/>
                    <a:pt x="4175" y="1"/>
                  </a:cubicBezTo>
                  <a:close/>
                  <a:moveTo>
                    <a:pt x="1138" y="2125"/>
                  </a:moveTo>
                  <a:lnTo>
                    <a:pt x="1138" y="2125"/>
                  </a:lnTo>
                  <a:cubicBezTo>
                    <a:pt x="1275" y="2200"/>
                    <a:pt x="1413" y="2250"/>
                    <a:pt x="1550" y="2300"/>
                  </a:cubicBezTo>
                  <a:cubicBezTo>
                    <a:pt x="1525" y="2325"/>
                    <a:pt x="1500" y="2363"/>
                    <a:pt x="1488" y="2388"/>
                  </a:cubicBezTo>
                  <a:cubicBezTo>
                    <a:pt x="1363" y="2363"/>
                    <a:pt x="1238" y="2338"/>
                    <a:pt x="1113" y="2313"/>
                  </a:cubicBezTo>
                  <a:lnTo>
                    <a:pt x="1113" y="2313"/>
                  </a:lnTo>
                  <a:cubicBezTo>
                    <a:pt x="1213" y="2363"/>
                    <a:pt x="1325" y="2413"/>
                    <a:pt x="1438" y="2450"/>
                  </a:cubicBezTo>
                  <a:cubicBezTo>
                    <a:pt x="1413" y="2488"/>
                    <a:pt x="1375" y="2538"/>
                    <a:pt x="1363" y="2575"/>
                  </a:cubicBezTo>
                  <a:cubicBezTo>
                    <a:pt x="1225" y="2475"/>
                    <a:pt x="1075" y="2388"/>
                    <a:pt x="925" y="2338"/>
                  </a:cubicBezTo>
                  <a:lnTo>
                    <a:pt x="925" y="2338"/>
                  </a:lnTo>
                  <a:cubicBezTo>
                    <a:pt x="1050" y="2438"/>
                    <a:pt x="1188" y="2550"/>
                    <a:pt x="1325" y="2650"/>
                  </a:cubicBezTo>
                  <a:cubicBezTo>
                    <a:pt x="1275" y="2725"/>
                    <a:pt x="1250" y="2813"/>
                    <a:pt x="1213" y="2900"/>
                  </a:cubicBezTo>
                  <a:cubicBezTo>
                    <a:pt x="1050" y="2700"/>
                    <a:pt x="863" y="2525"/>
                    <a:pt x="663" y="2363"/>
                  </a:cubicBezTo>
                  <a:lnTo>
                    <a:pt x="663" y="2363"/>
                  </a:lnTo>
                  <a:cubicBezTo>
                    <a:pt x="813" y="2588"/>
                    <a:pt x="988" y="2825"/>
                    <a:pt x="1163" y="3050"/>
                  </a:cubicBezTo>
                  <a:cubicBezTo>
                    <a:pt x="1150" y="3100"/>
                    <a:pt x="1138" y="3163"/>
                    <a:pt x="1113" y="3213"/>
                  </a:cubicBezTo>
                  <a:cubicBezTo>
                    <a:pt x="950" y="2950"/>
                    <a:pt x="763" y="2700"/>
                    <a:pt x="513" y="2500"/>
                  </a:cubicBezTo>
                  <a:lnTo>
                    <a:pt x="513" y="2500"/>
                  </a:lnTo>
                  <a:cubicBezTo>
                    <a:pt x="701" y="2788"/>
                    <a:pt x="875" y="3100"/>
                    <a:pt x="1063" y="3412"/>
                  </a:cubicBezTo>
                  <a:cubicBezTo>
                    <a:pt x="1038" y="3475"/>
                    <a:pt x="1025" y="3550"/>
                    <a:pt x="1000" y="3625"/>
                  </a:cubicBezTo>
                  <a:cubicBezTo>
                    <a:pt x="863" y="3425"/>
                    <a:pt x="701" y="3225"/>
                    <a:pt x="526" y="3038"/>
                  </a:cubicBezTo>
                  <a:lnTo>
                    <a:pt x="526" y="3038"/>
                  </a:lnTo>
                  <a:cubicBezTo>
                    <a:pt x="638" y="3300"/>
                    <a:pt x="776" y="3562"/>
                    <a:pt x="938" y="3825"/>
                  </a:cubicBezTo>
                  <a:cubicBezTo>
                    <a:pt x="925" y="3875"/>
                    <a:pt x="913" y="3925"/>
                    <a:pt x="888" y="3962"/>
                  </a:cubicBezTo>
                  <a:cubicBezTo>
                    <a:pt x="738" y="3737"/>
                    <a:pt x="551" y="3537"/>
                    <a:pt x="313" y="3387"/>
                  </a:cubicBezTo>
                  <a:lnTo>
                    <a:pt x="313" y="3387"/>
                  </a:lnTo>
                  <a:cubicBezTo>
                    <a:pt x="488" y="3637"/>
                    <a:pt x="663" y="3887"/>
                    <a:pt x="838" y="4150"/>
                  </a:cubicBezTo>
                  <a:cubicBezTo>
                    <a:pt x="825" y="4175"/>
                    <a:pt x="813" y="4200"/>
                    <a:pt x="801" y="4225"/>
                  </a:cubicBezTo>
                  <a:cubicBezTo>
                    <a:pt x="613" y="3962"/>
                    <a:pt x="401" y="3725"/>
                    <a:pt x="138" y="3525"/>
                  </a:cubicBezTo>
                  <a:lnTo>
                    <a:pt x="138" y="3525"/>
                  </a:lnTo>
                  <a:cubicBezTo>
                    <a:pt x="338" y="3825"/>
                    <a:pt x="526" y="4137"/>
                    <a:pt x="726" y="4437"/>
                  </a:cubicBezTo>
                  <a:cubicBezTo>
                    <a:pt x="713" y="4475"/>
                    <a:pt x="701" y="4500"/>
                    <a:pt x="688" y="4537"/>
                  </a:cubicBezTo>
                  <a:cubicBezTo>
                    <a:pt x="501" y="4250"/>
                    <a:pt x="276" y="3987"/>
                    <a:pt x="1" y="3775"/>
                  </a:cubicBezTo>
                  <a:lnTo>
                    <a:pt x="1" y="3775"/>
                  </a:lnTo>
                  <a:cubicBezTo>
                    <a:pt x="213" y="4075"/>
                    <a:pt x="401" y="4400"/>
                    <a:pt x="601" y="4725"/>
                  </a:cubicBezTo>
                  <a:cubicBezTo>
                    <a:pt x="563" y="4812"/>
                    <a:pt x="526" y="4887"/>
                    <a:pt x="488" y="4975"/>
                  </a:cubicBezTo>
                  <a:cubicBezTo>
                    <a:pt x="538" y="4912"/>
                    <a:pt x="588" y="4850"/>
                    <a:pt x="638" y="4787"/>
                  </a:cubicBezTo>
                  <a:cubicBezTo>
                    <a:pt x="726" y="4550"/>
                    <a:pt x="875" y="4325"/>
                    <a:pt x="1025" y="4125"/>
                  </a:cubicBezTo>
                  <a:cubicBezTo>
                    <a:pt x="1025" y="4125"/>
                    <a:pt x="1025" y="4112"/>
                    <a:pt x="1038" y="4100"/>
                  </a:cubicBezTo>
                  <a:cubicBezTo>
                    <a:pt x="1038" y="4062"/>
                    <a:pt x="1050" y="4037"/>
                    <a:pt x="1063" y="4000"/>
                  </a:cubicBezTo>
                  <a:cubicBezTo>
                    <a:pt x="1075" y="3925"/>
                    <a:pt x="1100" y="3850"/>
                    <a:pt x="1125" y="3775"/>
                  </a:cubicBezTo>
                  <a:cubicBezTo>
                    <a:pt x="1150" y="3712"/>
                    <a:pt x="1188" y="3625"/>
                    <a:pt x="1225" y="3537"/>
                  </a:cubicBezTo>
                  <a:cubicBezTo>
                    <a:pt x="1238" y="3512"/>
                    <a:pt x="1250" y="3487"/>
                    <a:pt x="1263" y="3462"/>
                  </a:cubicBezTo>
                  <a:cubicBezTo>
                    <a:pt x="1263" y="3450"/>
                    <a:pt x="1250" y="3450"/>
                    <a:pt x="1250" y="3450"/>
                  </a:cubicBezTo>
                  <a:cubicBezTo>
                    <a:pt x="1263" y="3425"/>
                    <a:pt x="1263" y="3400"/>
                    <a:pt x="1263" y="3387"/>
                  </a:cubicBezTo>
                  <a:cubicBezTo>
                    <a:pt x="1275" y="3337"/>
                    <a:pt x="1275" y="3288"/>
                    <a:pt x="1288" y="3250"/>
                  </a:cubicBezTo>
                  <a:cubicBezTo>
                    <a:pt x="1275" y="3163"/>
                    <a:pt x="1263" y="3075"/>
                    <a:pt x="1313" y="2975"/>
                  </a:cubicBezTo>
                  <a:cubicBezTo>
                    <a:pt x="1338" y="2900"/>
                    <a:pt x="1363" y="2838"/>
                    <a:pt x="1388" y="2775"/>
                  </a:cubicBezTo>
                  <a:cubicBezTo>
                    <a:pt x="1400" y="2750"/>
                    <a:pt x="1400" y="2725"/>
                    <a:pt x="1400" y="2713"/>
                  </a:cubicBezTo>
                  <a:lnTo>
                    <a:pt x="1413" y="2713"/>
                  </a:lnTo>
                  <a:cubicBezTo>
                    <a:pt x="1425" y="2700"/>
                    <a:pt x="1438" y="2675"/>
                    <a:pt x="1450" y="2650"/>
                  </a:cubicBezTo>
                  <a:cubicBezTo>
                    <a:pt x="1438" y="2650"/>
                    <a:pt x="1438" y="2638"/>
                    <a:pt x="1425" y="2638"/>
                  </a:cubicBezTo>
                  <a:cubicBezTo>
                    <a:pt x="1450" y="2575"/>
                    <a:pt x="1475" y="2525"/>
                    <a:pt x="1488" y="2463"/>
                  </a:cubicBezTo>
                  <a:cubicBezTo>
                    <a:pt x="1513" y="2475"/>
                    <a:pt x="1525" y="2475"/>
                    <a:pt x="1550" y="2475"/>
                  </a:cubicBezTo>
                  <a:cubicBezTo>
                    <a:pt x="1563" y="2463"/>
                    <a:pt x="1575" y="2438"/>
                    <a:pt x="1600" y="2413"/>
                  </a:cubicBezTo>
                  <a:cubicBezTo>
                    <a:pt x="1575" y="2400"/>
                    <a:pt x="1550" y="2400"/>
                    <a:pt x="1525" y="2388"/>
                  </a:cubicBezTo>
                  <a:cubicBezTo>
                    <a:pt x="1538" y="2363"/>
                    <a:pt x="1550" y="2338"/>
                    <a:pt x="1575" y="2313"/>
                  </a:cubicBezTo>
                  <a:cubicBezTo>
                    <a:pt x="1600" y="2325"/>
                    <a:pt x="1625" y="2325"/>
                    <a:pt x="1650" y="2338"/>
                  </a:cubicBezTo>
                  <a:cubicBezTo>
                    <a:pt x="1675" y="2313"/>
                    <a:pt x="1700" y="2288"/>
                    <a:pt x="1725" y="2263"/>
                  </a:cubicBezTo>
                  <a:cubicBezTo>
                    <a:pt x="1663" y="2250"/>
                    <a:pt x="1600" y="2238"/>
                    <a:pt x="1538" y="2213"/>
                  </a:cubicBezTo>
                  <a:cubicBezTo>
                    <a:pt x="1400" y="2188"/>
                    <a:pt x="1275" y="2150"/>
                    <a:pt x="1138" y="21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3" name="Google Shape;6723;p17"/>
            <p:cNvSpPr/>
            <p:nvPr/>
          </p:nvSpPr>
          <p:spPr>
            <a:xfrm>
              <a:off x="6207800" y="2326375"/>
              <a:ext cx="72500" cy="78450"/>
            </a:xfrm>
            <a:custGeom>
              <a:avLst/>
              <a:gdLst/>
              <a:ahLst/>
              <a:cxnLst/>
              <a:rect l="l" t="t" r="r" b="b"/>
              <a:pathLst>
                <a:path w="2900" h="3138" extrusionOk="0">
                  <a:moveTo>
                    <a:pt x="0" y="1"/>
                  </a:moveTo>
                  <a:cubicBezTo>
                    <a:pt x="600" y="1488"/>
                    <a:pt x="1075" y="2550"/>
                    <a:pt x="2725" y="3075"/>
                  </a:cubicBezTo>
                  <a:cubicBezTo>
                    <a:pt x="2775" y="3087"/>
                    <a:pt x="2887" y="3137"/>
                    <a:pt x="2900" y="3137"/>
                  </a:cubicBezTo>
                  <a:cubicBezTo>
                    <a:pt x="2737" y="3012"/>
                    <a:pt x="2575" y="2900"/>
                    <a:pt x="2412" y="2787"/>
                  </a:cubicBezTo>
                  <a:cubicBezTo>
                    <a:pt x="1387" y="2125"/>
                    <a:pt x="825" y="10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4" name="Google Shape;6724;p17"/>
            <p:cNvSpPr/>
            <p:nvPr/>
          </p:nvSpPr>
          <p:spPr>
            <a:xfrm>
              <a:off x="6207175" y="2348875"/>
              <a:ext cx="64700" cy="62825"/>
            </a:xfrm>
            <a:custGeom>
              <a:avLst/>
              <a:gdLst/>
              <a:ahLst/>
              <a:cxnLst/>
              <a:rect l="l" t="t" r="r" b="b"/>
              <a:pathLst>
                <a:path w="2588" h="2513" extrusionOk="0">
                  <a:moveTo>
                    <a:pt x="0" y="0"/>
                  </a:moveTo>
                  <a:lnTo>
                    <a:pt x="0" y="0"/>
                  </a:lnTo>
                  <a:cubicBezTo>
                    <a:pt x="263" y="538"/>
                    <a:pt x="550" y="1100"/>
                    <a:pt x="988" y="1550"/>
                  </a:cubicBezTo>
                  <a:cubicBezTo>
                    <a:pt x="1375" y="1975"/>
                    <a:pt x="2187" y="2437"/>
                    <a:pt x="2587" y="2512"/>
                  </a:cubicBezTo>
                  <a:cubicBezTo>
                    <a:pt x="1587" y="1825"/>
                    <a:pt x="725" y="8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5" name="Google Shape;6725;p17"/>
            <p:cNvSpPr/>
            <p:nvPr/>
          </p:nvSpPr>
          <p:spPr>
            <a:xfrm>
              <a:off x="6211850" y="2372000"/>
              <a:ext cx="35650" cy="36575"/>
            </a:xfrm>
            <a:custGeom>
              <a:avLst/>
              <a:gdLst/>
              <a:ahLst/>
              <a:cxnLst/>
              <a:rect l="l" t="t" r="r" b="b"/>
              <a:pathLst>
                <a:path w="1426" h="1463" extrusionOk="0">
                  <a:moveTo>
                    <a:pt x="1" y="0"/>
                  </a:moveTo>
                  <a:lnTo>
                    <a:pt x="1" y="0"/>
                  </a:lnTo>
                  <a:cubicBezTo>
                    <a:pt x="238" y="650"/>
                    <a:pt x="888" y="1187"/>
                    <a:pt x="1425" y="1462"/>
                  </a:cubicBezTo>
                  <a:cubicBezTo>
                    <a:pt x="1125" y="1187"/>
                    <a:pt x="851" y="887"/>
                    <a:pt x="563" y="613"/>
                  </a:cubicBezTo>
                  <a:cubicBezTo>
                    <a:pt x="338" y="413"/>
                    <a:pt x="163" y="2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6" name="Google Shape;6726;p17"/>
            <p:cNvSpPr/>
            <p:nvPr/>
          </p:nvSpPr>
          <p:spPr>
            <a:xfrm>
              <a:off x="6211225" y="2382925"/>
              <a:ext cx="14725" cy="15325"/>
            </a:xfrm>
            <a:custGeom>
              <a:avLst/>
              <a:gdLst/>
              <a:ahLst/>
              <a:cxnLst/>
              <a:rect l="l" t="t" r="r" b="b"/>
              <a:pathLst>
                <a:path w="589" h="613" extrusionOk="0">
                  <a:moveTo>
                    <a:pt x="1" y="1"/>
                  </a:moveTo>
                  <a:lnTo>
                    <a:pt x="1" y="1"/>
                  </a:lnTo>
                  <a:cubicBezTo>
                    <a:pt x="126" y="263"/>
                    <a:pt x="363" y="463"/>
                    <a:pt x="588" y="613"/>
                  </a:cubicBezTo>
                  <a:cubicBezTo>
                    <a:pt x="413" y="400"/>
                    <a:pt x="201"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7" name="Google Shape;6727;p17"/>
            <p:cNvSpPr/>
            <p:nvPr/>
          </p:nvSpPr>
          <p:spPr>
            <a:xfrm>
              <a:off x="6149375" y="2362300"/>
              <a:ext cx="91875" cy="88125"/>
            </a:xfrm>
            <a:custGeom>
              <a:avLst/>
              <a:gdLst/>
              <a:ahLst/>
              <a:cxnLst/>
              <a:rect l="l" t="t" r="r" b="b"/>
              <a:pathLst>
                <a:path w="3675" h="3525" extrusionOk="0">
                  <a:moveTo>
                    <a:pt x="0" y="1"/>
                  </a:moveTo>
                  <a:lnTo>
                    <a:pt x="0" y="1"/>
                  </a:lnTo>
                  <a:cubicBezTo>
                    <a:pt x="775" y="1475"/>
                    <a:pt x="1900" y="2850"/>
                    <a:pt x="3512" y="3450"/>
                  </a:cubicBezTo>
                  <a:cubicBezTo>
                    <a:pt x="3562" y="3475"/>
                    <a:pt x="3649" y="3512"/>
                    <a:pt x="3674" y="3525"/>
                  </a:cubicBezTo>
                  <a:cubicBezTo>
                    <a:pt x="3525" y="3425"/>
                    <a:pt x="3375" y="3325"/>
                    <a:pt x="3225" y="3225"/>
                  </a:cubicBezTo>
                  <a:cubicBezTo>
                    <a:pt x="2112" y="2475"/>
                    <a:pt x="938" y="112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8" name="Google Shape;6728;p17"/>
            <p:cNvSpPr/>
            <p:nvPr/>
          </p:nvSpPr>
          <p:spPr>
            <a:xfrm>
              <a:off x="6184050" y="2392925"/>
              <a:ext cx="50950" cy="44075"/>
            </a:xfrm>
            <a:custGeom>
              <a:avLst/>
              <a:gdLst/>
              <a:ahLst/>
              <a:cxnLst/>
              <a:rect l="l" t="t" r="r" b="b"/>
              <a:pathLst>
                <a:path w="2038" h="1763" extrusionOk="0">
                  <a:moveTo>
                    <a:pt x="1" y="0"/>
                  </a:moveTo>
                  <a:lnTo>
                    <a:pt x="1" y="0"/>
                  </a:lnTo>
                  <a:cubicBezTo>
                    <a:pt x="450" y="750"/>
                    <a:pt x="1313" y="1513"/>
                    <a:pt x="2038" y="1762"/>
                  </a:cubicBezTo>
                  <a:cubicBezTo>
                    <a:pt x="1338" y="1250"/>
                    <a:pt x="638" y="6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9" name="Google Shape;6729;p17"/>
            <p:cNvSpPr/>
            <p:nvPr/>
          </p:nvSpPr>
          <p:spPr>
            <a:xfrm>
              <a:off x="6202175" y="2401050"/>
              <a:ext cx="22825" cy="19700"/>
            </a:xfrm>
            <a:custGeom>
              <a:avLst/>
              <a:gdLst/>
              <a:ahLst/>
              <a:cxnLst/>
              <a:rect l="l" t="t" r="r" b="b"/>
              <a:pathLst>
                <a:path w="913" h="788" extrusionOk="0">
                  <a:moveTo>
                    <a:pt x="0" y="0"/>
                  </a:moveTo>
                  <a:lnTo>
                    <a:pt x="0" y="0"/>
                  </a:lnTo>
                  <a:cubicBezTo>
                    <a:pt x="250" y="313"/>
                    <a:pt x="600" y="600"/>
                    <a:pt x="913" y="788"/>
                  </a:cubicBezTo>
                  <a:cubicBezTo>
                    <a:pt x="625" y="513"/>
                    <a:pt x="313"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0" name="Google Shape;6730;p17"/>
            <p:cNvSpPr/>
            <p:nvPr/>
          </p:nvSpPr>
          <p:spPr>
            <a:xfrm>
              <a:off x="6241225" y="2342325"/>
              <a:ext cx="85000" cy="33450"/>
            </a:xfrm>
            <a:custGeom>
              <a:avLst/>
              <a:gdLst/>
              <a:ahLst/>
              <a:cxnLst/>
              <a:rect l="l" t="t" r="r" b="b"/>
              <a:pathLst>
                <a:path w="3400" h="1338" extrusionOk="0">
                  <a:moveTo>
                    <a:pt x="0" y="0"/>
                  </a:moveTo>
                  <a:lnTo>
                    <a:pt x="0" y="0"/>
                  </a:lnTo>
                  <a:cubicBezTo>
                    <a:pt x="525" y="362"/>
                    <a:pt x="1063" y="737"/>
                    <a:pt x="1675" y="937"/>
                  </a:cubicBezTo>
                  <a:cubicBezTo>
                    <a:pt x="2212" y="1112"/>
                    <a:pt x="2900" y="1212"/>
                    <a:pt x="3400" y="1337"/>
                  </a:cubicBezTo>
                  <a:cubicBezTo>
                    <a:pt x="2900" y="1087"/>
                    <a:pt x="2350" y="950"/>
                    <a:pt x="1825" y="762"/>
                  </a:cubicBezTo>
                  <a:cubicBezTo>
                    <a:pt x="1325" y="575"/>
                    <a:pt x="575"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1" name="Google Shape;6731;p17"/>
            <p:cNvSpPr/>
            <p:nvPr/>
          </p:nvSpPr>
          <p:spPr>
            <a:xfrm>
              <a:off x="6256225" y="2357625"/>
              <a:ext cx="61250" cy="21275"/>
            </a:xfrm>
            <a:custGeom>
              <a:avLst/>
              <a:gdLst/>
              <a:ahLst/>
              <a:cxnLst/>
              <a:rect l="l" t="t" r="r" b="b"/>
              <a:pathLst>
                <a:path w="2450" h="851" extrusionOk="0">
                  <a:moveTo>
                    <a:pt x="0" y="0"/>
                  </a:moveTo>
                  <a:cubicBezTo>
                    <a:pt x="700" y="463"/>
                    <a:pt x="1725" y="850"/>
                    <a:pt x="2450" y="850"/>
                  </a:cubicBezTo>
                  <a:cubicBezTo>
                    <a:pt x="1525" y="550"/>
                    <a:pt x="913" y="3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2" name="Google Shape;6732;p17"/>
            <p:cNvSpPr/>
            <p:nvPr/>
          </p:nvSpPr>
          <p:spPr>
            <a:xfrm>
              <a:off x="6269350" y="2369500"/>
              <a:ext cx="42200" cy="14400"/>
            </a:xfrm>
            <a:custGeom>
              <a:avLst/>
              <a:gdLst/>
              <a:ahLst/>
              <a:cxnLst/>
              <a:rect l="l" t="t" r="r" b="b"/>
              <a:pathLst>
                <a:path w="1688" h="576" extrusionOk="0">
                  <a:moveTo>
                    <a:pt x="0" y="0"/>
                  </a:moveTo>
                  <a:lnTo>
                    <a:pt x="0" y="0"/>
                  </a:lnTo>
                  <a:cubicBezTo>
                    <a:pt x="500" y="325"/>
                    <a:pt x="1100" y="488"/>
                    <a:pt x="1687" y="575"/>
                  </a:cubicBezTo>
                  <a:cubicBezTo>
                    <a:pt x="1137" y="338"/>
                    <a:pt x="563"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3" name="Google Shape;6733;p17"/>
            <p:cNvSpPr/>
            <p:nvPr/>
          </p:nvSpPr>
          <p:spPr>
            <a:xfrm>
              <a:off x="6281850" y="2378875"/>
              <a:ext cx="24700" cy="10950"/>
            </a:xfrm>
            <a:custGeom>
              <a:avLst/>
              <a:gdLst/>
              <a:ahLst/>
              <a:cxnLst/>
              <a:rect l="l" t="t" r="r" b="b"/>
              <a:pathLst>
                <a:path w="988" h="438" extrusionOk="0">
                  <a:moveTo>
                    <a:pt x="0" y="0"/>
                  </a:moveTo>
                  <a:lnTo>
                    <a:pt x="0" y="0"/>
                  </a:lnTo>
                  <a:cubicBezTo>
                    <a:pt x="287" y="225"/>
                    <a:pt x="675" y="350"/>
                    <a:pt x="987" y="438"/>
                  </a:cubicBezTo>
                  <a:cubicBezTo>
                    <a:pt x="675" y="263"/>
                    <a:pt x="337" y="1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4" name="Google Shape;6734;p17"/>
            <p:cNvSpPr/>
            <p:nvPr/>
          </p:nvSpPr>
          <p:spPr>
            <a:xfrm>
              <a:off x="6266850" y="2258825"/>
              <a:ext cx="10025" cy="23575"/>
            </a:xfrm>
            <a:custGeom>
              <a:avLst/>
              <a:gdLst/>
              <a:ahLst/>
              <a:cxnLst/>
              <a:rect l="l" t="t" r="r" b="b"/>
              <a:pathLst>
                <a:path w="401" h="943" extrusionOk="0">
                  <a:moveTo>
                    <a:pt x="125" y="0"/>
                  </a:moveTo>
                  <a:cubicBezTo>
                    <a:pt x="117" y="0"/>
                    <a:pt x="109" y="1"/>
                    <a:pt x="100" y="3"/>
                  </a:cubicBezTo>
                  <a:cubicBezTo>
                    <a:pt x="38" y="3"/>
                    <a:pt x="0" y="53"/>
                    <a:pt x="13" y="103"/>
                  </a:cubicBezTo>
                  <a:cubicBezTo>
                    <a:pt x="13" y="353"/>
                    <a:pt x="50" y="603"/>
                    <a:pt x="88" y="853"/>
                  </a:cubicBezTo>
                  <a:cubicBezTo>
                    <a:pt x="106" y="908"/>
                    <a:pt x="158" y="943"/>
                    <a:pt x="214" y="943"/>
                  </a:cubicBezTo>
                  <a:cubicBezTo>
                    <a:pt x="234" y="943"/>
                    <a:pt x="255" y="938"/>
                    <a:pt x="275" y="928"/>
                  </a:cubicBezTo>
                  <a:cubicBezTo>
                    <a:pt x="288" y="928"/>
                    <a:pt x="300" y="916"/>
                    <a:pt x="313" y="903"/>
                  </a:cubicBezTo>
                  <a:cubicBezTo>
                    <a:pt x="400" y="716"/>
                    <a:pt x="288" y="428"/>
                    <a:pt x="225" y="203"/>
                  </a:cubicBezTo>
                  <a:cubicBezTo>
                    <a:pt x="225" y="191"/>
                    <a:pt x="225" y="191"/>
                    <a:pt x="225" y="191"/>
                  </a:cubicBezTo>
                  <a:cubicBezTo>
                    <a:pt x="225" y="111"/>
                    <a:pt x="204"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5" name="Google Shape;6735;p17"/>
            <p:cNvSpPr/>
            <p:nvPr/>
          </p:nvSpPr>
          <p:spPr>
            <a:xfrm>
              <a:off x="6275600" y="2254100"/>
              <a:ext cx="27825" cy="20750"/>
            </a:xfrm>
            <a:custGeom>
              <a:avLst/>
              <a:gdLst/>
              <a:ahLst/>
              <a:cxnLst/>
              <a:rect l="l" t="t" r="r" b="b"/>
              <a:pathLst>
                <a:path w="1113" h="830" extrusionOk="0">
                  <a:moveTo>
                    <a:pt x="78" y="1"/>
                  </a:moveTo>
                  <a:cubicBezTo>
                    <a:pt x="52" y="1"/>
                    <a:pt x="26" y="2"/>
                    <a:pt x="0" y="5"/>
                  </a:cubicBezTo>
                  <a:cubicBezTo>
                    <a:pt x="425" y="130"/>
                    <a:pt x="625" y="555"/>
                    <a:pt x="950" y="830"/>
                  </a:cubicBezTo>
                  <a:cubicBezTo>
                    <a:pt x="975" y="755"/>
                    <a:pt x="1000" y="680"/>
                    <a:pt x="1037" y="605"/>
                  </a:cubicBezTo>
                  <a:cubicBezTo>
                    <a:pt x="1062" y="567"/>
                    <a:pt x="1087" y="530"/>
                    <a:pt x="1112" y="492"/>
                  </a:cubicBezTo>
                  <a:cubicBezTo>
                    <a:pt x="1050" y="455"/>
                    <a:pt x="987" y="417"/>
                    <a:pt x="937" y="367"/>
                  </a:cubicBezTo>
                  <a:cubicBezTo>
                    <a:pt x="683" y="205"/>
                    <a:pt x="397"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6" name="Google Shape;6736;p17"/>
            <p:cNvSpPr/>
            <p:nvPr/>
          </p:nvSpPr>
          <p:spPr>
            <a:xfrm>
              <a:off x="6279350" y="2249200"/>
              <a:ext cx="25325" cy="16600"/>
            </a:xfrm>
            <a:custGeom>
              <a:avLst/>
              <a:gdLst/>
              <a:ahLst/>
              <a:cxnLst/>
              <a:rect l="l" t="t" r="r" b="b"/>
              <a:pathLst>
                <a:path w="1013" h="664" extrusionOk="0">
                  <a:moveTo>
                    <a:pt x="160" y="1"/>
                  </a:moveTo>
                  <a:cubicBezTo>
                    <a:pt x="106" y="1"/>
                    <a:pt x="52" y="5"/>
                    <a:pt x="0" y="14"/>
                  </a:cubicBezTo>
                  <a:cubicBezTo>
                    <a:pt x="175" y="38"/>
                    <a:pt x="412" y="201"/>
                    <a:pt x="475" y="251"/>
                  </a:cubicBezTo>
                  <a:cubicBezTo>
                    <a:pt x="650" y="376"/>
                    <a:pt x="800" y="538"/>
                    <a:pt x="975" y="663"/>
                  </a:cubicBezTo>
                  <a:cubicBezTo>
                    <a:pt x="987" y="638"/>
                    <a:pt x="1000" y="626"/>
                    <a:pt x="1012" y="613"/>
                  </a:cubicBezTo>
                  <a:cubicBezTo>
                    <a:pt x="987" y="551"/>
                    <a:pt x="950" y="501"/>
                    <a:pt x="937" y="438"/>
                  </a:cubicBezTo>
                  <a:cubicBezTo>
                    <a:pt x="912" y="376"/>
                    <a:pt x="900" y="301"/>
                    <a:pt x="900" y="238"/>
                  </a:cubicBezTo>
                  <a:cubicBezTo>
                    <a:pt x="683" y="94"/>
                    <a:pt x="415"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7" name="Google Shape;6737;p17"/>
            <p:cNvSpPr/>
            <p:nvPr/>
          </p:nvSpPr>
          <p:spPr>
            <a:xfrm>
              <a:off x="6280275" y="2236375"/>
              <a:ext cx="23150" cy="16600"/>
            </a:xfrm>
            <a:custGeom>
              <a:avLst/>
              <a:gdLst/>
              <a:ahLst/>
              <a:cxnLst/>
              <a:rect l="l" t="t" r="r" b="b"/>
              <a:pathLst>
                <a:path w="926" h="664" extrusionOk="0">
                  <a:moveTo>
                    <a:pt x="311" y="1"/>
                  </a:moveTo>
                  <a:cubicBezTo>
                    <a:pt x="195" y="1"/>
                    <a:pt x="85" y="34"/>
                    <a:pt x="1" y="114"/>
                  </a:cubicBezTo>
                  <a:cubicBezTo>
                    <a:pt x="37" y="95"/>
                    <a:pt x="79" y="87"/>
                    <a:pt x="123" y="87"/>
                  </a:cubicBezTo>
                  <a:cubicBezTo>
                    <a:pt x="305" y="87"/>
                    <a:pt x="525" y="224"/>
                    <a:pt x="575" y="264"/>
                  </a:cubicBezTo>
                  <a:cubicBezTo>
                    <a:pt x="481" y="230"/>
                    <a:pt x="379" y="207"/>
                    <a:pt x="278" y="207"/>
                  </a:cubicBezTo>
                  <a:cubicBezTo>
                    <a:pt x="192" y="207"/>
                    <a:pt x="106" y="224"/>
                    <a:pt x="26" y="264"/>
                  </a:cubicBezTo>
                  <a:cubicBezTo>
                    <a:pt x="325" y="264"/>
                    <a:pt x="550" y="502"/>
                    <a:pt x="800" y="639"/>
                  </a:cubicBezTo>
                  <a:cubicBezTo>
                    <a:pt x="813" y="651"/>
                    <a:pt x="838" y="664"/>
                    <a:pt x="863" y="664"/>
                  </a:cubicBezTo>
                  <a:cubicBezTo>
                    <a:pt x="863" y="576"/>
                    <a:pt x="875" y="489"/>
                    <a:pt x="900" y="414"/>
                  </a:cubicBezTo>
                  <a:cubicBezTo>
                    <a:pt x="888" y="402"/>
                    <a:pt x="875" y="402"/>
                    <a:pt x="863" y="402"/>
                  </a:cubicBezTo>
                  <a:cubicBezTo>
                    <a:pt x="900" y="377"/>
                    <a:pt x="925" y="327"/>
                    <a:pt x="913" y="277"/>
                  </a:cubicBezTo>
                  <a:cubicBezTo>
                    <a:pt x="789" y="128"/>
                    <a:pt x="539"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8" name="Google Shape;6738;p17"/>
            <p:cNvSpPr/>
            <p:nvPr/>
          </p:nvSpPr>
          <p:spPr>
            <a:xfrm>
              <a:off x="6279650" y="2260775"/>
              <a:ext cx="25950" cy="52200"/>
            </a:xfrm>
            <a:custGeom>
              <a:avLst/>
              <a:gdLst/>
              <a:ahLst/>
              <a:cxnLst/>
              <a:rect l="l" t="t" r="r" b="b"/>
              <a:pathLst>
                <a:path w="1038" h="2088" extrusionOk="0">
                  <a:moveTo>
                    <a:pt x="1" y="0"/>
                  </a:moveTo>
                  <a:lnTo>
                    <a:pt x="1" y="0"/>
                  </a:lnTo>
                  <a:cubicBezTo>
                    <a:pt x="213" y="275"/>
                    <a:pt x="375" y="613"/>
                    <a:pt x="625" y="863"/>
                  </a:cubicBezTo>
                  <a:cubicBezTo>
                    <a:pt x="438" y="713"/>
                    <a:pt x="213" y="538"/>
                    <a:pt x="88" y="325"/>
                  </a:cubicBezTo>
                  <a:lnTo>
                    <a:pt x="88" y="325"/>
                  </a:lnTo>
                  <a:cubicBezTo>
                    <a:pt x="151" y="613"/>
                    <a:pt x="313" y="888"/>
                    <a:pt x="525" y="1100"/>
                  </a:cubicBezTo>
                  <a:cubicBezTo>
                    <a:pt x="363" y="1000"/>
                    <a:pt x="213" y="900"/>
                    <a:pt x="101" y="750"/>
                  </a:cubicBezTo>
                  <a:lnTo>
                    <a:pt x="101" y="750"/>
                  </a:lnTo>
                  <a:cubicBezTo>
                    <a:pt x="151" y="1038"/>
                    <a:pt x="475" y="1325"/>
                    <a:pt x="600" y="1475"/>
                  </a:cubicBezTo>
                  <a:cubicBezTo>
                    <a:pt x="613" y="1500"/>
                    <a:pt x="625" y="1512"/>
                    <a:pt x="638" y="1537"/>
                  </a:cubicBezTo>
                  <a:cubicBezTo>
                    <a:pt x="500" y="1413"/>
                    <a:pt x="350" y="1313"/>
                    <a:pt x="188" y="1225"/>
                  </a:cubicBezTo>
                  <a:lnTo>
                    <a:pt x="188" y="1225"/>
                  </a:lnTo>
                  <a:cubicBezTo>
                    <a:pt x="363" y="1413"/>
                    <a:pt x="513" y="1650"/>
                    <a:pt x="588" y="1825"/>
                  </a:cubicBezTo>
                  <a:cubicBezTo>
                    <a:pt x="613" y="1912"/>
                    <a:pt x="650" y="2000"/>
                    <a:pt x="688" y="2087"/>
                  </a:cubicBezTo>
                  <a:cubicBezTo>
                    <a:pt x="700" y="2087"/>
                    <a:pt x="700" y="2075"/>
                    <a:pt x="700" y="2075"/>
                  </a:cubicBezTo>
                  <a:cubicBezTo>
                    <a:pt x="713" y="2075"/>
                    <a:pt x="725" y="2062"/>
                    <a:pt x="738" y="2050"/>
                  </a:cubicBezTo>
                  <a:cubicBezTo>
                    <a:pt x="763" y="2037"/>
                    <a:pt x="788" y="2025"/>
                    <a:pt x="813" y="2025"/>
                  </a:cubicBezTo>
                  <a:cubicBezTo>
                    <a:pt x="838" y="2012"/>
                    <a:pt x="875" y="2012"/>
                    <a:pt x="900" y="2012"/>
                  </a:cubicBezTo>
                  <a:lnTo>
                    <a:pt x="963" y="2012"/>
                  </a:lnTo>
                  <a:cubicBezTo>
                    <a:pt x="963" y="2000"/>
                    <a:pt x="963" y="2000"/>
                    <a:pt x="963" y="1987"/>
                  </a:cubicBezTo>
                  <a:cubicBezTo>
                    <a:pt x="963" y="1975"/>
                    <a:pt x="950" y="1950"/>
                    <a:pt x="938" y="1937"/>
                  </a:cubicBezTo>
                  <a:cubicBezTo>
                    <a:pt x="938" y="1925"/>
                    <a:pt x="926" y="1913"/>
                    <a:pt x="925" y="1912"/>
                  </a:cubicBezTo>
                  <a:lnTo>
                    <a:pt x="925" y="1912"/>
                  </a:lnTo>
                  <a:cubicBezTo>
                    <a:pt x="938" y="1925"/>
                    <a:pt x="950" y="1937"/>
                    <a:pt x="963" y="1962"/>
                  </a:cubicBezTo>
                  <a:cubicBezTo>
                    <a:pt x="975" y="1862"/>
                    <a:pt x="975" y="1775"/>
                    <a:pt x="1000" y="1687"/>
                  </a:cubicBezTo>
                  <a:cubicBezTo>
                    <a:pt x="1013" y="1650"/>
                    <a:pt x="1013" y="1600"/>
                    <a:pt x="1025" y="1562"/>
                  </a:cubicBezTo>
                  <a:cubicBezTo>
                    <a:pt x="1025" y="1550"/>
                    <a:pt x="1038" y="1537"/>
                    <a:pt x="1038" y="1525"/>
                  </a:cubicBezTo>
                  <a:cubicBezTo>
                    <a:pt x="1013" y="1500"/>
                    <a:pt x="1000" y="1475"/>
                    <a:pt x="975" y="1450"/>
                  </a:cubicBezTo>
                  <a:lnTo>
                    <a:pt x="975" y="1450"/>
                  </a:lnTo>
                  <a:cubicBezTo>
                    <a:pt x="988" y="1450"/>
                    <a:pt x="1000" y="1462"/>
                    <a:pt x="1013" y="1462"/>
                  </a:cubicBezTo>
                  <a:cubicBezTo>
                    <a:pt x="1013" y="1475"/>
                    <a:pt x="1025" y="1475"/>
                    <a:pt x="1038" y="1475"/>
                  </a:cubicBezTo>
                  <a:cubicBezTo>
                    <a:pt x="975" y="1437"/>
                    <a:pt x="913" y="1375"/>
                    <a:pt x="863" y="1313"/>
                  </a:cubicBezTo>
                  <a:cubicBezTo>
                    <a:pt x="763" y="1150"/>
                    <a:pt x="738" y="950"/>
                    <a:pt x="763" y="763"/>
                  </a:cubicBezTo>
                  <a:cubicBezTo>
                    <a:pt x="763" y="763"/>
                    <a:pt x="763" y="750"/>
                    <a:pt x="763" y="750"/>
                  </a:cubicBezTo>
                  <a:cubicBezTo>
                    <a:pt x="763" y="725"/>
                    <a:pt x="763" y="688"/>
                    <a:pt x="775" y="663"/>
                  </a:cubicBezTo>
                  <a:cubicBezTo>
                    <a:pt x="775" y="638"/>
                    <a:pt x="775" y="613"/>
                    <a:pt x="788" y="588"/>
                  </a:cubicBezTo>
                  <a:cubicBezTo>
                    <a:pt x="538" y="400"/>
                    <a:pt x="301" y="2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9" name="Google Shape;6739;p17"/>
            <p:cNvSpPr/>
            <p:nvPr/>
          </p:nvSpPr>
          <p:spPr>
            <a:xfrm>
              <a:off x="6280275" y="2228650"/>
              <a:ext cx="17825" cy="8100"/>
            </a:xfrm>
            <a:custGeom>
              <a:avLst/>
              <a:gdLst/>
              <a:ahLst/>
              <a:cxnLst/>
              <a:rect l="l" t="t" r="r" b="b"/>
              <a:pathLst>
                <a:path w="713" h="324" extrusionOk="0">
                  <a:moveTo>
                    <a:pt x="430" y="0"/>
                  </a:moveTo>
                  <a:cubicBezTo>
                    <a:pt x="346" y="0"/>
                    <a:pt x="264" y="31"/>
                    <a:pt x="188" y="73"/>
                  </a:cubicBezTo>
                  <a:cubicBezTo>
                    <a:pt x="113" y="111"/>
                    <a:pt x="13" y="161"/>
                    <a:pt x="1" y="248"/>
                  </a:cubicBezTo>
                  <a:cubicBezTo>
                    <a:pt x="23" y="215"/>
                    <a:pt x="55" y="201"/>
                    <a:pt x="96" y="190"/>
                  </a:cubicBezTo>
                  <a:lnTo>
                    <a:pt x="96" y="190"/>
                  </a:lnTo>
                  <a:cubicBezTo>
                    <a:pt x="86" y="195"/>
                    <a:pt x="76" y="203"/>
                    <a:pt x="76" y="211"/>
                  </a:cubicBezTo>
                  <a:cubicBezTo>
                    <a:pt x="99" y="195"/>
                    <a:pt x="130" y="189"/>
                    <a:pt x="164" y="189"/>
                  </a:cubicBezTo>
                  <a:cubicBezTo>
                    <a:pt x="239" y="189"/>
                    <a:pt x="325" y="218"/>
                    <a:pt x="350" y="236"/>
                  </a:cubicBezTo>
                  <a:cubicBezTo>
                    <a:pt x="425" y="248"/>
                    <a:pt x="500" y="323"/>
                    <a:pt x="575" y="323"/>
                  </a:cubicBezTo>
                  <a:cubicBezTo>
                    <a:pt x="613" y="311"/>
                    <a:pt x="638" y="261"/>
                    <a:pt x="613" y="236"/>
                  </a:cubicBezTo>
                  <a:cubicBezTo>
                    <a:pt x="600" y="223"/>
                    <a:pt x="588" y="223"/>
                    <a:pt x="588" y="211"/>
                  </a:cubicBezTo>
                  <a:cubicBezTo>
                    <a:pt x="600" y="211"/>
                    <a:pt x="625" y="211"/>
                    <a:pt x="638" y="198"/>
                  </a:cubicBezTo>
                  <a:cubicBezTo>
                    <a:pt x="713" y="123"/>
                    <a:pt x="613" y="48"/>
                    <a:pt x="550" y="23"/>
                  </a:cubicBezTo>
                  <a:cubicBezTo>
                    <a:pt x="510" y="7"/>
                    <a:pt x="470"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0" name="Google Shape;6740;p17"/>
            <p:cNvSpPr/>
            <p:nvPr/>
          </p:nvSpPr>
          <p:spPr>
            <a:xfrm>
              <a:off x="6269975" y="2194775"/>
              <a:ext cx="23750" cy="22900"/>
            </a:xfrm>
            <a:custGeom>
              <a:avLst/>
              <a:gdLst/>
              <a:ahLst/>
              <a:cxnLst/>
              <a:rect l="l" t="t" r="r" b="b"/>
              <a:pathLst>
                <a:path w="950" h="916" extrusionOk="0">
                  <a:moveTo>
                    <a:pt x="328" y="0"/>
                  </a:moveTo>
                  <a:cubicBezTo>
                    <a:pt x="212" y="0"/>
                    <a:pt x="99" y="30"/>
                    <a:pt x="0" y="116"/>
                  </a:cubicBezTo>
                  <a:cubicBezTo>
                    <a:pt x="44" y="104"/>
                    <a:pt x="87" y="98"/>
                    <a:pt x="129" y="98"/>
                  </a:cubicBezTo>
                  <a:cubicBezTo>
                    <a:pt x="341" y="98"/>
                    <a:pt x="535" y="239"/>
                    <a:pt x="712" y="353"/>
                  </a:cubicBezTo>
                  <a:cubicBezTo>
                    <a:pt x="525" y="291"/>
                    <a:pt x="338" y="229"/>
                    <a:pt x="138" y="216"/>
                  </a:cubicBezTo>
                  <a:lnTo>
                    <a:pt x="138" y="216"/>
                  </a:lnTo>
                  <a:cubicBezTo>
                    <a:pt x="313" y="279"/>
                    <a:pt x="563" y="453"/>
                    <a:pt x="625" y="503"/>
                  </a:cubicBezTo>
                  <a:cubicBezTo>
                    <a:pt x="688" y="541"/>
                    <a:pt x="762" y="603"/>
                    <a:pt x="850" y="653"/>
                  </a:cubicBezTo>
                  <a:cubicBezTo>
                    <a:pt x="638" y="553"/>
                    <a:pt x="388" y="453"/>
                    <a:pt x="325" y="428"/>
                  </a:cubicBezTo>
                  <a:lnTo>
                    <a:pt x="325" y="428"/>
                  </a:lnTo>
                  <a:cubicBezTo>
                    <a:pt x="538" y="578"/>
                    <a:pt x="712" y="778"/>
                    <a:pt x="925" y="916"/>
                  </a:cubicBezTo>
                  <a:cubicBezTo>
                    <a:pt x="900" y="803"/>
                    <a:pt x="912" y="666"/>
                    <a:pt x="925" y="553"/>
                  </a:cubicBezTo>
                  <a:cubicBezTo>
                    <a:pt x="937" y="528"/>
                    <a:pt x="937" y="491"/>
                    <a:pt x="937" y="466"/>
                  </a:cubicBezTo>
                  <a:cubicBezTo>
                    <a:pt x="950" y="416"/>
                    <a:pt x="950" y="453"/>
                    <a:pt x="950" y="416"/>
                  </a:cubicBezTo>
                  <a:cubicBezTo>
                    <a:pt x="950" y="403"/>
                    <a:pt x="950" y="378"/>
                    <a:pt x="950" y="366"/>
                  </a:cubicBezTo>
                  <a:cubicBezTo>
                    <a:pt x="940" y="356"/>
                    <a:pt x="938" y="333"/>
                    <a:pt x="938" y="333"/>
                  </a:cubicBezTo>
                  <a:cubicBezTo>
                    <a:pt x="937" y="333"/>
                    <a:pt x="937" y="335"/>
                    <a:pt x="937" y="341"/>
                  </a:cubicBezTo>
                  <a:cubicBezTo>
                    <a:pt x="925" y="291"/>
                    <a:pt x="937" y="316"/>
                    <a:pt x="912" y="304"/>
                  </a:cubicBezTo>
                  <a:lnTo>
                    <a:pt x="912" y="304"/>
                  </a:lnTo>
                  <a:cubicBezTo>
                    <a:pt x="921" y="312"/>
                    <a:pt x="924" y="315"/>
                    <a:pt x="923" y="315"/>
                  </a:cubicBezTo>
                  <a:cubicBezTo>
                    <a:pt x="919" y="315"/>
                    <a:pt x="875" y="279"/>
                    <a:pt x="875" y="279"/>
                  </a:cubicBezTo>
                  <a:cubicBezTo>
                    <a:pt x="800" y="229"/>
                    <a:pt x="737" y="191"/>
                    <a:pt x="688" y="116"/>
                  </a:cubicBezTo>
                  <a:cubicBezTo>
                    <a:pt x="675" y="104"/>
                    <a:pt x="650" y="79"/>
                    <a:pt x="638" y="54"/>
                  </a:cubicBezTo>
                  <a:cubicBezTo>
                    <a:pt x="537" y="24"/>
                    <a:pt x="432" y="0"/>
                    <a:pt x="3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1" name="Google Shape;6741;p17"/>
            <p:cNvSpPr/>
            <p:nvPr/>
          </p:nvSpPr>
          <p:spPr>
            <a:xfrm>
              <a:off x="6281850" y="2212650"/>
              <a:ext cx="21575" cy="15725"/>
            </a:xfrm>
            <a:custGeom>
              <a:avLst/>
              <a:gdLst/>
              <a:ahLst/>
              <a:cxnLst/>
              <a:rect l="l" t="t" r="r" b="b"/>
              <a:pathLst>
                <a:path w="863" h="629" extrusionOk="0">
                  <a:moveTo>
                    <a:pt x="0" y="1"/>
                  </a:moveTo>
                  <a:lnTo>
                    <a:pt x="0" y="1"/>
                  </a:lnTo>
                  <a:cubicBezTo>
                    <a:pt x="113" y="151"/>
                    <a:pt x="262" y="288"/>
                    <a:pt x="437" y="376"/>
                  </a:cubicBezTo>
                  <a:cubicBezTo>
                    <a:pt x="300" y="326"/>
                    <a:pt x="188" y="276"/>
                    <a:pt x="63" y="201"/>
                  </a:cubicBezTo>
                  <a:lnTo>
                    <a:pt x="63" y="201"/>
                  </a:lnTo>
                  <a:cubicBezTo>
                    <a:pt x="213" y="413"/>
                    <a:pt x="462" y="563"/>
                    <a:pt x="712" y="613"/>
                  </a:cubicBezTo>
                  <a:cubicBezTo>
                    <a:pt x="734" y="624"/>
                    <a:pt x="754" y="629"/>
                    <a:pt x="772" y="629"/>
                  </a:cubicBezTo>
                  <a:cubicBezTo>
                    <a:pt x="814" y="629"/>
                    <a:pt x="845" y="602"/>
                    <a:pt x="862" y="576"/>
                  </a:cubicBezTo>
                  <a:lnTo>
                    <a:pt x="825" y="576"/>
                  </a:lnTo>
                  <a:cubicBezTo>
                    <a:pt x="662" y="513"/>
                    <a:pt x="525" y="426"/>
                    <a:pt x="462" y="263"/>
                  </a:cubicBezTo>
                  <a:cubicBezTo>
                    <a:pt x="462" y="251"/>
                    <a:pt x="462" y="238"/>
                    <a:pt x="462" y="226"/>
                  </a:cubicBezTo>
                  <a:cubicBezTo>
                    <a:pt x="325" y="176"/>
                    <a:pt x="150" y="1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2" name="Google Shape;6742;p17"/>
            <p:cNvSpPr/>
            <p:nvPr/>
          </p:nvSpPr>
          <p:spPr>
            <a:xfrm>
              <a:off x="6304950" y="2351050"/>
              <a:ext cx="45650" cy="29100"/>
            </a:xfrm>
            <a:custGeom>
              <a:avLst/>
              <a:gdLst/>
              <a:ahLst/>
              <a:cxnLst/>
              <a:rect l="l" t="t" r="r" b="b"/>
              <a:pathLst>
                <a:path w="1826" h="1164" extrusionOk="0">
                  <a:moveTo>
                    <a:pt x="776" y="1"/>
                  </a:moveTo>
                  <a:lnTo>
                    <a:pt x="776" y="1"/>
                  </a:lnTo>
                  <a:cubicBezTo>
                    <a:pt x="976" y="126"/>
                    <a:pt x="1176" y="263"/>
                    <a:pt x="1375" y="401"/>
                  </a:cubicBezTo>
                  <a:cubicBezTo>
                    <a:pt x="1026" y="263"/>
                    <a:pt x="638" y="188"/>
                    <a:pt x="276" y="101"/>
                  </a:cubicBezTo>
                  <a:lnTo>
                    <a:pt x="276" y="101"/>
                  </a:lnTo>
                  <a:cubicBezTo>
                    <a:pt x="576" y="251"/>
                    <a:pt x="863" y="438"/>
                    <a:pt x="1151" y="613"/>
                  </a:cubicBezTo>
                  <a:cubicBezTo>
                    <a:pt x="776" y="476"/>
                    <a:pt x="376" y="388"/>
                    <a:pt x="1" y="288"/>
                  </a:cubicBezTo>
                  <a:lnTo>
                    <a:pt x="1" y="288"/>
                  </a:lnTo>
                  <a:cubicBezTo>
                    <a:pt x="501" y="551"/>
                    <a:pt x="963" y="901"/>
                    <a:pt x="1463" y="1163"/>
                  </a:cubicBezTo>
                  <a:cubicBezTo>
                    <a:pt x="1425" y="1088"/>
                    <a:pt x="1425" y="1013"/>
                    <a:pt x="1463" y="938"/>
                  </a:cubicBezTo>
                  <a:cubicBezTo>
                    <a:pt x="1500" y="876"/>
                    <a:pt x="1550" y="838"/>
                    <a:pt x="1625" y="826"/>
                  </a:cubicBezTo>
                  <a:cubicBezTo>
                    <a:pt x="1625" y="788"/>
                    <a:pt x="1625" y="763"/>
                    <a:pt x="1625" y="738"/>
                  </a:cubicBezTo>
                  <a:cubicBezTo>
                    <a:pt x="1644" y="682"/>
                    <a:pt x="1670" y="646"/>
                    <a:pt x="1703" y="611"/>
                  </a:cubicBezTo>
                  <a:lnTo>
                    <a:pt x="1703" y="611"/>
                  </a:lnTo>
                  <a:lnTo>
                    <a:pt x="1750" y="576"/>
                  </a:lnTo>
                  <a:lnTo>
                    <a:pt x="1738" y="576"/>
                  </a:lnTo>
                  <a:cubicBezTo>
                    <a:pt x="1763" y="563"/>
                    <a:pt x="1788" y="551"/>
                    <a:pt x="1813" y="538"/>
                  </a:cubicBezTo>
                  <a:cubicBezTo>
                    <a:pt x="1813" y="538"/>
                    <a:pt x="1813" y="526"/>
                    <a:pt x="1813" y="526"/>
                  </a:cubicBezTo>
                  <a:cubicBezTo>
                    <a:pt x="1813" y="463"/>
                    <a:pt x="1813" y="388"/>
                    <a:pt x="1825" y="313"/>
                  </a:cubicBezTo>
                  <a:cubicBezTo>
                    <a:pt x="1488" y="163"/>
                    <a:pt x="1113" y="76"/>
                    <a:pt x="7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3" name="Google Shape;6743;p17"/>
            <p:cNvSpPr/>
            <p:nvPr/>
          </p:nvSpPr>
          <p:spPr>
            <a:xfrm>
              <a:off x="6331825" y="2346375"/>
              <a:ext cx="19075" cy="11900"/>
            </a:xfrm>
            <a:custGeom>
              <a:avLst/>
              <a:gdLst/>
              <a:ahLst/>
              <a:cxnLst/>
              <a:rect l="l" t="t" r="r" b="b"/>
              <a:pathLst>
                <a:path w="763" h="476" extrusionOk="0">
                  <a:moveTo>
                    <a:pt x="1" y="0"/>
                  </a:moveTo>
                  <a:lnTo>
                    <a:pt x="1" y="0"/>
                  </a:lnTo>
                  <a:cubicBezTo>
                    <a:pt x="138" y="50"/>
                    <a:pt x="325" y="188"/>
                    <a:pt x="375" y="225"/>
                  </a:cubicBezTo>
                  <a:cubicBezTo>
                    <a:pt x="475" y="300"/>
                    <a:pt x="600" y="388"/>
                    <a:pt x="750" y="475"/>
                  </a:cubicBezTo>
                  <a:cubicBezTo>
                    <a:pt x="750" y="438"/>
                    <a:pt x="750" y="413"/>
                    <a:pt x="750" y="375"/>
                  </a:cubicBezTo>
                  <a:cubicBezTo>
                    <a:pt x="750" y="338"/>
                    <a:pt x="763" y="288"/>
                    <a:pt x="763" y="250"/>
                  </a:cubicBezTo>
                  <a:cubicBezTo>
                    <a:pt x="525" y="125"/>
                    <a:pt x="275"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4" name="Google Shape;6744;p17"/>
            <p:cNvSpPr/>
            <p:nvPr/>
          </p:nvSpPr>
          <p:spPr>
            <a:xfrm>
              <a:off x="6298700" y="2314200"/>
              <a:ext cx="37200" cy="20025"/>
            </a:xfrm>
            <a:custGeom>
              <a:avLst/>
              <a:gdLst/>
              <a:ahLst/>
              <a:cxnLst/>
              <a:rect l="l" t="t" r="r" b="b"/>
              <a:pathLst>
                <a:path w="1488" h="801" extrusionOk="0">
                  <a:moveTo>
                    <a:pt x="426" y="0"/>
                  </a:moveTo>
                  <a:cubicBezTo>
                    <a:pt x="663" y="63"/>
                    <a:pt x="863" y="175"/>
                    <a:pt x="1076" y="275"/>
                  </a:cubicBezTo>
                  <a:cubicBezTo>
                    <a:pt x="838" y="220"/>
                    <a:pt x="573" y="186"/>
                    <a:pt x="409" y="186"/>
                  </a:cubicBezTo>
                  <a:cubicBezTo>
                    <a:pt x="349" y="186"/>
                    <a:pt x="303" y="190"/>
                    <a:pt x="276" y="200"/>
                  </a:cubicBezTo>
                  <a:cubicBezTo>
                    <a:pt x="551" y="250"/>
                    <a:pt x="788" y="375"/>
                    <a:pt x="1038" y="500"/>
                  </a:cubicBezTo>
                  <a:cubicBezTo>
                    <a:pt x="725" y="396"/>
                    <a:pt x="402" y="324"/>
                    <a:pt x="77" y="324"/>
                  </a:cubicBezTo>
                  <a:cubicBezTo>
                    <a:pt x="52" y="324"/>
                    <a:pt x="26" y="324"/>
                    <a:pt x="1" y="325"/>
                  </a:cubicBezTo>
                  <a:cubicBezTo>
                    <a:pt x="338" y="438"/>
                    <a:pt x="638" y="638"/>
                    <a:pt x="951" y="800"/>
                  </a:cubicBezTo>
                  <a:cubicBezTo>
                    <a:pt x="963" y="788"/>
                    <a:pt x="976" y="775"/>
                    <a:pt x="988" y="750"/>
                  </a:cubicBezTo>
                  <a:cubicBezTo>
                    <a:pt x="1001" y="738"/>
                    <a:pt x="1026" y="713"/>
                    <a:pt x="1038" y="700"/>
                  </a:cubicBezTo>
                  <a:lnTo>
                    <a:pt x="1051" y="700"/>
                  </a:lnTo>
                  <a:lnTo>
                    <a:pt x="1063" y="688"/>
                  </a:lnTo>
                  <a:cubicBezTo>
                    <a:pt x="1088" y="663"/>
                    <a:pt x="1113" y="650"/>
                    <a:pt x="1138" y="638"/>
                  </a:cubicBezTo>
                  <a:cubicBezTo>
                    <a:pt x="1163" y="625"/>
                    <a:pt x="1213" y="613"/>
                    <a:pt x="1226" y="613"/>
                  </a:cubicBezTo>
                  <a:lnTo>
                    <a:pt x="1226" y="613"/>
                  </a:lnTo>
                  <a:cubicBezTo>
                    <a:pt x="1217" y="613"/>
                    <a:pt x="1192" y="624"/>
                    <a:pt x="1199" y="624"/>
                  </a:cubicBezTo>
                  <a:cubicBezTo>
                    <a:pt x="1202" y="624"/>
                    <a:pt x="1213" y="621"/>
                    <a:pt x="1238" y="613"/>
                  </a:cubicBezTo>
                  <a:cubicBezTo>
                    <a:pt x="1276" y="600"/>
                    <a:pt x="1313" y="588"/>
                    <a:pt x="1351" y="575"/>
                  </a:cubicBezTo>
                  <a:cubicBezTo>
                    <a:pt x="1363" y="563"/>
                    <a:pt x="1376" y="550"/>
                    <a:pt x="1388" y="550"/>
                  </a:cubicBezTo>
                  <a:cubicBezTo>
                    <a:pt x="1401" y="538"/>
                    <a:pt x="1413" y="513"/>
                    <a:pt x="1426" y="513"/>
                  </a:cubicBezTo>
                  <a:cubicBezTo>
                    <a:pt x="1438" y="488"/>
                    <a:pt x="1463" y="475"/>
                    <a:pt x="1488" y="450"/>
                  </a:cubicBezTo>
                  <a:cubicBezTo>
                    <a:pt x="1463" y="438"/>
                    <a:pt x="1438" y="413"/>
                    <a:pt x="1426" y="388"/>
                  </a:cubicBezTo>
                  <a:cubicBezTo>
                    <a:pt x="1401" y="350"/>
                    <a:pt x="1388" y="313"/>
                    <a:pt x="1376" y="275"/>
                  </a:cubicBezTo>
                  <a:cubicBezTo>
                    <a:pt x="1351" y="225"/>
                    <a:pt x="1338" y="188"/>
                    <a:pt x="1326" y="138"/>
                  </a:cubicBezTo>
                  <a:cubicBezTo>
                    <a:pt x="1038" y="50"/>
                    <a:pt x="738" y="0"/>
                    <a:pt x="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5" name="Google Shape;6745;p17"/>
            <p:cNvSpPr/>
            <p:nvPr/>
          </p:nvSpPr>
          <p:spPr>
            <a:xfrm>
              <a:off x="6304950" y="2327625"/>
              <a:ext cx="16900" cy="11600"/>
            </a:xfrm>
            <a:custGeom>
              <a:avLst/>
              <a:gdLst/>
              <a:ahLst/>
              <a:cxnLst/>
              <a:rect l="l" t="t" r="r" b="b"/>
              <a:pathLst>
                <a:path w="676" h="464" extrusionOk="0">
                  <a:moveTo>
                    <a:pt x="1" y="1"/>
                  </a:moveTo>
                  <a:lnTo>
                    <a:pt x="1" y="1"/>
                  </a:lnTo>
                  <a:cubicBezTo>
                    <a:pt x="201" y="138"/>
                    <a:pt x="388" y="363"/>
                    <a:pt x="613" y="463"/>
                  </a:cubicBezTo>
                  <a:cubicBezTo>
                    <a:pt x="626" y="438"/>
                    <a:pt x="638" y="413"/>
                    <a:pt x="663" y="388"/>
                  </a:cubicBezTo>
                  <a:cubicBezTo>
                    <a:pt x="663" y="388"/>
                    <a:pt x="663" y="376"/>
                    <a:pt x="663" y="376"/>
                  </a:cubicBezTo>
                  <a:cubicBezTo>
                    <a:pt x="663" y="363"/>
                    <a:pt x="676" y="351"/>
                    <a:pt x="676" y="326"/>
                  </a:cubicBezTo>
                  <a:cubicBezTo>
                    <a:pt x="513" y="188"/>
                    <a:pt x="76" y="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6" name="Google Shape;6746;p17"/>
            <p:cNvSpPr/>
            <p:nvPr/>
          </p:nvSpPr>
          <p:spPr>
            <a:xfrm>
              <a:off x="6307150" y="2333250"/>
              <a:ext cx="13450" cy="13775"/>
            </a:xfrm>
            <a:custGeom>
              <a:avLst/>
              <a:gdLst/>
              <a:ahLst/>
              <a:cxnLst/>
              <a:rect l="l" t="t" r="r" b="b"/>
              <a:pathLst>
                <a:path w="538" h="551" extrusionOk="0">
                  <a:moveTo>
                    <a:pt x="0" y="1"/>
                  </a:moveTo>
                  <a:cubicBezTo>
                    <a:pt x="38" y="76"/>
                    <a:pt x="350" y="463"/>
                    <a:pt x="538" y="550"/>
                  </a:cubicBezTo>
                  <a:cubicBezTo>
                    <a:pt x="475" y="500"/>
                    <a:pt x="450" y="413"/>
                    <a:pt x="475" y="351"/>
                  </a:cubicBezTo>
                  <a:cubicBezTo>
                    <a:pt x="475" y="338"/>
                    <a:pt x="475" y="326"/>
                    <a:pt x="488" y="313"/>
                  </a:cubicBezTo>
                  <a:cubicBezTo>
                    <a:pt x="325" y="213"/>
                    <a:pt x="150"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7" name="Google Shape;6747;p17"/>
            <p:cNvSpPr/>
            <p:nvPr/>
          </p:nvSpPr>
          <p:spPr>
            <a:xfrm>
              <a:off x="6310900" y="2306700"/>
              <a:ext cx="20950" cy="10325"/>
            </a:xfrm>
            <a:custGeom>
              <a:avLst/>
              <a:gdLst/>
              <a:ahLst/>
              <a:cxnLst/>
              <a:rect l="l" t="t" r="r" b="b"/>
              <a:pathLst>
                <a:path w="838" h="413" extrusionOk="0">
                  <a:moveTo>
                    <a:pt x="0" y="0"/>
                  </a:moveTo>
                  <a:cubicBezTo>
                    <a:pt x="271" y="123"/>
                    <a:pt x="541" y="295"/>
                    <a:pt x="824" y="407"/>
                  </a:cubicBezTo>
                  <a:lnTo>
                    <a:pt x="824" y="407"/>
                  </a:lnTo>
                  <a:cubicBezTo>
                    <a:pt x="812" y="347"/>
                    <a:pt x="800" y="299"/>
                    <a:pt x="788" y="238"/>
                  </a:cubicBezTo>
                  <a:cubicBezTo>
                    <a:pt x="788" y="213"/>
                    <a:pt x="775" y="175"/>
                    <a:pt x="775" y="150"/>
                  </a:cubicBezTo>
                  <a:cubicBezTo>
                    <a:pt x="450" y="63"/>
                    <a:pt x="75" y="0"/>
                    <a:pt x="0" y="0"/>
                  </a:cubicBezTo>
                  <a:close/>
                  <a:moveTo>
                    <a:pt x="824" y="407"/>
                  </a:moveTo>
                  <a:lnTo>
                    <a:pt x="824" y="407"/>
                  </a:lnTo>
                  <a:cubicBezTo>
                    <a:pt x="824" y="409"/>
                    <a:pt x="825" y="411"/>
                    <a:pt x="825" y="413"/>
                  </a:cubicBezTo>
                  <a:lnTo>
                    <a:pt x="838" y="413"/>
                  </a:lnTo>
                  <a:cubicBezTo>
                    <a:pt x="833" y="411"/>
                    <a:pt x="828" y="409"/>
                    <a:pt x="824" y="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8" name="Google Shape;6748;p17"/>
            <p:cNvSpPr/>
            <p:nvPr/>
          </p:nvSpPr>
          <p:spPr>
            <a:xfrm>
              <a:off x="6309950" y="2299500"/>
              <a:ext cx="19100" cy="5350"/>
            </a:xfrm>
            <a:custGeom>
              <a:avLst/>
              <a:gdLst/>
              <a:ahLst/>
              <a:cxnLst/>
              <a:rect l="l" t="t" r="r" b="b"/>
              <a:pathLst>
                <a:path w="764" h="214" extrusionOk="0">
                  <a:moveTo>
                    <a:pt x="1" y="1"/>
                  </a:moveTo>
                  <a:cubicBezTo>
                    <a:pt x="188" y="76"/>
                    <a:pt x="388" y="213"/>
                    <a:pt x="601" y="213"/>
                  </a:cubicBezTo>
                  <a:cubicBezTo>
                    <a:pt x="763" y="38"/>
                    <a:pt x="101" y="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9" name="Google Shape;6749;p17"/>
            <p:cNvSpPr/>
            <p:nvPr/>
          </p:nvSpPr>
          <p:spPr>
            <a:xfrm>
              <a:off x="6309650" y="2292325"/>
              <a:ext cx="9700" cy="3450"/>
            </a:xfrm>
            <a:custGeom>
              <a:avLst/>
              <a:gdLst/>
              <a:ahLst/>
              <a:cxnLst/>
              <a:rect l="l" t="t" r="r" b="b"/>
              <a:pathLst>
                <a:path w="388" h="138" extrusionOk="0">
                  <a:moveTo>
                    <a:pt x="0" y="1"/>
                  </a:moveTo>
                  <a:lnTo>
                    <a:pt x="0" y="1"/>
                  </a:lnTo>
                  <a:cubicBezTo>
                    <a:pt x="125" y="38"/>
                    <a:pt x="238" y="138"/>
                    <a:pt x="363" y="138"/>
                  </a:cubicBezTo>
                  <a:cubicBezTo>
                    <a:pt x="388" y="138"/>
                    <a:pt x="388" y="113"/>
                    <a:pt x="375" y="88"/>
                  </a:cubicBezTo>
                  <a:cubicBezTo>
                    <a:pt x="275" y="26"/>
                    <a:pt x="125"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0" name="Google Shape;6750;p17"/>
            <p:cNvSpPr/>
            <p:nvPr/>
          </p:nvSpPr>
          <p:spPr>
            <a:xfrm>
              <a:off x="6300900" y="2283275"/>
              <a:ext cx="21275" cy="9400"/>
            </a:xfrm>
            <a:custGeom>
              <a:avLst/>
              <a:gdLst/>
              <a:ahLst/>
              <a:cxnLst/>
              <a:rect l="l" t="t" r="r" b="b"/>
              <a:pathLst>
                <a:path w="851" h="376" extrusionOk="0">
                  <a:moveTo>
                    <a:pt x="0" y="0"/>
                  </a:moveTo>
                  <a:cubicBezTo>
                    <a:pt x="263" y="150"/>
                    <a:pt x="538" y="288"/>
                    <a:pt x="838" y="375"/>
                  </a:cubicBezTo>
                  <a:lnTo>
                    <a:pt x="850" y="375"/>
                  </a:lnTo>
                  <a:cubicBezTo>
                    <a:pt x="850" y="375"/>
                    <a:pt x="850" y="375"/>
                    <a:pt x="850" y="363"/>
                  </a:cubicBezTo>
                  <a:cubicBezTo>
                    <a:pt x="838" y="313"/>
                    <a:pt x="825" y="250"/>
                    <a:pt x="825" y="188"/>
                  </a:cubicBezTo>
                  <a:cubicBezTo>
                    <a:pt x="613" y="88"/>
                    <a:pt x="113"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1" name="Google Shape;6751;p17"/>
            <p:cNvSpPr/>
            <p:nvPr/>
          </p:nvSpPr>
          <p:spPr>
            <a:xfrm>
              <a:off x="6303400" y="2277950"/>
              <a:ext cx="11600" cy="3500"/>
            </a:xfrm>
            <a:custGeom>
              <a:avLst/>
              <a:gdLst/>
              <a:ahLst/>
              <a:cxnLst/>
              <a:rect l="l" t="t" r="r" b="b"/>
              <a:pathLst>
                <a:path w="464" h="140" extrusionOk="0">
                  <a:moveTo>
                    <a:pt x="0" y="1"/>
                  </a:moveTo>
                  <a:lnTo>
                    <a:pt x="0" y="1"/>
                  </a:lnTo>
                  <a:cubicBezTo>
                    <a:pt x="44" y="27"/>
                    <a:pt x="285" y="139"/>
                    <a:pt x="394" y="139"/>
                  </a:cubicBezTo>
                  <a:cubicBezTo>
                    <a:pt x="441" y="139"/>
                    <a:pt x="464" y="119"/>
                    <a:pt x="438" y="63"/>
                  </a:cubicBezTo>
                  <a:cubicBezTo>
                    <a:pt x="300" y="13"/>
                    <a:pt x="138"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2" name="Google Shape;6752;p17"/>
            <p:cNvSpPr/>
            <p:nvPr/>
          </p:nvSpPr>
          <p:spPr>
            <a:xfrm>
              <a:off x="6307450" y="2271400"/>
              <a:ext cx="9650" cy="3525"/>
            </a:xfrm>
            <a:custGeom>
              <a:avLst/>
              <a:gdLst/>
              <a:ahLst/>
              <a:cxnLst/>
              <a:rect l="l" t="t" r="r" b="b"/>
              <a:pathLst>
                <a:path w="386" h="141" extrusionOk="0">
                  <a:moveTo>
                    <a:pt x="1" y="0"/>
                  </a:moveTo>
                  <a:lnTo>
                    <a:pt x="1" y="0"/>
                  </a:lnTo>
                  <a:cubicBezTo>
                    <a:pt x="47" y="19"/>
                    <a:pt x="252" y="141"/>
                    <a:pt x="339" y="141"/>
                  </a:cubicBezTo>
                  <a:cubicBezTo>
                    <a:pt x="369" y="141"/>
                    <a:pt x="385" y="126"/>
                    <a:pt x="376" y="88"/>
                  </a:cubicBezTo>
                  <a:cubicBezTo>
                    <a:pt x="263" y="25"/>
                    <a:pt x="126"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3" name="Google Shape;6753;p17"/>
            <p:cNvSpPr/>
            <p:nvPr/>
          </p:nvSpPr>
          <p:spPr>
            <a:xfrm>
              <a:off x="6338075" y="2320400"/>
              <a:ext cx="37950" cy="11100"/>
            </a:xfrm>
            <a:custGeom>
              <a:avLst/>
              <a:gdLst/>
              <a:ahLst/>
              <a:cxnLst/>
              <a:rect l="l" t="t" r="r" b="b"/>
              <a:pathLst>
                <a:path w="1518" h="444" extrusionOk="0">
                  <a:moveTo>
                    <a:pt x="639" y="0"/>
                  </a:moveTo>
                  <a:cubicBezTo>
                    <a:pt x="426" y="0"/>
                    <a:pt x="210" y="30"/>
                    <a:pt x="0" y="65"/>
                  </a:cubicBezTo>
                  <a:cubicBezTo>
                    <a:pt x="450" y="127"/>
                    <a:pt x="775" y="202"/>
                    <a:pt x="1150" y="402"/>
                  </a:cubicBezTo>
                  <a:cubicBezTo>
                    <a:pt x="1192" y="431"/>
                    <a:pt x="1235" y="443"/>
                    <a:pt x="1274" y="443"/>
                  </a:cubicBezTo>
                  <a:cubicBezTo>
                    <a:pt x="1421" y="443"/>
                    <a:pt x="1518" y="271"/>
                    <a:pt x="1350" y="152"/>
                  </a:cubicBezTo>
                  <a:cubicBezTo>
                    <a:pt x="1123" y="39"/>
                    <a:pt x="882" y="0"/>
                    <a:pt x="6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4" name="Google Shape;6754;p17"/>
            <p:cNvSpPr/>
            <p:nvPr/>
          </p:nvSpPr>
          <p:spPr>
            <a:xfrm>
              <a:off x="6334325" y="2304925"/>
              <a:ext cx="34975" cy="16000"/>
            </a:xfrm>
            <a:custGeom>
              <a:avLst/>
              <a:gdLst/>
              <a:ahLst/>
              <a:cxnLst/>
              <a:rect l="l" t="t" r="r" b="b"/>
              <a:pathLst>
                <a:path w="1399" h="640" extrusionOk="0">
                  <a:moveTo>
                    <a:pt x="392" y="0"/>
                  </a:moveTo>
                  <a:cubicBezTo>
                    <a:pt x="261" y="0"/>
                    <a:pt x="130" y="12"/>
                    <a:pt x="1" y="34"/>
                  </a:cubicBezTo>
                  <a:cubicBezTo>
                    <a:pt x="388" y="84"/>
                    <a:pt x="663" y="196"/>
                    <a:pt x="988" y="321"/>
                  </a:cubicBezTo>
                  <a:cubicBezTo>
                    <a:pt x="903" y="310"/>
                    <a:pt x="815" y="304"/>
                    <a:pt x="727" y="304"/>
                  </a:cubicBezTo>
                  <a:cubicBezTo>
                    <a:pt x="531" y="304"/>
                    <a:pt x="332" y="332"/>
                    <a:pt x="150" y="384"/>
                  </a:cubicBezTo>
                  <a:cubicBezTo>
                    <a:pt x="513" y="396"/>
                    <a:pt x="888" y="509"/>
                    <a:pt x="1250" y="634"/>
                  </a:cubicBezTo>
                  <a:cubicBezTo>
                    <a:pt x="1261" y="638"/>
                    <a:pt x="1273" y="639"/>
                    <a:pt x="1284" y="639"/>
                  </a:cubicBezTo>
                  <a:cubicBezTo>
                    <a:pt x="1346" y="639"/>
                    <a:pt x="1398" y="583"/>
                    <a:pt x="1388" y="509"/>
                  </a:cubicBezTo>
                  <a:cubicBezTo>
                    <a:pt x="1388" y="409"/>
                    <a:pt x="1275" y="396"/>
                    <a:pt x="1200" y="371"/>
                  </a:cubicBezTo>
                  <a:cubicBezTo>
                    <a:pt x="1175" y="359"/>
                    <a:pt x="1138" y="359"/>
                    <a:pt x="1113" y="346"/>
                  </a:cubicBezTo>
                  <a:cubicBezTo>
                    <a:pt x="1150" y="346"/>
                    <a:pt x="1188" y="309"/>
                    <a:pt x="1200" y="271"/>
                  </a:cubicBezTo>
                  <a:cubicBezTo>
                    <a:pt x="1225" y="121"/>
                    <a:pt x="1013" y="109"/>
                    <a:pt x="900" y="71"/>
                  </a:cubicBezTo>
                  <a:cubicBezTo>
                    <a:pt x="737" y="22"/>
                    <a:pt x="565" y="0"/>
                    <a:pt x="3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5" name="Google Shape;6755;p17"/>
            <p:cNvSpPr/>
            <p:nvPr/>
          </p:nvSpPr>
          <p:spPr>
            <a:xfrm>
              <a:off x="6328075" y="2294950"/>
              <a:ext cx="36900" cy="11150"/>
            </a:xfrm>
            <a:custGeom>
              <a:avLst/>
              <a:gdLst/>
              <a:ahLst/>
              <a:cxnLst/>
              <a:rect l="l" t="t" r="r" b="b"/>
              <a:pathLst>
                <a:path w="1476" h="446" extrusionOk="0">
                  <a:moveTo>
                    <a:pt x="437" y="0"/>
                  </a:moveTo>
                  <a:cubicBezTo>
                    <a:pt x="285" y="0"/>
                    <a:pt x="136" y="24"/>
                    <a:pt x="1" y="95"/>
                  </a:cubicBezTo>
                  <a:cubicBezTo>
                    <a:pt x="36" y="88"/>
                    <a:pt x="73" y="85"/>
                    <a:pt x="113" y="85"/>
                  </a:cubicBezTo>
                  <a:cubicBezTo>
                    <a:pt x="353" y="85"/>
                    <a:pt x="650" y="201"/>
                    <a:pt x="725" y="233"/>
                  </a:cubicBezTo>
                  <a:cubicBezTo>
                    <a:pt x="925" y="295"/>
                    <a:pt x="1125" y="420"/>
                    <a:pt x="1325" y="445"/>
                  </a:cubicBezTo>
                  <a:cubicBezTo>
                    <a:pt x="1425" y="445"/>
                    <a:pt x="1475" y="320"/>
                    <a:pt x="1425" y="245"/>
                  </a:cubicBezTo>
                  <a:cubicBezTo>
                    <a:pt x="1275" y="108"/>
                    <a:pt x="1038" y="95"/>
                    <a:pt x="863" y="46"/>
                  </a:cubicBezTo>
                  <a:cubicBezTo>
                    <a:pt x="724" y="21"/>
                    <a:pt x="579" y="0"/>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6" name="Google Shape;6756;p17"/>
            <p:cNvSpPr/>
            <p:nvPr/>
          </p:nvSpPr>
          <p:spPr>
            <a:xfrm>
              <a:off x="6324025" y="2285800"/>
              <a:ext cx="29875" cy="9450"/>
            </a:xfrm>
            <a:custGeom>
              <a:avLst/>
              <a:gdLst/>
              <a:ahLst/>
              <a:cxnLst/>
              <a:rect l="l" t="t" r="r" b="b"/>
              <a:pathLst>
                <a:path w="1195" h="378" extrusionOk="0">
                  <a:moveTo>
                    <a:pt x="332" y="1"/>
                  </a:moveTo>
                  <a:cubicBezTo>
                    <a:pt x="218" y="1"/>
                    <a:pt x="104" y="22"/>
                    <a:pt x="0" y="87"/>
                  </a:cubicBezTo>
                  <a:cubicBezTo>
                    <a:pt x="29" y="78"/>
                    <a:pt x="61" y="75"/>
                    <a:pt x="95" y="75"/>
                  </a:cubicBezTo>
                  <a:cubicBezTo>
                    <a:pt x="264" y="75"/>
                    <a:pt x="473" y="164"/>
                    <a:pt x="525" y="174"/>
                  </a:cubicBezTo>
                  <a:cubicBezTo>
                    <a:pt x="626" y="208"/>
                    <a:pt x="926" y="378"/>
                    <a:pt x="1080" y="378"/>
                  </a:cubicBezTo>
                  <a:cubicBezTo>
                    <a:pt x="1154" y="378"/>
                    <a:pt x="1195" y="338"/>
                    <a:pt x="1162" y="224"/>
                  </a:cubicBezTo>
                  <a:cubicBezTo>
                    <a:pt x="1025" y="112"/>
                    <a:pt x="812" y="87"/>
                    <a:pt x="637" y="37"/>
                  </a:cubicBezTo>
                  <a:cubicBezTo>
                    <a:pt x="541" y="19"/>
                    <a:pt x="437" y="1"/>
                    <a:pt x="3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7" name="Google Shape;6757;p17"/>
            <p:cNvSpPr/>
            <p:nvPr/>
          </p:nvSpPr>
          <p:spPr>
            <a:xfrm>
              <a:off x="6304650" y="2242975"/>
              <a:ext cx="41250" cy="28975"/>
            </a:xfrm>
            <a:custGeom>
              <a:avLst/>
              <a:gdLst/>
              <a:ahLst/>
              <a:cxnLst/>
              <a:rect l="l" t="t" r="r" b="b"/>
              <a:pathLst>
                <a:path w="1650" h="1159" extrusionOk="0">
                  <a:moveTo>
                    <a:pt x="262" y="0"/>
                  </a:moveTo>
                  <a:cubicBezTo>
                    <a:pt x="172" y="0"/>
                    <a:pt x="84" y="12"/>
                    <a:pt x="0" y="38"/>
                  </a:cubicBezTo>
                  <a:cubicBezTo>
                    <a:pt x="325" y="38"/>
                    <a:pt x="563" y="275"/>
                    <a:pt x="850" y="387"/>
                  </a:cubicBezTo>
                  <a:cubicBezTo>
                    <a:pt x="738" y="362"/>
                    <a:pt x="622" y="350"/>
                    <a:pt x="510" y="350"/>
                  </a:cubicBezTo>
                  <a:cubicBezTo>
                    <a:pt x="397" y="350"/>
                    <a:pt x="288" y="362"/>
                    <a:pt x="188" y="387"/>
                  </a:cubicBezTo>
                  <a:cubicBezTo>
                    <a:pt x="463" y="425"/>
                    <a:pt x="663" y="537"/>
                    <a:pt x="925" y="662"/>
                  </a:cubicBezTo>
                  <a:cubicBezTo>
                    <a:pt x="1000" y="687"/>
                    <a:pt x="1075" y="750"/>
                    <a:pt x="1163" y="775"/>
                  </a:cubicBezTo>
                  <a:cubicBezTo>
                    <a:pt x="856" y="687"/>
                    <a:pt x="453" y="648"/>
                    <a:pt x="282" y="648"/>
                  </a:cubicBezTo>
                  <a:cubicBezTo>
                    <a:pt x="258" y="648"/>
                    <a:pt x="239" y="648"/>
                    <a:pt x="225" y="650"/>
                  </a:cubicBezTo>
                  <a:cubicBezTo>
                    <a:pt x="588" y="750"/>
                    <a:pt x="913" y="975"/>
                    <a:pt x="1275" y="1125"/>
                  </a:cubicBezTo>
                  <a:cubicBezTo>
                    <a:pt x="1320" y="1140"/>
                    <a:pt x="1369" y="1159"/>
                    <a:pt x="1414" y="1159"/>
                  </a:cubicBezTo>
                  <a:cubicBezTo>
                    <a:pt x="1445" y="1159"/>
                    <a:pt x="1475" y="1150"/>
                    <a:pt x="1500" y="1125"/>
                  </a:cubicBezTo>
                  <a:cubicBezTo>
                    <a:pt x="1650" y="975"/>
                    <a:pt x="1450" y="850"/>
                    <a:pt x="1175" y="775"/>
                  </a:cubicBezTo>
                  <a:lnTo>
                    <a:pt x="1175" y="775"/>
                  </a:lnTo>
                  <a:cubicBezTo>
                    <a:pt x="1180" y="775"/>
                    <a:pt x="1184" y="776"/>
                    <a:pt x="1189" y="776"/>
                  </a:cubicBezTo>
                  <a:cubicBezTo>
                    <a:pt x="1282" y="776"/>
                    <a:pt x="1348" y="658"/>
                    <a:pt x="1300" y="575"/>
                  </a:cubicBezTo>
                  <a:cubicBezTo>
                    <a:pt x="1188" y="500"/>
                    <a:pt x="1063" y="437"/>
                    <a:pt x="925" y="400"/>
                  </a:cubicBezTo>
                  <a:cubicBezTo>
                    <a:pt x="1000" y="400"/>
                    <a:pt x="1050" y="300"/>
                    <a:pt x="1000" y="238"/>
                  </a:cubicBezTo>
                  <a:cubicBezTo>
                    <a:pt x="796" y="98"/>
                    <a:pt x="522"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8" name="Google Shape;6758;p17"/>
            <p:cNvSpPr/>
            <p:nvPr/>
          </p:nvSpPr>
          <p:spPr>
            <a:xfrm>
              <a:off x="6304650" y="2236075"/>
              <a:ext cx="19175" cy="6800"/>
            </a:xfrm>
            <a:custGeom>
              <a:avLst/>
              <a:gdLst/>
              <a:ahLst/>
              <a:cxnLst/>
              <a:rect l="l" t="t" r="r" b="b"/>
              <a:pathLst>
                <a:path w="767" h="272" extrusionOk="0">
                  <a:moveTo>
                    <a:pt x="22" y="0"/>
                  </a:moveTo>
                  <a:cubicBezTo>
                    <a:pt x="13" y="0"/>
                    <a:pt x="6" y="0"/>
                    <a:pt x="0" y="1"/>
                  </a:cubicBezTo>
                  <a:cubicBezTo>
                    <a:pt x="175" y="64"/>
                    <a:pt x="425" y="226"/>
                    <a:pt x="550" y="264"/>
                  </a:cubicBezTo>
                  <a:cubicBezTo>
                    <a:pt x="561" y="269"/>
                    <a:pt x="571" y="272"/>
                    <a:pt x="581" y="272"/>
                  </a:cubicBezTo>
                  <a:cubicBezTo>
                    <a:pt x="596" y="272"/>
                    <a:pt x="611" y="266"/>
                    <a:pt x="625" y="251"/>
                  </a:cubicBezTo>
                  <a:cubicBezTo>
                    <a:pt x="767" y="98"/>
                    <a:pt x="174" y="0"/>
                    <a:pt x="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9" name="Google Shape;6759;p17"/>
            <p:cNvSpPr/>
            <p:nvPr/>
          </p:nvSpPr>
          <p:spPr>
            <a:xfrm>
              <a:off x="6284650" y="2183875"/>
              <a:ext cx="34400" cy="11000"/>
            </a:xfrm>
            <a:custGeom>
              <a:avLst/>
              <a:gdLst/>
              <a:ahLst/>
              <a:cxnLst/>
              <a:rect l="l" t="t" r="r" b="b"/>
              <a:pathLst>
                <a:path w="1376" h="440" extrusionOk="0">
                  <a:moveTo>
                    <a:pt x="423" y="1"/>
                  </a:moveTo>
                  <a:cubicBezTo>
                    <a:pt x="278" y="1"/>
                    <a:pt x="134" y="11"/>
                    <a:pt x="1" y="27"/>
                  </a:cubicBezTo>
                  <a:cubicBezTo>
                    <a:pt x="250" y="90"/>
                    <a:pt x="450" y="152"/>
                    <a:pt x="613" y="215"/>
                  </a:cubicBezTo>
                  <a:cubicBezTo>
                    <a:pt x="863" y="315"/>
                    <a:pt x="988" y="415"/>
                    <a:pt x="1213" y="440"/>
                  </a:cubicBezTo>
                  <a:cubicBezTo>
                    <a:pt x="1313" y="427"/>
                    <a:pt x="1375" y="302"/>
                    <a:pt x="1313" y="215"/>
                  </a:cubicBezTo>
                  <a:cubicBezTo>
                    <a:pt x="1064" y="52"/>
                    <a:pt x="740" y="1"/>
                    <a:pt x="4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0" name="Google Shape;6760;p17"/>
            <p:cNvSpPr/>
            <p:nvPr/>
          </p:nvSpPr>
          <p:spPr>
            <a:xfrm>
              <a:off x="6288400" y="2190800"/>
              <a:ext cx="24700" cy="9250"/>
            </a:xfrm>
            <a:custGeom>
              <a:avLst/>
              <a:gdLst/>
              <a:ahLst/>
              <a:cxnLst/>
              <a:rect l="l" t="t" r="r" b="b"/>
              <a:pathLst>
                <a:path w="988" h="370" extrusionOk="0">
                  <a:moveTo>
                    <a:pt x="0" y="0"/>
                  </a:moveTo>
                  <a:cubicBezTo>
                    <a:pt x="288" y="88"/>
                    <a:pt x="550" y="263"/>
                    <a:pt x="850" y="363"/>
                  </a:cubicBezTo>
                  <a:cubicBezTo>
                    <a:pt x="859" y="367"/>
                    <a:pt x="869" y="369"/>
                    <a:pt x="879" y="369"/>
                  </a:cubicBezTo>
                  <a:cubicBezTo>
                    <a:pt x="925" y="369"/>
                    <a:pt x="975" y="326"/>
                    <a:pt x="975" y="275"/>
                  </a:cubicBezTo>
                  <a:cubicBezTo>
                    <a:pt x="988" y="188"/>
                    <a:pt x="888" y="150"/>
                    <a:pt x="813" y="125"/>
                  </a:cubicBezTo>
                  <a:cubicBezTo>
                    <a:pt x="550" y="38"/>
                    <a:pt x="275"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1" name="Google Shape;6761;p17"/>
            <p:cNvSpPr/>
            <p:nvPr/>
          </p:nvSpPr>
          <p:spPr>
            <a:xfrm>
              <a:off x="6293075" y="2196100"/>
              <a:ext cx="24400" cy="9075"/>
            </a:xfrm>
            <a:custGeom>
              <a:avLst/>
              <a:gdLst/>
              <a:ahLst/>
              <a:cxnLst/>
              <a:rect l="l" t="t" r="r" b="b"/>
              <a:pathLst>
                <a:path w="976" h="363" extrusionOk="0">
                  <a:moveTo>
                    <a:pt x="1" y="1"/>
                  </a:moveTo>
                  <a:lnTo>
                    <a:pt x="1" y="1"/>
                  </a:lnTo>
                  <a:cubicBezTo>
                    <a:pt x="226" y="113"/>
                    <a:pt x="438" y="313"/>
                    <a:pt x="688" y="363"/>
                  </a:cubicBezTo>
                  <a:cubicBezTo>
                    <a:pt x="976" y="163"/>
                    <a:pt x="126"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2" name="Google Shape;6762;p17"/>
            <p:cNvSpPr/>
            <p:nvPr/>
          </p:nvSpPr>
          <p:spPr>
            <a:xfrm>
              <a:off x="6296825" y="2202050"/>
              <a:ext cx="12750" cy="9700"/>
            </a:xfrm>
            <a:custGeom>
              <a:avLst/>
              <a:gdLst/>
              <a:ahLst/>
              <a:cxnLst/>
              <a:rect l="l" t="t" r="r" b="b"/>
              <a:pathLst>
                <a:path w="510" h="388" extrusionOk="0">
                  <a:moveTo>
                    <a:pt x="1" y="0"/>
                  </a:moveTo>
                  <a:cubicBezTo>
                    <a:pt x="39" y="67"/>
                    <a:pt x="338" y="387"/>
                    <a:pt x="455" y="387"/>
                  </a:cubicBezTo>
                  <a:cubicBezTo>
                    <a:pt x="490" y="387"/>
                    <a:pt x="509" y="359"/>
                    <a:pt x="501" y="287"/>
                  </a:cubicBezTo>
                  <a:cubicBezTo>
                    <a:pt x="351" y="175"/>
                    <a:pt x="163"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3" name="Google Shape;6763;p17"/>
            <p:cNvSpPr/>
            <p:nvPr/>
          </p:nvSpPr>
          <p:spPr>
            <a:xfrm>
              <a:off x="6298700" y="2209225"/>
              <a:ext cx="19400" cy="12525"/>
            </a:xfrm>
            <a:custGeom>
              <a:avLst/>
              <a:gdLst/>
              <a:ahLst/>
              <a:cxnLst/>
              <a:rect l="l" t="t" r="r" b="b"/>
              <a:pathLst>
                <a:path w="776" h="501" extrusionOk="0">
                  <a:moveTo>
                    <a:pt x="1" y="0"/>
                  </a:moveTo>
                  <a:lnTo>
                    <a:pt x="1" y="0"/>
                  </a:lnTo>
                  <a:cubicBezTo>
                    <a:pt x="76" y="138"/>
                    <a:pt x="176" y="263"/>
                    <a:pt x="301" y="350"/>
                  </a:cubicBezTo>
                  <a:cubicBezTo>
                    <a:pt x="201" y="338"/>
                    <a:pt x="101" y="325"/>
                    <a:pt x="13" y="300"/>
                  </a:cubicBezTo>
                  <a:lnTo>
                    <a:pt x="13" y="300"/>
                  </a:lnTo>
                  <a:cubicBezTo>
                    <a:pt x="126" y="388"/>
                    <a:pt x="263" y="450"/>
                    <a:pt x="413" y="475"/>
                  </a:cubicBezTo>
                  <a:cubicBezTo>
                    <a:pt x="426" y="475"/>
                    <a:pt x="451" y="475"/>
                    <a:pt x="463" y="450"/>
                  </a:cubicBezTo>
                  <a:cubicBezTo>
                    <a:pt x="463" y="450"/>
                    <a:pt x="463" y="450"/>
                    <a:pt x="463" y="438"/>
                  </a:cubicBezTo>
                  <a:cubicBezTo>
                    <a:pt x="513" y="463"/>
                    <a:pt x="576" y="488"/>
                    <a:pt x="626" y="500"/>
                  </a:cubicBezTo>
                  <a:cubicBezTo>
                    <a:pt x="776" y="450"/>
                    <a:pt x="701" y="300"/>
                    <a:pt x="576" y="288"/>
                  </a:cubicBezTo>
                  <a:cubicBezTo>
                    <a:pt x="538" y="275"/>
                    <a:pt x="501" y="263"/>
                    <a:pt x="463" y="250"/>
                  </a:cubicBezTo>
                  <a:cubicBezTo>
                    <a:pt x="326" y="200"/>
                    <a:pt x="138" y="1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4" name="Google Shape;6764;p17"/>
            <p:cNvSpPr/>
            <p:nvPr/>
          </p:nvSpPr>
          <p:spPr>
            <a:xfrm>
              <a:off x="6285275" y="2175175"/>
              <a:ext cx="30650" cy="8525"/>
            </a:xfrm>
            <a:custGeom>
              <a:avLst/>
              <a:gdLst/>
              <a:ahLst/>
              <a:cxnLst/>
              <a:rect l="l" t="t" r="r" b="b"/>
              <a:pathLst>
                <a:path w="1226" h="341" extrusionOk="0">
                  <a:moveTo>
                    <a:pt x="452" y="0"/>
                  </a:moveTo>
                  <a:cubicBezTo>
                    <a:pt x="297" y="0"/>
                    <a:pt x="144" y="19"/>
                    <a:pt x="1" y="75"/>
                  </a:cubicBezTo>
                  <a:cubicBezTo>
                    <a:pt x="363" y="88"/>
                    <a:pt x="688" y="263"/>
                    <a:pt x="1025" y="338"/>
                  </a:cubicBezTo>
                  <a:cubicBezTo>
                    <a:pt x="1035" y="339"/>
                    <a:pt x="1044" y="340"/>
                    <a:pt x="1054" y="340"/>
                  </a:cubicBezTo>
                  <a:cubicBezTo>
                    <a:pt x="1118" y="340"/>
                    <a:pt x="1177" y="303"/>
                    <a:pt x="1188" y="238"/>
                  </a:cubicBezTo>
                  <a:cubicBezTo>
                    <a:pt x="1225" y="75"/>
                    <a:pt x="1025" y="63"/>
                    <a:pt x="913" y="38"/>
                  </a:cubicBezTo>
                  <a:cubicBezTo>
                    <a:pt x="763" y="19"/>
                    <a:pt x="607" y="0"/>
                    <a:pt x="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5" name="Google Shape;6765;p17"/>
            <p:cNvSpPr/>
            <p:nvPr/>
          </p:nvSpPr>
          <p:spPr>
            <a:xfrm>
              <a:off x="6282475" y="2166025"/>
              <a:ext cx="32200" cy="7600"/>
            </a:xfrm>
            <a:custGeom>
              <a:avLst/>
              <a:gdLst/>
              <a:ahLst/>
              <a:cxnLst/>
              <a:rect l="l" t="t" r="r" b="b"/>
              <a:pathLst>
                <a:path w="1288" h="304" extrusionOk="0">
                  <a:moveTo>
                    <a:pt x="708" y="1"/>
                  </a:moveTo>
                  <a:cubicBezTo>
                    <a:pt x="465" y="1"/>
                    <a:pt x="218" y="54"/>
                    <a:pt x="0" y="141"/>
                  </a:cubicBezTo>
                  <a:cubicBezTo>
                    <a:pt x="200" y="141"/>
                    <a:pt x="300" y="154"/>
                    <a:pt x="487" y="179"/>
                  </a:cubicBezTo>
                  <a:cubicBezTo>
                    <a:pt x="700" y="216"/>
                    <a:pt x="925" y="304"/>
                    <a:pt x="1150" y="304"/>
                  </a:cubicBezTo>
                  <a:cubicBezTo>
                    <a:pt x="1250" y="304"/>
                    <a:pt x="1287" y="154"/>
                    <a:pt x="1212" y="91"/>
                  </a:cubicBezTo>
                  <a:cubicBezTo>
                    <a:pt x="1055" y="29"/>
                    <a:pt x="883"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6" name="Google Shape;6766;p17"/>
            <p:cNvSpPr/>
            <p:nvPr/>
          </p:nvSpPr>
          <p:spPr>
            <a:xfrm>
              <a:off x="6277475" y="2155550"/>
              <a:ext cx="37875" cy="10500"/>
            </a:xfrm>
            <a:custGeom>
              <a:avLst/>
              <a:gdLst/>
              <a:ahLst/>
              <a:cxnLst/>
              <a:rect l="l" t="t" r="r" b="b"/>
              <a:pathLst>
                <a:path w="1515" h="420" extrusionOk="0">
                  <a:moveTo>
                    <a:pt x="782" y="0"/>
                  </a:moveTo>
                  <a:cubicBezTo>
                    <a:pt x="499" y="0"/>
                    <a:pt x="236" y="119"/>
                    <a:pt x="0" y="248"/>
                  </a:cubicBezTo>
                  <a:cubicBezTo>
                    <a:pt x="156" y="239"/>
                    <a:pt x="320" y="209"/>
                    <a:pt x="479" y="209"/>
                  </a:cubicBezTo>
                  <a:cubicBezTo>
                    <a:pt x="537" y="209"/>
                    <a:pt x="594" y="213"/>
                    <a:pt x="650" y="223"/>
                  </a:cubicBezTo>
                  <a:cubicBezTo>
                    <a:pt x="900" y="260"/>
                    <a:pt x="987" y="335"/>
                    <a:pt x="1162" y="385"/>
                  </a:cubicBezTo>
                  <a:cubicBezTo>
                    <a:pt x="1208" y="408"/>
                    <a:pt x="1256" y="419"/>
                    <a:pt x="1299" y="419"/>
                  </a:cubicBezTo>
                  <a:cubicBezTo>
                    <a:pt x="1422" y="419"/>
                    <a:pt x="1514" y="333"/>
                    <a:pt x="1450" y="185"/>
                  </a:cubicBezTo>
                  <a:cubicBezTo>
                    <a:pt x="1325" y="48"/>
                    <a:pt x="1100" y="48"/>
                    <a:pt x="925" y="11"/>
                  </a:cubicBezTo>
                  <a:cubicBezTo>
                    <a:pt x="877" y="3"/>
                    <a:pt x="829" y="0"/>
                    <a:pt x="7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7" name="Google Shape;6767;p17"/>
            <p:cNvSpPr/>
            <p:nvPr/>
          </p:nvSpPr>
          <p:spPr>
            <a:xfrm>
              <a:off x="6282775" y="2147550"/>
              <a:ext cx="22825" cy="5775"/>
            </a:xfrm>
            <a:custGeom>
              <a:avLst/>
              <a:gdLst/>
              <a:ahLst/>
              <a:cxnLst/>
              <a:rect l="l" t="t" r="r" b="b"/>
              <a:pathLst>
                <a:path w="913" h="231" extrusionOk="0">
                  <a:moveTo>
                    <a:pt x="583" y="0"/>
                  </a:moveTo>
                  <a:cubicBezTo>
                    <a:pt x="367" y="0"/>
                    <a:pt x="151" y="69"/>
                    <a:pt x="1" y="231"/>
                  </a:cubicBezTo>
                  <a:cubicBezTo>
                    <a:pt x="99" y="184"/>
                    <a:pt x="200" y="168"/>
                    <a:pt x="301" y="168"/>
                  </a:cubicBezTo>
                  <a:cubicBezTo>
                    <a:pt x="470" y="168"/>
                    <a:pt x="641" y="210"/>
                    <a:pt x="813" y="218"/>
                  </a:cubicBezTo>
                  <a:cubicBezTo>
                    <a:pt x="875" y="218"/>
                    <a:pt x="913" y="131"/>
                    <a:pt x="875" y="68"/>
                  </a:cubicBezTo>
                  <a:cubicBezTo>
                    <a:pt x="838" y="6"/>
                    <a:pt x="750" y="18"/>
                    <a:pt x="688" y="6"/>
                  </a:cubicBezTo>
                  <a:cubicBezTo>
                    <a:pt x="653" y="2"/>
                    <a:pt x="618" y="0"/>
                    <a:pt x="5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8" name="Google Shape;6768;p17"/>
            <p:cNvSpPr/>
            <p:nvPr/>
          </p:nvSpPr>
          <p:spPr>
            <a:xfrm>
              <a:off x="6287450" y="2138975"/>
              <a:ext cx="15600" cy="7475"/>
            </a:xfrm>
            <a:custGeom>
              <a:avLst/>
              <a:gdLst/>
              <a:ahLst/>
              <a:cxnLst/>
              <a:rect l="l" t="t" r="r" b="b"/>
              <a:pathLst>
                <a:path w="624" h="299" extrusionOk="0">
                  <a:moveTo>
                    <a:pt x="499" y="0"/>
                  </a:moveTo>
                  <a:cubicBezTo>
                    <a:pt x="483" y="0"/>
                    <a:pt x="466" y="4"/>
                    <a:pt x="451" y="11"/>
                  </a:cubicBezTo>
                  <a:cubicBezTo>
                    <a:pt x="276" y="49"/>
                    <a:pt x="113" y="161"/>
                    <a:pt x="1" y="299"/>
                  </a:cubicBezTo>
                  <a:cubicBezTo>
                    <a:pt x="163" y="199"/>
                    <a:pt x="376" y="186"/>
                    <a:pt x="563" y="124"/>
                  </a:cubicBezTo>
                  <a:cubicBezTo>
                    <a:pt x="623" y="54"/>
                    <a:pt x="564" y="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9" name="Google Shape;6769;p17"/>
            <p:cNvSpPr/>
            <p:nvPr/>
          </p:nvSpPr>
          <p:spPr>
            <a:xfrm>
              <a:off x="6296825" y="2133125"/>
              <a:ext cx="24100" cy="8700"/>
            </a:xfrm>
            <a:custGeom>
              <a:avLst/>
              <a:gdLst/>
              <a:ahLst/>
              <a:cxnLst/>
              <a:rect l="l" t="t" r="r" b="b"/>
              <a:pathLst>
                <a:path w="964" h="348" extrusionOk="0">
                  <a:moveTo>
                    <a:pt x="271" y="0"/>
                  </a:moveTo>
                  <a:cubicBezTo>
                    <a:pt x="180" y="0"/>
                    <a:pt x="88" y="9"/>
                    <a:pt x="1" y="33"/>
                  </a:cubicBezTo>
                  <a:cubicBezTo>
                    <a:pt x="13" y="45"/>
                    <a:pt x="13" y="45"/>
                    <a:pt x="26" y="45"/>
                  </a:cubicBezTo>
                  <a:lnTo>
                    <a:pt x="76" y="45"/>
                  </a:lnTo>
                  <a:cubicBezTo>
                    <a:pt x="351" y="108"/>
                    <a:pt x="538" y="220"/>
                    <a:pt x="801" y="333"/>
                  </a:cubicBezTo>
                  <a:cubicBezTo>
                    <a:pt x="817" y="343"/>
                    <a:pt x="835" y="347"/>
                    <a:pt x="852" y="347"/>
                  </a:cubicBezTo>
                  <a:cubicBezTo>
                    <a:pt x="899" y="347"/>
                    <a:pt x="942" y="313"/>
                    <a:pt x="951" y="258"/>
                  </a:cubicBezTo>
                  <a:cubicBezTo>
                    <a:pt x="963" y="220"/>
                    <a:pt x="938" y="170"/>
                    <a:pt x="901" y="145"/>
                  </a:cubicBezTo>
                  <a:cubicBezTo>
                    <a:pt x="751" y="83"/>
                    <a:pt x="588" y="33"/>
                    <a:pt x="426" y="8"/>
                  </a:cubicBezTo>
                  <a:cubicBezTo>
                    <a:pt x="375" y="3"/>
                    <a:pt x="323" y="0"/>
                    <a:pt x="2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0" name="Google Shape;6770;p17"/>
            <p:cNvSpPr/>
            <p:nvPr/>
          </p:nvSpPr>
          <p:spPr>
            <a:xfrm>
              <a:off x="6296525" y="2126525"/>
              <a:ext cx="15325" cy="3550"/>
            </a:xfrm>
            <a:custGeom>
              <a:avLst/>
              <a:gdLst/>
              <a:ahLst/>
              <a:cxnLst/>
              <a:rect l="l" t="t" r="r" b="b"/>
              <a:pathLst>
                <a:path w="613" h="142" extrusionOk="0">
                  <a:moveTo>
                    <a:pt x="402" y="0"/>
                  </a:moveTo>
                  <a:cubicBezTo>
                    <a:pt x="267" y="0"/>
                    <a:pt x="128" y="46"/>
                    <a:pt x="0" y="97"/>
                  </a:cubicBezTo>
                  <a:cubicBezTo>
                    <a:pt x="57" y="103"/>
                    <a:pt x="122" y="103"/>
                    <a:pt x="182" y="103"/>
                  </a:cubicBezTo>
                  <a:cubicBezTo>
                    <a:pt x="241" y="103"/>
                    <a:pt x="294" y="103"/>
                    <a:pt x="325" y="109"/>
                  </a:cubicBezTo>
                  <a:cubicBezTo>
                    <a:pt x="365" y="109"/>
                    <a:pt x="453" y="141"/>
                    <a:pt x="525" y="141"/>
                  </a:cubicBezTo>
                  <a:cubicBezTo>
                    <a:pt x="543" y="141"/>
                    <a:pt x="560" y="139"/>
                    <a:pt x="575" y="134"/>
                  </a:cubicBezTo>
                  <a:cubicBezTo>
                    <a:pt x="613" y="109"/>
                    <a:pt x="613" y="59"/>
                    <a:pt x="588" y="34"/>
                  </a:cubicBezTo>
                  <a:cubicBezTo>
                    <a:pt x="528" y="10"/>
                    <a:pt x="466"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1" name="Google Shape;6771;p17"/>
            <p:cNvSpPr/>
            <p:nvPr/>
          </p:nvSpPr>
          <p:spPr>
            <a:xfrm>
              <a:off x="6299650" y="2121000"/>
              <a:ext cx="20950" cy="4800"/>
            </a:xfrm>
            <a:custGeom>
              <a:avLst/>
              <a:gdLst/>
              <a:ahLst/>
              <a:cxnLst/>
              <a:rect l="l" t="t" r="r" b="b"/>
              <a:pathLst>
                <a:path w="838" h="192" extrusionOk="0">
                  <a:moveTo>
                    <a:pt x="574" y="0"/>
                  </a:moveTo>
                  <a:cubicBezTo>
                    <a:pt x="375" y="0"/>
                    <a:pt x="172" y="62"/>
                    <a:pt x="0" y="143"/>
                  </a:cubicBezTo>
                  <a:cubicBezTo>
                    <a:pt x="35" y="141"/>
                    <a:pt x="69" y="140"/>
                    <a:pt x="103" y="140"/>
                  </a:cubicBezTo>
                  <a:cubicBezTo>
                    <a:pt x="309" y="140"/>
                    <a:pt x="485" y="170"/>
                    <a:pt x="625" y="180"/>
                  </a:cubicBezTo>
                  <a:cubicBezTo>
                    <a:pt x="659" y="180"/>
                    <a:pt x="692" y="191"/>
                    <a:pt x="725" y="191"/>
                  </a:cubicBezTo>
                  <a:cubicBezTo>
                    <a:pt x="742" y="191"/>
                    <a:pt x="759" y="189"/>
                    <a:pt x="775" y="180"/>
                  </a:cubicBezTo>
                  <a:cubicBezTo>
                    <a:pt x="825" y="155"/>
                    <a:pt x="838" y="80"/>
                    <a:pt x="800" y="30"/>
                  </a:cubicBezTo>
                  <a:cubicBezTo>
                    <a:pt x="727" y="9"/>
                    <a:pt x="651" y="0"/>
                    <a:pt x="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2" name="Google Shape;6772;p17"/>
            <p:cNvSpPr/>
            <p:nvPr/>
          </p:nvSpPr>
          <p:spPr>
            <a:xfrm>
              <a:off x="6300575" y="2114225"/>
              <a:ext cx="23775" cy="5350"/>
            </a:xfrm>
            <a:custGeom>
              <a:avLst/>
              <a:gdLst/>
              <a:ahLst/>
              <a:cxnLst/>
              <a:rect l="l" t="t" r="r" b="b"/>
              <a:pathLst>
                <a:path w="951" h="214" extrusionOk="0">
                  <a:moveTo>
                    <a:pt x="577" y="0"/>
                  </a:moveTo>
                  <a:cubicBezTo>
                    <a:pt x="372" y="0"/>
                    <a:pt x="165" y="61"/>
                    <a:pt x="1" y="176"/>
                  </a:cubicBezTo>
                  <a:cubicBezTo>
                    <a:pt x="72" y="162"/>
                    <a:pt x="139" y="156"/>
                    <a:pt x="204" y="156"/>
                  </a:cubicBezTo>
                  <a:cubicBezTo>
                    <a:pt x="412" y="156"/>
                    <a:pt x="597" y="214"/>
                    <a:pt x="826" y="214"/>
                  </a:cubicBezTo>
                  <a:cubicBezTo>
                    <a:pt x="913" y="214"/>
                    <a:pt x="951" y="101"/>
                    <a:pt x="888" y="51"/>
                  </a:cubicBezTo>
                  <a:cubicBezTo>
                    <a:pt x="789" y="17"/>
                    <a:pt x="684"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3" name="Google Shape;6773;p17"/>
            <p:cNvSpPr/>
            <p:nvPr/>
          </p:nvSpPr>
          <p:spPr>
            <a:xfrm>
              <a:off x="6304950" y="2106775"/>
              <a:ext cx="19100" cy="5300"/>
            </a:xfrm>
            <a:custGeom>
              <a:avLst/>
              <a:gdLst/>
              <a:ahLst/>
              <a:cxnLst/>
              <a:rect l="l" t="t" r="r" b="b"/>
              <a:pathLst>
                <a:path w="764" h="212" extrusionOk="0">
                  <a:moveTo>
                    <a:pt x="550" y="0"/>
                  </a:moveTo>
                  <a:cubicBezTo>
                    <a:pt x="347" y="0"/>
                    <a:pt x="130" y="62"/>
                    <a:pt x="1" y="212"/>
                  </a:cubicBezTo>
                  <a:cubicBezTo>
                    <a:pt x="101" y="162"/>
                    <a:pt x="163" y="162"/>
                    <a:pt x="263" y="162"/>
                  </a:cubicBezTo>
                  <a:cubicBezTo>
                    <a:pt x="297" y="159"/>
                    <a:pt x="331" y="158"/>
                    <a:pt x="365" y="158"/>
                  </a:cubicBezTo>
                  <a:cubicBezTo>
                    <a:pt x="425" y="158"/>
                    <a:pt x="485" y="161"/>
                    <a:pt x="544" y="161"/>
                  </a:cubicBezTo>
                  <a:cubicBezTo>
                    <a:pt x="597" y="161"/>
                    <a:pt x="650" y="159"/>
                    <a:pt x="701" y="149"/>
                  </a:cubicBezTo>
                  <a:cubicBezTo>
                    <a:pt x="763" y="137"/>
                    <a:pt x="763" y="37"/>
                    <a:pt x="701" y="12"/>
                  </a:cubicBezTo>
                  <a:cubicBezTo>
                    <a:pt x="653" y="4"/>
                    <a:pt x="602" y="0"/>
                    <a:pt x="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4" name="Google Shape;6774;p17"/>
            <p:cNvSpPr/>
            <p:nvPr/>
          </p:nvSpPr>
          <p:spPr>
            <a:xfrm>
              <a:off x="6306200" y="2100725"/>
              <a:ext cx="19400" cy="5125"/>
            </a:xfrm>
            <a:custGeom>
              <a:avLst/>
              <a:gdLst/>
              <a:ahLst/>
              <a:cxnLst/>
              <a:rect l="l" t="t" r="r" b="b"/>
              <a:pathLst>
                <a:path w="776" h="205" extrusionOk="0">
                  <a:moveTo>
                    <a:pt x="492" y="0"/>
                  </a:moveTo>
                  <a:cubicBezTo>
                    <a:pt x="303" y="0"/>
                    <a:pt x="101" y="48"/>
                    <a:pt x="1" y="204"/>
                  </a:cubicBezTo>
                  <a:cubicBezTo>
                    <a:pt x="70" y="154"/>
                    <a:pt x="151" y="142"/>
                    <a:pt x="235" y="142"/>
                  </a:cubicBezTo>
                  <a:cubicBezTo>
                    <a:pt x="319" y="142"/>
                    <a:pt x="407" y="154"/>
                    <a:pt x="488" y="154"/>
                  </a:cubicBezTo>
                  <a:lnTo>
                    <a:pt x="463" y="154"/>
                  </a:lnTo>
                  <a:cubicBezTo>
                    <a:pt x="517" y="154"/>
                    <a:pt x="580" y="173"/>
                    <a:pt x="639" y="173"/>
                  </a:cubicBezTo>
                  <a:cubicBezTo>
                    <a:pt x="675" y="173"/>
                    <a:pt x="709" y="166"/>
                    <a:pt x="738" y="142"/>
                  </a:cubicBezTo>
                  <a:cubicBezTo>
                    <a:pt x="776" y="104"/>
                    <a:pt x="751" y="29"/>
                    <a:pt x="688" y="17"/>
                  </a:cubicBezTo>
                  <a:cubicBezTo>
                    <a:pt x="628" y="7"/>
                    <a:pt x="561" y="0"/>
                    <a:pt x="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5" name="Google Shape;6775;p17"/>
            <p:cNvSpPr/>
            <p:nvPr/>
          </p:nvSpPr>
          <p:spPr>
            <a:xfrm>
              <a:off x="6306200" y="2097325"/>
              <a:ext cx="11600" cy="4150"/>
            </a:xfrm>
            <a:custGeom>
              <a:avLst/>
              <a:gdLst/>
              <a:ahLst/>
              <a:cxnLst/>
              <a:rect l="l" t="t" r="r" b="b"/>
              <a:pathLst>
                <a:path w="464" h="166" extrusionOk="0">
                  <a:moveTo>
                    <a:pt x="371" y="0"/>
                  </a:moveTo>
                  <a:cubicBezTo>
                    <a:pt x="230" y="0"/>
                    <a:pt x="67" y="44"/>
                    <a:pt x="1" y="165"/>
                  </a:cubicBezTo>
                  <a:cubicBezTo>
                    <a:pt x="71" y="116"/>
                    <a:pt x="154" y="110"/>
                    <a:pt x="235" y="110"/>
                  </a:cubicBezTo>
                  <a:cubicBezTo>
                    <a:pt x="258" y="110"/>
                    <a:pt x="282" y="111"/>
                    <a:pt x="305" y="111"/>
                  </a:cubicBezTo>
                  <a:cubicBezTo>
                    <a:pt x="343" y="111"/>
                    <a:pt x="379" y="109"/>
                    <a:pt x="413" y="103"/>
                  </a:cubicBezTo>
                  <a:cubicBezTo>
                    <a:pt x="463" y="90"/>
                    <a:pt x="463" y="28"/>
                    <a:pt x="426" y="3"/>
                  </a:cubicBezTo>
                  <a:cubicBezTo>
                    <a:pt x="408" y="1"/>
                    <a:pt x="390"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6" name="Google Shape;6776;p17"/>
            <p:cNvSpPr/>
            <p:nvPr/>
          </p:nvSpPr>
          <p:spPr>
            <a:xfrm>
              <a:off x="6319950" y="2124425"/>
              <a:ext cx="64375" cy="60175"/>
            </a:xfrm>
            <a:custGeom>
              <a:avLst/>
              <a:gdLst/>
              <a:ahLst/>
              <a:cxnLst/>
              <a:rect l="l" t="t" r="r" b="b"/>
              <a:pathLst>
                <a:path w="2575" h="2407" extrusionOk="0">
                  <a:moveTo>
                    <a:pt x="1305" y="311"/>
                  </a:moveTo>
                  <a:lnTo>
                    <a:pt x="1305" y="311"/>
                  </a:lnTo>
                  <a:cubicBezTo>
                    <a:pt x="1312" y="314"/>
                    <a:pt x="1319" y="316"/>
                    <a:pt x="1325" y="318"/>
                  </a:cubicBezTo>
                  <a:cubicBezTo>
                    <a:pt x="1319" y="318"/>
                    <a:pt x="1312" y="315"/>
                    <a:pt x="1305" y="311"/>
                  </a:cubicBezTo>
                  <a:close/>
                  <a:moveTo>
                    <a:pt x="865" y="1"/>
                  </a:moveTo>
                  <a:cubicBezTo>
                    <a:pt x="644" y="1"/>
                    <a:pt x="424" y="44"/>
                    <a:pt x="226" y="143"/>
                  </a:cubicBezTo>
                  <a:cubicBezTo>
                    <a:pt x="302" y="128"/>
                    <a:pt x="379" y="122"/>
                    <a:pt x="456" y="122"/>
                  </a:cubicBezTo>
                  <a:cubicBezTo>
                    <a:pt x="750" y="122"/>
                    <a:pt x="1037" y="219"/>
                    <a:pt x="1289" y="306"/>
                  </a:cubicBezTo>
                  <a:lnTo>
                    <a:pt x="1289" y="306"/>
                  </a:lnTo>
                  <a:cubicBezTo>
                    <a:pt x="1289" y="306"/>
                    <a:pt x="1288" y="306"/>
                    <a:pt x="1288" y="306"/>
                  </a:cubicBezTo>
                  <a:cubicBezTo>
                    <a:pt x="1082" y="263"/>
                    <a:pt x="874" y="242"/>
                    <a:pt x="666" y="242"/>
                  </a:cubicBezTo>
                  <a:cubicBezTo>
                    <a:pt x="443" y="242"/>
                    <a:pt x="220" y="267"/>
                    <a:pt x="1" y="318"/>
                  </a:cubicBezTo>
                  <a:cubicBezTo>
                    <a:pt x="488" y="331"/>
                    <a:pt x="1000" y="506"/>
                    <a:pt x="1350" y="643"/>
                  </a:cubicBezTo>
                  <a:cubicBezTo>
                    <a:pt x="1072" y="574"/>
                    <a:pt x="778" y="536"/>
                    <a:pt x="493" y="536"/>
                  </a:cubicBezTo>
                  <a:cubicBezTo>
                    <a:pt x="420" y="536"/>
                    <a:pt x="347" y="538"/>
                    <a:pt x="276" y="543"/>
                  </a:cubicBezTo>
                  <a:cubicBezTo>
                    <a:pt x="638" y="606"/>
                    <a:pt x="900" y="743"/>
                    <a:pt x="1238" y="881"/>
                  </a:cubicBezTo>
                  <a:cubicBezTo>
                    <a:pt x="1325" y="918"/>
                    <a:pt x="1400" y="943"/>
                    <a:pt x="1475" y="968"/>
                  </a:cubicBezTo>
                  <a:cubicBezTo>
                    <a:pt x="1125" y="918"/>
                    <a:pt x="763" y="856"/>
                    <a:pt x="401" y="818"/>
                  </a:cubicBezTo>
                  <a:lnTo>
                    <a:pt x="401" y="818"/>
                  </a:lnTo>
                  <a:cubicBezTo>
                    <a:pt x="850" y="956"/>
                    <a:pt x="1213" y="1156"/>
                    <a:pt x="1675" y="1268"/>
                  </a:cubicBezTo>
                  <a:cubicBezTo>
                    <a:pt x="1638" y="1270"/>
                    <a:pt x="1599" y="1270"/>
                    <a:pt x="1560" y="1270"/>
                  </a:cubicBezTo>
                  <a:cubicBezTo>
                    <a:pt x="1285" y="1270"/>
                    <a:pt x="972" y="1232"/>
                    <a:pt x="688" y="1156"/>
                  </a:cubicBezTo>
                  <a:lnTo>
                    <a:pt x="688" y="1156"/>
                  </a:lnTo>
                  <a:cubicBezTo>
                    <a:pt x="1025" y="1343"/>
                    <a:pt x="1413" y="1505"/>
                    <a:pt x="1800" y="1505"/>
                  </a:cubicBezTo>
                  <a:cubicBezTo>
                    <a:pt x="1738" y="1518"/>
                    <a:pt x="1625" y="1555"/>
                    <a:pt x="1600" y="1555"/>
                  </a:cubicBezTo>
                  <a:cubicBezTo>
                    <a:pt x="1526" y="1567"/>
                    <a:pt x="1455" y="1572"/>
                    <a:pt x="1387" y="1572"/>
                  </a:cubicBezTo>
                  <a:cubicBezTo>
                    <a:pt x="1154" y="1572"/>
                    <a:pt x="945" y="1509"/>
                    <a:pt x="713" y="1393"/>
                  </a:cubicBezTo>
                  <a:lnTo>
                    <a:pt x="713" y="1393"/>
                  </a:lnTo>
                  <a:cubicBezTo>
                    <a:pt x="938" y="1605"/>
                    <a:pt x="1225" y="1768"/>
                    <a:pt x="1525" y="1793"/>
                  </a:cubicBezTo>
                  <a:cubicBezTo>
                    <a:pt x="1488" y="1805"/>
                    <a:pt x="1463" y="1805"/>
                    <a:pt x="1438" y="1805"/>
                  </a:cubicBezTo>
                  <a:cubicBezTo>
                    <a:pt x="1402" y="1810"/>
                    <a:pt x="1367" y="1812"/>
                    <a:pt x="1333" y="1812"/>
                  </a:cubicBezTo>
                  <a:cubicBezTo>
                    <a:pt x="1171" y="1812"/>
                    <a:pt x="1015" y="1767"/>
                    <a:pt x="850" y="1705"/>
                  </a:cubicBezTo>
                  <a:lnTo>
                    <a:pt x="850" y="1705"/>
                  </a:lnTo>
                  <a:cubicBezTo>
                    <a:pt x="1042" y="1841"/>
                    <a:pt x="1290" y="1951"/>
                    <a:pt x="1525" y="1951"/>
                  </a:cubicBezTo>
                  <a:cubicBezTo>
                    <a:pt x="1658" y="1951"/>
                    <a:pt x="1787" y="1916"/>
                    <a:pt x="1900" y="1830"/>
                  </a:cubicBezTo>
                  <a:lnTo>
                    <a:pt x="1900" y="1830"/>
                  </a:lnTo>
                  <a:cubicBezTo>
                    <a:pt x="1875" y="1868"/>
                    <a:pt x="1838" y="1905"/>
                    <a:pt x="1800" y="1943"/>
                  </a:cubicBezTo>
                  <a:cubicBezTo>
                    <a:pt x="1700" y="2018"/>
                    <a:pt x="1575" y="2030"/>
                    <a:pt x="1450" y="2030"/>
                  </a:cubicBezTo>
                  <a:cubicBezTo>
                    <a:pt x="1530" y="2053"/>
                    <a:pt x="1613" y="2068"/>
                    <a:pt x="1693" y="2068"/>
                  </a:cubicBezTo>
                  <a:cubicBezTo>
                    <a:pt x="1789" y="2068"/>
                    <a:pt x="1881" y="2047"/>
                    <a:pt x="1963" y="1993"/>
                  </a:cubicBezTo>
                  <a:cubicBezTo>
                    <a:pt x="2050" y="1918"/>
                    <a:pt x="2138" y="1843"/>
                    <a:pt x="2213" y="1755"/>
                  </a:cubicBezTo>
                  <a:lnTo>
                    <a:pt x="2213" y="1755"/>
                  </a:lnTo>
                  <a:cubicBezTo>
                    <a:pt x="2175" y="1843"/>
                    <a:pt x="2125" y="1930"/>
                    <a:pt x="2050" y="1993"/>
                  </a:cubicBezTo>
                  <a:cubicBezTo>
                    <a:pt x="1925" y="2118"/>
                    <a:pt x="1750" y="2155"/>
                    <a:pt x="1575" y="2180"/>
                  </a:cubicBezTo>
                  <a:cubicBezTo>
                    <a:pt x="1632" y="2189"/>
                    <a:pt x="1690" y="2194"/>
                    <a:pt x="1747" y="2194"/>
                  </a:cubicBezTo>
                  <a:cubicBezTo>
                    <a:pt x="1929" y="2194"/>
                    <a:pt x="2105" y="2147"/>
                    <a:pt x="2238" y="2043"/>
                  </a:cubicBezTo>
                  <a:lnTo>
                    <a:pt x="2238" y="2043"/>
                  </a:lnTo>
                  <a:cubicBezTo>
                    <a:pt x="2200" y="2105"/>
                    <a:pt x="2125" y="2180"/>
                    <a:pt x="2100" y="2193"/>
                  </a:cubicBezTo>
                  <a:cubicBezTo>
                    <a:pt x="2032" y="2278"/>
                    <a:pt x="1912" y="2322"/>
                    <a:pt x="1787" y="2322"/>
                  </a:cubicBezTo>
                  <a:cubicBezTo>
                    <a:pt x="1728" y="2322"/>
                    <a:pt x="1669" y="2313"/>
                    <a:pt x="1613" y="2293"/>
                  </a:cubicBezTo>
                  <a:lnTo>
                    <a:pt x="1613" y="2293"/>
                  </a:lnTo>
                  <a:cubicBezTo>
                    <a:pt x="1715" y="2350"/>
                    <a:pt x="1828" y="2407"/>
                    <a:pt x="1942" y="2407"/>
                  </a:cubicBezTo>
                  <a:cubicBezTo>
                    <a:pt x="1953" y="2407"/>
                    <a:pt x="1964" y="2406"/>
                    <a:pt x="1975" y="2405"/>
                  </a:cubicBezTo>
                  <a:cubicBezTo>
                    <a:pt x="2150" y="2368"/>
                    <a:pt x="2313" y="2268"/>
                    <a:pt x="2425" y="2130"/>
                  </a:cubicBezTo>
                  <a:cubicBezTo>
                    <a:pt x="2463" y="2043"/>
                    <a:pt x="2525" y="1868"/>
                    <a:pt x="2438" y="1805"/>
                  </a:cubicBezTo>
                  <a:cubicBezTo>
                    <a:pt x="2488" y="1693"/>
                    <a:pt x="2575" y="1505"/>
                    <a:pt x="2400" y="1493"/>
                  </a:cubicBezTo>
                  <a:lnTo>
                    <a:pt x="2388" y="1493"/>
                  </a:lnTo>
                  <a:cubicBezTo>
                    <a:pt x="2400" y="1468"/>
                    <a:pt x="2413" y="1455"/>
                    <a:pt x="2425" y="1430"/>
                  </a:cubicBezTo>
                  <a:cubicBezTo>
                    <a:pt x="2425" y="1368"/>
                    <a:pt x="2375" y="1318"/>
                    <a:pt x="2313" y="1305"/>
                  </a:cubicBezTo>
                  <a:cubicBezTo>
                    <a:pt x="2313" y="1218"/>
                    <a:pt x="2300" y="1118"/>
                    <a:pt x="2263" y="1006"/>
                  </a:cubicBezTo>
                  <a:cubicBezTo>
                    <a:pt x="2288" y="956"/>
                    <a:pt x="2288" y="893"/>
                    <a:pt x="2238" y="843"/>
                  </a:cubicBezTo>
                  <a:cubicBezTo>
                    <a:pt x="2197" y="797"/>
                    <a:pt x="2151" y="777"/>
                    <a:pt x="2108" y="777"/>
                  </a:cubicBezTo>
                  <a:cubicBezTo>
                    <a:pt x="2059" y="777"/>
                    <a:pt x="2014" y="803"/>
                    <a:pt x="1988" y="843"/>
                  </a:cubicBezTo>
                  <a:cubicBezTo>
                    <a:pt x="1938" y="818"/>
                    <a:pt x="1875" y="793"/>
                    <a:pt x="1825" y="781"/>
                  </a:cubicBezTo>
                  <a:cubicBezTo>
                    <a:pt x="1900" y="743"/>
                    <a:pt x="1950" y="656"/>
                    <a:pt x="1925" y="568"/>
                  </a:cubicBezTo>
                  <a:cubicBezTo>
                    <a:pt x="1863" y="443"/>
                    <a:pt x="1713" y="406"/>
                    <a:pt x="1563" y="368"/>
                  </a:cubicBezTo>
                  <a:cubicBezTo>
                    <a:pt x="1600" y="343"/>
                    <a:pt x="1638" y="306"/>
                    <a:pt x="1638" y="256"/>
                  </a:cubicBezTo>
                  <a:cubicBezTo>
                    <a:pt x="1638" y="143"/>
                    <a:pt x="1525" y="131"/>
                    <a:pt x="1438" y="93"/>
                  </a:cubicBezTo>
                  <a:cubicBezTo>
                    <a:pt x="1256" y="35"/>
                    <a:pt x="1060"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7" name="Google Shape;6777;p17"/>
            <p:cNvSpPr/>
            <p:nvPr/>
          </p:nvSpPr>
          <p:spPr>
            <a:xfrm>
              <a:off x="6326825" y="2118350"/>
              <a:ext cx="29250" cy="7275"/>
            </a:xfrm>
            <a:custGeom>
              <a:avLst/>
              <a:gdLst/>
              <a:ahLst/>
              <a:cxnLst/>
              <a:rect l="l" t="t" r="r" b="b"/>
              <a:pathLst>
                <a:path w="1170" h="291" extrusionOk="0">
                  <a:moveTo>
                    <a:pt x="450" y="1"/>
                  </a:moveTo>
                  <a:cubicBezTo>
                    <a:pt x="294" y="1"/>
                    <a:pt x="140" y="24"/>
                    <a:pt x="1" y="86"/>
                  </a:cubicBezTo>
                  <a:cubicBezTo>
                    <a:pt x="27" y="84"/>
                    <a:pt x="53" y="84"/>
                    <a:pt x="80" y="84"/>
                  </a:cubicBezTo>
                  <a:cubicBezTo>
                    <a:pt x="401" y="84"/>
                    <a:pt x="713" y="217"/>
                    <a:pt x="1025" y="286"/>
                  </a:cubicBezTo>
                  <a:cubicBezTo>
                    <a:pt x="1035" y="289"/>
                    <a:pt x="1044" y="290"/>
                    <a:pt x="1052" y="290"/>
                  </a:cubicBezTo>
                  <a:cubicBezTo>
                    <a:pt x="1125" y="290"/>
                    <a:pt x="1170" y="203"/>
                    <a:pt x="1125" y="136"/>
                  </a:cubicBezTo>
                  <a:cubicBezTo>
                    <a:pt x="1038" y="49"/>
                    <a:pt x="863" y="49"/>
                    <a:pt x="738" y="24"/>
                  </a:cubicBezTo>
                  <a:cubicBezTo>
                    <a:pt x="643" y="10"/>
                    <a:pt x="546" y="1"/>
                    <a:pt x="4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8" name="Google Shape;6778;p17"/>
            <p:cNvSpPr/>
            <p:nvPr/>
          </p:nvSpPr>
          <p:spPr>
            <a:xfrm>
              <a:off x="6331825" y="2113275"/>
              <a:ext cx="18775" cy="4750"/>
            </a:xfrm>
            <a:custGeom>
              <a:avLst/>
              <a:gdLst/>
              <a:ahLst/>
              <a:cxnLst/>
              <a:rect l="l" t="t" r="r" b="b"/>
              <a:pathLst>
                <a:path w="751" h="190" extrusionOk="0">
                  <a:moveTo>
                    <a:pt x="240" y="1"/>
                  </a:moveTo>
                  <a:cubicBezTo>
                    <a:pt x="157" y="1"/>
                    <a:pt x="76" y="11"/>
                    <a:pt x="1" y="39"/>
                  </a:cubicBezTo>
                  <a:cubicBezTo>
                    <a:pt x="11" y="39"/>
                    <a:pt x="22" y="39"/>
                    <a:pt x="32" y="39"/>
                  </a:cubicBezTo>
                  <a:cubicBezTo>
                    <a:pt x="246" y="39"/>
                    <a:pt x="449" y="154"/>
                    <a:pt x="663" y="189"/>
                  </a:cubicBezTo>
                  <a:cubicBezTo>
                    <a:pt x="700" y="189"/>
                    <a:pt x="725" y="177"/>
                    <a:pt x="738" y="139"/>
                  </a:cubicBezTo>
                  <a:cubicBezTo>
                    <a:pt x="750" y="77"/>
                    <a:pt x="688" y="64"/>
                    <a:pt x="638" y="52"/>
                  </a:cubicBezTo>
                  <a:cubicBezTo>
                    <a:pt x="514" y="29"/>
                    <a:pt x="375" y="1"/>
                    <a:pt x="2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9" name="Google Shape;6779;p17"/>
            <p:cNvSpPr/>
            <p:nvPr/>
          </p:nvSpPr>
          <p:spPr>
            <a:xfrm>
              <a:off x="6304025" y="2141125"/>
              <a:ext cx="27375" cy="16225"/>
            </a:xfrm>
            <a:custGeom>
              <a:avLst/>
              <a:gdLst/>
              <a:ahLst/>
              <a:cxnLst/>
              <a:rect l="l" t="t" r="r" b="b"/>
              <a:pathLst>
                <a:path w="1095" h="649" extrusionOk="0">
                  <a:moveTo>
                    <a:pt x="0" y="0"/>
                  </a:moveTo>
                  <a:cubicBezTo>
                    <a:pt x="200" y="150"/>
                    <a:pt x="475" y="250"/>
                    <a:pt x="688" y="325"/>
                  </a:cubicBezTo>
                  <a:cubicBezTo>
                    <a:pt x="550" y="300"/>
                    <a:pt x="413" y="275"/>
                    <a:pt x="275" y="250"/>
                  </a:cubicBezTo>
                  <a:lnTo>
                    <a:pt x="275" y="250"/>
                  </a:lnTo>
                  <a:cubicBezTo>
                    <a:pt x="588" y="400"/>
                    <a:pt x="813" y="513"/>
                    <a:pt x="975" y="637"/>
                  </a:cubicBezTo>
                  <a:cubicBezTo>
                    <a:pt x="986" y="645"/>
                    <a:pt x="997" y="649"/>
                    <a:pt x="1009" y="649"/>
                  </a:cubicBezTo>
                  <a:cubicBezTo>
                    <a:pt x="1052" y="649"/>
                    <a:pt x="1095" y="602"/>
                    <a:pt x="1075" y="563"/>
                  </a:cubicBezTo>
                  <a:cubicBezTo>
                    <a:pt x="1063" y="525"/>
                    <a:pt x="1025" y="500"/>
                    <a:pt x="1000" y="475"/>
                  </a:cubicBezTo>
                  <a:cubicBezTo>
                    <a:pt x="975" y="450"/>
                    <a:pt x="938" y="438"/>
                    <a:pt x="913" y="413"/>
                  </a:cubicBezTo>
                  <a:cubicBezTo>
                    <a:pt x="1000" y="413"/>
                    <a:pt x="1063" y="313"/>
                    <a:pt x="963" y="225"/>
                  </a:cubicBezTo>
                  <a:cubicBezTo>
                    <a:pt x="663" y="88"/>
                    <a:pt x="300"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0" name="Google Shape;6780;p17"/>
            <p:cNvSpPr/>
            <p:nvPr/>
          </p:nvSpPr>
          <p:spPr>
            <a:xfrm>
              <a:off x="6315575" y="2151750"/>
              <a:ext cx="17325" cy="12925"/>
            </a:xfrm>
            <a:custGeom>
              <a:avLst/>
              <a:gdLst/>
              <a:ahLst/>
              <a:cxnLst/>
              <a:rect l="l" t="t" r="r" b="b"/>
              <a:pathLst>
                <a:path w="693" h="517" extrusionOk="0">
                  <a:moveTo>
                    <a:pt x="1" y="0"/>
                  </a:moveTo>
                  <a:lnTo>
                    <a:pt x="1" y="0"/>
                  </a:lnTo>
                  <a:cubicBezTo>
                    <a:pt x="201" y="138"/>
                    <a:pt x="376" y="312"/>
                    <a:pt x="551" y="500"/>
                  </a:cubicBezTo>
                  <a:cubicBezTo>
                    <a:pt x="565" y="511"/>
                    <a:pt x="580" y="516"/>
                    <a:pt x="595" y="516"/>
                  </a:cubicBezTo>
                  <a:cubicBezTo>
                    <a:pt x="646" y="516"/>
                    <a:pt x="692" y="458"/>
                    <a:pt x="663" y="400"/>
                  </a:cubicBezTo>
                  <a:cubicBezTo>
                    <a:pt x="501" y="200"/>
                    <a:pt x="238" y="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1" name="Google Shape;6781;p17"/>
            <p:cNvSpPr/>
            <p:nvPr/>
          </p:nvSpPr>
          <p:spPr>
            <a:xfrm>
              <a:off x="6317150" y="2155500"/>
              <a:ext cx="13450" cy="18750"/>
            </a:xfrm>
            <a:custGeom>
              <a:avLst/>
              <a:gdLst/>
              <a:ahLst/>
              <a:cxnLst/>
              <a:rect l="l" t="t" r="r" b="b"/>
              <a:pathLst>
                <a:path w="538" h="750" extrusionOk="0">
                  <a:moveTo>
                    <a:pt x="0" y="0"/>
                  </a:moveTo>
                  <a:cubicBezTo>
                    <a:pt x="75" y="50"/>
                    <a:pt x="150" y="137"/>
                    <a:pt x="175" y="175"/>
                  </a:cubicBezTo>
                  <a:cubicBezTo>
                    <a:pt x="263" y="275"/>
                    <a:pt x="325" y="387"/>
                    <a:pt x="400" y="487"/>
                  </a:cubicBezTo>
                  <a:cubicBezTo>
                    <a:pt x="288" y="350"/>
                    <a:pt x="88" y="212"/>
                    <a:pt x="50" y="200"/>
                  </a:cubicBezTo>
                  <a:lnTo>
                    <a:pt x="50" y="200"/>
                  </a:lnTo>
                  <a:cubicBezTo>
                    <a:pt x="125" y="287"/>
                    <a:pt x="200" y="387"/>
                    <a:pt x="275" y="487"/>
                  </a:cubicBezTo>
                  <a:cubicBezTo>
                    <a:pt x="175" y="425"/>
                    <a:pt x="88" y="362"/>
                    <a:pt x="50" y="350"/>
                  </a:cubicBezTo>
                  <a:lnTo>
                    <a:pt x="50" y="350"/>
                  </a:lnTo>
                  <a:cubicBezTo>
                    <a:pt x="175" y="475"/>
                    <a:pt x="275" y="625"/>
                    <a:pt x="413" y="750"/>
                  </a:cubicBezTo>
                  <a:cubicBezTo>
                    <a:pt x="463" y="737"/>
                    <a:pt x="488" y="725"/>
                    <a:pt x="475" y="687"/>
                  </a:cubicBezTo>
                  <a:cubicBezTo>
                    <a:pt x="538" y="675"/>
                    <a:pt x="513" y="612"/>
                    <a:pt x="438" y="525"/>
                  </a:cubicBezTo>
                  <a:lnTo>
                    <a:pt x="438" y="525"/>
                  </a:lnTo>
                  <a:cubicBezTo>
                    <a:pt x="446" y="530"/>
                    <a:pt x="455" y="533"/>
                    <a:pt x="465" y="533"/>
                  </a:cubicBezTo>
                  <a:cubicBezTo>
                    <a:pt x="499" y="533"/>
                    <a:pt x="538" y="501"/>
                    <a:pt x="538" y="462"/>
                  </a:cubicBezTo>
                  <a:cubicBezTo>
                    <a:pt x="438" y="250"/>
                    <a:pt x="213" y="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2" name="Google Shape;6782;p17"/>
            <p:cNvSpPr/>
            <p:nvPr/>
          </p:nvSpPr>
          <p:spPr>
            <a:xfrm>
              <a:off x="6314325" y="2172550"/>
              <a:ext cx="43950" cy="35775"/>
            </a:xfrm>
            <a:custGeom>
              <a:avLst/>
              <a:gdLst/>
              <a:ahLst/>
              <a:cxnLst/>
              <a:rect l="l" t="t" r="r" b="b"/>
              <a:pathLst>
                <a:path w="1758" h="1431" extrusionOk="0">
                  <a:moveTo>
                    <a:pt x="1563" y="730"/>
                  </a:moveTo>
                  <a:lnTo>
                    <a:pt x="1563" y="730"/>
                  </a:lnTo>
                  <a:cubicBezTo>
                    <a:pt x="1569" y="730"/>
                    <a:pt x="1572" y="733"/>
                    <a:pt x="1575" y="736"/>
                  </a:cubicBezTo>
                  <a:lnTo>
                    <a:pt x="1575" y="736"/>
                  </a:lnTo>
                  <a:cubicBezTo>
                    <a:pt x="1571" y="734"/>
                    <a:pt x="1567" y="732"/>
                    <a:pt x="1563" y="730"/>
                  </a:cubicBezTo>
                  <a:close/>
                  <a:moveTo>
                    <a:pt x="966" y="390"/>
                  </a:moveTo>
                  <a:cubicBezTo>
                    <a:pt x="906" y="390"/>
                    <a:pt x="846" y="395"/>
                    <a:pt x="788" y="405"/>
                  </a:cubicBezTo>
                  <a:cubicBezTo>
                    <a:pt x="988" y="443"/>
                    <a:pt x="1138" y="493"/>
                    <a:pt x="1325" y="605"/>
                  </a:cubicBezTo>
                  <a:cubicBezTo>
                    <a:pt x="1363" y="630"/>
                    <a:pt x="1413" y="655"/>
                    <a:pt x="1450" y="693"/>
                  </a:cubicBezTo>
                  <a:cubicBezTo>
                    <a:pt x="1290" y="627"/>
                    <a:pt x="1123" y="575"/>
                    <a:pt x="959" y="575"/>
                  </a:cubicBezTo>
                  <a:cubicBezTo>
                    <a:pt x="906" y="575"/>
                    <a:pt x="853" y="580"/>
                    <a:pt x="801" y="593"/>
                  </a:cubicBezTo>
                  <a:cubicBezTo>
                    <a:pt x="1088" y="630"/>
                    <a:pt x="1338" y="830"/>
                    <a:pt x="1600" y="930"/>
                  </a:cubicBezTo>
                  <a:cubicBezTo>
                    <a:pt x="1614" y="939"/>
                    <a:pt x="1630" y="943"/>
                    <a:pt x="1646" y="943"/>
                  </a:cubicBezTo>
                  <a:cubicBezTo>
                    <a:pt x="1676" y="943"/>
                    <a:pt x="1705" y="929"/>
                    <a:pt x="1713" y="905"/>
                  </a:cubicBezTo>
                  <a:cubicBezTo>
                    <a:pt x="1757" y="816"/>
                    <a:pt x="1663" y="776"/>
                    <a:pt x="1588" y="742"/>
                  </a:cubicBezTo>
                  <a:lnTo>
                    <a:pt x="1588" y="742"/>
                  </a:lnTo>
                  <a:cubicBezTo>
                    <a:pt x="1638" y="717"/>
                    <a:pt x="1663" y="667"/>
                    <a:pt x="1638" y="618"/>
                  </a:cubicBezTo>
                  <a:cubicBezTo>
                    <a:pt x="1448" y="468"/>
                    <a:pt x="1203" y="390"/>
                    <a:pt x="966" y="390"/>
                  </a:cubicBezTo>
                  <a:close/>
                  <a:moveTo>
                    <a:pt x="200" y="1"/>
                  </a:moveTo>
                  <a:cubicBezTo>
                    <a:pt x="149" y="1"/>
                    <a:pt x="102" y="13"/>
                    <a:pt x="63" y="43"/>
                  </a:cubicBezTo>
                  <a:cubicBezTo>
                    <a:pt x="82" y="36"/>
                    <a:pt x="102" y="33"/>
                    <a:pt x="123" y="33"/>
                  </a:cubicBezTo>
                  <a:cubicBezTo>
                    <a:pt x="247" y="33"/>
                    <a:pt x="383" y="150"/>
                    <a:pt x="426" y="193"/>
                  </a:cubicBezTo>
                  <a:cubicBezTo>
                    <a:pt x="488" y="280"/>
                    <a:pt x="513" y="343"/>
                    <a:pt x="551" y="418"/>
                  </a:cubicBezTo>
                  <a:cubicBezTo>
                    <a:pt x="438" y="268"/>
                    <a:pt x="301" y="155"/>
                    <a:pt x="138" y="155"/>
                  </a:cubicBezTo>
                  <a:cubicBezTo>
                    <a:pt x="263" y="168"/>
                    <a:pt x="351" y="305"/>
                    <a:pt x="413" y="405"/>
                  </a:cubicBezTo>
                  <a:cubicBezTo>
                    <a:pt x="301" y="343"/>
                    <a:pt x="188" y="305"/>
                    <a:pt x="151" y="293"/>
                  </a:cubicBezTo>
                  <a:lnTo>
                    <a:pt x="151" y="293"/>
                  </a:lnTo>
                  <a:cubicBezTo>
                    <a:pt x="288" y="380"/>
                    <a:pt x="388" y="493"/>
                    <a:pt x="501" y="605"/>
                  </a:cubicBezTo>
                  <a:cubicBezTo>
                    <a:pt x="413" y="555"/>
                    <a:pt x="326" y="518"/>
                    <a:pt x="238" y="480"/>
                  </a:cubicBezTo>
                  <a:lnTo>
                    <a:pt x="238" y="480"/>
                  </a:lnTo>
                  <a:cubicBezTo>
                    <a:pt x="351" y="568"/>
                    <a:pt x="451" y="680"/>
                    <a:pt x="551" y="780"/>
                  </a:cubicBezTo>
                  <a:cubicBezTo>
                    <a:pt x="563" y="805"/>
                    <a:pt x="563" y="818"/>
                    <a:pt x="576" y="830"/>
                  </a:cubicBezTo>
                  <a:cubicBezTo>
                    <a:pt x="463" y="755"/>
                    <a:pt x="363" y="693"/>
                    <a:pt x="238" y="630"/>
                  </a:cubicBezTo>
                  <a:lnTo>
                    <a:pt x="238" y="630"/>
                  </a:lnTo>
                  <a:cubicBezTo>
                    <a:pt x="363" y="730"/>
                    <a:pt x="463" y="868"/>
                    <a:pt x="563" y="980"/>
                  </a:cubicBezTo>
                  <a:cubicBezTo>
                    <a:pt x="451" y="943"/>
                    <a:pt x="326" y="893"/>
                    <a:pt x="226" y="818"/>
                  </a:cubicBezTo>
                  <a:lnTo>
                    <a:pt x="226" y="818"/>
                  </a:lnTo>
                  <a:cubicBezTo>
                    <a:pt x="301" y="943"/>
                    <a:pt x="426" y="1030"/>
                    <a:pt x="563" y="1093"/>
                  </a:cubicBezTo>
                  <a:cubicBezTo>
                    <a:pt x="426" y="1093"/>
                    <a:pt x="276" y="1068"/>
                    <a:pt x="176" y="968"/>
                  </a:cubicBezTo>
                  <a:lnTo>
                    <a:pt x="176" y="968"/>
                  </a:lnTo>
                  <a:cubicBezTo>
                    <a:pt x="226" y="1055"/>
                    <a:pt x="301" y="1118"/>
                    <a:pt x="401" y="1155"/>
                  </a:cubicBezTo>
                  <a:cubicBezTo>
                    <a:pt x="380" y="1157"/>
                    <a:pt x="360" y="1158"/>
                    <a:pt x="340" y="1158"/>
                  </a:cubicBezTo>
                  <a:cubicBezTo>
                    <a:pt x="236" y="1158"/>
                    <a:pt x="134" y="1130"/>
                    <a:pt x="51" y="1068"/>
                  </a:cubicBezTo>
                  <a:lnTo>
                    <a:pt x="51" y="1068"/>
                  </a:lnTo>
                  <a:cubicBezTo>
                    <a:pt x="151" y="1217"/>
                    <a:pt x="338" y="1267"/>
                    <a:pt x="513" y="1280"/>
                  </a:cubicBezTo>
                  <a:cubicBezTo>
                    <a:pt x="474" y="1283"/>
                    <a:pt x="434" y="1284"/>
                    <a:pt x="395" y="1284"/>
                  </a:cubicBezTo>
                  <a:cubicBezTo>
                    <a:pt x="260" y="1284"/>
                    <a:pt x="127" y="1266"/>
                    <a:pt x="1" y="1217"/>
                  </a:cubicBezTo>
                  <a:lnTo>
                    <a:pt x="1" y="1217"/>
                  </a:lnTo>
                  <a:cubicBezTo>
                    <a:pt x="154" y="1335"/>
                    <a:pt x="341" y="1431"/>
                    <a:pt x="539" y="1431"/>
                  </a:cubicBezTo>
                  <a:cubicBezTo>
                    <a:pt x="551" y="1431"/>
                    <a:pt x="563" y="1431"/>
                    <a:pt x="576" y="1430"/>
                  </a:cubicBezTo>
                  <a:cubicBezTo>
                    <a:pt x="676" y="1417"/>
                    <a:pt x="813" y="1417"/>
                    <a:pt x="888" y="1342"/>
                  </a:cubicBezTo>
                  <a:cubicBezTo>
                    <a:pt x="910" y="1288"/>
                    <a:pt x="875" y="1225"/>
                    <a:pt x="825" y="1225"/>
                  </a:cubicBezTo>
                  <a:cubicBezTo>
                    <a:pt x="817" y="1225"/>
                    <a:pt x="809" y="1227"/>
                    <a:pt x="801" y="1230"/>
                  </a:cubicBezTo>
                  <a:lnTo>
                    <a:pt x="763" y="1230"/>
                  </a:lnTo>
                  <a:cubicBezTo>
                    <a:pt x="776" y="1230"/>
                    <a:pt x="801" y="1217"/>
                    <a:pt x="801" y="1205"/>
                  </a:cubicBezTo>
                  <a:cubicBezTo>
                    <a:pt x="813" y="1193"/>
                    <a:pt x="813" y="1180"/>
                    <a:pt x="813" y="1168"/>
                  </a:cubicBezTo>
                  <a:cubicBezTo>
                    <a:pt x="925" y="1168"/>
                    <a:pt x="900" y="1055"/>
                    <a:pt x="813" y="1005"/>
                  </a:cubicBezTo>
                  <a:lnTo>
                    <a:pt x="801" y="1005"/>
                  </a:lnTo>
                  <a:cubicBezTo>
                    <a:pt x="813" y="993"/>
                    <a:pt x="825" y="993"/>
                    <a:pt x="838" y="968"/>
                  </a:cubicBezTo>
                  <a:cubicBezTo>
                    <a:pt x="888" y="905"/>
                    <a:pt x="801" y="843"/>
                    <a:pt x="763" y="805"/>
                  </a:cubicBezTo>
                  <a:cubicBezTo>
                    <a:pt x="738" y="793"/>
                    <a:pt x="726" y="780"/>
                    <a:pt x="713" y="768"/>
                  </a:cubicBezTo>
                  <a:cubicBezTo>
                    <a:pt x="713" y="768"/>
                    <a:pt x="713" y="755"/>
                    <a:pt x="713" y="755"/>
                  </a:cubicBezTo>
                  <a:cubicBezTo>
                    <a:pt x="751" y="743"/>
                    <a:pt x="751" y="705"/>
                    <a:pt x="738" y="680"/>
                  </a:cubicBezTo>
                  <a:cubicBezTo>
                    <a:pt x="776" y="668"/>
                    <a:pt x="801" y="630"/>
                    <a:pt x="801" y="593"/>
                  </a:cubicBezTo>
                  <a:cubicBezTo>
                    <a:pt x="801" y="480"/>
                    <a:pt x="701" y="330"/>
                    <a:pt x="651" y="268"/>
                  </a:cubicBezTo>
                  <a:cubicBezTo>
                    <a:pt x="574" y="134"/>
                    <a:pt x="367" y="1"/>
                    <a:pt x="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3" name="Google Shape;6783;p17"/>
            <p:cNvSpPr/>
            <p:nvPr/>
          </p:nvSpPr>
          <p:spPr>
            <a:xfrm>
              <a:off x="6315575" y="2206400"/>
              <a:ext cx="19400" cy="7975"/>
            </a:xfrm>
            <a:custGeom>
              <a:avLst/>
              <a:gdLst/>
              <a:ahLst/>
              <a:cxnLst/>
              <a:rect l="l" t="t" r="r" b="b"/>
              <a:pathLst>
                <a:path w="776" h="319" extrusionOk="0">
                  <a:moveTo>
                    <a:pt x="1" y="1"/>
                  </a:moveTo>
                  <a:lnTo>
                    <a:pt x="1" y="1"/>
                  </a:lnTo>
                  <a:cubicBezTo>
                    <a:pt x="138" y="151"/>
                    <a:pt x="388" y="201"/>
                    <a:pt x="538" y="263"/>
                  </a:cubicBezTo>
                  <a:cubicBezTo>
                    <a:pt x="577" y="271"/>
                    <a:pt x="641" y="319"/>
                    <a:pt x="693" y="319"/>
                  </a:cubicBezTo>
                  <a:cubicBezTo>
                    <a:pt x="723" y="319"/>
                    <a:pt x="749" y="302"/>
                    <a:pt x="763" y="251"/>
                  </a:cubicBezTo>
                  <a:cubicBezTo>
                    <a:pt x="775" y="226"/>
                    <a:pt x="751" y="201"/>
                    <a:pt x="726" y="188"/>
                  </a:cubicBezTo>
                  <a:cubicBezTo>
                    <a:pt x="501" y="76"/>
                    <a:pt x="226"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4" name="Google Shape;6784;p17"/>
            <p:cNvSpPr/>
            <p:nvPr/>
          </p:nvSpPr>
          <p:spPr>
            <a:xfrm>
              <a:off x="6328700" y="2212975"/>
              <a:ext cx="650" cy="25"/>
            </a:xfrm>
            <a:custGeom>
              <a:avLst/>
              <a:gdLst/>
              <a:ahLst/>
              <a:cxnLst/>
              <a:rect l="l" t="t" r="r" b="b"/>
              <a:pathLst>
                <a:path w="26" h="1" extrusionOk="0">
                  <a:moveTo>
                    <a:pt x="26" y="0"/>
                  </a:moveTo>
                  <a:cubicBezTo>
                    <a:pt x="26" y="0"/>
                    <a:pt x="13" y="0"/>
                    <a:pt x="13" y="0"/>
                  </a:cubicBezTo>
                  <a:cubicBezTo>
                    <a:pt x="13" y="0"/>
                    <a:pt x="13" y="0"/>
                    <a:pt x="13" y="0"/>
                  </a:cubicBezTo>
                  <a:cubicBezTo>
                    <a:pt x="1" y="0"/>
                    <a:pt x="26"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5" name="Google Shape;6785;p17"/>
            <p:cNvSpPr/>
            <p:nvPr/>
          </p:nvSpPr>
          <p:spPr>
            <a:xfrm>
              <a:off x="6316825" y="2209225"/>
              <a:ext cx="17200" cy="12575"/>
            </a:xfrm>
            <a:custGeom>
              <a:avLst/>
              <a:gdLst/>
              <a:ahLst/>
              <a:cxnLst/>
              <a:rect l="l" t="t" r="r" b="b"/>
              <a:pathLst>
                <a:path w="688" h="503" extrusionOk="0">
                  <a:moveTo>
                    <a:pt x="1" y="0"/>
                  </a:moveTo>
                  <a:lnTo>
                    <a:pt x="1" y="0"/>
                  </a:lnTo>
                  <a:cubicBezTo>
                    <a:pt x="201" y="163"/>
                    <a:pt x="413" y="313"/>
                    <a:pt x="588" y="500"/>
                  </a:cubicBezTo>
                  <a:cubicBezTo>
                    <a:pt x="593" y="502"/>
                    <a:pt x="598" y="503"/>
                    <a:pt x="604" y="503"/>
                  </a:cubicBezTo>
                  <a:cubicBezTo>
                    <a:pt x="641" y="503"/>
                    <a:pt x="688" y="469"/>
                    <a:pt x="688" y="425"/>
                  </a:cubicBezTo>
                  <a:cubicBezTo>
                    <a:pt x="676" y="375"/>
                    <a:pt x="626" y="338"/>
                    <a:pt x="588" y="300"/>
                  </a:cubicBezTo>
                  <a:cubicBezTo>
                    <a:pt x="426" y="150"/>
                    <a:pt x="201" y="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6" name="Google Shape;6786;p17"/>
            <p:cNvSpPr/>
            <p:nvPr/>
          </p:nvSpPr>
          <p:spPr>
            <a:xfrm>
              <a:off x="6320900" y="2214225"/>
              <a:ext cx="12150" cy="12875"/>
            </a:xfrm>
            <a:custGeom>
              <a:avLst/>
              <a:gdLst/>
              <a:ahLst/>
              <a:cxnLst/>
              <a:rect l="l" t="t" r="r" b="b"/>
              <a:pathLst>
                <a:path w="486" h="515" extrusionOk="0">
                  <a:moveTo>
                    <a:pt x="0" y="0"/>
                  </a:moveTo>
                  <a:lnTo>
                    <a:pt x="0" y="0"/>
                  </a:lnTo>
                  <a:cubicBezTo>
                    <a:pt x="100" y="163"/>
                    <a:pt x="275" y="275"/>
                    <a:pt x="363" y="450"/>
                  </a:cubicBezTo>
                  <a:cubicBezTo>
                    <a:pt x="375" y="475"/>
                    <a:pt x="375" y="500"/>
                    <a:pt x="413" y="513"/>
                  </a:cubicBezTo>
                  <a:cubicBezTo>
                    <a:pt x="417" y="514"/>
                    <a:pt x="422" y="514"/>
                    <a:pt x="426" y="514"/>
                  </a:cubicBezTo>
                  <a:cubicBezTo>
                    <a:pt x="477" y="514"/>
                    <a:pt x="486" y="447"/>
                    <a:pt x="463" y="400"/>
                  </a:cubicBezTo>
                  <a:cubicBezTo>
                    <a:pt x="388" y="200"/>
                    <a:pt x="163"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7" name="Google Shape;6787;p17"/>
            <p:cNvSpPr/>
            <p:nvPr/>
          </p:nvSpPr>
          <p:spPr>
            <a:xfrm>
              <a:off x="6321825" y="2218275"/>
              <a:ext cx="8775" cy="15700"/>
            </a:xfrm>
            <a:custGeom>
              <a:avLst/>
              <a:gdLst/>
              <a:ahLst/>
              <a:cxnLst/>
              <a:rect l="l" t="t" r="r" b="b"/>
              <a:pathLst>
                <a:path w="351" h="628" extrusionOk="0">
                  <a:moveTo>
                    <a:pt x="38" y="1"/>
                  </a:moveTo>
                  <a:lnTo>
                    <a:pt x="38" y="1"/>
                  </a:lnTo>
                  <a:cubicBezTo>
                    <a:pt x="88" y="151"/>
                    <a:pt x="151" y="301"/>
                    <a:pt x="201" y="451"/>
                  </a:cubicBezTo>
                  <a:cubicBezTo>
                    <a:pt x="126" y="326"/>
                    <a:pt x="88" y="238"/>
                    <a:pt x="1" y="138"/>
                  </a:cubicBezTo>
                  <a:lnTo>
                    <a:pt x="1" y="138"/>
                  </a:lnTo>
                  <a:cubicBezTo>
                    <a:pt x="76" y="288"/>
                    <a:pt x="76" y="476"/>
                    <a:pt x="201" y="601"/>
                  </a:cubicBezTo>
                  <a:cubicBezTo>
                    <a:pt x="212" y="618"/>
                    <a:pt x="235" y="627"/>
                    <a:pt x="255" y="627"/>
                  </a:cubicBezTo>
                  <a:cubicBezTo>
                    <a:pt x="279" y="627"/>
                    <a:pt x="301" y="615"/>
                    <a:pt x="301" y="588"/>
                  </a:cubicBezTo>
                  <a:cubicBezTo>
                    <a:pt x="288" y="576"/>
                    <a:pt x="276" y="563"/>
                    <a:pt x="276" y="551"/>
                  </a:cubicBezTo>
                  <a:cubicBezTo>
                    <a:pt x="313" y="551"/>
                    <a:pt x="351" y="501"/>
                    <a:pt x="326" y="451"/>
                  </a:cubicBezTo>
                  <a:cubicBezTo>
                    <a:pt x="276" y="276"/>
                    <a:pt x="138" y="138"/>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8" name="Google Shape;6788;p17"/>
            <p:cNvSpPr/>
            <p:nvPr/>
          </p:nvSpPr>
          <p:spPr>
            <a:xfrm>
              <a:off x="6325900" y="2240150"/>
              <a:ext cx="45000" cy="24300"/>
            </a:xfrm>
            <a:custGeom>
              <a:avLst/>
              <a:gdLst/>
              <a:ahLst/>
              <a:cxnLst/>
              <a:rect l="l" t="t" r="r" b="b"/>
              <a:pathLst>
                <a:path w="1800" h="972" extrusionOk="0">
                  <a:moveTo>
                    <a:pt x="0" y="1"/>
                  </a:moveTo>
                  <a:lnTo>
                    <a:pt x="0" y="1"/>
                  </a:lnTo>
                  <a:cubicBezTo>
                    <a:pt x="263" y="313"/>
                    <a:pt x="875" y="251"/>
                    <a:pt x="1050" y="288"/>
                  </a:cubicBezTo>
                  <a:cubicBezTo>
                    <a:pt x="1112" y="288"/>
                    <a:pt x="1162" y="313"/>
                    <a:pt x="1212" y="338"/>
                  </a:cubicBezTo>
                  <a:cubicBezTo>
                    <a:pt x="1154" y="329"/>
                    <a:pt x="1095" y="327"/>
                    <a:pt x="1036" y="327"/>
                  </a:cubicBezTo>
                  <a:cubicBezTo>
                    <a:pt x="946" y="327"/>
                    <a:pt x="856" y="333"/>
                    <a:pt x="766" y="333"/>
                  </a:cubicBezTo>
                  <a:cubicBezTo>
                    <a:pt x="660" y="333"/>
                    <a:pt x="554" y="324"/>
                    <a:pt x="450" y="288"/>
                  </a:cubicBezTo>
                  <a:lnTo>
                    <a:pt x="450" y="288"/>
                  </a:lnTo>
                  <a:cubicBezTo>
                    <a:pt x="687" y="438"/>
                    <a:pt x="1000" y="438"/>
                    <a:pt x="1262" y="538"/>
                  </a:cubicBezTo>
                  <a:lnTo>
                    <a:pt x="1262" y="538"/>
                  </a:lnTo>
                  <a:cubicBezTo>
                    <a:pt x="1281" y="547"/>
                    <a:pt x="1412" y="615"/>
                    <a:pt x="1412" y="625"/>
                  </a:cubicBezTo>
                  <a:cubicBezTo>
                    <a:pt x="1162" y="513"/>
                    <a:pt x="862" y="513"/>
                    <a:pt x="587" y="488"/>
                  </a:cubicBezTo>
                  <a:lnTo>
                    <a:pt x="587" y="488"/>
                  </a:lnTo>
                  <a:cubicBezTo>
                    <a:pt x="925" y="613"/>
                    <a:pt x="1287" y="725"/>
                    <a:pt x="1575" y="963"/>
                  </a:cubicBezTo>
                  <a:cubicBezTo>
                    <a:pt x="1587" y="969"/>
                    <a:pt x="1599" y="972"/>
                    <a:pt x="1611" y="972"/>
                  </a:cubicBezTo>
                  <a:cubicBezTo>
                    <a:pt x="1672" y="972"/>
                    <a:pt x="1721" y="900"/>
                    <a:pt x="1700" y="838"/>
                  </a:cubicBezTo>
                  <a:cubicBezTo>
                    <a:pt x="1675" y="788"/>
                    <a:pt x="1625" y="750"/>
                    <a:pt x="1575" y="713"/>
                  </a:cubicBezTo>
                  <a:cubicBezTo>
                    <a:pt x="1637" y="713"/>
                    <a:pt x="1700" y="650"/>
                    <a:pt x="1700" y="588"/>
                  </a:cubicBezTo>
                  <a:cubicBezTo>
                    <a:pt x="1687" y="550"/>
                    <a:pt x="1662" y="513"/>
                    <a:pt x="1637" y="488"/>
                  </a:cubicBezTo>
                  <a:cubicBezTo>
                    <a:pt x="1662" y="475"/>
                    <a:pt x="1675" y="450"/>
                    <a:pt x="1700" y="425"/>
                  </a:cubicBezTo>
                  <a:cubicBezTo>
                    <a:pt x="1800" y="188"/>
                    <a:pt x="1425" y="63"/>
                    <a:pt x="1250" y="13"/>
                  </a:cubicBezTo>
                  <a:cubicBezTo>
                    <a:pt x="1199" y="5"/>
                    <a:pt x="1150" y="1"/>
                    <a:pt x="1101" y="1"/>
                  </a:cubicBezTo>
                  <a:cubicBezTo>
                    <a:pt x="842" y="1"/>
                    <a:pt x="602" y="99"/>
                    <a:pt x="363" y="99"/>
                  </a:cubicBezTo>
                  <a:cubicBezTo>
                    <a:pt x="242" y="99"/>
                    <a:pt x="122" y="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9" name="Google Shape;6789;p17"/>
            <p:cNvSpPr/>
            <p:nvPr/>
          </p:nvSpPr>
          <p:spPr>
            <a:xfrm>
              <a:off x="6344625" y="2256700"/>
              <a:ext cx="29725" cy="35475"/>
            </a:xfrm>
            <a:custGeom>
              <a:avLst/>
              <a:gdLst/>
              <a:ahLst/>
              <a:cxnLst/>
              <a:rect l="l" t="t" r="r" b="b"/>
              <a:pathLst>
                <a:path w="1189" h="1419" extrusionOk="0">
                  <a:moveTo>
                    <a:pt x="1" y="1"/>
                  </a:moveTo>
                  <a:cubicBezTo>
                    <a:pt x="151" y="76"/>
                    <a:pt x="301" y="151"/>
                    <a:pt x="426" y="251"/>
                  </a:cubicBezTo>
                  <a:cubicBezTo>
                    <a:pt x="551" y="351"/>
                    <a:pt x="651" y="476"/>
                    <a:pt x="776" y="576"/>
                  </a:cubicBezTo>
                  <a:cubicBezTo>
                    <a:pt x="726" y="551"/>
                    <a:pt x="688" y="538"/>
                    <a:pt x="651" y="513"/>
                  </a:cubicBezTo>
                  <a:cubicBezTo>
                    <a:pt x="476" y="426"/>
                    <a:pt x="301" y="288"/>
                    <a:pt x="113" y="226"/>
                  </a:cubicBezTo>
                  <a:lnTo>
                    <a:pt x="113" y="226"/>
                  </a:lnTo>
                  <a:cubicBezTo>
                    <a:pt x="326" y="388"/>
                    <a:pt x="488" y="626"/>
                    <a:pt x="726" y="763"/>
                  </a:cubicBezTo>
                  <a:cubicBezTo>
                    <a:pt x="736" y="763"/>
                    <a:pt x="746" y="771"/>
                    <a:pt x="756" y="775"/>
                  </a:cubicBezTo>
                  <a:lnTo>
                    <a:pt x="756" y="775"/>
                  </a:lnTo>
                  <a:cubicBezTo>
                    <a:pt x="533" y="737"/>
                    <a:pt x="274" y="662"/>
                    <a:pt x="76" y="576"/>
                  </a:cubicBezTo>
                  <a:lnTo>
                    <a:pt x="76" y="576"/>
                  </a:lnTo>
                  <a:cubicBezTo>
                    <a:pt x="301" y="763"/>
                    <a:pt x="563" y="926"/>
                    <a:pt x="851" y="988"/>
                  </a:cubicBezTo>
                  <a:cubicBezTo>
                    <a:pt x="806" y="997"/>
                    <a:pt x="762" y="1006"/>
                    <a:pt x="718" y="1006"/>
                  </a:cubicBezTo>
                  <a:cubicBezTo>
                    <a:pt x="700" y="1006"/>
                    <a:pt x="682" y="1004"/>
                    <a:pt x="663" y="1001"/>
                  </a:cubicBezTo>
                  <a:cubicBezTo>
                    <a:pt x="463" y="1001"/>
                    <a:pt x="251" y="963"/>
                    <a:pt x="26" y="851"/>
                  </a:cubicBezTo>
                  <a:lnTo>
                    <a:pt x="26" y="851"/>
                  </a:lnTo>
                  <a:cubicBezTo>
                    <a:pt x="213" y="1013"/>
                    <a:pt x="476" y="1138"/>
                    <a:pt x="726" y="1163"/>
                  </a:cubicBezTo>
                  <a:cubicBezTo>
                    <a:pt x="694" y="1169"/>
                    <a:pt x="660" y="1172"/>
                    <a:pt x="624" y="1172"/>
                  </a:cubicBezTo>
                  <a:cubicBezTo>
                    <a:pt x="588" y="1172"/>
                    <a:pt x="551" y="1169"/>
                    <a:pt x="513" y="1163"/>
                  </a:cubicBezTo>
                  <a:lnTo>
                    <a:pt x="513" y="1163"/>
                  </a:lnTo>
                  <a:cubicBezTo>
                    <a:pt x="588" y="1201"/>
                    <a:pt x="676" y="1226"/>
                    <a:pt x="763" y="1226"/>
                  </a:cubicBezTo>
                  <a:cubicBezTo>
                    <a:pt x="745" y="1228"/>
                    <a:pt x="726" y="1229"/>
                    <a:pt x="707" y="1229"/>
                  </a:cubicBezTo>
                  <a:cubicBezTo>
                    <a:pt x="622" y="1229"/>
                    <a:pt x="530" y="1209"/>
                    <a:pt x="438" y="1188"/>
                  </a:cubicBezTo>
                  <a:lnTo>
                    <a:pt x="438" y="1188"/>
                  </a:lnTo>
                  <a:cubicBezTo>
                    <a:pt x="538" y="1251"/>
                    <a:pt x="651" y="1313"/>
                    <a:pt x="776" y="1326"/>
                  </a:cubicBezTo>
                  <a:cubicBezTo>
                    <a:pt x="863" y="1326"/>
                    <a:pt x="938" y="1301"/>
                    <a:pt x="1026" y="1263"/>
                  </a:cubicBezTo>
                  <a:lnTo>
                    <a:pt x="1026" y="1263"/>
                  </a:lnTo>
                  <a:cubicBezTo>
                    <a:pt x="1013" y="1276"/>
                    <a:pt x="1013" y="1276"/>
                    <a:pt x="1001" y="1288"/>
                  </a:cubicBezTo>
                  <a:cubicBezTo>
                    <a:pt x="927" y="1343"/>
                    <a:pt x="827" y="1378"/>
                    <a:pt x="730" y="1378"/>
                  </a:cubicBezTo>
                  <a:cubicBezTo>
                    <a:pt x="694" y="1378"/>
                    <a:pt x="659" y="1373"/>
                    <a:pt x="626" y="1363"/>
                  </a:cubicBezTo>
                  <a:lnTo>
                    <a:pt x="626" y="1363"/>
                  </a:lnTo>
                  <a:cubicBezTo>
                    <a:pt x="690" y="1400"/>
                    <a:pt x="765" y="1418"/>
                    <a:pt x="840" y="1418"/>
                  </a:cubicBezTo>
                  <a:cubicBezTo>
                    <a:pt x="967" y="1418"/>
                    <a:pt x="1092" y="1365"/>
                    <a:pt x="1163" y="1263"/>
                  </a:cubicBezTo>
                  <a:cubicBezTo>
                    <a:pt x="1188" y="1238"/>
                    <a:pt x="1188" y="1201"/>
                    <a:pt x="1163" y="1176"/>
                  </a:cubicBezTo>
                  <a:cubicBezTo>
                    <a:pt x="1188" y="1126"/>
                    <a:pt x="1163" y="1063"/>
                    <a:pt x="1101" y="1063"/>
                  </a:cubicBezTo>
                  <a:cubicBezTo>
                    <a:pt x="1088" y="1063"/>
                    <a:pt x="1076" y="1076"/>
                    <a:pt x="1063" y="1076"/>
                  </a:cubicBezTo>
                  <a:cubicBezTo>
                    <a:pt x="1063" y="1063"/>
                    <a:pt x="1063" y="1038"/>
                    <a:pt x="1063" y="1026"/>
                  </a:cubicBezTo>
                  <a:cubicBezTo>
                    <a:pt x="1188" y="1001"/>
                    <a:pt x="1188" y="838"/>
                    <a:pt x="1076" y="813"/>
                  </a:cubicBezTo>
                  <a:cubicBezTo>
                    <a:pt x="1088" y="788"/>
                    <a:pt x="1088" y="751"/>
                    <a:pt x="1076" y="713"/>
                  </a:cubicBezTo>
                  <a:cubicBezTo>
                    <a:pt x="1026" y="676"/>
                    <a:pt x="976" y="651"/>
                    <a:pt x="926" y="626"/>
                  </a:cubicBezTo>
                  <a:cubicBezTo>
                    <a:pt x="938" y="626"/>
                    <a:pt x="963" y="613"/>
                    <a:pt x="976" y="588"/>
                  </a:cubicBezTo>
                  <a:cubicBezTo>
                    <a:pt x="1013" y="526"/>
                    <a:pt x="976" y="476"/>
                    <a:pt x="926" y="438"/>
                  </a:cubicBezTo>
                  <a:cubicBezTo>
                    <a:pt x="838" y="363"/>
                    <a:pt x="751" y="288"/>
                    <a:pt x="663" y="226"/>
                  </a:cubicBezTo>
                  <a:cubicBezTo>
                    <a:pt x="476" y="76"/>
                    <a:pt x="238"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0" name="Google Shape;6790;p17"/>
            <p:cNvSpPr/>
            <p:nvPr/>
          </p:nvSpPr>
          <p:spPr>
            <a:xfrm>
              <a:off x="6364000" y="2343650"/>
              <a:ext cx="35450" cy="7300"/>
            </a:xfrm>
            <a:custGeom>
              <a:avLst/>
              <a:gdLst/>
              <a:ahLst/>
              <a:cxnLst/>
              <a:rect l="l" t="t" r="r" b="b"/>
              <a:pathLst>
                <a:path w="1418" h="292" extrusionOk="0">
                  <a:moveTo>
                    <a:pt x="1244" y="0"/>
                  </a:moveTo>
                  <a:cubicBezTo>
                    <a:pt x="1227" y="0"/>
                    <a:pt x="1208" y="3"/>
                    <a:pt x="1188" y="9"/>
                  </a:cubicBezTo>
                  <a:cubicBezTo>
                    <a:pt x="817" y="111"/>
                    <a:pt x="537" y="161"/>
                    <a:pt x="138" y="161"/>
                  </a:cubicBezTo>
                  <a:cubicBezTo>
                    <a:pt x="94" y="161"/>
                    <a:pt x="48" y="161"/>
                    <a:pt x="1" y="159"/>
                  </a:cubicBezTo>
                  <a:lnTo>
                    <a:pt x="1" y="159"/>
                  </a:lnTo>
                  <a:cubicBezTo>
                    <a:pt x="276" y="228"/>
                    <a:pt x="563" y="291"/>
                    <a:pt x="849" y="291"/>
                  </a:cubicBezTo>
                  <a:cubicBezTo>
                    <a:pt x="979" y="291"/>
                    <a:pt x="1109" y="278"/>
                    <a:pt x="1238" y="247"/>
                  </a:cubicBezTo>
                  <a:cubicBezTo>
                    <a:pt x="1418" y="224"/>
                    <a:pt x="1395" y="0"/>
                    <a:pt x="12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1" name="Google Shape;6791;p17"/>
            <p:cNvSpPr/>
            <p:nvPr/>
          </p:nvSpPr>
          <p:spPr>
            <a:xfrm>
              <a:off x="6361500" y="2337850"/>
              <a:ext cx="32825" cy="7575"/>
            </a:xfrm>
            <a:custGeom>
              <a:avLst/>
              <a:gdLst/>
              <a:ahLst/>
              <a:cxnLst/>
              <a:rect l="l" t="t" r="r" b="b"/>
              <a:pathLst>
                <a:path w="1313" h="303" extrusionOk="0">
                  <a:moveTo>
                    <a:pt x="1166" y="0"/>
                  </a:moveTo>
                  <a:cubicBezTo>
                    <a:pt x="1123" y="0"/>
                    <a:pt x="1081" y="21"/>
                    <a:pt x="1038" y="29"/>
                  </a:cubicBezTo>
                  <a:cubicBezTo>
                    <a:pt x="663" y="142"/>
                    <a:pt x="413" y="192"/>
                    <a:pt x="1" y="192"/>
                  </a:cubicBezTo>
                  <a:cubicBezTo>
                    <a:pt x="229" y="258"/>
                    <a:pt x="470" y="302"/>
                    <a:pt x="708" y="302"/>
                  </a:cubicBezTo>
                  <a:cubicBezTo>
                    <a:pt x="875" y="302"/>
                    <a:pt x="1041" y="280"/>
                    <a:pt x="1200" y="229"/>
                  </a:cubicBezTo>
                  <a:cubicBezTo>
                    <a:pt x="1300" y="204"/>
                    <a:pt x="1313" y="54"/>
                    <a:pt x="1225" y="17"/>
                  </a:cubicBezTo>
                  <a:cubicBezTo>
                    <a:pt x="1206" y="5"/>
                    <a:pt x="1186" y="0"/>
                    <a:pt x="1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2" name="Google Shape;6792;p17"/>
            <p:cNvSpPr/>
            <p:nvPr/>
          </p:nvSpPr>
          <p:spPr>
            <a:xfrm>
              <a:off x="6367450" y="2335700"/>
              <a:ext cx="19350" cy="6325"/>
            </a:xfrm>
            <a:custGeom>
              <a:avLst/>
              <a:gdLst/>
              <a:ahLst/>
              <a:cxnLst/>
              <a:rect l="l" t="t" r="r" b="b"/>
              <a:pathLst>
                <a:path w="774" h="253" extrusionOk="0">
                  <a:moveTo>
                    <a:pt x="703" y="0"/>
                  </a:moveTo>
                  <a:cubicBezTo>
                    <a:pt x="698" y="0"/>
                    <a:pt x="693" y="1"/>
                    <a:pt x="687" y="3"/>
                  </a:cubicBezTo>
                  <a:cubicBezTo>
                    <a:pt x="450" y="90"/>
                    <a:pt x="225" y="178"/>
                    <a:pt x="0" y="253"/>
                  </a:cubicBezTo>
                  <a:cubicBezTo>
                    <a:pt x="238" y="240"/>
                    <a:pt x="488" y="203"/>
                    <a:pt x="712" y="128"/>
                  </a:cubicBezTo>
                  <a:cubicBezTo>
                    <a:pt x="737" y="115"/>
                    <a:pt x="762" y="90"/>
                    <a:pt x="762" y="65"/>
                  </a:cubicBezTo>
                  <a:cubicBezTo>
                    <a:pt x="773" y="33"/>
                    <a:pt x="737"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3" name="Google Shape;6793;p17"/>
            <p:cNvSpPr/>
            <p:nvPr/>
          </p:nvSpPr>
          <p:spPr>
            <a:xfrm>
              <a:off x="6339625" y="2224025"/>
              <a:ext cx="34575" cy="13100"/>
            </a:xfrm>
            <a:custGeom>
              <a:avLst/>
              <a:gdLst/>
              <a:ahLst/>
              <a:cxnLst/>
              <a:rect l="l" t="t" r="r" b="b"/>
              <a:pathLst>
                <a:path w="1383" h="524" extrusionOk="0">
                  <a:moveTo>
                    <a:pt x="411" y="1"/>
                  </a:moveTo>
                  <a:cubicBezTo>
                    <a:pt x="266" y="1"/>
                    <a:pt x="126" y="30"/>
                    <a:pt x="1" y="96"/>
                  </a:cubicBezTo>
                  <a:cubicBezTo>
                    <a:pt x="55" y="86"/>
                    <a:pt x="107" y="81"/>
                    <a:pt x="158" y="81"/>
                  </a:cubicBezTo>
                  <a:cubicBezTo>
                    <a:pt x="423" y="81"/>
                    <a:pt x="643" y="205"/>
                    <a:pt x="863" y="321"/>
                  </a:cubicBezTo>
                  <a:cubicBezTo>
                    <a:pt x="976" y="371"/>
                    <a:pt x="1088" y="483"/>
                    <a:pt x="1213" y="521"/>
                  </a:cubicBezTo>
                  <a:cubicBezTo>
                    <a:pt x="1221" y="522"/>
                    <a:pt x="1229" y="523"/>
                    <a:pt x="1236" y="523"/>
                  </a:cubicBezTo>
                  <a:cubicBezTo>
                    <a:pt x="1334" y="523"/>
                    <a:pt x="1383" y="379"/>
                    <a:pt x="1313" y="321"/>
                  </a:cubicBezTo>
                  <a:cubicBezTo>
                    <a:pt x="1072" y="140"/>
                    <a:pt x="731"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4" name="Google Shape;6794;p17"/>
            <p:cNvSpPr/>
            <p:nvPr/>
          </p:nvSpPr>
          <p:spPr>
            <a:xfrm>
              <a:off x="6339950" y="2217525"/>
              <a:ext cx="30650" cy="10825"/>
            </a:xfrm>
            <a:custGeom>
              <a:avLst/>
              <a:gdLst/>
              <a:ahLst/>
              <a:cxnLst/>
              <a:rect l="l" t="t" r="r" b="b"/>
              <a:pathLst>
                <a:path w="1226" h="433" extrusionOk="0">
                  <a:moveTo>
                    <a:pt x="354" y="1"/>
                  </a:moveTo>
                  <a:cubicBezTo>
                    <a:pt x="234" y="1"/>
                    <a:pt x="114" y="18"/>
                    <a:pt x="0" y="56"/>
                  </a:cubicBezTo>
                  <a:cubicBezTo>
                    <a:pt x="375" y="56"/>
                    <a:pt x="638" y="193"/>
                    <a:pt x="950" y="368"/>
                  </a:cubicBezTo>
                  <a:cubicBezTo>
                    <a:pt x="995" y="391"/>
                    <a:pt x="1049" y="433"/>
                    <a:pt x="1105" y="433"/>
                  </a:cubicBezTo>
                  <a:cubicBezTo>
                    <a:pt x="1112" y="433"/>
                    <a:pt x="1118" y="432"/>
                    <a:pt x="1125" y="431"/>
                  </a:cubicBezTo>
                  <a:cubicBezTo>
                    <a:pt x="1213" y="406"/>
                    <a:pt x="1225" y="268"/>
                    <a:pt x="1150" y="231"/>
                  </a:cubicBezTo>
                  <a:cubicBezTo>
                    <a:pt x="915" y="91"/>
                    <a:pt x="631" y="1"/>
                    <a:pt x="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5" name="Google Shape;6795;p17"/>
            <p:cNvSpPr/>
            <p:nvPr/>
          </p:nvSpPr>
          <p:spPr>
            <a:xfrm>
              <a:off x="6340250" y="2211325"/>
              <a:ext cx="26225" cy="8575"/>
            </a:xfrm>
            <a:custGeom>
              <a:avLst/>
              <a:gdLst/>
              <a:ahLst/>
              <a:cxnLst/>
              <a:rect l="l" t="t" r="r" b="b"/>
              <a:pathLst>
                <a:path w="1049" h="343" extrusionOk="0">
                  <a:moveTo>
                    <a:pt x="319" y="0"/>
                  </a:moveTo>
                  <a:cubicBezTo>
                    <a:pt x="212" y="0"/>
                    <a:pt x="105" y="19"/>
                    <a:pt x="1" y="66"/>
                  </a:cubicBezTo>
                  <a:cubicBezTo>
                    <a:pt x="28" y="63"/>
                    <a:pt x="54" y="62"/>
                    <a:pt x="80" y="62"/>
                  </a:cubicBezTo>
                  <a:cubicBezTo>
                    <a:pt x="382" y="62"/>
                    <a:pt x="637" y="249"/>
                    <a:pt x="913" y="341"/>
                  </a:cubicBezTo>
                  <a:cubicBezTo>
                    <a:pt x="918" y="342"/>
                    <a:pt x="923" y="342"/>
                    <a:pt x="928" y="342"/>
                  </a:cubicBezTo>
                  <a:cubicBezTo>
                    <a:pt x="1006" y="342"/>
                    <a:pt x="1049" y="250"/>
                    <a:pt x="1013" y="191"/>
                  </a:cubicBezTo>
                  <a:cubicBezTo>
                    <a:pt x="976" y="141"/>
                    <a:pt x="888" y="129"/>
                    <a:pt x="838" y="104"/>
                  </a:cubicBezTo>
                  <a:cubicBezTo>
                    <a:pt x="668" y="50"/>
                    <a:pt x="493"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6" name="Google Shape;6796;p17"/>
            <p:cNvSpPr/>
            <p:nvPr/>
          </p:nvSpPr>
          <p:spPr>
            <a:xfrm>
              <a:off x="6339325" y="2204850"/>
              <a:ext cx="23600" cy="7425"/>
            </a:xfrm>
            <a:custGeom>
              <a:avLst/>
              <a:gdLst/>
              <a:ahLst/>
              <a:cxnLst/>
              <a:rect l="l" t="t" r="r" b="b"/>
              <a:pathLst>
                <a:path w="944" h="297" extrusionOk="0">
                  <a:moveTo>
                    <a:pt x="319" y="0"/>
                  </a:moveTo>
                  <a:cubicBezTo>
                    <a:pt x="208" y="0"/>
                    <a:pt x="100" y="20"/>
                    <a:pt x="0" y="63"/>
                  </a:cubicBezTo>
                  <a:cubicBezTo>
                    <a:pt x="29" y="59"/>
                    <a:pt x="58" y="57"/>
                    <a:pt x="86" y="57"/>
                  </a:cubicBezTo>
                  <a:cubicBezTo>
                    <a:pt x="338" y="57"/>
                    <a:pt x="564" y="198"/>
                    <a:pt x="800" y="288"/>
                  </a:cubicBezTo>
                  <a:cubicBezTo>
                    <a:pt x="813" y="294"/>
                    <a:pt x="825" y="297"/>
                    <a:pt x="837" y="297"/>
                  </a:cubicBezTo>
                  <a:cubicBezTo>
                    <a:pt x="897" y="297"/>
                    <a:pt x="944" y="228"/>
                    <a:pt x="913" y="175"/>
                  </a:cubicBezTo>
                  <a:cubicBezTo>
                    <a:pt x="741" y="69"/>
                    <a:pt x="527"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7" name="Google Shape;6797;p17"/>
            <p:cNvSpPr/>
            <p:nvPr/>
          </p:nvSpPr>
          <p:spPr>
            <a:xfrm>
              <a:off x="6340575" y="2193300"/>
              <a:ext cx="21275" cy="14075"/>
            </a:xfrm>
            <a:custGeom>
              <a:avLst/>
              <a:gdLst/>
              <a:ahLst/>
              <a:cxnLst/>
              <a:rect l="l" t="t" r="r" b="b"/>
              <a:pathLst>
                <a:path w="851" h="563" extrusionOk="0">
                  <a:moveTo>
                    <a:pt x="0" y="0"/>
                  </a:moveTo>
                  <a:cubicBezTo>
                    <a:pt x="188" y="38"/>
                    <a:pt x="425" y="225"/>
                    <a:pt x="475" y="263"/>
                  </a:cubicBezTo>
                  <a:cubicBezTo>
                    <a:pt x="513" y="275"/>
                    <a:pt x="563" y="325"/>
                    <a:pt x="613" y="363"/>
                  </a:cubicBezTo>
                  <a:cubicBezTo>
                    <a:pt x="485" y="320"/>
                    <a:pt x="352" y="295"/>
                    <a:pt x="221" y="295"/>
                  </a:cubicBezTo>
                  <a:cubicBezTo>
                    <a:pt x="159" y="295"/>
                    <a:pt x="98" y="301"/>
                    <a:pt x="38" y="313"/>
                  </a:cubicBezTo>
                  <a:cubicBezTo>
                    <a:pt x="300" y="325"/>
                    <a:pt x="513" y="475"/>
                    <a:pt x="750" y="562"/>
                  </a:cubicBezTo>
                  <a:cubicBezTo>
                    <a:pt x="825" y="562"/>
                    <a:pt x="850" y="462"/>
                    <a:pt x="788" y="425"/>
                  </a:cubicBezTo>
                  <a:cubicBezTo>
                    <a:pt x="813" y="412"/>
                    <a:pt x="838" y="387"/>
                    <a:pt x="838" y="325"/>
                  </a:cubicBezTo>
                  <a:cubicBezTo>
                    <a:pt x="625" y="125"/>
                    <a:pt x="30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8" name="Google Shape;6798;p17"/>
            <p:cNvSpPr/>
            <p:nvPr/>
          </p:nvSpPr>
          <p:spPr>
            <a:xfrm>
              <a:off x="6332775" y="2172850"/>
              <a:ext cx="25000" cy="11950"/>
            </a:xfrm>
            <a:custGeom>
              <a:avLst/>
              <a:gdLst/>
              <a:ahLst/>
              <a:cxnLst/>
              <a:rect l="l" t="t" r="r" b="b"/>
              <a:pathLst>
                <a:path w="1000" h="478" extrusionOk="0">
                  <a:moveTo>
                    <a:pt x="298" y="1"/>
                  </a:moveTo>
                  <a:cubicBezTo>
                    <a:pt x="261" y="1"/>
                    <a:pt x="224" y="2"/>
                    <a:pt x="187" y="6"/>
                  </a:cubicBezTo>
                  <a:cubicBezTo>
                    <a:pt x="400" y="43"/>
                    <a:pt x="650" y="168"/>
                    <a:pt x="787" y="293"/>
                  </a:cubicBezTo>
                  <a:cubicBezTo>
                    <a:pt x="725" y="256"/>
                    <a:pt x="650" y="231"/>
                    <a:pt x="587" y="206"/>
                  </a:cubicBezTo>
                  <a:cubicBezTo>
                    <a:pt x="468" y="166"/>
                    <a:pt x="338" y="136"/>
                    <a:pt x="211" y="136"/>
                  </a:cubicBezTo>
                  <a:cubicBezTo>
                    <a:pt x="139" y="136"/>
                    <a:pt x="68" y="146"/>
                    <a:pt x="0" y="168"/>
                  </a:cubicBezTo>
                  <a:cubicBezTo>
                    <a:pt x="275" y="181"/>
                    <a:pt x="512" y="343"/>
                    <a:pt x="750" y="468"/>
                  </a:cubicBezTo>
                  <a:cubicBezTo>
                    <a:pt x="763" y="475"/>
                    <a:pt x="777" y="478"/>
                    <a:pt x="789" y="478"/>
                  </a:cubicBezTo>
                  <a:cubicBezTo>
                    <a:pt x="824" y="478"/>
                    <a:pt x="853" y="455"/>
                    <a:pt x="862" y="418"/>
                  </a:cubicBezTo>
                  <a:cubicBezTo>
                    <a:pt x="879" y="429"/>
                    <a:pt x="899" y="436"/>
                    <a:pt x="917" y="436"/>
                  </a:cubicBezTo>
                  <a:cubicBezTo>
                    <a:pt x="940" y="436"/>
                    <a:pt x="961" y="426"/>
                    <a:pt x="975" y="406"/>
                  </a:cubicBezTo>
                  <a:cubicBezTo>
                    <a:pt x="1000" y="343"/>
                    <a:pt x="950" y="281"/>
                    <a:pt x="912" y="231"/>
                  </a:cubicBezTo>
                  <a:cubicBezTo>
                    <a:pt x="762" y="69"/>
                    <a:pt x="527" y="1"/>
                    <a:pt x="2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9" name="Google Shape;6799;p17"/>
            <p:cNvSpPr/>
            <p:nvPr/>
          </p:nvSpPr>
          <p:spPr>
            <a:xfrm>
              <a:off x="6337750" y="2094575"/>
              <a:ext cx="43150" cy="16525"/>
            </a:xfrm>
            <a:custGeom>
              <a:avLst/>
              <a:gdLst/>
              <a:ahLst/>
              <a:cxnLst/>
              <a:rect l="l" t="t" r="r" b="b"/>
              <a:pathLst>
                <a:path w="1726" h="661" extrusionOk="0">
                  <a:moveTo>
                    <a:pt x="1463" y="0"/>
                  </a:moveTo>
                  <a:cubicBezTo>
                    <a:pt x="1338" y="0"/>
                    <a:pt x="1226" y="75"/>
                    <a:pt x="1101" y="100"/>
                  </a:cubicBezTo>
                  <a:cubicBezTo>
                    <a:pt x="763" y="175"/>
                    <a:pt x="463" y="263"/>
                    <a:pt x="126" y="263"/>
                  </a:cubicBezTo>
                  <a:cubicBezTo>
                    <a:pt x="347" y="322"/>
                    <a:pt x="586" y="359"/>
                    <a:pt x="825" y="359"/>
                  </a:cubicBezTo>
                  <a:cubicBezTo>
                    <a:pt x="990" y="359"/>
                    <a:pt x="1155" y="341"/>
                    <a:pt x="1313" y="300"/>
                  </a:cubicBezTo>
                  <a:lnTo>
                    <a:pt x="1313" y="300"/>
                  </a:lnTo>
                  <a:cubicBezTo>
                    <a:pt x="1276" y="325"/>
                    <a:pt x="1263" y="325"/>
                    <a:pt x="1238" y="338"/>
                  </a:cubicBezTo>
                  <a:cubicBezTo>
                    <a:pt x="938" y="422"/>
                    <a:pt x="645" y="464"/>
                    <a:pt x="328" y="464"/>
                  </a:cubicBezTo>
                  <a:cubicBezTo>
                    <a:pt x="222" y="464"/>
                    <a:pt x="113" y="459"/>
                    <a:pt x="1" y="450"/>
                  </a:cubicBezTo>
                  <a:lnTo>
                    <a:pt x="1" y="450"/>
                  </a:lnTo>
                  <a:cubicBezTo>
                    <a:pt x="291" y="565"/>
                    <a:pt x="629" y="661"/>
                    <a:pt x="958" y="661"/>
                  </a:cubicBezTo>
                  <a:cubicBezTo>
                    <a:pt x="1168" y="661"/>
                    <a:pt x="1374" y="622"/>
                    <a:pt x="1563" y="525"/>
                  </a:cubicBezTo>
                  <a:cubicBezTo>
                    <a:pt x="1726" y="450"/>
                    <a:pt x="1676" y="238"/>
                    <a:pt x="1538" y="213"/>
                  </a:cubicBezTo>
                  <a:cubicBezTo>
                    <a:pt x="1576" y="175"/>
                    <a:pt x="1576" y="100"/>
                    <a:pt x="1538" y="50"/>
                  </a:cubicBezTo>
                  <a:cubicBezTo>
                    <a:pt x="1526" y="50"/>
                    <a:pt x="1526" y="38"/>
                    <a:pt x="1513" y="25"/>
                  </a:cubicBezTo>
                  <a:cubicBezTo>
                    <a:pt x="1501" y="13"/>
                    <a:pt x="1488" y="0"/>
                    <a:pt x="14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0" name="Google Shape;6800;p17"/>
            <p:cNvSpPr/>
            <p:nvPr/>
          </p:nvSpPr>
          <p:spPr>
            <a:xfrm>
              <a:off x="6351500" y="2089250"/>
              <a:ext cx="22850" cy="7100"/>
            </a:xfrm>
            <a:custGeom>
              <a:avLst/>
              <a:gdLst/>
              <a:ahLst/>
              <a:cxnLst/>
              <a:rect l="l" t="t" r="r" b="b"/>
              <a:pathLst>
                <a:path w="914" h="284" extrusionOk="0">
                  <a:moveTo>
                    <a:pt x="813" y="1"/>
                  </a:moveTo>
                  <a:cubicBezTo>
                    <a:pt x="538" y="88"/>
                    <a:pt x="276" y="213"/>
                    <a:pt x="1" y="276"/>
                  </a:cubicBezTo>
                  <a:cubicBezTo>
                    <a:pt x="63" y="281"/>
                    <a:pt x="126" y="283"/>
                    <a:pt x="189" y="283"/>
                  </a:cubicBezTo>
                  <a:cubicBezTo>
                    <a:pt x="425" y="283"/>
                    <a:pt x="661" y="247"/>
                    <a:pt x="888" y="188"/>
                  </a:cubicBezTo>
                  <a:cubicBezTo>
                    <a:pt x="888" y="176"/>
                    <a:pt x="901" y="176"/>
                    <a:pt x="913" y="176"/>
                  </a:cubicBezTo>
                  <a:cubicBezTo>
                    <a:pt x="913" y="176"/>
                    <a:pt x="901" y="163"/>
                    <a:pt x="901" y="163"/>
                  </a:cubicBezTo>
                  <a:cubicBezTo>
                    <a:pt x="876" y="138"/>
                    <a:pt x="863" y="113"/>
                    <a:pt x="838" y="76"/>
                  </a:cubicBezTo>
                  <a:cubicBezTo>
                    <a:pt x="826" y="51"/>
                    <a:pt x="813" y="26"/>
                    <a:pt x="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1" name="Google Shape;6801;p17"/>
            <p:cNvSpPr/>
            <p:nvPr/>
          </p:nvSpPr>
          <p:spPr>
            <a:xfrm>
              <a:off x="6354625" y="2086475"/>
              <a:ext cx="14650" cy="4050"/>
            </a:xfrm>
            <a:custGeom>
              <a:avLst/>
              <a:gdLst/>
              <a:ahLst/>
              <a:cxnLst/>
              <a:rect l="l" t="t" r="r" b="b"/>
              <a:pathLst>
                <a:path w="586" h="162" extrusionOk="0">
                  <a:moveTo>
                    <a:pt x="513" y="1"/>
                  </a:moveTo>
                  <a:cubicBezTo>
                    <a:pt x="381" y="1"/>
                    <a:pt x="55" y="153"/>
                    <a:pt x="1" y="162"/>
                  </a:cubicBezTo>
                  <a:cubicBezTo>
                    <a:pt x="163" y="162"/>
                    <a:pt x="438" y="124"/>
                    <a:pt x="551" y="87"/>
                  </a:cubicBezTo>
                  <a:cubicBezTo>
                    <a:pt x="586" y="24"/>
                    <a:pt x="564" y="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2" name="Google Shape;6802;p17"/>
            <p:cNvSpPr/>
            <p:nvPr/>
          </p:nvSpPr>
          <p:spPr>
            <a:xfrm>
              <a:off x="6355575" y="2080575"/>
              <a:ext cx="15650" cy="6525"/>
            </a:xfrm>
            <a:custGeom>
              <a:avLst/>
              <a:gdLst/>
              <a:ahLst/>
              <a:cxnLst/>
              <a:rect l="l" t="t" r="r" b="b"/>
              <a:pathLst>
                <a:path w="626" h="261" extrusionOk="0">
                  <a:moveTo>
                    <a:pt x="555" y="0"/>
                  </a:moveTo>
                  <a:cubicBezTo>
                    <a:pt x="533" y="0"/>
                    <a:pt x="508" y="5"/>
                    <a:pt x="488" y="10"/>
                  </a:cubicBezTo>
                  <a:cubicBezTo>
                    <a:pt x="313" y="60"/>
                    <a:pt x="150" y="148"/>
                    <a:pt x="0" y="260"/>
                  </a:cubicBezTo>
                  <a:cubicBezTo>
                    <a:pt x="200" y="185"/>
                    <a:pt x="400" y="148"/>
                    <a:pt x="575" y="123"/>
                  </a:cubicBezTo>
                  <a:cubicBezTo>
                    <a:pt x="600" y="110"/>
                    <a:pt x="625" y="85"/>
                    <a:pt x="625" y="48"/>
                  </a:cubicBezTo>
                  <a:cubicBezTo>
                    <a:pt x="618" y="11"/>
                    <a:pt x="588" y="0"/>
                    <a:pt x="5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3" name="Google Shape;6803;p17"/>
            <p:cNvSpPr/>
            <p:nvPr/>
          </p:nvSpPr>
          <p:spPr>
            <a:xfrm>
              <a:off x="6307150" y="2082500"/>
              <a:ext cx="44025" cy="11775"/>
            </a:xfrm>
            <a:custGeom>
              <a:avLst/>
              <a:gdLst/>
              <a:ahLst/>
              <a:cxnLst/>
              <a:rect l="l" t="t" r="r" b="b"/>
              <a:pathLst>
                <a:path w="1761" h="471" extrusionOk="0">
                  <a:moveTo>
                    <a:pt x="940" y="0"/>
                  </a:moveTo>
                  <a:cubicBezTo>
                    <a:pt x="739" y="0"/>
                    <a:pt x="531" y="25"/>
                    <a:pt x="363" y="96"/>
                  </a:cubicBezTo>
                  <a:cubicBezTo>
                    <a:pt x="415" y="90"/>
                    <a:pt x="466" y="87"/>
                    <a:pt x="518" y="87"/>
                  </a:cubicBezTo>
                  <a:cubicBezTo>
                    <a:pt x="775" y="87"/>
                    <a:pt x="1027" y="156"/>
                    <a:pt x="1287" y="208"/>
                  </a:cubicBezTo>
                  <a:cubicBezTo>
                    <a:pt x="1125" y="196"/>
                    <a:pt x="963" y="146"/>
                    <a:pt x="788" y="146"/>
                  </a:cubicBezTo>
                  <a:cubicBezTo>
                    <a:pt x="770" y="145"/>
                    <a:pt x="753" y="145"/>
                    <a:pt x="735" y="145"/>
                  </a:cubicBezTo>
                  <a:cubicBezTo>
                    <a:pt x="479" y="145"/>
                    <a:pt x="234" y="229"/>
                    <a:pt x="0" y="346"/>
                  </a:cubicBezTo>
                  <a:cubicBezTo>
                    <a:pt x="138" y="309"/>
                    <a:pt x="322" y="286"/>
                    <a:pt x="469" y="286"/>
                  </a:cubicBezTo>
                  <a:cubicBezTo>
                    <a:pt x="523" y="286"/>
                    <a:pt x="572" y="289"/>
                    <a:pt x="613" y="296"/>
                  </a:cubicBezTo>
                  <a:cubicBezTo>
                    <a:pt x="925" y="321"/>
                    <a:pt x="1212" y="446"/>
                    <a:pt x="1525" y="471"/>
                  </a:cubicBezTo>
                  <a:cubicBezTo>
                    <a:pt x="1612" y="458"/>
                    <a:pt x="1725" y="446"/>
                    <a:pt x="1737" y="346"/>
                  </a:cubicBezTo>
                  <a:cubicBezTo>
                    <a:pt x="1760" y="265"/>
                    <a:pt x="1698" y="194"/>
                    <a:pt x="1619" y="194"/>
                  </a:cubicBezTo>
                  <a:cubicBezTo>
                    <a:pt x="1613" y="194"/>
                    <a:pt x="1606" y="195"/>
                    <a:pt x="1600" y="196"/>
                  </a:cubicBezTo>
                  <a:cubicBezTo>
                    <a:pt x="1612" y="171"/>
                    <a:pt x="1625" y="133"/>
                    <a:pt x="1612" y="96"/>
                  </a:cubicBezTo>
                  <a:cubicBezTo>
                    <a:pt x="1595" y="53"/>
                    <a:pt x="1554" y="39"/>
                    <a:pt x="1510" y="39"/>
                  </a:cubicBezTo>
                  <a:cubicBezTo>
                    <a:pt x="1490" y="39"/>
                    <a:pt x="1469" y="42"/>
                    <a:pt x="1450" y="46"/>
                  </a:cubicBezTo>
                  <a:cubicBezTo>
                    <a:pt x="1311" y="22"/>
                    <a:pt x="1128" y="0"/>
                    <a:pt x="9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4" name="Google Shape;6804;p17"/>
            <p:cNvSpPr/>
            <p:nvPr/>
          </p:nvSpPr>
          <p:spPr>
            <a:xfrm>
              <a:off x="6320275" y="2077075"/>
              <a:ext cx="31875" cy="5800"/>
            </a:xfrm>
            <a:custGeom>
              <a:avLst/>
              <a:gdLst/>
              <a:ahLst/>
              <a:cxnLst/>
              <a:rect l="l" t="t" r="r" b="b"/>
              <a:pathLst>
                <a:path w="1275" h="232" extrusionOk="0">
                  <a:moveTo>
                    <a:pt x="1125" y="0"/>
                  </a:moveTo>
                  <a:lnTo>
                    <a:pt x="1125" y="0"/>
                  </a:lnTo>
                  <a:cubicBezTo>
                    <a:pt x="800" y="63"/>
                    <a:pt x="388" y="25"/>
                    <a:pt x="0" y="150"/>
                  </a:cubicBezTo>
                  <a:cubicBezTo>
                    <a:pt x="42" y="146"/>
                    <a:pt x="84" y="144"/>
                    <a:pt x="126" y="144"/>
                  </a:cubicBezTo>
                  <a:cubicBezTo>
                    <a:pt x="410" y="144"/>
                    <a:pt x="676" y="231"/>
                    <a:pt x="953" y="231"/>
                  </a:cubicBezTo>
                  <a:cubicBezTo>
                    <a:pt x="994" y="231"/>
                    <a:pt x="1034" y="230"/>
                    <a:pt x="1075" y="225"/>
                  </a:cubicBezTo>
                  <a:cubicBezTo>
                    <a:pt x="1212" y="213"/>
                    <a:pt x="1275" y="50"/>
                    <a:pt x="1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5" name="Google Shape;6805;p17"/>
            <p:cNvSpPr/>
            <p:nvPr/>
          </p:nvSpPr>
          <p:spPr>
            <a:xfrm>
              <a:off x="6332775" y="2060050"/>
              <a:ext cx="42075" cy="16450"/>
            </a:xfrm>
            <a:custGeom>
              <a:avLst/>
              <a:gdLst/>
              <a:ahLst/>
              <a:cxnLst/>
              <a:rect l="l" t="t" r="r" b="b"/>
              <a:pathLst>
                <a:path w="1683" h="658" extrusionOk="0">
                  <a:moveTo>
                    <a:pt x="1451" y="1"/>
                  </a:moveTo>
                  <a:cubicBezTo>
                    <a:pt x="1434" y="1"/>
                    <a:pt x="1417" y="3"/>
                    <a:pt x="1400" y="7"/>
                  </a:cubicBezTo>
                  <a:cubicBezTo>
                    <a:pt x="987" y="19"/>
                    <a:pt x="650" y="281"/>
                    <a:pt x="275" y="431"/>
                  </a:cubicBezTo>
                  <a:cubicBezTo>
                    <a:pt x="537" y="394"/>
                    <a:pt x="750" y="356"/>
                    <a:pt x="950" y="319"/>
                  </a:cubicBezTo>
                  <a:lnTo>
                    <a:pt x="950" y="319"/>
                  </a:lnTo>
                  <a:cubicBezTo>
                    <a:pt x="837" y="369"/>
                    <a:pt x="712" y="431"/>
                    <a:pt x="687" y="431"/>
                  </a:cubicBezTo>
                  <a:cubicBezTo>
                    <a:pt x="562" y="506"/>
                    <a:pt x="225" y="606"/>
                    <a:pt x="0" y="631"/>
                  </a:cubicBezTo>
                  <a:cubicBezTo>
                    <a:pt x="108" y="649"/>
                    <a:pt x="216" y="657"/>
                    <a:pt x="325" y="657"/>
                  </a:cubicBezTo>
                  <a:cubicBezTo>
                    <a:pt x="607" y="657"/>
                    <a:pt x="888" y="599"/>
                    <a:pt x="1150" y="481"/>
                  </a:cubicBezTo>
                  <a:cubicBezTo>
                    <a:pt x="1212" y="469"/>
                    <a:pt x="1287" y="444"/>
                    <a:pt x="1287" y="369"/>
                  </a:cubicBezTo>
                  <a:cubicBezTo>
                    <a:pt x="1287" y="306"/>
                    <a:pt x="1262" y="281"/>
                    <a:pt x="1225" y="269"/>
                  </a:cubicBezTo>
                  <a:cubicBezTo>
                    <a:pt x="1325" y="244"/>
                    <a:pt x="1425" y="231"/>
                    <a:pt x="1537" y="219"/>
                  </a:cubicBezTo>
                  <a:cubicBezTo>
                    <a:pt x="1682" y="130"/>
                    <a:pt x="1588" y="1"/>
                    <a:pt x="14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6" name="Google Shape;6806;p17"/>
            <p:cNvSpPr/>
            <p:nvPr/>
          </p:nvSpPr>
          <p:spPr>
            <a:xfrm>
              <a:off x="6365250" y="2188425"/>
              <a:ext cx="37525" cy="13125"/>
            </a:xfrm>
            <a:custGeom>
              <a:avLst/>
              <a:gdLst/>
              <a:ahLst/>
              <a:cxnLst/>
              <a:rect l="l" t="t" r="r" b="b"/>
              <a:pathLst>
                <a:path w="1501" h="525" extrusionOk="0">
                  <a:moveTo>
                    <a:pt x="629" y="0"/>
                  </a:moveTo>
                  <a:cubicBezTo>
                    <a:pt x="409" y="0"/>
                    <a:pt x="192" y="44"/>
                    <a:pt x="1" y="145"/>
                  </a:cubicBezTo>
                  <a:cubicBezTo>
                    <a:pt x="117" y="120"/>
                    <a:pt x="216" y="109"/>
                    <a:pt x="311" y="109"/>
                  </a:cubicBezTo>
                  <a:cubicBezTo>
                    <a:pt x="452" y="109"/>
                    <a:pt x="582" y="133"/>
                    <a:pt x="738" y="170"/>
                  </a:cubicBezTo>
                  <a:cubicBezTo>
                    <a:pt x="888" y="233"/>
                    <a:pt x="1000" y="220"/>
                    <a:pt x="1113" y="358"/>
                  </a:cubicBezTo>
                  <a:cubicBezTo>
                    <a:pt x="1125" y="370"/>
                    <a:pt x="1138" y="395"/>
                    <a:pt x="1150" y="408"/>
                  </a:cubicBezTo>
                  <a:cubicBezTo>
                    <a:pt x="1183" y="462"/>
                    <a:pt x="1225" y="525"/>
                    <a:pt x="1284" y="525"/>
                  </a:cubicBezTo>
                  <a:cubicBezTo>
                    <a:pt x="1293" y="525"/>
                    <a:pt x="1303" y="523"/>
                    <a:pt x="1313" y="520"/>
                  </a:cubicBezTo>
                  <a:cubicBezTo>
                    <a:pt x="1500" y="483"/>
                    <a:pt x="1400" y="295"/>
                    <a:pt x="1313" y="220"/>
                  </a:cubicBezTo>
                  <a:cubicBezTo>
                    <a:pt x="1188" y="58"/>
                    <a:pt x="975" y="33"/>
                    <a:pt x="788" y="8"/>
                  </a:cubicBezTo>
                  <a:cubicBezTo>
                    <a:pt x="735" y="3"/>
                    <a:pt x="682" y="0"/>
                    <a:pt x="6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7" name="Google Shape;6807;p17"/>
            <p:cNvSpPr/>
            <p:nvPr/>
          </p:nvSpPr>
          <p:spPr>
            <a:xfrm>
              <a:off x="6379950" y="2184775"/>
              <a:ext cx="24900" cy="8875"/>
            </a:xfrm>
            <a:custGeom>
              <a:avLst/>
              <a:gdLst/>
              <a:ahLst/>
              <a:cxnLst/>
              <a:rect l="l" t="t" r="r" b="b"/>
              <a:pathLst>
                <a:path w="996" h="355" extrusionOk="0">
                  <a:moveTo>
                    <a:pt x="334" y="1"/>
                  </a:moveTo>
                  <a:cubicBezTo>
                    <a:pt x="218" y="1"/>
                    <a:pt x="103" y="21"/>
                    <a:pt x="0" y="66"/>
                  </a:cubicBezTo>
                  <a:cubicBezTo>
                    <a:pt x="26" y="63"/>
                    <a:pt x="52" y="62"/>
                    <a:pt x="78" y="62"/>
                  </a:cubicBezTo>
                  <a:cubicBezTo>
                    <a:pt x="272" y="62"/>
                    <a:pt x="448" y="140"/>
                    <a:pt x="625" y="229"/>
                  </a:cubicBezTo>
                  <a:cubicBezTo>
                    <a:pt x="712" y="254"/>
                    <a:pt x="775" y="329"/>
                    <a:pt x="862" y="354"/>
                  </a:cubicBezTo>
                  <a:cubicBezTo>
                    <a:pt x="867" y="354"/>
                    <a:pt x="871" y="354"/>
                    <a:pt x="875" y="354"/>
                  </a:cubicBezTo>
                  <a:cubicBezTo>
                    <a:pt x="965" y="354"/>
                    <a:pt x="996" y="226"/>
                    <a:pt x="912" y="179"/>
                  </a:cubicBezTo>
                  <a:cubicBezTo>
                    <a:pt x="752" y="67"/>
                    <a:pt x="541"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8" name="Google Shape;6808;p17"/>
            <p:cNvSpPr/>
            <p:nvPr/>
          </p:nvSpPr>
          <p:spPr>
            <a:xfrm>
              <a:off x="6396500" y="218580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9" name="Google Shape;6809;p17"/>
            <p:cNvSpPr/>
            <p:nvPr/>
          </p:nvSpPr>
          <p:spPr>
            <a:xfrm>
              <a:off x="6396500" y="2185800"/>
              <a:ext cx="325" cy="25"/>
            </a:xfrm>
            <a:custGeom>
              <a:avLst/>
              <a:gdLst/>
              <a:ahLst/>
              <a:cxnLst/>
              <a:rect l="l" t="t" r="r" b="b"/>
              <a:pathLst>
                <a:path w="13" h="1" extrusionOk="0">
                  <a:moveTo>
                    <a:pt x="0" y="0"/>
                  </a:moveTo>
                  <a:cubicBezTo>
                    <a:pt x="0" y="0"/>
                    <a:pt x="13" y="0"/>
                    <a:pt x="13" y="0"/>
                  </a:cubicBezTo>
                  <a:cubicBezTo>
                    <a:pt x="13" y="0"/>
                    <a:pt x="13"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0" name="Google Shape;6810;p17"/>
            <p:cNvSpPr/>
            <p:nvPr/>
          </p:nvSpPr>
          <p:spPr>
            <a:xfrm>
              <a:off x="6384925" y="2181450"/>
              <a:ext cx="14100" cy="4500"/>
            </a:xfrm>
            <a:custGeom>
              <a:avLst/>
              <a:gdLst/>
              <a:ahLst/>
              <a:cxnLst/>
              <a:rect l="l" t="t" r="r" b="b"/>
              <a:pathLst>
                <a:path w="564" h="180" extrusionOk="0">
                  <a:moveTo>
                    <a:pt x="151" y="1"/>
                  </a:moveTo>
                  <a:cubicBezTo>
                    <a:pt x="101" y="1"/>
                    <a:pt x="51" y="8"/>
                    <a:pt x="1" y="24"/>
                  </a:cubicBezTo>
                  <a:cubicBezTo>
                    <a:pt x="176" y="37"/>
                    <a:pt x="301" y="112"/>
                    <a:pt x="463" y="174"/>
                  </a:cubicBezTo>
                  <a:cubicBezTo>
                    <a:pt x="470" y="178"/>
                    <a:pt x="478" y="179"/>
                    <a:pt x="485" y="179"/>
                  </a:cubicBezTo>
                  <a:cubicBezTo>
                    <a:pt x="507" y="179"/>
                    <a:pt x="529" y="167"/>
                    <a:pt x="538" y="149"/>
                  </a:cubicBezTo>
                  <a:cubicBezTo>
                    <a:pt x="563" y="87"/>
                    <a:pt x="488" y="74"/>
                    <a:pt x="451" y="62"/>
                  </a:cubicBezTo>
                  <a:cubicBezTo>
                    <a:pt x="351" y="28"/>
                    <a:pt x="251"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1" name="Google Shape;6811;p17"/>
            <p:cNvSpPr/>
            <p:nvPr/>
          </p:nvSpPr>
          <p:spPr>
            <a:xfrm>
              <a:off x="6368075" y="2208350"/>
              <a:ext cx="39075" cy="24375"/>
            </a:xfrm>
            <a:custGeom>
              <a:avLst/>
              <a:gdLst/>
              <a:ahLst/>
              <a:cxnLst/>
              <a:rect l="l" t="t" r="r" b="b"/>
              <a:pathLst>
                <a:path w="1563" h="975" extrusionOk="0">
                  <a:moveTo>
                    <a:pt x="605" y="1"/>
                  </a:moveTo>
                  <a:cubicBezTo>
                    <a:pt x="399" y="1"/>
                    <a:pt x="192" y="38"/>
                    <a:pt x="0" y="110"/>
                  </a:cubicBezTo>
                  <a:cubicBezTo>
                    <a:pt x="58" y="104"/>
                    <a:pt x="114" y="102"/>
                    <a:pt x="170" y="102"/>
                  </a:cubicBezTo>
                  <a:cubicBezTo>
                    <a:pt x="466" y="102"/>
                    <a:pt x="741" y="180"/>
                    <a:pt x="1025" y="285"/>
                  </a:cubicBezTo>
                  <a:cubicBezTo>
                    <a:pt x="987" y="285"/>
                    <a:pt x="950" y="273"/>
                    <a:pt x="925" y="273"/>
                  </a:cubicBezTo>
                  <a:cubicBezTo>
                    <a:pt x="650" y="273"/>
                    <a:pt x="363" y="285"/>
                    <a:pt x="113" y="398"/>
                  </a:cubicBezTo>
                  <a:cubicBezTo>
                    <a:pt x="157" y="395"/>
                    <a:pt x="202" y="393"/>
                    <a:pt x="246" y="393"/>
                  </a:cubicBezTo>
                  <a:cubicBezTo>
                    <a:pt x="533" y="393"/>
                    <a:pt x="807" y="459"/>
                    <a:pt x="1100" y="535"/>
                  </a:cubicBezTo>
                  <a:cubicBezTo>
                    <a:pt x="940" y="557"/>
                    <a:pt x="768" y="570"/>
                    <a:pt x="590" y="570"/>
                  </a:cubicBezTo>
                  <a:cubicBezTo>
                    <a:pt x="462" y="570"/>
                    <a:pt x="331" y="563"/>
                    <a:pt x="200" y="548"/>
                  </a:cubicBezTo>
                  <a:lnTo>
                    <a:pt x="200" y="548"/>
                  </a:lnTo>
                  <a:cubicBezTo>
                    <a:pt x="493" y="653"/>
                    <a:pt x="818" y="736"/>
                    <a:pt x="1135" y="736"/>
                  </a:cubicBezTo>
                  <a:cubicBezTo>
                    <a:pt x="1157" y="736"/>
                    <a:pt x="1178" y="736"/>
                    <a:pt x="1200" y="735"/>
                  </a:cubicBezTo>
                  <a:lnTo>
                    <a:pt x="1200" y="735"/>
                  </a:lnTo>
                  <a:cubicBezTo>
                    <a:pt x="1055" y="819"/>
                    <a:pt x="910" y="861"/>
                    <a:pt x="747" y="861"/>
                  </a:cubicBezTo>
                  <a:cubicBezTo>
                    <a:pt x="644" y="861"/>
                    <a:pt x="534" y="844"/>
                    <a:pt x="413" y="810"/>
                  </a:cubicBezTo>
                  <a:lnTo>
                    <a:pt x="413" y="810"/>
                  </a:lnTo>
                  <a:cubicBezTo>
                    <a:pt x="579" y="915"/>
                    <a:pt x="779" y="974"/>
                    <a:pt x="975" y="974"/>
                  </a:cubicBezTo>
                  <a:cubicBezTo>
                    <a:pt x="1176" y="974"/>
                    <a:pt x="1373" y="912"/>
                    <a:pt x="1525" y="773"/>
                  </a:cubicBezTo>
                  <a:cubicBezTo>
                    <a:pt x="1562" y="723"/>
                    <a:pt x="1562" y="660"/>
                    <a:pt x="1512" y="623"/>
                  </a:cubicBezTo>
                  <a:cubicBezTo>
                    <a:pt x="1525" y="585"/>
                    <a:pt x="1512" y="560"/>
                    <a:pt x="1500" y="535"/>
                  </a:cubicBezTo>
                  <a:cubicBezTo>
                    <a:pt x="1525" y="498"/>
                    <a:pt x="1525" y="448"/>
                    <a:pt x="1500" y="410"/>
                  </a:cubicBezTo>
                  <a:cubicBezTo>
                    <a:pt x="1425" y="348"/>
                    <a:pt x="1337" y="323"/>
                    <a:pt x="1225" y="298"/>
                  </a:cubicBezTo>
                  <a:cubicBezTo>
                    <a:pt x="1287" y="273"/>
                    <a:pt x="1300" y="198"/>
                    <a:pt x="1250" y="135"/>
                  </a:cubicBezTo>
                  <a:cubicBezTo>
                    <a:pt x="1049" y="45"/>
                    <a:pt x="827" y="1"/>
                    <a:pt x="6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2" name="Google Shape;6812;p17"/>
            <p:cNvSpPr/>
            <p:nvPr/>
          </p:nvSpPr>
          <p:spPr>
            <a:xfrm>
              <a:off x="6369325" y="2202425"/>
              <a:ext cx="24550" cy="5375"/>
            </a:xfrm>
            <a:custGeom>
              <a:avLst/>
              <a:gdLst/>
              <a:ahLst/>
              <a:cxnLst/>
              <a:rect l="l" t="t" r="r" b="b"/>
              <a:pathLst>
                <a:path w="982" h="215" extrusionOk="0">
                  <a:moveTo>
                    <a:pt x="518" y="0"/>
                  </a:moveTo>
                  <a:cubicBezTo>
                    <a:pt x="337" y="0"/>
                    <a:pt x="164" y="65"/>
                    <a:pt x="0" y="147"/>
                  </a:cubicBezTo>
                  <a:cubicBezTo>
                    <a:pt x="75" y="134"/>
                    <a:pt x="149" y="129"/>
                    <a:pt x="224" y="129"/>
                  </a:cubicBezTo>
                  <a:cubicBezTo>
                    <a:pt x="436" y="129"/>
                    <a:pt x="646" y="173"/>
                    <a:pt x="850" y="210"/>
                  </a:cubicBezTo>
                  <a:cubicBezTo>
                    <a:pt x="859" y="213"/>
                    <a:pt x="868" y="214"/>
                    <a:pt x="876" y="214"/>
                  </a:cubicBezTo>
                  <a:cubicBezTo>
                    <a:pt x="938" y="214"/>
                    <a:pt x="981" y="140"/>
                    <a:pt x="937" y="85"/>
                  </a:cubicBezTo>
                  <a:cubicBezTo>
                    <a:pt x="875" y="10"/>
                    <a:pt x="737" y="35"/>
                    <a:pt x="637" y="10"/>
                  </a:cubicBezTo>
                  <a:cubicBezTo>
                    <a:pt x="597" y="3"/>
                    <a:pt x="557"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3" name="Google Shape;6813;p17"/>
            <p:cNvSpPr/>
            <p:nvPr/>
          </p:nvSpPr>
          <p:spPr>
            <a:xfrm>
              <a:off x="6371200" y="2248800"/>
              <a:ext cx="27825" cy="12300"/>
            </a:xfrm>
            <a:custGeom>
              <a:avLst/>
              <a:gdLst/>
              <a:ahLst/>
              <a:cxnLst/>
              <a:rect l="l" t="t" r="r" b="b"/>
              <a:pathLst>
                <a:path w="1113" h="492" extrusionOk="0">
                  <a:moveTo>
                    <a:pt x="542" y="0"/>
                  </a:moveTo>
                  <a:cubicBezTo>
                    <a:pt x="344" y="0"/>
                    <a:pt x="140" y="87"/>
                    <a:pt x="75" y="292"/>
                  </a:cubicBezTo>
                  <a:cubicBezTo>
                    <a:pt x="152" y="182"/>
                    <a:pt x="336" y="140"/>
                    <a:pt x="430" y="140"/>
                  </a:cubicBezTo>
                  <a:cubicBezTo>
                    <a:pt x="442" y="140"/>
                    <a:pt x="454" y="140"/>
                    <a:pt x="462" y="142"/>
                  </a:cubicBezTo>
                  <a:cubicBezTo>
                    <a:pt x="587" y="167"/>
                    <a:pt x="675" y="192"/>
                    <a:pt x="737" y="229"/>
                  </a:cubicBezTo>
                  <a:cubicBezTo>
                    <a:pt x="762" y="229"/>
                    <a:pt x="775" y="242"/>
                    <a:pt x="800" y="254"/>
                  </a:cubicBezTo>
                  <a:cubicBezTo>
                    <a:pt x="737" y="254"/>
                    <a:pt x="675" y="242"/>
                    <a:pt x="612" y="242"/>
                  </a:cubicBezTo>
                  <a:cubicBezTo>
                    <a:pt x="375" y="242"/>
                    <a:pt x="188" y="354"/>
                    <a:pt x="0" y="479"/>
                  </a:cubicBezTo>
                  <a:cubicBezTo>
                    <a:pt x="134" y="446"/>
                    <a:pt x="278" y="402"/>
                    <a:pt x="414" y="402"/>
                  </a:cubicBezTo>
                  <a:cubicBezTo>
                    <a:pt x="430" y="402"/>
                    <a:pt x="446" y="403"/>
                    <a:pt x="462" y="404"/>
                  </a:cubicBezTo>
                  <a:cubicBezTo>
                    <a:pt x="662" y="417"/>
                    <a:pt x="837" y="492"/>
                    <a:pt x="1025" y="492"/>
                  </a:cubicBezTo>
                  <a:cubicBezTo>
                    <a:pt x="1075" y="492"/>
                    <a:pt x="1112" y="442"/>
                    <a:pt x="1112" y="392"/>
                  </a:cubicBezTo>
                  <a:cubicBezTo>
                    <a:pt x="1112" y="329"/>
                    <a:pt x="1050" y="292"/>
                    <a:pt x="1000" y="279"/>
                  </a:cubicBezTo>
                  <a:lnTo>
                    <a:pt x="975" y="279"/>
                  </a:lnTo>
                  <a:cubicBezTo>
                    <a:pt x="1100" y="142"/>
                    <a:pt x="837" y="67"/>
                    <a:pt x="737" y="30"/>
                  </a:cubicBezTo>
                  <a:cubicBezTo>
                    <a:pt x="677" y="10"/>
                    <a:pt x="610" y="0"/>
                    <a:pt x="5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4" name="Google Shape;6814;p17"/>
            <p:cNvSpPr/>
            <p:nvPr/>
          </p:nvSpPr>
          <p:spPr>
            <a:xfrm>
              <a:off x="6377125" y="2281925"/>
              <a:ext cx="17200" cy="3250"/>
            </a:xfrm>
            <a:custGeom>
              <a:avLst/>
              <a:gdLst/>
              <a:ahLst/>
              <a:cxnLst/>
              <a:rect l="l" t="t" r="r" b="b"/>
              <a:pathLst>
                <a:path w="688" h="130" extrusionOk="0">
                  <a:moveTo>
                    <a:pt x="581" y="1"/>
                  </a:moveTo>
                  <a:cubicBezTo>
                    <a:pt x="552" y="1"/>
                    <a:pt x="523" y="4"/>
                    <a:pt x="500" y="4"/>
                  </a:cubicBezTo>
                  <a:cubicBezTo>
                    <a:pt x="325" y="4"/>
                    <a:pt x="151" y="29"/>
                    <a:pt x="1" y="117"/>
                  </a:cubicBezTo>
                  <a:cubicBezTo>
                    <a:pt x="73" y="101"/>
                    <a:pt x="141" y="95"/>
                    <a:pt x="207" y="95"/>
                  </a:cubicBezTo>
                  <a:cubicBezTo>
                    <a:pt x="348" y="95"/>
                    <a:pt x="481" y="121"/>
                    <a:pt x="625" y="129"/>
                  </a:cubicBezTo>
                  <a:cubicBezTo>
                    <a:pt x="650" y="129"/>
                    <a:pt x="688" y="92"/>
                    <a:pt x="675" y="67"/>
                  </a:cubicBezTo>
                  <a:cubicBezTo>
                    <a:pt x="675" y="11"/>
                    <a:pt x="630" y="1"/>
                    <a:pt x="5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5" name="Google Shape;6815;p17"/>
            <p:cNvSpPr/>
            <p:nvPr/>
          </p:nvSpPr>
          <p:spPr>
            <a:xfrm>
              <a:off x="6366825" y="2285875"/>
              <a:ext cx="28725" cy="10575"/>
            </a:xfrm>
            <a:custGeom>
              <a:avLst/>
              <a:gdLst/>
              <a:ahLst/>
              <a:cxnLst/>
              <a:rect l="l" t="t" r="r" b="b"/>
              <a:pathLst>
                <a:path w="1149" h="423" extrusionOk="0">
                  <a:moveTo>
                    <a:pt x="969" y="1"/>
                  </a:moveTo>
                  <a:cubicBezTo>
                    <a:pt x="763" y="1"/>
                    <a:pt x="385" y="93"/>
                    <a:pt x="338" y="109"/>
                  </a:cubicBezTo>
                  <a:cubicBezTo>
                    <a:pt x="513" y="109"/>
                    <a:pt x="700" y="134"/>
                    <a:pt x="887" y="134"/>
                  </a:cubicBezTo>
                  <a:cubicBezTo>
                    <a:pt x="862" y="134"/>
                    <a:pt x="825" y="146"/>
                    <a:pt x="800" y="146"/>
                  </a:cubicBezTo>
                  <a:cubicBezTo>
                    <a:pt x="712" y="159"/>
                    <a:pt x="425" y="209"/>
                    <a:pt x="225" y="221"/>
                  </a:cubicBezTo>
                  <a:cubicBezTo>
                    <a:pt x="350" y="246"/>
                    <a:pt x="488" y="259"/>
                    <a:pt x="625" y="271"/>
                  </a:cubicBezTo>
                  <a:cubicBezTo>
                    <a:pt x="600" y="271"/>
                    <a:pt x="575" y="284"/>
                    <a:pt x="563" y="284"/>
                  </a:cubicBezTo>
                  <a:cubicBezTo>
                    <a:pt x="471" y="304"/>
                    <a:pt x="271" y="324"/>
                    <a:pt x="105" y="324"/>
                  </a:cubicBezTo>
                  <a:cubicBezTo>
                    <a:pt x="68" y="324"/>
                    <a:pt x="32" y="323"/>
                    <a:pt x="0" y="321"/>
                  </a:cubicBezTo>
                  <a:lnTo>
                    <a:pt x="0" y="321"/>
                  </a:lnTo>
                  <a:cubicBezTo>
                    <a:pt x="175" y="377"/>
                    <a:pt x="365" y="422"/>
                    <a:pt x="551" y="422"/>
                  </a:cubicBezTo>
                  <a:cubicBezTo>
                    <a:pt x="658" y="422"/>
                    <a:pt x="762" y="407"/>
                    <a:pt x="862" y="371"/>
                  </a:cubicBezTo>
                  <a:cubicBezTo>
                    <a:pt x="900" y="346"/>
                    <a:pt x="900" y="284"/>
                    <a:pt x="862" y="259"/>
                  </a:cubicBezTo>
                  <a:cubicBezTo>
                    <a:pt x="900" y="246"/>
                    <a:pt x="937" y="246"/>
                    <a:pt x="975" y="234"/>
                  </a:cubicBezTo>
                  <a:cubicBezTo>
                    <a:pt x="987" y="221"/>
                    <a:pt x="1000" y="184"/>
                    <a:pt x="987" y="159"/>
                  </a:cubicBezTo>
                  <a:cubicBezTo>
                    <a:pt x="975" y="146"/>
                    <a:pt x="962" y="134"/>
                    <a:pt x="950" y="134"/>
                  </a:cubicBezTo>
                  <a:cubicBezTo>
                    <a:pt x="987" y="134"/>
                    <a:pt x="1025" y="134"/>
                    <a:pt x="1062" y="121"/>
                  </a:cubicBezTo>
                  <a:cubicBezTo>
                    <a:pt x="1149" y="30"/>
                    <a:pt x="1087" y="1"/>
                    <a:pt x="9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6" name="Google Shape;6816;p17"/>
            <p:cNvSpPr/>
            <p:nvPr/>
          </p:nvSpPr>
          <p:spPr>
            <a:xfrm>
              <a:off x="6365250" y="2296375"/>
              <a:ext cx="21275" cy="5225"/>
            </a:xfrm>
            <a:custGeom>
              <a:avLst/>
              <a:gdLst/>
              <a:ahLst/>
              <a:cxnLst/>
              <a:rect l="l" t="t" r="r" b="b"/>
              <a:pathLst>
                <a:path w="851" h="209" extrusionOk="0">
                  <a:moveTo>
                    <a:pt x="1" y="1"/>
                  </a:moveTo>
                  <a:lnTo>
                    <a:pt x="1" y="1"/>
                  </a:lnTo>
                  <a:cubicBezTo>
                    <a:pt x="207" y="109"/>
                    <a:pt x="422" y="208"/>
                    <a:pt x="654" y="208"/>
                  </a:cubicBezTo>
                  <a:cubicBezTo>
                    <a:pt x="690" y="208"/>
                    <a:pt x="726" y="206"/>
                    <a:pt x="763" y="201"/>
                  </a:cubicBezTo>
                  <a:cubicBezTo>
                    <a:pt x="825" y="201"/>
                    <a:pt x="850" y="101"/>
                    <a:pt x="788" y="63"/>
                  </a:cubicBezTo>
                  <a:cubicBezTo>
                    <a:pt x="767" y="61"/>
                    <a:pt x="745" y="60"/>
                    <a:pt x="723" y="60"/>
                  </a:cubicBezTo>
                  <a:cubicBezTo>
                    <a:pt x="663" y="60"/>
                    <a:pt x="601" y="67"/>
                    <a:pt x="540" y="67"/>
                  </a:cubicBezTo>
                  <a:cubicBezTo>
                    <a:pt x="518" y="67"/>
                    <a:pt x="497" y="66"/>
                    <a:pt x="476" y="63"/>
                  </a:cubicBezTo>
                  <a:cubicBezTo>
                    <a:pt x="301" y="51"/>
                    <a:pt x="188"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7" name="Google Shape;6817;p17"/>
            <p:cNvSpPr/>
            <p:nvPr/>
          </p:nvSpPr>
          <p:spPr>
            <a:xfrm>
              <a:off x="6367125" y="2299825"/>
              <a:ext cx="21275" cy="22950"/>
            </a:xfrm>
            <a:custGeom>
              <a:avLst/>
              <a:gdLst/>
              <a:ahLst/>
              <a:cxnLst/>
              <a:rect l="l" t="t" r="r" b="b"/>
              <a:pathLst>
                <a:path w="851" h="918" extrusionOk="0">
                  <a:moveTo>
                    <a:pt x="1" y="0"/>
                  </a:moveTo>
                  <a:cubicBezTo>
                    <a:pt x="276" y="238"/>
                    <a:pt x="451" y="475"/>
                    <a:pt x="638" y="788"/>
                  </a:cubicBezTo>
                  <a:cubicBezTo>
                    <a:pt x="663" y="825"/>
                    <a:pt x="675" y="875"/>
                    <a:pt x="713" y="900"/>
                  </a:cubicBezTo>
                  <a:cubicBezTo>
                    <a:pt x="725" y="912"/>
                    <a:pt x="742" y="918"/>
                    <a:pt x="760" y="918"/>
                  </a:cubicBezTo>
                  <a:cubicBezTo>
                    <a:pt x="799" y="918"/>
                    <a:pt x="842" y="893"/>
                    <a:pt x="850" y="850"/>
                  </a:cubicBezTo>
                  <a:cubicBezTo>
                    <a:pt x="850" y="775"/>
                    <a:pt x="788" y="700"/>
                    <a:pt x="750" y="625"/>
                  </a:cubicBezTo>
                  <a:cubicBezTo>
                    <a:pt x="588" y="325"/>
                    <a:pt x="301" y="1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8" name="Google Shape;6818;p17"/>
            <p:cNvSpPr/>
            <p:nvPr/>
          </p:nvSpPr>
          <p:spPr>
            <a:xfrm>
              <a:off x="6369000" y="2304200"/>
              <a:ext cx="16150" cy="26200"/>
            </a:xfrm>
            <a:custGeom>
              <a:avLst/>
              <a:gdLst/>
              <a:ahLst/>
              <a:cxnLst/>
              <a:rect l="l" t="t" r="r" b="b"/>
              <a:pathLst>
                <a:path w="646" h="1048" extrusionOk="0">
                  <a:moveTo>
                    <a:pt x="1" y="0"/>
                  </a:moveTo>
                  <a:lnTo>
                    <a:pt x="1" y="0"/>
                  </a:lnTo>
                  <a:cubicBezTo>
                    <a:pt x="201" y="350"/>
                    <a:pt x="313" y="563"/>
                    <a:pt x="426" y="888"/>
                  </a:cubicBezTo>
                  <a:cubicBezTo>
                    <a:pt x="438" y="938"/>
                    <a:pt x="438" y="1013"/>
                    <a:pt x="488" y="1038"/>
                  </a:cubicBezTo>
                  <a:cubicBezTo>
                    <a:pt x="502" y="1045"/>
                    <a:pt x="516" y="1048"/>
                    <a:pt x="530" y="1048"/>
                  </a:cubicBezTo>
                  <a:cubicBezTo>
                    <a:pt x="591" y="1048"/>
                    <a:pt x="646" y="986"/>
                    <a:pt x="625" y="925"/>
                  </a:cubicBezTo>
                  <a:cubicBezTo>
                    <a:pt x="538" y="550"/>
                    <a:pt x="276" y="2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9" name="Google Shape;6819;p17"/>
            <p:cNvSpPr/>
            <p:nvPr/>
          </p:nvSpPr>
          <p:spPr>
            <a:xfrm>
              <a:off x="6401175" y="2341850"/>
              <a:ext cx="15675" cy="4850"/>
            </a:xfrm>
            <a:custGeom>
              <a:avLst/>
              <a:gdLst/>
              <a:ahLst/>
              <a:cxnLst/>
              <a:rect l="l" t="t" r="r" b="b"/>
              <a:pathLst>
                <a:path w="627" h="194" extrusionOk="0">
                  <a:moveTo>
                    <a:pt x="544" y="1"/>
                  </a:moveTo>
                  <a:cubicBezTo>
                    <a:pt x="395" y="1"/>
                    <a:pt x="65" y="176"/>
                    <a:pt x="1" y="194"/>
                  </a:cubicBezTo>
                  <a:cubicBezTo>
                    <a:pt x="201" y="156"/>
                    <a:pt x="438" y="181"/>
                    <a:pt x="613" y="81"/>
                  </a:cubicBezTo>
                  <a:cubicBezTo>
                    <a:pt x="626" y="23"/>
                    <a:pt x="596" y="1"/>
                    <a:pt x="5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0" name="Google Shape;6820;p17"/>
            <p:cNvSpPr/>
            <p:nvPr/>
          </p:nvSpPr>
          <p:spPr>
            <a:xfrm>
              <a:off x="6401800" y="2339500"/>
              <a:ext cx="7225" cy="4400"/>
            </a:xfrm>
            <a:custGeom>
              <a:avLst/>
              <a:gdLst/>
              <a:ahLst/>
              <a:cxnLst/>
              <a:rect l="l" t="t" r="r" b="b"/>
              <a:pathLst>
                <a:path w="289" h="176" extrusionOk="0">
                  <a:moveTo>
                    <a:pt x="263" y="1"/>
                  </a:moveTo>
                  <a:cubicBezTo>
                    <a:pt x="163" y="26"/>
                    <a:pt x="88" y="126"/>
                    <a:pt x="1" y="175"/>
                  </a:cubicBezTo>
                  <a:cubicBezTo>
                    <a:pt x="101" y="138"/>
                    <a:pt x="201" y="101"/>
                    <a:pt x="276" y="38"/>
                  </a:cubicBezTo>
                  <a:cubicBezTo>
                    <a:pt x="288" y="26"/>
                    <a:pt x="276" y="1"/>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1" name="Google Shape;6821;p17"/>
            <p:cNvSpPr/>
            <p:nvPr/>
          </p:nvSpPr>
          <p:spPr>
            <a:xfrm>
              <a:off x="6352750" y="2315875"/>
              <a:ext cx="78450" cy="66425"/>
            </a:xfrm>
            <a:custGeom>
              <a:avLst/>
              <a:gdLst/>
              <a:ahLst/>
              <a:cxnLst/>
              <a:rect l="l" t="t" r="r" b="b"/>
              <a:pathLst>
                <a:path w="3138" h="2657" extrusionOk="0">
                  <a:moveTo>
                    <a:pt x="2328" y="1"/>
                  </a:moveTo>
                  <a:cubicBezTo>
                    <a:pt x="2308" y="1"/>
                    <a:pt x="2289" y="7"/>
                    <a:pt x="2275" y="21"/>
                  </a:cubicBezTo>
                  <a:cubicBezTo>
                    <a:pt x="2088" y="258"/>
                    <a:pt x="1838" y="458"/>
                    <a:pt x="1538" y="471"/>
                  </a:cubicBezTo>
                  <a:cubicBezTo>
                    <a:pt x="1599" y="485"/>
                    <a:pt x="1661" y="492"/>
                    <a:pt x="1723" y="492"/>
                  </a:cubicBezTo>
                  <a:cubicBezTo>
                    <a:pt x="1929" y="492"/>
                    <a:pt x="2134" y="415"/>
                    <a:pt x="2288" y="271"/>
                  </a:cubicBezTo>
                  <a:cubicBezTo>
                    <a:pt x="2313" y="246"/>
                    <a:pt x="2338" y="233"/>
                    <a:pt x="2363" y="196"/>
                  </a:cubicBezTo>
                  <a:lnTo>
                    <a:pt x="2363" y="196"/>
                  </a:lnTo>
                  <a:cubicBezTo>
                    <a:pt x="2300" y="296"/>
                    <a:pt x="2263" y="421"/>
                    <a:pt x="2175" y="508"/>
                  </a:cubicBezTo>
                  <a:cubicBezTo>
                    <a:pt x="2037" y="601"/>
                    <a:pt x="1876" y="736"/>
                    <a:pt x="1705" y="736"/>
                  </a:cubicBezTo>
                  <a:cubicBezTo>
                    <a:pt x="1691" y="736"/>
                    <a:pt x="1677" y="735"/>
                    <a:pt x="1663" y="733"/>
                  </a:cubicBezTo>
                  <a:lnTo>
                    <a:pt x="1663" y="733"/>
                  </a:lnTo>
                  <a:cubicBezTo>
                    <a:pt x="1703" y="758"/>
                    <a:pt x="1746" y="767"/>
                    <a:pt x="1789" y="767"/>
                  </a:cubicBezTo>
                  <a:cubicBezTo>
                    <a:pt x="1852" y="767"/>
                    <a:pt x="1916" y="748"/>
                    <a:pt x="1975" y="733"/>
                  </a:cubicBezTo>
                  <a:cubicBezTo>
                    <a:pt x="2113" y="708"/>
                    <a:pt x="2250" y="658"/>
                    <a:pt x="2350" y="558"/>
                  </a:cubicBezTo>
                  <a:lnTo>
                    <a:pt x="2350" y="558"/>
                  </a:lnTo>
                  <a:cubicBezTo>
                    <a:pt x="2325" y="658"/>
                    <a:pt x="2338" y="796"/>
                    <a:pt x="2363" y="846"/>
                  </a:cubicBezTo>
                  <a:cubicBezTo>
                    <a:pt x="2413" y="946"/>
                    <a:pt x="2525" y="1033"/>
                    <a:pt x="2675" y="1058"/>
                  </a:cubicBezTo>
                  <a:cubicBezTo>
                    <a:pt x="2663" y="1071"/>
                    <a:pt x="2663" y="1071"/>
                    <a:pt x="2663" y="1071"/>
                  </a:cubicBezTo>
                  <a:cubicBezTo>
                    <a:pt x="2000" y="1445"/>
                    <a:pt x="1213" y="1595"/>
                    <a:pt x="313" y="1595"/>
                  </a:cubicBezTo>
                  <a:cubicBezTo>
                    <a:pt x="750" y="1693"/>
                    <a:pt x="1200" y="1779"/>
                    <a:pt x="1644" y="1779"/>
                  </a:cubicBezTo>
                  <a:cubicBezTo>
                    <a:pt x="1822" y="1779"/>
                    <a:pt x="2000" y="1765"/>
                    <a:pt x="2175" y="1733"/>
                  </a:cubicBezTo>
                  <a:lnTo>
                    <a:pt x="2175" y="1733"/>
                  </a:lnTo>
                  <a:cubicBezTo>
                    <a:pt x="1688" y="1902"/>
                    <a:pt x="1208" y="2007"/>
                    <a:pt x="703" y="2007"/>
                  </a:cubicBezTo>
                  <a:cubicBezTo>
                    <a:pt x="534" y="2007"/>
                    <a:pt x="363" y="1995"/>
                    <a:pt x="188" y="1970"/>
                  </a:cubicBezTo>
                  <a:lnTo>
                    <a:pt x="188" y="1970"/>
                  </a:lnTo>
                  <a:cubicBezTo>
                    <a:pt x="603" y="2127"/>
                    <a:pt x="1045" y="2195"/>
                    <a:pt x="1484" y="2195"/>
                  </a:cubicBezTo>
                  <a:cubicBezTo>
                    <a:pt x="1640" y="2195"/>
                    <a:pt x="1796" y="2187"/>
                    <a:pt x="1950" y="2170"/>
                  </a:cubicBezTo>
                  <a:lnTo>
                    <a:pt x="1950" y="2170"/>
                  </a:lnTo>
                  <a:cubicBezTo>
                    <a:pt x="1568" y="2310"/>
                    <a:pt x="1020" y="2450"/>
                    <a:pt x="507" y="2450"/>
                  </a:cubicBezTo>
                  <a:cubicBezTo>
                    <a:pt x="331" y="2450"/>
                    <a:pt x="160" y="2433"/>
                    <a:pt x="1" y="2395"/>
                  </a:cubicBezTo>
                  <a:lnTo>
                    <a:pt x="1" y="2395"/>
                  </a:lnTo>
                  <a:cubicBezTo>
                    <a:pt x="407" y="2574"/>
                    <a:pt x="831" y="2657"/>
                    <a:pt x="1249" y="2657"/>
                  </a:cubicBezTo>
                  <a:cubicBezTo>
                    <a:pt x="1706" y="2657"/>
                    <a:pt x="2158" y="2559"/>
                    <a:pt x="2575" y="2383"/>
                  </a:cubicBezTo>
                  <a:cubicBezTo>
                    <a:pt x="2713" y="2295"/>
                    <a:pt x="2700" y="2095"/>
                    <a:pt x="2588" y="2008"/>
                  </a:cubicBezTo>
                  <a:cubicBezTo>
                    <a:pt x="2663" y="1970"/>
                    <a:pt x="2725" y="1920"/>
                    <a:pt x="2750" y="1833"/>
                  </a:cubicBezTo>
                  <a:cubicBezTo>
                    <a:pt x="2788" y="1733"/>
                    <a:pt x="2725" y="1645"/>
                    <a:pt x="2638" y="1608"/>
                  </a:cubicBezTo>
                  <a:cubicBezTo>
                    <a:pt x="2788" y="1558"/>
                    <a:pt x="2938" y="1495"/>
                    <a:pt x="3038" y="1395"/>
                  </a:cubicBezTo>
                  <a:cubicBezTo>
                    <a:pt x="3137" y="1245"/>
                    <a:pt x="3063" y="1095"/>
                    <a:pt x="2938" y="1033"/>
                  </a:cubicBezTo>
                  <a:cubicBezTo>
                    <a:pt x="2950" y="1021"/>
                    <a:pt x="2963" y="1021"/>
                    <a:pt x="2975" y="1008"/>
                  </a:cubicBezTo>
                  <a:lnTo>
                    <a:pt x="2975" y="1008"/>
                  </a:lnTo>
                  <a:cubicBezTo>
                    <a:pt x="2962" y="1021"/>
                    <a:pt x="2938" y="1021"/>
                    <a:pt x="2913" y="1021"/>
                  </a:cubicBezTo>
                  <a:cubicBezTo>
                    <a:pt x="2900" y="1008"/>
                    <a:pt x="2900" y="1008"/>
                    <a:pt x="2888" y="1008"/>
                  </a:cubicBezTo>
                  <a:cubicBezTo>
                    <a:pt x="2788" y="946"/>
                    <a:pt x="2663" y="883"/>
                    <a:pt x="2650" y="746"/>
                  </a:cubicBezTo>
                  <a:lnTo>
                    <a:pt x="2650" y="746"/>
                  </a:lnTo>
                  <a:cubicBezTo>
                    <a:pt x="2625" y="858"/>
                    <a:pt x="2700" y="946"/>
                    <a:pt x="2788" y="1021"/>
                  </a:cubicBezTo>
                  <a:lnTo>
                    <a:pt x="2775" y="1021"/>
                  </a:lnTo>
                  <a:cubicBezTo>
                    <a:pt x="2688" y="996"/>
                    <a:pt x="2613" y="933"/>
                    <a:pt x="2538" y="883"/>
                  </a:cubicBezTo>
                  <a:cubicBezTo>
                    <a:pt x="2475" y="821"/>
                    <a:pt x="2475" y="696"/>
                    <a:pt x="2488" y="646"/>
                  </a:cubicBezTo>
                  <a:cubicBezTo>
                    <a:pt x="2500" y="583"/>
                    <a:pt x="2550" y="508"/>
                    <a:pt x="2475" y="471"/>
                  </a:cubicBezTo>
                  <a:cubicBezTo>
                    <a:pt x="2460" y="471"/>
                    <a:pt x="2449" y="471"/>
                    <a:pt x="2443" y="474"/>
                  </a:cubicBezTo>
                  <a:lnTo>
                    <a:pt x="2443" y="474"/>
                  </a:lnTo>
                  <a:cubicBezTo>
                    <a:pt x="2495" y="388"/>
                    <a:pt x="2586" y="279"/>
                    <a:pt x="2538" y="171"/>
                  </a:cubicBezTo>
                  <a:cubicBezTo>
                    <a:pt x="2521" y="146"/>
                    <a:pt x="2489" y="127"/>
                    <a:pt x="2455" y="127"/>
                  </a:cubicBezTo>
                  <a:cubicBezTo>
                    <a:pt x="2437" y="127"/>
                    <a:pt x="2418" y="133"/>
                    <a:pt x="2400" y="146"/>
                  </a:cubicBezTo>
                  <a:cubicBezTo>
                    <a:pt x="2413" y="121"/>
                    <a:pt x="2425" y="108"/>
                    <a:pt x="2425" y="96"/>
                  </a:cubicBezTo>
                  <a:cubicBezTo>
                    <a:pt x="2434" y="42"/>
                    <a:pt x="2378" y="1"/>
                    <a:pt x="2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2" name="Google Shape;6822;p17"/>
            <p:cNvSpPr/>
            <p:nvPr/>
          </p:nvSpPr>
          <p:spPr>
            <a:xfrm>
              <a:off x="6385875" y="2305225"/>
              <a:ext cx="25025" cy="15875"/>
            </a:xfrm>
            <a:custGeom>
              <a:avLst/>
              <a:gdLst/>
              <a:ahLst/>
              <a:cxnLst/>
              <a:rect l="l" t="t" r="r" b="b"/>
              <a:pathLst>
                <a:path w="1001" h="635" extrusionOk="0">
                  <a:moveTo>
                    <a:pt x="489" y="1"/>
                  </a:moveTo>
                  <a:cubicBezTo>
                    <a:pt x="323" y="1"/>
                    <a:pt x="157" y="20"/>
                    <a:pt x="0" y="59"/>
                  </a:cubicBezTo>
                  <a:cubicBezTo>
                    <a:pt x="250" y="72"/>
                    <a:pt x="488" y="134"/>
                    <a:pt x="738" y="184"/>
                  </a:cubicBezTo>
                  <a:cubicBezTo>
                    <a:pt x="513" y="209"/>
                    <a:pt x="188" y="309"/>
                    <a:pt x="125" y="359"/>
                  </a:cubicBezTo>
                  <a:cubicBezTo>
                    <a:pt x="338" y="322"/>
                    <a:pt x="563" y="334"/>
                    <a:pt x="788" y="322"/>
                  </a:cubicBezTo>
                  <a:lnTo>
                    <a:pt x="788" y="322"/>
                  </a:lnTo>
                  <a:cubicBezTo>
                    <a:pt x="613" y="459"/>
                    <a:pt x="413" y="547"/>
                    <a:pt x="213" y="634"/>
                  </a:cubicBezTo>
                  <a:cubicBezTo>
                    <a:pt x="450" y="609"/>
                    <a:pt x="713" y="572"/>
                    <a:pt x="900" y="409"/>
                  </a:cubicBezTo>
                  <a:cubicBezTo>
                    <a:pt x="925" y="372"/>
                    <a:pt x="913" y="334"/>
                    <a:pt x="888" y="322"/>
                  </a:cubicBezTo>
                  <a:lnTo>
                    <a:pt x="925" y="322"/>
                  </a:lnTo>
                  <a:cubicBezTo>
                    <a:pt x="975" y="247"/>
                    <a:pt x="975" y="209"/>
                    <a:pt x="938" y="197"/>
                  </a:cubicBezTo>
                  <a:cubicBezTo>
                    <a:pt x="963" y="184"/>
                    <a:pt x="975" y="159"/>
                    <a:pt x="975" y="134"/>
                  </a:cubicBezTo>
                  <a:cubicBezTo>
                    <a:pt x="1000" y="34"/>
                    <a:pt x="863" y="34"/>
                    <a:pt x="788" y="22"/>
                  </a:cubicBezTo>
                  <a:cubicBezTo>
                    <a:pt x="689" y="8"/>
                    <a:pt x="589" y="1"/>
                    <a:pt x="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3" name="Google Shape;6823;p17"/>
            <p:cNvSpPr/>
            <p:nvPr/>
          </p:nvSpPr>
          <p:spPr>
            <a:xfrm>
              <a:off x="6390875" y="2300750"/>
              <a:ext cx="14375" cy="2400"/>
            </a:xfrm>
            <a:custGeom>
              <a:avLst/>
              <a:gdLst/>
              <a:ahLst/>
              <a:cxnLst/>
              <a:rect l="l" t="t" r="r" b="b"/>
              <a:pathLst>
                <a:path w="575" h="96" extrusionOk="0">
                  <a:moveTo>
                    <a:pt x="433" y="0"/>
                  </a:moveTo>
                  <a:cubicBezTo>
                    <a:pt x="287" y="0"/>
                    <a:pt x="39" y="56"/>
                    <a:pt x="0" y="63"/>
                  </a:cubicBezTo>
                  <a:cubicBezTo>
                    <a:pt x="130" y="63"/>
                    <a:pt x="268" y="95"/>
                    <a:pt x="408" y="95"/>
                  </a:cubicBezTo>
                  <a:cubicBezTo>
                    <a:pt x="443" y="95"/>
                    <a:pt x="478" y="93"/>
                    <a:pt x="513" y="88"/>
                  </a:cubicBezTo>
                  <a:cubicBezTo>
                    <a:pt x="575" y="22"/>
                    <a:pt x="524"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4" name="Google Shape;6824;p17"/>
            <p:cNvSpPr/>
            <p:nvPr/>
          </p:nvSpPr>
          <p:spPr>
            <a:xfrm>
              <a:off x="6396175" y="2294925"/>
              <a:ext cx="11050" cy="3350"/>
            </a:xfrm>
            <a:custGeom>
              <a:avLst/>
              <a:gdLst/>
              <a:ahLst/>
              <a:cxnLst/>
              <a:rect l="l" t="t" r="r" b="b"/>
              <a:pathLst>
                <a:path w="442" h="134" extrusionOk="0">
                  <a:moveTo>
                    <a:pt x="389" y="0"/>
                  </a:moveTo>
                  <a:cubicBezTo>
                    <a:pt x="372" y="0"/>
                    <a:pt x="352" y="7"/>
                    <a:pt x="338" y="22"/>
                  </a:cubicBezTo>
                  <a:cubicBezTo>
                    <a:pt x="251" y="59"/>
                    <a:pt x="126" y="109"/>
                    <a:pt x="1" y="121"/>
                  </a:cubicBezTo>
                  <a:cubicBezTo>
                    <a:pt x="42" y="129"/>
                    <a:pt x="86" y="133"/>
                    <a:pt x="131" y="133"/>
                  </a:cubicBezTo>
                  <a:cubicBezTo>
                    <a:pt x="233" y="133"/>
                    <a:pt x="339" y="111"/>
                    <a:pt x="426" y="59"/>
                  </a:cubicBezTo>
                  <a:cubicBezTo>
                    <a:pt x="441" y="20"/>
                    <a:pt x="418" y="0"/>
                    <a:pt x="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5" name="Google Shape;6825;p17"/>
            <p:cNvSpPr/>
            <p:nvPr/>
          </p:nvSpPr>
          <p:spPr>
            <a:xfrm>
              <a:off x="6400550" y="2287650"/>
              <a:ext cx="9975" cy="6900"/>
            </a:xfrm>
            <a:custGeom>
              <a:avLst/>
              <a:gdLst/>
              <a:ahLst/>
              <a:cxnLst/>
              <a:rect l="l" t="t" r="r" b="b"/>
              <a:pathLst>
                <a:path w="399" h="276" extrusionOk="0">
                  <a:moveTo>
                    <a:pt x="326" y="0"/>
                  </a:moveTo>
                  <a:cubicBezTo>
                    <a:pt x="213" y="50"/>
                    <a:pt x="113" y="125"/>
                    <a:pt x="13" y="188"/>
                  </a:cubicBezTo>
                  <a:cubicBezTo>
                    <a:pt x="51" y="175"/>
                    <a:pt x="238" y="125"/>
                    <a:pt x="313" y="63"/>
                  </a:cubicBezTo>
                  <a:lnTo>
                    <a:pt x="313" y="63"/>
                  </a:lnTo>
                  <a:cubicBezTo>
                    <a:pt x="226" y="163"/>
                    <a:pt x="138" y="225"/>
                    <a:pt x="1" y="275"/>
                  </a:cubicBezTo>
                  <a:cubicBezTo>
                    <a:pt x="138" y="250"/>
                    <a:pt x="288" y="200"/>
                    <a:pt x="388" y="88"/>
                  </a:cubicBezTo>
                  <a:cubicBezTo>
                    <a:pt x="398" y="67"/>
                    <a:pt x="375" y="47"/>
                    <a:pt x="360" y="47"/>
                  </a:cubicBezTo>
                  <a:cubicBezTo>
                    <a:pt x="356" y="47"/>
                    <a:pt x="353" y="48"/>
                    <a:pt x="351" y="50"/>
                  </a:cubicBezTo>
                  <a:cubicBezTo>
                    <a:pt x="363" y="25"/>
                    <a:pt x="363" y="13"/>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6" name="Google Shape;6826;p17"/>
            <p:cNvSpPr/>
            <p:nvPr/>
          </p:nvSpPr>
          <p:spPr>
            <a:xfrm>
              <a:off x="6373075" y="2261600"/>
              <a:ext cx="63425" cy="32375"/>
            </a:xfrm>
            <a:custGeom>
              <a:avLst/>
              <a:gdLst/>
              <a:ahLst/>
              <a:cxnLst/>
              <a:rect l="l" t="t" r="r" b="b"/>
              <a:pathLst>
                <a:path w="2537" h="1295" extrusionOk="0">
                  <a:moveTo>
                    <a:pt x="662" y="1"/>
                  </a:moveTo>
                  <a:cubicBezTo>
                    <a:pt x="438" y="1"/>
                    <a:pt x="213" y="34"/>
                    <a:pt x="0" y="105"/>
                  </a:cubicBezTo>
                  <a:cubicBezTo>
                    <a:pt x="23" y="104"/>
                    <a:pt x="46" y="103"/>
                    <a:pt x="70" y="103"/>
                  </a:cubicBezTo>
                  <a:cubicBezTo>
                    <a:pt x="359" y="103"/>
                    <a:pt x="648" y="173"/>
                    <a:pt x="937" y="242"/>
                  </a:cubicBezTo>
                  <a:cubicBezTo>
                    <a:pt x="700" y="280"/>
                    <a:pt x="450" y="305"/>
                    <a:pt x="138" y="305"/>
                  </a:cubicBezTo>
                  <a:cubicBezTo>
                    <a:pt x="434" y="373"/>
                    <a:pt x="742" y="431"/>
                    <a:pt x="1050" y="431"/>
                  </a:cubicBezTo>
                  <a:cubicBezTo>
                    <a:pt x="1079" y="431"/>
                    <a:pt x="1108" y="431"/>
                    <a:pt x="1137" y="430"/>
                  </a:cubicBezTo>
                  <a:lnTo>
                    <a:pt x="1250" y="430"/>
                  </a:lnTo>
                  <a:cubicBezTo>
                    <a:pt x="1150" y="455"/>
                    <a:pt x="1037" y="480"/>
                    <a:pt x="925" y="492"/>
                  </a:cubicBezTo>
                  <a:cubicBezTo>
                    <a:pt x="837" y="517"/>
                    <a:pt x="487" y="542"/>
                    <a:pt x="275" y="542"/>
                  </a:cubicBezTo>
                  <a:cubicBezTo>
                    <a:pt x="512" y="617"/>
                    <a:pt x="775" y="655"/>
                    <a:pt x="1025" y="655"/>
                  </a:cubicBezTo>
                  <a:cubicBezTo>
                    <a:pt x="1225" y="680"/>
                    <a:pt x="1425" y="692"/>
                    <a:pt x="1637" y="730"/>
                  </a:cubicBezTo>
                  <a:cubicBezTo>
                    <a:pt x="1662" y="730"/>
                    <a:pt x="1700" y="742"/>
                    <a:pt x="1737" y="742"/>
                  </a:cubicBezTo>
                  <a:cubicBezTo>
                    <a:pt x="1637" y="755"/>
                    <a:pt x="1550" y="767"/>
                    <a:pt x="1525" y="780"/>
                  </a:cubicBezTo>
                  <a:cubicBezTo>
                    <a:pt x="1687" y="792"/>
                    <a:pt x="1862" y="830"/>
                    <a:pt x="2025" y="855"/>
                  </a:cubicBezTo>
                  <a:cubicBezTo>
                    <a:pt x="1887" y="892"/>
                    <a:pt x="1762" y="942"/>
                    <a:pt x="1637" y="992"/>
                  </a:cubicBezTo>
                  <a:cubicBezTo>
                    <a:pt x="1825" y="967"/>
                    <a:pt x="2012" y="955"/>
                    <a:pt x="2212" y="955"/>
                  </a:cubicBezTo>
                  <a:cubicBezTo>
                    <a:pt x="2050" y="992"/>
                    <a:pt x="1887" y="1042"/>
                    <a:pt x="1737" y="1067"/>
                  </a:cubicBezTo>
                  <a:cubicBezTo>
                    <a:pt x="1762" y="1067"/>
                    <a:pt x="1876" y="1073"/>
                    <a:pt x="2001" y="1073"/>
                  </a:cubicBezTo>
                  <a:cubicBezTo>
                    <a:pt x="2063" y="1073"/>
                    <a:pt x="2129" y="1071"/>
                    <a:pt x="2187" y="1067"/>
                  </a:cubicBezTo>
                  <a:lnTo>
                    <a:pt x="2187" y="1067"/>
                  </a:lnTo>
                  <a:cubicBezTo>
                    <a:pt x="2075" y="1105"/>
                    <a:pt x="1850" y="1167"/>
                    <a:pt x="1712" y="1167"/>
                  </a:cubicBezTo>
                  <a:cubicBezTo>
                    <a:pt x="1799" y="1183"/>
                    <a:pt x="1889" y="1193"/>
                    <a:pt x="1979" y="1193"/>
                  </a:cubicBezTo>
                  <a:cubicBezTo>
                    <a:pt x="2095" y="1193"/>
                    <a:pt x="2212" y="1177"/>
                    <a:pt x="2324" y="1142"/>
                  </a:cubicBezTo>
                  <a:lnTo>
                    <a:pt x="2324" y="1142"/>
                  </a:lnTo>
                  <a:cubicBezTo>
                    <a:pt x="2175" y="1217"/>
                    <a:pt x="2025" y="1267"/>
                    <a:pt x="1850" y="1280"/>
                  </a:cubicBezTo>
                  <a:cubicBezTo>
                    <a:pt x="1920" y="1288"/>
                    <a:pt x="1997" y="1295"/>
                    <a:pt x="2074" y="1295"/>
                  </a:cubicBezTo>
                  <a:cubicBezTo>
                    <a:pt x="2227" y="1295"/>
                    <a:pt x="2383" y="1267"/>
                    <a:pt x="2499" y="1167"/>
                  </a:cubicBezTo>
                  <a:cubicBezTo>
                    <a:pt x="2537" y="1142"/>
                    <a:pt x="2512" y="1080"/>
                    <a:pt x="2462" y="1067"/>
                  </a:cubicBezTo>
                  <a:cubicBezTo>
                    <a:pt x="2499" y="1030"/>
                    <a:pt x="2474" y="967"/>
                    <a:pt x="2412" y="967"/>
                  </a:cubicBezTo>
                  <a:cubicBezTo>
                    <a:pt x="2412" y="955"/>
                    <a:pt x="2412" y="955"/>
                    <a:pt x="2399" y="942"/>
                  </a:cubicBezTo>
                  <a:lnTo>
                    <a:pt x="2412" y="942"/>
                  </a:lnTo>
                  <a:cubicBezTo>
                    <a:pt x="2449" y="942"/>
                    <a:pt x="2487" y="905"/>
                    <a:pt x="2474" y="855"/>
                  </a:cubicBezTo>
                  <a:cubicBezTo>
                    <a:pt x="2474" y="817"/>
                    <a:pt x="2424" y="792"/>
                    <a:pt x="2387" y="792"/>
                  </a:cubicBezTo>
                  <a:cubicBezTo>
                    <a:pt x="2312" y="805"/>
                    <a:pt x="2250" y="805"/>
                    <a:pt x="2175" y="817"/>
                  </a:cubicBezTo>
                  <a:cubicBezTo>
                    <a:pt x="2200" y="755"/>
                    <a:pt x="2062" y="742"/>
                    <a:pt x="1912" y="742"/>
                  </a:cubicBezTo>
                  <a:cubicBezTo>
                    <a:pt x="1962" y="705"/>
                    <a:pt x="1975" y="617"/>
                    <a:pt x="1925" y="580"/>
                  </a:cubicBezTo>
                  <a:cubicBezTo>
                    <a:pt x="1850" y="555"/>
                    <a:pt x="1787" y="542"/>
                    <a:pt x="1712" y="530"/>
                  </a:cubicBezTo>
                  <a:cubicBezTo>
                    <a:pt x="1712" y="517"/>
                    <a:pt x="1700" y="505"/>
                    <a:pt x="1687" y="492"/>
                  </a:cubicBezTo>
                  <a:cubicBezTo>
                    <a:pt x="1625" y="442"/>
                    <a:pt x="1575" y="367"/>
                    <a:pt x="1512" y="305"/>
                  </a:cubicBezTo>
                  <a:cubicBezTo>
                    <a:pt x="1525" y="242"/>
                    <a:pt x="1475" y="167"/>
                    <a:pt x="1400" y="167"/>
                  </a:cubicBezTo>
                  <a:cubicBezTo>
                    <a:pt x="1400" y="167"/>
                    <a:pt x="1387" y="180"/>
                    <a:pt x="1387" y="180"/>
                  </a:cubicBezTo>
                  <a:cubicBezTo>
                    <a:pt x="1375" y="167"/>
                    <a:pt x="1362" y="155"/>
                    <a:pt x="1362" y="155"/>
                  </a:cubicBezTo>
                  <a:cubicBezTo>
                    <a:pt x="1350" y="142"/>
                    <a:pt x="1350" y="130"/>
                    <a:pt x="1350" y="130"/>
                  </a:cubicBezTo>
                  <a:cubicBezTo>
                    <a:pt x="1250" y="17"/>
                    <a:pt x="1075" y="42"/>
                    <a:pt x="937" y="17"/>
                  </a:cubicBezTo>
                  <a:cubicBezTo>
                    <a:pt x="846" y="6"/>
                    <a:pt x="754"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7" name="Google Shape;6827;p17"/>
            <p:cNvSpPr/>
            <p:nvPr/>
          </p:nvSpPr>
          <p:spPr>
            <a:xfrm>
              <a:off x="6414925" y="2301825"/>
              <a:ext cx="29700" cy="7475"/>
            </a:xfrm>
            <a:custGeom>
              <a:avLst/>
              <a:gdLst/>
              <a:ahLst/>
              <a:cxnLst/>
              <a:rect l="l" t="t" r="r" b="b"/>
              <a:pathLst>
                <a:path w="1188" h="299" extrusionOk="0">
                  <a:moveTo>
                    <a:pt x="1070" y="1"/>
                  </a:moveTo>
                  <a:cubicBezTo>
                    <a:pt x="972" y="1"/>
                    <a:pt x="849" y="98"/>
                    <a:pt x="763" y="108"/>
                  </a:cubicBezTo>
                  <a:cubicBezTo>
                    <a:pt x="573" y="153"/>
                    <a:pt x="409" y="185"/>
                    <a:pt x="224" y="185"/>
                  </a:cubicBezTo>
                  <a:cubicBezTo>
                    <a:pt x="153" y="185"/>
                    <a:pt x="80" y="181"/>
                    <a:pt x="1" y="170"/>
                  </a:cubicBezTo>
                  <a:lnTo>
                    <a:pt x="1" y="170"/>
                  </a:lnTo>
                  <a:cubicBezTo>
                    <a:pt x="188" y="248"/>
                    <a:pt x="402" y="299"/>
                    <a:pt x="611" y="299"/>
                  </a:cubicBezTo>
                  <a:cubicBezTo>
                    <a:pt x="807" y="299"/>
                    <a:pt x="1000" y="254"/>
                    <a:pt x="1163" y="145"/>
                  </a:cubicBezTo>
                  <a:cubicBezTo>
                    <a:pt x="1188" y="108"/>
                    <a:pt x="1188" y="58"/>
                    <a:pt x="1150" y="33"/>
                  </a:cubicBezTo>
                  <a:cubicBezTo>
                    <a:pt x="1127" y="10"/>
                    <a:pt x="1100"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8" name="Google Shape;6828;p17"/>
            <p:cNvSpPr/>
            <p:nvPr/>
          </p:nvSpPr>
          <p:spPr>
            <a:xfrm>
              <a:off x="6417125" y="2307625"/>
              <a:ext cx="26250" cy="7025"/>
            </a:xfrm>
            <a:custGeom>
              <a:avLst/>
              <a:gdLst/>
              <a:ahLst/>
              <a:cxnLst/>
              <a:rect l="l" t="t" r="r" b="b"/>
              <a:pathLst>
                <a:path w="1050" h="281" extrusionOk="0">
                  <a:moveTo>
                    <a:pt x="962" y="1"/>
                  </a:moveTo>
                  <a:cubicBezTo>
                    <a:pt x="837" y="13"/>
                    <a:pt x="725" y="101"/>
                    <a:pt x="587" y="113"/>
                  </a:cubicBezTo>
                  <a:cubicBezTo>
                    <a:pt x="498" y="136"/>
                    <a:pt x="381" y="154"/>
                    <a:pt x="255" y="154"/>
                  </a:cubicBezTo>
                  <a:cubicBezTo>
                    <a:pt x="172" y="154"/>
                    <a:pt x="85" y="146"/>
                    <a:pt x="0" y="126"/>
                  </a:cubicBezTo>
                  <a:lnTo>
                    <a:pt x="0" y="126"/>
                  </a:lnTo>
                  <a:cubicBezTo>
                    <a:pt x="157" y="224"/>
                    <a:pt x="351" y="281"/>
                    <a:pt x="540" y="281"/>
                  </a:cubicBezTo>
                  <a:cubicBezTo>
                    <a:pt x="713" y="281"/>
                    <a:pt x="881" y="233"/>
                    <a:pt x="1012" y="126"/>
                  </a:cubicBezTo>
                  <a:cubicBezTo>
                    <a:pt x="1050" y="88"/>
                    <a:pt x="1025" y="13"/>
                    <a:pt x="9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9" name="Google Shape;6829;p17"/>
            <p:cNvSpPr/>
            <p:nvPr/>
          </p:nvSpPr>
          <p:spPr>
            <a:xfrm>
              <a:off x="6419925" y="2314475"/>
              <a:ext cx="22125" cy="15725"/>
            </a:xfrm>
            <a:custGeom>
              <a:avLst/>
              <a:gdLst/>
              <a:ahLst/>
              <a:cxnLst/>
              <a:rect l="l" t="t" r="r" b="b"/>
              <a:pathLst>
                <a:path w="885" h="629" extrusionOk="0">
                  <a:moveTo>
                    <a:pt x="786" y="1"/>
                  </a:moveTo>
                  <a:cubicBezTo>
                    <a:pt x="782" y="1"/>
                    <a:pt x="779" y="1"/>
                    <a:pt x="775" y="2"/>
                  </a:cubicBezTo>
                  <a:cubicBezTo>
                    <a:pt x="700" y="14"/>
                    <a:pt x="650" y="64"/>
                    <a:pt x="600" y="77"/>
                  </a:cubicBezTo>
                  <a:cubicBezTo>
                    <a:pt x="529" y="90"/>
                    <a:pt x="457" y="97"/>
                    <a:pt x="385" y="97"/>
                  </a:cubicBezTo>
                  <a:cubicBezTo>
                    <a:pt x="257" y="97"/>
                    <a:pt x="129" y="75"/>
                    <a:pt x="1" y="27"/>
                  </a:cubicBezTo>
                  <a:lnTo>
                    <a:pt x="1" y="27"/>
                  </a:lnTo>
                  <a:cubicBezTo>
                    <a:pt x="144" y="142"/>
                    <a:pt x="339" y="227"/>
                    <a:pt x="524" y="227"/>
                  </a:cubicBezTo>
                  <a:cubicBezTo>
                    <a:pt x="580" y="227"/>
                    <a:pt x="635" y="219"/>
                    <a:pt x="688" y="202"/>
                  </a:cubicBezTo>
                  <a:lnTo>
                    <a:pt x="688" y="202"/>
                  </a:lnTo>
                  <a:cubicBezTo>
                    <a:pt x="625" y="227"/>
                    <a:pt x="563" y="252"/>
                    <a:pt x="500" y="264"/>
                  </a:cubicBezTo>
                  <a:cubicBezTo>
                    <a:pt x="474" y="267"/>
                    <a:pt x="443" y="268"/>
                    <a:pt x="410" y="268"/>
                  </a:cubicBezTo>
                  <a:cubicBezTo>
                    <a:pt x="291" y="268"/>
                    <a:pt x="138" y="248"/>
                    <a:pt x="1" y="189"/>
                  </a:cubicBezTo>
                  <a:lnTo>
                    <a:pt x="1" y="189"/>
                  </a:lnTo>
                  <a:cubicBezTo>
                    <a:pt x="140" y="305"/>
                    <a:pt x="333" y="378"/>
                    <a:pt x="529" y="378"/>
                  </a:cubicBezTo>
                  <a:cubicBezTo>
                    <a:pt x="545" y="378"/>
                    <a:pt x="560" y="378"/>
                    <a:pt x="575" y="377"/>
                  </a:cubicBezTo>
                  <a:lnTo>
                    <a:pt x="575" y="377"/>
                  </a:lnTo>
                  <a:cubicBezTo>
                    <a:pt x="538" y="389"/>
                    <a:pt x="513" y="402"/>
                    <a:pt x="488" y="402"/>
                  </a:cubicBezTo>
                  <a:cubicBezTo>
                    <a:pt x="442" y="417"/>
                    <a:pt x="394" y="424"/>
                    <a:pt x="345" y="424"/>
                  </a:cubicBezTo>
                  <a:cubicBezTo>
                    <a:pt x="235" y="424"/>
                    <a:pt x="121" y="387"/>
                    <a:pt x="26" y="327"/>
                  </a:cubicBezTo>
                  <a:lnTo>
                    <a:pt x="26" y="327"/>
                  </a:lnTo>
                  <a:cubicBezTo>
                    <a:pt x="138" y="452"/>
                    <a:pt x="301" y="514"/>
                    <a:pt x="450" y="514"/>
                  </a:cubicBezTo>
                  <a:cubicBezTo>
                    <a:pt x="388" y="531"/>
                    <a:pt x="317" y="546"/>
                    <a:pt x="249" y="546"/>
                  </a:cubicBezTo>
                  <a:cubicBezTo>
                    <a:pt x="169" y="546"/>
                    <a:pt x="92" y="525"/>
                    <a:pt x="38" y="464"/>
                  </a:cubicBezTo>
                  <a:lnTo>
                    <a:pt x="38" y="464"/>
                  </a:lnTo>
                  <a:cubicBezTo>
                    <a:pt x="92" y="580"/>
                    <a:pt x="222" y="629"/>
                    <a:pt x="355" y="629"/>
                  </a:cubicBezTo>
                  <a:cubicBezTo>
                    <a:pt x="438" y="629"/>
                    <a:pt x="521" y="610"/>
                    <a:pt x="588" y="577"/>
                  </a:cubicBezTo>
                  <a:cubicBezTo>
                    <a:pt x="625" y="539"/>
                    <a:pt x="613" y="502"/>
                    <a:pt x="575" y="489"/>
                  </a:cubicBezTo>
                  <a:cubicBezTo>
                    <a:pt x="600" y="489"/>
                    <a:pt x="638" y="477"/>
                    <a:pt x="663" y="464"/>
                  </a:cubicBezTo>
                  <a:cubicBezTo>
                    <a:pt x="700" y="452"/>
                    <a:pt x="713" y="414"/>
                    <a:pt x="700" y="377"/>
                  </a:cubicBezTo>
                  <a:cubicBezTo>
                    <a:pt x="688" y="364"/>
                    <a:pt x="675" y="364"/>
                    <a:pt x="663" y="364"/>
                  </a:cubicBezTo>
                  <a:cubicBezTo>
                    <a:pt x="688" y="352"/>
                    <a:pt x="713" y="352"/>
                    <a:pt x="738" y="339"/>
                  </a:cubicBezTo>
                  <a:cubicBezTo>
                    <a:pt x="775" y="327"/>
                    <a:pt x="825" y="289"/>
                    <a:pt x="800" y="239"/>
                  </a:cubicBezTo>
                  <a:cubicBezTo>
                    <a:pt x="800" y="202"/>
                    <a:pt x="763" y="189"/>
                    <a:pt x="725" y="189"/>
                  </a:cubicBezTo>
                  <a:cubicBezTo>
                    <a:pt x="750" y="189"/>
                    <a:pt x="788" y="164"/>
                    <a:pt x="813" y="152"/>
                  </a:cubicBezTo>
                  <a:cubicBezTo>
                    <a:pt x="884" y="116"/>
                    <a:pt x="854" y="1"/>
                    <a:pt x="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0" name="Google Shape;6830;p17"/>
            <p:cNvSpPr/>
            <p:nvPr/>
          </p:nvSpPr>
          <p:spPr>
            <a:xfrm>
              <a:off x="6420875" y="2328875"/>
              <a:ext cx="16425" cy="4725"/>
            </a:xfrm>
            <a:custGeom>
              <a:avLst/>
              <a:gdLst/>
              <a:ahLst/>
              <a:cxnLst/>
              <a:rect l="l" t="t" r="r" b="b"/>
              <a:pathLst>
                <a:path w="657" h="189" extrusionOk="0">
                  <a:moveTo>
                    <a:pt x="0" y="1"/>
                  </a:moveTo>
                  <a:cubicBezTo>
                    <a:pt x="68" y="136"/>
                    <a:pt x="224" y="189"/>
                    <a:pt x="373" y="189"/>
                  </a:cubicBezTo>
                  <a:cubicBezTo>
                    <a:pt x="417" y="189"/>
                    <a:pt x="460" y="184"/>
                    <a:pt x="500" y="176"/>
                  </a:cubicBezTo>
                  <a:cubicBezTo>
                    <a:pt x="550" y="163"/>
                    <a:pt x="612" y="163"/>
                    <a:pt x="637" y="113"/>
                  </a:cubicBezTo>
                  <a:cubicBezTo>
                    <a:pt x="656" y="75"/>
                    <a:pt x="625" y="38"/>
                    <a:pt x="587" y="38"/>
                  </a:cubicBezTo>
                  <a:cubicBezTo>
                    <a:pt x="575" y="38"/>
                    <a:pt x="562" y="41"/>
                    <a:pt x="550" y="51"/>
                  </a:cubicBezTo>
                  <a:cubicBezTo>
                    <a:pt x="462" y="76"/>
                    <a:pt x="359" y="101"/>
                    <a:pt x="261" y="101"/>
                  </a:cubicBezTo>
                  <a:cubicBezTo>
                    <a:pt x="163" y="101"/>
                    <a:pt x="69" y="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1" name="Google Shape;6831;p17"/>
            <p:cNvSpPr/>
            <p:nvPr/>
          </p:nvSpPr>
          <p:spPr>
            <a:xfrm>
              <a:off x="6420550" y="2332950"/>
              <a:ext cx="9400" cy="5975"/>
            </a:xfrm>
            <a:custGeom>
              <a:avLst/>
              <a:gdLst/>
              <a:ahLst/>
              <a:cxnLst/>
              <a:rect l="l" t="t" r="r" b="b"/>
              <a:pathLst>
                <a:path w="376" h="239" extrusionOk="0">
                  <a:moveTo>
                    <a:pt x="1" y="0"/>
                  </a:moveTo>
                  <a:lnTo>
                    <a:pt x="1" y="0"/>
                  </a:lnTo>
                  <a:cubicBezTo>
                    <a:pt x="24" y="142"/>
                    <a:pt x="192" y="239"/>
                    <a:pt x="327" y="239"/>
                  </a:cubicBezTo>
                  <a:cubicBezTo>
                    <a:pt x="335" y="239"/>
                    <a:pt x="343" y="238"/>
                    <a:pt x="351" y="238"/>
                  </a:cubicBezTo>
                  <a:cubicBezTo>
                    <a:pt x="363" y="238"/>
                    <a:pt x="376" y="213"/>
                    <a:pt x="376" y="200"/>
                  </a:cubicBezTo>
                  <a:cubicBezTo>
                    <a:pt x="368" y="178"/>
                    <a:pt x="347" y="173"/>
                    <a:pt x="326" y="173"/>
                  </a:cubicBezTo>
                  <a:cubicBezTo>
                    <a:pt x="312" y="173"/>
                    <a:pt x="298" y="175"/>
                    <a:pt x="288" y="175"/>
                  </a:cubicBezTo>
                  <a:cubicBezTo>
                    <a:pt x="176" y="150"/>
                    <a:pt x="51"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2" name="Google Shape;6832;p17"/>
            <p:cNvSpPr/>
            <p:nvPr/>
          </p:nvSpPr>
          <p:spPr>
            <a:xfrm>
              <a:off x="6382750" y="2238400"/>
              <a:ext cx="38900" cy="13175"/>
            </a:xfrm>
            <a:custGeom>
              <a:avLst/>
              <a:gdLst/>
              <a:ahLst/>
              <a:cxnLst/>
              <a:rect l="l" t="t" r="r" b="b"/>
              <a:pathLst>
                <a:path w="1556" h="527" extrusionOk="0">
                  <a:moveTo>
                    <a:pt x="1369" y="1"/>
                  </a:moveTo>
                  <a:cubicBezTo>
                    <a:pt x="1344" y="1"/>
                    <a:pt x="1317" y="7"/>
                    <a:pt x="1288" y="21"/>
                  </a:cubicBezTo>
                  <a:lnTo>
                    <a:pt x="1300" y="21"/>
                  </a:lnTo>
                  <a:cubicBezTo>
                    <a:pt x="1308" y="18"/>
                    <a:pt x="1312" y="17"/>
                    <a:pt x="1313" y="17"/>
                  </a:cubicBezTo>
                  <a:lnTo>
                    <a:pt x="1313" y="17"/>
                  </a:lnTo>
                  <a:cubicBezTo>
                    <a:pt x="1319" y="17"/>
                    <a:pt x="1283" y="33"/>
                    <a:pt x="1263" y="33"/>
                  </a:cubicBezTo>
                  <a:cubicBezTo>
                    <a:pt x="1101" y="128"/>
                    <a:pt x="715" y="209"/>
                    <a:pt x="341" y="209"/>
                  </a:cubicBezTo>
                  <a:cubicBezTo>
                    <a:pt x="224" y="209"/>
                    <a:pt x="108" y="201"/>
                    <a:pt x="0" y="183"/>
                  </a:cubicBezTo>
                  <a:lnTo>
                    <a:pt x="0" y="183"/>
                  </a:lnTo>
                  <a:cubicBezTo>
                    <a:pt x="273" y="292"/>
                    <a:pt x="578" y="368"/>
                    <a:pt x="877" y="368"/>
                  </a:cubicBezTo>
                  <a:cubicBezTo>
                    <a:pt x="991" y="368"/>
                    <a:pt x="1103" y="357"/>
                    <a:pt x="1213" y="333"/>
                  </a:cubicBezTo>
                  <a:lnTo>
                    <a:pt x="1213" y="333"/>
                  </a:lnTo>
                  <a:cubicBezTo>
                    <a:pt x="1200" y="346"/>
                    <a:pt x="1200" y="346"/>
                    <a:pt x="1188" y="346"/>
                  </a:cubicBezTo>
                  <a:cubicBezTo>
                    <a:pt x="1019" y="419"/>
                    <a:pt x="860" y="449"/>
                    <a:pt x="687" y="449"/>
                  </a:cubicBezTo>
                  <a:cubicBezTo>
                    <a:pt x="654" y="449"/>
                    <a:pt x="621" y="447"/>
                    <a:pt x="588" y="446"/>
                  </a:cubicBezTo>
                  <a:lnTo>
                    <a:pt x="588" y="446"/>
                  </a:lnTo>
                  <a:cubicBezTo>
                    <a:pt x="720" y="493"/>
                    <a:pt x="871" y="527"/>
                    <a:pt x="1020" y="527"/>
                  </a:cubicBezTo>
                  <a:cubicBezTo>
                    <a:pt x="1181" y="527"/>
                    <a:pt x="1339" y="487"/>
                    <a:pt x="1463" y="383"/>
                  </a:cubicBezTo>
                  <a:cubicBezTo>
                    <a:pt x="1500" y="333"/>
                    <a:pt x="1488" y="283"/>
                    <a:pt x="1450" y="258"/>
                  </a:cubicBezTo>
                  <a:cubicBezTo>
                    <a:pt x="1555" y="174"/>
                    <a:pt x="1501"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3" name="Google Shape;6833;p17"/>
            <p:cNvSpPr/>
            <p:nvPr/>
          </p:nvSpPr>
          <p:spPr>
            <a:xfrm>
              <a:off x="6386500" y="2231425"/>
              <a:ext cx="34400" cy="9125"/>
            </a:xfrm>
            <a:custGeom>
              <a:avLst/>
              <a:gdLst/>
              <a:ahLst/>
              <a:cxnLst/>
              <a:rect l="l" t="t" r="r" b="b"/>
              <a:pathLst>
                <a:path w="1376" h="365" extrusionOk="0">
                  <a:moveTo>
                    <a:pt x="1220" y="0"/>
                  </a:moveTo>
                  <a:cubicBezTo>
                    <a:pt x="1166" y="0"/>
                    <a:pt x="1132" y="37"/>
                    <a:pt x="1113" y="37"/>
                  </a:cubicBezTo>
                  <a:cubicBezTo>
                    <a:pt x="738" y="200"/>
                    <a:pt x="388" y="300"/>
                    <a:pt x="0" y="300"/>
                  </a:cubicBezTo>
                  <a:cubicBezTo>
                    <a:pt x="175" y="342"/>
                    <a:pt x="357" y="364"/>
                    <a:pt x="538" y="364"/>
                  </a:cubicBezTo>
                  <a:cubicBezTo>
                    <a:pt x="783" y="364"/>
                    <a:pt x="1027" y="323"/>
                    <a:pt x="1250" y="237"/>
                  </a:cubicBezTo>
                  <a:cubicBezTo>
                    <a:pt x="1350" y="212"/>
                    <a:pt x="1375" y="62"/>
                    <a:pt x="1275" y="12"/>
                  </a:cubicBezTo>
                  <a:cubicBezTo>
                    <a:pt x="1255" y="4"/>
                    <a:pt x="1237" y="0"/>
                    <a:pt x="12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4" name="Google Shape;6834;p17"/>
            <p:cNvSpPr/>
            <p:nvPr/>
          </p:nvSpPr>
          <p:spPr>
            <a:xfrm>
              <a:off x="6394000" y="2223475"/>
              <a:ext cx="28350" cy="11550"/>
            </a:xfrm>
            <a:custGeom>
              <a:avLst/>
              <a:gdLst/>
              <a:ahLst/>
              <a:cxnLst/>
              <a:rect l="l" t="t" r="r" b="b"/>
              <a:pathLst>
                <a:path w="1134" h="462" extrusionOk="0">
                  <a:moveTo>
                    <a:pt x="1002" y="1"/>
                  </a:moveTo>
                  <a:cubicBezTo>
                    <a:pt x="993" y="1"/>
                    <a:pt x="984" y="2"/>
                    <a:pt x="975" y="5"/>
                  </a:cubicBezTo>
                  <a:cubicBezTo>
                    <a:pt x="875" y="55"/>
                    <a:pt x="813" y="143"/>
                    <a:pt x="713" y="180"/>
                  </a:cubicBezTo>
                  <a:cubicBezTo>
                    <a:pt x="488" y="318"/>
                    <a:pt x="275" y="393"/>
                    <a:pt x="0" y="455"/>
                  </a:cubicBezTo>
                  <a:cubicBezTo>
                    <a:pt x="60" y="459"/>
                    <a:pt x="122" y="462"/>
                    <a:pt x="186" y="462"/>
                  </a:cubicBezTo>
                  <a:cubicBezTo>
                    <a:pt x="521" y="462"/>
                    <a:pt x="890" y="395"/>
                    <a:pt x="1100" y="143"/>
                  </a:cubicBezTo>
                  <a:cubicBezTo>
                    <a:pt x="1133" y="77"/>
                    <a:pt x="1069" y="1"/>
                    <a:pt x="10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5" name="Google Shape;6835;p17"/>
            <p:cNvSpPr/>
            <p:nvPr/>
          </p:nvSpPr>
          <p:spPr>
            <a:xfrm>
              <a:off x="6408675" y="2215325"/>
              <a:ext cx="12750" cy="12050"/>
            </a:xfrm>
            <a:custGeom>
              <a:avLst/>
              <a:gdLst/>
              <a:ahLst/>
              <a:cxnLst/>
              <a:rect l="l" t="t" r="r" b="b"/>
              <a:pathLst>
                <a:path w="510" h="482" extrusionOk="0">
                  <a:moveTo>
                    <a:pt x="444" y="1"/>
                  </a:moveTo>
                  <a:cubicBezTo>
                    <a:pt x="438" y="1"/>
                    <a:pt x="431" y="2"/>
                    <a:pt x="426" y="6"/>
                  </a:cubicBezTo>
                  <a:cubicBezTo>
                    <a:pt x="351" y="44"/>
                    <a:pt x="338" y="131"/>
                    <a:pt x="288" y="181"/>
                  </a:cubicBezTo>
                  <a:cubicBezTo>
                    <a:pt x="263" y="231"/>
                    <a:pt x="113" y="406"/>
                    <a:pt x="1" y="481"/>
                  </a:cubicBezTo>
                  <a:cubicBezTo>
                    <a:pt x="201" y="419"/>
                    <a:pt x="388" y="281"/>
                    <a:pt x="488" y="94"/>
                  </a:cubicBezTo>
                  <a:cubicBezTo>
                    <a:pt x="509" y="52"/>
                    <a:pt x="477" y="1"/>
                    <a:pt x="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6" name="Google Shape;6836;p17"/>
            <p:cNvSpPr/>
            <p:nvPr/>
          </p:nvSpPr>
          <p:spPr>
            <a:xfrm>
              <a:off x="6399300" y="2251700"/>
              <a:ext cx="40950" cy="8600"/>
            </a:xfrm>
            <a:custGeom>
              <a:avLst/>
              <a:gdLst/>
              <a:ahLst/>
              <a:cxnLst/>
              <a:rect l="l" t="t" r="r" b="b"/>
              <a:pathLst>
                <a:path w="1638" h="344" extrusionOk="0">
                  <a:moveTo>
                    <a:pt x="1488" y="1"/>
                  </a:moveTo>
                  <a:cubicBezTo>
                    <a:pt x="1338" y="13"/>
                    <a:pt x="1188" y="88"/>
                    <a:pt x="1038" y="101"/>
                  </a:cubicBezTo>
                  <a:cubicBezTo>
                    <a:pt x="942" y="117"/>
                    <a:pt x="792" y="128"/>
                    <a:pt x="630" y="128"/>
                  </a:cubicBezTo>
                  <a:cubicBezTo>
                    <a:pt x="413" y="128"/>
                    <a:pt x="172" y="108"/>
                    <a:pt x="1" y="51"/>
                  </a:cubicBezTo>
                  <a:lnTo>
                    <a:pt x="1" y="51"/>
                  </a:lnTo>
                  <a:cubicBezTo>
                    <a:pt x="314" y="220"/>
                    <a:pt x="684" y="344"/>
                    <a:pt x="1046" y="344"/>
                  </a:cubicBezTo>
                  <a:cubicBezTo>
                    <a:pt x="1218" y="344"/>
                    <a:pt x="1389" y="315"/>
                    <a:pt x="1550" y="251"/>
                  </a:cubicBezTo>
                  <a:cubicBezTo>
                    <a:pt x="1638" y="188"/>
                    <a:pt x="1600" y="26"/>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7" name="Google Shape;6837;p17"/>
            <p:cNvSpPr/>
            <p:nvPr/>
          </p:nvSpPr>
          <p:spPr>
            <a:xfrm>
              <a:off x="6409300" y="2260150"/>
              <a:ext cx="31500" cy="6400"/>
            </a:xfrm>
            <a:custGeom>
              <a:avLst/>
              <a:gdLst/>
              <a:ahLst/>
              <a:cxnLst/>
              <a:rect l="l" t="t" r="r" b="b"/>
              <a:pathLst>
                <a:path w="1260" h="256" extrusionOk="0">
                  <a:moveTo>
                    <a:pt x="1" y="0"/>
                  </a:moveTo>
                  <a:lnTo>
                    <a:pt x="1" y="0"/>
                  </a:lnTo>
                  <a:cubicBezTo>
                    <a:pt x="285" y="152"/>
                    <a:pt x="593" y="255"/>
                    <a:pt x="913" y="255"/>
                  </a:cubicBezTo>
                  <a:cubicBezTo>
                    <a:pt x="987" y="255"/>
                    <a:pt x="1062" y="250"/>
                    <a:pt x="1138" y="238"/>
                  </a:cubicBezTo>
                  <a:cubicBezTo>
                    <a:pt x="1259" y="194"/>
                    <a:pt x="1205" y="42"/>
                    <a:pt x="1105" y="42"/>
                  </a:cubicBezTo>
                  <a:cubicBezTo>
                    <a:pt x="1091" y="42"/>
                    <a:pt x="1077" y="45"/>
                    <a:pt x="1063" y="50"/>
                  </a:cubicBezTo>
                  <a:cubicBezTo>
                    <a:pt x="921" y="74"/>
                    <a:pt x="785" y="85"/>
                    <a:pt x="652" y="85"/>
                  </a:cubicBezTo>
                  <a:cubicBezTo>
                    <a:pt x="432" y="85"/>
                    <a:pt x="219" y="5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8" name="Google Shape;6838;p17"/>
            <p:cNvSpPr/>
            <p:nvPr/>
          </p:nvSpPr>
          <p:spPr>
            <a:xfrm>
              <a:off x="6416500" y="2266525"/>
              <a:ext cx="29075" cy="5325"/>
            </a:xfrm>
            <a:custGeom>
              <a:avLst/>
              <a:gdLst/>
              <a:ahLst/>
              <a:cxnLst/>
              <a:rect l="l" t="t" r="r" b="b"/>
              <a:pathLst>
                <a:path w="1163" h="213" extrusionOk="0">
                  <a:moveTo>
                    <a:pt x="1020" y="1"/>
                  </a:moveTo>
                  <a:cubicBezTo>
                    <a:pt x="942" y="1"/>
                    <a:pt x="850" y="45"/>
                    <a:pt x="775" y="45"/>
                  </a:cubicBezTo>
                  <a:cubicBezTo>
                    <a:pt x="715" y="65"/>
                    <a:pt x="565" y="78"/>
                    <a:pt x="403" y="78"/>
                  </a:cubicBezTo>
                  <a:cubicBezTo>
                    <a:pt x="261" y="78"/>
                    <a:pt x="111" y="69"/>
                    <a:pt x="0" y="45"/>
                  </a:cubicBezTo>
                  <a:lnTo>
                    <a:pt x="0" y="45"/>
                  </a:lnTo>
                  <a:cubicBezTo>
                    <a:pt x="246" y="145"/>
                    <a:pt x="512" y="212"/>
                    <a:pt x="778" y="212"/>
                  </a:cubicBezTo>
                  <a:cubicBezTo>
                    <a:pt x="877" y="212"/>
                    <a:pt x="976" y="203"/>
                    <a:pt x="1075" y="183"/>
                  </a:cubicBezTo>
                  <a:cubicBezTo>
                    <a:pt x="1137" y="170"/>
                    <a:pt x="1162" y="95"/>
                    <a:pt x="1125" y="45"/>
                  </a:cubicBezTo>
                  <a:cubicBezTo>
                    <a:pt x="1096" y="12"/>
                    <a:pt x="1060" y="1"/>
                    <a:pt x="10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9" name="Google Shape;6839;p17"/>
            <p:cNvSpPr/>
            <p:nvPr/>
          </p:nvSpPr>
          <p:spPr>
            <a:xfrm>
              <a:off x="6430850" y="2269650"/>
              <a:ext cx="25650" cy="6775"/>
            </a:xfrm>
            <a:custGeom>
              <a:avLst/>
              <a:gdLst/>
              <a:ahLst/>
              <a:cxnLst/>
              <a:rect l="l" t="t" r="r" b="b"/>
              <a:pathLst>
                <a:path w="1026" h="271" extrusionOk="0">
                  <a:moveTo>
                    <a:pt x="921" y="1"/>
                  </a:moveTo>
                  <a:cubicBezTo>
                    <a:pt x="877" y="1"/>
                    <a:pt x="829" y="38"/>
                    <a:pt x="788" y="58"/>
                  </a:cubicBezTo>
                  <a:cubicBezTo>
                    <a:pt x="600" y="138"/>
                    <a:pt x="432" y="174"/>
                    <a:pt x="241" y="174"/>
                  </a:cubicBezTo>
                  <a:cubicBezTo>
                    <a:pt x="165" y="174"/>
                    <a:pt x="86" y="168"/>
                    <a:pt x="1" y="158"/>
                  </a:cubicBezTo>
                  <a:lnTo>
                    <a:pt x="1" y="158"/>
                  </a:lnTo>
                  <a:cubicBezTo>
                    <a:pt x="170" y="225"/>
                    <a:pt x="357" y="271"/>
                    <a:pt x="541" y="271"/>
                  </a:cubicBezTo>
                  <a:cubicBezTo>
                    <a:pt x="697" y="271"/>
                    <a:pt x="851" y="238"/>
                    <a:pt x="988" y="158"/>
                  </a:cubicBezTo>
                  <a:cubicBezTo>
                    <a:pt x="1026" y="120"/>
                    <a:pt x="1013" y="33"/>
                    <a:pt x="951" y="8"/>
                  </a:cubicBezTo>
                  <a:cubicBezTo>
                    <a:pt x="941" y="3"/>
                    <a:pt x="931"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0" name="Google Shape;6840;p17"/>
            <p:cNvSpPr/>
            <p:nvPr/>
          </p:nvSpPr>
          <p:spPr>
            <a:xfrm>
              <a:off x="6410550" y="2272625"/>
              <a:ext cx="51575" cy="31725"/>
            </a:xfrm>
            <a:custGeom>
              <a:avLst/>
              <a:gdLst/>
              <a:ahLst/>
              <a:cxnLst/>
              <a:rect l="l" t="t" r="r" b="b"/>
              <a:pathLst>
                <a:path w="2063" h="1269" extrusionOk="0">
                  <a:moveTo>
                    <a:pt x="1931" y="0"/>
                  </a:moveTo>
                  <a:cubicBezTo>
                    <a:pt x="1917" y="0"/>
                    <a:pt x="1902" y="4"/>
                    <a:pt x="1888" y="14"/>
                  </a:cubicBezTo>
                  <a:cubicBezTo>
                    <a:pt x="1813" y="51"/>
                    <a:pt x="1738" y="101"/>
                    <a:pt x="1650" y="139"/>
                  </a:cubicBezTo>
                  <a:cubicBezTo>
                    <a:pt x="1502" y="200"/>
                    <a:pt x="1359" y="231"/>
                    <a:pt x="1205" y="231"/>
                  </a:cubicBezTo>
                  <a:cubicBezTo>
                    <a:pt x="1140" y="231"/>
                    <a:pt x="1072" y="225"/>
                    <a:pt x="1000" y="214"/>
                  </a:cubicBezTo>
                  <a:lnTo>
                    <a:pt x="1000" y="214"/>
                  </a:lnTo>
                  <a:cubicBezTo>
                    <a:pt x="1145" y="273"/>
                    <a:pt x="1310" y="308"/>
                    <a:pt x="1472" y="308"/>
                  </a:cubicBezTo>
                  <a:cubicBezTo>
                    <a:pt x="1619" y="308"/>
                    <a:pt x="1763" y="279"/>
                    <a:pt x="1888" y="214"/>
                  </a:cubicBezTo>
                  <a:lnTo>
                    <a:pt x="1888" y="214"/>
                  </a:lnTo>
                  <a:cubicBezTo>
                    <a:pt x="1813" y="264"/>
                    <a:pt x="1738" y="301"/>
                    <a:pt x="1663" y="339"/>
                  </a:cubicBezTo>
                  <a:cubicBezTo>
                    <a:pt x="1551" y="395"/>
                    <a:pt x="1359" y="441"/>
                    <a:pt x="1194" y="441"/>
                  </a:cubicBezTo>
                  <a:cubicBezTo>
                    <a:pt x="1175" y="441"/>
                    <a:pt x="1156" y="440"/>
                    <a:pt x="1138" y="439"/>
                  </a:cubicBezTo>
                  <a:lnTo>
                    <a:pt x="1138" y="439"/>
                  </a:lnTo>
                  <a:cubicBezTo>
                    <a:pt x="1238" y="476"/>
                    <a:pt x="1363" y="489"/>
                    <a:pt x="1475" y="489"/>
                  </a:cubicBezTo>
                  <a:cubicBezTo>
                    <a:pt x="1475" y="489"/>
                    <a:pt x="1463" y="501"/>
                    <a:pt x="1463" y="501"/>
                  </a:cubicBezTo>
                  <a:cubicBezTo>
                    <a:pt x="1340" y="648"/>
                    <a:pt x="760" y="964"/>
                    <a:pt x="278" y="964"/>
                  </a:cubicBezTo>
                  <a:cubicBezTo>
                    <a:pt x="269" y="964"/>
                    <a:pt x="260" y="964"/>
                    <a:pt x="251" y="963"/>
                  </a:cubicBezTo>
                  <a:lnTo>
                    <a:pt x="251" y="963"/>
                  </a:lnTo>
                  <a:cubicBezTo>
                    <a:pt x="396" y="988"/>
                    <a:pt x="546" y="1001"/>
                    <a:pt x="699" y="1001"/>
                  </a:cubicBezTo>
                  <a:cubicBezTo>
                    <a:pt x="782" y="1001"/>
                    <a:pt x="866" y="997"/>
                    <a:pt x="950" y="988"/>
                  </a:cubicBezTo>
                  <a:lnTo>
                    <a:pt x="950" y="988"/>
                  </a:lnTo>
                  <a:cubicBezTo>
                    <a:pt x="638" y="1113"/>
                    <a:pt x="326" y="1176"/>
                    <a:pt x="1" y="1188"/>
                  </a:cubicBezTo>
                  <a:cubicBezTo>
                    <a:pt x="190" y="1242"/>
                    <a:pt x="386" y="1269"/>
                    <a:pt x="582" y="1269"/>
                  </a:cubicBezTo>
                  <a:cubicBezTo>
                    <a:pt x="891" y="1269"/>
                    <a:pt x="1200" y="1201"/>
                    <a:pt x="1475" y="1063"/>
                  </a:cubicBezTo>
                  <a:cubicBezTo>
                    <a:pt x="1563" y="1001"/>
                    <a:pt x="1525" y="864"/>
                    <a:pt x="1438" y="826"/>
                  </a:cubicBezTo>
                  <a:cubicBezTo>
                    <a:pt x="1500" y="789"/>
                    <a:pt x="1563" y="751"/>
                    <a:pt x="1613" y="714"/>
                  </a:cubicBezTo>
                  <a:cubicBezTo>
                    <a:pt x="1738" y="601"/>
                    <a:pt x="1738" y="514"/>
                    <a:pt x="1688" y="464"/>
                  </a:cubicBezTo>
                  <a:cubicBezTo>
                    <a:pt x="1813" y="439"/>
                    <a:pt x="1938" y="376"/>
                    <a:pt x="2038" y="289"/>
                  </a:cubicBezTo>
                  <a:cubicBezTo>
                    <a:pt x="2063" y="264"/>
                    <a:pt x="2063" y="201"/>
                    <a:pt x="2025" y="176"/>
                  </a:cubicBezTo>
                  <a:cubicBezTo>
                    <a:pt x="2011" y="162"/>
                    <a:pt x="1996" y="156"/>
                    <a:pt x="1981" y="156"/>
                  </a:cubicBezTo>
                  <a:cubicBezTo>
                    <a:pt x="1971" y="156"/>
                    <a:pt x="1961" y="159"/>
                    <a:pt x="1950" y="164"/>
                  </a:cubicBezTo>
                  <a:cubicBezTo>
                    <a:pt x="1975" y="151"/>
                    <a:pt x="1988" y="139"/>
                    <a:pt x="2000" y="139"/>
                  </a:cubicBezTo>
                  <a:cubicBezTo>
                    <a:pt x="2051" y="78"/>
                    <a:pt x="1994" y="0"/>
                    <a:pt x="19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1" name="Google Shape;6841;p17"/>
            <p:cNvSpPr/>
            <p:nvPr/>
          </p:nvSpPr>
          <p:spPr>
            <a:xfrm>
              <a:off x="6362125" y="2107250"/>
              <a:ext cx="45650" cy="20450"/>
            </a:xfrm>
            <a:custGeom>
              <a:avLst/>
              <a:gdLst/>
              <a:ahLst/>
              <a:cxnLst/>
              <a:rect l="l" t="t" r="r" b="b"/>
              <a:pathLst>
                <a:path w="1826" h="818" extrusionOk="0">
                  <a:moveTo>
                    <a:pt x="1463" y="0"/>
                  </a:moveTo>
                  <a:cubicBezTo>
                    <a:pt x="1370" y="0"/>
                    <a:pt x="1264" y="31"/>
                    <a:pt x="1188" y="31"/>
                  </a:cubicBezTo>
                  <a:cubicBezTo>
                    <a:pt x="776" y="93"/>
                    <a:pt x="376" y="193"/>
                    <a:pt x="13" y="380"/>
                  </a:cubicBezTo>
                  <a:cubicBezTo>
                    <a:pt x="351" y="293"/>
                    <a:pt x="701" y="255"/>
                    <a:pt x="1050" y="255"/>
                  </a:cubicBezTo>
                  <a:cubicBezTo>
                    <a:pt x="688" y="305"/>
                    <a:pt x="326" y="405"/>
                    <a:pt x="1" y="555"/>
                  </a:cubicBezTo>
                  <a:cubicBezTo>
                    <a:pt x="338" y="505"/>
                    <a:pt x="688" y="493"/>
                    <a:pt x="1025" y="493"/>
                  </a:cubicBezTo>
                  <a:cubicBezTo>
                    <a:pt x="713" y="543"/>
                    <a:pt x="413" y="655"/>
                    <a:pt x="138" y="818"/>
                  </a:cubicBezTo>
                  <a:cubicBezTo>
                    <a:pt x="531" y="722"/>
                    <a:pt x="941" y="690"/>
                    <a:pt x="1354" y="690"/>
                  </a:cubicBezTo>
                  <a:cubicBezTo>
                    <a:pt x="1428" y="690"/>
                    <a:pt x="1502" y="691"/>
                    <a:pt x="1575" y="693"/>
                  </a:cubicBezTo>
                  <a:cubicBezTo>
                    <a:pt x="1588" y="696"/>
                    <a:pt x="1601" y="698"/>
                    <a:pt x="1613" y="698"/>
                  </a:cubicBezTo>
                  <a:cubicBezTo>
                    <a:pt x="1730" y="698"/>
                    <a:pt x="1798" y="549"/>
                    <a:pt x="1663" y="493"/>
                  </a:cubicBezTo>
                  <a:cubicBezTo>
                    <a:pt x="1750" y="493"/>
                    <a:pt x="1825" y="393"/>
                    <a:pt x="1800" y="318"/>
                  </a:cubicBezTo>
                  <a:cubicBezTo>
                    <a:pt x="1763" y="230"/>
                    <a:pt x="1700" y="205"/>
                    <a:pt x="1613" y="205"/>
                  </a:cubicBezTo>
                  <a:cubicBezTo>
                    <a:pt x="1638" y="180"/>
                    <a:pt x="1650" y="143"/>
                    <a:pt x="1638" y="93"/>
                  </a:cubicBezTo>
                  <a:cubicBezTo>
                    <a:pt x="1604" y="20"/>
                    <a:pt x="1538" y="0"/>
                    <a:pt x="14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2" name="Google Shape;6842;p17"/>
            <p:cNvSpPr/>
            <p:nvPr/>
          </p:nvSpPr>
          <p:spPr>
            <a:xfrm>
              <a:off x="6382125" y="2102375"/>
              <a:ext cx="24325" cy="5025"/>
            </a:xfrm>
            <a:custGeom>
              <a:avLst/>
              <a:gdLst/>
              <a:ahLst/>
              <a:cxnLst/>
              <a:rect l="l" t="t" r="r" b="b"/>
              <a:pathLst>
                <a:path w="973" h="201" extrusionOk="0">
                  <a:moveTo>
                    <a:pt x="813" y="1"/>
                  </a:moveTo>
                  <a:cubicBezTo>
                    <a:pt x="753" y="1"/>
                    <a:pt x="688" y="13"/>
                    <a:pt x="638" y="13"/>
                  </a:cubicBezTo>
                  <a:cubicBezTo>
                    <a:pt x="413" y="26"/>
                    <a:pt x="175" y="51"/>
                    <a:pt x="1" y="201"/>
                  </a:cubicBezTo>
                  <a:cubicBezTo>
                    <a:pt x="100" y="167"/>
                    <a:pt x="206" y="157"/>
                    <a:pt x="313" y="157"/>
                  </a:cubicBezTo>
                  <a:cubicBezTo>
                    <a:pt x="465" y="157"/>
                    <a:pt x="621" y="177"/>
                    <a:pt x="771" y="177"/>
                  </a:cubicBezTo>
                  <a:cubicBezTo>
                    <a:pt x="793" y="177"/>
                    <a:pt x="816" y="177"/>
                    <a:pt x="838" y="176"/>
                  </a:cubicBezTo>
                  <a:cubicBezTo>
                    <a:pt x="844" y="177"/>
                    <a:pt x="851" y="177"/>
                    <a:pt x="857" y="177"/>
                  </a:cubicBezTo>
                  <a:cubicBezTo>
                    <a:pt x="915" y="177"/>
                    <a:pt x="973" y="130"/>
                    <a:pt x="950" y="63"/>
                  </a:cubicBezTo>
                  <a:cubicBezTo>
                    <a:pt x="925" y="13"/>
                    <a:pt x="872" y="1"/>
                    <a:pt x="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3" name="Google Shape;6843;p17"/>
            <p:cNvSpPr/>
            <p:nvPr/>
          </p:nvSpPr>
          <p:spPr>
            <a:xfrm>
              <a:off x="6379325" y="2088975"/>
              <a:ext cx="33850" cy="13750"/>
            </a:xfrm>
            <a:custGeom>
              <a:avLst/>
              <a:gdLst/>
              <a:ahLst/>
              <a:cxnLst/>
              <a:rect l="l" t="t" r="r" b="b"/>
              <a:pathLst>
                <a:path w="1354" h="550" extrusionOk="0">
                  <a:moveTo>
                    <a:pt x="442" y="1"/>
                  </a:moveTo>
                  <a:cubicBezTo>
                    <a:pt x="294" y="1"/>
                    <a:pt x="145" y="16"/>
                    <a:pt x="0" y="49"/>
                  </a:cubicBezTo>
                  <a:cubicBezTo>
                    <a:pt x="212" y="62"/>
                    <a:pt x="412" y="124"/>
                    <a:pt x="625" y="187"/>
                  </a:cubicBezTo>
                  <a:cubicBezTo>
                    <a:pt x="475" y="199"/>
                    <a:pt x="337" y="224"/>
                    <a:pt x="200" y="274"/>
                  </a:cubicBezTo>
                  <a:cubicBezTo>
                    <a:pt x="412" y="274"/>
                    <a:pt x="587" y="287"/>
                    <a:pt x="775" y="324"/>
                  </a:cubicBezTo>
                  <a:cubicBezTo>
                    <a:pt x="587" y="349"/>
                    <a:pt x="400" y="399"/>
                    <a:pt x="225" y="487"/>
                  </a:cubicBezTo>
                  <a:cubicBezTo>
                    <a:pt x="346" y="473"/>
                    <a:pt x="456" y="466"/>
                    <a:pt x="562" y="466"/>
                  </a:cubicBezTo>
                  <a:cubicBezTo>
                    <a:pt x="751" y="466"/>
                    <a:pt x="929" y="489"/>
                    <a:pt x="1137" y="537"/>
                  </a:cubicBezTo>
                  <a:cubicBezTo>
                    <a:pt x="1157" y="545"/>
                    <a:pt x="1175" y="549"/>
                    <a:pt x="1192" y="549"/>
                  </a:cubicBezTo>
                  <a:cubicBezTo>
                    <a:pt x="1298" y="549"/>
                    <a:pt x="1354" y="405"/>
                    <a:pt x="1225" y="362"/>
                  </a:cubicBezTo>
                  <a:cubicBezTo>
                    <a:pt x="1200" y="349"/>
                    <a:pt x="1187" y="349"/>
                    <a:pt x="1162" y="349"/>
                  </a:cubicBezTo>
                  <a:cubicBezTo>
                    <a:pt x="1175" y="337"/>
                    <a:pt x="1175" y="312"/>
                    <a:pt x="1175" y="287"/>
                  </a:cubicBezTo>
                  <a:cubicBezTo>
                    <a:pt x="1175" y="249"/>
                    <a:pt x="1150" y="224"/>
                    <a:pt x="1125" y="212"/>
                  </a:cubicBezTo>
                  <a:cubicBezTo>
                    <a:pt x="1137" y="62"/>
                    <a:pt x="937" y="74"/>
                    <a:pt x="837" y="37"/>
                  </a:cubicBezTo>
                  <a:cubicBezTo>
                    <a:pt x="708" y="13"/>
                    <a:pt x="575" y="1"/>
                    <a:pt x="4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4" name="Google Shape;6844;p17"/>
            <p:cNvSpPr/>
            <p:nvPr/>
          </p:nvSpPr>
          <p:spPr>
            <a:xfrm>
              <a:off x="6377450" y="2085000"/>
              <a:ext cx="20000" cy="4275"/>
            </a:xfrm>
            <a:custGeom>
              <a:avLst/>
              <a:gdLst/>
              <a:ahLst/>
              <a:cxnLst/>
              <a:rect l="l" t="t" r="r" b="b"/>
              <a:pathLst>
                <a:path w="800" h="171" extrusionOk="0">
                  <a:moveTo>
                    <a:pt x="352" y="0"/>
                  </a:moveTo>
                  <a:cubicBezTo>
                    <a:pt x="233" y="0"/>
                    <a:pt x="113" y="16"/>
                    <a:pt x="0" y="58"/>
                  </a:cubicBezTo>
                  <a:cubicBezTo>
                    <a:pt x="15" y="58"/>
                    <a:pt x="29" y="57"/>
                    <a:pt x="44" y="57"/>
                  </a:cubicBezTo>
                  <a:cubicBezTo>
                    <a:pt x="278" y="57"/>
                    <a:pt x="502" y="147"/>
                    <a:pt x="737" y="171"/>
                  </a:cubicBezTo>
                  <a:cubicBezTo>
                    <a:pt x="800" y="171"/>
                    <a:pt x="800" y="58"/>
                    <a:pt x="737" y="46"/>
                  </a:cubicBezTo>
                  <a:cubicBezTo>
                    <a:pt x="613" y="20"/>
                    <a:pt x="482"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5" name="Google Shape;6845;p17"/>
            <p:cNvSpPr/>
            <p:nvPr/>
          </p:nvSpPr>
          <p:spPr>
            <a:xfrm>
              <a:off x="6378375" y="2080975"/>
              <a:ext cx="9400" cy="1525"/>
            </a:xfrm>
            <a:custGeom>
              <a:avLst/>
              <a:gdLst/>
              <a:ahLst/>
              <a:cxnLst/>
              <a:rect l="l" t="t" r="r" b="b"/>
              <a:pathLst>
                <a:path w="376" h="61" extrusionOk="0">
                  <a:moveTo>
                    <a:pt x="286" y="1"/>
                  </a:moveTo>
                  <a:cubicBezTo>
                    <a:pt x="190" y="1"/>
                    <a:pt x="24" y="41"/>
                    <a:pt x="1" y="57"/>
                  </a:cubicBezTo>
                  <a:cubicBezTo>
                    <a:pt x="24" y="54"/>
                    <a:pt x="48" y="53"/>
                    <a:pt x="72" y="53"/>
                  </a:cubicBezTo>
                  <a:cubicBezTo>
                    <a:pt x="137" y="53"/>
                    <a:pt x="202" y="60"/>
                    <a:pt x="267" y="60"/>
                  </a:cubicBezTo>
                  <a:cubicBezTo>
                    <a:pt x="290" y="60"/>
                    <a:pt x="314" y="59"/>
                    <a:pt x="338" y="57"/>
                  </a:cubicBezTo>
                  <a:cubicBezTo>
                    <a:pt x="375" y="15"/>
                    <a:pt x="343" y="1"/>
                    <a:pt x="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6" name="Google Shape;6846;p17"/>
            <p:cNvSpPr/>
            <p:nvPr/>
          </p:nvSpPr>
          <p:spPr>
            <a:xfrm>
              <a:off x="6374325" y="2076825"/>
              <a:ext cx="21725" cy="4025"/>
            </a:xfrm>
            <a:custGeom>
              <a:avLst/>
              <a:gdLst/>
              <a:ahLst/>
              <a:cxnLst/>
              <a:rect l="l" t="t" r="r" b="b"/>
              <a:pathLst>
                <a:path w="869" h="161" extrusionOk="0">
                  <a:moveTo>
                    <a:pt x="288" y="0"/>
                  </a:moveTo>
                  <a:cubicBezTo>
                    <a:pt x="152" y="0"/>
                    <a:pt x="30" y="10"/>
                    <a:pt x="0" y="23"/>
                  </a:cubicBezTo>
                  <a:cubicBezTo>
                    <a:pt x="238" y="35"/>
                    <a:pt x="462" y="110"/>
                    <a:pt x="687" y="160"/>
                  </a:cubicBezTo>
                  <a:cubicBezTo>
                    <a:pt x="868" y="37"/>
                    <a:pt x="551"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7" name="Google Shape;6847;p17"/>
            <p:cNvSpPr/>
            <p:nvPr/>
          </p:nvSpPr>
          <p:spPr>
            <a:xfrm>
              <a:off x="6366500" y="2072000"/>
              <a:ext cx="25925" cy="3900"/>
            </a:xfrm>
            <a:custGeom>
              <a:avLst/>
              <a:gdLst/>
              <a:ahLst/>
              <a:cxnLst/>
              <a:rect l="l" t="t" r="r" b="b"/>
              <a:pathLst>
                <a:path w="1037" h="156" extrusionOk="0">
                  <a:moveTo>
                    <a:pt x="737" y="1"/>
                  </a:moveTo>
                  <a:cubicBezTo>
                    <a:pt x="489" y="1"/>
                    <a:pt x="236" y="36"/>
                    <a:pt x="1" y="153"/>
                  </a:cubicBezTo>
                  <a:cubicBezTo>
                    <a:pt x="116" y="130"/>
                    <a:pt x="231" y="123"/>
                    <a:pt x="345" y="123"/>
                  </a:cubicBezTo>
                  <a:cubicBezTo>
                    <a:pt x="541" y="123"/>
                    <a:pt x="736" y="145"/>
                    <a:pt x="925" y="153"/>
                  </a:cubicBezTo>
                  <a:cubicBezTo>
                    <a:pt x="932" y="155"/>
                    <a:pt x="939" y="156"/>
                    <a:pt x="945" y="156"/>
                  </a:cubicBezTo>
                  <a:cubicBezTo>
                    <a:pt x="990" y="156"/>
                    <a:pt x="1036" y="120"/>
                    <a:pt x="1025" y="66"/>
                  </a:cubicBezTo>
                  <a:cubicBezTo>
                    <a:pt x="1016" y="10"/>
                    <a:pt x="964" y="3"/>
                    <a:pt x="913" y="3"/>
                  </a:cubicBezTo>
                  <a:cubicBezTo>
                    <a:pt x="896" y="3"/>
                    <a:pt x="879" y="3"/>
                    <a:pt x="863" y="3"/>
                  </a:cubicBezTo>
                  <a:cubicBezTo>
                    <a:pt x="821" y="2"/>
                    <a:pt x="779" y="1"/>
                    <a:pt x="7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8" name="Google Shape;6848;p17"/>
            <p:cNvSpPr/>
            <p:nvPr/>
          </p:nvSpPr>
          <p:spPr>
            <a:xfrm>
              <a:off x="6380875" y="2068975"/>
              <a:ext cx="9500" cy="1650"/>
            </a:xfrm>
            <a:custGeom>
              <a:avLst/>
              <a:gdLst/>
              <a:ahLst/>
              <a:cxnLst/>
              <a:rect l="l" t="t" r="r" b="b"/>
              <a:pathLst>
                <a:path w="380" h="66" extrusionOk="0">
                  <a:moveTo>
                    <a:pt x="297" y="0"/>
                  </a:moveTo>
                  <a:cubicBezTo>
                    <a:pt x="203" y="0"/>
                    <a:pt x="32" y="46"/>
                    <a:pt x="1" y="62"/>
                  </a:cubicBezTo>
                  <a:cubicBezTo>
                    <a:pt x="24" y="59"/>
                    <a:pt x="48" y="58"/>
                    <a:pt x="72" y="58"/>
                  </a:cubicBezTo>
                  <a:cubicBezTo>
                    <a:pt x="137" y="58"/>
                    <a:pt x="202" y="66"/>
                    <a:pt x="267" y="66"/>
                  </a:cubicBezTo>
                  <a:cubicBezTo>
                    <a:pt x="290" y="66"/>
                    <a:pt x="314" y="65"/>
                    <a:pt x="338" y="62"/>
                  </a:cubicBezTo>
                  <a:cubicBezTo>
                    <a:pt x="379" y="16"/>
                    <a:pt x="351"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9" name="Google Shape;6849;p17"/>
            <p:cNvSpPr/>
            <p:nvPr/>
          </p:nvSpPr>
          <p:spPr>
            <a:xfrm>
              <a:off x="6366500" y="2053975"/>
              <a:ext cx="29700" cy="5175"/>
            </a:xfrm>
            <a:custGeom>
              <a:avLst/>
              <a:gdLst/>
              <a:ahLst/>
              <a:cxnLst/>
              <a:rect l="l" t="t" r="r" b="b"/>
              <a:pathLst>
                <a:path w="1188" h="207" extrusionOk="0">
                  <a:moveTo>
                    <a:pt x="812" y="0"/>
                  </a:moveTo>
                  <a:cubicBezTo>
                    <a:pt x="531" y="0"/>
                    <a:pt x="249" y="61"/>
                    <a:pt x="1" y="162"/>
                  </a:cubicBezTo>
                  <a:cubicBezTo>
                    <a:pt x="76" y="150"/>
                    <a:pt x="169" y="146"/>
                    <a:pt x="264" y="146"/>
                  </a:cubicBezTo>
                  <a:cubicBezTo>
                    <a:pt x="469" y="146"/>
                    <a:pt x="686" y="166"/>
                    <a:pt x="763" y="175"/>
                  </a:cubicBezTo>
                  <a:cubicBezTo>
                    <a:pt x="853" y="175"/>
                    <a:pt x="951" y="207"/>
                    <a:pt x="1044" y="207"/>
                  </a:cubicBezTo>
                  <a:cubicBezTo>
                    <a:pt x="1067" y="207"/>
                    <a:pt x="1090" y="205"/>
                    <a:pt x="1113" y="200"/>
                  </a:cubicBezTo>
                  <a:cubicBezTo>
                    <a:pt x="1188" y="175"/>
                    <a:pt x="1188" y="50"/>
                    <a:pt x="1113" y="25"/>
                  </a:cubicBezTo>
                  <a:cubicBezTo>
                    <a:pt x="1014" y="8"/>
                    <a:pt x="913" y="0"/>
                    <a:pt x="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0" name="Google Shape;6850;p17"/>
            <p:cNvSpPr/>
            <p:nvPr/>
          </p:nvSpPr>
          <p:spPr>
            <a:xfrm>
              <a:off x="6378375" y="2059400"/>
              <a:ext cx="16175" cy="2700"/>
            </a:xfrm>
            <a:custGeom>
              <a:avLst/>
              <a:gdLst/>
              <a:ahLst/>
              <a:cxnLst/>
              <a:rect l="l" t="t" r="r" b="b"/>
              <a:pathLst>
                <a:path w="647" h="108" extrusionOk="0">
                  <a:moveTo>
                    <a:pt x="263" y="0"/>
                  </a:moveTo>
                  <a:cubicBezTo>
                    <a:pt x="142" y="0"/>
                    <a:pt x="25" y="10"/>
                    <a:pt x="1" y="20"/>
                  </a:cubicBezTo>
                  <a:cubicBezTo>
                    <a:pt x="175" y="33"/>
                    <a:pt x="338" y="95"/>
                    <a:pt x="525" y="108"/>
                  </a:cubicBezTo>
                  <a:cubicBezTo>
                    <a:pt x="647" y="24"/>
                    <a:pt x="450"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1" name="Google Shape;6851;p17"/>
            <p:cNvSpPr/>
            <p:nvPr/>
          </p:nvSpPr>
          <p:spPr>
            <a:xfrm>
              <a:off x="6380875" y="2062775"/>
              <a:ext cx="8250" cy="1500"/>
            </a:xfrm>
            <a:custGeom>
              <a:avLst/>
              <a:gdLst/>
              <a:ahLst/>
              <a:cxnLst/>
              <a:rect l="l" t="t" r="r" b="b"/>
              <a:pathLst>
                <a:path w="330" h="60" extrusionOk="0">
                  <a:moveTo>
                    <a:pt x="105" y="0"/>
                  </a:moveTo>
                  <a:cubicBezTo>
                    <a:pt x="66" y="0"/>
                    <a:pt x="27" y="3"/>
                    <a:pt x="1" y="10"/>
                  </a:cubicBezTo>
                  <a:cubicBezTo>
                    <a:pt x="75" y="22"/>
                    <a:pt x="163" y="35"/>
                    <a:pt x="238" y="60"/>
                  </a:cubicBezTo>
                  <a:cubicBezTo>
                    <a:pt x="329" y="23"/>
                    <a:pt x="213" y="0"/>
                    <a:pt x="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2" name="Google Shape;6852;p17"/>
            <p:cNvSpPr/>
            <p:nvPr/>
          </p:nvSpPr>
          <p:spPr>
            <a:xfrm>
              <a:off x="6385250" y="2052375"/>
              <a:ext cx="7700" cy="1300"/>
            </a:xfrm>
            <a:custGeom>
              <a:avLst/>
              <a:gdLst/>
              <a:ahLst/>
              <a:cxnLst/>
              <a:rect l="l" t="t" r="r" b="b"/>
              <a:pathLst>
                <a:path w="308" h="52" extrusionOk="0">
                  <a:moveTo>
                    <a:pt x="212" y="1"/>
                  </a:moveTo>
                  <a:cubicBezTo>
                    <a:pt x="138" y="1"/>
                    <a:pt x="28" y="19"/>
                    <a:pt x="0" y="26"/>
                  </a:cubicBezTo>
                  <a:cubicBezTo>
                    <a:pt x="113" y="39"/>
                    <a:pt x="175" y="39"/>
                    <a:pt x="263" y="51"/>
                  </a:cubicBezTo>
                  <a:cubicBezTo>
                    <a:pt x="307" y="12"/>
                    <a:pt x="271" y="1"/>
                    <a:pt x="2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3" name="Google Shape;6853;p17"/>
            <p:cNvSpPr/>
            <p:nvPr/>
          </p:nvSpPr>
          <p:spPr>
            <a:xfrm>
              <a:off x="6394625" y="2066100"/>
              <a:ext cx="37200" cy="16300"/>
            </a:xfrm>
            <a:custGeom>
              <a:avLst/>
              <a:gdLst/>
              <a:ahLst/>
              <a:cxnLst/>
              <a:rect l="l" t="t" r="r" b="b"/>
              <a:pathLst>
                <a:path w="1488" h="652" extrusionOk="0">
                  <a:moveTo>
                    <a:pt x="630" y="0"/>
                  </a:moveTo>
                  <a:cubicBezTo>
                    <a:pt x="428" y="0"/>
                    <a:pt x="228" y="37"/>
                    <a:pt x="38" y="127"/>
                  </a:cubicBezTo>
                  <a:cubicBezTo>
                    <a:pt x="109" y="116"/>
                    <a:pt x="179" y="111"/>
                    <a:pt x="248" y="111"/>
                  </a:cubicBezTo>
                  <a:cubicBezTo>
                    <a:pt x="494" y="111"/>
                    <a:pt x="728" y="174"/>
                    <a:pt x="963" y="252"/>
                  </a:cubicBezTo>
                  <a:cubicBezTo>
                    <a:pt x="817" y="235"/>
                    <a:pt x="667" y="218"/>
                    <a:pt x="520" y="218"/>
                  </a:cubicBezTo>
                  <a:cubicBezTo>
                    <a:pt x="337" y="218"/>
                    <a:pt x="159" y="244"/>
                    <a:pt x="0" y="327"/>
                  </a:cubicBezTo>
                  <a:cubicBezTo>
                    <a:pt x="58" y="313"/>
                    <a:pt x="117" y="307"/>
                    <a:pt x="175" y="307"/>
                  </a:cubicBezTo>
                  <a:cubicBezTo>
                    <a:pt x="383" y="307"/>
                    <a:pt x="596" y="381"/>
                    <a:pt x="800" y="439"/>
                  </a:cubicBezTo>
                  <a:cubicBezTo>
                    <a:pt x="1025" y="514"/>
                    <a:pt x="1313" y="589"/>
                    <a:pt x="1487" y="652"/>
                  </a:cubicBezTo>
                  <a:cubicBezTo>
                    <a:pt x="1475" y="552"/>
                    <a:pt x="1450" y="452"/>
                    <a:pt x="1413" y="339"/>
                  </a:cubicBezTo>
                  <a:cubicBezTo>
                    <a:pt x="1400" y="277"/>
                    <a:pt x="1388" y="227"/>
                    <a:pt x="1363" y="164"/>
                  </a:cubicBezTo>
                  <a:cubicBezTo>
                    <a:pt x="1363" y="152"/>
                    <a:pt x="1363" y="152"/>
                    <a:pt x="1363" y="139"/>
                  </a:cubicBezTo>
                  <a:cubicBezTo>
                    <a:pt x="1128" y="57"/>
                    <a:pt x="878" y="0"/>
                    <a:pt x="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4" name="Google Shape;6854;p17"/>
            <p:cNvSpPr/>
            <p:nvPr/>
          </p:nvSpPr>
          <p:spPr>
            <a:xfrm>
              <a:off x="6403050" y="2077700"/>
              <a:ext cx="30025" cy="14700"/>
            </a:xfrm>
            <a:custGeom>
              <a:avLst/>
              <a:gdLst/>
              <a:ahLst/>
              <a:cxnLst/>
              <a:rect l="l" t="t" r="r" b="b"/>
              <a:pathLst>
                <a:path w="1201" h="588" extrusionOk="0">
                  <a:moveTo>
                    <a:pt x="1" y="0"/>
                  </a:moveTo>
                  <a:cubicBezTo>
                    <a:pt x="426" y="138"/>
                    <a:pt x="813" y="313"/>
                    <a:pt x="1200" y="588"/>
                  </a:cubicBezTo>
                  <a:cubicBezTo>
                    <a:pt x="1188" y="488"/>
                    <a:pt x="1175" y="388"/>
                    <a:pt x="1163" y="300"/>
                  </a:cubicBezTo>
                  <a:cubicBezTo>
                    <a:pt x="1163" y="288"/>
                    <a:pt x="1163" y="275"/>
                    <a:pt x="1163" y="263"/>
                  </a:cubicBezTo>
                  <a:cubicBezTo>
                    <a:pt x="813" y="75"/>
                    <a:pt x="401"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5" name="Google Shape;6855;p17"/>
            <p:cNvSpPr/>
            <p:nvPr/>
          </p:nvSpPr>
          <p:spPr>
            <a:xfrm>
              <a:off x="6410250" y="2084875"/>
              <a:ext cx="23750" cy="15025"/>
            </a:xfrm>
            <a:custGeom>
              <a:avLst/>
              <a:gdLst/>
              <a:ahLst/>
              <a:cxnLst/>
              <a:rect l="l" t="t" r="r" b="b"/>
              <a:pathLst>
                <a:path w="950" h="601" extrusionOk="0">
                  <a:moveTo>
                    <a:pt x="0" y="1"/>
                  </a:moveTo>
                  <a:lnTo>
                    <a:pt x="0" y="1"/>
                  </a:lnTo>
                  <a:cubicBezTo>
                    <a:pt x="413" y="176"/>
                    <a:pt x="675" y="413"/>
                    <a:pt x="950" y="601"/>
                  </a:cubicBezTo>
                  <a:cubicBezTo>
                    <a:pt x="937" y="501"/>
                    <a:pt x="925" y="413"/>
                    <a:pt x="912" y="313"/>
                  </a:cubicBezTo>
                  <a:cubicBezTo>
                    <a:pt x="625" y="163"/>
                    <a:pt x="325"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6" name="Google Shape;6856;p17"/>
            <p:cNvSpPr/>
            <p:nvPr/>
          </p:nvSpPr>
          <p:spPr>
            <a:xfrm>
              <a:off x="6419300" y="2093325"/>
              <a:ext cx="17825" cy="19700"/>
            </a:xfrm>
            <a:custGeom>
              <a:avLst/>
              <a:gdLst/>
              <a:ahLst/>
              <a:cxnLst/>
              <a:rect l="l" t="t" r="r" b="b"/>
              <a:pathLst>
                <a:path w="713" h="788" extrusionOk="0">
                  <a:moveTo>
                    <a:pt x="1" y="0"/>
                  </a:moveTo>
                  <a:lnTo>
                    <a:pt x="1" y="0"/>
                  </a:lnTo>
                  <a:cubicBezTo>
                    <a:pt x="201" y="188"/>
                    <a:pt x="401" y="388"/>
                    <a:pt x="625" y="563"/>
                  </a:cubicBezTo>
                  <a:cubicBezTo>
                    <a:pt x="450" y="500"/>
                    <a:pt x="288" y="413"/>
                    <a:pt x="151" y="288"/>
                  </a:cubicBezTo>
                  <a:lnTo>
                    <a:pt x="151" y="288"/>
                  </a:lnTo>
                  <a:cubicBezTo>
                    <a:pt x="288" y="500"/>
                    <a:pt x="488" y="675"/>
                    <a:pt x="713" y="787"/>
                  </a:cubicBezTo>
                  <a:cubicBezTo>
                    <a:pt x="663" y="637"/>
                    <a:pt x="625" y="475"/>
                    <a:pt x="600" y="313"/>
                  </a:cubicBezTo>
                  <a:cubicBezTo>
                    <a:pt x="401" y="213"/>
                    <a:pt x="201"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7" name="Google Shape;6857;p17"/>
            <p:cNvSpPr/>
            <p:nvPr/>
          </p:nvSpPr>
          <p:spPr>
            <a:xfrm>
              <a:off x="6366825" y="2128525"/>
              <a:ext cx="33075" cy="9625"/>
            </a:xfrm>
            <a:custGeom>
              <a:avLst/>
              <a:gdLst/>
              <a:ahLst/>
              <a:cxnLst/>
              <a:rect l="l" t="t" r="r" b="b"/>
              <a:pathLst>
                <a:path w="1323" h="385" extrusionOk="0">
                  <a:moveTo>
                    <a:pt x="964" y="1"/>
                  </a:moveTo>
                  <a:cubicBezTo>
                    <a:pt x="837" y="1"/>
                    <a:pt x="649" y="104"/>
                    <a:pt x="513" y="104"/>
                  </a:cubicBezTo>
                  <a:cubicBezTo>
                    <a:pt x="458" y="111"/>
                    <a:pt x="355" y="122"/>
                    <a:pt x="248" y="122"/>
                  </a:cubicBezTo>
                  <a:cubicBezTo>
                    <a:pt x="159" y="122"/>
                    <a:pt x="68" y="114"/>
                    <a:pt x="0" y="92"/>
                  </a:cubicBezTo>
                  <a:lnTo>
                    <a:pt x="0" y="92"/>
                  </a:lnTo>
                  <a:cubicBezTo>
                    <a:pt x="169" y="193"/>
                    <a:pt x="378" y="244"/>
                    <a:pt x="582" y="244"/>
                  </a:cubicBezTo>
                  <a:cubicBezTo>
                    <a:pt x="605" y="244"/>
                    <a:pt x="627" y="243"/>
                    <a:pt x="650" y="242"/>
                  </a:cubicBezTo>
                  <a:lnTo>
                    <a:pt x="650" y="242"/>
                  </a:lnTo>
                  <a:cubicBezTo>
                    <a:pt x="650" y="242"/>
                    <a:pt x="637" y="254"/>
                    <a:pt x="637" y="254"/>
                  </a:cubicBezTo>
                  <a:cubicBezTo>
                    <a:pt x="550" y="291"/>
                    <a:pt x="463" y="310"/>
                    <a:pt x="370" y="310"/>
                  </a:cubicBezTo>
                  <a:cubicBezTo>
                    <a:pt x="304" y="310"/>
                    <a:pt x="236" y="300"/>
                    <a:pt x="163" y="279"/>
                  </a:cubicBezTo>
                  <a:lnTo>
                    <a:pt x="163" y="279"/>
                  </a:lnTo>
                  <a:cubicBezTo>
                    <a:pt x="271" y="355"/>
                    <a:pt x="394" y="384"/>
                    <a:pt x="520" y="384"/>
                  </a:cubicBezTo>
                  <a:cubicBezTo>
                    <a:pt x="684" y="384"/>
                    <a:pt x="852" y="336"/>
                    <a:pt x="1000" y="279"/>
                  </a:cubicBezTo>
                  <a:cubicBezTo>
                    <a:pt x="1100" y="229"/>
                    <a:pt x="1237" y="254"/>
                    <a:pt x="1300" y="167"/>
                  </a:cubicBezTo>
                  <a:cubicBezTo>
                    <a:pt x="1323" y="66"/>
                    <a:pt x="1279" y="28"/>
                    <a:pt x="1205" y="28"/>
                  </a:cubicBezTo>
                  <a:cubicBezTo>
                    <a:pt x="1158" y="28"/>
                    <a:pt x="1100" y="43"/>
                    <a:pt x="1037" y="67"/>
                  </a:cubicBezTo>
                  <a:cubicBezTo>
                    <a:pt x="1037" y="42"/>
                    <a:pt x="1025" y="17"/>
                    <a:pt x="1000" y="4"/>
                  </a:cubicBezTo>
                  <a:cubicBezTo>
                    <a:pt x="989" y="2"/>
                    <a:pt x="976" y="1"/>
                    <a:pt x="9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8" name="Google Shape;6858;p17"/>
            <p:cNvSpPr/>
            <p:nvPr/>
          </p:nvSpPr>
          <p:spPr>
            <a:xfrm>
              <a:off x="6381825" y="2135400"/>
              <a:ext cx="63425" cy="38850"/>
            </a:xfrm>
            <a:custGeom>
              <a:avLst/>
              <a:gdLst/>
              <a:ahLst/>
              <a:cxnLst/>
              <a:rect l="l" t="t" r="r" b="b"/>
              <a:pathLst>
                <a:path w="2537" h="1554" extrusionOk="0">
                  <a:moveTo>
                    <a:pt x="661" y="1"/>
                  </a:moveTo>
                  <a:cubicBezTo>
                    <a:pt x="414" y="1"/>
                    <a:pt x="181" y="108"/>
                    <a:pt x="0" y="267"/>
                  </a:cubicBezTo>
                  <a:cubicBezTo>
                    <a:pt x="136" y="202"/>
                    <a:pt x="271" y="178"/>
                    <a:pt x="407" y="178"/>
                  </a:cubicBezTo>
                  <a:cubicBezTo>
                    <a:pt x="534" y="178"/>
                    <a:pt x="661" y="199"/>
                    <a:pt x="787" y="229"/>
                  </a:cubicBezTo>
                  <a:cubicBezTo>
                    <a:pt x="765" y="228"/>
                    <a:pt x="742" y="227"/>
                    <a:pt x="720" y="227"/>
                  </a:cubicBezTo>
                  <a:cubicBezTo>
                    <a:pt x="520" y="227"/>
                    <a:pt x="330" y="277"/>
                    <a:pt x="150" y="367"/>
                  </a:cubicBezTo>
                  <a:cubicBezTo>
                    <a:pt x="227" y="349"/>
                    <a:pt x="303" y="342"/>
                    <a:pt x="378" y="342"/>
                  </a:cubicBezTo>
                  <a:cubicBezTo>
                    <a:pt x="681" y="342"/>
                    <a:pt x="972" y="464"/>
                    <a:pt x="1262" y="554"/>
                  </a:cubicBezTo>
                  <a:cubicBezTo>
                    <a:pt x="1137" y="554"/>
                    <a:pt x="1012" y="567"/>
                    <a:pt x="887" y="592"/>
                  </a:cubicBezTo>
                  <a:cubicBezTo>
                    <a:pt x="1237" y="629"/>
                    <a:pt x="1537" y="742"/>
                    <a:pt x="1825" y="854"/>
                  </a:cubicBezTo>
                  <a:cubicBezTo>
                    <a:pt x="1673" y="813"/>
                    <a:pt x="1518" y="794"/>
                    <a:pt x="1363" y="794"/>
                  </a:cubicBezTo>
                  <a:cubicBezTo>
                    <a:pt x="1237" y="794"/>
                    <a:pt x="1111" y="807"/>
                    <a:pt x="987" y="829"/>
                  </a:cubicBezTo>
                  <a:cubicBezTo>
                    <a:pt x="1650" y="904"/>
                    <a:pt x="2162" y="1279"/>
                    <a:pt x="2487" y="1529"/>
                  </a:cubicBezTo>
                  <a:cubicBezTo>
                    <a:pt x="2499" y="1541"/>
                    <a:pt x="2524" y="1554"/>
                    <a:pt x="2537" y="1554"/>
                  </a:cubicBezTo>
                  <a:cubicBezTo>
                    <a:pt x="2499" y="1416"/>
                    <a:pt x="2449" y="1266"/>
                    <a:pt x="2412" y="1129"/>
                  </a:cubicBezTo>
                  <a:cubicBezTo>
                    <a:pt x="2329" y="1058"/>
                    <a:pt x="2247" y="1010"/>
                    <a:pt x="2154" y="963"/>
                  </a:cubicBezTo>
                  <a:lnTo>
                    <a:pt x="2154" y="963"/>
                  </a:lnTo>
                  <a:cubicBezTo>
                    <a:pt x="2195" y="976"/>
                    <a:pt x="2237" y="994"/>
                    <a:pt x="2287" y="1004"/>
                  </a:cubicBezTo>
                  <a:cubicBezTo>
                    <a:pt x="2305" y="1013"/>
                    <a:pt x="2329" y="1022"/>
                    <a:pt x="2354" y="1022"/>
                  </a:cubicBezTo>
                  <a:cubicBezTo>
                    <a:pt x="2365" y="1022"/>
                    <a:pt x="2376" y="1020"/>
                    <a:pt x="2387" y="1016"/>
                  </a:cubicBezTo>
                  <a:cubicBezTo>
                    <a:pt x="2362" y="954"/>
                    <a:pt x="2337" y="879"/>
                    <a:pt x="2324" y="804"/>
                  </a:cubicBezTo>
                  <a:cubicBezTo>
                    <a:pt x="2312" y="792"/>
                    <a:pt x="2312" y="767"/>
                    <a:pt x="2312" y="754"/>
                  </a:cubicBezTo>
                  <a:cubicBezTo>
                    <a:pt x="2112" y="679"/>
                    <a:pt x="1912" y="617"/>
                    <a:pt x="1700" y="579"/>
                  </a:cubicBezTo>
                  <a:cubicBezTo>
                    <a:pt x="1737" y="542"/>
                    <a:pt x="1725" y="467"/>
                    <a:pt x="1687" y="429"/>
                  </a:cubicBezTo>
                  <a:cubicBezTo>
                    <a:pt x="1562" y="379"/>
                    <a:pt x="1425" y="329"/>
                    <a:pt x="1287" y="292"/>
                  </a:cubicBezTo>
                  <a:cubicBezTo>
                    <a:pt x="1300" y="279"/>
                    <a:pt x="1312" y="254"/>
                    <a:pt x="1312" y="217"/>
                  </a:cubicBezTo>
                  <a:cubicBezTo>
                    <a:pt x="1312" y="167"/>
                    <a:pt x="1275" y="129"/>
                    <a:pt x="1225" y="117"/>
                  </a:cubicBezTo>
                  <a:cubicBezTo>
                    <a:pt x="1075" y="54"/>
                    <a:pt x="912" y="17"/>
                    <a:pt x="737" y="4"/>
                  </a:cubicBezTo>
                  <a:cubicBezTo>
                    <a:pt x="712" y="2"/>
                    <a:pt x="686" y="1"/>
                    <a:pt x="6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9" name="Google Shape;6859;p17"/>
            <p:cNvSpPr/>
            <p:nvPr/>
          </p:nvSpPr>
          <p:spPr>
            <a:xfrm>
              <a:off x="6415550" y="2236200"/>
              <a:ext cx="25950" cy="16775"/>
            </a:xfrm>
            <a:custGeom>
              <a:avLst/>
              <a:gdLst/>
              <a:ahLst/>
              <a:cxnLst/>
              <a:rect l="l" t="t" r="r" b="b"/>
              <a:pathLst>
                <a:path w="1038" h="671" extrusionOk="0">
                  <a:moveTo>
                    <a:pt x="917" y="0"/>
                  </a:moveTo>
                  <a:cubicBezTo>
                    <a:pt x="879" y="0"/>
                    <a:pt x="842" y="19"/>
                    <a:pt x="825" y="59"/>
                  </a:cubicBezTo>
                  <a:cubicBezTo>
                    <a:pt x="650" y="384"/>
                    <a:pt x="313" y="534"/>
                    <a:pt x="1" y="671"/>
                  </a:cubicBezTo>
                  <a:cubicBezTo>
                    <a:pt x="301" y="621"/>
                    <a:pt x="625" y="583"/>
                    <a:pt x="838" y="359"/>
                  </a:cubicBezTo>
                  <a:cubicBezTo>
                    <a:pt x="913" y="284"/>
                    <a:pt x="1038" y="196"/>
                    <a:pt x="1025" y="84"/>
                  </a:cubicBezTo>
                  <a:cubicBezTo>
                    <a:pt x="1012" y="29"/>
                    <a:pt x="964" y="0"/>
                    <a:pt x="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0" name="Google Shape;6860;p17"/>
            <p:cNvSpPr/>
            <p:nvPr/>
          </p:nvSpPr>
          <p:spPr>
            <a:xfrm>
              <a:off x="6424925" y="2222950"/>
              <a:ext cx="17525" cy="19425"/>
            </a:xfrm>
            <a:custGeom>
              <a:avLst/>
              <a:gdLst/>
              <a:ahLst/>
              <a:cxnLst/>
              <a:rect l="l" t="t" r="r" b="b"/>
              <a:pathLst>
                <a:path w="701" h="777" extrusionOk="0">
                  <a:moveTo>
                    <a:pt x="616" y="1"/>
                  </a:moveTo>
                  <a:cubicBezTo>
                    <a:pt x="474" y="1"/>
                    <a:pt x="449" y="290"/>
                    <a:pt x="363" y="376"/>
                  </a:cubicBezTo>
                  <a:cubicBezTo>
                    <a:pt x="288" y="551"/>
                    <a:pt x="163" y="676"/>
                    <a:pt x="1" y="776"/>
                  </a:cubicBezTo>
                  <a:cubicBezTo>
                    <a:pt x="350" y="714"/>
                    <a:pt x="588" y="414"/>
                    <a:pt x="688" y="101"/>
                  </a:cubicBezTo>
                  <a:cubicBezTo>
                    <a:pt x="700" y="64"/>
                    <a:pt x="663" y="14"/>
                    <a:pt x="625" y="1"/>
                  </a:cubicBezTo>
                  <a:cubicBezTo>
                    <a:pt x="622" y="1"/>
                    <a:pt x="619" y="1"/>
                    <a:pt x="6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1" name="Google Shape;6861;p17"/>
            <p:cNvSpPr/>
            <p:nvPr/>
          </p:nvSpPr>
          <p:spPr>
            <a:xfrm>
              <a:off x="6424625" y="2165175"/>
              <a:ext cx="32200" cy="60000"/>
            </a:xfrm>
            <a:custGeom>
              <a:avLst/>
              <a:gdLst/>
              <a:ahLst/>
              <a:cxnLst/>
              <a:rect l="l" t="t" r="r" b="b"/>
              <a:pathLst>
                <a:path w="1288" h="2400" extrusionOk="0">
                  <a:moveTo>
                    <a:pt x="0" y="0"/>
                  </a:moveTo>
                  <a:cubicBezTo>
                    <a:pt x="325" y="225"/>
                    <a:pt x="587" y="538"/>
                    <a:pt x="937" y="713"/>
                  </a:cubicBezTo>
                  <a:cubicBezTo>
                    <a:pt x="662" y="613"/>
                    <a:pt x="400" y="488"/>
                    <a:pt x="113" y="313"/>
                  </a:cubicBezTo>
                  <a:lnTo>
                    <a:pt x="113" y="313"/>
                  </a:lnTo>
                  <a:cubicBezTo>
                    <a:pt x="325" y="563"/>
                    <a:pt x="575" y="800"/>
                    <a:pt x="887" y="925"/>
                  </a:cubicBezTo>
                  <a:cubicBezTo>
                    <a:pt x="937" y="950"/>
                    <a:pt x="1012" y="975"/>
                    <a:pt x="1075" y="988"/>
                  </a:cubicBezTo>
                  <a:cubicBezTo>
                    <a:pt x="800" y="975"/>
                    <a:pt x="525" y="888"/>
                    <a:pt x="287" y="750"/>
                  </a:cubicBezTo>
                  <a:lnTo>
                    <a:pt x="287" y="750"/>
                  </a:lnTo>
                  <a:cubicBezTo>
                    <a:pt x="437" y="925"/>
                    <a:pt x="637" y="1063"/>
                    <a:pt x="862" y="1138"/>
                  </a:cubicBezTo>
                  <a:cubicBezTo>
                    <a:pt x="687" y="1175"/>
                    <a:pt x="525" y="1213"/>
                    <a:pt x="350" y="1250"/>
                  </a:cubicBezTo>
                  <a:cubicBezTo>
                    <a:pt x="512" y="1263"/>
                    <a:pt x="675" y="1275"/>
                    <a:pt x="850" y="1275"/>
                  </a:cubicBezTo>
                  <a:cubicBezTo>
                    <a:pt x="800" y="1300"/>
                    <a:pt x="762" y="1325"/>
                    <a:pt x="712" y="1363"/>
                  </a:cubicBezTo>
                  <a:cubicBezTo>
                    <a:pt x="537" y="1488"/>
                    <a:pt x="450" y="1712"/>
                    <a:pt x="325" y="1900"/>
                  </a:cubicBezTo>
                  <a:cubicBezTo>
                    <a:pt x="450" y="1800"/>
                    <a:pt x="550" y="1675"/>
                    <a:pt x="675" y="1575"/>
                  </a:cubicBezTo>
                  <a:cubicBezTo>
                    <a:pt x="737" y="1537"/>
                    <a:pt x="812" y="1500"/>
                    <a:pt x="875" y="1463"/>
                  </a:cubicBezTo>
                  <a:lnTo>
                    <a:pt x="875" y="1463"/>
                  </a:lnTo>
                  <a:cubicBezTo>
                    <a:pt x="637" y="1800"/>
                    <a:pt x="487" y="2125"/>
                    <a:pt x="150" y="2400"/>
                  </a:cubicBezTo>
                  <a:cubicBezTo>
                    <a:pt x="362" y="2337"/>
                    <a:pt x="525" y="2187"/>
                    <a:pt x="687" y="2050"/>
                  </a:cubicBezTo>
                  <a:cubicBezTo>
                    <a:pt x="875" y="1875"/>
                    <a:pt x="1062" y="1687"/>
                    <a:pt x="1162" y="1463"/>
                  </a:cubicBezTo>
                  <a:cubicBezTo>
                    <a:pt x="1175" y="1425"/>
                    <a:pt x="1150" y="1388"/>
                    <a:pt x="1125" y="1363"/>
                  </a:cubicBezTo>
                  <a:cubicBezTo>
                    <a:pt x="1187" y="1350"/>
                    <a:pt x="1237" y="1325"/>
                    <a:pt x="1287" y="1300"/>
                  </a:cubicBezTo>
                  <a:cubicBezTo>
                    <a:pt x="1287" y="1300"/>
                    <a:pt x="1287" y="1288"/>
                    <a:pt x="1287" y="1288"/>
                  </a:cubicBezTo>
                  <a:cubicBezTo>
                    <a:pt x="1062" y="1075"/>
                    <a:pt x="912" y="613"/>
                    <a:pt x="837" y="413"/>
                  </a:cubicBezTo>
                  <a:cubicBezTo>
                    <a:pt x="562" y="263"/>
                    <a:pt x="300" y="8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2" name="Google Shape;6862;p17"/>
            <p:cNvSpPr/>
            <p:nvPr/>
          </p:nvSpPr>
          <p:spPr>
            <a:xfrm>
              <a:off x="6407425" y="2127375"/>
              <a:ext cx="30025" cy="18775"/>
            </a:xfrm>
            <a:custGeom>
              <a:avLst/>
              <a:gdLst/>
              <a:ahLst/>
              <a:cxnLst/>
              <a:rect l="l" t="t" r="r" b="b"/>
              <a:pathLst>
                <a:path w="1201" h="751" extrusionOk="0">
                  <a:moveTo>
                    <a:pt x="1" y="0"/>
                  </a:moveTo>
                  <a:cubicBezTo>
                    <a:pt x="263" y="413"/>
                    <a:pt x="726" y="650"/>
                    <a:pt x="1200" y="750"/>
                  </a:cubicBezTo>
                  <a:cubicBezTo>
                    <a:pt x="1175" y="650"/>
                    <a:pt x="1163" y="550"/>
                    <a:pt x="1150" y="450"/>
                  </a:cubicBezTo>
                  <a:cubicBezTo>
                    <a:pt x="1075" y="438"/>
                    <a:pt x="988" y="425"/>
                    <a:pt x="913" y="400"/>
                  </a:cubicBezTo>
                  <a:cubicBezTo>
                    <a:pt x="563" y="338"/>
                    <a:pt x="288" y="2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3" name="Google Shape;6863;p17"/>
            <p:cNvSpPr/>
            <p:nvPr/>
          </p:nvSpPr>
          <p:spPr>
            <a:xfrm>
              <a:off x="6411500" y="2125175"/>
              <a:ext cx="24700" cy="10975"/>
            </a:xfrm>
            <a:custGeom>
              <a:avLst/>
              <a:gdLst/>
              <a:ahLst/>
              <a:cxnLst/>
              <a:rect l="l" t="t" r="r" b="b"/>
              <a:pathLst>
                <a:path w="988" h="439" extrusionOk="0">
                  <a:moveTo>
                    <a:pt x="0" y="1"/>
                  </a:moveTo>
                  <a:lnTo>
                    <a:pt x="0" y="1"/>
                  </a:lnTo>
                  <a:cubicBezTo>
                    <a:pt x="275" y="251"/>
                    <a:pt x="613" y="426"/>
                    <a:pt x="975" y="438"/>
                  </a:cubicBezTo>
                  <a:cubicBezTo>
                    <a:pt x="975" y="426"/>
                    <a:pt x="975" y="401"/>
                    <a:pt x="975" y="388"/>
                  </a:cubicBezTo>
                  <a:cubicBezTo>
                    <a:pt x="975" y="313"/>
                    <a:pt x="975" y="251"/>
                    <a:pt x="987" y="188"/>
                  </a:cubicBezTo>
                  <a:cubicBezTo>
                    <a:pt x="650" y="188"/>
                    <a:pt x="313" y="1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4" name="Google Shape;6864;p17"/>
            <p:cNvSpPr/>
            <p:nvPr/>
          </p:nvSpPr>
          <p:spPr>
            <a:xfrm>
              <a:off x="6414300" y="2114550"/>
              <a:ext cx="23775" cy="7850"/>
            </a:xfrm>
            <a:custGeom>
              <a:avLst/>
              <a:gdLst/>
              <a:ahLst/>
              <a:cxnLst/>
              <a:rect l="l" t="t" r="r" b="b"/>
              <a:pathLst>
                <a:path w="951" h="314" extrusionOk="0">
                  <a:moveTo>
                    <a:pt x="1" y="1"/>
                  </a:moveTo>
                  <a:cubicBezTo>
                    <a:pt x="251" y="188"/>
                    <a:pt x="588" y="288"/>
                    <a:pt x="913" y="313"/>
                  </a:cubicBezTo>
                  <a:cubicBezTo>
                    <a:pt x="925" y="263"/>
                    <a:pt x="938" y="201"/>
                    <a:pt x="950" y="151"/>
                  </a:cubicBezTo>
                  <a:cubicBezTo>
                    <a:pt x="875" y="151"/>
                    <a:pt x="788" y="138"/>
                    <a:pt x="713" y="126"/>
                  </a:cubicBezTo>
                  <a:lnTo>
                    <a:pt x="738" y="126"/>
                  </a:lnTo>
                  <a:cubicBezTo>
                    <a:pt x="513" y="101"/>
                    <a:pt x="251" y="1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5" name="Google Shape;6865;p17"/>
            <p:cNvSpPr/>
            <p:nvPr/>
          </p:nvSpPr>
          <p:spPr>
            <a:xfrm>
              <a:off x="6413050" y="2119250"/>
              <a:ext cx="24075" cy="9075"/>
            </a:xfrm>
            <a:custGeom>
              <a:avLst/>
              <a:gdLst/>
              <a:ahLst/>
              <a:cxnLst/>
              <a:rect l="l" t="t" r="r" b="b"/>
              <a:pathLst>
                <a:path w="963" h="363" extrusionOk="0">
                  <a:moveTo>
                    <a:pt x="1" y="0"/>
                  </a:moveTo>
                  <a:cubicBezTo>
                    <a:pt x="251" y="238"/>
                    <a:pt x="588" y="350"/>
                    <a:pt x="925" y="363"/>
                  </a:cubicBezTo>
                  <a:cubicBezTo>
                    <a:pt x="938" y="288"/>
                    <a:pt x="950" y="213"/>
                    <a:pt x="963" y="125"/>
                  </a:cubicBezTo>
                  <a:lnTo>
                    <a:pt x="963" y="125"/>
                  </a:lnTo>
                  <a:cubicBezTo>
                    <a:pt x="880" y="132"/>
                    <a:pt x="795" y="136"/>
                    <a:pt x="711" y="136"/>
                  </a:cubicBezTo>
                  <a:cubicBezTo>
                    <a:pt x="467" y="136"/>
                    <a:pt x="224" y="1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6" name="Google Shape;6866;p17"/>
            <p:cNvSpPr/>
            <p:nvPr/>
          </p:nvSpPr>
          <p:spPr>
            <a:xfrm>
              <a:off x="6409300" y="2209600"/>
              <a:ext cx="12475" cy="9950"/>
            </a:xfrm>
            <a:custGeom>
              <a:avLst/>
              <a:gdLst/>
              <a:ahLst/>
              <a:cxnLst/>
              <a:rect l="l" t="t" r="r" b="b"/>
              <a:pathLst>
                <a:path w="499" h="398" extrusionOk="0">
                  <a:moveTo>
                    <a:pt x="434" y="0"/>
                  </a:moveTo>
                  <a:cubicBezTo>
                    <a:pt x="423" y="0"/>
                    <a:pt x="411" y="3"/>
                    <a:pt x="401" y="10"/>
                  </a:cubicBezTo>
                  <a:cubicBezTo>
                    <a:pt x="251" y="110"/>
                    <a:pt x="176" y="323"/>
                    <a:pt x="1" y="398"/>
                  </a:cubicBezTo>
                  <a:cubicBezTo>
                    <a:pt x="188" y="385"/>
                    <a:pt x="326" y="198"/>
                    <a:pt x="438" y="110"/>
                  </a:cubicBezTo>
                  <a:lnTo>
                    <a:pt x="438" y="110"/>
                  </a:lnTo>
                  <a:cubicBezTo>
                    <a:pt x="434" y="114"/>
                    <a:pt x="433" y="116"/>
                    <a:pt x="434" y="116"/>
                  </a:cubicBezTo>
                  <a:cubicBezTo>
                    <a:pt x="439" y="116"/>
                    <a:pt x="499" y="69"/>
                    <a:pt x="488" y="48"/>
                  </a:cubicBezTo>
                  <a:cubicBezTo>
                    <a:pt x="488" y="21"/>
                    <a:pt x="462" y="0"/>
                    <a:pt x="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7" name="Google Shape;6867;p17"/>
            <p:cNvSpPr/>
            <p:nvPr/>
          </p:nvSpPr>
          <p:spPr>
            <a:xfrm>
              <a:off x="6404625" y="2204575"/>
              <a:ext cx="22000" cy="5575"/>
            </a:xfrm>
            <a:custGeom>
              <a:avLst/>
              <a:gdLst/>
              <a:ahLst/>
              <a:cxnLst/>
              <a:rect l="l" t="t" r="r" b="b"/>
              <a:pathLst>
                <a:path w="880" h="223" extrusionOk="0">
                  <a:moveTo>
                    <a:pt x="772" y="0"/>
                  </a:moveTo>
                  <a:cubicBezTo>
                    <a:pt x="757" y="0"/>
                    <a:pt x="741" y="4"/>
                    <a:pt x="725" y="11"/>
                  </a:cubicBezTo>
                  <a:cubicBezTo>
                    <a:pt x="509" y="68"/>
                    <a:pt x="303" y="177"/>
                    <a:pt x="69" y="177"/>
                  </a:cubicBezTo>
                  <a:cubicBezTo>
                    <a:pt x="47" y="177"/>
                    <a:pt x="24" y="176"/>
                    <a:pt x="0" y="174"/>
                  </a:cubicBezTo>
                  <a:lnTo>
                    <a:pt x="0" y="174"/>
                  </a:lnTo>
                  <a:cubicBezTo>
                    <a:pt x="95" y="209"/>
                    <a:pt x="192" y="222"/>
                    <a:pt x="290" y="222"/>
                  </a:cubicBezTo>
                  <a:cubicBezTo>
                    <a:pt x="398" y="222"/>
                    <a:pt x="507" y="206"/>
                    <a:pt x="613" y="186"/>
                  </a:cubicBezTo>
                  <a:cubicBezTo>
                    <a:pt x="688" y="161"/>
                    <a:pt x="788" y="174"/>
                    <a:pt x="850" y="111"/>
                  </a:cubicBezTo>
                  <a:cubicBezTo>
                    <a:pt x="880" y="52"/>
                    <a:pt x="831" y="0"/>
                    <a:pt x="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8" name="Google Shape;6868;p17"/>
            <p:cNvSpPr/>
            <p:nvPr/>
          </p:nvSpPr>
          <p:spPr>
            <a:xfrm>
              <a:off x="6405550" y="2195100"/>
              <a:ext cx="26575" cy="10425"/>
            </a:xfrm>
            <a:custGeom>
              <a:avLst/>
              <a:gdLst/>
              <a:ahLst/>
              <a:cxnLst/>
              <a:rect l="l" t="t" r="r" b="b"/>
              <a:pathLst>
                <a:path w="1063" h="417" extrusionOk="0">
                  <a:moveTo>
                    <a:pt x="939" y="1"/>
                  </a:moveTo>
                  <a:cubicBezTo>
                    <a:pt x="890" y="1"/>
                    <a:pt x="856" y="33"/>
                    <a:pt x="813" y="66"/>
                  </a:cubicBezTo>
                  <a:cubicBezTo>
                    <a:pt x="538" y="228"/>
                    <a:pt x="313" y="340"/>
                    <a:pt x="1" y="415"/>
                  </a:cubicBezTo>
                  <a:cubicBezTo>
                    <a:pt x="28" y="416"/>
                    <a:pt x="56" y="417"/>
                    <a:pt x="83" y="417"/>
                  </a:cubicBezTo>
                  <a:cubicBezTo>
                    <a:pt x="396" y="417"/>
                    <a:pt x="724" y="350"/>
                    <a:pt x="988" y="178"/>
                  </a:cubicBezTo>
                  <a:cubicBezTo>
                    <a:pt x="1063" y="141"/>
                    <a:pt x="1050" y="16"/>
                    <a:pt x="963" y="3"/>
                  </a:cubicBezTo>
                  <a:cubicBezTo>
                    <a:pt x="955" y="1"/>
                    <a:pt x="947" y="1"/>
                    <a:pt x="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9" name="Google Shape;6869;p17"/>
            <p:cNvSpPr/>
            <p:nvPr/>
          </p:nvSpPr>
          <p:spPr>
            <a:xfrm>
              <a:off x="6407425" y="2193400"/>
              <a:ext cx="18525" cy="8350"/>
            </a:xfrm>
            <a:custGeom>
              <a:avLst/>
              <a:gdLst/>
              <a:ahLst/>
              <a:cxnLst/>
              <a:rect l="l" t="t" r="r" b="b"/>
              <a:pathLst>
                <a:path w="741" h="334" extrusionOk="0">
                  <a:moveTo>
                    <a:pt x="656" y="1"/>
                  </a:moveTo>
                  <a:cubicBezTo>
                    <a:pt x="629" y="1"/>
                    <a:pt x="598" y="15"/>
                    <a:pt x="576" y="46"/>
                  </a:cubicBezTo>
                  <a:cubicBezTo>
                    <a:pt x="451" y="146"/>
                    <a:pt x="188" y="271"/>
                    <a:pt x="1" y="334"/>
                  </a:cubicBezTo>
                  <a:cubicBezTo>
                    <a:pt x="251" y="309"/>
                    <a:pt x="513" y="271"/>
                    <a:pt x="701" y="109"/>
                  </a:cubicBezTo>
                  <a:cubicBezTo>
                    <a:pt x="741" y="45"/>
                    <a:pt x="704" y="1"/>
                    <a:pt x="6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0" name="Google Shape;6870;p17"/>
            <p:cNvSpPr/>
            <p:nvPr/>
          </p:nvSpPr>
          <p:spPr>
            <a:xfrm>
              <a:off x="6409300" y="2183925"/>
              <a:ext cx="18200" cy="11900"/>
            </a:xfrm>
            <a:custGeom>
              <a:avLst/>
              <a:gdLst/>
              <a:ahLst/>
              <a:cxnLst/>
              <a:rect l="l" t="t" r="r" b="b"/>
              <a:pathLst>
                <a:path w="728" h="476" extrusionOk="0">
                  <a:moveTo>
                    <a:pt x="633" y="0"/>
                  </a:moveTo>
                  <a:cubicBezTo>
                    <a:pt x="610" y="0"/>
                    <a:pt x="585" y="14"/>
                    <a:pt x="563" y="50"/>
                  </a:cubicBezTo>
                  <a:cubicBezTo>
                    <a:pt x="388" y="238"/>
                    <a:pt x="226" y="375"/>
                    <a:pt x="1" y="475"/>
                  </a:cubicBezTo>
                  <a:cubicBezTo>
                    <a:pt x="238" y="438"/>
                    <a:pt x="463" y="325"/>
                    <a:pt x="638" y="150"/>
                  </a:cubicBezTo>
                  <a:cubicBezTo>
                    <a:pt x="727" y="88"/>
                    <a:pt x="689" y="0"/>
                    <a:pt x="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1" name="Google Shape;6871;p17"/>
            <p:cNvSpPr/>
            <p:nvPr/>
          </p:nvSpPr>
          <p:spPr>
            <a:xfrm>
              <a:off x="6408675" y="2178575"/>
              <a:ext cx="14000" cy="11300"/>
            </a:xfrm>
            <a:custGeom>
              <a:avLst/>
              <a:gdLst/>
              <a:ahLst/>
              <a:cxnLst/>
              <a:rect l="l" t="t" r="r" b="b"/>
              <a:pathLst>
                <a:path w="560" h="452" extrusionOk="0">
                  <a:moveTo>
                    <a:pt x="505" y="1"/>
                  </a:moveTo>
                  <a:cubicBezTo>
                    <a:pt x="495" y="1"/>
                    <a:pt x="485" y="5"/>
                    <a:pt x="476" y="14"/>
                  </a:cubicBezTo>
                  <a:cubicBezTo>
                    <a:pt x="413" y="89"/>
                    <a:pt x="413" y="127"/>
                    <a:pt x="326" y="202"/>
                  </a:cubicBezTo>
                  <a:cubicBezTo>
                    <a:pt x="213" y="302"/>
                    <a:pt x="138" y="389"/>
                    <a:pt x="1" y="452"/>
                  </a:cubicBezTo>
                  <a:cubicBezTo>
                    <a:pt x="213" y="414"/>
                    <a:pt x="463" y="277"/>
                    <a:pt x="551" y="64"/>
                  </a:cubicBezTo>
                  <a:cubicBezTo>
                    <a:pt x="560" y="36"/>
                    <a:pt x="534"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2" name="Google Shape;6872;p17"/>
            <p:cNvSpPr/>
            <p:nvPr/>
          </p:nvSpPr>
          <p:spPr>
            <a:xfrm>
              <a:off x="6404300" y="2173950"/>
              <a:ext cx="15350" cy="6175"/>
            </a:xfrm>
            <a:custGeom>
              <a:avLst/>
              <a:gdLst/>
              <a:ahLst/>
              <a:cxnLst/>
              <a:rect l="l" t="t" r="r" b="b"/>
              <a:pathLst>
                <a:path w="614" h="247" extrusionOk="0">
                  <a:moveTo>
                    <a:pt x="569" y="1"/>
                  </a:moveTo>
                  <a:cubicBezTo>
                    <a:pt x="548" y="1"/>
                    <a:pt x="525" y="13"/>
                    <a:pt x="513" y="37"/>
                  </a:cubicBezTo>
                  <a:cubicBezTo>
                    <a:pt x="351" y="137"/>
                    <a:pt x="201" y="212"/>
                    <a:pt x="1" y="224"/>
                  </a:cubicBezTo>
                  <a:cubicBezTo>
                    <a:pt x="54" y="240"/>
                    <a:pt x="109" y="247"/>
                    <a:pt x="164" y="247"/>
                  </a:cubicBezTo>
                  <a:cubicBezTo>
                    <a:pt x="288" y="247"/>
                    <a:pt x="413" y="210"/>
                    <a:pt x="526" y="149"/>
                  </a:cubicBezTo>
                  <a:cubicBezTo>
                    <a:pt x="563" y="124"/>
                    <a:pt x="613" y="99"/>
                    <a:pt x="613" y="49"/>
                  </a:cubicBezTo>
                  <a:cubicBezTo>
                    <a:pt x="613" y="16"/>
                    <a:pt x="592" y="1"/>
                    <a:pt x="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3" name="Google Shape;6873;p17"/>
            <p:cNvSpPr/>
            <p:nvPr/>
          </p:nvSpPr>
          <p:spPr>
            <a:xfrm>
              <a:off x="6398375" y="2169200"/>
              <a:ext cx="22700" cy="5900"/>
            </a:xfrm>
            <a:custGeom>
              <a:avLst/>
              <a:gdLst/>
              <a:ahLst/>
              <a:cxnLst/>
              <a:rect l="l" t="t" r="r" b="b"/>
              <a:pathLst>
                <a:path w="908" h="236" extrusionOk="0">
                  <a:moveTo>
                    <a:pt x="798" y="1"/>
                  </a:moveTo>
                  <a:cubicBezTo>
                    <a:pt x="771" y="1"/>
                    <a:pt x="737" y="12"/>
                    <a:pt x="700" y="39"/>
                  </a:cubicBezTo>
                  <a:cubicBezTo>
                    <a:pt x="566" y="95"/>
                    <a:pt x="293" y="181"/>
                    <a:pt x="76" y="181"/>
                  </a:cubicBezTo>
                  <a:cubicBezTo>
                    <a:pt x="50" y="181"/>
                    <a:pt x="25" y="179"/>
                    <a:pt x="0" y="177"/>
                  </a:cubicBezTo>
                  <a:lnTo>
                    <a:pt x="0" y="177"/>
                  </a:lnTo>
                  <a:cubicBezTo>
                    <a:pt x="113" y="216"/>
                    <a:pt x="233" y="235"/>
                    <a:pt x="353" y="235"/>
                  </a:cubicBezTo>
                  <a:cubicBezTo>
                    <a:pt x="499" y="235"/>
                    <a:pt x="645" y="207"/>
                    <a:pt x="775" y="152"/>
                  </a:cubicBezTo>
                  <a:cubicBezTo>
                    <a:pt x="907" y="105"/>
                    <a:pt x="883" y="1"/>
                    <a:pt x="7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4" name="Google Shape;6874;p17"/>
            <p:cNvSpPr/>
            <p:nvPr/>
          </p:nvSpPr>
          <p:spPr>
            <a:xfrm>
              <a:off x="6398675" y="2168650"/>
              <a:ext cx="10650" cy="1800"/>
            </a:xfrm>
            <a:custGeom>
              <a:avLst/>
              <a:gdLst/>
              <a:ahLst/>
              <a:cxnLst/>
              <a:rect l="l" t="t" r="r" b="b"/>
              <a:pathLst>
                <a:path w="426" h="72" extrusionOk="0">
                  <a:moveTo>
                    <a:pt x="394" y="0"/>
                  </a:moveTo>
                  <a:cubicBezTo>
                    <a:pt x="379" y="0"/>
                    <a:pt x="359" y="11"/>
                    <a:pt x="351" y="11"/>
                  </a:cubicBezTo>
                  <a:cubicBezTo>
                    <a:pt x="289" y="20"/>
                    <a:pt x="196" y="29"/>
                    <a:pt x="107" y="29"/>
                  </a:cubicBezTo>
                  <a:cubicBezTo>
                    <a:pt x="70" y="29"/>
                    <a:pt x="34" y="28"/>
                    <a:pt x="1" y="24"/>
                  </a:cubicBezTo>
                  <a:lnTo>
                    <a:pt x="1" y="24"/>
                  </a:lnTo>
                  <a:cubicBezTo>
                    <a:pt x="100" y="51"/>
                    <a:pt x="199" y="71"/>
                    <a:pt x="298" y="71"/>
                  </a:cubicBezTo>
                  <a:cubicBezTo>
                    <a:pt x="336" y="71"/>
                    <a:pt x="375" y="68"/>
                    <a:pt x="413" y="61"/>
                  </a:cubicBezTo>
                  <a:cubicBezTo>
                    <a:pt x="426" y="49"/>
                    <a:pt x="426" y="24"/>
                    <a:pt x="413" y="11"/>
                  </a:cubicBezTo>
                  <a:cubicBezTo>
                    <a:pt x="409" y="3"/>
                    <a:pt x="402" y="0"/>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5" name="Google Shape;6875;p17"/>
            <p:cNvSpPr/>
            <p:nvPr/>
          </p:nvSpPr>
          <p:spPr>
            <a:xfrm>
              <a:off x="6384625" y="2152575"/>
              <a:ext cx="26575" cy="16050"/>
            </a:xfrm>
            <a:custGeom>
              <a:avLst/>
              <a:gdLst/>
              <a:ahLst/>
              <a:cxnLst/>
              <a:rect l="l" t="t" r="r" b="b"/>
              <a:pathLst>
                <a:path w="1063" h="642" extrusionOk="0">
                  <a:moveTo>
                    <a:pt x="164" y="1"/>
                  </a:moveTo>
                  <a:cubicBezTo>
                    <a:pt x="117" y="1"/>
                    <a:pt x="71" y="6"/>
                    <a:pt x="25" y="17"/>
                  </a:cubicBezTo>
                  <a:cubicBezTo>
                    <a:pt x="238" y="42"/>
                    <a:pt x="425" y="154"/>
                    <a:pt x="625" y="242"/>
                  </a:cubicBezTo>
                  <a:cubicBezTo>
                    <a:pt x="375" y="192"/>
                    <a:pt x="100" y="154"/>
                    <a:pt x="38" y="130"/>
                  </a:cubicBezTo>
                  <a:lnTo>
                    <a:pt x="38" y="130"/>
                  </a:lnTo>
                  <a:cubicBezTo>
                    <a:pt x="263" y="254"/>
                    <a:pt x="513" y="342"/>
                    <a:pt x="763" y="442"/>
                  </a:cubicBezTo>
                  <a:cubicBezTo>
                    <a:pt x="513" y="379"/>
                    <a:pt x="225" y="367"/>
                    <a:pt x="0" y="242"/>
                  </a:cubicBezTo>
                  <a:lnTo>
                    <a:pt x="0" y="242"/>
                  </a:lnTo>
                  <a:cubicBezTo>
                    <a:pt x="213" y="442"/>
                    <a:pt x="600" y="567"/>
                    <a:pt x="875" y="642"/>
                  </a:cubicBezTo>
                  <a:cubicBezTo>
                    <a:pt x="948" y="630"/>
                    <a:pt x="962" y="535"/>
                    <a:pt x="917" y="495"/>
                  </a:cubicBezTo>
                  <a:lnTo>
                    <a:pt x="917" y="495"/>
                  </a:lnTo>
                  <a:cubicBezTo>
                    <a:pt x="923" y="499"/>
                    <a:pt x="930" y="501"/>
                    <a:pt x="938" y="501"/>
                  </a:cubicBezTo>
                  <a:cubicBezTo>
                    <a:pt x="947" y="501"/>
                    <a:pt x="956" y="498"/>
                    <a:pt x="963" y="492"/>
                  </a:cubicBezTo>
                  <a:cubicBezTo>
                    <a:pt x="1063" y="392"/>
                    <a:pt x="938" y="329"/>
                    <a:pt x="738" y="267"/>
                  </a:cubicBezTo>
                  <a:cubicBezTo>
                    <a:pt x="750" y="267"/>
                    <a:pt x="763" y="254"/>
                    <a:pt x="775" y="242"/>
                  </a:cubicBezTo>
                  <a:cubicBezTo>
                    <a:pt x="813" y="154"/>
                    <a:pt x="688" y="142"/>
                    <a:pt x="638" y="117"/>
                  </a:cubicBezTo>
                  <a:cubicBezTo>
                    <a:pt x="493" y="59"/>
                    <a:pt x="325"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6" name="Google Shape;6876;p17"/>
            <p:cNvSpPr/>
            <p:nvPr/>
          </p:nvSpPr>
          <p:spPr>
            <a:xfrm>
              <a:off x="6384300" y="2147925"/>
              <a:ext cx="16600" cy="5400"/>
            </a:xfrm>
            <a:custGeom>
              <a:avLst/>
              <a:gdLst/>
              <a:ahLst/>
              <a:cxnLst/>
              <a:rect l="l" t="t" r="r" b="b"/>
              <a:pathLst>
                <a:path w="664" h="216" extrusionOk="0">
                  <a:moveTo>
                    <a:pt x="155" y="0"/>
                  </a:moveTo>
                  <a:cubicBezTo>
                    <a:pt x="103" y="0"/>
                    <a:pt x="51" y="8"/>
                    <a:pt x="1" y="28"/>
                  </a:cubicBezTo>
                  <a:cubicBezTo>
                    <a:pt x="14" y="26"/>
                    <a:pt x="28" y="26"/>
                    <a:pt x="41" y="26"/>
                  </a:cubicBezTo>
                  <a:cubicBezTo>
                    <a:pt x="127" y="26"/>
                    <a:pt x="211" y="58"/>
                    <a:pt x="276" y="91"/>
                  </a:cubicBezTo>
                  <a:cubicBezTo>
                    <a:pt x="388" y="128"/>
                    <a:pt x="501" y="191"/>
                    <a:pt x="613" y="216"/>
                  </a:cubicBezTo>
                  <a:cubicBezTo>
                    <a:pt x="638" y="216"/>
                    <a:pt x="663" y="178"/>
                    <a:pt x="651" y="153"/>
                  </a:cubicBezTo>
                  <a:cubicBezTo>
                    <a:pt x="601" y="91"/>
                    <a:pt x="476" y="78"/>
                    <a:pt x="388" y="41"/>
                  </a:cubicBezTo>
                  <a:cubicBezTo>
                    <a:pt x="313" y="18"/>
                    <a:pt x="234"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7" name="Google Shape;6877;p17"/>
            <p:cNvSpPr/>
            <p:nvPr/>
          </p:nvSpPr>
          <p:spPr>
            <a:xfrm>
              <a:off x="6390250" y="2146425"/>
              <a:ext cx="8150" cy="2750"/>
            </a:xfrm>
            <a:custGeom>
              <a:avLst/>
              <a:gdLst/>
              <a:ahLst/>
              <a:cxnLst/>
              <a:rect l="l" t="t" r="r" b="b"/>
              <a:pathLst>
                <a:path w="326" h="110" extrusionOk="0">
                  <a:moveTo>
                    <a:pt x="0" y="1"/>
                  </a:moveTo>
                  <a:cubicBezTo>
                    <a:pt x="113" y="26"/>
                    <a:pt x="175" y="63"/>
                    <a:pt x="288" y="101"/>
                  </a:cubicBezTo>
                  <a:cubicBezTo>
                    <a:pt x="294" y="107"/>
                    <a:pt x="300" y="110"/>
                    <a:pt x="305" y="110"/>
                  </a:cubicBezTo>
                  <a:cubicBezTo>
                    <a:pt x="310" y="110"/>
                    <a:pt x="313" y="107"/>
                    <a:pt x="313" y="101"/>
                  </a:cubicBezTo>
                  <a:cubicBezTo>
                    <a:pt x="325" y="88"/>
                    <a:pt x="325" y="76"/>
                    <a:pt x="313" y="63"/>
                  </a:cubicBezTo>
                  <a:cubicBezTo>
                    <a:pt x="213" y="26"/>
                    <a:pt x="10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8" name="Google Shape;6878;p17"/>
            <p:cNvSpPr/>
            <p:nvPr/>
          </p:nvSpPr>
          <p:spPr>
            <a:xfrm>
              <a:off x="6453350" y="2367625"/>
              <a:ext cx="189975" cy="79500"/>
            </a:xfrm>
            <a:custGeom>
              <a:avLst/>
              <a:gdLst/>
              <a:ahLst/>
              <a:cxnLst/>
              <a:rect l="l" t="t" r="r" b="b"/>
              <a:pathLst>
                <a:path w="7599" h="3180" extrusionOk="0">
                  <a:moveTo>
                    <a:pt x="7599" y="0"/>
                  </a:moveTo>
                  <a:cubicBezTo>
                    <a:pt x="5299" y="1275"/>
                    <a:pt x="2838" y="2112"/>
                    <a:pt x="276" y="2837"/>
                  </a:cubicBezTo>
                  <a:cubicBezTo>
                    <a:pt x="188" y="2912"/>
                    <a:pt x="101" y="2974"/>
                    <a:pt x="13" y="3024"/>
                  </a:cubicBezTo>
                  <a:cubicBezTo>
                    <a:pt x="1" y="3074"/>
                    <a:pt x="26" y="3137"/>
                    <a:pt x="101" y="3174"/>
                  </a:cubicBezTo>
                  <a:cubicBezTo>
                    <a:pt x="125" y="3178"/>
                    <a:pt x="149" y="3180"/>
                    <a:pt x="174" y="3180"/>
                  </a:cubicBezTo>
                  <a:cubicBezTo>
                    <a:pt x="389" y="3180"/>
                    <a:pt x="614" y="3046"/>
                    <a:pt x="838" y="3012"/>
                  </a:cubicBezTo>
                  <a:cubicBezTo>
                    <a:pt x="1413" y="2862"/>
                    <a:pt x="2000" y="2712"/>
                    <a:pt x="2575" y="2512"/>
                  </a:cubicBezTo>
                  <a:cubicBezTo>
                    <a:pt x="4362" y="1925"/>
                    <a:pt x="6024" y="1025"/>
                    <a:pt x="75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9" name="Google Shape;6879;p17"/>
            <p:cNvSpPr/>
            <p:nvPr/>
          </p:nvSpPr>
          <p:spPr>
            <a:xfrm>
              <a:off x="6466800" y="2376675"/>
              <a:ext cx="136225" cy="57950"/>
            </a:xfrm>
            <a:custGeom>
              <a:avLst/>
              <a:gdLst/>
              <a:ahLst/>
              <a:cxnLst/>
              <a:rect l="l" t="t" r="r" b="b"/>
              <a:pathLst>
                <a:path w="5449" h="2318" extrusionOk="0">
                  <a:moveTo>
                    <a:pt x="5449" y="1"/>
                  </a:moveTo>
                  <a:lnTo>
                    <a:pt x="5449" y="1"/>
                  </a:lnTo>
                  <a:cubicBezTo>
                    <a:pt x="3999" y="713"/>
                    <a:pt x="2412" y="1238"/>
                    <a:pt x="837" y="1675"/>
                  </a:cubicBezTo>
                  <a:cubicBezTo>
                    <a:pt x="762" y="1738"/>
                    <a:pt x="687" y="1800"/>
                    <a:pt x="600" y="1863"/>
                  </a:cubicBezTo>
                  <a:cubicBezTo>
                    <a:pt x="450" y="1963"/>
                    <a:pt x="313" y="2100"/>
                    <a:pt x="150" y="2200"/>
                  </a:cubicBezTo>
                  <a:cubicBezTo>
                    <a:pt x="100" y="2238"/>
                    <a:pt x="50" y="2275"/>
                    <a:pt x="0" y="2300"/>
                  </a:cubicBezTo>
                  <a:cubicBezTo>
                    <a:pt x="28" y="2311"/>
                    <a:pt x="56" y="2317"/>
                    <a:pt x="86" y="2317"/>
                  </a:cubicBezTo>
                  <a:cubicBezTo>
                    <a:pt x="121" y="2317"/>
                    <a:pt x="159" y="2308"/>
                    <a:pt x="200" y="2288"/>
                  </a:cubicBezTo>
                  <a:cubicBezTo>
                    <a:pt x="2050" y="1800"/>
                    <a:pt x="3812" y="988"/>
                    <a:pt x="5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0" name="Google Shape;6880;p17"/>
            <p:cNvSpPr/>
            <p:nvPr/>
          </p:nvSpPr>
          <p:spPr>
            <a:xfrm>
              <a:off x="6492100" y="2366050"/>
              <a:ext cx="69375" cy="34400"/>
            </a:xfrm>
            <a:custGeom>
              <a:avLst/>
              <a:gdLst/>
              <a:ahLst/>
              <a:cxnLst/>
              <a:rect l="l" t="t" r="r" b="b"/>
              <a:pathLst>
                <a:path w="2775" h="1376" extrusionOk="0">
                  <a:moveTo>
                    <a:pt x="2775" y="1"/>
                  </a:moveTo>
                  <a:lnTo>
                    <a:pt x="2775" y="1"/>
                  </a:lnTo>
                  <a:cubicBezTo>
                    <a:pt x="2000" y="438"/>
                    <a:pt x="1138" y="726"/>
                    <a:pt x="250" y="951"/>
                  </a:cubicBezTo>
                  <a:cubicBezTo>
                    <a:pt x="238" y="1063"/>
                    <a:pt x="200" y="1163"/>
                    <a:pt x="138" y="1250"/>
                  </a:cubicBezTo>
                  <a:cubicBezTo>
                    <a:pt x="113" y="1300"/>
                    <a:pt x="63" y="1338"/>
                    <a:pt x="0" y="1350"/>
                  </a:cubicBezTo>
                  <a:cubicBezTo>
                    <a:pt x="0" y="1363"/>
                    <a:pt x="13" y="1375"/>
                    <a:pt x="13" y="1375"/>
                  </a:cubicBezTo>
                  <a:cubicBezTo>
                    <a:pt x="975" y="1038"/>
                    <a:pt x="1962" y="638"/>
                    <a:pt x="27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1" name="Google Shape;6881;p17"/>
            <p:cNvSpPr/>
            <p:nvPr/>
          </p:nvSpPr>
          <p:spPr>
            <a:xfrm>
              <a:off x="6490850" y="2372300"/>
              <a:ext cx="92175" cy="40950"/>
            </a:xfrm>
            <a:custGeom>
              <a:avLst/>
              <a:gdLst/>
              <a:ahLst/>
              <a:cxnLst/>
              <a:rect l="l" t="t" r="r" b="b"/>
              <a:pathLst>
                <a:path w="3687" h="1638" extrusionOk="0">
                  <a:moveTo>
                    <a:pt x="3687" y="1"/>
                  </a:moveTo>
                  <a:lnTo>
                    <a:pt x="3687" y="1"/>
                  </a:lnTo>
                  <a:cubicBezTo>
                    <a:pt x="2525" y="651"/>
                    <a:pt x="1313" y="1000"/>
                    <a:pt x="63" y="1238"/>
                  </a:cubicBezTo>
                  <a:cubicBezTo>
                    <a:pt x="63" y="1363"/>
                    <a:pt x="50" y="1475"/>
                    <a:pt x="25" y="1588"/>
                  </a:cubicBezTo>
                  <a:cubicBezTo>
                    <a:pt x="13" y="1613"/>
                    <a:pt x="0" y="1625"/>
                    <a:pt x="0" y="1638"/>
                  </a:cubicBezTo>
                  <a:cubicBezTo>
                    <a:pt x="1313" y="1325"/>
                    <a:pt x="2575" y="775"/>
                    <a:pt x="36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2" name="Google Shape;6882;p17"/>
            <p:cNvSpPr/>
            <p:nvPr/>
          </p:nvSpPr>
          <p:spPr>
            <a:xfrm>
              <a:off x="6418375" y="2411050"/>
              <a:ext cx="17500" cy="6275"/>
            </a:xfrm>
            <a:custGeom>
              <a:avLst/>
              <a:gdLst/>
              <a:ahLst/>
              <a:cxnLst/>
              <a:rect l="l" t="t" r="r" b="b"/>
              <a:pathLst>
                <a:path w="700" h="251" extrusionOk="0">
                  <a:moveTo>
                    <a:pt x="700" y="0"/>
                  </a:moveTo>
                  <a:cubicBezTo>
                    <a:pt x="612" y="0"/>
                    <a:pt x="537" y="13"/>
                    <a:pt x="450" y="25"/>
                  </a:cubicBezTo>
                  <a:cubicBezTo>
                    <a:pt x="338" y="38"/>
                    <a:pt x="225" y="25"/>
                    <a:pt x="113" y="63"/>
                  </a:cubicBezTo>
                  <a:cubicBezTo>
                    <a:pt x="50" y="88"/>
                    <a:pt x="13" y="150"/>
                    <a:pt x="0" y="200"/>
                  </a:cubicBezTo>
                  <a:cubicBezTo>
                    <a:pt x="13" y="213"/>
                    <a:pt x="13" y="213"/>
                    <a:pt x="25" y="213"/>
                  </a:cubicBezTo>
                  <a:cubicBezTo>
                    <a:pt x="55" y="240"/>
                    <a:pt x="94" y="250"/>
                    <a:pt x="136" y="250"/>
                  </a:cubicBezTo>
                  <a:cubicBezTo>
                    <a:pt x="251" y="250"/>
                    <a:pt x="396" y="171"/>
                    <a:pt x="487" y="125"/>
                  </a:cubicBezTo>
                  <a:cubicBezTo>
                    <a:pt x="562" y="88"/>
                    <a:pt x="637" y="50"/>
                    <a:pt x="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3" name="Google Shape;6883;p17"/>
            <p:cNvSpPr/>
            <p:nvPr/>
          </p:nvSpPr>
          <p:spPr>
            <a:xfrm>
              <a:off x="6498025" y="2357925"/>
              <a:ext cx="55650" cy="25025"/>
            </a:xfrm>
            <a:custGeom>
              <a:avLst/>
              <a:gdLst/>
              <a:ahLst/>
              <a:cxnLst/>
              <a:rect l="l" t="t" r="r" b="b"/>
              <a:pathLst>
                <a:path w="2226" h="1001" extrusionOk="0">
                  <a:moveTo>
                    <a:pt x="2225" y="1"/>
                  </a:moveTo>
                  <a:lnTo>
                    <a:pt x="2225" y="1"/>
                  </a:lnTo>
                  <a:cubicBezTo>
                    <a:pt x="1538" y="313"/>
                    <a:pt x="826" y="526"/>
                    <a:pt x="101" y="701"/>
                  </a:cubicBezTo>
                  <a:cubicBezTo>
                    <a:pt x="76" y="776"/>
                    <a:pt x="38" y="851"/>
                    <a:pt x="1" y="926"/>
                  </a:cubicBezTo>
                  <a:cubicBezTo>
                    <a:pt x="1" y="951"/>
                    <a:pt x="13" y="963"/>
                    <a:pt x="13" y="976"/>
                  </a:cubicBezTo>
                  <a:cubicBezTo>
                    <a:pt x="13" y="988"/>
                    <a:pt x="26" y="988"/>
                    <a:pt x="26" y="1001"/>
                  </a:cubicBezTo>
                  <a:cubicBezTo>
                    <a:pt x="788" y="738"/>
                    <a:pt x="1538" y="426"/>
                    <a:pt x="2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4" name="Google Shape;6884;p17"/>
            <p:cNvSpPr/>
            <p:nvPr/>
          </p:nvSpPr>
          <p:spPr>
            <a:xfrm>
              <a:off x="6504275" y="2340750"/>
              <a:ext cx="56900" cy="26275"/>
            </a:xfrm>
            <a:custGeom>
              <a:avLst/>
              <a:gdLst/>
              <a:ahLst/>
              <a:cxnLst/>
              <a:rect l="l" t="t" r="r" b="b"/>
              <a:pathLst>
                <a:path w="2276" h="1051" extrusionOk="0">
                  <a:moveTo>
                    <a:pt x="2275" y="1"/>
                  </a:moveTo>
                  <a:lnTo>
                    <a:pt x="2275" y="1"/>
                  </a:lnTo>
                  <a:cubicBezTo>
                    <a:pt x="1638" y="250"/>
                    <a:pt x="975" y="463"/>
                    <a:pt x="326" y="688"/>
                  </a:cubicBezTo>
                  <a:cubicBezTo>
                    <a:pt x="226" y="788"/>
                    <a:pt x="126" y="875"/>
                    <a:pt x="13" y="975"/>
                  </a:cubicBezTo>
                  <a:cubicBezTo>
                    <a:pt x="13" y="1000"/>
                    <a:pt x="1" y="1025"/>
                    <a:pt x="1" y="1050"/>
                  </a:cubicBezTo>
                  <a:cubicBezTo>
                    <a:pt x="776" y="750"/>
                    <a:pt x="1550" y="413"/>
                    <a:pt x="2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5" name="Google Shape;6885;p17"/>
            <p:cNvSpPr/>
            <p:nvPr/>
          </p:nvSpPr>
          <p:spPr>
            <a:xfrm>
              <a:off x="6416175" y="2428225"/>
              <a:ext cx="126250" cy="40025"/>
            </a:xfrm>
            <a:custGeom>
              <a:avLst/>
              <a:gdLst/>
              <a:ahLst/>
              <a:cxnLst/>
              <a:rect l="l" t="t" r="r" b="b"/>
              <a:pathLst>
                <a:path w="5050" h="1601" extrusionOk="0">
                  <a:moveTo>
                    <a:pt x="5049" y="1"/>
                  </a:moveTo>
                  <a:lnTo>
                    <a:pt x="5049" y="1"/>
                  </a:lnTo>
                  <a:cubicBezTo>
                    <a:pt x="3512" y="638"/>
                    <a:pt x="1963" y="925"/>
                    <a:pt x="376" y="1088"/>
                  </a:cubicBezTo>
                  <a:cubicBezTo>
                    <a:pt x="363" y="1100"/>
                    <a:pt x="363" y="1100"/>
                    <a:pt x="351" y="1113"/>
                  </a:cubicBezTo>
                  <a:cubicBezTo>
                    <a:pt x="326" y="1175"/>
                    <a:pt x="301" y="1225"/>
                    <a:pt x="263" y="1288"/>
                  </a:cubicBezTo>
                  <a:cubicBezTo>
                    <a:pt x="201" y="1400"/>
                    <a:pt x="113" y="1513"/>
                    <a:pt x="1" y="1600"/>
                  </a:cubicBezTo>
                  <a:cubicBezTo>
                    <a:pt x="1763" y="1388"/>
                    <a:pt x="3487" y="800"/>
                    <a:pt x="5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6" name="Google Shape;6886;p17"/>
            <p:cNvSpPr/>
            <p:nvPr/>
          </p:nvSpPr>
          <p:spPr>
            <a:xfrm>
              <a:off x="6797325" y="1891525"/>
              <a:ext cx="158425" cy="45600"/>
            </a:xfrm>
            <a:custGeom>
              <a:avLst/>
              <a:gdLst/>
              <a:ahLst/>
              <a:cxnLst/>
              <a:rect l="l" t="t" r="r" b="b"/>
              <a:pathLst>
                <a:path w="6337" h="1824" extrusionOk="0">
                  <a:moveTo>
                    <a:pt x="2173" y="0"/>
                  </a:moveTo>
                  <a:cubicBezTo>
                    <a:pt x="1434" y="0"/>
                    <a:pt x="696" y="140"/>
                    <a:pt x="1" y="412"/>
                  </a:cubicBezTo>
                  <a:cubicBezTo>
                    <a:pt x="76" y="462"/>
                    <a:pt x="151" y="524"/>
                    <a:pt x="226" y="574"/>
                  </a:cubicBezTo>
                  <a:cubicBezTo>
                    <a:pt x="301" y="637"/>
                    <a:pt x="376" y="687"/>
                    <a:pt x="451" y="749"/>
                  </a:cubicBezTo>
                  <a:cubicBezTo>
                    <a:pt x="1135" y="529"/>
                    <a:pt x="1835" y="414"/>
                    <a:pt x="2528" y="414"/>
                  </a:cubicBezTo>
                  <a:cubicBezTo>
                    <a:pt x="3884" y="414"/>
                    <a:pt x="5212" y="856"/>
                    <a:pt x="6336" y="1824"/>
                  </a:cubicBezTo>
                  <a:cubicBezTo>
                    <a:pt x="5188" y="583"/>
                    <a:pt x="3679" y="0"/>
                    <a:pt x="2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7" name="Google Shape;6887;p17"/>
            <p:cNvSpPr/>
            <p:nvPr/>
          </p:nvSpPr>
          <p:spPr>
            <a:xfrm>
              <a:off x="6811700" y="1903675"/>
              <a:ext cx="134050" cy="40325"/>
            </a:xfrm>
            <a:custGeom>
              <a:avLst/>
              <a:gdLst/>
              <a:ahLst/>
              <a:cxnLst/>
              <a:rect l="l" t="t" r="r" b="b"/>
              <a:pathLst>
                <a:path w="5362" h="1613" extrusionOk="0">
                  <a:moveTo>
                    <a:pt x="1650" y="1"/>
                  </a:moveTo>
                  <a:cubicBezTo>
                    <a:pt x="1075" y="38"/>
                    <a:pt x="500" y="176"/>
                    <a:pt x="1" y="363"/>
                  </a:cubicBezTo>
                  <a:cubicBezTo>
                    <a:pt x="88" y="438"/>
                    <a:pt x="175" y="501"/>
                    <a:pt x="263" y="563"/>
                  </a:cubicBezTo>
                  <a:cubicBezTo>
                    <a:pt x="500" y="713"/>
                    <a:pt x="738" y="888"/>
                    <a:pt x="963" y="1075"/>
                  </a:cubicBezTo>
                  <a:cubicBezTo>
                    <a:pt x="1549" y="900"/>
                    <a:pt x="2066" y="785"/>
                    <a:pt x="2652" y="785"/>
                  </a:cubicBezTo>
                  <a:cubicBezTo>
                    <a:pt x="2816" y="785"/>
                    <a:pt x="2985" y="794"/>
                    <a:pt x="3162" y="813"/>
                  </a:cubicBezTo>
                  <a:cubicBezTo>
                    <a:pt x="3787" y="875"/>
                    <a:pt x="4674" y="1125"/>
                    <a:pt x="5237" y="1613"/>
                  </a:cubicBezTo>
                  <a:cubicBezTo>
                    <a:pt x="4444" y="800"/>
                    <a:pt x="3257" y="475"/>
                    <a:pt x="2140" y="475"/>
                  </a:cubicBezTo>
                  <a:cubicBezTo>
                    <a:pt x="1848" y="475"/>
                    <a:pt x="1562" y="497"/>
                    <a:pt x="1288" y="538"/>
                  </a:cubicBezTo>
                  <a:cubicBezTo>
                    <a:pt x="1500" y="488"/>
                    <a:pt x="1675" y="451"/>
                    <a:pt x="1763" y="451"/>
                  </a:cubicBezTo>
                  <a:cubicBezTo>
                    <a:pt x="1979" y="434"/>
                    <a:pt x="2193" y="425"/>
                    <a:pt x="2405" y="425"/>
                  </a:cubicBezTo>
                  <a:cubicBezTo>
                    <a:pt x="3451" y="425"/>
                    <a:pt x="4437" y="645"/>
                    <a:pt x="5362" y="1238"/>
                  </a:cubicBezTo>
                  <a:cubicBezTo>
                    <a:pt x="4324" y="401"/>
                    <a:pt x="2962" y="13"/>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888" name="Google Shape;6888;p17"/>
          <p:cNvGrpSpPr/>
          <p:nvPr/>
        </p:nvGrpSpPr>
        <p:grpSpPr>
          <a:xfrm rot="2700000">
            <a:off x="7648813" y="2709718"/>
            <a:ext cx="1719569" cy="1563086"/>
            <a:chOff x="6470175" y="1590600"/>
            <a:chExt cx="764825" cy="695225"/>
          </a:xfrm>
        </p:grpSpPr>
        <p:sp>
          <p:nvSpPr>
            <p:cNvPr id="6889" name="Google Shape;6889;p17"/>
            <p:cNvSpPr/>
            <p:nvPr/>
          </p:nvSpPr>
          <p:spPr>
            <a:xfrm>
              <a:off x="6831000" y="1655750"/>
              <a:ext cx="328375" cy="324500"/>
            </a:xfrm>
            <a:custGeom>
              <a:avLst/>
              <a:gdLst/>
              <a:ahLst/>
              <a:cxnLst/>
              <a:rect l="l" t="t" r="r" b="b"/>
              <a:pathLst>
                <a:path w="13135" h="12980" extrusionOk="0">
                  <a:moveTo>
                    <a:pt x="2026" y="4730"/>
                  </a:moveTo>
                  <a:cubicBezTo>
                    <a:pt x="2244" y="4730"/>
                    <a:pt x="2329" y="4887"/>
                    <a:pt x="2438" y="5056"/>
                  </a:cubicBezTo>
                  <a:cubicBezTo>
                    <a:pt x="2538" y="5193"/>
                    <a:pt x="2650" y="5306"/>
                    <a:pt x="2813" y="5368"/>
                  </a:cubicBezTo>
                  <a:cubicBezTo>
                    <a:pt x="2902" y="5401"/>
                    <a:pt x="2994" y="5415"/>
                    <a:pt x="3086" y="5415"/>
                  </a:cubicBezTo>
                  <a:cubicBezTo>
                    <a:pt x="3340" y="5415"/>
                    <a:pt x="3599" y="5310"/>
                    <a:pt x="3837" y="5218"/>
                  </a:cubicBezTo>
                  <a:cubicBezTo>
                    <a:pt x="3955" y="5173"/>
                    <a:pt x="4086" y="5141"/>
                    <a:pt x="4216" y="5141"/>
                  </a:cubicBezTo>
                  <a:cubicBezTo>
                    <a:pt x="4265" y="5141"/>
                    <a:pt x="4314" y="5145"/>
                    <a:pt x="4362" y="5156"/>
                  </a:cubicBezTo>
                  <a:cubicBezTo>
                    <a:pt x="4575" y="5206"/>
                    <a:pt x="4675" y="5381"/>
                    <a:pt x="4762" y="5543"/>
                  </a:cubicBezTo>
                  <a:cubicBezTo>
                    <a:pt x="4987" y="5943"/>
                    <a:pt x="5237" y="6293"/>
                    <a:pt x="5587" y="6593"/>
                  </a:cubicBezTo>
                  <a:cubicBezTo>
                    <a:pt x="5912" y="6868"/>
                    <a:pt x="6299" y="7055"/>
                    <a:pt x="6624" y="7330"/>
                  </a:cubicBezTo>
                  <a:cubicBezTo>
                    <a:pt x="6893" y="7554"/>
                    <a:pt x="6991" y="7999"/>
                    <a:pt x="7359" y="7999"/>
                  </a:cubicBezTo>
                  <a:cubicBezTo>
                    <a:pt x="7402" y="7999"/>
                    <a:pt x="7448" y="7993"/>
                    <a:pt x="7499" y="7980"/>
                  </a:cubicBezTo>
                  <a:cubicBezTo>
                    <a:pt x="7661" y="7930"/>
                    <a:pt x="7824" y="7855"/>
                    <a:pt x="7986" y="7818"/>
                  </a:cubicBezTo>
                  <a:cubicBezTo>
                    <a:pt x="8161" y="7780"/>
                    <a:pt x="8349" y="7755"/>
                    <a:pt x="8524" y="7743"/>
                  </a:cubicBezTo>
                  <a:cubicBezTo>
                    <a:pt x="8620" y="7736"/>
                    <a:pt x="8717" y="7733"/>
                    <a:pt x="8814" y="7733"/>
                  </a:cubicBezTo>
                  <a:cubicBezTo>
                    <a:pt x="9091" y="7733"/>
                    <a:pt x="9367" y="7759"/>
                    <a:pt x="9636" y="7805"/>
                  </a:cubicBezTo>
                  <a:cubicBezTo>
                    <a:pt x="9998" y="7880"/>
                    <a:pt x="10361" y="7992"/>
                    <a:pt x="10723" y="8055"/>
                  </a:cubicBezTo>
                  <a:cubicBezTo>
                    <a:pt x="10763" y="8063"/>
                    <a:pt x="10801" y="8067"/>
                    <a:pt x="10837" y="8067"/>
                  </a:cubicBezTo>
                  <a:cubicBezTo>
                    <a:pt x="11148" y="8067"/>
                    <a:pt x="11355" y="7800"/>
                    <a:pt x="11523" y="7543"/>
                  </a:cubicBezTo>
                  <a:cubicBezTo>
                    <a:pt x="11710" y="7255"/>
                    <a:pt x="11835" y="6930"/>
                    <a:pt x="11898" y="6593"/>
                  </a:cubicBezTo>
                  <a:cubicBezTo>
                    <a:pt x="11973" y="6168"/>
                    <a:pt x="11948" y="5731"/>
                    <a:pt x="11823" y="5318"/>
                  </a:cubicBezTo>
                  <a:lnTo>
                    <a:pt x="11823" y="5318"/>
                  </a:lnTo>
                  <a:cubicBezTo>
                    <a:pt x="11898" y="5406"/>
                    <a:pt x="11985" y="5493"/>
                    <a:pt x="12060" y="5593"/>
                  </a:cubicBezTo>
                  <a:cubicBezTo>
                    <a:pt x="12310" y="5881"/>
                    <a:pt x="12548" y="6205"/>
                    <a:pt x="12647" y="6580"/>
                  </a:cubicBezTo>
                  <a:cubicBezTo>
                    <a:pt x="12747" y="6918"/>
                    <a:pt x="12722" y="7255"/>
                    <a:pt x="12660" y="7593"/>
                  </a:cubicBezTo>
                  <a:cubicBezTo>
                    <a:pt x="12498" y="8342"/>
                    <a:pt x="12110" y="9055"/>
                    <a:pt x="11723" y="9705"/>
                  </a:cubicBezTo>
                  <a:cubicBezTo>
                    <a:pt x="11473" y="10104"/>
                    <a:pt x="11198" y="10454"/>
                    <a:pt x="10898" y="10817"/>
                  </a:cubicBezTo>
                  <a:cubicBezTo>
                    <a:pt x="10623" y="11142"/>
                    <a:pt x="10336" y="11454"/>
                    <a:pt x="9998" y="11704"/>
                  </a:cubicBezTo>
                  <a:cubicBezTo>
                    <a:pt x="9398" y="12166"/>
                    <a:pt x="8636" y="12479"/>
                    <a:pt x="7899" y="12591"/>
                  </a:cubicBezTo>
                  <a:cubicBezTo>
                    <a:pt x="7711" y="12620"/>
                    <a:pt x="7525" y="12633"/>
                    <a:pt x="7341" y="12633"/>
                  </a:cubicBezTo>
                  <a:cubicBezTo>
                    <a:pt x="6716" y="12633"/>
                    <a:pt x="6110" y="12484"/>
                    <a:pt x="5512" y="12291"/>
                  </a:cubicBezTo>
                  <a:cubicBezTo>
                    <a:pt x="5087" y="12154"/>
                    <a:pt x="4687" y="11991"/>
                    <a:pt x="4300" y="11791"/>
                  </a:cubicBezTo>
                  <a:cubicBezTo>
                    <a:pt x="4100" y="11691"/>
                    <a:pt x="3900" y="11604"/>
                    <a:pt x="3712" y="11492"/>
                  </a:cubicBezTo>
                  <a:cubicBezTo>
                    <a:pt x="3550" y="11392"/>
                    <a:pt x="3350" y="11279"/>
                    <a:pt x="3225" y="11129"/>
                  </a:cubicBezTo>
                  <a:cubicBezTo>
                    <a:pt x="3100" y="10967"/>
                    <a:pt x="3100" y="10754"/>
                    <a:pt x="3013" y="10567"/>
                  </a:cubicBezTo>
                  <a:cubicBezTo>
                    <a:pt x="2938" y="10429"/>
                    <a:pt x="2838" y="10304"/>
                    <a:pt x="2725" y="10179"/>
                  </a:cubicBezTo>
                  <a:cubicBezTo>
                    <a:pt x="2588" y="10029"/>
                    <a:pt x="2450" y="9879"/>
                    <a:pt x="2363" y="9705"/>
                  </a:cubicBezTo>
                  <a:cubicBezTo>
                    <a:pt x="2263" y="9530"/>
                    <a:pt x="2275" y="9342"/>
                    <a:pt x="2250" y="9142"/>
                  </a:cubicBezTo>
                  <a:cubicBezTo>
                    <a:pt x="2150" y="8380"/>
                    <a:pt x="1563" y="7893"/>
                    <a:pt x="1076" y="7355"/>
                  </a:cubicBezTo>
                  <a:cubicBezTo>
                    <a:pt x="951" y="7218"/>
                    <a:pt x="813" y="7080"/>
                    <a:pt x="701" y="6943"/>
                  </a:cubicBezTo>
                  <a:cubicBezTo>
                    <a:pt x="613" y="6843"/>
                    <a:pt x="413" y="6643"/>
                    <a:pt x="488" y="6505"/>
                  </a:cubicBezTo>
                  <a:cubicBezTo>
                    <a:pt x="526" y="6418"/>
                    <a:pt x="638" y="6368"/>
                    <a:pt x="713" y="6318"/>
                  </a:cubicBezTo>
                  <a:cubicBezTo>
                    <a:pt x="801" y="6255"/>
                    <a:pt x="876" y="6180"/>
                    <a:pt x="938" y="6105"/>
                  </a:cubicBezTo>
                  <a:cubicBezTo>
                    <a:pt x="1076" y="5968"/>
                    <a:pt x="1200" y="5806"/>
                    <a:pt x="1300" y="5643"/>
                  </a:cubicBezTo>
                  <a:cubicBezTo>
                    <a:pt x="1425" y="5443"/>
                    <a:pt x="1500" y="5243"/>
                    <a:pt x="1588" y="5043"/>
                  </a:cubicBezTo>
                  <a:cubicBezTo>
                    <a:pt x="1675" y="4856"/>
                    <a:pt x="1800" y="4743"/>
                    <a:pt x="2000" y="4731"/>
                  </a:cubicBezTo>
                  <a:cubicBezTo>
                    <a:pt x="2009" y="4730"/>
                    <a:pt x="2017" y="4730"/>
                    <a:pt x="2026" y="4730"/>
                  </a:cubicBezTo>
                  <a:close/>
                  <a:moveTo>
                    <a:pt x="2408" y="0"/>
                  </a:moveTo>
                  <a:cubicBezTo>
                    <a:pt x="2203" y="0"/>
                    <a:pt x="2156" y="324"/>
                    <a:pt x="2375" y="382"/>
                  </a:cubicBezTo>
                  <a:cubicBezTo>
                    <a:pt x="2800" y="519"/>
                    <a:pt x="3225" y="619"/>
                    <a:pt x="3650" y="732"/>
                  </a:cubicBezTo>
                  <a:cubicBezTo>
                    <a:pt x="4512" y="944"/>
                    <a:pt x="5299" y="1332"/>
                    <a:pt x="6099" y="1694"/>
                  </a:cubicBezTo>
                  <a:cubicBezTo>
                    <a:pt x="6437" y="1844"/>
                    <a:pt x="6774" y="2007"/>
                    <a:pt x="7136" y="2094"/>
                  </a:cubicBezTo>
                  <a:cubicBezTo>
                    <a:pt x="7274" y="2131"/>
                    <a:pt x="7411" y="2154"/>
                    <a:pt x="7548" y="2154"/>
                  </a:cubicBezTo>
                  <a:cubicBezTo>
                    <a:pt x="7598" y="2154"/>
                    <a:pt x="7649" y="2151"/>
                    <a:pt x="7699" y="2144"/>
                  </a:cubicBezTo>
                  <a:cubicBezTo>
                    <a:pt x="7845" y="2134"/>
                    <a:pt x="8000" y="2088"/>
                    <a:pt x="8156" y="2088"/>
                  </a:cubicBezTo>
                  <a:cubicBezTo>
                    <a:pt x="8187" y="2088"/>
                    <a:pt x="8218" y="2090"/>
                    <a:pt x="8249" y="2094"/>
                  </a:cubicBezTo>
                  <a:cubicBezTo>
                    <a:pt x="8461" y="2132"/>
                    <a:pt x="8661" y="2294"/>
                    <a:pt x="8823" y="2419"/>
                  </a:cubicBezTo>
                  <a:cubicBezTo>
                    <a:pt x="8998" y="2544"/>
                    <a:pt x="9173" y="2669"/>
                    <a:pt x="9348" y="2806"/>
                  </a:cubicBezTo>
                  <a:cubicBezTo>
                    <a:pt x="9736" y="3081"/>
                    <a:pt x="10123" y="3369"/>
                    <a:pt x="10511" y="3656"/>
                  </a:cubicBezTo>
                  <a:cubicBezTo>
                    <a:pt x="10673" y="3781"/>
                    <a:pt x="10848" y="3894"/>
                    <a:pt x="10998" y="4044"/>
                  </a:cubicBezTo>
                  <a:cubicBezTo>
                    <a:pt x="11135" y="4193"/>
                    <a:pt x="11198" y="4406"/>
                    <a:pt x="11285" y="4581"/>
                  </a:cubicBezTo>
                  <a:cubicBezTo>
                    <a:pt x="11298" y="4593"/>
                    <a:pt x="11310" y="4606"/>
                    <a:pt x="11310" y="4618"/>
                  </a:cubicBezTo>
                  <a:cubicBezTo>
                    <a:pt x="11248" y="4656"/>
                    <a:pt x="11198" y="4743"/>
                    <a:pt x="11260" y="4843"/>
                  </a:cubicBezTo>
                  <a:cubicBezTo>
                    <a:pt x="11448" y="5131"/>
                    <a:pt x="11585" y="5468"/>
                    <a:pt x="11610" y="5818"/>
                  </a:cubicBezTo>
                  <a:cubicBezTo>
                    <a:pt x="11648" y="6168"/>
                    <a:pt x="11598" y="6530"/>
                    <a:pt x="11473" y="6855"/>
                  </a:cubicBezTo>
                  <a:cubicBezTo>
                    <a:pt x="11410" y="7018"/>
                    <a:pt x="11323" y="7193"/>
                    <a:pt x="11223" y="7330"/>
                  </a:cubicBezTo>
                  <a:cubicBezTo>
                    <a:pt x="11135" y="7455"/>
                    <a:pt x="10998" y="7668"/>
                    <a:pt x="10848" y="7705"/>
                  </a:cubicBezTo>
                  <a:cubicBezTo>
                    <a:pt x="10827" y="7711"/>
                    <a:pt x="10803" y="7713"/>
                    <a:pt x="10778" y="7713"/>
                  </a:cubicBezTo>
                  <a:cubicBezTo>
                    <a:pt x="10697" y="7713"/>
                    <a:pt x="10602" y="7690"/>
                    <a:pt x="10536" y="7680"/>
                  </a:cubicBezTo>
                  <a:cubicBezTo>
                    <a:pt x="10448" y="7668"/>
                    <a:pt x="10361" y="7643"/>
                    <a:pt x="10273" y="7630"/>
                  </a:cubicBezTo>
                  <a:cubicBezTo>
                    <a:pt x="10086" y="7593"/>
                    <a:pt x="9911" y="7555"/>
                    <a:pt x="9723" y="7530"/>
                  </a:cubicBezTo>
                  <a:cubicBezTo>
                    <a:pt x="9348" y="7480"/>
                    <a:pt x="8973" y="7418"/>
                    <a:pt x="8586" y="7418"/>
                  </a:cubicBezTo>
                  <a:cubicBezTo>
                    <a:pt x="8199" y="7418"/>
                    <a:pt x="7836" y="7493"/>
                    <a:pt x="7474" y="7605"/>
                  </a:cubicBezTo>
                  <a:cubicBezTo>
                    <a:pt x="7444" y="7615"/>
                    <a:pt x="7397" y="7633"/>
                    <a:pt x="7360" y="7633"/>
                  </a:cubicBezTo>
                  <a:cubicBezTo>
                    <a:pt x="7352" y="7633"/>
                    <a:pt x="7344" y="7632"/>
                    <a:pt x="7336" y="7630"/>
                  </a:cubicBezTo>
                  <a:cubicBezTo>
                    <a:pt x="7274" y="7605"/>
                    <a:pt x="7249" y="7505"/>
                    <a:pt x="7224" y="7455"/>
                  </a:cubicBezTo>
                  <a:cubicBezTo>
                    <a:pt x="7174" y="7368"/>
                    <a:pt x="7124" y="7280"/>
                    <a:pt x="7061" y="7205"/>
                  </a:cubicBezTo>
                  <a:cubicBezTo>
                    <a:pt x="6936" y="7043"/>
                    <a:pt x="6774" y="6918"/>
                    <a:pt x="6612" y="6793"/>
                  </a:cubicBezTo>
                  <a:cubicBezTo>
                    <a:pt x="6224" y="6543"/>
                    <a:pt x="5862" y="6305"/>
                    <a:pt x="5549" y="5956"/>
                  </a:cubicBezTo>
                  <a:cubicBezTo>
                    <a:pt x="5387" y="5781"/>
                    <a:pt x="5249" y="5593"/>
                    <a:pt x="5112" y="5393"/>
                  </a:cubicBezTo>
                  <a:cubicBezTo>
                    <a:pt x="5012" y="5231"/>
                    <a:pt x="4900" y="5068"/>
                    <a:pt x="4737" y="4956"/>
                  </a:cubicBezTo>
                  <a:cubicBezTo>
                    <a:pt x="4594" y="4859"/>
                    <a:pt x="4441" y="4827"/>
                    <a:pt x="4285" y="4827"/>
                  </a:cubicBezTo>
                  <a:cubicBezTo>
                    <a:pt x="4099" y="4827"/>
                    <a:pt x="3908" y="4872"/>
                    <a:pt x="3725" y="4906"/>
                  </a:cubicBezTo>
                  <a:cubicBezTo>
                    <a:pt x="3565" y="4940"/>
                    <a:pt x="3396" y="4995"/>
                    <a:pt x="3225" y="4995"/>
                  </a:cubicBezTo>
                  <a:cubicBezTo>
                    <a:pt x="3208" y="4995"/>
                    <a:pt x="3192" y="4994"/>
                    <a:pt x="3175" y="4993"/>
                  </a:cubicBezTo>
                  <a:cubicBezTo>
                    <a:pt x="2963" y="4981"/>
                    <a:pt x="2850" y="4931"/>
                    <a:pt x="2725" y="4768"/>
                  </a:cubicBezTo>
                  <a:cubicBezTo>
                    <a:pt x="2539" y="4521"/>
                    <a:pt x="2277" y="4358"/>
                    <a:pt x="1980" y="4358"/>
                  </a:cubicBezTo>
                  <a:cubicBezTo>
                    <a:pt x="1918" y="4358"/>
                    <a:pt x="1853" y="4366"/>
                    <a:pt x="1788" y="4381"/>
                  </a:cubicBezTo>
                  <a:cubicBezTo>
                    <a:pt x="1350" y="4481"/>
                    <a:pt x="1225" y="4893"/>
                    <a:pt x="1026" y="5243"/>
                  </a:cubicBezTo>
                  <a:cubicBezTo>
                    <a:pt x="913" y="5443"/>
                    <a:pt x="763" y="5631"/>
                    <a:pt x="601" y="5806"/>
                  </a:cubicBezTo>
                  <a:cubicBezTo>
                    <a:pt x="476" y="5931"/>
                    <a:pt x="326" y="6043"/>
                    <a:pt x="226" y="6205"/>
                  </a:cubicBezTo>
                  <a:cubicBezTo>
                    <a:pt x="1" y="6543"/>
                    <a:pt x="176" y="6843"/>
                    <a:pt x="413" y="7130"/>
                  </a:cubicBezTo>
                  <a:cubicBezTo>
                    <a:pt x="901" y="7718"/>
                    <a:pt x="1500" y="8205"/>
                    <a:pt x="1763" y="8942"/>
                  </a:cubicBezTo>
                  <a:cubicBezTo>
                    <a:pt x="1825" y="9142"/>
                    <a:pt x="1838" y="9342"/>
                    <a:pt x="1875" y="9542"/>
                  </a:cubicBezTo>
                  <a:cubicBezTo>
                    <a:pt x="1925" y="9730"/>
                    <a:pt x="2000" y="9892"/>
                    <a:pt x="2125" y="10042"/>
                  </a:cubicBezTo>
                  <a:cubicBezTo>
                    <a:pt x="2363" y="10329"/>
                    <a:pt x="2750" y="10542"/>
                    <a:pt x="2863" y="10917"/>
                  </a:cubicBezTo>
                  <a:cubicBezTo>
                    <a:pt x="2925" y="11129"/>
                    <a:pt x="2925" y="11317"/>
                    <a:pt x="3063" y="11492"/>
                  </a:cubicBezTo>
                  <a:cubicBezTo>
                    <a:pt x="3187" y="11642"/>
                    <a:pt x="3362" y="11766"/>
                    <a:pt x="3525" y="11879"/>
                  </a:cubicBezTo>
                  <a:cubicBezTo>
                    <a:pt x="3887" y="12129"/>
                    <a:pt x="4275" y="12316"/>
                    <a:pt x="4687" y="12466"/>
                  </a:cubicBezTo>
                  <a:cubicBezTo>
                    <a:pt x="5479" y="12746"/>
                    <a:pt x="6342" y="12979"/>
                    <a:pt x="7184" y="12979"/>
                  </a:cubicBezTo>
                  <a:cubicBezTo>
                    <a:pt x="7205" y="12979"/>
                    <a:pt x="7227" y="12979"/>
                    <a:pt x="7249" y="12979"/>
                  </a:cubicBezTo>
                  <a:cubicBezTo>
                    <a:pt x="8024" y="12966"/>
                    <a:pt x="8774" y="12766"/>
                    <a:pt x="9461" y="12416"/>
                  </a:cubicBezTo>
                  <a:cubicBezTo>
                    <a:pt x="10198" y="12041"/>
                    <a:pt x="10923" y="11504"/>
                    <a:pt x="11448" y="10867"/>
                  </a:cubicBezTo>
                  <a:cubicBezTo>
                    <a:pt x="12023" y="10179"/>
                    <a:pt x="12485" y="9392"/>
                    <a:pt x="12785" y="8542"/>
                  </a:cubicBezTo>
                  <a:cubicBezTo>
                    <a:pt x="13022" y="7880"/>
                    <a:pt x="13135" y="7155"/>
                    <a:pt x="12985" y="6468"/>
                  </a:cubicBezTo>
                  <a:cubicBezTo>
                    <a:pt x="12897" y="6080"/>
                    <a:pt x="12697" y="5756"/>
                    <a:pt x="12435" y="5468"/>
                  </a:cubicBezTo>
                  <a:cubicBezTo>
                    <a:pt x="12135" y="5131"/>
                    <a:pt x="11798" y="4843"/>
                    <a:pt x="11585" y="4456"/>
                  </a:cubicBezTo>
                  <a:cubicBezTo>
                    <a:pt x="11373" y="4069"/>
                    <a:pt x="11223" y="3681"/>
                    <a:pt x="10860" y="3406"/>
                  </a:cubicBezTo>
                  <a:cubicBezTo>
                    <a:pt x="10473" y="3131"/>
                    <a:pt x="10061" y="2869"/>
                    <a:pt x="9673" y="2594"/>
                  </a:cubicBezTo>
                  <a:cubicBezTo>
                    <a:pt x="9461" y="2444"/>
                    <a:pt x="9248" y="2306"/>
                    <a:pt x="9048" y="2157"/>
                  </a:cubicBezTo>
                  <a:cubicBezTo>
                    <a:pt x="8873" y="2044"/>
                    <a:pt x="8724" y="1894"/>
                    <a:pt x="8536" y="1807"/>
                  </a:cubicBezTo>
                  <a:cubicBezTo>
                    <a:pt x="8403" y="1745"/>
                    <a:pt x="8264" y="1720"/>
                    <a:pt x="8123" y="1720"/>
                  </a:cubicBezTo>
                  <a:cubicBezTo>
                    <a:pt x="8065" y="1720"/>
                    <a:pt x="8007" y="1724"/>
                    <a:pt x="7949" y="1732"/>
                  </a:cubicBezTo>
                  <a:cubicBezTo>
                    <a:pt x="7861" y="1738"/>
                    <a:pt x="7771" y="1741"/>
                    <a:pt x="7680" y="1741"/>
                  </a:cubicBezTo>
                  <a:cubicBezTo>
                    <a:pt x="7589" y="1741"/>
                    <a:pt x="7499" y="1738"/>
                    <a:pt x="7411" y="1732"/>
                  </a:cubicBezTo>
                  <a:cubicBezTo>
                    <a:pt x="7011" y="1719"/>
                    <a:pt x="6637" y="1619"/>
                    <a:pt x="6287" y="1469"/>
                  </a:cubicBezTo>
                  <a:cubicBezTo>
                    <a:pt x="5887" y="1307"/>
                    <a:pt x="5499" y="1144"/>
                    <a:pt x="5099" y="969"/>
                  </a:cubicBezTo>
                  <a:cubicBezTo>
                    <a:pt x="4675" y="782"/>
                    <a:pt x="4225" y="632"/>
                    <a:pt x="3787" y="457"/>
                  </a:cubicBezTo>
                  <a:cubicBezTo>
                    <a:pt x="3350" y="270"/>
                    <a:pt x="2925" y="107"/>
                    <a:pt x="2463" y="7"/>
                  </a:cubicBezTo>
                  <a:cubicBezTo>
                    <a:pt x="2444" y="2"/>
                    <a:pt x="2425" y="0"/>
                    <a:pt x="2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0" name="Google Shape;6890;p17"/>
            <p:cNvSpPr/>
            <p:nvPr/>
          </p:nvSpPr>
          <p:spPr>
            <a:xfrm>
              <a:off x="7014075" y="1844375"/>
              <a:ext cx="83700" cy="41025"/>
            </a:xfrm>
            <a:custGeom>
              <a:avLst/>
              <a:gdLst/>
              <a:ahLst/>
              <a:cxnLst/>
              <a:rect l="l" t="t" r="r" b="b"/>
              <a:pathLst>
                <a:path w="3348" h="1641" extrusionOk="0">
                  <a:moveTo>
                    <a:pt x="401" y="1"/>
                  </a:moveTo>
                  <a:cubicBezTo>
                    <a:pt x="317" y="1"/>
                    <a:pt x="237" y="11"/>
                    <a:pt x="163" y="35"/>
                  </a:cubicBezTo>
                  <a:cubicBezTo>
                    <a:pt x="1" y="85"/>
                    <a:pt x="51" y="285"/>
                    <a:pt x="188" y="335"/>
                  </a:cubicBezTo>
                  <a:cubicBezTo>
                    <a:pt x="313" y="385"/>
                    <a:pt x="463" y="372"/>
                    <a:pt x="601" y="397"/>
                  </a:cubicBezTo>
                  <a:cubicBezTo>
                    <a:pt x="738" y="410"/>
                    <a:pt x="863" y="447"/>
                    <a:pt x="1001" y="472"/>
                  </a:cubicBezTo>
                  <a:cubicBezTo>
                    <a:pt x="1263" y="547"/>
                    <a:pt x="1513" y="635"/>
                    <a:pt x="1763" y="735"/>
                  </a:cubicBezTo>
                  <a:cubicBezTo>
                    <a:pt x="2288" y="960"/>
                    <a:pt x="2763" y="1247"/>
                    <a:pt x="3188" y="1622"/>
                  </a:cubicBezTo>
                  <a:cubicBezTo>
                    <a:pt x="3203" y="1635"/>
                    <a:pt x="3219" y="1640"/>
                    <a:pt x="3235" y="1640"/>
                  </a:cubicBezTo>
                  <a:cubicBezTo>
                    <a:pt x="3296" y="1640"/>
                    <a:pt x="3347" y="1559"/>
                    <a:pt x="3288" y="1510"/>
                  </a:cubicBezTo>
                  <a:cubicBezTo>
                    <a:pt x="2863" y="1110"/>
                    <a:pt x="2388" y="710"/>
                    <a:pt x="1863" y="435"/>
                  </a:cubicBezTo>
                  <a:cubicBezTo>
                    <a:pt x="1600" y="285"/>
                    <a:pt x="1326" y="185"/>
                    <a:pt x="1026" y="110"/>
                  </a:cubicBezTo>
                  <a:cubicBezTo>
                    <a:pt x="846" y="65"/>
                    <a:pt x="614" y="1"/>
                    <a:pt x="4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1" name="Google Shape;6891;p17"/>
            <p:cNvSpPr/>
            <p:nvPr/>
          </p:nvSpPr>
          <p:spPr>
            <a:xfrm>
              <a:off x="6854125" y="1793200"/>
              <a:ext cx="133325" cy="77375"/>
            </a:xfrm>
            <a:custGeom>
              <a:avLst/>
              <a:gdLst/>
              <a:ahLst/>
              <a:cxnLst/>
              <a:rect l="l" t="t" r="r" b="b"/>
              <a:pathLst>
                <a:path w="5333" h="3095" extrusionOk="0">
                  <a:moveTo>
                    <a:pt x="223" y="0"/>
                  </a:moveTo>
                  <a:cubicBezTo>
                    <a:pt x="161" y="0"/>
                    <a:pt x="104" y="25"/>
                    <a:pt x="63" y="83"/>
                  </a:cubicBezTo>
                  <a:cubicBezTo>
                    <a:pt x="13" y="158"/>
                    <a:pt x="1" y="295"/>
                    <a:pt x="88" y="358"/>
                  </a:cubicBezTo>
                  <a:cubicBezTo>
                    <a:pt x="300" y="508"/>
                    <a:pt x="538" y="620"/>
                    <a:pt x="750" y="782"/>
                  </a:cubicBezTo>
                  <a:cubicBezTo>
                    <a:pt x="963" y="945"/>
                    <a:pt x="1163" y="1107"/>
                    <a:pt x="1363" y="1282"/>
                  </a:cubicBezTo>
                  <a:cubicBezTo>
                    <a:pt x="1738" y="1595"/>
                    <a:pt x="2113" y="1920"/>
                    <a:pt x="2525" y="2182"/>
                  </a:cubicBezTo>
                  <a:cubicBezTo>
                    <a:pt x="3325" y="2694"/>
                    <a:pt x="4224" y="3007"/>
                    <a:pt x="5162" y="3094"/>
                  </a:cubicBezTo>
                  <a:cubicBezTo>
                    <a:pt x="5166" y="3095"/>
                    <a:pt x="5170" y="3095"/>
                    <a:pt x="5174" y="3095"/>
                  </a:cubicBezTo>
                  <a:cubicBezTo>
                    <a:pt x="5290" y="3095"/>
                    <a:pt x="5332" y="2919"/>
                    <a:pt x="5199" y="2907"/>
                  </a:cubicBezTo>
                  <a:cubicBezTo>
                    <a:pt x="4274" y="2782"/>
                    <a:pt x="3387" y="2432"/>
                    <a:pt x="2637" y="1870"/>
                  </a:cubicBezTo>
                  <a:cubicBezTo>
                    <a:pt x="2237" y="1582"/>
                    <a:pt x="1900" y="1220"/>
                    <a:pt x="1538" y="895"/>
                  </a:cubicBezTo>
                  <a:cubicBezTo>
                    <a:pt x="1350" y="720"/>
                    <a:pt x="1150" y="557"/>
                    <a:pt x="950" y="408"/>
                  </a:cubicBezTo>
                  <a:cubicBezTo>
                    <a:pt x="763" y="258"/>
                    <a:pt x="550" y="95"/>
                    <a:pt x="325" y="20"/>
                  </a:cubicBezTo>
                  <a:cubicBezTo>
                    <a:pt x="291" y="7"/>
                    <a:pt x="256" y="0"/>
                    <a:pt x="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2" name="Google Shape;6892;p17"/>
            <p:cNvSpPr/>
            <p:nvPr/>
          </p:nvSpPr>
          <p:spPr>
            <a:xfrm>
              <a:off x="6733525" y="1640675"/>
              <a:ext cx="164700" cy="267825"/>
            </a:xfrm>
            <a:custGeom>
              <a:avLst/>
              <a:gdLst/>
              <a:ahLst/>
              <a:cxnLst/>
              <a:rect l="l" t="t" r="r" b="b"/>
              <a:pathLst>
                <a:path w="6588" h="10713" extrusionOk="0">
                  <a:moveTo>
                    <a:pt x="3875" y="1"/>
                  </a:moveTo>
                  <a:cubicBezTo>
                    <a:pt x="3844" y="1"/>
                    <a:pt x="3812" y="10"/>
                    <a:pt x="3787" y="23"/>
                  </a:cubicBezTo>
                  <a:cubicBezTo>
                    <a:pt x="3550" y="160"/>
                    <a:pt x="3350" y="398"/>
                    <a:pt x="3300" y="660"/>
                  </a:cubicBezTo>
                  <a:cubicBezTo>
                    <a:pt x="3083" y="590"/>
                    <a:pt x="2854" y="544"/>
                    <a:pt x="2630" y="544"/>
                  </a:cubicBezTo>
                  <a:cubicBezTo>
                    <a:pt x="2378" y="544"/>
                    <a:pt x="2131" y="602"/>
                    <a:pt x="1913" y="748"/>
                  </a:cubicBezTo>
                  <a:cubicBezTo>
                    <a:pt x="1650" y="910"/>
                    <a:pt x="1538" y="1147"/>
                    <a:pt x="1413" y="1422"/>
                  </a:cubicBezTo>
                  <a:cubicBezTo>
                    <a:pt x="1276" y="1735"/>
                    <a:pt x="1076" y="1985"/>
                    <a:pt x="826" y="2235"/>
                  </a:cubicBezTo>
                  <a:cubicBezTo>
                    <a:pt x="601" y="2435"/>
                    <a:pt x="376" y="2635"/>
                    <a:pt x="163" y="2847"/>
                  </a:cubicBezTo>
                  <a:cubicBezTo>
                    <a:pt x="51" y="2947"/>
                    <a:pt x="1" y="3009"/>
                    <a:pt x="38" y="3159"/>
                  </a:cubicBezTo>
                  <a:cubicBezTo>
                    <a:pt x="63" y="3247"/>
                    <a:pt x="126" y="3322"/>
                    <a:pt x="188" y="3372"/>
                  </a:cubicBezTo>
                  <a:cubicBezTo>
                    <a:pt x="351" y="3509"/>
                    <a:pt x="601" y="3547"/>
                    <a:pt x="701" y="3747"/>
                  </a:cubicBezTo>
                  <a:cubicBezTo>
                    <a:pt x="788" y="3934"/>
                    <a:pt x="788" y="4159"/>
                    <a:pt x="851" y="4359"/>
                  </a:cubicBezTo>
                  <a:cubicBezTo>
                    <a:pt x="888" y="4459"/>
                    <a:pt x="951" y="4559"/>
                    <a:pt x="1001" y="4659"/>
                  </a:cubicBezTo>
                  <a:cubicBezTo>
                    <a:pt x="1038" y="4709"/>
                    <a:pt x="1051" y="4709"/>
                    <a:pt x="1026" y="4759"/>
                  </a:cubicBezTo>
                  <a:cubicBezTo>
                    <a:pt x="1013" y="4784"/>
                    <a:pt x="951" y="4821"/>
                    <a:pt x="926" y="4834"/>
                  </a:cubicBezTo>
                  <a:cubicBezTo>
                    <a:pt x="738" y="4984"/>
                    <a:pt x="613" y="5146"/>
                    <a:pt x="588" y="5384"/>
                  </a:cubicBezTo>
                  <a:cubicBezTo>
                    <a:pt x="563" y="5621"/>
                    <a:pt x="626" y="5859"/>
                    <a:pt x="701" y="6096"/>
                  </a:cubicBezTo>
                  <a:cubicBezTo>
                    <a:pt x="788" y="6396"/>
                    <a:pt x="963" y="6571"/>
                    <a:pt x="1238" y="6721"/>
                  </a:cubicBezTo>
                  <a:cubicBezTo>
                    <a:pt x="1788" y="7021"/>
                    <a:pt x="2350" y="7321"/>
                    <a:pt x="2913" y="7608"/>
                  </a:cubicBezTo>
                  <a:cubicBezTo>
                    <a:pt x="3187" y="7758"/>
                    <a:pt x="3475" y="7896"/>
                    <a:pt x="3737" y="8071"/>
                  </a:cubicBezTo>
                  <a:cubicBezTo>
                    <a:pt x="4000" y="8246"/>
                    <a:pt x="4175" y="8496"/>
                    <a:pt x="4325" y="8758"/>
                  </a:cubicBezTo>
                  <a:cubicBezTo>
                    <a:pt x="4770" y="9516"/>
                    <a:pt x="5168" y="10713"/>
                    <a:pt x="6222" y="10713"/>
                  </a:cubicBezTo>
                  <a:cubicBezTo>
                    <a:pt x="6264" y="10713"/>
                    <a:pt x="6306" y="10711"/>
                    <a:pt x="6349" y="10707"/>
                  </a:cubicBezTo>
                  <a:cubicBezTo>
                    <a:pt x="6474" y="10695"/>
                    <a:pt x="6499" y="10495"/>
                    <a:pt x="6362" y="10470"/>
                  </a:cubicBezTo>
                  <a:cubicBezTo>
                    <a:pt x="5562" y="10395"/>
                    <a:pt x="5112" y="9583"/>
                    <a:pt x="4775" y="8945"/>
                  </a:cubicBezTo>
                  <a:cubicBezTo>
                    <a:pt x="4600" y="8608"/>
                    <a:pt x="4412" y="8308"/>
                    <a:pt x="4162" y="8021"/>
                  </a:cubicBezTo>
                  <a:cubicBezTo>
                    <a:pt x="3875" y="7708"/>
                    <a:pt x="3525" y="7496"/>
                    <a:pt x="3150" y="7296"/>
                  </a:cubicBezTo>
                  <a:cubicBezTo>
                    <a:pt x="2775" y="7096"/>
                    <a:pt x="2400" y="6896"/>
                    <a:pt x="2025" y="6696"/>
                  </a:cubicBezTo>
                  <a:cubicBezTo>
                    <a:pt x="1825" y="6584"/>
                    <a:pt x="1613" y="6484"/>
                    <a:pt x="1425" y="6371"/>
                  </a:cubicBezTo>
                  <a:cubicBezTo>
                    <a:pt x="1201" y="6259"/>
                    <a:pt x="1101" y="6146"/>
                    <a:pt x="1038" y="5921"/>
                  </a:cubicBezTo>
                  <a:cubicBezTo>
                    <a:pt x="988" y="5759"/>
                    <a:pt x="951" y="5596"/>
                    <a:pt x="963" y="5446"/>
                  </a:cubicBezTo>
                  <a:cubicBezTo>
                    <a:pt x="976" y="5284"/>
                    <a:pt x="1076" y="5209"/>
                    <a:pt x="1188" y="5121"/>
                  </a:cubicBezTo>
                  <a:cubicBezTo>
                    <a:pt x="1463" y="4909"/>
                    <a:pt x="1513" y="4647"/>
                    <a:pt x="1251" y="4409"/>
                  </a:cubicBezTo>
                  <a:cubicBezTo>
                    <a:pt x="1051" y="4209"/>
                    <a:pt x="1101" y="3859"/>
                    <a:pt x="988" y="3609"/>
                  </a:cubicBezTo>
                  <a:cubicBezTo>
                    <a:pt x="938" y="3472"/>
                    <a:pt x="838" y="3372"/>
                    <a:pt x="713" y="3297"/>
                  </a:cubicBezTo>
                  <a:cubicBezTo>
                    <a:pt x="663" y="3272"/>
                    <a:pt x="438" y="3184"/>
                    <a:pt x="376" y="3122"/>
                  </a:cubicBezTo>
                  <a:cubicBezTo>
                    <a:pt x="951" y="2710"/>
                    <a:pt x="1388" y="2172"/>
                    <a:pt x="1638" y="1497"/>
                  </a:cubicBezTo>
                  <a:cubicBezTo>
                    <a:pt x="1775" y="1135"/>
                    <a:pt x="2013" y="860"/>
                    <a:pt x="2425" y="810"/>
                  </a:cubicBezTo>
                  <a:cubicBezTo>
                    <a:pt x="2469" y="804"/>
                    <a:pt x="2512" y="801"/>
                    <a:pt x="2555" y="801"/>
                  </a:cubicBezTo>
                  <a:cubicBezTo>
                    <a:pt x="2856" y="801"/>
                    <a:pt x="3136" y="944"/>
                    <a:pt x="3387" y="1097"/>
                  </a:cubicBezTo>
                  <a:cubicBezTo>
                    <a:pt x="3412" y="1114"/>
                    <a:pt x="3440" y="1121"/>
                    <a:pt x="3469" y="1121"/>
                  </a:cubicBezTo>
                  <a:cubicBezTo>
                    <a:pt x="3568" y="1121"/>
                    <a:pt x="3672" y="1030"/>
                    <a:pt x="3662" y="923"/>
                  </a:cubicBezTo>
                  <a:cubicBezTo>
                    <a:pt x="3637" y="698"/>
                    <a:pt x="3625" y="460"/>
                    <a:pt x="3825" y="323"/>
                  </a:cubicBezTo>
                  <a:cubicBezTo>
                    <a:pt x="4087" y="660"/>
                    <a:pt x="4462" y="910"/>
                    <a:pt x="4887" y="985"/>
                  </a:cubicBezTo>
                  <a:cubicBezTo>
                    <a:pt x="4997" y="1008"/>
                    <a:pt x="5110" y="1018"/>
                    <a:pt x="5222" y="1018"/>
                  </a:cubicBezTo>
                  <a:cubicBezTo>
                    <a:pt x="5351" y="1018"/>
                    <a:pt x="5479" y="1005"/>
                    <a:pt x="5599" y="985"/>
                  </a:cubicBezTo>
                  <a:cubicBezTo>
                    <a:pt x="5727" y="963"/>
                    <a:pt x="5872" y="918"/>
                    <a:pt x="6009" y="918"/>
                  </a:cubicBezTo>
                  <a:cubicBezTo>
                    <a:pt x="6100" y="918"/>
                    <a:pt x="6187" y="938"/>
                    <a:pt x="6262" y="998"/>
                  </a:cubicBezTo>
                  <a:cubicBezTo>
                    <a:pt x="6295" y="1024"/>
                    <a:pt x="6330" y="1035"/>
                    <a:pt x="6361" y="1035"/>
                  </a:cubicBezTo>
                  <a:cubicBezTo>
                    <a:pt x="6495" y="1035"/>
                    <a:pt x="6588" y="838"/>
                    <a:pt x="6437" y="748"/>
                  </a:cubicBezTo>
                  <a:cubicBezTo>
                    <a:pt x="6329" y="683"/>
                    <a:pt x="6213" y="664"/>
                    <a:pt x="6094" y="664"/>
                  </a:cubicBezTo>
                  <a:cubicBezTo>
                    <a:pt x="6005" y="664"/>
                    <a:pt x="5915" y="674"/>
                    <a:pt x="5824" y="685"/>
                  </a:cubicBezTo>
                  <a:cubicBezTo>
                    <a:pt x="5690" y="701"/>
                    <a:pt x="5551" y="717"/>
                    <a:pt x="5413" y="717"/>
                  </a:cubicBezTo>
                  <a:cubicBezTo>
                    <a:pt x="5332" y="717"/>
                    <a:pt x="5253" y="711"/>
                    <a:pt x="5174" y="698"/>
                  </a:cubicBezTo>
                  <a:cubicBezTo>
                    <a:pt x="4700" y="610"/>
                    <a:pt x="4275" y="385"/>
                    <a:pt x="3962" y="35"/>
                  </a:cubicBezTo>
                  <a:cubicBezTo>
                    <a:pt x="3937" y="10"/>
                    <a:pt x="3906" y="1"/>
                    <a:pt x="38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3" name="Google Shape;6893;p17"/>
            <p:cNvSpPr/>
            <p:nvPr/>
          </p:nvSpPr>
          <p:spPr>
            <a:xfrm>
              <a:off x="6748050" y="1713400"/>
              <a:ext cx="371050" cy="77375"/>
            </a:xfrm>
            <a:custGeom>
              <a:avLst/>
              <a:gdLst/>
              <a:ahLst/>
              <a:cxnLst/>
              <a:rect l="l" t="t" r="r" b="b"/>
              <a:pathLst>
                <a:path w="14842" h="3095" extrusionOk="0">
                  <a:moveTo>
                    <a:pt x="2652" y="0"/>
                  </a:moveTo>
                  <a:cubicBezTo>
                    <a:pt x="2600" y="0"/>
                    <a:pt x="2550" y="7"/>
                    <a:pt x="2507" y="25"/>
                  </a:cubicBezTo>
                  <a:cubicBezTo>
                    <a:pt x="2394" y="75"/>
                    <a:pt x="2344" y="238"/>
                    <a:pt x="2307" y="350"/>
                  </a:cubicBezTo>
                  <a:cubicBezTo>
                    <a:pt x="2244" y="463"/>
                    <a:pt x="2194" y="588"/>
                    <a:pt x="2144" y="700"/>
                  </a:cubicBezTo>
                  <a:cubicBezTo>
                    <a:pt x="1907" y="1200"/>
                    <a:pt x="1632" y="1675"/>
                    <a:pt x="1294" y="2112"/>
                  </a:cubicBezTo>
                  <a:cubicBezTo>
                    <a:pt x="1219" y="2237"/>
                    <a:pt x="1119" y="2337"/>
                    <a:pt x="1032" y="2450"/>
                  </a:cubicBezTo>
                  <a:cubicBezTo>
                    <a:pt x="957" y="2512"/>
                    <a:pt x="882" y="2625"/>
                    <a:pt x="769" y="2637"/>
                  </a:cubicBezTo>
                  <a:cubicBezTo>
                    <a:pt x="764" y="2638"/>
                    <a:pt x="759" y="2638"/>
                    <a:pt x="754" y="2638"/>
                  </a:cubicBezTo>
                  <a:cubicBezTo>
                    <a:pt x="649" y="2638"/>
                    <a:pt x="566" y="2522"/>
                    <a:pt x="495" y="2462"/>
                  </a:cubicBezTo>
                  <a:cubicBezTo>
                    <a:pt x="420" y="2400"/>
                    <a:pt x="345" y="2350"/>
                    <a:pt x="257" y="2325"/>
                  </a:cubicBezTo>
                  <a:cubicBezTo>
                    <a:pt x="239" y="2319"/>
                    <a:pt x="222" y="2317"/>
                    <a:pt x="206" y="2317"/>
                  </a:cubicBezTo>
                  <a:cubicBezTo>
                    <a:pt x="46" y="2317"/>
                    <a:pt x="0" y="2580"/>
                    <a:pt x="182" y="2637"/>
                  </a:cubicBezTo>
                  <a:cubicBezTo>
                    <a:pt x="332" y="2687"/>
                    <a:pt x="420" y="2837"/>
                    <a:pt x="570" y="2900"/>
                  </a:cubicBezTo>
                  <a:cubicBezTo>
                    <a:pt x="624" y="2922"/>
                    <a:pt x="679" y="2932"/>
                    <a:pt x="733" y="2932"/>
                  </a:cubicBezTo>
                  <a:cubicBezTo>
                    <a:pt x="802" y="2932"/>
                    <a:pt x="869" y="2915"/>
                    <a:pt x="932" y="2887"/>
                  </a:cubicBezTo>
                  <a:cubicBezTo>
                    <a:pt x="1057" y="2825"/>
                    <a:pt x="1157" y="2712"/>
                    <a:pt x="1257" y="2612"/>
                  </a:cubicBezTo>
                  <a:cubicBezTo>
                    <a:pt x="1382" y="2475"/>
                    <a:pt x="1507" y="2337"/>
                    <a:pt x="1619" y="2187"/>
                  </a:cubicBezTo>
                  <a:cubicBezTo>
                    <a:pt x="2069" y="1663"/>
                    <a:pt x="2519" y="1025"/>
                    <a:pt x="2731" y="350"/>
                  </a:cubicBezTo>
                  <a:cubicBezTo>
                    <a:pt x="2786" y="332"/>
                    <a:pt x="2841" y="321"/>
                    <a:pt x="2901" y="321"/>
                  </a:cubicBezTo>
                  <a:cubicBezTo>
                    <a:pt x="2923" y="321"/>
                    <a:pt x="2945" y="322"/>
                    <a:pt x="2969" y="325"/>
                  </a:cubicBezTo>
                  <a:cubicBezTo>
                    <a:pt x="3056" y="350"/>
                    <a:pt x="3144" y="375"/>
                    <a:pt x="3231" y="400"/>
                  </a:cubicBezTo>
                  <a:cubicBezTo>
                    <a:pt x="3456" y="463"/>
                    <a:pt x="3681" y="563"/>
                    <a:pt x="3894" y="638"/>
                  </a:cubicBezTo>
                  <a:cubicBezTo>
                    <a:pt x="4344" y="813"/>
                    <a:pt x="4781" y="988"/>
                    <a:pt x="5231" y="1150"/>
                  </a:cubicBezTo>
                  <a:cubicBezTo>
                    <a:pt x="6068" y="1438"/>
                    <a:pt x="6880" y="1788"/>
                    <a:pt x="7705" y="2100"/>
                  </a:cubicBezTo>
                  <a:cubicBezTo>
                    <a:pt x="8442" y="2387"/>
                    <a:pt x="9192" y="2675"/>
                    <a:pt x="9967" y="2875"/>
                  </a:cubicBezTo>
                  <a:cubicBezTo>
                    <a:pt x="10317" y="2975"/>
                    <a:pt x="10667" y="3062"/>
                    <a:pt x="11029" y="3087"/>
                  </a:cubicBezTo>
                  <a:cubicBezTo>
                    <a:pt x="11108" y="3092"/>
                    <a:pt x="11186" y="3095"/>
                    <a:pt x="11264" y="3095"/>
                  </a:cubicBezTo>
                  <a:cubicBezTo>
                    <a:pt x="11561" y="3095"/>
                    <a:pt x="11857" y="3059"/>
                    <a:pt x="12154" y="3000"/>
                  </a:cubicBezTo>
                  <a:cubicBezTo>
                    <a:pt x="12991" y="2837"/>
                    <a:pt x="13841" y="2650"/>
                    <a:pt x="14691" y="2462"/>
                  </a:cubicBezTo>
                  <a:cubicBezTo>
                    <a:pt x="14842" y="2427"/>
                    <a:pt x="14777" y="2209"/>
                    <a:pt x="14636" y="2209"/>
                  </a:cubicBezTo>
                  <a:cubicBezTo>
                    <a:pt x="14626" y="2209"/>
                    <a:pt x="14615" y="2210"/>
                    <a:pt x="14603" y="2212"/>
                  </a:cubicBezTo>
                  <a:cubicBezTo>
                    <a:pt x="13966" y="2350"/>
                    <a:pt x="13329" y="2512"/>
                    <a:pt x="12679" y="2662"/>
                  </a:cubicBezTo>
                  <a:cubicBezTo>
                    <a:pt x="12214" y="2771"/>
                    <a:pt x="11748" y="2872"/>
                    <a:pt x="11277" y="2872"/>
                  </a:cubicBezTo>
                  <a:cubicBezTo>
                    <a:pt x="11153" y="2872"/>
                    <a:pt x="11029" y="2865"/>
                    <a:pt x="10904" y="2850"/>
                  </a:cubicBezTo>
                  <a:cubicBezTo>
                    <a:pt x="10404" y="2787"/>
                    <a:pt x="9930" y="2625"/>
                    <a:pt x="9467" y="2437"/>
                  </a:cubicBezTo>
                  <a:cubicBezTo>
                    <a:pt x="8955" y="2237"/>
                    <a:pt x="8442" y="2025"/>
                    <a:pt x="7918" y="1825"/>
                  </a:cubicBezTo>
                  <a:cubicBezTo>
                    <a:pt x="7380" y="1613"/>
                    <a:pt x="6830" y="1400"/>
                    <a:pt x="6281" y="1225"/>
                  </a:cubicBezTo>
                  <a:cubicBezTo>
                    <a:pt x="5718" y="1038"/>
                    <a:pt x="5181" y="800"/>
                    <a:pt x="4618" y="588"/>
                  </a:cubicBezTo>
                  <a:cubicBezTo>
                    <a:pt x="4356" y="488"/>
                    <a:pt x="4081" y="388"/>
                    <a:pt x="3806" y="288"/>
                  </a:cubicBezTo>
                  <a:cubicBezTo>
                    <a:pt x="3594" y="200"/>
                    <a:pt x="3369" y="113"/>
                    <a:pt x="3144" y="63"/>
                  </a:cubicBezTo>
                  <a:cubicBezTo>
                    <a:pt x="3031" y="38"/>
                    <a:pt x="2919" y="38"/>
                    <a:pt x="2806" y="13"/>
                  </a:cubicBezTo>
                  <a:cubicBezTo>
                    <a:pt x="2756" y="7"/>
                    <a:pt x="2703" y="0"/>
                    <a:pt x="26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4" name="Google Shape;6894;p17"/>
            <p:cNvSpPr/>
            <p:nvPr/>
          </p:nvSpPr>
          <p:spPr>
            <a:xfrm>
              <a:off x="6814750" y="1659000"/>
              <a:ext cx="29400" cy="67900"/>
            </a:xfrm>
            <a:custGeom>
              <a:avLst/>
              <a:gdLst/>
              <a:ahLst/>
              <a:cxnLst/>
              <a:rect l="l" t="t" r="r" b="b"/>
              <a:pathLst>
                <a:path w="1176" h="2716" extrusionOk="0">
                  <a:moveTo>
                    <a:pt x="137" y="1"/>
                  </a:moveTo>
                  <a:cubicBezTo>
                    <a:pt x="129" y="1"/>
                    <a:pt x="121" y="1"/>
                    <a:pt x="113" y="2"/>
                  </a:cubicBezTo>
                  <a:cubicBezTo>
                    <a:pt x="51" y="15"/>
                    <a:pt x="1" y="65"/>
                    <a:pt x="1" y="127"/>
                  </a:cubicBezTo>
                  <a:cubicBezTo>
                    <a:pt x="1" y="252"/>
                    <a:pt x="113" y="327"/>
                    <a:pt x="163" y="414"/>
                  </a:cubicBezTo>
                  <a:cubicBezTo>
                    <a:pt x="226" y="514"/>
                    <a:pt x="263" y="639"/>
                    <a:pt x="288" y="752"/>
                  </a:cubicBezTo>
                  <a:cubicBezTo>
                    <a:pt x="326" y="964"/>
                    <a:pt x="313" y="1202"/>
                    <a:pt x="326" y="1414"/>
                  </a:cubicBezTo>
                  <a:cubicBezTo>
                    <a:pt x="338" y="1652"/>
                    <a:pt x="376" y="1889"/>
                    <a:pt x="476" y="2102"/>
                  </a:cubicBezTo>
                  <a:cubicBezTo>
                    <a:pt x="576" y="2314"/>
                    <a:pt x="738" y="2501"/>
                    <a:pt x="913" y="2676"/>
                  </a:cubicBezTo>
                  <a:cubicBezTo>
                    <a:pt x="941" y="2704"/>
                    <a:pt x="971" y="2716"/>
                    <a:pt x="999" y="2716"/>
                  </a:cubicBezTo>
                  <a:cubicBezTo>
                    <a:pt x="1097" y="2716"/>
                    <a:pt x="1176" y="2574"/>
                    <a:pt x="1088" y="2476"/>
                  </a:cubicBezTo>
                  <a:cubicBezTo>
                    <a:pt x="926" y="2289"/>
                    <a:pt x="763" y="2077"/>
                    <a:pt x="688" y="1839"/>
                  </a:cubicBezTo>
                  <a:cubicBezTo>
                    <a:pt x="626" y="1627"/>
                    <a:pt x="626" y="1402"/>
                    <a:pt x="613" y="1177"/>
                  </a:cubicBezTo>
                  <a:cubicBezTo>
                    <a:pt x="613" y="952"/>
                    <a:pt x="601" y="714"/>
                    <a:pt x="526" y="489"/>
                  </a:cubicBezTo>
                  <a:cubicBezTo>
                    <a:pt x="478" y="321"/>
                    <a:pt x="348"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5" name="Google Shape;6895;p17"/>
            <p:cNvSpPr/>
            <p:nvPr/>
          </p:nvSpPr>
          <p:spPr>
            <a:xfrm>
              <a:off x="6736350" y="1703375"/>
              <a:ext cx="60450" cy="19100"/>
            </a:xfrm>
            <a:custGeom>
              <a:avLst/>
              <a:gdLst/>
              <a:ahLst/>
              <a:cxnLst/>
              <a:rect l="l" t="t" r="r" b="b"/>
              <a:pathLst>
                <a:path w="2418" h="764" extrusionOk="0">
                  <a:moveTo>
                    <a:pt x="1630" y="0"/>
                  </a:moveTo>
                  <a:cubicBezTo>
                    <a:pt x="1510" y="0"/>
                    <a:pt x="1387" y="6"/>
                    <a:pt x="1262" y="14"/>
                  </a:cubicBezTo>
                  <a:cubicBezTo>
                    <a:pt x="1063" y="27"/>
                    <a:pt x="875" y="89"/>
                    <a:pt x="688" y="177"/>
                  </a:cubicBezTo>
                  <a:cubicBezTo>
                    <a:pt x="600" y="214"/>
                    <a:pt x="513" y="264"/>
                    <a:pt x="425" y="302"/>
                  </a:cubicBezTo>
                  <a:cubicBezTo>
                    <a:pt x="325" y="339"/>
                    <a:pt x="225" y="364"/>
                    <a:pt x="138" y="401"/>
                  </a:cubicBezTo>
                  <a:cubicBezTo>
                    <a:pt x="50" y="439"/>
                    <a:pt x="0" y="514"/>
                    <a:pt x="13" y="614"/>
                  </a:cubicBezTo>
                  <a:cubicBezTo>
                    <a:pt x="25" y="701"/>
                    <a:pt x="113" y="764"/>
                    <a:pt x="200" y="764"/>
                  </a:cubicBezTo>
                  <a:cubicBezTo>
                    <a:pt x="413" y="751"/>
                    <a:pt x="613" y="626"/>
                    <a:pt x="800" y="526"/>
                  </a:cubicBezTo>
                  <a:cubicBezTo>
                    <a:pt x="963" y="451"/>
                    <a:pt x="1125" y="377"/>
                    <a:pt x="1287" y="302"/>
                  </a:cubicBezTo>
                  <a:cubicBezTo>
                    <a:pt x="1479" y="209"/>
                    <a:pt x="1699" y="169"/>
                    <a:pt x="1919" y="169"/>
                  </a:cubicBezTo>
                  <a:cubicBezTo>
                    <a:pt x="2057" y="169"/>
                    <a:pt x="2194" y="185"/>
                    <a:pt x="2325" y="214"/>
                  </a:cubicBezTo>
                  <a:cubicBezTo>
                    <a:pt x="2331" y="216"/>
                    <a:pt x="2338" y="217"/>
                    <a:pt x="2344" y="217"/>
                  </a:cubicBezTo>
                  <a:cubicBezTo>
                    <a:pt x="2403" y="217"/>
                    <a:pt x="2418" y="112"/>
                    <a:pt x="2350" y="89"/>
                  </a:cubicBezTo>
                  <a:cubicBezTo>
                    <a:pt x="2108" y="22"/>
                    <a:pt x="1872" y="0"/>
                    <a:pt x="1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6" name="Google Shape;6896;p17"/>
            <p:cNvSpPr/>
            <p:nvPr/>
          </p:nvSpPr>
          <p:spPr>
            <a:xfrm>
              <a:off x="6882250" y="1660525"/>
              <a:ext cx="17425" cy="84800"/>
            </a:xfrm>
            <a:custGeom>
              <a:avLst/>
              <a:gdLst/>
              <a:ahLst/>
              <a:cxnLst/>
              <a:rect l="l" t="t" r="r" b="b"/>
              <a:pathLst>
                <a:path w="697" h="3392" extrusionOk="0">
                  <a:moveTo>
                    <a:pt x="308" y="1"/>
                  </a:moveTo>
                  <a:cubicBezTo>
                    <a:pt x="225" y="1"/>
                    <a:pt x="150" y="79"/>
                    <a:pt x="175" y="179"/>
                  </a:cubicBezTo>
                  <a:cubicBezTo>
                    <a:pt x="188" y="253"/>
                    <a:pt x="238" y="303"/>
                    <a:pt x="263" y="366"/>
                  </a:cubicBezTo>
                  <a:cubicBezTo>
                    <a:pt x="300" y="441"/>
                    <a:pt x="313" y="503"/>
                    <a:pt x="338" y="578"/>
                  </a:cubicBezTo>
                  <a:cubicBezTo>
                    <a:pt x="375" y="716"/>
                    <a:pt x="388" y="853"/>
                    <a:pt x="388" y="991"/>
                  </a:cubicBezTo>
                  <a:cubicBezTo>
                    <a:pt x="400" y="1278"/>
                    <a:pt x="288" y="1553"/>
                    <a:pt x="200" y="1828"/>
                  </a:cubicBezTo>
                  <a:cubicBezTo>
                    <a:pt x="88" y="2140"/>
                    <a:pt x="13" y="2453"/>
                    <a:pt x="0" y="2778"/>
                  </a:cubicBezTo>
                  <a:cubicBezTo>
                    <a:pt x="0" y="3078"/>
                    <a:pt x="288" y="3265"/>
                    <a:pt x="525" y="3378"/>
                  </a:cubicBezTo>
                  <a:cubicBezTo>
                    <a:pt x="543" y="3387"/>
                    <a:pt x="559" y="3392"/>
                    <a:pt x="575" y="3392"/>
                  </a:cubicBezTo>
                  <a:cubicBezTo>
                    <a:pt x="657" y="3392"/>
                    <a:pt x="697" y="3268"/>
                    <a:pt x="613" y="3215"/>
                  </a:cubicBezTo>
                  <a:cubicBezTo>
                    <a:pt x="488" y="3140"/>
                    <a:pt x="313" y="3028"/>
                    <a:pt x="250" y="2890"/>
                  </a:cubicBezTo>
                  <a:cubicBezTo>
                    <a:pt x="200" y="2778"/>
                    <a:pt x="263" y="2603"/>
                    <a:pt x="300" y="2478"/>
                  </a:cubicBezTo>
                  <a:cubicBezTo>
                    <a:pt x="375" y="2190"/>
                    <a:pt x="500" y="1891"/>
                    <a:pt x="575" y="1591"/>
                  </a:cubicBezTo>
                  <a:cubicBezTo>
                    <a:pt x="625" y="1341"/>
                    <a:pt x="625" y="1066"/>
                    <a:pt x="600" y="816"/>
                  </a:cubicBezTo>
                  <a:cubicBezTo>
                    <a:pt x="588" y="691"/>
                    <a:pt x="575" y="566"/>
                    <a:pt x="538" y="441"/>
                  </a:cubicBezTo>
                  <a:cubicBezTo>
                    <a:pt x="513" y="316"/>
                    <a:pt x="488" y="166"/>
                    <a:pt x="425" y="66"/>
                  </a:cubicBezTo>
                  <a:cubicBezTo>
                    <a:pt x="392" y="20"/>
                    <a:pt x="349" y="1"/>
                    <a:pt x="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7" name="Google Shape;6897;p17"/>
            <p:cNvSpPr/>
            <p:nvPr/>
          </p:nvSpPr>
          <p:spPr>
            <a:xfrm>
              <a:off x="6890575" y="1677300"/>
              <a:ext cx="142275" cy="68000"/>
            </a:xfrm>
            <a:custGeom>
              <a:avLst/>
              <a:gdLst/>
              <a:ahLst/>
              <a:cxnLst/>
              <a:rect l="l" t="t" r="r" b="b"/>
              <a:pathLst>
                <a:path w="5691" h="2720" extrusionOk="0">
                  <a:moveTo>
                    <a:pt x="232" y="1"/>
                  </a:moveTo>
                  <a:cubicBezTo>
                    <a:pt x="100" y="1"/>
                    <a:pt x="0" y="187"/>
                    <a:pt x="117" y="282"/>
                  </a:cubicBezTo>
                  <a:cubicBezTo>
                    <a:pt x="505" y="607"/>
                    <a:pt x="1054" y="745"/>
                    <a:pt x="1529" y="907"/>
                  </a:cubicBezTo>
                  <a:cubicBezTo>
                    <a:pt x="2017" y="1082"/>
                    <a:pt x="2479" y="1282"/>
                    <a:pt x="2929" y="1532"/>
                  </a:cubicBezTo>
                  <a:cubicBezTo>
                    <a:pt x="3791" y="2007"/>
                    <a:pt x="4641" y="2507"/>
                    <a:pt x="5616" y="2719"/>
                  </a:cubicBezTo>
                  <a:cubicBezTo>
                    <a:pt x="5678" y="2719"/>
                    <a:pt x="5691" y="2644"/>
                    <a:pt x="5641" y="2632"/>
                  </a:cubicBezTo>
                  <a:cubicBezTo>
                    <a:pt x="4678" y="2407"/>
                    <a:pt x="3854" y="1794"/>
                    <a:pt x="3016" y="1295"/>
                  </a:cubicBezTo>
                  <a:cubicBezTo>
                    <a:pt x="2592" y="1045"/>
                    <a:pt x="2154" y="820"/>
                    <a:pt x="1692" y="645"/>
                  </a:cubicBezTo>
                  <a:cubicBezTo>
                    <a:pt x="1454" y="557"/>
                    <a:pt x="1217" y="482"/>
                    <a:pt x="992" y="382"/>
                  </a:cubicBezTo>
                  <a:cubicBezTo>
                    <a:pt x="754" y="282"/>
                    <a:pt x="530" y="145"/>
                    <a:pt x="305" y="20"/>
                  </a:cubicBezTo>
                  <a:cubicBezTo>
                    <a:pt x="280" y="7"/>
                    <a:pt x="256" y="1"/>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8" name="Google Shape;6898;p17"/>
            <p:cNvSpPr/>
            <p:nvPr/>
          </p:nvSpPr>
          <p:spPr>
            <a:xfrm>
              <a:off x="6547650" y="1922775"/>
              <a:ext cx="401175" cy="290350"/>
            </a:xfrm>
            <a:custGeom>
              <a:avLst/>
              <a:gdLst/>
              <a:ahLst/>
              <a:cxnLst/>
              <a:rect l="l" t="t" r="r" b="b"/>
              <a:pathLst>
                <a:path w="16047" h="11614" extrusionOk="0">
                  <a:moveTo>
                    <a:pt x="6134" y="1"/>
                  </a:moveTo>
                  <a:cubicBezTo>
                    <a:pt x="5826" y="1"/>
                    <a:pt x="5516" y="61"/>
                    <a:pt x="5236" y="173"/>
                  </a:cubicBezTo>
                  <a:cubicBezTo>
                    <a:pt x="4749" y="386"/>
                    <a:pt x="4424" y="723"/>
                    <a:pt x="4112" y="1123"/>
                  </a:cubicBezTo>
                  <a:cubicBezTo>
                    <a:pt x="3937" y="1335"/>
                    <a:pt x="3762" y="1573"/>
                    <a:pt x="3499" y="1660"/>
                  </a:cubicBezTo>
                  <a:cubicBezTo>
                    <a:pt x="3287" y="1735"/>
                    <a:pt x="3049" y="1723"/>
                    <a:pt x="2837" y="1810"/>
                  </a:cubicBezTo>
                  <a:cubicBezTo>
                    <a:pt x="2437" y="1960"/>
                    <a:pt x="2350" y="2373"/>
                    <a:pt x="2287" y="2760"/>
                  </a:cubicBezTo>
                  <a:cubicBezTo>
                    <a:pt x="2262" y="2935"/>
                    <a:pt x="2237" y="3135"/>
                    <a:pt x="2137" y="3285"/>
                  </a:cubicBezTo>
                  <a:cubicBezTo>
                    <a:pt x="2012" y="3460"/>
                    <a:pt x="1750" y="3497"/>
                    <a:pt x="1562" y="3572"/>
                  </a:cubicBezTo>
                  <a:cubicBezTo>
                    <a:pt x="1362" y="3660"/>
                    <a:pt x="1187" y="3785"/>
                    <a:pt x="1112" y="4010"/>
                  </a:cubicBezTo>
                  <a:cubicBezTo>
                    <a:pt x="1025" y="4247"/>
                    <a:pt x="1025" y="4485"/>
                    <a:pt x="850" y="4685"/>
                  </a:cubicBezTo>
                  <a:cubicBezTo>
                    <a:pt x="700" y="4859"/>
                    <a:pt x="513" y="4997"/>
                    <a:pt x="400" y="5197"/>
                  </a:cubicBezTo>
                  <a:cubicBezTo>
                    <a:pt x="275" y="5409"/>
                    <a:pt x="300" y="5622"/>
                    <a:pt x="363" y="5847"/>
                  </a:cubicBezTo>
                  <a:cubicBezTo>
                    <a:pt x="438" y="6109"/>
                    <a:pt x="275" y="6297"/>
                    <a:pt x="163" y="6522"/>
                  </a:cubicBezTo>
                  <a:cubicBezTo>
                    <a:pt x="50" y="6734"/>
                    <a:pt x="0" y="6971"/>
                    <a:pt x="13" y="7221"/>
                  </a:cubicBezTo>
                  <a:cubicBezTo>
                    <a:pt x="50" y="7746"/>
                    <a:pt x="350" y="8234"/>
                    <a:pt x="663" y="8646"/>
                  </a:cubicBezTo>
                  <a:cubicBezTo>
                    <a:pt x="825" y="8858"/>
                    <a:pt x="988" y="9121"/>
                    <a:pt x="1250" y="9221"/>
                  </a:cubicBezTo>
                  <a:cubicBezTo>
                    <a:pt x="1337" y="9255"/>
                    <a:pt x="1425" y="9268"/>
                    <a:pt x="1514" y="9268"/>
                  </a:cubicBezTo>
                  <a:cubicBezTo>
                    <a:pt x="1656" y="9268"/>
                    <a:pt x="1799" y="9234"/>
                    <a:pt x="1937" y="9196"/>
                  </a:cubicBezTo>
                  <a:cubicBezTo>
                    <a:pt x="2375" y="9046"/>
                    <a:pt x="2762" y="8783"/>
                    <a:pt x="3174" y="8583"/>
                  </a:cubicBezTo>
                  <a:cubicBezTo>
                    <a:pt x="3387" y="8483"/>
                    <a:pt x="3599" y="8409"/>
                    <a:pt x="3824" y="8359"/>
                  </a:cubicBezTo>
                  <a:cubicBezTo>
                    <a:pt x="3962" y="8334"/>
                    <a:pt x="4087" y="8321"/>
                    <a:pt x="4224" y="8321"/>
                  </a:cubicBezTo>
                  <a:cubicBezTo>
                    <a:pt x="4237" y="8558"/>
                    <a:pt x="4424" y="8758"/>
                    <a:pt x="4637" y="8896"/>
                  </a:cubicBezTo>
                  <a:cubicBezTo>
                    <a:pt x="4824" y="9008"/>
                    <a:pt x="5049" y="9046"/>
                    <a:pt x="5249" y="9133"/>
                  </a:cubicBezTo>
                  <a:cubicBezTo>
                    <a:pt x="5499" y="9246"/>
                    <a:pt x="5611" y="9421"/>
                    <a:pt x="5649" y="9683"/>
                  </a:cubicBezTo>
                  <a:cubicBezTo>
                    <a:pt x="5711" y="10146"/>
                    <a:pt x="5911" y="10533"/>
                    <a:pt x="6261" y="10858"/>
                  </a:cubicBezTo>
                  <a:cubicBezTo>
                    <a:pt x="6599" y="11170"/>
                    <a:pt x="7023" y="11383"/>
                    <a:pt x="7436" y="11595"/>
                  </a:cubicBezTo>
                  <a:cubicBezTo>
                    <a:pt x="7463" y="11608"/>
                    <a:pt x="7489" y="11613"/>
                    <a:pt x="7514" y="11613"/>
                  </a:cubicBezTo>
                  <a:cubicBezTo>
                    <a:pt x="7686" y="11613"/>
                    <a:pt x="7796" y="11345"/>
                    <a:pt x="7611" y="11258"/>
                  </a:cubicBezTo>
                  <a:cubicBezTo>
                    <a:pt x="7223" y="11083"/>
                    <a:pt x="6836" y="10895"/>
                    <a:pt x="6524" y="10608"/>
                  </a:cubicBezTo>
                  <a:cubicBezTo>
                    <a:pt x="6374" y="10470"/>
                    <a:pt x="6236" y="10321"/>
                    <a:pt x="6149" y="10146"/>
                  </a:cubicBezTo>
                  <a:cubicBezTo>
                    <a:pt x="6074" y="9958"/>
                    <a:pt x="6049" y="9758"/>
                    <a:pt x="6011" y="9558"/>
                  </a:cubicBezTo>
                  <a:cubicBezTo>
                    <a:pt x="5974" y="9358"/>
                    <a:pt x="5911" y="9158"/>
                    <a:pt x="5749" y="9008"/>
                  </a:cubicBezTo>
                  <a:cubicBezTo>
                    <a:pt x="5599" y="8883"/>
                    <a:pt x="5374" y="8821"/>
                    <a:pt x="5186" y="8771"/>
                  </a:cubicBezTo>
                  <a:cubicBezTo>
                    <a:pt x="5011" y="8721"/>
                    <a:pt x="4824" y="8696"/>
                    <a:pt x="4712" y="8546"/>
                  </a:cubicBezTo>
                  <a:cubicBezTo>
                    <a:pt x="4649" y="8446"/>
                    <a:pt x="4587" y="8334"/>
                    <a:pt x="4662" y="8221"/>
                  </a:cubicBezTo>
                  <a:cubicBezTo>
                    <a:pt x="4749" y="8084"/>
                    <a:pt x="4599" y="7946"/>
                    <a:pt x="4474" y="7934"/>
                  </a:cubicBezTo>
                  <a:cubicBezTo>
                    <a:pt x="4457" y="7933"/>
                    <a:pt x="4439" y="7932"/>
                    <a:pt x="4421" y="7932"/>
                  </a:cubicBezTo>
                  <a:cubicBezTo>
                    <a:pt x="4235" y="7932"/>
                    <a:pt x="4033" y="7989"/>
                    <a:pt x="3862" y="8046"/>
                  </a:cubicBezTo>
                  <a:cubicBezTo>
                    <a:pt x="3462" y="8184"/>
                    <a:pt x="3112" y="8421"/>
                    <a:pt x="2712" y="8596"/>
                  </a:cubicBezTo>
                  <a:cubicBezTo>
                    <a:pt x="2525" y="8683"/>
                    <a:pt x="2325" y="8771"/>
                    <a:pt x="2125" y="8821"/>
                  </a:cubicBezTo>
                  <a:cubicBezTo>
                    <a:pt x="1966" y="8874"/>
                    <a:pt x="1772" y="8927"/>
                    <a:pt x="1595" y="8927"/>
                  </a:cubicBezTo>
                  <a:cubicBezTo>
                    <a:pt x="1563" y="8927"/>
                    <a:pt x="1531" y="8925"/>
                    <a:pt x="1500" y="8921"/>
                  </a:cubicBezTo>
                  <a:cubicBezTo>
                    <a:pt x="1262" y="8883"/>
                    <a:pt x="1050" y="8558"/>
                    <a:pt x="900" y="8384"/>
                  </a:cubicBezTo>
                  <a:cubicBezTo>
                    <a:pt x="713" y="8171"/>
                    <a:pt x="550" y="7959"/>
                    <a:pt x="450" y="7696"/>
                  </a:cubicBezTo>
                  <a:cubicBezTo>
                    <a:pt x="363" y="7484"/>
                    <a:pt x="325" y="7246"/>
                    <a:pt x="350" y="7021"/>
                  </a:cubicBezTo>
                  <a:cubicBezTo>
                    <a:pt x="375" y="6784"/>
                    <a:pt x="500" y="6609"/>
                    <a:pt x="600" y="6397"/>
                  </a:cubicBezTo>
                  <a:cubicBezTo>
                    <a:pt x="700" y="6209"/>
                    <a:pt x="738" y="6009"/>
                    <a:pt x="675" y="5797"/>
                  </a:cubicBezTo>
                  <a:cubicBezTo>
                    <a:pt x="650" y="5684"/>
                    <a:pt x="600" y="5572"/>
                    <a:pt x="638" y="5459"/>
                  </a:cubicBezTo>
                  <a:cubicBezTo>
                    <a:pt x="663" y="5347"/>
                    <a:pt x="725" y="5272"/>
                    <a:pt x="800" y="5184"/>
                  </a:cubicBezTo>
                  <a:cubicBezTo>
                    <a:pt x="938" y="5034"/>
                    <a:pt x="1100" y="4897"/>
                    <a:pt x="1212" y="4710"/>
                  </a:cubicBezTo>
                  <a:cubicBezTo>
                    <a:pt x="1337" y="4510"/>
                    <a:pt x="1312" y="4260"/>
                    <a:pt x="1425" y="4060"/>
                  </a:cubicBezTo>
                  <a:cubicBezTo>
                    <a:pt x="1537" y="3872"/>
                    <a:pt x="1812" y="3860"/>
                    <a:pt x="2000" y="3797"/>
                  </a:cubicBezTo>
                  <a:cubicBezTo>
                    <a:pt x="2187" y="3747"/>
                    <a:pt x="2350" y="3660"/>
                    <a:pt x="2475" y="3497"/>
                  </a:cubicBezTo>
                  <a:cubicBezTo>
                    <a:pt x="2687" y="3185"/>
                    <a:pt x="2625" y="2798"/>
                    <a:pt x="2700" y="2448"/>
                  </a:cubicBezTo>
                  <a:cubicBezTo>
                    <a:pt x="2800" y="1960"/>
                    <a:pt x="3337" y="2110"/>
                    <a:pt x="3699" y="1973"/>
                  </a:cubicBezTo>
                  <a:cubicBezTo>
                    <a:pt x="4187" y="1798"/>
                    <a:pt x="4399" y="1323"/>
                    <a:pt x="4749" y="961"/>
                  </a:cubicBezTo>
                  <a:cubicBezTo>
                    <a:pt x="5049" y="636"/>
                    <a:pt x="5486" y="436"/>
                    <a:pt x="5924" y="398"/>
                  </a:cubicBezTo>
                  <a:cubicBezTo>
                    <a:pt x="5999" y="390"/>
                    <a:pt x="6074" y="386"/>
                    <a:pt x="6148" y="386"/>
                  </a:cubicBezTo>
                  <a:cubicBezTo>
                    <a:pt x="6297" y="386"/>
                    <a:pt x="6444" y="402"/>
                    <a:pt x="6586" y="436"/>
                  </a:cubicBezTo>
                  <a:cubicBezTo>
                    <a:pt x="6836" y="511"/>
                    <a:pt x="7061" y="623"/>
                    <a:pt x="7311" y="648"/>
                  </a:cubicBezTo>
                  <a:cubicBezTo>
                    <a:pt x="7458" y="666"/>
                    <a:pt x="7604" y="673"/>
                    <a:pt x="7749" y="673"/>
                  </a:cubicBezTo>
                  <a:cubicBezTo>
                    <a:pt x="8099" y="673"/>
                    <a:pt x="8445" y="636"/>
                    <a:pt x="8798" y="636"/>
                  </a:cubicBezTo>
                  <a:cubicBezTo>
                    <a:pt x="9298" y="636"/>
                    <a:pt x="9785" y="661"/>
                    <a:pt x="10285" y="711"/>
                  </a:cubicBezTo>
                  <a:cubicBezTo>
                    <a:pt x="10772" y="773"/>
                    <a:pt x="11247" y="873"/>
                    <a:pt x="11697" y="1073"/>
                  </a:cubicBezTo>
                  <a:cubicBezTo>
                    <a:pt x="12210" y="1285"/>
                    <a:pt x="12647" y="1623"/>
                    <a:pt x="13072" y="1998"/>
                  </a:cubicBezTo>
                  <a:cubicBezTo>
                    <a:pt x="13509" y="2385"/>
                    <a:pt x="13959" y="2748"/>
                    <a:pt x="14409" y="3110"/>
                  </a:cubicBezTo>
                  <a:cubicBezTo>
                    <a:pt x="14834" y="3472"/>
                    <a:pt x="15159" y="3910"/>
                    <a:pt x="15334" y="4447"/>
                  </a:cubicBezTo>
                  <a:cubicBezTo>
                    <a:pt x="15496" y="4934"/>
                    <a:pt x="15571" y="5484"/>
                    <a:pt x="15621" y="5997"/>
                  </a:cubicBezTo>
                  <a:cubicBezTo>
                    <a:pt x="15671" y="6497"/>
                    <a:pt x="15634" y="7084"/>
                    <a:pt x="15209" y="7421"/>
                  </a:cubicBezTo>
                  <a:cubicBezTo>
                    <a:pt x="15084" y="7525"/>
                    <a:pt x="15167" y="7708"/>
                    <a:pt x="15292" y="7708"/>
                  </a:cubicBezTo>
                  <a:cubicBezTo>
                    <a:pt x="15317" y="7708"/>
                    <a:pt x="15344" y="7700"/>
                    <a:pt x="15371" y="7684"/>
                  </a:cubicBezTo>
                  <a:cubicBezTo>
                    <a:pt x="15596" y="7534"/>
                    <a:pt x="15746" y="7346"/>
                    <a:pt x="15846" y="7109"/>
                  </a:cubicBezTo>
                  <a:cubicBezTo>
                    <a:pt x="16046" y="6596"/>
                    <a:pt x="15959" y="6059"/>
                    <a:pt x="15859" y="5534"/>
                  </a:cubicBezTo>
                  <a:cubicBezTo>
                    <a:pt x="15746" y="4997"/>
                    <a:pt x="15646" y="4447"/>
                    <a:pt x="15396" y="3947"/>
                  </a:cubicBezTo>
                  <a:cubicBezTo>
                    <a:pt x="15134" y="3422"/>
                    <a:pt x="14696" y="3035"/>
                    <a:pt x="14247" y="2648"/>
                  </a:cubicBezTo>
                  <a:cubicBezTo>
                    <a:pt x="13772" y="2235"/>
                    <a:pt x="13347" y="1773"/>
                    <a:pt x="12872" y="1360"/>
                  </a:cubicBezTo>
                  <a:cubicBezTo>
                    <a:pt x="12035" y="636"/>
                    <a:pt x="10985" y="311"/>
                    <a:pt x="9898" y="261"/>
                  </a:cubicBezTo>
                  <a:cubicBezTo>
                    <a:pt x="9757" y="251"/>
                    <a:pt x="9616" y="247"/>
                    <a:pt x="9476" y="247"/>
                  </a:cubicBezTo>
                  <a:cubicBezTo>
                    <a:pt x="9071" y="247"/>
                    <a:pt x="8669" y="280"/>
                    <a:pt x="8261" y="298"/>
                  </a:cubicBezTo>
                  <a:cubicBezTo>
                    <a:pt x="8085" y="314"/>
                    <a:pt x="7903" y="335"/>
                    <a:pt x="7724" y="335"/>
                  </a:cubicBezTo>
                  <a:cubicBezTo>
                    <a:pt x="7623" y="335"/>
                    <a:pt x="7522" y="329"/>
                    <a:pt x="7423" y="311"/>
                  </a:cubicBezTo>
                  <a:cubicBezTo>
                    <a:pt x="7148" y="273"/>
                    <a:pt x="6911" y="123"/>
                    <a:pt x="6649" y="61"/>
                  </a:cubicBezTo>
                  <a:cubicBezTo>
                    <a:pt x="6482" y="20"/>
                    <a:pt x="6308" y="1"/>
                    <a:pt x="6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9" name="Google Shape;6899;p17"/>
            <p:cNvSpPr/>
            <p:nvPr/>
          </p:nvSpPr>
          <p:spPr>
            <a:xfrm>
              <a:off x="6583250" y="2001350"/>
              <a:ext cx="255125" cy="115400"/>
            </a:xfrm>
            <a:custGeom>
              <a:avLst/>
              <a:gdLst/>
              <a:ahLst/>
              <a:cxnLst/>
              <a:rect l="l" t="t" r="r" b="b"/>
              <a:pathLst>
                <a:path w="10205" h="4616" extrusionOk="0">
                  <a:moveTo>
                    <a:pt x="1721" y="1"/>
                  </a:moveTo>
                  <a:cubicBezTo>
                    <a:pt x="1621" y="1"/>
                    <a:pt x="1523" y="49"/>
                    <a:pt x="1451" y="167"/>
                  </a:cubicBezTo>
                  <a:cubicBezTo>
                    <a:pt x="1375" y="293"/>
                    <a:pt x="1487" y="403"/>
                    <a:pt x="1606" y="403"/>
                  </a:cubicBezTo>
                  <a:cubicBezTo>
                    <a:pt x="1663" y="403"/>
                    <a:pt x="1722" y="378"/>
                    <a:pt x="1763" y="317"/>
                  </a:cubicBezTo>
                  <a:lnTo>
                    <a:pt x="1763" y="317"/>
                  </a:lnTo>
                  <a:cubicBezTo>
                    <a:pt x="1741" y="352"/>
                    <a:pt x="1736" y="361"/>
                    <a:pt x="1738" y="361"/>
                  </a:cubicBezTo>
                  <a:cubicBezTo>
                    <a:pt x="1741" y="361"/>
                    <a:pt x="1750" y="352"/>
                    <a:pt x="1757" y="352"/>
                  </a:cubicBezTo>
                  <a:cubicBezTo>
                    <a:pt x="1763" y="352"/>
                    <a:pt x="1767" y="358"/>
                    <a:pt x="1763" y="379"/>
                  </a:cubicBezTo>
                  <a:cubicBezTo>
                    <a:pt x="1763" y="429"/>
                    <a:pt x="1738" y="454"/>
                    <a:pt x="1713" y="504"/>
                  </a:cubicBezTo>
                  <a:cubicBezTo>
                    <a:pt x="1625" y="604"/>
                    <a:pt x="1526" y="692"/>
                    <a:pt x="1426" y="779"/>
                  </a:cubicBezTo>
                  <a:cubicBezTo>
                    <a:pt x="1226" y="954"/>
                    <a:pt x="1051" y="1142"/>
                    <a:pt x="876" y="1342"/>
                  </a:cubicBezTo>
                  <a:cubicBezTo>
                    <a:pt x="538" y="1716"/>
                    <a:pt x="238" y="2179"/>
                    <a:pt x="101" y="2666"/>
                  </a:cubicBezTo>
                  <a:cubicBezTo>
                    <a:pt x="38" y="2866"/>
                    <a:pt x="1" y="3091"/>
                    <a:pt x="38" y="3304"/>
                  </a:cubicBezTo>
                  <a:cubicBezTo>
                    <a:pt x="88" y="3541"/>
                    <a:pt x="313" y="3703"/>
                    <a:pt x="476" y="3866"/>
                  </a:cubicBezTo>
                  <a:cubicBezTo>
                    <a:pt x="676" y="4053"/>
                    <a:pt x="913" y="4216"/>
                    <a:pt x="1138" y="4366"/>
                  </a:cubicBezTo>
                  <a:cubicBezTo>
                    <a:pt x="1338" y="4491"/>
                    <a:pt x="1563" y="4616"/>
                    <a:pt x="1800" y="4616"/>
                  </a:cubicBezTo>
                  <a:cubicBezTo>
                    <a:pt x="1807" y="4616"/>
                    <a:pt x="1813" y="4616"/>
                    <a:pt x="1820" y="4616"/>
                  </a:cubicBezTo>
                  <a:cubicBezTo>
                    <a:pt x="2286" y="4616"/>
                    <a:pt x="2655" y="4174"/>
                    <a:pt x="2975" y="3891"/>
                  </a:cubicBezTo>
                  <a:cubicBezTo>
                    <a:pt x="3088" y="3803"/>
                    <a:pt x="3188" y="3703"/>
                    <a:pt x="3288" y="3603"/>
                  </a:cubicBezTo>
                  <a:cubicBezTo>
                    <a:pt x="3388" y="3516"/>
                    <a:pt x="3475" y="3404"/>
                    <a:pt x="3612" y="3379"/>
                  </a:cubicBezTo>
                  <a:cubicBezTo>
                    <a:pt x="3624" y="3377"/>
                    <a:pt x="3635" y="3377"/>
                    <a:pt x="3646" y="3377"/>
                  </a:cubicBezTo>
                  <a:cubicBezTo>
                    <a:pt x="3762" y="3377"/>
                    <a:pt x="3885" y="3432"/>
                    <a:pt x="3987" y="3466"/>
                  </a:cubicBezTo>
                  <a:cubicBezTo>
                    <a:pt x="4100" y="3503"/>
                    <a:pt x="4212" y="3541"/>
                    <a:pt x="4337" y="3578"/>
                  </a:cubicBezTo>
                  <a:cubicBezTo>
                    <a:pt x="4698" y="3689"/>
                    <a:pt x="5072" y="3752"/>
                    <a:pt x="5450" y="3752"/>
                  </a:cubicBezTo>
                  <a:cubicBezTo>
                    <a:pt x="5583" y="3752"/>
                    <a:pt x="5716" y="3745"/>
                    <a:pt x="5849" y="3728"/>
                  </a:cubicBezTo>
                  <a:cubicBezTo>
                    <a:pt x="6349" y="3666"/>
                    <a:pt x="6837" y="3503"/>
                    <a:pt x="7349" y="3429"/>
                  </a:cubicBezTo>
                  <a:cubicBezTo>
                    <a:pt x="7552" y="3396"/>
                    <a:pt x="7759" y="3380"/>
                    <a:pt x="7968" y="3380"/>
                  </a:cubicBezTo>
                  <a:cubicBezTo>
                    <a:pt x="8721" y="3380"/>
                    <a:pt x="9487" y="3590"/>
                    <a:pt x="10123" y="3991"/>
                  </a:cubicBezTo>
                  <a:cubicBezTo>
                    <a:pt x="10129" y="3995"/>
                    <a:pt x="10136" y="3997"/>
                    <a:pt x="10142" y="3997"/>
                  </a:cubicBezTo>
                  <a:cubicBezTo>
                    <a:pt x="10175" y="3997"/>
                    <a:pt x="10205" y="3949"/>
                    <a:pt x="10173" y="3928"/>
                  </a:cubicBezTo>
                  <a:cubicBezTo>
                    <a:pt x="9736" y="3591"/>
                    <a:pt x="9273" y="3341"/>
                    <a:pt x="8736" y="3191"/>
                  </a:cubicBezTo>
                  <a:cubicBezTo>
                    <a:pt x="8367" y="3097"/>
                    <a:pt x="7991" y="3049"/>
                    <a:pt x="7614" y="3049"/>
                  </a:cubicBezTo>
                  <a:cubicBezTo>
                    <a:pt x="7443" y="3049"/>
                    <a:pt x="7271" y="3059"/>
                    <a:pt x="7099" y="3079"/>
                  </a:cubicBezTo>
                  <a:cubicBezTo>
                    <a:pt x="6562" y="3154"/>
                    <a:pt x="6037" y="3316"/>
                    <a:pt x="5499" y="3341"/>
                  </a:cubicBezTo>
                  <a:cubicBezTo>
                    <a:pt x="5455" y="3343"/>
                    <a:pt x="5411" y="3344"/>
                    <a:pt x="5367" y="3344"/>
                  </a:cubicBezTo>
                  <a:cubicBezTo>
                    <a:pt x="4869" y="3344"/>
                    <a:pt x="4407" y="3220"/>
                    <a:pt x="3925" y="3129"/>
                  </a:cubicBezTo>
                  <a:cubicBezTo>
                    <a:pt x="3850" y="3113"/>
                    <a:pt x="3778" y="3104"/>
                    <a:pt x="3709" y="3104"/>
                  </a:cubicBezTo>
                  <a:cubicBezTo>
                    <a:pt x="3561" y="3104"/>
                    <a:pt x="3424" y="3143"/>
                    <a:pt x="3288" y="3229"/>
                  </a:cubicBezTo>
                  <a:cubicBezTo>
                    <a:pt x="3050" y="3391"/>
                    <a:pt x="2825" y="3566"/>
                    <a:pt x="2600" y="3753"/>
                  </a:cubicBezTo>
                  <a:cubicBezTo>
                    <a:pt x="2413" y="3903"/>
                    <a:pt x="2225" y="4091"/>
                    <a:pt x="2000" y="4178"/>
                  </a:cubicBezTo>
                  <a:cubicBezTo>
                    <a:pt x="1946" y="4200"/>
                    <a:pt x="1892" y="4209"/>
                    <a:pt x="1839" y="4209"/>
                  </a:cubicBezTo>
                  <a:cubicBezTo>
                    <a:pt x="1648" y="4209"/>
                    <a:pt x="1464" y="4089"/>
                    <a:pt x="1288" y="3991"/>
                  </a:cubicBezTo>
                  <a:cubicBezTo>
                    <a:pt x="1051" y="3866"/>
                    <a:pt x="801" y="3728"/>
                    <a:pt x="563" y="3578"/>
                  </a:cubicBezTo>
                  <a:cubicBezTo>
                    <a:pt x="276" y="3379"/>
                    <a:pt x="301" y="3104"/>
                    <a:pt x="363" y="2804"/>
                  </a:cubicBezTo>
                  <a:cubicBezTo>
                    <a:pt x="463" y="2291"/>
                    <a:pt x="763" y="1904"/>
                    <a:pt x="1126" y="1529"/>
                  </a:cubicBezTo>
                  <a:cubicBezTo>
                    <a:pt x="1313" y="1354"/>
                    <a:pt x="1501" y="1192"/>
                    <a:pt x="1700" y="1029"/>
                  </a:cubicBezTo>
                  <a:cubicBezTo>
                    <a:pt x="1863" y="879"/>
                    <a:pt x="2063" y="742"/>
                    <a:pt x="2113" y="517"/>
                  </a:cubicBezTo>
                  <a:cubicBezTo>
                    <a:pt x="2182" y="256"/>
                    <a:pt x="1949"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0" name="Google Shape;6900;p17"/>
            <p:cNvSpPr/>
            <p:nvPr/>
          </p:nvSpPr>
          <p:spPr>
            <a:xfrm>
              <a:off x="6653550" y="2104850"/>
              <a:ext cx="25" cy="350"/>
            </a:xfrm>
            <a:custGeom>
              <a:avLst/>
              <a:gdLst/>
              <a:ahLst/>
              <a:cxnLst/>
              <a:rect l="l" t="t" r="r" b="b"/>
              <a:pathLst>
                <a:path w="1" h="14" extrusionOk="0">
                  <a:moveTo>
                    <a:pt x="1" y="13"/>
                  </a:moveTo>
                  <a:cubicBezTo>
                    <a:pt x="1" y="13"/>
                    <a:pt x="1" y="13"/>
                    <a:pt x="1" y="13"/>
                  </a:cubicBezTo>
                  <a:cubicBezTo>
                    <a:pt x="1" y="13"/>
                    <a:pt x="1" y="13"/>
                    <a:pt x="1" y="1"/>
                  </a:cubicBezTo>
                  <a:lnTo>
                    <a:pt x="1" y="1"/>
                  </a:lnTo>
                  <a:cubicBezTo>
                    <a:pt x="1" y="1"/>
                    <a:pt x="1" y="1"/>
                    <a:pt x="1"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1" name="Google Shape;6901;p17"/>
            <p:cNvSpPr/>
            <p:nvPr/>
          </p:nvSpPr>
          <p:spPr>
            <a:xfrm>
              <a:off x="6649800" y="2095800"/>
              <a:ext cx="14100" cy="28450"/>
            </a:xfrm>
            <a:custGeom>
              <a:avLst/>
              <a:gdLst/>
              <a:ahLst/>
              <a:cxnLst/>
              <a:rect l="l" t="t" r="r" b="b"/>
              <a:pathLst>
                <a:path w="564" h="1138" extrusionOk="0">
                  <a:moveTo>
                    <a:pt x="163" y="0"/>
                  </a:moveTo>
                  <a:cubicBezTo>
                    <a:pt x="63" y="0"/>
                    <a:pt x="1" y="100"/>
                    <a:pt x="1" y="188"/>
                  </a:cubicBezTo>
                  <a:cubicBezTo>
                    <a:pt x="1" y="238"/>
                    <a:pt x="26" y="288"/>
                    <a:pt x="51" y="313"/>
                  </a:cubicBezTo>
                  <a:cubicBezTo>
                    <a:pt x="76" y="338"/>
                    <a:pt x="113" y="350"/>
                    <a:pt x="138" y="350"/>
                  </a:cubicBezTo>
                  <a:cubicBezTo>
                    <a:pt x="138" y="350"/>
                    <a:pt x="151" y="363"/>
                    <a:pt x="151" y="363"/>
                  </a:cubicBezTo>
                  <a:cubicBezTo>
                    <a:pt x="151" y="366"/>
                    <a:pt x="151" y="369"/>
                    <a:pt x="151" y="375"/>
                  </a:cubicBezTo>
                  <a:cubicBezTo>
                    <a:pt x="176" y="425"/>
                    <a:pt x="176" y="475"/>
                    <a:pt x="188" y="525"/>
                  </a:cubicBezTo>
                  <a:cubicBezTo>
                    <a:pt x="201" y="588"/>
                    <a:pt x="213" y="650"/>
                    <a:pt x="201" y="725"/>
                  </a:cubicBezTo>
                  <a:cubicBezTo>
                    <a:pt x="201" y="738"/>
                    <a:pt x="201" y="763"/>
                    <a:pt x="201" y="775"/>
                  </a:cubicBezTo>
                  <a:cubicBezTo>
                    <a:pt x="188" y="788"/>
                    <a:pt x="188" y="800"/>
                    <a:pt x="188" y="813"/>
                  </a:cubicBezTo>
                  <a:cubicBezTo>
                    <a:pt x="188" y="813"/>
                    <a:pt x="188" y="813"/>
                    <a:pt x="188" y="825"/>
                  </a:cubicBezTo>
                  <a:cubicBezTo>
                    <a:pt x="176" y="838"/>
                    <a:pt x="163" y="863"/>
                    <a:pt x="151" y="888"/>
                  </a:cubicBezTo>
                  <a:cubicBezTo>
                    <a:pt x="151" y="888"/>
                    <a:pt x="151" y="900"/>
                    <a:pt x="138" y="900"/>
                  </a:cubicBezTo>
                  <a:cubicBezTo>
                    <a:pt x="138" y="913"/>
                    <a:pt x="126" y="925"/>
                    <a:pt x="113" y="938"/>
                  </a:cubicBezTo>
                  <a:cubicBezTo>
                    <a:pt x="76" y="1038"/>
                    <a:pt x="138" y="1138"/>
                    <a:pt x="238" y="1138"/>
                  </a:cubicBezTo>
                  <a:cubicBezTo>
                    <a:pt x="376" y="1138"/>
                    <a:pt x="488" y="1013"/>
                    <a:pt x="526" y="900"/>
                  </a:cubicBezTo>
                  <a:cubicBezTo>
                    <a:pt x="563" y="788"/>
                    <a:pt x="563" y="675"/>
                    <a:pt x="551" y="575"/>
                  </a:cubicBezTo>
                  <a:cubicBezTo>
                    <a:pt x="551" y="475"/>
                    <a:pt x="526" y="363"/>
                    <a:pt x="488" y="263"/>
                  </a:cubicBezTo>
                  <a:cubicBezTo>
                    <a:pt x="463" y="200"/>
                    <a:pt x="426" y="138"/>
                    <a:pt x="376" y="88"/>
                  </a:cubicBezTo>
                  <a:cubicBezTo>
                    <a:pt x="326" y="25"/>
                    <a:pt x="251" y="13"/>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2" name="Google Shape;6902;p17"/>
            <p:cNvSpPr/>
            <p:nvPr/>
          </p:nvSpPr>
          <p:spPr>
            <a:xfrm>
              <a:off x="6560450" y="2002550"/>
              <a:ext cx="72775" cy="145500"/>
            </a:xfrm>
            <a:custGeom>
              <a:avLst/>
              <a:gdLst/>
              <a:ahLst/>
              <a:cxnLst/>
              <a:rect l="l" t="t" r="r" b="b"/>
              <a:pathLst>
                <a:path w="2911" h="5820" extrusionOk="0">
                  <a:moveTo>
                    <a:pt x="2727" y="1"/>
                  </a:moveTo>
                  <a:cubicBezTo>
                    <a:pt x="2696" y="1"/>
                    <a:pt x="2665" y="14"/>
                    <a:pt x="2637" y="44"/>
                  </a:cubicBezTo>
                  <a:cubicBezTo>
                    <a:pt x="2413" y="281"/>
                    <a:pt x="2200" y="531"/>
                    <a:pt x="1963" y="756"/>
                  </a:cubicBezTo>
                  <a:cubicBezTo>
                    <a:pt x="1738" y="981"/>
                    <a:pt x="1500" y="1194"/>
                    <a:pt x="1288" y="1419"/>
                  </a:cubicBezTo>
                  <a:cubicBezTo>
                    <a:pt x="675" y="2068"/>
                    <a:pt x="1" y="3056"/>
                    <a:pt x="376" y="3980"/>
                  </a:cubicBezTo>
                  <a:cubicBezTo>
                    <a:pt x="476" y="4218"/>
                    <a:pt x="588" y="4455"/>
                    <a:pt x="688" y="4705"/>
                  </a:cubicBezTo>
                  <a:cubicBezTo>
                    <a:pt x="788" y="4930"/>
                    <a:pt x="863" y="5180"/>
                    <a:pt x="1000" y="5392"/>
                  </a:cubicBezTo>
                  <a:cubicBezTo>
                    <a:pt x="1160" y="5650"/>
                    <a:pt x="1428" y="5819"/>
                    <a:pt x="1712" y="5819"/>
                  </a:cubicBezTo>
                  <a:cubicBezTo>
                    <a:pt x="1828" y="5819"/>
                    <a:pt x="1947" y="5791"/>
                    <a:pt x="2063" y="5730"/>
                  </a:cubicBezTo>
                  <a:cubicBezTo>
                    <a:pt x="2206" y="5653"/>
                    <a:pt x="2116" y="5430"/>
                    <a:pt x="1972" y="5430"/>
                  </a:cubicBezTo>
                  <a:cubicBezTo>
                    <a:pt x="1953" y="5430"/>
                    <a:pt x="1933" y="5434"/>
                    <a:pt x="1913" y="5442"/>
                  </a:cubicBezTo>
                  <a:cubicBezTo>
                    <a:pt x="1849" y="5472"/>
                    <a:pt x="1788" y="5485"/>
                    <a:pt x="1729" y="5485"/>
                  </a:cubicBezTo>
                  <a:cubicBezTo>
                    <a:pt x="1313" y="5485"/>
                    <a:pt x="1015" y="4824"/>
                    <a:pt x="850" y="4518"/>
                  </a:cubicBezTo>
                  <a:cubicBezTo>
                    <a:pt x="713" y="4255"/>
                    <a:pt x="526" y="3968"/>
                    <a:pt x="501" y="3655"/>
                  </a:cubicBezTo>
                  <a:cubicBezTo>
                    <a:pt x="488" y="3405"/>
                    <a:pt x="600" y="3143"/>
                    <a:pt x="688" y="2918"/>
                  </a:cubicBezTo>
                  <a:cubicBezTo>
                    <a:pt x="888" y="2418"/>
                    <a:pt x="1213" y="1943"/>
                    <a:pt x="1563" y="1531"/>
                  </a:cubicBezTo>
                  <a:cubicBezTo>
                    <a:pt x="1750" y="1319"/>
                    <a:pt x="1963" y="1106"/>
                    <a:pt x="2163" y="894"/>
                  </a:cubicBezTo>
                  <a:cubicBezTo>
                    <a:pt x="2388" y="669"/>
                    <a:pt x="2625" y="456"/>
                    <a:pt x="2825" y="219"/>
                  </a:cubicBezTo>
                  <a:cubicBezTo>
                    <a:pt x="2910" y="124"/>
                    <a:pt x="2823" y="1"/>
                    <a:pt x="2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3" name="Google Shape;6903;p17"/>
            <p:cNvSpPr/>
            <p:nvPr/>
          </p:nvSpPr>
          <p:spPr>
            <a:xfrm>
              <a:off x="6607075" y="1994100"/>
              <a:ext cx="59950" cy="96425"/>
            </a:xfrm>
            <a:custGeom>
              <a:avLst/>
              <a:gdLst/>
              <a:ahLst/>
              <a:cxnLst/>
              <a:rect l="l" t="t" r="r" b="b"/>
              <a:pathLst>
                <a:path w="2398" h="3857" extrusionOk="0">
                  <a:moveTo>
                    <a:pt x="1135" y="0"/>
                  </a:moveTo>
                  <a:cubicBezTo>
                    <a:pt x="1045" y="0"/>
                    <a:pt x="956" y="7"/>
                    <a:pt x="872" y="19"/>
                  </a:cubicBezTo>
                  <a:cubicBezTo>
                    <a:pt x="660" y="57"/>
                    <a:pt x="473" y="244"/>
                    <a:pt x="585" y="457"/>
                  </a:cubicBezTo>
                  <a:cubicBezTo>
                    <a:pt x="611" y="509"/>
                    <a:pt x="657" y="531"/>
                    <a:pt x="705" y="531"/>
                  </a:cubicBezTo>
                  <a:cubicBezTo>
                    <a:pt x="795" y="531"/>
                    <a:pt x="893" y="455"/>
                    <a:pt x="885" y="357"/>
                  </a:cubicBezTo>
                  <a:lnTo>
                    <a:pt x="897" y="357"/>
                  </a:lnTo>
                  <a:lnTo>
                    <a:pt x="935" y="344"/>
                  </a:lnTo>
                  <a:cubicBezTo>
                    <a:pt x="997" y="344"/>
                    <a:pt x="1047" y="344"/>
                    <a:pt x="1110" y="332"/>
                  </a:cubicBezTo>
                  <a:cubicBezTo>
                    <a:pt x="1210" y="332"/>
                    <a:pt x="1322" y="344"/>
                    <a:pt x="1422" y="369"/>
                  </a:cubicBezTo>
                  <a:cubicBezTo>
                    <a:pt x="1535" y="382"/>
                    <a:pt x="1685" y="394"/>
                    <a:pt x="1747" y="494"/>
                  </a:cubicBezTo>
                  <a:cubicBezTo>
                    <a:pt x="1810" y="594"/>
                    <a:pt x="1847" y="732"/>
                    <a:pt x="1897" y="832"/>
                  </a:cubicBezTo>
                  <a:cubicBezTo>
                    <a:pt x="1972" y="1019"/>
                    <a:pt x="2097" y="1257"/>
                    <a:pt x="2097" y="1469"/>
                  </a:cubicBezTo>
                  <a:cubicBezTo>
                    <a:pt x="2097" y="1682"/>
                    <a:pt x="1910" y="1844"/>
                    <a:pt x="1760" y="1969"/>
                  </a:cubicBezTo>
                  <a:cubicBezTo>
                    <a:pt x="1410" y="2219"/>
                    <a:pt x="1060" y="2431"/>
                    <a:pt x="960" y="2881"/>
                  </a:cubicBezTo>
                  <a:cubicBezTo>
                    <a:pt x="897" y="3106"/>
                    <a:pt x="860" y="3269"/>
                    <a:pt x="635" y="3369"/>
                  </a:cubicBezTo>
                  <a:cubicBezTo>
                    <a:pt x="448" y="3456"/>
                    <a:pt x="248" y="3481"/>
                    <a:pt x="85" y="3606"/>
                  </a:cubicBezTo>
                  <a:cubicBezTo>
                    <a:pt x="1" y="3691"/>
                    <a:pt x="21" y="3857"/>
                    <a:pt x="158" y="3857"/>
                  </a:cubicBezTo>
                  <a:cubicBezTo>
                    <a:pt x="163" y="3857"/>
                    <a:pt x="167" y="3856"/>
                    <a:pt x="173" y="3856"/>
                  </a:cubicBezTo>
                  <a:cubicBezTo>
                    <a:pt x="435" y="3831"/>
                    <a:pt x="735" y="3719"/>
                    <a:pt x="960" y="3556"/>
                  </a:cubicBezTo>
                  <a:cubicBezTo>
                    <a:pt x="1060" y="3481"/>
                    <a:pt x="1147" y="3381"/>
                    <a:pt x="1197" y="3256"/>
                  </a:cubicBezTo>
                  <a:cubicBezTo>
                    <a:pt x="1247" y="3144"/>
                    <a:pt x="1247" y="3019"/>
                    <a:pt x="1285" y="2906"/>
                  </a:cubicBezTo>
                  <a:cubicBezTo>
                    <a:pt x="1385" y="2594"/>
                    <a:pt x="1772" y="2444"/>
                    <a:pt x="1997" y="2244"/>
                  </a:cubicBezTo>
                  <a:cubicBezTo>
                    <a:pt x="2197" y="2081"/>
                    <a:pt x="2360" y="1869"/>
                    <a:pt x="2372" y="1607"/>
                  </a:cubicBezTo>
                  <a:cubicBezTo>
                    <a:pt x="2397" y="1332"/>
                    <a:pt x="2260" y="1069"/>
                    <a:pt x="2160" y="819"/>
                  </a:cubicBezTo>
                  <a:cubicBezTo>
                    <a:pt x="2035" y="532"/>
                    <a:pt x="1985" y="219"/>
                    <a:pt x="1672" y="94"/>
                  </a:cubicBezTo>
                  <a:cubicBezTo>
                    <a:pt x="1506" y="28"/>
                    <a:pt x="1317" y="0"/>
                    <a:pt x="11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4" name="Google Shape;6904;p17"/>
            <p:cNvSpPr/>
            <p:nvPr/>
          </p:nvSpPr>
          <p:spPr>
            <a:xfrm>
              <a:off x="6764625" y="1965050"/>
              <a:ext cx="61350" cy="55300"/>
            </a:xfrm>
            <a:custGeom>
              <a:avLst/>
              <a:gdLst/>
              <a:ahLst/>
              <a:cxnLst/>
              <a:rect l="l" t="t" r="r" b="b"/>
              <a:pathLst>
                <a:path w="2454" h="2212" extrusionOk="0">
                  <a:moveTo>
                    <a:pt x="2236" y="1"/>
                  </a:moveTo>
                  <a:cubicBezTo>
                    <a:pt x="2223" y="1"/>
                    <a:pt x="2208" y="3"/>
                    <a:pt x="2193" y="7"/>
                  </a:cubicBezTo>
                  <a:cubicBezTo>
                    <a:pt x="1706" y="144"/>
                    <a:pt x="1331" y="469"/>
                    <a:pt x="969" y="807"/>
                  </a:cubicBezTo>
                  <a:cubicBezTo>
                    <a:pt x="781" y="982"/>
                    <a:pt x="594" y="1156"/>
                    <a:pt x="444" y="1356"/>
                  </a:cubicBezTo>
                  <a:cubicBezTo>
                    <a:pt x="369" y="1456"/>
                    <a:pt x="294" y="1556"/>
                    <a:pt x="231" y="1656"/>
                  </a:cubicBezTo>
                  <a:cubicBezTo>
                    <a:pt x="169" y="1756"/>
                    <a:pt x="131" y="1881"/>
                    <a:pt x="69" y="1994"/>
                  </a:cubicBezTo>
                  <a:cubicBezTo>
                    <a:pt x="0" y="2124"/>
                    <a:pt x="118" y="2212"/>
                    <a:pt x="224" y="2212"/>
                  </a:cubicBezTo>
                  <a:cubicBezTo>
                    <a:pt x="290" y="2212"/>
                    <a:pt x="352" y="2176"/>
                    <a:pt x="356" y="2094"/>
                  </a:cubicBezTo>
                  <a:cubicBezTo>
                    <a:pt x="406" y="1644"/>
                    <a:pt x="806" y="1269"/>
                    <a:pt x="1119" y="982"/>
                  </a:cubicBezTo>
                  <a:cubicBezTo>
                    <a:pt x="1456" y="669"/>
                    <a:pt x="1831" y="407"/>
                    <a:pt x="2281" y="294"/>
                  </a:cubicBezTo>
                  <a:cubicBezTo>
                    <a:pt x="2453" y="248"/>
                    <a:pt x="2393" y="1"/>
                    <a:pt x="22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5" name="Google Shape;6905;p17"/>
            <p:cNvSpPr/>
            <p:nvPr/>
          </p:nvSpPr>
          <p:spPr>
            <a:xfrm>
              <a:off x="6628075" y="2014875"/>
              <a:ext cx="169025" cy="72225"/>
            </a:xfrm>
            <a:custGeom>
              <a:avLst/>
              <a:gdLst/>
              <a:ahLst/>
              <a:cxnLst/>
              <a:rect l="l" t="t" r="r" b="b"/>
              <a:pathLst>
                <a:path w="6761" h="2889" extrusionOk="0">
                  <a:moveTo>
                    <a:pt x="5605" y="0"/>
                  </a:moveTo>
                  <a:cubicBezTo>
                    <a:pt x="5518" y="0"/>
                    <a:pt x="5430" y="9"/>
                    <a:pt x="5344" y="26"/>
                  </a:cubicBezTo>
                  <a:cubicBezTo>
                    <a:pt x="4819" y="138"/>
                    <a:pt x="4506" y="576"/>
                    <a:pt x="4106" y="863"/>
                  </a:cubicBezTo>
                  <a:cubicBezTo>
                    <a:pt x="3869" y="1026"/>
                    <a:pt x="3644" y="1075"/>
                    <a:pt x="3357" y="1088"/>
                  </a:cubicBezTo>
                  <a:cubicBezTo>
                    <a:pt x="3094" y="1100"/>
                    <a:pt x="2832" y="1100"/>
                    <a:pt x="2582" y="1163"/>
                  </a:cubicBezTo>
                  <a:cubicBezTo>
                    <a:pt x="2094" y="1313"/>
                    <a:pt x="1707" y="1663"/>
                    <a:pt x="1370" y="2025"/>
                  </a:cubicBezTo>
                  <a:cubicBezTo>
                    <a:pt x="1270" y="2125"/>
                    <a:pt x="1182" y="2225"/>
                    <a:pt x="1082" y="2325"/>
                  </a:cubicBezTo>
                  <a:cubicBezTo>
                    <a:pt x="1007" y="2400"/>
                    <a:pt x="895" y="2550"/>
                    <a:pt x="795" y="2575"/>
                  </a:cubicBezTo>
                  <a:cubicBezTo>
                    <a:pt x="783" y="2578"/>
                    <a:pt x="771" y="2579"/>
                    <a:pt x="759" y="2579"/>
                  </a:cubicBezTo>
                  <a:cubicBezTo>
                    <a:pt x="671" y="2579"/>
                    <a:pt x="586" y="2507"/>
                    <a:pt x="520" y="2463"/>
                  </a:cubicBezTo>
                  <a:cubicBezTo>
                    <a:pt x="432" y="2400"/>
                    <a:pt x="345" y="2363"/>
                    <a:pt x="257" y="2325"/>
                  </a:cubicBezTo>
                  <a:cubicBezTo>
                    <a:pt x="239" y="2320"/>
                    <a:pt x="222" y="2317"/>
                    <a:pt x="206" y="2317"/>
                  </a:cubicBezTo>
                  <a:cubicBezTo>
                    <a:pt x="46" y="2317"/>
                    <a:pt x="0" y="2581"/>
                    <a:pt x="182" y="2638"/>
                  </a:cubicBezTo>
                  <a:cubicBezTo>
                    <a:pt x="388" y="2698"/>
                    <a:pt x="536" y="2888"/>
                    <a:pt x="761" y="2888"/>
                  </a:cubicBezTo>
                  <a:cubicBezTo>
                    <a:pt x="768" y="2888"/>
                    <a:pt x="775" y="2888"/>
                    <a:pt x="782" y="2888"/>
                  </a:cubicBezTo>
                  <a:cubicBezTo>
                    <a:pt x="1032" y="2875"/>
                    <a:pt x="1220" y="2613"/>
                    <a:pt x="1370" y="2438"/>
                  </a:cubicBezTo>
                  <a:cubicBezTo>
                    <a:pt x="1719" y="2075"/>
                    <a:pt x="2069" y="1675"/>
                    <a:pt x="2557" y="1513"/>
                  </a:cubicBezTo>
                  <a:cubicBezTo>
                    <a:pt x="2738" y="1452"/>
                    <a:pt x="2923" y="1442"/>
                    <a:pt x="3108" y="1442"/>
                  </a:cubicBezTo>
                  <a:cubicBezTo>
                    <a:pt x="3203" y="1442"/>
                    <a:pt x="3298" y="1445"/>
                    <a:pt x="3393" y="1445"/>
                  </a:cubicBezTo>
                  <a:cubicBezTo>
                    <a:pt x="3609" y="1445"/>
                    <a:pt x="3824" y="1431"/>
                    <a:pt x="4031" y="1338"/>
                  </a:cubicBezTo>
                  <a:cubicBezTo>
                    <a:pt x="4494" y="1138"/>
                    <a:pt x="4781" y="701"/>
                    <a:pt x="5194" y="438"/>
                  </a:cubicBezTo>
                  <a:cubicBezTo>
                    <a:pt x="5337" y="346"/>
                    <a:pt x="5491" y="303"/>
                    <a:pt x="5643" y="303"/>
                  </a:cubicBezTo>
                  <a:cubicBezTo>
                    <a:pt x="5942" y="303"/>
                    <a:pt x="6232" y="469"/>
                    <a:pt x="6406" y="751"/>
                  </a:cubicBezTo>
                  <a:cubicBezTo>
                    <a:pt x="6438" y="801"/>
                    <a:pt x="6485" y="823"/>
                    <a:pt x="6532" y="823"/>
                  </a:cubicBezTo>
                  <a:cubicBezTo>
                    <a:pt x="6645" y="823"/>
                    <a:pt x="6760" y="696"/>
                    <a:pt x="6681" y="563"/>
                  </a:cubicBezTo>
                  <a:cubicBezTo>
                    <a:pt x="6442" y="200"/>
                    <a:pt x="6031" y="0"/>
                    <a:pt x="56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6" name="Google Shape;6906;p17"/>
            <p:cNvSpPr/>
            <p:nvPr/>
          </p:nvSpPr>
          <p:spPr>
            <a:xfrm>
              <a:off x="6650625" y="1932675"/>
              <a:ext cx="136975" cy="93175"/>
            </a:xfrm>
            <a:custGeom>
              <a:avLst/>
              <a:gdLst/>
              <a:ahLst/>
              <a:cxnLst/>
              <a:rect l="l" t="t" r="r" b="b"/>
              <a:pathLst>
                <a:path w="5479" h="3727" extrusionOk="0">
                  <a:moveTo>
                    <a:pt x="5050" y="0"/>
                  </a:moveTo>
                  <a:cubicBezTo>
                    <a:pt x="5044" y="0"/>
                    <a:pt x="5036" y="1"/>
                    <a:pt x="5029" y="2"/>
                  </a:cubicBezTo>
                  <a:cubicBezTo>
                    <a:pt x="4729" y="52"/>
                    <a:pt x="4641" y="352"/>
                    <a:pt x="4741" y="602"/>
                  </a:cubicBezTo>
                  <a:cubicBezTo>
                    <a:pt x="4791" y="764"/>
                    <a:pt x="4929" y="864"/>
                    <a:pt x="5029" y="989"/>
                  </a:cubicBezTo>
                  <a:cubicBezTo>
                    <a:pt x="5166" y="1152"/>
                    <a:pt x="5154" y="1314"/>
                    <a:pt x="5054" y="1489"/>
                  </a:cubicBezTo>
                  <a:cubicBezTo>
                    <a:pt x="4691" y="2102"/>
                    <a:pt x="4054" y="2439"/>
                    <a:pt x="3392" y="2626"/>
                  </a:cubicBezTo>
                  <a:cubicBezTo>
                    <a:pt x="3297" y="2561"/>
                    <a:pt x="3182" y="2521"/>
                    <a:pt x="3072" y="2521"/>
                  </a:cubicBezTo>
                  <a:cubicBezTo>
                    <a:pt x="2993" y="2521"/>
                    <a:pt x="2917" y="2542"/>
                    <a:pt x="2854" y="2589"/>
                  </a:cubicBezTo>
                  <a:cubicBezTo>
                    <a:pt x="2729" y="2676"/>
                    <a:pt x="2680" y="2839"/>
                    <a:pt x="2592" y="2951"/>
                  </a:cubicBezTo>
                  <a:cubicBezTo>
                    <a:pt x="2480" y="3089"/>
                    <a:pt x="2330" y="3201"/>
                    <a:pt x="2167" y="3264"/>
                  </a:cubicBezTo>
                  <a:cubicBezTo>
                    <a:pt x="2029" y="3313"/>
                    <a:pt x="1886" y="3333"/>
                    <a:pt x="1743" y="3333"/>
                  </a:cubicBezTo>
                  <a:cubicBezTo>
                    <a:pt x="1526" y="3333"/>
                    <a:pt x="1309" y="3287"/>
                    <a:pt x="1105" y="3226"/>
                  </a:cubicBezTo>
                  <a:cubicBezTo>
                    <a:pt x="879" y="3172"/>
                    <a:pt x="659" y="3078"/>
                    <a:pt x="436" y="3078"/>
                  </a:cubicBezTo>
                  <a:cubicBezTo>
                    <a:pt x="351" y="3078"/>
                    <a:pt x="266" y="3092"/>
                    <a:pt x="180" y="3126"/>
                  </a:cubicBezTo>
                  <a:cubicBezTo>
                    <a:pt x="1" y="3194"/>
                    <a:pt x="63" y="3462"/>
                    <a:pt x="222" y="3462"/>
                  </a:cubicBezTo>
                  <a:cubicBezTo>
                    <a:pt x="240" y="3462"/>
                    <a:pt x="260" y="3459"/>
                    <a:pt x="280" y="3451"/>
                  </a:cubicBezTo>
                  <a:cubicBezTo>
                    <a:pt x="343" y="3425"/>
                    <a:pt x="407" y="3415"/>
                    <a:pt x="472" y="3415"/>
                  </a:cubicBezTo>
                  <a:cubicBezTo>
                    <a:pt x="686" y="3415"/>
                    <a:pt x="903" y="3534"/>
                    <a:pt x="1105" y="3601"/>
                  </a:cubicBezTo>
                  <a:cubicBezTo>
                    <a:pt x="1318" y="3679"/>
                    <a:pt x="1538" y="3726"/>
                    <a:pt x="1767" y="3726"/>
                  </a:cubicBezTo>
                  <a:cubicBezTo>
                    <a:pt x="1833" y="3726"/>
                    <a:pt x="1900" y="3722"/>
                    <a:pt x="1967" y="3714"/>
                  </a:cubicBezTo>
                  <a:cubicBezTo>
                    <a:pt x="2255" y="3676"/>
                    <a:pt x="2555" y="3551"/>
                    <a:pt x="2754" y="3326"/>
                  </a:cubicBezTo>
                  <a:cubicBezTo>
                    <a:pt x="2854" y="3214"/>
                    <a:pt x="2929" y="3076"/>
                    <a:pt x="2967" y="2939"/>
                  </a:cubicBezTo>
                  <a:cubicBezTo>
                    <a:pt x="2979" y="2876"/>
                    <a:pt x="2979" y="2776"/>
                    <a:pt x="3067" y="2751"/>
                  </a:cubicBezTo>
                  <a:cubicBezTo>
                    <a:pt x="3092" y="2751"/>
                    <a:pt x="3167" y="2751"/>
                    <a:pt x="3154" y="2789"/>
                  </a:cubicBezTo>
                  <a:cubicBezTo>
                    <a:pt x="3143" y="2893"/>
                    <a:pt x="3217" y="3029"/>
                    <a:pt x="3327" y="3029"/>
                  </a:cubicBezTo>
                  <a:cubicBezTo>
                    <a:pt x="3336" y="3029"/>
                    <a:pt x="3345" y="3028"/>
                    <a:pt x="3354" y="3026"/>
                  </a:cubicBezTo>
                  <a:cubicBezTo>
                    <a:pt x="4042" y="2914"/>
                    <a:pt x="4691" y="2476"/>
                    <a:pt x="5104" y="1927"/>
                  </a:cubicBezTo>
                  <a:cubicBezTo>
                    <a:pt x="5279" y="1689"/>
                    <a:pt x="5479" y="1377"/>
                    <a:pt x="5391" y="1064"/>
                  </a:cubicBezTo>
                  <a:cubicBezTo>
                    <a:pt x="5341" y="914"/>
                    <a:pt x="5229" y="789"/>
                    <a:pt x="5141" y="664"/>
                  </a:cubicBezTo>
                  <a:cubicBezTo>
                    <a:pt x="5079" y="589"/>
                    <a:pt x="4904" y="327"/>
                    <a:pt x="5079" y="265"/>
                  </a:cubicBezTo>
                  <a:cubicBezTo>
                    <a:pt x="5209" y="217"/>
                    <a:pt x="5182" y="0"/>
                    <a:pt x="5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7" name="Google Shape;6907;p17"/>
            <p:cNvSpPr/>
            <p:nvPr/>
          </p:nvSpPr>
          <p:spPr>
            <a:xfrm>
              <a:off x="6657625" y="2019800"/>
              <a:ext cx="73525" cy="21025"/>
            </a:xfrm>
            <a:custGeom>
              <a:avLst/>
              <a:gdLst/>
              <a:ahLst/>
              <a:cxnLst/>
              <a:rect l="l" t="t" r="r" b="b"/>
              <a:pathLst>
                <a:path w="2941" h="841" extrusionOk="0">
                  <a:moveTo>
                    <a:pt x="2774" y="1"/>
                  </a:moveTo>
                  <a:cubicBezTo>
                    <a:pt x="2766" y="1"/>
                    <a:pt x="2758" y="2"/>
                    <a:pt x="2749" y="4"/>
                  </a:cubicBezTo>
                  <a:cubicBezTo>
                    <a:pt x="2549" y="79"/>
                    <a:pt x="2375" y="191"/>
                    <a:pt x="2187" y="316"/>
                  </a:cubicBezTo>
                  <a:cubicBezTo>
                    <a:pt x="2035" y="421"/>
                    <a:pt x="1872" y="505"/>
                    <a:pt x="1678" y="505"/>
                  </a:cubicBezTo>
                  <a:cubicBezTo>
                    <a:pt x="1664" y="505"/>
                    <a:pt x="1651" y="504"/>
                    <a:pt x="1637" y="504"/>
                  </a:cubicBezTo>
                  <a:cubicBezTo>
                    <a:pt x="1425" y="504"/>
                    <a:pt x="1200" y="429"/>
                    <a:pt x="1000" y="366"/>
                  </a:cubicBezTo>
                  <a:cubicBezTo>
                    <a:pt x="750" y="291"/>
                    <a:pt x="500" y="204"/>
                    <a:pt x="263" y="104"/>
                  </a:cubicBezTo>
                  <a:cubicBezTo>
                    <a:pt x="237" y="96"/>
                    <a:pt x="212" y="92"/>
                    <a:pt x="187" y="92"/>
                  </a:cubicBezTo>
                  <a:cubicBezTo>
                    <a:pt x="127" y="92"/>
                    <a:pt x="73" y="117"/>
                    <a:pt x="38" y="179"/>
                  </a:cubicBezTo>
                  <a:cubicBezTo>
                    <a:pt x="0" y="254"/>
                    <a:pt x="25" y="366"/>
                    <a:pt x="113" y="404"/>
                  </a:cubicBezTo>
                  <a:cubicBezTo>
                    <a:pt x="375" y="516"/>
                    <a:pt x="650" y="616"/>
                    <a:pt x="925" y="691"/>
                  </a:cubicBezTo>
                  <a:cubicBezTo>
                    <a:pt x="1162" y="766"/>
                    <a:pt x="1400" y="841"/>
                    <a:pt x="1637" y="841"/>
                  </a:cubicBezTo>
                  <a:cubicBezTo>
                    <a:pt x="1875" y="841"/>
                    <a:pt x="2112" y="754"/>
                    <a:pt x="2300" y="616"/>
                  </a:cubicBezTo>
                  <a:cubicBezTo>
                    <a:pt x="2474" y="479"/>
                    <a:pt x="2637" y="304"/>
                    <a:pt x="2837" y="191"/>
                  </a:cubicBezTo>
                  <a:cubicBezTo>
                    <a:pt x="2941" y="133"/>
                    <a:pt x="2874" y="1"/>
                    <a:pt x="27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8" name="Google Shape;6908;p17"/>
            <p:cNvSpPr/>
            <p:nvPr/>
          </p:nvSpPr>
          <p:spPr>
            <a:xfrm>
              <a:off x="6655225" y="1961025"/>
              <a:ext cx="69000" cy="49950"/>
            </a:xfrm>
            <a:custGeom>
              <a:avLst/>
              <a:gdLst/>
              <a:ahLst/>
              <a:cxnLst/>
              <a:rect l="l" t="t" r="r" b="b"/>
              <a:pathLst>
                <a:path w="2760" h="1998" extrusionOk="0">
                  <a:moveTo>
                    <a:pt x="2615" y="0"/>
                  </a:moveTo>
                  <a:cubicBezTo>
                    <a:pt x="2605" y="0"/>
                    <a:pt x="2594" y="2"/>
                    <a:pt x="2583" y="5"/>
                  </a:cubicBezTo>
                  <a:cubicBezTo>
                    <a:pt x="2446" y="55"/>
                    <a:pt x="2283" y="118"/>
                    <a:pt x="2183" y="218"/>
                  </a:cubicBezTo>
                  <a:cubicBezTo>
                    <a:pt x="2071" y="343"/>
                    <a:pt x="2008" y="518"/>
                    <a:pt x="2008" y="680"/>
                  </a:cubicBezTo>
                  <a:cubicBezTo>
                    <a:pt x="2008" y="843"/>
                    <a:pt x="2071" y="993"/>
                    <a:pt x="2108" y="1143"/>
                  </a:cubicBezTo>
                  <a:cubicBezTo>
                    <a:pt x="2146" y="1305"/>
                    <a:pt x="2021" y="1405"/>
                    <a:pt x="1908" y="1492"/>
                  </a:cubicBezTo>
                  <a:cubicBezTo>
                    <a:pt x="1714" y="1622"/>
                    <a:pt x="1480" y="1696"/>
                    <a:pt x="1249" y="1696"/>
                  </a:cubicBezTo>
                  <a:cubicBezTo>
                    <a:pt x="1168" y="1696"/>
                    <a:pt x="1087" y="1687"/>
                    <a:pt x="1008" y="1667"/>
                  </a:cubicBezTo>
                  <a:cubicBezTo>
                    <a:pt x="800" y="1622"/>
                    <a:pt x="599" y="1479"/>
                    <a:pt x="390" y="1479"/>
                  </a:cubicBezTo>
                  <a:cubicBezTo>
                    <a:pt x="310" y="1479"/>
                    <a:pt x="229" y="1500"/>
                    <a:pt x="146" y="1555"/>
                  </a:cubicBezTo>
                  <a:cubicBezTo>
                    <a:pt x="1" y="1644"/>
                    <a:pt x="86" y="1864"/>
                    <a:pt x="240" y="1864"/>
                  </a:cubicBezTo>
                  <a:cubicBezTo>
                    <a:pt x="258" y="1864"/>
                    <a:pt x="277" y="1861"/>
                    <a:pt x="296" y="1855"/>
                  </a:cubicBezTo>
                  <a:cubicBezTo>
                    <a:pt x="327" y="1845"/>
                    <a:pt x="359" y="1842"/>
                    <a:pt x="392" y="1842"/>
                  </a:cubicBezTo>
                  <a:cubicBezTo>
                    <a:pt x="489" y="1842"/>
                    <a:pt x="590" y="1877"/>
                    <a:pt x="683" y="1905"/>
                  </a:cubicBezTo>
                  <a:cubicBezTo>
                    <a:pt x="833" y="1942"/>
                    <a:pt x="971" y="1980"/>
                    <a:pt x="1133" y="1992"/>
                  </a:cubicBezTo>
                  <a:cubicBezTo>
                    <a:pt x="1173" y="1995"/>
                    <a:pt x="1212" y="1997"/>
                    <a:pt x="1251" y="1997"/>
                  </a:cubicBezTo>
                  <a:cubicBezTo>
                    <a:pt x="1524" y="1997"/>
                    <a:pt x="1791" y="1922"/>
                    <a:pt x="2021" y="1780"/>
                  </a:cubicBezTo>
                  <a:cubicBezTo>
                    <a:pt x="2296" y="1605"/>
                    <a:pt x="2508" y="1367"/>
                    <a:pt x="2483" y="1018"/>
                  </a:cubicBezTo>
                  <a:cubicBezTo>
                    <a:pt x="2471" y="880"/>
                    <a:pt x="2408" y="730"/>
                    <a:pt x="2408" y="580"/>
                  </a:cubicBezTo>
                  <a:cubicBezTo>
                    <a:pt x="2421" y="443"/>
                    <a:pt x="2508" y="255"/>
                    <a:pt x="2645" y="205"/>
                  </a:cubicBezTo>
                  <a:cubicBezTo>
                    <a:pt x="2759" y="160"/>
                    <a:pt x="2718" y="0"/>
                    <a:pt x="2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9" name="Google Shape;6909;p17"/>
            <p:cNvSpPr/>
            <p:nvPr/>
          </p:nvSpPr>
          <p:spPr>
            <a:xfrm>
              <a:off x="6665425" y="1962175"/>
              <a:ext cx="36900" cy="42500"/>
            </a:xfrm>
            <a:custGeom>
              <a:avLst/>
              <a:gdLst/>
              <a:ahLst/>
              <a:cxnLst/>
              <a:rect l="l" t="t" r="r" b="b"/>
              <a:pathLst>
                <a:path w="1476" h="1700" extrusionOk="0">
                  <a:moveTo>
                    <a:pt x="1048" y="0"/>
                  </a:moveTo>
                  <a:cubicBezTo>
                    <a:pt x="1037" y="0"/>
                    <a:pt x="1025" y="3"/>
                    <a:pt x="1013" y="9"/>
                  </a:cubicBezTo>
                  <a:cubicBezTo>
                    <a:pt x="750" y="109"/>
                    <a:pt x="488" y="247"/>
                    <a:pt x="300" y="459"/>
                  </a:cubicBezTo>
                  <a:cubicBezTo>
                    <a:pt x="126" y="659"/>
                    <a:pt x="13" y="934"/>
                    <a:pt x="1" y="1197"/>
                  </a:cubicBezTo>
                  <a:cubicBezTo>
                    <a:pt x="1" y="1321"/>
                    <a:pt x="26" y="1459"/>
                    <a:pt x="113" y="1571"/>
                  </a:cubicBezTo>
                  <a:cubicBezTo>
                    <a:pt x="198" y="1667"/>
                    <a:pt x="319" y="1699"/>
                    <a:pt x="437" y="1699"/>
                  </a:cubicBezTo>
                  <a:cubicBezTo>
                    <a:pt x="459" y="1699"/>
                    <a:pt x="480" y="1698"/>
                    <a:pt x="500" y="1696"/>
                  </a:cubicBezTo>
                  <a:cubicBezTo>
                    <a:pt x="650" y="1696"/>
                    <a:pt x="788" y="1684"/>
                    <a:pt x="925" y="1684"/>
                  </a:cubicBezTo>
                  <a:cubicBezTo>
                    <a:pt x="1050" y="1671"/>
                    <a:pt x="1175" y="1646"/>
                    <a:pt x="1275" y="1559"/>
                  </a:cubicBezTo>
                  <a:cubicBezTo>
                    <a:pt x="1475" y="1371"/>
                    <a:pt x="1463" y="1034"/>
                    <a:pt x="1288" y="834"/>
                  </a:cubicBezTo>
                  <a:cubicBezTo>
                    <a:pt x="1251" y="783"/>
                    <a:pt x="1184" y="744"/>
                    <a:pt x="1117" y="744"/>
                  </a:cubicBezTo>
                  <a:cubicBezTo>
                    <a:pt x="1070" y="744"/>
                    <a:pt x="1024" y="763"/>
                    <a:pt x="988" y="809"/>
                  </a:cubicBezTo>
                  <a:lnTo>
                    <a:pt x="975" y="809"/>
                  </a:lnTo>
                  <a:cubicBezTo>
                    <a:pt x="875" y="834"/>
                    <a:pt x="825" y="947"/>
                    <a:pt x="838" y="1034"/>
                  </a:cubicBezTo>
                  <a:cubicBezTo>
                    <a:pt x="863" y="1134"/>
                    <a:pt x="950" y="1184"/>
                    <a:pt x="1038" y="1184"/>
                  </a:cubicBezTo>
                  <a:lnTo>
                    <a:pt x="1088" y="1184"/>
                  </a:lnTo>
                  <a:cubicBezTo>
                    <a:pt x="1113" y="1222"/>
                    <a:pt x="1125" y="1271"/>
                    <a:pt x="1125" y="1321"/>
                  </a:cubicBezTo>
                  <a:cubicBezTo>
                    <a:pt x="1107" y="1406"/>
                    <a:pt x="1046" y="1427"/>
                    <a:pt x="974" y="1427"/>
                  </a:cubicBezTo>
                  <a:cubicBezTo>
                    <a:pt x="950" y="1427"/>
                    <a:pt x="925" y="1425"/>
                    <a:pt x="900" y="1421"/>
                  </a:cubicBezTo>
                  <a:cubicBezTo>
                    <a:pt x="775" y="1409"/>
                    <a:pt x="638" y="1396"/>
                    <a:pt x="500" y="1371"/>
                  </a:cubicBezTo>
                  <a:cubicBezTo>
                    <a:pt x="463" y="1359"/>
                    <a:pt x="425" y="1346"/>
                    <a:pt x="400" y="1321"/>
                  </a:cubicBezTo>
                  <a:cubicBezTo>
                    <a:pt x="400" y="1324"/>
                    <a:pt x="400" y="1325"/>
                    <a:pt x="399" y="1325"/>
                  </a:cubicBezTo>
                  <a:cubicBezTo>
                    <a:pt x="396" y="1325"/>
                    <a:pt x="388" y="1309"/>
                    <a:pt x="388" y="1309"/>
                  </a:cubicBezTo>
                  <a:cubicBezTo>
                    <a:pt x="375" y="1296"/>
                    <a:pt x="375" y="1259"/>
                    <a:pt x="375" y="1259"/>
                  </a:cubicBezTo>
                  <a:cubicBezTo>
                    <a:pt x="338" y="1059"/>
                    <a:pt x="475" y="822"/>
                    <a:pt x="575" y="647"/>
                  </a:cubicBezTo>
                  <a:cubicBezTo>
                    <a:pt x="688" y="447"/>
                    <a:pt x="850" y="272"/>
                    <a:pt x="1063" y="184"/>
                  </a:cubicBezTo>
                  <a:cubicBezTo>
                    <a:pt x="1161" y="140"/>
                    <a:pt x="1125" y="0"/>
                    <a:pt x="1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0" name="Google Shape;6910;p17"/>
            <p:cNvSpPr/>
            <p:nvPr/>
          </p:nvSpPr>
          <p:spPr>
            <a:xfrm>
              <a:off x="6695575" y="2086675"/>
              <a:ext cx="94300" cy="43850"/>
            </a:xfrm>
            <a:custGeom>
              <a:avLst/>
              <a:gdLst/>
              <a:ahLst/>
              <a:cxnLst/>
              <a:rect l="l" t="t" r="r" b="b"/>
              <a:pathLst>
                <a:path w="3772" h="1754" extrusionOk="0">
                  <a:moveTo>
                    <a:pt x="167" y="0"/>
                  </a:moveTo>
                  <a:cubicBezTo>
                    <a:pt x="59" y="0"/>
                    <a:pt x="1" y="135"/>
                    <a:pt x="82" y="215"/>
                  </a:cubicBezTo>
                  <a:cubicBezTo>
                    <a:pt x="432" y="578"/>
                    <a:pt x="832" y="915"/>
                    <a:pt x="1256" y="1190"/>
                  </a:cubicBezTo>
                  <a:cubicBezTo>
                    <a:pt x="1481" y="1328"/>
                    <a:pt x="1719" y="1440"/>
                    <a:pt x="1956" y="1540"/>
                  </a:cubicBezTo>
                  <a:cubicBezTo>
                    <a:pt x="2148" y="1624"/>
                    <a:pt x="2385" y="1753"/>
                    <a:pt x="2602" y="1753"/>
                  </a:cubicBezTo>
                  <a:cubicBezTo>
                    <a:pt x="2612" y="1753"/>
                    <a:pt x="2621" y="1753"/>
                    <a:pt x="2631" y="1753"/>
                  </a:cubicBezTo>
                  <a:cubicBezTo>
                    <a:pt x="2706" y="1753"/>
                    <a:pt x="2744" y="1653"/>
                    <a:pt x="2681" y="1603"/>
                  </a:cubicBezTo>
                  <a:cubicBezTo>
                    <a:pt x="2506" y="1465"/>
                    <a:pt x="2244" y="1403"/>
                    <a:pt x="2044" y="1315"/>
                  </a:cubicBezTo>
                  <a:cubicBezTo>
                    <a:pt x="1831" y="1203"/>
                    <a:pt x="1619" y="1090"/>
                    <a:pt x="1406" y="965"/>
                  </a:cubicBezTo>
                  <a:cubicBezTo>
                    <a:pt x="1106" y="790"/>
                    <a:pt x="832" y="578"/>
                    <a:pt x="569" y="340"/>
                  </a:cubicBezTo>
                  <a:lnTo>
                    <a:pt x="569" y="340"/>
                  </a:lnTo>
                  <a:cubicBezTo>
                    <a:pt x="1019" y="478"/>
                    <a:pt x="1456" y="690"/>
                    <a:pt x="1856" y="903"/>
                  </a:cubicBezTo>
                  <a:cubicBezTo>
                    <a:pt x="2444" y="1215"/>
                    <a:pt x="3056" y="1440"/>
                    <a:pt x="3656" y="1703"/>
                  </a:cubicBezTo>
                  <a:cubicBezTo>
                    <a:pt x="3667" y="1708"/>
                    <a:pt x="3678" y="1711"/>
                    <a:pt x="3688" y="1711"/>
                  </a:cubicBezTo>
                  <a:cubicBezTo>
                    <a:pt x="3743" y="1711"/>
                    <a:pt x="3771" y="1634"/>
                    <a:pt x="3718" y="1603"/>
                  </a:cubicBezTo>
                  <a:cubicBezTo>
                    <a:pt x="3131" y="1240"/>
                    <a:pt x="2594" y="840"/>
                    <a:pt x="1981" y="540"/>
                  </a:cubicBezTo>
                  <a:cubicBezTo>
                    <a:pt x="1406" y="253"/>
                    <a:pt x="819" y="103"/>
                    <a:pt x="194" y="3"/>
                  </a:cubicBezTo>
                  <a:cubicBezTo>
                    <a:pt x="185" y="1"/>
                    <a:pt x="176" y="0"/>
                    <a:pt x="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1" name="Google Shape;6911;p17"/>
            <p:cNvSpPr/>
            <p:nvPr/>
          </p:nvSpPr>
          <p:spPr>
            <a:xfrm>
              <a:off x="6828725" y="1889300"/>
              <a:ext cx="39800" cy="51825"/>
            </a:xfrm>
            <a:custGeom>
              <a:avLst/>
              <a:gdLst/>
              <a:ahLst/>
              <a:cxnLst/>
              <a:rect l="l" t="t" r="r" b="b"/>
              <a:pathLst>
                <a:path w="1592" h="2073" extrusionOk="0">
                  <a:moveTo>
                    <a:pt x="1316" y="0"/>
                  </a:moveTo>
                  <a:cubicBezTo>
                    <a:pt x="1129" y="687"/>
                    <a:pt x="754" y="1312"/>
                    <a:pt x="154" y="1737"/>
                  </a:cubicBezTo>
                  <a:cubicBezTo>
                    <a:pt x="0" y="1850"/>
                    <a:pt x="99" y="2072"/>
                    <a:pt x="243" y="2072"/>
                  </a:cubicBezTo>
                  <a:cubicBezTo>
                    <a:pt x="275" y="2072"/>
                    <a:pt x="308" y="2062"/>
                    <a:pt x="342" y="2037"/>
                  </a:cubicBezTo>
                  <a:cubicBezTo>
                    <a:pt x="1004" y="1612"/>
                    <a:pt x="1404" y="925"/>
                    <a:pt x="1591" y="188"/>
                  </a:cubicBezTo>
                  <a:cubicBezTo>
                    <a:pt x="1479" y="163"/>
                    <a:pt x="1391" y="100"/>
                    <a:pt x="13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2" name="Google Shape;6912;p17"/>
            <p:cNvSpPr/>
            <p:nvPr/>
          </p:nvSpPr>
          <p:spPr>
            <a:xfrm>
              <a:off x="6483425" y="1590600"/>
              <a:ext cx="262950" cy="135625"/>
            </a:xfrm>
            <a:custGeom>
              <a:avLst/>
              <a:gdLst/>
              <a:ahLst/>
              <a:cxnLst/>
              <a:rect l="l" t="t" r="r" b="b"/>
              <a:pathLst>
                <a:path w="10518" h="5425" extrusionOk="0">
                  <a:moveTo>
                    <a:pt x="1157" y="0"/>
                  </a:moveTo>
                  <a:cubicBezTo>
                    <a:pt x="1068" y="0"/>
                    <a:pt x="975" y="25"/>
                    <a:pt x="882" y="76"/>
                  </a:cubicBezTo>
                  <a:cubicBezTo>
                    <a:pt x="582" y="226"/>
                    <a:pt x="470" y="526"/>
                    <a:pt x="457" y="851"/>
                  </a:cubicBezTo>
                  <a:cubicBezTo>
                    <a:pt x="445" y="1276"/>
                    <a:pt x="545" y="1713"/>
                    <a:pt x="145" y="2001"/>
                  </a:cubicBezTo>
                  <a:cubicBezTo>
                    <a:pt x="0" y="2104"/>
                    <a:pt x="95" y="2319"/>
                    <a:pt x="238" y="2319"/>
                  </a:cubicBezTo>
                  <a:cubicBezTo>
                    <a:pt x="268" y="2319"/>
                    <a:pt x="300" y="2310"/>
                    <a:pt x="332" y="2288"/>
                  </a:cubicBezTo>
                  <a:cubicBezTo>
                    <a:pt x="720" y="2038"/>
                    <a:pt x="882" y="1663"/>
                    <a:pt x="870" y="1226"/>
                  </a:cubicBezTo>
                  <a:cubicBezTo>
                    <a:pt x="870" y="1026"/>
                    <a:pt x="820" y="801"/>
                    <a:pt x="895" y="614"/>
                  </a:cubicBezTo>
                  <a:cubicBezTo>
                    <a:pt x="932" y="514"/>
                    <a:pt x="1045" y="376"/>
                    <a:pt x="1170" y="376"/>
                  </a:cubicBezTo>
                  <a:cubicBezTo>
                    <a:pt x="1332" y="376"/>
                    <a:pt x="1370" y="664"/>
                    <a:pt x="1407" y="789"/>
                  </a:cubicBezTo>
                  <a:cubicBezTo>
                    <a:pt x="1470" y="1001"/>
                    <a:pt x="1507" y="1226"/>
                    <a:pt x="1557" y="1438"/>
                  </a:cubicBezTo>
                  <a:cubicBezTo>
                    <a:pt x="1645" y="1826"/>
                    <a:pt x="1745" y="2213"/>
                    <a:pt x="2019" y="2513"/>
                  </a:cubicBezTo>
                  <a:cubicBezTo>
                    <a:pt x="2144" y="2651"/>
                    <a:pt x="2294" y="2763"/>
                    <a:pt x="2469" y="2838"/>
                  </a:cubicBezTo>
                  <a:cubicBezTo>
                    <a:pt x="2644" y="2926"/>
                    <a:pt x="2844" y="2963"/>
                    <a:pt x="3019" y="3063"/>
                  </a:cubicBezTo>
                  <a:cubicBezTo>
                    <a:pt x="3369" y="3263"/>
                    <a:pt x="3594" y="3625"/>
                    <a:pt x="3869" y="3900"/>
                  </a:cubicBezTo>
                  <a:cubicBezTo>
                    <a:pt x="4169" y="4200"/>
                    <a:pt x="4494" y="4363"/>
                    <a:pt x="4906" y="4475"/>
                  </a:cubicBezTo>
                  <a:cubicBezTo>
                    <a:pt x="5344" y="4575"/>
                    <a:pt x="5793" y="4650"/>
                    <a:pt x="6231" y="4725"/>
                  </a:cubicBezTo>
                  <a:cubicBezTo>
                    <a:pt x="7143" y="4888"/>
                    <a:pt x="8068" y="5087"/>
                    <a:pt x="9005" y="5187"/>
                  </a:cubicBezTo>
                  <a:cubicBezTo>
                    <a:pt x="9505" y="5237"/>
                    <a:pt x="10017" y="5312"/>
                    <a:pt x="10517" y="5425"/>
                  </a:cubicBezTo>
                  <a:cubicBezTo>
                    <a:pt x="10505" y="5412"/>
                    <a:pt x="10492" y="5400"/>
                    <a:pt x="10480" y="5387"/>
                  </a:cubicBezTo>
                  <a:cubicBezTo>
                    <a:pt x="10380" y="5300"/>
                    <a:pt x="10330" y="5162"/>
                    <a:pt x="10342" y="5025"/>
                  </a:cubicBezTo>
                  <a:cubicBezTo>
                    <a:pt x="10305" y="5025"/>
                    <a:pt x="10267" y="5012"/>
                    <a:pt x="10230" y="5000"/>
                  </a:cubicBezTo>
                  <a:cubicBezTo>
                    <a:pt x="9742" y="4912"/>
                    <a:pt x="9268" y="4800"/>
                    <a:pt x="8780" y="4725"/>
                  </a:cubicBezTo>
                  <a:cubicBezTo>
                    <a:pt x="7805" y="4563"/>
                    <a:pt x="6818" y="4400"/>
                    <a:pt x="5831" y="4275"/>
                  </a:cubicBezTo>
                  <a:cubicBezTo>
                    <a:pt x="5394" y="4213"/>
                    <a:pt x="4944" y="4175"/>
                    <a:pt x="4556" y="3950"/>
                  </a:cubicBezTo>
                  <a:cubicBezTo>
                    <a:pt x="4169" y="3725"/>
                    <a:pt x="3931" y="3313"/>
                    <a:pt x="3632" y="3001"/>
                  </a:cubicBezTo>
                  <a:cubicBezTo>
                    <a:pt x="3482" y="2851"/>
                    <a:pt x="3307" y="2713"/>
                    <a:pt x="3107" y="2626"/>
                  </a:cubicBezTo>
                  <a:cubicBezTo>
                    <a:pt x="2932" y="2538"/>
                    <a:pt x="2732" y="2501"/>
                    <a:pt x="2557" y="2413"/>
                  </a:cubicBezTo>
                  <a:cubicBezTo>
                    <a:pt x="2194" y="2238"/>
                    <a:pt x="2019" y="1863"/>
                    <a:pt x="1907" y="1501"/>
                  </a:cubicBezTo>
                  <a:cubicBezTo>
                    <a:pt x="1782" y="1139"/>
                    <a:pt x="1745" y="739"/>
                    <a:pt x="1632" y="376"/>
                  </a:cubicBezTo>
                  <a:cubicBezTo>
                    <a:pt x="1553" y="139"/>
                    <a:pt x="1368"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3" name="Google Shape;6913;p17"/>
            <p:cNvSpPr/>
            <p:nvPr/>
          </p:nvSpPr>
          <p:spPr>
            <a:xfrm>
              <a:off x="6470175" y="1615825"/>
              <a:ext cx="41975" cy="149850"/>
            </a:xfrm>
            <a:custGeom>
              <a:avLst/>
              <a:gdLst/>
              <a:ahLst/>
              <a:cxnLst/>
              <a:rect l="l" t="t" r="r" b="b"/>
              <a:pathLst>
                <a:path w="1679" h="5994" extrusionOk="0">
                  <a:moveTo>
                    <a:pt x="953" y="1"/>
                  </a:moveTo>
                  <a:cubicBezTo>
                    <a:pt x="648" y="1"/>
                    <a:pt x="351" y="163"/>
                    <a:pt x="200" y="454"/>
                  </a:cubicBezTo>
                  <a:cubicBezTo>
                    <a:pt x="0" y="829"/>
                    <a:pt x="63" y="1292"/>
                    <a:pt x="225" y="1667"/>
                  </a:cubicBezTo>
                  <a:cubicBezTo>
                    <a:pt x="425" y="2091"/>
                    <a:pt x="762" y="2479"/>
                    <a:pt x="800" y="2954"/>
                  </a:cubicBezTo>
                  <a:cubicBezTo>
                    <a:pt x="825" y="3179"/>
                    <a:pt x="775" y="3354"/>
                    <a:pt x="575" y="3466"/>
                  </a:cubicBezTo>
                  <a:cubicBezTo>
                    <a:pt x="375" y="3591"/>
                    <a:pt x="213" y="3679"/>
                    <a:pt x="138" y="3903"/>
                  </a:cubicBezTo>
                  <a:cubicBezTo>
                    <a:pt x="125" y="3966"/>
                    <a:pt x="150" y="4041"/>
                    <a:pt x="200" y="4091"/>
                  </a:cubicBezTo>
                  <a:cubicBezTo>
                    <a:pt x="462" y="4341"/>
                    <a:pt x="687" y="4628"/>
                    <a:pt x="862" y="4941"/>
                  </a:cubicBezTo>
                  <a:cubicBezTo>
                    <a:pt x="962" y="5091"/>
                    <a:pt x="1037" y="5266"/>
                    <a:pt x="1112" y="5441"/>
                  </a:cubicBezTo>
                  <a:cubicBezTo>
                    <a:pt x="1175" y="5591"/>
                    <a:pt x="1225" y="5753"/>
                    <a:pt x="1300" y="5903"/>
                  </a:cubicBezTo>
                  <a:cubicBezTo>
                    <a:pt x="1332" y="5966"/>
                    <a:pt x="1391" y="5994"/>
                    <a:pt x="1453" y="5994"/>
                  </a:cubicBezTo>
                  <a:cubicBezTo>
                    <a:pt x="1562" y="5994"/>
                    <a:pt x="1678" y="5910"/>
                    <a:pt x="1662" y="5790"/>
                  </a:cubicBezTo>
                  <a:cubicBezTo>
                    <a:pt x="1612" y="5416"/>
                    <a:pt x="1387" y="5041"/>
                    <a:pt x="1200" y="4716"/>
                  </a:cubicBezTo>
                  <a:cubicBezTo>
                    <a:pt x="1012" y="4441"/>
                    <a:pt x="812" y="4178"/>
                    <a:pt x="587" y="3941"/>
                  </a:cubicBezTo>
                  <a:cubicBezTo>
                    <a:pt x="700" y="3841"/>
                    <a:pt x="875" y="3791"/>
                    <a:pt x="975" y="3691"/>
                  </a:cubicBezTo>
                  <a:cubicBezTo>
                    <a:pt x="1100" y="3566"/>
                    <a:pt x="1175" y="3404"/>
                    <a:pt x="1200" y="3229"/>
                  </a:cubicBezTo>
                  <a:cubicBezTo>
                    <a:pt x="1250" y="2816"/>
                    <a:pt x="1075" y="2479"/>
                    <a:pt x="875" y="2141"/>
                  </a:cubicBezTo>
                  <a:cubicBezTo>
                    <a:pt x="662" y="1779"/>
                    <a:pt x="400" y="1404"/>
                    <a:pt x="400" y="967"/>
                  </a:cubicBezTo>
                  <a:cubicBezTo>
                    <a:pt x="411" y="615"/>
                    <a:pt x="625" y="312"/>
                    <a:pt x="965" y="312"/>
                  </a:cubicBezTo>
                  <a:cubicBezTo>
                    <a:pt x="1012" y="312"/>
                    <a:pt x="1061" y="317"/>
                    <a:pt x="1112" y="329"/>
                  </a:cubicBezTo>
                  <a:cubicBezTo>
                    <a:pt x="1128" y="333"/>
                    <a:pt x="1142" y="335"/>
                    <a:pt x="1156" y="335"/>
                  </a:cubicBezTo>
                  <a:cubicBezTo>
                    <a:pt x="1320" y="335"/>
                    <a:pt x="1359" y="76"/>
                    <a:pt x="1175" y="30"/>
                  </a:cubicBezTo>
                  <a:cubicBezTo>
                    <a:pt x="1102" y="10"/>
                    <a:pt x="1027" y="1"/>
                    <a:pt x="9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4" name="Google Shape;6914;p17"/>
            <p:cNvSpPr/>
            <p:nvPr/>
          </p:nvSpPr>
          <p:spPr>
            <a:xfrm>
              <a:off x="6499225" y="1720850"/>
              <a:ext cx="146550" cy="249075"/>
            </a:xfrm>
            <a:custGeom>
              <a:avLst/>
              <a:gdLst/>
              <a:ahLst/>
              <a:cxnLst/>
              <a:rect l="l" t="t" r="r" b="b"/>
              <a:pathLst>
                <a:path w="5862" h="9963" extrusionOk="0">
                  <a:moveTo>
                    <a:pt x="2111" y="0"/>
                  </a:moveTo>
                  <a:cubicBezTo>
                    <a:pt x="2016" y="0"/>
                    <a:pt x="1914" y="91"/>
                    <a:pt x="1937" y="215"/>
                  </a:cubicBezTo>
                  <a:cubicBezTo>
                    <a:pt x="2012" y="640"/>
                    <a:pt x="1562" y="902"/>
                    <a:pt x="1237" y="1040"/>
                  </a:cubicBezTo>
                  <a:cubicBezTo>
                    <a:pt x="963" y="1165"/>
                    <a:pt x="363" y="1202"/>
                    <a:pt x="475" y="1639"/>
                  </a:cubicBezTo>
                  <a:cubicBezTo>
                    <a:pt x="513" y="1789"/>
                    <a:pt x="588" y="1877"/>
                    <a:pt x="488" y="2027"/>
                  </a:cubicBezTo>
                  <a:cubicBezTo>
                    <a:pt x="388" y="2177"/>
                    <a:pt x="263" y="2302"/>
                    <a:pt x="175" y="2439"/>
                  </a:cubicBezTo>
                  <a:cubicBezTo>
                    <a:pt x="0" y="2714"/>
                    <a:pt x="50" y="3039"/>
                    <a:pt x="150" y="3339"/>
                  </a:cubicBezTo>
                  <a:cubicBezTo>
                    <a:pt x="250" y="3601"/>
                    <a:pt x="388" y="3851"/>
                    <a:pt x="500" y="4114"/>
                  </a:cubicBezTo>
                  <a:cubicBezTo>
                    <a:pt x="638" y="4414"/>
                    <a:pt x="688" y="4739"/>
                    <a:pt x="725" y="5064"/>
                  </a:cubicBezTo>
                  <a:cubicBezTo>
                    <a:pt x="775" y="5426"/>
                    <a:pt x="813" y="5763"/>
                    <a:pt x="1000" y="6088"/>
                  </a:cubicBezTo>
                  <a:cubicBezTo>
                    <a:pt x="1187" y="6401"/>
                    <a:pt x="1462" y="6638"/>
                    <a:pt x="1737" y="6851"/>
                  </a:cubicBezTo>
                  <a:cubicBezTo>
                    <a:pt x="2050" y="7088"/>
                    <a:pt x="2387" y="7300"/>
                    <a:pt x="2687" y="7563"/>
                  </a:cubicBezTo>
                  <a:cubicBezTo>
                    <a:pt x="2975" y="7813"/>
                    <a:pt x="3249" y="8088"/>
                    <a:pt x="3512" y="8375"/>
                  </a:cubicBezTo>
                  <a:cubicBezTo>
                    <a:pt x="4049" y="8925"/>
                    <a:pt x="4624" y="9475"/>
                    <a:pt x="5336" y="9825"/>
                  </a:cubicBezTo>
                  <a:cubicBezTo>
                    <a:pt x="5436" y="9875"/>
                    <a:pt x="5549" y="9925"/>
                    <a:pt x="5661" y="9962"/>
                  </a:cubicBezTo>
                  <a:cubicBezTo>
                    <a:pt x="5674" y="9925"/>
                    <a:pt x="5686" y="9887"/>
                    <a:pt x="5711" y="9850"/>
                  </a:cubicBezTo>
                  <a:cubicBezTo>
                    <a:pt x="5749" y="9787"/>
                    <a:pt x="5799" y="9750"/>
                    <a:pt x="5861" y="9700"/>
                  </a:cubicBezTo>
                  <a:cubicBezTo>
                    <a:pt x="5836" y="9700"/>
                    <a:pt x="5824" y="9687"/>
                    <a:pt x="5811" y="9687"/>
                  </a:cubicBezTo>
                  <a:cubicBezTo>
                    <a:pt x="5461" y="9537"/>
                    <a:pt x="5136" y="9312"/>
                    <a:pt x="4849" y="9062"/>
                  </a:cubicBezTo>
                  <a:cubicBezTo>
                    <a:pt x="4274" y="8550"/>
                    <a:pt x="3762" y="7963"/>
                    <a:pt x="3174" y="7475"/>
                  </a:cubicBezTo>
                  <a:cubicBezTo>
                    <a:pt x="2612" y="7013"/>
                    <a:pt x="1912" y="6688"/>
                    <a:pt x="1450" y="6138"/>
                  </a:cubicBezTo>
                  <a:cubicBezTo>
                    <a:pt x="1200" y="5838"/>
                    <a:pt x="1113" y="5526"/>
                    <a:pt x="1088" y="5151"/>
                  </a:cubicBezTo>
                  <a:cubicBezTo>
                    <a:pt x="1088" y="4964"/>
                    <a:pt x="1113" y="4789"/>
                    <a:pt x="1088" y="4614"/>
                  </a:cubicBezTo>
                  <a:cubicBezTo>
                    <a:pt x="1063" y="4464"/>
                    <a:pt x="1025" y="4314"/>
                    <a:pt x="975" y="4176"/>
                  </a:cubicBezTo>
                  <a:cubicBezTo>
                    <a:pt x="863" y="3901"/>
                    <a:pt x="700" y="3664"/>
                    <a:pt x="563" y="3414"/>
                  </a:cubicBezTo>
                  <a:cubicBezTo>
                    <a:pt x="500" y="3314"/>
                    <a:pt x="450" y="3177"/>
                    <a:pt x="425" y="3052"/>
                  </a:cubicBezTo>
                  <a:cubicBezTo>
                    <a:pt x="413" y="2952"/>
                    <a:pt x="463" y="2839"/>
                    <a:pt x="500" y="2739"/>
                  </a:cubicBezTo>
                  <a:cubicBezTo>
                    <a:pt x="613" y="2477"/>
                    <a:pt x="863" y="2314"/>
                    <a:pt x="913" y="2014"/>
                  </a:cubicBezTo>
                  <a:cubicBezTo>
                    <a:pt x="925" y="1864"/>
                    <a:pt x="875" y="1739"/>
                    <a:pt x="800" y="1614"/>
                  </a:cubicBezTo>
                  <a:cubicBezTo>
                    <a:pt x="750" y="1527"/>
                    <a:pt x="738" y="1502"/>
                    <a:pt x="850" y="1477"/>
                  </a:cubicBezTo>
                  <a:cubicBezTo>
                    <a:pt x="938" y="1452"/>
                    <a:pt x="1038" y="1440"/>
                    <a:pt x="1125" y="1427"/>
                  </a:cubicBezTo>
                  <a:cubicBezTo>
                    <a:pt x="1487" y="1365"/>
                    <a:pt x="1825" y="1252"/>
                    <a:pt x="2050" y="965"/>
                  </a:cubicBezTo>
                  <a:cubicBezTo>
                    <a:pt x="2250" y="715"/>
                    <a:pt x="2337" y="415"/>
                    <a:pt x="2250" y="115"/>
                  </a:cubicBezTo>
                  <a:cubicBezTo>
                    <a:pt x="2226" y="34"/>
                    <a:pt x="2170" y="0"/>
                    <a:pt x="2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5" name="Google Shape;6915;p17"/>
            <p:cNvSpPr/>
            <p:nvPr/>
          </p:nvSpPr>
          <p:spPr>
            <a:xfrm>
              <a:off x="6546850" y="1722200"/>
              <a:ext cx="102050" cy="245250"/>
            </a:xfrm>
            <a:custGeom>
              <a:avLst/>
              <a:gdLst/>
              <a:ahLst/>
              <a:cxnLst/>
              <a:rect l="l" t="t" r="r" b="b"/>
              <a:pathLst>
                <a:path w="4082" h="9810" extrusionOk="0">
                  <a:moveTo>
                    <a:pt x="269" y="0"/>
                  </a:moveTo>
                  <a:cubicBezTo>
                    <a:pt x="103" y="0"/>
                    <a:pt x="0" y="254"/>
                    <a:pt x="182" y="361"/>
                  </a:cubicBezTo>
                  <a:cubicBezTo>
                    <a:pt x="582" y="598"/>
                    <a:pt x="970" y="861"/>
                    <a:pt x="1020" y="1361"/>
                  </a:cubicBezTo>
                  <a:cubicBezTo>
                    <a:pt x="1045" y="1723"/>
                    <a:pt x="957" y="2060"/>
                    <a:pt x="882" y="2398"/>
                  </a:cubicBezTo>
                  <a:cubicBezTo>
                    <a:pt x="820" y="2698"/>
                    <a:pt x="795" y="2998"/>
                    <a:pt x="870" y="3298"/>
                  </a:cubicBezTo>
                  <a:cubicBezTo>
                    <a:pt x="957" y="3685"/>
                    <a:pt x="1257" y="3985"/>
                    <a:pt x="1594" y="4197"/>
                  </a:cubicBezTo>
                  <a:cubicBezTo>
                    <a:pt x="2232" y="4597"/>
                    <a:pt x="3356" y="4697"/>
                    <a:pt x="3556" y="5559"/>
                  </a:cubicBezTo>
                  <a:cubicBezTo>
                    <a:pt x="3594" y="5697"/>
                    <a:pt x="3594" y="5859"/>
                    <a:pt x="3519" y="5997"/>
                  </a:cubicBezTo>
                  <a:cubicBezTo>
                    <a:pt x="3419" y="6197"/>
                    <a:pt x="3231" y="6334"/>
                    <a:pt x="3119" y="6522"/>
                  </a:cubicBezTo>
                  <a:cubicBezTo>
                    <a:pt x="2944" y="6822"/>
                    <a:pt x="2969" y="7171"/>
                    <a:pt x="3069" y="7496"/>
                  </a:cubicBezTo>
                  <a:cubicBezTo>
                    <a:pt x="3169" y="7834"/>
                    <a:pt x="3356" y="8134"/>
                    <a:pt x="3494" y="8471"/>
                  </a:cubicBezTo>
                  <a:cubicBezTo>
                    <a:pt x="3606" y="8771"/>
                    <a:pt x="3731" y="9171"/>
                    <a:pt x="3494" y="9458"/>
                  </a:cubicBezTo>
                  <a:cubicBezTo>
                    <a:pt x="3373" y="9617"/>
                    <a:pt x="3516" y="9810"/>
                    <a:pt x="3663" y="9810"/>
                  </a:cubicBezTo>
                  <a:cubicBezTo>
                    <a:pt x="3714" y="9810"/>
                    <a:pt x="3765" y="9787"/>
                    <a:pt x="3806" y="9733"/>
                  </a:cubicBezTo>
                  <a:cubicBezTo>
                    <a:pt x="4081" y="9371"/>
                    <a:pt x="4056" y="8946"/>
                    <a:pt x="3919" y="8534"/>
                  </a:cubicBezTo>
                  <a:cubicBezTo>
                    <a:pt x="3769" y="8134"/>
                    <a:pt x="3506" y="7796"/>
                    <a:pt x="3381" y="7384"/>
                  </a:cubicBezTo>
                  <a:cubicBezTo>
                    <a:pt x="3331" y="7209"/>
                    <a:pt x="3294" y="7009"/>
                    <a:pt x="3356" y="6822"/>
                  </a:cubicBezTo>
                  <a:cubicBezTo>
                    <a:pt x="3431" y="6609"/>
                    <a:pt x="3631" y="6484"/>
                    <a:pt x="3781" y="6322"/>
                  </a:cubicBezTo>
                  <a:cubicBezTo>
                    <a:pt x="4019" y="6034"/>
                    <a:pt x="4069" y="5647"/>
                    <a:pt x="3931" y="5284"/>
                  </a:cubicBezTo>
                  <a:cubicBezTo>
                    <a:pt x="3569" y="4372"/>
                    <a:pt x="2544" y="4310"/>
                    <a:pt x="1782" y="3897"/>
                  </a:cubicBezTo>
                  <a:cubicBezTo>
                    <a:pt x="1394" y="3697"/>
                    <a:pt x="1095" y="3373"/>
                    <a:pt x="1095" y="2923"/>
                  </a:cubicBezTo>
                  <a:cubicBezTo>
                    <a:pt x="1095" y="2585"/>
                    <a:pt x="1207" y="2260"/>
                    <a:pt x="1282" y="1935"/>
                  </a:cubicBezTo>
                  <a:cubicBezTo>
                    <a:pt x="1344" y="1623"/>
                    <a:pt x="1419" y="1298"/>
                    <a:pt x="1319" y="986"/>
                  </a:cubicBezTo>
                  <a:cubicBezTo>
                    <a:pt x="1182" y="523"/>
                    <a:pt x="745" y="248"/>
                    <a:pt x="357" y="23"/>
                  </a:cubicBezTo>
                  <a:cubicBezTo>
                    <a:pt x="327" y="7"/>
                    <a:pt x="297" y="0"/>
                    <a:pt x="2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6" name="Google Shape;6916;p17"/>
            <p:cNvSpPr/>
            <p:nvPr/>
          </p:nvSpPr>
          <p:spPr>
            <a:xfrm>
              <a:off x="6551400" y="1763975"/>
              <a:ext cx="77800" cy="192100"/>
            </a:xfrm>
            <a:custGeom>
              <a:avLst/>
              <a:gdLst/>
              <a:ahLst/>
              <a:cxnLst/>
              <a:rect l="l" t="t" r="r" b="b"/>
              <a:pathLst>
                <a:path w="3112" h="7684" extrusionOk="0">
                  <a:moveTo>
                    <a:pt x="280" y="0"/>
                  </a:moveTo>
                  <a:cubicBezTo>
                    <a:pt x="206" y="0"/>
                    <a:pt x="131" y="89"/>
                    <a:pt x="175" y="177"/>
                  </a:cubicBezTo>
                  <a:cubicBezTo>
                    <a:pt x="425" y="639"/>
                    <a:pt x="113" y="1177"/>
                    <a:pt x="63" y="1652"/>
                  </a:cubicBezTo>
                  <a:cubicBezTo>
                    <a:pt x="0" y="2214"/>
                    <a:pt x="238" y="2676"/>
                    <a:pt x="688" y="3001"/>
                  </a:cubicBezTo>
                  <a:cubicBezTo>
                    <a:pt x="938" y="3189"/>
                    <a:pt x="1212" y="3326"/>
                    <a:pt x="1487" y="3464"/>
                  </a:cubicBezTo>
                  <a:cubicBezTo>
                    <a:pt x="1775" y="3601"/>
                    <a:pt x="2125" y="3751"/>
                    <a:pt x="2325" y="4026"/>
                  </a:cubicBezTo>
                  <a:cubicBezTo>
                    <a:pt x="2450" y="4176"/>
                    <a:pt x="2362" y="4313"/>
                    <a:pt x="2312" y="4476"/>
                  </a:cubicBezTo>
                  <a:cubicBezTo>
                    <a:pt x="2275" y="4613"/>
                    <a:pt x="2250" y="4751"/>
                    <a:pt x="2237" y="4888"/>
                  </a:cubicBezTo>
                  <a:cubicBezTo>
                    <a:pt x="2200" y="5176"/>
                    <a:pt x="2200" y="5463"/>
                    <a:pt x="2275" y="5750"/>
                  </a:cubicBezTo>
                  <a:cubicBezTo>
                    <a:pt x="2412" y="6263"/>
                    <a:pt x="2949" y="6863"/>
                    <a:pt x="2650" y="7412"/>
                  </a:cubicBezTo>
                  <a:cubicBezTo>
                    <a:pt x="2573" y="7557"/>
                    <a:pt x="2704" y="7684"/>
                    <a:pt x="2828" y="7684"/>
                  </a:cubicBezTo>
                  <a:cubicBezTo>
                    <a:pt x="2886" y="7684"/>
                    <a:pt x="2942" y="7656"/>
                    <a:pt x="2974" y="7587"/>
                  </a:cubicBezTo>
                  <a:cubicBezTo>
                    <a:pt x="3112" y="7288"/>
                    <a:pt x="3099" y="6975"/>
                    <a:pt x="2999" y="6675"/>
                  </a:cubicBezTo>
                  <a:cubicBezTo>
                    <a:pt x="2887" y="6313"/>
                    <a:pt x="2662" y="6013"/>
                    <a:pt x="2562" y="5650"/>
                  </a:cubicBezTo>
                  <a:cubicBezTo>
                    <a:pt x="2475" y="5326"/>
                    <a:pt x="2525" y="5001"/>
                    <a:pt x="2612" y="4688"/>
                  </a:cubicBezTo>
                  <a:cubicBezTo>
                    <a:pt x="2700" y="4401"/>
                    <a:pt x="2837" y="4126"/>
                    <a:pt x="2637" y="3851"/>
                  </a:cubicBezTo>
                  <a:cubicBezTo>
                    <a:pt x="2250" y="3301"/>
                    <a:pt x="1500" y="3151"/>
                    <a:pt x="962" y="2801"/>
                  </a:cubicBezTo>
                  <a:cubicBezTo>
                    <a:pt x="700" y="2626"/>
                    <a:pt x="463" y="2389"/>
                    <a:pt x="388" y="2076"/>
                  </a:cubicBezTo>
                  <a:cubicBezTo>
                    <a:pt x="325" y="1851"/>
                    <a:pt x="363" y="1602"/>
                    <a:pt x="413" y="1364"/>
                  </a:cubicBezTo>
                  <a:cubicBezTo>
                    <a:pt x="488" y="927"/>
                    <a:pt x="600" y="464"/>
                    <a:pt x="363" y="52"/>
                  </a:cubicBezTo>
                  <a:cubicBezTo>
                    <a:pt x="341" y="15"/>
                    <a:pt x="310" y="0"/>
                    <a:pt x="2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7" name="Google Shape;6917;p17"/>
            <p:cNvSpPr/>
            <p:nvPr/>
          </p:nvSpPr>
          <p:spPr>
            <a:xfrm>
              <a:off x="6532700" y="1806800"/>
              <a:ext cx="32225" cy="92875"/>
            </a:xfrm>
            <a:custGeom>
              <a:avLst/>
              <a:gdLst/>
              <a:ahLst/>
              <a:cxnLst/>
              <a:rect l="l" t="t" r="r" b="b"/>
              <a:pathLst>
                <a:path w="1289" h="3715" extrusionOk="0">
                  <a:moveTo>
                    <a:pt x="114" y="1"/>
                  </a:moveTo>
                  <a:cubicBezTo>
                    <a:pt x="57" y="1"/>
                    <a:pt x="0" y="49"/>
                    <a:pt x="23" y="126"/>
                  </a:cubicBezTo>
                  <a:cubicBezTo>
                    <a:pt x="148" y="451"/>
                    <a:pt x="248" y="776"/>
                    <a:pt x="286" y="1138"/>
                  </a:cubicBezTo>
                  <a:cubicBezTo>
                    <a:pt x="298" y="1463"/>
                    <a:pt x="223" y="1776"/>
                    <a:pt x="198" y="2100"/>
                  </a:cubicBezTo>
                  <a:cubicBezTo>
                    <a:pt x="173" y="2413"/>
                    <a:pt x="273" y="2725"/>
                    <a:pt x="436" y="3000"/>
                  </a:cubicBezTo>
                  <a:cubicBezTo>
                    <a:pt x="511" y="3138"/>
                    <a:pt x="598" y="3263"/>
                    <a:pt x="698" y="3375"/>
                  </a:cubicBezTo>
                  <a:cubicBezTo>
                    <a:pt x="798" y="3488"/>
                    <a:pt x="911" y="3638"/>
                    <a:pt x="1048" y="3700"/>
                  </a:cubicBezTo>
                  <a:cubicBezTo>
                    <a:pt x="1070" y="3710"/>
                    <a:pt x="1093" y="3714"/>
                    <a:pt x="1115" y="3714"/>
                  </a:cubicBezTo>
                  <a:cubicBezTo>
                    <a:pt x="1207" y="3714"/>
                    <a:pt x="1288" y="3636"/>
                    <a:pt x="1248" y="3525"/>
                  </a:cubicBezTo>
                  <a:cubicBezTo>
                    <a:pt x="1211" y="3375"/>
                    <a:pt x="1073" y="3263"/>
                    <a:pt x="973" y="3138"/>
                  </a:cubicBezTo>
                  <a:cubicBezTo>
                    <a:pt x="886" y="3025"/>
                    <a:pt x="798" y="2913"/>
                    <a:pt x="723" y="2788"/>
                  </a:cubicBezTo>
                  <a:cubicBezTo>
                    <a:pt x="561" y="2513"/>
                    <a:pt x="536" y="2213"/>
                    <a:pt x="548" y="1900"/>
                  </a:cubicBezTo>
                  <a:cubicBezTo>
                    <a:pt x="573" y="1588"/>
                    <a:pt x="598" y="1276"/>
                    <a:pt x="523" y="963"/>
                  </a:cubicBezTo>
                  <a:cubicBezTo>
                    <a:pt x="448" y="651"/>
                    <a:pt x="323" y="351"/>
                    <a:pt x="198" y="63"/>
                  </a:cubicBezTo>
                  <a:cubicBezTo>
                    <a:pt x="184" y="20"/>
                    <a:pt x="149" y="1"/>
                    <a:pt x="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8" name="Google Shape;6918;p17"/>
            <p:cNvSpPr/>
            <p:nvPr/>
          </p:nvSpPr>
          <p:spPr>
            <a:xfrm>
              <a:off x="6499525" y="1757150"/>
              <a:ext cx="12225" cy="29825"/>
            </a:xfrm>
            <a:custGeom>
              <a:avLst/>
              <a:gdLst/>
              <a:ahLst/>
              <a:cxnLst/>
              <a:rect l="l" t="t" r="r" b="b"/>
              <a:pathLst>
                <a:path w="489" h="1193" extrusionOk="0">
                  <a:moveTo>
                    <a:pt x="291" y="0"/>
                  </a:moveTo>
                  <a:cubicBezTo>
                    <a:pt x="259" y="0"/>
                    <a:pt x="227" y="9"/>
                    <a:pt x="201" y="25"/>
                  </a:cubicBezTo>
                  <a:cubicBezTo>
                    <a:pt x="163" y="38"/>
                    <a:pt x="138" y="75"/>
                    <a:pt x="138" y="113"/>
                  </a:cubicBezTo>
                  <a:cubicBezTo>
                    <a:pt x="126" y="162"/>
                    <a:pt x="138" y="187"/>
                    <a:pt x="151" y="237"/>
                  </a:cubicBezTo>
                  <a:cubicBezTo>
                    <a:pt x="146" y="219"/>
                    <a:pt x="145" y="212"/>
                    <a:pt x="145" y="212"/>
                  </a:cubicBezTo>
                  <a:lnTo>
                    <a:pt x="145" y="212"/>
                  </a:lnTo>
                  <a:cubicBezTo>
                    <a:pt x="146" y="212"/>
                    <a:pt x="151" y="230"/>
                    <a:pt x="151" y="237"/>
                  </a:cubicBezTo>
                  <a:cubicBezTo>
                    <a:pt x="151" y="237"/>
                    <a:pt x="163" y="250"/>
                    <a:pt x="163" y="250"/>
                  </a:cubicBezTo>
                  <a:cubicBezTo>
                    <a:pt x="163" y="262"/>
                    <a:pt x="163" y="275"/>
                    <a:pt x="163" y="275"/>
                  </a:cubicBezTo>
                  <a:cubicBezTo>
                    <a:pt x="163" y="287"/>
                    <a:pt x="163" y="287"/>
                    <a:pt x="163" y="287"/>
                  </a:cubicBezTo>
                  <a:cubicBezTo>
                    <a:pt x="163" y="300"/>
                    <a:pt x="163" y="300"/>
                    <a:pt x="163" y="300"/>
                  </a:cubicBezTo>
                  <a:cubicBezTo>
                    <a:pt x="151" y="325"/>
                    <a:pt x="151" y="337"/>
                    <a:pt x="151" y="362"/>
                  </a:cubicBezTo>
                  <a:cubicBezTo>
                    <a:pt x="138" y="362"/>
                    <a:pt x="138" y="375"/>
                    <a:pt x="138" y="387"/>
                  </a:cubicBezTo>
                  <a:cubicBezTo>
                    <a:pt x="138" y="387"/>
                    <a:pt x="126" y="412"/>
                    <a:pt x="126" y="412"/>
                  </a:cubicBezTo>
                  <a:cubicBezTo>
                    <a:pt x="126" y="437"/>
                    <a:pt x="113" y="450"/>
                    <a:pt x="101" y="475"/>
                  </a:cubicBezTo>
                  <a:cubicBezTo>
                    <a:pt x="88" y="512"/>
                    <a:pt x="76" y="537"/>
                    <a:pt x="63" y="575"/>
                  </a:cubicBezTo>
                  <a:cubicBezTo>
                    <a:pt x="1" y="775"/>
                    <a:pt x="1" y="1050"/>
                    <a:pt x="201" y="1175"/>
                  </a:cubicBezTo>
                  <a:cubicBezTo>
                    <a:pt x="222" y="1187"/>
                    <a:pt x="245" y="1193"/>
                    <a:pt x="269" y="1193"/>
                  </a:cubicBezTo>
                  <a:cubicBezTo>
                    <a:pt x="317" y="1193"/>
                    <a:pt x="367" y="1171"/>
                    <a:pt x="401" y="1137"/>
                  </a:cubicBezTo>
                  <a:cubicBezTo>
                    <a:pt x="463" y="1075"/>
                    <a:pt x="463" y="987"/>
                    <a:pt x="426" y="912"/>
                  </a:cubicBezTo>
                  <a:cubicBezTo>
                    <a:pt x="413" y="912"/>
                    <a:pt x="413" y="900"/>
                    <a:pt x="401" y="887"/>
                  </a:cubicBezTo>
                  <a:cubicBezTo>
                    <a:pt x="401" y="887"/>
                    <a:pt x="401" y="875"/>
                    <a:pt x="388" y="862"/>
                  </a:cubicBezTo>
                  <a:cubicBezTo>
                    <a:pt x="388" y="862"/>
                    <a:pt x="388" y="862"/>
                    <a:pt x="388" y="850"/>
                  </a:cubicBezTo>
                  <a:cubicBezTo>
                    <a:pt x="388" y="825"/>
                    <a:pt x="388" y="800"/>
                    <a:pt x="388" y="775"/>
                  </a:cubicBezTo>
                  <a:cubicBezTo>
                    <a:pt x="388" y="762"/>
                    <a:pt x="388" y="762"/>
                    <a:pt x="388" y="762"/>
                  </a:cubicBezTo>
                  <a:cubicBezTo>
                    <a:pt x="388" y="737"/>
                    <a:pt x="388" y="725"/>
                    <a:pt x="388" y="712"/>
                  </a:cubicBezTo>
                  <a:cubicBezTo>
                    <a:pt x="413" y="650"/>
                    <a:pt x="438" y="587"/>
                    <a:pt x="451" y="525"/>
                  </a:cubicBezTo>
                  <a:cubicBezTo>
                    <a:pt x="476" y="375"/>
                    <a:pt x="488" y="212"/>
                    <a:pt x="413" y="63"/>
                  </a:cubicBezTo>
                  <a:cubicBezTo>
                    <a:pt x="384" y="19"/>
                    <a:pt x="337" y="0"/>
                    <a:pt x="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9" name="Google Shape;6919;p17"/>
            <p:cNvSpPr/>
            <p:nvPr/>
          </p:nvSpPr>
          <p:spPr>
            <a:xfrm>
              <a:off x="6486600" y="1643600"/>
              <a:ext cx="261025" cy="115450"/>
            </a:xfrm>
            <a:custGeom>
              <a:avLst/>
              <a:gdLst/>
              <a:ahLst/>
              <a:cxnLst/>
              <a:rect l="l" t="t" r="r" b="b"/>
              <a:pathLst>
                <a:path w="10441" h="4618" extrusionOk="0">
                  <a:moveTo>
                    <a:pt x="219" y="1"/>
                  </a:moveTo>
                  <a:cubicBezTo>
                    <a:pt x="109" y="1"/>
                    <a:pt x="1" y="116"/>
                    <a:pt x="80" y="231"/>
                  </a:cubicBezTo>
                  <a:cubicBezTo>
                    <a:pt x="393" y="693"/>
                    <a:pt x="880" y="980"/>
                    <a:pt x="1343" y="1243"/>
                  </a:cubicBezTo>
                  <a:cubicBezTo>
                    <a:pt x="1593" y="1393"/>
                    <a:pt x="1855" y="1505"/>
                    <a:pt x="2055" y="1693"/>
                  </a:cubicBezTo>
                  <a:cubicBezTo>
                    <a:pt x="2292" y="1905"/>
                    <a:pt x="2430" y="2168"/>
                    <a:pt x="2592" y="2430"/>
                  </a:cubicBezTo>
                  <a:cubicBezTo>
                    <a:pt x="2855" y="2867"/>
                    <a:pt x="3242" y="3130"/>
                    <a:pt x="3692" y="3355"/>
                  </a:cubicBezTo>
                  <a:cubicBezTo>
                    <a:pt x="3917" y="3467"/>
                    <a:pt x="4154" y="3567"/>
                    <a:pt x="4367" y="3705"/>
                  </a:cubicBezTo>
                  <a:cubicBezTo>
                    <a:pt x="4554" y="3842"/>
                    <a:pt x="4729" y="3992"/>
                    <a:pt x="4904" y="4142"/>
                  </a:cubicBezTo>
                  <a:cubicBezTo>
                    <a:pt x="5233" y="4398"/>
                    <a:pt x="5608" y="4618"/>
                    <a:pt x="6032" y="4618"/>
                  </a:cubicBezTo>
                  <a:cubicBezTo>
                    <a:pt x="6043" y="4618"/>
                    <a:pt x="6055" y="4617"/>
                    <a:pt x="6066" y="4617"/>
                  </a:cubicBezTo>
                  <a:cubicBezTo>
                    <a:pt x="6404" y="4592"/>
                    <a:pt x="6716" y="4455"/>
                    <a:pt x="7016" y="4305"/>
                  </a:cubicBezTo>
                  <a:cubicBezTo>
                    <a:pt x="7278" y="4179"/>
                    <a:pt x="7571" y="4012"/>
                    <a:pt x="7877" y="4012"/>
                  </a:cubicBezTo>
                  <a:cubicBezTo>
                    <a:pt x="7906" y="4012"/>
                    <a:pt x="7936" y="4014"/>
                    <a:pt x="7966" y="4017"/>
                  </a:cubicBezTo>
                  <a:cubicBezTo>
                    <a:pt x="8153" y="4030"/>
                    <a:pt x="8303" y="4130"/>
                    <a:pt x="8466" y="4217"/>
                  </a:cubicBezTo>
                  <a:cubicBezTo>
                    <a:pt x="8588" y="4278"/>
                    <a:pt x="8711" y="4309"/>
                    <a:pt x="8833" y="4309"/>
                  </a:cubicBezTo>
                  <a:cubicBezTo>
                    <a:pt x="8886" y="4309"/>
                    <a:pt x="8938" y="4303"/>
                    <a:pt x="8991" y="4292"/>
                  </a:cubicBezTo>
                  <a:cubicBezTo>
                    <a:pt x="9303" y="4230"/>
                    <a:pt x="9528" y="3967"/>
                    <a:pt x="9740" y="3755"/>
                  </a:cubicBezTo>
                  <a:cubicBezTo>
                    <a:pt x="9889" y="3596"/>
                    <a:pt x="10073" y="3383"/>
                    <a:pt x="10301" y="3383"/>
                  </a:cubicBezTo>
                  <a:cubicBezTo>
                    <a:pt x="10342" y="3383"/>
                    <a:pt x="10384" y="3390"/>
                    <a:pt x="10428" y="3405"/>
                  </a:cubicBezTo>
                  <a:lnTo>
                    <a:pt x="10440" y="3405"/>
                  </a:lnTo>
                  <a:cubicBezTo>
                    <a:pt x="10428" y="3380"/>
                    <a:pt x="10415" y="3355"/>
                    <a:pt x="10403" y="3330"/>
                  </a:cubicBezTo>
                  <a:cubicBezTo>
                    <a:pt x="10390" y="3305"/>
                    <a:pt x="10378" y="3280"/>
                    <a:pt x="10353" y="3267"/>
                  </a:cubicBezTo>
                  <a:cubicBezTo>
                    <a:pt x="10290" y="3217"/>
                    <a:pt x="10253" y="3142"/>
                    <a:pt x="10228" y="3067"/>
                  </a:cubicBezTo>
                  <a:cubicBezTo>
                    <a:pt x="10003" y="3092"/>
                    <a:pt x="9803" y="3242"/>
                    <a:pt x="9628" y="3392"/>
                  </a:cubicBezTo>
                  <a:cubicBezTo>
                    <a:pt x="9415" y="3580"/>
                    <a:pt x="9153" y="3892"/>
                    <a:pt x="8853" y="3930"/>
                  </a:cubicBezTo>
                  <a:cubicBezTo>
                    <a:pt x="8840" y="3931"/>
                    <a:pt x="8827" y="3932"/>
                    <a:pt x="8813" y="3932"/>
                  </a:cubicBezTo>
                  <a:cubicBezTo>
                    <a:pt x="8639" y="3932"/>
                    <a:pt x="8465" y="3789"/>
                    <a:pt x="8291" y="3742"/>
                  </a:cubicBezTo>
                  <a:cubicBezTo>
                    <a:pt x="8208" y="3722"/>
                    <a:pt x="8126" y="3712"/>
                    <a:pt x="8043" y="3712"/>
                  </a:cubicBezTo>
                  <a:cubicBezTo>
                    <a:pt x="7976" y="3712"/>
                    <a:pt x="7908" y="3719"/>
                    <a:pt x="7841" y="3730"/>
                  </a:cubicBezTo>
                  <a:cubicBezTo>
                    <a:pt x="7528" y="3792"/>
                    <a:pt x="7241" y="3942"/>
                    <a:pt x="6954" y="4080"/>
                  </a:cubicBezTo>
                  <a:cubicBezTo>
                    <a:pt x="6676" y="4195"/>
                    <a:pt x="6388" y="4332"/>
                    <a:pt x="6089" y="4332"/>
                  </a:cubicBezTo>
                  <a:cubicBezTo>
                    <a:pt x="6065" y="4332"/>
                    <a:pt x="6041" y="4331"/>
                    <a:pt x="6016" y="4330"/>
                  </a:cubicBezTo>
                  <a:cubicBezTo>
                    <a:pt x="5554" y="4292"/>
                    <a:pt x="5229" y="3892"/>
                    <a:pt x="4892" y="3617"/>
                  </a:cubicBezTo>
                  <a:cubicBezTo>
                    <a:pt x="4529" y="3317"/>
                    <a:pt x="4104" y="3142"/>
                    <a:pt x="3679" y="2942"/>
                  </a:cubicBezTo>
                  <a:cubicBezTo>
                    <a:pt x="3430" y="2830"/>
                    <a:pt x="3205" y="2705"/>
                    <a:pt x="3017" y="2530"/>
                  </a:cubicBezTo>
                  <a:cubicBezTo>
                    <a:pt x="2817" y="2343"/>
                    <a:pt x="2680" y="2105"/>
                    <a:pt x="2530" y="1893"/>
                  </a:cubicBezTo>
                  <a:cubicBezTo>
                    <a:pt x="2267" y="1518"/>
                    <a:pt x="1905" y="1218"/>
                    <a:pt x="1518" y="968"/>
                  </a:cubicBezTo>
                  <a:cubicBezTo>
                    <a:pt x="1105" y="706"/>
                    <a:pt x="643" y="481"/>
                    <a:pt x="343" y="68"/>
                  </a:cubicBezTo>
                  <a:cubicBezTo>
                    <a:pt x="310" y="21"/>
                    <a:pt x="264" y="1"/>
                    <a:pt x="2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0" name="Google Shape;6920;p17"/>
            <p:cNvSpPr/>
            <p:nvPr/>
          </p:nvSpPr>
          <p:spPr>
            <a:xfrm>
              <a:off x="6571925" y="1748000"/>
              <a:ext cx="121500" cy="153600"/>
            </a:xfrm>
            <a:custGeom>
              <a:avLst/>
              <a:gdLst/>
              <a:ahLst/>
              <a:cxnLst/>
              <a:rect l="l" t="t" r="r" b="b"/>
              <a:pathLst>
                <a:path w="4860" h="6144" extrusionOk="0">
                  <a:moveTo>
                    <a:pt x="201" y="0"/>
                  </a:moveTo>
                  <a:cubicBezTo>
                    <a:pt x="98" y="0"/>
                    <a:pt x="0" y="81"/>
                    <a:pt x="54" y="204"/>
                  </a:cubicBezTo>
                  <a:cubicBezTo>
                    <a:pt x="291" y="753"/>
                    <a:pt x="566" y="1316"/>
                    <a:pt x="1041" y="1716"/>
                  </a:cubicBezTo>
                  <a:cubicBezTo>
                    <a:pt x="1241" y="1878"/>
                    <a:pt x="1466" y="2003"/>
                    <a:pt x="1716" y="2091"/>
                  </a:cubicBezTo>
                  <a:cubicBezTo>
                    <a:pt x="1954" y="2178"/>
                    <a:pt x="2216" y="2228"/>
                    <a:pt x="2466" y="2341"/>
                  </a:cubicBezTo>
                  <a:cubicBezTo>
                    <a:pt x="2928" y="2553"/>
                    <a:pt x="3291" y="2940"/>
                    <a:pt x="3491" y="3415"/>
                  </a:cubicBezTo>
                  <a:cubicBezTo>
                    <a:pt x="3678" y="3903"/>
                    <a:pt x="3666" y="4427"/>
                    <a:pt x="3766" y="4940"/>
                  </a:cubicBezTo>
                  <a:cubicBezTo>
                    <a:pt x="3866" y="5415"/>
                    <a:pt x="4103" y="5865"/>
                    <a:pt x="4540" y="6114"/>
                  </a:cubicBezTo>
                  <a:cubicBezTo>
                    <a:pt x="4571" y="6135"/>
                    <a:pt x="4600" y="6143"/>
                    <a:pt x="4628" y="6143"/>
                  </a:cubicBezTo>
                  <a:cubicBezTo>
                    <a:pt x="4771" y="6143"/>
                    <a:pt x="4860" y="5907"/>
                    <a:pt x="4703" y="5802"/>
                  </a:cubicBezTo>
                  <a:cubicBezTo>
                    <a:pt x="4128" y="5465"/>
                    <a:pt x="4128" y="4652"/>
                    <a:pt x="4028" y="4090"/>
                  </a:cubicBezTo>
                  <a:cubicBezTo>
                    <a:pt x="3916" y="3490"/>
                    <a:pt x="3666" y="2965"/>
                    <a:pt x="3216" y="2553"/>
                  </a:cubicBezTo>
                  <a:cubicBezTo>
                    <a:pt x="3003" y="2365"/>
                    <a:pt x="2753" y="2191"/>
                    <a:pt x="2491" y="2078"/>
                  </a:cubicBezTo>
                  <a:cubicBezTo>
                    <a:pt x="2203" y="1941"/>
                    <a:pt x="1891" y="1841"/>
                    <a:pt x="1604" y="1678"/>
                  </a:cubicBezTo>
                  <a:cubicBezTo>
                    <a:pt x="1004" y="1328"/>
                    <a:pt x="654" y="716"/>
                    <a:pt x="366" y="104"/>
                  </a:cubicBezTo>
                  <a:cubicBezTo>
                    <a:pt x="333" y="32"/>
                    <a:pt x="266" y="0"/>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1" name="Google Shape;6921;p17"/>
            <p:cNvSpPr/>
            <p:nvPr/>
          </p:nvSpPr>
          <p:spPr>
            <a:xfrm>
              <a:off x="6552025" y="1729525"/>
              <a:ext cx="207150" cy="89600"/>
            </a:xfrm>
            <a:custGeom>
              <a:avLst/>
              <a:gdLst/>
              <a:ahLst/>
              <a:cxnLst/>
              <a:rect l="l" t="t" r="r" b="b"/>
              <a:pathLst>
                <a:path w="8286" h="3584" extrusionOk="0">
                  <a:moveTo>
                    <a:pt x="283" y="1"/>
                  </a:moveTo>
                  <a:cubicBezTo>
                    <a:pt x="231" y="1"/>
                    <a:pt x="179" y="6"/>
                    <a:pt x="125" y="18"/>
                  </a:cubicBezTo>
                  <a:cubicBezTo>
                    <a:pt x="0" y="43"/>
                    <a:pt x="25" y="230"/>
                    <a:pt x="138" y="255"/>
                  </a:cubicBezTo>
                  <a:cubicBezTo>
                    <a:pt x="275" y="293"/>
                    <a:pt x="425" y="305"/>
                    <a:pt x="563" y="355"/>
                  </a:cubicBezTo>
                  <a:cubicBezTo>
                    <a:pt x="713" y="405"/>
                    <a:pt x="850" y="505"/>
                    <a:pt x="975" y="605"/>
                  </a:cubicBezTo>
                  <a:cubicBezTo>
                    <a:pt x="1212" y="793"/>
                    <a:pt x="1412" y="1043"/>
                    <a:pt x="1612" y="1280"/>
                  </a:cubicBezTo>
                  <a:cubicBezTo>
                    <a:pt x="2012" y="1742"/>
                    <a:pt x="2575" y="2017"/>
                    <a:pt x="3162" y="2155"/>
                  </a:cubicBezTo>
                  <a:cubicBezTo>
                    <a:pt x="3749" y="2280"/>
                    <a:pt x="4362" y="2155"/>
                    <a:pt x="4924" y="2330"/>
                  </a:cubicBezTo>
                  <a:cubicBezTo>
                    <a:pt x="5549" y="2517"/>
                    <a:pt x="5974" y="3080"/>
                    <a:pt x="6549" y="3354"/>
                  </a:cubicBezTo>
                  <a:cubicBezTo>
                    <a:pt x="6910" y="3522"/>
                    <a:pt x="7302" y="3584"/>
                    <a:pt x="7699" y="3584"/>
                  </a:cubicBezTo>
                  <a:cubicBezTo>
                    <a:pt x="7865" y="3584"/>
                    <a:pt x="8032" y="3573"/>
                    <a:pt x="8198" y="3554"/>
                  </a:cubicBezTo>
                  <a:cubicBezTo>
                    <a:pt x="8286" y="3554"/>
                    <a:pt x="8286" y="3417"/>
                    <a:pt x="8186" y="3417"/>
                  </a:cubicBezTo>
                  <a:cubicBezTo>
                    <a:pt x="8145" y="3419"/>
                    <a:pt x="8105" y="3420"/>
                    <a:pt x="8065" y="3420"/>
                  </a:cubicBezTo>
                  <a:cubicBezTo>
                    <a:pt x="7421" y="3420"/>
                    <a:pt x="6804" y="3143"/>
                    <a:pt x="6299" y="2755"/>
                  </a:cubicBezTo>
                  <a:cubicBezTo>
                    <a:pt x="6036" y="2555"/>
                    <a:pt x="5799" y="2330"/>
                    <a:pt x="5511" y="2180"/>
                  </a:cubicBezTo>
                  <a:cubicBezTo>
                    <a:pt x="5249" y="2055"/>
                    <a:pt x="4961" y="2017"/>
                    <a:pt x="4662" y="2005"/>
                  </a:cubicBezTo>
                  <a:cubicBezTo>
                    <a:pt x="4049" y="1955"/>
                    <a:pt x="3462" y="1955"/>
                    <a:pt x="2887" y="1705"/>
                  </a:cubicBezTo>
                  <a:cubicBezTo>
                    <a:pt x="2325" y="1467"/>
                    <a:pt x="1825" y="1118"/>
                    <a:pt x="1387" y="693"/>
                  </a:cubicBezTo>
                  <a:cubicBezTo>
                    <a:pt x="1096" y="402"/>
                    <a:pt x="725" y="1"/>
                    <a:pt x="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2" name="Google Shape;6922;p17"/>
            <p:cNvSpPr/>
            <p:nvPr/>
          </p:nvSpPr>
          <p:spPr>
            <a:xfrm>
              <a:off x="6616700" y="1828625"/>
              <a:ext cx="541800" cy="388650"/>
            </a:xfrm>
            <a:custGeom>
              <a:avLst/>
              <a:gdLst/>
              <a:ahLst/>
              <a:cxnLst/>
              <a:rect l="l" t="t" r="r" b="b"/>
              <a:pathLst>
                <a:path w="21672" h="15546" extrusionOk="0">
                  <a:moveTo>
                    <a:pt x="21608" y="0"/>
                  </a:moveTo>
                  <a:cubicBezTo>
                    <a:pt x="21582" y="0"/>
                    <a:pt x="21555" y="13"/>
                    <a:pt x="21544" y="40"/>
                  </a:cubicBezTo>
                  <a:cubicBezTo>
                    <a:pt x="21269" y="1115"/>
                    <a:pt x="20770" y="2115"/>
                    <a:pt x="20195" y="3039"/>
                  </a:cubicBezTo>
                  <a:cubicBezTo>
                    <a:pt x="19620" y="3964"/>
                    <a:pt x="18958" y="4826"/>
                    <a:pt x="18258" y="5651"/>
                  </a:cubicBezTo>
                  <a:cubicBezTo>
                    <a:pt x="16933" y="7188"/>
                    <a:pt x="15459" y="8588"/>
                    <a:pt x="13959" y="9950"/>
                  </a:cubicBezTo>
                  <a:cubicBezTo>
                    <a:pt x="12409" y="11337"/>
                    <a:pt x="10760" y="12649"/>
                    <a:pt x="8910" y="13612"/>
                  </a:cubicBezTo>
                  <a:cubicBezTo>
                    <a:pt x="7298" y="14449"/>
                    <a:pt x="5511" y="14999"/>
                    <a:pt x="3699" y="15061"/>
                  </a:cubicBezTo>
                  <a:cubicBezTo>
                    <a:pt x="3488" y="15067"/>
                    <a:pt x="3263" y="15076"/>
                    <a:pt x="3034" y="15076"/>
                  </a:cubicBezTo>
                  <a:cubicBezTo>
                    <a:pt x="2317" y="15076"/>
                    <a:pt x="1558" y="14995"/>
                    <a:pt x="1037" y="14511"/>
                  </a:cubicBezTo>
                  <a:cubicBezTo>
                    <a:pt x="437" y="13962"/>
                    <a:pt x="375" y="12962"/>
                    <a:pt x="825" y="12299"/>
                  </a:cubicBezTo>
                  <a:cubicBezTo>
                    <a:pt x="920" y="12153"/>
                    <a:pt x="777" y="12019"/>
                    <a:pt x="634" y="12019"/>
                  </a:cubicBezTo>
                  <a:cubicBezTo>
                    <a:pt x="570" y="12019"/>
                    <a:pt x="505" y="12046"/>
                    <a:pt x="462" y="12112"/>
                  </a:cubicBezTo>
                  <a:cubicBezTo>
                    <a:pt x="350" y="12299"/>
                    <a:pt x="262" y="12487"/>
                    <a:pt x="200" y="12699"/>
                  </a:cubicBezTo>
                  <a:cubicBezTo>
                    <a:pt x="0" y="13512"/>
                    <a:pt x="312" y="14449"/>
                    <a:pt x="1000" y="14949"/>
                  </a:cubicBezTo>
                  <a:cubicBezTo>
                    <a:pt x="1665" y="15435"/>
                    <a:pt x="2554" y="15546"/>
                    <a:pt x="3380" y="15546"/>
                  </a:cubicBezTo>
                  <a:cubicBezTo>
                    <a:pt x="3530" y="15546"/>
                    <a:pt x="3679" y="15542"/>
                    <a:pt x="3824" y="15536"/>
                  </a:cubicBezTo>
                  <a:cubicBezTo>
                    <a:pt x="5761" y="15461"/>
                    <a:pt x="7636" y="14849"/>
                    <a:pt x="9335" y="13962"/>
                  </a:cubicBezTo>
                  <a:cubicBezTo>
                    <a:pt x="11297" y="12937"/>
                    <a:pt x="13009" y="11512"/>
                    <a:pt x="14621" y="10013"/>
                  </a:cubicBezTo>
                  <a:cubicBezTo>
                    <a:pt x="16158" y="8575"/>
                    <a:pt x="17695" y="7088"/>
                    <a:pt x="19008" y="5439"/>
                  </a:cubicBezTo>
                  <a:cubicBezTo>
                    <a:pt x="19645" y="4639"/>
                    <a:pt x="20207" y="3802"/>
                    <a:pt x="20670" y="2889"/>
                  </a:cubicBezTo>
                  <a:cubicBezTo>
                    <a:pt x="21132" y="2002"/>
                    <a:pt x="21432" y="1040"/>
                    <a:pt x="21657" y="65"/>
                  </a:cubicBezTo>
                  <a:cubicBezTo>
                    <a:pt x="21671" y="23"/>
                    <a:pt x="21641" y="0"/>
                    <a:pt x="21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3" name="Google Shape;6923;p17"/>
            <p:cNvSpPr/>
            <p:nvPr/>
          </p:nvSpPr>
          <p:spPr>
            <a:xfrm>
              <a:off x="7016425" y="1674350"/>
              <a:ext cx="152325" cy="231525"/>
            </a:xfrm>
            <a:custGeom>
              <a:avLst/>
              <a:gdLst/>
              <a:ahLst/>
              <a:cxnLst/>
              <a:rect l="l" t="t" r="r" b="b"/>
              <a:pathLst>
                <a:path w="6093" h="9261" extrusionOk="0">
                  <a:moveTo>
                    <a:pt x="2990" y="0"/>
                  </a:moveTo>
                  <a:cubicBezTo>
                    <a:pt x="2975" y="0"/>
                    <a:pt x="2959" y="0"/>
                    <a:pt x="2944" y="0"/>
                  </a:cubicBezTo>
                  <a:cubicBezTo>
                    <a:pt x="2456" y="0"/>
                    <a:pt x="1994" y="113"/>
                    <a:pt x="1544" y="250"/>
                  </a:cubicBezTo>
                  <a:cubicBezTo>
                    <a:pt x="1069" y="400"/>
                    <a:pt x="582" y="588"/>
                    <a:pt x="157" y="825"/>
                  </a:cubicBezTo>
                  <a:cubicBezTo>
                    <a:pt x="1" y="914"/>
                    <a:pt x="103" y="1162"/>
                    <a:pt x="260" y="1162"/>
                  </a:cubicBezTo>
                  <a:cubicBezTo>
                    <a:pt x="279" y="1162"/>
                    <a:pt x="299" y="1158"/>
                    <a:pt x="319" y="1150"/>
                  </a:cubicBezTo>
                  <a:cubicBezTo>
                    <a:pt x="807" y="975"/>
                    <a:pt x="1269" y="725"/>
                    <a:pt x="1781" y="563"/>
                  </a:cubicBezTo>
                  <a:cubicBezTo>
                    <a:pt x="2175" y="439"/>
                    <a:pt x="2577" y="366"/>
                    <a:pt x="2994" y="366"/>
                  </a:cubicBezTo>
                  <a:cubicBezTo>
                    <a:pt x="3081" y="366"/>
                    <a:pt x="3168" y="369"/>
                    <a:pt x="3256" y="375"/>
                  </a:cubicBezTo>
                  <a:cubicBezTo>
                    <a:pt x="3668" y="413"/>
                    <a:pt x="4081" y="538"/>
                    <a:pt x="4443" y="775"/>
                  </a:cubicBezTo>
                  <a:cubicBezTo>
                    <a:pt x="4831" y="1013"/>
                    <a:pt x="5068" y="1400"/>
                    <a:pt x="5243" y="1812"/>
                  </a:cubicBezTo>
                  <a:cubicBezTo>
                    <a:pt x="5568" y="2612"/>
                    <a:pt x="5630" y="3474"/>
                    <a:pt x="5605" y="4312"/>
                  </a:cubicBezTo>
                  <a:cubicBezTo>
                    <a:pt x="5530" y="5974"/>
                    <a:pt x="4918" y="7561"/>
                    <a:pt x="4343" y="9085"/>
                  </a:cubicBezTo>
                  <a:cubicBezTo>
                    <a:pt x="4309" y="9179"/>
                    <a:pt x="4390" y="9261"/>
                    <a:pt x="4462" y="9261"/>
                  </a:cubicBezTo>
                  <a:cubicBezTo>
                    <a:pt x="4496" y="9261"/>
                    <a:pt x="4527" y="9242"/>
                    <a:pt x="4543" y="9198"/>
                  </a:cubicBezTo>
                  <a:cubicBezTo>
                    <a:pt x="4968" y="8286"/>
                    <a:pt x="5380" y="7361"/>
                    <a:pt x="5668" y="6399"/>
                  </a:cubicBezTo>
                  <a:cubicBezTo>
                    <a:pt x="5918" y="5561"/>
                    <a:pt x="6093" y="4699"/>
                    <a:pt x="6093" y="3812"/>
                  </a:cubicBezTo>
                  <a:cubicBezTo>
                    <a:pt x="6093" y="3362"/>
                    <a:pt x="6043" y="2925"/>
                    <a:pt x="5955" y="2487"/>
                  </a:cubicBezTo>
                  <a:cubicBezTo>
                    <a:pt x="5843" y="1987"/>
                    <a:pt x="5680" y="1488"/>
                    <a:pt x="5355" y="1075"/>
                  </a:cubicBezTo>
                  <a:cubicBezTo>
                    <a:pt x="4778" y="351"/>
                    <a:pt x="3875" y="0"/>
                    <a:pt x="29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4" name="Google Shape;6924;p17"/>
            <p:cNvSpPr/>
            <p:nvPr/>
          </p:nvSpPr>
          <p:spPr>
            <a:xfrm>
              <a:off x="6712475" y="1774125"/>
              <a:ext cx="522525" cy="511700"/>
            </a:xfrm>
            <a:custGeom>
              <a:avLst/>
              <a:gdLst/>
              <a:ahLst/>
              <a:cxnLst/>
              <a:rect l="l" t="t" r="r" b="b"/>
              <a:pathLst>
                <a:path w="20901" h="20468" extrusionOk="0">
                  <a:moveTo>
                    <a:pt x="20621" y="0"/>
                  </a:moveTo>
                  <a:cubicBezTo>
                    <a:pt x="20576" y="0"/>
                    <a:pt x="20522" y="40"/>
                    <a:pt x="20538" y="96"/>
                  </a:cubicBezTo>
                  <a:cubicBezTo>
                    <a:pt x="20775" y="1158"/>
                    <a:pt x="20500" y="2220"/>
                    <a:pt x="20150" y="3220"/>
                  </a:cubicBezTo>
                  <a:cubicBezTo>
                    <a:pt x="19775" y="4332"/>
                    <a:pt x="19338" y="5407"/>
                    <a:pt x="18813" y="6444"/>
                  </a:cubicBezTo>
                  <a:cubicBezTo>
                    <a:pt x="16939" y="10181"/>
                    <a:pt x="14064" y="13355"/>
                    <a:pt x="10678" y="15792"/>
                  </a:cubicBezTo>
                  <a:cubicBezTo>
                    <a:pt x="8991" y="17004"/>
                    <a:pt x="7166" y="18066"/>
                    <a:pt x="5279" y="18941"/>
                  </a:cubicBezTo>
                  <a:cubicBezTo>
                    <a:pt x="4467" y="19303"/>
                    <a:pt x="3630" y="19616"/>
                    <a:pt x="2767" y="19816"/>
                  </a:cubicBezTo>
                  <a:cubicBezTo>
                    <a:pt x="2355" y="19916"/>
                    <a:pt x="1943" y="19978"/>
                    <a:pt x="1518" y="19991"/>
                  </a:cubicBezTo>
                  <a:cubicBezTo>
                    <a:pt x="1293" y="20003"/>
                    <a:pt x="1068" y="20028"/>
                    <a:pt x="830" y="20040"/>
                  </a:cubicBezTo>
                  <a:cubicBezTo>
                    <a:pt x="618" y="20040"/>
                    <a:pt x="393" y="20003"/>
                    <a:pt x="181" y="19966"/>
                  </a:cubicBezTo>
                  <a:cubicBezTo>
                    <a:pt x="173" y="19964"/>
                    <a:pt x="166" y="19963"/>
                    <a:pt x="159" y="19963"/>
                  </a:cubicBezTo>
                  <a:cubicBezTo>
                    <a:pt x="38" y="19963"/>
                    <a:pt x="1" y="20155"/>
                    <a:pt x="131" y="20190"/>
                  </a:cubicBezTo>
                  <a:cubicBezTo>
                    <a:pt x="343" y="20253"/>
                    <a:pt x="568" y="20290"/>
                    <a:pt x="780" y="20353"/>
                  </a:cubicBezTo>
                  <a:cubicBezTo>
                    <a:pt x="1088" y="20433"/>
                    <a:pt x="1406" y="20467"/>
                    <a:pt x="1727" y="20467"/>
                  </a:cubicBezTo>
                  <a:cubicBezTo>
                    <a:pt x="2307" y="20467"/>
                    <a:pt x="2895" y="20356"/>
                    <a:pt x="3442" y="20203"/>
                  </a:cubicBezTo>
                  <a:cubicBezTo>
                    <a:pt x="4342" y="19953"/>
                    <a:pt x="5192" y="19578"/>
                    <a:pt x="6029" y="19178"/>
                  </a:cubicBezTo>
                  <a:cubicBezTo>
                    <a:pt x="8016" y="18228"/>
                    <a:pt x="9903" y="17091"/>
                    <a:pt x="11652" y="15754"/>
                  </a:cubicBezTo>
                  <a:cubicBezTo>
                    <a:pt x="13377" y="14442"/>
                    <a:pt x="14977" y="12930"/>
                    <a:pt x="16339" y="11243"/>
                  </a:cubicBezTo>
                  <a:cubicBezTo>
                    <a:pt x="17688" y="9581"/>
                    <a:pt x="18826" y="7744"/>
                    <a:pt x="19638" y="5782"/>
                  </a:cubicBezTo>
                  <a:cubicBezTo>
                    <a:pt x="20038" y="4820"/>
                    <a:pt x="20388" y="3845"/>
                    <a:pt x="20600" y="2833"/>
                  </a:cubicBezTo>
                  <a:cubicBezTo>
                    <a:pt x="20800" y="1920"/>
                    <a:pt x="20900" y="958"/>
                    <a:pt x="20675" y="46"/>
                  </a:cubicBezTo>
                  <a:cubicBezTo>
                    <a:pt x="20671" y="14"/>
                    <a:pt x="20647" y="0"/>
                    <a:pt x="20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5" name="Google Shape;6925;p17"/>
            <p:cNvSpPr/>
            <p:nvPr/>
          </p:nvSpPr>
          <p:spPr>
            <a:xfrm>
              <a:off x="6625625" y="2181575"/>
              <a:ext cx="95675" cy="97025"/>
            </a:xfrm>
            <a:custGeom>
              <a:avLst/>
              <a:gdLst/>
              <a:ahLst/>
              <a:cxnLst/>
              <a:rect l="l" t="t" r="r" b="b"/>
              <a:pathLst>
                <a:path w="3827" h="3881" extrusionOk="0">
                  <a:moveTo>
                    <a:pt x="161" y="0"/>
                  </a:moveTo>
                  <a:cubicBezTo>
                    <a:pt x="82" y="0"/>
                    <a:pt x="0" y="88"/>
                    <a:pt x="30" y="168"/>
                  </a:cubicBezTo>
                  <a:cubicBezTo>
                    <a:pt x="118" y="356"/>
                    <a:pt x="280" y="506"/>
                    <a:pt x="405" y="656"/>
                  </a:cubicBezTo>
                  <a:cubicBezTo>
                    <a:pt x="555" y="818"/>
                    <a:pt x="693" y="981"/>
                    <a:pt x="855" y="1143"/>
                  </a:cubicBezTo>
                  <a:cubicBezTo>
                    <a:pt x="1143" y="1443"/>
                    <a:pt x="1455" y="1731"/>
                    <a:pt x="1755" y="2030"/>
                  </a:cubicBezTo>
                  <a:cubicBezTo>
                    <a:pt x="2055" y="2343"/>
                    <a:pt x="2367" y="2643"/>
                    <a:pt x="2680" y="2955"/>
                  </a:cubicBezTo>
                  <a:cubicBezTo>
                    <a:pt x="2980" y="3255"/>
                    <a:pt x="3267" y="3605"/>
                    <a:pt x="3617" y="3855"/>
                  </a:cubicBezTo>
                  <a:cubicBezTo>
                    <a:pt x="3638" y="3873"/>
                    <a:pt x="3662" y="3881"/>
                    <a:pt x="3686" y="3881"/>
                  </a:cubicBezTo>
                  <a:cubicBezTo>
                    <a:pt x="3759" y="3881"/>
                    <a:pt x="3827" y="3803"/>
                    <a:pt x="3779" y="3718"/>
                  </a:cubicBezTo>
                  <a:cubicBezTo>
                    <a:pt x="3567" y="3355"/>
                    <a:pt x="3217" y="3055"/>
                    <a:pt x="2917" y="2743"/>
                  </a:cubicBezTo>
                  <a:cubicBezTo>
                    <a:pt x="2617" y="2443"/>
                    <a:pt x="2317" y="2155"/>
                    <a:pt x="2005" y="1855"/>
                  </a:cubicBezTo>
                  <a:cubicBezTo>
                    <a:pt x="1705" y="1556"/>
                    <a:pt x="1393" y="1243"/>
                    <a:pt x="1093" y="931"/>
                  </a:cubicBezTo>
                  <a:cubicBezTo>
                    <a:pt x="943" y="768"/>
                    <a:pt x="793" y="606"/>
                    <a:pt x="643" y="456"/>
                  </a:cubicBezTo>
                  <a:cubicBezTo>
                    <a:pt x="518" y="306"/>
                    <a:pt x="380" y="131"/>
                    <a:pt x="218" y="18"/>
                  </a:cubicBezTo>
                  <a:cubicBezTo>
                    <a:pt x="200" y="6"/>
                    <a:pt x="181"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6" name="Google Shape;6926;p17"/>
            <p:cNvSpPr/>
            <p:nvPr/>
          </p:nvSpPr>
          <p:spPr>
            <a:xfrm>
              <a:off x="7126350" y="1685825"/>
              <a:ext cx="104025" cy="93675"/>
            </a:xfrm>
            <a:custGeom>
              <a:avLst/>
              <a:gdLst/>
              <a:ahLst/>
              <a:cxnLst/>
              <a:rect l="l" t="t" r="r" b="b"/>
              <a:pathLst>
                <a:path w="4161" h="3747" extrusionOk="0">
                  <a:moveTo>
                    <a:pt x="143" y="1"/>
                  </a:moveTo>
                  <a:cubicBezTo>
                    <a:pt x="49" y="1"/>
                    <a:pt x="1" y="110"/>
                    <a:pt x="46" y="179"/>
                  </a:cubicBezTo>
                  <a:cubicBezTo>
                    <a:pt x="134" y="366"/>
                    <a:pt x="346" y="516"/>
                    <a:pt x="496" y="641"/>
                  </a:cubicBezTo>
                  <a:cubicBezTo>
                    <a:pt x="659" y="791"/>
                    <a:pt x="833" y="929"/>
                    <a:pt x="996" y="1066"/>
                  </a:cubicBezTo>
                  <a:cubicBezTo>
                    <a:pt x="1333" y="1341"/>
                    <a:pt x="1671" y="1628"/>
                    <a:pt x="2008" y="1903"/>
                  </a:cubicBezTo>
                  <a:cubicBezTo>
                    <a:pt x="2683" y="2466"/>
                    <a:pt x="3320" y="3090"/>
                    <a:pt x="3933" y="3715"/>
                  </a:cubicBezTo>
                  <a:cubicBezTo>
                    <a:pt x="3955" y="3737"/>
                    <a:pt x="3979" y="3747"/>
                    <a:pt x="4003" y="3747"/>
                  </a:cubicBezTo>
                  <a:cubicBezTo>
                    <a:pt x="4087" y="3747"/>
                    <a:pt x="4161" y="3631"/>
                    <a:pt x="4083" y="3553"/>
                  </a:cubicBezTo>
                  <a:cubicBezTo>
                    <a:pt x="3458" y="2928"/>
                    <a:pt x="2795" y="2316"/>
                    <a:pt x="2158" y="1678"/>
                  </a:cubicBezTo>
                  <a:cubicBezTo>
                    <a:pt x="1846" y="1366"/>
                    <a:pt x="1508" y="1066"/>
                    <a:pt x="1183" y="766"/>
                  </a:cubicBezTo>
                  <a:cubicBezTo>
                    <a:pt x="1021" y="616"/>
                    <a:pt x="846" y="479"/>
                    <a:pt x="684" y="341"/>
                  </a:cubicBezTo>
                  <a:cubicBezTo>
                    <a:pt x="521" y="216"/>
                    <a:pt x="359" y="66"/>
                    <a:pt x="171" y="4"/>
                  </a:cubicBezTo>
                  <a:cubicBezTo>
                    <a:pt x="161" y="2"/>
                    <a:pt x="152"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7" name="Google Shape;6927;p17"/>
            <p:cNvSpPr/>
            <p:nvPr/>
          </p:nvSpPr>
          <p:spPr>
            <a:xfrm>
              <a:off x="6713225" y="2058000"/>
              <a:ext cx="324000" cy="185275"/>
            </a:xfrm>
            <a:custGeom>
              <a:avLst/>
              <a:gdLst/>
              <a:ahLst/>
              <a:cxnLst/>
              <a:rect l="l" t="t" r="r" b="b"/>
              <a:pathLst>
                <a:path w="12960" h="7411" extrusionOk="0">
                  <a:moveTo>
                    <a:pt x="12960" y="0"/>
                  </a:moveTo>
                  <a:lnTo>
                    <a:pt x="12960" y="0"/>
                  </a:lnTo>
                  <a:cubicBezTo>
                    <a:pt x="11548" y="1225"/>
                    <a:pt x="10448" y="2275"/>
                    <a:pt x="9086" y="3212"/>
                  </a:cubicBezTo>
                  <a:cubicBezTo>
                    <a:pt x="8986" y="3287"/>
                    <a:pt x="8873" y="3349"/>
                    <a:pt x="8773" y="3424"/>
                  </a:cubicBezTo>
                  <a:cubicBezTo>
                    <a:pt x="9823" y="2525"/>
                    <a:pt x="10760" y="1487"/>
                    <a:pt x="11585" y="388"/>
                  </a:cubicBezTo>
                  <a:lnTo>
                    <a:pt x="11585" y="388"/>
                  </a:lnTo>
                  <a:cubicBezTo>
                    <a:pt x="10923" y="1038"/>
                    <a:pt x="10185" y="1625"/>
                    <a:pt x="9423" y="2187"/>
                  </a:cubicBezTo>
                  <a:cubicBezTo>
                    <a:pt x="8498" y="3012"/>
                    <a:pt x="7524" y="3749"/>
                    <a:pt x="6449" y="4399"/>
                  </a:cubicBezTo>
                  <a:cubicBezTo>
                    <a:pt x="5012" y="5249"/>
                    <a:pt x="3425" y="5961"/>
                    <a:pt x="1788" y="6336"/>
                  </a:cubicBezTo>
                  <a:cubicBezTo>
                    <a:pt x="1438" y="6424"/>
                    <a:pt x="1075" y="6486"/>
                    <a:pt x="713" y="6524"/>
                  </a:cubicBezTo>
                  <a:cubicBezTo>
                    <a:pt x="475" y="6599"/>
                    <a:pt x="238" y="6661"/>
                    <a:pt x="1" y="6724"/>
                  </a:cubicBezTo>
                  <a:cubicBezTo>
                    <a:pt x="200" y="6724"/>
                    <a:pt x="525" y="6699"/>
                    <a:pt x="775" y="6686"/>
                  </a:cubicBezTo>
                  <a:cubicBezTo>
                    <a:pt x="1913" y="6674"/>
                    <a:pt x="3000" y="6486"/>
                    <a:pt x="4024" y="6149"/>
                  </a:cubicBezTo>
                  <a:lnTo>
                    <a:pt x="4024" y="6149"/>
                  </a:lnTo>
                  <a:cubicBezTo>
                    <a:pt x="3525" y="6399"/>
                    <a:pt x="3025" y="6624"/>
                    <a:pt x="2537" y="6823"/>
                  </a:cubicBezTo>
                  <a:cubicBezTo>
                    <a:pt x="2112" y="6973"/>
                    <a:pt x="1688" y="7136"/>
                    <a:pt x="1263" y="7273"/>
                  </a:cubicBezTo>
                  <a:cubicBezTo>
                    <a:pt x="1513" y="7236"/>
                    <a:pt x="1800" y="7186"/>
                    <a:pt x="2063" y="7136"/>
                  </a:cubicBezTo>
                  <a:cubicBezTo>
                    <a:pt x="3512" y="6861"/>
                    <a:pt x="4924" y="6361"/>
                    <a:pt x="6236" y="5686"/>
                  </a:cubicBezTo>
                  <a:lnTo>
                    <a:pt x="6236" y="5686"/>
                  </a:lnTo>
                  <a:cubicBezTo>
                    <a:pt x="5299" y="6211"/>
                    <a:pt x="4349" y="6711"/>
                    <a:pt x="3400" y="7223"/>
                  </a:cubicBezTo>
                  <a:cubicBezTo>
                    <a:pt x="3275" y="7286"/>
                    <a:pt x="3137" y="7348"/>
                    <a:pt x="3012" y="7411"/>
                  </a:cubicBezTo>
                  <a:cubicBezTo>
                    <a:pt x="3062" y="7398"/>
                    <a:pt x="3150" y="7373"/>
                    <a:pt x="3225" y="7361"/>
                  </a:cubicBezTo>
                  <a:cubicBezTo>
                    <a:pt x="6199" y="6586"/>
                    <a:pt x="8836" y="4899"/>
                    <a:pt x="11098" y="2875"/>
                  </a:cubicBezTo>
                  <a:lnTo>
                    <a:pt x="11098" y="2875"/>
                  </a:lnTo>
                  <a:cubicBezTo>
                    <a:pt x="9923" y="3599"/>
                    <a:pt x="8723" y="4299"/>
                    <a:pt x="7511" y="4986"/>
                  </a:cubicBezTo>
                  <a:cubicBezTo>
                    <a:pt x="8098" y="4624"/>
                    <a:pt x="8673" y="4237"/>
                    <a:pt x="9223" y="3812"/>
                  </a:cubicBezTo>
                  <a:cubicBezTo>
                    <a:pt x="10635" y="2725"/>
                    <a:pt x="11797" y="1350"/>
                    <a:pt x="129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8" name="Google Shape;6928;p17"/>
            <p:cNvSpPr/>
            <p:nvPr/>
          </p:nvSpPr>
          <p:spPr>
            <a:xfrm>
              <a:off x="6816950" y="2173275"/>
              <a:ext cx="129375" cy="73750"/>
            </a:xfrm>
            <a:custGeom>
              <a:avLst/>
              <a:gdLst/>
              <a:ahLst/>
              <a:cxnLst/>
              <a:rect l="l" t="t" r="r" b="b"/>
              <a:pathLst>
                <a:path w="5175" h="2950" extrusionOk="0">
                  <a:moveTo>
                    <a:pt x="5174" y="1"/>
                  </a:moveTo>
                  <a:lnTo>
                    <a:pt x="5174" y="1"/>
                  </a:lnTo>
                  <a:cubicBezTo>
                    <a:pt x="3400" y="900"/>
                    <a:pt x="1688" y="1913"/>
                    <a:pt x="0" y="2950"/>
                  </a:cubicBezTo>
                  <a:cubicBezTo>
                    <a:pt x="1925" y="2400"/>
                    <a:pt x="3662" y="1300"/>
                    <a:pt x="5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9" name="Google Shape;6929;p17"/>
            <p:cNvSpPr/>
            <p:nvPr/>
          </p:nvSpPr>
          <p:spPr>
            <a:xfrm>
              <a:off x="6829125" y="2199525"/>
              <a:ext cx="88750" cy="50000"/>
            </a:xfrm>
            <a:custGeom>
              <a:avLst/>
              <a:gdLst/>
              <a:ahLst/>
              <a:cxnLst/>
              <a:rect l="l" t="t" r="r" b="b"/>
              <a:pathLst>
                <a:path w="3550" h="2000" extrusionOk="0">
                  <a:moveTo>
                    <a:pt x="3550" y="0"/>
                  </a:moveTo>
                  <a:lnTo>
                    <a:pt x="3550" y="0"/>
                  </a:lnTo>
                  <a:cubicBezTo>
                    <a:pt x="2400" y="725"/>
                    <a:pt x="1163" y="1300"/>
                    <a:pt x="1" y="2000"/>
                  </a:cubicBezTo>
                  <a:cubicBezTo>
                    <a:pt x="1313" y="1662"/>
                    <a:pt x="2588" y="1000"/>
                    <a:pt x="3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0" name="Google Shape;6930;p17"/>
            <p:cNvSpPr/>
            <p:nvPr/>
          </p:nvSpPr>
          <p:spPr>
            <a:xfrm>
              <a:off x="7100000" y="1742525"/>
              <a:ext cx="55775" cy="19325"/>
            </a:xfrm>
            <a:custGeom>
              <a:avLst/>
              <a:gdLst/>
              <a:ahLst/>
              <a:cxnLst/>
              <a:rect l="l" t="t" r="r" b="b"/>
              <a:pathLst>
                <a:path w="2231" h="773" extrusionOk="0">
                  <a:moveTo>
                    <a:pt x="1243" y="0"/>
                  </a:moveTo>
                  <a:cubicBezTo>
                    <a:pt x="917" y="0"/>
                    <a:pt x="572" y="70"/>
                    <a:pt x="325" y="148"/>
                  </a:cubicBezTo>
                  <a:cubicBezTo>
                    <a:pt x="213" y="185"/>
                    <a:pt x="100" y="223"/>
                    <a:pt x="0" y="273"/>
                  </a:cubicBezTo>
                  <a:cubicBezTo>
                    <a:pt x="63" y="348"/>
                    <a:pt x="125" y="435"/>
                    <a:pt x="175" y="498"/>
                  </a:cubicBezTo>
                  <a:cubicBezTo>
                    <a:pt x="225" y="560"/>
                    <a:pt x="250" y="610"/>
                    <a:pt x="288" y="660"/>
                  </a:cubicBezTo>
                  <a:cubicBezTo>
                    <a:pt x="635" y="497"/>
                    <a:pt x="1154" y="286"/>
                    <a:pt x="1567" y="286"/>
                  </a:cubicBezTo>
                  <a:cubicBezTo>
                    <a:pt x="1882" y="286"/>
                    <a:pt x="2135" y="410"/>
                    <a:pt x="2200" y="772"/>
                  </a:cubicBezTo>
                  <a:cubicBezTo>
                    <a:pt x="2231" y="175"/>
                    <a:pt x="1759" y="0"/>
                    <a:pt x="1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1" name="Google Shape;6931;p17"/>
            <p:cNvSpPr/>
            <p:nvPr/>
          </p:nvSpPr>
          <p:spPr>
            <a:xfrm>
              <a:off x="7079075" y="1717375"/>
              <a:ext cx="66250" cy="29175"/>
            </a:xfrm>
            <a:custGeom>
              <a:avLst/>
              <a:gdLst/>
              <a:ahLst/>
              <a:cxnLst/>
              <a:rect l="l" t="t" r="r" b="b"/>
              <a:pathLst>
                <a:path w="2650" h="1167" extrusionOk="0">
                  <a:moveTo>
                    <a:pt x="1441" y="1"/>
                  </a:moveTo>
                  <a:cubicBezTo>
                    <a:pt x="955" y="1"/>
                    <a:pt x="472" y="90"/>
                    <a:pt x="0" y="241"/>
                  </a:cubicBezTo>
                  <a:cubicBezTo>
                    <a:pt x="0" y="254"/>
                    <a:pt x="13" y="254"/>
                    <a:pt x="25" y="266"/>
                  </a:cubicBezTo>
                  <a:cubicBezTo>
                    <a:pt x="288" y="491"/>
                    <a:pt x="538" y="779"/>
                    <a:pt x="675" y="1091"/>
                  </a:cubicBezTo>
                  <a:cubicBezTo>
                    <a:pt x="688" y="1116"/>
                    <a:pt x="700" y="1129"/>
                    <a:pt x="700" y="1154"/>
                  </a:cubicBezTo>
                  <a:cubicBezTo>
                    <a:pt x="713" y="1154"/>
                    <a:pt x="713" y="1166"/>
                    <a:pt x="725" y="1166"/>
                  </a:cubicBezTo>
                  <a:cubicBezTo>
                    <a:pt x="1254" y="968"/>
                    <a:pt x="1812" y="847"/>
                    <a:pt x="2408" y="847"/>
                  </a:cubicBezTo>
                  <a:cubicBezTo>
                    <a:pt x="2488" y="847"/>
                    <a:pt x="2568" y="849"/>
                    <a:pt x="2650" y="854"/>
                  </a:cubicBezTo>
                  <a:cubicBezTo>
                    <a:pt x="2308" y="740"/>
                    <a:pt x="1955" y="691"/>
                    <a:pt x="1602" y="691"/>
                  </a:cubicBezTo>
                  <a:cubicBezTo>
                    <a:pt x="1296" y="691"/>
                    <a:pt x="989" y="727"/>
                    <a:pt x="688" y="791"/>
                  </a:cubicBezTo>
                  <a:cubicBezTo>
                    <a:pt x="1200" y="566"/>
                    <a:pt x="1712" y="404"/>
                    <a:pt x="2337" y="379"/>
                  </a:cubicBezTo>
                  <a:cubicBezTo>
                    <a:pt x="2113" y="341"/>
                    <a:pt x="1890" y="323"/>
                    <a:pt x="1667" y="323"/>
                  </a:cubicBezTo>
                  <a:cubicBezTo>
                    <a:pt x="1232" y="323"/>
                    <a:pt x="801" y="392"/>
                    <a:pt x="388" y="516"/>
                  </a:cubicBezTo>
                  <a:cubicBezTo>
                    <a:pt x="925" y="279"/>
                    <a:pt x="1500" y="79"/>
                    <a:pt x="2150" y="66"/>
                  </a:cubicBezTo>
                  <a:cubicBezTo>
                    <a:pt x="1913" y="22"/>
                    <a:pt x="1677" y="1"/>
                    <a:pt x="14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2" name="Google Shape;6932;p17"/>
            <p:cNvSpPr/>
            <p:nvPr/>
          </p:nvSpPr>
          <p:spPr>
            <a:xfrm>
              <a:off x="7058450" y="1702775"/>
              <a:ext cx="65625" cy="20025"/>
            </a:xfrm>
            <a:custGeom>
              <a:avLst/>
              <a:gdLst/>
              <a:ahLst/>
              <a:cxnLst/>
              <a:rect l="l" t="t" r="r" b="b"/>
              <a:pathLst>
                <a:path w="2625" h="801" extrusionOk="0">
                  <a:moveTo>
                    <a:pt x="2250" y="1"/>
                  </a:moveTo>
                  <a:cubicBezTo>
                    <a:pt x="1500" y="1"/>
                    <a:pt x="725" y="101"/>
                    <a:pt x="0" y="313"/>
                  </a:cubicBezTo>
                  <a:cubicBezTo>
                    <a:pt x="288" y="438"/>
                    <a:pt x="550" y="600"/>
                    <a:pt x="788" y="800"/>
                  </a:cubicBezTo>
                  <a:cubicBezTo>
                    <a:pt x="1363" y="563"/>
                    <a:pt x="1975" y="351"/>
                    <a:pt x="2625" y="201"/>
                  </a:cubicBezTo>
                  <a:cubicBezTo>
                    <a:pt x="1925" y="201"/>
                    <a:pt x="1250" y="301"/>
                    <a:pt x="613" y="488"/>
                  </a:cubicBezTo>
                  <a:cubicBezTo>
                    <a:pt x="1100" y="301"/>
                    <a:pt x="1625" y="126"/>
                    <a:pt x="2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3" name="Google Shape;6933;p17"/>
            <p:cNvSpPr/>
            <p:nvPr/>
          </p:nvSpPr>
          <p:spPr>
            <a:xfrm>
              <a:off x="7028775" y="1693500"/>
              <a:ext cx="74050" cy="16500"/>
            </a:xfrm>
            <a:custGeom>
              <a:avLst/>
              <a:gdLst/>
              <a:ahLst/>
              <a:cxnLst/>
              <a:rect l="l" t="t" r="r" b="b"/>
              <a:pathLst>
                <a:path w="2962" h="660" extrusionOk="0">
                  <a:moveTo>
                    <a:pt x="1965" y="0"/>
                  </a:moveTo>
                  <a:cubicBezTo>
                    <a:pt x="1246" y="0"/>
                    <a:pt x="594" y="159"/>
                    <a:pt x="0" y="434"/>
                  </a:cubicBezTo>
                  <a:cubicBezTo>
                    <a:pt x="400" y="434"/>
                    <a:pt x="775" y="522"/>
                    <a:pt x="1137" y="659"/>
                  </a:cubicBezTo>
                  <a:cubicBezTo>
                    <a:pt x="1700" y="447"/>
                    <a:pt x="2325" y="259"/>
                    <a:pt x="2962" y="172"/>
                  </a:cubicBezTo>
                  <a:cubicBezTo>
                    <a:pt x="2831" y="164"/>
                    <a:pt x="2701" y="159"/>
                    <a:pt x="2570" y="159"/>
                  </a:cubicBezTo>
                  <a:cubicBezTo>
                    <a:pt x="2102" y="159"/>
                    <a:pt x="1634" y="211"/>
                    <a:pt x="1175" y="309"/>
                  </a:cubicBezTo>
                  <a:cubicBezTo>
                    <a:pt x="1525" y="184"/>
                    <a:pt x="1887" y="84"/>
                    <a:pt x="2262" y="9"/>
                  </a:cubicBezTo>
                  <a:cubicBezTo>
                    <a:pt x="2162" y="3"/>
                    <a:pt x="2063" y="0"/>
                    <a:pt x="19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4" name="Google Shape;6934;p17"/>
            <p:cNvSpPr/>
            <p:nvPr/>
          </p:nvSpPr>
          <p:spPr>
            <a:xfrm>
              <a:off x="7120000" y="1830250"/>
              <a:ext cx="98750" cy="195275"/>
            </a:xfrm>
            <a:custGeom>
              <a:avLst/>
              <a:gdLst/>
              <a:ahLst/>
              <a:cxnLst/>
              <a:rect l="l" t="t" r="r" b="b"/>
              <a:pathLst>
                <a:path w="3950" h="7811" extrusionOk="0">
                  <a:moveTo>
                    <a:pt x="3949" y="0"/>
                  </a:moveTo>
                  <a:cubicBezTo>
                    <a:pt x="3462" y="1512"/>
                    <a:pt x="2875" y="2887"/>
                    <a:pt x="2087" y="4312"/>
                  </a:cubicBezTo>
                  <a:cubicBezTo>
                    <a:pt x="1575" y="5336"/>
                    <a:pt x="1075" y="6361"/>
                    <a:pt x="388" y="7286"/>
                  </a:cubicBezTo>
                  <a:cubicBezTo>
                    <a:pt x="263" y="7461"/>
                    <a:pt x="138" y="7636"/>
                    <a:pt x="0" y="7811"/>
                  </a:cubicBezTo>
                  <a:cubicBezTo>
                    <a:pt x="88" y="7736"/>
                    <a:pt x="213" y="7623"/>
                    <a:pt x="313" y="7523"/>
                  </a:cubicBezTo>
                  <a:cubicBezTo>
                    <a:pt x="2412" y="5586"/>
                    <a:pt x="3599" y="2812"/>
                    <a:pt x="3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5" name="Google Shape;6935;p17"/>
            <p:cNvSpPr/>
            <p:nvPr/>
          </p:nvSpPr>
          <p:spPr>
            <a:xfrm>
              <a:off x="7131550" y="1855225"/>
              <a:ext cx="72200" cy="135325"/>
            </a:xfrm>
            <a:custGeom>
              <a:avLst/>
              <a:gdLst/>
              <a:ahLst/>
              <a:cxnLst/>
              <a:rect l="l" t="t" r="r" b="b"/>
              <a:pathLst>
                <a:path w="2888" h="5413" extrusionOk="0">
                  <a:moveTo>
                    <a:pt x="2887" y="1"/>
                  </a:moveTo>
                  <a:cubicBezTo>
                    <a:pt x="2575" y="538"/>
                    <a:pt x="2288" y="1088"/>
                    <a:pt x="2000" y="1638"/>
                  </a:cubicBezTo>
                  <a:cubicBezTo>
                    <a:pt x="2188" y="1201"/>
                    <a:pt x="2338" y="763"/>
                    <a:pt x="2475" y="313"/>
                  </a:cubicBezTo>
                  <a:lnTo>
                    <a:pt x="2475" y="313"/>
                  </a:lnTo>
                  <a:cubicBezTo>
                    <a:pt x="1963" y="1226"/>
                    <a:pt x="1413" y="2125"/>
                    <a:pt x="938" y="3050"/>
                  </a:cubicBezTo>
                  <a:cubicBezTo>
                    <a:pt x="675" y="3513"/>
                    <a:pt x="488" y="4012"/>
                    <a:pt x="188" y="4450"/>
                  </a:cubicBezTo>
                  <a:cubicBezTo>
                    <a:pt x="588" y="4050"/>
                    <a:pt x="925" y="3600"/>
                    <a:pt x="1238" y="3113"/>
                  </a:cubicBezTo>
                  <a:lnTo>
                    <a:pt x="1238" y="3113"/>
                  </a:lnTo>
                  <a:cubicBezTo>
                    <a:pt x="838" y="3887"/>
                    <a:pt x="426" y="4662"/>
                    <a:pt x="1" y="5412"/>
                  </a:cubicBezTo>
                  <a:cubicBezTo>
                    <a:pt x="1450" y="4075"/>
                    <a:pt x="2338" y="1950"/>
                    <a:pt x="28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6" name="Google Shape;6936;p17"/>
            <p:cNvSpPr/>
            <p:nvPr/>
          </p:nvSpPr>
          <p:spPr>
            <a:xfrm>
              <a:off x="7142175" y="1874925"/>
              <a:ext cx="36275" cy="65625"/>
            </a:xfrm>
            <a:custGeom>
              <a:avLst/>
              <a:gdLst/>
              <a:ahLst/>
              <a:cxnLst/>
              <a:rect l="l" t="t" r="r" b="b"/>
              <a:pathLst>
                <a:path w="1451" h="2625" extrusionOk="0">
                  <a:moveTo>
                    <a:pt x="1450" y="0"/>
                  </a:moveTo>
                  <a:lnTo>
                    <a:pt x="1450" y="0"/>
                  </a:lnTo>
                  <a:cubicBezTo>
                    <a:pt x="963" y="875"/>
                    <a:pt x="413" y="1712"/>
                    <a:pt x="1" y="2625"/>
                  </a:cubicBezTo>
                  <a:cubicBezTo>
                    <a:pt x="650" y="1862"/>
                    <a:pt x="1200" y="975"/>
                    <a:pt x="1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7" name="Google Shape;6937;p17"/>
            <p:cNvSpPr/>
            <p:nvPr/>
          </p:nvSpPr>
          <p:spPr>
            <a:xfrm>
              <a:off x="7142175" y="1880850"/>
              <a:ext cx="27525" cy="45325"/>
            </a:xfrm>
            <a:custGeom>
              <a:avLst/>
              <a:gdLst/>
              <a:ahLst/>
              <a:cxnLst/>
              <a:rect l="l" t="t" r="r" b="b"/>
              <a:pathLst>
                <a:path w="1101" h="1813" extrusionOk="0">
                  <a:moveTo>
                    <a:pt x="1100" y="1"/>
                  </a:moveTo>
                  <a:lnTo>
                    <a:pt x="1100" y="1"/>
                  </a:lnTo>
                  <a:cubicBezTo>
                    <a:pt x="688" y="576"/>
                    <a:pt x="350" y="1200"/>
                    <a:pt x="1" y="1813"/>
                  </a:cubicBezTo>
                  <a:cubicBezTo>
                    <a:pt x="513" y="1313"/>
                    <a:pt x="838" y="663"/>
                    <a:pt x="1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8" name="Google Shape;6938;p17"/>
            <p:cNvSpPr/>
            <p:nvPr/>
          </p:nvSpPr>
          <p:spPr>
            <a:xfrm>
              <a:off x="7142175" y="1881475"/>
              <a:ext cx="18775" cy="33775"/>
            </a:xfrm>
            <a:custGeom>
              <a:avLst/>
              <a:gdLst/>
              <a:ahLst/>
              <a:cxnLst/>
              <a:rect l="l" t="t" r="r" b="b"/>
              <a:pathLst>
                <a:path w="751" h="1351" extrusionOk="0">
                  <a:moveTo>
                    <a:pt x="750" y="1"/>
                  </a:moveTo>
                  <a:lnTo>
                    <a:pt x="750" y="1"/>
                  </a:lnTo>
                  <a:cubicBezTo>
                    <a:pt x="475" y="426"/>
                    <a:pt x="225" y="888"/>
                    <a:pt x="1" y="1350"/>
                  </a:cubicBezTo>
                  <a:cubicBezTo>
                    <a:pt x="338" y="975"/>
                    <a:pt x="588" y="488"/>
                    <a:pt x="7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9" name="Google Shape;6939;p17"/>
            <p:cNvSpPr/>
            <p:nvPr/>
          </p:nvSpPr>
          <p:spPr>
            <a:xfrm>
              <a:off x="7075000" y="1794325"/>
              <a:ext cx="98750" cy="202150"/>
            </a:xfrm>
            <a:custGeom>
              <a:avLst/>
              <a:gdLst/>
              <a:ahLst/>
              <a:cxnLst/>
              <a:rect l="l" t="t" r="r" b="b"/>
              <a:pathLst>
                <a:path w="3950" h="8086" extrusionOk="0">
                  <a:moveTo>
                    <a:pt x="3950" y="0"/>
                  </a:moveTo>
                  <a:lnTo>
                    <a:pt x="3950" y="0"/>
                  </a:lnTo>
                  <a:cubicBezTo>
                    <a:pt x="3900" y="150"/>
                    <a:pt x="3837" y="413"/>
                    <a:pt x="3787" y="612"/>
                  </a:cubicBezTo>
                  <a:cubicBezTo>
                    <a:pt x="3750" y="725"/>
                    <a:pt x="3712" y="837"/>
                    <a:pt x="3687" y="962"/>
                  </a:cubicBezTo>
                  <a:cubicBezTo>
                    <a:pt x="3587" y="1450"/>
                    <a:pt x="3462" y="1937"/>
                    <a:pt x="3300" y="2412"/>
                  </a:cubicBezTo>
                  <a:cubicBezTo>
                    <a:pt x="3075" y="3099"/>
                    <a:pt x="2788" y="3799"/>
                    <a:pt x="2425" y="4424"/>
                  </a:cubicBezTo>
                  <a:cubicBezTo>
                    <a:pt x="2225" y="4774"/>
                    <a:pt x="2050" y="5111"/>
                    <a:pt x="1813" y="5436"/>
                  </a:cubicBezTo>
                  <a:cubicBezTo>
                    <a:pt x="1613" y="5724"/>
                    <a:pt x="1400" y="6024"/>
                    <a:pt x="1225" y="6336"/>
                  </a:cubicBezTo>
                  <a:cubicBezTo>
                    <a:pt x="1200" y="6386"/>
                    <a:pt x="1175" y="6423"/>
                    <a:pt x="1138" y="6473"/>
                  </a:cubicBezTo>
                  <a:cubicBezTo>
                    <a:pt x="1125" y="6473"/>
                    <a:pt x="1125" y="6486"/>
                    <a:pt x="1113" y="6486"/>
                  </a:cubicBezTo>
                  <a:cubicBezTo>
                    <a:pt x="763" y="7036"/>
                    <a:pt x="388" y="7573"/>
                    <a:pt x="1" y="8085"/>
                  </a:cubicBezTo>
                  <a:cubicBezTo>
                    <a:pt x="2138" y="6011"/>
                    <a:pt x="3850" y="3487"/>
                    <a:pt x="3925" y="413"/>
                  </a:cubicBezTo>
                  <a:cubicBezTo>
                    <a:pt x="3937" y="275"/>
                    <a:pt x="3950" y="138"/>
                    <a:pt x="39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0" name="Google Shape;6940;p17"/>
            <p:cNvSpPr/>
            <p:nvPr/>
          </p:nvSpPr>
          <p:spPr>
            <a:xfrm>
              <a:off x="6670425" y="2149225"/>
              <a:ext cx="20025" cy="60000"/>
            </a:xfrm>
            <a:custGeom>
              <a:avLst/>
              <a:gdLst/>
              <a:ahLst/>
              <a:cxnLst/>
              <a:rect l="l" t="t" r="r" b="b"/>
              <a:pathLst>
                <a:path w="801" h="2400" extrusionOk="0">
                  <a:moveTo>
                    <a:pt x="538" y="0"/>
                  </a:moveTo>
                  <a:cubicBezTo>
                    <a:pt x="250" y="363"/>
                    <a:pt x="0" y="800"/>
                    <a:pt x="13" y="1275"/>
                  </a:cubicBezTo>
                  <a:cubicBezTo>
                    <a:pt x="50" y="1737"/>
                    <a:pt x="300" y="2300"/>
                    <a:pt x="800" y="2400"/>
                  </a:cubicBezTo>
                  <a:cubicBezTo>
                    <a:pt x="238" y="2062"/>
                    <a:pt x="225" y="1100"/>
                    <a:pt x="413" y="550"/>
                  </a:cubicBezTo>
                  <a:cubicBezTo>
                    <a:pt x="463" y="375"/>
                    <a:pt x="538" y="200"/>
                    <a:pt x="638" y="25"/>
                  </a:cubicBezTo>
                  <a:cubicBezTo>
                    <a:pt x="600" y="25"/>
                    <a:pt x="575" y="13"/>
                    <a:pt x="5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1" name="Google Shape;6941;p17"/>
            <p:cNvSpPr/>
            <p:nvPr/>
          </p:nvSpPr>
          <p:spPr>
            <a:xfrm>
              <a:off x="6665425" y="2146400"/>
              <a:ext cx="15650" cy="52525"/>
            </a:xfrm>
            <a:custGeom>
              <a:avLst/>
              <a:gdLst/>
              <a:ahLst/>
              <a:cxnLst/>
              <a:rect l="l" t="t" r="r" b="b"/>
              <a:pathLst>
                <a:path w="626" h="2101" extrusionOk="0">
                  <a:moveTo>
                    <a:pt x="513" y="1"/>
                  </a:moveTo>
                  <a:cubicBezTo>
                    <a:pt x="250" y="263"/>
                    <a:pt x="51" y="601"/>
                    <a:pt x="1" y="963"/>
                  </a:cubicBezTo>
                  <a:cubicBezTo>
                    <a:pt x="1" y="1351"/>
                    <a:pt x="51" y="1788"/>
                    <a:pt x="288" y="2100"/>
                  </a:cubicBezTo>
                  <a:cubicBezTo>
                    <a:pt x="238" y="1988"/>
                    <a:pt x="213" y="1863"/>
                    <a:pt x="213" y="1750"/>
                  </a:cubicBezTo>
                  <a:cubicBezTo>
                    <a:pt x="176" y="1101"/>
                    <a:pt x="288" y="601"/>
                    <a:pt x="625" y="63"/>
                  </a:cubicBezTo>
                  <a:cubicBezTo>
                    <a:pt x="600" y="51"/>
                    <a:pt x="588" y="51"/>
                    <a:pt x="563" y="38"/>
                  </a:cubicBezTo>
                  <a:cubicBezTo>
                    <a:pt x="550" y="26"/>
                    <a:pt x="538" y="13"/>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2" name="Google Shape;6942;p17"/>
            <p:cNvSpPr/>
            <p:nvPr/>
          </p:nvSpPr>
          <p:spPr>
            <a:xfrm>
              <a:off x="6648250" y="2139525"/>
              <a:ext cx="27200" cy="55325"/>
            </a:xfrm>
            <a:custGeom>
              <a:avLst/>
              <a:gdLst/>
              <a:ahLst/>
              <a:cxnLst/>
              <a:rect l="l" t="t" r="r" b="b"/>
              <a:pathLst>
                <a:path w="1088" h="2213" extrusionOk="0">
                  <a:moveTo>
                    <a:pt x="713" y="1"/>
                  </a:moveTo>
                  <a:cubicBezTo>
                    <a:pt x="200" y="501"/>
                    <a:pt x="0" y="1363"/>
                    <a:pt x="275" y="2013"/>
                  </a:cubicBezTo>
                  <a:cubicBezTo>
                    <a:pt x="225" y="1738"/>
                    <a:pt x="300" y="1451"/>
                    <a:pt x="388" y="1176"/>
                  </a:cubicBezTo>
                  <a:lnTo>
                    <a:pt x="388" y="1176"/>
                  </a:lnTo>
                  <a:cubicBezTo>
                    <a:pt x="338" y="1526"/>
                    <a:pt x="400" y="1900"/>
                    <a:pt x="563" y="2213"/>
                  </a:cubicBezTo>
                  <a:cubicBezTo>
                    <a:pt x="488" y="2025"/>
                    <a:pt x="525" y="1675"/>
                    <a:pt x="538" y="1551"/>
                  </a:cubicBezTo>
                  <a:cubicBezTo>
                    <a:pt x="625" y="988"/>
                    <a:pt x="763" y="688"/>
                    <a:pt x="1087" y="201"/>
                  </a:cubicBezTo>
                  <a:cubicBezTo>
                    <a:pt x="1050" y="163"/>
                    <a:pt x="1012" y="138"/>
                    <a:pt x="962" y="101"/>
                  </a:cubicBezTo>
                  <a:cubicBezTo>
                    <a:pt x="863" y="201"/>
                    <a:pt x="750" y="313"/>
                    <a:pt x="663" y="438"/>
                  </a:cubicBezTo>
                  <a:cubicBezTo>
                    <a:pt x="725" y="313"/>
                    <a:pt x="800" y="176"/>
                    <a:pt x="887" y="63"/>
                  </a:cubicBezTo>
                  <a:cubicBezTo>
                    <a:pt x="825" y="51"/>
                    <a:pt x="763" y="26"/>
                    <a:pt x="7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3" name="Google Shape;6943;p17"/>
            <p:cNvSpPr/>
            <p:nvPr/>
          </p:nvSpPr>
          <p:spPr>
            <a:xfrm>
              <a:off x="6637300" y="2132350"/>
              <a:ext cx="25975" cy="58125"/>
            </a:xfrm>
            <a:custGeom>
              <a:avLst/>
              <a:gdLst/>
              <a:ahLst/>
              <a:cxnLst/>
              <a:rect l="l" t="t" r="r" b="b"/>
              <a:pathLst>
                <a:path w="1039" h="2325" extrusionOk="0">
                  <a:moveTo>
                    <a:pt x="738" y="1"/>
                  </a:moveTo>
                  <a:cubicBezTo>
                    <a:pt x="188" y="513"/>
                    <a:pt x="1" y="1263"/>
                    <a:pt x="251" y="2037"/>
                  </a:cubicBezTo>
                  <a:cubicBezTo>
                    <a:pt x="238" y="1825"/>
                    <a:pt x="263" y="1613"/>
                    <a:pt x="313" y="1400"/>
                  </a:cubicBezTo>
                  <a:lnTo>
                    <a:pt x="313" y="1400"/>
                  </a:lnTo>
                  <a:cubicBezTo>
                    <a:pt x="301" y="1688"/>
                    <a:pt x="351" y="2000"/>
                    <a:pt x="451" y="2325"/>
                  </a:cubicBezTo>
                  <a:cubicBezTo>
                    <a:pt x="401" y="1575"/>
                    <a:pt x="613" y="813"/>
                    <a:pt x="1038" y="238"/>
                  </a:cubicBezTo>
                  <a:cubicBezTo>
                    <a:pt x="1038" y="238"/>
                    <a:pt x="1038" y="225"/>
                    <a:pt x="1038" y="225"/>
                  </a:cubicBezTo>
                  <a:cubicBezTo>
                    <a:pt x="988" y="200"/>
                    <a:pt x="938" y="163"/>
                    <a:pt x="901" y="138"/>
                  </a:cubicBezTo>
                  <a:cubicBezTo>
                    <a:pt x="863" y="163"/>
                    <a:pt x="826" y="200"/>
                    <a:pt x="801" y="225"/>
                  </a:cubicBezTo>
                  <a:cubicBezTo>
                    <a:pt x="826" y="188"/>
                    <a:pt x="851" y="150"/>
                    <a:pt x="876" y="113"/>
                  </a:cubicBezTo>
                  <a:cubicBezTo>
                    <a:pt x="826" y="76"/>
                    <a:pt x="788" y="38"/>
                    <a:pt x="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4" name="Google Shape;6944;p17"/>
            <p:cNvSpPr/>
            <p:nvPr/>
          </p:nvSpPr>
          <p:spPr>
            <a:xfrm>
              <a:off x="6633250" y="2126425"/>
              <a:ext cx="20650" cy="47500"/>
            </a:xfrm>
            <a:custGeom>
              <a:avLst/>
              <a:gdLst/>
              <a:ahLst/>
              <a:cxnLst/>
              <a:rect l="l" t="t" r="r" b="b"/>
              <a:pathLst>
                <a:path w="826" h="1900" extrusionOk="0">
                  <a:moveTo>
                    <a:pt x="688" y="0"/>
                  </a:moveTo>
                  <a:cubicBezTo>
                    <a:pt x="200" y="475"/>
                    <a:pt x="0" y="1225"/>
                    <a:pt x="100" y="1900"/>
                  </a:cubicBezTo>
                  <a:cubicBezTo>
                    <a:pt x="200" y="1262"/>
                    <a:pt x="475" y="675"/>
                    <a:pt x="825" y="175"/>
                  </a:cubicBezTo>
                  <a:cubicBezTo>
                    <a:pt x="775" y="113"/>
                    <a:pt x="738" y="63"/>
                    <a:pt x="6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5" name="Google Shape;6945;p17"/>
            <p:cNvSpPr/>
            <p:nvPr/>
          </p:nvSpPr>
          <p:spPr>
            <a:xfrm>
              <a:off x="6783825" y="2078300"/>
              <a:ext cx="76250" cy="38450"/>
            </a:xfrm>
            <a:custGeom>
              <a:avLst/>
              <a:gdLst/>
              <a:ahLst/>
              <a:cxnLst/>
              <a:rect l="l" t="t" r="r" b="b"/>
              <a:pathLst>
                <a:path w="3050" h="1538" extrusionOk="0">
                  <a:moveTo>
                    <a:pt x="88" y="1"/>
                  </a:moveTo>
                  <a:cubicBezTo>
                    <a:pt x="1" y="51"/>
                    <a:pt x="26" y="201"/>
                    <a:pt x="126" y="213"/>
                  </a:cubicBezTo>
                  <a:cubicBezTo>
                    <a:pt x="1238" y="351"/>
                    <a:pt x="2200" y="813"/>
                    <a:pt x="3050" y="1538"/>
                  </a:cubicBezTo>
                  <a:cubicBezTo>
                    <a:pt x="2288" y="713"/>
                    <a:pt x="1238" y="26"/>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6" name="Google Shape;6946;p17"/>
            <p:cNvSpPr/>
            <p:nvPr/>
          </p:nvSpPr>
          <p:spPr>
            <a:xfrm>
              <a:off x="6865050" y="2121725"/>
              <a:ext cx="25350" cy="32200"/>
            </a:xfrm>
            <a:custGeom>
              <a:avLst/>
              <a:gdLst/>
              <a:ahLst/>
              <a:cxnLst/>
              <a:rect l="l" t="t" r="r" b="b"/>
              <a:pathLst>
                <a:path w="1014" h="1288" extrusionOk="0">
                  <a:moveTo>
                    <a:pt x="1" y="1"/>
                  </a:moveTo>
                  <a:lnTo>
                    <a:pt x="1" y="1"/>
                  </a:lnTo>
                  <a:cubicBezTo>
                    <a:pt x="351" y="376"/>
                    <a:pt x="613" y="750"/>
                    <a:pt x="826" y="1163"/>
                  </a:cubicBezTo>
                  <a:cubicBezTo>
                    <a:pt x="613" y="838"/>
                    <a:pt x="363" y="525"/>
                    <a:pt x="76" y="263"/>
                  </a:cubicBezTo>
                  <a:lnTo>
                    <a:pt x="76" y="263"/>
                  </a:lnTo>
                  <a:cubicBezTo>
                    <a:pt x="313" y="563"/>
                    <a:pt x="526" y="938"/>
                    <a:pt x="701" y="1288"/>
                  </a:cubicBezTo>
                  <a:cubicBezTo>
                    <a:pt x="801" y="1213"/>
                    <a:pt x="901" y="1138"/>
                    <a:pt x="1013" y="1050"/>
                  </a:cubicBezTo>
                  <a:cubicBezTo>
                    <a:pt x="738" y="650"/>
                    <a:pt x="376" y="3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7" name="Google Shape;6947;p17"/>
            <p:cNvSpPr/>
            <p:nvPr/>
          </p:nvSpPr>
          <p:spPr>
            <a:xfrm>
              <a:off x="6899425" y="2146400"/>
              <a:ext cx="18775" cy="16275"/>
            </a:xfrm>
            <a:custGeom>
              <a:avLst/>
              <a:gdLst/>
              <a:ahLst/>
              <a:cxnLst/>
              <a:rect l="l" t="t" r="r" b="b"/>
              <a:pathLst>
                <a:path w="751" h="651" extrusionOk="0">
                  <a:moveTo>
                    <a:pt x="650" y="1"/>
                  </a:moveTo>
                  <a:cubicBezTo>
                    <a:pt x="475" y="113"/>
                    <a:pt x="288" y="238"/>
                    <a:pt x="101" y="363"/>
                  </a:cubicBezTo>
                  <a:cubicBezTo>
                    <a:pt x="76" y="376"/>
                    <a:pt x="38" y="401"/>
                    <a:pt x="1" y="426"/>
                  </a:cubicBezTo>
                  <a:cubicBezTo>
                    <a:pt x="51" y="501"/>
                    <a:pt x="88" y="576"/>
                    <a:pt x="138" y="651"/>
                  </a:cubicBezTo>
                  <a:cubicBezTo>
                    <a:pt x="163" y="638"/>
                    <a:pt x="176" y="613"/>
                    <a:pt x="201" y="601"/>
                  </a:cubicBezTo>
                  <a:cubicBezTo>
                    <a:pt x="226" y="588"/>
                    <a:pt x="263" y="576"/>
                    <a:pt x="288" y="551"/>
                  </a:cubicBezTo>
                  <a:cubicBezTo>
                    <a:pt x="438" y="426"/>
                    <a:pt x="600" y="288"/>
                    <a:pt x="750" y="138"/>
                  </a:cubicBezTo>
                  <a:cubicBezTo>
                    <a:pt x="713" y="88"/>
                    <a:pt x="688" y="38"/>
                    <a:pt x="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8" name="Google Shape;6948;p17"/>
            <p:cNvSpPr/>
            <p:nvPr/>
          </p:nvSpPr>
          <p:spPr>
            <a:xfrm>
              <a:off x="6809775" y="2075500"/>
              <a:ext cx="90000" cy="70925"/>
            </a:xfrm>
            <a:custGeom>
              <a:avLst/>
              <a:gdLst/>
              <a:ahLst/>
              <a:cxnLst/>
              <a:rect l="l" t="t" r="r" b="b"/>
              <a:pathLst>
                <a:path w="3600" h="2837" extrusionOk="0">
                  <a:moveTo>
                    <a:pt x="0" y="0"/>
                  </a:moveTo>
                  <a:lnTo>
                    <a:pt x="0" y="0"/>
                  </a:lnTo>
                  <a:cubicBezTo>
                    <a:pt x="1412" y="650"/>
                    <a:pt x="2474" y="1612"/>
                    <a:pt x="3312" y="2837"/>
                  </a:cubicBezTo>
                  <a:cubicBezTo>
                    <a:pt x="3412" y="2762"/>
                    <a:pt x="3512" y="2674"/>
                    <a:pt x="3599" y="2599"/>
                  </a:cubicBezTo>
                  <a:cubicBezTo>
                    <a:pt x="3599" y="2587"/>
                    <a:pt x="3587" y="2574"/>
                    <a:pt x="3574" y="2562"/>
                  </a:cubicBezTo>
                  <a:cubicBezTo>
                    <a:pt x="2687" y="1375"/>
                    <a:pt x="1375" y="5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9" name="Google Shape;6949;p17"/>
            <p:cNvSpPr/>
            <p:nvPr/>
          </p:nvSpPr>
          <p:spPr>
            <a:xfrm>
              <a:off x="6854125" y="2090175"/>
              <a:ext cx="53125" cy="50325"/>
            </a:xfrm>
            <a:custGeom>
              <a:avLst/>
              <a:gdLst/>
              <a:ahLst/>
              <a:cxnLst/>
              <a:rect l="l" t="t" r="r" b="b"/>
              <a:pathLst>
                <a:path w="2125" h="2013" extrusionOk="0">
                  <a:moveTo>
                    <a:pt x="1" y="0"/>
                  </a:moveTo>
                  <a:lnTo>
                    <a:pt x="1" y="0"/>
                  </a:lnTo>
                  <a:cubicBezTo>
                    <a:pt x="725" y="563"/>
                    <a:pt x="1300" y="1188"/>
                    <a:pt x="1775" y="1900"/>
                  </a:cubicBezTo>
                  <a:cubicBezTo>
                    <a:pt x="1800" y="1937"/>
                    <a:pt x="1813" y="1975"/>
                    <a:pt x="1838" y="2012"/>
                  </a:cubicBezTo>
                  <a:cubicBezTo>
                    <a:pt x="1938" y="1937"/>
                    <a:pt x="2025" y="1850"/>
                    <a:pt x="2125" y="1775"/>
                  </a:cubicBezTo>
                  <a:cubicBezTo>
                    <a:pt x="1550" y="1075"/>
                    <a:pt x="825" y="4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0" name="Google Shape;6950;p17"/>
            <p:cNvSpPr/>
            <p:nvPr/>
          </p:nvSpPr>
          <p:spPr>
            <a:xfrm>
              <a:off x="6875375" y="2097050"/>
              <a:ext cx="39700" cy="35325"/>
            </a:xfrm>
            <a:custGeom>
              <a:avLst/>
              <a:gdLst/>
              <a:ahLst/>
              <a:cxnLst/>
              <a:rect l="l" t="t" r="r" b="b"/>
              <a:pathLst>
                <a:path w="1588" h="1413" extrusionOk="0">
                  <a:moveTo>
                    <a:pt x="0" y="0"/>
                  </a:moveTo>
                  <a:cubicBezTo>
                    <a:pt x="588" y="388"/>
                    <a:pt x="1000" y="875"/>
                    <a:pt x="1375" y="1413"/>
                  </a:cubicBezTo>
                  <a:cubicBezTo>
                    <a:pt x="1450" y="1350"/>
                    <a:pt x="1512" y="1288"/>
                    <a:pt x="1587" y="1225"/>
                  </a:cubicBezTo>
                  <a:cubicBezTo>
                    <a:pt x="1150" y="713"/>
                    <a:pt x="613" y="28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1" name="Google Shape;6951;p17"/>
            <p:cNvSpPr/>
            <p:nvPr/>
          </p:nvSpPr>
          <p:spPr>
            <a:xfrm>
              <a:off x="6895375" y="2101425"/>
              <a:ext cx="25625" cy="24700"/>
            </a:xfrm>
            <a:custGeom>
              <a:avLst/>
              <a:gdLst/>
              <a:ahLst/>
              <a:cxnLst/>
              <a:rect l="l" t="t" r="r" b="b"/>
              <a:pathLst>
                <a:path w="1025" h="988" extrusionOk="0">
                  <a:moveTo>
                    <a:pt x="0" y="0"/>
                  </a:moveTo>
                  <a:lnTo>
                    <a:pt x="0" y="0"/>
                  </a:lnTo>
                  <a:cubicBezTo>
                    <a:pt x="363" y="350"/>
                    <a:pt x="612" y="663"/>
                    <a:pt x="862" y="988"/>
                  </a:cubicBezTo>
                  <a:cubicBezTo>
                    <a:pt x="900" y="950"/>
                    <a:pt x="937" y="913"/>
                    <a:pt x="975" y="888"/>
                  </a:cubicBezTo>
                  <a:cubicBezTo>
                    <a:pt x="1000" y="875"/>
                    <a:pt x="1012" y="863"/>
                    <a:pt x="1025" y="838"/>
                  </a:cubicBezTo>
                  <a:cubicBezTo>
                    <a:pt x="712" y="525"/>
                    <a:pt x="363" y="2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2" name="Google Shape;6952;p17"/>
            <p:cNvSpPr/>
            <p:nvPr/>
          </p:nvSpPr>
          <p:spPr>
            <a:xfrm>
              <a:off x="6811950" y="1961750"/>
              <a:ext cx="53125" cy="12600"/>
            </a:xfrm>
            <a:custGeom>
              <a:avLst/>
              <a:gdLst/>
              <a:ahLst/>
              <a:cxnLst/>
              <a:rect l="l" t="t" r="r" b="b"/>
              <a:pathLst>
                <a:path w="2125" h="504" extrusionOk="0">
                  <a:moveTo>
                    <a:pt x="1139" y="0"/>
                  </a:moveTo>
                  <a:cubicBezTo>
                    <a:pt x="1037" y="0"/>
                    <a:pt x="936" y="5"/>
                    <a:pt x="838" y="14"/>
                  </a:cubicBezTo>
                  <a:cubicBezTo>
                    <a:pt x="563" y="51"/>
                    <a:pt x="300" y="139"/>
                    <a:pt x="63" y="276"/>
                  </a:cubicBezTo>
                  <a:cubicBezTo>
                    <a:pt x="26" y="301"/>
                    <a:pt x="1" y="364"/>
                    <a:pt x="13" y="414"/>
                  </a:cubicBezTo>
                  <a:cubicBezTo>
                    <a:pt x="22" y="469"/>
                    <a:pt x="78" y="503"/>
                    <a:pt x="132" y="503"/>
                  </a:cubicBezTo>
                  <a:cubicBezTo>
                    <a:pt x="152" y="503"/>
                    <a:pt x="171" y="499"/>
                    <a:pt x="188" y="489"/>
                  </a:cubicBezTo>
                  <a:cubicBezTo>
                    <a:pt x="180" y="489"/>
                    <a:pt x="166" y="494"/>
                    <a:pt x="165" y="494"/>
                  </a:cubicBezTo>
                  <a:cubicBezTo>
                    <a:pt x="164" y="494"/>
                    <a:pt x="167" y="493"/>
                    <a:pt x="175" y="489"/>
                  </a:cubicBezTo>
                  <a:cubicBezTo>
                    <a:pt x="643" y="337"/>
                    <a:pt x="1067" y="174"/>
                    <a:pt x="1529" y="174"/>
                  </a:cubicBezTo>
                  <a:cubicBezTo>
                    <a:pt x="1561" y="174"/>
                    <a:pt x="1593" y="175"/>
                    <a:pt x="1625" y="176"/>
                  </a:cubicBezTo>
                  <a:cubicBezTo>
                    <a:pt x="1813" y="176"/>
                    <a:pt x="1962" y="176"/>
                    <a:pt x="2125" y="276"/>
                  </a:cubicBezTo>
                  <a:cubicBezTo>
                    <a:pt x="1854" y="63"/>
                    <a:pt x="1492" y="0"/>
                    <a:pt x="1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3" name="Google Shape;6953;p17"/>
            <p:cNvSpPr/>
            <p:nvPr/>
          </p:nvSpPr>
          <p:spPr>
            <a:xfrm>
              <a:off x="6787575" y="1942100"/>
              <a:ext cx="86250" cy="37200"/>
            </a:xfrm>
            <a:custGeom>
              <a:avLst/>
              <a:gdLst/>
              <a:ahLst/>
              <a:cxnLst/>
              <a:rect l="l" t="t" r="r" b="b"/>
              <a:pathLst>
                <a:path w="3450" h="1488" extrusionOk="0">
                  <a:moveTo>
                    <a:pt x="1763" y="0"/>
                  </a:moveTo>
                  <a:cubicBezTo>
                    <a:pt x="1250" y="75"/>
                    <a:pt x="776" y="287"/>
                    <a:pt x="351" y="587"/>
                  </a:cubicBezTo>
                  <a:cubicBezTo>
                    <a:pt x="801" y="375"/>
                    <a:pt x="1238" y="275"/>
                    <a:pt x="1700" y="237"/>
                  </a:cubicBezTo>
                  <a:lnTo>
                    <a:pt x="1700" y="237"/>
                  </a:lnTo>
                  <a:cubicBezTo>
                    <a:pt x="1175" y="362"/>
                    <a:pt x="663" y="600"/>
                    <a:pt x="213" y="925"/>
                  </a:cubicBezTo>
                  <a:cubicBezTo>
                    <a:pt x="688" y="662"/>
                    <a:pt x="1313" y="462"/>
                    <a:pt x="1763" y="425"/>
                  </a:cubicBezTo>
                  <a:cubicBezTo>
                    <a:pt x="1925" y="400"/>
                    <a:pt x="2075" y="400"/>
                    <a:pt x="2200" y="400"/>
                  </a:cubicBezTo>
                  <a:cubicBezTo>
                    <a:pt x="1363" y="500"/>
                    <a:pt x="563" y="862"/>
                    <a:pt x="1" y="1487"/>
                  </a:cubicBezTo>
                  <a:cubicBezTo>
                    <a:pt x="659" y="944"/>
                    <a:pt x="1414" y="732"/>
                    <a:pt x="2178" y="732"/>
                  </a:cubicBezTo>
                  <a:cubicBezTo>
                    <a:pt x="2575" y="732"/>
                    <a:pt x="2974" y="789"/>
                    <a:pt x="3362" y="887"/>
                  </a:cubicBezTo>
                  <a:cubicBezTo>
                    <a:pt x="3400" y="887"/>
                    <a:pt x="3425" y="887"/>
                    <a:pt x="3450" y="900"/>
                  </a:cubicBezTo>
                  <a:cubicBezTo>
                    <a:pt x="3387" y="850"/>
                    <a:pt x="3325" y="800"/>
                    <a:pt x="3262" y="737"/>
                  </a:cubicBezTo>
                  <a:cubicBezTo>
                    <a:pt x="3237" y="725"/>
                    <a:pt x="3225" y="712"/>
                    <a:pt x="3212" y="700"/>
                  </a:cubicBezTo>
                  <a:cubicBezTo>
                    <a:pt x="2987" y="625"/>
                    <a:pt x="2763" y="550"/>
                    <a:pt x="2550" y="450"/>
                  </a:cubicBezTo>
                  <a:cubicBezTo>
                    <a:pt x="2325" y="337"/>
                    <a:pt x="2113" y="212"/>
                    <a:pt x="1913" y="88"/>
                  </a:cubicBezTo>
                  <a:cubicBezTo>
                    <a:pt x="1863" y="63"/>
                    <a:pt x="1813" y="25"/>
                    <a:pt x="1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4" name="Google Shape;6954;p17"/>
            <p:cNvSpPr/>
            <p:nvPr/>
          </p:nvSpPr>
          <p:spPr>
            <a:xfrm>
              <a:off x="6794150" y="1937400"/>
              <a:ext cx="36575" cy="13450"/>
            </a:xfrm>
            <a:custGeom>
              <a:avLst/>
              <a:gdLst/>
              <a:ahLst/>
              <a:cxnLst/>
              <a:rect l="l" t="t" r="r" b="b"/>
              <a:pathLst>
                <a:path w="1463" h="538" extrusionOk="0">
                  <a:moveTo>
                    <a:pt x="1225" y="1"/>
                  </a:moveTo>
                  <a:cubicBezTo>
                    <a:pt x="787" y="101"/>
                    <a:pt x="363" y="276"/>
                    <a:pt x="0" y="538"/>
                  </a:cubicBezTo>
                  <a:cubicBezTo>
                    <a:pt x="538" y="288"/>
                    <a:pt x="1000" y="226"/>
                    <a:pt x="1462" y="163"/>
                  </a:cubicBezTo>
                  <a:cubicBezTo>
                    <a:pt x="1387" y="113"/>
                    <a:pt x="1300" y="63"/>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5" name="Google Shape;6955;p17"/>
            <p:cNvSpPr/>
            <p:nvPr/>
          </p:nvSpPr>
          <p:spPr>
            <a:xfrm>
              <a:off x="6915675" y="2049875"/>
              <a:ext cx="29400" cy="32200"/>
            </a:xfrm>
            <a:custGeom>
              <a:avLst/>
              <a:gdLst/>
              <a:ahLst/>
              <a:cxnLst/>
              <a:rect l="l" t="t" r="r" b="b"/>
              <a:pathLst>
                <a:path w="1176" h="1288" extrusionOk="0">
                  <a:moveTo>
                    <a:pt x="0" y="0"/>
                  </a:moveTo>
                  <a:cubicBezTo>
                    <a:pt x="475" y="388"/>
                    <a:pt x="850" y="813"/>
                    <a:pt x="1175" y="1288"/>
                  </a:cubicBezTo>
                  <a:cubicBezTo>
                    <a:pt x="1163" y="1125"/>
                    <a:pt x="1150" y="975"/>
                    <a:pt x="1138" y="825"/>
                  </a:cubicBezTo>
                  <a:cubicBezTo>
                    <a:pt x="788" y="500"/>
                    <a:pt x="400"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6" name="Google Shape;6956;p17"/>
            <p:cNvSpPr/>
            <p:nvPr/>
          </p:nvSpPr>
          <p:spPr>
            <a:xfrm>
              <a:off x="6905050" y="2030825"/>
              <a:ext cx="39075" cy="39375"/>
            </a:xfrm>
            <a:custGeom>
              <a:avLst/>
              <a:gdLst/>
              <a:ahLst/>
              <a:cxnLst/>
              <a:rect l="l" t="t" r="r" b="b"/>
              <a:pathLst>
                <a:path w="1563" h="1575" extrusionOk="0">
                  <a:moveTo>
                    <a:pt x="1" y="0"/>
                  </a:moveTo>
                  <a:cubicBezTo>
                    <a:pt x="663" y="437"/>
                    <a:pt x="1138" y="975"/>
                    <a:pt x="1563" y="1575"/>
                  </a:cubicBezTo>
                  <a:cubicBezTo>
                    <a:pt x="1538" y="1362"/>
                    <a:pt x="1500" y="1150"/>
                    <a:pt x="1450" y="937"/>
                  </a:cubicBezTo>
                  <a:cubicBezTo>
                    <a:pt x="1025" y="550"/>
                    <a:pt x="538"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7" name="Google Shape;6957;p17"/>
            <p:cNvSpPr/>
            <p:nvPr/>
          </p:nvSpPr>
          <p:spPr>
            <a:xfrm>
              <a:off x="6817575" y="1972625"/>
              <a:ext cx="123750" cy="80400"/>
            </a:xfrm>
            <a:custGeom>
              <a:avLst/>
              <a:gdLst/>
              <a:ahLst/>
              <a:cxnLst/>
              <a:rect l="l" t="t" r="r" b="b"/>
              <a:pathLst>
                <a:path w="4950" h="3216" extrusionOk="0">
                  <a:moveTo>
                    <a:pt x="1314" y="0"/>
                  </a:moveTo>
                  <a:cubicBezTo>
                    <a:pt x="860" y="0"/>
                    <a:pt x="411" y="76"/>
                    <a:pt x="0" y="279"/>
                  </a:cubicBezTo>
                  <a:cubicBezTo>
                    <a:pt x="285" y="181"/>
                    <a:pt x="565" y="140"/>
                    <a:pt x="846" y="140"/>
                  </a:cubicBezTo>
                  <a:cubicBezTo>
                    <a:pt x="1280" y="140"/>
                    <a:pt x="1714" y="237"/>
                    <a:pt x="2162" y="366"/>
                  </a:cubicBezTo>
                  <a:cubicBezTo>
                    <a:pt x="2587" y="479"/>
                    <a:pt x="3000" y="666"/>
                    <a:pt x="3400" y="891"/>
                  </a:cubicBezTo>
                  <a:cubicBezTo>
                    <a:pt x="2741" y="644"/>
                    <a:pt x="2049" y="465"/>
                    <a:pt x="1358" y="465"/>
                  </a:cubicBezTo>
                  <a:cubicBezTo>
                    <a:pt x="1210" y="465"/>
                    <a:pt x="1061" y="473"/>
                    <a:pt x="913" y="491"/>
                  </a:cubicBezTo>
                  <a:cubicBezTo>
                    <a:pt x="949" y="488"/>
                    <a:pt x="987" y="487"/>
                    <a:pt x="1026" y="487"/>
                  </a:cubicBezTo>
                  <a:cubicBezTo>
                    <a:pt x="1505" y="487"/>
                    <a:pt x="2140" y="689"/>
                    <a:pt x="2475" y="816"/>
                  </a:cubicBezTo>
                  <a:cubicBezTo>
                    <a:pt x="3025" y="1028"/>
                    <a:pt x="3487" y="1266"/>
                    <a:pt x="3924" y="1553"/>
                  </a:cubicBezTo>
                  <a:cubicBezTo>
                    <a:pt x="3337" y="1278"/>
                    <a:pt x="2675" y="1091"/>
                    <a:pt x="2000" y="1053"/>
                  </a:cubicBezTo>
                  <a:lnTo>
                    <a:pt x="2000" y="1053"/>
                  </a:lnTo>
                  <a:cubicBezTo>
                    <a:pt x="3112" y="1303"/>
                    <a:pt x="3999" y="1853"/>
                    <a:pt x="4724" y="2591"/>
                  </a:cubicBezTo>
                  <a:cubicBezTo>
                    <a:pt x="4212" y="2216"/>
                    <a:pt x="3662" y="1891"/>
                    <a:pt x="3050" y="1716"/>
                  </a:cubicBezTo>
                  <a:lnTo>
                    <a:pt x="3050" y="1716"/>
                  </a:lnTo>
                  <a:cubicBezTo>
                    <a:pt x="3749" y="2041"/>
                    <a:pt x="4237" y="2491"/>
                    <a:pt x="4787" y="3053"/>
                  </a:cubicBezTo>
                  <a:cubicBezTo>
                    <a:pt x="4837" y="3103"/>
                    <a:pt x="4899" y="3165"/>
                    <a:pt x="4949" y="3215"/>
                  </a:cubicBezTo>
                  <a:cubicBezTo>
                    <a:pt x="4937" y="3203"/>
                    <a:pt x="4937" y="3190"/>
                    <a:pt x="4937" y="3178"/>
                  </a:cubicBezTo>
                  <a:cubicBezTo>
                    <a:pt x="4837" y="2703"/>
                    <a:pt x="4637" y="2266"/>
                    <a:pt x="4487" y="1803"/>
                  </a:cubicBezTo>
                  <a:cubicBezTo>
                    <a:pt x="4074" y="1203"/>
                    <a:pt x="3437" y="766"/>
                    <a:pt x="2912" y="241"/>
                  </a:cubicBezTo>
                  <a:cubicBezTo>
                    <a:pt x="2800" y="204"/>
                    <a:pt x="2675" y="179"/>
                    <a:pt x="2550" y="154"/>
                  </a:cubicBezTo>
                  <a:cubicBezTo>
                    <a:pt x="2150" y="64"/>
                    <a:pt x="1729" y="0"/>
                    <a:pt x="13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8" name="Google Shape;6958;p17"/>
            <p:cNvSpPr/>
            <p:nvPr/>
          </p:nvSpPr>
          <p:spPr>
            <a:xfrm>
              <a:off x="6919100" y="2064550"/>
              <a:ext cx="25975" cy="28450"/>
            </a:xfrm>
            <a:custGeom>
              <a:avLst/>
              <a:gdLst/>
              <a:ahLst/>
              <a:cxnLst/>
              <a:rect l="l" t="t" r="r" b="b"/>
              <a:pathLst>
                <a:path w="1039" h="1138" extrusionOk="0">
                  <a:moveTo>
                    <a:pt x="1" y="1"/>
                  </a:moveTo>
                  <a:lnTo>
                    <a:pt x="1" y="1"/>
                  </a:lnTo>
                  <a:cubicBezTo>
                    <a:pt x="426" y="351"/>
                    <a:pt x="763" y="713"/>
                    <a:pt x="1038" y="1138"/>
                  </a:cubicBezTo>
                  <a:cubicBezTo>
                    <a:pt x="1038" y="1013"/>
                    <a:pt x="1038" y="901"/>
                    <a:pt x="1038" y="776"/>
                  </a:cubicBezTo>
                  <a:cubicBezTo>
                    <a:pt x="726" y="463"/>
                    <a:pt x="376"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9" name="Google Shape;6959;p17"/>
            <p:cNvSpPr/>
            <p:nvPr/>
          </p:nvSpPr>
          <p:spPr>
            <a:xfrm>
              <a:off x="6918800" y="2076750"/>
              <a:ext cx="25325" cy="30000"/>
            </a:xfrm>
            <a:custGeom>
              <a:avLst/>
              <a:gdLst/>
              <a:ahLst/>
              <a:cxnLst/>
              <a:rect l="l" t="t" r="r" b="b"/>
              <a:pathLst>
                <a:path w="1013" h="1200" extrusionOk="0">
                  <a:moveTo>
                    <a:pt x="0" y="0"/>
                  </a:moveTo>
                  <a:cubicBezTo>
                    <a:pt x="413" y="338"/>
                    <a:pt x="688" y="750"/>
                    <a:pt x="963" y="1200"/>
                  </a:cubicBezTo>
                  <a:cubicBezTo>
                    <a:pt x="975" y="1200"/>
                    <a:pt x="988" y="1187"/>
                    <a:pt x="1000" y="1187"/>
                  </a:cubicBezTo>
                  <a:cubicBezTo>
                    <a:pt x="963" y="1137"/>
                    <a:pt x="938" y="1075"/>
                    <a:pt x="963" y="1012"/>
                  </a:cubicBezTo>
                  <a:cubicBezTo>
                    <a:pt x="988" y="962"/>
                    <a:pt x="1000" y="912"/>
                    <a:pt x="1013" y="862"/>
                  </a:cubicBezTo>
                  <a:cubicBezTo>
                    <a:pt x="725" y="512"/>
                    <a:pt x="388"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0" name="Google Shape;6960;p17"/>
            <p:cNvSpPr/>
            <p:nvPr/>
          </p:nvSpPr>
          <p:spPr>
            <a:xfrm>
              <a:off x="6914725" y="2090800"/>
              <a:ext cx="23475" cy="20650"/>
            </a:xfrm>
            <a:custGeom>
              <a:avLst/>
              <a:gdLst/>
              <a:ahLst/>
              <a:cxnLst/>
              <a:rect l="l" t="t" r="r" b="b"/>
              <a:pathLst>
                <a:path w="939" h="826" extrusionOk="0">
                  <a:moveTo>
                    <a:pt x="1" y="0"/>
                  </a:moveTo>
                  <a:lnTo>
                    <a:pt x="1" y="0"/>
                  </a:lnTo>
                  <a:cubicBezTo>
                    <a:pt x="301" y="263"/>
                    <a:pt x="551" y="538"/>
                    <a:pt x="776" y="825"/>
                  </a:cubicBezTo>
                  <a:cubicBezTo>
                    <a:pt x="826" y="788"/>
                    <a:pt x="888" y="763"/>
                    <a:pt x="938" y="738"/>
                  </a:cubicBezTo>
                  <a:cubicBezTo>
                    <a:pt x="651" y="450"/>
                    <a:pt x="338" y="2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1" name="Google Shape;6961;p17"/>
            <p:cNvSpPr/>
            <p:nvPr/>
          </p:nvSpPr>
          <p:spPr>
            <a:xfrm>
              <a:off x="6910675" y="2102050"/>
              <a:ext cx="17825" cy="16275"/>
            </a:xfrm>
            <a:custGeom>
              <a:avLst/>
              <a:gdLst/>
              <a:ahLst/>
              <a:cxnLst/>
              <a:rect l="l" t="t" r="r" b="b"/>
              <a:pathLst>
                <a:path w="713" h="651" extrusionOk="0">
                  <a:moveTo>
                    <a:pt x="0" y="0"/>
                  </a:moveTo>
                  <a:lnTo>
                    <a:pt x="0" y="0"/>
                  </a:lnTo>
                  <a:cubicBezTo>
                    <a:pt x="200" y="213"/>
                    <a:pt x="400" y="438"/>
                    <a:pt x="588" y="650"/>
                  </a:cubicBezTo>
                  <a:cubicBezTo>
                    <a:pt x="638" y="613"/>
                    <a:pt x="675" y="588"/>
                    <a:pt x="713" y="550"/>
                  </a:cubicBezTo>
                  <a:cubicBezTo>
                    <a:pt x="475" y="363"/>
                    <a:pt x="238"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2" name="Google Shape;6962;p17"/>
            <p:cNvSpPr/>
            <p:nvPr/>
          </p:nvSpPr>
          <p:spPr>
            <a:xfrm>
              <a:off x="6704800" y="2172350"/>
              <a:ext cx="50625" cy="38125"/>
            </a:xfrm>
            <a:custGeom>
              <a:avLst/>
              <a:gdLst/>
              <a:ahLst/>
              <a:cxnLst/>
              <a:rect l="l" t="t" r="r" b="b"/>
              <a:pathLst>
                <a:path w="2025" h="1525" extrusionOk="0">
                  <a:moveTo>
                    <a:pt x="0" y="0"/>
                  </a:moveTo>
                  <a:cubicBezTo>
                    <a:pt x="413" y="587"/>
                    <a:pt x="912" y="1087"/>
                    <a:pt x="1475" y="1525"/>
                  </a:cubicBezTo>
                  <a:cubicBezTo>
                    <a:pt x="1662" y="1500"/>
                    <a:pt x="1837" y="1462"/>
                    <a:pt x="2025" y="1437"/>
                  </a:cubicBezTo>
                  <a:cubicBezTo>
                    <a:pt x="1287" y="1037"/>
                    <a:pt x="587" y="5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3" name="Google Shape;6963;p17"/>
            <p:cNvSpPr/>
            <p:nvPr/>
          </p:nvSpPr>
          <p:spPr>
            <a:xfrm>
              <a:off x="6800400" y="2136725"/>
              <a:ext cx="55000" cy="39400"/>
            </a:xfrm>
            <a:custGeom>
              <a:avLst/>
              <a:gdLst/>
              <a:ahLst/>
              <a:cxnLst/>
              <a:rect l="l" t="t" r="r" b="b"/>
              <a:pathLst>
                <a:path w="2200" h="1576" extrusionOk="0">
                  <a:moveTo>
                    <a:pt x="0" y="0"/>
                  </a:moveTo>
                  <a:lnTo>
                    <a:pt x="0" y="0"/>
                  </a:lnTo>
                  <a:cubicBezTo>
                    <a:pt x="637" y="313"/>
                    <a:pt x="1362" y="1050"/>
                    <a:pt x="1837" y="1575"/>
                  </a:cubicBezTo>
                  <a:cubicBezTo>
                    <a:pt x="1950" y="1500"/>
                    <a:pt x="2075" y="1438"/>
                    <a:pt x="2200" y="1363"/>
                  </a:cubicBezTo>
                  <a:cubicBezTo>
                    <a:pt x="2062" y="1238"/>
                    <a:pt x="1925" y="1125"/>
                    <a:pt x="1787" y="1013"/>
                  </a:cubicBezTo>
                  <a:cubicBezTo>
                    <a:pt x="1262" y="575"/>
                    <a:pt x="650" y="2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4" name="Google Shape;6964;p17"/>
            <p:cNvSpPr/>
            <p:nvPr/>
          </p:nvSpPr>
          <p:spPr>
            <a:xfrm>
              <a:off x="6854450" y="2179850"/>
              <a:ext cx="15325" cy="20625"/>
            </a:xfrm>
            <a:custGeom>
              <a:avLst/>
              <a:gdLst/>
              <a:ahLst/>
              <a:cxnLst/>
              <a:rect l="l" t="t" r="r" b="b"/>
              <a:pathLst>
                <a:path w="613" h="825" extrusionOk="0">
                  <a:moveTo>
                    <a:pt x="400" y="0"/>
                  </a:moveTo>
                  <a:cubicBezTo>
                    <a:pt x="262" y="87"/>
                    <a:pt x="125" y="162"/>
                    <a:pt x="0" y="250"/>
                  </a:cubicBezTo>
                  <a:cubicBezTo>
                    <a:pt x="125" y="425"/>
                    <a:pt x="250" y="625"/>
                    <a:pt x="350" y="825"/>
                  </a:cubicBezTo>
                  <a:cubicBezTo>
                    <a:pt x="437" y="800"/>
                    <a:pt x="512" y="775"/>
                    <a:pt x="600" y="750"/>
                  </a:cubicBezTo>
                  <a:cubicBezTo>
                    <a:pt x="475" y="650"/>
                    <a:pt x="462" y="412"/>
                    <a:pt x="612" y="300"/>
                  </a:cubicBezTo>
                  <a:cubicBezTo>
                    <a:pt x="612" y="300"/>
                    <a:pt x="612" y="287"/>
                    <a:pt x="612" y="287"/>
                  </a:cubicBezTo>
                  <a:cubicBezTo>
                    <a:pt x="550" y="187"/>
                    <a:pt x="475" y="87"/>
                    <a:pt x="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5" name="Google Shape;6965;p17"/>
            <p:cNvSpPr/>
            <p:nvPr/>
          </p:nvSpPr>
          <p:spPr>
            <a:xfrm>
              <a:off x="6810075" y="2147650"/>
              <a:ext cx="35025" cy="35650"/>
            </a:xfrm>
            <a:custGeom>
              <a:avLst/>
              <a:gdLst/>
              <a:ahLst/>
              <a:cxnLst/>
              <a:rect l="l" t="t" r="r" b="b"/>
              <a:pathLst>
                <a:path w="1401" h="1426" extrusionOk="0">
                  <a:moveTo>
                    <a:pt x="1" y="1"/>
                  </a:moveTo>
                  <a:lnTo>
                    <a:pt x="1" y="1"/>
                  </a:lnTo>
                  <a:cubicBezTo>
                    <a:pt x="375" y="313"/>
                    <a:pt x="713" y="688"/>
                    <a:pt x="1038" y="1063"/>
                  </a:cubicBezTo>
                  <a:cubicBezTo>
                    <a:pt x="750" y="801"/>
                    <a:pt x="450" y="551"/>
                    <a:pt x="125" y="338"/>
                  </a:cubicBezTo>
                  <a:lnTo>
                    <a:pt x="125" y="338"/>
                  </a:lnTo>
                  <a:cubicBezTo>
                    <a:pt x="463" y="638"/>
                    <a:pt x="750" y="1001"/>
                    <a:pt x="1063" y="1326"/>
                  </a:cubicBezTo>
                  <a:cubicBezTo>
                    <a:pt x="800" y="1076"/>
                    <a:pt x="175" y="688"/>
                    <a:pt x="113" y="651"/>
                  </a:cubicBezTo>
                  <a:lnTo>
                    <a:pt x="113" y="651"/>
                  </a:lnTo>
                  <a:cubicBezTo>
                    <a:pt x="400" y="888"/>
                    <a:pt x="650" y="1176"/>
                    <a:pt x="938" y="1425"/>
                  </a:cubicBezTo>
                  <a:cubicBezTo>
                    <a:pt x="1100" y="1338"/>
                    <a:pt x="1250" y="1251"/>
                    <a:pt x="1400" y="1163"/>
                  </a:cubicBezTo>
                  <a:cubicBezTo>
                    <a:pt x="988" y="713"/>
                    <a:pt x="513" y="3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6" name="Google Shape;6966;p17"/>
            <p:cNvSpPr/>
            <p:nvPr/>
          </p:nvSpPr>
          <p:spPr>
            <a:xfrm>
              <a:off x="6717300" y="2177975"/>
              <a:ext cx="109675" cy="29700"/>
            </a:xfrm>
            <a:custGeom>
              <a:avLst/>
              <a:gdLst/>
              <a:ahLst/>
              <a:cxnLst/>
              <a:rect l="l" t="t" r="r" b="b"/>
              <a:pathLst>
                <a:path w="4387" h="1188" extrusionOk="0">
                  <a:moveTo>
                    <a:pt x="0" y="0"/>
                  </a:moveTo>
                  <a:lnTo>
                    <a:pt x="0" y="0"/>
                  </a:lnTo>
                  <a:cubicBezTo>
                    <a:pt x="450" y="512"/>
                    <a:pt x="1012" y="925"/>
                    <a:pt x="1650" y="1187"/>
                  </a:cubicBezTo>
                  <a:cubicBezTo>
                    <a:pt x="2162" y="1100"/>
                    <a:pt x="2674" y="1012"/>
                    <a:pt x="3199" y="912"/>
                  </a:cubicBezTo>
                  <a:lnTo>
                    <a:pt x="3237" y="912"/>
                  </a:lnTo>
                  <a:cubicBezTo>
                    <a:pt x="3624" y="750"/>
                    <a:pt x="4011" y="562"/>
                    <a:pt x="4386" y="362"/>
                  </a:cubicBezTo>
                  <a:lnTo>
                    <a:pt x="4386" y="362"/>
                  </a:lnTo>
                  <a:cubicBezTo>
                    <a:pt x="4126" y="378"/>
                    <a:pt x="3868" y="392"/>
                    <a:pt x="3615" y="392"/>
                  </a:cubicBezTo>
                  <a:cubicBezTo>
                    <a:pt x="3052" y="392"/>
                    <a:pt x="2508" y="322"/>
                    <a:pt x="1999" y="38"/>
                  </a:cubicBezTo>
                  <a:lnTo>
                    <a:pt x="1999" y="38"/>
                  </a:lnTo>
                  <a:cubicBezTo>
                    <a:pt x="2362" y="325"/>
                    <a:pt x="2799" y="500"/>
                    <a:pt x="3249" y="600"/>
                  </a:cubicBezTo>
                  <a:cubicBezTo>
                    <a:pt x="2549" y="587"/>
                    <a:pt x="1887" y="475"/>
                    <a:pt x="1225" y="150"/>
                  </a:cubicBezTo>
                  <a:lnTo>
                    <a:pt x="1225" y="150"/>
                  </a:lnTo>
                  <a:cubicBezTo>
                    <a:pt x="1600" y="425"/>
                    <a:pt x="2024" y="625"/>
                    <a:pt x="2462" y="762"/>
                  </a:cubicBezTo>
                  <a:cubicBezTo>
                    <a:pt x="1812" y="675"/>
                    <a:pt x="1200" y="512"/>
                    <a:pt x="575" y="137"/>
                  </a:cubicBezTo>
                  <a:lnTo>
                    <a:pt x="575" y="137"/>
                  </a:lnTo>
                  <a:cubicBezTo>
                    <a:pt x="1000" y="512"/>
                    <a:pt x="1500" y="775"/>
                    <a:pt x="2024" y="950"/>
                  </a:cubicBezTo>
                  <a:cubicBezTo>
                    <a:pt x="1275" y="775"/>
                    <a:pt x="612" y="5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7" name="Google Shape;6967;p17"/>
            <p:cNvSpPr/>
            <p:nvPr/>
          </p:nvSpPr>
          <p:spPr>
            <a:xfrm>
              <a:off x="6815075" y="2174525"/>
              <a:ext cx="14075" cy="9525"/>
            </a:xfrm>
            <a:custGeom>
              <a:avLst/>
              <a:gdLst/>
              <a:ahLst/>
              <a:cxnLst/>
              <a:rect l="l" t="t" r="r" b="b"/>
              <a:pathLst>
                <a:path w="563" h="381" extrusionOk="0">
                  <a:moveTo>
                    <a:pt x="0" y="1"/>
                  </a:moveTo>
                  <a:lnTo>
                    <a:pt x="0" y="1"/>
                  </a:lnTo>
                  <a:cubicBezTo>
                    <a:pt x="163" y="126"/>
                    <a:pt x="325" y="263"/>
                    <a:pt x="513" y="375"/>
                  </a:cubicBezTo>
                  <a:cubicBezTo>
                    <a:pt x="516" y="379"/>
                    <a:pt x="521" y="380"/>
                    <a:pt x="527" y="380"/>
                  </a:cubicBezTo>
                  <a:cubicBezTo>
                    <a:pt x="543" y="380"/>
                    <a:pt x="563" y="369"/>
                    <a:pt x="563" y="350"/>
                  </a:cubicBezTo>
                  <a:cubicBezTo>
                    <a:pt x="425" y="201"/>
                    <a:pt x="175"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8" name="Google Shape;6968;p17"/>
            <p:cNvSpPr/>
            <p:nvPr/>
          </p:nvSpPr>
          <p:spPr>
            <a:xfrm>
              <a:off x="6819750" y="2139850"/>
              <a:ext cx="41900" cy="30325"/>
            </a:xfrm>
            <a:custGeom>
              <a:avLst/>
              <a:gdLst/>
              <a:ahLst/>
              <a:cxnLst/>
              <a:rect l="l" t="t" r="r" b="b"/>
              <a:pathLst>
                <a:path w="1676" h="1213" extrusionOk="0">
                  <a:moveTo>
                    <a:pt x="1" y="0"/>
                  </a:moveTo>
                  <a:lnTo>
                    <a:pt x="1" y="0"/>
                  </a:lnTo>
                  <a:cubicBezTo>
                    <a:pt x="526" y="338"/>
                    <a:pt x="988" y="788"/>
                    <a:pt x="1463" y="1213"/>
                  </a:cubicBezTo>
                  <a:cubicBezTo>
                    <a:pt x="1526" y="1175"/>
                    <a:pt x="1601" y="1138"/>
                    <a:pt x="1675" y="1088"/>
                  </a:cubicBezTo>
                  <a:cubicBezTo>
                    <a:pt x="1163" y="650"/>
                    <a:pt x="613" y="2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9" name="Google Shape;6969;p17"/>
            <p:cNvSpPr/>
            <p:nvPr/>
          </p:nvSpPr>
          <p:spPr>
            <a:xfrm>
              <a:off x="6840700" y="2148600"/>
              <a:ext cx="25000" cy="18150"/>
            </a:xfrm>
            <a:custGeom>
              <a:avLst/>
              <a:gdLst/>
              <a:ahLst/>
              <a:cxnLst/>
              <a:rect l="l" t="t" r="r" b="b"/>
              <a:pathLst>
                <a:path w="1000" h="726" extrusionOk="0">
                  <a:moveTo>
                    <a:pt x="0" y="0"/>
                  </a:moveTo>
                  <a:lnTo>
                    <a:pt x="0" y="0"/>
                  </a:lnTo>
                  <a:cubicBezTo>
                    <a:pt x="313" y="188"/>
                    <a:pt x="588" y="463"/>
                    <a:pt x="850" y="725"/>
                  </a:cubicBezTo>
                  <a:cubicBezTo>
                    <a:pt x="900" y="700"/>
                    <a:pt x="950" y="675"/>
                    <a:pt x="1000" y="638"/>
                  </a:cubicBezTo>
                  <a:cubicBezTo>
                    <a:pt x="688" y="388"/>
                    <a:pt x="363" y="1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0" name="Google Shape;6970;p17"/>
            <p:cNvSpPr/>
            <p:nvPr/>
          </p:nvSpPr>
          <p:spPr>
            <a:xfrm>
              <a:off x="6866300" y="2136400"/>
              <a:ext cx="15650" cy="20025"/>
            </a:xfrm>
            <a:custGeom>
              <a:avLst/>
              <a:gdLst/>
              <a:ahLst/>
              <a:cxnLst/>
              <a:rect l="l" t="t" r="r" b="b"/>
              <a:pathLst>
                <a:path w="626" h="801" extrusionOk="0">
                  <a:moveTo>
                    <a:pt x="1" y="1"/>
                  </a:moveTo>
                  <a:lnTo>
                    <a:pt x="1" y="1"/>
                  </a:lnTo>
                  <a:cubicBezTo>
                    <a:pt x="201" y="238"/>
                    <a:pt x="363" y="513"/>
                    <a:pt x="513" y="801"/>
                  </a:cubicBezTo>
                  <a:cubicBezTo>
                    <a:pt x="551" y="776"/>
                    <a:pt x="588" y="738"/>
                    <a:pt x="626" y="713"/>
                  </a:cubicBezTo>
                  <a:cubicBezTo>
                    <a:pt x="463" y="451"/>
                    <a:pt x="238"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1" name="Google Shape;6971;p17"/>
            <p:cNvSpPr/>
            <p:nvPr/>
          </p:nvSpPr>
          <p:spPr>
            <a:xfrm>
              <a:off x="6863175" y="2142350"/>
              <a:ext cx="13150" cy="16575"/>
            </a:xfrm>
            <a:custGeom>
              <a:avLst/>
              <a:gdLst/>
              <a:ahLst/>
              <a:cxnLst/>
              <a:rect l="l" t="t" r="r" b="b"/>
              <a:pathLst>
                <a:path w="526" h="663" extrusionOk="0">
                  <a:moveTo>
                    <a:pt x="1" y="0"/>
                  </a:moveTo>
                  <a:lnTo>
                    <a:pt x="1" y="0"/>
                  </a:lnTo>
                  <a:cubicBezTo>
                    <a:pt x="176" y="213"/>
                    <a:pt x="301" y="450"/>
                    <a:pt x="476" y="663"/>
                  </a:cubicBezTo>
                  <a:cubicBezTo>
                    <a:pt x="488" y="650"/>
                    <a:pt x="513" y="638"/>
                    <a:pt x="526" y="625"/>
                  </a:cubicBezTo>
                  <a:cubicBezTo>
                    <a:pt x="501" y="488"/>
                    <a:pt x="51" y="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2" name="Google Shape;6972;p17"/>
            <p:cNvSpPr/>
            <p:nvPr/>
          </p:nvSpPr>
          <p:spPr>
            <a:xfrm>
              <a:off x="6727600" y="2081000"/>
              <a:ext cx="73125" cy="48250"/>
            </a:xfrm>
            <a:custGeom>
              <a:avLst/>
              <a:gdLst/>
              <a:ahLst/>
              <a:cxnLst/>
              <a:rect l="l" t="t" r="r" b="b"/>
              <a:pathLst>
                <a:path w="2925" h="1930" extrusionOk="0">
                  <a:moveTo>
                    <a:pt x="1319" y="1"/>
                  </a:moveTo>
                  <a:cubicBezTo>
                    <a:pt x="1270" y="1"/>
                    <a:pt x="1222" y="19"/>
                    <a:pt x="1213" y="68"/>
                  </a:cubicBezTo>
                  <a:cubicBezTo>
                    <a:pt x="1213" y="80"/>
                    <a:pt x="1213" y="93"/>
                    <a:pt x="1213" y="105"/>
                  </a:cubicBezTo>
                  <a:cubicBezTo>
                    <a:pt x="1175" y="93"/>
                    <a:pt x="1138" y="80"/>
                    <a:pt x="1100" y="68"/>
                  </a:cubicBezTo>
                  <a:cubicBezTo>
                    <a:pt x="1028" y="68"/>
                    <a:pt x="904" y="30"/>
                    <a:pt x="804" y="30"/>
                  </a:cubicBezTo>
                  <a:cubicBezTo>
                    <a:pt x="732" y="30"/>
                    <a:pt x="671" y="49"/>
                    <a:pt x="650" y="118"/>
                  </a:cubicBezTo>
                  <a:cubicBezTo>
                    <a:pt x="638" y="168"/>
                    <a:pt x="638" y="193"/>
                    <a:pt x="663" y="218"/>
                  </a:cubicBezTo>
                  <a:cubicBezTo>
                    <a:pt x="597" y="198"/>
                    <a:pt x="532" y="178"/>
                    <a:pt x="476" y="178"/>
                  </a:cubicBezTo>
                  <a:cubicBezTo>
                    <a:pt x="424" y="178"/>
                    <a:pt x="380" y="195"/>
                    <a:pt x="350" y="243"/>
                  </a:cubicBezTo>
                  <a:cubicBezTo>
                    <a:pt x="327" y="266"/>
                    <a:pt x="325" y="300"/>
                    <a:pt x="335" y="335"/>
                  </a:cubicBezTo>
                  <a:lnTo>
                    <a:pt x="335" y="335"/>
                  </a:lnTo>
                  <a:cubicBezTo>
                    <a:pt x="331" y="330"/>
                    <a:pt x="322" y="330"/>
                    <a:pt x="313" y="330"/>
                  </a:cubicBezTo>
                  <a:cubicBezTo>
                    <a:pt x="274" y="319"/>
                    <a:pt x="227" y="308"/>
                    <a:pt x="183" y="308"/>
                  </a:cubicBezTo>
                  <a:cubicBezTo>
                    <a:pt x="129" y="308"/>
                    <a:pt x="78" y="325"/>
                    <a:pt x="50" y="380"/>
                  </a:cubicBezTo>
                  <a:cubicBezTo>
                    <a:pt x="0" y="455"/>
                    <a:pt x="50" y="567"/>
                    <a:pt x="138" y="580"/>
                  </a:cubicBezTo>
                  <a:cubicBezTo>
                    <a:pt x="1175" y="767"/>
                    <a:pt x="1962" y="1430"/>
                    <a:pt x="2925" y="1930"/>
                  </a:cubicBezTo>
                  <a:cubicBezTo>
                    <a:pt x="2325" y="1530"/>
                    <a:pt x="1787" y="980"/>
                    <a:pt x="1138" y="642"/>
                  </a:cubicBezTo>
                  <a:cubicBezTo>
                    <a:pt x="1025" y="580"/>
                    <a:pt x="900" y="530"/>
                    <a:pt x="788" y="480"/>
                  </a:cubicBezTo>
                  <a:lnTo>
                    <a:pt x="788" y="480"/>
                  </a:lnTo>
                  <a:cubicBezTo>
                    <a:pt x="1438" y="642"/>
                    <a:pt x="1975" y="992"/>
                    <a:pt x="2587" y="1430"/>
                  </a:cubicBezTo>
                  <a:cubicBezTo>
                    <a:pt x="2100" y="955"/>
                    <a:pt x="1550" y="480"/>
                    <a:pt x="900" y="280"/>
                  </a:cubicBezTo>
                  <a:lnTo>
                    <a:pt x="913" y="280"/>
                  </a:lnTo>
                  <a:cubicBezTo>
                    <a:pt x="1463" y="317"/>
                    <a:pt x="2037" y="580"/>
                    <a:pt x="2575" y="992"/>
                  </a:cubicBezTo>
                  <a:cubicBezTo>
                    <a:pt x="2262" y="667"/>
                    <a:pt x="1900" y="380"/>
                    <a:pt x="1488" y="205"/>
                  </a:cubicBezTo>
                  <a:lnTo>
                    <a:pt x="1488" y="205"/>
                  </a:lnTo>
                  <a:cubicBezTo>
                    <a:pt x="1887" y="243"/>
                    <a:pt x="2475" y="417"/>
                    <a:pt x="2887" y="717"/>
                  </a:cubicBezTo>
                  <a:cubicBezTo>
                    <a:pt x="2537" y="392"/>
                    <a:pt x="2112" y="155"/>
                    <a:pt x="1650" y="55"/>
                  </a:cubicBezTo>
                  <a:cubicBezTo>
                    <a:pt x="1562" y="30"/>
                    <a:pt x="1463" y="18"/>
                    <a:pt x="1363" y="5"/>
                  </a:cubicBezTo>
                  <a:cubicBezTo>
                    <a:pt x="1348" y="2"/>
                    <a:pt x="1334" y="1"/>
                    <a:pt x="13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3" name="Google Shape;6973;p17"/>
            <p:cNvSpPr/>
            <p:nvPr/>
          </p:nvSpPr>
          <p:spPr>
            <a:xfrm>
              <a:off x="6664050" y="2080425"/>
              <a:ext cx="68875" cy="43825"/>
            </a:xfrm>
            <a:custGeom>
              <a:avLst/>
              <a:gdLst/>
              <a:ahLst/>
              <a:cxnLst/>
              <a:rect l="l" t="t" r="r" b="b"/>
              <a:pathLst>
                <a:path w="2755" h="1753" extrusionOk="0">
                  <a:moveTo>
                    <a:pt x="520" y="1"/>
                  </a:moveTo>
                  <a:cubicBezTo>
                    <a:pt x="504" y="1"/>
                    <a:pt x="487" y="1"/>
                    <a:pt x="468" y="3"/>
                  </a:cubicBezTo>
                  <a:cubicBezTo>
                    <a:pt x="330" y="53"/>
                    <a:pt x="380" y="191"/>
                    <a:pt x="430" y="228"/>
                  </a:cubicBezTo>
                  <a:cubicBezTo>
                    <a:pt x="319" y="163"/>
                    <a:pt x="201" y="107"/>
                    <a:pt x="119" y="107"/>
                  </a:cubicBezTo>
                  <a:cubicBezTo>
                    <a:pt x="45" y="107"/>
                    <a:pt x="0" y="153"/>
                    <a:pt x="18" y="278"/>
                  </a:cubicBezTo>
                  <a:cubicBezTo>
                    <a:pt x="56" y="340"/>
                    <a:pt x="118" y="340"/>
                    <a:pt x="168" y="353"/>
                  </a:cubicBezTo>
                  <a:cubicBezTo>
                    <a:pt x="181" y="353"/>
                    <a:pt x="443" y="503"/>
                    <a:pt x="530" y="565"/>
                  </a:cubicBezTo>
                  <a:cubicBezTo>
                    <a:pt x="943" y="840"/>
                    <a:pt x="1405" y="1265"/>
                    <a:pt x="1918" y="1515"/>
                  </a:cubicBezTo>
                  <a:cubicBezTo>
                    <a:pt x="1468" y="1215"/>
                    <a:pt x="1130" y="778"/>
                    <a:pt x="718" y="440"/>
                  </a:cubicBezTo>
                  <a:cubicBezTo>
                    <a:pt x="680" y="390"/>
                    <a:pt x="568" y="315"/>
                    <a:pt x="443" y="241"/>
                  </a:cubicBezTo>
                  <a:lnTo>
                    <a:pt x="455" y="241"/>
                  </a:lnTo>
                  <a:cubicBezTo>
                    <a:pt x="793" y="403"/>
                    <a:pt x="968" y="603"/>
                    <a:pt x="1280" y="865"/>
                  </a:cubicBezTo>
                  <a:cubicBezTo>
                    <a:pt x="1730" y="1228"/>
                    <a:pt x="2217" y="1553"/>
                    <a:pt x="2755" y="1753"/>
                  </a:cubicBezTo>
                  <a:cubicBezTo>
                    <a:pt x="2392" y="1565"/>
                    <a:pt x="2118" y="1315"/>
                    <a:pt x="1805" y="1040"/>
                  </a:cubicBezTo>
                  <a:cubicBezTo>
                    <a:pt x="1455" y="740"/>
                    <a:pt x="1180" y="353"/>
                    <a:pt x="793" y="103"/>
                  </a:cubicBezTo>
                  <a:cubicBezTo>
                    <a:pt x="662" y="38"/>
                    <a:pt x="626" y="1"/>
                    <a:pt x="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4" name="Google Shape;6974;p17"/>
            <p:cNvSpPr/>
            <p:nvPr/>
          </p:nvSpPr>
          <p:spPr>
            <a:xfrm>
              <a:off x="6655125" y="2123200"/>
              <a:ext cx="50000" cy="34800"/>
            </a:xfrm>
            <a:custGeom>
              <a:avLst/>
              <a:gdLst/>
              <a:ahLst/>
              <a:cxnLst/>
              <a:rect l="l" t="t" r="r" b="b"/>
              <a:pathLst>
                <a:path w="2000" h="1392" extrusionOk="0">
                  <a:moveTo>
                    <a:pt x="183" y="0"/>
                  </a:moveTo>
                  <a:cubicBezTo>
                    <a:pt x="151" y="0"/>
                    <a:pt x="117" y="12"/>
                    <a:pt x="88" y="42"/>
                  </a:cubicBezTo>
                  <a:cubicBezTo>
                    <a:pt x="0" y="167"/>
                    <a:pt x="100" y="229"/>
                    <a:pt x="113" y="254"/>
                  </a:cubicBezTo>
                  <a:cubicBezTo>
                    <a:pt x="338" y="516"/>
                    <a:pt x="712" y="541"/>
                    <a:pt x="1025" y="666"/>
                  </a:cubicBezTo>
                  <a:cubicBezTo>
                    <a:pt x="1387" y="779"/>
                    <a:pt x="1775" y="1004"/>
                    <a:pt x="2000" y="1391"/>
                  </a:cubicBezTo>
                  <a:cubicBezTo>
                    <a:pt x="1762" y="741"/>
                    <a:pt x="1087" y="491"/>
                    <a:pt x="513" y="204"/>
                  </a:cubicBezTo>
                  <a:cubicBezTo>
                    <a:pt x="388" y="142"/>
                    <a:pt x="425" y="154"/>
                    <a:pt x="313" y="67"/>
                  </a:cubicBezTo>
                  <a:cubicBezTo>
                    <a:pt x="282" y="29"/>
                    <a:pt x="234" y="0"/>
                    <a:pt x="1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5" name="Google Shape;6975;p17"/>
            <p:cNvSpPr/>
            <p:nvPr/>
          </p:nvSpPr>
          <p:spPr>
            <a:xfrm>
              <a:off x="6656850" y="2116950"/>
              <a:ext cx="30475" cy="16675"/>
            </a:xfrm>
            <a:custGeom>
              <a:avLst/>
              <a:gdLst/>
              <a:ahLst/>
              <a:cxnLst/>
              <a:rect l="l" t="t" r="r" b="b"/>
              <a:pathLst>
                <a:path w="1219" h="667" extrusionOk="0">
                  <a:moveTo>
                    <a:pt x="118" y="1"/>
                  </a:moveTo>
                  <a:cubicBezTo>
                    <a:pt x="36" y="1"/>
                    <a:pt x="0" y="110"/>
                    <a:pt x="69" y="167"/>
                  </a:cubicBezTo>
                  <a:cubicBezTo>
                    <a:pt x="369" y="467"/>
                    <a:pt x="831" y="517"/>
                    <a:pt x="1218" y="667"/>
                  </a:cubicBezTo>
                  <a:cubicBezTo>
                    <a:pt x="831" y="454"/>
                    <a:pt x="444" y="254"/>
                    <a:pt x="144" y="4"/>
                  </a:cubicBezTo>
                  <a:cubicBezTo>
                    <a:pt x="135" y="2"/>
                    <a:pt x="126" y="1"/>
                    <a:pt x="1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6" name="Google Shape;6976;p17"/>
            <p:cNvSpPr/>
            <p:nvPr/>
          </p:nvSpPr>
          <p:spPr>
            <a:xfrm>
              <a:off x="6652925" y="2095475"/>
              <a:ext cx="28450" cy="20350"/>
            </a:xfrm>
            <a:custGeom>
              <a:avLst/>
              <a:gdLst/>
              <a:ahLst/>
              <a:cxnLst/>
              <a:rect l="l" t="t" r="r" b="b"/>
              <a:pathLst>
                <a:path w="1138" h="814" extrusionOk="0">
                  <a:moveTo>
                    <a:pt x="101" y="1"/>
                  </a:moveTo>
                  <a:cubicBezTo>
                    <a:pt x="1" y="26"/>
                    <a:pt x="13" y="163"/>
                    <a:pt x="101" y="188"/>
                  </a:cubicBezTo>
                  <a:cubicBezTo>
                    <a:pt x="451" y="288"/>
                    <a:pt x="838" y="538"/>
                    <a:pt x="1138" y="813"/>
                  </a:cubicBezTo>
                  <a:cubicBezTo>
                    <a:pt x="875" y="476"/>
                    <a:pt x="538" y="88"/>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7" name="Google Shape;6977;p17"/>
            <p:cNvSpPr/>
            <p:nvPr/>
          </p:nvSpPr>
          <p:spPr>
            <a:xfrm>
              <a:off x="6778825" y="2019875"/>
              <a:ext cx="71275" cy="48450"/>
            </a:xfrm>
            <a:custGeom>
              <a:avLst/>
              <a:gdLst/>
              <a:ahLst/>
              <a:cxnLst/>
              <a:rect l="l" t="t" r="r" b="b"/>
              <a:pathLst>
                <a:path w="2851" h="1938" extrusionOk="0">
                  <a:moveTo>
                    <a:pt x="163" y="1"/>
                  </a:moveTo>
                  <a:cubicBezTo>
                    <a:pt x="76" y="1"/>
                    <a:pt x="1" y="88"/>
                    <a:pt x="26" y="176"/>
                  </a:cubicBezTo>
                  <a:cubicBezTo>
                    <a:pt x="63" y="276"/>
                    <a:pt x="101" y="263"/>
                    <a:pt x="176" y="326"/>
                  </a:cubicBezTo>
                  <a:cubicBezTo>
                    <a:pt x="351" y="463"/>
                    <a:pt x="476" y="651"/>
                    <a:pt x="626" y="801"/>
                  </a:cubicBezTo>
                  <a:cubicBezTo>
                    <a:pt x="1251" y="1413"/>
                    <a:pt x="2013" y="1800"/>
                    <a:pt x="2850" y="1938"/>
                  </a:cubicBezTo>
                  <a:cubicBezTo>
                    <a:pt x="2213" y="1700"/>
                    <a:pt x="1700" y="1325"/>
                    <a:pt x="1226" y="913"/>
                  </a:cubicBezTo>
                  <a:cubicBezTo>
                    <a:pt x="976" y="701"/>
                    <a:pt x="788" y="401"/>
                    <a:pt x="526" y="213"/>
                  </a:cubicBezTo>
                  <a:cubicBezTo>
                    <a:pt x="401" y="138"/>
                    <a:pt x="301" y="26"/>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8" name="Google Shape;6978;p17"/>
            <p:cNvSpPr/>
            <p:nvPr/>
          </p:nvSpPr>
          <p:spPr>
            <a:xfrm>
              <a:off x="6767575" y="2004250"/>
              <a:ext cx="60025" cy="46275"/>
            </a:xfrm>
            <a:custGeom>
              <a:avLst/>
              <a:gdLst/>
              <a:ahLst/>
              <a:cxnLst/>
              <a:rect l="l" t="t" r="r" b="b"/>
              <a:pathLst>
                <a:path w="2401" h="1851" extrusionOk="0">
                  <a:moveTo>
                    <a:pt x="351" y="1"/>
                  </a:moveTo>
                  <a:cubicBezTo>
                    <a:pt x="276" y="76"/>
                    <a:pt x="213" y="138"/>
                    <a:pt x="138" y="213"/>
                  </a:cubicBezTo>
                  <a:cubicBezTo>
                    <a:pt x="101" y="251"/>
                    <a:pt x="51" y="288"/>
                    <a:pt x="1" y="326"/>
                  </a:cubicBezTo>
                  <a:cubicBezTo>
                    <a:pt x="26" y="326"/>
                    <a:pt x="51" y="338"/>
                    <a:pt x="76" y="338"/>
                  </a:cubicBezTo>
                  <a:cubicBezTo>
                    <a:pt x="376" y="426"/>
                    <a:pt x="438" y="426"/>
                    <a:pt x="688" y="563"/>
                  </a:cubicBezTo>
                  <a:cubicBezTo>
                    <a:pt x="1226" y="888"/>
                    <a:pt x="1763" y="1488"/>
                    <a:pt x="2400" y="1850"/>
                  </a:cubicBezTo>
                  <a:cubicBezTo>
                    <a:pt x="1776" y="1376"/>
                    <a:pt x="1501" y="713"/>
                    <a:pt x="876" y="251"/>
                  </a:cubicBezTo>
                  <a:cubicBezTo>
                    <a:pt x="713" y="151"/>
                    <a:pt x="538" y="63"/>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9" name="Google Shape;6979;p17"/>
            <p:cNvSpPr/>
            <p:nvPr/>
          </p:nvSpPr>
          <p:spPr>
            <a:xfrm>
              <a:off x="6782275" y="1993950"/>
              <a:ext cx="17825" cy="10650"/>
            </a:xfrm>
            <a:custGeom>
              <a:avLst/>
              <a:gdLst/>
              <a:ahLst/>
              <a:cxnLst/>
              <a:rect l="l" t="t" r="r" b="b"/>
              <a:pathLst>
                <a:path w="713" h="426" extrusionOk="0">
                  <a:moveTo>
                    <a:pt x="75" y="0"/>
                  </a:moveTo>
                  <a:cubicBezTo>
                    <a:pt x="50" y="50"/>
                    <a:pt x="25" y="88"/>
                    <a:pt x="0" y="125"/>
                  </a:cubicBezTo>
                  <a:cubicBezTo>
                    <a:pt x="250" y="213"/>
                    <a:pt x="488" y="288"/>
                    <a:pt x="713" y="425"/>
                  </a:cubicBezTo>
                  <a:cubicBezTo>
                    <a:pt x="525" y="250"/>
                    <a:pt x="300" y="113"/>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0" name="Google Shape;6980;p17"/>
            <p:cNvSpPr/>
            <p:nvPr/>
          </p:nvSpPr>
          <p:spPr>
            <a:xfrm>
              <a:off x="6777275" y="1997700"/>
              <a:ext cx="34075" cy="27200"/>
            </a:xfrm>
            <a:custGeom>
              <a:avLst/>
              <a:gdLst/>
              <a:ahLst/>
              <a:cxnLst/>
              <a:rect l="l" t="t" r="r" b="b"/>
              <a:pathLst>
                <a:path w="1363" h="1088" extrusionOk="0">
                  <a:moveTo>
                    <a:pt x="188" y="0"/>
                  </a:moveTo>
                  <a:cubicBezTo>
                    <a:pt x="163" y="25"/>
                    <a:pt x="138" y="50"/>
                    <a:pt x="125" y="75"/>
                  </a:cubicBezTo>
                  <a:cubicBezTo>
                    <a:pt x="88" y="125"/>
                    <a:pt x="38" y="175"/>
                    <a:pt x="0" y="213"/>
                  </a:cubicBezTo>
                  <a:cubicBezTo>
                    <a:pt x="513" y="400"/>
                    <a:pt x="988" y="638"/>
                    <a:pt x="1363" y="1088"/>
                  </a:cubicBezTo>
                  <a:cubicBezTo>
                    <a:pt x="1088" y="625"/>
                    <a:pt x="663" y="250"/>
                    <a:pt x="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1" name="Google Shape;6981;p17"/>
            <p:cNvSpPr/>
            <p:nvPr/>
          </p:nvSpPr>
          <p:spPr>
            <a:xfrm>
              <a:off x="6743225" y="2020825"/>
              <a:ext cx="57825" cy="30950"/>
            </a:xfrm>
            <a:custGeom>
              <a:avLst/>
              <a:gdLst/>
              <a:ahLst/>
              <a:cxnLst/>
              <a:rect l="l" t="t" r="r" b="b"/>
              <a:pathLst>
                <a:path w="2313" h="1238" extrusionOk="0">
                  <a:moveTo>
                    <a:pt x="500" y="0"/>
                  </a:moveTo>
                  <a:cubicBezTo>
                    <a:pt x="438" y="50"/>
                    <a:pt x="363" y="75"/>
                    <a:pt x="288" y="113"/>
                  </a:cubicBezTo>
                  <a:cubicBezTo>
                    <a:pt x="225" y="125"/>
                    <a:pt x="150" y="150"/>
                    <a:pt x="75" y="175"/>
                  </a:cubicBezTo>
                  <a:cubicBezTo>
                    <a:pt x="50" y="200"/>
                    <a:pt x="25" y="238"/>
                    <a:pt x="0" y="275"/>
                  </a:cubicBezTo>
                  <a:cubicBezTo>
                    <a:pt x="0" y="275"/>
                    <a:pt x="0" y="275"/>
                    <a:pt x="0" y="288"/>
                  </a:cubicBezTo>
                  <a:cubicBezTo>
                    <a:pt x="400" y="350"/>
                    <a:pt x="875" y="450"/>
                    <a:pt x="1212" y="588"/>
                  </a:cubicBezTo>
                  <a:cubicBezTo>
                    <a:pt x="1612" y="738"/>
                    <a:pt x="1962" y="987"/>
                    <a:pt x="2312" y="1237"/>
                  </a:cubicBezTo>
                  <a:cubicBezTo>
                    <a:pt x="2050" y="987"/>
                    <a:pt x="1737" y="675"/>
                    <a:pt x="1475" y="488"/>
                  </a:cubicBezTo>
                  <a:cubicBezTo>
                    <a:pt x="1200" y="300"/>
                    <a:pt x="863" y="138"/>
                    <a:pt x="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2" name="Google Shape;6982;p17"/>
            <p:cNvSpPr/>
            <p:nvPr/>
          </p:nvSpPr>
          <p:spPr>
            <a:xfrm>
              <a:off x="6728225" y="2037075"/>
              <a:ext cx="29400" cy="8450"/>
            </a:xfrm>
            <a:custGeom>
              <a:avLst/>
              <a:gdLst/>
              <a:ahLst/>
              <a:cxnLst/>
              <a:rect l="l" t="t" r="r" b="b"/>
              <a:pathLst>
                <a:path w="1176" h="338" extrusionOk="0">
                  <a:moveTo>
                    <a:pt x="238" y="0"/>
                  </a:moveTo>
                  <a:cubicBezTo>
                    <a:pt x="225" y="0"/>
                    <a:pt x="225" y="0"/>
                    <a:pt x="213" y="13"/>
                  </a:cubicBezTo>
                  <a:cubicBezTo>
                    <a:pt x="150" y="50"/>
                    <a:pt x="75" y="100"/>
                    <a:pt x="0" y="150"/>
                  </a:cubicBezTo>
                  <a:cubicBezTo>
                    <a:pt x="363" y="187"/>
                    <a:pt x="738" y="212"/>
                    <a:pt x="1175" y="337"/>
                  </a:cubicBezTo>
                  <a:cubicBezTo>
                    <a:pt x="900" y="187"/>
                    <a:pt x="575" y="88"/>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3" name="Google Shape;6983;p17"/>
            <p:cNvSpPr/>
            <p:nvPr/>
          </p:nvSpPr>
          <p:spPr>
            <a:xfrm>
              <a:off x="6735400" y="2030200"/>
              <a:ext cx="42525" cy="14375"/>
            </a:xfrm>
            <a:custGeom>
              <a:avLst/>
              <a:gdLst/>
              <a:ahLst/>
              <a:cxnLst/>
              <a:rect l="l" t="t" r="r" b="b"/>
              <a:pathLst>
                <a:path w="1701" h="575" extrusionOk="0">
                  <a:moveTo>
                    <a:pt x="238" y="0"/>
                  </a:moveTo>
                  <a:cubicBezTo>
                    <a:pt x="213" y="25"/>
                    <a:pt x="188" y="63"/>
                    <a:pt x="151" y="88"/>
                  </a:cubicBezTo>
                  <a:cubicBezTo>
                    <a:pt x="113" y="150"/>
                    <a:pt x="51" y="188"/>
                    <a:pt x="1" y="238"/>
                  </a:cubicBezTo>
                  <a:cubicBezTo>
                    <a:pt x="576" y="288"/>
                    <a:pt x="1113" y="338"/>
                    <a:pt x="1700" y="575"/>
                  </a:cubicBezTo>
                  <a:cubicBezTo>
                    <a:pt x="1288" y="325"/>
                    <a:pt x="751" y="125"/>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4" name="Google Shape;6984;p17"/>
            <p:cNvSpPr/>
            <p:nvPr/>
          </p:nvSpPr>
          <p:spPr>
            <a:xfrm>
              <a:off x="7084075" y="1930525"/>
              <a:ext cx="24700" cy="25650"/>
            </a:xfrm>
            <a:custGeom>
              <a:avLst/>
              <a:gdLst/>
              <a:ahLst/>
              <a:cxnLst/>
              <a:rect l="l" t="t" r="r" b="b"/>
              <a:pathLst>
                <a:path w="988" h="1026" extrusionOk="0">
                  <a:moveTo>
                    <a:pt x="987" y="1"/>
                  </a:moveTo>
                  <a:cubicBezTo>
                    <a:pt x="975" y="1"/>
                    <a:pt x="962" y="13"/>
                    <a:pt x="950" y="13"/>
                  </a:cubicBezTo>
                  <a:cubicBezTo>
                    <a:pt x="950" y="13"/>
                    <a:pt x="950" y="13"/>
                    <a:pt x="937" y="38"/>
                  </a:cubicBezTo>
                  <a:lnTo>
                    <a:pt x="925" y="38"/>
                  </a:lnTo>
                  <a:cubicBezTo>
                    <a:pt x="887" y="76"/>
                    <a:pt x="837" y="113"/>
                    <a:pt x="750" y="188"/>
                  </a:cubicBezTo>
                  <a:cubicBezTo>
                    <a:pt x="513" y="363"/>
                    <a:pt x="263" y="526"/>
                    <a:pt x="0" y="663"/>
                  </a:cubicBezTo>
                  <a:cubicBezTo>
                    <a:pt x="88" y="713"/>
                    <a:pt x="150" y="813"/>
                    <a:pt x="113" y="950"/>
                  </a:cubicBezTo>
                  <a:cubicBezTo>
                    <a:pt x="100" y="975"/>
                    <a:pt x="88" y="1000"/>
                    <a:pt x="75" y="1025"/>
                  </a:cubicBezTo>
                  <a:cubicBezTo>
                    <a:pt x="188" y="975"/>
                    <a:pt x="300" y="913"/>
                    <a:pt x="413" y="850"/>
                  </a:cubicBezTo>
                  <a:cubicBezTo>
                    <a:pt x="575" y="613"/>
                    <a:pt x="737" y="376"/>
                    <a:pt x="900" y="126"/>
                  </a:cubicBezTo>
                  <a:cubicBezTo>
                    <a:pt x="925" y="88"/>
                    <a:pt x="950" y="38"/>
                    <a:pt x="9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5" name="Google Shape;6985;p17"/>
            <p:cNvSpPr/>
            <p:nvPr/>
          </p:nvSpPr>
          <p:spPr>
            <a:xfrm>
              <a:off x="6886625" y="1802125"/>
              <a:ext cx="160925" cy="77500"/>
            </a:xfrm>
            <a:custGeom>
              <a:avLst/>
              <a:gdLst/>
              <a:ahLst/>
              <a:cxnLst/>
              <a:rect l="l" t="t" r="r" b="b"/>
              <a:pathLst>
                <a:path w="6437" h="3100" extrusionOk="0">
                  <a:moveTo>
                    <a:pt x="0" y="1"/>
                  </a:moveTo>
                  <a:lnTo>
                    <a:pt x="0" y="1"/>
                  </a:lnTo>
                  <a:cubicBezTo>
                    <a:pt x="887" y="913"/>
                    <a:pt x="1675" y="2038"/>
                    <a:pt x="2924" y="2475"/>
                  </a:cubicBezTo>
                  <a:cubicBezTo>
                    <a:pt x="2987" y="2500"/>
                    <a:pt x="3049" y="2525"/>
                    <a:pt x="3099" y="2537"/>
                  </a:cubicBezTo>
                  <a:cubicBezTo>
                    <a:pt x="3112" y="2550"/>
                    <a:pt x="3112" y="2562"/>
                    <a:pt x="3112" y="2575"/>
                  </a:cubicBezTo>
                  <a:cubicBezTo>
                    <a:pt x="3199" y="2675"/>
                    <a:pt x="3362" y="2662"/>
                    <a:pt x="3487" y="2700"/>
                  </a:cubicBezTo>
                  <a:cubicBezTo>
                    <a:pt x="4499" y="2887"/>
                    <a:pt x="5474" y="2737"/>
                    <a:pt x="6436" y="3100"/>
                  </a:cubicBezTo>
                  <a:cubicBezTo>
                    <a:pt x="5974" y="2850"/>
                    <a:pt x="5436" y="2712"/>
                    <a:pt x="4911" y="2625"/>
                  </a:cubicBezTo>
                  <a:cubicBezTo>
                    <a:pt x="4761" y="2587"/>
                    <a:pt x="4686" y="2550"/>
                    <a:pt x="4524" y="2462"/>
                  </a:cubicBezTo>
                  <a:cubicBezTo>
                    <a:pt x="3787" y="2062"/>
                    <a:pt x="3037" y="1688"/>
                    <a:pt x="2325" y="1263"/>
                  </a:cubicBezTo>
                  <a:lnTo>
                    <a:pt x="2325" y="1263"/>
                  </a:lnTo>
                  <a:cubicBezTo>
                    <a:pt x="2887" y="1650"/>
                    <a:pt x="3437" y="2087"/>
                    <a:pt x="4037" y="2425"/>
                  </a:cubicBezTo>
                  <a:cubicBezTo>
                    <a:pt x="3799" y="2362"/>
                    <a:pt x="3574" y="2287"/>
                    <a:pt x="3337" y="2150"/>
                  </a:cubicBezTo>
                  <a:cubicBezTo>
                    <a:pt x="2575" y="1675"/>
                    <a:pt x="1837" y="1150"/>
                    <a:pt x="1100" y="650"/>
                  </a:cubicBezTo>
                  <a:lnTo>
                    <a:pt x="1100" y="650"/>
                  </a:lnTo>
                  <a:cubicBezTo>
                    <a:pt x="1750" y="1163"/>
                    <a:pt x="2362" y="1725"/>
                    <a:pt x="3024" y="2212"/>
                  </a:cubicBezTo>
                  <a:cubicBezTo>
                    <a:pt x="2550" y="2013"/>
                    <a:pt x="2025" y="1663"/>
                    <a:pt x="1637" y="1350"/>
                  </a:cubicBezTo>
                  <a:cubicBezTo>
                    <a:pt x="1175" y="1000"/>
                    <a:pt x="513" y="4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6" name="Google Shape;6986;p17"/>
            <p:cNvSpPr/>
            <p:nvPr/>
          </p:nvSpPr>
          <p:spPr>
            <a:xfrm>
              <a:off x="7054075" y="1883050"/>
              <a:ext cx="61875" cy="44700"/>
            </a:xfrm>
            <a:custGeom>
              <a:avLst/>
              <a:gdLst/>
              <a:ahLst/>
              <a:cxnLst/>
              <a:rect l="l" t="t" r="r" b="b"/>
              <a:pathLst>
                <a:path w="2475" h="1788" extrusionOk="0">
                  <a:moveTo>
                    <a:pt x="0" y="0"/>
                  </a:moveTo>
                  <a:lnTo>
                    <a:pt x="0" y="0"/>
                  </a:lnTo>
                  <a:cubicBezTo>
                    <a:pt x="475" y="200"/>
                    <a:pt x="888" y="463"/>
                    <a:pt x="1238" y="750"/>
                  </a:cubicBezTo>
                  <a:cubicBezTo>
                    <a:pt x="1563" y="1000"/>
                    <a:pt x="1987" y="1475"/>
                    <a:pt x="2250" y="1787"/>
                  </a:cubicBezTo>
                  <a:cubicBezTo>
                    <a:pt x="2325" y="1675"/>
                    <a:pt x="2400" y="1562"/>
                    <a:pt x="2475" y="1450"/>
                  </a:cubicBezTo>
                  <a:cubicBezTo>
                    <a:pt x="1788" y="762"/>
                    <a:pt x="938" y="2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7" name="Google Shape;6987;p17"/>
            <p:cNvSpPr/>
            <p:nvPr/>
          </p:nvSpPr>
          <p:spPr>
            <a:xfrm>
              <a:off x="7086250" y="1876100"/>
              <a:ext cx="29700" cy="29450"/>
            </a:xfrm>
            <a:custGeom>
              <a:avLst/>
              <a:gdLst/>
              <a:ahLst/>
              <a:cxnLst/>
              <a:rect l="l" t="t" r="r" b="b"/>
              <a:pathLst>
                <a:path w="1188" h="1178" extrusionOk="0">
                  <a:moveTo>
                    <a:pt x="76" y="0"/>
                  </a:moveTo>
                  <a:cubicBezTo>
                    <a:pt x="68" y="0"/>
                    <a:pt x="59" y="1"/>
                    <a:pt x="51" y="3"/>
                  </a:cubicBezTo>
                  <a:cubicBezTo>
                    <a:pt x="1" y="28"/>
                    <a:pt x="1" y="91"/>
                    <a:pt x="38" y="128"/>
                  </a:cubicBezTo>
                  <a:cubicBezTo>
                    <a:pt x="413" y="491"/>
                    <a:pt x="850" y="778"/>
                    <a:pt x="1188" y="1178"/>
                  </a:cubicBezTo>
                  <a:cubicBezTo>
                    <a:pt x="975" y="803"/>
                    <a:pt x="713" y="478"/>
                    <a:pt x="388" y="203"/>
                  </a:cubicBezTo>
                  <a:cubicBezTo>
                    <a:pt x="272" y="134"/>
                    <a:pt x="178" y="0"/>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8" name="Google Shape;6988;p17"/>
            <p:cNvSpPr/>
            <p:nvPr/>
          </p:nvSpPr>
          <p:spPr>
            <a:xfrm>
              <a:off x="7056875" y="1868975"/>
              <a:ext cx="63450" cy="49075"/>
            </a:xfrm>
            <a:custGeom>
              <a:avLst/>
              <a:gdLst/>
              <a:ahLst/>
              <a:cxnLst/>
              <a:rect l="l" t="t" r="r" b="b"/>
              <a:pathLst>
                <a:path w="2538" h="1963" extrusionOk="0">
                  <a:moveTo>
                    <a:pt x="1" y="1"/>
                  </a:moveTo>
                  <a:lnTo>
                    <a:pt x="1" y="1"/>
                  </a:lnTo>
                  <a:cubicBezTo>
                    <a:pt x="976" y="401"/>
                    <a:pt x="1700" y="1163"/>
                    <a:pt x="2388" y="1963"/>
                  </a:cubicBezTo>
                  <a:cubicBezTo>
                    <a:pt x="2438" y="1888"/>
                    <a:pt x="2488" y="1800"/>
                    <a:pt x="2538" y="1725"/>
                  </a:cubicBezTo>
                  <a:cubicBezTo>
                    <a:pt x="1875" y="988"/>
                    <a:pt x="963"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9" name="Google Shape;6989;p17"/>
            <p:cNvSpPr/>
            <p:nvPr/>
          </p:nvSpPr>
          <p:spPr>
            <a:xfrm>
              <a:off x="7066250" y="1855850"/>
              <a:ext cx="65325" cy="54700"/>
            </a:xfrm>
            <a:custGeom>
              <a:avLst/>
              <a:gdLst/>
              <a:ahLst/>
              <a:cxnLst/>
              <a:rect l="l" t="t" r="r" b="b"/>
              <a:pathLst>
                <a:path w="2613" h="2188" extrusionOk="0">
                  <a:moveTo>
                    <a:pt x="1" y="1"/>
                  </a:moveTo>
                  <a:lnTo>
                    <a:pt x="1" y="1"/>
                  </a:lnTo>
                  <a:cubicBezTo>
                    <a:pt x="713" y="488"/>
                    <a:pt x="1575" y="1276"/>
                    <a:pt x="1988" y="1850"/>
                  </a:cubicBezTo>
                  <a:cubicBezTo>
                    <a:pt x="2075" y="1950"/>
                    <a:pt x="2138" y="2063"/>
                    <a:pt x="2200" y="2188"/>
                  </a:cubicBezTo>
                  <a:cubicBezTo>
                    <a:pt x="2288" y="2050"/>
                    <a:pt x="2363" y="1913"/>
                    <a:pt x="2450" y="1788"/>
                  </a:cubicBezTo>
                  <a:cubicBezTo>
                    <a:pt x="2500" y="1651"/>
                    <a:pt x="2563" y="1526"/>
                    <a:pt x="2613" y="1401"/>
                  </a:cubicBezTo>
                  <a:cubicBezTo>
                    <a:pt x="2325" y="1138"/>
                    <a:pt x="2000" y="913"/>
                    <a:pt x="1650" y="713"/>
                  </a:cubicBezTo>
                  <a:lnTo>
                    <a:pt x="1650" y="713"/>
                  </a:lnTo>
                  <a:cubicBezTo>
                    <a:pt x="1925" y="938"/>
                    <a:pt x="2163" y="1176"/>
                    <a:pt x="2400" y="1438"/>
                  </a:cubicBezTo>
                  <a:cubicBezTo>
                    <a:pt x="1975" y="1001"/>
                    <a:pt x="1438" y="713"/>
                    <a:pt x="938" y="376"/>
                  </a:cubicBezTo>
                  <a:lnTo>
                    <a:pt x="938" y="376"/>
                  </a:lnTo>
                  <a:cubicBezTo>
                    <a:pt x="1350" y="738"/>
                    <a:pt x="1800" y="1076"/>
                    <a:pt x="2150" y="1501"/>
                  </a:cubicBezTo>
                  <a:cubicBezTo>
                    <a:pt x="2194" y="1545"/>
                    <a:pt x="2238" y="1589"/>
                    <a:pt x="2274" y="1641"/>
                  </a:cubicBezTo>
                  <a:lnTo>
                    <a:pt x="2274" y="1641"/>
                  </a:lnTo>
                  <a:cubicBezTo>
                    <a:pt x="2270" y="1639"/>
                    <a:pt x="2267" y="1638"/>
                    <a:pt x="2263" y="1638"/>
                  </a:cubicBezTo>
                  <a:cubicBezTo>
                    <a:pt x="1638" y="938"/>
                    <a:pt x="826" y="4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0" name="Google Shape;6990;p17"/>
            <p:cNvSpPr/>
            <p:nvPr/>
          </p:nvSpPr>
          <p:spPr>
            <a:xfrm>
              <a:off x="7116875" y="1874300"/>
              <a:ext cx="16900" cy="15325"/>
            </a:xfrm>
            <a:custGeom>
              <a:avLst/>
              <a:gdLst/>
              <a:ahLst/>
              <a:cxnLst/>
              <a:rect l="l" t="t" r="r" b="b"/>
              <a:pathLst>
                <a:path w="676" h="613" extrusionOk="0">
                  <a:moveTo>
                    <a:pt x="0" y="0"/>
                  </a:moveTo>
                  <a:lnTo>
                    <a:pt x="0" y="0"/>
                  </a:lnTo>
                  <a:cubicBezTo>
                    <a:pt x="238" y="175"/>
                    <a:pt x="425" y="388"/>
                    <a:pt x="613" y="613"/>
                  </a:cubicBezTo>
                  <a:cubicBezTo>
                    <a:pt x="638" y="563"/>
                    <a:pt x="650" y="525"/>
                    <a:pt x="675" y="475"/>
                  </a:cubicBezTo>
                  <a:cubicBezTo>
                    <a:pt x="475" y="288"/>
                    <a:pt x="225" y="1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1" name="Google Shape;6991;p17"/>
            <p:cNvSpPr/>
            <p:nvPr/>
          </p:nvSpPr>
          <p:spPr>
            <a:xfrm>
              <a:off x="7115000" y="1867725"/>
              <a:ext cx="20950" cy="16275"/>
            </a:xfrm>
            <a:custGeom>
              <a:avLst/>
              <a:gdLst/>
              <a:ahLst/>
              <a:cxnLst/>
              <a:rect l="l" t="t" r="r" b="b"/>
              <a:pathLst>
                <a:path w="838" h="651" extrusionOk="0">
                  <a:moveTo>
                    <a:pt x="0" y="1"/>
                  </a:moveTo>
                  <a:lnTo>
                    <a:pt x="0" y="1"/>
                  </a:lnTo>
                  <a:cubicBezTo>
                    <a:pt x="300" y="176"/>
                    <a:pt x="550" y="401"/>
                    <a:pt x="788" y="651"/>
                  </a:cubicBezTo>
                  <a:cubicBezTo>
                    <a:pt x="800" y="613"/>
                    <a:pt x="813" y="576"/>
                    <a:pt x="838" y="538"/>
                  </a:cubicBezTo>
                  <a:cubicBezTo>
                    <a:pt x="838" y="538"/>
                    <a:pt x="838" y="526"/>
                    <a:pt x="838" y="513"/>
                  </a:cubicBezTo>
                  <a:cubicBezTo>
                    <a:pt x="600" y="301"/>
                    <a:pt x="313" y="1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2" name="Google Shape;6992;p17"/>
            <p:cNvSpPr/>
            <p:nvPr/>
          </p:nvSpPr>
          <p:spPr>
            <a:xfrm>
              <a:off x="7123425" y="1865850"/>
              <a:ext cx="15025" cy="10300"/>
            </a:xfrm>
            <a:custGeom>
              <a:avLst/>
              <a:gdLst/>
              <a:ahLst/>
              <a:cxnLst/>
              <a:rect l="l" t="t" r="r" b="b"/>
              <a:pathLst>
                <a:path w="601" h="412" extrusionOk="0">
                  <a:moveTo>
                    <a:pt x="1" y="1"/>
                  </a:moveTo>
                  <a:cubicBezTo>
                    <a:pt x="188" y="113"/>
                    <a:pt x="338" y="238"/>
                    <a:pt x="501" y="376"/>
                  </a:cubicBezTo>
                  <a:cubicBezTo>
                    <a:pt x="518" y="393"/>
                    <a:pt x="536" y="411"/>
                    <a:pt x="554" y="411"/>
                  </a:cubicBezTo>
                  <a:cubicBezTo>
                    <a:pt x="561" y="411"/>
                    <a:pt x="568" y="408"/>
                    <a:pt x="576" y="401"/>
                  </a:cubicBezTo>
                  <a:lnTo>
                    <a:pt x="588" y="401"/>
                  </a:lnTo>
                  <a:cubicBezTo>
                    <a:pt x="588" y="388"/>
                    <a:pt x="601" y="376"/>
                    <a:pt x="601" y="376"/>
                  </a:cubicBezTo>
                  <a:cubicBezTo>
                    <a:pt x="601" y="363"/>
                    <a:pt x="601" y="363"/>
                    <a:pt x="601" y="351"/>
                  </a:cubicBezTo>
                  <a:cubicBezTo>
                    <a:pt x="426" y="201"/>
                    <a:pt x="213"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3" name="Google Shape;6993;p17"/>
            <p:cNvSpPr/>
            <p:nvPr/>
          </p:nvSpPr>
          <p:spPr>
            <a:xfrm>
              <a:off x="7117175" y="1854600"/>
              <a:ext cx="23475" cy="18150"/>
            </a:xfrm>
            <a:custGeom>
              <a:avLst/>
              <a:gdLst/>
              <a:ahLst/>
              <a:cxnLst/>
              <a:rect l="l" t="t" r="r" b="b"/>
              <a:pathLst>
                <a:path w="939" h="726" extrusionOk="0">
                  <a:moveTo>
                    <a:pt x="1" y="1"/>
                  </a:moveTo>
                  <a:cubicBezTo>
                    <a:pt x="226" y="113"/>
                    <a:pt x="413" y="301"/>
                    <a:pt x="601" y="476"/>
                  </a:cubicBezTo>
                  <a:cubicBezTo>
                    <a:pt x="701" y="551"/>
                    <a:pt x="788" y="651"/>
                    <a:pt x="888" y="726"/>
                  </a:cubicBezTo>
                  <a:cubicBezTo>
                    <a:pt x="901" y="688"/>
                    <a:pt x="926" y="638"/>
                    <a:pt x="938" y="601"/>
                  </a:cubicBezTo>
                  <a:cubicBezTo>
                    <a:pt x="676" y="338"/>
                    <a:pt x="351"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4" name="Google Shape;6994;p17"/>
            <p:cNvSpPr/>
            <p:nvPr/>
          </p:nvSpPr>
          <p:spPr>
            <a:xfrm>
              <a:off x="7125000" y="1851175"/>
              <a:ext cx="17825" cy="16900"/>
            </a:xfrm>
            <a:custGeom>
              <a:avLst/>
              <a:gdLst/>
              <a:ahLst/>
              <a:cxnLst/>
              <a:rect l="l" t="t" r="r" b="b"/>
              <a:pathLst>
                <a:path w="713" h="676" extrusionOk="0">
                  <a:moveTo>
                    <a:pt x="0" y="1"/>
                  </a:moveTo>
                  <a:cubicBezTo>
                    <a:pt x="238" y="200"/>
                    <a:pt x="438" y="450"/>
                    <a:pt x="650" y="675"/>
                  </a:cubicBezTo>
                  <a:cubicBezTo>
                    <a:pt x="675" y="625"/>
                    <a:pt x="688" y="588"/>
                    <a:pt x="713" y="538"/>
                  </a:cubicBezTo>
                  <a:cubicBezTo>
                    <a:pt x="513" y="325"/>
                    <a:pt x="238" y="1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5" name="Google Shape;6995;p17"/>
            <p:cNvSpPr/>
            <p:nvPr/>
          </p:nvSpPr>
          <p:spPr>
            <a:xfrm>
              <a:off x="7126550" y="1844000"/>
              <a:ext cx="18150" cy="19075"/>
            </a:xfrm>
            <a:custGeom>
              <a:avLst/>
              <a:gdLst/>
              <a:ahLst/>
              <a:cxnLst/>
              <a:rect l="l" t="t" r="r" b="b"/>
              <a:pathLst>
                <a:path w="726" h="763" extrusionOk="0">
                  <a:moveTo>
                    <a:pt x="1" y="0"/>
                  </a:moveTo>
                  <a:lnTo>
                    <a:pt x="1" y="0"/>
                  </a:lnTo>
                  <a:cubicBezTo>
                    <a:pt x="213" y="175"/>
                    <a:pt x="363" y="375"/>
                    <a:pt x="513" y="562"/>
                  </a:cubicBezTo>
                  <a:cubicBezTo>
                    <a:pt x="563" y="625"/>
                    <a:pt x="626" y="687"/>
                    <a:pt x="676" y="762"/>
                  </a:cubicBezTo>
                  <a:cubicBezTo>
                    <a:pt x="688" y="712"/>
                    <a:pt x="713" y="662"/>
                    <a:pt x="726" y="625"/>
                  </a:cubicBezTo>
                  <a:cubicBezTo>
                    <a:pt x="513" y="387"/>
                    <a:pt x="276"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6" name="Google Shape;6996;p17"/>
            <p:cNvSpPr/>
            <p:nvPr/>
          </p:nvSpPr>
          <p:spPr>
            <a:xfrm>
              <a:off x="7126875" y="1824925"/>
              <a:ext cx="23750" cy="32525"/>
            </a:xfrm>
            <a:custGeom>
              <a:avLst/>
              <a:gdLst/>
              <a:ahLst/>
              <a:cxnLst/>
              <a:rect l="l" t="t" r="r" b="b"/>
              <a:pathLst>
                <a:path w="950" h="1301" extrusionOk="0">
                  <a:moveTo>
                    <a:pt x="300" y="1"/>
                  </a:moveTo>
                  <a:cubicBezTo>
                    <a:pt x="513" y="276"/>
                    <a:pt x="675" y="588"/>
                    <a:pt x="850" y="888"/>
                  </a:cubicBezTo>
                  <a:cubicBezTo>
                    <a:pt x="650" y="626"/>
                    <a:pt x="400" y="401"/>
                    <a:pt x="113" y="238"/>
                  </a:cubicBezTo>
                  <a:lnTo>
                    <a:pt x="113" y="238"/>
                  </a:lnTo>
                  <a:cubicBezTo>
                    <a:pt x="325" y="413"/>
                    <a:pt x="425" y="576"/>
                    <a:pt x="575" y="788"/>
                  </a:cubicBezTo>
                  <a:cubicBezTo>
                    <a:pt x="625" y="851"/>
                    <a:pt x="675" y="913"/>
                    <a:pt x="713" y="988"/>
                  </a:cubicBezTo>
                  <a:cubicBezTo>
                    <a:pt x="500" y="763"/>
                    <a:pt x="250" y="576"/>
                    <a:pt x="0" y="413"/>
                  </a:cubicBezTo>
                  <a:lnTo>
                    <a:pt x="0" y="413"/>
                  </a:lnTo>
                  <a:cubicBezTo>
                    <a:pt x="300" y="713"/>
                    <a:pt x="513" y="976"/>
                    <a:pt x="750" y="1300"/>
                  </a:cubicBezTo>
                  <a:cubicBezTo>
                    <a:pt x="825" y="1126"/>
                    <a:pt x="887" y="951"/>
                    <a:pt x="950" y="788"/>
                  </a:cubicBezTo>
                  <a:cubicBezTo>
                    <a:pt x="925" y="726"/>
                    <a:pt x="875" y="663"/>
                    <a:pt x="837" y="613"/>
                  </a:cubicBezTo>
                  <a:cubicBezTo>
                    <a:pt x="675" y="401"/>
                    <a:pt x="513" y="176"/>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7" name="Google Shape;6997;p17"/>
            <p:cNvSpPr/>
            <p:nvPr/>
          </p:nvSpPr>
          <p:spPr>
            <a:xfrm>
              <a:off x="7130925" y="1803700"/>
              <a:ext cx="24075" cy="40000"/>
            </a:xfrm>
            <a:custGeom>
              <a:avLst/>
              <a:gdLst/>
              <a:ahLst/>
              <a:cxnLst/>
              <a:rect l="l" t="t" r="r" b="b"/>
              <a:pathLst>
                <a:path w="963" h="1600" extrusionOk="0">
                  <a:moveTo>
                    <a:pt x="1" y="0"/>
                  </a:moveTo>
                  <a:lnTo>
                    <a:pt x="1" y="0"/>
                  </a:lnTo>
                  <a:cubicBezTo>
                    <a:pt x="301" y="325"/>
                    <a:pt x="576" y="787"/>
                    <a:pt x="738" y="1162"/>
                  </a:cubicBezTo>
                  <a:cubicBezTo>
                    <a:pt x="538" y="850"/>
                    <a:pt x="301" y="562"/>
                    <a:pt x="1" y="350"/>
                  </a:cubicBezTo>
                  <a:lnTo>
                    <a:pt x="1" y="350"/>
                  </a:lnTo>
                  <a:cubicBezTo>
                    <a:pt x="326" y="687"/>
                    <a:pt x="538" y="1137"/>
                    <a:pt x="763" y="1550"/>
                  </a:cubicBezTo>
                  <a:cubicBezTo>
                    <a:pt x="763" y="1575"/>
                    <a:pt x="788" y="1587"/>
                    <a:pt x="800" y="1600"/>
                  </a:cubicBezTo>
                  <a:cubicBezTo>
                    <a:pt x="863" y="1475"/>
                    <a:pt x="913" y="1337"/>
                    <a:pt x="963" y="1200"/>
                  </a:cubicBezTo>
                  <a:cubicBezTo>
                    <a:pt x="938" y="1137"/>
                    <a:pt x="900" y="1075"/>
                    <a:pt x="875" y="1012"/>
                  </a:cubicBezTo>
                  <a:cubicBezTo>
                    <a:pt x="663" y="625"/>
                    <a:pt x="363" y="26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8" name="Google Shape;6998;p17"/>
            <p:cNvSpPr/>
            <p:nvPr/>
          </p:nvSpPr>
          <p:spPr>
            <a:xfrm>
              <a:off x="7109550" y="1971150"/>
              <a:ext cx="1400" cy="325"/>
            </a:xfrm>
            <a:custGeom>
              <a:avLst/>
              <a:gdLst/>
              <a:ahLst/>
              <a:cxnLst/>
              <a:rect l="l" t="t" r="r" b="b"/>
              <a:pathLst>
                <a:path w="56" h="13" extrusionOk="0">
                  <a:moveTo>
                    <a:pt x="31" y="0"/>
                  </a:moveTo>
                  <a:cubicBezTo>
                    <a:pt x="24" y="0"/>
                    <a:pt x="21" y="4"/>
                    <a:pt x="17" y="8"/>
                  </a:cubicBezTo>
                  <a:lnTo>
                    <a:pt x="17" y="8"/>
                  </a:lnTo>
                  <a:cubicBezTo>
                    <a:pt x="30" y="4"/>
                    <a:pt x="49" y="0"/>
                    <a:pt x="56" y="0"/>
                  </a:cubicBezTo>
                  <a:close/>
                  <a:moveTo>
                    <a:pt x="17" y="8"/>
                  </a:moveTo>
                  <a:cubicBezTo>
                    <a:pt x="7" y="10"/>
                    <a:pt x="0" y="13"/>
                    <a:pt x="6" y="13"/>
                  </a:cubicBezTo>
                  <a:cubicBezTo>
                    <a:pt x="11" y="13"/>
                    <a:pt x="14" y="10"/>
                    <a:pt x="17" y="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9" name="Google Shape;6999;p17"/>
            <p:cNvSpPr/>
            <p:nvPr/>
          </p:nvSpPr>
          <p:spPr>
            <a:xfrm>
              <a:off x="6913800" y="1880550"/>
              <a:ext cx="199975" cy="99550"/>
            </a:xfrm>
            <a:custGeom>
              <a:avLst/>
              <a:gdLst/>
              <a:ahLst/>
              <a:cxnLst/>
              <a:rect l="l" t="t" r="r" b="b"/>
              <a:pathLst>
                <a:path w="7999" h="3982" extrusionOk="0">
                  <a:moveTo>
                    <a:pt x="4699" y="0"/>
                  </a:moveTo>
                  <a:lnTo>
                    <a:pt x="4699" y="0"/>
                  </a:lnTo>
                  <a:cubicBezTo>
                    <a:pt x="5349" y="275"/>
                    <a:pt x="5961" y="613"/>
                    <a:pt x="6549" y="987"/>
                  </a:cubicBezTo>
                  <a:cubicBezTo>
                    <a:pt x="5611" y="575"/>
                    <a:pt x="4549" y="325"/>
                    <a:pt x="3512" y="25"/>
                  </a:cubicBezTo>
                  <a:lnTo>
                    <a:pt x="3512" y="25"/>
                  </a:lnTo>
                  <a:cubicBezTo>
                    <a:pt x="4624" y="463"/>
                    <a:pt x="6161" y="1062"/>
                    <a:pt x="6961" y="1675"/>
                  </a:cubicBezTo>
                  <a:cubicBezTo>
                    <a:pt x="6299" y="1337"/>
                    <a:pt x="5599" y="1087"/>
                    <a:pt x="4862" y="987"/>
                  </a:cubicBezTo>
                  <a:lnTo>
                    <a:pt x="4862" y="987"/>
                  </a:lnTo>
                  <a:cubicBezTo>
                    <a:pt x="5499" y="1162"/>
                    <a:pt x="6074" y="1500"/>
                    <a:pt x="6649" y="1850"/>
                  </a:cubicBezTo>
                  <a:cubicBezTo>
                    <a:pt x="5936" y="1637"/>
                    <a:pt x="5212" y="1487"/>
                    <a:pt x="4524" y="1200"/>
                  </a:cubicBezTo>
                  <a:lnTo>
                    <a:pt x="4524" y="1200"/>
                  </a:lnTo>
                  <a:cubicBezTo>
                    <a:pt x="5187" y="1612"/>
                    <a:pt x="5911" y="1900"/>
                    <a:pt x="6624" y="2212"/>
                  </a:cubicBezTo>
                  <a:cubicBezTo>
                    <a:pt x="5686" y="2000"/>
                    <a:pt x="4749" y="1787"/>
                    <a:pt x="3849" y="1450"/>
                  </a:cubicBezTo>
                  <a:lnTo>
                    <a:pt x="3849" y="1450"/>
                  </a:lnTo>
                  <a:cubicBezTo>
                    <a:pt x="4624" y="1837"/>
                    <a:pt x="5349" y="2187"/>
                    <a:pt x="6099" y="2475"/>
                  </a:cubicBezTo>
                  <a:cubicBezTo>
                    <a:pt x="5012" y="2300"/>
                    <a:pt x="3699" y="1962"/>
                    <a:pt x="2775" y="1287"/>
                  </a:cubicBezTo>
                  <a:lnTo>
                    <a:pt x="2775" y="1287"/>
                  </a:lnTo>
                  <a:cubicBezTo>
                    <a:pt x="3450" y="1887"/>
                    <a:pt x="4199" y="2300"/>
                    <a:pt x="4999" y="2587"/>
                  </a:cubicBezTo>
                  <a:cubicBezTo>
                    <a:pt x="4637" y="2512"/>
                    <a:pt x="4249" y="2412"/>
                    <a:pt x="3862" y="2275"/>
                  </a:cubicBezTo>
                  <a:cubicBezTo>
                    <a:pt x="3112" y="2012"/>
                    <a:pt x="2212" y="1537"/>
                    <a:pt x="1475" y="1012"/>
                  </a:cubicBezTo>
                  <a:lnTo>
                    <a:pt x="1475" y="1012"/>
                  </a:lnTo>
                  <a:cubicBezTo>
                    <a:pt x="2262" y="1687"/>
                    <a:pt x="3150" y="2300"/>
                    <a:pt x="4124" y="2687"/>
                  </a:cubicBezTo>
                  <a:cubicBezTo>
                    <a:pt x="4387" y="2799"/>
                    <a:pt x="4712" y="2912"/>
                    <a:pt x="5049" y="2999"/>
                  </a:cubicBezTo>
                  <a:cubicBezTo>
                    <a:pt x="3187" y="2625"/>
                    <a:pt x="1425" y="1675"/>
                    <a:pt x="38" y="63"/>
                  </a:cubicBezTo>
                  <a:lnTo>
                    <a:pt x="38" y="63"/>
                  </a:lnTo>
                  <a:cubicBezTo>
                    <a:pt x="888" y="1200"/>
                    <a:pt x="1937" y="2212"/>
                    <a:pt x="3212" y="2862"/>
                  </a:cubicBezTo>
                  <a:cubicBezTo>
                    <a:pt x="3537" y="3024"/>
                    <a:pt x="3874" y="3162"/>
                    <a:pt x="4224" y="3274"/>
                  </a:cubicBezTo>
                  <a:cubicBezTo>
                    <a:pt x="3100" y="3012"/>
                    <a:pt x="2112" y="2462"/>
                    <a:pt x="1113" y="1575"/>
                  </a:cubicBezTo>
                  <a:lnTo>
                    <a:pt x="1113" y="1575"/>
                  </a:lnTo>
                  <a:cubicBezTo>
                    <a:pt x="1675" y="2200"/>
                    <a:pt x="2325" y="2762"/>
                    <a:pt x="3062" y="3174"/>
                  </a:cubicBezTo>
                  <a:cubicBezTo>
                    <a:pt x="2150" y="2837"/>
                    <a:pt x="1338" y="2350"/>
                    <a:pt x="638" y="1612"/>
                  </a:cubicBezTo>
                  <a:lnTo>
                    <a:pt x="638" y="1612"/>
                  </a:lnTo>
                  <a:cubicBezTo>
                    <a:pt x="1100" y="2262"/>
                    <a:pt x="1762" y="2799"/>
                    <a:pt x="2487" y="3199"/>
                  </a:cubicBezTo>
                  <a:cubicBezTo>
                    <a:pt x="1613" y="2899"/>
                    <a:pt x="813" y="2462"/>
                    <a:pt x="150" y="1737"/>
                  </a:cubicBezTo>
                  <a:lnTo>
                    <a:pt x="150" y="1737"/>
                  </a:lnTo>
                  <a:cubicBezTo>
                    <a:pt x="450" y="2162"/>
                    <a:pt x="825" y="2525"/>
                    <a:pt x="1238" y="2837"/>
                  </a:cubicBezTo>
                  <a:cubicBezTo>
                    <a:pt x="788" y="2600"/>
                    <a:pt x="338" y="2350"/>
                    <a:pt x="0" y="1962"/>
                  </a:cubicBezTo>
                  <a:lnTo>
                    <a:pt x="0" y="1962"/>
                  </a:lnTo>
                  <a:cubicBezTo>
                    <a:pt x="313" y="2537"/>
                    <a:pt x="938" y="2849"/>
                    <a:pt x="1463" y="3187"/>
                  </a:cubicBezTo>
                  <a:cubicBezTo>
                    <a:pt x="1556" y="3224"/>
                    <a:pt x="1784" y="3431"/>
                    <a:pt x="1918" y="3431"/>
                  </a:cubicBezTo>
                  <a:cubicBezTo>
                    <a:pt x="1963" y="3431"/>
                    <a:pt x="1997" y="3408"/>
                    <a:pt x="2012" y="3349"/>
                  </a:cubicBezTo>
                  <a:cubicBezTo>
                    <a:pt x="2012" y="3337"/>
                    <a:pt x="2012" y="3337"/>
                    <a:pt x="2012" y="3324"/>
                  </a:cubicBezTo>
                  <a:cubicBezTo>
                    <a:pt x="2225" y="3437"/>
                    <a:pt x="2450" y="3537"/>
                    <a:pt x="2675" y="3612"/>
                  </a:cubicBezTo>
                  <a:cubicBezTo>
                    <a:pt x="3200" y="3802"/>
                    <a:pt x="3886" y="3982"/>
                    <a:pt x="4382" y="3982"/>
                  </a:cubicBezTo>
                  <a:cubicBezTo>
                    <a:pt x="4441" y="3982"/>
                    <a:pt x="4497" y="3979"/>
                    <a:pt x="4549" y="3974"/>
                  </a:cubicBezTo>
                  <a:cubicBezTo>
                    <a:pt x="4562" y="3962"/>
                    <a:pt x="4587" y="3949"/>
                    <a:pt x="4599" y="3924"/>
                  </a:cubicBezTo>
                  <a:cubicBezTo>
                    <a:pt x="4712" y="3937"/>
                    <a:pt x="4824" y="3949"/>
                    <a:pt x="4937" y="3962"/>
                  </a:cubicBezTo>
                  <a:cubicBezTo>
                    <a:pt x="4999" y="3937"/>
                    <a:pt x="5037" y="3874"/>
                    <a:pt x="5037" y="3812"/>
                  </a:cubicBezTo>
                  <a:cubicBezTo>
                    <a:pt x="5274" y="3837"/>
                    <a:pt x="5511" y="3849"/>
                    <a:pt x="5749" y="3849"/>
                  </a:cubicBezTo>
                  <a:cubicBezTo>
                    <a:pt x="5824" y="3849"/>
                    <a:pt x="5911" y="3849"/>
                    <a:pt x="5961" y="3787"/>
                  </a:cubicBezTo>
                  <a:cubicBezTo>
                    <a:pt x="5999" y="3762"/>
                    <a:pt x="6011" y="3724"/>
                    <a:pt x="6011" y="3687"/>
                  </a:cubicBezTo>
                  <a:cubicBezTo>
                    <a:pt x="6199" y="3712"/>
                    <a:pt x="6386" y="3712"/>
                    <a:pt x="6574" y="3724"/>
                  </a:cubicBezTo>
                  <a:cubicBezTo>
                    <a:pt x="6699" y="3574"/>
                    <a:pt x="6811" y="3412"/>
                    <a:pt x="6924" y="3262"/>
                  </a:cubicBezTo>
                  <a:cubicBezTo>
                    <a:pt x="7199" y="2899"/>
                    <a:pt x="7461" y="2512"/>
                    <a:pt x="7711" y="2125"/>
                  </a:cubicBezTo>
                  <a:cubicBezTo>
                    <a:pt x="7811" y="1975"/>
                    <a:pt x="7898" y="1825"/>
                    <a:pt x="7998" y="1675"/>
                  </a:cubicBezTo>
                  <a:cubicBezTo>
                    <a:pt x="7848" y="1525"/>
                    <a:pt x="7686" y="1375"/>
                    <a:pt x="7511" y="1250"/>
                  </a:cubicBezTo>
                  <a:cubicBezTo>
                    <a:pt x="6636" y="713"/>
                    <a:pt x="5686" y="288"/>
                    <a:pt x="46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0" name="Google Shape;7000;p17"/>
            <p:cNvSpPr/>
            <p:nvPr/>
          </p:nvSpPr>
          <p:spPr>
            <a:xfrm>
              <a:off x="6905050" y="1734950"/>
              <a:ext cx="199350" cy="52775"/>
            </a:xfrm>
            <a:custGeom>
              <a:avLst/>
              <a:gdLst/>
              <a:ahLst/>
              <a:cxnLst/>
              <a:rect l="l" t="t" r="r" b="b"/>
              <a:pathLst>
                <a:path w="7974" h="2111" extrusionOk="0">
                  <a:moveTo>
                    <a:pt x="1" y="1"/>
                  </a:moveTo>
                  <a:lnTo>
                    <a:pt x="1" y="1"/>
                  </a:lnTo>
                  <a:cubicBezTo>
                    <a:pt x="738" y="376"/>
                    <a:pt x="1513" y="688"/>
                    <a:pt x="2237" y="1075"/>
                  </a:cubicBezTo>
                  <a:cubicBezTo>
                    <a:pt x="3075" y="1500"/>
                    <a:pt x="3987" y="1950"/>
                    <a:pt x="4724" y="2025"/>
                  </a:cubicBezTo>
                  <a:cubicBezTo>
                    <a:pt x="4949" y="2063"/>
                    <a:pt x="5187" y="2075"/>
                    <a:pt x="5412" y="2088"/>
                  </a:cubicBezTo>
                  <a:cubicBezTo>
                    <a:pt x="5459" y="2088"/>
                    <a:pt x="5563" y="2110"/>
                    <a:pt x="5647" y="2110"/>
                  </a:cubicBezTo>
                  <a:cubicBezTo>
                    <a:pt x="5717" y="2110"/>
                    <a:pt x="5774" y="2095"/>
                    <a:pt x="5774" y="2038"/>
                  </a:cubicBezTo>
                  <a:cubicBezTo>
                    <a:pt x="5855" y="2049"/>
                    <a:pt x="5942" y="2057"/>
                    <a:pt x="6021" y="2057"/>
                  </a:cubicBezTo>
                  <a:cubicBezTo>
                    <a:pt x="6208" y="2057"/>
                    <a:pt x="6349" y="2012"/>
                    <a:pt x="6261" y="1863"/>
                  </a:cubicBezTo>
                  <a:lnTo>
                    <a:pt x="6261" y="1863"/>
                  </a:lnTo>
                  <a:cubicBezTo>
                    <a:pt x="6432" y="1890"/>
                    <a:pt x="6601" y="1906"/>
                    <a:pt x="6766" y="1906"/>
                  </a:cubicBezTo>
                  <a:cubicBezTo>
                    <a:pt x="6975" y="1906"/>
                    <a:pt x="7178" y="1881"/>
                    <a:pt x="7374" y="1825"/>
                  </a:cubicBezTo>
                  <a:cubicBezTo>
                    <a:pt x="7399" y="1813"/>
                    <a:pt x="7411" y="1788"/>
                    <a:pt x="7411" y="1763"/>
                  </a:cubicBezTo>
                  <a:cubicBezTo>
                    <a:pt x="7436" y="1763"/>
                    <a:pt x="7449" y="1763"/>
                    <a:pt x="7474" y="1750"/>
                  </a:cubicBezTo>
                  <a:cubicBezTo>
                    <a:pt x="7499" y="1738"/>
                    <a:pt x="7511" y="1700"/>
                    <a:pt x="7524" y="1675"/>
                  </a:cubicBezTo>
                  <a:cubicBezTo>
                    <a:pt x="7561" y="1688"/>
                    <a:pt x="7599" y="1700"/>
                    <a:pt x="7636" y="1713"/>
                  </a:cubicBezTo>
                  <a:cubicBezTo>
                    <a:pt x="7686" y="1675"/>
                    <a:pt x="7749" y="1650"/>
                    <a:pt x="7811" y="1613"/>
                  </a:cubicBezTo>
                  <a:cubicBezTo>
                    <a:pt x="7848" y="1600"/>
                    <a:pt x="7886" y="1588"/>
                    <a:pt x="7923" y="1563"/>
                  </a:cubicBezTo>
                  <a:cubicBezTo>
                    <a:pt x="7936" y="1550"/>
                    <a:pt x="7948" y="1550"/>
                    <a:pt x="7973" y="1538"/>
                  </a:cubicBezTo>
                  <a:cubicBezTo>
                    <a:pt x="7111" y="1263"/>
                    <a:pt x="6274" y="913"/>
                    <a:pt x="5374" y="776"/>
                  </a:cubicBezTo>
                  <a:lnTo>
                    <a:pt x="5374" y="776"/>
                  </a:lnTo>
                  <a:cubicBezTo>
                    <a:pt x="5999" y="976"/>
                    <a:pt x="6586" y="1263"/>
                    <a:pt x="7211" y="1538"/>
                  </a:cubicBezTo>
                  <a:cubicBezTo>
                    <a:pt x="7049" y="1513"/>
                    <a:pt x="6899" y="1475"/>
                    <a:pt x="6724" y="1413"/>
                  </a:cubicBezTo>
                  <a:cubicBezTo>
                    <a:pt x="5599" y="1013"/>
                    <a:pt x="4487" y="613"/>
                    <a:pt x="3237" y="388"/>
                  </a:cubicBezTo>
                  <a:lnTo>
                    <a:pt x="3237" y="388"/>
                  </a:lnTo>
                  <a:cubicBezTo>
                    <a:pt x="4037" y="638"/>
                    <a:pt x="4674" y="876"/>
                    <a:pt x="5449" y="1200"/>
                  </a:cubicBezTo>
                  <a:cubicBezTo>
                    <a:pt x="5886" y="1363"/>
                    <a:pt x="6336" y="1563"/>
                    <a:pt x="6799" y="1675"/>
                  </a:cubicBezTo>
                  <a:cubicBezTo>
                    <a:pt x="6211" y="1663"/>
                    <a:pt x="5649" y="1450"/>
                    <a:pt x="5049" y="1225"/>
                  </a:cubicBezTo>
                  <a:cubicBezTo>
                    <a:pt x="3949" y="838"/>
                    <a:pt x="2825" y="513"/>
                    <a:pt x="1738" y="101"/>
                  </a:cubicBezTo>
                  <a:lnTo>
                    <a:pt x="1738" y="101"/>
                  </a:lnTo>
                  <a:cubicBezTo>
                    <a:pt x="2737" y="576"/>
                    <a:pt x="3737" y="1038"/>
                    <a:pt x="4762" y="1438"/>
                  </a:cubicBezTo>
                  <a:cubicBezTo>
                    <a:pt x="5149" y="1588"/>
                    <a:pt x="5574" y="1738"/>
                    <a:pt x="6011" y="1825"/>
                  </a:cubicBezTo>
                  <a:cubicBezTo>
                    <a:pt x="5961" y="1825"/>
                    <a:pt x="5911" y="1825"/>
                    <a:pt x="5861" y="1813"/>
                  </a:cubicBezTo>
                  <a:cubicBezTo>
                    <a:pt x="5662" y="1800"/>
                    <a:pt x="5124" y="1675"/>
                    <a:pt x="4824" y="1550"/>
                  </a:cubicBezTo>
                  <a:cubicBezTo>
                    <a:pt x="3637" y="1063"/>
                    <a:pt x="2062" y="501"/>
                    <a:pt x="713" y="26"/>
                  </a:cubicBezTo>
                  <a:lnTo>
                    <a:pt x="713" y="26"/>
                  </a:lnTo>
                  <a:cubicBezTo>
                    <a:pt x="1738" y="476"/>
                    <a:pt x="2750" y="951"/>
                    <a:pt x="3775" y="1400"/>
                  </a:cubicBezTo>
                  <a:cubicBezTo>
                    <a:pt x="4124" y="1550"/>
                    <a:pt x="4462" y="1713"/>
                    <a:pt x="4824" y="1838"/>
                  </a:cubicBezTo>
                  <a:cubicBezTo>
                    <a:pt x="4387" y="1738"/>
                    <a:pt x="4137" y="1638"/>
                    <a:pt x="3725" y="1450"/>
                  </a:cubicBezTo>
                  <a:cubicBezTo>
                    <a:pt x="2512" y="901"/>
                    <a:pt x="1238" y="4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1" name="Google Shape;7001;p17"/>
            <p:cNvSpPr/>
            <p:nvPr/>
          </p:nvSpPr>
          <p:spPr>
            <a:xfrm>
              <a:off x="6972525" y="1714300"/>
              <a:ext cx="113750" cy="49100"/>
            </a:xfrm>
            <a:custGeom>
              <a:avLst/>
              <a:gdLst/>
              <a:ahLst/>
              <a:cxnLst/>
              <a:rect l="l" t="t" r="r" b="b"/>
              <a:pathLst>
                <a:path w="4550" h="1964" extrusionOk="0">
                  <a:moveTo>
                    <a:pt x="96" y="1"/>
                  </a:moveTo>
                  <a:cubicBezTo>
                    <a:pt x="74" y="1"/>
                    <a:pt x="54" y="12"/>
                    <a:pt x="38" y="27"/>
                  </a:cubicBezTo>
                  <a:cubicBezTo>
                    <a:pt x="1" y="64"/>
                    <a:pt x="26" y="139"/>
                    <a:pt x="76" y="152"/>
                  </a:cubicBezTo>
                  <a:cubicBezTo>
                    <a:pt x="626" y="502"/>
                    <a:pt x="1176" y="864"/>
                    <a:pt x="1788" y="1077"/>
                  </a:cubicBezTo>
                  <a:cubicBezTo>
                    <a:pt x="2700" y="1414"/>
                    <a:pt x="3737" y="1402"/>
                    <a:pt x="4550" y="1964"/>
                  </a:cubicBezTo>
                  <a:cubicBezTo>
                    <a:pt x="4175" y="1639"/>
                    <a:pt x="3700" y="1439"/>
                    <a:pt x="3225" y="1289"/>
                  </a:cubicBezTo>
                  <a:cubicBezTo>
                    <a:pt x="2850" y="1177"/>
                    <a:pt x="2463" y="1139"/>
                    <a:pt x="2088" y="1014"/>
                  </a:cubicBezTo>
                  <a:cubicBezTo>
                    <a:pt x="1663" y="877"/>
                    <a:pt x="1263" y="702"/>
                    <a:pt x="851" y="464"/>
                  </a:cubicBezTo>
                  <a:cubicBezTo>
                    <a:pt x="613" y="314"/>
                    <a:pt x="376" y="164"/>
                    <a:pt x="138" y="14"/>
                  </a:cubicBezTo>
                  <a:cubicBezTo>
                    <a:pt x="124" y="5"/>
                    <a:pt x="110"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2" name="Google Shape;7002;p17"/>
            <p:cNvSpPr/>
            <p:nvPr/>
          </p:nvSpPr>
          <p:spPr>
            <a:xfrm>
              <a:off x="7022525" y="1708575"/>
              <a:ext cx="93125" cy="61000"/>
            </a:xfrm>
            <a:custGeom>
              <a:avLst/>
              <a:gdLst/>
              <a:ahLst/>
              <a:cxnLst/>
              <a:rect l="l" t="t" r="r" b="b"/>
              <a:pathLst>
                <a:path w="3725" h="2440" extrusionOk="0">
                  <a:moveTo>
                    <a:pt x="2262" y="668"/>
                  </a:moveTo>
                  <a:cubicBezTo>
                    <a:pt x="2337" y="731"/>
                    <a:pt x="2412" y="793"/>
                    <a:pt x="2475" y="868"/>
                  </a:cubicBezTo>
                  <a:cubicBezTo>
                    <a:pt x="2337" y="806"/>
                    <a:pt x="2187" y="756"/>
                    <a:pt x="2037" y="706"/>
                  </a:cubicBezTo>
                  <a:cubicBezTo>
                    <a:pt x="2062" y="706"/>
                    <a:pt x="2087" y="718"/>
                    <a:pt x="2100" y="718"/>
                  </a:cubicBezTo>
                  <a:cubicBezTo>
                    <a:pt x="2121" y="729"/>
                    <a:pt x="2143" y="734"/>
                    <a:pt x="2164" y="734"/>
                  </a:cubicBezTo>
                  <a:cubicBezTo>
                    <a:pt x="2217" y="734"/>
                    <a:pt x="2262" y="704"/>
                    <a:pt x="2262" y="668"/>
                  </a:cubicBezTo>
                  <a:close/>
                  <a:moveTo>
                    <a:pt x="1453" y="1"/>
                  </a:moveTo>
                  <a:cubicBezTo>
                    <a:pt x="1434" y="1"/>
                    <a:pt x="1414" y="9"/>
                    <a:pt x="1387" y="31"/>
                  </a:cubicBezTo>
                  <a:cubicBezTo>
                    <a:pt x="1350" y="69"/>
                    <a:pt x="1362" y="131"/>
                    <a:pt x="1412" y="156"/>
                  </a:cubicBezTo>
                  <a:cubicBezTo>
                    <a:pt x="1575" y="231"/>
                    <a:pt x="1725" y="306"/>
                    <a:pt x="1862" y="393"/>
                  </a:cubicBezTo>
                  <a:cubicBezTo>
                    <a:pt x="1725" y="331"/>
                    <a:pt x="1550" y="293"/>
                    <a:pt x="1412" y="243"/>
                  </a:cubicBezTo>
                  <a:cubicBezTo>
                    <a:pt x="1124" y="174"/>
                    <a:pt x="827" y="120"/>
                    <a:pt x="535" y="120"/>
                  </a:cubicBezTo>
                  <a:cubicBezTo>
                    <a:pt x="460" y="120"/>
                    <a:pt x="386" y="123"/>
                    <a:pt x="313" y="131"/>
                  </a:cubicBezTo>
                  <a:cubicBezTo>
                    <a:pt x="563" y="144"/>
                    <a:pt x="813" y="206"/>
                    <a:pt x="1063" y="281"/>
                  </a:cubicBezTo>
                  <a:cubicBezTo>
                    <a:pt x="713" y="231"/>
                    <a:pt x="363" y="231"/>
                    <a:pt x="13" y="231"/>
                  </a:cubicBezTo>
                  <a:cubicBezTo>
                    <a:pt x="588" y="306"/>
                    <a:pt x="1150" y="443"/>
                    <a:pt x="1712" y="606"/>
                  </a:cubicBezTo>
                  <a:cubicBezTo>
                    <a:pt x="1275" y="493"/>
                    <a:pt x="813" y="468"/>
                    <a:pt x="350" y="456"/>
                  </a:cubicBezTo>
                  <a:lnTo>
                    <a:pt x="350" y="456"/>
                  </a:lnTo>
                  <a:cubicBezTo>
                    <a:pt x="1200" y="593"/>
                    <a:pt x="1812" y="793"/>
                    <a:pt x="2512" y="1131"/>
                  </a:cubicBezTo>
                  <a:cubicBezTo>
                    <a:pt x="2350" y="1056"/>
                    <a:pt x="2187" y="993"/>
                    <a:pt x="2037" y="943"/>
                  </a:cubicBezTo>
                  <a:cubicBezTo>
                    <a:pt x="1500" y="781"/>
                    <a:pt x="988" y="806"/>
                    <a:pt x="438" y="743"/>
                  </a:cubicBezTo>
                  <a:lnTo>
                    <a:pt x="438" y="743"/>
                  </a:lnTo>
                  <a:cubicBezTo>
                    <a:pt x="950" y="868"/>
                    <a:pt x="1487" y="918"/>
                    <a:pt x="1987" y="1118"/>
                  </a:cubicBezTo>
                  <a:cubicBezTo>
                    <a:pt x="2100" y="1168"/>
                    <a:pt x="2275" y="1256"/>
                    <a:pt x="2462" y="1356"/>
                  </a:cubicBezTo>
                  <a:cubicBezTo>
                    <a:pt x="1875" y="1131"/>
                    <a:pt x="1225" y="1018"/>
                    <a:pt x="638" y="1006"/>
                  </a:cubicBezTo>
                  <a:lnTo>
                    <a:pt x="638" y="1006"/>
                  </a:lnTo>
                  <a:cubicBezTo>
                    <a:pt x="1375" y="1106"/>
                    <a:pt x="2037" y="1331"/>
                    <a:pt x="2662" y="1668"/>
                  </a:cubicBezTo>
                  <a:cubicBezTo>
                    <a:pt x="2587" y="1631"/>
                    <a:pt x="2525" y="1606"/>
                    <a:pt x="2462" y="1581"/>
                  </a:cubicBezTo>
                  <a:cubicBezTo>
                    <a:pt x="1675" y="1243"/>
                    <a:pt x="825" y="1193"/>
                    <a:pt x="0" y="1068"/>
                  </a:cubicBezTo>
                  <a:lnTo>
                    <a:pt x="0" y="1068"/>
                  </a:lnTo>
                  <a:cubicBezTo>
                    <a:pt x="1262" y="1343"/>
                    <a:pt x="2262" y="1643"/>
                    <a:pt x="3324" y="2380"/>
                  </a:cubicBezTo>
                  <a:cubicBezTo>
                    <a:pt x="3361" y="2421"/>
                    <a:pt x="3408" y="2439"/>
                    <a:pt x="3453" y="2439"/>
                  </a:cubicBezTo>
                  <a:cubicBezTo>
                    <a:pt x="3547" y="2439"/>
                    <a:pt x="3633" y="2361"/>
                    <a:pt x="3599" y="2243"/>
                  </a:cubicBezTo>
                  <a:cubicBezTo>
                    <a:pt x="3599" y="2243"/>
                    <a:pt x="3599" y="2230"/>
                    <a:pt x="3599" y="2230"/>
                  </a:cubicBezTo>
                  <a:cubicBezTo>
                    <a:pt x="3662" y="2230"/>
                    <a:pt x="3724" y="2155"/>
                    <a:pt x="3699" y="2080"/>
                  </a:cubicBezTo>
                  <a:cubicBezTo>
                    <a:pt x="3574" y="1956"/>
                    <a:pt x="3424" y="1831"/>
                    <a:pt x="3249" y="1731"/>
                  </a:cubicBezTo>
                  <a:cubicBezTo>
                    <a:pt x="3312" y="1706"/>
                    <a:pt x="3349" y="1618"/>
                    <a:pt x="3299" y="1556"/>
                  </a:cubicBezTo>
                  <a:cubicBezTo>
                    <a:pt x="3162" y="1443"/>
                    <a:pt x="2937" y="1318"/>
                    <a:pt x="2700" y="1206"/>
                  </a:cubicBezTo>
                  <a:lnTo>
                    <a:pt x="2700" y="1206"/>
                  </a:lnTo>
                  <a:cubicBezTo>
                    <a:pt x="2714" y="1208"/>
                    <a:pt x="2728" y="1210"/>
                    <a:pt x="2742" y="1210"/>
                  </a:cubicBezTo>
                  <a:cubicBezTo>
                    <a:pt x="2804" y="1210"/>
                    <a:pt x="2857" y="1182"/>
                    <a:pt x="2837" y="1081"/>
                  </a:cubicBezTo>
                  <a:cubicBezTo>
                    <a:pt x="2837" y="1043"/>
                    <a:pt x="2812" y="1018"/>
                    <a:pt x="2787" y="1006"/>
                  </a:cubicBezTo>
                  <a:cubicBezTo>
                    <a:pt x="2700" y="968"/>
                    <a:pt x="2612" y="931"/>
                    <a:pt x="2537" y="893"/>
                  </a:cubicBezTo>
                  <a:cubicBezTo>
                    <a:pt x="2412" y="668"/>
                    <a:pt x="2237" y="468"/>
                    <a:pt x="2025" y="306"/>
                  </a:cubicBezTo>
                  <a:cubicBezTo>
                    <a:pt x="1887" y="206"/>
                    <a:pt x="1737" y="106"/>
                    <a:pt x="1562" y="44"/>
                  </a:cubicBezTo>
                  <a:cubicBezTo>
                    <a:pt x="1514" y="27"/>
                    <a:pt x="1486"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3" name="Google Shape;7003;p17"/>
            <p:cNvSpPr/>
            <p:nvPr/>
          </p:nvSpPr>
          <p:spPr>
            <a:xfrm>
              <a:off x="6970650" y="1782125"/>
              <a:ext cx="119700" cy="16625"/>
            </a:xfrm>
            <a:custGeom>
              <a:avLst/>
              <a:gdLst/>
              <a:ahLst/>
              <a:cxnLst/>
              <a:rect l="l" t="t" r="r" b="b"/>
              <a:pathLst>
                <a:path w="4788" h="665" extrusionOk="0">
                  <a:moveTo>
                    <a:pt x="1" y="1"/>
                  </a:moveTo>
                  <a:lnTo>
                    <a:pt x="1" y="1"/>
                  </a:lnTo>
                  <a:cubicBezTo>
                    <a:pt x="601" y="313"/>
                    <a:pt x="1263" y="563"/>
                    <a:pt x="1938" y="651"/>
                  </a:cubicBezTo>
                  <a:cubicBezTo>
                    <a:pt x="2066" y="660"/>
                    <a:pt x="2191" y="665"/>
                    <a:pt x="2313" y="665"/>
                  </a:cubicBezTo>
                  <a:cubicBezTo>
                    <a:pt x="2976" y="665"/>
                    <a:pt x="3562" y="530"/>
                    <a:pt x="4237" y="351"/>
                  </a:cubicBezTo>
                  <a:cubicBezTo>
                    <a:pt x="4425" y="301"/>
                    <a:pt x="4600" y="238"/>
                    <a:pt x="4787" y="188"/>
                  </a:cubicBezTo>
                  <a:lnTo>
                    <a:pt x="4787" y="188"/>
                  </a:lnTo>
                  <a:cubicBezTo>
                    <a:pt x="4625" y="213"/>
                    <a:pt x="4400" y="251"/>
                    <a:pt x="4212" y="276"/>
                  </a:cubicBezTo>
                  <a:cubicBezTo>
                    <a:pt x="3598" y="357"/>
                    <a:pt x="3023" y="409"/>
                    <a:pt x="2461" y="409"/>
                  </a:cubicBezTo>
                  <a:cubicBezTo>
                    <a:pt x="1640" y="409"/>
                    <a:pt x="847" y="29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4" name="Google Shape;7004;p17"/>
            <p:cNvSpPr/>
            <p:nvPr/>
          </p:nvSpPr>
          <p:spPr>
            <a:xfrm>
              <a:off x="6992850" y="1797650"/>
              <a:ext cx="95925" cy="6550"/>
            </a:xfrm>
            <a:custGeom>
              <a:avLst/>
              <a:gdLst/>
              <a:ahLst/>
              <a:cxnLst/>
              <a:rect l="l" t="t" r="r" b="b"/>
              <a:pathLst>
                <a:path w="3837" h="262" extrusionOk="0">
                  <a:moveTo>
                    <a:pt x="3449" y="1"/>
                  </a:moveTo>
                  <a:cubicBezTo>
                    <a:pt x="2431" y="1"/>
                    <a:pt x="1406" y="71"/>
                    <a:pt x="387" y="71"/>
                  </a:cubicBezTo>
                  <a:cubicBezTo>
                    <a:pt x="258" y="71"/>
                    <a:pt x="129" y="70"/>
                    <a:pt x="0" y="67"/>
                  </a:cubicBezTo>
                  <a:lnTo>
                    <a:pt x="0" y="67"/>
                  </a:lnTo>
                  <a:cubicBezTo>
                    <a:pt x="500" y="130"/>
                    <a:pt x="1000" y="242"/>
                    <a:pt x="1462" y="255"/>
                  </a:cubicBezTo>
                  <a:cubicBezTo>
                    <a:pt x="1559" y="259"/>
                    <a:pt x="1656" y="261"/>
                    <a:pt x="1752" y="261"/>
                  </a:cubicBezTo>
                  <a:cubicBezTo>
                    <a:pt x="2453" y="261"/>
                    <a:pt x="3145" y="147"/>
                    <a:pt x="3837" y="5"/>
                  </a:cubicBezTo>
                  <a:cubicBezTo>
                    <a:pt x="3708" y="2"/>
                    <a:pt x="3579" y="1"/>
                    <a:pt x="3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5" name="Google Shape;7005;p17"/>
            <p:cNvSpPr/>
            <p:nvPr/>
          </p:nvSpPr>
          <p:spPr>
            <a:xfrm>
              <a:off x="7013450" y="1805550"/>
              <a:ext cx="59700" cy="4250"/>
            </a:xfrm>
            <a:custGeom>
              <a:avLst/>
              <a:gdLst/>
              <a:ahLst/>
              <a:cxnLst/>
              <a:rect l="l" t="t" r="r" b="b"/>
              <a:pathLst>
                <a:path w="2388" h="170" extrusionOk="0">
                  <a:moveTo>
                    <a:pt x="1953" y="0"/>
                  </a:moveTo>
                  <a:cubicBezTo>
                    <a:pt x="1314" y="0"/>
                    <a:pt x="641" y="78"/>
                    <a:pt x="1" y="138"/>
                  </a:cubicBezTo>
                  <a:cubicBezTo>
                    <a:pt x="262" y="159"/>
                    <a:pt x="523" y="170"/>
                    <a:pt x="784" y="170"/>
                  </a:cubicBezTo>
                  <a:cubicBezTo>
                    <a:pt x="1322" y="170"/>
                    <a:pt x="1858" y="123"/>
                    <a:pt x="2388" y="14"/>
                  </a:cubicBezTo>
                  <a:cubicBezTo>
                    <a:pt x="2245" y="4"/>
                    <a:pt x="2100" y="0"/>
                    <a:pt x="19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6" name="Google Shape;7006;p17"/>
            <p:cNvSpPr/>
            <p:nvPr/>
          </p:nvSpPr>
          <p:spPr>
            <a:xfrm>
              <a:off x="7032825" y="1810875"/>
              <a:ext cx="34400" cy="3450"/>
            </a:xfrm>
            <a:custGeom>
              <a:avLst/>
              <a:gdLst/>
              <a:ahLst/>
              <a:cxnLst/>
              <a:rect l="l" t="t" r="r" b="b"/>
              <a:pathLst>
                <a:path w="1376" h="138" extrusionOk="0">
                  <a:moveTo>
                    <a:pt x="1375" y="0"/>
                  </a:moveTo>
                  <a:cubicBezTo>
                    <a:pt x="925" y="0"/>
                    <a:pt x="438" y="13"/>
                    <a:pt x="1" y="138"/>
                  </a:cubicBezTo>
                  <a:cubicBezTo>
                    <a:pt x="463" y="100"/>
                    <a:pt x="925" y="113"/>
                    <a:pt x="13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7" name="Google Shape;7007;p17"/>
            <p:cNvSpPr/>
            <p:nvPr/>
          </p:nvSpPr>
          <p:spPr>
            <a:xfrm>
              <a:off x="7022525" y="1836600"/>
              <a:ext cx="65950" cy="4600"/>
            </a:xfrm>
            <a:custGeom>
              <a:avLst/>
              <a:gdLst/>
              <a:ahLst/>
              <a:cxnLst/>
              <a:rect l="l" t="t" r="r" b="b"/>
              <a:pathLst>
                <a:path w="2638" h="184" extrusionOk="0">
                  <a:moveTo>
                    <a:pt x="1525" y="0"/>
                  </a:moveTo>
                  <a:cubicBezTo>
                    <a:pt x="1015" y="0"/>
                    <a:pt x="491" y="86"/>
                    <a:pt x="0" y="171"/>
                  </a:cubicBezTo>
                  <a:cubicBezTo>
                    <a:pt x="547" y="171"/>
                    <a:pt x="1099" y="147"/>
                    <a:pt x="1649" y="147"/>
                  </a:cubicBezTo>
                  <a:cubicBezTo>
                    <a:pt x="1979" y="147"/>
                    <a:pt x="2309" y="156"/>
                    <a:pt x="2637" y="184"/>
                  </a:cubicBezTo>
                  <a:cubicBezTo>
                    <a:pt x="2287" y="49"/>
                    <a:pt x="1910" y="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8" name="Google Shape;7008;p17"/>
            <p:cNvSpPr/>
            <p:nvPr/>
          </p:nvSpPr>
          <p:spPr>
            <a:xfrm>
              <a:off x="7045025" y="1833650"/>
              <a:ext cx="26250" cy="2550"/>
            </a:xfrm>
            <a:custGeom>
              <a:avLst/>
              <a:gdLst/>
              <a:ahLst/>
              <a:cxnLst/>
              <a:rect l="l" t="t" r="r" b="b"/>
              <a:pathLst>
                <a:path w="1050" h="102" extrusionOk="0">
                  <a:moveTo>
                    <a:pt x="711" y="1"/>
                  </a:moveTo>
                  <a:cubicBezTo>
                    <a:pt x="470" y="1"/>
                    <a:pt x="229" y="25"/>
                    <a:pt x="0" y="102"/>
                  </a:cubicBezTo>
                  <a:cubicBezTo>
                    <a:pt x="350" y="52"/>
                    <a:pt x="700" y="77"/>
                    <a:pt x="1050" y="14"/>
                  </a:cubicBezTo>
                  <a:cubicBezTo>
                    <a:pt x="938" y="6"/>
                    <a:pt x="824" y="1"/>
                    <a:pt x="7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9" name="Google Shape;7009;p17"/>
            <p:cNvSpPr/>
            <p:nvPr/>
          </p:nvSpPr>
          <p:spPr>
            <a:xfrm>
              <a:off x="6769775" y="1793075"/>
              <a:ext cx="102500" cy="69375"/>
            </a:xfrm>
            <a:custGeom>
              <a:avLst/>
              <a:gdLst/>
              <a:ahLst/>
              <a:cxnLst/>
              <a:rect l="l" t="t" r="r" b="b"/>
              <a:pathLst>
                <a:path w="4100" h="2775" extrusionOk="0">
                  <a:moveTo>
                    <a:pt x="0" y="0"/>
                  </a:moveTo>
                  <a:cubicBezTo>
                    <a:pt x="750" y="488"/>
                    <a:pt x="1488" y="975"/>
                    <a:pt x="2250" y="1462"/>
                  </a:cubicBezTo>
                  <a:cubicBezTo>
                    <a:pt x="2937" y="1862"/>
                    <a:pt x="3500" y="2237"/>
                    <a:pt x="4099" y="2774"/>
                  </a:cubicBezTo>
                  <a:cubicBezTo>
                    <a:pt x="3137" y="1400"/>
                    <a:pt x="1475" y="7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0" name="Google Shape;7010;p17"/>
            <p:cNvSpPr/>
            <p:nvPr/>
          </p:nvSpPr>
          <p:spPr>
            <a:xfrm>
              <a:off x="6791650" y="1794950"/>
              <a:ext cx="49225" cy="27450"/>
            </a:xfrm>
            <a:custGeom>
              <a:avLst/>
              <a:gdLst/>
              <a:ahLst/>
              <a:cxnLst/>
              <a:rect l="l" t="t" r="r" b="b"/>
              <a:pathLst>
                <a:path w="1969" h="1098" extrusionOk="0">
                  <a:moveTo>
                    <a:pt x="0" y="0"/>
                  </a:moveTo>
                  <a:lnTo>
                    <a:pt x="0" y="0"/>
                  </a:lnTo>
                  <a:cubicBezTo>
                    <a:pt x="613" y="325"/>
                    <a:pt x="1200" y="687"/>
                    <a:pt x="1775" y="1075"/>
                  </a:cubicBezTo>
                  <a:cubicBezTo>
                    <a:pt x="1794" y="1091"/>
                    <a:pt x="1817" y="1098"/>
                    <a:pt x="1839" y="1098"/>
                  </a:cubicBezTo>
                  <a:cubicBezTo>
                    <a:pt x="1904" y="1098"/>
                    <a:pt x="1968" y="1040"/>
                    <a:pt x="1950" y="975"/>
                  </a:cubicBezTo>
                  <a:cubicBezTo>
                    <a:pt x="1900" y="862"/>
                    <a:pt x="1762" y="837"/>
                    <a:pt x="1675" y="762"/>
                  </a:cubicBezTo>
                  <a:cubicBezTo>
                    <a:pt x="1137" y="475"/>
                    <a:pt x="575"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1" name="Google Shape;7011;p17"/>
            <p:cNvSpPr/>
            <p:nvPr/>
          </p:nvSpPr>
          <p:spPr>
            <a:xfrm>
              <a:off x="6807575" y="1793700"/>
              <a:ext cx="36725" cy="21100"/>
            </a:xfrm>
            <a:custGeom>
              <a:avLst/>
              <a:gdLst/>
              <a:ahLst/>
              <a:cxnLst/>
              <a:rect l="l" t="t" r="r" b="b"/>
              <a:pathLst>
                <a:path w="1469" h="844" extrusionOk="0">
                  <a:moveTo>
                    <a:pt x="1" y="0"/>
                  </a:moveTo>
                  <a:lnTo>
                    <a:pt x="1" y="0"/>
                  </a:lnTo>
                  <a:cubicBezTo>
                    <a:pt x="463" y="250"/>
                    <a:pt x="900" y="525"/>
                    <a:pt x="1325" y="825"/>
                  </a:cubicBezTo>
                  <a:cubicBezTo>
                    <a:pt x="1341" y="838"/>
                    <a:pt x="1359" y="843"/>
                    <a:pt x="1376" y="843"/>
                  </a:cubicBezTo>
                  <a:cubicBezTo>
                    <a:pt x="1425" y="843"/>
                    <a:pt x="1469" y="797"/>
                    <a:pt x="1450" y="750"/>
                  </a:cubicBezTo>
                  <a:cubicBezTo>
                    <a:pt x="1113" y="438"/>
                    <a:pt x="475"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2" name="Google Shape;7012;p17"/>
            <p:cNvSpPr/>
            <p:nvPr/>
          </p:nvSpPr>
          <p:spPr>
            <a:xfrm>
              <a:off x="6827875" y="1794625"/>
              <a:ext cx="18150" cy="10450"/>
            </a:xfrm>
            <a:custGeom>
              <a:avLst/>
              <a:gdLst/>
              <a:ahLst/>
              <a:cxnLst/>
              <a:rect l="l" t="t" r="r" b="b"/>
              <a:pathLst>
                <a:path w="726" h="418" extrusionOk="0">
                  <a:moveTo>
                    <a:pt x="1" y="1"/>
                  </a:moveTo>
                  <a:cubicBezTo>
                    <a:pt x="213" y="138"/>
                    <a:pt x="438" y="276"/>
                    <a:pt x="676" y="413"/>
                  </a:cubicBezTo>
                  <a:cubicBezTo>
                    <a:pt x="679" y="416"/>
                    <a:pt x="684" y="418"/>
                    <a:pt x="690" y="418"/>
                  </a:cubicBezTo>
                  <a:cubicBezTo>
                    <a:pt x="706" y="418"/>
                    <a:pt x="726" y="406"/>
                    <a:pt x="726" y="388"/>
                  </a:cubicBezTo>
                  <a:cubicBezTo>
                    <a:pt x="613" y="238"/>
                    <a:pt x="188"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3" name="Google Shape;7013;p17"/>
            <p:cNvSpPr/>
            <p:nvPr/>
          </p:nvSpPr>
          <p:spPr>
            <a:xfrm>
              <a:off x="6815075" y="1745575"/>
              <a:ext cx="59075" cy="32975"/>
            </a:xfrm>
            <a:custGeom>
              <a:avLst/>
              <a:gdLst/>
              <a:ahLst/>
              <a:cxnLst/>
              <a:rect l="l" t="t" r="r" b="b"/>
              <a:pathLst>
                <a:path w="2363" h="1319" extrusionOk="0">
                  <a:moveTo>
                    <a:pt x="0" y="1"/>
                  </a:moveTo>
                  <a:cubicBezTo>
                    <a:pt x="738" y="401"/>
                    <a:pt x="1450" y="838"/>
                    <a:pt x="2162" y="1288"/>
                  </a:cubicBezTo>
                  <a:cubicBezTo>
                    <a:pt x="2183" y="1309"/>
                    <a:pt x="2211" y="1318"/>
                    <a:pt x="2239" y="1318"/>
                  </a:cubicBezTo>
                  <a:cubicBezTo>
                    <a:pt x="2296" y="1318"/>
                    <a:pt x="2354" y="1279"/>
                    <a:pt x="2362" y="1213"/>
                  </a:cubicBezTo>
                  <a:cubicBezTo>
                    <a:pt x="2362" y="1188"/>
                    <a:pt x="2350" y="1150"/>
                    <a:pt x="2337" y="1125"/>
                  </a:cubicBezTo>
                  <a:cubicBezTo>
                    <a:pt x="2212" y="1025"/>
                    <a:pt x="2062" y="963"/>
                    <a:pt x="1925" y="875"/>
                  </a:cubicBezTo>
                  <a:cubicBezTo>
                    <a:pt x="1300" y="551"/>
                    <a:pt x="663" y="2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4" name="Google Shape;7014;p17"/>
            <p:cNvSpPr/>
            <p:nvPr/>
          </p:nvSpPr>
          <p:spPr>
            <a:xfrm>
              <a:off x="6836000" y="1763375"/>
              <a:ext cx="34175" cy="20175"/>
            </a:xfrm>
            <a:custGeom>
              <a:avLst/>
              <a:gdLst/>
              <a:ahLst/>
              <a:cxnLst/>
              <a:rect l="l" t="t" r="r" b="b"/>
              <a:pathLst>
                <a:path w="1367" h="807" extrusionOk="0">
                  <a:moveTo>
                    <a:pt x="1" y="1"/>
                  </a:moveTo>
                  <a:lnTo>
                    <a:pt x="1" y="1"/>
                  </a:lnTo>
                  <a:cubicBezTo>
                    <a:pt x="401" y="226"/>
                    <a:pt x="888" y="563"/>
                    <a:pt x="1225" y="788"/>
                  </a:cubicBezTo>
                  <a:cubicBezTo>
                    <a:pt x="1238" y="801"/>
                    <a:pt x="1254" y="806"/>
                    <a:pt x="1269" y="806"/>
                  </a:cubicBezTo>
                  <a:cubicBezTo>
                    <a:pt x="1317" y="806"/>
                    <a:pt x="1366" y="757"/>
                    <a:pt x="1338" y="701"/>
                  </a:cubicBezTo>
                  <a:cubicBezTo>
                    <a:pt x="951" y="388"/>
                    <a:pt x="463"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5" name="Google Shape;7015;p17"/>
            <p:cNvSpPr/>
            <p:nvPr/>
          </p:nvSpPr>
          <p:spPr>
            <a:xfrm>
              <a:off x="6845375" y="1774950"/>
              <a:ext cx="22825" cy="10325"/>
            </a:xfrm>
            <a:custGeom>
              <a:avLst/>
              <a:gdLst/>
              <a:ahLst/>
              <a:cxnLst/>
              <a:rect l="l" t="t" r="r" b="b"/>
              <a:pathLst>
                <a:path w="913" h="413" extrusionOk="0">
                  <a:moveTo>
                    <a:pt x="1" y="0"/>
                  </a:moveTo>
                  <a:cubicBezTo>
                    <a:pt x="213" y="138"/>
                    <a:pt x="426" y="263"/>
                    <a:pt x="638" y="413"/>
                  </a:cubicBezTo>
                  <a:cubicBezTo>
                    <a:pt x="913" y="388"/>
                    <a:pt x="88" y="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6" name="Google Shape;7016;p17"/>
            <p:cNvSpPr/>
            <p:nvPr/>
          </p:nvSpPr>
          <p:spPr>
            <a:xfrm>
              <a:off x="6834750" y="1744325"/>
              <a:ext cx="51575" cy="29175"/>
            </a:xfrm>
            <a:custGeom>
              <a:avLst/>
              <a:gdLst/>
              <a:ahLst/>
              <a:cxnLst/>
              <a:rect l="l" t="t" r="r" b="b"/>
              <a:pathLst>
                <a:path w="2063" h="1167" extrusionOk="0">
                  <a:moveTo>
                    <a:pt x="1" y="1"/>
                  </a:moveTo>
                  <a:lnTo>
                    <a:pt x="1" y="1"/>
                  </a:lnTo>
                  <a:cubicBezTo>
                    <a:pt x="576" y="351"/>
                    <a:pt x="1125" y="725"/>
                    <a:pt x="1713" y="1050"/>
                  </a:cubicBezTo>
                  <a:cubicBezTo>
                    <a:pt x="1789" y="1079"/>
                    <a:pt x="1873" y="1166"/>
                    <a:pt x="1953" y="1166"/>
                  </a:cubicBezTo>
                  <a:cubicBezTo>
                    <a:pt x="1978" y="1166"/>
                    <a:pt x="2002" y="1158"/>
                    <a:pt x="2025" y="1138"/>
                  </a:cubicBezTo>
                  <a:cubicBezTo>
                    <a:pt x="2063" y="1100"/>
                    <a:pt x="2063" y="1038"/>
                    <a:pt x="2038" y="1000"/>
                  </a:cubicBezTo>
                  <a:cubicBezTo>
                    <a:pt x="1900" y="888"/>
                    <a:pt x="1738" y="825"/>
                    <a:pt x="1588" y="750"/>
                  </a:cubicBezTo>
                  <a:cubicBezTo>
                    <a:pt x="1063" y="501"/>
                    <a:pt x="538"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7" name="Google Shape;7017;p17"/>
            <p:cNvSpPr/>
            <p:nvPr/>
          </p:nvSpPr>
          <p:spPr>
            <a:xfrm>
              <a:off x="6862250" y="1749650"/>
              <a:ext cx="67500" cy="36150"/>
            </a:xfrm>
            <a:custGeom>
              <a:avLst/>
              <a:gdLst/>
              <a:ahLst/>
              <a:cxnLst/>
              <a:rect l="l" t="t" r="r" b="b"/>
              <a:pathLst>
                <a:path w="2700" h="1446" extrusionOk="0">
                  <a:moveTo>
                    <a:pt x="0" y="0"/>
                  </a:moveTo>
                  <a:cubicBezTo>
                    <a:pt x="775" y="462"/>
                    <a:pt x="1550" y="937"/>
                    <a:pt x="2337" y="1375"/>
                  </a:cubicBezTo>
                  <a:cubicBezTo>
                    <a:pt x="2391" y="1406"/>
                    <a:pt x="2460" y="1446"/>
                    <a:pt x="2521" y="1446"/>
                  </a:cubicBezTo>
                  <a:cubicBezTo>
                    <a:pt x="2560" y="1446"/>
                    <a:pt x="2596" y="1430"/>
                    <a:pt x="2625" y="1387"/>
                  </a:cubicBezTo>
                  <a:cubicBezTo>
                    <a:pt x="2700" y="1187"/>
                    <a:pt x="2387" y="1150"/>
                    <a:pt x="2275" y="1062"/>
                  </a:cubicBezTo>
                  <a:cubicBezTo>
                    <a:pt x="1525" y="662"/>
                    <a:pt x="750"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8" name="Google Shape;7018;p17"/>
            <p:cNvSpPr/>
            <p:nvPr/>
          </p:nvSpPr>
          <p:spPr>
            <a:xfrm>
              <a:off x="6898500" y="1759950"/>
              <a:ext cx="39700" cy="20575"/>
            </a:xfrm>
            <a:custGeom>
              <a:avLst/>
              <a:gdLst/>
              <a:ahLst/>
              <a:cxnLst/>
              <a:rect l="l" t="t" r="r" b="b"/>
              <a:pathLst>
                <a:path w="1588" h="823" extrusionOk="0">
                  <a:moveTo>
                    <a:pt x="0" y="1"/>
                  </a:moveTo>
                  <a:lnTo>
                    <a:pt x="0" y="1"/>
                  </a:lnTo>
                  <a:cubicBezTo>
                    <a:pt x="450" y="313"/>
                    <a:pt x="937" y="575"/>
                    <a:pt x="1437" y="813"/>
                  </a:cubicBezTo>
                  <a:cubicBezTo>
                    <a:pt x="1449" y="820"/>
                    <a:pt x="1461" y="823"/>
                    <a:pt x="1473" y="823"/>
                  </a:cubicBezTo>
                  <a:cubicBezTo>
                    <a:pt x="1542" y="823"/>
                    <a:pt x="1587" y="706"/>
                    <a:pt x="1512" y="663"/>
                  </a:cubicBezTo>
                  <a:cubicBezTo>
                    <a:pt x="1012" y="425"/>
                    <a:pt x="487" y="2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9" name="Google Shape;7019;p17"/>
            <p:cNvSpPr/>
            <p:nvPr/>
          </p:nvSpPr>
          <p:spPr>
            <a:xfrm>
              <a:off x="6829125" y="1655925"/>
              <a:ext cx="63150" cy="19825"/>
            </a:xfrm>
            <a:custGeom>
              <a:avLst/>
              <a:gdLst/>
              <a:ahLst/>
              <a:cxnLst/>
              <a:rect l="l" t="t" r="r" b="b"/>
              <a:pathLst>
                <a:path w="2526" h="793" extrusionOk="0">
                  <a:moveTo>
                    <a:pt x="1" y="0"/>
                  </a:moveTo>
                  <a:cubicBezTo>
                    <a:pt x="451" y="400"/>
                    <a:pt x="1013" y="700"/>
                    <a:pt x="1625" y="775"/>
                  </a:cubicBezTo>
                  <a:cubicBezTo>
                    <a:pt x="1704" y="786"/>
                    <a:pt x="1785" y="792"/>
                    <a:pt x="1867" y="792"/>
                  </a:cubicBezTo>
                  <a:cubicBezTo>
                    <a:pt x="1966" y="792"/>
                    <a:pt x="2066" y="783"/>
                    <a:pt x="2163" y="762"/>
                  </a:cubicBezTo>
                  <a:cubicBezTo>
                    <a:pt x="2263" y="737"/>
                    <a:pt x="2413" y="725"/>
                    <a:pt x="2488" y="625"/>
                  </a:cubicBezTo>
                  <a:cubicBezTo>
                    <a:pt x="2525" y="550"/>
                    <a:pt x="2475" y="437"/>
                    <a:pt x="2375" y="437"/>
                  </a:cubicBezTo>
                  <a:cubicBezTo>
                    <a:pt x="2368" y="436"/>
                    <a:pt x="2362" y="436"/>
                    <a:pt x="2355" y="436"/>
                  </a:cubicBezTo>
                  <a:cubicBezTo>
                    <a:pt x="2299" y="436"/>
                    <a:pt x="2242" y="476"/>
                    <a:pt x="2175" y="487"/>
                  </a:cubicBezTo>
                  <a:cubicBezTo>
                    <a:pt x="2023" y="523"/>
                    <a:pt x="1865" y="540"/>
                    <a:pt x="1704" y="540"/>
                  </a:cubicBezTo>
                  <a:cubicBezTo>
                    <a:pt x="1139" y="540"/>
                    <a:pt x="536" y="33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0" name="Google Shape;7020;p17"/>
            <p:cNvSpPr/>
            <p:nvPr/>
          </p:nvSpPr>
          <p:spPr>
            <a:xfrm>
              <a:off x="6833500" y="1665600"/>
              <a:ext cx="60025" cy="17200"/>
            </a:xfrm>
            <a:custGeom>
              <a:avLst/>
              <a:gdLst/>
              <a:ahLst/>
              <a:cxnLst/>
              <a:rect l="l" t="t" r="r" b="b"/>
              <a:pathLst>
                <a:path w="2401" h="688" extrusionOk="0">
                  <a:moveTo>
                    <a:pt x="1" y="1"/>
                  </a:moveTo>
                  <a:lnTo>
                    <a:pt x="1" y="1"/>
                  </a:lnTo>
                  <a:cubicBezTo>
                    <a:pt x="513" y="425"/>
                    <a:pt x="1150" y="675"/>
                    <a:pt x="1813" y="688"/>
                  </a:cubicBezTo>
                  <a:cubicBezTo>
                    <a:pt x="1950" y="688"/>
                    <a:pt x="2088" y="675"/>
                    <a:pt x="2213" y="650"/>
                  </a:cubicBezTo>
                  <a:cubicBezTo>
                    <a:pt x="2300" y="650"/>
                    <a:pt x="2400" y="613"/>
                    <a:pt x="2388" y="513"/>
                  </a:cubicBezTo>
                  <a:cubicBezTo>
                    <a:pt x="2388" y="450"/>
                    <a:pt x="2338" y="388"/>
                    <a:pt x="2275" y="388"/>
                  </a:cubicBezTo>
                  <a:cubicBezTo>
                    <a:pt x="2268" y="385"/>
                    <a:pt x="2260" y="384"/>
                    <a:pt x="2253" y="384"/>
                  </a:cubicBezTo>
                  <a:cubicBezTo>
                    <a:pt x="2223" y="384"/>
                    <a:pt x="2193" y="400"/>
                    <a:pt x="2163" y="400"/>
                  </a:cubicBezTo>
                  <a:cubicBezTo>
                    <a:pt x="2150" y="413"/>
                    <a:pt x="2125" y="413"/>
                    <a:pt x="2100" y="413"/>
                  </a:cubicBezTo>
                  <a:cubicBezTo>
                    <a:pt x="1914" y="434"/>
                    <a:pt x="1739" y="445"/>
                    <a:pt x="1572" y="445"/>
                  </a:cubicBezTo>
                  <a:cubicBezTo>
                    <a:pt x="1032" y="445"/>
                    <a:pt x="563" y="3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1" name="Google Shape;7021;p17"/>
            <p:cNvSpPr/>
            <p:nvPr/>
          </p:nvSpPr>
          <p:spPr>
            <a:xfrm>
              <a:off x="6840075" y="1676525"/>
              <a:ext cx="55800" cy="14400"/>
            </a:xfrm>
            <a:custGeom>
              <a:avLst/>
              <a:gdLst/>
              <a:ahLst/>
              <a:cxnLst/>
              <a:rect l="l" t="t" r="r" b="b"/>
              <a:pathLst>
                <a:path w="2232" h="576" extrusionOk="0">
                  <a:moveTo>
                    <a:pt x="0" y="1"/>
                  </a:moveTo>
                  <a:cubicBezTo>
                    <a:pt x="550" y="338"/>
                    <a:pt x="1187" y="551"/>
                    <a:pt x="1825" y="551"/>
                  </a:cubicBezTo>
                  <a:cubicBezTo>
                    <a:pt x="2000" y="526"/>
                    <a:pt x="2150" y="576"/>
                    <a:pt x="2212" y="438"/>
                  </a:cubicBezTo>
                  <a:cubicBezTo>
                    <a:pt x="2232" y="341"/>
                    <a:pt x="2159" y="289"/>
                    <a:pt x="2079" y="289"/>
                  </a:cubicBezTo>
                  <a:cubicBezTo>
                    <a:pt x="2057" y="289"/>
                    <a:pt x="2034" y="293"/>
                    <a:pt x="2012" y="301"/>
                  </a:cubicBezTo>
                  <a:cubicBezTo>
                    <a:pt x="1860" y="317"/>
                    <a:pt x="1710" y="325"/>
                    <a:pt x="1564" y="325"/>
                  </a:cubicBezTo>
                  <a:cubicBezTo>
                    <a:pt x="1026" y="325"/>
                    <a:pt x="521" y="21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2" name="Google Shape;7022;p17"/>
            <p:cNvSpPr/>
            <p:nvPr/>
          </p:nvSpPr>
          <p:spPr>
            <a:xfrm>
              <a:off x="6846325" y="1685275"/>
              <a:ext cx="50500" cy="12350"/>
            </a:xfrm>
            <a:custGeom>
              <a:avLst/>
              <a:gdLst/>
              <a:ahLst/>
              <a:cxnLst/>
              <a:rect l="l" t="t" r="r" b="b"/>
              <a:pathLst>
                <a:path w="2020" h="494" extrusionOk="0">
                  <a:moveTo>
                    <a:pt x="0" y="1"/>
                  </a:moveTo>
                  <a:lnTo>
                    <a:pt x="0" y="1"/>
                  </a:lnTo>
                  <a:cubicBezTo>
                    <a:pt x="438" y="251"/>
                    <a:pt x="925" y="451"/>
                    <a:pt x="1437" y="476"/>
                  </a:cubicBezTo>
                  <a:cubicBezTo>
                    <a:pt x="1526" y="485"/>
                    <a:pt x="1614" y="493"/>
                    <a:pt x="1702" y="493"/>
                  </a:cubicBezTo>
                  <a:cubicBezTo>
                    <a:pt x="1739" y="493"/>
                    <a:pt x="1776" y="492"/>
                    <a:pt x="1812" y="488"/>
                  </a:cubicBezTo>
                  <a:cubicBezTo>
                    <a:pt x="1825" y="488"/>
                    <a:pt x="1839" y="489"/>
                    <a:pt x="1854" y="489"/>
                  </a:cubicBezTo>
                  <a:cubicBezTo>
                    <a:pt x="1916" y="489"/>
                    <a:pt x="1990" y="481"/>
                    <a:pt x="2000" y="401"/>
                  </a:cubicBezTo>
                  <a:cubicBezTo>
                    <a:pt x="2020" y="299"/>
                    <a:pt x="1941" y="272"/>
                    <a:pt x="1858" y="272"/>
                  </a:cubicBezTo>
                  <a:cubicBezTo>
                    <a:pt x="1838" y="272"/>
                    <a:pt x="1818" y="273"/>
                    <a:pt x="1800" y="276"/>
                  </a:cubicBezTo>
                  <a:cubicBezTo>
                    <a:pt x="1714" y="279"/>
                    <a:pt x="1631" y="281"/>
                    <a:pt x="1548" y="281"/>
                  </a:cubicBezTo>
                  <a:cubicBezTo>
                    <a:pt x="1014" y="281"/>
                    <a:pt x="531" y="20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3" name="Google Shape;7023;p17"/>
            <p:cNvSpPr/>
            <p:nvPr/>
          </p:nvSpPr>
          <p:spPr>
            <a:xfrm>
              <a:off x="6890375" y="1700600"/>
              <a:ext cx="325" cy="25"/>
            </a:xfrm>
            <a:custGeom>
              <a:avLst/>
              <a:gdLst/>
              <a:ahLst/>
              <a:cxnLst/>
              <a:rect l="l" t="t" r="r" b="b"/>
              <a:pathLst>
                <a:path w="13" h="1" extrusionOk="0">
                  <a:moveTo>
                    <a:pt x="13" y="0"/>
                  </a:moveTo>
                  <a:cubicBezTo>
                    <a:pt x="13" y="0"/>
                    <a:pt x="13" y="0"/>
                    <a:pt x="0" y="0"/>
                  </a:cubicBezTo>
                  <a:cubicBezTo>
                    <a:pt x="0" y="0"/>
                    <a:pt x="0" y="0"/>
                    <a:pt x="0" y="0"/>
                  </a:cubicBezTo>
                  <a:cubicBezTo>
                    <a:pt x="0" y="0"/>
                    <a:pt x="0" y="0"/>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4" name="Google Shape;7024;p17"/>
            <p:cNvSpPr/>
            <p:nvPr/>
          </p:nvSpPr>
          <p:spPr>
            <a:xfrm>
              <a:off x="6862250" y="1696525"/>
              <a:ext cx="30325" cy="7575"/>
            </a:xfrm>
            <a:custGeom>
              <a:avLst/>
              <a:gdLst/>
              <a:ahLst/>
              <a:cxnLst/>
              <a:rect l="l" t="t" r="r" b="b"/>
              <a:pathLst>
                <a:path w="1213" h="303" extrusionOk="0">
                  <a:moveTo>
                    <a:pt x="0" y="1"/>
                  </a:moveTo>
                  <a:lnTo>
                    <a:pt x="0" y="1"/>
                  </a:lnTo>
                  <a:cubicBezTo>
                    <a:pt x="288" y="151"/>
                    <a:pt x="613" y="226"/>
                    <a:pt x="938" y="276"/>
                  </a:cubicBezTo>
                  <a:cubicBezTo>
                    <a:pt x="990" y="276"/>
                    <a:pt x="1061" y="303"/>
                    <a:pt x="1117" y="303"/>
                  </a:cubicBezTo>
                  <a:cubicBezTo>
                    <a:pt x="1154" y="303"/>
                    <a:pt x="1185" y="291"/>
                    <a:pt x="1200" y="251"/>
                  </a:cubicBezTo>
                  <a:cubicBezTo>
                    <a:pt x="1213" y="213"/>
                    <a:pt x="1175" y="163"/>
                    <a:pt x="1125" y="163"/>
                  </a:cubicBezTo>
                  <a:cubicBezTo>
                    <a:pt x="738" y="113"/>
                    <a:pt x="388" y="1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5" name="Google Shape;7025;p17"/>
            <p:cNvSpPr/>
            <p:nvPr/>
          </p:nvSpPr>
          <p:spPr>
            <a:xfrm>
              <a:off x="6869125" y="1702150"/>
              <a:ext cx="23150" cy="7050"/>
            </a:xfrm>
            <a:custGeom>
              <a:avLst/>
              <a:gdLst/>
              <a:ahLst/>
              <a:cxnLst/>
              <a:rect l="l" t="t" r="r" b="b"/>
              <a:pathLst>
                <a:path w="926" h="282" extrusionOk="0">
                  <a:moveTo>
                    <a:pt x="0" y="1"/>
                  </a:moveTo>
                  <a:cubicBezTo>
                    <a:pt x="250" y="138"/>
                    <a:pt x="525" y="226"/>
                    <a:pt x="800" y="276"/>
                  </a:cubicBezTo>
                  <a:cubicBezTo>
                    <a:pt x="825" y="276"/>
                    <a:pt x="847" y="282"/>
                    <a:pt x="866" y="282"/>
                  </a:cubicBezTo>
                  <a:cubicBezTo>
                    <a:pt x="885" y="282"/>
                    <a:pt x="900" y="276"/>
                    <a:pt x="913" y="251"/>
                  </a:cubicBezTo>
                  <a:cubicBezTo>
                    <a:pt x="925" y="213"/>
                    <a:pt x="888" y="176"/>
                    <a:pt x="850" y="176"/>
                  </a:cubicBezTo>
                  <a:cubicBezTo>
                    <a:pt x="563" y="126"/>
                    <a:pt x="275" y="1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6" name="Google Shape;7026;p17"/>
            <p:cNvSpPr/>
            <p:nvPr/>
          </p:nvSpPr>
          <p:spPr>
            <a:xfrm>
              <a:off x="6874125" y="1708400"/>
              <a:ext cx="15275" cy="4450"/>
            </a:xfrm>
            <a:custGeom>
              <a:avLst/>
              <a:gdLst/>
              <a:ahLst/>
              <a:cxnLst/>
              <a:rect l="l" t="t" r="r" b="b"/>
              <a:pathLst>
                <a:path w="611" h="178" extrusionOk="0">
                  <a:moveTo>
                    <a:pt x="0" y="1"/>
                  </a:moveTo>
                  <a:cubicBezTo>
                    <a:pt x="175" y="76"/>
                    <a:pt x="363" y="138"/>
                    <a:pt x="563" y="176"/>
                  </a:cubicBezTo>
                  <a:cubicBezTo>
                    <a:pt x="566" y="177"/>
                    <a:pt x="570" y="178"/>
                    <a:pt x="573" y="178"/>
                  </a:cubicBezTo>
                  <a:cubicBezTo>
                    <a:pt x="594" y="178"/>
                    <a:pt x="611" y="147"/>
                    <a:pt x="600" y="126"/>
                  </a:cubicBezTo>
                  <a:cubicBezTo>
                    <a:pt x="413" y="51"/>
                    <a:pt x="188"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7" name="Google Shape;7027;p17"/>
            <p:cNvSpPr/>
            <p:nvPr/>
          </p:nvSpPr>
          <p:spPr>
            <a:xfrm>
              <a:off x="6874425" y="1713700"/>
              <a:ext cx="12475" cy="4500"/>
            </a:xfrm>
            <a:custGeom>
              <a:avLst/>
              <a:gdLst/>
              <a:ahLst/>
              <a:cxnLst/>
              <a:rect l="l" t="t" r="r" b="b"/>
              <a:pathLst>
                <a:path w="499" h="180" extrusionOk="0">
                  <a:moveTo>
                    <a:pt x="1" y="1"/>
                  </a:moveTo>
                  <a:lnTo>
                    <a:pt x="1" y="1"/>
                  </a:lnTo>
                  <a:cubicBezTo>
                    <a:pt x="151" y="76"/>
                    <a:pt x="301" y="126"/>
                    <a:pt x="451" y="176"/>
                  </a:cubicBezTo>
                  <a:cubicBezTo>
                    <a:pt x="455" y="178"/>
                    <a:pt x="460" y="179"/>
                    <a:pt x="464" y="179"/>
                  </a:cubicBezTo>
                  <a:cubicBezTo>
                    <a:pt x="484" y="179"/>
                    <a:pt x="498" y="159"/>
                    <a:pt x="488" y="138"/>
                  </a:cubicBezTo>
                  <a:cubicBezTo>
                    <a:pt x="338" y="63"/>
                    <a:pt x="163" y="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8" name="Google Shape;7028;p17"/>
            <p:cNvSpPr/>
            <p:nvPr/>
          </p:nvSpPr>
          <p:spPr>
            <a:xfrm>
              <a:off x="6875675" y="1719950"/>
              <a:ext cx="7525" cy="3150"/>
            </a:xfrm>
            <a:custGeom>
              <a:avLst/>
              <a:gdLst/>
              <a:ahLst/>
              <a:cxnLst/>
              <a:rect l="l" t="t" r="r" b="b"/>
              <a:pathLst>
                <a:path w="301" h="126" extrusionOk="0">
                  <a:moveTo>
                    <a:pt x="1" y="1"/>
                  </a:moveTo>
                  <a:lnTo>
                    <a:pt x="1" y="1"/>
                  </a:lnTo>
                  <a:cubicBezTo>
                    <a:pt x="101" y="51"/>
                    <a:pt x="188" y="101"/>
                    <a:pt x="288" y="126"/>
                  </a:cubicBezTo>
                  <a:cubicBezTo>
                    <a:pt x="301" y="126"/>
                    <a:pt x="301" y="113"/>
                    <a:pt x="301" y="113"/>
                  </a:cubicBezTo>
                  <a:cubicBezTo>
                    <a:pt x="213" y="51"/>
                    <a:pt x="101"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9" name="Google Shape;7029;p17"/>
            <p:cNvSpPr/>
            <p:nvPr/>
          </p:nvSpPr>
          <p:spPr>
            <a:xfrm>
              <a:off x="6747950" y="1703475"/>
              <a:ext cx="65575" cy="16225"/>
            </a:xfrm>
            <a:custGeom>
              <a:avLst/>
              <a:gdLst/>
              <a:ahLst/>
              <a:cxnLst/>
              <a:rect l="l" t="t" r="r" b="b"/>
              <a:pathLst>
                <a:path w="2623" h="649" extrusionOk="0">
                  <a:moveTo>
                    <a:pt x="1108" y="1"/>
                  </a:moveTo>
                  <a:cubicBezTo>
                    <a:pt x="1027" y="1"/>
                    <a:pt x="955" y="4"/>
                    <a:pt x="936" y="10"/>
                  </a:cubicBezTo>
                  <a:cubicBezTo>
                    <a:pt x="873" y="10"/>
                    <a:pt x="848" y="73"/>
                    <a:pt x="861" y="123"/>
                  </a:cubicBezTo>
                  <a:cubicBezTo>
                    <a:pt x="536" y="185"/>
                    <a:pt x="199" y="335"/>
                    <a:pt x="24" y="510"/>
                  </a:cubicBezTo>
                  <a:cubicBezTo>
                    <a:pt x="0" y="568"/>
                    <a:pt x="42" y="649"/>
                    <a:pt x="109" y="649"/>
                  </a:cubicBezTo>
                  <a:cubicBezTo>
                    <a:pt x="114" y="649"/>
                    <a:pt x="119" y="648"/>
                    <a:pt x="124" y="647"/>
                  </a:cubicBezTo>
                  <a:cubicBezTo>
                    <a:pt x="186" y="635"/>
                    <a:pt x="224" y="585"/>
                    <a:pt x="274" y="560"/>
                  </a:cubicBezTo>
                  <a:cubicBezTo>
                    <a:pt x="674" y="321"/>
                    <a:pt x="1106" y="228"/>
                    <a:pt x="1553" y="228"/>
                  </a:cubicBezTo>
                  <a:cubicBezTo>
                    <a:pt x="1903" y="228"/>
                    <a:pt x="2262" y="285"/>
                    <a:pt x="2623" y="373"/>
                  </a:cubicBezTo>
                  <a:cubicBezTo>
                    <a:pt x="2548" y="348"/>
                    <a:pt x="2486" y="323"/>
                    <a:pt x="2411" y="298"/>
                  </a:cubicBezTo>
                  <a:cubicBezTo>
                    <a:pt x="2073" y="135"/>
                    <a:pt x="1711" y="35"/>
                    <a:pt x="1336" y="10"/>
                  </a:cubicBezTo>
                  <a:cubicBezTo>
                    <a:pt x="1280" y="4"/>
                    <a:pt x="1189" y="1"/>
                    <a:pt x="1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0" name="Google Shape;7030;p17"/>
            <p:cNvSpPr/>
            <p:nvPr/>
          </p:nvSpPr>
          <p:spPr>
            <a:xfrm>
              <a:off x="6771650" y="1692350"/>
              <a:ext cx="62825" cy="24875"/>
            </a:xfrm>
            <a:custGeom>
              <a:avLst/>
              <a:gdLst/>
              <a:ahLst/>
              <a:cxnLst/>
              <a:rect l="l" t="t" r="r" b="b"/>
              <a:pathLst>
                <a:path w="2513" h="995" extrusionOk="0">
                  <a:moveTo>
                    <a:pt x="998" y="1"/>
                  </a:moveTo>
                  <a:cubicBezTo>
                    <a:pt x="898" y="1"/>
                    <a:pt x="799" y="6"/>
                    <a:pt x="700" y="18"/>
                  </a:cubicBezTo>
                  <a:cubicBezTo>
                    <a:pt x="1225" y="55"/>
                    <a:pt x="1675" y="205"/>
                    <a:pt x="2112" y="455"/>
                  </a:cubicBezTo>
                  <a:cubicBezTo>
                    <a:pt x="2112" y="455"/>
                    <a:pt x="2125" y="455"/>
                    <a:pt x="2125" y="468"/>
                  </a:cubicBezTo>
                  <a:cubicBezTo>
                    <a:pt x="2075" y="443"/>
                    <a:pt x="2025" y="430"/>
                    <a:pt x="1975" y="405"/>
                  </a:cubicBezTo>
                  <a:cubicBezTo>
                    <a:pt x="1605" y="278"/>
                    <a:pt x="1212" y="197"/>
                    <a:pt x="814" y="197"/>
                  </a:cubicBezTo>
                  <a:cubicBezTo>
                    <a:pt x="701" y="197"/>
                    <a:pt x="588" y="204"/>
                    <a:pt x="475" y="218"/>
                  </a:cubicBezTo>
                  <a:cubicBezTo>
                    <a:pt x="1038" y="230"/>
                    <a:pt x="1513" y="405"/>
                    <a:pt x="1937" y="580"/>
                  </a:cubicBezTo>
                  <a:cubicBezTo>
                    <a:pt x="1800" y="543"/>
                    <a:pt x="1662" y="493"/>
                    <a:pt x="1525" y="468"/>
                  </a:cubicBezTo>
                  <a:cubicBezTo>
                    <a:pt x="1123" y="377"/>
                    <a:pt x="713" y="335"/>
                    <a:pt x="302" y="335"/>
                  </a:cubicBezTo>
                  <a:cubicBezTo>
                    <a:pt x="201" y="335"/>
                    <a:pt x="101" y="338"/>
                    <a:pt x="0" y="343"/>
                  </a:cubicBezTo>
                  <a:cubicBezTo>
                    <a:pt x="538" y="380"/>
                    <a:pt x="1250" y="505"/>
                    <a:pt x="1687" y="680"/>
                  </a:cubicBezTo>
                  <a:cubicBezTo>
                    <a:pt x="1825" y="730"/>
                    <a:pt x="2037" y="830"/>
                    <a:pt x="2225" y="930"/>
                  </a:cubicBezTo>
                  <a:cubicBezTo>
                    <a:pt x="2281" y="952"/>
                    <a:pt x="2326" y="994"/>
                    <a:pt x="2389" y="994"/>
                  </a:cubicBezTo>
                  <a:cubicBezTo>
                    <a:pt x="2396" y="994"/>
                    <a:pt x="2404" y="994"/>
                    <a:pt x="2412" y="992"/>
                  </a:cubicBezTo>
                  <a:cubicBezTo>
                    <a:pt x="2512" y="967"/>
                    <a:pt x="2512" y="830"/>
                    <a:pt x="2425" y="793"/>
                  </a:cubicBezTo>
                  <a:cubicBezTo>
                    <a:pt x="2362" y="755"/>
                    <a:pt x="2287" y="718"/>
                    <a:pt x="2212" y="693"/>
                  </a:cubicBezTo>
                  <a:cubicBezTo>
                    <a:pt x="2275" y="680"/>
                    <a:pt x="2312" y="593"/>
                    <a:pt x="2275" y="543"/>
                  </a:cubicBezTo>
                  <a:cubicBezTo>
                    <a:pt x="2250" y="518"/>
                    <a:pt x="2225" y="505"/>
                    <a:pt x="2187" y="493"/>
                  </a:cubicBezTo>
                  <a:lnTo>
                    <a:pt x="2187" y="493"/>
                  </a:lnTo>
                  <a:cubicBezTo>
                    <a:pt x="2194" y="494"/>
                    <a:pt x="2200" y="495"/>
                    <a:pt x="2207" y="495"/>
                  </a:cubicBezTo>
                  <a:cubicBezTo>
                    <a:pt x="2262" y="495"/>
                    <a:pt x="2310" y="447"/>
                    <a:pt x="2287" y="380"/>
                  </a:cubicBezTo>
                  <a:cubicBezTo>
                    <a:pt x="2225" y="280"/>
                    <a:pt x="2100" y="255"/>
                    <a:pt x="2012" y="193"/>
                  </a:cubicBezTo>
                  <a:cubicBezTo>
                    <a:pt x="1693" y="67"/>
                    <a:pt x="1343" y="1"/>
                    <a:pt x="9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1" name="Google Shape;7031;p17"/>
            <p:cNvSpPr/>
            <p:nvPr/>
          </p:nvSpPr>
          <p:spPr>
            <a:xfrm>
              <a:off x="6798525" y="1688000"/>
              <a:ext cx="29800" cy="9825"/>
            </a:xfrm>
            <a:custGeom>
              <a:avLst/>
              <a:gdLst/>
              <a:ahLst/>
              <a:cxnLst/>
              <a:rect l="l" t="t" r="r" b="b"/>
              <a:pathLst>
                <a:path w="1192" h="393" extrusionOk="0">
                  <a:moveTo>
                    <a:pt x="116" y="0"/>
                  </a:moveTo>
                  <a:cubicBezTo>
                    <a:pt x="78" y="0"/>
                    <a:pt x="39" y="2"/>
                    <a:pt x="0" y="4"/>
                  </a:cubicBezTo>
                  <a:cubicBezTo>
                    <a:pt x="400" y="42"/>
                    <a:pt x="712" y="192"/>
                    <a:pt x="1062" y="367"/>
                  </a:cubicBezTo>
                  <a:cubicBezTo>
                    <a:pt x="1075" y="384"/>
                    <a:pt x="1095" y="392"/>
                    <a:pt x="1115" y="392"/>
                  </a:cubicBezTo>
                  <a:cubicBezTo>
                    <a:pt x="1154" y="392"/>
                    <a:pt x="1191" y="362"/>
                    <a:pt x="1175" y="304"/>
                  </a:cubicBezTo>
                  <a:cubicBezTo>
                    <a:pt x="1162" y="267"/>
                    <a:pt x="1112" y="242"/>
                    <a:pt x="1075" y="229"/>
                  </a:cubicBezTo>
                  <a:cubicBezTo>
                    <a:pt x="783" y="95"/>
                    <a:pt x="452" y="0"/>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2" name="Google Shape;7032;p17"/>
            <p:cNvSpPr/>
            <p:nvPr/>
          </p:nvSpPr>
          <p:spPr>
            <a:xfrm>
              <a:off x="6801025" y="1683100"/>
              <a:ext cx="24575" cy="7250"/>
            </a:xfrm>
            <a:custGeom>
              <a:avLst/>
              <a:gdLst/>
              <a:ahLst/>
              <a:cxnLst/>
              <a:rect l="l" t="t" r="r" b="b"/>
              <a:pathLst>
                <a:path w="983" h="290" extrusionOk="0">
                  <a:moveTo>
                    <a:pt x="0" y="0"/>
                  </a:moveTo>
                  <a:cubicBezTo>
                    <a:pt x="325" y="50"/>
                    <a:pt x="575" y="150"/>
                    <a:pt x="837" y="263"/>
                  </a:cubicBezTo>
                  <a:cubicBezTo>
                    <a:pt x="865" y="282"/>
                    <a:pt x="889" y="290"/>
                    <a:pt x="908" y="290"/>
                  </a:cubicBezTo>
                  <a:cubicBezTo>
                    <a:pt x="975" y="290"/>
                    <a:pt x="982" y="192"/>
                    <a:pt x="875" y="163"/>
                  </a:cubicBezTo>
                  <a:cubicBezTo>
                    <a:pt x="600" y="50"/>
                    <a:pt x="30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3" name="Google Shape;7033;p17"/>
            <p:cNvSpPr/>
            <p:nvPr/>
          </p:nvSpPr>
          <p:spPr>
            <a:xfrm>
              <a:off x="6785700" y="1674725"/>
              <a:ext cx="41575" cy="10900"/>
            </a:xfrm>
            <a:custGeom>
              <a:avLst/>
              <a:gdLst/>
              <a:ahLst/>
              <a:cxnLst/>
              <a:rect l="l" t="t" r="r" b="b"/>
              <a:pathLst>
                <a:path w="1663" h="436" extrusionOk="0">
                  <a:moveTo>
                    <a:pt x="609" y="1"/>
                  </a:moveTo>
                  <a:cubicBezTo>
                    <a:pt x="402" y="1"/>
                    <a:pt x="195" y="36"/>
                    <a:pt x="1" y="110"/>
                  </a:cubicBezTo>
                  <a:cubicBezTo>
                    <a:pt x="130" y="83"/>
                    <a:pt x="255" y="71"/>
                    <a:pt x="375" y="71"/>
                  </a:cubicBezTo>
                  <a:cubicBezTo>
                    <a:pt x="756" y="71"/>
                    <a:pt x="1099" y="196"/>
                    <a:pt x="1450" y="385"/>
                  </a:cubicBezTo>
                  <a:cubicBezTo>
                    <a:pt x="1488" y="398"/>
                    <a:pt x="1538" y="435"/>
                    <a:pt x="1575" y="435"/>
                  </a:cubicBezTo>
                  <a:cubicBezTo>
                    <a:pt x="1625" y="435"/>
                    <a:pt x="1663" y="385"/>
                    <a:pt x="1650" y="335"/>
                  </a:cubicBezTo>
                  <a:cubicBezTo>
                    <a:pt x="1625" y="285"/>
                    <a:pt x="1588" y="273"/>
                    <a:pt x="1513" y="223"/>
                  </a:cubicBezTo>
                  <a:cubicBezTo>
                    <a:pt x="1235" y="80"/>
                    <a:pt x="921"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4" name="Google Shape;7034;p17"/>
            <p:cNvSpPr/>
            <p:nvPr/>
          </p:nvSpPr>
          <p:spPr>
            <a:xfrm>
              <a:off x="6798525" y="1670125"/>
              <a:ext cx="26250" cy="7850"/>
            </a:xfrm>
            <a:custGeom>
              <a:avLst/>
              <a:gdLst/>
              <a:ahLst/>
              <a:cxnLst/>
              <a:rect l="l" t="t" r="r" b="b"/>
              <a:pathLst>
                <a:path w="1050" h="314" extrusionOk="0">
                  <a:moveTo>
                    <a:pt x="238" y="1"/>
                  </a:moveTo>
                  <a:cubicBezTo>
                    <a:pt x="158" y="1"/>
                    <a:pt x="78" y="7"/>
                    <a:pt x="0" y="19"/>
                  </a:cubicBezTo>
                  <a:cubicBezTo>
                    <a:pt x="16" y="19"/>
                    <a:pt x="31" y="18"/>
                    <a:pt x="46" y="18"/>
                  </a:cubicBezTo>
                  <a:cubicBezTo>
                    <a:pt x="270" y="18"/>
                    <a:pt x="500" y="99"/>
                    <a:pt x="675" y="169"/>
                  </a:cubicBezTo>
                  <a:cubicBezTo>
                    <a:pt x="750" y="207"/>
                    <a:pt x="825" y="244"/>
                    <a:pt x="887" y="282"/>
                  </a:cubicBezTo>
                  <a:cubicBezTo>
                    <a:pt x="911" y="298"/>
                    <a:pt x="940" y="313"/>
                    <a:pt x="964" y="313"/>
                  </a:cubicBezTo>
                  <a:cubicBezTo>
                    <a:pt x="978" y="313"/>
                    <a:pt x="991" y="308"/>
                    <a:pt x="1000" y="294"/>
                  </a:cubicBezTo>
                  <a:cubicBezTo>
                    <a:pt x="1050" y="232"/>
                    <a:pt x="975" y="194"/>
                    <a:pt x="925" y="169"/>
                  </a:cubicBezTo>
                  <a:cubicBezTo>
                    <a:pt x="719" y="57"/>
                    <a:pt x="477" y="1"/>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5" name="Google Shape;7035;p17"/>
            <p:cNvSpPr/>
            <p:nvPr/>
          </p:nvSpPr>
          <p:spPr>
            <a:xfrm>
              <a:off x="6795700" y="1665550"/>
              <a:ext cx="31900" cy="10075"/>
            </a:xfrm>
            <a:custGeom>
              <a:avLst/>
              <a:gdLst/>
              <a:ahLst/>
              <a:cxnLst/>
              <a:rect l="l" t="t" r="r" b="b"/>
              <a:pathLst>
                <a:path w="1276" h="403" extrusionOk="0">
                  <a:moveTo>
                    <a:pt x="290" y="1"/>
                  </a:moveTo>
                  <a:cubicBezTo>
                    <a:pt x="194" y="1"/>
                    <a:pt x="97" y="9"/>
                    <a:pt x="1" y="28"/>
                  </a:cubicBezTo>
                  <a:cubicBezTo>
                    <a:pt x="20" y="27"/>
                    <a:pt x="40" y="27"/>
                    <a:pt x="59" y="27"/>
                  </a:cubicBezTo>
                  <a:cubicBezTo>
                    <a:pt x="453" y="27"/>
                    <a:pt x="742" y="149"/>
                    <a:pt x="1088" y="327"/>
                  </a:cubicBezTo>
                  <a:cubicBezTo>
                    <a:pt x="1125" y="352"/>
                    <a:pt x="1163" y="390"/>
                    <a:pt x="1213" y="402"/>
                  </a:cubicBezTo>
                  <a:cubicBezTo>
                    <a:pt x="1250" y="402"/>
                    <a:pt x="1275" y="352"/>
                    <a:pt x="1263" y="315"/>
                  </a:cubicBezTo>
                  <a:cubicBezTo>
                    <a:pt x="1238" y="265"/>
                    <a:pt x="1213" y="265"/>
                    <a:pt x="1150" y="227"/>
                  </a:cubicBezTo>
                  <a:cubicBezTo>
                    <a:pt x="885" y="85"/>
                    <a:pt x="591" y="1"/>
                    <a:pt x="2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6" name="Google Shape;7036;p17"/>
            <p:cNvSpPr/>
            <p:nvPr/>
          </p:nvSpPr>
          <p:spPr>
            <a:xfrm>
              <a:off x="6761350" y="1712000"/>
              <a:ext cx="54250" cy="10875"/>
            </a:xfrm>
            <a:custGeom>
              <a:avLst/>
              <a:gdLst/>
              <a:ahLst/>
              <a:cxnLst/>
              <a:rect l="l" t="t" r="r" b="b"/>
              <a:pathLst>
                <a:path w="2170" h="435" extrusionOk="0">
                  <a:moveTo>
                    <a:pt x="1046" y="1"/>
                  </a:moveTo>
                  <a:cubicBezTo>
                    <a:pt x="921" y="1"/>
                    <a:pt x="797" y="8"/>
                    <a:pt x="675" y="19"/>
                  </a:cubicBezTo>
                  <a:cubicBezTo>
                    <a:pt x="437" y="44"/>
                    <a:pt x="200" y="94"/>
                    <a:pt x="0" y="219"/>
                  </a:cubicBezTo>
                  <a:cubicBezTo>
                    <a:pt x="205" y="127"/>
                    <a:pt x="409" y="119"/>
                    <a:pt x="627" y="119"/>
                  </a:cubicBezTo>
                  <a:cubicBezTo>
                    <a:pt x="676" y="119"/>
                    <a:pt x="725" y="119"/>
                    <a:pt x="775" y="119"/>
                  </a:cubicBezTo>
                  <a:cubicBezTo>
                    <a:pt x="1137" y="131"/>
                    <a:pt x="1625" y="244"/>
                    <a:pt x="1925" y="394"/>
                  </a:cubicBezTo>
                  <a:cubicBezTo>
                    <a:pt x="1960" y="421"/>
                    <a:pt x="2003" y="435"/>
                    <a:pt x="2042" y="435"/>
                  </a:cubicBezTo>
                  <a:cubicBezTo>
                    <a:pt x="2111" y="435"/>
                    <a:pt x="2170" y="390"/>
                    <a:pt x="2162" y="294"/>
                  </a:cubicBezTo>
                  <a:cubicBezTo>
                    <a:pt x="2112" y="194"/>
                    <a:pt x="1975" y="169"/>
                    <a:pt x="1887" y="131"/>
                  </a:cubicBezTo>
                  <a:cubicBezTo>
                    <a:pt x="1618" y="36"/>
                    <a:pt x="1331" y="1"/>
                    <a:pt x="10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7" name="Google Shape;7037;p17"/>
            <p:cNvSpPr/>
            <p:nvPr/>
          </p:nvSpPr>
          <p:spPr>
            <a:xfrm>
              <a:off x="6774450" y="1718850"/>
              <a:ext cx="37750" cy="9600"/>
            </a:xfrm>
            <a:custGeom>
              <a:avLst/>
              <a:gdLst/>
              <a:ahLst/>
              <a:cxnLst/>
              <a:rect l="l" t="t" r="r" b="b"/>
              <a:pathLst>
                <a:path w="1510" h="384" extrusionOk="0">
                  <a:moveTo>
                    <a:pt x="373" y="0"/>
                  </a:moveTo>
                  <a:cubicBezTo>
                    <a:pt x="248" y="0"/>
                    <a:pt x="123" y="10"/>
                    <a:pt x="1" y="32"/>
                  </a:cubicBezTo>
                  <a:cubicBezTo>
                    <a:pt x="17" y="32"/>
                    <a:pt x="33" y="32"/>
                    <a:pt x="49" y="32"/>
                  </a:cubicBezTo>
                  <a:cubicBezTo>
                    <a:pt x="511" y="32"/>
                    <a:pt x="1012" y="200"/>
                    <a:pt x="1326" y="357"/>
                  </a:cubicBezTo>
                  <a:cubicBezTo>
                    <a:pt x="1344" y="376"/>
                    <a:pt x="1366" y="384"/>
                    <a:pt x="1387" y="384"/>
                  </a:cubicBezTo>
                  <a:cubicBezTo>
                    <a:pt x="1451" y="384"/>
                    <a:pt x="1510" y="314"/>
                    <a:pt x="1463" y="257"/>
                  </a:cubicBezTo>
                  <a:cubicBezTo>
                    <a:pt x="1401" y="195"/>
                    <a:pt x="1326" y="170"/>
                    <a:pt x="1251" y="145"/>
                  </a:cubicBezTo>
                  <a:cubicBezTo>
                    <a:pt x="969" y="57"/>
                    <a:pt x="670"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8" name="Google Shape;7038;p17"/>
            <p:cNvSpPr/>
            <p:nvPr/>
          </p:nvSpPr>
          <p:spPr>
            <a:xfrm>
              <a:off x="6781325" y="1725250"/>
              <a:ext cx="28475" cy="8475"/>
            </a:xfrm>
            <a:custGeom>
              <a:avLst/>
              <a:gdLst/>
              <a:ahLst/>
              <a:cxnLst/>
              <a:rect l="l" t="t" r="r" b="b"/>
              <a:pathLst>
                <a:path w="1139" h="339" extrusionOk="0">
                  <a:moveTo>
                    <a:pt x="59" y="0"/>
                  </a:moveTo>
                  <a:cubicBezTo>
                    <a:pt x="40" y="0"/>
                    <a:pt x="20" y="1"/>
                    <a:pt x="1" y="1"/>
                  </a:cubicBezTo>
                  <a:cubicBezTo>
                    <a:pt x="301" y="26"/>
                    <a:pt x="838" y="276"/>
                    <a:pt x="938" y="301"/>
                  </a:cubicBezTo>
                  <a:cubicBezTo>
                    <a:pt x="963" y="314"/>
                    <a:pt x="1001" y="339"/>
                    <a:pt x="1038" y="339"/>
                  </a:cubicBezTo>
                  <a:cubicBezTo>
                    <a:pt x="1138" y="326"/>
                    <a:pt x="1088" y="226"/>
                    <a:pt x="1013" y="201"/>
                  </a:cubicBezTo>
                  <a:cubicBezTo>
                    <a:pt x="766" y="95"/>
                    <a:pt x="385"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9" name="Google Shape;7039;p17"/>
            <p:cNvSpPr/>
            <p:nvPr/>
          </p:nvSpPr>
          <p:spPr>
            <a:xfrm>
              <a:off x="6783200" y="1730900"/>
              <a:ext cx="16900" cy="7200"/>
            </a:xfrm>
            <a:custGeom>
              <a:avLst/>
              <a:gdLst/>
              <a:ahLst/>
              <a:cxnLst/>
              <a:rect l="l" t="t" r="r" b="b"/>
              <a:pathLst>
                <a:path w="676" h="288" extrusionOk="0">
                  <a:moveTo>
                    <a:pt x="1" y="0"/>
                  </a:moveTo>
                  <a:lnTo>
                    <a:pt x="1" y="0"/>
                  </a:lnTo>
                  <a:cubicBezTo>
                    <a:pt x="188" y="50"/>
                    <a:pt x="363" y="163"/>
                    <a:pt x="538" y="250"/>
                  </a:cubicBezTo>
                  <a:cubicBezTo>
                    <a:pt x="576" y="263"/>
                    <a:pt x="588" y="288"/>
                    <a:pt x="626" y="288"/>
                  </a:cubicBezTo>
                  <a:cubicBezTo>
                    <a:pt x="651" y="288"/>
                    <a:pt x="676" y="250"/>
                    <a:pt x="651" y="225"/>
                  </a:cubicBezTo>
                  <a:cubicBezTo>
                    <a:pt x="451" y="113"/>
                    <a:pt x="226"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0" name="Google Shape;7040;p17"/>
            <p:cNvSpPr/>
            <p:nvPr/>
          </p:nvSpPr>
          <p:spPr>
            <a:xfrm>
              <a:off x="6782275" y="1738700"/>
              <a:ext cx="17050" cy="5350"/>
            </a:xfrm>
            <a:custGeom>
              <a:avLst/>
              <a:gdLst/>
              <a:ahLst/>
              <a:cxnLst/>
              <a:rect l="l" t="t" r="r" b="b"/>
              <a:pathLst>
                <a:path w="682" h="214" extrusionOk="0">
                  <a:moveTo>
                    <a:pt x="6" y="0"/>
                  </a:moveTo>
                  <a:cubicBezTo>
                    <a:pt x="4" y="0"/>
                    <a:pt x="2" y="0"/>
                    <a:pt x="0" y="1"/>
                  </a:cubicBezTo>
                  <a:cubicBezTo>
                    <a:pt x="163" y="51"/>
                    <a:pt x="313" y="138"/>
                    <a:pt x="475" y="213"/>
                  </a:cubicBezTo>
                  <a:cubicBezTo>
                    <a:pt x="681" y="189"/>
                    <a:pt x="88"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1" name="Google Shape;7041;p17"/>
            <p:cNvSpPr/>
            <p:nvPr/>
          </p:nvSpPr>
          <p:spPr>
            <a:xfrm>
              <a:off x="6762600" y="1738075"/>
              <a:ext cx="35500" cy="16575"/>
            </a:xfrm>
            <a:custGeom>
              <a:avLst/>
              <a:gdLst/>
              <a:ahLst/>
              <a:cxnLst/>
              <a:rect l="l" t="t" r="r" b="b"/>
              <a:pathLst>
                <a:path w="1420" h="663" extrusionOk="0">
                  <a:moveTo>
                    <a:pt x="0" y="1"/>
                  </a:moveTo>
                  <a:lnTo>
                    <a:pt x="0" y="1"/>
                  </a:lnTo>
                  <a:cubicBezTo>
                    <a:pt x="400" y="213"/>
                    <a:pt x="812" y="438"/>
                    <a:pt x="1237" y="626"/>
                  </a:cubicBezTo>
                  <a:cubicBezTo>
                    <a:pt x="1265" y="648"/>
                    <a:pt x="1304" y="662"/>
                    <a:pt x="1339" y="662"/>
                  </a:cubicBezTo>
                  <a:cubicBezTo>
                    <a:pt x="1383" y="662"/>
                    <a:pt x="1419" y="639"/>
                    <a:pt x="1412" y="576"/>
                  </a:cubicBezTo>
                  <a:cubicBezTo>
                    <a:pt x="1337" y="476"/>
                    <a:pt x="1187" y="463"/>
                    <a:pt x="1087" y="401"/>
                  </a:cubicBezTo>
                  <a:cubicBezTo>
                    <a:pt x="737" y="276"/>
                    <a:pt x="375" y="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2" name="Google Shape;7042;p17"/>
            <p:cNvSpPr/>
            <p:nvPr/>
          </p:nvSpPr>
          <p:spPr>
            <a:xfrm>
              <a:off x="6765700" y="1744950"/>
              <a:ext cx="25375" cy="14575"/>
            </a:xfrm>
            <a:custGeom>
              <a:avLst/>
              <a:gdLst/>
              <a:ahLst/>
              <a:cxnLst/>
              <a:rect l="l" t="t" r="r" b="b"/>
              <a:pathLst>
                <a:path w="1015" h="583" extrusionOk="0">
                  <a:moveTo>
                    <a:pt x="1" y="1"/>
                  </a:moveTo>
                  <a:cubicBezTo>
                    <a:pt x="51" y="61"/>
                    <a:pt x="781" y="582"/>
                    <a:pt x="960" y="582"/>
                  </a:cubicBezTo>
                  <a:cubicBezTo>
                    <a:pt x="1004" y="582"/>
                    <a:pt x="1015" y="551"/>
                    <a:pt x="976" y="476"/>
                  </a:cubicBezTo>
                  <a:cubicBezTo>
                    <a:pt x="651" y="301"/>
                    <a:pt x="313"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3" name="Google Shape;7043;p17"/>
            <p:cNvSpPr/>
            <p:nvPr/>
          </p:nvSpPr>
          <p:spPr>
            <a:xfrm>
              <a:off x="6770400" y="1754025"/>
              <a:ext cx="13450" cy="9825"/>
            </a:xfrm>
            <a:custGeom>
              <a:avLst/>
              <a:gdLst/>
              <a:ahLst/>
              <a:cxnLst/>
              <a:rect l="l" t="t" r="r" b="b"/>
              <a:pathLst>
                <a:path w="538" h="393" extrusionOk="0">
                  <a:moveTo>
                    <a:pt x="0" y="0"/>
                  </a:moveTo>
                  <a:cubicBezTo>
                    <a:pt x="138" y="163"/>
                    <a:pt x="300" y="287"/>
                    <a:pt x="475" y="387"/>
                  </a:cubicBezTo>
                  <a:cubicBezTo>
                    <a:pt x="482" y="391"/>
                    <a:pt x="489" y="392"/>
                    <a:pt x="495" y="392"/>
                  </a:cubicBezTo>
                  <a:cubicBezTo>
                    <a:pt x="513" y="392"/>
                    <a:pt x="529" y="381"/>
                    <a:pt x="538" y="362"/>
                  </a:cubicBezTo>
                  <a:cubicBezTo>
                    <a:pt x="538" y="337"/>
                    <a:pt x="500" y="325"/>
                    <a:pt x="488" y="312"/>
                  </a:cubicBezTo>
                  <a:cubicBezTo>
                    <a:pt x="325" y="213"/>
                    <a:pt x="150"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4" name="Google Shape;7044;p17"/>
            <p:cNvSpPr/>
            <p:nvPr/>
          </p:nvSpPr>
          <p:spPr>
            <a:xfrm>
              <a:off x="6767900" y="1764325"/>
              <a:ext cx="12125" cy="7325"/>
            </a:xfrm>
            <a:custGeom>
              <a:avLst/>
              <a:gdLst/>
              <a:ahLst/>
              <a:cxnLst/>
              <a:rect l="l" t="t" r="r" b="b"/>
              <a:pathLst>
                <a:path w="485" h="293" extrusionOk="0">
                  <a:moveTo>
                    <a:pt x="0" y="0"/>
                  </a:moveTo>
                  <a:lnTo>
                    <a:pt x="0" y="0"/>
                  </a:lnTo>
                  <a:cubicBezTo>
                    <a:pt x="138" y="88"/>
                    <a:pt x="263" y="213"/>
                    <a:pt x="425" y="288"/>
                  </a:cubicBezTo>
                  <a:cubicBezTo>
                    <a:pt x="432" y="291"/>
                    <a:pt x="439" y="293"/>
                    <a:pt x="445" y="293"/>
                  </a:cubicBezTo>
                  <a:cubicBezTo>
                    <a:pt x="466" y="293"/>
                    <a:pt x="485" y="279"/>
                    <a:pt x="475" y="250"/>
                  </a:cubicBezTo>
                  <a:cubicBezTo>
                    <a:pt x="425" y="200"/>
                    <a:pt x="338" y="175"/>
                    <a:pt x="275" y="138"/>
                  </a:cubicBezTo>
                  <a:cubicBezTo>
                    <a:pt x="175" y="100"/>
                    <a:pt x="100" y="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5" name="Google Shape;7045;p17"/>
            <p:cNvSpPr/>
            <p:nvPr/>
          </p:nvSpPr>
          <p:spPr>
            <a:xfrm>
              <a:off x="6765100" y="1771500"/>
              <a:ext cx="5625" cy="3150"/>
            </a:xfrm>
            <a:custGeom>
              <a:avLst/>
              <a:gdLst/>
              <a:ahLst/>
              <a:cxnLst/>
              <a:rect l="l" t="t" r="r" b="b"/>
              <a:pathLst>
                <a:path w="225" h="126" extrusionOk="0">
                  <a:moveTo>
                    <a:pt x="0" y="1"/>
                  </a:moveTo>
                  <a:cubicBezTo>
                    <a:pt x="62" y="51"/>
                    <a:pt x="125" y="101"/>
                    <a:pt x="200" y="126"/>
                  </a:cubicBezTo>
                  <a:cubicBezTo>
                    <a:pt x="212" y="126"/>
                    <a:pt x="225" y="113"/>
                    <a:pt x="212" y="101"/>
                  </a:cubicBezTo>
                  <a:cubicBezTo>
                    <a:pt x="150" y="63"/>
                    <a:pt x="75"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6" name="Google Shape;7046;p17"/>
            <p:cNvSpPr/>
            <p:nvPr/>
          </p:nvSpPr>
          <p:spPr>
            <a:xfrm>
              <a:off x="6816325" y="1878975"/>
              <a:ext cx="43125" cy="36275"/>
            </a:xfrm>
            <a:custGeom>
              <a:avLst/>
              <a:gdLst/>
              <a:ahLst/>
              <a:cxnLst/>
              <a:rect l="l" t="t" r="r" b="b"/>
              <a:pathLst>
                <a:path w="1725" h="1451" extrusionOk="0">
                  <a:moveTo>
                    <a:pt x="0" y="1"/>
                  </a:moveTo>
                  <a:lnTo>
                    <a:pt x="0" y="1"/>
                  </a:lnTo>
                  <a:cubicBezTo>
                    <a:pt x="475" y="488"/>
                    <a:pt x="1050" y="1000"/>
                    <a:pt x="1600" y="1450"/>
                  </a:cubicBezTo>
                  <a:cubicBezTo>
                    <a:pt x="1613" y="1425"/>
                    <a:pt x="1625" y="1413"/>
                    <a:pt x="1650" y="1400"/>
                  </a:cubicBezTo>
                  <a:cubicBezTo>
                    <a:pt x="1675" y="1363"/>
                    <a:pt x="1700" y="1325"/>
                    <a:pt x="1725" y="1275"/>
                  </a:cubicBezTo>
                  <a:cubicBezTo>
                    <a:pt x="1138" y="863"/>
                    <a:pt x="563" y="4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7" name="Google Shape;7047;p17"/>
            <p:cNvSpPr/>
            <p:nvPr/>
          </p:nvSpPr>
          <p:spPr>
            <a:xfrm>
              <a:off x="6762275" y="1820550"/>
              <a:ext cx="105000" cy="90325"/>
            </a:xfrm>
            <a:custGeom>
              <a:avLst/>
              <a:gdLst/>
              <a:ahLst/>
              <a:cxnLst/>
              <a:rect l="l" t="t" r="r" b="b"/>
              <a:pathLst>
                <a:path w="4200" h="3613" extrusionOk="0">
                  <a:moveTo>
                    <a:pt x="1" y="1"/>
                  </a:moveTo>
                  <a:lnTo>
                    <a:pt x="1" y="1"/>
                  </a:lnTo>
                  <a:cubicBezTo>
                    <a:pt x="1000" y="263"/>
                    <a:pt x="1913" y="788"/>
                    <a:pt x="2637" y="1438"/>
                  </a:cubicBezTo>
                  <a:cubicBezTo>
                    <a:pt x="2787" y="1563"/>
                    <a:pt x="2912" y="1688"/>
                    <a:pt x="3025" y="1813"/>
                  </a:cubicBezTo>
                  <a:cubicBezTo>
                    <a:pt x="3000" y="1788"/>
                    <a:pt x="2962" y="1763"/>
                    <a:pt x="2937" y="1738"/>
                  </a:cubicBezTo>
                  <a:cubicBezTo>
                    <a:pt x="2175" y="1101"/>
                    <a:pt x="1250" y="651"/>
                    <a:pt x="313" y="351"/>
                  </a:cubicBezTo>
                  <a:lnTo>
                    <a:pt x="313" y="351"/>
                  </a:lnTo>
                  <a:cubicBezTo>
                    <a:pt x="1188" y="738"/>
                    <a:pt x="1963" y="1213"/>
                    <a:pt x="2650" y="1813"/>
                  </a:cubicBezTo>
                  <a:cubicBezTo>
                    <a:pt x="3125" y="2250"/>
                    <a:pt x="3512" y="2775"/>
                    <a:pt x="3912" y="3275"/>
                  </a:cubicBezTo>
                  <a:cubicBezTo>
                    <a:pt x="3625" y="2963"/>
                    <a:pt x="3312" y="2663"/>
                    <a:pt x="2987" y="2375"/>
                  </a:cubicBezTo>
                  <a:cubicBezTo>
                    <a:pt x="2437" y="1875"/>
                    <a:pt x="1788" y="1488"/>
                    <a:pt x="1138" y="1101"/>
                  </a:cubicBezTo>
                  <a:lnTo>
                    <a:pt x="1138" y="1101"/>
                  </a:lnTo>
                  <a:cubicBezTo>
                    <a:pt x="2175" y="1788"/>
                    <a:pt x="3037" y="2700"/>
                    <a:pt x="3887" y="3612"/>
                  </a:cubicBezTo>
                  <a:cubicBezTo>
                    <a:pt x="3974" y="3487"/>
                    <a:pt x="4049" y="3375"/>
                    <a:pt x="4124" y="3250"/>
                  </a:cubicBezTo>
                  <a:cubicBezTo>
                    <a:pt x="4137" y="3212"/>
                    <a:pt x="4162" y="3200"/>
                    <a:pt x="4187" y="3175"/>
                  </a:cubicBezTo>
                  <a:cubicBezTo>
                    <a:pt x="4162" y="3150"/>
                    <a:pt x="4149" y="3125"/>
                    <a:pt x="4137" y="3113"/>
                  </a:cubicBezTo>
                  <a:cubicBezTo>
                    <a:pt x="4174" y="3088"/>
                    <a:pt x="4199" y="3050"/>
                    <a:pt x="4199" y="3000"/>
                  </a:cubicBezTo>
                  <a:cubicBezTo>
                    <a:pt x="3900" y="2438"/>
                    <a:pt x="3500" y="1900"/>
                    <a:pt x="3050" y="1450"/>
                  </a:cubicBezTo>
                  <a:cubicBezTo>
                    <a:pt x="2200" y="701"/>
                    <a:pt x="1125" y="1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8" name="Google Shape;7048;p17"/>
            <p:cNvSpPr/>
            <p:nvPr/>
          </p:nvSpPr>
          <p:spPr>
            <a:xfrm>
              <a:off x="6679475" y="1888975"/>
              <a:ext cx="67825" cy="31275"/>
            </a:xfrm>
            <a:custGeom>
              <a:avLst/>
              <a:gdLst/>
              <a:ahLst/>
              <a:cxnLst/>
              <a:rect l="l" t="t" r="r" b="b"/>
              <a:pathLst>
                <a:path w="2713" h="1251" extrusionOk="0">
                  <a:moveTo>
                    <a:pt x="151" y="1"/>
                  </a:moveTo>
                  <a:cubicBezTo>
                    <a:pt x="63" y="1"/>
                    <a:pt x="1" y="101"/>
                    <a:pt x="38" y="176"/>
                  </a:cubicBezTo>
                  <a:cubicBezTo>
                    <a:pt x="51" y="188"/>
                    <a:pt x="63" y="201"/>
                    <a:pt x="63" y="213"/>
                  </a:cubicBezTo>
                  <a:cubicBezTo>
                    <a:pt x="51" y="238"/>
                    <a:pt x="51" y="263"/>
                    <a:pt x="63" y="288"/>
                  </a:cubicBezTo>
                  <a:cubicBezTo>
                    <a:pt x="163" y="438"/>
                    <a:pt x="326" y="538"/>
                    <a:pt x="476" y="613"/>
                  </a:cubicBezTo>
                  <a:cubicBezTo>
                    <a:pt x="1051" y="925"/>
                    <a:pt x="1688" y="1125"/>
                    <a:pt x="2325" y="1238"/>
                  </a:cubicBezTo>
                  <a:cubicBezTo>
                    <a:pt x="2250" y="1200"/>
                    <a:pt x="2163" y="1175"/>
                    <a:pt x="2075" y="1150"/>
                  </a:cubicBezTo>
                  <a:lnTo>
                    <a:pt x="2075" y="1150"/>
                  </a:lnTo>
                  <a:cubicBezTo>
                    <a:pt x="2288" y="1200"/>
                    <a:pt x="2500" y="1238"/>
                    <a:pt x="2713" y="1250"/>
                  </a:cubicBezTo>
                  <a:cubicBezTo>
                    <a:pt x="2438" y="1213"/>
                    <a:pt x="2225" y="1113"/>
                    <a:pt x="1963" y="1000"/>
                  </a:cubicBezTo>
                  <a:cubicBezTo>
                    <a:pt x="1388" y="763"/>
                    <a:pt x="713" y="426"/>
                    <a:pt x="301" y="88"/>
                  </a:cubicBezTo>
                  <a:cubicBezTo>
                    <a:pt x="263" y="51"/>
                    <a:pt x="213"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9" name="Google Shape;7049;p17"/>
            <p:cNvSpPr/>
            <p:nvPr/>
          </p:nvSpPr>
          <p:spPr>
            <a:xfrm>
              <a:off x="6679475" y="1902100"/>
              <a:ext cx="95000" cy="35650"/>
            </a:xfrm>
            <a:custGeom>
              <a:avLst/>
              <a:gdLst/>
              <a:ahLst/>
              <a:cxnLst/>
              <a:rect l="l" t="t" r="r" b="b"/>
              <a:pathLst>
                <a:path w="3800" h="1426" extrusionOk="0">
                  <a:moveTo>
                    <a:pt x="1" y="0"/>
                  </a:moveTo>
                  <a:lnTo>
                    <a:pt x="1" y="0"/>
                  </a:lnTo>
                  <a:cubicBezTo>
                    <a:pt x="751" y="513"/>
                    <a:pt x="1575" y="925"/>
                    <a:pt x="2425" y="1225"/>
                  </a:cubicBezTo>
                  <a:cubicBezTo>
                    <a:pt x="2663" y="1300"/>
                    <a:pt x="2888" y="1363"/>
                    <a:pt x="3125" y="1425"/>
                  </a:cubicBezTo>
                  <a:cubicBezTo>
                    <a:pt x="3325" y="1363"/>
                    <a:pt x="3537" y="1313"/>
                    <a:pt x="3750" y="1288"/>
                  </a:cubicBezTo>
                  <a:lnTo>
                    <a:pt x="3800" y="1288"/>
                  </a:lnTo>
                  <a:cubicBezTo>
                    <a:pt x="3338" y="1175"/>
                    <a:pt x="2875" y="1075"/>
                    <a:pt x="2413" y="963"/>
                  </a:cubicBezTo>
                  <a:cubicBezTo>
                    <a:pt x="1550" y="713"/>
                    <a:pt x="801" y="4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0" name="Google Shape;7050;p17"/>
            <p:cNvSpPr/>
            <p:nvPr/>
          </p:nvSpPr>
          <p:spPr>
            <a:xfrm>
              <a:off x="6662625" y="1897725"/>
              <a:ext cx="78425" cy="41275"/>
            </a:xfrm>
            <a:custGeom>
              <a:avLst/>
              <a:gdLst/>
              <a:ahLst/>
              <a:cxnLst/>
              <a:rect l="l" t="t" r="r" b="b"/>
              <a:pathLst>
                <a:path w="3137" h="1651" extrusionOk="0">
                  <a:moveTo>
                    <a:pt x="0" y="1"/>
                  </a:moveTo>
                  <a:cubicBezTo>
                    <a:pt x="612" y="513"/>
                    <a:pt x="1300" y="938"/>
                    <a:pt x="2000" y="1338"/>
                  </a:cubicBezTo>
                  <a:cubicBezTo>
                    <a:pt x="2274" y="1363"/>
                    <a:pt x="2537" y="1463"/>
                    <a:pt x="2749" y="1650"/>
                  </a:cubicBezTo>
                  <a:lnTo>
                    <a:pt x="2762" y="1650"/>
                  </a:lnTo>
                  <a:cubicBezTo>
                    <a:pt x="2887" y="1650"/>
                    <a:pt x="3012" y="1650"/>
                    <a:pt x="3137" y="1638"/>
                  </a:cubicBezTo>
                  <a:cubicBezTo>
                    <a:pt x="2062" y="1138"/>
                    <a:pt x="975" y="6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1" name="Google Shape;7051;p17"/>
            <p:cNvSpPr/>
            <p:nvPr/>
          </p:nvSpPr>
          <p:spPr>
            <a:xfrm>
              <a:off x="6650750" y="1895225"/>
              <a:ext cx="54700" cy="36575"/>
            </a:xfrm>
            <a:custGeom>
              <a:avLst/>
              <a:gdLst/>
              <a:ahLst/>
              <a:cxnLst/>
              <a:rect l="l" t="t" r="r" b="b"/>
              <a:pathLst>
                <a:path w="2188" h="1463" extrusionOk="0">
                  <a:moveTo>
                    <a:pt x="0" y="1"/>
                  </a:moveTo>
                  <a:lnTo>
                    <a:pt x="0" y="1"/>
                  </a:lnTo>
                  <a:cubicBezTo>
                    <a:pt x="575" y="538"/>
                    <a:pt x="1175" y="1038"/>
                    <a:pt x="1825" y="1463"/>
                  </a:cubicBezTo>
                  <a:cubicBezTo>
                    <a:pt x="1950" y="1450"/>
                    <a:pt x="2075" y="1425"/>
                    <a:pt x="2187" y="1425"/>
                  </a:cubicBezTo>
                  <a:cubicBezTo>
                    <a:pt x="1412" y="1013"/>
                    <a:pt x="675" y="5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2" name="Google Shape;7052;p17"/>
            <p:cNvSpPr/>
            <p:nvPr/>
          </p:nvSpPr>
          <p:spPr>
            <a:xfrm>
              <a:off x="6651675" y="1908025"/>
              <a:ext cx="40025" cy="26900"/>
            </a:xfrm>
            <a:custGeom>
              <a:avLst/>
              <a:gdLst/>
              <a:ahLst/>
              <a:cxnLst/>
              <a:rect l="l" t="t" r="r" b="b"/>
              <a:pathLst>
                <a:path w="1601" h="1076" extrusionOk="0">
                  <a:moveTo>
                    <a:pt x="1" y="1"/>
                  </a:moveTo>
                  <a:lnTo>
                    <a:pt x="1" y="1"/>
                  </a:lnTo>
                  <a:cubicBezTo>
                    <a:pt x="451" y="363"/>
                    <a:pt x="900" y="726"/>
                    <a:pt x="1363" y="1076"/>
                  </a:cubicBezTo>
                  <a:cubicBezTo>
                    <a:pt x="1438" y="1051"/>
                    <a:pt x="1513" y="1026"/>
                    <a:pt x="1600" y="1001"/>
                  </a:cubicBezTo>
                  <a:cubicBezTo>
                    <a:pt x="1063" y="676"/>
                    <a:pt x="526" y="3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3" name="Google Shape;7053;p17"/>
            <p:cNvSpPr/>
            <p:nvPr/>
          </p:nvSpPr>
          <p:spPr>
            <a:xfrm>
              <a:off x="6650750" y="1913025"/>
              <a:ext cx="30000" cy="25975"/>
            </a:xfrm>
            <a:custGeom>
              <a:avLst/>
              <a:gdLst/>
              <a:ahLst/>
              <a:cxnLst/>
              <a:rect l="l" t="t" r="r" b="b"/>
              <a:pathLst>
                <a:path w="1200" h="1039" extrusionOk="0">
                  <a:moveTo>
                    <a:pt x="0" y="1"/>
                  </a:moveTo>
                  <a:lnTo>
                    <a:pt x="0" y="1"/>
                  </a:lnTo>
                  <a:cubicBezTo>
                    <a:pt x="300" y="363"/>
                    <a:pt x="650" y="713"/>
                    <a:pt x="1012" y="1038"/>
                  </a:cubicBezTo>
                  <a:lnTo>
                    <a:pt x="1037" y="1038"/>
                  </a:lnTo>
                  <a:cubicBezTo>
                    <a:pt x="1100" y="1001"/>
                    <a:pt x="1150" y="976"/>
                    <a:pt x="1200" y="951"/>
                  </a:cubicBezTo>
                  <a:cubicBezTo>
                    <a:pt x="800" y="663"/>
                    <a:pt x="400" y="3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4" name="Google Shape;7054;p17"/>
            <p:cNvSpPr/>
            <p:nvPr/>
          </p:nvSpPr>
          <p:spPr>
            <a:xfrm>
              <a:off x="6648250" y="1921475"/>
              <a:ext cx="20625" cy="23150"/>
            </a:xfrm>
            <a:custGeom>
              <a:avLst/>
              <a:gdLst/>
              <a:ahLst/>
              <a:cxnLst/>
              <a:rect l="l" t="t" r="r" b="b"/>
              <a:pathLst>
                <a:path w="825" h="926" extrusionOk="0">
                  <a:moveTo>
                    <a:pt x="0" y="0"/>
                  </a:moveTo>
                  <a:lnTo>
                    <a:pt x="0" y="0"/>
                  </a:lnTo>
                  <a:cubicBezTo>
                    <a:pt x="188" y="338"/>
                    <a:pt x="438" y="638"/>
                    <a:pt x="700" y="925"/>
                  </a:cubicBezTo>
                  <a:cubicBezTo>
                    <a:pt x="713" y="913"/>
                    <a:pt x="725" y="900"/>
                    <a:pt x="750" y="888"/>
                  </a:cubicBezTo>
                  <a:cubicBezTo>
                    <a:pt x="750" y="888"/>
                    <a:pt x="763" y="875"/>
                    <a:pt x="763" y="875"/>
                  </a:cubicBezTo>
                  <a:cubicBezTo>
                    <a:pt x="775" y="863"/>
                    <a:pt x="800" y="850"/>
                    <a:pt x="813" y="838"/>
                  </a:cubicBezTo>
                  <a:cubicBezTo>
                    <a:pt x="813" y="825"/>
                    <a:pt x="825" y="825"/>
                    <a:pt x="825" y="813"/>
                  </a:cubicBezTo>
                  <a:cubicBezTo>
                    <a:pt x="525" y="563"/>
                    <a:pt x="238" y="3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5" name="Google Shape;7055;p17"/>
            <p:cNvSpPr/>
            <p:nvPr/>
          </p:nvSpPr>
          <p:spPr>
            <a:xfrm>
              <a:off x="6644800" y="1930525"/>
              <a:ext cx="15350" cy="22525"/>
            </a:xfrm>
            <a:custGeom>
              <a:avLst/>
              <a:gdLst/>
              <a:ahLst/>
              <a:cxnLst/>
              <a:rect l="l" t="t" r="r" b="b"/>
              <a:pathLst>
                <a:path w="614" h="901" extrusionOk="0">
                  <a:moveTo>
                    <a:pt x="1" y="1"/>
                  </a:moveTo>
                  <a:lnTo>
                    <a:pt x="1" y="1"/>
                  </a:lnTo>
                  <a:cubicBezTo>
                    <a:pt x="151" y="288"/>
                    <a:pt x="338" y="601"/>
                    <a:pt x="526" y="900"/>
                  </a:cubicBezTo>
                  <a:cubicBezTo>
                    <a:pt x="534" y="892"/>
                    <a:pt x="543" y="883"/>
                    <a:pt x="551" y="871"/>
                  </a:cubicBezTo>
                  <a:lnTo>
                    <a:pt x="551" y="871"/>
                  </a:lnTo>
                  <a:cubicBezTo>
                    <a:pt x="551" y="873"/>
                    <a:pt x="551" y="874"/>
                    <a:pt x="551" y="875"/>
                  </a:cubicBezTo>
                  <a:cubicBezTo>
                    <a:pt x="551" y="875"/>
                    <a:pt x="558" y="860"/>
                    <a:pt x="563" y="851"/>
                  </a:cubicBezTo>
                  <a:lnTo>
                    <a:pt x="563" y="851"/>
                  </a:lnTo>
                  <a:cubicBezTo>
                    <a:pt x="559" y="859"/>
                    <a:pt x="555" y="865"/>
                    <a:pt x="551" y="871"/>
                  </a:cubicBezTo>
                  <a:lnTo>
                    <a:pt x="551" y="871"/>
                  </a:lnTo>
                  <a:cubicBezTo>
                    <a:pt x="553" y="860"/>
                    <a:pt x="563" y="849"/>
                    <a:pt x="563" y="838"/>
                  </a:cubicBezTo>
                  <a:cubicBezTo>
                    <a:pt x="576" y="825"/>
                    <a:pt x="588" y="813"/>
                    <a:pt x="613" y="788"/>
                  </a:cubicBezTo>
                  <a:cubicBezTo>
                    <a:pt x="588" y="763"/>
                    <a:pt x="563" y="738"/>
                    <a:pt x="551" y="713"/>
                  </a:cubicBezTo>
                  <a:cubicBezTo>
                    <a:pt x="413" y="538"/>
                    <a:pt x="188"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6" name="Google Shape;7056;p17"/>
            <p:cNvSpPr/>
            <p:nvPr/>
          </p:nvSpPr>
          <p:spPr>
            <a:xfrm>
              <a:off x="6768825" y="1898350"/>
              <a:ext cx="78775" cy="35025"/>
            </a:xfrm>
            <a:custGeom>
              <a:avLst/>
              <a:gdLst/>
              <a:ahLst/>
              <a:cxnLst/>
              <a:rect l="l" t="t" r="r" b="b"/>
              <a:pathLst>
                <a:path w="3151" h="1401" extrusionOk="0">
                  <a:moveTo>
                    <a:pt x="1" y="1"/>
                  </a:moveTo>
                  <a:cubicBezTo>
                    <a:pt x="1001" y="450"/>
                    <a:pt x="2000" y="875"/>
                    <a:pt x="2913" y="1400"/>
                  </a:cubicBezTo>
                  <a:cubicBezTo>
                    <a:pt x="2963" y="1325"/>
                    <a:pt x="3025" y="1238"/>
                    <a:pt x="3075" y="1150"/>
                  </a:cubicBezTo>
                  <a:cubicBezTo>
                    <a:pt x="3100" y="1125"/>
                    <a:pt x="3125" y="1088"/>
                    <a:pt x="3150" y="1063"/>
                  </a:cubicBezTo>
                  <a:cubicBezTo>
                    <a:pt x="2550" y="650"/>
                    <a:pt x="1888" y="338"/>
                    <a:pt x="1213" y="138"/>
                  </a:cubicBezTo>
                  <a:lnTo>
                    <a:pt x="1213" y="138"/>
                  </a:lnTo>
                  <a:cubicBezTo>
                    <a:pt x="1888" y="425"/>
                    <a:pt x="2463" y="763"/>
                    <a:pt x="3000" y="1163"/>
                  </a:cubicBezTo>
                  <a:cubicBezTo>
                    <a:pt x="2050" y="650"/>
                    <a:pt x="1001" y="3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7" name="Google Shape;7057;p17"/>
            <p:cNvSpPr/>
            <p:nvPr/>
          </p:nvSpPr>
          <p:spPr>
            <a:xfrm>
              <a:off x="6701050" y="1887425"/>
              <a:ext cx="139350" cy="57825"/>
            </a:xfrm>
            <a:custGeom>
              <a:avLst/>
              <a:gdLst/>
              <a:ahLst/>
              <a:cxnLst/>
              <a:rect l="l" t="t" r="r" b="b"/>
              <a:pathLst>
                <a:path w="5574" h="2313" extrusionOk="0">
                  <a:moveTo>
                    <a:pt x="0" y="0"/>
                  </a:moveTo>
                  <a:lnTo>
                    <a:pt x="0" y="0"/>
                  </a:lnTo>
                  <a:cubicBezTo>
                    <a:pt x="1250" y="987"/>
                    <a:pt x="3024" y="1337"/>
                    <a:pt x="4349" y="1887"/>
                  </a:cubicBezTo>
                  <a:cubicBezTo>
                    <a:pt x="4649" y="2012"/>
                    <a:pt x="4949" y="2162"/>
                    <a:pt x="5249" y="2312"/>
                  </a:cubicBezTo>
                  <a:cubicBezTo>
                    <a:pt x="5274" y="2287"/>
                    <a:pt x="5299" y="2262"/>
                    <a:pt x="5324" y="2237"/>
                  </a:cubicBezTo>
                  <a:cubicBezTo>
                    <a:pt x="5324" y="2237"/>
                    <a:pt x="5324" y="2225"/>
                    <a:pt x="5336" y="2225"/>
                  </a:cubicBezTo>
                  <a:cubicBezTo>
                    <a:pt x="5399" y="2150"/>
                    <a:pt x="5461" y="2075"/>
                    <a:pt x="5524" y="2000"/>
                  </a:cubicBezTo>
                  <a:cubicBezTo>
                    <a:pt x="5536" y="1975"/>
                    <a:pt x="5561" y="1950"/>
                    <a:pt x="5574" y="1925"/>
                  </a:cubicBezTo>
                  <a:cubicBezTo>
                    <a:pt x="4974" y="1587"/>
                    <a:pt x="4349" y="1300"/>
                    <a:pt x="3687" y="1087"/>
                  </a:cubicBezTo>
                  <a:cubicBezTo>
                    <a:pt x="2924" y="837"/>
                    <a:pt x="2112" y="662"/>
                    <a:pt x="1362" y="338"/>
                  </a:cubicBezTo>
                  <a:lnTo>
                    <a:pt x="1362" y="338"/>
                  </a:lnTo>
                  <a:cubicBezTo>
                    <a:pt x="2375" y="875"/>
                    <a:pt x="3274" y="1100"/>
                    <a:pt x="4174" y="1525"/>
                  </a:cubicBezTo>
                  <a:cubicBezTo>
                    <a:pt x="3812" y="1387"/>
                    <a:pt x="3437" y="1262"/>
                    <a:pt x="3074" y="1150"/>
                  </a:cubicBezTo>
                  <a:cubicBezTo>
                    <a:pt x="1987" y="862"/>
                    <a:pt x="950" y="6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8" name="Google Shape;7058;p17"/>
            <p:cNvSpPr/>
            <p:nvPr/>
          </p:nvSpPr>
          <p:spPr>
            <a:xfrm>
              <a:off x="6811650" y="1898975"/>
              <a:ext cx="41875" cy="24700"/>
            </a:xfrm>
            <a:custGeom>
              <a:avLst/>
              <a:gdLst/>
              <a:ahLst/>
              <a:cxnLst/>
              <a:rect l="l" t="t" r="r" b="b"/>
              <a:pathLst>
                <a:path w="1675" h="988" extrusionOk="0">
                  <a:moveTo>
                    <a:pt x="425" y="1"/>
                  </a:moveTo>
                  <a:lnTo>
                    <a:pt x="425" y="1"/>
                  </a:lnTo>
                  <a:cubicBezTo>
                    <a:pt x="750" y="125"/>
                    <a:pt x="975" y="350"/>
                    <a:pt x="1237" y="550"/>
                  </a:cubicBezTo>
                  <a:cubicBezTo>
                    <a:pt x="1337" y="638"/>
                    <a:pt x="1450" y="725"/>
                    <a:pt x="1550" y="813"/>
                  </a:cubicBezTo>
                  <a:cubicBezTo>
                    <a:pt x="1062" y="500"/>
                    <a:pt x="537" y="238"/>
                    <a:pt x="0" y="26"/>
                  </a:cubicBezTo>
                  <a:lnTo>
                    <a:pt x="0" y="26"/>
                  </a:lnTo>
                  <a:cubicBezTo>
                    <a:pt x="537" y="300"/>
                    <a:pt x="1012" y="625"/>
                    <a:pt x="1475" y="988"/>
                  </a:cubicBezTo>
                  <a:cubicBezTo>
                    <a:pt x="1537" y="900"/>
                    <a:pt x="1612" y="825"/>
                    <a:pt x="1675" y="750"/>
                  </a:cubicBezTo>
                  <a:cubicBezTo>
                    <a:pt x="1637" y="725"/>
                    <a:pt x="1600" y="688"/>
                    <a:pt x="1550" y="663"/>
                  </a:cubicBezTo>
                  <a:cubicBezTo>
                    <a:pt x="1187" y="425"/>
                    <a:pt x="850" y="125"/>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9" name="Google Shape;7059;p17"/>
            <p:cNvSpPr/>
            <p:nvPr/>
          </p:nvSpPr>
          <p:spPr>
            <a:xfrm>
              <a:off x="6560775" y="1859600"/>
              <a:ext cx="73750" cy="107975"/>
            </a:xfrm>
            <a:custGeom>
              <a:avLst/>
              <a:gdLst/>
              <a:ahLst/>
              <a:cxnLst/>
              <a:rect l="l" t="t" r="r" b="b"/>
              <a:pathLst>
                <a:path w="2950" h="4319" extrusionOk="0">
                  <a:moveTo>
                    <a:pt x="150" y="1"/>
                  </a:moveTo>
                  <a:cubicBezTo>
                    <a:pt x="700" y="688"/>
                    <a:pt x="1200" y="1451"/>
                    <a:pt x="1612" y="2200"/>
                  </a:cubicBezTo>
                  <a:cubicBezTo>
                    <a:pt x="1112" y="1601"/>
                    <a:pt x="575" y="1038"/>
                    <a:pt x="0" y="526"/>
                  </a:cubicBezTo>
                  <a:lnTo>
                    <a:pt x="0" y="526"/>
                  </a:lnTo>
                  <a:cubicBezTo>
                    <a:pt x="750" y="1326"/>
                    <a:pt x="1387" y="2288"/>
                    <a:pt x="2000" y="3188"/>
                  </a:cubicBezTo>
                  <a:cubicBezTo>
                    <a:pt x="1400" y="2450"/>
                    <a:pt x="712" y="1650"/>
                    <a:pt x="0" y="926"/>
                  </a:cubicBezTo>
                  <a:lnTo>
                    <a:pt x="0" y="926"/>
                  </a:lnTo>
                  <a:cubicBezTo>
                    <a:pt x="800" y="1925"/>
                    <a:pt x="1475" y="3025"/>
                    <a:pt x="2362" y="3962"/>
                  </a:cubicBezTo>
                  <a:cubicBezTo>
                    <a:pt x="2381" y="3981"/>
                    <a:pt x="2404" y="3990"/>
                    <a:pt x="2427" y="3990"/>
                  </a:cubicBezTo>
                  <a:cubicBezTo>
                    <a:pt x="2464" y="3990"/>
                    <a:pt x="2501" y="3968"/>
                    <a:pt x="2524" y="3937"/>
                  </a:cubicBezTo>
                  <a:cubicBezTo>
                    <a:pt x="2537" y="3975"/>
                    <a:pt x="2562" y="4000"/>
                    <a:pt x="2587" y="4037"/>
                  </a:cubicBezTo>
                  <a:cubicBezTo>
                    <a:pt x="2661" y="4130"/>
                    <a:pt x="2742" y="4319"/>
                    <a:pt x="2835" y="4319"/>
                  </a:cubicBezTo>
                  <a:cubicBezTo>
                    <a:pt x="2867" y="4319"/>
                    <a:pt x="2901" y="4296"/>
                    <a:pt x="2937" y="4237"/>
                  </a:cubicBezTo>
                  <a:cubicBezTo>
                    <a:pt x="2949" y="4125"/>
                    <a:pt x="2849" y="4050"/>
                    <a:pt x="2812" y="3950"/>
                  </a:cubicBezTo>
                  <a:cubicBezTo>
                    <a:pt x="2699" y="3750"/>
                    <a:pt x="2599" y="3575"/>
                    <a:pt x="2487" y="3400"/>
                  </a:cubicBezTo>
                  <a:cubicBezTo>
                    <a:pt x="2412" y="3200"/>
                    <a:pt x="2337" y="2988"/>
                    <a:pt x="2237" y="2788"/>
                  </a:cubicBezTo>
                  <a:cubicBezTo>
                    <a:pt x="1750" y="1713"/>
                    <a:pt x="937" y="85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0" name="Google Shape;7060;p17"/>
            <p:cNvSpPr/>
            <p:nvPr/>
          </p:nvSpPr>
          <p:spPr>
            <a:xfrm>
              <a:off x="6576075" y="1861800"/>
              <a:ext cx="38450" cy="54575"/>
            </a:xfrm>
            <a:custGeom>
              <a:avLst/>
              <a:gdLst/>
              <a:ahLst/>
              <a:cxnLst/>
              <a:rect l="l" t="t" r="r" b="b"/>
              <a:pathLst>
                <a:path w="1538" h="2183" extrusionOk="0">
                  <a:moveTo>
                    <a:pt x="0" y="0"/>
                  </a:moveTo>
                  <a:lnTo>
                    <a:pt x="0" y="0"/>
                  </a:lnTo>
                  <a:cubicBezTo>
                    <a:pt x="600" y="588"/>
                    <a:pt x="1088" y="1525"/>
                    <a:pt x="1300" y="2062"/>
                  </a:cubicBezTo>
                  <a:cubicBezTo>
                    <a:pt x="1315" y="2123"/>
                    <a:pt x="1380" y="2183"/>
                    <a:pt x="1441" y="2183"/>
                  </a:cubicBezTo>
                  <a:cubicBezTo>
                    <a:pt x="1480" y="2183"/>
                    <a:pt x="1518" y="2157"/>
                    <a:pt x="1538" y="2087"/>
                  </a:cubicBezTo>
                  <a:cubicBezTo>
                    <a:pt x="1488" y="1850"/>
                    <a:pt x="1313" y="1550"/>
                    <a:pt x="1150" y="1263"/>
                  </a:cubicBezTo>
                  <a:cubicBezTo>
                    <a:pt x="850" y="788"/>
                    <a:pt x="450"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1" name="Google Shape;7061;p17"/>
            <p:cNvSpPr/>
            <p:nvPr/>
          </p:nvSpPr>
          <p:spPr>
            <a:xfrm>
              <a:off x="6580125" y="1852425"/>
              <a:ext cx="33475" cy="43975"/>
            </a:xfrm>
            <a:custGeom>
              <a:avLst/>
              <a:gdLst/>
              <a:ahLst/>
              <a:cxnLst/>
              <a:rect l="l" t="t" r="r" b="b"/>
              <a:pathLst>
                <a:path w="1339" h="1759" extrusionOk="0">
                  <a:moveTo>
                    <a:pt x="1" y="1"/>
                  </a:moveTo>
                  <a:lnTo>
                    <a:pt x="1" y="1"/>
                  </a:lnTo>
                  <a:cubicBezTo>
                    <a:pt x="538" y="475"/>
                    <a:pt x="988" y="1263"/>
                    <a:pt x="1126" y="1650"/>
                  </a:cubicBezTo>
                  <a:cubicBezTo>
                    <a:pt x="1126" y="1702"/>
                    <a:pt x="1184" y="1759"/>
                    <a:pt x="1241" y="1759"/>
                  </a:cubicBezTo>
                  <a:cubicBezTo>
                    <a:pt x="1280" y="1759"/>
                    <a:pt x="1318" y="1733"/>
                    <a:pt x="1338" y="1663"/>
                  </a:cubicBezTo>
                  <a:cubicBezTo>
                    <a:pt x="1301" y="1475"/>
                    <a:pt x="1151" y="1213"/>
                    <a:pt x="1013" y="988"/>
                  </a:cubicBezTo>
                  <a:cubicBezTo>
                    <a:pt x="738" y="588"/>
                    <a:pt x="388" y="2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2" name="Google Shape;7062;p17"/>
            <p:cNvSpPr/>
            <p:nvPr/>
          </p:nvSpPr>
          <p:spPr>
            <a:xfrm>
              <a:off x="6593250" y="1856800"/>
              <a:ext cx="22525" cy="23475"/>
            </a:xfrm>
            <a:custGeom>
              <a:avLst/>
              <a:gdLst/>
              <a:ahLst/>
              <a:cxnLst/>
              <a:rect l="l" t="t" r="r" b="b"/>
              <a:pathLst>
                <a:path w="901" h="939" extrusionOk="0">
                  <a:moveTo>
                    <a:pt x="1" y="0"/>
                  </a:moveTo>
                  <a:cubicBezTo>
                    <a:pt x="301" y="263"/>
                    <a:pt x="501" y="475"/>
                    <a:pt x="688" y="775"/>
                  </a:cubicBezTo>
                  <a:cubicBezTo>
                    <a:pt x="736" y="823"/>
                    <a:pt x="761" y="939"/>
                    <a:pt x="839" y="939"/>
                  </a:cubicBezTo>
                  <a:cubicBezTo>
                    <a:pt x="842" y="939"/>
                    <a:pt x="846" y="938"/>
                    <a:pt x="851" y="938"/>
                  </a:cubicBezTo>
                  <a:cubicBezTo>
                    <a:pt x="901" y="925"/>
                    <a:pt x="901" y="863"/>
                    <a:pt x="876" y="838"/>
                  </a:cubicBezTo>
                  <a:cubicBezTo>
                    <a:pt x="663" y="488"/>
                    <a:pt x="351"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3" name="Google Shape;7063;p17"/>
            <p:cNvSpPr/>
            <p:nvPr/>
          </p:nvSpPr>
          <p:spPr>
            <a:xfrm>
              <a:off x="6542325" y="1749950"/>
              <a:ext cx="20025" cy="61250"/>
            </a:xfrm>
            <a:custGeom>
              <a:avLst/>
              <a:gdLst/>
              <a:ahLst/>
              <a:cxnLst/>
              <a:rect l="l" t="t" r="r" b="b"/>
              <a:pathLst>
                <a:path w="801" h="2450" extrusionOk="0">
                  <a:moveTo>
                    <a:pt x="263" y="1"/>
                  </a:moveTo>
                  <a:cubicBezTo>
                    <a:pt x="263" y="1"/>
                    <a:pt x="263" y="1"/>
                    <a:pt x="251" y="13"/>
                  </a:cubicBezTo>
                  <a:lnTo>
                    <a:pt x="263" y="13"/>
                  </a:lnTo>
                  <a:cubicBezTo>
                    <a:pt x="388" y="276"/>
                    <a:pt x="501" y="488"/>
                    <a:pt x="551" y="775"/>
                  </a:cubicBezTo>
                  <a:cubicBezTo>
                    <a:pt x="563" y="813"/>
                    <a:pt x="576" y="863"/>
                    <a:pt x="576" y="938"/>
                  </a:cubicBezTo>
                  <a:cubicBezTo>
                    <a:pt x="476" y="675"/>
                    <a:pt x="313" y="438"/>
                    <a:pt x="126" y="251"/>
                  </a:cubicBezTo>
                  <a:lnTo>
                    <a:pt x="113" y="251"/>
                  </a:lnTo>
                  <a:cubicBezTo>
                    <a:pt x="338" y="563"/>
                    <a:pt x="501" y="1038"/>
                    <a:pt x="538" y="1325"/>
                  </a:cubicBezTo>
                  <a:cubicBezTo>
                    <a:pt x="538" y="1350"/>
                    <a:pt x="551" y="1375"/>
                    <a:pt x="551" y="1400"/>
                  </a:cubicBezTo>
                  <a:cubicBezTo>
                    <a:pt x="438" y="1100"/>
                    <a:pt x="263" y="813"/>
                    <a:pt x="38" y="575"/>
                  </a:cubicBezTo>
                  <a:lnTo>
                    <a:pt x="38" y="575"/>
                  </a:lnTo>
                  <a:cubicBezTo>
                    <a:pt x="276" y="875"/>
                    <a:pt x="401" y="1400"/>
                    <a:pt x="463" y="1700"/>
                  </a:cubicBezTo>
                  <a:cubicBezTo>
                    <a:pt x="476" y="1763"/>
                    <a:pt x="488" y="1838"/>
                    <a:pt x="488" y="1900"/>
                  </a:cubicBezTo>
                  <a:cubicBezTo>
                    <a:pt x="388" y="1563"/>
                    <a:pt x="226" y="1250"/>
                    <a:pt x="1" y="988"/>
                  </a:cubicBezTo>
                  <a:lnTo>
                    <a:pt x="1" y="988"/>
                  </a:lnTo>
                  <a:cubicBezTo>
                    <a:pt x="188" y="1288"/>
                    <a:pt x="301" y="1625"/>
                    <a:pt x="388" y="1975"/>
                  </a:cubicBezTo>
                  <a:cubicBezTo>
                    <a:pt x="413" y="2113"/>
                    <a:pt x="426" y="2175"/>
                    <a:pt x="438" y="2312"/>
                  </a:cubicBezTo>
                  <a:cubicBezTo>
                    <a:pt x="451" y="2362"/>
                    <a:pt x="438" y="2450"/>
                    <a:pt x="513" y="2450"/>
                  </a:cubicBezTo>
                  <a:cubicBezTo>
                    <a:pt x="588" y="2437"/>
                    <a:pt x="576" y="2362"/>
                    <a:pt x="563" y="2312"/>
                  </a:cubicBezTo>
                  <a:cubicBezTo>
                    <a:pt x="563" y="2287"/>
                    <a:pt x="563" y="2263"/>
                    <a:pt x="563" y="2238"/>
                  </a:cubicBezTo>
                  <a:cubicBezTo>
                    <a:pt x="572" y="2240"/>
                    <a:pt x="580" y="2241"/>
                    <a:pt x="587" y="2241"/>
                  </a:cubicBezTo>
                  <a:cubicBezTo>
                    <a:pt x="696" y="2241"/>
                    <a:pt x="663" y="1992"/>
                    <a:pt x="663" y="1875"/>
                  </a:cubicBezTo>
                  <a:cubicBezTo>
                    <a:pt x="651" y="1813"/>
                    <a:pt x="651" y="1763"/>
                    <a:pt x="638" y="1700"/>
                  </a:cubicBezTo>
                  <a:cubicBezTo>
                    <a:pt x="663" y="1700"/>
                    <a:pt x="701" y="1688"/>
                    <a:pt x="713" y="1650"/>
                  </a:cubicBezTo>
                  <a:cubicBezTo>
                    <a:pt x="726" y="1613"/>
                    <a:pt x="726" y="1525"/>
                    <a:pt x="726" y="1438"/>
                  </a:cubicBezTo>
                  <a:cubicBezTo>
                    <a:pt x="738" y="1438"/>
                    <a:pt x="763" y="1425"/>
                    <a:pt x="763" y="1400"/>
                  </a:cubicBezTo>
                  <a:cubicBezTo>
                    <a:pt x="788" y="1325"/>
                    <a:pt x="776" y="1175"/>
                    <a:pt x="751" y="1038"/>
                  </a:cubicBezTo>
                  <a:cubicBezTo>
                    <a:pt x="763" y="1038"/>
                    <a:pt x="776" y="1025"/>
                    <a:pt x="788" y="1000"/>
                  </a:cubicBezTo>
                  <a:cubicBezTo>
                    <a:pt x="801" y="900"/>
                    <a:pt x="763" y="800"/>
                    <a:pt x="738" y="700"/>
                  </a:cubicBezTo>
                  <a:cubicBezTo>
                    <a:pt x="651" y="438"/>
                    <a:pt x="476" y="188"/>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4" name="Google Shape;7064;p17"/>
            <p:cNvSpPr/>
            <p:nvPr/>
          </p:nvSpPr>
          <p:spPr>
            <a:xfrm>
              <a:off x="6543900" y="1739025"/>
              <a:ext cx="325" cy="325"/>
            </a:xfrm>
            <a:custGeom>
              <a:avLst/>
              <a:gdLst/>
              <a:ahLst/>
              <a:cxnLst/>
              <a:rect l="l" t="t" r="r" b="b"/>
              <a:pathLst>
                <a:path w="13" h="13" extrusionOk="0">
                  <a:moveTo>
                    <a:pt x="13" y="13"/>
                  </a:moveTo>
                  <a:cubicBezTo>
                    <a:pt x="0" y="0"/>
                    <a:pt x="0" y="0"/>
                    <a:pt x="13"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5" name="Google Shape;7065;p17"/>
            <p:cNvSpPr/>
            <p:nvPr/>
          </p:nvSpPr>
          <p:spPr>
            <a:xfrm>
              <a:off x="6495150" y="1666225"/>
              <a:ext cx="56275" cy="75325"/>
            </a:xfrm>
            <a:custGeom>
              <a:avLst/>
              <a:gdLst/>
              <a:ahLst/>
              <a:cxnLst/>
              <a:rect l="l" t="t" r="r" b="b"/>
              <a:pathLst>
                <a:path w="2251" h="3013" extrusionOk="0">
                  <a:moveTo>
                    <a:pt x="1" y="1"/>
                  </a:moveTo>
                  <a:cubicBezTo>
                    <a:pt x="751" y="813"/>
                    <a:pt x="1400" y="1775"/>
                    <a:pt x="1913" y="2812"/>
                  </a:cubicBezTo>
                  <a:cubicBezTo>
                    <a:pt x="1963" y="2925"/>
                    <a:pt x="1938" y="2862"/>
                    <a:pt x="1963" y="2937"/>
                  </a:cubicBezTo>
                  <a:cubicBezTo>
                    <a:pt x="1975" y="2950"/>
                    <a:pt x="2000" y="2987"/>
                    <a:pt x="2025" y="3000"/>
                  </a:cubicBezTo>
                  <a:lnTo>
                    <a:pt x="2038" y="3000"/>
                  </a:lnTo>
                  <a:cubicBezTo>
                    <a:pt x="2052" y="2990"/>
                    <a:pt x="2068" y="2986"/>
                    <a:pt x="2084" y="2986"/>
                  </a:cubicBezTo>
                  <a:cubicBezTo>
                    <a:pt x="2110" y="2986"/>
                    <a:pt x="2135" y="2997"/>
                    <a:pt x="2150" y="3012"/>
                  </a:cubicBezTo>
                  <a:cubicBezTo>
                    <a:pt x="2213" y="2987"/>
                    <a:pt x="2250" y="2937"/>
                    <a:pt x="2250" y="2887"/>
                  </a:cubicBezTo>
                  <a:cubicBezTo>
                    <a:pt x="2225" y="2687"/>
                    <a:pt x="2088" y="2500"/>
                    <a:pt x="2000" y="2312"/>
                  </a:cubicBezTo>
                  <a:cubicBezTo>
                    <a:pt x="1475" y="1438"/>
                    <a:pt x="788" y="6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6" name="Google Shape;7066;p17"/>
            <p:cNvSpPr/>
            <p:nvPr/>
          </p:nvSpPr>
          <p:spPr>
            <a:xfrm>
              <a:off x="6505150" y="1687150"/>
              <a:ext cx="39700" cy="59700"/>
            </a:xfrm>
            <a:custGeom>
              <a:avLst/>
              <a:gdLst/>
              <a:ahLst/>
              <a:cxnLst/>
              <a:rect l="l" t="t" r="r" b="b"/>
              <a:pathLst>
                <a:path w="1588" h="2388" extrusionOk="0">
                  <a:moveTo>
                    <a:pt x="1408" y="2370"/>
                  </a:moveTo>
                  <a:cubicBezTo>
                    <a:pt x="1407" y="2370"/>
                    <a:pt x="1405" y="2371"/>
                    <a:pt x="1402" y="2373"/>
                  </a:cubicBezTo>
                  <a:lnTo>
                    <a:pt x="1402" y="2373"/>
                  </a:lnTo>
                  <a:cubicBezTo>
                    <a:pt x="1408" y="2372"/>
                    <a:pt x="1409" y="2370"/>
                    <a:pt x="1408" y="2370"/>
                  </a:cubicBezTo>
                  <a:close/>
                  <a:moveTo>
                    <a:pt x="1" y="1"/>
                  </a:moveTo>
                  <a:cubicBezTo>
                    <a:pt x="563" y="713"/>
                    <a:pt x="1038" y="1663"/>
                    <a:pt x="1388" y="2388"/>
                  </a:cubicBezTo>
                  <a:cubicBezTo>
                    <a:pt x="1388" y="2388"/>
                    <a:pt x="1388" y="2375"/>
                    <a:pt x="1400" y="2375"/>
                  </a:cubicBezTo>
                  <a:cubicBezTo>
                    <a:pt x="1401" y="2374"/>
                    <a:pt x="1402" y="2374"/>
                    <a:pt x="1402" y="2373"/>
                  </a:cubicBezTo>
                  <a:lnTo>
                    <a:pt x="1402" y="2373"/>
                  </a:lnTo>
                  <a:cubicBezTo>
                    <a:pt x="1399" y="2374"/>
                    <a:pt x="1394" y="2375"/>
                    <a:pt x="1388" y="2375"/>
                  </a:cubicBezTo>
                  <a:cubicBezTo>
                    <a:pt x="1400" y="2375"/>
                    <a:pt x="1400" y="2363"/>
                    <a:pt x="1400" y="2363"/>
                  </a:cubicBezTo>
                  <a:cubicBezTo>
                    <a:pt x="1413" y="2363"/>
                    <a:pt x="1413" y="2350"/>
                    <a:pt x="1413" y="2350"/>
                  </a:cubicBezTo>
                  <a:cubicBezTo>
                    <a:pt x="1438" y="2313"/>
                    <a:pt x="1463" y="2288"/>
                    <a:pt x="1475" y="2263"/>
                  </a:cubicBezTo>
                  <a:cubicBezTo>
                    <a:pt x="1513" y="2225"/>
                    <a:pt x="1550" y="2200"/>
                    <a:pt x="1588" y="2175"/>
                  </a:cubicBezTo>
                  <a:cubicBezTo>
                    <a:pt x="1275" y="1500"/>
                    <a:pt x="626" y="6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7" name="Google Shape;7067;p17"/>
            <p:cNvSpPr/>
            <p:nvPr/>
          </p:nvSpPr>
          <p:spPr>
            <a:xfrm>
              <a:off x="6508275" y="1701850"/>
              <a:ext cx="30325" cy="50000"/>
            </a:xfrm>
            <a:custGeom>
              <a:avLst/>
              <a:gdLst/>
              <a:ahLst/>
              <a:cxnLst/>
              <a:rect l="l" t="t" r="r" b="b"/>
              <a:pathLst>
                <a:path w="1213" h="2000" extrusionOk="0">
                  <a:moveTo>
                    <a:pt x="1" y="0"/>
                  </a:moveTo>
                  <a:lnTo>
                    <a:pt x="1" y="0"/>
                  </a:lnTo>
                  <a:cubicBezTo>
                    <a:pt x="376" y="662"/>
                    <a:pt x="763" y="1350"/>
                    <a:pt x="1013" y="2000"/>
                  </a:cubicBezTo>
                  <a:cubicBezTo>
                    <a:pt x="1025" y="2000"/>
                    <a:pt x="1038" y="1987"/>
                    <a:pt x="1050" y="1987"/>
                  </a:cubicBezTo>
                  <a:lnTo>
                    <a:pt x="1063" y="1987"/>
                  </a:lnTo>
                  <a:cubicBezTo>
                    <a:pt x="1075" y="1975"/>
                    <a:pt x="1088" y="1975"/>
                    <a:pt x="1100" y="1962"/>
                  </a:cubicBezTo>
                  <a:cubicBezTo>
                    <a:pt x="1113" y="1925"/>
                    <a:pt x="1150" y="1887"/>
                    <a:pt x="1175" y="1862"/>
                  </a:cubicBezTo>
                  <a:cubicBezTo>
                    <a:pt x="1188" y="1850"/>
                    <a:pt x="1200" y="1837"/>
                    <a:pt x="1213" y="1825"/>
                  </a:cubicBezTo>
                  <a:cubicBezTo>
                    <a:pt x="925" y="1150"/>
                    <a:pt x="463" y="56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8" name="Google Shape;7068;p17"/>
            <p:cNvSpPr/>
            <p:nvPr/>
          </p:nvSpPr>
          <p:spPr>
            <a:xfrm>
              <a:off x="6503600" y="1709975"/>
              <a:ext cx="27500" cy="46875"/>
            </a:xfrm>
            <a:custGeom>
              <a:avLst/>
              <a:gdLst/>
              <a:ahLst/>
              <a:cxnLst/>
              <a:rect l="l" t="t" r="r" b="b"/>
              <a:pathLst>
                <a:path w="1100" h="1875" extrusionOk="0">
                  <a:moveTo>
                    <a:pt x="100" y="0"/>
                  </a:moveTo>
                  <a:lnTo>
                    <a:pt x="100" y="0"/>
                  </a:lnTo>
                  <a:cubicBezTo>
                    <a:pt x="438" y="612"/>
                    <a:pt x="638" y="1075"/>
                    <a:pt x="850" y="1675"/>
                  </a:cubicBezTo>
                  <a:cubicBezTo>
                    <a:pt x="875" y="1712"/>
                    <a:pt x="888" y="1762"/>
                    <a:pt x="900" y="1800"/>
                  </a:cubicBezTo>
                  <a:cubicBezTo>
                    <a:pt x="688" y="1250"/>
                    <a:pt x="350" y="762"/>
                    <a:pt x="0" y="287"/>
                  </a:cubicBezTo>
                  <a:lnTo>
                    <a:pt x="0" y="287"/>
                  </a:lnTo>
                  <a:cubicBezTo>
                    <a:pt x="288" y="837"/>
                    <a:pt x="525" y="1412"/>
                    <a:pt x="713" y="1875"/>
                  </a:cubicBezTo>
                  <a:cubicBezTo>
                    <a:pt x="713" y="1862"/>
                    <a:pt x="725" y="1862"/>
                    <a:pt x="725" y="1862"/>
                  </a:cubicBezTo>
                  <a:lnTo>
                    <a:pt x="738" y="1862"/>
                  </a:lnTo>
                  <a:cubicBezTo>
                    <a:pt x="763" y="1850"/>
                    <a:pt x="788" y="1837"/>
                    <a:pt x="800" y="1825"/>
                  </a:cubicBezTo>
                  <a:lnTo>
                    <a:pt x="913" y="1825"/>
                  </a:lnTo>
                  <a:cubicBezTo>
                    <a:pt x="938" y="1800"/>
                    <a:pt x="975" y="1787"/>
                    <a:pt x="975" y="1775"/>
                  </a:cubicBezTo>
                  <a:cubicBezTo>
                    <a:pt x="1000" y="1762"/>
                    <a:pt x="1037" y="1750"/>
                    <a:pt x="1062" y="1737"/>
                  </a:cubicBezTo>
                  <a:cubicBezTo>
                    <a:pt x="1075" y="1725"/>
                    <a:pt x="1087" y="1725"/>
                    <a:pt x="1100" y="1712"/>
                  </a:cubicBezTo>
                  <a:cubicBezTo>
                    <a:pt x="888" y="1087"/>
                    <a:pt x="525" y="512"/>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9" name="Google Shape;7069;p17"/>
            <p:cNvSpPr/>
            <p:nvPr/>
          </p:nvSpPr>
          <p:spPr>
            <a:xfrm>
              <a:off x="6501400" y="1726525"/>
              <a:ext cx="14400" cy="27075"/>
            </a:xfrm>
            <a:custGeom>
              <a:avLst/>
              <a:gdLst/>
              <a:ahLst/>
              <a:cxnLst/>
              <a:rect l="l" t="t" r="r" b="b"/>
              <a:pathLst>
                <a:path w="576" h="1083" extrusionOk="0">
                  <a:moveTo>
                    <a:pt x="1" y="0"/>
                  </a:moveTo>
                  <a:cubicBezTo>
                    <a:pt x="201" y="338"/>
                    <a:pt x="288" y="675"/>
                    <a:pt x="451" y="1038"/>
                  </a:cubicBezTo>
                  <a:cubicBezTo>
                    <a:pt x="457" y="1067"/>
                    <a:pt x="483" y="1083"/>
                    <a:pt x="509" y="1083"/>
                  </a:cubicBezTo>
                  <a:cubicBezTo>
                    <a:pt x="539" y="1083"/>
                    <a:pt x="569" y="1064"/>
                    <a:pt x="576" y="1025"/>
                  </a:cubicBezTo>
                  <a:cubicBezTo>
                    <a:pt x="451" y="663"/>
                    <a:pt x="263" y="3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0" name="Google Shape;7070;p17"/>
            <p:cNvSpPr/>
            <p:nvPr/>
          </p:nvSpPr>
          <p:spPr>
            <a:xfrm>
              <a:off x="6512650" y="1752450"/>
              <a:ext cx="25" cy="25"/>
            </a:xfrm>
            <a:custGeom>
              <a:avLst/>
              <a:gdLst/>
              <a:ahLst/>
              <a:cxnLst/>
              <a:rect l="l" t="t" r="r" b="b"/>
              <a:pathLst>
                <a:path w="1" h="1" extrusionOk="0">
                  <a:moveTo>
                    <a:pt x="1" y="1"/>
                  </a:move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1" name="Google Shape;7071;p17"/>
            <p:cNvSpPr/>
            <p:nvPr/>
          </p:nvSpPr>
          <p:spPr>
            <a:xfrm>
              <a:off x="6512650" y="1752450"/>
              <a:ext cx="25" cy="350"/>
            </a:xfrm>
            <a:custGeom>
              <a:avLst/>
              <a:gdLst/>
              <a:ahLst/>
              <a:cxnLst/>
              <a:rect l="l" t="t" r="r" b="b"/>
              <a:pathLst>
                <a:path w="1" h="14" extrusionOk="0">
                  <a:moveTo>
                    <a:pt x="1" y="1"/>
                  </a:moveTo>
                  <a:cubicBezTo>
                    <a:pt x="1" y="1"/>
                    <a:pt x="1" y="1"/>
                    <a:pt x="1" y="1"/>
                  </a:cubicBezTo>
                  <a:cubicBezTo>
                    <a:pt x="1" y="13"/>
                    <a:pt x="1" y="13"/>
                    <a:pt x="1" y="13"/>
                  </a:cubicBez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2" name="Google Shape;7072;p17"/>
            <p:cNvSpPr/>
            <p:nvPr/>
          </p:nvSpPr>
          <p:spPr>
            <a:xfrm>
              <a:off x="6647625" y="1772450"/>
              <a:ext cx="70300" cy="24700"/>
            </a:xfrm>
            <a:custGeom>
              <a:avLst/>
              <a:gdLst/>
              <a:ahLst/>
              <a:cxnLst/>
              <a:rect l="l" t="t" r="r" b="b"/>
              <a:pathLst>
                <a:path w="2812" h="988" extrusionOk="0">
                  <a:moveTo>
                    <a:pt x="0" y="0"/>
                  </a:moveTo>
                  <a:lnTo>
                    <a:pt x="0" y="0"/>
                  </a:lnTo>
                  <a:cubicBezTo>
                    <a:pt x="563" y="113"/>
                    <a:pt x="1125" y="188"/>
                    <a:pt x="1650" y="388"/>
                  </a:cubicBezTo>
                  <a:cubicBezTo>
                    <a:pt x="1875" y="475"/>
                    <a:pt x="2462" y="788"/>
                    <a:pt x="2812" y="988"/>
                  </a:cubicBezTo>
                  <a:cubicBezTo>
                    <a:pt x="2550" y="725"/>
                    <a:pt x="2112" y="363"/>
                    <a:pt x="1700" y="213"/>
                  </a:cubicBezTo>
                  <a:cubicBezTo>
                    <a:pt x="1150" y="13"/>
                    <a:pt x="575" y="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3" name="Google Shape;7073;p17"/>
            <p:cNvSpPr/>
            <p:nvPr/>
          </p:nvSpPr>
          <p:spPr>
            <a:xfrm>
              <a:off x="6670425" y="1768375"/>
              <a:ext cx="36900" cy="14100"/>
            </a:xfrm>
            <a:custGeom>
              <a:avLst/>
              <a:gdLst/>
              <a:ahLst/>
              <a:cxnLst/>
              <a:rect l="l" t="t" r="r" b="b"/>
              <a:pathLst>
                <a:path w="1476" h="564" extrusionOk="0">
                  <a:moveTo>
                    <a:pt x="0" y="1"/>
                  </a:moveTo>
                  <a:lnTo>
                    <a:pt x="0" y="1"/>
                  </a:lnTo>
                  <a:cubicBezTo>
                    <a:pt x="675" y="213"/>
                    <a:pt x="888" y="313"/>
                    <a:pt x="1475" y="563"/>
                  </a:cubicBezTo>
                  <a:cubicBezTo>
                    <a:pt x="1250" y="288"/>
                    <a:pt x="500"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4" name="Google Shape;7074;p17"/>
            <p:cNvSpPr/>
            <p:nvPr/>
          </p:nvSpPr>
          <p:spPr>
            <a:xfrm>
              <a:off x="6680100" y="1765175"/>
              <a:ext cx="19100" cy="5100"/>
            </a:xfrm>
            <a:custGeom>
              <a:avLst/>
              <a:gdLst/>
              <a:ahLst/>
              <a:cxnLst/>
              <a:rect l="l" t="t" r="r" b="b"/>
              <a:pathLst>
                <a:path w="764" h="204" extrusionOk="0">
                  <a:moveTo>
                    <a:pt x="77" y="0"/>
                  </a:moveTo>
                  <a:cubicBezTo>
                    <a:pt x="51" y="0"/>
                    <a:pt x="26" y="2"/>
                    <a:pt x="1" y="4"/>
                  </a:cubicBezTo>
                  <a:cubicBezTo>
                    <a:pt x="263" y="41"/>
                    <a:pt x="501" y="166"/>
                    <a:pt x="763" y="204"/>
                  </a:cubicBezTo>
                  <a:cubicBezTo>
                    <a:pt x="571" y="102"/>
                    <a:pt x="318" y="0"/>
                    <a:pt x="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5" name="Google Shape;7075;p17"/>
            <p:cNvSpPr/>
            <p:nvPr/>
          </p:nvSpPr>
          <p:spPr>
            <a:xfrm>
              <a:off x="6571075" y="1693400"/>
              <a:ext cx="116875" cy="27675"/>
            </a:xfrm>
            <a:custGeom>
              <a:avLst/>
              <a:gdLst/>
              <a:ahLst/>
              <a:cxnLst/>
              <a:rect l="l" t="t" r="r" b="b"/>
              <a:pathLst>
                <a:path w="4675" h="1107" extrusionOk="0">
                  <a:moveTo>
                    <a:pt x="1" y="1"/>
                  </a:moveTo>
                  <a:lnTo>
                    <a:pt x="1" y="1"/>
                  </a:lnTo>
                  <a:cubicBezTo>
                    <a:pt x="1297" y="500"/>
                    <a:pt x="2643" y="1106"/>
                    <a:pt x="4108" y="1106"/>
                  </a:cubicBezTo>
                  <a:cubicBezTo>
                    <a:pt x="4295" y="1106"/>
                    <a:pt x="4484" y="1097"/>
                    <a:pt x="4674" y="1075"/>
                  </a:cubicBezTo>
                  <a:cubicBezTo>
                    <a:pt x="4024" y="1038"/>
                    <a:pt x="3362" y="850"/>
                    <a:pt x="2725" y="676"/>
                  </a:cubicBezTo>
                  <a:cubicBezTo>
                    <a:pt x="1825" y="438"/>
                    <a:pt x="913"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6" name="Google Shape;7076;p17"/>
            <p:cNvSpPr/>
            <p:nvPr/>
          </p:nvSpPr>
          <p:spPr>
            <a:xfrm>
              <a:off x="6591375" y="1709025"/>
              <a:ext cx="85325" cy="18250"/>
            </a:xfrm>
            <a:custGeom>
              <a:avLst/>
              <a:gdLst/>
              <a:ahLst/>
              <a:cxnLst/>
              <a:rect l="l" t="t" r="r" b="b"/>
              <a:pathLst>
                <a:path w="3413" h="730" extrusionOk="0">
                  <a:moveTo>
                    <a:pt x="1" y="1"/>
                  </a:moveTo>
                  <a:lnTo>
                    <a:pt x="1" y="1"/>
                  </a:lnTo>
                  <a:cubicBezTo>
                    <a:pt x="1020" y="387"/>
                    <a:pt x="2095" y="730"/>
                    <a:pt x="3193" y="730"/>
                  </a:cubicBezTo>
                  <a:cubicBezTo>
                    <a:pt x="3266" y="730"/>
                    <a:pt x="3339" y="728"/>
                    <a:pt x="3412" y="725"/>
                  </a:cubicBezTo>
                  <a:cubicBezTo>
                    <a:pt x="2313" y="450"/>
                    <a:pt x="1138"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7" name="Google Shape;7077;p17"/>
            <p:cNvSpPr/>
            <p:nvPr/>
          </p:nvSpPr>
          <p:spPr>
            <a:xfrm>
              <a:off x="6616375" y="1725250"/>
              <a:ext cx="54375" cy="8525"/>
            </a:xfrm>
            <a:custGeom>
              <a:avLst/>
              <a:gdLst/>
              <a:ahLst/>
              <a:cxnLst/>
              <a:rect l="l" t="t" r="r" b="b"/>
              <a:pathLst>
                <a:path w="2175" h="341" extrusionOk="0">
                  <a:moveTo>
                    <a:pt x="81" y="1"/>
                  </a:moveTo>
                  <a:cubicBezTo>
                    <a:pt x="54" y="1"/>
                    <a:pt x="27" y="1"/>
                    <a:pt x="1" y="1"/>
                  </a:cubicBezTo>
                  <a:cubicBezTo>
                    <a:pt x="688" y="132"/>
                    <a:pt x="1364" y="341"/>
                    <a:pt x="2061" y="341"/>
                  </a:cubicBezTo>
                  <a:cubicBezTo>
                    <a:pt x="2099" y="341"/>
                    <a:pt x="2137" y="340"/>
                    <a:pt x="2175" y="339"/>
                  </a:cubicBezTo>
                  <a:cubicBezTo>
                    <a:pt x="1501" y="158"/>
                    <a:pt x="791"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8" name="Google Shape;7078;p17"/>
            <p:cNvSpPr/>
            <p:nvPr/>
          </p:nvSpPr>
          <p:spPr>
            <a:xfrm>
              <a:off x="6628875" y="1735275"/>
              <a:ext cx="14075" cy="3150"/>
            </a:xfrm>
            <a:custGeom>
              <a:avLst/>
              <a:gdLst/>
              <a:ahLst/>
              <a:cxnLst/>
              <a:rect l="l" t="t" r="r" b="b"/>
              <a:pathLst>
                <a:path w="563" h="126" extrusionOk="0">
                  <a:moveTo>
                    <a:pt x="0" y="0"/>
                  </a:moveTo>
                  <a:lnTo>
                    <a:pt x="0" y="0"/>
                  </a:lnTo>
                  <a:cubicBezTo>
                    <a:pt x="188" y="63"/>
                    <a:pt x="375" y="113"/>
                    <a:pt x="563" y="125"/>
                  </a:cubicBezTo>
                  <a:cubicBezTo>
                    <a:pt x="400" y="63"/>
                    <a:pt x="188"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9" name="Google Shape;7079;p17"/>
            <p:cNvSpPr/>
            <p:nvPr/>
          </p:nvSpPr>
          <p:spPr>
            <a:xfrm>
              <a:off x="6515775" y="1620925"/>
              <a:ext cx="49700" cy="53750"/>
            </a:xfrm>
            <a:custGeom>
              <a:avLst/>
              <a:gdLst/>
              <a:ahLst/>
              <a:cxnLst/>
              <a:rect l="l" t="t" r="r" b="b"/>
              <a:pathLst>
                <a:path w="1988" h="2150" extrusionOk="0">
                  <a:moveTo>
                    <a:pt x="1" y="0"/>
                  </a:moveTo>
                  <a:lnTo>
                    <a:pt x="1" y="0"/>
                  </a:lnTo>
                  <a:cubicBezTo>
                    <a:pt x="101" y="1063"/>
                    <a:pt x="600" y="1788"/>
                    <a:pt x="1663" y="2075"/>
                  </a:cubicBezTo>
                  <a:cubicBezTo>
                    <a:pt x="1775" y="2100"/>
                    <a:pt x="1875" y="2125"/>
                    <a:pt x="1988" y="2150"/>
                  </a:cubicBezTo>
                  <a:cubicBezTo>
                    <a:pt x="1838" y="2075"/>
                    <a:pt x="1675" y="2000"/>
                    <a:pt x="1525" y="1912"/>
                  </a:cubicBezTo>
                  <a:cubicBezTo>
                    <a:pt x="1113" y="1675"/>
                    <a:pt x="813" y="1488"/>
                    <a:pt x="513" y="1113"/>
                  </a:cubicBezTo>
                  <a:cubicBezTo>
                    <a:pt x="313" y="875"/>
                    <a:pt x="88" y="3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0" name="Google Shape;7080;p17"/>
            <p:cNvSpPr/>
            <p:nvPr/>
          </p:nvSpPr>
          <p:spPr>
            <a:xfrm>
              <a:off x="6512650" y="1639350"/>
              <a:ext cx="40950" cy="36575"/>
            </a:xfrm>
            <a:custGeom>
              <a:avLst/>
              <a:gdLst/>
              <a:ahLst/>
              <a:cxnLst/>
              <a:rect l="l" t="t" r="r" b="b"/>
              <a:pathLst>
                <a:path w="1638" h="1463" extrusionOk="0">
                  <a:moveTo>
                    <a:pt x="1" y="1"/>
                  </a:moveTo>
                  <a:cubicBezTo>
                    <a:pt x="1" y="1"/>
                    <a:pt x="1" y="7"/>
                    <a:pt x="5" y="11"/>
                  </a:cubicBezTo>
                  <a:lnTo>
                    <a:pt x="5" y="11"/>
                  </a:lnTo>
                  <a:cubicBezTo>
                    <a:pt x="4" y="8"/>
                    <a:pt x="2" y="4"/>
                    <a:pt x="1" y="1"/>
                  </a:cubicBezTo>
                  <a:close/>
                  <a:moveTo>
                    <a:pt x="5" y="11"/>
                  </a:moveTo>
                  <a:cubicBezTo>
                    <a:pt x="13" y="29"/>
                    <a:pt x="13" y="40"/>
                    <a:pt x="13" y="51"/>
                  </a:cubicBezTo>
                  <a:cubicBezTo>
                    <a:pt x="263" y="763"/>
                    <a:pt x="938" y="1250"/>
                    <a:pt x="1638" y="1463"/>
                  </a:cubicBezTo>
                  <a:cubicBezTo>
                    <a:pt x="1063" y="1163"/>
                    <a:pt x="538" y="663"/>
                    <a:pt x="138" y="188"/>
                  </a:cubicBezTo>
                  <a:cubicBezTo>
                    <a:pt x="113" y="163"/>
                    <a:pt x="38" y="63"/>
                    <a:pt x="13" y="13"/>
                  </a:cubicBezTo>
                  <a:cubicBezTo>
                    <a:pt x="10" y="13"/>
                    <a:pt x="7" y="12"/>
                    <a:pt x="5"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1" name="Google Shape;7081;p17"/>
            <p:cNvSpPr/>
            <p:nvPr/>
          </p:nvSpPr>
          <p:spPr>
            <a:xfrm>
              <a:off x="6517975" y="1654975"/>
              <a:ext cx="18750" cy="16575"/>
            </a:xfrm>
            <a:custGeom>
              <a:avLst/>
              <a:gdLst/>
              <a:ahLst/>
              <a:cxnLst/>
              <a:rect l="l" t="t" r="r" b="b"/>
              <a:pathLst>
                <a:path w="750" h="663" extrusionOk="0">
                  <a:moveTo>
                    <a:pt x="0" y="1"/>
                  </a:moveTo>
                  <a:lnTo>
                    <a:pt x="0" y="1"/>
                  </a:lnTo>
                  <a:cubicBezTo>
                    <a:pt x="163" y="288"/>
                    <a:pt x="450" y="513"/>
                    <a:pt x="750" y="663"/>
                  </a:cubicBezTo>
                  <a:cubicBezTo>
                    <a:pt x="487" y="451"/>
                    <a:pt x="250"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2" name="Google Shape;7082;p17"/>
            <p:cNvSpPr/>
            <p:nvPr/>
          </p:nvSpPr>
          <p:spPr>
            <a:xfrm>
              <a:off x="6638250" y="2132050"/>
              <a:ext cx="650" cy="325"/>
            </a:xfrm>
            <a:custGeom>
              <a:avLst/>
              <a:gdLst/>
              <a:ahLst/>
              <a:cxnLst/>
              <a:rect l="l" t="t" r="r" b="b"/>
              <a:pathLst>
                <a:path w="26" h="13" extrusionOk="0">
                  <a:moveTo>
                    <a:pt x="25" y="0"/>
                  </a:moveTo>
                  <a:cubicBezTo>
                    <a:pt x="15" y="0"/>
                    <a:pt x="13" y="0"/>
                    <a:pt x="13" y="6"/>
                  </a:cubicBezTo>
                  <a:lnTo>
                    <a:pt x="13" y="6"/>
                  </a:lnTo>
                  <a:cubicBezTo>
                    <a:pt x="19" y="3"/>
                    <a:pt x="25" y="0"/>
                    <a:pt x="25" y="0"/>
                  </a:cubicBezTo>
                  <a:close/>
                  <a:moveTo>
                    <a:pt x="13" y="6"/>
                  </a:moveTo>
                  <a:cubicBezTo>
                    <a:pt x="7" y="9"/>
                    <a:pt x="0" y="13"/>
                    <a:pt x="0" y="13"/>
                  </a:cubicBezTo>
                  <a:lnTo>
                    <a:pt x="13" y="13"/>
                  </a:lnTo>
                  <a:cubicBezTo>
                    <a:pt x="13" y="10"/>
                    <a:pt x="13" y="8"/>
                    <a:pt x="13" y="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3" name="Google Shape;7083;p17"/>
            <p:cNvSpPr/>
            <p:nvPr/>
          </p:nvSpPr>
          <p:spPr>
            <a:xfrm>
              <a:off x="6638250" y="2132350"/>
              <a:ext cx="325" cy="25"/>
            </a:xfrm>
            <a:custGeom>
              <a:avLst/>
              <a:gdLst/>
              <a:ahLst/>
              <a:cxnLst/>
              <a:rect l="l" t="t" r="r" b="b"/>
              <a:pathLst>
                <a:path w="13" h="1" extrusionOk="0">
                  <a:moveTo>
                    <a:pt x="0" y="1"/>
                  </a:moveTo>
                  <a:lnTo>
                    <a:pt x="0" y="1"/>
                  </a:lnTo>
                  <a:cubicBezTo>
                    <a:pt x="0" y="1"/>
                    <a:pt x="13"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4" name="Google Shape;7084;p17"/>
            <p:cNvSpPr/>
            <p:nvPr/>
          </p:nvSpPr>
          <p:spPr>
            <a:xfrm>
              <a:off x="6637925" y="2132350"/>
              <a:ext cx="350" cy="25"/>
            </a:xfrm>
            <a:custGeom>
              <a:avLst/>
              <a:gdLst/>
              <a:ahLst/>
              <a:cxnLst/>
              <a:rect l="l" t="t" r="r" b="b"/>
              <a:pathLst>
                <a:path w="14" h="1" extrusionOk="0">
                  <a:moveTo>
                    <a:pt x="1" y="1"/>
                  </a:moveTo>
                  <a:cubicBezTo>
                    <a:pt x="1" y="1"/>
                    <a:pt x="13" y="1"/>
                    <a:pt x="13" y="1"/>
                  </a:cubicBezTo>
                  <a:cubicBezTo>
                    <a:pt x="13" y="1"/>
                    <a:pt x="13" y="1"/>
                    <a:pt x="13" y="1"/>
                  </a:cubicBez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5" name="Google Shape;7085;p17"/>
            <p:cNvSpPr/>
            <p:nvPr/>
          </p:nvSpPr>
          <p:spPr>
            <a:xfrm>
              <a:off x="6579500" y="2104225"/>
              <a:ext cx="80950" cy="36175"/>
            </a:xfrm>
            <a:custGeom>
              <a:avLst/>
              <a:gdLst/>
              <a:ahLst/>
              <a:cxnLst/>
              <a:rect l="l" t="t" r="r" b="b"/>
              <a:pathLst>
                <a:path w="3238" h="1447" extrusionOk="0">
                  <a:moveTo>
                    <a:pt x="1" y="1"/>
                  </a:moveTo>
                  <a:cubicBezTo>
                    <a:pt x="176" y="338"/>
                    <a:pt x="276" y="713"/>
                    <a:pt x="526" y="1013"/>
                  </a:cubicBezTo>
                  <a:cubicBezTo>
                    <a:pt x="676" y="1201"/>
                    <a:pt x="876" y="1338"/>
                    <a:pt x="1101" y="1413"/>
                  </a:cubicBezTo>
                  <a:cubicBezTo>
                    <a:pt x="1185" y="1436"/>
                    <a:pt x="1281" y="1446"/>
                    <a:pt x="1378" y="1446"/>
                  </a:cubicBezTo>
                  <a:cubicBezTo>
                    <a:pt x="1598" y="1446"/>
                    <a:pt x="1822" y="1395"/>
                    <a:pt x="1925" y="1325"/>
                  </a:cubicBezTo>
                  <a:cubicBezTo>
                    <a:pt x="1975" y="1275"/>
                    <a:pt x="1963" y="1188"/>
                    <a:pt x="1900" y="1151"/>
                  </a:cubicBezTo>
                  <a:cubicBezTo>
                    <a:pt x="2050" y="1151"/>
                    <a:pt x="2213" y="1138"/>
                    <a:pt x="2363" y="1126"/>
                  </a:cubicBezTo>
                  <a:cubicBezTo>
                    <a:pt x="2463" y="1113"/>
                    <a:pt x="2500" y="963"/>
                    <a:pt x="2425" y="901"/>
                  </a:cubicBezTo>
                  <a:cubicBezTo>
                    <a:pt x="2725" y="851"/>
                    <a:pt x="3075" y="713"/>
                    <a:pt x="3213" y="576"/>
                  </a:cubicBezTo>
                  <a:cubicBezTo>
                    <a:pt x="3238" y="538"/>
                    <a:pt x="3225" y="463"/>
                    <a:pt x="3175" y="438"/>
                  </a:cubicBezTo>
                  <a:cubicBezTo>
                    <a:pt x="3164" y="422"/>
                    <a:pt x="3145" y="418"/>
                    <a:pt x="3124" y="418"/>
                  </a:cubicBezTo>
                  <a:cubicBezTo>
                    <a:pt x="3097" y="418"/>
                    <a:pt x="3070" y="426"/>
                    <a:pt x="3063" y="426"/>
                  </a:cubicBezTo>
                  <a:lnTo>
                    <a:pt x="3075" y="426"/>
                  </a:lnTo>
                  <a:cubicBezTo>
                    <a:pt x="3000" y="451"/>
                    <a:pt x="3013" y="438"/>
                    <a:pt x="2900" y="488"/>
                  </a:cubicBezTo>
                  <a:cubicBezTo>
                    <a:pt x="2634" y="636"/>
                    <a:pt x="2306" y="724"/>
                    <a:pt x="1972" y="724"/>
                  </a:cubicBezTo>
                  <a:cubicBezTo>
                    <a:pt x="1570" y="724"/>
                    <a:pt x="1159" y="596"/>
                    <a:pt x="838" y="288"/>
                  </a:cubicBezTo>
                  <a:lnTo>
                    <a:pt x="838" y="288"/>
                  </a:lnTo>
                  <a:cubicBezTo>
                    <a:pt x="1126" y="638"/>
                    <a:pt x="1563" y="851"/>
                    <a:pt x="2013" y="901"/>
                  </a:cubicBezTo>
                  <a:cubicBezTo>
                    <a:pt x="1919" y="909"/>
                    <a:pt x="1826" y="914"/>
                    <a:pt x="1733" y="914"/>
                  </a:cubicBezTo>
                  <a:cubicBezTo>
                    <a:pt x="1157" y="914"/>
                    <a:pt x="615" y="728"/>
                    <a:pt x="313" y="126"/>
                  </a:cubicBezTo>
                  <a:lnTo>
                    <a:pt x="313" y="126"/>
                  </a:lnTo>
                  <a:cubicBezTo>
                    <a:pt x="526" y="763"/>
                    <a:pt x="1126" y="1076"/>
                    <a:pt x="1763" y="1138"/>
                  </a:cubicBezTo>
                  <a:cubicBezTo>
                    <a:pt x="1701" y="1151"/>
                    <a:pt x="1613" y="1176"/>
                    <a:pt x="1538" y="1176"/>
                  </a:cubicBezTo>
                  <a:cubicBezTo>
                    <a:pt x="1538" y="1183"/>
                    <a:pt x="1400" y="1195"/>
                    <a:pt x="1283" y="1195"/>
                  </a:cubicBezTo>
                  <a:cubicBezTo>
                    <a:pt x="1207" y="1195"/>
                    <a:pt x="1140" y="1190"/>
                    <a:pt x="1126" y="1176"/>
                  </a:cubicBezTo>
                  <a:cubicBezTo>
                    <a:pt x="913" y="1113"/>
                    <a:pt x="726" y="1013"/>
                    <a:pt x="551" y="826"/>
                  </a:cubicBezTo>
                  <a:cubicBezTo>
                    <a:pt x="338" y="601"/>
                    <a:pt x="176" y="2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6" name="Google Shape;7086;p17"/>
            <p:cNvSpPr/>
            <p:nvPr/>
          </p:nvSpPr>
          <p:spPr>
            <a:xfrm>
              <a:off x="6632925" y="2109025"/>
              <a:ext cx="27650" cy="10850"/>
            </a:xfrm>
            <a:custGeom>
              <a:avLst/>
              <a:gdLst/>
              <a:ahLst/>
              <a:cxnLst/>
              <a:rect l="l" t="t" r="r" b="b"/>
              <a:pathLst>
                <a:path w="1106" h="434" extrusionOk="0">
                  <a:moveTo>
                    <a:pt x="1024" y="1"/>
                  </a:moveTo>
                  <a:cubicBezTo>
                    <a:pt x="1007" y="1"/>
                    <a:pt x="990" y="7"/>
                    <a:pt x="976" y="21"/>
                  </a:cubicBezTo>
                  <a:cubicBezTo>
                    <a:pt x="763" y="196"/>
                    <a:pt x="338" y="321"/>
                    <a:pt x="1" y="434"/>
                  </a:cubicBezTo>
                  <a:cubicBezTo>
                    <a:pt x="326" y="384"/>
                    <a:pt x="676" y="346"/>
                    <a:pt x="976" y="184"/>
                  </a:cubicBezTo>
                  <a:cubicBezTo>
                    <a:pt x="1026" y="159"/>
                    <a:pt x="1076" y="134"/>
                    <a:pt x="1088" y="84"/>
                  </a:cubicBezTo>
                  <a:cubicBezTo>
                    <a:pt x="1106" y="39"/>
                    <a:pt x="1066" y="1"/>
                    <a:pt x="10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7" name="Google Shape;7087;p17"/>
            <p:cNvSpPr/>
            <p:nvPr/>
          </p:nvSpPr>
          <p:spPr>
            <a:xfrm>
              <a:off x="6562650" y="2098600"/>
              <a:ext cx="35950" cy="52500"/>
            </a:xfrm>
            <a:custGeom>
              <a:avLst/>
              <a:gdLst/>
              <a:ahLst/>
              <a:cxnLst/>
              <a:rect l="l" t="t" r="r" b="b"/>
              <a:pathLst>
                <a:path w="1438" h="2100" extrusionOk="0">
                  <a:moveTo>
                    <a:pt x="38" y="1"/>
                  </a:moveTo>
                  <a:lnTo>
                    <a:pt x="38" y="1"/>
                  </a:lnTo>
                  <a:cubicBezTo>
                    <a:pt x="113" y="351"/>
                    <a:pt x="225" y="701"/>
                    <a:pt x="363" y="1038"/>
                  </a:cubicBezTo>
                  <a:cubicBezTo>
                    <a:pt x="438" y="1276"/>
                    <a:pt x="537" y="1513"/>
                    <a:pt x="700" y="1700"/>
                  </a:cubicBezTo>
                  <a:cubicBezTo>
                    <a:pt x="725" y="1713"/>
                    <a:pt x="750" y="1725"/>
                    <a:pt x="762" y="1750"/>
                  </a:cubicBezTo>
                  <a:cubicBezTo>
                    <a:pt x="750" y="1738"/>
                    <a:pt x="737" y="1725"/>
                    <a:pt x="725" y="1725"/>
                  </a:cubicBezTo>
                  <a:cubicBezTo>
                    <a:pt x="612" y="1638"/>
                    <a:pt x="500" y="1488"/>
                    <a:pt x="463" y="1438"/>
                  </a:cubicBezTo>
                  <a:cubicBezTo>
                    <a:pt x="238" y="1151"/>
                    <a:pt x="88" y="851"/>
                    <a:pt x="0" y="501"/>
                  </a:cubicBezTo>
                  <a:lnTo>
                    <a:pt x="0" y="501"/>
                  </a:lnTo>
                  <a:cubicBezTo>
                    <a:pt x="50" y="901"/>
                    <a:pt x="200" y="1288"/>
                    <a:pt x="450" y="1613"/>
                  </a:cubicBezTo>
                  <a:cubicBezTo>
                    <a:pt x="587" y="1813"/>
                    <a:pt x="775" y="1963"/>
                    <a:pt x="1000" y="2038"/>
                  </a:cubicBezTo>
                  <a:cubicBezTo>
                    <a:pt x="1058" y="2057"/>
                    <a:pt x="1132" y="2100"/>
                    <a:pt x="1197" y="2100"/>
                  </a:cubicBezTo>
                  <a:cubicBezTo>
                    <a:pt x="1215" y="2100"/>
                    <a:pt x="1233" y="2096"/>
                    <a:pt x="1250" y="2088"/>
                  </a:cubicBezTo>
                  <a:cubicBezTo>
                    <a:pt x="1275" y="2063"/>
                    <a:pt x="1287" y="2050"/>
                    <a:pt x="1287" y="2038"/>
                  </a:cubicBezTo>
                  <a:cubicBezTo>
                    <a:pt x="1287" y="2025"/>
                    <a:pt x="1300" y="2025"/>
                    <a:pt x="1312" y="2025"/>
                  </a:cubicBezTo>
                  <a:cubicBezTo>
                    <a:pt x="1437" y="1925"/>
                    <a:pt x="1300" y="1813"/>
                    <a:pt x="1250" y="1813"/>
                  </a:cubicBezTo>
                  <a:cubicBezTo>
                    <a:pt x="987" y="1713"/>
                    <a:pt x="725" y="1475"/>
                    <a:pt x="562" y="1163"/>
                  </a:cubicBezTo>
                  <a:cubicBezTo>
                    <a:pt x="350" y="776"/>
                    <a:pt x="175" y="4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8" name="Google Shape;7088;p17"/>
            <p:cNvSpPr/>
            <p:nvPr/>
          </p:nvSpPr>
          <p:spPr>
            <a:xfrm>
              <a:off x="6623550" y="2018350"/>
              <a:ext cx="38775" cy="54050"/>
            </a:xfrm>
            <a:custGeom>
              <a:avLst/>
              <a:gdLst/>
              <a:ahLst/>
              <a:cxnLst/>
              <a:rect l="l" t="t" r="r" b="b"/>
              <a:pathLst>
                <a:path w="1551" h="2162" extrusionOk="0">
                  <a:moveTo>
                    <a:pt x="1436" y="1"/>
                  </a:moveTo>
                  <a:cubicBezTo>
                    <a:pt x="1406" y="1"/>
                    <a:pt x="1376" y="12"/>
                    <a:pt x="1351" y="37"/>
                  </a:cubicBezTo>
                  <a:cubicBezTo>
                    <a:pt x="1288" y="124"/>
                    <a:pt x="1338" y="112"/>
                    <a:pt x="1301" y="224"/>
                  </a:cubicBezTo>
                  <a:cubicBezTo>
                    <a:pt x="1188" y="562"/>
                    <a:pt x="763" y="874"/>
                    <a:pt x="413" y="1211"/>
                  </a:cubicBezTo>
                  <a:cubicBezTo>
                    <a:pt x="188" y="1486"/>
                    <a:pt x="51" y="1824"/>
                    <a:pt x="1" y="2161"/>
                  </a:cubicBezTo>
                  <a:cubicBezTo>
                    <a:pt x="88" y="1824"/>
                    <a:pt x="338" y="1449"/>
                    <a:pt x="526" y="1286"/>
                  </a:cubicBezTo>
                  <a:cubicBezTo>
                    <a:pt x="901" y="1024"/>
                    <a:pt x="1338" y="787"/>
                    <a:pt x="1513" y="337"/>
                  </a:cubicBezTo>
                  <a:cubicBezTo>
                    <a:pt x="1538" y="262"/>
                    <a:pt x="1551" y="187"/>
                    <a:pt x="1551" y="112"/>
                  </a:cubicBezTo>
                  <a:cubicBezTo>
                    <a:pt x="1551" y="45"/>
                    <a:pt x="1495" y="1"/>
                    <a:pt x="14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9" name="Google Shape;7089;p17"/>
            <p:cNvSpPr/>
            <p:nvPr/>
          </p:nvSpPr>
          <p:spPr>
            <a:xfrm>
              <a:off x="6624800" y="2006400"/>
              <a:ext cx="32850" cy="50675"/>
            </a:xfrm>
            <a:custGeom>
              <a:avLst/>
              <a:gdLst/>
              <a:ahLst/>
              <a:cxnLst/>
              <a:rect l="l" t="t" r="r" b="b"/>
              <a:pathLst>
                <a:path w="1314" h="2027" extrusionOk="0">
                  <a:moveTo>
                    <a:pt x="1178" y="1"/>
                  </a:moveTo>
                  <a:cubicBezTo>
                    <a:pt x="1129" y="1"/>
                    <a:pt x="1082" y="29"/>
                    <a:pt x="1076" y="90"/>
                  </a:cubicBezTo>
                  <a:cubicBezTo>
                    <a:pt x="1076" y="102"/>
                    <a:pt x="1076" y="102"/>
                    <a:pt x="1076" y="115"/>
                  </a:cubicBezTo>
                  <a:cubicBezTo>
                    <a:pt x="1076" y="117"/>
                    <a:pt x="1076" y="121"/>
                    <a:pt x="1076" y="127"/>
                  </a:cubicBezTo>
                  <a:cubicBezTo>
                    <a:pt x="1076" y="127"/>
                    <a:pt x="1076" y="140"/>
                    <a:pt x="1076" y="140"/>
                  </a:cubicBezTo>
                  <a:cubicBezTo>
                    <a:pt x="1076" y="240"/>
                    <a:pt x="1076" y="252"/>
                    <a:pt x="1051" y="377"/>
                  </a:cubicBezTo>
                  <a:cubicBezTo>
                    <a:pt x="988" y="577"/>
                    <a:pt x="988" y="615"/>
                    <a:pt x="838" y="852"/>
                  </a:cubicBezTo>
                  <a:cubicBezTo>
                    <a:pt x="613" y="1115"/>
                    <a:pt x="76" y="1552"/>
                    <a:pt x="1" y="2027"/>
                  </a:cubicBezTo>
                  <a:cubicBezTo>
                    <a:pt x="101" y="1714"/>
                    <a:pt x="363" y="1452"/>
                    <a:pt x="601" y="1290"/>
                  </a:cubicBezTo>
                  <a:cubicBezTo>
                    <a:pt x="913" y="1090"/>
                    <a:pt x="1188" y="815"/>
                    <a:pt x="1276" y="440"/>
                  </a:cubicBezTo>
                  <a:cubicBezTo>
                    <a:pt x="1313" y="315"/>
                    <a:pt x="1313" y="190"/>
                    <a:pt x="1288" y="140"/>
                  </a:cubicBezTo>
                  <a:cubicBezTo>
                    <a:pt x="1288" y="127"/>
                    <a:pt x="1288" y="102"/>
                    <a:pt x="1276" y="90"/>
                  </a:cubicBezTo>
                  <a:lnTo>
                    <a:pt x="1288" y="90"/>
                  </a:lnTo>
                  <a:cubicBezTo>
                    <a:pt x="1282" y="32"/>
                    <a:pt x="1229" y="1"/>
                    <a:pt x="1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0" name="Google Shape;7090;p17"/>
            <p:cNvSpPr/>
            <p:nvPr/>
          </p:nvSpPr>
          <p:spPr>
            <a:xfrm>
              <a:off x="6703225" y="1941475"/>
              <a:ext cx="67500" cy="10500"/>
            </a:xfrm>
            <a:custGeom>
              <a:avLst/>
              <a:gdLst/>
              <a:ahLst/>
              <a:cxnLst/>
              <a:rect l="l" t="t" r="r" b="b"/>
              <a:pathLst>
                <a:path w="2700" h="420" extrusionOk="0">
                  <a:moveTo>
                    <a:pt x="1" y="0"/>
                  </a:moveTo>
                  <a:lnTo>
                    <a:pt x="1" y="0"/>
                  </a:lnTo>
                  <a:cubicBezTo>
                    <a:pt x="581" y="232"/>
                    <a:pt x="1224" y="420"/>
                    <a:pt x="1862" y="420"/>
                  </a:cubicBezTo>
                  <a:cubicBezTo>
                    <a:pt x="1979" y="420"/>
                    <a:pt x="2096" y="414"/>
                    <a:pt x="2213" y="400"/>
                  </a:cubicBezTo>
                  <a:cubicBezTo>
                    <a:pt x="2413" y="350"/>
                    <a:pt x="2687" y="350"/>
                    <a:pt x="2700" y="188"/>
                  </a:cubicBezTo>
                  <a:cubicBezTo>
                    <a:pt x="2688" y="93"/>
                    <a:pt x="2637" y="65"/>
                    <a:pt x="2575" y="65"/>
                  </a:cubicBezTo>
                  <a:cubicBezTo>
                    <a:pt x="2505" y="65"/>
                    <a:pt x="2422" y="99"/>
                    <a:pt x="2363" y="113"/>
                  </a:cubicBezTo>
                  <a:cubicBezTo>
                    <a:pt x="2085" y="168"/>
                    <a:pt x="1772" y="197"/>
                    <a:pt x="1447" y="197"/>
                  </a:cubicBezTo>
                  <a:cubicBezTo>
                    <a:pt x="968" y="197"/>
                    <a:pt x="462" y="134"/>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1" name="Google Shape;7091;p17"/>
            <p:cNvSpPr/>
            <p:nvPr/>
          </p:nvSpPr>
          <p:spPr>
            <a:xfrm>
              <a:off x="6724775" y="1951000"/>
              <a:ext cx="55950" cy="9575"/>
            </a:xfrm>
            <a:custGeom>
              <a:avLst/>
              <a:gdLst/>
              <a:ahLst/>
              <a:cxnLst/>
              <a:rect l="l" t="t" r="r" b="b"/>
              <a:pathLst>
                <a:path w="2238" h="383" extrusionOk="0">
                  <a:moveTo>
                    <a:pt x="2100" y="1"/>
                  </a:moveTo>
                  <a:cubicBezTo>
                    <a:pt x="2092" y="1"/>
                    <a:pt x="2084" y="6"/>
                    <a:pt x="2075" y="6"/>
                  </a:cubicBezTo>
                  <a:cubicBezTo>
                    <a:pt x="1556" y="136"/>
                    <a:pt x="1064" y="253"/>
                    <a:pt x="548" y="253"/>
                  </a:cubicBezTo>
                  <a:cubicBezTo>
                    <a:pt x="369" y="253"/>
                    <a:pt x="187" y="239"/>
                    <a:pt x="1" y="206"/>
                  </a:cubicBezTo>
                  <a:lnTo>
                    <a:pt x="1" y="206"/>
                  </a:lnTo>
                  <a:cubicBezTo>
                    <a:pt x="321" y="321"/>
                    <a:pt x="663" y="383"/>
                    <a:pt x="997" y="383"/>
                  </a:cubicBezTo>
                  <a:cubicBezTo>
                    <a:pt x="1027" y="383"/>
                    <a:pt x="1058" y="382"/>
                    <a:pt x="1088" y="381"/>
                  </a:cubicBezTo>
                  <a:cubicBezTo>
                    <a:pt x="1438" y="369"/>
                    <a:pt x="1950" y="319"/>
                    <a:pt x="2175" y="194"/>
                  </a:cubicBezTo>
                  <a:cubicBezTo>
                    <a:pt x="2238" y="131"/>
                    <a:pt x="2200" y="6"/>
                    <a:pt x="2113" y="6"/>
                  </a:cubicBezTo>
                  <a:cubicBezTo>
                    <a:pt x="2109" y="2"/>
                    <a:pt x="2105" y="1"/>
                    <a:pt x="2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2" name="Google Shape;7092;p17"/>
            <p:cNvSpPr/>
            <p:nvPr/>
          </p:nvSpPr>
          <p:spPr>
            <a:xfrm>
              <a:off x="6776325" y="1951150"/>
              <a:ext cx="350" cy="25"/>
            </a:xfrm>
            <a:custGeom>
              <a:avLst/>
              <a:gdLst/>
              <a:ahLst/>
              <a:cxnLst/>
              <a:rect l="l" t="t" r="r" b="b"/>
              <a:pathLst>
                <a:path w="14" h="1" extrusionOk="0">
                  <a:moveTo>
                    <a:pt x="13" y="0"/>
                  </a:moveTo>
                  <a:cubicBezTo>
                    <a:pt x="13" y="0"/>
                    <a:pt x="13" y="0"/>
                    <a:pt x="13" y="0"/>
                  </a:cubicBezTo>
                  <a:cubicBezTo>
                    <a:pt x="13" y="0"/>
                    <a:pt x="1" y="0"/>
                    <a:pt x="1" y="0"/>
                  </a:cubicBezTo>
                  <a:cubicBezTo>
                    <a:pt x="1" y="0"/>
                    <a:pt x="13" y="0"/>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3" name="Google Shape;7093;p17"/>
            <p:cNvSpPr/>
            <p:nvPr/>
          </p:nvSpPr>
          <p:spPr>
            <a:xfrm>
              <a:off x="6776650" y="1951000"/>
              <a:ext cx="475" cy="175"/>
            </a:xfrm>
            <a:custGeom>
              <a:avLst/>
              <a:gdLst/>
              <a:ahLst/>
              <a:cxnLst/>
              <a:rect l="l" t="t" r="r" b="b"/>
              <a:pathLst>
                <a:path w="19" h="7" extrusionOk="0">
                  <a:moveTo>
                    <a:pt x="18" y="1"/>
                  </a:moveTo>
                  <a:cubicBezTo>
                    <a:pt x="17" y="1"/>
                    <a:pt x="9" y="6"/>
                    <a:pt x="0" y="6"/>
                  </a:cubicBezTo>
                  <a:lnTo>
                    <a:pt x="13" y="6"/>
                  </a:lnTo>
                  <a:cubicBezTo>
                    <a:pt x="17" y="2"/>
                    <a:pt x="18" y="1"/>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4" name="Google Shape;7094;p17"/>
            <p:cNvSpPr/>
            <p:nvPr/>
          </p:nvSpPr>
          <p:spPr>
            <a:xfrm>
              <a:off x="6734150" y="1957850"/>
              <a:ext cx="50950" cy="11725"/>
            </a:xfrm>
            <a:custGeom>
              <a:avLst/>
              <a:gdLst/>
              <a:ahLst/>
              <a:cxnLst/>
              <a:rect l="l" t="t" r="r" b="b"/>
              <a:pathLst>
                <a:path w="2038" h="469" extrusionOk="0">
                  <a:moveTo>
                    <a:pt x="1922" y="1"/>
                  </a:moveTo>
                  <a:cubicBezTo>
                    <a:pt x="1911" y="1"/>
                    <a:pt x="1899" y="3"/>
                    <a:pt x="1888" y="7"/>
                  </a:cubicBezTo>
                  <a:cubicBezTo>
                    <a:pt x="1305" y="240"/>
                    <a:pt x="745" y="397"/>
                    <a:pt x="135" y="397"/>
                  </a:cubicBezTo>
                  <a:cubicBezTo>
                    <a:pt x="90" y="397"/>
                    <a:pt x="46" y="396"/>
                    <a:pt x="1" y="395"/>
                  </a:cubicBezTo>
                  <a:lnTo>
                    <a:pt x="1" y="395"/>
                  </a:lnTo>
                  <a:cubicBezTo>
                    <a:pt x="231" y="444"/>
                    <a:pt x="464" y="469"/>
                    <a:pt x="700" y="469"/>
                  </a:cubicBezTo>
                  <a:cubicBezTo>
                    <a:pt x="887" y="469"/>
                    <a:pt x="1075" y="453"/>
                    <a:pt x="1263" y="420"/>
                  </a:cubicBezTo>
                  <a:cubicBezTo>
                    <a:pt x="1450" y="370"/>
                    <a:pt x="1700" y="332"/>
                    <a:pt x="1863" y="257"/>
                  </a:cubicBezTo>
                  <a:cubicBezTo>
                    <a:pt x="1875" y="220"/>
                    <a:pt x="1888" y="182"/>
                    <a:pt x="1925" y="157"/>
                  </a:cubicBezTo>
                  <a:cubicBezTo>
                    <a:pt x="1950" y="120"/>
                    <a:pt x="1988" y="107"/>
                    <a:pt x="2038" y="95"/>
                  </a:cubicBezTo>
                  <a:cubicBezTo>
                    <a:pt x="2028" y="44"/>
                    <a:pt x="1975" y="1"/>
                    <a:pt x="1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5" name="Google Shape;7095;p17"/>
            <p:cNvSpPr/>
            <p:nvPr/>
          </p:nvSpPr>
          <p:spPr>
            <a:xfrm>
              <a:off x="6734475" y="1967075"/>
              <a:ext cx="45950" cy="12325"/>
            </a:xfrm>
            <a:custGeom>
              <a:avLst/>
              <a:gdLst/>
              <a:ahLst/>
              <a:cxnLst/>
              <a:rect l="l" t="t" r="r" b="b"/>
              <a:pathLst>
                <a:path w="1838" h="493" extrusionOk="0">
                  <a:moveTo>
                    <a:pt x="1837" y="1"/>
                  </a:moveTo>
                  <a:cubicBezTo>
                    <a:pt x="1506" y="149"/>
                    <a:pt x="820" y="434"/>
                    <a:pt x="179" y="434"/>
                  </a:cubicBezTo>
                  <a:cubicBezTo>
                    <a:pt x="119" y="434"/>
                    <a:pt x="59" y="431"/>
                    <a:pt x="0" y="426"/>
                  </a:cubicBezTo>
                  <a:lnTo>
                    <a:pt x="0" y="426"/>
                  </a:lnTo>
                  <a:cubicBezTo>
                    <a:pt x="201" y="471"/>
                    <a:pt x="409" y="493"/>
                    <a:pt x="617" y="493"/>
                  </a:cubicBezTo>
                  <a:cubicBezTo>
                    <a:pt x="809" y="493"/>
                    <a:pt x="1001" y="474"/>
                    <a:pt x="1188" y="438"/>
                  </a:cubicBezTo>
                  <a:cubicBezTo>
                    <a:pt x="1362" y="401"/>
                    <a:pt x="1525" y="351"/>
                    <a:pt x="1687" y="301"/>
                  </a:cubicBezTo>
                  <a:cubicBezTo>
                    <a:pt x="1687" y="301"/>
                    <a:pt x="1687" y="288"/>
                    <a:pt x="1687" y="288"/>
                  </a:cubicBezTo>
                  <a:cubicBezTo>
                    <a:pt x="1712" y="263"/>
                    <a:pt x="1725" y="238"/>
                    <a:pt x="1750" y="226"/>
                  </a:cubicBezTo>
                  <a:cubicBezTo>
                    <a:pt x="1762" y="201"/>
                    <a:pt x="1775" y="176"/>
                    <a:pt x="1787" y="151"/>
                  </a:cubicBezTo>
                  <a:cubicBezTo>
                    <a:pt x="1787" y="138"/>
                    <a:pt x="1800" y="138"/>
                    <a:pt x="1800" y="126"/>
                  </a:cubicBezTo>
                  <a:cubicBezTo>
                    <a:pt x="1800" y="113"/>
                    <a:pt x="1800" y="101"/>
                    <a:pt x="1800" y="88"/>
                  </a:cubicBezTo>
                  <a:cubicBezTo>
                    <a:pt x="1812" y="63"/>
                    <a:pt x="1825" y="38"/>
                    <a:pt x="1837" y="26"/>
                  </a:cubicBezTo>
                  <a:cubicBezTo>
                    <a:pt x="1837" y="13"/>
                    <a:pt x="1837" y="13"/>
                    <a:pt x="1837" y="13"/>
                  </a:cubicBezTo>
                  <a:cubicBezTo>
                    <a:pt x="1837" y="13"/>
                    <a:pt x="1837" y="13"/>
                    <a:pt x="1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6" name="Google Shape;7096;p17"/>
            <p:cNvSpPr/>
            <p:nvPr/>
          </p:nvSpPr>
          <p:spPr>
            <a:xfrm>
              <a:off x="6726975" y="1978925"/>
              <a:ext cx="49700" cy="10600"/>
            </a:xfrm>
            <a:custGeom>
              <a:avLst/>
              <a:gdLst/>
              <a:ahLst/>
              <a:cxnLst/>
              <a:rect l="l" t="t" r="r" b="b"/>
              <a:pathLst>
                <a:path w="1988" h="424" extrusionOk="0">
                  <a:moveTo>
                    <a:pt x="1884" y="0"/>
                  </a:moveTo>
                  <a:cubicBezTo>
                    <a:pt x="1833" y="0"/>
                    <a:pt x="1773" y="21"/>
                    <a:pt x="1725" y="39"/>
                  </a:cubicBezTo>
                  <a:cubicBezTo>
                    <a:pt x="1239" y="201"/>
                    <a:pt x="811" y="338"/>
                    <a:pt x="341" y="338"/>
                  </a:cubicBezTo>
                  <a:cubicBezTo>
                    <a:pt x="230" y="338"/>
                    <a:pt x="117" y="331"/>
                    <a:pt x="0" y="314"/>
                  </a:cubicBezTo>
                  <a:lnTo>
                    <a:pt x="0" y="314"/>
                  </a:lnTo>
                  <a:cubicBezTo>
                    <a:pt x="233" y="392"/>
                    <a:pt x="480" y="424"/>
                    <a:pt x="729" y="424"/>
                  </a:cubicBezTo>
                  <a:cubicBezTo>
                    <a:pt x="1001" y="424"/>
                    <a:pt x="1276" y="385"/>
                    <a:pt x="1538" y="327"/>
                  </a:cubicBezTo>
                  <a:cubicBezTo>
                    <a:pt x="1662" y="289"/>
                    <a:pt x="1787" y="252"/>
                    <a:pt x="1912" y="202"/>
                  </a:cubicBezTo>
                  <a:cubicBezTo>
                    <a:pt x="1962" y="189"/>
                    <a:pt x="1987" y="152"/>
                    <a:pt x="1987" y="102"/>
                  </a:cubicBezTo>
                  <a:cubicBezTo>
                    <a:pt x="1981" y="24"/>
                    <a:pt x="1938" y="0"/>
                    <a:pt x="1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7" name="Google Shape;7097;p17"/>
            <p:cNvSpPr/>
            <p:nvPr/>
          </p:nvSpPr>
          <p:spPr>
            <a:xfrm>
              <a:off x="6628250" y="1968825"/>
              <a:ext cx="53750" cy="17250"/>
            </a:xfrm>
            <a:custGeom>
              <a:avLst/>
              <a:gdLst/>
              <a:ahLst/>
              <a:cxnLst/>
              <a:rect l="l" t="t" r="r" b="b"/>
              <a:pathLst>
                <a:path w="2150" h="690" extrusionOk="0">
                  <a:moveTo>
                    <a:pt x="2040" y="1"/>
                  </a:moveTo>
                  <a:cubicBezTo>
                    <a:pt x="2012" y="1"/>
                    <a:pt x="1987" y="12"/>
                    <a:pt x="1975" y="18"/>
                  </a:cubicBezTo>
                  <a:cubicBezTo>
                    <a:pt x="1313" y="306"/>
                    <a:pt x="738" y="631"/>
                    <a:pt x="0" y="681"/>
                  </a:cubicBezTo>
                  <a:cubicBezTo>
                    <a:pt x="75" y="686"/>
                    <a:pt x="149" y="689"/>
                    <a:pt x="224" y="689"/>
                  </a:cubicBezTo>
                  <a:cubicBezTo>
                    <a:pt x="627" y="689"/>
                    <a:pt x="1035" y="607"/>
                    <a:pt x="1425" y="481"/>
                  </a:cubicBezTo>
                  <a:cubicBezTo>
                    <a:pt x="1625" y="418"/>
                    <a:pt x="1825" y="318"/>
                    <a:pt x="2012" y="218"/>
                  </a:cubicBezTo>
                  <a:cubicBezTo>
                    <a:pt x="2075" y="181"/>
                    <a:pt x="2150" y="143"/>
                    <a:pt x="2125" y="68"/>
                  </a:cubicBezTo>
                  <a:cubicBezTo>
                    <a:pt x="2105" y="15"/>
                    <a:pt x="2071" y="1"/>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8" name="Google Shape;7098;p17"/>
            <p:cNvSpPr/>
            <p:nvPr/>
          </p:nvSpPr>
          <p:spPr>
            <a:xfrm>
              <a:off x="6638550" y="1978950"/>
              <a:ext cx="37825" cy="14075"/>
            </a:xfrm>
            <a:custGeom>
              <a:avLst/>
              <a:gdLst/>
              <a:ahLst/>
              <a:cxnLst/>
              <a:rect l="l" t="t" r="r" b="b"/>
              <a:pathLst>
                <a:path w="1513" h="563" extrusionOk="0">
                  <a:moveTo>
                    <a:pt x="1425" y="1"/>
                  </a:moveTo>
                  <a:cubicBezTo>
                    <a:pt x="1213" y="38"/>
                    <a:pt x="1026" y="188"/>
                    <a:pt x="813" y="263"/>
                  </a:cubicBezTo>
                  <a:cubicBezTo>
                    <a:pt x="638" y="363"/>
                    <a:pt x="276" y="463"/>
                    <a:pt x="1" y="563"/>
                  </a:cubicBezTo>
                  <a:cubicBezTo>
                    <a:pt x="501" y="488"/>
                    <a:pt x="951" y="413"/>
                    <a:pt x="1425" y="163"/>
                  </a:cubicBezTo>
                  <a:cubicBezTo>
                    <a:pt x="1513" y="138"/>
                    <a:pt x="1500" y="13"/>
                    <a:pt x="1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9" name="Google Shape;7099;p17"/>
            <p:cNvSpPr/>
            <p:nvPr/>
          </p:nvSpPr>
          <p:spPr>
            <a:xfrm>
              <a:off x="6650125" y="1989150"/>
              <a:ext cx="24700" cy="7000"/>
            </a:xfrm>
            <a:custGeom>
              <a:avLst/>
              <a:gdLst/>
              <a:ahLst/>
              <a:cxnLst/>
              <a:rect l="l" t="t" r="r" b="b"/>
              <a:pathLst>
                <a:path w="988" h="280" extrusionOk="0">
                  <a:moveTo>
                    <a:pt x="920" y="0"/>
                  </a:moveTo>
                  <a:cubicBezTo>
                    <a:pt x="913" y="0"/>
                    <a:pt x="906" y="2"/>
                    <a:pt x="900" y="5"/>
                  </a:cubicBezTo>
                  <a:cubicBezTo>
                    <a:pt x="600" y="105"/>
                    <a:pt x="300" y="205"/>
                    <a:pt x="0" y="280"/>
                  </a:cubicBezTo>
                  <a:cubicBezTo>
                    <a:pt x="300" y="267"/>
                    <a:pt x="600" y="230"/>
                    <a:pt x="887" y="130"/>
                  </a:cubicBezTo>
                  <a:cubicBezTo>
                    <a:pt x="925" y="118"/>
                    <a:pt x="987" y="93"/>
                    <a:pt x="975" y="43"/>
                  </a:cubicBezTo>
                  <a:cubicBezTo>
                    <a:pt x="966" y="14"/>
                    <a:pt x="942"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0" name="Google Shape;7100;p17"/>
            <p:cNvSpPr/>
            <p:nvPr/>
          </p:nvSpPr>
          <p:spPr>
            <a:xfrm>
              <a:off x="6696675" y="2068625"/>
              <a:ext cx="70925" cy="10825"/>
            </a:xfrm>
            <a:custGeom>
              <a:avLst/>
              <a:gdLst/>
              <a:ahLst/>
              <a:cxnLst/>
              <a:rect l="l" t="t" r="r" b="b"/>
              <a:pathLst>
                <a:path w="2837" h="433" extrusionOk="0">
                  <a:moveTo>
                    <a:pt x="2837" y="0"/>
                  </a:moveTo>
                  <a:lnTo>
                    <a:pt x="2837" y="0"/>
                  </a:lnTo>
                  <a:cubicBezTo>
                    <a:pt x="1973" y="151"/>
                    <a:pt x="1230" y="340"/>
                    <a:pt x="399" y="340"/>
                  </a:cubicBezTo>
                  <a:cubicBezTo>
                    <a:pt x="269" y="340"/>
                    <a:pt x="136" y="335"/>
                    <a:pt x="0" y="325"/>
                  </a:cubicBezTo>
                  <a:lnTo>
                    <a:pt x="0" y="325"/>
                  </a:lnTo>
                  <a:cubicBezTo>
                    <a:pt x="258" y="400"/>
                    <a:pt x="527" y="432"/>
                    <a:pt x="802" y="432"/>
                  </a:cubicBezTo>
                  <a:cubicBezTo>
                    <a:pt x="1487" y="432"/>
                    <a:pt x="2204" y="232"/>
                    <a:pt x="2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1" name="Google Shape;7101;p17"/>
            <p:cNvSpPr/>
            <p:nvPr/>
          </p:nvSpPr>
          <p:spPr>
            <a:xfrm>
              <a:off x="6706975" y="2068625"/>
              <a:ext cx="40950" cy="4275"/>
            </a:xfrm>
            <a:custGeom>
              <a:avLst/>
              <a:gdLst/>
              <a:ahLst/>
              <a:cxnLst/>
              <a:rect l="l" t="t" r="r" b="b"/>
              <a:pathLst>
                <a:path w="1638" h="171" extrusionOk="0">
                  <a:moveTo>
                    <a:pt x="1638" y="0"/>
                  </a:moveTo>
                  <a:lnTo>
                    <a:pt x="1638" y="0"/>
                  </a:lnTo>
                  <a:cubicBezTo>
                    <a:pt x="1113" y="75"/>
                    <a:pt x="538" y="113"/>
                    <a:pt x="1" y="125"/>
                  </a:cubicBezTo>
                  <a:cubicBezTo>
                    <a:pt x="181" y="155"/>
                    <a:pt x="371" y="171"/>
                    <a:pt x="562" y="171"/>
                  </a:cubicBezTo>
                  <a:cubicBezTo>
                    <a:pt x="928" y="171"/>
                    <a:pt x="1302" y="115"/>
                    <a:pt x="1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2" name="Google Shape;7102;p17"/>
            <p:cNvSpPr/>
            <p:nvPr/>
          </p:nvSpPr>
          <p:spPr>
            <a:xfrm>
              <a:off x="6718525" y="2065500"/>
              <a:ext cx="20975" cy="2200"/>
            </a:xfrm>
            <a:custGeom>
              <a:avLst/>
              <a:gdLst/>
              <a:ahLst/>
              <a:cxnLst/>
              <a:rect l="l" t="t" r="r" b="b"/>
              <a:pathLst>
                <a:path w="839" h="88" extrusionOk="0">
                  <a:moveTo>
                    <a:pt x="838" y="0"/>
                  </a:moveTo>
                  <a:cubicBezTo>
                    <a:pt x="563" y="13"/>
                    <a:pt x="276" y="38"/>
                    <a:pt x="1" y="88"/>
                  </a:cubicBezTo>
                  <a:cubicBezTo>
                    <a:pt x="263" y="88"/>
                    <a:pt x="576" y="63"/>
                    <a:pt x="8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3" name="Google Shape;7103;p17"/>
            <p:cNvSpPr/>
            <p:nvPr/>
          </p:nvSpPr>
          <p:spPr>
            <a:xfrm>
              <a:off x="6657300" y="1935250"/>
              <a:ext cx="44400" cy="28100"/>
            </a:xfrm>
            <a:custGeom>
              <a:avLst/>
              <a:gdLst/>
              <a:ahLst/>
              <a:cxnLst/>
              <a:rect l="l" t="t" r="r" b="b"/>
              <a:pathLst>
                <a:path w="1776" h="1124" extrusionOk="0">
                  <a:moveTo>
                    <a:pt x="1657" y="0"/>
                  </a:moveTo>
                  <a:cubicBezTo>
                    <a:pt x="1444" y="0"/>
                    <a:pt x="1228" y="102"/>
                    <a:pt x="1038" y="187"/>
                  </a:cubicBezTo>
                  <a:cubicBezTo>
                    <a:pt x="663" y="387"/>
                    <a:pt x="326" y="661"/>
                    <a:pt x="76" y="1011"/>
                  </a:cubicBezTo>
                  <a:cubicBezTo>
                    <a:pt x="51" y="1049"/>
                    <a:pt x="26" y="1086"/>
                    <a:pt x="1" y="1124"/>
                  </a:cubicBezTo>
                  <a:cubicBezTo>
                    <a:pt x="76" y="1036"/>
                    <a:pt x="176" y="936"/>
                    <a:pt x="276" y="861"/>
                  </a:cubicBezTo>
                  <a:cubicBezTo>
                    <a:pt x="513" y="649"/>
                    <a:pt x="813" y="474"/>
                    <a:pt x="1100" y="287"/>
                  </a:cubicBezTo>
                  <a:cubicBezTo>
                    <a:pt x="1213" y="224"/>
                    <a:pt x="1375" y="137"/>
                    <a:pt x="1463" y="99"/>
                  </a:cubicBezTo>
                  <a:cubicBezTo>
                    <a:pt x="1554" y="65"/>
                    <a:pt x="1645" y="10"/>
                    <a:pt x="1746" y="10"/>
                  </a:cubicBezTo>
                  <a:cubicBezTo>
                    <a:pt x="1755" y="10"/>
                    <a:pt x="1765" y="11"/>
                    <a:pt x="1775" y="12"/>
                  </a:cubicBezTo>
                  <a:cubicBezTo>
                    <a:pt x="1736" y="4"/>
                    <a:pt x="1696"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4" name="Google Shape;7104;p17"/>
            <p:cNvSpPr/>
            <p:nvPr/>
          </p:nvSpPr>
          <p:spPr>
            <a:xfrm>
              <a:off x="6662000" y="1943350"/>
              <a:ext cx="27200" cy="19075"/>
            </a:xfrm>
            <a:custGeom>
              <a:avLst/>
              <a:gdLst/>
              <a:ahLst/>
              <a:cxnLst/>
              <a:rect l="l" t="t" r="r" b="b"/>
              <a:pathLst>
                <a:path w="1088" h="763" extrusionOk="0">
                  <a:moveTo>
                    <a:pt x="1087" y="0"/>
                  </a:moveTo>
                  <a:lnTo>
                    <a:pt x="1087" y="0"/>
                  </a:lnTo>
                  <a:cubicBezTo>
                    <a:pt x="675" y="162"/>
                    <a:pt x="325" y="450"/>
                    <a:pt x="0" y="762"/>
                  </a:cubicBezTo>
                  <a:cubicBezTo>
                    <a:pt x="362" y="525"/>
                    <a:pt x="737" y="25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5" name="Google Shape;7105;p17"/>
            <p:cNvSpPr/>
            <p:nvPr/>
          </p:nvSpPr>
          <p:spPr>
            <a:xfrm>
              <a:off x="6666050" y="1952700"/>
              <a:ext cx="17525" cy="13150"/>
            </a:xfrm>
            <a:custGeom>
              <a:avLst/>
              <a:gdLst/>
              <a:ahLst/>
              <a:cxnLst/>
              <a:rect l="l" t="t" r="r" b="b"/>
              <a:pathLst>
                <a:path w="701" h="526" extrusionOk="0">
                  <a:moveTo>
                    <a:pt x="700" y="1"/>
                  </a:moveTo>
                  <a:cubicBezTo>
                    <a:pt x="450" y="151"/>
                    <a:pt x="225" y="338"/>
                    <a:pt x="1" y="526"/>
                  </a:cubicBezTo>
                  <a:cubicBezTo>
                    <a:pt x="238" y="388"/>
                    <a:pt x="500" y="201"/>
                    <a:pt x="7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6" name="Google Shape;7106;p17"/>
            <p:cNvSpPr/>
            <p:nvPr/>
          </p:nvSpPr>
          <p:spPr>
            <a:xfrm>
              <a:off x="6731350" y="1978025"/>
              <a:ext cx="55950" cy="35325"/>
            </a:xfrm>
            <a:custGeom>
              <a:avLst/>
              <a:gdLst/>
              <a:ahLst/>
              <a:cxnLst/>
              <a:rect l="l" t="t" r="r" b="b"/>
              <a:pathLst>
                <a:path w="2238" h="1413" extrusionOk="0">
                  <a:moveTo>
                    <a:pt x="2237" y="0"/>
                  </a:moveTo>
                  <a:cubicBezTo>
                    <a:pt x="1600" y="613"/>
                    <a:pt x="913" y="1125"/>
                    <a:pt x="50" y="1387"/>
                  </a:cubicBezTo>
                  <a:lnTo>
                    <a:pt x="0" y="1412"/>
                  </a:lnTo>
                  <a:cubicBezTo>
                    <a:pt x="350" y="1350"/>
                    <a:pt x="700" y="1275"/>
                    <a:pt x="1013" y="1112"/>
                  </a:cubicBezTo>
                  <a:cubicBezTo>
                    <a:pt x="1512" y="850"/>
                    <a:pt x="1925" y="450"/>
                    <a:pt x="2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7" name="Google Shape;7107;p17"/>
            <p:cNvSpPr/>
            <p:nvPr/>
          </p:nvSpPr>
          <p:spPr>
            <a:xfrm>
              <a:off x="6743025" y="1998625"/>
              <a:ext cx="29900" cy="16175"/>
            </a:xfrm>
            <a:custGeom>
              <a:avLst/>
              <a:gdLst/>
              <a:ahLst/>
              <a:cxnLst/>
              <a:rect l="l" t="t" r="r" b="b"/>
              <a:pathLst>
                <a:path w="1196" h="647" extrusionOk="0">
                  <a:moveTo>
                    <a:pt x="1195" y="1"/>
                  </a:moveTo>
                  <a:lnTo>
                    <a:pt x="1195" y="1"/>
                  </a:lnTo>
                  <a:cubicBezTo>
                    <a:pt x="821" y="226"/>
                    <a:pt x="446" y="463"/>
                    <a:pt x="46" y="626"/>
                  </a:cubicBezTo>
                  <a:cubicBezTo>
                    <a:pt x="11" y="640"/>
                    <a:pt x="1" y="646"/>
                    <a:pt x="7" y="646"/>
                  </a:cubicBezTo>
                  <a:cubicBezTo>
                    <a:pt x="28" y="646"/>
                    <a:pt x="220" y="585"/>
                    <a:pt x="258" y="576"/>
                  </a:cubicBezTo>
                  <a:cubicBezTo>
                    <a:pt x="621" y="463"/>
                    <a:pt x="920" y="238"/>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8" name="Google Shape;7108;p17"/>
            <p:cNvSpPr/>
            <p:nvPr/>
          </p:nvSpPr>
          <p:spPr>
            <a:xfrm>
              <a:off x="6642300" y="2035200"/>
              <a:ext cx="30325" cy="29075"/>
            </a:xfrm>
            <a:custGeom>
              <a:avLst/>
              <a:gdLst/>
              <a:ahLst/>
              <a:cxnLst/>
              <a:rect l="l" t="t" r="r" b="b"/>
              <a:pathLst>
                <a:path w="1213" h="1163" extrusionOk="0">
                  <a:moveTo>
                    <a:pt x="1213" y="0"/>
                  </a:moveTo>
                  <a:cubicBezTo>
                    <a:pt x="1001" y="450"/>
                    <a:pt x="426" y="825"/>
                    <a:pt x="1" y="1162"/>
                  </a:cubicBezTo>
                  <a:cubicBezTo>
                    <a:pt x="126" y="1150"/>
                    <a:pt x="601" y="825"/>
                    <a:pt x="801" y="650"/>
                  </a:cubicBezTo>
                  <a:cubicBezTo>
                    <a:pt x="1001" y="487"/>
                    <a:pt x="1150" y="250"/>
                    <a:pt x="1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9" name="Google Shape;7109;p17"/>
            <p:cNvSpPr/>
            <p:nvPr/>
          </p:nvSpPr>
          <p:spPr>
            <a:xfrm>
              <a:off x="6653250" y="2043625"/>
              <a:ext cx="20000" cy="18775"/>
            </a:xfrm>
            <a:custGeom>
              <a:avLst/>
              <a:gdLst/>
              <a:ahLst/>
              <a:cxnLst/>
              <a:rect l="l" t="t" r="r" b="b"/>
              <a:pathLst>
                <a:path w="800" h="751" extrusionOk="0">
                  <a:moveTo>
                    <a:pt x="800" y="0"/>
                  </a:moveTo>
                  <a:lnTo>
                    <a:pt x="800" y="0"/>
                  </a:lnTo>
                  <a:cubicBezTo>
                    <a:pt x="575" y="288"/>
                    <a:pt x="275" y="513"/>
                    <a:pt x="0" y="750"/>
                  </a:cubicBezTo>
                  <a:cubicBezTo>
                    <a:pt x="313" y="575"/>
                    <a:pt x="638" y="338"/>
                    <a:pt x="8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0" name="Google Shape;7110;p17"/>
            <p:cNvSpPr/>
            <p:nvPr/>
          </p:nvSpPr>
          <p:spPr>
            <a:xfrm>
              <a:off x="6658250" y="2050175"/>
              <a:ext cx="15000" cy="14100"/>
            </a:xfrm>
            <a:custGeom>
              <a:avLst/>
              <a:gdLst/>
              <a:ahLst/>
              <a:cxnLst/>
              <a:rect l="l" t="t" r="r" b="b"/>
              <a:pathLst>
                <a:path w="600" h="564" extrusionOk="0">
                  <a:moveTo>
                    <a:pt x="600" y="1"/>
                  </a:moveTo>
                  <a:lnTo>
                    <a:pt x="600" y="1"/>
                  </a:lnTo>
                  <a:cubicBezTo>
                    <a:pt x="413" y="201"/>
                    <a:pt x="200" y="376"/>
                    <a:pt x="0" y="563"/>
                  </a:cubicBezTo>
                  <a:cubicBezTo>
                    <a:pt x="213" y="426"/>
                    <a:pt x="450" y="226"/>
                    <a:pt x="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1" name="Google Shape;7111;p17"/>
            <p:cNvSpPr/>
            <p:nvPr/>
          </p:nvSpPr>
          <p:spPr>
            <a:xfrm>
              <a:off x="6594825" y="2034250"/>
              <a:ext cx="25325" cy="47525"/>
            </a:xfrm>
            <a:custGeom>
              <a:avLst/>
              <a:gdLst/>
              <a:ahLst/>
              <a:cxnLst/>
              <a:rect l="l" t="t" r="r" b="b"/>
              <a:pathLst>
                <a:path w="1013" h="1901" extrusionOk="0">
                  <a:moveTo>
                    <a:pt x="1013" y="1"/>
                  </a:moveTo>
                  <a:lnTo>
                    <a:pt x="1013" y="1"/>
                  </a:lnTo>
                  <a:cubicBezTo>
                    <a:pt x="475" y="488"/>
                    <a:pt x="13" y="1138"/>
                    <a:pt x="0" y="1900"/>
                  </a:cubicBezTo>
                  <a:cubicBezTo>
                    <a:pt x="150" y="1188"/>
                    <a:pt x="600" y="600"/>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2" name="Google Shape;7112;p17"/>
            <p:cNvSpPr/>
            <p:nvPr/>
          </p:nvSpPr>
          <p:spPr>
            <a:xfrm>
              <a:off x="6602000" y="2052675"/>
              <a:ext cx="11600" cy="20975"/>
            </a:xfrm>
            <a:custGeom>
              <a:avLst/>
              <a:gdLst/>
              <a:ahLst/>
              <a:cxnLst/>
              <a:rect l="l" t="t" r="r" b="b"/>
              <a:pathLst>
                <a:path w="464" h="839" extrusionOk="0">
                  <a:moveTo>
                    <a:pt x="463" y="1"/>
                  </a:moveTo>
                  <a:cubicBezTo>
                    <a:pt x="213" y="213"/>
                    <a:pt x="101" y="526"/>
                    <a:pt x="1" y="838"/>
                  </a:cubicBezTo>
                  <a:cubicBezTo>
                    <a:pt x="138" y="576"/>
                    <a:pt x="276" y="251"/>
                    <a:pt x="4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3" name="Google Shape;7113;p17"/>
            <p:cNvSpPr/>
            <p:nvPr/>
          </p:nvSpPr>
          <p:spPr>
            <a:xfrm>
              <a:off x="6608875" y="2062675"/>
              <a:ext cx="3150" cy="7525"/>
            </a:xfrm>
            <a:custGeom>
              <a:avLst/>
              <a:gdLst/>
              <a:ahLst/>
              <a:cxnLst/>
              <a:rect l="l" t="t" r="r" b="b"/>
              <a:pathLst>
                <a:path w="126" h="301" extrusionOk="0">
                  <a:moveTo>
                    <a:pt x="126" y="1"/>
                  </a:moveTo>
                  <a:cubicBezTo>
                    <a:pt x="76" y="88"/>
                    <a:pt x="38" y="201"/>
                    <a:pt x="1" y="301"/>
                  </a:cubicBezTo>
                  <a:cubicBezTo>
                    <a:pt x="51" y="226"/>
                    <a:pt x="101" y="10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4" name="Google Shape;7114;p17"/>
            <p:cNvSpPr/>
            <p:nvPr/>
          </p:nvSpPr>
          <p:spPr>
            <a:xfrm>
              <a:off x="6570450" y="2026750"/>
              <a:ext cx="15650" cy="27200"/>
            </a:xfrm>
            <a:custGeom>
              <a:avLst/>
              <a:gdLst/>
              <a:ahLst/>
              <a:cxnLst/>
              <a:rect l="l" t="t" r="r" b="b"/>
              <a:pathLst>
                <a:path w="626" h="1088" extrusionOk="0">
                  <a:moveTo>
                    <a:pt x="613" y="1"/>
                  </a:moveTo>
                  <a:lnTo>
                    <a:pt x="613" y="1"/>
                  </a:lnTo>
                  <a:cubicBezTo>
                    <a:pt x="500" y="413"/>
                    <a:pt x="263" y="788"/>
                    <a:pt x="1" y="1088"/>
                  </a:cubicBezTo>
                  <a:cubicBezTo>
                    <a:pt x="238" y="975"/>
                    <a:pt x="625" y="413"/>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5" name="Google Shape;7115;p17"/>
            <p:cNvSpPr/>
            <p:nvPr/>
          </p:nvSpPr>
          <p:spPr>
            <a:xfrm>
              <a:off x="6578575" y="2033625"/>
              <a:ext cx="10025" cy="16900"/>
            </a:xfrm>
            <a:custGeom>
              <a:avLst/>
              <a:gdLst/>
              <a:ahLst/>
              <a:cxnLst/>
              <a:rect l="l" t="t" r="r" b="b"/>
              <a:pathLst>
                <a:path w="401" h="676" extrusionOk="0">
                  <a:moveTo>
                    <a:pt x="400" y="1"/>
                  </a:moveTo>
                  <a:cubicBezTo>
                    <a:pt x="275" y="238"/>
                    <a:pt x="138" y="463"/>
                    <a:pt x="0" y="675"/>
                  </a:cubicBezTo>
                  <a:cubicBezTo>
                    <a:pt x="175" y="488"/>
                    <a:pt x="338" y="263"/>
                    <a:pt x="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6" name="Google Shape;7116;p17"/>
            <p:cNvSpPr/>
            <p:nvPr/>
          </p:nvSpPr>
          <p:spPr>
            <a:xfrm>
              <a:off x="6909425" y="1974275"/>
              <a:ext cx="46575" cy="98750"/>
            </a:xfrm>
            <a:custGeom>
              <a:avLst/>
              <a:gdLst/>
              <a:ahLst/>
              <a:cxnLst/>
              <a:rect l="l" t="t" r="r" b="b"/>
              <a:pathLst>
                <a:path w="1863" h="3950" extrusionOk="0">
                  <a:moveTo>
                    <a:pt x="0" y="0"/>
                  </a:moveTo>
                  <a:lnTo>
                    <a:pt x="0" y="0"/>
                  </a:lnTo>
                  <a:cubicBezTo>
                    <a:pt x="500" y="425"/>
                    <a:pt x="813" y="962"/>
                    <a:pt x="1100" y="1562"/>
                  </a:cubicBezTo>
                  <a:cubicBezTo>
                    <a:pt x="1413" y="2175"/>
                    <a:pt x="1650" y="2799"/>
                    <a:pt x="1700" y="3549"/>
                  </a:cubicBezTo>
                  <a:cubicBezTo>
                    <a:pt x="1700" y="3687"/>
                    <a:pt x="1713" y="3824"/>
                    <a:pt x="1713" y="3949"/>
                  </a:cubicBezTo>
                  <a:cubicBezTo>
                    <a:pt x="1725" y="3862"/>
                    <a:pt x="1738" y="3699"/>
                    <a:pt x="1750" y="3587"/>
                  </a:cubicBezTo>
                  <a:cubicBezTo>
                    <a:pt x="1862" y="2212"/>
                    <a:pt x="1175" y="7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7" name="Google Shape;7117;p17"/>
            <p:cNvSpPr/>
            <p:nvPr/>
          </p:nvSpPr>
          <p:spPr>
            <a:xfrm>
              <a:off x="6940975" y="1993325"/>
              <a:ext cx="23450" cy="60625"/>
            </a:xfrm>
            <a:custGeom>
              <a:avLst/>
              <a:gdLst/>
              <a:ahLst/>
              <a:cxnLst/>
              <a:rect l="l" t="t" r="r" b="b"/>
              <a:pathLst>
                <a:path w="938" h="2425" extrusionOk="0">
                  <a:moveTo>
                    <a:pt x="1" y="1"/>
                  </a:moveTo>
                  <a:cubicBezTo>
                    <a:pt x="238" y="338"/>
                    <a:pt x="338" y="663"/>
                    <a:pt x="488" y="1038"/>
                  </a:cubicBezTo>
                  <a:cubicBezTo>
                    <a:pt x="663" y="1500"/>
                    <a:pt x="788" y="1950"/>
                    <a:pt x="800" y="2425"/>
                  </a:cubicBezTo>
                  <a:cubicBezTo>
                    <a:pt x="938" y="1713"/>
                    <a:pt x="613" y="5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8" name="Google Shape;7118;p17"/>
            <p:cNvSpPr/>
            <p:nvPr/>
          </p:nvSpPr>
          <p:spPr>
            <a:xfrm>
              <a:off x="6957850" y="2007375"/>
              <a:ext cx="9075" cy="30350"/>
            </a:xfrm>
            <a:custGeom>
              <a:avLst/>
              <a:gdLst/>
              <a:ahLst/>
              <a:cxnLst/>
              <a:rect l="l" t="t" r="r" b="b"/>
              <a:pathLst>
                <a:path w="363" h="1214" extrusionOk="0">
                  <a:moveTo>
                    <a:pt x="0" y="1"/>
                  </a:moveTo>
                  <a:cubicBezTo>
                    <a:pt x="163" y="376"/>
                    <a:pt x="263" y="801"/>
                    <a:pt x="363" y="1213"/>
                  </a:cubicBezTo>
                  <a:cubicBezTo>
                    <a:pt x="325" y="801"/>
                    <a:pt x="238" y="3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9" name="Google Shape;7119;p17"/>
            <p:cNvSpPr/>
            <p:nvPr/>
          </p:nvSpPr>
          <p:spPr>
            <a:xfrm>
              <a:off x="6984725" y="1962075"/>
              <a:ext cx="100925" cy="20775"/>
            </a:xfrm>
            <a:custGeom>
              <a:avLst/>
              <a:gdLst/>
              <a:ahLst/>
              <a:cxnLst/>
              <a:rect l="l" t="t" r="r" b="b"/>
              <a:pathLst>
                <a:path w="4037" h="831" extrusionOk="0">
                  <a:moveTo>
                    <a:pt x="4037" y="1"/>
                  </a:moveTo>
                  <a:cubicBezTo>
                    <a:pt x="3974" y="63"/>
                    <a:pt x="3899" y="138"/>
                    <a:pt x="3824" y="188"/>
                  </a:cubicBezTo>
                  <a:cubicBezTo>
                    <a:pt x="3749" y="238"/>
                    <a:pt x="3674" y="288"/>
                    <a:pt x="3599" y="326"/>
                  </a:cubicBezTo>
                  <a:cubicBezTo>
                    <a:pt x="2949" y="426"/>
                    <a:pt x="2262" y="501"/>
                    <a:pt x="1575" y="576"/>
                  </a:cubicBezTo>
                  <a:cubicBezTo>
                    <a:pt x="1734" y="586"/>
                    <a:pt x="1895" y="592"/>
                    <a:pt x="2057" y="592"/>
                  </a:cubicBezTo>
                  <a:cubicBezTo>
                    <a:pt x="2479" y="592"/>
                    <a:pt x="2905" y="554"/>
                    <a:pt x="3312" y="463"/>
                  </a:cubicBezTo>
                  <a:lnTo>
                    <a:pt x="3312" y="463"/>
                  </a:lnTo>
                  <a:cubicBezTo>
                    <a:pt x="3074" y="551"/>
                    <a:pt x="2824" y="588"/>
                    <a:pt x="2550" y="588"/>
                  </a:cubicBezTo>
                  <a:cubicBezTo>
                    <a:pt x="2324" y="605"/>
                    <a:pt x="2098" y="612"/>
                    <a:pt x="1872" y="612"/>
                  </a:cubicBezTo>
                  <a:cubicBezTo>
                    <a:pt x="1248" y="612"/>
                    <a:pt x="624" y="559"/>
                    <a:pt x="0" y="513"/>
                  </a:cubicBezTo>
                  <a:lnTo>
                    <a:pt x="0" y="513"/>
                  </a:lnTo>
                  <a:cubicBezTo>
                    <a:pt x="641" y="655"/>
                    <a:pt x="1289" y="831"/>
                    <a:pt x="1953" y="831"/>
                  </a:cubicBezTo>
                  <a:cubicBezTo>
                    <a:pt x="2105" y="831"/>
                    <a:pt x="2258" y="822"/>
                    <a:pt x="2412" y="801"/>
                  </a:cubicBezTo>
                  <a:cubicBezTo>
                    <a:pt x="2862" y="776"/>
                    <a:pt x="3324" y="651"/>
                    <a:pt x="3687" y="376"/>
                  </a:cubicBezTo>
                  <a:cubicBezTo>
                    <a:pt x="3787" y="338"/>
                    <a:pt x="3887" y="313"/>
                    <a:pt x="3987" y="276"/>
                  </a:cubicBezTo>
                  <a:lnTo>
                    <a:pt x="3987" y="276"/>
                  </a:lnTo>
                  <a:cubicBezTo>
                    <a:pt x="3912" y="288"/>
                    <a:pt x="3837" y="301"/>
                    <a:pt x="3762" y="313"/>
                  </a:cubicBezTo>
                  <a:cubicBezTo>
                    <a:pt x="3799" y="276"/>
                    <a:pt x="3837" y="238"/>
                    <a:pt x="3874" y="201"/>
                  </a:cubicBezTo>
                  <a:cubicBezTo>
                    <a:pt x="3937" y="138"/>
                    <a:pt x="3987" y="76"/>
                    <a:pt x="40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0" name="Google Shape;7120;p17"/>
            <p:cNvSpPr/>
            <p:nvPr/>
          </p:nvSpPr>
          <p:spPr>
            <a:xfrm>
              <a:off x="6955975" y="1981150"/>
              <a:ext cx="112175" cy="13700"/>
            </a:xfrm>
            <a:custGeom>
              <a:avLst/>
              <a:gdLst/>
              <a:ahLst/>
              <a:cxnLst/>
              <a:rect l="l" t="t" r="r" b="b"/>
              <a:pathLst>
                <a:path w="4487" h="548" extrusionOk="0">
                  <a:moveTo>
                    <a:pt x="0" y="0"/>
                  </a:moveTo>
                  <a:cubicBezTo>
                    <a:pt x="973" y="327"/>
                    <a:pt x="1991" y="547"/>
                    <a:pt x="3004" y="547"/>
                  </a:cubicBezTo>
                  <a:cubicBezTo>
                    <a:pt x="3501" y="547"/>
                    <a:pt x="3997" y="494"/>
                    <a:pt x="4487" y="375"/>
                  </a:cubicBezTo>
                  <a:lnTo>
                    <a:pt x="4487" y="375"/>
                  </a:lnTo>
                  <a:cubicBezTo>
                    <a:pt x="4247" y="391"/>
                    <a:pt x="4010" y="398"/>
                    <a:pt x="3775" y="398"/>
                  </a:cubicBezTo>
                  <a:cubicBezTo>
                    <a:pt x="2500" y="398"/>
                    <a:pt x="1277" y="19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1" name="Google Shape;7121;p17"/>
            <p:cNvSpPr/>
            <p:nvPr/>
          </p:nvSpPr>
          <p:spPr>
            <a:xfrm>
              <a:off x="6994100" y="1999250"/>
              <a:ext cx="44075" cy="3525"/>
            </a:xfrm>
            <a:custGeom>
              <a:avLst/>
              <a:gdLst/>
              <a:ahLst/>
              <a:cxnLst/>
              <a:rect l="l" t="t" r="r" b="b"/>
              <a:pathLst>
                <a:path w="1763" h="141" extrusionOk="0">
                  <a:moveTo>
                    <a:pt x="0" y="1"/>
                  </a:moveTo>
                  <a:cubicBezTo>
                    <a:pt x="516" y="100"/>
                    <a:pt x="1032" y="141"/>
                    <a:pt x="1548" y="141"/>
                  </a:cubicBezTo>
                  <a:cubicBezTo>
                    <a:pt x="1620" y="141"/>
                    <a:pt x="1691" y="140"/>
                    <a:pt x="1762" y="138"/>
                  </a:cubicBezTo>
                  <a:cubicBezTo>
                    <a:pt x="1200" y="51"/>
                    <a:pt x="587"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2" name="Google Shape;7122;p17"/>
            <p:cNvSpPr/>
            <p:nvPr/>
          </p:nvSpPr>
          <p:spPr>
            <a:xfrm>
              <a:off x="6995975" y="2007375"/>
              <a:ext cx="16875" cy="3150"/>
            </a:xfrm>
            <a:custGeom>
              <a:avLst/>
              <a:gdLst/>
              <a:ahLst/>
              <a:cxnLst/>
              <a:rect l="l" t="t" r="r" b="b"/>
              <a:pathLst>
                <a:path w="675" h="126" extrusionOk="0">
                  <a:moveTo>
                    <a:pt x="0" y="1"/>
                  </a:moveTo>
                  <a:lnTo>
                    <a:pt x="0" y="1"/>
                  </a:lnTo>
                  <a:cubicBezTo>
                    <a:pt x="213" y="76"/>
                    <a:pt x="450" y="113"/>
                    <a:pt x="675" y="126"/>
                  </a:cubicBezTo>
                  <a:cubicBezTo>
                    <a:pt x="462" y="76"/>
                    <a:pt x="225"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3" name="Google Shape;7123;p17"/>
            <p:cNvSpPr/>
            <p:nvPr/>
          </p:nvSpPr>
          <p:spPr>
            <a:xfrm>
              <a:off x="6851325" y="1907400"/>
              <a:ext cx="25625" cy="37850"/>
            </a:xfrm>
            <a:custGeom>
              <a:avLst/>
              <a:gdLst/>
              <a:ahLst/>
              <a:cxnLst/>
              <a:rect l="l" t="t" r="r" b="b"/>
              <a:pathLst>
                <a:path w="1025" h="1514" extrusionOk="0">
                  <a:moveTo>
                    <a:pt x="812" y="1"/>
                  </a:moveTo>
                  <a:cubicBezTo>
                    <a:pt x="862" y="226"/>
                    <a:pt x="737" y="463"/>
                    <a:pt x="625" y="651"/>
                  </a:cubicBezTo>
                  <a:cubicBezTo>
                    <a:pt x="412" y="963"/>
                    <a:pt x="238" y="1188"/>
                    <a:pt x="0" y="1513"/>
                  </a:cubicBezTo>
                  <a:cubicBezTo>
                    <a:pt x="375" y="1138"/>
                    <a:pt x="1025" y="601"/>
                    <a:pt x="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4" name="Google Shape;7124;p17"/>
            <p:cNvSpPr/>
            <p:nvPr/>
          </p:nvSpPr>
          <p:spPr>
            <a:xfrm>
              <a:off x="6871300" y="1917400"/>
              <a:ext cx="10975" cy="21600"/>
            </a:xfrm>
            <a:custGeom>
              <a:avLst/>
              <a:gdLst/>
              <a:ahLst/>
              <a:cxnLst/>
              <a:rect l="l" t="t" r="r" b="b"/>
              <a:pathLst>
                <a:path w="439" h="864" extrusionOk="0">
                  <a:moveTo>
                    <a:pt x="351" y="1"/>
                  </a:moveTo>
                  <a:lnTo>
                    <a:pt x="351" y="1"/>
                  </a:lnTo>
                  <a:cubicBezTo>
                    <a:pt x="363" y="326"/>
                    <a:pt x="151" y="588"/>
                    <a:pt x="1" y="863"/>
                  </a:cubicBezTo>
                  <a:cubicBezTo>
                    <a:pt x="188" y="626"/>
                    <a:pt x="438" y="338"/>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5" name="Google Shape;7125;p17"/>
            <p:cNvSpPr/>
            <p:nvPr/>
          </p:nvSpPr>
          <p:spPr>
            <a:xfrm>
              <a:off x="6882250" y="1926475"/>
              <a:ext cx="9700" cy="16900"/>
            </a:xfrm>
            <a:custGeom>
              <a:avLst/>
              <a:gdLst/>
              <a:ahLst/>
              <a:cxnLst/>
              <a:rect l="l" t="t" r="r" b="b"/>
              <a:pathLst>
                <a:path w="388" h="676" extrusionOk="0">
                  <a:moveTo>
                    <a:pt x="350" y="0"/>
                  </a:moveTo>
                  <a:cubicBezTo>
                    <a:pt x="325" y="263"/>
                    <a:pt x="138" y="463"/>
                    <a:pt x="0" y="675"/>
                  </a:cubicBezTo>
                  <a:cubicBezTo>
                    <a:pt x="150" y="513"/>
                    <a:pt x="388" y="275"/>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26" name="Google Shape;7126;p17"/>
          <p:cNvGrpSpPr/>
          <p:nvPr/>
        </p:nvGrpSpPr>
        <p:grpSpPr>
          <a:xfrm>
            <a:off x="-260002" y="1276133"/>
            <a:ext cx="1724123" cy="1420442"/>
            <a:chOff x="5358650" y="3707400"/>
            <a:chExt cx="722025" cy="594825"/>
          </a:xfrm>
        </p:grpSpPr>
        <p:sp>
          <p:nvSpPr>
            <p:cNvPr id="7127" name="Google Shape;7127;p17"/>
            <p:cNvSpPr/>
            <p:nvPr/>
          </p:nvSpPr>
          <p:spPr>
            <a:xfrm>
              <a:off x="5481100" y="3707400"/>
              <a:ext cx="130250" cy="177725"/>
            </a:xfrm>
            <a:custGeom>
              <a:avLst/>
              <a:gdLst/>
              <a:ahLst/>
              <a:cxnLst/>
              <a:rect l="l" t="t" r="r" b="b"/>
              <a:pathLst>
                <a:path w="5210" h="7109" extrusionOk="0">
                  <a:moveTo>
                    <a:pt x="5029" y="1"/>
                  </a:moveTo>
                  <a:cubicBezTo>
                    <a:pt x="5016" y="1"/>
                    <a:pt x="5002" y="3"/>
                    <a:pt x="4987" y="7"/>
                  </a:cubicBezTo>
                  <a:cubicBezTo>
                    <a:pt x="3750" y="357"/>
                    <a:pt x="2375" y="557"/>
                    <a:pt x="1388" y="1482"/>
                  </a:cubicBezTo>
                  <a:cubicBezTo>
                    <a:pt x="1188" y="1682"/>
                    <a:pt x="963" y="1894"/>
                    <a:pt x="813" y="2132"/>
                  </a:cubicBezTo>
                  <a:cubicBezTo>
                    <a:pt x="638" y="2394"/>
                    <a:pt x="538" y="2682"/>
                    <a:pt x="476" y="2982"/>
                  </a:cubicBezTo>
                  <a:cubicBezTo>
                    <a:pt x="326" y="3644"/>
                    <a:pt x="238" y="4331"/>
                    <a:pt x="176" y="5019"/>
                  </a:cubicBezTo>
                  <a:cubicBezTo>
                    <a:pt x="126" y="5668"/>
                    <a:pt x="1" y="6406"/>
                    <a:pt x="276" y="7031"/>
                  </a:cubicBezTo>
                  <a:cubicBezTo>
                    <a:pt x="300" y="7086"/>
                    <a:pt x="343" y="7109"/>
                    <a:pt x="389" y="7109"/>
                  </a:cubicBezTo>
                  <a:cubicBezTo>
                    <a:pt x="488" y="7109"/>
                    <a:pt x="598" y="7000"/>
                    <a:pt x="538" y="6881"/>
                  </a:cubicBezTo>
                  <a:cubicBezTo>
                    <a:pt x="276" y="6356"/>
                    <a:pt x="313" y="5781"/>
                    <a:pt x="351" y="5206"/>
                  </a:cubicBezTo>
                  <a:cubicBezTo>
                    <a:pt x="401" y="4556"/>
                    <a:pt x="438" y="3856"/>
                    <a:pt x="663" y="3244"/>
                  </a:cubicBezTo>
                  <a:cubicBezTo>
                    <a:pt x="776" y="2969"/>
                    <a:pt x="913" y="2707"/>
                    <a:pt x="1038" y="2457"/>
                  </a:cubicBezTo>
                  <a:cubicBezTo>
                    <a:pt x="1163" y="2207"/>
                    <a:pt x="1263" y="1957"/>
                    <a:pt x="1451" y="1732"/>
                  </a:cubicBezTo>
                  <a:cubicBezTo>
                    <a:pt x="1825" y="1245"/>
                    <a:pt x="2375" y="1070"/>
                    <a:pt x="2950" y="907"/>
                  </a:cubicBezTo>
                  <a:cubicBezTo>
                    <a:pt x="3663" y="720"/>
                    <a:pt x="4350" y="470"/>
                    <a:pt x="5062" y="257"/>
                  </a:cubicBezTo>
                  <a:cubicBezTo>
                    <a:pt x="5210" y="212"/>
                    <a:pt x="5161" y="1"/>
                    <a:pt x="5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8" name="Google Shape;7128;p17"/>
            <p:cNvSpPr/>
            <p:nvPr/>
          </p:nvSpPr>
          <p:spPr>
            <a:xfrm>
              <a:off x="5497050" y="3724225"/>
              <a:ext cx="52150" cy="48775"/>
            </a:xfrm>
            <a:custGeom>
              <a:avLst/>
              <a:gdLst/>
              <a:ahLst/>
              <a:cxnLst/>
              <a:rect l="l" t="t" r="r" b="b"/>
              <a:pathLst>
                <a:path w="2086" h="1951" extrusionOk="0">
                  <a:moveTo>
                    <a:pt x="926" y="0"/>
                  </a:moveTo>
                  <a:cubicBezTo>
                    <a:pt x="773" y="0"/>
                    <a:pt x="623" y="31"/>
                    <a:pt x="500" y="122"/>
                  </a:cubicBezTo>
                  <a:cubicBezTo>
                    <a:pt x="263" y="297"/>
                    <a:pt x="213" y="634"/>
                    <a:pt x="163" y="897"/>
                  </a:cubicBezTo>
                  <a:cubicBezTo>
                    <a:pt x="88" y="1209"/>
                    <a:pt x="13" y="1521"/>
                    <a:pt x="0" y="1846"/>
                  </a:cubicBezTo>
                  <a:cubicBezTo>
                    <a:pt x="0" y="1916"/>
                    <a:pt x="50" y="1950"/>
                    <a:pt x="101" y="1950"/>
                  </a:cubicBezTo>
                  <a:cubicBezTo>
                    <a:pt x="142" y="1950"/>
                    <a:pt x="184" y="1928"/>
                    <a:pt x="200" y="1884"/>
                  </a:cubicBezTo>
                  <a:cubicBezTo>
                    <a:pt x="313" y="1596"/>
                    <a:pt x="363" y="1296"/>
                    <a:pt x="425" y="1009"/>
                  </a:cubicBezTo>
                  <a:cubicBezTo>
                    <a:pt x="450" y="859"/>
                    <a:pt x="475" y="722"/>
                    <a:pt x="500" y="572"/>
                  </a:cubicBezTo>
                  <a:cubicBezTo>
                    <a:pt x="525" y="447"/>
                    <a:pt x="563" y="322"/>
                    <a:pt x="688" y="259"/>
                  </a:cubicBezTo>
                  <a:cubicBezTo>
                    <a:pt x="750" y="236"/>
                    <a:pt x="815" y="227"/>
                    <a:pt x="882" y="227"/>
                  </a:cubicBezTo>
                  <a:cubicBezTo>
                    <a:pt x="1031" y="227"/>
                    <a:pt x="1187" y="271"/>
                    <a:pt x="1325" y="297"/>
                  </a:cubicBezTo>
                  <a:cubicBezTo>
                    <a:pt x="1417" y="316"/>
                    <a:pt x="1507" y="328"/>
                    <a:pt x="1595" y="328"/>
                  </a:cubicBezTo>
                  <a:cubicBezTo>
                    <a:pt x="1735" y="328"/>
                    <a:pt x="1870" y="298"/>
                    <a:pt x="2000" y="222"/>
                  </a:cubicBezTo>
                  <a:cubicBezTo>
                    <a:pt x="2086" y="179"/>
                    <a:pt x="2033" y="62"/>
                    <a:pt x="1953" y="62"/>
                  </a:cubicBezTo>
                  <a:cubicBezTo>
                    <a:pt x="1940" y="62"/>
                    <a:pt x="1926" y="65"/>
                    <a:pt x="1912" y="72"/>
                  </a:cubicBezTo>
                  <a:cubicBezTo>
                    <a:pt x="1842" y="105"/>
                    <a:pt x="1768" y="118"/>
                    <a:pt x="1693" y="118"/>
                  </a:cubicBezTo>
                  <a:cubicBezTo>
                    <a:pt x="1515" y="118"/>
                    <a:pt x="1329" y="48"/>
                    <a:pt x="1162" y="22"/>
                  </a:cubicBezTo>
                  <a:cubicBezTo>
                    <a:pt x="1085" y="9"/>
                    <a:pt x="1005" y="0"/>
                    <a:pt x="9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9" name="Google Shape;7129;p17"/>
            <p:cNvSpPr/>
            <p:nvPr/>
          </p:nvSpPr>
          <p:spPr>
            <a:xfrm>
              <a:off x="5605525" y="3707950"/>
              <a:ext cx="53375" cy="113650"/>
            </a:xfrm>
            <a:custGeom>
              <a:avLst/>
              <a:gdLst/>
              <a:ahLst/>
              <a:cxnLst/>
              <a:rect l="l" t="t" r="r" b="b"/>
              <a:pathLst>
                <a:path w="2135" h="4546" extrusionOk="0">
                  <a:moveTo>
                    <a:pt x="184" y="0"/>
                  </a:moveTo>
                  <a:cubicBezTo>
                    <a:pt x="92" y="0"/>
                    <a:pt x="0" y="99"/>
                    <a:pt x="60" y="210"/>
                  </a:cubicBezTo>
                  <a:cubicBezTo>
                    <a:pt x="810" y="1610"/>
                    <a:pt x="1435" y="3072"/>
                    <a:pt x="2060" y="4522"/>
                  </a:cubicBezTo>
                  <a:cubicBezTo>
                    <a:pt x="2064" y="4539"/>
                    <a:pt x="2074" y="4546"/>
                    <a:pt x="2086" y="4546"/>
                  </a:cubicBezTo>
                  <a:cubicBezTo>
                    <a:pt x="2108" y="4546"/>
                    <a:pt x="2135" y="4521"/>
                    <a:pt x="2135" y="4497"/>
                  </a:cubicBezTo>
                  <a:cubicBezTo>
                    <a:pt x="1697" y="2947"/>
                    <a:pt x="1035" y="1498"/>
                    <a:pt x="298" y="73"/>
                  </a:cubicBezTo>
                  <a:cubicBezTo>
                    <a:pt x="270" y="21"/>
                    <a:pt x="227" y="0"/>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0" name="Google Shape;7130;p17"/>
            <p:cNvSpPr/>
            <p:nvPr/>
          </p:nvSpPr>
          <p:spPr>
            <a:xfrm>
              <a:off x="5485775" y="3878350"/>
              <a:ext cx="198775" cy="270025"/>
            </a:xfrm>
            <a:custGeom>
              <a:avLst/>
              <a:gdLst/>
              <a:ahLst/>
              <a:cxnLst/>
              <a:rect l="l" t="t" r="r" b="b"/>
              <a:pathLst>
                <a:path w="7951" h="10801" extrusionOk="0">
                  <a:moveTo>
                    <a:pt x="229" y="0"/>
                  </a:moveTo>
                  <a:cubicBezTo>
                    <a:pt x="112" y="0"/>
                    <a:pt x="1" y="115"/>
                    <a:pt x="89" y="230"/>
                  </a:cubicBezTo>
                  <a:cubicBezTo>
                    <a:pt x="601" y="930"/>
                    <a:pt x="1139" y="1617"/>
                    <a:pt x="1651" y="2317"/>
                  </a:cubicBezTo>
                  <a:cubicBezTo>
                    <a:pt x="2163" y="3017"/>
                    <a:pt x="2651" y="3729"/>
                    <a:pt x="3138" y="4441"/>
                  </a:cubicBezTo>
                  <a:cubicBezTo>
                    <a:pt x="3625" y="5154"/>
                    <a:pt x="4113" y="5854"/>
                    <a:pt x="4638" y="6541"/>
                  </a:cubicBezTo>
                  <a:cubicBezTo>
                    <a:pt x="5163" y="7216"/>
                    <a:pt x="5650" y="7928"/>
                    <a:pt x="6075" y="8678"/>
                  </a:cubicBezTo>
                  <a:cubicBezTo>
                    <a:pt x="6312" y="9090"/>
                    <a:pt x="6612" y="9453"/>
                    <a:pt x="6887" y="9852"/>
                  </a:cubicBezTo>
                  <a:cubicBezTo>
                    <a:pt x="7125" y="10177"/>
                    <a:pt x="7349" y="10540"/>
                    <a:pt x="7687" y="10777"/>
                  </a:cubicBezTo>
                  <a:cubicBezTo>
                    <a:pt x="7709" y="10793"/>
                    <a:pt x="7732" y="10800"/>
                    <a:pt x="7753" y="10800"/>
                  </a:cubicBezTo>
                  <a:cubicBezTo>
                    <a:pt x="7865" y="10800"/>
                    <a:pt x="7950" y="10611"/>
                    <a:pt x="7824" y="10527"/>
                  </a:cubicBezTo>
                  <a:cubicBezTo>
                    <a:pt x="7487" y="10315"/>
                    <a:pt x="7250" y="10040"/>
                    <a:pt x="7037" y="9703"/>
                  </a:cubicBezTo>
                  <a:cubicBezTo>
                    <a:pt x="6800" y="9353"/>
                    <a:pt x="6625" y="8978"/>
                    <a:pt x="6362" y="8628"/>
                  </a:cubicBezTo>
                  <a:cubicBezTo>
                    <a:pt x="5850" y="7965"/>
                    <a:pt x="5363" y="7278"/>
                    <a:pt x="4925" y="6566"/>
                  </a:cubicBezTo>
                  <a:cubicBezTo>
                    <a:pt x="4038" y="5116"/>
                    <a:pt x="3001" y="3767"/>
                    <a:pt x="2013" y="2392"/>
                  </a:cubicBezTo>
                  <a:cubicBezTo>
                    <a:pt x="1464" y="1617"/>
                    <a:pt x="926" y="830"/>
                    <a:pt x="364" y="68"/>
                  </a:cubicBezTo>
                  <a:cubicBezTo>
                    <a:pt x="327" y="20"/>
                    <a:pt x="278" y="0"/>
                    <a:pt x="2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1" name="Google Shape;7131;p17"/>
            <p:cNvSpPr/>
            <p:nvPr/>
          </p:nvSpPr>
          <p:spPr>
            <a:xfrm>
              <a:off x="5617650" y="3838200"/>
              <a:ext cx="63750" cy="273100"/>
            </a:xfrm>
            <a:custGeom>
              <a:avLst/>
              <a:gdLst/>
              <a:ahLst/>
              <a:cxnLst/>
              <a:rect l="l" t="t" r="r" b="b"/>
              <a:pathLst>
                <a:path w="2550" h="10924" extrusionOk="0">
                  <a:moveTo>
                    <a:pt x="2206" y="1"/>
                  </a:moveTo>
                  <a:cubicBezTo>
                    <a:pt x="1937" y="1"/>
                    <a:pt x="1648" y="67"/>
                    <a:pt x="1425" y="199"/>
                  </a:cubicBezTo>
                  <a:cubicBezTo>
                    <a:pt x="1150" y="374"/>
                    <a:pt x="950" y="674"/>
                    <a:pt x="812" y="961"/>
                  </a:cubicBezTo>
                  <a:cubicBezTo>
                    <a:pt x="637" y="1361"/>
                    <a:pt x="537" y="1761"/>
                    <a:pt x="275" y="2111"/>
                  </a:cubicBezTo>
                  <a:cubicBezTo>
                    <a:pt x="25" y="2461"/>
                    <a:pt x="0" y="2811"/>
                    <a:pt x="0" y="3223"/>
                  </a:cubicBezTo>
                  <a:cubicBezTo>
                    <a:pt x="13" y="3661"/>
                    <a:pt x="88" y="4073"/>
                    <a:pt x="113" y="4498"/>
                  </a:cubicBezTo>
                  <a:cubicBezTo>
                    <a:pt x="137" y="4910"/>
                    <a:pt x="137" y="5323"/>
                    <a:pt x="175" y="5722"/>
                  </a:cubicBezTo>
                  <a:cubicBezTo>
                    <a:pt x="250" y="6547"/>
                    <a:pt x="375" y="7372"/>
                    <a:pt x="512" y="8172"/>
                  </a:cubicBezTo>
                  <a:cubicBezTo>
                    <a:pt x="662" y="9097"/>
                    <a:pt x="875" y="9996"/>
                    <a:pt x="1237" y="10871"/>
                  </a:cubicBezTo>
                  <a:cubicBezTo>
                    <a:pt x="1252" y="10907"/>
                    <a:pt x="1286" y="10924"/>
                    <a:pt x="1320" y="10924"/>
                  </a:cubicBezTo>
                  <a:cubicBezTo>
                    <a:pt x="1368" y="10924"/>
                    <a:pt x="1414" y="10888"/>
                    <a:pt x="1400" y="10821"/>
                  </a:cubicBezTo>
                  <a:cubicBezTo>
                    <a:pt x="912" y="9322"/>
                    <a:pt x="575" y="7759"/>
                    <a:pt x="475" y="6185"/>
                  </a:cubicBezTo>
                  <a:cubicBezTo>
                    <a:pt x="450" y="5797"/>
                    <a:pt x="412" y="5398"/>
                    <a:pt x="375" y="5010"/>
                  </a:cubicBezTo>
                  <a:cubicBezTo>
                    <a:pt x="362" y="4823"/>
                    <a:pt x="337" y="4635"/>
                    <a:pt x="325" y="4448"/>
                  </a:cubicBezTo>
                  <a:cubicBezTo>
                    <a:pt x="325" y="4248"/>
                    <a:pt x="337" y="4048"/>
                    <a:pt x="337" y="3836"/>
                  </a:cubicBezTo>
                  <a:cubicBezTo>
                    <a:pt x="337" y="3648"/>
                    <a:pt x="337" y="3461"/>
                    <a:pt x="312" y="3273"/>
                  </a:cubicBezTo>
                  <a:cubicBezTo>
                    <a:pt x="300" y="3073"/>
                    <a:pt x="275" y="2848"/>
                    <a:pt x="300" y="2648"/>
                  </a:cubicBezTo>
                  <a:cubicBezTo>
                    <a:pt x="337" y="2436"/>
                    <a:pt x="450" y="2298"/>
                    <a:pt x="587" y="2136"/>
                  </a:cubicBezTo>
                  <a:cubicBezTo>
                    <a:pt x="712" y="1986"/>
                    <a:pt x="787" y="1811"/>
                    <a:pt x="837" y="1624"/>
                  </a:cubicBezTo>
                  <a:cubicBezTo>
                    <a:pt x="900" y="1411"/>
                    <a:pt x="937" y="1174"/>
                    <a:pt x="1037" y="961"/>
                  </a:cubicBezTo>
                  <a:cubicBezTo>
                    <a:pt x="1125" y="799"/>
                    <a:pt x="1250" y="686"/>
                    <a:pt x="1400" y="574"/>
                  </a:cubicBezTo>
                  <a:cubicBezTo>
                    <a:pt x="1680" y="395"/>
                    <a:pt x="1960" y="256"/>
                    <a:pt x="2275" y="256"/>
                  </a:cubicBezTo>
                  <a:cubicBezTo>
                    <a:pt x="2312" y="256"/>
                    <a:pt x="2349" y="258"/>
                    <a:pt x="2387" y="261"/>
                  </a:cubicBezTo>
                  <a:cubicBezTo>
                    <a:pt x="2391" y="262"/>
                    <a:pt x="2395" y="262"/>
                    <a:pt x="2398" y="262"/>
                  </a:cubicBezTo>
                  <a:cubicBezTo>
                    <a:pt x="2549" y="262"/>
                    <a:pt x="2545" y="24"/>
                    <a:pt x="2387" y="12"/>
                  </a:cubicBezTo>
                  <a:cubicBezTo>
                    <a:pt x="2328" y="4"/>
                    <a:pt x="2268" y="1"/>
                    <a:pt x="2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2" name="Google Shape;7132;p17"/>
            <p:cNvSpPr/>
            <p:nvPr/>
          </p:nvSpPr>
          <p:spPr>
            <a:xfrm>
              <a:off x="5538100" y="3829975"/>
              <a:ext cx="57900" cy="178925"/>
            </a:xfrm>
            <a:custGeom>
              <a:avLst/>
              <a:gdLst/>
              <a:ahLst/>
              <a:cxnLst/>
              <a:rect l="l" t="t" r="r" b="b"/>
              <a:pathLst>
                <a:path w="2316" h="7157" extrusionOk="0">
                  <a:moveTo>
                    <a:pt x="47" y="0"/>
                  </a:moveTo>
                  <a:cubicBezTo>
                    <a:pt x="24" y="0"/>
                    <a:pt x="0" y="18"/>
                    <a:pt x="8" y="41"/>
                  </a:cubicBezTo>
                  <a:cubicBezTo>
                    <a:pt x="183" y="1003"/>
                    <a:pt x="345" y="1965"/>
                    <a:pt x="608" y="2915"/>
                  </a:cubicBezTo>
                  <a:cubicBezTo>
                    <a:pt x="870" y="3840"/>
                    <a:pt x="1183" y="4764"/>
                    <a:pt x="1545" y="5652"/>
                  </a:cubicBezTo>
                  <a:cubicBezTo>
                    <a:pt x="1757" y="6151"/>
                    <a:pt x="1982" y="6651"/>
                    <a:pt x="2232" y="7139"/>
                  </a:cubicBezTo>
                  <a:cubicBezTo>
                    <a:pt x="2236" y="7151"/>
                    <a:pt x="2248" y="7157"/>
                    <a:pt x="2260" y="7157"/>
                  </a:cubicBezTo>
                  <a:cubicBezTo>
                    <a:pt x="2285" y="7157"/>
                    <a:pt x="2316" y="7135"/>
                    <a:pt x="2307" y="7101"/>
                  </a:cubicBezTo>
                  <a:cubicBezTo>
                    <a:pt x="1982" y="6189"/>
                    <a:pt x="1670" y="5289"/>
                    <a:pt x="1370" y="4364"/>
                  </a:cubicBezTo>
                  <a:cubicBezTo>
                    <a:pt x="1058" y="3452"/>
                    <a:pt x="795" y="2527"/>
                    <a:pt x="508" y="1603"/>
                  </a:cubicBezTo>
                  <a:cubicBezTo>
                    <a:pt x="345" y="1078"/>
                    <a:pt x="195" y="553"/>
                    <a:pt x="83" y="28"/>
                  </a:cubicBezTo>
                  <a:cubicBezTo>
                    <a:pt x="78" y="8"/>
                    <a:pt x="63" y="0"/>
                    <a:pt x="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3" name="Google Shape;7133;p17"/>
            <p:cNvSpPr/>
            <p:nvPr/>
          </p:nvSpPr>
          <p:spPr>
            <a:xfrm>
              <a:off x="5494550" y="3763325"/>
              <a:ext cx="26575" cy="84025"/>
            </a:xfrm>
            <a:custGeom>
              <a:avLst/>
              <a:gdLst/>
              <a:ahLst/>
              <a:cxnLst/>
              <a:rect l="l" t="t" r="r" b="b"/>
              <a:pathLst>
                <a:path w="1063" h="3361" extrusionOk="0">
                  <a:moveTo>
                    <a:pt x="257" y="0"/>
                  </a:moveTo>
                  <a:cubicBezTo>
                    <a:pt x="212" y="0"/>
                    <a:pt x="167" y="26"/>
                    <a:pt x="150" y="82"/>
                  </a:cubicBezTo>
                  <a:cubicBezTo>
                    <a:pt x="0" y="607"/>
                    <a:pt x="88" y="1257"/>
                    <a:pt x="225" y="1782"/>
                  </a:cubicBezTo>
                  <a:cubicBezTo>
                    <a:pt x="375" y="2332"/>
                    <a:pt x="638" y="2857"/>
                    <a:pt x="950" y="3331"/>
                  </a:cubicBezTo>
                  <a:cubicBezTo>
                    <a:pt x="962" y="3352"/>
                    <a:pt x="980" y="3360"/>
                    <a:pt x="996" y="3360"/>
                  </a:cubicBezTo>
                  <a:cubicBezTo>
                    <a:pt x="1031" y="3360"/>
                    <a:pt x="1063" y="3324"/>
                    <a:pt x="1038" y="3281"/>
                  </a:cubicBezTo>
                  <a:cubicBezTo>
                    <a:pt x="750" y="2807"/>
                    <a:pt x="588" y="2282"/>
                    <a:pt x="488" y="1732"/>
                  </a:cubicBezTo>
                  <a:cubicBezTo>
                    <a:pt x="438" y="1469"/>
                    <a:pt x="400" y="1207"/>
                    <a:pt x="388" y="945"/>
                  </a:cubicBezTo>
                  <a:cubicBezTo>
                    <a:pt x="375" y="670"/>
                    <a:pt x="388" y="382"/>
                    <a:pt x="375" y="107"/>
                  </a:cubicBezTo>
                  <a:cubicBezTo>
                    <a:pt x="368" y="39"/>
                    <a:pt x="312" y="0"/>
                    <a:pt x="2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4" name="Google Shape;7134;p17"/>
            <p:cNvSpPr/>
            <p:nvPr/>
          </p:nvSpPr>
          <p:spPr>
            <a:xfrm>
              <a:off x="5635575" y="3770575"/>
              <a:ext cx="236400" cy="368500"/>
            </a:xfrm>
            <a:custGeom>
              <a:avLst/>
              <a:gdLst/>
              <a:ahLst/>
              <a:cxnLst/>
              <a:rect l="l" t="t" r="r" b="b"/>
              <a:pathLst>
                <a:path w="9456" h="14740" extrusionOk="0">
                  <a:moveTo>
                    <a:pt x="119" y="0"/>
                  </a:moveTo>
                  <a:cubicBezTo>
                    <a:pt x="52" y="0"/>
                    <a:pt x="1" y="88"/>
                    <a:pt x="58" y="155"/>
                  </a:cubicBezTo>
                  <a:cubicBezTo>
                    <a:pt x="1545" y="1929"/>
                    <a:pt x="3494" y="3204"/>
                    <a:pt x="5044" y="4928"/>
                  </a:cubicBezTo>
                  <a:cubicBezTo>
                    <a:pt x="5756" y="5728"/>
                    <a:pt x="6406" y="6603"/>
                    <a:pt x="6931" y="7553"/>
                  </a:cubicBezTo>
                  <a:cubicBezTo>
                    <a:pt x="7506" y="8602"/>
                    <a:pt x="7868" y="9740"/>
                    <a:pt x="8243" y="10864"/>
                  </a:cubicBezTo>
                  <a:cubicBezTo>
                    <a:pt x="8643" y="12064"/>
                    <a:pt x="9168" y="13301"/>
                    <a:pt x="9005" y="14588"/>
                  </a:cubicBezTo>
                  <a:cubicBezTo>
                    <a:pt x="8993" y="14690"/>
                    <a:pt x="9064" y="14740"/>
                    <a:pt x="9140" y="14740"/>
                  </a:cubicBezTo>
                  <a:cubicBezTo>
                    <a:pt x="9214" y="14740"/>
                    <a:pt x="9293" y="14693"/>
                    <a:pt x="9305" y="14601"/>
                  </a:cubicBezTo>
                  <a:cubicBezTo>
                    <a:pt x="9455" y="13464"/>
                    <a:pt x="9080" y="12339"/>
                    <a:pt x="8706" y="11289"/>
                  </a:cubicBezTo>
                  <a:cubicBezTo>
                    <a:pt x="8493" y="10689"/>
                    <a:pt x="8281" y="10090"/>
                    <a:pt x="8056" y="9490"/>
                  </a:cubicBezTo>
                  <a:cubicBezTo>
                    <a:pt x="7843" y="8927"/>
                    <a:pt x="7668" y="8365"/>
                    <a:pt x="7406" y="7828"/>
                  </a:cubicBezTo>
                  <a:cubicBezTo>
                    <a:pt x="6444" y="5841"/>
                    <a:pt x="4832" y="4241"/>
                    <a:pt x="3207" y="2779"/>
                  </a:cubicBezTo>
                  <a:cubicBezTo>
                    <a:pt x="2195" y="1854"/>
                    <a:pt x="1108" y="1029"/>
                    <a:pt x="183" y="30"/>
                  </a:cubicBezTo>
                  <a:cubicBezTo>
                    <a:pt x="162" y="9"/>
                    <a:pt x="139"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5" name="Google Shape;7135;p17"/>
            <p:cNvSpPr/>
            <p:nvPr/>
          </p:nvSpPr>
          <p:spPr>
            <a:xfrm>
              <a:off x="5658775" y="3810075"/>
              <a:ext cx="155875" cy="336300"/>
            </a:xfrm>
            <a:custGeom>
              <a:avLst/>
              <a:gdLst/>
              <a:ahLst/>
              <a:cxnLst/>
              <a:rect l="l" t="t" r="r" b="b"/>
              <a:pathLst>
                <a:path w="6235" h="13452" extrusionOk="0">
                  <a:moveTo>
                    <a:pt x="56" y="1"/>
                  </a:moveTo>
                  <a:cubicBezTo>
                    <a:pt x="28" y="1"/>
                    <a:pt x="0" y="28"/>
                    <a:pt x="17" y="62"/>
                  </a:cubicBezTo>
                  <a:cubicBezTo>
                    <a:pt x="230" y="499"/>
                    <a:pt x="442" y="937"/>
                    <a:pt x="729" y="1324"/>
                  </a:cubicBezTo>
                  <a:cubicBezTo>
                    <a:pt x="1004" y="1724"/>
                    <a:pt x="1367" y="2049"/>
                    <a:pt x="1692" y="2386"/>
                  </a:cubicBezTo>
                  <a:cubicBezTo>
                    <a:pt x="2379" y="3074"/>
                    <a:pt x="3091" y="3773"/>
                    <a:pt x="3666" y="4561"/>
                  </a:cubicBezTo>
                  <a:cubicBezTo>
                    <a:pt x="4828" y="6148"/>
                    <a:pt x="5466" y="8022"/>
                    <a:pt x="5691" y="9959"/>
                  </a:cubicBezTo>
                  <a:cubicBezTo>
                    <a:pt x="5828" y="11059"/>
                    <a:pt x="5853" y="12171"/>
                    <a:pt x="5878" y="13283"/>
                  </a:cubicBezTo>
                  <a:cubicBezTo>
                    <a:pt x="5884" y="13396"/>
                    <a:pt x="5975" y="13452"/>
                    <a:pt x="6062" y="13452"/>
                  </a:cubicBezTo>
                  <a:cubicBezTo>
                    <a:pt x="6150" y="13452"/>
                    <a:pt x="6234" y="13396"/>
                    <a:pt x="6228" y="13283"/>
                  </a:cubicBezTo>
                  <a:cubicBezTo>
                    <a:pt x="6190" y="11321"/>
                    <a:pt x="6128" y="9297"/>
                    <a:pt x="5491" y="7435"/>
                  </a:cubicBezTo>
                  <a:cubicBezTo>
                    <a:pt x="5328" y="6972"/>
                    <a:pt x="5128" y="6523"/>
                    <a:pt x="4891" y="6085"/>
                  </a:cubicBezTo>
                  <a:cubicBezTo>
                    <a:pt x="4653" y="5660"/>
                    <a:pt x="4378" y="5248"/>
                    <a:pt x="4091" y="4848"/>
                  </a:cubicBezTo>
                  <a:cubicBezTo>
                    <a:pt x="3516" y="4048"/>
                    <a:pt x="2904" y="3298"/>
                    <a:pt x="2229" y="2574"/>
                  </a:cubicBezTo>
                  <a:cubicBezTo>
                    <a:pt x="1854" y="2161"/>
                    <a:pt x="1492" y="1749"/>
                    <a:pt x="1117" y="1336"/>
                  </a:cubicBezTo>
                  <a:cubicBezTo>
                    <a:pt x="754" y="912"/>
                    <a:pt x="355" y="512"/>
                    <a:pt x="92" y="24"/>
                  </a:cubicBezTo>
                  <a:cubicBezTo>
                    <a:pt x="84" y="8"/>
                    <a:pt x="70" y="1"/>
                    <a:pt x="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6" name="Google Shape;7136;p17"/>
            <p:cNvSpPr/>
            <p:nvPr/>
          </p:nvSpPr>
          <p:spPr>
            <a:xfrm>
              <a:off x="5698850" y="3848250"/>
              <a:ext cx="142050" cy="280625"/>
            </a:xfrm>
            <a:custGeom>
              <a:avLst/>
              <a:gdLst/>
              <a:ahLst/>
              <a:cxnLst/>
              <a:rect l="l" t="t" r="r" b="b"/>
              <a:pathLst>
                <a:path w="5682" h="11225" extrusionOk="0">
                  <a:moveTo>
                    <a:pt x="80" y="0"/>
                  </a:moveTo>
                  <a:cubicBezTo>
                    <a:pt x="35" y="0"/>
                    <a:pt x="1" y="62"/>
                    <a:pt x="39" y="109"/>
                  </a:cubicBezTo>
                  <a:cubicBezTo>
                    <a:pt x="1201" y="1284"/>
                    <a:pt x="2363" y="2496"/>
                    <a:pt x="3200" y="3933"/>
                  </a:cubicBezTo>
                  <a:cubicBezTo>
                    <a:pt x="3988" y="5308"/>
                    <a:pt x="4450" y="6833"/>
                    <a:pt x="4762" y="8382"/>
                  </a:cubicBezTo>
                  <a:cubicBezTo>
                    <a:pt x="4850" y="8820"/>
                    <a:pt x="4925" y="9257"/>
                    <a:pt x="4987" y="9707"/>
                  </a:cubicBezTo>
                  <a:cubicBezTo>
                    <a:pt x="5062" y="10182"/>
                    <a:pt x="5150" y="10657"/>
                    <a:pt x="5312" y="11106"/>
                  </a:cubicBezTo>
                  <a:cubicBezTo>
                    <a:pt x="5343" y="11188"/>
                    <a:pt x="5416" y="11224"/>
                    <a:pt x="5485" y="11224"/>
                  </a:cubicBezTo>
                  <a:cubicBezTo>
                    <a:pt x="5586" y="11224"/>
                    <a:pt x="5681" y="11150"/>
                    <a:pt x="5637" y="11031"/>
                  </a:cubicBezTo>
                  <a:cubicBezTo>
                    <a:pt x="5350" y="10244"/>
                    <a:pt x="5262" y="9394"/>
                    <a:pt x="5100" y="8570"/>
                  </a:cubicBezTo>
                  <a:cubicBezTo>
                    <a:pt x="4937" y="7770"/>
                    <a:pt x="4737" y="6983"/>
                    <a:pt x="4475" y="6208"/>
                  </a:cubicBezTo>
                  <a:cubicBezTo>
                    <a:pt x="4225" y="5458"/>
                    <a:pt x="3925" y="4721"/>
                    <a:pt x="3538" y="4021"/>
                  </a:cubicBezTo>
                  <a:cubicBezTo>
                    <a:pt x="3138" y="3309"/>
                    <a:pt x="2638" y="2646"/>
                    <a:pt x="2101" y="2021"/>
                  </a:cubicBezTo>
                  <a:cubicBezTo>
                    <a:pt x="1476" y="1322"/>
                    <a:pt x="801" y="672"/>
                    <a:pt x="126" y="22"/>
                  </a:cubicBezTo>
                  <a:cubicBezTo>
                    <a:pt x="111" y="7"/>
                    <a:pt x="95" y="0"/>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7" name="Google Shape;7137;p17"/>
            <p:cNvSpPr/>
            <p:nvPr/>
          </p:nvSpPr>
          <p:spPr>
            <a:xfrm>
              <a:off x="5806325" y="4109825"/>
              <a:ext cx="62300" cy="31600"/>
            </a:xfrm>
            <a:custGeom>
              <a:avLst/>
              <a:gdLst/>
              <a:ahLst/>
              <a:cxnLst/>
              <a:rect l="l" t="t" r="r" b="b"/>
              <a:pathLst>
                <a:path w="2492" h="1264" extrusionOk="0">
                  <a:moveTo>
                    <a:pt x="598" y="0"/>
                  </a:moveTo>
                  <a:cubicBezTo>
                    <a:pt x="419" y="0"/>
                    <a:pt x="255" y="93"/>
                    <a:pt x="114" y="206"/>
                  </a:cubicBezTo>
                  <a:cubicBezTo>
                    <a:pt x="0" y="299"/>
                    <a:pt x="108" y="468"/>
                    <a:pt x="219" y="468"/>
                  </a:cubicBezTo>
                  <a:cubicBezTo>
                    <a:pt x="243" y="468"/>
                    <a:pt x="267" y="461"/>
                    <a:pt x="288" y="444"/>
                  </a:cubicBezTo>
                  <a:cubicBezTo>
                    <a:pt x="380" y="379"/>
                    <a:pt x="532" y="289"/>
                    <a:pt x="665" y="289"/>
                  </a:cubicBezTo>
                  <a:cubicBezTo>
                    <a:pt x="714" y="289"/>
                    <a:pt x="761" y="301"/>
                    <a:pt x="801" y="331"/>
                  </a:cubicBezTo>
                  <a:cubicBezTo>
                    <a:pt x="876" y="381"/>
                    <a:pt x="901" y="493"/>
                    <a:pt x="938" y="568"/>
                  </a:cubicBezTo>
                  <a:cubicBezTo>
                    <a:pt x="1001" y="643"/>
                    <a:pt x="1051" y="731"/>
                    <a:pt x="1126" y="781"/>
                  </a:cubicBezTo>
                  <a:cubicBezTo>
                    <a:pt x="1276" y="893"/>
                    <a:pt x="1463" y="931"/>
                    <a:pt x="1651" y="968"/>
                  </a:cubicBezTo>
                  <a:cubicBezTo>
                    <a:pt x="1826" y="1006"/>
                    <a:pt x="2051" y="1043"/>
                    <a:pt x="2163" y="1193"/>
                  </a:cubicBezTo>
                  <a:cubicBezTo>
                    <a:pt x="2197" y="1243"/>
                    <a:pt x="2244" y="1263"/>
                    <a:pt x="2290" y="1263"/>
                  </a:cubicBezTo>
                  <a:cubicBezTo>
                    <a:pt x="2394" y="1263"/>
                    <a:pt x="2491" y="1156"/>
                    <a:pt x="2413" y="1043"/>
                  </a:cubicBezTo>
                  <a:cubicBezTo>
                    <a:pt x="2138" y="643"/>
                    <a:pt x="1601" y="706"/>
                    <a:pt x="1213" y="481"/>
                  </a:cubicBezTo>
                  <a:cubicBezTo>
                    <a:pt x="1113" y="431"/>
                    <a:pt x="1101" y="306"/>
                    <a:pt x="1038" y="219"/>
                  </a:cubicBezTo>
                  <a:cubicBezTo>
                    <a:pt x="976" y="131"/>
                    <a:pt x="876" y="69"/>
                    <a:pt x="776" y="31"/>
                  </a:cubicBezTo>
                  <a:cubicBezTo>
                    <a:pt x="715" y="10"/>
                    <a:pt x="656" y="0"/>
                    <a:pt x="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8" name="Google Shape;7138;p17"/>
            <p:cNvSpPr/>
            <p:nvPr/>
          </p:nvSpPr>
          <p:spPr>
            <a:xfrm>
              <a:off x="5626675" y="4017800"/>
              <a:ext cx="52650" cy="106900"/>
            </a:xfrm>
            <a:custGeom>
              <a:avLst/>
              <a:gdLst/>
              <a:ahLst/>
              <a:cxnLst/>
              <a:rect l="l" t="t" r="r" b="b"/>
              <a:pathLst>
                <a:path w="2106" h="4276" extrusionOk="0">
                  <a:moveTo>
                    <a:pt x="161" y="0"/>
                  </a:moveTo>
                  <a:cubicBezTo>
                    <a:pt x="76" y="0"/>
                    <a:pt x="0" y="115"/>
                    <a:pt x="76" y="201"/>
                  </a:cubicBezTo>
                  <a:cubicBezTo>
                    <a:pt x="239" y="376"/>
                    <a:pt x="389" y="525"/>
                    <a:pt x="451" y="750"/>
                  </a:cubicBezTo>
                  <a:cubicBezTo>
                    <a:pt x="501" y="938"/>
                    <a:pt x="514" y="1113"/>
                    <a:pt x="601" y="1288"/>
                  </a:cubicBezTo>
                  <a:cubicBezTo>
                    <a:pt x="689" y="1450"/>
                    <a:pt x="814" y="1588"/>
                    <a:pt x="889" y="1750"/>
                  </a:cubicBezTo>
                  <a:cubicBezTo>
                    <a:pt x="989" y="1950"/>
                    <a:pt x="1001" y="2125"/>
                    <a:pt x="951" y="2325"/>
                  </a:cubicBezTo>
                  <a:cubicBezTo>
                    <a:pt x="901" y="2500"/>
                    <a:pt x="851" y="2687"/>
                    <a:pt x="901" y="2862"/>
                  </a:cubicBezTo>
                  <a:cubicBezTo>
                    <a:pt x="951" y="3037"/>
                    <a:pt x="1064" y="3150"/>
                    <a:pt x="1189" y="3262"/>
                  </a:cubicBezTo>
                  <a:cubicBezTo>
                    <a:pt x="1514" y="3550"/>
                    <a:pt x="1788" y="3875"/>
                    <a:pt x="2001" y="4249"/>
                  </a:cubicBezTo>
                  <a:cubicBezTo>
                    <a:pt x="2012" y="4268"/>
                    <a:pt x="2027" y="4276"/>
                    <a:pt x="2041" y="4276"/>
                  </a:cubicBezTo>
                  <a:cubicBezTo>
                    <a:pt x="2074" y="4276"/>
                    <a:pt x="2106" y="4235"/>
                    <a:pt x="2088" y="4199"/>
                  </a:cubicBezTo>
                  <a:cubicBezTo>
                    <a:pt x="1901" y="3812"/>
                    <a:pt x="1663" y="3487"/>
                    <a:pt x="1376" y="3175"/>
                  </a:cubicBezTo>
                  <a:cubicBezTo>
                    <a:pt x="1226" y="3025"/>
                    <a:pt x="1089" y="2875"/>
                    <a:pt x="1101" y="2650"/>
                  </a:cubicBezTo>
                  <a:cubicBezTo>
                    <a:pt x="1114" y="2462"/>
                    <a:pt x="1176" y="2275"/>
                    <a:pt x="1176" y="2075"/>
                  </a:cubicBezTo>
                  <a:cubicBezTo>
                    <a:pt x="1164" y="1738"/>
                    <a:pt x="926" y="1438"/>
                    <a:pt x="789" y="1138"/>
                  </a:cubicBezTo>
                  <a:cubicBezTo>
                    <a:pt x="714" y="938"/>
                    <a:pt x="664" y="725"/>
                    <a:pt x="576" y="538"/>
                  </a:cubicBezTo>
                  <a:cubicBezTo>
                    <a:pt x="489" y="363"/>
                    <a:pt x="364" y="188"/>
                    <a:pt x="239" y="38"/>
                  </a:cubicBezTo>
                  <a:cubicBezTo>
                    <a:pt x="215" y="11"/>
                    <a:pt x="188"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9" name="Google Shape;7139;p17"/>
            <p:cNvSpPr/>
            <p:nvPr/>
          </p:nvSpPr>
          <p:spPr>
            <a:xfrm>
              <a:off x="5631075" y="3882625"/>
              <a:ext cx="82725" cy="271450"/>
            </a:xfrm>
            <a:custGeom>
              <a:avLst/>
              <a:gdLst/>
              <a:ahLst/>
              <a:cxnLst/>
              <a:rect l="l" t="t" r="r" b="b"/>
              <a:pathLst>
                <a:path w="3309" h="10858" extrusionOk="0">
                  <a:moveTo>
                    <a:pt x="1775" y="7819"/>
                  </a:moveTo>
                  <a:cubicBezTo>
                    <a:pt x="1812" y="7882"/>
                    <a:pt x="1837" y="7944"/>
                    <a:pt x="1875" y="8019"/>
                  </a:cubicBezTo>
                  <a:cubicBezTo>
                    <a:pt x="2075" y="8457"/>
                    <a:pt x="2237" y="8894"/>
                    <a:pt x="2425" y="9344"/>
                  </a:cubicBezTo>
                  <a:cubicBezTo>
                    <a:pt x="2525" y="9569"/>
                    <a:pt x="2637" y="9781"/>
                    <a:pt x="2737" y="10006"/>
                  </a:cubicBezTo>
                  <a:cubicBezTo>
                    <a:pt x="2825" y="10181"/>
                    <a:pt x="2887" y="10344"/>
                    <a:pt x="2962" y="10519"/>
                  </a:cubicBezTo>
                  <a:cubicBezTo>
                    <a:pt x="2700" y="10344"/>
                    <a:pt x="2587" y="10019"/>
                    <a:pt x="2475" y="9731"/>
                  </a:cubicBezTo>
                  <a:cubicBezTo>
                    <a:pt x="2350" y="9382"/>
                    <a:pt x="2187" y="9044"/>
                    <a:pt x="1950" y="8744"/>
                  </a:cubicBezTo>
                  <a:cubicBezTo>
                    <a:pt x="1837" y="8607"/>
                    <a:pt x="1700" y="8469"/>
                    <a:pt x="1550" y="8357"/>
                  </a:cubicBezTo>
                  <a:cubicBezTo>
                    <a:pt x="1438" y="8269"/>
                    <a:pt x="1238" y="8169"/>
                    <a:pt x="1238" y="7994"/>
                  </a:cubicBezTo>
                  <a:cubicBezTo>
                    <a:pt x="1238" y="7944"/>
                    <a:pt x="1263" y="7857"/>
                    <a:pt x="1325" y="7857"/>
                  </a:cubicBezTo>
                  <a:cubicBezTo>
                    <a:pt x="1331" y="7856"/>
                    <a:pt x="1337" y="7856"/>
                    <a:pt x="1342" y="7856"/>
                  </a:cubicBezTo>
                  <a:cubicBezTo>
                    <a:pt x="1417" y="7856"/>
                    <a:pt x="1484" y="7921"/>
                    <a:pt x="1568" y="7921"/>
                  </a:cubicBezTo>
                  <a:cubicBezTo>
                    <a:pt x="1574" y="7921"/>
                    <a:pt x="1581" y="7920"/>
                    <a:pt x="1587" y="7919"/>
                  </a:cubicBezTo>
                  <a:cubicBezTo>
                    <a:pt x="1662" y="7907"/>
                    <a:pt x="1725" y="7869"/>
                    <a:pt x="1775" y="7819"/>
                  </a:cubicBezTo>
                  <a:close/>
                  <a:moveTo>
                    <a:pt x="437" y="1"/>
                  </a:moveTo>
                  <a:cubicBezTo>
                    <a:pt x="414" y="1"/>
                    <a:pt x="391" y="11"/>
                    <a:pt x="375" y="34"/>
                  </a:cubicBezTo>
                  <a:cubicBezTo>
                    <a:pt x="0" y="746"/>
                    <a:pt x="263" y="1571"/>
                    <a:pt x="375" y="2308"/>
                  </a:cubicBezTo>
                  <a:cubicBezTo>
                    <a:pt x="438" y="2733"/>
                    <a:pt x="400" y="3133"/>
                    <a:pt x="375" y="3558"/>
                  </a:cubicBezTo>
                  <a:cubicBezTo>
                    <a:pt x="350" y="3921"/>
                    <a:pt x="325" y="4295"/>
                    <a:pt x="413" y="4658"/>
                  </a:cubicBezTo>
                  <a:cubicBezTo>
                    <a:pt x="500" y="4945"/>
                    <a:pt x="675" y="5245"/>
                    <a:pt x="900" y="5445"/>
                  </a:cubicBezTo>
                  <a:cubicBezTo>
                    <a:pt x="1000" y="5533"/>
                    <a:pt x="1125" y="5595"/>
                    <a:pt x="1238" y="5683"/>
                  </a:cubicBezTo>
                  <a:cubicBezTo>
                    <a:pt x="1313" y="5733"/>
                    <a:pt x="1388" y="5795"/>
                    <a:pt x="1400" y="5882"/>
                  </a:cubicBezTo>
                  <a:cubicBezTo>
                    <a:pt x="1425" y="5995"/>
                    <a:pt x="1350" y="6095"/>
                    <a:pt x="1288" y="6182"/>
                  </a:cubicBezTo>
                  <a:cubicBezTo>
                    <a:pt x="1100" y="6482"/>
                    <a:pt x="1088" y="6782"/>
                    <a:pt x="1300" y="7082"/>
                  </a:cubicBezTo>
                  <a:cubicBezTo>
                    <a:pt x="1400" y="7220"/>
                    <a:pt x="1512" y="7345"/>
                    <a:pt x="1600" y="7482"/>
                  </a:cubicBezTo>
                  <a:cubicBezTo>
                    <a:pt x="1612" y="7507"/>
                    <a:pt x="1625" y="7532"/>
                    <a:pt x="1637" y="7557"/>
                  </a:cubicBezTo>
                  <a:cubicBezTo>
                    <a:pt x="1625" y="7595"/>
                    <a:pt x="1600" y="7670"/>
                    <a:pt x="1562" y="7682"/>
                  </a:cubicBezTo>
                  <a:cubicBezTo>
                    <a:pt x="1558" y="7683"/>
                    <a:pt x="1554" y="7684"/>
                    <a:pt x="1548" y="7684"/>
                  </a:cubicBezTo>
                  <a:cubicBezTo>
                    <a:pt x="1504" y="7684"/>
                    <a:pt x="1421" y="7643"/>
                    <a:pt x="1388" y="7632"/>
                  </a:cubicBezTo>
                  <a:cubicBezTo>
                    <a:pt x="1372" y="7629"/>
                    <a:pt x="1356" y="7627"/>
                    <a:pt x="1339" y="7627"/>
                  </a:cubicBezTo>
                  <a:cubicBezTo>
                    <a:pt x="1289" y="7627"/>
                    <a:pt x="1238" y="7641"/>
                    <a:pt x="1200" y="7670"/>
                  </a:cubicBezTo>
                  <a:cubicBezTo>
                    <a:pt x="1075" y="7732"/>
                    <a:pt x="1000" y="7894"/>
                    <a:pt x="1013" y="8032"/>
                  </a:cubicBezTo>
                  <a:cubicBezTo>
                    <a:pt x="1013" y="8194"/>
                    <a:pt x="1138" y="8332"/>
                    <a:pt x="1250" y="8432"/>
                  </a:cubicBezTo>
                  <a:cubicBezTo>
                    <a:pt x="1400" y="8582"/>
                    <a:pt x="1575" y="8694"/>
                    <a:pt x="1712" y="8857"/>
                  </a:cubicBezTo>
                  <a:cubicBezTo>
                    <a:pt x="1862" y="9019"/>
                    <a:pt x="1987" y="9194"/>
                    <a:pt x="2087" y="9382"/>
                  </a:cubicBezTo>
                  <a:cubicBezTo>
                    <a:pt x="2200" y="9569"/>
                    <a:pt x="2262" y="9781"/>
                    <a:pt x="2337" y="9981"/>
                  </a:cubicBezTo>
                  <a:cubicBezTo>
                    <a:pt x="2487" y="10356"/>
                    <a:pt x="2712" y="10781"/>
                    <a:pt x="3137" y="10856"/>
                  </a:cubicBezTo>
                  <a:cubicBezTo>
                    <a:pt x="3143" y="10857"/>
                    <a:pt x="3150" y="10857"/>
                    <a:pt x="3156" y="10857"/>
                  </a:cubicBezTo>
                  <a:cubicBezTo>
                    <a:pt x="3246" y="10857"/>
                    <a:pt x="3309" y="10775"/>
                    <a:pt x="3262" y="10681"/>
                  </a:cubicBezTo>
                  <a:cubicBezTo>
                    <a:pt x="3075" y="10281"/>
                    <a:pt x="2912" y="9869"/>
                    <a:pt x="2750" y="9444"/>
                  </a:cubicBezTo>
                  <a:cubicBezTo>
                    <a:pt x="2600" y="9044"/>
                    <a:pt x="2412" y="8657"/>
                    <a:pt x="2250" y="8269"/>
                  </a:cubicBezTo>
                  <a:cubicBezTo>
                    <a:pt x="2100" y="7932"/>
                    <a:pt x="1950" y="7595"/>
                    <a:pt x="1762" y="7270"/>
                  </a:cubicBezTo>
                  <a:cubicBezTo>
                    <a:pt x="1675" y="7132"/>
                    <a:pt x="1587" y="6995"/>
                    <a:pt x="1512" y="6857"/>
                  </a:cubicBezTo>
                  <a:cubicBezTo>
                    <a:pt x="1413" y="6682"/>
                    <a:pt x="1413" y="6557"/>
                    <a:pt x="1475" y="6382"/>
                  </a:cubicBezTo>
                  <a:cubicBezTo>
                    <a:pt x="1575" y="6095"/>
                    <a:pt x="1650" y="5808"/>
                    <a:pt x="1400" y="5595"/>
                  </a:cubicBezTo>
                  <a:cubicBezTo>
                    <a:pt x="1288" y="5508"/>
                    <a:pt x="1150" y="5445"/>
                    <a:pt x="1050" y="5345"/>
                  </a:cubicBezTo>
                  <a:cubicBezTo>
                    <a:pt x="925" y="5245"/>
                    <a:pt x="825" y="5108"/>
                    <a:pt x="763" y="4958"/>
                  </a:cubicBezTo>
                  <a:cubicBezTo>
                    <a:pt x="488" y="4245"/>
                    <a:pt x="713" y="3483"/>
                    <a:pt x="663" y="2746"/>
                  </a:cubicBezTo>
                  <a:cubicBezTo>
                    <a:pt x="600" y="1871"/>
                    <a:pt x="63" y="959"/>
                    <a:pt x="513" y="109"/>
                  </a:cubicBezTo>
                  <a:cubicBezTo>
                    <a:pt x="539" y="49"/>
                    <a:pt x="488" y="1"/>
                    <a:pt x="4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0" name="Google Shape;7140;p17"/>
            <p:cNvSpPr/>
            <p:nvPr/>
          </p:nvSpPr>
          <p:spPr>
            <a:xfrm>
              <a:off x="5637950" y="3852775"/>
              <a:ext cx="58750" cy="36425"/>
            </a:xfrm>
            <a:custGeom>
              <a:avLst/>
              <a:gdLst/>
              <a:ahLst/>
              <a:cxnLst/>
              <a:rect l="l" t="t" r="r" b="b"/>
              <a:pathLst>
                <a:path w="2350" h="1457" extrusionOk="0">
                  <a:moveTo>
                    <a:pt x="1775" y="0"/>
                  </a:moveTo>
                  <a:cubicBezTo>
                    <a:pt x="1706" y="0"/>
                    <a:pt x="1637" y="10"/>
                    <a:pt x="1562" y="28"/>
                  </a:cubicBezTo>
                  <a:cubicBezTo>
                    <a:pt x="1437" y="53"/>
                    <a:pt x="1300" y="78"/>
                    <a:pt x="1175" y="128"/>
                  </a:cubicBezTo>
                  <a:cubicBezTo>
                    <a:pt x="1038" y="191"/>
                    <a:pt x="963" y="278"/>
                    <a:pt x="900" y="416"/>
                  </a:cubicBezTo>
                  <a:cubicBezTo>
                    <a:pt x="875" y="491"/>
                    <a:pt x="850" y="553"/>
                    <a:pt x="825" y="628"/>
                  </a:cubicBezTo>
                  <a:cubicBezTo>
                    <a:pt x="800" y="691"/>
                    <a:pt x="775" y="778"/>
                    <a:pt x="713" y="816"/>
                  </a:cubicBezTo>
                  <a:cubicBezTo>
                    <a:pt x="638" y="866"/>
                    <a:pt x="500" y="866"/>
                    <a:pt x="413" y="878"/>
                  </a:cubicBezTo>
                  <a:cubicBezTo>
                    <a:pt x="275" y="891"/>
                    <a:pt x="163" y="953"/>
                    <a:pt x="88" y="1066"/>
                  </a:cubicBezTo>
                  <a:cubicBezTo>
                    <a:pt x="25" y="1178"/>
                    <a:pt x="0" y="1291"/>
                    <a:pt x="25" y="1415"/>
                  </a:cubicBezTo>
                  <a:cubicBezTo>
                    <a:pt x="31" y="1444"/>
                    <a:pt x="54" y="1457"/>
                    <a:pt x="79" y="1457"/>
                  </a:cubicBezTo>
                  <a:cubicBezTo>
                    <a:pt x="110" y="1457"/>
                    <a:pt x="143" y="1437"/>
                    <a:pt x="150" y="1403"/>
                  </a:cubicBezTo>
                  <a:cubicBezTo>
                    <a:pt x="163" y="1141"/>
                    <a:pt x="475" y="1178"/>
                    <a:pt x="650" y="1153"/>
                  </a:cubicBezTo>
                  <a:cubicBezTo>
                    <a:pt x="763" y="1141"/>
                    <a:pt x="863" y="1091"/>
                    <a:pt x="925" y="991"/>
                  </a:cubicBezTo>
                  <a:cubicBezTo>
                    <a:pt x="988" y="878"/>
                    <a:pt x="1000" y="753"/>
                    <a:pt x="1025" y="628"/>
                  </a:cubicBezTo>
                  <a:cubicBezTo>
                    <a:pt x="1050" y="491"/>
                    <a:pt x="1063" y="366"/>
                    <a:pt x="1200" y="291"/>
                  </a:cubicBezTo>
                  <a:cubicBezTo>
                    <a:pt x="1298" y="236"/>
                    <a:pt x="1415" y="201"/>
                    <a:pt x="1518" y="201"/>
                  </a:cubicBezTo>
                  <a:cubicBezTo>
                    <a:pt x="1533" y="201"/>
                    <a:pt x="1548" y="202"/>
                    <a:pt x="1562" y="203"/>
                  </a:cubicBezTo>
                  <a:cubicBezTo>
                    <a:pt x="1687" y="216"/>
                    <a:pt x="1800" y="266"/>
                    <a:pt x="1912" y="303"/>
                  </a:cubicBezTo>
                  <a:cubicBezTo>
                    <a:pt x="2025" y="341"/>
                    <a:pt x="2125" y="403"/>
                    <a:pt x="2250" y="416"/>
                  </a:cubicBezTo>
                  <a:cubicBezTo>
                    <a:pt x="2325" y="416"/>
                    <a:pt x="2350" y="328"/>
                    <a:pt x="2325" y="266"/>
                  </a:cubicBezTo>
                  <a:cubicBezTo>
                    <a:pt x="2275" y="141"/>
                    <a:pt x="2112" y="66"/>
                    <a:pt x="1987" y="28"/>
                  </a:cubicBezTo>
                  <a:cubicBezTo>
                    <a:pt x="1912" y="10"/>
                    <a:pt x="1844" y="0"/>
                    <a:pt x="17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1" name="Google Shape;7141;p17"/>
            <p:cNvSpPr/>
            <p:nvPr/>
          </p:nvSpPr>
          <p:spPr>
            <a:xfrm>
              <a:off x="5657325" y="3861250"/>
              <a:ext cx="41250" cy="25500"/>
            </a:xfrm>
            <a:custGeom>
              <a:avLst/>
              <a:gdLst/>
              <a:ahLst/>
              <a:cxnLst/>
              <a:rect l="l" t="t" r="r" b="b"/>
              <a:pathLst>
                <a:path w="1650" h="1020" extrusionOk="0">
                  <a:moveTo>
                    <a:pt x="1445" y="1"/>
                  </a:moveTo>
                  <a:cubicBezTo>
                    <a:pt x="1282" y="1"/>
                    <a:pt x="1132" y="97"/>
                    <a:pt x="1037" y="227"/>
                  </a:cubicBezTo>
                  <a:cubicBezTo>
                    <a:pt x="1000" y="302"/>
                    <a:pt x="975" y="377"/>
                    <a:pt x="962" y="452"/>
                  </a:cubicBezTo>
                  <a:cubicBezTo>
                    <a:pt x="950" y="539"/>
                    <a:pt x="987" y="627"/>
                    <a:pt x="975" y="714"/>
                  </a:cubicBezTo>
                  <a:cubicBezTo>
                    <a:pt x="962" y="764"/>
                    <a:pt x="912" y="777"/>
                    <a:pt x="862" y="777"/>
                  </a:cubicBezTo>
                  <a:cubicBezTo>
                    <a:pt x="775" y="777"/>
                    <a:pt x="675" y="777"/>
                    <a:pt x="587" y="764"/>
                  </a:cubicBezTo>
                  <a:cubicBezTo>
                    <a:pt x="512" y="739"/>
                    <a:pt x="413" y="714"/>
                    <a:pt x="350" y="652"/>
                  </a:cubicBezTo>
                  <a:cubicBezTo>
                    <a:pt x="325" y="639"/>
                    <a:pt x="313" y="627"/>
                    <a:pt x="300" y="602"/>
                  </a:cubicBezTo>
                  <a:cubicBezTo>
                    <a:pt x="300" y="602"/>
                    <a:pt x="288" y="590"/>
                    <a:pt x="288" y="589"/>
                  </a:cubicBezTo>
                  <a:lnTo>
                    <a:pt x="288" y="589"/>
                  </a:lnTo>
                  <a:cubicBezTo>
                    <a:pt x="289" y="591"/>
                    <a:pt x="290" y="591"/>
                    <a:pt x="291" y="591"/>
                  </a:cubicBezTo>
                  <a:cubicBezTo>
                    <a:pt x="297" y="591"/>
                    <a:pt x="288" y="552"/>
                    <a:pt x="288" y="552"/>
                  </a:cubicBezTo>
                  <a:cubicBezTo>
                    <a:pt x="288" y="475"/>
                    <a:pt x="226" y="426"/>
                    <a:pt x="165" y="426"/>
                  </a:cubicBezTo>
                  <a:cubicBezTo>
                    <a:pt x="126" y="426"/>
                    <a:pt x="87" y="446"/>
                    <a:pt x="63" y="489"/>
                  </a:cubicBezTo>
                  <a:cubicBezTo>
                    <a:pt x="0" y="589"/>
                    <a:pt x="50" y="702"/>
                    <a:pt x="113" y="777"/>
                  </a:cubicBezTo>
                  <a:cubicBezTo>
                    <a:pt x="188" y="839"/>
                    <a:pt x="263" y="877"/>
                    <a:pt x="350" y="914"/>
                  </a:cubicBezTo>
                  <a:cubicBezTo>
                    <a:pt x="491" y="970"/>
                    <a:pt x="666" y="1019"/>
                    <a:pt x="830" y="1019"/>
                  </a:cubicBezTo>
                  <a:cubicBezTo>
                    <a:pt x="884" y="1019"/>
                    <a:pt x="937" y="1014"/>
                    <a:pt x="987" y="1002"/>
                  </a:cubicBezTo>
                  <a:cubicBezTo>
                    <a:pt x="1100" y="977"/>
                    <a:pt x="1187" y="902"/>
                    <a:pt x="1212" y="802"/>
                  </a:cubicBezTo>
                  <a:cubicBezTo>
                    <a:pt x="1250" y="702"/>
                    <a:pt x="1225" y="602"/>
                    <a:pt x="1225" y="489"/>
                  </a:cubicBezTo>
                  <a:cubicBezTo>
                    <a:pt x="1225" y="371"/>
                    <a:pt x="1337" y="263"/>
                    <a:pt x="1456" y="263"/>
                  </a:cubicBezTo>
                  <a:cubicBezTo>
                    <a:pt x="1462" y="263"/>
                    <a:pt x="1468" y="264"/>
                    <a:pt x="1475" y="264"/>
                  </a:cubicBezTo>
                  <a:cubicBezTo>
                    <a:pt x="1650" y="264"/>
                    <a:pt x="1650" y="14"/>
                    <a:pt x="1475" y="2"/>
                  </a:cubicBezTo>
                  <a:cubicBezTo>
                    <a:pt x="1465" y="1"/>
                    <a:pt x="1455" y="1"/>
                    <a:pt x="14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2" name="Google Shape;7142;p17"/>
            <p:cNvSpPr/>
            <p:nvPr/>
          </p:nvSpPr>
          <p:spPr>
            <a:xfrm>
              <a:off x="5645025" y="3925500"/>
              <a:ext cx="450" cy="175"/>
            </a:xfrm>
            <a:custGeom>
              <a:avLst/>
              <a:gdLst/>
              <a:ahLst/>
              <a:cxnLst/>
              <a:rect l="l" t="t" r="r" b="b"/>
              <a:pathLst>
                <a:path w="18" h="7" extrusionOk="0">
                  <a:moveTo>
                    <a:pt x="3" y="1"/>
                  </a:moveTo>
                  <a:cubicBezTo>
                    <a:pt x="1" y="1"/>
                    <a:pt x="9" y="6"/>
                    <a:pt x="17" y="6"/>
                  </a:cubicBezTo>
                  <a:cubicBezTo>
                    <a:pt x="9" y="2"/>
                    <a:pt x="5" y="1"/>
                    <a:pt x="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3" name="Google Shape;7143;p17"/>
            <p:cNvSpPr/>
            <p:nvPr/>
          </p:nvSpPr>
          <p:spPr>
            <a:xfrm>
              <a:off x="5639125" y="3880175"/>
              <a:ext cx="38825" cy="52900"/>
            </a:xfrm>
            <a:custGeom>
              <a:avLst/>
              <a:gdLst/>
              <a:ahLst/>
              <a:cxnLst/>
              <a:rect l="l" t="t" r="r" b="b"/>
              <a:pathLst>
                <a:path w="1553" h="2116" extrusionOk="0">
                  <a:moveTo>
                    <a:pt x="1267" y="1"/>
                  </a:moveTo>
                  <a:cubicBezTo>
                    <a:pt x="1255" y="1"/>
                    <a:pt x="1241" y="3"/>
                    <a:pt x="1228" y="7"/>
                  </a:cubicBezTo>
                  <a:cubicBezTo>
                    <a:pt x="1165" y="20"/>
                    <a:pt x="1116" y="95"/>
                    <a:pt x="1141" y="157"/>
                  </a:cubicBezTo>
                  <a:cubicBezTo>
                    <a:pt x="1203" y="319"/>
                    <a:pt x="1290" y="519"/>
                    <a:pt x="1203" y="682"/>
                  </a:cubicBezTo>
                  <a:cubicBezTo>
                    <a:pt x="1116" y="819"/>
                    <a:pt x="928" y="844"/>
                    <a:pt x="828" y="969"/>
                  </a:cubicBezTo>
                  <a:cubicBezTo>
                    <a:pt x="703" y="1094"/>
                    <a:pt x="666" y="1257"/>
                    <a:pt x="591" y="1407"/>
                  </a:cubicBezTo>
                  <a:cubicBezTo>
                    <a:pt x="541" y="1494"/>
                    <a:pt x="478" y="1582"/>
                    <a:pt x="416" y="1657"/>
                  </a:cubicBezTo>
                  <a:cubicBezTo>
                    <a:pt x="391" y="1682"/>
                    <a:pt x="353" y="1719"/>
                    <a:pt x="316" y="1757"/>
                  </a:cubicBezTo>
                  <a:cubicBezTo>
                    <a:pt x="303" y="1769"/>
                    <a:pt x="278" y="1782"/>
                    <a:pt x="266" y="1807"/>
                  </a:cubicBezTo>
                  <a:cubicBezTo>
                    <a:pt x="253" y="1807"/>
                    <a:pt x="253" y="1819"/>
                    <a:pt x="253" y="1819"/>
                  </a:cubicBezTo>
                  <a:cubicBezTo>
                    <a:pt x="253" y="1819"/>
                    <a:pt x="266" y="1819"/>
                    <a:pt x="278" y="1832"/>
                  </a:cubicBezTo>
                  <a:cubicBezTo>
                    <a:pt x="256" y="1821"/>
                    <a:pt x="234" y="1817"/>
                    <a:pt x="213" y="1817"/>
                  </a:cubicBezTo>
                  <a:cubicBezTo>
                    <a:pt x="83" y="1817"/>
                    <a:pt x="1" y="1995"/>
                    <a:pt x="141" y="2082"/>
                  </a:cubicBezTo>
                  <a:cubicBezTo>
                    <a:pt x="182" y="2105"/>
                    <a:pt x="221" y="2116"/>
                    <a:pt x="260" y="2116"/>
                  </a:cubicBezTo>
                  <a:cubicBezTo>
                    <a:pt x="444" y="2116"/>
                    <a:pt x="593" y="1876"/>
                    <a:pt x="666" y="1732"/>
                  </a:cubicBezTo>
                  <a:cubicBezTo>
                    <a:pt x="728" y="1632"/>
                    <a:pt x="778" y="1519"/>
                    <a:pt x="816" y="1407"/>
                  </a:cubicBezTo>
                  <a:cubicBezTo>
                    <a:pt x="853" y="1307"/>
                    <a:pt x="878" y="1194"/>
                    <a:pt x="953" y="1107"/>
                  </a:cubicBezTo>
                  <a:cubicBezTo>
                    <a:pt x="1028" y="1019"/>
                    <a:pt x="1128" y="1044"/>
                    <a:pt x="1228" y="1007"/>
                  </a:cubicBezTo>
                  <a:cubicBezTo>
                    <a:pt x="1328" y="969"/>
                    <a:pt x="1403" y="894"/>
                    <a:pt x="1453" y="794"/>
                  </a:cubicBezTo>
                  <a:cubicBezTo>
                    <a:pt x="1553" y="557"/>
                    <a:pt x="1478" y="319"/>
                    <a:pt x="1390" y="95"/>
                  </a:cubicBezTo>
                  <a:cubicBezTo>
                    <a:pt x="1370" y="43"/>
                    <a:pt x="1324" y="1"/>
                    <a:pt x="12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4" name="Google Shape;7144;p17"/>
            <p:cNvSpPr/>
            <p:nvPr/>
          </p:nvSpPr>
          <p:spPr>
            <a:xfrm>
              <a:off x="5667325" y="3885325"/>
              <a:ext cx="34075" cy="39800"/>
            </a:xfrm>
            <a:custGeom>
              <a:avLst/>
              <a:gdLst/>
              <a:ahLst/>
              <a:cxnLst/>
              <a:rect l="l" t="t" r="r" b="b"/>
              <a:pathLst>
                <a:path w="1363" h="1592" extrusionOk="0">
                  <a:moveTo>
                    <a:pt x="884" y="249"/>
                  </a:moveTo>
                  <a:cubicBezTo>
                    <a:pt x="958" y="249"/>
                    <a:pt x="1002" y="307"/>
                    <a:pt x="1025" y="376"/>
                  </a:cubicBezTo>
                  <a:cubicBezTo>
                    <a:pt x="1062" y="488"/>
                    <a:pt x="1087" y="601"/>
                    <a:pt x="1112" y="713"/>
                  </a:cubicBezTo>
                  <a:cubicBezTo>
                    <a:pt x="1150" y="913"/>
                    <a:pt x="1162" y="1176"/>
                    <a:pt x="1000" y="1313"/>
                  </a:cubicBezTo>
                  <a:cubicBezTo>
                    <a:pt x="956" y="1368"/>
                    <a:pt x="884" y="1403"/>
                    <a:pt x="817" y="1403"/>
                  </a:cubicBezTo>
                  <a:cubicBezTo>
                    <a:pt x="807" y="1403"/>
                    <a:pt x="797" y="1402"/>
                    <a:pt x="787" y="1401"/>
                  </a:cubicBezTo>
                  <a:cubicBezTo>
                    <a:pt x="687" y="1376"/>
                    <a:pt x="612" y="1276"/>
                    <a:pt x="562" y="1201"/>
                  </a:cubicBezTo>
                  <a:cubicBezTo>
                    <a:pt x="487" y="1101"/>
                    <a:pt x="412" y="1001"/>
                    <a:pt x="350" y="901"/>
                  </a:cubicBezTo>
                  <a:cubicBezTo>
                    <a:pt x="300" y="826"/>
                    <a:pt x="250" y="713"/>
                    <a:pt x="325" y="651"/>
                  </a:cubicBezTo>
                  <a:cubicBezTo>
                    <a:pt x="337" y="638"/>
                    <a:pt x="350" y="613"/>
                    <a:pt x="362" y="601"/>
                  </a:cubicBezTo>
                  <a:cubicBezTo>
                    <a:pt x="387" y="588"/>
                    <a:pt x="412" y="551"/>
                    <a:pt x="425" y="526"/>
                  </a:cubicBezTo>
                  <a:cubicBezTo>
                    <a:pt x="437" y="451"/>
                    <a:pt x="537" y="401"/>
                    <a:pt x="600" y="363"/>
                  </a:cubicBezTo>
                  <a:cubicBezTo>
                    <a:pt x="675" y="313"/>
                    <a:pt x="762" y="276"/>
                    <a:pt x="862" y="251"/>
                  </a:cubicBezTo>
                  <a:cubicBezTo>
                    <a:pt x="870" y="250"/>
                    <a:pt x="877" y="249"/>
                    <a:pt x="884" y="249"/>
                  </a:cubicBezTo>
                  <a:close/>
                  <a:moveTo>
                    <a:pt x="829" y="1"/>
                  </a:moveTo>
                  <a:cubicBezTo>
                    <a:pt x="700" y="1"/>
                    <a:pt x="577" y="44"/>
                    <a:pt x="462" y="101"/>
                  </a:cubicBezTo>
                  <a:cubicBezTo>
                    <a:pt x="312" y="188"/>
                    <a:pt x="187" y="288"/>
                    <a:pt x="150" y="463"/>
                  </a:cubicBezTo>
                  <a:cubicBezTo>
                    <a:pt x="150" y="463"/>
                    <a:pt x="150" y="476"/>
                    <a:pt x="150" y="476"/>
                  </a:cubicBezTo>
                  <a:cubicBezTo>
                    <a:pt x="37" y="563"/>
                    <a:pt x="0" y="738"/>
                    <a:pt x="50" y="888"/>
                  </a:cubicBezTo>
                  <a:cubicBezTo>
                    <a:pt x="100" y="1026"/>
                    <a:pt x="212" y="1138"/>
                    <a:pt x="325" y="1251"/>
                  </a:cubicBezTo>
                  <a:cubicBezTo>
                    <a:pt x="425" y="1351"/>
                    <a:pt x="512" y="1488"/>
                    <a:pt x="650" y="1551"/>
                  </a:cubicBezTo>
                  <a:cubicBezTo>
                    <a:pt x="706" y="1579"/>
                    <a:pt x="765" y="1592"/>
                    <a:pt x="823" y="1592"/>
                  </a:cubicBezTo>
                  <a:cubicBezTo>
                    <a:pt x="894" y="1592"/>
                    <a:pt x="963" y="1572"/>
                    <a:pt x="1025" y="1538"/>
                  </a:cubicBezTo>
                  <a:cubicBezTo>
                    <a:pt x="1300" y="1401"/>
                    <a:pt x="1362" y="1063"/>
                    <a:pt x="1325" y="788"/>
                  </a:cubicBezTo>
                  <a:cubicBezTo>
                    <a:pt x="1312" y="626"/>
                    <a:pt x="1287" y="463"/>
                    <a:pt x="1225" y="313"/>
                  </a:cubicBezTo>
                  <a:cubicBezTo>
                    <a:pt x="1187" y="176"/>
                    <a:pt x="1100" y="51"/>
                    <a:pt x="950" y="14"/>
                  </a:cubicBezTo>
                  <a:cubicBezTo>
                    <a:pt x="909" y="5"/>
                    <a:pt x="869" y="1"/>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5" name="Google Shape;7145;p17"/>
            <p:cNvSpPr/>
            <p:nvPr/>
          </p:nvSpPr>
          <p:spPr>
            <a:xfrm>
              <a:off x="5679325" y="3878825"/>
              <a:ext cx="38000" cy="13000"/>
            </a:xfrm>
            <a:custGeom>
              <a:avLst/>
              <a:gdLst/>
              <a:ahLst/>
              <a:cxnLst/>
              <a:rect l="l" t="t" r="r" b="b"/>
              <a:pathLst>
                <a:path w="1520" h="520" extrusionOk="0">
                  <a:moveTo>
                    <a:pt x="170" y="1"/>
                  </a:moveTo>
                  <a:cubicBezTo>
                    <a:pt x="78" y="1"/>
                    <a:pt x="1" y="139"/>
                    <a:pt x="82" y="211"/>
                  </a:cubicBezTo>
                  <a:cubicBezTo>
                    <a:pt x="270" y="365"/>
                    <a:pt x="467" y="520"/>
                    <a:pt x="708" y="520"/>
                  </a:cubicBezTo>
                  <a:cubicBezTo>
                    <a:pt x="740" y="520"/>
                    <a:pt x="773" y="517"/>
                    <a:pt x="807" y="511"/>
                  </a:cubicBezTo>
                  <a:cubicBezTo>
                    <a:pt x="932" y="498"/>
                    <a:pt x="1032" y="423"/>
                    <a:pt x="1120" y="336"/>
                  </a:cubicBezTo>
                  <a:cubicBezTo>
                    <a:pt x="1157" y="311"/>
                    <a:pt x="1195" y="286"/>
                    <a:pt x="1245" y="286"/>
                  </a:cubicBezTo>
                  <a:cubicBezTo>
                    <a:pt x="1252" y="285"/>
                    <a:pt x="1258" y="284"/>
                    <a:pt x="1265" y="284"/>
                  </a:cubicBezTo>
                  <a:cubicBezTo>
                    <a:pt x="1312" y="284"/>
                    <a:pt x="1351" y="313"/>
                    <a:pt x="1390" y="313"/>
                  </a:cubicBezTo>
                  <a:cubicBezTo>
                    <a:pt x="1396" y="313"/>
                    <a:pt x="1401" y="312"/>
                    <a:pt x="1407" y="311"/>
                  </a:cubicBezTo>
                  <a:cubicBezTo>
                    <a:pt x="1482" y="299"/>
                    <a:pt x="1519" y="236"/>
                    <a:pt x="1494" y="174"/>
                  </a:cubicBezTo>
                  <a:cubicBezTo>
                    <a:pt x="1457" y="89"/>
                    <a:pt x="1342" y="68"/>
                    <a:pt x="1245" y="68"/>
                  </a:cubicBezTo>
                  <a:cubicBezTo>
                    <a:pt x="1213" y="68"/>
                    <a:pt x="1182" y="70"/>
                    <a:pt x="1157" y="74"/>
                  </a:cubicBezTo>
                  <a:cubicBezTo>
                    <a:pt x="1095" y="86"/>
                    <a:pt x="1032" y="124"/>
                    <a:pt x="982" y="149"/>
                  </a:cubicBezTo>
                  <a:cubicBezTo>
                    <a:pt x="945" y="186"/>
                    <a:pt x="895" y="224"/>
                    <a:pt x="845" y="236"/>
                  </a:cubicBezTo>
                  <a:cubicBezTo>
                    <a:pt x="807" y="252"/>
                    <a:pt x="768" y="259"/>
                    <a:pt x="728" y="259"/>
                  </a:cubicBezTo>
                  <a:cubicBezTo>
                    <a:pt x="549" y="259"/>
                    <a:pt x="366" y="116"/>
                    <a:pt x="232" y="24"/>
                  </a:cubicBezTo>
                  <a:cubicBezTo>
                    <a:pt x="212" y="8"/>
                    <a:pt x="19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6" name="Google Shape;7146;p17"/>
            <p:cNvSpPr/>
            <p:nvPr/>
          </p:nvSpPr>
          <p:spPr>
            <a:xfrm>
              <a:off x="5673875" y="3881150"/>
              <a:ext cx="13150" cy="9825"/>
            </a:xfrm>
            <a:custGeom>
              <a:avLst/>
              <a:gdLst/>
              <a:ahLst/>
              <a:cxnLst/>
              <a:rect l="l" t="t" r="r" b="b"/>
              <a:pathLst>
                <a:path w="526" h="393" extrusionOk="0">
                  <a:moveTo>
                    <a:pt x="371" y="0"/>
                  </a:moveTo>
                  <a:cubicBezTo>
                    <a:pt x="360" y="0"/>
                    <a:pt x="349" y="2"/>
                    <a:pt x="338" y="6"/>
                  </a:cubicBezTo>
                  <a:cubicBezTo>
                    <a:pt x="300" y="18"/>
                    <a:pt x="263" y="31"/>
                    <a:pt x="225" y="43"/>
                  </a:cubicBezTo>
                  <a:lnTo>
                    <a:pt x="113" y="81"/>
                  </a:lnTo>
                  <a:cubicBezTo>
                    <a:pt x="100" y="93"/>
                    <a:pt x="75" y="93"/>
                    <a:pt x="63" y="118"/>
                  </a:cubicBezTo>
                  <a:cubicBezTo>
                    <a:pt x="50" y="118"/>
                    <a:pt x="25" y="143"/>
                    <a:pt x="25" y="156"/>
                  </a:cubicBezTo>
                  <a:cubicBezTo>
                    <a:pt x="13" y="181"/>
                    <a:pt x="0" y="193"/>
                    <a:pt x="0" y="218"/>
                  </a:cubicBezTo>
                  <a:cubicBezTo>
                    <a:pt x="0" y="231"/>
                    <a:pt x="0" y="256"/>
                    <a:pt x="0" y="280"/>
                  </a:cubicBezTo>
                  <a:cubicBezTo>
                    <a:pt x="13" y="318"/>
                    <a:pt x="38" y="355"/>
                    <a:pt x="75" y="368"/>
                  </a:cubicBezTo>
                  <a:cubicBezTo>
                    <a:pt x="88" y="380"/>
                    <a:pt x="100" y="380"/>
                    <a:pt x="113" y="393"/>
                  </a:cubicBezTo>
                  <a:lnTo>
                    <a:pt x="200" y="393"/>
                  </a:lnTo>
                  <a:cubicBezTo>
                    <a:pt x="238" y="380"/>
                    <a:pt x="275" y="355"/>
                    <a:pt x="313" y="343"/>
                  </a:cubicBezTo>
                  <a:cubicBezTo>
                    <a:pt x="363" y="330"/>
                    <a:pt x="400" y="305"/>
                    <a:pt x="450" y="280"/>
                  </a:cubicBezTo>
                  <a:cubicBezTo>
                    <a:pt x="475" y="268"/>
                    <a:pt x="488" y="256"/>
                    <a:pt x="500" y="243"/>
                  </a:cubicBezTo>
                  <a:cubicBezTo>
                    <a:pt x="513" y="231"/>
                    <a:pt x="513" y="206"/>
                    <a:pt x="525" y="193"/>
                  </a:cubicBezTo>
                  <a:cubicBezTo>
                    <a:pt x="525" y="181"/>
                    <a:pt x="525" y="168"/>
                    <a:pt x="525" y="156"/>
                  </a:cubicBezTo>
                  <a:cubicBezTo>
                    <a:pt x="525" y="131"/>
                    <a:pt x="525" y="118"/>
                    <a:pt x="513" y="93"/>
                  </a:cubicBezTo>
                  <a:cubicBezTo>
                    <a:pt x="513" y="81"/>
                    <a:pt x="500" y="68"/>
                    <a:pt x="500" y="68"/>
                  </a:cubicBezTo>
                  <a:cubicBezTo>
                    <a:pt x="488" y="43"/>
                    <a:pt x="475" y="31"/>
                    <a:pt x="450" y="18"/>
                  </a:cubicBezTo>
                  <a:cubicBezTo>
                    <a:pt x="424" y="9"/>
                    <a:pt x="397"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7" name="Google Shape;7147;p17"/>
            <p:cNvSpPr/>
            <p:nvPr/>
          </p:nvSpPr>
          <p:spPr>
            <a:xfrm>
              <a:off x="5640125" y="3929225"/>
              <a:ext cx="28450" cy="95375"/>
            </a:xfrm>
            <a:custGeom>
              <a:avLst/>
              <a:gdLst/>
              <a:ahLst/>
              <a:cxnLst/>
              <a:rect l="l" t="t" r="r" b="b"/>
              <a:pathLst>
                <a:path w="1138" h="3815" extrusionOk="0">
                  <a:moveTo>
                    <a:pt x="223" y="1"/>
                  </a:moveTo>
                  <a:cubicBezTo>
                    <a:pt x="195" y="1"/>
                    <a:pt x="166" y="10"/>
                    <a:pt x="138" y="32"/>
                  </a:cubicBezTo>
                  <a:cubicBezTo>
                    <a:pt x="26" y="120"/>
                    <a:pt x="1" y="282"/>
                    <a:pt x="76" y="419"/>
                  </a:cubicBezTo>
                  <a:cubicBezTo>
                    <a:pt x="163" y="594"/>
                    <a:pt x="351" y="632"/>
                    <a:pt x="513" y="732"/>
                  </a:cubicBezTo>
                  <a:cubicBezTo>
                    <a:pt x="701" y="832"/>
                    <a:pt x="788" y="1044"/>
                    <a:pt x="726" y="1244"/>
                  </a:cubicBezTo>
                  <a:cubicBezTo>
                    <a:pt x="676" y="1432"/>
                    <a:pt x="538" y="1582"/>
                    <a:pt x="563" y="1782"/>
                  </a:cubicBezTo>
                  <a:cubicBezTo>
                    <a:pt x="588" y="1957"/>
                    <a:pt x="788" y="2057"/>
                    <a:pt x="738" y="2256"/>
                  </a:cubicBezTo>
                  <a:cubicBezTo>
                    <a:pt x="701" y="2419"/>
                    <a:pt x="601" y="2556"/>
                    <a:pt x="563" y="2719"/>
                  </a:cubicBezTo>
                  <a:cubicBezTo>
                    <a:pt x="513" y="2881"/>
                    <a:pt x="563" y="3019"/>
                    <a:pt x="663" y="3156"/>
                  </a:cubicBezTo>
                  <a:cubicBezTo>
                    <a:pt x="801" y="3331"/>
                    <a:pt x="876" y="3444"/>
                    <a:pt x="801" y="3669"/>
                  </a:cubicBezTo>
                  <a:cubicBezTo>
                    <a:pt x="777" y="3757"/>
                    <a:pt x="845" y="3814"/>
                    <a:pt x="917" y="3814"/>
                  </a:cubicBezTo>
                  <a:cubicBezTo>
                    <a:pt x="957" y="3814"/>
                    <a:pt x="999" y="3796"/>
                    <a:pt x="1026" y="3756"/>
                  </a:cubicBezTo>
                  <a:cubicBezTo>
                    <a:pt x="1125" y="3606"/>
                    <a:pt x="1138" y="3406"/>
                    <a:pt x="1063" y="3244"/>
                  </a:cubicBezTo>
                  <a:cubicBezTo>
                    <a:pt x="1001" y="3094"/>
                    <a:pt x="863" y="2994"/>
                    <a:pt x="801" y="2856"/>
                  </a:cubicBezTo>
                  <a:cubicBezTo>
                    <a:pt x="726" y="2694"/>
                    <a:pt x="838" y="2556"/>
                    <a:pt x="901" y="2406"/>
                  </a:cubicBezTo>
                  <a:cubicBezTo>
                    <a:pt x="951" y="2256"/>
                    <a:pt x="963" y="2119"/>
                    <a:pt x="901" y="1969"/>
                  </a:cubicBezTo>
                  <a:cubicBezTo>
                    <a:pt x="863" y="1882"/>
                    <a:pt x="838" y="1844"/>
                    <a:pt x="851" y="1744"/>
                  </a:cubicBezTo>
                  <a:cubicBezTo>
                    <a:pt x="851" y="1644"/>
                    <a:pt x="851" y="1557"/>
                    <a:pt x="876" y="1469"/>
                  </a:cubicBezTo>
                  <a:cubicBezTo>
                    <a:pt x="888" y="1307"/>
                    <a:pt x="926" y="1144"/>
                    <a:pt x="888" y="982"/>
                  </a:cubicBezTo>
                  <a:cubicBezTo>
                    <a:pt x="863" y="832"/>
                    <a:pt x="776" y="669"/>
                    <a:pt x="676" y="557"/>
                  </a:cubicBezTo>
                  <a:cubicBezTo>
                    <a:pt x="626" y="494"/>
                    <a:pt x="201" y="282"/>
                    <a:pt x="313" y="195"/>
                  </a:cubicBezTo>
                  <a:cubicBezTo>
                    <a:pt x="401" y="117"/>
                    <a:pt x="322" y="1"/>
                    <a:pt x="2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8" name="Google Shape;7148;p17"/>
            <p:cNvSpPr/>
            <p:nvPr/>
          </p:nvSpPr>
          <p:spPr>
            <a:xfrm>
              <a:off x="5655950" y="3947375"/>
              <a:ext cx="37625" cy="38125"/>
            </a:xfrm>
            <a:custGeom>
              <a:avLst/>
              <a:gdLst/>
              <a:ahLst/>
              <a:cxnLst/>
              <a:rect l="l" t="t" r="r" b="b"/>
              <a:pathLst>
                <a:path w="1505" h="1525" extrusionOk="0">
                  <a:moveTo>
                    <a:pt x="768" y="1"/>
                  </a:moveTo>
                  <a:cubicBezTo>
                    <a:pt x="699" y="1"/>
                    <a:pt x="628" y="7"/>
                    <a:pt x="555" y="18"/>
                  </a:cubicBezTo>
                  <a:cubicBezTo>
                    <a:pt x="405" y="43"/>
                    <a:pt x="268" y="118"/>
                    <a:pt x="130" y="193"/>
                  </a:cubicBezTo>
                  <a:cubicBezTo>
                    <a:pt x="52" y="238"/>
                    <a:pt x="94" y="374"/>
                    <a:pt x="176" y="374"/>
                  </a:cubicBezTo>
                  <a:cubicBezTo>
                    <a:pt x="185" y="374"/>
                    <a:pt x="195" y="372"/>
                    <a:pt x="205" y="368"/>
                  </a:cubicBezTo>
                  <a:cubicBezTo>
                    <a:pt x="335" y="325"/>
                    <a:pt x="482" y="312"/>
                    <a:pt x="623" y="312"/>
                  </a:cubicBezTo>
                  <a:cubicBezTo>
                    <a:pt x="685" y="312"/>
                    <a:pt x="747" y="314"/>
                    <a:pt x="805" y="318"/>
                  </a:cubicBezTo>
                  <a:cubicBezTo>
                    <a:pt x="905" y="331"/>
                    <a:pt x="992" y="343"/>
                    <a:pt x="1080" y="368"/>
                  </a:cubicBezTo>
                  <a:cubicBezTo>
                    <a:pt x="1155" y="393"/>
                    <a:pt x="1242" y="406"/>
                    <a:pt x="1280" y="481"/>
                  </a:cubicBezTo>
                  <a:cubicBezTo>
                    <a:pt x="1317" y="581"/>
                    <a:pt x="1292" y="706"/>
                    <a:pt x="1292" y="806"/>
                  </a:cubicBezTo>
                  <a:cubicBezTo>
                    <a:pt x="1280" y="918"/>
                    <a:pt x="1267" y="1043"/>
                    <a:pt x="1230" y="1143"/>
                  </a:cubicBezTo>
                  <a:cubicBezTo>
                    <a:pt x="1217" y="1181"/>
                    <a:pt x="1205" y="1218"/>
                    <a:pt x="1167" y="1231"/>
                  </a:cubicBezTo>
                  <a:cubicBezTo>
                    <a:pt x="1152" y="1238"/>
                    <a:pt x="1136" y="1241"/>
                    <a:pt x="1121" y="1241"/>
                  </a:cubicBezTo>
                  <a:cubicBezTo>
                    <a:pt x="1086" y="1241"/>
                    <a:pt x="1052" y="1227"/>
                    <a:pt x="1017" y="1218"/>
                  </a:cubicBezTo>
                  <a:cubicBezTo>
                    <a:pt x="953" y="1200"/>
                    <a:pt x="889" y="1188"/>
                    <a:pt x="820" y="1188"/>
                  </a:cubicBezTo>
                  <a:cubicBezTo>
                    <a:pt x="795" y="1188"/>
                    <a:pt x="769" y="1190"/>
                    <a:pt x="742" y="1193"/>
                  </a:cubicBezTo>
                  <a:cubicBezTo>
                    <a:pt x="642" y="1206"/>
                    <a:pt x="530" y="1243"/>
                    <a:pt x="430" y="1243"/>
                  </a:cubicBezTo>
                  <a:cubicBezTo>
                    <a:pt x="393" y="1243"/>
                    <a:pt x="355" y="1243"/>
                    <a:pt x="330" y="1231"/>
                  </a:cubicBezTo>
                  <a:cubicBezTo>
                    <a:pt x="318" y="1231"/>
                    <a:pt x="305" y="1218"/>
                    <a:pt x="305" y="1218"/>
                  </a:cubicBezTo>
                  <a:cubicBezTo>
                    <a:pt x="293" y="1218"/>
                    <a:pt x="293" y="1218"/>
                    <a:pt x="293" y="1193"/>
                  </a:cubicBezTo>
                  <a:cubicBezTo>
                    <a:pt x="272" y="1128"/>
                    <a:pt x="218" y="1099"/>
                    <a:pt x="164" y="1099"/>
                  </a:cubicBezTo>
                  <a:cubicBezTo>
                    <a:pt x="82" y="1099"/>
                    <a:pt x="0" y="1163"/>
                    <a:pt x="30" y="1268"/>
                  </a:cubicBezTo>
                  <a:cubicBezTo>
                    <a:pt x="75" y="1449"/>
                    <a:pt x="251" y="1525"/>
                    <a:pt x="425" y="1525"/>
                  </a:cubicBezTo>
                  <a:cubicBezTo>
                    <a:pt x="492" y="1525"/>
                    <a:pt x="559" y="1514"/>
                    <a:pt x="617" y="1493"/>
                  </a:cubicBezTo>
                  <a:cubicBezTo>
                    <a:pt x="723" y="1446"/>
                    <a:pt x="828" y="1367"/>
                    <a:pt x="943" y="1367"/>
                  </a:cubicBezTo>
                  <a:cubicBezTo>
                    <a:pt x="951" y="1367"/>
                    <a:pt x="959" y="1367"/>
                    <a:pt x="967" y="1368"/>
                  </a:cubicBezTo>
                  <a:cubicBezTo>
                    <a:pt x="1030" y="1375"/>
                    <a:pt x="1093" y="1394"/>
                    <a:pt x="1153" y="1394"/>
                  </a:cubicBezTo>
                  <a:cubicBezTo>
                    <a:pt x="1201" y="1394"/>
                    <a:pt x="1248" y="1382"/>
                    <a:pt x="1292" y="1343"/>
                  </a:cubicBezTo>
                  <a:cubicBezTo>
                    <a:pt x="1392" y="1256"/>
                    <a:pt x="1417" y="1118"/>
                    <a:pt x="1430" y="1006"/>
                  </a:cubicBezTo>
                  <a:cubicBezTo>
                    <a:pt x="1455" y="856"/>
                    <a:pt x="1467" y="718"/>
                    <a:pt x="1480" y="568"/>
                  </a:cubicBezTo>
                  <a:cubicBezTo>
                    <a:pt x="1492" y="431"/>
                    <a:pt x="1505" y="293"/>
                    <a:pt x="1405" y="193"/>
                  </a:cubicBezTo>
                  <a:cubicBezTo>
                    <a:pt x="1305" y="93"/>
                    <a:pt x="1155" y="56"/>
                    <a:pt x="1017" y="31"/>
                  </a:cubicBezTo>
                  <a:cubicBezTo>
                    <a:pt x="935" y="10"/>
                    <a:pt x="852" y="1"/>
                    <a:pt x="7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9" name="Google Shape;7149;p17"/>
            <p:cNvSpPr/>
            <p:nvPr/>
          </p:nvSpPr>
          <p:spPr>
            <a:xfrm>
              <a:off x="5670675" y="3918550"/>
              <a:ext cx="17175" cy="32250"/>
            </a:xfrm>
            <a:custGeom>
              <a:avLst/>
              <a:gdLst/>
              <a:ahLst/>
              <a:cxnLst/>
              <a:rect l="l" t="t" r="r" b="b"/>
              <a:pathLst>
                <a:path w="687" h="1290" extrusionOk="0">
                  <a:moveTo>
                    <a:pt x="547" y="1"/>
                  </a:moveTo>
                  <a:cubicBezTo>
                    <a:pt x="474" y="1"/>
                    <a:pt x="409" y="74"/>
                    <a:pt x="391" y="147"/>
                  </a:cubicBezTo>
                  <a:cubicBezTo>
                    <a:pt x="353" y="272"/>
                    <a:pt x="353" y="422"/>
                    <a:pt x="341" y="559"/>
                  </a:cubicBezTo>
                  <a:cubicBezTo>
                    <a:pt x="328" y="746"/>
                    <a:pt x="291" y="1009"/>
                    <a:pt x="91" y="1096"/>
                  </a:cubicBezTo>
                  <a:cubicBezTo>
                    <a:pt x="1" y="1142"/>
                    <a:pt x="53" y="1289"/>
                    <a:pt x="138" y="1289"/>
                  </a:cubicBezTo>
                  <a:cubicBezTo>
                    <a:pt x="147" y="1289"/>
                    <a:pt x="156" y="1287"/>
                    <a:pt x="166" y="1284"/>
                  </a:cubicBezTo>
                  <a:cubicBezTo>
                    <a:pt x="378" y="1221"/>
                    <a:pt x="503" y="1034"/>
                    <a:pt x="541" y="821"/>
                  </a:cubicBezTo>
                  <a:cubicBezTo>
                    <a:pt x="566" y="696"/>
                    <a:pt x="553" y="584"/>
                    <a:pt x="553" y="459"/>
                  </a:cubicBezTo>
                  <a:cubicBezTo>
                    <a:pt x="541" y="397"/>
                    <a:pt x="541" y="347"/>
                    <a:pt x="541" y="284"/>
                  </a:cubicBezTo>
                  <a:cubicBezTo>
                    <a:pt x="541" y="247"/>
                    <a:pt x="541" y="222"/>
                    <a:pt x="553" y="184"/>
                  </a:cubicBezTo>
                  <a:cubicBezTo>
                    <a:pt x="553" y="184"/>
                    <a:pt x="553" y="172"/>
                    <a:pt x="553" y="172"/>
                  </a:cubicBezTo>
                  <a:cubicBezTo>
                    <a:pt x="558" y="172"/>
                    <a:pt x="563" y="173"/>
                    <a:pt x="568" y="173"/>
                  </a:cubicBezTo>
                  <a:cubicBezTo>
                    <a:pt x="636" y="173"/>
                    <a:pt x="687" y="93"/>
                    <a:pt x="628" y="34"/>
                  </a:cubicBezTo>
                  <a:cubicBezTo>
                    <a:pt x="601" y="11"/>
                    <a:pt x="573" y="1"/>
                    <a:pt x="5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0" name="Google Shape;7150;p17"/>
            <p:cNvSpPr/>
            <p:nvPr/>
          </p:nvSpPr>
          <p:spPr>
            <a:xfrm>
              <a:off x="5693900" y="3880850"/>
              <a:ext cx="99350" cy="208475"/>
            </a:xfrm>
            <a:custGeom>
              <a:avLst/>
              <a:gdLst/>
              <a:ahLst/>
              <a:cxnLst/>
              <a:rect l="l" t="t" r="r" b="b"/>
              <a:pathLst>
                <a:path w="3974" h="8339" extrusionOk="0">
                  <a:moveTo>
                    <a:pt x="853" y="0"/>
                  </a:moveTo>
                  <a:cubicBezTo>
                    <a:pt x="808" y="0"/>
                    <a:pt x="762" y="29"/>
                    <a:pt x="749" y="80"/>
                  </a:cubicBezTo>
                  <a:cubicBezTo>
                    <a:pt x="712" y="180"/>
                    <a:pt x="724" y="292"/>
                    <a:pt x="749" y="392"/>
                  </a:cubicBezTo>
                  <a:cubicBezTo>
                    <a:pt x="762" y="417"/>
                    <a:pt x="762" y="430"/>
                    <a:pt x="762" y="455"/>
                  </a:cubicBezTo>
                  <a:cubicBezTo>
                    <a:pt x="787" y="592"/>
                    <a:pt x="849" y="730"/>
                    <a:pt x="849" y="867"/>
                  </a:cubicBezTo>
                  <a:cubicBezTo>
                    <a:pt x="860" y="1132"/>
                    <a:pt x="548" y="1226"/>
                    <a:pt x="308" y="1226"/>
                  </a:cubicBezTo>
                  <a:cubicBezTo>
                    <a:pt x="264" y="1226"/>
                    <a:pt x="223" y="1223"/>
                    <a:pt x="187" y="1217"/>
                  </a:cubicBezTo>
                  <a:cubicBezTo>
                    <a:pt x="179" y="1216"/>
                    <a:pt x="172" y="1216"/>
                    <a:pt x="165" y="1216"/>
                  </a:cubicBezTo>
                  <a:cubicBezTo>
                    <a:pt x="0" y="1216"/>
                    <a:pt x="19" y="1493"/>
                    <a:pt x="187" y="1517"/>
                  </a:cubicBezTo>
                  <a:cubicBezTo>
                    <a:pt x="226" y="1522"/>
                    <a:pt x="266" y="1524"/>
                    <a:pt x="307" y="1524"/>
                  </a:cubicBezTo>
                  <a:cubicBezTo>
                    <a:pt x="602" y="1524"/>
                    <a:pt x="914" y="1401"/>
                    <a:pt x="1024" y="1105"/>
                  </a:cubicBezTo>
                  <a:cubicBezTo>
                    <a:pt x="1049" y="1042"/>
                    <a:pt x="1061" y="955"/>
                    <a:pt x="1049" y="880"/>
                  </a:cubicBezTo>
                  <a:lnTo>
                    <a:pt x="1049" y="880"/>
                  </a:lnTo>
                  <a:cubicBezTo>
                    <a:pt x="1174" y="1005"/>
                    <a:pt x="1299" y="1130"/>
                    <a:pt x="1411" y="1242"/>
                  </a:cubicBezTo>
                  <a:cubicBezTo>
                    <a:pt x="1824" y="1642"/>
                    <a:pt x="2199" y="2105"/>
                    <a:pt x="2474" y="2604"/>
                  </a:cubicBezTo>
                  <a:cubicBezTo>
                    <a:pt x="2761" y="3167"/>
                    <a:pt x="2936" y="3767"/>
                    <a:pt x="3111" y="4354"/>
                  </a:cubicBezTo>
                  <a:cubicBezTo>
                    <a:pt x="3298" y="4979"/>
                    <a:pt x="3511" y="5604"/>
                    <a:pt x="3648" y="6241"/>
                  </a:cubicBezTo>
                  <a:cubicBezTo>
                    <a:pt x="3723" y="6578"/>
                    <a:pt x="3773" y="6941"/>
                    <a:pt x="3711" y="7291"/>
                  </a:cubicBezTo>
                  <a:cubicBezTo>
                    <a:pt x="3661" y="7616"/>
                    <a:pt x="3561" y="7953"/>
                    <a:pt x="3323" y="8190"/>
                  </a:cubicBezTo>
                  <a:cubicBezTo>
                    <a:pt x="3255" y="8249"/>
                    <a:pt x="3324" y="8338"/>
                    <a:pt x="3394" y="8338"/>
                  </a:cubicBezTo>
                  <a:cubicBezTo>
                    <a:pt x="3413" y="8338"/>
                    <a:pt x="3432" y="8332"/>
                    <a:pt x="3448" y="8315"/>
                  </a:cubicBezTo>
                  <a:cubicBezTo>
                    <a:pt x="3648" y="8115"/>
                    <a:pt x="3811" y="7890"/>
                    <a:pt x="3886" y="7628"/>
                  </a:cubicBezTo>
                  <a:cubicBezTo>
                    <a:pt x="3973" y="7353"/>
                    <a:pt x="3973" y="7041"/>
                    <a:pt x="3936" y="6753"/>
                  </a:cubicBezTo>
                  <a:cubicBezTo>
                    <a:pt x="3861" y="6103"/>
                    <a:pt x="3623" y="5479"/>
                    <a:pt x="3448" y="4854"/>
                  </a:cubicBezTo>
                  <a:cubicBezTo>
                    <a:pt x="3261" y="4229"/>
                    <a:pt x="3111" y="3592"/>
                    <a:pt x="2848" y="3004"/>
                  </a:cubicBezTo>
                  <a:cubicBezTo>
                    <a:pt x="2611" y="2467"/>
                    <a:pt x="2324" y="1967"/>
                    <a:pt x="1949" y="1517"/>
                  </a:cubicBezTo>
                  <a:cubicBezTo>
                    <a:pt x="1749" y="1280"/>
                    <a:pt x="1511" y="1067"/>
                    <a:pt x="1311" y="830"/>
                  </a:cubicBezTo>
                  <a:cubicBezTo>
                    <a:pt x="1211" y="717"/>
                    <a:pt x="1136" y="617"/>
                    <a:pt x="1061" y="492"/>
                  </a:cubicBezTo>
                  <a:cubicBezTo>
                    <a:pt x="986" y="355"/>
                    <a:pt x="986" y="230"/>
                    <a:pt x="949" y="80"/>
                  </a:cubicBezTo>
                  <a:cubicBezTo>
                    <a:pt x="937" y="25"/>
                    <a:pt x="895" y="0"/>
                    <a:pt x="8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1" name="Google Shape;7151;p17"/>
            <p:cNvSpPr/>
            <p:nvPr/>
          </p:nvSpPr>
          <p:spPr>
            <a:xfrm>
              <a:off x="5728850" y="3971125"/>
              <a:ext cx="41575" cy="93225"/>
            </a:xfrm>
            <a:custGeom>
              <a:avLst/>
              <a:gdLst/>
              <a:ahLst/>
              <a:cxnLst/>
              <a:rect l="l" t="t" r="r" b="b"/>
              <a:pathLst>
                <a:path w="1663" h="3729" extrusionOk="0">
                  <a:moveTo>
                    <a:pt x="1138" y="284"/>
                  </a:moveTo>
                  <a:cubicBezTo>
                    <a:pt x="1220" y="284"/>
                    <a:pt x="1301" y="312"/>
                    <a:pt x="1326" y="393"/>
                  </a:cubicBezTo>
                  <a:cubicBezTo>
                    <a:pt x="1338" y="418"/>
                    <a:pt x="1326" y="443"/>
                    <a:pt x="1326" y="468"/>
                  </a:cubicBezTo>
                  <a:cubicBezTo>
                    <a:pt x="1213" y="493"/>
                    <a:pt x="1113" y="593"/>
                    <a:pt x="1076" y="718"/>
                  </a:cubicBezTo>
                  <a:cubicBezTo>
                    <a:pt x="1038" y="843"/>
                    <a:pt x="1063" y="955"/>
                    <a:pt x="1113" y="1080"/>
                  </a:cubicBezTo>
                  <a:cubicBezTo>
                    <a:pt x="1151" y="1230"/>
                    <a:pt x="1201" y="1368"/>
                    <a:pt x="1226" y="1530"/>
                  </a:cubicBezTo>
                  <a:cubicBezTo>
                    <a:pt x="1251" y="1680"/>
                    <a:pt x="1251" y="1855"/>
                    <a:pt x="1226" y="2005"/>
                  </a:cubicBezTo>
                  <a:cubicBezTo>
                    <a:pt x="1201" y="2168"/>
                    <a:pt x="1138" y="2317"/>
                    <a:pt x="1101" y="2467"/>
                  </a:cubicBezTo>
                  <a:cubicBezTo>
                    <a:pt x="1088" y="2605"/>
                    <a:pt x="1101" y="2730"/>
                    <a:pt x="1113" y="2867"/>
                  </a:cubicBezTo>
                  <a:cubicBezTo>
                    <a:pt x="1126" y="3005"/>
                    <a:pt x="1163" y="3180"/>
                    <a:pt x="1088" y="3317"/>
                  </a:cubicBezTo>
                  <a:cubicBezTo>
                    <a:pt x="1026" y="3417"/>
                    <a:pt x="913" y="3455"/>
                    <a:pt x="801" y="3467"/>
                  </a:cubicBezTo>
                  <a:cubicBezTo>
                    <a:pt x="771" y="3467"/>
                    <a:pt x="727" y="3470"/>
                    <a:pt x="679" y="3470"/>
                  </a:cubicBezTo>
                  <a:cubicBezTo>
                    <a:pt x="583" y="3470"/>
                    <a:pt x="472" y="3459"/>
                    <a:pt x="438" y="3392"/>
                  </a:cubicBezTo>
                  <a:cubicBezTo>
                    <a:pt x="413" y="3342"/>
                    <a:pt x="426" y="3205"/>
                    <a:pt x="426" y="3142"/>
                  </a:cubicBezTo>
                  <a:cubicBezTo>
                    <a:pt x="413" y="3055"/>
                    <a:pt x="413" y="2967"/>
                    <a:pt x="401" y="2880"/>
                  </a:cubicBezTo>
                  <a:cubicBezTo>
                    <a:pt x="388" y="2705"/>
                    <a:pt x="376" y="2542"/>
                    <a:pt x="363" y="2367"/>
                  </a:cubicBezTo>
                  <a:cubicBezTo>
                    <a:pt x="338" y="2030"/>
                    <a:pt x="301" y="1693"/>
                    <a:pt x="288" y="1355"/>
                  </a:cubicBezTo>
                  <a:cubicBezTo>
                    <a:pt x="288" y="1205"/>
                    <a:pt x="288" y="1055"/>
                    <a:pt x="338" y="918"/>
                  </a:cubicBezTo>
                  <a:cubicBezTo>
                    <a:pt x="388" y="755"/>
                    <a:pt x="488" y="643"/>
                    <a:pt x="613" y="543"/>
                  </a:cubicBezTo>
                  <a:cubicBezTo>
                    <a:pt x="738" y="455"/>
                    <a:pt x="863" y="356"/>
                    <a:pt x="1013" y="306"/>
                  </a:cubicBezTo>
                  <a:cubicBezTo>
                    <a:pt x="1048" y="292"/>
                    <a:pt x="1093" y="284"/>
                    <a:pt x="1138" y="284"/>
                  </a:cubicBezTo>
                  <a:close/>
                  <a:moveTo>
                    <a:pt x="1134" y="0"/>
                  </a:moveTo>
                  <a:cubicBezTo>
                    <a:pt x="919" y="0"/>
                    <a:pt x="718" y="143"/>
                    <a:pt x="551" y="268"/>
                  </a:cubicBezTo>
                  <a:cubicBezTo>
                    <a:pt x="313" y="455"/>
                    <a:pt x="113" y="655"/>
                    <a:pt x="63" y="968"/>
                  </a:cubicBezTo>
                  <a:cubicBezTo>
                    <a:pt x="1" y="1318"/>
                    <a:pt x="51" y="1680"/>
                    <a:pt x="76" y="2018"/>
                  </a:cubicBezTo>
                  <a:cubicBezTo>
                    <a:pt x="101" y="2380"/>
                    <a:pt x="138" y="2742"/>
                    <a:pt x="163" y="3105"/>
                  </a:cubicBezTo>
                  <a:cubicBezTo>
                    <a:pt x="163" y="3242"/>
                    <a:pt x="151" y="3417"/>
                    <a:pt x="213" y="3542"/>
                  </a:cubicBezTo>
                  <a:cubicBezTo>
                    <a:pt x="276" y="3680"/>
                    <a:pt x="413" y="3692"/>
                    <a:pt x="551" y="3717"/>
                  </a:cubicBezTo>
                  <a:cubicBezTo>
                    <a:pt x="611" y="3724"/>
                    <a:pt x="675" y="3729"/>
                    <a:pt x="739" y="3729"/>
                  </a:cubicBezTo>
                  <a:cubicBezTo>
                    <a:pt x="916" y="3729"/>
                    <a:pt x="1101" y="3692"/>
                    <a:pt x="1238" y="3555"/>
                  </a:cubicBezTo>
                  <a:cubicBezTo>
                    <a:pt x="1438" y="3355"/>
                    <a:pt x="1400" y="3055"/>
                    <a:pt x="1363" y="2792"/>
                  </a:cubicBezTo>
                  <a:cubicBezTo>
                    <a:pt x="1313" y="2405"/>
                    <a:pt x="1425" y="2030"/>
                    <a:pt x="1425" y="1655"/>
                  </a:cubicBezTo>
                  <a:cubicBezTo>
                    <a:pt x="1425" y="1480"/>
                    <a:pt x="1400" y="1305"/>
                    <a:pt x="1363" y="1130"/>
                  </a:cubicBezTo>
                  <a:cubicBezTo>
                    <a:pt x="1351" y="1055"/>
                    <a:pt x="1326" y="968"/>
                    <a:pt x="1313" y="893"/>
                  </a:cubicBezTo>
                  <a:cubicBezTo>
                    <a:pt x="1313" y="833"/>
                    <a:pt x="1336" y="680"/>
                    <a:pt x="1416" y="680"/>
                  </a:cubicBezTo>
                  <a:cubicBezTo>
                    <a:pt x="1419" y="680"/>
                    <a:pt x="1422" y="680"/>
                    <a:pt x="1425" y="680"/>
                  </a:cubicBezTo>
                  <a:cubicBezTo>
                    <a:pt x="1438" y="680"/>
                    <a:pt x="1450" y="680"/>
                    <a:pt x="1463" y="693"/>
                  </a:cubicBezTo>
                  <a:cubicBezTo>
                    <a:pt x="1481" y="704"/>
                    <a:pt x="1498" y="708"/>
                    <a:pt x="1515" y="708"/>
                  </a:cubicBezTo>
                  <a:cubicBezTo>
                    <a:pt x="1558" y="708"/>
                    <a:pt x="1595" y="679"/>
                    <a:pt x="1613" y="643"/>
                  </a:cubicBezTo>
                  <a:cubicBezTo>
                    <a:pt x="1638" y="618"/>
                    <a:pt x="1650" y="593"/>
                    <a:pt x="1663" y="555"/>
                  </a:cubicBezTo>
                  <a:cubicBezTo>
                    <a:pt x="1663" y="505"/>
                    <a:pt x="1650" y="443"/>
                    <a:pt x="1600" y="405"/>
                  </a:cubicBezTo>
                  <a:cubicBezTo>
                    <a:pt x="1600" y="405"/>
                    <a:pt x="1600" y="393"/>
                    <a:pt x="1600" y="381"/>
                  </a:cubicBezTo>
                  <a:cubicBezTo>
                    <a:pt x="1600" y="331"/>
                    <a:pt x="1575" y="281"/>
                    <a:pt x="1550" y="231"/>
                  </a:cubicBezTo>
                  <a:cubicBezTo>
                    <a:pt x="1488" y="131"/>
                    <a:pt x="1388" y="56"/>
                    <a:pt x="1263" y="18"/>
                  </a:cubicBezTo>
                  <a:cubicBezTo>
                    <a:pt x="1220" y="6"/>
                    <a:pt x="1177" y="0"/>
                    <a:pt x="1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2" name="Google Shape;7152;p17"/>
            <p:cNvSpPr/>
            <p:nvPr/>
          </p:nvSpPr>
          <p:spPr>
            <a:xfrm>
              <a:off x="5733550" y="4056125"/>
              <a:ext cx="36725" cy="24775"/>
            </a:xfrm>
            <a:custGeom>
              <a:avLst/>
              <a:gdLst/>
              <a:ahLst/>
              <a:cxnLst/>
              <a:rect l="l" t="t" r="r" b="b"/>
              <a:pathLst>
                <a:path w="1469" h="991" extrusionOk="0">
                  <a:moveTo>
                    <a:pt x="1124" y="1"/>
                  </a:moveTo>
                  <a:cubicBezTo>
                    <a:pt x="1108" y="1"/>
                    <a:pt x="1092" y="2"/>
                    <a:pt x="1075" y="5"/>
                  </a:cubicBezTo>
                  <a:cubicBezTo>
                    <a:pt x="953" y="17"/>
                    <a:pt x="974" y="230"/>
                    <a:pt x="1102" y="230"/>
                  </a:cubicBezTo>
                  <a:cubicBezTo>
                    <a:pt x="1105" y="230"/>
                    <a:pt x="1109" y="230"/>
                    <a:pt x="1113" y="230"/>
                  </a:cubicBezTo>
                  <a:cubicBezTo>
                    <a:pt x="1116" y="228"/>
                    <a:pt x="1119" y="227"/>
                    <a:pt x="1123" y="227"/>
                  </a:cubicBezTo>
                  <a:cubicBezTo>
                    <a:pt x="1144" y="227"/>
                    <a:pt x="1163" y="258"/>
                    <a:pt x="1163" y="280"/>
                  </a:cubicBezTo>
                  <a:cubicBezTo>
                    <a:pt x="1163" y="367"/>
                    <a:pt x="1113" y="442"/>
                    <a:pt x="1075" y="505"/>
                  </a:cubicBezTo>
                  <a:cubicBezTo>
                    <a:pt x="1025" y="567"/>
                    <a:pt x="963" y="630"/>
                    <a:pt x="925" y="717"/>
                  </a:cubicBezTo>
                  <a:cubicBezTo>
                    <a:pt x="913" y="730"/>
                    <a:pt x="900" y="742"/>
                    <a:pt x="900" y="767"/>
                  </a:cubicBezTo>
                  <a:cubicBezTo>
                    <a:pt x="892" y="767"/>
                    <a:pt x="883" y="761"/>
                    <a:pt x="879" y="761"/>
                  </a:cubicBezTo>
                  <a:cubicBezTo>
                    <a:pt x="876" y="761"/>
                    <a:pt x="875" y="763"/>
                    <a:pt x="875" y="767"/>
                  </a:cubicBezTo>
                  <a:cubicBezTo>
                    <a:pt x="863" y="754"/>
                    <a:pt x="838" y="754"/>
                    <a:pt x="825" y="742"/>
                  </a:cubicBezTo>
                  <a:cubicBezTo>
                    <a:pt x="750" y="717"/>
                    <a:pt x="675" y="680"/>
                    <a:pt x="600" y="642"/>
                  </a:cubicBezTo>
                  <a:cubicBezTo>
                    <a:pt x="525" y="617"/>
                    <a:pt x="450" y="580"/>
                    <a:pt x="388" y="530"/>
                  </a:cubicBezTo>
                  <a:cubicBezTo>
                    <a:pt x="363" y="517"/>
                    <a:pt x="338" y="480"/>
                    <a:pt x="325" y="467"/>
                  </a:cubicBezTo>
                  <a:cubicBezTo>
                    <a:pt x="300" y="430"/>
                    <a:pt x="300" y="417"/>
                    <a:pt x="288" y="392"/>
                  </a:cubicBezTo>
                  <a:cubicBezTo>
                    <a:pt x="275" y="342"/>
                    <a:pt x="263" y="292"/>
                    <a:pt x="300" y="242"/>
                  </a:cubicBezTo>
                  <a:cubicBezTo>
                    <a:pt x="331" y="180"/>
                    <a:pt x="268" y="92"/>
                    <a:pt x="203" y="92"/>
                  </a:cubicBezTo>
                  <a:cubicBezTo>
                    <a:pt x="189" y="92"/>
                    <a:pt x="176" y="96"/>
                    <a:pt x="163" y="105"/>
                  </a:cubicBezTo>
                  <a:cubicBezTo>
                    <a:pt x="88" y="155"/>
                    <a:pt x="38" y="230"/>
                    <a:pt x="13" y="317"/>
                  </a:cubicBezTo>
                  <a:cubicBezTo>
                    <a:pt x="0" y="405"/>
                    <a:pt x="25" y="517"/>
                    <a:pt x="75" y="592"/>
                  </a:cubicBezTo>
                  <a:cubicBezTo>
                    <a:pt x="175" y="754"/>
                    <a:pt x="375" y="842"/>
                    <a:pt x="550" y="904"/>
                  </a:cubicBezTo>
                  <a:cubicBezTo>
                    <a:pt x="645" y="941"/>
                    <a:pt x="761" y="990"/>
                    <a:pt x="863" y="990"/>
                  </a:cubicBezTo>
                  <a:cubicBezTo>
                    <a:pt x="937" y="990"/>
                    <a:pt x="1003" y="965"/>
                    <a:pt x="1050" y="892"/>
                  </a:cubicBezTo>
                  <a:cubicBezTo>
                    <a:pt x="1075" y="854"/>
                    <a:pt x="1088" y="817"/>
                    <a:pt x="1113" y="779"/>
                  </a:cubicBezTo>
                  <a:cubicBezTo>
                    <a:pt x="1138" y="730"/>
                    <a:pt x="1163" y="705"/>
                    <a:pt x="1200" y="667"/>
                  </a:cubicBezTo>
                  <a:cubicBezTo>
                    <a:pt x="1262" y="592"/>
                    <a:pt x="1337" y="530"/>
                    <a:pt x="1375" y="430"/>
                  </a:cubicBezTo>
                  <a:cubicBezTo>
                    <a:pt x="1468" y="232"/>
                    <a:pt x="1344" y="1"/>
                    <a:pt x="11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3" name="Google Shape;7153;p17"/>
            <p:cNvSpPr/>
            <p:nvPr/>
          </p:nvSpPr>
          <p:spPr>
            <a:xfrm>
              <a:off x="5655750" y="3993450"/>
              <a:ext cx="81000" cy="60775"/>
            </a:xfrm>
            <a:custGeom>
              <a:avLst/>
              <a:gdLst/>
              <a:ahLst/>
              <a:cxnLst/>
              <a:rect l="l" t="t" r="r" b="b"/>
              <a:pathLst>
                <a:path w="3240" h="2431" extrusionOk="0">
                  <a:moveTo>
                    <a:pt x="641" y="1"/>
                  </a:moveTo>
                  <a:cubicBezTo>
                    <a:pt x="449" y="1"/>
                    <a:pt x="256" y="28"/>
                    <a:pt x="88" y="75"/>
                  </a:cubicBezTo>
                  <a:cubicBezTo>
                    <a:pt x="1" y="100"/>
                    <a:pt x="13" y="237"/>
                    <a:pt x="113" y="237"/>
                  </a:cubicBezTo>
                  <a:cubicBezTo>
                    <a:pt x="488" y="237"/>
                    <a:pt x="850" y="275"/>
                    <a:pt x="1213" y="387"/>
                  </a:cubicBezTo>
                  <a:cubicBezTo>
                    <a:pt x="1550" y="487"/>
                    <a:pt x="1738" y="825"/>
                    <a:pt x="1813" y="1150"/>
                  </a:cubicBezTo>
                  <a:cubicBezTo>
                    <a:pt x="1888" y="1437"/>
                    <a:pt x="1888" y="1724"/>
                    <a:pt x="2238" y="1812"/>
                  </a:cubicBezTo>
                  <a:cubicBezTo>
                    <a:pt x="2400" y="1849"/>
                    <a:pt x="2562" y="1849"/>
                    <a:pt x="2712" y="1937"/>
                  </a:cubicBezTo>
                  <a:cubicBezTo>
                    <a:pt x="2850" y="2024"/>
                    <a:pt x="2937" y="2174"/>
                    <a:pt x="2962" y="2337"/>
                  </a:cubicBezTo>
                  <a:cubicBezTo>
                    <a:pt x="2972" y="2402"/>
                    <a:pt x="3021" y="2431"/>
                    <a:pt x="3073" y="2431"/>
                  </a:cubicBezTo>
                  <a:cubicBezTo>
                    <a:pt x="3152" y="2431"/>
                    <a:pt x="3240" y="2366"/>
                    <a:pt x="3225" y="2262"/>
                  </a:cubicBezTo>
                  <a:cubicBezTo>
                    <a:pt x="3162" y="1937"/>
                    <a:pt x="2900" y="1674"/>
                    <a:pt x="2575" y="1612"/>
                  </a:cubicBezTo>
                  <a:cubicBezTo>
                    <a:pt x="2388" y="1574"/>
                    <a:pt x="2163" y="1599"/>
                    <a:pt x="2088" y="1387"/>
                  </a:cubicBezTo>
                  <a:cubicBezTo>
                    <a:pt x="2025" y="1212"/>
                    <a:pt x="2013" y="1037"/>
                    <a:pt x="1950" y="862"/>
                  </a:cubicBezTo>
                  <a:cubicBezTo>
                    <a:pt x="1813" y="550"/>
                    <a:pt x="1575" y="275"/>
                    <a:pt x="1275" y="125"/>
                  </a:cubicBezTo>
                  <a:cubicBezTo>
                    <a:pt x="1088" y="38"/>
                    <a:pt x="864"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4" name="Google Shape;7154;p17"/>
            <p:cNvSpPr/>
            <p:nvPr/>
          </p:nvSpPr>
          <p:spPr>
            <a:xfrm>
              <a:off x="5663325" y="4036675"/>
              <a:ext cx="80550" cy="48575"/>
            </a:xfrm>
            <a:custGeom>
              <a:avLst/>
              <a:gdLst/>
              <a:ahLst/>
              <a:cxnLst/>
              <a:rect l="l" t="t" r="r" b="b"/>
              <a:pathLst>
                <a:path w="3222" h="1943" extrusionOk="0">
                  <a:moveTo>
                    <a:pt x="155" y="0"/>
                  </a:moveTo>
                  <a:cubicBezTo>
                    <a:pt x="79" y="0"/>
                    <a:pt x="0" y="62"/>
                    <a:pt x="23" y="158"/>
                  </a:cubicBezTo>
                  <a:cubicBezTo>
                    <a:pt x="98" y="408"/>
                    <a:pt x="285" y="570"/>
                    <a:pt x="497" y="708"/>
                  </a:cubicBezTo>
                  <a:cubicBezTo>
                    <a:pt x="772" y="895"/>
                    <a:pt x="1085" y="1020"/>
                    <a:pt x="1372" y="1158"/>
                  </a:cubicBezTo>
                  <a:cubicBezTo>
                    <a:pt x="1610" y="1270"/>
                    <a:pt x="1872" y="1420"/>
                    <a:pt x="2147" y="1433"/>
                  </a:cubicBezTo>
                  <a:cubicBezTo>
                    <a:pt x="2175" y="1436"/>
                    <a:pt x="2203" y="1437"/>
                    <a:pt x="2231" y="1437"/>
                  </a:cubicBezTo>
                  <a:cubicBezTo>
                    <a:pt x="2315" y="1437"/>
                    <a:pt x="2397" y="1423"/>
                    <a:pt x="2472" y="1395"/>
                  </a:cubicBezTo>
                  <a:cubicBezTo>
                    <a:pt x="2535" y="1364"/>
                    <a:pt x="2582" y="1337"/>
                    <a:pt x="2634" y="1337"/>
                  </a:cubicBezTo>
                  <a:cubicBezTo>
                    <a:pt x="2665" y="1337"/>
                    <a:pt x="2697" y="1347"/>
                    <a:pt x="2734" y="1370"/>
                  </a:cubicBezTo>
                  <a:cubicBezTo>
                    <a:pt x="2784" y="1395"/>
                    <a:pt x="2847" y="1458"/>
                    <a:pt x="2884" y="1508"/>
                  </a:cubicBezTo>
                  <a:cubicBezTo>
                    <a:pt x="2809" y="1570"/>
                    <a:pt x="2647" y="1607"/>
                    <a:pt x="2584" y="1632"/>
                  </a:cubicBezTo>
                  <a:cubicBezTo>
                    <a:pt x="2459" y="1670"/>
                    <a:pt x="2334" y="1695"/>
                    <a:pt x="2209" y="1707"/>
                  </a:cubicBezTo>
                  <a:cubicBezTo>
                    <a:pt x="2156" y="1713"/>
                    <a:pt x="2103" y="1715"/>
                    <a:pt x="2051" y="1715"/>
                  </a:cubicBezTo>
                  <a:cubicBezTo>
                    <a:pt x="1858" y="1715"/>
                    <a:pt x="1671" y="1682"/>
                    <a:pt x="1485" y="1632"/>
                  </a:cubicBezTo>
                  <a:cubicBezTo>
                    <a:pt x="1260" y="1570"/>
                    <a:pt x="1047" y="1483"/>
                    <a:pt x="847" y="1345"/>
                  </a:cubicBezTo>
                  <a:cubicBezTo>
                    <a:pt x="622" y="1208"/>
                    <a:pt x="435" y="983"/>
                    <a:pt x="173" y="883"/>
                  </a:cubicBezTo>
                  <a:cubicBezTo>
                    <a:pt x="161" y="878"/>
                    <a:pt x="151" y="876"/>
                    <a:pt x="141" y="876"/>
                  </a:cubicBezTo>
                  <a:cubicBezTo>
                    <a:pt x="71" y="876"/>
                    <a:pt x="30" y="978"/>
                    <a:pt x="85" y="1033"/>
                  </a:cubicBezTo>
                  <a:cubicBezTo>
                    <a:pt x="260" y="1208"/>
                    <a:pt x="460" y="1383"/>
                    <a:pt x="660" y="1532"/>
                  </a:cubicBezTo>
                  <a:cubicBezTo>
                    <a:pt x="835" y="1670"/>
                    <a:pt x="1022" y="1757"/>
                    <a:pt x="1235" y="1832"/>
                  </a:cubicBezTo>
                  <a:cubicBezTo>
                    <a:pt x="1457" y="1909"/>
                    <a:pt x="1699" y="1943"/>
                    <a:pt x="1941" y="1943"/>
                  </a:cubicBezTo>
                  <a:cubicBezTo>
                    <a:pt x="2134" y="1943"/>
                    <a:pt x="2326" y="1921"/>
                    <a:pt x="2509" y="1882"/>
                  </a:cubicBezTo>
                  <a:cubicBezTo>
                    <a:pt x="2609" y="1857"/>
                    <a:pt x="2709" y="1832"/>
                    <a:pt x="2797" y="1795"/>
                  </a:cubicBezTo>
                  <a:cubicBezTo>
                    <a:pt x="2884" y="1757"/>
                    <a:pt x="3022" y="1720"/>
                    <a:pt x="3084" y="1645"/>
                  </a:cubicBezTo>
                  <a:cubicBezTo>
                    <a:pt x="3222" y="1470"/>
                    <a:pt x="3022" y="1295"/>
                    <a:pt x="2884" y="1195"/>
                  </a:cubicBezTo>
                  <a:cubicBezTo>
                    <a:pt x="2819" y="1152"/>
                    <a:pt x="2735" y="1118"/>
                    <a:pt x="2649" y="1118"/>
                  </a:cubicBezTo>
                  <a:cubicBezTo>
                    <a:pt x="2636" y="1118"/>
                    <a:pt x="2623" y="1118"/>
                    <a:pt x="2609" y="1120"/>
                  </a:cubicBezTo>
                  <a:cubicBezTo>
                    <a:pt x="2497" y="1133"/>
                    <a:pt x="2422" y="1233"/>
                    <a:pt x="2309" y="1270"/>
                  </a:cubicBezTo>
                  <a:cubicBezTo>
                    <a:pt x="2269" y="1283"/>
                    <a:pt x="2228" y="1289"/>
                    <a:pt x="2185" y="1289"/>
                  </a:cubicBezTo>
                  <a:cubicBezTo>
                    <a:pt x="1989" y="1289"/>
                    <a:pt x="1774" y="1165"/>
                    <a:pt x="1610" y="1083"/>
                  </a:cubicBezTo>
                  <a:cubicBezTo>
                    <a:pt x="1335" y="945"/>
                    <a:pt x="1072" y="783"/>
                    <a:pt x="810" y="620"/>
                  </a:cubicBezTo>
                  <a:cubicBezTo>
                    <a:pt x="597" y="483"/>
                    <a:pt x="347" y="345"/>
                    <a:pt x="272" y="95"/>
                  </a:cubicBezTo>
                  <a:cubicBezTo>
                    <a:pt x="257" y="29"/>
                    <a:pt x="207"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5" name="Google Shape;7155;p17"/>
            <p:cNvSpPr/>
            <p:nvPr/>
          </p:nvSpPr>
          <p:spPr>
            <a:xfrm>
              <a:off x="5685125" y="3976225"/>
              <a:ext cx="27200" cy="36500"/>
            </a:xfrm>
            <a:custGeom>
              <a:avLst/>
              <a:gdLst/>
              <a:ahLst/>
              <a:cxnLst/>
              <a:rect l="l" t="t" r="r" b="b"/>
              <a:pathLst>
                <a:path w="1088" h="1460" extrusionOk="0">
                  <a:moveTo>
                    <a:pt x="137" y="1"/>
                  </a:moveTo>
                  <a:cubicBezTo>
                    <a:pt x="115" y="1"/>
                    <a:pt x="93" y="9"/>
                    <a:pt x="75" y="27"/>
                  </a:cubicBezTo>
                  <a:cubicBezTo>
                    <a:pt x="0" y="77"/>
                    <a:pt x="38" y="201"/>
                    <a:pt x="88" y="264"/>
                  </a:cubicBezTo>
                  <a:cubicBezTo>
                    <a:pt x="150" y="326"/>
                    <a:pt x="238" y="326"/>
                    <a:pt x="313" y="351"/>
                  </a:cubicBezTo>
                  <a:cubicBezTo>
                    <a:pt x="400" y="364"/>
                    <a:pt x="488" y="389"/>
                    <a:pt x="575" y="414"/>
                  </a:cubicBezTo>
                  <a:cubicBezTo>
                    <a:pt x="650" y="451"/>
                    <a:pt x="738" y="489"/>
                    <a:pt x="788" y="551"/>
                  </a:cubicBezTo>
                  <a:cubicBezTo>
                    <a:pt x="888" y="639"/>
                    <a:pt x="875" y="776"/>
                    <a:pt x="813" y="889"/>
                  </a:cubicBezTo>
                  <a:cubicBezTo>
                    <a:pt x="738" y="1039"/>
                    <a:pt x="600" y="1151"/>
                    <a:pt x="475" y="1251"/>
                  </a:cubicBezTo>
                  <a:cubicBezTo>
                    <a:pt x="425" y="1289"/>
                    <a:pt x="438" y="1376"/>
                    <a:pt x="475" y="1426"/>
                  </a:cubicBezTo>
                  <a:cubicBezTo>
                    <a:pt x="504" y="1449"/>
                    <a:pt x="533" y="1459"/>
                    <a:pt x="561" y="1459"/>
                  </a:cubicBezTo>
                  <a:cubicBezTo>
                    <a:pt x="593" y="1459"/>
                    <a:pt x="623" y="1446"/>
                    <a:pt x="650" y="1426"/>
                  </a:cubicBezTo>
                  <a:cubicBezTo>
                    <a:pt x="788" y="1314"/>
                    <a:pt x="950" y="1189"/>
                    <a:pt x="1013" y="1026"/>
                  </a:cubicBezTo>
                  <a:cubicBezTo>
                    <a:pt x="1075" y="876"/>
                    <a:pt x="1088" y="714"/>
                    <a:pt x="1013" y="576"/>
                  </a:cubicBezTo>
                  <a:cubicBezTo>
                    <a:pt x="950" y="426"/>
                    <a:pt x="775" y="339"/>
                    <a:pt x="638" y="251"/>
                  </a:cubicBezTo>
                  <a:cubicBezTo>
                    <a:pt x="550" y="201"/>
                    <a:pt x="475" y="152"/>
                    <a:pt x="375" y="127"/>
                  </a:cubicBezTo>
                  <a:cubicBezTo>
                    <a:pt x="338" y="127"/>
                    <a:pt x="288" y="114"/>
                    <a:pt x="250" y="114"/>
                  </a:cubicBezTo>
                  <a:cubicBezTo>
                    <a:pt x="213" y="102"/>
                    <a:pt x="213" y="102"/>
                    <a:pt x="213" y="77"/>
                  </a:cubicBezTo>
                  <a:cubicBezTo>
                    <a:pt x="213" y="28"/>
                    <a:pt x="176"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6" name="Google Shape;7156;p17"/>
            <p:cNvSpPr/>
            <p:nvPr/>
          </p:nvSpPr>
          <p:spPr>
            <a:xfrm>
              <a:off x="5677625" y="3929700"/>
              <a:ext cx="39700" cy="54075"/>
            </a:xfrm>
            <a:custGeom>
              <a:avLst/>
              <a:gdLst/>
              <a:ahLst/>
              <a:cxnLst/>
              <a:rect l="l" t="t" r="r" b="b"/>
              <a:pathLst>
                <a:path w="1588" h="2163" extrusionOk="0">
                  <a:moveTo>
                    <a:pt x="638" y="1"/>
                  </a:moveTo>
                  <a:cubicBezTo>
                    <a:pt x="400" y="1"/>
                    <a:pt x="313" y="275"/>
                    <a:pt x="100" y="313"/>
                  </a:cubicBezTo>
                  <a:cubicBezTo>
                    <a:pt x="0" y="338"/>
                    <a:pt x="25" y="500"/>
                    <a:pt x="125" y="500"/>
                  </a:cubicBezTo>
                  <a:cubicBezTo>
                    <a:pt x="238" y="500"/>
                    <a:pt x="325" y="425"/>
                    <a:pt x="413" y="350"/>
                  </a:cubicBezTo>
                  <a:cubicBezTo>
                    <a:pt x="458" y="317"/>
                    <a:pt x="523" y="222"/>
                    <a:pt x="591" y="222"/>
                  </a:cubicBezTo>
                  <a:cubicBezTo>
                    <a:pt x="598" y="222"/>
                    <a:pt x="605" y="223"/>
                    <a:pt x="613" y="225"/>
                  </a:cubicBezTo>
                  <a:cubicBezTo>
                    <a:pt x="663" y="250"/>
                    <a:pt x="700" y="338"/>
                    <a:pt x="738" y="375"/>
                  </a:cubicBezTo>
                  <a:cubicBezTo>
                    <a:pt x="775" y="438"/>
                    <a:pt x="813" y="488"/>
                    <a:pt x="875" y="538"/>
                  </a:cubicBezTo>
                  <a:cubicBezTo>
                    <a:pt x="975" y="625"/>
                    <a:pt x="1088" y="675"/>
                    <a:pt x="1200" y="750"/>
                  </a:cubicBezTo>
                  <a:cubicBezTo>
                    <a:pt x="1250" y="775"/>
                    <a:pt x="1300" y="813"/>
                    <a:pt x="1338" y="850"/>
                  </a:cubicBezTo>
                  <a:cubicBezTo>
                    <a:pt x="1350" y="863"/>
                    <a:pt x="1388" y="913"/>
                    <a:pt x="1388" y="925"/>
                  </a:cubicBezTo>
                  <a:lnTo>
                    <a:pt x="1388" y="925"/>
                  </a:lnTo>
                  <a:cubicBezTo>
                    <a:pt x="1388" y="923"/>
                    <a:pt x="1386" y="922"/>
                    <a:pt x="1382" y="922"/>
                  </a:cubicBezTo>
                  <a:cubicBezTo>
                    <a:pt x="1369" y="922"/>
                    <a:pt x="1335" y="938"/>
                    <a:pt x="1325" y="938"/>
                  </a:cubicBezTo>
                  <a:cubicBezTo>
                    <a:pt x="1213" y="1000"/>
                    <a:pt x="1138" y="1113"/>
                    <a:pt x="1088" y="1225"/>
                  </a:cubicBezTo>
                  <a:cubicBezTo>
                    <a:pt x="1025" y="1388"/>
                    <a:pt x="1025" y="1563"/>
                    <a:pt x="950" y="1725"/>
                  </a:cubicBezTo>
                  <a:cubicBezTo>
                    <a:pt x="875" y="1850"/>
                    <a:pt x="763" y="1925"/>
                    <a:pt x="625" y="1950"/>
                  </a:cubicBezTo>
                  <a:cubicBezTo>
                    <a:pt x="504" y="1962"/>
                    <a:pt x="524" y="2163"/>
                    <a:pt x="640" y="2163"/>
                  </a:cubicBezTo>
                  <a:cubicBezTo>
                    <a:pt x="643" y="2163"/>
                    <a:pt x="647" y="2163"/>
                    <a:pt x="650" y="2162"/>
                  </a:cubicBezTo>
                  <a:cubicBezTo>
                    <a:pt x="925" y="2137"/>
                    <a:pt x="1175" y="1938"/>
                    <a:pt x="1213" y="1650"/>
                  </a:cubicBezTo>
                  <a:cubicBezTo>
                    <a:pt x="1225" y="1500"/>
                    <a:pt x="1213" y="1338"/>
                    <a:pt x="1275" y="1200"/>
                  </a:cubicBezTo>
                  <a:cubicBezTo>
                    <a:pt x="1313" y="1150"/>
                    <a:pt x="1350" y="1100"/>
                    <a:pt x="1413" y="1088"/>
                  </a:cubicBezTo>
                  <a:cubicBezTo>
                    <a:pt x="1463" y="1063"/>
                    <a:pt x="1513" y="1050"/>
                    <a:pt x="1537" y="1000"/>
                  </a:cubicBezTo>
                  <a:cubicBezTo>
                    <a:pt x="1587" y="913"/>
                    <a:pt x="1525" y="775"/>
                    <a:pt x="1475" y="700"/>
                  </a:cubicBezTo>
                  <a:cubicBezTo>
                    <a:pt x="1400" y="600"/>
                    <a:pt x="1313" y="513"/>
                    <a:pt x="1225" y="438"/>
                  </a:cubicBezTo>
                  <a:cubicBezTo>
                    <a:pt x="1125" y="363"/>
                    <a:pt x="1025" y="300"/>
                    <a:pt x="950" y="213"/>
                  </a:cubicBezTo>
                  <a:cubicBezTo>
                    <a:pt x="863" y="113"/>
                    <a:pt x="775" y="13"/>
                    <a:pt x="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7" name="Google Shape;7157;p17"/>
            <p:cNvSpPr/>
            <p:nvPr/>
          </p:nvSpPr>
          <p:spPr>
            <a:xfrm>
              <a:off x="5702500" y="3900325"/>
              <a:ext cx="22000" cy="46025"/>
            </a:xfrm>
            <a:custGeom>
              <a:avLst/>
              <a:gdLst/>
              <a:ahLst/>
              <a:cxnLst/>
              <a:rect l="l" t="t" r="r" b="b"/>
              <a:pathLst>
                <a:path w="880" h="1841" extrusionOk="0">
                  <a:moveTo>
                    <a:pt x="680" y="1"/>
                  </a:moveTo>
                  <a:cubicBezTo>
                    <a:pt x="617" y="1"/>
                    <a:pt x="580" y="51"/>
                    <a:pt x="567" y="113"/>
                  </a:cubicBezTo>
                  <a:cubicBezTo>
                    <a:pt x="555" y="263"/>
                    <a:pt x="630" y="388"/>
                    <a:pt x="680" y="513"/>
                  </a:cubicBezTo>
                  <a:cubicBezTo>
                    <a:pt x="742" y="663"/>
                    <a:pt x="742" y="851"/>
                    <a:pt x="692" y="1013"/>
                  </a:cubicBezTo>
                  <a:cubicBezTo>
                    <a:pt x="655" y="1151"/>
                    <a:pt x="617" y="1313"/>
                    <a:pt x="567" y="1463"/>
                  </a:cubicBezTo>
                  <a:cubicBezTo>
                    <a:pt x="542" y="1525"/>
                    <a:pt x="443" y="1538"/>
                    <a:pt x="380" y="1550"/>
                  </a:cubicBezTo>
                  <a:lnTo>
                    <a:pt x="105" y="1650"/>
                  </a:lnTo>
                  <a:cubicBezTo>
                    <a:pt x="0" y="1685"/>
                    <a:pt x="37" y="1840"/>
                    <a:pt x="134" y="1840"/>
                  </a:cubicBezTo>
                  <a:cubicBezTo>
                    <a:pt x="140" y="1840"/>
                    <a:pt x="148" y="1840"/>
                    <a:pt x="155" y="1838"/>
                  </a:cubicBezTo>
                  <a:cubicBezTo>
                    <a:pt x="268" y="1800"/>
                    <a:pt x="368" y="1775"/>
                    <a:pt x="468" y="1750"/>
                  </a:cubicBezTo>
                  <a:cubicBezTo>
                    <a:pt x="555" y="1725"/>
                    <a:pt x="642" y="1713"/>
                    <a:pt x="705" y="1650"/>
                  </a:cubicBezTo>
                  <a:cubicBezTo>
                    <a:pt x="767" y="1588"/>
                    <a:pt x="792" y="1500"/>
                    <a:pt x="805" y="1413"/>
                  </a:cubicBezTo>
                  <a:cubicBezTo>
                    <a:pt x="830" y="1326"/>
                    <a:pt x="842" y="1238"/>
                    <a:pt x="855" y="1151"/>
                  </a:cubicBezTo>
                  <a:cubicBezTo>
                    <a:pt x="867" y="976"/>
                    <a:pt x="880" y="801"/>
                    <a:pt x="855" y="626"/>
                  </a:cubicBezTo>
                  <a:cubicBezTo>
                    <a:pt x="842" y="538"/>
                    <a:pt x="830" y="451"/>
                    <a:pt x="805" y="376"/>
                  </a:cubicBezTo>
                  <a:cubicBezTo>
                    <a:pt x="792" y="288"/>
                    <a:pt x="767" y="201"/>
                    <a:pt x="780" y="113"/>
                  </a:cubicBezTo>
                  <a:cubicBezTo>
                    <a:pt x="792" y="51"/>
                    <a:pt x="730" y="1"/>
                    <a:pt x="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8" name="Google Shape;7158;p17"/>
            <p:cNvSpPr/>
            <p:nvPr/>
          </p:nvSpPr>
          <p:spPr>
            <a:xfrm>
              <a:off x="5718425" y="3924700"/>
              <a:ext cx="50875" cy="52025"/>
            </a:xfrm>
            <a:custGeom>
              <a:avLst/>
              <a:gdLst/>
              <a:ahLst/>
              <a:cxnLst/>
              <a:rect l="l" t="t" r="r" b="b"/>
              <a:pathLst>
                <a:path w="2035" h="2081" extrusionOk="0">
                  <a:moveTo>
                    <a:pt x="148" y="1"/>
                  </a:moveTo>
                  <a:cubicBezTo>
                    <a:pt x="73" y="1"/>
                    <a:pt x="1" y="82"/>
                    <a:pt x="43" y="176"/>
                  </a:cubicBezTo>
                  <a:cubicBezTo>
                    <a:pt x="130" y="388"/>
                    <a:pt x="243" y="613"/>
                    <a:pt x="468" y="700"/>
                  </a:cubicBezTo>
                  <a:cubicBezTo>
                    <a:pt x="605" y="750"/>
                    <a:pt x="743" y="750"/>
                    <a:pt x="855" y="813"/>
                  </a:cubicBezTo>
                  <a:cubicBezTo>
                    <a:pt x="968" y="875"/>
                    <a:pt x="1055" y="963"/>
                    <a:pt x="1118" y="1063"/>
                  </a:cubicBezTo>
                  <a:cubicBezTo>
                    <a:pt x="1243" y="1275"/>
                    <a:pt x="1243" y="1525"/>
                    <a:pt x="1355" y="1738"/>
                  </a:cubicBezTo>
                  <a:cubicBezTo>
                    <a:pt x="1446" y="1919"/>
                    <a:pt x="1619" y="2080"/>
                    <a:pt x="1819" y="2080"/>
                  </a:cubicBezTo>
                  <a:cubicBezTo>
                    <a:pt x="1839" y="2080"/>
                    <a:pt x="1859" y="2078"/>
                    <a:pt x="1880" y="2075"/>
                  </a:cubicBezTo>
                  <a:cubicBezTo>
                    <a:pt x="2034" y="2063"/>
                    <a:pt x="2019" y="1848"/>
                    <a:pt x="1878" y="1848"/>
                  </a:cubicBezTo>
                  <a:cubicBezTo>
                    <a:pt x="1871" y="1848"/>
                    <a:pt x="1863" y="1849"/>
                    <a:pt x="1855" y="1850"/>
                  </a:cubicBezTo>
                  <a:cubicBezTo>
                    <a:pt x="1841" y="1852"/>
                    <a:pt x="1827" y="1853"/>
                    <a:pt x="1813" y="1853"/>
                  </a:cubicBezTo>
                  <a:cubicBezTo>
                    <a:pt x="1604" y="1853"/>
                    <a:pt x="1503" y="1590"/>
                    <a:pt x="1468" y="1438"/>
                  </a:cubicBezTo>
                  <a:cubicBezTo>
                    <a:pt x="1405" y="1225"/>
                    <a:pt x="1355" y="1013"/>
                    <a:pt x="1218" y="850"/>
                  </a:cubicBezTo>
                  <a:cubicBezTo>
                    <a:pt x="1080" y="675"/>
                    <a:pt x="893" y="588"/>
                    <a:pt x="680" y="500"/>
                  </a:cubicBezTo>
                  <a:cubicBezTo>
                    <a:pt x="455" y="425"/>
                    <a:pt x="343" y="263"/>
                    <a:pt x="243" y="63"/>
                  </a:cubicBezTo>
                  <a:cubicBezTo>
                    <a:pt x="219" y="19"/>
                    <a:pt x="183" y="1"/>
                    <a:pt x="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9" name="Google Shape;7159;p17"/>
            <p:cNvSpPr/>
            <p:nvPr/>
          </p:nvSpPr>
          <p:spPr>
            <a:xfrm>
              <a:off x="5698800" y="3975400"/>
              <a:ext cx="42325" cy="17100"/>
            </a:xfrm>
            <a:custGeom>
              <a:avLst/>
              <a:gdLst/>
              <a:ahLst/>
              <a:cxnLst/>
              <a:rect l="l" t="t" r="r" b="b"/>
              <a:pathLst>
                <a:path w="1693" h="684" extrusionOk="0">
                  <a:moveTo>
                    <a:pt x="175" y="0"/>
                  </a:moveTo>
                  <a:cubicBezTo>
                    <a:pt x="88" y="0"/>
                    <a:pt x="1" y="93"/>
                    <a:pt x="53" y="197"/>
                  </a:cubicBezTo>
                  <a:cubicBezTo>
                    <a:pt x="203" y="447"/>
                    <a:pt x="491" y="609"/>
                    <a:pt x="765" y="659"/>
                  </a:cubicBezTo>
                  <a:cubicBezTo>
                    <a:pt x="855" y="676"/>
                    <a:pt x="945" y="684"/>
                    <a:pt x="1036" y="684"/>
                  </a:cubicBezTo>
                  <a:cubicBezTo>
                    <a:pt x="1224" y="684"/>
                    <a:pt x="1413" y="648"/>
                    <a:pt x="1590" y="572"/>
                  </a:cubicBezTo>
                  <a:cubicBezTo>
                    <a:pt x="1693" y="526"/>
                    <a:pt x="1629" y="367"/>
                    <a:pt x="1542" y="367"/>
                  </a:cubicBezTo>
                  <a:cubicBezTo>
                    <a:pt x="1533" y="367"/>
                    <a:pt x="1524" y="369"/>
                    <a:pt x="1515" y="372"/>
                  </a:cubicBezTo>
                  <a:cubicBezTo>
                    <a:pt x="1375" y="426"/>
                    <a:pt x="1235" y="457"/>
                    <a:pt x="1095" y="457"/>
                  </a:cubicBezTo>
                  <a:cubicBezTo>
                    <a:pt x="1010" y="457"/>
                    <a:pt x="925" y="446"/>
                    <a:pt x="840" y="422"/>
                  </a:cubicBezTo>
                  <a:cubicBezTo>
                    <a:pt x="628" y="372"/>
                    <a:pt x="391" y="259"/>
                    <a:pt x="278" y="60"/>
                  </a:cubicBezTo>
                  <a:cubicBezTo>
                    <a:pt x="252" y="18"/>
                    <a:pt x="213"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0" name="Google Shape;7160;p17"/>
            <p:cNvSpPr/>
            <p:nvPr/>
          </p:nvSpPr>
          <p:spPr>
            <a:xfrm>
              <a:off x="5710425" y="3944675"/>
              <a:ext cx="38925" cy="44575"/>
            </a:xfrm>
            <a:custGeom>
              <a:avLst/>
              <a:gdLst/>
              <a:ahLst/>
              <a:cxnLst/>
              <a:rect l="l" t="t" r="r" b="b"/>
              <a:pathLst>
                <a:path w="1557" h="1783" extrusionOk="0">
                  <a:moveTo>
                    <a:pt x="820" y="0"/>
                  </a:moveTo>
                  <a:cubicBezTo>
                    <a:pt x="742" y="0"/>
                    <a:pt x="665" y="11"/>
                    <a:pt x="588" y="26"/>
                  </a:cubicBezTo>
                  <a:cubicBezTo>
                    <a:pt x="463" y="39"/>
                    <a:pt x="338" y="64"/>
                    <a:pt x="238" y="126"/>
                  </a:cubicBezTo>
                  <a:cubicBezTo>
                    <a:pt x="1" y="264"/>
                    <a:pt x="63" y="551"/>
                    <a:pt x="88" y="776"/>
                  </a:cubicBezTo>
                  <a:cubicBezTo>
                    <a:pt x="126" y="1089"/>
                    <a:pt x="188" y="1401"/>
                    <a:pt x="275" y="1701"/>
                  </a:cubicBezTo>
                  <a:cubicBezTo>
                    <a:pt x="291" y="1758"/>
                    <a:pt x="336" y="1782"/>
                    <a:pt x="381" y="1782"/>
                  </a:cubicBezTo>
                  <a:cubicBezTo>
                    <a:pt x="446" y="1782"/>
                    <a:pt x="510" y="1732"/>
                    <a:pt x="488" y="1651"/>
                  </a:cubicBezTo>
                  <a:cubicBezTo>
                    <a:pt x="413" y="1364"/>
                    <a:pt x="363" y="1076"/>
                    <a:pt x="300" y="789"/>
                  </a:cubicBezTo>
                  <a:cubicBezTo>
                    <a:pt x="300" y="714"/>
                    <a:pt x="288" y="639"/>
                    <a:pt x="275" y="576"/>
                  </a:cubicBezTo>
                  <a:cubicBezTo>
                    <a:pt x="263" y="514"/>
                    <a:pt x="238" y="426"/>
                    <a:pt x="263" y="364"/>
                  </a:cubicBezTo>
                  <a:cubicBezTo>
                    <a:pt x="288" y="264"/>
                    <a:pt x="463" y="239"/>
                    <a:pt x="563" y="226"/>
                  </a:cubicBezTo>
                  <a:cubicBezTo>
                    <a:pt x="635" y="212"/>
                    <a:pt x="716" y="197"/>
                    <a:pt x="795" y="197"/>
                  </a:cubicBezTo>
                  <a:cubicBezTo>
                    <a:pt x="853" y="197"/>
                    <a:pt x="910" y="205"/>
                    <a:pt x="963" y="226"/>
                  </a:cubicBezTo>
                  <a:cubicBezTo>
                    <a:pt x="1088" y="276"/>
                    <a:pt x="1138" y="376"/>
                    <a:pt x="1150" y="489"/>
                  </a:cubicBezTo>
                  <a:cubicBezTo>
                    <a:pt x="1213" y="801"/>
                    <a:pt x="1238" y="1101"/>
                    <a:pt x="1300" y="1401"/>
                  </a:cubicBezTo>
                  <a:cubicBezTo>
                    <a:pt x="1317" y="1464"/>
                    <a:pt x="1373" y="1492"/>
                    <a:pt x="1428" y="1492"/>
                  </a:cubicBezTo>
                  <a:cubicBezTo>
                    <a:pt x="1493" y="1492"/>
                    <a:pt x="1557" y="1451"/>
                    <a:pt x="1550" y="1376"/>
                  </a:cubicBezTo>
                  <a:cubicBezTo>
                    <a:pt x="1513" y="1076"/>
                    <a:pt x="1450" y="789"/>
                    <a:pt x="1388" y="501"/>
                  </a:cubicBezTo>
                  <a:cubicBezTo>
                    <a:pt x="1375" y="376"/>
                    <a:pt x="1338" y="264"/>
                    <a:pt x="1263" y="164"/>
                  </a:cubicBezTo>
                  <a:cubicBezTo>
                    <a:pt x="1175" y="89"/>
                    <a:pt x="1075" y="26"/>
                    <a:pt x="963" y="14"/>
                  </a:cubicBezTo>
                  <a:cubicBezTo>
                    <a:pt x="915" y="4"/>
                    <a:pt x="867" y="0"/>
                    <a:pt x="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1" name="Google Shape;7161;p17"/>
            <p:cNvSpPr/>
            <p:nvPr/>
          </p:nvSpPr>
          <p:spPr>
            <a:xfrm>
              <a:off x="5763225" y="4063725"/>
              <a:ext cx="17825" cy="27000"/>
            </a:xfrm>
            <a:custGeom>
              <a:avLst/>
              <a:gdLst/>
              <a:ahLst/>
              <a:cxnLst/>
              <a:rect l="l" t="t" r="r" b="b"/>
              <a:pathLst>
                <a:path w="713" h="1080" extrusionOk="0">
                  <a:moveTo>
                    <a:pt x="92" y="0"/>
                  </a:moveTo>
                  <a:cubicBezTo>
                    <a:pt x="68" y="0"/>
                    <a:pt x="42" y="14"/>
                    <a:pt x="25" y="38"/>
                  </a:cubicBezTo>
                  <a:cubicBezTo>
                    <a:pt x="1" y="63"/>
                    <a:pt x="1" y="113"/>
                    <a:pt x="25" y="138"/>
                  </a:cubicBezTo>
                  <a:cubicBezTo>
                    <a:pt x="38" y="151"/>
                    <a:pt x="38" y="151"/>
                    <a:pt x="38" y="151"/>
                  </a:cubicBezTo>
                  <a:cubicBezTo>
                    <a:pt x="38" y="151"/>
                    <a:pt x="38" y="151"/>
                    <a:pt x="50" y="163"/>
                  </a:cubicBezTo>
                  <a:cubicBezTo>
                    <a:pt x="50" y="166"/>
                    <a:pt x="50" y="167"/>
                    <a:pt x="50" y="167"/>
                  </a:cubicBezTo>
                  <a:cubicBezTo>
                    <a:pt x="50" y="169"/>
                    <a:pt x="50" y="171"/>
                    <a:pt x="50" y="176"/>
                  </a:cubicBezTo>
                  <a:cubicBezTo>
                    <a:pt x="50" y="188"/>
                    <a:pt x="50" y="188"/>
                    <a:pt x="50" y="188"/>
                  </a:cubicBezTo>
                  <a:cubicBezTo>
                    <a:pt x="50" y="201"/>
                    <a:pt x="50" y="213"/>
                    <a:pt x="50" y="226"/>
                  </a:cubicBezTo>
                  <a:cubicBezTo>
                    <a:pt x="50" y="238"/>
                    <a:pt x="50" y="263"/>
                    <a:pt x="50" y="288"/>
                  </a:cubicBezTo>
                  <a:cubicBezTo>
                    <a:pt x="50" y="288"/>
                    <a:pt x="38" y="301"/>
                    <a:pt x="38" y="313"/>
                  </a:cubicBezTo>
                  <a:cubicBezTo>
                    <a:pt x="38" y="313"/>
                    <a:pt x="38" y="326"/>
                    <a:pt x="38" y="338"/>
                  </a:cubicBezTo>
                  <a:cubicBezTo>
                    <a:pt x="25" y="463"/>
                    <a:pt x="13" y="588"/>
                    <a:pt x="50" y="700"/>
                  </a:cubicBezTo>
                  <a:cubicBezTo>
                    <a:pt x="88" y="825"/>
                    <a:pt x="163" y="925"/>
                    <a:pt x="275" y="1013"/>
                  </a:cubicBezTo>
                  <a:cubicBezTo>
                    <a:pt x="353" y="1061"/>
                    <a:pt x="445" y="1080"/>
                    <a:pt x="541" y="1080"/>
                  </a:cubicBezTo>
                  <a:cubicBezTo>
                    <a:pt x="569" y="1080"/>
                    <a:pt x="597" y="1078"/>
                    <a:pt x="625" y="1075"/>
                  </a:cubicBezTo>
                  <a:cubicBezTo>
                    <a:pt x="688" y="1063"/>
                    <a:pt x="713" y="1000"/>
                    <a:pt x="713" y="938"/>
                  </a:cubicBezTo>
                  <a:cubicBezTo>
                    <a:pt x="700" y="888"/>
                    <a:pt x="650" y="838"/>
                    <a:pt x="600" y="838"/>
                  </a:cubicBezTo>
                  <a:lnTo>
                    <a:pt x="538" y="838"/>
                  </a:lnTo>
                  <a:cubicBezTo>
                    <a:pt x="525" y="838"/>
                    <a:pt x="513" y="825"/>
                    <a:pt x="500" y="825"/>
                  </a:cubicBezTo>
                  <a:cubicBezTo>
                    <a:pt x="475" y="813"/>
                    <a:pt x="463" y="800"/>
                    <a:pt x="438" y="788"/>
                  </a:cubicBezTo>
                  <a:cubicBezTo>
                    <a:pt x="438" y="788"/>
                    <a:pt x="425" y="775"/>
                    <a:pt x="425" y="775"/>
                  </a:cubicBezTo>
                  <a:cubicBezTo>
                    <a:pt x="413" y="775"/>
                    <a:pt x="400" y="763"/>
                    <a:pt x="400" y="763"/>
                  </a:cubicBezTo>
                  <a:cubicBezTo>
                    <a:pt x="388" y="750"/>
                    <a:pt x="388" y="738"/>
                    <a:pt x="375" y="738"/>
                  </a:cubicBezTo>
                  <a:cubicBezTo>
                    <a:pt x="375" y="738"/>
                    <a:pt x="363" y="713"/>
                    <a:pt x="363" y="713"/>
                  </a:cubicBezTo>
                  <a:cubicBezTo>
                    <a:pt x="350" y="713"/>
                    <a:pt x="350" y="700"/>
                    <a:pt x="350" y="700"/>
                  </a:cubicBezTo>
                  <a:cubicBezTo>
                    <a:pt x="338" y="688"/>
                    <a:pt x="338" y="675"/>
                    <a:pt x="325" y="663"/>
                  </a:cubicBezTo>
                  <a:cubicBezTo>
                    <a:pt x="325" y="650"/>
                    <a:pt x="313" y="650"/>
                    <a:pt x="313" y="638"/>
                  </a:cubicBezTo>
                  <a:cubicBezTo>
                    <a:pt x="300" y="625"/>
                    <a:pt x="300" y="625"/>
                    <a:pt x="300" y="613"/>
                  </a:cubicBezTo>
                  <a:cubicBezTo>
                    <a:pt x="288" y="600"/>
                    <a:pt x="288" y="575"/>
                    <a:pt x="275" y="550"/>
                  </a:cubicBezTo>
                  <a:cubicBezTo>
                    <a:pt x="275" y="525"/>
                    <a:pt x="263" y="500"/>
                    <a:pt x="263" y="475"/>
                  </a:cubicBezTo>
                  <a:cubicBezTo>
                    <a:pt x="263" y="463"/>
                    <a:pt x="263" y="463"/>
                    <a:pt x="263" y="463"/>
                  </a:cubicBezTo>
                  <a:cubicBezTo>
                    <a:pt x="263" y="438"/>
                    <a:pt x="263" y="426"/>
                    <a:pt x="263" y="413"/>
                  </a:cubicBezTo>
                  <a:cubicBezTo>
                    <a:pt x="250" y="363"/>
                    <a:pt x="250" y="326"/>
                    <a:pt x="250" y="276"/>
                  </a:cubicBezTo>
                  <a:cubicBezTo>
                    <a:pt x="250" y="176"/>
                    <a:pt x="213" y="76"/>
                    <a:pt x="125" y="13"/>
                  </a:cubicBezTo>
                  <a:cubicBezTo>
                    <a:pt x="117" y="4"/>
                    <a:pt x="105" y="0"/>
                    <a:pt x="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2" name="Google Shape;7162;p17"/>
            <p:cNvSpPr/>
            <p:nvPr/>
          </p:nvSpPr>
          <p:spPr>
            <a:xfrm>
              <a:off x="5678425" y="4074675"/>
              <a:ext cx="91075" cy="72175"/>
            </a:xfrm>
            <a:custGeom>
              <a:avLst/>
              <a:gdLst/>
              <a:ahLst/>
              <a:cxnLst/>
              <a:rect l="l" t="t" r="r" b="b"/>
              <a:pathLst>
                <a:path w="3643" h="2887" extrusionOk="0">
                  <a:moveTo>
                    <a:pt x="129" y="1"/>
                  </a:moveTo>
                  <a:cubicBezTo>
                    <a:pt x="64" y="1"/>
                    <a:pt x="0" y="72"/>
                    <a:pt x="43" y="150"/>
                  </a:cubicBezTo>
                  <a:cubicBezTo>
                    <a:pt x="218" y="500"/>
                    <a:pt x="493" y="787"/>
                    <a:pt x="768" y="1075"/>
                  </a:cubicBezTo>
                  <a:cubicBezTo>
                    <a:pt x="906" y="1212"/>
                    <a:pt x="1043" y="1362"/>
                    <a:pt x="1206" y="1500"/>
                  </a:cubicBezTo>
                  <a:cubicBezTo>
                    <a:pt x="1343" y="1637"/>
                    <a:pt x="1505" y="1737"/>
                    <a:pt x="1655" y="1862"/>
                  </a:cubicBezTo>
                  <a:cubicBezTo>
                    <a:pt x="1830" y="1987"/>
                    <a:pt x="1955" y="2124"/>
                    <a:pt x="2080" y="2299"/>
                  </a:cubicBezTo>
                  <a:cubicBezTo>
                    <a:pt x="2180" y="2437"/>
                    <a:pt x="2293" y="2562"/>
                    <a:pt x="2443" y="2649"/>
                  </a:cubicBezTo>
                  <a:cubicBezTo>
                    <a:pt x="2755" y="2837"/>
                    <a:pt x="3155" y="2862"/>
                    <a:pt x="3517" y="2887"/>
                  </a:cubicBezTo>
                  <a:cubicBezTo>
                    <a:pt x="3580" y="2887"/>
                    <a:pt x="3642" y="2812"/>
                    <a:pt x="3617" y="2749"/>
                  </a:cubicBezTo>
                  <a:cubicBezTo>
                    <a:pt x="3530" y="2524"/>
                    <a:pt x="3318" y="2437"/>
                    <a:pt x="3093" y="2362"/>
                  </a:cubicBezTo>
                  <a:cubicBezTo>
                    <a:pt x="2818" y="2274"/>
                    <a:pt x="2580" y="2162"/>
                    <a:pt x="2555" y="1837"/>
                  </a:cubicBezTo>
                  <a:cubicBezTo>
                    <a:pt x="2543" y="1525"/>
                    <a:pt x="2705" y="1250"/>
                    <a:pt x="2755" y="950"/>
                  </a:cubicBezTo>
                  <a:cubicBezTo>
                    <a:pt x="2818" y="625"/>
                    <a:pt x="2680" y="350"/>
                    <a:pt x="2505" y="87"/>
                  </a:cubicBezTo>
                  <a:cubicBezTo>
                    <a:pt x="2475" y="45"/>
                    <a:pt x="2432" y="28"/>
                    <a:pt x="2391" y="28"/>
                  </a:cubicBezTo>
                  <a:cubicBezTo>
                    <a:pt x="2297" y="28"/>
                    <a:pt x="2207" y="117"/>
                    <a:pt x="2268" y="212"/>
                  </a:cubicBezTo>
                  <a:cubicBezTo>
                    <a:pt x="2355" y="337"/>
                    <a:pt x="2455" y="475"/>
                    <a:pt x="2493" y="625"/>
                  </a:cubicBezTo>
                  <a:cubicBezTo>
                    <a:pt x="2530" y="787"/>
                    <a:pt x="2505" y="962"/>
                    <a:pt x="2468" y="1137"/>
                  </a:cubicBezTo>
                  <a:cubicBezTo>
                    <a:pt x="2418" y="1400"/>
                    <a:pt x="2355" y="1675"/>
                    <a:pt x="2405" y="1949"/>
                  </a:cubicBezTo>
                  <a:cubicBezTo>
                    <a:pt x="2443" y="2199"/>
                    <a:pt x="2580" y="2374"/>
                    <a:pt x="2805" y="2474"/>
                  </a:cubicBezTo>
                  <a:cubicBezTo>
                    <a:pt x="2943" y="2537"/>
                    <a:pt x="3130" y="2574"/>
                    <a:pt x="3268" y="2662"/>
                  </a:cubicBezTo>
                  <a:cubicBezTo>
                    <a:pt x="2993" y="2649"/>
                    <a:pt x="2705" y="2599"/>
                    <a:pt x="2480" y="2449"/>
                  </a:cubicBezTo>
                  <a:cubicBezTo>
                    <a:pt x="2305" y="2324"/>
                    <a:pt x="2243" y="2149"/>
                    <a:pt x="2130" y="1987"/>
                  </a:cubicBezTo>
                  <a:cubicBezTo>
                    <a:pt x="2030" y="1850"/>
                    <a:pt x="1905" y="1737"/>
                    <a:pt x="1768" y="1637"/>
                  </a:cubicBezTo>
                  <a:cubicBezTo>
                    <a:pt x="1481" y="1412"/>
                    <a:pt x="1156" y="1237"/>
                    <a:pt x="893" y="975"/>
                  </a:cubicBezTo>
                  <a:cubicBezTo>
                    <a:pt x="606" y="700"/>
                    <a:pt x="431" y="375"/>
                    <a:pt x="206" y="50"/>
                  </a:cubicBezTo>
                  <a:cubicBezTo>
                    <a:pt x="186" y="15"/>
                    <a:pt x="158" y="1"/>
                    <a:pt x="1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3" name="Google Shape;7163;p17"/>
            <p:cNvSpPr/>
            <p:nvPr/>
          </p:nvSpPr>
          <p:spPr>
            <a:xfrm>
              <a:off x="5727550" y="4078125"/>
              <a:ext cx="27650" cy="65425"/>
            </a:xfrm>
            <a:custGeom>
              <a:avLst/>
              <a:gdLst/>
              <a:ahLst/>
              <a:cxnLst/>
              <a:rect l="l" t="t" r="r" b="b"/>
              <a:pathLst>
                <a:path w="1106" h="2617" extrusionOk="0">
                  <a:moveTo>
                    <a:pt x="146" y="1"/>
                  </a:moveTo>
                  <a:cubicBezTo>
                    <a:pt x="75" y="1"/>
                    <a:pt x="1" y="75"/>
                    <a:pt x="53" y="162"/>
                  </a:cubicBezTo>
                  <a:cubicBezTo>
                    <a:pt x="190" y="374"/>
                    <a:pt x="253" y="612"/>
                    <a:pt x="253" y="862"/>
                  </a:cubicBezTo>
                  <a:cubicBezTo>
                    <a:pt x="253" y="1124"/>
                    <a:pt x="165" y="1374"/>
                    <a:pt x="203" y="1624"/>
                  </a:cubicBezTo>
                  <a:cubicBezTo>
                    <a:pt x="265" y="2036"/>
                    <a:pt x="540" y="2474"/>
                    <a:pt x="940" y="2611"/>
                  </a:cubicBezTo>
                  <a:cubicBezTo>
                    <a:pt x="951" y="2615"/>
                    <a:pt x="961" y="2616"/>
                    <a:pt x="971" y="2616"/>
                  </a:cubicBezTo>
                  <a:cubicBezTo>
                    <a:pt x="1063" y="2616"/>
                    <a:pt x="1106" y="2469"/>
                    <a:pt x="1015" y="2424"/>
                  </a:cubicBezTo>
                  <a:cubicBezTo>
                    <a:pt x="828" y="2336"/>
                    <a:pt x="640" y="2224"/>
                    <a:pt x="515" y="2036"/>
                  </a:cubicBezTo>
                  <a:cubicBezTo>
                    <a:pt x="403" y="1861"/>
                    <a:pt x="340" y="1662"/>
                    <a:pt x="353" y="1449"/>
                  </a:cubicBezTo>
                  <a:cubicBezTo>
                    <a:pt x="365" y="1187"/>
                    <a:pt x="478" y="962"/>
                    <a:pt x="453" y="699"/>
                  </a:cubicBezTo>
                  <a:cubicBezTo>
                    <a:pt x="440" y="474"/>
                    <a:pt x="365" y="237"/>
                    <a:pt x="228" y="49"/>
                  </a:cubicBezTo>
                  <a:cubicBezTo>
                    <a:pt x="209" y="15"/>
                    <a:pt x="178"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4" name="Google Shape;7164;p17"/>
            <p:cNvSpPr/>
            <p:nvPr/>
          </p:nvSpPr>
          <p:spPr>
            <a:xfrm>
              <a:off x="5741050" y="4066125"/>
              <a:ext cx="53750" cy="59100"/>
            </a:xfrm>
            <a:custGeom>
              <a:avLst/>
              <a:gdLst/>
              <a:ahLst/>
              <a:cxnLst/>
              <a:rect l="l" t="t" r="r" b="b"/>
              <a:pathLst>
                <a:path w="2150" h="2364" extrusionOk="0">
                  <a:moveTo>
                    <a:pt x="2053" y="0"/>
                  </a:moveTo>
                  <a:cubicBezTo>
                    <a:pt x="2025" y="0"/>
                    <a:pt x="1998" y="17"/>
                    <a:pt x="1987" y="55"/>
                  </a:cubicBezTo>
                  <a:cubicBezTo>
                    <a:pt x="1937" y="217"/>
                    <a:pt x="1925" y="379"/>
                    <a:pt x="1887" y="542"/>
                  </a:cubicBezTo>
                  <a:cubicBezTo>
                    <a:pt x="1850" y="704"/>
                    <a:pt x="1800" y="892"/>
                    <a:pt x="1712" y="1029"/>
                  </a:cubicBezTo>
                  <a:cubicBezTo>
                    <a:pt x="1672" y="1097"/>
                    <a:pt x="1594" y="1117"/>
                    <a:pt x="1511" y="1117"/>
                  </a:cubicBezTo>
                  <a:cubicBezTo>
                    <a:pt x="1442" y="1117"/>
                    <a:pt x="1369" y="1103"/>
                    <a:pt x="1312" y="1092"/>
                  </a:cubicBezTo>
                  <a:cubicBezTo>
                    <a:pt x="1226" y="1085"/>
                    <a:pt x="1139" y="1077"/>
                    <a:pt x="1053" y="1077"/>
                  </a:cubicBezTo>
                  <a:cubicBezTo>
                    <a:pt x="989" y="1077"/>
                    <a:pt x="926" y="1081"/>
                    <a:pt x="863" y="1092"/>
                  </a:cubicBezTo>
                  <a:cubicBezTo>
                    <a:pt x="300" y="1204"/>
                    <a:pt x="0" y="1779"/>
                    <a:pt x="0" y="2316"/>
                  </a:cubicBezTo>
                  <a:cubicBezTo>
                    <a:pt x="0" y="2348"/>
                    <a:pt x="25" y="2363"/>
                    <a:pt x="50" y="2363"/>
                  </a:cubicBezTo>
                  <a:cubicBezTo>
                    <a:pt x="75" y="2363"/>
                    <a:pt x="100" y="2348"/>
                    <a:pt x="100" y="2316"/>
                  </a:cubicBezTo>
                  <a:cubicBezTo>
                    <a:pt x="100" y="1992"/>
                    <a:pt x="238" y="1654"/>
                    <a:pt x="525" y="1479"/>
                  </a:cubicBezTo>
                  <a:cubicBezTo>
                    <a:pt x="694" y="1372"/>
                    <a:pt x="854" y="1340"/>
                    <a:pt x="1021" y="1340"/>
                  </a:cubicBezTo>
                  <a:cubicBezTo>
                    <a:pt x="1126" y="1340"/>
                    <a:pt x="1234" y="1352"/>
                    <a:pt x="1350" y="1367"/>
                  </a:cubicBezTo>
                  <a:cubicBezTo>
                    <a:pt x="1398" y="1376"/>
                    <a:pt x="1452" y="1382"/>
                    <a:pt x="1507" y="1382"/>
                  </a:cubicBezTo>
                  <a:cubicBezTo>
                    <a:pt x="1593" y="1382"/>
                    <a:pt x="1681" y="1368"/>
                    <a:pt x="1750" y="1329"/>
                  </a:cubicBezTo>
                  <a:cubicBezTo>
                    <a:pt x="1862" y="1279"/>
                    <a:pt x="1912" y="1167"/>
                    <a:pt x="1950" y="1054"/>
                  </a:cubicBezTo>
                  <a:cubicBezTo>
                    <a:pt x="2012" y="892"/>
                    <a:pt x="2037" y="729"/>
                    <a:pt x="2075" y="567"/>
                  </a:cubicBezTo>
                  <a:cubicBezTo>
                    <a:pt x="2112" y="417"/>
                    <a:pt x="2150" y="242"/>
                    <a:pt x="2137" y="80"/>
                  </a:cubicBezTo>
                  <a:cubicBezTo>
                    <a:pt x="2130" y="30"/>
                    <a:pt x="2090" y="0"/>
                    <a:pt x="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5" name="Google Shape;7165;p17"/>
            <p:cNvSpPr/>
            <p:nvPr/>
          </p:nvSpPr>
          <p:spPr>
            <a:xfrm>
              <a:off x="5788225" y="4057400"/>
              <a:ext cx="20650" cy="49675"/>
            </a:xfrm>
            <a:custGeom>
              <a:avLst/>
              <a:gdLst/>
              <a:ahLst/>
              <a:cxnLst/>
              <a:rect l="l" t="t" r="r" b="b"/>
              <a:pathLst>
                <a:path w="826" h="1987" extrusionOk="0">
                  <a:moveTo>
                    <a:pt x="60" y="0"/>
                  </a:moveTo>
                  <a:cubicBezTo>
                    <a:pt x="30" y="0"/>
                    <a:pt x="0" y="19"/>
                    <a:pt x="0" y="54"/>
                  </a:cubicBezTo>
                  <a:cubicBezTo>
                    <a:pt x="0" y="229"/>
                    <a:pt x="25" y="379"/>
                    <a:pt x="88" y="529"/>
                  </a:cubicBezTo>
                  <a:cubicBezTo>
                    <a:pt x="113" y="616"/>
                    <a:pt x="150" y="691"/>
                    <a:pt x="200" y="766"/>
                  </a:cubicBezTo>
                  <a:cubicBezTo>
                    <a:pt x="250" y="841"/>
                    <a:pt x="313" y="916"/>
                    <a:pt x="363" y="991"/>
                  </a:cubicBezTo>
                  <a:cubicBezTo>
                    <a:pt x="450" y="1116"/>
                    <a:pt x="500" y="1266"/>
                    <a:pt x="538" y="1428"/>
                  </a:cubicBezTo>
                  <a:cubicBezTo>
                    <a:pt x="563" y="1591"/>
                    <a:pt x="563" y="1753"/>
                    <a:pt x="613" y="1916"/>
                  </a:cubicBezTo>
                  <a:cubicBezTo>
                    <a:pt x="625" y="1961"/>
                    <a:pt x="668" y="1986"/>
                    <a:pt x="710" y="1986"/>
                  </a:cubicBezTo>
                  <a:cubicBezTo>
                    <a:pt x="750" y="1986"/>
                    <a:pt x="788" y="1964"/>
                    <a:pt x="800" y="1916"/>
                  </a:cubicBezTo>
                  <a:cubicBezTo>
                    <a:pt x="825" y="1753"/>
                    <a:pt x="813" y="1578"/>
                    <a:pt x="775" y="1416"/>
                  </a:cubicBezTo>
                  <a:cubicBezTo>
                    <a:pt x="750" y="1253"/>
                    <a:pt x="700" y="1091"/>
                    <a:pt x="625" y="941"/>
                  </a:cubicBezTo>
                  <a:cubicBezTo>
                    <a:pt x="538" y="791"/>
                    <a:pt x="400" y="666"/>
                    <a:pt x="313" y="529"/>
                  </a:cubicBezTo>
                  <a:cubicBezTo>
                    <a:pt x="213" y="379"/>
                    <a:pt x="138" y="216"/>
                    <a:pt x="113" y="41"/>
                  </a:cubicBezTo>
                  <a:cubicBezTo>
                    <a:pt x="107" y="13"/>
                    <a:pt x="84" y="0"/>
                    <a:pt x="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6" name="Google Shape;7166;p17"/>
            <p:cNvSpPr/>
            <p:nvPr/>
          </p:nvSpPr>
          <p:spPr>
            <a:xfrm>
              <a:off x="5763650" y="4096775"/>
              <a:ext cx="52600" cy="49175"/>
            </a:xfrm>
            <a:custGeom>
              <a:avLst/>
              <a:gdLst/>
              <a:ahLst/>
              <a:cxnLst/>
              <a:rect l="l" t="t" r="r" b="b"/>
              <a:pathLst>
                <a:path w="2104" h="1967" extrusionOk="0">
                  <a:moveTo>
                    <a:pt x="134" y="0"/>
                  </a:moveTo>
                  <a:cubicBezTo>
                    <a:pt x="62" y="0"/>
                    <a:pt x="0" y="98"/>
                    <a:pt x="58" y="166"/>
                  </a:cubicBezTo>
                  <a:cubicBezTo>
                    <a:pt x="246" y="366"/>
                    <a:pt x="371" y="578"/>
                    <a:pt x="471" y="816"/>
                  </a:cubicBezTo>
                  <a:cubicBezTo>
                    <a:pt x="521" y="941"/>
                    <a:pt x="583" y="991"/>
                    <a:pt x="708" y="1015"/>
                  </a:cubicBezTo>
                  <a:cubicBezTo>
                    <a:pt x="846" y="1040"/>
                    <a:pt x="983" y="1053"/>
                    <a:pt x="1121" y="1065"/>
                  </a:cubicBezTo>
                  <a:cubicBezTo>
                    <a:pt x="1246" y="1090"/>
                    <a:pt x="1371" y="1115"/>
                    <a:pt x="1458" y="1215"/>
                  </a:cubicBezTo>
                  <a:cubicBezTo>
                    <a:pt x="1508" y="1290"/>
                    <a:pt x="1546" y="1378"/>
                    <a:pt x="1571" y="1465"/>
                  </a:cubicBezTo>
                  <a:cubicBezTo>
                    <a:pt x="1621" y="1640"/>
                    <a:pt x="1671" y="1865"/>
                    <a:pt x="1846" y="1953"/>
                  </a:cubicBezTo>
                  <a:cubicBezTo>
                    <a:pt x="1867" y="1962"/>
                    <a:pt x="1888" y="1967"/>
                    <a:pt x="1908" y="1967"/>
                  </a:cubicBezTo>
                  <a:cubicBezTo>
                    <a:pt x="2019" y="1967"/>
                    <a:pt x="2103" y="1836"/>
                    <a:pt x="2008" y="1740"/>
                  </a:cubicBezTo>
                  <a:cubicBezTo>
                    <a:pt x="1945" y="1678"/>
                    <a:pt x="1895" y="1628"/>
                    <a:pt x="1846" y="1540"/>
                  </a:cubicBezTo>
                  <a:cubicBezTo>
                    <a:pt x="1808" y="1465"/>
                    <a:pt x="1783" y="1365"/>
                    <a:pt x="1746" y="1290"/>
                  </a:cubicBezTo>
                  <a:cubicBezTo>
                    <a:pt x="1658" y="1078"/>
                    <a:pt x="1521" y="953"/>
                    <a:pt x="1296" y="903"/>
                  </a:cubicBezTo>
                  <a:cubicBezTo>
                    <a:pt x="1171" y="878"/>
                    <a:pt x="1046" y="866"/>
                    <a:pt x="908" y="853"/>
                  </a:cubicBezTo>
                  <a:cubicBezTo>
                    <a:pt x="858" y="841"/>
                    <a:pt x="746" y="841"/>
                    <a:pt x="708" y="803"/>
                  </a:cubicBezTo>
                  <a:cubicBezTo>
                    <a:pt x="671" y="778"/>
                    <a:pt x="658" y="703"/>
                    <a:pt x="633" y="653"/>
                  </a:cubicBezTo>
                  <a:cubicBezTo>
                    <a:pt x="533" y="416"/>
                    <a:pt x="383" y="216"/>
                    <a:pt x="196" y="28"/>
                  </a:cubicBezTo>
                  <a:cubicBezTo>
                    <a:pt x="176" y="9"/>
                    <a:pt x="155"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7" name="Google Shape;7167;p17"/>
            <p:cNvSpPr/>
            <p:nvPr/>
          </p:nvSpPr>
          <p:spPr>
            <a:xfrm>
              <a:off x="5749475" y="4099800"/>
              <a:ext cx="37825" cy="47925"/>
            </a:xfrm>
            <a:custGeom>
              <a:avLst/>
              <a:gdLst/>
              <a:ahLst/>
              <a:cxnLst/>
              <a:rect l="l" t="t" r="r" b="b"/>
              <a:pathLst>
                <a:path w="1513" h="1917" extrusionOk="0">
                  <a:moveTo>
                    <a:pt x="164" y="1"/>
                  </a:moveTo>
                  <a:cubicBezTo>
                    <a:pt x="152" y="1"/>
                    <a:pt x="139" y="3"/>
                    <a:pt x="126" y="7"/>
                  </a:cubicBezTo>
                  <a:cubicBezTo>
                    <a:pt x="63" y="20"/>
                    <a:pt x="1" y="95"/>
                    <a:pt x="26" y="157"/>
                  </a:cubicBezTo>
                  <a:cubicBezTo>
                    <a:pt x="201" y="582"/>
                    <a:pt x="463" y="932"/>
                    <a:pt x="788" y="1244"/>
                  </a:cubicBezTo>
                  <a:cubicBezTo>
                    <a:pt x="875" y="1319"/>
                    <a:pt x="950" y="1394"/>
                    <a:pt x="1025" y="1469"/>
                  </a:cubicBezTo>
                  <a:cubicBezTo>
                    <a:pt x="1113" y="1532"/>
                    <a:pt x="1188" y="1607"/>
                    <a:pt x="1250" y="1682"/>
                  </a:cubicBezTo>
                  <a:lnTo>
                    <a:pt x="1238" y="1682"/>
                  </a:lnTo>
                  <a:cubicBezTo>
                    <a:pt x="1175" y="1644"/>
                    <a:pt x="1125" y="1632"/>
                    <a:pt x="1063" y="1619"/>
                  </a:cubicBezTo>
                  <a:cubicBezTo>
                    <a:pt x="1025" y="1607"/>
                    <a:pt x="988" y="1604"/>
                    <a:pt x="952" y="1604"/>
                  </a:cubicBezTo>
                  <a:cubicBezTo>
                    <a:pt x="916" y="1604"/>
                    <a:pt x="882" y="1607"/>
                    <a:pt x="850" y="1607"/>
                  </a:cubicBezTo>
                  <a:cubicBezTo>
                    <a:pt x="824" y="1570"/>
                    <a:pt x="779" y="1551"/>
                    <a:pt x="735" y="1551"/>
                  </a:cubicBezTo>
                  <a:cubicBezTo>
                    <a:pt x="673" y="1551"/>
                    <a:pt x="613" y="1589"/>
                    <a:pt x="613" y="1669"/>
                  </a:cubicBezTo>
                  <a:cubicBezTo>
                    <a:pt x="625" y="1694"/>
                    <a:pt x="625" y="1732"/>
                    <a:pt x="625" y="1757"/>
                  </a:cubicBezTo>
                  <a:cubicBezTo>
                    <a:pt x="625" y="1825"/>
                    <a:pt x="688" y="1883"/>
                    <a:pt x="756" y="1883"/>
                  </a:cubicBezTo>
                  <a:cubicBezTo>
                    <a:pt x="762" y="1883"/>
                    <a:pt x="769" y="1883"/>
                    <a:pt x="775" y="1882"/>
                  </a:cubicBezTo>
                  <a:cubicBezTo>
                    <a:pt x="828" y="1866"/>
                    <a:pt x="880" y="1859"/>
                    <a:pt x="932" y="1859"/>
                  </a:cubicBezTo>
                  <a:cubicBezTo>
                    <a:pt x="1003" y="1859"/>
                    <a:pt x="1072" y="1872"/>
                    <a:pt x="1138" y="1894"/>
                  </a:cubicBezTo>
                  <a:cubicBezTo>
                    <a:pt x="1178" y="1907"/>
                    <a:pt x="1219" y="1916"/>
                    <a:pt x="1258" y="1916"/>
                  </a:cubicBezTo>
                  <a:cubicBezTo>
                    <a:pt x="1329" y="1916"/>
                    <a:pt x="1393" y="1887"/>
                    <a:pt x="1425" y="1807"/>
                  </a:cubicBezTo>
                  <a:cubicBezTo>
                    <a:pt x="1513" y="1569"/>
                    <a:pt x="1263" y="1419"/>
                    <a:pt x="1125" y="1269"/>
                  </a:cubicBezTo>
                  <a:cubicBezTo>
                    <a:pt x="788" y="932"/>
                    <a:pt x="463" y="545"/>
                    <a:pt x="276" y="95"/>
                  </a:cubicBezTo>
                  <a:cubicBezTo>
                    <a:pt x="255" y="43"/>
                    <a:pt x="218"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8" name="Google Shape;7168;p17"/>
            <p:cNvSpPr/>
            <p:nvPr/>
          </p:nvSpPr>
          <p:spPr>
            <a:xfrm>
              <a:off x="5652425" y="4118700"/>
              <a:ext cx="228600" cy="36750"/>
            </a:xfrm>
            <a:custGeom>
              <a:avLst/>
              <a:gdLst/>
              <a:ahLst/>
              <a:cxnLst/>
              <a:rect l="l" t="t" r="r" b="b"/>
              <a:pathLst>
                <a:path w="9144" h="1470" extrusionOk="0">
                  <a:moveTo>
                    <a:pt x="8951" y="0"/>
                  </a:moveTo>
                  <a:cubicBezTo>
                    <a:pt x="8919" y="0"/>
                    <a:pt x="8887" y="38"/>
                    <a:pt x="8906" y="76"/>
                  </a:cubicBezTo>
                  <a:cubicBezTo>
                    <a:pt x="8956" y="176"/>
                    <a:pt x="8931" y="351"/>
                    <a:pt x="8869" y="451"/>
                  </a:cubicBezTo>
                  <a:cubicBezTo>
                    <a:pt x="8806" y="563"/>
                    <a:pt x="8706" y="626"/>
                    <a:pt x="8569" y="663"/>
                  </a:cubicBezTo>
                  <a:cubicBezTo>
                    <a:pt x="8455" y="698"/>
                    <a:pt x="8335" y="711"/>
                    <a:pt x="8213" y="711"/>
                  </a:cubicBezTo>
                  <a:cubicBezTo>
                    <a:pt x="8027" y="711"/>
                    <a:pt x="7838" y="681"/>
                    <a:pt x="7657" y="651"/>
                  </a:cubicBezTo>
                  <a:cubicBezTo>
                    <a:pt x="7517" y="628"/>
                    <a:pt x="7377" y="611"/>
                    <a:pt x="7239" y="611"/>
                  </a:cubicBezTo>
                  <a:cubicBezTo>
                    <a:pt x="7069" y="611"/>
                    <a:pt x="6903" y="637"/>
                    <a:pt x="6744" y="713"/>
                  </a:cubicBezTo>
                  <a:cubicBezTo>
                    <a:pt x="6607" y="776"/>
                    <a:pt x="6494" y="863"/>
                    <a:pt x="6357" y="901"/>
                  </a:cubicBezTo>
                  <a:cubicBezTo>
                    <a:pt x="6276" y="926"/>
                    <a:pt x="6195" y="935"/>
                    <a:pt x="6113" y="935"/>
                  </a:cubicBezTo>
                  <a:cubicBezTo>
                    <a:pt x="6032" y="935"/>
                    <a:pt x="5951" y="926"/>
                    <a:pt x="5870" y="913"/>
                  </a:cubicBezTo>
                  <a:cubicBezTo>
                    <a:pt x="5716" y="893"/>
                    <a:pt x="5555" y="880"/>
                    <a:pt x="5392" y="880"/>
                  </a:cubicBezTo>
                  <a:cubicBezTo>
                    <a:pt x="5251" y="880"/>
                    <a:pt x="5109" y="890"/>
                    <a:pt x="4970" y="913"/>
                  </a:cubicBezTo>
                  <a:cubicBezTo>
                    <a:pt x="4657" y="963"/>
                    <a:pt x="4358" y="1088"/>
                    <a:pt x="4045" y="1101"/>
                  </a:cubicBezTo>
                  <a:cubicBezTo>
                    <a:pt x="4023" y="1102"/>
                    <a:pt x="4001" y="1103"/>
                    <a:pt x="3979" y="1103"/>
                  </a:cubicBezTo>
                  <a:cubicBezTo>
                    <a:pt x="3669" y="1103"/>
                    <a:pt x="3399" y="949"/>
                    <a:pt x="3095" y="926"/>
                  </a:cubicBezTo>
                  <a:cubicBezTo>
                    <a:pt x="3086" y="925"/>
                    <a:pt x="3078" y="925"/>
                    <a:pt x="3069" y="925"/>
                  </a:cubicBezTo>
                  <a:cubicBezTo>
                    <a:pt x="2771" y="925"/>
                    <a:pt x="2562" y="1129"/>
                    <a:pt x="2283" y="1226"/>
                  </a:cubicBezTo>
                  <a:cubicBezTo>
                    <a:pt x="2227" y="1246"/>
                    <a:pt x="2173" y="1254"/>
                    <a:pt x="2120" y="1254"/>
                  </a:cubicBezTo>
                  <a:cubicBezTo>
                    <a:pt x="1977" y="1254"/>
                    <a:pt x="1846" y="1190"/>
                    <a:pt x="1708" y="1126"/>
                  </a:cubicBezTo>
                  <a:cubicBezTo>
                    <a:pt x="1558" y="1063"/>
                    <a:pt x="1396" y="1013"/>
                    <a:pt x="1233" y="976"/>
                  </a:cubicBezTo>
                  <a:cubicBezTo>
                    <a:pt x="1058" y="951"/>
                    <a:pt x="883" y="963"/>
                    <a:pt x="721" y="951"/>
                  </a:cubicBezTo>
                  <a:cubicBezTo>
                    <a:pt x="521" y="926"/>
                    <a:pt x="321" y="938"/>
                    <a:pt x="159" y="801"/>
                  </a:cubicBezTo>
                  <a:cubicBezTo>
                    <a:pt x="142" y="787"/>
                    <a:pt x="124" y="781"/>
                    <a:pt x="107" y="781"/>
                  </a:cubicBezTo>
                  <a:cubicBezTo>
                    <a:pt x="48" y="781"/>
                    <a:pt x="0" y="852"/>
                    <a:pt x="59" y="901"/>
                  </a:cubicBezTo>
                  <a:cubicBezTo>
                    <a:pt x="309" y="1151"/>
                    <a:pt x="609" y="1226"/>
                    <a:pt x="958" y="1238"/>
                  </a:cubicBezTo>
                  <a:cubicBezTo>
                    <a:pt x="1108" y="1251"/>
                    <a:pt x="1271" y="1238"/>
                    <a:pt x="1433" y="1263"/>
                  </a:cubicBezTo>
                  <a:cubicBezTo>
                    <a:pt x="1633" y="1288"/>
                    <a:pt x="1821" y="1388"/>
                    <a:pt x="2008" y="1438"/>
                  </a:cubicBezTo>
                  <a:cubicBezTo>
                    <a:pt x="2089" y="1457"/>
                    <a:pt x="2164" y="1469"/>
                    <a:pt x="2238" y="1469"/>
                  </a:cubicBezTo>
                  <a:cubicBezTo>
                    <a:pt x="2311" y="1469"/>
                    <a:pt x="2383" y="1457"/>
                    <a:pt x="2458" y="1426"/>
                  </a:cubicBezTo>
                  <a:cubicBezTo>
                    <a:pt x="2608" y="1376"/>
                    <a:pt x="2733" y="1288"/>
                    <a:pt x="2883" y="1238"/>
                  </a:cubicBezTo>
                  <a:cubicBezTo>
                    <a:pt x="2976" y="1208"/>
                    <a:pt x="3071" y="1197"/>
                    <a:pt x="3165" y="1197"/>
                  </a:cubicBezTo>
                  <a:cubicBezTo>
                    <a:pt x="3426" y="1197"/>
                    <a:pt x="3692" y="1282"/>
                    <a:pt x="3958" y="1301"/>
                  </a:cubicBezTo>
                  <a:cubicBezTo>
                    <a:pt x="4017" y="1305"/>
                    <a:pt x="4077" y="1307"/>
                    <a:pt x="4137" y="1307"/>
                  </a:cubicBezTo>
                  <a:cubicBezTo>
                    <a:pt x="4415" y="1307"/>
                    <a:pt x="4692" y="1262"/>
                    <a:pt x="4970" y="1201"/>
                  </a:cubicBezTo>
                  <a:cubicBezTo>
                    <a:pt x="5132" y="1163"/>
                    <a:pt x="5295" y="1113"/>
                    <a:pt x="5457" y="1113"/>
                  </a:cubicBezTo>
                  <a:cubicBezTo>
                    <a:pt x="5645" y="1113"/>
                    <a:pt x="5820" y="1138"/>
                    <a:pt x="6007" y="1163"/>
                  </a:cubicBezTo>
                  <a:cubicBezTo>
                    <a:pt x="6100" y="1179"/>
                    <a:pt x="6197" y="1189"/>
                    <a:pt x="6294" y="1189"/>
                  </a:cubicBezTo>
                  <a:cubicBezTo>
                    <a:pt x="6353" y="1189"/>
                    <a:pt x="6412" y="1185"/>
                    <a:pt x="6469" y="1176"/>
                  </a:cubicBezTo>
                  <a:cubicBezTo>
                    <a:pt x="6632" y="1138"/>
                    <a:pt x="6769" y="1038"/>
                    <a:pt x="6919" y="963"/>
                  </a:cubicBezTo>
                  <a:cubicBezTo>
                    <a:pt x="7050" y="898"/>
                    <a:pt x="7184" y="875"/>
                    <a:pt x="7318" y="875"/>
                  </a:cubicBezTo>
                  <a:cubicBezTo>
                    <a:pt x="7545" y="875"/>
                    <a:pt x="7775" y="941"/>
                    <a:pt x="7994" y="988"/>
                  </a:cubicBezTo>
                  <a:cubicBezTo>
                    <a:pt x="8097" y="1011"/>
                    <a:pt x="8205" y="1025"/>
                    <a:pt x="8311" y="1025"/>
                  </a:cubicBezTo>
                  <a:cubicBezTo>
                    <a:pt x="8554" y="1025"/>
                    <a:pt x="8791" y="954"/>
                    <a:pt x="8956" y="763"/>
                  </a:cubicBezTo>
                  <a:cubicBezTo>
                    <a:pt x="9056" y="651"/>
                    <a:pt x="9106" y="513"/>
                    <a:pt x="9131" y="363"/>
                  </a:cubicBezTo>
                  <a:cubicBezTo>
                    <a:pt x="9144" y="213"/>
                    <a:pt x="9094" y="114"/>
                    <a:pt x="8981" y="14"/>
                  </a:cubicBezTo>
                  <a:cubicBezTo>
                    <a:pt x="8972" y="4"/>
                    <a:pt x="8962" y="0"/>
                    <a:pt x="8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9" name="Google Shape;7169;p17"/>
            <p:cNvSpPr/>
            <p:nvPr/>
          </p:nvSpPr>
          <p:spPr>
            <a:xfrm>
              <a:off x="5873025" y="4094200"/>
              <a:ext cx="22375" cy="57225"/>
            </a:xfrm>
            <a:custGeom>
              <a:avLst/>
              <a:gdLst/>
              <a:ahLst/>
              <a:cxnLst/>
              <a:rect l="l" t="t" r="r" b="b"/>
              <a:pathLst>
                <a:path w="895" h="2289" extrusionOk="0">
                  <a:moveTo>
                    <a:pt x="71" y="1"/>
                  </a:moveTo>
                  <a:cubicBezTo>
                    <a:pt x="31" y="1"/>
                    <a:pt x="1" y="50"/>
                    <a:pt x="32" y="81"/>
                  </a:cubicBezTo>
                  <a:cubicBezTo>
                    <a:pt x="345" y="331"/>
                    <a:pt x="695" y="694"/>
                    <a:pt x="557" y="1131"/>
                  </a:cubicBezTo>
                  <a:cubicBezTo>
                    <a:pt x="495" y="1318"/>
                    <a:pt x="370" y="1518"/>
                    <a:pt x="520" y="1706"/>
                  </a:cubicBezTo>
                  <a:cubicBezTo>
                    <a:pt x="557" y="1743"/>
                    <a:pt x="595" y="1768"/>
                    <a:pt x="607" y="1818"/>
                  </a:cubicBezTo>
                  <a:cubicBezTo>
                    <a:pt x="620" y="1868"/>
                    <a:pt x="607" y="1918"/>
                    <a:pt x="595" y="1956"/>
                  </a:cubicBezTo>
                  <a:cubicBezTo>
                    <a:pt x="557" y="2056"/>
                    <a:pt x="495" y="2143"/>
                    <a:pt x="432" y="2231"/>
                  </a:cubicBezTo>
                  <a:cubicBezTo>
                    <a:pt x="413" y="2260"/>
                    <a:pt x="439" y="2289"/>
                    <a:pt x="468" y="2289"/>
                  </a:cubicBezTo>
                  <a:cubicBezTo>
                    <a:pt x="477" y="2289"/>
                    <a:pt x="486" y="2286"/>
                    <a:pt x="495" y="2281"/>
                  </a:cubicBezTo>
                  <a:cubicBezTo>
                    <a:pt x="682" y="2193"/>
                    <a:pt x="820" y="2006"/>
                    <a:pt x="782" y="1793"/>
                  </a:cubicBezTo>
                  <a:cubicBezTo>
                    <a:pt x="782" y="1731"/>
                    <a:pt x="745" y="1681"/>
                    <a:pt x="745" y="1618"/>
                  </a:cubicBezTo>
                  <a:cubicBezTo>
                    <a:pt x="757" y="1581"/>
                    <a:pt x="770" y="1531"/>
                    <a:pt x="782" y="1481"/>
                  </a:cubicBezTo>
                  <a:cubicBezTo>
                    <a:pt x="807" y="1368"/>
                    <a:pt x="857" y="1243"/>
                    <a:pt x="870" y="1118"/>
                  </a:cubicBezTo>
                  <a:cubicBezTo>
                    <a:pt x="895" y="894"/>
                    <a:pt x="795" y="656"/>
                    <a:pt x="657" y="481"/>
                  </a:cubicBezTo>
                  <a:cubicBezTo>
                    <a:pt x="507" y="269"/>
                    <a:pt x="307" y="131"/>
                    <a:pt x="95" y="6"/>
                  </a:cubicBezTo>
                  <a:cubicBezTo>
                    <a:pt x="87" y="2"/>
                    <a:pt x="79" y="1"/>
                    <a:pt x="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0" name="Google Shape;7170;p17"/>
            <p:cNvSpPr/>
            <p:nvPr/>
          </p:nvSpPr>
          <p:spPr>
            <a:xfrm>
              <a:off x="5628250" y="4119425"/>
              <a:ext cx="117425" cy="53675"/>
            </a:xfrm>
            <a:custGeom>
              <a:avLst/>
              <a:gdLst/>
              <a:ahLst/>
              <a:cxnLst/>
              <a:rect l="l" t="t" r="r" b="b"/>
              <a:pathLst>
                <a:path w="4697" h="2147" extrusionOk="0">
                  <a:moveTo>
                    <a:pt x="87" y="1"/>
                  </a:moveTo>
                  <a:cubicBezTo>
                    <a:pt x="44" y="1"/>
                    <a:pt x="0" y="46"/>
                    <a:pt x="26" y="97"/>
                  </a:cubicBezTo>
                  <a:cubicBezTo>
                    <a:pt x="126" y="347"/>
                    <a:pt x="238" y="572"/>
                    <a:pt x="363" y="809"/>
                  </a:cubicBezTo>
                  <a:cubicBezTo>
                    <a:pt x="463" y="984"/>
                    <a:pt x="576" y="1172"/>
                    <a:pt x="738" y="1309"/>
                  </a:cubicBezTo>
                  <a:cubicBezTo>
                    <a:pt x="926" y="1459"/>
                    <a:pt x="1126" y="1522"/>
                    <a:pt x="1363" y="1559"/>
                  </a:cubicBezTo>
                  <a:cubicBezTo>
                    <a:pt x="1434" y="1567"/>
                    <a:pt x="1504" y="1568"/>
                    <a:pt x="1575" y="1568"/>
                  </a:cubicBezTo>
                  <a:cubicBezTo>
                    <a:pt x="1649" y="1568"/>
                    <a:pt x="1724" y="1566"/>
                    <a:pt x="1799" y="1566"/>
                  </a:cubicBezTo>
                  <a:cubicBezTo>
                    <a:pt x="1891" y="1566"/>
                    <a:pt x="1983" y="1570"/>
                    <a:pt x="2075" y="1584"/>
                  </a:cubicBezTo>
                  <a:cubicBezTo>
                    <a:pt x="2313" y="1622"/>
                    <a:pt x="2500" y="1747"/>
                    <a:pt x="2713" y="1859"/>
                  </a:cubicBezTo>
                  <a:cubicBezTo>
                    <a:pt x="2913" y="1971"/>
                    <a:pt x="3125" y="2059"/>
                    <a:pt x="3350" y="2109"/>
                  </a:cubicBezTo>
                  <a:cubicBezTo>
                    <a:pt x="3487" y="2133"/>
                    <a:pt x="3624" y="2147"/>
                    <a:pt x="3758" y="2147"/>
                  </a:cubicBezTo>
                  <a:cubicBezTo>
                    <a:pt x="3832" y="2147"/>
                    <a:pt x="3904" y="2143"/>
                    <a:pt x="3975" y="2134"/>
                  </a:cubicBezTo>
                  <a:cubicBezTo>
                    <a:pt x="4212" y="2096"/>
                    <a:pt x="4425" y="2009"/>
                    <a:pt x="4650" y="1922"/>
                  </a:cubicBezTo>
                  <a:cubicBezTo>
                    <a:pt x="4696" y="1898"/>
                    <a:pt x="4689" y="1820"/>
                    <a:pt x="4626" y="1820"/>
                  </a:cubicBezTo>
                  <a:cubicBezTo>
                    <a:pt x="4622" y="1820"/>
                    <a:pt x="4617" y="1821"/>
                    <a:pt x="4612" y="1822"/>
                  </a:cubicBezTo>
                  <a:cubicBezTo>
                    <a:pt x="4460" y="1866"/>
                    <a:pt x="4309" y="1873"/>
                    <a:pt x="4157" y="1873"/>
                  </a:cubicBezTo>
                  <a:cubicBezTo>
                    <a:pt x="4096" y="1873"/>
                    <a:pt x="4036" y="1872"/>
                    <a:pt x="3975" y="1872"/>
                  </a:cubicBezTo>
                  <a:cubicBezTo>
                    <a:pt x="3762" y="1859"/>
                    <a:pt x="3537" y="1847"/>
                    <a:pt x="3338" y="1797"/>
                  </a:cubicBezTo>
                  <a:cubicBezTo>
                    <a:pt x="3138" y="1759"/>
                    <a:pt x="2938" y="1697"/>
                    <a:pt x="2750" y="1609"/>
                  </a:cubicBezTo>
                  <a:cubicBezTo>
                    <a:pt x="2563" y="1509"/>
                    <a:pt x="2388" y="1409"/>
                    <a:pt x="2175" y="1359"/>
                  </a:cubicBezTo>
                  <a:cubicBezTo>
                    <a:pt x="1775" y="1272"/>
                    <a:pt x="1313" y="1322"/>
                    <a:pt x="951" y="1109"/>
                  </a:cubicBezTo>
                  <a:cubicBezTo>
                    <a:pt x="551" y="872"/>
                    <a:pt x="326" y="434"/>
                    <a:pt x="138" y="35"/>
                  </a:cubicBezTo>
                  <a:cubicBezTo>
                    <a:pt x="126" y="11"/>
                    <a:pt x="107" y="1"/>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1" name="Google Shape;7171;p17"/>
            <p:cNvSpPr/>
            <p:nvPr/>
          </p:nvSpPr>
          <p:spPr>
            <a:xfrm>
              <a:off x="5774250" y="4153625"/>
              <a:ext cx="88200" cy="16700"/>
            </a:xfrm>
            <a:custGeom>
              <a:avLst/>
              <a:gdLst/>
              <a:ahLst/>
              <a:cxnLst/>
              <a:rect l="l" t="t" r="r" b="b"/>
              <a:pathLst>
                <a:path w="3528" h="668" extrusionOk="0">
                  <a:moveTo>
                    <a:pt x="3414" y="1"/>
                  </a:moveTo>
                  <a:cubicBezTo>
                    <a:pt x="3408" y="1"/>
                    <a:pt x="3402" y="2"/>
                    <a:pt x="3396" y="4"/>
                  </a:cubicBezTo>
                  <a:cubicBezTo>
                    <a:pt x="2914" y="187"/>
                    <a:pt x="2422" y="371"/>
                    <a:pt x="1910" y="371"/>
                  </a:cubicBezTo>
                  <a:cubicBezTo>
                    <a:pt x="1864" y="371"/>
                    <a:pt x="1818" y="369"/>
                    <a:pt x="1771" y="366"/>
                  </a:cubicBezTo>
                  <a:cubicBezTo>
                    <a:pt x="1535" y="355"/>
                    <a:pt x="1299" y="299"/>
                    <a:pt x="1055" y="299"/>
                  </a:cubicBezTo>
                  <a:cubicBezTo>
                    <a:pt x="1015" y="299"/>
                    <a:pt x="975" y="300"/>
                    <a:pt x="934" y="304"/>
                  </a:cubicBezTo>
                  <a:cubicBezTo>
                    <a:pt x="691" y="315"/>
                    <a:pt x="439" y="462"/>
                    <a:pt x="185" y="462"/>
                  </a:cubicBezTo>
                  <a:cubicBezTo>
                    <a:pt x="152" y="462"/>
                    <a:pt x="118" y="459"/>
                    <a:pt x="84" y="454"/>
                  </a:cubicBezTo>
                  <a:cubicBezTo>
                    <a:pt x="81" y="453"/>
                    <a:pt x="77" y="452"/>
                    <a:pt x="74" y="452"/>
                  </a:cubicBezTo>
                  <a:cubicBezTo>
                    <a:pt x="19" y="452"/>
                    <a:pt x="1" y="542"/>
                    <a:pt x="59" y="554"/>
                  </a:cubicBezTo>
                  <a:cubicBezTo>
                    <a:pt x="162" y="582"/>
                    <a:pt x="262" y="590"/>
                    <a:pt x="361" y="590"/>
                  </a:cubicBezTo>
                  <a:cubicBezTo>
                    <a:pt x="525" y="590"/>
                    <a:pt x="687" y="566"/>
                    <a:pt x="859" y="566"/>
                  </a:cubicBezTo>
                  <a:cubicBezTo>
                    <a:pt x="1172" y="566"/>
                    <a:pt x="1484" y="653"/>
                    <a:pt x="1796" y="666"/>
                  </a:cubicBezTo>
                  <a:cubicBezTo>
                    <a:pt x="1821" y="667"/>
                    <a:pt x="1846" y="668"/>
                    <a:pt x="1871" y="668"/>
                  </a:cubicBezTo>
                  <a:cubicBezTo>
                    <a:pt x="2431" y="668"/>
                    <a:pt x="2956" y="405"/>
                    <a:pt x="3458" y="154"/>
                  </a:cubicBezTo>
                  <a:cubicBezTo>
                    <a:pt x="3527" y="119"/>
                    <a:pt x="3480" y="1"/>
                    <a:pt x="34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2" name="Google Shape;7172;p17"/>
            <p:cNvSpPr/>
            <p:nvPr/>
          </p:nvSpPr>
          <p:spPr>
            <a:xfrm>
              <a:off x="5460175" y="3964525"/>
              <a:ext cx="97050" cy="215450"/>
            </a:xfrm>
            <a:custGeom>
              <a:avLst/>
              <a:gdLst/>
              <a:ahLst/>
              <a:cxnLst/>
              <a:rect l="l" t="t" r="r" b="b"/>
              <a:pathLst>
                <a:path w="3882" h="8618" extrusionOk="0">
                  <a:moveTo>
                    <a:pt x="3633" y="1"/>
                  </a:moveTo>
                  <a:cubicBezTo>
                    <a:pt x="3607" y="1"/>
                    <a:pt x="3579" y="7"/>
                    <a:pt x="3550" y="20"/>
                  </a:cubicBezTo>
                  <a:cubicBezTo>
                    <a:pt x="2862" y="320"/>
                    <a:pt x="2250" y="744"/>
                    <a:pt x="1663" y="1207"/>
                  </a:cubicBezTo>
                  <a:cubicBezTo>
                    <a:pt x="1100" y="1644"/>
                    <a:pt x="626" y="2169"/>
                    <a:pt x="351" y="2844"/>
                  </a:cubicBezTo>
                  <a:cubicBezTo>
                    <a:pt x="76" y="3506"/>
                    <a:pt x="1" y="4244"/>
                    <a:pt x="101" y="4956"/>
                  </a:cubicBezTo>
                  <a:cubicBezTo>
                    <a:pt x="213" y="5631"/>
                    <a:pt x="513" y="6293"/>
                    <a:pt x="875" y="6868"/>
                  </a:cubicBezTo>
                  <a:cubicBezTo>
                    <a:pt x="1075" y="7205"/>
                    <a:pt x="1313" y="7518"/>
                    <a:pt x="1550" y="7818"/>
                  </a:cubicBezTo>
                  <a:cubicBezTo>
                    <a:pt x="1800" y="8118"/>
                    <a:pt x="2063" y="8417"/>
                    <a:pt x="2413" y="8605"/>
                  </a:cubicBezTo>
                  <a:cubicBezTo>
                    <a:pt x="2430" y="8614"/>
                    <a:pt x="2447" y="8617"/>
                    <a:pt x="2464" y="8617"/>
                  </a:cubicBezTo>
                  <a:cubicBezTo>
                    <a:pt x="2564" y="8617"/>
                    <a:pt x="2633" y="8471"/>
                    <a:pt x="2525" y="8417"/>
                  </a:cubicBezTo>
                  <a:cubicBezTo>
                    <a:pt x="2213" y="8267"/>
                    <a:pt x="1975" y="8018"/>
                    <a:pt x="1750" y="7755"/>
                  </a:cubicBezTo>
                  <a:cubicBezTo>
                    <a:pt x="1550" y="7505"/>
                    <a:pt x="1363" y="7230"/>
                    <a:pt x="1200" y="6955"/>
                  </a:cubicBezTo>
                  <a:cubicBezTo>
                    <a:pt x="1050" y="6680"/>
                    <a:pt x="900" y="6393"/>
                    <a:pt x="788" y="6093"/>
                  </a:cubicBezTo>
                  <a:cubicBezTo>
                    <a:pt x="663" y="5793"/>
                    <a:pt x="576" y="5468"/>
                    <a:pt x="501" y="5143"/>
                  </a:cubicBezTo>
                  <a:cubicBezTo>
                    <a:pt x="363" y="4493"/>
                    <a:pt x="338" y="3819"/>
                    <a:pt x="488" y="3169"/>
                  </a:cubicBezTo>
                  <a:cubicBezTo>
                    <a:pt x="651" y="2482"/>
                    <a:pt x="1025" y="1894"/>
                    <a:pt x="1563" y="1444"/>
                  </a:cubicBezTo>
                  <a:cubicBezTo>
                    <a:pt x="1863" y="1182"/>
                    <a:pt x="2200" y="969"/>
                    <a:pt x="2563" y="819"/>
                  </a:cubicBezTo>
                  <a:cubicBezTo>
                    <a:pt x="2937" y="657"/>
                    <a:pt x="3300" y="482"/>
                    <a:pt x="3675" y="332"/>
                  </a:cubicBezTo>
                  <a:cubicBezTo>
                    <a:pt x="3881" y="256"/>
                    <a:pt x="3804" y="1"/>
                    <a:pt x="3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3" name="Google Shape;7173;p17"/>
            <p:cNvSpPr/>
            <p:nvPr/>
          </p:nvSpPr>
          <p:spPr>
            <a:xfrm>
              <a:off x="5801125" y="3999150"/>
              <a:ext cx="149575" cy="261450"/>
            </a:xfrm>
            <a:custGeom>
              <a:avLst/>
              <a:gdLst/>
              <a:ahLst/>
              <a:cxnLst/>
              <a:rect l="l" t="t" r="r" b="b"/>
              <a:pathLst>
                <a:path w="5983" h="10458" extrusionOk="0">
                  <a:moveTo>
                    <a:pt x="1263" y="0"/>
                  </a:moveTo>
                  <a:cubicBezTo>
                    <a:pt x="1127" y="0"/>
                    <a:pt x="1050" y="240"/>
                    <a:pt x="1196" y="297"/>
                  </a:cubicBezTo>
                  <a:cubicBezTo>
                    <a:pt x="1446" y="409"/>
                    <a:pt x="1709" y="484"/>
                    <a:pt x="1959" y="609"/>
                  </a:cubicBezTo>
                  <a:cubicBezTo>
                    <a:pt x="2196" y="734"/>
                    <a:pt x="2433" y="872"/>
                    <a:pt x="2646" y="1022"/>
                  </a:cubicBezTo>
                  <a:cubicBezTo>
                    <a:pt x="3108" y="1321"/>
                    <a:pt x="3508" y="1684"/>
                    <a:pt x="3921" y="2046"/>
                  </a:cubicBezTo>
                  <a:cubicBezTo>
                    <a:pt x="4670" y="2721"/>
                    <a:pt x="5383" y="3471"/>
                    <a:pt x="5620" y="4483"/>
                  </a:cubicBezTo>
                  <a:cubicBezTo>
                    <a:pt x="5720" y="4945"/>
                    <a:pt x="5720" y="5420"/>
                    <a:pt x="5608" y="5883"/>
                  </a:cubicBezTo>
                  <a:cubicBezTo>
                    <a:pt x="5495" y="6345"/>
                    <a:pt x="5358" y="6795"/>
                    <a:pt x="5133" y="7207"/>
                  </a:cubicBezTo>
                  <a:cubicBezTo>
                    <a:pt x="4670" y="8070"/>
                    <a:pt x="3983" y="8744"/>
                    <a:pt x="3158" y="9232"/>
                  </a:cubicBezTo>
                  <a:cubicBezTo>
                    <a:pt x="2221" y="9782"/>
                    <a:pt x="1146" y="10119"/>
                    <a:pt x="84" y="10307"/>
                  </a:cubicBezTo>
                  <a:cubicBezTo>
                    <a:pt x="0" y="10319"/>
                    <a:pt x="20" y="10457"/>
                    <a:pt x="99" y="10457"/>
                  </a:cubicBezTo>
                  <a:cubicBezTo>
                    <a:pt x="102" y="10457"/>
                    <a:pt x="106" y="10457"/>
                    <a:pt x="109" y="10457"/>
                  </a:cubicBezTo>
                  <a:cubicBezTo>
                    <a:pt x="1121" y="10332"/>
                    <a:pt x="2109" y="10107"/>
                    <a:pt x="3021" y="9632"/>
                  </a:cubicBezTo>
                  <a:cubicBezTo>
                    <a:pt x="3908" y="9182"/>
                    <a:pt x="4733" y="8520"/>
                    <a:pt x="5270" y="7657"/>
                  </a:cubicBezTo>
                  <a:cubicBezTo>
                    <a:pt x="5545" y="7245"/>
                    <a:pt x="5745" y="6782"/>
                    <a:pt x="5858" y="6295"/>
                  </a:cubicBezTo>
                  <a:cubicBezTo>
                    <a:pt x="5983" y="5820"/>
                    <a:pt x="5970" y="5283"/>
                    <a:pt x="5908" y="4808"/>
                  </a:cubicBezTo>
                  <a:cubicBezTo>
                    <a:pt x="5783" y="3771"/>
                    <a:pt x="5195" y="2884"/>
                    <a:pt x="4520" y="2121"/>
                  </a:cubicBezTo>
                  <a:cubicBezTo>
                    <a:pt x="4096" y="1646"/>
                    <a:pt x="3571" y="1271"/>
                    <a:pt x="3021" y="934"/>
                  </a:cubicBezTo>
                  <a:cubicBezTo>
                    <a:pt x="2746" y="759"/>
                    <a:pt x="2458" y="609"/>
                    <a:pt x="2171" y="459"/>
                  </a:cubicBezTo>
                  <a:cubicBezTo>
                    <a:pt x="1884" y="309"/>
                    <a:pt x="1609" y="134"/>
                    <a:pt x="1309" y="9"/>
                  </a:cubicBezTo>
                  <a:cubicBezTo>
                    <a:pt x="1293" y="3"/>
                    <a:pt x="1278" y="0"/>
                    <a:pt x="1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4" name="Google Shape;7174;p17"/>
            <p:cNvSpPr/>
            <p:nvPr/>
          </p:nvSpPr>
          <p:spPr>
            <a:xfrm>
              <a:off x="5874575" y="4033250"/>
              <a:ext cx="57700" cy="183325"/>
            </a:xfrm>
            <a:custGeom>
              <a:avLst/>
              <a:gdLst/>
              <a:ahLst/>
              <a:cxnLst/>
              <a:rect l="l" t="t" r="r" b="b"/>
              <a:pathLst>
                <a:path w="2308" h="7333" extrusionOk="0">
                  <a:moveTo>
                    <a:pt x="49" y="1"/>
                  </a:moveTo>
                  <a:cubicBezTo>
                    <a:pt x="21" y="1"/>
                    <a:pt x="0" y="37"/>
                    <a:pt x="20" y="57"/>
                  </a:cubicBezTo>
                  <a:cubicBezTo>
                    <a:pt x="458" y="395"/>
                    <a:pt x="758" y="907"/>
                    <a:pt x="1033" y="1370"/>
                  </a:cubicBezTo>
                  <a:cubicBezTo>
                    <a:pt x="1320" y="1832"/>
                    <a:pt x="1582" y="2319"/>
                    <a:pt x="1782" y="2832"/>
                  </a:cubicBezTo>
                  <a:cubicBezTo>
                    <a:pt x="1970" y="3319"/>
                    <a:pt x="2107" y="3869"/>
                    <a:pt x="2057" y="4406"/>
                  </a:cubicBezTo>
                  <a:cubicBezTo>
                    <a:pt x="2007" y="4944"/>
                    <a:pt x="1807" y="5468"/>
                    <a:pt x="1520" y="5931"/>
                  </a:cubicBezTo>
                  <a:cubicBezTo>
                    <a:pt x="1357" y="6193"/>
                    <a:pt x="1170" y="6431"/>
                    <a:pt x="958" y="6643"/>
                  </a:cubicBezTo>
                  <a:cubicBezTo>
                    <a:pt x="745" y="6868"/>
                    <a:pt x="533" y="7081"/>
                    <a:pt x="295" y="7280"/>
                  </a:cubicBezTo>
                  <a:cubicBezTo>
                    <a:pt x="273" y="7292"/>
                    <a:pt x="300" y="7332"/>
                    <a:pt x="324" y="7332"/>
                  </a:cubicBezTo>
                  <a:cubicBezTo>
                    <a:pt x="327" y="7332"/>
                    <a:pt x="330" y="7332"/>
                    <a:pt x="333" y="7330"/>
                  </a:cubicBezTo>
                  <a:cubicBezTo>
                    <a:pt x="808" y="7006"/>
                    <a:pt x="1208" y="6643"/>
                    <a:pt x="1532" y="6168"/>
                  </a:cubicBezTo>
                  <a:cubicBezTo>
                    <a:pt x="1857" y="5706"/>
                    <a:pt x="2107" y="5206"/>
                    <a:pt x="2207" y="4656"/>
                  </a:cubicBezTo>
                  <a:cubicBezTo>
                    <a:pt x="2307" y="4094"/>
                    <a:pt x="2282" y="3544"/>
                    <a:pt x="2107" y="3007"/>
                  </a:cubicBezTo>
                  <a:cubicBezTo>
                    <a:pt x="1932" y="2457"/>
                    <a:pt x="1632" y="1969"/>
                    <a:pt x="1332" y="1470"/>
                  </a:cubicBezTo>
                  <a:cubicBezTo>
                    <a:pt x="970" y="920"/>
                    <a:pt x="620" y="382"/>
                    <a:pt x="70" y="7"/>
                  </a:cubicBezTo>
                  <a:cubicBezTo>
                    <a:pt x="63" y="3"/>
                    <a:pt x="56"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5" name="Google Shape;7175;p17"/>
            <p:cNvSpPr/>
            <p:nvPr/>
          </p:nvSpPr>
          <p:spPr>
            <a:xfrm>
              <a:off x="5475800" y="3970275"/>
              <a:ext cx="85750" cy="170200"/>
            </a:xfrm>
            <a:custGeom>
              <a:avLst/>
              <a:gdLst/>
              <a:ahLst/>
              <a:cxnLst/>
              <a:rect l="l" t="t" r="r" b="b"/>
              <a:pathLst>
                <a:path w="3430" h="6808" extrusionOk="0">
                  <a:moveTo>
                    <a:pt x="3235" y="0"/>
                  </a:moveTo>
                  <a:cubicBezTo>
                    <a:pt x="3227" y="0"/>
                    <a:pt x="3220" y="1"/>
                    <a:pt x="3212" y="2"/>
                  </a:cubicBezTo>
                  <a:cubicBezTo>
                    <a:pt x="2687" y="90"/>
                    <a:pt x="2200" y="327"/>
                    <a:pt x="1763" y="639"/>
                  </a:cubicBezTo>
                  <a:cubicBezTo>
                    <a:pt x="1325" y="964"/>
                    <a:pt x="913" y="1364"/>
                    <a:pt x="613" y="1827"/>
                  </a:cubicBezTo>
                  <a:cubicBezTo>
                    <a:pt x="288" y="2351"/>
                    <a:pt x="188" y="2989"/>
                    <a:pt x="113" y="3589"/>
                  </a:cubicBezTo>
                  <a:cubicBezTo>
                    <a:pt x="38" y="4176"/>
                    <a:pt x="1" y="4763"/>
                    <a:pt x="125" y="5338"/>
                  </a:cubicBezTo>
                  <a:cubicBezTo>
                    <a:pt x="250" y="5901"/>
                    <a:pt x="525" y="6400"/>
                    <a:pt x="938" y="6800"/>
                  </a:cubicBezTo>
                  <a:cubicBezTo>
                    <a:pt x="945" y="6805"/>
                    <a:pt x="953" y="6807"/>
                    <a:pt x="960" y="6807"/>
                  </a:cubicBezTo>
                  <a:cubicBezTo>
                    <a:pt x="992" y="6807"/>
                    <a:pt x="1020" y="6771"/>
                    <a:pt x="1000" y="6750"/>
                  </a:cubicBezTo>
                  <a:cubicBezTo>
                    <a:pt x="225" y="6001"/>
                    <a:pt x="125" y="4776"/>
                    <a:pt x="275" y="3776"/>
                  </a:cubicBezTo>
                  <a:cubicBezTo>
                    <a:pt x="325" y="3501"/>
                    <a:pt x="375" y="3214"/>
                    <a:pt x="450" y="2939"/>
                  </a:cubicBezTo>
                  <a:cubicBezTo>
                    <a:pt x="513" y="2651"/>
                    <a:pt x="588" y="2376"/>
                    <a:pt x="725" y="2114"/>
                  </a:cubicBezTo>
                  <a:cubicBezTo>
                    <a:pt x="963" y="1652"/>
                    <a:pt x="1363" y="1252"/>
                    <a:pt x="1775" y="939"/>
                  </a:cubicBezTo>
                  <a:cubicBezTo>
                    <a:pt x="2212" y="589"/>
                    <a:pt x="2725" y="340"/>
                    <a:pt x="3275" y="252"/>
                  </a:cubicBezTo>
                  <a:cubicBezTo>
                    <a:pt x="3429" y="228"/>
                    <a:pt x="3380" y="0"/>
                    <a:pt x="32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6" name="Google Shape;7176;p17"/>
            <p:cNvSpPr/>
            <p:nvPr/>
          </p:nvSpPr>
          <p:spPr>
            <a:xfrm>
              <a:off x="5384150" y="4030825"/>
              <a:ext cx="595725" cy="233600"/>
            </a:xfrm>
            <a:custGeom>
              <a:avLst/>
              <a:gdLst/>
              <a:ahLst/>
              <a:cxnLst/>
              <a:rect l="l" t="t" r="r" b="b"/>
              <a:pathLst>
                <a:path w="23829" h="9344" extrusionOk="0">
                  <a:moveTo>
                    <a:pt x="86" y="1"/>
                  </a:moveTo>
                  <a:cubicBezTo>
                    <a:pt x="46" y="1"/>
                    <a:pt x="1" y="37"/>
                    <a:pt x="17" y="79"/>
                  </a:cubicBezTo>
                  <a:cubicBezTo>
                    <a:pt x="330" y="829"/>
                    <a:pt x="680" y="1529"/>
                    <a:pt x="1142" y="2191"/>
                  </a:cubicBezTo>
                  <a:cubicBezTo>
                    <a:pt x="1605" y="2866"/>
                    <a:pt x="2129" y="3491"/>
                    <a:pt x="2717" y="4041"/>
                  </a:cubicBezTo>
                  <a:cubicBezTo>
                    <a:pt x="3941" y="5191"/>
                    <a:pt x="5391" y="6103"/>
                    <a:pt x="6928" y="6765"/>
                  </a:cubicBezTo>
                  <a:cubicBezTo>
                    <a:pt x="8740" y="7552"/>
                    <a:pt x="10640" y="8127"/>
                    <a:pt x="12552" y="8552"/>
                  </a:cubicBezTo>
                  <a:cubicBezTo>
                    <a:pt x="13526" y="8777"/>
                    <a:pt x="14501" y="8952"/>
                    <a:pt x="15488" y="9115"/>
                  </a:cubicBezTo>
                  <a:cubicBezTo>
                    <a:pt x="16307" y="9249"/>
                    <a:pt x="17135" y="9343"/>
                    <a:pt x="17964" y="9343"/>
                  </a:cubicBezTo>
                  <a:cubicBezTo>
                    <a:pt x="18059" y="9343"/>
                    <a:pt x="18155" y="9342"/>
                    <a:pt x="18250" y="9339"/>
                  </a:cubicBezTo>
                  <a:cubicBezTo>
                    <a:pt x="19112" y="9314"/>
                    <a:pt x="19962" y="9190"/>
                    <a:pt x="20812" y="8990"/>
                  </a:cubicBezTo>
                  <a:cubicBezTo>
                    <a:pt x="21624" y="8790"/>
                    <a:pt x="22449" y="8527"/>
                    <a:pt x="23199" y="8140"/>
                  </a:cubicBezTo>
                  <a:cubicBezTo>
                    <a:pt x="23386" y="8052"/>
                    <a:pt x="23574" y="7927"/>
                    <a:pt x="23761" y="7827"/>
                  </a:cubicBezTo>
                  <a:cubicBezTo>
                    <a:pt x="23828" y="7783"/>
                    <a:pt x="23786" y="7698"/>
                    <a:pt x="23723" y="7698"/>
                  </a:cubicBezTo>
                  <a:cubicBezTo>
                    <a:pt x="23715" y="7698"/>
                    <a:pt x="23707" y="7700"/>
                    <a:pt x="23699" y="7702"/>
                  </a:cubicBezTo>
                  <a:cubicBezTo>
                    <a:pt x="23311" y="7877"/>
                    <a:pt x="22899" y="8027"/>
                    <a:pt x="22512" y="8165"/>
                  </a:cubicBezTo>
                  <a:cubicBezTo>
                    <a:pt x="22112" y="8302"/>
                    <a:pt x="21712" y="8440"/>
                    <a:pt x="21312" y="8540"/>
                  </a:cubicBezTo>
                  <a:cubicBezTo>
                    <a:pt x="20500" y="8752"/>
                    <a:pt x="19675" y="8877"/>
                    <a:pt x="18838" y="8927"/>
                  </a:cubicBezTo>
                  <a:cubicBezTo>
                    <a:pt x="18588" y="8944"/>
                    <a:pt x="18338" y="8952"/>
                    <a:pt x="18090" y="8952"/>
                  </a:cubicBezTo>
                  <a:cubicBezTo>
                    <a:pt x="16486" y="8952"/>
                    <a:pt x="14908" y="8629"/>
                    <a:pt x="13339" y="8315"/>
                  </a:cubicBezTo>
                  <a:cubicBezTo>
                    <a:pt x="11452" y="7927"/>
                    <a:pt x="9540" y="7502"/>
                    <a:pt x="7765" y="6740"/>
                  </a:cubicBezTo>
                  <a:cubicBezTo>
                    <a:pt x="6216" y="6078"/>
                    <a:pt x="4729" y="5241"/>
                    <a:pt x="3442" y="4153"/>
                  </a:cubicBezTo>
                  <a:cubicBezTo>
                    <a:pt x="2829" y="3653"/>
                    <a:pt x="2254" y="3104"/>
                    <a:pt x="1742" y="2504"/>
                  </a:cubicBezTo>
                  <a:cubicBezTo>
                    <a:pt x="1217" y="1916"/>
                    <a:pt x="780" y="1254"/>
                    <a:pt x="405" y="554"/>
                  </a:cubicBezTo>
                  <a:cubicBezTo>
                    <a:pt x="305" y="392"/>
                    <a:pt x="217" y="217"/>
                    <a:pt x="130" y="29"/>
                  </a:cubicBezTo>
                  <a:cubicBezTo>
                    <a:pt x="122" y="9"/>
                    <a:pt x="105" y="1"/>
                    <a:pt x="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7" name="Google Shape;7177;p17"/>
            <p:cNvSpPr/>
            <p:nvPr/>
          </p:nvSpPr>
          <p:spPr>
            <a:xfrm>
              <a:off x="5374750" y="4051825"/>
              <a:ext cx="614475" cy="233850"/>
            </a:xfrm>
            <a:custGeom>
              <a:avLst/>
              <a:gdLst/>
              <a:ahLst/>
              <a:cxnLst/>
              <a:rect l="l" t="t" r="r" b="b"/>
              <a:pathLst>
                <a:path w="24579" h="9354" extrusionOk="0">
                  <a:moveTo>
                    <a:pt x="77" y="1"/>
                  </a:moveTo>
                  <a:cubicBezTo>
                    <a:pt x="39" y="1"/>
                    <a:pt x="1" y="45"/>
                    <a:pt x="19" y="89"/>
                  </a:cubicBezTo>
                  <a:cubicBezTo>
                    <a:pt x="656" y="1614"/>
                    <a:pt x="1681" y="2938"/>
                    <a:pt x="2905" y="4038"/>
                  </a:cubicBezTo>
                  <a:cubicBezTo>
                    <a:pt x="4192" y="5213"/>
                    <a:pt x="5717" y="6125"/>
                    <a:pt x="7292" y="6862"/>
                  </a:cubicBezTo>
                  <a:cubicBezTo>
                    <a:pt x="9029" y="7662"/>
                    <a:pt x="10853" y="8337"/>
                    <a:pt x="12715" y="8762"/>
                  </a:cubicBezTo>
                  <a:cubicBezTo>
                    <a:pt x="14441" y="9153"/>
                    <a:pt x="16221" y="9354"/>
                    <a:pt x="17994" y="9354"/>
                  </a:cubicBezTo>
                  <a:cubicBezTo>
                    <a:pt x="18147" y="9354"/>
                    <a:pt x="18299" y="9352"/>
                    <a:pt x="18451" y="9349"/>
                  </a:cubicBezTo>
                  <a:cubicBezTo>
                    <a:pt x="19413" y="9337"/>
                    <a:pt x="20376" y="9249"/>
                    <a:pt x="21313" y="9062"/>
                  </a:cubicBezTo>
                  <a:cubicBezTo>
                    <a:pt x="22200" y="8887"/>
                    <a:pt x="23063" y="8587"/>
                    <a:pt x="23900" y="8225"/>
                  </a:cubicBezTo>
                  <a:cubicBezTo>
                    <a:pt x="24112" y="8137"/>
                    <a:pt x="24312" y="8037"/>
                    <a:pt x="24500" y="7912"/>
                  </a:cubicBezTo>
                  <a:cubicBezTo>
                    <a:pt x="24578" y="7867"/>
                    <a:pt x="24546" y="7732"/>
                    <a:pt x="24457" y="7732"/>
                  </a:cubicBezTo>
                  <a:cubicBezTo>
                    <a:pt x="24447" y="7732"/>
                    <a:pt x="24436" y="7733"/>
                    <a:pt x="24425" y="7737"/>
                  </a:cubicBezTo>
                  <a:cubicBezTo>
                    <a:pt x="24000" y="7875"/>
                    <a:pt x="23587" y="8050"/>
                    <a:pt x="23163" y="8187"/>
                  </a:cubicBezTo>
                  <a:cubicBezTo>
                    <a:pt x="22750" y="8325"/>
                    <a:pt x="22325" y="8449"/>
                    <a:pt x="21888" y="8537"/>
                  </a:cubicBezTo>
                  <a:cubicBezTo>
                    <a:pt x="20976" y="8737"/>
                    <a:pt x="20063" y="8887"/>
                    <a:pt x="19126" y="8937"/>
                  </a:cubicBezTo>
                  <a:cubicBezTo>
                    <a:pt x="18741" y="8957"/>
                    <a:pt x="18354" y="8967"/>
                    <a:pt x="17968" y="8967"/>
                  </a:cubicBezTo>
                  <a:cubicBezTo>
                    <a:pt x="16460" y="8967"/>
                    <a:pt x="14947" y="8815"/>
                    <a:pt x="13465" y="8537"/>
                  </a:cubicBezTo>
                  <a:cubicBezTo>
                    <a:pt x="11616" y="8187"/>
                    <a:pt x="9791" y="7675"/>
                    <a:pt x="8079" y="6875"/>
                  </a:cubicBezTo>
                  <a:cubicBezTo>
                    <a:pt x="7242" y="6488"/>
                    <a:pt x="6417" y="6038"/>
                    <a:pt x="5617" y="5563"/>
                  </a:cubicBezTo>
                  <a:cubicBezTo>
                    <a:pt x="4930" y="5150"/>
                    <a:pt x="4242" y="4688"/>
                    <a:pt x="3605" y="4188"/>
                  </a:cubicBezTo>
                  <a:cubicBezTo>
                    <a:pt x="2343" y="3188"/>
                    <a:pt x="1168" y="1989"/>
                    <a:pt x="393" y="564"/>
                  </a:cubicBezTo>
                  <a:cubicBezTo>
                    <a:pt x="294" y="389"/>
                    <a:pt x="206" y="214"/>
                    <a:pt x="119" y="27"/>
                  </a:cubicBezTo>
                  <a:cubicBezTo>
                    <a:pt x="108" y="8"/>
                    <a:pt x="92" y="1"/>
                    <a:pt x="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8" name="Google Shape;7178;p17"/>
            <p:cNvSpPr/>
            <p:nvPr/>
          </p:nvSpPr>
          <p:spPr>
            <a:xfrm>
              <a:off x="5449600" y="4147775"/>
              <a:ext cx="431025" cy="154450"/>
            </a:xfrm>
            <a:custGeom>
              <a:avLst/>
              <a:gdLst/>
              <a:ahLst/>
              <a:cxnLst/>
              <a:rect l="l" t="t" r="r" b="b"/>
              <a:pathLst>
                <a:path w="17241" h="6178" extrusionOk="0">
                  <a:moveTo>
                    <a:pt x="107" y="0"/>
                  </a:moveTo>
                  <a:cubicBezTo>
                    <a:pt x="49" y="0"/>
                    <a:pt x="1" y="80"/>
                    <a:pt x="49" y="138"/>
                  </a:cubicBezTo>
                  <a:cubicBezTo>
                    <a:pt x="136" y="263"/>
                    <a:pt x="224" y="388"/>
                    <a:pt x="311" y="513"/>
                  </a:cubicBezTo>
                  <a:cubicBezTo>
                    <a:pt x="411" y="638"/>
                    <a:pt x="511" y="750"/>
                    <a:pt x="611" y="862"/>
                  </a:cubicBezTo>
                  <a:cubicBezTo>
                    <a:pt x="811" y="1112"/>
                    <a:pt x="1011" y="1350"/>
                    <a:pt x="1223" y="1575"/>
                  </a:cubicBezTo>
                  <a:cubicBezTo>
                    <a:pt x="1648" y="2037"/>
                    <a:pt x="2098" y="2462"/>
                    <a:pt x="2573" y="2862"/>
                  </a:cubicBezTo>
                  <a:cubicBezTo>
                    <a:pt x="3510" y="3662"/>
                    <a:pt x="4548" y="4349"/>
                    <a:pt x="5672" y="4836"/>
                  </a:cubicBezTo>
                  <a:cubicBezTo>
                    <a:pt x="7752" y="5725"/>
                    <a:pt x="10025" y="6178"/>
                    <a:pt x="12289" y="6178"/>
                  </a:cubicBezTo>
                  <a:cubicBezTo>
                    <a:pt x="12542" y="6178"/>
                    <a:pt x="12794" y="6172"/>
                    <a:pt x="13045" y="6161"/>
                  </a:cubicBezTo>
                  <a:cubicBezTo>
                    <a:pt x="13733" y="6136"/>
                    <a:pt x="14433" y="6074"/>
                    <a:pt x="15120" y="5949"/>
                  </a:cubicBezTo>
                  <a:cubicBezTo>
                    <a:pt x="15457" y="5886"/>
                    <a:pt x="15795" y="5824"/>
                    <a:pt x="16120" y="5749"/>
                  </a:cubicBezTo>
                  <a:cubicBezTo>
                    <a:pt x="16469" y="5661"/>
                    <a:pt x="16819" y="5586"/>
                    <a:pt x="17132" y="5436"/>
                  </a:cubicBezTo>
                  <a:cubicBezTo>
                    <a:pt x="17241" y="5388"/>
                    <a:pt x="17197" y="5198"/>
                    <a:pt x="17080" y="5198"/>
                  </a:cubicBezTo>
                  <a:cubicBezTo>
                    <a:pt x="17077" y="5198"/>
                    <a:pt x="17073" y="5198"/>
                    <a:pt x="17069" y="5199"/>
                  </a:cubicBezTo>
                  <a:cubicBezTo>
                    <a:pt x="16769" y="5236"/>
                    <a:pt x="16482" y="5311"/>
                    <a:pt x="16182" y="5374"/>
                  </a:cubicBezTo>
                  <a:cubicBezTo>
                    <a:pt x="15882" y="5436"/>
                    <a:pt x="15582" y="5486"/>
                    <a:pt x="15282" y="5536"/>
                  </a:cubicBezTo>
                  <a:cubicBezTo>
                    <a:pt x="14695" y="5636"/>
                    <a:pt x="14095" y="5699"/>
                    <a:pt x="13508" y="5749"/>
                  </a:cubicBezTo>
                  <a:cubicBezTo>
                    <a:pt x="13081" y="5775"/>
                    <a:pt x="12653" y="5789"/>
                    <a:pt x="12225" y="5789"/>
                  </a:cubicBezTo>
                  <a:cubicBezTo>
                    <a:pt x="11437" y="5789"/>
                    <a:pt x="10649" y="5742"/>
                    <a:pt x="9871" y="5636"/>
                  </a:cubicBezTo>
                  <a:cubicBezTo>
                    <a:pt x="8647" y="5474"/>
                    <a:pt x="7409" y="5199"/>
                    <a:pt x="6247" y="4761"/>
                  </a:cubicBezTo>
                  <a:cubicBezTo>
                    <a:pt x="5085" y="4312"/>
                    <a:pt x="4035" y="3649"/>
                    <a:pt x="3085" y="2849"/>
                  </a:cubicBezTo>
                  <a:cubicBezTo>
                    <a:pt x="2561" y="2412"/>
                    <a:pt x="2073" y="1950"/>
                    <a:pt x="1586" y="1462"/>
                  </a:cubicBezTo>
                  <a:cubicBezTo>
                    <a:pt x="1361" y="1237"/>
                    <a:pt x="1123" y="1000"/>
                    <a:pt x="886" y="763"/>
                  </a:cubicBezTo>
                  <a:cubicBezTo>
                    <a:pt x="774" y="638"/>
                    <a:pt x="649" y="513"/>
                    <a:pt x="536" y="388"/>
                  </a:cubicBezTo>
                  <a:cubicBezTo>
                    <a:pt x="411" y="263"/>
                    <a:pt x="274" y="150"/>
                    <a:pt x="161" y="25"/>
                  </a:cubicBezTo>
                  <a:cubicBezTo>
                    <a:pt x="144" y="8"/>
                    <a:pt x="125"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9" name="Google Shape;7179;p17"/>
            <p:cNvSpPr/>
            <p:nvPr/>
          </p:nvSpPr>
          <p:spPr>
            <a:xfrm>
              <a:off x="5684200" y="3814375"/>
              <a:ext cx="396475" cy="315225"/>
            </a:xfrm>
            <a:custGeom>
              <a:avLst/>
              <a:gdLst/>
              <a:ahLst/>
              <a:cxnLst/>
              <a:rect l="l" t="t" r="r" b="b"/>
              <a:pathLst>
                <a:path w="15859" h="12609" extrusionOk="0">
                  <a:moveTo>
                    <a:pt x="202" y="1"/>
                  </a:moveTo>
                  <a:cubicBezTo>
                    <a:pt x="0" y="1"/>
                    <a:pt x="7" y="316"/>
                    <a:pt x="212" y="340"/>
                  </a:cubicBezTo>
                  <a:cubicBezTo>
                    <a:pt x="987" y="427"/>
                    <a:pt x="1762" y="502"/>
                    <a:pt x="2524" y="652"/>
                  </a:cubicBezTo>
                  <a:cubicBezTo>
                    <a:pt x="3286" y="802"/>
                    <a:pt x="4036" y="990"/>
                    <a:pt x="4761" y="1227"/>
                  </a:cubicBezTo>
                  <a:cubicBezTo>
                    <a:pt x="6236" y="1677"/>
                    <a:pt x="7648" y="2289"/>
                    <a:pt x="8997" y="3026"/>
                  </a:cubicBezTo>
                  <a:cubicBezTo>
                    <a:pt x="10285" y="3739"/>
                    <a:pt x="11584" y="4501"/>
                    <a:pt x="12647" y="5538"/>
                  </a:cubicBezTo>
                  <a:cubicBezTo>
                    <a:pt x="13521" y="6388"/>
                    <a:pt x="14221" y="7413"/>
                    <a:pt x="14733" y="8513"/>
                  </a:cubicBezTo>
                  <a:cubicBezTo>
                    <a:pt x="15021" y="9137"/>
                    <a:pt x="15246" y="9787"/>
                    <a:pt x="15396" y="10449"/>
                  </a:cubicBezTo>
                  <a:cubicBezTo>
                    <a:pt x="15558" y="11124"/>
                    <a:pt x="15621" y="11824"/>
                    <a:pt x="15633" y="12524"/>
                  </a:cubicBezTo>
                  <a:cubicBezTo>
                    <a:pt x="15633" y="12580"/>
                    <a:pt x="15671" y="12608"/>
                    <a:pt x="15710" y="12608"/>
                  </a:cubicBezTo>
                  <a:cubicBezTo>
                    <a:pt x="15749" y="12608"/>
                    <a:pt x="15789" y="12580"/>
                    <a:pt x="15796" y="12524"/>
                  </a:cubicBezTo>
                  <a:cubicBezTo>
                    <a:pt x="15858" y="11299"/>
                    <a:pt x="15633" y="10000"/>
                    <a:pt x="15208" y="8850"/>
                  </a:cubicBezTo>
                  <a:cubicBezTo>
                    <a:pt x="14771" y="7663"/>
                    <a:pt x="14121" y="6563"/>
                    <a:pt x="13259" y="5638"/>
                  </a:cubicBezTo>
                  <a:cubicBezTo>
                    <a:pt x="12259" y="4551"/>
                    <a:pt x="10972" y="3751"/>
                    <a:pt x="9672" y="3051"/>
                  </a:cubicBezTo>
                  <a:cubicBezTo>
                    <a:pt x="8310" y="2314"/>
                    <a:pt x="6873" y="1677"/>
                    <a:pt x="5411" y="1177"/>
                  </a:cubicBezTo>
                  <a:cubicBezTo>
                    <a:pt x="4561" y="877"/>
                    <a:pt x="3711" y="640"/>
                    <a:pt x="2837" y="440"/>
                  </a:cubicBezTo>
                  <a:cubicBezTo>
                    <a:pt x="1974" y="240"/>
                    <a:pt x="1112" y="65"/>
                    <a:pt x="225" y="2"/>
                  </a:cubicBezTo>
                  <a:cubicBezTo>
                    <a:pt x="217" y="1"/>
                    <a:pt x="209" y="1"/>
                    <a:pt x="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0" name="Google Shape;7180;p17"/>
            <p:cNvSpPr/>
            <p:nvPr/>
          </p:nvSpPr>
          <p:spPr>
            <a:xfrm>
              <a:off x="5358650" y="3836250"/>
              <a:ext cx="131025" cy="289075"/>
            </a:xfrm>
            <a:custGeom>
              <a:avLst/>
              <a:gdLst/>
              <a:ahLst/>
              <a:cxnLst/>
              <a:rect l="l" t="t" r="r" b="b"/>
              <a:pathLst>
                <a:path w="5241" h="11563" extrusionOk="0">
                  <a:moveTo>
                    <a:pt x="5022" y="1"/>
                  </a:moveTo>
                  <a:cubicBezTo>
                    <a:pt x="5003" y="1"/>
                    <a:pt x="4982" y="5"/>
                    <a:pt x="4961" y="15"/>
                  </a:cubicBezTo>
                  <a:cubicBezTo>
                    <a:pt x="4099" y="402"/>
                    <a:pt x="3224" y="839"/>
                    <a:pt x="2475" y="1439"/>
                  </a:cubicBezTo>
                  <a:cubicBezTo>
                    <a:pt x="1675" y="2101"/>
                    <a:pt x="1100" y="2964"/>
                    <a:pt x="638" y="3901"/>
                  </a:cubicBezTo>
                  <a:cubicBezTo>
                    <a:pt x="375" y="4401"/>
                    <a:pt x="150" y="4901"/>
                    <a:pt x="63" y="5463"/>
                  </a:cubicBezTo>
                  <a:cubicBezTo>
                    <a:pt x="0" y="5938"/>
                    <a:pt x="0" y="6413"/>
                    <a:pt x="50" y="6888"/>
                  </a:cubicBezTo>
                  <a:cubicBezTo>
                    <a:pt x="138" y="7762"/>
                    <a:pt x="363" y="8612"/>
                    <a:pt x="763" y="9375"/>
                  </a:cubicBezTo>
                  <a:cubicBezTo>
                    <a:pt x="987" y="9799"/>
                    <a:pt x="1250" y="10187"/>
                    <a:pt x="1537" y="10562"/>
                  </a:cubicBezTo>
                  <a:cubicBezTo>
                    <a:pt x="1687" y="10749"/>
                    <a:pt x="1850" y="10937"/>
                    <a:pt x="2025" y="11112"/>
                  </a:cubicBezTo>
                  <a:cubicBezTo>
                    <a:pt x="2187" y="11274"/>
                    <a:pt x="2375" y="11412"/>
                    <a:pt x="2562" y="11549"/>
                  </a:cubicBezTo>
                  <a:cubicBezTo>
                    <a:pt x="2574" y="11559"/>
                    <a:pt x="2586" y="11563"/>
                    <a:pt x="2597" y="11563"/>
                  </a:cubicBezTo>
                  <a:cubicBezTo>
                    <a:pt x="2644" y="11563"/>
                    <a:pt x="2677" y="11489"/>
                    <a:pt x="2637" y="11449"/>
                  </a:cubicBezTo>
                  <a:cubicBezTo>
                    <a:pt x="2337" y="11187"/>
                    <a:pt x="2062" y="10874"/>
                    <a:pt x="1800" y="10549"/>
                  </a:cubicBezTo>
                  <a:cubicBezTo>
                    <a:pt x="1537" y="10237"/>
                    <a:pt x="1325" y="9887"/>
                    <a:pt x="1137" y="9525"/>
                  </a:cubicBezTo>
                  <a:cubicBezTo>
                    <a:pt x="763" y="8800"/>
                    <a:pt x="500" y="7987"/>
                    <a:pt x="388" y="7163"/>
                  </a:cubicBezTo>
                  <a:cubicBezTo>
                    <a:pt x="325" y="6750"/>
                    <a:pt x="313" y="6338"/>
                    <a:pt x="338" y="5913"/>
                  </a:cubicBezTo>
                  <a:cubicBezTo>
                    <a:pt x="363" y="5351"/>
                    <a:pt x="513" y="4826"/>
                    <a:pt x="738" y="4301"/>
                  </a:cubicBezTo>
                  <a:cubicBezTo>
                    <a:pt x="1150" y="3376"/>
                    <a:pt x="1600" y="2439"/>
                    <a:pt x="2362" y="1764"/>
                  </a:cubicBezTo>
                  <a:cubicBezTo>
                    <a:pt x="3162" y="1052"/>
                    <a:pt x="4149" y="677"/>
                    <a:pt x="5099" y="252"/>
                  </a:cubicBezTo>
                  <a:cubicBezTo>
                    <a:pt x="5241" y="198"/>
                    <a:pt x="5154" y="1"/>
                    <a:pt x="50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1" name="Google Shape;7181;p17"/>
            <p:cNvSpPr/>
            <p:nvPr/>
          </p:nvSpPr>
          <p:spPr>
            <a:xfrm>
              <a:off x="5371150" y="3850750"/>
              <a:ext cx="118625" cy="226875"/>
            </a:xfrm>
            <a:custGeom>
              <a:avLst/>
              <a:gdLst/>
              <a:ahLst/>
              <a:cxnLst/>
              <a:rect l="l" t="t" r="r" b="b"/>
              <a:pathLst>
                <a:path w="4745" h="9075" extrusionOk="0">
                  <a:moveTo>
                    <a:pt x="4573" y="0"/>
                  </a:moveTo>
                  <a:cubicBezTo>
                    <a:pt x="4558" y="0"/>
                    <a:pt x="4542" y="3"/>
                    <a:pt x="4524" y="9"/>
                  </a:cubicBezTo>
                  <a:cubicBezTo>
                    <a:pt x="3187" y="422"/>
                    <a:pt x="2125" y="1447"/>
                    <a:pt x="1287" y="2546"/>
                  </a:cubicBezTo>
                  <a:cubicBezTo>
                    <a:pt x="812" y="3171"/>
                    <a:pt x="388" y="3821"/>
                    <a:pt x="188" y="4596"/>
                  </a:cubicBezTo>
                  <a:cubicBezTo>
                    <a:pt x="0" y="5345"/>
                    <a:pt x="63" y="6083"/>
                    <a:pt x="300" y="6820"/>
                  </a:cubicBezTo>
                  <a:cubicBezTo>
                    <a:pt x="550" y="7620"/>
                    <a:pt x="862" y="8495"/>
                    <a:pt x="1525" y="9057"/>
                  </a:cubicBezTo>
                  <a:cubicBezTo>
                    <a:pt x="1537" y="9069"/>
                    <a:pt x="1554" y="9075"/>
                    <a:pt x="1570" y="9075"/>
                  </a:cubicBezTo>
                  <a:cubicBezTo>
                    <a:pt x="1621" y="9075"/>
                    <a:pt x="1675" y="9026"/>
                    <a:pt x="1637" y="8969"/>
                  </a:cubicBezTo>
                  <a:cubicBezTo>
                    <a:pt x="1412" y="8682"/>
                    <a:pt x="1212" y="8395"/>
                    <a:pt x="1062" y="8070"/>
                  </a:cubicBezTo>
                  <a:cubicBezTo>
                    <a:pt x="912" y="7732"/>
                    <a:pt x="800" y="7382"/>
                    <a:pt x="675" y="7033"/>
                  </a:cubicBezTo>
                  <a:cubicBezTo>
                    <a:pt x="425" y="6333"/>
                    <a:pt x="275" y="5608"/>
                    <a:pt x="425" y="4871"/>
                  </a:cubicBezTo>
                  <a:cubicBezTo>
                    <a:pt x="562" y="4133"/>
                    <a:pt x="912" y="3433"/>
                    <a:pt x="1325" y="2834"/>
                  </a:cubicBezTo>
                  <a:cubicBezTo>
                    <a:pt x="1700" y="2284"/>
                    <a:pt x="2162" y="1759"/>
                    <a:pt x="2674" y="1347"/>
                  </a:cubicBezTo>
                  <a:cubicBezTo>
                    <a:pt x="3249" y="872"/>
                    <a:pt x="3874" y="497"/>
                    <a:pt x="4599" y="272"/>
                  </a:cubicBezTo>
                  <a:cubicBezTo>
                    <a:pt x="4745" y="227"/>
                    <a:pt x="4709" y="0"/>
                    <a:pt x="4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2" name="Google Shape;7182;p17"/>
            <p:cNvSpPr/>
            <p:nvPr/>
          </p:nvSpPr>
          <p:spPr>
            <a:xfrm>
              <a:off x="5916800" y="4046300"/>
              <a:ext cx="162625" cy="225900"/>
            </a:xfrm>
            <a:custGeom>
              <a:avLst/>
              <a:gdLst/>
              <a:ahLst/>
              <a:cxnLst/>
              <a:rect l="l" t="t" r="r" b="b"/>
              <a:pathLst>
                <a:path w="6505" h="9036" extrusionOk="0">
                  <a:moveTo>
                    <a:pt x="5971" y="0"/>
                  </a:moveTo>
                  <a:cubicBezTo>
                    <a:pt x="5897" y="0"/>
                    <a:pt x="5819" y="62"/>
                    <a:pt x="5842" y="160"/>
                  </a:cubicBezTo>
                  <a:cubicBezTo>
                    <a:pt x="6154" y="1710"/>
                    <a:pt x="6342" y="3384"/>
                    <a:pt x="5679" y="4884"/>
                  </a:cubicBezTo>
                  <a:cubicBezTo>
                    <a:pt x="5067" y="6259"/>
                    <a:pt x="3880" y="7283"/>
                    <a:pt x="2555" y="7946"/>
                  </a:cubicBezTo>
                  <a:cubicBezTo>
                    <a:pt x="1768" y="8333"/>
                    <a:pt x="931" y="8645"/>
                    <a:pt x="81" y="8883"/>
                  </a:cubicBezTo>
                  <a:cubicBezTo>
                    <a:pt x="1" y="8917"/>
                    <a:pt x="26" y="9036"/>
                    <a:pt x="98" y="9036"/>
                  </a:cubicBezTo>
                  <a:cubicBezTo>
                    <a:pt x="104" y="9036"/>
                    <a:pt x="111" y="9035"/>
                    <a:pt x="118" y="9033"/>
                  </a:cubicBezTo>
                  <a:cubicBezTo>
                    <a:pt x="531" y="8958"/>
                    <a:pt x="943" y="8883"/>
                    <a:pt x="1331" y="8758"/>
                  </a:cubicBezTo>
                  <a:cubicBezTo>
                    <a:pt x="1718" y="8645"/>
                    <a:pt x="2080" y="8508"/>
                    <a:pt x="2443" y="8358"/>
                  </a:cubicBezTo>
                  <a:cubicBezTo>
                    <a:pt x="3180" y="8046"/>
                    <a:pt x="3880" y="7633"/>
                    <a:pt x="4480" y="7121"/>
                  </a:cubicBezTo>
                  <a:cubicBezTo>
                    <a:pt x="5729" y="6071"/>
                    <a:pt x="6504" y="4534"/>
                    <a:pt x="6492" y="2897"/>
                  </a:cubicBezTo>
                  <a:cubicBezTo>
                    <a:pt x="6492" y="1947"/>
                    <a:pt x="6354" y="1010"/>
                    <a:pt x="6079" y="85"/>
                  </a:cubicBezTo>
                  <a:cubicBezTo>
                    <a:pt x="6065" y="26"/>
                    <a:pt x="6019" y="0"/>
                    <a:pt x="5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3" name="Google Shape;7183;p17"/>
            <p:cNvSpPr/>
            <p:nvPr/>
          </p:nvSpPr>
          <p:spPr>
            <a:xfrm>
              <a:off x="5885375" y="4036575"/>
              <a:ext cx="181225" cy="218375"/>
            </a:xfrm>
            <a:custGeom>
              <a:avLst/>
              <a:gdLst/>
              <a:ahLst/>
              <a:cxnLst/>
              <a:rect l="l" t="t" r="r" b="b"/>
              <a:pathLst>
                <a:path w="7249" h="8735" extrusionOk="0">
                  <a:moveTo>
                    <a:pt x="6632" y="1"/>
                  </a:moveTo>
                  <a:cubicBezTo>
                    <a:pt x="6605" y="1"/>
                    <a:pt x="6582" y="29"/>
                    <a:pt x="6599" y="62"/>
                  </a:cubicBezTo>
                  <a:cubicBezTo>
                    <a:pt x="6961" y="774"/>
                    <a:pt x="7011" y="1574"/>
                    <a:pt x="6949" y="2349"/>
                  </a:cubicBezTo>
                  <a:cubicBezTo>
                    <a:pt x="6886" y="3186"/>
                    <a:pt x="6674" y="4048"/>
                    <a:pt x="6299" y="4786"/>
                  </a:cubicBezTo>
                  <a:cubicBezTo>
                    <a:pt x="5562" y="6223"/>
                    <a:pt x="4212" y="7260"/>
                    <a:pt x="2738" y="7847"/>
                  </a:cubicBezTo>
                  <a:cubicBezTo>
                    <a:pt x="1888" y="8185"/>
                    <a:pt x="988" y="8360"/>
                    <a:pt x="101" y="8572"/>
                  </a:cubicBezTo>
                  <a:cubicBezTo>
                    <a:pt x="1" y="8597"/>
                    <a:pt x="26" y="8735"/>
                    <a:pt x="113" y="8735"/>
                  </a:cubicBezTo>
                  <a:cubicBezTo>
                    <a:pt x="963" y="8710"/>
                    <a:pt x="1825" y="8497"/>
                    <a:pt x="2613" y="8210"/>
                  </a:cubicBezTo>
                  <a:cubicBezTo>
                    <a:pt x="3412" y="7922"/>
                    <a:pt x="4162" y="7522"/>
                    <a:pt x="4824" y="7010"/>
                  </a:cubicBezTo>
                  <a:cubicBezTo>
                    <a:pt x="5474" y="6498"/>
                    <a:pt x="6049" y="5873"/>
                    <a:pt x="6449" y="5148"/>
                  </a:cubicBezTo>
                  <a:cubicBezTo>
                    <a:pt x="6886" y="4373"/>
                    <a:pt x="7099" y="3511"/>
                    <a:pt x="7174" y="2636"/>
                  </a:cubicBezTo>
                  <a:cubicBezTo>
                    <a:pt x="7249" y="1736"/>
                    <a:pt x="7124" y="824"/>
                    <a:pt x="6674" y="24"/>
                  </a:cubicBezTo>
                  <a:cubicBezTo>
                    <a:pt x="6661" y="8"/>
                    <a:pt x="6646" y="1"/>
                    <a:pt x="6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4" name="Google Shape;7184;p17"/>
            <p:cNvSpPr/>
            <p:nvPr/>
          </p:nvSpPr>
          <p:spPr>
            <a:xfrm>
              <a:off x="5701375" y="3830025"/>
              <a:ext cx="348475" cy="203025"/>
            </a:xfrm>
            <a:custGeom>
              <a:avLst/>
              <a:gdLst/>
              <a:ahLst/>
              <a:cxnLst/>
              <a:rect l="l" t="t" r="r" b="b"/>
              <a:pathLst>
                <a:path w="13939" h="8121" extrusionOk="0">
                  <a:moveTo>
                    <a:pt x="163" y="1"/>
                  </a:moveTo>
                  <a:cubicBezTo>
                    <a:pt x="0" y="1"/>
                    <a:pt x="4" y="252"/>
                    <a:pt x="175" y="276"/>
                  </a:cubicBezTo>
                  <a:cubicBezTo>
                    <a:pt x="1287" y="414"/>
                    <a:pt x="2387" y="626"/>
                    <a:pt x="3462" y="938"/>
                  </a:cubicBezTo>
                  <a:cubicBezTo>
                    <a:pt x="4549" y="1251"/>
                    <a:pt x="5611" y="1638"/>
                    <a:pt x="6636" y="2076"/>
                  </a:cubicBezTo>
                  <a:cubicBezTo>
                    <a:pt x="7648" y="2500"/>
                    <a:pt x="8685" y="2938"/>
                    <a:pt x="9585" y="3575"/>
                  </a:cubicBezTo>
                  <a:cubicBezTo>
                    <a:pt x="10023" y="3888"/>
                    <a:pt x="10422" y="4237"/>
                    <a:pt x="10835" y="4587"/>
                  </a:cubicBezTo>
                  <a:cubicBezTo>
                    <a:pt x="11185" y="4900"/>
                    <a:pt x="11547" y="5212"/>
                    <a:pt x="11897" y="5537"/>
                  </a:cubicBezTo>
                  <a:cubicBezTo>
                    <a:pt x="12297" y="5912"/>
                    <a:pt x="12659" y="6299"/>
                    <a:pt x="12972" y="6749"/>
                  </a:cubicBezTo>
                  <a:cubicBezTo>
                    <a:pt x="13284" y="7187"/>
                    <a:pt x="13597" y="7599"/>
                    <a:pt x="13822" y="8086"/>
                  </a:cubicBezTo>
                  <a:cubicBezTo>
                    <a:pt x="13833" y="8110"/>
                    <a:pt x="13851" y="8120"/>
                    <a:pt x="13867" y="8120"/>
                  </a:cubicBezTo>
                  <a:cubicBezTo>
                    <a:pt x="13903" y="8120"/>
                    <a:pt x="13939" y="8075"/>
                    <a:pt x="13921" y="8024"/>
                  </a:cubicBezTo>
                  <a:cubicBezTo>
                    <a:pt x="13734" y="7587"/>
                    <a:pt x="13509" y="7149"/>
                    <a:pt x="13222" y="6762"/>
                  </a:cubicBezTo>
                  <a:cubicBezTo>
                    <a:pt x="13084" y="6574"/>
                    <a:pt x="12909" y="6412"/>
                    <a:pt x="12759" y="6237"/>
                  </a:cubicBezTo>
                  <a:cubicBezTo>
                    <a:pt x="12597" y="6062"/>
                    <a:pt x="12434" y="5875"/>
                    <a:pt x="12259" y="5700"/>
                  </a:cubicBezTo>
                  <a:cubicBezTo>
                    <a:pt x="11572" y="4975"/>
                    <a:pt x="10810" y="4287"/>
                    <a:pt x="10035" y="3638"/>
                  </a:cubicBezTo>
                  <a:cubicBezTo>
                    <a:pt x="9623" y="3288"/>
                    <a:pt x="9173" y="2975"/>
                    <a:pt x="8685" y="2725"/>
                  </a:cubicBezTo>
                  <a:cubicBezTo>
                    <a:pt x="8186" y="2450"/>
                    <a:pt x="7661" y="2213"/>
                    <a:pt x="7136" y="1988"/>
                  </a:cubicBezTo>
                  <a:cubicBezTo>
                    <a:pt x="6099" y="1526"/>
                    <a:pt x="5036" y="1113"/>
                    <a:pt x="3937" y="776"/>
                  </a:cubicBezTo>
                  <a:cubicBezTo>
                    <a:pt x="2712" y="401"/>
                    <a:pt x="1450" y="101"/>
                    <a:pt x="175" y="1"/>
                  </a:cubicBezTo>
                  <a:cubicBezTo>
                    <a:pt x="171" y="1"/>
                    <a:pt x="167" y="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5" name="Google Shape;7185;p17"/>
            <p:cNvSpPr/>
            <p:nvPr/>
          </p:nvSpPr>
          <p:spPr>
            <a:xfrm>
              <a:off x="5534225" y="3852525"/>
              <a:ext cx="56250" cy="168125"/>
            </a:xfrm>
            <a:custGeom>
              <a:avLst/>
              <a:gdLst/>
              <a:ahLst/>
              <a:cxnLst/>
              <a:rect l="l" t="t" r="r" b="b"/>
              <a:pathLst>
                <a:path w="2250" h="6725" extrusionOk="0">
                  <a:moveTo>
                    <a:pt x="0" y="1"/>
                  </a:moveTo>
                  <a:cubicBezTo>
                    <a:pt x="250" y="2138"/>
                    <a:pt x="813" y="4150"/>
                    <a:pt x="1637" y="6062"/>
                  </a:cubicBezTo>
                  <a:cubicBezTo>
                    <a:pt x="1837" y="6274"/>
                    <a:pt x="2050" y="6499"/>
                    <a:pt x="2250" y="6724"/>
                  </a:cubicBezTo>
                  <a:cubicBezTo>
                    <a:pt x="1388" y="4562"/>
                    <a:pt x="513" y="22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6" name="Google Shape;7186;p17"/>
            <p:cNvSpPr/>
            <p:nvPr/>
          </p:nvSpPr>
          <p:spPr>
            <a:xfrm>
              <a:off x="5527650" y="3860350"/>
              <a:ext cx="36275" cy="125925"/>
            </a:xfrm>
            <a:custGeom>
              <a:avLst/>
              <a:gdLst/>
              <a:ahLst/>
              <a:cxnLst/>
              <a:rect l="l" t="t" r="r" b="b"/>
              <a:pathLst>
                <a:path w="1451" h="5037" extrusionOk="0">
                  <a:moveTo>
                    <a:pt x="1" y="0"/>
                  </a:moveTo>
                  <a:cubicBezTo>
                    <a:pt x="76" y="1437"/>
                    <a:pt x="376" y="2862"/>
                    <a:pt x="876" y="4212"/>
                  </a:cubicBezTo>
                  <a:cubicBezTo>
                    <a:pt x="1088" y="4474"/>
                    <a:pt x="1276" y="4762"/>
                    <a:pt x="1451" y="5036"/>
                  </a:cubicBezTo>
                  <a:cubicBezTo>
                    <a:pt x="838" y="3399"/>
                    <a:pt x="313" y="17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7" name="Google Shape;7187;p17"/>
            <p:cNvSpPr/>
            <p:nvPr/>
          </p:nvSpPr>
          <p:spPr>
            <a:xfrm>
              <a:off x="5522050" y="3876275"/>
              <a:ext cx="23750" cy="84075"/>
            </a:xfrm>
            <a:custGeom>
              <a:avLst/>
              <a:gdLst/>
              <a:ahLst/>
              <a:cxnLst/>
              <a:rect l="l" t="t" r="r" b="b"/>
              <a:pathLst>
                <a:path w="950" h="3363" extrusionOk="0">
                  <a:moveTo>
                    <a:pt x="0" y="1"/>
                  </a:moveTo>
                  <a:cubicBezTo>
                    <a:pt x="63" y="925"/>
                    <a:pt x="237" y="1838"/>
                    <a:pt x="512" y="2725"/>
                  </a:cubicBezTo>
                  <a:cubicBezTo>
                    <a:pt x="625" y="2900"/>
                    <a:pt x="737" y="3062"/>
                    <a:pt x="837" y="3237"/>
                  </a:cubicBezTo>
                  <a:cubicBezTo>
                    <a:pt x="875" y="3275"/>
                    <a:pt x="912" y="3325"/>
                    <a:pt x="950" y="3362"/>
                  </a:cubicBezTo>
                  <a:cubicBezTo>
                    <a:pt x="600" y="2250"/>
                    <a:pt x="275" y="1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8" name="Google Shape;7188;p17"/>
            <p:cNvSpPr/>
            <p:nvPr/>
          </p:nvSpPr>
          <p:spPr>
            <a:xfrm>
              <a:off x="5482350" y="3754125"/>
              <a:ext cx="35350" cy="111250"/>
            </a:xfrm>
            <a:custGeom>
              <a:avLst/>
              <a:gdLst/>
              <a:ahLst/>
              <a:cxnLst/>
              <a:rect l="l" t="t" r="r" b="b"/>
              <a:pathLst>
                <a:path w="1414" h="4450" extrusionOk="0">
                  <a:moveTo>
                    <a:pt x="440" y="2098"/>
                  </a:moveTo>
                  <a:cubicBezTo>
                    <a:pt x="425" y="2152"/>
                    <a:pt x="415" y="2206"/>
                    <a:pt x="406" y="2259"/>
                  </a:cubicBezTo>
                  <a:lnTo>
                    <a:pt x="406" y="2259"/>
                  </a:lnTo>
                  <a:cubicBezTo>
                    <a:pt x="424" y="2210"/>
                    <a:pt x="436" y="2156"/>
                    <a:pt x="440" y="2098"/>
                  </a:cubicBezTo>
                  <a:close/>
                  <a:moveTo>
                    <a:pt x="1038" y="0"/>
                  </a:moveTo>
                  <a:cubicBezTo>
                    <a:pt x="876" y="238"/>
                    <a:pt x="726" y="500"/>
                    <a:pt x="601" y="775"/>
                  </a:cubicBezTo>
                  <a:cubicBezTo>
                    <a:pt x="588" y="838"/>
                    <a:pt x="563" y="913"/>
                    <a:pt x="551" y="975"/>
                  </a:cubicBezTo>
                  <a:cubicBezTo>
                    <a:pt x="513" y="1125"/>
                    <a:pt x="451" y="1288"/>
                    <a:pt x="376" y="1463"/>
                  </a:cubicBezTo>
                  <a:cubicBezTo>
                    <a:pt x="388" y="1488"/>
                    <a:pt x="388" y="1513"/>
                    <a:pt x="401" y="1550"/>
                  </a:cubicBezTo>
                  <a:cubicBezTo>
                    <a:pt x="401" y="1700"/>
                    <a:pt x="413" y="1850"/>
                    <a:pt x="438" y="2000"/>
                  </a:cubicBezTo>
                  <a:cubicBezTo>
                    <a:pt x="441" y="2034"/>
                    <a:pt x="442" y="2067"/>
                    <a:pt x="440" y="2098"/>
                  </a:cubicBezTo>
                  <a:lnTo>
                    <a:pt x="440" y="2098"/>
                  </a:lnTo>
                  <a:cubicBezTo>
                    <a:pt x="443" y="2086"/>
                    <a:pt x="447" y="2074"/>
                    <a:pt x="451" y="2062"/>
                  </a:cubicBezTo>
                  <a:cubicBezTo>
                    <a:pt x="651" y="2825"/>
                    <a:pt x="951" y="3549"/>
                    <a:pt x="1413" y="4199"/>
                  </a:cubicBezTo>
                  <a:cubicBezTo>
                    <a:pt x="1076" y="3512"/>
                    <a:pt x="851" y="2775"/>
                    <a:pt x="688" y="2000"/>
                  </a:cubicBezTo>
                  <a:cubicBezTo>
                    <a:pt x="651" y="1837"/>
                    <a:pt x="613" y="1687"/>
                    <a:pt x="576" y="1525"/>
                  </a:cubicBezTo>
                  <a:cubicBezTo>
                    <a:pt x="676" y="1163"/>
                    <a:pt x="776" y="788"/>
                    <a:pt x="901" y="425"/>
                  </a:cubicBezTo>
                  <a:lnTo>
                    <a:pt x="901" y="425"/>
                  </a:lnTo>
                  <a:cubicBezTo>
                    <a:pt x="763" y="700"/>
                    <a:pt x="626" y="975"/>
                    <a:pt x="513" y="1250"/>
                  </a:cubicBezTo>
                  <a:cubicBezTo>
                    <a:pt x="513" y="1238"/>
                    <a:pt x="513" y="1225"/>
                    <a:pt x="501" y="1213"/>
                  </a:cubicBezTo>
                  <a:cubicBezTo>
                    <a:pt x="701" y="813"/>
                    <a:pt x="863" y="413"/>
                    <a:pt x="1038" y="0"/>
                  </a:cubicBezTo>
                  <a:close/>
                  <a:moveTo>
                    <a:pt x="406" y="2259"/>
                  </a:moveTo>
                  <a:cubicBezTo>
                    <a:pt x="351" y="2403"/>
                    <a:pt x="239" y="2514"/>
                    <a:pt x="101" y="2587"/>
                  </a:cubicBezTo>
                  <a:cubicBezTo>
                    <a:pt x="1" y="3187"/>
                    <a:pt x="13" y="3937"/>
                    <a:pt x="76" y="4449"/>
                  </a:cubicBezTo>
                  <a:cubicBezTo>
                    <a:pt x="126" y="3874"/>
                    <a:pt x="213" y="3287"/>
                    <a:pt x="313" y="2712"/>
                  </a:cubicBezTo>
                  <a:cubicBezTo>
                    <a:pt x="488" y="3225"/>
                    <a:pt x="738" y="3712"/>
                    <a:pt x="1088" y="4137"/>
                  </a:cubicBezTo>
                  <a:cubicBezTo>
                    <a:pt x="763" y="3574"/>
                    <a:pt x="588" y="2950"/>
                    <a:pt x="401" y="2300"/>
                  </a:cubicBezTo>
                  <a:cubicBezTo>
                    <a:pt x="401" y="2300"/>
                    <a:pt x="401" y="2287"/>
                    <a:pt x="401" y="2287"/>
                  </a:cubicBezTo>
                  <a:cubicBezTo>
                    <a:pt x="402" y="2278"/>
                    <a:pt x="404" y="2269"/>
                    <a:pt x="406" y="225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9" name="Google Shape;7189;p17"/>
            <p:cNvSpPr/>
            <p:nvPr/>
          </p:nvSpPr>
          <p:spPr>
            <a:xfrm>
              <a:off x="5508925" y="3867850"/>
              <a:ext cx="21575" cy="69675"/>
            </a:xfrm>
            <a:custGeom>
              <a:avLst/>
              <a:gdLst/>
              <a:ahLst/>
              <a:cxnLst/>
              <a:rect l="l" t="t" r="r" b="b"/>
              <a:pathLst>
                <a:path w="863" h="2787" extrusionOk="0">
                  <a:moveTo>
                    <a:pt x="0" y="0"/>
                  </a:moveTo>
                  <a:lnTo>
                    <a:pt x="0" y="0"/>
                  </a:lnTo>
                  <a:cubicBezTo>
                    <a:pt x="88" y="725"/>
                    <a:pt x="238" y="1437"/>
                    <a:pt x="438" y="2137"/>
                  </a:cubicBezTo>
                  <a:cubicBezTo>
                    <a:pt x="525" y="2275"/>
                    <a:pt x="613" y="2400"/>
                    <a:pt x="700" y="2525"/>
                  </a:cubicBezTo>
                  <a:cubicBezTo>
                    <a:pt x="750" y="2612"/>
                    <a:pt x="800" y="2699"/>
                    <a:pt x="862" y="2787"/>
                  </a:cubicBezTo>
                  <a:cubicBezTo>
                    <a:pt x="588" y="1850"/>
                    <a:pt x="300" y="9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0" name="Google Shape;7190;p17"/>
            <p:cNvSpPr/>
            <p:nvPr/>
          </p:nvSpPr>
          <p:spPr>
            <a:xfrm>
              <a:off x="5500800" y="3871600"/>
              <a:ext cx="14400" cy="42825"/>
            </a:xfrm>
            <a:custGeom>
              <a:avLst/>
              <a:gdLst/>
              <a:ahLst/>
              <a:cxnLst/>
              <a:rect l="l" t="t" r="r" b="b"/>
              <a:pathLst>
                <a:path w="576" h="1713" extrusionOk="0">
                  <a:moveTo>
                    <a:pt x="0" y="0"/>
                  </a:moveTo>
                  <a:lnTo>
                    <a:pt x="0" y="0"/>
                  </a:lnTo>
                  <a:cubicBezTo>
                    <a:pt x="75" y="463"/>
                    <a:pt x="175" y="925"/>
                    <a:pt x="300" y="1375"/>
                  </a:cubicBezTo>
                  <a:cubicBezTo>
                    <a:pt x="400" y="1475"/>
                    <a:pt x="488" y="1600"/>
                    <a:pt x="575" y="1712"/>
                  </a:cubicBezTo>
                  <a:cubicBezTo>
                    <a:pt x="388" y="1137"/>
                    <a:pt x="200" y="5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1" name="Google Shape;7191;p17"/>
            <p:cNvSpPr/>
            <p:nvPr/>
          </p:nvSpPr>
          <p:spPr>
            <a:xfrm>
              <a:off x="5494225" y="3866275"/>
              <a:ext cx="9725" cy="35025"/>
            </a:xfrm>
            <a:custGeom>
              <a:avLst/>
              <a:gdLst/>
              <a:ahLst/>
              <a:cxnLst/>
              <a:rect l="l" t="t" r="r" b="b"/>
              <a:pathLst>
                <a:path w="389" h="1401" extrusionOk="0">
                  <a:moveTo>
                    <a:pt x="1" y="1"/>
                  </a:moveTo>
                  <a:lnTo>
                    <a:pt x="1" y="1"/>
                  </a:lnTo>
                  <a:cubicBezTo>
                    <a:pt x="26" y="413"/>
                    <a:pt x="88" y="826"/>
                    <a:pt x="188" y="1238"/>
                  </a:cubicBezTo>
                  <a:cubicBezTo>
                    <a:pt x="251" y="1288"/>
                    <a:pt x="326" y="1338"/>
                    <a:pt x="388" y="1400"/>
                  </a:cubicBezTo>
                  <a:cubicBezTo>
                    <a:pt x="363" y="1313"/>
                    <a:pt x="338" y="1213"/>
                    <a:pt x="313" y="1125"/>
                  </a:cubicBezTo>
                  <a:cubicBezTo>
                    <a:pt x="213" y="751"/>
                    <a:pt x="51" y="3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2" name="Google Shape;7192;p17"/>
            <p:cNvSpPr/>
            <p:nvPr/>
          </p:nvSpPr>
          <p:spPr>
            <a:xfrm>
              <a:off x="5558900" y="3863150"/>
              <a:ext cx="87500" cy="228100"/>
            </a:xfrm>
            <a:custGeom>
              <a:avLst/>
              <a:gdLst/>
              <a:ahLst/>
              <a:cxnLst/>
              <a:rect l="l" t="t" r="r" b="b"/>
              <a:pathLst>
                <a:path w="3500" h="9124" extrusionOk="0">
                  <a:moveTo>
                    <a:pt x="1" y="1"/>
                  </a:moveTo>
                  <a:lnTo>
                    <a:pt x="1" y="1"/>
                  </a:lnTo>
                  <a:cubicBezTo>
                    <a:pt x="401" y="1538"/>
                    <a:pt x="738" y="3087"/>
                    <a:pt x="1238" y="4600"/>
                  </a:cubicBezTo>
                  <a:cubicBezTo>
                    <a:pt x="1688" y="5787"/>
                    <a:pt x="2250" y="7011"/>
                    <a:pt x="2887" y="8211"/>
                  </a:cubicBezTo>
                  <a:cubicBezTo>
                    <a:pt x="2700" y="7736"/>
                    <a:pt x="2537" y="7236"/>
                    <a:pt x="2400" y="6736"/>
                  </a:cubicBezTo>
                  <a:lnTo>
                    <a:pt x="2400" y="6736"/>
                  </a:lnTo>
                  <a:cubicBezTo>
                    <a:pt x="2700" y="7524"/>
                    <a:pt x="3050" y="8286"/>
                    <a:pt x="3425" y="9036"/>
                  </a:cubicBezTo>
                  <a:cubicBezTo>
                    <a:pt x="3450" y="9073"/>
                    <a:pt x="3475" y="9098"/>
                    <a:pt x="3500" y="9123"/>
                  </a:cubicBezTo>
                  <a:cubicBezTo>
                    <a:pt x="3075" y="7924"/>
                    <a:pt x="2700" y="6711"/>
                    <a:pt x="2300" y="5512"/>
                  </a:cubicBezTo>
                  <a:cubicBezTo>
                    <a:pt x="1788" y="4212"/>
                    <a:pt x="1225" y="2925"/>
                    <a:pt x="788" y="1600"/>
                  </a:cubicBezTo>
                  <a:lnTo>
                    <a:pt x="788" y="1600"/>
                  </a:lnTo>
                  <a:cubicBezTo>
                    <a:pt x="1013" y="2775"/>
                    <a:pt x="1350" y="3937"/>
                    <a:pt x="1763" y="5062"/>
                  </a:cubicBezTo>
                  <a:cubicBezTo>
                    <a:pt x="1500" y="4412"/>
                    <a:pt x="1250" y="3750"/>
                    <a:pt x="1088" y="3075"/>
                  </a:cubicBezTo>
                  <a:cubicBezTo>
                    <a:pt x="713" y="2050"/>
                    <a:pt x="363" y="10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3" name="Google Shape;7193;p17"/>
            <p:cNvSpPr/>
            <p:nvPr/>
          </p:nvSpPr>
          <p:spPr>
            <a:xfrm>
              <a:off x="5601700" y="3709125"/>
              <a:ext cx="25025" cy="117825"/>
            </a:xfrm>
            <a:custGeom>
              <a:avLst/>
              <a:gdLst/>
              <a:ahLst/>
              <a:cxnLst/>
              <a:rect l="l" t="t" r="r" b="b"/>
              <a:pathLst>
                <a:path w="1001" h="4713" extrusionOk="0">
                  <a:moveTo>
                    <a:pt x="101" y="1"/>
                  </a:moveTo>
                  <a:cubicBezTo>
                    <a:pt x="76" y="13"/>
                    <a:pt x="38" y="26"/>
                    <a:pt x="1" y="38"/>
                  </a:cubicBezTo>
                  <a:cubicBezTo>
                    <a:pt x="213" y="1613"/>
                    <a:pt x="538" y="3163"/>
                    <a:pt x="1000" y="4712"/>
                  </a:cubicBezTo>
                  <a:cubicBezTo>
                    <a:pt x="775" y="3263"/>
                    <a:pt x="551" y="1763"/>
                    <a:pt x="301" y="301"/>
                  </a:cubicBezTo>
                  <a:cubicBezTo>
                    <a:pt x="238" y="201"/>
                    <a:pt x="176" y="101"/>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4" name="Google Shape;7194;p17"/>
            <p:cNvSpPr/>
            <p:nvPr/>
          </p:nvSpPr>
          <p:spPr>
            <a:xfrm>
              <a:off x="5612025" y="3721000"/>
              <a:ext cx="17500" cy="80950"/>
            </a:xfrm>
            <a:custGeom>
              <a:avLst/>
              <a:gdLst/>
              <a:ahLst/>
              <a:cxnLst/>
              <a:rect l="l" t="t" r="r" b="b"/>
              <a:pathLst>
                <a:path w="700" h="3238" extrusionOk="0">
                  <a:moveTo>
                    <a:pt x="0" y="1"/>
                  </a:moveTo>
                  <a:cubicBezTo>
                    <a:pt x="175" y="1088"/>
                    <a:pt x="412" y="2163"/>
                    <a:pt x="700" y="3237"/>
                  </a:cubicBezTo>
                  <a:cubicBezTo>
                    <a:pt x="612" y="2338"/>
                    <a:pt x="475" y="1425"/>
                    <a:pt x="313" y="526"/>
                  </a:cubicBezTo>
                  <a:cubicBezTo>
                    <a:pt x="225" y="351"/>
                    <a:pt x="125" y="1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5" name="Google Shape;7195;p17"/>
            <p:cNvSpPr/>
            <p:nvPr/>
          </p:nvSpPr>
          <p:spPr>
            <a:xfrm>
              <a:off x="5626375" y="3746950"/>
              <a:ext cx="17225" cy="71875"/>
            </a:xfrm>
            <a:custGeom>
              <a:avLst/>
              <a:gdLst/>
              <a:ahLst/>
              <a:cxnLst/>
              <a:rect l="l" t="t" r="r" b="b"/>
              <a:pathLst>
                <a:path w="689" h="2875" extrusionOk="0">
                  <a:moveTo>
                    <a:pt x="1" y="0"/>
                  </a:moveTo>
                  <a:cubicBezTo>
                    <a:pt x="151" y="962"/>
                    <a:pt x="388" y="1924"/>
                    <a:pt x="688" y="2874"/>
                  </a:cubicBezTo>
                  <a:cubicBezTo>
                    <a:pt x="576" y="2037"/>
                    <a:pt x="426" y="1200"/>
                    <a:pt x="276" y="375"/>
                  </a:cubicBezTo>
                  <a:cubicBezTo>
                    <a:pt x="163" y="262"/>
                    <a:pt x="76" y="13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6" name="Google Shape;7196;p17"/>
            <p:cNvSpPr/>
            <p:nvPr/>
          </p:nvSpPr>
          <p:spPr>
            <a:xfrm>
              <a:off x="5647325" y="3805050"/>
              <a:ext cx="7200" cy="30025"/>
            </a:xfrm>
            <a:custGeom>
              <a:avLst/>
              <a:gdLst/>
              <a:ahLst/>
              <a:cxnLst/>
              <a:rect l="l" t="t" r="r" b="b"/>
              <a:pathLst>
                <a:path w="288" h="1201" extrusionOk="0">
                  <a:moveTo>
                    <a:pt x="0" y="0"/>
                  </a:moveTo>
                  <a:lnTo>
                    <a:pt x="0" y="0"/>
                  </a:lnTo>
                  <a:cubicBezTo>
                    <a:pt x="63" y="413"/>
                    <a:pt x="150" y="813"/>
                    <a:pt x="288" y="1200"/>
                  </a:cubicBezTo>
                  <a:cubicBezTo>
                    <a:pt x="225" y="800"/>
                    <a:pt x="125"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7" name="Google Shape;7197;p17"/>
            <p:cNvSpPr/>
            <p:nvPr/>
          </p:nvSpPr>
          <p:spPr>
            <a:xfrm>
              <a:off x="5537025" y="3713500"/>
              <a:ext cx="56575" cy="55650"/>
            </a:xfrm>
            <a:custGeom>
              <a:avLst/>
              <a:gdLst/>
              <a:ahLst/>
              <a:cxnLst/>
              <a:rect l="l" t="t" r="r" b="b"/>
              <a:pathLst>
                <a:path w="2263" h="2226" extrusionOk="0">
                  <a:moveTo>
                    <a:pt x="1963" y="1"/>
                  </a:moveTo>
                  <a:cubicBezTo>
                    <a:pt x="1950" y="1"/>
                    <a:pt x="1825" y="26"/>
                    <a:pt x="1763" y="26"/>
                  </a:cubicBezTo>
                  <a:cubicBezTo>
                    <a:pt x="1613" y="138"/>
                    <a:pt x="1463" y="226"/>
                    <a:pt x="1251" y="251"/>
                  </a:cubicBezTo>
                  <a:cubicBezTo>
                    <a:pt x="1201" y="251"/>
                    <a:pt x="1151" y="251"/>
                    <a:pt x="1101" y="263"/>
                  </a:cubicBezTo>
                  <a:cubicBezTo>
                    <a:pt x="1063" y="276"/>
                    <a:pt x="1038" y="288"/>
                    <a:pt x="1001" y="301"/>
                  </a:cubicBezTo>
                  <a:cubicBezTo>
                    <a:pt x="1001" y="288"/>
                    <a:pt x="988" y="276"/>
                    <a:pt x="988" y="263"/>
                  </a:cubicBezTo>
                  <a:lnTo>
                    <a:pt x="913" y="263"/>
                  </a:lnTo>
                  <a:cubicBezTo>
                    <a:pt x="888" y="276"/>
                    <a:pt x="876" y="288"/>
                    <a:pt x="863" y="301"/>
                  </a:cubicBezTo>
                  <a:cubicBezTo>
                    <a:pt x="863" y="313"/>
                    <a:pt x="863" y="326"/>
                    <a:pt x="863" y="351"/>
                  </a:cubicBezTo>
                  <a:cubicBezTo>
                    <a:pt x="751" y="388"/>
                    <a:pt x="638" y="438"/>
                    <a:pt x="513" y="488"/>
                  </a:cubicBezTo>
                  <a:cubicBezTo>
                    <a:pt x="513" y="476"/>
                    <a:pt x="501" y="451"/>
                    <a:pt x="488" y="426"/>
                  </a:cubicBezTo>
                  <a:lnTo>
                    <a:pt x="426" y="426"/>
                  </a:lnTo>
                  <a:cubicBezTo>
                    <a:pt x="426" y="463"/>
                    <a:pt x="438" y="488"/>
                    <a:pt x="451" y="526"/>
                  </a:cubicBezTo>
                  <a:cubicBezTo>
                    <a:pt x="301" y="588"/>
                    <a:pt x="151" y="651"/>
                    <a:pt x="1" y="726"/>
                  </a:cubicBezTo>
                  <a:cubicBezTo>
                    <a:pt x="151" y="688"/>
                    <a:pt x="313" y="638"/>
                    <a:pt x="463" y="588"/>
                  </a:cubicBezTo>
                  <a:cubicBezTo>
                    <a:pt x="551" y="851"/>
                    <a:pt x="651" y="1101"/>
                    <a:pt x="763" y="1338"/>
                  </a:cubicBezTo>
                  <a:cubicBezTo>
                    <a:pt x="701" y="1088"/>
                    <a:pt x="626" y="826"/>
                    <a:pt x="538" y="576"/>
                  </a:cubicBezTo>
                  <a:cubicBezTo>
                    <a:pt x="663" y="538"/>
                    <a:pt x="776" y="501"/>
                    <a:pt x="888" y="451"/>
                  </a:cubicBezTo>
                  <a:cubicBezTo>
                    <a:pt x="988" y="876"/>
                    <a:pt x="1126" y="1288"/>
                    <a:pt x="1288" y="1675"/>
                  </a:cubicBezTo>
                  <a:cubicBezTo>
                    <a:pt x="1213" y="1288"/>
                    <a:pt x="1126" y="838"/>
                    <a:pt x="1026" y="413"/>
                  </a:cubicBezTo>
                  <a:cubicBezTo>
                    <a:pt x="1126" y="376"/>
                    <a:pt x="1226" y="338"/>
                    <a:pt x="1326" y="301"/>
                  </a:cubicBezTo>
                  <a:cubicBezTo>
                    <a:pt x="1413" y="713"/>
                    <a:pt x="1538" y="1113"/>
                    <a:pt x="1688" y="1513"/>
                  </a:cubicBezTo>
                  <a:cubicBezTo>
                    <a:pt x="1625" y="1101"/>
                    <a:pt x="1550" y="676"/>
                    <a:pt x="1463" y="251"/>
                  </a:cubicBezTo>
                  <a:cubicBezTo>
                    <a:pt x="1550" y="226"/>
                    <a:pt x="1625" y="188"/>
                    <a:pt x="1713" y="163"/>
                  </a:cubicBezTo>
                  <a:cubicBezTo>
                    <a:pt x="1838" y="851"/>
                    <a:pt x="2013" y="1550"/>
                    <a:pt x="2263" y="2225"/>
                  </a:cubicBezTo>
                  <a:cubicBezTo>
                    <a:pt x="2163" y="1575"/>
                    <a:pt x="2050" y="813"/>
                    <a:pt x="1900" y="88"/>
                  </a:cubicBezTo>
                  <a:cubicBezTo>
                    <a:pt x="1975" y="63"/>
                    <a:pt x="2050" y="38"/>
                    <a:pt x="2125" y="13"/>
                  </a:cubicBezTo>
                  <a:cubicBezTo>
                    <a:pt x="2075" y="13"/>
                    <a:pt x="2013" y="1"/>
                    <a:pt x="19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8" name="Google Shape;7198;p17"/>
            <p:cNvSpPr/>
            <p:nvPr/>
          </p:nvSpPr>
          <p:spPr>
            <a:xfrm>
              <a:off x="5591075" y="3712250"/>
              <a:ext cx="17225" cy="80325"/>
            </a:xfrm>
            <a:custGeom>
              <a:avLst/>
              <a:gdLst/>
              <a:ahLst/>
              <a:cxnLst/>
              <a:rect l="l" t="t" r="r" b="b"/>
              <a:pathLst>
                <a:path w="689" h="3213" extrusionOk="0">
                  <a:moveTo>
                    <a:pt x="238" y="1"/>
                  </a:moveTo>
                  <a:cubicBezTo>
                    <a:pt x="176" y="38"/>
                    <a:pt x="101" y="63"/>
                    <a:pt x="38" y="63"/>
                  </a:cubicBezTo>
                  <a:lnTo>
                    <a:pt x="1" y="63"/>
                  </a:lnTo>
                  <a:cubicBezTo>
                    <a:pt x="13" y="176"/>
                    <a:pt x="38" y="301"/>
                    <a:pt x="51" y="413"/>
                  </a:cubicBezTo>
                  <a:cubicBezTo>
                    <a:pt x="238" y="1351"/>
                    <a:pt x="476" y="2288"/>
                    <a:pt x="688" y="3213"/>
                  </a:cubicBezTo>
                  <a:cubicBezTo>
                    <a:pt x="601" y="2138"/>
                    <a:pt x="451" y="1063"/>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9" name="Google Shape;7199;p17"/>
            <p:cNvSpPr/>
            <p:nvPr/>
          </p:nvSpPr>
          <p:spPr>
            <a:xfrm>
              <a:off x="5613900" y="3842950"/>
              <a:ext cx="48750" cy="101150"/>
            </a:xfrm>
            <a:custGeom>
              <a:avLst/>
              <a:gdLst/>
              <a:ahLst/>
              <a:cxnLst/>
              <a:rect l="l" t="t" r="r" b="b"/>
              <a:pathLst>
                <a:path w="1950" h="4046" extrusionOk="0">
                  <a:moveTo>
                    <a:pt x="1840" y="1"/>
                  </a:moveTo>
                  <a:cubicBezTo>
                    <a:pt x="1814" y="1"/>
                    <a:pt x="1788" y="4"/>
                    <a:pt x="1762" y="9"/>
                  </a:cubicBezTo>
                  <a:cubicBezTo>
                    <a:pt x="1612" y="59"/>
                    <a:pt x="1537" y="209"/>
                    <a:pt x="1462" y="321"/>
                  </a:cubicBezTo>
                  <a:cubicBezTo>
                    <a:pt x="1400" y="434"/>
                    <a:pt x="1325" y="546"/>
                    <a:pt x="1262" y="646"/>
                  </a:cubicBezTo>
                  <a:cubicBezTo>
                    <a:pt x="1200" y="484"/>
                    <a:pt x="1150" y="321"/>
                    <a:pt x="1087" y="159"/>
                  </a:cubicBezTo>
                  <a:lnTo>
                    <a:pt x="1087" y="159"/>
                  </a:lnTo>
                  <a:cubicBezTo>
                    <a:pt x="1112" y="359"/>
                    <a:pt x="1162" y="546"/>
                    <a:pt x="1212" y="734"/>
                  </a:cubicBezTo>
                  <a:cubicBezTo>
                    <a:pt x="1137" y="834"/>
                    <a:pt x="1062" y="934"/>
                    <a:pt x="1000" y="1034"/>
                  </a:cubicBezTo>
                  <a:cubicBezTo>
                    <a:pt x="912" y="771"/>
                    <a:pt x="825" y="496"/>
                    <a:pt x="725" y="234"/>
                  </a:cubicBezTo>
                  <a:lnTo>
                    <a:pt x="725" y="234"/>
                  </a:lnTo>
                  <a:cubicBezTo>
                    <a:pt x="762" y="546"/>
                    <a:pt x="825" y="871"/>
                    <a:pt x="887" y="1184"/>
                  </a:cubicBezTo>
                  <a:cubicBezTo>
                    <a:pt x="837" y="1259"/>
                    <a:pt x="775" y="1334"/>
                    <a:pt x="725" y="1409"/>
                  </a:cubicBezTo>
                  <a:cubicBezTo>
                    <a:pt x="637" y="1159"/>
                    <a:pt x="562" y="896"/>
                    <a:pt x="462" y="646"/>
                  </a:cubicBezTo>
                  <a:lnTo>
                    <a:pt x="462" y="646"/>
                  </a:lnTo>
                  <a:cubicBezTo>
                    <a:pt x="512" y="946"/>
                    <a:pt x="562" y="1234"/>
                    <a:pt x="637" y="1521"/>
                  </a:cubicBezTo>
                  <a:cubicBezTo>
                    <a:pt x="587" y="1596"/>
                    <a:pt x="537" y="1671"/>
                    <a:pt x="512" y="1746"/>
                  </a:cubicBezTo>
                  <a:cubicBezTo>
                    <a:pt x="362" y="1271"/>
                    <a:pt x="225" y="809"/>
                    <a:pt x="100" y="334"/>
                  </a:cubicBezTo>
                  <a:lnTo>
                    <a:pt x="100" y="334"/>
                  </a:lnTo>
                  <a:cubicBezTo>
                    <a:pt x="138" y="934"/>
                    <a:pt x="250" y="1521"/>
                    <a:pt x="412" y="2096"/>
                  </a:cubicBezTo>
                  <a:cubicBezTo>
                    <a:pt x="387" y="2158"/>
                    <a:pt x="375" y="2233"/>
                    <a:pt x="362" y="2296"/>
                  </a:cubicBezTo>
                  <a:cubicBezTo>
                    <a:pt x="250" y="1908"/>
                    <a:pt x="125" y="1509"/>
                    <a:pt x="0" y="1121"/>
                  </a:cubicBezTo>
                  <a:lnTo>
                    <a:pt x="0" y="1121"/>
                  </a:lnTo>
                  <a:cubicBezTo>
                    <a:pt x="75" y="1684"/>
                    <a:pt x="163" y="2246"/>
                    <a:pt x="287" y="2796"/>
                  </a:cubicBezTo>
                  <a:cubicBezTo>
                    <a:pt x="275" y="3008"/>
                    <a:pt x="275" y="3208"/>
                    <a:pt x="287" y="3421"/>
                  </a:cubicBezTo>
                  <a:cubicBezTo>
                    <a:pt x="350" y="3633"/>
                    <a:pt x="425" y="3833"/>
                    <a:pt x="512" y="4045"/>
                  </a:cubicBezTo>
                  <a:cubicBezTo>
                    <a:pt x="487" y="3908"/>
                    <a:pt x="475" y="3758"/>
                    <a:pt x="475" y="3608"/>
                  </a:cubicBezTo>
                  <a:cubicBezTo>
                    <a:pt x="400" y="3408"/>
                    <a:pt x="337" y="3196"/>
                    <a:pt x="337" y="2983"/>
                  </a:cubicBezTo>
                  <a:cubicBezTo>
                    <a:pt x="350" y="2646"/>
                    <a:pt x="537" y="2283"/>
                    <a:pt x="662" y="1971"/>
                  </a:cubicBezTo>
                  <a:cubicBezTo>
                    <a:pt x="800" y="1671"/>
                    <a:pt x="987" y="1421"/>
                    <a:pt x="1175" y="1159"/>
                  </a:cubicBezTo>
                  <a:cubicBezTo>
                    <a:pt x="1250" y="796"/>
                    <a:pt x="1462" y="459"/>
                    <a:pt x="1737" y="184"/>
                  </a:cubicBezTo>
                  <a:cubicBezTo>
                    <a:pt x="1750" y="171"/>
                    <a:pt x="1762" y="146"/>
                    <a:pt x="1775" y="134"/>
                  </a:cubicBezTo>
                  <a:cubicBezTo>
                    <a:pt x="1787" y="134"/>
                    <a:pt x="1800" y="121"/>
                    <a:pt x="1812" y="121"/>
                  </a:cubicBezTo>
                  <a:cubicBezTo>
                    <a:pt x="1812" y="121"/>
                    <a:pt x="1825" y="109"/>
                    <a:pt x="1825" y="109"/>
                  </a:cubicBezTo>
                  <a:cubicBezTo>
                    <a:pt x="1862" y="71"/>
                    <a:pt x="1912" y="46"/>
                    <a:pt x="1950" y="21"/>
                  </a:cubicBezTo>
                  <a:cubicBezTo>
                    <a:pt x="1913" y="7"/>
                    <a:pt x="1876" y="1"/>
                    <a:pt x="1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0" name="Google Shape;7200;p17"/>
            <p:cNvSpPr/>
            <p:nvPr/>
          </p:nvSpPr>
          <p:spPr>
            <a:xfrm>
              <a:off x="5596700" y="3927825"/>
              <a:ext cx="59075" cy="161225"/>
            </a:xfrm>
            <a:custGeom>
              <a:avLst/>
              <a:gdLst/>
              <a:ahLst/>
              <a:cxnLst/>
              <a:rect l="l" t="t" r="r" b="b"/>
              <a:pathLst>
                <a:path w="2363" h="6449" extrusionOk="0">
                  <a:moveTo>
                    <a:pt x="1" y="1"/>
                  </a:moveTo>
                  <a:lnTo>
                    <a:pt x="1" y="1"/>
                  </a:lnTo>
                  <a:cubicBezTo>
                    <a:pt x="451" y="2250"/>
                    <a:pt x="1300" y="4424"/>
                    <a:pt x="2363" y="6449"/>
                  </a:cubicBezTo>
                  <a:cubicBezTo>
                    <a:pt x="2075" y="5624"/>
                    <a:pt x="1788" y="4812"/>
                    <a:pt x="1500" y="4000"/>
                  </a:cubicBezTo>
                  <a:cubicBezTo>
                    <a:pt x="1438" y="3925"/>
                    <a:pt x="1388" y="3850"/>
                    <a:pt x="1363" y="3762"/>
                  </a:cubicBezTo>
                  <a:cubicBezTo>
                    <a:pt x="1325" y="3600"/>
                    <a:pt x="1275" y="3462"/>
                    <a:pt x="1263" y="3325"/>
                  </a:cubicBezTo>
                  <a:cubicBezTo>
                    <a:pt x="851" y="2212"/>
                    <a:pt x="438" y="11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1" name="Google Shape;7201;p17"/>
            <p:cNvSpPr/>
            <p:nvPr/>
          </p:nvSpPr>
          <p:spPr>
            <a:xfrm>
              <a:off x="5595150" y="3899700"/>
              <a:ext cx="33750" cy="102825"/>
            </a:xfrm>
            <a:custGeom>
              <a:avLst/>
              <a:gdLst/>
              <a:ahLst/>
              <a:cxnLst/>
              <a:rect l="l" t="t" r="r" b="b"/>
              <a:pathLst>
                <a:path w="1350" h="4113" extrusionOk="0">
                  <a:moveTo>
                    <a:pt x="0" y="1"/>
                  </a:moveTo>
                  <a:cubicBezTo>
                    <a:pt x="338" y="988"/>
                    <a:pt x="550" y="2025"/>
                    <a:pt x="900" y="3013"/>
                  </a:cubicBezTo>
                  <a:cubicBezTo>
                    <a:pt x="1037" y="3387"/>
                    <a:pt x="1175" y="3750"/>
                    <a:pt x="1325" y="4112"/>
                  </a:cubicBezTo>
                  <a:cubicBezTo>
                    <a:pt x="1337" y="3937"/>
                    <a:pt x="1350" y="3775"/>
                    <a:pt x="1337" y="3587"/>
                  </a:cubicBezTo>
                  <a:cubicBezTo>
                    <a:pt x="1325" y="3500"/>
                    <a:pt x="1325" y="3400"/>
                    <a:pt x="1312" y="3300"/>
                  </a:cubicBezTo>
                  <a:cubicBezTo>
                    <a:pt x="913" y="2188"/>
                    <a:pt x="475" y="10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2" name="Google Shape;7202;p17"/>
            <p:cNvSpPr/>
            <p:nvPr/>
          </p:nvSpPr>
          <p:spPr>
            <a:xfrm>
              <a:off x="5610450" y="3912200"/>
              <a:ext cx="17825" cy="56900"/>
            </a:xfrm>
            <a:custGeom>
              <a:avLst/>
              <a:gdLst/>
              <a:ahLst/>
              <a:cxnLst/>
              <a:rect l="l" t="t" r="r" b="b"/>
              <a:pathLst>
                <a:path w="713" h="2276" extrusionOk="0">
                  <a:moveTo>
                    <a:pt x="1" y="1"/>
                  </a:moveTo>
                  <a:cubicBezTo>
                    <a:pt x="151" y="776"/>
                    <a:pt x="401" y="1538"/>
                    <a:pt x="675" y="2275"/>
                  </a:cubicBezTo>
                  <a:cubicBezTo>
                    <a:pt x="675" y="2138"/>
                    <a:pt x="688" y="2013"/>
                    <a:pt x="713" y="1875"/>
                  </a:cubicBezTo>
                  <a:cubicBezTo>
                    <a:pt x="488" y="1250"/>
                    <a:pt x="251" y="6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3" name="Google Shape;7203;p17"/>
            <p:cNvSpPr/>
            <p:nvPr/>
          </p:nvSpPr>
          <p:spPr>
            <a:xfrm>
              <a:off x="5568600" y="4182125"/>
              <a:ext cx="318675" cy="77200"/>
            </a:xfrm>
            <a:custGeom>
              <a:avLst/>
              <a:gdLst/>
              <a:ahLst/>
              <a:cxnLst/>
              <a:rect l="l" t="t" r="r" b="b"/>
              <a:pathLst>
                <a:path w="12747" h="3088" extrusionOk="0">
                  <a:moveTo>
                    <a:pt x="350" y="1"/>
                  </a:moveTo>
                  <a:lnTo>
                    <a:pt x="350" y="1"/>
                  </a:lnTo>
                  <a:cubicBezTo>
                    <a:pt x="1450" y="751"/>
                    <a:pt x="2674" y="1388"/>
                    <a:pt x="3986" y="1638"/>
                  </a:cubicBezTo>
                  <a:cubicBezTo>
                    <a:pt x="3099" y="1563"/>
                    <a:pt x="2412" y="1400"/>
                    <a:pt x="1312" y="976"/>
                  </a:cubicBezTo>
                  <a:cubicBezTo>
                    <a:pt x="850" y="801"/>
                    <a:pt x="437" y="626"/>
                    <a:pt x="0" y="413"/>
                  </a:cubicBezTo>
                  <a:lnTo>
                    <a:pt x="0" y="413"/>
                  </a:lnTo>
                  <a:cubicBezTo>
                    <a:pt x="225" y="576"/>
                    <a:pt x="450" y="738"/>
                    <a:pt x="675" y="901"/>
                  </a:cubicBezTo>
                  <a:cubicBezTo>
                    <a:pt x="687" y="913"/>
                    <a:pt x="712" y="926"/>
                    <a:pt x="725" y="938"/>
                  </a:cubicBezTo>
                  <a:cubicBezTo>
                    <a:pt x="2262" y="1500"/>
                    <a:pt x="3787" y="2063"/>
                    <a:pt x="5386" y="2450"/>
                  </a:cubicBezTo>
                  <a:cubicBezTo>
                    <a:pt x="6648" y="2763"/>
                    <a:pt x="7948" y="2963"/>
                    <a:pt x="9235" y="3075"/>
                  </a:cubicBezTo>
                  <a:cubicBezTo>
                    <a:pt x="9310" y="3075"/>
                    <a:pt x="9385" y="3088"/>
                    <a:pt x="9460" y="3088"/>
                  </a:cubicBezTo>
                  <a:cubicBezTo>
                    <a:pt x="10397" y="2750"/>
                    <a:pt x="11310" y="2263"/>
                    <a:pt x="12184" y="1600"/>
                  </a:cubicBezTo>
                  <a:lnTo>
                    <a:pt x="12184" y="1600"/>
                  </a:lnTo>
                  <a:cubicBezTo>
                    <a:pt x="11460" y="1963"/>
                    <a:pt x="10735" y="2263"/>
                    <a:pt x="9985" y="2488"/>
                  </a:cubicBezTo>
                  <a:cubicBezTo>
                    <a:pt x="10972" y="2025"/>
                    <a:pt x="11897" y="1413"/>
                    <a:pt x="12747" y="663"/>
                  </a:cubicBezTo>
                  <a:lnTo>
                    <a:pt x="12747" y="663"/>
                  </a:lnTo>
                  <a:cubicBezTo>
                    <a:pt x="11372" y="1488"/>
                    <a:pt x="10110" y="2075"/>
                    <a:pt x="8585" y="2425"/>
                  </a:cubicBezTo>
                  <a:cubicBezTo>
                    <a:pt x="8498" y="2450"/>
                    <a:pt x="8398" y="2475"/>
                    <a:pt x="8310" y="2488"/>
                  </a:cubicBezTo>
                  <a:cubicBezTo>
                    <a:pt x="9548" y="2125"/>
                    <a:pt x="10735" y="1538"/>
                    <a:pt x="11784" y="788"/>
                  </a:cubicBezTo>
                  <a:lnTo>
                    <a:pt x="11784" y="788"/>
                  </a:lnTo>
                  <a:cubicBezTo>
                    <a:pt x="10385" y="1513"/>
                    <a:pt x="8898" y="1938"/>
                    <a:pt x="7411" y="2125"/>
                  </a:cubicBezTo>
                  <a:cubicBezTo>
                    <a:pt x="8548" y="1863"/>
                    <a:pt x="9635" y="1400"/>
                    <a:pt x="10635" y="801"/>
                  </a:cubicBezTo>
                  <a:lnTo>
                    <a:pt x="10635" y="801"/>
                  </a:lnTo>
                  <a:cubicBezTo>
                    <a:pt x="8991" y="1425"/>
                    <a:pt x="7474" y="1714"/>
                    <a:pt x="5807" y="1714"/>
                  </a:cubicBezTo>
                  <a:cubicBezTo>
                    <a:pt x="5738" y="1714"/>
                    <a:pt x="5668" y="1714"/>
                    <a:pt x="5599" y="1713"/>
                  </a:cubicBezTo>
                  <a:cubicBezTo>
                    <a:pt x="6598" y="1613"/>
                    <a:pt x="7548" y="1238"/>
                    <a:pt x="8448" y="826"/>
                  </a:cubicBezTo>
                  <a:cubicBezTo>
                    <a:pt x="8610" y="751"/>
                    <a:pt x="8785" y="663"/>
                    <a:pt x="8935" y="601"/>
                  </a:cubicBezTo>
                  <a:lnTo>
                    <a:pt x="8898" y="601"/>
                  </a:lnTo>
                  <a:cubicBezTo>
                    <a:pt x="8335" y="738"/>
                    <a:pt x="7748" y="813"/>
                    <a:pt x="7173" y="901"/>
                  </a:cubicBezTo>
                  <a:cubicBezTo>
                    <a:pt x="6676" y="979"/>
                    <a:pt x="6122" y="1019"/>
                    <a:pt x="5536" y="1019"/>
                  </a:cubicBezTo>
                  <a:cubicBezTo>
                    <a:pt x="3867" y="1019"/>
                    <a:pt x="1941" y="695"/>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4" name="Google Shape;7204;p17"/>
            <p:cNvSpPr/>
            <p:nvPr/>
          </p:nvSpPr>
          <p:spPr>
            <a:xfrm>
              <a:off x="5616700" y="4181500"/>
              <a:ext cx="151550" cy="25025"/>
            </a:xfrm>
            <a:custGeom>
              <a:avLst/>
              <a:gdLst/>
              <a:ahLst/>
              <a:cxnLst/>
              <a:rect l="l" t="t" r="r" b="b"/>
              <a:pathLst>
                <a:path w="6062" h="1001" extrusionOk="0">
                  <a:moveTo>
                    <a:pt x="1" y="1"/>
                  </a:moveTo>
                  <a:lnTo>
                    <a:pt x="1" y="1"/>
                  </a:lnTo>
                  <a:cubicBezTo>
                    <a:pt x="1125" y="601"/>
                    <a:pt x="2375" y="988"/>
                    <a:pt x="3650" y="1001"/>
                  </a:cubicBezTo>
                  <a:cubicBezTo>
                    <a:pt x="4412" y="963"/>
                    <a:pt x="5149" y="726"/>
                    <a:pt x="5812" y="376"/>
                  </a:cubicBezTo>
                  <a:cubicBezTo>
                    <a:pt x="5886" y="338"/>
                    <a:pt x="6049" y="251"/>
                    <a:pt x="6061" y="238"/>
                  </a:cubicBezTo>
                  <a:lnTo>
                    <a:pt x="6061" y="238"/>
                  </a:lnTo>
                  <a:cubicBezTo>
                    <a:pt x="5837" y="288"/>
                    <a:pt x="5599" y="326"/>
                    <a:pt x="5374" y="363"/>
                  </a:cubicBezTo>
                  <a:cubicBezTo>
                    <a:pt x="5018" y="429"/>
                    <a:pt x="4519" y="460"/>
                    <a:pt x="3999" y="460"/>
                  </a:cubicBezTo>
                  <a:cubicBezTo>
                    <a:pt x="3533" y="460"/>
                    <a:pt x="3050" y="435"/>
                    <a:pt x="2637" y="388"/>
                  </a:cubicBezTo>
                  <a:cubicBezTo>
                    <a:pt x="1688" y="313"/>
                    <a:pt x="925"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5" name="Google Shape;7205;p17"/>
            <p:cNvSpPr/>
            <p:nvPr/>
          </p:nvSpPr>
          <p:spPr>
            <a:xfrm>
              <a:off x="5468925" y="4012800"/>
              <a:ext cx="73750" cy="176850"/>
            </a:xfrm>
            <a:custGeom>
              <a:avLst/>
              <a:gdLst/>
              <a:ahLst/>
              <a:cxnLst/>
              <a:rect l="l" t="t" r="r" b="b"/>
              <a:pathLst>
                <a:path w="2950" h="7074" extrusionOk="0">
                  <a:moveTo>
                    <a:pt x="938" y="1"/>
                  </a:moveTo>
                  <a:cubicBezTo>
                    <a:pt x="863" y="76"/>
                    <a:pt x="775" y="151"/>
                    <a:pt x="713" y="238"/>
                  </a:cubicBezTo>
                  <a:cubicBezTo>
                    <a:pt x="138" y="1013"/>
                    <a:pt x="1" y="2063"/>
                    <a:pt x="63" y="3000"/>
                  </a:cubicBezTo>
                  <a:cubicBezTo>
                    <a:pt x="201" y="4062"/>
                    <a:pt x="763" y="5037"/>
                    <a:pt x="1413" y="5874"/>
                  </a:cubicBezTo>
                  <a:cubicBezTo>
                    <a:pt x="1388" y="5837"/>
                    <a:pt x="1363" y="5787"/>
                    <a:pt x="1350" y="5749"/>
                  </a:cubicBezTo>
                  <a:lnTo>
                    <a:pt x="1350" y="5749"/>
                  </a:lnTo>
                  <a:cubicBezTo>
                    <a:pt x="1613" y="6162"/>
                    <a:pt x="1938" y="6549"/>
                    <a:pt x="2312" y="6874"/>
                  </a:cubicBezTo>
                  <a:cubicBezTo>
                    <a:pt x="2350" y="6874"/>
                    <a:pt x="2375" y="6874"/>
                    <a:pt x="2400" y="6886"/>
                  </a:cubicBezTo>
                  <a:cubicBezTo>
                    <a:pt x="2587" y="6949"/>
                    <a:pt x="2762" y="7011"/>
                    <a:pt x="2950" y="7074"/>
                  </a:cubicBezTo>
                  <a:cubicBezTo>
                    <a:pt x="2762" y="6861"/>
                    <a:pt x="2587" y="6661"/>
                    <a:pt x="2475" y="6511"/>
                  </a:cubicBezTo>
                  <a:cubicBezTo>
                    <a:pt x="1300" y="4824"/>
                    <a:pt x="513" y="2900"/>
                    <a:pt x="1038" y="813"/>
                  </a:cubicBezTo>
                  <a:lnTo>
                    <a:pt x="1038" y="813"/>
                  </a:lnTo>
                  <a:cubicBezTo>
                    <a:pt x="525" y="1913"/>
                    <a:pt x="488" y="3187"/>
                    <a:pt x="738" y="4362"/>
                  </a:cubicBezTo>
                  <a:cubicBezTo>
                    <a:pt x="763" y="4412"/>
                    <a:pt x="775" y="4474"/>
                    <a:pt x="788" y="4524"/>
                  </a:cubicBezTo>
                  <a:cubicBezTo>
                    <a:pt x="600" y="4025"/>
                    <a:pt x="450" y="3512"/>
                    <a:pt x="388" y="3075"/>
                  </a:cubicBezTo>
                  <a:cubicBezTo>
                    <a:pt x="301" y="2163"/>
                    <a:pt x="338" y="1400"/>
                    <a:pt x="613" y="601"/>
                  </a:cubicBezTo>
                  <a:cubicBezTo>
                    <a:pt x="675" y="426"/>
                    <a:pt x="813" y="163"/>
                    <a:pt x="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6" name="Google Shape;7206;p17"/>
            <p:cNvSpPr/>
            <p:nvPr/>
          </p:nvSpPr>
          <p:spPr>
            <a:xfrm>
              <a:off x="5503600" y="4098400"/>
              <a:ext cx="66900" cy="92825"/>
            </a:xfrm>
            <a:custGeom>
              <a:avLst/>
              <a:gdLst/>
              <a:ahLst/>
              <a:cxnLst/>
              <a:rect l="l" t="t" r="r" b="b"/>
              <a:pathLst>
                <a:path w="2676" h="3713" extrusionOk="0">
                  <a:moveTo>
                    <a:pt x="1" y="1"/>
                  </a:moveTo>
                  <a:lnTo>
                    <a:pt x="1" y="1"/>
                  </a:lnTo>
                  <a:cubicBezTo>
                    <a:pt x="126" y="751"/>
                    <a:pt x="326" y="1500"/>
                    <a:pt x="738" y="2138"/>
                  </a:cubicBezTo>
                  <a:cubicBezTo>
                    <a:pt x="1200" y="2788"/>
                    <a:pt x="1825" y="3362"/>
                    <a:pt x="2563" y="3662"/>
                  </a:cubicBezTo>
                  <a:cubicBezTo>
                    <a:pt x="2600" y="3675"/>
                    <a:pt x="2675" y="3712"/>
                    <a:pt x="2675" y="3712"/>
                  </a:cubicBezTo>
                  <a:cubicBezTo>
                    <a:pt x="2538" y="3612"/>
                    <a:pt x="2425" y="3525"/>
                    <a:pt x="2313" y="3437"/>
                  </a:cubicBezTo>
                  <a:cubicBezTo>
                    <a:pt x="1263" y="2375"/>
                    <a:pt x="538" y="14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7" name="Google Shape;7207;p17"/>
            <p:cNvSpPr/>
            <p:nvPr/>
          </p:nvSpPr>
          <p:spPr>
            <a:xfrm>
              <a:off x="5499850" y="3978000"/>
              <a:ext cx="70325" cy="99800"/>
            </a:xfrm>
            <a:custGeom>
              <a:avLst/>
              <a:gdLst/>
              <a:ahLst/>
              <a:cxnLst/>
              <a:rect l="l" t="t" r="r" b="b"/>
              <a:pathLst>
                <a:path w="2813" h="3992" extrusionOk="0">
                  <a:moveTo>
                    <a:pt x="2288" y="1"/>
                  </a:moveTo>
                  <a:cubicBezTo>
                    <a:pt x="1399" y="1"/>
                    <a:pt x="585" y="756"/>
                    <a:pt x="251" y="1580"/>
                  </a:cubicBezTo>
                  <a:cubicBezTo>
                    <a:pt x="588" y="1105"/>
                    <a:pt x="1013" y="743"/>
                    <a:pt x="1463" y="505"/>
                  </a:cubicBezTo>
                  <a:lnTo>
                    <a:pt x="1463" y="505"/>
                  </a:lnTo>
                  <a:cubicBezTo>
                    <a:pt x="463" y="1343"/>
                    <a:pt x="1" y="2705"/>
                    <a:pt x="101" y="3992"/>
                  </a:cubicBezTo>
                  <a:cubicBezTo>
                    <a:pt x="238" y="2917"/>
                    <a:pt x="726" y="2117"/>
                    <a:pt x="1438" y="1443"/>
                  </a:cubicBezTo>
                  <a:cubicBezTo>
                    <a:pt x="1963" y="1005"/>
                    <a:pt x="1838" y="1043"/>
                    <a:pt x="2413" y="743"/>
                  </a:cubicBezTo>
                  <a:cubicBezTo>
                    <a:pt x="2525" y="693"/>
                    <a:pt x="2663" y="643"/>
                    <a:pt x="2813" y="593"/>
                  </a:cubicBezTo>
                  <a:cubicBezTo>
                    <a:pt x="2675" y="405"/>
                    <a:pt x="2538" y="205"/>
                    <a:pt x="2413" y="6"/>
                  </a:cubicBezTo>
                  <a:cubicBezTo>
                    <a:pt x="2371" y="2"/>
                    <a:pt x="2330" y="1"/>
                    <a:pt x="2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8" name="Google Shape;7208;p17"/>
            <p:cNvSpPr/>
            <p:nvPr/>
          </p:nvSpPr>
          <p:spPr>
            <a:xfrm>
              <a:off x="5512975" y="3994675"/>
              <a:ext cx="64700" cy="90950"/>
            </a:xfrm>
            <a:custGeom>
              <a:avLst/>
              <a:gdLst/>
              <a:ahLst/>
              <a:cxnLst/>
              <a:rect l="l" t="t" r="r" b="b"/>
              <a:pathLst>
                <a:path w="2588" h="3638" extrusionOk="0">
                  <a:moveTo>
                    <a:pt x="2338" y="1"/>
                  </a:moveTo>
                  <a:cubicBezTo>
                    <a:pt x="2063" y="126"/>
                    <a:pt x="1788" y="276"/>
                    <a:pt x="1538" y="451"/>
                  </a:cubicBezTo>
                  <a:cubicBezTo>
                    <a:pt x="500" y="1151"/>
                    <a:pt x="1" y="2388"/>
                    <a:pt x="126" y="3637"/>
                  </a:cubicBezTo>
                  <a:cubicBezTo>
                    <a:pt x="213" y="2538"/>
                    <a:pt x="738" y="1650"/>
                    <a:pt x="1563" y="988"/>
                  </a:cubicBezTo>
                  <a:cubicBezTo>
                    <a:pt x="1850" y="763"/>
                    <a:pt x="2213" y="526"/>
                    <a:pt x="2587" y="351"/>
                  </a:cubicBezTo>
                  <a:cubicBezTo>
                    <a:pt x="2512" y="238"/>
                    <a:pt x="2425" y="126"/>
                    <a:pt x="23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9" name="Google Shape;7209;p17"/>
            <p:cNvSpPr/>
            <p:nvPr/>
          </p:nvSpPr>
          <p:spPr>
            <a:xfrm>
              <a:off x="5545150" y="4006250"/>
              <a:ext cx="40025" cy="35950"/>
            </a:xfrm>
            <a:custGeom>
              <a:avLst/>
              <a:gdLst/>
              <a:ahLst/>
              <a:cxnLst/>
              <a:rect l="l" t="t" r="r" b="b"/>
              <a:pathLst>
                <a:path w="1601" h="1438" extrusionOk="0">
                  <a:moveTo>
                    <a:pt x="1388" y="0"/>
                  </a:moveTo>
                  <a:cubicBezTo>
                    <a:pt x="776" y="313"/>
                    <a:pt x="263" y="838"/>
                    <a:pt x="1" y="1437"/>
                  </a:cubicBezTo>
                  <a:cubicBezTo>
                    <a:pt x="401" y="850"/>
                    <a:pt x="1063" y="488"/>
                    <a:pt x="1600" y="288"/>
                  </a:cubicBezTo>
                  <a:cubicBezTo>
                    <a:pt x="1525" y="188"/>
                    <a:pt x="1450" y="88"/>
                    <a:pt x="1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0" name="Google Shape;7210;p17"/>
            <p:cNvSpPr/>
            <p:nvPr/>
          </p:nvSpPr>
          <p:spPr>
            <a:xfrm>
              <a:off x="5569525" y="4019375"/>
              <a:ext cx="23150" cy="13125"/>
            </a:xfrm>
            <a:custGeom>
              <a:avLst/>
              <a:gdLst/>
              <a:ahLst/>
              <a:cxnLst/>
              <a:rect l="l" t="t" r="r" b="b"/>
              <a:pathLst>
                <a:path w="926" h="525" extrusionOk="0">
                  <a:moveTo>
                    <a:pt x="788" y="0"/>
                  </a:moveTo>
                  <a:cubicBezTo>
                    <a:pt x="488" y="100"/>
                    <a:pt x="213" y="263"/>
                    <a:pt x="1" y="525"/>
                  </a:cubicBezTo>
                  <a:cubicBezTo>
                    <a:pt x="250" y="300"/>
                    <a:pt x="613" y="250"/>
                    <a:pt x="925" y="188"/>
                  </a:cubicBezTo>
                  <a:cubicBezTo>
                    <a:pt x="875" y="125"/>
                    <a:pt x="838" y="63"/>
                    <a:pt x="7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1" name="Google Shape;7211;p17"/>
            <p:cNvSpPr/>
            <p:nvPr/>
          </p:nvSpPr>
          <p:spPr>
            <a:xfrm>
              <a:off x="5621700" y="4137450"/>
              <a:ext cx="50625" cy="28200"/>
            </a:xfrm>
            <a:custGeom>
              <a:avLst/>
              <a:gdLst/>
              <a:ahLst/>
              <a:cxnLst/>
              <a:rect l="l" t="t" r="r" b="b"/>
              <a:pathLst>
                <a:path w="2025" h="1128" extrusionOk="0">
                  <a:moveTo>
                    <a:pt x="0" y="1"/>
                  </a:moveTo>
                  <a:lnTo>
                    <a:pt x="0" y="1"/>
                  </a:lnTo>
                  <a:cubicBezTo>
                    <a:pt x="313" y="663"/>
                    <a:pt x="939" y="1128"/>
                    <a:pt x="1677" y="1128"/>
                  </a:cubicBezTo>
                  <a:cubicBezTo>
                    <a:pt x="1705" y="1128"/>
                    <a:pt x="1734" y="1127"/>
                    <a:pt x="1763" y="1126"/>
                  </a:cubicBezTo>
                  <a:cubicBezTo>
                    <a:pt x="1850" y="1126"/>
                    <a:pt x="1950" y="1126"/>
                    <a:pt x="2025" y="1113"/>
                  </a:cubicBezTo>
                  <a:cubicBezTo>
                    <a:pt x="1900" y="1088"/>
                    <a:pt x="1763" y="1063"/>
                    <a:pt x="1638" y="1038"/>
                  </a:cubicBezTo>
                  <a:cubicBezTo>
                    <a:pt x="950" y="901"/>
                    <a:pt x="463" y="5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2" name="Google Shape;7212;p17"/>
            <p:cNvSpPr/>
            <p:nvPr/>
          </p:nvSpPr>
          <p:spPr>
            <a:xfrm>
              <a:off x="5628875" y="4157775"/>
              <a:ext cx="25650" cy="12250"/>
            </a:xfrm>
            <a:custGeom>
              <a:avLst/>
              <a:gdLst/>
              <a:ahLst/>
              <a:cxnLst/>
              <a:rect l="l" t="t" r="r" b="b"/>
              <a:pathLst>
                <a:path w="1026" h="490" extrusionOk="0">
                  <a:moveTo>
                    <a:pt x="1" y="0"/>
                  </a:moveTo>
                  <a:lnTo>
                    <a:pt x="1" y="0"/>
                  </a:lnTo>
                  <a:cubicBezTo>
                    <a:pt x="191" y="273"/>
                    <a:pt x="763" y="489"/>
                    <a:pt x="992" y="489"/>
                  </a:cubicBezTo>
                  <a:cubicBezTo>
                    <a:pt x="1004" y="489"/>
                    <a:pt x="1015" y="489"/>
                    <a:pt x="1026" y="487"/>
                  </a:cubicBezTo>
                  <a:cubicBezTo>
                    <a:pt x="688" y="338"/>
                    <a:pt x="326"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3" name="Google Shape;7213;p17"/>
            <p:cNvSpPr/>
            <p:nvPr/>
          </p:nvSpPr>
          <p:spPr>
            <a:xfrm>
              <a:off x="5629825" y="4167150"/>
              <a:ext cx="3450" cy="1575"/>
            </a:xfrm>
            <a:custGeom>
              <a:avLst/>
              <a:gdLst/>
              <a:ahLst/>
              <a:cxnLst/>
              <a:rect l="l" t="t" r="r" b="b"/>
              <a:pathLst>
                <a:path w="138" h="63" extrusionOk="0">
                  <a:moveTo>
                    <a:pt x="0" y="0"/>
                  </a:moveTo>
                  <a:lnTo>
                    <a:pt x="0" y="0"/>
                  </a:lnTo>
                  <a:cubicBezTo>
                    <a:pt x="38" y="25"/>
                    <a:pt x="88" y="50"/>
                    <a:pt x="138" y="62"/>
                  </a:cubicBezTo>
                  <a:cubicBezTo>
                    <a:pt x="88" y="38"/>
                    <a:pt x="50" y="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4" name="Google Shape;7214;p17"/>
            <p:cNvSpPr/>
            <p:nvPr/>
          </p:nvSpPr>
          <p:spPr>
            <a:xfrm>
              <a:off x="5597025" y="4043725"/>
              <a:ext cx="36250" cy="54075"/>
            </a:xfrm>
            <a:custGeom>
              <a:avLst/>
              <a:gdLst/>
              <a:ahLst/>
              <a:cxnLst/>
              <a:rect l="l" t="t" r="r" b="b"/>
              <a:pathLst>
                <a:path w="1450" h="2163" extrusionOk="0">
                  <a:moveTo>
                    <a:pt x="0" y="1"/>
                  </a:moveTo>
                  <a:cubicBezTo>
                    <a:pt x="388" y="763"/>
                    <a:pt x="850" y="1575"/>
                    <a:pt x="1450" y="2163"/>
                  </a:cubicBezTo>
                  <a:cubicBezTo>
                    <a:pt x="1012" y="1413"/>
                    <a:pt x="575" y="6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5" name="Google Shape;7215;p17"/>
            <p:cNvSpPr/>
            <p:nvPr/>
          </p:nvSpPr>
          <p:spPr>
            <a:xfrm>
              <a:off x="5602325" y="4065300"/>
              <a:ext cx="14725" cy="21575"/>
            </a:xfrm>
            <a:custGeom>
              <a:avLst/>
              <a:gdLst/>
              <a:ahLst/>
              <a:cxnLst/>
              <a:rect l="l" t="t" r="r" b="b"/>
              <a:pathLst>
                <a:path w="589" h="863" extrusionOk="0">
                  <a:moveTo>
                    <a:pt x="1" y="0"/>
                  </a:moveTo>
                  <a:lnTo>
                    <a:pt x="1" y="0"/>
                  </a:lnTo>
                  <a:cubicBezTo>
                    <a:pt x="151" y="300"/>
                    <a:pt x="376" y="637"/>
                    <a:pt x="588" y="862"/>
                  </a:cubicBezTo>
                  <a:cubicBezTo>
                    <a:pt x="438" y="537"/>
                    <a:pt x="226" y="2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6" name="Google Shape;7216;p17"/>
            <p:cNvSpPr/>
            <p:nvPr/>
          </p:nvSpPr>
          <p:spPr>
            <a:xfrm>
              <a:off x="5595150" y="4073725"/>
              <a:ext cx="12200" cy="17200"/>
            </a:xfrm>
            <a:custGeom>
              <a:avLst/>
              <a:gdLst/>
              <a:ahLst/>
              <a:cxnLst/>
              <a:rect l="l" t="t" r="r" b="b"/>
              <a:pathLst>
                <a:path w="488" h="688" extrusionOk="0">
                  <a:moveTo>
                    <a:pt x="0" y="1"/>
                  </a:moveTo>
                  <a:cubicBezTo>
                    <a:pt x="113" y="250"/>
                    <a:pt x="313" y="500"/>
                    <a:pt x="488" y="688"/>
                  </a:cubicBezTo>
                  <a:cubicBezTo>
                    <a:pt x="363" y="438"/>
                    <a:pt x="188" y="20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7" name="Google Shape;7217;p17"/>
            <p:cNvSpPr/>
            <p:nvPr/>
          </p:nvSpPr>
          <p:spPr>
            <a:xfrm>
              <a:off x="5587650" y="4080275"/>
              <a:ext cx="325" cy="650"/>
            </a:xfrm>
            <a:custGeom>
              <a:avLst/>
              <a:gdLst/>
              <a:ahLst/>
              <a:cxnLst/>
              <a:rect l="l" t="t" r="r" b="b"/>
              <a:pathLst>
                <a:path w="13" h="26" extrusionOk="0">
                  <a:moveTo>
                    <a:pt x="0" y="1"/>
                  </a:moveTo>
                  <a:cubicBezTo>
                    <a:pt x="0" y="13"/>
                    <a:pt x="13" y="26"/>
                    <a:pt x="13" y="26"/>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8" name="Google Shape;7218;p17"/>
            <p:cNvSpPr/>
            <p:nvPr/>
          </p:nvSpPr>
          <p:spPr>
            <a:xfrm>
              <a:off x="5851325" y="4035925"/>
              <a:ext cx="18450" cy="40950"/>
            </a:xfrm>
            <a:custGeom>
              <a:avLst/>
              <a:gdLst/>
              <a:ahLst/>
              <a:cxnLst/>
              <a:rect l="l" t="t" r="r" b="b"/>
              <a:pathLst>
                <a:path w="738" h="1638" extrusionOk="0">
                  <a:moveTo>
                    <a:pt x="1" y="0"/>
                  </a:moveTo>
                  <a:lnTo>
                    <a:pt x="1" y="0"/>
                  </a:lnTo>
                  <a:cubicBezTo>
                    <a:pt x="288" y="575"/>
                    <a:pt x="413" y="1075"/>
                    <a:pt x="738" y="1637"/>
                  </a:cubicBezTo>
                  <a:cubicBezTo>
                    <a:pt x="625" y="1050"/>
                    <a:pt x="425" y="4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9" name="Google Shape;7219;p17"/>
            <p:cNvSpPr/>
            <p:nvPr/>
          </p:nvSpPr>
          <p:spPr>
            <a:xfrm>
              <a:off x="5864450" y="4044350"/>
              <a:ext cx="12200" cy="25975"/>
            </a:xfrm>
            <a:custGeom>
              <a:avLst/>
              <a:gdLst/>
              <a:ahLst/>
              <a:cxnLst/>
              <a:rect l="l" t="t" r="r" b="b"/>
              <a:pathLst>
                <a:path w="488" h="1039" extrusionOk="0">
                  <a:moveTo>
                    <a:pt x="0" y="1"/>
                  </a:moveTo>
                  <a:lnTo>
                    <a:pt x="0" y="1"/>
                  </a:lnTo>
                  <a:cubicBezTo>
                    <a:pt x="113" y="351"/>
                    <a:pt x="288" y="763"/>
                    <a:pt x="488" y="1038"/>
                  </a:cubicBezTo>
                  <a:cubicBezTo>
                    <a:pt x="400" y="663"/>
                    <a:pt x="238" y="3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0" name="Google Shape;7220;p17"/>
            <p:cNvSpPr/>
            <p:nvPr/>
          </p:nvSpPr>
          <p:spPr>
            <a:xfrm>
              <a:off x="5882575" y="4062475"/>
              <a:ext cx="1575" cy="4100"/>
            </a:xfrm>
            <a:custGeom>
              <a:avLst/>
              <a:gdLst/>
              <a:ahLst/>
              <a:cxnLst/>
              <a:rect l="l" t="t" r="r" b="b"/>
              <a:pathLst>
                <a:path w="63" h="164" extrusionOk="0">
                  <a:moveTo>
                    <a:pt x="0" y="1"/>
                  </a:moveTo>
                  <a:lnTo>
                    <a:pt x="0" y="1"/>
                  </a:lnTo>
                  <a:cubicBezTo>
                    <a:pt x="13" y="51"/>
                    <a:pt x="38" y="126"/>
                    <a:pt x="63" y="163"/>
                  </a:cubicBezTo>
                  <a:cubicBezTo>
                    <a:pt x="50" y="101"/>
                    <a:pt x="38"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1" name="Google Shape;7221;p17"/>
            <p:cNvSpPr/>
            <p:nvPr/>
          </p:nvSpPr>
          <p:spPr>
            <a:xfrm>
              <a:off x="5801350" y="4172125"/>
              <a:ext cx="47500" cy="5350"/>
            </a:xfrm>
            <a:custGeom>
              <a:avLst/>
              <a:gdLst/>
              <a:ahLst/>
              <a:cxnLst/>
              <a:rect l="l" t="t" r="r" b="b"/>
              <a:pathLst>
                <a:path w="1900" h="214" extrusionOk="0">
                  <a:moveTo>
                    <a:pt x="1900" y="1"/>
                  </a:moveTo>
                  <a:cubicBezTo>
                    <a:pt x="1556" y="48"/>
                    <a:pt x="1213" y="59"/>
                    <a:pt x="872" y="59"/>
                  </a:cubicBezTo>
                  <a:cubicBezTo>
                    <a:pt x="580" y="59"/>
                    <a:pt x="288" y="51"/>
                    <a:pt x="0" y="51"/>
                  </a:cubicBezTo>
                  <a:cubicBezTo>
                    <a:pt x="293" y="155"/>
                    <a:pt x="618" y="214"/>
                    <a:pt x="939" y="214"/>
                  </a:cubicBezTo>
                  <a:cubicBezTo>
                    <a:pt x="1277" y="214"/>
                    <a:pt x="1611" y="148"/>
                    <a:pt x="19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2" name="Google Shape;7222;p17"/>
            <p:cNvSpPr/>
            <p:nvPr/>
          </p:nvSpPr>
          <p:spPr>
            <a:xfrm>
              <a:off x="5817275" y="4182450"/>
              <a:ext cx="25325" cy="3700"/>
            </a:xfrm>
            <a:custGeom>
              <a:avLst/>
              <a:gdLst/>
              <a:ahLst/>
              <a:cxnLst/>
              <a:rect l="l" t="t" r="r" b="b"/>
              <a:pathLst>
                <a:path w="1013" h="148" extrusionOk="0">
                  <a:moveTo>
                    <a:pt x="1013" y="0"/>
                  </a:moveTo>
                  <a:lnTo>
                    <a:pt x="1013" y="0"/>
                  </a:lnTo>
                  <a:cubicBezTo>
                    <a:pt x="638" y="13"/>
                    <a:pt x="350" y="50"/>
                    <a:pt x="0" y="113"/>
                  </a:cubicBezTo>
                  <a:cubicBezTo>
                    <a:pt x="107" y="136"/>
                    <a:pt x="218" y="148"/>
                    <a:pt x="329" y="148"/>
                  </a:cubicBezTo>
                  <a:cubicBezTo>
                    <a:pt x="572" y="148"/>
                    <a:pt x="816" y="95"/>
                    <a:pt x="1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3" name="Google Shape;7223;p17"/>
            <p:cNvSpPr/>
            <p:nvPr/>
          </p:nvSpPr>
          <p:spPr>
            <a:xfrm>
              <a:off x="5896950" y="4104025"/>
              <a:ext cx="5950" cy="27200"/>
            </a:xfrm>
            <a:custGeom>
              <a:avLst/>
              <a:gdLst/>
              <a:ahLst/>
              <a:cxnLst/>
              <a:rect l="l" t="t" r="r" b="b"/>
              <a:pathLst>
                <a:path w="238" h="1088" extrusionOk="0">
                  <a:moveTo>
                    <a:pt x="13" y="1"/>
                  </a:moveTo>
                  <a:lnTo>
                    <a:pt x="13" y="1"/>
                  </a:lnTo>
                  <a:cubicBezTo>
                    <a:pt x="0" y="363"/>
                    <a:pt x="75" y="725"/>
                    <a:pt x="63" y="1088"/>
                  </a:cubicBezTo>
                  <a:cubicBezTo>
                    <a:pt x="238" y="763"/>
                    <a:pt x="150" y="288"/>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4" name="Google Shape;7224;p17"/>
            <p:cNvSpPr/>
            <p:nvPr/>
          </p:nvSpPr>
          <p:spPr>
            <a:xfrm>
              <a:off x="5906300" y="4112225"/>
              <a:ext cx="4725" cy="17750"/>
            </a:xfrm>
            <a:custGeom>
              <a:avLst/>
              <a:gdLst/>
              <a:ahLst/>
              <a:cxnLst/>
              <a:rect l="l" t="t" r="r" b="b"/>
              <a:pathLst>
                <a:path w="189" h="710" extrusionOk="0">
                  <a:moveTo>
                    <a:pt x="119" y="0"/>
                  </a:moveTo>
                  <a:cubicBezTo>
                    <a:pt x="116" y="0"/>
                    <a:pt x="113" y="13"/>
                    <a:pt x="113" y="48"/>
                  </a:cubicBezTo>
                  <a:cubicBezTo>
                    <a:pt x="101" y="198"/>
                    <a:pt x="88" y="298"/>
                    <a:pt x="76" y="410"/>
                  </a:cubicBezTo>
                  <a:cubicBezTo>
                    <a:pt x="76" y="472"/>
                    <a:pt x="63" y="622"/>
                    <a:pt x="1" y="710"/>
                  </a:cubicBezTo>
                  <a:cubicBezTo>
                    <a:pt x="151" y="572"/>
                    <a:pt x="188" y="348"/>
                    <a:pt x="151" y="160"/>
                  </a:cubicBezTo>
                  <a:cubicBezTo>
                    <a:pt x="151" y="122"/>
                    <a:pt x="130"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5" name="Google Shape;7225;p17"/>
            <p:cNvSpPr/>
            <p:nvPr/>
          </p:nvSpPr>
          <p:spPr>
            <a:xfrm>
              <a:off x="5916000" y="4126525"/>
              <a:ext cx="2825" cy="5950"/>
            </a:xfrm>
            <a:custGeom>
              <a:avLst/>
              <a:gdLst/>
              <a:ahLst/>
              <a:cxnLst/>
              <a:rect l="l" t="t" r="r" b="b"/>
              <a:pathLst>
                <a:path w="113" h="238" extrusionOk="0">
                  <a:moveTo>
                    <a:pt x="100" y="0"/>
                  </a:moveTo>
                  <a:lnTo>
                    <a:pt x="100" y="0"/>
                  </a:lnTo>
                  <a:cubicBezTo>
                    <a:pt x="75" y="75"/>
                    <a:pt x="50" y="163"/>
                    <a:pt x="0" y="238"/>
                  </a:cubicBezTo>
                  <a:cubicBezTo>
                    <a:pt x="75" y="188"/>
                    <a:pt x="113" y="38"/>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6" name="Google Shape;7226;p17"/>
            <p:cNvSpPr/>
            <p:nvPr/>
          </p:nvSpPr>
          <p:spPr>
            <a:xfrm>
              <a:off x="5905375" y="4063725"/>
              <a:ext cx="45025" cy="139675"/>
            </a:xfrm>
            <a:custGeom>
              <a:avLst/>
              <a:gdLst/>
              <a:ahLst/>
              <a:cxnLst/>
              <a:rect l="l" t="t" r="r" b="b"/>
              <a:pathLst>
                <a:path w="1801" h="5587" extrusionOk="0">
                  <a:moveTo>
                    <a:pt x="26" y="1"/>
                  </a:moveTo>
                  <a:lnTo>
                    <a:pt x="26" y="1"/>
                  </a:lnTo>
                  <a:cubicBezTo>
                    <a:pt x="288" y="276"/>
                    <a:pt x="600" y="900"/>
                    <a:pt x="675" y="1100"/>
                  </a:cubicBezTo>
                  <a:cubicBezTo>
                    <a:pt x="813" y="1438"/>
                    <a:pt x="938" y="1763"/>
                    <a:pt x="988" y="2113"/>
                  </a:cubicBezTo>
                  <a:cubicBezTo>
                    <a:pt x="988" y="2125"/>
                    <a:pt x="988" y="2125"/>
                    <a:pt x="988" y="2138"/>
                  </a:cubicBezTo>
                  <a:cubicBezTo>
                    <a:pt x="1038" y="2475"/>
                    <a:pt x="1038" y="3087"/>
                    <a:pt x="1013" y="3300"/>
                  </a:cubicBezTo>
                  <a:cubicBezTo>
                    <a:pt x="988" y="3550"/>
                    <a:pt x="775" y="4299"/>
                    <a:pt x="650" y="4512"/>
                  </a:cubicBezTo>
                  <a:cubicBezTo>
                    <a:pt x="463" y="4862"/>
                    <a:pt x="163" y="5299"/>
                    <a:pt x="1" y="5587"/>
                  </a:cubicBezTo>
                  <a:cubicBezTo>
                    <a:pt x="188" y="5424"/>
                    <a:pt x="363" y="5249"/>
                    <a:pt x="538" y="5087"/>
                  </a:cubicBezTo>
                  <a:cubicBezTo>
                    <a:pt x="1363" y="4349"/>
                    <a:pt x="1800" y="3162"/>
                    <a:pt x="1538" y="2063"/>
                  </a:cubicBezTo>
                  <a:cubicBezTo>
                    <a:pt x="1338" y="1225"/>
                    <a:pt x="713" y="525"/>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7" name="Google Shape;7227;p17"/>
            <p:cNvSpPr/>
            <p:nvPr/>
          </p:nvSpPr>
          <p:spPr>
            <a:xfrm>
              <a:off x="5386750" y="3862225"/>
              <a:ext cx="101575" cy="115625"/>
            </a:xfrm>
            <a:custGeom>
              <a:avLst/>
              <a:gdLst/>
              <a:ahLst/>
              <a:cxnLst/>
              <a:rect l="l" t="t" r="r" b="b"/>
              <a:pathLst>
                <a:path w="4063" h="4625" extrusionOk="0">
                  <a:moveTo>
                    <a:pt x="3850" y="0"/>
                  </a:moveTo>
                  <a:cubicBezTo>
                    <a:pt x="1975" y="1000"/>
                    <a:pt x="413" y="2562"/>
                    <a:pt x="1" y="4624"/>
                  </a:cubicBezTo>
                  <a:cubicBezTo>
                    <a:pt x="663" y="2675"/>
                    <a:pt x="2288" y="1425"/>
                    <a:pt x="4062" y="463"/>
                  </a:cubicBezTo>
                  <a:cubicBezTo>
                    <a:pt x="3950" y="338"/>
                    <a:pt x="3875" y="175"/>
                    <a:pt x="3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8" name="Google Shape;7228;p17"/>
            <p:cNvSpPr/>
            <p:nvPr/>
          </p:nvSpPr>
          <p:spPr>
            <a:xfrm>
              <a:off x="5422700" y="3877225"/>
              <a:ext cx="71550" cy="52500"/>
            </a:xfrm>
            <a:custGeom>
              <a:avLst/>
              <a:gdLst/>
              <a:ahLst/>
              <a:cxnLst/>
              <a:rect l="l" t="t" r="r" b="b"/>
              <a:pathLst>
                <a:path w="2862" h="2100" extrusionOk="0">
                  <a:moveTo>
                    <a:pt x="2737" y="0"/>
                  </a:moveTo>
                  <a:cubicBezTo>
                    <a:pt x="1637" y="400"/>
                    <a:pt x="662" y="1137"/>
                    <a:pt x="0" y="2100"/>
                  </a:cubicBezTo>
                  <a:cubicBezTo>
                    <a:pt x="800" y="1287"/>
                    <a:pt x="1825" y="675"/>
                    <a:pt x="2862" y="150"/>
                  </a:cubicBezTo>
                  <a:cubicBezTo>
                    <a:pt x="2824" y="100"/>
                    <a:pt x="2787" y="50"/>
                    <a:pt x="27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9" name="Google Shape;7229;p17"/>
            <p:cNvSpPr/>
            <p:nvPr/>
          </p:nvSpPr>
          <p:spPr>
            <a:xfrm>
              <a:off x="5448925" y="3884400"/>
              <a:ext cx="51900" cy="31575"/>
            </a:xfrm>
            <a:custGeom>
              <a:avLst/>
              <a:gdLst/>
              <a:ahLst/>
              <a:cxnLst/>
              <a:rect l="l" t="t" r="r" b="b"/>
              <a:pathLst>
                <a:path w="2076" h="1263" extrusionOk="0">
                  <a:moveTo>
                    <a:pt x="1938" y="1"/>
                  </a:moveTo>
                  <a:cubicBezTo>
                    <a:pt x="1225" y="300"/>
                    <a:pt x="551" y="700"/>
                    <a:pt x="1" y="1263"/>
                  </a:cubicBezTo>
                  <a:cubicBezTo>
                    <a:pt x="663" y="850"/>
                    <a:pt x="1375" y="513"/>
                    <a:pt x="2075" y="175"/>
                  </a:cubicBezTo>
                  <a:cubicBezTo>
                    <a:pt x="2025" y="126"/>
                    <a:pt x="1988" y="63"/>
                    <a:pt x="1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0" name="Google Shape;7230;p17"/>
            <p:cNvSpPr/>
            <p:nvPr/>
          </p:nvSpPr>
          <p:spPr>
            <a:xfrm>
              <a:off x="5474550" y="3893450"/>
              <a:ext cx="31575" cy="17225"/>
            </a:xfrm>
            <a:custGeom>
              <a:avLst/>
              <a:gdLst/>
              <a:ahLst/>
              <a:cxnLst/>
              <a:rect l="l" t="t" r="r" b="b"/>
              <a:pathLst>
                <a:path w="1263" h="689" extrusionOk="0">
                  <a:moveTo>
                    <a:pt x="1200" y="1"/>
                  </a:moveTo>
                  <a:cubicBezTo>
                    <a:pt x="763" y="151"/>
                    <a:pt x="350" y="376"/>
                    <a:pt x="1" y="688"/>
                  </a:cubicBezTo>
                  <a:cubicBezTo>
                    <a:pt x="413" y="463"/>
                    <a:pt x="838" y="288"/>
                    <a:pt x="1263" y="88"/>
                  </a:cubicBezTo>
                  <a:cubicBezTo>
                    <a:pt x="1238" y="51"/>
                    <a:pt x="1213" y="26"/>
                    <a:pt x="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1" name="Google Shape;7231;p17"/>
            <p:cNvSpPr/>
            <p:nvPr/>
          </p:nvSpPr>
          <p:spPr>
            <a:xfrm>
              <a:off x="5491425" y="3902200"/>
              <a:ext cx="21575" cy="12225"/>
            </a:xfrm>
            <a:custGeom>
              <a:avLst/>
              <a:gdLst/>
              <a:ahLst/>
              <a:cxnLst/>
              <a:rect l="l" t="t" r="r" b="b"/>
              <a:pathLst>
                <a:path w="863" h="489" extrusionOk="0">
                  <a:moveTo>
                    <a:pt x="800" y="1"/>
                  </a:moveTo>
                  <a:cubicBezTo>
                    <a:pt x="513" y="126"/>
                    <a:pt x="238" y="276"/>
                    <a:pt x="0" y="488"/>
                  </a:cubicBezTo>
                  <a:cubicBezTo>
                    <a:pt x="288" y="351"/>
                    <a:pt x="575" y="226"/>
                    <a:pt x="863" y="88"/>
                  </a:cubicBezTo>
                  <a:cubicBezTo>
                    <a:pt x="838" y="63"/>
                    <a:pt x="813" y="38"/>
                    <a:pt x="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2" name="Google Shape;7232;p17"/>
            <p:cNvSpPr/>
            <p:nvPr/>
          </p:nvSpPr>
          <p:spPr>
            <a:xfrm>
              <a:off x="5735100" y="3851600"/>
              <a:ext cx="271825" cy="133425"/>
            </a:xfrm>
            <a:custGeom>
              <a:avLst/>
              <a:gdLst/>
              <a:ahLst/>
              <a:cxnLst/>
              <a:rect l="l" t="t" r="r" b="b"/>
              <a:pathLst>
                <a:path w="10873" h="5337" extrusionOk="0">
                  <a:moveTo>
                    <a:pt x="1" y="0"/>
                  </a:moveTo>
                  <a:lnTo>
                    <a:pt x="1" y="0"/>
                  </a:lnTo>
                  <a:cubicBezTo>
                    <a:pt x="388" y="75"/>
                    <a:pt x="763" y="163"/>
                    <a:pt x="1150" y="250"/>
                  </a:cubicBezTo>
                  <a:cubicBezTo>
                    <a:pt x="2738" y="625"/>
                    <a:pt x="3950" y="1213"/>
                    <a:pt x="5412" y="1862"/>
                  </a:cubicBezTo>
                  <a:cubicBezTo>
                    <a:pt x="7424" y="2762"/>
                    <a:pt x="9273" y="3874"/>
                    <a:pt x="10873" y="5336"/>
                  </a:cubicBezTo>
                  <a:cubicBezTo>
                    <a:pt x="9598" y="3912"/>
                    <a:pt x="8149" y="2625"/>
                    <a:pt x="6437" y="1762"/>
                  </a:cubicBezTo>
                  <a:cubicBezTo>
                    <a:pt x="4687" y="913"/>
                    <a:pt x="2813" y="225"/>
                    <a:pt x="863" y="75"/>
                  </a:cubicBezTo>
                  <a:cubicBezTo>
                    <a:pt x="576" y="38"/>
                    <a:pt x="276" y="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3" name="Google Shape;7233;p17"/>
            <p:cNvSpPr/>
            <p:nvPr/>
          </p:nvSpPr>
          <p:spPr>
            <a:xfrm>
              <a:off x="5798850" y="3881275"/>
              <a:ext cx="164650" cy="77200"/>
            </a:xfrm>
            <a:custGeom>
              <a:avLst/>
              <a:gdLst/>
              <a:ahLst/>
              <a:cxnLst/>
              <a:rect l="l" t="t" r="r" b="b"/>
              <a:pathLst>
                <a:path w="6586" h="3088" extrusionOk="0">
                  <a:moveTo>
                    <a:pt x="0" y="1"/>
                  </a:moveTo>
                  <a:lnTo>
                    <a:pt x="0" y="1"/>
                  </a:lnTo>
                  <a:cubicBezTo>
                    <a:pt x="138" y="38"/>
                    <a:pt x="275" y="88"/>
                    <a:pt x="413" y="126"/>
                  </a:cubicBezTo>
                  <a:cubicBezTo>
                    <a:pt x="1500" y="500"/>
                    <a:pt x="2462" y="963"/>
                    <a:pt x="3599" y="1525"/>
                  </a:cubicBezTo>
                  <a:cubicBezTo>
                    <a:pt x="4624" y="2000"/>
                    <a:pt x="5649" y="2475"/>
                    <a:pt x="6586" y="3087"/>
                  </a:cubicBezTo>
                  <a:cubicBezTo>
                    <a:pt x="4824" y="1550"/>
                    <a:pt x="2624" y="288"/>
                    <a:pt x="263" y="26"/>
                  </a:cubicBezTo>
                  <a:cubicBezTo>
                    <a:pt x="175" y="13"/>
                    <a:pt x="88"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4" name="Google Shape;7234;p17"/>
            <p:cNvSpPr/>
            <p:nvPr/>
          </p:nvSpPr>
          <p:spPr>
            <a:xfrm>
              <a:off x="5824450" y="3902200"/>
              <a:ext cx="110000" cy="49075"/>
            </a:xfrm>
            <a:custGeom>
              <a:avLst/>
              <a:gdLst/>
              <a:ahLst/>
              <a:cxnLst/>
              <a:rect l="l" t="t" r="r" b="b"/>
              <a:pathLst>
                <a:path w="4400" h="1963" extrusionOk="0">
                  <a:moveTo>
                    <a:pt x="1" y="1"/>
                  </a:moveTo>
                  <a:cubicBezTo>
                    <a:pt x="101" y="26"/>
                    <a:pt x="188" y="51"/>
                    <a:pt x="276" y="76"/>
                  </a:cubicBezTo>
                  <a:cubicBezTo>
                    <a:pt x="1625" y="613"/>
                    <a:pt x="3050" y="1300"/>
                    <a:pt x="4400" y="1963"/>
                  </a:cubicBezTo>
                  <a:cubicBezTo>
                    <a:pt x="3163" y="1001"/>
                    <a:pt x="1700" y="188"/>
                    <a:pt x="113" y="13"/>
                  </a:cubicBezTo>
                  <a:cubicBezTo>
                    <a:pt x="76" y="1"/>
                    <a:pt x="3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5" name="Google Shape;7235;p17"/>
            <p:cNvSpPr/>
            <p:nvPr/>
          </p:nvSpPr>
          <p:spPr>
            <a:xfrm>
              <a:off x="5844150" y="3920325"/>
              <a:ext cx="63125" cy="29075"/>
            </a:xfrm>
            <a:custGeom>
              <a:avLst/>
              <a:gdLst/>
              <a:ahLst/>
              <a:cxnLst/>
              <a:rect l="l" t="t" r="r" b="b"/>
              <a:pathLst>
                <a:path w="2525" h="1163" extrusionOk="0">
                  <a:moveTo>
                    <a:pt x="0" y="1"/>
                  </a:moveTo>
                  <a:lnTo>
                    <a:pt x="63" y="26"/>
                  </a:lnTo>
                  <a:cubicBezTo>
                    <a:pt x="525" y="226"/>
                    <a:pt x="975" y="501"/>
                    <a:pt x="1437" y="700"/>
                  </a:cubicBezTo>
                  <a:cubicBezTo>
                    <a:pt x="1837" y="875"/>
                    <a:pt x="2150" y="988"/>
                    <a:pt x="2524" y="1163"/>
                  </a:cubicBezTo>
                  <a:cubicBezTo>
                    <a:pt x="1787" y="650"/>
                    <a:pt x="975" y="201"/>
                    <a:pt x="88" y="13"/>
                  </a:cubicBezTo>
                  <a:cubicBezTo>
                    <a:pt x="50" y="1"/>
                    <a:pt x="25"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6" name="Google Shape;7236;p17"/>
            <p:cNvSpPr/>
            <p:nvPr/>
          </p:nvSpPr>
          <p:spPr>
            <a:xfrm>
              <a:off x="5858200" y="3939700"/>
              <a:ext cx="36275" cy="17825"/>
            </a:xfrm>
            <a:custGeom>
              <a:avLst/>
              <a:gdLst/>
              <a:ahLst/>
              <a:cxnLst/>
              <a:rect l="l" t="t" r="r" b="b"/>
              <a:pathLst>
                <a:path w="1451" h="713" extrusionOk="0">
                  <a:moveTo>
                    <a:pt x="1" y="0"/>
                  </a:moveTo>
                  <a:lnTo>
                    <a:pt x="1" y="0"/>
                  </a:lnTo>
                  <a:cubicBezTo>
                    <a:pt x="463" y="288"/>
                    <a:pt x="950" y="513"/>
                    <a:pt x="1450" y="713"/>
                  </a:cubicBezTo>
                  <a:cubicBezTo>
                    <a:pt x="1000" y="413"/>
                    <a:pt x="500"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7" name="Google Shape;7237;p17"/>
            <p:cNvSpPr/>
            <p:nvPr/>
          </p:nvSpPr>
          <p:spPr>
            <a:xfrm>
              <a:off x="5822900" y="3981250"/>
              <a:ext cx="120300" cy="84075"/>
            </a:xfrm>
            <a:custGeom>
              <a:avLst/>
              <a:gdLst/>
              <a:ahLst/>
              <a:cxnLst/>
              <a:rect l="l" t="t" r="r" b="b"/>
              <a:pathLst>
                <a:path w="4812" h="3363" extrusionOk="0">
                  <a:moveTo>
                    <a:pt x="0" y="0"/>
                  </a:moveTo>
                  <a:cubicBezTo>
                    <a:pt x="63" y="138"/>
                    <a:pt x="113" y="288"/>
                    <a:pt x="163" y="438"/>
                  </a:cubicBezTo>
                  <a:cubicBezTo>
                    <a:pt x="513" y="588"/>
                    <a:pt x="875" y="750"/>
                    <a:pt x="1300" y="950"/>
                  </a:cubicBezTo>
                  <a:cubicBezTo>
                    <a:pt x="2662" y="1550"/>
                    <a:pt x="3862" y="2250"/>
                    <a:pt x="4812" y="3362"/>
                  </a:cubicBezTo>
                  <a:cubicBezTo>
                    <a:pt x="3799" y="1563"/>
                    <a:pt x="1950" y="5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8" name="Google Shape;7238;p17"/>
            <p:cNvSpPr/>
            <p:nvPr/>
          </p:nvSpPr>
          <p:spPr>
            <a:xfrm>
              <a:off x="5829450" y="3970325"/>
              <a:ext cx="85625" cy="46875"/>
            </a:xfrm>
            <a:custGeom>
              <a:avLst/>
              <a:gdLst/>
              <a:ahLst/>
              <a:cxnLst/>
              <a:rect l="l" t="t" r="r" b="b"/>
              <a:pathLst>
                <a:path w="3425" h="1875" extrusionOk="0">
                  <a:moveTo>
                    <a:pt x="1" y="0"/>
                  </a:moveTo>
                  <a:lnTo>
                    <a:pt x="1" y="0"/>
                  </a:lnTo>
                  <a:cubicBezTo>
                    <a:pt x="1138" y="637"/>
                    <a:pt x="2313" y="1200"/>
                    <a:pt x="3425" y="1875"/>
                  </a:cubicBezTo>
                  <a:cubicBezTo>
                    <a:pt x="2463" y="987"/>
                    <a:pt x="1263" y="3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9" name="Google Shape;7239;p17"/>
            <p:cNvSpPr/>
            <p:nvPr/>
          </p:nvSpPr>
          <p:spPr>
            <a:xfrm>
              <a:off x="5855075" y="3969700"/>
              <a:ext cx="32825" cy="20000"/>
            </a:xfrm>
            <a:custGeom>
              <a:avLst/>
              <a:gdLst/>
              <a:ahLst/>
              <a:cxnLst/>
              <a:rect l="l" t="t" r="r" b="b"/>
              <a:pathLst>
                <a:path w="1313" h="800" extrusionOk="0">
                  <a:moveTo>
                    <a:pt x="1" y="0"/>
                  </a:moveTo>
                  <a:cubicBezTo>
                    <a:pt x="425" y="300"/>
                    <a:pt x="875" y="525"/>
                    <a:pt x="1313" y="800"/>
                  </a:cubicBezTo>
                  <a:cubicBezTo>
                    <a:pt x="963" y="413"/>
                    <a:pt x="475"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0" name="Google Shape;7240;p17"/>
            <p:cNvSpPr/>
            <p:nvPr/>
          </p:nvSpPr>
          <p:spPr>
            <a:xfrm>
              <a:off x="5862575" y="3960325"/>
              <a:ext cx="18775" cy="11575"/>
            </a:xfrm>
            <a:custGeom>
              <a:avLst/>
              <a:gdLst/>
              <a:ahLst/>
              <a:cxnLst/>
              <a:rect l="l" t="t" r="r" b="b"/>
              <a:pathLst>
                <a:path w="751" h="463" extrusionOk="0">
                  <a:moveTo>
                    <a:pt x="0" y="0"/>
                  </a:moveTo>
                  <a:cubicBezTo>
                    <a:pt x="225" y="188"/>
                    <a:pt x="488" y="313"/>
                    <a:pt x="750" y="463"/>
                  </a:cubicBezTo>
                  <a:cubicBezTo>
                    <a:pt x="550" y="250"/>
                    <a:pt x="250" y="1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1" name="Google Shape;7241;p17"/>
            <p:cNvSpPr/>
            <p:nvPr/>
          </p:nvSpPr>
          <p:spPr>
            <a:xfrm>
              <a:off x="6044400" y="4056225"/>
              <a:ext cx="11575" cy="69375"/>
            </a:xfrm>
            <a:custGeom>
              <a:avLst/>
              <a:gdLst/>
              <a:ahLst/>
              <a:cxnLst/>
              <a:rect l="l" t="t" r="r" b="b"/>
              <a:pathLst>
                <a:path w="463" h="2775" extrusionOk="0">
                  <a:moveTo>
                    <a:pt x="313" y="1"/>
                  </a:moveTo>
                  <a:lnTo>
                    <a:pt x="313" y="1"/>
                  </a:lnTo>
                  <a:cubicBezTo>
                    <a:pt x="350" y="1050"/>
                    <a:pt x="200" y="1675"/>
                    <a:pt x="13" y="2712"/>
                  </a:cubicBezTo>
                  <a:cubicBezTo>
                    <a:pt x="1" y="2737"/>
                    <a:pt x="1" y="2750"/>
                    <a:pt x="1" y="2775"/>
                  </a:cubicBezTo>
                  <a:cubicBezTo>
                    <a:pt x="151" y="2413"/>
                    <a:pt x="275" y="2050"/>
                    <a:pt x="363" y="1663"/>
                  </a:cubicBezTo>
                  <a:cubicBezTo>
                    <a:pt x="463" y="1113"/>
                    <a:pt x="463" y="538"/>
                    <a:pt x="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2" name="Google Shape;7242;p17"/>
            <p:cNvSpPr/>
            <p:nvPr/>
          </p:nvSpPr>
          <p:spPr>
            <a:xfrm>
              <a:off x="6042850" y="4072800"/>
              <a:ext cx="2825" cy="22200"/>
            </a:xfrm>
            <a:custGeom>
              <a:avLst/>
              <a:gdLst/>
              <a:ahLst/>
              <a:cxnLst/>
              <a:rect l="l" t="t" r="r" b="b"/>
              <a:pathLst>
                <a:path w="113" h="888" extrusionOk="0">
                  <a:moveTo>
                    <a:pt x="38" y="0"/>
                  </a:moveTo>
                  <a:cubicBezTo>
                    <a:pt x="38" y="287"/>
                    <a:pt x="0" y="612"/>
                    <a:pt x="13" y="887"/>
                  </a:cubicBezTo>
                  <a:cubicBezTo>
                    <a:pt x="88" y="600"/>
                    <a:pt x="113" y="287"/>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3" name="Google Shape;7243;p17"/>
            <p:cNvSpPr/>
            <p:nvPr/>
          </p:nvSpPr>
          <p:spPr>
            <a:xfrm>
              <a:off x="6032525" y="4076225"/>
              <a:ext cx="2225" cy="16900"/>
            </a:xfrm>
            <a:custGeom>
              <a:avLst/>
              <a:gdLst/>
              <a:ahLst/>
              <a:cxnLst/>
              <a:rect l="l" t="t" r="r" b="b"/>
              <a:pathLst>
                <a:path w="89" h="676" extrusionOk="0">
                  <a:moveTo>
                    <a:pt x="76" y="0"/>
                  </a:moveTo>
                  <a:lnTo>
                    <a:pt x="76" y="0"/>
                  </a:lnTo>
                  <a:cubicBezTo>
                    <a:pt x="26" y="213"/>
                    <a:pt x="1" y="463"/>
                    <a:pt x="1" y="675"/>
                  </a:cubicBezTo>
                  <a:cubicBezTo>
                    <a:pt x="63" y="450"/>
                    <a:pt x="88" y="225"/>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4" name="Google Shape;7244;p17"/>
            <p:cNvSpPr/>
            <p:nvPr/>
          </p:nvSpPr>
          <p:spPr>
            <a:xfrm>
              <a:off x="5391125" y="4019375"/>
              <a:ext cx="27525" cy="60300"/>
            </a:xfrm>
            <a:custGeom>
              <a:avLst/>
              <a:gdLst/>
              <a:ahLst/>
              <a:cxnLst/>
              <a:rect l="l" t="t" r="r" b="b"/>
              <a:pathLst>
                <a:path w="1101" h="2412" extrusionOk="0">
                  <a:moveTo>
                    <a:pt x="1" y="0"/>
                  </a:moveTo>
                  <a:lnTo>
                    <a:pt x="1" y="0"/>
                  </a:lnTo>
                  <a:cubicBezTo>
                    <a:pt x="126" y="887"/>
                    <a:pt x="538" y="1762"/>
                    <a:pt x="1101" y="2412"/>
                  </a:cubicBezTo>
                  <a:cubicBezTo>
                    <a:pt x="651" y="1612"/>
                    <a:pt x="288" y="83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5" name="Google Shape;7245;p17"/>
            <p:cNvSpPr/>
            <p:nvPr/>
          </p:nvSpPr>
          <p:spPr>
            <a:xfrm>
              <a:off x="5403000" y="4036225"/>
              <a:ext cx="11900" cy="25975"/>
            </a:xfrm>
            <a:custGeom>
              <a:avLst/>
              <a:gdLst/>
              <a:ahLst/>
              <a:cxnLst/>
              <a:rect l="l" t="t" r="r" b="b"/>
              <a:pathLst>
                <a:path w="476" h="1039" extrusionOk="0">
                  <a:moveTo>
                    <a:pt x="1" y="1"/>
                  </a:moveTo>
                  <a:cubicBezTo>
                    <a:pt x="63" y="351"/>
                    <a:pt x="301" y="826"/>
                    <a:pt x="476" y="1038"/>
                  </a:cubicBezTo>
                  <a:cubicBezTo>
                    <a:pt x="338" y="688"/>
                    <a:pt x="163" y="3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6" name="Google Shape;7246;p17"/>
            <p:cNvSpPr/>
            <p:nvPr/>
          </p:nvSpPr>
          <p:spPr>
            <a:xfrm>
              <a:off x="5416125" y="4041225"/>
              <a:ext cx="3775" cy="9100"/>
            </a:xfrm>
            <a:custGeom>
              <a:avLst/>
              <a:gdLst/>
              <a:ahLst/>
              <a:cxnLst/>
              <a:rect l="l" t="t" r="r" b="b"/>
              <a:pathLst>
                <a:path w="151" h="364" extrusionOk="0">
                  <a:moveTo>
                    <a:pt x="1" y="1"/>
                  </a:moveTo>
                  <a:lnTo>
                    <a:pt x="1" y="1"/>
                  </a:lnTo>
                  <a:cubicBezTo>
                    <a:pt x="26" y="126"/>
                    <a:pt x="76" y="263"/>
                    <a:pt x="151" y="363"/>
                  </a:cubicBezTo>
                  <a:cubicBezTo>
                    <a:pt x="101" y="238"/>
                    <a:pt x="51"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7" name="Google Shape;7247;p17"/>
            <p:cNvSpPr/>
            <p:nvPr/>
          </p:nvSpPr>
          <p:spPr>
            <a:xfrm>
              <a:off x="5467375" y="3965000"/>
              <a:ext cx="61875" cy="53150"/>
            </a:xfrm>
            <a:custGeom>
              <a:avLst/>
              <a:gdLst/>
              <a:ahLst/>
              <a:cxnLst/>
              <a:rect l="l" t="t" r="r" b="b"/>
              <a:pathLst>
                <a:path w="2475" h="2126" extrusionOk="0">
                  <a:moveTo>
                    <a:pt x="2474" y="1"/>
                  </a:moveTo>
                  <a:lnTo>
                    <a:pt x="2474" y="1"/>
                  </a:lnTo>
                  <a:cubicBezTo>
                    <a:pt x="1962" y="263"/>
                    <a:pt x="1450" y="551"/>
                    <a:pt x="1012" y="925"/>
                  </a:cubicBezTo>
                  <a:cubicBezTo>
                    <a:pt x="637" y="1225"/>
                    <a:pt x="138" y="1838"/>
                    <a:pt x="0" y="2125"/>
                  </a:cubicBezTo>
                  <a:cubicBezTo>
                    <a:pt x="775" y="1263"/>
                    <a:pt x="1637" y="638"/>
                    <a:pt x="2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8" name="Google Shape;7248;p17"/>
            <p:cNvSpPr/>
            <p:nvPr/>
          </p:nvSpPr>
          <p:spPr>
            <a:xfrm>
              <a:off x="5473925" y="3966575"/>
              <a:ext cx="37525" cy="32825"/>
            </a:xfrm>
            <a:custGeom>
              <a:avLst/>
              <a:gdLst/>
              <a:ahLst/>
              <a:cxnLst/>
              <a:rect l="l" t="t" r="r" b="b"/>
              <a:pathLst>
                <a:path w="1501" h="1313" extrusionOk="0">
                  <a:moveTo>
                    <a:pt x="1488" y="0"/>
                  </a:moveTo>
                  <a:cubicBezTo>
                    <a:pt x="1238" y="125"/>
                    <a:pt x="988" y="250"/>
                    <a:pt x="775" y="425"/>
                  </a:cubicBezTo>
                  <a:cubicBezTo>
                    <a:pt x="463" y="662"/>
                    <a:pt x="213" y="975"/>
                    <a:pt x="1" y="1312"/>
                  </a:cubicBezTo>
                  <a:cubicBezTo>
                    <a:pt x="450" y="825"/>
                    <a:pt x="950" y="388"/>
                    <a:pt x="1450" y="38"/>
                  </a:cubicBezTo>
                  <a:cubicBezTo>
                    <a:pt x="1463" y="25"/>
                    <a:pt x="1500" y="0"/>
                    <a:pt x="1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9" name="Google Shape;7249;p17"/>
            <p:cNvSpPr/>
            <p:nvPr/>
          </p:nvSpPr>
          <p:spPr>
            <a:xfrm>
              <a:off x="5476750" y="3968450"/>
              <a:ext cx="20625" cy="13750"/>
            </a:xfrm>
            <a:custGeom>
              <a:avLst/>
              <a:gdLst/>
              <a:ahLst/>
              <a:cxnLst/>
              <a:rect l="l" t="t" r="r" b="b"/>
              <a:pathLst>
                <a:path w="825" h="550" extrusionOk="0">
                  <a:moveTo>
                    <a:pt x="825" y="0"/>
                  </a:moveTo>
                  <a:lnTo>
                    <a:pt x="825" y="0"/>
                  </a:lnTo>
                  <a:cubicBezTo>
                    <a:pt x="500" y="75"/>
                    <a:pt x="187" y="325"/>
                    <a:pt x="0" y="550"/>
                  </a:cubicBezTo>
                  <a:cubicBezTo>
                    <a:pt x="275" y="375"/>
                    <a:pt x="537" y="163"/>
                    <a:pt x="8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0" name="Google Shape;7250;p17"/>
            <p:cNvSpPr/>
            <p:nvPr/>
          </p:nvSpPr>
          <p:spPr>
            <a:xfrm>
              <a:off x="5739475" y="3876275"/>
              <a:ext cx="98125" cy="172175"/>
            </a:xfrm>
            <a:custGeom>
              <a:avLst/>
              <a:gdLst/>
              <a:ahLst/>
              <a:cxnLst/>
              <a:rect l="l" t="t" r="r" b="b"/>
              <a:pathLst>
                <a:path w="3925" h="6887" extrusionOk="0">
                  <a:moveTo>
                    <a:pt x="1" y="1"/>
                  </a:moveTo>
                  <a:lnTo>
                    <a:pt x="1" y="1"/>
                  </a:lnTo>
                  <a:cubicBezTo>
                    <a:pt x="1588" y="1863"/>
                    <a:pt x="2550" y="3950"/>
                    <a:pt x="3625" y="6211"/>
                  </a:cubicBezTo>
                  <a:cubicBezTo>
                    <a:pt x="3725" y="6424"/>
                    <a:pt x="3837" y="6686"/>
                    <a:pt x="3925" y="6886"/>
                  </a:cubicBezTo>
                  <a:cubicBezTo>
                    <a:pt x="3875" y="6699"/>
                    <a:pt x="3825" y="6511"/>
                    <a:pt x="3775" y="6311"/>
                  </a:cubicBezTo>
                  <a:cubicBezTo>
                    <a:pt x="3462" y="5112"/>
                    <a:pt x="3062" y="3912"/>
                    <a:pt x="2463" y="2825"/>
                  </a:cubicBezTo>
                  <a:cubicBezTo>
                    <a:pt x="1813" y="1738"/>
                    <a:pt x="926" y="8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1" name="Google Shape;7251;p17"/>
            <p:cNvSpPr/>
            <p:nvPr/>
          </p:nvSpPr>
          <p:spPr>
            <a:xfrm>
              <a:off x="5805725" y="4027175"/>
              <a:ext cx="21250" cy="91575"/>
            </a:xfrm>
            <a:custGeom>
              <a:avLst/>
              <a:gdLst/>
              <a:ahLst/>
              <a:cxnLst/>
              <a:rect l="l" t="t" r="r" b="b"/>
              <a:pathLst>
                <a:path w="850" h="3663" extrusionOk="0">
                  <a:moveTo>
                    <a:pt x="0" y="1"/>
                  </a:moveTo>
                  <a:lnTo>
                    <a:pt x="0" y="1"/>
                  </a:lnTo>
                  <a:cubicBezTo>
                    <a:pt x="225" y="1250"/>
                    <a:pt x="337" y="2300"/>
                    <a:pt x="425" y="3575"/>
                  </a:cubicBezTo>
                  <a:cubicBezTo>
                    <a:pt x="456" y="3569"/>
                    <a:pt x="487" y="3566"/>
                    <a:pt x="518" y="3566"/>
                  </a:cubicBezTo>
                  <a:cubicBezTo>
                    <a:pt x="562" y="3566"/>
                    <a:pt x="606" y="3572"/>
                    <a:pt x="650" y="3587"/>
                  </a:cubicBezTo>
                  <a:lnTo>
                    <a:pt x="687" y="3587"/>
                  </a:lnTo>
                  <a:cubicBezTo>
                    <a:pt x="737" y="3612"/>
                    <a:pt x="800" y="3637"/>
                    <a:pt x="850" y="3662"/>
                  </a:cubicBezTo>
                  <a:cubicBezTo>
                    <a:pt x="825" y="2400"/>
                    <a:pt x="387" y="11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2" name="Google Shape;7252;p17"/>
            <p:cNvSpPr/>
            <p:nvPr/>
          </p:nvSpPr>
          <p:spPr>
            <a:xfrm>
              <a:off x="5632625" y="3968750"/>
              <a:ext cx="17225" cy="50650"/>
            </a:xfrm>
            <a:custGeom>
              <a:avLst/>
              <a:gdLst/>
              <a:ahLst/>
              <a:cxnLst/>
              <a:rect l="l" t="t" r="r" b="b"/>
              <a:pathLst>
                <a:path w="689" h="2026" extrusionOk="0">
                  <a:moveTo>
                    <a:pt x="176" y="1"/>
                  </a:moveTo>
                  <a:lnTo>
                    <a:pt x="176" y="1"/>
                  </a:lnTo>
                  <a:cubicBezTo>
                    <a:pt x="1" y="650"/>
                    <a:pt x="38" y="1388"/>
                    <a:pt x="538" y="1888"/>
                  </a:cubicBezTo>
                  <a:cubicBezTo>
                    <a:pt x="588" y="1938"/>
                    <a:pt x="651" y="1988"/>
                    <a:pt x="688" y="2025"/>
                  </a:cubicBezTo>
                  <a:cubicBezTo>
                    <a:pt x="638" y="1938"/>
                    <a:pt x="588" y="1863"/>
                    <a:pt x="538" y="1775"/>
                  </a:cubicBezTo>
                  <a:cubicBezTo>
                    <a:pt x="238" y="1250"/>
                    <a:pt x="151" y="675"/>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3" name="Google Shape;7253;p17"/>
            <p:cNvSpPr/>
            <p:nvPr/>
          </p:nvSpPr>
          <p:spPr>
            <a:xfrm>
              <a:off x="5632000" y="3982800"/>
              <a:ext cx="8475" cy="33150"/>
            </a:xfrm>
            <a:custGeom>
              <a:avLst/>
              <a:gdLst/>
              <a:ahLst/>
              <a:cxnLst/>
              <a:rect l="l" t="t" r="r" b="b"/>
              <a:pathLst>
                <a:path w="339" h="1326" extrusionOk="0">
                  <a:moveTo>
                    <a:pt x="38" y="1"/>
                  </a:moveTo>
                  <a:cubicBezTo>
                    <a:pt x="1" y="463"/>
                    <a:pt x="76" y="976"/>
                    <a:pt x="338" y="1326"/>
                  </a:cubicBezTo>
                  <a:cubicBezTo>
                    <a:pt x="201" y="901"/>
                    <a:pt x="126" y="45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4" name="Google Shape;7254;p17"/>
            <p:cNvSpPr/>
            <p:nvPr/>
          </p:nvSpPr>
          <p:spPr>
            <a:xfrm>
              <a:off x="5632325" y="4002800"/>
              <a:ext cx="2825" cy="10650"/>
            </a:xfrm>
            <a:custGeom>
              <a:avLst/>
              <a:gdLst/>
              <a:ahLst/>
              <a:cxnLst/>
              <a:rect l="l" t="t" r="r" b="b"/>
              <a:pathLst>
                <a:path w="113" h="426" extrusionOk="0">
                  <a:moveTo>
                    <a:pt x="0" y="1"/>
                  </a:moveTo>
                  <a:lnTo>
                    <a:pt x="0" y="1"/>
                  </a:lnTo>
                  <a:cubicBezTo>
                    <a:pt x="13" y="138"/>
                    <a:pt x="50" y="301"/>
                    <a:pt x="113" y="426"/>
                  </a:cubicBezTo>
                  <a:cubicBezTo>
                    <a:pt x="75" y="276"/>
                    <a:pt x="50" y="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5" name="Google Shape;7255;p17"/>
            <p:cNvSpPr/>
            <p:nvPr/>
          </p:nvSpPr>
          <p:spPr>
            <a:xfrm>
              <a:off x="5630750" y="3897825"/>
              <a:ext cx="6275" cy="40325"/>
            </a:xfrm>
            <a:custGeom>
              <a:avLst/>
              <a:gdLst/>
              <a:ahLst/>
              <a:cxnLst/>
              <a:rect l="l" t="t" r="r" b="b"/>
              <a:pathLst>
                <a:path w="251" h="1613" extrusionOk="0">
                  <a:moveTo>
                    <a:pt x="76" y="1"/>
                  </a:moveTo>
                  <a:cubicBezTo>
                    <a:pt x="26" y="313"/>
                    <a:pt x="1" y="638"/>
                    <a:pt x="76" y="951"/>
                  </a:cubicBezTo>
                  <a:cubicBezTo>
                    <a:pt x="126" y="1176"/>
                    <a:pt x="188" y="1401"/>
                    <a:pt x="251" y="1613"/>
                  </a:cubicBezTo>
                  <a:cubicBezTo>
                    <a:pt x="251" y="1600"/>
                    <a:pt x="251" y="1575"/>
                    <a:pt x="251" y="1563"/>
                  </a:cubicBezTo>
                  <a:cubicBezTo>
                    <a:pt x="251" y="938"/>
                    <a:pt x="126" y="60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6" name="Google Shape;7256;p17"/>
            <p:cNvSpPr/>
            <p:nvPr/>
          </p:nvSpPr>
          <p:spPr>
            <a:xfrm>
              <a:off x="5629200" y="3906275"/>
              <a:ext cx="3450" cy="23450"/>
            </a:xfrm>
            <a:custGeom>
              <a:avLst/>
              <a:gdLst/>
              <a:ahLst/>
              <a:cxnLst/>
              <a:rect l="l" t="t" r="r" b="b"/>
              <a:pathLst>
                <a:path w="138" h="938" extrusionOk="0">
                  <a:moveTo>
                    <a:pt x="13" y="0"/>
                  </a:moveTo>
                  <a:lnTo>
                    <a:pt x="13" y="0"/>
                  </a:lnTo>
                  <a:cubicBezTo>
                    <a:pt x="0" y="300"/>
                    <a:pt x="38" y="675"/>
                    <a:pt x="125" y="938"/>
                  </a:cubicBezTo>
                  <a:cubicBezTo>
                    <a:pt x="138" y="613"/>
                    <a:pt x="88" y="313"/>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7" name="Google Shape;7257;p17"/>
            <p:cNvSpPr/>
            <p:nvPr/>
          </p:nvSpPr>
          <p:spPr>
            <a:xfrm>
              <a:off x="5627625" y="3913150"/>
              <a:ext cx="1900" cy="13775"/>
            </a:xfrm>
            <a:custGeom>
              <a:avLst/>
              <a:gdLst/>
              <a:ahLst/>
              <a:cxnLst/>
              <a:rect l="l" t="t" r="r" b="b"/>
              <a:pathLst>
                <a:path w="76" h="551" extrusionOk="0">
                  <a:moveTo>
                    <a:pt x="13" y="0"/>
                  </a:moveTo>
                  <a:lnTo>
                    <a:pt x="13" y="0"/>
                  </a:lnTo>
                  <a:cubicBezTo>
                    <a:pt x="1" y="188"/>
                    <a:pt x="26" y="388"/>
                    <a:pt x="76" y="550"/>
                  </a:cubicBezTo>
                  <a:cubicBezTo>
                    <a:pt x="76" y="350"/>
                    <a:pt x="51" y="188"/>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8" name="Google Shape;7258;p17"/>
            <p:cNvSpPr/>
            <p:nvPr/>
          </p:nvSpPr>
          <p:spPr>
            <a:xfrm>
              <a:off x="5771975" y="4005300"/>
              <a:ext cx="19075" cy="65025"/>
            </a:xfrm>
            <a:custGeom>
              <a:avLst/>
              <a:gdLst/>
              <a:ahLst/>
              <a:cxnLst/>
              <a:rect l="l" t="t" r="r" b="b"/>
              <a:pathLst>
                <a:path w="763" h="2601" extrusionOk="0">
                  <a:moveTo>
                    <a:pt x="0" y="1"/>
                  </a:moveTo>
                  <a:cubicBezTo>
                    <a:pt x="125" y="438"/>
                    <a:pt x="175" y="888"/>
                    <a:pt x="275" y="1338"/>
                  </a:cubicBezTo>
                  <a:cubicBezTo>
                    <a:pt x="375" y="1800"/>
                    <a:pt x="450" y="2100"/>
                    <a:pt x="425" y="2600"/>
                  </a:cubicBezTo>
                  <a:cubicBezTo>
                    <a:pt x="763" y="1725"/>
                    <a:pt x="363" y="8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9" name="Google Shape;7259;p17"/>
            <p:cNvSpPr/>
            <p:nvPr/>
          </p:nvSpPr>
          <p:spPr>
            <a:xfrm>
              <a:off x="5771350" y="4018750"/>
              <a:ext cx="8450" cy="40950"/>
            </a:xfrm>
            <a:custGeom>
              <a:avLst/>
              <a:gdLst/>
              <a:ahLst/>
              <a:cxnLst/>
              <a:rect l="l" t="t" r="r" b="b"/>
              <a:pathLst>
                <a:path w="338" h="1638" extrusionOk="0">
                  <a:moveTo>
                    <a:pt x="0" y="0"/>
                  </a:moveTo>
                  <a:lnTo>
                    <a:pt x="0" y="0"/>
                  </a:lnTo>
                  <a:cubicBezTo>
                    <a:pt x="75" y="537"/>
                    <a:pt x="175" y="1137"/>
                    <a:pt x="313" y="1637"/>
                  </a:cubicBezTo>
                  <a:cubicBezTo>
                    <a:pt x="338" y="1075"/>
                    <a:pt x="200" y="5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0" name="Google Shape;7260;p17"/>
            <p:cNvSpPr/>
            <p:nvPr/>
          </p:nvSpPr>
          <p:spPr>
            <a:xfrm>
              <a:off x="5769775" y="4032475"/>
              <a:ext cx="5350" cy="24400"/>
            </a:xfrm>
            <a:custGeom>
              <a:avLst/>
              <a:gdLst/>
              <a:ahLst/>
              <a:cxnLst/>
              <a:rect l="l" t="t" r="r" b="b"/>
              <a:pathLst>
                <a:path w="214" h="976" extrusionOk="0">
                  <a:moveTo>
                    <a:pt x="1" y="1"/>
                  </a:moveTo>
                  <a:lnTo>
                    <a:pt x="1" y="1"/>
                  </a:lnTo>
                  <a:cubicBezTo>
                    <a:pt x="63" y="313"/>
                    <a:pt x="113" y="688"/>
                    <a:pt x="213" y="976"/>
                  </a:cubicBezTo>
                  <a:cubicBezTo>
                    <a:pt x="213" y="638"/>
                    <a:pt x="151" y="3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1" name="Google Shape;7261;p17"/>
            <p:cNvSpPr/>
            <p:nvPr/>
          </p:nvSpPr>
          <p:spPr>
            <a:xfrm>
              <a:off x="5735725" y="3985625"/>
              <a:ext cx="12525" cy="65325"/>
            </a:xfrm>
            <a:custGeom>
              <a:avLst/>
              <a:gdLst/>
              <a:ahLst/>
              <a:cxnLst/>
              <a:rect l="l" t="t" r="r" b="b"/>
              <a:pathLst>
                <a:path w="501" h="2613" extrusionOk="0">
                  <a:moveTo>
                    <a:pt x="501" y="0"/>
                  </a:moveTo>
                  <a:cubicBezTo>
                    <a:pt x="288" y="138"/>
                    <a:pt x="213" y="413"/>
                    <a:pt x="151" y="638"/>
                  </a:cubicBezTo>
                  <a:cubicBezTo>
                    <a:pt x="1" y="1288"/>
                    <a:pt x="138" y="1950"/>
                    <a:pt x="338" y="2562"/>
                  </a:cubicBezTo>
                  <a:cubicBezTo>
                    <a:pt x="338" y="2587"/>
                    <a:pt x="351" y="2600"/>
                    <a:pt x="351" y="2612"/>
                  </a:cubicBezTo>
                  <a:cubicBezTo>
                    <a:pt x="351" y="2475"/>
                    <a:pt x="351" y="2337"/>
                    <a:pt x="338" y="2187"/>
                  </a:cubicBezTo>
                  <a:cubicBezTo>
                    <a:pt x="326" y="1712"/>
                    <a:pt x="326" y="1225"/>
                    <a:pt x="326" y="750"/>
                  </a:cubicBezTo>
                  <a:cubicBezTo>
                    <a:pt x="326" y="575"/>
                    <a:pt x="338" y="488"/>
                    <a:pt x="351" y="388"/>
                  </a:cubicBezTo>
                  <a:cubicBezTo>
                    <a:pt x="376" y="250"/>
                    <a:pt x="401" y="10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2" name="Google Shape;7262;p17"/>
            <p:cNvSpPr/>
            <p:nvPr/>
          </p:nvSpPr>
          <p:spPr>
            <a:xfrm>
              <a:off x="5744475" y="3995000"/>
              <a:ext cx="4400" cy="42825"/>
            </a:xfrm>
            <a:custGeom>
              <a:avLst/>
              <a:gdLst/>
              <a:ahLst/>
              <a:cxnLst/>
              <a:rect l="l" t="t" r="r" b="b"/>
              <a:pathLst>
                <a:path w="176" h="1713" extrusionOk="0">
                  <a:moveTo>
                    <a:pt x="113" y="0"/>
                  </a:moveTo>
                  <a:cubicBezTo>
                    <a:pt x="1" y="563"/>
                    <a:pt x="1" y="1163"/>
                    <a:pt x="138" y="1712"/>
                  </a:cubicBezTo>
                  <a:cubicBezTo>
                    <a:pt x="176" y="1150"/>
                    <a:pt x="151" y="575"/>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3" name="Google Shape;7263;p17"/>
            <p:cNvSpPr/>
            <p:nvPr/>
          </p:nvSpPr>
          <p:spPr>
            <a:xfrm>
              <a:off x="5749475" y="4005300"/>
              <a:ext cx="3150" cy="25950"/>
            </a:xfrm>
            <a:custGeom>
              <a:avLst/>
              <a:gdLst/>
              <a:ahLst/>
              <a:cxnLst/>
              <a:rect l="l" t="t" r="r" b="b"/>
              <a:pathLst>
                <a:path w="126" h="1038" extrusionOk="0">
                  <a:moveTo>
                    <a:pt x="63" y="1"/>
                  </a:moveTo>
                  <a:lnTo>
                    <a:pt x="63" y="1"/>
                  </a:lnTo>
                  <a:cubicBezTo>
                    <a:pt x="1" y="351"/>
                    <a:pt x="13" y="701"/>
                    <a:pt x="88" y="1038"/>
                  </a:cubicBezTo>
                  <a:cubicBezTo>
                    <a:pt x="126" y="688"/>
                    <a:pt x="101" y="35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4" name="Google Shape;7264;p17"/>
            <p:cNvSpPr/>
            <p:nvPr/>
          </p:nvSpPr>
          <p:spPr>
            <a:xfrm>
              <a:off x="5674175" y="4033100"/>
              <a:ext cx="41900" cy="31275"/>
            </a:xfrm>
            <a:custGeom>
              <a:avLst/>
              <a:gdLst/>
              <a:ahLst/>
              <a:cxnLst/>
              <a:rect l="l" t="t" r="r" b="b"/>
              <a:pathLst>
                <a:path w="1676" h="1251" extrusionOk="0">
                  <a:moveTo>
                    <a:pt x="1" y="1"/>
                  </a:moveTo>
                  <a:cubicBezTo>
                    <a:pt x="363" y="651"/>
                    <a:pt x="988" y="1026"/>
                    <a:pt x="1675" y="1251"/>
                  </a:cubicBezTo>
                  <a:cubicBezTo>
                    <a:pt x="1026" y="776"/>
                    <a:pt x="513" y="4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5" name="Google Shape;7265;p17"/>
            <p:cNvSpPr/>
            <p:nvPr/>
          </p:nvSpPr>
          <p:spPr>
            <a:xfrm>
              <a:off x="5673200" y="4024650"/>
              <a:ext cx="37250" cy="29100"/>
            </a:xfrm>
            <a:custGeom>
              <a:avLst/>
              <a:gdLst/>
              <a:ahLst/>
              <a:cxnLst/>
              <a:rect l="l" t="t" r="r" b="b"/>
              <a:pathLst>
                <a:path w="1490" h="1164" extrusionOk="0">
                  <a:moveTo>
                    <a:pt x="7" y="1"/>
                  </a:moveTo>
                  <a:cubicBezTo>
                    <a:pt x="0" y="1"/>
                    <a:pt x="29" y="32"/>
                    <a:pt x="52" y="64"/>
                  </a:cubicBezTo>
                  <a:cubicBezTo>
                    <a:pt x="402" y="576"/>
                    <a:pt x="902" y="976"/>
                    <a:pt x="1490" y="1164"/>
                  </a:cubicBezTo>
                  <a:cubicBezTo>
                    <a:pt x="965" y="789"/>
                    <a:pt x="540" y="401"/>
                    <a:pt x="65" y="39"/>
                  </a:cubicBezTo>
                  <a:cubicBezTo>
                    <a:pt x="28" y="11"/>
                    <a:pt x="12" y="1"/>
                    <a:pt x="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6" name="Google Shape;7266;p17"/>
            <p:cNvSpPr/>
            <p:nvPr/>
          </p:nvSpPr>
          <p:spPr>
            <a:xfrm>
              <a:off x="5681675" y="4024375"/>
              <a:ext cx="14100" cy="12825"/>
            </a:xfrm>
            <a:custGeom>
              <a:avLst/>
              <a:gdLst/>
              <a:ahLst/>
              <a:cxnLst/>
              <a:rect l="l" t="t" r="r" b="b"/>
              <a:pathLst>
                <a:path w="564" h="513" extrusionOk="0">
                  <a:moveTo>
                    <a:pt x="1" y="0"/>
                  </a:moveTo>
                  <a:cubicBezTo>
                    <a:pt x="138" y="212"/>
                    <a:pt x="313" y="412"/>
                    <a:pt x="563" y="512"/>
                  </a:cubicBezTo>
                  <a:cubicBezTo>
                    <a:pt x="376" y="337"/>
                    <a:pt x="201" y="1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7" name="Google Shape;7267;p17"/>
            <p:cNvSpPr/>
            <p:nvPr/>
          </p:nvSpPr>
          <p:spPr>
            <a:xfrm>
              <a:off x="5697625" y="4089975"/>
              <a:ext cx="30625" cy="25650"/>
            </a:xfrm>
            <a:custGeom>
              <a:avLst/>
              <a:gdLst/>
              <a:ahLst/>
              <a:cxnLst/>
              <a:rect l="l" t="t" r="r" b="b"/>
              <a:pathLst>
                <a:path w="1225" h="1026" extrusionOk="0">
                  <a:moveTo>
                    <a:pt x="0" y="0"/>
                  </a:moveTo>
                  <a:lnTo>
                    <a:pt x="0" y="0"/>
                  </a:lnTo>
                  <a:cubicBezTo>
                    <a:pt x="325" y="425"/>
                    <a:pt x="750" y="775"/>
                    <a:pt x="1225" y="1025"/>
                  </a:cubicBezTo>
                  <a:cubicBezTo>
                    <a:pt x="875" y="663"/>
                    <a:pt x="375" y="2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8" name="Google Shape;7268;p17"/>
            <p:cNvSpPr/>
            <p:nvPr/>
          </p:nvSpPr>
          <p:spPr>
            <a:xfrm>
              <a:off x="5710750" y="4094975"/>
              <a:ext cx="15000" cy="12200"/>
            </a:xfrm>
            <a:custGeom>
              <a:avLst/>
              <a:gdLst/>
              <a:ahLst/>
              <a:cxnLst/>
              <a:rect l="l" t="t" r="r" b="b"/>
              <a:pathLst>
                <a:path w="600" h="488" extrusionOk="0">
                  <a:moveTo>
                    <a:pt x="0" y="0"/>
                  </a:moveTo>
                  <a:lnTo>
                    <a:pt x="0" y="0"/>
                  </a:lnTo>
                  <a:cubicBezTo>
                    <a:pt x="163" y="200"/>
                    <a:pt x="362" y="375"/>
                    <a:pt x="600" y="488"/>
                  </a:cubicBezTo>
                  <a:cubicBezTo>
                    <a:pt x="425" y="300"/>
                    <a:pt x="212" y="1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9" name="Google Shape;7269;p17"/>
            <p:cNvSpPr/>
            <p:nvPr/>
          </p:nvSpPr>
          <p:spPr>
            <a:xfrm>
              <a:off x="5719475" y="4094650"/>
              <a:ext cx="6900" cy="6275"/>
            </a:xfrm>
            <a:custGeom>
              <a:avLst/>
              <a:gdLst/>
              <a:ahLst/>
              <a:cxnLst/>
              <a:rect l="l" t="t" r="r" b="b"/>
              <a:pathLst>
                <a:path w="276" h="251" extrusionOk="0">
                  <a:moveTo>
                    <a:pt x="1" y="1"/>
                  </a:moveTo>
                  <a:lnTo>
                    <a:pt x="1" y="1"/>
                  </a:lnTo>
                  <a:cubicBezTo>
                    <a:pt x="88" y="101"/>
                    <a:pt x="176" y="176"/>
                    <a:pt x="276" y="251"/>
                  </a:cubicBezTo>
                  <a:cubicBezTo>
                    <a:pt x="213" y="151"/>
                    <a:pt x="113" y="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0" name="Google Shape;7270;p17"/>
            <p:cNvSpPr/>
            <p:nvPr/>
          </p:nvSpPr>
          <p:spPr>
            <a:xfrm>
              <a:off x="5698875" y="4109650"/>
              <a:ext cx="32825" cy="28450"/>
            </a:xfrm>
            <a:custGeom>
              <a:avLst/>
              <a:gdLst/>
              <a:ahLst/>
              <a:cxnLst/>
              <a:rect l="l" t="t" r="r" b="b"/>
              <a:pathLst>
                <a:path w="1313" h="1138" extrusionOk="0">
                  <a:moveTo>
                    <a:pt x="0" y="1"/>
                  </a:moveTo>
                  <a:lnTo>
                    <a:pt x="0" y="1"/>
                  </a:lnTo>
                  <a:cubicBezTo>
                    <a:pt x="413" y="476"/>
                    <a:pt x="825" y="800"/>
                    <a:pt x="1312" y="1138"/>
                  </a:cubicBezTo>
                  <a:cubicBezTo>
                    <a:pt x="950" y="675"/>
                    <a:pt x="513"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1" name="Google Shape;7271;p17"/>
            <p:cNvSpPr/>
            <p:nvPr/>
          </p:nvSpPr>
          <p:spPr>
            <a:xfrm>
              <a:off x="5706675" y="4120900"/>
              <a:ext cx="16275" cy="15325"/>
            </a:xfrm>
            <a:custGeom>
              <a:avLst/>
              <a:gdLst/>
              <a:ahLst/>
              <a:cxnLst/>
              <a:rect l="l" t="t" r="r" b="b"/>
              <a:pathLst>
                <a:path w="651" h="613" extrusionOk="0">
                  <a:moveTo>
                    <a:pt x="1" y="1"/>
                  </a:moveTo>
                  <a:lnTo>
                    <a:pt x="1" y="1"/>
                  </a:lnTo>
                  <a:cubicBezTo>
                    <a:pt x="188" y="250"/>
                    <a:pt x="413" y="450"/>
                    <a:pt x="650" y="613"/>
                  </a:cubicBezTo>
                  <a:cubicBezTo>
                    <a:pt x="488" y="375"/>
                    <a:pt x="226" y="1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2" name="Google Shape;7272;p17"/>
            <p:cNvSpPr/>
            <p:nvPr/>
          </p:nvSpPr>
          <p:spPr>
            <a:xfrm>
              <a:off x="5711375" y="4133075"/>
              <a:ext cx="5950" cy="5975"/>
            </a:xfrm>
            <a:custGeom>
              <a:avLst/>
              <a:gdLst/>
              <a:ahLst/>
              <a:cxnLst/>
              <a:rect l="l" t="t" r="r" b="b"/>
              <a:pathLst>
                <a:path w="238" h="239" extrusionOk="0">
                  <a:moveTo>
                    <a:pt x="0" y="1"/>
                  </a:moveTo>
                  <a:lnTo>
                    <a:pt x="0" y="1"/>
                  </a:lnTo>
                  <a:cubicBezTo>
                    <a:pt x="63" y="88"/>
                    <a:pt x="138" y="176"/>
                    <a:pt x="237" y="238"/>
                  </a:cubicBezTo>
                  <a:cubicBezTo>
                    <a:pt x="163" y="151"/>
                    <a:pt x="88"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3" name="Google Shape;7273;p17"/>
            <p:cNvSpPr/>
            <p:nvPr/>
          </p:nvSpPr>
          <p:spPr>
            <a:xfrm>
              <a:off x="5656700" y="4107150"/>
              <a:ext cx="30625" cy="36575"/>
            </a:xfrm>
            <a:custGeom>
              <a:avLst/>
              <a:gdLst/>
              <a:ahLst/>
              <a:cxnLst/>
              <a:rect l="l" t="t" r="r" b="b"/>
              <a:pathLst>
                <a:path w="1225" h="1463" extrusionOk="0">
                  <a:moveTo>
                    <a:pt x="0" y="1"/>
                  </a:moveTo>
                  <a:lnTo>
                    <a:pt x="0" y="1"/>
                  </a:lnTo>
                  <a:cubicBezTo>
                    <a:pt x="200" y="351"/>
                    <a:pt x="388" y="725"/>
                    <a:pt x="662" y="1025"/>
                  </a:cubicBezTo>
                  <a:cubicBezTo>
                    <a:pt x="819" y="1182"/>
                    <a:pt x="1021" y="1338"/>
                    <a:pt x="1204" y="1450"/>
                  </a:cubicBezTo>
                  <a:lnTo>
                    <a:pt x="1204" y="1450"/>
                  </a:lnTo>
                  <a:cubicBezTo>
                    <a:pt x="1201" y="1446"/>
                    <a:pt x="1200" y="1442"/>
                    <a:pt x="1200" y="1438"/>
                  </a:cubicBezTo>
                  <a:cubicBezTo>
                    <a:pt x="737" y="938"/>
                    <a:pt x="525" y="538"/>
                    <a:pt x="0" y="1"/>
                  </a:cubicBezTo>
                  <a:close/>
                  <a:moveTo>
                    <a:pt x="1204" y="1450"/>
                  </a:moveTo>
                  <a:cubicBezTo>
                    <a:pt x="1208" y="1457"/>
                    <a:pt x="1216" y="1463"/>
                    <a:pt x="1225" y="1463"/>
                  </a:cubicBezTo>
                  <a:cubicBezTo>
                    <a:pt x="1218" y="1459"/>
                    <a:pt x="1211" y="1454"/>
                    <a:pt x="1204" y="14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4" name="Google Shape;7274;p17"/>
            <p:cNvSpPr/>
            <p:nvPr/>
          </p:nvSpPr>
          <p:spPr>
            <a:xfrm>
              <a:off x="5681675" y="4119975"/>
              <a:ext cx="21275" cy="30700"/>
            </a:xfrm>
            <a:custGeom>
              <a:avLst/>
              <a:gdLst/>
              <a:ahLst/>
              <a:cxnLst/>
              <a:rect l="l" t="t" r="r" b="b"/>
              <a:pathLst>
                <a:path w="851" h="1228" extrusionOk="0">
                  <a:moveTo>
                    <a:pt x="1" y="0"/>
                  </a:moveTo>
                  <a:cubicBezTo>
                    <a:pt x="76" y="425"/>
                    <a:pt x="201" y="912"/>
                    <a:pt x="588" y="1175"/>
                  </a:cubicBezTo>
                  <a:cubicBezTo>
                    <a:pt x="650" y="1206"/>
                    <a:pt x="729" y="1228"/>
                    <a:pt x="803" y="1228"/>
                  </a:cubicBezTo>
                  <a:cubicBezTo>
                    <a:pt x="819" y="1228"/>
                    <a:pt x="835" y="1227"/>
                    <a:pt x="851" y="1225"/>
                  </a:cubicBezTo>
                  <a:lnTo>
                    <a:pt x="801" y="1225"/>
                  </a:lnTo>
                  <a:cubicBezTo>
                    <a:pt x="688" y="1200"/>
                    <a:pt x="601" y="1112"/>
                    <a:pt x="538" y="1037"/>
                  </a:cubicBezTo>
                  <a:cubicBezTo>
                    <a:pt x="326" y="725"/>
                    <a:pt x="138"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5" name="Google Shape;7275;p17"/>
            <p:cNvSpPr/>
            <p:nvPr/>
          </p:nvSpPr>
          <p:spPr>
            <a:xfrm>
              <a:off x="5748225" y="4112475"/>
              <a:ext cx="32200" cy="30625"/>
            </a:xfrm>
            <a:custGeom>
              <a:avLst/>
              <a:gdLst/>
              <a:ahLst/>
              <a:cxnLst/>
              <a:rect l="l" t="t" r="r" b="b"/>
              <a:pathLst>
                <a:path w="1288" h="1225" extrusionOk="0">
                  <a:moveTo>
                    <a:pt x="1" y="0"/>
                  </a:moveTo>
                  <a:cubicBezTo>
                    <a:pt x="113" y="300"/>
                    <a:pt x="276" y="587"/>
                    <a:pt x="501" y="825"/>
                  </a:cubicBezTo>
                  <a:cubicBezTo>
                    <a:pt x="700" y="1025"/>
                    <a:pt x="1063" y="1212"/>
                    <a:pt x="1288" y="1225"/>
                  </a:cubicBezTo>
                  <a:cubicBezTo>
                    <a:pt x="775" y="950"/>
                    <a:pt x="388" y="5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6" name="Google Shape;7276;p17"/>
            <p:cNvSpPr/>
            <p:nvPr/>
          </p:nvSpPr>
          <p:spPr>
            <a:xfrm>
              <a:off x="5746350" y="4119025"/>
              <a:ext cx="14725" cy="16275"/>
            </a:xfrm>
            <a:custGeom>
              <a:avLst/>
              <a:gdLst/>
              <a:ahLst/>
              <a:cxnLst/>
              <a:rect l="l" t="t" r="r" b="b"/>
              <a:pathLst>
                <a:path w="589" h="651" extrusionOk="0">
                  <a:moveTo>
                    <a:pt x="1" y="1"/>
                  </a:moveTo>
                  <a:cubicBezTo>
                    <a:pt x="101" y="275"/>
                    <a:pt x="326" y="563"/>
                    <a:pt x="588" y="650"/>
                  </a:cubicBezTo>
                  <a:cubicBezTo>
                    <a:pt x="363" y="463"/>
                    <a:pt x="176"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7" name="Google Shape;7277;p17"/>
            <p:cNvSpPr/>
            <p:nvPr/>
          </p:nvSpPr>
          <p:spPr>
            <a:xfrm>
              <a:off x="5761350" y="4105275"/>
              <a:ext cx="27525" cy="31575"/>
            </a:xfrm>
            <a:custGeom>
              <a:avLst/>
              <a:gdLst/>
              <a:ahLst/>
              <a:cxnLst/>
              <a:rect l="l" t="t" r="r" b="b"/>
              <a:pathLst>
                <a:path w="1101" h="1263" extrusionOk="0">
                  <a:moveTo>
                    <a:pt x="1" y="1"/>
                  </a:moveTo>
                  <a:lnTo>
                    <a:pt x="1" y="1"/>
                  </a:lnTo>
                  <a:cubicBezTo>
                    <a:pt x="188" y="513"/>
                    <a:pt x="650" y="1113"/>
                    <a:pt x="1100" y="1263"/>
                  </a:cubicBezTo>
                  <a:cubicBezTo>
                    <a:pt x="700" y="875"/>
                    <a:pt x="350" y="4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8" name="Google Shape;7278;p17"/>
            <p:cNvSpPr/>
            <p:nvPr/>
          </p:nvSpPr>
          <p:spPr>
            <a:xfrm>
              <a:off x="5782275" y="4125275"/>
              <a:ext cx="9725" cy="8150"/>
            </a:xfrm>
            <a:custGeom>
              <a:avLst/>
              <a:gdLst/>
              <a:ahLst/>
              <a:cxnLst/>
              <a:rect l="l" t="t" r="r" b="b"/>
              <a:pathLst>
                <a:path w="389" h="326" extrusionOk="0">
                  <a:moveTo>
                    <a:pt x="1" y="0"/>
                  </a:moveTo>
                  <a:cubicBezTo>
                    <a:pt x="88" y="138"/>
                    <a:pt x="251" y="288"/>
                    <a:pt x="388" y="325"/>
                  </a:cubicBezTo>
                  <a:cubicBezTo>
                    <a:pt x="251" y="213"/>
                    <a:pt x="138"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9" name="Google Shape;7279;p17"/>
            <p:cNvSpPr/>
            <p:nvPr/>
          </p:nvSpPr>
          <p:spPr>
            <a:xfrm>
              <a:off x="5796025" y="4082775"/>
              <a:ext cx="6900" cy="29400"/>
            </a:xfrm>
            <a:custGeom>
              <a:avLst/>
              <a:gdLst/>
              <a:ahLst/>
              <a:cxnLst/>
              <a:rect l="l" t="t" r="r" b="b"/>
              <a:pathLst>
                <a:path w="276" h="1176" extrusionOk="0">
                  <a:moveTo>
                    <a:pt x="1" y="1"/>
                  </a:moveTo>
                  <a:cubicBezTo>
                    <a:pt x="26" y="263"/>
                    <a:pt x="51" y="538"/>
                    <a:pt x="76" y="813"/>
                  </a:cubicBezTo>
                  <a:cubicBezTo>
                    <a:pt x="76" y="926"/>
                    <a:pt x="126" y="1063"/>
                    <a:pt x="63" y="1176"/>
                  </a:cubicBezTo>
                  <a:cubicBezTo>
                    <a:pt x="276" y="838"/>
                    <a:pt x="126" y="2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0" name="Google Shape;7280;p17"/>
            <p:cNvSpPr/>
            <p:nvPr/>
          </p:nvSpPr>
          <p:spPr>
            <a:xfrm>
              <a:off x="5792275" y="4087150"/>
              <a:ext cx="4100" cy="23775"/>
            </a:xfrm>
            <a:custGeom>
              <a:avLst/>
              <a:gdLst/>
              <a:ahLst/>
              <a:cxnLst/>
              <a:rect l="l" t="t" r="r" b="b"/>
              <a:pathLst>
                <a:path w="164" h="951" extrusionOk="0">
                  <a:moveTo>
                    <a:pt x="88" y="1"/>
                  </a:moveTo>
                  <a:lnTo>
                    <a:pt x="88" y="1"/>
                  </a:lnTo>
                  <a:cubicBezTo>
                    <a:pt x="51" y="313"/>
                    <a:pt x="51" y="638"/>
                    <a:pt x="1" y="951"/>
                  </a:cubicBezTo>
                  <a:cubicBezTo>
                    <a:pt x="151" y="676"/>
                    <a:pt x="163" y="25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1" name="Google Shape;7281;p17"/>
            <p:cNvSpPr/>
            <p:nvPr/>
          </p:nvSpPr>
          <p:spPr>
            <a:xfrm>
              <a:off x="5786975" y="4106525"/>
              <a:ext cx="325" cy="1275"/>
            </a:xfrm>
            <a:custGeom>
              <a:avLst/>
              <a:gdLst/>
              <a:ahLst/>
              <a:cxnLst/>
              <a:rect l="l" t="t" r="r" b="b"/>
              <a:pathLst>
                <a:path w="13" h="51" extrusionOk="0">
                  <a:moveTo>
                    <a:pt x="13" y="1"/>
                  </a:moveTo>
                  <a:cubicBezTo>
                    <a:pt x="0" y="13"/>
                    <a:pt x="0" y="26"/>
                    <a:pt x="0" y="51"/>
                  </a:cubicBezTo>
                  <a:cubicBezTo>
                    <a:pt x="0" y="38"/>
                    <a:pt x="13" y="13"/>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2" name="Google Shape;7282;p17"/>
            <p:cNvSpPr/>
            <p:nvPr/>
          </p:nvSpPr>
          <p:spPr>
            <a:xfrm>
              <a:off x="5749175" y="4089225"/>
              <a:ext cx="20950" cy="7325"/>
            </a:xfrm>
            <a:custGeom>
              <a:avLst/>
              <a:gdLst/>
              <a:ahLst/>
              <a:cxnLst/>
              <a:rect l="l" t="t" r="r" b="b"/>
              <a:pathLst>
                <a:path w="838" h="293" extrusionOk="0">
                  <a:moveTo>
                    <a:pt x="513" y="1"/>
                  </a:moveTo>
                  <a:cubicBezTo>
                    <a:pt x="397" y="1"/>
                    <a:pt x="284" y="28"/>
                    <a:pt x="188" y="93"/>
                  </a:cubicBezTo>
                  <a:cubicBezTo>
                    <a:pt x="113" y="143"/>
                    <a:pt x="13" y="193"/>
                    <a:pt x="0" y="293"/>
                  </a:cubicBezTo>
                  <a:cubicBezTo>
                    <a:pt x="50" y="205"/>
                    <a:pt x="163" y="180"/>
                    <a:pt x="263" y="143"/>
                  </a:cubicBezTo>
                  <a:cubicBezTo>
                    <a:pt x="450" y="68"/>
                    <a:pt x="637" y="68"/>
                    <a:pt x="837" y="68"/>
                  </a:cubicBezTo>
                  <a:cubicBezTo>
                    <a:pt x="734" y="25"/>
                    <a:pt x="622" y="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3" name="Google Shape;7283;p17"/>
            <p:cNvSpPr/>
            <p:nvPr/>
          </p:nvSpPr>
          <p:spPr>
            <a:xfrm>
              <a:off x="5749175" y="4085825"/>
              <a:ext cx="13450" cy="2600"/>
            </a:xfrm>
            <a:custGeom>
              <a:avLst/>
              <a:gdLst/>
              <a:ahLst/>
              <a:cxnLst/>
              <a:rect l="l" t="t" r="r" b="b"/>
              <a:pathLst>
                <a:path w="538" h="104" extrusionOk="0">
                  <a:moveTo>
                    <a:pt x="308" y="0"/>
                  </a:moveTo>
                  <a:cubicBezTo>
                    <a:pt x="197" y="0"/>
                    <a:pt x="88" y="31"/>
                    <a:pt x="0" y="104"/>
                  </a:cubicBezTo>
                  <a:cubicBezTo>
                    <a:pt x="188" y="41"/>
                    <a:pt x="338" y="54"/>
                    <a:pt x="538" y="41"/>
                  </a:cubicBezTo>
                  <a:cubicBezTo>
                    <a:pt x="465" y="15"/>
                    <a:pt x="386" y="0"/>
                    <a:pt x="3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4" name="Google Shape;7284;p17"/>
            <p:cNvSpPr/>
            <p:nvPr/>
          </p:nvSpPr>
          <p:spPr>
            <a:xfrm>
              <a:off x="5747925" y="4083725"/>
              <a:ext cx="5025" cy="475"/>
            </a:xfrm>
            <a:custGeom>
              <a:avLst/>
              <a:gdLst/>
              <a:ahLst/>
              <a:cxnLst/>
              <a:rect l="l" t="t" r="r" b="b"/>
              <a:pathLst>
                <a:path w="201" h="19" extrusionOk="0">
                  <a:moveTo>
                    <a:pt x="200" y="0"/>
                  </a:moveTo>
                  <a:cubicBezTo>
                    <a:pt x="138" y="0"/>
                    <a:pt x="63" y="0"/>
                    <a:pt x="0" y="13"/>
                  </a:cubicBezTo>
                  <a:cubicBezTo>
                    <a:pt x="18" y="17"/>
                    <a:pt x="39" y="18"/>
                    <a:pt x="60" y="18"/>
                  </a:cubicBezTo>
                  <a:cubicBezTo>
                    <a:pt x="111" y="18"/>
                    <a:pt x="165" y="9"/>
                    <a:pt x="2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5" name="Google Shape;7285;p17"/>
            <p:cNvSpPr/>
            <p:nvPr/>
          </p:nvSpPr>
          <p:spPr>
            <a:xfrm>
              <a:off x="5671050" y="4004050"/>
              <a:ext cx="26600" cy="14725"/>
            </a:xfrm>
            <a:custGeom>
              <a:avLst/>
              <a:gdLst/>
              <a:ahLst/>
              <a:cxnLst/>
              <a:rect l="l" t="t" r="r" b="b"/>
              <a:pathLst>
                <a:path w="1064" h="589" extrusionOk="0">
                  <a:moveTo>
                    <a:pt x="1" y="1"/>
                  </a:moveTo>
                  <a:cubicBezTo>
                    <a:pt x="376" y="126"/>
                    <a:pt x="751" y="326"/>
                    <a:pt x="1063" y="588"/>
                  </a:cubicBezTo>
                  <a:cubicBezTo>
                    <a:pt x="838" y="213"/>
                    <a:pt x="43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6" name="Google Shape;7286;p17"/>
            <p:cNvSpPr/>
            <p:nvPr/>
          </p:nvSpPr>
          <p:spPr>
            <a:xfrm>
              <a:off x="5677000" y="4010300"/>
              <a:ext cx="21275" cy="17525"/>
            </a:xfrm>
            <a:custGeom>
              <a:avLst/>
              <a:gdLst/>
              <a:ahLst/>
              <a:cxnLst/>
              <a:rect l="l" t="t" r="r" b="b"/>
              <a:pathLst>
                <a:path w="851" h="701" extrusionOk="0">
                  <a:moveTo>
                    <a:pt x="0" y="1"/>
                  </a:moveTo>
                  <a:cubicBezTo>
                    <a:pt x="288" y="213"/>
                    <a:pt x="563" y="488"/>
                    <a:pt x="850" y="701"/>
                  </a:cubicBezTo>
                  <a:cubicBezTo>
                    <a:pt x="650" y="388"/>
                    <a:pt x="363"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7" name="Google Shape;7287;p17"/>
            <p:cNvSpPr/>
            <p:nvPr/>
          </p:nvSpPr>
          <p:spPr>
            <a:xfrm>
              <a:off x="5722300" y="3995300"/>
              <a:ext cx="5950" cy="41900"/>
            </a:xfrm>
            <a:custGeom>
              <a:avLst/>
              <a:gdLst/>
              <a:ahLst/>
              <a:cxnLst/>
              <a:rect l="l" t="t" r="r" b="b"/>
              <a:pathLst>
                <a:path w="238" h="1676" extrusionOk="0">
                  <a:moveTo>
                    <a:pt x="75" y="1"/>
                  </a:moveTo>
                  <a:lnTo>
                    <a:pt x="75" y="1"/>
                  </a:lnTo>
                  <a:cubicBezTo>
                    <a:pt x="0" y="563"/>
                    <a:pt x="50" y="1138"/>
                    <a:pt x="238" y="1675"/>
                  </a:cubicBezTo>
                  <a:cubicBezTo>
                    <a:pt x="238" y="1113"/>
                    <a:pt x="188" y="55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8" name="Google Shape;7288;p17"/>
            <p:cNvSpPr/>
            <p:nvPr/>
          </p:nvSpPr>
          <p:spPr>
            <a:xfrm>
              <a:off x="5717300" y="3996875"/>
              <a:ext cx="3450" cy="26575"/>
            </a:xfrm>
            <a:custGeom>
              <a:avLst/>
              <a:gdLst/>
              <a:ahLst/>
              <a:cxnLst/>
              <a:rect l="l" t="t" r="r" b="b"/>
              <a:pathLst>
                <a:path w="138" h="1063" extrusionOk="0">
                  <a:moveTo>
                    <a:pt x="100" y="0"/>
                  </a:moveTo>
                  <a:cubicBezTo>
                    <a:pt x="0" y="338"/>
                    <a:pt x="13" y="713"/>
                    <a:pt x="100" y="1063"/>
                  </a:cubicBezTo>
                  <a:cubicBezTo>
                    <a:pt x="138" y="700"/>
                    <a:pt x="113" y="350"/>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9" name="Google Shape;7289;p17"/>
            <p:cNvSpPr/>
            <p:nvPr/>
          </p:nvSpPr>
          <p:spPr>
            <a:xfrm>
              <a:off x="5711675" y="4003425"/>
              <a:ext cx="2525" cy="20025"/>
            </a:xfrm>
            <a:custGeom>
              <a:avLst/>
              <a:gdLst/>
              <a:ahLst/>
              <a:cxnLst/>
              <a:rect l="l" t="t" r="r" b="b"/>
              <a:pathLst>
                <a:path w="101" h="801" extrusionOk="0">
                  <a:moveTo>
                    <a:pt x="63" y="1"/>
                  </a:moveTo>
                  <a:cubicBezTo>
                    <a:pt x="1" y="263"/>
                    <a:pt x="13" y="563"/>
                    <a:pt x="88" y="801"/>
                  </a:cubicBezTo>
                  <a:cubicBezTo>
                    <a:pt x="101" y="538"/>
                    <a:pt x="76" y="263"/>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0" name="Google Shape;7290;p17"/>
            <p:cNvSpPr/>
            <p:nvPr/>
          </p:nvSpPr>
          <p:spPr>
            <a:xfrm>
              <a:off x="5719475" y="3954700"/>
              <a:ext cx="5025" cy="23775"/>
            </a:xfrm>
            <a:custGeom>
              <a:avLst/>
              <a:gdLst/>
              <a:ahLst/>
              <a:cxnLst/>
              <a:rect l="l" t="t" r="r" b="b"/>
              <a:pathLst>
                <a:path w="201" h="951" extrusionOk="0">
                  <a:moveTo>
                    <a:pt x="63" y="0"/>
                  </a:moveTo>
                  <a:lnTo>
                    <a:pt x="63" y="0"/>
                  </a:lnTo>
                  <a:cubicBezTo>
                    <a:pt x="1" y="313"/>
                    <a:pt x="76" y="700"/>
                    <a:pt x="201" y="950"/>
                  </a:cubicBezTo>
                  <a:cubicBezTo>
                    <a:pt x="176" y="613"/>
                    <a:pt x="126" y="35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1" name="Google Shape;7291;p17"/>
            <p:cNvSpPr/>
            <p:nvPr/>
          </p:nvSpPr>
          <p:spPr>
            <a:xfrm>
              <a:off x="5724475" y="3953125"/>
              <a:ext cx="5650" cy="28150"/>
            </a:xfrm>
            <a:custGeom>
              <a:avLst/>
              <a:gdLst/>
              <a:ahLst/>
              <a:cxnLst/>
              <a:rect l="l" t="t" r="r" b="b"/>
              <a:pathLst>
                <a:path w="226" h="1126" extrusionOk="0">
                  <a:moveTo>
                    <a:pt x="38" y="1"/>
                  </a:moveTo>
                  <a:lnTo>
                    <a:pt x="38" y="1"/>
                  </a:lnTo>
                  <a:cubicBezTo>
                    <a:pt x="1" y="376"/>
                    <a:pt x="76" y="838"/>
                    <a:pt x="226" y="1125"/>
                  </a:cubicBezTo>
                  <a:cubicBezTo>
                    <a:pt x="201" y="726"/>
                    <a:pt x="126" y="4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2" name="Google Shape;7292;p17"/>
            <p:cNvSpPr/>
            <p:nvPr/>
          </p:nvSpPr>
          <p:spPr>
            <a:xfrm>
              <a:off x="5731675" y="3954700"/>
              <a:ext cx="2825" cy="16275"/>
            </a:xfrm>
            <a:custGeom>
              <a:avLst/>
              <a:gdLst/>
              <a:ahLst/>
              <a:cxnLst/>
              <a:rect l="l" t="t" r="r" b="b"/>
              <a:pathLst>
                <a:path w="113" h="651" extrusionOk="0">
                  <a:moveTo>
                    <a:pt x="0" y="0"/>
                  </a:moveTo>
                  <a:cubicBezTo>
                    <a:pt x="0" y="225"/>
                    <a:pt x="25" y="463"/>
                    <a:pt x="113" y="650"/>
                  </a:cubicBezTo>
                  <a:cubicBezTo>
                    <a:pt x="88" y="425"/>
                    <a:pt x="63"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3" name="Google Shape;7293;p17"/>
            <p:cNvSpPr/>
            <p:nvPr/>
          </p:nvSpPr>
          <p:spPr>
            <a:xfrm>
              <a:off x="5664500" y="3924425"/>
              <a:ext cx="15025" cy="19975"/>
            </a:xfrm>
            <a:custGeom>
              <a:avLst/>
              <a:gdLst/>
              <a:ahLst/>
              <a:cxnLst/>
              <a:rect l="l" t="t" r="r" b="b"/>
              <a:pathLst>
                <a:path w="601" h="799" extrusionOk="0">
                  <a:moveTo>
                    <a:pt x="447" y="0"/>
                  </a:moveTo>
                  <a:cubicBezTo>
                    <a:pt x="440" y="0"/>
                    <a:pt x="457" y="121"/>
                    <a:pt x="438" y="187"/>
                  </a:cubicBezTo>
                  <a:cubicBezTo>
                    <a:pt x="425" y="424"/>
                    <a:pt x="263" y="711"/>
                    <a:pt x="1" y="799"/>
                  </a:cubicBezTo>
                  <a:cubicBezTo>
                    <a:pt x="388" y="786"/>
                    <a:pt x="600" y="399"/>
                    <a:pt x="463" y="49"/>
                  </a:cubicBezTo>
                  <a:cubicBezTo>
                    <a:pt x="453" y="14"/>
                    <a:pt x="449" y="0"/>
                    <a:pt x="4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4" name="Google Shape;7294;p17"/>
            <p:cNvSpPr/>
            <p:nvPr/>
          </p:nvSpPr>
          <p:spPr>
            <a:xfrm>
              <a:off x="5663875" y="3923450"/>
              <a:ext cx="9400" cy="17200"/>
            </a:xfrm>
            <a:custGeom>
              <a:avLst/>
              <a:gdLst/>
              <a:ahLst/>
              <a:cxnLst/>
              <a:rect l="l" t="t" r="r" b="b"/>
              <a:pathLst>
                <a:path w="376" h="688" extrusionOk="0">
                  <a:moveTo>
                    <a:pt x="313" y="1"/>
                  </a:moveTo>
                  <a:lnTo>
                    <a:pt x="313" y="1"/>
                  </a:lnTo>
                  <a:cubicBezTo>
                    <a:pt x="263" y="238"/>
                    <a:pt x="213" y="538"/>
                    <a:pt x="1" y="688"/>
                  </a:cubicBezTo>
                  <a:cubicBezTo>
                    <a:pt x="275" y="625"/>
                    <a:pt x="375" y="188"/>
                    <a:pt x="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5" name="Google Shape;7295;p17"/>
            <p:cNvSpPr/>
            <p:nvPr/>
          </p:nvSpPr>
          <p:spPr>
            <a:xfrm>
              <a:off x="5660450" y="3924075"/>
              <a:ext cx="6575" cy="12525"/>
            </a:xfrm>
            <a:custGeom>
              <a:avLst/>
              <a:gdLst/>
              <a:ahLst/>
              <a:cxnLst/>
              <a:rect l="l" t="t" r="r" b="b"/>
              <a:pathLst>
                <a:path w="263" h="501" extrusionOk="0">
                  <a:moveTo>
                    <a:pt x="263" y="1"/>
                  </a:moveTo>
                  <a:lnTo>
                    <a:pt x="263" y="1"/>
                  </a:lnTo>
                  <a:cubicBezTo>
                    <a:pt x="175" y="163"/>
                    <a:pt x="125" y="351"/>
                    <a:pt x="0" y="500"/>
                  </a:cubicBezTo>
                  <a:cubicBezTo>
                    <a:pt x="163" y="388"/>
                    <a:pt x="238" y="176"/>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6" name="Google Shape;7296;p17"/>
            <p:cNvSpPr/>
            <p:nvPr/>
          </p:nvSpPr>
          <p:spPr>
            <a:xfrm>
              <a:off x="5641375" y="3885350"/>
              <a:ext cx="8150" cy="35325"/>
            </a:xfrm>
            <a:custGeom>
              <a:avLst/>
              <a:gdLst/>
              <a:ahLst/>
              <a:cxnLst/>
              <a:rect l="l" t="t" r="r" b="b"/>
              <a:pathLst>
                <a:path w="326" h="1413" extrusionOk="0">
                  <a:moveTo>
                    <a:pt x="326" y="0"/>
                  </a:moveTo>
                  <a:lnTo>
                    <a:pt x="326" y="0"/>
                  </a:lnTo>
                  <a:cubicBezTo>
                    <a:pt x="51" y="425"/>
                    <a:pt x="1" y="950"/>
                    <a:pt x="176" y="1412"/>
                  </a:cubicBezTo>
                  <a:cubicBezTo>
                    <a:pt x="138" y="912"/>
                    <a:pt x="226" y="487"/>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7" name="Google Shape;7297;p17"/>
            <p:cNvSpPr/>
            <p:nvPr/>
          </p:nvSpPr>
          <p:spPr>
            <a:xfrm>
              <a:off x="5647000" y="3890325"/>
              <a:ext cx="5975" cy="24100"/>
            </a:xfrm>
            <a:custGeom>
              <a:avLst/>
              <a:gdLst/>
              <a:ahLst/>
              <a:cxnLst/>
              <a:rect l="l" t="t" r="r" b="b"/>
              <a:pathLst>
                <a:path w="239" h="964" extrusionOk="0">
                  <a:moveTo>
                    <a:pt x="238" y="1"/>
                  </a:moveTo>
                  <a:lnTo>
                    <a:pt x="238" y="1"/>
                  </a:lnTo>
                  <a:cubicBezTo>
                    <a:pt x="88" y="301"/>
                    <a:pt x="1" y="638"/>
                    <a:pt x="76" y="963"/>
                  </a:cubicBezTo>
                  <a:cubicBezTo>
                    <a:pt x="101" y="651"/>
                    <a:pt x="201" y="313"/>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8" name="Google Shape;7298;p17"/>
            <p:cNvSpPr/>
            <p:nvPr/>
          </p:nvSpPr>
          <p:spPr>
            <a:xfrm>
              <a:off x="5653875" y="3892825"/>
              <a:ext cx="3775" cy="14400"/>
            </a:xfrm>
            <a:custGeom>
              <a:avLst/>
              <a:gdLst/>
              <a:ahLst/>
              <a:cxnLst/>
              <a:rect l="l" t="t" r="r" b="b"/>
              <a:pathLst>
                <a:path w="151" h="576" extrusionOk="0">
                  <a:moveTo>
                    <a:pt x="151" y="1"/>
                  </a:moveTo>
                  <a:lnTo>
                    <a:pt x="151" y="1"/>
                  </a:lnTo>
                  <a:cubicBezTo>
                    <a:pt x="63" y="188"/>
                    <a:pt x="1" y="376"/>
                    <a:pt x="1" y="576"/>
                  </a:cubicBezTo>
                  <a:cubicBezTo>
                    <a:pt x="51" y="388"/>
                    <a:pt x="138" y="188"/>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9" name="Google Shape;7299;p17"/>
            <p:cNvSpPr/>
            <p:nvPr/>
          </p:nvSpPr>
          <p:spPr>
            <a:xfrm>
              <a:off x="5659500" y="3895950"/>
              <a:ext cx="1900" cy="4100"/>
            </a:xfrm>
            <a:custGeom>
              <a:avLst/>
              <a:gdLst/>
              <a:ahLst/>
              <a:cxnLst/>
              <a:rect l="l" t="t" r="r" b="b"/>
              <a:pathLst>
                <a:path w="76" h="164" extrusionOk="0">
                  <a:moveTo>
                    <a:pt x="76" y="1"/>
                  </a:moveTo>
                  <a:lnTo>
                    <a:pt x="76" y="1"/>
                  </a:lnTo>
                  <a:cubicBezTo>
                    <a:pt x="38" y="51"/>
                    <a:pt x="13" y="101"/>
                    <a:pt x="1" y="163"/>
                  </a:cubicBezTo>
                  <a:cubicBezTo>
                    <a:pt x="26" y="113"/>
                    <a:pt x="63" y="5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0" name="Google Shape;7300;p17"/>
            <p:cNvSpPr/>
            <p:nvPr/>
          </p:nvSpPr>
          <p:spPr>
            <a:xfrm>
              <a:off x="5688550" y="3895325"/>
              <a:ext cx="6275" cy="21900"/>
            </a:xfrm>
            <a:custGeom>
              <a:avLst/>
              <a:gdLst/>
              <a:ahLst/>
              <a:cxnLst/>
              <a:rect l="l" t="t" r="r" b="b"/>
              <a:pathLst>
                <a:path w="251" h="876" extrusionOk="0">
                  <a:moveTo>
                    <a:pt x="1" y="1"/>
                  </a:moveTo>
                  <a:lnTo>
                    <a:pt x="1" y="1"/>
                  </a:lnTo>
                  <a:cubicBezTo>
                    <a:pt x="88" y="301"/>
                    <a:pt x="138" y="551"/>
                    <a:pt x="88" y="876"/>
                  </a:cubicBezTo>
                  <a:cubicBezTo>
                    <a:pt x="251" y="613"/>
                    <a:pt x="176"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1" name="Google Shape;7301;p17"/>
            <p:cNvSpPr/>
            <p:nvPr/>
          </p:nvSpPr>
          <p:spPr>
            <a:xfrm>
              <a:off x="5686375" y="3899700"/>
              <a:ext cx="4700" cy="14100"/>
            </a:xfrm>
            <a:custGeom>
              <a:avLst/>
              <a:gdLst/>
              <a:ahLst/>
              <a:cxnLst/>
              <a:rect l="l" t="t" r="r" b="b"/>
              <a:pathLst>
                <a:path w="188" h="564" extrusionOk="0">
                  <a:moveTo>
                    <a:pt x="0" y="1"/>
                  </a:moveTo>
                  <a:lnTo>
                    <a:pt x="0" y="1"/>
                  </a:lnTo>
                  <a:cubicBezTo>
                    <a:pt x="75" y="176"/>
                    <a:pt x="100" y="376"/>
                    <a:pt x="113" y="563"/>
                  </a:cubicBezTo>
                  <a:cubicBezTo>
                    <a:pt x="188" y="388"/>
                    <a:pt x="113"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2" name="Google Shape;7302;p17"/>
            <p:cNvSpPr/>
            <p:nvPr/>
          </p:nvSpPr>
          <p:spPr>
            <a:xfrm>
              <a:off x="5684175" y="3905325"/>
              <a:ext cx="1900" cy="5975"/>
            </a:xfrm>
            <a:custGeom>
              <a:avLst/>
              <a:gdLst/>
              <a:ahLst/>
              <a:cxnLst/>
              <a:rect l="l" t="t" r="r" b="b"/>
              <a:pathLst>
                <a:path w="76" h="239" extrusionOk="0">
                  <a:moveTo>
                    <a:pt x="1" y="1"/>
                  </a:moveTo>
                  <a:lnTo>
                    <a:pt x="1" y="1"/>
                  </a:lnTo>
                  <a:cubicBezTo>
                    <a:pt x="13" y="76"/>
                    <a:pt x="51" y="151"/>
                    <a:pt x="51" y="238"/>
                  </a:cubicBezTo>
                  <a:cubicBezTo>
                    <a:pt x="76" y="151"/>
                    <a:pt x="38" y="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3" name="Google Shape;7303;p17"/>
            <p:cNvSpPr/>
            <p:nvPr/>
          </p:nvSpPr>
          <p:spPr>
            <a:xfrm>
              <a:off x="5708875" y="3890650"/>
              <a:ext cx="3450" cy="15950"/>
            </a:xfrm>
            <a:custGeom>
              <a:avLst/>
              <a:gdLst/>
              <a:ahLst/>
              <a:cxnLst/>
              <a:rect l="l" t="t" r="r" b="b"/>
              <a:pathLst>
                <a:path w="138" h="638" extrusionOk="0">
                  <a:moveTo>
                    <a:pt x="0" y="0"/>
                  </a:moveTo>
                  <a:lnTo>
                    <a:pt x="0" y="0"/>
                  </a:lnTo>
                  <a:cubicBezTo>
                    <a:pt x="38" y="175"/>
                    <a:pt x="63" y="438"/>
                    <a:pt x="38" y="638"/>
                  </a:cubicBezTo>
                  <a:cubicBezTo>
                    <a:pt x="138" y="438"/>
                    <a:pt x="113" y="1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4" name="Google Shape;7304;p17"/>
            <p:cNvSpPr/>
            <p:nvPr/>
          </p:nvSpPr>
          <p:spPr>
            <a:xfrm>
              <a:off x="5705375" y="3893150"/>
              <a:ext cx="3825" cy="14075"/>
            </a:xfrm>
            <a:custGeom>
              <a:avLst/>
              <a:gdLst/>
              <a:ahLst/>
              <a:cxnLst/>
              <a:rect l="l" t="t" r="r" b="b"/>
              <a:pathLst>
                <a:path w="153" h="563" extrusionOk="0">
                  <a:moveTo>
                    <a:pt x="2" y="0"/>
                  </a:moveTo>
                  <a:cubicBezTo>
                    <a:pt x="1" y="0"/>
                    <a:pt x="0" y="4"/>
                    <a:pt x="3" y="13"/>
                  </a:cubicBezTo>
                  <a:cubicBezTo>
                    <a:pt x="53" y="213"/>
                    <a:pt x="90" y="375"/>
                    <a:pt x="78" y="563"/>
                  </a:cubicBezTo>
                  <a:cubicBezTo>
                    <a:pt x="153" y="413"/>
                    <a:pt x="115" y="238"/>
                    <a:pt x="53" y="88"/>
                  </a:cubicBezTo>
                  <a:cubicBezTo>
                    <a:pt x="53" y="78"/>
                    <a:pt x="11" y="0"/>
                    <a:pt x="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5" name="Google Shape;7305;p17"/>
            <p:cNvSpPr/>
            <p:nvPr/>
          </p:nvSpPr>
          <p:spPr>
            <a:xfrm>
              <a:off x="5702625" y="3900325"/>
              <a:ext cx="950" cy="5975"/>
            </a:xfrm>
            <a:custGeom>
              <a:avLst/>
              <a:gdLst/>
              <a:ahLst/>
              <a:cxnLst/>
              <a:rect l="l" t="t" r="r" b="b"/>
              <a:pathLst>
                <a:path w="38" h="239" extrusionOk="0">
                  <a:moveTo>
                    <a:pt x="0" y="1"/>
                  </a:moveTo>
                  <a:cubicBezTo>
                    <a:pt x="13" y="88"/>
                    <a:pt x="13" y="151"/>
                    <a:pt x="38" y="238"/>
                  </a:cubicBezTo>
                  <a:cubicBezTo>
                    <a:pt x="38" y="163"/>
                    <a:pt x="38"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6" name="Google Shape;7306;p17"/>
            <p:cNvSpPr/>
            <p:nvPr/>
          </p:nvSpPr>
          <p:spPr>
            <a:xfrm>
              <a:off x="5708250" y="3917200"/>
              <a:ext cx="9700" cy="21575"/>
            </a:xfrm>
            <a:custGeom>
              <a:avLst/>
              <a:gdLst/>
              <a:ahLst/>
              <a:cxnLst/>
              <a:rect l="l" t="t" r="r" b="b"/>
              <a:pathLst>
                <a:path w="388" h="863" extrusionOk="0">
                  <a:moveTo>
                    <a:pt x="350" y="1"/>
                  </a:moveTo>
                  <a:cubicBezTo>
                    <a:pt x="325" y="176"/>
                    <a:pt x="263" y="426"/>
                    <a:pt x="213" y="526"/>
                  </a:cubicBezTo>
                  <a:cubicBezTo>
                    <a:pt x="150" y="638"/>
                    <a:pt x="100" y="775"/>
                    <a:pt x="0" y="863"/>
                  </a:cubicBezTo>
                  <a:cubicBezTo>
                    <a:pt x="312" y="700"/>
                    <a:pt x="387" y="313"/>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7" name="Google Shape;7307;p17"/>
            <p:cNvSpPr/>
            <p:nvPr/>
          </p:nvSpPr>
          <p:spPr>
            <a:xfrm>
              <a:off x="5706375" y="3918450"/>
              <a:ext cx="7525" cy="16275"/>
            </a:xfrm>
            <a:custGeom>
              <a:avLst/>
              <a:gdLst/>
              <a:ahLst/>
              <a:cxnLst/>
              <a:rect l="l" t="t" r="r" b="b"/>
              <a:pathLst>
                <a:path w="301" h="651" extrusionOk="0">
                  <a:moveTo>
                    <a:pt x="300" y="1"/>
                  </a:moveTo>
                  <a:lnTo>
                    <a:pt x="300" y="1"/>
                  </a:lnTo>
                  <a:cubicBezTo>
                    <a:pt x="238" y="226"/>
                    <a:pt x="125" y="463"/>
                    <a:pt x="0" y="650"/>
                  </a:cubicBezTo>
                  <a:cubicBezTo>
                    <a:pt x="200" y="501"/>
                    <a:pt x="300" y="238"/>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8" name="Google Shape;7308;p17"/>
            <p:cNvSpPr/>
            <p:nvPr/>
          </p:nvSpPr>
          <p:spPr>
            <a:xfrm>
              <a:off x="5706050" y="3918775"/>
              <a:ext cx="2525" cy="5325"/>
            </a:xfrm>
            <a:custGeom>
              <a:avLst/>
              <a:gdLst/>
              <a:ahLst/>
              <a:cxnLst/>
              <a:rect l="l" t="t" r="r" b="b"/>
              <a:pathLst>
                <a:path w="101" h="213" extrusionOk="0">
                  <a:moveTo>
                    <a:pt x="88" y="0"/>
                  </a:moveTo>
                  <a:cubicBezTo>
                    <a:pt x="76" y="75"/>
                    <a:pt x="26" y="138"/>
                    <a:pt x="1" y="213"/>
                  </a:cubicBezTo>
                  <a:cubicBezTo>
                    <a:pt x="51" y="150"/>
                    <a:pt x="101" y="75"/>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9" name="Google Shape;7309;p17"/>
            <p:cNvSpPr/>
            <p:nvPr/>
          </p:nvSpPr>
          <p:spPr>
            <a:xfrm>
              <a:off x="5669500" y="3959800"/>
              <a:ext cx="15950" cy="1800"/>
            </a:xfrm>
            <a:custGeom>
              <a:avLst/>
              <a:gdLst/>
              <a:ahLst/>
              <a:cxnLst/>
              <a:rect l="l" t="t" r="r" b="b"/>
              <a:pathLst>
                <a:path w="638" h="72" extrusionOk="0">
                  <a:moveTo>
                    <a:pt x="299" y="1"/>
                  </a:moveTo>
                  <a:cubicBezTo>
                    <a:pt x="190" y="1"/>
                    <a:pt x="85" y="23"/>
                    <a:pt x="0" y="71"/>
                  </a:cubicBezTo>
                  <a:cubicBezTo>
                    <a:pt x="90" y="61"/>
                    <a:pt x="180" y="57"/>
                    <a:pt x="270" y="57"/>
                  </a:cubicBezTo>
                  <a:cubicBezTo>
                    <a:pt x="393" y="57"/>
                    <a:pt x="515" y="64"/>
                    <a:pt x="638" y="71"/>
                  </a:cubicBezTo>
                  <a:cubicBezTo>
                    <a:pt x="535" y="26"/>
                    <a:pt x="415" y="1"/>
                    <a:pt x="2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0" name="Google Shape;7310;p17"/>
            <p:cNvSpPr/>
            <p:nvPr/>
          </p:nvSpPr>
          <p:spPr>
            <a:xfrm>
              <a:off x="5669175" y="3965975"/>
              <a:ext cx="13775" cy="2500"/>
            </a:xfrm>
            <a:custGeom>
              <a:avLst/>
              <a:gdLst/>
              <a:ahLst/>
              <a:cxnLst/>
              <a:rect l="l" t="t" r="r" b="b"/>
              <a:pathLst>
                <a:path w="551" h="100" extrusionOk="0">
                  <a:moveTo>
                    <a:pt x="254" y="0"/>
                  </a:moveTo>
                  <a:cubicBezTo>
                    <a:pt x="165" y="0"/>
                    <a:pt x="75" y="22"/>
                    <a:pt x="1" y="62"/>
                  </a:cubicBezTo>
                  <a:cubicBezTo>
                    <a:pt x="72" y="57"/>
                    <a:pt x="148" y="51"/>
                    <a:pt x="224" y="51"/>
                  </a:cubicBezTo>
                  <a:cubicBezTo>
                    <a:pt x="335" y="51"/>
                    <a:pt x="447" y="62"/>
                    <a:pt x="551" y="99"/>
                  </a:cubicBezTo>
                  <a:cubicBezTo>
                    <a:pt x="469" y="31"/>
                    <a:pt x="362"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1" name="Google Shape;7311;p17"/>
            <p:cNvSpPr/>
            <p:nvPr/>
          </p:nvSpPr>
          <p:spPr>
            <a:xfrm>
              <a:off x="5674800" y="3973550"/>
              <a:ext cx="5650" cy="550"/>
            </a:xfrm>
            <a:custGeom>
              <a:avLst/>
              <a:gdLst/>
              <a:ahLst/>
              <a:cxnLst/>
              <a:rect l="l" t="t" r="r" b="b"/>
              <a:pathLst>
                <a:path w="226" h="22" extrusionOk="0">
                  <a:moveTo>
                    <a:pt x="129" y="0"/>
                  </a:moveTo>
                  <a:cubicBezTo>
                    <a:pt x="83" y="0"/>
                    <a:pt x="38" y="6"/>
                    <a:pt x="1" y="21"/>
                  </a:cubicBezTo>
                  <a:cubicBezTo>
                    <a:pt x="76" y="21"/>
                    <a:pt x="151" y="21"/>
                    <a:pt x="226" y="9"/>
                  </a:cubicBezTo>
                  <a:cubicBezTo>
                    <a:pt x="195" y="3"/>
                    <a:pt x="162"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2" name="Google Shape;7312;p17"/>
            <p:cNvSpPr/>
            <p:nvPr/>
          </p:nvSpPr>
          <p:spPr>
            <a:xfrm>
              <a:off x="5693250" y="3950000"/>
              <a:ext cx="5950" cy="25350"/>
            </a:xfrm>
            <a:custGeom>
              <a:avLst/>
              <a:gdLst/>
              <a:ahLst/>
              <a:cxnLst/>
              <a:rect l="l" t="t" r="r" b="b"/>
              <a:pathLst>
                <a:path w="238" h="1014" extrusionOk="0">
                  <a:moveTo>
                    <a:pt x="138" y="1"/>
                  </a:moveTo>
                  <a:cubicBezTo>
                    <a:pt x="113" y="388"/>
                    <a:pt x="138" y="651"/>
                    <a:pt x="0" y="1013"/>
                  </a:cubicBezTo>
                  <a:cubicBezTo>
                    <a:pt x="225" y="763"/>
                    <a:pt x="238" y="213"/>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3" name="Google Shape;7313;p17"/>
            <p:cNvSpPr/>
            <p:nvPr/>
          </p:nvSpPr>
          <p:spPr>
            <a:xfrm>
              <a:off x="5699500" y="3952200"/>
              <a:ext cx="3775" cy="17825"/>
            </a:xfrm>
            <a:custGeom>
              <a:avLst/>
              <a:gdLst/>
              <a:ahLst/>
              <a:cxnLst/>
              <a:rect l="l" t="t" r="r" b="b"/>
              <a:pathLst>
                <a:path w="151" h="713" extrusionOk="0">
                  <a:moveTo>
                    <a:pt x="88" y="0"/>
                  </a:moveTo>
                  <a:cubicBezTo>
                    <a:pt x="63" y="238"/>
                    <a:pt x="63" y="475"/>
                    <a:pt x="0" y="713"/>
                  </a:cubicBezTo>
                  <a:cubicBezTo>
                    <a:pt x="125" y="525"/>
                    <a:pt x="150" y="113"/>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4" name="Google Shape;7314;p17"/>
            <p:cNvSpPr/>
            <p:nvPr/>
          </p:nvSpPr>
          <p:spPr>
            <a:xfrm>
              <a:off x="5670425" y="3987975"/>
              <a:ext cx="29725" cy="13300"/>
            </a:xfrm>
            <a:custGeom>
              <a:avLst/>
              <a:gdLst/>
              <a:ahLst/>
              <a:cxnLst/>
              <a:rect l="l" t="t" r="r" b="b"/>
              <a:pathLst>
                <a:path w="1189" h="532" extrusionOk="0">
                  <a:moveTo>
                    <a:pt x="159" y="0"/>
                  </a:moveTo>
                  <a:cubicBezTo>
                    <a:pt x="104" y="0"/>
                    <a:pt x="51" y="6"/>
                    <a:pt x="1" y="19"/>
                  </a:cubicBezTo>
                  <a:lnTo>
                    <a:pt x="38" y="19"/>
                  </a:lnTo>
                  <a:cubicBezTo>
                    <a:pt x="263" y="56"/>
                    <a:pt x="488" y="156"/>
                    <a:pt x="626" y="206"/>
                  </a:cubicBezTo>
                  <a:cubicBezTo>
                    <a:pt x="763" y="269"/>
                    <a:pt x="1026" y="381"/>
                    <a:pt x="1188" y="531"/>
                  </a:cubicBezTo>
                  <a:cubicBezTo>
                    <a:pt x="1001" y="244"/>
                    <a:pt x="663" y="69"/>
                    <a:pt x="326" y="19"/>
                  </a:cubicBezTo>
                  <a:cubicBezTo>
                    <a:pt x="270" y="6"/>
                    <a:pt x="213"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5" name="Google Shape;7315;p17"/>
            <p:cNvSpPr/>
            <p:nvPr/>
          </p:nvSpPr>
          <p:spPr>
            <a:xfrm>
              <a:off x="5689500" y="3988750"/>
              <a:ext cx="11900" cy="7200"/>
            </a:xfrm>
            <a:custGeom>
              <a:avLst/>
              <a:gdLst/>
              <a:ahLst/>
              <a:cxnLst/>
              <a:rect l="l" t="t" r="r" b="b"/>
              <a:pathLst>
                <a:path w="476" h="288" extrusionOk="0">
                  <a:moveTo>
                    <a:pt x="0" y="0"/>
                  </a:moveTo>
                  <a:cubicBezTo>
                    <a:pt x="163" y="88"/>
                    <a:pt x="325" y="175"/>
                    <a:pt x="475" y="288"/>
                  </a:cubicBezTo>
                  <a:cubicBezTo>
                    <a:pt x="363" y="138"/>
                    <a:pt x="175"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6" name="Google Shape;7316;p17"/>
            <p:cNvSpPr/>
            <p:nvPr/>
          </p:nvSpPr>
          <p:spPr>
            <a:xfrm>
              <a:off x="5647950" y="3950000"/>
              <a:ext cx="4400" cy="41575"/>
            </a:xfrm>
            <a:custGeom>
              <a:avLst/>
              <a:gdLst/>
              <a:ahLst/>
              <a:cxnLst/>
              <a:rect l="l" t="t" r="r" b="b"/>
              <a:pathLst>
                <a:path w="176" h="1663" extrusionOk="0">
                  <a:moveTo>
                    <a:pt x="63" y="1"/>
                  </a:moveTo>
                  <a:cubicBezTo>
                    <a:pt x="0" y="551"/>
                    <a:pt x="13" y="1138"/>
                    <a:pt x="100" y="1663"/>
                  </a:cubicBezTo>
                  <a:cubicBezTo>
                    <a:pt x="175" y="1113"/>
                    <a:pt x="150" y="55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7" name="Google Shape;7317;p17"/>
            <p:cNvSpPr/>
            <p:nvPr/>
          </p:nvSpPr>
          <p:spPr>
            <a:xfrm>
              <a:off x="5652625" y="3956250"/>
              <a:ext cx="1900" cy="13775"/>
            </a:xfrm>
            <a:custGeom>
              <a:avLst/>
              <a:gdLst/>
              <a:ahLst/>
              <a:cxnLst/>
              <a:rect l="l" t="t" r="r" b="b"/>
              <a:pathLst>
                <a:path w="76" h="551" extrusionOk="0">
                  <a:moveTo>
                    <a:pt x="1" y="1"/>
                  </a:moveTo>
                  <a:lnTo>
                    <a:pt x="1" y="1"/>
                  </a:lnTo>
                  <a:cubicBezTo>
                    <a:pt x="13" y="188"/>
                    <a:pt x="26" y="388"/>
                    <a:pt x="63" y="551"/>
                  </a:cubicBezTo>
                  <a:cubicBezTo>
                    <a:pt x="76" y="363"/>
                    <a:pt x="63"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8" name="Google Shape;7318;p17"/>
            <p:cNvSpPr/>
            <p:nvPr/>
          </p:nvSpPr>
          <p:spPr>
            <a:xfrm>
              <a:off x="5676675" y="4060600"/>
              <a:ext cx="50650" cy="17675"/>
            </a:xfrm>
            <a:custGeom>
              <a:avLst/>
              <a:gdLst/>
              <a:ahLst/>
              <a:cxnLst/>
              <a:rect l="l" t="t" r="r" b="b"/>
              <a:pathLst>
                <a:path w="2026" h="707" extrusionOk="0">
                  <a:moveTo>
                    <a:pt x="1" y="1"/>
                  </a:moveTo>
                  <a:lnTo>
                    <a:pt x="1" y="1"/>
                  </a:lnTo>
                  <a:cubicBezTo>
                    <a:pt x="405" y="416"/>
                    <a:pt x="981" y="707"/>
                    <a:pt x="1562" y="707"/>
                  </a:cubicBezTo>
                  <a:cubicBezTo>
                    <a:pt x="1646" y="707"/>
                    <a:pt x="1729" y="701"/>
                    <a:pt x="1813" y="688"/>
                  </a:cubicBezTo>
                  <a:cubicBezTo>
                    <a:pt x="1875" y="675"/>
                    <a:pt x="2000" y="650"/>
                    <a:pt x="2025" y="638"/>
                  </a:cubicBezTo>
                  <a:cubicBezTo>
                    <a:pt x="1938" y="638"/>
                    <a:pt x="1850" y="638"/>
                    <a:pt x="1763" y="625"/>
                  </a:cubicBezTo>
                  <a:cubicBezTo>
                    <a:pt x="1163" y="551"/>
                    <a:pt x="538" y="3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9" name="Google Shape;7319;p17"/>
            <p:cNvSpPr/>
            <p:nvPr/>
          </p:nvSpPr>
          <p:spPr>
            <a:xfrm>
              <a:off x="5684175" y="4062175"/>
              <a:ext cx="38775" cy="11875"/>
            </a:xfrm>
            <a:custGeom>
              <a:avLst/>
              <a:gdLst/>
              <a:ahLst/>
              <a:cxnLst/>
              <a:rect l="l" t="t" r="r" b="b"/>
              <a:pathLst>
                <a:path w="1551" h="475" extrusionOk="0">
                  <a:moveTo>
                    <a:pt x="1" y="0"/>
                  </a:moveTo>
                  <a:lnTo>
                    <a:pt x="1" y="0"/>
                  </a:lnTo>
                  <a:cubicBezTo>
                    <a:pt x="326" y="254"/>
                    <a:pt x="923" y="475"/>
                    <a:pt x="1317" y="475"/>
                  </a:cubicBezTo>
                  <a:cubicBezTo>
                    <a:pt x="1407" y="475"/>
                    <a:pt x="1487" y="463"/>
                    <a:pt x="1550" y="438"/>
                  </a:cubicBezTo>
                  <a:cubicBezTo>
                    <a:pt x="1026" y="375"/>
                    <a:pt x="501"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0" name="Google Shape;7320;p17"/>
            <p:cNvSpPr/>
            <p:nvPr/>
          </p:nvSpPr>
          <p:spPr>
            <a:xfrm>
              <a:off x="5842575" y="4058100"/>
              <a:ext cx="17200" cy="78750"/>
            </a:xfrm>
            <a:custGeom>
              <a:avLst/>
              <a:gdLst/>
              <a:ahLst/>
              <a:cxnLst/>
              <a:rect l="l" t="t" r="r" b="b"/>
              <a:pathLst>
                <a:path w="688" h="3150" extrusionOk="0">
                  <a:moveTo>
                    <a:pt x="1" y="1"/>
                  </a:moveTo>
                  <a:lnTo>
                    <a:pt x="1" y="1"/>
                  </a:lnTo>
                  <a:cubicBezTo>
                    <a:pt x="76" y="988"/>
                    <a:pt x="251" y="2013"/>
                    <a:pt x="501" y="2975"/>
                  </a:cubicBezTo>
                  <a:cubicBezTo>
                    <a:pt x="551" y="3012"/>
                    <a:pt x="588" y="3050"/>
                    <a:pt x="613" y="3087"/>
                  </a:cubicBezTo>
                  <a:cubicBezTo>
                    <a:pt x="638" y="3100"/>
                    <a:pt x="663" y="3125"/>
                    <a:pt x="688" y="3150"/>
                  </a:cubicBezTo>
                  <a:cubicBezTo>
                    <a:pt x="613" y="2075"/>
                    <a:pt x="338" y="10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1" name="Google Shape;7321;p17"/>
            <p:cNvSpPr/>
            <p:nvPr/>
          </p:nvSpPr>
          <p:spPr>
            <a:xfrm>
              <a:off x="5840075" y="4079650"/>
              <a:ext cx="12525" cy="51275"/>
            </a:xfrm>
            <a:custGeom>
              <a:avLst/>
              <a:gdLst/>
              <a:ahLst/>
              <a:cxnLst/>
              <a:rect l="l" t="t" r="r" b="b"/>
              <a:pathLst>
                <a:path w="501" h="2051" extrusionOk="0">
                  <a:moveTo>
                    <a:pt x="1" y="1"/>
                  </a:moveTo>
                  <a:cubicBezTo>
                    <a:pt x="113" y="626"/>
                    <a:pt x="188" y="1326"/>
                    <a:pt x="326" y="1988"/>
                  </a:cubicBezTo>
                  <a:cubicBezTo>
                    <a:pt x="388" y="2000"/>
                    <a:pt x="438" y="2025"/>
                    <a:pt x="501" y="2050"/>
                  </a:cubicBezTo>
                  <a:cubicBezTo>
                    <a:pt x="426" y="1351"/>
                    <a:pt x="276" y="6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2" name="Google Shape;7322;p17"/>
            <p:cNvSpPr/>
            <p:nvPr/>
          </p:nvSpPr>
          <p:spPr>
            <a:xfrm>
              <a:off x="5838525" y="4093725"/>
              <a:ext cx="7200" cy="35325"/>
            </a:xfrm>
            <a:custGeom>
              <a:avLst/>
              <a:gdLst/>
              <a:ahLst/>
              <a:cxnLst/>
              <a:rect l="l" t="t" r="r" b="b"/>
              <a:pathLst>
                <a:path w="288" h="1413" extrusionOk="0">
                  <a:moveTo>
                    <a:pt x="0" y="0"/>
                  </a:moveTo>
                  <a:lnTo>
                    <a:pt x="0" y="0"/>
                  </a:lnTo>
                  <a:cubicBezTo>
                    <a:pt x="25" y="475"/>
                    <a:pt x="75" y="950"/>
                    <a:pt x="188" y="1400"/>
                  </a:cubicBezTo>
                  <a:cubicBezTo>
                    <a:pt x="225" y="1400"/>
                    <a:pt x="250" y="1400"/>
                    <a:pt x="288" y="1412"/>
                  </a:cubicBezTo>
                  <a:cubicBezTo>
                    <a:pt x="238" y="925"/>
                    <a:pt x="150" y="4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3" name="Google Shape;7323;p17"/>
            <p:cNvSpPr/>
            <p:nvPr/>
          </p:nvSpPr>
          <p:spPr>
            <a:xfrm>
              <a:off x="5499550" y="3743500"/>
              <a:ext cx="25325" cy="57825"/>
            </a:xfrm>
            <a:custGeom>
              <a:avLst/>
              <a:gdLst/>
              <a:ahLst/>
              <a:cxnLst/>
              <a:rect l="l" t="t" r="r" b="b"/>
              <a:pathLst>
                <a:path w="1013" h="2313" extrusionOk="0">
                  <a:moveTo>
                    <a:pt x="1013" y="1"/>
                  </a:moveTo>
                  <a:cubicBezTo>
                    <a:pt x="988" y="13"/>
                    <a:pt x="963" y="26"/>
                    <a:pt x="938" y="51"/>
                  </a:cubicBezTo>
                  <a:cubicBezTo>
                    <a:pt x="125" y="513"/>
                    <a:pt x="0" y="1525"/>
                    <a:pt x="375" y="2312"/>
                  </a:cubicBezTo>
                  <a:cubicBezTo>
                    <a:pt x="288" y="1888"/>
                    <a:pt x="325" y="1488"/>
                    <a:pt x="388" y="1150"/>
                  </a:cubicBezTo>
                  <a:cubicBezTo>
                    <a:pt x="463" y="825"/>
                    <a:pt x="550" y="550"/>
                    <a:pt x="750" y="313"/>
                  </a:cubicBezTo>
                  <a:cubicBezTo>
                    <a:pt x="800" y="238"/>
                    <a:pt x="925" y="88"/>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4" name="Google Shape;7324;p17"/>
            <p:cNvSpPr/>
            <p:nvPr/>
          </p:nvSpPr>
          <p:spPr>
            <a:xfrm>
              <a:off x="5510475" y="3747250"/>
              <a:ext cx="14400" cy="35325"/>
            </a:xfrm>
            <a:custGeom>
              <a:avLst/>
              <a:gdLst/>
              <a:ahLst/>
              <a:cxnLst/>
              <a:rect l="l" t="t" r="r" b="b"/>
              <a:pathLst>
                <a:path w="576" h="1413" extrusionOk="0">
                  <a:moveTo>
                    <a:pt x="576" y="0"/>
                  </a:moveTo>
                  <a:lnTo>
                    <a:pt x="576" y="0"/>
                  </a:lnTo>
                  <a:cubicBezTo>
                    <a:pt x="176" y="350"/>
                    <a:pt x="1" y="888"/>
                    <a:pt x="1" y="1413"/>
                  </a:cubicBezTo>
                  <a:cubicBezTo>
                    <a:pt x="151" y="875"/>
                    <a:pt x="301" y="45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5" name="Google Shape;7325;p17"/>
            <p:cNvSpPr/>
            <p:nvPr/>
          </p:nvSpPr>
          <p:spPr>
            <a:xfrm>
              <a:off x="5516425" y="3754750"/>
              <a:ext cx="10950" cy="21575"/>
            </a:xfrm>
            <a:custGeom>
              <a:avLst/>
              <a:gdLst/>
              <a:ahLst/>
              <a:cxnLst/>
              <a:rect l="l" t="t" r="r" b="b"/>
              <a:pathLst>
                <a:path w="438" h="863" extrusionOk="0">
                  <a:moveTo>
                    <a:pt x="437" y="0"/>
                  </a:moveTo>
                  <a:lnTo>
                    <a:pt x="437" y="0"/>
                  </a:lnTo>
                  <a:cubicBezTo>
                    <a:pt x="175" y="188"/>
                    <a:pt x="0" y="588"/>
                    <a:pt x="13" y="863"/>
                  </a:cubicBezTo>
                  <a:cubicBezTo>
                    <a:pt x="113" y="563"/>
                    <a:pt x="238" y="263"/>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6" name="Google Shape;7326;p17"/>
            <p:cNvSpPr/>
            <p:nvPr/>
          </p:nvSpPr>
          <p:spPr>
            <a:xfrm>
              <a:off x="5523600" y="3765675"/>
              <a:ext cx="3775" cy="10975"/>
            </a:xfrm>
            <a:custGeom>
              <a:avLst/>
              <a:gdLst/>
              <a:ahLst/>
              <a:cxnLst/>
              <a:rect l="l" t="t" r="r" b="b"/>
              <a:pathLst>
                <a:path w="151" h="439" extrusionOk="0">
                  <a:moveTo>
                    <a:pt x="150" y="1"/>
                  </a:moveTo>
                  <a:lnTo>
                    <a:pt x="150" y="1"/>
                  </a:lnTo>
                  <a:cubicBezTo>
                    <a:pt x="63" y="126"/>
                    <a:pt x="13" y="301"/>
                    <a:pt x="1" y="438"/>
                  </a:cubicBezTo>
                  <a:cubicBezTo>
                    <a:pt x="51" y="301"/>
                    <a:pt x="100" y="15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7" name="Google Shape;7327;p17"/>
            <p:cNvSpPr/>
            <p:nvPr/>
          </p:nvSpPr>
          <p:spPr>
            <a:xfrm>
              <a:off x="5463300" y="4166200"/>
              <a:ext cx="154375" cy="86575"/>
            </a:xfrm>
            <a:custGeom>
              <a:avLst/>
              <a:gdLst/>
              <a:ahLst/>
              <a:cxnLst/>
              <a:rect l="l" t="t" r="r" b="b"/>
              <a:pathLst>
                <a:path w="6175" h="3463" extrusionOk="0">
                  <a:moveTo>
                    <a:pt x="1" y="1"/>
                  </a:moveTo>
                  <a:lnTo>
                    <a:pt x="1" y="1"/>
                  </a:lnTo>
                  <a:cubicBezTo>
                    <a:pt x="101" y="125"/>
                    <a:pt x="201" y="238"/>
                    <a:pt x="288" y="363"/>
                  </a:cubicBezTo>
                  <a:cubicBezTo>
                    <a:pt x="875" y="875"/>
                    <a:pt x="1463" y="1375"/>
                    <a:pt x="2125" y="1788"/>
                  </a:cubicBezTo>
                  <a:cubicBezTo>
                    <a:pt x="3387" y="2525"/>
                    <a:pt x="4749" y="3112"/>
                    <a:pt x="6174" y="3462"/>
                  </a:cubicBezTo>
                  <a:cubicBezTo>
                    <a:pt x="4887" y="2937"/>
                    <a:pt x="3712" y="2200"/>
                    <a:pt x="2487" y="1538"/>
                  </a:cubicBezTo>
                  <a:cubicBezTo>
                    <a:pt x="1638" y="1063"/>
                    <a:pt x="850" y="4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8" name="Google Shape;7328;p17"/>
            <p:cNvSpPr/>
            <p:nvPr/>
          </p:nvSpPr>
          <p:spPr>
            <a:xfrm>
              <a:off x="5489850" y="4196500"/>
              <a:ext cx="145925" cy="70625"/>
            </a:xfrm>
            <a:custGeom>
              <a:avLst/>
              <a:gdLst/>
              <a:ahLst/>
              <a:cxnLst/>
              <a:rect l="l" t="t" r="r" b="b"/>
              <a:pathLst>
                <a:path w="5837" h="2825" extrusionOk="0">
                  <a:moveTo>
                    <a:pt x="1" y="1"/>
                  </a:moveTo>
                  <a:lnTo>
                    <a:pt x="1" y="1"/>
                  </a:lnTo>
                  <a:cubicBezTo>
                    <a:pt x="388" y="326"/>
                    <a:pt x="801" y="663"/>
                    <a:pt x="1138" y="1038"/>
                  </a:cubicBezTo>
                  <a:cubicBezTo>
                    <a:pt x="2563" y="1925"/>
                    <a:pt x="4187" y="2500"/>
                    <a:pt x="5837" y="2825"/>
                  </a:cubicBezTo>
                  <a:cubicBezTo>
                    <a:pt x="3875" y="2088"/>
                    <a:pt x="1888" y="11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9" name="Google Shape;7329;p17"/>
            <p:cNvSpPr/>
            <p:nvPr/>
          </p:nvSpPr>
          <p:spPr>
            <a:xfrm>
              <a:off x="5664500" y="4266475"/>
              <a:ext cx="186225" cy="29725"/>
            </a:xfrm>
            <a:custGeom>
              <a:avLst/>
              <a:gdLst/>
              <a:ahLst/>
              <a:cxnLst/>
              <a:rect l="l" t="t" r="r" b="b"/>
              <a:pathLst>
                <a:path w="7449" h="1189" extrusionOk="0">
                  <a:moveTo>
                    <a:pt x="1" y="1"/>
                  </a:moveTo>
                  <a:lnTo>
                    <a:pt x="1" y="1"/>
                  </a:lnTo>
                  <a:cubicBezTo>
                    <a:pt x="750" y="313"/>
                    <a:pt x="1538" y="551"/>
                    <a:pt x="2337" y="713"/>
                  </a:cubicBezTo>
                  <a:cubicBezTo>
                    <a:pt x="1638" y="663"/>
                    <a:pt x="1000" y="601"/>
                    <a:pt x="325" y="451"/>
                  </a:cubicBezTo>
                  <a:lnTo>
                    <a:pt x="325" y="451"/>
                  </a:lnTo>
                  <a:cubicBezTo>
                    <a:pt x="1538" y="913"/>
                    <a:pt x="2825" y="1138"/>
                    <a:pt x="4112" y="1188"/>
                  </a:cubicBezTo>
                  <a:cubicBezTo>
                    <a:pt x="4862" y="1176"/>
                    <a:pt x="5587" y="1051"/>
                    <a:pt x="6311" y="901"/>
                  </a:cubicBezTo>
                  <a:cubicBezTo>
                    <a:pt x="6574" y="863"/>
                    <a:pt x="6836" y="826"/>
                    <a:pt x="7111" y="788"/>
                  </a:cubicBezTo>
                  <a:cubicBezTo>
                    <a:pt x="7224" y="776"/>
                    <a:pt x="7361" y="751"/>
                    <a:pt x="7449" y="726"/>
                  </a:cubicBezTo>
                  <a:cubicBezTo>
                    <a:pt x="7236" y="726"/>
                    <a:pt x="7024" y="713"/>
                    <a:pt x="6811" y="713"/>
                  </a:cubicBezTo>
                  <a:cubicBezTo>
                    <a:pt x="5399" y="663"/>
                    <a:pt x="3987" y="613"/>
                    <a:pt x="2600" y="413"/>
                  </a:cubicBezTo>
                  <a:cubicBezTo>
                    <a:pt x="1700" y="313"/>
                    <a:pt x="913"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0" name="Google Shape;7330;p17"/>
            <p:cNvSpPr/>
            <p:nvPr/>
          </p:nvSpPr>
          <p:spPr>
            <a:xfrm>
              <a:off x="5925675" y="4165900"/>
              <a:ext cx="126250" cy="88125"/>
            </a:xfrm>
            <a:custGeom>
              <a:avLst/>
              <a:gdLst/>
              <a:ahLst/>
              <a:cxnLst/>
              <a:rect l="l" t="t" r="r" b="b"/>
              <a:pathLst>
                <a:path w="5050" h="3525" extrusionOk="0">
                  <a:moveTo>
                    <a:pt x="5049" y="0"/>
                  </a:moveTo>
                  <a:lnTo>
                    <a:pt x="5049" y="0"/>
                  </a:lnTo>
                  <a:cubicBezTo>
                    <a:pt x="4650" y="662"/>
                    <a:pt x="3887" y="1337"/>
                    <a:pt x="3362" y="1712"/>
                  </a:cubicBezTo>
                  <a:cubicBezTo>
                    <a:pt x="2675" y="2262"/>
                    <a:pt x="1513" y="2912"/>
                    <a:pt x="563" y="3299"/>
                  </a:cubicBezTo>
                  <a:cubicBezTo>
                    <a:pt x="401" y="3362"/>
                    <a:pt x="188" y="3449"/>
                    <a:pt x="1" y="3524"/>
                  </a:cubicBezTo>
                  <a:cubicBezTo>
                    <a:pt x="138" y="3499"/>
                    <a:pt x="288" y="3462"/>
                    <a:pt x="438" y="3424"/>
                  </a:cubicBezTo>
                  <a:cubicBezTo>
                    <a:pt x="2363" y="2999"/>
                    <a:pt x="4287" y="1900"/>
                    <a:pt x="5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1" name="Google Shape;7331;p17"/>
            <p:cNvSpPr/>
            <p:nvPr/>
          </p:nvSpPr>
          <p:spPr>
            <a:xfrm>
              <a:off x="5371775" y="4007800"/>
              <a:ext cx="66250" cy="115000"/>
            </a:xfrm>
            <a:custGeom>
              <a:avLst/>
              <a:gdLst/>
              <a:ahLst/>
              <a:cxnLst/>
              <a:rect l="l" t="t" r="r" b="b"/>
              <a:pathLst>
                <a:path w="2650" h="4600" extrusionOk="0">
                  <a:moveTo>
                    <a:pt x="0" y="1"/>
                  </a:moveTo>
                  <a:cubicBezTo>
                    <a:pt x="62" y="460"/>
                    <a:pt x="149" y="895"/>
                    <a:pt x="285" y="1305"/>
                  </a:cubicBezTo>
                  <a:lnTo>
                    <a:pt x="285" y="1305"/>
                  </a:lnTo>
                  <a:cubicBezTo>
                    <a:pt x="283" y="1302"/>
                    <a:pt x="280" y="1300"/>
                    <a:pt x="275" y="1300"/>
                  </a:cubicBezTo>
                  <a:cubicBezTo>
                    <a:pt x="236" y="1212"/>
                    <a:pt x="143" y="924"/>
                    <a:pt x="135" y="924"/>
                  </a:cubicBezTo>
                  <a:lnTo>
                    <a:pt x="135" y="924"/>
                  </a:lnTo>
                  <a:cubicBezTo>
                    <a:pt x="132" y="924"/>
                    <a:pt x="137" y="946"/>
                    <a:pt x="150" y="1000"/>
                  </a:cubicBezTo>
                  <a:cubicBezTo>
                    <a:pt x="375" y="2425"/>
                    <a:pt x="1262" y="3625"/>
                    <a:pt x="2349" y="4550"/>
                  </a:cubicBezTo>
                  <a:cubicBezTo>
                    <a:pt x="2137" y="4287"/>
                    <a:pt x="1925" y="4025"/>
                    <a:pt x="1712" y="3737"/>
                  </a:cubicBezTo>
                  <a:lnTo>
                    <a:pt x="1712" y="3737"/>
                  </a:lnTo>
                  <a:cubicBezTo>
                    <a:pt x="2000" y="4050"/>
                    <a:pt x="2312" y="4337"/>
                    <a:pt x="2649" y="4599"/>
                  </a:cubicBezTo>
                  <a:cubicBezTo>
                    <a:pt x="2512" y="4450"/>
                    <a:pt x="2362" y="4262"/>
                    <a:pt x="2262" y="4137"/>
                  </a:cubicBezTo>
                  <a:cubicBezTo>
                    <a:pt x="1337" y="2887"/>
                    <a:pt x="475" y="14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32" name="Google Shape;7332;p17"/>
          <p:cNvGrpSpPr/>
          <p:nvPr/>
        </p:nvGrpSpPr>
        <p:grpSpPr>
          <a:xfrm>
            <a:off x="-161250" y="3507806"/>
            <a:ext cx="1698806" cy="1252888"/>
            <a:chOff x="5548275" y="4468375"/>
            <a:chExt cx="619550" cy="456925"/>
          </a:xfrm>
        </p:grpSpPr>
        <p:sp>
          <p:nvSpPr>
            <p:cNvPr id="7333" name="Google Shape;7333;p17"/>
            <p:cNvSpPr/>
            <p:nvPr/>
          </p:nvSpPr>
          <p:spPr>
            <a:xfrm>
              <a:off x="5555475" y="4468375"/>
              <a:ext cx="513625" cy="202325"/>
            </a:xfrm>
            <a:custGeom>
              <a:avLst/>
              <a:gdLst/>
              <a:ahLst/>
              <a:cxnLst/>
              <a:rect l="l" t="t" r="r" b="b"/>
              <a:pathLst>
                <a:path w="20545" h="8093" extrusionOk="0">
                  <a:moveTo>
                    <a:pt x="12440" y="385"/>
                  </a:moveTo>
                  <a:cubicBezTo>
                    <a:pt x="13376" y="385"/>
                    <a:pt x="14311" y="448"/>
                    <a:pt x="15234" y="560"/>
                  </a:cubicBezTo>
                  <a:cubicBezTo>
                    <a:pt x="15996" y="660"/>
                    <a:pt x="16758" y="785"/>
                    <a:pt x="17508" y="960"/>
                  </a:cubicBezTo>
                  <a:cubicBezTo>
                    <a:pt x="18183" y="1110"/>
                    <a:pt x="19008" y="1335"/>
                    <a:pt x="19495" y="1872"/>
                  </a:cubicBezTo>
                  <a:cubicBezTo>
                    <a:pt x="19945" y="2360"/>
                    <a:pt x="20157" y="3059"/>
                    <a:pt x="19932" y="3709"/>
                  </a:cubicBezTo>
                  <a:cubicBezTo>
                    <a:pt x="19720" y="4297"/>
                    <a:pt x="19208" y="4722"/>
                    <a:pt x="18695" y="5046"/>
                  </a:cubicBezTo>
                  <a:cubicBezTo>
                    <a:pt x="18083" y="5446"/>
                    <a:pt x="17396" y="5759"/>
                    <a:pt x="16721" y="6034"/>
                  </a:cubicBezTo>
                  <a:cubicBezTo>
                    <a:pt x="15996" y="6334"/>
                    <a:pt x="15271" y="6596"/>
                    <a:pt x="14534" y="6808"/>
                  </a:cubicBezTo>
                  <a:cubicBezTo>
                    <a:pt x="13047" y="7258"/>
                    <a:pt x="11522" y="7546"/>
                    <a:pt x="9973" y="7696"/>
                  </a:cubicBezTo>
                  <a:cubicBezTo>
                    <a:pt x="9208" y="7769"/>
                    <a:pt x="8438" y="7804"/>
                    <a:pt x="7668" y="7804"/>
                  </a:cubicBezTo>
                  <a:cubicBezTo>
                    <a:pt x="6864" y="7804"/>
                    <a:pt x="6059" y="7766"/>
                    <a:pt x="5261" y="7696"/>
                  </a:cubicBezTo>
                  <a:cubicBezTo>
                    <a:pt x="4487" y="7621"/>
                    <a:pt x="3649" y="7558"/>
                    <a:pt x="2912" y="7283"/>
                  </a:cubicBezTo>
                  <a:cubicBezTo>
                    <a:pt x="2250" y="7046"/>
                    <a:pt x="1625" y="6671"/>
                    <a:pt x="1100" y="6196"/>
                  </a:cubicBezTo>
                  <a:cubicBezTo>
                    <a:pt x="925" y="6034"/>
                    <a:pt x="762" y="5859"/>
                    <a:pt x="613" y="5684"/>
                  </a:cubicBezTo>
                  <a:cubicBezTo>
                    <a:pt x="500" y="5409"/>
                    <a:pt x="475" y="5084"/>
                    <a:pt x="525" y="4784"/>
                  </a:cubicBezTo>
                  <a:cubicBezTo>
                    <a:pt x="650" y="4084"/>
                    <a:pt x="1162" y="3534"/>
                    <a:pt x="1712" y="3134"/>
                  </a:cubicBezTo>
                  <a:cubicBezTo>
                    <a:pt x="2337" y="2685"/>
                    <a:pt x="3049" y="2372"/>
                    <a:pt x="3749" y="2072"/>
                  </a:cubicBezTo>
                  <a:cubicBezTo>
                    <a:pt x="4474" y="1760"/>
                    <a:pt x="5224" y="1510"/>
                    <a:pt x="5974" y="1285"/>
                  </a:cubicBezTo>
                  <a:cubicBezTo>
                    <a:pt x="6723" y="1073"/>
                    <a:pt x="7498" y="923"/>
                    <a:pt x="8273" y="798"/>
                  </a:cubicBezTo>
                  <a:cubicBezTo>
                    <a:pt x="9035" y="660"/>
                    <a:pt x="9798" y="535"/>
                    <a:pt x="10572" y="473"/>
                  </a:cubicBezTo>
                  <a:cubicBezTo>
                    <a:pt x="11192" y="413"/>
                    <a:pt x="11816" y="385"/>
                    <a:pt x="12440" y="385"/>
                  </a:cubicBezTo>
                  <a:close/>
                  <a:moveTo>
                    <a:pt x="12494" y="0"/>
                  </a:moveTo>
                  <a:cubicBezTo>
                    <a:pt x="12162" y="0"/>
                    <a:pt x="11830" y="8"/>
                    <a:pt x="11497" y="23"/>
                  </a:cubicBezTo>
                  <a:cubicBezTo>
                    <a:pt x="9823" y="85"/>
                    <a:pt x="8173" y="298"/>
                    <a:pt x="6573" y="760"/>
                  </a:cubicBezTo>
                  <a:cubicBezTo>
                    <a:pt x="5774" y="998"/>
                    <a:pt x="4986" y="1235"/>
                    <a:pt x="4212" y="1535"/>
                  </a:cubicBezTo>
                  <a:cubicBezTo>
                    <a:pt x="3449" y="1822"/>
                    <a:pt x="2674" y="2122"/>
                    <a:pt x="1950" y="2522"/>
                  </a:cubicBezTo>
                  <a:cubicBezTo>
                    <a:pt x="1287" y="2885"/>
                    <a:pt x="675" y="3372"/>
                    <a:pt x="325" y="4072"/>
                  </a:cubicBezTo>
                  <a:cubicBezTo>
                    <a:pt x="25" y="4697"/>
                    <a:pt x="0" y="5421"/>
                    <a:pt x="350" y="6034"/>
                  </a:cubicBezTo>
                  <a:cubicBezTo>
                    <a:pt x="513" y="6296"/>
                    <a:pt x="725" y="6496"/>
                    <a:pt x="1000" y="6621"/>
                  </a:cubicBezTo>
                  <a:cubicBezTo>
                    <a:pt x="1787" y="7333"/>
                    <a:pt x="2974" y="7633"/>
                    <a:pt x="3999" y="7796"/>
                  </a:cubicBezTo>
                  <a:cubicBezTo>
                    <a:pt x="5364" y="8006"/>
                    <a:pt x="6765" y="8092"/>
                    <a:pt x="8156" y="8092"/>
                  </a:cubicBezTo>
                  <a:cubicBezTo>
                    <a:pt x="8421" y="8092"/>
                    <a:pt x="8685" y="8089"/>
                    <a:pt x="8948" y="8083"/>
                  </a:cubicBezTo>
                  <a:cubicBezTo>
                    <a:pt x="10610" y="8046"/>
                    <a:pt x="12259" y="7846"/>
                    <a:pt x="13872" y="7458"/>
                  </a:cubicBezTo>
                  <a:cubicBezTo>
                    <a:pt x="14671" y="7258"/>
                    <a:pt x="15471" y="6996"/>
                    <a:pt x="16246" y="6696"/>
                  </a:cubicBezTo>
                  <a:cubicBezTo>
                    <a:pt x="17008" y="6396"/>
                    <a:pt x="17746" y="5996"/>
                    <a:pt x="18458" y="5596"/>
                  </a:cubicBezTo>
                  <a:cubicBezTo>
                    <a:pt x="19033" y="5284"/>
                    <a:pt x="19608" y="4909"/>
                    <a:pt x="20007" y="4372"/>
                  </a:cubicBezTo>
                  <a:cubicBezTo>
                    <a:pt x="20407" y="3809"/>
                    <a:pt x="20545" y="3109"/>
                    <a:pt x="20220" y="2472"/>
                  </a:cubicBezTo>
                  <a:cubicBezTo>
                    <a:pt x="19895" y="1822"/>
                    <a:pt x="19370" y="1335"/>
                    <a:pt x="18720" y="998"/>
                  </a:cubicBezTo>
                  <a:cubicBezTo>
                    <a:pt x="18033" y="635"/>
                    <a:pt x="17221" y="498"/>
                    <a:pt x="16458" y="360"/>
                  </a:cubicBezTo>
                  <a:cubicBezTo>
                    <a:pt x="15149" y="120"/>
                    <a:pt x="13823" y="0"/>
                    <a:pt x="124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4" name="Google Shape;7334;p17"/>
            <p:cNvSpPr/>
            <p:nvPr/>
          </p:nvSpPr>
          <p:spPr>
            <a:xfrm>
              <a:off x="5571400" y="4483575"/>
              <a:ext cx="475850" cy="172825"/>
            </a:xfrm>
            <a:custGeom>
              <a:avLst/>
              <a:gdLst/>
              <a:ahLst/>
              <a:cxnLst/>
              <a:rect l="l" t="t" r="r" b="b"/>
              <a:pathLst>
                <a:path w="19034" h="6913" extrusionOk="0">
                  <a:moveTo>
                    <a:pt x="16662" y="1"/>
                  </a:moveTo>
                  <a:cubicBezTo>
                    <a:pt x="16507" y="1"/>
                    <a:pt x="16491" y="253"/>
                    <a:pt x="16659" y="277"/>
                  </a:cubicBezTo>
                  <a:cubicBezTo>
                    <a:pt x="17383" y="415"/>
                    <a:pt x="18908" y="1389"/>
                    <a:pt x="18783" y="2501"/>
                  </a:cubicBezTo>
                  <a:cubicBezTo>
                    <a:pt x="18683" y="3301"/>
                    <a:pt x="17983" y="3751"/>
                    <a:pt x="17358" y="4126"/>
                  </a:cubicBezTo>
                  <a:cubicBezTo>
                    <a:pt x="15946" y="4963"/>
                    <a:pt x="14384" y="5526"/>
                    <a:pt x="12785" y="5876"/>
                  </a:cubicBezTo>
                  <a:cubicBezTo>
                    <a:pt x="11185" y="6238"/>
                    <a:pt x="9573" y="6513"/>
                    <a:pt x="7936" y="6575"/>
                  </a:cubicBezTo>
                  <a:cubicBezTo>
                    <a:pt x="7547" y="6591"/>
                    <a:pt x="7156" y="6601"/>
                    <a:pt x="6764" y="6601"/>
                  </a:cubicBezTo>
                  <a:cubicBezTo>
                    <a:pt x="5545" y="6601"/>
                    <a:pt x="4323" y="6503"/>
                    <a:pt x="3150" y="6163"/>
                  </a:cubicBezTo>
                  <a:cubicBezTo>
                    <a:pt x="2362" y="5938"/>
                    <a:pt x="1513" y="5638"/>
                    <a:pt x="950" y="5026"/>
                  </a:cubicBezTo>
                  <a:cubicBezTo>
                    <a:pt x="438" y="4476"/>
                    <a:pt x="213" y="3564"/>
                    <a:pt x="638" y="2901"/>
                  </a:cubicBezTo>
                  <a:cubicBezTo>
                    <a:pt x="683" y="2829"/>
                    <a:pt x="623" y="2750"/>
                    <a:pt x="559" y="2750"/>
                  </a:cubicBezTo>
                  <a:cubicBezTo>
                    <a:pt x="534" y="2750"/>
                    <a:pt x="509" y="2761"/>
                    <a:pt x="488" y="2789"/>
                  </a:cubicBezTo>
                  <a:cubicBezTo>
                    <a:pt x="1" y="3351"/>
                    <a:pt x="38" y="4114"/>
                    <a:pt x="388" y="4738"/>
                  </a:cubicBezTo>
                  <a:cubicBezTo>
                    <a:pt x="763" y="5413"/>
                    <a:pt x="1450" y="5863"/>
                    <a:pt x="2150" y="6163"/>
                  </a:cubicBezTo>
                  <a:cubicBezTo>
                    <a:pt x="3452" y="6727"/>
                    <a:pt x="4906" y="6912"/>
                    <a:pt x="6332" y="6912"/>
                  </a:cubicBezTo>
                  <a:cubicBezTo>
                    <a:pt x="6644" y="6912"/>
                    <a:pt x="6954" y="6903"/>
                    <a:pt x="7261" y="6888"/>
                  </a:cubicBezTo>
                  <a:cubicBezTo>
                    <a:pt x="8136" y="6838"/>
                    <a:pt x="9023" y="6738"/>
                    <a:pt x="9898" y="6650"/>
                  </a:cubicBezTo>
                  <a:cubicBezTo>
                    <a:pt x="10798" y="6563"/>
                    <a:pt x="11697" y="6475"/>
                    <a:pt x="12585" y="6275"/>
                  </a:cubicBezTo>
                  <a:cubicBezTo>
                    <a:pt x="14322" y="5901"/>
                    <a:pt x="16021" y="5301"/>
                    <a:pt x="17546" y="4376"/>
                  </a:cubicBezTo>
                  <a:cubicBezTo>
                    <a:pt x="18308" y="3914"/>
                    <a:pt x="19033" y="3314"/>
                    <a:pt x="18996" y="2352"/>
                  </a:cubicBezTo>
                  <a:cubicBezTo>
                    <a:pt x="18933" y="1089"/>
                    <a:pt x="17521" y="115"/>
                    <a:pt x="16684" y="2"/>
                  </a:cubicBezTo>
                  <a:cubicBezTo>
                    <a:pt x="16676" y="1"/>
                    <a:pt x="16669" y="1"/>
                    <a:pt x="16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5" name="Google Shape;7335;p17"/>
            <p:cNvSpPr/>
            <p:nvPr/>
          </p:nvSpPr>
          <p:spPr>
            <a:xfrm>
              <a:off x="5579025" y="4480475"/>
              <a:ext cx="431025" cy="113525"/>
            </a:xfrm>
            <a:custGeom>
              <a:avLst/>
              <a:gdLst/>
              <a:ahLst/>
              <a:cxnLst/>
              <a:rect l="l" t="t" r="r" b="b"/>
              <a:pathLst>
                <a:path w="17241" h="4541" extrusionOk="0">
                  <a:moveTo>
                    <a:pt x="14048" y="1"/>
                  </a:moveTo>
                  <a:cubicBezTo>
                    <a:pt x="13800" y="1"/>
                    <a:pt x="13552" y="5"/>
                    <a:pt x="13304" y="14"/>
                  </a:cubicBezTo>
                  <a:cubicBezTo>
                    <a:pt x="12942" y="39"/>
                    <a:pt x="12567" y="51"/>
                    <a:pt x="12205" y="76"/>
                  </a:cubicBezTo>
                  <a:cubicBezTo>
                    <a:pt x="11855" y="101"/>
                    <a:pt x="11492" y="89"/>
                    <a:pt x="11143" y="114"/>
                  </a:cubicBezTo>
                  <a:cubicBezTo>
                    <a:pt x="9705" y="214"/>
                    <a:pt x="8281" y="426"/>
                    <a:pt x="6869" y="738"/>
                  </a:cubicBezTo>
                  <a:cubicBezTo>
                    <a:pt x="5506" y="1026"/>
                    <a:pt x="4132" y="1388"/>
                    <a:pt x="2807" y="1863"/>
                  </a:cubicBezTo>
                  <a:cubicBezTo>
                    <a:pt x="1633" y="2288"/>
                    <a:pt x="170" y="3088"/>
                    <a:pt x="8" y="4462"/>
                  </a:cubicBezTo>
                  <a:cubicBezTo>
                    <a:pt x="0" y="4509"/>
                    <a:pt x="45" y="4541"/>
                    <a:pt x="86" y="4541"/>
                  </a:cubicBezTo>
                  <a:cubicBezTo>
                    <a:pt x="112" y="4541"/>
                    <a:pt x="136" y="4529"/>
                    <a:pt x="145" y="4500"/>
                  </a:cubicBezTo>
                  <a:cubicBezTo>
                    <a:pt x="370" y="4000"/>
                    <a:pt x="670" y="3563"/>
                    <a:pt x="1095" y="3200"/>
                  </a:cubicBezTo>
                  <a:cubicBezTo>
                    <a:pt x="1545" y="2813"/>
                    <a:pt x="2082" y="2525"/>
                    <a:pt x="2645" y="2313"/>
                  </a:cubicBezTo>
                  <a:cubicBezTo>
                    <a:pt x="3882" y="1826"/>
                    <a:pt x="5182" y="1451"/>
                    <a:pt x="6481" y="1163"/>
                  </a:cubicBezTo>
                  <a:cubicBezTo>
                    <a:pt x="7793" y="876"/>
                    <a:pt x="9131" y="676"/>
                    <a:pt x="10468" y="514"/>
                  </a:cubicBezTo>
                  <a:cubicBezTo>
                    <a:pt x="11155" y="439"/>
                    <a:pt x="11830" y="351"/>
                    <a:pt x="12517" y="339"/>
                  </a:cubicBezTo>
                  <a:cubicBezTo>
                    <a:pt x="12780" y="329"/>
                    <a:pt x="13042" y="325"/>
                    <a:pt x="13304" y="325"/>
                  </a:cubicBezTo>
                  <a:cubicBezTo>
                    <a:pt x="13728" y="325"/>
                    <a:pt x="14150" y="336"/>
                    <a:pt x="14567" y="351"/>
                  </a:cubicBezTo>
                  <a:cubicBezTo>
                    <a:pt x="15279" y="364"/>
                    <a:pt x="16029" y="376"/>
                    <a:pt x="16729" y="501"/>
                  </a:cubicBezTo>
                  <a:cubicBezTo>
                    <a:pt x="16903" y="539"/>
                    <a:pt x="17066" y="589"/>
                    <a:pt x="17241" y="651"/>
                  </a:cubicBezTo>
                  <a:cubicBezTo>
                    <a:pt x="17166" y="564"/>
                    <a:pt x="17091" y="489"/>
                    <a:pt x="17016" y="401"/>
                  </a:cubicBezTo>
                  <a:cubicBezTo>
                    <a:pt x="16941" y="326"/>
                    <a:pt x="16854" y="239"/>
                    <a:pt x="16779" y="164"/>
                  </a:cubicBezTo>
                  <a:cubicBezTo>
                    <a:pt x="16316" y="76"/>
                    <a:pt x="15829" y="51"/>
                    <a:pt x="15404" y="39"/>
                  </a:cubicBezTo>
                  <a:cubicBezTo>
                    <a:pt x="14952" y="14"/>
                    <a:pt x="14500" y="1"/>
                    <a:pt x="140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6" name="Google Shape;7336;p17"/>
            <p:cNvSpPr/>
            <p:nvPr/>
          </p:nvSpPr>
          <p:spPr>
            <a:xfrm>
              <a:off x="5600425" y="4518450"/>
              <a:ext cx="434525" cy="106150"/>
            </a:xfrm>
            <a:custGeom>
              <a:avLst/>
              <a:gdLst/>
              <a:ahLst/>
              <a:cxnLst/>
              <a:rect l="l" t="t" r="r" b="b"/>
              <a:pathLst>
                <a:path w="17381" h="4246" extrusionOk="0">
                  <a:moveTo>
                    <a:pt x="11803" y="1"/>
                  </a:moveTo>
                  <a:cubicBezTo>
                    <a:pt x="11513" y="1"/>
                    <a:pt x="11224" y="8"/>
                    <a:pt x="10936" y="19"/>
                  </a:cubicBezTo>
                  <a:cubicBezTo>
                    <a:pt x="9537" y="57"/>
                    <a:pt x="8137" y="169"/>
                    <a:pt x="6775" y="382"/>
                  </a:cubicBezTo>
                  <a:cubicBezTo>
                    <a:pt x="5438" y="594"/>
                    <a:pt x="4101" y="919"/>
                    <a:pt x="2863" y="1494"/>
                  </a:cubicBezTo>
                  <a:cubicBezTo>
                    <a:pt x="2201" y="1806"/>
                    <a:pt x="1564" y="2169"/>
                    <a:pt x="989" y="2619"/>
                  </a:cubicBezTo>
                  <a:cubicBezTo>
                    <a:pt x="514" y="2981"/>
                    <a:pt x="64" y="3468"/>
                    <a:pt x="14" y="4081"/>
                  </a:cubicBezTo>
                  <a:cubicBezTo>
                    <a:pt x="1" y="4189"/>
                    <a:pt x="82" y="4246"/>
                    <a:pt x="162" y="4246"/>
                  </a:cubicBezTo>
                  <a:cubicBezTo>
                    <a:pt x="229" y="4246"/>
                    <a:pt x="296" y="4204"/>
                    <a:pt x="302" y="4118"/>
                  </a:cubicBezTo>
                  <a:cubicBezTo>
                    <a:pt x="352" y="3581"/>
                    <a:pt x="752" y="3168"/>
                    <a:pt x="1164" y="2856"/>
                  </a:cubicBezTo>
                  <a:cubicBezTo>
                    <a:pt x="1651" y="2481"/>
                    <a:pt x="2176" y="2169"/>
                    <a:pt x="2726" y="1906"/>
                  </a:cubicBezTo>
                  <a:cubicBezTo>
                    <a:pt x="3876" y="1344"/>
                    <a:pt x="5113" y="994"/>
                    <a:pt x="6375" y="782"/>
                  </a:cubicBezTo>
                  <a:cubicBezTo>
                    <a:pt x="7675" y="544"/>
                    <a:pt x="8999" y="432"/>
                    <a:pt x="10312" y="357"/>
                  </a:cubicBezTo>
                  <a:cubicBezTo>
                    <a:pt x="10784" y="332"/>
                    <a:pt x="11259" y="314"/>
                    <a:pt x="11733" y="314"/>
                  </a:cubicBezTo>
                  <a:cubicBezTo>
                    <a:pt x="12438" y="314"/>
                    <a:pt x="13141" y="352"/>
                    <a:pt x="13836" y="457"/>
                  </a:cubicBezTo>
                  <a:cubicBezTo>
                    <a:pt x="14485" y="557"/>
                    <a:pt x="15123" y="732"/>
                    <a:pt x="15735" y="981"/>
                  </a:cubicBezTo>
                  <a:cubicBezTo>
                    <a:pt x="16260" y="1194"/>
                    <a:pt x="16910" y="1506"/>
                    <a:pt x="17060" y="2119"/>
                  </a:cubicBezTo>
                  <a:cubicBezTo>
                    <a:pt x="17082" y="2203"/>
                    <a:pt x="17153" y="2242"/>
                    <a:pt x="17220" y="2242"/>
                  </a:cubicBezTo>
                  <a:cubicBezTo>
                    <a:pt x="17303" y="2242"/>
                    <a:pt x="17380" y="2184"/>
                    <a:pt x="17360" y="2081"/>
                  </a:cubicBezTo>
                  <a:cubicBezTo>
                    <a:pt x="17260" y="1519"/>
                    <a:pt x="16822" y="1169"/>
                    <a:pt x="16347" y="907"/>
                  </a:cubicBezTo>
                  <a:cubicBezTo>
                    <a:pt x="15810" y="619"/>
                    <a:pt x="15223" y="432"/>
                    <a:pt x="14635" y="294"/>
                  </a:cubicBezTo>
                  <a:cubicBezTo>
                    <a:pt x="13708" y="74"/>
                    <a:pt x="12750" y="1"/>
                    <a:pt x="11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7" name="Google Shape;7337;p17"/>
            <p:cNvSpPr/>
            <p:nvPr/>
          </p:nvSpPr>
          <p:spPr>
            <a:xfrm>
              <a:off x="5650350" y="4760000"/>
              <a:ext cx="377475" cy="136875"/>
            </a:xfrm>
            <a:custGeom>
              <a:avLst/>
              <a:gdLst/>
              <a:ahLst/>
              <a:cxnLst/>
              <a:rect l="l" t="t" r="r" b="b"/>
              <a:pathLst>
                <a:path w="15099" h="5475" extrusionOk="0">
                  <a:moveTo>
                    <a:pt x="14889" y="0"/>
                  </a:moveTo>
                  <a:cubicBezTo>
                    <a:pt x="14824" y="0"/>
                    <a:pt x="14762" y="32"/>
                    <a:pt x="14738" y="105"/>
                  </a:cubicBezTo>
                  <a:cubicBezTo>
                    <a:pt x="14575" y="617"/>
                    <a:pt x="14375" y="1104"/>
                    <a:pt x="14075" y="1554"/>
                  </a:cubicBezTo>
                  <a:cubicBezTo>
                    <a:pt x="13788" y="1992"/>
                    <a:pt x="13438" y="2417"/>
                    <a:pt x="13063" y="2779"/>
                  </a:cubicBezTo>
                  <a:cubicBezTo>
                    <a:pt x="12213" y="3591"/>
                    <a:pt x="11226" y="4179"/>
                    <a:pt x="10102" y="4553"/>
                  </a:cubicBezTo>
                  <a:cubicBezTo>
                    <a:pt x="8927" y="4941"/>
                    <a:pt x="7677" y="5066"/>
                    <a:pt x="6440" y="5078"/>
                  </a:cubicBezTo>
                  <a:cubicBezTo>
                    <a:pt x="5228" y="5078"/>
                    <a:pt x="4016" y="4903"/>
                    <a:pt x="2916" y="4379"/>
                  </a:cubicBezTo>
                  <a:cubicBezTo>
                    <a:pt x="1804" y="3866"/>
                    <a:pt x="929" y="3016"/>
                    <a:pt x="304" y="1967"/>
                  </a:cubicBezTo>
                  <a:cubicBezTo>
                    <a:pt x="279" y="1927"/>
                    <a:pt x="241" y="1910"/>
                    <a:pt x="201" y="1910"/>
                  </a:cubicBezTo>
                  <a:cubicBezTo>
                    <a:pt x="105" y="1910"/>
                    <a:pt x="1" y="2010"/>
                    <a:pt x="54" y="2117"/>
                  </a:cubicBezTo>
                  <a:cubicBezTo>
                    <a:pt x="592" y="3079"/>
                    <a:pt x="1466" y="3841"/>
                    <a:pt x="2416" y="4379"/>
                  </a:cubicBezTo>
                  <a:cubicBezTo>
                    <a:pt x="3491" y="4978"/>
                    <a:pt x="4703" y="5328"/>
                    <a:pt x="5928" y="5441"/>
                  </a:cubicBezTo>
                  <a:cubicBezTo>
                    <a:pt x="6190" y="5464"/>
                    <a:pt x="6453" y="5475"/>
                    <a:pt x="6716" y="5475"/>
                  </a:cubicBezTo>
                  <a:cubicBezTo>
                    <a:pt x="7742" y="5475"/>
                    <a:pt x="8769" y="5307"/>
                    <a:pt x="9764" y="5028"/>
                  </a:cubicBezTo>
                  <a:cubicBezTo>
                    <a:pt x="10951" y="4691"/>
                    <a:pt x="12126" y="4141"/>
                    <a:pt x="13076" y="3329"/>
                  </a:cubicBezTo>
                  <a:cubicBezTo>
                    <a:pt x="14026" y="2529"/>
                    <a:pt x="14788" y="1404"/>
                    <a:pt x="15075" y="192"/>
                  </a:cubicBezTo>
                  <a:cubicBezTo>
                    <a:pt x="15098" y="78"/>
                    <a:pt x="14990" y="0"/>
                    <a:pt x="14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8" name="Google Shape;7338;p17"/>
            <p:cNvSpPr/>
            <p:nvPr/>
          </p:nvSpPr>
          <p:spPr>
            <a:xfrm>
              <a:off x="5574975" y="4623375"/>
              <a:ext cx="92600" cy="203900"/>
            </a:xfrm>
            <a:custGeom>
              <a:avLst/>
              <a:gdLst/>
              <a:ahLst/>
              <a:cxnLst/>
              <a:rect l="l" t="t" r="r" b="b"/>
              <a:pathLst>
                <a:path w="3704" h="8156" extrusionOk="0">
                  <a:moveTo>
                    <a:pt x="164" y="1"/>
                  </a:moveTo>
                  <a:cubicBezTo>
                    <a:pt x="81" y="1"/>
                    <a:pt x="0" y="79"/>
                    <a:pt x="32" y="184"/>
                  </a:cubicBezTo>
                  <a:cubicBezTo>
                    <a:pt x="370" y="1321"/>
                    <a:pt x="832" y="2420"/>
                    <a:pt x="1257" y="3520"/>
                  </a:cubicBezTo>
                  <a:cubicBezTo>
                    <a:pt x="1657" y="4545"/>
                    <a:pt x="1969" y="5620"/>
                    <a:pt x="2444" y="6607"/>
                  </a:cubicBezTo>
                  <a:cubicBezTo>
                    <a:pt x="2707" y="7157"/>
                    <a:pt x="3019" y="7669"/>
                    <a:pt x="3432" y="8106"/>
                  </a:cubicBezTo>
                  <a:cubicBezTo>
                    <a:pt x="3459" y="8141"/>
                    <a:pt x="3494" y="8155"/>
                    <a:pt x="3529" y="8155"/>
                  </a:cubicBezTo>
                  <a:cubicBezTo>
                    <a:pt x="3619" y="8155"/>
                    <a:pt x="3704" y="8056"/>
                    <a:pt x="3632" y="7957"/>
                  </a:cubicBezTo>
                  <a:cubicBezTo>
                    <a:pt x="3007" y="7094"/>
                    <a:pt x="2594" y="6132"/>
                    <a:pt x="2207" y="5157"/>
                  </a:cubicBezTo>
                  <a:cubicBezTo>
                    <a:pt x="1770" y="4108"/>
                    <a:pt x="1395" y="3020"/>
                    <a:pt x="1007" y="1946"/>
                  </a:cubicBezTo>
                  <a:cubicBezTo>
                    <a:pt x="782" y="1321"/>
                    <a:pt x="557" y="683"/>
                    <a:pt x="282" y="84"/>
                  </a:cubicBezTo>
                  <a:cubicBezTo>
                    <a:pt x="256" y="25"/>
                    <a:pt x="209"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9" name="Google Shape;7339;p17"/>
            <p:cNvSpPr/>
            <p:nvPr/>
          </p:nvSpPr>
          <p:spPr>
            <a:xfrm>
              <a:off x="6012975" y="4581875"/>
              <a:ext cx="35500" cy="213200"/>
            </a:xfrm>
            <a:custGeom>
              <a:avLst/>
              <a:gdLst/>
              <a:ahLst/>
              <a:cxnLst/>
              <a:rect l="l" t="t" r="r" b="b"/>
              <a:pathLst>
                <a:path w="1420" h="8528" extrusionOk="0">
                  <a:moveTo>
                    <a:pt x="1239" y="0"/>
                  </a:moveTo>
                  <a:cubicBezTo>
                    <a:pt x="1161" y="0"/>
                    <a:pt x="1083" y="44"/>
                    <a:pt x="1083" y="132"/>
                  </a:cubicBezTo>
                  <a:cubicBezTo>
                    <a:pt x="1108" y="1219"/>
                    <a:pt x="1045" y="2318"/>
                    <a:pt x="933" y="3406"/>
                  </a:cubicBezTo>
                  <a:cubicBezTo>
                    <a:pt x="808" y="4493"/>
                    <a:pt x="608" y="5568"/>
                    <a:pt x="383" y="6642"/>
                  </a:cubicBezTo>
                  <a:cubicBezTo>
                    <a:pt x="320" y="6942"/>
                    <a:pt x="245" y="7230"/>
                    <a:pt x="183" y="7517"/>
                  </a:cubicBezTo>
                  <a:cubicBezTo>
                    <a:pt x="108" y="7829"/>
                    <a:pt x="70" y="8142"/>
                    <a:pt x="8" y="8454"/>
                  </a:cubicBezTo>
                  <a:cubicBezTo>
                    <a:pt x="0" y="8500"/>
                    <a:pt x="35" y="8527"/>
                    <a:pt x="68" y="8527"/>
                  </a:cubicBezTo>
                  <a:cubicBezTo>
                    <a:pt x="89" y="8527"/>
                    <a:pt x="111" y="8516"/>
                    <a:pt x="120" y="8492"/>
                  </a:cubicBezTo>
                  <a:cubicBezTo>
                    <a:pt x="233" y="8229"/>
                    <a:pt x="345" y="7979"/>
                    <a:pt x="445" y="7717"/>
                  </a:cubicBezTo>
                  <a:cubicBezTo>
                    <a:pt x="533" y="7455"/>
                    <a:pt x="595" y="7180"/>
                    <a:pt x="670" y="6917"/>
                  </a:cubicBezTo>
                  <a:cubicBezTo>
                    <a:pt x="808" y="6380"/>
                    <a:pt x="920" y="5843"/>
                    <a:pt x="1020" y="5293"/>
                  </a:cubicBezTo>
                  <a:cubicBezTo>
                    <a:pt x="1220" y="4205"/>
                    <a:pt x="1333" y="3106"/>
                    <a:pt x="1383" y="2006"/>
                  </a:cubicBezTo>
                  <a:cubicBezTo>
                    <a:pt x="1420" y="1381"/>
                    <a:pt x="1408" y="756"/>
                    <a:pt x="1395" y="132"/>
                  </a:cubicBezTo>
                  <a:cubicBezTo>
                    <a:pt x="1395" y="44"/>
                    <a:pt x="1317" y="0"/>
                    <a:pt x="1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0" name="Google Shape;7340;p17"/>
            <p:cNvSpPr/>
            <p:nvPr/>
          </p:nvSpPr>
          <p:spPr>
            <a:xfrm>
              <a:off x="5885700" y="4823825"/>
              <a:ext cx="1900" cy="650"/>
            </a:xfrm>
            <a:custGeom>
              <a:avLst/>
              <a:gdLst/>
              <a:ahLst/>
              <a:cxnLst/>
              <a:rect l="l" t="t" r="r" b="b"/>
              <a:pathLst>
                <a:path w="76" h="26" extrusionOk="0">
                  <a:moveTo>
                    <a:pt x="13" y="1"/>
                  </a:moveTo>
                  <a:cubicBezTo>
                    <a:pt x="0" y="13"/>
                    <a:pt x="0" y="13"/>
                    <a:pt x="0" y="13"/>
                  </a:cubicBezTo>
                  <a:cubicBezTo>
                    <a:pt x="0" y="26"/>
                    <a:pt x="13" y="26"/>
                    <a:pt x="13" y="26"/>
                  </a:cubicBezTo>
                  <a:lnTo>
                    <a:pt x="63" y="26"/>
                  </a:lnTo>
                  <a:cubicBezTo>
                    <a:pt x="75" y="26"/>
                    <a:pt x="75" y="13"/>
                    <a:pt x="75" y="13"/>
                  </a:cubicBezTo>
                  <a:cubicBezTo>
                    <a:pt x="75" y="1"/>
                    <a:pt x="63" y="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1" name="Google Shape;7341;p17"/>
            <p:cNvSpPr/>
            <p:nvPr/>
          </p:nvSpPr>
          <p:spPr>
            <a:xfrm>
              <a:off x="5613500" y="4680575"/>
              <a:ext cx="430400" cy="102700"/>
            </a:xfrm>
            <a:custGeom>
              <a:avLst/>
              <a:gdLst/>
              <a:ahLst/>
              <a:cxnLst/>
              <a:rect l="l" t="t" r="r" b="b"/>
              <a:pathLst>
                <a:path w="17216" h="4108" extrusionOk="0">
                  <a:moveTo>
                    <a:pt x="17070" y="1"/>
                  </a:moveTo>
                  <a:cubicBezTo>
                    <a:pt x="17041" y="1"/>
                    <a:pt x="17011" y="14"/>
                    <a:pt x="16987" y="45"/>
                  </a:cubicBezTo>
                  <a:cubicBezTo>
                    <a:pt x="15487" y="1957"/>
                    <a:pt x="13163" y="2744"/>
                    <a:pt x="10863" y="3219"/>
                  </a:cubicBezTo>
                  <a:cubicBezTo>
                    <a:pt x="9201" y="3560"/>
                    <a:pt x="7477" y="3883"/>
                    <a:pt x="5761" y="3883"/>
                  </a:cubicBezTo>
                  <a:cubicBezTo>
                    <a:pt x="5026" y="3883"/>
                    <a:pt x="4292" y="3824"/>
                    <a:pt x="3565" y="3682"/>
                  </a:cubicBezTo>
                  <a:cubicBezTo>
                    <a:pt x="2365" y="3444"/>
                    <a:pt x="1203" y="2982"/>
                    <a:pt x="229" y="2219"/>
                  </a:cubicBezTo>
                  <a:cubicBezTo>
                    <a:pt x="207" y="2203"/>
                    <a:pt x="185" y="2196"/>
                    <a:pt x="163" y="2196"/>
                  </a:cubicBezTo>
                  <a:cubicBezTo>
                    <a:pt x="73" y="2196"/>
                    <a:pt x="0" y="2324"/>
                    <a:pt x="91" y="2394"/>
                  </a:cubicBezTo>
                  <a:cubicBezTo>
                    <a:pt x="1687" y="3662"/>
                    <a:pt x="3731" y="4108"/>
                    <a:pt x="5740" y="4108"/>
                  </a:cubicBezTo>
                  <a:cubicBezTo>
                    <a:pt x="6029" y="4108"/>
                    <a:pt x="6316" y="4099"/>
                    <a:pt x="6602" y="4081"/>
                  </a:cubicBezTo>
                  <a:cubicBezTo>
                    <a:pt x="7914" y="4006"/>
                    <a:pt x="9214" y="3769"/>
                    <a:pt x="10501" y="3519"/>
                  </a:cubicBezTo>
                  <a:cubicBezTo>
                    <a:pt x="11775" y="3269"/>
                    <a:pt x="13050" y="2982"/>
                    <a:pt x="14225" y="2469"/>
                  </a:cubicBezTo>
                  <a:cubicBezTo>
                    <a:pt x="15375" y="1957"/>
                    <a:pt x="16449" y="1232"/>
                    <a:pt x="17162" y="170"/>
                  </a:cubicBezTo>
                  <a:cubicBezTo>
                    <a:pt x="17216" y="89"/>
                    <a:pt x="17146" y="1"/>
                    <a:pt x="17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2" name="Google Shape;7342;p17"/>
            <p:cNvSpPr/>
            <p:nvPr/>
          </p:nvSpPr>
          <p:spPr>
            <a:xfrm>
              <a:off x="5646525" y="4775200"/>
              <a:ext cx="377150" cy="83075"/>
            </a:xfrm>
            <a:custGeom>
              <a:avLst/>
              <a:gdLst/>
              <a:ahLst/>
              <a:cxnLst/>
              <a:rect l="l" t="t" r="r" b="b"/>
              <a:pathLst>
                <a:path w="15086" h="3323" extrusionOk="0">
                  <a:moveTo>
                    <a:pt x="14951" y="1"/>
                  </a:moveTo>
                  <a:cubicBezTo>
                    <a:pt x="14939" y="1"/>
                    <a:pt x="14927" y="3"/>
                    <a:pt x="14916" y="9"/>
                  </a:cubicBezTo>
                  <a:cubicBezTo>
                    <a:pt x="14716" y="134"/>
                    <a:pt x="14553" y="296"/>
                    <a:pt x="14366" y="446"/>
                  </a:cubicBezTo>
                  <a:cubicBezTo>
                    <a:pt x="14179" y="609"/>
                    <a:pt x="13991" y="759"/>
                    <a:pt x="13791" y="909"/>
                  </a:cubicBezTo>
                  <a:cubicBezTo>
                    <a:pt x="13391" y="1196"/>
                    <a:pt x="12979" y="1459"/>
                    <a:pt x="12541" y="1671"/>
                  </a:cubicBezTo>
                  <a:cubicBezTo>
                    <a:pt x="11654" y="2121"/>
                    <a:pt x="10704" y="2433"/>
                    <a:pt x="9730" y="2671"/>
                  </a:cubicBezTo>
                  <a:cubicBezTo>
                    <a:pt x="8523" y="2951"/>
                    <a:pt x="7259" y="3152"/>
                    <a:pt x="6004" y="3152"/>
                  </a:cubicBezTo>
                  <a:cubicBezTo>
                    <a:pt x="5074" y="3152"/>
                    <a:pt x="4150" y="3042"/>
                    <a:pt x="3256" y="2771"/>
                  </a:cubicBezTo>
                  <a:cubicBezTo>
                    <a:pt x="2719" y="2608"/>
                    <a:pt x="2182" y="2408"/>
                    <a:pt x="1682" y="2146"/>
                  </a:cubicBezTo>
                  <a:cubicBezTo>
                    <a:pt x="1169" y="1884"/>
                    <a:pt x="720" y="1546"/>
                    <a:pt x="245" y="1221"/>
                  </a:cubicBezTo>
                  <a:cubicBezTo>
                    <a:pt x="226" y="1210"/>
                    <a:pt x="205" y="1204"/>
                    <a:pt x="184" y="1204"/>
                  </a:cubicBezTo>
                  <a:cubicBezTo>
                    <a:pt x="93" y="1204"/>
                    <a:pt x="1" y="1302"/>
                    <a:pt x="82" y="1384"/>
                  </a:cubicBezTo>
                  <a:cubicBezTo>
                    <a:pt x="432" y="1746"/>
                    <a:pt x="869" y="2008"/>
                    <a:pt x="1307" y="2246"/>
                  </a:cubicBezTo>
                  <a:cubicBezTo>
                    <a:pt x="1769" y="2508"/>
                    <a:pt x="2257" y="2708"/>
                    <a:pt x="2757" y="2858"/>
                  </a:cubicBezTo>
                  <a:cubicBezTo>
                    <a:pt x="3831" y="3183"/>
                    <a:pt x="4956" y="3321"/>
                    <a:pt x="6056" y="3321"/>
                  </a:cubicBezTo>
                  <a:cubicBezTo>
                    <a:pt x="6140" y="3322"/>
                    <a:pt x="6224" y="3322"/>
                    <a:pt x="6309" y="3322"/>
                  </a:cubicBezTo>
                  <a:cubicBezTo>
                    <a:pt x="8375" y="3322"/>
                    <a:pt x="10457" y="3023"/>
                    <a:pt x="12341" y="2158"/>
                  </a:cubicBezTo>
                  <a:cubicBezTo>
                    <a:pt x="12854" y="1921"/>
                    <a:pt x="13354" y="1646"/>
                    <a:pt x="13829" y="1321"/>
                  </a:cubicBezTo>
                  <a:cubicBezTo>
                    <a:pt x="14066" y="1159"/>
                    <a:pt x="14303" y="971"/>
                    <a:pt x="14516" y="784"/>
                  </a:cubicBezTo>
                  <a:cubicBezTo>
                    <a:pt x="14716" y="596"/>
                    <a:pt x="14928" y="409"/>
                    <a:pt x="15053" y="146"/>
                  </a:cubicBezTo>
                  <a:cubicBezTo>
                    <a:pt x="15085" y="83"/>
                    <a:pt x="15018" y="1"/>
                    <a:pt x="14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3" name="Google Shape;7343;p17"/>
            <p:cNvSpPr/>
            <p:nvPr/>
          </p:nvSpPr>
          <p:spPr>
            <a:xfrm>
              <a:off x="5642025" y="4790700"/>
              <a:ext cx="61450" cy="30400"/>
            </a:xfrm>
            <a:custGeom>
              <a:avLst/>
              <a:gdLst/>
              <a:ahLst/>
              <a:cxnLst/>
              <a:rect l="l" t="t" r="r" b="b"/>
              <a:pathLst>
                <a:path w="2458" h="1216" extrusionOk="0">
                  <a:moveTo>
                    <a:pt x="187" y="0"/>
                  </a:moveTo>
                  <a:cubicBezTo>
                    <a:pt x="79" y="0"/>
                    <a:pt x="0" y="155"/>
                    <a:pt x="112" y="226"/>
                  </a:cubicBezTo>
                  <a:cubicBezTo>
                    <a:pt x="800" y="689"/>
                    <a:pt x="1599" y="989"/>
                    <a:pt x="2399" y="1214"/>
                  </a:cubicBezTo>
                  <a:cubicBezTo>
                    <a:pt x="2403" y="1215"/>
                    <a:pt x="2407" y="1216"/>
                    <a:pt x="2411" y="1216"/>
                  </a:cubicBezTo>
                  <a:cubicBezTo>
                    <a:pt x="2441" y="1216"/>
                    <a:pt x="2458" y="1175"/>
                    <a:pt x="2424" y="1164"/>
                  </a:cubicBezTo>
                  <a:cubicBezTo>
                    <a:pt x="2037" y="1039"/>
                    <a:pt x="1649" y="876"/>
                    <a:pt x="1287" y="676"/>
                  </a:cubicBezTo>
                  <a:cubicBezTo>
                    <a:pt x="937" y="476"/>
                    <a:pt x="600" y="251"/>
                    <a:pt x="262" y="26"/>
                  </a:cubicBezTo>
                  <a:cubicBezTo>
                    <a:pt x="237" y="8"/>
                    <a:pt x="211" y="0"/>
                    <a:pt x="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4" name="Google Shape;7344;p17"/>
            <p:cNvSpPr/>
            <p:nvPr/>
          </p:nvSpPr>
          <p:spPr>
            <a:xfrm>
              <a:off x="5723225" y="4782000"/>
              <a:ext cx="268075" cy="59000"/>
            </a:xfrm>
            <a:custGeom>
              <a:avLst/>
              <a:gdLst/>
              <a:ahLst/>
              <a:cxnLst/>
              <a:rect l="l" t="t" r="r" b="b"/>
              <a:pathLst>
                <a:path w="10723" h="2360" extrusionOk="0">
                  <a:moveTo>
                    <a:pt x="10567" y="0"/>
                  </a:moveTo>
                  <a:cubicBezTo>
                    <a:pt x="10553" y="0"/>
                    <a:pt x="10538" y="4"/>
                    <a:pt x="10523" y="12"/>
                  </a:cubicBezTo>
                  <a:cubicBezTo>
                    <a:pt x="9898" y="349"/>
                    <a:pt x="9286" y="687"/>
                    <a:pt x="8624" y="962"/>
                  </a:cubicBezTo>
                  <a:cubicBezTo>
                    <a:pt x="7974" y="1224"/>
                    <a:pt x="7299" y="1449"/>
                    <a:pt x="6624" y="1637"/>
                  </a:cubicBezTo>
                  <a:cubicBezTo>
                    <a:pt x="5425" y="1942"/>
                    <a:pt x="4179" y="2123"/>
                    <a:pt x="2943" y="2123"/>
                  </a:cubicBezTo>
                  <a:cubicBezTo>
                    <a:pt x="2762" y="2123"/>
                    <a:pt x="2581" y="2119"/>
                    <a:pt x="2400" y="2111"/>
                  </a:cubicBezTo>
                  <a:cubicBezTo>
                    <a:pt x="1613" y="2074"/>
                    <a:pt x="813" y="2024"/>
                    <a:pt x="26" y="1861"/>
                  </a:cubicBezTo>
                  <a:cubicBezTo>
                    <a:pt x="1" y="1861"/>
                    <a:pt x="1" y="1899"/>
                    <a:pt x="26" y="1911"/>
                  </a:cubicBezTo>
                  <a:cubicBezTo>
                    <a:pt x="726" y="2086"/>
                    <a:pt x="1438" y="2236"/>
                    <a:pt x="2163" y="2311"/>
                  </a:cubicBezTo>
                  <a:cubicBezTo>
                    <a:pt x="2500" y="2347"/>
                    <a:pt x="2839" y="2360"/>
                    <a:pt x="3179" y="2360"/>
                  </a:cubicBezTo>
                  <a:cubicBezTo>
                    <a:pt x="3558" y="2360"/>
                    <a:pt x="3937" y="2344"/>
                    <a:pt x="4312" y="2324"/>
                  </a:cubicBezTo>
                  <a:cubicBezTo>
                    <a:pt x="5737" y="2249"/>
                    <a:pt x="7174" y="1899"/>
                    <a:pt x="8486" y="1362"/>
                  </a:cubicBezTo>
                  <a:cubicBezTo>
                    <a:pt x="9236" y="1049"/>
                    <a:pt x="9973" y="687"/>
                    <a:pt x="10636" y="224"/>
                  </a:cubicBezTo>
                  <a:cubicBezTo>
                    <a:pt x="10722" y="159"/>
                    <a:pt x="10659" y="0"/>
                    <a:pt x="10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5" name="Google Shape;7345;p17"/>
            <p:cNvSpPr/>
            <p:nvPr/>
          </p:nvSpPr>
          <p:spPr>
            <a:xfrm>
              <a:off x="5809775" y="4726875"/>
              <a:ext cx="227400" cy="78875"/>
            </a:xfrm>
            <a:custGeom>
              <a:avLst/>
              <a:gdLst/>
              <a:ahLst/>
              <a:cxnLst/>
              <a:rect l="l" t="t" r="r" b="b"/>
              <a:pathLst>
                <a:path w="9096" h="3155" extrusionOk="0">
                  <a:moveTo>
                    <a:pt x="8874" y="1"/>
                  </a:moveTo>
                  <a:cubicBezTo>
                    <a:pt x="8846" y="1"/>
                    <a:pt x="8816" y="9"/>
                    <a:pt x="8786" y="30"/>
                  </a:cubicBezTo>
                  <a:cubicBezTo>
                    <a:pt x="6811" y="1430"/>
                    <a:pt x="4562" y="2417"/>
                    <a:pt x="2162" y="2767"/>
                  </a:cubicBezTo>
                  <a:cubicBezTo>
                    <a:pt x="1488" y="2879"/>
                    <a:pt x="813" y="2929"/>
                    <a:pt x="138" y="2942"/>
                  </a:cubicBezTo>
                  <a:cubicBezTo>
                    <a:pt x="1" y="2954"/>
                    <a:pt x="26" y="3154"/>
                    <a:pt x="163" y="3154"/>
                  </a:cubicBezTo>
                  <a:cubicBezTo>
                    <a:pt x="1388" y="3117"/>
                    <a:pt x="2612" y="2929"/>
                    <a:pt x="3800" y="2617"/>
                  </a:cubicBezTo>
                  <a:cubicBezTo>
                    <a:pt x="4962" y="2317"/>
                    <a:pt x="6124" y="1905"/>
                    <a:pt x="7199" y="1355"/>
                  </a:cubicBezTo>
                  <a:cubicBezTo>
                    <a:pt x="7811" y="1030"/>
                    <a:pt x="8398" y="667"/>
                    <a:pt x="8973" y="267"/>
                  </a:cubicBezTo>
                  <a:cubicBezTo>
                    <a:pt x="9096" y="176"/>
                    <a:pt x="9001" y="1"/>
                    <a:pt x="88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6" name="Google Shape;7346;p17"/>
            <p:cNvSpPr/>
            <p:nvPr/>
          </p:nvSpPr>
          <p:spPr>
            <a:xfrm>
              <a:off x="5624550" y="4757925"/>
              <a:ext cx="157750" cy="48275"/>
            </a:xfrm>
            <a:custGeom>
              <a:avLst/>
              <a:gdLst/>
              <a:ahLst/>
              <a:cxnLst/>
              <a:rect l="l" t="t" r="r" b="b"/>
              <a:pathLst>
                <a:path w="6310" h="1931" extrusionOk="0">
                  <a:moveTo>
                    <a:pt x="149" y="0"/>
                  </a:moveTo>
                  <a:cubicBezTo>
                    <a:pt x="53" y="0"/>
                    <a:pt x="0" y="148"/>
                    <a:pt x="86" y="213"/>
                  </a:cubicBezTo>
                  <a:cubicBezTo>
                    <a:pt x="299" y="375"/>
                    <a:pt x="536" y="500"/>
                    <a:pt x="774" y="625"/>
                  </a:cubicBezTo>
                  <a:cubicBezTo>
                    <a:pt x="1011" y="750"/>
                    <a:pt x="1261" y="875"/>
                    <a:pt x="1511" y="987"/>
                  </a:cubicBezTo>
                  <a:cubicBezTo>
                    <a:pt x="2011" y="1187"/>
                    <a:pt x="2523" y="1362"/>
                    <a:pt x="3048" y="1500"/>
                  </a:cubicBezTo>
                  <a:cubicBezTo>
                    <a:pt x="3561" y="1650"/>
                    <a:pt x="4073" y="1750"/>
                    <a:pt x="4598" y="1825"/>
                  </a:cubicBezTo>
                  <a:cubicBezTo>
                    <a:pt x="4991" y="1881"/>
                    <a:pt x="5399" y="1930"/>
                    <a:pt x="5805" y="1930"/>
                  </a:cubicBezTo>
                  <a:cubicBezTo>
                    <a:pt x="5940" y="1930"/>
                    <a:pt x="6075" y="1925"/>
                    <a:pt x="6210" y="1912"/>
                  </a:cubicBezTo>
                  <a:cubicBezTo>
                    <a:pt x="6247" y="1912"/>
                    <a:pt x="6272" y="1887"/>
                    <a:pt x="6285" y="1850"/>
                  </a:cubicBezTo>
                  <a:cubicBezTo>
                    <a:pt x="6297" y="1837"/>
                    <a:pt x="6310" y="1812"/>
                    <a:pt x="6297" y="1800"/>
                  </a:cubicBezTo>
                  <a:cubicBezTo>
                    <a:pt x="6285" y="1787"/>
                    <a:pt x="6285" y="1787"/>
                    <a:pt x="6285" y="1775"/>
                  </a:cubicBezTo>
                  <a:cubicBezTo>
                    <a:pt x="6272" y="1750"/>
                    <a:pt x="6235" y="1712"/>
                    <a:pt x="6197" y="1712"/>
                  </a:cubicBezTo>
                  <a:cubicBezTo>
                    <a:pt x="5672" y="1687"/>
                    <a:pt x="5148" y="1687"/>
                    <a:pt x="4623" y="1625"/>
                  </a:cubicBezTo>
                  <a:cubicBezTo>
                    <a:pt x="4085" y="1575"/>
                    <a:pt x="3561" y="1462"/>
                    <a:pt x="3061" y="1325"/>
                  </a:cubicBezTo>
                  <a:cubicBezTo>
                    <a:pt x="2548" y="1175"/>
                    <a:pt x="2073" y="987"/>
                    <a:pt x="1599" y="762"/>
                  </a:cubicBezTo>
                  <a:cubicBezTo>
                    <a:pt x="1374" y="663"/>
                    <a:pt x="1136" y="550"/>
                    <a:pt x="911" y="425"/>
                  </a:cubicBezTo>
                  <a:cubicBezTo>
                    <a:pt x="674" y="300"/>
                    <a:pt x="449" y="138"/>
                    <a:pt x="199" y="13"/>
                  </a:cubicBezTo>
                  <a:cubicBezTo>
                    <a:pt x="182" y="4"/>
                    <a:pt x="165" y="0"/>
                    <a:pt x="1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7" name="Google Shape;7347;p17"/>
            <p:cNvSpPr/>
            <p:nvPr/>
          </p:nvSpPr>
          <p:spPr>
            <a:xfrm>
              <a:off x="5600525" y="4650900"/>
              <a:ext cx="449875" cy="94875"/>
            </a:xfrm>
            <a:custGeom>
              <a:avLst/>
              <a:gdLst/>
              <a:ahLst/>
              <a:cxnLst/>
              <a:rect l="l" t="t" r="r" b="b"/>
              <a:pathLst>
                <a:path w="17995" h="3795" extrusionOk="0">
                  <a:moveTo>
                    <a:pt x="17719" y="1"/>
                  </a:moveTo>
                  <a:cubicBezTo>
                    <a:pt x="17686" y="1"/>
                    <a:pt x="17651" y="10"/>
                    <a:pt x="17618" y="32"/>
                  </a:cubicBezTo>
                  <a:cubicBezTo>
                    <a:pt x="15531" y="1444"/>
                    <a:pt x="13119" y="2444"/>
                    <a:pt x="10682" y="3019"/>
                  </a:cubicBezTo>
                  <a:cubicBezTo>
                    <a:pt x="9248" y="3358"/>
                    <a:pt x="7764" y="3578"/>
                    <a:pt x="6287" y="3578"/>
                  </a:cubicBezTo>
                  <a:cubicBezTo>
                    <a:pt x="5421" y="3578"/>
                    <a:pt x="4558" y="3502"/>
                    <a:pt x="3709" y="3331"/>
                  </a:cubicBezTo>
                  <a:cubicBezTo>
                    <a:pt x="3097" y="3194"/>
                    <a:pt x="2497" y="3019"/>
                    <a:pt x="1922" y="2769"/>
                  </a:cubicBezTo>
                  <a:cubicBezTo>
                    <a:pt x="1335" y="2519"/>
                    <a:pt x="810" y="2182"/>
                    <a:pt x="310" y="1794"/>
                  </a:cubicBezTo>
                  <a:cubicBezTo>
                    <a:pt x="283" y="1774"/>
                    <a:pt x="254" y="1765"/>
                    <a:pt x="226" y="1765"/>
                  </a:cubicBezTo>
                  <a:cubicBezTo>
                    <a:pt x="103" y="1765"/>
                    <a:pt x="0" y="1940"/>
                    <a:pt x="123" y="2032"/>
                  </a:cubicBezTo>
                  <a:cubicBezTo>
                    <a:pt x="1022" y="2694"/>
                    <a:pt x="2122" y="3132"/>
                    <a:pt x="3197" y="3419"/>
                  </a:cubicBezTo>
                  <a:cubicBezTo>
                    <a:pt x="4242" y="3680"/>
                    <a:pt x="5321" y="3795"/>
                    <a:pt x="6402" y="3795"/>
                  </a:cubicBezTo>
                  <a:cubicBezTo>
                    <a:pt x="6458" y="3795"/>
                    <a:pt x="6515" y="3794"/>
                    <a:pt x="6571" y="3794"/>
                  </a:cubicBezTo>
                  <a:cubicBezTo>
                    <a:pt x="9095" y="3769"/>
                    <a:pt x="11620" y="3281"/>
                    <a:pt x="13969" y="2344"/>
                  </a:cubicBezTo>
                  <a:cubicBezTo>
                    <a:pt x="15331" y="1807"/>
                    <a:pt x="16606" y="1107"/>
                    <a:pt x="17831" y="307"/>
                  </a:cubicBezTo>
                  <a:cubicBezTo>
                    <a:pt x="17995" y="205"/>
                    <a:pt x="17872" y="1"/>
                    <a:pt x="17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8" name="Google Shape;7348;p17"/>
            <p:cNvSpPr/>
            <p:nvPr/>
          </p:nvSpPr>
          <p:spPr>
            <a:xfrm>
              <a:off x="5586225" y="4652900"/>
              <a:ext cx="231100" cy="46700"/>
            </a:xfrm>
            <a:custGeom>
              <a:avLst/>
              <a:gdLst/>
              <a:ahLst/>
              <a:cxnLst/>
              <a:rect l="l" t="t" r="r" b="b"/>
              <a:pathLst>
                <a:path w="9244" h="1868" extrusionOk="0">
                  <a:moveTo>
                    <a:pt x="203" y="0"/>
                  </a:moveTo>
                  <a:cubicBezTo>
                    <a:pt x="88" y="0"/>
                    <a:pt x="1" y="187"/>
                    <a:pt x="120" y="252"/>
                  </a:cubicBezTo>
                  <a:cubicBezTo>
                    <a:pt x="2108" y="1383"/>
                    <a:pt x="4437" y="1868"/>
                    <a:pt x="6706" y="1868"/>
                  </a:cubicBezTo>
                  <a:cubicBezTo>
                    <a:pt x="6819" y="1868"/>
                    <a:pt x="6931" y="1867"/>
                    <a:pt x="7043" y="1864"/>
                  </a:cubicBezTo>
                  <a:cubicBezTo>
                    <a:pt x="7730" y="1852"/>
                    <a:pt x="8418" y="1752"/>
                    <a:pt x="9080" y="1614"/>
                  </a:cubicBezTo>
                  <a:cubicBezTo>
                    <a:pt x="9244" y="1579"/>
                    <a:pt x="9221" y="1336"/>
                    <a:pt x="9074" y="1336"/>
                  </a:cubicBezTo>
                  <a:cubicBezTo>
                    <a:pt x="9064" y="1336"/>
                    <a:pt x="9054" y="1337"/>
                    <a:pt x="9042" y="1339"/>
                  </a:cubicBezTo>
                  <a:cubicBezTo>
                    <a:pt x="8118" y="1530"/>
                    <a:pt x="7161" y="1649"/>
                    <a:pt x="6211" y="1649"/>
                  </a:cubicBezTo>
                  <a:cubicBezTo>
                    <a:pt x="5980" y="1649"/>
                    <a:pt x="5749" y="1642"/>
                    <a:pt x="5518" y="1627"/>
                  </a:cubicBezTo>
                  <a:cubicBezTo>
                    <a:pt x="4331" y="1539"/>
                    <a:pt x="3169" y="1289"/>
                    <a:pt x="2057" y="865"/>
                  </a:cubicBezTo>
                  <a:cubicBezTo>
                    <a:pt x="1444" y="627"/>
                    <a:pt x="832" y="327"/>
                    <a:pt x="257" y="15"/>
                  </a:cubicBezTo>
                  <a:cubicBezTo>
                    <a:pt x="239" y="5"/>
                    <a:pt x="221" y="0"/>
                    <a:pt x="2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9" name="Google Shape;7349;p17"/>
            <p:cNvSpPr/>
            <p:nvPr/>
          </p:nvSpPr>
          <p:spPr>
            <a:xfrm>
              <a:off x="5840500" y="4603050"/>
              <a:ext cx="210025" cy="84625"/>
            </a:xfrm>
            <a:custGeom>
              <a:avLst/>
              <a:gdLst/>
              <a:ahLst/>
              <a:cxnLst/>
              <a:rect l="l" t="t" r="r" b="b"/>
              <a:pathLst>
                <a:path w="8401" h="3385" extrusionOk="0">
                  <a:moveTo>
                    <a:pt x="8163" y="0"/>
                  </a:moveTo>
                  <a:cubicBezTo>
                    <a:pt x="8132" y="0"/>
                    <a:pt x="8100" y="10"/>
                    <a:pt x="8069" y="34"/>
                  </a:cubicBezTo>
                  <a:cubicBezTo>
                    <a:pt x="6282" y="1421"/>
                    <a:pt x="4220" y="2409"/>
                    <a:pt x="1996" y="2884"/>
                  </a:cubicBezTo>
                  <a:cubicBezTo>
                    <a:pt x="1383" y="3021"/>
                    <a:pt x="746" y="3121"/>
                    <a:pt x="121" y="3208"/>
                  </a:cubicBezTo>
                  <a:cubicBezTo>
                    <a:pt x="0" y="3221"/>
                    <a:pt x="31" y="3384"/>
                    <a:pt x="135" y="3384"/>
                  </a:cubicBezTo>
                  <a:cubicBezTo>
                    <a:pt x="138" y="3384"/>
                    <a:pt x="142" y="3384"/>
                    <a:pt x="146" y="3383"/>
                  </a:cubicBezTo>
                  <a:cubicBezTo>
                    <a:pt x="1283" y="3358"/>
                    <a:pt x="2408" y="3109"/>
                    <a:pt x="3495" y="2771"/>
                  </a:cubicBezTo>
                  <a:cubicBezTo>
                    <a:pt x="4595" y="2421"/>
                    <a:pt x="5657" y="1946"/>
                    <a:pt x="6644" y="1371"/>
                  </a:cubicBezTo>
                  <a:cubicBezTo>
                    <a:pt x="7219" y="1047"/>
                    <a:pt x="7757" y="684"/>
                    <a:pt x="8269" y="284"/>
                  </a:cubicBezTo>
                  <a:cubicBezTo>
                    <a:pt x="8400" y="183"/>
                    <a:pt x="8295" y="0"/>
                    <a:pt x="8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0" name="Google Shape;7350;p17"/>
            <p:cNvSpPr/>
            <p:nvPr/>
          </p:nvSpPr>
          <p:spPr>
            <a:xfrm>
              <a:off x="5590875" y="4667075"/>
              <a:ext cx="360500" cy="57750"/>
            </a:xfrm>
            <a:custGeom>
              <a:avLst/>
              <a:gdLst/>
              <a:ahLst/>
              <a:cxnLst/>
              <a:rect l="l" t="t" r="r" b="b"/>
              <a:pathLst>
                <a:path w="14420" h="2310" extrusionOk="0">
                  <a:moveTo>
                    <a:pt x="184" y="1"/>
                  </a:moveTo>
                  <a:cubicBezTo>
                    <a:pt x="88" y="1"/>
                    <a:pt x="1" y="109"/>
                    <a:pt x="84" y="210"/>
                  </a:cubicBezTo>
                  <a:cubicBezTo>
                    <a:pt x="621" y="885"/>
                    <a:pt x="1433" y="1297"/>
                    <a:pt x="2246" y="1572"/>
                  </a:cubicBezTo>
                  <a:cubicBezTo>
                    <a:pt x="3145" y="1885"/>
                    <a:pt x="4095" y="2060"/>
                    <a:pt x="5045" y="2185"/>
                  </a:cubicBezTo>
                  <a:cubicBezTo>
                    <a:pt x="5753" y="2268"/>
                    <a:pt x="6467" y="2310"/>
                    <a:pt x="7181" y="2310"/>
                  </a:cubicBezTo>
                  <a:cubicBezTo>
                    <a:pt x="8497" y="2310"/>
                    <a:pt x="9814" y="2168"/>
                    <a:pt x="11093" y="1885"/>
                  </a:cubicBezTo>
                  <a:cubicBezTo>
                    <a:pt x="12218" y="1635"/>
                    <a:pt x="13318" y="1285"/>
                    <a:pt x="14330" y="760"/>
                  </a:cubicBezTo>
                  <a:cubicBezTo>
                    <a:pt x="14419" y="715"/>
                    <a:pt x="14379" y="592"/>
                    <a:pt x="14299" y="592"/>
                  </a:cubicBezTo>
                  <a:cubicBezTo>
                    <a:pt x="14289" y="592"/>
                    <a:pt x="14278" y="593"/>
                    <a:pt x="14268" y="598"/>
                  </a:cubicBezTo>
                  <a:cubicBezTo>
                    <a:pt x="12406" y="1297"/>
                    <a:pt x="10506" y="1860"/>
                    <a:pt x="8507" y="2022"/>
                  </a:cubicBezTo>
                  <a:cubicBezTo>
                    <a:pt x="8029" y="2060"/>
                    <a:pt x="7544" y="2079"/>
                    <a:pt x="7058" y="2079"/>
                  </a:cubicBezTo>
                  <a:cubicBezTo>
                    <a:pt x="5599" y="2079"/>
                    <a:pt x="4120" y="1903"/>
                    <a:pt x="2733" y="1510"/>
                  </a:cubicBezTo>
                  <a:cubicBezTo>
                    <a:pt x="1783" y="1235"/>
                    <a:pt x="934" y="810"/>
                    <a:pt x="284" y="48"/>
                  </a:cubicBezTo>
                  <a:cubicBezTo>
                    <a:pt x="254" y="15"/>
                    <a:pt x="218"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1" name="Google Shape;7351;p17"/>
            <p:cNvSpPr/>
            <p:nvPr/>
          </p:nvSpPr>
          <p:spPr>
            <a:xfrm>
              <a:off x="5965475" y="4627600"/>
              <a:ext cx="82700" cy="50075"/>
            </a:xfrm>
            <a:custGeom>
              <a:avLst/>
              <a:gdLst/>
              <a:ahLst/>
              <a:cxnLst/>
              <a:rect l="l" t="t" r="r" b="b"/>
              <a:pathLst>
                <a:path w="3308" h="2003" extrusionOk="0">
                  <a:moveTo>
                    <a:pt x="3104" y="1"/>
                  </a:moveTo>
                  <a:cubicBezTo>
                    <a:pt x="3080" y="1"/>
                    <a:pt x="3055" y="9"/>
                    <a:pt x="3033" y="27"/>
                  </a:cubicBezTo>
                  <a:cubicBezTo>
                    <a:pt x="2583" y="402"/>
                    <a:pt x="2108" y="739"/>
                    <a:pt x="1608" y="1039"/>
                  </a:cubicBezTo>
                  <a:cubicBezTo>
                    <a:pt x="1358" y="1202"/>
                    <a:pt x="1096" y="1339"/>
                    <a:pt x="833" y="1489"/>
                  </a:cubicBezTo>
                  <a:cubicBezTo>
                    <a:pt x="571" y="1627"/>
                    <a:pt x="321" y="1777"/>
                    <a:pt x="58" y="1902"/>
                  </a:cubicBezTo>
                  <a:cubicBezTo>
                    <a:pt x="0" y="1925"/>
                    <a:pt x="29" y="2003"/>
                    <a:pt x="84" y="2003"/>
                  </a:cubicBezTo>
                  <a:cubicBezTo>
                    <a:pt x="88" y="2003"/>
                    <a:pt x="92" y="2002"/>
                    <a:pt x="96" y="2002"/>
                  </a:cubicBezTo>
                  <a:cubicBezTo>
                    <a:pt x="396" y="1889"/>
                    <a:pt x="683" y="1814"/>
                    <a:pt x="971" y="1677"/>
                  </a:cubicBezTo>
                  <a:cubicBezTo>
                    <a:pt x="1233" y="1564"/>
                    <a:pt x="1483" y="1427"/>
                    <a:pt x="1720" y="1289"/>
                  </a:cubicBezTo>
                  <a:cubicBezTo>
                    <a:pt x="2245" y="977"/>
                    <a:pt x="2733" y="627"/>
                    <a:pt x="3195" y="240"/>
                  </a:cubicBezTo>
                  <a:cubicBezTo>
                    <a:pt x="3307" y="158"/>
                    <a:pt x="3211" y="1"/>
                    <a:pt x="3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2" name="Google Shape;7352;p17"/>
            <p:cNvSpPr/>
            <p:nvPr/>
          </p:nvSpPr>
          <p:spPr>
            <a:xfrm>
              <a:off x="5548275" y="4675375"/>
              <a:ext cx="619550" cy="249925"/>
            </a:xfrm>
            <a:custGeom>
              <a:avLst/>
              <a:gdLst/>
              <a:ahLst/>
              <a:cxnLst/>
              <a:rect l="l" t="t" r="r" b="b"/>
              <a:pathLst>
                <a:path w="24782" h="9997" extrusionOk="0">
                  <a:moveTo>
                    <a:pt x="19637" y="1"/>
                  </a:moveTo>
                  <a:cubicBezTo>
                    <a:pt x="19418" y="1"/>
                    <a:pt x="19394" y="355"/>
                    <a:pt x="19621" y="390"/>
                  </a:cubicBezTo>
                  <a:cubicBezTo>
                    <a:pt x="20708" y="528"/>
                    <a:pt x="21858" y="678"/>
                    <a:pt x="22795" y="1253"/>
                  </a:cubicBezTo>
                  <a:cubicBezTo>
                    <a:pt x="23620" y="1765"/>
                    <a:pt x="24319" y="2652"/>
                    <a:pt x="24232" y="3665"/>
                  </a:cubicBezTo>
                  <a:cubicBezTo>
                    <a:pt x="24144" y="4739"/>
                    <a:pt x="23307" y="5564"/>
                    <a:pt x="22457" y="6126"/>
                  </a:cubicBezTo>
                  <a:cubicBezTo>
                    <a:pt x="21520" y="6751"/>
                    <a:pt x="20483" y="7251"/>
                    <a:pt x="19446" y="7689"/>
                  </a:cubicBezTo>
                  <a:cubicBezTo>
                    <a:pt x="17359" y="8588"/>
                    <a:pt x="15122" y="9138"/>
                    <a:pt x="12872" y="9413"/>
                  </a:cubicBezTo>
                  <a:cubicBezTo>
                    <a:pt x="11809" y="9542"/>
                    <a:pt x="10743" y="9605"/>
                    <a:pt x="9679" y="9605"/>
                  </a:cubicBezTo>
                  <a:cubicBezTo>
                    <a:pt x="8465" y="9605"/>
                    <a:pt x="7254" y="9523"/>
                    <a:pt x="6049" y="9363"/>
                  </a:cubicBezTo>
                  <a:cubicBezTo>
                    <a:pt x="5487" y="9301"/>
                    <a:pt x="4937" y="9188"/>
                    <a:pt x="4387" y="9076"/>
                  </a:cubicBezTo>
                  <a:cubicBezTo>
                    <a:pt x="3837" y="8963"/>
                    <a:pt x="3275" y="8838"/>
                    <a:pt x="2750" y="8626"/>
                  </a:cubicBezTo>
                  <a:cubicBezTo>
                    <a:pt x="2163" y="8376"/>
                    <a:pt x="1600" y="8038"/>
                    <a:pt x="1163" y="7576"/>
                  </a:cubicBezTo>
                  <a:lnTo>
                    <a:pt x="1163" y="7576"/>
                  </a:lnTo>
                  <a:cubicBezTo>
                    <a:pt x="1238" y="7626"/>
                    <a:pt x="1300" y="7689"/>
                    <a:pt x="1350" y="7726"/>
                  </a:cubicBezTo>
                  <a:cubicBezTo>
                    <a:pt x="2987" y="9001"/>
                    <a:pt x="4987" y="9163"/>
                    <a:pt x="7011" y="9276"/>
                  </a:cubicBezTo>
                  <a:cubicBezTo>
                    <a:pt x="5499" y="9088"/>
                    <a:pt x="3950" y="8676"/>
                    <a:pt x="2725" y="8026"/>
                  </a:cubicBezTo>
                  <a:lnTo>
                    <a:pt x="2725" y="8026"/>
                  </a:lnTo>
                  <a:cubicBezTo>
                    <a:pt x="3525" y="8401"/>
                    <a:pt x="4400" y="8638"/>
                    <a:pt x="5237" y="8826"/>
                  </a:cubicBezTo>
                  <a:cubicBezTo>
                    <a:pt x="6816" y="9164"/>
                    <a:pt x="8438" y="9346"/>
                    <a:pt x="10059" y="9346"/>
                  </a:cubicBezTo>
                  <a:cubicBezTo>
                    <a:pt x="10773" y="9346"/>
                    <a:pt x="11487" y="9311"/>
                    <a:pt x="12198" y="9238"/>
                  </a:cubicBezTo>
                  <a:cubicBezTo>
                    <a:pt x="13497" y="9113"/>
                    <a:pt x="14797" y="8913"/>
                    <a:pt x="16059" y="8563"/>
                  </a:cubicBezTo>
                  <a:cubicBezTo>
                    <a:pt x="16202" y="8528"/>
                    <a:pt x="16141" y="8299"/>
                    <a:pt x="16016" y="8299"/>
                  </a:cubicBezTo>
                  <a:cubicBezTo>
                    <a:pt x="16009" y="8299"/>
                    <a:pt x="16003" y="8300"/>
                    <a:pt x="15997" y="8301"/>
                  </a:cubicBezTo>
                  <a:cubicBezTo>
                    <a:pt x="14897" y="8551"/>
                    <a:pt x="13797" y="8776"/>
                    <a:pt x="12672" y="8901"/>
                  </a:cubicBezTo>
                  <a:cubicBezTo>
                    <a:pt x="11859" y="8991"/>
                    <a:pt x="11040" y="9029"/>
                    <a:pt x="10223" y="9029"/>
                  </a:cubicBezTo>
                  <a:cubicBezTo>
                    <a:pt x="9910" y="9029"/>
                    <a:pt x="9597" y="9024"/>
                    <a:pt x="9286" y="9013"/>
                  </a:cubicBezTo>
                  <a:cubicBezTo>
                    <a:pt x="8161" y="8976"/>
                    <a:pt x="7036" y="8863"/>
                    <a:pt x="5924" y="8688"/>
                  </a:cubicBezTo>
                  <a:cubicBezTo>
                    <a:pt x="4849" y="8501"/>
                    <a:pt x="3775" y="8251"/>
                    <a:pt x="2775" y="7789"/>
                  </a:cubicBezTo>
                  <a:cubicBezTo>
                    <a:pt x="2313" y="7564"/>
                    <a:pt x="1875" y="7289"/>
                    <a:pt x="1488" y="6964"/>
                  </a:cubicBezTo>
                  <a:cubicBezTo>
                    <a:pt x="826" y="6264"/>
                    <a:pt x="438" y="5402"/>
                    <a:pt x="713" y="4439"/>
                  </a:cubicBezTo>
                  <a:lnTo>
                    <a:pt x="713" y="4439"/>
                  </a:lnTo>
                  <a:cubicBezTo>
                    <a:pt x="713" y="4439"/>
                    <a:pt x="713" y="4440"/>
                    <a:pt x="713" y="4452"/>
                  </a:cubicBezTo>
                  <a:cubicBezTo>
                    <a:pt x="738" y="4352"/>
                    <a:pt x="788" y="4264"/>
                    <a:pt x="801" y="4164"/>
                  </a:cubicBezTo>
                  <a:cubicBezTo>
                    <a:pt x="801" y="4164"/>
                    <a:pt x="801" y="4152"/>
                    <a:pt x="801" y="4152"/>
                  </a:cubicBezTo>
                  <a:cubicBezTo>
                    <a:pt x="826" y="4114"/>
                    <a:pt x="838" y="4064"/>
                    <a:pt x="876" y="4015"/>
                  </a:cubicBezTo>
                  <a:cubicBezTo>
                    <a:pt x="1288" y="3327"/>
                    <a:pt x="2000" y="2902"/>
                    <a:pt x="2775" y="2690"/>
                  </a:cubicBezTo>
                  <a:cubicBezTo>
                    <a:pt x="2978" y="2633"/>
                    <a:pt x="2875" y="2342"/>
                    <a:pt x="2687" y="2342"/>
                  </a:cubicBezTo>
                  <a:cubicBezTo>
                    <a:pt x="2668" y="2342"/>
                    <a:pt x="2647" y="2345"/>
                    <a:pt x="2625" y="2352"/>
                  </a:cubicBezTo>
                  <a:cubicBezTo>
                    <a:pt x="1788" y="2602"/>
                    <a:pt x="1088" y="3215"/>
                    <a:pt x="626" y="3940"/>
                  </a:cubicBezTo>
                  <a:cubicBezTo>
                    <a:pt x="388" y="4314"/>
                    <a:pt x="226" y="4727"/>
                    <a:pt x="138" y="5152"/>
                  </a:cubicBezTo>
                  <a:cubicBezTo>
                    <a:pt x="51" y="5552"/>
                    <a:pt x="1" y="6089"/>
                    <a:pt x="226" y="6451"/>
                  </a:cubicBezTo>
                  <a:cubicBezTo>
                    <a:pt x="488" y="7226"/>
                    <a:pt x="1075" y="7863"/>
                    <a:pt x="1763" y="8301"/>
                  </a:cubicBezTo>
                  <a:cubicBezTo>
                    <a:pt x="2725" y="8926"/>
                    <a:pt x="3875" y="9238"/>
                    <a:pt x="4999" y="9476"/>
                  </a:cubicBezTo>
                  <a:cubicBezTo>
                    <a:pt x="6174" y="9713"/>
                    <a:pt x="7349" y="9888"/>
                    <a:pt x="8549" y="9963"/>
                  </a:cubicBezTo>
                  <a:cubicBezTo>
                    <a:pt x="8988" y="9986"/>
                    <a:pt x="9430" y="9997"/>
                    <a:pt x="9872" y="9997"/>
                  </a:cubicBezTo>
                  <a:cubicBezTo>
                    <a:pt x="10634" y="9997"/>
                    <a:pt x="11396" y="9964"/>
                    <a:pt x="12148" y="9900"/>
                  </a:cubicBezTo>
                  <a:cubicBezTo>
                    <a:pt x="14534" y="9688"/>
                    <a:pt x="16909" y="9101"/>
                    <a:pt x="19121" y="8226"/>
                  </a:cubicBezTo>
                  <a:cubicBezTo>
                    <a:pt x="20245" y="7776"/>
                    <a:pt x="21358" y="7289"/>
                    <a:pt x="22382" y="6676"/>
                  </a:cubicBezTo>
                  <a:cubicBezTo>
                    <a:pt x="23332" y="6089"/>
                    <a:pt x="24219" y="5302"/>
                    <a:pt x="24507" y="4177"/>
                  </a:cubicBezTo>
                  <a:cubicBezTo>
                    <a:pt x="24782" y="3127"/>
                    <a:pt x="24382" y="2128"/>
                    <a:pt x="23607" y="1403"/>
                  </a:cubicBezTo>
                  <a:cubicBezTo>
                    <a:pt x="22782" y="628"/>
                    <a:pt x="21645" y="315"/>
                    <a:pt x="20545" y="128"/>
                  </a:cubicBezTo>
                  <a:cubicBezTo>
                    <a:pt x="20258" y="78"/>
                    <a:pt x="19971" y="41"/>
                    <a:pt x="19671" y="3"/>
                  </a:cubicBezTo>
                  <a:cubicBezTo>
                    <a:pt x="19659" y="1"/>
                    <a:pt x="19648" y="1"/>
                    <a:pt x="19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3" name="Google Shape;7353;p17"/>
            <p:cNvSpPr/>
            <p:nvPr/>
          </p:nvSpPr>
          <p:spPr>
            <a:xfrm>
              <a:off x="5855700" y="4800625"/>
              <a:ext cx="293525" cy="103525"/>
            </a:xfrm>
            <a:custGeom>
              <a:avLst/>
              <a:gdLst/>
              <a:ahLst/>
              <a:cxnLst/>
              <a:rect l="l" t="t" r="r" b="b"/>
              <a:pathLst>
                <a:path w="11741" h="4141" extrusionOk="0">
                  <a:moveTo>
                    <a:pt x="11526" y="1"/>
                  </a:moveTo>
                  <a:cubicBezTo>
                    <a:pt x="11499" y="1"/>
                    <a:pt x="11472" y="9"/>
                    <a:pt x="11448" y="29"/>
                  </a:cubicBezTo>
                  <a:cubicBezTo>
                    <a:pt x="10910" y="517"/>
                    <a:pt x="10323" y="892"/>
                    <a:pt x="9660" y="1191"/>
                  </a:cubicBezTo>
                  <a:cubicBezTo>
                    <a:pt x="8936" y="1516"/>
                    <a:pt x="8198" y="1791"/>
                    <a:pt x="7461" y="2054"/>
                  </a:cubicBezTo>
                  <a:cubicBezTo>
                    <a:pt x="5924" y="2604"/>
                    <a:pt x="4362" y="3053"/>
                    <a:pt x="2787" y="3428"/>
                  </a:cubicBezTo>
                  <a:cubicBezTo>
                    <a:pt x="1900" y="3641"/>
                    <a:pt x="1000" y="3828"/>
                    <a:pt x="101" y="3991"/>
                  </a:cubicBezTo>
                  <a:cubicBezTo>
                    <a:pt x="1" y="4003"/>
                    <a:pt x="26" y="4141"/>
                    <a:pt x="125" y="4141"/>
                  </a:cubicBezTo>
                  <a:cubicBezTo>
                    <a:pt x="1775" y="3953"/>
                    <a:pt x="3412" y="3666"/>
                    <a:pt x="5012" y="3216"/>
                  </a:cubicBezTo>
                  <a:cubicBezTo>
                    <a:pt x="6586" y="2779"/>
                    <a:pt x="8123" y="2229"/>
                    <a:pt x="9623" y="1566"/>
                  </a:cubicBezTo>
                  <a:cubicBezTo>
                    <a:pt x="10360" y="1241"/>
                    <a:pt x="11135" y="867"/>
                    <a:pt x="11660" y="242"/>
                  </a:cubicBezTo>
                  <a:cubicBezTo>
                    <a:pt x="11740" y="141"/>
                    <a:pt x="11635" y="1"/>
                    <a:pt x="11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4" name="Google Shape;7354;p17"/>
            <p:cNvSpPr/>
            <p:nvPr/>
          </p:nvSpPr>
          <p:spPr>
            <a:xfrm>
              <a:off x="5914425" y="4484350"/>
              <a:ext cx="119075" cy="31475"/>
            </a:xfrm>
            <a:custGeom>
              <a:avLst/>
              <a:gdLst/>
              <a:ahLst/>
              <a:cxnLst/>
              <a:rect l="l" t="t" r="r" b="b"/>
              <a:pathLst>
                <a:path w="4763" h="1259" extrusionOk="0">
                  <a:moveTo>
                    <a:pt x="894" y="1"/>
                  </a:moveTo>
                  <a:cubicBezTo>
                    <a:pt x="594" y="1"/>
                    <a:pt x="295" y="6"/>
                    <a:pt x="1" y="9"/>
                  </a:cubicBezTo>
                  <a:cubicBezTo>
                    <a:pt x="938" y="59"/>
                    <a:pt x="1888" y="171"/>
                    <a:pt x="2813" y="384"/>
                  </a:cubicBezTo>
                  <a:cubicBezTo>
                    <a:pt x="3325" y="521"/>
                    <a:pt x="4050" y="758"/>
                    <a:pt x="4500" y="1171"/>
                  </a:cubicBezTo>
                  <a:cubicBezTo>
                    <a:pt x="4542" y="1225"/>
                    <a:pt x="4604" y="1258"/>
                    <a:pt x="4657" y="1258"/>
                  </a:cubicBezTo>
                  <a:cubicBezTo>
                    <a:pt x="4715" y="1258"/>
                    <a:pt x="4762" y="1218"/>
                    <a:pt x="4762" y="1121"/>
                  </a:cubicBezTo>
                  <a:cubicBezTo>
                    <a:pt x="4612" y="833"/>
                    <a:pt x="4287" y="671"/>
                    <a:pt x="4012" y="533"/>
                  </a:cubicBezTo>
                  <a:cubicBezTo>
                    <a:pt x="3038" y="66"/>
                    <a:pt x="1957" y="1"/>
                    <a:pt x="8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5" name="Google Shape;7355;p17"/>
            <p:cNvSpPr/>
            <p:nvPr/>
          </p:nvSpPr>
          <p:spPr>
            <a:xfrm>
              <a:off x="5837900" y="4491600"/>
              <a:ext cx="209025" cy="77075"/>
            </a:xfrm>
            <a:custGeom>
              <a:avLst/>
              <a:gdLst/>
              <a:ahLst/>
              <a:cxnLst/>
              <a:rect l="l" t="t" r="r" b="b"/>
              <a:pathLst>
                <a:path w="8361" h="3083" extrusionOk="0">
                  <a:moveTo>
                    <a:pt x="4755" y="0"/>
                  </a:moveTo>
                  <a:cubicBezTo>
                    <a:pt x="4408" y="0"/>
                    <a:pt x="4062" y="21"/>
                    <a:pt x="3724" y="56"/>
                  </a:cubicBezTo>
                  <a:cubicBezTo>
                    <a:pt x="5024" y="94"/>
                    <a:pt x="6524" y="368"/>
                    <a:pt x="7436" y="1131"/>
                  </a:cubicBezTo>
                  <a:cubicBezTo>
                    <a:pt x="6473" y="546"/>
                    <a:pt x="5357" y="347"/>
                    <a:pt x="4231" y="347"/>
                  </a:cubicBezTo>
                  <a:cubicBezTo>
                    <a:pt x="3456" y="347"/>
                    <a:pt x="2676" y="441"/>
                    <a:pt x="1937" y="568"/>
                  </a:cubicBezTo>
                  <a:cubicBezTo>
                    <a:pt x="2281" y="532"/>
                    <a:pt x="2638" y="513"/>
                    <a:pt x="2998" y="513"/>
                  </a:cubicBezTo>
                  <a:cubicBezTo>
                    <a:pt x="4856" y="513"/>
                    <a:pt x="6822" y="1001"/>
                    <a:pt x="7648" y="2006"/>
                  </a:cubicBezTo>
                  <a:cubicBezTo>
                    <a:pt x="7336" y="1681"/>
                    <a:pt x="6911" y="1443"/>
                    <a:pt x="6499" y="1268"/>
                  </a:cubicBezTo>
                  <a:cubicBezTo>
                    <a:pt x="5486" y="839"/>
                    <a:pt x="4405" y="701"/>
                    <a:pt x="3310" y="701"/>
                  </a:cubicBezTo>
                  <a:cubicBezTo>
                    <a:pt x="2203" y="701"/>
                    <a:pt x="1081" y="843"/>
                    <a:pt x="0" y="968"/>
                  </a:cubicBezTo>
                  <a:cubicBezTo>
                    <a:pt x="585" y="945"/>
                    <a:pt x="1174" y="925"/>
                    <a:pt x="1758" y="925"/>
                  </a:cubicBezTo>
                  <a:cubicBezTo>
                    <a:pt x="3358" y="925"/>
                    <a:pt x="4918" y="1074"/>
                    <a:pt x="6236" y="1706"/>
                  </a:cubicBezTo>
                  <a:cubicBezTo>
                    <a:pt x="6961" y="2093"/>
                    <a:pt x="7086" y="2130"/>
                    <a:pt x="7436" y="2643"/>
                  </a:cubicBezTo>
                  <a:cubicBezTo>
                    <a:pt x="7448" y="2668"/>
                    <a:pt x="7473" y="2693"/>
                    <a:pt x="7473" y="2718"/>
                  </a:cubicBezTo>
                  <a:cubicBezTo>
                    <a:pt x="7536" y="2805"/>
                    <a:pt x="7548" y="2930"/>
                    <a:pt x="7636" y="3005"/>
                  </a:cubicBezTo>
                  <a:cubicBezTo>
                    <a:pt x="7681" y="3059"/>
                    <a:pt x="7743" y="3083"/>
                    <a:pt x="7806" y="3083"/>
                  </a:cubicBezTo>
                  <a:cubicBezTo>
                    <a:pt x="7933" y="3083"/>
                    <a:pt x="8065" y="2985"/>
                    <a:pt x="8073" y="2843"/>
                  </a:cubicBezTo>
                  <a:cubicBezTo>
                    <a:pt x="8061" y="2743"/>
                    <a:pt x="8036" y="2643"/>
                    <a:pt x="7998" y="2543"/>
                  </a:cubicBezTo>
                  <a:lnTo>
                    <a:pt x="7998" y="2543"/>
                  </a:lnTo>
                  <a:cubicBezTo>
                    <a:pt x="8029" y="2556"/>
                    <a:pt x="8061" y="2562"/>
                    <a:pt x="8094" y="2562"/>
                  </a:cubicBezTo>
                  <a:cubicBezTo>
                    <a:pt x="8221" y="2562"/>
                    <a:pt x="8348" y="2470"/>
                    <a:pt x="8348" y="2330"/>
                  </a:cubicBezTo>
                  <a:cubicBezTo>
                    <a:pt x="8361" y="2093"/>
                    <a:pt x="8248" y="1881"/>
                    <a:pt x="8098" y="1693"/>
                  </a:cubicBezTo>
                  <a:cubicBezTo>
                    <a:pt x="8186" y="1668"/>
                    <a:pt x="8248" y="1606"/>
                    <a:pt x="8261" y="1518"/>
                  </a:cubicBezTo>
                  <a:cubicBezTo>
                    <a:pt x="8248" y="1331"/>
                    <a:pt x="8186" y="1306"/>
                    <a:pt x="8161" y="1243"/>
                  </a:cubicBezTo>
                  <a:cubicBezTo>
                    <a:pt x="8036" y="1056"/>
                    <a:pt x="7873" y="893"/>
                    <a:pt x="7686" y="756"/>
                  </a:cubicBezTo>
                  <a:cubicBezTo>
                    <a:pt x="6826" y="186"/>
                    <a:pt x="5785" y="0"/>
                    <a:pt x="4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6" name="Google Shape;7356;p17"/>
            <p:cNvSpPr/>
            <p:nvPr/>
          </p:nvSpPr>
          <p:spPr>
            <a:xfrm>
              <a:off x="6046600" y="4548600"/>
              <a:ext cx="25" cy="1575"/>
            </a:xfrm>
            <a:custGeom>
              <a:avLst/>
              <a:gdLst/>
              <a:ahLst/>
              <a:cxnLst/>
              <a:rect l="l" t="t" r="r" b="b"/>
              <a:pathLst>
                <a:path w="1" h="63" extrusionOk="0">
                  <a:moveTo>
                    <a:pt x="0" y="63"/>
                  </a:moveTo>
                  <a:cubicBezTo>
                    <a:pt x="0" y="50"/>
                    <a:pt x="0" y="0"/>
                    <a:pt x="0" y="0"/>
                  </a:cubicBezTo>
                  <a:cubicBezTo>
                    <a:pt x="0" y="25"/>
                    <a:pt x="0" y="38"/>
                    <a:pt x="0" y="50"/>
                  </a:cubicBezTo>
                  <a:cubicBezTo>
                    <a:pt x="0" y="50"/>
                    <a:pt x="0" y="63"/>
                    <a:pt x="0" y="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7" name="Google Shape;7357;p17"/>
            <p:cNvSpPr/>
            <p:nvPr/>
          </p:nvSpPr>
          <p:spPr>
            <a:xfrm>
              <a:off x="5584750" y="4503600"/>
              <a:ext cx="237850" cy="111750"/>
            </a:xfrm>
            <a:custGeom>
              <a:avLst/>
              <a:gdLst/>
              <a:ahLst/>
              <a:cxnLst/>
              <a:rect l="l" t="t" r="r" b="b"/>
              <a:pathLst>
                <a:path w="9514" h="4470" extrusionOk="0">
                  <a:moveTo>
                    <a:pt x="9514" y="1"/>
                  </a:moveTo>
                  <a:cubicBezTo>
                    <a:pt x="7889" y="151"/>
                    <a:pt x="6265" y="338"/>
                    <a:pt x="4665" y="688"/>
                  </a:cubicBezTo>
                  <a:cubicBezTo>
                    <a:pt x="3253" y="1038"/>
                    <a:pt x="1678" y="1401"/>
                    <a:pt x="679" y="2550"/>
                  </a:cubicBezTo>
                  <a:cubicBezTo>
                    <a:pt x="237" y="3053"/>
                    <a:pt x="0" y="3700"/>
                    <a:pt x="145" y="4173"/>
                  </a:cubicBezTo>
                  <a:lnTo>
                    <a:pt x="145" y="4173"/>
                  </a:lnTo>
                  <a:cubicBezTo>
                    <a:pt x="152" y="4202"/>
                    <a:pt x="161" y="4242"/>
                    <a:pt x="166" y="4262"/>
                  </a:cubicBezTo>
                  <a:cubicBezTo>
                    <a:pt x="198" y="4395"/>
                    <a:pt x="317" y="4470"/>
                    <a:pt x="436" y="4470"/>
                  </a:cubicBezTo>
                  <a:cubicBezTo>
                    <a:pt x="507" y="4470"/>
                    <a:pt x="577" y="4443"/>
                    <a:pt x="629" y="4387"/>
                  </a:cubicBezTo>
                  <a:cubicBezTo>
                    <a:pt x="667" y="4404"/>
                    <a:pt x="710" y="4413"/>
                    <a:pt x="752" y="4413"/>
                  </a:cubicBezTo>
                  <a:cubicBezTo>
                    <a:pt x="807" y="4413"/>
                    <a:pt x="861" y="4397"/>
                    <a:pt x="904" y="4362"/>
                  </a:cubicBezTo>
                  <a:cubicBezTo>
                    <a:pt x="1029" y="4250"/>
                    <a:pt x="1029" y="4062"/>
                    <a:pt x="1129" y="3925"/>
                  </a:cubicBezTo>
                  <a:cubicBezTo>
                    <a:pt x="2141" y="2175"/>
                    <a:pt x="5103" y="1038"/>
                    <a:pt x="7752" y="701"/>
                  </a:cubicBezTo>
                  <a:lnTo>
                    <a:pt x="7752" y="701"/>
                  </a:lnTo>
                  <a:cubicBezTo>
                    <a:pt x="6627" y="713"/>
                    <a:pt x="5515" y="926"/>
                    <a:pt x="4440" y="1238"/>
                  </a:cubicBezTo>
                  <a:cubicBezTo>
                    <a:pt x="3428" y="1501"/>
                    <a:pt x="2428" y="1888"/>
                    <a:pt x="1603" y="2550"/>
                  </a:cubicBezTo>
                  <a:cubicBezTo>
                    <a:pt x="1404" y="2700"/>
                    <a:pt x="1229" y="2875"/>
                    <a:pt x="1079" y="3063"/>
                  </a:cubicBezTo>
                  <a:cubicBezTo>
                    <a:pt x="2403" y="1163"/>
                    <a:pt x="6840" y="526"/>
                    <a:pt x="95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8" name="Google Shape;7358;p17"/>
            <p:cNvSpPr/>
            <p:nvPr/>
          </p:nvSpPr>
          <p:spPr>
            <a:xfrm>
              <a:off x="5747300" y="4793350"/>
              <a:ext cx="263000" cy="89625"/>
            </a:xfrm>
            <a:custGeom>
              <a:avLst/>
              <a:gdLst/>
              <a:ahLst/>
              <a:cxnLst/>
              <a:rect l="l" t="t" r="r" b="b"/>
              <a:pathLst>
                <a:path w="10520" h="3585" extrusionOk="0">
                  <a:moveTo>
                    <a:pt x="10164" y="0"/>
                  </a:moveTo>
                  <a:cubicBezTo>
                    <a:pt x="10090" y="0"/>
                    <a:pt x="10012" y="35"/>
                    <a:pt x="9948" y="120"/>
                  </a:cubicBezTo>
                  <a:cubicBezTo>
                    <a:pt x="9935" y="133"/>
                    <a:pt x="9923" y="145"/>
                    <a:pt x="9910" y="145"/>
                  </a:cubicBezTo>
                  <a:cubicBezTo>
                    <a:pt x="9914" y="141"/>
                    <a:pt x="9915" y="140"/>
                    <a:pt x="9915" y="140"/>
                  </a:cubicBezTo>
                  <a:lnTo>
                    <a:pt x="9915" y="140"/>
                  </a:lnTo>
                  <a:cubicBezTo>
                    <a:pt x="9912" y="140"/>
                    <a:pt x="9854" y="191"/>
                    <a:pt x="9823" y="233"/>
                  </a:cubicBezTo>
                  <a:cubicBezTo>
                    <a:pt x="9585" y="445"/>
                    <a:pt x="9360" y="645"/>
                    <a:pt x="9123" y="845"/>
                  </a:cubicBezTo>
                  <a:cubicBezTo>
                    <a:pt x="9123" y="845"/>
                    <a:pt x="9110" y="845"/>
                    <a:pt x="9110" y="858"/>
                  </a:cubicBezTo>
                  <a:cubicBezTo>
                    <a:pt x="8011" y="1582"/>
                    <a:pt x="6024" y="2332"/>
                    <a:pt x="4911" y="2545"/>
                  </a:cubicBezTo>
                  <a:cubicBezTo>
                    <a:pt x="3799" y="2782"/>
                    <a:pt x="2686" y="2882"/>
                    <a:pt x="1574" y="2882"/>
                  </a:cubicBezTo>
                  <a:cubicBezTo>
                    <a:pt x="1049" y="2882"/>
                    <a:pt x="525" y="2860"/>
                    <a:pt x="0" y="2820"/>
                  </a:cubicBezTo>
                  <a:lnTo>
                    <a:pt x="0" y="2820"/>
                  </a:lnTo>
                  <a:cubicBezTo>
                    <a:pt x="1135" y="3010"/>
                    <a:pt x="2294" y="3145"/>
                    <a:pt x="3445" y="3145"/>
                  </a:cubicBezTo>
                  <a:cubicBezTo>
                    <a:pt x="3726" y="3145"/>
                    <a:pt x="4007" y="3137"/>
                    <a:pt x="4287" y="3119"/>
                  </a:cubicBezTo>
                  <a:lnTo>
                    <a:pt x="4287" y="3119"/>
                  </a:lnTo>
                  <a:cubicBezTo>
                    <a:pt x="3407" y="3303"/>
                    <a:pt x="2513" y="3392"/>
                    <a:pt x="1587" y="3392"/>
                  </a:cubicBezTo>
                  <a:cubicBezTo>
                    <a:pt x="1250" y="3392"/>
                    <a:pt x="909" y="3380"/>
                    <a:pt x="563" y="3357"/>
                  </a:cubicBezTo>
                  <a:lnTo>
                    <a:pt x="563" y="3357"/>
                  </a:lnTo>
                  <a:cubicBezTo>
                    <a:pt x="1429" y="3502"/>
                    <a:pt x="2292" y="3584"/>
                    <a:pt x="3141" y="3584"/>
                  </a:cubicBezTo>
                  <a:cubicBezTo>
                    <a:pt x="4999" y="3584"/>
                    <a:pt x="6786" y="3190"/>
                    <a:pt x="8373" y="2195"/>
                  </a:cubicBezTo>
                  <a:cubicBezTo>
                    <a:pt x="8785" y="1907"/>
                    <a:pt x="9285" y="1532"/>
                    <a:pt x="9698" y="1158"/>
                  </a:cubicBezTo>
                  <a:cubicBezTo>
                    <a:pt x="9710" y="1145"/>
                    <a:pt x="9723" y="1133"/>
                    <a:pt x="9735" y="1133"/>
                  </a:cubicBezTo>
                  <a:cubicBezTo>
                    <a:pt x="9773" y="1108"/>
                    <a:pt x="9785" y="1083"/>
                    <a:pt x="9798" y="1058"/>
                  </a:cubicBezTo>
                  <a:cubicBezTo>
                    <a:pt x="10060" y="820"/>
                    <a:pt x="10260" y="595"/>
                    <a:pt x="10385" y="408"/>
                  </a:cubicBezTo>
                  <a:cubicBezTo>
                    <a:pt x="10519" y="220"/>
                    <a:pt x="10353" y="0"/>
                    <a:pt x="10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9" name="Google Shape;7359;p17"/>
            <p:cNvSpPr/>
            <p:nvPr/>
          </p:nvSpPr>
          <p:spPr>
            <a:xfrm>
              <a:off x="5768875" y="4800675"/>
              <a:ext cx="79350" cy="6425"/>
            </a:xfrm>
            <a:custGeom>
              <a:avLst/>
              <a:gdLst/>
              <a:ahLst/>
              <a:cxnLst/>
              <a:rect l="l" t="t" r="r" b="b"/>
              <a:pathLst>
                <a:path w="3174" h="257" extrusionOk="0">
                  <a:moveTo>
                    <a:pt x="120" y="1"/>
                  </a:moveTo>
                  <a:cubicBezTo>
                    <a:pt x="62" y="1"/>
                    <a:pt x="1" y="59"/>
                    <a:pt x="12" y="127"/>
                  </a:cubicBezTo>
                  <a:cubicBezTo>
                    <a:pt x="37" y="240"/>
                    <a:pt x="162" y="215"/>
                    <a:pt x="249" y="227"/>
                  </a:cubicBezTo>
                  <a:cubicBezTo>
                    <a:pt x="454" y="248"/>
                    <a:pt x="658" y="257"/>
                    <a:pt x="861" y="257"/>
                  </a:cubicBezTo>
                  <a:cubicBezTo>
                    <a:pt x="1640" y="257"/>
                    <a:pt x="2411" y="126"/>
                    <a:pt x="3174" y="27"/>
                  </a:cubicBezTo>
                  <a:lnTo>
                    <a:pt x="3174" y="27"/>
                  </a:lnTo>
                  <a:cubicBezTo>
                    <a:pt x="2524" y="40"/>
                    <a:pt x="1637" y="27"/>
                    <a:pt x="1137" y="52"/>
                  </a:cubicBezTo>
                  <a:cubicBezTo>
                    <a:pt x="899" y="52"/>
                    <a:pt x="474" y="27"/>
                    <a:pt x="137" y="2"/>
                  </a:cubicBezTo>
                  <a:cubicBezTo>
                    <a:pt x="132" y="1"/>
                    <a:pt x="126" y="1"/>
                    <a:pt x="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0" name="Google Shape;7360;p17"/>
            <p:cNvSpPr/>
            <p:nvPr/>
          </p:nvSpPr>
          <p:spPr>
            <a:xfrm>
              <a:off x="5795100" y="4694075"/>
              <a:ext cx="242950" cy="102825"/>
            </a:xfrm>
            <a:custGeom>
              <a:avLst/>
              <a:gdLst/>
              <a:ahLst/>
              <a:cxnLst/>
              <a:rect l="l" t="t" r="r" b="b"/>
              <a:pathLst>
                <a:path w="9718" h="4113" extrusionOk="0">
                  <a:moveTo>
                    <a:pt x="9394" y="0"/>
                  </a:moveTo>
                  <a:cubicBezTo>
                    <a:pt x="9379" y="0"/>
                    <a:pt x="9363" y="2"/>
                    <a:pt x="9348" y="5"/>
                  </a:cubicBezTo>
                  <a:cubicBezTo>
                    <a:pt x="9110" y="80"/>
                    <a:pt x="9235" y="55"/>
                    <a:pt x="9085" y="192"/>
                  </a:cubicBezTo>
                  <a:cubicBezTo>
                    <a:pt x="7298" y="2217"/>
                    <a:pt x="3312" y="3304"/>
                    <a:pt x="88" y="3729"/>
                  </a:cubicBezTo>
                  <a:cubicBezTo>
                    <a:pt x="1512" y="3641"/>
                    <a:pt x="2912" y="3554"/>
                    <a:pt x="4237" y="3304"/>
                  </a:cubicBezTo>
                  <a:lnTo>
                    <a:pt x="4237" y="3304"/>
                  </a:lnTo>
                  <a:cubicBezTo>
                    <a:pt x="2899" y="3766"/>
                    <a:pt x="1587" y="4029"/>
                    <a:pt x="0" y="4066"/>
                  </a:cubicBezTo>
                  <a:cubicBezTo>
                    <a:pt x="442" y="4095"/>
                    <a:pt x="885" y="4112"/>
                    <a:pt x="1328" y="4112"/>
                  </a:cubicBezTo>
                  <a:cubicBezTo>
                    <a:pt x="2053" y="4112"/>
                    <a:pt x="2778" y="4065"/>
                    <a:pt x="3499" y="3941"/>
                  </a:cubicBezTo>
                  <a:cubicBezTo>
                    <a:pt x="3962" y="3854"/>
                    <a:pt x="4424" y="3729"/>
                    <a:pt x="4874" y="3579"/>
                  </a:cubicBezTo>
                  <a:lnTo>
                    <a:pt x="4874" y="3579"/>
                  </a:lnTo>
                  <a:cubicBezTo>
                    <a:pt x="4824" y="3604"/>
                    <a:pt x="4774" y="3629"/>
                    <a:pt x="4724" y="3654"/>
                  </a:cubicBezTo>
                  <a:cubicBezTo>
                    <a:pt x="4861" y="3604"/>
                    <a:pt x="4999" y="3541"/>
                    <a:pt x="5136" y="3491"/>
                  </a:cubicBezTo>
                  <a:cubicBezTo>
                    <a:pt x="5374" y="3391"/>
                    <a:pt x="5624" y="3304"/>
                    <a:pt x="5861" y="3204"/>
                  </a:cubicBezTo>
                  <a:cubicBezTo>
                    <a:pt x="6498" y="2954"/>
                    <a:pt x="7123" y="2704"/>
                    <a:pt x="7711" y="2392"/>
                  </a:cubicBezTo>
                  <a:cubicBezTo>
                    <a:pt x="7898" y="2304"/>
                    <a:pt x="8086" y="2217"/>
                    <a:pt x="8285" y="2129"/>
                  </a:cubicBezTo>
                  <a:cubicBezTo>
                    <a:pt x="8585" y="1979"/>
                    <a:pt x="9273" y="1479"/>
                    <a:pt x="9310" y="1417"/>
                  </a:cubicBezTo>
                  <a:cubicBezTo>
                    <a:pt x="9435" y="1330"/>
                    <a:pt x="9448" y="1167"/>
                    <a:pt x="9373" y="1055"/>
                  </a:cubicBezTo>
                  <a:cubicBezTo>
                    <a:pt x="9385" y="1042"/>
                    <a:pt x="9398" y="1017"/>
                    <a:pt x="9410" y="992"/>
                  </a:cubicBezTo>
                  <a:cubicBezTo>
                    <a:pt x="9473" y="842"/>
                    <a:pt x="9485" y="805"/>
                    <a:pt x="9510" y="667"/>
                  </a:cubicBezTo>
                  <a:cubicBezTo>
                    <a:pt x="9523" y="642"/>
                    <a:pt x="9523" y="605"/>
                    <a:pt x="9510" y="580"/>
                  </a:cubicBezTo>
                  <a:cubicBezTo>
                    <a:pt x="9573" y="517"/>
                    <a:pt x="9635" y="442"/>
                    <a:pt x="9660" y="355"/>
                  </a:cubicBezTo>
                  <a:cubicBezTo>
                    <a:pt x="9717" y="183"/>
                    <a:pt x="9564" y="0"/>
                    <a:pt x="9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1" name="Google Shape;7361;p17"/>
            <p:cNvSpPr/>
            <p:nvPr/>
          </p:nvSpPr>
          <p:spPr>
            <a:xfrm>
              <a:off x="5699500" y="4633550"/>
              <a:ext cx="346250" cy="105150"/>
            </a:xfrm>
            <a:custGeom>
              <a:avLst/>
              <a:gdLst/>
              <a:ahLst/>
              <a:cxnLst/>
              <a:rect l="l" t="t" r="r" b="b"/>
              <a:pathLst>
                <a:path w="13850" h="4206" extrusionOk="0">
                  <a:moveTo>
                    <a:pt x="13557" y="1"/>
                  </a:moveTo>
                  <a:cubicBezTo>
                    <a:pt x="13528" y="1"/>
                    <a:pt x="13496" y="5"/>
                    <a:pt x="13459" y="14"/>
                  </a:cubicBezTo>
                  <a:cubicBezTo>
                    <a:pt x="13309" y="139"/>
                    <a:pt x="13147" y="264"/>
                    <a:pt x="12997" y="376"/>
                  </a:cubicBezTo>
                  <a:cubicBezTo>
                    <a:pt x="12934" y="414"/>
                    <a:pt x="12872" y="451"/>
                    <a:pt x="12809" y="501"/>
                  </a:cubicBezTo>
                  <a:cubicBezTo>
                    <a:pt x="11610" y="1314"/>
                    <a:pt x="10285" y="1826"/>
                    <a:pt x="8823" y="2488"/>
                  </a:cubicBezTo>
                  <a:cubicBezTo>
                    <a:pt x="9373" y="2313"/>
                    <a:pt x="9935" y="2138"/>
                    <a:pt x="10485" y="1951"/>
                  </a:cubicBezTo>
                  <a:lnTo>
                    <a:pt x="10485" y="1951"/>
                  </a:lnTo>
                  <a:cubicBezTo>
                    <a:pt x="9510" y="2388"/>
                    <a:pt x="8473" y="2651"/>
                    <a:pt x="7461" y="2976"/>
                  </a:cubicBezTo>
                  <a:cubicBezTo>
                    <a:pt x="5824" y="3498"/>
                    <a:pt x="3705" y="3990"/>
                    <a:pt x="1638" y="3990"/>
                  </a:cubicBezTo>
                  <a:cubicBezTo>
                    <a:pt x="1085" y="3990"/>
                    <a:pt x="535" y="3955"/>
                    <a:pt x="0" y="3875"/>
                  </a:cubicBezTo>
                  <a:lnTo>
                    <a:pt x="0" y="3875"/>
                  </a:lnTo>
                  <a:cubicBezTo>
                    <a:pt x="958" y="4102"/>
                    <a:pt x="1929" y="4206"/>
                    <a:pt x="2900" y="4206"/>
                  </a:cubicBezTo>
                  <a:cubicBezTo>
                    <a:pt x="4602" y="4206"/>
                    <a:pt x="6304" y="3888"/>
                    <a:pt x="7936" y="3363"/>
                  </a:cubicBezTo>
                  <a:cubicBezTo>
                    <a:pt x="8848" y="3076"/>
                    <a:pt x="9785" y="2851"/>
                    <a:pt x="10672" y="2463"/>
                  </a:cubicBezTo>
                  <a:cubicBezTo>
                    <a:pt x="11197" y="2226"/>
                    <a:pt x="11685" y="1939"/>
                    <a:pt x="12172" y="1626"/>
                  </a:cubicBezTo>
                  <a:cubicBezTo>
                    <a:pt x="12347" y="1589"/>
                    <a:pt x="12659" y="1439"/>
                    <a:pt x="12909" y="1326"/>
                  </a:cubicBezTo>
                  <a:cubicBezTo>
                    <a:pt x="13209" y="1164"/>
                    <a:pt x="13509" y="939"/>
                    <a:pt x="13672" y="639"/>
                  </a:cubicBezTo>
                  <a:cubicBezTo>
                    <a:pt x="13797" y="423"/>
                    <a:pt x="13849" y="1"/>
                    <a:pt x="13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2" name="Google Shape;7362;p17"/>
            <p:cNvSpPr/>
            <p:nvPr/>
          </p:nvSpPr>
          <p:spPr>
            <a:xfrm>
              <a:off x="5717300" y="4593875"/>
              <a:ext cx="330250" cy="104075"/>
            </a:xfrm>
            <a:custGeom>
              <a:avLst/>
              <a:gdLst/>
              <a:ahLst/>
              <a:cxnLst/>
              <a:rect l="l" t="t" r="r" b="b"/>
              <a:pathLst>
                <a:path w="13210" h="4163" extrusionOk="0">
                  <a:moveTo>
                    <a:pt x="13000" y="1"/>
                  </a:moveTo>
                  <a:cubicBezTo>
                    <a:pt x="12957" y="1"/>
                    <a:pt x="12915" y="14"/>
                    <a:pt x="12885" y="39"/>
                  </a:cubicBezTo>
                  <a:cubicBezTo>
                    <a:pt x="12860" y="64"/>
                    <a:pt x="12797" y="101"/>
                    <a:pt x="12785" y="101"/>
                  </a:cubicBezTo>
                  <a:cubicBezTo>
                    <a:pt x="12710" y="151"/>
                    <a:pt x="12635" y="189"/>
                    <a:pt x="12585" y="239"/>
                  </a:cubicBezTo>
                  <a:cubicBezTo>
                    <a:pt x="12572" y="251"/>
                    <a:pt x="12560" y="264"/>
                    <a:pt x="12547" y="264"/>
                  </a:cubicBezTo>
                  <a:cubicBezTo>
                    <a:pt x="12310" y="276"/>
                    <a:pt x="12135" y="514"/>
                    <a:pt x="11935" y="614"/>
                  </a:cubicBezTo>
                  <a:cubicBezTo>
                    <a:pt x="11710" y="751"/>
                    <a:pt x="11472" y="889"/>
                    <a:pt x="11235" y="1014"/>
                  </a:cubicBezTo>
                  <a:cubicBezTo>
                    <a:pt x="11235" y="1014"/>
                    <a:pt x="11235" y="1014"/>
                    <a:pt x="11223" y="1026"/>
                  </a:cubicBezTo>
                  <a:cubicBezTo>
                    <a:pt x="10985" y="1151"/>
                    <a:pt x="10748" y="1276"/>
                    <a:pt x="10498" y="1401"/>
                  </a:cubicBezTo>
                  <a:cubicBezTo>
                    <a:pt x="10498" y="1316"/>
                    <a:pt x="10423" y="1255"/>
                    <a:pt x="10336" y="1255"/>
                  </a:cubicBezTo>
                  <a:cubicBezTo>
                    <a:pt x="10295" y="1255"/>
                    <a:pt x="10251" y="1269"/>
                    <a:pt x="10210" y="1301"/>
                  </a:cubicBezTo>
                  <a:cubicBezTo>
                    <a:pt x="9161" y="1826"/>
                    <a:pt x="7936" y="2163"/>
                    <a:pt x="7086" y="2401"/>
                  </a:cubicBezTo>
                  <a:cubicBezTo>
                    <a:pt x="5537" y="2876"/>
                    <a:pt x="3849" y="3238"/>
                    <a:pt x="2100" y="3326"/>
                  </a:cubicBezTo>
                  <a:cubicBezTo>
                    <a:pt x="2427" y="3345"/>
                    <a:pt x="2755" y="3355"/>
                    <a:pt x="3081" y="3355"/>
                  </a:cubicBezTo>
                  <a:cubicBezTo>
                    <a:pt x="3602" y="3355"/>
                    <a:pt x="4122" y="3329"/>
                    <a:pt x="4637" y="3276"/>
                  </a:cubicBezTo>
                  <a:lnTo>
                    <a:pt x="4637" y="3276"/>
                  </a:lnTo>
                  <a:cubicBezTo>
                    <a:pt x="3257" y="3558"/>
                    <a:pt x="1856" y="3718"/>
                    <a:pt x="445" y="3718"/>
                  </a:cubicBezTo>
                  <a:cubicBezTo>
                    <a:pt x="297" y="3718"/>
                    <a:pt x="149" y="3717"/>
                    <a:pt x="0" y="3713"/>
                  </a:cubicBezTo>
                  <a:lnTo>
                    <a:pt x="0" y="3713"/>
                  </a:lnTo>
                  <a:cubicBezTo>
                    <a:pt x="938" y="3819"/>
                    <a:pt x="1851" y="3888"/>
                    <a:pt x="2760" y="3888"/>
                  </a:cubicBezTo>
                  <a:cubicBezTo>
                    <a:pt x="3136" y="3888"/>
                    <a:pt x="3511" y="3876"/>
                    <a:pt x="3887" y="3850"/>
                  </a:cubicBezTo>
                  <a:lnTo>
                    <a:pt x="3887" y="3850"/>
                  </a:lnTo>
                  <a:cubicBezTo>
                    <a:pt x="3150" y="3963"/>
                    <a:pt x="2412" y="4063"/>
                    <a:pt x="1675" y="4163"/>
                  </a:cubicBezTo>
                  <a:cubicBezTo>
                    <a:pt x="2875" y="4138"/>
                    <a:pt x="4087" y="4163"/>
                    <a:pt x="5274" y="3975"/>
                  </a:cubicBezTo>
                  <a:cubicBezTo>
                    <a:pt x="5786" y="3888"/>
                    <a:pt x="6311" y="3775"/>
                    <a:pt x="6811" y="3600"/>
                  </a:cubicBezTo>
                  <a:cubicBezTo>
                    <a:pt x="6861" y="3575"/>
                    <a:pt x="6899" y="3538"/>
                    <a:pt x="6924" y="3488"/>
                  </a:cubicBezTo>
                  <a:cubicBezTo>
                    <a:pt x="6949" y="3376"/>
                    <a:pt x="6911" y="3313"/>
                    <a:pt x="6849" y="3276"/>
                  </a:cubicBezTo>
                  <a:cubicBezTo>
                    <a:pt x="8898" y="2713"/>
                    <a:pt x="10923" y="1938"/>
                    <a:pt x="12685" y="739"/>
                  </a:cubicBezTo>
                  <a:cubicBezTo>
                    <a:pt x="12747" y="689"/>
                    <a:pt x="12785" y="601"/>
                    <a:pt x="12772" y="526"/>
                  </a:cubicBezTo>
                  <a:cubicBezTo>
                    <a:pt x="12897" y="476"/>
                    <a:pt x="13010" y="414"/>
                    <a:pt x="13110" y="339"/>
                  </a:cubicBezTo>
                  <a:cubicBezTo>
                    <a:pt x="13185" y="276"/>
                    <a:pt x="13210" y="164"/>
                    <a:pt x="13160" y="89"/>
                  </a:cubicBezTo>
                  <a:cubicBezTo>
                    <a:pt x="13130" y="29"/>
                    <a:pt x="13064" y="1"/>
                    <a:pt x="130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3" name="Google Shape;7363;p17"/>
            <p:cNvSpPr/>
            <p:nvPr/>
          </p:nvSpPr>
          <p:spPr>
            <a:xfrm>
              <a:off x="6036275" y="4596400"/>
              <a:ext cx="650" cy="325"/>
            </a:xfrm>
            <a:custGeom>
              <a:avLst/>
              <a:gdLst/>
              <a:ahLst/>
              <a:cxnLst/>
              <a:rect l="l" t="t" r="r" b="b"/>
              <a:pathLst>
                <a:path w="26" h="13" extrusionOk="0">
                  <a:moveTo>
                    <a:pt x="1" y="13"/>
                  </a:moveTo>
                  <a:cubicBezTo>
                    <a:pt x="13" y="13"/>
                    <a:pt x="13" y="13"/>
                    <a:pt x="26" y="0"/>
                  </a:cubicBezTo>
                  <a:cubicBezTo>
                    <a:pt x="26" y="0"/>
                    <a:pt x="26" y="0"/>
                    <a:pt x="26" y="0"/>
                  </a:cubicBezTo>
                  <a:cubicBezTo>
                    <a:pt x="13" y="13"/>
                    <a:pt x="13" y="13"/>
                    <a:pt x="1"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4" name="Google Shape;7364;p17"/>
            <p:cNvSpPr/>
            <p:nvPr/>
          </p:nvSpPr>
          <p:spPr>
            <a:xfrm>
              <a:off x="6036275" y="4596700"/>
              <a:ext cx="25" cy="350"/>
            </a:xfrm>
            <a:custGeom>
              <a:avLst/>
              <a:gdLst/>
              <a:ahLst/>
              <a:cxnLst/>
              <a:rect l="l" t="t" r="r" b="b"/>
              <a:pathLst>
                <a:path w="1" h="14" extrusionOk="0">
                  <a:moveTo>
                    <a:pt x="1" y="1"/>
                  </a:moveTo>
                  <a:cubicBezTo>
                    <a:pt x="1" y="13"/>
                    <a:pt x="1" y="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5" name="Google Shape;7365;p17"/>
            <p:cNvSpPr/>
            <p:nvPr/>
          </p:nvSpPr>
          <p:spPr>
            <a:xfrm>
              <a:off x="5620750" y="4750525"/>
              <a:ext cx="138750" cy="44900"/>
            </a:xfrm>
            <a:custGeom>
              <a:avLst/>
              <a:gdLst/>
              <a:ahLst/>
              <a:cxnLst/>
              <a:rect l="l" t="t" r="r" b="b"/>
              <a:pathLst>
                <a:path w="5550" h="1796" extrusionOk="0">
                  <a:moveTo>
                    <a:pt x="414" y="0"/>
                  </a:moveTo>
                  <a:cubicBezTo>
                    <a:pt x="350" y="0"/>
                    <a:pt x="285" y="29"/>
                    <a:pt x="251" y="84"/>
                  </a:cubicBezTo>
                  <a:cubicBezTo>
                    <a:pt x="1" y="421"/>
                    <a:pt x="1051" y="771"/>
                    <a:pt x="1288" y="909"/>
                  </a:cubicBezTo>
                  <a:cubicBezTo>
                    <a:pt x="2625" y="1496"/>
                    <a:pt x="4100" y="1733"/>
                    <a:pt x="5550" y="1796"/>
                  </a:cubicBezTo>
                  <a:cubicBezTo>
                    <a:pt x="4825" y="1708"/>
                    <a:pt x="4050" y="1533"/>
                    <a:pt x="3300" y="1308"/>
                  </a:cubicBezTo>
                  <a:lnTo>
                    <a:pt x="3300" y="1308"/>
                  </a:lnTo>
                  <a:cubicBezTo>
                    <a:pt x="3850" y="1408"/>
                    <a:pt x="4400" y="1446"/>
                    <a:pt x="4962" y="1458"/>
                  </a:cubicBezTo>
                  <a:cubicBezTo>
                    <a:pt x="3763" y="1308"/>
                    <a:pt x="2425" y="996"/>
                    <a:pt x="1476" y="434"/>
                  </a:cubicBezTo>
                  <a:cubicBezTo>
                    <a:pt x="1435" y="393"/>
                    <a:pt x="1377" y="371"/>
                    <a:pt x="1325" y="371"/>
                  </a:cubicBezTo>
                  <a:cubicBezTo>
                    <a:pt x="1266" y="371"/>
                    <a:pt x="1214" y="399"/>
                    <a:pt x="1201" y="459"/>
                  </a:cubicBezTo>
                  <a:cubicBezTo>
                    <a:pt x="1151" y="434"/>
                    <a:pt x="1101" y="409"/>
                    <a:pt x="1063" y="384"/>
                  </a:cubicBezTo>
                  <a:cubicBezTo>
                    <a:pt x="888" y="284"/>
                    <a:pt x="713" y="184"/>
                    <a:pt x="551" y="59"/>
                  </a:cubicBezTo>
                  <a:cubicBezTo>
                    <a:pt x="517" y="19"/>
                    <a:pt x="466" y="0"/>
                    <a:pt x="4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6" name="Google Shape;7366;p17"/>
            <p:cNvSpPr/>
            <p:nvPr/>
          </p:nvSpPr>
          <p:spPr>
            <a:xfrm>
              <a:off x="5603275" y="4685475"/>
              <a:ext cx="86875" cy="43100"/>
            </a:xfrm>
            <a:custGeom>
              <a:avLst/>
              <a:gdLst/>
              <a:ahLst/>
              <a:cxnLst/>
              <a:rect l="l" t="t" r="r" b="b"/>
              <a:pathLst>
                <a:path w="3475" h="1724" extrusionOk="0">
                  <a:moveTo>
                    <a:pt x="162" y="1"/>
                  </a:moveTo>
                  <a:cubicBezTo>
                    <a:pt x="101" y="1"/>
                    <a:pt x="41" y="37"/>
                    <a:pt x="13" y="149"/>
                  </a:cubicBezTo>
                  <a:cubicBezTo>
                    <a:pt x="0" y="236"/>
                    <a:pt x="63" y="311"/>
                    <a:pt x="113" y="361"/>
                  </a:cubicBezTo>
                  <a:cubicBezTo>
                    <a:pt x="275" y="549"/>
                    <a:pt x="488" y="686"/>
                    <a:pt x="700" y="811"/>
                  </a:cubicBezTo>
                  <a:cubicBezTo>
                    <a:pt x="1550" y="1299"/>
                    <a:pt x="2500" y="1611"/>
                    <a:pt x="3474" y="1724"/>
                  </a:cubicBezTo>
                  <a:cubicBezTo>
                    <a:pt x="2899" y="1586"/>
                    <a:pt x="2275" y="1361"/>
                    <a:pt x="1762" y="1099"/>
                  </a:cubicBezTo>
                  <a:lnTo>
                    <a:pt x="1762" y="1099"/>
                  </a:lnTo>
                  <a:cubicBezTo>
                    <a:pt x="2125" y="1211"/>
                    <a:pt x="2487" y="1286"/>
                    <a:pt x="2874" y="1336"/>
                  </a:cubicBezTo>
                  <a:cubicBezTo>
                    <a:pt x="1950" y="1086"/>
                    <a:pt x="1087" y="736"/>
                    <a:pt x="388" y="149"/>
                  </a:cubicBezTo>
                  <a:cubicBezTo>
                    <a:pt x="375" y="149"/>
                    <a:pt x="375" y="136"/>
                    <a:pt x="363" y="124"/>
                  </a:cubicBezTo>
                  <a:cubicBezTo>
                    <a:pt x="350" y="111"/>
                    <a:pt x="350" y="111"/>
                    <a:pt x="338" y="99"/>
                  </a:cubicBezTo>
                  <a:cubicBezTo>
                    <a:pt x="317" y="57"/>
                    <a:pt x="239"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7" name="Google Shape;7367;p17"/>
            <p:cNvSpPr/>
            <p:nvPr/>
          </p:nvSpPr>
          <p:spPr>
            <a:xfrm>
              <a:off x="5584025" y="4635675"/>
              <a:ext cx="152050" cy="51025"/>
            </a:xfrm>
            <a:custGeom>
              <a:avLst/>
              <a:gdLst/>
              <a:ahLst/>
              <a:cxnLst/>
              <a:rect l="l" t="t" r="r" b="b"/>
              <a:pathLst>
                <a:path w="6082" h="2041" extrusionOk="0">
                  <a:moveTo>
                    <a:pt x="129" y="0"/>
                  </a:moveTo>
                  <a:cubicBezTo>
                    <a:pt x="65" y="0"/>
                    <a:pt x="1" y="61"/>
                    <a:pt x="20" y="129"/>
                  </a:cubicBezTo>
                  <a:cubicBezTo>
                    <a:pt x="45" y="179"/>
                    <a:pt x="95" y="241"/>
                    <a:pt x="133" y="291"/>
                  </a:cubicBezTo>
                  <a:cubicBezTo>
                    <a:pt x="120" y="316"/>
                    <a:pt x="120" y="354"/>
                    <a:pt x="133" y="404"/>
                  </a:cubicBezTo>
                  <a:cubicBezTo>
                    <a:pt x="170" y="441"/>
                    <a:pt x="220" y="491"/>
                    <a:pt x="283" y="529"/>
                  </a:cubicBezTo>
                  <a:cubicBezTo>
                    <a:pt x="233" y="554"/>
                    <a:pt x="195" y="604"/>
                    <a:pt x="220" y="679"/>
                  </a:cubicBezTo>
                  <a:cubicBezTo>
                    <a:pt x="595" y="1041"/>
                    <a:pt x="1133" y="1216"/>
                    <a:pt x="1607" y="1416"/>
                  </a:cubicBezTo>
                  <a:cubicBezTo>
                    <a:pt x="2645" y="1804"/>
                    <a:pt x="3757" y="1916"/>
                    <a:pt x="4844" y="2041"/>
                  </a:cubicBezTo>
                  <a:cubicBezTo>
                    <a:pt x="3657" y="1804"/>
                    <a:pt x="2395" y="1554"/>
                    <a:pt x="1308" y="1054"/>
                  </a:cubicBezTo>
                  <a:lnTo>
                    <a:pt x="1308" y="1054"/>
                  </a:lnTo>
                  <a:cubicBezTo>
                    <a:pt x="2735" y="1566"/>
                    <a:pt x="4877" y="1816"/>
                    <a:pt x="6001" y="1816"/>
                  </a:cubicBezTo>
                  <a:cubicBezTo>
                    <a:pt x="6028" y="1816"/>
                    <a:pt x="6055" y="1816"/>
                    <a:pt x="6081" y="1816"/>
                  </a:cubicBezTo>
                  <a:cubicBezTo>
                    <a:pt x="5007" y="1766"/>
                    <a:pt x="3957" y="1504"/>
                    <a:pt x="2907" y="1279"/>
                  </a:cubicBezTo>
                  <a:cubicBezTo>
                    <a:pt x="2845" y="1266"/>
                    <a:pt x="2770" y="1241"/>
                    <a:pt x="2695" y="1229"/>
                  </a:cubicBezTo>
                  <a:lnTo>
                    <a:pt x="2695" y="1229"/>
                  </a:lnTo>
                  <a:cubicBezTo>
                    <a:pt x="3427" y="1341"/>
                    <a:pt x="4138" y="1393"/>
                    <a:pt x="4601" y="1393"/>
                  </a:cubicBezTo>
                  <a:cubicBezTo>
                    <a:pt x="4652" y="1393"/>
                    <a:pt x="4700" y="1392"/>
                    <a:pt x="4744" y="1391"/>
                  </a:cubicBezTo>
                  <a:cubicBezTo>
                    <a:pt x="3832" y="1341"/>
                    <a:pt x="2857" y="1154"/>
                    <a:pt x="2057" y="929"/>
                  </a:cubicBezTo>
                  <a:cubicBezTo>
                    <a:pt x="1383" y="754"/>
                    <a:pt x="658" y="516"/>
                    <a:pt x="270" y="104"/>
                  </a:cubicBezTo>
                  <a:cubicBezTo>
                    <a:pt x="258" y="91"/>
                    <a:pt x="208" y="17"/>
                    <a:pt x="183" y="17"/>
                  </a:cubicBezTo>
                  <a:cubicBezTo>
                    <a:pt x="166" y="5"/>
                    <a:pt x="148"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8" name="Google Shape;7368;p17"/>
            <p:cNvSpPr/>
            <p:nvPr/>
          </p:nvSpPr>
          <p:spPr>
            <a:xfrm>
              <a:off x="5978175" y="4756050"/>
              <a:ext cx="49375" cy="36050"/>
            </a:xfrm>
            <a:custGeom>
              <a:avLst/>
              <a:gdLst/>
              <a:ahLst/>
              <a:cxnLst/>
              <a:rect l="l" t="t" r="r" b="b"/>
              <a:pathLst>
                <a:path w="1975" h="1442" extrusionOk="0">
                  <a:moveTo>
                    <a:pt x="1975" y="0"/>
                  </a:moveTo>
                  <a:cubicBezTo>
                    <a:pt x="1900" y="50"/>
                    <a:pt x="1837" y="100"/>
                    <a:pt x="1775" y="150"/>
                  </a:cubicBezTo>
                  <a:cubicBezTo>
                    <a:pt x="1775" y="138"/>
                    <a:pt x="1775" y="138"/>
                    <a:pt x="1762" y="138"/>
                  </a:cubicBezTo>
                  <a:cubicBezTo>
                    <a:pt x="1745" y="114"/>
                    <a:pt x="1722" y="105"/>
                    <a:pt x="1699" y="105"/>
                  </a:cubicBezTo>
                  <a:cubicBezTo>
                    <a:pt x="1672" y="105"/>
                    <a:pt x="1645" y="118"/>
                    <a:pt x="1625" y="138"/>
                  </a:cubicBezTo>
                  <a:cubicBezTo>
                    <a:pt x="1600" y="150"/>
                    <a:pt x="1587" y="163"/>
                    <a:pt x="1562" y="188"/>
                  </a:cubicBezTo>
                  <a:cubicBezTo>
                    <a:pt x="1400" y="313"/>
                    <a:pt x="1237" y="450"/>
                    <a:pt x="1075" y="588"/>
                  </a:cubicBezTo>
                  <a:cubicBezTo>
                    <a:pt x="1012" y="625"/>
                    <a:pt x="937" y="675"/>
                    <a:pt x="875" y="725"/>
                  </a:cubicBezTo>
                  <a:cubicBezTo>
                    <a:pt x="688" y="837"/>
                    <a:pt x="338" y="1012"/>
                    <a:pt x="125" y="1175"/>
                  </a:cubicBezTo>
                  <a:cubicBezTo>
                    <a:pt x="113" y="1200"/>
                    <a:pt x="100" y="1225"/>
                    <a:pt x="113" y="1237"/>
                  </a:cubicBezTo>
                  <a:cubicBezTo>
                    <a:pt x="88" y="1250"/>
                    <a:pt x="75" y="1262"/>
                    <a:pt x="50" y="1275"/>
                  </a:cubicBezTo>
                  <a:cubicBezTo>
                    <a:pt x="0" y="1325"/>
                    <a:pt x="25" y="1412"/>
                    <a:pt x="88" y="1437"/>
                  </a:cubicBezTo>
                  <a:cubicBezTo>
                    <a:pt x="99" y="1440"/>
                    <a:pt x="109" y="1441"/>
                    <a:pt x="120" y="1441"/>
                  </a:cubicBezTo>
                  <a:cubicBezTo>
                    <a:pt x="207" y="1441"/>
                    <a:pt x="285" y="1358"/>
                    <a:pt x="363" y="1325"/>
                  </a:cubicBezTo>
                  <a:cubicBezTo>
                    <a:pt x="588" y="1187"/>
                    <a:pt x="800" y="1025"/>
                    <a:pt x="1000" y="875"/>
                  </a:cubicBezTo>
                  <a:cubicBezTo>
                    <a:pt x="1262" y="700"/>
                    <a:pt x="1512" y="513"/>
                    <a:pt x="1750" y="300"/>
                  </a:cubicBezTo>
                  <a:cubicBezTo>
                    <a:pt x="1787" y="275"/>
                    <a:pt x="1800" y="213"/>
                    <a:pt x="1787" y="175"/>
                  </a:cubicBezTo>
                  <a:cubicBezTo>
                    <a:pt x="1850" y="113"/>
                    <a:pt x="1912" y="63"/>
                    <a:pt x="19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9" name="Google Shape;7369;p17"/>
            <p:cNvSpPr/>
            <p:nvPr/>
          </p:nvSpPr>
          <p:spPr>
            <a:xfrm>
              <a:off x="6021900" y="4763175"/>
              <a:ext cx="300" cy="400"/>
            </a:xfrm>
            <a:custGeom>
              <a:avLst/>
              <a:gdLst/>
              <a:ahLst/>
              <a:cxnLst/>
              <a:rect l="l" t="t" r="r" b="b"/>
              <a:pathLst>
                <a:path w="12" h="16" extrusionOk="0">
                  <a:moveTo>
                    <a:pt x="10" y="1"/>
                  </a:moveTo>
                  <a:cubicBezTo>
                    <a:pt x="9" y="1"/>
                    <a:pt x="6" y="5"/>
                    <a:pt x="1" y="15"/>
                  </a:cubicBezTo>
                  <a:cubicBezTo>
                    <a:pt x="8" y="8"/>
                    <a:pt x="11"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0" name="Google Shape;7370;p17"/>
            <p:cNvSpPr/>
            <p:nvPr/>
          </p:nvSpPr>
          <p:spPr>
            <a:xfrm>
              <a:off x="5862575" y="4720425"/>
              <a:ext cx="115300" cy="36900"/>
            </a:xfrm>
            <a:custGeom>
              <a:avLst/>
              <a:gdLst/>
              <a:ahLst/>
              <a:cxnLst/>
              <a:rect l="l" t="t" r="r" b="b"/>
              <a:pathLst>
                <a:path w="4612" h="1476" extrusionOk="0">
                  <a:moveTo>
                    <a:pt x="4612" y="1"/>
                  </a:moveTo>
                  <a:lnTo>
                    <a:pt x="4612" y="1"/>
                  </a:lnTo>
                  <a:cubicBezTo>
                    <a:pt x="3087" y="538"/>
                    <a:pt x="1538" y="1000"/>
                    <a:pt x="0" y="1475"/>
                  </a:cubicBezTo>
                  <a:cubicBezTo>
                    <a:pt x="1625" y="1213"/>
                    <a:pt x="3337" y="950"/>
                    <a:pt x="4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1" name="Google Shape;7371;p17"/>
            <p:cNvSpPr/>
            <p:nvPr/>
          </p:nvSpPr>
          <p:spPr>
            <a:xfrm>
              <a:off x="5887575" y="4718875"/>
              <a:ext cx="73125" cy="24700"/>
            </a:xfrm>
            <a:custGeom>
              <a:avLst/>
              <a:gdLst/>
              <a:ahLst/>
              <a:cxnLst/>
              <a:rect l="l" t="t" r="r" b="b"/>
              <a:pathLst>
                <a:path w="2925" h="988" extrusionOk="0">
                  <a:moveTo>
                    <a:pt x="2924" y="0"/>
                  </a:moveTo>
                  <a:lnTo>
                    <a:pt x="2924" y="0"/>
                  </a:lnTo>
                  <a:cubicBezTo>
                    <a:pt x="1925" y="275"/>
                    <a:pt x="975" y="650"/>
                    <a:pt x="0" y="987"/>
                  </a:cubicBezTo>
                  <a:cubicBezTo>
                    <a:pt x="1012" y="825"/>
                    <a:pt x="2075" y="575"/>
                    <a:pt x="29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2" name="Google Shape;7372;p17"/>
            <p:cNvSpPr/>
            <p:nvPr/>
          </p:nvSpPr>
          <p:spPr>
            <a:xfrm>
              <a:off x="5907550" y="4726375"/>
              <a:ext cx="17525" cy="6575"/>
            </a:xfrm>
            <a:custGeom>
              <a:avLst/>
              <a:gdLst/>
              <a:ahLst/>
              <a:cxnLst/>
              <a:rect l="l" t="t" r="r" b="b"/>
              <a:pathLst>
                <a:path w="701" h="263" extrusionOk="0">
                  <a:moveTo>
                    <a:pt x="701" y="0"/>
                  </a:moveTo>
                  <a:lnTo>
                    <a:pt x="701" y="0"/>
                  </a:lnTo>
                  <a:cubicBezTo>
                    <a:pt x="463" y="63"/>
                    <a:pt x="226" y="162"/>
                    <a:pt x="1" y="262"/>
                  </a:cubicBezTo>
                  <a:cubicBezTo>
                    <a:pt x="238" y="200"/>
                    <a:pt x="513" y="125"/>
                    <a:pt x="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3" name="Google Shape;7373;p17"/>
            <p:cNvSpPr/>
            <p:nvPr/>
          </p:nvSpPr>
          <p:spPr>
            <a:xfrm>
              <a:off x="5854775" y="4781650"/>
              <a:ext cx="111550" cy="27850"/>
            </a:xfrm>
            <a:custGeom>
              <a:avLst/>
              <a:gdLst/>
              <a:ahLst/>
              <a:cxnLst/>
              <a:rect l="l" t="t" r="r" b="b"/>
              <a:pathLst>
                <a:path w="4462" h="1114" extrusionOk="0">
                  <a:moveTo>
                    <a:pt x="4461" y="1"/>
                  </a:moveTo>
                  <a:lnTo>
                    <a:pt x="4461" y="1"/>
                  </a:lnTo>
                  <a:cubicBezTo>
                    <a:pt x="2962" y="351"/>
                    <a:pt x="1450" y="663"/>
                    <a:pt x="0" y="1113"/>
                  </a:cubicBezTo>
                  <a:cubicBezTo>
                    <a:pt x="1525" y="938"/>
                    <a:pt x="3137" y="751"/>
                    <a:pt x="4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4" name="Google Shape;7374;p17"/>
            <p:cNvSpPr/>
            <p:nvPr/>
          </p:nvSpPr>
          <p:spPr>
            <a:xfrm>
              <a:off x="5893200" y="4791025"/>
              <a:ext cx="61875" cy="20350"/>
            </a:xfrm>
            <a:custGeom>
              <a:avLst/>
              <a:gdLst/>
              <a:ahLst/>
              <a:cxnLst/>
              <a:rect l="l" t="t" r="r" b="b"/>
              <a:pathLst>
                <a:path w="2475" h="814" extrusionOk="0">
                  <a:moveTo>
                    <a:pt x="2474" y="1"/>
                  </a:moveTo>
                  <a:lnTo>
                    <a:pt x="2474" y="1"/>
                  </a:lnTo>
                  <a:cubicBezTo>
                    <a:pt x="1637" y="201"/>
                    <a:pt x="825" y="526"/>
                    <a:pt x="0" y="813"/>
                  </a:cubicBezTo>
                  <a:cubicBezTo>
                    <a:pt x="862" y="688"/>
                    <a:pt x="1750" y="476"/>
                    <a:pt x="2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5" name="Google Shape;7375;p17"/>
            <p:cNvSpPr/>
            <p:nvPr/>
          </p:nvSpPr>
          <p:spPr>
            <a:xfrm>
              <a:off x="5912875" y="4806975"/>
              <a:ext cx="18150" cy="6275"/>
            </a:xfrm>
            <a:custGeom>
              <a:avLst/>
              <a:gdLst/>
              <a:ahLst/>
              <a:cxnLst/>
              <a:rect l="l" t="t" r="r" b="b"/>
              <a:pathLst>
                <a:path w="726" h="251" extrusionOk="0">
                  <a:moveTo>
                    <a:pt x="725" y="0"/>
                  </a:moveTo>
                  <a:lnTo>
                    <a:pt x="725" y="0"/>
                  </a:lnTo>
                  <a:cubicBezTo>
                    <a:pt x="475" y="50"/>
                    <a:pt x="238" y="150"/>
                    <a:pt x="0" y="250"/>
                  </a:cubicBezTo>
                  <a:cubicBezTo>
                    <a:pt x="250" y="200"/>
                    <a:pt x="538" y="113"/>
                    <a:pt x="7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6" name="Google Shape;7376;p17"/>
            <p:cNvSpPr/>
            <p:nvPr/>
          </p:nvSpPr>
          <p:spPr>
            <a:xfrm>
              <a:off x="5889125" y="4821025"/>
              <a:ext cx="48775" cy="16275"/>
            </a:xfrm>
            <a:custGeom>
              <a:avLst/>
              <a:gdLst/>
              <a:ahLst/>
              <a:cxnLst/>
              <a:rect l="l" t="t" r="r" b="b"/>
              <a:pathLst>
                <a:path w="1951" h="651" extrusionOk="0">
                  <a:moveTo>
                    <a:pt x="1950" y="1"/>
                  </a:moveTo>
                  <a:lnTo>
                    <a:pt x="1950" y="1"/>
                  </a:lnTo>
                  <a:cubicBezTo>
                    <a:pt x="1288" y="188"/>
                    <a:pt x="651" y="425"/>
                    <a:pt x="1" y="650"/>
                  </a:cubicBezTo>
                  <a:cubicBezTo>
                    <a:pt x="676" y="538"/>
                    <a:pt x="1375" y="388"/>
                    <a:pt x="19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7" name="Google Shape;7377;p17"/>
            <p:cNvSpPr/>
            <p:nvPr/>
          </p:nvSpPr>
          <p:spPr>
            <a:xfrm>
              <a:off x="5835700" y="4668250"/>
              <a:ext cx="122800" cy="35325"/>
            </a:xfrm>
            <a:custGeom>
              <a:avLst/>
              <a:gdLst/>
              <a:ahLst/>
              <a:cxnLst/>
              <a:rect l="l" t="t" r="r" b="b"/>
              <a:pathLst>
                <a:path w="4912" h="1413" extrusionOk="0">
                  <a:moveTo>
                    <a:pt x="4912" y="1"/>
                  </a:moveTo>
                  <a:lnTo>
                    <a:pt x="4912" y="1"/>
                  </a:lnTo>
                  <a:cubicBezTo>
                    <a:pt x="4874" y="13"/>
                    <a:pt x="4837" y="26"/>
                    <a:pt x="4787" y="38"/>
                  </a:cubicBezTo>
                  <a:cubicBezTo>
                    <a:pt x="4362" y="176"/>
                    <a:pt x="3950" y="263"/>
                    <a:pt x="3475" y="363"/>
                  </a:cubicBezTo>
                  <a:cubicBezTo>
                    <a:pt x="2400" y="625"/>
                    <a:pt x="1163" y="1125"/>
                    <a:pt x="1" y="1413"/>
                  </a:cubicBezTo>
                  <a:cubicBezTo>
                    <a:pt x="1413" y="1263"/>
                    <a:pt x="2837" y="1013"/>
                    <a:pt x="4125" y="388"/>
                  </a:cubicBezTo>
                  <a:cubicBezTo>
                    <a:pt x="4387" y="263"/>
                    <a:pt x="4650" y="138"/>
                    <a:pt x="49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8" name="Google Shape;7378;p17"/>
            <p:cNvSpPr/>
            <p:nvPr/>
          </p:nvSpPr>
          <p:spPr>
            <a:xfrm>
              <a:off x="5742300" y="4601700"/>
              <a:ext cx="209025" cy="42625"/>
            </a:xfrm>
            <a:custGeom>
              <a:avLst/>
              <a:gdLst/>
              <a:ahLst/>
              <a:cxnLst/>
              <a:rect l="l" t="t" r="r" b="b"/>
              <a:pathLst>
                <a:path w="8361" h="1705" extrusionOk="0">
                  <a:moveTo>
                    <a:pt x="8361" y="1"/>
                  </a:moveTo>
                  <a:lnTo>
                    <a:pt x="8361" y="1"/>
                  </a:lnTo>
                  <a:cubicBezTo>
                    <a:pt x="8148" y="63"/>
                    <a:pt x="7998" y="101"/>
                    <a:pt x="7823" y="151"/>
                  </a:cubicBezTo>
                  <a:cubicBezTo>
                    <a:pt x="6836" y="401"/>
                    <a:pt x="5836" y="651"/>
                    <a:pt x="4849" y="876"/>
                  </a:cubicBezTo>
                  <a:cubicBezTo>
                    <a:pt x="5224" y="763"/>
                    <a:pt x="5599" y="626"/>
                    <a:pt x="5949" y="426"/>
                  </a:cubicBezTo>
                  <a:lnTo>
                    <a:pt x="5949" y="426"/>
                  </a:lnTo>
                  <a:cubicBezTo>
                    <a:pt x="4637" y="601"/>
                    <a:pt x="3349" y="926"/>
                    <a:pt x="2037" y="1163"/>
                  </a:cubicBezTo>
                  <a:cubicBezTo>
                    <a:pt x="2139" y="1165"/>
                    <a:pt x="2242" y="1166"/>
                    <a:pt x="2344" y="1166"/>
                  </a:cubicBezTo>
                  <a:cubicBezTo>
                    <a:pt x="2920" y="1166"/>
                    <a:pt x="3500" y="1134"/>
                    <a:pt x="4062" y="1038"/>
                  </a:cubicBezTo>
                  <a:lnTo>
                    <a:pt x="4062" y="1038"/>
                  </a:lnTo>
                  <a:cubicBezTo>
                    <a:pt x="2725" y="1326"/>
                    <a:pt x="1375" y="1538"/>
                    <a:pt x="0" y="1613"/>
                  </a:cubicBezTo>
                  <a:cubicBezTo>
                    <a:pt x="682" y="1669"/>
                    <a:pt x="1351" y="1704"/>
                    <a:pt x="2010" y="1704"/>
                  </a:cubicBezTo>
                  <a:cubicBezTo>
                    <a:pt x="4132" y="1704"/>
                    <a:pt x="6149" y="1340"/>
                    <a:pt x="8123" y="138"/>
                  </a:cubicBezTo>
                  <a:cubicBezTo>
                    <a:pt x="8198" y="88"/>
                    <a:pt x="8298" y="38"/>
                    <a:pt x="8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9" name="Google Shape;7379;p17"/>
            <p:cNvSpPr/>
            <p:nvPr/>
          </p:nvSpPr>
          <p:spPr>
            <a:xfrm>
              <a:off x="5819775" y="4611700"/>
              <a:ext cx="40325" cy="6850"/>
            </a:xfrm>
            <a:custGeom>
              <a:avLst/>
              <a:gdLst/>
              <a:ahLst/>
              <a:cxnLst/>
              <a:rect l="l" t="t" r="r" b="b"/>
              <a:pathLst>
                <a:path w="1613" h="274" extrusionOk="0">
                  <a:moveTo>
                    <a:pt x="1612" y="1"/>
                  </a:moveTo>
                  <a:lnTo>
                    <a:pt x="1612" y="1"/>
                  </a:lnTo>
                  <a:cubicBezTo>
                    <a:pt x="1063" y="13"/>
                    <a:pt x="538" y="188"/>
                    <a:pt x="0" y="263"/>
                  </a:cubicBezTo>
                  <a:cubicBezTo>
                    <a:pt x="95" y="270"/>
                    <a:pt x="191" y="273"/>
                    <a:pt x="289" y="273"/>
                  </a:cubicBezTo>
                  <a:cubicBezTo>
                    <a:pt x="745" y="273"/>
                    <a:pt x="1221" y="196"/>
                    <a:pt x="1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0" name="Google Shape;7380;p17"/>
            <p:cNvSpPr/>
            <p:nvPr/>
          </p:nvSpPr>
          <p:spPr>
            <a:xfrm>
              <a:off x="5650450" y="4529775"/>
              <a:ext cx="264000" cy="58825"/>
            </a:xfrm>
            <a:custGeom>
              <a:avLst/>
              <a:gdLst/>
              <a:ahLst/>
              <a:cxnLst/>
              <a:rect l="l" t="t" r="r" b="b"/>
              <a:pathLst>
                <a:path w="10560" h="2353" extrusionOk="0">
                  <a:moveTo>
                    <a:pt x="8585" y="0"/>
                  </a:moveTo>
                  <a:cubicBezTo>
                    <a:pt x="5666" y="0"/>
                    <a:pt x="2547" y="212"/>
                    <a:pt x="263" y="2091"/>
                  </a:cubicBezTo>
                  <a:cubicBezTo>
                    <a:pt x="175" y="2178"/>
                    <a:pt x="88" y="2266"/>
                    <a:pt x="0" y="2353"/>
                  </a:cubicBezTo>
                  <a:cubicBezTo>
                    <a:pt x="188" y="2228"/>
                    <a:pt x="363" y="2128"/>
                    <a:pt x="563" y="2028"/>
                  </a:cubicBezTo>
                  <a:cubicBezTo>
                    <a:pt x="1712" y="1478"/>
                    <a:pt x="2400" y="1341"/>
                    <a:pt x="3512" y="1066"/>
                  </a:cubicBezTo>
                  <a:cubicBezTo>
                    <a:pt x="3824" y="991"/>
                    <a:pt x="4137" y="916"/>
                    <a:pt x="4449" y="853"/>
                  </a:cubicBezTo>
                  <a:lnTo>
                    <a:pt x="4449" y="853"/>
                  </a:lnTo>
                  <a:cubicBezTo>
                    <a:pt x="3674" y="1078"/>
                    <a:pt x="2937" y="1416"/>
                    <a:pt x="2262" y="1891"/>
                  </a:cubicBezTo>
                  <a:cubicBezTo>
                    <a:pt x="2225" y="1916"/>
                    <a:pt x="2162" y="1953"/>
                    <a:pt x="2137" y="1978"/>
                  </a:cubicBezTo>
                  <a:cubicBezTo>
                    <a:pt x="2450" y="1878"/>
                    <a:pt x="2762" y="1778"/>
                    <a:pt x="3074" y="1678"/>
                  </a:cubicBezTo>
                  <a:cubicBezTo>
                    <a:pt x="3499" y="1553"/>
                    <a:pt x="3974" y="1428"/>
                    <a:pt x="4474" y="1303"/>
                  </a:cubicBezTo>
                  <a:lnTo>
                    <a:pt x="4474" y="1303"/>
                  </a:lnTo>
                  <a:cubicBezTo>
                    <a:pt x="4024" y="1503"/>
                    <a:pt x="3587" y="1791"/>
                    <a:pt x="3299" y="2003"/>
                  </a:cubicBezTo>
                  <a:cubicBezTo>
                    <a:pt x="4112" y="1703"/>
                    <a:pt x="4961" y="1478"/>
                    <a:pt x="5849" y="1278"/>
                  </a:cubicBezTo>
                  <a:lnTo>
                    <a:pt x="5849" y="1278"/>
                  </a:lnTo>
                  <a:cubicBezTo>
                    <a:pt x="5536" y="1366"/>
                    <a:pt x="5224" y="1478"/>
                    <a:pt x="4936" y="1628"/>
                  </a:cubicBezTo>
                  <a:cubicBezTo>
                    <a:pt x="5974" y="1528"/>
                    <a:pt x="6961" y="1228"/>
                    <a:pt x="7973" y="1066"/>
                  </a:cubicBezTo>
                  <a:cubicBezTo>
                    <a:pt x="7876" y="1063"/>
                    <a:pt x="7777" y="1061"/>
                    <a:pt x="7677" y="1061"/>
                  </a:cubicBezTo>
                  <a:cubicBezTo>
                    <a:pt x="7355" y="1061"/>
                    <a:pt x="7023" y="1078"/>
                    <a:pt x="6698" y="1116"/>
                  </a:cubicBezTo>
                  <a:cubicBezTo>
                    <a:pt x="7323" y="1003"/>
                    <a:pt x="7961" y="903"/>
                    <a:pt x="8610" y="816"/>
                  </a:cubicBezTo>
                  <a:cubicBezTo>
                    <a:pt x="8341" y="807"/>
                    <a:pt x="8069" y="802"/>
                    <a:pt x="7798" y="802"/>
                  </a:cubicBezTo>
                  <a:cubicBezTo>
                    <a:pt x="7290" y="802"/>
                    <a:pt x="6783" y="821"/>
                    <a:pt x="6286" y="878"/>
                  </a:cubicBezTo>
                  <a:cubicBezTo>
                    <a:pt x="7211" y="691"/>
                    <a:pt x="8161" y="541"/>
                    <a:pt x="9060" y="479"/>
                  </a:cubicBezTo>
                  <a:cubicBezTo>
                    <a:pt x="8616" y="442"/>
                    <a:pt x="8168" y="423"/>
                    <a:pt x="7718" y="423"/>
                  </a:cubicBezTo>
                  <a:cubicBezTo>
                    <a:pt x="7395" y="423"/>
                    <a:pt x="7072" y="433"/>
                    <a:pt x="6748" y="454"/>
                  </a:cubicBezTo>
                  <a:cubicBezTo>
                    <a:pt x="8011" y="266"/>
                    <a:pt x="9285" y="129"/>
                    <a:pt x="10560" y="16"/>
                  </a:cubicBezTo>
                  <a:cubicBezTo>
                    <a:pt x="9920" y="11"/>
                    <a:pt x="9258" y="0"/>
                    <a:pt x="8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1" name="Google Shape;7381;p17"/>
            <p:cNvSpPr/>
            <p:nvPr/>
          </p:nvSpPr>
          <p:spPr>
            <a:xfrm>
              <a:off x="5795725" y="4562025"/>
              <a:ext cx="50950" cy="10025"/>
            </a:xfrm>
            <a:custGeom>
              <a:avLst/>
              <a:gdLst/>
              <a:ahLst/>
              <a:cxnLst/>
              <a:rect l="l" t="t" r="r" b="b"/>
              <a:pathLst>
                <a:path w="2038" h="401" extrusionOk="0">
                  <a:moveTo>
                    <a:pt x="2037" y="1"/>
                  </a:moveTo>
                  <a:cubicBezTo>
                    <a:pt x="1350" y="26"/>
                    <a:pt x="625" y="88"/>
                    <a:pt x="0" y="401"/>
                  </a:cubicBezTo>
                  <a:cubicBezTo>
                    <a:pt x="687" y="338"/>
                    <a:pt x="1362" y="163"/>
                    <a:pt x="20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2" name="Google Shape;7382;p17"/>
            <p:cNvSpPr/>
            <p:nvPr/>
          </p:nvSpPr>
          <p:spPr>
            <a:xfrm>
              <a:off x="5816325" y="4570950"/>
              <a:ext cx="29725" cy="5175"/>
            </a:xfrm>
            <a:custGeom>
              <a:avLst/>
              <a:gdLst/>
              <a:ahLst/>
              <a:cxnLst/>
              <a:rect l="l" t="t" r="r" b="b"/>
              <a:pathLst>
                <a:path w="1189" h="207" extrusionOk="0">
                  <a:moveTo>
                    <a:pt x="1017" y="1"/>
                  </a:moveTo>
                  <a:cubicBezTo>
                    <a:pt x="669" y="1"/>
                    <a:pt x="312" y="67"/>
                    <a:pt x="1" y="206"/>
                  </a:cubicBezTo>
                  <a:cubicBezTo>
                    <a:pt x="401" y="181"/>
                    <a:pt x="788" y="56"/>
                    <a:pt x="1188" y="6"/>
                  </a:cubicBezTo>
                  <a:cubicBezTo>
                    <a:pt x="1132" y="3"/>
                    <a:pt x="1075" y="1"/>
                    <a:pt x="10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3" name="Google Shape;7383;p17"/>
            <p:cNvSpPr/>
            <p:nvPr/>
          </p:nvSpPr>
          <p:spPr>
            <a:xfrm>
              <a:off x="5831325" y="4583275"/>
              <a:ext cx="5350" cy="975"/>
            </a:xfrm>
            <a:custGeom>
              <a:avLst/>
              <a:gdLst/>
              <a:ahLst/>
              <a:cxnLst/>
              <a:rect l="l" t="t" r="r" b="b"/>
              <a:pathLst>
                <a:path w="214" h="39" extrusionOk="0">
                  <a:moveTo>
                    <a:pt x="213" y="1"/>
                  </a:moveTo>
                  <a:cubicBezTo>
                    <a:pt x="138" y="1"/>
                    <a:pt x="63" y="13"/>
                    <a:pt x="1" y="38"/>
                  </a:cubicBezTo>
                  <a:cubicBezTo>
                    <a:pt x="76" y="38"/>
                    <a:pt x="151" y="26"/>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4" name="Google Shape;7384;p17"/>
            <p:cNvSpPr/>
            <p:nvPr/>
          </p:nvSpPr>
          <p:spPr>
            <a:xfrm>
              <a:off x="5614475" y="4597025"/>
              <a:ext cx="26000" cy="31225"/>
            </a:xfrm>
            <a:custGeom>
              <a:avLst/>
              <a:gdLst/>
              <a:ahLst/>
              <a:cxnLst/>
              <a:rect l="l" t="t" r="r" b="b"/>
              <a:pathLst>
                <a:path w="1040" h="1249" extrusionOk="0">
                  <a:moveTo>
                    <a:pt x="1039" y="0"/>
                  </a:moveTo>
                  <a:lnTo>
                    <a:pt x="1039" y="0"/>
                  </a:lnTo>
                  <a:cubicBezTo>
                    <a:pt x="639" y="288"/>
                    <a:pt x="240" y="638"/>
                    <a:pt x="40" y="1100"/>
                  </a:cubicBezTo>
                  <a:cubicBezTo>
                    <a:pt x="0" y="1186"/>
                    <a:pt x="74" y="1248"/>
                    <a:pt x="144" y="1248"/>
                  </a:cubicBezTo>
                  <a:cubicBezTo>
                    <a:pt x="186" y="1248"/>
                    <a:pt x="226" y="1226"/>
                    <a:pt x="240" y="1175"/>
                  </a:cubicBezTo>
                  <a:cubicBezTo>
                    <a:pt x="427" y="750"/>
                    <a:pt x="677" y="350"/>
                    <a:pt x="10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5" name="Google Shape;7385;p17"/>
            <p:cNvSpPr/>
            <p:nvPr/>
          </p:nvSpPr>
          <p:spPr>
            <a:xfrm>
              <a:off x="5622950" y="4607950"/>
              <a:ext cx="12825" cy="25450"/>
            </a:xfrm>
            <a:custGeom>
              <a:avLst/>
              <a:gdLst/>
              <a:ahLst/>
              <a:cxnLst/>
              <a:rect l="l" t="t" r="r" b="b"/>
              <a:pathLst>
                <a:path w="513" h="1018" extrusionOk="0">
                  <a:moveTo>
                    <a:pt x="513" y="1"/>
                  </a:moveTo>
                  <a:lnTo>
                    <a:pt x="513" y="1"/>
                  </a:lnTo>
                  <a:cubicBezTo>
                    <a:pt x="275" y="276"/>
                    <a:pt x="25" y="601"/>
                    <a:pt x="0" y="963"/>
                  </a:cubicBezTo>
                  <a:cubicBezTo>
                    <a:pt x="6" y="999"/>
                    <a:pt x="38" y="1018"/>
                    <a:pt x="70" y="1018"/>
                  </a:cubicBezTo>
                  <a:cubicBezTo>
                    <a:pt x="104" y="1018"/>
                    <a:pt x="138" y="996"/>
                    <a:pt x="138" y="951"/>
                  </a:cubicBezTo>
                  <a:cubicBezTo>
                    <a:pt x="188" y="626"/>
                    <a:pt x="325" y="30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6" name="Google Shape;7386;p17"/>
            <p:cNvSpPr/>
            <p:nvPr/>
          </p:nvSpPr>
          <p:spPr>
            <a:xfrm>
              <a:off x="5630125" y="4618575"/>
              <a:ext cx="5650" cy="17250"/>
            </a:xfrm>
            <a:custGeom>
              <a:avLst/>
              <a:gdLst/>
              <a:ahLst/>
              <a:cxnLst/>
              <a:rect l="l" t="t" r="r" b="b"/>
              <a:pathLst>
                <a:path w="226" h="690" extrusionOk="0">
                  <a:moveTo>
                    <a:pt x="226" y="1"/>
                  </a:moveTo>
                  <a:cubicBezTo>
                    <a:pt x="126" y="201"/>
                    <a:pt x="1" y="426"/>
                    <a:pt x="63" y="651"/>
                  </a:cubicBezTo>
                  <a:cubicBezTo>
                    <a:pt x="70" y="677"/>
                    <a:pt x="91" y="690"/>
                    <a:pt x="111" y="690"/>
                  </a:cubicBezTo>
                  <a:cubicBezTo>
                    <a:pt x="128" y="690"/>
                    <a:pt x="145" y="680"/>
                    <a:pt x="151" y="663"/>
                  </a:cubicBezTo>
                  <a:cubicBezTo>
                    <a:pt x="126" y="438"/>
                    <a:pt x="151" y="226"/>
                    <a:pt x="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7" name="Google Shape;7387;p17"/>
            <p:cNvSpPr/>
            <p:nvPr/>
          </p:nvSpPr>
          <p:spPr>
            <a:xfrm>
              <a:off x="5970675" y="4541725"/>
              <a:ext cx="58450" cy="40750"/>
            </a:xfrm>
            <a:custGeom>
              <a:avLst/>
              <a:gdLst/>
              <a:ahLst/>
              <a:cxnLst/>
              <a:rect l="l" t="t" r="r" b="b"/>
              <a:pathLst>
                <a:path w="2338" h="1630" extrusionOk="0">
                  <a:moveTo>
                    <a:pt x="0" y="1"/>
                  </a:moveTo>
                  <a:lnTo>
                    <a:pt x="0" y="1"/>
                  </a:lnTo>
                  <a:cubicBezTo>
                    <a:pt x="750" y="188"/>
                    <a:pt x="1437" y="713"/>
                    <a:pt x="1750" y="1238"/>
                  </a:cubicBezTo>
                  <a:cubicBezTo>
                    <a:pt x="1812" y="1388"/>
                    <a:pt x="1812" y="1363"/>
                    <a:pt x="1825" y="1488"/>
                  </a:cubicBezTo>
                  <a:cubicBezTo>
                    <a:pt x="1836" y="1563"/>
                    <a:pt x="1903" y="1630"/>
                    <a:pt x="1978" y="1630"/>
                  </a:cubicBezTo>
                  <a:cubicBezTo>
                    <a:pt x="1989" y="1630"/>
                    <a:pt x="2001" y="1628"/>
                    <a:pt x="2012" y="1625"/>
                  </a:cubicBezTo>
                  <a:cubicBezTo>
                    <a:pt x="2337" y="1538"/>
                    <a:pt x="2025" y="1063"/>
                    <a:pt x="1887" y="913"/>
                  </a:cubicBezTo>
                  <a:cubicBezTo>
                    <a:pt x="1412" y="363"/>
                    <a:pt x="713" y="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8" name="Google Shape;7388;p17"/>
            <p:cNvSpPr/>
            <p:nvPr/>
          </p:nvSpPr>
          <p:spPr>
            <a:xfrm>
              <a:off x="5990975" y="4555775"/>
              <a:ext cx="23450" cy="32525"/>
            </a:xfrm>
            <a:custGeom>
              <a:avLst/>
              <a:gdLst/>
              <a:ahLst/>
              <a:cxnLst/>
              <a:rect l="l" t="t" r="r" b="b"/>
              <a:pathLst>
                <a:path w="938" h="1301" extrusionOk="0">
                  <a:moveTo>
                    <a:pt x="1" y="1"/>
                  </a:moveTo>
                  <a:lnTo>
                    <a:pt x="1" y="1"/>
                  </a:lnTo>
                  <a:cubicBezTo>
                    <a:pt x="363" y="301"/>
                    <a:pt x="713" y="788"/>
                    <a:pt x="700" y="1126"/>
                  </a:cubicBezTo>
                  <a:cubicBezTo>
                    <a:pt x="700" y="1176"/>
                    <a:pt x="675" y="1288"/>
                    <a:pt x="800" y="1301"/>
                  </a:cubicBezTo>
                  <a:cubicBezTo>
                    <a:pt x="938" y="1276"/>
                    <a:pt x="913" y="1138"/>
                    <a:pt x="900" y="1013"/>
                  </a:cubicBezTo>
                  <a:cubicBezTo>
                    <a:pt x="813" y="551"/>
                    <a:pt x="388"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9" name="Google Shape;7389;p17"/>
            <p:cNvSpPr/>
            <p:nvPr/>
          </p:nvSpPr>
          <p:spPr>
            <a:xfrm>
              <a:off x="5997225" y="4570475"/>
              <a:ext cx="8775" cy="23475"/>
            </a:xfrm>
            <a:custGeom>
              <a:avLst/>
              <a:gdLst/>
              <a:ahLst/>
              <a:cxnLst/>
              <a:rect l="l" t="t" r="r" b="b"/>
              <a:pathLst>
                <a:path w="351" h="939" extrusionOk="0">
                  <a:moveTo>
                    <a:pt x="1" y="0"/>
                  </a:moveTo>
                  <a:cubicBezTo>
                    <a:pt x="113" y="163"/>
                    <a:pt x="151" y="463"/>
                    <a:pt x="138" y="575"/>
                  </a:cubicBezTo>
                  <a:cubicBezTo>
                    <a:pt x="138" y="675"/>
                    <a:pt x="126" y="700"/>
                    <a:pt x="76" y="800"/>
                  </a:cubicBezTo>
                  <a:cubicBezTo>
                    <a:pt x="51" y="837"/>
                    <a:pt x="38" y="900"/>
                    <a:pt x="88" y="925"/>
                  </a:cubicBezTo>
                  <a:cubicBezTo>
                    <a:pt x="102" y="934"/>
                    <a:pt x="115" y="938"/>
                    <a:pt x="127" y="938"/>
                  </a:cubicBezTo>
                  <a:cubicBezTo>
                    <a:pt x="177" y="938"/>
                    <a:pt x="205" y="863"/>
                    <a:pt x="225" y="812"/>
                  </a:cubicBezTo>
                  <a:cubicBezTo>
                    <a:pt x="350" y="538"/>
                    <a:pt x="188"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0" name="Google Shape;7390;p17"/>
            <p:cNvSpPr/>
            <p:nvPr/>
          </p:nvSpPr>
          <p:spPr>
            <a:xfrm>
              <a:off x="5574825" y="4814775"/>
              <a:ext cx="187175" cy="74275"/>
            </a:xfrm>
            <a:custGeom>
              <a:avLst/>
              <a:gdLst/>
              <a:ahLst/>
              <a:cxnLst/>
              <a:rect l="l" t="t" r="r" b="b"/>
              <a:pathLst>
                <a:path w="7487" h="2971" extrusionOk="0">
                  <a:moveTo>
                    <a:pt x="1" y="1"/>
                  </a:moveTo>
                  <a:lnTo>
                    <a:pt x="1" y="1"/>
                  </a:lnTo>
                  <a:cubicBezTo>
                    <a:pt x="151" y="413"/>
                    <a:pt x="563" y="838"/>
                    <a:pt x="826" y="1100"/>
                  </a:cubicBezTo>
                  <a:cubicBezTo>
                    <a:pt x="1925" y="2188"/>
                    <a:pt x="3463" y="2650"/>
                    <a:pt x="4962" y="2887"/>
                  </a:cubicBezTo>
                  <a:cubicBezTo>
                    <a:pt x="5320" y="2954"/>
                    <a:pt x="5690" y="2971"/>
                    <a:pt x="5963" y="2971"/>
                  </a:cubicBezTo>
                  <a:cubicBezTo>
                    <a:pt x="6099" y="2971"/>
                    <a:pt x="6212" y="2966"/>
                    <a:pt x="6287" y="2962"/>
                  </a:cubicBezTo>
                  <a:lnTo>
                    <a:pt x="7487" y="2962"/>
                  </a:lnTo>
                  <a:cubicBezTo>
                    <a:pt x="7112" y="2825"/>
                    <a:pt x="6737" y="2637"/>
                    <a:pt x="6387" y="2450"/>
                  </a:cubicBezTo>
                  <a:cubicBezTo>
                    <a:pt x="5600" y="2362"/>
                    <a:pt x="4812" y="2237"/>
                    <a:pt x="4025" y="2113"/>
                  </a:cubicBezTo>
                  <a:cubicBezTo>
                    <a:pt x="2913" y="1925"/>
                    <a:pt x="1875" y="1588"/>
                    <a:pt x="926" y="925"/>
                  </a:cubicBezTo>
                  <a:cubicBezTo>
                    <a:pt x="563" y="663"/>
                    <a:pt x="213" y="4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1" name="Google Shape;7391;p17"/>
            <p:cNvSpPr/>
            <p:nvPr/>
          </p:nvSpPr>
          <p:spPr>
            <a:xfrm>
              <a:off x="5586400" y="4822900"/>
              <a:ext cx="138100" cy="47500"/>
            </a:xfrm>
            <a:custGeom>
              <a:avLst/>
              <a:gdLst/>
              <a:ahLst/>
              <a:cxnLst/>
              <a:rect l="l" t="t" r="r" b="b"/>
              <a:pathLst>
                <a:path w="5524" h="1900" extrusionOk="0">
                  <a:moveTo>
                    <a:pt x="0" y="1"/>
                  </a:moveTo>
                  <a:lnTo>
                    <a:pt x="0" y="1"/>
                  </a:lnTo>
                  <a:cubicBezTo>
                    <a:pt x="488" y="550"/>
                    <a:pt x="1188" y="850"/>
                    <a:pt x="1862" y="1113"/>
                  </a:cubicBezTo>
                  <a:cubicBezTo>
                    <a:pt x="2862" y="1500"/>
                    <a:pt x="3637" y="1725"/>
                    <a:pt x="4737" y="1838"/>
                  </a:cubicBezTo>
                  <a:cubicBezTo>
                    <a:pt x="4999" y="1863"/>
                    <a:pt x="5261" y="1888"/>
                    <a:pt x="5524" y="1900"/>
                  </a:cubicBezTo>
                  <a:cubicBezTo>
                    <a:pt x="5261" y="1750"/>
                    <a:pt x="5012" y="1600"/>
                    <a:pt x="4799" y="1475"/>
                  </a:cubicBezTo>
                  <a:cubicBezTo>
                    <a:pt x="4674" y="1400"/>
                    <a:pt x="4524" y="1325"/>
                    <a:pt x="4362" y="1225"/>
                  </a:cubicBezTo>
                  <a:cubicBezTo>
                    <a:pt x="3549" y="1163"/>
                    <a:pt x="2750" y="1063"/>
                    <a:pt x="1950" y="863"/>
                  </a:cubicBezTo>
                  <a:cubicBezTo>
                    <a:pt x="1313" y="713"/>
                    <a:pt x="550" y="50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2" name="Google Shape;7392;p17"/>
            <p:cNvSpPr/>
            <p:nvPr/>
          </p:nvSpPr>
          <p:spPr>
            <a:xfrm>
              <a:off x="5605150" y="4828525"/>
              <a:ext cx="88750" cy="24075"/>
            </a:xfrm>
            <a:custGeom>
              <a:avLst/>
              <a:gdLst/>
              <a:ahLst/>
              <a:cxnLst/>
              <a:rect l="l" t="t" r="r" b="b"/>
              <a:pathLst>
                <a:path w="3550" h="963" extrusionOk="0">
                  <a:moveTo>
                    <a:pt x="0" y="0"/>
                  </a:moveTo>
                  <a:lnTo>
                    <a:pt x="0" y="0"/>
                  </a:lnTo>
                  <a:cubicBezTo>
                    <a:pt x="1125" y="488"/>
                    <a:pt x="2325" y="813"/>
                    <a:pt x="3549" y="963"/>
                  </a:cubicBezTo>
                  <a:cubicBezTo>
                    <a:pt x="3299" y="825"/>
                    <a:pt x="3049" y="650"/>
                    <a:pt x="2837" y="463"/>
                  </a:cubicBezTo>
                  <a:cubicBezTo>
                    <a:pt x="1887" y="400"/>
                    <a:pt x="900" y="2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3" name="Google Shape;7393;p17"/>
            <p:cNvSpPr/>
            <p:nvPr/>
          </p:nvSpPr>
          <p:spPr>
            <a:xfrm>
              <a:off x="5628875" y="4827575"/>
              <a:ext cx="45950" cy="11275"/>
            </a:xfrm>
            <a:custGeom>
              <a:avLst/>
              <a:gdLst/>
              <a:ahLst/>
              <a:cxnLst/>
              <a:rect l="l" t="t" r="r" b="b"/>
              <a:pathLst>
                <a:path w="1838" h="451" extrusionOk="0">
                  <a:moveTo>
                    <a:pt x="1" y="1"/>
                  </a:moveTo>
                  <a:cubicBezTo>
                    <a:pt x="601" y="201"/>
                    <a:pt x="1213" y="363"/>
                    <a:pt x="1838" y="451"/>
                  </a:cubicBezTo>
                  <a:cubicBezTo>
                    <a:pt x="1738" y="363"/>
                    <a:pt x="1663" y="263"/>
                    <a:pt x="1600" y="163"/>
                  </a:cubicBezTo>
                  <a:cubicBezTo>
                    <a:pt x="1088" y="138"/>
                    <a:pt x="563"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4" name="Google Shape;7394;p17"/>
            <p:cNvSpPr/>
            <p:nvPr/>
          </p:nvSpPr>
          <p:spPr>
            <a:xfrm>
              <a:off x="5639825" y="4822600"/>
              <a:ext cx="26575" cy="4375"/>
            </a:xfrm>
            <a:custGeom>
              <a:avLst/>
              <a:gdLst/>
              <a:ahLst/>
              <a:cxnLst/>
              <a:rect l="l" t="t" r="r" b="b"/>
              <a:pathLst>
                <a:path w="1063" h="175" extrusionOk="0">
                  <a:moveTo>
                    <a:pt x="0" y="0"/>
                  </a:moveTo>
                  <a:cubicBezTo>
                    <a:pt x="338" y="100"/>
                    <a:pt x="700" y="150"/>
                    <a:pt x="1063" y="175"/>
                  </a:cubicBezTo>
                  <a:cubicBezTo>
                    <a:pt x="1038" y="125"/>
                    <a:pt x="1013" y="62"/>
                    <a:pt x="1000" y="13"/>
                  </a:cubicBezTo>
                  <a:cubicBezTo>
                    <a:pt x="860" y="18"/>
                    <a:pt x="721" y="21"/>
                    <a:pt x="582" y="21"/>
                  </a:cubicBezTo>
                  <a:cubicBezTo>
                    <a:pt x="385" y="21"/>
                    <a:pt x="191" y="1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5" name="Google Shape;7395;p17"/>
            <p:cNvSpPr/>
            <p:nvPr/>
          </p:nvSpPr>
          <p:spPr>
            <a:xfrm>
              <a:off x="5573575" y="4745725"/>
              <a:ext cx="60325" cy="45025"/>
            </a:xfrm>
            <a:custGeom>
              <a:avLst/>
              <a:gdLst/>
              <a:ahLst/>
              <a:cxnLst/>
              <a:rect l="l" t="t" r="r" b="b"/>
              <a:pathLst>
                <a:path w="2413" h="1801" extrusionOk="0">
                  <a:moveTo>
                    <a:pt x="2200" y="1"/>
                  </a:moveTo>
                  <a:cubicBezTo>
                    <a:pt x="2150" y="13"/>
                    <a:pt x="2100" y="13"/>
                    <a:pt x="2050" y="13"/>
                  </a:cubicBezTo>
                  <a:cubicBezTo>
                    <a:pt x="1113" y="163"/>
                    <a:pt x="213" y="851"/>
                    <a:pt x="1" y="1800"/>
                  </a:cubicBezTo>
                  <a:cubicBezTo>
                    <a:pt x="401" y="913"/>
                    <a:pt x="1226" y="551"/>
                    <a:pt x="2100" y="463"/>
                  </a:cubicBezTo>
                  <a:lnTo>
                    <a:pt x="2100" y="463"/>
                  </a:lnTo>
                  <a:cubicBezTo>
                    <a:pt x="1538" y="626"/>
                    <a:pt x="988" y="876"/>
                    <a:pt x="588" y="1300"/>
                  </a:cubicBezTo>
                  <a:cubicBezTo>
                    <a:pt x="1076" y="951"/>
                    <a:pt x="1588" y="876"/>
                    <a:pt x="2175" y="776"/>
                  </a:cubicBezTo>
                  <a:cubicBezTo>
                    <a:pt x="2263" y="763"/>
                    <a:pt x="2338" y="751"/>
                    <a:pt x="2413" y="751"/>
                  </a:cubicBezTo>
                  <a:cubicBezTo>
                    <a:pt x="2338" y="501"/>
                    <a:pt x="2275" y="251"/>
                    <a:pt x="2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6" name="Google Shape;7396;p17"/>
            <p:cNvSpPr/>
            <p:nvPr/>
          </p:nvSpPr>
          <p:spPr>
            <a:xfrm>
              <a:off x="5606075" y="4767300"/>
              <a:ext cx="30650" cy="9700"/>
            </a:xfrm>
            <a:custGeom>
              <a:avLst/>
              <a:gdLst/>
              <a:ahLst/>
              <a:cxnLst/>
              <a:rect l="l" t="t" r="r" b="b"/>
              <a:pathLst>
                <a:path w="1226" h="388" extrusionOk="0">
                  <a:moveTo>
                    <a:pt x="1150" y="0"/>
                  </a:moveTo>
                  <a:cubicBezTo>
                    <a:pt x="750" y="38"/>
                    <a:pt x="351" y="163"/>
                    <a:pt x="1" y="387"/>
                  </a:cubicBezTo>
                  <a:cubicBezTo>
                    <a:pt x="331" y="253"/>
                    <a:pt x="678" y="221"/>
                    <a:pt x="1000" y="221"/>
                  </a:cubicBezTo>
                  <a:cubicBezTo>
                    <a:pt x="1068" y="221"/>
                    <a:pt x="1135" y="223"/>
                    <a:pt x="1200" y="225"/>
                  </a:cubicBezTo>
                  <a:lnTo>
                    <a:pt x="1225" y="225"/>
                  </a:lnTo>
                  <a:cubicBezTo>
                    <a:pt x="1225" y="213"/>
                    <a:pt x="1213" y="213"/>
                    <a:pt x="1213" y="200"/>
                  </a:cubicBezTo>
                  <a:cubicBezTo>
                    <a:pt x="1188" y="138"/>
                    <a:pt x="1175" y="75"/>
                    <a:pt x="1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7" name="Google Shape;7397;p17"/>
            <p:cNvSpPr/>
            <p:nvPr/>
          </p:nvSpPr>
          <p:spPr>
            <a:xfrm>
              <a:off x="6038150" y="4689500"/>
              <a:ext cx="101875" cy="46250"/>
            </a:xfrm>
            <a:custGeom>
              <a:avLst/>
              <a:gdLst/>
              <a:ahLst/>
              <a:cxnLst/>
              <a:rect l="l" t="t" r="r" b="b"/>
              <a:pathLst>
                <a:path w="4075" h="1850" extrusionOk="0">
                  <a:moveTo>
                    <a:pt x="76" y="0"/>
                  </a:moveTo>
                  <a:cubicBezTo>
                    <a:pt x="76" y="13"/>
                    <a:pt x="76" y="13"/>
                    <a:pt x="76" y="13"/>
                  </a:cubicBezTo>
                  <a:cubicBezTo>
                    <a:pt x="76" y="200"/>
                    <a:pt x="38" y="388"/>
                    <a:pt x="1" y="563"/>
                  </a:cubicBezTo>
                  <a:cubicBezTo>
                    <a:pt x="500" y="575"/>
                    <a:pt x="1025" y="600"/>
                    <a:pt x="1613" y="700"/>
                  </a:cubicBezTo>
                  <a:cubicBezTo>
                    <a:pt x="2462" y="863"/>
                    <a:pt x="3387" y="1188"/>
                    <a:pt x="4075" y="1850"/>
                  </a:cubicBezTo>
                  <a:cubicBezTo>
                    <a:pt x="3562" y="1188"/>
                    <a:pt x="2837" y="738"/>
                    <a:pt x="2125" y="438"/>
                  </a:cubicBezTo>
                  <a:cubicBezTo>
                    <a:pt x="1513" y="200"/>
                    <a:pt x="788" y="63"/>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8" name="Google Shape;7398;p17"/>
            <p:cNvSpPr/>
            <p:nvPr/>
          </p:nvSpPr>
          <p:spPr>
            <a:xfrm>
              <a:off x="6034725" y="4703875"/>
              <a:ext cx="88125" cy="23775"/>
            </a:xfrm>
            <a:custGeom>
              <a:avLst/>
              <a:gdLst/>
              <a:ahLst/>
              <a:cxnLst/>
              <a:rect l="l" t="t" r="r" b="b"/>
              <a:pathLst>
                <a:path w="3525" h="951" extrusionOk="0">
                  <a:moveTo>
                    <a:pt x="138" y="0"/>
                  </a:moveTo>
                  <a:cubicBezTo>
                    <a:pt x="100" y="163"/>
                    <a:pt x="50" y="325"/>
                    <a:pt x="0" y="488"/>
                  </a:cubicBezTo>
                  <a:cubicBezTo>
                    <a:pt x="189" y="485"/>
                    <a:pt x="382" y="483"/>
                    <a:pt x="579" y="483"/>
                  </a:cubicBezTo>
                  <a:cubicBezTo>
                    <a:pt x="1494" y="483"/>
                    <a:pt x="2496" y="539"/>
                    <a:pt x="3524" y="950"/>
                  </a:cubicBezTo>
                  <a:cubicBezTo>
                    <a:pt x="2574" y="363"/>
                    <a:pt x="1162" y="38"/>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9" name="Google Shape;7399;p17"/>
            <p:cNvSpPr/>
            <p:nvPr/>
          </p:nvSpPr>
          <p:spPr>
            <a:xfrm>
              <a:off x="6030975" y="4716350"/>
              <a:ext cx="69050" cy="11300"/>
            </a:xfrm>
            <a:custGeom>
              <a:avLst/>
              <a:gdLst/>
              <a:ahLst/>
              <a:cxnLst/>
              <a:rect l="l" t="t" r="r" b="b"/>
              <a:pathLst>
                <a:path w="2762" h="452" extrusionOk="0">
                  <a:moveTo>
                    <a:pt x="223" y="1"/>
                  </a:moveTo>
                  <a:cubicBezTo>
                    <a:pt x="194" y="1"/>
                    <a:pt x="166" y="1"/>
                    <a:pt x="138" y="1"/>
                  </a:cubicBezTo>
                  <a:cubicBezTo>
                    <a:pt x="100" y="139"/>
                    <a:pt x="50" y="276"/>
                    <a:pt x="0" y="426"/>
                  </a:cubicBezTo>
                  <a:cubicBezTo>
                    <a:pt x="458" y="371"/>
                    <a:pt x="897" y="340"/>
                    <a:pt x="1339" y="340"/>
                  </a:cubicBezTo>
                  <a:cubicBezTo>
                    <a:pt x="1803" y="340"/>
                    <a:pt x="2269" y="374"/>
                    <a:pt x="2762" y="451"/>
                  </a:cubicBezTo>
                  <a:cubicBezTo>
                    <a:pt x="1951" y="185"/>
                    <a:pt x="1093" y="1"/>
                    <a:pt x="2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0" name="Google Shape;7400;p17"/>
            <p:cNvSpPr/>
            <p:nvPr/>
          </p:nvSpPr>
          <p:spPr>
            <a:xfrm>
              <a:off x="6027225" y="4728375"/>
              <a:ext cx="56575" cy="10200"/>
            </a:xfrm>
            <a:custGeom>
              <a:avLst/>
              <a:gdLst/>
              <a:ahLst/>
              <a:cxnLst/>
              <a:rect l="l" t="t" r="r" b="b"/>
              <a:pathLst>
                <a:path w="2263" h="408" extrusionOk="0">
                  <a:moveTo>
                    <a:pt x="717" y="1"/>
                  </a:moveTo>
                  <a:cubicBezTo>
                    <a:pt x="515" y="1"/>
                    <a:pt x="313" y="12"/>
                    <a:pt x="113" y="33"/>
                  </a:cubicBezTo>
                  <a:cubicBezTo>
                    <a:pt x="75" y="157"/>
                    <a:pt x="38" y="282"/>
                    <a:pt x="0" y="407"/>
                  </a:cubicBezTo>
                  <a:cubicBezTo>
                    <a:pt x="549" y="308"/>
                    <a:pt x="1098" y="203"/>
                    <a:pt x="1637" y="203"/>
                  </a:cubicBezTo>
                  <a:cubicBezTo>
                    <a:pt x="1847" y="203"/>
                    <a:pt x="2056" y="219"/>
                    <a:pt x="2262" y="257"/>
                  </a:cubicBezTo>
                  <a:cubicBezTo>
                    <a:pt x="1765" y="77"/>
                    <a:pt x="1242" y="1"/>
                    <a:pt x="7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1" name="Google Shape;7401;p17"/>
            <p:cNvSpPr/>
            <p:nvPr/>
          </p:nvSpPr>
          <p:spPr>
            <a:xfrm>
              <a:off x="6025025" y="4741600"/>
              <a:ext cx="39075" cy="8225"/>
            </a:xfrm>
            <a:custGeom>
              <a:avLst/>
              <a:gdLst/>
              <a:ahLst/>
              <a:cxnLst/>
              <a:rect l="l" t="t" r="r" b="b"/>
              <a:pathLst>
                <a:path w="1563" h="329" extrusionOk="0">
                  <a:moveTo>
                    <a:pt x="807" y="0"/>
                  </a:moveTo>
                  <a:cubicBezTo>
                    <a:pt x="557" y="0"/>
                    <a:pt x="307" y="22"/>
                    <a:pt x="51" y="66"/>
                  </a:cubicBezTo>
                  <a:cubicBezTo>
                    <a:pt x="38" y="141"/>
                    <a:pt x="13" y="216"/>
                    <a:pt x="13" y="291"/>
                  </a:cubicBezTo>
                  <a:cubicBezTo>
                    <a:pt x="1" y="303"/>
                    <a:pt x="1" y="316"/>
                    <a:pt x="1" y="328"/>
                  </a:cubicBezTo>
                  <a:cubicBezTo>
                    <a:pt x="501" y="203"/>
                    <a:pt x="1025" y="78"/>
                    <a:pt x="1563" y="66"/>
                  </a:cubicBezTo>
                  <a:cubicBezTo>
                    <a:pt x="1307" y="22"/>
                    <a:pt x="1057" y="0"/>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2" name="Google Shape;7402;p17"/>
            <p:cNvSpPr/>
            <p:nvPr/>
          </p:nvSpPr>
          <p:spPr>
            <a:xfrm>
              <a:off x="6023150" y="4755800"/>
              <a:ext cx="19400" cy="4950"/>
            </a:xfrm>
            <a:custGeom>
              <a:avLst/>
              <a:gdLst/>
              <a:ahLst/>
              <a:cxnLst/>
              <a:rect l="l" t="t" r="r" b="b"/>
              <a:pathLst>
                <a:path w="776" h="198" extrusionOk="0">
                  <a:moveTo>
                    <a:pt x="572" y="0"/>
                  </a:moveTo>
                  <a:cubicBezTo>
                    <a:pt x="394" y="0"/>
                    <a:pt x="209" y="21"/>
                    <a:pt x="38" y="48"/>
                  </a:cubicBezTo>
                  <a:cubicBezTo>
                    <a:pt x="26" y="98"/>
                    <a:pt x="13" y="148"/>
                    <a:pt x="1" y="198"/>
                  </a:cubicBezTo>
                  <a:cubicBezTo>
                    <a:pt x="251" y="110"/>
                    <a:pt x="513" y="23"/>
                    <a:pt x="776" y="10"/>
                  </a:cubicBezTo>
                  <a:cubicBezTo>
                    <a:pt x="709" y="3"/>
                    <a:pt x="641" y="0"/>
                    <a:pt x="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3" name="Google Shape;7403;p17"/>
            <p:cNvSpPr/>
            <p:nvPr/>
          </p:nvSpPr>
          <p:spPr>
            <a:xfrm>
              <a:off x="5964100" y="4792275"/>
              <a:ext cx="177175" cy="76875"/>
            </a:xfrm>
            <a:custGeom>
              <a:avLst/>
              <a:gdLst/>
              <a:ahLst/>
              <a:cxnLst/>
              <a:rect l="l" t="t" r="r" b="b"/>
              <a:pathLst>
                <a:path w="7087" h="3075" extrusionOk="0">
                  <a:moveTo>
                    <a:pt x="7087" y="1"/>
                  </a:moveTo>
                  <a:cubicBezTo>
                    <a:pt x="6462" y="538"/>
                    <a:pt x="5624" y="813"/>
                    <a:pt x="4862" y="1163"/>
                  </a:cubicBezTo>
                  <a:cubicBezTo>
                    <a:pt x="3425" y="1750"/>
                    <a:pt x="1963" y="2288"/>
                    <a:pt x="513" y="2863"/>
                  </a:cubicBezTo>
                  <a:cubicBezTo>
                    <a:pt x="351" y="2938"/>
                    <a:pt x="138" y="3013"/>
                    <a:pt x="1" y="3075"/>
                  </a:cubicBezTo>
                  <a:cubicBezTo>
                    <a:pt x="126" y="3050"/>
                    <a:pt x="238" y="3013"/>
                    <a:pt x="363" y="2988"/>
                  </a:cubicBezTo>
                  <a:cubicBezTo>
                    <a:pt x="2338" y="2463"/>
                    <a:pt x="4387" y="1988"/>
                    <a:pt x="6099" y="826"/>
                  </a:cubicBezTo>
                  <a:cubicBezTo>
                    <a:pt x="6449" y="588"/>
                    <a:pt x="6824" y="338"/>
                    <a:pt x="70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4" name="Google Shape;7404;p17"/>
            <p:cNvSpPr/>
            <p:nvPr/>
          </p:nvSpPr>
          <p:spPr>
            <a:xfrm>
              <a:off x="5991600" y="4811975"/>
              <a:ext cx="95625" cy="41250"/>
            </a:xfrm>
            <a:custGeom>
              <a:avLst/>
              <a:gdLst/>
              <a:ahLst/>
              <a:cxnLst/>
              <a:rect l="l" t="t" r="r" b="b"/>
              <a:pathLst>
                <a:path w="3825" h="1650" extrusionOk="0">
                  <a:moveTo>
                    <a:pt x="3825" y="0"/>
                  </a:moveTo>
                  <a:cubicBezTo>
                    <a:pt x="2512" y="450"/>
                    <a:pt x="1200" y="925"/>
                    <a:pt x="1" y="1650"/>
                  </a:cubicBezTo>
                  <a:cubicBezTo>
                    <a:pt x="1288" y="1175"/>
                    <a:pt x="2712" y="675"/>
                    <a:pt x="38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5" name="Google Shape;7405;p17"/>
            <p:cNvSpPr/>
            <p:nvPr/>
          </p:nvSpPr>
          <p:spPr>
            <a:xfrm>
              <a:off x="6013150" y="4813225"/>
              <a:ext cx="46275" cy="20950"/>
            </a:xfrm>
            <a:custGeom>
              <a:avLst/>
              <a:gdLst/>
              <a:ahLst/>
              <a:cxnLst/>
              <a:rect l="l" t="t" r="r" b="b"/>
              <a:pathLst>
                <a:path w="1851" h="838" extrusionOk="0">
                  <a:moveTo>
                    <a:pt x="1850" y="0"/>
                  </a:moveTo>
                  <a:lnTo>
                    <a:pt x="1850" y="0"/>
                  </a:lnTo>
                  <a:cubicBezTo>
                    <a:pt x="1213" y="213"/>
                    <a:pt x="601" y="525"/>
                    <a:pt x="1" y="837"/>
                  </a:cubicBezTo>
                  <a:cubicBezTo>
                    <a:pt x="663" y="675"/>
                    <a:pt x="1288" y="363"/>
                    <a:pt x="1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6" name="Google Shape;7406;p17"/>
            <p:cNvSpPr/>
            <p:nvPr/>
          </p:nvSpPr>
          <p:spPr>
            <a:xfrm>
              <a:off x="6024725" y="4814475"/>
              <a:ext cx="11275" cy="5325"/>
            </a:xfrm>
            <a:custGeom>
              <a:avLst/>
              <a:gdLst/>
              <a:ahLst/>
              <a:cxnLst/>
              <a:rect l="l" t="t" r="r" b="b"/>
              <a:pathLst>
                <a:path w="451" h="213" extrusionOk="0">
                  <a:moveTo>
                    <a:pt x="450" y="0"/>
                  </a:moveTo>
                  <a:lnTo>
                    <a:pt x="450" y="0"/>
                  </a:lnTo>
                  <a:cubicBezTo>
                    <a:pt x="300" y="50"/>
                    <a:pt x="138" y="138"/>
                    <a:pt x="0" y="213"/>
                  </a:cubicBezTo>
                  <a:cubicBezTo>
                    <a:pt x="150" y="163"/>
                    <a:pt x="325" y="88"/>
                    <a:pt x="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7407" name="Google Shape;7407;p17"/>
          <p:cNvPicPr preferRelativeResize="0"/>
          <p:nvPr/>
        </p:nvPicPr>
        <p:blipFill rotWithShape="1">
          <a:blip r:embed="rId2">
            <a:alphaModFix amt="15000"/>
          </a:blip>
          <a:srcRect r="-120" b="-110"/>
          <a:stretch>
            <a:fillRect/>
          </a:stretch>
        </p:blipFill>
        <p:spPr>
          <a:xfrm flipH="1">
            <a:off x="0" y="5550"/>
            <a:ext cx="9144000" cy="5143500"/>
          </a:xfrm>
          <a:prstGeom prst="rect">
            <a:avLst/>
          </a:prstGeom>
          <a:noFill/>
          <a:ln>
            <a:noFill/>
          </a:ln>
        </p:spPr>
      </p:pic>
      <p:sp>
        <p:nvSpPr>
          <p:cNvPr id="7408" name="Google Shape;7408;p17"/>
          <p:cNvSpPr txBox="1"/>
          <p:nvPr>
            <p:ph type="body" idx="1"/>
          </p:nvPr>
        </p:nvSpPr>
        <p:spPr>
          <a:xfrm>
            <a:off x="995775" y="2830124"/>
            <a:ext cx="2820300" cy="921600"/>
          </a:xfrm>
          <a:prstGeom prst="rect">
            <a:avLst/>
          </a:prstGeom>
        </p:spPr>
        <p:txBody>
          <a:bodyPr spcFirstLastPara="1" wrap="square" lIns="91425" tIns="91425" rIns="91425" bIns="91425" anchor="t" anchorCtr="0">
            <a:normAutofit/>
          </a:bodyPr>
          <a:lstStyle>
            <a:lvl1pPr marL="457200" lvl="0" indent="-342900" algn="ctr" rtl="0">
              <a:lnSpc>
                <a:spcPct val="80000"/>
              </a:lnSpc>
              <a:spcBef>
                <a:spcPts val="0"/>
              </a:spcBef>
              <a:spcAft>
                <a:spcPts val="0"/>
              </a:spcAft>
              <a:buClr>
                <a:schemeClr val="dk1"/>
              </a:buClr>
              <a:buSzPts val="1800"/>
              <a:buChar char="●"/>
              <a:defRPr sz="1600">
                <a:solidFill>
                  <a:schemeClr val="dk1"/>
                </a:solidFill>
                <a:latin typeface="Josefin Sans"/>
                <a:ea typeface="Josefin Sans"/>
                <a:cs typeface="Josefin Sans"/>
                <a:sym typeface="Josefin Sans"/>
              </a:defRPr>
            </a:lvl1pPr>
            <a:lvl2pPr marL="914400" lvl="1" indent="-317500" rtl="0">
              <a:spcBef>
                <a:spcPts val="0"/>
              </a:spcBef>
              <a:spcAft>
                <a:spcPts val="0"/>
              </a:spcAft>
              <a:buClr>
                <a:schemeClr val="dk1"/>
              </a:buClr>
              <a:buSzPts val="1400"/>
              <a:buChar char="○"/>
              <a:defRPr b="1">
                <a:solidFill>
                  <a:schemeClr val="dk1"/>
                </a:solidFill>
              </a:defRPr>
            </a:lvl2pPr>
            <a:lvl3pPr marL="1371600" lvl="2" indent="-317500" rtl="0">
              <a:spcBef>
                <a:spcPts val="0"/>
              </a:spcBef>
              <a:spcAft>
                <a:spcPts val="0"/>
              </a:spcAft>
              <a:buClr>
                <a:schemeClr val="dk1"/>
              </a:buClr>
              <a:buSzPts val="1400"/>
              <a:buChar char="■"/>
              <a:defRPr b="1">
                <a:solidFill>
                  <a:schemeClr val="dk1"/>
                </a:solidFill>
              </a:defRPr>
            </a:lvl3pPr>
            <a:lvl4pPr marL="1828800" lvl="3" indent="-317500" rtl="0">
              <a:spcBef>
                <a:spcPts val="0"/>
              </a:spcBef>
              <a:spcAft>
                <a:spcPts val="0"/>
              </a:spcAft>
              <a:buClr>
                <a:schemeClr val="dk1"/>
              </a:buClr>
              <a:buSzPts val="1400"/>
              <a:buChar char="●"/>
              <a:defRPr b="1">
                <a:solidFill>
                  <a:schemeClr val="dk1"/>
                </a:solidFill>
              </a:defRPr>
            </a:lvl4pPr>
            <a:lvl5pPr marL="2286000" lvl="4" indent="-317500" rtl="0">
              <a:spcBef>
                <a:spcPts val="0"/>
              </a:spcBef>
              <a:spcAft>
                <a:spcPts val="0"/>
              </a:spcAft>
              <a:buClr>
                <a:schemeClr val="dk1"/>
              </a:buClr>
              <a:buSzPts val="1400"/>
              <a:buChar char="○"/>
              <a:defRPr b="1">
                <a:solidFill>
                  <a:schemeClr val="dk1"/>
                </a:solidFill>
              </a:defRPr>
            </a:lvl5pPr>
            <a:lvl6pPr marL="2743200" lvl="5" indent="-317500" rtl="0">
              <a:spcBef>
                <a:spcPts val="0"/>
              </a:spcBef>
              <a:spcAft>
                <a:spcPts val="0"/>
              </a:spcAft>
              <a:buClr>
                <a:schemeClr val="dk1"/>
              </a:buClr>
              <a:buSzPts val="1400"/>
              <a:buChar char="■"/>
              <a:defRPr b="1">
                <a:solidFill>
                  <a:schemeClr val="dk1"/>
                </a:solidFill>
              </a:defRPr>
            </a:lvl6pPr>
            <a:lvl7pPr marL="3200400" lvl="6" indent="-317500" rtl="0">
              <a:spcBef>
                <a:spcPts val="0"/>
              </a:spcBef>
              <a:spcAft>
                <a:spcPts val="0"/>
              </a:spcAft>
              <a:buClr>
                <a:schemeClr val="dk1"/>
              </a:buClr>
              <a:buSzPts val="1400"/>
              <a:buChar char="●"/>
              <a:defRPr b="1">
                <a:solidFill>
                  <a:schemeClr val="dk1"/>
                </a:solidFill>
              </a:defRPr>
            </a:lvl7pPr>
            <a:lvl8pPr marL="3657600" lvl="7" indent="-317500" rtl="0">
              <a:spcBef>
                <a:spcPts val="0"/>
              </a:spcBef>
              <a:spcAft>
                <a:spcPts val="0"/>
              </a:spcAft>
              <a:buClr>
                <a:schemeClr val="dk1"/>
              </a:buClr>
              <a:buSzPts val="1400"/>
              <a:buChar char="○"/>
              <a:defRPr b="1">
                <a:solidFill>
                  <a:schemeClr val="dk1"/>
                </a:solidFill>
              </a:defRPr>
            </a:lvl8pPr>
            <a:lvl9pPr marL="4114800" lvl="8" indent="-317500" rtl="0">
              <a:spcBef>
                <a:spcPts val="0"/>
              </a:spcBef>
              <a:spcAft>
                <a:spcPts val="0"/>
              </a:spcAft>
              <a:buClr>
                <a:schemeClr val="dk1"/>
              </a:buClr>
              <a:buSzPts val="1400"/>
              <a:buChar char="■"/>
              <a:defRPr b="1">
                <a:solidFill>
                  <a:schemeClr val="dk1"/>
                </a:solidFill>
              </a:defRPr>
            </a:lvl9pPr>
          </a:lstStyle>
          <a:p/>
        </p:txBody>
      </p:sp>
      <p:sp>
        <p:nvSpPr>
          <p:cNvPr id="7409" name="Google Shape;7409;p17"/>
          <p:cNvSpPr txBox="1"/>
          <p:nvPr>
            <p:ph type="ctrTitle"/>
          </p:nvPr>
        </p:nvSpPr>
        <p:spPr>
          <a:xfrm>
            <a:off x="724775" y="1391440"/>
            <a:ext cx="3362100" cy="1254900"/>
          </a:xfrm>
          <a:prstGeom prst="rect">
            <a:avLst/>
          </a:prstGeom>
        </p:spPr>
        <p:txBody>
          <a:bodyPr spcFirstLastPara="1" wrap="square" lIns="91425" tIns="91425" rIns="91425" bIns="91425" anchor="t" anchorCtr="0">
            <a:noAutofit/>
          </a:bodyPr>
          <a:lstStyle>
            <a:lvl1pPr lvl="0" algn="ctr" rtl="0">
              <a:lnSpc>
                <a:spcPct val="75000"/>
              </a:lnSpc>
              <a:spcBef>
                <a:spcPts val="0"/>
              </a:spcBef>
              <a:spcAft>
                <a:spcPts val="0"/>
              </a:spcAft>
              <a:buSzPts val="5200"/>
              <a:buNone/>
              <a:defRPr sz="5500">
                <a:solidFill>
                  <a:schemeClr val="lt1"/>
                </a:solidFill>
                <a:latin typeface="Barlow Condensed SemiBold"/>
                <a:ea typeface="Barlow Condensed SemiBold"/>
                <a:cs typeface="Barlow Condensed SemiBold"/>
                <a:sym typeface="Barlow Condensed SemiBold"/>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ree columns">
  <p:cSld name="CUSTOM_2">
    <p:bg>
      <p:bgPr>
        <a:solidFill>
          <a:schemeClr val="lt2"/>
        </a:solidFill>
        <a:effectLst/>
      </p:bgPr>
    </p:bg>
    <p:spTree>
      <p:nvGrpSpPr>
        <p:cNvPr id="7410" name="Shape 7410"/>
        <p:cNvGrpSpPr/>
        <p:nvPr/>
      </p:nvGrpSpPr>
      <p:grpSpPr>
        <a:xfrm>
          <a:off x="0" y="0"/>
          <a:ext cx="0" cy="0"/>
          <a:chOff x="0" y="0"/>
          <a:chExt cx="0" cy="0"/>
        </a:xfrm>
      </p:grpSpPr>
      <p:grpSp>
        <p:nvGrpSpPr>
          <p:cNvPr id="7411" name="Google Shape;7411;p18"/>
          <p:cNvGrpSpPr/>
          <p:nvPr/>
        </p:nvGrpSpPr>
        <p:grpSpPr>
          <a:xfrm rot="3279841">
            <a:off x="7457040" y="482428"/>
            <a:ext cx="1966941" cy="1517262"/>
            <a:chOff x="6096275" y="1862975"/>
            <a:chExt cx="926325" cy="714550"/>
          </a:xfrm>
        </p:grpSpPr>
        <p:sp>
          <p:nvSpPr>
            <p:cNvPr id="7412" name="Google Shape;7412;p18"/>
            <p:cNvSpPr/>
            <p:nvPr/>
          </p:nvSpPr>
          <p:spPr>
            <a:xfrm>
              <a:off x="6258400" y="2041975"/>
              <a:ext cx="148500" cy="324150"/>
            </a:xfrm>
            <a:custGeom>
              <a:avLst/>
              <a:gdLst/>
              <a:ahLst/>
              <a:cxnLst/>
              <a:rect l="l" t="t" r="r" b="b"/>
              <a:pathLst>
                <a:path w="5940" h="12966" extrusionOk="0">
                  <a:moveTo>
                    <a:pt x="5416" y="1"/>
                  </a:moveTo>
                  <a:cubicBezTo>
                    <a:pt x="5402" y="1"/>
                    <a:pt x="5388" y="2"/>
                    <a:pt x="5374" y="5"/>
                  </a:cubicBezTo>
                  <a:cubicBezTo>
                    <a:pt x="5312" y="30"/>
                    <a:pt x="5262" y="67"/>
                    <a:pt x="5212" y="92"/>
                  </a:cubicBezTo>
                  <a:cubicBezTo>
                    <a:pt x="5137" y="130"/>
                    <a:pt x="5049" y="142"/>
                    <a:pt x="4974" y="155"/>
                  </a:cubicBezTo>
                  <a:cubicBezTo>
                    <a:pt x="4687" y="217"/>
                    <a:pt x="4400" y="217"/>
                    <a:pt x="4100" y="255"/>
                  </a:cubicBezTo>
                  <a:cubicBezTo>
                    <a:pt x="3837" y="292"/>
                    <a:pt x="3575" y="355"/>
                    <a:pt x="3350" y="492"/>
                  </a:cubicBezTo>
                  <a:cubicBezTo>
                    <a:pt x="3075" y="642"/>
                    <a:pt x="2875" y="892"/>
                    <a:pt x="2613" y="1054"/>
                  </a:cubicBezTo>
                  <a:cubicBezTo>
                    <a:pt x="2350" y="1204"/>
                    <a:pt x="2075" y="1267"/>
                    <a:pt x="1838" y="1467"/>
                  </a:cubicBezTo>
                  <a:cubicBezTo>
                    <a:pt x="1638" y="1654"/>
                    <a:pt x="1488" y="1904"/>
                    <a:pt x="1388" y="2154"/>
                  </a:cubicBezTo>
                  <a:cubicBezTo>
                    <a:pt x="1275" y="2417"/>
                    <a:pt x="1225" y="2679"/>
                    <a:pt x="1188" y="2966"/>
                  </a:cubicBezTo>
                  <a:cubicBezTo>
                    <a:pt x="1151" y="3266"/>
                    <a:pt x="1051" y="3529"/>
                    <a:pt x="901" y="3791"/>
                  </a:cubicBezTo>
                  <a:cubicBezTo>
                    <a:pt x="738" y="4029"/>
                    <a:pt x="613" y="4291"/>
                    <a:pt x="463" y="4541"/>
                  </a:cubicBezTo>
                  <a:cubicBezTo>
                    <a:pt x="313" y="4766"/>
                    <a:pt x="188" y="5003"/>
                    <a:pt x="126" y="5266"/>
                  </a:cubicBezTo>
                  <a:cubicBezTo>
                    <a:pt x="63" y="5528"/>
                    <a:pt x="1" y="5828"/>
                    <a:pt x="38" y="6103"/>
                  </a:cubicBezTo>
                  <a:cubicBezTo>
                    <a:pt x="76" y="6378"/>
                    <a:pt x="151" y="6578"/>
                    <a:pt x="363" y="6778"/>
                  </a:cubicBezTo>
                  <a:cubicBezTo>
                    <a:pt x="476" y="6890"/>
                    <a:pt x="551" y="6990"/>
                    <a:pt x="538" y="7153"/>
                  </a:cubicBezTo>
                  <a:cubicBezTo>
                    <a:pt x="526" y="7290"/>
                    <a:pt x="451" y="7415"/>
                    <a:pt x="401" y="7540"/>
                  </a:cubicBezTo>
                  <a:cubicBezTo>
                    <a:pt x="301" y="7778"/>
                    <a:pt x="188" y="8053"/>
                    <a:pt x="226" y="8315"/>
                  </a:cubicBezTo>
                  <a:cubicBezTo>
                    <a:pt x="263" y="8590"/>
                    <a:pt x="463" y="8802"/>
                    <a:pt x="501" y="9065"/>
                  </a:cubicBezTo>
                  <a:cubicBezTo>
                    <a:pt x="538" y="9327"/>
                    <a:pt x="488" y="9590"/>
                    <a:pt x="488" y="9852"/>
                  </a:cubicBezTo>
                  <a:cubicBezTo>
                    <a:pt x="488" y="10202"/>
                    <a:pt x="663" y="10464"/>
                    <a:pt x="888" y="10714"/>
                  </a:cubicBezTo>
                  <a:cubicBezTo>
                    <a:pt x="1101" y="10964"/>
                    <a:pt x="1101" y="11389"/>
                    <a:pt x="1076" y="11689"/>
                  </a:cubicBezTo>
                  <a:cubicBezTo>
                    <a:pt x="1051" y="11939"/>
                    <a:pt x="976" y="12239"/>
                    <a:pt x="1026" y="12489"/>
                  </a:cubicBezTo>
                  <a:cubicBezTo>
                    <a:pt x="1088" y="12726"/>
                    <a:pt x="1263" y="12926"/>
                    <a:pt x="1525" y="12964"/>
                  </a:cubicBezTo>
                  <a:cubicBezTo>
                    <a:pt x="1533" y="12965"/>
                    <a:pt x="1541" y="12965"/>
                    <a:pt x="1548" y="12965"/>
                  </a:cubicBezTo>
                  <a:cubicBezTo>
                    <a:pt x="1743" y="12965"/>
                    <a:pt x="1805" y="12663"/>
                    <a:pt x="1600" y="12639"/>
                  </a:cubicBezTo>
                  <a:cubicBezTo>
                    <a:pt x="1388" y="12614"/>
                    <a:pt x="1225" y="12389"/>
                    <a:pt x="1200" y="12189"/>
                  </a:cubicBezTo>
                  <a:cubicBezTo>
                    <a:pt x="1163" y="11939"/>
                    <a:pt x="1275" y="11677"/>
                    <a:pt x="1313" y="11427"/>
                  </a:cubicBezTo>
                  <a:cubicBezTo>
                    <a:pt x="1363" y="11189"/>
                    <a:pt x="1338" y="10952"/>
                    <a:pt x="1275" y="10714"/>
                  </a:cubicBezTo>
                  <a:cubicBezTo>
                    <a:pt x="1213" y="10427"/>
                    <a:pt x="1076" y="10239"/>
                    <a:pt x="926" y="9990"/>
                  </a:cubicBezTo>
                  <a:cubicBezTo>
                    <a:pt x="788" y="9777"/>
                    <a:pt x="788" y="9527"/>
                    <a:pt x="776" y="9277"/>
                  </a:cubicBezTo>
                  <a:cubicBezTo>
                    <a:pt x="776" y="9177"/>
                    <a:pt x="763" y="9065"/>
                    <a:pt x="738" y="8952"/>
                  </a:cubicBezTo>
                  <a:cubicBezTo>
                    <a:pt x="713" y="8827"/>
                    <a:pt x="638" y="8715"/>
                    <a:pt x="601" y="8590"/>
                  </a:cubicBezTo>
                  <a:cubicBezTo>
                    <a:pt x="538" y="8365"/>
                    <a:pt x="638" y="8115"/>
                    <a:pt x="726" y="7903"/>
                  </a:cubicBezTo>
                  <a:cubicBezTo>
                    <a:pt x="826" y="7665"/>
                    <a:pt x="876" y="7453"/>
                    <a:pt x="851" y="7190"/>
                  </a:cubicBezTo>
                  <a:cubicBezTo>
                    <a:pt x="838" y="6953"/>
                    <a:pt x="751" y="6765"/>
                    <a:pt x="576" y="6603"/>
                  </a:cubicBezTo>
                  <a:cubicBezTo>
                    <a:pt x="476" y="6503"/>
                    <a:pt x="363" y="6403"/>
                    <a:pt x="363" y="6253"/>
                  </a:cubicBezTo>
                  <a:cubicBezTo>
                    <a:pt x="363" y="6141"/>
                    <a:pt x="413" y="5978"/>
                    <a:pt x="438" y="5853"/>
                  </a:cubicBezTo>
                  <a:cubicBezTo>
                    <a:pt x="488" y="5603"/>
                    <a:pt x="551" y="5366"/>
                    <a:pt x="613" y="5128"/>
                  </a:cubicBezTo>
                  <a:cubicBezTo>
                    <a:pt x="676" y="4878"/>
                    <a:pt x="726" y="4641"/>
                    <a:pt x="863" y="4441"/>
                  </a:cubicBezTo>
                  <a:cubicBezTo>
                    <a:pt x="1013" y="4204"/>
                    <a:pt x="1200" y="3991"/>
                    <a:pt x="1313" y="3729"/>
                  </a:cubicBezTo>
                  <a:cubicBezTo>
                    <a:pt x="1413" y="3504"/>
                    <a:pt x="1488" y="3241"/>
                    <a:pt x="1563" y="2991"/>
                  </a:cubicBezTo>
                  <a:cubicBezTo>
                    <a:pt x="1638" y="2754"/>
                    <a:pt x="1688" y="2504"/>
                    <a:pt x="1763" y="2267"/>
                  </a:cubicBezTo>
                  <a:cubicBezTo>
                    <a:pt x="1825" y="2017"/>
                    <a:pt x="1950" y="1754"/>
                    <a:pt x="2163" y="1592"/>
                  </a:cubicBezTo>
                  <a:cubicBezTo>
                    <a:pt x="2425" y="1404"/>
                    <a:pt x="2775" y="1392"/>
                    <a:pt x="3038" y="1204"/>
                  </a:cubicBezTo>
                  <a:cubicBezTo>
                    <a:pt x="3300" y="1042"/>
                    <a:pt x="3525" y="854"/>
                    <a:pt x="3787" y="730"/>
                  </a:cubicBezTo>
                  <a:cubicBezTo>
                    <a:pt x="4287" y="505"/>
                    <a:pt x="4850" y="430"/>
                    <a:pt x="5387" y="330"/>
                  </a:cubicBezTo>
                  <a:cubicBezTo>
                    <a:pt x="5449" y="380"/>
                    <a:pt x="5512" y="430"/>
                    <a:pt x="5574" y="467"/>
                  </a:cubicBezTo>
                  <a:cubicBezTo>
                    <a:pt x="5605" y="488"/>
                    <a:pt x="5637" y="498"/>
                    <a:pt x="5666" y="498"/>
                  </a:cubicBezTo>
                  <a:cubicBezTo>
                    <a:pt x="5826" y="498"/>
                    <a:pt x="5939" y="225"/>
                    <a:pt x="5749" y="130"/>
                  </a:cubicBezTo>
                  <a:cubicBezTo>
                    <a:pt x="5660" y="85"/>
                    <a:pt x="5531" y="1"/>
                    <a:pt x="5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3" name="Google Shape;7413;p18"/>
            <p:cNvSpPr/>
            <p:nvPr/>
          </p:nvSpPr>
          <p:spPr>
            <a:xfrm>
              <a:off x="6290175" y="2052575"/>
              <a:ext cx="172900" cy="341050"/>
            </a:xfrm>
            <a:custGeom>
              <a:avLst/>
              <a:gdLst/>
              <a:ahLst/>
              <a:cxnLst/>
              <a:rect l="l" t="t" r="r" b="b"/>
              <a:pathLst>
                <a:path w="6916" h="13642" extrusionOk="0">
                  <a:moveTo>
                    <a:pt x="4358" y="0"/>
                  </a:moveTo>
                  <a:cubicBezTo>
                    <a:pt x="4345" y="0"/>
                    <a:pt x="4331" y="2"/>
                    <a:pt x="4316" y="6"/>
                  </a:cubicBezTo>
                  <a:cubicBezTo>
                    <a:pt x="4191" y="31"/>
                    <a:pt x="4066" y="93"/>
                    <a:pt x="3978" y="181"/>
                  </a:cubicBezTo>
                  <a:cubicBezTo>
                    <a:pt x="3866" y="281"/>
                    <a:pt x="3841" y="393"/>
                    <a:pt x="3803" y="530"/>
                  </a:cubicBezTo>
                  <a:cubicBezTo>
                    <a:pt x="3728" y="805"/>
                    <a:pt x="3728" y="1055"/>
                    <a:pt x="3928" y="1280"/>
                  </a:cubicBezTo>
                  <a:cubicBezTo>
                    <a:pt x="4128" y="1518"/>
                    <a:pt x="4391" y="1605"/>
                    <a:pt x="4653" y="1768"/>
                  </a:cubicBezTo>
                  <a:cubicBezTo>
                    <a:pt x="4941" y="1943"/>
                    <a:pt x="4978" y="2305"/>
                    <a:pt x="5253" y="2505"/>
                  </a:cubicBezTo>
                  <a:cubicBezTo>
                    <a:pt x="5366" y="2592"/>
                    <a:pt x="5466" y="2567"/>
                    <a:pt x="5591" y="2617"/>
                  </a:cubicBezTo>
                  <a:cubicBezTo>
                    <a:pt x="5591" y="2630"/>
                    <a:pt x="5591" y="2630"/>
                    <a:pt x="5591" y="2642"/>
                  </a:cubicBezTo>
                  <a:cubicBezTo>
                    <a:pt x="5603" y="2680"/>
                    <a:pt x="5591" y="2730"/>
                    <a:pt x="5591" y="2780"/>
                  </a:cubicBezTo>
                  <a:cubicBezTo>
                    <a:pt x="5578" y="2880"/>
                    <a:pt x="5578" y="2967"/>
                    <a:pt x="5578" y="3067"/>
                  </a:cubicBezTo>
                  <a:cubicBezTo>
                    <a:pt x="5591" y="3442"/>
                    <a:pt x="5703" y="3742"/>
                    <a:pt x="5840" y="4080"/>
                  </a:cubicBezTo>
                  <a:cubicBezTo>
                    <a:pt x="5978" y="4417"/>
                    <a:pt x="6128" y="4742"/>
                    <a:pt x="6215" y="5104"/>
                  </a:cubicBezTo>
                  <a:cubicBezTo>
                    <a:pt x="6315" y="5479"/>
                    <a:pt x="6403" y="5854"/>
                    <a:pt x="6453" y="6241"/>
                  </a:cubicBezTo>
                  <a:cubicBezTo>
                    <a:pt x="6490" y="6591"/>
                    <a:pt x="6553" y="7004"/>
                    <a:pt x="6465" y="7354"/>
                  </a:cubicBezTo>
                  <a:cubicBezTo>
                    <a:pt x="6440" y="7441"/>
                    <a:pt x="6403" y="7541"/>
                    <a:pt x="6365" y="7616"/>
                  </a:cubicBezTo>
                  <a:cubicBezTo>
                    <a:pt x="6328" y="7679"/>
                    <a:pt x="6278" y="7729"/>
                    <a:pt x="6253" y="7791"/>
                  </a:cubicBezTo>
                  <a:cubicBezTo>
                    <a:pt x="6190" y="7916"/>
                    <a:pt x="6215" y="8091"/>
                    <a:pt x="6240" y="8228"/>
                  </a:cubicBezTo>
                  <a:cubicBezTo>
                    <a:pt x="6303" y="8503"/>
                    <a:pt x="6465" y="8741"/>
                    <a:pt x="6515" y="9016"/>
                  </a:cubicBezTo>
                  <a:cubicBezTo>
                    <a:pt x="6540" y="9166"/>
                    <a:pt x="6490" y="9291"/>
                    <a:pt x="6440" y="9416"/>
                  </a:cubicBezTo>
                  <a:cubicBezTo>
                    <a:pt x="6378" y="9578"/>
                    <a:pt x="6353" y="9753"/>
                    <a:pt x="6365" y="9915"/>
                  </a:cubicBezTo>
                  <a:cubicBezTo>
                    <a:pt x="6403" y="10215"/>
                    <a:pt x="6540" y="10478"/>
                    <a:pt x="6603" y="10765"/>
                  </a:cubicBezTo>
                  <a:cubicBezTo>
                    <a:pt x="6628" y="10903"/>
                    <a:pt x="6665" y="11053"/>
                    <a:pt x="6653" y="11178"/>
                  </a:cubicBezTo>
                  <a:cubicBezTo>
                    <a:pt x="6640" y="11390"/>
                    <a:pt x="6503" y="11515"/>
                    <a:pt x="6428" y="11690"/>
                  </a:cubicBezTo>
                  <a:cubicBezTo>
                    <a:pt x="6378" y="11827"/>
                    <a:pt x="6378" y="11965"/>
                    <a:pt x="6353" y="12102"/>
                  </a:cubicBezTo>
                  <a:cubicBezTo>
                    <a:pt x="6328" y="12277"/>
                    <a:pt x="6253" y="12365"/>
                    <a:pt x="6128" y="12477"/>
                  </a:cubicBezTo>
                  <a:cubicBezTo>
                    <a:pt x="5865" y="12727"/>
                    <a:pt x="5516" y="12802"/>
                    <a:pt x="5166" y="12890"/>
                  </a:cubicBezTo>
                  <a:cubicBezTo>
                    <a:pt x="4941" y="12952"/>
                    <a:pt x="4703" y="12965"/>
                    <a:pt x="4466" y="13015"/>
                  </a:cubicBezTo>
                  <a:cubicBezTo>
                    <a:pt x="4366" y="13027"/>
                    <a:pt x="4266" y="13065"/>
                    <a:pt x="4178" y="13115"/>
                  </a:cubicBezTo>
                  <a:cubicBezTo>
                    <a:pt x="4103" y="13152"/>
                    <a:pt x="4041" y="13240"/>
                    <a:pt x="3966" y="13252"/>
                  </a:cubicBezTo>
                  <a:cubicBezTo>
                    <a:pt x="3944" y="13258"/>
                    <a:pt x="3918" y="13261"/>
                    <a:pt x="3888" y="13261"/>
                  </a:cubicBezTo>
                  <a:cubicBezTo>
                    <a:pt x="3801" y="13261"/>
                    <a:pt x="3691" y="13240"/>
                    <a:pt x="3616" y="13240"/>
                  </a:cubicBezTo>
                  <a:lnTo>
                    <a:pt x="3279" y="13215"/>
                  </a:lnTo>
                  <a:cubicBezTo>
                    <a:pt x="3041" y="13202"/>
                    <a:pt x="2816" y="13190"/>
                    <a:pt x="2579" y="13177"/>
                  </a:cubicBezTo>
                  <a:cubicBezTo>
                    <a:pt x="2366" y="13165"/>
                    <a:pt x="2129" y="13140"/>
                    <a:pt x="1929" y="13040"/>
                  </a:cubicBezTo>
                  <a:cubicBezTo>
                    <a:pt x="1754" y="12952"/>
                    <a:pt x="1604" y="12815"/>
                    <a:pt x="1429" y="12727"/>
                  </a:cubicBezTo>
                  <a:cubicBezTo>
                    <a:pt x="1067" y="12515"/>
                    <a:pt x="654" y="12390"/>
                    <a:pt x="242" y="12315"/>
                  </a:cubicBezTo>
                  <a:cubicBezTo>
                    <a:pt x="233" y="12314"/>
                    <a:pt x="225" y="12313"/>
                    <a:pt x="217" y="12313"/>
                  </a:cubicBezTo>
                  <a:cubicBezTo>
                    <a:pt x="49" y="12313"/>
                    <a:pt x="0" y="12555"/>
                    <a:pt x="179" y="12615"/>
                  </a:cubicBezTo>
                  <a:cubicBezTo>
                    <a:pt x="542" y="12740"/>
                    <a:pt x="917" y="12802"/>
                    <a:pt x="1267" y="12977"/>
                  </a:cubicBezTo>
                  <a:cubicBezTo>
                    <a:pt x="1417" y="13052"/>
                    <a:pt x="1554" y="13140"/>
                    <a:pt x="1692" y="13227"/>
                  </a:cubicBezTo>
                  <a:cubicBezTo>
                    <a:pt x="1866" y="13327"/>
                    <a:pt x="2041" y="13377"/>
                    <a:pt x="2241" y="13402"/>
                  </a:cubicBezTo>
                  <a:cubicBezTo>
                    <a:pt x="2641" y="13452"/>
                    <a:pt x="3041" y="13514"/>
                    <a:pt x="3454" y="13564"/>
                  </a:cubicBezTo>
                  <a:cubicBezTo>
                    <a:pt x="3610" y="13598"/>
                    <a:pt x="3786" y="13641"/>
                    <a:pt x="3947" y="13641"/>
                  </a:cubicBezTo>
                  <a:cubicBezTo>
                    <a:pt x="3966" y="13641"/>
                    <a:pt x="3985" y="13641"/>
                    <a:pt x="4003" y="13639"/>
                  </a:cubicBezTo>
                  <a:cubicBezTo>
                    <a:pt x="4203" y="13627"/>
                    <a:pt x="4266" y="13465"/>
                    <a:pt x="4428" y="13390"/>
                  </a:cubicBezTo>
                  <a:cubicBezTo>
                    <a:pt x="4803" y="13202"/>
                    <a:pt x="5241" y="13115"/>
                    <a:pt x="5640" y="13040"/>
                  </a:cubicBezTo>
                  <a:cubicBezTo>
                    <a:pt x="5915" y="12977"/>
                    <a:pt x="6315" y="12940"/>
                    <a:pt x="6490" y="12690"/>
                  </a:cubicBezTo>
                  <a:cubicBezTo>
                    <a:pt x="6715" y="12402"/>
                    <a:pt x="6565" y="12127"/>
                    <a:pt x="6553" y="11802"/>
                  </a:cubicBezTo>
                  <a:cubicBezTo>
                    <a:pt x="6540" y="11590"/>
                    <a:pt x="6690" y="11478"/>
                    <a:pt x="6790" y="11315"/>
                  </a:cubicBezTo>
                  <a:cubicBezTo>
                    <a:pt x="6853" y="11203"/>
                    <a:pt x="6890" y="11053"/>
                    <a:pt x="6890" y="10915"/>
                  </a:cubicBezTo>
                  <a:cubicBezTo>
                    <a:pt x="6890" y="10628"/>
                    <a:pt x="6740" y="10353"/>
                    <a:pt x="6653" y="10078"/>
                  </a:cubicBezTo>
                  <a:cubicBezTo>
                    <a:pt x="6590" y="9890"/>
                    <a:pt x="6578" y="9728"/>
                    <a:pt x="6690" y="9553"/>
                  </a:cubicBezTo>
                  <a:cubicBezTo>
                    <a:pt x="6778" y="9416"/>
                    <a:pt x="6853" y="9278"/>
                    <a:pt x="6878" y="9116"/>
                  </a:cubicBezTo>
                  <a:cubicBezTo>
                    <a:pt x="6915" y="8841"/>
                    <a:pt x="6828" y="8553"/>
                    <a:pt x="6715" y="8303"/>
                  </a:cubicBezTo>
                  <a:cubicBezTo>
                    <a:pt x="6678" y="8178"/>
                    <a:pt x="6640" y="8066"/>
                    <a:pt x="6628" y="7941"/>
                  </a:cubicBezTo>
                  <a:cubicBezTo>
                    <a:pt x="6628" y="7866"/>
                    <a:pt x="6603" y="7766"/>
                    <a:pt x="6628" y="7691"/>
                  </a:cubicBezTo>
                  <a:cubicBezTo>
                    <a:pt x="6653" y="7604"/>
                    <a:pt x="6690" y="7529"/>
                    <a:pt x="6715" y="7441"/>
                  </a:cubicBezTo>
                  <a:cubicBezTo>
                    <a:pt x="6815" y="7104"/>
                    <a:pt x="6778" y="6729"/>
                    <a:pt x="6753" y="6379"/>
                  </a:cubicBezTo>
                  <a:cubicBezTo>
                    <a:pt x="6728" y="6004"/>
                    <a:pt x="6678" y="5617"/>
                    <a:pt x="6565" y="5267"/>
                  </a:cubicBezTo>
                  <a:cubicBezTo>
                    <a:pt x="6453" y="4904"/>
                    <a:pt x="6303" y="4567"/>
                    <a:pt x="6165" y="4229"/>
                  </a:cubicBezTo>
                  <a:cubicBezTo>
                    <a:pt x="6090" y="4055"/>
                    <a:pt x="6028" y="3880"/>
                    <a:pt x="6003" y="3692"/>
                  </a:cubicBezTo>
                  <a:cubicBezTo>
                    <a:pt x="5978" y="3505"/>
                    <a:pt x="5990" y="3330"/>
                    <a:pt x="6003" y="3142"/>
                  </a:cubicBezTo>
                  <a:cubicBezTo>
                    <a:pt x="6026" y="2912"/>
                    <a:pt x="6081" y="2278"/>
                    <a:pt x="5737" y="2278"/>
                  </a:cubicBezTo>
                  <a:cubicBezTo>
                    <a:pt x="5708" y="2278"/>
                    <a:pt x="5676" y="2283"/>
                    <a:pt x="5640" y="2292"/>
                  </a:cubicBezTo>
                  <a:cubicBezTo>
                    <a:pt x="5581" y="2307"/>
                    <a:pt x="5539" y="2327"/>
                    <a:pt x="5497" y="2327"/>
                  </a:cubicBezTo>
                  <a:cubicBezTo>
                    <a:pt x="5468" y="2327"/>
                    <a:pt x="5438" y="2318"/>
                    <a:pt x="5403" y="2292"/>
                  </a:cubicBezTo>
                  <a:cubicBezTo>
                    <a:pt x="5328" y="2243"/>
                    <a:pt x="5291" y="2168"/>
                    <a:pt x="5253" y="2093"/>
                  </a:cubicBezTo>
                  <a:cubicBezTo>
                    <a:pt x="5153" y="1905"/>
                    <a:pt x="5116" y="1718"/>
                    <a:pt x="4966" y="1555"/>
                  </a:cubicBezTo>
                  <a:cubicBezTo>
                    <a:pt x="4853" y="1430"/>
                    <a:pt x="4716" y="1343"/>
                    <a:pt x="4566" y="1243"/>
                  </a:cubicBezTo>
                  <a:cubicBezTo>
                    <a:pt x="4428" y="1155"/>
                    <a:pt x="4278" y="1105"/>
                    <a:pt x="4166" y="993"/>
                  </a:cubicBezTo>
                  <a:cubicBezTo>
                    <a:pt x="4066" y="905"/>
                    <a:pt x="3991" y="730"/>
                    <a:pt x="4053" y="605"/>
                  </a:cubicBezTo>
                  <a:cubicBezTo>
                    <a:pt x="4103" y="468"/>
                    <a:pt x="4278" y="356"/>
                    <a:pt x="4416" y="318"/>
                  </a:cubicBezTo>
                  <a:cubicBezTo>
                    <a:pt x="4601" y="272"/>
                    <a:pt x="4529" y="0"/>
                    <a:pt x="43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4" name="Google Shape;7414;p18"/>
            <p:cNvSpPr/>
            <p:nvPr/>
          </p:nvSpPr>
          <p:spPr>
            <a:xfrm>
              <a:off x="6410550" y="2352550"/>
              <a:ext cx="15975" cy="28225"/>
            </a:xfrm>
            <a:custGeom>
              <a:avLst/>
              <a:gdLst/>
              <a:ahLst/>
              <a:cxnLst/>
              <a:rect l="l" t="t" r="r" b="b"/>
              <a:pathLst>
                <a:path w="639" h="1129" extrusionOk="0">
                  <a:moveTo>
                    <a:pt x="529" y="0"/>
                  </a:moveTo>
                  <a:cubicBezTo>
                    <a:pt x="506" y="0"/>
                    <a:pt x="483" y="9"/>
                    <a:pt x="463" y="28"/>
                  </a:cubicBezTo>
                  <a:cubicBezTo>
                    <a:pt x="438" y="53"/>
                    <a:pt x="426" y="78"/>
                    <a:pt x="413" y="91"/>
                  </a:cubicBezTo>
                  <a:cubicBezTo>
                    <a:pt x="413" y="103"/>
                    <a:pt x="376" y="128"/>
                    <a:pt x="363" y="153"/>
                  </a:cubicBezTo>
                  <a:cubicBezTo>
                    <a:pt x="351" y="166"/>
                    <a:pt x="351" y="178"/>
                    <a:pt x="338" y="178"/>
                  </a:cubicBezTo>
                  <a:cubicBezTo>
                    <a:pt x="326" y="191"/>
                    <a:pt x="313" y="216"/>
                    <a:pt x="301" y="228"/>
                  </a:cubicBezTo>
                  <a:cubicBezTo>
                    <a:pt x="288" y="241"/>
                    <a:pt x="276" y="253"/>
                    <a:pt x="251" y="278"/>
                  </a:cubicBezTo>
                  <a:cubicBezTo>
                    <a:pt x="251" y="278"/>
                    <a:pt x="238" y="278"/>
                    <a:pt x="238" y="291"/>
                  </a:cubicBezTo>
                  <a:cubicBezTo>
                    <a:pt x="238" y="291"/>
                    <a:pt x="226" y="303"/>
                    <a:pt x="213" y="303"/>
                  </a:cubicBezTo>
                  <a:cubicBezTo>
                    <a:pt x="188" y="328"/>
                    <a:pt x="151" y="341"/>
                    <a:pt x="113" y="366"/>
                  </a:cubicBezTo>
                  <a:cubicBezTo>
                    <a:pt x="63" y="403"/>
                    <a:pt x="13" y="453"/>
                    <a:pt x="13" y="528"/>
                  </a:cubicBezTo>
                  <a:cubicBezTo>
                    <a:pt x="1" y="578"/>
                    <a:pt x="13" y="628"/>
                    <a:pt x="13" y="678"/>
                  </a:cubicBezTo>
                  <a:lnTo>
                    <a:pt x="63" y="991"/>
                  </a:lnTo>
                  <a:cubicBezTo>
                    <a:pt x="76" y="1066"/>
                    <a:pt x="138" y="1128"/>
                    <a:pt x="213" y="1128"/>
                  </a:cubicBezTo>
                  <a:cubicBezTo>
                    <a:pt x="288" y="1116"/>
                    <a:pt x="363" y="1053"/>
                    <a:pt x="351" y="978"/>
                  </a:cubicBezTo>
                  <a:lnTo>
                    <a:pt x="301" y="691"/>
                  </a:lnTo>
                  <a:cubicBezTo>
                    <a:pt x="301" y="666"/>
                    <a:pt x="301" y="641"/>
                    <a:pt x="301" y="616"/>
                  </a:cubicBezTo>
                  <a:cubicBezTo>
                    <a:pt x="288" y="603"/>
                    <a:pt x="288" y="603"/>
                    <a:pt x="288" y="591"/>
                  </a:cubicBezTo>
                  <a:cubicBezTo>
                    <a:pt x="301" y="591"/>
                    <a:pt x="313" y="578"/>
                    <a:pt x="326" y="578"/>
                  </a:cubicBezTo>
                  <a:cubicBezTo>
                    <a:pt x="413" y="516"/>
                    <a:pt x="488" y="453"/>
                    <a:pt x="538" y="366"/>
                  </a:cubicBezTo>
                  <a:cubicBezTo>
                    <a:pt x="588" y="291"/>
                    <a:pt x="638" y="191"/>
                    <a:pt x="626" y="91"/>
                  </a:cubicBezTo>
                  <a:cubicBezTo>
                    <a:pt x="626" y="40"/>
                    <a:pt x="579" y="0"/>
                    <a:pt x="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5" name="Google Shape;7415;p18"/>
            <p:cNvSpPr/>
            <p:nvPr/>
          </p:nvSpPr>
          <p:spPr>
            <a:xfrm>
              <a:off x="6403375" y="2282550"/>
              <a:ext cx="23775" cy="67450"/>
            </a:xfrm>
            <a:custGeom>
              <a:avLst/>
              <a:gdLst/>
              <a:ahLst/>
              <a:cxnLst/>
              <a:rect l="l" t="t" r="r" b="b"/>
              <a:pathLst>
                <a:path w="951" h="2698" extrusionOk="0">
                  <a:moveTo>
                    <a:pt x="278" y="0"/>
                  </a:moveTo>
                  <a:cubicBezTo>
                    <a:pt x="243" y="0"/>
                    <a:pt x="207" y="13"/>
                    <a:pt x="175" y="42"/>
                  </a:cubicBezTo>
                  <a:cubicBezTo>
                    <a:pt x="63" y="154"/>
                    <a:pt x="38" y="317"/>
                    <a:pt x="100" y="454"/>
                  </a:cubicBezTo>
                  <a:cubicBezTo>
                    <a:pt x="38" y="517"/>
                    <a:pt x="13" y="604"/>
                    <a:pt x="0" y="704"/>
                  </a:cubicBezTo>
                  <a:cubicBezTo>
                    <a:pt x="0" y="779"/>
                    <a:pt x="25" y="854"/>
                    <a:pt x="50" y="929"/>
                  </a:cubicBezTo>
                  <a:cubicBezTo>
                    <a:pt x="75" y="1016"/>
                    <a:pt x="88" y="1116"/>
                    <a:pt x="138" y="1204"/>
                  </a:cubicBezTo>
                  <a:cubicBezTo>
                    <a:pt x="225" y="1366"/>
                    <a:pt x="350" y="1504"/>
                    <a:pt x="338" y="1704"/>
                  </a:cubicBezTo>
                  <a:cubicBezTo>
                    <a:pt x="325" y="1854"/>
                    <a:pt x="250" y="1979"/>
                    <a:pt x="113" y="2054"/>
                  </a:cubicBezTo>
                  <a:cubicBezTo>
                    <a:pt x="25" y="2104"/>
                    <a:pt x="0" y="2254"/>
                    <a:pt x="88" y="2316"/>
                  </a:cubicBezTo>
                  <a:cubicBezTo>
                    <a:pt x="300" y="2466"/>
                    <a:pt x="538" y="2591"/>
                    <a:pt x="775" y="2691"/>
                  </a:cubicBezTo>
                  <a:cubicBezTo>
                    <a:pt x="787" y="2695"/>
                    <a:pt x="798" y="2697"/>
                    <a:pt x="810" y="2697"/>
                  </a:cubicBezTo>
                  <a:cubicBezTo>
                    <a:pt x="893" y="2697"/>
                    <a:pt x="951" y="2585"/>
                    <a:pt x="863" y="2541"/>
                  </a:cubicBezTo>
                  <a:cubicBezTo>
                    <a:pt x="700" y="2453"/>
                    <a:pt x="563" y="2341"/>
                    <a:pt x="450" y="2229"/>
                  </a:cubicBezTo>
                  <a:cubicBezTo>
                    <a:pt x="638" y="2054"/>
                    <a:pt x="738" y="1791"/>
                    <a:pt x="625" y="1529"/>
                  </a:cubicBezTo>
                  <a:cubicBezTo>
                    <a:pt x="563" y="1366"/>
                    <a:pt x="425" y="1204"/>
                    <a:pt x="300" y="1066"/>
                  </a:cubicBezTo>
                  <a:cubicBezTo>
                    <a:pt x="238" y="979"/>
                    <a:pt x="138" y="916"/>
                    <a:pt x="188" y="779"/>
                  </a:cubicBezTo>
                  <a:cubicBezTo>
                    <a:pt x="200" y="729"/>
                    <a:pt x="250" y="641"/>
                    <a:pt x="313" y="629"/>
                  </a:cubicBezTo>
                  <a:cubicBezTo>
                    <a:pt x="413" y="616"/>
                    <a:pt x="525" y="492"/>
                    <a:pt x="438" y="392"/>
                  </a:cubicBezTo>
                  <a:cubicBezTo>
                    <a:pt x="400" y="342"/>
                    <a:pt x="388" y="279"/>
                    <a:pt x="413" y="217"/>
                  </a:cubicBezTo>
                  <a:cubicBezTo>
                    <a:pt x="468" y="105"/>
                    <a:pt x="379" y="0"/>
                    <a:pt x="2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6" name="Google Shape;7416;p18"/>
            <p:cNvSpPr/>
            <p:nvPr/>
          </p:nvSpPr>
          <p:spPr>
            <a:xfrm>
              <a:off x="6419300" y="2287175"/>
              <a:ext cx="39075" cy="68850"/>
            </a:xfrm>
            <a:custGeom>
              <a:avLst/>
              <a:gdLst/>
              <a:ahLst/>
              <a:cxnLst/>
              <a:rect l="l" t="t" r="r" b="b"/>
              <a:pathLst>
                <a:path w="1563" h="2754" extrusionOk="0">
                  <a:moveTo>
                    <a:pt x="1257" y="0"/>
                  </a:moveTo>
                  <a:cubicBezTo>
                    <a:pt x="1175" y="0"/>
                    <a:pt x="1097" y="85"/>
                    <a:pt x="1125" y="169"/>
                  </a:cubicBezTo>
                  <a:cubicBezTo>
                    <a:pt x="1150" y="244"/>
                    <a:pt x="1088" y="332"/>
                    <a:pt x="1038" y="381"/>
                  </a:cubicBezTo>
                  <a:cubicBezTo>
                    <a:pt x="938" y="469"/>
                    <a:pt x="838" y="544"/>
                    <a:pt x="775" y="669"/>
                  </a:cubicBezTo>
                  <a:cubicBezTo>
                    <a:pt x="675" y="881"/>
                    <a:pt x="738" y="1094"/>
                    <a:pt x="700" y="1319"/>
                  </a:cubicBezTo>
                  <a:cubicBezTo>
                    <a:pt x="675" y="1431"/>
                    <a:pt x="613" y="1531"/>
                    <a:pt x="525" y="1606"/>
                  </a:cubicBezTo>
                  <a:cubicBezTo>
                    <a:pt x="450" y="1694"/>
                    <a:pt x="351" y="1731"/>
                    <a:pt x="263" y="1806"/>
                  </a:cubicBezTo>
                  <a:cubicBezTo>
                    <a:pt x="163" y="1894"/>
                    <a:pt x="101" y="1994"/>
                    <a:pt x="88" y="2131"/>
                  </a:cubicBezTo>
                  <a:cubicBezTo>
                    <a:pt x="88" y="2194"/>
                    <a:pt x="101" y="2243"/>
                    <a:pt x="113" y="2306"/>
                  </a:cubicBezTo>
                  <a:cubicBezTo>
                    <a:pt x="126" y="2331"/>
                    <a:pt x="126" y="2343"/>
                    <a:pt x="126" y="2368"/>
                  </a:cubicBezTo>
                  <a:cubicBezTo>
                    <a:pt x="126" y="2399"/>
                    <a:pt x="109" y="2422"/>
                    <a:pt x="124" y="2422"/>
                  </a:cubicBezTo>
                  <a:cubicBezTo>
                    <a:pt x="127" y="2422"/>
                    <a:pt x="131" y="2421"/>
                    <a:pt x="138" y="2418"/>
                  </a:cubicBezTo>
                  <a:lnTo>
                    <a:pt x="138" y="2418"/>
                  </a:lnTo>
                  <a:cubicBezTo>
                    <a:pt x="51" y="2456"/>
                    <a:pt x="1" y="2531"/>
                    <a:pt x="26" y="2631"/>
                  </a:cubicBezTo>
                  <a:cubicBezTo>
                    <a:pt x="46" y="2692"/>
                    <a:pt x="116" y="2753"/>
                    <a:pt x="189" y="2753"/>
                  </a:cubicBezTo>
                  <a:cubicBezTo>
                    <a:pt x="206" y="2753"/>
                    <a:pt x="222" y="2750"/>
                    <a:pt x="238" y="2743"/>
                  </a:cubicBezTo>
                  <a:cubicBezTo>
                    <a:pt x="388" y="2681"/>
                    <a:pt x="463" y="2556"/>
                    <a:pt x="463" y="2393"/>
                  </a:cubicBezTo>
                  <a:cubicBezTo>
                    <a:pt x="463" y="2293"/>
                    <a:pt x="388" y="2156"/>
                    <a:pt x="475" y="2069"/>
                  </a:cubicBezTo>
                  <a:cubicBezTo>
                    <a:pt x="525" y="2031"/>
                    <a:pt x="588" y="1994"/>
                    <a:pt x="625" y="1944"/>
                  </a:cubicBezTo>
                  <a:cubicBezTo>
                    <a:pt x="675" y="1894"/>
                    <a:pt x="713" y="1831"/>
                    <a:pt x="750" y="1769"/>
                  </a:cubicBezTo>
                  <a:cubicBezTo>
                    <a:pt x="813" y="1656"/>
                    <a:pt x="850" y="1519"/>
                    <a:pt x="888" y="1394"/>
                  </a:cubicBezTo>
                  <a:cubicBezTo>
                    <a:pt x="913" y="1269"/>
                    <a:pt x="913" y="1144"/>
                    <a:pt x="938" y="1006"/>
                  </a:cubicBezTo>
                  <a:cubicBezTo>
                    <a:pt x="938" y="956"/>
                    <a:pt x="950" y="881"/>
                    <a:pt x="988" y="831"/>
                  </a:cubicBezTo>
                  <a:cubicBezTo>
                    <a:pt x="1025" y="769"/>
                    <a:pt x="1088" y="731"/>
                    <a:pt x="1138" y="694"/>
                  </a:cubicBezTo>
                  <a:cubicBezTo>
                    <a:pt x="1338" y="531"/>
                    <a:pt x="1563" y="269"/>
                    <a:pt x="1338" y="32"/>
                  </a:cubicBezTo>
                  <a:cubicBezTo>
                    <a:pt x="1313" y="10"/>
                    <a:pt x="1285" y="0"/>
                    <a:pt x="12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7" name="Google Shape;7417;p18"/>
            <p:cNvSpPr/>
            <p:nvPr/>
          </p:nvSpPr>
          <p:spPr>
            <a:xfrm>
              <a:off x="6388375" y="2249775"/>
              <a:ext cx="48125" cy="42425"/>
            </a:xfrm>
            <a:custGeom>
              <a:avLst/>
              <a:gdLst/>
              <a:ahLst/>
              <a:cxnLst/>
              <a:rect l="l" t="t" r="r" b="b"/>
              <a:pathLst>
                <a:path w="1925" h="1697" extrusionOk="0">
                  <a:moveTo>
                    <a:pt x="176" y="1"/>
                  </a:moveTo>
                  <a:cubicBezTo>
                    <a:pt x="120" y="1"/>
                    <a:pt x="65" y="36"/>
                    <a:pt x="38" y="90"/>
                  </a:cubicBezTo>
                  <a:cubicBezTo>
                    <a:pt x="0" y="178"/>
                    <a:pt x="13" y="265"/>
                    <a:pt x="63" y="353"/>
                  </a:cubicBezTo>
                  <a:cubicBezTo>
                    <a:pt x="150" y="490"/>
                    <a:pt x="313" y="553"/>
                    <a:pt x="475" y="590"/>
                  </a:cubicBezTo>
                  <a:cubicBezTo>
                    <a:pt x="563" y="603"/>
                    <a:pt x="650" y="628"/>
                    <a:pt x="725" y="665"/>
                  </a:cubicBezTo>
                  <a:cubicBezTo>
                    <a:pt x="838" y="715"/>
                    <a:pt x="838" y="803"/>
                    <a:pt x="850" y="915"/>
                  </a:cubicBezTo>
                  <a:cubicBezTo>
                    <a:pt x="850" y="1165"/>
                    <a:pt x="1088" y="1178"/>
                    <a:pt x="1275" y="1240"/>
                  </a:cubicBezTo>
                  <a:cubicBezTo>
                    <a:pt x="1338" y="1265"/>
                    <a:pt x="1388" y="1303"/>
                    <a:pt x="1450" y="1303"/>
                  </a:cubicBezTo>
                  <a:cubicBezTo>
                    <a:pt x="1475" y="1309"/>
                    <a:pt x="1500" y="1309"/>
                    <a:pt x="1525" y="1309"/>
                  </a:cubicBezTo>
                  <a:cubicBezTo>
                    <a:pt x="1550" y="1309"/>
                    <a:pt x="1575" y="1309"/>
                    <a:pt x="1600" y="1315"/>
                  </a:cubicBezTo>
                  <a:cubicBezTo>
                    <a:pt x="1700" y="1353"/>
                    <a:pt x="1687" y="1503"/>
                    <a:pt x="1687" y="1590"/>
                  </a:cubicBezTo>
                  <a:cubicBezTo>
                    <a:pt x="1682" y="1662"/>
                    <a:pt x="1733" y="1696"/>
                    <a:pt x="1788" y="1696"/>
                  </a:cubicBezTo>
                  <a:cubicBezTo>
                    <a:pt x="1848" y="1696"/>
                    <a:pt x="1912" y="1656"/>
                    <a:pt x="1912" y="1578"/>
                  </a:cubicBezTo>
                  <a:cubicBezTo>
                    <a:pt x="1925" y="1403"/>
                    <a:pt x="1912" y="1215"/>
                    <a:pt x="1775" y="1103"/>
                  </a:cubicBezTo>
                  <a:cubicBezTo>
                    <a:pt x="1712" y="1053"/>
                    <a:pt x="1625" y="1015"/>
                    <a:pt x="1538" y="990"/>
                  </a:cubicBezTo>
                  <a:cubicBezTo>
                    <a:pt x="1438" y="953"/>
                    <a:pt x="1325" y="965"/>
                    <a:pt x="1213" y="953"/>
                  </a:cubicBezTo>
                  <a:cubicBezTo>
                    <a:pt x="1175" y="953"/>
                    <a:pt x="1113" y="953"/>
                    <a:pt x="1088" y="915"/>
                  </a:cubicBezTo>
                  <a:cubicBezTo>
                    <a:pt x="1050" y="890"/>
                    <a:pt x="1050" y="828"/>
                    <a:pt x="1038" y="790"/>
                  </a:cubicBezTo>
                  <a:cubicBezTo>
                    <a:pt x="1013" y="715"/>
                    <a:pt x="975" y="640"/>
                    <a:pt x="925" y="590"/>
                  </a:cubicBezTo>
                  <a:cubicBezTo>
                    <a:pt x="800" y="465"/>
                    <a:pt x="625" y="428"/>
                    <a:pt x="488" y="340"/>
                  </a:cubicBezTo>
                  <a:cubicBezTo>
                    <a:pt x="438" y="303"/>
                    <a:pt x="375" y="265"/>
                    <a:pt x="350" y="203"/>
                  </a:cubicBezTo>
                  <a:cubicBezTo>
                    <a:pt x="313" y="140"/>
                    <a:pt x="313" y="53"/>
                    <a:pt x="238" y="15"/>
                  </a:cubicBezTo>
                  <a:cubicBezTo>
                    <a:pt x="218" y="5"/>
                    <a:pt x="19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8" name="Google Shape;7418;p18"/>
            <p:cNvSpPr/>
            <p:nvPr/>
          </p:nvSpPr>
          <p:spPr>
            <a:xfrm>
              <a:off x="6393100" y="2146600"/>
              <a:ext cx="39350" cy="103250"/>
            </a:xfrm>
            <a:custGeom>
              <a:avLst/>
              <a:gdLst/>
              <a:ahLst/>
              <a:cxnLst/>
              <a:rect l="l" t="t" r="r" b="b"/>
              <a:pathLst>
                <a:path w="1574" h="4130" extrusionOk="0">
                  <a:moveTo>
                    <a:pt x="127" y="0"/>
                  </a:moveTo>
                  <a:cubicBezTo>
                    <a:pt x="63" y="0"/>
                    <a:pt x="1" y="54"/>
                    <a:pt x="24" y="131"/>
                  </a:cubicBezTo>
                  <a:cubicBezTo>
                    <a:pt x="99" y="393"/>
                    <a:pt x="224" y="718"/>
                    <a:pt x="449" y="881"/>
                  </a:cubicBezTo>
                  <a:cubicBezTo>
                    <a:pt x="561" y="956"/>
                    <a:pt x="686" y="981"/>
                    <a:pt x="811" y="981"/>
                  </a:cubicBezTo>
                  <a:cubicBezTo>
                    <a:pt x="849" y="968"/>
                    <a:pt x="874" y="968"/>
                    <a:pt x="899" y="968"/>
                  </a:cubicBezTo>
                  <a:cubicBezTo>
                    <a:pt x="874" y="1006"/>
                    <a:pt x="874" y="1056"/>
                    <a:pt x="874" y="1093"/>
                  </a:cubicBezTo>
                  <a:cubicBezTo>
                    <a:pt x="886" y="1206"/>
                    <a:pt x="949" y="1281"/>
                    <a:pt x="1024" y="1356"/>
                  </a:cubicBezTo>
                  <a:cubicBezTo>
                    <a:pt x="1136" y="1468"/>
                    <a:pt x="1149" y="1531"/>
                    <a:pt x="1124" y="1693"/>
                  </a:cubicBezTo>
                  <a:cubicBezTo>
                    <a:pt x="1111" y="1843"/>
                    <a:pt x="1149" y="1968"/>
                    <a:pt x="1211" y="2106"/>
                  </a:cubicBezTo>
                  <a:cubicBezTo>
                    <a:pt x="1224" y="2168"/>
                    <a:pt x="1274" y="2243"/>
                    <a:pt x="1274" y="2318"/>
                  </a:cubicBezTo>
                  <a:cubicBezTo>
                    <a:pt x="1274" y="2378"/>
                    <a:pt x="1250" y="2461"/>
                    <a:pt x="1196" y="2461"/>
                  </a:cubicBezTo>
                  <a:cubicBezTo>
                    <a:pt x="1182" y="2461"/>
                    <a:pt x="1166" y="2456"/>
                    <a:pt x="1149" y="2443"/>
                  </a:cubicBezTo>
                  <a:cubicBezTo>
                    <a:pt x="1135" y="2436"/>
                    <a:pt x="1121" y="2433"/>
                    <a:pt x="1106" y="2433"/>
                  </a:cubicBezTo>
                  <a:cubicBezTo>
                    <a:pt x="1067" y="2433"/>
                    <a:pt x="1026" y="2456"/>
                    <a:pt x="999" y="2493"/>
                  </a:cubicBezTo>
                  <a:cubicBezTo>
                    <a:pt x="861" y="2693"/>
                    <a:pt x="1011" y="2905"/>
                    <a:pt x="999" y="3118"/>
                  </a:cubicBezTo>
                  <a:cubicBezTo>
                    <a:pt x="986" y="3393"/>
                    <a:pt x="924" y="3668"/>
                    <a:pt x="761" y="3893"/>
                  </a:cubicBezTo>
                  <a:cubicBezTo>
                    <a:pt x="687" y="4004"/>
                    <a:pt x="806" y="4130"/>
                    <a:pt x="919" y="4130"/>
                  </a:cubicBezTo>
                  <a:cubicBezTo>
                    <a:pt x="957" y="4130"/>
                    <a:pt x="995" y="4115"/>
                    <a:pt x="1024" y="4080"/>
                  </a:cubicBezTo>
                  <a:cubicBezTo>
                    <a:pt x="1186" y="3868"/>
                    <a:pt x="1299" y="3630"/>
                    <a:pt x="1311" y="3368"/>
                  </a:cubicBezTo>
                  <a:cubicBezTo>
                    <a:pt x="1311" y="3243"/>
                    <a:pt x="1274" y="3118"/>
                    <a:pt x="1236" y="3005"/>
                  </a:cubicBezTo>
                  <a:cubicBezTo>
                    <a:pt x="1211" y="2930"/>
                    <a:pt x="1136" y="2780"/>
                    <a:pt x="1149" y="2680"/>
                  </a:cubicBezTo>
                  <a:lnTo>
                    <a:pt x="1149" y="2680"/>
                  </a:lnTo>
                  <a:cubicBezTo>
                    <a:pt x="1170" y="2686"/>
                    <a:pt x="1193" y="2689"/>
                    <a:pt x="1214" y="2689"/>
                  </a:cubicBezTo>
                  <a:cubicBezTo>
                    <a:pt x="1380" y="2689"/>
                    <a:pt x="1539" y="2531"/>
                    <a:pt x="1561" y="2343"/>
                  </a:cubicBezTo>
                  <a:cubicBezTo>
                    <a:pt x="1573" y="2168"/>
                    <a:pt x="1486" y="2018"/>
                    <a:pt x="1449" y="1843"/>
                  </a:cubicBezTo>
                  <a:cubicBezTo>
                    <a:pt x="1424" y="1668"/>
                    <a:pt x="1511" y="1518"/>
                    <a:pt x="1424" y="1343"/>
                  </a:cubicBezTo>
                  <a:cubicBezTo>
                    <a:pt x="1386" y="1281"/>
                    <a:pt x="1324" y="1231"/>
                    <a:pt x="1274" y="1181"/>
                  </a:cubicBezTo>
                  <a:cubicBezTo>
                    <a:pt x="1249" y="1168"/>
                    <a:pt x="1211" y="1131"/>
                    <a:pt x="1199" y="1106"/>
                  </a:cubicBezTo>
                  <a:cubicBezTo>
                    <a:pt x="1174" y="1068"/>
                    <a:pt x="1174" y="1081"/>
                    <a:pt x="1186" y="1031"/>
                  </a:cubicBezTo>
                  <a:cubicBezTo>
                    <a:pt x="1224" y="893"/>
                    <a:pt x="1261" y="768"/>
                    <a:pt x="1111" y="681"/>
                  </a:cubicBezTo>
                  <a:cubicBezTo>
                    <a:pt x="1050" y="636"/>
                    <a:pt x="979" y="629"/>
                    <a:pt x="906" y="629"/>
                  </a:cubicBezTo>
                  <a:cubicBezTo>
                    <a:pt x="869" y="629"/>
                    <a:pt x="832" y="631"/>
                    <a:pt x="795" y="631"/>
                  </a:cubicBezTo>
                  <a:cubicBezTo>
                    <a:pt x="740" y="631"/>
                    <a:pt x="686" y="627"/>
                    <a:pt x="636" y="606"/>
                  </a:cubicBezTo>
                  <a:cubicBezTo>
                    <a:pt x="386" y="518"/>
                    <a:pt x="311" y="306"/>
                    <a:pt x="224" y="69"/>
                  </a:cubicBezTo>
                  <a:cubicBezTo>
                    <a:pt x="205" y="21"/>
                    <a:pt x="166"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9" name="Google Shape;7419;p18"/>
            <p:cNvSpPr/>
            <p:nvPr/>
          </p:nvSpPr>
          <p:spPr>
            <a:xfrm>
              <a:off x="6380350" y="2126700"/>
              <a:ext cx="68325" cy="49075"/>
            </a:xfrm>
            <a:custGeom>
              <a:avLst/>
              <a:gdLst/>
              <a:ahLst/>
              <a:cxnLst/>
              <a:rect l="l" t="t" r="r" b="b"/>
              <a:pathLst>
                <a:path w="2733" h="1963" extrusionOk="0">
                  <a:moveTo>
                    <a:pt x="651" y="0"/>
                  </a:moveTo>
                  <a:cubicBezTo>
                    <a:pt x="452" y="0"/>
                    <a:pt x="257" y="111"/>
                    <a:pt x="96" y="215"/>
                  </a:cubicBezTo>
                  <a:cubicBezTo>
                    <a:pt x="1" y="279"/>
                    <a:pt x="59" y="415"/>
                    <a:pt x="156" y="415"/>
                  </a:cubicBezTo>
                  <a:cubicBezTo>
                    <a:pt x="173" y="415"/>
                    <a:pt x="191" y="411"/>
                    <a:pt x="209" y="402"/>
                  </a:cubicBezTo>
                  <a:cubicBezTo>
                    <a:pt x="321" y="340"/>
                    <a:pt x="434" y="252"/>
                    <a:pt x="571" y="252"/>
                  </a:cubicBezTo>
                  <a:cubicBezTo>
                    <a:pt x="709" y="265"/>
                    <a:pt x="759" y="327"/>
                    <a:pt x="809" y="440"/>
                  </a:cubicBezTo>
                  <a:cubicBezTo>
                    <a:pt x="859" y="552"/>
                    <a:pt x="946" y="652"/>
                    <a:pt x="1059" y="690"/>
                  </a:cubicBezTo>
                  <a:cubicBezTo>
                    <a:pt x="1196" y="740"/>
                    <a:pt x="1321" y="752"/>
                    <a:pt x="1446" y="815"/>
                  </a:cubicBezTo>
                  <a:cubicBezTo>
                    <a:pt x="1934" y="1040"/>
                    <a:pt x="2258" y="1439"/>
                    <a:pt x="2496" y="1902"/>
                  </a:cubicBezTo>
                  <a:cubicBezTo>
                    <a:pt x="2517" y="1945"/>
                    <a:pt x="2553" y="1962"/>
                    <a:pt x="2590" y="1962"/>
                  </a:cubicBezTo>
                  <a:cubicBezTo>
                    <a:pt x="2660" y="1962"/>
                    <a:pt x="2733" y="1897"/>
                    <a:pt x="2708" y="1814"/>
                  </a:cubicBezTo>
                  <a:cubicBezTo>
                    <a:pt x="2633" y="1527"/>
                    <a:pt x="2471" y="1289"/>
                    <a:pt x="2271" y="1077"/>
                  </a:cubicBezTo>
                  <a:cubicBezTo>
                    <a:pt x="2046" y="852"/>
                    <a:pt x="1771" y="727"/>
                    <a:pt x="1484" y="590"/>
                  </a:cubicBezTo>
                  <a:cubicBezTo>
                    <a:pt x="1359" y="527"/>
                    <a:pt x="1221" y="427"/>
                    <a:pt x="1134" y="315"/>
                  </a:cubicBezTo>
                  <a:cubicBezTo>
                    <a:pt x="1034" y="215"/>
                    <a:pt x="996" y="102"/>
                    <a:pt x="846" y="40"/>
                  </a:cubicBezTo>
                  <a:cubicBezTo>
                    <a:pt x="782" y="12"/>
                    <a:pt x="716" y="0"/>
                    <a:pt x="6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0" name="Google Shape;7420;p18"/>
            <p:cNvSpPr/>
            <p:nvPr/>
          </p:nvSpPr>
          <p:spPr>
            <a:xfrm>
              <a:off x="6432100" y="2202575"/>
              <a:ext cx="20650" cy="68200"/>
            </a:xfrm>
            <a:custGeom>
              <a:avLst/>
              <a:gdLst/>
              <a:ahLst/>
              <a:cxnLst/>
              <a:rect l="l" t="t" r="r" b="b"/>
              <a:pathLst>
                <a:path w="826" h="2728" extrusionOk="0">
                  <a:moveTo>
                    <a:pt x="695" y="1"/>
                  </a:moveTo>
                  <a:cubicBezTo>
                    <a:pt x="631" y="1"/>
                    <a:pt x="563" y="45"/>
                    <a:pt x="563" y="129"/>
                  </a:cubicBezTo>
                  <a:cubicBezTo>
                    <a:pt x="563" y="241"/>
                    <a:pt x="501" y="354"/>
                    <a:pt x="451" y="454"/>
                  </a:cubicBezTo>
                  <a:cubicBezTo>
                    <a:pt x="401" y="554"/>
                    <a:pt x="301" y="616"/>
                    <a:pt x="238" y="704"/>
                  </a:cubicBezTo>
                  <a:cubicBezTo>
                    <a:pt x="151" y="816"/>
                    <a:pt x="138" y="929"/>
                    <a:pt x="176" y="1054"/>
                  </a:cubicBezTo>
                  <a:cubicBezTo>
                    <a:pt x="226" y="1166"/>
                    <a:pt x="288" y="1254"/>
                    <a:pt x="276" y="1391"/>
                  </a:cubicBezTo>
                  <a:cubicBezTo>
                    <a:pt x="263" y="1629"/>
                    <a:pt x="88" y="1841"/>
                    <a:pt x="51" y="2078"/>
                  </a:cubicBezTo>
                  <a:cubicBezTo>
                    <a:pt x="1" y="2316"/>
                    <a:pt x="63" y="2591"/>
                    <a:pt x="288" y="2716"/>
                  </a:cubicBezTo>
                  <a:cubicBezTo>
                    <a:pt x="307" y="2724"/>
                    <a:pt x="324" y="2728"/>
                    <a:pt x="341" y="2728"/>
                  </a:cubicBezTo>
                  <a:cubicBezTo>
                    <a:pt x="451" y="2728"/>
                    <a:pt x="520" y="2570"/>
                    <a:pt x="401" y="2516"/>
                  </a:cubicBezTo>
                  <a:cubicBezTo>
                    <a:pt x="176" y="2391"/>
                    <a:pt x="276" y="2091"/>
                    <a:pt x="351" y="1903"/>
                  </a:cubicBezTo>
                  <a:cubicBezTo>
                    <a:pt x="438" y="1704"/>
                    <a:pt x="551" y="1491"/>
                    <a:pt x="538" y="1266"/>
                  </a:cubicBezTo>
                  <a:cubicBezTo>
                    <a:pt x="526" y="1204"/>
                    <a:pt x="513" y="1154"/>
                    <a:pt x="501" y="1104"/>
                  </a:cubicBezTo>
                  <a:cubicBezTo>
                    <a:pt x="488" y="1054"/>
                    <a:pt x="451" y="1004"/>
                    <a:pt x="451" y="954"/>
                  </a:cubicBezTo>
                  <a:cubicBezTo>
                    <a:pt x="438" y="879"/>
                    <a:pt x="576" y="829"/>
                    <a:pt x="626" y="766"/>
                  </a:cubicBezTo>
                  <a:cubicBezTo>
                    <a:pt x="688" y="691"/>
                    <a:pt x="763" y="579"/>
                    <a:pt x="801" y="479"/>
                  </a:cubicBezTo>
                  <a:cubicBezTo>
                    <a:pt x="826" y="354"/>
                    <a:pt x="826" y="241"/>
                    <a:pt x="813" y="116"/>
                  </a:cubicBezTo>
                  <a:cubicBezTo>
                    <a:pt x="813" y="38"/>
                    <a:pt x="755" y="1"/>
                    <a:pt x="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1" name="Google Shape;7421;p18"/>
            <p:cNvSpPr/>
            <p:nvPr/>
          </p:nvSpPr>
          <p:spPr>
            <a:xfrm>
              <a:off x="6341025" y="2112850"/>
              <a:ext cx="37700" cy="59100"/>
            </a:xfrm>
            <a:custGeom>
              <a:avLst/>
              <a:gdLst/>
              <a:ahLst/>
              <a:cxnLst/>
              <a:rect l="l" t="t" r="r" b="b"/>
              <a:pathLst>
                <a:path w="1508" h="2364" extrusionOk="0">
                  <a:moveTo>
                    <a:pt x="136" y="0"/>
                  </a:moveTo>
                  <a:cubicBezTo>
                    <a:pt x="54" y="0"/>
                    <a:pt x="1" y="117"/>
                    <a:pt x="45" y="194"/>
                  </a:cubicBezTo>
                  <a:cubicBezTo>
                    <a:pt x="120" y="319"/>
                    <a:pt x="207" y="419"/>
                    <a:pt x="320" y="519"/>
                  </a:cubicBezTo>
                  <a:cubicBezTo>
                    <a:pt x="432" y="594"/>
                    <a:pt x="557" y="631"/>
                    <a:pt x="645" y="756"/>
                  </a:cubicBezTo>
                  <a:cubicBezTo>
                    <a:pt x="720" y="856"/>
                    <a:pt x="757" y="956"/>
                    <a:pt x="757" y="1081"/>
                  </a:cubicBezTo>
                  <a:cubicBezTo>
                    <a:pt x="745" y="1194"/>
                    <a:pt x="770" y="1294"/>
                    <a:pt x="832" y="1381"/>
                  </a:cubicBezTo>
                  <a:cubicBezTo>
                    <a:pt x="895" y="1456"/>
                    <a:pt x="957" y="1531"/>
                    <a:pt x="1032" y="1594"/>
                  </a:cubicBezTo>
                  <a:cubicBezTo>
                    <a:pt x="1070" y="1644"/>
                    <a:pt x="1132" y="1694"/>
                    <a:pt x="1132" y="1768"/>
                  </a:cubicBezTo>
                  <a:cubicBezTo>
                    <a:pt x="1120" y="1843"/>
                    <a:pt x="1045" y="1918"/>
                    <a:pt x="1007" y="1968"/>
                  </a:cubicBezTo>
                  <a:cubicBezTo>
                    <a:pt x="945" y="2043"/>
                    <a:pt x="870" y="2118"/>
                    <a:pt x="832" y="2218"/>
                  </a:cubicBezTo>
                  <a:cubicBezTo>
                    <a:pt x="799" y="2294"/>
                    <a:pt x="861" y="2364"/>
                    <a:pt x="924" y="2364"/>
                  </a:cubicBezTo>
                  <a:cubicBezTo>
                    <a:pt x="955" y="2364"/>
                    <a:pt x="987" y="2347"/>
                    <a:pt x="1007" y="2306"/>
                  </a:cubicBezTo>
                  <a:cubicBezTo>
                    <a:pt x="1070" y="2206"/>
                    <a:pt x="1195" y="2168"/>
                    <a:pt x="1282" y="2106"/>
                  </a:cubicBezTo>
                  <a:cubicBezTo>
                    <a:pt x="1382" y="2043"/>
                    <a:pt x="1457" y="1956"/>
                    <a:pt x="1470" y="1831"/>
                  </a:cubicBezTo>
                  <a:cubicBezTo>
                    <a:pt x="1507" y="1556"/>
                    <a:pt x="1257" y="1456"/>
                    <a:pt x="1095" y="1294"/>
                  </a:cubicBezTo>
                  <a:cubicBezTo>
                    <a:pt x="982" y="1194"/>
                    <a:pt x="1020" y="1119"/>
                    <a:pt x="1007" y="981"/>
                  </a:cubicBezTo>
                  <a:cubicBezTo>
                    <a:pt x="995" y="856"/>
                    <a:pt x="945" y="719"/>
                    <a:pt x="857" y="619"/>
                  </a:cubicBezTo>
                  <a:cubicBezTo>
                    <a:pt x="782" y="506"/>
                    <a:pt x="682" y="394"/>
                    <a:pt x="595" y="294"/>
                  </a:cubicBezTo>
                  <a:cubicBezTo>
                    <a:pt x="482" y="156"/>
                    <a:pt x="332" y="69"/>
                    <a:pt x="170" y="6"/>
                  </a:cubicBezTo>
                  <a:cubicBezTo>
                    <a:pt x="158" y="2"/>
                    <a:pt x="147"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2" name="Google Shape;7422;p18"/>
            <p:cNvSpPr/>
            <p:nvPr/>
          </p:nvSpPr>
          <p:spPr>
            <a:xfrm>
              <a:off x="6305900" y="2092950"/>
              <a:ext cx="27825" cy="49175"/>
            </a:xfrm>
            <a:custGeom>
              <a:avLst/>
              <a:gdLst/>
              <a:ahLst/>
              <a:cxnLst/>
              <a:rect l="l" t="t" r="r" b="b"/>
              <a:pathLst>
                <a:path w="1113" h="1967" extrusionOk="0">
                  <a:moveTo>
                    <a:pt x="763" y="847"/>
                  </a:moveTo>
                  <a:lnTo>
                    <a:pt x="763" y="847"/>
                  </a:lnTo>
                  <a:cubicBezTo>
                    <a:pt x="760" y="850"/>
                    <a:pt x="759" y="852"/>
                    <a:pt x="763" y="852"/>
                  </a:cubicBezTo>
                  <a:cubicBezTo>
                    <a:pt x="763" y="850"/>
                    <a:pt x="763" y="848"/>
                    <a:pt x="763" y="847"/>
                  </a:cubicBezTo>
                  <a:close/>
                  <a:moveTo>
                    <a:pt x="497" y="1"/>
                  </a:moveTo>
                  <a:cubicBezTo>
                    <a:pt x="481" y="1"/>
                    <a:pt x="466" y="1"/>
                    <a:pt x="450" y="3"/>
                  </a:cubicBezTo>
                  <a:cubicBezTo>
                    <a:pt x="325" y="15"/>
                    <a:pt x="200" y="53"/>
                    <a:pt x="75" y="90"/>
                  </a:cubicBezTo>
                  <a:cubicBezTo>
                    <a:pt x="0" y="103"/>
                    <a:pt x="25" y="203"/>
                    <a:pt x="100" y="203"/>
                  </a:cubicBezTo>
                  <a:cubicBezTo>
                    <a:pt x="175" y="215"/>
                    <a:pt x="225" y="215"/>
                    <a:pt x="288" y="253"/>
                  </a:cubicBezTo>
                  <a:cubicBezTo>
                    <a:pt x="338" y="290"/>
                    <a:pt x="388" y="328"/>
                    <a:pt x="438" y="353"/>
                  </a:cubicBezTo>
                  <a:cubicBezTo>
                    <a:pt x="488" y="378"/>
                    <a:pt x="538" y="415"/>
                    <a:pt x="575" y="440"/>
                  </a:cubicBezTo>
                  <a:cubicBezTo>
                    <a:pt x="588" y="453"/>
                    <a:pt x="600" y="465"/>
                    <a:pt x="613" y="478"/>
                  </a:cubicBezTo>
                  <a:cubicBezTo>
                    <a:pt x="600" y="490"/>
                    <a:pt x="588" y="515"/>
                    <a:pt x="575" y="528"/>
                  </a:cubicBezTo>
                  <a:cubicBezTo>
                    <a:pt x="550" y="578"/>
                    <a:pt x="538" y="628"/>
                    <a:pt x="513" y="677"/>
                  </a:cubicBezTo>
                  <a:cubicBezTo>
                    <a:pt x="500" y="715"/>
                    <a:pt x="488" y="777"/>
                    <a:pt x="488" y="827"/>
                  </a:cubicBezTo>
                  <a:cubicBezTo>
                    <a:pt x="488" y="890"/>
                    <a:pt x="500" y="952"/>
                    <a:pt x="513" y="1002"/>
                  </a:cubicBezTo>
                  <a:cubicBezTo>
                    <a:pt x="525" y="1115"/>
                    <a:pt x="388" y="1127"/>
                    <a:pt x="313" y="1165"/>
                  </a:cubicBezTo>
                  <a:cubicBezTo>
                    <a:pt x="200" y="1227"/>
                    <a:pt x="113" y="1327"/>
                    <a:pt x="88" y="1465"/>
                  </a:cubicBezTo>
                  <a:cubicBezTo>
                    <a:pt x="40" y="1749"/>
                    <a:pt x="286" y="1967"/>
                    <a:pt x="556" y="1967"/>
                  </a:cubicBezTo>
                  <a:cubicBezTo>
                    <a:pt x="571" y="1967"/>
                    <a:pt x="586" y="1966"/>
                    <a:pt x="600" y="1965"/>
                  </a:cubicBezTo>
                  <a:cubicBezTo>
                    <a:pt x="763" y="1952"/>
                    <a:pt x="750" y="1715"/>
                    <a:pt x="588" y="1715"/>
                  </a:cubicBezTo>
                  <a:cubicBezTo>
                    <a:pt x="488" y="1715"/>
                    <a:pt x="400" y="1652"/>
                    <a:pt x="413" y="1540"/>
                  </a:cubicBezTo>
                  <a:cubicBezTo>
                    <a:pt x="413" y="1440"/>
                    <a:pt x="525" y="1390"/>
                    <a:pt x="600" y="1352"/>
                  </a:cubicBezTo>
                  <a:cubicBezTo>
                    <a:pt x="713" y="1265"/>
                    <a:pt x="788" y="1177"/>
                    <a:pt x="788" y="1027"/>
                  </a:cubicBezTo>
                  <a:cubicBezTo>
                    <a:pt x="775" y="977"/>
                    <a:pt x="763" y="915"/>
                    <a:pt x="750" y="865"/>
                  </a:cubicBezTo>
                  <a:cubicBezTo>
                    <a:pt x="750" y="865"/>
                    <a:pt x="750" y="865"/>
                    <a:pt x="750" y="852"/>
                  </a:cubicBezTo>
                  <a:cubicBezTo>
                    <a:pt x="756" y="846"/>
                    <a:pt x="759" y="843"/>
                    <a:pt x="761" y="843"/>
                  </a:cubicBezTo>
                  <a:cubicBezTo>
                    <a:pt x="762" y="843"/>
                    <a:pt x="762" y="844"/>
                    <a:pt x="763" y="847"/>
                  </a:cubicBezTo>
                  <a:lnTo>
                    <a:pt x="763" y="847"/>
                  </a:lnTo>
                  <a:cubicBezTo>
                    <a:pt x="769" y="840"/>
                    <a:pt x="788" y="827"/>
                    <a:pt x="788" y="827"/>
                  </a:cubicBezTo>
                  <a:cubicBezTo>
                    <a:pt x="888" y="765"/>
                    <a:pt x="963" y="690"/>
                    <a:pt x="1013" y="590"/>
                  </a:cubicBezTo>
                  <a:cubicBezTo>
                    <a:pt x="1113" y="415"/>
                    <a:pt x="1025" y="228"/>
                    <a:pt x="875" y="115"/>
                  </a:cubicBezTo>
                  <a:cubicBezTo>
                    <a:pt x="763" y="48"/>
                    <a:pt x="631" y="1"/>
                    <a:pt x="4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3" name="Google Shape;7423;p18"/>
            <p:cNvSpPr/>
            <p:nvPr/>
          </p:nvSpPr>
          <p:spPr>
            <a:xfrm>
              <a:off x="6343375" y="2059550"/>
              <a:ext cx="37525" cy="33325"/>
            </a:xfrm>
            <a:custGeom>
              <a:avLst/>
              <a:gdLst/>
              <a:ahLst/>
              <a:cxnLst/>
              <a:rect l="l" t="t" r="r" b="b"/>
              <a:pathLst>
                <a:path w="1501" h="1333" extrusionOk="0">
                  <a:moveTo>
                    <a:pt x="1176" y="1"/>
                  </a:moveTo>
                  <a:cubicBezTo>
                    <a:pt x="1108" y="1"/>
                    <a:pt x="1041" y="14"/>
                    <a:pt x="988" y="39"/>
                  </a:cubicBezTo>
                  <a:cubicBezTo>
                    <a:pt x="876" y="89"/>
                    <a:pt x="801" y="164"/>
                    <a:pt x="726" y="251"/>
                  </a:cubicBezTo>
                  <a:cubicBezTo>
                    <a:pt x="663" y="326"/>
                    <a:pt x="576" y="364"/>
                    <a:pt x="488" y="414"/>
                  </a:cubicBezTo>
                  <a:cubicBezTo>
                    <a:pt x="313" y="514"/>
                    <a:pt x="138" y="639"/>
                    <a:pt x="63" y="826"/>
                  </a:cubicBezTo>
                  <a:cubicBezTo>
                    <a:pt x="1" y="976"/>
                    <a:pt x="26" y="1176"/>
                    <a:pt x="138" y="1301"/>
                  </a:cubicBezTo>
                  <a:cubicBezTo>
                    <a:pt x="154" y="1323"/>
                    <a:pt x="175" y="1333"/>
                    <a:pt x="196" y="1333"/>
                  </a:cubicBezTo>
                  <a:cubicBezTo>
                    <a:pt x="258" y="1333"/>
                    <a:pt x="326" y="1251"/>
                    <a:pt x="288" y="1176"/>
                  </a:cubicBezTo>
                  <a:cubicBezTo>
                    <a:pt x="226" y="1089"/>
                    <a:pt x="288" y="1014"/>
                    <a:pt x="351" y="939"/>
                  </a:cubicBezTo>
                  <a:cubicBezTo>
                    <a:pt x="438" y="851"/>
                    <a:pt x="576" y="789"/>
                    <a:pt x="688" y="714"/>
                  </a:cubicBezTo>
                  <a:cubicBezTo>
                    <a:pt x="826" y="626"/>
                    <a:pt x="913" y="514"/>
                    <a:pt x="1026" y="401"/>
                  </a:cubicBezTo>
                  <a:cubicBezTo>
                    <a:pt x="1063" y="364"/>
                    <a:pt x="1088" y="339"/>
                    <a:pt x="1126" y="339"/>
                  </a:cubicBezTo>
                  <a:lnTo>
                    <a:pt x="1151" y="339"/>
                  </a:lnTo>
                  <a:cubicBezTo>
                    <a:pt x="1163" y="351"/>
                    <a:pt x="1176" y="376"/>
                    <a:pt x="1201" y="389"/>
                  </a:cubicBezTo>
                  <a:cubicBezTo>
                    <a:pt x="1229" y="417"/>
                    <a:pt x="1269" y="433"/>
                    <a:pt x="1311" y="433"/>
                  </a:cubicBezTo>
                  <a:cubicBezTo>
                    <a:pt x="1345" y="433"/>
                    <a:pt x="1380" y="423"/>
                    <a:pt x="1413" y="401"/>
                  </a:cubicBezTo>
                  <a:cubicBezTo>
                    <a:pt x="1476" y="364"/>
                    <a:pt x="1501" y="289"/>
                    <a:pt x="1488" y="201"/>
                  </a:cubicBezTo>
                  <a:cubicBezTo>
                    <a:pt x="1454" y="59"/>
                    <a:pt x="1314" y="1"/>
                    <a:pt x="1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4" name="Google Shape;7424;p18"/>
            <p:cNvSpPr/>
            <p:nvPr/>
          </p:nvSpPr>
          <p:spPr>
            <a:xfrm>
              <a:off x="6365325" y="2078925"/>
              <a:ext cx="17125" cy="30025"/>
            </a:xfrm>
            <a:custGeom>
              <a:avLst/>
              <a:gdLst/>
              <a:ahLst/>
              <a:cxnLst/>
              <a:rect l="l" t="t" r="r" b="b"/>
              <a:pathLst>
                <a:path w="685" h="1201" extrusionOk="0">
                  <a:moveTo>
                    <a:pt x="173" y="1"/>
                  </a:moveTo>
                  <a:cubicBezTo>
                    <a:pt x="56" y="1"/>
                    <a:pt x="1" y="167"/>
                    <a:pt x="85" y="251"/>
                  </a:cubicBezTo>
                  <a:cubicBezTo>
                    <a:pt x="85" y="264"/>
                    <a:pt x="85" y="276"/>
                    <a:pt x="85" y="301"/>
                  </a:cubicBezTo>
                  <a:cubicBezTo>
                    <a:pt x="85" y="301"/>
                    <a:pt x="85" y="314"/>
                    <a:pt x="85" y="314"/>
                  </a:cubicBezTo>
                  <a:cubicBezTo>
                    <a:pt x="85" y="339"/>
                    <a:pt x="73" y="364"/>
                    <a:pt x="73" y="389"/>
                  </a:cubicBezTo>
                  <a:cubicBezTo>
                    <a:pt x="73" y="414"/>
                    <a:pt x="73" y="439"/>
                    <a:pt x="73" y="464"/>
                  </a:cubicBezTo>
                  <a:cubicBezTo>
                    <a:pt x="98" y="614"/>
                    <a:pt x="198" y="689"/>
                    <a:pt x="323" y="764"/>
                  </a:cubicBezTo>
                  <a:cubicBezTo>
                    <a:pt x="323" y="776"/>
                    <a:pt x="335" y="776"/>
                    <a:pt x="348" y="776"/>
                  </a:cubicBezTo>
                  <a:cubicBezTo>
                    <a:pt x="348" y="789"/>
                    <a:pt x="348" y="789"/>
                    <a:pt x="360" y="789"/>
                  </a:cubicBezTo>
                  <a:cubicBezTo>
                    <a:pt x="360" y="801"/>
                    <a:pt x="373" y="801"/>
                    <a:pt x="373" y="801"/>
                  </a:cubicBezTo>
                  <a:cubicBezTo>
                    <a:pt x="373" y="801"/>
                    <a:pt x="373" y="801"/>
                    <a:pt x="385" y="814"/>
                  </a:cubicBezTo>
                  <a:cubicBezTo>
                    <a:pt x="373" y="814"/>
                    <a:pt x="373" y="826"/>
                    <a:pt x="373" y="826"/>
                  </a:cubicBezTo>
                  <a:cubicBezTo>
                    <a:pt x="373" y="839"/>
                    <a:pt x="373" y="839"/>
                    <a:pt x="373" y="851"/>
                  </a:cubicBezTo>
                  <a:cubicBezTo>
                    <a:pt x="368" y="856"/>
                    <a:pt x="363" y="860"/>
                    <a:pt x="360" y="864"/>
                  </a:cubicBezTo>
                  <a:lnTo>
                    <a:pt x="360" y="864"/>
                  </a:lnTo>
                  <a:cubicBezTo>
                    <a:pt x="348" y="876"/>
                    <a:pt x="348" y="901"/>
                    <a:pt x="335" y="914"/>
                  </a:cubicBezTo>
                  <a:cubicBezTo>
                    <a:pt x="310" y="976"/>
                    <a:pt x="298" y="1026"/>
                    <a:pt x="298" y="1089"/>
                  </a:cubicBezTo>
                  <a:cubicBezTo>
                    <a:pt x="298" y="1151"/>
                    <a:pt x="360" y="1201"/>
                    <a:pt x="435" y="1201"/>
                  </a:cubicBezTo>
                  <a:cubicBezTo>
                    <a:pt x="510" y="1201"/>
                    <a:pt x="548" y="1139"/>
                    <a:pt x="548" y="1076"/>
                  </a:cubicBezTo>
                  <a:cubicBezTo>
                    <a:pt x="548" y="1084"/>
                    <a:pt x="549" y="1087"/>
                    <a:pt x="550" y="1087"/>
                  </a:cubicBezTo>
                  <a:cubicBezTo>
                    <a:pt x="554" y="1087"/>
                    <a:pt x="560" y="1072"/>
                    <a:pt x="560" y="1064"/>
                  </a:cubicBezTo>
                  <a:cubicBezTo>
                    <a:pt x="560" y="1064"/>
                    <a:pt x="560" y="1064"/>
                    <a:pt x="560" y="1051"/>
                  </a:cubicBezTo>
                  <a:cubicBezTo>
                    <a:pt x="573" y="1039"/>
                    <a:pt x="585" y="1014"/>
                    <a:pt x="598" y="989"/>
                  </a:cubicBezTo>
                  <a:cubicBezTo>
                    <a:pt x="623" y="951"/>
                    <a:pt x="648" y="901"/>
                    <a:pt x="673" y="851"/>
                  </a:cubicBezTo>
                  <a:cubicBezTo>
                    <a:pt x="685" y="789"/>
                    <a:pt x="685" y="726"/>
                    <a:pt x="660" y="664"/>
                  </a:cubicBezTo>
                  <a:cubicBezTo>
                    <a:pt x="635" y="589"/>
                    <a:pt x="585" y="539"/>
                    <a:pt x="510" y="489"/>
                  </a:cubicBezTo>
                  <a:cubicBezTo>
                    <a:pt x="498" y="476"/>
                    <a:pt x="473" y="464"/>
                    <a:pt x="460" y="451"/>
                  </a:cubicBezTo>
                  <a:lnTo>
                    <a:pt x="448" y="451"/>
                  </a:lnTo>
                  <a:cubicBezTo>
                    <a:pt x="448" y="445"/>
                    <a:pt x="448" y="445"/>
                    <a:pt x="448" y="445"/>
                  </a:cubicBezTo>
                  <a:cubicBezTo>
                    <a:pt x="448" y="445"/>
                    <a:pt x="448" y="445"/>
                    <a:pt x="448" y="439"/>
                  </a:cubicBezTo>
                  <a:cubicBezTo>
                    <a:pt x="448" y="439"/>
                    <a:pt x="435" y="426"/>
                    <a:pt x="423" y="426"/>
                  </a:cubicBezTo>
                  <a:lnTo>
                    <a:pt x="423" y="414"/>
                  </a:lnTo>
                  <a:cubicBezTo>
                    <a:pt x="423" y="414"/>
                    <a:pt x="423" y="414"/>
                    <a:pt x="423" y="401"/>
                  </a:cubicBezTo>
                  <a:cubicBezTo>
                    <a:pt x="423" y="401"/>
                    <a:pt x="423" y="389"/>
                    <a:pt x="423" y="389"/>
                  </a:cubicBezTo>
                  <a:cubicBezTo>
                    <a:pt x="435" y="301"/>
                    <a:pt x="448" y="226"/>
                    <a:pt x="398" y="139"/>
                  </a:cubicBezTo>
                  <a:cubicBezTo>
                    <a:pt x="360" y="51"/>
                    <a:pt x="273" y="1"/>
                    <a:pt x="185" y="1"/>
                  </a:cubicBezTo>
                  <a:cubicBezTo>
                    <a:pt x="181" y="1"/>
                    <a:pt x="177" y="1"/>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5" name="Google Shape;7425;p18"/>
            <p:cNvSpPr/>
            <p:nvPr/>
          </p:nvSpPr>
          <p:spPr>
            <a:xfrm>
              <a:off x="6399000" y="2088900"/>
              <a:ext cx="14700" cy="35925"/>
            </a:xfrm>
            <a:custGeom>
              <a:avLst/>
              <a:gdLst/>
              <a:ahLst/>
              <a:cxnLst/>
              <a:rect l="l" t="t" r="r" b="b"/>
              <a:pathLst>
                <a:path w="588" h="1437" extrusionOk="0">
                  <a:moveTo>
                    <a:pt x="289" y="0"/>
                  </a:moveTo>
                  <a:cubicBezTo>
                    <a:pt x="280" y="0"/>
                    <a:pt x="272" y="1"/>
                    <a:pt x="263" y="2"/>
                  </a:cubicBezTo>
                  <a:cubicBezTo>
                    <a:pt x="200" y="15"/>
                    <a:pt x="138" y="52"/>
                    <a:pt x="150" y="127"/>
                  </a:cubicBezTo>
                  <a:cubicBezTo>
                    <a:pt x="150" y="190"/>
                    <a:pt x="188" y="252"/>
                    <a:pt x="213" y="302"/>
                  </a:cubicBezTo>
                  <a:cubicBezTo>
                    <a:pt x="213" y="315"/>
                    <a:pt x="225" y="327"/>
                    <a:pt x="225" y="327"/>
                  </a:cubicBezTo>
                  <a:cubicBezTo>
                    <a:pt x="225" y="327"/>
                    <a:pt x="225" y="340"/>
                    <a:pt x="238" y="340"/>
                  </a:cubicBezTo>
                  <a:cubicBezTo>
                    <a:pt x="238" y="352"/>
                    <a:pt x="238" y="365"/>
                    <a:pt x="238" y="377"/>
                  </a:cubicBezTo>
                  <a:cubicBezTo>
                    <a:pt x="250" y="377"/>
                    <a:pt x="238" y="377"/>
                    <a:pt x="250" y="390"/>
                  </a:cubicBezTo>
                  <a:cubicBezTo>
                    <a:pt x="250" y="402"/>
                    <a:pt x="250" y="415"/>
                    <a:pt x="250" y="427"/>
                  </a:cubicBezTo>
                  <a:cubicBezTo>
                    <a:pt x="250" y="427"/>
                    <a:pt x="250" y="440"/>
                    <a:pt x="250" y="440"/>
                  </a:cubicBezTo>
                  <a:cubicBezTo>
                    <a:pt x="238" y="465"/>
                    <a:pt x="238" y="477"/>
                    <a:pt x="238" y="502"/>
                  </a:cubicBezTo>
                  <a:cubicBezTo>
                    <a:pt x="225" y="502"/>
                    <a:pt x="225" y="502"/>
                    <a:pt x="225" y="515"/>
                  </a:cubicBezTo>
                  <a:cubicBezTo>
                    <a:pt x="225" y="527"/>
                    <a:pt x="213" y="527"/>
                    <a:pt x="213" y="540"/>
                  </a:cubicBezTo>
                  <a:cubicBezTo>
                    <a:pt x="213" y="540"/>
                    <a:pt x="200" y="552"/>
                    <a:pt x="200" y="552"/>
                  </a:cubicBezTo>
                  <a:cubicBezTo>
                    <a:pt x="188" y="565"/>
                    <a:pt x="188" y="577"/>
                    <a:pt x="175" y="590"/>
                  </a:cubicBezTo>
                  <a:cubicBezTo>
                    <a:pt x="88" y="702"/>
                    <a:pt x="0" y="814"/>
                    <a:pt x="25" y="977"/>
                  </a:cubicBezTo>
                  <a:cubicBezTo>
                    <a:pt x="38" y="1002"/>
                    <a:pt x="38" y="1039"/>
                    <a:pt x="50" y="1064"/>
                  </a:cubicBezTo>
                  <a:cubicBezTo>
                    <a:pt x="63" y="1089"/>
                    <a:pt x="75" y="1114"/>
                    <a:pt x="88" y="1139"/>
                  </a:cubicBezTo>
                  <a:cubicBezTo>
                    <a:pt x="88" y="1139"/>
                    <a:pt x="92" y="1153"/>
                    <a:pt x="93" y="1158"/>
                  </a:cubicBezTo>
                  <a:lnTo>
                    <a:pt x="93" y="1158"/>
                  </a:lnTo>
                  <a:cubicBezTo>
                    <a:pt x="92" y="1156"/>
                    <a:pt x="90" y="1154"/>
                    <a:pt x="88" y="1152"/>
                  </a:cubicBezTo>
                  <a:lnTo>
                    <a:pt x="88" y="1152"/>
                  </a:lnTo>
                  <a:cubicBezTo>
                    <a:pt x="91" y="1158"/>
                    <a:pt x="92" y="1161"/>
                    <a:pt x="93" y="1161"/>
                  </a:cubicBezTo>
                  <a:cubicBezTo>
                    <a:pt x="93" y="1161"/>
                    <a:pt x="93" y="1160"/>
                    <a:pt x="93" y="1158"/>
                  </a:cubicBezTo>
                  <a:lnTo>
                    <a:pt x="93" y="1158"/>
                  </a:lnTo>
                  <a:cubicBezTo>
                    <a:pt x="101" y="1169"/>
                    <a:pt x="102" y="1179"/>
                    <a:pt x="113" y="1189"/>
                  </a:cubicBezTo>
                  <a:cubicBezTo>
                    <a:pt x="113" y="1202"/>
                    <a:pt x="113" y="1214"/>
                    <a:pt x="113" y="1214"/>
                  </a:cubicBezTo>
                  <a:cubicBezTo>
                    <a:pt x="31" y="1296"/>
                    <a:pt x="108" y="1437"/>
                    <a:pt x="208" y="1437"/>
                  </a:cubicBezTo>
                  <a:cubicBezTo>
                    <a:pt x="230" y="1437"/>
                    <a:pt x="253" y="1430"/>
                    <a:pt x="275" y="1414"/>
                  </a:cubicBezTo>
                  <a:cubicBezTo>
                    <a:pt x="338" y="1364"/>
                    <a:pt x="375" y="1289"/>
                    <a:pt x="388" y="1214"/>
                  </a:cubicBezTo>
                  <a:cubicBezTo>
                    <a:pt x="413" y="1127"/>
                    <a:pt x="388" y="1052"/>
                    <a:pt x="375" y="964"/>
                  </a:cubicBezTo>
                  <a:cubicBezTo>
                    <a:pt x="375" y="964"/>
                    <a:pt x="375" y="939"/>
                    <a:pt x="375" y="939"/>
                  </a:cubicBezTo>
                  <a:cubicBezTo>
                    <a:pt x="370" y="934"/>
                    <a:pt x="367" y="929"/>
                    <a:pt x="365" y="925"/>
                  </a:cubicBezTo>
                  <a:lnTo>
                    <a:pt x="365" y="925"/>
                  </a:lnTo>
                  <a:cubicBezTo>
                    <a:pt x="365" y="925"/>
                    <a:pt x="366" y="925"/>
                    <a:pt x="366" y="925"/>
                  </a:cubicBezTo>
                  <a:cubicBezTo>
                    <a:pt x="369" y="925"/>
                    <a:pt x="375" y="911"/>
                    <a:pt x="375" y="902"/>
                  </a:cubicBezTo>
                  <a:cubicBezTo>
                    <a:pt x="375" y="889"/>
                    <a:pt x="375" y="889"/>
                    <a:pt x="388" y="877"/>
                  </a:cubicBezTo>
                  <a:cubicBezTo>
                    <a:pt x="388" y="864"/>
                    <a:pt x="400" y="852"/>
                    <a:pt x="400" y="852"/>
                  </a:cubicBezTo>
                  <a:cubicBezTo>
                    <a:pt x="400" y="839"/>
                    <a:pt x="400" y="839"/>
                    <a:pt x="400" y="839"/>
                  </a:cubicBezTo>
                  <a:lnTo>
                    <a:pt x="413" y="839"/>
                  </a:lnTo>
                  <a:cubicBezTo>
                    <a:pt x="438" y="802"/>
                    <a:pt x="463" y="765"/>
                    <a:pt x="488" y="727"/>
                  </a:cubicBezTo>
                  <a:cubicBezTo>
                    <a:pt x="563" y="615"/>
                    <a:pt x="588" y="465"/>
                    <a:pt x="563" y="315"/>
                  </a:cubicBezTo>
                  <a:cubicBezTo>
                    <a:pt x="539" y="196"/>
                    <a:pt x="437"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6" name="Google Shape;7426;p18"/>
            <p:cNvSpPr/>
            <p:nvPr/>
          </p:nvSpPr>
          <p:spPr>
            <a:xfrm>
              <a:off x="6294425" y="2138700"/>
              <a:ext cx="52725" cy="140750"/>
            </a:xfrm>
            <a:custGeom>
              <a:avLst/>
              <a:gdLst/>
              <a:ahLst/>
              <a:cxnLst/>
              <a:rect l="l" t="t" r="r" b="b"/>
              <a:pathLst>
                <a:path w="2109" h="5630" extrusionOk="0">
                  <a:moveTo>
                    <a:pt x="165" y="0"/>
                  </a:moveTo>
                  <a:cubicBezTo>
                    <a:pt x="79" y="0"/>
                    <a:pt x="0" y="105"/>
                    <a:pt x="9" y="197"/>
                  </a:cubicBezTo>
                  <a:cubicBezTo>
                    <a:pt x="47" y="372"/>
                    <a:pt x="147" y="485"/>
                    <a:pt x="272" y="597"/>
                  </a:cubicBezTo>
                  <a:cubicBezTo>
                    <a:pt x="397" y="697"/>
                    <a:pt x="547" y="797"/>
                    <a:pt x="484" y="972"/>
                  </a:cubicBezTo>
                  <a:cubicBezTo>
                    <a:pt x="447" y="1109"/>
                    <a:pt x="359" y="1222"/>
                    <a:pt x="359" y="1372"/>
                  </a:cubicBezTo>
                  <a:cubicBezTo>
                    <a:pt x="372" y="1559"/>
                    <a:pt x="497" y="1659"/>
                    <a:pt x="622" y="1797"/>
                  </a:cubicBezTo>
                  <a:cubicBezTo>
                    <a:pt x="722" y="1922"/>
                    <a:pt x="659" y="2059"/>
                    <a:pt x="597" y="2184"/>
                  </a:cubicBezTo>
                  <a:cubicBezTo>
                    <a:pt x="534" y="2309"/>
                    <a:pt x="484" y="2434"/>
                    <a:pt x="447" y="2571"/>
                  </a:cubicBezTo>
                  <a:cubicBezTo>
                    <a:pt x="397" y="2734"/>
                    <a:pt x="422" y="2909"/>
                    <a:pt x="484" y="3071"/>
                  </a:cubicBezTo>
                  <a:cubicBezTo>
                    <a:pt x="534" y="3221"/>
                    <a:pt x="584" y="3384"/>
                    <a:pt x="709" y="3459"/>
                  </a:cubicBezTo>
                  <a:cubicBezTo>
                    <a:pt x="784" y="3634"/>
                    <a:pt x="722" y="3821"/>
                    <a:pt x="784" y="3996"/>
                  </a:cubicBezTo>
                  <a:cubicBezTo>
                    <a:pt x="834" y="4171"/>
                    <a:pt x="959" y="4309"/>
                    <a:pt x="1097" y="4421"/>
                  </a:cubicBezTo>
                  <a:cubicBezTo>
                    <a:pt x="1234" y="4546"/>
                    <a:pt x="1422" y="4658"/>
                    <a:pt x="1509" y="4833"/>
                  </a:cubicBezTo>
                  <a:cubicBezTo>
                    <a:pt x="1597" y="4996"/>
                    <a:pt x="1584" y="5183"/>
                    <a:pt x="1509" y="5346"/>
                  </a:cubicBezTo>
                  <a:cubicBezTo>
                    <a:pt x="1424" y="5499"/>
                    <a:pt x="1554" y="5629"/>
                    <a:pt x="1684" y="5629"/>
                  </a:cubicBezTo>
                  <a:cubicBezTo>
                    <a:pt x="1745" y="5629"/>
                    <a:pt x="1807" y="5601"/>
                    <a:pt x="1846" y="5533"/>
                  </a:cubicBezTo>
                  <a:cubicBezTo>
                    <a:pt x="2109" y="5121"/>
                    <a:pt x="1921" y="4696"/>
                    <a:pt x="1584" y="4409"/>
                  </a:cubicBezTo>
                  <a:cubicBezTo>
                    <a:pt x="1422" y="4284"/>
                    <a:pt x="1197" y="4146"/>
                    <a:pt x="1109" y="3959"/>
                  </a:cubicBezTo>
                  <a:cubicBezTo>
                    <a:pt x="1059" y="3846"/>
                    <a:pt x="1084" y="3734"/>
                    <a:pt x="1084" y="3609"/>
                  </a:cubicBezTo>
                  <a:cubicBezTo>
                    <a:pt x="1084" y="3521"/>
                    <a:pt x="1072" y="3434"/>
                    <a:pt x="1059" y="3334"/>
                  </a:cubicBezTo>
                  <a:cubicBezTo>
                    <a:pt x="1147" y="3009"/>
                    <a:pt x="622" y="2784"/>
                    <a:pt x="784" y="2434"/>
                  </a:cubicBezTo>
                  <a:cubicBezTo>
                    <a:pt x="897" y="2197"/>
                    <a:pt x="1072" y="1947"/>
                    <a:pt x="909" y="1672"/>
                  </a:cubicBezTo>
                  <a:cubicBezTo>
                    <a:pt x="872" y="1597"/>
                    <a:pt x="759" y="1522"/>
                    <a:pt x="759" y="1434"/>
                  </a:cubicBezTo>
                  <a:cubicBezTo>
                    <a:pt x="747" y="1384"/>
                    <a:pt x="784" y="1309"/>
                    <a:pt x="809" y="1259"/>
                  </a:cubicBezTo>
                  <a:cubicBezTo>
                    <a:pt x="847" y="1109"/>
                    <a:pt x="909" y="972"/>
                    <a:pt x="884" y="822"/>
                  </a:cubicBezTo>
                  <a:cubicBezTo>
                    <a:pt x="834" y="472"/>
                    <a:pt x="459" y="297"/>
                    <a:pt x="259" y="47"/>
                  </a:cubicBezTo>
                  <a:cubicBezTo>
                    <a:pt x="229" y="14"/>
                    <a:pt x="197" y="0"/>
                    <a:pt x="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7" name="Google Shape;7427;p18"/>
            <p:cNvSpPr/>
            <p:nvPr/>
          </p:nvSpPr>
          <p:spPr>
            <a:xfrm>
              <a:off x="6320900" y="2145450"/>
              <a:ext cx="14700" cy="29575"/>
            </a:xfrm>
            <a:custGeom>
              <a:avLst/>
              <a:gdLst/>
              <a:ahLst/>
              <a:cxnLst/>
              <a:rect l="l" t="t" r="r" b="b"/>
              <a:pathLst>
                <a:path w="588" h="1183" extrusionOk="0">
                  <a:moveTo>
                    <a:pt x="159" y="0"/>
                  </a:moveTo>
                  <a:cubicBezTo>
                    <a:pt x="148" y="0"/>
                    <a:pt x="137" y="1"/>
                    <a:pt x="125" y="2"/>
                  </a:cubicBezTo>
                  <a:cubicBezTo>
                    <a:pt x="63" y="2"/>
                    <a:pt x="0" y="52"/>
                    <a:pt x="0" y="115"/>
                  </a:cubicBezTo>
                  <a:cubicBezTo>
                    <a:pt x="0" y="177"/>
                    <a:pt x="38" y="240"/>
                    <a:pt x="100" y="252"/>
                  </a:cubicBezTo>
                  <a:lnTo>
                    <a:pt x="125" y="252"/>
                  </a:lnTo>
                  <a:cubicBezTo>
                    <a:pt x="125" y="265"/>
                    <a:pt x="125" y="265"/>
                    <a:pt x="125" y="265"/>
                  </a:cubicBezTo>
                  <a:lnTo>
                    <a:pt x="138" y="265"/>
                  </a:lnTo>
                  <a:cubicBezTo>
                    <a:pt x="138" y="271"/>
                    <a:pt x="138" y="271"/>
                    <a:pt x="138" y="271"/>
                  </a:cubicBezTo>
                  <a:cubicBezTo>
                    <a:pt x="138" y="271"/>
                    <a:pt x="138" y="271"/>
                    <a:pt x="138" y="277"/>
                  </a:cubicBezTo>
                  <a:cubicBezTo>
                    <a:pt x="138" y="277"/>
                    <a:pt x="150" y="277"/>
                    <a:pt x="150" y="290"/>
                  </a:cubicBezTo>
                  <a:cubicBezTo>
                    <a:pt x="150" y="290"/>
                    <a:pt x="163" y="302"/>
                    <a:pt x="163" y="302"/>
                  </a:cubicBezTo>
                  <a:cubicBezTo>
                    <a:pt x="175" y="340"/>
                    <a:pt x="188" y="377"/>
                    <a:pt x="188" y="415"/>
                  </a:cubicBezTo>
                  <a:cubicBezTo>
                    <a:pt x="188" y="415"/>
                    <a:pt x="188" y="427"/>
                    <a:pt x="200" y="427"/>
                  </a:cubicBezTo>
                  <a:cubicBezTo>
                    <a:pt x="200" y="452"/>
                    <a:pt x="200" y="477"/>
                    <a:pt x="200" y="502"/>
                  </a:cubicBezTo>
                  <a:cubicBezTo>
                    <a:pt x="200" y="539"/>
                    <a:pt x="200" y="589"/>
                    <a:pt x="200" y="627"/>
                  </a:cubicBezTo>
                  <a:cubicBezTo>
                    <a:pt x="200" y="627"/>
                    <a:pt x="200" y="639"/>
                    <a:pt x="200" y="639"/>
                  </a:cubicBezTo>
                  <a:cubicBezTo>
                    <a:pt x="200" y="639"/>
                    <a:pt x="200" y="652"/>
                    <a:pt x="200" y="652"/>
                  </a:cubicBezTo>
                  <a:cubicBezTo>
                    <a:pt x="188" y="689"/>
                    <a:pt x="188" y="727"/>
                    <a:pt x="188" y="764"/>
                  </a:cubicBezTo>
                  <a:cubicBezTo>
                    <a:pt x="188" y="852"/>
                    <a:pt x="200" y="939"/>
                    <a:pt x="200" y="1039"/>
                  </a:cubicBezTo>
                  <a:cubicBezTo>
                    <a:pt x="200" y="1129"/>
                    <a:pt x="280" y="1182"/>
                    <a:pt x="357" y="1182"/>
                  </a:cubicBezTo>
                  <a:cubicBezTo>
                    <a:pt x="410" y="1182"/>
                    <a:pt x="462" y="1157"/>
                    <a:pt x="488" y="1102"/>
                  </a:cubicBezTo>
                  <a:cubicBezTo>
                    <a:pt x="550" y="989"/>
                    <a:pt x="587" y="864"/>
                    <a:pt x="587" y="739"/>
                  </a:cubicBezTo>
                  <a:cubicBezTo>
                    <a:pt x="587" y="702"/>
                    <a:pt x="587" y="689"/>
                    <a:pt x="587" y="652"/>
                  </a:cubicBezTo>
                  <a:lnTo>
                    <a:pt x="575" y="652"/>
                  </a:lnTo>
                  <a:cubicBezTo>
                    <a:pt x="575" y="652"/>
                    <a:pt x="575" y="627"/>
                    <a:pt x="575" y="614"/>
                  </a:cubicBezTo>
                  <a:cubicBezTo>
                    <a:pt x="575" y="602"/>
                    <a:pt x="575" y="589"/>
                    <a:pt x="575" y="577"/>
                  </a:cubicBezTo>
                  <a:cubicBezTo>
                    <a:pt x="562" y="514"/>
                    <a:pt x="550" y="452"/>
                    <a:pt x="538" y="390"/>
                  </a:cubicBezTo>
                  <a:cubicBezTo>
                    <a:pt x="490" y="212"/>
                    <a:pt x="364"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8" name="Google Shape;7428;p18"/>
            <p:cNvSpPr/>
            <p:nvPr/>
          </p:nvSpPr>
          <p:spPr>
            <a:xfrm>
              <a:off x="6324025" y="2152050"/>
              <a:ext cx="325" cy="25"/>
            </a:xfrm>
            <a:custGeom>
              <a:avLst/>
              <a:gdLst/>
              <a:ahLst/>
              <a:cxnLst/>
              <a:rect l="l" t="t" r="r" b="b"/>
              <a:pathLst>
                <a:path w="13" h="1" extrusionOk="0">
                  <a:moveTo>
                    <a:pt x="0" y="1"/>
                  </a:moveTo>
                  <a:cubicBezTo>
                    <a:pt x="13" y="1"/>
                    <a:pt x="13" y="1"/>
                    <a:pt x="13" y="1"/>
                  </a:cubicBezTo>
                  <a:cubicBezTo>
                    <a:pt x="13" y="1"/>
                    <a:pt x="13" y="1"/>
                    <a:pt x="13" y="1"/>
                  </a:cubicBez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9" name="Google Shape;7429;p18"/>
            <p:cNvSpPr/>
            <p:nvPr/>
          </p:nvSpPr>
          <p:spPr>
            <a:xfrm>
              <a:off x="6325575" y="2179550"/>
              <a:ext cx="16275" cy="56825"/>
            </a:xfrm>
            <a:custGeom>
              <a:avLst/>
              <a:gdLst/>
              <a:ahLst/>
              <a:cxnLst/>
              <a:rect l="l" t="t" r="r" b="b"/>
              <a:pathLst>
                <a:path w="651" h="2273" extrusionOk="0">
                  <a:moveTo>
                    <a:pt x="151" y="0"/>
                  </a:moveTo>
                  <a:cubicBezTo>
                    <a:pt x="88" y="0"/>
                    <a:pt x="13" y="75"/>
                    <a:pt x="13" y="150"/>
                  </a:cubicBezTo>
                  <a:cubicBezTo>
                    <a:pt x="38" y="288"/>
                    <a:pt x="63" y="413"/>
                    <a:pt x="126" y="538"/>
                  </a:cubicBezTo>
                  <a:cubicBezTo>
                    <a:pt x="163" y="600"/>
                    <a:pt x="188" y="663"/>
                    <a:pt x="226" y="713"/>
                  </a:cubicBezTo>
                  <a:cubicBezTo>
                    <a:pt x="251" y="738"/>
                    <a:pt x="263" y="763"/>
                    <a:pt x="276" y="788"/>
                  </a:cubicBezTo>
                  <a:cubicBezTo>
                    <a:pt x="276" y="788"/>
                    <a:pt x="283" y="809"/>
                    <a:pt x="286" y="809"/>
                  </a:cubicBezTo>
                  <a:cubicBezTo>
                    <a:pt x="287" y="809"/>
                    <a:pt x="288" y="806"/>
                    <a:pt x="288" y="800"/>
                  </a:cubicBezTo>
                  <a:lnTo>
                    <a:pt x="288" y="800"/>
                  </a:lnTo>
                  <a:cubicBezTo>
                    <a:pt x="288" y="813"/>
                    <a:pt x="288" y="813"/>
                    <a:pt x="286" y="813"/>
                  </a:cubicBezTo>
                  <a:cubicBezTo>
                    <a:pt x="285" y="813"/>
                    <a:pt x="282" y="813"/>
                    <a:pt x="276" y="825"/>
                  </a:cubicBezTo>
                  <a:cubicBezTo>
                    <a:pt x="263" y="838"/>
                    <a:pt x="263" y="850"/>
                    <a:pt x="251" y="875"/>
                  </a:cubicBezTo>
                  <a:lnTo>
                    <a:pt x="251" y="875"/>
                  </a:lnTo>
                  <a:cubicBezTo>
                    <a:pt x="253" y="870"/>
                    <a:pt x="254" y="868"/>
                    <a:pt x="253" y="868"/>
                  </a:cubicBezTo>
                  <a:lnTo>
                    <a:pt x="253" y="868"/>
                  </a:lnTo>
                  <a:cubicBezTo>
                    <a:pt x="250" y="868"/>
                    <a:pt x="226" y="900"/>
                    <a:pt x="226" y="900"/>
                  </a:cubicBezTo>
                  <a:cubicBezTo>
                    <a:pt x="213" y="913"/>
                    <a:pt x="201" y="925"/>
                    <a:pt x="188" y="937"/>
                  </a:cubicBezTo>
                  <a:cubicBezTo>
                    <a:pt x="126" y="1012"/>
                    <a:pt x="63" y="1087"/>
                    <a:pt x="38" y="1187"/>
                  </a:cubicBezTo>
                  <a:cubicBezTo>
                    <a:pt x="13" y="1300"/>
                    <a:pt x="51" y="1412"/>
                    <a:pt x="126" y="1512"/>
                  </a:cubicBezTo>
                  <a:cubicBezTo>
                    <a:pt x="138" y="1525"/>
                    <a:pt x="138" y="1537"/>
                    <a:pt x="151" y="1562"/>
                  </a:cubicBezTo>
                  <a:cubicBezTo>
                    <a:pt x="126" y="1587"/>
                    <a:pt x="113" y="1625"/>
                    <a:pt x="88" y="1650"/>
                  </a:cubicBezTo>
                  <a:cubicBezTo>
                    <a:pt x="13" y="1762"/>
                    <a:pt x="1" y="1875"/>
                    <a:pt x="51" y="2000"/>
                  </a:cubicBezTo>
                  <a:cubicBezTo>
                    <a:pt x="101" y="2137"/>
                    <a:pt x="226" y="2212"/>
                    <a:pt x="363" y="2262"/>
                  </a:cubicBezTo>
                  <a:cubicBezTo>
                    <a:pt x="381" y="2269"/>
                    <a:pt x="399" y="2272"/>
                    <a:pt x="416" y="2272"/>
                  </a:cubicBezTo>
                  <a:cubicBezTo>
                    <a:pt x="545" y="2272"/>
                    <a:pt x="613" y="2076"/>
                    <a:pt x="513" y="1987"/>
                  </a:cubicBezTo>
                  <a:cubicBezTo>
                    <a:pt x="475" y="1950"/>
                    <a:pt x="413" y="1912"/>
                    <a:pt x="400" y="1875"/>
                  </a:cubicBezTo>
                  <a:cubicBezTo>
                    <a:pt x="388" y="1862"/>
                    <a:pt x="388" y="1862"/>
                    <a:pt x="388" y="1862"/>
                  </a:cubicBezTo>
                  <a:cubicBezTo>
                    <a:pt x="400" y="1825"/>
                    <a:pt x="438" y="1800"/>
                    <a:pt x="463" y="1762"/>
                  </a:cubicBezTo>
                  <a:cubicBezTo>
                    <a:pt x="500" y="1712"/>
                    <a:pt x="513" y="1662"/>
                    <a:pt x="525" y="1612"/>
                  </a:cubicBezTo>
                  <a:cubicBezTo>
                    <a:pt x="550" y="1487"/>
                    <a:pt x="488" y="1387"/>
                    <a:pt x="425" y="1300"/>
                  </a:cubicBezTo>
                  <a:cubicBezTo>
                    <a:pt x="413" y="1287"/>
                    <a:pt x="400" y="1262"/>
                    <a:pt x="400" y="1250"/>
                  </a:cubicBezTo>
                  <a:cubicBezTo>
                    <a:pt x="411" y="1239"/>
                    <a:pt x="422" y="1210"/>
                    <a:pt x="425" y="1210"/>
                  </a:cubicBezTo>
                  <a:cubicBezTo>
                    <a:pt x="425" y="1210"/>
                    <a:pt x="425" y="1211"/>
                    <a:pt x="425" y="1212"/>
                  </a:cubicBezTo>
                  <a:cubicBezTo>
                    <a:pt x="513" y="1075"/>
                    <a:pt x="650" y="950"/>
                    <a:pt x="613" y="750"/>
                  </a:cubicBezTo>
                  <a:cubicBezTo>
                    <a:pt x="588" y="638"/>
                    <a:pt x="500" y="575"/>
                    <a:pt x="438" y="475"/>
                  </a:cubicBezTo>
                  <a:cubicBezTo>
                    <a:pt x="363" y="375"/>
                    <a:pt x="313" y="263"/>
                    <a:pt x="301" y="138"/>
                  </a:cubicBezTo>
                  <a:cubicBezTo>
                    <a:pt x="288" y="63"/>
                    <a:pt x="238"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0" name="Google Shape;7430;p18"/>
            <p:cNvSpPr/>
            <p:nvPr/>
          </p:nvSpPr>
          <p:spPr>
            <a:xfrm>
              <a:off x="6344325" y="2179175"/>
              <a:ext cx="37200" cy="71075"/>
            </a:xfrm>
            <a:custGeom>
              <a:avLst/>
              <a:gdLst/>
              <a:ahLst/>
              <a:cxnLst/>
              <a:rect l="l" t="t" r="r" b="b"/>
              <a:pathLst>
                <a:path w="1488" h="2843" extrusionOk="0">
                  <a:moveTo>
                    <a:pt x="350" y="1"/>
                  </a:moveTo>
                  <a:cubicBezTo>
                    <a:pt x="286" y="1"/>
                    <a:pt x="234" y="35"/>
                    <a:pt x="188" y="90"/>
                  </a:cubicBezTo>
                  <a:cubicBezTo>
                    <a:pt x="0" y="365"/>
                    <a:pt x="238" y="603"/>
                    <a:pt x="413" y="790"/>
                  </a:cubicBezTo>
                  <a:cubicBezTo>
                    <a:pt x="488" y="865"/>
                    <a:pt x="575" y="940"/>
                    <a:pt x="588" y="1052"/>
                  </a:cubicBezTo>
                  <a:cubicBezTo>
                    <a:pt x="613" y="1177"/>
                    <a:pt x="550" y="1290"/>
                    <a:pt x="550" y="1415"/>
                  </a:cubicBezTo>
                  <a:cubicBezTo>
                    <a:pt x="550" y="1640"/>
                    <a:pt x="663" y="1852"/>
                    <a:pt x="825" y="2027"/>
                  </a:cubicBezTo>
                  <a:cubicBezTo>
                    <a:pt x="900" y="2102"/>
                    <a:pt x="1050" y="2190"/>
                    <a:pt x="1075" y="2315"/>
                  </a:cubicBezTo>
                  <a:cubicBezTo>
                    <a:pt x="1088" y="2415"/>
                    <a:pt x="1013" y="2515"/>
                    <a:pt x="975" y="2602"/>
                  </a:cubicBezTo>
                  <a:cubicBezTo>
                    <a:pt x="898" y="2731"/>
                    <a:pt x="1010" y="2842"/>
                    <a:pt x="1123" y="2842"/>
                  </a:cubicBezTo>
                  <a:cubicBezTo>
                    <a:pt x="1175" y="2842"/>
                    <a:pt x="1227" y="2819"/>
                    <a:pt x="1263" y="2765"/>
                  </a:cubicBezTo>
                  <a:cubicBezTo>
                    <a:pt x="1388" y="2565"/>
                    <a:pt x="1488" y="2327"/>
                    <a:pt x="1375" y="2102"/>
                  </a:cubicBezTo>
                  <a:cubicBezTo>
                    <a:pt x="1250" y="1865"/>
                    <a:pt x="963" y="1777"/>
                    <a:pt x="863" y="1527"/>
                  </a:cubicBezTo>
                  <a:cubicBezTo>
                    <a:pt x="813" y="1415"/>
                    <a:pt x="863" y="1302"/>
                    <a:pt x="875" y="1190"/>
                  </a:cubicBezTo>
                  <a:cubicBezTo>
                    <a:pt x="900" y="1077"/>
                    <a:pt x="888" y="952"/>
                    <a:pt x="863" y="840"/>
                  </a:cubicBezTo>
                  <a:cubicBezTo>
                    <a:pt x="825" y="728"/>
                    <a:pt x="775" y="615"/>
                    <a:pt x="713" y="515"/>
                  </a:cubicBezTo>
                  <a:cubicBezTo>
                    <a:pt x="650" y="440"/>
                    <a:pt x="513" y="315"/>
                    <a:pt x="538" y="228"/>
                  </a:cubicBezTo>
                  <a:cubicBezTo>
                    <a:pt x="563" y="140"/>
                    <a:pt x="500" y="40"/>
                    <a:pt x="425" y="15"/>
                  </a:cubicBezTo>
                  <a:cubicBezTo>
                    <a:pt x="399" y="5"/>
                    <a:pt x="374" y="1"/>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1" name="Google Shape;7431;p18"/>
            <p:cNvSpPr/>
            <p:nvPr/>
          </p:nvSpPr>
          <p:spPr>
            <a:xfrm>
              <a:off x="6372450" y="2194275"/>
              <a:ext cx="35325" cy="34225"/>
            </a:xfrm>
            <a:custGeom>
              <a:avLst/>
              <a:gdLst/>
              <a:ahLst/>
              <a:cxnLst/>
              <a:rect l="l" t="t" r="r" b="b"/>
              <a:pathLst>
                <a:path w="1413" h="1369" extrusionOk="0">
                  <a:moveTo>
                    <a:pt x="384" y="0"/>
                  </a:moveTo>
                  <a:cubicBezTo>
                    <a:pt x="306" y="0"/>
                    <a:pt x="227" y="12"/>
                    <a:pt x="150" y="24"/>
                  </a:cubicBezTo>
                  <a:cubicBezTo>
                    <a:pt x="75" y="49"/>
                    <a:pt x="0" y="99"/>
                    <a:pt x="0" y="199"/>
                  </a:cubicBezTo>
                  <a:cubicBezTo>
                    <a:pt x="0" y="280"/>
                    <a:pt x="66" y="362"/>
                    <a:pt x="156" y="362"/>
                  </a:cubicBezTo>
                  <a:cubicBezTo>
                    <a:pt x="162" y="362"/>
                    <a:pt x="169" y="362"/>
                    <a:pt x="175" y="361"/>
                  </a:cubicBezTo>
                  <a:cubicBezTo>
                    <a:pt x="225" y="348"/>
                    <a:pt x="288" y="348"/>
                    <a:pt x="325" y="348"/>
                  </a:cubicBezTo>
                  <a:cubicBezTo>
                    <a:pt x="338" y="348"/>
                    <a:pt x="350" y="348"/>
                    <a:pt x="363" y="361"/>
                  </a:cubicBezTo>
                  <a:cubicBezTo>
                    <a:pt x="371" y="361"/>
                    <a:pt x="385" y="367"/>
                    <a:pt x="389" y="367"/>
                  </a:cubicBezTo>
                  <a:cubicBezTo>
                    <a:pt x="392" y="367"/>
                    <a:pt x="392" y="365"/>
                    <a:pt x="388" y="361"/>
                  </a:cubicBezTo>
                  <a:lnTo>
                    <a:pt x="388" y="361"/>
                  </a:lnTo>
                  <a:cubicBezTo>
                    <a:pt x="400" y="373"/>
                    <a:pt x="425" y="374"/>
                    <a:pt x="437" y="398"/>
                  </a:cubicBezTo>
                  <a:cubicBezTo>
                    <a:pt x="525" y="511"/>
                    <a:pt x="587" y="648"/>
                    <a:pt x="725" y="723"/>
                  </a:cubicBezTo>
                  <a:cubicBezTo>
                    <a:pt x="837" y="773"/>
                    <a:pt x="962" y="798"/>
                    <a:pt x="1037" y="898"/>
                  </a:cubicBezTo>
                  <a:cubicBezTo>
                    <a:pt x="1112" y="998"/>
                    <a:pt x="1137" y="1123"/>
                    <a:pt x="1125" y="1248"/>
                  </a:cubicBezTo>
                  <a:cubicBezTo>
                    <a:pt x="1125" y="1328"/>
                    <a:pt x="1189" y="1369"/>
                    <a:pt x="1252" y="1369"/>
                  </a:cubicBezTo>
                  <a:cubicBezTo>
                    <a:pt x="1308" y="1369"/>
                    <a:pt x="1363" y="1338"/>
                    <a:pt x="1375" y="1273"/>
                  </a:cubicBezTo>
                  <a:cubicBezTo>
                    <a:pt x="1412" y="1111"/>
                    <a:pt x="1387" y="948"/>
                    <a:pt x="1312" y="798"/>
                  </a:cubicBezTo>
                  <a:cubicBezTo>
                    <a:pt x="1237" y="648"/>
                    <a:pt x="1100" y="548"/>
                    <a:pt x="975" y="436"/>
                  </a:cubicBezTo>
                  <a:cubicBezTo>
                    <a:pt x="862" y="311"/>
                    <a:pt x="787" y="149"/>
                    <a:pt x="637" y="61"/>
                  </a:cubicBezTo>
                  <a:cubicBezTo>
                    <a:pt x="558" y="15"/>
                    <a:pt x="472" y="0"/>
                    <a:pt x="3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2" name="Google Shape;7432;p18"/>
            <p:cNvSpPr/>
            <p:nvPr/>
          </p:nvSpPr>
          <p:spPr>
            <a:xfrm>
              <a:off x="6388100" y="2167125"/>
              <a:ext cx="19675" cy="41850"/>
            </a:xfrm>
            <a:custGeom>
              <a:avLst/>
              <a:gdLst/>
              <a:ahLst/>
              <a:cxnLst/>
              <a:rect l="l" t="t" r="r" b="b"/>
              <a:pathLst>
                <a:path w="787" h="1674" extrusionOk="0">
                  <a:moveTo>
                    <a:pt x="201" y="1"/>
                  </a:moveTo>
                  <a:cubicBezTo>
                    <a:pt x="93" y="1"/>
                    <a:pt x="1" y="135"/>
                    <a:pt x="99" y="222"/>
                  </a:cubicBezTo>
                  <a:cubicBezTo>
                    <a:pt x="99" y="227"/>
                    <a:pt x="99" y="235"/>
                    <a:pt x="99" y="235"/>
                  </a:cubicBezTo>
                  <a:cubicBezTo>
                    <a:pt x="86" y="260"/>
                    <a:pt x="74" y="297"/>
                    <a:pt x="74" y="335"/>
                  </a:cubicBezTo>
                  <a:cubicBezTo>
                    <a:pt x="49" y="410"/>
                    <a:pt x="61" y="497"/>
                    <a:pt x="99" y="572"/>
                  </a:cubicBezTo>
                  <a:cubicBezTo>
                    <a:pt x="124" y="635"/>
                    <a:pt x="174" y="685"/>
                    <a:pt x="224" y="722"/>
                  </a:cubicBezTo>
                  <a:cubicBezTo>
                    <a:pt x="236" y="747"/>
                    <a:pt x="261" y="772"/>
                    <a:pt x="274" y="797"/>
                  </a:cubicBezTo>
                  <a:cubicBezTo>
                    <a:pt x="286" y="810"/>
                    <a:pt x="286" y="822"/>
                    <a:pt x="299" y="835"/>
                  </a:cubicBezTo>
                  <a:cubicBezTo>
                    <a:pt x="299" y="847"/>
                    <a:pt x="299" y="860"/>
                    <a:pt x="299" y="860"/>
                  </a:cubicBezTo>
                  <a:cubicBezTo>
                    <a:pt x="311" y="872"/>
                    <a:pt x="311" y="885"/>
                    <a:pt x="311" y="897"/>
                  </a:cubicBezTo>
                  <a:cubicBezTo>
                    <a:pt x="311" y="897"/>
                    <a:pt x="311" y="922"/>
                    <a:pt x="324" y="922"/>
                  </a:cubicBezTo>
                  <a:cubicBezTo>
                    <a:pt x="324" y="935"/>
                    <a:pt x="324" y="947"/>
                    <a:pt x="324" y="947"/>
                  </a:cubicBezTo>
                  <a:cubicBezTo>
                    <a:pt x="324" y="960"/>
                    <a:pt x="324" y="972"/>
                    <a:pt x="324" y="997"/>
                  </a:cubicBezTo>
                  <a:cubicBezTo>
                    <a:pt x="324" y="1022"/>
                    <a:pt x="324" y="1047"/>
                    <a:pt x="324" y="1072"/>
                  </a:cubicBezTo>
                  <a:cubicBezTo>
                    <a:pt x="324" y="1072"/>
                    <a:pt x="324" y="1085"/>
                    <a:pt x="324" y="1085"/>
                  </a:cubicBezTo>
                  <a:cubicBezTo>
                    <a:pt x="324" y="1097"/>
                    <a:pt x="311" y="1122"/>
                    <a:pt x="311" y="1135"/>
                  </a:cubicBezTo>
                  <a:cubicBezTo>
                    <a:pt x="311" y="1160"/>
                    <a:pt x="299" y="1185"/>
                    <a:pt x="286" y="1210"/>
                  </a:cubicBezTo>
                  <a:cubicBezTo>
                    <a:pt x="286" y="1222"/>
                    <a:pt x="274" y="1235"/>
                    <a:pt x="274" y="1247"/>
                  </a:cubicBezTo>
                  <a:cubicBezTo>
                    <a:pt x="261" y="1260"/>
                    <a:pt x="261" y="1272"/>
                    <a:pt x="249" y="1285"/>
                  </a:cubicBezTo>
                  <a:cubicBezTo>
                    <a:pt x="249" y="1285"/>
                    <a:pt x="249" y="1297"/>
                    <a:pt x="236" y="1297"/>
                  </a:cubicBezTo>
                  <a:cubicBezTo>
                    <a:pt x="224" y="1322"/>
                    <a:pt x="199" y="1347"/>
                    <a:pt x="174" y="1360"/>
                  </a:cubicBezTo>
                  <a:cubicBezTo>
                    <a:pt x="111" y="1422"/>
                    <a:pt x="111" y="1547"/>
                    <a:pt x="161" y="1609"/>
                  </a:cubicBezTo>
                  <a:cubicBezTo>
                    <a:pt x="201" y="1649"/>
                    <a:pt x="256" y="1674"/>
                    <a:pt x="309" y="1674"/>
                  </a:cubicBezTo>
                  <a:cubicBezTo>
                    <a:pt x="340" y="1674"/>
                    <a:pt x="371" y="1665"/>
                    <a:pt x="399" y="1647"/>
                  </a:cubicBezTo>
                  <a:cubicBezTo>
                    <a:pt x="686" y="1447"/>
                    <a:pt x="786" y="1072"/>
                    <a:pt x="624" y="760"/>
                  </a:cubicBezTo>
                  <a:cubicBezTo>
                    <a:pt x="599" y="697"/>
                    <a:pt x="549" y="635"/>
                    <a:pt x="499" y="585"/>
                  </a:cubicBezTo>
                  <a:cubicBezTo>
                    <a:pt x="449" y="547"/>
                    <a:pt x="374" y="497"/>
                    <a:pt x="336" y="435"/>
                  </a:cubicBezTo>
                  <a:cubicBezTo>
                    <a:pt x="311" y="385"/>
                    <a:pt x="361" y="310"/>
                    <a:pt x="374" y="260"/>
                  </a:cubicBezTo>
                  <a:cubicBezTo>
                    <a:pt x="386" y="160"/>
                    <a:pt x="349" y="60"/>
                    <a:pt x="249" y="10"/>
                  </a:cubicBezTo>
                  <a:cubicBezTo>
                    <a:pt x="233" y="3"/>
                    <a:pt x="217" y="1"/>
                    <a:pt x="2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3" name="Google Shape;7433;p18"/>
            <p:cNvSpPr/>
            <p:nvPr/>
          </p:nvSpPr>
          <p:spPr>
            <a:xfrm>
              <a:off x="6362750" y="2136700"/>
              <a:ext cx="22825" cy="48825"/>
            </a:xfrm>
            <a:custGeom>
              <a:avLst/>
              <a:gdLst/>
              <a:ahLst/>
              <a:cxnLst/>
              <a:rect l="l" t="t" r="r" b="b"/>
              <a:pathLst>
                <a:path w="913" h="1953" extrusionOk="0">
                  <a:moveTo>
                    <a:pt x="144" y="0"/>
                  </a:moveTo>
                  <a:cubicBezTo>
                    <a:pt x="115" y="0"/>
                    <a:pt x="86" y="10"/>
                    <a:pt x="63" y="27"/>
                  </a:cubicBezTo>
                  <a:cubicBezTo>
                    <a:pt x="13" y="77"/>
                    <a:pt x="1" y="140"/>
                    <a:pt x="26" y="202"/>
                  </a:cubicBezTo>
                  <a:cubicBezTo>
                    <a:pt x="113" y="377"/>
                    <a:pt x="288" y="390"/>
                    <a:pt x="451" y="452"/>
                  </a:cubicBezTo>
                  <a:cubicBezTo>
                    <a:pt x="476" y="465"/>
                    <a:pt x="551" y="502"/>
                    <a:pt x="551" y="540"/>
                  </a:cubicBezTo>
                  <a:cubicBezTo>
                    <a:pt x="551" y="565"/>
                    <a:pt x="513" y="590"/>
                    <a:pt x="501" y="615"/>
                  </a:cubicBezTo>
                  <a:cubicBezTo>
                    <a:pt x="488" y="652"/>
                    <a:pt x="463" y="702"/>
                    <a:pt x="476" y="752"/>
                  </a:cubicBezTo>
                  <a:cubicBezTo>
                    <a:pt x="476" y="839"/>
                    <a:pt x="551" y="914"/>
                    <a:pt x="576" y="1002"/>
                  </a:cubicBezTo>
                  <a:cubicBezTo>
                    <a:pt x="588" y="1089"/>
                    <a:pt x="588" y="1189"/>
                    <a:pt x="576" y="1277"/>
                  </a:cubicBezTo>
                  <a:cubicBezTo>
                    <a:pt x="576" y="1377"/>
                    <a:pt x="576" y="1627"/>
                    <a:pt x="438" y="1639"/>
                  </a:cubicBezTo>
                  <a:cubicBezTo>
                    <a:pt x="242" y="1652"/>
                    <a:pt x="238" y="1952"/>
                    <a:pt x="438" y="1952"/>
                  </a:cubicBezTo>
                  <a:cubicBezTo>
                    <a:pt x="442" y="1952"/>
                    <a:pt x="446" y="1952"/>
                    <a:pt x="451" y="1952"/>
                  </a:cubicBezTo>
                  <a:cubicBezTo>
                    <a:pt x="713" y="1939"/>
                    <a:pt x="875" y="1714"/>
                    <a:pt x="900" y="1477"/>
                  </a:cubicBezTo>
                  <a:cubicBezTo>
                    <a:pt x="913" y="1364"/>
                    <a:pt x="888" y="1252"/>
                    <a:pt x="875" y="1152"/>
                  </a:cubicBezTo>
                  <a:cubicBezTo>
                    <a:pt x="850" y="1027"/>
                    <a:pt x="838" y="902"/>
                    <a:pt x="776" y="789"/>
                  </a:cubicBezTo>
                  <a:cubicBezTo>
                    <a:pt x="776" y="777"/>
                    <a:pt x="751" y="752"/>
                    <a:pt x="751" y="740"/>
                  </a:cubicBezTo>
                  <a:cubicBezTo>
                    <a:pt x="751" y="740"/>
                    <a:pt x="751" y="727"/>
                    <a:pt x="751" y="727"/>
                  </a:cubicBezTo>
                  <a:cubicBezTo>
                    <a:pt x="788" y="690"/>
                    <a:pt x="813" y="640"/>
                    <a:pt x="813" y="590"/>
                  </a:cubicBezTo>
                  <a:cubicBezTo>
                    <a:pt x="838" y="490"/>
                    <a:pt x="800" y="390"/>
                    <a:pt x="726" y="315"/>
                  </a:cubicBezTo>
                  <a:cubicBezTo>
                    <a:pt x="663" y="240"/>
                    <a:pt x="563" y="190"/>
                    <a:pt x="463" y="152"/>
                  </a:cubicBezTo>
                  <a:cubicBezTo>
                    <a:pt x="388" y="127"/>
                    <a:pt x="301" y="102"/>
                    <a:pt x="238" y="40"/>
                  </a:cubicBezTo>
                  <a:cubicBezTo>
                    <a:pt x="211" y="13"/>
                    <a:pt x="177"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4" name="Google Shape;7434;p18"/>
            <p:cNvSpPr/>
            <p:nvPr/>
          </p:nvSpPr>
          <p:spPr>
            <a:xfrm>
              <a:off x="6297750" y="2258200"/>
              <a:ext cx="37225" cy="90125"/>
            </a:xfrm>
            <a:custGeom>
              <a:avLst/>
              <a:gdLst/>
              <a:ahLst/>
              <a:cxnLst/>
              <a:rect l="l" t="t" r="r" b="b"/>
              <a:pathLst>
                <a:path w="1489" h="3605" extrusionOk="0">
                  <a:moveTo>
                    <a:pt x="265" y="1"/>
                  </a:moveTo>
                  <a:cubicBezTo>
                    <a:pt x="95" y="1"/>
                    <a:pt x="1" y="250"/>
                    <a:pt x="176" y="316"/>
                  </a:cubicBezTo>
                  <a:cubicBezTo>
                    <a:pt x="339" y="378"/>
                    <a:pt x="514" y="453"/>
                    <a:pt x="639" y="578"/>
                  </a:cubicBezTo>
                  <a:cubicBezTo>
                    <a:pt x="676" y="616"/>
                    <a:pt x="751" y="691"/>
                    <a:pt x="751" y="753"/>
                  </a:cubicBezTo>
                  <a:cubicBezTo>
                    <a:pt x="751" y="803"/>
                    <a:pt x="689" y="841"/>
                    <a:pt x="664" y="891"/>
                  </a:cubicBezTo>
                  <a:cubicBezTo>
                    <a:pt x="564" y="1053"/>
                    <a:pt x="651" y="1241"/>
                    <a:pt x="689" y="1403"/>
                  </a:cubicBezTo>
                  <a:cubicBezTo>
                    <a:pt x="739" y="1578"/>
                    <a:pt x="776" y="1778"/>
                    <a:pt x="889" y="1928"/>
                  </a:cubicBezTo>
                  <a:cubicBezTo>
                    <a:pt x="939" y="1990"/>
                    <a:pt x="1001" y="2040"/>
                    <a:pt x="1076" y="2065"/>
                  </a:cubicBezTo>
                  <a:cubicBezTo>
                    <a:pt x="1164" y="2103"/>
                    <a:pt x="1226" y="2153"/>
                    <a:pt x="1214" y="2265"/>
                  </a:cubicBezTo>
                  <a:cubicBezTo>
                    <a:pt x="1214" y="2428"/>
                    <a:pt x="1151" y="2590"/>
                    <a:pt x="1076" y="2728"/>
                  </a:cubicBezTo>
                  <a:cubicBezTo>
                    <a:pt x="989" y="2878"/>
                    <a:pt x="851" y="2990"/>
                    <a:pt x="776" y="3140"/>
                  </a:cubicBezTo>
                  <a:cubicBezTo>
                    <a:pt x="714" y="3278"/>
                    <a:pt x="739" y="3465"/>
                    <a:pt x="864" y="3565"/>
                  </a:cubicBezTo>
                  <a:cubicBezTo>
                    <a:pt x="902" y="3593"/>
                    <a:pt x="943" y="3605"/>
                    <a:pt x="982" y="3605"/>
                  </a:cubicBezTo>
                  <a:cubicBezTo>
                    <a:pt x="1135" y="3605"/>
                    <a:pt x="1263" y="3424"/>
                    <a:pt x="1114" y="3315"/>
                  </a:cubicBezTo>
                  <a:cubicBezTo>
                    <a:pt x="1064" y="3278"/>
                    <a:pt x="1201" y="3165"/>
                    <a:pt x="1239" y="3128"/>
                  </a:cubicBezTo>
                  <a:cubicBezTo>
                    <a:pt x="1289" y="3065"/>
                    <a:pt x="1339" y="3003"/>
                    <a:pt x="1376" y="2928"/>
                  </a:cubicBezTo>
                  <a:cubicBezTo>
                    <a:pt x="1464" y="2778"/>
                    <a:pt x="1488" y="2603"/>
                    <a:pt x="1488" y="2440"/>
                  </a:cubicBezTo>
                  <a:cubicBezTo>
                    <a:pt x="1488" y="2290"/>
                    <a:pt x="1476" y="2103"/>
                    <a:pt x="1401" y="1978"/>
                  </a:cubicBezTo>
                  <a:cubicBezTo>
                    <a:pt x="1364" y="1903"/>
                    <a:pt x="1314" y="1865"/>
                    <a:pt x="1251" y="1815"/>
                  </a:cubicBezTo>
                  <a:cubicBezTo>
                    <a:pt x="1176" y="1753"/>
                    <a:pt x="1151" y="1665"/>
                    <a:pt x="1126" y="1578"/>
                  </a:cubicBezTo>
                  <a:cubicBezTo>
                    <a:pt x="1089" y="1478"/>
                    <a:pt x="1051" y="1378"/>
                    <a:pt x="1014" y="1266"/>
                  </a:cubicBezTo>
                  <a:cubicBezTo>
                    <a:pt x="1001" y="1216"/>
                    <a:pt x="926" y="1103"/>
                    <a:pt x="939" y="1041"/>
                  </a:cubicBezTo>
                  <a:cubicBezTo>
                    <a:pt x="951" y="991"/>
                    <a:pt x="1039" y="928"/>
                    <a:pt x="1051" y="866"/>
                  </a:cubicBezTo>
                  <a:cubicBezTo>
                    <a:pt x="1076" y="791"/>
                    <a:pt x="1076" y="728"/>
                    <a:pt x="1064" y="653"/>
                  </a:cubicBezTo>
                  <a:cubicBezTo>
                    <a:pt x="976" y="328"/>
                    <a:pt x="614" y="128"/>
                    <a:pt x="339" y="16"/>
                  </a:cubicBezTo>
                  <a:cubicBezTo>
                    <a:pt x="313" y="5"/>
                    <a:pt x="288" y="1"/>
                    <a:pt x="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5" name="Google Shape;7435;p18"/>
            <p:cNvSpPr/>
            <p:nvPr/>
          </p:nvSpPr>
          <p:spPr>
            <a:xfrm>
              <a:off x="6282975" y="2228225"/>
              <a:ext cx="26700" cy="87300"/>
            </a:xfrm>
            <a:custGeom>
              <a:avLst/>
              <a:gdLst/>
              <a:ahLst/>
              <a:cxnLst/>
              <a:rect l="l" t="t" r="r" b="b"/>
              <a:pathLst>
                <a:path w="1068" h="3492" extrusionOk="0">
                  <a:moveTo>
                    <a:pt x="232" y="1"/>
                  </a:moveTo>
                  <a:cubicBezTo>
                    <a:pt x="94" y="1"/>
                    <a:pt x="0" y="206"/>
                    <a:pt x="143" y="265"/>
                  </a:cubicBezTo>
                  <a:cubicBezTo>
                    <a:pt x="280" y="315"/>
                    <a:pt x="380" y="428"/>
                    <a:pt x="405" y="565"/>
                  </a:cubicBezTo>
                  <a:cubicBezTo>
                    <a:pt x="417" y="640"/>
                    <a:pt x="392" y="715"/>
                    <a:pt x="405" y="790"/>
                  </a:cubicBezTo>
                  <a:cubicBezTo>
                    <a:pt x="405" y="877"/>
                    <a:pt x="430" y="940"/>
                    <a:pt x="467" y="1015"/>
                  </a:cubicBezTo>
                  <a:cubicBezTo>
                    <a:pt x="605" y="1277"/>
                    <a:pt x="667" y="1540"/>
                    <a:pt x="492" y="1802"/>
                  </a:cubicBezTo>
                  <a:cubicBezTo>
                    <a:pt x="355" y="2002"/>
                    <a:pt x="192" y="2227"/>
                    <a:pt x="405" y="2440"/>
                  </a:cubicBezTo>
                  <a:cubicBezTo>
                    <a:pt x="517" y="2565"/>
                    <a:pt x="617" y="2640"/>
                    <a:pt x="630" y="2814"/>
                  </a:cubicBezTo>
                  <a:cubicBezTo>
                    <a:pt x="642" y="2977"/>
                    <a:pt x="617" y="3114"/>
                    <a:pt x="542" y="3252"/>
                  </a:cubicBezTo>
                  <a:cubicBezTo>
                    <a:pt x="465" y="3381"/>
                    <a:pt x="577" y="3492"/>
                    <a:pt x="691" y="3492"/>
                  </a:cubicBezTo>
                  <a:cubicBezTo>
                    <a:pt x="742" y="3492"/>
                    <a:pt x="795" y="3469"/>
                    <a:pt x="830" y="3414"/>
                  </a:cubicBezTo>
                  <a:cubicBezTo>
                    <a:pt x="1005" y="3127"/>
                    <a:pt x="1067" y="2739"/>
                    <a:pt x="842" y="2477"/>
                  </a:cubicBezTo>
                  <a:cubicBezTo>
                    <a:pt x="780" y="2402"/>
                    <a:pt x="717" y="2365"/>
                    <a:pt x="642" y="2327"/>
                  </a:cubicBezTo>
                  <a:cubicBezTo>
                    <a:pt x="530" y="2252"/>
                    <a:pt x="542" y="2202"/>
                    <a:pt x="617" y="2115"/>
                  </a:cubicBezTo>
                  <a:cubicBezTo>
                    <a:pt x="717" y="1990"/>
                    <a:pt x="830" y="1890"/>
                    <a:pt x="905" y="1727"/>
                  </a:cubicBezTo>
                  <a:cubicBezTo>
                    <a:pt x="967" y="1565"/>
                    <a:pt x="1005" y="1390"/>
                    <a:pt x="992" y="1227"/>
                  </a:cubicBezTo>
                  <a:cubicBezTo>
                    <a:pt x="980" y="1140"/>
                    <a:pt x="955" y="1052"/>
                    <a:pt x="917" y="977"/>
                  </a:cubicBezTo>
                  <a:cubicBezTo>
                    <a:pt x="880" y="902"/>
                    <a:pt x="817" y="828"/>
                    <a:pt x="805" y="753"/>
                  </a:cubicBezTo>
                  <a:cubicBezTo>
                    <a:pt x="792" y="665"/>
                    <a:pt x="805" y="578"/>
                    <a:pt x="792" y="503"/>
                  </a:cubicBezTo>
                  <a:cubicBezTo>
                    <a:pt x="767" y="415"/>
                    <a:pt x="742" y="328"/>
                    <a:pt x="692" y="265"/>
                  </a:cubicBezTo>
                  <a:cubicBezTo>
                    <a:pt x="580" y="115"/>
                    <a:pt x="430" y="28"/>
                    <a:pt x="255" y="3"/>
                  </a:cubicBezTo>
                  <a:cubicBezTo>
                    <a:pt x="247" y="1"/>
                    <a:pt x="239" y="1"/>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6" name="Google Shape;7436;p18"/>
            <p:cNvSpPr/>
            <p:nvPr/>
          </p:nvSpPr>
          <p:spPr>
            <a:xfrm>
              <a:off x="6262150" y="2166550"/>
              <a:ext cx="50950" cy="62825"/>
            </a:xfrm>
            <a:custGeom>
              <a:avLst/>
              <a:gdLst/>
              <a:ahLst/>
              <a:cxnLst/>
              <a:rect l="l" t="t" r="r" b="b"/>
              <a:pathLst>
                <a:path w="2038" h="2513" extrusionOk="0">
                  <a:moveTo>
                    <a:pt x="287" y="0"/>
                  </a:moveTo>
                  <a:cubicBezTo>
                    <a:pt x="246" y="0"/>
                    <a:pt x="204" y="7"/>
                    <a:pt x="163" y="20"/>
                  </a:cubicBezTo>
                  <a:cubicBezTo>
                    <a:pt x="38" y="70"/>
                    <a:pt x="1" y="258"/>
                    <a:pt x="126" y="320"/>
                  </a:cubicBezTo>
                  <a:cubicBezTo>
                    <a:pt x="226" y="370"/>
                    <a:pt x="326" y="408"/>
                    <a:pt x="376" y="508"/>
                  </a:cubicBezTo>
                  <a:cubicBezTo>
                    <a:pt x="413" y="620"/>
                    <a:pt x="363" y="758"/>
                    <a:pt x="401" y="870"/>
                  </a:cubicBezTo>
                  <a:cubicBezTo>
                    <a:pt x="426" y="1020"/>
                    <a:pt x="538" y="1095"/>
                    <a:pt x="676" y="1145"/>
                  </a:cubicBezTo>
                  <a:cubicBezTo>
                    <a:pt x="826" y="1208"/>
                    <a:pt x="901" y="1308"/>
                    <a:pt x="988" y="1433"/>
                  </a:cubicBezTo>
                  <a:cubicBezTo>
                    <a:pt x="1063" y="1570"/>
                    <a:pt x="1150" y="1695"/>
                    <a:pt x="1125" y="1857"/>
                  </a:cubicBezTo>
                  <a:cubicBezTo>
                    <a:pt x="1100" y="1970"/>
                    <a:pt x="1063" y="2070"/>
                    <a:pt x="1100" y="2195"/>
                  </a:cubicBezTo>
                  <a:cubicBezTo>
                    <a:pt x="1187" y="2434"/>
                    <a:pt x="1482" y="2512"/>
                    <a:pt x="1730" y="2512"/>
                  </a:cubicBezTo>
                  <a:cubicBezTo>
                    <a:pt x="1767" y="2512"/>
                    <a:pt x="1803" y="2510"/>
                    <a:pt x="1838" y="2507"/>
                  </a:cubicBezTo>
                  <a:cubicBezTo>
                    <a:pt x="2038" y="2495"/>
                    <a:pt x="2025" y="2207"/>
                    <a:pt x="1825" y="2195"/>
                  </a:cubicBezTo>
                  <a:cubicBezTo>
                    <a:pt x="1750" y="2195"/>
                    <a:pt x="1675" y="2182"/>
                    <a:pt x="1613" y="2170"/>
                  </a:cubicBezTo>
                  <a:cubicBezTo>
                    <a:pt x="1550" y="2157"/>
                    <a:pt x="1450" y="2157"/>
                    <a:pt x="1400" y="2120"/>
                  </a:cubicBezTo>
                  <a:cubicBezTo>
                    <a:pt x="1288" y="2057"/>
                    <a:pt x="1388" y="1857"/>
                    <a:pt x="1388" y="1770"/>
                  </a:cubicBezTo>
                  <a:cubicBezTo>
                    <a:pt x="1388" y="1632"/>
                    <a:pt x="1338" y="1507"/>
                    <a:pt x="1275" y="1383"/>
                  </a:cubicBezTo>
                  <a:cubicBezTo>
                    <a:pt x="1213" y="1258"/>
                    <a:pt x="1138" y="1133"/>
                    <a:pt x="1038" y="1020"/>
                  </a:cubicBezTo>
                  <a:cubicBezTo>
                    <a:pt x="1001" y="970"/>
                    <a:pt x="951" y="933"/>
                    <a:pt x="901" y="895"/>
                  </a:cubicBezTo>
                  <a:cubicBezTo>
                    <a:pt x="851" y="858"/>
                    <a:pt x="813" y="858"/>
                    <a:pt x="801" y="808"/>
                  </a:cubicBezTo>
                  <a:cubicBezTo>
                    <a:pt x="763" y="670"/>
                    <a:pt x="826" y="533"/>
                    <a:pt x="788" y="395"/>
                  </a:cubicBezTo>
                  <a:cubicBezTo>
                    <a:pt x="725" y="184"/>
                    <a:pt x="510" y="0"/>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7" name="Google Shape;7437;p18"/>
            <p:cNvSpPr/>
            <p:nvPr/>
          </p:nvSpPr>
          <p:spPr>
            <a:xfrm>
              <a:off x="6315075" y="2268800"/>
              <a:ext cx="62400" cy="63975"/>
            </a:xfrm>
            <a:custGeom>
              <a:avLst/>
              <a:gdLst/>
              <a:ahLst/>
              <a:cxnLst/>
              <a:rect l="l" t="t" r="r" b="b"/>
              <a:pathLst>
                <a:path w="2496" h="2559" extrusionOk="0">
                  <a:moveTo>
                    <a:pt x="488" y="1"/>
                  </a:moveTo>
                  <a:cubicBezTo>
                    <a:pt x="365" y="1"/>
                    <a:pt x="242" y="41"/>
                    <a:pt x="133" y="129"/>
                  </a:cubicBezTo>
                  <a:cubicBezTo>
                    <a:pt x="1" y="241"/>
                    <a:pt x="126" y="453"/>
                    <a:pt x="271" y="453"/>
                  </a:cubicBezTo>
                  <a:cubicBezTo>
                    <a:pt x="304" y="453"/>
                    <a:pt x="338" y="442"/>
                    <a:pt x="371" y="417"/>
                  </a:cubicBezTo>
                  <a:cubicBezTo>
                    <a:pt x="406" y="389"/>
                    <a:pt x="442" y="378"/>
                    <a:pt x="477" y="378"/>
                  </a:cubicBezTo>
                  <a:cubicBezTo>
                    <a:pt x="651" y="378"/>
                    <a:pt x="812" y="665"/>
                    <a:pt x="895" y="779"/>
                  </a:cubicBezTo>
                  <a:cubicBezTo>
                    <a:pt x="970" y="879"/>
                    <a:pt x="1045" y="942"/>
                    <a:pt x="1170" y="967"/>
                  </a:cubicBezTo>
                  <a:cubicBezTo>
                    <a:pt x="1295" y="979"/>
                    <a:pt x="1395" y="992"/>
                    <a:pt x="1508" y="1067"/>
                  </a:cubicBezTo>
                  <a:cubicBezTo>
                    <a:pt x="1745" y="1266"/>
                    <a:pt x="1658" y="1591"/>
                    <a:pt x="1783" y="1841"/>
                  </a:cubicBezTo>
                  <a:cubicBezTo>
                    <a:pt x="1845" y="1966"/>
                    <a:pt x="1933" y="2066"/>
                    <a:pt x="2033" y="2166"/>
                  </a:cubicBezTo>
                  <a:cubicBezTo>
                    <a:pt x="2145" y="2266"/>
                    <a:pt x="2208" y="2391"/>
                    <a:pt x="2308" y="2516"/>
                  </a:cubicBezTo>
                  <a:cubicBezTo>
                    <a:pt x="2327" y="2545"/>
                    <a:pt x="2359" y="2559"/>
                    <a:pt x="2391" y="2559"/>
                  </a:cubicBezTo>
                  <a:cubicBezTo>
                    <a:pt x="2443" y="2559"/>
                    <a:pt x="2495" y="2523"/>
                    <a:pt x="2495" y="2454"/>
                  </a:cubicBezTo>
                  <a:cubicBezTo>
                    <a:pt x="2483" y="2291"/>
                    <a:pt x="2370" y="2154"/>
                    <a:pt x="2295" y="2004"/>
                  </a:cubicBezTo>
                  <a:cubicBezTo>
                    <a:pt x="2220" y="1841"/>
                    <a:pt x="2195" y="1666"/>
                    <a:pt x="2120" y="1504"/>
                  </a:cubicBezTo>
                  <a:cubicBezTo>
                    <a:pt x="1995" y="1216"/>
                    <a:pt x="1883" y="892"/>
                    <a:pt x="1570" y="742"/>
                  </a:cubicBezTo>
                  <a:cubicBezTo>
                    <a:pt x="1508" y="717"/>
                    <a:pt x="1445" y="692"/>
                    <a:pt x="1370" y="679"/>
                  </a:cubicBezTo>
                  <a:cubicBezTo>
                    <a:pt x="1339" y="679"/>
                    <a:pt x="1302" y="682"/>
                    <a:pt x="1267" y="682"/>
                  </a:cubicBezTo>
                  <a:cubicBezTo>
                    <a:pt x="1233" y="682"/>
                    <a:pt x="1202" y="679"/>
                    <a:pt x="1183" y="667"/>
                  </a:cubicBezTo>
                  <a:cubicBezTo>
                    <a:pt x="1133" y="629"/>
                    <a:pt x="1095" y="492"/>
                    <a:pt x="1070" y="429"/>
                  </a:cubicBezTo>
                  <a:cubicBezTo>
                    <a:pt x="1045" y="367"/>
                    <a:pt x="1008" y="292"/>
                    <a:pt x="958" y="229"/>
                  </a:cubicBezTo>
                  <a:cubicBezTo>
                    <a:pt x="833" y="83"/>
                    <a:pt x="662"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8" name="Google Shape;7438;p18"/>
            <p:cNvSpPr/>
            <p:nvPr/>
          </p:nvSpPr>
          <p:spPr>
            <a:xfrm>
              <a:off x="6331200" y="2325375"/>
              <a:ext cx="24400" cy="62025"/>
            </a:xfrm>
            <a:custGeom>
              <a:avLst/>
              <a:gdLst/>
              <a:ahLst/>
              <a:cxnLst/>
              <a:rect l="l" t="t" r="r" b="b"/>
              <a:pathLst>
                <a:path w="976" h="2481" extrusionOk="0">
                  <a:moveTo>
                    <a:pt x="196" y="1"/>
                  </a:moveTo>
                  <a:cubicBezTo>
                    <a:pt x="181" y="1"/>
                    <a:pt x="166" y="2"/>
                    <a:pt x="150" y="3"/>
                  </a:cubicBezTo>
                  <a:cubicBezTo>
                    <a:pt x="38" y="16"/>
                    <a:pt x="1" y="153"/>
                    <a:pt x="101" y="203"/>
                  </a:cubicBezTo>
                  <a:cubicBezTo>
                    <a:pt x="238" y="291"/>
                    <a:pt x="363" y="441"/>
                    <a:pt x="350" y="628"/>
                  </a:cubicBezTo>
                  <a:cubicBezTo>
                    <a:pt x="350" y="678"/>
                    <a:pt x="325" y="740"/>
                    <a:pt x="338" y="803"/>
                  </a:cubicBezTo>
                  <a:cubicBezTo>
                    <a:pt x="350" y="865"/>
                    <a:pt x="388" y="940"/>
                    <a:pt x="438" y="978"/>
                  </a:cubicBezTo>
                  <a:cubicBezTo>
                    <a:pt x="525" y="1065"/>
                    <a:pt x="638" y="1090"/>
                    <a:pt x="625" y="1240"/>
                  </a:cubicBezTo>
                  <a:cubicBezTo>
                    <a:pt x="613" y="1428"/>
                    <a:pt x="438" y="1565"/>
                    <a:pt x="363" y="1715"/>
                  </a:cubicBezTo>
                  <a:cubicBezTo>
                    <a:pt x="238" y="1978"/>
                    <a:pt x="350" y="2203"/>
                    <a:pt x="513" y="2403"/>
                  </a:cubicBezTo>
                  <a:cubicBezTo>
                    <a:pt x="554" y="2458"/>
                    <a:pt x="606" y="2480"/>
                    <a:pt x="656" y="2480"/>
                  </a:cubicBezTo>
                  <a:cubicBezTo>
                    <a:pt x="786" y="2480"/>
                    <a:pt x="902" y="2322"/>
                    <a:pt x="775" y="2178"/>
                  </a:cubicBezTo>
                  <a:cubicBezTo>
                    <a:pt x="713" y="2103"/>
                    <a:pt x="613" y="1990"/>
                    <a:pt x="613" y="1878"/>
                  </a:cubicBezTo>
                  <a:cubicBezTo>
                    <a:pt x="613" y="1778"/>
                    <a:pt x="688" y="1690"/>
                    <a:pt x="738" y="1615"/>
                  </a:cubicBezTo>
                  <a:cubicBezTo>
                    <a:pt x="875" y="1428"/>
                    <a:pt x="975" y="1228"/>
                    <a:pt x="875" y="990"/>
                  </a:cubicBezTo>
                  <a:cubicBezTo>
                    <a:pt x="850" y="928"/>
                    <a:pt x="825" y="878"/>
                    <a:pt x="775" y="828"/>
                  </a:cubicBezTo>
                  <a:cubicBezTo>
                    <a:pt x="763" y="815"/>
                    <a:pt x="725" y="790"/>
                    <a:pt x="713" y="765"/>
                  </a:cubicBezTo>
                  <a:cubicBezTo>
                    <a:pt x="713" y="765"/>
                    <a:pt x="725" y="740"/>
                    <a:pt x="725" y="728"/>
                  </a:cubicBezTo>
                  <a:cubicBezTo>
                    <a:pt x="750" y="603"/>
                    <a:pt x="738" y="478"/>
                    <a:pt x="688" y="366"/>
                  </a:cubicBezTo>
                  <a:cubicBezTo>
                    <a:pt x="606" y="167"/>
                    <a:pt x="415" y="1"/>
                    <a:pt x="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9" name="Google Shape;7439;p18"/>
            <p:cNvSpPr/>
            <p:nvPr/>
          </p:nvSpPr>
          <p:spPr>
            <a:xfrm>
              <a:off x="6294325" y="2329200"/>
              <a:ext cx="12850" cy="20975"/>
            </a:xfrm>
            <a:custGeom>
              <a:avLst/>
              <a:gdLst/>
              <a:ahLst/>
              <a:cxnLst/>
              <a:rect l="l" t="t" r="r" b="b"/>
              <a:pathLst>
                <a:path w="514" h="839" extrusionOk="0">
                  <a:moveTo>
                    <a:pt x="176" y="0"/>
                  </a:moveTo>
                  <a:cubicBezTo>
                    <a:pt x="113" y="0"/>
                    <a:pt x="63" y="50"/>
                    <a:pt x="38" y="88"/>
                  </a:cubicBezTo>
                  <a:cubicBezTo>
                    <a:pt x="13" y="138"/>
                    <a:pt x="1" y="213"/>
                    <a:pt x="38" y="250"/>
                  </a:cubicBezTo>
                  <a:cubicBezTo>
                    <a:pt x="63" y="275"/>
                    <a:pt x="76" y="300"/>
                    <a:pt x="88" y="325"/>
                  </a:cubicBezTo>
                  <a:cubicBezTo>
                    <a:pt x="101" y="325"/>
                    <a:pt x="101" y="325"/>
                    <a:pt x="113" y="338"/>
                  </a:cubicBezTo>
                  <a:cubicBezTo>
                    <a:pt x="126" y="350"/>
                    <a:pt x="138" y="375"/>
                    <a:pt x="138" y="388"/>
                  </a:cubicBezTo>
                  <a:cubicBezTo>
                    <a:pt x="151" y="400"/>
                    <a:pt x="151" y="400"/>
                    <a:pt x="151" y="413"/>
                  </a:cubicBezTo>
                  <a:cubicBezTo>
                    <a:pt x="151" y="425"/>
                    <a:pt x="151" y="425"/>
                    <a:pt x="151" y="438"/>
                  </a:cubicBezTo>
                  <a:cubicBezTo>
                    <a:pt x="151" y="450"/>
                    <a:pt x="151" y="463"/>
                    <a:pt x="138" y="475"/>
                  </a:cubicBezTo>
                  <a:cubicBezTo>
                    <a:pt x="138" y="488"/>
                    <a:pt x="126" y="500"/>
                    <a:pt x="126" y="500"/>
                  </a:cubicBezTo>
                  <a:cubicBezTo>
                    <a:pt x="113" y="513"/>
                    <a:pt x="113" y="525"/>
                    <a:pt x="101" y="525"/>
                  </a:cubicBezTo>
                  <a:cubicBezTo>
                    <a:pt x="101" y="525"/>
                    <a:pt x="101" y="538"/>
                    <a:pt x="88" y="538"/>
                  </a:cubicBezTo>
                  <a:cubicBezTo>
                    <a:pt x="26" y="575"/>
                    <a:pt x="1" y="662"/>
                    <a:pt x="38" y="737"/>
                  </a:cubicBezTo>
                  <a:cubicBezTo>
                    <a:pt x="51" y="775"/>
                    <a:pt x="63" y="800"/>
                    <a:pt x="101" y="812"/>
                  </a:cubicBezTo>
                  <a:cubicBezTo>
                    <a:pt x="124" y="828"/>
                    <a:pt x="152" y="839"/>
                    <a:pt x="179" y="839"/>
                  </a:cubicBezTo>
                  <a:cubicBezTo>
                    <a:pt x="195" y="839"/>
                    <a:pt x="212" y="834"/>
                    <a:pt x="226" y="825"/>
                  </a:cubicBezTo>
                  <a:cubicBezTo>
                    <a:pt x="263" y="812"/>
                    <a:pt x="301" y="800"/>
                    <a:pt x="326" y="775"/>
                  </a:cubicBezTo>
                  <a:cubicBezTo>
                    <a:pt x="376" y="737"/>
                    <a:pt x="401" y="700"/>
                    <a:pt x="438" y="650"/>
                  </a:cubicBezTo>
                  <a:cubicBezTo>
                    <a:pt x="488" y="587"/>
                    <a:pt x="513" y="500"/>
                    <a:pt x="513" y="413"/>
                  </a:cubicBezTo>
                  <a:cubicBezTo>
                    <a:pt x="513" y="375"/>
                    <a:pt x="513" y="325"/>
                    <a:pt x="501" y="288"/>
                  </a:cubicBezTo>
                  <a:cubicBezTo>
                    <a:pt x="488" y="250"/>
                    <a:pt x="463" y="200"/>
                    <a:pt x="438" y="175"/>
                  </a:cubicBezTo>
                  <a:cubicBezTo>
                    <a:pt x="426" y="138"/>
                    <a:pt x="388" y="100"/>
                    <a:pt x="363" y="75"/>
                  </a:cubicBezTo>
                  <a:cubicBezTo>
                    <a:pt x="338" y="63"/>
                    <a:pt x="313" y="38"/>
                    <a:pt x="288" y="25"/>
                  </a:cubicBezTo>
                  <a:cubicBezTo>
                    <a:pt x="251" y="13"/>
                    <a:pt x="213" y="13"/>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0" name="Google Shape;7440;p18"/>
            <p:cNvSpPr/>
            <p:nvPr/>
          </p:nvSpPr>
          <p:spPr>
            <a:xfrm>
              <a:off x="6342450" y="2326175"/>
              <a:ext cx="57825" cy="29125"/>
            </a:xfrm>
            <a:custGeom>
              <a:avLst/>
              <a:gdLst/>
              <a:ahLst/>
              <a:cxnLst/>
              <a:rect l="l" t="t" r="r" b="b"/>
              <a:pathLst>
                <a:path w="2313" h="1165" extrusionOk="0">
                  <a:moveTo>
                    <a:pt x="1582" y="0"/>
                  </a:moveTo>
                  <a:cubicBezTo>
                    <a:pt x="1523" y="0"/>
                    <a:pt x="1465" y="27"/>
                    <a:pt x="1438" y="96"/>
                  </a:cubicBezTo>
                  <a:cubicBezTo>
                    <a:pt x="1425" y="121"/>
                    <a:pt x="1400" y="221"/>
                    <a:pt x="1363" y="246"/>
                  </a:cubicBezTo>
                  <a:cubicBezTo>
                    <a:pt x="1363" y="234"/>
                    <a:pt x="1363" y="234"/>
                    <a:pt x="1363" y="234"/>
                  </a:cubicBezTo>
                  <a:cubicBezTo>
                    <a:pt x="1338" y="234"/>
                    <a:pt x="1300" y="184"/>
                    <a:pt x="1275" y="159"/>
                  </a:cubicBezTo>
                  <a:cubicBezTo>
                    <a:pt x="1138" y="59"/>
                    <a:pt x="963" y="46"/>
                    <a:pt x="800" y="34"/>
                  </a:cubicBezTo>
                  <a:cubicBezTo>
                    <a:pt x="779" y="32"/>
                    <a:pt x="758" y="31"/>
                    <a:pt x="737" y="31"/>
                  </a:cubicBezTo>
                  <a:cubicBezTo>
                    <a:pt x="586" y="31"/>
                    <a:pt x="446" y="72"/>
                    <a:pt x="325" y="171"/>
                  </a:cubicBezTo>
                  <a:cubicBezTo>
                    <a:pt x="188" y="271"/>
                    <a:pt x="100" y="434"/>
                    <a:pt x="38" y="596"/>
                  </a:cubicBezTo>
                  <a:cubicBezTo>
                    <a:pt x="0" y="683"/>
                    <a:pt x="13" y="783"/>
                    <a:pt x="100" y="833"/>
                  </a:cubicBezTo>
                  <a:cubicBezTo>
                    <a:pt x="127" y="849"/>
                    <a:pt x="156" y="856"/>
                    <a:pt x="185" y="856"/>
                  </a:cubicBezTo>
                  <a:cubicBezTo>
                    <a:pt x="251" y="856"/>
                    <a:pt x="316" y="819"/>
                    <a:pt x="350" y="758"/>
                  </a:cubicBezTo>
                  <a:cubicBezTo>
                    <a:pt x="413" y="646"/>
                    <a:pt x="475" y="509"/>
                    <a:pt x="600" y="446"/>
                  </a:cubicBezTo>
                  <a:cubicBezTo>
                    <a:pt x="670" y="411"/>
                    <a:pt x="751" y="404"/>
                    <a:pt x="830" y="404"/>
                  </a:cubicBezTo>
                  <a:cubicBezTo>
                    <a:pt x="894" y="404"/>
                    <a:pt x="957" y="409"/>
                    <a:pt x="1013" y="409"/>
                  </a:cubicBezTo>
                  <a:cubicBezTo>
                    <a:pt x="1075" y="421"/>
                    <a:pt x="1100" y="434"/>
                    <a:pt x="1138" y="471"/>
                  </a:cubicBezTo>
                  <a:cubicBezTo>
                    <a:pt x="1200" y="534"/>
                    <a:pt x="1288" y="571"/>
                    <a:pt x="1375" y="571"/>
                  </a:cubicBezTo>
                  <a:cubicBezTo>
                    <a:pt x="1475" y="559"/>
                    <a:pt x="1550" y="521"/>
                    <a:pt x="1612" y="459"/>
                  </a:cubicBezTo>
                  <a:cubicBezTo>
                    <a:pt x="1687" y="534"/>
                    <a:pt x="1762" y="621"/>
                    <a:pt x="1812" y="721"/>
                  </a:cubicBezTo>
                  <a:cubicBezTo>
                    <a:pt x="1823" y="731"/>
                    <a:pt x="1851" y="777"/>
                    <a:pt x="1852" y="777"/>
                  </a:cubicBezTo>
                  <a:cubicBezTo>
                    <a:pt x="1853" y="777"/>
                    <a:pt x="1852" y="775"/>
                    <a:pt x="1850" y="771"/>
                  </a:cubicBezTo>
                  <a:lnTo>
                    <a:pt x="1850" y="771"/>
                  </a:lnTo>
                  <a:cubicBezTo>
                    <a:pt x="1863" y="796"/>
                    <a:pt x="1875" y="834"/>
                    <a:pt x="1887" y="858"/>
                  </a:cubicBezTo>
                  <a:cubicBezTo>
                    <a:pt x="1887" y="871"/>
                    <a:pt x="1887" y="871"/>
                    <a:pt x="1887" y="883"/>
                  </a:cubicBezTo>
                  <a:cubicBezTo>
                    <a:pt x="1887" y="896"/>
                    <a:pt x="1887" y="908"/>
                    <a:pt x="1887" y="921"/>
                  </a:cubicBezTo>
                  <a:cubicBezTo>
                    <a:pt x="1887" y="921"/>
                    <a:pt x="1887" y="933"/>
                    <a:pt x="1887" y="933"/>
                  </a:cubicBezTo>
                  <a:cubicBezTo>
                    <a:pt x="1887" y="946"/>
                    <a:pt x="1887" y="946"/>
                    <a:pt x="1887" y="946"/>
                  </a:cubicBezTo>
                  <a:cubicBezTo>
                    <a:pt x="1832" y="1046"/>
                    <a:pt x="1914" y="1165"/>
                    <a:pt x="2020" y="1165"/>
                  </a:cubicBezTo>
                  <a:cubicBezTo>
                    <a:pt x="2034" y="1165"/>
                    <a:pt x="2048" y="1163"/>
                    <a:pt x="2062" y="1158"/>
                  </a:cubicBezTo>
                  <a:cubicBezTo>
                    <a:pt x="2312" y="1071"/>
                    <a:pt x="2312" y="783"/>
                    <a:pt x="2200" y="584"/>
                  </a:cubicBezTo>
                  <a:cubicBezTo>
                    <a:pt x="2087" y="371"/>
                    <a:pt x="1900" y="196"/>
                    <a:pt x="1712" y="46"/>
                  </a:cubicBezTo>
                  <a:cubicBezTo>
                    <a:pt x="1679" y="18"/>
                    <a:pt x="1630" y="0"/>
                    <a:pt x="15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1" name="Google Shape;7441;p18"/>
            <p:cNvSpPr/>
            <p:nvPr/>
          </p:nvSpPr>
          <p:spPr>
            <a:xfrm>
              <a:off x="6374950" y="2281475"/>
              <a:ext cx="25000" cy="52500"/>
            </a:xfrm>
            <a:custGeom>
              <a:avLst/>
              <a:gdLst/>
              <a:ahLst/>
              <a:cxnLst/>
              <a:rect l="l" t="t" r="r" b="b"/>
              <a:pathLst>
                <a:path w="1000" h="2100" extrusionOk="0">
                  <a:moveTo>
                    <a:pt x="769" y="0"/>
                  </a:moveTo>
                  <a:cubicBezTo>
                    <a:pt x="722" y="0"/>
                    <a:pt x="675" y="16"/>
                    <a:pt x="650" y="47"/>
                  </a:cubicBezTo>
                  <a:cubicBezTo>
                    <a:pt x="587" y="135"/>
                    <a:pt x="537" y="235"/>
                    <a:pt x="525" y="335"/>
                  </a:cubicBezTo>
                  <a:cubicBezTo>
                    <a:pt x="512" y="397"/>
                    <a:pt x="500" y="435"/>
                    <a:pt x="450" y="472"/>
                  </a:cubicBezTo>
                  <a:cubicBezTo>
                    <a:pt x="387" y="510"/>
                    <a:pt x="288" y="535"/>
                    <a:pt x="213" y="572"/>
                  </a:cubicBezTo>
                  <a:cubicBezTo>
                    <a:pt x="125" y="609"/>
                    <a:pt x="50" y="697"/>
                    <a:pt x="25" y="797"/>
                  </a:cubicBezTo>
                  <a:cubicBezTo>
                    <a:pt x="0" y="897"/>
                    <a:pt x="38" y="1009"/>
                    <a:pt x="63" y="1109"/>
                  </a:cubicBezTo>
                  <a:cubicBezTo>
                    <a:pt x="88" y="1209"/>
                    <a:pt x="113" y="1322"/>
                    <a:pt x="125" y="1422"/>
                  </a:cubicBezTo>
                  <a:cubicBezTo>
                    <a:pt x="138" y="1447"/>
                    <a:pt x="138" y="1472"/>
                    <a:pt x="150" y="1497"/>
                  </a:cubicBezTo>
                  <a:cubicBezTo>
                    <a:pt x="150" y="1497"/>
                    <a:pt x="150" y="1522"/>
                    <a:pt x="150" y="1534"/>
                  </a:cubicBezTo>
                  <a:cubicBezTo>
                    <a:pt x="163" y="1572"/>
                    <a:pt x="163" y="1597"/>
                    <a:pt x="163" y="1634"/>
                  </a:cubicBezTo>
                  <a:cubicBezTo>
                    <a:pt x="163" y="1659"/>
                    <a:pt x="163" y="1684"/>
                    <a:pt x="163" y="1697"/>
                  </a:cubicBezTo>
                  <a:cubicBezTo>
                    <a:pt x="163" y="1709"/>
                    <a:pt x="163" y="1722"/>
                    <a:pt x="163" y="1734"/>
                  </a:cubicBezTo>
                  <a:cubicBezTo>
                    <a:pt x="163" y="1734"/>
                    <a:pt x="163" y="1747"/>
                    <a:pt x="163" y="1759"/>
                  </a:cubicBezTo>
                  <a:cubicBezTo>
                    <a:pt x="150" y="1772"/>
                    <a:pt x="138" y="1797"/>
                    <a:pt x="125" y="1809"/>
                  </a:cubicBezTo>
                  <a:cubicBezTo>
                    <a:pt x="75" y="1897"/>
                    <a:pt x="125" y="2034"/>
                    <a:pt x="200" y="2072"/>
                  </a:cubicBezTo>
                  <a:cubicBezTo>
                    <a:pt x="231" y="2091"/>
                    <a:pt x="263" y="2100"/>
                    <a:pt x="295" y="2100"/>
                  </a:cubicBezTo>
                  <a:cubicBezTo>
                    <a:pt x="365" y="2100"/>
                    <a:pt x="432" y="2057"/>
                    <a:pt x="475" y="1997"/>
                  </a:cubicBezTo>
                  <a:cubicBezTo>
                    <a:pt x="587" y="1822"/>
                    <a:pt x="575" y="1597"/>
                    <a:pt x="525" y="1409"/>
                  </a:cubicBezTo>
                  <a:cubicBezTo>
                    <a:pt x="487" y="1309"/>
                    <a:pt x="450" y="1222"/>
                    <a:pt x="425" y="1122"/>
                  </a:cubicBezTo>
                  <a:cubicBezTo>
                    <a:pt x="400" y="1072"/>
                    <a:pt x="387" y="1009"/>
                    <a:pt x="362" y="959"/>
                  </a:cubicBezTo>
                  <a:cubicBezTo>
                    <a:pt x="362" y="934"/>
                    <a:pt x="350" y="909"/>
                    <a:pt x="350" y="884"/>
                  </a:cubicBezTo>
                  <a:lnTo>
                    <a:pt x="350" y="872"/>
                  </a:lnTo>
                  <a:cubicBezTo>
                    <a:pt x="337" y="872"/>
                    <a:pt x="337" y="872"/>
                    <a:pt x="350" y="859"/>
                  </a:cubicBezTo>
                  <a:cubicBezTo>
                    <a:pt x="362" y="859"/>
                    <a:pt x="375" y="847"/>
                    <a:pt x="387" y="847"/>
                  </a:cubicBezTo>
                  <a:cubicBezTo>
                    <a:pt x="400" y="834"/>
                    <a:pt x="450" y="822"/>
                    <a:pt x="487" y="809"/>
                  </a:cubicBezTo>
                  <a:cubicBezTo>
                    <a:pt x="575" y="772"/>
                    <a:pt x="662" y="734"/>
                    <a:pt x="725" y="672"/>
                  </a:cubicBezTo>
                  <a:cubicBezTo>
                    <a:pt x="825" y="609"/>
                    <a:pt x="925" y="510"/>
                    <a:pt x="962" y="397"/>
                  </a:cubicBezTo>
                  <a:cubicBezTo>
                    <a:pt x="1000" y="285"/>
                    <a:pt x="975" y="135"/>
                    <a:pt x="887" y="47"/>
                  </a:cubicBezTo>
                  <a:cubicBezTo>
                    <a:pt x="862" y="16"/>
                    <a:pt x="815" y="0"/>
                    <a:pt x="7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2" name="Google Shape;7442;p18"/>
            <p:cNvSpPr/>
            <p:nvPr/>
          </p:nvSpPr>
          <p:spPr>
            <a:xfrm>
              <a:off x="6314950" y="2228050"/>
              <a:ext cx="64075" cy="63125"/>
            </a:xfrm>
            <a:custGeom>
              <a:avLst/>
              <a:gdLst/>
              <a:ahLst/>
              <a:cxnLst/>
              <a:rect l="l" t="t" r="r" b="b"/>
              <a:pathLst>
                <a:path w="2563" h="2525" extrusionOk="0">
                  <a:moveTo>
                    <a:pt x="303" y="0"/>
                  </a:moveTo>
                  <a:cubicBezTo>
                    <a:pt x="203" y="0"/>
                    <a:pt x="110" y="37"/>
                    <a:pt x="51" y="135"/>
                  </a:cubicBezTo>
                  <a:cubicBezTo>
                    <a:pt x="1" y="235"/>
                    <a:pt x="88" y="322"/>
                    <a:pt x="176" y="335"/>
                  </a:cubicBezTo>
                  <a:cubicBezTo>
                    <a:pt x="206" y="335"/>
                    <a:pt x="234" y="333"/>
                    <a:pt x="261" y="333"/>
                  </a:cubicBezTo>
                  <a:cubicBezTo>
                    <a:pt x="303" y="333"/>
                    <a:pt x="343" y="337"/>
                    <a:pt x="388" y="360"/>
                  </a:cubicBezTo>
                  <a:cubicBezTo>
                    <a:pt x="463" y="385"/>
                    <a:pt x="526" y="435"/>
                    <a:pt x="588" y="472"/>
                  </a:cubicBezTo>
                  <a:cubicBezTo>
                    <a:pt x="706" y="531"/>
                    <a:pt x="808" y="551"/>
                    <a:pt x="919" y="551"/>
                  </a:cubicBezTo>
                  <a:cubicBezTo>
                    <a:pt x="950" y="551"/>
                    <a:pt x="981" y="550"/>
                    <a:pt x="1013" y="547"/>
                  </a:cubicBezTo>
                  <a:cubicBezTo>
                    <a:pt x="1102" y="533"/>
                    <a:pt x="1180" y="523"/>
                    <a:pt x="1259" y="523"/>
                  </a:cubicBezTo>
                  <a:cubicBezTo>
                    <a:pt x="1324" y="523"/>
                    <a:pt x="1389" y="530"/>
                    <a:pt x="1463" y="547"/>
                  </a:cubicBezTo>
                  <a:cubicBezTo>
                    <a:pt x="1600" y="585"/>
                    <a:pt x="1725" y="647"/>
                    <a:pt x="1813" y="760"/>
                  </a:cubicBezTo>
                  <a:cubicBezTo>
                    <a:pt x="1913" y="884"/>
                    <a:pt x="1950" y="1034"/>
                    <a:pt x="1900" y="1184"/>
                  </a:cubicBezTo>
                  <a:cubicBezTo>
                    <a:pt x="1863" y="1322"/>
                    <a:pt x="1800" y="1447"/>
                    <a:pt x="1800" y="1584"/>
                  </a:cubicBezTo>
                  <a:cubicBezTo>
                    <a:pt x="1813" y="1747"/>
                    <a:pt x="1913" y="1847"/>
                    <a:pt x="2050" y="1922"/>
                  </a:cubicBezTo>
                  <a:cubicBezTo>
                    <a:pt x="2113" y="1947"/>
                    <a:pt x="2163" y="1959"/>
                    <a:pt x="2138" y="2047"/>
                  </a:cubicBezTo>
                  <a:cubicBezTo>
                    <a:pt x="2125" y="2122"/>
                    <a:pt x="2063" y="2197"/>
                    <a:pt x="2013" y="2259"/>
                  </a:cubicBezTo>
                  <a:cubicBezTo>
                    <a:pt x="1928" y="2381"/>
                    <a:pt x="2062" y="2524"/>
                    <a:pt x="2187" y="2524"/>
                  </a:cubicBezTo>
                  <a:cubicBezTo>
                    <a:pt x="2229" y="2524"/>
                    <a:pt x="2269" y="2509"/>
                    <a:pt x="2300" y="2472"/>
                  </a:cubicBezTo>
                  <a:cubicBezTo>
                    <a:pt x="2438" y="2309"/>
                    <a:pt x="2563" y="2122"/>
                    <a:pt x="2513" y="1897"/>
                  </a:cubicBezTo>
                  <a:cubicBezTo>
                    <a:pt x="2488" y="1822"/>
                    <a:pt x="2450" y="1734"/>
                    <a:pt x="2375" y="1684"/>
                  </a:cubicBezTo>
                  <a:cubicBezTo>
                    <a:pt x="2338" y="1647"/>
                    <a:pt x="2288" y="1622"/>
                    <a:pt x="2238" y="1609"/>
                  </a:cubicBezTo>
                  <a:cubicBezTo>
                    <a:pt x="2213" y="1597"/>
                    <a:pt x="2138" y="1597"/>
                    <a:pt x="2125" y="1572"/>
                  </a:cubicBezTo>
                  <a:cubicBezTo>
                    <a:pt x="2100" y="1522"/>
                    <a:pt x="2175" y="1384"/>
                    <a:pt x="2188" y="1334"/>
                  </a:cubicBezTo>
                  <a:cubicBezTo>
                    <a:pt x="2213" y="1247"/>
                    <a:pt x="2238" y="1159"/>
                    <a:pt x="2250" y="1072"/>
                  </a:cubicBezTo>
                  <a:cubicBezTo>
                    <a:pt x="2263" y="872"/>
                    <a:pt x="2213" y="660"/>
                    <a:pt x="2100" y="497"/>
                  </a:cubicBezTo>
                  <a:cubicBezTo>
                    <a:pt x="1988" y="335"/>
                    <a:pt x="1825" y="222"/>
                    <a:pt x="1638" y="160"/>
                  </a:cubicBezTo>
                  <a:cubicBezTo>
                    <a:pt x="1576" y="151"/>
                    <a:pt x="1514" y="142"/>
                    <a:pt x="1452" y="142"/>
                  </a:cubicBezTo>
                  <a:cubicBezTo>
                    <a:pt x="1427" y="142"/>
                    <a:pt x="1401" y="144"/>
                    <a:pt x="1375" y="147"/>
                  </a:cubicBezTo>
                  <a:cubicBezTo>
                    <a:pt x="1263" y="160"/>
                    <a:pt x="1188" y="222"/>
                    <a:pt x="1088" y="247"/>
                  </a:cubicBezTo>
                  <a:cubicBezTo>
                    <a:pt x="1050" y="261"/>
                    <a:pt x="1014" y="266"/>
                    <a:pt x="980" y="266"/>
                  </a:cubicBezTo>
                  <a:cubicBezTo>
                    <a:pt x="825" y="266"/>
                    <a:pt x="709" y="144"/>
                    <a:pt x="576" y="72"/>
                  </a:cubicBezTo>
                  <a:cubicBezTo>
                    <a:pt x="492" y="30"/>
                    <a:pt x="394" y="0"/>
                    <a:pt x="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3" name="Google Shape;7443;p18"/>
            <p:cNvSpPr/>
            <p:nvPr/>
          </p:nvSpPr>
          <p:spPr>
            <a:xfrm>
              <a:off x="6163750" y="1960900"/>
              <a:ext cx="365850" cy="462400"/>
            </a:xfrm>
            <a:custGeom>
              <a:avLst/>
              <a:gdLst/>
              <a:ahLst/>
              <a:cxnLst/>
              <a:rect l="l" t="t" r="r" b="b"/>
              <a:pathLst>
                <a:path w="14634" h="18496" extrusionOk="0">
                  <a:moveTo>
                    <a:pt x="9022" y="393"/>
                  </a:moveTo>
                  <a:cubicBezTo>
                    <a:pt x="9646" y="393"/>
                    <a:pt x="10253" y="559"/>
                    <a:pt x="10772" y="948"/>
                  </a:cubicBezTo>
                  <a:cubicBezTo>
                    <a:pt x="10935" y="1073"/>
                    <a:pt x="11097" y="1211"/>
                    <a:pt x="11247" y="1348"/>
                  </a:cubicBezTo>
                  <a:cubicBezTo>
                    <a:pt x="11410" y="1498"/>
                    <a:pt x="11585" y="1673"/>
                    <a:pt x="11710" y="1861"/>
                  </a:cubicBezTo>
                  <a:cubicBezTo>
                    <a:pt x="11947" y="2223"/>
                    <a:pt x="12097" y="2673"/>
                    <a:pt x="12210" y="3098"/>
                  </a:cubicBezTo>
                  <a:cubicBezTo>
                    <a:pt x="12322" y="3548"/>
                    <a:pt x="12385" y="4010"/>
                    <a:pt x="12422" y="4472"/>
                  </a:cubicBezTo>
                  <a:cubicBezTo>
                    <a:pt x="12472" y="4922"/>
                    <a:pt x="12472" y="5360"/>
                    <a:pt x="12510" y="5810"/>
                  </a:cubicBezTo>
                  <a:cubicBezTo>
                    <a:pt x="12547" y="6222"/>
                    <a:pt x="12597" y="6634"/>
                    <a:pt x="12684" y="7047"/>
                  </a:cubicBezTo>
                  <a:cubicBezTo>
                    <a:pt x="12722" y="7247"/>
                    <a:pt x="12772" y="7447"/>
                    <a:pt x="12872" y="7634"/>
                  </a:cubicBezTo>
                  <a:cubicBezTo>
                    <a:pt x="12984" y="7834"/>
                    <a:pt x="13109" y="8034"/>
                    <a:pt x="13184" y="8259"/>
                  </a:cubicBezTo>
                  <a:cubicBezTo>
                    <a:pt x="13434" y="8934"/>
                    <a:pt x="13047" y="9671"/>
                    <a:pt x="13159" y="10371"/>
                  </a:cubicBezTo>
                  <a:cubicBezTo>
                    <a:pt x="13222" y="10733"/>
                    <a:pt x="13484" y="11033"/>
                    <a:pt x="13659" y="11346"/>
                  </a:cubicBezTo>
                  <a:cubicBezTo>
                    <a:pt x="13747" y="11496"/>
                    <a:pt x="13822" y="11670"/>
                    <a:pt x="13822" y="11845"/>
                  </a:cubicBezTo>
                  <a:cubicBezTo>
                    <a:pt x="13834" y="12058"/>
                    <a:pt x="13734" y="12258"/>
                    <a:pt x="13659" y="12445"/>
                  </a:cubicBezTo>
                  <a:cubicBezTo>
                    <a:pt x="13397" y="13145"/>
                    <a:pt x="13747" y="13807"/>
                    <a:pt x="13972" y="14457"/>
                  </a:cubicBezTo>
                  <a:cubicBezTo>
                    <a:pt x="14034" y="14620"/>
                    <a:pt x="14109" y="14807"/>
                    <a:pt x="14109" y="14995"/>
                  </a:cubicBezTo>
                  <a:cubicBezTo>
                    <a:pt x="14109" y="15207"/>
                    <a:pt x="13984" y="15419"/>
                    <a:pt x="13897" y="15607"/>
                  </a:cubicBezTo>
                  <a:cubicBezTo>
                    <a:pt x="13722" y="15994"/>
                    <a:pt x="13522" y="16382"/>
                    <a:pt x="13234" y="16694"/>
                  </a:cubicBezTo>
                  <a:cubicBezTo>
                    <a:pt x="13109" y="16832"/>
                    <a:pt x="12959" y="16957"/>
                    <a:pt x="12784" y="17044"/>
                  </a:cubicBezTo>
                  <a:cubicBezTo>
                    <a:pt x="12597" y="17144"/>
                    <a:pt x="12372" y="17169"/>
                    <a:pt x="12185" y="17269"/>
                  </a:cubicBezTo>
                  <a:cubicBezTo>
                    <a:pt x="11997" y="17356"/>
                    <a:pt x="11847" y="17506"/>
                    <a:pt x="11685" y="17606"/>
                  </a:cubicBezTo>
                  <a:cubicBezTo>
                    <a:pt x="11497" y="17744"/>
                    <a:pt x="11297" y="17856"/>
                    <a:pt x="11072" y="17919"/>
                  </a:cubicBezTo>
                  <a:cubicBezTo>
                    <a:pt x="10648" y="18044"/>
                    <a:pt x="10210" y="18119"/>
                    <a:pt x="9760" y="18131"/>
                  </a:cubicBezTo>
                  <a:cubicBezTo>
                    <a:pt x="9298" y="18144"/>
                    <a:pt x="8823" y="18156"/>
                    <a:pt x="8361" y="18156"/>
                  </a:cubicBezTo>
                  <a:cubicBezTo>
                    <a:pt x="7886" y="18156"/>
                    <a:pt x="7411" y="18144"/>
                    <a:pt x="6936" y="18106"/>
                  </a:cubicBezTo>
                  <a:cubicBezTo>
                    <a:pt x="6599" y="18094"/>
                    <a:pt x="6211" y="18094"/>
                    <a:pt x="5899" y="17956"/>
                  </a:cubicBezTo>
                  <a:cubicBezTo>
                    <a:pt x="5499" y="17806"/>
                    <a:pt x="5336" y="17419"/>
                    <a:pt x="5024" y="17157"/>
                  </a:cubicBezTo>
                  <a:cubicBezTo>
                    <a:pt x="4724" y="16894"/>
                    <a:pt x="4324" y="16782"/>
                    <a:pt x="3999" y="16569"/>
                  </a:cubicBezTo>
                  <a:cubicBezTo>
                    <a:pt x="3662" y="16344"/>
                    <a:pt x="3374" y="16032"/>
                    <a:pt x="3137" y="15707"/>
                  </a:cubicBezTo>
                  <a:cubicBezTo>
                    <a:pt x="2912" y="15382"/>
                    <a:pt x="2662" y="15070"/>
                    <a:pt x="2437" y="14745"/>
                  </a:cubicBezTo>
                  <a:cubicBezTo>
                    <a:pt x="2312" y="14595"/>
                    <a:pt x="2225" y="14420"/>
                    <a:pt x="2112" y="14257"/>
                  </a:cubicBezTo>
                  <a:cubicBezTo>
                    <a:pt x="2000" y="14082"/>
                    <a:pt x="1862" y="13932"/>
                    <a:pt x="1725" y="13782"/>
                  </a:cubicBezTo>
                  <a:cubicBezTo>
                    <a:pt x="1450" y="13457"/>
                    <a:pt x="1137" y="13145"/>
                    <a:pt x="913" y="12783"/>
                  </a:cubicBezTo>
                  <a:cubicBezTo>
                    <a:pt x="700" y="12458"/>
                    <a:pt x="550" y="12070"/>
                    <a:pt x="525" y="11683"/>
                  </a:cubicBezTo>
                  <a:cubicBezTo>
                    <a:pt x="513" y="11633"/>
                    <a:pt x="488" y="11595"/>
                    <a:pt x="450" y="11570"/>
                  </a:cubicBezTo>
                  <a:cubicBezTo>
                    <a:pt x="350" y="10896"/>
                    <a:pt x="338" y="10196"/>
                    <a:pt x="325" y="9521"/>
                  </a:cubicBezTo>
                  <a:cubicBezTo>
                    <a:pt x="313" y="8721"/>
                    <a:pt x="475" y="7946"/>
                    <a:pt x="700" y="7172"/>
                  </a:cubicBezTo>
                  <a:cubicBezTo>
                    <a:pt x="838" y="6722"/>
                    <a:pt x="1000" y="6284"/>
                    <a:pt x="1175" y="5860"/>
                  </a:cubicBezTo>
                  <a:cubicBezTo>
                    <a:pt x="1337" y="5447"/>
                    <a:pt x="1487" y="5022"/>
                    <a:pt x="1762" y="4672"/>
                  </a:cubicBezTo>
                  <a:cubicBezTo>
                    <a:pt x="2025" y="4335"/>
                    <a:pt x="2350" y="4048"/>
                    <a:pt x="2662" y="3760"/>
                  </a:cubicBezTo>
                  <a:cubicBezTo>
                    <a:pt x="3025" y="3435"/>
                    <a:pt x="3387" y="3110"/>
                    <a:pt x="3749" y="2798"/>
                  </a:cubicBezTo>
                  <a:cubicBezTo>
                    <a:pt x="4099" y="2485"/>
                    <a:pt x="4449" y="2186"/>
                    <a:pt x="4774" y="1848"/>
                  </a:cubicBezTo>
                  <a:cubicBezTo>
                    <a:pt x="5099" y="1523"/>
                    <a:pt x="5499" y="1261"/>
                    <a:pt x="5911" y="1061"/>
                  </a:cubicBezTo>
                  <a:cubicBezTo>
                    <a:pt x="6324" y="861"/>
                    <a:pt x="6774" y="748"/>
                    <a:pt x="7223" y="648"/>
                  </a:cubicBezTo>
                  <a:cubicBezTo>
                    <a:pt x="7661" y="561"/>
                    <a:pt x="8111" y="473"/>
                    <a:pt x="8548" y="423"/>
                  </a:cubicBezTo>
                  <a:cubicBezTo>
                    <a:pt x="8706" y="403"/>
                    <a:pt x="8864" y="393"/>
                    <a:pt x="9022" y="393"/>
                  </a:cubicBezTo>
                  <a:close/>
                  <a:moveTo>
                    <a:pt x="9132" y="0"/>
                  </a:moveTo>
                  <a:cubicBezTo>
                    <a:pt x="8468" y="0"/>
                    <a:pt x="7793" y="173"/>
                    <a:pt x="7161" y="323"/>
                  </a:cubicBezTo>
                  <a:cubicBezTo>
                    <a:pt x="6711" y="423"/>
                    <a:pt x="6261" y="561"/>
                    <a:pt x="5836" y="748"/>
                  </a:cubicBezTo>
                  <a:cubicBezTo>
                    <a:pt x="5386" y="936"/>
                    <a:pt x="5011" y="1223"/>
                    <a:pt x="4612" y="1498"/>
                  </a:cubicBezTo>
                  <a:cubicBezTo>
                    <a:pt x="4212" y="1786"/>
                    <a:pt x="3874" y="2136"/>
                    <a:pt x="3512" y="2473"/>
                  </a:cubicBezTo>
                  <a:cubicBezTo>
                    <a:pt x="3149" y="2823"/>
                    <a:pt x="2787" y="3173"/>
                    <a:pt x="2425" y="3535"/>
                  </a:cubicBezTo>
                  <a:cubicBezTo>
                    <a:pt x="2100" y="3848"/>
                    <a:pt x="1775" y="4172"/>
                    <a:pt x="1525" y="4547"/>
                  </a:cubicBezTo>
                  <a:cubicBezTo>
                    <a:pt x="1262" y="4922"/>
                    <a:pt x="1100" y="5360"/>
                    <a:pt x="925" y="5797"/>
                  </a:cubicBezTo>
                  <a:cubicBezTo>
                    <a:pt x="600" y="6634"/>
                    <a:pt x="313" y="7459"/>
                    <a:pt x="188" y="8359"/>
                  </a:cubicBezTo>
                  <a:cubicBezTo>
                    <a:pt x="125" y="8759"/>
                    <a:pt x="63" y="9171"/>
                    <a:pt x="38" y="9584"/>
                  </a:cubicBezTo>
                  <a:cubicBezTo>
                    <a:pt x="0" y="9996"/>
                    <a:pt x="13" y="10408"/>
                    <a:pt x="63" y="10821"/>
                  </a:cubicBezTo>
                  <a:cubicBezTo>
                    <a:pt x="100" y="11196"/>
                    <a:pt x="188" y="11558"/>
                    <a:pt x="263" y="11920"/>
                  </a:cubicBezTo>
                  <a:cubicBezTo>
                    <a:pt x="313" y="12245"/>
                    <a:pt x="450" y="12533"/>
                    <a:pt x="650" y="12808"/>
                  </a:cubicBezTo>
                  <a:cubicBezTo>
                    <a:pt x="913" y="13145"/>
                    <a:pt x="1212" y="13445"/>
                    <a:pt x="1487" y="13770"/>
                  </a:cubicBezTo>
                  <a:cubicBezTo>
                    <a:pt x="1787" y="14082"/>
                    <a:pt x="2112" y="14432"/>
                    <a:pt x="2300" y="14832"/>
                  </a:cubicBezTo>
                  <a:cubicBezTo>
                    <a:pt x="2500" y="15220"/>
                    <a:pt x="2662" y="15619"/>
                    <a:pt x="2912" y="15982"/>
                  </a:cubicBezTo>
                  <a:cubicBezTo>
                    <a:pt x="3149" y="16319"/>
                    <a:pt x="3437" y="16607"/>
                    <a:pt x="3799" y="16807"/>
                  </a:cubicBezTo>
                  <a:cubicBezTo>
                    <a:pt x="4199" y="17019"/>
                    <a:pt x="4637" y="17107"/>
                    <a:pt x="4924" y="17469"/>
                  </a:cubicBezTo>
                  <a:cubicBezTo>
                    <a:pt x="5186" y="17806"/>
                    <a:pt x="5374" y="18144"/>
                    <a:pt x="5786" y="18319"/>
                  </a:cubicBezTo>
                  <a:cubicBezTo>
                    <a:pt x="6095" y="18451"/>
                    <a:pt x="6434" y="18496"/>
                    <a:pt x="6767" y="18496"/>
                  </a:cubicBezTo>
                  <a:cubicBezTo>
                    <a:pt x="6811" y="18496"/>
                    <a:pt x="6855" y="18495"/>
                    <a:pt x="6898" y="18494"/>
                  </a:cubicBezTo>
                  <a:cubicBezTo>
                    <a:pt x="7873" y="18456"/>
                    <a:pt x="8835" y="18419"/>
                    <a:pt x="9798" y="18369"/>
                  </a:cubicBezTo>
                  <a:cubicBezTo>
                    <a:pt x="9916" y="18362"/>
                    <a:pt x="10035" y="18359"/>
                    <a:pt x="10155" y="18359"/>
                  </a:cubicBezTo>
                  <a:cubicBezTo>
                    <a:pt x="10276" y="18359"/>
                    <a:pt x="10398" y="18362"/>
                    <a:pt x="10523" y="18369"/>
                  </a:cubicBezTo>
                  <a:cubicBezTo>
                    <a:pt x="10747" y="18369"/>
                    <a:pt x="10972" y="18344"/>
                    <a:pt x="11185" y="18281"/>
                  </a:cubicBezTo>
                  <a:cubicBezTo>
                    <a:pt x="11397" y="18231"/>
                    <a:pt x="11622" y="18144"/>
                    <a:pt x="11797" y="18019"/>
                  </a:cubicBezTo>
                  <a:cubicBezTo>
                    <a:pt x="11985" y="17881"/>
                    <a:pt x="12060" y="17619"/>
                    <a:pt x="12260" y="17519"/>
                  </a:cubicBezTo>
                  <a:cubicBezTo>
                    <a:pt x="12460" y="17419"/>
                    <a:pt x="12697" y="17406"/>
                    <a:pt x="12897" y="17319"/>
                  </a:cubicBezTo>
                  <a:cubicBezTo>
                    <a:pt x="13084" y="17231"/>
                    <a:pt x="13247" y="17119"/>
                    <a:pt x="13409" y="16969"/>
                  </a:cubicBezTo>
                  <a:cubicBezTo>
                    <a:pt x="13734" y="16682"/>
                    <a:pt x="13972" y="16282"/>
                    <a:pt x="14159" y="15894"/>
                  </a:cubicBezTo>
                  <a:cubicBezTo>
                    <a:pt x="14347" y="15519"/>
                    <a:pt x="14634" y="15107"/>
                    <a:pt x="14521" y="14682"/>
                  </a:cubicBezTo>
                  <a:cubicBezTo>
                    <a:pt x="14422" y="14307"/>
                    <a:pt x="14222" y="13957"/>
                    <a:pt x="14072" y="13607"/>
                  </a:cubicBezTo>
                  <a:cubicBezTo>
                    <a:pt x="13909" y="13258"/>
                    <a:pt x="13809" y="12883"/>
                    <a:pt x="13922" y="12508"/>
                  </a:cubicBezTo>
                  <a:cubicBezTo>
                    <a:pt x="13972" y="12333"/>
                    <a:pt x="14059" y="12158"/>
                    <a:pt x="14097" y="11970"/>
                  </a:cubicBezTo>
                  <a:cubicBezTo>
                    <a:pt x="14122" y="11783"/>
                    <a:pt x="14097" y="11583"/>
                    <a:pt x="14034" y="11396"/>
                  </a:cubicBezTo>
                  <a:cubicBezTo>
                    <a:pt x="13909" y="11046"/>
                    <a:pt x="13684" y="10733"/>
                    <a:pt x="13584" y="10371"/>
                  </a:cubicBezTo>
                  <a:cubicBezTo>
                    <a:pt x="13484" y="10008"/>
                    <a:pt x="13522" y="9671"/>
                    <a:pt x="13559" y="9296"/>
                  </a:cubicBezTo>
                  <a:cubicBezTo>
                    <a:pt x="13609" y="8909"/>
                    <a:pt x="13609" y="8534"/>
                    <a:pt x="13497" y="8159"/>
                  </a:cubicBezTo>
                  <a:cubicBezTo>
                    <a:pt x="13422" y="7946"/>
                    <a:pt x="13322" y="7734"/>
                    <a:pt x="13272" y="7522"/>
                  </a:cubicBezTo>
                  <a:cubicBezTo>
                    <a:pt x="13209" y="7297"/>
                    <a:pt x="13122" y="7084"/>
                    <a:pt x="13047" y="6859"/>
                  </a:cubicBezTo>
                  <a:cubicBezTo>
                    <a:pt x="12759" y="5959"/>
                    <a:pt x="12697" y="5010"/>
                    <a:pt x="12584" y="4072"/>
                  </a:cubicBezTo>
                  <a:cubicBezTo>
                    <a:pt x="12535" y="3623"/>
                    <a:pt x="12460" y="3160"/>
                    <a:pt x="12322" y="2723"/>
                  </a:cubicBezTo>
                  <a:cubicBezTo>
                    <a:pt x="12197" y="2285"/>
                    <a:pt x="11985" y="1886"/>
                    <a:pt x="11772" y="1486"/>
                  </a:cubicBezTo>
                  <a:cubicBezTo>
                    <a:pt x="11372" y="723"/>
                    <a:pt x="10610" y="236"/>
                    <a:pt x="9773" y="61"/>
                  </a:cubicBezTo>
                  <a:cubicBezTo>
                    <a:pt x="9562" y="18"/>
                    <a:pt x="9348" y="0"/>
                    <a:pt x="9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4" name="Google Shape;7444;p18"/>
            <p:cNvSpPr/>
            <p:nvPr/>
          </p:nvSpPr>
          <p:spPr>
            <a:xfrm>
              <a:off x="6218100" y="2082725"/>
              <a:ext cx="60950" cy="73800"/>
            </a:xfrm>
            <a:custGeom>
              <a:avLst/>
              <a:gdLst/>
              <a:ahLst/>
              <a:cxnLst/>
              <a:rect l="l" t="t" r="r" b="b"/>
              <a:pathLst>
                <a:path w="2438" h="2952" extrusionOk="0">
                  <a:moveTo>
                    <a:pt x="161" y="1"/>
                  </a:moveTo>
                  <a:cubicBezTo>
                    <a:pt x="125" y="1"/>
                    <a:pt x="89" y="23"/>
                    <a:pt x="76" y="62"/>
                  </a:cubicBezTo>
                  <a:cubicBezTo>
                    <a:pt x="38" y="174"/>
                    <a:pt x="1" y="349"/>
                    <a:pt x="63" y="462"/>
                  </a:cubicBezTo>
                  <a:cubicBezTo>
                    <a:pt x="105" y="524"/>
                    <a:pt x="154" y="540"/>
                    <a:pt x="209" y="540"/>
                  </a:cubicBezTo>
                  <a:cubicBezTo>
                    <a:pt x="253" y="540"/>
                    <a:pt x="300" y="530"/>
                    <a:pt x="351" y="524"/>
                  </a:cubicBezTo>
                  <a:cubicBezTo>
                    <a:pt x="355" y="524"/>
                    <a:pt x="360" y="524"/>
                    <a:pt x="365" y="524"/>
                  </a:cubicBezTo>
                  <a:cubicBezTo>
                    <a:pt x="694" y="524"/>
                    <a:pt x="915" y="952"/>
                    <a:pt x="1088" y="1174"/>
                  </a:cubicBezTo>
                  <a:cubicBezTo>
                    <a:pt x="1188" y="1299"/>
                    <a:pt x="1288" y="1424"/>
                    <a:pt x="1388" y="1536"/>
                  </a:cubicBezTo>
                  <a:cubicBezTo>
                    <a:pt x="1500" y="1661"/>
                    <a:pt x="1625" y="1761"/>
                    <a:pt x="1750" y="1861"/>
                  </a:cubicBezTo>
                  <a:cubicBezTo>
                    <a:pt x="2013" y="2099"/>
                    <a:pt x="2113" y="2449"/>
                    <a:pt x="2100" y="2799"/>
                  </a:cubicBezTo>
                  <a:cubicBezTo>
                    <a:pt x="2094" y="2902"/>
                    <a:pt x="2168" y="2952"/>
                    <a:pt x="2246" y="2952"/>
                  </a:cubicBezTo>
                  <a:cubicBezTo>
                    <a:pt x="2329" y="2952"/>
                    <a:pt x="2419" y="2895"/>
                    <a:pt x="2425" y="2786"/>
                  </a:cubicBezTo>
                  <a:cubicBezTo>
                    <a:pt x="2438" y="2461"/>
                    <a:pt x="2313" y="2174"/>
                    <a:pt x="2113" y="1924"/>
                  </a:cubicBezTo>
                  <a:cubicBezTo>
                    <a:pt x="2013" y="1799"/>
                    <a:pt x="1900" y="1711"/>
                    <a:pt x="1775" y="1624"/>
                  </a:cubicBezTo>
                  <a:cubicBezTo>
                    <a:pt x="1625" y="1524"/>
                    <a:pt x="1500" y="1399"/>
                    <a:pt x="1388" y="1249"/>
                  </a:cubicBezTo>
                  <a:cubicBezTo>
                    <a:pt x="1175" y="999"/>
                    <a:pt x="988" y="737"/>
                    <a:pt x="726" y="549"/>
                  </a:cubicBezTo>
                  <a:cubicBezTo>
                    <a:pt x="626" y="474"/>
                    <a:pt x="526" y="412"/>
                    <a:pt x="401" y="374"/>
                  </a:cubicBezTo>
                  <a:cubicBezTo>
                    <a:pt x="363" y="362"/>
                    <a:pt x="288" y="349"/>
                    <a:pt x="263" y="324"/>
                  </a:cubicBezTo>
                  <a:cubicBezTo>
                    <a:pt x="251" y="312"/>
                    <a:pt x="276" y="237"/>
                    <a:pt x="263" y="212"/>
                  </a:cubicBezTo>
                  <a:cubicBezTo>
                    <a:pt x="263" y="149"/>
                    <a:pt x="251" y="112"/>
                    <a:pt x="238" y="62"/>
                  </a:cubicBezTo>
                  <a:cubicBezTo>
                    <a:pt x="226" y="20"/>
                    <a:pt x="194" y="1"/>
                    <a:pt x="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5" name="Google Shape;7445;p18"/>
            <p:cNvSpPr/>
            <p:nvPr/>
          </p:nvSpPr>
          <p:spPr>
            <a:xfrm>
              <a:off x="6258725" y="2078575"/>
              <a:ext cx="21575" cy="52150"/>
            </a:xfrm>
            <a:custGeom>
              <a:avLst/>
              <a:gdLst/>
              <a:ahLst/>
              <a:cxnLst/>
              <a:rect l="l" t="t" r="r" b="b"/>
              <a:pathLst>
                <a:path w="863" h="2086" extrusionOk="0">
                  <a:moveTo>
                    <a:pt x="836" y="1"/>
                  </a:moveTo>
                  <a:cubicBezTo>
                    <a:pt x="833" y="1"/>
                    <a:pt x="829" y="1"/>
                    <a:pt x="825" y="3"/>
                  </a:cubicBezTo>
                  <a:cubicBezTo>
                    <a:pt x="725" y="3"/>
                    <a:pt x="663" y="53"/>
                    <a:pt x="600" y="115"/>
                  </a:cubicBezTo>
                  <a:cubicBezTo>
                    <a:pt x="538" y="178"/>
                    <a:pt x="525" y="278"/>
                    <a:pt x="513" y="378"/>
                  </a:cubicBezTo>
                  <a:cubicBezTo>
                    <a:pt x="475" y="578"/>
                    <a:pt x="463" y="778"/>
                    <a:pt x="338" y="953"/>
                  </a:cubicBezTo>
                  <a:cubicBezTo>
                    <a:pt x="275" y="1028"/>
                    <a:pt x="200" y="1103"/>
                    <a:pt x="150" y="1190"/>
                  </a:cubicBezTo>
                  <a:cubicBezTo>
                    <a:pt x="100" y="1277"/>
                    <a:pt x="63" y="1365"/>
                    <a:pt x="50" y="1452"/>
                  </a:cubicBezTo>
                  <a:cubicBezTo>
                    <a:pt x="0" y="1640"/>
                    <a:pt x="13" y="1840"/>
                    <a:pt x="100" y="2015"/>
                  </a:cubicBezTo>
                  <a:cubicBezTo>
                    <a:pt x="120" y="2054"/>
                    <a:pt x="147" y="2085"/>
                    <a:pt x="188" y="2085"/>
                  </a:cubicBezTo>
                  <a:cubicBezTo>
                    <a:pt x="199" y="2085"/>
                    <a:pt x="212" y="2083"/>
                    <a:pt x="225" y="2077"/>
                  </a:cubicBezTo>
                  <a:cubicBezTo>
                    <a:pt x="275" y="2065"/>
                    <a:pt x="313" y="2002"/>
                    <a:pt x="288" y="1952"/>
                  </a:cubicBezTo>
                  <a:cubicBezTo>
                    <a:pt x="225" y="1802"/>
                    <a:pt x="200" y="1652"/>
                    <a:pt x="250" y="1490"/>
                  </a:cubicBezTo>
                  <a:cubicBezTo>
                    <a:pt x="288" y="1327"/>
                    <a:pt x="400" y="1190"/>
                    <a:pt x="525" y="1065"/>
                  </a:cubicBezTo>
                  <a:cubicBezTo>
                    <a:pt x="575" y="1003"/>
                    <a:pt x="638" y="940"/>
                    <a:pt x="675" y="865"/>
                  </a:cubicBezTo>
                  <a:cubicBezTo>
                    <a:pt x="725" y="778"/>
                    <a:pt x="738" y="690"/>
                    <a:pt x="738" y="590"/>
                  </a:cubicBezTo>
                  <a:cubicBezTo>
                    <a:pt x="750" y="503"/>
                    <a:pt x="738" y="415"/>
                    <a:pt x="725" y="328"/>
                  </a:cubicBezTo>
                  <a:cubicBezTo>
                    <a:pt x="725" y="290"/>
                    <a:pt x="738" y="240"/>
                    <a:pt x="738" y="203"/>
                  </a:cubicBezTo>
                  <a:cubicBezTo>
                    <a:pt x="750" y="140"/>
                    <a:pt x="763" y="90"/>
                    <a:pt x="825" y="53"/>
                  </a:cubicBezTo>
                  <a:cubicBezTo>
                    <a:pt x="858" y="42"/>
                    <a:pt x="862" y="1"/>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6" name="Google Shape;7446;p18"/>
            <p:cNvSpPr/>
            <p:nvPr/>
          </p:nvSpPr>
          <p:spPr>
            <a:xfrm>
              <a:off x="6277025" y="2019175"/>
              <a:ext cx="98250" cy="61725"/>
            </a:xfrm>
            <a:custGeom>
              <a:avLst/>
              <a:gdLst/>
              <a:ahLst/>
              <a:cxnLst/>
              <a:rect l="l" t="t" r="r" b="b"/>
              <a:pathLst>
                <a:path w="3930" h="2469" extrusionOk="0">
                  <a:moveTo>
                    <a:pt x="3739" y="0"/>
                  </a:moveTo>
                  <a:cubicBezTo>
                    <a:pt x="3635" y="0"/>
                    <a:pt x="3530" y="34"/>
                    <a:pt x="3430" y="67"/>
                  </a:cubicBezTo>
                  <a:cubicBezTo>
                    <a:pt x="3242" y="117"/>
                    <a:pt x="3067" y="192"/>
                    <a:pt x="2905" y="279"/>
                  </a:cubicBezTo>
                  <a:cubicBezTo>
                    <a:pt x="2742" y="379"/>
                    <a:pt x="2592" y="504"/>
                    <a:pt x="2442" y="629"/>
                  </a:cubicBezTo>
                  <a:cubicBezTo>
                    <a:pt x="2355" y="704"/>
                    <a:pt x="2268" y="779"/>
                    <a:pt x="2155" y="817"/>
                  </a:cubicBezTo>
                  <a:cubicBezTo>
                    <a:pt x="2055" y="842"/>
                    <a:pt x="1968" y="854"/>
                    <a:pt x="1868" y="879"/>
                  </a:cubicBezTo>
                  <a:cubicBezTo>
                    <a:pt x="1568" y="992"/>
                    <a:pt x="1393" y="1367"/>
                    <a:pt x="1243" y="1629"/>
                  </a:cubicBezTo>
                  <a:cubicBezTo>
                    <a:pt x="1118" y="1841"/>
                    <a:pt x="993" y="2004"/>
                    <a:pt x="768" y="2104"/>
                  </a:cubicBezTo>
                  <a:cubicBezTo>
                    <a:pt x="555" y="2191"/>
                    <a:pt x="343" y="2241"/>
                    <a:pt x="118" y="2279"/>
                  </a:cubicBezTo>
                  <a:cubicBezTo>
                    <a:pt x="1" y="2302"/>
                    <a:pt x="49" y="2469"/>
                    <a:pt x="158" y="2469"/>
                  </a:cubicBezTo>
                  <a:cubicBezTo>
                    <a:pt x="165" y="2469"/>
                    <a:pt x="173" y="2468"/>
                    <a:pt x="181" y="2466"/>
                  </a:cubicBezTo>
                  <a:cubicBezTo>
                    <a:pt x="555" y="2404"/>
                    <a:pt x="905" y="2316"/>
                    <a:pt x="1143" y="1991"/>
                  </a:cubicBezTo>
                  <a:cubicBezTo>
                    <a:pt x="1380" y="1679"/>
                    <a:pt x="1455" y="1204"/>
                    <a:pt x="1868" y="1067"/>
                  </a:cubicBezTo>
                  <a:cubicBezTo>
                    <a:pt x="1943" y="1047"/>
                    <a:pt x="2018" y="1045"/>
                    <a:pt x="2093" y="1045"/>
                  </a:cubicBezTo>
                  <a:cubicBezTo>
                    <a:pt x="2111" y="1045"/>
                    <a:pt x="2130" y="1045"/>
                    <a:pt x="2149" y="1045"/>
                  </a:cubicBezTo>
                  <a:cubicBezTo>
                    <a:pt x="2243" y="1045"/>
                    <a:pt x="2336" y="1042"/>
                    <a:pt x="2430" y="1004"/>
                  </a:cubicBezTo>
                  <a:cubicBezTo>
                    <a:pt x="2605" y="942"/>
                    <a:pt x="2755" y="829"/>
                    <a:pt x="2905" y="717"/>
                  </a:cubicBezTo>
                  <a:cubicBezTo>
                    <a:pt x="3055" y="604"/>
                    <a:pt x="3205" y="467"/>
                    <a:pt x="3367" y="354"/>
                  </a:cubicBezTo>
                  <a:cubicBezTo>
                    <a:pt x="3455" y="304"/>
                    <a:pt x="3542" y="254"/>
                    <a:pt x="3630" y="229"/>
                  </a:cubicBezTo>
                  <a:cubicBezTo>
                    <a:pt x="3717" y="204"/>
                    <a:pt x="3805" y="192"/>
                    <a:pt x="3892" y="154"/>
                  </a:cubicBezTo>
                  <a:cubicBezTo>
                    <a:pt x="3930" y="129"/>
                    <a:pt x="3930" y="54"/>
                    <a:pt x="3892" y="29"/>
                  </a:cubicBezTo>
                  <a:cubicBezTo>
                    <a:pt x="3842" y="9"/>
                    <a:pt x="3791" y="0"/>
                    <a:pt x="37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7" name="Google Shape;7447;p18"/>
            <p:cNvSpPr/>
            <p:nvPr/>
          </p:nvSpPr>
          <p:spPr>
            <a:xfrm>
              <a:off x="6385325" y="2023600"/>
              <a:ext cx="20250" cy="30025"/>
            </a:xfrm>
            <a:custGeom>
              <a:avLst/>
              <a:gdLst/>
              <a:ahLst/>
              <a:cxnLst/>
              <a:rect l="l" t="t" r="r" b="b"/>
              <a:pathLst>
                <a:path w="810" h="1201" extrusionOk="0">
                  <a:moveTo>
                    <a:pt x="106" y="0"/>
                  </a:moveTo>
                  <a:cubicBezTo>
                    <a:pt x="51" y="0"/>
                    <a:pt x="1" y="65"/>
                    <a:pt x="60" y="115"/>
                  </a:cubicBezTo>
                  <a:cubicBezTo>
                    <a:pt x="222" y="252"/>
                    <a:pt x="360" y="415"/>
                    <a:pt x="472" y="602"/>
                  </a:cubicBezTo>
                  <a:cubicBezTo>
                    <a:pt x="510" y="690"/>
                    <a:pt x="547" y="777"/>
                    <a:pt x="560" y="865"/>
                  </a:cubicBezTo>
                  <a:cubicBezTo>
                    <a:pt x="572" y="902"/>
                    <a:pt x="585" y="952"/>
                    <a:pt x="597" y="990"/>
                  </a:cubicBezTo>
                  <a:cubicBezTo>
                    <a:pt x="597" y="1015"/>
                    <a:pt x="610" y="1027"/>
                    <a:pt x="610" y="1052"/>
                  </a:cubicBezTo>
                  <a:cubicBezTo>
                    <a:pt x="610" y="1077"/>
                    <a:pt x="610" y="1102"/>
                    <a:pt x="610" y="1127"/>
                  </a:cubicBezTo>
                  <a:cubicBezTo>
                    <a:pt x="610" y="1173"/>
                    <a:pt x="647" y="1200"/>
                    <a:pt x="682" y="1200"/>
                  </a:cubicBezTo>
                  <a:cubicBezTo>
                    <a:pt x="704" y="1200"/>
                    <a:pt x="725" y="1189"/>
                    <a:pt x="735" y="1165"/>
                  </a:cubicBezTo>
                  <a:cubicBezTo>
                    <a:pt x="760" y="1115"/>
                    <a:pt x="760" y="1077"/>
                    <a:pt x="785" y="1027"/>
                  </a:cubicBezTo>
                  <a:cubicBezTo>
                    <a:pt x="810" y="965"/>
                    <a:pt x="810" y="915"/>
                    <a:pt x="797" y="852"/>
                  </a:cubicBezTo>
                  <a:cubicBezTo>
                    <a:pt x="772" y="740"/>
                    <a:pt x="735" y="627"/>
                    <a:pt x="672" y="527"/>
                  </a:cubicBezTo>
                  <a:cubicBezTo>
                    <a:pt x="547" y="315"/>
                    <a:pt x="347" y="152"/>
                    <a:pt x="147" y="15"/>
                  </a:cubicBezTo>
                  <a:cubicBezTo>
                    <a:pt x="134" y="5"/>
                    <a:pt x="120" y="0"/>
                    <a:pt x="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8" name="Google Shape;7448;p18"/>
            <p:cNvSpPr/>
            <p:nvPr/>
          </p:nvSpPr>
          <p:spPr>
            <a:xfrm>
              <a:off x="6397425" y="2042850"/>
              <a:ext cx="43775" cy="79425"/>
            </a:xfrm>
            <a:custGeom>
              <a:avLst/>
              <a:gdLst/>
              <a:ahLst/>
              <a:cxnLst/>
              <a:rect l="l" t="t" r="r" b="b"/>
              <a:pathLst>
                <a:path w="1751" h="3177" extrusionOk="0">
                  <a:moveTo>
                    <a:pt x="153" y="1"/>
                  </a:moveTo>
                  <a:cubicBezTo>
                    <a:pt x="77" y="1"/>
                    <a:pt x="1" y="54"/>
                    <a:pt x="1" y="157"/>
                  </a:cubicBezTo>
                  <a:cubicBezTo>
                    <a:pt x="13" y="507"/>
                    <a:pt x="88" y="844"/>
                    <a:pt x="463" y="957"/>
                  </a:cubicBezTo>
                  <a:cubicBezTo>
                    <a:pt x="613" y="994"/>
                    <a:pt x="763" y="1019"/>
                    <a:pt x="913" y="1107"/>
                  </a:cubicBezTo>
                  <a:cubicBezTo>
                    <a:pt x="1051" y="1194"/>
                    <a:pt x="1163" y="1332"/>
                    <a:pt x="1238" y="1494"/>
                  </a:cubicBezTo>
                  <a:cubicBezTo>
                    <a:pt x="1388" y="1782"/>
                    <a:pt x="1301" y="2132"/>
                    <a:pt x="1438" y="2419"/>
                  </a:cubicBezTo>
                  <a:cubicBezTo>
                    <a:pt x="1475" y="2507"/>
                    <a:pt x="1513" y="2582"/>
                    <a:pt x="1463" y="2669"/>
                  </a:cubicBezTo>
                  <a:cubicBezTo>
                    <a:pt x="1438" y="2719"/>
                    <a:pt x="1413" y="2769"/>
                    <a:pt x="1388" y="2831"/>
                  </a:cubicBezTo>
                  <a:cubicBezTo>
                    <a:pt x="1350" y="2944"/>
                    <a:pt x="1350" y="3056"/>
                    <a:pt x="1438" y="3144"/>
                  </a:cubicBezTo>
                  <a:cubicBezTo>
                    <a:pt x="1461" y="3167"/>
                    <a:pt x="1489" y="3177"/>
                    <a:pt x="1516" y="3177"/>
                  </a:cubicBezTo>
                  <a:cubicBezTo>
                    <a:pt x="1578" y="3177"/>
                    <a:pt x="1638" y="3126"/>
                    <a:pt x="1638" y="3056"/>
                  </a:cubicBezTo>
                  <a:cubicBezTo>
                    <a:pt x="1638" y="2931"/>
                    <a:pt x="1688" y="2844"/>
                    <a:pt x="1713" y="2744"/>
                  </a:cubicBezTo>
                  <a:cubicBezTo>
                    <a:pt x="1750" y="2607"/>
                    <a:pt x="1688" y="2519"/>
                    <a:pt x="1613" y="2394"/>
                  </a:cubicBezTo>
                  <a:cubicBezTo>
                    <a:pt x="1525" y="2232"/>
                    <a:pt x="1488" y="2082"/>
                    <a:pt x="1488" y="1894"/>
                  </a:cubicBezTo>
                  <a:cubicBezTo>
                    <a:pt x="1488" y="1744"/>
                    <a:pt x="1500" y="1607"/>
                    <a:pt x="1450" y="1457"/>
                  </a:cubicBezTo>
                  <a:cubicBezTo>
                    <a:pt x="1375" y="1194"/>
                    <a:pt x="1201" y="957"/>
                    <a:pt x="963" y="794"/>
                  </a:cubicBezTo>
                  <a:cubicBezTo>
                    <a:pt x="838" y="707"/>
                    <a:pt x="701" y="670"/>
                    <a:pt x="538" y="620"/>
                  </a:cubicBezTo>
                  <a:cubicBezTo>
                    <a:pt x="326" y="557"/>
                    <a:pt x="313" y="345"/>
                    <a:pt x="301" y="145"/>
                  </a:cubicBezTo>
                  <a:cubicBezTo>
                    <a:pt x="295" y="48"/>
                    <a:pt x="224"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9" name="Google Shape;7449;p18"/>
            <p:cNvSpPr/>
            <p:nvPr/>
          </p:nvSpPr>
          <p:spPr>
            <a:xfrm>
              <a:off x="6210500" y="2312975"/>
              <a:ext cx="81500" cy="50325"/>
            </a:xfrm>
            <a:custGeom>
              <a:avLst/>
              <a:gdLst/>
              <a:ahLst/>
              <a:cxnLst/>
              <a:rect l="l" t="t" r="r" b="b"/>
              <a:pathLst>
                <a:path w="3260" h="2013" extrusionOk="0">
                  <a:moveTo>
                    <a:pt x="61" y="0"/>
                  </a:moveTo>
                  <a:cubicBezTo>
                    <a:pt x="25" y="0"/>
                    <a:pt x="0" y="47"/>
                    <a:pt x="30" y="87"/>
                  </a:cubicBezTo>
                  <a:cubicBezTo>
                    <a:pt x="242" y="312"/>
                    <a:pt x="505" y="499"/>
                    <a:pt x="805" y="624"/>
                  </a:cubicBezTo>
                  <a:cubicBezTo>
                    <a:pt x="955" y="687"/>
                    <a:pt x="1117" y="749"/>
                    <a:pt x="1254" y="812"/>
                  </a:cubicBezTo>
                  <a:cubicBezTo>
                    <a:pt x="1429" y="899"/>
                    <a:pt x="1529" y="1037"/>
                    <a:pt x="1642" y="1162"/>
                  </a:cubicBezTo>
                  <a:cubicBezTo>
                    <a:pt x="1842" y="1374"/>
                    <a:pt x="2092" y="1499"/>
                    <a:pt x="2367" y="1599"/>
                  </a:cubicBezTo>
                  <a:cubicBezTo>
                    <a:pt x="2504" y="1649"/>
                    <a:pt x="2642" y="1699"/>
                    <a:pt x="2779" y="1761"/>
                  </a:cubicBezTo>
                  <a:cubicBezTo>
                    <a:pt x="2917" y="1824"/>
                    <a:pt x="3017" y="1911"/>
                    <a:pt x="3129" y="1999"/>
                  </a:cubicBezTo>
                  <a:cubicBezTo>
                    <a:pt x="3143" y="2008"/>
                    <a:pt x="3157" y="2012"/>
                    <a:pt x="3170" y="2012"/>
                  </a:cubicBezTo>
                  <a:cubicBezTo>
                    <a:pt x="3224" y="2012"/>
                    <a:pt x="3259" y="1939"/>
                    <a:pt x="3229" y="1899"/>
                  </a:cubicBezTo>
                  <a:cubicBezTo>
                    <a:pt x="3116" y="1674"/>
                    <a:pt x="2804" y="1574"/>
                    <a:pt x="2579" y="1499"/>
                  </a:cubicBezTo>
                  <a:cubicBezTo>
                    <a:pt x="2442" y="1449"/>
                    <a:pt x="2292" y="1399"/>
                    <a:pt x="2167" y="1311"/>
                  </a:cubicBezTo>
                  <a:cubicBezTo>
                    <a:pt x="2017" y="1211"/>
                    <a:pt x="1954" y="1062"/>
                    <a:pt x="1854" y="924"/>
                  </a:cubicBezTo>
                  <a:cubicBezTo>
                    <a:pt x="1767" y="799"/>
                    <a:pt x="1667" y="687"/>
                    <a:pt x="1529" y="637"/>
                  </a:cubicBezTo>
                  <a:cubicBezTo>
                    <a:pt x="1367" y="574"/>
                    <a:pt x="1192" y="587"/>
                    <a:pt x="1030" y="549"/>
                  </a:cubicBezTo>
                  <a:cubicBezTo>
                    <a:pt x="667" y="487"/>
                    <a:pt x="342" y="262"/>
                    <a:pt x="92" y="12"/>
                  </a:cubicBezTo>
                  <a:cubicBezTo>
                    <a:pt x="82" y="4"/>
                    <a:pt x="71"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0" name="Google Shape;7450;p18"/>
            <p:cNvSpPr/>
            <p:nvPr/>
          </p:nvSpPr>
          <p:spPr>
            <a:xfrm>
              <a:off x="6219575" y="2177625"/>
              <a:ext cx="36300" cy="33675"/>
            </a:xfrm>
            <a:custGeom>
              <a:avLst/>
              <a:gdLst/>
              <a:ahLst/>
              <a:cxnLst/>
              <a:rect l="l" t="t" r="r" b="b"/>
              <a:pathLst>
                <a:path w="1452" h="1347" extrusionOk="0">
                  <a:moveTo>
                    <a:pt x="60" y="1"/>
                  </a:moveTo>
                  <a:cubicBezTo>
                    <a:pt x="30" y="1"/>
                    <a:pt x="1" y="25"/>
                    <a:pt x="17" y="65"/>
                  </a:cubicBezTo>
                  <a:cubicBezTo>
                    <a:pt x="129" y="365"/>
                    <a:pt x="304" y="615"/>
                    <a:pt x="567" y="802"/>
                  </a:cubicBezTo>
                  <a:cubicBezTo>
                    <a:pt x="679" y="890"/>
                    <a:pt x="804" y="965"/>
                    <a:pt x="929" y="1052"/>
                  </a:cubicBezTo>
                  <a:cubicBezTo>
                    <a:pt x="1041" y="1139"/>
                    <a:pt x="1141" y="1264"/>
                    <a:pt x="1279" y="1339"/>
                  </a:cubicBezTo>
                  <a:cubicBezTo>
                    <a:pt x="1294" y="1344"/>
                    <a:pt x="1310" y="1347"/>
                    <a:pt x="1326" y="1347"/>
                  </a:cubicBezTo>
                  <a:cubicBezTo>
                    <a:pt x="1389" y="1347"/>
                    <a:pt x="1451" y="1307"/>
                    <a:pt x="1441" y="1227"/>
                  </a:cubicBezTo>
                  <a:cubicBezTo>
                    <a:pt x="1429" y="1139"/>
                    <a:pt x="1416" y="1089"/>
                    <a:pt x="1354" y="1027"/>
                  </a:cubicBezTo>
                  <a:cubicBezTo>
                    <a:pt x="1304" y="965"/>
                    <a:pt x="1241" y="927"/>
                    <a:pt x="1179" y="890"/>
                  </a:cubicBezTo>
                  <a:cubicBezTo>
                    <a:pt x="1054" y="815"/>
                    <a:pt x="916" y="752"/>
                    <a:pt x="792" y="690"/>
                  </a:cubicBezTo>
                  <a:cubicBezTo>
                    <a:pt x="504" y="552"/>
                    <a:pt x="229" y="327"/>
                    <a:pt x="104" y="27"/>
                  </a:cubicBezTo>
                  <a:cubicBezTo>
                    <a:pt x="95" y="9"/>
                    <a:pt x="77" y="1"/>
                    <a:pt x="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1" name="Google Shape;7451;p18"/>
            <p:cNvSpPr/>
            <p:nvPr/>
          </p:nvSpPr>
          <p:spPr>
            <a:xfrm>
              <a:off x="6194975" y="2149475"/>
              <a:ext cx="58450" cy="14900"/>
            </a:xfrm>
            <a:custGeom>
              <a:avLst/>
              <a:gdLst/>
              <a:ahLst/>
              <a:cxnLst/>
              <a:rect l="l" t="t" r="r" b="b"/>
              <a:pathLst>
                <a:path w="2338" h="596" extrusionOk="0">
                  <a:moveTo>
                    <a:pt x="632" y="0"/>
                  </a:moveTo>
                  <a:cubicBezTo>
                    <a:pt x="576" y="0"/>
                    <a:pt x="520" y="4"/>
                    <a:pt x="463" y="4"/>
                  </a:cubicBezTo>
                  <a:cubicBezTo>
                    <a:pt x="338" y="4"/>
                    <a:pt x="201" y="16"/>
                    <a:pt x="63" y="29"/>
                  </a:cubicBezTo>
                  <a:cubicBezTo>
                    <a:pt x="13" y="41"/>
                    <a:pt x="1" y="116"/>
                    <a:pt x="51" y="116"/>
                  </a:cubicBezTo>
                  <a:cubicBezTo>
                    <a:pt x="163" y="129"/>
                    <a:pt x="276" y="154"/>
                    <a:pt x="376" y="154"/>
                  </a:cubicBezTo>
                  <a:lnTo>
                    <a:pt x="701" y="154"/>
                  </a:lnTo>
                  <a:cubicBezTo>
                    <a:pt x="751" y="166"/>
                    <a:pt x="801" y="166"/>
                    <a:pt x="838" y="191"/>
                  </a:cubicBezTo>
                  <a:cubicBezTo>
                    <a:pt x="876" y="216"/>
                    <a:pt x="888" y="266"/>
                    <a:pt x="926" y="291"/>
                  </a:cubicBezTo>
                  <a:cubicBezTo>
                    <a:pt x="955" y="335"/>
                    <a:pt x="997" y="353"/>
                    <a:pt x="1042" y="353"/>
                  </a:cubicBezTo>
                  <a:cubicBezTo>
                    <a:pt x="1074" y="353"/>
                    <a:pt x="1107" y="344"/>
                    <a:pt x="1138" y="328"/>
                  </a:cubicBezTo>
                  <a:cubicBezTo>
                    <a:pt x="1203" y="304"/>
                    <a:pt x="1267" y="290"/>
                    <a:pt x="1335" y="290"/>
                  </a:cubicBezTo>
                  <a:cubicBezTo>
                    <a:pt x="1372" y="290"/>
                    <a:pt x="1411" y="295"/>
                    <a:pt x="1451" y="303"/>
                  </a:cubicBezTo>
                  <a:cubicBezTo>
                    <a:pt x="1551" y="328"/>
                    <a:pt x="1651" y="353"/>
                    <a:pt x="1763" y="366"/>
                  </a:cubicBezTo>
                  <a:cubicBezTo>
                    <a:pt x="1773" y="367"/>
                    <a:pt x="1783" y="367"/>
                    <a:pt x="1794" y="367"/>
                  </a:cubicBezTo>
                  <a:cubicBezTo>
                    <a:pt x="1850" y="367"/>
                    <a:pt x="1921" y="358"/>
                    <a:pt x="1989" y="358"/>
                  </a:cubicBezTo>
                  <a:cubicBezTo>
                    <a:pt x="2112" y="358"/>
                    <a:pt x="2225" y="388"/>
                    <a:pt x="2225" y="553"/>
                  </a:cubicBezTo>
                  <a:cubicBezTo>
                    <a:pt x="2225" y="580"/>
                    <a:pt x="2250" y="596"/>
                    <a:pt x="2273" y="596"/>
                  </a:cubicBezTo>
                  <a:cubicBezTo>
                    <a:pt x="2293" y="596"/>
                    <a:pt x="2313" y="583"/>
                    <a:pt x="2313" y="553"/>
                  </a:cubicBezTo>
                  <a:cubicBezTo>
                    <a:pt x="2338" y="366"/>
                    <a:pt x="2200" y="204"/>
                    <a:pt x="2050" y="116"/>
                  </a:cubicBezTo>
                  <a:cubicBezTo>
                    <a:pt x="1969" y="66"/>
                    <a:pt x="1883" y="48"/>
                    <a:pt x="1795" y="48"/>
                  </a:cubicBezTo>
                  <a:cubicBezTo>
                    <a:pt x="1640" y="48"/>
                    <a:pt x="1482" y="106"/>
                    <a:pt x="1338" y="154"/>
                  </a:cubicBezTo>
                  <a:cubicBezTo>
                    <a:pt x="1276" y="179"/>
                    <a:pt x="1213" y="204"/>
                    <a:pt x="1163" y="216"/>
                  </a:cubicBezTo>
                  <a:cubicBezTo>
                    <a:pt x="1134" y="226"/>
                    <a:pt x="1111" y="232"/>
                    <a:pt x="1091" y="232"/>
                  </a:cubicBezTo>
                  <a:cubicBezTo>
                    <a:pt x="1059" y="232"/>
                    <a:pt x="1036" y="217"/>
                    <a:pt x="1013" y="179"/>
                  </a:cubicBezTo>
                  <a:cubicBezTo>
                    <a:pt x="963" y="91"/>
                    <a:pt x="901" y="29"/>
                    <a:pt x="801" y="16"/>
                  </a:cubicBezTo>
                  <a:cubicBezTo>
                    <a:pt x="745" y="4"/>
                    <a:pt x="688" y="0"/>
                    <a:pt x="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2" name="Google Shape;7452;p18"/>
            <p:cNvSpPr/>
            <p:nvPr/>
          </p:nvSpPr>
          <p:spPr>
            <a:xfrm>
              <a:off x="6227800" y="2131800"/>
              <a:ext cx="16600" cy="22325"/>
            </a:xfrm>
            <a:custGeom>
              <a:avLst/>
              <a:gdLst/>
              <a:ahLst/>
              <a:cxnLst/>
              <a:rect l="l" t="t" r="r" b="b"/>
              <a:pathLst>
                <a:path w="664" h="893" extrusionOk="0">
                  <a:moveTo>
                    <a:pt x="123" y="1"/>
                  </a:moveTo>
                  <a:cubicBezTo>
                    <a:pt x="110" y="1"/>
                    <a:pt x="98" y="4"/>
                    <a:pt x="88" y="11"/>
                  </a:cubicBezTo>
                  <a:cubicBezTo>
                    <a:pt x="38" y="36"/>
                    <a:pt x="0" y="86"/>
                    <a:pt x="25" y="136"/>
                  </a:cubicBezTo>
                  <a:cubicBezTo>
                    <a:pt x="88" y="286"/>
                    <a:pt x="138" y="436"/>
                    <a:pt x="213" y="561"/>
                  </a:cubicBezTo>
                  <a:cubicBezTo>
                    <a:pt x="288" y="686"/>
                    <a:pt x="375" y="811"/>
                    <a:pt x="512" y="886"/>
                  </a:cubicBezTo>
                  <a:cubicBezTo>
                    <a:pt x="524" y="890"/>
                    <a:pt x="535" y="892"/>
                    <a:pt x="545" y="892"/>
                  </a:cubicBezTo>
                  <a:cubicBezTo>
                    <a:pt x="616" y="892"/>
                    <a:pt x="664" y="792"/>
                    <a:pt x="587" y="748"/>
                  </a:cubicBezTo>
                  <a:cubicBezTo>
                    <a:pt x="463" y="686"/>
                    <a:pt x="413" y="573"/>
                    <a:pt x="375" y="448"/>
                  </a:cubicBezTo>
                  <a:cubicBezTo>
                    <a:pt x="338" y="311"/>
                    <a:pt x="300" y="173"/>
                    <a:pt x="213" y="48"/>
                  </a:cubicBezTo>
                  <a:cubicBezTo>
                    <a:pt x="195" y="21"/>
                    <a:pt x="157"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3" name="Google Shape;7453;p18"/>
            <p:cNvSpPr/>
            <p:nvPr/>
          </p:nvSpPr>
          <p:spPr>
            <a:xfrm>
              <a:off x="6227475" y="2230100"/>
              <a:ext cx="13150" cy="27300"/>
            </a:xfrm>
            <a:custGeom>
              <a:avLst/>
              <a:gdLst/>
              <a:ahLst/>
              <a:cxnLst/>
              <a:rect l="l" t="t" r="r" b="b"/>
              <a:pathLst>
                <a:path w="526" h="1092" extrusionOk="0">
                  <a:moveTo>
                    <a:pt x="152" y="1"/>
                  </a:moveTo>
                  <a:cubicBezTo>
                    <a:pt x="110" y="1"/>
                    <a:pt x="67" y="24"/>
                    <a:pt x="51" y="78"/>
                  </a:cubicBezTo>
                  <a:cubicBezTo>
                    <a:pt x="1" y="265"/>
                    <a:pt x="63" y="453"/>
                    <a:pt x="151" y="615"/>
                  </a:cubicBezTo>
                  <a:cubicBezTo>
                    <a:pt x="176" y="665"/>
                    <a:pt x="201" y="703"/>
                    <a:pt x="238" y="740"/>
                  </a:cubicBezTo>
                  <a:cubicBezTo>
                    <a:pt x="251" y="765"/>
                    <a:pt x="288" y="802"/>
                    <a:pt x="313" y="840"/>
                  </a:cubicBezTo>
                  <a:cubicBezTo>
                    <a:pt x="338" y="877"/>
                    <a:pt x="376" y="902"/>
                    <a:pt x="388" y="940"/>
                  </a:cubicBezTo>
                  <a:cubicBezTo>
                    <a:pt x="413" y="977"/>
                    <a:pt x="413" y="1015"/>
                    <a:pt x="426" y="1065"/>
                  </a:cubicBezTo>
                  <a:cubicBezTo>
                    <a:pt x="431" y="1082"/>
                    <a:pt x="448" y="1092"/>
                    <a:pt x="465" y="1092"/>
                  </a:cubicBezTo>
                  <a:cubicBezTo>
                    <a:pt x="485" y="1092"/>
                    <a:pt x="506" y="1079"/>
                    <a:pt x="513" y="1052"/>
                  </a:cubicBezTo>
                  <a:cubicBezTo>
                    <a:pt x="525" y="1015"/>
                    <a:pt x="525" y="977"/>
                    <a:pt x="525" y="927"/>
                  </a:cubicBezTo>
                  <a:cubicBezTo>
                    <a:pt x="513" y="890"/>
                    <a:pt x="513" y="852"/>
                    <a:pt x="513" y="802"/>
                  </a:cubicBezTo>
                  <a:cubicBezTo>
                    <a:pt x="500" y="715"/>
                    <a:pt x="463" y="628"/>
                    <a:pt x="426" y="553"/>
                  </a:cubicBezTo>
                  <a:cubicBezTo>
                    <a:pt x="388" y="465"/>
                    <a:pt x="338" y="390"/>
                    <a:pt x="288" y="303"/>
                  </a:cubicBezTo>
                  <a:cubicBezTo>
                    <a:pt x="251" y="253"/>
                    <a:pt x="238" y="190"/>
                    <a:pt x="251" y="115"/>
                  </a:cubicBezTo>
                  <a:cubicBezTo>
                    <a:pt x="265" y="44"/>
                    <a:pt x="209" y="1"/>
                    <a:pt x="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4" name="Google Shape;7454;p18"/>
            <p:cNvSpPr/>
            <p:nvPr/>
          </p:nvSpPr>
          <p:spPr>
            <a:xfrm>
              <a:off x="6210925" y="2248600"/>
              <a:ext cx="64775" cy="38350"/>
            </a:xfrm>
            <a:custGeom>
              <a:avLst/>
              <a:gdLst/>
              <a:ahLst/>
              <a:cxnLst/>
              <a:rect l="l" t="t" r="r" b="b"/>
              <a:pathLst>
                <a:path w="2591" h="1534" extrusionOk="0">
                  <a:moveTo>
                    <a:pt x="461" y="0"/>
                  </a:moveTo>
                  <a:cubicBezTo>
                    <a:pt x="328" y="0"/>
                    <a:pt x="194" y="13"/>
                    <a:pt x="63" y="25"/>
                  </a:cubicBezTo>
                  <a:cubicBezTo>
                    <a:pt x="4" y="37"/>
                    <a:pt x="1" y="126"/>
                    <a:pt x="52" y="126"/>
                  </a:cubicBezTo>
                  <a:cubicBezTo>
                    <a:pt x="56" y="126"/>
                    <a:pt x="59" y="126"/>
                    <a:pt x="63" y="125"/>
                  </a:cubicBezTo>
                  <a:cubicBezTo>
                    <a:pt x="150" y="121"/>
                    <a:pt x="240" y="115"/>
                    <a:pt x="330" y="115"/>
                  </a:cubicBezTo>
                  <a:cubicBezTo>
                    <a:pt x="498" y="115"/>
                    <a:pt x="666" y="135"/>
                    <a:pt x="813" y="225"/>
                  </a:cubicBezTo>
                  <a:cubicBezTo>
                    <a:pt x="1025" y="350"/>
                    <a:pt x="1050" y="637"/>
                    <a:pt x="1325" y="687"/>
                  </a:cubicBezTo>
                  <a:cubicBezTo>
                    <a:pt x="1369" y="694"/>
                    <a:pt x="1416" y="694"/>
                    <a:pt x="1464" y="694"/>
                  </a:cubicBezTo>
                  <a:cubicBezTo>
                    <a:pt x="1512" y="694"/>
                    <a:pt x="1562" y="694"/>
                    <a:pt x="1612" y="700"/>
                  </a:cubicBezTo>
                  <a:cubicBezTo>
                    <a:pt x="1737" y="712"/>
                    <a:pt x="1837" y="800"/>
                    <a:pt x="1925" y="887"/>
                  </a:cubicBezTo>
                  <a:cubicBezTo>
                    <a:pt x="2112" y="1075"/>
                    <a:pt x="2237" y="1325"/>
                    <a:pt x="2437" y="1512"/>
                  </a:cubicBezTo>
                  <a:cubicBezTo>
                    <a:pt x="2455" y="1527"/>
                    <a:pt x="2474" y="1533"/>
                    <a:pt x="2491" y="1533"/>
                  </a:cubicBezTo>
                  <a:cubicBezTo>
                    <a:pt x="2547" y="1533"/>
                    <a:pt x="2591" y="1469"/>
                    <a:pt x="2562" y="1412"/>
                  </a:cubicBezTo>
                  <a:cubicBezTo>
                    <a:pt x="2487" y="1262"/>
                    <a:pt x="2375" y="1137"/>
                    <a:pt x="2275" y="1012"/>
                  </a:cubicBezTo>
                  <a:cubicBezTo>
                    <a:pt x="2200" y="912"/>
                    <a:pt x="2125" y="825"/>
                    <a:pt x="2037" y="737"/>
                  </a:cubicBezTo>
                  <a:cubicBezTo>
                    <a:pt x="1962" y="650"/>
                    <a:pt x="1862" y="587"/>
                    <a:pt x="1762" y="537"/>
                  </a:cubicBezTo>
                  <a:cubicBezTo>
                    <a:pt x="1650" y="487"/>
                    <a:pt x="1537" y="475"/>
                    <a:pt x="1437" y="437"/>
                  </a:cubicBezTo>
                  <a:cubicBezTo>
                    <a:pt x="1312" y="387"/>
                    <a:pt x="1262" y="262"/>
                    <a:pt x="1162" y="187"/>
                  </a:cubicBezTo>
                  <a:cubicBezTo>
                    <a:pt x="1075" y="125"/>
                    <a:pt x="963" y="75"/>
                    <a:pt x="850" y="50"/>
                  </a:cubicBezTo>
                  <a:cubicBezTo>
                    <a:pt x="725" y="13"/>
                    <a:pt x="594" y="0"/>
                    <a:pt x="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5" name="Google Shape;7455;p18"/>
            <p:cNvSpPr/>
            <p:nvPr/>
          </p:nvSpPr>
          <p:spPr>
            <a:xfrm>
              <a:off x="6316375" y="2000475"/>
              <a:ext cx="76075" cy="17125"/>
            </a:xfrm>
            <a:custGeom>
              <a:avLst/>
              <a:gdLst/>
              <a:ahLst/>
              <a:cxnLst/>
              <a:rect l="l" t="t" r="r" b="b"/>
              <a:pathLst>
                <a:path w="3043" h="685" extrusionOk="0">
                  <a:moveTo>
                    <a:pt x="2837" y="0"/>
                  </a:moveTo>
                  <a:cubicBezTo>
                    <a:pt x="2621" y="0"/>
                    <a:pt x="2457" y="172"/>
                    <a:pt x="2281" y="278"/>
                  </a:cubicBezTo>
                  <a:cubicBezTo>
                    <a:pt x="2206" y="324"/>
                    <a:pt x="2132" y="350"/>
                    <a:pt x="2053" y="350"/>
                  </a:cubicBezTo>
                  <a:cubicBezTo>
                    <a:pt x="2025" y="350"/>
                    <a:pt x="1997" y="347"/>
                    <a:pt x="1968" y="340"/>
                  </a:cubicBezTo>
                  <a:cubicBezTo>
                    <a:pt x="1871" y="318"/>
                    <a:pt x="1783" y="288"/>
                    <a:pt x="1689" y="288"/>
                  </a:cubicBezTo>
                  <a:cubicBezTo>
                    <a:pt x="1674" y="288"/>
                    <a:pt x="1659" y="288"/>
                    <a:pt x="1643" y="290"/>
                  </a:cubicBezTo>
                  <a:cubicBezTo>
                    <a:pt x="1531" y="303"/>
                    <a:pt x="1431" y="315"/>
                    <a:pt x="1318" y="328"/>
                  </a:cubicBezTo>
                  <a:cubicBezTo>
                    <a:pt x="1217" y="338"/>
                    <a:pt x="1124" y="356"/>
                    <a:pt x="1026" y="356"/>
                  </a:cubicBezTo>
                  <a:cubicBezTo>
                    <a:pt x="1003" y="356"/>
                    <a:pt x="980" y="355"/>
                    <a:pt x="956" y="353"/>
                  </a:cubicBezTo>
                  <a:cubicBezTo>
                    <a:pt x="669" y="315"/>
                    <a:pt x="381" y="215"/>
                    <a:pt x="106" y="165"/>
                  </a:cubicBezTo>
                  <a:cubicBezTo>
                    <a:pt x="99" y="162"/>
                    <a:pt x="93" y="161"/>
                    <a:pt x="86" y="161"/>
                  </a:cubicBezTo>
                  <a:cubicBezTo>
                    <a:pt x="34" y="161"/>
                    <a:pt x="1" y="243"/>
                    <a:pt x="56" y="265"/>
                  </a:cubicBezTo>
                  <a:cubicBezTo>
                    <a:pt x="319" y="403"/>
                    <a:pt x="594" y="553"/>
                    <a:pt x="868" y="640"/>
                  </a:cubicBezTo>
                  <a:cubicBezTo>
                    <a:pt x="939" y="668"/>
                    <a:pt x="1013" y="684"/>
                    <a:pt x="1086" y="684"/>
                  </a:cubicBezTo>
                  <a:cubicBezTo>
                    <a:pt x="1144" y="684"/>
                    <a:pt x="1201" y="674"/>
                    <a:pt x="1256" y="652"/>
                  </a:cubicBezTo>
                  <a:cubicBezTo>
                    <a:pt x="1368" y="615"/>
                    <a:pt x="1468" y="528"/>
                    <a:pt x="1568" y="465"/>
                  </a:cubicBezTo>
                  <a:cubicBezTo>
                    <a:pt x="1631" y="434"/>
                    <a:pt x="1685" y="420"/>
                    <a:pt x="1737" y="420"/>
                  </a:cubicBezTo>
                  <a:cubicBezTo>
                    <a:pt x="1809" y="420"/>
                    <a:pt x="1876" y="446"/>
                    <a:pt x="1956" y="490"/>
                  </a:cubicBezTo>
                  <a:cubicBezTo>
                    <a:pt x="2029" y="527"/>
                    <a:pt x="2102" y="550"/>
                    <a:pt x="2175" y="550"/>
                  </a:cubicBezTo>
                  <a:cubicBezTo>
                    <a:pt x="2202" y="550"/>
                    <a:pt x="2229" y="547"/>
                    <a:pt x="2256" y="540"/>
                  </a:cubicBezTo>
                  <a:cubicBezTo>
                    <a:pt x="2493" y="490"/>
                    <a:pt x="2643" y="253"/>
                    <a:pt x="2893" y="228"/>
                  </a:cubicBezTo>
                  <a:cubicBezTo>
                    <a:pt x="3043" y="203"/>
                    <a:pt x="3030" y="15"/>
                    <a:pt x="2880" y="3"/>
                  </a:cubicBezTo>
                  <a:cubicBezTo>
                    <a:pt x="2866" y="1"/>
                    <a:pt x="2852" y="0"/>
                    <a:pt x="2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6" name="Google Shape;7456;p18"/>
            <p:cNvSpPr/>
            <p:nvPr/>
          </p:nvSpPr>
          <p:spPr>
            <a:xfrm>
              <a:off x="6103275" y="2250050"/>
              <a:ext cx="331000" cy="232775"/>
            </a:xfrm>
            <a:custGeom>
              <a:avLst/>
              <a:gdLst/>
              <a:ahLst/>
              <a:cxnLst/>
              <a:rect l="l" t="t" r="r" b="b"/>
              <a:pathLst>
                <a:path w="13240" h="9311" extrusionOk="0">
                  <a:moveTo>
                    <a:pt x="89" y="0"/>
                  </a:moveTo>
                  <a:cubicBezTo>
                    <a:pt x="46" y="0"/>
                    <a:pt x="0" y="30"/>
                    <a:pt x="7" y="79"/>
                  </a:cubicBezTo>
                  <a:cubicBezTo>
                    <a:pt x="95" y="667"/>
                    <a:pt x="20" y="1254"/>
                    <a:pt x="45" y="1854"/>
                  </a:cubicBezTo>
                  <a:cubicBezTo>
                    <a:pt x="82" y="2466"/>
                    <a:pt x="295" y="3016"/>
                    <a:pt x="595" y="3541"/>
                  </a:cubicBezTo>
                  <a:cubicBezTo>
                    <a:pt x="920" y="4128"/>
                    <a:pt x="1307" y="4678"/>
                    <a:pt x="1744" y="5178"/>
                  </a:cubicBezTo>
                  <a:cubicBezTo>
                    <a:pt x="2182" y="5690"/>
                    <a:pt x="2657" y="6140"/>
                    <a:pt x="3119" y="6628"/>
                  </a:cubicBezTo>
                  <a:cubicBezTo>
                    <a:pt x="3532" y="7078"/>
                    <a:pt x="3906" y="7565"/>
                    <a:pt x="4406" y="7927"/>
                  </a:cubicBezTo>
                  <a:cubicBezTo>
                    <a:pt x="4881" y="8265"/>
                    <a:pt x="5444" y="8477"/>
                    <a:pt x="6006" y="8677"/>
                  </a:cubicBezTo>
                  <a:cubicBezTo>
                    <a:pt x="7143" y="9052"/>
                    <a:pt x="8305" y="9240"/>
                    <a:pt x="9492" y="9290"/>
                  </a:cubicBezTo>
                  <a:cubicBezTo>
                    <a:pt x="9707" y="9302"/>
                    <a:pt x="9928" y="9310"/>
                    <a:pt x="10151" y="9310"/>
                  </a:cubicBezTo>
                  <a:cubicBezTo>
                    <a:pt x="11266" y="9310"/>
                    <a:pt x="12435" y="9102"/>
                    <a:pt x="13154" y="8165"/>
                  </a:cubicBezTo>
                  <a:cubicBezTo>
                    <a:pt x="13239" y="8051"/>
                    <a:pt x="13145" y="7901"/>
                    <a:pt x="13029" y="7901"/>
                  </a:cubicBezTo>
                  <a:cubicBezTo>
                    <a:pt x="12992" y="7901"/>
                    <a:pt x="12953" y="7916"/>
                    <a:pt x="12917" y="7952"/>
                  </a:cubicBezTo>
                  <a:cubicBezTo>
                    <a:pt x="12529" y="8365"/>
                    <a:pt x="12079" y="8777"/>
                    <a:pt x="11529" y="8965"/>
                  </a:cubicBezTo>
                  <a:cubicBezTo>
                    <a:pt x="11176" y="9088"/>
                    <a:pt x="10812" y="9130"/>
                    <a:pt x="10446" y="9130"/>
                  </a:cubicBezTo>
                  <a:cubicBezTo>
                    <a:pt x="10216" y="9130"/>
                    <a:pt x="9986" y="9114"/>
                    <a:pt x="9755" y="9090"/>
                  </a:cubicBezTo>
                  <a:cubicBezTo>
                    <a:pt x="9193" y="9027"/>
                    <a:pt x="8630" y="8915"/>
                    <a:pt x="8068" y="8802"/>
                  </a:cubicBezTo>
                  <a:cubicBezTo>
                    <a:pt x="7530" y="8702"/>
                    <a:pt x="6981" y="8577"/>
                    <a:pt x="6443" y="8415"/>
                  </a:cubicBezTo>
                  <a:cubicBezTo>
                    <a:pt x="5893" y="8252"/>
                    <a:pt x="5369" y="8052"/>
                    <a:pt x="4844" y="7827"/>
                  </a:cubicBezTo>
                  <a:cubicBezTo>
                    <a:pt x="4294" y="7602"/>
                    <a:pt x="3869" y="7215"/>
                    <a:pt x="3469" y="6790"/>
                  </a:cubicBezTo>
                  <a:cubicBezTo>
                    <a:pt x="3032" y="6328"/>
                    <a:pt x="2644" y="5815"/>
                    <a:pt x="2244" y="5303"/>
                  </a:cubicBezTo>
                  <a:cubicBezTo>
                    <a:pt x="1857" y="4803"/>
                    <a:pt x="1495" y="4291"/>
                    <a:pt x="1157" y="3766"/>
                  </a:cubicBezTo>
                  <a:cubicBezTo>
                    <a:pt x="795" y="3191"/>
                    <a:pt x="482" y="2591"/>
                    <a:pt x="357" y="1916"/>
                  </a:cubicBezTo>
                  <a:cubicBezTo>
                    <a:pt x="232" y="1304"/>
                    <a:pt x="270" y="667"/>
                    <a:pt x="157" y="54"/>
                  </a:cubicBezTo>
                  <a:cubicBezTo>
                    <a:pt x="152" y="17"/>
                    <a:pt x="121" y="0"/>
                    <a:pt x="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7" name="Google Shape;7457;p18"/>
            <p:cNvSpPr/>
            <p:nvPr/>
          </p:nvSpPr>
          <p:spPr>
            <a:xfrm>
              <a:off x="6359325" y="2366650"/>
              <a:ext cx="152825" cy="89425"/>
            </a:xfrm>
            <a:custGeom>
              <a:avLst/>
              <a:gdLst/>
              <a:ahLst/>
              <a:cxnLst/>
              <a:rect l="l" t="t" r="r" b="b"/>
              <a:pathLst>
                <a:path w="6113" h="3577" extrusionOk="0">
                  <a:moveTo>
                    <a:pt x="5941" y="0"/>
                  </a:moveTo>
                  <a:cubicBezTo>
                    <a:pt x="5872" y="0"/>
                    <a:pt x="5803" y="36"/>
                    <a:pt x="5786" y="114"/>
                  </a:cubicBezTo>
                  <a:cubicBezTo>
                    <a:pt x="5674" y="652"/>
                    <a:pt x="5436" y="1114"/>
                    <a:pt x="5124" y="1564"/>
                  </a:cubicBezTo>
                  <a:cubicBezTo>
                    <a:pt x="4786" y="2026"/>
                    <a:pt x="4424" y="2564"/>
                    <a:pt x="3924" y="2851"/>
                  </a:cubicBezTo>
                  <a:cubicBezTo>
                    <a:pt x="3649" y="2988"/>
                    <a:pt x="3349" y="3063"/>
                    <a:pt x="3049" y="3113"/>
                  </a:cubicBezTo>
                  <a:cubicBezTo>
                    <a:pt x="2725" y="3151"/>
                    <a:pt x="2425" y="3238"/>
                    <a:pt x="2112" y="3263"/>
                  </a:cubicBezTo>
                  <a:cubicBezTo>
                    <a:pt x="1450" y="3313"/>
                    <a:pt x="788" y="3326"/>
                    <a:pt x="125" y="3363"/>
                  </a:cubicBezTo>
                  <a:cubicBezTo>
                    <a:pt x="4" y="3375"/>
                    <a:pt x="0" y="3576"/>
                    <a:pt x="126" y="3576"/>
                  </a:cubicBezTo>
                  <a:cubicBezTo>
                    <a:pt x="130" y="3576"/>
                    <a:pt x="134" y="3576"/>
                    <a:pt x="138" y="3576"/>
                  </a:cubicBezTo>
                  <a:cubicBezTo>
                    <a:pt x="863" y="3526"/>
                    <a:pt x="1587" y="3438"/>
                    <a:pt x="2312" y="3426"/>
                  </a:cubicBezTo>
                  <a:cubicBezTo>
                    <a:pt x="2529" y="3426"/>
                    <a:pt x="2740" y="3448"/>
                    <a:pt x="2953" y="3448"/>
                  </a:cubicBezTo>
                  <a:cubicBezTo>
                    <a:pt x="3059" y="3448"/>
                    <a:pt x="3166" y="3442"/>
                    <a:pt x="3274" y="3426"/>
                  </a:cubicBezTo>
                  <a:cubicBezTo>
                    <a:pt x="3599" y="3388"/>
                    <a:pt x="3912" y="3288"/>
                    <a:pt x="4174" y="3101"/>
                  </a:cubicBezTo>
                  <a:cubicBezTo>
                    <a:pt x="4662" y="2764"/>
                    <a:pt x="5036" y="2214"/>
                    <a:pt x="5386" y="1726"/>
                  </a:cubicBezTo>
                  <a:cubicBezTo>
                    <a:pt x="5724" y="1264"/>
                    <a:pt x="6036" y="739"/>
                    <a:pt x="6099" y="152"/>
                  </a:cubicBezTo>
                  <a:cubicBezTo>
                    <a:pt x="6112" y="55"/>
                    <a:pt x="6027" y="0"/>
                    <a:pt x="5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8" name="Google Shape;7458;p18"/>
            <p:cNvSpPr/>
            <p:nvPr/>
          </p:nvSpPr>
          <p:spPr>
            <a:xfrm>
              <a:off x="6096275" y="1957975"/>
              <a:ext cx="299850" cy="323800"/>
            </a:xfrm>
            <a:custGeom>
              <a:avLst/>
              <a:gdLst/>
              <a:ahLst/>
              <a:cxnLst/>
              <a:rect l="l" t="t" r="r" b="b"/>
              <a:pathLst>
                <a:path w="11994" h="12952" extrusionOk="0">
                  <a:moveTo>
                    <a:pt x="10526" y="1"/>
                  </a:moveTo>
                  <a:cubicBezTo>
                    <a:pt x="10370" y="1"/>
                    <a:pt x="10215" y="9"/>
                    <a:pt x="10060" y="28"/>
                  </a:cubicBezTo>
                  <a:cubicBezTo>
                    <a:pt x="9460" y="116"/>
                    <a:pt x="8860" y="278"/>
                    <a:pt x="8310" y="540"/>
                  </a:cubicBezTo>
                  <a:cubicBezTo>
                    <a:pt x="7748" y="790"/>
                    <a:pt x="7248" y="1140"/>
                    <a:pt x="6786" y="1553"/>
                  </a:cubicBezTo>
                  <a:cubicBezTo>
                    <a:pt x="6511" y="1790"/>
                    <a:pt x="6273" y="2078"/>
                    <a:pt x="5998" y="2315"/>
                  </a:cubicBezTo>
                  <a:cubicBezTo>
                    <a:pt x="5861" y="2427"/>
                    <a:pt x="5699" y="2540"/>
                    <a:pt x="5536" y="2627"/>
                  </a:cubicBezTo>
                  <a:cubicBezTo>
                    <a:pt x="5349" y="2715"/>
                    <a:pt x="5149" y="2765"/>
                    <a:pt x="4961" y="2840"/>
                  </a:cubicBezTo>
                  <a:cubicBezTo>
                    <a:pt x="4349" y="3077"/>
                    <a:pt x="3861" y="3515"/>
                    <a:pt x="3412" y="3977"/>
                  </a:cubicBezTo>
                  <a:cubicBezTo>
                    <a:pt x="2949" y="4452"/>
                    <a:pt x="2562" y="5014"/>
                    <a:pt x="2087" y="5477"/>
                  </a:cubicBezTo>
                  <a:cubicBezTo>
                    <a:pt x="1662" y="5889"/>
                    <a:pt x="1050" y="6176"/>
                    <a:pt x="775" y="6714"/>
                  </a:cubicBezTo>
                  <a:cubicBezTo>
                    <a:pt x="637" y="6964"/>
                    <a:pt x="587" y="7276"/>
                    <a:pt x="575" y="7564"/>
                  </a:cubicBezTo>
                  <a:cubicBezTo>
                    <a:pt x="562" y="7914"/>
                    <a:pt x="525" y="8213"/>
                    <a:pt x="375" y="8538"/>
                  </a:cubicBezTo>
                  <a:cubicBezTo>
                    <a:pt x="212" y="8851"/>
                    <a:pt x="87" y="9151"/>
                    <a:pt x="37" y="9501"/>
                  </a:cubicBezTo>
                  <a:cubicBezTo>
                    <a:pt x="25" y="9676"/>
                    <a:pt x="13" y="9850"/>
                    <a:pt x="13" y="10025"/>
                  </a:cubicBezTo>
                  <a:cubicBezTo>
                    <a:pt x="13" y="10200"/>
                    <a:pt x="0" y="10375"/>
                    <a:pt x="13" y="10550"/>
                  </a:cubicBezTo>
                  <a:cubicBezTo>
                    <a:pt x="25" y="10925"/>
                    <a:pt x="137" y="11300"/>
                    <a:pt x="200" y="11663"/>
                  </a:cubicBezTo>
                  <a:cubicBezTo>
                    <a:pt x="275" y="12050"/>
                    <a:pt x="350" y="12462"/>
                    <a:pt x="325" y="12850"/>
                  </a:cubicBezTo>
                  <a:cubicBezTo>
                    <a:pt x="325" y="12917"/>
                    <a:pt x="379" y="12952"/>
                    <a:pt x="434" y="12952"/>
                  </a:cubicBezTo>
                  <a:cubicBezTo>
                    <a:pt x="480" y="12952"/>
                    <a:pt x="526" y="12926"/>
                    <a:pt x="537" y="12875"/>
                  </a:cubicBezTo>
                  <a:cubicBezTo>
                    <a:pt x="650" y="12212"/>
                    <a:pt x="550" y="11588"/>
                    <a:pt x="425" y="10938"/>
                  </a:cubicBezTo>
                  <a:cubicBezTo>
                    <a:pt x="375" y="10625"/>
                    <a:pt x="275" y="10325"/>
                    <a:pt x="262" y="10013"/>
                  </a:cubicBezTo>
                  <a:cubicBezTo>
                    <a:pt x="237" y="9701"/>
                    <a:pt x="262" y="9388"/>
                    <a:pt x="362" y="9076"/>
                  </a:cubicBezTo>
                  <a:cubicBezTo>
                    <a:pt x="475" y="8751"/>
                    <a:pt x="725" y="8501"/>
                    <a:pt x="850" y="8188"/>
                  </a:cubicBezTo>
                  <a:cubicBezTo>
                    <a:pt x="962" y="7926"/>
                    <a:pt x="937" y="7626"/>
                    <a:pt x="912" y="7339"/>
                  </a:cubicBezTo>
                  <a:cubicBezTo>
                    <a:pt x="862" y="6676"/>
                    <a:pt x="1475" y="6314"/>
                    <a:pt x="1962" y="5989"/>
                  </a:cubicBezTo>
                  <a:cubicBezTo>
                    <a:pt x="2487" y="5627"/>
                    <a:pt x="2912" y="5152"/>
                    <a:pt x="3287" y="4664"/>
                  </a:cubicBezTo>
                  <a:cubicBezTo>
                    <a:pt x="3699" y="4127"/>
                    <a:pt x="4049" y="3590"/>
                    <a:pt x="4649" y="3265"/>
                  </a:cubicBezTo>
                  <a:cubicBezTo>
                    <a:pt x="4961" y="3102"/>
                    <a:pt x="5324" y="3077"/>
                    <a:pt x="5649" y="2940"/>
                  </a:cubicBezTo>
                  <a:cubicBezTo>
                    <a:pt x="5961" y="2815"/>
                    <a:pt x="6223" y="2602"/>
                    <a:pt x="6461" y="2352"/>
                  </a:cubicBezTo>
                  <a:cubicBezTo>
                    <a:pt x="6686" y="2103"/>
                    <a:pt x="6898" y="1840"/>
                    <a:pt x="7148" y="1603"/>
                  </a:cubicBezTo>
                  <a:cubicBezTo>
                    <a:pt x="7373" y="1390"/>
                    <a:pt x="7623" y="1215"/>
                    <a:pt x="7885" y="1065"/>
                  </a:cubicBezTo>
                  <a:cubicBezTo>
                    <a:pt x="8460" y="703"/>
                    <a:pt x="9123" y="453"/>
                    <a:pt x="9797" y="341"/>
                  </a:cubicBezTo>
                  <a:cubicBezTo>
                    <a:pt x="10175" y="279"/>
                    <a:pt x="10560" y="240"/>
                    <a:pt x="10942" y="240"/>
                  </a:cubicBezTo>
                  <a:cubicBezTo>
                    <a:pt x="11256" y="240"/>
                    <a:pt x="11568" y="266"/>
                    <a:pt x="11872" y="328"/>
                  </a:cubicBezTo>
                  <a:cubicBezTo>
                    <a:pt x="11876" y="329"/>
                    <a:pt x="11880" y="329"/>
                    <a:pt x="11884" y="329"/>
                  </a:cubicBezTo>
                  <a:cubicBezTo>
                    <a:pt x="11974" y="329"/>
                    <a:pt x="11993" y="202"/>
                    <a:pt x="11909" y="178"/>
                  </a:cubicBezTo>
                  <a:cubicBezTo>
                    <a:pt x="11452" y="75"/>
                    <a:pt x="10987" y="1"/>
                    <a:pt x="10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9" name="Google Shape;7459;p18"/>
            <p:cNvSpPr/>
            <p:nvPr/>
          </p:nvSpPr>
          <p:spPr>
            <a:xfrm>
              <a:off x="6503750" y="2291025"/>
              <a:ext cx="121100" cy="20975"/>
            </a:xfrm>
            <a:custGeom>
              <a:avLst/>
              <a:gdLst/>
              <a:ahLst/>
              <a:cxnLst/>
              <a:rect l="l" t="t" r="r" b="b"/>
              <a:pathLst>
                <a:path w="4844" h="839" extrusionOk="0">
                  <a:moveTo>
                    <a:pt x="371" y="0"/>
                  </a:moveTo>
                  <a:cubicBezTo>
                    <a:pt x="314" y="0"/>
                    <a:pt x="256" y="5"/>
                    <a:pt x="197" y="15"/>
                  </a:cubicBezTo>
                  <a:cubicBezTo>
                    <a:pt x="1" y="52"/>
                    <a:pt x="9" y="340"/>
                    <a:pt x="209" y="340"/>
                  </a:cubicBezTo>
                  <a:cubicBezTo>
                    <a:pt x="213" y="340"/>
                    <a:pt x="217" y="340"/>
                    <a:pt x="222" y="340"/>
                  </a:cubicBezTo>
                  <a:cubicBezTo>
                    <a:pt x="242" y="339"/>
                    <a:pt x="263" y="338"/>
                    <a:pt x="283" y="338"/>
                  </a:cubicBezTo>
                  <a:cubicBezTo>
                    <a:pt x="635" y="338"/>
                    <a:pt x="966" y="533"/>
                    <a:pt x="1296" y="627"/>
                  </a:cubicBezTo>
                  <a:cubicBezTo>
                    <a:pt x="1696" y="727"/>
                    <a:pt x="2096" y="790"/>
                    <a:pt x="2509" y="827"/>
                  </a:cubicBezTo>
                  <a:cubicBezTo>
                    <a:pt x="2599" y="835"/>
                    <a:pt x="2690" y="838"/>
                    <a:pt x="2780" y="838"/>
                  </a:cubicBezTo>
                  <a:cubicBezTo>
                    <a:pt x="3473" y="838"/>
                    <a:pt x="4148" y="628"/>
                    <a:pt x="4745" y="252"/>
                  </a:cubicBezTo>
                  <a:cubicBezTo>
                    <a:pt x="4844" y="187"/>
                    <a:pt x="4789" y="16"/>
                    <a:pt x="4682" y="16"/>
                  </a:cubicBezTo>
                  <a:cubicBezTo>
                    <a:pt x="4667" y="16"/>
                    <a:pt x="4650" y="20"/>
                    <a:pt x="4633" y="28"/>
                  </a:cubicBezTo>
                  <a:cubicBezTo>
                    <a:pt x="4283" y="203"/>
                    <a:pt x="3958" y="415"/>
                    <a:pt x="3558" y="502"/>
                  </a:cubicBezTo>
                  <a:cubicBezTo>
                    <a:pt x="3381" y="547"/>
                    <a:pt x="3200" y="564"/>
                    <a:pt x="3020" y="564"/>
                  </a:cubicBezTo>
                  <a:cubicBezTo>
                    <a:pt x="2794" y="564"/>
                    <a:pt x="2568" y="537"/>
                    <a:pt x="2346" y="502"/>
                  </a:cubicBezTo>
                  <a:cubicBezTo>
                    <a:pt x="1971" y="440"/>
                    <a:pt x="1596" y="327"/>
                    <a:pt x="1221" y="215"/>
                  </a:cubicBezTo>
                  <a:cubicBezTo>
                    <a:pt x="939" y="121"/>
                    <a:pt x="665"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0" name="Google Shape;7460;p18"/>
            <p:cNvSpPr/>
            <p:nvPr/>
          </p:nvSpPr>
          <p:spPr>
            <a:xfrm>
              <a:off x="6539425" y="1862975"/>
              <a:ext cx="365075" cy="437475"/>
            </a:xfrm>
            <a:custGeom>
              <a:avLst/>
              <a:gdLst/>
              <a:ahLst/>
              <a:cxnLst/>
              <a:rect l="l" t="t" r="r" b="b"/>
              <a:pathLst>
                <a:path w="14603" h="17499" extrusionOk="0">
                  <a:moveTo>
                    <a:pt x="6388" y="0"/>
                  </a:moveTo>
                  <a:cubicBezTo>
                    <a:pt x="5865" y="0"/>
                    <a:pt x="5362" y="96"/>
                    <a:pt x="4868" y="242"/>
                  </a:cubicBezTo>
                  <a:cubicBezTo>
                    <a:pt x="4281" y="404"/>
                    <a:pt x="3718" y="616"/>
                    <a:pt x="3156" y="804"/>
                  </a:cubicBezTo>
                  <a:cubicBezTo>
                    <a:pt x="2506" y="1029"/>
                    <a:pt x="1844" y="1229"/>
                    <a:pt x="1194" y="1429"/>
                  </a:cubicBezTo>
                  <a:cubicBezTo>
                    <a:pt x="857" y="1529"/>
                    <a:pt x="532" y="1641"/>
                    <a:pt x="194" y="1741"/>
                  </a:cubicBezTo>
                  <a:cubicBezTo>
                    <a:pt x="0" y="1798"/>
                    <a:pt x="67" y="2074"/>
                    <a:pt x="242" y="2074"/>
                  </a:cubicBezTo>
                  <a:cubicBezTo>
                    <a:pt x="258" y="2074"/>
                    <a:pt x="276" y="2072"/>
                    <a:pt x="294" y="2066"/>
                  </a:cubicBezTo>
                  <a:cubicBezTo>
                    <a:pt x="1506" y="1616"/>
                    <a:pt x="2744" y="1204"/>
                    <a:pt x="3981" y="816"/>
                  </a:cubicBezTo>
                  <a:cubicBezTo>
                    <a:pt x="4518" y="654"/>
                    <a:pt x="5068" y="541"/>
                    <a:pt x="5618" y="467"/>
                  </a:cubicBezTo>
                  <a:cubicBezTo>
                    <a:pt x="5919" y="426"/>
                    <a:pt x="6216" y="401"/>
                    <a:pt x="6514" y="401"/>
                  </a:cubicBezTo>
                  <a:cubicBezTo>
                    <a:pt x="6772" y="401"/>
                    <a:pt x="7031" y="420"/>
                    <a:pt x="7292" y="467"/>
                  </a:cubicBezTo>
                  <a:cubicBezTo>
                    <a:pt x="7867" y="579"/>
                    <a:pt x="8405" y="779"/>
                    <a:pt x="8930" y="1004"/>
                  </a:cubicBezTo>
                  <a:cubicBezTo>
                    <a:pt x="9467" y="1241"/>
                    <a:pt x="9992" y="1479"/>
                    <a:pt x="10492" y="1791"/>
                  </a:cubicBezTo>
                  <a:cubicBezTo>
                    <a:pt x="11016" y="2129"/>
                    <a:pt x="11466" y="2541"/>
                    <a:pt x="11891" y="2978"/>
                  </a:cubicBezTo>
                  <a:cubicBezTo>
                    <a:pt x="12354" y="3441"/>
                    <a:pt x="12816" y="3891"/>
                    <a:pt x="13178" y="4428"/>
                  </a:cubicBezTo>
                  <a:cubicBezTo>
                    <a:pt x="13778" y="5290"/>
                    <a:pt x="14041" y="6377"/>
                    <a:pt x="14016" y="7415"/>
                  </a:cubicBezTo>
                  <a:cubicBezTo>
                    <a:pt x="13991" y="7952"/>
                    <a:pt x="13891" y="8489"/>
                    <a:pt x="13703" y="8989"/>
                  </a:cubicBezTo>
                  <a:cubicBezTo>
                    <a:pt x="13491" y="9552"/>
                    <a:pt x="13191" y="10064"/>
                    <a:pt x="12891" y="10576"/>
                  </a:cubicBezTo>
                  <a:cubicBezTo>
                    <a:pt x="11679" y="12676"/>
                    <a:pt x="10417" y="14875"/>
                    <a:pt x="8280" y="16150"/>
                  </a:cubicBezTo>
                  <a:cubicBezTo>
                    <a:pt x="7280" y="16750"/>
                    <a:pt x="6168" y="17050"/>
                    <a:pt x="5006" y="17075"/>
                  </a:cubicBezTo>
                  <a:cubicBezTo>
                    <a:pt x="4456" y="17075"/>
                    <a:pt x="3906" y="17050"/>
                    <a:pt x="3368" y="17037"/>
                  </a:cubicBezTo>
                  <a:cubicBezTo>
                    <a:pt x="2819" y="17025"/>
                    <a:pt x="2269" y="16975"/>
                    <a:pt x="1719" y="16950"/>
                  </a:cubicBezTo>
                  <a:cubicBezTo>
                    <a:pt x="1482" y="16939"/>
                    <a:pt x="1255" y="16910"/>
                    <a:pt x="1021" y="16910"/>
                  </a:cubicBezTo>
                  <a:cubicBezTo>
                    <a:pt x="983" y="16910"/>
                    <a:pt x="945" y="16910"/>
                    <a:pt x="907" y="16912"/>
                  </a:cubicBezTo>
                  <a:cubicBezTo>
                    <a:pt x="686" y="16924"/>
                    <a:pt x="694" y="17262"/>
                    <a:pt x="907" y="17262"/>
                  </a:cubicBezTo>
                  <a:cubicBezTo>
                    <a:pt x="911" y="17262"/>
                    <a:pt x="915" y="17262"/>
                    <a:pt x="919" y="17262"/>
                  </a:cubicBezTo>
                  <a:cubicBezTo>
                    <a:pt x="1207" y="17250"/>
                    <a:pt x="1506" y="17212"/>
                    <a:pt x="1781" y="17212"/>
                  </a:cubicBezTo>
                  <a:cubicBezTo>
                    <a:pt x="2069" y="17225"/>
                    <a:pt x="2356" y="17250"/>
                    <a:pt x="2644" y="17287"/>
                  </a:cubicBezTo>
                  <a:cubicBezTo>
                    <a:pt x="3219" y="17337"/>
                    <a:pt x="3781" y="17449"/>
                    <a:pt x="4356" y="17487"/>
                  </a:cubicBezTo>
                  <a:cubicBezTo>
                    <a:pt x="4501" y="17495"/>
                    <a:pt x="4646" y="17499"/>
                    <a:pt x="4789" y="17499"/>
                  </a:cubicBezTo>
                  <a:cubicBezTo>
                    <a:pt x="5820" y="17499"/>
                    <a:pt x="6812" y="17298"/>
                    <a:pt x="7755" y="16837"/>
                  </a:cubicBezTo>
                  <a:cubicBezTo>
                    <a:pt x="10029" y="15712"/>
                    <a:pt x="11529" y="13538"/>
                    <a:pt x="12803" y="11426"/>
                  </a:cubicBezTo>
                  <a:cubicBezTo>
                    <a:pt x="13428" y="10389"/>
                    <a:pt x="14141" y="9339"/>
                    <a:pt x="14378" y="8139"/>
                  </a:cubicBezTo>
                  <a:cubicBezTo>
                    <a:pt x="14603" y="7052"/>
                    <a:pt x="14453" y="5915"/>
                    <a:pt x="13953" y="4928"/>
                  </a:cubicBezTo>
                  <a:cubicBezTo>
                    <a:pt x="13678" y="4378"/>
                    <a:pt x="13291" y="3903"/>
                    <a:pt x="12866" y="3466"/>
                  </a:cubicBezTo>
                  <a:cubicBezTo>
                    <a:pt x="12416" y="3003"/>
                    <a:pt x="11954" y="2541"/>
                    <a:pt x="11466" y="2116"/>
                  </a:cubicBezTo>
                  <a:cubicBezTo>
                    <a:pt x="10991" y="1716"/>
                    <a:pt x="10467" y="1416"/>
                    <a:pt x="9917" y="1129"/>
                  </a:cubicBezTo>
                  <a:cubicBezTo>
                    <a:pt x="9379" y="841"/>
                    <a:pt x="8830" y="579"/>
                    <a:pt x="8267" y="367"/>
                  </a:cubicBezTo>
                  <a:cubicBezTo>
                    <a:pt x="7717" y="167"/>
                    <a:pt x="7155" y="29"/>
                    <a:pt x="6568" y="4"/>
                  </a:cubicBezTo>
                  <a:cubicBezTo>
                    <a:pt x="6507" y="2"/>
                    <a:pt x="6447" y="0"/>
                    <a:pt x="6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1" name="Google Shape;7461;p18"/>
            <p:cNvSpPr/>
            <p:nvPr/>
          </p:nvSpPr>
          <p:spPr>
            <a:xfrm>
              <a:off x="6446175" y="1907950"/>
              <a:ext cx="101425" cy="91275"/>
            </a:xfrm>
            <a:custGeom>
              <a:avLst/>
              <a:gdLst/>
              <a:ahLst/>
              <a:cxnLst/>
              <a:rect l="l" t="t" r="r" b="b"/>
              <a:pathLst>
                <a:path w="4057" h="3651" extrusionOk="0">
                  <a:moveTo>
                    <a:pt x="3596" y="1"/>
                  </a:moveTo>
                  <a:cubicBezTo>
                    <a:pt x="3502" y="1"/>
                    <a:pt x="3412" y="10"/>
                    <a:pt x="3299" y="55"/>
                  </a:cubicBezTo>
                  <a:cubicBezTo>
                    <a:pt x="3137" y="130"/>
                    <a:pt x="3000" y="242"/>
                    <a:pt x="2887" y="367"/>
                  </a:cubicBezTo>
                  <a:cubicBezTo>
                    <a:pt x="2737" y="542"/>
                    <a:pt x="2612" y="767"/>
                    <a:pt x="2425" y="904"/>
                  </a:cubicBezTo>
                  <a:cubicBezTo>
                    <a:pt x="2250" y="1042"/>
                    <a:pt x="2025" y="1092"/>
                    <a:pt x="1837" y="1192"/>
                  </a:cubicBezTo>
                  <a:cubicBezTo>
                    <a:pt x="1450" y="1392"/>
                    <a:pt x="1325" y="1817"/>
                    <a:pt x="1088" y="2167"/>
                  </a:cubicBezTo>
                  <a:cubicBezTo>
                    <a:pt x="800" y="2579"/>
                    <a:pt x="425" y="2929"/>
                    <a:pt x="113" y="3316"/>
                  </a:cubicBezTo>
                  <a:cubicBezTo>
                    <a:pt x="1" y="3466"/>
                    <a:pt x="126" y="3650"/>
                    <a:pt x="264" y="3650"/>
                  </a:cubicBezTo>
                  <a:cubicBezTo>
                    <a:pt x="311" y="3650"/>
                    <a:pt x="359" y="3629"/>
                    <a:pt x="400" y="3579"/>
                  </a:cubicBezTo>
                  <a:cubicBezTo>
                    <a:pt x="675" y="3241"/>
                    <a:pt x="913" y="2891"/>
                    <a:pt x="1138" y="2516"/>
                  </a:cubicBezTo>
                  <a:cubicBezTo>
                    <a:pt x="1238" y="2329"/>
                    <a:pt x="1350" y="2154"/>
                    <a:pt x="1450" y="1954"/>
                  </a:cubicBezTo>
                  <a:cubicBezTo>
                    <a:pt x="1550" y="1754"/>
                    <a:pt x="1650" y="1554"/>
                    <a:pt x="1850" y="1442"/>
                  </a:cubicBezTo>
                  <a:cubicBezTo>
                    <a:pt x="2037" y="1342"/>
                    <a:pt x="2250" y="1292"/>
                    <a:pt x="2437" y="1217"/>
                  </a:cubicBezTo>
                  <a:cubicBezTo>
                    <a:pt x="2612" y="1142"/>
                    <a:pt x="2737" y="1029"/>
                    <a:pt x="2862" y="879"/>
                  </a:cubicBezTo>
                  <a:cubicBezTo>
                    <a:pt x="3000" y="742"/>
                    <a:pt x="3100" y="555"/>
                    <a:pt x="3249" y="430"/>
                  </a:cubicBezTo>
                  <a:cubicBezTo>
                    <a:pt x="3309" y="371"/>
                    <a:pt x="3484" y="249"/>
                    <a:pt x="3604" y="249"/>
                  </a:cubicBezTo>
                  <a:cubicBezTo>
                    <a:pt x="3637" y="249"/>
                    <a:pt x="3666" y="258"/>
                    <a:pt x="3687" y="280"/>
                  </a:cubicBezTo>
                  <a:cubicBezTo>
                    <a:pt x="3722" y="315"/>
                    <a:pt x="3759" y="330"/>
                    <a:pt x="3792" y="330"/>
                  </a:cubicBezTo>
                  <a:cubicBezTo>
                    <a:pt x="3950" y="330"/>
                    <a:pt x="4056" y="15"/>
                    <a:pt x="3799" y="5"/>
                  </a:cubicBezTo>
                  <a:cubicBezTo>
                    <a:pt x="3724" y="5"/>
                    <a:pt x="3659" y="1"/>
                    <a:pt x="35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2" name="Google Shape;7462;p18"/>
            <p:cNvSpPr/>
            <p:nvPr/>
          </p:nvSpPr>
          <p:spPr>
            <a:xfrm>
              <a:off x="6488200" y="1906775"/>
              <a:ext cx="57125" cy="85825"/>
            </a:xfrm>
            <a:custGeom>
              <a:avLst/>
              <a:gdLst/>
              <a:ahLst/>
              <a:cxnLst/>
              <a:rect l="l" t="t" r="r" b="b"/>
              <a:pathLst>
                <a:path w="2285" h="3433" extrusionOk="0">
                  <a:moveTo>
                    <a:pt x="2111" y="1"/>
                  </a:moveTo>
                  <a:cubicBezTo>
                    <a:pt x="2048" y="1"/>
                    <a:pt x="1982" y="36"/>
                    <a:pt x="1956" y="114"/>
                  </a:cubicBezTo>
                  <a:cubicBezTo>
                    <a:pt x="1893" y="314"/>
                    <a:pt x="1831" y="514"/>
                    <a:pt x="1793" y="726"/>
                  </a:cubicBezTo>
                  <a:cubicBezTo>
                    <a:pt x="1757" y="885"/>
                    <a:pt x="1744" y="1315"/>
                    <a:pt x="1513" y="1315"/>
                  </a:cubicBezTo>
                  <a:cubicBezTo>
                    <a:pt x="1507" y="1315"/>
                    <a:pt x="1500" y="1314"/>
                    <a:pt x="1493" y="1314"/>
                  </a:cubicBezTo>
                  <a:cubicBezTo>
                    <a:pt x="1419" y="1314"/>
                    <a:pt x="1356" y="1251"/>
                    <a:pt x="1269" y="1239"/>
                  </a:cubicBezTo>
                  <a:cubicBezTo>
                    <a:pt x="1255" y="1235"/>
                    <a:pt x="1243" y="1234"/>
                    <a:pt x="1231" y="1234"/>
                  </a:cubicBezTo>
                  <a:cubicBezTo>
                    <a:pt x="1198" y="1234"/>
                    <a:pt x="1168" y="1246"/>
                    <a:pt x="1131" y="1264"/>
                  </a:cubicBezTo>
                  <a:cubicBezTo>
                    <a:pt x="1006" y="1314"/>
                    <a:pt x="894" y="1339"/>
                    <a:pt x="819" y="1451"/>
                  </a:cubicBezTo>
                  <a:cubicBezTo>
                    <a:pt x="706" y="1589"/>
                    <a:pt x="694" y="1751"/>
                    <a:pt x="669" y="1926"/>
                  </a:cubicBezTo>
                  <a:cubicBezTo>
                    <a:pt x="631" y="2089"/>
                    <a:pt x="606" y="2264"/>
                    <a:pt x="556" y="2426"/>
                  </a:cubicBezTo>
                  <a:cubicBezTo>
                    <a:pt x="506" y="2601"/>
                    <a:pt x="444" y="2763"/>
                    <a:pt x="344" y="2926"/>
                  </a:cubicBezTo>
                  <a:cubicBezTo>
                    <a:pt x="256" y="3076"/>
                    <a:pt x="119" y="3201"/>
                    <a:pt x="31" y="3351"/>
                  </a:cubicBezTo>
                  <a:cubicBezTo>
                    <a:pt x="1" y="3392"/>
                    <a:pt x="37" y="3432"/>
                    <a:pt x="78" y="3432"/>
                  </a:cubicBezTo>
                  <a:cubicBezTo>
                    <a:pt x="88" y="3432"/>
                    <a:pt x="97" y="3430"/>
                    <a:pt x="106" y="3426"/>
                  </a:cubicBezTo>
                  <a:cubicBezTo>
                    <a:pt x="269" y="3351"/>
                    <a:pt x="381" y="3176"/>
                    <a:pt x="481" y="3051"/>
                  </a:cubicBezTo>
                  <a:cubicBezTo>
                    <a:pt x="594" y="2901"/>
                    <a:pt x="706" y="2763"/>
                    <a:pt x="781" y="2601"/>
                  </a:cubicBezTo>
                  <a:cubicBezTo>
                    <a:pt x="869" y="2451"/>
                    <a:pt x="944" y="2276"/>
                    <a:pt x="981" y="2114"/>
                  </a:cubicBezTo>
                  <a:cubicBezTo>
                    <a:pt x="1031" y="1914"/>
                    <a:pt x="1019" y="1714"/>
                    <a:pt x="1069" y="1526"/>
                  </a:cubicBezTo>
                  <a:cubicBezTo>
                    <a:pt x="1089" y="1454"/>
                    <a:pt x="1101" y="1407"/>
                    <a:pt x="1168" y="1407"/>
                  </a:cubicBezTo>
                  <a:cubicBezTo>
                    <a:pt x="1182" y="1407"/>
                    <a:pt x="1199" y="1409"/>
                    <a:pt x="1219" y="1414"/>
                  </a:cubicBezTo>
                  <a:cubicBezTo>
                    <a:pt x="1294" y="1426"/>
                    <a:pt x="1356" y="1476"/>
                    <a:pt x="1431" y="1501"/>
                  </a:cubicBezTo>
                  <a:cubicBezTo>
                    <a:pt x="1464" y="1510"/>
                    <a:pt x="1496" y="1514"/>
                    <a:pt x="1527" y="1514"/>
                  </a:cubicBezTo>
                  <a:cubicBezTo>
                    <a:pt x="1635" y="1514"/>
                    <a:pt x="1728" y="1464"/>
                    <a:pt x="1806" y="1376"/>
                  </a:cubicBezTo>
                  <a:cubicBezTo>
                    <a:pt x="1918" y="1226"/>
                    <a:pt x="1968" y="1026"/>
                    <a:pt x="2043" y="864"/>
                  </a:cubicBezTo>
                  <a:cubicBezTo>
                    <a:pt x="2131" y="639"/>
                    <a:pt x="2193" y="414"/>
                    <a:pt x="2256" y="177"/>
                  </a:cubicBezTo>
                  <a:cubicBezTo>
                    <a:pt x="2285" y="68"/>
                    <a:pt x="2200" y="1"/>
                    <a:pt x="2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3" name="Google Shape;7463;p18"/>
            <p:cNvSpPr/>
            <p:nvPr/>
          </p:nvSpPr>
          <p:spPr>
            <a:xfrm>
              <a:off x="6473350" y="2001475"/>
              <a:ext cx="17825" cy="60075"/>
            </a:xfrm>
            <a:custGeom>
              <a:avLst/>
              <a:gdLst/>
              <a:ahLst/>
              <a:cxnLst/>
              <a:rect l="l" t="t" r="r" b="b"/>
              <a:pathLst>
                <a:path w="713" h="2403" extrusionOk="0">
                  <a:moveTo>
                    <a:pt x="657" y="0"/>
                  </a:moveTo>
                  <a:cubicBezTo>
                    <a:pt x="641" y="0"/>
                    <a:pt x="625" y="13"/>
                    <a:pt x="625" y="38"/>
                  </a:cubicBezTo>
                  <a:cubicBezTo>
                    <a:pt x="613" y="425"/>
                    <a:pt x="550" y="812"/>
                    <a:pt x="438" y="1175"/>
                  </a:cubicBezTo>
                  <a:cubicBezTo>
                    <a:pt x="388" y="1362"/>
                    <a:pt x="325" y="1537"/>
                    <a:pt x="263" y="1712"/>
                  </a:cubicBezTo>
                  <a:cubicBezTo>
                    <a:pt x="188" y="1900"/>
                    <a:pt x="88" y="2075"/>
                    <a:pt x="26" y="2250"/>
                  </a:cubicBezTo>
                  <a:cubicBezTo>
                    <a:pt x="1" y="2312"/>
                    <a:pt x="51" y="2375"/>
                    <a:pt x="101" y="2400"/>
                  </a:cubicBezTo>
                  <a:cubicBezTo>
                    <a:pt x="111" y="2402"/>
                    <a:pt x="122" y="2403"/>
                    <a:pt x="132" y="2403"/>
                  </a:cubicBezTo>
                  <a:cubicBezTo>
                    <a:pt x="180" y="2403"/>
                    <a:pt x="219" y="2378"/>
                    <a:pt x="250" y="2337"/>
                  </a:cubicBezTo>
                  <a:cubicBezTo>
                    <a:pt x="363" y="2175"/>
                    <a:pt x="425" y="1975"/>
                    <a:pt x="488" y="1800"/>
                  </a:cubicBezTo>
                  <a:cubicBezTo>
                    <a:pt x="550" y="1600"/>
                    <a:pt x="600" y="1412"/>
                    <a:pt x="638" y="1212"/>
                  </a:cubicBezTo>
                  <a:cubicBezTo>
                    <a:pt x="700" y="825"/>
                    <a:pt x="713" y="425"/>
                    <a:pt x="688" y="38"/>
                  </a:cubicBezTo>
                  <a:cubicBezTo>
                    <a:pt x="688" y="13"/>
                    <a:pt x="672" y="0"/>
                    <a:pt x="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4" name="Google Shape;7464;p18"/>
            <p:cNvSpPr/>
            <p:nvPr/>
          </p:nvSpPr>
          <p:spPr>
            <a:xfrm>
              <a:off x="6495525" y="1952175"/>
              <a:ext cx="54400" cy="232075"/>
            </a:xfrm>
            <a:custGeom>
              <a:avLst/>
              <a:gdLst/>
              <a:ahLst/>
              <a:cxnLst/>
              <a:rect l="l" t="t" r="r" b="b"/>
              <a:pathLst>
                <a:path w="2176" h="9283" extrusionOk="0">
                  <a:moveTo>
                    <a:pt x="677" y="0"/>
                  </a:moveTo>
                  <a:cubicBezTo>
                    <a:pt x="637" y="0"/>
                    <a:pt x="598" y="22"/>
                    <a:pt x="588" y="73"/>
                  </a:cubicBezTo>
                  <a:cubicBezTo>
                    <a:pt x="413" y="722"/>
                    <a:pt x="288" y="1372"/>
                    <a:pt x="213" y="2047"/>
                  </a:cubicBezTo>
                  <a:cubicBezTo>
                    <a:pt x="151" y="2634"/>
                    <a:pt x="76" y="3284"/>
                    <a:pt x="226" y="3872"/>
                  </a:cubicBezTo>
                  <a:cubicBezTo>
                    <a:pt x="263" y="3997"/>
                    <a:pt x="313" y="4134"/>
                    <a:pt x="388" y="4247"/>
                  </a:cubicBezTo>
                  <a:cubicBezTo>
                    <a:pt x="488" y="4397"/>
                    <a:pt x="626" y="4496"/>
                    <a:pt x="688" y="4684"/>
                  </a:cubicBezTo>
                  <a:cubicBezTo>
                    <a:pt x="788" y="4971"/>
                    <a:pt x="788" y="5296"/>
                    <a:pt x="851" y="5596"/>
                  </a:cubicBezTo>
                  <a:cubicBezTo>
                    <a:pt x="976" y="6159"/>
                    <a:pt x="1200" y="6696"/>
                    <a:pt x="1425" y="7233"/>
                  </a:cubicBezTo>
                  <a:cubicBezTo>
                    <a:pt x="1663" y="7783"/>
                    <a:pt x="1850" y="8345"/>
                    <a:pt x="1888" y="8945"/>
                  </a:cubicBezTo>
                  <a:cubicBezTo>
                    <a:pt x="1838" y="8895"/>
                    <a:pt x="1800" y="8845"/>
                    <a:pt x="1750" y="8783"/>
                  </a:cubicBezTo>
                  <a:cubicBezTo>
                    <a:pt x="1663" y="8670"/>
                    <a:pt x="1575" y="8570"/>
                    <a:pt x="1475" y="8470"/>
                  </a:cubicBezTo>
                  <a:cubicBezTo>
                    <a:pt x="1213" y="8258"/>
                    <a:pt x="938" y="8083"/>
                    <a:pt x="738" y="7796"/>
                  </a:cubicBezTo>
                  <a:cubicBezTo>
                    <a:pt x="363" y="7233"/>
                    <a:pt x="313" y="6558"/>
                    <a:pt x="288" y="5896"/>
                  </a:cubicBezTo>
                  <a:cubicBezTo>
                    <a:pt x="282" y="5820"/>
                    <a:pt x="232" y="5785"/>
                    <a:pt x="180" y="5785"/>
                  </a:cubicBezTo>
                  <a:cubicBezTo>
                    <a:pt x="120" y="5785"/>
                    <a:pt x="57" y="5829"/>
                    <a:pt x="51" y="5909"/>
                  </a:cubicBezTo>
                  <a:cubicBezTo>
                    <a:pt x="1" y="6608"/>
                    <a:pt x="138" y="7396"/>
                    <a:pt x="563" y="7983"/>
                  </a:cubicBezTo>
                  <a:cubicBezTo>
                    <a:pt x="776" y="8283"/>
                    <a:pt x="1063" y="8458"/>
                    <a:pt x="1338" y="8708"/>
                  </a:cubicBezTo>
                  <a:cubicBezTo>
                    <a:pt x="1550" y="8895"/>
                    <a:pt x="1688" y="9245"/>
                    <a:pt x="2000" y="9283"/>
                  </a:cubicBezTo>
                  <a:cubicBezTo>
                    <a:pt x="2088" y="9283"/>
                    <a:pt x="2163" y="9233"/>
                    <a:pt x="2163" y="9145"/>
                  </a:cubicBezTo>
                  <a:cubicBezTo>
                    <a:pt x="2175" y="7996"/>
                    <a:pt x="1588" y="6933"/>
                    <a:pt x="1238" y="5859"/>
                  </a:cubicBezTo>
                  <a:cubicBezTo>
                    <a:pt x="1151" y="5584"/>
                    <a:pt x="1088" y="5296"/>
                    <a:pt x="1026" y="5021"/>
                  </a:cubicBezTo>
                  <a:cubicBezTo>
                    <a:pt x="951" y="4721"/>
                    <a:pt x="851" y="4496"/>
                    <a:pt x="651" y="4272"/>
                  </a:cubicBezTo>
                  <a:cubicBezTo>
                    <a:pt x="413" y="3984"/>
                    <a:pt x="388" y="3647"/>
                    <a:pt x="388" y="3297"/>
                  </a:cubicBezTo>
                  <a:cubicBezTo>
                    <a:pt x="388" y="2984"/>
                    <a:pt x="413" y="2672"/>
                    <a:pt x="451" y="2360"/>
                  </a:cubicBezTo>
                  <a:cubicBezTo>
                    <a:pt x="513" y="1610"/>
                    <a:pt x="626" y="860"/>
                    <a:pt x="776" y="123"/>
                  </a:cubicBezTo>
                  <a:cubicBezTo>
                    <a:pt x="798" y="48"/>
                    <a:pt x="736" y="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5" name="Google Shape;7465;p18"/>
            <p:cNvSpPr/>
            <p:nvPr/>
          </p:nvSpPr>
          <p:spPr>
            <a:xfrm>
              <a:off x="6536450" y="2049975"/>
              <a:ext cx="110075" cy="100375"/>
            </a:xfrm>
            <a:custGeom>
              <a:avLst/>
              <a:gdLst/>
              <a:ahLst/>
              <a:cxnLst/>
              <a:rect l="l" t="t" r="r" b="b"/>
              <a:pathLst>
                <a:path w="4403" h="4015" extrusionOk="0">
                  <a:moveTo>
                    <a:pt x="243" y="0"/>
                  </a:moveTo>
                  <a:cubicBezTo>
                    <a:pt x="176" y="0"/>
                    <a:pt x="110" y="13"/>
                    <a:pt x="63" y="60"/>
                  </a:cubicBezTo>
                  <a:cubicBezTo>
                    <a:pt x="1" y="122"/>
                    <a:pt x="13" y="210"/>
                    <a:pt x="51" y="285"/>
                  </a:cubicBezTo>
                  <a:cubicBezTo>
                    <a:pt x="101" y="410"/>
                    <a:pt x="201" y="485"/>
                    <a:pt x="288" y="572"/>
                  </a:cubicBezTo>
                  <a:cubicBezTo>
                    <a:pt x="413" y="709"/>
                    <a:pt x="551" y="834"/>
                    <a:pt x="676" y="959"/>
                  </a:cubicBezTo>
                  <a:cubicBezTo>
                    <a:pt x="1238" y="1484"/>
                    <a:pt x="1838" y="1984"/>
                    <a:pt x="2488" y="2371"/>
                  </a:cubicBezTo>
                  <a:cubicBezTo>
                    <a:pt x="2506" y="2381"/>
                    <a:pt x="2524" y="2385"/>
                    <a:pt x="2540" y="2385"/>
                  </a:cubicBezTo>
                  <a:cubicBezTo>
                    <a:pt x="2634" y="2385"/>
                    <a:pt x="2684" y="2250"/>
                    <a:pt x="2588" y="2197"/>
                  </a:cubicBezTo>
                  <a:cubicBezTo>
                    <a:pt x="2100" y="1847"/>
                    <a:pt x="1600" y="1522"/>
                    <a:pt x="1151" y="1134"/>
                  </a:cubicBezTo>
                  <a:cubicBezTo>
                    <a:pt x="926" y="934"/>
                    <a:pt x="713" y="747"/>
                    <a:pt x="501" y="534"/>
                  </a:cubicBezTo>
                  <a:cubicBezTo>
                    <a:pt x="476" y="509"/>
                    <a:pt x="188" y="247"/>
                    <a:pt x="213" y="222"/>
                  </a:cubicBezTo>
                  <a:cubicBezTo>
                    <a:pt x="215" y="219"/>
                    <a:pt x="221" y="218"/>
                    <a:pt x="231" y="218"/>
                  </a:cubicBezTo>
                  <a:cubicBezTo>
                    <a:pt x="299" y="218"/>
                    <a:pt x="543" y="286"/>
                    <a:pt x="576" y="297"/>
                  </a:cubicBezTo>
                  <a:cubicBezTo>
                    <a:pt x="1126" y="410"/>
                    <a:pt x="1663" y="534"/>
                    <a:pt x="2150" y="822"/>
                  </a:cubicBezTo>
                  <a:cubicBezTo>
                    <a:pt x="2400" y="959"/>
                    <a:pt x="2638" y="1134"/>
                    <a:pt x="2800" y="1384"/>
                  </a:cubicBezTo>
                  <a:cubicBezTo>
                    <a:pt x="2975" y="1634"/>
                    <a:pt x="3075" y="1922"/>
                    <a:pt x="3200" y="2197"/>
                  </a:cubicBezTo>
                  <a:cubicBezTo>
                    <a:pt x="3487" y="2834"/>
                    <a:pt x="3850" y="3434"/>
                    <a:pt x="4275" y="3996"/>
                  </a:cubicBezTo>
                  <a:cubicBezTo>
                    <a:pt x="4288" y="4009"/>
                    <a:pt x="4303" y="4014"/>
                    <a:pt x="4318" y="4014"/>
                  </a:cubicBezTo>
                  <a:cubicBezTo>
                    <a:pt x="4362" y="4014"/>
                    <a:pt x="4402" y="3971"/>
                    <a:pt x="4375" y="3934"/>
                  </a:cubicBezTo>
                  <a:cubicBezTo>
                    <a:pt x="3937" y="3334"/>
                    <a:pt x="3575" y="2684"/>
                    <a:pt x="3300" y="1997"/>
                  </a:cubicBezTo>
                  <a:cubicBezTo>
                    <a:pt x="3063" y="1397"/>
                    <a:pt x="2775" y="822"/>
                    <a:pt x="2200" y="485"/>
                  </a:cubicBezTo>
                  <a:cubicBezTo>
                    <a:pt x="1638" y="160"/>
                    <a:pt x="1001" y="60"/>
                    <a:pt x="363" y="10"/>
                  </a:cubicBezTo>
                  <a:cubicBezTo>
                    <a:pt x="326" y="5"/>
                    <a:pt x="284" y="0"/>
                    <a:pt x="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6" name="Google Shape;7466;p18"/>
            <p:cNvSpPr/>
            <p:nvPr/>
          </p:nvSpPr>
          <p:spPr>
            <a:xfrm>
              <a:off x="6621500" y="1992350"/>
              <a:ext cx="101800" cy="46625"/>
            </a:xfrm>
            <a:custGeom>
              <a:avLst/>
              <a:gdLst/>
              <a:ahLst/>
              <a:cxnLst/>
              <a:rect l="l" t="t" r="r" b="b"/>
              <a:pathLst>
                <a:path w="4072" h="1865" extrusionOk="0">
                  <a:moveTo>
                    <a:pt x="37" y="1"/>
                  </a:moveTo>
                  <a:cubicBezTo>
                    <a:pt x="8" y="1"/>
                    <a:pt x="1" y="43"/>
                    <a:pt x="23" y="65"/>
                  </a:cubicBezTo>
                  <a:cubicBezTo>
                    <a:pt x="110" y="115"/>
                    <a:pt x="173" y="215"/>
                    <a:pt x="260" y="265"/>
                  </a:cubicBezTo>
                  <a:cubicBezTo>
                    <a:pt x="348" y="328"/>
                    <a:pt x="423" y="378"/>
                    <a:pt x="498" y="415"/>
                  </a:cubicBezTo>
                  <a:cubicBezTo>
                    <a:pt x="673" y="528"/>
                    <a:pt x="835" y="628"/>
                    <a:pt x="1010" y="715"/>
                  </a:cubicBezTo>
                  <a:cubicBezTo>
                    <a:pt x="1348" y="903"/>
                    <a:pt x="1673" y="1090"/>
                    <a:pt x="2022" y="1265"/>
                  </a:cubicBezTo>
                  <a:cubicBezTo>
                    <a:pt x="2647" y="1577"/>
                    <a:pt x="3297" y="1802"/>
                    <a:pt x="3997" y="1865"/>
                  </a:cubicBezTo>
                  <a:cubicBezTo>
                    <a:pt x="4059" y="1865"/>
                    <a:pt x="4072" y="1752"/>
                    <a:pt x="4009" y="1740"/>
                  </a:cubicBezTo>
                  <a:cubicBezTo>
                    <a:pt x="3310" y="1615"/>
                    <a:pt x="2672" y="1352"/>
                    <a:pt x="2047" y="1015"/>
                  </a:cubicBezTo>
                  <a:cubicBezTo>
                    <a:pt x="1735" y="853"/>
                    <a:pt x="1435" y="678"/>
                    <a:pt x="1135" y="503"/>
                  </a:cubicBezTo>
                  <a:cubicBezTo>
                    <a:pt x="998" y="428"/>
                    <a:pt x="860" y="353"/>
                    <a:pt x="735" y="278"/>
                  </a:cubicBezTo>
                  <a:lnTo>
                    <a:pt x="735" y="278"/>
                  </a:lnTo>
                  <a:cubicBezTo>
                    <a:pt x="985" y="365"/>
                    <a:pt x="1248" y="465"/>
                    <a:pt x="1498" y="565"/>
                  </a:cubicBezTo>
                  <a:cubicBezTo>
                    <a:pt x="1972" y="753"/>
                    <a:pt x="2410" y="1002"/>
                    <a:pt x="2860" y="1227"/>
                  </a:cubicBezTo>
                  <a:cubicBezTo>
                    <a:pt x="2870" y="1233"/>
                    <a:pt x="2881" y="1235"/>
                    <a:pt x="2892" y="1235"/>
                  </a:cubicBezTo>
                  <a:cubicBezTo>
                    <a:pt x="2959" y="1235"/>
                    <a:pt x="3024" y="1144"/>
                    <a:pt x="2960" y="1090"/>
                  </a:cubicBezTo>
                  <a:cubicBezTo>
                    <a:pt x="2135" y="478"/>
                    <a:pt x="1060" y="115"/>
                    <a:pt x="48" y="3"/>
                  </a:cubicBezTo>
                  <a:cubicBezTo>
                    <a:pt x="44" y="1"/>
                    <a:pt x="40"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7" name="Google Shape;7467;p18"/>
            <p:cNvSpPr/>
            <p:nvPr/>
          </p:nvSpPr>
          <p:spPr>
            <a:xfrm>
              <a:off x="6670300" y="1942600"/>
              <a:ext cx="84875" cy="20225"/>
            </a:xfrm>
            <a:custGeom>
              <a:avLst/>
              <a:gdLst/>
              <a:ahLst/>
              <a:cxnLst/>
              <a:rect l="l" t="t" r="r" b="b"/>
              <a:pathLst>
                <a:path w="3395" h="809" extrusionOk="0">
                  <a:moveTo>
                    <a:pt x="75" y="1"/>
                  </a:moveTo>
                  <a:cubicBezTo>
                    <a:pt x="33" y="1"/>
                    <a:pt x="1" y="61"/>
                    <a:pt x="33" y="93"/>
                  </a:cubicBezTo>
                  <a:cubicBezTo>
                    <a:pt x="495" y="431"/>
                    <a:pt x="1020" y="706"/>
                    <a:pt x="1595" y="781"/>
                  </a:cubicBezTo>
                  <a:cubicBezTo>
                    <a:pt x="1739" y="799"/>
                    <a:pt x="1886" y="809"/>
                    <a:pt x="2032" y="809"/>
                  </a:cubicBezTo>
                  <a:cubicBezTo>
                    <a:pt x="2179" y="809"/>
                    <a:pt x="2326" y="799"/>
                    <a:pt x="2470" y="781"/>
                  </a:cubicBezTo>
                  <a:cubicBezTo>
                    <a:pt x="2770" y="743"/>
                    <a:pt x="3032" y="656"/>
                    <a:pt x="3307" y="531"/>
                  </a:cubicBezTo>
                  <a:cubicBezTo>
                    <a:pt x="3395" y="481"/>
                    <a:pt x="3345" y="356"/>
                    <a:pt x="3270" y="318"/>
                  </a:cubicBezTo>
                  <a:cubicBezTo>
                    <a:pt x="2681" y="122"/>
                    <a:pt x="2072" y="11"/>
                    <a:pt x="1453" y="11"/>
                  </a:cubicBezTo>
                  <a:cubicBezTo>
                    <a:pt x="1363" y="11"/>
                    <a:pt x="1273" y="14"/>
                    <a:pt x="1183" y="18"/>
                  </a:cubicBezTo>
                  <a:cubicBezTo>
                    <a:pt x="1083" y="18"/>
                    <a:pt x="1083" y="168"/>
                    <a:pt x="1183" y="168"/>
                  </a:cubicBezTo>
                  <a:cubicBezTo>
                    <a:pt x="1745" y="168"/>
                    <a:pt x="2307" y="256"/>
                    <a:pt x="2845" y="418"/>
                  </a:cubicBezTo>
                  <a:cubicBezTo>
                    <a:pt x="2582" y="476"/>
                    <a:pt x="2314" y="506"/>
                    <a:pt x="2048" y="506"/>
                  </a:cubicBezTo>
                  <a:cubicBezTo>
                    <a:pt x="1908" y="506"/>
                    <a:pt x="1770" y="498"/>
                    <a:pt x="1633" y="481"/>
                  </a:cubicBezTo>
                  <a:cubicBezTo>
                    <a:pt x="1095" y="418"/>
                    <a:pt x="558" y="306"/>
                    <a:pt x="95" y="6"/>
                  </a:cubicBezTo>
                  <a:cubicBezTo>
                    <a:pt x="89" y="2"/>
                    <a:pt x="82" y="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8" name="Google Shape;7468;p18"/>
            <p:cNvSpPr/>
            <p:nvPr/>
          </p:nvSpPr>
          <p:spPr>
            <a:xfrm>
              <a:off x="6662675" y="1901375"/>
              <a:ext cx="119400" cy="39725"/>
            </a:xfrm>
            <a:custGeom>
              <a:avLst/>
              <a:gdLst/>
              <a:ahLst/>
              <a:cxnLst/>
              <a:rect l="l" t="t" r="r" b="b"/>
              <a:pathLst>
                <a:path w="4776" h="1589" extrusionOk="0">
                  <a:moveTo>
                    <a:pt x="2449" y="1"/>
                  </a:moveTo>
                  <a:cubicBezTo>
                    <a:pt x="1607" y="1"/>
                    <a:pt x="791" y="354"/>
                    <a:pt x="63" y="718"/>
                  </a:cubicBezTo>
                  <a:cubicBezTo>
                    <a:pt x="1" y="755"/>
                    <a:pt x="13" y="842"/>
                    <a:pt x="63" y="867"/>
                  </a:cubicBezTo>
                  <a:cubicBezTo>
                    <a:pt x="213" y="955"/>
                    <a:pt x="363" y="955"/>
                    <a:pt x="525" y="955"/>
                  </a:cubicBezTo>
                  <a:cubicBezTo>
                    <a:pt x="750" y="967"/>
                    <a:pt x="975" y="1005"/>
                    <a:pt x="1188" y="1055"/>
                  </a:cubicBezTo>
                  <a:cubicBezTo>
                    <a:pt x="1575" y="1130"/>
                    <a:pt x="1950" y="1230"/>
                    <a:pt x="2337" y="1255"/>
                  </a:cubicBezTo>
                  <a:cubicBezTo>
                    <a:pt x="3087" y="1305"/>
                    <a:pt x="3850" y="1267"/>
                    <a:pt x="4549" y="1580"/>
                  </a:cubicBezTo>
                  <a:cubicBezTo>
                    <a:pt x="4565" y="1586"/>
                    <a:pt x="4581" y="1588"/>
                    <a:pt x="4595" y="1588"/>
                  </a:cubicBezTo>
                  <a:cubicBezTo>
                    <a:pt x="4707" y="1588"/>
                    <a:pt x="4772" y="1435"/>
                    <a:pt x="4662" y="1380"/>
                  </a:cubicBezTo>
                  <a:cubicBezTo>
                    <a:pt x="4012" y="1042"/>
                    <a:pt x="3262" y="1067"/>
                    <a:pt x="2550" y="1042"/>
                  </a:cubicBezTo>
                  <a:cubicBezTo>
                    <a:pt x="2150" y="1017"/>
                    <a:pt x="1775" y="967"/>
                    <a:pt x="1375" y="892"/>
                  </a:cubicBezTo>
                  <a:cubicBezTo>
                    <a:pt x="1188" y="855"/>
                    <a:pt x="988" y="818"/>
                    <a:pt x="788" y="805"/>
                  </a:cubicBezTo>
                  <a:cubicBezTo>
                    <a:pt x="719" y="799"/>
                    <a:pt x="650" y="799"/>
                    <a:pt x="582" y="799"/>
                  </a:cubicBezTo>
                  <a:cubicBezTo>
                    <a:pt x="513" y="799"/>
                    <a:pt x="444" y="799"/>
                    <a:pt x="375" y="793"/>
                  </a:cubicBezTo>
                  <a:cubicBezTo>
                    <a:pt x="1075" y="530"/>
                    <a:pt x="1775" y="255"/>
                    <a:pt x="2525" y="243"/>
                  </a:cubicBezTo>
                  <a:cubicBezTo>
                    <a:pt x="2540" y="242"/>
                    <a:pt x="2556" y="242"/>
                    <a:pt x="2571" y="242"/>
                  </a:cubicBezTo>
                  <a:cubicBezTo>
                    <a:pt x="3354" y="242"/>
                    <a:pt x="4110" y="554"/>
                    <a:pt x="4637" y="1117"/>
                  </a:cubicBezTo>
                  <a:cubicBezTo>
                    <a:pt x="4651" y="1131"/>
                    <a:pt x="4666" y="1137"/>
                    <a:pt x="4681" y="1137"/>
                  </a:cubicBezTo>
                  <a:cubicBezTo>
                    <a:pt x="4731" y="1137"/>
                    <a:pt x="4776" y="1066"/>
                    <a:pt x="4737" y="1017"/>
                  </a:cubicBezTo>
                  <a:cubicBezTo>
                    <a:pt x="4187" y="418"/>
                    <a:pt x="3425" y="43"/>
                    <a:pt x="2612" y="5"/>
                  </a:cubicBezTo>
                  <a:cubicBezTo>
                    <a:pt x="2558" y="2"/>
                    <a:pt x="2503" y="1"/>
                    <a:pt x="2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9" name="Google Shape;7469;p18"/>
            <p:cNvSpPr/>
            <p:nvPr/>
          </p:nvSpPr>
          <p:spPr>
            <a:xfrm>
              <a:off x="6507825" y="1949300"/>
              <a:ext cx="93650" cy="40625"/>
            </a:xfrm>
            <a:custGeom>
              <a:avLst/>
              <a:gdLst/>
              <a:ahLst/>
              <a:cxnLst/>
              <a:rect l="l" t="t" r="r" b="b"/>
              <a:pathLst>
                <a:path w="3746" h="1625" extrusionOk="0">
                  <a:moveTo>
                    <a:pt x="166" y="1"/>
                  </a:moveTo>
                  <a:cubicBezTo>
                    <a:pt x="84" y="1"/>
                    <a:pt x="1" y="85"/>
                    <a:pt x="59" y="163"/>
                  </a:cubicBezTo>
                  <a:cubicBezTo>
                    <a:pt x="246" y="425"/>
                    <a:pt x="546" y="650"/>
                    <a:pt x="796" y="837"/>
                  </a:cubicBezTo>
                  <a:cubicBezTo>
                    <a:pt x="1071" y="1037"/>
                    <a:pt x="1346" y="1250"/>
                    <a:pt x="1671" y="1375"/>
                  </a:cubicBezTo>
                  <a:cubicBezTo>
                    <a:pt x="2136" y="1552"/>
                    <a:pt x="2649" y="1624"/>
                    <a:pt x="3154" y="1624"/>
                  </a:cubicBezTo>
                  <a:cubicBezTo>
                    <a:pt x="3328" y="1624"/>
                    <a:pt x="3501" y="1616"/>
                    <a:pt x="3670" y="1600"/>
                  </a:cubicBezTo>
                  <a:cubicBezTo>
                    <a:pt x="3745" y="1587"/>
                    <a:pt x="3745" y="1475"/>
                    <a:pt x="3670" y="1475"/>
                  </a:cubicBezTo>
                  <a:cubicBezTo>
                    <a:pt x="3647" y="1475"/>
                    <a:pt x="3624" y="1475"/>
                    <a:pt x="3600" y="1475"/>
                  </a:cubicBezTo>
                  <a:cubicBezTo>
                    <a:pt x="2976" y="1475"/>
                    <a:pt x="2386" y="1315"/>
                    <a:pt x="1808" y="1062"/>
                  </a:cubicBezTo>
                  <a:cubicBezTo>
                    <a:pt x="1533" y="937"/>
                    <a:pt x="1233" y="837"/>
                    <a:pt x="971" y="675"/>
                  </a:cubicBezTo>
                  <a:cubicBezTo>
                    <a:pt x="684" y="488"/>
                    <a:pt x="484" y="250"/>
                    <a:pt x="234" y="25"/>
                  </a:cubicBezTo>
                  <a:cubicBezTo>
                    <a:pt x="214" y="8"/>
                    <a:pt x="190" y="1"/>
                    <a:pt x="1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0" name="Google Shape;7470;p18"/>
            <p:cNvSpPr/>
            <p:nvPr/>
          </p:nvSpPr>
          <p:spPr>
            <a:xfrm>
              <a:off x="6118450" y="2354575"/>
              <a:ext cx="530175" cy="222950"/>
            </a:xfrm>
            <a:custGeom>
              <a:avLst/>
              <a:gdLst/>
              <a:ahLst/>
              <a:cxnLst/>
              <a:rect l="l" t="t" r="r" b="b"/>
              <a:pathLst>
                <a:path w="21207" h="8918" extrusionOk="0">
                  <a:moveTo>
                    <a:pt x="584" y="0"/>
                  </a:moveTo>
                  <a:cubicBezTo>
                    <a:pt x="492" y="0"/>
                    <a:pt x="401" y="53"/>
                    <a:pt x="375" y="172"/>
                  </a:cubicBezTo>
                  <a:cubicBezTo>
                    <a:pt x="0" y="1797"/>
                    <a:pt x="213" y="3546"/>
                    <a:pt x="963" y="5034"/>
                  </a:cubicBezTo>
                  <a:cubicBezTo>
                    <a:pt x="1737" y="6546"/>
                    <a:pt x="3087" y="7770"/>
                    <a:pt x="4674" y="8383"/>
                  </a:cubicBezTo>
                  <a:cubicBezTo>
                    <a:pt x="5696" y="8777"/>
                    <a:pt x="6780" y="8917"/>
                    <a:pt x="7869" y="8917"/>
                  </a:cubicBezTo>
                  <a:cubicBezTo>
                    <a:pt x="8472" y="8917"/>
                    <a:pt x="9076" y="8874"/>
                    <a:pt x="9673" y="8808"/>
                  </a:cubicBezTo>
                  <a:cubicBezTo>
                    <a:pt x="11497" y="8595"/>
                    <a:pt x="13322" y="8208"/>
                    <a:pt x="15096" y="7695"/>
                  </a:cubicBezTo>
                  <a:cubicBezTo>
                    <a:pt x="16109" y="7408"/>
                    <a:pt x="17108" y="7045"/>
                    <a:pt x="18083" y="6683"/>
                  </a:cubicBezTo>
                  <a:cubicBezTo>
                    <a:pt x="19083" y="6308"/>
                    <a:pt x="20095" y="5946"/>
                    <a:pt x="21032" y="5446"/>
                  </a:cubicBezTo>
                  <a:cubicBezTo>
                    <a:pt x="21206" y="5359"/>
                    <a:pt x="21087" y="5130"/>
                    <a:pt x="20921" y="5130"/>
                  </a:cubicBezTo>
                  <a:cubicBezTo>
                    <a:pt x="20896" y="5130"/>
                    <a:pt x="20871" y="5135"/>
                    <a:pt x="20845" y="5146"/>
                  </a:cubicBezTo>
                  <a:cubicBezTo>
                    <a:pt x="20020" y="5546"/>
                    <a:pt x="19208" y="5983"/>
                    <a:pt x="18358" y="6333"/>
                  </a:cubicBezTo>
                  <a:cubicBezTo>
                    <a:pt x="17521" y="6683"/>
                    <a:pt x="16658" y="6971"/>
                    <a:pt x="15796" y="7220"/>
                  </a:cubicBezTo>
                  <a:cubicBezTo>
                    <a:pt x="14047" y="7745"/>
                    <a:pt x="12272" y="8120"/>
                    <a:pt x="10448" y="8345"/>
                  </a:cubicBezTo>
                  <a:cubicBezTo>
                    <a:pt x="9664" y="8443"/>
                    <a:pt x="8862" y="8517"/>
                    <a:pt x="8063" y="8517"/>
                  </a:cubicBezTo>
                  <a:cubicBezTo>
                    <a:pt x="7231" y="8517"/>
                    <a:pt x="6402" y="8437"/>
                    <a:pt x="5599" y="8220"/>
                  </a:cubicBezTo>
                  <a:cubicBezTo>
                    <a:pt x="4024" y="7795"/>
                    <a:pt x="2625" y="6808"/>
                    <a:pt x="1725" y="5446"/>
                  </a:cubicBezTo>
                  <a:cubicBezTo>
                    <a:pt x="725" y="3934"/>
                    <a:pt x="400" y="2034"/>
                    <a:pt x="813" y="272"/>
                  </a:cubicBezTo>
                  <a:cubicBezTo>
                    <a:pt x="849" y="104"/>
                    <a:pt x="715" y="0"/>
                    <a:pt x="5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1" name="Google Shape;7471;p18"/>
            <p:cNvSpPr/>
            <p:nvPr/>
          </p:nvSpPr>
          <p:spPr>
            <a:xfrm>
              <a:off x="6604850" y="1865250"/>
              <a:ext cx="417750" cy="638750"/>
            </a:xfrm>
            <a:custGeom>
              <a:avLst/>
              <a:gdLst/>
              <a:ahLst/>
              <a:cxnLst/>
              <a:rect l="l" t="t" r="r" b="b"/>
              <a:pathLst>
                <a:path w="16710" h="25550" extrusionOk="0">
                  <a:moveTo>
                    <a:pt x="6034" y="658"/>
                  </a:moveTo>
                  <a:lnTo>
                    <a:pt x="6034" y="658"/>
                  </a:lnTo>
                  <a:cubicBezTo>
                    <a:pt x="6043" y="663"/>
                    <a:pt x="6050" y="663"/>
                    <a:pt x="6050" y="663"/>
                  </a:cubicBezTo>
                  <a:cubicBezTo>
                    <a:pt x="6045" y="661"/>
                    <a:pt x="6040" y="659"/>
                    <a:pt x="6034" y="658"/>
                  </a:cubicBezTo>
                  <a:close/>
                  <a:moveTo>
                    <a:pt x="8799" y="0"/>
                  </a:moveTo>
                  <a:cubicBezTo>
                    <a:pt x="8146" y="0"/>
                    <a:pt x="7494" y="82"/>
                    <a:pt x="6862" y="251"/>
                  </a:cubicBezTo>
                  <a:cubicBezTo>
                    <a:pt x="6575" y="326"/>
                    <a:pt x="6300" y="413"/>
                    <a:pt x="6025" y="525"/>
                  </a:cubicBezTo>
                  <a:cubicBezTo>
                    <a:pt x="5975" y="538"/>
                    <a:pt x="5950" y="575"/>
                    <a:pt x="5925" y="613"/>
                  </a:cubicBezTo>
                  <a:cubicBezTo>
                    <a:pt x="5968" y="634"/>
                    <a:pt x="6002" y="647"/>
                    <a:pt x="6034" y="658"/>
                  </a:cubicBezTo>
                  <a:lnTo>
                    <a:pt x="6034" y="658"/>
                  </a:lnTo>
                  <a:cubicBezTo>
                    <a:pt x="6031" y="656"/>
                    <a:pt x="6028" y="654"/>
                    <a:pt x="6025" y="650"/>
                  </a:cubicBezTo>
                  <a:lnTo>
                    <a:pt x="6025" y="650"/>
                  </a:lnTo>
                  <a:cubicBezTo>
                    <a:pt x="6038" y="657"/>
                    <a:pt x="6054" y="663"/>
                    <a:pt x="6070" y="670"/>
                  </a:cubicBezTo>
                  <a:lnTo>
                    <a:pt x="6070" y="670"/>
                  </a:lnTo>
                  <a:cubicBezTo>
                    <a:pt x="6064" y="667"/>
                    <a:pt x="6057" y="665"/>
                    <a:pt x="6050" y="663"/>
                  </a:cubicBezTo>
                  <a:lnTo>
                    <a:pt x="6050" y="663"/>
                  </a:lnTo>
                  <a:cubicBezTo>
                    <a:pt x="6075" y="675"/>
                    <a:pt x="6088" y="675"/>
                    <a:pt x="6112" y="688"/>
                  </a:cubicBezTo>
                  <a:lnTo>
                    <a:pt x="6112" y="688"/>
                  </a:lnTo>
                  <a:cubicBezTo>
                    <a:pt x="6100" y="682"/>
                    <a:pt x="6085" y="676"/>
                    <a:pt x="6070" y="670"/>
                  </a:cubicBezTo>
                  <a:lnTo>
                    <a:pt x="6070" y="670"/>
                  </a:lnTo>
                  <a:cubicBezTo>
                    <a:pt x="6101" y="680"/>
                    <a:pt x="6130" y="692"/>
                    <a:pt x="6150" y="713"/>
                  </a:cubicBezTo>
                  <a:lnTo>
                    <a:pt x="6175" y="713"/>
                  </a:lnTo>
                  <a:cubicBezTo>
                    <a:pt x="6225" y="725"/>
                    <a:pt x="6263" y="750"/>
                    <a:pt x="6288" y="775"/>
                  </a:cubicBezTo>
                  <a:cubicBezTo>
                    <a:pt x="6288" y="788"/>
                    <a:pt x="6288" y="788"/>
                    <a:pt x="6288" y="788"/>
                  </a:cubicBezTo>
                  <a:cubicBezTo>
                    <a:pt x="7137" y="462"/>
                    <a:pt x="8049" y="300"/>
                    <a:pt x="8961" y="300"/>
                  </a:cubicBezTo>
                  <a:cubicBezTo>
                    <a:pt x="10288" y="300"/>
                    <a:pt x="11615" y="644"/>
                    <a:pt x="12748" y="1325"/>
                  </a:cubicBezTo>
                  <a:cubicBezTo>
                    <a:pt x="13786" y="1950"/>
                    <a:pt x="14610" y="2862"/>
                    <a:pt x="15223" y="3900"/>
                  </a:cubicBezTo>
                  <a:cubicBezTo>
                    <a:pt x="15860" y="4949"/>
                    <a:pt x="16210" y="6136"/>
                    <a:pt x="16260" y="7361"/>
                  </a:cubicBezTo>
                  <a:cubicBezTo>
                    <a:pt x="16372" y="9960"/>
                    <a:pt x="15035" y="12322"/>
                    <a:pt x="13598" y="14384"/>
                  </a:cubicBezTo>
                  <a:cubicBezTo>
                    <a:pt x="12024" y="16659"/>
                    <a:pt x="10124" y="18733"/>
                    <a:pt x="8000" y="20495"/>
                  </a:cubicBezTo>
                  <a:cubicBezTo>
                    <a:pt x="6937" y="21382"/>
                    <a:pt x="5825" y="22182"/>
                    <a:pt x="4650" y="22907"/>
                  </a:cubicBezTo>
                  <a:cubicBezTo>
                    <a:pt x="3476" y="23632"/>
                    <a:pt x="2239" y="24282"/>
                    <a:pt x="1014" y="24906"/>
                  </a:cubicBezTo>
                  <a:cubicBezTo>
                    <a:pt x="714" y="25069"/>
                    <a:pt x="402" y="25219"/>
                    <a:pt x="102" y="25369"/>
                  </a:cubicBezTo>
                  <a:cubicBezTo>
                    <a:pt x="1" y="25414"/>
                    <a:pt x="61" y="25549"/>
                    <a:pt x="147" y="25549"/>
                  </a:cubicBezTo>
                  <a:cubicBezTo>
                    <a:pt x="156" y="25549"/>
                    <a:pt x="166" y="25548"/>
                    <a:pt x="177" y="25544"/>
                  </a:cubicBezTo>
                  <a:cubicBezTo>
                    <a:pt x="851" y="25319"/>
                    <a:pt x="1539" y="25081"/>
                    <a:pt x="2164" y="24769"/>
                  </a:cubicBezTo>
                  <a:cubicBezTo>
                    <a:pt x="2813" y="24444"/>
                    <a:pt x="3451" y="24107"/>
                    <a:pt x="4063" y="23744"/>
                  </a:cubicBezTo>
                  <a:cubicBezTo>
                    <a:pt x="5288" y="23019"/>
                    <a:pt x="6462" y="22195"/>
                    <a:pt x="7587" y="21320"/>
                  </a:cubicBezTo>
                  <a:cubicBezTo>
                    <a:pt x="9824" y="19558"/>
                    <a:pt x="11836" y="17521"/>
                    <a:pt x="13523" y="15209"/>
                  </a:cubicBezTo>
                  <a:cubicBezTo>
                    <a:pt x="15073" y="13097"/>
                    <a:pt x="16585" y="10673"/>
                    <a:pt x="16672" y="7973"/>
                  </a:cubicBezTo>
                  <a:cubicBezTo>
                    <a:pt x="16710" y="6749"/>
                    <a:pt x="16397" y="5499"/>
                    <a:pt x="15873" y="4387"/>
                  </a:cubicBezTo>
                  <a:cubicBezTo>
                    <a:pt x="15335" y="3237"/>
                    <a:pt x="14523" y="2287"/>
                    <a:pt x="13498" y="1525"/>
                  </a:cubicBezTo>
                  <a:cubicBezTo>
                    <a:pt x="12150" y="537"/>
                    <a:pt x="10472" y="0"/>
                    <a:pt x="87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2" name="Google Shape;7472;p18"/>
            <p:cNvSpPr/>
            <p:nvPr/>
          </p:nvSpPr>
          <p:spPr>
            <a:xfrm>
              <a:off x="6415425" y="1937750"/>
              <a:ext cx="590000" cy="611775"/>
            </a:xfrm>
            <a:custGeom>
              <a:avLst/>
              <a:gdLst/>
              <a:ahLst/>
              <a:cxnLst/>
              <a:rect l="l" t="t" r="r" b="b"/>
              <a:pathLst>
                <a:path w="23600" h="24471" extrusionOk="0">
                  <a:moveTo>
                    <a:pt x="22068" y="0"/>
                  </a:moveTo>
                  <a:cubicBezTo>
                    <a:pt x="22002" y="0"/>
                    <a:pt x="21936" y="82"/>
                    <a:pt x="21975" y="150"/>
                  </a:cubicBezTo>
                  <a:cubicBezTo>
                    <a:pt x="22575" y="1062"/>
                    <a:pt x="22987" y="2124"/>
                    <a:pt x="23137" y="3211"/>
                  </a:cubicBezTo>
                  <a:cubicBezTo>
                    <a:pt x="23287" y="4324"/>
                    <a:pt x="23175" y="5436"/>
                    <a:pt x="22900" y="6511"/>
                  </a:cubicBezTo>
                  <a:cubicBezTo>
                    <a:pt x="22312" y="8772"/>
                    <a:pt x="20975" y="10772"/>
                    <a:pt x="19488" y="12546"/>
                  </a:cubicBezTo>
                  <a:cubicBezTo>
                    <a:pt x="17913" y="14433"/>
                    <a:pt x="16126" y="16158"/>
                    <a:pt x="14177" y="17670"/>
                  </a:cubicBezTo>
                  <a:cubicBezTo>
                    <a:pt x="12252" y="19157"/>
                    <a:pt x="10178" y="20507"/>
                    <a:pt x="7966" y="21569"/>
                  </a:cubicBezTo>
                  <a:cubicBezTo>
                    <a:pt x="5754" y="22631"/>
                    <a:pt x="3417" y="23431"/>
                    <a:pt x="1018" y="23981"/>
                  </a:cubicBezTo>
                  <a:cubicBezTo>
                    <a:pt x="730" y="24043"/>
                    <a:pt x="431" y="24131"/>
                    <a:pt x="143" y="24206"/>
                  </a:cubicBezTo>
                  <a:cubicBezTo>
                    <a:pt x="0" y="24242"/>
                    <a:pt x="28" y="24470"/>
                    <a:pt x="171" y="24470"/>
                  </a:cubicBezTo>
                  <a:cubicBezTo>
                    <a:pt x="178" y="24470"/>
                    <a:pt x="185" y="24469"/>
                    <a:pt x="193" y="24468"/>
                  </a:cubicBezTo>
                  <a:cubicBezTo>
                    <a:pt x="1418" y="24306"/>
                    <a:pt x="2630" y="23918"/>
                    <a:pt x="3805" y="23519"/>
                  </a:cubicBezTo>
                  <a:cubicBezTo>
                    <a:pt x="4992" y="23119"/>
                    <a:pt x="6154" y="22656"/>
                    <a:pt x="7304" y="22144"/>
                  </a:cubicBezTo>
                  <a:cubicBezTo>
                    <a:pt x="9591" y="21119"/>
                    <a:pt x="11803" y="19882"/>
                    <a:pt x="13815" y="18382"/>
                  </a:cubicBezTo>
                  <a:cubicBezTo>
                    <a:pt x="15827" y="16895"/>
                    <a:pt x="17689" y="15196"/>
                    <a:pt x="19326" y="13296"/>
                  </a:cubicBezTo>
                  <a:cubicBezTo>
                    <a:pt x="20888" y="11497"/>
                    <a:pt x="22350" y="9522"/>
                    <a:pt x="23100" y="7223"/>
                  </a:cubicBezTo>
                  <a:cubicBezTo>
                    <a:pt x="23450" y="6136"/>
                    <a:pt x="23599" y="4998"/>
                    <a:pt x="23537" y="3849"/>
                  </a:cubicBezTo>
                  <a:cubicBezTo>
                    <a:pt x="23462" y="2749"/>
                    <a:pt x="23200" y="1612"/>
                    <a:pt x="22612" y="675"/>
                  </a:cubicBezTo>
                  <a:cubicBezTo>
                    <a:pt x="22462" y="450"/>
                    <a:pt x="22300" y="237"/>
                    <a:pt x="22125" y="25"/>
                  </a:cubicBezTo>
                  <a:cubicBezTo>
                    <a:pt x="22108" y="8"/>
                    <a:pt x="22088" y="0"/>
                    <a:pt x="220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3" name="Google Shape;7473;p18"/>
            <p:cNvSpPr/>
            <p:nvPr/>
          </p:nvSpPr>
          <p:spPr>
            <a:xfrm>
              <a:off x="6788200" y="1880450"/>
              <a:ext cx="193250" cy="74700"/>
            </a:xfrm>
            <a:custGeom>
              <a:avLst/>
              <a:gdLst/>
              <a:ahLst/>
              <a:cxnLst/>
              <a:rect l="l" t="t" r="r" b="b"/>
              <a:pathLst>
                <a:path w="7730" h="2988" extrusionOk="0">
                  <a:moveTo>
                    <a:pt x="2479" y="1"/>
                  </a:moveTo>
                  <a:cubicBezTo>
                    <a:pt x="2315" y="1"/>
                    <a:pt x="2152" y="6"/>
                    <a:pt x="1990" y="17"/>
                  </a:cubicBezTo>
                  <a:cubicBezTo>
                    <a:pt x="1378" y="55"/>
                    <a:pt x="778" y="192"/>
                    <a:pt x="191" y="417"/>
                  </a:cubicBezTo>
                  <a:cubicBezTo>
                    <a:pt x="1" y="496"/>
                    <a:pt x="70" y="793"/>
                    <a:pt x="239" y="793"/>
                  </a:cubicBezTo>
                  <a:cubicBezTo>
                    <a:pt x="259" y="793"/>
                    <a:pt x="281" y="789"/>
                    <a:pt x="303" y="780"/>
                  </a:cubicBezTo>
                  <a:cubicBezTo>
                    <a:pt x="1045" y="458"/>
                    <a:pt x="1863" y="273"/>
                    <a:pt x="2674" y="273"/>
                  </a:cubicBezTo>
                  <a:cubicBezTo>
                    <a:pt x="2901" y="273"/>
                    <a:pt x="3128" y="287"/>
                    <a:pt x="3352" y="317"/>
                  </a:cubicBezTo>
                  <a:cubicBezTo>
                    <a:pt x="4377" y="467"/>
                    <a:pt x="5389" y="967"/>
                    <a:pt x="6202" y="1617"/>
                  </a:cubicBezTo>
                  <a:cubicBezTo>
                    <a:pt x="6664" y="1992"/>
                    <a:pt x="7114" y="2442"/>
                    <a:pt x="7476" y="2942"/>
                  </a:cubicBezTo>
                  <a:cubicBezTo>
                    <a:pt x="7502" y="2974"/>
                    <a:pt x="7535" y="2988"/>
                    <a:pt x="7569" y="2988"/>
                  </a:cubicBezTo>
                  <a:cubicBezTo>
                    <a:pt x="7650" y="2988"/>
                    <a:pt x="7729" y="2905"/>
                    <a:pt x="7676" y="2817"/>
                  </a:cubicBezTo>
                  <a:cubicBezTo>
                    <a:pt x="7101" y="1829"/>
                    <a:pt x="6252" y="1042"/>
                    <a:pt x="5214" y="567"/>
                  </a:cubicBezTo>
                  <a:cubicBezTo>
                    <a:pt x="4374" y="184"/>
                    <a:pt x="3416" y="1"/>
                    <a:pt x="2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4" name="Google Shape;7474;p18"/>
            <p:cNvSpPr/>
            <p:nvPr/>
          </p:nvSpPr>
          <p:spPr>
            <a:xfrm>
              <a:off x="6133750" y="2362300"/>
              <a:ext cx="346925" cy="193025"/>
            </a:xfrm>
            <a:custGeom>
              <a:avLst/>
              <a:gdLst/>
              <a:ahLst/>
              <a:cxnLst/>
              <a:rect l="l" t="t" r="r" b="b"/>
              <a:pathLst>
                <a:path w="13877" h="7721" extrusionOk="0">
                  <a:moveTo>
                    <a:pt x="297" y="0"/>
                  </a:moveTo>
                  <a:cubicBezTo>
                    <a:pt x="210" y="0"/>
                    <a:pt x="129" y="50"/>
                    <a:pt x="113" y="163"/>
                  </a:cubicBezTo>
                  <a:cubicBezTo>
                    <a:pt x="1" y="1325"/>
                    <a:pt x="163" y="2513"/>
                    <a:pt x="650" y="3587"/>
                  </a:cubicBezTo>
                  <a:cubicBezTo>
                    <a:pt x="1125" y="4662"/>
                    <a:pt x="1900" y="5587"/>
                    <a:pt x="2850" y="6274"/>
                  </a:cubicBezTo>
                  <a:cubicBezTo>
                    <a:pt x="4415" y="7405"/>
                    <a:pt x="6405" y="7720"/>
                    <a:pt x="8325" y="7720"/>
                  </a:cubicBezTo>
                  <a:cubicBezTo>
                    <a:pt x="8781" y="7720"/>
                    <a:pt x="9232" y="7703"/>
                    <a:pt x="9673" y="7674"/>
                  </a:cubicBezTo>
                  <a:cubicBezTo>
                    <a:pt x="11073" y="7586"/>
                    <a:pt x="12447" y="7299"/>
                    <a:pt x="13784" y="6886"/>
                  </a:cubicBezTo>
                  <a:cubicBezTo>
                    <a:pt x="13877" y="6863"/>
                    <a:pt x="13841" y="6734"/>
                    <a:pt x="13757" y="6734"/>
                  </a:cubicBezTo>
                  <a:cubicBezTo>
                    <a:pt x="13749" y="6734"/>
                    <a:pt x="13742" y="6735"/>
                    <a:pt x="13735" y="6736"/>
                  </a:cubicBezTo>
                  <a:cubicBezTo>
                    <a:pt x="12585" y="6999"/>
                    <a:pt x="11410" y="7149"/>
                    <a:pt x="10223" y="7236"/>
                  </a:cubicBezTo>
                  <a:cubicBezTo>
                    <a:pt x="9613" y="7283"/>
                    <a:pt x="8995" y="7312"/>
                    <a:pt x="8376" y="7312"/>
                  </a:cubicBezTo>
                  <a:cubicBezTo>
                    <a:pt x="7829" y="7312"/>
                    <a:pt x="7282" y="7289"/>
                    <a:pt x="6736" y="7236"/>
                  </a:cubicBezTo>
                  <a:cubicBezTo>
                    <a:pt x="5637" y="7124"/>
                    <a:pt x="4549" y="6874"/>
                    <a:pt x="3587" y="6324"/>
                  </a:cubicBezTo>
                  <a:cubicBezTo>
                    <a:pt x="2587" y="5762"/>
                    <a:pt x="1763" y="4912"/>
                    <a:pt x="1225" y="3900"/>
                  </a:cubicBezTo>
                  <a:cubicBezTo>
                    <a:pt x="625" y="2800"/>
                    <a:pt x="388" y="1513"/>
                    <a:pt x="538" y="263"/>
                  </a:cubicBezTo>
                  <a:cubicBezTo>
                    <a:pt x="560" y="102"/>
                    <a:pt x="422"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5" name="Google Shape;7475;p18"/>
            <p:cNvSpPr/>
            <p:nvPr/>
          </p:nvSpPr>
          <p:spPr>
            <a:xfrm>
              <a:off x="6834025" y="1925700"/>
              <a:ext cx="145625" cy="107650"/>
            </a:xfrm>
            <a:custGeom>
              <a:avLst/>
              <a:gdLst/>
              <a:ahLst/>
              <a:cxnLst/>
              <a:rect l="l" t="t" r="r" b="b"/>
              <a:pathLst>
                <a:path w="5825" h="4306" extrusionOk="0">
                  <a:moveTo>
                    <a:pt x="1199" y="1"/>
                  </a:moveTo>
                  <a:cubicBezTo>
                    <a:pt x="871" y="1"/>
                    <a:pt x="545" y="34"/>
                    <a:pt x="220" y="94"/>
                  </a:cubicBezTo>
                  <a:cubicBezTo>
                    <a:pt x="0" y="141"/>
                    <a:pt x="80" y="464"/>
                    <a:pt x="270" y="464"/>
                  </a:cubicBezTo>
                  <a:cubicBezTo>
                    <a:pt x="286" y="464"/>
                    <a:pt x="302" y="462"/>
                    <a:pt x="320" y="457"/>
                  </a:cubicBezTo>
                  <a:cubicBezTo>
                    <a:pt x="646" y="372"/>
                    <a:pt x="978" y="331"/>
                    <a:pt x="1308" y="331"/>
                  </a:cubicBezTo>
                  <a:cubicBezTo>
                    <a:pt x="2827" y="331"/>
                    <a:pt x="4312" y="1189"/>
                    <a:pt x="5031" y="2544"/>
                  </a:cubicBezTo>
                  <a:cubicBezTo>
                    <a:pt x="5306" y="3044"/>
                    <a:pt x="5481" y="3606"/>
                    <a:pt x="5543" y="4181"/>
                  </a:cubicBezTo>
                  <a:cubicBezTo>
                    <a:pt x="5549" y="4265"/>
                    <a:pt x="5616" y="4306"/>
                    <a:pt x="5683" y="4306"/>
                  </a:cubicBezTo>
                  <a:cubicBezTo>
                    <a:pt x="5754" y="4306"/>
                    <a:pt x="5825" y="4259"/>
                    <a:pt x="5818" y="4168"/>
                  </a:cubicBezTo>
                  <a:cubicBezTo>
                    <a:pt x="5606" y="2081"/>
                    <a:pt x="3931" y="319"/>
                    <a:pt x="1844" y="44"/>
                  </a:cubicBezTo>
                  <a:cubicBezTo>
                    <a:pt x="1627" y="15"/>
                    <a:pt x="1412" y="1"/>
                    <a:pt x="11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6" name="Google Shape;7476;p18"/>
            <p:cNvSpPr/>
            <p:nvPr/>
          </p:nvSpPr>
          <p:spPr>
            <a:xfrm>
              <a:off x="6192800" y="2426975"/>
              <a:ext cx="121375" cy="87850"/>
            </a:xfrm>
            <a:custGeom>
              <a:avLst/>
              <a:gdLst/>
              <a:ahLst/>
              <a:cxnLst/>
              <a:rect l="l" t="t" r="r" b="b"/>
              <a:pathLst>
                <a:path w="4855" h="3514" extrusionOk="0">
                  <a:moveTo>
                    <a:pt x="0" y="1"/>
                  </a:moveTo>
                  <a:lnTo>
                    <a:pt x="0" y="1"/>
                  </a:lnTo>
                  <a:cubicBezTo>
                    <a:pt x="363" y="938"/>
                    <a:pt x="1013" y="1713"/>
                    <a:pt x="1800" y="2325"/>
                  </a:cubicBezTo>
                  <a:cubicBezTo>
                    <a:pt x="2200" y="2637"/>
                    <a:pt x="2650" y="2887"/>
                    <a:pt x="3112" y="3087"/>
                  </a:cubicBezTo>
                  <a:cubicBezTo>
                    <a:pt x="3362" y="3175"/>
                    <a:pt x="3600" y="3250"/>
                    <a:pt x="3849" y="3312"/>
                  </a:cubicBezTo>
                  <a:cubicBezTo>
                    <a:pt x="4112" y="3375"/>
                    <a:pt x="4374" y="3462"/>
                    <a:pt x="4637" y="3512"/>
                  </a:cubicBezTo>
                  <a:cubicBezTo>
                    <a:pt x="4644" y="3513"/>
                    <a:pt x="4651" y="3513"/>
                    <a:pt x="4658" y="3513"/>
                  </a:cubicBezTo>
                  <a:cubicBezTo>
                    <a:pt x="4838" y="3513"/>
                    <a:pt x="4854" y="3199"/>
                    <a:pt x="4649" y="3187"/>
                  </a:cubicBezTo>
                  <a:cubicBezTo>
                    <a:pt x="4399" y="3175"/>
                    <a:pt x="4162" y="3187"/>
                    <a:pt x="3912" y="3125"/>
                  </a:cubicBezTo>
                  <a:cubicBezTo>
                    <a:pt x="3687" y="3075"/>
                    <a:pt x="3450" y="2987"/>
                    <a:pt x="3237" y="2900"/>
                  </a:cubicBezTo>
                  <a:cubicBezTo>
                    <a:pt x="2775" y="2712"/>
                    <a:pt x="2337" y="2462"/>
                    <a:pt x="1950" y="2150"/>
                  </a:cubicBezTo>
                  <a:cubicBezTo>
                    <a:pt x="1350" y="1688"/>
                    <a:pt x="875" y="1088"/>
                    <a:pt x="550" y="413"/>
                  </a:cubicBezTo>
                  <a:cubicBezTo>
                    <a:pt x="475" y="388"/>
                    <a:pt x="413" y="363"/>
                    <a:pt x="363" y="313"/>
                  </a:cubicBezTo>
                  <a:cubicBezTo>
                    <a:pt x="300" y="263"/>
                    <a:pt x="238" y="213"/>
                    <a:pt x="175" y="163"/>
                  </a:cubicBezTo>
                  <a:cubicBezTo>
                    <a:pt x="138" y="126"/>
                    <a:pt x="88" y="76"/>
                    <a:pt x="50" y="38"/>
                  </a:cubicBezTo>
                  <a:cubicBezTo>
                    <a:pt x="25" y="26"/>
                    <a:pt x="13"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7" name="Google Shape;7477;p18"/>
            <p:cNvSpPr/>
            <p:nvPr/>
          </p:nvSpPr>
          <p:spPr>
            <a:xfrm>
              <a:off x="6568150" y="2131375"/>
              <a:ext cx="379675" cy="330500"/>
            </a:xfrm>
            <a:custGeom>
              <a:avLst/>
              <a:gdLst/>
              <a:ahLst/>
              <a:cxnLst/>
              <a:rect l="l" t="t" r="r" b="b"/>
              <a:pathLst>
                <a:path w="15187" h="13220" extrusionOk="0">
                  <a:moveTo>
                    <a:pt x="14928" y="0"/>
                  </a:moveTo>
                  <a:cubicBezTo>
                    <a:pt x="14847" y="0"/>
                    <a:pt x="14763" y="38"/>
                    <a:pt x="14716" y="128"/>
                  </a:cubicBezTo>
                  <a:cubicBezTo>
                    <a:pt x="14141" y="1277"/>
                    <a:pt x="13517" y="2402"/>
                    <a:pt x="12779" y="3477"/>
                  </a:cubicBezTo>
                  <a:cubicBezTo>
                    <a:pt x="12042" y="4539"/>
                    <a:pt x="11230" y="5551"/>
                    <a:pt x="10342" y="6489"/>
                  </a:cubicBezTo>
                  <a:cubicBezTo>
                    <a:pt x="8568" y="8388"/>
                    <a:pt x="6506" y="9988"/>
                    <a:pt x="4219" y="11225"/>
                  </a:cubicBezTo>
                  <a:cubicBezTo>
                    <a:pt x="3582" y="11575"/>
                    <a:pt x="2932" y="11887"/>
                    <a:pt x="2257" y="12175"/>
                  </a:cubicBezTo>
                  <a:cubicBezTo>
                    <a:pt x="1932" y="12312"/>
                    <a:pt x="1607" y="12449"/>
                    <a:pt x="1270" y="12562"/>
                  </a:cubicBezTo>
                  <a:cubicBezTo>
                    <a:pt x="907" y="12687"/>
                    <a:pt x="545" y="12787"/>
                    <a:pt x="183" y="12899"/>
                  </a:cubicBezTo>
                  <a:cubicBezTo>
                    <a:pt x="1" y="12956"/>
                    <a:pt x="36" y="13220"/>
                    <a:pt x="194" y="13220"/>
                  </a:cubicBezTo>
                  <a:cubicBezTo>
                    <a:pt x="210" y="13220"/>
                    <a:pt x="227" y="13217"/>
                    <a:pt x="245" y="13212"/>
                  </a:cubicBezTo>
                  <a:cubicBezTo>
                    <a:pt x="870" y="13012"/>
                    <a:pt x="1482" y="12749"/>
                    <a:pt x="2095" y="12487"/>
                  </a:cubicBezTo>
                  <a:cubicBezTo>
                    <a:pt x="2694" y="12237"/>
                    <a:pt x="3282" y="11962"/>
                    <a:pt x="3857" y="11675"/>
                  </a:cubicBezTo>
                  <a:cubicBezTo>
                    <a:pt x="5031" y="11075"/>
                    <a:pt x="6156" y="10387"/>
                    <a:pt x="7218" y="9625"/>
                  </a:cubicBezTo>
                  <a:cubicBezTo>
                    <a:pt x="9355" y="8076"/>
                    <a:pt x="11267" y="6226"/>
                    <a:pt x="12829" y="4102"/>
                  </a:cubicBezTo>
                  <a:cubicBezTo>
                    <a:pt x="13704" y="2902"/>
                    <a:pt x="14504" y="1615"/>
                    <a:pt x="15116" y="253"/>
                  </a:cubicBezTo>
                  <a:cubicBezTo>
                    <a:pt x="15186" y="105"/>
                    <a:pt x="15062" y="0"/>
                    <a:pt x="14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8" name="Google Shape;7478;p18"/>
            <p:cNvSpPr/>
            <p:nvPr/>
          </p:nvSpPr>
          <p:spPr>
            <a:xfrm>
              <a:off x="6534275" y="2350750"/>
              <a:ext cx="290875" cy="170300"/>
            </a:xfrm>
            <a:custGeom>
              <a:avLst/>
              <a:gdLst/>
              <a:ahLst/>
              <a:cxnLst/>
              <a:rect l="l" t="t" r="r" b="b"/>
              <a:pathLst>
                <a:path w="11635" h="6812" extrusionOk="0">
                  <a:moveTo>
                    <a:pt x="11635" y="0"/>
                  </a:moveTo>
                  <a:cubicBezTo>
                    <a:pt x="10073" y="1288"/>
                    <a:pt x="8473" y="2575"/>
                    <a:pt x="6636" y="3462"/>
                  </a:cubicBezTo>
                  <a:cubicBezTo>
                    <a:pt x="4799" y="4449"/>
                    <a:pt x="2937" y="5536"/>
                    <a:pt x="1088" y="6361"/>
                  </a:cubicBezTo>
                  <a:cubicBezTo>
                    <a:pt x="738" y="6511"/>
                    <a:pt x="313" y="6686"/>
                    <a:pt x="0" y="6811"/>
                  </a:cubicBezTo>
                  <a:cubicBezTo>
                    <a:pt x="313" y="6711"/>
                    <a:pt x="625" y="6611"/>
                    <a:pt x="938" y="6511"/>
                  </a:cubicBezTo>
                  <a:cubicBezTo>
                    <a:pt x="3450" y="5711"/>
                    <a:pt x="5749" y="4562"/>
                    <a:pt x="8036" y="3150"/>
                  </a:cubicBezTo>
                  <a:cubicBezTo>
                    <a:pt x="9373" y="2275"/>
                    <a:pt x="10460" y="1125"/>
                    <a:pt x="116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9" name="Google Shape;7479;p18"/>
            <p:cNvSpPr/>
            <p:nvPr/>
          </p:nvSpPr>
          <p:spPr>
            <a:xfrm>
              <a:off x="6191550" y="2518525"/>
              <a:ext cx="291500" cy="48300"/>
            </a:xfrm>
            <a:custGeom>
              <a:avLst/>
              <a:gdLst/>
              <a:ahLst/>
              <a:cxnLst/>
              <a:rect l="l" t="t" r="r" b="b"/>
              <a:pathLst>
                <a:path w="11660" h="1932" extrusionOk="0">
                  <a:moveTo>
                    <a:pt x="1" y="0"/>
                  </a:moveTo>
                  <a:lnTo>
                    <a:pt x="1" y="0"/>
                  </a:lnTo>
                  <a:cubicBezTo>
                    <a:pt x="225" y="150"/>
                    <a:pt x="450" y="300"/>
                    <a:pt x="675" y="450"/>
                  </a:cubicBezTo>
                  <a:cubicBezTo>
                    <a:pt x="2202" y="1539"/>
                    <a:pt x="3970" y="1932"/>
                    <a:pt x="5782" y="1932"/>
                  </a:cubicBezTo>
                  <a:cubicBezTo>
                    <a:pt x="6195" y="1932"/>
                    <a:pt x="6609" y="1912"/>
                    <a:pt x="7024" y="1875"/>
                  </a:cubicBezTo>
                  <a:cubicBezTo>
                    <a:pt x="8561" y="1812"/>
                    <a:pt x="10073" y="1312"/>
                    <a:pt x="11660" y="837"/>
                  </a:cubicBezTo>
                  <a:lnTo>
                    <a:pt x="11660" y="837"/>
                  </a:lnTo>
                  <a:cubicBezTo>
                    <a:pt x="10723" y="975"/>
                    <a:pt x="9835" y="1137"/>
                    <a:pt x="8873" y="1237"/>
                  </a:cubicBezTo>
                  <a:cubicBezTo>
                    <a:pt x="7973" y="1312"/>
                    <a:pt x="7086" y="1312"/>
                    <a:pt x="6186" y="1350"/>
                  </a:cubicBezTo>
                  <a:cubicBezTo>
                    <a:pt x="5848" y="1363"/>
                    <a:pt x="5524" y="1371"/>
                    <a:pt x="5209" y="1371"/>
                  </a:cubicBezTo>
                  <a:cubicBezTo>
                    <a:pt x="3741" y="1371"/>
                    <a:pt x="2478" y="1194"/>
                    <a:pt x="1038" y="525"/>
                  </a:cubicBezTo>
                  <a:cubicBezTo>
                    <a:pt x="688" y="363"/>
                    <a:pt x="325"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0" name="Google Shape;7480;p18"/>
            <p:cNvSpPr/>
            <p:nvPr/>
          </p:nvSpPr>
          <p:spPr>
            <a:xfrm>
              <a:off x="6624250" y="2273275"/>
              <a:ext cx="239325" cy="175900"/>
            </a:xfrm>
            <a:custGeom>
              <a:avLst/>
              <a:gdLst/>
              <a:ahLst/>
              <a:cxnLst/>
              <a:rect l="l" t="t" r="r" b="b"/>
              <a:pathLst>
                <a:path w="9573" h="7036" extrusionOk="0">
                  <a:moveTo>
                    <a:pt x="9573" y="0"/>
                  </a:moveTo>
                  <a:lnTo>
                    <a:pt x="9573" y="0"/>
                  </a:lnTo>
                  <a:cubicBezTo>
                    <a:pt x="9435" y="125"/>
                    <a:pt x="9298" y="263"/>
                    <a:pt x="9161" y="388"/>
                  </a:cubicBezTo>
                  <a:cubicBezTo>
                    <a:pt x="7723" y="1787"/>
                    <a:pt x="6249" y="2887"/>
                    <a:pt x="4587" y="4024"/>
                  </a:cubicBezTo>
                  <a:cubicBezTo>
                    <a:pt x="3100" y="5086"/>
                    <a:pt x="1625" y="6186"/>
                    <a:pt x="0" y="7036"/>
                  </a:cubicBezTo>
                  <a:cubicBezTo>
                    <a:pt x="3525" y="5674"/>
                    <a:pt x="6674" y="3312"/>
                    <a:pt x="9161" y="463"/>
                  </a:cubicBezTo>
                  <a:cubicBezTo>
                    <a:pt x="9298" y="313"/>
                    <a:pt x="9460" y="125"/>
                    <a:pt x="9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1" name="Google Shape;7481;p18"/>
            <p:cNvSpPr/>
            <p:nvPr/>
          </p:nvSpPr>
          <p:spPr>
            <a:xfrm>
              <a:off x="6686725" y="2323875"/>
              <a:ext cx="136875" cy="104075"/>
            </a:xfrm>
            <a:custGeom>
              <a:avLst/>
              <a:gdLst/>
              <a:ahLst/>
              <a:cxnLst/>
              <a:rect l="l" t="t" r="r" b="b"/>
              <a:pathLst>
                <a:path w="5475" h="4163" extrusionOk="0">
                  <a:moveTo>
                    <a:pt x="5474" y="1"/>
                  </a:moveTo>
                  <a:cubicBezTo>
                    <a:pt x="5312" y="151"/>
                    <a:pt x="5149" y="288"/>
                    <a:pt x="4975" y="426"/>
                  </a:cubicBezTo>
                  <a:cubicBezTo>
                    <a:pt x="3450" y="1663"/>
                    <a:pt x="1663" y="2962"/>
                    <a:pt x="1" y="4162"/>
                  </a:cubicBezTo>
                  <a:cubicBezTo>
                    <a:pt x="2025" y="3137"/>
                    <a:pt x="3875" y="1738"/>
                    <a:pt x="5412" y="76"/>
                  </a:cubicBezTo>
                  <a:cubicBezTo>
                    <a:pt x="5437" y="38"/>
                    <a:pt x="5462" y="26"/>
                    <a:pt x="5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2" name="Google Shape;7482;p18"/>
            <p:cNvSpPr/>
            <p:nvPr/>
          </p:nvSpPr>
          <p:spPr>
            <a:xfrm>
              <a:off x="6182800" y="2433550"/>
              <a:ext cx="284650" cy="95975"/>
            </a:xfrm>
            <a:custGeom>
              <a:avLst/>
              <a:gdLst/>
              <a:ahLst/>
              <a:cxnLst/>
              <a:rect l="l" t="t" r="r" b="b"/>
              <a:pathLst>
                <a:path w="11386" h="3839" extrusionOk="0">
                  <a:moveTo>
                    <a:pt x="1" y="0"/>
                  </a:moveTo>
                  <a:lnTo>
                    <a:pt x="1" y="0"/>
                  </a:lnTo>
                  <a:cubicBezTo>
                    <a:pt x="101" y="262"/>
                    <a:pt x="201" y="512"/>
                    <a:pt x="326" y="762"/>
                  </a:cubicBezTo>
                  <a:cubicBezTo>
                    <a:pt x="1000" y="1812"/>
                    <a:pt x="1975" y="2724"/>
                    <a:pt x="3100" y="3274"/>
                  </a:cubicBezTo>
                  <a:cubicBezTo>
                    <a:pt x="3993" y="3675"/>
                    <a:pt x="4959" y="3839"/>
                    <a:pt x="5932" y="3839"/>
                  </a:cubicBezTo>
                  <a:cubicBezTo>
                    <a:pt x="6838" y="3839"/>
                    <a:pt x="7749" y="3697"/>
                    <a:pt x="8611" y="3474"/>
                  </a:cubicBezTo>
                  <a:lnTo>
                    <a:pt x="8611" y="3474"/>
                  </a:lnTo>
                  <a:cubicBezTo>
                    <a:pt x="8144" y="3525"/>
                    <a:pt x="7690" y="3550"/>
                    <a:pt x="7243" y="3550"/>
                  </a:cubicBezTo>
                  <a:cubicBezTo>
                    <a:pt x="6696" y="3550"/>
                    <a:pt x="6160" y="3512"/>
                    <a:pt x="5624" y="3437"/>
                  </a:cubicBezTo>
                  <a:lnTo>
                    <a:pt x="5624" y="3437"/>
                  </a:lnTo>
                  <a:cubicBezTo>
                    <a:pt x="5816" y="3451"/>
                    <a:pt x="6008" y="3458"/>
                    <a:pt x="6202" y="3458"/>
                  </a:cubicBezTo>
                  <a:cubicBezTo>
                    <a:pt x="7679" y="3458"/>
                    <a:pt x="9220" y="3056"/>
                    <a:pt x="10723" y="2537"/>
                  </a:cubicBezTo>
                  <a:cubicBezTo>
                    <a:pt x="10923" y="2474"/>
                    <a:pt x="11285" y="2362"/>
                    <a:pt x="11385" y="2324"/>
                  </a:cubicBezTo>
                  <a:lnTo>
                    <a:pt x="11385" y="2324"/>
                  </a:lnTo>
                  <a:cubicBezTo>
                    <a:pt x="10873" y="2437"/>
                    <a:pt x="9998" y="2587"/>
                    <a:pt x="9736" y="2624"/>
                  </a:cubicBezTo>
                  <a:cubicBezTo>
                    <a:pt x="8556" y="2813"/>
                    <a:pt x="7377" y="2975"/>
                    <a:pt x="6240" y="2975"/>
                  </a:cubicBezTo>
                  <a:cubicBezTo>
                    <a:pt x="4594" y="2975"/>
                    <a:pt x="3038" y="2636"/>
                    <a:pt x="1700" y="1550"/>
                  </a:cubicBezTo>
                  <a:lnTo>
                    <a:pt x="1700" y="1550"/>
                  </a:lnTo>
                  <a:cubicBezTo>
                    <a:pt x="2325" y="2224"/>
                    <a:pt x="3012" y="2687"/>
                    <a:pt x="3750" y="2987"/>
                  </a:cubicBezTo>
                  <a:cubicBezTo>
                    <a:pt x="3687" y="2974"/>
                    <a:pt x="3637" y="2962"/>
                    <a:pt x="3575" y="2937"/>
                  </a:cubicBezTo>
                  <a:cubicBezTo>
                    <a:pt x="2662" y="2612"/>
                    <a:pt x="1500" y="1775"/>
                    <a:pt x="638" y="912"/>
                  </a:cubicBezTo>
                  <a:cubicBezTo>
                    <a:pt x="413" y="687"/>
                    <a:pt x="188" y="31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3" name="Google Shape;7483;p18"/>
            <p:cNvSpPr/>
            <p:nvPr/>
          </p:nvSpPr>
          <p:spPr>
            <a:xfrm>
              <a:off x="6493350" y="2401675"/>
              <a:ext cx="199650" cy="77825"/>
            </a:xfrm>
            <a:custGeom>
              <a:avLst/>
              <a:gdLst/>
              <a:ahLst/>
              <a:cxnLst/>
              <a:rect l="l" t="t" r="r" b="b"/>
              <a:pathLst>
                <a:path w="7986" h="3113" extrusionOk="0">
                  <a:moveTo>
                    <a:pt x="7986" y="0"/>
                  </a:moveTo>
                  <a:cubicBezTo>
                    <a:pt x="7836" y="100"/>
                    <a:pt x="7673" y="188"/>
                    <a:pt x="7523" y="275"/>
                  </a:cubicBezTo>
                  <a:cubicBezTo>
                    <a:pt x="6324" y="988"/>
                    <a:pt x="5062" y="1400"/>
                    <a:pt x="3699" y="1825"/>
                  </a:cubicBezTo>
                  <a:cubicBezTo>
                    <a:pt x="2500" y="2225"/>
                    <a:pt x="1375" y="2687"/>
                    <a:pt x="0" y="3112"/>
                  </a:cubicBezTo>
                  <a:cubicBezTo>
                    <a:pt x="2712" y="2712"/>
                    <a:pt x="5424" y="1987"/>
                    <a:pt x="7673" y="225"/>
                  </a:cubicBezTo>
                  <a:cubicBezTo>
                    <a:pt x="7786" y="150"/>
                    <a:pt x="7886" y="75"/>
                    <a:pt x="7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4" name="Google Shape;7484;p18"/>
            <p:cNvSpPr/>
            <p:nvPr/>
          </p:nvSpPr>
          <p:spPr>
            <a:xfrm>
              <a:off x="6194050" y="2470725"/>
              <a:ext cx="150925" cy="68125"/>
            </a:xfrm>
            <a:custGeom>
              <a:avLst/>
              <a:gdLst/>
              <a:ahLst/>
              <a:cxnLst/>
              <a:rect l="l" t="t" r="r" b="b"/>
              <a:pathLst>
                <a:path w="6037" h="2725" extrusionOk="0">
                  <a:moveTo>
                    <a:pt x="0" y="0"/>
                  </a:moveTo>
                  <a:lnTo>
                    <a:pt x="0" y="0"/>
                  </a:lnTo>
                  <a:cubicBezTo>
                    <a:pt x="363" y="775"/>
                    <a:pt x="1038" y="1337"/>
                    <a:pt x="1763" y="1775"/>
                  </a:cubicBezTo>
                  <a:cubicBezTo>
                    <a:pt x="1338" y="1587"/>
                    <a:pt x="938" y="1375"/>
                    <a:pt x="613" y="1075"/>
                  </a:cubicBezTo>
                  <a:lnTo>
                    <a:pt x="613" y="1075"/>
                  </a:lnTo>
                  <a:cubicBezTo>
                    <a:pt x="1525" y="2237"/>
                    <a:pt x="3075" y="2662"/>
                    <a:pt x="4499" y="2712"/>
                  </a:cubicBezTo>
                  <a:cubicBezTo>
                    <a:pt x="4599" y="2724"/>
                    <a:pt x="4724" y="2724"/>
                    <a:pt x="4824" y="2724"/>
                  </a:cubicBezTo>
                  <a:cubicBezTo>
                    <a:pt x="4662" y="2699"/>
                    <a:pt x="4499" y="2674"/>
                    <a:pt x="4337" y="2637"/>
                  </a:cubicBezTo>
                  <a:cubicBezTo>
                    <a:pt x="4199" y="2612"/>
                    <a:pt x="4049" y="2574"/>
                    <a:pt x="3912" y="2537"/>
                  </a:cubicBezTo>
                  <a:lnTo>
                    <a:pt x="3912" y="2537"/>
                  </a:lnTo>
                  <a:cubicBezTo>
                    <a:pt x="4252" y="2589"/>
                    <a:pt x="4592" y="2611"/>
                    <a:pt x="4931" y="2611"/>
                  </a:cubicBezTo>
                  <a:cubicBezTo>
                    <a:pt x="5079" y="2611"/>
                    <a:pt x="5227" y="2607"/>
                    <a:pt x="5374" y="2599"/>
                  </a:cubicBezTo>
                  <a:cubicBezTo>
                    <a:pt x="5587" y="2599"/>
                    <a:pt x="5824" y="2599"/>
                    <a:pt x="6036" y="2587"/>
                  </a:cubicBezTo>
                  <a:cubicBezTo>
                    <a:pt x="5724" y="2562"/>
                    <a:pt x="5424" y="2512"/>
                    <a:pt x="5124" y="2462"/>
                  </a:cubicBezTo>
                  <a:cubicBezTo>
                    <a:pt x="3899" y="2300"/>
                    <a:pt x="2937" y="1987"/>
                    <a:pt x="1887" y="1437"/>
                  </a:cubicBezTo>
                  <a:cubicBezTo>
                    <a:pt x="1150" y="1037"/>
                    <a:pt x="513" y="66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5" name="Google Shape;7485;p18"/>
            <p:cNvSpPr/>
            <p:nvPr/>
          </p:nvSpPr>
          <p:spPr>
            <a:xfrm>
              <a:off x="6641425" y="2202350"/>
              <a:ext cx="197800" cy="120475"/>
            </a:xfrm>
            <a:custGeom>
              <a:avLst/>
              <a:gdLst/>
              <a:ahLst/>
              <a:cxnLst/>
              <a:rect l="l" t="t" r="r" b="b"/>
              <a:pathLst>
                <a:path w="7912" h="4819" extrusionOk="0">
                  <a:moveTo>
                    <a:pt x="7911" y="1"/>
                  </a:moveTo>
                  <a:lnTo>
                    <a:pt x="7911" y="1"/>
                  </a:lnTo>
                  <a:cubicBezTo>
                    <a:pt x="7636" y="288"/>
                    <a:pt x="7349" y="550"/>
                    <a:pt x="7061" y="825"/>
                  </a:cubicBezTo>
                  <a:cubicBezTo>
                    <a:pt x="6062" y="1775"/>
                    <a:pt x="5274" y="2525"/>
                    <a:pt x="4137" y="3250"/>
                  </a:cubicBezTo>
                  <a:cubicBezTo>
                    <a:pt x="2825" y="3987"/>
                    <a:pt x="1575" y="4562"/>
                    <a:pt x="1" y="4812"/>
                  </a:cubicBezTo>
                  <a:cubicBezTo>
                    <a:pt x="105" y="4816"/>
                    <a:pt x="210" y="4818"/>
                    <a:pt x="314" y="4818"/>
                  </a:cubicBezTo>
                  <a:cubicBezTo>
                    <a:pt x="1697" y="4818"/>
                    <a:pt x="3079" y="4438"/>
                    <a:pt x="4287" y="3787"/>
                  </a:cubicBezTo>
                  <a:cubicBezTo>
                    <a:pt x="5524" y="3025"/>
                    <a:pt x="6499" y="1888"/>
                    <a:pt x="7374" y="738"/>
                  </a:cubicBezTo>
                  <a:cubicBezTo>
                    <a:pt x="7549" y="500"/>
                    <a:pt x="7749" y="225"/>
                    <a:pt x="7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6" name="Google Shape;7486;p18"/>
            <p:cNvSpPr/>
            <p:nvPr/>
          </p:nvSpPr>
          <p:spPr>
            <a:xfrm>
              <a:off x="6673600" y="2237025"/>
              <a:ext cx="156875" cy="98450"/>
            </a:xfrm>
            <a:custGeom>
              <a:avLst/>
              <a:gdLst/>
              <a:ahLst/>
              <a:cxnLst/>
              <a:rect l="l" t="t" r="r" b="b"/>
              <a:pathLst>
                <a:path w="6275" h="3938" extrusionOk="0">
                  <a:moveTo>
                    <a:pt x="6274" y="1"/>
                  </a:moveTo>
                  <a:cubicBezTo>
                    <a:pt x="6137" y="163"/>
                    <a:pt x="5987" y="313"/>
                    <a:pt x="5837" y="463"/>
                  </a:cubicBezTo>
                  <a:cubicBezTo>
                    <a:pt x="5112" y="1138"/>
                    <a:pt x="4675" y="1563"/>
                    <a:pt x="3962" y="2050"/>
                  </a:cubicBezTo>
                  <a:cubicBezTo>
                    <a:pt x="2588" y="2937"/>
                    <a:pt x="1488" y="3375"/>
                    <a:pt x="1" y="3937"/>
                  </a:cubicBezTo>
                  <a:cubicBezTo>
                    <a:pt x="2675" y="3625"/>
                    <a:pt x="4512" y="2637"/>
                    <a:pt x="6024" y="388"/>
                  </a:cubicBezTo>
                  <a:cubicBezTo>
                    <a:pt x="6112" y="263"/>
                    <a:pt x="6212" y="113"/>
                    <a:pt x="6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7" name="Google Shape;7487;p18"/>
            <p:cNvSpPr/>
            <p:nvPr/>
          </p:nvSpPr>
          <p:spPr>
            <a:xfrm>
              <a:off x="6715175" y="2281400"/>
              <a:ext cx="96225" cy="57200"/>
            </a:xfrm>
            <a:custGeom>
              <a:avLst/>
              <a:gdLst/>
              <a:ahLst/>
              <a:cxnLst/>
              <a:rect l="l" t="t" r="r" b="b"/>
              <a:pathLst>
                <a:path w="3849" h="2288" extrusionOk="0">
                  <a:moveTo>
                    <a:pt x="3849" y="0"/>
                  </a:moveTo>
                  <a:lnTo>
                    <a:pt x="3849" y="0"/>
                  </a:lnTo>
                  <a:cubicBezTo>
                    <a:pt x="3762" y="75"/>
                    <a:pt x="3674" y="138"/>
                    <a:pt x="3587" y="200"/>
                  </a:cubicBezTo>
                  <a:cubicBezTo>
                    <a:pt x="2449" y="975"/>
                    <a:pt x="1237" y="1775"/>
                    <a:pt x="0" y="2287"/>
                  </a:cubicBezTo>
                  <a:cubicBezTo>
                    <a:pt x="1475" y="2112"/>
                    <a:pt x="2762" y="1212"/>
                    <a:pt x="3737" y="125"/>
                  </a:cubicBezTo>
                  <a:cubicBezTo>
                    <a:pt x="3774" y="88"/>
                    <a:pt x="3812" y="38"/>
                    <a:pt x="38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8" name="Google Shape;7488;p18"/>
            <p:cNvSpPr/>
            <p:nvPr/>
          </p:nvSpPr>
          <p:spPr>
            <a:xfrm>
              <a:off x="6736100" y="2307000"/>
              <a:ext cx="52500" cy="35350"/>
            </a:xfrm>
            <a:custGeom>
              <a:avLst/>
              <a:gdLst/>
              <a:ahLst/>
              <a:cxnLst/>
              <a:rect l="l" t="t" r="r" b="b"/>
              <a:pathLst>
                <a:path w="2100" h="1414" extrusionOk="0">
                  <a:moveTo>
                    <a:pt x="2100" y="1"/>
                  </a:moveTo>
                  <a:lnTo>
                    <a:pt x="2100" y="1"/>
                  </a:lnTo>
                  <a:cubicBezTo>
                    <a:pt x="1550" y="638"/>
                    <a:pt x="800" y="1051"/>
                    <a:pt x="0" y="1413"/>
                  </a:cubicBezTo>
                  <a:cubicBezTo>
                    <a:pt x="863" y="1276"/>
                    <a:pt x="1687" y="751"/>
                    <a:pt x="2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9" name="Google Shape;7489;p18"/>
            <p:cNvSpPr/>
            <p:nvPr/>
          </p:nvSpPr>
          <p:spPr>
            <a:xfrm>
              <a:off x="6871050" y="1951475"/>
              <a:ext cx="69400" cy="189050"/>
            </a:xfrm>
            <a:custGeom>
              <a:avLst/>
              <a:gdLst/>
              <a:ahLst/>
              <a:cxnLst/>
              <a:rect l="l" t="t" r="r" b="b"/>
              <a:pathLst>
                <a:path w="2776" h="7562" extrusionOk="0">
                  <a:moveTo>
                    <a:pt x="1" y="1"/>
                  </a:moveTo>
                  <a:lnTo>
                    <a:pt x="1" y="1"/>
                  </a:lnTo>
                  <a:cubicBezTo>
                    <a:pt x="163" y="201"/>
                    <a:pt x="263" y="326"/>
                    <a:pt x="426" y="526"/>
                  </a:cubicBezTo>
                  <a:cubicBezTo>
                    <a:pt x="1488" y="1813"/>
                    <a:pt x="1650" y="3237"/>
                    <a:pt x="1326" y="4762"/>
                  </a:cubicBezTo>
                  <a:cubicBezTo>
                    <a:pt x="1151" y="5787"/>
                    <a:pt x="876" y="6649"/>
                    <a:pt x="388" y="7561"/>
                  </a:cubicBezTo>
                  <a:cubicBezTo>
                    <a:pt x="2125" y="5424"/>
                    <a:pt x="2775" y="2300"/>
                    <a:pt x="413" y="351"/>
                  </a:cubicBezTo>
                  <a:cubicBezTo>
                    <a:pt x="276" y="238"/>
                    <a:pt x="126" y="1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0" name="Google Shape;7490;p18"/>
            <p:cNvSpPr/>
            <p:nvPr/>
          </p:nvSpPr>
          <p:spPr>
            <a:xfrm>
              <a:off x="6902925" y="1969275"/>
              <a:ext cx="39700" cy="142800"/>
            </a:xfrm>
            <a:custGeom>
              <a:avLst/>
              <a:gdLst/>
              <a:ahLst/>
              <a:cxnLst/>
              <a:rect l="l" t="t" r="r" b="b"/>
              <a:pathLst>
                <a:path w="1588" h="5712" extrusionOk="0">
                  <a:moveTo>
                    <a:pt x="1" y="1"/>
                  </a:moveTo>
                  <a:lnTo>
                    <a:pt x="1" y="1"/>
                  </a:lnTo>
                  <a:cubicBezTo>
                    <a:pt x="126" y="251"/>
                    <a:pt x="225" y="513"/>
                    <a:pt x="338" y="776"/>
                  </a:cubicBezTo>
                  <a:cubicBezTo>
                    <a:pt x="988" y="2400"/>
                    <a:pt x="1075" y="4050"/>
                    <a:pt x="450" y="5712"/>
                  </a:cubicBezTo>
                  <a:cubicBezTo>
                    <a:pt x="1588" y="4025"/>
                    <a:pt x="1425" y="1938"/>
                    <a:pt x="225" y="338"/>
                  </a:cubicBezTo>
                  <a:cubicBezTo>
                    <a:pt x="151" y="226"/>
                    <a:pt x="63"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1" name="Google Shape;7491;p18"/>
            <p:cNvSpPr/>
            <p:nvPr/>
          </p:nvSpPr>
          <p:spPr>
            <a:xfrm>
              <a:off x="6932600" y="1995850"/>
              <a:ext cx="13775" cy="95000"/>
            </a:xfrm>
            <a:custGeom>
              <a:avLst/>
              <a:gdLst/>
              <a:ahLst/>
              <a:cxnLst/>
              <a:rect l="l" t="t" r="r" b="b"/>
              <a:pathLst>
                <a:path w="551" h="3800" extrusionOk="0">
                  <a:moveTo>
                    <a:pt x="1" y="0"/>
                  </a:moveTo>
                  <a:cubicBezTo>
                    <a:pt x="6" y="6"/>
                    <a:pt x="11" y="11"/>
                    <a:pt x="14" y="17"/>
                  </a:cubicBezTo>
                  <a:lnTo>
                    <a:pt x="14" y="17"/>
                  </a:lnTo>
                  <a:cubicBezTo>
                    <a:pt x="14" y="16"/>
                    <a:pt x="14" y="14"/>
                    <a:pt x="13" y="13"/>
                  </a:cubicBezTo>
                  <a:cubicBezTo>
                    <a:pt x="13" y="13"/>
                    <a:pt x="13" y="0"/>
                    <a:pt x="1" y="0"/>
                  </a:cubicBezTo>
                  <a:close/>
                  <a:moveTo>
                    <a:pt x="14" y="17"/>
                  </a:moveTo>
                  <a:cubicBezTo>
                    <a:pt x="51" y="177"/>
                    <a:pt x="63" y="301"/>
                    <a:pt x="88" y="450"/>
                  </a:cubicBezTo>
                  <a:cubicBezTo>
                    <a:pt x="276" y="1425"/>
                    <a:pt x="351" y="2712"/>
                    <a:pt x="226" y="3799"/>
                  </a:cubicBezTo>
                  <a:cubicBezTo>
                    <a:pt x="388" y="3262"/>
                    <a:pt x="551" y="2699"/>
                    <a:pt x="538" y="2125"/>
                  </a:cubicBezTo>
                  <a:cubicBezTo>
                    <a:pt x="513" y="1425"/>
                    <a:pt x="301" y="738"/>
                    <a:pt x="51" y="88"/>
                  </a:cubicBezTo>
                  <a:cubicBezTo>
                    <a:pt x="31" y="59"/>
                    <a:pt x="27" y="37"/>
                    <a:pt x="14" y="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2" name="Google Shape;7492;p18"/>
            <p:cNvSpPr/>
            <p:nvPr/>
          </p:nvSpPr>
          <p:spPr>
            <a:xfrm>
              <a:off x="6941975" y="2005525"/>
              <a:ext cx="15025" cy="57500"/>
            </a:xfrm>
            <a:custGeom>
              <a:avLst/>
              <a:gdLst/>
              <a:ahLst/>
              <a:cxnLst/>
              <a:rect l="l" t="t" r="r" b="b"/>
              <a:pathLst>
                <a:path w="601" h="2300" extrusionOk="0">
                  <a:moveTo>
                    <a:pt x="1" y="1"/>
                  </a:moveTo>
                  <a:lnTo>
                    <a:pt x="1" y="1"/>
                  </a:lnTo>
                  <a:cubicBezTo>
                    <a:pt x="313" y="788"/>
                    <a:pt x="363" y="1450"/>
                    <a:pt x="413" y="2300"/>
                  </a:cubicBezTo>
                  <a:cubicBezTo>
                    <a:pt x="600" y="1538"/>
                    <a:pt x="426" y="5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3" name="Google Shape;7493;p18"/>
            <p:cNvSpPr/>
            <p:nvPr/>
          </p:nvSpPr>
          <p:spPr>
            <a:xfrm>
              <a:off x="6149675" y="2376050"/>
              <a:ext cx="35025" cy="100000"/>
            </a:xfrm>
            <a:custGeom>
              <a:avLst/>
              <a:gdLst/>
              <a:ahLst/>
              <a:cxnLst/>
              <a:rect l="l" t="t" r="r" b="b"/>
              <a:pathLst>
                <a:path w="1401" h="4000" extrusionOk="0">
                  <a:moveTo>
                    <a:pt x="38" y="1"/>
                  </a:moveTo>
                  <a:lnTo>
                    <a:pt x="38" y="1"/>
                  </a:lnTo>
                  <a:cubicBezTo>
                    <a:pt x="1" y="600"/>
                    <a:pt x="26" y="1200"/>
                    <a:pt x="188" y="1788"/>
                  </a:cubicBezTo>
                  <a:cubicBezTo>
                    <a:pt x="438" y="2587"/>
                    <a:pt x="851" y="3362"/>
                    <a:pt x="1401" y="4000"/>
                  </a:cubicBezTo>
                  <a:cubicBezTo>
                    <a:pt x="688" y="2850"/>
                    <a:pt x="388" y="1638"/>
                    <a:pt x="276" y="338"/>
                  </a:cubicBezTo>
                  <a:cubicBezTo>
                    <a:pt x="188" y="226"/>
                    <a:pt x="113" y="1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4" name="Google Shape;7494;p18"/>
            <p:cNvSpPr/>
            <p:nvPr/>
          </p:nvSpPr>
          <p:spPr>
            <a:xfrm>
              <a:off x="6161875" y="2391050"/>
              <a:ext cx="9700" cy="45000"/>
            </a:xfrm>
            <a:custGeom>
              <a:avLst/>
              <a:gdLst/>
              <a:ahLst/>
              <a:cxnLst/>
              <a:rect l="l" t="t" r="r" b="b"/>
              <a:pathLst>
                <a:path w="388" h="1800" extrusionOk="0">
                  <a:moveTo>
                    <a:pt x="0" y="0"/>
                  </a:moveTo>
                  <a:lnTo>
                    <a:pt x="0" y="0"/>
                  </a:lnTo>
                  <a:cubicBezTo>
                    <a:pt x="13" y="625"/>
                    <a:pt x="125" y="1238"/>
                    <a:pt x="388" y="1800"/>
                  </a:cubicBezTo>
                  <a:cubicBezTo>
                    <a:pt x="275" y="1275"/>
                    <a:pt x="213" y="725"/>
                    <a:pt x="175" y="175"/>
                  </a:cubicBezTo>
                  <a:cubicBezTo>
                    <a:pt x="113" y="125"/>
                    <a:pt x="50" y="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5" name="Google Shape;7495;p18"/>
            <p:cNvSpPr/>
            <p:nvPr/>
          </p:nvSpPr>
          <p:spPr>
            <a:xfrm>
              <a:off x="6687350" y="2027400"/>
              <a:ext cx="120325" cy="46875"/>
            </a:xfrm>
            <a:custGeom>
              <a:avLst/>
              <a:gdLst/>
              <a:ahLst/>
              <a:cxnLst/>
              <a:rect l="l" t="t" r="r" b="b"/>
              <a:pathLst>
                <a:path w="4813" h="1875" extrusionOk="0">
                  <a:moveTo>
                    <a:pt x="1" y="0"/>
                  </a:moveTo>
                  <a:lnTo>
                    <a:pt x="1" y="0"/>
                  </a:lnTo>
                  <a:cubicBezTo>
                    <a:pt x="151" y="75"/>
                    <a:pt x="301" y="138"/>
                    <a:pt x="451" y="200"/>
                  </a:cubicBezTo>
                  <a:cubicBezTo>
                    <a:pt x="1013" y="450"/>
                    <a:pt x="1613" y="550"/>
                    <a:pt x="2200" y="713"/>
                  </a:cubicBezTo>
                  <a:cubicBezTo>
                    <a:pt x="3050" y="1000"/>
                    <a:pt x="3962" y="1375"/>
                    <a:pt x="4812" y="1875"/>
                  </a:cubicBezTo>
                  <a:cubicBezTo>
                    <a:pt x="4062" y="1238"/>
                    <a:pt x="3100" y="675"/>
                    <a:pt x="2238" y="450"/>
                  </a:cubicBezTo>
                  <a:cubicBezTo>
                    <a:pt x="1650" y="313"/>
                    <a:pt x="1051" y="325"/>
                    <a:pt x="476" y="138"/>
                  </a:cubicBezTo>
                  <a:cubicBezTo>
                    <a:pt x="313" y="100"/>
                    <a:pt x="138" y="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6" name="Google Shape;7496;p18"/>
            <p:cNvSpPr/>
            <p:nvPr/>
          </p:nvSpPr>
          <p:spPr>
            <a:xfrm>
              <a:off x="6615825" y="2099250"/>
              <a:ext cx="108725" cy="131250"/>
            </a:xfrm>
            <a:custGeom>
              <a:avLst/>
              <a:gdLst/>
              <a:ahLst/>
              <a:cxnLst/>
              <a:rect l="l" t="t" r="r" b="b"/>
              <a:pathLst>
                <a:path w="4349" h="5250" extrusionOk="0">
                  <a:moveTo>
                    <a:pt x="0" y="1"/>
                  </a:moveTo>
                  <a:lnTo>
                    <a:pt x="0" y="1"/>
                  </a:lnTo>
                  <a:cubicBezTo>
                    <a:pt x="38" y="113"/>
                    <a:pt x="75" y="238"/>
                    <a:pt x="125" y="363"/>
                  </a:cubicBezTo>
                  <a:cubicBezTo>
                    <a:pt x="412" y="1200"/>
                    <a:pt x="975" y="1888"/>
                    <a:pt x="1525" y="2575"/>
                  </a:cubicBezTo>
                  <a:cubicBezTo>
                    <a:pt x="2274" y="3675"/>
                    <a:pt x="3262" y="4499"/>
                    <a:pt x="4349" y="5249"/>
                  </a:cubicBezTo>
                  <a:cubicBezTo>
                    <a:pt x="3299" y="4224"/>
                    <a:pt x="2462" y="3287"/>
                    <a:pt x="1612" y="2275"/>
                  </a:cubicBezTo>
                  <a:cubicBezTo>
                    <a:pt x="1062" y="1663"/>
                    <a:pt x="537" y="1138"/>
                    <a:pt x="175" y="376"/>
                  </a:cubicBezTo>
                  <a:cubicBezTo>
                    <a:pt x="113" y="263"/>
                    <a:pt x="50"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7" name="Google Shape;7497;p18"/>
            <p:cNvSpPr/>
            <p:nvPr/>
          </p:nvSpPr>
          <p:spPr>
            <a:xfrm>
              <a:off x="6728900" y="2233600"/>
              <a:ext cx="40325" cy="28450"/>
            </a:xfrm>
            <a:custGeom>
              <a:avLst/>
              <a:gdLst/>
              <a:ahLst/>
              <a:cxnLst/>
              <a:rect l="l" t="t" r="r" b="b"/>
              <a:pathLst>
                <a:path w="1613" h="1138" extrusionOk="0">
                  <a:moveTo>
                    <a:pt x="1" y="0"/>
                  </a:moveTo>
                  <a:lnTo>
                    <a:pt x="1" y="0"/>
                  </a:lnTo>
                  <a:cubicBezTo>
                    <a:pt x="388" y="450"/>
                    <a:pt x="888" y="850"/>
                    <a:pt x="1438" y="1137"/>
                  </a:cubicBezTo>
                  <a:cubicBezTo>
                    <a:pt x="1500" y="1087"/>
                    <a:pt x="1550" y="1037"/>
                    <a:pt x="1613" y="987"/>
                  </a:cubicBezTo>
                  <a:cubicBezTo>
                    <a:pt x="1525" y="937"/>
                    <a:pt x="1438" y="900"/>
                    <a:pt x="1351" y="850"/>
                  </a:cubicBezTo>
                  <a:cubicBezTo>
                    <a:pt x="888" y="575"/>
                    <a:pt x="401" y="3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8" name="Google Shape;7498;p18"/>
            <p:cNvSpPr/>
            <p:nvPr/>
          </p:nvSpPr>
          <p:spPr>
            <a:xfrm>
              <a:off x="6656425" y="2149550"/>
              <a:ext cx="124050" cy="105925"/>
            </a:xfrm>
            <a:custGeom>
              <a:avLst/>
              <a:gdLst/>
              <a:ahLst/>
              <a:cxnLst/>
              <a:rect l="l" t="t" r="r" b="b"/>
              <a:pathLst>
                <a:path w="4962" h="4237" extrusionOk="0">
                  <a:moveTo>
                    <a:pt x="1" y="1"/>
                  </a:moveTo>
                  <a:cubicBezTo>
                    <a:pt x="1188" y="1700"/>
                    <a:pt x="2775" y="3275"/>
                    <a:pt x="4637" y="4237"/>
                  </a:cubicBezTo>
                  <a:cubicBezTo>
                    <a:pt x="4749" y="4137"/>
                    <a:pt x="4862" y="4024"/>
                    <a:pt x="4962" y="3925"/>
                  </a:cubicBezTo>
                  <a:cubicBezTo>
                    <a:pt x="4599" y="3725"/>
                    <a:pt x="4237" y="3500"/>
                    <a:pt x="3875" y="3262"/>
                  </a:cubicBezTo>
                  <a:cubicBezTo>
                    <a:pt x="2462" y="2375"/>
                    <a:pt x="1238" y="13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9" name="Google Shape;7499;p18"/>
            <p:cNvSpPr/>
            <p:nvPr/>
          </p:nvSpPr>
          <p:spPr>
            <a:xfrm>
              <a:off x="6703925" y="2185175"/>
              <a:ext cx="85000" cy="61250"/>
            </a:xfrm>
            <a:custGeom>
              <a:avLst/>
              <a:gdLst/>
              <a:ahLst/>
              <a:cxnLst/>
              <a:rect l="l" t="t" r="r" b="b"/>
              <a:pathLst>
                <a:path w="3400" h="2450" extrusionOk="0">
                  <a:moveTo>
                    <a:pt x="0" y="0"/>
                  </a:moveTo>
                  <a:lnTo>
                    <a:pt x="0" y="0"/>
                  </a:lnTo>
                  <a:cubicBezTo>
                    <a:pt x="937" y="937"/>
                    <a:pt x="1975" y="1825"/>
                    <a:pt x="3124" y="2450"/>
                  </a:cubicBezTo>
                  <a:cubicBezTo>
                    <a:pt x="3212" y="2362"/>
                    <a:pt x="3312" y="2287"/>
                    <a:pt x="3399" y="2200"/>
                  </a:cubicBezTo>
                  <a:cubicBezTo>
                    <a:pt x="2212" y="1575"/>
                    <a:pt x="1087" y="7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0" name="Google Shape;7500;p18"/>
            <p:cNvSpPr/>
            <p:nvPr/>
          </p:nvSpPr>
          <p:spPr>
            <a:xfrm>
              <a:off x="6733275" y="2193300"/>
              <a:ext cx="66275" cy="44700"/>
            </a:xfrm>
            <a:custGeom>
              <a:avLst/>
              <a:gdLst/>
              <a:ahLst/>
              <a:cxnLst/>
              <a:rect l="l" t="t" r="r" b="b"/>
              <a:pathLst>
                <a:path w="2651" h="1788" extrusionOk="0">
                  <a:moveTo>
                    <a:pt x="1" y="0"/>
                  </a:moveTo>
                  <a:lnTo>
                    <a:pt x="1" y="0"/>
                  </a:lnTo>
                  <a:cubicBezTo>
                    <a:pt x="688" y="700"/>
                    <a:pt x="1463" y="1337"/>
                    <a:pt x="2350" y="1787"/>
                  </a:cubicBezTo>
                  <a:cubicBezTo>
                    <a:pt x="2450" y="1700"/>
                    <a:pt x="2550" y="1637"/>
                    <a:pt x="2650" y="1562"/>
                  </a:cubicBezTo>
                  <a:cubicBezTo>
                    <a:pt x="1725" y="1137"/>
                    <a:pt x="838" y="61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1" name="Google Shape;7501;p18"/>
            <p:cNvSpPr/>
            <p:nvPr/>
          </p:nvSpPr>
          <p:spPr>
            <a:xfrm>
              <a:off x="6758900" y="2202975"/>
              <a:ext cx="46900" cy="26575"/>
            </a:xfrm>
            <a:custGeom>
              <a:avLst/>
              <a:gdLst/>
              <a:ahLst/>
              <a:cxnLst/>
              <a:rect l="l" t="t" r="r" b="b"/>
              <a:pathLst>
                <a:path w="1876" h="1063" extrusionOk="0">
                  <a:moveTo>
                    <a:pt x="1" y="0"/>
                  </a:moveTo>
                  <a:cubicBezTo>
                    <a:pt x="550" y="400"/>
                    <a:pt x="1125" y="750"/>
                    <a:pt x="1738" y="1063"/>
                  </a:cubicBezTo>
                  <a:cubicBezTo>
                    <a:pt x="1775" y="1013"/>
                    <a:pt x="1825" y="963"/>
                    <a:pt x="1875" y="900"/>
                  </a:cubicBezTo>
                  <a:cubicBezTo>
                    <a:pt x="1250" y="600"/>
                    <a:pt x="613" y="3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2" name="Google Shape;7502;p18"/>
            <p:cNvSpPr/>
            <p:nvPr/>
          </p:nvSpPr>
          <p:spPr>
            <a:xfrm>
              <a:off x="6782025" y="2202975"/>
              <a:ext cx="30625" cy="18150"/>
            </a:xfrm>
            <a:custGeom>
              <a:avLst/>
              <a:gdLst/>
              <a:ahLst/>
              <a:cxnLst/>
              <a:rect l="l" t="t" r="r" b="b"/>
              <a:pathLst>
                <a:path w="1225" h="726" extrusionOk="0">
                  <a:moveTo>
                    <a:pt x="0" y="0"/>
                  </a:moveTo>
                  <a:lnTo>
                    <a:pt x="0" y="0"/>
                  </a:lnTo>
                  <a:cubicBezTo>
                    <a:pt x="325" y="288"/>
                    <a:pt x="700" y="525"/>
                    <a:pt x="1100" y="725"/>
                  </a:cubicBezTo>
                  <a:cubicBezTo>
                    <a:pt x="1150" y="675"/>
                    <a:pt x="1188" y="625"/>
                    <a:pt x="1225" y="575"/>
                  </a:cubicBezTo>
                  <a:cubicBezTo>
                    <a:pt x="813" y="400"/>
                    <a:pt x="388"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3" name="Google Shape;7503;p18"/>
            <p:cNvSpPr/>
            <p:nvPr/>
          </p:nvSpPr>
          <p:spPr>
            <a:xfrm>
              <a:off x="6706100" y="2045525"/>
              <a:ext cx="159975" cy="102500"/>
            </a:xfrm>
            <a:custGeom>
              <a:avLst/>
              <a:gdLst/>
              <a:ahLst/>
              <a:cxnLst/>
              <a:rect l="l" t="t" r="r" b="b"/>
              <a:pathLst>
                <a:path w="6399" h="4100" extrusionOk="0">
                  <a:moveTo>
                    <a:pt x="26" y="0"/>
                  </a:moveTo>
                  <a:cubicBezTo>
                    <a:pt x="17" y="0"/>
                    <a:pt x="9" y="0"/>
                    <a:pt x="1" y="0"/>
                  </a:cubicBezTo>
                  <a:cubicBezTo>
                    <a:pt x="825" y="88"/>
                    <a:pt x="1513" y="425"/>
                    <a:pt x="2225" y="825"/>
                  </a:cubicBezTo>
                  <a:cubicBezTo>
                    <a:pt x="3262" y="1450"/>
                    <a:pt x="3850" y="1925"/>
                    <a:pt x="4824" y="2799"/>
                  </a:cubicBezTo>
                  <a:cubicBezTo>
                    <a:pt x="5324" y="3237"/>
                    <a:pt x="5762" y="3662"/>
                    <a:pt x="6174" y="4099"/>
                  </a:cubicBezTo>
                  <a:cubicBezTo>
                    <a:pt x="6249" y="3962"/>
                    <a:pt x="6324" y="3837"/>
                    <a:pt x="6399" y="3699"/>
                  </a:cubicBezTo>
                  <a:cubicBezTo>
                    <a:pt x="4793" y="1707"/>
                    <a:pt x="2343"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4" name="Google Shape;7504;p18"/>
            <p:cNvSpPr/>
            <p:nvPr/>
          </p:nvSpPr>
          <p:spPr>
            <a:xfrm>
              <a:off x="6810775" y="2077075"/>
              <a:ext cx="60300" cy="58450"/>
            </a:xfrm>
            <a:custGeom>
              <a:avLst/>
              <a:gdLst/>
              <a:ahLst/>
              <a:cxnLst/>
              <a:rect l="l" t="t" r="r" b="b"/>
              <a:pathLst>
                <a:path w="2412" h="2338" extrusionOk="0">
                  <a:moveTo>
                    <a:pt x="0" y="0"/>
                  </a:moveTo>
                  <a:cubicBezTo>
                    <a:pt x="912" y="700"/>
                    <a:pt x="1625" y="1475"/>
                    <a:pt x="2262" y="2337"/>
                  </a:cubicBezTo>
                  <a:cubicBezTo>
                    <a:pt x="2312" y="2237"/>
                    <a:pt x="2362" y="2150"/>
                    <a:pt x="2412" y="2050"/>
                  </a:cubicBezTo>
                  <a:cubicBezTo>
                    <a:pt x="1800" y="1188"/>
                    <a:pt x="987" y="4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5" name="Google Shape;7505;p18"/>
            <p:cNvSpPr/>
            <p:nvPr/>
          </p:nvSpPr>
          <p:spPr>
            <a:xfrm>
              <a:off x="6743275" y="2065825"/>
              <a:ext cx="115625" cy="90625"/>
            </a:xfrm>
            <a:custGeom>
              <a:avLst/>
              <a:gdLst/>
              <a:ahLst/>
              <a:cxnLst/>
              <a:rect l="l" t="t" r="r" b="b"/>
              <a:pathLst>
                <a:path w="4625" h="3625" extrusionOk="0">
                  <a:moveTo>
                    <a:pt x="1" y="0"/>
                  </a:moveTo>
                  <a:lnTo>
                    <a:pt x="1" y="0"/>
                  </a:lnTo>
                  <a:cubicBezTo>
                    <a:pt x="1000" y="613"/>
                    <a:pt x="1888" y="1313"/>
                    <a:pt x="2812" y="2075"/>
                  </a:cubicBezTo>
                  <a:cubicBezTo>
                    <a:pt x="3412" y="2575"/>
                    <a:pt x="3975" y="3087"/>
                    <a:pt x="4487" y="3624"/>
                  </a:cubicBezTo>
                  <a:cubicBezTo>
                    <a:pt x="4537" y="3550"/>
                    <a:pt x="4587" y="3475"/>
                    <a:pt x="4625" y="3387"/>
                  </a:cubicBezTo>
                  <a:cubicBezTo>
                    <a:pt x="3412" y="1912"/>
                    <a:pt x="1738" y="8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6" name="Google Shape;7506;p18"/>
            <p:cNvSpPr/>
            <p:nvPr/>
          </p:nvSpPr>
          <p:spPr>
            <a:xfrm>
              <a:off x="6767950" y="2095825"/>
              <a:ext cx="85950" cy="70300"/>
            </a:xfrm>
            <a:custGeom>
              <a:avLst/>
              <a:gdLst/>
              <a:ahLst/>
              <a:cxnLst/>
              <a:rect l="l" t="t" r="r" b="b"/>
              <a:pathLst>
                <a:path w="3438" h="2812" extrusionOk="0">
                  <a:moveTo>
                    <a:pt x="1" y="0"/>
                  </a:moveTo>
                  <a:cubicBezTo>
                    <a:pt x="1051" y="700"/>
                    <a:pt x="1988" y="1600"/>
                    <a:pt x="2913" y="2462"/>
                  </a:cubicBezTo>
                  <a:cubicBezTo>
                    <a:pt x="3038" y="2587"/>
                    <a:pt x="3150" y="2699"/>
                    <a:pt x="3275" y="2812"/>
                  </a:cubicBezTo>
                  <a:cubicBezTo>
                    <a:pt x="3275" y="2799"/>
                    <a:pt x="3300" y="2787"/>
                    <a:pt x="3313" y="2774"/>
                  </a:cubicBezTo>
                  <a:cubicBezTo>
                    <a:pt x="3350" y="2699"/>
                    <a:pt x="3400" y="2624"/>
                    <a:pt x="3438" y="2537"/>
                  </a:cubicBezTo>
                  <a:cubicBezTo>
                    <a:pt x="2475" y="1462"/>
                    <a:pt x="1201" y="58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7" name="Google Shape;7507;p18"/>
            <p:cNvSpPr/>
            <p:nvPr/>
          </p:nvSpPr>
          <p:spPr>
            <a:xfrm>
              <a:off x="6785450" y="2122050"/>
              <a:ext cx="61275" cy="55025"/>
            </a:xfrm>
            <a:custGeom>
              <a:avLst/>
              <a:gdLst/>
              <a:ahLst/>
              <a:cxnLst/>
              <a:rect l="l" t="t" r="r" b="b"/>
              <a:pathLst>
                <a:path w="2451" h="2201" extrusionOk="0">
                  <a:moveTo>
                    <a:pt x="1" y="1"/>
                  </a:moveTo>
                  <a:cubicBezTo>
                    <a:pt x="863" y="613"/>
                    <a:pt x="1575" y="1413"/>
                    <a:pt x="2275" y="2200"/>
                  </a:cubicBezTo>
                  <a:cubicBezTo>
                    <a:pt x="2338" y="2113"/>
                    <a:pt x="2388" y="2038"/>
                    <a:pt x="2450" y="1950"/>
                  </a:cubicBezTo>
                  <a:cubicBezTo>
                    <a:pt x="1763" y="1151"/>
                    <a:pt x="951" y="4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8" name="Google Shape;7508;p18"/>
            <p:cNvSpPr/>
            <p:nvPr/>
          </p:nvSpPr>
          <p:spPr>
            <a:xfrm>
              <a:off x="6795775" y="2142050"/>
              <a:ext cx="45000" cy="42825"/>
            </a:xfrm>
            <a:custGeom>
              <a:avLst/>
              <a:gdLst/>
              <a:ahLst/>
              <a:cxnLst/>
              <a:rect l="l" t="t" r="r" b="b"/>
              <a:pathLst>
                <a:path w="1800" h="1713" extrusionOk="0">
                  <a:moveTo>
                    <a:pt x="0" y="1"/>
                  </a:moveTo>
                  <a:lnTo>
                    <a:pt x="0" y="1"/>
                  </a:lnTo>
                  <a:cubicBezTo>
                    <a:pt x="638" y="488"/>
                    <a:pt x="1125" y="1113"/>
                    <a:pt x="1650" y="1713"/>
                  </a:cubicBezTo>
                  <a:cubicBezTo>
                    <a:pt x="1700" y="1638"/>
                    <a:pt x="1750" y="1563"/>
                    <a:pt x="1800" y="1488"/>
                  </a:cubicBezTo>
                  <a:cubicBezTo>
                    <a:pt x="1287" y="900"/>
                    <a:pt x="687" y="3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9" name="Google Shape;7509;p18"/>
            <p:cNvSpPr/>
            <p:nvPr/>
          </p:nvSpPr>
          <p:spPr>
            <a:xfrm>
              <a:off x="6805150" y="2163925"/>
              <a:ext cx="29375" cy="28450"/>
            </a:xfrm>
            <a:custGeom>
              <a:avLst/>
              <a:gdLst/>
              <a:ahLst/>
              <a:cxnLst/>
              <a:rect l="l" t="t" r="r" b="b"/>
              <a:pathLst>
                <a:path w="1175" h="1138" extrusionOk="0">
                  <a:moveTo>
                    <a:pt x="0" y="0"/>
                  </a:moveTo>
                  <a:lnTo>
                    <a:pt x="0" y="0"/>
                  </a:lnTo>
                  <a:cubicBezTo>
                    <a:pt x="375" y="300"/>
                    <a:pt x="662" y="700"/>
                    <a:pt x="987" y="1050"/>
                  </a:cubicBezTo>
                  <a:cubicBezTo>
                    <a:pt x="1012" y="1088"/>
                    <a:pt x="1037" y="1113"/>
                    <a:pt x="1062" y="1138"/>
                  </a:cubicBezTo>
                  <a:cubicBezTo>
                    <a:pt x="1100" y="1088"/>
                    <a:pt x="1137" y="1038"/>
                    <a:pt x="1175" y="988"/>
                  </a:cubicBezTo>
                  <a:cubicBezTo>
                    <a:pt x="825" y="613"/>
                    <a:pt x="437" y="2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0" name="Google Shape;7510;p18"/>
            <p:cNvSpPr/>
            <p:nvPr/>
          </p:nvSpPr>
          <p:spPr>
            <a:xfrm>
              <a:off x="6806700" y="2178300"/>
              <a:ext cx="22825" cy="19700"/>
            </a:xfrm>
            <a:custGeom>
              <a:avLst/>
              <a:gdLst/>
              <a:ahLst/>
              <a:cxnLst/>
              <a:rect l="l" t="t" r="r" b="b"/>
              <a:pathLst>
                <a:path w="913" h="788" extrusionOk="0">
                  <a:moveTo>
                    <a:pt x="1" y="0"/>
                  </a:moveTo>
                  <a:cubicBezTo>
                    <a:pt x="275" y="263"/>
                    <a:pt x="563" y="525"/>
                    <a:pt x="838" y="788"/>
                  </a:cubicBezTo>
                  <a:cubicBezTo>
                    <a:pt x="863" y="750"/>
                    <a:pt x="888" y="725"/>
                    <a:pt x="913" y="688"/>
                  </a:cubicBezTo>
                  <a:cubicBezTo>
                    <a:pt x="638" y="425"/>
                    <a:pt x="338"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1" name="Google Shape;7511;p18"/>
            <p:cNvSpPr/>
            <p:nvPr/>
          </p:nvSpPr>
          <p:spPr>
            <a:xfrm>
              <a:off x="6802950" y="2195475"/>
              <a:ext cx="19075" cy="12200"/>
            </a:xfrm>
            <a:custGeom>
              <a:avLst/>
              <a:gdLst/>
              <a:ahLst/>
              <a:cxnLst/>
              <a:rect l="l" t="t" r="r" b="b"/>
              <a:pathLst>
                <a:path w="763" h="488" extrusionOk="0">
                  <a:moveTo>
                    <a:pt x="1" y="1"/>
                  </a:moveTo>
                  <a:cubicBezTo>
                    <a:pt x="226" y="163"/>
                    <a:pt x="463" y="325"/>
                    <a:pt x="700" y="488"/>
                  </a:cubicBezTo>
                  <a:cubicBezTo>
                    <a:pt x="713" y="463"/>
                    <a:pt x="738" y="438"/>
                    <a:pt x="763" y="413"/>
                  </a:cubicBezTo>
                  <a:cubicBezTo>
                    <a:pt x="525" y="251"/>
                    <a:pt x="276"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2" name="Google Shape;7512;p18"/>
            <p:cNvSpPr/>
            <p:nvPr/>
          </p:nvSpPr>
          <p:spPr>
            <a:xfrm>
              <a:off x="6769525" y="2039575"/>
              <a:ext cx="109675" cy="79700"/>
            </a:xfrm>
            <a:custGeom>
              <a:avLst/>
              <a:gdLst/>
              <a:ahLst/>
              <a:cxnLst/>
              <a:rect l="l" t="t" r="r" b="b"/>
              <a:pathLst>
                <a:path w="4387" h="3188" extrusionOk="0">
                  <a:moveTo>
                    <a:pt x="0" y="1"/>
                  </a:moveTo>
                  <a:lnTo>
                    <a:pt x="0" y="1"/>
                  </a:lnTo>
                  <a:cubicBezTo>
                    <a:pt x="1113" y="638"/>
                    <a:pt x="2087" y="1213"/>
                    <a:pt x="3025" y="2025"/>
                  </a:cubicBezTo>
                  <a:cubicBezTo>
                    <a:pt x="3487" y="2400"/>
                    <a:pt x="3899" y="2775"/>
                    <a:pt x="4262" y="3187"/>
                  </a:cubicBezTo>
                  <a:cubicBezTo>
                    <a:pt x="4299" y="3112"/>
                    <a:pt x="4337" y="3025"/>
                    <a:pt x="4387" y="2950"/>
                  </a:cubicBezTo>
                  <a:cubicBezTo>
                    <a:pt x="3912" y="2363"/>
                    <a:pt x="3362" y="1863"/>
                    <a:pt x="2762" y="1425"/>
                  </a:cubicBezTo>
                  <a:cubicBezTo>
                    <a:pt x="1925" y="801"/>
                    <a:pt x="950" y="4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3" name="Google Shape;7513;p18"/>
            <p:cNvSpPr/>
            <p:nvPr/>
          </p:nvSpPr>
          <p:spPr>
            <a:xfrm>
              <a:off x="6797950" y="2042075"/>
              <a:ext cx="87825" cy="64075"/>
            </a:xfrm>
            <a:custGeom>
              <a:avLst/>
              <a:gdLst/>
              <a:ahLst/>
              <a:cxnLst/>
              <a:rect l="l" t="t" r="r" b="b"/>
              <a:pathLst>
                <a:path w="3513" h="2563" extrusionOk="0">
                  <a:moveTo>
                    <a:pt x="1" y="1"/>
                  </a:moveTo>
                  <a:lnTo>
                    <a:pt x="1" y="1"/>
                  </a:lnTo>
                  <a:cubicBezTo>
                    <a:pt x="1225" y="713"/>
                    <a:pt x="2300" y="1625"/>
                    <a:pt x="3387" y="2563"/>
                  </a:cubicBezTo>
                  <a:cubicBezTo>
                    <a:pt x="3425" y="2500"/>
                    <a:pt x="3462" y="2425"/>
                    <a:pt x="3500" y="2350"/>
                  </a:cubicBezTo>
                  <a:cubicBezTo>
                    <a:pt x="3500" y="2338"/>
                    <a:pt x="3512" y="2325"/>
                    <a:pt x="3512" y="2325"/>
                  </a:cubicBezTo>
                  <a:cubicBezTo>
                    <a:pt x="2537" y="1288"/>
                    <a:pt x="1375" y="4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4" name="Google Shape;7514;p18"/>
            <p:cNvSpPr/>
            <p:nvPr/>
          </p:nvSpPr>
          <p:spPr>
            <a:xfrm>
              <a:off x="6823875" y="2043025"/>
              <a:ext cx="65950" cy="55325"/>
            </a:xfrm>
            <a:custGeom>
              <a:avLst/>
              <a:gdLst/>
              <a:ahLst/>
              <a:cxnLst/>
              <a:rect l="l" t="t" r="r" b="b"/>
              <a:pathLst>
                <a:path w="2638" h="2213" extrusionOk="0">
                  <a:moveTo>
                    <a:pt x="1" y="0"/>
                  </a:moveTo>
                  <a:lnTo>
                    <a:pt x="1" y="0"/>
                  </a:lnTo>
                  <a:cubicBezTo>
                    <a:pt x="876" y="688"/>
                    <a:pt x="1688" y="1450"/>
                    <a:pt x="2513" y="2212"/>
                  </a:cubicBezTo>
                  <a:cubicBezTo>
                    <a:pt x="2550" y="2125"/>
                    <a:pt x="2600" y="2037"/>
                    <a:pt x="2638" y="1962"/>
                  </a:cubicBezTo>
                  <a:cubicBezTo>
                    <a:pt x="1875" y="1150"/>
                    <a:pt x="1026" y="4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5" name="Google Shape;7515;p18"/>
            <p:cNvSpPr/>
            <p:nvPr/>
          </p:nvSpPr>
          <p:spPr>
            <a:xfrm>
              <a:off x="6793575" y="2006475"/>
              <a:ext cx="105000" cy="70625"/>
            </a:xfrm>
            <a:custGeom>
              <a:avLst/>
              <a:gdLst/>
              <a:ahLst/>
              <a:cxnLst/>
              <a:rect l="l" t="t" r="r" b="b"/>
              <a:pathLst>
                <a:path w="4200" h="2825" extrusionOk="0">
                  <a:moveTo>
                    <a:pt x="1" y="0"/>
                  </a:moveTo>
                  <a:lnTo>
                    <a:pt x="1" y="0"/>
                  </a:lnTo>
                  <a:cubicBezTo>
                    <a:pt x="1638" y="975"/>
                    <a:pt x="2750" y="1750"/>
                    <a:pt x="4100" y="2824"/>
                  </a:cubicBezTo>
                  <a:cubicBezTo>
                    <a:pt x="4137" y="2737"/>
                    <a:pt x="4162" y="2637"/>
                    <a:pt x="4200" y="2549"/>
                  </a:cubicBezTo>
                  <a:cubicBezTo>
                    <a:pt x="4137" y="2524"/>
                    <a:pt x="4100" y="2487"/>
                    <a:pt x="4087" y="2424"/>
                  </a:cubicBezTo>
                  <a:cubicBezTo>
                    <a:pt x="3787" y="2137"/>
                    <a:pt x="3462" y="1850"/>
                    <a:pt x="3112" y="1600"/>
                  </a:cubicBezTo>
                  <a:cubicBezTo>
                    <a:pt x="2163" y="900"/>
                    <a:pt x="1100" y="4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6" name="Google Shape;7516;p18"/>
            <p:cNvSpPr/>
            <p:nvPr/>
          </p:nvSpPr>
          <p:spPr>
            <a:xfrm>
              <a:off x="6829825" y="2003025"/>
              <a:ext cx="66875" cy="49400"/>
            </a:xfrm>
            <a:custGeom>
              <a:avLst/>
              <a:gdLst/>
              <a:ahLst/>
              <a:cxnLst/>
              <a:rect l="l" t="t" r="r" b="b"/>
              <a:pathLst>
                <a:path w="2675" h="1976" extrusionOk="0">
                  <a:moveTo>
                    <a:pt x="0" y="1"/>
                  </a:moveTo>
                  <a:lnTo>
                    <a:pt x="0" y="1"/>
                  </a:lnTo>
                  <a:cubicBezTo>
                    <a:pt x="850" y="613"/>
                    <a:pt x="1800" y="1375"/>
                    <a:pt x="2625" y="1938"/>
                  </a:cubicBezTo>
                  <a:cubicBezTo>
                    <a:pt x="2637" y="1950"/>
                    <a:pt x="2650" y="1963"/>
                    <a:pt x="2662" y="1975"/>
                  </a:cubicBezTo>
                  <a:cubicBezTo>
                    <a:pt x="2675" y="1888"/>
                    <a:pt x="2675" y="1788"/>
                    <a:pt x="2675" y="1700"/>
                  </a:cubicBezTo>
                  <a:cubicBezTo>
                    <a:pt x="1875" y="1013"/>
                    <a:pt x="950" y="4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7" name="Google Shape;7517;p18"/>
            <p:cNvSpPr/>
            <p:nvPr/>
          </p:nvSpPr>
          <p:spPr>
            <a:xfrm>
              <a:off x="6849500" y="2002725"/>
              <a:ext cx="47525" cy="34700"/>
            </a:xfrm>
            <a:custGeom>
              <a:avLst/>
              <a:gdLst/>
              <a:ahLst/>
              <a:cxnLst/>
              <a:rect l="l" t="t" r="r" b="b"/>
              <a:pathLst>
                <a:path w="1901" h="1388" extrusionOk="0">
                  <a:moveTo>
                    <a:pt x="1" y="0"/>
                  </a:moveTo>
                  <a:lnTo>
                    <a:pt x="1" y="0"/>
                  </a:lnTo>
                  <a:cubicBezTo>
                    <a:pt x="400" y="250"/>
                    <a:pt x="775" y="575"/>
                    <a:pt x="1163" y="875"/>
                  </a:cubicBezTo>
                  <a:cubicBezTo>
                    <a:pt x="1400" y="1050"/>
                    <a:pt x="1650" y="1225"/>
                    <a:pt x="1900" y="1387"/>
                  </a:cubicBezTo>
                  <a:cubicBezTo>
                    <a:pt x="1900" y="1300"/>
                    <a:pt x="1900" y="1225"/>
                    <a:pt x="1900" y="1137"/>
                  </a:cubicBezTo>
                  <a:cubicBezTo>
                    <a:pt x="1300" y="687"/>
                    <a:pt x="688" y="2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8" name="Google Shape;7518;p18"/>
            <p:cNvSpPr/>
            <p:nvPr/>
          </p:nvSpPr>
          <p:spPr>
            <a:xfrm>
              <a:off x="6790150" y="1943350"/>
              <a:ext cx="104375" cy="65025"/>
            </a:xfrm>
            <a:custGeom>
              <a:avLst/>
              <a:gdLst/>
              <a:ahLst/>
              <a:cxnLst/>
              <a:rect l="l" t="t" r="r" b="b"/>
              <a:pathLst>
                <a:path w="4175" h="2601" extrusionOk="0">
                  <a:moveTo>
                    <a:pt x="0" y="1"/>
                  </a:moveTo>
                  <a:cubicBezTo>
                    <a:pt x="788" y="288"/>
                    <a:pt x="1500" y="751"/>
                    <a:pt x="2187" y="1213"/>
                  </a:cubicBezTo>
                  <a:cubicBezTo>
                    <a:pt x="2937" y="1688"/>
                    <a:pt x="3537" y="2125"/>
                    <a:pt x="4174" y="2600"/>
                  </a:cubicBezTo>
                  <a:cubicBezTo>
                    <a:pt x="4137" y="2425"/>
                    <a:pt x="4099" y="2263"/>
                    <a:pt x="4049" y="2100"/>
                  </a:cubicBezTo>
                  <a:cubicBezTo>
                    <a:pt x="4024" y="2075"/>
                    <a:pt x="3999" y="2050"/>
                    <a:pt x="3974" y="2013"/>
                  </a:cubicBezTo>
                  <a:cubicBezTo>
                    <a:pt x="2824" y="1038"/>
                    <a:pt x="1487"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9" name="Google Shape;7519;p18"/>
            <p:cNvSpPr/>
            <p:nvPr/>
          </p:nvSpPr>
          <p:spPr>
            <a:xfrm>
              <a:off x="6800775" y="1937100"/>
              <a:ext cx="85300" cy="51575"/>
            </a:xfrm>
            <a:custGeom>
              <a:avLst/>
              <a:gdLst/>
              <a:ahLst/>
              <a:cxnLst/>
              <a:rect l="l" t="t" r="r" b="b"/>
              <a:pathLst>
                <a:path w="3412" h="2063" extrusionOk="0">
                  <a:moveTo>
                    <a:pt x="0" y="1"/>
                  </a:moveTo>
                  <a:cubicBezTo>
                    <a:pt x="1250" y="526"/>
                    <a:pt x="2325" y="1325"/>
                    <a:pt x="3412" y="2063"/>
                  </a:cubicBezTo>
                  <a:cubicBezTo>
                    <a:pt x="3299" y="1913"/>
                    <a:pt x="3199" y="1750"/>
                    <a:pt x="3099" y="1588"/>
                  </a:cubicBezTo>
                  <a:cubicBezTo>
                    <a:pt x="2187" y="851"/>
                    <a:pt x="1175" y="2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0" name="Google Shape;7520;p18"/>
            <p:cNvSpPr/>
            <p:nvPr/>
          </p:nvSpPr>
          <p:spPr>
            <a:xfrm>
              <a:off x="6813575" y="1934600"/>
              <a:ext cx="60325" cy="35325"/>
            </a:xfrm>
            <a:custGeom>
              <a:avLst/>
              <a:gdLst/>
              <a:ahLst/>
              <a:cxnLst/>
              <a:rect l="l" t="t" r="r" b="b"/>
              <a:pathLst>
                <a:path w="2413" h="1413" extrusionOk="0">
                  <a:moveTo>
                    <a:pt x="0" y="1"/>
                  </a:moveTo>
                  <a:lnTo>
                    <a:pt x="0" y="1"/>
                  </a:lnTo>
                  <a:cubicBezTo>
                    <a:pt x="813" y="438"/>
                    <a:pt x="1613" y="938"/>
                    <a:pt x="2412" y="1413"/>
                  </a:cubicBezTo>
                  <a:cubicBezTo>
                    <a:pt x="2350" y="1313"/>
                    <a:pt x="2275" y="1201"/>
                    <a:pt x="2212" y="1101"/>
                  </a:cubicBezTo>
                  <a:cubicBezTo>
                    <a:pt x="1525" y="626"/>
                    <a:pt x="813" y="2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1" name="Google Shape;7521;p18"/>
            <p:cNvSpPr/>
            <p:nvPr/>
          </p:nvSpPr>
          <p:spPr>
            <a:xfrm>
              <a:off x="6812950" y="1924925"/>
              <a:ext cx="50325" cy="29400"/>
            </a:xfrm>
            <a:custGeom>
              <a:avLst/>
              <a:gdLst/>
              <a:ahLst/>
              <a:cxnLst/>
              <a:rect l="l" t="t" r="r" b="b"/>
              <a:pathLst>
                <a:path w="2013" h="1176" extrusionOk="0">
                  <a:moveTo>
                    <a:pt x="0" y="0"/>
                  </a:moveTo>
                  <a:cubicBezTo>
                    <a:pt x="613" y="375"/>
                    <a:pt x="1350" y="813"/>
                    <a:pt x="2012" y="1175"/>
                  </a:cubicBezTo>
                  <a:cubicBezTo>
                    <a:pt x="1937" y="1075"/>
                    <a:pt x="1862" y="975"/>
                    <a:pt x="1788" y="875"/>
                  </a:cubicBezTo>
                  <a:cubicBezTo>
                    <a:pt x="1225" y="513"/>
                    <a:pt x="650" y="2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2" name="Google Shape;7522;p18"/>
            <p:cNvSpPr/>
            <p:nvPr/>
          </p:nvSpPr>
          <p:spPr>
            <a:xfrm>
              <a:off x="6778900" y="1899300"/>
              <a:ext cx="74375" cy="35025"/>
            </a:xfrm>
            <a:custGeom>
              <a:avLst/>
              <a:gdLst/>
              <a:ahLst/>
              <a:cxnLst/>
              <a:rect l="l" t="t" r="r" b="b"/>
              <a:pathLst>
                <a:path w="2975" h="1401" extrusionOk="0">
                  <a:moveTo>
                    <a:pt x="0" y="1"/>
                  </a:moveTo>
                  <a:cubicBezTo>
                    <a:pt x="988" y="438"/>
                    <a:pt x="1962" y="975"/>
                    <a:pt x="2975" y="1400"/>
                  </a:cubicBezTo>
                  <a:cubicBezTo>
                    <a:pt x="2962" y="1388"/>
                    <a:pt x="2962" y="1388"/>
                    <a:pt x="2962" y="1375"/>
                  </a:cubicBezTo>
                  <a:cubicBezTo>
                    <a:pt x="2012" y="851"/>
                    <a:pt x="1075"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3" name="Google Shape;7523;p18"/>
            <p:cNvSpPr/>
            <p:nvPr/>
          </p:nvSpPr>
          <p:spPr>
            <a:xfrm>
              <a:off x="6848575" y="1995225"/>
              <a:ext cx="48125" cy="31575"/>
            </a:xfrm>
            <a:custGeom>
              <a:avLst/>
              <a:gdLst/>
              <a:ahLst/>
              <a:cxnLst/>
              <a:rect l="l" t="t" r="r" b="b"/>
              <a:pathLst>
                <a:path w="1925" h="1263" extrusionOk="0">
                  <a:moveTo>
                    <a:pt x="0" y="0"/>
                  </a:moveTo>
                  <a:cubicBezTo>
                    <a:pt x="625" y="438"/>
                    <a:pt x="1275" y="862"/>
                    <a:pt x="1925" y="1262"/>
                  </a:cubicBezTo>
                  <a:cubicBezTo>
                    <a:pt x="1925" y="1175"/>
                    <a:pt x="1912" y="1087"/>
                    <a:pt x="1912" y="1012"/>
                  </a:cubicBezTo>
                  <a:cubicBezTo>
                    <a:pt x="1312" y="600"/>
                    <a:pt x="675" y="2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4" name="Google Shape;7524;p18"/>
            <p:cNvSpPr/>
            <p:nvPr/>
          </p:nvSpPr>
          <p:spPr>
            <a:xfrm>
              <a:off x="6856375" y="1991475"/>
              <a:ext cx="39700" cy="26575"/>
            </a:xfrm>
            <a:custGeom>
              <a:avLst/>
              <a:gdLst/>
              <a:ahLst/>
              <a:cxnLst/>
              <a:rect l="l" t="t" r="r" b="b"/>
              <a:pathLst>
                <a:path w="1588" h="1063" extrusionOk="0">
                  <a:moveTo>
                    <a:pt x="1" y="0"/>
                  </a:moveTo>
                  <a:cubicBezTo>
                    <a:pt x="488" y="363"/>
                    <a:pt x="1038" y="713"/>
                    <a:pt x="1588" y="1062"/>
                  </a:cubicBezTo>
                  <a:cubicBezTo>
                    <a:pt x="1575" y="987"/>
                    <a:pt x="1563" y="925"/>
                    <a:pt x="1563" y="850"/>
                  </a:cubicBezTo>
                  <a:cubicBezTo>
                    <a:pt x="1063" y="513"/>
                    <a:pt x="563"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5" name="Google Shape;7525;p18"/>
            <p:cNvSpPr/>
            <p:nvPr/>
          </p:nvSpPr>
          <p:spPr>
            <a:xfrm>
              <a:off x="6840750" y="2043325"/>
              <a:ext cx="52525" cy="46275"/>
            </a:xfrm>
            <a:custGeom>
              <a:avLst/>
              <a:gdLst/>
              <a:ahLst/>
              <a:cxnLst/>
              <a:rect l="l" t="t" r="r" b="b"/>
              <a:pathLst>
                <a:path w="2101" h="1851" extrusionOk="0">
                  <a:moveTo>
                    <a:pt x="1" y="1"/>
                  </a:moveTo>
                  <a:lnTo>
                    <a:pt x="1" y="1"/>
                  </a:lnTo>
                  <a:cubicBezTo>
                    <a:pt x="688" y="588"/>
                    <a:pt x="1350" y="1225"/>
                    <a:pt x="2000" y="1850"/>
                  </a:cubicBezTo>
                  <a:cubicBezTo>
                    <a:pt x="2038" y="1775"/>
                    <a:pt x="2063" y="1700"/>
                    <a:pt x="2100" y="1625"/>
                  </a:cubicBezTo>
                  <a:cubicBezTo>
                    <a:pt x="1500" y="988"/>
                    <a:pt x="825" y="4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6" name="Google Shape;7526;p18"/>
            <p:cNvSpPr/>
            <p:nvPr/>
          </p:nvSpPr>
          <p:spPr>
            <a:xfrm>
              <a:off x="6626125" y="2138625"/>
              <a:ext cx="130925" cy="137175"/>
            </a:xfrm>
            <a:custGeom>
              <a:avLst/>
              <a:gdLst/>
              <a:ahLst/>
              <a:cxnLst/>
              <a:rect l="l" t="t" r="r" b="b"/>
              <a:pathLst>
                <a:path w="5237" h="5487" extrusionOk="0">
                  <a:moveTo>
                    <a:pt x="0" y="0"/>
                  </a:moveTo>
                  <a:lnTo>
                    <a:pt x="0" y="0"/>
                  </a:lnTo>
                  <a:cubicBezTo>
                    <a:pt x="1038" y="1987"/>
                    <a:pt x="2375" y="3899"/>
                    <a:pt x="4262" y="5161"/>
                  </a:cubicBezTo>
                  <a:cubicBezTo>
                    <a:pt x="4449" y="5274"/>
                    <a:pt x="4624" y="5374"/>
                    <a:pt x="4812" y="5486"/>
                  </a:cubicBezTo>
                  <a:cubicBezTo>
                    <a:pt x="4912" y="5436"/>
                    <a:pt x="4999" y="5386"/>
                    <a:pt x="5087" y="5349"/>
                  </a:cubicBezTo>
                  <a:cubicBezTo>
                    <a:pt x="5137" y="5324"/>
                    <a:pt x="5187" y="5311"/>
                    <a:pt x="5237" y="5286"/>
                  </a:cubicBezTo>
                  <a:cubicBezTo>
                    <a:pt x="5237" y="5274"/>
                    <a:pt x="5237" y="5261"/>
                    <a:pt x="5237" y="5249"/>
                  </a:cubicBezTo>
                  <a:cubicBezTo>
                    <a:pt x="4899" y="5036"/>
                    <a:pt x="4574" y="4824"/>
                    <a:pt x="4287" y="4599"/>
                  </a:cubicBezTo>
                  <a:cubicBezTo>
                    <a:pt x="2637" y="3249"/>
                    <a:pt x="1175" y="17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7" name="Google Shape;7527;p18"/>
            <p:cNvSpPr/>
            <p:nvPr/>
          </p:nvSpPr>
          <p:spPr>
            <a:xfrm>
              <a:off x="6655500" y="2203275"/>
              <a:ext cx="82175" cy="80325"/>
            </a:xfrm>
            <a:custGeom>
              <a:avLst/>
              <a:gdLst/>
              <a:ahLst/>
              <a:cxnLst/>
              <a:rect l="l" t="t" r="r" b="b"/>
              <a:pathLst>
                <a:path w="3287" h="3213" extrusionOk="0">
                  <a:moveTo>
                    <a:pt x="0" y="1"/>
                  </a:moveTo>
                  <a:cubicBezTo>
                    <a:pt x="275" y="626"/>
                    <a:pt x="750" y="1113"/>
                    <a:pt x="1200" y="1613"/>
                  </a:cubicBezTo>
                  <a:cubicBezTo>
                    <a:pt x="1750" y="2213"/>
                    <a:pt x="2375" y="2738"/>
                    <a:pt x="3037" y="3213"/>
                  </a:cubicBezTo>
                  <a:cubicBezTo>
                    <a:pt x="3124" y="3163"/>
                    <a:pt x="3212" y="3125"/>
                    <a:pt x="3287" y="3075"/>
                  </a:cubicBezTo>
                  <a:cubicBezTo>
                    <a:pt x="2687" y="2588"/>
                    <a:pt x="2087" y="2075"/>
                    <a:pt x="1500" y="1563"/>
                  </a:cubicBezTo>
                  <a:cubicBezTo>
                    <a:pt x="962" y="1063"/>
                    <a:pt x="388" y="6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8" name="Google Shape;7528;p18"/>
            <p:cNvSpPr/>
            <p:nvPr/>
          </p:nvSpPr>
          <p:spPr>
            <a:xfrm>
              <a:off x="6651125" y="2214850"/>
              <a:ext cx="70625" cy="77200"/>
            </a:xfrm>
            <a:custGeom>
              <a:avLst/>
              <a:gdLst/>
              <a:ahLst/>
              <a:cxnLst/>
              <a:rect l="l" t="t" r="r" b="b"/>
              <a:pathLst>
                <a:path w="2825" h="3088" extrusionOk="0">
                  <a:moveTo>
                    <a:pt x="0" y="0"/>
                  </a:moveTo>
                  <a:lnTo>
                    <a:pt x="0" y="0"/>
                  </a:lnTo>
                  <a:cubicBezTo>
                    <a:pt x="450" y="925"/>
                    <a:pt x="1050" y="1787"/>
                    <a:pt x="1800" y="2487"/>
                  </a:cubicBezTo>
                  <a:cubicBezTo>
                    <a:pt x="2025" y="2712"/>
                    <a:pt x="2262" y="2900"/>
                    <a:pt x="2500" y="3087"/>
                  </a:cubicBezTo>
                  <a:cubicBezTo>
                    <a:pt x="2612" y="3037"/>
                    <a:pt x="2724" y="3000"/>
                    <a:pt x="2824" y="2950"/>
                  </a:cubicBezTo>
                  <a:cubicBezTo>
                    <a:pt x="1812" y="2025"/>
                    <a:pt x="825" y="10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9" name="Google Shape;7529;p18"/>
            <p:cNvSpPr/>
            <p:nvPr/>
          </p:nvSpPr>
          <p:spPr>
            <a:xfrm>
              <a:off x="6600825" y="2153300"/>
              <a:ext cx="106550" cy="142475"/>
            </a:xfrm>
            <a:custGeom>
              <a:avLst/>
              <a:gdLst/>
              <a:ahLst/>
              <a:cxnLst/>
              <a:rect l="l" t="t" r="r" b="b"/>
              <a:pathLst>
                <a:path w="4262" h="5699" extrusionOk="0">
                  <a:moveTo>
                    <a:pt x="0" y="1"/>
                  </a:moveTo>
                  <a:lnTo>
                    <a:pt x="0" y="1"/>
                  </a:lnTo>
                  <a:cubicBezTo>
                    <a:pt x="738" y="2375"/>
                    <a:pt x="2150" y="4162"/>
                    <a:pt x="3924" y="5699"/>
                  </a:cubicBezTo>
                  <a:cubicBezTo>
                    <a:pt x="4037" y="5674"/>
                    <a:pt x="4149" y="5649"/>
                    <a:pt x="4262" y="5624"/>
                  </a:cubicBezTo>
                  <a:cubicBezTo>
                    <a:pt x="2562" y="3924"/>
                    <a:pt x="1112" y="22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0" name="Google Shape;7530;p18"/>
            <p:cNvSpPr/>
            <p:nvPr/>
          </p:nvSpPr>
          <p:spPr>
            <a:xfrm>
              <a:off x="6603000" y="2191725"/>
              <a:ext cx="89075" cy="106250"/>
            </a:xfrm>
            <a:custGeom>
              <a:avLst/>
              <a:gdLst/>
              <a:ahLst/>
              <a:cxnLst/>
              <a:rect l="l" t="t" r="r" b="b"/>
              <a:pathLst>
                <a:path w="3563" h="4250" extrusionOk="0">
                  <a:moveTo>
                    <a:pt x="1" y="1"/>
                  </a:moveTo>
                  <a:lnTo>
                    <a:pt x="1" y="1"/>
                  </a:lnTo>
                  <a:cubicBezTo>
                    <a:pt x="726" y="1700"/>
                    <a:pt x="1888" y="3062"/>
                    <a:pt x="3250" y="4249"/>
                  </a:cubicBezTo>
                  <a:cubicBezTo>
                    <a:pt x="3350" y="4237"/>
                    <a:pt x="3462" y="4224"/>
                    <a:pt x="3562" y="4212"/>
                  </a:cubicBezTo>
                  <a:cubicBezTo>
                    <a:pt x="2937" y="3562"/>
                    <a:pt x="2325" y="2912"/>
                    <a:pt x="1738" y="2238"/>
                  </a:cubicBezTo>
                  <a:cubicBezTo>
                    <a:pt x="1088" y="1500"/>
                    <a:pt x="551" y="9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1" name="Google Shape;7531;p18"/>
            <p:cNvSpPr/>
            <p:nvPr/>
          </p:nvSpPr>
          <p:spPr>
            <a:xfrm>
              <a:off x="6603950" y="2214525"/>
              <a:ext cx="68125" cy="84075"/>
            </a:xfrm>
            <a:custGeom>
              <a:avLst/>
              <a:gdLst/>
              <a:ahLst/>
              <a:cxnLst/>
              <a:rect l="l" t="t" r="r" b="b"/>
              <a:pathLst>
                <a:path w="2725" h="3363" extrusionOk="0">
                  <a:moveTo>
                    <a:pt x="0" y="1"/>
                  </a:moveTo>
                  <a:lnTo>
                    <a:pt x="0" y="1"/>
                  </a:lnTo>
                  <a:cubicBezTo>
                    <a:pt x="575" y="1301"/>
                    <a:pt x="1375" y="2425"/>
                    <a:pt x="2375" y="3362"/>
                  </a:cubicBezTo>
                  <a:lnTo>
                    <a:pt x="2550" y="3362"/>
                  </a:lnTo>
                  <a:cubicBezTo>
                    <a:pt x="2612" y="3350"/>
                    <a:pt x="2662" y="3350"/>
                    <a:pt x="2724" y="3350"/>
                  </a:cubicBezTo>
                  <a:cubicBezTo>
                    <a:pt x="2275" y="2875"/>
                    <a:pt x="1875" y="2400"/>
                    <a:pt x="1575" y="2038"/>
                  </a:cubicBezTo>
                  <a:cubicBezTo>
                    <a:pt x="1075" y="1438"/>
                    <a:pt x="513" y="7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2" name="Google Shape;7532;p18"/>
            <p:cNvSpPr/>
            <p:nvPr/>
          </p:nvSpPr>
          <p:spPr>
            <a:xfrm>
              <a:off x="6598325" y="2222975"/>
              <a:ext cx="50325" cy="76250"/>
            </a:xfrm>
            <a:custGeom>
              <a:avLst/>
              <a:gdLst/>
              <a:ahLst/>
              <a:cxnLst/>
              <a:rect l="l" t="t" r="r" b="b"/>
              <a:pathLst>
                <a:path w="2013" h="3050" extrusionOk="0">
                  <a:moveTo>
                    <a:pt x="0" y="0"/>
                  </a:moveTo>
                  <a:lnTo>
                    <a:pt x="0" y="0"/>
                  </a:lnTo>
                  <a:cubicBezTo>
                    <a:pt x="363" y="1125"/>
                    <a:pt x="975" y="2137"/>
                    <a:pt x="1737" y="3049"/>
                  </a:cubicBezTo>
                  <a:lnTo>
                    <a:pt x="2012" y="3049"/>
                  </a:lnTo>
                  <a:cubicBezTo>
                    <a:pt x="1287" y="2062"/>
                    <a:pt x="600" y="10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3" name="Google Shape;7533;p18"/>
            <p:cNvSpPr/>
            <p:nvPr/>
          </p:nvSpPr>
          <p:spPr>
            <a:xfrm>
              <a:off x="6552700" y="2187350"/>
              <a:ext cx="66250" cy="106575"/>
            </a:xfrm>
            <a:custGeom>
              <a:avLst/>
              <a:gdLst/>
              <a:ahLst/>
              <a:cxnLst/>
              <a:rect l="l" t="t" r="r" b="b"/>
              <a:pathLst>
                <a:path w="2650" h="4263" extrusionOk="0">
                  <a:moveTo>
                    <a:pt x="1" y="1"/>
                  </a:moveTo>
                  <a:lnTo>
                    <a:pt x="1" y="1"/>
                  </a:lnTo>
                  <a:cubicBezTo>
                    <a:pt x="338" y="1488"/>
                    <a:pt x="1088" y="2875"/>
                    <a:pt x="1963" y="4112"/>
                  </a:cubicBezTo>
                  <a:cubicBezTo>
                    <a:pt x="1988" y="4150"/>
                    <a:pt x="2013" y="4187"/>
                    <a:pt x="2038" y="4212"/>
                  </a:cubicBezTo>
                  <a:cubicBezTo>
                    <a:pt x="2100" y="4225"/>
                    <a:pt x="2150" y="4237"/>
                    <a:pt x="2200" y="4250"/>
                  </a:cubicBezTo>
                  <a:lnTo>
                    <a:pt x="2275" y="4250"/>
                  </a:lnTo>
                  <a:cubicBezTo>
                    <a:pt x="2400" y="4250"/>
                    <a:pt x="2525" y="4250"/>
                    <a:pt x="2650" y="4262"/>
                  </a:cubicBezTo>
                  <a:cubicBezTo>
                    <a:pt x="2238" y="3687"/>
                    <a:pt x="1838" y="3125"/>
                    <a:pt x="1450" y="2537"/>
                  </a:cubicBezTo>
                  <a:cubicBezTo>
                    <a:pt x="938" y="1713"/>
                    <a:pt x="338" y="9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4" name="Google Shape;7534;p18"/>
            <p:cNvSpPr/>
            <p:nvPr/>
          </p:nvSpPr>
          <p:spPr>
            <a:xfrm>
              <a:off x="6592075" y="2233600"/>
              <a:ext cx="40325" cy="62175"/>
            </a:xfrm>
            <a:custGeom>
              <a:avLst/>
              <a:gdLst/>
              <a:ahLst/>
              <a:cxnLst/>
              <a:rect l="l" t="t" r="r" b="b"/>
              <a:pathLst>
                <a:path w="1613" h="2487" extrusionOk="0">
                  <a:moveTo>
                    <a:pt x="0" y="0"/>
                  </a:moveTo>
                  <a:lnTo>
                    <a:pt x="0" y="0"/>
                  </a:lnTo>
                  <a:cubicBezTo>
                    <a:pt x="250" y="887"/>
                    <a:pt x="713" y="1687"/>
                    <a:pt x="1275" y="2425"/>
                  </a:cubicBezTo>
                  <a:cubicBezTo>
                    <a:pt x="1387" y="2437"/>
                    <a:pt x="1487" y="2462"/>
                    <a:pt x="1600" y="2487"/>
                  </a:cubicBezTo>
                  <a:lnTo>
                    <a:pt x="1612" y="2487"/>
                  </a:lnTo>
                  <a:cubicBezTo>
                    <a:pt x="1487" y="2325"/>
                    <a:pt x="1375" y="2150"/>
                    <a:pt x="1250" y="1987"/>
                  </a:cubicBezTo>
                  <a:cubicBezTo>
                    <a:pt x="800" y="1350"/>
                    <a:pt x="313" y="71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5" name="Google Shape;7535;p18"/>
            <p:cNvSpPr/>
            <p:nvPr/>
          </p:nvSpPr>
          <p:spPr>
            <a:xfrm>
              <a:off x="6526450" y="2210475"/>
              <a:ext cx="72825" cy="96875"/>
            </a:xfrm>
            <a:custGeom>
              <a:avLst/>
              <a:gdLst/>
              <a:ahLst/>
              <a:cxnLst/>
              <a:rect l="l" t="t" r="r" b="b"/>
              <a:pathLst>
                <a:path w="2913" h="3875" extrusionOk="0">
                  <a:moveTo>
                    <a:pt x="1076" y="0"/>
                  </a:moveTo>
                  <a:cubicBezTo>
                    <a:pt x="1301" y="1150"/>
                    <a:pt x="1826" y="2175"/>
                    <a:pt x="2463" y="3137"/>
                  </a:cubicBezTo>
                  <a:cubicBezTo>
                    <a:pt x="2363" y="3125"/>
                    <a:pt x="2250" y="3112"/>
                    <a:pt x="2150" y="3100"/>
                  </a:cubicBezTo>
                  <a:cubicBezTo>
                    <a:pt x="1988" y="2825"/>
                    <a:pt x="1826" y="2525"/>
                    <a:pt x="1651" y="2250"/>
                  </a:cubicBezTo>
                  <a:cubicBezTo>
                    <a:pt x="1326" y="1662"/>
                    <a:pt x="988" y="1100"/>
                    <a:pt x="763" y="500"/>
                  </a:cubicBezTo>
                  <a:lnTo>
                    <a:pt x="763" y="500"/>
                  </a:lnTo>
                  <a:cubicBezTo>
                    <a:pt x="938" y="1438"/>
                    <a:pt x="1363" y="2312"/>
                    <a:pt x="1913" y="3100"/>
                  </a:cubicBezTo>
                  <a:cubicBezTo>
                    <a:pt x="1763" y="3100"/>
                    <a:pt x="1613" y="3112"/>
                    <a:pt x="1463" y="3137"/>
                  </a:cubicBezTo>
                  <a:cubicBezTo>
                    <a:pt x="1488" y="3125"/>
                    <a:pt x="1513" y="3112"/>
                    <a:pt x="1538" y="3112"/>
                  </a:cubicBezTo>
                  <a:cubicBezTo>
                    <a:pt x="1576" y="3100"/>
                    <a:pt x="1626" y="3100"/>
                    <a:pt x="1663" y="3100"/>
                  </a:cubicBezTo>
                  <a:cubicBezTo>
                    <a:pt x="1276" y="2300"/>
                    <a:pt x="888" y="1500"/>
                    <a:pt x="351" y="788"/>
                  </a:cubicBezTo>
                  <a:lnTo>
                    <a:pt x="351" y="788"/>
                  </a:lnTo>
                  <a:cubicBezTo>
                    <a:pt x="701" y="1513"/>
                    <a:pt x="926" y="2337"/>
                    <a:pt x="1251" y="3112"/>
                  </a:cubicBezTo>
                  <a:cubicBezTo>
                    <a:pt x="1263" y="3125"/>
                    <a:pt x="1276" y="3150"/>
                    <a:pt x="1276" y="3162"/>
                  </a:cubicBezTo>
                  <a:cubicBezTo>
                    <a:pt x="1201" y="3175"/>
                    <a:pt x="1126" y="3187"/>
                    <a:pt x="1051" y="3212"/>
                  </a:cubicBezTo>
                  <a:cubicBezTo>
                    <a:pt x="788" y="2650"/>
                    <a:pt x="513" y="2100"/>
                    <a:pt x="251" y="1538"/>
                  </a:cubicBezTo>
                  <a:lnTo>
                    <a:pt x="251" y="1538"/>
                  </a:lnTo>
                  <a:cubicBezTo>
                    <a:pt x="426" y="2125"/>
                    <a:pt x="588" y="2712"/>
                    <a:pt x="813" y="3275"/>
                  </a:cubicBezTo>
                  <a:cubicBezTo>
                    <a:pt x="751" y="3300"/>
                    <a:pt x="688" y="3312"/>
                    <a:pt x="626" y="3337"/>
                  </a:cubicBezTo>
                  <a:cubicBezTo>
                    <a:pt x="388" y="2850"/>
                    <a:pt x="151" y="2387"/>
                    <a:pt x="1" y="1837"/>
                  </a:cubicBezTo>
                  <a:lnTo>
                    <a:pt x="1" y="1837"/>
                  </a:lnTo>
                  <a:cubicBezTo>
                    <a:pt x="51" y="2375"/>
                    <a:pt x="213" y="2912"/>
                    <a:pt x="413" y="3425"/>
                  </a:cubicBezTo>
                  <a:cubicBezTo>
                    <a:pt x="313" y="3487"/>
                    <a:pt x="213" y="3549"/>
                    <a:pt x="113" y="3624"/>
                  </a:cubicBezTo>
                  <a:cubicBezTo>
                    <a:pt x="401" y="3699"/>
                    <a:pt x="688" y="3774"/>
                    <a:pt x="963" y="3874"/>
                  </a:cubicBezTo>
                  <a:cubicBezTo>
                    <a:pt x="1601" y="3649"/>
                    <a:pt x="2263" y="3499"/>
                    <a:pt x="2913" y="3487"/>
                  </a:cubicBezTo>
                  <a:cubicBezTo>
                    <a:pt x="2614" y="3444"/>
                    <a:pt x="2308" y="3414"/>
                    <a:pt x="2002" y="3414"/>
                  </a:cubicBezTo>
                  <a:cubicBezTo>
                    <a:pt x="1771" y="3414"/>
                    <a:pt x="1540" y="3431"/>
                    <a:pt x="1313" y="3474"/>
                  </a:cubicBezTo>
                  <a:cubicBezTo>
                    <a:pt x="1138" y="3512"/>
                    <a:pt x="951" y="3574"/>
                    <a:pt x="776" y="3637"/>
                  </a:cubicBezTo>
                  <a:cubicBezTo>
                    <a:pt x="776" y="3624"/>
                    <a:pt x="763" y="3612"/>
                    <a:pt x="763" y="3599"/>
                  </a:cubicBezTo>
                  <a:cubicBezTo>
                    <a:pt x="1338" y="3400"/>
                    <a:pt x="1913" y="3200"/>
                    <a:pt x="2500" y="3200"/>
                  </a:cubicBezTo>
                  <a:cubicBezTo>
                    <a:pt x="2513" y="3212"/>
                    <a:pt x="2525" y="3212"/>
                    <a:pt x="2538" y="3212"/>
                  </a:cubicBezTo>
                  <a:cubicBezTo>
                    <a:pt x="2650" y="3225"/>
                    <a:pt x="2763" y="3237"/>
                    <a:pt x="2875" y="3250"/>
                  </a:cubicBezTo>
                  <a:cubicBezTo>
                    <a:pt x="2775" y="3100"/>
                    <a:pt x="2675" y="2937"/>
                    <a:pt x="2575" y="2787"/>
                  </a:cubicBezTo>
                  <a:cubicBezTo>
                    <a:pt x="1975" y="1875"/>
                    <a:pt x="1401" y="975"/>
                    <a:pt x="1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6" name="Google Shape;7536;p18"/>
            <p:cNvSpPr/>
            <p:nvPr/>
          </p:nvSpPr>
          <p:spPr>
            <a:xfrm>
              <a:off x="6518025" y="2270150"/>
              <a:ext cx="7525" cy="29700"/>
            </a:xfrm>
            <a:custGeom>
              <a:avLst/>
              <a:gdLst/>
              <a:ahLst/>
              <a:cxnLst/>
              <a:rect l="l" t="t" r="r" b="b"/>
              <a:pathLst>
                <a:path w="301" h="1188" extrusionOk="0">
                  <a:moveTo>
                    <a:pt x="1" y="0"/>
                  </a:moveTo>
                  <a:cubicBezTo>
                    <a:pt x="1" y="388"/>
                    <a:pt x="63" y="775"/>
                    <a:pt x="163" y="1150"/>
                  </a:cubicBezTo>
                  <a:cubicBezTo>
                    <a:pt x="188" y="1150"/>
                    <a:pt x="201" y="1150"/>
                    <a:pt x="226" y="1162"/>
                  </a:cubicBezTo>
                  <a:cubicBezTo>
                    <a:pt x="251" y="1175"/>
                    <a:pt x="276" y="1175"/>
                    <a:pt x="300" y="1187"/>
                  </a:cubicBezTo>
                  <a:cubicBezTo>
                    <a:pt x="201" y="788"/>
                    <a:pt x="101" y="4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7" name="Google Shape;7537;p18"/>
            <p:cNvSpPr/>
            <p:nvPr/>
          </p:nvSpPr>
          <p:spPr>
            <a:xfrm>
              <a:off x="6548325" y="2042400"/>
              <a:ext cx="75000" cy="52200"/>
            </a:xfrm>
            <a:custGeom>
              <a:avLst/>
              <a:gdLst/>
              <a:ahLst/>
              <a:cxnLst/>
              <a:rect l="l" t="t" r="r" b="b"/>
              <a:pathLst>
                <a:path w="3000" h="2088" extrusionOk="0">
                  <a:moveTo>
                    <a:pt x="1" y="0"/>
                  </a:moveTo>
                  <a:lnTo>
                    <a:pt x="1" y="0"/>
                  </a:lnTo>
                  <a:cubicBezTo>
                    <a:pt x="576" y="138"/>
                    <a:pt x="1075" y="363"/>
                    <a:pt x="1625" y="625"/>
                  </a:cubicBezTo>
                  <a:cubicBezTo>
                    <a:pt x="2188" y="925"/>
                    <a:pt x="2588" y="1212"/>
                    <a:pt x="2863" y="1800"/>
                  </a:cubicBezTo>
                  <a:cubicBezTo>
                    <a:pt x="2913" y="1887"/>
                    <a:pt x="2950" y="1987"/>
                    <a:pt x="3000" y="2087"/>
                  </a:cubicBezTo>
                  <a:cubicBezTo>
                    <a:pt x="2987" y="2025"/>
                    <a:pt x="2975" y="1975"/>
                    <a:pt x="2962" y="1912"/>
                  </a:cubicBezTo>
                  <a:cubicBezTo>
                    <a:pt x="2725" y="550"/>
                    <a:pt x="1225" y="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8" name="Google Shape;7538;p18"/>
            <p:cNvSpPr/>
            <p:nvPr/>
          </p:nvSpPr>
          <p:spPr>
            <a:xfrm>
              <a:off x="6574250" y="2037700"/>
              <a:ext cx="65325" cy="45325"/>
            </a:xfrm>
            <a:custGeom>
              <a:avLst/>
              <a:gdLst/>
              <a:ahLst/>
              <a:cxnLst/>
              <a:rect l="l" t="t" r="r" b="b"/>
              <a:pathLst>
                <a:path w="2613" h="1813" extrusionOk="0">
                  <a:moveTo>
                    <a:pt x="1" y="1"/>
                  </a:moveTo>
                  <a:cubicBezTo>
                    <a:pt x="1063" y="501"/>
                    <a:pt x="1626" y="1025"/>
                    <a:pt x="2550" y="1763"/>
                  </a:cubicBezTo>
                  <a:cubicBezTo>
                    <a:pt x="2575" y="1788"/>
                    <a:pt x="2600" y="1800"/>
                    <a:pt x="2613" y="1813"/>
                  </a:cubicBezTo>
                  <a:cubicBezTo>
                    <a:pt x="2238" y="1350"/>
                    <a:pt x="1863" y="888"/>
                    <a:pt x="1376" y="551"/>
                  </a:cubicBezTo>
                  <a:cubicBezTo>
                    <a:pt x="976" y="263"/>
                    <a:pt x="488"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9" name="Google Shape;7539;p18"/>
            <p:cNvSpPr/>
            <p:nvPr/>
          </p:nvSpPr>
          <p:spPr>
            <a:xfrm>
              <a:off x="6592700" y="2036450"/>
              <a:ext cx="44375" cy="34075"/>
            </a:xfrm>
            <a:custGeom>
              <a:avLst/>
              <a:gdLst/>
              <a:ahLst/>
              <a:cxnLst/>
              <a:rect l="l" t="t" r="r" b="b"/>
              <a:pathLst>
                <a:path w="1775" h="1363" extrusionOk="0">
                  <a:moveTo>
                    <a:pt x="0" y="1"/>
                  </a:moveTo>
                  <a:lnTo>
                    <a:pt x="0" y="1"/>
                  </a:lnTo>
                  <a:cubicBezTo>
                    <a:pt x="575" y="463"/>
                    <a:pt x="1175" y="938"/>
                    <a:pt x="1775" y="1363"/>
                  </a:cubicBezTo>
                  <a:cubicBezTo>
                    <a:pt x="1262" y="813"/>
                    <a:pt x="688" y="3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0" name="Google Shape;7540;p18"/>
            <p:cNvSpPr/>
            <p:nvPr/>
          </p:nvSpPr>
          <p:spPr>
            <a:xfrm>
              <a:off x="6618000" y="1999600"/>
              <a:ext cx="75625" cy="40950"/>
            </a:xfrm>
            <a:custGeom>
              <a:avLst/>
              <a:gdLst/>
              <a:ahLst/>
              <a:cxnLst/>
              <a:rect l="l" t="t" r="r" b="b"/>
              <a:pathLst>
                <a:path w="3025" h="1638" extrusionOk="0">
                  <a:moveTo>
                    <a:pt x="1" y="0"/>
                  </a:moveTo>
                  <a:cubicBezTo>
                    <a:pt x="838" y="800"/>
                    <a:pt x="1875" y="1462"/>
                    <a:pt x="3025" y="1637"/>
                  </a:cubicBezTo>
                  <a:cubicBezTo>
                    <a:pt x="1963" y="1187"/>
                    <a:pt x="1000" y="5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1" name="Google Shape;7541;p18"/>
            <p:cNvSpPr/>
            <p:nvPr/>
          </p:nvSpPr>
          <p:spPr>
            <a:xfrm>
              <a:off x="6628300" y="2016775"/>
              <a:ext cx="50325" cy="26900"/>
            </a:xfrm>
            <a:custGeom>
              <a:avLst/>
              <a:gdLst/>
              <a:ahLst/>
              <a:cxnLst/>
              <a:rect l="l" t="t" r="r" b="b"/>
              <a:pathLst>
                <a:path w="2013" h="1076" extrusionOk="0">
                  <a:moveTo>
                    <a:pt x="1" y="0"/>
                  </a:moveTo>
                  <a:cubicBezTo>
                    <a:pt x="576" y="513"/>
                    <a:pt x="1276" y="888"/>
                    <a:pt x="2013" y="1075"/>
                  </a:cubicBezTo>
                  <a:cubicBezTo>
                    <a:pt x="1338" y="725"/>
                    <a:pt x="676"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2" name="Google Shape;7542;p18"/>
            <p:cNvSpPr/>
            <p:nvPr/>
          </p:nvSpPr>
          <p:spPr>
            <a:xfrm>
              <a:off x="6638000" y="2030200"/>
              <a:ext cx="30625" cy="15650"/>
            </a:xfrm>
            <a:custGeom>
              <a:avLst/>
              <a:gdLst/>
              <a:ahLst/>
              <a:cxnLst/>
              <a:rect l="l" t="t" r="r" b="b"/>
              <a:pathLst>
                <a:path w="1225" h="626" extrusionOk="0">
                  <a:moveTo>
                    <a:pt x="0" y="1"/>
                  </a:moveTo>
                  <a:lnTo>
                    <a:pt x="0" y="1"/>
                  </a:lnTo>
                  <a:cubicBezTo>
                    <a:pt x="375" y="276"/>
                    <a:pt x="800" y="513"/>
                    <a:pt x="1225" y="626"/>
                  </a:cubicBezTo>
                  <a:cubicBezTo>
                    <a:pt x="825" y="413"/>
                    <a:pt x="425" y="1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3" name="Google Shape;7543;p18"/>
            <p:cNvSpPr/>
            <p:nvPr/>
          </p:nvSpPr>
          <p:spPr>
            <a:xfrm>
              <a:off x="6509600" y="1957425"/>
              <a:ext cx="82175" cy="40275"/>
            </a:xfrm>
            <a:custGeom>
              <a:avLst/>
              <a:gdLst/>
              <a:ahLst/>
              <a:cxnLst/>
              <a:rect l="l" t="t" r="r" b="b"/>
              <a:pathLst>
                <a:path w="3287" h="1611" extrusionOk="0">
                  <a:moveTo>
                    <a:pt x="38" y="0"/>
                  </a:moveTo>
                  <a:cubicBezTo>
                    <a:pt x="38" y="0"/>
                    <a:pt x="25" y="13"/>
                    <a:pt x="25" y="13"/>
                  </a:cubicBezTo>
                  <a:cubicBezTo>
                    <a:pt x="25" y="63"/>
                    <a:pt x="25" y="113"/>
                    <a:pt x="13" y="163"/>
                  </a:cubicBezTo>
                  <a:cubicBezTo>
                    <a:pt x="13" y="188"/>
                    <a:pt x="13" y="225"/>
                    <a:pt x="0" y="263"/>
                  </a:cubicBezTo>
                  <a:cubicBezTo>
                    <a:pt x="697" y="1079"/>
                    <a:pt x="1744" y="1611"/>
                    <a:pt x="2811" y="1611"/>
                  </a:cubicBezTo>
                  <a:cubicBezTo>
                    <a:pt x="2970" y="1611"/>
                    <a:pt x="3129" y="1599"/>
                    <a:pt x="3287" y="1575"/>
                  </a:cubicBezTo>
                  <a:cubicBezTo>
                    <a:pt x="2574" y="1525"/>
                    <a:pt x="2012" y="1275"/>
                    <a:pt x="1387" y="950"/>
                  </a:cubicBezTo>
                  <a:cubicBezTo>
                    <a:pt x="850" y="675"/>
                    <a:pt x="438" y="400"/>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4" name="Google Shape;7544;p18"/>
            <p:cNvSpPr/>
            <p:nvPr/>
          </p:nvSpPr>
          <p:spPr>
            <a:xfrm>
              <a:off x="6508650" y="1968350"/>
              <a:ext cx="61575" cy="34200"/>
            </a:xfrm>
            <a:custGeom>
              <a:avLst/>
              <a:gdLst/>
              <a:ahLst/>
              <a:cxnLst/>
              <a:rect l="l" t="t" r="r" b="b"/>
              <a:pathLst>
                <a:path w="2463" h="1368" extrusionOk="0">
                  <a:moveTo>
                    <a:pt x="26" y="1"/>
                  </a:moveTo>
                  <a:cubicBezTo>
                    <a:pt x="13" y="75"/>
                    <a:pt x="13" y="150"/>
                    <a:pt x="1" y="225"/>
                  </a:cubicBezTo>
                  <a:cubicBezTo>
                    <a:pt x="602" y="886"/>
                    <a:pt x="1415" y="1368"/>
                    <a:pt x="2302" y="1368"/>
                  </a:cubicBezTo>
                  <a:cubicBezTo>
                    <a:pt x="2355" y="1368"/>
                    <a:pt x="2409" y="1366"/>
                    <a:pt x="2463" y="1363"/>
                  </a:cubicBezTo>
                  <a:cubicBezTo>
                    <a:pt x="1888" y="1313"/>
                    <a:pt x="1425" y="1025"/>
                    <a:pt x="938" y="713"/>
                  </a:cubicBezTo>
                  <a:cubicBezTo>
                    <a:pt x="700" y="563"/>
                    <a:pt x="351" y="300"/>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5" name="Google Shape;7545;p18"/>
            <p:cNvSpPr/>
            <p:nvPr/>
          </p:nvSpPr>
          <p:spPr>
            <a:xfrm>
              <a:off x="6506475" y="1979275"/>
              <a:ext cx="44075" cy="27850"/>
            </a:xfrm>
            <a:custGeom>
              <a:avLst/>
              <a:gdLst/>
              <a:ahLst/>
              <a:cxnLst/>
              <a:rect l="l" t="t" r="r" b="b"/>
              <a:pathLst>
                <a:path w="1763" h="1114" extrusionOk="0">
                  <a:moveTo>
                    <a:pt x="50" y="1"/>
                  </a:moveTo>
                  <a:cubicBezTo>
                    <a:pt x="38" y="88"/>
                    <a:pt x="13" y="176"/>
                    <a:pt x="0" y="263"/>
                  </a:cubicBezTo>
                  <a:cubicBezTo>
                    <a:pt x="500" y="701"/>
                    <a:pt x="1100" y="1026"/>
                    <a:pt x="1762" y="1113"/>
                  </a:cubicBezTo>
                  <a:cubicBezTo>
                    <a:pt x="1337" y="976"/>
                    <a:pt x="1012" y="726"/>
                    <a:pt x="688" y="488"/>
                  </a:cubicBezTo>
                  <a:cubicBezTo>
                    <a:pt x="463" y="338"/>
                    <a:pt x="250" y="176"/>
                    <a:pt x="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6" name="Google Shape;7546;p18"/>
            <p:cNvSpPr/>
            <p:nvPr/>
          </p:nvSpPr>
          <p:spPr>
            <a:xfrm>
              <a:off x="6504275" y="1989900"/>
              <a:ext cx="30025" cy="20650"/>
            </a:xfrm>
            <a:custGeom>
              <a:avLst/>
              <a:gdLst/>
              <a:ahLst/>
              <a:cxnLst/>
              <a:rect l="l" t="t" r="r" b="b"/>
              <a:pathLst>
                <a:path w="1201" h="826" extrusionOk="0">
                  <a:moveTo>
                    <a:pt x="51" y="1"/>
                  </a:moveTo>
                  <a:cubicBezTo>
                    <a:pt x="38" y="38"/>
                    <a:pt x="26" y="88"/>
                    <a:pt x="1" y="138"/>
                  </a:cubicBezTo>
                  <a:cubicBezTo>
                    <a:pt x="351" y="451"/>
                    <a:pt x="751" y="701"/>
                    <a:pt x="1200" y="826"/>
                  </a:cubicBezTo>
                  <a:cubicBezTo>
                    <a:pt x="938" y="713"/>
                    <a:pt x="801" y="588"/>
                    <a:pt x="613" y="451"/>
                  </a:cubicBezTo>
                  <a:cubicBezTo>
                    <a:pt x="413" y="301"/>
                    <a:pt x="226" y="15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7" name="Google Shape;7547;p18"/>
            <p:cNvSpPr/>
            <p:nvPr/>
          </p:nvSpPr>
          <p:spPr>
            <a:xfrm>
              <a:off x="6502100" y="1997100"/>
              <a:ext cx="23125" cy="14700"/>
            </a:xfrm>
            <a:custGeom>
              <a:avLst/>
              <a:gdLst/>
              <a:ahLst/>
              <a:cxnLst/>
              <a:rect l="l" t="t" r="r" b="b"/>
              <a:pathLst>
                <a:path w="925" h="588" extrusionOk="0">
                  <a:moveTo>
                    <a:pt x="50" y="0"/>
                  </a:moveTo>
                  <a:cubicBezTo>
                    <a:pt x="38" y="38"/>
                    <a:pt x="13" y="75"/>
                    <a:pt x="0" y="113"/>
                  </a:cubicBezTo>
                  <a:cubicBezTo>
                    <a:pt x="263" y="338"/>
                    <a:pt x="575" y="500"/>
                    <a:pt x="925" y="588"/>
                  </a:cubicBezTo>
                  <a:cubicBezTo>
                    <a:pt x="613" y="413"/>
                    <a:pt x="313" y="213"/>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8" name="Google Shape;7548;p18"/>
            <p:cNvSpPr/>
            <p:nvPr/>
          </p:nvSpPr>
          <p:spPr>
            <a:xfrm>
              <a:off x="6670475" y="1906425"/>
              <a:ext cx="99075" cy="22575"/>
            </a:xfrm>
            <a:custGeom>
              <a:avLst/>
              <a:gdLst/>
              <a:ahLst/>
              <a:cxnLst/>
              <a:rect l="l" t="t" r="r" b="b"/>
              <a:pathLst>
                <a:path w="3963" h="903" extrusionOk="0">
                  <a:moveTo>
                    <a:pt x="1855" y="1"/>
                  </a:moveTo>
                  <a:cubicBezTo>
                    <a:pt x="1820" y="1"/>
                    <a:pt x="1785" y="2"/>
                    <a:pt x="1751" y="3"/>
                  </a:cubicBezTo>
                  <a:cubicBezTo>
                    <a:pt x="1526" y="3"/>
                    <a:pt x="1301" y="28"/>
                    <a:pt x="1088" y="66"/>
                  </a:cubicBezTo>
                  <a:cubicBezTo>
                    <a:pt x="1038" y="91"/>
                    <a:pt x="1001" y="128"/>
                    <a:pt x="1001" y="178"/>
                  </a:cubicBezTo>
                  <a:cubicBezTo>
                    <a:pt x="1001" y="191"/>
                    <a:pt x="1001" y="203"/>
                    <a:pt x="1013" y="216"/>
                  </a:cubicBezTo>
                  <a:cubicBezTo>
                    <a:pt x="876" y="216"/>
                    <a:pt x="738" y="216"/>
                    <a:pt x="638" y="291"/>
                  </a:cubicBezTo>
                  <a:cubicBezTo>
                    <a:pt x="613" y="316"/>
                    <a:pt x="613" y="341"/>
                    <a:pt x="613" y="378"/>
                  </a:cubicBezTo>
                  <a:cubicBezTo>
                    <a:pt x="476" y="366"/>
                    <a:pt x="351" y="366"/>
                    <a:pt x="201" y="366"/>
                  </a:cubicBezTo>
                  <a:cubicBezTo>
                    <a:pt x="63" y="366"/>
                    <a:pt x="1" y="553"/>
                    <a:pt x="101" y="640"/>
                  </a:cubicBezTo>
                  <a:cubicBezTo>
                    <a:pt x="163" y="690"/>
                    <a:pt x="238" y="690"/>
                    <a:pt x="301" y="690"/>
                  </a:cubicBezTo>
                  <a:cubicBezTo>
                    <a:pt x="726" y="753"/>
                    <a:pt x="1188" y="840"/>
                    <a:pt x="1863" y="853"/>
                  </a:cubicBezTo>
                  <a:cubicBezTo>
                    <a:pt x="1906" y="854"/>
                    <a:pt x="1949" y="854"/>
                    <a:pt x="1992" y="854"/>
                  </a:cubicBezTo>
                  <a:cubicBezTo>
                    <a:pt x="2357" y="854"/>
                    <a:pt x="2724" y="829"/>
                    <a:pt x="3089" y="829"/>
                  </a:cubicBezTo>
                  <a:cubicBezTo>
                    <a:pt x="3383" y="829"/>
                    <a:pt x="3675" y="845"/>
                    <a:pt x="3962" y="903"/>
                  </a:cubicBezTo>
                  <a:cubicBezTo>
                    <a:pt x="3338" y="690"/>
                    <a:pt x="2688" y="628"/>
                    <a:pt x="2038" y="541"/>
                  </a:cubicBezTo>
                  <a:cubicBezTo>
                    <a:pt x="1963" y="528"/>
                    <a:pt x="1900" y="516"/>
                    <a:pt x="1838" y="503"/>
                  </a:cubicBezTo>
                  <a:cubicBezTo>
                    <a:pt x="2475" y="503"/>
                    <a:pt x="3113" y="528"/>
                    <a:pt x="3713" y="678"/>
                  </a:cubicBezTo>
                  <a:cubicBezTo>
                    <a:pt x="3150" y="428"/>
                    <a:pt x="2550" y="278"/>
                    <a:pt x="1938" y="228"/>
                  </a:cubicBezTo>
                  <a:cubicBezTo>
                    <a:pt x="2024" y="224"/>
                    <a:pt x="2109" y="222"/>
                    <a:pt x="2194" y="222"/>
                  </a:cubicBezTo>
                  <a:cubicBezTo>
                    <a:pt x="2606" y="222"/>
                    <a:pt x="3013" y="270"/>
                    <a:pt x="3438" y="353"/>
                  </a:cubicBezTo>
                  <a:cubicBezTo>
                    <a:pt x="2933" y="177"/>
                    <a:pt x="2395" y="1"/>
                    <a:pt x="18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9" name="Google Shape;7549;p18"/>
            <p:cNvSpPr/>
            <p:nvPr/>
          </p:nvSpPr>
          <p:spPr>
            <a:xfrm>
              <a:off x="6682050" y="1945550"/>
              <a:ext cx="62825" cy="10650"/>
            </a:xfrm>
            <a:custGeom>
              <a:avLst/>
              <a:gdLst/>
              <a:ahLst/>
              <a:cxnLst/>
              <a:rect l="l" t="t" r="r" b="b"/>
              <a:pathLst>
                <a:path w="2513" h="426" extrusionOk="0">
                  <a:moveTo>
                    <a:pt x="0" y="0"/>
                  </a:moveTo>
                  <a:cubicBezTo>
                    <a:pt x="595" y="257"/>
                    <a:pt x="1232" y="415"/>
                    <a:pt x="1883" y="415"/>
                  </a:cubicBezTo>
                  <a:cubicBezTo>
                    <a:pt x="1930" y="415"/>
                    <a:pt x="1978" y="414"/>
                    <a:pt x="2025" y="413"/>
                  </a:cubicBezTo>
                  <a:cubicBezTo>
                    <a:pt x="2175" y="400"/>
                    <a:pt x="2337" y="425"/>
                    <a:pt x="2462" y="338"/>
                  </a:cubicBezTo>
                  <a:cubicBezTo>
                    <a:pt x="2512" y="288"/>
                    <a:pt x="2500" y="175"/>
                    <a:pt x="2425" y="138"/>
                  </a:cubicBezTo>
                  <a:cubicBezTo>
                    <a:pt x="2400" y="129"/>
                    <a:pt x="2375" y="127"/>
                    <a:pt x="2350" y="127"/>
                  </a:cubicBezTo>
                  <a:cubicBezTo>
                    <a:pt x="2300" y="127"/>
                    <a:pt x="2250" y="138"/>
                    <a:pt x="2200" y="138"/>
                  </a:cubicBezTo>
                  <a:cubicBezTo>
                    <a:pt x="1948" y="174"/>
                    <a:pt x="1707" y="191"/>
                    <a:pt x="1471" y="191"/>
                  </a:cubicBezTo>
                  <a:cubicBezTo>
                    <a:pt x="979" y="191"/>
                    <a:pt x="507" y="11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0" name="Google Shape;7550;p18"/>
            <p:cNvSpPr/>
            <p:nvPr/>
          </p:nvSpPr>
          <p:spPr>
            <a:xfrm>
              <a:off x="6588000" y="2101675"/>
              <a:ext cx="31900" cy="17900"/>
            </a:xfrm>
            <a:custGeom>
              <a:avLst/>
              <a:gdLst/>
              <a:ahLst/>
              <a:cxnLst/>
              <a:rect l="l" t="t" r="r" b="b"/>
              <a:pathLst>
                <a:path w="1276" h="716" extrusionOk="0">
                  <a:moveTo>
                    <a:pt x="350" y="0"/>
                  </a:moveTo>
                  <a:cubicBezTo>
                    <a:pt x="337" y="0"/>
                    <a:pt x="325" y="5"/>
                    <a:pt x="313" y="16"/>
                  </a:cubicBezTo>
                  <a:cubicBezTo>
                    <a:pt x="301" y="29"/>
                    <a:pt x="288" y="29"/>
                    <a:pt x="288" y="41"/>
                  </a:cubicBezTo>
                  <a:cubicBezTo>
                    <a:pt x="1" y="116"/>
                    <a:pt x="1101" y="653"/>
                    <a:pt x="1188" y="678"/>
                  </a:cubicBezTo>
                  <a:cubicBezTo>
                    <a:pt x="1151" y="653"/>
                    <a:pt x="1101" y="628"/>
                    <a:pt x="1063" y="591"/>
                  </a:cubicBezTo>
                  <a:lnTo>
                    <a:pt x="1063" y="591"/>
                  </a:lnTo>
                  <a:cubicBezTo>
                    <a:pt x="1126" y="628"/>
                    <a:pt x="1201" y="678"/>
                    <a:pt x="1276" y="716"/>
                  </a:cubicBezTo>
                  <a:cubicBezTo>
                    <a:pt x="1001" y="478"/>
                    <a:pt x="738" y="241"/>
                    <a:pt x="438" y="41"/>
                  </a:cubicBezTo>
                  <a:cubicBezTo>
                    <a:pt x="412" y="24"/>
                    <a:pt x="380" y="0"/>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1" name="Google Shape;7551;p18"/>
            <p:cNvSpPr/>
            <p:nvPr/>
          </p:nvSpPr>
          <p:spPr>
            <a:xfrm>
              <a:off x="6541450" y="2052700"/>
              <a:ext cx="64700" cy="50950"/>
            </a:xfrm>
            <a:custGeom>
              <a:avLst/>
              <a:gdLst/>
              <a:ahLst/>
              <a:cxnLst/>
              <a:rect l="l" t="t" r="r" b="b"/>
              <a:pathLst>
                <a:path w="2588" h="2038" extrusionOk="0">
                  <a:moveTo>
                    <a:pt x="163" y="1"/>
                  </a:moveTo>
                  <a:cubicBezTo>
                    <a:pt x="63" y="1"/>
                    <a:pt x="1" y="101"/>
                    <a:pt x="26" y="188"/>
                  </a:cubicBezTo>
                  <a:cubicBezTo>
                    <a:pt x="763" y="925"/>
                    <a:pt x="1613" y="1625"/>
                    <a:pt x="2588" y="2038"/>
                  </a:cubicBezTo>
                  <a:cubicBezTo>
                    <a:pt x="1913" y="1650"/>
                    <a:pt x="1350" y="1088"/>
                    <a:pt x="788" y="538"/>
                  </a:cubicBezTo>
                  <a:lnTo>
                    <a:pt x="788" y="538"/>
                  </a:lnTo>
                  <a:cubicBezTo>
                    <a:pt x="1276" y="925"/>
                    <a:pt x="1788" y="1300"/>
                    <a:pt x="2338" y="1600"/>
                  </a:cubicBezTo>
                  <a:cubicBezTo>
                    <a:pt x="1950" y="1313"/>
                    <a:pt x="1600" y="988"/>
                    <a:pt x="1251" y="663"/>
                  </a:cubicBezTo>
                  <a:lnTo>
                    <a:pt x="1251" y="663"/>
                  </a:lnTo>
                  <a:cubicBezTo>
                    <a:pt x="1663" y="925"/>
                    <a:pt x="2113" y="1213"/>
                    <a:pt x="2475" y="1488"/>
                  </a:cubicBezTo>
                  <a:cubicBezTo>
                    <a:pt x="2175" y="1188"/>
                    <a:pt x="1863" y="888"/>
                    <a:pt x="1525" y="613"/>
                  </a:cubicBezTo>
                  <a:lnTo>
                    <a:pt x="1525" y="613"/>
                  </a:lnTo>
                  <a:cubicBezTo>
                    <a:pt x="1563" y="638"/>
                    <a:pt x="1600" y="663"/>
                    <a:pt x="1638" y="688"/>
                  </a:cubicBezTo>
                  <a:cubicBezTo>
                    <a:pt x="1975" y="900"/>
                    <a:pt x="2213" y="1075"/>
                    <a:pt x="2538" y="1313"/>
                  </a:cubicBezTo>
                  <a:cubicBezTo>
                    <a:pt x="2113" y="863"/>
                    <a:pt x="1638" y="425"/>
                    <a:pt x="1101" y="138"/>
                  </a:cubicBezTo>
                  <a:cubicBezTo>
                    <a:pt x="1094" y="137"/>
                    <a:pt x="1088" y="136"/>
                    <a:pt x="1081" y="136"/>
                  </a:cubicBezTo>
                  <a:cubicBezTo>
                    <a:pt x="1028" y="136"/>
                    <a:pt x="988" y="182"/>
                    <a:pt x="988" y="238"/>
                  </a:cubicBezTo>
                  <a:cubicBezTo>
                    <a:pt x="938" y="201"/>
                    <a:pt x="888" y="163"/>
                    <a:pt x="826" y="126"/>
                  </a:cubicBezTo>
                  <a:cubicBezTo>
                    <a:pt x="763" y="126"/>
                    <a:pt x="738" y="151"/>
                    <a:pt x="726" y="176"/>
                  </a:cubicBezTo>
                  <a:cubicBezTo>
                    <a:pt x="676" y="138"/>
                    <a:pt x="626" y="88"/>
                    <a:pt x="576" y="51"/>
                  </a:cubicBezTo>
                  <a:cubicBezTo>
                    <a:pt x="550" y="29"/>
                    <a:pt x="523" y="20"/>
                    <a:pt x="497" y="20"/>
                  </a:cubicBezTo>
                  <a:cubicBezTo>
                    <a:pt x="432" y="20"/>
                    <a:pt x="372" y="76"/>
                    <a:pt x="363" y="138"/>
                  </a:cubicBezTo>
                  <a:cubicBezTo>
                    <a:pt x="301" y="76"/>
                    <a:pt x="251" y="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2" name="Google Shape;7552;p18"/>
            <p:cNvSpPr/>
            <p:nvPr/>
          </p:nvSpPr>
          <p:spPr>
            <a:xfrm>
              <a:off x="6496150" y="2062400"/>
              <a:ext cx="8525" cy="64400"/>
            </a:xfrm>
            <a:custGeom>
              <a:avLst/>
              <a:gdLst/>
              <a:ahLst/>
              <a:cxnLst/>
              <a:rect l="l" t="t" r="r" b="b"/>
              <a:pathLst>
                <a:path w="341" h="2576" extrusionOk="0">
                  <a:moveTo>
                    <a:pt x="163" y="0"/>
                  </a:moveTo>
                  <a:cubicBezTo>
                    <a:pt x="63" y="637"/>
                    <a:pt x="1" y="1287"/>
                    <a:pt x="38" y="1924"/>
                  </a:cubicBezTo>
                  <a:cubicBezTo>
                    <a:pt x="63" y="2112"/>
                    <a:pt x="101" y="2412"/>
                    <a:pt x="138" y="2512"/>
                  </a:cubicBezTo>
                  <a:cubicBezTo>
                    <a:pt x="153" y="2556"/>
                    <a:pt x="189" y="2575"/>
                    <a:pt x="226" y="2575"/>
                  </a:cubicBezTo>
                  <a:cubicBezTo>
                    <a:pt x="283" y="2575"/>
                    <a:pt x="341" y="2530"/>
                    <a:pt x="326" y="2462"/>
                  </a:cubicBezTo>
                  <a:cubicBezTo>
                    <a:pt x="238" y="1650"/>
                    <a:pt x="201" y="825"/>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3" name="Google Shape;7553;p18"/>
            <p:cNvSpPr/>
            <p:nvPr/>
          </p:nvSpPr>
          <p:spPr>
            <a:xfrm>
              <a:off x="6501775" y="2077700"/>
              <a:ext cx="43400" cy="97450"/>
            </a:xfrm>
            <a:custGeom>
              <a:avLst/>
              <a:gdLst/>
              <a:ahLst/>
              <a:cxnLst/>
              <a:rect l="l" t="t" r="r" b="b"/>
              <a:pathLst>
                <a:path w="1736" h="3898" extrusionOk="0">
                  <a:moveTo>
                    <a:pt x="113" y="0"/>
                  </a:moveTo>
                  <a:cubicBezTo>
                    <a:pt x="76" y="738"/>
                    <a:pt x="1" y="1500"/>
                    <a:pt x="188" y="2225"/>
                  </a:cubicBezTo>
                  <a:cubicBezTo>
                    <a:pt x="288" y="2587"/>
                    <a:pt x="388" y="2962"/>
                    <a:pt x="651" y="3237"/>
                  </a:cubicBezTo>
                  <a:cubicBezTo>
                    <a:pt x="678" y="3259"/>
                    <a:pt x="708" y="3269"/>
                    <a:pt x="737" y="3269"/>
                  </a:cubicBezTo>
                  <a:cubicBezTo>
                    <a:pt x="774" y="3269"/>
                    <a:pt x="810" y="3253"/>
                    <a:pt x="838" y="3224"/>
                  </a:cubicBezTo>
                  <a:cubicBezTo>
                    <a:pt x="938" y="3462"/>
                    <a:pt x="1138" y="3774"/>
                    <a:pt x="1213" y="3837"/>
                  </a:cubicBezTo>
                  <a:cubicBezTo>
                    <a:pt x="1255" y="3858"/>
                    <a:pt x="1294" y="3868"/>
                    <a:pt x="1330" y="3868"/>
                  </a:cubicBezTo>
                  <a:cubicBezTo>
                    <a:pt x="1379" y="3868"/>
                    <a:pt x="1421" y="3848"/>
                    <a:pt x="1450" y="3812"/>
                  </a:cubicBezTo>
                  <a:cubicBezTo>
                    <a:pt x="1463" y="3824"/>
                    <a:pt x="1463" y="3837"/>
                    <a:pt x="1475" y="3849"/>
                  </a:cubicBezTo>
                  <a:cubicBezTo>
                    <a:pt x="1498" y="3883"/>
                    <a:pt x="1532" y="3898"/>
                    <a:pt x="1567" y="3898"/>
                  </a:cubicBezTo>
                  <a:cubicBezTo>
                    <a:pt x="1648" y="3898"/>
                    <a:pt x="1735" y="3820"/>
                    <a:pt x="1700" y="3724"/>
                  </a:cubicBezTo>
                  <a:cubicBezTo>
                    <a:pt x="1438" y="2962"/>
                    <a:pt x="1138" y="2387"/>
                    <a:pt x="801" y="1587"/>
                  </a:cubicBezTo>
                  <a:lnTo>
                    <a:pt x="801" y="1587"/>
                  </a:lnTo>
                  <a:cubicBezTo>
                    <a:pt x="938" y="2087"/>
                    <a:pt x="1063" y="2612"/>
                    <a:pt x="1213" y="3125"/>
                  </a:cubicBezTo>
                  <a:cubicBezTo>
                    <a:pt x="801" y="2362"/>
                    <a:pt x="588" y="1525"/>
                    <a:pt x="338" y="613"/>
                  </a:cubicBezTo>
                  <a:lnTo>
                    <a:pt x="338" y="613"/>
                  </a:lnTo>
                  <a:cubicBezTo>
                    <a:pt x="413" y="1250"/>
                    <a:pt x="463" y="1887"/>
                    <a:pt x="613" y="2512"/>
                  </a:cubicBezTo>
                  <a:cubicBezTo>
                    <a:pt x="288" y="1737"/>
                    <a:pt x="213" y="863"/>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4" name="Google Shape;7554;p18"/>
            <p:cNvSpPr/>
            <p:nvPr/>
          </p:nvSpPr>
          <p:spPr>
            <a:xfrm>
              <a:off x="6551150" y="1881175"/>
              <a:ext cx="143425" cy="36275"/>
            </a:xfrm>
            <a:custGeom>
              <a:avLst/>
              <a:gdLst/>
              <a:ahLst/>
              <a:cxnLst/>
              <a:rect l="l" t="t" r="r" b="b"/>
              <a:pathLst>
                <a:path w="5737" h="1451" extrusionOk="0">
                  <a:moveTo>
                    <a:pt x="5460" y="1"/>
                  </a:moveTo>
                  <a:cubicBezTo>
                    <a:pt x="4815" y="1"/>
                    <a:pt x="4173" y="10"/>
                    <a:pt x="3549" y="163"/>
                  </a:cubicBezTo>
                  <a:cubicBezTo>
                    <a:pt x="2325" y="488"/>
                    <a:pt x="1150" y="938"/>
                    <a:pt x="0" y="1451"/>
                  </a:cubicBezTo>
                  <a:cubicBezTo>
                    <a:pt x="925" y="1163"/>
                    <a:pt x="1875" y="963"/>
                    <a:pt x="2787" y="676"/>
                  </a:cubicBezTo>
                  <a:cubicBezTo>
                    <a:pt x="3749" y="338"/>
                    <a:pt x="4736" y="151"/>
                    <a:pt x="5736" y="1"/>
                  </a:cubicBezTo>
                  <a:cubicBezTo>
                    <a:pt x="5644" y="1"/>
                    <a:pt x="5552" y="1"/>
                    <a:pt x="5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5" name="Google Shape;7555;p18"/>
            <p:cNvSpPr/>
            <p:nvPr/>
          </p:nvSpPr>
          <p:spPr>
            <a:xfrm>
              <a:off x="6573325" y="1896800"/>
              <a:ext cx="79700" cy="20350"/>
            </a:xfrm>
            <a:custGeom>
              <a:avLst/>
              <a:gdLst/>
              <a:ahLst/>
              <a:cxnLst/>
              <a:rect l="l" t="t" r="r" b="b"/>
              <a:pathLst>
                <a:path w="3188" h="814" extrusionOk="0">
                  <a:moveTo>
                    <a:pt x="3187" y="1"/>
                  </a:moveTo>
                  <a:lnTo>
                    <a:pt x="3187" y="1"/>
                  </a:lnTo>
                  <a:cubicBezTo>
                    <a:pt x="2087" y="126"/>
                    <a:pt x="1013" y="351"/>
                    <a:pt x="1" y="813"/>
                  </a:cubicBezTo>
                  <a:cubicBezTo>
                    <a:pt x="1050" y="563"/>
                    <a:pt x="2212" y="351"/>
                    <a:pt x="3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6" name="Google Shape;7556;p18"/>
            <p:cNvSpPr/>
            <p:nvPr/>
          </p:nvSpPr>
          <p:spPr>
            <a:xfrm>
              <a:off x="6590825" y="1907125"/>
              <a:ext cx="55950" cy="14700"/>
            </a:xfrm>
            <a:custGeom>
              <a:avLst/>
              <a:gdLst/>
              <a:ahLst/>
              <a:cxnLst/>
              <a:rect l="l" t="t" r="r" b="b"/>
              <a:pathLst>
                <a:path w="2238" h="588" extrusionOk="0">
                  <a:moveTo>
                    <a:pt x="2237" y="0"/>
                  </a:moveTo>
                  <a:lnTo>
                    <a:pt x="2237" y="0"/>
                  </a:lnTo>
                  <a:cubicBezTo>
                    <a:pt x="1462" y="75"/>
                    <a:pt x="713" y="288"/>
                    <a:pt x="0" y="588"/>
                  </a:cubicBezTo>
                  <a:cubicBezTo>
                    <a:pt x="750" y="450"/>
                    <a:pt x="1550" y="263"/>
                    <a:pt x="2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7" name="Google Shape;7557;p18"/>
            <p:cNvSpPr/>
            <p:nvPr/>
          </p:nvSpPr>
          <p:spPr>
            <a:xfrm>
              <a:off x="6602700" y="1920250"/>
              <a:ext cx="35000" cy="8125"/>
            </a:xfrm>
            <a:custGeom>
              <a:avLst/>
              <a:gdLst/>
              <a:ahLst/>
              <a:cxnLst/>
              <a:rect l="l" t="t" r="r" b="b"/>
              <a:pathLst>
                <a:path w="1400" h="325" extrusionOk="0">
                  <a:moveTo>
                    <a:pt x="1400" y="0"/>
                  </a:moveTo>
                  <a:lnTo>
                    <a:pt x="1400" y="0"/>
                  </a:lnTo>
                  <a:cubicBezTo>
                    <a:pt x="925" y="50"/>
                    <a:pt x="450" y="162"/>
                    <a:pt x="0" y="325"/>
                  </a:cubicBezTo>
                  <a:cubicBezTo>
                    <a:pt x="475" y="275"/>
                    <a:pt x="962" y="162"/>
                    <a:pt x="1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8" name="Google Shape;7558;p18"/>
            <p:cNvSpPr/>
            <p:nvPr/>
          </p:nvSpPr>
          <p:spPr>
            <a:xfrm>
              <a:off x="6609575" y="1935550"/>
              <a:ext cx="15325" cy="1650"/>
            </a:xfrm>
            <a:custGeom>
              <a:avLst/>
              <a:gdLst/>
              <a:ahLst/>
              <a:cxnLst/>
              <a:rect l="l" t="t" r="r" b="b"/>
              <a:pathLst>
                <a:path w="613" h="66" extrusionOk="0">
                  <a:moveTo>
                    <a:pt x="612" y="0"/>
                  </a:moveTo>
                  <a:cubicBezTo>
                    <a:pt x="413" y="0"/>
                    <a:pt x="200" y="25"/>
                    <a:pt x="0" y="63"/>
                  </a:cubicBezTo>
                  <a:cubicBezTo>
                    <a:pt x="29" y="65"/>
                    <a:pt x="57" y="65"/>
                    <a:pt x="85" y="65"/>
                  </a:cubicBezTo>
                  <a:cubicBezTo>
                    <a:pt x="269" y="65"/>
                    <a:pt x="450" y="33"/>
                    <a:pt x="6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9" name="Google Shape;7559;p18"/>
            <p:cNvSpPr/>
            <p:nvPr/>
          </p:nvSpPr>
          <p:spPr>
            <a:xfrm>
              <a:off x="6527075" y="2085500"/>
              <a:ext cx="28475" cy="75950"/>
            </a:xfrm>
            <a:custGeom>
              <a:avLst/>
              <a:gdLst/>
              <a:ahLst/>
              <a:cxnLst/>
              <a:rect l="l" t="t" r="r" b="b"/>
              <a:pathLst>
                <a:path w="1139" h="3038" extrusionOk="0">
                  <a:moveTo>
                    <a:pt x="1" y="1"/>
                  </a:moveTo>
                  <a:lnTo>
                    <a:pt x="1" y="1"/>
                  </a:lnTo>
                  <a:cubicBezTo>
                    <a:pt x="388" y="1013"/>
                    <a:pt x="738" y="2050"/>
                    <a:pt x="1138" y="3037"/>
                  </a:cubicBezTo>
                  <a:cubicBezTo>
                    <a:pt x="976" y="1963"/>
                    <a:pt x="601" y="9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0" name="Google Shape;7560;p18"/>
            <p:cNvSpPr/>
            <p:nvPr/>
          </p:nvSpPr>
          <p:spPr>
            <a:xfrm>
              <a:off x="6540200" y="2098625"/>
              <a:ext cx="18775" cy="50025"/>
            </a:xfrm>
            <a:custGeom>
              <a:avLst/>
              <a:gdLst/>
              <a:ahLst/>
              <a:cxnLst/>
              <a:rect l="l" t="t" r="r" b="b"/>
              <a:pathLst>
                <a:path w="751" h="2001" extrusionOk="0">
                  <a:moveTo>
                    <a:pt x="1" y="1"/>
                  </a:moveTo>
                  <a:cubicBezTo>
                    <a:pt x="163" y="688"/>
                    <a:pt x="426" y="1363"/>
                    <a:pt x="751" y="2000"/>
                  </a:cubicBezTo>
                  <a:cubicBezTo>
                    <a:pt x="601" y="1300"/>
                    <a:pt x="338" y="6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1" name="Google Shape;7561;p18"/>
            <p:cNvSpPr/>
            <p:nvPr/>
          </p:nvSpPr>
          <p:spPr>
            <a:xfrm>
              <a:off x="6549900" y="2109550"/>
              <a:ext cx="13450" cy="32850"/>
            </a:xfrm>
            <a:custGeom>
              <a:avLst/>
              <a:gdLst/>
              <a:ahLst/>
              <a:cxnLst/>
              <a:rect l="l" t="t" r="r" b="b"/>
              <a:pathLst>
                <a:path w="538" h="1314" extrusionOk="0">
                  <a:moveTo>
                    <a:pt x="0" y="1"/>
                  </a:moveTo>
                  <a:lnTo>
                    <a:pt x="0" y="1"/>
                  </a:lnTo>
                  <a:cubicBezTo>
                    <a:pt x="125" y="451"/>
                    <a:pt x="300" y="913"/>
                    <a:pt x="538" y="1313"/>
                  </a:cubicBezTo>
                  <a:cubicBezTo>
                    <a:pt x="413" y="851"/>
                    <a:pt x="250" y="4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2" name="Google Shape;7562;p18"/>
            <p:cNvSpPr/>
            <p:nvPr/>
          </p:nvSpPr>
          <p:spPr>
            <a:xfrm>
              <a:off x="6455225" y="1947725"/>
              <a:ext cx="38775" cy="61275"/>
            </a:xfrm>
            <a:custGeom>
              <a:avLst/>
              <a:gdLst/>
              <a:ahLst/>
              <a:cxnLst/>
              <a:rect l="l" t="t" r="r" b="b"/>
              <a:pathLst>
                <a:path w="1551" h="2451" extrusionOk="0">
                  <a:moveTo>
                    <a:pt x="1550" y="1"/>
                  </a:moveTo>
                  <a:cubicBezTo>
                    <a:pt x="1313" y="401"/>
                    <a:pt x="1050" y="713"/>
                    <a:pt x="763" y="1113"/>
                  </a:cubicBezTo>
                  <a:cubicBezTo>
                    <a:pt x="488" y="1488"/>
                    <a:pt x="238" y="1888"/>
                    <a:pt x="1" y="2300"/>
                  </a:cubicBezTo>
                  <a:cubicBezTo>
                    <a:pt x="38" y="2350"/>
                    <a:pt x="76" y="2400"/>
                    <a:pt x="101" y="2450"/>
                  </a:cubicBezTo>
                  <a:cubicBezTo>
                    <a:pt x="701" y="1700"/>
                    <a:pt x="1200" y="888"/>
                    <a:pt x="15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3" name="Google Shape;7563;p18"/>
            <p:cNvSpPr/>
            <p:nvPr/>
          </p:nvSpPr>
          <p:spPr>
            <a:xfrm>
              <a:off x="6459925" y="1960550"/>
              <a:ext cx="34700" cy="56875"/>
            </a:xfrm>
            <a:custGeom>
              <a:avLst/>
              <a:gdLst/>
              <a:ahLst/>
              <a:cxnLst/>
              <a:rect l="l" t="t" r="r" b="b"/>
              <a:pathLst>
                <a:path w="1388" h="2275" extrusionOk="0">
                  <a:moveTo>
                    <a:pt x="1387" y="0"/>
                  </a:moveTo>
                  <a:cubicBezTo>
                    <a:pt x="912" y="650"/>
                    <a:pt x="425" y="1362"/>
                    <a:pt x="0" y="2062"/>
                  </a:cubicBezTo>
                  <a:cubicBezTo>
                    <a:pt x="25" y="2100"/>
                    <a:pt x="38" y="2137"/>
                    <a:pt x="63" y="2175"/>
                  </a:cubicBezTo>
                  <a:cubicBezTo>
                    <a:pt x="75" y="2200"/>
                    <a:pt x="100" y="2237"/>
                    <a:pt x="113" y="2274"/>
                  </a:cubicBezTo>
                  <a:cubicBezTo>
                    <a:pt x="600" y="1562"/>
                    <a:pt x="1025" y="825"/>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4" name="Google Shape;7564;p18"/>
            <p:cNvSpPr/>
            <p:nvPr/>
          </p:nvSpPr>
          <p:spPr>
            <a:xfrm>
              <a:off x="6464925" y="1987400"/>
              <a:ext cx="21575" cy="40325"/>
            </a:xfrm>
            <a:custGeom>
              <a:avLst/>
              <a:gdLst/>
              <a:ahLst/>
              <a:cxnLst/>
              <a:rect l="l" t="t" r="r" b="b"/>
              <a:pathLst>
                <a:path w="863" h="1613" extrusionOk="0">
                  <a:moveTo>
                    <a:pt x="862" y="1"/>
                  </a:moveTo>
                  <a:cubicBezTo>
                    <a:pt x="575" y="451"/>
                    <a:pt x="275" y="926"/>
                    <a:pt x="0" y="1400"/>
                  </a:cubicBezTo>
                  <a:cubicBezTo>
                    <a:pt x="38" y="1475"/>
                    <a:pt x="63" y="1538"/>
                    <a:pt x="88" y="1613"/>
                  </a:cubicBezTo>
                  <a:cubicBezTo>
                    <a:pt x="388" y="1101"/>
                    <a:pt x="637" y="563"/>
                    <a:pt x="8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5" name="Google Shape;7565;p18"/>
            <p:cNvSpPr/>
            <p:nvPr/>
          </p:nvSpPr>
          <p:spPr>
            <a:xfrm>
              <a:off x="6468675" y="2008350"/>
              <a:ext cx="11875" cy="31875"/>
            </a:xfrm>
            <a:custGeom>
              <a:avLst/>
              <a:gdLst/>
              <a:ahLst/>
              <a:cxnLst/>
              <a:rect l="l" t="t" r="r" b="b"/>
              <a:pathLst>
                <a:path w="475" h="1275" extrusionOk="0">
                  <a:moveTo>
                    <a:pt x="475" y="0"/>
                  </a:moveTo>
                  <a:lnTo>
                    <a:pt x="475" y="0"/>
                  </a:lnTo>
                  <a:cubicBezTo>
                    <a:pt x="325" y="325"/>
                    <a:pt x="163" y="650"/>
                    <a:pt x="0" y="987"/>
                  </a:cubicBezTo>
                  <a:cubicBezTo>
                    <a:pt x="13" y="1050"/>
                    <a:pt x="25" y="1112"/>
                    <a:pt x="38" y="1175"/>
                  </a:cubicBezTo>
                  <a:cubicBezTo>
                    <a:pt x="50" y="1212"/>
                    <a:pt x="50" y="1237"/>
                    <a:pt x="63" y="1275"/>
                  </a:cubicBezTo>
                  <a:cubicBezTo>
                    <a:pt x="250" y="875"/>
                    <a:pt x="400" y="450"/>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6" name="Google Shape;7566;p18"/>
            <p:cNvSpPr/>
            <p:nvPr/>
          </p:nvSpPr>
          <p:spPr>
            <a:xfrm>
              <a:off x="6471175" y="2020825"/>
              <a:ext cx="10625" cy="35350"/>
            </a:xfrm>
            <a:custGeom>
              <a:avLst/>
              <a:gdLst/>
              <a:ahLst/>
              <a:cxnLst/>
              <a:rect l="l" t="t" r="r" b="b"/>
              <a:pathLst>
                <a:path w="425" h="1414" extrusionOk="0">
                  <a:moveTo>
                    <a:pt x="425" y="1"/>
                  </a:moveTo>
                  <a:lnTo>
                    <a:pt x="425" y="1"/>
                  </a:lnTo>
                  <a:cubicBezTo>
                    <a:pt x="287" y="351"/>
                    <a:pt x="138" y="688"/>
                    <a:pt x="0" y="1038"/>
                  </a:cubicBezTo>
                  <a:cubicBezTo>
                    <a:pt x="0" y="1101"/>
                    <a:pt x="0" y="1163"/>
                    <a:pt x="0" y="1226"/>
                  </a:cubicBezTo>
                  <a:cubicBezTo>
                    <a:pt x="0" y="1263"/>
                    <a:pt x="13" y="1301"/>
                    <a:pt x="13" y="1338"/>
                  </a:cubicBezTo>
                  <a:cubicBezTo>
                    <a:pt x="25" y="1363"/>
                    <a:pt x="25" y="1388"/>
                    <a:pt x="25" y="1413"/>
                  </a:cubicBezTo>
                  <a:cubicBezTo>
                    <a:pt x="238" y="963"/>
                    <a:pt x="387" y="501"/>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7" name="Google Shape;7567;p18"/>
            <p:cNvSpPr/>
            <p:nvPr/>
          </p:nvSpPr>
          <p:spPr>
            <a:xfrm>
              <a:off x="6194975" y="2386050"/>
              <a:ext cx="230925" cy="81925"/>
            </a:xfrm>
            <a:custGeom>
              <a:avLst/>
              <a:gdLst/>
              <a:ahLst/>
              <a:cxnLst/>
              <a:rect l="l" t="t" r="r" b="b"/>
              <a:pathLst>
                <a:path w="9237" h="3277" extrusionOk="0">
                  <a:moveTo>
                    <a:pt x="1" y="1"/>
                  </a:moveTo>
                  <a:lnTo>
                    <a:pt x="1" y="1"/>
                  </a:lnTo>
                  <a:cubicBezTo>
                    <a:pt x="1138" y="1450"/>
                    <a:pt x="2625" y="2237"/>
                    <a:pt x="4262" y="2600"/>
                  </a:cubicBezTo>
                  <a:cubicBezTo>
                    <a:pt x="3500" y="2487"/>
                    <a:pt x="2550" y="2300"/>
                    <a:pt x="1850" y="2013"/>
                  </a:cubicBezTo>
                  <a:lnTo>
                    <a:pt x="1850" y="2013"/>
                  </a:lnTo>
                  <a:cubicBezTo>
                    <a:pt x="3188" y="2725"/>
                    <a:pt x="4687" y="3087"/>
                    <a:pt x="6174" y="3237"/>
                  </a:cubicBezTo>
                  <a:cubicBezTo>
                    <a:pt x="6425" y="3264"/>
                    <a:pt x="6675" y="3277"/>
                    <a:pt x="6925" y="3277"/>
                  </a:cubicBezTo>
                  <a:cubicBezTo>
                    <a:pt x="7598" y="3277"/>
                    <a:pt x="8267" y="3186"/>
                    <a:pt x="8924" y="3050"/>
                  </a:cubicBezTo>
                  <a:cubicBezTo>
                    <a:pt x="8986" y="3000"/>
                    <a:pt x="9049" y="2962"/>
                    <a:pt x="9124" y="2937"/>
                  </a:cubicBezTo>
                  <a:cubicBezTo>
                    <a:pt x="9124" y="2925"/>
                    <a:pt x="9136" y="2925"/>
                    <a:pt x="9136" y="2925"/>
                  </a:cubicBezTo>
                  <a:cubicBezTo>
                    <a:pt x="9136" y="2912"/>
                    <a:pt x="9124" y="2900"/>
                    <a:pt x="9124" y="2875"/>
                  </a:cubicBezTo>
                  <a:cubicBezTo>
                    <a:pt x="8640" y="2932"/>
                    <a:pt x="8177" y="2958"/>
                    <a:pt x="7724" y="2958"/>
                  </a:cubicBezTo>
                  <a:cubicBezTo>
                    <a:pt x="7193" y="2958"/>
                    <a:pt x="6675" y="2923"/>
                    <a:pt x="6149" y="2862"/>
                  </a:cubicBezTo>
                  <a:lnTo>
                    <a:pt x="6149" y="2862"/>
                  </a:lnTo>
                  <a:cubicBezTo>
                    <a:pt x="6449" y="2881"/>
                    <a:pt x="6751" y="2890"/>
                    <a:pt x="7053" y="2890"/>
                  </a:cubicBezTo>
                  <a:cubicBezTo>
                    <a:pt x="7748" y="2890"/>
                    <a:pt x="8448" y="2844"/>
                    <a:pt x="9136" y="2775"/>
                  </a:cubicBezTo>
                  <a:cubicBezTo>
                    <a:pt x="9161" y="2712"/>
                    <a:pt x="9199" y="2662"/>
                    <a:pt x="9236" y="2625"/>
                  </a:cubicBezTo>
                  <a:cubicBezTo>
                    <a:pt x="8049" y="2625"/>
                    <a:pt x="7199" y="2512"/>
                    <a:pt x="6012" y="2300"/>
                  </a:cubicBezTo>
                  <a:cubicBezTo>
                    <a:pt x="3750" y="2062"/>
                    <a:pt x="1676" y="15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8" name="Google Shape;7568;p18"/>
            <p:cNvSpPr/>
            <p:nvPr/>
          </p:nvSpPr>
          <p:spPr>
            <a:xfrm>
              <a:off x="6274025" y="2456350"/>
              <a:ext cx="135300" cy="22850"/>
            </a:xfrm>
            <a:custGeom>
              <a:avLst/>
              <a:gdLst/>
              <a:ahLst/>
              <a:cxnLst/>
              <a:rect l="l" t="t" r="r" b="b"/>
              <a:pathLst>
                <a:path w="5412" h="914" extrusionOk="0">
                  <a:moveTo>
                    <a:pt x="1" y="0"/>
                  </a:moveTo>
                  <a:cubicBezTo>
                    <a:pt x="1544" y="612"/>
                    <a:pt x="2719" y="914"/>
                    <a:pt x="3979" y="914"/>
                  </a:cubicBezTo>
                  <a:cubicBezTo>
                    <a:pt x="4239" y="914"/>
                    <a:pt x="4503" y="901"/>
                    <a:pt x="4774" y="875"/>
                  </a:cubicBezTo>
                  <a:cubicBezTo>
                    <a:pt x="4799" y="838"/>
                    <a:pt x="4837" y="800"/>
                    <a:pt x="4887" y="788"/>
                  </a:cubicBezTo>
                  <a:cubicBezTo>
                    <a:pt x="5012" y="750"/>
                    <a:pt x="5137" y="700"/>
                    <a:pt x="5262" y="650"/>
                  </a:cubicBezTo>
                  <a:cubicBezTo>
                    <a:pt x="5274" y="638"/>
                    <a:pt x="5287" y="625"/>
                    <a:pt x="5299" y="625"/>
                  </a:cubicBezTo>
                  <a:cubicBezTo>
                    <a:pt x="5337" y="588"/>
                    <a:pt x="5374" y="550"/>
                    <a:pt x="5412" y="525"/>
                  </a:cubicBezTo>
                  <a:lnTo>
                    <a:pt x="5412" y="525"/>
                  </a:lnTo>
                  <a:cubicBezTo>
                    <a:pt x="5020" y="546"/>
                    <a:pt x="4624" y="563"/>
                    <a:pt x="4227" y="563"/>
                  </a:cubicBezTo>
                  <a:cubicBezTo>
                    <a:pt x="3914" y="563"/>
                    <a:pt x="3601" y="553"/>
                    <a:pt x="3287" y="525"/>
                  </a:cubicBezTo>
                  <a:cubicBezTo>
                    <a:pt x="2325" y="475"/>
                    <a:pt x="1088"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9" name="Google Shape;7569;p18"/>
            <p:cNvSpPr/>
            <p:nvPr/>
          </p:nvSpPr>
          <p:spPr>
            <a:xfrm>
              <a:off x="6099075" y="2140175"/>
              <a:ext cx="70000" cy="214975"/>
            </a:xfrm>
            <a:custGeom>
              <a:avLst/>
              <a:gdLst/>
              <a:ahLst/>
              <a:cxnLst/>
              <a:rect l="l" t="t" r="r" b="b"/>
              <a:pathLst>
                <a:path w="2800" h="8599" extrusionOk="0">
                  <a:moveTo>
                    <a:pt x="650" y="1"/>
                  </a:moveTo>
                  <a:cubicBezTo>
                    <a:pt x="650" y="13"/>
                    <a:pt x="638" y="38"/>
                    <a:pt x="638" y="51"/>
                  </a:cubicBezTo>
                  <a:cubicBezTo>
                    <a:pt x="600" y="301"/>
                    <a:pt x="563" y="538"/>
                    <a:pt x="488" y="788"/>
                  </a:cubicBezTo>
                  <a:cubicBezTo>
                    <a:pt x="450" y="913"/>
                    <a:pt x="413" y="1050"/>
                    <a:pt x="375" y="1175"/>
                  </a:cubicBezTo>
                  <a:cubicBezTo>
                    <a:pt x="375" y="1188"/>
                    <a:pt x="375" y="1188"/>
                    <a:pt x="375" y="1200"/>
                  </a:cubicBezTo>
                  <a:cubicBezTo>
                    <a:pt x="363" y="1288"/>
                    <a:pt x="363" y="1375"/>
                    <a:pt x="350" y="1450"/>
                  </a:cubicBezTo>
                  <a:cubicBezTo>
                    <a:pt x="350" y="1475"/>
                    <a:pt x="350" y="1488"/>
                    <a:pt x="350" y="1500"/>
                  </a:cubicBezTo>
                  <a:cubicBezTo>
                    <a:pt x="325" y="1563"/>
                    <a:pt x="275" y="1625"/>
                    <a:pt x="225" y="1650"/>
                  </a:cubicBezTo>
                  <a:cubicBezTo>
                    <a:pt x="213" y="1663"/>
                    <a:pt x="188" y="1663"/>
                    <a:pt x="175" y="1663"/>
                  </a:cubicBezTo>
                  <a:cubicBezTo>
                    <a:pt x="163" y="1675"/>
                    <a:pt x="163" y="1688"/>
                    <a:pt x="138" y="1700"/>
                  </a:cubicBezTo>
                  <a:cubicBezTo>
                    <a:pt x="150" y="1850"/>
                    <a:pt x="163" y="2000"/>
                    <a:pt x="188" y="2150"/>
                  </a:cubicBezTo>
                  <a:cubicBezTo>
                    <a:pt x="175" y="2150"/>
                    <a:pt x="175" y="2138"/>
                    <a:pt x="175" y="2138"/>
                  </a:cubicBezTo>
                  <a:cubicBezTo>
                    <a:pt x="163" y="2200"/>
                    <a:pt x="138" y="2250"/>
                    <a:pt x="125" y="2313"/>
                  </a:cubicBezTo>
                  <a:cubicBezTo>
                    <a:pt x="88" y="2450"/>
                    <a:pt x="63" y="2600"/>
                    <a:pt x="38" y="2737"/>
                  </a:cubicBezTo>
                  <a:cubicBezTo>
                    <a:pt x="25" y="2800"/>
                    <a:pt x="13" y="2875"/>
                    <a:pt x="0" y="2937"/>
                  </a:cubicBezTo>
                  <a:cubicBezTo>
                    <a:pt x="88" y="3450"/>
                    <a:pt x="200" y="3950"/>
                    <a:pt x="363" y="4437"/>
                  </a:cubicBezTo>
                  <a:cubicBezTo>
                    <a:pt x="875" y="5962"/>
                    <a:pt x="1750" y="7386"/>
                    <a:pt x="2800" y="8598"/>
                  </a:cubicBezTo>
                  <a:cubicBezTo>
                    <a:pt x="1812" y="7124"/>
                    <a:pt x="1113" y="5662"/>
                    <a:pt x="613" y="3975"/>
                  </a:cubicBezTo>
                  <a:cubicBezTo>
                    <a:pt x="488" y="3587"/>
                    <a:pt x="388" y="3187"/>
                    <a:pt x="313" y="2812"/>
                  </a:cubicBezTo>
                  <a:lnTo>
                    <a:pt x="313" y="2812"/>
                  </a:lnTo>
                  <a:cubicBezTo>
                    <a:pt x="550" y="3825"/>
                    <a:pt x="975" y="4799"/>
                    <a:pt x="1413" y="5749"/>
                  </a:cubicBezTo>
                  <a:cubicBezTo>
                    <a:pt x="1025" y="4487"/>
                    <a:pt x="700" y="3237"/>
                    <a:pt x="638" y="2050"/>
                  </a:cubicBezTo>
                  <a:cubicBezTo>
                    <a:pt x="650" y="1375"/>
                    <a:pt x="650" y="688"/>
                    <a:pt x="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0" name="Google Shape;7570;p18"/>
            <p:cNvSpPr/>
            <p:nvPr/>
          </p:nvSpPr>
          <p:spPr>
            <a:xfrm>
              <a:off x="6097825" y="2220150"/>
              <a:ext cx="46875" cy="117200"/>
            </a:xfrm>
            <a:custGeom>
              <a:avLst/>
              <a:gdLst/>
              <a:ahLst/>
              <a:cxnLst/>
              <a:rect l="l" t="t" r="r" b="b"/>
              <a:pathLst>
                <a:path w="1875" h="4688" extrusionOk="0">
                  <a:moveTo>
                    <a:pt x="13" y="1"/>
                  </a:moveTo>
                  <a:cubicBezTo>
                    <a:pt x="13" y="1"/>
                    <a:pt x="0" y="13"/>
                    <a:pt x="0" y="13"/>
                  </a:cubicBezTo>
                  <a:cubicBezTo>
                    <a:pt x="25" y="238"/>
                    <a:pt x="63" y="476"/>
                    <a:pt x="100" y="701"/>
                  </a:cubicBezTo>
                  <a:cubicBezTo>
                    <a:pt x="125" y="838"/>
                    <a:pt x="163" y="976"/>
                    <a:pt x="188" y="1126"/>
                  </a:cubicBezTo>
                  <a:cubicBezTo>
                    <a:pt x="188" y="1176"/>
                    <a:pt x="200" y="1213"/>
                    <a:pt x="213" y="1263"/>
                  </a:cubicBezTo>
                  <a:cubicBezTo>
                    <a:pt x="213" y="1275"/>
                    <a:pt x="213" y="1288"/>
                    <a:pt x="213" y="1288"/>
                  </a:cubicBezTo>
                  <a:cubicBezTo>
                    <a:pt x="263" y="1488"/>
                    <a:pt x="313" y="1675"/>
                    <a:pt x="363" y="1875"/>
                  </a:cubicBezTo>
                  <a:cubicBezTo>
                    <a:pt x="388" y="1950"/>
                    <a:pt x="400" y="2038"/>
                    <a:pt x="425" y="2125"/>
                  </a:cubicBezTo>
                  <a:cubicBezTo>
                    <a:pt x="425" y="2163"/>
                    <a:pt x="438" y="2200"/>
                    <a:pt x="438" y="2238"/>
                  </a:cubicBezTo>
                  <a:cubicBezTo>
                    <a:pt x="455" y="2271"/>
                    <a:pt x="460" y="2282"/>
                    <a:pt x="455" y="2282"/>
                  </a:cubicBezTo>
                  <a:cubicBezTo>
                    <a:pt x="452" y="2282"/>
                    <a:pt x="446" y="2279"/>
                    <a:pt x="438" y="2275"/>
                  </a:cubicBezTo>
                  <a:lnTo>
                    <a:pt x="438" y="2275"/>
                  </a:lnTo>
                  <a:cubicBezTo>
                    <a:pt x="438" y="2275"/>
                    <a:pt x="450" y="2288"/>
                    <a:pt x="450" y="2288"/>
                  </a:cubicBezTo>
                  <a:cubicBezTo>
                    <a:pt x="525" y="2438"/>
                    <a:pt x="463" y="2563"/>
                    <a:pt x="338" y="2638"/>
                  </a:cubicBezTo>
                  <a:cubicBezTo>
                    <a:pt x="600" y="3375"/>
                    <a:pt x="963" y="4062"/>
                    <a:pt x="1475" y="4650"/>
                  </a:cubicBezTo>
                  <a:cubicBezTo>
                    <a:pt x="1175" y="4137"/>
                    <a:pt x="925" y="3600"/>
                    <a:pt x="700" y="3038"/>
                  </a:cubicBezTo>
                  <a:lnTo>
                    <a:pt x="700" y="3038"/>
                  </a:lnTo>
                  <a:cubicBezTo>
                    <a:pt x="1000" y="3637"/>
                    <a:pt x="1388" y="4200"/>
                    <a:pt x="1875" y="4687"/>
                  </a:cubicBezTo>
                  <a:cubicBezTo>
                    <a:pt x="925" y="3275"/>
                    <a:pt x="388" y="1688"/>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1" name="Google Shape;7571;p18"/>
            <p:cNvSpPr/>
            <p:nvPr/>
          </p:nvSpPr>
          <p:spPr>
            <a:xfrm>
              <a:off x="6113750" y="2138625"/>
              <a:ext cx="11275" cy="83750"/>
            </a:xfrm>
            <a:custGeom>
              <a:avLst/>
              <a:gdLst/>
              <a:ahLst/>
              <a:cxnLst/>
              <a:rect l="l" t="t" r="r" b="b"/>
              <a:pathLst>
                <a:path w="451" h="3350" extrusionOk="0">
                  <a:moveTo>
                    <a:pt x="213" y="0"/>
                  </a:moveTo>
                  <a:lnTo>
                    <a:pt x="213" y="0"/>
                  </a:lnTo>
                  <a:cubicBezTo>
                    <a:pt x="1" y="1112"/>
                    <a:pt x="38" y="2287"/>
                    <a:pt x="451" y="3349"/>
                  </a:cubicBezTo>
                  <a:cubicBezTo>
                    <a:pt x="263" y="2262"/>
                    <a:pt x="251" y="1112"/>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2" name="Google Shape;7572;p18"/>
            <p:cNvSpPr/>
            <p:nvPr/>
          </p:nvSpPr>
          <p:spPr>
            <a:xfrm>
              <a:off x="6141875" y="2060525"/>
              <a:ext cx="51875" cy="62175"/>
            </a:xfrm>
            <a:custGeom>
              <a:avLst/>
              <a:gdLst/>
              <a:ahLst/>
              <a:cxnLst/>
              <a:rect l="l" t="t" r="r" b="b"/>
              <a:pathLst>
                <a:path w="2075" h="2487" extrusionOk="0">
                  <a:moveTo>
                    <a:pt x="2075" y="0"/>
                  </a:moveTo>
                  <a:lnTo>
                    <a:pt x="2075" y="0"/>
                  </a:lnTo>
                  <a:cubicBezTo>
                    <a:pt x="1400" y="837"/>
                    <a:pt x="763" y="1712"/>
                    <a:pt x="1" y="2487"/>
                  </a:cubicBezTo>
                  <a:cubicBezTo>
                    <a:pt x="950" y="1875"/>
                    <a:pt x="1650" y="962"/>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3" name="Google Shape;7573;p18"/>
            <p:cNvSpPr/>
            <p:nvPr/>
          </p:nvSpPr>
          <p:spPr>
            <a:xfrm>
              <a:off x="6156550" y="2080200"/>
              <a:ext cx="34075" cy="44375"/>
            </a:xfrm>
            <a:custGeom>
              <a:avLst/>
              <a:gdLst/>
              <a:ahLst/>
              <a:cxnLst/>
              <a:rect l="l" t="t" r="r" b="b"/>
              <a:pathLst>
                <a:path w="1363" h="1775" extrusionOk="0">
                  <a:moveTo>
                    <a:pt x="1363" y="0"/>
                  </a:moveTo>
                  <a:cubicBezTo>
                    <a:pt x="838" y="588"/>
                    <a:pt x="388" y="1162"/>
                    <a:pt x="1" y="1775"/>
                  </a:cubicBezTo>
                  <a:cubicBezTo>
                    <a:pt x="551" y="1262"/>
                    <a:pt x="1026" y="675"/>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4" name="Google Shape;7574;p18"/>
            <p:cNvSpPr/>
            <p:nvPr/>
          </p:nvSpPr>
          <p:spPr>
            <a:xfrm>
              <a:off x="6174375" y="2102375"/>
              <a:ext cx="9700" cy="16575"/>
            </a:xfrm>
            <a:custGeom>
              <a:avLst/>
              <a:gdLst/>
              <a:ahLst/>
              <a:cxnLst/>
              <a:rect l="l" t="t" r="r" b="b"/>
              <a:pathLst>
                <a:path w="388" h="663" extrusionOk="0">
                  <a:moveTo>
                    <a:pt x="388" y="1"/>
                  </a:moveTo>
                  <a:cubicBezTo>
                    <a:pt x="250" y="213"/>
                    <a:pt x="100" y="450"/>
                    <a:pt x="0" y="663"/>
                  </a:cubicBezTo>
                  <a:cubicBezTo>
                    <a:pt x="163" y="463"/>
                    <a:pt x="300" y="251"/>
                    <a:pt x="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5" name="Google Shape;7575;p18"/>
            <p:cNvSpPr/>
            <p:nvPr/>
          </p:nvSpPr>
          <p:spPr>
            <a:xfrm>
              <a:off x="6340250" y="2413850"/>
              <a:ext cx="133450" cy="20075"/>
            </a:xfrm>
            <a:custGeom>
              <a:avLst/>
              <a:gdLst/>
              <a:ahLst/>
              <a:cxnLst/>
              <a:rect l="l" t="t" r="r" b="b"/>
              <a:pathLst>
                <a:path w="5338" h="803" extrusionOk="0">
                  <a:moveTo>
                    <a:pt x="5337" y="1"/>
                  </a:moveTo>
                  <a:lnTo>
                    <a:pt x="5337" y="1"/>
                  </a:lnTo>
                  <a:cubicBezTo>
                    <a:pt x="4712" y="376"/>
                    <a:pt x="4100" y="426"/>
                    <a:pt x="3400" y="438"/>
                  </a:cubicBezTo>
                  <a:cubicBezTo>
                    <a:pt x="2263" y="463"/>
                    <a:pt x="1126" y="513"/>
                    <a:pt x="1" y="638"/>
                  </a:cubicBezTo>
                  <a:cubicBezTo>
                    <a:pt x="827" y="662"/>
                    <a:pt x="1793" y="803"/>
                    <a:pt x="2718" y="803"/>
                  </a:cubicBezTo>
                  <a:cubicBezTo>
                    <a:pt x="3711" y="803"/>
                    <a:pt x="4658" y="641"/>
                    <a:pt x="5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6" name="Google Shape;7576;p18"/>
            <p:cNvSpPr/>
            <p:nvPr/>
          </p:nvSpPr>
          <p:spPr>
            <a:xfrm>
              <a:off x="6392750" y="2428225"/>
              <a:ext cx="67200" cy="12275"/>
            </a:xfrm>
            <a:custGeom>
              <a:avLst/>
              <a:gdLst/>
              <a:ahLst/>
              <a:cxnLst/>
              <a:rect l="l" t="t" r="r" b="b"/>
              <a:pathLst>
                <a:path w="2688" h="491" extrusionOk="0">
                  <a:moveTo>
                    <a:pt x="2687" y="1"/>
                  </a:moveTo>
                  <a:cubicBezTo>
                    <a:pt x="1812" y="288"/>
                    <a:pt x="938" y="276"/>
                    <a:pt x="0" y="413"/>
                  </a:cubicBezTo>
                  <a:cubicBezTo>
                    <a:pt x="338" y="425"/>
                    <a:pt x="575" y="488"/>
                    <a:pt x="925" y="488"/>
                  </a:cubicBezTo>
                  <a:cubicBezTo>
                    <a:pt x="960" y="489"/>
                    <a:pt x="996" y="490"/>
                    <a:pt x="1031" y="490"/>
                  </a:cubicBezTo>
                  <a:cubicBezTo>
                    <a:pt x="1620" y="490"/>
                    <a:pt x="2204" y="295"/>
                    <a:pt x="26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7" name="Google Shape;7577;p18"/>
            <p:cNvSpPr/>
            <p:nvPr/>
          </p:nvSpPr>
          <p:spPr>
            <a:xfrm>
              <a:off x="6318400" y="2396675"/>
              <a:ext cx="141225" cy="17150"/>
            </a:xfrm>
            <a:custGeom>
              <a:avLst/>
              <a:gdLst/>
              <a:ahLst/>
              <a:cxnLst/>
              <a:rect l="l" t="t" r="r" b="b"/>
              <a:pathLst>
                <a:path w="5649" h="686" extrusionOk="0">
                  <a:moveTo>
                    <a:pt x="4749" y="0"/>
                  </a:moveTo>
                  <a:lnTo>
                    <a:pt x="4749" y="0"/>
                  </a:lnTo>
                  <a:cubicBezTo>
                    <a:pt x="3762" y="163"/>
                    <a:pt x="2762" y="138"/>
                    <a:pt x="1762" y="200"/>
                  </a:cubicBezTo>
                  <a:cubicBezTo>
                    <a:pt x="2012" y="238"/>
                    <a:pt x="2250" y="275"/>
                    <a:pt x="2500" y="300"/>
                  </a:cubicBezTo>
                  <a:cubicBezTo>
                    <a:pt x="1941" y="300"/>
                    <a:pt x="1383" y="306"/>
                    <a:pt x="829" y="306"/>
                  </a:cubicBezTo>
                  <a:cubicBezTo>
                    <a:pt x="551" y="306"/>
                    <a:pt x="275" y="305"/>
                    <a:pt x="0" y="300"/>
                  </a:cubicBezTo>
                  <a:lnTo>
                    <a:pt x="0" y="300"/>
                  </a:lnTo>
                  <a:cubicBezTo>
                    <a:pt x="939" y="494"/>
                    <a:pt x="1998" y="685"/>
                    <a:pt x="3019" y="685"/>
                  </a:cubicBezTo>
                  <a:cubicBezTo>
                    <a:pt x="3971" y="685"/>
                    <a:pt x="4890" y="520"/>
                    <a:pt x="5649" y="38"/>
                  </a:cubicBezTo>
                  <a:lnTo>
                    <a:pt x="5649" y="38"/>
                  </a:lnTo>
                  <a:cubicBezTo>
                    <a:pt x="5021" y="251"/>
                    <a:pt x="4438" y="319"/>
                    <a:pt x="3793" y="319"/>
                  </a:cubicBezTo>
                  <a:cubicBezTo>
                    <a:pt x="3680" y="319"/>
                    <a:pt x="3566" y="317"/>
                    <a:pt x="3449" y="313"/>
                  </a:cubicBezTo>
                  <a:cubicBezTo>
                    <a:pt x="3912" y="288"/>
                    <a:pt x="4349" y="188"/>
                    <a:pt x="47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8" name="Google Shape;7578;p18"/>
            <p:cNvSpPr/>
            <p:nvPr/>
          </p:nvSpPr>
          <p:spPr>
            <a:xfrm>
              <a:off x="6387750" y="2392300"/>
              <a:ext cx="38150" cy="6125"/>
            </a:xfrm>
            <a:custGeom>
              <a:avLst/>
              <a:gdLst/>
              <a:ahLst/>
              <a:cxnLst/>
              <a:rect l="l" t="t" r="r" b="b"/>
              <a:pathLst>
                <a:path w="1526" h="245" extrusionOk="0">
                  <a:moveTo>
                    <a:pt x="1525" y="0"/>
                  </a:moveTo>
                  <a:lnTo>
                    <a:pt x="1525" y="0"/>
                  </a:lnTo>
                  <a:cubicBezTo>
                    <a:pt x="988" y="63"/>
                    <a:pt x="513" y="150"/>
                    <a:pt x="0" y="225"/>
                  </a:cubicBezTo>
                  <a:cubicBezTo>
                    <a:pt x="104" y="238"/>
                    <a:pt x="210" y="244"/>
                    <a:pt x="316" y="244"/>
                  </a:cubicBezTo>
                  <a:cubicBezTo>
                    <a:pt x="739" y="244"/>
                    <a:pt x="1176" y="15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9" name="Google Shape;7579;p18"/>
            <p:cNvSpPr/>
            <p:nvPr/>
          </p:nvSpPr>
          <p:spPr>
            <a:xfrm>
              <a:off x="6152175" y="2205475"/>
              <a:ext cx="55650" cy="115625"/>
            </a:xfrm>
            <a:custGeom>
              <a:avLst/>
              <a:gdLst/>
              <a:ahLst/>
              <a:cxnLst/>
              <a:rect l="l" t="t" r="r" b="b"/>
              <a:pathLst>
                <a:path w="2226" h="4625" extrusionOk="0">
                  <a:moveTo>
                    <a:pt x="38" y="0"/>
                  </a:moveTo>
                  <a:cubicBezTo>
                    <a:pt x="1" y="2087"/>
                    <a:pt x="288" y="3212"/>
                    <a:pt x="2025" y="4462"/>
                  </a:cubicBezTo>
                  <a:cubicBezTo>
                    <a:pt x="2088" y="4512"/>
                    <a:pt x="2188" y="4599"/>
                    <a:pt x="2225" y="4624"/>
                  </a:cubicBezTo>
                  <a:cubicBezTo>
                    <a:pt x="1963" y="4337"/>
                    <a:pt x="1700" y="4037"/>
                    <a:pt x="1451" y="3737"/>
                  </a:cubicBezTo>
                  <a:cubicBezTo>
                    <a:pt x="676" y="2787"/>
                    <a:pt x="276" y="1450"/>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0" name="Google Shape;7580;p18"/>
            <p:cNvSpPr/>
            <p:nvPr/>
          </p:nvSpPr>
          <p:spPr>
            <a:xfrm>
              <a:off x="6147175" y="2242025"/>
              <a:ext cx="38475" cy="73450"/>
            </a:xfrm>
            <a:custGeom>
              <a:avLst/>
              <a:gdLst/>
              <a:ahLst/>
              <a:cxnLst/>
              <a:rect l="l" t="t" r="r" b="b"/>
              <a:pathLst>
                <a:path w="1539" h="2938" extrusionOk="0">
                  <a:moveTo>
                    <a:pt x="1" y="1"/>
                  </a:moveTo>
                  <a:cubicBezTo>
                    <a:pt x="38" y="1113"/>
                    <a:pt x="601" y="2175"/>
                    <a:pt x="1463" y="2875"/>
                  </a:cubicBezTo>
                  <a:cubicBezTo>
                    <a:pt x="1488" y="2900"/>
                    <a:pt x="1513" y="2925"/>
                    <a:pt x="1538" y="2937"/>
                  </a:cubicBezTo>
                  <a:cubicBezTo>
                    <a:pt x="1488" y="2887"/>
                    <a:pt x="1451" y="2837"/>
                    <a:pt x="1413" y="2787"/>
                  </a:cubicBezTo>
                  <a:cubicBezTo>
                    <a:pt x="1013" y="2237"/>
                    <a:pt x="676" y="1663"/>
                    <a:pt x="401" y="1050"/>
                  </a:cubicBezTo>
                  <a:cubicBezTo>
                    <a:pt x="238" y="700"/>
                    <a:pt x="88" y="4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1" name="Google Shape;7581;p18"/>
            <p:cNvSpPr/>
            <p:nvPr/>
          </p:nvSpPr>
          <p:spPr>
            <a:xfrm>
              <a:off x="6149050" y="2272025"/>
              <a:ext cx="22525" cy="40950"/>
            </a:xfrm>
            <a:custGeom>
              <a:avLst/>
              <a:gdLst/>
              <a:ahLst/>
              <a:cxnLst/>
              <a:rect l="l" t="t" r="r" b="b"/>
              <a:pathLst>
                <a:path w="901" h="1638" extrusionOk="0">
                  <a:moveTo>
                    <a:pt x="1" y="0"/>
                  </a:moveTo>
                  <a:cubicBezTo>
                    <a:pt x="113" y="613"/>
                    <a:pt x="426" y="1250"/>
                    <a:pt x="901" y="1637"/>
                  </a:cubicBezTo>
                  <a:cubicBezTo>
                    <a:pt x="538" y="1137"/>
                    <a:pt x="276" y="5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2" name="Google Shape;7582;p18"/>
            <p:cNvSpPr/>
            <p:nvPr/>
          </p:nvSpPr>
          <p:spPr>
            <a:xfrm>
              <a:off x="6149375" y="2288575"/>
              <a:ext cx="14075" cy="27200"/>
            </a:xfrm>
            <a:custGeom>
              <a:avLst/>
              <a:gdLst/>
              <a:ahLst/>
              <a:cxnLst/>
              <a:rect l="l" t="t" r="r" b="b"/>
              <a:pathLst>
                <a:path w="563" h="1088" extrusionOk="0">
                  <a:moveTo>
                    <a:pt x="0" y="1"/>
                  </a:moveTo>
                  <a:lnTo>
                    <a:pt x="0" y="1"/>
                  </a:lnTo>
                  <a:cubicBezTo>
                    <a:pt x="100" y="400"/>
                    <a:pt x="338" y="763"/>
                    <a:pt x="563" y="1088"/>
                  </a:cubicBezTo>
                  <a:cubicBezTo>
                    <a:pt x="400" y="713"/>
                    <a:pt x="175" y="3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3" name="Google Shape;7583;p18"/>
            <p:cNvSpPr/>
            <p:nvPr/>
          </p:nvSpPr>
          <p:spPr>
            <a:xfrm>
              <a:off x="6157500" y="2140175"/>
              <a:ext cx="10325" cy="54075"/>
            </a:xfrm>
            <a:custGeom>
              <a:avLst/>
              <a:gdLst/>
              <a:ahLst/>
              <a:cxnLst/>
              <a:rect l="l" t="t" r="r" b="b"/>
              <a:pathLst>
                <a:path w="413" h="2163" extrusionOk="0">
                  <a:moveTo>
                    <a:pt x="413" y="1"/>
                  </a:moveTo>
                  <a:lnTo>
                    <a:pt x="413" y="1"/>
                  </a:lnTo>
                  <a:cubicBezTo>
                    <a:pt x="175" y="700"/>
                    <a:pt x="38" y="1425"/>
                    <a:pt x="0" y="2163"/>
                  </a:cubicBezTo>
                  <a:cubicBezTo>
                    <a:pt x="200" y="1450"/>
                    <a:pt x="350" y="738"/>
                    <a:pt x="4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4" name="Google Shape;7584;p18"/>
            <p:cNvSpPr/>
            <p:nvPr/>
          </p:nvSpPr>
          <p:spPr>
            <a:xfrm>
              <a:off x="6151250" y="2149250"/>
              <a:ext cx="8775" cy="26875"/>
            </a:xfrm>
            <a:custGeom>
              <a:avLst/>
              <a:gdLst/>
              <a:ahLst/>
              <a:cxnLst/>
              <a:rect l="l" t="t" r="r" b="b"/>
              <a:pathLst>
                <a:path w="351" h="1075" extrusionOk="0">
                  <a:moveTo>
                    <a:pt x="350" y="0"/>
                  </a:moveTo>
                  <a:lnTo>
                    <a:pt x="350" y="0"/>
                  </a:lnTo>
                  <a:cubicBezTo>
                    <a:pt x="200" y="350"/>
                    <a:pt x="88" y="712"/>
                    <a:pt x="0" y="1075"/>
                  </a:cubicBezTo>
                  <a:cubicBezTo>
                    <a:pt x="188" y="750"/>
                    <a:pt x="288" y="362"/>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5" name="Google Shape;7585;p18"/>
            <p:cNvSpPr/>
            <p:nvPr/>
          </p:nvSpPr>
          <p:spPr>
            <a:xfrm>
              <a:off x="6145300" y="2153625"/>
              <a:ext cx="5025" cy="17500"/>
            </a:xfrm>
            <a:custGeom>
              <a:avLst/>
              <a:gdLst/>
              <a:ahLst/>
              <a:cxnLst/>
              <a:rect l="l" t="t" r="r" b="b"/>
              <a:pathLst>
                <a:path w="201" h="700" extrusionOk="0">
                  <a:moveTo>
                    <a:pt x="201" y="0"/>
                  </a:moveTo>
                  <a:lnTo>
                    <a:pt x="201" y="0"/>
                  </a:lnTo>
                  <a:cubicBezTo>
                    <a:pt x="113" y="225"/>
                    <a:pt x="13" y="450"/>
                    <a:pt x="1" y="700"/>
                  </a:cubicBezTo>
                  <a:cubicBezTo>
                    <a:pt x="76" y="462"/>
                    <a:pt x="163" y="212"/>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6" name="Google Shape;7586;p18"/>
            <p:cNvSpPr/>
            <p:nvPr/>
          </p:nvSpPr>
          <p:spPr>
            <a:xfrm>
              <a:off x="6480525" y="2190475"/>
              <a:ext cx="23150" cy="62200"/>
            </a:xfrm>
            <a:custGeom>
              <a:avLst/>
              <a:gdLst/>
              <a:ahLst/>
              <a:cxnLst/>
              <a:rect l="l" t="t" r="r" b="b"/>
              <a:pathLst>
                <a:path w="926" h="2488" extrusionOk="0">
                  <a:moveTo>
                    <a:pt x="351" y="1"/>
                  </a:moveTo>
                  <a:cubicBezTo>
                    <a:pt x="1" y="900"/>
                    <a:pt x="263" y="1813"/>
                    <a:pt x="926" y="2487"/>
                  </a:cubicBezTo>
                  <a:cubicBezTo>
                    <a:pt x="663" y="2000"/>
                    <a:pt x="463" y="1325"/>
                    <a:pt x="376" y="838"/>
                  </a:cubicBezTo>
                  <a:cubicBezTo>
                    <a:pt x="351" y="663"/>
                    <a:pt x="351" y="238"/>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7" name="Google Shape;7587;p18"/>
            <p:cNvSpPr/>
            <p:nvPr/>
          </p:nvSpPr>
          <p:spPr>
            <a:xfrm>
              <a:off x="6478350" y="2187350"/>
              <a:ext cx="12525" cy="60950"/>
            </a:xfrm>
            <a:custGeom>
              <a:avLst/>
              <a:gdLst/>
              <a:ahLst/>
              <a:cxnLst/>
              <a:rect l="l" t="t" r="r" b="b"/>
              <a:pathLst>
                <a:path w="501" h="2438" extrusionOk="0">
                  <a:moveTo>
                    <a:pt x="100" y="1"/>
                  </a:moveTo>
                  <a:cubicBezTo>
                    <a:pt x="38" y="401"/>
                    <a:pt x="0" y="813"/>
                    <a:pt x="75" y="1213"/>
                  </a:cubicBezTo>
                  <a:cubicBezTo>
                    <a:pt x="138" y="1650"/>
                    <a:pt x="338" y="2038"/>
                    <a:pt x="500" y="2438"/>
                  </a:cubicBezTo>
                  <a:cubicBezTo>
                    <a:pt x="363" y="1588"/>
                    <a:pt x="188" y="838"/>
                    <a:pt x="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8" name="Google Shape;7588;p18"/>
            <p:cNvSpPr/>
            <p:nvPr/>
          </p:nvSpPr>
          <p:spPr>
            <a:xfrm>
              <a:off x="6472100" y="2195175"/>
              <a:ext cx="10650" cy="45625"/>
            </a:xfrm>
            <a:custGeom>
              <a:avLst/>
              <a:gdLst/>
              <a:ahLst/>
              <a:cxnLst/>
              <a:rect l="l" t="t" r="r" b="b"/>
              <a:pathLst>
                <a:path w="426" h="1825" extrusionOk="0">
                  <a:moveTo>
                    <a:pt x="38" y="0"/>
                  </a:moveTo>
                  <a:cubicBezTo>
                    <a:pt x="1" y="637"/>
                    <a:pt x="138" y="1262"/>
                    <a:pt x="425" y="1825"/>
                  </a:cubicBezTo>
                  <a:cubicBezTo>
                    <a:pt x="338" y="1212"/>
                    <a:pt x="188" y="575"/>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9" name="Google Shape;7589;p18"/>
            <p:cNvSpPr/>
            <p:nvPr/>
          </p:nvSpPr>
          <p:spPr>
            <a:xfrm>
              <a:off x="6466800" y="2191725"/>
              <a:ext cx="9075" cy="43450"/>
            </a:xfrm>
            <a:custGeom>
              <a:avLst/>
              <a:gdLst/>
              <a:ahLst/>
              <a:cxnLst/>
              <a:rect l="l" t="t" r="r" b="b"/>
              <a:pathLst>
                <a:path w="363" h="1738" extrusionOk="0">
                  <a:moveTo>
                    <a:pt x="0" y="1"/>
                  </a:moveTo>
                  <a:cubicBezTo>
                    <a:pt x="0" y="600"/>
                    <a:pt x="88" y="1200"/>
                    <a:pt x="363" y="1738"/>
                  </a:cubicBezTo>
                  <a:cubicBezTo>
                    <a:pt x="275" y="1175"/>
                    <a:pt x="188" y="5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0" name="Google Shape;7590;p18"/>
            <p:cNvSpPr/>
            <p:nvPr/>
          </p:nvSpPr>
          <p:spPr>
            <a:xfrm>
              <a:off x="6461475" y="2194850"/>
              <a:ext cx="5350" cy="31275"/>
            </a:xfrm>
            <a:custGeom>
              <a:avLst/>
              <a:gdLst/>
              <a:ahLst/>
              <a:cxnLst/>
              <a:rect l="l" t="t" r="r" b="b"/>
              <a:pathLst>
                <a:path w="214" h="1251" extrusionOk="0">
                  <a:moveTo>
                    <a:pt x="1" y="1"/>
                  </a:moveTo>
                  <a:cubicBezTo>
                    <a:pt x="1" y="425"/>
                    <a:pt x="76" y="838"/>
                    <a:pt x="201" y="1250"/>
                  </a:cubicBezTo>
                  <a:cubicBezTo>
                    <a:pt x="213" y="838"/>
                    <a:pt x="126" y="3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1" name="Google Shape;7591;p18"/>
            <p:cNvSpPr/>
            <p:nvPr/>
          </p:nvSpPr>
          <p:spPr>
            <a:xfrm>
              <a:off x="6488975" y="2260450"/>
              <a:ext cx="23450" cy="68775"/>
            </a:xfrm>
            <a:custGeom>
              <a:avLst/>
              <a:gdLst/>
              <a:ahLst/>
              <a:cxnLst/>
              <a:rect l="l" t="t" r="r" b="b"/>
              <a:pathLst>
                <a:path w="938" h="2751" extrusionOk="0">
                  <a:moveTo>
                    <a:pt x="575" y="1"/>
                  </a:moveTo>
                  <a:lnTo>
                    <a:pt x="575" y="1"/>
                  </a:lnTo>
                  <a:cubicBezTo>
                    <a:pt x="574" y="9"/>
                    <a:pt x="572" y="16"/>
                    <a:pt x="571" y="24"/>
                  </a:cubicBezTo>
                  <a:lnTo>
                    <a:pt x="571" y="24"/>
                  </a:lnTo>
                  <a:cubicBezTo>
                    <a:pt x="574" y="17"/>
                    <a:pt x="575" y="10"/>
                    <a:pt x="575" y="1"/>
                  </a:cubicBezTo>
                  <a:close/>
                  <a:moveTo>
                    <a:pt x="571" y="24"/>
                  </a:moveTo>
                  <a:cubicBezTo>
                    <a:pt x="566" y="36"/>
                    <a:pt x="558" y="47"/>
                    <a:pt x="550" y="63"/>
                  </a:cubicBezTo>
                  <a:cubicBezTo>
                    <a:pt x="0" y="951"/>
                    <a:pt x="438" y="1950"/>
                    <a:pt x="938" y="2750"/>
                  </a:cubicBezTo>
                  <a:cubicBezTo>
                    <a:pt x="700" y="1975"/>
                    <a:pt x="425" y="1113"/>
                    <a:pt x="500" y="426"/>
                  </a:cubicBezTo>
                  <a:cubicBezTo>
                    <a:pt x="524" y="296"/>
                    <a:pt x="547" y="155"/>
                    <a:pt x="571"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2" name="Google Shape;7592;p18"/>
            <p:cNvSpPr/>
            <p:nvPr/>
          </p:nvSpPr>
          <p:spPr>
            <a:xfrm>
              <a:off x="6485525" y="2262325"/>
              <a:ext cx="16275" cy="58150"/>
            </a:xfrm>
            <a:custGeom>
              <a:avLst/>
              <a:gdLst/>
              <a:ahLst/>
              <a:cxnLst/>
              <a:rect l="l" t="t" r="r" b="b"/>
              <a:pathLst>
                <a:path w="651" h="2326" extrusionOk="0">
                  <a:moveTo>
                    <a:pt x="301" y="1"/>
                  </a:moveTo>
                  <a:cubicBezTo>
                    <a:pt x="1" y="788"/>
                    <a:pt x="251" y="1625"/>
                    <a:pt x="651" y="2325"/>
                  </a:cubicBezTo>
                  <a:cubicBezTo>
                    <a:pt x="426" y="1500"/>
                    <a:pt x="276" y="851"/>
                    <a:pt x="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3" name="Google Shape;7593;p18"/>
            <p:cNvSpPr/>
            <p:nvPr/>
          </p:nvSpPr>
          <p:spPr>
            <a:xfrm>
              <a:off x="6482400" y="2260150"/>
              <a:ext cx="10025" cy="51875"/>
            </a:xfrm>
            <a:custGeom>
              <a:avLst/>
              <a:gdLst/>
              <a:ahLst/>
              <a:cxnLst/>
              <a:rect l="l" t="t" r="r" b="b"/>
              <a:pathLst>
                <a:path w="401" h="2075" extrusionOk="0">
                  <a:moveTo>
                    <a:pt x="201" y="0"/>
                  </a:moveTo>
                  <a:cubicBezTo>
                    <a:pt x="1" y="700"/>
                    <a:pt x="113" y="1413"/>
                    <a:pt x="401" y="2075"/>
                  </a:cubicBezTo>
                  <a:cubicBezTo>
                    <a:pt x="338" y="1375"/>
                    <a:pt x="238" y="688"/>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4" name="Google Shape;7594;p18"/>
            <p:cNvSpPr/>
            <p:nvPr/>
          </p:nvSpPr>
          <p:spPr>
            <a:xfrm>
              <a:off x="6476475" y="2255450"/>
              <a:ext cx="9700" cy="52200"/>
            </a:xfrm>
            <a:custGeom>
              <a:avLst/>
              <a:gdLst/>
              <a:ahLst/>
              <a:cxnLst/>
              <a:rect l="l" t="t" r="r" b="b"/>
              <a:pathLst>
                <a:path w="388" h="2088" extrusionOk="0">
                  <a:moveTo>
                    <a:pt x="75" y="1"/>
                  </a:moveTo>
                  <a:lnTo>
                    <a:pt x="75" y="1"/>
                  </a:lnTo>
                  <a:cubicBezTo>
                    <a:pt x="1" y="713"/>
                    <a:pt x="26" y="1463"/>
                    <a:pt x="388" y="2088"/>
                  </a:cubicBezTo>
                  <a:cubicBezTo>
                    <a:pt x="250" y="1401"/>
                    <a:pt x="225" y="688"/>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5" name="Google Shape;7595;p18"/>
            <p:cNvSpPr/>
            <p:nvPr/>
          </p:nvSpPr>
          <p:spPr>
            <a:xfrm>
              <a:off x="6469600" y="2254200"/>
              <a:ext cx="9700" cy="50950"/>
            </a:xfrm>
            <a:custGeom>
              <a:avLst/>
              <a:gdLst/>
              <a:ahLst/>
              <a:cxnLst/>
              <a:rect l="l" t="t" r="r" b="b"/>
              <a:pathLst>
                <a:path w="388" h="2038" extrusionOk="0">
                  <a:moveTo>
                    <a:pt x="88" y="1"/>
                  </a:moveTo>
                  <a:lnTo>
                    <a:pt x="88" y="1"/>
                  </a:lnTo>
                  <a:cubicBezTo>
                    <a:pt x="1" y="688"/>
                    <a:pt x="51" y="1413"/>
                    <a:pt x="388" y="2038"/>
                  </a:cubicBezTo>
                  <a:cubicBezTo>
                    <a:pt x="251" y="1376"/>
                    <a:pt x="226" y="676"/>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6" name="Google Shape;7596;p18"/>
            <p:cNvSpPr/>
            <p:nvPr/>
          </p:nvSpPr>
          <p:spPr>
            <a:xfrm>
              <a:off x="6463350" y="2249825"/>
              <a:ext cx="6275" cy="45650"/>
            </a:xfrm>
            <a:custGeom>
              <a:avLst/>
              <a:gdLst/>
              <a:ahLst/>
              <a:cxnLst/>
              <a:rect l="l" t="t" r="r" b="b"/>
              <a:pathLst>
                <a:path w="251" h="1826" extrusionOk="0">
                  <a:moveTo>
                    <a:pt x="26" y="1"/>
                  </a:moveTo>
                  <a:lnTo>
                    <a:pt x="26" y="1"/>
                  </a:lnTo>
                  <a:cubicBezTo>
                    <a:pt x="1" y="613"/>
                    <a:pt x="26" y="1251"/>
                    <a:pt x="251" y="1826"/>
                  </a:cubicBezTo>
                  <a:cubicBezTo>
                    <a:pt x="213" y="1238"/>
                    <a:pt x="176" y="513"/>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7" name="Google Shape;7597;p18"/>
            <p:cNvSpPr/>
            <p:nvPr/>
          </p:nvSpPr>
          <p:spPr>
            <a:xfrm>
              <a:off x="6460850" y="2266075"/>
              <a:ext cx="2525" cy="21900"/>
            </a:xfrm>
            <a:custGeom>
              <a:avLst/>
              <a:gdLst/>
              <a:ahLst/>
              <a:cxnLst/>
              <a:rect l="l" t="t" r="r" b="b"/>
              <a:pathLst>
                <a:path w="101" h="876" extrusionOk="0">
                  <a:moveTo>
                    <a:pt x="1" y="1"/>
                  </a:moveTo>
                  <a:cubicBezTo>
                    <a:pt x="1" y="301"/>
                    <a:pt x="26" y="588"/>
                    <a:pt x="88" y="876"/>
                  </a:cubicBezTo>
                  <a:cubicBezTo>
                    <a:pt x="101" y="588"/>
                    <a:pt x="63"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8" name="Google Shape;7598;p18"/>
            <p:cNvSpPr/>
            <p:nvPr/>
          </p:nvSpPr>
          <p:spPr>
            <a:xfrm>
              <a:off x="6482725" y="2335750"/>
              <a:ext cx="27200" cy="48150"/>
            </a:xfrm>
            <a:custGeom>
              <a:avLst/>
              <a:gdLst/>
              <a:ahLst/>
              <a:cxnLst/>
              <a:rect l="l" t="t" r="r" b="b"/>
              <a:pathLst>
                <a:path w="1088" h="1926" extrusionOk="0">
                  <a:moveTo>
                    <a:pt x="1075" y="1"/>
                  </a:moveTo>
                  <a:cubicBezTo>
                    <a:pt x="1050" y="88"/>
                    <a:pt x="1038" y="176"/>
                    <a:pt x="1013" y="263"/>
                  </a:cubicBezTo>
                  <a:cubicBezTo>
                    <a:pt x="925" y="563"/>
                    <a:pt x="738" y="863"/>
                    <a:pt x="563" y="1163"/>
                  </a:cubicBezTo>
                  <a:cubicBezTo>
                    <a:pt x="363" y="1463"/>
                    <a:pt x="250" y="1688"/>
                    <a:pt x="0" y="1925"/>
                  </a:cubicBezTo>
                  <a:cubicBezTo>
                    <a:pt x="625" y="1575"/>
                    <a:pt x="1088" y="850"/>
                    <a:pt x="1088" y="126"/>
                  </a:cubicBezTo>
                  <a:cubicBezTo>
                    <a:pt x="1075" y="88"/>
                    <a:pt x="1075" y="38"/>
                    <a:pt x="10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9" name="Google Shape;7599;p18"/>
            <p:cNvSpPr/>
            <p:nvPr/>
          </p:nvSpPr>
          <p:spPr>
            <a:xfrm>
              <a:off x="6482400" y="2337600"/>
              <a:ext cx="20550" cy="40050"/>
            </a:xfrm>
            <a:custGeom>
              <a:avLst/>
              <a:gdLst/>
              <a:ahLst/>
              <a:cxnLst/>
              <a:rect l="l" t="t" r="r" b="b"/>
              <a:pathLst>
                <a:path w="822" h="1602" extrusionOk="0">
                  <a:moveTo>
                    <a:pt x="811" y="1"/>
                  </a:moveTo>
                  <a:cubicBezTo>
                    <a:pt x="808" y="1"/>
                    <a:pt x="805" y="12"/>
                    <a:pt x="801" y="39"/>
                  </a:cubicBezTo>
                  <a:cubicBezTo>
                    <a:pt x="738" y="276"/>
                    <a:pt x="638" y="476"/>
                    <a:pt x="526" y="701"/>
                  </a:cubicBezTo>
                  <a:cubicBezTo>
                    <a:pt x="363" y="1001"/>
                    <a:pt x="213" y="1326"/>
                    <a:pt x="1" y="1601"/>
                  </a:cubicBezTo>
                  <a:cubicBezTo>
                    <a:pt x="413" y="1276"/>
                    <a:pt x="713" y="801"/>
                    <a:pt x="801" y="289"/>
                  </a:cubicBezTo>
                  <a:cubicBezTo>
                    <a:pt x="811" y="238"/>
                    <a:pt x="821" y="1"/>
                    <a:pt x="8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0" name="Google Shape;7600;p18"/>
            <p:cNvSpPr/>
            <p:nvPr/>
          </p:nvSpPr>
          <p:spPr>
            <a:xfrm>
              <a:off x="6477725" y="2334825"/>
              <a:ext cx="20650" cy="37825"/>
            </a:xfrm>
            <a:custGeom>
              <a:avLst/>
              <a:gdLst/>
              <a:ahLst/>
              <a:cxnLst/>
              <a:rect l="l" t="t" r="r" b="b"/>
              <a:pathLst>
                <a:path w="826" h="1513" extrusionOk="0">
                  <a:moveTo>
                    <a:pt x="700" y="0"/>
                  </a:moveTo>
                  <a:cubicBezTo>
                    <a:pt x="688" y="300"/>
                    <a:pt x="538" y="562"/>
                    <a:pt x="413" y="825"/>
                  </a:cubicBezTo>
                  <a:cubicBezTo>
                    <a:pt x="288" y="1062"/>
                    <a:pt x="200" y="1337"/>
                    <a:pt x="1" y="1512"/>
                  </a:cubicBezTo>
                  <a:cubicBezTo>
                    <a:pt x="463" y="1225"/>
                    <a:pt x="825" y="512"/>
                    <a:pt x="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1" name="Google Shape;7601;p18"/>
            <p:cNvSpPr/>
            <p:nvPr/>
          </p:nvSpPr>
          <p:spPr>
            <a:xfrm>
              <a:off x="6474300" y="2332950"/>
              <a:ext cx="16875" cy="33750"/>
            </a:xfrm>
            <a:custGeom>
              <a:avLst/>
              <a:gdLst/>
              <a:ahLst/>
              <a:cxnLst/>
              <a:rect l="l" t="t" r="r" b="b"/>
              <a:pathLst>
                <a:path w="675" h="1350" extrusionOk="0">
                  <a:moveTo>
                    <a:pt x="600" y="0"/>
                  </a:moveTo>
                  <a:lnTo>
                    <a:pt x="600" y="0"/>
                  </a:lnTo>
                  <a:cubicBezTo>
                    <a:pt x="475" y="462"/>
                    <a:pt x="337" y="987"/>
                    <a:pt x="0" y="1350"/>
                  </a:cubicBezTo>
                  <a:cubicBezTo>
                    <a:pt x="450" y="1112"/>
                    <a:pt x="675" y="350"/>
                    <a:pt x="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2" name="Google Shape;7602;p18"/>
            <p:cNvSpPr/>
            <p:nvPr/>
          </p:nvSpPr>
          <p:spPr>
            <a:xfrm>
              <a:off x="6468975" y="2334200"/>
              <a:ext cx="12200" cy="27500"/>
            </a:xfrm>
            <a:custGeom>
              <a:avLst/>
              <a:gdLst/>
              <a:ahLst/>
              <a:cxnLst/>
              <a:rect l="l" t="t" r="r" b="b"/>
              <a:pathLst>
                <a:path w="488" h="1100" extrusionOk="0">
                  <a:moveTo>
                    <a:pt x="475" y="0"/>
                  </a:moveTo>
                  <a:cubicBezTo>
                    <a:pt x="438" y="200"/>
                    <a:pt x="326" y="450"/>
                    <a:pt x="288" y="575"/>
                  </a:cubicBezTo>
                  <a:cubicBezTo>
                    <a:pt x="201" y="750"/>
                    <a:pt x="163" y="962"/>
                    <a:pt x="1" y="1100"/>
                  </a:cubicBezTo>
                  <a:cubicBezTo>
                    <a:pt x="363" y="900"/>
                    <a:pt x="488" y="362"/>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3" name="Google Shape;7603;p18"/>
            <p:cNvSpPr/>
            <p:nvPr/>
          </p:nvSpPr>
          <p:spPr>
            <a:xfrm>
              <a:off x="6468675" y="2335125"/>
              <a:ext cx="5025" cy="16900"/>
            </a:xfrm>
            <a:custGeom>
              <a:avLst/>
              <a:gdLst/>
              <a:ahLst/>
              <a:cxnLst/>
              <a:rect l="l" t="t" r="r" b="b"/>
              <a:pathLst>
                <a:path w="201" h="676" extrusionOk="0">
                  <a:moveTo>
                    <a:pt x="175" y="1"/>
                  </a:moveTo>
                  <a:lnTo>
                    <a:pt x="175" y="1"/>
                  </a:lnTo>
                  <a:cubicBezTo>
                    <a:pt x="138" y="226"/>
                    <a:pt x="75" y="450"/>
                    <a:pt x="0" y="675"/>
                  </a:cubicBezTo>
                  <a:cubicBezTo>
                    <a:pt x="125" y="488"/>
                    <a:pt x="200" y="213"/>
                    <a:pt x="1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4" name="Google Shape;7604;p18"/>
            <p:cNvSpPr/>
            <p:nvPr/>
          </p:nvSpPr>
          <p:spPr>
            <a:xfrm>
              <a:off x="6463350" y="2339825"/>
              <a:ext cx="1600" cy="4700"/>
            </a:xfrm>
            <a:custGeom>
              <a:avLst/>
              <a:gdLst/>
              <a:ahLst/>
              <a:cxnLst/>
              <a:rect l="l" t="t" r="r" b="b"/>
              <a:pathLst>
                <a:path w="64" h="188" extrusionOk="0">
                  <a:moveTo>
                    <a:pt x="63" y="0"/>
                  </a:moveTo>
                  <a:lnTo>
                    <a:pt x="63" y="0"/>
                  </a:lnTo>
                  <a:cubicBezTo>
                    <a:pt x="38" y="63"/>
                    <a:pt x="13" y="125"/>
                    <a:pt x="1" y="187"/>
                  </a:cubicBezTo>
                  <a:cubicBezTo>
                    <a:pt x="38" y="137"/>
                    <a:pt x="51" y="63"/>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5" name="Google Shape;7605;p18"/>
            <p:cNvSpPr/>
            <p:nvPr/>
          </p:nvSpPr>
          <p:spPr>
            <a:xfrm>
              <a:off x="6467725" y="2058950"/>
              <a:ext cx="18775" cy="108125"/>
            </a:xfrm>
            <a:custGeom>
              <a:avLst/>
              <a:gdLst/>
              <a:ahLst/>
              <a:cxnLst/>
              <a:rect l="l" t="t" r="r" b="b"/>
              <a:pathLst>
                <a:path w="751" h="4325" extrusionOk="0">
                  <a:moveTo>
                    <a:pt x="38" y="1"/>
                  </a:moveTo>
                  <a:lnTo>
                    <a:pt x="38" y="1"/>
                  </a:lnTo>
                  <a:cubicBezTo>
                    <a:pt x="51" y="76"/>
                    <a:pt x="51" y="163"/>
                    <a:pt x="63" y="238"/>
                  </a:cubicBezTo>
                  <a:cubicBezTo>
                    <a:pt x="138" y="1050"/>
                    <a:pt x="1" y="1875"/>
                    <a:pt x="113" y="2687"/>
                  </a:cubicBezTo>
                  <a:cubicBezTo>
                    <a:pt x="213" y="3262"/>
                    <a:pt x="376" y="3862"/>
                    <a:pt x="750" y="4324"/>
                  </a:cubicBezTo>
                  <a:cubicBezTo>
                    <a:pt x="238" y="3125"/>
                    <a:pt x="563" y="1713"/>
                    <a:pt x="163" y="400"/>
                  </a:cubicBezTo>
                  <a:cubicBezTo>
                    <a:pt x="126" y="275"/>
                    <a:pt x="76" y="10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6" name="Google Shape;7606;p18"/>
            <p:cNvSpPr/>
            <p:nvPr/>
          </p:nvSpPr>
          <p:spPr>
            <a:xfrm>
              <a:off x="6461475" y="2068950"/>
              <a:ext cx="8775" cy="90000"/>
            </a:xfrm>
            <a:custGeom>
              <a:avLst/>
              <a:gdLst/>
              <a:ahLst/>
              <a:cxnLst/>
              <a:rect l="l" t="t" r="r" b="b"/>
              <a:pathLst>
                <a:path w="351" h="3600" extrusionOk="0">
                  <a:moveTo>
                    <a:pt x="126" y="0"/>
                  </a:moveTo>
                  <a:cubicBezTo>
                    <a:pt x="88" y="575"/>
                    <a:pt x="1" y="1150"/>
                    <a:pt x="26" y="1725"/>
                  </a:cubicBezTo>
                  <a:cubicBezTo>
                    <a:pt x="51" y="2362"/>
                    <a:pt x="201" y="2987"/>
                    <a:pt x="338" y="3599"/>
                  </a:cubicBezTo>
                  <a:cubicBezTo>
                    <a:pt x="351" y="2412"/>
                    <a:pt x="313" y="1113"/>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7" name="Google Shape;7607;p18"/>
            <p:cNvSpPr/>
            <p:nvPr/>
          </p:nvSpPr>
          <p:spPr>
            <a:xfrm>
              <a:off x="6454300" y="2086125"/>
              <a:ext cx="7825" cy="61575"/>
            </a:xfrm>
            <a:custGeom>
              <a:avLst/>
              <a:gdLst/>
              <a:ahLst/>
              <a:cxnLst/>
              <a:rect l="l" t="t" r="r" b="b"/>
              <a:pathLst>
                <a:path w="313" h="2463" extrusionOk="0">
                  <a:moveTo>
                    <a:pt x="25" y="1"/>
                  </a:moveTo>
                  <a:lnTo>
                    <a:pt x="25" y="1"/>
                  </a:lnTo>
                  <a:cubicBezTo>
                    <a:pt x="0" y="826"/>
                    <a:pt x="88" y="1638"/>
                    <a:pt x="175" y="2463"/>
                  </a:cubicBezTo>
                  <a:cubicBezTo>
                    <a:pt x="313" y="1638"/>
                    <a:pt x="238" y="80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8" name="Google Shape;7608;p18"/>
            <p:cNvSpPr/>
            <p:nvPr/>
          </p:nvSpPr>
          <p:spPr>
            <a:xfrm>
              <a:off x="6446800" y="2088625"/>
              <a:ext cx="7825" cy="53450"/>
            </a:xfrm>
            <a:custGeom>
              <a:avLst/>
              <a:gdLst/>
              <a:ahLst/>
              <a:cxnLst/>
              <a:rect l="l" t="t" r="r" b="b"/>
              <a:pathLst>
                <a:path w="313" h="2138" extrusionOk="0">
                  <a:moveTo>
                    <a:pt x="0" y="1"/>
                  </a:moveTo>
                  <a:lnTo>
                    <a:pt x="0" y="1"/>
                  </a:lnTo>
                  <a:cubicBezTo>
                    <a:pt x="75" y="713"/>
                    <a:pt x="113" y="1438"/>
                    <a:pt x="225" y="2138"/>
                  </a:cubicBezTo>
                  <a:cubicBezTo>
                    <a:pt x="313" y="1425"/>
                    <a:pt x="275" y="6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9" name="Google Shape;7609;p18"/>
            <p:cNvSpPr/>
            <p:nvPr/>
          </p:nvSpPr>
          <p:spPr>
            <a:xfrm>
              <a:off x="6442425" y="2095200"/>
              <a:ext cx="5025" cy="43125"/>
            </a:xfrm>
            <a:custGeom>
              <a:avLst/>
              <a:gdLst/>
              <a:ahLst/>
              <a:cxnLst/>
              <a:rect l="l" t="t" r="r" b="b"/>
              <a:pathLst>
                <a:path w="201" h="1725" extrusionOk="0">
                  <a:moveTo>
                    <a:pt x="13" y="0"/>
                  </a:moveTo>
                  <a:lnTo>
                    <a:pt x="13" y="0"/>
                  </a:lnTo>
                  <a:cubicBezTo>
                    <a:pt x="0" y="575"/>
                    <a:pt x="38" y="1150"/>
                    <a:pt x="138" y="1725"/>
                  </a:cubicBezTo>
                  <a:cubicBezTo>
                    <a:pt x="200" y="1150"/>
                    <a:pt x="150" y="538"/>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0" name="Google Shape;7610;p18"/>
            <p:cNvSpPr/>
            <p:nvPr/>
          </p:nvSpPr>
          <p:spPr>
            <a:xfrm>
              <a:off x="6379625" y="1974600"/>
              <a:ext cx="80625" cy="55625"/>
            </a:xfrm>
            <a:custGeom>
              <a:avLst/>
              <a:gdLst/>
              <a:ahLst/>
              <a:cxnLst/>
              <a:rect l="l" t="t" r="r" b="b"/>
              <a:pathLst>
                <a:path w="3225" h="2225" extrusionOk="0">
                  <a:moveTo>
                    <a:pt x="540" y="0"/>
                  </a:moveTo>
                  <a:cubicBezTo>
                    <a:pt x="440" y="0"/>
                    <a:pt x="340" y="4"/>
                    <a:pt x="238" y="13"/>
                  </a:cubicBezTo>
                  <a:cubicBezTo>
                    <a:pt x="150" y="25"/>
                    <a:pt x="63" y="50"/>
                    <a:pt x="1" y="63"/>
                  </a:cubicBezTo>
                  <a:cubicBezTo>
                    <a:pt x="163" y="63"/>
                    <a:pt x="300" y="88"/>
                    <a:pt x="463" y="125"/>
                  </a:cubicBezTo>
                  <a:cubicBezTo>
                    <a:pt x="1638" y="400"/>
                    <a:pt x="2787" y="1025"/>
                    <a:pt x="3225" y="2225"/>
                  </a:cubicBezTo>
                  <a:cubicBezTo>
                    <a:pt x="3050" y="782"/>
                    <a:pt x="1890" y="0"/>
                    <a:pt x="5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1" name="Google Shape;7611;p18"/>
            <p:cNvSpPr/>
            <p:nvPr/>
          </p:nvSpPr>
          <p:spPr>
            <a:xfrm>
              <a:off x="6391500" y="1986125"/>
              <a:ext cx="59075" cy="33475"/>
            </a:xfrm>
            <a:custGeom>
              <a:avLst/>
              <a:gdLst/>
              <a:ahLst/>
              <a:cxnLst/>
              <a:rect l="l" t="t" r="r" b="b"/>
              <a:pathLst>
                <a:path w="2363" h="1339" extrusionOk="0">
                  <a:moveTo>
                    <a:pt x="299" y="0"/>
                  </a:moveTo>
                  <a:cubicBezTo>
                    <a:pt x="274" y="0"/>
                    <a:pt x="250" y="1"/>
                    <a:pt x="225" y="2"/>
                  </a:cubicBezTo>
                  <a:cubicBezTo>
                    <a:pt x="0" y="39"/>
                    <a:pt x="350" y="14"/>
                    <a:pt x="450" y="77"/>
                  </a:cubicBezTo>
                  <a:cubicBezTo>
                    <a:pt x="875" y="214"/>
                    <a:pt x="1250" y="464"/>
                    <a:pt x="1625" y="714"/>
                  </a:cubicBezTo>
                  <a:cubicBezTo>
                    <a:pt x="1775" y="827"/>
                    <a:pt x="2162" y="1089"/>
                    <a:pt x="2362" y="1339"/>
                  </a:cubicBezTo>
                  <a:cubicBezTo>
                    <a:pt x="1937" y="634"/>
                    <a:pt x="1157" y="0"/>
                    <a:pt x="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2" name="Google Shape;7612;p18"/>
            <p:cNvSpPr/>
            <p:nvPr/>
          </p:nvSpPr>
          <p:spPr>
            <a:xfrm>
              <a:off x="6402900" y="1995600"/>
              <a:ext cx="36425" cy="20875"/>
            </a:xfrm>
            <a:custGeom>
              <a:avLst/>
              <a:gdLst/>
              <a:ahLst/>
              <a:cxnLst/>
              <a:rect l="l" t="t" r="r" b="b"/>
              <a:pathLst>
                <a:path w="1457" h="835" extrusionOk="0">
                  <a:moveTo>
                    <a:pt x="19" y="1"/>
                  </a:moveTo>
                  <a:cubicBezTo>
                    <a:pt x="0" y="1"/>
                    <a:pt x="9" y="7"/>
                    <a:pt x="69" y="23"/>
                  </a:cubicBezTo>
                  <a:cubicBezTo>
                    <a:pt x="569" y="210"/>
                    <a:pt x="1069" y="498"/>
                    <a:pt x="1456" y="835"/>
                  </a:cubicBezTo>
                  <a:cubicBezTo>
                    <a:pt x="1169" y="423"/>
                    <a:pt x="757" y="123"/>
                    <a:pt x="269" y="35"/>
                  </a:cubicBezTo>
                  <a:cubicBezTo>
                    <a:pt x="218" y="27"/>
                    <a:pt x="58" y="1"/>
                    <a:pt x="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3" name="Google Shape;7613;p18"/>
            <p:cNvSpPr/>
            <p:nvPr/>
          </p:nvSpPr>
          <p:spPr>
            <a:xfrm>
              <a:off x="6404625" y="2006775"/>
              <a:ext cx="21900" cy="9700"/>
            </a:xfrm>
            <a:custGeom>
              <a:avLst/>
              <a:gdLst/>
              <a:ahLst/>
              <a:cxnLst/>
              <a:rect l="l" t="t" r="r" b="b"/>
              <a:pathLst>
                <a:path w="876" h="388" extrusionOk="0">
                  <a:moveTo>
                    <a:pt x="0" y="1"/>
                  </a:moveTo>
                  <a:cubicBezTo>
                    <a:pt x="288" y="113"/>
                    <a:pt x="600" y="213"/>
                    <a:pt x="875" y="388"/>
                  </a:cubicBezTo>
                  <a:cubicBezTo>
                    <a:pt x="675" y="126"/>
                    <a:pt x="263"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4" name="Google Shape;7614;p18"/>
            <p:cNvSpPr/>
            <p:nvPr/>
          </p:nvSpPr>
          <p:spPr>
            <a:xfrm>
              <a:off x="6400875" y="2017700"/>
              <a:ext cx="19075" cy="7850"/>
            </a:xfrm>
            <a:custGeom>
              <a:avLst/>
              <a:gdLst/>
              <a:ahLst/>
              <a:cxnLst/>
              <a:rect l="l" t="t" r="r" b="b"/>
              <a:pathLst>
                <a:path w="763" h="314" extrusionOk="0">
                  <a:moveTo>
                    <a:pt x="0" y="1"/>
                  </a:moveTo>
                  <a:lnTo>
                    <a:pt x="0" y="1"/>
                  </a:lnTo>
                  <a:cubicBezTo>
                    <a:pt x="263" y="101"/>
                    <a:pt x="525" y="201"/>
                    <a:pt x="763" y="313"/>
                  </a:cubicBezTo>
                  <a:cubicBezTo>
                    <a:pt x="575" y="126"/>
                    <a:pt x="213"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5" name="Google Shape;7615;p18"/>
            <p:cNvSpPr/>
            <p:nvPr/>
          </p:nvSpPr>
          <p:spPr>
            <a:xfrm>
              <a:off x="6226850" y="2263900"/>
              <a:ext cx="63125" cy="66575"/>
            </a:xfrm>
            <a:custGeom>
              <a:avLst/>
              <a:gdLst/>
              <a:ahLst/>
              <a:cxnLst/>
              <a:rect l="l" t="t" r="r" b="b"/>
              <a:pathLst>
                <a:path w="2525" h="2663" extrusionOk="0">
                  <a:moveTo>
                    <a:pt x="1" y="0"/>
                  </a:moveTo>
                  <a:cubicBezTo>
                    <a:pt x="1050" y="750"/>
                    <a:pt x="1875" y="1587"/>
                    <a:pt x="2525" y="2662"/>
                  </a:cubicBezTo>
                  <a:cubicBezTo>
                    <a:pt x="2512" y="2612"/>
                    <a:pt x="2512" y="2575"/>
                    <a:pt x="2500" y="2537"/>
                  </a:cubicBezTo>
                  <a:cubicBezTo>
                    <a:pt x="2475" y="2400"/>
                    <a:pt x="2450" y="2262"/>
                    <a:pt x="2425" y="2137"/>
                  </a:cubicBezTo>
                  <a:cubicBezTo>
                    <a:pt x="2388" y="2062"/>
                    <a:pt x="2350" y="2000"/>
                    <a:pt x="2313" y="1925"/>
                  </a:cubicBezTo>
                  <a:lnTo>
                    <a:pt x="2313" y="1925"/>
                  </a:lnTo>
                  <a:cubicBezTo>
                    <a:pt x="2350" y="1987"/>
                    <a:pt x="2375" y="2050"/>
                    <a:pt x="2413" y="2100"/>
                  </a:cubicBezTo>
                  <a:cubicBezTo>
                    <a:pt x="2375" y="1950"/>
                    <a:pt x="2338" y="1787"/>
                    <a:pt x="2300" y="1625"/>
                  </a:cubicBezTo>
                  <a:cubicBezTo>
                    <a:pt x="2000" y="1088"/>
                    <a:pt x="1550" y="638"/>
                    <a:pt x="1013" y="350"/>
                  </a:cubicBezTo>
                  <a:lnTo>
                    <a:pt x="1013" y="350"/>
                  </a:lnTo>
                  <a:cubicBezTo>
                    <a:pt x="1275" y="538"/>
                    <a:pt x="1563" y="913"/>
                    <a:pt x="1688" y="1063"/>
                  </a:cubicBezTo>
                  <a:cubicBezTo>
                    <a:pt x="1800" y="1213"/>
                    <a:pt x="1925" y="1362"/>
                    <a:pt x="2038" y="1512"/>
                  </a:cubicBezTo>
                  <a:cubicBezTo>
                    <a:pt x="1513" y="850"/>
                    <a:pt x="788" y="3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6" name="Google Shape;7616;p18"/>
            <p:cNvSpPr/>
            <p:nvPr/>
          </p:nvSpPr>
          <p:spPr>
            <a:xfrm>
              <a:off x="6231850" y="2281400"/>
              <a:ext cx="57500" cy="61550"/>
            </a:xfrm>
            <a:custGeom>
              <a:avLst/>
              <a:gdLst/>
              <a:ahLst/>
              <a:cxnLst/>
              <a:rect l="l" t="t" r="r" b="b"/>
              <a:pathLst>
                <a:path w="2300" h="2462" extrusionOk="0">
                  <a:moveTo>
                    <a:pt x="1" y="0"/>
                  </a:moveTo>
                  <a:lnTo>
                    <a:pt x="1" y="0"/>
                  </a:lnTo>
                  <a:cubicBezTo>
                    <a:pt x="525" y="338"/>
                    <a:pt x="988" y="787"/>
                    <a:pt x="1450" y="1225"/>
                  </a:cubicBezTo>
                  <a:cubicBezTo>
                    <a:pt x="1613" y="1387"/>
                    <a:pt x="1763" y="1537"/>
                    <a:pt x="1900" y="1687"/>
                  </a:cubicBezTo>
                  <a:cubicBezTo>
                    <a:pt x="1488" y="1262"/>
                    <a:pt x="963" y="925"/>
                    <a:pt x="450" y="675"/>
                  </a:cubicBezTo>
                  <a:lnTo>
                    <a:pt x="450" y="675"/>
                  </a:lnTo>
                  <a:cubicBezTo>
                    <a:pt x="913" y="1037"/>
                    <a:pt x="1288" y="1475"/>
                    <a:pt x="1700" y="1900"/>
                  </a:cubicBezTo>
                  <a:cubicBezTo>
                    <a:pt x="1875" y="2100"/>
                    <a:pt x="2038" y="2275"/>
                    <a:pt x="2188" y="2462"/>
                  </a:cubicBezTo>
                  <a:cubicBezTo>
                    <a:pt x="2188" y="2450"/>
                    <a:pt x="2188" y="2437"/>
                    <a:pt x="2188" y="2425"/>
                  </a:cubicBezTo>
                  <a:cubicBezTo>
                    <a:pt x="2175" y="2375"/>
                    <a:pt x="2175" y="2312"/>
                    <a:pt x="2188" y="2262"/>
                  </a:cubicBezTo>
                  <a:cubicBezTo>
                    <a:pt x="2200" y="2187"/>
                    <a:pt x="2213" y="2137"/>
                    <a:pt x="2250" y="2075"/>
                  </a:cubicBezTo>
                  <a:cubicBezTo>
                    <a:pt x="2262" y="2050"/>
                    <a:pt x="2287" y="2025"/>
                    <a:pt x="2300" y="1987"/>
                  </a:cubicBezTo>
                  <a:cubicBezTo>
                    <a:pt x="1900" y="1087"/>
                    <a:pt x="850"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7" name="Google Shape;7617;p18"/>
            <p:cNvSpPr/>
            <p:nvPr/>
          </p:nvSpPr>
          <p:spPr>
            <a:xfrm>
              <a:off x="6246525" y="2311075"/>
              <a:ext cx="38475" cy="42200"/>
            </a:xfrm>
            <a:custGeom>
              <a:avLst/>
              <a:gdLst/>
              <a:ahLst/>
              <a:cxnLst/>
              <a:rect l="l" t="t" r="r" b="b"/>
              <a:pathLst>
                <a:path w="1539" h="1688" extrusionOk="0">
                  <a:moveTo>
                    <a:pt x="1" y="0"/>
                  </a:moveTo>
                  <a:lnTo>
                    <a:pt x="1" y="0"/>
                  </a:lnTo>
                  <a:cubicBezTo>
                    <a:pt x="388" y="388"/>
                    <a:pt x="738" y="813"/>
                    <a:pt x="1101" y="1225"/>
                  </a:cubicBezTo>
                  <a:cubicBezTo>
                    <a:pt x="1238" y="1375"/>
                    <a:pt x="1376" y="1525"/>
                    <a:pt x="1488" y="1687"/>
                  </a:cubicBezTo>
                  <a:cubicBezTo>
                    <a:pt x="1488" y="1625"/>
                    <a:pt x="1488" y="1575"/>
                    <a:pt x="1488" y="1525"/>
                  </a:cubicBezTo>
                  <a:cubicBezTo>
                    <a:pt x="1501" y="1475"/>
                    <a:pt x="1513" y="1437"/>
                    <a:pt x="1538" y="1400"/>
                  </a:cubicBezTo>
                  <a:cubicBezTo>
                    <a:pt x="1138" y="825"/>
                    <a:pt x="563" y="3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8" name="Google Shape;7618;p18"/>
            <p:cNvSpPr/>
            <p:nvPr/>
          </p:nvSpPr>
          <p:spPr>
            <a:xfrm>
              <a:off x="6250275" y="2324500"/>
              <a:ext cx="32850" cy="32825"/>
            </a:xfrm>
            <a:custGeom>
              <a:avLst/>
              <a:gdLst/>
              <a:ahLst/>
              <a:cxnLst/>
              <a:rect l="l" t="t" r="r" b="b"/>
              <a:pathLst>
                <a:path w="1314" h="1313" extrusionOk="0">
                  <a:moveTo>
                    <a:pt x="1" y="1"/>
                  </a:moveTo>
                  <a:lnTo>
                    <a:pt x="1" y="1"/>
                  </a:lnTo>
                  <a:cubicBezTo>
                    <a:pt x="363" y="388"/>
                    <a:pt x="688" y="800"/>
                    <a:pt x="1038" y="1200"/>
                  </a:cubicBezTo>
                  <a:cubicBezTo>
                    <a:pt x="1101" y="1200"/>
                    <a:pt x="1176" y="1225"/>
                    <a:pt x="1238" y="1263"/>
                  </a:cubicBezTo>
                  <a:cubicBezTo>
                    <a:pt x="1263" y="1275"/>
                    <a:pt x="1288" y="1300"/>
                    <a:pt x="1313" y="1313"/>
                  </a:cubicBezTo>
                  <a:cubicBezTo>
                    <a:pt x="963" y="800"/>
                    <a:pt x="538" y="3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9" name="Google Shape;7619;p18"/>
            <p:cNvSpPr/>
            <p:nvPr/>
          </p:nvSpPr>
          <p:spPr>
            <a:xfrm>
              <a:off x="6244975" y="2253275"/>
              <a:ext cx="25325" cy="20025"/>
            </a:xfrm>
            <a:custGeom>
              <a:avLst/>
              <a:gdLst/>
              <a:ahLst/>
              <a:cxnLst/>
              <a:rect l="l" t="t" r="r" b="b"/>
              <a:pathLst>
                <a:path w="1013" h="801" extrusionOk="0">
                  <a:moveTo>
                    <a:pt x="0" y="0"/>
                  </a:moveTo>
                  <a:cubicBezTo>
                    <a:pt x="338" y="125"/>
                    <a:pt x="600" y="388"/>
                    <a:pt x="850" y="625"/>
                  </a:cubicBezTo>
                  <a:cubicBezTo>
                    <a:pt x="913" y="688"/>
                    <a:pt x="963" y="738"/>
                    <a:pt x="1013" y="800"/>
                  </a:cubicBezTo>
                  <a:cubicBezTo>
                    <a:pt x="988" y="675"/>
                    <a:pt x="963" y="563"/>
                    <a:pt x="963" y="438"/>
                  </a:cubicBezTo>
                  <a:cubicBezTo>
                    <a:pt x="688" y="213"/>
                    <a:pt x="363" y="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0" name="Google Shape;7620;p18"/>
            <p:cNvSpPr/>
            <p:nvPr/>
          </p:nvSpPr>
          <p:spPr>
            <a:xfrm>
              <a:off x="6219675" y="2217350"/>
              <a:ext cx="50000" cy="46250"/>
            </a:xfrm>
            <a:custGeom>
              <a:avLst/>
              <a:gdLst/>
              <a:ahLst/>
              <a:cxnLst/>
              <a:rect l="l" t="t" r="r" b="b"/>
              <a:pathLst>
                <a:path w="2000" h="1850" extrusionOk="0">
                  <a:moveTo>
                    <a:pt x="0" y="0"/>
                  </a:moveTo>
                  <a:lnTo>
                    <a:pt x="0" y="0"/>
                  </a:lnTo>
                  <a:cubicBezTo>
                    <a:pt x="750" y="275"/>
                    <a:pt x="1325" y="850"/>
                    <a:pt x="1862" y="1462"/>
                  </a:cubicBezTo>
                  <a:cubicBezTo>
                    <a:pt x="1562" y="1250"/>
                    <a:pt x="1225" y="1075"/>
                    <a:pt x="825" y="938"/>
                  </a:cubicBezTo>
                  <a:lnTo>
                    <a:pt x="825" y="938"/>
                  </a:lnTo>
                  <a:cubicBezTo>
                    <a:pt x="1250" y="1225"/>
                    <a:pt x="1625" y="1525"/>
                    <a:pt x="1962" y="1850"/>
                  </a:cubicBezTo>
                  <a:cubicBezTo>
                    <a:pt x="1962" y="1662"/>
                    <a:pt x="1975" y="1475"/>
                    <a:pt x="2000" y="1288"/>
                  </a:cubicBezTo>
                  <a:cubicBezTo>
                    <a:pt x="2000" y="1275"/>
                    <a:pt x="2000" y="1263"/>
                    <a:pt x="2000" y="1250"/>
                  </a:cubicBezTo>
                  <a:cubicBezTo>
                    <a:pt x="1475" y="625"/>
                    <a:pt x="812" y="1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1" name="Google Shape;7621;p18"/>
            <p:cNvSpPr/>
            <p:nvPr/>
          </p:nvSpPr>
          <p:spPr>
            <a:xfrm>
              <a:off x="6227175" y="2210775"/>
              <a:ext cx="45625" cy="32225"/>
            </a:xfrm>
            <a:custGeom>
              <a:avLst/>
              <a:gdLst/>
              <a:ahLst/>
              <a:cxnLst/>
              <a:rect l="l" t="t" r="r" b="b"/>
              <a:pathLst>
                <a:path w="1825" h="1289" extrusionOk="0">
                  <a:moveTo>
                    <a:pt x="0" y="1"/>
                  </a:moveTo>
                  <a:lnTo>
                    <a:pt x="0" y="1"/>
                  </a:lnTo>
                  <a:cubicBezTo>
                    <a:pt x="675" y="313"/>
                    <a:pt x="1225" y="776"/>
                    <a:pt x="1750" y="1288"/>
                  </a:cubicBezTo>
                  <a:cubicBezTo>
                    <a:pt x="1775" y="1213"/>
                    <a:pt x="1800" y="1126"/>
                    <a:pt x="1825" y="1051"/>
                  </a:cubicBezTo>
                  <a:cubicBezTo>
                    <a:pt x="1825" y="1051"/>
                    <a:pt x="1825" y="1038"/>
                    <a:pt x="1825" y="1038"/>
                  </a:cubicBezTo>
                  <a:cubicBezTo>
                    <a:pt x="1750" y="963"/>
                    <a:pt x="1687" y="888"/>
                    <a:pt x="1612" y="813"/>
                  </a:cubicBezTo>
                  <a:cubicBezTo>
                    <a:pt x="1162" y="401"/>
                    <a:pt x="575" y="1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2" name="Google Shape;7622;p18"/>
            <p:cNvSpPr/>
            <p:nvPr/>
          </p:nvSpPr>
          <p:spPr>
            <a:xfrm>
              <a:off x="6258400" y="2214225"/>
              <a:ext cx="18775" cy="15650"/>
            </a:xfrm>
            <a:custGeom>
              <a:avLst/>
              <a:gdLst/>
              <a:ahLst/>
              <a:cxnLst/>
              <a:rect l="l" t="t" r="r" b="b"/>
              <a:pathLst>
                <a:path w="751" h="626" extrusionOk="0">
                  <a:moveTo>
                    <a:pt x="1" y="0"/>
                  </a:moveTo>
                  <a:cubicBezTo>
                    <a:pt x="276" y="200"/>
                    <a:pt x="488" y="400"/>
                    <a:pt x="676" y="625"/>
                  </a:cubicBezTo>
                  <a:cubicBezTo>
                    <a:pt x="701" y="563"/>
                    <a:pt x="726" y="513"/>
                    <a:pt x="751" y="450"/>
                  </a:cubicBezTo>
                  <a:cubicBezTo>
                    <a:pt x="538" y="250"/>
                    <a:pt x="288" y="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3" name="Google Shape;7623;p18"/>
            <p:cNvSpPr/>
            <p:nvPr/>
          </p:nvSpPr>
          <p:spPr>
            <a:xfrm>
              <a:off x="6239350" y="2208600"/>
              <a:ext cx="35950" cy="26575"/>
            </a:xfrm>
            <a:custGeom>
              <a:avLst/>
              <a:gdLst/>
              <a:ahLst/>
              <a:cxnLst/>
              <a:rect l="l" t="t" r="r" b="b"/>
              <a:pathLst>
                <a:path w="1438" h="1063" extrusionOk="0">
                  <a:moveTo>
                    <a:pt x="1" y="0"/>
                  </a:moveTo>
                  <a:lnTo>
                    <a:pt x="1" y="0"/>
                  </a:lnTo>
                  <a:cubicBezTo>
                    <a:pt x="500" y="263"/>
                    <a:pt x="938" y="638"/>
                    <a:pt x="1363" y="1063"/>
                  </a:cubicBezTo>
                  <a:cubicBezTo>
                    <a:pt x="1388" y="988"/>
                    <a:pt x="1413" y="925"/>
                    <a:pt x="1438" y="850"/>
                  </a:cubicBezTo>
                  <a:cubicBezTo>
                    <a:pt x="1038" y="463"/>
                    <a:pt x="563" y="1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4" name="Google Shape;7624;p18"/>
            <p:cNvSpPr/>
            <p:nvPr/>
          </p:nvSpPr>
          <p:spPr>
            <a:xfrm>
              <a:off x="6230300" y="2167975"/>
              <a:ext cx="36575" cy="30975"/>
            </a:xfrm>
            <a:custGeom>
              <a:avLst/>
              <a:gdLst/>
              <a:ahLst/>
              <a:cxnLst/>
              <a:rect l="l" t="t" r="r" b="b"/>
              <a:pathLst>
                <a:path w="1463" h="1239" extrusionOk="0">
                  <a:moveTo>
                    <a:pt x="0" y="1"/>
                  </a:moveTo>
                  <a:cubicBezTo>
                    <a:pt x="462" y="438"/>
                    <a:pt x="975" y="838"/>
                    <a:pt x="1462" y="1238"/>
                  </a:cubicBezTo>
                  <a:cubicBezTo>
                    <a:pt x="1450" y="1138"/>
                    <a:pt x="1437" y="1026"/>
                    <a:pt x="1462" y="913"/>
                  </a:cubicBezTo>
                  <a:cubicBezTo>
                    <a:pt x="1000" y="563"/>
                    <a:pt x="487"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5" name="Google Shape;7625;p18"/>
            <p:cNvSpPr/>
            <p:nvPr/>
          </p:nvSpPr>
          <p:spPr>
            <a:xfrm>
              <a:off x="6224675" y="2172675"/>
              <a:ext cx="50625" cy="43125"/>
            </a:xfrm>
            <a:custGeom>
              <a:avLst/>
              <a:gdLst/>
              <a:ahLst/>
              <a:cxnLst/>
              <a:rect l="l" t="t" r="r" b="b"/>
              <a:pathLst>
                <a:path w="2025" h="1725" extrusionOk="0">
                  <a:moveTo>
                    <a:pt x="0" y="0"/>
                  </a:moveTo>
                  <a:lnTo>
                    <a:pt x="0" y="0"/>
                  </a:lnTo>
                  <a:cubicBezTo>
                    <a:pt x="250" y="275"/>
                    <a:pt x="475" y="550"/>
                    <a:pt x="750" y="788"/>
                  </a:cubicBezTo>
                  <a:cubicBezTo>
                    <a:pt x="1037" y="1050"/>
                    <a:pt x="1625" y="1437"/>
                    <a:pt x="1725" y="1500"/>
                  </a:cubicBezTo>
                  <a:cubicBezTo>
                    <a:pt x="1825" y="1575"/>
                    <a:pt x="1925" y="1650"/>
                    <a:pt x="2025" y="1725"/>
                  </a:cubicBezTo>
                  <a:cubicBezTo>
                    <a:pt x="1875" y="1537"/>
                    <a:pt x="1750" y="1337"/>
                    <a:pt x="1700" y="1100"/>
                  </a:cubicBezTo>
                  <a:cubicBezTo>
                    <a:pt x="1150" y="713"/>
                    <a:pt x="550" y="4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6" name="Google Shape;7626;p18"/>
            <p:cNvSpPr/>
            <p:nvPr/>
          </p:nvSpPr>
          <p:spPr>
            <a:xfrm>
              <a:off x="6237475" y="2123000"/>
              <a:ext cx="37525" cy="56250"/>
            </a:xfrm>
            <a:custGeom>
              <a:avLst/>
              <a:gdLst/>
              <a:ahLst/>
              <a:cxnLst/>
              <a:rect l="l" t="t" r="r" b="b"/>
              <a:pathLst>
                <a:path w="1501" h="2250" extrusionOk="0">
                  <a:moveTo>
                    <a:pt x="1" y="0"/>
                  </a:moveTo>
                  <a:cubicBezTo>
                    <a:pt x="1" y="250"/>
                    <a:pt x="225" y="488"/>
                    <a:pt x="338" y="700"/>
                  </a:cubicBezTo>
                  <a:cubicBezTo>
                    <a:pt x="663" y="1238"/>
                    <a:pt x="1100" y="1725"/>
                    <a:pt x="1413" y="2250"/>
                  </a:cubicBezTo>
                  <a:cubicBezTo>
                    <a:pt x="1438" y="2175"/>
                    <a:pt x="1475" y="2100"/>
                    <a:pt x="1500" y="2025"/>
                  </a:cubicBezTo>
                  <a:cubicBezTo>
                    <a:pt x="1500" y="2012"/>
                    <a:pt x="1488" y="1987"/>
                    <a:pt x="1475" y="1962"/>
                  </a:cubicBezTo>
                  <a:cubicBezTo>
                    <a:pt x="1438" y="1200"/>
                    <a:pt x="1025" y="438"/>
                    <a:pt x="300" y="138"/>
                  </a:cubicBezTo>
                  <a:lnTo>
                    <a:pt x="300" y="138"/>
                  </a:lnTo>
                  <a:cubicBezTo>
                    <a:pt x="663" y="388"/>
                    <a:pt x="888" y="763"/>
                    <a:pt x="1075" y="1138"/>
                  </a:cubicBezTo>
                  <a:cubicBezTo>
                    <a:pt x="1113" y="1225"/>
                    <a:pt x="1188" y="1387"/>
                    <a:pt x="1250" y="1575"/>
                  </a:cubicBezTo>
                  <a:cubicBezTo>
                    <a:pt x="1213" y="1512"/>
                    <a:pt x="1175" y="1450"/>
                    <a:pt x="1138" y="1387"/>
                  </a:cubicBezTo>
                  <a:cubicBezTo>
                    <a:pt x="875" y="1038"/>
                    <a:pt x="575" y="713"/>
                    <a:pt x="275" y="388"/>
                  </a:cubicBezTo>
                  <a:cubicBezTo>
                    <a:pt x="188" y="275"/>
                    <a:pt x="26"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7" name="Google Shape;7627;p18"/>
            <p:cNvSpPr/>
            <p:nvPr/>
          </p:nvSpPr>
          <p:spPr>
            <a:xfrm>
              <a:off x="6239050" y="2165800"/>
              <a:ext cx="29700" cy="23775"/>
            </a:xfrm>
            <a:custGeom>
              <a:avLst/>
              <a:gdLst/>
              <a:ahLst/>
              <a:cxnLst/>
              <a:rect l="l" t="t" r="r" b="b"/>
              <a:pathLst>
                <a:path w="1188" h="951" extrusionOk="0">
                  <a:moveTo>
                    <a:pt x="0" y="0"/>
                  </a:moveTo>
                  <a:lnTo>
                    <a:pt x="0" y="0"/>
                  </a:lnTo>
                  <a:cubicBezTo>
                    <a:pt x="387" y="288"/>
                    <a:pt x="762" y="625"/>
                    <a:pt x="1112" y="950"/>
                  </a:cubicBezTo>
                  <a:cubicBezTo>
                    <a:pt x="1137" y="875"/>
                    <a:pt x="1150" y="813"/>
                    <a:pt x="1187" y="738"/>
                  </a:cubicBezTo>
                  <a:cubicBezTo>
                    <a:pt x="837" y="438"/>
                    <a:pt x="450"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8" name="Google Shape;7628;p18"/>
            <p:cNvSpPr/>
            <p:nvPr/>
          </p:nvSpPr>
          <p:spPr>
            <a:xfrm>
              <a:off x="6230600" y="2087375"/>
              <a:ext cx="34700" cy="35025"/>
            </a:xfrm>
            <a:custGeom>
              <a:avLst/>
              <a:gdLst/>
              <a:ahLst/>
              <a:cxnLst/>
              <a:rect l="l" t="t" r="r" b="b"/>
              <a:pathLst>
                <a:path w="1388" h="1401" extrusionOk="0">
                  <a:moveTo>
                    <a:pt x="1" y="1"/>
                  </a:moveTo>
                  <a:lnTo>
                    <a:pt x="1" y="1"/>
                  </a:lnTo>
                  <a:cubicBezTo>
                    <a:pt x="488" y="413"/>
                    <a:pt x="888" y="900"/>
                    <a:pt x="1300" y="1400"/>
                  </a:cubicBezTo>
                  <a:cubicBezTo>
                    <a:pt x="1313" y="1313"/>
                    <a:pt x="1313" y="1225"/>
                    <a:pt x="1338" y="1150"/>
                  </a:cubicBezTo>
                  <a:cubicBezTo>
                    <a:pt x="1350" y="1113"/>
                    <a:pt x="1375" y="1075"/>
                    <a:pt x="1388" y="1025"/>
                  </a:cubicBezTo>
                  <a:cubicBezTo>
                    <a:pt x="1000" y="601"/>
                    <a:pt x="525"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9" name="Google Shape;7629;p18"/>
            <p:cNvSpPr/>
            <p:nvPr/>
          </p:nvSpPr>
          <p:spPr>
            <a:xfrm>
              <a:off x="6224050" y="2066125"/>
              <a:ext cx="49075" cy="40025"/>
            </a:xfrm>
            <a:custGeom>
              <a:avLst/>
              <a:gdLst/>
              <a:ahLst/>
              <a:cxnLst/>
              <a:rect l="l" t="t" r="r" b="b"/>
              <a:pathLst>
                <a:path w="1963" h="1601" extrusionOk="0">
                  <a:moveTo>
                    <a:pt x="0" y="1"/>
                  </a:moveTo>
                  <a:cubicBezTo>
                    <a:pt x="438" y="413"/>
                    <a:pt x="925" y="763"/>
                    <a:pt x="1362" y="1176"/>
                  </a:cubicBezTo>
                  <a:cubicBezTo>
                    <a:pt x="1512" y="1313"/>
                    <a:pt x="1650" y="1451"/>
                    <a:pt x="1800" y="1601"/>
                  </a:cubicBezTo>
                  <a:cubicBezTo>
                    <a:pt x="1850" y="1513"/>
                    <a:pt x="1900" y="1426"/>
                    <a:pt x="1962" y="1351"/>
                  </a:cubicBezTo>
                  <a:cubicBezTo>
                    <a:pt x="1800" y="1151"/>
                    <a:pt x="1612" y="963"/>
                    <a:pt x="1400" y="813"/>
                  </a:cubicBezTo>
                  <a:cubicBezTo>
                    <a:pt x="1100" y="576"/>
                    <a:pt x="425" y="2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0" name="Google Shape;7630;p18"/>
            <p:cNvSpPr/>
            <p:nvPr/>
          </p:nvSpPr>
          <p:spPr>
            <a:xfrm>
              <a:off x="6238425" y="2065200"/>
              <a:ext cx="39700" cy="32200"/>
            </a:xfrm>
            <a:custGeom>
              <a:avLst/>
              <a:gdLst/>
              <a:ahLst/>
              <a:cxnLst/>
              <a:rect l="l" t="t" r="r" b="b"/>
              <a:pathLst>
                <a:path w="1588" h="1288" extrusionOk="0">
                  <a:moveTo>
                    <a:pt x="0" y="0"/>
                  </a:moveTo>
                  <a:lnTo>
                    <a:pt x="0" y="0"/>
                  </a:lnTo>
                  <a:cubicBezTo>
                    <a:pt x="550" y="375"/>
                    <a:pt x="1025" y="813"/>
                    <a:pt x="1475" y="1288"/>
                  </a:cubicBezTo>
                  <a:cubicBezTo>
                    <a:pt x="1512" y="1263"/>
                    <a:pt x="1550" y="1225"/>
                    <a:pt x="1587" y="1200"/>
                  </a:cubicBezTo>
                  <a:cubicBezTo>
                    <a:pt x="1512" y="1138"/>
                    <a:pt x="1475" y="1050"/>
                    <a:pt x="1475" y="950"/>
                  </a:cubicBezTo>
                  <a:cubicBezTo>
                    <a:pt x="1400" y="863"/>
                    <a:pt x="1325" y="788"/>
                    <a:pt x="1237" y="713"/>
                  </a:cubicBezTo>
                  <a:cubicBezTo>
                    <a:pt x="887" y="388"/>
                    <a:pt x="437" y="2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1" name="Google Shape;7631;p18"/>
            <p:cNvSpPr/>
            <p:nvPr/>
          </p:nvSpPr>
          <p:spPr>
            <a:xfrm>
              <a:off x="6247775" y="2062700"/>
              <a:ext cx="30350" cy="25325"/>
            </a:xfrm>
            <a:custGeom>
              <a:avLst/>
              <a:gdLst/>
              <a:ahLst/>
              <a:cxnLst/>
              <a:rect l="l" t="t" r="r" b="b"/>
              <a:pathLst>
                <a:path w="1214" h="1013" extrusionOk="0">
                  <a:moveTo>
                    <a:pt x="1" y="0"/>
                  </a:moveTo>
                  <a:cubicBezTo>
                    <a:pt x="376" y="325"/>
                    <a:pt x="738" y="663"/>
                    <a:pt x="1101" y="1013"/>
                  </a:cubicBezTo>
                  <a:cubicBezTo>
                    <a:pt x="1101" y="963"/>
                    <a:pt x="1113" y="913"/>
                    <a:pt x="1138" y="863"/>
                  </a:cubicBezTo>
                  <a:cubicBezTo>
                    <a:pt x="1163" y="813"/>
                    <a:pt x="1188" y="775"/>
                    <a:pt x="1213" y="738"/>
                  </a:cubicBezTo>
                  <a:cubicBezTo>
                    <a:pt x="851" y="438"/>
                    <a:pt x="438"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2" name="Google Shape;7632;p18"/>
            <p:cNvSpPr/>
            <p:nvPr/>
          </p:nvSpPr>
          <p:spPr>
            <a:xfrm>
              <a:off x="6253100" y="2054275"/>
              <a:ext cx="38125" cy="24075"/>
            </a:xfrm>
            <a:custGeom>
              <a:avLst/>
              <a:gdLst/>
              <a:ahLst/>
              <a:cxnLst/>
              <a:rect l="l" t="t" r="r" b="b"/>
              <a:pathLst>
                <a:path w="1525" h="963" extrusionOk="0">
                  <a:moveTo>
                    <a:pt x="0" y="0"/>
                  </a:moveTo>
                  <a:lnTo>
                    <a:pt x="0" y="0"/>
                  </a:lnTo>
                  <a:cubicBezTo>
                    <a:pt x="413" y="300"/>
                    <a:pt x="788" y="625"/>
                    <a:pt x="1150" y="962"/>
                  </a:cubicBezTo>
                  <a:cubicBezTo>
                    <a:pt x="1213" y="937"/>
                    <a:pt x="1275" y="925"/>
                    <a:pt x="1350" y="925"/>
                  </a:cubicBezTo>
                  <a:cubicBezTo>
                    <a:pt x="1400" y="912"/>
                    <a:pt x="1462" y="900"/>
                    <a:pt x="1525" y="900"/>
                  </a:cubicBezTo>
                  <a:cubicBezTo>
                    <a:pt x="1075" y="512"/>
                    <a:pt x="538"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3" name="Google Shape;7633;p18"/>
            <p:cNvSpPr/>
            <p:nvPr/>
          </p:nvSpPr>
          <p:spPr>
            <a:xfrm>
              <a:off x="6263100" y="2048325"/>
              <a:ext cx="37825" cy="26900"/>
            </a:xfrm>
            <a:custGeom>
              <a:avLst/>
              <a:gdLst/>
              <a:ahLst/>
              <a:cxnLst/>
              <a:rect l="l" t="t" r="r" b="b"/>
              <a:pathLst>
                <a:path w="1513" h="1076" extrusionOk="0">
                  <a:moveTo>
                    <a:pt x="0" y="1"/>
                  </a:moveTo>
                  <a:lnTo>
                    <a:pt x="0" y="1"/>
                  </a:lnTo>
                  <a:cubicBezTo>
                    <a:pt x="438" y="351"/>
                    <a:pt x="875" y="713"/>
                    <a:pt x="1300" y="1075"/>
                  </a:cubicBezTo>
                  <a:cubicBezTo>
                    <a:pt x="1362" y="1038"/>
                    <a:pt x="1437" y="988"/>
                    <a:pt x="1512" y="950"/>
                  </a:cubicBezTo>
                  <a:cubicBezTo>
                    <a:pt x="1062" y="551"/>
                    <a:pt x="563"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4" name="Google Shape;7634;p18"/>
            <p:cNvSpPr/>
            <p:nvPr/>
          </p:nvSpPr>
          <p:spPr>
            <a:xfrm>
              <a:off x="6272150" y="2045200"/>
              <a:ext cx="35025" cy="22825"/>
            </a:xfrm>
            <a:custGeom>
              <a:avLst/>
              <a:gdLst/>
              <a:ahLst/>
              <a:cxnLst/>
              <a:rect l="l" t="t" r="r" b="b"/>
              <a:pathLst>
                <a:path w="1401" h="913" extrusionOk="0">
                  <a:moveTo>
                    <a:pt x="1" y="1"/>
                  </a:moveTo>
                  <a:cubicBezTo>
                    <a:pt x="438" y="276"/>
                    <a:pt x="863" y="588"/>
                    <a:pt x="1288" y="913"/>
                  </a:cubicBezTo>
                  <a:cubicBezTo>
                    <a:pt x="1325" y="838"/>
                    <a:pt x="1350" y="750"/>
                    <a:pt x="1400" y="676"/>
                  </a:cubicBezTo>
                  <a:cubicBezTo>
                    <a:pt x="975" y="388"/>
                    <a:pt x="501" y="1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5" name="Google Shape;7635;p18"/>
            <p:cNvSpPr/>
            <p:nvPr/>
          </p:nvSpPr>
          <p:spPr>
            <a:xfrm>
              <a:off x="6282775" y="2036150"/>
              <a:ext cx="31275" cy="21275"/>
            </a:xfrm>
            <a:custGeom>
              <a:avLst/>
              <a:gdLst/>
              <a:ahLst/>
              <a:cxnLst/>
              <a:rect l="l" t="t" r="r" b="b"/>
              <a:pathLst>
                <a:path w="1251" h="851" extrusionOk="0">
                  <a:moveTo>
                    <a:pt x="1" y="0"/>
                  </a:moveTo>
                  <a:cubicBezTo>
                    <a:pt x="338" y="263"/>
                    <a:pt x="713" y="550"/>
                    <a:pt x="1100" y="850"/>
                  </a:cubicBezTo>
                  <a:cubicBezTo>
                    <a:pt x="1150" y="775"/>
                    <a:pt x="1200" y="713"/>
                    <a:pt x="1250" y="650"/>
                  </a:cubicBezTo>
                  <a:cubicBezTo>
                    <a:pt x="863" y="388"/>
                    <a:pt x="450"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6" name="Google Shape;7636;p18"/>
            <p:cNvSpPr/>
            <p:nvPr/>
          </p:nvSpPr>
          <p:spPr>
            <a:xfrm>
              <a:off x="6294325" y="2033950"/>
              <a:ext cx="28775" cy="14725"/>
            </a:xfrm>
            <a:custGeom>
              <a:avLst/>
              <a:gdLst/>
              <a:ahLst/>
              <a:cxnLst/>
              <a:rect l="l" t="t" r="r" b="b"/>
              <a:pathLst>
                <a:path w="1151" h="589" extrusionOk="0">
                  <a:moveTo>
                    <a:pt x="1" y="1"/>
                  </a:moveTo>
                  <a:lnTo>
                    <a:pt x="1" y="1"/>
                  </a:lnTo>
                  <a:cubicBezTo>
                    <a:pt x="338" y="176"/>
                    <a:pt x="638" y="376"/>
                    <a:pt x="938" y="588"/>
                  </a:cubicBezTo>
                  <a:cubicBezTo>
                    <a:pt x="1001" y="551"/>
                    <a:pt x="1051" y="501"/>
                    <a:pt x="1113" y="476"/>
                  </a:cubicBezTo>
                  <a:cubicBezTo>
                    <a:pt x="1126" y="463"/>
                    <a:pt x="1138" y="463"/>
                    <a:pt x="1151" y="451"/>
                  </a:cubicBezTo>
                  <a:cubicBezTo>
                    <a:pt x="801" y="238"/>
                    <a:pt x="401"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7" name="Google Shape;7637;p18"/>
            <p:cNvSpPr/>
            <p:nvPr/>
          </p:nvSpPr>
          <p:spPr>
            <a:xfrm>
              <a:off x="6311525" y="2031150"/>
              <a:ext cx="27825" cy="11575"/>
            </a:xfrm>
            <a:custGeom>
              <a:avLst/>
              <a:gdLst/>
              <a:ahLst/>
              <a:cxnLst/>
              <a:rect l="l" t="t" r="r" b="b"/>
              <a:pathLst>
                <a:path w="1113" h="463" extrusionOk="0">
                  <a:moveTo>
                    <a:pt x="0" y="0"/>
                  </a:moveTo>
                  <a:cubicBezTo>
                    <a:pt x="325" y="125"/>
                    <a:pt x="600" y="275"/>
                    <a:pt x="875" y="463"/>
                  </a:cubicBezTo>
                  <a:cubicBezTo>
                    <a:pt x="888" y="463"/>
                    <a:pt x="913" y="450"/>
                    <a:pt x="937" y="450"/>
                  </a:cubicBezTo>
                  <a:cubicBezTo>
                    <a:pt x="987" y="425"/>
                    <a:pt x="1050" y="400"/>
                    <a:pt x="1112" y="375"/>
                  </a:cubicBezTo>
                  <a:cubicBezTo>
                    <a:pt x="775" y="188"/>
                    <a:pt x="413" y="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8" name="Google Shape;7638;p18"/>
            <p:cNvSpPr/>
            <p:nvPr/>
          </p:nvSpPr>
          <p:spPr>
            <a:xfrm>
              <a:off x="6318700" y="2025825"/>
              <a:ext cx="29400" cy="12850"/>
            </a:xfrm>
            <a:custGeom>
              <a:avLst/>
              <a:gdLst/>
              <a:ahLst/>
              <a:cxnLst/>
              <a:rect l="l" t="t" r="r" b="b"/>
              <a:pathLst>
                <a:path w="1176" h="514" extrusionOk="0">
                  <a:moveTo>
                    <a:pt x="1" y="1"/>
                  </a:moveTo>
                  <a:cubicBezTo>
                    <a:pt x="388" y="101"/>
                    <a:pt x="700" y="301"/>
                    <a:pt x="1000" y="513"/>
                  </a:cubicBezTo>
                  <a:cubicBezTo>
                    <a:pt x="1063" y="476"/>
                    <a:pt x="1125" y="438"/>
                    <a:pt x="1175" y="388"/>
                  </a:cubicBezTo>
                  <a:cubicBezTo>
                    <a:pt x="813" y="188"/>
                    <a:pt x="426"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9" name="Google Shape;7639;p18"/>
            <p:cNvSpPr/>
            <p:nvPr/>
          </p:nvSpPr>
          <p:spPr>
            <a:xfrm>
              <a:off x="6328400" y="2022075"/>
              <a:ext cx="28450" cy="10650"/>
            </a:xfrm>
            <a:custGeom>
              <a:avLst/>
              <a:gdLst/>
              <a:ahLst/>
              <a:cxnLst/>
              <a:rect l="l" t="t" r="r" b="b"/>
              <a:pathLst>
                <a:path w="1138" h="426" extrusionOk="0">
                  <a:moveTo>
                    <a:pt x="0" y="1"/>
                  </a:moveTo>
                  <a:cubicBezTo>
                    <a:pt x="350" y="126"/>
                    <a:pt x="662" y="263"/>
                    <a:pt x="950" y="426"/>
                  </a:cubicBezTo>
                  <a:cubicBezTo>
                    <a:pt x="1012" y="388"/>
                    <a:pt x="1075" y="338"/>
                    <a:pt x="1137" y="301"/>
                  </a:cubicBezTo>
                  <a:cubicBezTo>
                    <a:pt x="787" y="126"/>
                    <a:pt x="412"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0" name="Google Shape;7640;p18"/>
            <p:cNvSpPr/>
            <p:nvPr/>
          </p:nvSpPr>
          <p:spPr>
            <a:xfrm>
              <a:off x="6343375" y="2019800"/>
              <a:ext cx="28475" cy="6050"/>
            </a:xfrm>
            <a:custGeom>
              <a:avLst/>
              <a:gdLst/>
              <a:ahLst/>
              <a:cxnLst/>
              <a:rect l="l" t="t" r="r" b="b"/>
              <a:pathLst>
                <a:path w="1139" h="242" extrusionOk="0">
                  <a:moveTo>
                    <a:pt x="325" y="0"/>
                  </a:moveTo>
                  <a:cubicBezTo>
                    <a:pt x="219" y="0"/>
                    <a:pt x="111" y="9"/>
                    <a:pt x="1" y="29"/>
                  </a:cubicBezTo>
                  <a:cubicBezTo>
                    <a:pt x="263" y="54"/>
                    <a:pt x="526" y="142"/>
                    <a:pt x="788" y="242"/>
                  </a:cubicBezTo>
                  <a:cubicBezTo>
                    <a:pt x="881" y="200"/>
                    <a:pt x="975" y="176"/>
                    <a:pt x="1075" y="176"/>
                  </a:cubicBezTo>
                  <a:cubicBezTo>
                    <a:pt x="1096" y="176"/>
                    <a:pt x="1117" y="177"/>
                    <a:pt x="1138" y="179"/>
                  </a:cubicBezTo>
                  <a:cubicBezTo>
                    <a:pt x="882" y="70"/>
                    <a:pt x="612"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1" name="Google Shape;7641;p18"/>
            <p:cNvSpPr/>
            <p:nvPr/>
          </p:nvSpPr>
          <p:spPr>
            <a:xfrm>
              <a:off x="6267150" y="2025825"/>
              <a:ext cx="132500" cy="124375"/>
            </a:xfrm>
            <a:custGeom>
              <a:avLst/>
              <a:gdLst/>
              <a:ahLst/>
              <a:cxnLst/>
              <a:rect l="l" t="t" r="r" b="b"/>
              <a:pathLst>
                <a:path w="5300" h="4975" extrusionOk="0">
                  <a:moveTo>
                    <a:pt x="4175" y="1"/>
                  </a:moveTo>
                  <a:lnTo>
                    <a:pt x="4175" y="1"/>
                  </a:lnTo>
                  <a:cubicBezTo>
                    <a:pt x="4462" y="238"/>
                    <a:pt x="4687" y="538"/>
                    <a:pt x="4899" y="851"/>
                  </a:cubicBezTo>
                  <a:cubicBezTo>
                    <a:pt x="4874" y="851"/>
                    <a:pt x="4837" y="863"/>
                    <a:pt x="4812" y="863"/>
                  </a:cubicBezTo>
                  <a:cubicBezTo>
                    <a:pt x="4537" y="563"/>
                    <a:pt x="4212" y="326"/>
                    <a:pt x="3800" y="226"/>
                  </a:cubicBezTo>
                  <a:lnTo>
                    <a:pt x="3800" y="226"/>
                  </a:lnTo>
                  <a:cubicBezTo>
                    <a:pt x="4087" y="401"/>
                    <a:pt x="4337" y="626"/>
                    <a:pt x="4587" y="876"/>
                  </a:cubicBezTo>
                  <a:lnTo>
                    <a:pt x="4425" y="876"/>
                  </a:lnTo>
                  <a:cubicBezTo>
                    <a:pt x="4175" y="676"/>
                    <a:pt x="3887" y="513"/>
                    <a:pt x="3562" y="476"/>
                  </a:cubicBezTo>
                  <a:lnTo>
                    <a:pt x="3562" y="476"/>
                  </a:lnTo>
                  <a:cubicBezTo>
                    <a:pt x="3800" y="551"/>
                    <a:pt x="3987" y="738"/>
                    <a:pt x="4175" y="888"/>
                  </a:cubicBezTo>
                  <a:cubicBezTo>
                    <a:pt x="4112" y="901"/>
                    <a:pt x="4050" y="901"/>
                    <a:pt x="3987" y="913"/>
                  </a:cubicBezTo>
                  <a:cubicBezTo>
                    <a:pt x="3775" y="788"/>
                    <a:pt x="3537" y="701"/>
                    <a:pt x="3300" y="663"/>
                  </a:cubicBezTo>
                  <a:lnTo>
                    <a:pt x="3300" y="663"/>
                  </a:lnTo>
                  <a:cubicBezTo>
                    <a:pt x="3462" y="751"/>
                    <a:pt x="3625" y="838"/>
                    <a:pt x="3787" y="938"/>
                  </a:cubicBezTo>
                  <a:cubicBezTo>
                    <a:pt x="3712" y="951"/>
                    <a:pt x="3625" y="963"/>
                    <a:pt x="3537" y="988"/>
                  </a:cubicBezTo>
                  <a:cubicBezTo>
                    <a:pt x="3362" y="913"/>
                    <a:pt x="3175" y="851"/>
                    <a:pt x="2962" y="826"/>
                  </a:cubicBezTo>
                  <a:lnTo>
                    <a:pt x="2962" y="826"/>
                  </a:lnTo>
                  <a:cubicBezTo>
                    <a:pt x="3100" y="888"/>
                    <a:pt x="3237" y="963"/>
                    <a:pt x="3387" y="1038"/>
                  </a:cubicBezTo>
                  <a:cubicBezTo>
                    <a:pt x="3362" y="1051"/>
                    <a:pt x="3337" y="1063"/>
                    <a:pt x="3325" y="1063"/>
                  </a:cubicBezTo>
                  <a:cubicBezTo>
                    <a:pt x="3262" y="1088"/>
                    <a:pt x="3212" y="1113"/>
                    <a:pt x="3162" y="1138"/>
                  </a:cubicBezTo>
                  <a:cubicBezTo>
                    <a:pt x="2975" y="1038"/>
                    <a:pt x="2787" y="926"/>
                    <a:pt x="2600" y="826"/>
                  </a:cubicBezTo>
                  <a:lnTo>
                    <a:pt x="2600" y="826"/>
                  </a:lnTo>
                  <a:cubicBezTo>
                    <a:pt x="2737" y="963"/>
                    <a:pt x="2887" y="1101"/>
                    <a:pt x="3050" y="1213"/>
                  </a:cubicBezTo>
                  <a:cubicBezTo>
                    <a:pt x="3012" y="1238"/>
                    <a:pt x="2962" y="1263"/>
                    <a:pt x="2925" y="1301"/>
                  </a:cubicBezTo>
                  <a:cubicBezTo>
                    <a:pt x="2787" y="1201"/>
                    <a:pt x="2525" y="1038"/>
                    <a:pt x="2375" y="926"/>
                  </a:cubicBezTo>
                  <a:lnTo>
                    <a:pt x="2375" y="926"/>
                  </a:lnTo>
                  <a:cubicBezTo>
                    <a:pt x="2500" y="1088"/>
                    <a:pt x="2650" y="1226"/>
                    <a:pt x="2812" y="1363"/>
                  </a:cubicBezTo>
                  <a:cubicBezTo>
                    <a:pt x="2787" y="1388"/>
                    <a:pt x="2762" y="1401"/>
                    <a:pt x="2725" y="1413"/>
                  </a:cubicBezTo>
                  <a:cubicBezTo>
                    <a:pt x="2725" y="1413"/>
                    <a:pt x="2725" y="1426"/>
                    <a:pt x="2712" y="1426"/>
                  </a:cubicBezTo>
                  <a:cubicBezTo>
                    <a:pt x="2538" y="1288"/>
                    <a:pt x="2350" y="1151"/>
                    <a:pt x="2125" y="1001"/>
                  </a:cubicBezTo>
                  <a:lnTo>
                    <a:pt x="2125" y="1001"/>
                  </a:lnTo>
                  <a:cubicBezTo>
                    <a:pt x="2275" y="1163"/>
                    <a:pt x="2413" y="1338"/>
                    <a:pt x="2575" y="1500"/>
                  </a:cubicBezTo>
                  <a:cubicBezTo>
                    <a:pt x="2525" y="1525"/>
                    <a:pt x="2488" y="1550"/>
                    <a:pt x="2450" y="1563"/>
                  </a:cubicBezTo>
                  <a:cubicBezTo>
                    <a:pt x="2300" y="1463"/>
                    <a:pt x="2150" y="1351"/>
                    <a:pt x="2013" y="1226"/>
                  </a:cubicBezTo>
                  <a:lnTo>
                    <a:pt x="2013" y="1226"/>
                  </a:lnTo>
                  <a:cubicBezTo>
                    <a:pt x="2088" y="1363"/>
                    <a:pt x="2213" y="1500"/>
                    <a:pt x="2338" y="1625"/>
                  </a:cubicBezTo>
                  <a:cubicBezTo>
                    <a:pt x="2313" y="1650"/>
                    <a:pt x="2275" y="1663"/>
                    <a:pt x="2238" y="1688"/>
                  </a:cubicBezTo>
                  <a:cubicBezTo>
                    <a:pt x="2138" y="1600"/>
                    <a:pt x="2038" y="1513"/>
                    <a:pt x="1938" y="1413"/>
                  </a:cubicBezTo>
                  <a:lnTo>
                    <a:pt x="1938" y="1413"/>
                  </a:lnTo>
                  <a:cubicBezTo>
                    <a:pt x="1988" y="1538"/>
                    <a:pt x="2063" y="1638"/>
                    <a:pt x="2150" y="1738"/>
                  </a:cubicBezTo>
                  <a:cubicBezTo>
                    <a:pt x="2100" y="1775"/>
                    <a:pt x="2038" y="1813"/>
                    <a:pt x="1975" y="1850"/>
                  </a:cubicBezTo>
                  <a:cubicBezTo>
                    <a:pt x="1888" y="1788"/>
                    <a:pt x="1813" y="1725"/>
                    <a:pt x="1725" y="1663"/>
                  </a:cubicBezTo>
                  <a:lnTo>
                    <a:pt x="1725" y="1663"/>
                  </a:lnTo>
                  <a:cubicBezTo>
                    <a:pt x="1788" y="1738"/>
                    <a:pt x="1850" y="1813"/>
                    <a:pt x="1925" y="1888"/>
                  </a:cubicBezTo>
                  <a:cubicBezTo>
                    <a:pt x="1875" y="1925"/>
                    <a:pt x="1825" y="1963"/>
                    <a:pt x="1775" y="2000"/>
                  </a:cubicBezTo>
                  <a:cubicBezTo>
                    <a:pt x="1688" y="1950"/>
                    <a:pt x="1588" y="1900"/>
                    <a:pt x="1500" y="1863"/>
                  </a:cubicBezTo>
                  <a:lnTo>
                    <a:pt x="1500" y="1863"/>
                  </a:lnTo>
                  <a:cubicBezTo>
                    <a:pt x="1563" y="1925"/>
                    <a:pt x="1638" y="1988"/>
                    <a:pt x="1713" y="2050"/>
                  </a:cubicBezTo>
                  <a:cubicBezTo>
                    <a:pt x="1650" y="2100"/>
                    <a:pt x="1600" y="2163"/>
                    <a:pt x="1538" y="2213"/>
                  </a:cubicBezTo>
                  <a:cubicBezTo>
                    <a:pt x="1613" y="2175"/>
                    <a:pt x="1700" y="2125"/>
                    <a:pt x="1775" y="2088"/>
                  </a:cubicBezTo>
                  <a:cubicBezTo>
                    <a:pt x="1800" y="2113"/>
                    <a:pt x="1838" y="2138"/>
                    <a:pt x="1863" y="2150"/>
                  </a:cubicBezTo>
                  <a:cubicBezTo>
                    <a:pt x="1900" y="2138"/>
                    <a:pt x="1925" y="2113"/>
                    <a:pt x="1950" y="2100"/>
                  </a:cubicBezTo>
                  <a:cubicBezTo>
                    <a:pt x="1925" y="2088"/>
                    <a:pt x="1888" y="2063"/>
                    <a:pt x="1863" y="2050"/>
                  </a:cubicBezTo>
                  <a:cubicBezTo>
                    <a:pt x="1913" y="2025"/>
                    <a:pt x="1975" y="2000"/>
                    <a:pt x="2025" y="1975"/>
                  </a:cubicBezTo>
                  <a:cubicBezTo>
                    <a:pt x="2050" y="1988"/>
                    <a:pt x="2075" y="2013"/>
                    <a:pt x="2100" y="2025"/>
                  </a:cubicBezTo>
                  <a:cubicBezTo>
                    <a:pt x="2125" y="2025"/>
                    <a:pt x="2150" y="2013"/>
                    <a:pt x="2175" y="2000"/>
                  </a:cubicBezTo>
                  <a:cubicBezTo>
                    <a:pt x="2150" y="1988"/>
                    <a:pt x="2125" y="1963"/>
                    <a:pt x="2100" y="1938"/>
                  </a:cubicBezTo>
                  <a:cubicBezTo>
                    <a:pt x="2163" y="1913"/>
                    <a:pt x="2225" y="1888"/>
                    <a:pt x="2288" y="1863"/>
                  </a:cubicBezTo>
                  <a:cubicBezTo>
                    <a:pt x="2325" y="1888"/>
                    <a:pt x="2350" y="1913"/>
                    <a:pt x="2388" y="1938"/>
                  </a:cubicBezTo>
                  <a:cubicBezTo>
                    <a:pt x="2425" y="1913"/>
                    <a:pt x="2475" y="1900"/>
                    <a:pt x="2525" y="1888"/>
                  </a:cubicBezTo>
                  <a:cubicBezTo>
                    <a:pt x="2488" y="1863"/>
                    <a:pt x="2450" y="1838"/>
                    <a:pt x="2413" y="1813"/>
                  </a:cubicBezTo>
                  <a:cubicBezTo>
                    <a:pt x="2450" y="1800"/>
                    <a:pt x="2475" y="1788"/>
                    <a:pt x="2513" y="1775"/>
                  </a:cubicBezTo>
                  <a:cubicBezTo>
                    <a:pt x="2550" y="1800"/>
                    <a:pt x="2600" y="1838"/>
                    <a:pt x="2638" y="1863"/>
                  </a:cubicBezTo>
                  <a:cubicBezTo>
                    <a:pt x="2650" y="1863"/>
                    <a:pt x="2663" y="1863"/>
                    <a:pt x="2663" y="1850"/>
                  </a:cubicBezTo>
                  <a:cubicBezTo>
                    <a:pt x="2700" y="1825"/>
                    <a:pt x="2725" y="1813"/>
                    <a:pt x="2750" y="1788"/>
                  </a:cubicBezTo>
                  <a:cubicBezTo>
                    <a:pt x="2725" y="1763"/>
                    <a:pt x="2688" y="1738"/>
                    <a:pt x="2663" y="1713"/>
                  </a:cubicBezTo>
                  <a:cubicBezTo>
                    <a:pt x="2688" y="1700"/>
                    <a:pt x="2725" y="1688"/>
                    <a:pt x="2762" y="1675"/>
                  </a:cubicBezTo>
                  <a:cubicBezTo>
                    <a:pt x="2787" y="1688"/>
                    <a:pt x="2812" y="1713"/>
                    <a:pt x="2825" y="1725"/>
                  </a:cubicBezTo>
                  <a:cubicBezTo>
                    <a:pt x="2875" y="1688"/>
                    <a:pt x="2925" y="1650"/>
                    <a:pt x="2987" y="1625"/>
                  </a:cubicBezTo>
                  <a:cubicBezTo>
                    <a:pt x="2975" y="1613"/>
                    <a:pt x="2962" y="1600"/>
                    <a:pt x="2950" y="1588"/>
                  </a:cubicBezTo>
                  <a:cubicBezTo>
                    <a:pt x="2975" y="1575"/>
                    <a:pt x="3012" y="1563"/>
                    <a:pt x="3050" y="1538"/>
                  </a:cubicBezTo>
                  <a:cubicBezTo>
                    <a:pt x="3062" y="1550"/>
                    <a:pt x="3075" y="1550"/>
                    <a:pt x="3075" y="1563"/>
                  </a:cubicBezTo>
                  <a:cubicBezTo>
                    <a:pt x="3112" y="1538"/>
                    <a:pt x="3150" y="1513"/>
                    <a:pt x="3187" y="1500"/>
                  </a:cubicBezTo>
                  <a:cubicBezTo>
                    <a:pt x="3187" y="1488"/>
                    <a:pt x="3175" y="1488"/>
                    <a:pt x="3175" y="1488"/>
                  </a:cubicBezTo>
                  <a:cubicBezTo>
                    <a:pt x="3225" y="1451"/>
                    <a:pt x="3275" y="1426"/>
                    <a:pt x="3337" y="1401"/>
                  </a:cubicBezTo>
                  <a:cubicBezTo>
                    <a:pt x="3337" y="1401"/>
                    <a:pt x="3350" y="1413"/>
                    <a:pt x="3350" y="1413"/>
                  </a:cubicBezTo>
                  <a:cubicBezTo>
                    <a:pt x="3400" y="1388"/>
                    <a:pt x="3450" y="1363"/>
                    <a:pt x="3500" y="1338"/>
                  </a:cubicBezTo>
                  <a:cubicBezTo>
                    <a:pt x="3487" y="1338"/>
                    <a:pt x="3475" y="1326"/>
                    <a:pt x="3462" y="1326"/>
                  </a:cubicBezTo>
                  <a:cubicBezTo>
                    <a:pt x="3475" y="1313"/>
                    <a:pt x="3487" y="1301"/>
                    <a:pt x="3500" y="1301"/>
                  </a:cubicBezTo>
                  <a:cubicBezTo>
                    <a:pt x="3537" y="1276"/>
                    <a:pt x="3612" y="1251"/>
                    <a:pt x="3712" y="1226"/>
                  </a:cubicBezTo>
                  <a:cubicBezTo>
                    <a:pt x="3725" y="1238"/>
                    <a:pt x="3725" y="1238"/>
                    <a:pt x="3737" y="1238"/>
                  </a:cubicBezTo>
                  <a:cubicBezTo>
                    <a:pt x="3787" y="1226"/>
                    <a:pt x="3850" y="1201"/>
                    <a:pt x="3900" y="1188"/>
                  </a:cubicBezTo>
                  <a:cubicBezTo>
                    <a:pt x="3887" y="1188"/>
                    <a:pt x="3887" y="1176"/>
                    <a:pt x="3887" y="1176"/>
                  </a:cubicBezTo>
                  <a:cubicBezTo>
                    <a:pt x="3937" y="1163"/>
                    <a:pt x="3987" y="1151"/>
                    <a:pt x="4037" y="1138"/>
                  </a:cubicBezTo>
                  <a:cubicBezTo>
                    <a:pt x="4212" y="1076"/>
                    <a:pt x="4387" y="1026"/>
                    <a:pt x="4575" y="988"/>
                  </a:cubicBezTo>
                  <a:cubicBezTo>
                    <a:pt x="4612" y="976"/>
                    <a:pt x="4637" y="976"/>
                    <a:pt x="4674" y="963"/>
                  </a:cubicBezTo>
                  <a:cubicBezTo>
                    <a:pt x="4674" y="963"/>
                    <a:pt x="4687" y="963"/>
                    <a:pt x="4687" y="976"/>
                  </a:cubicBezTo>
                  <a:cubicBezTo>
                    <a:pt x="4749" y="963"/>
                    <a:pt x="4812" y="951"/>
                    <a:pt x="4874" y="951"/>
                  </a:cubicBezTo>
                  <a:lnTo>
                    <a:pt x="4887" y="951"/>
                  </a:lnTo>
                  <a:cubicBezTo>
                    <a:pt x="4874" y="938"/>
                    <a:pt x="4862" y="913"/>
                    <a:pt x="4849" y="901"/>
                  </a:cubicBezTo>
                  <a:cubicBezTo>
                    <a:pt x="4874" y="901"/>
                    <a:pt x="4899" y="888"/>
                    <a:pt x="4924" y="876"/>
                  </a:cubicBezTo>
                  <a:cubicBezTo>
                    <a:pt x="4937" y="901"/>
                    <a:pt x="4949" y="926"/>
                    <a:pt x="4962" y="938"/>
                  </a:cubicBezTo>
                  <a:cubicBezTo>
                    <a:pt x="5042" y="938"/>
                    <a:pt x="5138" y="922"/>
                    <a:pt x="5231" y="922"/>
                  </a:cubicBezTo>
                  <a:cubicBezTo>
                    <a:pt x="5254" y="922"/>
                    <a:pt x="5277" y="923"/>
                    <a:pt x="5299" y="926"/>
                  </a:cubicBezTo>
                  <a:cubicBezTo>
                    <a:pt x="5137" y="626"/>
                    <a:pt x="4937" y="351"/>
                    <a:pt x="4674" y="113"/>
                  </a:cubicBezTo>
                  <a:lnTo>
                    <a:pt x="4674" y="113"/>
                  </a:lnTo>
                  <a:cubicBezTo>
                    <a:pt x="4787" y="301"/>
                    <a:pt x="4899" y="501"/>
                    <a:pt x="5012" y="701"/>
                  </a:cubicBezTo>
                  <a:cubicBezTo>
                    <a:pt x="4799" y="401"/>
                    <a:pt x="4525" y="151"/>
                    <a:pt x="4175" y="1"/>
                  </a:cubicBezTo>
                  <a:close/>
                  <a:moveTo>
                    <a:pt x="1138" y="2125"/>
                  </a:moveTo>
                  <a:lnTo>
                    <a:pt x="1138" y="2125"/>
                  </a:lnTo>
                  <a:cubicBezTo>
                    <a:pt x="1275" y="2200"/>
                    <a:pt x="1413" y="2250"/>
                    <a:pt x="1550" y="2300"/>
                  </a:cubicBezTo>
                  <a:cubicBezTo>
                    <a:pt x="1525" y="2325"/>
                    <a:pt x="1500" y="2363"/>
                    <a:pt x="1488" y="2388"/>
                  </a:cubicBezTo>
                  <a:cubicBezTo>
                    <a:pt x="1363" y="2363"/>
                    <a:pt x="1238" y="2338"/>
                    <a:pt x="1113" y="2313"/>
                  </a:cubicBezTo>
                  <a:lnTo>
                    <a:pt x="1113" y="2313"/>
                  </a:lnTo>
                  <a:cubicBezTo>
                    <a:pt x="1213" y="2363"/>
                    <a:pt x="1325" y="2413"/>
                    <a:pt x="1438" y="2450"/>
                  </a:cubicBezTo>
                  <a:cubicBezTo>
                    <a:pt x="1413" y="2488"/>
                    <a:pt x="1375" y="2538"/>
                    <a:pt x="1363" y="2575"/>
                  </a:cubicBezTo>
                  <a:cubicBezTo>
                    <a:pt x="1225" y="2475"/>
                    <a:pt x="1075" y="2388"/>
                    <a:pt x="925" y="2338"/>
                  </a:cubicBezTo>
                  <a:lnTo>
                    <a:pt x="925" y="2338"/>
                  </a:lnTo>
                  <a:cubicBezTo>
                    <a:pt x="1050" y="2438"/>
                    <a:pt x="1188" y="2550"/>
                    <a:pt x="1325" y="2650"/>
                  </a:cubicBezTo>
                  <a:cubicBezTo>
                    <a:pt x="1275" y="2725"/>
                    <a:pt x="1250" y="2813"/>
                    <a:pt x="1213" y="2900"/>
                  </a:cubicBezTo>
                  <a:cubicBezTo>
                    <a:pt x="1050" y="2700"/>
                    <a:pt x="863" y="2525"/>
                    <a:pt x="663" y="2363"/>
                  </a:cubicBezTo>
                  <a:lnTo>
                    <a:pt x="663" y="2363"/>
                  </a:lnTo>
                  <a:cubicBezTo>
                    <a:pt x="813" y="2588"/>
                    <a:pt x="988" y="2825"/>
                    <a:pt x="1163" y="3050"/>
                  </a:cubicBezTo>
                  <a:cubicBezTo>
                    <a:pt x="1150" y="3100"/>
                    <a:pt x="1138" y="3163"/>
                    <a:pt x="1113" y="3213"/>
                  </a:cubicBezTo>
                  <a:cubicBezTo>
                    <a:pt x="950" y="2950"/>
                    <a:pt x="763" y="2700"/>
                    <a:pt x="513" y="2500"/>
                  </a:cubicBezTo>
                  <a:lnTo>
                    <a:pt x="513" y="2500"/>
                  </a:lnTo>
                  <a:cubicBezTo>
                    <a:pt x="701" y="2788"/>
                    <a:pt x="875" y="3100"/>
                    <a:pt x="1063" y="3412"/>
                  </a:cubicBezTo>
                  <a:cubicBezTo>
                    <a:pt x="1038" y="3475"/>
                    <a:pt x="1025" y="3550"/>
                    <a:pt x="1000" y="3625"/>
                  </a:cubicBezTo>
                  <a:cubicBezTo>
                    <a:pt x="863" y="3425"/>
                    <a:pt x="701" y="3225"/>
                    <a:pt x="526" y="3038"/>
                  </a:cubicBezTo>
                  <a:lnTo>
                    <a:pt x="526" y="3038"/>
                  </a:lnTo>
                  <a:cubicBezTo>
                    <a:pt x="638" y="3300"/>
                    <a:pt x="776" y="3562"/>
                    <a:pt x="938" y="3825"/>
                  </a:cubicBezTo>
                  <a:cubicBezTo>
                    <a:pt x="925" y="3875"/>
                    <a:pt x="913" y="3925"/>
                    <a:pt x="888" y="3962"/>
                  </a:cubicBezTo>
                  <a:cubicBezTo>
                    <a:pt x="738" y="3737"/>
                    <a:pt x="551" y="3537"/>
                    <a:pt x="313" y="3387"/>
                  </a:cubicBezTo>
                  <a:lnTo>
                    <a:pt x="313" y="3387"/>
                  </a:lnTo>
                  <a:cubicBezTo>
                    <a:pt x="488" y="3637"/>
                    <a:pt x="663" y="3887"/>
                    <a:pt x="838" y="4150"/>
                  </a:cubicBezTo>
                  <a:cubicBezTo>
                    <a:pt x="825" y="4175"/>
                    <a:pt x="813" y="4200"/>
                    <a:pt x="801" y="4225"/>
                  </a:cubicBezTo>
                  <a:cubicBezTo>
                    <a:pt x="613" y="3962"/>
                    <a:pt x="401" y="3725"/>
                    <a:pt x="138" y="3525"/>
                  </a:cubicBezTo>
                  <a:lnTo>
                    <a:pt x="138" y="3525"/>
                  </a:lnTo>
                  <a:cubicBezTo>
                    <a:pt x="338" y="3825"/>
                    <a:pt x="526" y="4137"/>
                    <a:pt x="726" y="4437"/>
                  </a:cubicBezTo>
                  <a:cubicBezTo>
                    <a:pt x="713" y="4475"/>
                    <a:pt x="701" y="4500"/>
                    <a:pt x="688" y="4537"/>
                  </a:cubicBezTo>
                  <a:cubicBezTo>
                    <a:pt x="501" y="4250"/>
                    <a:pt x="276" y="3987"/>
                    <a:pt x="1" y="3775"/>
                  </a:cubicBezTo>
                  <a:lnTo>
                    <a:pt x="1" y="3775"/>
                  </a:lnTo>
                  <a:cubicBezTo>
                    <a:pt x="213" y="4075"/>
                    <a:pt x="401" y="4400"/>
                    <a:pt x="601" y="4725"/>
                  </a:cubicBezTo>
                  <a:cubicBezTo>
                    <a:pt x="563" y="4812"/>
                    <a:pt x="526" y="4887"/>
                    <a:pt x="488" y="4975"/>
                  </a:cubicBezTo>
                  <a:cubicBezTo>
                    <a:pt x="538" y="4912"/>
                    <a:pt x="588" y="4850"/>
                    <a:pt x="638" y="4787"/>
                  </a:cubicBezTo>
                  <a:cubicBezTo>
                    <a:pt x="726" y="4550"/>
                    <a:pt x="875" y="4325"/>
                    <a:pt x="1025" y="4125"/>
                  </a:cubicBezTo>
                  <a:cubicBezTo>
                    <a:pt x="1025" y="4125"/>
                    <a:pt x="1025" y="4112"/>
                    <a:pt x="1038" y="4100"/>
                  </a:cubicBezTo>
                  <a:cubicBezTo>
                    <a:pt x="1038" y="4062"/>
                    <a:pt x="1050" y="4037"/>
                    <a:pt x="1063" y="4000"/>
                  </a:cubicBezTo>
                  <a:cubicBezTo>
                    <a:pt x="1075" y="3925"/>
                    <a:pt x="1100" y="3850"/>
                    <a:pt x="1125" y="3775"/>
                  </a:cubicBezTo>
                  <a:cubicBezTo>
                    <a:pt x="1150" y="3712"/>
                    <a:pt x="1188" y="3625"/>
                    <a:pt x="1225" y="3537"/>
                  </a:cubicBezTo>
                  <a:cubicBezTo>
                    <a:pt x="1238" y="3512"/>
                    <a:pt x="1250" y="3487"/>
                    <a:pt x="1263" y="3462"/>
                  </a:cubicBezTo>
                  <a:cubicBezTo>
                    <a:pt x="1263" y="3450"/>
                    <a:pt x="1250" y="3450"/>
                    <a:pt x="1250" y="3450"/>
                  </a:cubicBezTo>
                  <a:cubicBezTo>
                    <a:pt x="1263" y="3425"/>
                    <a:pt x="1263" y="3400"/>
                    <a:pt x="1263" y="3387"/>
                  </a:cubicBezTo>
                  <a:cubicBezTo>
                    <a:pt x="1275" y="3337"/>
                    <a:pt x="1275" y="3288"/>
                    <a:pt x="1288" y="3250"/>
                  </a:cubicBezTo>
                  <a:cubicBezTo>
                    <a:pt x="1275" y="3163"/>
                    <a:pt x="1263" y="3075"/>
                    <a:pt x="1313" y="2975"/>
                  </a:cubicBezTo>
                  <a:cubicBezTo>
                    <a:pt x="1338" y="2900"/>
                    <a:pt x="1363" y="2838"/>
                    <a:pt x="1388" y="2775"/>
                  </a:cubicBezTo>
                  <a:cubicBezTo>
                    <a:pt x="1400" y="2750"/>
                    <a:pt x="1400" y="2725"/>
                    <a:pt x="1400" y="2713"/>
                  </a:cubicBezTo>
                  <a:lnTo>
                    <a:pt x="1413" y="2713"/>
                  </a:lnTo>
                  <a:cubicBezTo>
                    <a:pt x="1425" y="2700"/>
                    <a:pt x="1438" y="2675"/>
                    <a:pt x="1450" y="2650"/>
                  </a:cubicBezTo>
                  <a:cubicBezTo>
                    <a:pt x="1438" y="2650"/>
                    <a:pt x="1438" y="2638"/>
                    <a:pt x="1425" y="2638"/>
                  </a:cubicBezTo>
                  <a:cubicBezTo>
                    <a:pt x="1450" y="2575"/>
                    <a:pt x="1475" y="2525"/>
                    <a:pt x="1488" y="2463"/>
                  </a:cubicBezTo>
                  <a:cubicBezTo>
                    <a:pt x="1513" y="2475"/>
                    <a:pt x="1525" y="2475"/>
                    <a:pt x="1550" y="2475"/>
                  </a:cubicBezTo>
                  <a:cubicBezTo>
                    <a:pt x="1563" y="2463"/>
                    <a:pt x="1575" y="2438"/>
                    <a:pt x="1600" y="2413"/>
                  </a:cubicBezTo>
                  <a:cubicBezTo>
                    <a:pt x="1575" y="2400"/>
                    <a:pt x="1550" y="2400"/>
                    <a:pt x="1525" y="2388"/>
                  </a:cubicBezTo>
                  <a:cubicBezTo>
                    <a:pt x="1538" y="2363"/>
                    <a:pt x="1550" y="2338"/>
                    <a:pt x="1575" y="2313"/>
                  </a:cubicBezTo>
                  <a:cubicBezTo>
                    <a:pt x="1600" y="2325"/>
                    <a:pt x="1625" y="2325"/>
                    <a:pt x="1650" y="2338"/>
                  </a:cubicBezTo>
                  <a:cubicBezTo>
                    <a:pt x="1675" y="2313"/>
                    <a:pt x="1700" y="2288"/>
                    <a:pt x="1725" y="2263"/>
                  </a:cubicBezTo>
                  <a:cubicBezTo>
                    <a:pt x="1663" y="2250"/>
                    <a:pt x="1600" y="2238"/>
                    <a:pt x="1538" y="2213"/>
                  </a:cubicBezTo>
                  <a:cubicBezTo>
                    <a:pt x="1400" y="2188"/>
                    <a:pt x="1275" y="2150"/>
                    <a:pt x="1138" y="21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2" name="Google Shape;7642;p18"/>
            <p:cNvSpPr/>
            <p:nvPr/>
          </p:nvSpPr>
          <p:spPr>
            <a:xfrm>
              <a:off x="6207800" y="2326375"/>
              <a:ext cx="72500" cy="78450"/>
            </a:xfrm>
            <a:custGeom>
              <a:avLst/>
              <a:gdLst/>
              <a:ahLst/>
              <a:cxnLst/>
              <a:rect l="l" t="t" r="r" b="b"/>
              <a:pathLst>
                <a:path w="2900" h="3138" extrusionOk="0">
                  <a:moveTo>
                    <a:pt x="0" y="1"/>
                  </a:moveTo>
                  <a:cubicBezTo>
                    <a:pt x="600" y="1488"/>
                    <a:pt x="1075" y="2550"/>
                    <a:pt x="2725" y="3075"/>
                  </a:cubicBezTo>
                  <a:cubicBezTo>
                    <a:pt x="2775" y="3087"/>
                    <a:pt x="2887" y="3137"/>
                    <a:pt x="2900" y="3137"/>
                  </a:cubicBezTo>
                  <a:cubicBezTo>
                    <a:pt x="2737" y="3012"/>
                    <a:pt x="2575" y="2900"/>
                    <a:pt x="2412" y="2787"/>
                  </a:cubicBezTo>
                  <a:cubicBezTo>
                    <a:pt x="1387" y="2125"/>
                    <a:pt x="825" y="10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3" name="Google Shape;7643;p18"/>
            <p:cNvSpPr/>
            <p:nvPr/>
          </p:nvSpPr>
          <p:spPr>
            <a:xfrm>
              <a:off x="6207175" y="2348875"/>
              <a:ext cx="64700" cy="62825"/>
            </a:xfrm>
            <a:custGeom>
              <a:avLst/>
              <a:gdLst/>
              <a:ahLst/>
              <a:cxnLst/>
              <a:rect l="l" t="t" r="r" b="b"/>
              <a:pathLst>
                <a:path w="2588" h="2513" extrusionOk="0">
                  <a:moveTo>
                    <a:pt x="0" y="0"/>
                  </a:moveTo>
                  <a:lnTo>
                    <a:pt x="0" y="0"/>
                  </a:lnTo>
                  <a:cubicBezTo>
                    <a:pt x="263" y="538"/>
                    <a:pt x="550" y="1100"/>
                    <a:pt x="988" y="1550"/>
                  </a:cubicBezTo>
                  <a:cubicBezTo>
                    <a:pt x="1375" y="1975"/>
                    <a:pt x="2187" y="2437"/>
                    <a:pt x="2587" y="2512"/>
                  </a:cubicBezTo>
                  <a:cubicBezTo>
                    <a:pt x="1587" y="1825"/>
                    <a:pt x="725" y="8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4" name="Google Shape;7644;p18"/>
            <p:cNvSpPr/>
            <p:nvPr/>
          </p:nvSpPr>
          <p:spPr>
            <a:xfrm>
              <a:off x="6211850" y="2372000"/>
              <a:ext cx="35650" cy="36575"/>
            </a:xfrm>
            <a:custGeom>
              <a:avLst/>
              <a:gdLst/>
              <a:ahLst/>
              <a:cxnLst/>
              <a:rect l="l" t="t" r="r" b="b"/>
              <a:pathLst>
                <a:path w="1426" h="1463" extrusionOk="0">
                  <a:moveTo>
                    <a:pt x="1" y="0"/>
                  </a:moveTo>
                  <a:lnTo>
                    <a:pt x="1" y="0"/>
                  </a:lnTo>
                  <a:cubicBezTo>
                    <a:pt x="238" y="650"/>
                    <a:pt x="888" y="1187"/>
                    <a:pt x="1425" y="1462"/>
                  </a:cubicBezTo>
                  <a:cubicBezTo>
                    <a:pt x="1125" y="1187"/>
                    <a:pt x="851" y="887"/>
                    <a:pt x="563" y="613"/>
                  </a:cubicBezTo>
                  <a:cubicBezTo>
                    <a:pt x="338" y="413"/>
                    <a:pt x="163" y="2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5" name="Google Shape;7645;p18"/>
            <p:cNvSpPr/>
            <p:nvPr/>
          </p:nvSpPr>
          <p:spPr>
            <a:xfrm>
              <a:off x="6211225" y="2382925"/>
              <a:ext cx="14725" cy="15325"/>
            </a:xfrm>
            <a:custGeom>
              <a:avLst/>
              <a:gdLst/>
              <a:ahLst/>
              <a:cxnLst/>
              <a:rect l="l" t="t" r="r" b="b"/>
              <a:pathLst>
                <a:path w="589" h="613" extrusionOk="0">
                  <a:moveTo>
                    <a:pt x="1" y="1"/>
                  </a:moveTo>
                  <a:lnTo>
                    <a:pt x="1" y="1"/>
                  </a:lnTo>
                  <a:cubicBezTo>
                    <a:pt x="126" y="263"/>
                    <a:pt x="363" y="463"/>
                    <a:pt x="588" y="613"/>
                  </a:cubicBezTo>
                  <a:cubicBezTo>
                    <a:pt x="413" y="400"/>
                    <a:pt x="201"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6" name="Google Shape;7646;p18"/>
            <p:cNvSpPr/>
            <p:nvPr/>
          </p:nvSpPr>
          <p:spPr>
            <a:xfrm>
              <a:off x="6149375" y="2362300"/>
              <a:ext cx="91875" cy="88125"/>
            </a:xfrm>
            <a:custGeom>
              <a:avLst/>
              <a:gdLst/>
              <a:ahLst/>
              <a:cxnLst/>
              <a:rect l="l" t="t" r="r" b="b"/>
              <a:pathLst>
                <a:path w="3675" h="3525" extrusionOk="0">
                  <a:moveTo>
                    <a:pt x="0" y="1"/>
                  </a:moveTo>
                  <a:lnTo>
                    <a:pt x="0" y="1"/>
                  </a:lnTo>
                  <a:cubicBezTo>
                    <a:pt x="775" y="1475"/>
                    <a:pt x="1900" y="2850"/>
                    <a:pt x="3512" y="3450"/>
                  </a:cubicBezTo>
                  <a:cubicBezTo>
                    <a:pt x="3562" y="3475"/>
                    <a:pt x="3649" y="3512"/>
                    <a:pt x="3674" y="3525"/>
                  </a:cubicBezTo>
                  <a:cubicBezTo>
                    <a:pt x="3525" y="3425"/>
                    <a:pt x="3375" y="3325"/>
                    <a:pt x="3225" y="3225"/>
                  </a:cubicBezTo>
                  <a:cubicBezTo>
                    <a:pt x="2112" y="2475"/>
                    <a:pt x="938" y="112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7" name="Google Shape;7647;p18"/>
            <p:cNvSpPr/>
            <p:nvPr/>
          </p:nvSpPr>
          <p:spPr>
            <a:xfrm>
              <a:off x="6184050" y="2392925"/>
              <a:ext cx="50950" cy="44075"/>
            </a:xfrm>
            <a:custGeom>
              <a:avLst/>
              <a:gdLst/>
              <a:ahLst/>
              <a:cxnLst/>
              <a:rect l="l" t="t" r="r" b="b"/>
              <a:pathLst>
                <a:path w="2038" h="1763" extrusionOk="0">
                  <a:moveTo>
                    <a:pt x="1" y="0"/>
                  </a:moveTo>
                  <a:lnTo>
                    <a:pt x="1" y="0"/>
                  </a:lnTo>
                  <a:cubicBezTo>
                    <a:pt x="450" y="750"/>
                    <a:pt x="1313" y="1513"/>
                    <a:pt x="2038" y="1762"/>
                  </a:cubicBezTo>
                  <a:cubicBezTo>
                    <a:pt x="1338" y="1250"/>
                    <a:pt x="638" y="6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8" name="Google Shape;7648;p18"/>
            <p:cNvSpPr/>
            <p:nvPr/>
          </p:nvSpPr>
          <p:spPr>
            <a:xfrm>
              <a:off x="6202175" y="2401050"/>
              <a:ext cx="22825" cy="19700"/>
            </a:xfrm>
            <a:custGeom>
              <a:avLst/>
              <a:gdLst/>
              <a:ahLst/>
              <a:cxnLst/>
              <a:rect l="l" t="t" r="r" b="b"/>
              <a:pathLst>
                <a:path w="913" h="788" extrusionOk="0">
                  <a:moveTo>
                    <a:pt x="0" y="0"/>
                  </a:moveTo>
                  <a:lnTo>
                    <a:pt x="0" y="0"/>
                  </a:lnTo>
                  <a:cubicBezTo>
                    <a:pt x="250" y="313"/>
                    <a:pt x="600" y="600"/>
                    <a:pt x="913" y="788"/>
                  </a:cubicBezTo>
                  <a:cubicBezTo>
                    <a:pt x="625" y="513"/>
                    <a:pt x="313"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9" name="Google Shape;7649;p18"/>
            <p:cNvSpPr/>
            <p:nvPr/>
          </p:nvSpPr>
          <p:spPr>
            <a:xfrm>
              <a:off x="6241225" y="2342325"/>
              <a:ext cx="85000" cy="33450"/>
            </a:xfrm>
            <a:custGeom>
              <a:avLst/>
              <a:gdLst/>
              <a:ahLst/>
              <a:cxnLst/>
              <a:rect l="l" t="t" r="r" b="b"/>
              <a:pathLst>
                <a:path w="3400" h="1338" extrusionOk="0">
                  <a:moveTo>
                    <a:pt x="0" y="0"/>
                  </a:moveTo>
                  <a:lnTo>
                    <a:pt x="0" y="0"/>
                  </a:lnTo>
                  <a:cubicBezTo>
                    <a:pt x="525" y="362"/>
                    <a:pt x="1063" y="737"/>
                    <a:pt x="1675" y="937"/>
                  </a:cubicBezTo>
                  <a:cubicBezTo>
                    <a:pt x="2212" y="1112"/>
                    <a:pt x="2900" y="1212"/>
                    <a:pt x="3400" y="1337"/>
                  </a:cubicBezTo>
                  <a:cubicBezTo>
                    <a:pt x="2900" y="1087"/>
                    <a:pt x="2350" y="950"/>
                    <a:pt x="1825" y="762"/>
                  </a:cubicBezTo>
                  <a:cubicBezTo>
                    <a:pt x="1325" y="575"/>
                    <a:pt x="575"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0" name="Google Shape;7650;p18"/>
            <p:cNvSpPr/>
            <p:nvPr/>
          </p:nvSpPr>
          <p:spPr>
            <a:xfrm>
              <a:off x="6256225" y="2357625"/>
              <a:ext cx="61250" cy="21275"/>
            </a:xfrm>
            <a:custGeom>
              <a:avLst/>
              <a:gdLst/>
              <a:ahLst/>
              <a:cxnLst/>
              <a:rect l="l" t="t" r="r" b="b"/>
              <a:pathLst>
                <a:path w="2450" h="851" extrusionOk="0">
                  <a:moveTo>
                    <a:pt x="0" y="0"/>
                  </a:moveTo>
                  <a:cubicBezTo>
                    <a:pt x="700" y="463"/>
                    <a:pt x="1725" y="850"/>
                    <a:pt x="2450" y="850"/>
                  </a:cubicBezTo>
                  <a:cubicBezTo>
                    <a:pt x="1525" y="550"/>
                    <a:pt x="913" y="3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1" name="Google Shape;7651;p18"/>
            <p:cNvSpPr/>
            <p:nvPr/>
          </p:nvSpPr>
          <p:spPr>
            <a:xfrm>
              <a:off x="6269350" y="2369500"/>
              <a:ext cx="42200" cy="14400"/>
            </a:xfrm>
            <a:custGeom>
              <a:avLst/>
              <a:gdLst/>
              <a:ahLst/>
              <a:cxnLst/>
              <a:rect l="l" t="t" r="r" b="b"/>
              <a:pathLst>
                <a:path w="1688" h="576" extrusionOk="0">
                  <a:moveTo>
                    <a:pt x="0" y="0"/>
                  </a:moveTo>
                  <a:lnTo>
                    <a:pt x="0" y="0"/>
                  </a:lnTo>
                  <a:cubicBezTo>
                    <a:pt x="500" y="325"/>
                    <a:pt x="1100" y="488"/>
                    <a:pt x="1687" y="575"/>
                  </a:cubicBezTo>
                  <a:cubicBezTo>
                    <a:pt x="1137" y="338"/>
                    <a:pt x="563"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2" name="Google Shape;7652;p18"/>
            <p:cNvSpPr/>
            <p:nvPr/>
          </p:nvSpPr>
          <p:spPr>
            <a:xfrm>
              <a:off x="6281850" y="2378875"/>
              <a:ext cx="24700" cy="10950"/>
            </a:xfrm>
            <a:custGeom>
              <a:avLst/>
              <a:gdLst/>
              <a:ahLst/>
              <a:cxnLst/>
              <a:rect l="l" t="t" r="r" b="b"/>
              <a:pathLst>
                <a:path w="988" h="438" extrusionOk="0">
                  <a:moveTo>
                    <a:pt x="0" y="0"/>
                  </a:moveTo>
                  <a:lnTo>
                    <a:pt x="0" y="0"/>
                  </a:lnTo>
                  <a:cubicBezTo>
                    <a:pt x="287" y="225"/>
                    <a:pt x="675" y="350"/>
                    <a:pt x="987" y="438"/>
                  </a:cubicBezTo>
                  <a:cubicBezTo>
                    <a:pt x="675" y="263"/>
                    <a:pt x="337" y="1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3" name="Google Shape;7653;p18"/>
            <p:cNvSpPr/>
            <p:nvPr/>
          </p:nvSpPr>
          <p:spPr>
            <a:xfrm>
              <a:off x="6266850" y="2258825"/>
              <a:ext cx="10025" cy="23575"/>
            </a:xfrm>
            <a:custGeom>
              <a:avLst/>
              <a:gdLst/>
              <a:ahLst/>
              <a:cxnLst/>
              <a:rect l="l" t="t" r="r" b="b"/>
              <a:pathLst>
                <a:path w="401" h="943" extrusionOk="0">
                  <a:moveTo>
                    <a:pt x="125" y="0"/>
                  </a:moveTo>
                  <a:cubicBezTo>
                    <a:pt x="117" y="0"/>
                    <a:pt x="109" y="1"/>
                    <a:pt x="100" y="3"/>
                  </a:cubicBezTo>
                  <a:cubicBezTo>
                    <a:pt x="38" y="3"/>
                    <a:pt x="0" y="53"/>
                    <a:pt x="13" y="103"/>
                  </a:cubicBezTo>
                  <a:cubicBezTo>
                    <a:pt x="13" y="353"/>
                    <a:pt x="50" y="603"/>
                    <a:pt x="88" y="853"/>
                  </a:cubicBezTo>
                  <a:cubicBezTo>
                    <a:pt x="106" y="908"/>
                    <a:pt x="158" y="943"/>
                    <a:pt x="214" y="943"/>
                  </a:cubicBezTo>
                  <a:cubicBezTo>
                    <a:pt x="234" y="943"/>
                    <a:pt x="255" y="938"/>
                    <a:pt x="275" y="928"/>
                  </a:cubicBezTo>
                  <a:cubicBezTo>
                    <a:pt x="288" y="928"/>
                    <a:pt x="300" y="916"/>
                    <a:pt x="313" y="903"/>
                  </a:cubicBezTo>
                  <a:cubicBezTo>
                    <a:pt x="400" y="716"/>
                    <a:pt x="288" y="428"/>
                    <a:pt x="225" y="203"/>
                  </a:cubicBezTo>
                  <a:cubicBezTo>
                    <a:pt x="225" y="191"/>
                    <a:pt x="225" y="191"/>
                    <a:pt x="225" y="191"/>
                  </a:cubicBezTo>
                  <a:cubicBezTo>
                    <a:pt x="225" y="111"/>
                    <a:pt x="204"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4" name="Google Shape;7654;p18"/>
            <p:cNvSpPr/>
            <p:nvPr/>
          </p:nvSpPr>
          <p:spPr>
            <a:xfrm>
              <a:off x="6275600" y="2254100"/>
              <a:ext cx="27825" cy="20750"/>
            </a:xfrm>
            <a:custGeom>
              <a:avLst/>
              <a:gdLst/>
              <a:ahLst/>
              <a:cxnLst/>
              <a:rect l="l" t="t" r="r" b="b"/>
              <a:pathLst>
                <a:path w="1113" h="830" extrusionOk="0">
                  <a:moveTo>
                    <a:pt x="78" y="1"/>
                  </a:moveTo>
                  <a:cubicBezTo>
                    <a:pt x="52" y="1"/>
                    <a:pt x="26" y="2"/>
                    <a:pt x="0" y="5"/>
                  </a:cubicBezTo>
                  <a:cubicBezTo>
                    <a:pt x="425" y="130"/>
                    <a:pt x="625" y="555"/>
                    <a:pt x="950" y="830"/>
                  </a:cubicBezTo>
                  <a:cubicBezTo>
                    <a:pt x="975" y="755"/>
                    <a:pt x="1000" y="680"/>
                    <a:pt x="1037" y="605"/>
                  </a:cubicBezTo>
                  <a:cubicBezTo>
                    <a:pt x="1062" y="567"/>
                    <a:pt x="1087" y="530"/>
                    <a:pt x="1112" y="492"/>
                  </a:cubicBezTo>
                  <a:cubicBezTo>
                    <a:pt x="1050" y="455"/>
                    <a:pt x="987" y="417"/>
                    <a:pt x="937" y="367"/>
                  </a:cubicBezTo>
                  <a:cubicBezTo>
                    <a:pt x="683" y="205"/>
                    <a:pt x="397"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5" name="Google Shape;7655;p18"/>
            <p:cNvSpPr/>
            <p:nvPr/>
          </p:nvSpPr>
          <p:spPr>
            <a:xfrm>
              <a:off x="6279350" y="2249200"/>
              <a:ext cx="25325" cy="16600"/>
            </a:xfrm>
            <a:custGeom>
              <a:avLst/>
              <a:gdLst/>
              <a:ahLst/>
              <a:cxnLst/>
              <a:rect l="l" t="t" r="r" b="b"/>
              <a:pathLst>
                <a:path w="1013" h="664" extrusionOk="0">
                  <a:moveTo>
                    <a:pt x="160" y="1"/>
                  </a:moveTo>
                  <a:cubicBezTo>
                    <a:pt x="106" y="1"/>
                    <a:pt x="52" y="5"/>
                    <a:pt x="0" y="14"/>
                  </a:cubicBezTo>
                  <a:cubicBezTo>
                    <a:pt x="175" y="38"/>
                    <a:pt x="412" y="201"/>
                    <a:pt x="475" y="251"/>
                  </a:cubicBezTo>
                  <a:cubicBezTo>
                    <a:pt x="650" y="376"/>
                    <a:pt x="800" y="538"/>
                    <a:pt x="975" y="663"/>
                  </a:cubicBezTo>
                  <a:cubicBezTo>
                    <a:pt x="987" y="638"/>
                    <a:pt x="1000" y="626"/>
                    <a:pt x="1012" y="613"/>
                  </a:cubicBezTo>
                  <a:cubicBezTo>
                    <a:pt x="987" y="551"/>
                    <a:pt x="950" y="501"/>
                    <a:pt x="937" y="438"/>
                  </a:cubicBezTo>
                  <a:cubicBezTo>
                    <a:pt x="912" y="376"/>
                    <a:pt x="900" y="301"/>
                    <a:pt x="900" y="238"/>
                  </a:cubicBezTo>
                  <a:cubicBezTo>
                    <a:pt x="683" y="94"/>
                    <a:pt x="415"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6" name="Google Shape;7656;p18"/>
            <p:cNvSpPr/>
            <p:nvPr/>
          </p:nvSpPr>
          <p:spPr>
            <a:xfrm>
              <a:off x="6280275" y="2236375"/>
              <a:ext cx="23150" cy="16600"/>
            </a:xfrm>
            <a:custGeom>
              <a:avLst/>
              <a:gdLst/>
              <a:ahLst/>
              <a:cxnLst/>
              <a:rect l="l" t="t" r="r" b="b"/>
              <a:pathLst>
                <a:path w="926" h="664" extrusionOk="0">
                  <a:moveTo>
                    <a:pt x="311" y="1"/>
                  </a:moveTo>
                  <a:cubicBezTo>
                    <a:pt x="195" y="1"/>
                    <a:pt x="85" y="34"/>
                    <a:pt x="1" y="114"/>
                  </a:cubicBezTo>
                  <a:cubicBezTo>
                    <a:pt x="37" y="95"/>
                    <a:pt x="79" y="87"/>
                    <a:pt x="123" y="87"/>
                  </a:cubicBezTo>
                  <a:cubicBezTo>
                    <a:pt x="305" y="87"/>
                    <a:pt x="525" y="224"/>
                    <a:pt x="575" y="264"/>
                  </a:cubicBezTo>
                  <a:cubicBezTo>
                    <a:pt x="481" y="230"/>
                    <a:pt x="379" y="207"/>
                    <a:pt x="278" y="207"/>
                  </a:cubicBezTo>
                  <a:cubicBezTo>
                    <a:pt x="192" y="207"/>
                    <a:pt x="106" y="224"/>
                    <a:pt x="26" y="264"/>
                  </a:cubicBezTo>
                  <a:cubicBezTo>
                    <a:pt x="325" y="264"/>
                    <a:pt x="550" y="502"/>
                    <a:pt x="800" y="639"/>
                  </a:cubicBezTo>
                  <a:cubicBezTo>
                    <a:pt x="813" y="651"/>
                    <a:pt x="838" y="664"/>
                    <a:pt x="863" y="664"/>
                  </a:cubicBezTo>
                  <a:cubicBezTo>
                    <a:pt x="863" y="576"/>
                    <a:pt x="875" y="489"/>
                    <a:pt x="900" y="414"/>
                  </a:cubicBezTo>
                  <a:cubicBezTo>
                    <a:pt x="888" y="402"/>
                    <a:pt x="875" y="402"/>
                    <a:pt x="863" y="402"/>
                  </a:cubicBezTo>
                  <a:cubicBezTo>
                    <a:pt x="900" y="377"/>
                    <a:pt x="925" y="327"/>
                    <a:pt x="913" y="277"/>
                  </a:cubicBezTo>
                  <a:cubicBezTo>
                    <a:pt x="789" y="128"/>
                    <a:pt x="539"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7" name="Google Shape;7657;p18"/>
            <p:cNvSpPr/>
            <p:nvPr/>
          </p:nvSpPr>
          <p:spPr>
            <a:xfrm>
              <a:off x="6279650" y="2260775"/>
              <a:ext cx="25950" cy="52200"/>
            </a:xfrm>
            <a:custGeom>
              <a:avLst/>
              <a:gdLst/>
              <a:ahLst/>
              <a:cxnLst/>
              <a:rect l="l" t="t" r="r" b="b"/>
              <a:pathLst>
                <a:path w="1038" h="2088" extrusionOk="0">
                  <a:moveTo>
                    <a:pt x="1" y="0"/>
                  </a:moveTo>
                  <a:lnTo>
                    <a:pt x="1" y="0"/>
                  </a:lnTo>
                  <a:cubicBezTo>
                    <a:pt x="213" y="275"/>
                    <a:pt x="375" y="613"/>
                    <a:pt x="625" y="863"/>
                  </a:cubicBezTo>
                  <a:cubicBezTo>
                    <a:pt x="438" y="713"/>
                    <a:pt x="213" y="538"/>
                    <a:pt x="88" y="325"/>
                  </a:cubicBezTo>
                  <a:lnTo>
                    <a:pt x="88" y="325"/>
                  </a:lnTo>
                  <a:cubicBezTo>
                    <a:pt x="151" y="613"/>
                    <a:pt x="313" y="888"/>
                    <a:pt x="525" y="1100"/>
                  </a:cubicBezTo>
                  <a:cubicBezTo>
                    <a:pt x="363" y="1000"/>
                    <a:pt x="213" y="900"/>
                    <a:pt x="101" y="750"/>
                  </a:cubicBezTo>
                  <a:lnTo>
                    <a:pt x="101" y="750"/>
                  </a:lnTo>
                  <a:cubicBezTo>
                    <a:pt x="151" y="1038"/>
                    <a:pt x="475" y="1325"/>
                    <a:pt x="600" y="1475"/>
                  </a:cubicBezTo>
                  <a:cubicBezTo>
                    <a:pt x="613" y="1500"/>
                    <a:pt x="625" y="1512"/>
                    <a:pt x="638" y="1537"/>
                  </a:cubicBezTo>
                  <a:cubicBezTo>
                    <a:pt x="500" y="1413"/>
                    <a:pt x="350" y="1313"/>
                    <a:pt x="188" y="1225"/>
                  </a:cubicBezTo>
                  <a:lnTo>
                    <a:pt x="188" y="1225"/>
                  </a:lnTo>
                  <a:cubicBezTo>
                    <a:pt x="363" y="1413"/>
                    <a:pt x="513" y="1650"/>
                    <a:pt x="588" y="1825"/>
                  </a:cubicBezTo>
                  <a:cubicBezTo>
                    <a:pt x="613" y="1912"/>
                    <a:pt x="650" y="2000"/>
                    <a:pt x="688" y="2087"/>
                  </a:cubicBezTo>
                  <a:cubicBezTo>
                    <a:pt x="700" y="2087"/>
                    <a:pt x="700" y="2075"/>
                    <a:pt x="700" y="2075"/>
                  </a:cubicBezTo>
                  <a:cubicBezTo>
                    <a:pt x="713" y="2075"/>
                    <a:pt x="725" y="2062"/>
                    <a:pt x="738" y="2050"/>
                  </a:cubicBezTo>
                  <a:cubicBezTo>
                    <a:pt x="763" y="2037"/>
                    <a:pt x="788" y="2025"/>
                    <a:pt x="813" y="2025"/>
                  </a:cubicBezTo>
                  <a:cubicBezTo>
                    <a:pt x="838" y="2012"/>
                    <a:pt x="875" y="2012"/>
                    <a:pt x="900" y="2012"/>
                  </a:cubicBezTo>
                  <a:lnTo>
                    <a:pt x="963" y="2012"/>
                  </a:lnTo>
                  <a:cubicBezTo>
                    <a:pt x="963" y="2000"/>
                    <a:pt x="963" y="2000"/>
                    <a:pt x="963" y="1987"/>
                  </a:cubicBezTo>
                  <a:cubicBezTo>
                    <a:pt x="963" y="1975"/>
                    <a:pt x="950" y="1950"/>
                    <a:pt x="938" y="1937"/>
                  </a:cubicBezTo>
                  <a:cubicBezTo>
                    <a:pt x="938" y="1925"/>
                    <a:pt x="926" y="1913"/>
                    <a:pt x="925" y="1912"/>
                  </a:cubicBezTo>
                  <a:lnTo>
                    <a:pt x="925" y="1912"/>
                  </a:lnTo>
                  <a:cubicBezTo>
                    <a:pt x="938" y="1925"/>
                    <a:pt x="950" y="1937"/>
                    <a:pt x="963" y="1962"/>
                  </a:cubicBezTo>
                  <a:cubicBezTo>
                    <a:pt x="975" y="1862"/>
                    <a:pt x="975" y="1775"/>
                    <a:pt x="1000" y="1687"/>
                  </a:cubicBezTo>
                  <a:cubicBezTo>
                    <a:pt x="1013" y="1650"/>
                    <a:pt x="1013" y="1600"/>
                    <a:pt x="1025" y="1562"/>
                  </a:cubicBezTo>
                  <a:cubicBezTo>
                    <a:pt x="1025" y="1550"/>
                    <a:pt x="1038" y="1537"/>
                    <a:pt x="1038" y="1525"/>
                  </a:cubicBezTo>
                  <a:cubicBezTo>
                    <a:pt x="1013" y="1500"/>
                    <a:pt x="1000" y="1475"/>
                    <a:pt x="975" y="1450"/>
                  </a:cubicBezTo>
                  <a:lnTo>
                    <a:pt x="975" y="1450"/>
                  </a:lnTo>
                  <a:cubicBezTo>
                    <a:pt x="988" y="1450"/>
                    <a:pt x="1000" y="1462"/>
                    <a:pt x="1013" y="1462"/>
                  </a:cubicBezTo>
                  <a:cubicBezTo>
                    <a:pt x="1013" y="1475"/>
                    <a:pt x="1025" y="1475"/>
                    <a:pt x="1038" y="1475"/>
                  </a:cubicBezTo>
                  <a:cubicBezTo>
                    <a:pt x="975" y="1437"/>
                    <a:pt x="913" y="1375"/>
                    <a:pt x="863" y="1313"/>
                  </a:cubicBezTo>
                  <a:cubicBezTo>
                    <a:pt x="763" y="1150"/>
                    <a:pt x="738" y="950"/>
                    <a:pt x="763" y="763"/>
                  </a:cubicBezTo>
                  <a:cubicBezTo>
                    <a:pt x="763" y="763"/>
                    <a:pt x="763" y="750"/>
                    <a:pt x="763" y="750"/>
                  </a:cubicBezTo>
                  <a:cubicBezTo>
                    <a:pt x="763" y="725"/>
                    <a:pt x="763" y="688"/>
                    <a:pt x="775" y="663"/>
                  </a:cubicBezTo>
                  <a:cubicBezTo>
                    <a:pt x="775" y="638"/>
                    <a:pt x="775" y="613"/>
                    <a:pt x="788" y="588"/>
                  </a:cubicBezTo>
                  <a:cubicBezTo>
                    <a:pt x="538" y="400"/>
                    <a:pt x="301" y="2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8" name="Google Shape;7658;p18"/>
            <p:cNvSpPr/>
            <p:nvPr/>
          </p:nvSpPr>
          <p:spPr>
            <a:xfrm>
              <a:off x="6280275" y="2228650"/>
              <a:ext cx="17825" cy="8100"/>
            </a:xfrm>
            <a:custGeom>
              <a:avLst/>
              <a:gdLst/>
              <a:ahLst/>
              <a:cxnLst/>
              <a:rect l="l" t="t" r="r" b="b"/>
              <a:pathLst>
                <a:path w="713" h="324" extrusionOk="0">
                  <a:moveTo>
                    <a:pt x="430" y="0"/>
                  </a:moveTo>
                  <a:cubicBezTo>
                    <a:pt x="346" y="0"/>
                    <a:pt x="264" y="31"/>
                    <a:pt x="188" y="73"/>
                  </a:cubicBezTo>
                  <a:cubicBezTo>
                    <a:pt x="113" y="111"/>
                    <a:pt x="13" y="161"/>
                    <a:pt x="1" y="248"/>
                  </a:cubicBezTo>
                  <a:cubicBezTo>
                    <a:pt x="23" y="215"/>
                    <a:pt x="55" y="201"/>
                    <a:pt x="96" y="190"/>
                  </a:cubicBezTo>
                  <a:lnTo>
                    <a:pt x="96" y="190"/>
                  </a:lnTo>
                  <a:cubicBezTo>
                    <a:pt x="86" y="195"/>
                    <a:pt x="76" y="203"/>
                    <a:pt x="76" y="211"/>
                  </a:cubicBezTo>
                  <a:cubicBezTo>
                    <a:pt x="99" y="195"/>
                    <a:pt x="130" y="189"/>
                    <a:pt x="164" y="189"/>
                  </a:cubicBezTo>
                  <a:cubicBezTo>
                    <a:pt x="239" y="189"/>
                    <a:pt x="325" y="218"/>
                    <a:pt x="350" y="236"/>
                  </a:cubicBezTo>
                  <a:cubicBezTo>
                    <a:pt x="425" y="248"/>
                    <a:pt x="500" y="323"/>
                    <a:pt x="575" y="323"/>
                  </a:cubicBezTo>
                  <a:cubicBezTo>
                    <a:pt x="613" y="311"/>
                    <a:pt x="638" y="261"/>
                    <a:pt x="613" y="236"/>
                  </a:cubicBezTo>
                  <a:cubicBezTo>
                    <a:pt x="600" y="223"/>
                    <a:pt x="588" y="223"/>
                    <a:pt x="588" y="211"/>
                  </a:cubicBezTo>
                  <a:cubicBezTo>
                    <a:pt x="600" y="211"/>
                    <a:pt x="625" y="211"/>
                    <a:pt x="638" y="198"/>
                  </a:cubicBezTo>
                  <a:cubicBezTo>
                    <a:pt x="713" y="123"/>
                    <a:pt x="613" y="48"/>
                    <a:pt x="550" y="23"/>
                  </a:cubicBezTo>
                  <a:cubicBezTo>
                    <a:pt x="510" y="7"/>
                    <a:pt x="470"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9" name="Google Shape;7659;p18"/>
            <p:cNvSpPr/>
            <p:nvPr/>
          </p:nvSpPr>
          <p:spPr>
            <a:xfrm>
              <a:off x="6269975" y="2194775"/>
              <a:ext cx="23750" cy="22900"/>
            </a:xfrm>
            <a:custGeom>
              <a:avLst/>
              <a:gdLst/>
              <a:ahLst/>
              <a:cxnLst/>
              <a:rect l="l" t="t" r="r" b="b"/>
              <a:pathLst>
                <a:path w="950" h="916" extrusionOk="0">
                  <a:moveTo>
                    <a:pt x="328" y="0"/>
                  </a:moveTo>
                  <a:cubicBezTo>
                    <a:pt x="212" y="0"/>
                    <a:pt x="99" y="30"/>
                    <a:pt x="0" y="116"/>
                  </a:cubicBezTo>
                  <a:cubicBezTo>
                    <a:pt x="44" y="104"/>
                    <a:pt x="87" y="98"/>
                    <a:pt x="129" y="98"/>
                  </a:cubicBezTo>
                  <a:cubicBezTo>
                    <a:pt x="341" y="98"/>
                    <a:pt x="535" y="239"/>
                    <a:pt x="712" y="353"/>
                  </a:cubicBezTo>
                  <a:cubicBezTo>
                    <a:pt x="525" y="291"/>
                    <a:pt x="338" y="229"/>
                    <a:pt x="138" y="216"/>
                  </a:cubicBezTo>
                  <a:lnTo>
                    <a:pt x="138" y="216"/>
                  </a:lnTo>
                  <a:cubicBezTo>
                    <a:pt x="313" y="279"/>
                    <a:pt x="563" y="453"/>
                    <a:pt x="625" y="503"/>
                  </a:cubicBezTo>
                  <a:cubicBezTo>
                    <a:pt x="688" y="541"/>
                    <a:pt x="762" y="603"/>
                    <a:pt x="850" y="653"/>
                  </a:cubicBezTo>
                  <a:cubicBezTo>
                    <a:pt x="638" y="553"/>
                    <a:pt x="388" y="453"/>
                    <a:pt x="325" y="428"/>
                  </a:cubicBezTo>
                  <a:lnTo>
                    <a:pt x="325" y="428"/>
                  </a:lnTo>
                  <a:cubicBezTo>
                    <a:pt x="538" y="578"/>
                    <a:pt x="712" y="778"/>
                    <a:pt x="925" y="916"/>
                  </a:cubicBezTo>
                  <a:cubicBezTo>
                    <a:pt x="900" y="803"/>
                    <a:pt x="912" y="666"/>
                    <a:pt x="925" y="553"/>
                  </a:cubicBezTo>
                  <a:cubicBezTo>
                    <a:pt x="937" y="528"/>
                    <a:pt x="937" y="491"/>
                    <a:pt x="937" y="466"/>
                  </a:cubicBezTo>
                  <a:cubicBezTo>
                    <a:pt x="950" y="416"/>
                    <a:pt x="950" y="453"/>
                    <a:pt x="950" y="416"/>
                  </a:cubicBezTo>
                  <a:cubicBezTo>
                    <a:pt x="950" y="403"/>
                    <a:pt x="950" y="378"/>
                    <a:pt x="950" y="366"/>
                  </a:cubicBezTo>
                  <a:cubicBezTo>
                    <a:pt x="940" y="356"/>
                    <a:pt x="938" y="333"/>
                    <a:pt x="938" y="333"/>
                  </a:cubicBezTo>
                  <a:cubicBezTo>
                    <a:pt x="937" y="333"/>
                    <a:pt x="937" y="335"/>
                    <a:pt x="937" y="341"/>
                  </a:cubicBezTo>
                  <a:cubicBezTo>
                    <a:pt x="925" y="291"/>
                    <a:pt x="937" y="316"/>
                    <a:pt x="912" y="304"/>
                  </a:cubicBezTo>
                  <a:lnTo>
                    <a:pt x="912" y="304"/>
                  </a:lnTo>
                  <a:cubicBezTo>
                    <a:pt x="921" y="312"/>
                    <a:pt x="924" y="315"/>
                    <a:pt x="923" y="315"/>
                  </a:cubicBezTo>
                  <a:cubicBezTo>
                    <a:pt x="919" y="315"/>
                    <a:pt x="875" y="279"/>
                    <a:pt x="875" y="279"/>
                  </a:cubicBezTo>
                  <a:cubicBezTo>
                    <a:pt x="800" y="229"/>
                    <a:pt x="737" y="191"/>
                    <a:pt x="688" y="116"/>
                  </a:cubicBezTo>
                  <a:cubicBezTo>
                    <a:pt x="675" y="104"/>
                    <a:pt x="650" y="79"/>
                    <a:pt x="638" y="54"/>
                  </a:cubicBezTo>
                  <a:cubicBezTo>
                    <a:pt x="537" y="24"/>
                    <a:pt x="432" y="0"/>
                    <a:pt x="3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0" name="Google Shape;7660;p18"/>
            <p:cNvSpPr/>
            <p:nvPr/>
          </p:nvSpPr>
          <p:spPr>
            <a:xfrm>
              <a:off x="6281850" y="2212650"/>
              <a:ext cx="21575" cy="15725"/>
            </a:xfrm>
            <a:custGeom>
              <a:avLst/>
              <a:gdLst/>
              <a:ahLst/>
              <a:cxnLst/>
              <a:rect l="l" t="t" r="r" b="b"/>
              <a:pathLst>
                <a:path w="863" h="629" extrusionOk="0">
                  <a:moveTo>
                    <a:pt x="0" y="1"/>
                  </a:moveTo>
                  <a:lnTo>
                    <a:pt x="0" y="1"/>
                  </a:lnTo>
                  <a:cubicBezTo>
                    <a:pt x="113" y="151"/>
                    <a:pt x="262" y="288"/>
                    <a:pt x="437" y="376"/>
                  </a:cubicBezTo>
                  <a:cubicBezTo>
                    <a:pt x="300" y="326"/>
                    <a:pt x="188" y="276"/>
                    <a:pt x="63" y="201"/>
                  </a:cubicBezTo>
                  <a:lnTo>
                    <a:pt x="63" y="201"/>
                  </a:lnTo>
                  <a:cubicBezTo>
                    <a:pt x="213" y="413"/>
                    <a:pt x="462" y="563"/>
                    <a:pt x="712" y="613"/>
                  </a:cubicBezTo>
                  <a:cubicBezTo>
                    <a:pt x="734" y="624"/>
                    <a:pt x="754" y="629"/>
                    <a:pt x="772" y="629"/>
                  </a:cubicBezTo>
                  <a:cubicBezTo>
                    <a:pt x="814" y="629"/>
                    <a:pt x="845" y="602"/>
                    <a:pt x="862" y="576"/>
                  </a:cubicBezTo>
                  <a:lnTo>
                    <a:pt x="825" y="576"/>
                  </a:lnTo>
                  <a:cubicBezTo>
                    <a:pt x="662" y="513"/>
                    <a:pt x="525" y="426"/>
                    <a:pt x="462" y="263"/>
                  </a:cubicBezTo>
                  <a:cubicBezTo>
                    <a:pt x="462" y="251"/>
                    <a:pt x="462" y="238"/>
                    <a:pt x="462" y="226"/>
                  </a:cubicBezTo>
                  <a:cubicBezTo>
                    <a:pt x="325" y="176"/>
                    <a:pt x="150" y="1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1" name="Google Shape;7661;p18"/>
            <p:cNvSpPr/>
            <p:nvPr/>
          </p:nvSpPr>
          <p:spPr>
            <a:xfrm>
              <a:off x="6304950" y="2351050"/>
              <a:ext cx="45650" cy="29100"/>
            </a:xfrm>
            <a:custGeom>
              <a:avLst/>
              <a:gdLst/>
              <a:ahLst/>
              <a:cxnLst/>
              <a:rect l="l" t="t" r="r" b="b"/>
              <a:pathLst>
                <a:path w="1826" h="1164" extrusionOk="0">
                  <a:moveTo>
                    <a:pt x="776" y="1"/>
                  </a:moveTo>
                  <a:lnTo>
                    <a:pt x="776" y="1"/>
                  </a:lnTo>
                  <a:cubicBezTo>
                    <a:pt x="976" y="126"/>
                    <a:pt x="1176" y="263"/>
                    <a:pt x="1375" y="401"/>
                  </a:cubicBezTo>
                  <a:cubicBezTo>
                    <a:pt x="1026" y="263"/>
                    <a:pt x="638" y="188"/>
                    <a:pt x="276" y="101"/>
                  </a:cubicBezTo>
                  <a:lnTo>
                    <a:pt x="276" y="101"/>
                  </a:lnTo>
                  <a:cubicBezTo>
                    <a:pt x="576" y="251"/>
                    <a:pt x="863" y="438"/>
                    <a:pt x="1151" y="613"/>
                  </a:cubicBezTo>
                  <a:cubicBezTo>
                    <a:pt x="776" y="476"/>
                    <a:pt x="376" y="388"/>
                    <a:pt x="1" y="288"/>
                  </a:cubicBezTo>
                  <a:lnTo>
                    <a:pt x="1" y="288"/>
                  </a:lnTo>
                  <a:cubicBezTo>
                    <a:pt x="501" y="551"/>
                    <a:pt x="963" y="901"/>
                    <a:pt x="1463" y="1163"/>
                  </a:cubicBezTo>
                  <a:cubicBezTo>
                    <a:pt x="1425" y="1088"/>
                    <a:pt x="1425" y="1013"/>
                    <a:pt x="1463" y="938"/>
                  </a:cubicBezTo>
                  <a:cubicBezTo>
                    <a:pt x="1500" y="876"/>
                    <a:pt x="1550" y="838"/>
                    <a:pt x="1625" y="826"/>
                  </a:cubicBezTo>
                  <a:cubicBezTo>
                    <a:pt x="1625" y="788"/>
                    <a:pt x="1625" y="763"/>
                    <a:pt x="1625" y="738"/>
                  </a:cubicBezTo>
                  <a:cubicBezTo>
                    <a:pt x="1644" y="682"/>
                    <a:pt x="1670" y="646"/>
                    <a:pt x="1703" y="611"/>
                  </a:cubicBezTo>
                  <a:lnTo>
                    <a:pt x="1703" y="611"/>
                  </a:lnTo>
                  <a:lnTo>
                    <a:pt x="1750" y="576"/>
                  </a:lnTo>
                  <a:lnTo>
                    <a:pt x="1738" y="576"/>
                  </a:lnTo>
                  <a:cubicBezTo>
                    <a:pt x="1763" y="563"/>
                    <a:pt x="1788" y="551"/>
                    <a:pt x="1813" y="538"/>
                  </a:cubicBezTo>
                  <a:cubicBezTo>
                    <a:pt x="1813" y="538"/>
                    <a:pt x="1813" y="526"/>
                    <a:pt x="1813" y="526"/>
                  </a:cubicBezTo>
                  <a:cubicBezTo>
                    <a:pt x="1813" y="463"/>
                    <a:pt x="1813" y="388"/>
                    <a:pt x="1825" y="313"/>
                  </a:cubicBezTo>
                  <a:cubicBezTo>
                    <a:pt x="1488" y="163"/>
                    <a:pt x="1113" y="76"/>
                    <a:pt x="7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2" name="Google Shape;7662;p18"/>
            <p:cNvSpPr/>
            <p:nvPr/>
          </p:nvSpPr>
          <p:spPr>
            <a:xfrm>
              <a:off x="6331825" y="2346375"/>
              <a:ext cx="19075" cy="11900"/>
            </a:xfrm>
            <a:custGeom>
              <a:avLst/>
              <a:gdLst/>
              <a:ahLst/>
              <a:cxnLst/>
              <a:rect l="l" t="t" r="r" b="b"/>
              <a:pathLst>
                <a:path w="763" h="476" extrusionOk="0">
                  <a:moveTo>
                    <a:pt x="1" y="0"/>
                  </a:moveTo>
                  <a:lnTo>
                    <a:pt x="1" y="0"/>
                  </a:lnTo>
                  <a:cubicBezTo>
                    <a:pt x="138" y="50"/>
                    <a:pt x="325" y="188"/>
                    <a:pt x="375" y="225"/>
                  </a:cubicBezTo>
                  <a:cubicBezTo>
                    <a:pt x="475" y="300"/>
                    <a:pt x="600" y="388"/>
                    <a:pt x="750" y="475"/>
                  </a:cubicBezTo>
                  <a:cubicBezTo>
                    <a:pt x="750" y="438"/>
                    <a:pt x="750" y="413"/>
                    <a:pt x="750" y="375"/>
                  </a:cubicBezTo>
                  <a:cubicBezTo>
                    <a:pt x="750" y="338"/>
                    <a:pt x="763" y="288"/>
                    <a:pt x="763" y="250"/>
                  </a:cubicBezTo>
                  <a:cubicBezTo>
                    <a:pt x="525" y="125"/>
                    <a:pt x="275"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3" name="Google Shape;7663;p18"/>
            <p:cNvSpPr/>
            <p:nvPr/>
          </p:nvSpPr>
          <p:spPr>
            <a:xfrm>
              <a:off x="6298700" y="2314200"/>
              <a:ext cx="37200" cy="20025"/>
            </a:xfrm>
            <a:custGeom>
              <a:avLst/>
              <a:gdLst/>
              <a:ahLst/>
              <a:cxnLst/>
              <a:rect l="l" t="t" r="r" b="b"/>
              <a:pathLst>
                <a:path w="1488" h="801" extrusionOk="0">
                  <a:moveTo>
                    <a:pt x="426" y="0"/>
                  </a:moveTo>
                  <a:cubicBezTo>
                    <a:pt x="663" y="63"/>
                    <a:pt x="863" y="175"/>
                    <a:pt x="1076" y="275"/>
                  </a:cubicBezTo>
                  <a:cubicBezTo>
                    <a:pt x="838" y="220"/>
                    <a:pt x="573" y="186"/>
                    <a:pt x="409" y="186"/>
                  </a:cubicBezTo>
                  <a:cubicBezTo>
                    <a:pt x="349" y="186"/>
                    <a:pt x="303" y="190"/>
                    <a:pt x="276" y="200"/>
                  </a:cubicBezTo>
                  <a:cubicBezTo>
                    <a:pt x="551" y="250"/>
                    <a:pt x="788" y="375"/>
                    <a:pt x="1038" y="500"/>
                  </a:cubicBezTo>
                  <a:cubicBezTo>
                    <a:pt x="725" y="396"/>
                    <a:pt x="402" y="324"/>
                    <a:pt x="77" y="324"/>
                  </a:cubicBezTo>
                  <a:cubicBezTo>
                    <a:pt x="52" y="324"/>
                    <a:pt x="26" y="324"/>
                    <a:pt x="1" y="325"/>
                  </a:cubicBezTo>
                  <a:cubicBezTo>
                    <a:pt x="338" y="438"/>
                    <a:pt x="638" y="638"/>
                    <a:pt x="951" y="800"/>
                  </a:cubicBezTo>
                  <a:cubicBezTo>
                    <a:pt x="963" y="788"/>
                    <a:pt x="976" y="775"/>
                    <a:pt x="988" y="750"/>
                  </a:cubicBezTo>
                  <a:cubicBezTo>
                    <a:pt x="1001" y="738"/>
                    <a:pt x="1026" y="713"/>
                    <a:pt x="1038" y="700"/>
                  </a:cubicBezTo>
                  <a:lnTo>
                    <a:pt x="1051" y="700"/>
                  </a:lnTo>
                  <a:lnTo>
                    <a:pt x="1063" y="688"/>
                  </a:lnTo>
                  <a:cubicBezTo>
                    <a:pt x="1088" y="663"/>
                    <a:pt x="1113" y="650"/>
                    <a:pt x="1138" y="638"/>
                  </a:cubicBezTo>
                  <a:cubicBezTo>
                    <a:pt x="1163" y="625"/>
                    <a:pt x="1213" y="613"/>
                    <a:pt x="1226" y="613"/>
                  </a:cubicBezTo>
                  <a:lnTo>
                    <a:pt x="1226" y="613"/>
                  </a:lnTo>
                  <a:cubicBezTo>
                    <a:pt x="1217" y="613"/>
                    <a:pt x="1192" y="624"/>
                    <a:pt x="1199" y="624"/>
                  </a:cubicBezTo>
                  <a:cubicBezTo>
                    <a:pt x="1202" y="624"/>
                    <a:pt x="1213" y="621"/>
                    <a:pt x="1238" y="613"/>
                  </a:cubicBezTo>
                  <a:cubicBezTo>
                    <a:pt x="1276" y="600"/>
                    <a:pt x="1313" y="588"/>
                    <a:pt x="1351" y="575"/>
                  </a:cubicBezTo>
                  <a:cubicBezTo>
                    <a:pt x="1363" y="563"/>
                    <a:pt x="1376" y="550"/>
                    <a:pt x="1388" y="550"/>
                  </a:cubicBezTo>
                  <a:cubicBezTo>
                    <a:pt x="1401" y="538"/>
                    <a:pt x="1413" y="513"/>
                    <a:pt x="1426" y="513"/>
                  </a:cubicBezTo>
                  <a:cubicBezTo>
                    <a:pt x="1438" y="488"/>
                    <a:pt x="1463" y="475"/>
                    <a:pt x="1488" y="450"/>
                  </a:cubicBezTo>
                  <a:cubicBezTo>
                    <a:pt x="1463" y="438"/>
                    <a:pt x="1438" y="413"/>
                    <a:pt x="1426" y="388"/>
                  </a:cubicBezTo>
                  <a:cubicBezTo>
                    <a:pt x="1401" y="350"/>
                    <a:pt x="1388" y="313"/>
                    <a:pt x="1376" y="275"/>
                  </a:cubicBezTo>
                  <a:cubicBezTo>
                    <a:pt x="1351" y="225"/>
                    <a:pt x="1338" y="188"/>
                    <a:pt x="1326" y="138"/>
                  </a:cubicBezTo>
                  <a:cubicBezTo>
                    <a:pt x="1038" y="50"/>
                    <a:pt x="738" y="0"/>
                    <a:pt x="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4" name="Google Shape;7664;p18"/>
            <p:cNvSpPr/>
            <p:nvPr/>
          </p:nvSpPr>
          <p:spPr>
            <a:xfrm>
              <a:off x="6304950" y="2327625"/>
              <a:ext cx="16900" cy="11600"/>
            </a:xfrm>
            <a:custGeom>
              <a:avLst/>
              <a:gdLst/>
              <a:ahLst/>
              <a:cxnLst/>
              <a:rect l="l" t="t" r="r" b="b"/>
              <a:pathLst>
                <a:path w="676" h="464" extrusionOk="0">
                  <a:moveTo>
                    <a:pt x="1" y="1"/>
                  </a:moveTo>
                  <a:lnTo>
                    <a:pt x="1" y="1"/>
                  </a:lnTo>
                  <a:cubicBezTo>
                    <a:pt x="201" y="138"/>
                    <a:pt x="388" y="363"/>
                    <a:pt x="613" y="463"/>
                  </a:cubicBezTo>
                  <a:cubicBezTo>
                    <a:pt x="626" y="438"/>
                    <a:pt x="638" y="413"/>
                    <a:pt x="663" y="388"/>
                  </a:cubicBezTo>
                  <a:cubicBezTo>
                    <a:pt x="663" y="388"/>
                    <a:pt x="663" y="376"/>
                    <a:pt x="663" y="376"/>
                  </a:cubicBezTo>
                  <a:cubicBezTo>
                    <a:pt x="663" y="363"/>
                    <a:pt x="676" y="351"/>
                    <a:pt x="676" y="326"/>
                  </a:cubicBezTo>
                  <a:cubicBezTo>
                    <a:pt x="513" y="188"/>
                    <a:pt x="76" y="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5" name="Google Shape;7665;p18"/>
            <p:cNvSpPr/>
            <p:nvPr/>
          </p:nvSpPr>
          <p:spPr>
            <a:xfrm>
              <a:off x="6307150" y="2333250"/>
              <a:ext cx="13450" cy="13775"/>
            </a:xfrm>
            <a:custGeom>
              <a:avLst/>
              <a:gdLst/>
              <a:ahLst/>
              <a:cxnLst/>
              <a:rect l="l" t="t" r="r" b="b"/>
              <a:pathLst>
                <a:path w="538" h="551" extrusionOk="0">
                  <a:moveTo>
                    <a:pt x="0" y="1"/>
                  </a:moveTo>
                  <a:cubicBezTo>
                    <a:pt x="38" y="76"/>
                    <a:pt x="350" y="463"/>
                    <a:pt x="538" y="550"/>
                  </a:cubicBezTo>
                  <a:cubicBezTo>
                    <a:pt x="475" y="500"/>
                    <a:pt x="450" y="413"/>
                    <a:pt x="475" y="351"/>
                  </a:cubicBezTo>
                  <a:cubicBezTo>
                    <a:pt x="475" y="338"/>
                    <a:pt x="475" y="326"/>
                    <a:pt x="488" y="313"/>
                  </a:cubicBezTo>
                  <a:cubicBezTo>
                    <a:pt x="325" y="213"/>
                    <a:pt x="150"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6" name="Google Shape;7666;p18"/>
            <p:cNvSpPr/>
            <p:nvPr/>
          </p:nvSpPr>
          <p:spPr>
            <a:xfrm>
              <a:off x="6310900" y="2306700"/>
              <a:ext cx="20950" cy="10325"/>
            </a:xfrm>
            <a:custGeom>
              <a:avLst/>
              <a:gdLst/>
              <a:ahLst/>
              <a:cxnLst/>
              <a:rect l="l" t="t" r="r" b="b"/>
              <a:pathLst>
                <a:path w="838" h="413" extrusionOk="0">
                  <a:moveTo>
                    <a:pt x="0" y="0"/>
                  </a:moveTo>
                  <a:cubicBezTo>
                    <a:pt x="271" y="123"/>
                    <a:pt x="541" y="295"/>
                    <a:pt x="824" y="407"/>
                  </a:cubicBezTo>
                  <a:lnTo>
                    <a:pt x="824" y="407"/>
                  </a:lnTo>
                  <a:cubicBezTo>
                    <a:pt x="812" y="347"/>
                    <a:pt x="800" y="299"/>
                    <a:pt x="788" y="238"/>
                  </a:cubicBezTo>
                  <a:cubicBezTo>
                    <a:pt x="788" y="213"/>
                    <a:pt x="775" y="175"/>
                    <a:pt x="775" y="150"/>
                  </a:cubicBezTo>
                  <a:cubicBezTo>
                    <a:pt x="450" y="63"/>
                    <a:pt x="75" y="0"/>
                    <a:pt x="0" y="0"/>
                  </a:cubicBezTo>
                  <a:close/>
                  <a:moveTo>
                    <a:pt x="824" y="407"/>
                  </a:moveTo>
                  <a:lnTo>
                    <a:pt x="824" y="407"/>
                  </a:lnTo>
                  <a:cubicBezTo>
                    <a:pt x="824" y="409"/>
                    <a:pt x="825" y="411"/>
                    <a:pt x="825" y="413"/>
                  </a:cubicBezTo>
                  <a:lnTo>
                    <a:pt x="838" y="413"/>
                  </a:lnTo>
                  <a:cubicBezTo>
                    <a:pt x="833" y="411"/>
                    <a:pt x="828" y="409"/>
                    <a:pt x="824" y="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7" name="Google Shape;7667;p18"/>
            <p:cNvSpPr/>
            <p:nvPr/>
          </p:nvSpPr>
          <p:spPr>
            <a:xfrm>
              <a:off x="6309950" y="2299500"/>
              <a:ext cx="19100" cy="5350"/>
            </a:xfrm>
            <a:custGeom>
              <a:avLst/>
              <a:gdLst/>
              <a:ahLst/>
              <a:cxnLst/>
              <a:rect l="l" t="t" r="r" b="b"/>
              <a:pathLst>
                <a:path w="764" h="214" extrusionOk="0">
                  <a:moveTo>
                    <a:pt x="1" y="1"/>
                  </a:moveTo>
                  <a:cubicBezTo>
                    <a:pt x="188" y="76"/>
                    <a:pt x="388" y="213"/>
                    <a:pt x="601" y="213"/>
                  </a:cubicBezTo>
                  <a:cubicBezTo>
                    <a:pt x="763" y="38"/>
                    <a:pt x="101" y="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8" name="Google Shape;7668;p18"/>
            <p:cNvSpPr/>
            <p:nvPr/>
          </p:nvSpPr>
          <p:spPr>
            <a:xfrm>
              <a:off x="6309650" y="2292325"/>
              <a:ext cx="9700" cy="3450"/>
            </a:xfrm>
            <a:custGeom>
              <a:avLst/>
              <a:gdLst/>
              <a:ahLst/>
              <a:cxnLst/>
              <a:rect l="l" t="t" r="r" b="b"/>
              <a:pathLst>
                <a:path w="388" h="138" extrusionOk="0">
                  <a:moveTo>
                    <a:pt x="0" y="1"/>
                  </a:moveTo>
                  <a:lnTo>
                    <a:pt x="0" y="1"/>
                  </a:lnTo>
                  <a:cubicBezTo>
                    <a:pt x="125" y="38"/>
                    <a:pt x="238" y="138"/>
                    <a:pt x="363" y="138"/>
                  </a:cubicBezTo>
                  <a:cubicBezTo>
                    <a:pt x="388" y="138"/>
                    <a:pt x="388" y="113"/>
                    <a:pt x="375" y="88"/>
                  </a:cubicBezTo>
                  <a:cubicBezTo>
                    <a:pt x="275" y="26"/>
                    <a:pt x="125"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9" name="Google Shape;7669;p18"/>
            <p:cNvSpPr/>
            <p:nvPr/>
          </p:nvSpPr>
          <p:spPr>
            <a:xfrm>
              <a:off x="6300900" y="2283275"/>
              <a:ext cx="21275" cy="9400"/>
            </a:xfrm>
            <a:custGeom>
              <a:avLst/>
              <a:gdLst/>
              <a:ahLst/>
              <a:cxnLst/>
              <a:rect l="l" t="t" r="r" b="b"/>
              <a:pathLst>
                <a:path w="851" h="376" extrusionOk="0">
                  <a:moveTo>
                    <a:pt x="0" y="0"/>
                  </a:moveTo>
                  <a:cubicBezTo>
                    <a:pt x="263" y="150"/>
                    <a:pt x="538" y="288"/>
                    <a:pt x="838" y="375"/>
                  </a:cubicBezTo>
                  <a:lnTo>
                    <a:pt x="850" y="375"/>
                  </a:lnTo>
                  <a:cubicBezTo>
                    <a:pt x="850" y="375"/>
                    <a:pt x="850" y="375"/>
                    <a:pt x="850" y="363"/>
                  </a:cubicBezTo>
                  <a:cubicBezTo>
                    <a:pt x="838" y="313"/>
                    <a:pt x="825" y="250"/>
                    <a:pt x="825" y="188"/>
                  </a:cubicBezTo>
                  <a:cubicBezTo>
                    <a:pt x="613" y="88"/>
                    <a:pt x="113"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0" name="Google Shape;7670;p18"/>
            <p:cNvSpPr/>
            <p:nvPr/>
          </p:nvSpPr>
          <p:spPr>
            <a:xfrm>
              <a:off x="6303400" y="2277950"/>
              <a:ext cx="11600" cy="3500"/>
            </a:xfrm>
            <a:custGeom>
              <a:avLst/>
              <a:gdLst/>
              <a:ahLst/>
              <a:cxnLst/>
              <a:rect l="l" t="t" r="r" b="b"/>
              <a:pathLst>
                <a:path w="464" h="140" extrusionOk="0">
                  <a:moveTo>
                    <a:pt x="0" y="1"/>
                  </a:moveTo>
                  <a:lnTo>
                    <a:pt x="0" y="1"/>
                  </a:lnTo>
                  <a:cubicBezTo>
                    <a:pt x="44" y="27"/>
                    <a:pt x="285" y="139"/>
                    <a:pt x="394" y="139"/>
                  </a:cubicBezTo>
                  <a:cubicBezTo>
                    <a:pt x="441" y="139"/>
                    <a:pt x="464" y="119"/>
                    <a:pt x="438" y="63"/>
                  </a:cubicBezTo>
                  <a:cubicBezTo>
                    <a:pt x="300" y="13"/>
                    <a:pt x="138"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1" name="Google Shape;7671;p18"/>
            <p:cNvSpPr/>
            <p:nvPr/>
          </p:nvSpPr>
          <p:spPr>
            <a:xfrm>
              <a:off x="6307450" y="2271400"/>
              <a:ext cx="9650" cy="3525"/>
            </a:xfrm>
            <a:custGeom>
              <a:avLst/>
              <a:gdLst/>
              <a:ahLst/>
              <a:cxnLst/>
              <a:rect l="l" t="t" r="r" b="b"/>
              <a:pathLst>
                <a:path w="386" h="141" extrusionOk="0">
                  <a:moveTo>
                    <a:pt x="1" y="0"/>
                  </a:moveTo>
                  <a:lnTo>
                    <a:pt x="1" y="0"/>
                  </a:lnTo>
                  <a:cubicBezTo>
                    <a:pt x="47" y="19"/>
                    <a:pt x="252" y="141"/>
                    <a:pt x="339" y="141"/>
                  </a:cubicBezTo>
                  <a:cubicBezTo>
                    <a:pt x="369" y="141"/>
                    <a:pt x="385" y="126"/>
                    <a:pt x="376" y="88"/>
                  </a:cubicBezTo>
                  <a:cubicBezTo>
                    <a:pt x="263" y="25"/>
                    <a:pt x="126"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2" name="Google Shape;7672;p18"/>
            <p:cNvSpPr/>
            <p:nvPr/>
          </p:nvSpPr>
          <p:spPr>
            <a:xfrm>
              <a:off x="6338075" y="2320400"/>
              <a:ext cx="37950" cy="11100"/>
            </a:xfrm>
            <a:custGeom>
              <a:avLst/>
              <a:gdLst/>
              <a:ahLst/>
              <a:cxnLst/>
              <a:rect l="l" t="t" r="r" b="b"/>
              <a:pathLst>
                <a:path w="1518" h="444" extrusionOk="0">
                  <a:moveTo>
                    <a:pt x="639" y="0"/>
                  </a:moveTo>
                  <a:cubicBezTo>
                    <a:pt x="426" y="0"/>
                    <a:pt x="210" y="30"/>
                    <a:pt x="0" y="65"/>
                  </a:cubicBezTo>
                  <a:cubicBezTo>
                    <a:pt x="450" y="127"/>
                    <a:pt x="775" y="202"/>
                    <a:pt x="1150" y="402"/>
                  </a:cubicBezTo>
                  <a:cubicBezTo>
                    <a:pt x="1192" y="431"/>
                    <a:pt x="1235" y="443"/>
                    <a:pt x="1274" y="443"/>
                  </a:cubicBezTo>
                  <a:cubicBezTo>
                    <a:pt x="1421" y="443"/>
                    <a:pt x="1518" y="271"/>
                    <a:pt x="1350" y="152"/>
                  </a:cubicBezTo>
                  <a:cubicBezTo>
                    <a:pt x="1123" y="39"/>
                    <a:pt x="882" y="0"/>
                    <a:pt x="6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3" name="Google Shape;7673;p18"/>
            <p:cNvSpPr/>
            <p:nvPr/>
          </p:nvSpPr>
          <p:spPr>
            <a:xfrm>
              <a:off x="6334325" y="2304925"/>
              <a:ext cx="34975" cy="16000"/>
            </a:xfrm>
            <a:custGeom>
              <a:avLst/>
              <a:gdLst/>
              <a:ahLst/>
              <a:cxnLst/>
              <a:rect l="l" t="t" r="r" b="b"/>
              <a:pathLst>
                <a:path w="1399" h="640" extrusionOk="0">
                  <a:moveTo>
                    <a:pt x="392" y="0"/>
                  </a:moveTo>
                  <a:cubicBezTo>
                    <a:pt x="261" y="0"/>
                    <a:pt x="130" y="12"/>
                    <a:pt x="1" y="34"/>
                  </a:cubicBezTo>
                  <a:cubicBezTo>
                    <a:pt x="388" y="84"/>
                    <a:pt x="663" y="196"/>
                    <a:pt x="988" y="321"/>
                  </a:cubicBezTo>
                  <a:cubicBezTo>
                    <a:pt x="903" y="310"/>
                    <a:pt x="815" y="304"/>
                    <a:pt x="727" y="304"/>
                  </a:cubicBezTo>
                  <a:cubicBezTo>
                    <a:pt x="531" y="304"/>
                    <a:pt x="332" y="332"/>
                    <a:pt x="150" y="384"/>
                  </a:cubicBezTo>
                  <a:cubicBezTo>
                    <a:pt x="513" y="396"/>
                    <a:pt x="888" y="509"/>
                    <a:pt x="1250" y="634"/>
                  </a:cubicBezTo>
                  <a:cubicBezTo>
                    <a:pt x="1261" y="638"/>
                    <a:pt x="1273" y="639"/>
                    <a:pt x="1284" y="639"/>
                  </a:cubicBezTo>
                  <a:cubicBezTo>
                    <a:pt x="1346" y="639"/>
                    <a:pt x="1398" y="583"/>
                    <a:pt x="1388" y="509"/>
                  </a:cubicBezTo>
                  <a:cubicBezTo>
                    <a:pt x="1388" y="409"/>
                    <a:pt x="1275" y="396"/>
                    <a:pt x="1200" y="371"/>
                  </a:cubicBezTo>
                  <a:cubicBezTo>
                    <a:pt x="1175" y="359"/>
                    <a:pt x="1138" y="359"/>
                    <a:pt x="1113" y="346"/>
                  </a:cubicBezTo>
                  <a:cubicBezTo>
                    <a:pt x="1150" y="346"/>
                    <a:pt x="1188" y="309"/>
                    <a:pt x="1200" y="271"/>
                  </a:cubicBezTo>
                  <a:cubicBezTo>
                    <a:pt x="1225" y="121"/>
                    <a:pt x="1013" y="109"/>
                    <a:pt x="900" y="71"/>
                  </a:cubicBezTo>
                  <a:cubicBezTo>
                    <a:pt x="737" y="22"/>
                    <a:pt x="565" y="0"/>
                    <a:pt x="3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4" name="Google Shape;7674;p18"/>
            <p:cNvSpPr/>
            <p:nvPr/>
          </p:nvSpPr>
          <p:spPr>
            <a:xfrm>
              <a:off x="6328075" y="2294950"/>
              <a:ext cx="36900" cy="11150"/>
            </a:xfrm>
            <a:custGeom>
              <a:avLst/>
              <a:gdLst/>
              <a:ahLst/>
              <a:cxnLst/>
              <a:rect l="l" t="t" r="r" b="b"/>
              <a:pathLst>
                <a:path w="1476" h="446" extrusionOk="0">
                  <a:moveTo>
                    <a:pt x="437" y="0"/>
                  </a:moveTo>
                  <a:cubicBezTo>
                    <a:pt x="285" y="0"/>
                    <a:pt x="136" y="24"/>
                    <a:pt x="1" y="95"/>
                  </a:cubicBezTo>
                  <a:cubicBezTo>
                    <a:pt x="36" y="88"/>
                    <a:pt x="73" y="85"/>
                    <a:pt x="113" y="85"/>
                  </a:cubicBezTo>
                  <a:cubicBezTo>
                    <a:pt x="353" y="85"/>
                    <a:pt x="650" y="201"/>
                    <a:pt x="725" y="233"/>
                  </a:cubicBezTo>
                  <a:cubicBezTo>
                    <a:pt x="925" y="295"/>
                    <a:pt x="1125" y="420"/>
                    <a:pt x="1325" y="445"/>
                  </a:cubicBezTo>
                  <a:cubicBezTo>
                    <a:pt x="1425" y="445"/>
                    <a:pt x="1475" y="320"/>
                    <a:pt x="1425" y="245"/>
                  </a:cubicBezTo>
                  <a:cubicBezTo>
                    <a:pt x="1275" y="108"/>
                    <a:pt x="1038" y="95"/>
                    <a:pt x="863" y="46"/>
                  </a:cubicBezTo>
                  <a:cubicBezTo>
                    <a:pt x="724" y="21"/>
                    <a:pt x="579" y="0"/>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5" name="Google Shape;7675;p18"/>
            <p:cNvSpPr/>
            <p:nvPr/>
          </p:nvSpPr>
          <p:spPr>
            <a:xfrm>
              <a:off x="6324025" y="2285800"/>
              <a:ext cx="29875" cy="9450"/>
            </a:xfrm>
            <a:custGeom>
              <a:avLst/>
              <a:gdLst/>
              <a:ahLst/>
              <a:cxnLst/>
              <a:rect l="l" t="t" r="r" b="b"/>
              <a:pathLst>
                <a:path w="1195" h="378" extrusionOk="0">
                  <a:moveTo>
                    <a:pt x="332" y="1"/>
                  </a:moveTo>
                  <a:cubicBezTo>
                    <a:pt x="218" y="1"/>
                    <a:pt x="104" y="22"/>
                    <a:pt x="0" y="87"/>
                  </a:cubicBezTo>
                  <a:cubicBezTo>
                    <a:pt x="29" y="78"/>
                    <a:pt x="61" y="75"/>
                    <a:pt x="95" y="75"/>
                  </a:cubicBezTo>
                  <a:cubicBezTo>
                    <a:pt x="264" y="75"/>
                    <a:pt x="473" y="164"/>
                    <a:pt x="525" y="174"/>
                  </a:cubicBezTo>
                  <a:cubicBezTo>
                    <a:pt x="626" y="208"/>
                    <a:pt x="926" y="378"/>
                    <a:pt x="1080" y="378"/>
                  </a:cubicBezTo>
                  <a:cubicBezTo>
                    <a:pt x="1154" y="378"/>
                    <a:pt x="1195" y="338"/>
                    <a:pt x="1162" y="224"/>
                  </a:cubicBezTo>
                  <a:cubicBezTo>
                    <a:pt x="1025" y="112"/>
                    <a:pt x="812" y="87"/>
                    <a:pt x="637" y="37"/>
                  </a:cubicBezTo>
                  <a:cubicBezTo>
                    <a:pt x="541" y="19"/>
                    <a:pt x="437" y="1"/>
                    <a:pt x="3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6" name="Google Shape;7676;p18"/>
            <p:cNvSpPr/>
            <p:nvPr/>
          </p:nvSpPr>
          <p:spPr>
            <a:xfrm>
              <a:off x="6304650" y="2242975"/>
              <a:ext cx="41250" cy="28975"/>
            </a:xfrm>
            <a:custGeom>
              <a:avLst/>
              <a:gdLst/>
              <a:ahLst/>
              <a:cxnLst/>
              <a:rect l="l" t="t" r="r" b="b"/>
              <a:pathLst>
                <a:path w="1650" h="1159" extrusionOk="0">
                  <a:moveTo>
                    <a:pt x="262" y="0"/>
                  </a:moveTo>
                  <a:cubicBezTo>
                    <a:pt x="172" y="0"/>
                    <a:pt x="84" y="12"/>
                    <a:pt x="0" y="38"/>
                  </a:cubicBezTo>
                  <a:cubicBezTo>
                    <a:pt x="325" y="38"/>
                    <a:pt x="563" y="275"/>
                    <a:pt x="850" y="387"/>
                  </a:cubicBezTo>
                  <a:cubicBezTo>
                    <a:pt x="738" y="362"/>
                    <a:pt x="622" y="350"/>
                    <a:pt x="510" y="350"/>
                  </a:cubicBezTo>
                  <a:cubicBezTo>
                    <a:pt x="397" y="350"/>
                    <a:pt x="288" y="362"/>
                    <a:pt x="188" y="387"/>
                  </a:cubicBezTo>
                  <a:cubicBezTo>
                    <a:pt x="463" y="425"/>
                    <a:pt x="663" y="537"/>
                    <a:pt x="925" y="662"/>
                  </a:cubicBezTo>
                  <a:cubicBezTo>
                    <a:pt x="1000" y="687"/>
                    <a:pt x="1075" y="750"/>
                    <a:pt x="1163" y="775"/>
                  </a:cubicBezTo>
                  <a:cubicBezTo>
                    <a:pt x="856" y="687"/>
                    <a:pt x="453" y="648"/>
                    <a:pt x="282" y="648"/>
                  </a:cubicBezTo>
                  <a:cubicBezTo>
                    <a:pt x="258" y="648"/>
                    <a:pt x="239" y="648"/>
                    <a:pt x="225" y="650"/>
                  </a:cubicBezTo>
                  <a:cubicBezTo>
                    <a:pt x="588" y="750"/>
                    <a:pt x="913" y="975"/>
                    <a:pt x="1275" y="1125"/>
                  </a:cubicBezTo>
                  <a:cubicBezTo>
                    <a:pt x="1320" y="1140"/>
                    <a:pt x="1369" y="1159"/>
                    <a:pt x="1414" y="1159"/>
                  </a:cubicBezTo>
                  <a:cubicBezTo>
                    <a:pt x="1445" y="1159"/>
                    <a:pt x="1475" y="1150"/>
                    <a:pt x="1500" y="1125"/>
                  </a:cubicBezTo>
                  <a:cubicBezTo>
                    <a:pt x="1650" y="975"/>
                    <a:pt x="1450" y="850"/>
                    <a:pt x="1175" y="775"/>
                  </a:cubicBezTo>
                  <a:lnTo>
                    <a:pt x="1175" y="775"/>
                  </a:lnTo>
                  <a:cubicBezTo>
                    <a:pt x="1180" y="775"/>
                    <a:pt x="1184" y="776"/>
                    <a:pt x="1189" y="776"/>
                  </a:cubicBezTo>
                  <a:cubicBezTo>
                    <a:pt x="1282" y="776"/>
                    <a:pt x="1348" y="658"/>
                    <a:pt x="1300" y="575"/>
                  </a:cubicBezTo>
                  <a:cubicBezTo>
                    <a:pt x="1188" y="500"/>
                    <a:pt x="1063" y="437"/>
                    <a:pt x="925" y="400"/>
                  </a:cubicBezTo>
                  <a:cubicBezTo>
                    <a:pt x="1000" y="400"/>
                    <a:pt x="1050" y="300"/>
                    <a:pt x="1000" y="238"/>
                  </a:cubicBezTo>
                  <a:cubicBezTo>
                    <a:pt x="796" y="98"/>
                    <a:pt x="522"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7" name="Google Shape;7677;p18"/>
            <p:cNvSpPr/>
            <p:nvPr/>
          </p:nvSpPr>
          <p:spPr>
            <a:xfrm>
              <a:off x="6304650" y="2236075"/>
              <a:ext cx="19175" cy="6800"/>
            </a:xfrm>
            <a:custGeom>
              <a:avLst/>
              <a:gdLst/>
              <a:ahLst/>
              <a:cxnLst/>
              <a:rect l="l" t="t" r="r" b="b"/>
              <a:pathLst>
                <a:path w="767" h="272" extrusionOk="0">
                  <a:moveTo>
                    <a:pt x="22" y="0"/>
                  </a:moveTo>
                  <a:cubicBezTo>
                    <a:pt x="13" y="0"/>
                    <a:pt x="6" y="0"/>
                    <a:pt x="0" y="1"/>
                  </a:cubicBezTo>
                  <a:cubicBezTo>
                    <a:pt x="175" y="64"/>
                    <a:pt x="425" y="226"/>
                    <a:pt x="550" y="264"/>
                  </a:cubicBezTo>
                  <a:cubicBezTo>
                    <a:pt x="561" y="269"/>
                    <a:pt x="571" y="272"/>
                    <a:pt x="581" y="272"/>
                  </a:cubicBezTo>
                  <a:cubicBezTo>
                    <a:pt x="596" y="272"/>
                    <a:pt x="611" y="266"/>
                    <a:pt x="625" y="251"/>
                  </a:cubicBezTo>
                  <a:cubicBezTo>
                    <a:pt x="767" y="98"/>
                    <a:pt x="174" y="0"/>
                    <a:pt x="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8" name="Google Shape;7678;p18"/>
            <p:cNvSpPr/>
            <p:nvPr/>
          </p:nvSpPr>
          <p:spPr>
            <a:xfrm>
              <a:off x="6284650" y="2183875"/>
              <a:ext cx="34400" cy="11000"/>
            </a:xfrm>
            <a:custGeom>
              <a:avLst/>
              <a:gdLst/>
              <a:ahLst/>
              <a:cxnLst/>
              <a:rect l="l" t="t" r="r" b="b"/>
              <a:pathLst>
                <a:path w="1376" h="440" extrusionOk="0">
                  <a:moveTo>
                    <a:pt x="423" y="1"/>
                  </a:moveTo>
                  <a:cubicBezTo>
                    <a:pt x="278" y="1"/>
                    <a:pt x="134" y="11"/>
                    <a:pt x="1" y="27"/>
                  </a:cubicBezTo>
                  <a:cubicBezTo>
                    <a:pt x="250" y="90"/>
                    <a:pt x="450" y="152"/>
                    <a:pt x="613" y="215"/>
                  </a:cubicBezTo>
                  <a:cubicBezTo>
                    <a:pt x="863" y="315"/>
                    <a:pt x="988" y="415"/>
                    <a:pt x="1213" y="440"/>
                  </a:cubicBezTo>
                  <a:cubicBezTo>
                    <a:pt x="1313" y="427"/>
                    <a:pt x="1375" y="302"/>
                    <a:pt x="1313" y="215"/>
                  </a:cubicBezTo>
                  <a:cubicBezTo>
                    <a:pt x="1064" y="52"/>
                    <a:pt x="740" y="1"/>
                    <a:pt x="4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9" name="Google Shape;7679;p18"/>
            <p:cNvSpPr/>
            <p:nvPr/>
          </p:nvSpPr>
          <p:spPr>
            <a:xfrm>
              <a:off x="6288400" y="2190800"/>
              <a:ext cx="24700" cy="9250"/>
            </a:xfrm>
            <a:custGeom>
              <a:avLst/>
              <a:gdLst/>
              <a:ahLst/>
              <a:cxnLst/>
              <a:rect l="l" t="t" r="r" b="b"/>
              <a:pathLst>
                <a:path w="988" h="370" extrusionOk="0">
                  <a:moveTo>
                    <a:pt x="0" y="0"/>
                  </a:moveTo>
                  <a:cubicBezTo>
                    <a:pt x="288" y="88"/>
                    <a:pt x="550" y="263"/>
                    <a:pt x="850" y="363"/>
                  </a:cubicBezTo>
                  <a:cubicBezTo>
                    <a:pt x="859" y="367"/>
                    <a:pt x="869" y="369"/>
                    <a:pt x="879" y="369"/>
                  </a:cubicBezTo>
                  <a:cubicBezTo>
                    <a:pt x="925" y="369"/>
                    <a:pt x="975" y="326"/>
                    <a:pt x="975" y="275"/>
                  </a:cubicBezTo>
                  <a:cubicBezTo>
                    <a:pt x="988" y="188"/>
                    <a:pt x="888" y="150"/>
                    <a:pt x="813" y="125"/>
                  </a:cubicBezTo>
                  <a:cubicBezTo>
                    <a:pt x="550" y="38"/>
                    <a:pt x="275"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0" name="Google Shape;7680;p18"/>
            <p:cNvSpPr/>
            <p:nvPr/>
          </p:nvSpPr>
          <p:spPr>
            <a:xfrm>
              <a:off x="6293075" y="2196100"/>
              <a:ext cx="24400" cy="9075"/>
            </a:xfrm>
            <a:custGeom>
              <a:avLst/>
              <a:gdLst/>
              <a:ahLst/>
              <a:cxnLst/>
              <a:rect l="l" t="t" r="r" b="b"/>
              <a:pathLst>
                <a:path w="976" h="363" extrusionOk="0">
                  <a:moveTo>
                    <a:pt x="1" y="1"/>
                  </a:moveTo>
                  <a:lnTo>
                    <a:pt x="1" y="1"/>
                  </a:lnTo>
                  <a:cubicBezTo>
                    <a:pt x="226" y="113"/>
                    <a:pt x="438" y="313"/>
                    <a:pt x="688" y="363"/>
                  </a:cubicBezTo>
                  <a:cubicBezTo>
                    <a:pt x="976" y="163"/>
                    <a:pt x="126"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1" name="Google Shape;7681;p18"/>
            <p:cNvSpPr/>
            <p:nvPr/>
          </p:nvSpPr>
          <p:spPr>
            <a:xfrm>
              <a:off x="6296825" y="2202050"/>
              <a:ext cx="12750" cy="9700"/>
            </a:xfrm>
            <a:custGeom>
              <a:avLst/>
              <a:gdLst/>
              <a:ahLst/>
              <a:cxnLst/>
              <a:rect l="l" t="t" r="r" b="b"/>
              <a:pathLst>
                <a:path w="510" h="388" extrusionOk="0">
                  <a:moveTo>
                    <a:pt x="1" y="0"/>
                  </a:moveTo>
                  <a:cubicBezTo>
                    <a:pt x="39" y="67"/>
                    <a:pt x="338" y="387"/>
                    <a:pt x="455" y="387"/>
                  </a:cubicBezTo>
                  <a:cubicBezTo>
                    <a:pt x="490" y="387"/>
                    <a:pt x="509" y="359"/>
                    <a:pt x="501" y="287"/>
                  </a:cubicBezTo>
                  <a:cubicBezTo>
                    <a:pt x="351" y="175"/>
                    <a:pt x="163"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2" name="Google Shape;7682;p18"/>
            <p:cNvSpPr/>
            <p:nvPr/>
          </p:nvSpPr>
          <p:spPr>
            <a:xfrm>
              <a:off x="6298700" y="2209225"/>
              <a:ext cx="19400" cy="12525"/>
            </a:xfrm>
            <a:custGeom>
              <a:avLst/>
              <a:gdLst/>
              <a:ahLst/>
              <a:cxnLst/>
              <a:rect l="l" t="t" r="r" b="b"/>
              <a:pathLst>
                <a:path w="776" h="501" extrusionOk="0">
                  <a:moveTo>
                    <a:pt x="1" y="0"/>
                  </a:moveTo>
                  <a:lnTo>
                    <a:pt x="1" y="0"/>
                  </a:lnTo>
                  <a:cubicBezTo>
                    <a:pt x="76" y="138"/>
                    <a:pt x="176" y="263"/>
                    <a:pt x="301" y="350"/>
                  </a:cubicBezTo>
                  <a:cubicBezTo>
                    <a:pt x="201" y="338"/>
                    <a:pt x="101" y="325"/>
                    <a:pt x="13" y="300"/>
                  </a:cubicBezTo>
                  <a:lnTo>
                    <a:pt x="13" y="300"/>
                  </a:lnTo>
                  <a:cubicBezTo>
                    <a:pt x="126" y="388"/>
                    <a:pt x="263" y="450"/>
                    <a:pt x="413" y="475"/>
                  </a:cubicBezTo>
                  <a:cubicBezTo>
                    <a:pt x="426" y="475"/>
                    <a:pt x="451" y="475"/>
                    <a:pt x="463" y="450"/>
                  </a:cubicBezTo>
                  <a:cubicBezTo>
                    <a:pt x="463" y="450"/>
                    <a:pt x="463" y="450"/>
                    <a:pt x="463" y="438"/>
                  </a:cubicBezTo>
                  <a:cubicBezTo>
                    <a:pt x="513" y="463"/>
                    <a:pt x="576" y="488"/>
                    <a:pt x="626" y="500"/>
                  </a:cubicBezTo>
                  <a:cubicBezTo>
                    <a:pt x="776" y="450"/>
                    <a:pt x="701" y="300"/>
                    <a:pt x="576" y="288"/>
                  </a:cubicBezTo>
                  <a:cubicBezTo>
                    <a:pt x="538" y="275"/>
                    <a:pt x="501" y="263"/>
                    <a:pt x="463" y="250"/>
                  </a:cubicBezTo>
                  <a:cubicBezTo>
                    <a:pt x="326" y="200"/>
                    <a:pt x="138" y="1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3" name="Google Shape;7683;p18"/>
            <p:cNvSpPr/>
            <p:nvPr/>
          </p:nvSpPr>
          <p:spPr>
            <a:xfrm>
              <a:off x="6285275" y="2175175"/>
              <a:ext cx="30650" cy="8525"/>
            </a:xfrm>
            <a:custGeom>
              <a:avLst/>
              <a:gdLst/>
              <a:ahLst/>
              <a:cxnLst/>
              <a:rect l="l" t="t" r="r" b="b"/>
              <a:pathLst>
                <a:path w="1226" h="341" extrusionOk="0">
                  <a:moveTo>
                    <a:pt x="452" y="0"/>
                  </a:moveTo>
                  <a:cubicBezTo>
                    <a:pt x="297" y="0"/>
                    <a:pt x="144" y="19"/>
                    <a:pt x="1" y="75"/>
                  </a:cubicBezTo>
                  <a:cubicBezTo>
                    <a:pt x="363" y="88"/>
                    <a:pt x="688" y="263"/>
                    <a:pt x="1025" y="338"/>
                  </a:cubicBezTo>
                  <a:cubicBezTo>
                    <a:pt x="1035" y="339"/>
                    <a:pt x="1044" y="340"/>
                    <a:pt x="1054" y="340"/>
                  </a:cubicBezTo>
                  <a:cubicBezTo>
                    <a:pt x="1118" y="340"/>
                    <a:pt x="1177" y="303"/>
                    <a:pt x="1188" y="238"/>
                  </a:cubicBezTo>
                  <a:cubicBezTo>
                    <a:pt x="1225" y="75"/>
                    <a:pt x="1025" y="63"/>
                    <a:pt x="913" y="38"/>
                  </a:cubicBezTo>
                  <a:cubicBezTo>
                    <a:pt x="763" y="19"/>
                    <a:pt x="607" y="0"/>
                    <a:pt x="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4" name="Google Shape;7684;p18"/>
            <p:cNvSpPr/>
            <p:nvPr/>
          </p:nvSpPr>
          <p:spPr>
            <a:xfrm>
              <a:off x="6282475" y="2166025"/>
              <a:ext cx="32200" cy="7600"/>
            </a:xfrm>
            <a:custGeom>
              <a:avLst/>
              <a:gdLst/>
              <a:ahLst/>
              <a:cxnLst/>
              <a:rect l="l" t="t" r="r" b="b"/>
              <a:pathLst>
                <a:path w="1288" h="304" extrusionOk="0">
                  <a:moveTo>
                    <a:pt x="708" y="1"/>
                  </a:moveTo>
                  <a:cubicBezTo>
                    <a:pt x="465" y="1"/>
                    <a:pt x="218" y="54"/>
                    <a:pt x="0" y="141"/>
                  </a:cubicBezTo>
                  <a:cubicBezTo>
                    <a:pt x="200" y="141"/>
                    <a:pt x="300" y="154"/>
                    <a:pt x="487" y="179"/>
                  </a:cubicBezTo>
                  <a:cubicBezTo>
                    <a:pt x="700" y="216"/>
                    <a:pt x="925" y="304"/>
                    <a:pt x="1150" y="304"/>
                  </a:cubicBezTo>
                  <a:cubicBezTo>
                    <a:pt x="1250" y="304"/>
                    <a:pt x="1287" y="154"/>
                    <a:pt x="1212" y="91"/>
                  </a:cubicBezTo>
                  <a:cubicBezTo>
                    <a:pt x="1055" y="29"/>
                    <a:pt x="883"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5" name="Google Shape;7685;p18"/>
            <p:cNvSpPr/>
            <p:nvPr/>
          </p:nvSpPr>
          <p:spPr>
            <a:xfrm>
              <a:off x="6277475" y="2155550"/>
              <a:ext cx="37875" cy="10500"/>
            </a:xfrm>
            <a:custGeom>
              <a:avLst/>
              <a:gdLst/>
              <a:ahLst/>
              <a:cxnLst/>
              <a:rect l="l" t="t" r="r" b="b"/>
              <a:pathLst>
                <a:path w="1515" h="420" extrusionOk="0">
                  <a:moveTo>
                    <a:pt x="782" y="0"/>
                  </a:moveTo>
                  <a:cubicBezTo>
                    <a:pt x="499" y="0"/>
                    <a:pt x="236" y="119"/>
                    <a:pt x="0" y="248"/>
                  </a:cubicBezTo>
                  <a:cubicBezTo>
                    <a:pt x="156" y="239"/>
                    <a:pt x="320" y="209"/>
                    <a:pt x="479" y="209"/>
                  </a:cubicBezTo>
                  <a:cubicBezTo>
                    <a:pt x="537" y="209"/>
                    <a:pt x="594" y="213"/>
                    <a:pt x="650" y="223"/>
                  </a:cubicBezTo>
                  <a:cubicBezTo>
                    <a:pt x="900" y="260"/>
                    <a:pt x="987" y="335"/>
                    <a:pt x="1162" y="385"/>
                  </a:cubicBezTo>
                  <a:cubicBezTo>
                    <a:pt x="1208" y="408"/>
                    <a:pt x="1256" y="419"/>
                    <a:pt x="1299" y="419"/>
                  </a:cubicBezTo>
                  <a:cubicBezTo>
                    <a:pt x="1422" y="419"/>
                    <a:pt x="1514" y="333"/>
                    <a:pt x="1450" y="185"/>
                  </a:cubicBezTo>
                  <a:cubicBezTo>
                    <a:pt x="1325" y="48"/>
                    <a:pt x="1100" y="48"/>
                    <a:pt x="925" y="11"/>
                  </a:cubicBezTo>
                  <a:cubicBezTo>
                    <a:pt x="877" y="3"/>
                    <a:pt x="829" y="0"/>
                    <a:pt x="7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6" name="Google Shape;7686;p18"/>
            <p:cNvSpPr/>
            <p:nvPr/>
          </p:nvSpPr>
          <p:spPr>
            <a:xfrm>
              <a:off x="6282775" y="2147550"/>
              <a:ext cx="22825" cy="5775"/>
            </a:xfrm>
            <a:custGeom>
              <a:avLst/>
              <a:gdLst/>
              <a:ahLst/>
              <a:cxnLst/>
              <a:rect l="l" t="t" r="r" b="b"/>
              <a:pathLst>
                <a:path w="913" h="231" extrusionOk="0">
                  <a:moveTo>
                    <a:pt x="583" y="0"/>
                  </a:moveTo>
                  <a:cubicBezTo>
                    <a:pt x="367" y="0"/>
                    <a:pt x="151" y="69"/>
                    <a:pt x="1" y="231"/>
                  </a:cubicBezTo>
                  <a:cubicBezTo>
                    <a:pt x="99" y="184"/>
                    <a:pt x="200" y="168"/>
                    <a:pt x="301" y="168"/>
                  </a:cubicBezTo>
                  <a:cubicBezTo>
                    <a:pt x="470" y="168"/>
                    <a:pt x="641" y="210"/>
                    <a:pt x="813" y="218"/>
                  </a:cubicBezTo>
                  <a:cubicBezTo>
                    <a:pt x="875" y="218"/>
                    <a:pt x="913" y="131"/>
                    <a:pt x="875" y="68"/>
                  </a:cubicBezTo>
                  <a:cubicBezTo>
                    <a:pt x="838" y="6"/>
                    <a:pt x="750" y="18"/>
                    <a:pt x="688" y="6"/>
                  </a:cubicBezTo>
                  <a:cubicBezTo>
                    <a:pt x="653" y="2"/>
                    <a:pt x="618" y="0"/>
                    <a:pt x="5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7" name="Google Shape;7687;p18"/>
            <p:cNvSpPr/>
            <p:nvPr/>
          </p:nvSpPr>
          <p:spPr>
            <a:xfrm>
              <a:off x="6287450" y="2138975"/>
              <a:ext cx="15600" cy="7475"/>
            </a:xfrm>
            <a:custGeom>
              <a:avLst/>
              <a:gdLst/>
              <a:ahLst/>
              <a:cxnLst/>
              <a:rect l="l" t="t" r="r" b="b"/>
              <a:pathLst>
                <a:path w="624" h="299" extrusionOk="0">
                  <a:moveTo>
                    <a:pt x="499" y="0"/>
                  </a:moveTo>
                  <a:cubicBezTo>
                    <a:pt x="483" y="0"/>
                    <a:pt x="466" y="4"/>
                    <a:pt x="451" y="11"/>
                  </a:cubicBezTo>
                  <a:cubicBezTo>
                    <a:pt x="276" y="49"/>
                    <a:pt x="113" y="161"/>
                    <a:pt x="1" y="299"/>
                  </a:cubicBezTo>
                  <a:cubicBezTo>
                    <a:pt x="163" y="199"/>
                    <a:pt x="376" y="186"/>
                    <a:pt x="563" y="124"/>
                  </a:cubicBezTo>
                  <a:cubicBezTo>
                    <a:pt x="623" y="54"/>
                    <a:pt x="564" y="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8" name="Google Shape;7688;p18"/>
            <p:cNvSpPr/>
            <p:nvPr/>
          </p:nvSpPr>
          <p:spPr>
            <a:xfrm>
              <a:off x="6296825" y="2133125"/>
              <a:ext cx="24100" cy="8700"/>
            </a:xfrm>
            <a:custGeom>
              <a:avLst/>
              <a:gdLst/>
              <a:ahLst/>
              <a:cxnLst/>
              <a:rect l="l" t="t" r="r" b="b"/>
              <a:pathLst>
                <a:path w="964" h="348" extrusionOk="0">
                  <a:moveTo>
                    <a:pt x="271" y="0"/>
                  </a:moveTo>
                  <a:cubicBezTo>
                    <a:pt x="180" y="0"/>
                    <a:pt x="88" y="9"/>
                    <a:pt x="1" y="33"/>
                  </a:cubicBezTo>
                  <a:cubicBezTo>
                    <a:pt x="13" y="45"/>
                    <a:pt x="13" y="45"/>
                    <a:pt x="26" y="45"/>
                  </a:cubicBezTo>
                  <a:lnTo>
                    <a:pt x="76" y="45"/>
                  </a:lnTo>
                  <a:cubicBezTo>
                    <a:pt x="351" y="108"/>
                    <a:pt x="538" y="220"/>
                    <a:pt x="801" y="333"/>
                  </a:cubicBezTo>
                  <a:cubicBezTo>
                    <a:pt x="817" y="343"/>
                    <a:pt x="835" y="347"/>
                    <a:pt x="852" y="347"/>
                  </a:cubicBezTo>
                  <a:cubicBezTo>
                    <a:pt x="899" y="347"/>
                    <a:pt x="942" y="313"/>
                    <a:pt x="951" y="258"/>
                  </a:cubicBezTo>
                  <a:cubicBezTo>
                    <a:pt x="963" y="220"/>
                    <a:pt x="938" y="170"/>
                    <a:pt x="901" y="145"/>
                  </a:cubicBezTo>
                  <a:cubicBezTo>
                    <a:pt x="751" y="83"/>
                    <a:pt x="588" y="33"/>
                    <a:pt x="426" y="8"/>
                  </a:cubicBezTo>
                  <a:cubicBezTo>
                    <a:pt x="375" y="3"/>
                    <a:pt x="323" y="0"/>
                    <a:pt x="2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9" name="Google Shape;7689;p18"/>
            <p:cNvSpPr/>
            <p:nvPr/>
          </p:nvSpPr>
          <p:spPr>
            <a:xfrm>
              <a:off x="6296525" y="2126525"/>
              <a:ext cx="15325" cy="3550"/>
            </a:xfrm>
            <a:custGeom>
              <a:avLst/>
              <a:gdLst/>
              <a:ahLst/>
              <a:cxnLst/>
              <a:rect l="l" t="t" r="r" b="b"/>
              <a:pathLst>
                <a:path w="613" h="142" extrusionOk="0">
                  <a:moveTo>
                    <a:pt x="402" y="0"/>
                  </a:moveTo>
                  <a:cubicBezTo>
                    <a:pt x="267" y="0"/>
                    <a:pt x="128" y="46"/>
                    <a:pt x="0" y="97"/>
                  </a:cubicBezTo>
                  <a:cubicBezTo>
                    <a:pt x="57" y="103"/>
                    <a:pt x="122" y="103"/>
                    <a:pt x="182" y="103"/>
                  </a:cubicBezTo>
                  <a:cubicBezTo>
                    <a:pt x="241" y="103"/>
                    <a:pt x="294" y="103"/>
                    <a:pt x="325" y="109"/>
                  </a:cubicBezTo>
                  <a:cubicBezTo>
                    <a:pt x="365" y="109"/>
                    <a:pt x="453" y="141"/>
                    <a:pt x="525" y="141"/>
                  </a:cubicBezTo>
                  <a:cubicBezTo>
                    <a:pt x="543" y="141"/>
                    <a:pt x="560" y="139"/>
                    <a:pt x="575" y="134"/>
                  </a:cubicBezTo>
                  <a:cubicBezTo>
                    <a:pt x="613" y="109"/>
                    <a:pt x="613" y="59"/>
                    <a:pt x="588" y="34"/>
                  </a:cubicBezTo>
                  <a:cubicBezTo>
                    <a:pt x="528" y="10"/>
                    <a:pt x="466"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0" name="Google Shape;7690;p18"/>
            <p:cNvSpPr/>
            <p:nvPr/>
          </p:nvSpPr>
          <p:spPr>
            <a:xfrm>
              <a:off x="6299650" y="2121000"/>
              <a:ext cx="20950" cy="4800"/>
            </a:xfrm>
            <a:custGeom>
              <a:avLst/>
              <a:gdLst/>
              <a:ahLst/>
              <a:cxnLst/>
              <a:rect l="l" t="t" r="r" b="b"/>
              <a:pathLst>
                <a:path w="838" h="192" extrusionOk="0">
                  <a:moveTo>
                    <a:pt x="574" y="0"/>
                  </a:moveTo>
                  <a:cubicBezTo>
                    <a:pt x="375" y="0"/>
                    <a:pt x="172" y="62"/>
                    <a:pt x="0" y="143"/>
                  </a:cubicBezTo>
                  <a:cubicBezTo>
                    <a:pt x="35" y="141"/>
                    <a:pt x="69" y="140"/>
                    <a:pt x="103" y="140"/>
                  </a:cubicBezTo>
                  <a:cubicBezTo>
                    <a:pt x="309" y="140"/>
                    <a:pt x="485" y="170"/>
                    <a:pt x="625" y="180"/>
                  </a:cubicBezTo>
                  <a:cubicBezTo>
                    <a:pt x="659" y="180"/>
                    <a:pt x="692" y="191"/>
                    <a:pt x="725" y="191"/>
                  </a:cubicBezTo>
                  <a:cubicBezTo>
                    <a:pt x="742" y="191"/>
                    <a:pt x="759" y="189"/>
                    <a:pt x="775" y="180"/>
                  </a:cubicBezTo>
                  <a:cubicBezTo>
                    <a:pt x="825" y="155"/>
                    <a:pt x="838" y="80"/>
                    <a:pt x="800" y="30"/>
                  </a:cubicBezTo>
                  <a:cubicBezTo>
                    <a:pt x="727" y="9"/>
                    <a:pt x="651" y="0"/>
                    <a:pt x="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1" name="Google Shape;7691;p18"/>
            <p:cNvSpPr/>
            <p:nvPr/>
          </p:nvSpPr>
          <p:spPr>
            <a:xfrm>
              <a:off x="6300575" y="2114225"/>
              <a:ext cx="23775" cy="5350"/>
            </a:xfrm>
            <a:custGeom>
              <a:avLst/>
              <a:gdLst/>
              <a:ahLst/>
              <a:cxnLst/>
              <a:rect l="l" t="t" r="r" b="b"/>
              <a:pathLst>
                <a:path w="951" h="214" extrusionOk="0">
                  <a:moveTo>
                    <a:pt x="577" y="0"/>
                  </a:moveTo>
                  <a:cubicBezTo>
                    <a:pt x="372" y="0"/>
                    <a:pt x="165" y="61"/>
                    <a:pt x="1" y="176"/>
                  </a:cubicBezTo>
                  <a:cubicBezTo>
                    <a:pt x="72" y="162"/>
                    <a:pt x="139" y="156"/>
                    <a:pt x="204" y="156"/>
                  </a:cubicBezTo>
                  <a:cubicBezTo>
                    <a:pt x="412" y="156"/>
                    <a:pt x="597" y="214"/>
                    <a:pt x="826" y="214"/>
                  </a:cubicBezTo>
                  <a:cubicBezTo>
                    <a:pt x="913" y="214"/>
                    <a:pt x="951" y="101"/>
                    <a:pt x="888" y="51"/>
                  </a:cubicBezTo>
                  <a:cubicBezTo>
                    <a:pt x="789" y="17"/>
                    <a:pt x="684"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2" name="Google Shape;7692;p18"/>
            <p:cNvSpPr/>
            <p:nvPr/>
          </p:nvSpPr>
          <p:spPr>
            <a:xfrm>
              <a:off x="6304950" y="2106775"/>
              <a:ext cx="19100" cy="5300"/>
            </a:xfrm>
            <a:custGeom>
              <a:avLst/>
              <a:gdLst/>
              <a:ahLst/>
              <a:cxnLst/>
              <a:rect l="l" t="t" r="r" b="b"/>
              <a:pathLst>
                <a:path w="764" h="212" extrusionOk="0">
                  <a:moveTo>
                    <a:pt x="550" y="0"/>
                  </a:moveTo>
                  <a:cubicBezTo>
                    <a:pt x="347" y="0"/>
                    <a:pt x="130" y="62"/>
                    <a:pt x="1" y="212"/>
                  </a:cubicBezTo>
                  <a:cubicBezTo>
                    <a:pt x="101" y="162"/>
                    <a:pt x="163" y="162"/>
                    <a:pt x="263" y="162"/>
                  </a:cubicBezTo>
                  <a:cubicBezTo>
                    <a:pt x="297" y="159"/>
                    <a:pt x="331" y="158"/>
                    <a:pt x="365" y="158"/>
                  </a:cubicBezTo>
                  <a:cubicBezTo>
                    <a:pt x="425" y="158"/>
                    <a:pt x="485" y="161"/>
                    <a:pt x="544" y="161"/>
                  </a:cubicBezTo>
                  <a:cubicBezTo>
                    <a:pt x="597" y="161"/>
                    <a:pt x="650" y="159"/>
                    <a:pt x="701" y="149"/>
                  </a:cubicBezTo>
                  <a:cubicBezTo>
                    <a:pt x="763" y="137"/>
                    <a:pt x="763" y="37"/>
                    <a:pt x="701" y="12"/>
                  </a:cubicBezTo>
                  <a:cubicBezTo>
                    <a:pt x="653" y="4"/>
                    <a:pt x="602" y="0"/>
                    <a:pt x="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3" name="Google Shape;7693;p18"/>
            <p:cNvSpPr/>
            <p:nvPr/>
          </p:nvSpPr>
          <p:spPr>
            <a:xfrm>
              <a:off x="6306200" y="2100725"/>
              <a:ext cx="19400" cy="5125"/>
            </a:xfrm>
            <a:custGeom>
              <a:avLst/>
              <a:gdLst/>
              <a:ahLst/>
              <a:cxnLst/>
              <a:rect l="l" t="t" r="r" b="b"/>
              <a:pathLst>
                <a:path w="776" h="205" extrusionOk="0">
                  <a:moveTo>
                    <a:pt x="492" y="0"/>
                  </a:moveTo>
                  <a:cubicBezTo>
                    <a:pt x="303" y="0"/>
                    <a:pt x="101" y="48"/>
                    <a:pt x="1" y="204"/>
                  </a:cubicBezTo>
                  <a:cubicBezTo>
                    <a:pt x="70" y="154"/>
                    <a:pt x="151" y="142"/>
                    <a:pt x="235" y="142"/>
                  </a:cubicBezTo>
                  <a:cubicBezTo>
                    <a:pt x="319" y="142"/>
                    <a:pt x="407" y="154"/>
                    <a:pt x="488" y="154"/>
                  </a:cubicBezTo>
                  <a:lnTo>
                    <a:pt x="463" y="154"/>
                  </a:lnTo>
                  <a:cubicBezTo>
                    <a:pt x="517" y="154"/>
                    <a:pt x="580" y="173"/>
                    <a:pt x="639" y="173"/>
                  </a:cubicBezTo>
                  <a:cubicBezTo>
                    <a:pt x="675" y="173"/>
                    <a:pt x="709" y="166"/>
                    <a:pt x="738" y="142"/>
                  </a:cubicBezTo>
                  <a:cubicBezTo>
                    <a:pt x="776" y="104"/>
                    <a:pt x="751" y="29"/>
                    <a:pt x="688" y="17"/>
                  </a:cubicBezTo>
                  <a:cubicBezTo>
                    <a:pt x="628" y="7"/>
                    <a:pt x="561" y="0"/>
                    <a:pt x="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4" name="Google Shape;7694;p18"/>
            <p:cNvSpPr/>
            <p:nvPr/>
          </p:nvSpPr>
          <p:spPr>
            <a:xfrm>
              <a:off x="6306200" y="2097325"/>
              <a:ext cx="11600" cy="4150"/>
            </a:xfrm>
            <a:custGeom>
              <a:avLst/>
              <a:gdLst/>
              <a:ahLst/>
              <a:cxnLst/>
              <a:rect l="l" t="t" r="r" b="b"/>
              <a:pathLst>
                <a:path w="464" h="166" extrusionOk="0">
                  <a:moveTo>
                    <a:pt x="371" y="0"/>
                  </a:moveTo>
                  <a:cubicBezTo>
                    <a:pt x="230" y="0"/>
                    <a:pt x="67" y="44"/>
                    <a:pt x="1" y="165"/>
                  </a:cubicBezTo>
                  <a:cubicBezTo>
                    <a:pt x="71" y="116"/>
                    <a:pt x="154" y="110"/>
                    <a:pt x="235" y="110"/>
                  </a:cubicBezTo>
                  <a:cubicBezTo>
                    <a:pt x="258" y="110"/>
                    <a:pt x="282" y="111"/>
                    <a:pt x="305" y="111"/>
                  </a:cubicBezTo>
                  <a:cubicBezTo>
                    <a:pt x="343" y="111"/>
                    <a:pt x="379" y="109"/>
                    <a:pt x="413" y="103"/>
                  </a:cubicBezTo>
                  <a:cubicBezTo>
                    <a:pt x="463" y="90"/>
                    <a:pt x="463" y="28"/>
                    <a:pt x="426" y="3"/>
                  </a:cubicBezTo>
                  <a:cubicBezTo>
                    <a:pt x="408" y="1"/>
                    <a:pt x="390"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5" name="Google Shape;7695;p18"/>
            <p:cNvSpPr/>
            <p:nvPr/>
          </p:nvSpPr>
          <p:spPr>
            <a:xfrm>
              <a:off x="6319950" y="2124425"/>
              <a:ext cx="64375" cy="60175"/>
            </a:xfrm>
            <a:custGeom>
              <a:avLst/>
              <a:gdLst/>
              <a:ahLst/>
              <a:cxnLst/>
              <a:rect l="l" t="t" r="r" b="b"/>
              <a:pathLst>
                <a:path w="2575" h="2407" extrusionOk="0">
                  <a:moveTo>
                    <a:pt x="1305" y="311"/>
                  </a:moveTo>
                  <a:lnTo>
                    <a:pt x="1305" y="311"/>
                  </a:lnTo>
                  <a:cubicBezTo>
                    <a:pt x="1312" y="314"/>
                    <a:pt x="1319" y="316"/>
                    <a:pt x="1325" y="318"/>
                  </a:cubicBezTo>
                  <a:cubicBezTo>
                    <a:pt x="1319" y="318"/>
                    <a:pt x="1312" y="315"/>
                    <a:pt x="1305" y="311"/>
                  </a:cubicBezTo>
                  <a:close/>
                  <a:moveTo>
                    <a:pt x="865" y="1"/>
                  </a:moveTo>
                  <a:cubicBezTo>
                    <a:pt x="644" y="1"/>
                    <a:pt x="424" y="44"/>
                    <a:pt x="226" y="143"/>
                  </a:cubicBezTo>
                  <a:cubicBezTo>
                    <a:pt x="302" y="128"/>
                    <a:pt x="379" y="122"/>
                    <a:pt x="456" y="122"/>
                  </a:cubicBezTo>
                  <a:cubicBezTo>
                    <a:pt x="750" y="122"/>
                    <a:pt x="1037" y="219"/>
                    <a:pt x="1289" y="306"/>
                  </a:cubicBezTo>
                  <a:lnTo>
                    <a:pt x="1289" y="306"/>
                  </a:lnTo>
                  <a:cubicBezTo>
                    <a:pt x="1289" y="306"/>
                    <a:pt x="1288" y="306"/>
                    <a:pt x="1288" y="306"/>
                  </a:cubicBezTo>
                  <a:cubicBezTo>
                    <a:pt x="1082" y="263"/>
                    <a:pt x="874" y="242"/>
                    <a:pt x="666" y="242"/>
                  </a:cubicBezTo>
                  <a:cubicBezTo>
                    <a:pt x="443" y="242"/>
                    <a:pt x="220" y="267"/>
                    <a:pt x="1" y="318"/>
                  </a:cubicBezTo>
                  <a:cubicBezTo>
                    <a:pt x="488" y="331"/>
                    <a:pt x="1000" y="506"/>
                    <a:pt x="1350" y="643"/>
                  </a:cubicBezTo>
                  <a:cubicBezTo>
                    <a:pt x="1072" y="574"/>
                    <a:pt x="778" y="536"/>
                    <a:pt x="493" y="536"/>
                  </a:cubicBezTo>
                  <a:cubicBezTo>
                    <a:pt x="420" y="536"/>
                    <a:pt x="347" y="538"/>
                    <a:pt x="276" y="543"/>
                  </a:cubicBezTo>
                  <a:cubicBezTo>
                    <a:pt x="638" y="606"/>
                    <a:pt x="900" y="743"/>
                    <a:pt x="1238" y="881"/>
                  </a:cubicBezTo>
                  <a:cubicBezTo>
                    <a:pt x="1325" y="918"/>
                    <a:pt x="1400" y="943"/>
                    <a:pt x="1475" y="968"/>
                  </a:cubicBezTo>
                  <a:cubicBezTo>
                    <a:pt x="1125" y="918"/>
                    <a:pt x="763" y="856"/>
                    <a:pt x="401" y="818"/>
                  </a:cubicBezTo>
                  <a:lnTo>
                    <a:pt x="401" y="818"/>
                  </a:lnTo>
                  <a:cubicBezTo>
                    <a:pt x="850" y="956"/>
                    <a:pt x="1213" y="1156"/>
                    <a:pt x="1675" y="1268"/>
                  </a:cubicBezTo>
                  <a:cubicBezTo>
                    <a:pt x="1638" y="1270"/>
                    <a:pt x="1599" y="1270"/>
                    <a:pt x="1560" y="1270"/>
                  </a:cubicBezTo>
                  <a:cubicBezTo>
                    <a:pt x="1285" y="1270"/>
                    <a:pt x="972" y="1232"/>
                    <a:pt x="688" y="1156"/>
                  </a:cubicBezTo>
                  <a:lnTo>
                    <a:pt x="688" y="1156"/>
                  </a:lnTo>
                  <a:cubicBezTo>
                    <a:pt x="1025" y="1343"/>
                    <a:pt x="1413" y="1505"/>
                    <a:pt x="1800" y="1505"/>
                  </a:cubicBezTo>
                  <a:cubicBezTo>
                    <a:pt x="1738" y="1518"/>
                    <a:pt x="1625" y="1555"/>
                    <a:pt x="1600" y="1555"/>
                  </a:cubicBezTo>
                  <a:cubicBezTo>
                    <a:pt x="1526" y="1567"/>
                    <a:pt x="1455" y="1572"/>
                    <a:pt x="1387" y="1572"/>
                  </a:cubicBezTo>
                  <a:cubicBezTo>
                    <a:pt x="1154" y="1572"/>
                    <a:pt x="945" y="1509"/>
                    <a:pt x="713" y="1393"/>
                  </a:cubicBezTo>
                  <a:lnTo>
                    <a:pt x="713" y="1393"/>
                  </a:lnTo>
                  <a:cubicBezTo>
                    <a:pt x="938" y="1605"/>
                    <a:pt x="1225" y="1768"/>
                    <a:pt x="1525" y="1793"/>
                  </a:cubicBezTo>
                  <a:cubicBezTo>
                    <a:pt x="1488" y="1805"/>
                    <a:pt x="1463" y="1805"/>
                    <a:pt x="1438" y="1805"/>
                  </a:cubicBezTo>
                  <a:cubicBezTo>
                    <a:pt x="1402" y="1810"/>
                    <a:pt x="1367" y="1812"/>
                    <a:pt x="1333" y="1812"/>
                  </a:cubicBezTo>
                  <a:cubicBezTo>
                    <a:pt x="1171" y="1812"/>
                    <a:pt x="1015" y="1767"/>
                    <a:pt x="850" y="1705"/>
                  </a:cubicBezTo>
                  <a:lnTo>
                    <a:pt x="850" y="1705"/>
                  </a:lnTo>
                  <a:cubicBezTo>
                    <a:pt x="1042" y="1841"/>
                    <a:pt x="1290" y="1951"/>
                    <a:pt x="1525" y="1951"/>
                  </a:cubicBezTo>
                  <a:cubicBezTo>
                    <a:pt x="1658" y="1951"/>
                    <a:pt x="1787" y="1916"/>
                    <a:pt x="1900" y="1830"/>
                  </a:cubicBezTo>
                  <a:lnTo>
                    <a:pt x="1900" y="1830"/>
                  </a:lnTo>
                  <a:cubicBezTo>
                    <a:pt x="1875" y="1868"/>
                    <a:pt x="1838" y="1905"/>
                    <a:pt x="1800" y="1943"/>
                  </a:cubicBezTo>
                  <a:cubicBezTo>
                    <a:pt x="1700" y="2018"/>
                    <a:pt x="1575" y="2030"/>
                    <a:pt x="1450" y="2030"/>
                  </a:cubicBezTo>
                  <a:cubicBezTo>
                    <a:pt x="1530" y="2053"/>
                    <a:pt x="1613" y="2068"/>
                    <a:pt x="1693" y="2068"/>
                  </a:cubicBezTo>
                  <a:cubicBezTo>
                    <a:pt x="1789" y="2068"/>
                    <a:pt x="1881" y="2047"/>
                    <a:pt x="1963" y="1993"/>
                  </a:cubicBezTo>
                  <a:cubicBezTo>
                    <a:pt x="2050" y="1918"/>
                    <a:pt x="2138" y="1843"/>
                    <a:pt x="2213" y="1755"/>
                  </a:cubicBezTo>
                  <a:lnTo>
                    <a:pt x="2213" y="1755"/>
                  </a:lnTo>
                  <a:cubicBezTo>
                    <a:pt x="2175" y="1843"/>
                    <a:pt x="2125" y="1930"/>
                    <a:pt x="2050" y="1993"/>
                  </a:cubicBezTo>
                  <a:cubicBezTo>
                    <a:pt x="1925" y="2118"/>
                    <a:pt x="1750" y="2155"/>
                    <a:pt x="1575" y="2180"/>
                  </a:cubicBezTo>
                  <a:cubicBezTo>
                    <a:pt x="1632" y="2189"/>
                    <a:pt x="1690" y="2194"/>
                    <a:pt x="1747" y="2194"/>
                  </a:cubicBezTo>
                  <a:cubicBezTo>
                    <a:pt x="1929" y="2194"/>
                    <a:pt x="2105" y="2147"/>
                    <a:pt x="2238" y="2043"/>
                  </a:cubicBezTo>
                  <a:lnTo>
                    <a:pt x="2238" y="2043"/>
                  </a:lnTo>
                  <a:cubicBezTo>
                    <a:pt x="2200" y="2105"/>
                    <a:pt x="2125" y="2180"/>
                    <a:pt x="2100" y="2193"/>
                  </a:cubicBezTo>
                  <a:cubicBezTo>
                    <a:pt x="2032" y="2278"/>
                    <a:pt x="1912" y="2322"/>
                    <a:pt x="1787" y="2322"/>
                  </a:cubicBezTo>
                  <a:cubicBezTo>
                    <a:pt x="1728" y="2322"/>
                    <a:pt x="1669" y="2313"/>
                    <a:pt x="1613" y="2293"/>
                  </a:cubicBezTo>
                  <a:lnTo>
                    <a:pt x="1613" y="2293"/>
                  </a:lnTo>
                  <a:cubicBezTo>
                    <a:pt x="1715" y="2350"/>
                    <a:pt x="1828" y="2407"/>
                    <a:pt x="1942" y="2407"/>
                  </a:cubicBezTo>
                  <a:cubicBezTo>
                    <a:pt x="1953" y="2407"/>
                    <a:pt x="1964" y="2406"/>
                    <a:pt x="1975" y="2405"/>
                  </a:cubicBezTo>
                  <a:cubicBezTo>
                    <a:pt x="2150" y="2368"/>
                    <a:pt x="2313" y="2268"/>
                    <a:pt x="2425" y="2130"/>
                  </a:cubicBezTo>
                  <a:cubicBezTo>
                    <a:pt x="2463" y="2043"/>
                    <a:pt x="2525" y="1868"/>
                    <a:pt x="2438" y="1805"/>
                  </a:cubicBezTo>
                  <a:cubicBezTo>
                    <a:pt x="2488" y="1693"/>
                    <a:pt x="2575" y="1505"/>
                    <a:pt x="2400" y="1493"/>
                  </a:cubicBezTo>
                  <a:lnTo>
                    <a:pt x="2388" y="1493"/>
                  </a:lnTo>
                  <a:cubicBezTo>
                    <a:pt x="2400" y="1468"/>
                    <a:pt x="2413" y="1455"/>
                    <a:pt x="2425" y="1430"/>
                  </a:cubicBezTo>
                  <a:cubicBezTo>
                    <a:pt x="2425" y="1368"/>
                    <a:pt x="2375" y="1318"/>
                    <a:pt x="2313" y="1305"/>
                  </a:cubicBezTo>
                  <a:cubicBezTo>
                    <a:pt x="2313" y="1218"/>
                    <a:pt x="2300" y="1118"/>
                    <a:pt x="2263" y="1006"/>
                  </a:cubicBezTo>
                  <a:cubicBezTo>
                    <a:pt x="2288" y="956"/>
                    <a:pt x="2288" y="893"/>
                    <a:pt x="2238" y="843"/>
                  </a:cubicBezTo>
                  <a:cubicBezTo>
                    <a:pt x="2197" y="797"/>
                    <a:pt x="2151" y="777"/>
                    <a:pt x="2108" y="777"/>
                  </a:cubicBezTo>
                  <a:cubicBezTo>
                    <a:pt x="2059" y="777"/>
                    <a:pt x="2014" y="803"/>
                    <a:pt x="1988" y="843"/>
                  </a:cubicBezTo>
                  <a:cubicBezTo>
                    <a:pt x="1938" y="818"/>
                    <a:pt x="1875" y="793"/>
                    <a:pt x="1825" y="781"/>
                  </a:cubicBezTo>
                  <a:cubicBezTo>
                    <a:pt x="1900" y="743"/>
                    <a:pt x="1950" y="656"/>
                    <a:pt x="1925" y="568"/>
                  </a:cubicBezTo>
                  <a:cubicBezTo>
                    <a:pt x="1863" y="443"/>
                    <a:pt x="1713" y="406"/>
                    <a:pt x="1563" y="368"/>
                  </a:cubicBezTo>
                  <a:cubicBezTo>
                    <a:pt x="1600" y="343"/>
                    <a:pt x="1638" y="306"/>
                    <a:pt x="1638" y="256"/>
                  </a:cubicBezTo>
                  <a:cubicBezTo>
                    <a:pt x="1638" y="143"/>
                    <a:pt x="1525" y="131"/>
                    <a:pt x="1438" y="93"/>
                  </a:cubicBezTo>
                  <a:cubicBezTo>
                    <a:pt x="1256" y="35"/>
                    <a:pt x="1060"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6" name="Google Shape;7696;p18"/>
            <p:cNvSpPr/>
            <p:nvPr/>
          </p:nvSpPr>
          <p:spPr>
            <a:xfrm>
              <a:off x="6326825" y="2118350"/>
              <a:ext cx="29250" cy="7275"/>
            </a:xfrm>
            <a:custGeom>
              <a:avLst/>
              <a:gdLst/>
              <a:ahLst/>
              <a:cxnLst/>
              <a:rect l="l" t="t" r="r" b="b"/>
              <a:pathLst>
                <a:path w="1170" h="291" extrusionOk="0">
                  <a:moveTo>
                    <a:pt x="450" y="1"/>
                  </a:moveTo>
                  <a:cubicBezTo>
                    <a:pt x="294" y="1"/>
                    <a:pt x="140" y="24"/>
                    <a:pt x="1" y="86"/>
                  </a:cubicBezTo>
                  <a:cubicBezTo>
                    <a:pt x="27" y="84"/>
                    <a:pt x="53" y="84"/>
                    <a:pt x="80" y="84"/>
                  </a:cubicBezTo>
                  <a:cubicBezTo>
                    <a:pt x="401" y="84"/>
                    <a:pt x="713" y="217"/>
                    <a:pt x="1025" y="286"/>
                  </a:cubicBezTo>
                  <a:cubicBezTo>
                    <a:pt x="1035" y="289"/>
                    <a:pt x="1044" y="290"/>
                    <a:pt x="1052" y="290"/>
                  </a:cubicBezTo>
                  <a:cubicBezTo>
                    <a:pt x="1125" y="290"/>
                    <a:pt x="1170" y="203"/>
                    <a:pt x="1125" y="136"/>
                  </a:cubicBezTo>
                  <a:cubicBezTo>
                    <a:pt x="1038" y="49"/>
                    <a:pt x="863" y="49"/>
                    <a:pt x="738" y="24"/>
                  </a:cubicBezTo>
                  <a:cubicBezTo>
                    <a:pt x="643" y="10"/>
                    <a:pt x="546" y="1"/>
                    <a:pt x="4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7" name="Google Shape;7697;p18"/>
            <p:cNvSpPr/>
            <p:nvPr/>
          </p:nvSpPr>
          <p:spPr>
            <a:xfrm>
              <a:off x="6331825" y="2113275"/>
              <a:ext cx="18775" cy="4750"/>
            </a:xfrm>
            <a:custGeom>
              <a:avLst/>
              <a:gdLst/>
              <a:ahLst/>
              <a:cxnLst/>
              <a:rect l="l" t="t" r="r" b="b"/>
              <a:pathLst>
                <a:path w="751" h="190" extrusionOk="0">
                  <a:moveTo>
                    <a:pt x="240" y="1"/>
                  </a:moveTo>
                  <a:cubicBezTo>
                    <a:pt x="157" y="1"/>
                    <a:pt x="76" y="11"/>
                    <a:pt x="1" y="39"/>
                  </a:cubicBezTo>
                  <a:cubicBezTo>
                    <a:pt x="11" y="39"/>
                    <a:pt x="22" y="39"/>
                    <a:pt x="32" y="39"/>
                  </a:cubicBezTo>
                  <a:cubicBezTo>
                    <a:pt x="246" y="39"/>
                    <a:pt x="449" y="154"/>
                    <a:pt x="663" y="189"/>
                  </a:cubicBezTo>
                  <a:cubicBezTo>
                    <a:pt x="700" y="189"/>
                    <a:pt x="725" y="177"/>
                    <a:pt x="738" y="139"/>
                  </a:cubicBezTo>
                  <a:cubicBezTo>
                    <a:pt x="750" y="77"/>
                    <a:pt x="688" y="64"/>
                    <a:pt x="638" y="52"/>
                  </a:cubicBezTo>
                  <a:cubicBezTo>
                    <a:pt x="514" y="29"/>
                    <a:pt x="375" y="1"/>
                    <a:pt x="2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8" name="Google Shape;7698;p18"/>
            <p:cNvSpPr/>
            <p:nvPr/>
          </p:nvSpPr>
          <p:spPr>
            <a:xfrm>
              <a:off x="6304025" y="2141125"/>
              <a:ext cx="27375" cy="16225"/>
            </a:xfrm>
            <a:custGeom>
              <a:avLst/>
              <a:gdLst/>
              <a:ahLst/>
              <a:cxnLst/>
              <a:rect l="l" t="t" r="r" b="b"/>
              <a:pathLst>
                <a:path w="1095" h="649" extrusionOk="0">
                  <a:moveTo>
                    <a:pt x="0" y="0"/>
                  </a:moveTo>
                  <a:cubicBezTo>
                    <a:pt x="200" y="150"/>
                    <a:pt x="475" y="250"/>
                    <a:pt x="688" y="325"/>
                  </a:cubicBezTo>
                  <a:cubicBezTo>
                    <a:pt x="550" y="300"/>
                    <a:pt x="413" y="275"/>
                    <a:pt x="275" y="250"/>
                  </a:cubicBezTo>
                  <a:lnTo>
                    <a:pt x="275" y="250"/>
                  </a:lnTo>
                  <a:cubicBezTo>
                    <a:pt x="588" y="400"/>
                    <a:pt x="813" y="513"/>
                    <a:pt x="975" y="637"/>
                  </a:cubicBezTo>
                  <a:cubicBezTo>
                    <a:pt x="986" y="645"/>
                    <a:pt x="997" y="649"/>
                    <a:pt x="1009" y="649"/>
                  </a:cubicBezTo>
                  <a:cubicBezTo>
                    <a:pt x="1052" y="649"/>
                    <a:pt x="1095" y="602"/>
                    <a:pt x="1075" y="563"/>
                  </a:cubicBezTo>
                  <a:cubicBezTo>
                    <a:pt x="1063" y="525"/>
                    <a:pt x="1025" y="500"/>
                    <a:pt x="1000" y="475"/>
                  </a:cubicBezTo>
                  <a:cubicBezTo>
                    <a:pt x="975" y="450"/>
                    <a:pt x="938" y="438"/>
                    <a:pt x="913" y="413"/>
                  </a:cubicBezTo>
                  <a:cubicBezTo>
                    <a:pt x="1000" y="413"/>
                    <a:pt x="1063" y="313"/>
                    <a:pt x="963" y="225"/>
                  </a:cubicBezTo>
                  <a:cubicBezTo>
                    <a:pt x="663" y="88"/>
                    <a:pt x="300"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9" name="Google Shape;7699;p18"/>
            <p:cNvSpPr/>
            <p:nvPr/>
          </p:nvSpPr>
          <p:spPr>
            <a:xfrm>
              <a:off x="6315575" y="2151750"/>
              <a:ext cx="17325" cy="12925"/>
            </a:xfrm>
            <a:custGeom>
              <a:avLst/>
              <a:gdLst/>
              <a:ahLst/>
              <a:cxnLst/>
              <a:rect l="l" t="t" r="r" b="b"/>
              <a:pathLst>
                <a:path w="693" h="517" extrusionOk="0">
                  <a:moveTo>
                    <a:pt x="1" y="0"/>
                  </a:moveTo>
                  <a:lnTo>
                    <a:pt x="1" y="0"/>
                  </a:lnTo>
                  <a:cubicBezTo>
                    <a:pt x="201" y="138"/>
                    <a:pt x="376" y="312"/>
                    <a:pt x="551" y="500"/>
                  </a:cubicBezTo>
                  <a:cubicBezTo>
                    <a:pt x="565" y="511"/>
                    <a:pt x="580" y="516"/>
                    <a:pt x="595" y="516"/>
                  </a:cubicBezTo>
                  <a:cubicBezTo>
                    <a:pt x="646" y="516"/>
                    <a:pt x="692" y="458"/>
                    <a:pt x="663" y="400"/>
                  </a:cubicBezTo>
                  <a:cubicBezTo>
                    <a:pt x="501" y="200"/>
                    <a:pt x="238" y="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0" name="Google Shape;7700;p18"/>
            <p:cNvSpPr/>
            <p:nvPr/>
          </p:nvSpPr>
          <p:spPr>
            <a:xfrm>
              <a:off x="6317150" y="2155500"/>
              <a:ext cx="13450" cy="18750"/>
            </a:xfrm>
            <a:custGeom>
              <a:avLst/>
              <a:gdLst/>
              <a:ahLst/>
              <a:cxnLst/>
              <a:rect l="l" t="t" r="r" b="b"/>
              <a:pathLst>
                <a:path w="538" h="750" extrusionOk="0">
                  <a:moveTo>
                    <a:pt x="0" y="0"/>
                  </a:moveTo>
                  <a:cubicBezTo>
                    <a:pt x="75" y="50"/>
                    <a:pt x="150" y="137"/>
                    <a:pt x="175" y="175"/>
                  </a:cubicBezTo>
                  <a:cubicBezTo>
                    <a:pt x="263" y="275"/>
                    <a:pt x="325" y="387"/>
                    <a:pt x="400" y="487"/>
                  </a:cubicBezTo>
                  <a:cubicBezTo>
                    <a:pt x="288" y="350"/>
                    <a:pt x="88" y="212"/>
                    <a:pt x="50" y="200"/>
                  </a:cubicBezTo>
                  <a:lnTo>
                    <a:pt x="50" y="200"/>
                  </a:lnTo>
                  <a:cubicBezTo>
                    <a:pt x="125" y="287"/>
                    <a:pt x="200" y="387"/>
                    <a:pt x="275" y="487"/>
                  </a:cubicBezTo>
                  <a:cubicBezTo>
                    <a:pt x="175" y="425"/>
                    <a:pt x="88" y="362"/>
                    <a:pt x="50" y="350"/>
                  </a:cubicBezTo>
                  <a:lnTo>
                    <a:pt x="50" y="350"/>
                  </a:lnTo>
                  <a:cubicBezTo>
                    <a:pt x="175" y="475"/>
                    <a:pt x="275" y="625"/>
                    <a:pt x="413" y="750"/>
                  </a:cubicBezTo>
                  <a:cubicBezTo>
                    <a:pt x="463" y="737"/>
                    <a:pt x="488" y="725"/>
                    <a:pt x="475" y="687"/>
                  </a:cubicBezTo>
                  <a:cubicBezTo>
                    <a:pt x="538" y="675"/>
                    <a:pt x="513" y="612"/>
                    <a:pt x="438" y="525"/>
                  </a:cubicBezTo>
                  <a:lnTo>
                    <a:pt x="438" y="525"/>
                  </a:lnTo>
                  <a:cubicBezTo>
                    <a:pt x="446" y="530"/>
                    <a:pt x="455" y="533"/>
                    <a:pt x="465" y="533"/>
                  </a:cubicBezTo>
                  <a:cubicBezTo>
                    <a:pt x="499" y="533"/>
                    <a:pt x="538" y="501"/>
                    <a:pt x="538" y="462"/>
                  </a:cubicBezTo>
                  <a:cubicBezTo>
                    <a:pt x="438" y="250"/>
                    <a:pt x="213" y="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1" name="Google Shape;7701;p18"/>
            <p:cNvSpPr/>
            <p:nvPr/>
          </p:nvSpPr>
          <p:spPr>
            <a:xfrm>
              <a:off x="6314325" y="2172550"/>
              <a:ext cx="43950" cy="35775"/>
            </a:xfrm>
            <a:custGeom>
              <a:avLst/>
              <a:gdLst/>
              <a:ahLst/>
              <a:cxnLst/>
              <a:rect l="l" t="t" r="r" b="b"/>
              <a:pathLst>
                <a:path w="1758" h="1431" extrusionOk="0">
                  <a:moveTo>
                    <a:pt x="1563" y="730"/>
                  </a:moveTo>
                  <a:lnTo>
                    <a:pt x="1563" y="730"/>
                  </a:lnTo>
                  <a:cubicBezTo>
                    <a:pt x="1569" y="730"/>
                    <a:pt x="1572" y="733"/>
                    <a:pt x="1575" y="736"/>
                  </a:cubicBezTo>
                  <a:lnTo>
                    <a:pt x="1575" y="736"/>
                  </a:lnTo>
                  <a:cubicBezTo>
                    <a:pt x="1571" y="734"/>
                    <a:pt x="1567" y="732"/>
                    <a:pt x="1563" y="730"/>
                  </a:cubicBezTo>
                  <a:close/>
                  <a:moveTo>
                    <a:pt x="966" y="390"/>
                  </a:moveTo>
                  <a:cubicBezTo>
                    <a:pt x="906" y="390"/>
                    <a:pt x="846" y="395"/>
                    <a:pt x="788" y="405"/>
                  </a:cubicBezTo>
                  <a:cubicBezTo>
                    <a:pt x="988" y="443"/>
                    <a:pt x="1138" y="493"/>
                    <a:pt x="1325" y="605"/>
                  </a:cubicBezTo>
                  <a:cubicBezTo>
                    <a:pt x="1363" y="630"/>
                    <a:pt x="1413" y="655"/>
                    <a:pt x="1450" y="693"/>
                  </a:cubicBezTo>
                  <a:cubicBezTo>
                    <a:pt x="1290" y="627"/>
                    <a:pt x="1123" y="575"/>
                    <a:pt x="959" y="575"/>
                  </a:cubicBezTo>
                  <a:cubicBezTo>
                    <a:pt x="906" y="575"/>
                    <a:pt x="853" y="580"/>
                    <a:pt x="801" y="593"/>
                  </a:cubicBezTo>
                  <a:cubicBezTo>
                    <a:pt x="1088" y="630"/>
                    <a:pt x="1338" y="830"/>
                    <a:pt x="1600" y="930"/>
                  </a:cubicBezTo>
                  <a:cubicBezTo>
                    <a:pt x="1614" y="939"/>
                    <a:pt x="1630" y="943"/>
                    <a:pt x="1646" y="943"/>
                  </a:cubicBezTo>
                  <a:cubicBezTo>
                    <a:pt x="1676" y="943"/>
                    <a:pt x="1705" y="929"/>
                    <a:pt x="1713" y="905"/>
                  </a:cubicBezTo>
                  <a:cubicBezTo>
                    <a:pt x="1757" y="816"/>
                    <a:pt x="1663" y="776"/>
                    <a:pt x="1588" y="742"/>
                  </a:cubicBezTo>
                  <a:lnTo>
                    <a:pt x="1588" y="742"/>
                  </a:lnTo>
                  <a:cubicBezTo>
                    <a:pt x="1638" y="717"/>
                    <a:pt x="1663" y="667"/>
                    <a:pt x="1638" y="618"/>
                  </a:cubicBezTo>
                  <a:cubicBezTo>
                    <a:pt x="1448" y="468"/>
                    <a:pt x="1203" y="390"/>
                    <a:pt x="966" y="390"/>
                  </a:cubicBezTo>
                  <a:close/>
                  <a:moveTo>
                    <a:pt x="200" y="1"/>
                  </a:moveTo>
                  <a:cubicBezTo>
                    <a:pt x="149" y="1"/>
                    <a:pt x="102" y="13"/>
                    <a:pt x="63" y="43"/>
                  </a:cubicBezTo>
                  <a:cubicBezTo>
                    <a:pt x="82" y="36"/>
                    <a:pt x="102" y="33"/>
                    <a:pt x="123" y="33"/>
                  </a:cubicBezTo>
                  <a:cubicBezTo>
                    <a:pt x="247" y="33"/>
                    <a:pt x="383" y="150"/>
                    <a:pt x="426" y="193"/>
                  </a:cubicBezTo>
                  <a:cubicBezTo>
                    <a:pt x="488" y="280"/>
                    <a:pt x="513" y="343"/>
                    <a:pt x="551" y="418"/>
                  </a:cubicBezTo>
                  <a:cubicBezTo>
                    <a:pt x="438" y="268"/>
                    <a:pt x="301" y="155"/>
                    <a:pt x="138" y="155"/>
                  </a:cubicBezTo>
                  <a:cubicBezTo>
                    <a:pt x="263" y="168"/>
                    <a:pt x="351" y="305"/>
                    <a:pt x="413" y="405"/>
                  </a:cubicBezTo>
                  <a:cubicBezTo>
                    <a:pt x="301" y="343"/>
                    <a:pt x="188" y="305"/>
                    <a:pt x="151" y="293"/>
                  </a:cubicBezTo>
                  <a:lnTo>
                    <a:pt x="151" y="293"/>
                  </a:lnTo>
                  <a:cubicBezTo>
                    <a:pt x="288" y="380"/>
                    <a:pt x="388" y="493"/>
                    <a:pt x="501" y="605"/>
                  </a:cubicBezTo>
                  <a:cubicBezTo>
                    <a:pt x="413" y="555"/>
                    <a:pt x="326" y="518"/>
                    <a:pt x="238" y="480"/>
                  </a:cubicBezTo>
                  <a:lnTo>
                    <a:pt x="238" y="480"/>
                  </a:lnTo>
                  <a:cubicBezTo>
                    <a:pt x="351" y="568"/>
                    <a:pt x="451" y="680"/>
                    <a:pt x="551" y="780"/>
                  </a:cubicBezTo>
                  <a:cubicBezTo>
                    <a:pt x="563" y="805"/>
                    <a:pt x="563" y="818"/>
                    <a:pt x="576" y="830"/>
                  </a:cubicBezTo>
                  <a:cubicBezTo>
                    <a:pt x="463" y="755"/>
                    <a:pt x="363" y="693"/>
                    <a:pt x="238" y="630"/>
                  </a:cubicBezTo>
                  <a:lnTo>
                    <a:pt x="238" y="630"/>
                  </a:lnTo>
                  <a:cubicBezTo>
                    <a:pt x="363" y="730"/>
                    <a:pt x="463" y="868"/>
                    <a:pt x="563" y="980"/>
                  </a:cubicBezTo>
                  <a:cubicBezTo>
                    <a:pt x="451" y="943"/>
                    <a:pt x="326" y="893"/>
                    <a:pt x="226" y="818"/>
                  </a:cubicBezTo>
                  <a:lnTo>
                    <a:pt x="226" y="818"/>
                  </a:lnTo>
                  <a:cubicBezTo>
                    <a:pt x="301" y="943"/>
                    <a:pt x="426" y="1030"/>
                    <a:pt x="563" y="1093"/>
                  </a:cubicBezTo>
                  <a:cubicBezTo>
                    <a:pt x="426" y="1093"/>
                    <a:pt x="276" y="1068"/>
                    <a:pt x="176" y="968"/>
                  </a:cubicBezTo>
                  <a:lnTo>
                    <a:pt x="176" y="968"/>
                  </a:lnTo>
                  <a:cubicBezTo>
                    <a:pt x="226" y="1055"/>
                    <a:pt x="301" y="1118"/>
                    <a:pt x="401" y="1155"/>
                  </a:cubicBezTo>
                  <a:cubicBezTo>
                    <a:pt x="380" y="1157"/>
                    <a:pt x="360" y="1158"/>
                    <a:pt x="340" y="1158"/>
                  </a:cubicBezTo>
                  <a:cubicBezTo>
                    <a:pt x="236" y="1158"/>
                    <a:pt x="134" y="1130"/>
                    <a:pt x="51" y="1068"/>
                  </a:cubicBezTo>
                  <a:lnTo>
                    <a:pt x="51" y="1068"/>
                  </a:lnTo>
                  <a:cubicBezTo>
                    <a:pt x="151" y="1217"/>
                    <a:pt x="338" y="1267"/>
                    <a:pt x="513" y="1280"/>
                  </a:cubicBezTo>
                  <a:cubicBezTo>
                    <a:pt x="474" y="1283"/>
                    <a:pt x="434" y="1284"/>
                    <a:pt x="395" y="1284"/>
                  </a:cubicBezTo>
                  <a:cubicBezTo>
                    <a:pt x="260" y="1284"/>
                    <a:pt x="127" y="1266"/>
                    <a:pt x="1" y="1217"/>
                  </a:cubicBezTo>
                  <a:lnTo>
                    <a:pt x="1" y="1217"/>
                  </a:lnTo>
                  <a:cubicBezTo>
                    <a:pt x="154" y="1335"/>
                    <a:pt x="341" y="1431"/>
                    <a:pt x="539" y="1431"/>
                  </a:cubicBezTo>
                  <a:cubicBezTo>
                    <a:pt x="551" y="1431"/>
                    <a:pt x="563" y="1431"/>
                    <a:pt x="576" y="1430"/>
                  </a:cubicBezTo>
                  <a:cubicBezTo>
                    <a:pt x="676" y="1417"/>
                    <a:pt x="813" y="1417"/>
                    <a:pt x="888" y="1342"/>
                  </a:cubicBezTo>
                  <a:cubicBezTo>
                    <a:pt x="910" y="1288"/>
                    <a:pt x="875" y="1225"/>
                    <a:pt x="825" y="1225"/>
                  </a:cubicBezTo>
                  <a:cubicBezTo>
                    <a:pt x="817" y="1225"/>
                    <a:pt x="809" y="1227"/>
                    <a:pt x="801" y="1230"/>
                  </a:cubicBezTo>
                  <a:lnTo>
                    <a:pt x="763" y="1230"/>
                  </a:lnTo>
                  <a:cubicBezTo>
                    <a:pt x="776" y="1230"/>
                    <a:pt x="801" y="1217"/>
                    <a:pt x="801" y="1205"/>
                  </a:cubicBezTo>
                  <a:cubicBezTo>
                    <a:pt x="813" y="1193"/>
                    <a:pt x="813" y="1180"/>
                    <a:pt x="813" y="1168"/>
                  </a:cubicBezTo>
                  <a:cubicBezTo>
                    <a:pt x="925" y="1168"/>
                    <a:pt x="900" y="1055"/>
                    <a:pt x="813" y="1005"/>
                  </a:cubicBezTo>
                  <a:lnTo>
                    <a:pt x="801" y="1005"/>
                  </a:lnTo>
                  <a:cubicBezTo>
                    <a:pt x="813" y="993"/>
                    <a:pt x="825" y="993"/>
                    <a:pt x="838" y="968"/>
                  </a:cubicBezTo>
                  <a:cubicBezTo>
                    <a:pt x="888" y="905"/>
                    <a:pt x="801" y="843"/>
                    <a:pt x="763" y="805"/>
                  </a:cubicBezTo>
                  <a:cubicBezTo>
                    <a:pt x="738" y="793"/>
                    <a:pt x="726" y="780"/>
                    <a:pt x="713" y="768"/>
                  </a:cubicBezTo>
                  <a:cubicBezTo>
                    <a:pt x="713" y="768"/>
                    <a:pt x="713" y="755"/>
                    <a:pt x="713" y="755"/>
                  </a:cubicBezTo>
                  <a:cubicBezTo>
                    <a:pt x="751" y="743"/>
                    <a:pt x="751" y="705"/>
                    <a:pt x="738" y="680"/>
                  </a:cubicBezTo>
                  <a:cubicBezTo>
                    <a:pt x="776" y="668"/>
                    <a:pt x="801" y="630"/>
                    <a:pt x="801" y="593"/>
                  </a:cubicBezTo>
                  <a:cubicBezTo>
                    <a:pt x="801" y="480"/>
                    <a:pt x="701" y="330"/>
                    <a:pt x="651" y="268"/>
                  </a:cubicBezTo>
                  <a:cubicBezTo>
                    <a:pt x="574" y="134"/>
                    <a:pt x="367" y="1"/>
                    <a:pt x="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2" name="Google Shape;7702;p18"/>
            <p:cNvSpPr/>
            <p:nvPr/>
          </p:nvSpPr>
          <p:spPr>
            <a:xfrm>
              <a:off x="6315575" y="2206400"/>
              <a:ext cx="19400" cy="7975"/>
            </a:xfrm>
            <a:custGeom>
              <a:avLst/>
              <a:gdLst/>
              <a:ahLst/>
              <a:cxnLst/>
              <a:rect l="l" t="t" r="r" b="b"/>
              <a:pathLst>
                <a:path w="776" h="319" extrusionOk="0">
                  <a:moveTo>
                    <a:pt x="1" y="1"/>
                  </a:moveTo>
                  <a:lnTo>
                    <a:pt x="1" y="1"/>
                  </a:lnTo>
                  <a:cubicBezTo>
                    <a:pt x="138" y="151"/>
                    <a:pt x="388" y="201"/>
                    <a:pt x="538" y="263"/>
                  </a:cubicBezTo>
                  <a:cubicBezTo>
                    <a:pt x="577" y="271"/>
                    <a:pt x="641" y="319"/>
                    <a:pt x="693" y="319"/>
                  </a:cubicBezTo>
                  <a:cubicBezTo>
                    <a:pt x="723" y="319"/>
                    <a:pt x="749" y="302"/>
                    <a:pt x="763" y="251"/>
                  </a:cubicBezTo>
                  <a:cubicBezTo>
                    <a:pt x="775" y="226"/>
                    <a:pt x="751" y="201"/>
                    <a:pt x="726" y="188"/>
                  </a:cubicBezTo>
                  <a:cubicBezTo>
                    <a:pt x="501" y="76"/>
                    <a:pt x="226"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3" name="Google Shape;7703;p18"/>
            <p:cNvSpPr/>
            <p:nvPr/>
          </p:nvSpPr>
          <p:spPr>
            <a:xfrm>
              <a:off x="6328700" y="2212975"/>
              <a:ext cx="650" cy="25"/>
            </a:xfrm>
            <a:custGeom>
              <a:avLst/>
              <a:gdLst/>
              <a:ahLst/>
              <a:cxnLst/>
              <a:rect l="l" t="t" r="r" b="b"/>
              <a:pathLst>
                <a:path w="26" h="1" extrusionOk="0">
                  <a:moveTo>
                    <a:pt x="26" y="0"/>
                  </a:moveTo>
                  <a:cubicBezTo>
                    <a:pt x="26" y="0"/>
                    <a:pt x="13" y="0"/>
                    <a:pt x="13" y="0"/>
                  </a:cubicBezTo>
                  <a:cubicBezTo>
                    <a:pt x="13" y="0"/>
                    <a:pt x="13" y="0"/>
                    <a:pt x="13" y="0"/>
                  </a:cubicBezTo>
                  <a:cubicBezTo>
                    <a:pt x="1" y="0"/>
                    <a:pt x="26"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4" name="Google Shape;7704;p18"/>
            <p:cNvSpPr/>
            <p:nvPr/>
          </p:nvSpPr>
          <p:spPr>
            <a:xfrm>
              <a:off x="6316825" y="2209225"/>
              <a:ext cx="17200" cy="12575"/>
            </a:xfrm>
            <a:custGeom>
              <a:avLst/>
              <a:gdLst/>
              <a:ahLst/>
              <a:cxnLst/>
              <a:rect l="l" t="t" r="r" b="b"/>
              <a:pathLst>
                <a:path w="688" h="503" extrusionOk="0">
                  <a:moveTo>
                    <a:pt x="1" y="0"/>
                  </a:moveTo>
                  <a:lnTo>
                    <a:pt x="1" y="0"/>
                  </a:lnTo>
                  <a:cubicBezTo>
                    <a:pt x="201" y="163"/>
                    <a:pt x="413" y="313"/>
                    <a:pt x="588" y="500"/>
                  </a:cubicBezTo>
                  <a:cubicBezTo>
                    <a:pt x="593" y="502"/>
                    <a:pt x="598" y="503"/>
                    <a:pt x="604" y="503"/>
                  </a:cubicBezTo>
                  <a:cubicBezTo>
                    <a:pt x="641" y="503"/>
                    <a:pt x="688" y="469"/>
                    <a:pt x="688" y="425"/>
                  </a:cubicBezTo>
                  <a:cubicBezTo>
                    <a:pt x="676" y="375"/>
                    <a:pt x="626" y="338"/>
                    <a:pt x="588" y="300"/>
                  </a:cubicBezTo>
                  <a:cubicBezTo>
                    <a:pt x="426" y="150"/>
                    <a:pt x="201" y="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5" name="Google Shape;7705;p18"/>
            <p:cNvSpPr/>
            <p:nvPr/>
          </p:nvSpPr>
          <p:spPr>
            <a:xfrm>
              <a:off x="6320900" y="2214225"/>
              <a:ext cx="12150" cy="12875"/>
            </a:xfrm>
            <a:custGeom>
              <a:avLst/>
              <a:gdLst/>
              <a:ahLst/>
              <a:cxnLst/>
              <a:rect l="l" t="t" r="r" b="b"/>
              <a:pathLst>
                <a:path w="486" h="515" extrusionOk="0">
                  <a:moveTo>
                    <a:pt x="0" y="0"/>
                  </a:moveTo>
                  <a:lnTo>
                    <a:pt x="0" y="0"/>
                  </a:lnTo>
                  <a:cubicBezTo>
                    <a:pt x="100" y="163"/>
                    <a:pt x="275" y="275"/>
                    <a:pt x="363" y="450"/>
                  </a:cubicBezTo>
                  <a:cubicBezTo>
                    <a:pt x="375" y="475"/>
                    <a:pt x="375" y="500"/>
                    <a:pt x="413" y="513"/>
                  </a:cubicBezTo>
                  <a:cubicBezTo>
                    <a:pt x="417" y="514"/>
                    <a:pt x="422" y="514"/>
                    <a:pt x="426" y="514"/>
                  </a:cubicBezTo>
                  <a:cubicBezTo>
                    <a:pt x="477" y="514"/>
                    <a:pt x="486" y="447"/>
                    <a:pt x="463" y="400"/>
                  </a:cubicBezTo>
                  <a:cubicBezTo>
                    <a:pt x="388" y="200"/>
                    <a:pt x="163"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6" name="Google Shape;7706;p18"/>
            <p:cNvSpPr/>
            <p:nvPr/>
          </p:nvSpPr>
          <p:spPr>
            <a:xfrm>
              <a:off x="6321825" y="2218275"/>
              <a:ext cx="8775" cy="15700"/>
            </a:xfrm>
            <a:custGeom>
              <a:avLst/>
              <a:gdLst/>
              <a:ahLst/>
              <a:cxnLst/>
              <a:rect l="l" t="t" r="r" b="b"/>
              <a:pathLst>
                <a:path w="351" h="628" extrusionOk="0">
                  <a:moveTo>
                    <a:pt x="38" y="1"/>
                  </a:moveTo>
                  <a:lnTo>
                    <a:pt x="38" y="1"/>
                  </a:lnTo>
                  <a:cubicBezTo>
                    <a:pt x="88" y="151"/>
                    <a:pt x="151" y="301"/>
                    <a:pt x="201" y="451"/>
                  </a:cubicBezTo>
                  <a:cubicBezTo>
                    <a:pt x="126" y="326"/>
                    <a:pt x="88" y="238"/>
                    <a:pt x="1" y="138"/>
                  </a:cubicBezTo>
                  <a:lnTo>
                    <a:pt x="1" y="138"/>
                  </a:lnTo>
                  <a:cubicBezTo>
                    <a:pt x="76" y="288"/>
                    <a:pt x="76" y="476"/>
                    <a:pt x="201" y="601"/>
                  </a:cubicBezTo>
                  <a:cubicBezTo>
                    <a:pt x="212" y="618"/>
                    <a:pt x="235" y="627"/>
                    <a:pt x="255" y="627"/>
                  </a:cubicBezTo>
                  <a:cubicBezTo>
                    <a:pt x="279" y="627"/>
                    <a:pt x="301" y="615"/>
                    <a:pt x="301" y="588"/>
                  </a:cubicBezTo>
                  <a:cubicBezTo>
                    <a:pt x="288" y="576"/>
                    <a:pt x="276" y="563"/>
                    <a:pt x="276" y="551"/>
                  </a:cubicBezTo>
                  <a:cubicBezTo>
                    <a:pt x="313" y="551"/>
                    <a:pt x="351" y="501"/>
                    <a:pt x="326" y="451"/>
                  </a:cubicBezTo>
                  <a:cubicBezTo>
                    <a:pt x="276" y="276"/>
                    <a:pt x="138" y="138"/>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7" name="Google Shape;7707;p18"/>
            <p:cNvSpPr/>
            <p:nvPr/>
          </p:nvSpPr>
          <p:spPr>
            <a:xfrm>
              <a:off x="6325900" y="2240150"/>
              <a:ext cx="45000" cy="24300"/>
            </a:xfrm>
            <a:custGeom>
              <a:avLst/>
              <a:gdLst/>
              <a:ahLst/>
              <a:cxnLst/>
              <a:rect l="l" t="t" r="r" b="b"/>
              <a:pathLst>
                <a:path w="1800" h="972" extrusionOk="0">
                  <a:moveTo>
                    <a:pt x="0" y="1"/>
                  </a:moveTo>
                  <a:lnTo>
                    <a:pt x="0" y="1"/>
                  </a:lnTo>
                  <a:cubicBezTo>
                    <a:pt x="263" y="313"/>
                    <a:pt x="875" y="251"/>
                    <a:pt x="1050" y="288"/>
                  </a:cubicBezTo>
                  <a:cubicBezTo>
                    <a:pt x="1112" y="288"/>
                    <a:pt x="1162" y="313"/>
                    <a:pt x="1212" y="338"/>
                  </a:cubicBezTo>
                  <a:cubicBezTo>
                    <a:pt x="1154" y="329"/>
                    <a:pt x="1095" y="327"/>
                    <a:pt x="1036" y="327"/>
                  </a:cubicBezTo>
                  <a:cubicBezTo>
                    <a:pt x="946" y="327"/>
                    <a:pt x="856" y="333"/>
                    <a:pt x="766" y="333"/>
                  </a:cubicBezTo>
                  <a:cubicBezTo>
                    <a:pt x="660" y="333"/>
                    <a:pt x="554" y="324"/>
                    <a:pt x="450" y="288"/>
                  </a:cubicBezTo>
                  <a:lnTo>
                    <a:pt x="450" y="288"/>
                  </a:lnTo>
                  <a:cubicBezTo>
                    <a:pt x="687" y="438"/>
                    <a:pt x="1000" y="438"/>
                    <a:pt x="1262" y="538"/>
                  </a:cubicBezTo>
                  <a:lnTo>
                    <a:pt x="1262" y="538"/>
                  </a:lnTo>
                  <a:cubicBezTo>
                    <a:pt x="1281" y="547"/>
                    <a:pt x="1412" y="615"/>
                    <a:pt x="1412" y="625"/>
                  </a:cubicBezTo>
                  <a:cubicBezTo>
                    <a:pt x="1162" y="513"/>
                    <a:pt x="862" y="513"/>
                    <a:pt x="587" y="488"/>
                  </a:cubicBezTo>
                  <a:lnTo>
                    <a:pt x="587" y="488"/>
                  </a:lnTo>
                  <a:cubicBezTo>
                    <a:pt x="925" y="613"/>
                    <a:pt x="1287" y="725"/>
                    <a:pt x="1575" y="963"/>
                  </a:cubicBezTo>
                  <a:cubicBezTo>
                    <a:pt x="1587" y="969"/>
                    <a:pt x="1599" y="972"/>
                    <a:pt x="1611" y="972"/>
                  </a:cubicBezTo>
                  <a:cubicBezTo>
                    <a:pt x="1672" y="972"/>
                    <a:pt x="1721" y="900"/>
                    <a:pt x="1700" y="838"/>
                  </a:cubicBezTo>
                  <a:cubicBezTo>
                    <a:pt x="1675" y="788"/>
                    <a:pt x="1625" y="750"/>
                    <a:pt x="1575" y="713"/>
                  </a:cubicBezTo>
                  <a:cubicBezTo>
                    <a:pt x="1637" y="713"/>
                    <a:pt x="1700" y="650"/>
                    <a:pt x="1700" y="588"/>
                  </a:cubicBezTo>
                  <a:cubicBezTo>
                    <a:pt x="1687" y="550"/>
                    <a:pt x="1662" y="513"/>
                    <a:pt x="1637" y="488"/>
                  </a:cubicBezTo>
                  <a:cubicBezTo>
                    <a:pt x="1662" y="475"/>
                    <a:pt x="1675" y="450"/>
                    <a:pt x="1700" y="425"/>
                  </a:cubicBezTo>
                  <a:cubicBezTo>
                    <a:pt x="1800" y="188"/>
                    <a:pt x="1425" y="63"/>
                    <a:pt x="1250" y="13"/>
                  </a:cubicBezTo>
                  <a:cubicBezTo>
                    <a:pt x="1199" y="5"/>
                    <a:pt x="1150" y="1"/>
                    <a:pt x="1101" y="1"/>
                  </a:cubicBezTo>
                  <a:cubicBezTo>
                    <a:pt x="842" y="1"/>
                    <a:pt x="602" y="99"/>
                    <a:pt x="363" y="99"/>
                  </a:cubicBezTo>
                  <a:cubicBezTo>
                    <a:pt x="242" y="99"/>
                    <a:pt x="122" y="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8" name="Google Shape;7708;p18"/>
            <p:cNvSpPr/>
            <p:nvPr/>
          </p:nvSpPr>
          <p:spPr>
            <a:xfrm>
              <a:off x="6344625" y="2256700"/>
              <a:ext cx="29725" cy="35475"/>
            </a:xfrm>
            <a:custGeom>
              <a:avLst/>
              <a:gdLst/>
              <a:ahLst/>
              <a:cxnLst/>
              <a:rect l="l" t="t" r="r" b="b"/>
              <a:pathLst>
                <a:path w="1189" h="1419" extrusionOk="0">
                  <a:moveTo>
                    <a:pt x="1" y="1"/>
                  </a:moveTo>
                  <a:cubicBezTo>
                    <a:pt x="151" y="76"/>
                    <a:pt x="301" y="151"/>
                    <a:pt x="426" y="251"/>
                  </a:cubicBezTo>
                  <a:cubicBezTo>
                    <a:pt x="551" y="351"/>
                    <a:pt x="651" y="476"/>
                    <a:pt x="776" y="576"/>
                  </a:cubicBezTo>
                  <a:cubicBezTo>
                    <a:pt x="726" y="551"/>
                    <a:pt x="688" y="538"/>
                    <a:pt x="651" y="513"/>
                  </a:cubicBezTo>
                  <a:cubicBezTo>
                    <a:pt x="476" y="426"/>
                    <a:pt x="301" y="288"/>
                    <a:pt x="113" y="226"/>
                  </a:cubicBezTo>
                  <a:lnTo>
                    <a:pt x="113" y="226"/>
                  </a:lnTo>
                  <a:cubicBezTo>
                    <a:pt x="326" y="388"/>
                    <a:pt x="488" y="626"/>
                    <a:pt x="726" y="763"/>
                  </a:cubicBezTo>
                  <a:cubicBezTo>
                    <a:pt x="736" y="763"/>
                    <a:pt x="746" y="771"/>
                    <a:pt x="756" y="775"/>
                  </a:cubicBezTo>
                  <a:lnTo>
                    <a:pt x="756" y="775"/>
                  </a:lnTo>
                  <a:cubicBezTo>
                    <a:pt x="533" y="737"/>
                    <a:pt x="274" y="662"/>
                    <a:pt x="76" y="576"/>
                  </a:cubicBezTo>
                  <a:lnTo>
                    <a:pt x="76" y="576"/>
                  </a:lnTo>
                  <a:cubicBezTo>
                    <a:pt x="301" y="763"/>
                    <a:pt x="563" y="926"/>
                    <a:pt x="851" y="988"/>
                  </a:cubicBezTo>
                  <a:cubicBezTo>
                    <a:pt x="806" y="997"/>
                    <a:pt x="762" y="1006"/>
                    <a:pt x="718" y="1006"/>
                  </a:cubicBezTo>
                  <a:cubicBezTo>
                    <a:pt x="700" y="1006"/>
                    <a:pt x="682" y="1004"/>
                    <a:pt x="663" y="1001"/>
                  </a:cubicBezTo>
                  <a:cubicBezTo>
                    <a:pt x="463" y="1001"/>
                    <a:pt x="251" y="963"/>
                    <a:pt x="26" y="851"/>
                  </a:cubicBezTo>
                  <a:lnTo>
                    <a:pt x="26" y="851"/>
                  </a:lnTo>
                  <a:cubicBezTo>
                    <a:pt x="213" y="1013"/>
                    <a:pt x="476" y="1138"/>
                    <a:pt x="726" y="1163"/>
                  </a:cubicBezTo>
                  <a:cubicBezTo>
                    <a:pt x="694" y="1169"/>
                    <a:pt x="660" y="1172"/>
                    <a:pt x="624" y="1172"/>
                  </a:cubicBezTo>
                  <a:cubicBezTo>
                    <a:pt x="588" y="1172"/>
                    <a:pt x="551" y="1169"/>
                    <a:pt x="513" y="1163"/>
                  </a:cubicBezTo>
                  <a:lnTo>
                    <a:pt x="513" y="1163"/>
                  </a:lnTo>
                  <a:cubicBezTo>
                    <a:pt x="588" y="1201"/>
                    <a:pt x="676" y="1226"/>
                    <a:pt x="763" y="1226"/>
                  </a:cubicBezTo>
                  <a:cubicBezTo>
                    <a:pt x="745" y="1228"/>
                    <a:pt x="726" y="1229"/>
                    <a:pt x="707" y="1229"/>
                  </a:cubicBezTo>
                  <a:cubicBezTo>
                    <a:pt x="622" y="1229"/>
                    <a:pt x="530" y="1209"/>
                    <a:pt x="438" y="1188"/>
                  </a:cubicBezTo>
                  <a:lnTo>
                    <a:pt x="438" y="1188"/>
                  </a:lnTo>
                  <a:cubicBezTo>
                    <a:pt x="538" y="1251"/>
                    <a:pt x="651" y="1313"/>
                    <a:pt x="776" y="1326"/>
                  </a:cubicBezTo>
                  <a:cubicBezTo>
                    <a:pt x="863" y="1326"/>
                    <a:pt x="938" y="1301"/>
                    <a:pt x="1026" y="1263"/>
                  </a:cubicBezTo>
                  <a:lnTo>
                    <a:pt x="1026" y="1263"/>
                  </a:lnTo>
                  <a:cubicBezTo>
                    <a:pt x="1013" y="1276"/>
                    <a:pt x="1013" y="1276"/>
                    <a:pt x="1001" y="1288"/>
                  </a:cubicBezTo>
                  <a:cubicBezTo>
                    <a:pt x="927" y="1343"/>
                    <a:pt x="827" y="1378"/>
                    <a:pt x="730" y="1378"/>
                  </a:cubicBezTo>
                  <a:cubicBezTo>
                    <a:pt x="694" y="1378"/>
                    <a:pt x="659" y="1373"/>
                    <a:pt x="626" y="1363"/>
                  </a:cubicBezTo>
                  <a:lnTo>
                    <a:pt x="626" y="1363"/>
                  </a:lnTo>
                  <a:cubicBezTo>
                    <a:pt x="690" y="1400"/>
                    <a:pt x="765" y="1418"/>
                    <a:pt x="840" y="1418"/>
                  </a:cubicBezTo>
                  <a:cubicBezTo>
                    <a:pt x="967" y="1418"/>
                    <a:pt x="1092" y="1365"/>
                    <a:pt x="1163" y="1263"/>
                  </a:cubicBezTo>
                  <a:cubicBezTo>
                    <a:pt x="1188" y="1238"/>
                    <a:pt x="1188" y="1201"/>
                    <a:pt x="1163" y="1176"/>
                  </a:cubicBezTo>
                  <a:cubicBezTo>
                    <a:pt x="1188" y="1126"/>
                    <a:pt x="1163" y="1063"/>
                    <a:pt x="1101" y="1063"/>
                  </a:cubicBezTo>
                  <a:cubicBezTo>
                    <a:pt x="1088" y="1063"/>
                    <a:pt x="1076" y="1076"/>
                    <a:pt x="1063" y="1076"/>
                  </a:cubicBezTo>
                  <a:cubicBezTo>
                    <a:pt x="1063" y="1063"/>
                    <a:pt x="1063" y="1038"/>
                    <a:pt x="1063" y="1026"/>
                  </a:cubicBezTo>
                  <a:cubicBezTo>
                    <a:pt x="1188" y="1001"/>
                    <a:pt x="1188" y="838"/>
                    <a:pt x="1076" y="813"/>
                  </a:cubicBezTo>
                  <a:cubicBezTo>
                    <a:pt x="1088" y="788"/>
                    <a:pt x="1088" y="751"/>
                    <a:pt x="1076" y="713"/>
                  </a:cubicBezTo>
                  <a:cubicBezTo>
                    <a:pt x="1026" y="676"/>
                    <a:pt x="976" y="651"/>
                    <a:pt x="926" y="626"/>
                  </a:cubicBezTo>
                  <a:cubicBezTo>
                    <a:pt x="938" y="626"/>
                    <a:pt x="963" y="613"/>
                    <a:pt x="976" y="588"/>
                  </a:cubicBezTo>
                  <a:cubicBezTo>
                    <a:pt x="1013" y="526"/>
                    <a:pt x="976" y="476"/>
                    <a:pt x="926" y="438"/>
                  </a:cubicBezTo>
                  <a:cubicBezTo>
                    <a:pt x="838" y="363"/>
                    <a:pt x="751" y="288"/>
                    <a:pt x="663" y="226"/>
                  </a:cubicBezTo>
                  <a:cubicBezTo>
                    <a:pt x="476" y="76"/>
                    <a:pt x="238"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9" name="Google Shape;7709;p18"/>
            <p:cNvSpPr/>
            <p:nvPr/>
          </p:nvSpPr>
          <p:spPr>
            <a:xfrm>
              <a:off x="6364000" y="2343650"/>
              <a:ext cx="35450" cy="7300"/>
            </a:xfrm>
            <a:custGeom>
              <a:avLst/>
              <a:gdLst/>
              <a:ahLst/>
              <a:cxnLst/>
              <a:rect l="l" t="t" r="r" b="b"/>
              <a:pathLst>
                <a:path w="1418" h="292" extrusionOk="0">
                  <a:moveTo>
                    <a:pt x="1244" y="0"/>
                  </a:moveTo>
                  <a:cubicBezTo>
                    <a:pt x="1227" y="0"/>
                    <a:pt x="1208" y="3"/>
                    <a:pt x="1188" y="9"/>
                  </a:cubicBezTo>
                  <a:cubicBezTo>
                    <a:pt x="817" y="111"/>
                    <a:pt x="537" y="161"/>
                    <a:pt x="138" y="161"/>
                  </a:cubicBezTo>
                  <a:cubicBezTo>
                    <a:pt x="94" y="161"/>
                    <a:pt x="48" y="161"/>
                    <a:pt x="1" y="159"/>
                  </a:cubicBezTo>
                  <a:lnTo>
                    <a:pt x="1" y="159"/>
                  </a:lnTo>
                  <a:cubicBezTo>
                    <a:pt x="276" y="228"/>
                    <a:pt x="563" y="291"/>
                    <a:pt x="849" y="291"/>
                  </a:cubicBezTo>
                  <a:cubicBezTo>
                    <a:pt x="979" y="291"/>
                    <a:pt x="1109" y="278"/>
                    <a:pt x="1238" y="247"/>
                  </a:cubicBezTo>
                  <a:cubicBezTo>
                    <a:pt x="1418" y="224"/>
                    <a:pt x="1395" y="0"/>
                    <a:pt x="12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0" name="Google Shape;7710;p18"/>
            <p:cNvSpPr/>
            <p:nvPr/>
          </p:nvSpPr>
          <p:spPr>
            <a:xfrm>
              <a:off x="6361500" y="2337850"/>
              <a:ext cx="32825" cy="7575"/>
            </a:xfrm>
            <a:custGeom>
              <a:avLst/>
              <a:gdLst/>
              <a:ahLst/>
              <a:cxnLst/>
              <a:rect l="l" t="t" r="r" b="b"/>
              <a:pathLst>
                <a:path w="1313" h="303" extrusionOk="0">
                  <a:moveTo>
                    <a:pt x="1166" y="0"/>
                  </a:moveTo>
                  <a:cubicBezTo>
                    <a:pt x="1123" y="0"/>
                    <a:pt x="1081" y="21"/>
                    <a:pt x="1038" y="29"/>
                  </a:cubicBezTo>
                  <a:cubicBezTo>
                    <a:pt x="663" y="142"/>
                    <a:pt x="413" y="192"/>
                    <a:pt x="1" y="192"/>
                  </a:cubicBezTo>
                  <a:cubicBezTo>
                    <a:pt x="229" y="258"/>
                    <a:pt x="470" y="302"/>
                    <a:pt x="708" y="302"/>
                  </a:cubicBezTo>
                  <a:cubicBezTo>
                    <a:pt x="875" y="302"/>
                    <a:pt x="1041" y="280"/>
                    <a:pt x="1200" y="229"/>
                  </a:cubicBezTo>
                  <a:cubicBezTo>
                    <a:pt x="1300" y="204"/>
                    <a:pt x="1313" y="54"/>
                    <a:pt x="1225" y="17"/>
                  </a:cubicBezTo>
                  <a:cubicBezTo>
                    <a:pt x="1206" y="5"/>
                    <a:pt x="1186" y="0"/>
                    <a:pt x="1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1" name="Google Shape;7711;p18"/>
            <p:cNvSpPr/>
            <p:nvPr/>
          </p:nvSpPr>
          <p:spPr>
            <a:xfrm>
              <a:off x="6367450" y="2335700"/>
              <a:ext cx="19350" cy="6325"/>
            </a:xfrm>
            <a:custGeom>
              <a:avLst/>
              <a:gdLst/>
              <a:ahLst/>
              <a:cxnLst/>
              <a:rect l="l" t="t" r="r" b="b"/>
              <a:pathLst>
                <a:path w="774" h="253" extrusionOk="0">
                  <a:moveTo>
                    <a:pt x="703" y="0"/>
                  </a:moveTo>
                  <a:cubicBezTo>
                    <a:pt x="698" y="0"/>
                    <a:pt x="693" y="1"/>
                    <a:pt x="687" y="3"/>
                  </a:cubicBezTo>
                  <a:cubicBezTo>
                    <a:pt x="450" y="90"/>
                    <a:pt x="225" y="178"/>
                    <a:pt x="0" y="253"/>
                  </a:cubicBezTo>
                  <a:cubicBezTo>
                    <a:pt x="238" y="240"/>
                    <a:pt x="488" y="203"/>
                    <a:pt x="712" y="128"/>
                  </a:cubicBezTo>
                  <a:cubicBezTo>
                    <a:pt x="737" y="115"/>
                    <a:pt x="762" y="90"/>
                    <a:pt x="762" y="65"/>
                  </a:cubicBezTo>
                  <a:cubicBezTo>
                    <a:pt x="773" y="33"/>
                    <a:pt x="737"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2" name="Google Shape;7712;p18"/>
            <p:cNvSpPr/>
            <p:nvPr/>
          </p:nvSpPr>
          <p:spPr>
            <a:xfrm>
              <a:off x="6339625" y="2224025"/>
              <a:ext cx="34575" cy="13100"/>
            </a:xfrm>
            <a:custGeom>
              <a:avLst/>
              <a:gdLst/>
              <a:ahLst/>
              <a:cxnLst/>
              <a:rect l="l" t="t" r="r" b="b"/>
              <a:pathLst>
                <a:path w="1383" h="524" extrusionOk="0">
                  <a:moveTo>
                    <a:pt x="411" y="1"/>
                  </a:moveTo>
                  <a:cubicBezTo>
                    <a:pt x="266" y="1"/>
                    <a:pt x="126" y="30"/>
                    <a:pt x="1" y="96"/>
                  </a:cubicBezTo>
                  <a:cubicBezTo>
                    <a:pt x="55" y="86"/>
                    <a:pt x="107" y="81"/>
                    <a:pt x="158" y="81"/>
                  </a:cubicBezTo>
                  <a:cubicBezTo>
                    <a:pt x="423" y="81"/>
                    <a:pt x="643" y="205"/>
                    <a:pt x="863" y="321"/>
                  </a:cubicBezTo>
                  <a:cubicBezTo>
                    <a:pt x="976" y="371"/>
                    <a:pt x="1088" y="483"/>
                    <a:pt x="1213" y="521"/>
                  </a:cubicBezTo>
                  <a:cubicBezTo>
                    <a:pt x="1221" y="522"/>
                    <a:pt x="1229" y="523"/>
                    <a:pt x="1236" y="523"/>
                  </a:cubicBezTo>
                  <a:cubicBezTo>
                    <a:pt x="1334" y="523"/>
                    <a:pt x="1383" y="379"/>
                    <a:pt x="1313" y="321"/>
                  </a:cubicBezTo>
                  <a:cubicBezTo>
                    <a:pt x="1072" y="140"/>
                    <a:pt x="731"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3" name="Google Shape;7713;p18"/>
            <p:cNvSpPr/>
            <p:nvPr/>
          </p:nvSpPr>
          <p:spPr>
            <a:xfrm>
              <a:off x="6339950" y="2217525"/>
              <a:ext cx="30650" cy="10825"/>
            </a:xfrm>
            <a:custGeom>
              <a:avLst/>
              <a:gdLst/>
              <a:ahLst/>
              <a:cxnLst/>
              <a:rect l="l" t="t" r="r" b="b"/>
              <a:pathLst>
                <a:path w="1226" h="433" extrusionOk="0">
                  <a:moveTo>
                    <a:pt x="354" y="1"/>
                  </a:moveTo>
                  <a:cubicBezTo>
                    <a:pt x="234" y="1"/>
                    <a:pt x="114" y="18"/>
                    <a:pt x="0" y="56"/>
                  </a:cubicBezTo>
                  <a:cubicBezTo>
                    <a:pt x="375" y="56"/>
                    <a:pt x="638" y="193"/>
                    <a:pt x="950" y="368"/>
                  </a:cubicBezTo>
                  <a:cubicBezTo>
                    <a:pt x="995" y="391"/>
                    <a:pt x="1049" y="433"/>
                    <a:pt x="1105" y="433"/>
                  </a:cubicBezTo>
                  <a:cubicBezTo>
                    <a:pt x="1112" y="433"/>
                    <a:pt x="1118" y="432"/>
                    <a:pt x="1125" y="431"/>
                  </a:cubicBezTo>
                  <a:cubicBezTo>
                    <a:pt x="1213" y="406"/>
                    <a:pt x="1225" y="268"/>
                    <a:pt x="1150" y="231"/>
                  </a:cubicBezTo>
                  <a:cubicBezTo>
                    <a:pt x="915" y="91"/>
                    <a:pt x="631" y="1"/>
                    <a:pt x="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4" name="Google Shape;7714;p18"/>
            <p:cNvSpPr/>
            <p:nvPr/>
          </p:nvSpPr>
          <p:spPr>
            <a:xfrm>
              <a:off x="6340250" y="2211325"/>
              <a:ext cx="26225" cy="8575"/>
            </a:xfrm>
            <a:custGeom>
              <a:avLst/>
              <a:gdLst/>
              <a:ahLst/>
              <a:cxnLst/>
              <a:rect l="l" t="t" r="r" b="b"/>
              <a:pathLst>
                <a:path w="1049" h="343" extrusionOk="0">
                  <a:moveTo>
                    <a:pt x="319" y="0"/>
                  </a:moveTo>
                  <a:cubicBezTo>
                    <a:pt x="212" y="0"/>
                    <a:pt x="105" y="19"/>
                    <a:pt x="1" y="66"/>
                  </a:cubicBezTo>
                  <a:cubicBezTo>
                    <a:pt x="28" y="63"/>
                    <a:pt x="54" y="62"/>
                    <a:pt x="80" y="62"/>
                  </a:cubicBezTo>
                  <a:cubicBezTo>
                    <a:pt x="382" y="62"/>
                    <a:pt x="637" y="249"/>
                    <a:pt x="913" y="341"/>
                  </a:cubicBezTo>
                  <a:cubicBezTo>
                    <a:pt x="918" y="342"/>
                    <a:pt x="923" y="342"/>
                    <a:pt x="928" y="342"/>
                  </a:cubicBezTo>
                  <a:cubicBezTo>
                    <a:pt x="1006" y="342"/>
                    <a:pt x="1049" y="250"/>
                    <a:pt x="1013" y="191"/>
                  </a:cubicBezTo>
                  <a:cubicBezTo>
                    <a:pt x="976" y="141"/>
                    <a:pt x="888" y="129"/>
                    <a:pt x="838" y="104"/>
                  </a:cubicBezTo>
                  <a:cubicBezTo>
                    <a:pt x="668" y="50"/>
                    <a:pt x="493"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5" name="Google Shape;7715;p18"/>
            <p:cNvSpPr/>
            <p:nvPr/>
          </p:nvSpPr>
          <p:spPr>
            <a:xfrm>
              <a:off x="6339325" y="2204850"/>
              <a:ext cx="23600" cy="7425"/>
            </a:xfrm>
            <a:custGeom>
              <a:avLst/>
              <a:gdLst/>
              <a:ahLst/>
              <a:cxnLst/>
              <a:rect l="l" t="t" r="r" b="b"/>
              <a:pathLst>
                <a:path w="944" h="297" extrusionOk="0">
                  <a:moveTo>
                    <a:pt x="319" y="0"/>
                  </a:moveTo>
                  <a:cubicBezTo>
                    <a:pt x="208" y="0"/>
                    <a:pt x="100" y="20"/>
                    <a:pt x="0" y="63"/>
                  </a:cubicBezTo>
                  <a:cubicBezTo>
                    <a:pt x="29" y="59"/>
                    <a:pt x="58" y="57"/>
                    <a:pt x="86" y="57"/>
                  </a:cubicBezTo>
                  <a:cubicBezTo>
                    <a:pt x="338" y="57"/>
                    <a:pt x="564" y="198"/>
                    <a:pt x="800" y="288"/>
                  </a:cubicBezTo>
                  <a:cubicBezTo>
                    <a:pt x="813" y="294"/>
                    <a:pt x="825" y="297"/>
                    <a:pt x="837" y="297"/>
                  </a:cubicBezTo>
                  <a:cubicBezTo>
                    <a:pt x="897" y="297"/>
                    <a:pt x="944" y="228"/>
                    <a:pt x="913" y="175"/>
                  </a:cubicBezTo>
                  <a:cubicBezTo>
                    <a:pt x="741" y="69"/>
                    <a:pt x="527"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6" name="Google Shape;7716;p18"/>
            <p:cNvSpPr/>
            <p:nvPr/>
          </p:nvSpPr>
          <p:spPr>
            <a:xfrm>
              <a:off x="6340575" y="2193300"/>
              <a:ext cx="21275" cy="14075"/>
            </a:xfrm>
            <a:custGeom>
              <a:avLst/>
              <a:gdLst/>
              <a:ahLst/>
              <a:cxnLst/>
              <a:rect l="l" t="t" r="r" b="b"/>
              <a:pathLst>
                <a:path w="851" h="563" extrusionOk="0">
                  <a:moveTo>
                    <a:pt x="0" y="0"/>
                  </a:moveTo>
                  <a:cubicBezTo>
                    <a:pt x="188" y="38"/>
                    <a:pt x="425" y="225"/>
                    <a:pt x="475" y="263"/>
                  </a:cubicBezTo>
                  <a:cubicBezTo>
                    <a:pt x="513" y="275"/>
                    <a:pt x="563" y="325"/>
                    <a:pt x="613" y="363"/>
                  </a:cubicBezTo>
                  <a:cubicBezTo>
                    <a:pt x="485" y="320"/>
                    <a:pt x="352" y="295"/>
                    <a:pt x="221" y="295"/>
                  </a:cubicBezTo>
                  <a:cubicBezTo>
                    <a:pt x="159" y="295"/>
                    <a:pt x="98" y="301"/>
                    <a:pt x="38" y="313"/>
                  </a:cubicBezTo>
                  <a:cubicBezTo>
                    <a:pt x="300" y="325"/>
                    <a:pt x="513" y="475"/>
                    <a:pt x="750" y="562"/>
                  </a:cubicBezTo>
                  <a:cubicBezTo>
                    <a:pt x="825" y="562"/>
                    <a:pt x="850" y="462"/>
                    <a:pt x="788" y="425"/>
                  </a:cubicBezTo>
                  <a:cubicBezTo>
                    <a:pt x="813" y="412"/>
                    <a:pt x="838" y="387"/>
                    <a:pt x="838" y="325"/>
                  </a:cubicBezTo>
                  <a:cubicBezTo>
                    <a:pt x="625" y="125"/>
                    <a:pt x="30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7" name="Google Shape;7717;p18"/>
            <p:cNvSpPr/>
            <p:nvPr/>
          </p:nvSpPr>
          <p:spPr>
            <a:xfrm>
              <a:off x="6332775" y="2172850"/>
              <a:ext cx="25000" cy="11950"/>
            </a:xfrm>
            <a:custGeom>
              <a:avLst/>
              <a:gdLst/>
              <a:ahLst/>
              <a:cxnLst/>
              <a:rect l="l" t="t" r="r" b="b"/>
              <a:pathLst>
                <a:path w="1000" h="478" extrusionOk="0">
                  <a:moveTo>
                    <a:pt x="298" y="1"/>
                  </a:moveTo>
                  <a:cubicBezTo>
                    <a:pt x="261" y="1"/>
                    <a:pt x="224" y="2"/>
                    <a:pt x="187" y="6"/>
                  </a:cubicBezTo>
                  <a:cubicBezTo>
                    <a:pt x="400" y="43"/>
                    <a:pt x="650" y="168"/>
                    <a:pt x="787" y="293"/>
                  </a:cubicBezTo>
                  <a:cubicBezTo>
                    <a:pt x="725" y="256"/>
                    <a:pt x="650" y="231"/>
                    <a:pt x="587" y="206"/>
                  </a:cubicBezTo>
                  <a:cubicBezTo>
                    <a:pt x="468" y="166"/>
                    <a:pt x="338" y="136"/>
                    <a:pt x="211" y="136"/>
                  </a:cubicBezTo>
                  <a:cubicBezTo>
                    <a:pt x="139" y="136"/>
                    <a:pt x="68" y="146"/>
                    <a:pt x="0" y="168"/>
                  </a:cubicBezTo>
                  <a:cubicBezTo>
                    <a:pt x="275" y="181"/>
                    <a:pt x="512" y="343"/>
                    <a:pt x="750" y="468"/>
                  </a:cubicBezTo>
                  <a:cubicBezTo>
                    <a:pt x="763" y="475"/>
                    <a:pt x="777" y="478"/>
                    <a:pt x="789" y="478"/>
                  </a:cubicBezTo>
                  <a:cubicBezTo>
                    <a:pt x="824" y="478"/>
                    <a:pt x="853" y="455"/>
                    <a:pt x="862" y="418"/>
                  </a:cubicBezTo>
                  <a:cubicBezTo>
                    <a:pt x="879" y="429"/>
                    <a:pt x="899" y="436"/>
                    <a:pt x="917" y="436"/>
                  </a:cubicBezTo>
                  <a:cubicBezTo>
                    <a:pt x="940" y="436"/>
                    <a:pt x="961" y="426"/>
                    <a:pt x="975" y="406"/>
                  </a:cubicBezTo>
                  <a:cubicBezTo>
                    <a:pt x="1000" y="343"/>
                    <a:pt x="950" y="281"/>
                    <a:pt x="912" y="231"/>
                  </a:cubicBezTo>
                  <a:cubicBezTo>
                    <a:pt x="762" y="69"/>
                    <a:pt x="527" y="1"/>
                    <a:pt x="2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8" name="Google Shape;7718;p18"/>
            <p:cNvSpPr/>
            <p:nvPr/>
          </p:nvSpPr>
          <p:spPr>
            <a:xfrm>
              <a:off x="6337750" y="2094575"/>
              <a:ext cx="43150" cy="16525"/>
            </a:xfrm>
            <a:custGeom>
              <a:avLst/>
              <a:gdLst/>
              <a:ahLst/>
              <a:cxnLst/>
              <a:rect l="l" t="t" r="r" b="b"/>
              <a:pathLst>
                <a:path w="1726" h="661" extrusionOk="0">
                  <a:moveTo>
                    <a:pt x="1463" y="0"/>
                  </a:moveTo>
                  <a:cubicBezTo>
                    <a:pt x="1338" y="0"/>
                    <a:pt x="1226" y="75"/>
                    <a:pt x="1101" y="100"/>
                  </a:cubicBezTo>
                  <a:cubicBezTo>
                    <a:pt x="763" y="175"/>
                    <a:pt x="463" y="263"/>
                    <a:pt x="126" y="263"/>
                  </a:cubicBezTo>
                  <a:cubicBezTo>
                    <a:pt x="347" y="322"/>
                    <a:pt x="586" y="359"/>
                    <a:pt x="825" y="359"/>
                  </a:cubicBezTo>
                  <a:cubicBezTo>
                    <a:pt x="990" y="359"/>
                    <a:pt x="1155" y="341"/>
                    <a:pt x="1313" y="300"/>
                  </a:cubicBezTo>
                  <a:lnTo>
                    <a:pt x="1313" y="300"/>
                  </a:lnTo>
                  <a:cubicBezTo>
                    <a:pt x="1276" y="325"/>
                    <a:pt x="1263" y="325"/>
                    <a:pt x="1238" y="338"/>
                  </a:cubicBezTo>
                  <a:cubicBezTo>
                    <a:pt x="938" y="422"/>
                    <a:pt x="645" y="464"/>
                    <a:pt x="328" y="464"/>
                  </a:cubicBezTo>
                  <a:cubicBezTo>
                    <a:pt x="222" y="464"/>
                    <a:pt x="113" y="459"/>
                    <a:pt x="1" y="450"/>
                  </a:cubicBezTo>
                  <a:lnTo>
                    <a:pt x="1" y="450"/>
                  </a:lnTo>
                  <a:cubicBezTo>
                    <a:pt x="291" y="565"/>
                    <a:pt x="629" y="661"/>
                    <a:pt x="958" y="661"/>
                  </a:cubicBezTo>
                  <a:cubicBezTo>
                    <a:pt x="1168" y="661"/>
                    <a:pt x="1374" y="622"/>
                    <a:pt x="1563" y="525"/>
                  </a:cubicBezTo>
                  <a:cubicBezTo>
                    <a:pt x="1726" y="450"/>
                    <a:pt x="1676" y="238"/>
                    <a:pt x="1538" y="213"/>
                  </a:cubicBezTo>
                  <a:cubicBezTo>
                    <a:pt x="1576" y="175"/>
                    <a:pt x="1576" y="100"/>
                    <a:pt x="1538" y="50"/>
                  </a:cubicBezTo>
                  <a:cubicBezTo>
                    <a:pt x="1526" y="50"/>
                    <a:pt x="1526" y="38"/>
                    <a:pt x="1513" y="25"/>
                  </a:cubicBezTo>
                  <a:cubicBezTo>
                    <a:pt x="1501" y="13"/>
                    <a:pt x="1488" y="0"/>
                    <a:pt x="14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9" name="Google Shape;7719;p18"/>
            <p:cNvSpPr/>
            <p:nvPr/>
          </p:nvSpPr>
          <p:spPr>
            <a:xfrm>
              <a:off x="6351500" y="2089250"/>
              <a:ext cx="22850" cy="7100"/>
            </a:xfrm>
            <a:custGeom>
              <a:avLst/>
              <a:gdLst/>
              <a:ahLst/>
              <a:cxnLst/>
              <a:rect l="l" t="t" r="r" b="b"/>
              <a:pathLst>
                <a:path w="914" h="284" extrusionOk="0">
                  <a:moveTo>
                    <a:pt x="813" y="1"/>
                  </a:moveTo>
                  <a:cubicBezTo>
                    <a:pt x="538" y="88"/>
                    <a:pt x="276" y="213"/>
                    <a:pt x="1" y="276"/>
                  </a:cubicBezTo>
                  <a:cubicBezTo>
                    <a:pt x="63" y="281"/>
                    <a:pt x="126" y="283"/>
                    <a:pt x="189" y="283"/>
                  </a:cubicBezTo>
                  <a:cubicBezTo>
                    <a:pt x="425" y="283"/>
                    <a:pt x="661" y="247"/>
                    <a:pt x="888" y="188"/>
                  </a:cubicBezTo>
                  <a:cubicBezTo>
                    <a:pt x="888" y="176"/>
                    <a:pt x="901" y="176"/>
                    <a:pt x="913" y="176"/>
                  </a:cubicBezTo>
                  <a:cubicBezTo>
                    <a:pt x="913" y="176"/>
                    <a:pt x="901" y="163"/>
                    <a:pt x="901" y="163"/>
                  </a:cubicBezTo>
                  <a:cubicBezTo>
                    <a:pt x="876" y="138"/>
                    <a:pt x="863" y="113"/>
                    <a:pt x="838" y="76"/>
                  </a:cubicBezTo>
                  <a:cubicBezTo>
                    <a:pt x="826" y="51"/>
                    <a:pt x="813" y="26"/>
                    <a:pt x="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0" name="Google Shape;7720;p18"/>
            <p:cNvSpPr/>
            <p:nvPr/>
          </p:nvSpPr>
          <p:spPr>
            <a:xfrm>
              <a:off x="6354625" y="2086475"/>
              <a:ext cx="14650" cy="4050"/>
            </a:xfrm>
            <a:custGeom>
              <a:avLst/>
              <a:gdLst/>
              <a:ahLst/>
              <a:cxnLst/>
              <a:rect l="l" t="t" r="r" b="b"/>
              <a:pathLst>
                <a:path w="586" h="162" extrusionOk="0">
                  <a:moveTo>
                    <a:pt x="513" y="1"/>
                  </a:moveTo>
                  <a:cubicBezTo>
                    <a:pt x="381" y="1"/>
                    <a:pt x="55" y="153"/>
                    <a:pt x="1" y="162"/>
                  </a:cubicBezTo>
                  <a:cubicBezTo>
                    <a:pt x="163" y="162"/>
                    <a:pt x="438" y="124"/>
                    <a:pt x="551" y="87"/>
                  </a:cubicBezTo>
                  <a:cubicBezTo>
                    <a:pt x="586" y="24"/>
                    <a:pt x="564" y="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1" name="Google Shape;7721;p18"/>
            <p:cNvSpPr/>
            <p:nvPr/>
          </p:nvSpPr>
          <p:spPr>
            <a:xfrm>
              <a:off x="6355575" y="2080575"/>
              <a:ext cx="15650" cy="6525"/>
            </a:xfrm>
            <a:custGeom>
              <a:avLst/>
              <a:gdLst/>
              <a:ahLst/>
              <a:cxnLst/>
              <a:rect l="l" t="t" r="r" b="b"/>
              <a:pathLst>
                <a:path w="626" h="261" extrusionOk="0">
                  <a:moveTo>
                    <a:pt x="555" y="0"/>
                  </a:moveTo>
                  <a:cubicBezTo>
                    <a:pt x="533" y="0"/>
                    <a:pt x="508" y="5"/>
                    <a:pt x="488" y="10"/>
                  </a:cubicBezTo>
                  <a:cubicBezTo>
                    <a:pt x="313" y="60"/>
                    <a:pt x="150" y="148"/>
                    <a:pt x="0" y="260"/>
                  </a:cubicBezTo>
                  <a:cubicBezTo>
                    <a:pt x="200" y="185"/>
                    <a:pt x="400" y="148"/>
                    <a:pt x="575" y="123"/>
                  </a:cubicBezTo>
                  <a:cubicBezTo>
                    <a:pt x="600" y="110"/>
                    <a:pt x="625" y="85"/>
                    <a:pt x="625" y="48"/>
                  </a:cubicBezTo>
                  <a:cubicBezTo>
                    <a:pt x="618" y="11"/>
                    <a:pt x="588" y="0"/>
                    <a:pt x="5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2" name="Google Shape;7722;p18"/>
            <p:cNvSpPr/>
            <p:nvPr/>
          </p:nvSpPr>
          <p:spPr>
            <a:xfrm>
              <a:off x="6307150" y="2082500"/>
              <a:ext cx="44025" cy="11775"/>
            </a:xfrm>
            <a:custGeom>
              <a:avLst/>
              <a:gdLst/>
              <a:ahLst/>
              <a:cxnLst/>
              <a:rect l="l" t="t" r="r" b="b"/>
              <a:pathLst>
                <a:path w="1761" h="471" extrusionOk="0">
                  <a:moveTo>
                    <a:pt x="940" y="0"/>
                  </a:moveTo>
                  <a:cubicBezTo>
                    <a:pt x="739" y="0"/>
                    <a:pt x="531" y="25"/>
                    <a:pt x="363" y="96"/>
                  </a:cubicBezTo>
                  <a:cubicBezTo>
                    <a:pt x="415" y="90"/>
                    <a:pt x="466" y="87"/>
                    <a:pt x="518" y="87"/>
                  </a:cubicBezTo>
                  <a:cubicBezTo>
                    <a:pt x="775" y="87"/>
                    <a:pt x="1027" y="156"/>
                    <a:pt x="1287" y="208"/>
                  </a:cubicBezTo>
                  <a:cubicBezTo>
                    <a:pt x="1125" y="196"/>
                    <a:pt x="963" y="146"/>
                    <a:pt x="788" y="146"/>
                  </a:cubicBezTo>
                  <a:cubicBezTo>
                    <a:pt x="770" y="145"/>
                    <a:pt x="753" y="145"/>
                    <a:pt x="735" y="145"/>
                  </a:cubicBezTo>
                  <a:cubicBezTo>
                    <a:pt x="479" y="145"/>
                    <a:pt x="234" y="229"/>
                    <a:pt x="0" y="346"/>
                  </a:cubicBezTo>
                  <a:cubicBezTo>
                    <a:pt x="138" y="309"/>
                    <a:pt x="322" y="286"/>
                    <a:pt x="469" y="286"/>
                  </a:cubicBezTo>
                  <a:cubicBezTo>
                    <a:pt x="523" y="286"/>
                    <a:pt x="572" y="289"/>
                    <a:pt x="613" y="296"/>
                  </a:cubicBezTo>
                  <a:cubicBezTo>
                    <a:pt x="925" y="321"/>
                    <a:pt x="1212" y="446"/>
                    <a:pt x="1525" y="471"/>
                  </a:cubicBezTo>
                  <a:cubicBezTo>
                    <a:pt x="1612" y="458"/>
                    <a:pt x="1725" y="446"/>
                    <a:pt x="1737" y="346"/>
                  </a:cubicBezTo>
                  <a:cubicBezTo>
                    <a:pt x="1760" y="265"/>
                    <a:pt x="1698" y="194"/>
                    <a:pt x="1619" y="194"/>
                  </a:cubicBezTo>
                  <a:cubicBezTo>
                    <a:pt x="1613" y="194"/>
                    <a:pt x="1606" y="195"/>
                    <a:pt x="1600" y="196"/>
                  </a:cubicBezTo>
                  <a:cubicBezTo>
                    <a:pt x="1612" y="171"/>
                    <a:pt x="1625" y="133"/>
                    <a:pt x="1612" y="96"/>
                  </a:cubicBezTo>
                  <a:cubicBezTo>
                    <a:pt x="1595" y="53"/>
                    <a:pt x="1554" y="39"/>
                    <a:pt x="1510" y="39"/>
                  </a:cubicBezTo>
                  <a:cubicBezTo>
                    <a:pt x="1490" y="39"/>
                    <a:pt x="1469" y="42"/>
                    <a:pt x="1450" y="46"/>
                  </a:cubicBezTo>
                  <a:cubicBezTo>
                    <a:pt x="1311" y="22"/>
                    <a:pt x="1128" y="0"/>
                    <a:pt x="9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3" name="Google Shape;7723;p18"/>
            <p:cNvSpPr/>
            <p:nvPr/>
          </p:nvSpPr>
          <p:spPr>
            <a:xfrm>
              <a:off x="6320275" y="2077075"/>
              <a:ext cx="31875" cy="5800"/>
            </a:xfrm>
            <a:custGeom>
              <a:avLst/>
              <a:gdLst/>
              <a:ahLst/>
              <a:cxnLst/>
              <a:rect l="l" t="t" r="r" b="b"/>
              <a:pathLst>
                <a:path w="1275" h="232" extrusionOk="0">
                  <a:moveTo>
                    <a:pt x="1125" y="0"/>
                  </a:moveTo>
                  <a:lnTo>
                    <a:pt x="1125" y="0"/>
                  </a:lnTo>
                  <a:cubicBezTo>
                    <a:pt x="800" y="63"/>
                    <a:pt x="388" y="25"/>
                    <a:pt x="0" y="150"/>
                  </a:cubicBezTo>
                  <a:cubicBezTo>
                    <a:pt x="42" y="146"/>
                    <a:pt x="84" y="144"/>
                    <a:pt x="126" y="144"/>
                  </a:cubicBezTo>
                  <a:cubicBezTo>
                    <a:pt x="410" y="144"/>
                    <a:pt x="676" y="231"/>
                    <a:pt x="953" y="231"/>
                  </a:cubicBezTo>
                  <a:cubicBezTo>
                    <a:pt x="994" y="231"/>
                    <a:pt x="1034" y="230"/>
                    <a:pt x="1075" y="225"/>
                  </a:cubicBezTo>
                  <a:cubicBezTo>
                    <a:pt x="1212" y="213"/>
                    <a:pt x="1275" y="50"/>
                    <a:pt x="1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4" name="Google Shape;7724;p18"/>
            <p:cNvSpPr/>
            <p:nvPr/>
          </p:nvSpPr>
          <p:spPr>
            <a:xfrm>
              <a:off x="6332775" y="2060050"/>
              <a:ext cx="42075" cy="16450"/>
            </a:xfrm>
            <a:custGeom>
              <a:avLst/>
              <a:gdLst/>
              <a:ahLst/>
              <a:cxnLst/>
              <a:rect l="l" t="t" r="r" b="b"/>
              <a:pathLst>
                <a:path w="1683" h="658" extrusionOk="0">
                  <a:moveTo>
                    <a:pt x="1451" y="1"/>
                  </a:moveTo>
                  <a:cubicBezTo>
                    <a:pt x="1434" y="1"/>
                    <a:pt x="1417" y="3"/>
                    <a:pt x="1400" y="7"/>
                  </a:cubicBezTo>
                  <a:cubicBezTo>
                    <a:pt x="987" y="19"/>
                    <a:pt x="650" y="281"/>
                    <a:pt x="275" y="431"/>
                  </a:cubicBezTo>
                  <a:cubicBezTo>
                    <a:pt x="537" y="394"/>
                    <a:pt x="750" y="356"/>
                    <a:pt x="950" y="319"/>
                  </a:cubicBezTo>
                  <a:lnTo>
                    <a:pt x="950" y="319"/>
                  </a:lnTo>
                  <a:cubicBezTo>
                    <a:pt x="837" y="369"/>
                    <a:pt x="712" y="431"/>
                    <a:pt x="687" y="431"/>
                  </a:cubicBezTo>
                  <a:cubicBezTo>
                    <a:pt x="562" y="506"/>
                    <a:pt x="225" y="606"/>
                    <a:pt x="0" y="631"/>
                  </a:cubicBezTo>
                  <a:cubicBezTo>
                    <a:pt x="108" y="649"/>
                    <a:pt x="216" y="657"/>
                    <a:pt x="325" y="657"/>
                  </a:cubicBezTo>
                  <a:cubicBezTo>
                    <a:pt x="607" y="657"/>
                    <a:pt x="888" y="599"/>
                    <a:pt x="1150" y="481"/>
                  </a:cubicBezTo>
                  <a:cubicBezTo>
                    <a:pt x="1212" y="469"/>
                    <a:pt x="1287" y="444"/>
                    <a:pt x="1287" y="369"/>
                  </a:cubicBezTo>
                  <a:cubicBezTo>
                    <a:pt x="1287" y="306"/>
                    <a:pt x="1262" y="281"/>
                    <a:pt x="1225" y="269"/>
                  </a:cubicBezTo>
                  <a:cubicBezTo>
                    <a:pt x="1325" y="244"/>
                    <a:pt x="1425" y="231"/>
                    <a:pt x="1537" y="219"/>
                  </a:cubicBezTo>
                  <a:cubicBezTo>
                    <a:pt x="1682" y="130"/>
                    <a:pt x="1588" y="1"/>
                    <a:pt x="14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5" name="Google Shape;7725;p18"/>
            <p:cNvSpPr/>
            <p:nvPr/>
          </p:nvSpPr>
          <p:spPr>
            <a:xfrm>
              <a:off x="6365250" y="2188425"/>
              <a:ext cx="37525" cy="13125"/>
            </a:xfrm>
            <a:custGeom>
              <a:avLst/>
              <a:gdLst/>
              <a:ahLst/>
              <a:cxnLst/>
              <a:rect l="l" t="t" r="r" b="b"/>
              <a:pathLst>
                <a:path w="1501" h="525" extrusionOk="0">
                  <a:moveTo>
                    <a:pt x="629" y="0"/>
                  </a:moveTo>
                  <a:cubicBezTo>
                    <a:pt x="409" y="0"/>
                    <a:pt x="192" y="44"/>
                    <a:pt x="1" y="145"/>
                  </a:cubicBezTo>
                  <a:cubicBezTo>
                    <a:pt x="117" y="120"/>
                    <a:pt x="216" y="109"/>
                    <a:pt x="311" y="109"/>
                  </a:cubicBezTo>
                  <a:cubicBezTo>
                    <a:pt x="452" y="109"/>
                    <a:pt x="582" y="133"/>
                    <a:pt x="738" y="170"/>
                  </a:cubicBezTo>
                  <a:cubicBezTo>
                    <a:pt x="888" y="233"/>
                    <a:pt x="1000" y="220"/>
                    <a:pt x="1113" y="358"/>
                  </a:cubicBezTo>
                  <a:cubicBezTo>
                    <a:pt x="1125" y="370"/>
                    <a:pt x="1138" y="395"/>
                    <a:pt x="1150" y="408"/>
                  </a:cubicBezTo>
                  <a:cubicBezTo>
                    <a:pt x="1183" y="462"/>
                    <a:pt x="1225" y="525"/>
                    <a:pt x="1284" y="525"/>
                  </a:cubicBezTo>
                  <a:cubicBezTo>
                    <a:pt x="1293" y="525"/>
                    <a:pt x="1303" y="523"/>
                    <a:pt x="1313" y="520"/>
                  </a:cubicBezTo>
                  <a:cubicBezTo>
                    <a:pt x="1500" y="483"/>
                    <a:pt x="1400" y="295"/>
                    <a:pt x="1313" y="220"/>
                  </a:cubicBezTo>
                  <a:cubicBezTo>
                    <a:pt x="1188" y="58"/>
                    <a:pt x="975" y="33"/>
                    <a:pt x="788" y="8"/>
                  </a:cubicBezTo>
                  <a:cubicBezTo>
                    <a:pt x="735" y="3"/>
                    <a:pt x="682" y="0"/>
                    <a:pt x="6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6" name="Google Shape;7726;p18"/>
            <p:cNvSpPr/>
            <p:nvPr/>
          </p:nvSpPr>
          <p:spPr>
            <a:xfrm>
              <a:off x="6379950" y="2184775"/>
              <a:ext cx="24900" cy="8875"/>
            </a:xfrm>
            <a:custGeom>
              <a:avLst/>
              <a:gdLst/>
              <a:ahLst/>
              <a:cxnLst/>
              <a:rect l="l" t="t" r="r" b="b"/>
              <a:pathLst>
                <a:path w="996" h="355" extrusionOk="0">
                  <a:moveTo>
                    <a:pt x="334" y="1"/>
                  </a:moveTo>
                  <a:cubicBezTo>
                    <a:pt x="218" y="1"/>
                    <a:pt x="103" y="21"/>
                    <a:pt x="0" y="66"/>
                  </a:cubicBezTo>
                  <a:cubicBezTo>
                    <a:pt x="26" y="63"/>
                    <a:pt x="52" y="62"/>
                    <a:pt x="78" y="62"/>
                  </a:cubicBezTo>
                  <a:cubicBezTo>
                    <a:pt x="272" y="62"/>
                    <a:pt x="448" y="140"/>
                    <a:pt x="625" y="229"/>
                  </a:cubicBezTo>
                  <a:cubicBezTo>
                    <a:pt x="712" y="254"/>
                    <a:pt x="775" y="329"/>
                    <a:pt x="862" y="354"/>
                  </a:cubicBezTo>
                  <a:cubicBezTo>
                    <a:pt x="867" y="354"/>
                    <a:pt x="871" y="354"/>
                    <a:pt x="875" y="354"/>
                  </a:cubicBezTo>
                  <a:cubicBezTo>
                    <a:pt x="965" y="354"/>
                    <a:pt x="996" y="226"/>
                    <a:pt x="912" y="179"/>
                  </a:cubicBezTo>
                  <a:cubicBezTo>
                    <a:pt x="752" y="67"/>
                    <a:pt x="541"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7" name="Google Shape;7727;p18"/>
            <p:cNvSpPr/>
            <p:nvPr/>
          </p:nvSpPr>
          <p:spPr>
            <a:xfrm>
              <a:off x="6396500" y="218580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8" name="Google Shape;7728;p18"/>
            <p:cNvSpPr/>
            <p:nvPr/>
          </p:nvSpPr>
          <p:spPr>
            <a:xfrm>
              <a:off x="6396500" y="2185800"/>
              <a:ext cx="325" cy="25"/>
            </a:xfrm>
            <a:custGeom>
              <a:avLst/>
              <a:gdLst/>
              <a:ahLst/>
              <a:cxnLst/>
              <a:rect l="l" t="t" r="r" b="b"/>
              <a:pathLst>
                <a:path w="13" h="1" extrusionOk="0">
                  <a:moveTo>
                    <a:pt x="0" y="0"/>
                  </a:moveTo>
                  <a:cubicBezTo>
                    <a:pt x="0" y="0"/>
                    <a:pt x="13" y="0"/>
                    <a:pt x="13" y="0"/>
                  </a:cubicBezTo>
                  <a:cubicBezTo>
                    <a:pt x="13" y="0"/>
                    <a:pt x="13"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9" name="Google Shape;7729;p18"/>
            <p:cNvSpPr/>
            <p:nvPr/>
          </p:nvSpPr>
          <p:spPr>
            <a:xfrm>
              <a:off x="6384925" y="2181450"/>
              <a:ext cx="14100" cy="4500"/>
            </a:xfrm>
            <a:custGeom>
              <a:avLst/>
              <a:gdLst/>
              <a:ahLst/>
              <a:cxnLst/>
              <a:rect l="l" t="t" r="r" b="b"/>
              <a:pathLst>
                <a:path w="564" h="180" extrusionOk="0">
                  <a:moveTo>
                    <a:pt x="151" y="1"/>
                  </a:moveTo>
                  <a:cubicBezTo>
                    <a:pt x="101" y="1"/>
                    <a:pt x="51" y="8"/>
                    <a:pt x="1" y="24"/>
                  </a:cubicBezTo>
                  <a:cubicBezTo>
                    <a:pt x="176" y="37"/>
                    <a:pt x="301" y="112"/>
                    <a:pt x="463" y="174"/>
                  </a:cubicBezTo>
                  <a:cubicBezTo>
                    <a:pt x="470" y="178"/>
                    <a:pt x="478" y="179"/>
                    <a:pt x="485" y="179"/>
                  </a:cubicBezTo>
                  <a:cubicBezTo>
                    <a:pt x="507" y="179"/>
                    <a:pt x="529" y="167"/>
                    <a:pt x="538" y="149"/>
                  </a:cubicBezTo>
                  <a:cubicBezTo>
                    <a:pt x="563" y="87"/>
                    <a:pt x="488" y="74"/>
                    <a:pt x="451" y="62"/>
                  </a:cubicBezTo>
                  <a:cubicBezTo>
                    <a:pt x="351" y="28"/>
                    <a:pt x="251"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0" name="Google Shape;7730;p18"/>
            <p:cNvSpPr/>
            <p:nvPr/>
          </p:nvSpPr>
          <p:spPr>
            <a:xfrm>
              <a:off x="6368075" y="2208350"/>
              <a:ext cx="39075" cy="24375"/>
            </a:xfrm>
            <a:custGeom>
              <a:avLst/>
              <a:gdLst/>
              <a:ahLst/>
              <a:cxnLst/>
              <a:rect l="l" t="t" r="r" b="b"/>
              <a:pathLst>
                <a:path w="1563" h="975" extrusionOk="0">
                  <a:moveTo>
                    <a:pt x="605" y="1"/>
                  </a:moveTo>
                  <a:cubicBezTo>
                    <a:pt x="399" y="1"/>
                    <a:pt x="192" y="38"/>
                    <a:pt x="0" y="110"/>
                  </a:cubicBezTo>
                  <a:cubicBezTo>
                    <a:pt x="58" y="104"/>
                    <a:pt x="114" y="102"/>
                    <a:pt x="170" y="102"/>
                  </a:cubicBezTo>
                  <a:cubicBezTo>
                    <a:pt x="466" y="102"/>
                    <a:pt x="741" y="180"/>
                    <a:pt x="1025" y="285"/>
                  </a:cubicBezTo>
                  <a:cubicBezTo>
                    <a:pt x="987" y="285"/>
                    <a:pt x="950" y="273"/>
                    <a:pt x="925" y="273"/>
                  </a:cubicBezTo>
                  <a:cubicBezTo>
                    <a:pt x="650" y="273"/>
                    <a:pt x="363" y="285"/>
                    <a:pt x="113" y="398"/>
                  </a:cubicBezTo>
                  <a:cubicBezTo>
                    <a:pt x="157" y="395"/>
                    <a:pt x="202" y="393"/>
                    <a:pt x="246" y="393"/>
                  </a:cubicBezTo>
                  <a:cubicBezTo>
                    <a:pt x="533" y="393"/>
                    <a:pt x="807" y="459"/>
                    <a:pt x="1100" y="535"/>
                  </a:cubicBezTo>
                  <a:cubicBezTo>
                    <a:pt x="940" y="557"/>
                    <a:pt x="768" y="570"/>
                    <a:pt x="590" y="570"/>
                  </a:cubicBezTo>
                  <a:cubicBezTo>
                    <a:pt x="462" y="570"/>
                    <a:pt x="331" y="563"/>
                    <a:pt x="200" y="548"/>
                  </a:cubicBezTo>
                  <a:lnTo>
                    <a:pt x="200" y="548"/>
                  </a:lnTo>
                  <a:cubicBezTo>
                    <a:pt x="493" y="653"/>
                    <a:pt x="818" y="736"/>
                    <a:pt x="1135" y="736"/>
                  </a:cubicBezTo>
                  <a:cubicBezTo>
                    <a:pt x="1157" y="736"/>
                    <a:pt x="1178" y="736"/>
                    <a:pt x="1200" y="735"/>
                  </a:cubicBezTo>
                  <a:lnTo>
                    <a:pt x="1200" y="735"/>
                  </a:lnTo>
                  <a:cubicBezTo>
                    <a:pt x="1055" y="819"/>
                    <a:pt x="910" y="861"/>
                    <a:pt x="747" y="861"/>
                  </a:cubicBezTo>
                  <a:cubicBezTo>
                    <a:pt x="644" y="861"/>
                    <a:pt x="534" y="844"/>
                    <a:pt x="413" y="810"/>
                  </a:cubicBezTo>
                  <a:lnTo>
                    <a:pt x="413" y="810"/>
                  </a:lnTo>
                  <a:cubicBezTo>
                    <a:pt x="579" y="915"/>
                    <a:pt x="779" y="974"/>
                    <a:pt x="975" y="974"/>
                  </a:cubicBezTo>
                  <a:cubicBezTo>
                    <a:pt x="1176" y="974"/>
                    <a:pt x="1373" y="912"/>
                    <a:pt x="1525" y="773"/>
                  </a:cubicBezTo>
                  <a:cubicBezTo>
                    <a:pt x="1562" y="723"/>
                    <a:pt x="1562" y="660"/>
                    <a:pt x="1512" y="623"/>
                  </a:cubicBezTo>
                  <a:cubicBezTo>
                    <a:pt x="1525" y="585"/>
                    <a:pt x="1512" y="560"/>
                    <a:pt x="1500" y="535"/>
                  </a:cubicBezTo>
                  <a:cubicBezTo>
                    <a:pt x="1525" y="498"/>
                    <a:pt x="1525" y="448"/>
                    <a:pt x="1500" y="410"/>
                  </a:cubicBezTo>
                  <a:cubicBezTo>
                    <a:pt x="1425" y="348"/>
                    <a:pt x="1337" y="323"/>
                    <a:pt x="1225" y="298"/>
                  </a:cubicBezTo>
                  <a:cubicBezTo>
                    <a:pt x="1287" y="273"/>
                    <a:pt x="1300" y="198"/>
                    <a:pt x="1250" y="135"/>
                  </a:cubicBezTo>
                  <a:cubicBezTo>
                    <a:pt x="1049" y="45"/>
                    <a:pt x="827" y="1"/>
                    <a:pt x="6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1" name="Google Shape;7731;p18"/>
            <p:cNvSpPr/>
            <p:nvPr/>
          </p:nvSpPr>
          <p:spPr>
            <a:xfrm>
              <a:off x="6369325" y="2202425"/>
              <a:ext cx="24550" cy="5375"/>
            </a:xfrm>
            <a:custGeom>
              <a:avLst/>
              <a:gdLst/>
              <a:ahLst/>
              <a:cxnLst/>
              <a:rect l="l" t="t" r="r" b="b"/>
              <a:pathLst>
                <a:path w="982" h="215" extrusionOk="0">
                  <a:moveTo>
                    <a:pt x="518" y="0"/>
                  </a:moveTo>
                  <a:cubicBezTo>
                    <a:pt x="337" y="0"/>
                    <a:pt x="164" y="65"/>
                    <a:pt x="0" y="147"/>
                  </a:cubicBezTo>
                  <a:cubicBezTo>
                    <a:pt x="75" y="134"/>
                    <a:pt x="149" y="129"/>
                    <a:pt x="224" y="129"/>
                  </a:cubicBezTo>
                  <a:cubicBezTo>
                    <a:pt x="436" y="129"/>
                    <a:pt x="646" y="173"/>
                    <a:pt x="850" y="210"/>
                  </a:cubicBezTo>
                  <a:cubicBezTo>
                    <a:pt x="859" y="213"/>
                    <a:pt x="868" y="214"/>
                    <a:pt x="876" y="214"/>
                  </a:cubicBezTo>
                  <a:cubicBezTo>
                    <a:pt x="938" y="214"/>
                    <a:pt x="981" y="140"/>
                    <a:pt x="937" y="85"/>
                  </a:cubicBezTo>
                  <a:cubicBezTo>
                    <a:pt x="875" y="10"/>
                    <a:pt x="737" y="35"/>
                    <a:pt x="637" y="10"/>
                  </a:cubicBezTo>
                  <a:cubicBezTo>
                    <a:pt x="597" y="3"/>
                    <a:pt x="557"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2" name="Google Shape;7732;p18"/>
            <p:cNvSpPr/>
            <p:nvPr/>
          </p:nvSpPr>
          <p:spPr>
            <a:xfrm>
              <a:off x="6371200" y="2248800"/>
              <a:ext cx="27825" cy="12300"/>
            </a:xfrm>
            <a:custGeom>
              <a:avLst/>
              <a:gdLst/>
              <a:ahLst/>
              <a:cxnLst/>
              <a:rect l="l" t="t" r="r" b="b"/>
              <a:pathLst>
                <a:path w="1113" h="492" extrusionOk="0">
                  <a:moveTo>
                    <a:pt x="542" y="0"/>
                  </a:moveTo>
                  <a:cubicBezTo>
                    <a:pt x="344" y="0"/>
                    <a:pt x="140" y="87"/>
                    <a:pt x="75" y="292"/>
                  </a:cubicBezTo>
                  <a:cubicBezTo>
                    <a:pt x="152" y="182"/>
                    <a:pt x="336" y="140"/>
                    <a:pt x="430" y="140"/>
                  </a:cubicBezTo>
                  <a:cubicBezTo>
                    <a:pt x="442" y="140"/>
                    <a:pt x="454" y="140"/>
                    <a:pt x="462" y="142"/>
                  </a:cubicBezTo>
                  <a:cubicBezTo>
                    <a:pt x="587" y="167"/>
                    <a:pt x="675" y="192"/>
                    <a:pt x="737" y="229"/>
                  </a:cubicBezTo>
                  <a:cubicBezTo>
                    <a:pt x="762" y="229"/>
                    <a:pt x="775" y="242"/>
                    <a:pt x="800" y="254"/>
                  </a:cubicBezTo>
                  <a:cubicBezTo>
                    <a:pt x="737" y="254"/>
                    <a:pt x="675" y="242"/>
                    <a:pt x="612" y="242"/>
                  </a:cubicBezTo>
                  <a:cubicBezTo>
                    <a:pt x="375" y="242"/>
                    <a:pt x="188" y="354"/>
                    <a:pt x="0" y="479"/>
                  </a:cubicBezTo>
                  <a:cubicBezTo>
                    <a:pt x="134" y="446"/>
                    <a:pt x="278" y="402"/>
                    <a:pt x="414" y="402"/>
                  </a:cubicBezTo>
                  <a:cubicBezTo>
                    <a:pt x="430" y="402"/>
                    <a:pt x="446" y="403"/>
                    <a:pt x="462" y="404"/>
                  </a:cubicBezTo>
                  <a:cubicBezTo>
                    <a:pt x="662" y="417"/>
                    <a:pt x="837" y="492"/>
                    <a:pt x="1025" y="492"/>
                  </a:cubicBezTo>
                  <a:cubicBezTo>
                    <a:pt x="1075" y="492"/>
                    <a:pt x="1112" y="442"/>
                    <a:pt x="1112" y="392"/>
                  </a:cubicBezTo>
                  <a:cubicBezTo>
                    <a:pt x="1112" y="329"/>
                    <a:pt x="1050" y="292"/>
                    <a:pt x="1000" y="279"/>
                  </a:cubicBezTo>
                  <a:lnTo>
                    <a:pt x="975" y="279"/>
                  </a:lnTo>
                  <a:cubicBezTo>
                    <a:pt x="1100" y="142"/>
                    <a:pt x="837" y="67"/>
                    <a:pt x="737" y="30"/>
                  </a:cubicBezTo>
                  <a:cubicBezTo>
                    <a:pt x="677" y="10"/>
                    <a:pt x="610" y="0"/>
                    <a:pt x="5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3" name="Google Shape;7733;p18"/>
            <p:cNvSpPr/>
            <p:nvPr/>
          </p:nvSpPr>
          <p:spPr>
            <a:xfrm>
              <a:off x="6377125" y="2281925"/>
              <a:ext cx="17200" cy="3250"/>
            </a:xfrm>
            <a:custGeom>
              <a:avLst/>
              <a:gdLst/>
              <a:ahLst/>
              <a:cxnLst/>
              <a:rect l="l" t="t" r="r" b="b"/>
              <a:pathLst>
                <a:path w="688" h="130" extrusionOk="0">
                  <a:moveTo>
                    <a:pt x="581" y="1"/>
                  </a:moveTo>
                  <a:cubicBezTo>
                    <a:pt x="552" y="1"/>
                    <a:pt x="523" y="4"/>
                    <a:pt x="500" y="4"/>
                  </a:cubicBezTo>
                  <a:cubicBezTo>
                    <a:pt x="325" y="4"/>
                    <a:pt x="151" y="29"/>
                    <a:pt x="1" y="117"/>
                  </a:cubicBezTo>
                  <a:cubicBezTo>
                    <a:pt x="73" y="101"/>
                    <a:pt x="141" y="95"/>
                    <a:pt x="207" y="95"/>
                  </a:cubicBezTo>
                  <a:cubicBezTo>
                    <a:pt x="348" y="95"/>
                    <a:pt x="481" y="121"/>
                    <a:pt x="625" y="129"/>
                  </a:cubicBezTo>
                  <a:cubicBezTo>
                    <a:pt x="650" y="129"/>
                    <a:pt x="688" y="92"/>
                    <a:pt x="675" y="67"/>
                  </a:cubicBezTo>
                  <a:cubicBezTo>
                    <a:pt x="675" y="11"/>
                    <a:pt x="630" y="1"/>
                    <a:pt x="5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4" name="Google Shape;7734;p18"/>
            <p:cNvSpPr/>
            <p:nvPr/>
          </p:nvSpPr>
          <p:spPr>
            <a:xfrm>
              <a:off x="6366825" y="2285875"/>
              <a:ext cx="28725" cy="10575"/>
            </a:xfrm>
            <a:custGeom>
              <a:avLst/>
              <a:gdLst/>
              <a:ahLst/>
              <a:cxnLst/>
              <a:rect l="l" t="t" r="r" b="b"/>
              <a:pathLst>
                <a:path w="1149" h="423" extrusionOk="0">
                  <a:moveTo>
                    <a:pt x="969" y="1"/>
                  </a:moveTo>
                  <a:cubicBezTo>
                    <a:pt x="763" y="1"/>
                    <a:pt x="385" y="93"/>
                    <a:pt x="338" y="109"/>
                  </a:cubicBezTo>
                  <a:cubicBezTo>
                    <a:pt x="513" y="109"/>
                    <a:pt x="700" y="134"/>
                    <a:pt x="887" y="134"/>
                  </a:cubicBezTo>
                  <a:cubicBezTo>
                    <a:pt x="862" y="134"/>
                    <a:pt x="825" y="146"/>
                    <a:pt x="800" y="146"/>
                  </a:cubicBezTo>
                  <a:cubicBezTo>
                    <a:pt x="712" y="159"/>
                    <a:pt x="425" y="209"/>
                    <a:pt x="225" y="221"/>
                  </a:cubicBezTo>
                  <a:cubicBezTo>
                    <a:pt x="350" y="246"/>
                    <a:pt x="488" y="259"/>
                    <a:pt x="625" y="271"/>
                  </a:cubicBezTo>
                  <a:cubicBezTo>
                    <a:pt x="600" y="271"/>
                    <a:pt x="575" y="284"/>
                    <a:pt x="563" y="284"/>
                  </a:cubicBezTo>
                  <a:cubicBezTo>
                    <a:pt x="471" y="304"/>
                    <a:pt x="271" y="324"/>
                    <a:pt x="105" y="324"/>
                  </a:cubicBezTo>
                  <a:cubicBezTo>
                    <a:pt x="68" y="324"/>
                    <a:pt x="32" y="323"/>
                    <a:pt x="0" y="321"/>
                  </a:cubicBezTo>
                  <a:lnTo>
                    <a:pt x="0" y="321"/>
                  </a:lnTo>
                  <a:cubicBezTo>
                    <a:pt x="175" y="377"/>
                    <a:pt x="365" y="422"/>
                    <a:pt x="551" y="422"/>
                  </a:cubicBezTo>
                  <a:cubicBezTo>
                    <a:pt x="658" y="422"/>
                    <a:pt x="762" y="407"/>
                    <a:pt x="862" y="371"/>
                  </a:cubicBezTo>
                  <a:cubicBezTo>
                    <a:pt x="900" y="346"/>
                    <a:pt x="900" y="284"/>
                    <a:pt x="862" y="259"/>
                  </a:cubicBezTo>
                  <a:cubicBezTo>
                    <a:pt x="900" y="246"/>
                    <a:pt x="937" y="246"/>
                    <a:pt x="975" y="234"/>
                  </a:cubicBezTo>
                  <a:cubicBezTo>
                    <a:pt x="987" y="221"/>
                    <a:pt x="1000" y="184"/>
                    <a:pt x="987" y="159"/>
                  </a:cubicBezTo>
                  <a:cubicBezTo>
                    <a:pt x="975" y="146"/>
                    <a:pt x="962" y="134"/>
                    <a:pt x="950" y="134"/>
                  </a:cubicBezTo>
                  <a:cubicBezTo>
                    <a:pt x="987" y="134"/>
                    <a:pt x="1025" y="134"/>
                    <a:pt x="1062" y="121"/>
                  </a:cubicBezTo>
                  <a:cubicBezTo>
                    <a:pt x="1149" y="30"/>
                    <a:pt x="1087" y="1"/>
                    <a:pt x="9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5" name="Google Shape;7735;p18"/>
            <p:cNvSpPr/>
            <p:nvPr/>
          </p:nvSpPr>
          <p:spPr>
            <a:xfrm>
              <a:off x="6365250" y="2296375"/>
              <a:ext cx="21275" cy="5225"/>
            </a:xfrm>
            <a:custGeom>
              <a:avLst/>
              <a:gdLst/>
              <a:ahLst/>
              <a:cxnLst/>
              <a:rect l="l" t="t" r="r" b="b"/>
              <a:pathLst>
                <a:path w="851" h="209" extrusionOk="0">
                  <a:moveTo>
                    <a:pt x="1" y="1"/>
                  </a:moveTo>
                  <a:lnTo>
                    <a:pt x="1" y="1"/>
                  </a:lnTo>
                  <a:cubicBezTo>
                    <a:pt x="207" y="109"/>
                    <a:pt x="422" y="208"/>
                    <a:pt x="654" y="208"/>
                  </a:cubicBezTo>
                  <a:cubicBezTo>
                    <a:pt x="690" y="208"/>
                    <a:pt x="726" y="206"/>
                    <a:pt x="763" y="201"/>
                  </a:cubicBezTo>
                  <a:cubicBezTo>
                    <a:pt x="825" y="201"/>
                    <a:pt x="850" y="101"/>
                    <a:pt x="788" y="63"/>
                  </a:cubicBezTo>
                  <a:cubicBezTo>
                    <a:pt x="767" y="61"/>
                    <a:pt x="745" y="60"/>
                    <a:pt x="723" y="60"/>
                  </a:cubicBezTo>
                  <a:cubicBezTo>
                    <a:pt x="663" y="60"/>
                    <a:pt x="601" y="67"/>
                    <a:pt x="540" y="67"/>
                  </a:cubicBezTo>
                  <a:cubicBezTo>
                    <a:pt x="518" y="67"/>
                    <a:pt x="497" y="66"/>
                    <a:pt x="476" y="63"/>
                  </a:cubicBezTo>
                  <a:cubicBezTo>
                    <a:pt x="301" y="51"/>
                    <a:pt x="188"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6" name="Google Shape;7736;p18"/>
            <p:cNvSpPr/>
            <p:nvPr/>
          </p:nvSpPr>
          <p:spPr>
            <a:xfrm>
              <a:off x="6367125" y="2299825"/>
              <a:ext cx="21275" cy="22950"/>
            </a:xfrm>
            <a:custGeom>
              <a:avLst/>
              <a:gdLst/>
              <a:ahLst/>
              <a:cxnLst/>
              <a:rect l="l" t="t" r="r" b="b"/>
              <a:pathLst>
                <a:path w="851" h="918" extrusionOk="0">
                  <a:moveTo>
                    <a:pt x="1" y="0"/>
                  </a:moveTo>
                  <a:cubicBezTo>
                    <a:pt x="276" y="238"/>
                    <a:pt x="451" y="475"/>
                    <a:pt x="638" y="788"/>
                  </a:cubicBezTo>
                  <a:cubicBezTo>
                    <a:pt x="663" y="825"/>
                    <a:pt x="675" y="875"/>
                    <a:pt x="713" y="900"/>
                  </a:cubicBezTo>
                  <a:cubicBezTo>
                    <a:pt x="725" y="912"/>
                    <a:pt x="742" y="918"/>
                    <a:pt x="760" y="918"/>
                  </a:cubicBezTo>
                  <a:cubicBezTo>
                    <a:pt x="799" y="918"/>
                    <a:pt x="842" y="893"/>
                    <a:pt x="850" y="850"/>
                  </a:cubicBezTo>
                  <a:cubicBezTo>
                    <a:pt x="850" y="775"/>
                    <a:pt x="788" y="700"/>
                    <a:pt x="750" y="625"/>
                  </a:cubicBezTo>
                  <a:cubicBezTo>
                    <a:pt x="588" y="325"/>
                    <a:pt x="301" y="1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7" name="Google Shape;7737;p18"/>
            <p:cNvSpPr/>
            <p:nvPr/>
          </p:nvSpPr>
          <p:spPr>
            <a:xfrm>
              <a:off x="6369000" y="2304200"/>
              <a:ext cx="16150" cy="26200"/>
            </a:xfrm>
            <a:custGeom>
              <a:avLst/>
              <a:gdLst/>
              <a:ahLst/>
              <a:cxnLst/>
              <a:rect l="l" t="t" r="r" b="b"/>
              <a:pathLst>
                <a:path w="646" h="1048" extrusionOk="0">
                  <a:moveTo>
                    <a:pt x="1" y="0"/>
                  </a:moveTo>
                  <a:lnTo>
                    <a:pt x="1" y="0"/>
                  </a:lnTo>
                  <a:cubicBezTo>
                    <a:pt x="201" y="350"/>
                    <a:pt x="313" y="563"/>
                    <a:pt x="426" y="888"/>
                  </a:cubicBezTo>
                  <a:cubicBezTo>
                    <a:pt x="438" y="938"/>
                    <a:pt x="438" y="1013"/>
                    <a:pt x="488" y="1038"/>
                  </a:cubicBezTo>
                  <a:cubicBezTo>
                    <a:pt x="502" y="1045"/>
                    <a:pt x="516" y="1048"/>
                    <a:pt x="530" y="1048"/>
                  </a:cubicBezTo>
                  <a:cubicBezTo>
                    <a:pt x="591" y="1048"/>
                    <a:pt x="646" y="986"/>
                    <a:pt x="625" y="925"/>
                  </a:cubicBezTo>
                  <a:cubicBezTo>
                    <a:pt x="538" y="550"/>
                    <a:pt x="276" y="2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8" name="Google Shape;7738;p18"/>
            <p:cNvSpPr/>
            <p:nvPr/>
          </p:nvSpPr>
          <p:spPr>
            <a:xfrm>
              <a:off x="6401175" y="2341850"/>
              <a:ext cx="15675" cy="4850"/>
            </a:xfrm>
            <a:custGeom>
              <a:avLst/>
              <a:gdLst/>
              <a:ahLst/>
              <a:cxnLst/>
              <a:rect l="l" t="t" r="r" b="b"/>
              <a:pathLst>
                <a:path w="627" h="194" extrusionOk="0">
                  <a:moveTo>
                    <a:pt x="544" y="1"/>
                  </a:moveTo>
                  <a:cubicBezTo>
                    <a:pt x="395" y="1"/>
                    <a:pt x="65" y="176"/>
                    <a:pt x="1" y="194"/>
                  </a:cubicBezTo>
                  <a:cubicBezTo>
                    <a:pt x="201" y="156"/>
                    <a:pt x="438" y="181"/>
                    <a:pt x="613" y="81"/>
                  </a:cubicBezTo>
                  <a:cubicBezTo>
                    <a:pt x="626" y="23"/>
                    <a:pt x="596" y="1"/>
                    <a:pt x="5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9" name="Google Shape;7739;p18"/>
            <p:cNvSpPr/>
            <p:nvPr/>
          </p:nvSpPr>
          <p:spPr>
            <a:xfrm>
              <a:off x="6401800" y="2339500"/>
              <a:ext cx="7225" cy="4400"/>
            </a:xfrm>
            <a:custGeom>
              <a:avLst/>
              <a:gdLst/>
              <a:ahLst/>
              <a:cxnLst/>
              <a:rect l="l" t="t" r="r" b="b"/>
              <a:pathLst>
                <a:path w="289" h="176" extrusionOk="0">
                  <a:moveTo>
                    <a:pt x="263" y="1"/>
                  </a:moveTo>
                  <a:cubicBezTo>
                    <a:pt x="163" y="26"/>
                    <a:pt x="88" y="126"/>
                    <a:pt x="1" y="175"/>
                  </a:cubicBezTo>
                  <a:cubicBezTo>
                    <a:pt x="101" y="138"/>
                    <a:pt x="201" y="101"/>
                    <a:pt x="276" y="38"/>
                  </a:cubicBezTo>
                  <a:cubicBezTo>
                    <a:pt x="288" y="26"/>
                    <a:pt x="276" y="1"/>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0" name="Google Shape;7740;p18"/>
            <p:cNvSpPr/>
            <p:nvPr/>
          </p:nvSpPr>
          <p:spPr>
            <a:xfrm>
              <a:off x="6352750" y="2315875"/>
              <a:ext cx="78450" cy="66425"/>
            </a:xfrm>
            <a:custGeom>
              <a:avLst/>
              <a:gdLst/>
              <a:ahLst/>
              <a:cxnLst/>
              <a:rect l="l" t="t" r="r" b="b"/>
              <a:pathLst>
                <a:path w="3138" h="2657" extrusionOk="0">
                  <a:moveTo>
                    <a:pt x="2328" y="1"/>
                  </a:moveTo>
                  <a:cubicBezTo>
                    <a:pt x="2308" y="1"/>
                    <a:pt x="2289" y="7"/>
                    <a:pt x="2275" y="21"/>
                  </a:cubicBezTo>
                  <a:cubicBezTo>
                    <a:pt x="2088" y="258"/>
                    <a:pt x="1838" y="458"/>
                    <a:pt x="1538" y="471"/>
                  </a:cubicBezTo>
                  <a:cubicBezTo>
                    <a:pt x="1599" y="485"/>
                    <a:pt x="1661" y="492"/>
                    <a:pt x="1723" y="492"/>
                  </a:cubicBezTo>
                  <a:cubicBezTo>
                    <a:pt x="1929" y="492"/>
                    <a:pt x="2134" y="415"/>
                    <a:pt x="2288" y="271"/>
                  </a:cubicBezTo>
                  <a:cubicBezTo>
                    <a:pt x="2313" y="246"/>
                    <a:pt x="2338" y="233"/>
                    <a:pt x="2363" y="196"/>
                  </a:cubicBezTo>
                  <a:lnTo>
                    <a:pt x="2363" y="196"/>
                  </a:lnTo>
                  <a:cubicBezTo>
                    <a:pt x="2300" y="296"/>
                    <a:pt x="2263" y="421"/>
                    <a:pt x="2175" y="508"/>
                  </a:cubicBezTo>
                  <a:cubicBezTo>
                    <a:pt x="2037" y="601"/>
                    <a:pt x="1876" y="736"/>
                    <a:pt x="1705" y="736"/>
                  </a:cubicBezTo>
                  <a:cubicBezTo>
                    <a:pt x="1691" y="736"/>
                    <a:pt x="1677" y="735"/>
                    <a:pt x="1663" y="733"/>
                  </a:cubicBezTo>
                  <a:lnTo>
                    <a:pt x="1663" y="733"/>
                  </a:lnTo>
                  <a:cubicBezTo>
                    <a:pt x="1703" y="758"/>
                    <a:pt x="1746" y="767"/>
                    <a:pt x="1789" y="767"/>
                  </a:cubicBezTo>
                  <a:cubicBezTo>
                    <a:pt x="1852" y="767"/>
                    <a:pt x="1916" y="748"/>
                    <a:pt x="1975" y="733"/>
                  </a:cubicBezTo>
                  <a:cubicBezTo>
                    <a:pt x="2113" y="708"/>
                    <a:pt x="2250" y="658"/>
                    <a:pt x="2350" y="558"/>
                  </a:cubicBezTo>
                  <a:lnTo>
                    <a:pt x="2350" y="558"/>
                  </a:lnTo>
                  <a:cubicBezTo>
                    <a:pt x="2325" y="658"/>
                    <a:pt x="2338" y="796"/>
                    <a:pt x="2363" y="846"/>
                  </a:cubicBezTo>
                  <a:cubicBezTo>
                    <a:pt x="2413" y="946"/>
                    <a:pt x="2525" y="1033"/>
                    <a:pt x="2675" y="1058"/>
                  </a:cubicBezTo>
                  <a:cubicBezTo>
                    <a:pt x="2663" y="1071"/>
                    <a:pt x="2663" y="1071"/>
                    <a:pt x="2663" y="1071"/>
                  </a:cubicBezTo>
                  <a:cubicBezTo>
                    <a:pt x="2000" y="1445"/>
                    <a:pt x="1213" y="1595"/>
                    <a:pt x="313" y="1595"/>
                  </a:cubicBezTo>
                  <a:cubicBezTo>
                    <a:pt x="750" y="1693"/>
                    <a:pt x="1200" y="1779"/>
                    <a:pt x="1644" y="1779"/>
                  </a:cubicBezTo>
                  <a:cubicBezTo>
                    <a:pt x="1822" y="1779"/>
                    <a:pt x="2000" y="1765"/>
                    <a:pt x="2175" y="1733"/>
                  </a:cubicBezTo>
                  <a:lnTo>
                    <a:pt x="2175" y="1733"/>
                  </a:lnTo>
                  <a:cubicBezTo>
                    <a:pt x="1688" y="1902"/>
                    <a:pt x="1208" y="2007"/>
                    <a:pt x="703" y="2007"/>
                  </a:cubicBezTo>
                  <a:cubicBezTo>
                    <a:pt x="534" y="2007"/>
                    <a:pt x="363" y="1995"/>
                    <a:pt x="188" y="1970"/>
                  </a:cubicBezTo>
                  <a:lnTo>
                    <a:pt x="188" y="1970"/>
                  </a:lnTo>
                  <a:cubicBezTo>
                    <a:pt x="603" y="2127"/>
                    <a:pt x="1045" y="2195"/>
                    <a:pt x="1484" y="2195"/>
                  </a:cubicBezTo>
                  <a:cubicBezTo>
                    <a:pt x="1640" y="2195"/>
                    <a:pt x="1796" y="2187"/>
                    <a:pt x="1950" y="2170"/>
                  </a:cubicBezTo>
                  <a:lnTo>
                    <a:pt x="1950" y="2170"/>
                  </a:lnTo>
                  <a:cubicBezTo>
                    <a:pt x="1568" y="2310"/>
                    <a:pt x="1020" y="2450"/>
                    <a:pt x="507" y="2450"/>
                  </a:cubicBezTo>
                  <a:cubicBezTo>
                    <a:pt x="331" y="2450"/>
                    <a:pt x="160" y="2433"/>
                    <a:pt x="1" y="2395"/>
                  </a:cubicBezTo>
                  <a:lnTo>
                    <a:pt x="1" y="2395"/>
                  </a:lnTo>
                  <a:cubicBezTo>
                    <a:pt x="407" y="2574"/>
                    <a:pt x="831" y="2657"/>
                    <a:pt x="1249" y="2657"/>
                  </a:cubicBezTo>
                  <a:cubicBezTo>
                    <a:pt x="1706" y="2657"/>
                    <a:pt x="2158" y="2559"/>
                    <a:pt x="2575" y="2383"/>
                  </a:cubicBezTo>
                  <a:cubicBezTo>
                    <a:pt x="2713" y="2295"/>
                    <a:pt x="2700" y="2095"/>
                    <a:pt x="2588" y="2008"/>
                  </a:cubicBezTo>
                  <a:cubicBezTo>
                    <a:pt x="2663" y="1970"/>
                    <a:pt x="2725" y="1920"/>
                    <a:pt x="2750" y="1833"/>
                  </a:cubicBezTo>
                  <a:cubicBezTo>
                    <a:pt x="2788" y="1733"/>
                    <a:pt x="2725" y="1645"/>
                    <a:pt x="2638" y="1608"/>
                  </a:cubicBezTo>
                  <a:cubicBezTo>
                    <a:pt x="2788" y="1558"/>
                    <a:pt x="2938" y="1495"/>
                    <a:pt x="3038" y="1395"/>
                  </a:cubicBezTo>
                  <a:cubicBezTo>
                    <a:pt x="3137" y="1245"/>
                    <a:pt x="3063" y="1095"/>
                    <a:pt x="2938" y="1033"/>
                  </a:cubicBezTo>
                  <a:cubicBezTo>
                    <a:pt x="2950" y="1021"/>
                    <a:pt x="2963" y="1021"/>
                    <a:pt x="2975" y="1008"/>
                  </a:cubicBezTo>
                  <a:lnTo>
                    <a:pt x="2975" y="1008"/>
                  </a:lnTo>
                  <a:cubicBezTo>
                    <a:pt x="2962" y="1021"/>
                    <a:pt x="2938" y="1021"/>
                    <a:pt x="2913" y="1021"/>
                  </a:cubicBezTo>
                  <a:cubicBezTo>
                    <a:pt x="2900" y="1008"/>
                    <a:pt x="2900" y="1008"/>
                    <a:pt x="2888" y="1008"/>
                  </a:cubicBezTo>
                  <a:cubicBezTo>
                    <a:pt x="2788" y="946"/>
                    <a:pt x="2663" y="883"/>
                    <a:pt x="2650" y="746"/>
                  </a:cubicBezTo>
                  <a:lnTo>
                    <a:pt x="2650" y="746"/>
                  </a:lnTo>
                  <a:cubicBezTo>
                    <a:pt x="2625" y="858"/>
                    <a:pt x="2700" y="946"/>
                    <a:pt x="2788" y="1021"/>
                  </a:cubicBezTo>
                  <a:lnTo>
                    <a:pt x="2775" y="1021"/>
                  </a:lnTo>
                  <a:cubicBezTo>
                    <a:pt x="2688" y="996"/>
                    <a:pt x="2613" y="933"/>
                    <a:pt x="2538" y="883"/>
                  </a:cubicBezTo>
                  <a:cubicBezTo>
                    <a:pt x="2475" y="821"/>
                    <a:pt x="2475" y="696"/>
                    <a:pt x="2488" y="646"/>
                  </a:cubicBezTo>
                  <a:cubicBezTo>
                    <a:pt x="2500" y="583"/>
                    <a:pt x="2550" y="508"/>
                    <a:pt x="2475" y="471"/>
                  </a:cubicBezTo>
                  <a:cubicBezTo>
                    <a:pt x="2460" y="471"/>
                    <a:pt x="2449" y="471"/>
                    <a:pt x="2443" y="474"/>
                  </a:cubicBezTo>
                  <a:lnTo>
                    <a:pt x="2443" y="474"/>
                  </a:lnTo>
                  <a:cubicBezTo>
                    <a:pt x="2495" y="388"/>
                    <a:pt x="2586" y="279"/>
                    <a:pt x="2538" y="171"/>
                  </a:cubicBezTo>
                  <a:cubicBezTo>
                    <a:pt x="2521" y="146"/>
                    <a:pt x="2489" y="127"/>
                    <a:pt x="2455" y="127"/>
                  </a:cubicBezTo>
                  <a:cubicBezTo>
                    <a:pt x="2437" y="127"/>
                    <a:pt x="2418" y="133"/>
                    <a:pt x="2400" y="146"/>
                  </a:cubicBezTo>
                  <a:cubicBezTo>
                    <a:pt x="2413" y="121"/>
                    <a:pt x="2425" y="108"/>
                    <a:pt x="2425" y="96"/>
                  </a:cubicBezTo>
                  <a:cubicBezTo>
                    <a:pt x="2434" y="42"/>
                    <a:pt x="2378" y="1"/>
                    <a:pt x="2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1" name="Google Shape;7741;p18"/>
            <p:cNvSpPr/>
            <p:nvPr/>
          </p:nvSpPr>
          <p:spPr>
            <a:xfrm>
              <a:off x="6385875" y="2305225"/>
              <a:ext cx="25025" cy="15875"/>
            </a:xfrm>
            <a:custGeom>
              <a:avLst/>
              <a:gdLst/>
              <a:ahLst/>
              <a:cxnLst/>
              <a:rect l="l" t="t" r="r" b="b"/>
              <a:pathLst>
                <a:path w="1001" h="635" extrusionOk="0">
                  <a:moveTo>
                    <a:pt x="489" y="1"/>
                  </a:moveTo>
                  <a:cubicBezTo>
                    <a:pt x="323" y="1"/>
                    <a:pt x="157" y="20"/>
                    <a:pt x="0" y="59"/>
                  </a:cubicBezTo>
                  <a:cubicBezTo>
                    <a:pt x="250" y="72"/>
                    <a:pt x="488" y="134"/>
                    <a:pt x="738" y="184"/>
                  </a:cubicBezTo>
                  <a:cubicBezTo>
                    <a:pt x="513" y="209"/>
                    <a:pt x="188" y="309"/>
                    <a:pt x="125" y="359"/>
                  </a:cubicBezTo>
                  <a:cubicBezTo>
                    <a:pt x="338" y="322"/>
                    <a:pt x="563" y="334"/>
                    <a:pt x="788" y="322"/>
                  </a:cubicBezTo>
                  <a:lnTo>
                    <a:pt x="788" y="322"/>
                  </a:lnTo>
                  <a:cubicBezTo>
                    <a:pt x="613" y="459"/>
                    <a:pt x="413" y="547"/>
                    <a:pt x="213" y="634"/>
                  </a:cubicBezTo>
                  <a:cubicBezTo>
                    <a:pt x="450" y="609"/>
                    <a:pt x="713" y="572"/>
                    <a:pt x="900" y="409"/>
                  </a:cubicBezTo>
                  <a:cubicBezTo>
                    <a:pt x="925" y="372"/>
                    <a:pt x="913" y="334"/>
                    <a:pt x="888" y="322"/>
                  </a:cubicBezTo>
                  <a:lnTo>
                    <a:pt x="925" y="322"/>
                  </a:lnTo>
                  <a:cubicBezTo>
                    <a:pt x="975" y="247"/>
                    <a:pt x="975" y="209"/>
                    <a:pt x="938" y="197"/>
                  </a:cubicBezTo>
                  <a:cubicBezTo>
                    <a:pt x="963" y="184"/>
                    <a:pt x="975" y="159"/>
                    <a:pt x="975" y="134"/>
                  </a:cubicBezTo>
                  <a:cubicBezTo>
                    <a:pt x="1000" y="34"/>
                    <a:pt x="863" y="34"/>
                    <a:pt x="788" y="22"/>
                  </a:cubicBezTo>
                  <a:cubicBezTo>
                    <a:pt x="689" y="8"/>
                    <a:pt x="589" y="1"/>
                    <a:pt x="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2" name="Google Shape;7742;p18"/>
            <p:cNvSpPr/>
            <p:nvPr/>
          </p:nvSpPr>
          <p:spPr>
            <a:xfrm>
              <a:off x="6390875" y="2300750"/>
              <a:ext cx="14375" cy="2400"/>
            </a:xfrm>
            <a:custGeom>
              <a:avLst/>
              <a:gdLst/>
              <a:ahLst/>
              <a:cxnLst/>
              <a:rect l="l" t="t" r="r" b="b"/>
              <a:pathLst>
                <a:path w="575" h="96" extrusionOk="0">
                  <a:moveTo>
                    <a:pt x="433" y="0"/>
                  </a:moveTo>
                  <a:cubicBezTo>
                    <a:pt x="287" y="0"/>
                    <a:pt x="39" y="56"/>
                    <a:pt x="0" y="63"/>
                  </a:cubicBezTo>
                  <a:cubicBezTo>
                    <a:pt x="130" y="63"/>
                    <a:pt x="268" y="95"/>
                    <a:pt x="408" y="95"/>
                  </a:cubicBezTo>
                  <a:cubicBezTo>
                    <a:pt x="443" y="95"/>
                    <a:pt x="478" y="93"/>
                    <a:pt x="513" y="88"/>
                  </a:cubicBezTo>
                  <a:cubicBezTo>
                    <a:pt x="575" y="22"/>
                    <a:pt x="524"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3" name="Google Shape;7743;p18"/>
            <p:cNvSpPr/>
            <p:nvPr/>
          </p:nvSpPr>
          <p:spPr>
            <a:xfrm>
              <a:off x="6396175" y="2294925"/>
              <a:ext cx="11050" cy="3350"/>
            </a:xfrm>
            <a:custGeom>
              <a:avLst/>
              <a:gdLst/>
              <a:ahLst/>
              <a:cxnLst/>
              <a:rect l="l" t="t" r="r" b="b"/>
              <a:pathLst>
                <a:path w="442" h="134" extrusionOk="0">
                  <a:moveTo>
                    <a:pt x="389" y="0"/>
                  </a:moveTo>
                  <a:cubicBezTo>
                    <a:pt x="372" y="0"/>
                    <a:pt x="352" y="7"/>
                    <a:pt x="338" y="22"/>
                  </a:cubicBezTo>
                  <a:cubicBezTo>
                    <a:pt x="251" y="59"/>
                    <a:pt x="126" y="109"/>
                    <a:pt x="1" y="121"/>
                  </a:cubicBezTo>
                  <a:cubicBezTo>
                    <a:pt x="42" y="129"/>
                    <a:pt x="86" y="133"/>
                    <a:pt x="131" y="133"/>
                  </a:cubicBezTo>
                  <a:cubicBezTo>
                    <a:pt x="233" y="133"/>
                    <a:pt x="339" y="111"/>
                    <a:pt x="426" y="59"/>
                  </a:cubicBezTo>
                  <a:cubicBezTo>
                    <a:pt x="441" y="20"/>
                    <a:pt x="418" y="0"/>
                    <a:pt x="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4" name="Google Shape;7744;p18"/>
            <p:cNvSpPr/>
            <p:nvPr/>
          </p:nvSpPr>
          <p:spPr>
            <a:xfrm>
              <a:off x="6400550" y="2287650"/>
              <a:ext cx="9975" cy="6900"/>
            </a:xfrm>
            <a:custGeom>
              <a:avLst/>
              <a:gdLst/>
              <a:ahLst/>
              <a:cxnLst/>
              <a:rect l="l" t="t" r="r" b="b"/>
              <a:pathLst>
                <a:path w="399" h="276" extrusionOk="0">
                  <a:moveTo>
                    <a:pt x="326" y="0"/>
                  </a:moveTo>
                  <a:cubicBezTo>
                    <a:pt x="213" y="50"/>
                    <a:pt x="113" y="125"/>
                    <a:pt x="13" y="188"/>
                  </a:cubicBezTo>
                  <a:cubicBezTo>
                    <a:pt x="51" y="175"/>
                    <a:pt x="238" y="125"/>
                    <a:pt x="313" y="63"/>
                  </a:cubicBezTo>
                  <a:lnTo>
                    <a:pt x="313" y="63"/>
                  </a:lnTo>
                  <a:cubicBezTo>
                    <a:pt x="226" y="163"/>
                    <a:pt x="138" y="225"/>
                    <a:pt x="1" y="275"/>
                  </a:cubicBezTo>
                  <a:cubicBezTo>
                    <a:pt x="138" y="250"/>
                    <a:pt x="288" y="200"/>
                    <a:pt x="388" y="88"/>
                  </a:cubicBezTo>
                  <a:cubicBezTo>
                    <a:pt x="398" y="67"/>
                    <a:pt x="375" y="47"/>
                    <a:pt x="360" y="47"/>
                  </a:cubicBezTo>
                  <a:cubicBezTo>
                    <a:pt x="356" y="47"/>
                    <a:pt x="353" y="48"/>
                    <a:pt x="351" y="50"/>
                  </a:cubicBezTo>
                  <a:cubicBezTo>
                    <a:pt x="363" y="25"/>
                    <a:pt x="363" y="13"/>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5" name="Google Shape;7745;p18"/>
            <p:cNvSpPr/>
            <p:nvPr/>
          </p:nvSpPr>
          <p:spPr>
            <a:xfrm>
              <a:off x="6373075" y="2261600"/>
              <a:ext cx="63425" cy="32375"/>
            </a:xfrm>
            <a:custGeom>
              <a:avLst/>
              <a:gdLst/>
              <a:ahLst/>
              <a:cxnLst/>
              <a:rect l="l" t="t" r="r" b="b"/>
              <a:pathLst>
                <a:path w="2537" h="1295" extrusionOk="0">
                  <a:moveTo>
                    <a:pt x="662" y="1"/>
                  </a:moveTo>
                  <a:cubicBezTo>
                    <a:pt x="438" y="1"/>
                    <a:pt x="213" y="34"/>
                    <a:pt x="0" y="105"/>
                  </a:cubicBezTo>
                  <a:cubicBezTo>
                    <a:pt x="23" y="104"/>
                    <a:pt x="46" y="103"/>
                    <a:pt x="70" y="103"/>
                  </a:cubicBezTo>
                  <a:cubicBezTo>
                    <a:pt x="359" y="103"/>
                    <a:pt x="648" y="173"/>
                    <a:pt x="937" y="242"/>
                  </a:cubicBezTo>
                  <a:cubicBezTo>
                    <a:pt x="700" y="280"/>
                    <a:pt x="450" y="305"/>
                    <a:pt x="138" y="305"/>
                  </a:cubicBezTo>
                  <a:cubicBezTo>
                    <a:pt x="434" y="373"/>
                    <a:pt x="742" y="431"/>
                    <a:pt x="1050" y="431"/>
                  </a:cubicBezTo>
                  <a:cubicBezTo>
                    <a:pt x="1079" y="431"/>
                    <a:pt x="1108" y="431"/>
                    <a:pt x="1137" y="430"/>
                  </a:cubicBezTo>
                  <a:lnTo>
                    <a:pt x="1250" y="430"/>
                  </a:lnTo>
                  <a:cubicBezTo>
                    <a:pt x="1150" y="455"/>
                    <a:pt x="1037" y="480"/>
                    <a:pt x="925" y="492"/>
                  </a:cubicBezTo>
                  <a:cubicBezTo>
                    <a:pt x="837" y="517"/>
                    <a:pt x="487" y="542"/>
                    <a:pt x="275" y="542"/>
                  </a:cubicBezTo>
                  <a:cubicBezTo>
                    <a:pt x="512" y="617"/>
                    <a:pt x="775" y="655"/>
                    <a:pt x="1025" y="655"/>
                  </a:cubicBezTo>
                  <a:cubicBezTo>
                    <a:pt x="1225" y="680"/>
                    <a:pt x="1425" y="692"/>
                    <a:pt x="1637" y="730"/>
                  </a:cubicBezTo>
                  <a:cubicBezTo>
                    <a:pt x="1662" y="730"/>
                    <a:pt x="1700" y="742"/>
                    <a:pt x="1737" y="742"/>
                  </a:cubicBezTo>
                  <a:cubicBezTo>
                    <a:pt x="1637" y="755"/>
                    <a:pt x="1550" y="767"/>
                    <a:pt x="1525" y="780"/>
                  </a:cubicBezTo>
                  <a:cubicBezTo>
                    <a:pt x="1687" y="792"/>
                    <a:pt x="1862" y="830"/>
                    <a:pt x="2025" y="855"/>
                  </a:cubicBezTo>
                  <a:cubicBezTo>
                    <a:pt x="1887" y="892"/>
                    <a:pt x="1762" y="942"/>
                    <a:pt x="1637" y="992"/>
                  </a:cubicBezTo>
                  <a:cubicBezTo>
                    <a:pt x="1825" y="967"/>
                    <a:pt x="2012" y="955"/>
                    <a:pt x="2212" y="955"/>
                  </a:cubicBezTo>
                  <a:cubicBezTo>
                    <a:pt x="2050" y="992"/>
                    <a:pt x="1887" y="1042"/>
                    <a:pt x="1737" y="1067"/>
                  </a:cubicBezTo>
                  <a:cubicBezTo>
                    <a:pt x="1762" y="1067"/>
                    <a:pt x="1876" y="1073"/>
                    <a:pt x="2001" y="1073"/>
                  </a:cubicBezTo>
                  <a:cubicBezTo>
                    <a:pt x="2063" y="1073"/>
                    <a:pt x="2129" y="1071"/>
                    <a:pt x="2187" y="1067"/>
                  </a:cubicBezTo>
                  <a:lnTo>
                    <a:pt x="2187" y="1067"/>
                  </a:lnTo>
                  <a:cubicBezTo>
                    <a:pt x="2075" y="1105"/>
                    <a:pt x="1850" y="1167"/>
                    <a:pt x="1712" y="1167"/>
                  </a:cubicBezTo>
                  <a:cubicBezTo>
                    <a:pt x="1799" y="1183"/>
                    <a:pt x="1889" y="1193"/>
                    <a:pt x="1979" y="1193"/>
                  </a:cubicBezTo>
                  <a:cubicBezTo>
                    <a:pt x="2095" y="1193"/>
                    <a:pt x="2212" y="1177"/>
                    <a:pt x="2324" y="1142"/>
                  </a:cubicBezTo>
                  <a:lnTo>
                    <a:pt x="2324" y="1142"/>
                  </a:lnTo>
                  <a:cubicBezTo>
                    <a:pt x="2175" y="1217"/>
                    <a:pt x="2025" y="1267"/>
                    <a:pt x="1850" y="1280"/>
                  </a:cubicBezTo>
                  <a:cubicBezTo>
                    <a:pt x="1920" y="1288"/>
                    <a:pt x="1997" y="1295"/>
                    <a:pt x="2074" y="1295"/>
                  </a:cubicBezTo>
                  <a:cubicBezTo>
                    <a:pt x="2227" y="1295"/>
                    <a:pt x="2383" y="1267"/>
                    <a:pt x="2499" y="1167"/>
                  </a:cubicBezTo>
                  <a:cubicBezTo>
                    <a:pt x="2537" y="1142"/>
                    <a:pt x="2512" y="1080"/>
                    <a:pt x="2462" y="1067"/>
                  </a:cubicBezTo>
                  <a:cubicBezTo>
                    <a:pt x="2499" y="1030"/>
                    <a:pt x="2474" y="967"/>
                    <a:pt x="2412" y="967"/>
                  </a:cubicBezTo>
                  <a:cubicBezTo>
                    <a:pt x="2412" y="955"/>
                    <a:pt x="2412" y="955"/>
                    <a:pt x="2399" y="942"/>
                  </a:cubicBezTo>
                  <a:lnTo>
                    <a:pt x="2412" y="942"/>
                  </a:lnTo>
                  <a:cubicBezTo>
                    <a:pt x="2449" y="942"/>
                    <a:pt x="2487" y="905"/>
                    <a:pt x="2474" y="855"/>
                  </a:cubicBezTo>
                  <a:cubicBezTo>
                    <a:pt x="2474" y="817"/>
                    <a:pt x="2424" y="792"/>
                    <a:pt x="2387" y="792"/>
                  </a:cubicBezTo>
                  <a:cubicBezTo>
                    <a:pt x="2312" y="805"/>
                    <a:pt x="2250" y="805"/>
                    <a:pt x="2175" y="817"/>
                  </a:cubicBezTo>
                  <a:cubicBezTo>
                    <a:pt x="2200" y="755"/>
                    <a:pt x="2062" y="742"/>
                    <a:pt x="1912" y="742"/>
                  </a:cubicBezTo>
                  <a:cubicBezTo>
                    <a:pt x="1962" y="705"/>
                    <a:pt x="1975" y="617"/>
                    <a:pt x="1925" y="580"/>
                  </a:cubicBezTo>
                  <a:cubicBezTo>
                    <a:pt x="1850" y="555"/>
                    <a:pt x="1787" y="542"/>
                    <a:pt x="1712" y="530"/>
                  </a:cubicBezTo>
                  <a:cubicBezTo>
                    <a:pt x="1712" y="517"/>
                    <a:pt x="1700" y="505"/>
                    <a:pt x="1687" y="492"/>
                  </a:cubicBezTo>
                  <a:cubicBezTo>
                    <a:pt x="1625" y="442"/>
                    <a:pt x="1575" y="367"/>
                    <a:pt x="1512" y="305"/>
                  </a:cubicBezTo>
                  <a:cubicBezTo>
                    <a:pt x="1525" y="242"/>
                    <a:pt x="1475" y="167"/>
                    <a:pt x="1400" y="167"/>
                  </a:cubicBezTo>
                  <a:cubicBezTo>
                    <a:pt x="1400" y="167"/>
                    <a:pt x="1387" y="180"/>
                    <a:pt x="1387" y="180"/>
                  </a:cubicBezTo>
                  <a:cubicBezTo>
                    <a:pt x="1375" y="167"/>
                    <a:pt x="1362" y="155"/>
                    <a:pt x="1362" y="155"/>
                  </a:cubicBezTo>
                  <a:cubicBezTo>
                    <a:pt x="1350" y="142"/>
                    <a:pt x="1350" y="130"/>
                    <a:pt x="1350" y="130"/>
                  </a:cubicBezTo>
                  <a:cubicBezTo>
                    <a:pt x="1250" y="17"/>
                    <a:pt x="1075" y="42"/>
                    <a:pt x="937" y="17"/>
                  </a:cubicBezTo>
                  <a:cubicBezTo>
                    <a:pt x="846" y="6"/>
                    <a:pt x="754"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6" name="Google Shape;7746;p18"/>
            <p:cNvSpPr/>
            <p:nvPr/>
          </p:nvSpPr>
          <p:spPr>
            <a:xfrm>
              <a:off x="6414925" y="2301825"/>
              <a:ext cx="29700" cy="7475"/>
            </a:xfrm>
            <a:custGeom>
              <a:avLst/>
              <a:gdLst/>
              <a:ahLst/>
              <a:cxnLst/>
              <a:rect l="l" t="t" r="r" b="b"/>
              <a:pathLst>
                <a:path w="1188" h="299" extrusionOk="0">
                  <a:moveTo>
                    <a:pt x="1070" y="1"/>
                  </a:moveTo>
                  <a:cubicBezTo>
                    <a:pt x="972" y="1"/>
                    <a:pt x="849" y="98"/>
                    <a:pt x="763" y="108"/>
                  </a:cubicBezTo>
                  <a:cubicBezTo>
                    <a:pt x="573" y="153"/>
                    <a:pt x="409" y="185"/>
                    <a:pt x="224" y="185"/>
                  </a:cubicBezTo>
                  <a:cubicBezTo>
                    <a:pt x="153" y="185"/>
                    <a:pt x="80" y="181"/>
                    <a:pt x="1" y="170"/>
                  </a:cubicBezTo>
                  <a:lnTo>
                    <a:pt x="1" y="170"/>
                  </a:lnTo>
                  <a:cubicBezTo>
                    <a:pt x="188" y="248"/>
                    <a:pt x="402" y="299"/>
                    <a:pt x="611" y="299"/>
                  </a:cubicBezTo>
                  <a:cubicBezTo>
                    <a:pt x="807" y="299"/>
                    <a:pt x="1000" y="254"/>
                    <a:pt x="1163" y="145"/>
                  </a:cubicBezTo>
                  <a:cubicBezTo>
                    <a:pt x="1188" y="108"/>
                    <a:pt x="1188" y="58"/>
                    <a:pt x="1150" y="33"/>
                  </a:cubicBezTo>
                  <a:cubicBezTo>
                    <a:pt x="1127" y="10"/>
                    <a:pt x="1100"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7" name="Google Shape;7747;p18"/>
            <p:cNvSpPr/>
            <p:nvPr/>
          </p:nvSpPr>
          <p:spPr>
            <a:xfrm>
              <a:off x="6417125" y="2307625"/>
              <a:ext cx="26250" cy="7025"/>
            </a:xfrm>
            <a:custGeom>
              <a:avLst/>
              <a:gdLst/>
              <a:ahLst/>
              <a:cxnLst/>
              <a:rect l="l" t="t" r="r" b="b"/>
              <a:pathLst>
                <a:path w="1050" h="281" extrusionOk="0">
                  <a:moveTo>
                    <a:pt x="962" y="1"/>
                  </a:moveTo>
                  <a:cubicBezTo>
                    <a:pt x="837" y="13"/>
                    <a:pt x="725" y="101"/>
                    <a:pt x="587" y="113"/>
                  </a:cubicBezTo>
                  <a:cubicBezTo>
                    <a:pt x="498" y="136"/>
                    <a:pt x="381" y="154"/>
                    <a:pt x="255" y="154"/>
                  </a:cubicBezTo>
                  <a:cubicBezTo>
                    <a:pt x="172" y="154"/>
                    <a:pt x="85" y="146"/>
                    <a:pt x="0" y="126"/>
                  </a:cubicBezTo>
                  <a:lnTo>
                    <a:pt x="0" y="126"/>
                  </a:lnTo>
                  <a:cubicBezTo>
                    <a:pt x="157" y="224"/>
                    <a:pt x="351" y="281"/>
                    <a:pt x="540" y="281"/>
                  </a:cubicBezTo>
                  <a:cubicBezTo>
                    <a:pt x="713" y="281"/>
                    <a:pt x="881" y="233"/>
                    <a:pt x="1012" y="126"/>
                  </a:cubicBezTo>
                  <a:cubicBezTo>
                    <a:pt x="1050" y="88"/>
                    <a:pt x="1025" y="13"/>
                    <a:pt x="9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8" name="Google Shape;7748;p18"/>
            <p:cNvSpPr/>
            <p:nvPr/>
          </p:nvSpPr>
          <p:spPr>
            <a:xfrm>
              <a:off x="6419925" y="2314475"/>
              <a:ext cx="22125" cy="15725"/>
            </a:xfrm>
            <a:custGeom>
              <a:avLst/>
              <a:gdLst/>
              <a:ahLst/>
              <a:cxnLst/>
              <a:rect l="l" t="t" r="r" b="b"/>
              <a:pathLst>
                <a:path w="885" h="629" extrusionOk="0">
                  <a:moveTo>
                    <a:pt x="786" y="1"/>
                  </a:moveTo>
                  <a:cubicBezTo>
                    <a:pt x="782" y="1"/>
                    <a:pt x="779" y="1"/>
                    <a:pt x="775" y="2"/>
                  </a:cubicBezTo>
                  <a:cubicBezTo>
                    <a:pt x="700" y="14"/>
                    <a:pt x="650" y="64"/>
                    <a:pt x="600" y="77"/>
                  </a:cubicBezTo>
                  <a:cubicBezTo>
                    <a:pt x="529" y="90"/>
                    <a:pt x="457" y="97"/>
                    <a:pt x="385" y="97"/>
                  </a:cubicBezTo>
                  <a:cubicBezTo>
                    <a:pt x="257" y="97"/>
                    <a:pt x="129" y="75"/>
                    <a:pt x="1" y="27"/>
                  </a:cubicBezTo>
                  <a:lnTo>
                    <a:pt x="1" y="27"/>
                  </a:lnTo>
                  <a:cubicBezTo>
                    <a:pt x="144" y="142"/>
                    <a:pt x="339" y="227"/>
                    <a:pt x="524" y="227"/>
                  </a:cubicBezTo>
                  <a:cubicBezTo>
                    <a:pt x="580" y="227"/>
                    <a:pt x="635" y="219"/>
                    <a:pt x="688" y="202"/>
                  </a:cubicBezTo>
                  <a:lnTo>
                    <a:pt x="688" y="202"/>
                  </a:lnTo>
                  <a:cubicBezTo>
                    <a:pt x="625" y="227"/>
                    <a:pt x="563" y="252"/>
                    <a:pt x="500" y="264"/>
                  </a:cubicBezTo>
                  <a:cubicBezTo>
                    <a:pt x="474" y="267"/>
                    <a:pt x="443" y="268"/>
                    <a:pt x="410" y="268"/>
                  </a:cubicBezTo>
                  <a:cubicBezTo>
                    <a:pt x="291" y="268"/>
                    <a:pt x="138" y="248"/>
                    <a:pt x="1" y="189"/>
                  </a:cubicBezTo>
                  <a:lnTo>
                    <a:pt x="1" y="189"/>
                  </a:lnTo>
                  <a:cubicBezTo>
                    <a:pt x="140" y="305"/>
                    <a:pt x="333" y="378"/>
                    <a:pt x="529" y="378"/>
                  </a:cubicBezTo>
                  <a:cubicBezTo>
                    <a:pt x="545" y="378"/>
                    <a:pt x="560" y="378"/>
                    <a:pt x="575" y="377"/>
                  </a:cubicBezTo>
                  <a:lnTo>
                    <a:pt x="575" y="377"/>
                  </a:lnTo>
                  <a:cubicBezTo>
                    <a:pt x="538" y="389"/>
                    <a:pt x="513" y="402"/>
                    <a:pt x="488" y="402"/>
                  </a:cubicBezTo>
                  <a:cubicBezTo>
                    <a:pt x="442" y="417"/>
                    <a:pt x="394" y="424"/>
                    <a:pt x="345" y="424"/>
                  </a:cubicBezTo>
                  <a:cubicBezTo>
                    <a:pt x="235" y="424"/>
                    <a:pt x="121" y="387"/>
                    <a:pt x="26" y="327"/>
                  </a:cubicBezTo>
                  <a:lnTo>
                    <a:pt x="26" y="327"/>
                  </a:lnTo>
                  <a:cubicBezTo>
                    <a:pt x="138" y="452"/>
                    <a:pt x="301" y="514"/>
                    <a:pt x="450" y="514"/>
                  </a:cubicBezTo>
                  <a:cubicBezTo>
                    <a:pt x="388" y="531"/>
                    <a:pt x="317" y="546"/>
                    <a:pt x="249" y="546"/>
                  </a:cubicBezTo>
                  <a:cubicBezTo>
                    <a:pt x="169" y="546"/>
                    <a:pt x="92" y="525"/>
                    <a:pt x="38" y="464"/>
                  </a:cubicBezTo>
                  <a:lnTo>
                    <a:pt x="38" y="464"/>
                  </a:lnTo>
                  <a:cubicBezTo>
                    <a:pt x="92" y="580"/>
                    <a:pt x="222" y="629"/>
                    <a:pt x="355" y="629"/>
                  </a:cubicBezTo>
                  <a:cubicBezTo>
                    <a:pt x="438" y="629"/>
                    <a:pt x="521" y="610"/>
                    <a:pt x="588" y="577"/>
                  </a:cubicBezTo>
                  <a:cubicBezTo>
                    <a:pt x="625" y="539"/>
                    <a:pt x="613" y="502"/>
                    <a:pt x="575" y="489"/>
                  </a:cubicBezTo>
                  <a:cubicBezTo>
                    <a:pt x="600" y="489"/>
                    <a:pt x="638" y="477"/>
                    <a:pt x="663" y="464"/>
                  </a:cubicBezTo>
                  <a:cubicBezTo>
                    <a:pt x="700" y="452"/>
                    <a:pt x="713" y="414"/>
                    <a:pt x="700" y="377"/>
                  </a:cubicBezTo>
                  <a:cubicBezTo>
                    <a:pt x="688" y="364"/>
                    <a:pt x="675" y="364"/>
                    <a:pt x="663" y="364"/>
                  </a:cubicBezTo>
                  <a:cubicBezTo>
                    <a:pt x="688" y="352"/>
                    <a:pt x="713" y="352"/>
                    <a:pt x="738" y="339"/>
                  </a:cubicBezTo>
                  <a:cubicBezTo>
                    <a:pt x="775" y="327"/>
                    <a:pt x="825" y="289"/>
                    <a:pt x="800" y="239"/>
                  </a:cubicBezTo>
                  <a:cubicBezTo>
                    <a:pt x="800" y="202"/>
                    <a:pt x="763" y="189"/>
                    <a:pt x="725" y="189"/>
                  </a:cubicBezTo>
                  <a:cubicBezTo>
                    <a:pt x="750" y="189"/>
                    <a:pt x="788" y="164"/>
                    <a:pt x="813" y="152"/>
                  </a:cubicBezTo>
                  <a:cubicBezTo>
                    <a:pt x="884" y="116"/>
                    <a:pt x="854" y="1"/>
                    <a:pt x="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9" name="Google Shape;7749;p18"/>
            <p:cNvSpPr/>
            <p:nvPr/>
          </p:nvSpPr>
          <p:spPr>
            <a:xfrm>
              <a:off x="6420875" y="2328875"/>
              <a:ext cx="16425" cy="4725"/>
            </a:xfrm>
            <a:custGeom>
              <a:avLst/>
              <a:gdLst/>
              <a:ahLst/>
              <a:cxnLst/>
              <a:rect l="l" t="t" r="r" b="b"/>
              <a:pathLst>
                <a:path w="657" h="189" extrusionOk="0">
                  <a:moveTo>
                    <a:pt x="0" y="1"/>
                  </a:moveTo>
                  <a:cubicBezTo>
                    <a:pt x="68" y="136"/>
                    <a:pt x="224" y="189"/>
                    <a:pt x="373" y="189"/>
                  </a:cubicBezTo>
                  <a:cubicBezTo>
                    <a:pt x="417" y="189"/>
                    <a:pt x="460" y="184"/>
                    <a:pt x="500" y="176"/>
                  </a:cubicBezTo>
                  <a:cubicBezTo>
                    <a:pt x="550" y="163"/>
                    <a:pt x="612" y="163"/>
                    <a:pt x="637" y="113"/>
                  </a:cubicBezTo>
                  <a:cubicBezTo>
                    <a:pt x="656" y="75"/>
                    <a:pt x="625" y="38"/>
                    <a:pt x="587" y="38"/>
                  </a:cubicBezTo>
                  <a:cubicBezTo>
                    <a:pt x="575" y="38"/>
                    <a:pt x="562" y="41"/>
                    <a:pt x="550" y="51"/>
                  </a:cubicBezTo>
                  <a:cubicBezTo>
                    <a:pt x="462" y="76"/>
                    <a:pt x="359" y="101"/>
                    <a:pt x="261" y="101"/>
                  </a:cubicBezTo>
                  <a:cubicBezTo>
                    <a:pt x="163" y="101"/>
                    <a:pt x="69" y="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0" name="Google Shape;7750;p18"/>
            <p:cNvSpPr/>
            <p:nvPr/>
          </p:nvSpPr>
          <p:spPr>
            <a:xfrm>
              <a:off x="6420550" y="2332950"/>
              <a:ext cx="9400" cy="5975"/>
            </a:xfrm>
            <a:custGeom>
              <a:avLst/>
              <a:gdLst/>
              <a:ahLst/>
              <a:cxnLst/>
              <a:rect l="l" t="t" r="r" b="b"/>
              <a:pathLst>
                <a:path w="376" h="239" extrusionOk="0">
                  <a:moveTo>
                    <a:pt x="1" y="0"/>
                  </a:moveTo>
                  <a:lnTo>
                    <a:pt x="1" y="0"/>
                  </a:lnTo>
                  <a:cubicBezTo>
                    <a:pt x="24" y="142"/>
                    <a:pt x="192" y="239"/>
                    <a:pt x="327" y="239"/>
                  </a:cubicBezTo>
                  <a:cubicBezTo>
                    <a:pt x="335" y="239"/>
                    <a:pt x="343" y="238"/>
                    <a:pt x="351" y="238"/>
                  </a:cubicBezTo>
                  <a:cubicBezTo>
                    <a:pt x="363" y="238"/>
                    <a:pt x="376" y="213"/>
                    <a:pt x="376" y="200"/>
                  </a:cubicBezTo>
                  <a:cubicBezTo>
                    <a:pt x="368" y="178"/>
                    <a:pt x="347" y="173"/>
                    <a:pt x="326" y="173"/>
                  </a:cubicBezTo>
                  <a:cubicBezTo>
                    <a:pt x="312" y="173"/>
                    <a:pt x="298" y="175"/>
                    <a:pt x="288" y="175"/>
                  </a:cubicBezTo>
                  <a:cubicBezTo>
                    <a:pt x="176" y="150"/>
                    <a:pt x="51"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1" name="Google Shape;7751;p18"/>
            <p:cNvSpPr/>
            <p:nvPr/>
          </p:nvSpPr>
          <p:spPr>
            <a:xfrm>
              <a:off x="6382750" y="2238400"/>
              <a:ext cx="38900" cy="13175"/>
            </a:xfrm>
            <a:custGeom>
              <a:avLst/>
              <a:gdLst/>
              <a:ahLst/>
              <a:cxnLst/>
              <a:rect l="l" t="t" r="r" b="b"/>
              <a:pathLst>
                <a:path w="1556" h="527" extrusionOk="0">
                  <a:moveTo>
                    <a:pt x="1369" y="1"/>
                  </a:moveTo>
                  <a:cubicBezTo>
                    <a:pt x="1344" y="1"/>
                    <a:pt x="1317" y="7"/>
                    <a:pt x="1288" y="21"/>
                  </a:cubicBezTo>
                  <a:lnTo>
                    <a:pt x="1300" y="21"/>
                  </a:lnTo>
                  <a:cubicBezTo>
                    <a:pt x="1308" y="18"/>
                    <a:pt x="1312" y="17"/>
                    <a:pt x="1313" y="17"/>
                  </a:cubicBezTo>
                  <a:lnTo>
                    <a:pt x="1313" y="17"/>
                  </a:lnTo>
                  <a:cubicBezTo>
                    <a:pt x="1319" y="17"/>
                    <a:pt x="1283" y="33"/>
                    <a:pt x="1263" y="33"/>
                  </a:cubicBezTo>
                  <a:cubicBezTo>
                    <a:pt x="1101" y="128"/>
                    <a:pt x="715" y="209"/>
                    <a:pt x="341" y="209"/>
                  </a:cubicBezTo>
                  <a:cubicBezTo>
                    <a:pt x="224" y="209"/>
                    <a:pt x="108" y="201"/>
                    <a:pt x="0" y="183"/>
                  </a:cubicBezTo>
                  <a:lnTo>
                    <a:pt x="0" y="183"/>
                  </a:lnTo>
                  <a:cubicBezTo>
                    <a:pt x="273" y="292"/>
                    <a:pt x="578" y="368"/>
                    <a:pt x="877" y="368"/>
                  </a:cubicBezTo>
                  <a:cubicBezTo>
                    <a:pt x="991" y="368"/>
                    <a:pt x="1103" y="357"/>
                    <a:pt x="1213" y="333"/>
                  </a:cubicBezTo>
                  <a:lnTo>
                    <a:pt x="1213" y="333"/>
                  </a:lnTo>
                  <a:cubicBezTo>
                    <a:pt x="1200" y="346"/>
                    <a:pt x="1200" y="346"/>
                    <a:pt x="1188" y="346"/>
                  </a:cubicBezTo>
                  <a:cubicBezTo>
                    <a:pt x="1019" y="419"/>
                    <a:pt x="860" y="449"/>
                    <a:pt x="687" y="449"/>
                  </a:cubicBezTo>
                  <a:cubicBezTo>
                    <a:pt x="654" y="449"/>
                    <a:pt x="621" y="447"/>
                    <a:pt x="588" y="446"/>
                  </a:cubicBezTo>
                  <a:lnTo>
                    <a:pt x="588" y="446"/>
                  </a:lnTo>
                  <a:cubicBezTo>
                    <a:pt x="720" y="493"/>
                    <a:pt x="871" y="527"/>
                    <a:pt x="1020" y="527"/>
                  </a:cubicBezTo>
                  <a:cubicBezTo>
                    <a:pt x="1181" y="527"/>
                    <a:pt x="1339" y="487"/>
                    <a:pt x="1463" y="383"/>
                  </a:cubicBezTo>
                  <a:cubicBezTo>
                    <a:pt x="1500" y="333"/>
                    <a:pt x="1488" y="283"/>
                    <a:pt x="1450" y="258"/>
                  </a:cubicBezTo>
                  <a:cubicBezTo>
                    <a:pt x="1555" y="174"/>
                    <a:pt x="1501"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2" name="Google Shape;7752;p18"/>
            <p:cNvSpPr/>
            <p:nvPr/>
          </p:nvSpPr>
          <p:spPr>
            <a:xfrm>
              <a:off x="6386500" y="2231425"/>
              <a:ext cx="34400" cy="9125"/>
            </a:xfrm>
            <a:custGeom>
              <a:avLst/>
              <a:gdLst/>
              <a:ahLst/>
              <a:cxnLst/>
              <a:rect l="l" t="t" r="r" b="b"/>
              <a:pathLst>
                <a:path w="1376" h="365" extrusionOk="0">
                  <a:moveTo>
                    <a:pt x="1220" y="0"/>
                  </a:moveTo>
                  <a:cubicBezTo>
                    <a:pt x="1166" y="0"/>
                    <a:pt x="1132" y="37"/>
                    <a:pt x="1113" y="37"/>
                  </a:cubicBezTo>
                  <a:cubicBezTo>
                    <a:pt x="738" y="200"/>
                    <a:pt x="388" y="300"/>
                    <a:pt x="0" y="300"/>
                  </a:cubicBezTo>
                  <a:cubicBezTo>
                    <a:pt x="175" y="342"/>
                    <a:pt x="357" y="364"/>
                    <a:pt x="538" y="364"/>
                  </a:cubicBezTo>
                  <a:cubicBezTo>
                    <a:pt x="783" y="364"/>
                    <a:pt x="1027" y="323"/>
                    <a:pt x="1250" y="237"/>
                  </a:cubicBezTo>
                  <a:cubicBezTo>
                    <a:pt x="1350" y="212"/>
                    <a:pt x="1375" y="62"/>
                    <a:pt x="1275" y="12"/>
                  </a:cubicBezTo>
                  <a:cubicBezTo>
                    <a:pt x="1255" y="4"/>
                    <a:pt x="1237" y="0"/>
                    <a:pt x="12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3" name="Google Shape;7753;p18"/>
            <p:cNvSpPr/>
            <p:nvPr/>
          </p:nvSpPr>
          <p:spPr>
            <a:xfrm>
              <a:off x="6394000" y="2223475"/>
              <a:ext cx="28350" cy="11550"/>
            </a:xfrm>
            <a:custGeom>
              <a:avLst/>
              <a:gdLst/>
              <a:ahLst/>
              <a:cxnLst/>
              <a:rect l="l" t="t" r="r" b="b"/>
              <a:pathLst>
                <a:path w="1134" h="462" extrusionOk="0">
                  <a:moveTo>
                    <a:pt x="1002" y="1"/>
                  </a:moveTo>
                  <a:cubicBezTo>
                    <a:pt x="993" y="1"/>
                    <a:pt x="984" y="2"/>
                    <a:pt x="975" y="5"/>
                  </a:cubicBezTo>
                  <a:cubicBezTo>
                    <a:pt x="875" y="55"/>
                    <a:pt x="813" y="143"/>
                    <a:pt x="713" y="180"/>
                  </a:cubicBezTo>
                  <a:cubicBezTo>
                    <a:pt x="488" y="318"/>
                    <a:pt x="275" y="393"/>
                    <a:pt x="0" y="455"/>
                  </a:cubicBezTo>
                  <a:cubicBezTo>
                    <a:pt x="60" y="459"/>
                    <a:pt x="122" y="462"/>
                    <a:pt x="186" y="462"/>
                  </a:cubicBezTo>
                  <a:cubicBezTo>
                    <a:pt x="521" y="462"/>
                    <a:pt x="890" y="395"/>
                    <a:pt x="1100" y="143"/>
                  </a:cubicBezTo>
                  <a:cubicBezTo>
                    <a:pt x="1133" y="77"/>
                    <a:pt x="1069" y="1"/>
                    <a:pt x="10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4" name="Google Shape;7754;p18"/>
            <p:cNvSpPr/>
            <p:nvPr/>
          </p:nvSpPr>
          <p:spPr>
            <a:xfrm>
              <a:off x="6408675" y="2215325"/>
              <a:ext cx="12750" cy="12050"/>
            </a:xfrm>
            <a:custGeom>
              <a:avLst/>
              <a:gdLst/>
              <a:ahLst/>
              <a:cxnLst/>
              <a:rect l="l" t="t" r="r" b="b"/>
              <a:pathLst>
                <a:path w="510" h="482" extrusionOk="0">
                  <a:moveTo>
                    <a:pt x="444" y="1"/>
                  </a:moveTo>
                  <a:cubicBezTo>
                    <a:pt x="438" y="1"/>
                    <a:pt x="431" y="2"/>
                    <a:pt x="426" y="6"/>
                  </a:cubicBezTo>
                  <a:cubicBezTo>
                    <a:pt x="351" y="44"/>
                    <a:pt x="338" y="131"/>
                    <a:pt x="288" y="181"/>
                  </a:cubicBezTo>
                  <a:cubicBezTo>
                    <a:pt x="263" y="231"/>
                    <a:pt x="113" y="406"/>
                    <a:pt x="1" y="481"/>
                  </a:cubicBezTo>
                  <a:cubicBezTo>
                    <a:pt x="201" y="419"/>
                    <a:pt x="388" y="281"/>
                    <a:pt x="488" y="94"/>
                  </a:cubicBezTo>
                  <a:cubicBezTo>
                    <a:pt x="509" y="52"/>
                    <a:pt x="477" y="1"/>
                    <a:pt x="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5" name="Google Shape;7755;p18"/>
            <p:cNvSpPr/>
            <p:nvPr/>
          </p:nvSpPr>
          <p:spPr>
            <a:xfrm>
              <a:off x="6399300" y="2251700"/>
              <a:ext cx="40950" cy="8600"/>
            </a:xfrm>
            <a:custGeom>
              <a:avLst/>
              <a:gdLst/>
              <a:ahLst/>
              <a:cxnLst/>
              <a:rect l="l" t="t" r="r" b="b"/>
              <a:pathLst>
                <a:path w="1638" h="344" extrusionOk="0">
                  <a:moveTo>
                    <a:pt x="1488" y="1"/>
                  </a:moveTo>
                  <a:cubicBezTo>
                    <a:pt x="1338" y="13"/>
                    <a:pt x="1188" y="88"/>
                    <a:pt x="1038" y="101"/>
                  </a:cubicBezTo>
                  <a:cubicBezTo>
                    <a:pt x="942" y="117"/>
                    <a:pt x="792" y="128"/>
                    <a:pt x="630" y="128"/>
                  </a:cubicBezTo>
                  <a:cubicBezTo>
                    <a:pt x="413" y="128"/>
                    <a:pt x="172" y="108"/>
                    <a:pt x="1" y="51"/>
                  </a:cubicBezTo>
                  <a:lnTo>
                    <a:pt x="1" y="51"/>
                  </a:lnTo>
                  <a:cubicBezTo>
                    <a:pt x="314" y="220"/>
                    <a:pt x="684" y="344"/>
                    <a:pt x="1046" y="344"/>
                  </a:cubicBezTo>
                  <a:cubicBezTo>
                    <a:pt x="1218" y="344"/>
                    <a:pt x="1389" y="315"/>
                    <a:pt x="1550" y="251"/>
                  </a:cubicBezTo>
                  <a:cubicBezTo>
                    <a:pt x="1638" y="188"/>
                    <a:pt x="1600" y="26"/>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6" name="Google Shape;7756;p18"/>
            <p:cNvSpPr/>
            <p:nvPr/>
          </p:nvSpPr>
          <p:spPr>
            <a:xfrm>
              <a:off x="6409300" y="2260150"/>
              <a:ext cx="31500" cy="6400"/>
            </a:xfrm>
            <a:custGeom>
              <a:avLst/>
              <a:gdLst/>
              <a:ahLst/>
              <a:cxnLst/>
              <a:rect l="l" t="t" r="r" b="b"/>
              <a:pathLst>
                <a:path w="1260" h="256" extrusionOk="0">
                  <a:moveTo>
                    <a:pt x="1" y="0"/>
                  </a:moveTo>
                  <a:lnTo>
                    <a:pt x="1" y="0"/>
                  </a:lnTo>
                  <a:cubicBezTo>
                    <a:pt x="285" y="152"/>
                    <a:pt x="593" y="255"/>
                    <a:pt x="913" y="255"/>
                  </a:cubicBezTo>
                  <a:cubicBezTo>
                    <a:pt x="987" y="255"/>
                    <a:pt x="1062" y="250"/>
                    <a:pt x="1138" y="238"/>
                  </a:cubicBezTo>
                  <a:cubicBezTo>
                    <a:pt x="1259" y="194"/>
                    <a:pt x="1205" y="42"/>
                    <a:pt x="1105" y="42"/>
                  </a:cubicBezTo>
                  <a:cubicBezTo>
                    <a:pt x="1091" y="42"/>
                    <a:pt x="1077" y="45"/>
                    <a:pt x="1063" y="50"/>
                  </a:cubicBezTo>
                  <a:cubicBezTo>
                    <a:pt x="921" y="74"/>
                    <a:pt x="785" y="85"/>
                    <a:pt x="652" y="85"/>
                  </a:cubicBezTo>
                  <a:cubicBezTo>
                    <a:pt x="432" y="85"/>
                    <a:pt x="219" y="5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7" name="Google Shape;7757;p18"/>
            <p:cNvSpPr/>
            <p:nvPr/>
          </p:nvSpPr>
          <p:spPr>
            <a:xfrm>
              <a:off x="6416500" y="2266525"/>
              <a:ext cx="29075" cy="5325"/>
            </a:xfrm>
            <a:custGeom>
              <a:avLst/>
              <a:gdLst/>
              <a:ahLst/>
              <a:cxnLst/>
              <a:rect l="l" t="t" r="r" b="b"/>
              <a:pathLst>
                <a:path w="1163" h="213" extrusionOk="0">
                  <a:moveTo>
                    <a:pt x="1020" y="1"/>
                  </a:moveTo>
                  <a:cubicBezTo>
                    <a:pt x="942" y="1"/>
                    <a:pt x="850" y="45"/>
                    <a:pt x="775" y="45"/>
                  </a:cubicBezTo>
                  <a:cubicBezTo>
                    <a:pt x="715" y="65"/>
                    <a:pt x="565" y="78"/>
                    <a:pt x="403" y="78"/>
                  </a:cubicBezTo>
                  <a:cubicBezTo>
                    <a:pt x="261" y="78"/>
                    <a:pt x="111" y="69"/>
                    <a:pt x="0" y="45"/>
                  </a:cubicBezTo>
                  <a:lnTo>
                    <a:pt x="0" y="45"/>
                  </a:lnTo>
                  <a:cubicBezTo>
                    <a:pt x="246" y="145"/>
                    <a:pt x="512" y="212"/>
                    <a:pt x="778" y="212"/>
                  </a:cubicBezTo>
                  <a:cubicBezTo>
                    <a:pt x="877" y="212"/>
                    <a:pt x="976" y="203"/>
                    <a:pt x="1075" y="183"/>
                  </a:cubicBezTo>
                  <a:cubicBezTo>
                    <a:pt x="1137" y="170"/>
                    <a:pt x="1162" y="95"/>
                    <a:pt x="1125" y="45"/>
                  </a:cubicBezTo>
                  <a:cubicBezTo>
                    <a:pt x="1096" y="12"/>
                    <a:pt x="1060" y="1"/>
                    <a:pt x="10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8" name="Google Shape;7758;p18"/>
            <p:cNvSpPr/>
            <p:nvPr/>
          </p:nvSpPr>
          <p:spPr>
            <a:xfrm>
              <a:off x="6430850" y="2269650"/>
              <a:ext cx="25650" cy="6775"/>
            </a:xfrm>
            <a:custGeom>
              <a:avLst/>
              <a:gdLst/>
              <a:ahLst/>
              <a:cxnLst/>
              <a:rect l="l" t="t" r="r" b="b"/>
              <a:pathLst>
                <a:path w="1026" h="271" extrusionOk="0">
                  <a:moveTo>
                    <a:pt x="921" y="1"/>
                  </a:moveTo>
                  <a:cubicBezTo>
                    <a:pt x="877" y="1"/>
                    <a:pt x="829" y="38"/>
                    <a:pt x="788" y="58"/>
                  </a:cubicBezTo>
                  <a:cubicBezTo>
                    <a:pt x="600" y="138"/>
                    <a:pt x="432" y="174"/>
                    <a:pt x="241" y="174"/>
                  </a:cubicBezTo>
                  <a:cubicBezTo>
                    <a:pt x="165" y="174"/>
                    <a:pt x="86" y="168"/>
                    <a:pt x="1" y="158"/>
                  </a:cubicBezTo>
                  <a:lnTo>
                    <a:pt x="1" y="158"/>
                  </a:lnTo>
                  <a:cubicBezTo>
                    <a:pt x="170" y="225"/>
                    <a:pt x="357" y="271"/>
                    <a:pt x="541" y="271"/>
                  </a:cubicBezTo>
                  <a:cubicBezTo>
                    <a:pt x="697" y="271"/>
                    <a:pt x="851" y="238"/>
                    <a:pt x="988" y="158"/>
                  </a:cubicBezTo>
                  <a:cubicBezTo>
                    <a:pt x="1026" y="120"/>
                    <a:pt x="1013" y="33"/>
                    <a:pt x="951" y="8"/>
                  </a:cubicBezTo>
                  <a:cubicBezTo>
                    <a:pt x="941" y="3"/>
                    <a:pt x="931"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9" name="Google Shape;7759;p18"/>
            <p:cNvSpPr/>
            <p:nvPr/>
          </p:nvSpPr>
          <p:spPr>
            <a:xfrm>
              <a:off x="6410550" y="2272625"/>
              <a:ext cx="51575" cy="31725"/>
            </a:xfrm>
            <a:custGeom>
              <a:avLst/>
              <a:gdLst/>
              <a:ahLst/>
              <a:cxnLst/>
              <a:rect l="l" t="t" r="r" b="b"/>
              <a:pathLst>
                <a:path w="2063" h="1269" extrusionOk="0">
                  <a:moveTo>
                    <a:pt x="1931" y="0"/>
                  </a:moveTo>
                  <a:cubicBezTo>
                    <a:pt x="1917" y="0"/>
                    <a:pt x="1902" y="4"/>
                    <a:pt x="1888" y="14"/>
                  </a:cubicBezTo>
                  <a:cubicBezTo>
                    <a:pt x="1813" y="51"/>
                    <a:pt x="1738" y="101"/>
                    <a:pt x="1650" y="139"/>
                  </a:cubicBezTo>
                  <a:cubicBezTo>
                    <a:pt x="1502" y="200"/>
                    <a:pt x="1359" y="231"/>
                    <a:pt x="1205" y="231"/>
                  </a:cubicBezTo>
                  <a:cubicBezTo>
                    <a:pt x="1140" y="231"/>
                    <a:pt x="1072" y="225"/>
                    <a:pt x="1000" y="214"/>
                  </a:cubicBezTo>
                  <a:lnTo>
                    <a:pt x="1000" y="214"/>
                  </a:lnTo>
                  <a:cubicBezTo>
                    <a:pt x="1145" y="273"/>
                    <a:pt x="1310" y="308"/>
                    <a:pt x="1472" y="308"/>
                  </a:cubicBezTo>
                  <a:cubicBezTo>
                    <a:pt x="1619" y="308"/>
                    <a:pt x="1763" y="279"/>
                    <a:pt x="1888" y="214"/>
                  </a:cubicBezTo>
                  <a:lnTo>
                    <a:pt x="1888" y="214"/>
                  </a:lnTo>
                  <a:cubicBezTo>
                    <a:pt x="1813" y="264"/>
                    <a:pt x="1738" y="301"/>
                    <a:pt x="1663" y="339"/>
                  </a:cubicBezTo>
                  <a:cubicBezTo>
                    <a:pt x="1551" y="395"/>
                    <a:pt x="1359" y="441"/>
                    <a:pt x="1194" y="441"/>
                  </a:cubicBezTo>
                  <a:cubicBezTo>
                    <a:pt x="1175" y="441"/>
                    <a:pt x="1156" y="440"/>
                    <a:pt x="1138" y="439"/>
                  </a:cubicBezTo>
                  <a:lnTo>
                    <a:pt x="1138" y="439"/>
                  </a:lnTo>
                  <a:cubicBezTo>
                    <a:pt x="1238" y="476"/>
                    <a:pt x="1363" y="489"/>
                    <a:pt x="1475" y="489"/>
                  </a:cubicBezTo>
                  <a:cubicBezTo>
                    <a:pt x="1475" y="489"/>
                    <a:pt x="1463" y="501"/>
                    <a:pt x="1463" y="501"/>
                  </a:cubicBezTo>
                  <a:cubicBezTo>
                    <a:pt x="1340" y="648"/>
                    <a:pt x="760" y="964"/>
                    <a:pt x="278" y="964"/>
                  </a:cubicBezTo>
                  <a:cubicBezTo>
                    <a:pt x="269" y="964"/>
                    <a:pt x="260" y="964"/>
                    <a:pt x="251" y="963"/>
                  </a:cubicBezTo>
                  <a:lnTo>
                    <a:pt x="251" y="963"/>
                  </a:lnTo>
                  <a:cubicBezTo>
                    <a:pt x="396" y="988"/>
                    <a:pt x="546" y="1001"/>
                    <a:pt x="699" y="1001"/>
                  </a:cubicBezTo>
                  <a:cubicBezTo>
                    <a:pt x="782" y="1001"/>
                    <a:pt x="866" y="997"/>
                    <a:pt x="950" y="988"/>
                  </a:cubicBezTo>
                  <a:lnTo>
                    <a:pt x="950" y="988"/>
                  </a:lnTo>
                  <a:cubicBezTo>
                    <a:pt x="638" y="1113"/>
                    <a:pt x="326" y="1176"/>
                    <a:pt x="1" y="1188"/>
                  </a:cubicBezTo>
                  <a:cubicBezTo>
                    <a:pt x="190" y="1242"/>
                    <a:pt x="386" y="1269"/>
                    <a:pt x="582" y="1269"/>
                  </a:cubicBezTo>
                  <a:cubicBezTo>
                    <a:pt x="891" y="1269"/>
                    <a:pt x="1200" y="1201"/>
                    <a:pt x="1475" y="1063"/>
                  </a:cubicBezTo>
                  <a:cubicBezTo>
                    <a:pt x="1563" y="1001"/>
                    <a:pt x="1525" y="864"/>
                    <a:pt x="1438" y="826"/>
                  </a:cubicBezTo>
                  <a:cubicBezTo>
                    <a:pt x="1500" y="789"/>
                    <a:pt x="1563" y="751"/>
                    <a:pt x="1613" y="714"/>
                  </a:cubicBezTo>
                  <a:cubicBezTo>
                    <a:pt x="1738" y="601"/>
                    <a:pt x="1738" y="514"/>
                    <a:pt x="1688" y="464"/>
                  </a:cubicBezTo>
                  <a:cubicBezTo>
                    <a:pt x="1813" y="439"/>
                    <a:pt x="1938" y="376"/>
                    <a:pt x="2038" y="289"/>
                  </a:cubicBezTo>
                  <a:cubicBezTo>
                    <a:pt x="2063" y="264"/>
                    <a:pt x="2063" y="201"/>
                    <a:pt x="2025" y="176"/>
                  </a:cubicBezTo>
                  <a:cubicBezTo>
                    <a:pt x="2011" y="162"/>
                    <a:pt x="1996" y="156"/>
                    <a:pt x="1981" y="156"/>
                  </a:cubicBezTo>
                  <a:cubicBezTo>
                    <a:pt x="1971" y="156"/>
                    <a:pt x="1961" y="159"/>
                    <a:pt x="1950" y="164"/>
                  </a:cubicBezTo>
                  <a:cubicBezTo>
                    <a:pt x="1975" y="151"/>
                    <a:pt x="1988" y="139"/>
                    <a:pt x="2000" y="139"/>
                  </a:cubicBezTo>
                  <a:cubicBezTo>
                    <a:pt x="2051" y="78"/>
                    <a:pt x="1994" y="0"/>
                    <a:pt x="19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0" name="Google Shape;7760;p18"/>
            <p:cNvSpPr/>
            <p:nvPr/>
          </p:nvSpPr>
          <p:spPr>
            <a:xfrm>
              <a:off x="6362125" y="2107250"/>
              <a:ext cx="45650" cy="20450"/>
            </a:xfrm>
            <a:custGeom>
              <a:avLst/>
              <a:gdLst/>
              <a:ahLst/>
              <a:cxnLst/>
              <a:rect l="l" t="t" r="r" b="b"/>
              <a:pathLst>
                <a:path w="1826" h="818" extrusionOk="0">
                  <a:moveTo>
                    <a:pt x="1463" y="0"/>
                  </a:moveTo>
                  <a:cubicBezTo>
                    <a:pt x="1370" y="0"/>
                    <a:pt x="1264" y="31"/>
                    <a:pt x="1188" y="31"/>
                  </a:cubicBezTo>
                  <a:cubicBezTo>
                    <a:pt x="776" y="93"/>
                    <a:pt x="376" y="193"/>
                    <a:pt x="13" y="380"/>
                  </a:cubicBezTo>
                  <a:cubicBezTo>
                    <a:pt x="351" y="293"/>
                    <a:pt x="701" y="255"/>
                    <a:pt x="1050" y="255"/>
                  </a:cubicBezTo>
                  <a:cubicBezTo>
                    <a:pt x="688" y="305"/>
                    <a:pt x="326" y="405"/>
                    <a:pt x="1" y="555"/>
                  </a:cubicBezTo>
                  <a:cubicBezTo>
                    <a:pt x="338" y="505"/>
                    <a:pt x="688" y="493"/>
                    <a:pt x="1025" y="493"/>
                  </a:cubicBezTo>
                  <a:cubicBezTo>
                    <a:pt x="713" y="543"/>
                    <a:pt x="413" y="655"/>
                    <a:pt x="138" y="818"/>
                  </a:cubicBezTo>
                  <a:cubicBezTo>
                    <a:pt x="531" y="722"/>
                    <a:pt x="941" y="690"/>
                    <a:pt x="1354" y="690"/>
                  </a:cubicBezTo>
                  <a:cubicBezTo>
                    <a:pt x="1428" y="690"/>
                    <a:pt x="1502" y="691"/>
                    <a:pt x="1575" y="693"/>
                  </a:cubicBezTo>
                  <a:cubicBezTo>
                    <a:pt x="1588" y="696"/>
                    <a:pt x="1601" y="698"/>
                    <a:pt x="1613" y="698"/>
                  </a:cubicBezTo>
                  <a:cubicBezTo>
                    <a:pt x="1730" y="698"/>
                    <a:pt x="1798" y="549"/>
                    <a:pt x="1663" y="493"/>
                  </a:cubicBezTo>
                  <a:cubicBezTo>
                    <a:pt x="1750" y="493"/>
                    <a:pt x="1825" y="393"/>
                    <a:pt x="1800" y="318"/>
                  </a:cubicBezTo>
                  <a:cubicBezTo>
                    <a:pt x="1763" y="230"/>
                    <a:pt x="1700" y="205"/>
                    <a:pt x="1613" y="205"/>
                  </a:cubicBezTo>
                  <a:cubicBezTo>
                    <a:pt x="1638" y="180"/>
                    <a:pt x="1650" y="143"/>
                    <a:pt x="1638" y="93"/>
                  </a:cubicBezTo>
                  <a:cubicBezTo>
                    <a:pt x="1604" y="20"/>
                    <a:pt x="1538" y="0"/>
                    <a:pt x="14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1" name="Google Shape;7761;p18"/>
            <p:cNvSpPr/>
            <p:nvPr/>
          </p:nvSpPr>
          <p:spPr>
            <a:xfrm>
              <a:off x="6382125" y="2102375"/>
              <a:ext cx="24325" cy="5025"/>
            </a:xfrm>
            <a:custGeom>
              <a:avLst/>
              <a:gdLst/>
              <a:ahLst/>
              <a:cxnLst/>
              <a:rect l="l" t="t" r="r" b="b"/>
              <a:pathLst>
                <a:path w="973" h="201" extrusionOk="0">
                  <a:moveTo>
                    <a:pt x="813" y="1"/>
                  </a:moveTo>
                  <a:cubicBezTo>
                    <a:pt x="753" y="1"/>
                    <a:pt x="688" y="13"/>
                    <a:pt x="638" y="13"/>
                  </a:cubicBezTo>
                  <a:cubicBezTo>
                    <a:pt x="413" y="26"/>
                    <a:pt x="175" y="51"/>
                    <a:pt x="1" y="201"/>
                  </a:cubicBezTo>
                  <a:cubicBezTo>
                    <a:pt x="100" y="167"/>
                    <a:pt x="206" y="157"/>
                    <a:pt x="313" y="157"/>
                  </a:cubicBezTo>
                  <a:cubicBezTo>
                    <a:pt x="465" y="157"/>
                    <a:pt x="621" y="177"/>
                    <a:pt x="771" y="177"/>
                  </a:cubicBezTo>
                  <a:cubicBezTo>
                    <a:pt x="793" y="177"/>
                    <a:pt x="816" y="177"/>
                    <a:pt x="838" y="176"/>
                  </a:cubicBezTo>
                  <a:cubicBezTo>
                    <a:pt x="844" y="177"/>
                    <a:pt x="851" y="177"/>
                    <a:pt x="857" y="177"/>
                  </a:cubicBezTo>
                  <a:cubicBezTo>
                    <a:pt x="915" y="177"/>
                    <a:pt x="973" y="130"/>
                    <a:pt x="950" y="63"/>
                  </a:cubicBezTo>
                  <a:cubicBezTo>
                    <a:pt x="925" y="13"/>
                    <a:pt x="872" y="1"/>
                    <a:pt x="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2" name="Google Shape;7762;p18"/>
            <p:cNvSpPr/>
            <p:nvPr/>
          </p:nvSpPr>
          <p:spPr>
            <a:xfrm>
              <a:off x="6379325" y="2088975"/>
              <a:ext cx="33850" cy="13750"/>
            </a:xfrm>
            <a:custGeom>
              <a:avLst/>
              <a:gdLst/>
              <a:ahLst/>
              <a:cxnLst/>
              <a:rect l="l" t="t" r="r" b="b"/>
              <a:pathLst>
                <a:path w="1354" h="550" extrusionOk="0">
                  <a:moveTo>
                    <a:pt x="442" y="1"/>
                  </a:moveTo>
                  <a:cubicBezTo>
                    <a:pt x="294" y="1"/>
                    <a:pt x="145" y="16"/>
                    <a:pt x="0" y="49"/>
                  </a:cubicBezTo>
                  <a:cubicBezTo>
                    <a:pt x="212" y="62"/>
                    <a:pt x="412" y="124"/>
                    <a:pt x="625" y="187"/>
                  </a:cubicBezTo>
                  <a:cubicBezTo>
                    <a:pt x="475" y="199"/>
                    <a:pt x="337" y="224"/>
                    <a:pt x="200" y="274"/>
                  </a:cubicBezTo>
                  <a:cubicBezTo>
                    <a:pt x="412" y="274"/>
                    <a:pt x="587" y="287"/>
                    <a:pt x="775" y="324"/>
                  </a:cubicBezTo>
                  <a:cubicBezTo>
                    <a:pt x="587" y="349"/>
                    <a:pt x="400" y="399"/>
                    <a:pt x="225" y="487"/>
                  </a:cubicBezTo>
                  <a:cubicBezTo>
                    <a:pt x="346" y="473"/>
                    <a:pt x="456" y="466"/>
                    <a:pt x="562" y="466"/>
                  </a:cubicBezTo>
                  <a:cubicBezTo>
                    <a:pt x="751" y="466"/>
                    <a:pt x="929" y="489"/>
                    <a:pt x="1137" y="537"/>
                  </a:cubicBezTo>
                  <a:cubicBezTo>
                    <a:pt x="1157" y="545"/>
                    <a:pt x="1175" y="549"/>
                    <a:pt x="1192" y="549"/>
                  </a:cubicBezTo>
                  <a:cubicBezTo>
                    <a:pt x="1298" y="549"/>
                    <a:pt x="1354" y="405"/>
                    <a:pt x="1225" y="362"/>
                  </a:cubicBezTo>
                  <a:cubicBezTo>
                    <a:pt x="1200" y="349"/>
                    <a:pt x="1187" y="349"/>
                    <a:pt x="1162" y="349"/>
                  </a:cubicBezTo>
                  <a:cubicBezTo>
                    <a:pt x="1175" y="337"/>
                    <a:pt x="1175" y="312"/>
                    <a:pt x="1175" y="287"/>
                  </a:cubicBezTo>
                  <a:cubicBezTo>
                    <a:pt x="1175" y="249"/>
                    <a:pt x="1150" y="224"/>
                    <a:pt x="1125" y="212"/>
                  </a:cubicBezTo>
                  <a:cubicBezTo>
                    <a:pt x="1137" y="62"/>
                    <a:pt x="937" y="74"/>
                    <a:pt x="837" y="37"/>
                  </a:cubicBezTo>
                  <a:cubicBezTo>
                    <a:pt x="708" y="13"/>
                    <a:pt x="575" y="1"/>
                    <a:pt x="4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3" name="Google Shape;7763;p18"/>
            <p:cNvSpPr/>
            <p:nvPr/>
          </p:nvSpPr>
          <p:spPr>
            <a:xfrm>
              <a:off x="6377450" y="2085000"/>
              <a:ext cx="20000" cy="4275"/>
            </a:xfrm>
            <a:custGeom>
              <a:avLst/>
              <a:gdLst/>
              <a:ahLst/>
              <a:cxnLst/>
              <a:rect l="l" t="t" r="r" b="b"/>
              <a:pathLst>
                <a:path w="800" h="171" extrusionOk="0">
                  <a:moveTo>
                    <a:pt x="352" y="0"/>
                  </a:moveTo>
                  <a:cubicBezTo>
                    <a:pt x="233" y="0"/>
                    <a:pt x="113" y="16"/>
                    <a:pt x="0" y="58"/>
                  </a:cubicBezTo>
                  <a:cubicBezTo>
                    <a:pt x="15" y="58"/>
                    <a:pt x="29" y="57"/>
                    <a:pt x="44" y="57"/>
                  </a:cubicBezTo>
                  <a:cubicBezTo>
                    <a:pt x="278" y="57"/>
                    <a:pt x="502" y="147"/>
                    <a:pt x="737" y="171"/>
                  </a:cubicBezTo>
                  <a:cubicBezTo>
                    <a:pt x="800" y="171"/>
                    <a:pt x="800" y="58"/>
                    <a:pt x="737" y="46"/>
                  </a:cubicBezTo>
                  <a:cubicBezTo>
                    <a:pt x="613" y="20"/>
                    <a:pt x="482"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4" name="Google Shape;7764;p18"/>
            <p:cNvSpPr/>
            <p:nvPr/>
          </p:nvSpPr>
          <p:spPr>
            <a:xfrm>
              <a:off x="6378375" y="2080975"/>
              <a:ext cx="9400" cy="1525"/>
            </a:xfrm>
            <a:custGeom>
              <a:avLst/>
              <a:gdLst/>
              <a:ahLst/>
              <a:cxnLst/>
              <a:rect l="l" t="t" r="r" b="b"/>
              <a:pathLst>
                <a:path w="376" h="61" extrusionOk="0">
                  <a:moveTo>
                    <a:pt x="286" y="1"/>
                  </a:moveTo>
                  <a:cubicBezTo>
                    <a:pt x="190" y="1"/>
                    <a:pt x="24" y="41"/>
                    <a:pt x="1" y="57"/>
                  </a:cubicBezTo>
                  <a:cubicBezTo>
                    <a:pt x="24" y="54"/>
                    <a:pt x="48" y="53"/>
                    <a:pt x="72" y="53"/>
                  </a:cubicBezTo>
                  <a:cubicBezTo>
                    <a:pt x="137" y="53"/>
                    <a:pt x="202" y="60"/>
                    <a:pt x="267" y="60"/>
                  </a:cubicBezTo>
                  <a:cubicBezTo>
                    <a:pt x="290" y="60"/>
                    <a:pt x="314" y="59"/>
                    <a:pt x="338" y="57"/>
                  </a:cubicBezTo>
                  <a:cubicBezTo>
                    <a:pt x="375" y="15"/>
                    <a:pt x="343" y="1"/>
                    <a:pt x="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5" name="Google Shape;7765;p18"/>
            <p:cNvSpPr/>
            <p:nvPr/>
          </p:nvSpPr>
          <p:spPr>
            <a:xfrm>
              <a:off x="6374325" y="2076825"/>
              <a:ext cx="21725" cy="4025"/>
            </a:xfrm>
            <a:custGeom>
              <a:avLst/>
              <a:gdLst/>
              <a:ahLst/>
              <a:cxnLst/>
              <a:rect l="l" t="t" r="r" b="b"/>
              <a:pathLst>
                <a:path w="869" h="161" extrusionOk="0">
                  <a:moveTo>
                    <a:pt x="288" y="0"/>
                  </a:moveTo>
                  <a:cubicBezTo>
                    <a:pt x="152" y="0"/>
                    <a:pt x="30" y="10"/>
                    <a:pt x="0" y="23"/>
                  </a:cubicBezTo>
                  <a:cubicBezTo>
                    <a:pt x="238" y="35"/>
                    <a:pt x="462" y="110"/>
                    <a:pt x="687" y="160"/>
                  </a:cubicBezTo>
                  <a:cubicBezTo>
                    <a:pt x="868" y="37"/>
                    <a:pt x="551"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6" name="Google Shape;7766;p18"/>
            <p:cNvSpPr/>
            <p:nvPr/>
          </p:nvSpPr>
          <p:spPr>
            <a:xfrm>
              <a:off x="6366500" y="2072000"/>
              <a:ext cx="25925" cy="3900"/>
            </a:xfrm>
            <a:custGeom>
              <a:avLst/>
              <a:gdLst/>
              <a:ahLst/>
              <a:cxnLst/>
              <a:rect l="l" t="t" r="r" b="b"/>
              <a:pathLst>
                <a:path w="1037" h="156" extrusionOk="0">
                  <a:moveTo>
                    <a:pt x="737" y="1"/>
                  </a:moveTo>
                  <a:cubicBezTo>
                    <a:pt x="489" y="1"/>
                    <a:pt x="236" y="36"/>
                    <a:pt x="1" y="153"/>
                  </a:cubicBezTo>
                  <a:cubicBezTo>
                    <a:pt x="116" y="130"/>
                    <a:pt x="231" y="123"/>
                    <a:pt x="345" y="123"/>
                  </a:cubicBezTo>
                  <a:cubicBezTo>
                    <a:pt x="541" y="123"/>
                    <a:pt x="736" y="145"/>
                    <a:pt x="925" y="153"/>
                  </a:cubicBezTo>
                  <a:cubicBezTo>
                    <a:pt x="932" y="155"/>
                    <a:pt x="939" y="156"/>
                    <a:pt x="945" y="156"/>
                  </a:cubicBezTo>
                  <a:cubicBezTo>
                    <a:pt x="990" y="156"/>
                    <a:pt x="1036" y="120"/>
                    <a:pt x="1025" y="66"/>
                  </a:cubicBezTo>
                  <a:cubicBezTo>
                    <a:pt x="1016" y="10"/>
                    <a:pt x="964" y="3"/>
                    <a:pt x="913" y="3"/>
                  </a:cubicBezTo>
                  <a:cubicBezTo>
                    <a:pt x="896" y="3"/>
                    <a:pt x="879" y="3"/>
                    <a:pt x="863" y="3"/>
                  </a:cubicBezTo>
                  <a:cubicBezTo>
                    <a:pt x="821" y="2"/>
                    <a:pt x="779" y="1"/>
                    <a:pt x="7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7" name="Google Shape;7767;p18"/>
            <p:cNvSpPr/>
            <p:nvPr/>
          </p:nvSpPr>
          <p:spPr>
            <a:xfrm>
              <a:off x="6380875" y="2068975"/>
              <a:ext cx="9500" cy="1650"/>
            </a:xfrm>
            <a:custGeom>
              <a:avLst/>
              <a:gdLst/>
              <a:ahLst/>
              <a:cxnLst/>
              <a:rect l="l" t="t" r="r" b="b"/>
              <a:pathLst>
                <a:path w="380" h="66" extrusionOk="0">
                  <a:moveTo>
                    <a:pt x="297" y="0"/>
                  </a:moveTo>
                  <a:cubicBezTo>
                    <a:pt x="203" y="0"/>
                    <a:pt x="32" y="46"/>
                    <a:pt x="1" y="62"/>
                  </a:cubicBezTo>
                  <a:cubicBezTo>
                    <a:pt x="24" y="59"/>
                    <a:pt x="48" y="58"/>
                    <a:pt x="72" y="58"/>
                  </a:cubicBezTo>
                  <a:cubicBezTo>
                    <a:pt x="137" y="58"/>
                    <a:pt x="202" y="66"/>
                    <a:pt x="267" y="66"/>
                  </a:cubicBezTo>
                  <a:cubicBezTo>
                    <a:pt x="290" y="66"/>
                    <a:pt x="314" y="65"/>
                    <a:pt x="338" y="62"/>
                  </a:cubicBezTo>
                  <a:cubicBezTo>
                    <a:pt x="379" y="16"/>
                    <a:pt x="351"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8" name="Google Shape;7768;p18"/>
            <p:cNvSpPr/>
            <p:nvPr/>
          </p:nvSpPr>
          <p:spPr>
            <a:xfrm>
              <a:off x="6366500" y="2053975"/>
              <a:ext cx="29700" cy="5175"/>
            </a:xfrm>
            <a:custGeom>
              <a:avLst/>
              <a:gdLst/>
              <a:ahLst/>
              <a:cxnLst/>
              <a:rect l="l" t="t" r="r" b="b"/>
              <a:pathLst>
                <a:path w="1188" h="207" extrusionOk="0">
                  <a:moveTo>
                    <a:pt x="812" y="0"/>
                  </a:moveTo>
                  <a:cubicBezTo>
                    <a:pt x="531" y="0"/>
                    <a:pt x="249" y="61"/>
                    <a:pt x="1" y="162"/>
                  </a:cubicBezTo>
                  <a:cubicBezTo>
                    <a:pt x="76" y="150"/>
                    <a:pt x="169" y="146"/>
                    <a:pt x="264" y="146"/>
                  </a:cubicBezTo>
                  <a:cubicBezTo>
                    <a:pt x="469" y="146"/>
                    <a:pt x="686" y="166"/>
                    <a:pt x="763" y="175"/>
                  </a:cubicBezTo>
                  <a:cubicBezTo>
                    <a:pt x="853" y="175"/>
                    <a:pt x="951" y="207"/>
                    <a:pt x="1044" y="207"/>
                  </a:cubicBezTo>
                  <a:cubicBezTo>
                    <a:pt x="1067" y="207"/>
                    <a:pt x="1090" y="205"/>
                    <a:pt x="1113" y="200"/>
                  </a:cubicBezTo>
                  <a:cubicBezTo>
                    <a:pt x="1188" y="175"/>
                    <a:pt x="1188" y="50"/>
                    <a:pt x="1113" y="25"/>
                  </a:cubicBezTo>
                  <a:cubicBezTo>
                    <a:pt x="1014" y="8"/>
                    <a:pt x="913" y="0"/>
                    <a:pt x="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9" name="Google Shape;7769;p18"/>
            <p:cNvSpPr/>
            <p:nvPr/>
          </p:nvSpPr>
          <p:spPr>
            <a:xfrm>
              <a:off x="6378375" y="2059400"/>
              <a:ext cx="16175" cy="2700"/>
            </a:xfrm>
            <a:custGeom>
              <a:avLst/>
              <a:gdLst/>
              <a:ahLst/>
              <a:cxnLst/>
              <a:rect l="l" t="t" r="r" b="b"/>
              <a:pathLst>
                <a:path w="647" h="108" extrusionOk="0">
                  <a:moveTo>
                    <a:pt x="263" y="0"/>
                  </a:moveTo>
                  <a:cubicBezTo>
                    <a:pt x="142" y="0"/>
                    <a:pt x="25" y="10"/>
                    <a:pt x="1" y="20"/>
                  </a:cubicBezTo>
                  <a:cubicBezTo>
                    <a:pt x="175" y="33"/>
                    <a:pt x="338" y="95"/>
                    <a:pt x="525" y="108"/>
                  </a:cubicBezTo>
                  <a:cubicBezTo>
                    <a:pt x="647" y="24"/>
                    <a:pt x="450"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0" name="Google Shape;7770;p18"/>
            <p:cNvSpPr/>
            <p:nvPr/>
          </p:nvSpPr>
          <p:spPr>
            <a:xfrm>
              <a:off x="6380875" y="2062775"/>
              <a:ext cx="8250" cy="1500"/>
            </a:xfrm>
            <a:custGeom>
              <a:avLst/>
              <a:gdLst/>
              <a:ahLst/>
              <a:cxnLst/>
              <a:rect l="l" t="t" r="r" b="b"/>
              <a:pathLst>
                <a:path w="330" h="60" extrusionOk="0">
                  <a:moveTo>
                    <a:pt x="105" y="0"/>
                  </a:moveTo>
                  <a:cubicBezTo>
                    <a:pt x="66" y="0"/>
                    <a:pt x="27" y="3"/>
                    <a:pt x="1" y="10"/>
                  </a:cubicBezTo>
                  <a:cubicBezTo>
                    <a:pt x="75" y="22"/>
                    <a:pt x="163" y="35"/>
                    <a:pt x="238" y="60"/>
                  </a:cubicBezTo>
                  <a:cubicBezTo>
                    <a:pt x="329" y="23"/>
                    <a:pt x="213" y="0"/>
                    <a:pt x="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1" name="Google Shape;7771;p18"/>
            <p:cNvSpPr/>
            <p:nvPr/>
          </p:nvSpPr>
          <p:spPr>
            <a:xfrm>
              <a:off x="6385250" y="2052375"/>
              <a:ext cx="7700" cy="1300"/>
            </a:xfrm>
            <a:custGeom>
              <a:avLst/>
              <a:gdLst/>
              <a:ahLst/>
              <a:cxnLst/>
              <a:rect l="l" t="t" r="r" b="b"/>
              <a:pathLst>
                <a:path w="308" h="52" extrusionOk="0">
                  <a:moveTo>
                    <a:pt x="212" y="1"/>
                  </a:moveTo>
                  <a:cubicBezTo>
                    <a:pt x="138" y="1"/>
                    <a:pt x="28" y="19"/>
                    <a:pt x="0" y="26"/>
                  </a:cubicBezTo>
                  <a:cubicBezTo>
                    <a:pt x="113" y="39"/>
                    <a:pt x="175" y="39"/>
                    <a:pt x="263" y="51"/>
                  </a:cubicBezTo>
                  <a:cubicBezTo>
                    <a:pt x="307" y="12"/>
                    <a:pt x="271" y="1"/>
                    <a:pt x="2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2" name="Google Shape;7772;p18"/>
            <p:cNvSpPr/>
            <p:nvPr/>
          </p:nvSpPr>
          <p:spPr>
            <a:xfrm>
              <a:off x="6394625" y="2066100"/>
              <a:ext cx="37200" cy="16300"/>
            </a:xfrm>
            <a:custGeom>
              <a:avLst/>
              <a:gdLst/>
              <a:ahLst/>
              <a:cxnLst/>
              <a:rect l="l" t="t" r="r" b="b"/>
              <a:pathLst>
                <a:path w="1488" h="652" extrusionOk="0">
                  <a:moveTo>
                    <a:pt x="630" y="0"/>
                  </a:moveTo>
                  <a:cubicBezTo>
                    <a:pt x="428" y="0"/>
                    <a:pt x="228" y="37"/>
                    <a:pt x="38" y="127"/>
                  </a:cubicBezTo>
                  <a:cubicBezTo>
                    <a:pt x="109" y="116"/>
                    <a:pt x="179" y="111"/>
                    <a:pt x="248" y="111"/>
                  </a:cubicBezTo>
                  <a:cubicBezTo>
                    <a:pt x="494" y="111"/>
                    <a:pt x="728" y="174"/>
                    <a:pt x="963" y="252"/>
                  </a:cubicBezTo>
                  <a:cubicBezTo>
                    <a:pt x="817" y="235"/>
                    <a:pt x="667" y="218"/>
                    <a:pt x="520" y="218"/>
                  </a:cubicBezTo>
                  <a:cubicBezTo>
                    <a:pt x="337" y="218"/>
                    <a:pt x="159" y="244"/>
                    <a:pt x="0" y="327"/>
                  </a:cubicBezTo>
                  <a:cubicBezTo>
                    <a:pt x="58" y="313"/>
                    <a:pt x="117" y="307"/>
                    <a:pt x="175" y="307"/>
                  </a:cubicBezTo>
                  <a:cubicBezTo>
                    <a:pt x="383" y="307"/>
                    <a:pt x="596" y="381"/>
                    <a:pt x="800" y="439"/>
                  </a:cubicBezTo>
                  <a:cubicBezTo>
                    <a:pt x="1025" y="514"/>
                    <a:pt x="1313" y="589"/>
                    <a:pt x="1487" y="652"/>
                  </a:cubicBezTo>
                  <a:cubicBezTo>
                    <a:pt x="1475" y="552"/>
                    <a:pt x="1450" y="452"/>
                    <a:pt x="1413" y="339"/>
                  </a:cubicBezTo>
                  <a:cubicBezTo>
                    <a:pt x="1400" y="277"/>
                    <a:pt x="1388" y="227"/>
                    <a:pt x="1363" y="164"/>
                  </a:cubicBezTo>
                  <a:cubicBezTo>
                    <a:pt x="1363" y="152"/>
                    <a:pt x="1363" y="152"/>
                    <a:pt x="1363" y="139"/>
                  </a:cubicBezTo>
                  <a:cubicBezTo>
                    <a:pt x="1128" y="57"/>
                    <a:pt x="878" y="0"/>
                    <a:pt x="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3" name="Google Shape;7773;p18"/>
            <p:cNvSpPr/>
            <p:nvPr/>
          </p:nvSpPr>
          <p:spPr>
            <a:xfrm>
              <a:off x="6403050" y="2077700"/>
              <a:ext cx="30025" cy="14700"/>
            </a:xfrm>
            <a:custGeom>
              <a:avLst/>
              <a:gdLst/>
              <a:ahLst/>
              <a:cxnLst/>
              <a:rect l="l" t="t" r="r" b="b"/>
              <a:pathLst>
                <a:path w="1201" h="588" extrusionOk="0">
                  <a:moveTo>
                    <a:pt x="1" y="0"/>
                  </a:moveTo>
                  <a:cubicBezTo>
                    <a:pt x="426" y="138"/>
                    <a:pt x="813" y="313"/>
                    <a:pt x="1200" y="588"/>
                  </a:cubicBezTo>
                  <a:cubicBezTo>
                    <a:pt x="1188" y="488"/>
                    <a:pt x="1175" y="388"/>
                    <a:pt x="1163" y="300"/>
                  </a:cubicBezTo>
                  <a:cubicBezTo>
                    <a:pt x="1163" y="288"/>
                    <a:pt x="1163" y="275"/>
                    <a:pt x="1163" y="263"/>
                  </a:cubicBezTo>
                  <a:cubicBezTo>
                    <a:pt x="813" y="75"/>
                    <a:pt x="401"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4" name="Google Shape;7774;p18"/>
            <p:cNvSpPr/>
            <p:nvPr/>
          </p:nvSpPr>
          <p:spPr>
            <a:xfrm>
              <a:off x="6410250" y="2084875"/>
              <a:ext cx="23750" cy="15025"/>
            </a:xfrm>
            <a:custGeom>
              <a:avLst/>
              <a:gdLst/>
              <a:ahLst/>
              <a:cxnLst/>
              <a:rect l="l" t="t" r="r" b="b"/>
              <a:pathLst>
                <a:path w="950" h="601" extrusionOk="0">
                  <a:moveTo>
                    <a:pt x="0" y="1"/>
                  </a:moveTo>
                  <a:lnTo>
                    <a:pt x="0" y="1"/>
                  </a:lnTo>
                  <a:cubicBezTo>
                    <a:pt x="413" y="176"/>
                    <a:pt x="675" y="413"/>
                    <a:pt x="950" y="601"/>
                  </a:cubicBezTo>
                  <a:cubicBezTo>
                    <a:pt x="937" y="501"/>
                    <a:pt x="925" y="413"/>
                    <a:pt x="912" y="313"/>
                  </a:cubicBezTo>
                  <a:cubicBezTo>
                    <a:pt x="625" y="163"/>
                    <a:pt x="325"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5" name="Google Shape;7775;p18"/>
            <p:cNvSpPr/>
            <p:nvPr/>
          </p:nvSpPr>
          <p:spPr>
            <a:xfrm>
              <a:off x="6419300" y="2093325"/>
              <a:ext cx="17825" cy="19700"/>
            </a:xfrm>
            <a:custGeom>
              <a:avLst/>
              <a:gdLst/>
              <a:ahLst/>
              <a:cxnLst/>
              <a:rect l="l" t="t" r="r" b="b"/>
              <a:pathLst>
                <a:path w="713" h="788" extrusionOk="0">
                  <a:moveTo>
                    <a:pt x="1" y="0"/>
                  </a:moveTo>
                  <a:lnTo>
                    <a:pt x="1" y="0"/>
                  </a:lnTo>
                  <a:cubicBezTo>
                    <a:pt x="201" y="188"/>
                    <a:pt x="401" y="388"/>
                    <a:pt x="625" y="563"/>
                  </a:cubicBezTo>
                  <a:cubicBezTo>
                    <a:pt x="450" y="500"/>
                    <a:pt x="288" y="413"/>
                    <a:pt x="151" y="288"/>
                  </a:cubicBezTo>
                  <a:lnTo>
                    <a:pt x="151" y="288"/>
                  </a:lnTo>
                  <a:cubicBezTo>
                    <a:pt x="288" y="500"/>
                    <a:pt x="488" y="675"/>
                    <a:pt x="713" y="787"/>
                  </a:cubicBezTo>
                  <a:cubicBezTo>
                    <a:pt x="663" y="637"/>
                    <a:pt x="625" y="475"/>
                    <a:pt x="600" y="313"/>
                  </a:cubicBezTo>
                  <a:cubicBezTo>
                    <a:pt x="401" y="213"/>
                    <a:pt x="201"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6" name="Google Shape;7776;p18"/>
            <p:cNvSpPr/>
            <p:nvPr/>
          </p:nvSpPr>
          <p:spPr>
            <a:xfrm>
              <a:off x="6366825" y="2128525"/>
              <a:ext cx="33075" cy="9625"/>
            </a:xfrm>
            <a:custGeom>
              <a:avLst/>
              <a:gdLst/>
              <a:ahLst/>
              <a:cxnLst/>
              <a:rect l="l" t="t" r="r" b="b"/>
              <a:pathLst>
                <a:path w="1323" h="385" extrusionOk="0">
                  <a:moveTo>
                    <a:pt x="964" y="1"/>
                  </a:moveTo>
                  <a:cubicBezTo>
                    <a:pt x="837" y="1"/>
                    <a:pt x="649" y="104"/>
                    <a:pt x="513" y="104"/>
                  </a:cubicBezTo>
                  <a:cubicBezTo>
                    <a:pt x="458" y="111"/>
                    <a:pt x="355" y="122"/>
                    <a:pt x="248" y="122"/>
                  </a:cubicBezTo>
                  <a:cubicBezTo>
                    <a:pt x="159" y="122"/>
                    <a:pt x="68" y="114"/>
                    <a:pt x="0" y="92"/>
                  </a:cubicBezTo>
                  <a:lnTo>
                    <a:pt x="0" y="92"/>
                  </a:lnTo>
                  <a:cubicBezTo>
                    <a:pt x="169" y="193"/>
                    <a:pt x="378" y="244"/>
                    <a:pt x="582" y="244"/>
                  </a:cubicBezTo>
                  <a:cubicBezTo>
                    <a:pt x="605" y="244"/>
                    <a:pt x="627" y="243"/>
                    <a:pt x="650" y="242"/>
                  </a:cubicBezTo>
                  <a:lnTo>
                    <a:pt x="650" y="242"/>
                  </a:lnTo>
                  <a:cubicBezTo>
                    <a:pt x="650" y="242"/>
                    <a:pt x="637" y="254"/>
                    <a:pt x="637" y="254"/>
                  </a:cubicBezTo>
                  <a:cubicBezTo>
                    <a:pt x="550" y="291"/>
                    <a:pt x="463" y="310"/>
                    <a:pt x="370" y="310"/>
                  </a:cubicBezTo>
                  <a:cubicBezTo>
                    <a:pt x="304" y="310"/>
                    <a:pt x="236" y="300"/>
                    <a:pt x="163" y="279"/>
                  </a:cubicBezTo>
                  <a:lnTo>
                    <a:pt x="163" y="279"/>
                  </a:lnTo>
                  <a:cubicBezTo>
                    <a:pt x="271" y="355"/>
                    <a:pt x="394" y="384"/>
                    <a:pt x="520" y="384"/>
                  </a:cubicBezTo>
                  <a:cubicBezTo>
                    <a:pt x="684" y="384"/>
                    <a:pt x="852" y="336"/>
                    <a:pt x="1000" y="279"/>
                  </a:cubicBezTo>
                  <a:cubicBezTo>
                    <a:pt x="1100" y="229"/>
                    <a:pt x="1237" y="254"/>
                    <a:pt x="1300" y="167"/>
                  </a:cubicBezTo>
                  <a:cubicBezTo>
                    <a:pt x="1323" y="66"/>
                    <a:pt x="1279" y="28"/>
                    <a:pt x="1205" y="28"/>
                  </a:cubicBezTo>
                  <a:cubicBezTo>
                    <a:pt x="1158" y="28"/>
                    <a:pt x="1100" y="43"/>
                    <a:pt x="1037" y="67"/>
                  </a:cubicBezTo>
                  <a:cubicBezTo>
                    <a:pt x="1037" y="42"/>
                    <a:pt x="1025" y="17"/>
                    <a:pt x="1000" y="4"/>
                  </a:cubicBezTo>
                  <a:cubicBezTo>
                    <a:pt x="989" y="2"/>
                    <a:pt x="976" y="1"/>
                    <a:pt x="9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7" name="Google Shape;7777;p18"/>
            <p:cNvSpPr/>
            <p:nvPr/>
          </p:nvSpPr>
          <p:spPr>
            <a:xfrm>
              <a:off x="6381825" y="2135400"/>
              <a:ext cx="63425" cy="38850"/>
            </a:xfrm>
            <a:custGeom>
              <a:avLst/>
              <a:gdLst/>
              <a:ahLst/>
              <a:cxnLst/>
              <a:rect l="l" t="t" r="r" b="b"/>
              <a:pathLst>
                <a:path w="2537" h="1554" extrusionOk="0">
                  <a:moveTo>
                    <a:pt x="661" y="1"/>
                  </a:moveTo>
                  <a:cubicBezTo>
                    <a:pt x="414" y="1"/>
                    <a:pt x="181" y="108"/>
                    <a:pt x="0" y="267"/>
                  </a:cubicBezTo>
                  <a:cubicBezTo>
                    <a:pt x="136" y="202"/>
                    <a:pt x="271" y="178"/>
                    <a:pt x="407" y="178"/>
                  </a:cubicBezTo>
                  <a:cubicBezTo>
                    <a:pt x="534" y="178"/>
                    <a:pt x="661" y="199"/>
                    <a:pt x="787" y="229"/>
                  </a:cubicBezTo>
                  <a:cubicBezTo>
                    <a:pt x="765" y="228"/>
                    <a:pt x="742" y="227"/>
                    <a:pt x="720" y="227"/>
                  </a:cubicBezTo>
                  <a:cubicBezTo>
                    <a:pt x="520" y="227"/>
                    <a:pt x="330" y="277"/>
                    <a:pt x="150" y="367"/>
                  </a:cubicBezTo>
                  <a:cubicBezTo>
                    <a:pt x="227" y="349"/>
                    <a:pt x="303" y="342"/>
                    <a:pt x="378" y="342"/>
                  </a:cubicBezTo>
                  <a:cubicBezTo>
                    <a:pt x="681" y="342"/>
                    <a:pt x="972" y="464"/>
                    <a:pt x="1262" y="554"/>
                  </a:cubicBezTo>
                  <a:cubicBezTo>
                    <a:pt x="1137" y="554"/>
                    <a:pt x="1012" y="567"/>
                    <a:pt x="887" y="592"/>
                  </a:cubicBezTo>
                  <a:cubicBezTo>
                    <a:pt x="1237" y="629"/>
                    <a:pt x="1537" y="742"/>
                    <a:pt x="1825" y="854"/>
                  </a:cubicBezTo>
                  <a:cubicBezTo>
                    <a:pt x="1673" y="813"/>
                    <a:pt x="1518" y="794"/>
                    <a:pt x="1363" y="794"/>
                  </a:cubicBezTo>
                  <a:cubicBezTo>
                    <a:pt x="1237" y="794"/>
                    <a:pt x="1111" y="807"/>
                    <a:pt x="987" y="829"/>
                  </a:cubicBezTo>
                  <a:cubicBezTo>
                    <a:pt x="1650" y="904"/>
                    <a:pt x="2162" y="1279"/>
                    <a:pt x="2487" y="1529"/>
                  </a:cubicBezTo>
                  <a:cubicBezTo>
                    <a:pt x="2499" y="1541"/>
                    <a:pt x="2524" y="1554"/>
                    <a:pt x="2537" y="1554"/>
                  </a:cubicBezTo>
                  <a:cubicBezTo>
                    <a:pt x="2499" y="1416"/>
                    <a:pt x="2449" y="1266"/>
                    <a:pt x="2412" y="1129"/>
                  </a:cubicBezTo>
                  <a:cubicBezTo>
                    <a:pt x="2329" y="1058"/>
                    <a:pt x="2247" y="1010"/>
                    <a:pt x="2154" y="963"/>
                  </a:cubicBezTo>
                  <a:lnTo>
                    <a:pt x="2154" y="963"/>
                  </a:lnTo>
                  <a:cubicBezTo>
                    <a:pt x="2195" y="976"/>
                    <a:pt x="2237" y="994"/>
                    <a:pt x="2287" y="1004"/>
                  </a:cubicBezTo>
                  <a:cubicBezTo>
                    <a:pt x="2305" y="1013"/>
                    <a:pt x="2329" y="1022"/>
                    <a:pt x="2354" y="1022"/>
                  </a:cubicBezTo>
                  <a:cubicBezTo>
                    <a:pt x="2365" y="1022"/>
                    <a:pt x="2376" y="1020"/>
                    <a:pt x="2387" y="1016"/>
                  </a:cubicBezTo>
                  <a:cubicBezTo>
                    <a:pt x="2362" y="954"/>
                    <a:pt x="2337" y="879"/>
                    <a:pt x="2324" y="804"/>
                  </a:cubicBezTo>
                  <a:cubicBezTo>
                    <a:pt x="2312" y="792"/>
                    <a:pt x="2312" y="767"/>
                    <a:pt x="2312" y="754"/>
                  </a:cubicBezTo>
                  <a:cubicBezTo>
                    <a:pt x="2112" y="679"/>
                    <a:pt x="1912" y="617"/>
                    <a:pt x="1700" y="579"/>
                  </a:cubicBezTo>
                  <a:cubicBezTo>
                    <a:pt x="1737" y="542"/>
                    <a:pt x="1725" y="467"/>
                    <a:pt x="1687" y="429"/>
                  </a:cubicBezTo>
                  <a:cubicBezTo>
                    <a:pt x="1562" y="379"/>
                    <a:pt x="1425" y="329"/>
                    <a:pt x="1287" y="292"/>
                  </a:cubicBezTo>
                  <a:cubicBezTo>
                    <a:pt x="1300" y="279"/>
                    <a:pt x="1312" y="254"/>
                    <a:pt x="1312" y="217"/>
                  </a:cubicBezTo>
                  <a:cubicBezTo>
                    <a:pt x="1312" y="167"/>
                    <a:pt x="1275" y="129"/>
                    <a:pt x="1225" y="117"/>
                  </a:cubicBezTo>
                  <a:cubicBezTo>
                    <a:pt x="1075" y="54"/>
                    <a:pt x="912" y="17"/>
                    <a:pt x="737" y="4"/>
                  </a:cubicBezTo>
                  <a:cubicBezTo>
                    <a:pt x="712" y="2"/>
                    <a:pt x="686" y="1"/>
                    <a:pt x="6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8" name="Google Shape;7778;p18"/>
            <p:cNvSpPr/>
            <p:nvPr/>
          </p:nvSpPr>
          <p:spPr>
            <a:xfrm>
              <a:off x="6415550" y="2236200"/>
              <a:ext cx="25950" cy="16775"/>
            </a:xfrm>
            <a:custGeom>
              <a:avLst/>
              <a:gdLst/>
              <a:ahLst/>
              <a:cxnLst/>
              <a:rect l="l" t="t" r="r" b="b"/>
              <a:pathLst>
                <a:path w="1038" h="671" extrusionOk="0">
                  <a:moveTo>
                    <a:pt x="917" y="0"/>
                  </a:moveTo>
                  <a:cubicBezTo>
                    <a:pt x="879" y="0"/>
                    <a:pt x="842" y="19"/>
                    <a:pt x="825" y="59"/>
                  </a:cubicBezTo>
                  <a:cubicBezTo>
                    <a:pt x="650" y="384"/>
                    <a:pt x="313" y="534"/>
                    <a:pt x="1" y="671"/>
                  </a:cubicBezTo>
                  <a:cubicBezTo>
                    <a:pt x="301" y="621"/>
                    <a:pt x="625" y="583"/>
                    <a:pt x="838" y="359"/>
                  </a:cubicBezTo>
                  <a:cubicBezTo>
                    <a:pt x="913" y="284"/>
                    <a:pt x="1038" y="196"/>
                    <a:pt x="1025" y="84"/>
                  </a:cubicBezTo>
                  <a:cubicBezTo>
                    <a:pt x="1012" y="29"/>
                    <a:pt x="964" y="0"/>
                    <a:pt x="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9" name="Google Shape;7779;p18"/>
            <p:cNvSpPr/>
            <p:nvPr/>
          </p:nvSpPr>
          <p:spPr>
            <a:xfrm>
              <a:off x="6424925" y="2222950"/>
              <a:ext cx="17525" cy="19425"/>
            </a:xfrm>
            <a:custGeom>
              <a:avLst/>
              <a:gdLst/>
              <a:ahLst/>
              <a:cxnLst/>
              <a:rect l="l" t="t" r="r" b="b"/>
              <a:pathLst>
                <a:path w="701" h="777" extrusionOk="0">
                  <a:moveTo>
                    <a:pt x="616" y="1"/>
                  </a:moveTo>
                  <a:cubicBezTo>
                    <a:pt x="474" y="1"/>
                    <a:pt x="449" y="290"/>
                    <a:pt x="363" y="376"/>
                  </a:cubicBezTo>
                  <a:cubicBezTo>
                    <a:pt x="288" y="551"/>
                    <a:pt x="163" y="676"/>
                    <a:pt x="1" y="776"/>
                  </a:cubicBezTo>
                  <a:cubicBezTo>
                    <a:pt x="350" y="714"/>
                    <a:pt x="588" y="414"/>
                    <a:pt x="688" y="101"/>
                  </a:cubicBezTo>
                  <a:cubicBezTo>
                    <a:pt x="700" y="64"/>
                    <a:pt x="663" y="14"/>
                    <a:pt x="625" y="1"/>
                  </a:cubicBezTo>
                  <a:cubicBezTo>
                    <a:pt x="622" y="1"/>
                    <a:pt x="619" y="1"/>
                    <a:pt x="6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0" name="Google Shape;7780;p18"/>
            <p:cNvSpPr/>
            <p:nvPr/>
          </p:nvSpPr>
          <p:spPr>
            <a:xfrm>
              <a:off x="6424625" y="2165175"/>
              <a:ext cx="32200" cy="60000"/>
            </a:xfrm>
            <a:custGeom>
              <a:avLst/>
              <a:gdLst/>
              <a:ahLst/>
              <a:cxnLst/>
              <a:rect l="l" t="t" r="r" b="b"/>
              <a:pathLst>
                <a:path w="1288" h="2400" extrusionOk="0">
                  <a:moveTo>
                    <a:pt x="0" y="0"/>
                  </a:moveTo>
                  <a:cubicBezTo>
                    <a:pt x="325" y="225"/>
                    <a:pt x="587" y="538"/>
                    <a:pt x="937" y="713"/>
                  </a:cubicBezTo>
                  <a:cubicBezTo>
                    <a:pt x="662" y="613"/>
                    <a:pt x="400" y="488"/>
                    <a:pt x="113" y="313"/>
                  </a:cubicBezTo>
                  <a:lnTo>
                    <a:pt x="113" y="313"/>
                  </a:lnTo>
                  <a:cubicBezTo>
                    <a:pt x="325" y="563"/>
                    <a:pt x="575" y="800"/>
                    <a:pt x="887" y="925"/>
                  </a:cubicBezTo>
                  <a:cubicBezTo>
                    <a:pt x="937" y="950"/>
                    <a:pt x="1012" y="975"/>
                    <a:pt x="1075" y="988"/>
                  </a:cubicBezTo>
                  <a:cubicBezTo>
                    <a:pt x="800" y="975"/>
                    <a:pt x="525" y="888"/>
                    <a:pt x="287" y="750"/>
                  </a:cubicBezTo>
                  <a:lnTo>
                    <a:pt x="287" y="750"/>
                  </a:lnTo>
                  <a:cubicBezTo>
                    <a:pt x="437" y="925"/>
                    <a:pt x="637" y="1063"/>
                    <a:pt x="862" y="1138"/>
                  </a:cubicBezTo>
                  <a:cubicBezTo>
                    <a:pt x="687" y="1175"/>
                    <a:pt x="525" y="1213"/>
                    <a:pt x="350" y="1250"/>
                  </a:cubicBezTo>
                  <a:cubicBezTo>
                    <a:pt x="512" y="1263"/>
                    <a:pt x="675" y="1275"/>
                    <a:pt x="850" y="1275"/>
                  </a:cubicBezTo>
                  <a:cubicBezTo>
                    <a:pt x="800" y="1300"/>
                    <a:pt x="762" y="1325"/>
                    <a:pt x="712" y="1363"/>
                  </a:cubicBezTo>
                  <a:cubicBezTo>
                    <a:pt x="537" y="1488"/>
                    <a:pt x="450" y="1712"/>
                    <a:pt x="325" y="1900"/>
                  </a:cubicBezTo>
                  <a:cubicBezTo>
                    <a:pt x="450" y="1800"/>
                    <a:pt x="550" y="1675"/>
                    <a:pt x="675" y="1575"/>
                  </a:cubicBezTo>
                  <a:cubicBezTo>
                    <a:pt x="737" y="1537"/>
                    <a:pt x="812" y="1500"/>
                    <a:pt x="875" y="1463"/>
                  </a:cubicBezTo>
                  <a:lnTo>
                    <a:pt x="875" y="1463"/>
                  </a:lnTo>
                  <a:cubicBezTo>
                    <a:pt x="637" y="1800"/>
                    <a:pt x="487" y="2125"/>
                    <a:pt x="150" y="2400"/>
                  </a:cubicBezTo>
                  <a:cubicBezTo>
                    <a:pt x="362" y="2337"/>
                    <a:pt x="525" y="2187"/>
                    <a:pt x="687" y="2050"/>
                  </a:cubicBezTo>
                  <a:cubicBezTo>
                    <a:pt x="875" y="1875"/>
                    <a:pt x="1062" y="1687"/>
                    <a:pt x="1162" y="1463"/>
                  </a:cubicBezTo>
                  <a:cubicBezTo>
                    <a:pt x="1175" y="1425"/>
                    <a:pt x="1150" y="1388"/>
                    <a:pt x="1125" y="1363"/>
                  </a:cubicBezTo>
                  <a:cubicBezTo>
                    <a:pt x="1187" y="1350"/>
                    <a:pt x="1237" y="1325"/>
                    <a:pt x="1287" y="1300"/>
                  </a:cubicBezTo>
                  <a:cubicBezTo>
                    <a:pt x="1287" y="1300"/>
                    <a:pt x="1287" y="1288"/>
                    <a:pt x="1287" y="1288"/>
                  </a:cubicBezTo>
                  <a:cubicBezTo>
                    <a:pt x="1062" y="1075"/>
                    <a:pt x="912" y="613"/>
                    <a:pt x="837" y="413"/>
                  </a:cubicBezTo>
                  <a:cubicBezTo>
                    <a:pt x="562" y="263"/>
                    <a:pt x="300" y="8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1" name="Google Shape;7781;p18"/>
            <p:cNvSpPr/>
            <p:nvPr/>
          </p:nvSpPr>
          <p:spPr>
            <a:xfrm>
              <a:off x="6407425" y="2127375"/>
              <a:ext cx="30025" cy="18775"/>
            </a:xfrm>
            <a:custGeom>
              <a:avLst/>
              <a:gdLst/>
              <a:ahLst/>
              <a:cxnLst/>
              <a:rect l="l" t="t" r="r" b="b"/>
              <a:pathLst>
                <a:path w="1201" h="751" extrusionOk="0">
                  <a:moveTo>
                    <a:pt x="1" y="0"/>
                  </a:moveTo>
                  <a:cubicBezTo>
                    <a:pt x="263" y="413"/>
                    <a:pt x="726" y="650"/>
                    <a:pt x="1200" y="750"/>
                  </a:cubicBezTo>
                  <a:cubicBezTo>
                    <a:pt x="1175" y="650"/>
                    <a:pt x="1163" y="550"/>
                    <a:pt x="1150" y="450"/>
                  </a:cubicBezTo>
                  <a:cubicBezTo>
                    <a:pt x="1075" y="438"/>
                    <a:pt x="988" y="425"/>
                    <a:pt x="913" y="400"/>
                  </a:cubicBezTo>
                  <a:cubicBezTo>
                    <a:pt x="563" y="338"/>
                    <a:pt x="288" y="2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2" name="Google Shape;7782;p18"/>
            <p:cNvSpPr/>
            <p:nvPr/>
          </p:nvSpPr>
          <p:spPr>
            <a:xfrm>
              <a:off x="6411500" y="2125175"/>
              <a:ext cx="24700" cy="10975"/>
            </a:xfrm>
            <a:custGeom>
              <a:avLst/>
              <a:gdLst/>
              <a:ahLst/>
              <a:cxnLst/>
              <a:rect l="l" t="t" r="r" b="b"/>
              <a:pathLst>
                <a:path w="988" h="439" extrusionOk="0">
                  <a:moveTo>
                    <a:pt x="0" y="1"/>
                  </a:moveTo>
                  <a:lnTo>
                    <a:pt x="0" y="1"/>
                  </a:lnTo>
                  <a:cubicBezTo>
                    <a:pt x="275" y="251"/>
                    <a:pt x="613" y="426"/>
                    <a:pt x="975" y="438"/>
                  </a:cubicBezTo>
                  <a:cubicBezTo>
                    <a:pt x="975" y="426"/>
                    <a:pt x="975" y="401"/>
                    <a:pt x="975" y="388"/>
                  </a:cubicBezTo>
                  <a:cubicBezTo>
                    <a:pt x="975" y="313"/>
                    <a:pt x="975" y="251"/>
                    <a:pt x="987" y="188"/>
                  </a:cubicBezTo>
                  <a:cubicBezTo>
                    <a:pt x="650" y="188"/>
                    <a:pt x="313" y="1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3" name="Google Shape;7783;p18"/>
            <p:cNvSpPr/>
            <p:nvPr/>
          </p:nvSpPr>
          <p:spPr>
            <a:xfrm>
              <a:off x="6414300" y="2114550"/>
              <a:ext cx="23775" cy="7850"/>
            </a:xfrm>
            <a:custGeom>
              <a:avLst/>
              <a:gdLst/>
              <a:ahLst/>
              <a:cxnLst/>
              <a:rect l="l" t="t" r="r" b="b"/>
              <a:pathLst>
                <a:path w="951" h="314" extrusionOk="0">
                  <a:moveTo>
                    <a:pt x="1" y="1"/>
                  </a:moveTo>
                  <a:cubicBezTo>
                    <a:pt x="251" y="188"/>
                    <a:pt x="588" y="288"/>
                    <a:pt x="913" y="313"/>
                  </a:cubicBezTo>
                  <a:cubicBezTo>
                    <a:pt x="925" y="263"/>
                    <a:pt x="938" y="201"/>
                    <a:pt x="950" y="151"/>
                  </a:cubicBezTo>
                  <a:cubicBezTo>
                    <a:pt x="875" y="151"/>
                    <a:pt x="788" y="138"/>
                    <a:pt x="713" y="126"/>
                  </a:cubicBezTo>
                  <a:lnTo>
                    <a:pt x="738" y="126"/>
                  </a:lnTo>
                  <a:cubicBezTo>
                    <a:pt x="513" y="101"/>
                    <a:pt x="251" y="1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4" name="Google Shape;7784;p18"/>
            <p:cNvSpPr/>
            <p:nvPr/>
          </p:nvSpPr>
          <p:spPr>
            <a:xfrm>
              <a:off x="6413050" y="2119250"/>
              <a:ext cx="24075" cy="9075"/>
            </a:xfrm>
            <a:custGeom>
              <a:avLst/>
              <a:gdLst/>
              <a:ahLst/>
              <a:cxnLst/>
              <a:rect l="l" t="t" r="r" b="b"/>
              <a:pathLst>
                <a:path w="963" h="363" extrusionOk="0">
                  <a:moveTo>
                    <a:pt x="1" y="0"/>
                  </a:moveTo>
                  <a:cubicBezTo>
                    <a:pt x="251" y="238"/>
                    <a:pt x="588" y="350"/>
                    <a:pt x="925" y="363"/>
                  </a:cubicBezTo>
                  <a:cubicBezTo>
                    <a:pt x="938" y="288"/>
                    <a:pt x="950" y="213"/>
                    <a:pt x="963" y="125"/>
                  </a:cubicBezTo>
                  <a:lnTo>
                    <a:pt x="963" y="125"/>
                  </a:lnTo>
                  <a:cubicBezTo>
                    <a:pt x="880" y="132"/>
                    <a:pt x="795" y="136"/>
                    <a:pt x="711" y="136"/>
                  </a:cubicBezTo>
                  <a:cubicBezTo>
                    <a:pt x="467" y="136"/>
                    <a:pt x="224" y="1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5" name="Google Shape;7785;p18"/>
            <p:cNvSpPr/>
            <p:nvPr/>
          </p:nvSpPr>
          <p:spPr>
            <a:xfrm>
              <a:off x="6409300" y="2209600"/>
              <a:ext cx="12475" cy="9950"/>
            </a:xfrm>
            <a:custGeom>
              <a:avLst/>
              <a:gdLst/>
              <a:ahLst/>
              <a:cxnLst/>
              <a:rect l="l" t="t" r="r" b="b"/>
              <a:pathLst>
                <a:path w="499" h="398" extrusionOk="0">
                  <a:moveTo>
                    <a:pt x="434" y="0"/>
                  </a:moveTo>
                  <a:cubicBezTo>
                    <a:pt x="423" y="0"/>
                    <a:pt x="411" y="3"/>
                    <a:pt x="401" y="10"/>
                  </a:cubicBezTo>
                  <a:cubicBezTo>
                    <a:pt x="251" y="110"/>
                    <a:pt x="176" y="323"/>
                    <a:pt x="1" y="398"/>
                  </a:cubicBezTo>
                  <a:cubicBezTo>
                    <a:pt x="188" y="385"/>
                    <a:pt x="326" y="198"/>
                    <a:pt x="438" y="110"/>
                  </a:cubicBezTo>
                  <a:lnTo>
                    <a:pt x="438" y="110"/>
                  </a:lnTo>
                  <a:cubicBezTo>
                    <a:pt x="434" y="114"/>
                    <a:pt x="433" y="116"/>
                    <a:pt x="434" y="116"/>
                  </a:cubicBezTo>
                  <a:cubicBezTo>
                    <a:pt x="439" y="116"/>
                    <a:pt x="499" y="69"/>
                    <a:pt x="488" y="48"/>
                  </a:cubicBezTo>
                  <a:cubicBezTo>
                    <a:pt x="488" y="21"/>
                    <a:pt x="462" y="0"/>
                    <a:pt x="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6" name="Google Shape;7786;p18"/>
            <p:cNvSpPr/>
            <p:nvPr/>
          </p:nvSpPr>
          <p:spPr>
            <a:xfrm>
              <a:off x="6404625" y="2204575"/>
              <a:ext cx="22000" cy="5575"/>
            </a:xfrm>
            <a:custGeom>
              <a:avLst/>
              <a:gdLst/>
              <a:ahLst/>
              <a:cxnLst/>
              <a:rect l="l" t="t" r="r" b="b"/>
              <a:pathLst>
                <a:path w="880" h="223" extrusionOk="0">
                  <a:moveTo>
                    <a:pt x="772" y="0"/>
                  </a:moveTo>
                  <a:cubicBezTo>
                    <a:pt x="757" y="0"/>
                    <a:pt x="741" y="4"/>
                    <a:pt x="725" y="11"/>
                  </a:cubicBezTo>
                  <a:cubicBezTo>
                    <a:pt x="509" y="68"/>
                    <a:pt x="303" y="177"/>
                    <a:pt x="69" y="177"/>
                  </a:cubicBezTo>
                  <a:cubicBezTo>
                    <a:pt x="47" y="177"/>
                    <a:pt x="24" y="176"/>
                    <a:pt x="0" y="174"/>
                  </a:cubicBezTo>
                  <a:lnTo>
                    <a:pt x="0" y="174"/>
                  </a:lnTo>
                  <a:cubicBezTo>
                    <a:pt x="95" y="209"/>
                    <a:pt x="192" y="222"/>
                    <a:pt x="290" y="222"/>
                  </a:cubicBezTo>
                  <a:cubicBezTo>
                    <a:pt x="398" y="222"/>
                    <a:pt x="507" y="206"/>
                    <a:pt x="613" y="186"/>
                  </a:cubicBezTo>
                  <a:cubicBezTo>
                    <a:pt x="688" y="161"/>
                    <a:pt x="788" y="174"/>
                    <a:pt x="850" y="111"/>
                  </a:cubicBezTo>
                  <a:cubicBezTo>
                    <a:pt x="880" y="52"/>
                    <a:pt x="831" y="0"/>
                    <a:pt x="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7" name="Google Shape;7787;p18"/>
            <p:cNvSpPr/>
            <p:nvPr/>
          </p:nvSpPr>
          <p:spPr>
            <a:xfrm>
              <a:off x="6405550" y="2195100"/>
              <a:ext cx="26575" cy="10425"/>
            </a:xfrm>
            <a:custGeom>
              <a:avLst/>
              <a:gdLst/>
              <a:ahLst/>
              <a:cxnLst/>
              <a:rect l="l" t="t" r="r" b="b"/>
              <a:pathLst>
                <a:path w="1063" h="417" extrusionOk="0">
                  <a:moveTo>
                    <a:pt x="939" y="1"/>
                  </a:moveTo>
                  <a:cubicBezTo>
                    <a:pt x="890" y="1"/>
                    <a:pt x="856" y="33"/>
                    <a:pt x="813" y="66"/>
                  </a:cubicBezTo>
                  <a:cubicBezTo>
                    <a:pt x="538" y="228"/>
                    <a:pt x="313" y="340"/>
                    <a:pt x="1" y="415"/>
                  </a:cubicBezTo>
                  <a:cubicBezTo>
                    <a:pt x="28" y="416"/>
                    <a:pt x="56" y="417"/>
                    <a:pt x="83" y="417"/>
                  </a:cubicBezTo>
                  <a:cubicBezTo>
                    <a:pt x="396" y="417"/>
                    <a:pt x="724" y="350"/>
                    <a:pt x="988" y="178"/>
                  </a:cubicBezTo>
                  <a:cubicBezTo>
                    <a:pt x="1063" y="141"/>
                    <a:pt x="1050" y="16"/>
                    <a:pt x="963" y="3"/>
                  </a:cubicBezTo>
                  <a:cubicBezTo>
                    <a:pt x="955" y="1"/>
                    <a:pt x="947" y="1"/>
                    <a:pt x="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8" name="Google Shape;7788;p18"/>
            <p:cNvSpPr/>
            <p:nvPr/>
          </p:nvSpPr>
          <p:spPr>
            <a:xfrm>
              <a:off x="6407425" y="2193400"/>
              <a:ext cx="18525" cy="8350"/>
            </a:xfrm>
            <a:custGeom>
              <a:avLst/>
              <a:gdLst/>
              <a:ahLst/>
              <a:cxnLst/>
              <a:rect l="l" t="t" r="r" b="b"/>
              <a:pathLst>
                <a:path w="741" h="334" extrusionOk="0">
                  <a:moveTo>
                    <a:pt x="656" y="1"/>
                  </a:moveTo>
                  <a:cubicBezTo>
                    <a:pt x="629" y="1"/>
                    <a:pt x="598" y="15"/>
                    <a:pt x="576" y="46"/>
                  </a:cubicBezTo>
                  <a:cubicBezTo>
                    <a:pt x="451" y="146"/>
                    <a:pt x="188" y="271"/>
                    <a:pt x="1" y="334"/>
                  </a:cubicBezTo>
                  <a:cubicBezTo>
                    <a:pt x="251" y="309"/>
                    <a:pt x="513" y="271"/>
                    <a:pt x="701" y="109"/>
                  </a:cubicBezTo>
                  <a:cubicBezTo>
                    <a:pt x="741" y="45"/>
                    <a:pt x="704" y="1"/>
                    <a:pt x="6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9" name="Google Shape;7789;p18"/>
            <p:cNvSpPr/>
            <p:nvPr/>
          </p:nvSpPr>
          <p:spPr>
            <a:xfrm>
              <a:off x="6409300" y="2183925"/>
              <a:ext cx="18200" cy="11900"/>
            </a:xfrm>
            <a:custGeom>
              <a:avLst/>
              <a:gdLst/>
              <a:ahLst/>
              <a:cxnLst/>
              <a:rect l="l" t="t" r="r" b="b"/>
              <a:pathLst>
                <a:path w="728" h="476" extrusionOk="0">
                  <a:moveTo>
                    <a:pt x="633" y="0"/>
                  </a:moveTo>
                  <a:cubicBezTo>
                    <a:pt x="610" y="0"/>
                    <a:pt x="585" y="14"/>
                    <a:pt x="563" y="50"/>
                  </a:cubicBezTo>
                  <a:cubicBezTo>
                    <a:pt x="388" y="238"/>
                    <a:pt x="226" y="375"/>
                    <a:pt x="1" y="475"/>
                  </a:cubicBezTo>
                  <a:cubicBezTo>
                    <a:pt x="238" y="438"/>
                    <a:pt x="463" y="325"/>
                    <a:pt x="638" y="150"/>
                  </a:cubicBezTo>
                  <a:cubicBezTo>
                    <a:pt x="727" y="88"/>
                    <a:pt x="689" y="0"/>
                    <a:pt x="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0" name="Google Shape;7790;p18"/>
            <p:cNvSpPr/>
            <p:nvPr/>
          </p:nvSpPr>
          <p:spPr>
            <a:xfrm>
              <a:off x="6408675" y="2178575"/>
              <a:ext cx="14000" cy="11300"/>
            </a:xfrm>
            <a:custGeom>
              <a:avLst/>
              <a:gdLst/>
              <a:ahLst/>
              <a:cxnLst/>
              <a:rect l="l" t="t" r="r" b="b"/>
              <a:pathLst>
                <a:path w="560" h="452" extrusionOk="0">
                  <a:moveTo>
                    <a:pt x="505" y="1"/>
                  </a:moveTo>
                  <a:cubicBezTo>
                    <a:pt x="495" y="1"/>
                    <a:pt x="485" y="5"/>
                    <a:pt x="476" y="14"/>
                  </a:cubicBezTo>
                  <a:cubicBezTo>
                    <a:pt x="413" y="89"/>
                    <a:pt x="413" y="127"/>
                    <a:pt x="326" y="202"/>
                  </a:cubicBezTo>
                  <a:cubicBezTo>
                    <a:pt x="213" y="302"/>
                    <a:pt x="138" y="389"/>
                    <a:pt x="1" y="452"/>
                  </a:cubicBezTo>
                  <a:cubicBezTo>
                    <a:pt x="213" y="414"/>
                    <a:pt x="463" y="277"/>
                    <a:pt x="551" y="64"/>
                  </a:cubicBezTo>
                  <a:cubicBezTo>
                    <a:pt x="560" y="36"/>
                    <a:pt x="534"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1" name="Google Shape;7791;p18"/>
            <p:cNvSpPr/>
            <p:nvPr/>
          </p:nvSpPr>
          <p:spPr>
            <a:xfrm>
              <a:off x="6404300" y="2173950"/>
              <a:ext cx="15350" cy="6175"/>
            </a:xfrm>
            <a:custGeom>
              <a:avLst/>
              <a:gdLst/>
              <a:ahLst/>
              <a:cxnLst/>
              <a:rect l="l" t="t" r="r" b="b"/>
              <a:pathLst>
                <a:path w="614" h="247" extrusionOk="0">
                  <a:moveTo>
                    <a:pt x="569" y="1"/>
                  </a:moveTo>
                  <a:cubicBezTo>
                    <a:pt x="548" y="1"/>
                    <a:pt x="525" y="13"/>
                    <a:pt x="513" y="37"/>
                  </a:cubicBezTo>
                  <a:cubicBezTo>
                    <a:pt x="351" y="137"/>
                    <a:pt x="201" y="212"/>
                    <a:pt x="1" y="224"/>
                  </a:cubicBezTo>
                  <a:cubicBezTo>
                    <a:pt x="54" y="240"/>
                    <a:pt x="109" y="247"/>
                    <a:pt x="164" y="247"/>
                  </a:cubicBezTo>
                  <a:cubicBezTo>
                    <a:pt x="288" y="247"/>
                    <a:pt x="413" y="210"/>
                    <a:pt x="526" y="149"/>
                  </a:cubicBezTo>
                  <a:cubicBezTo>
                    <a:pt x="563" y="124"/>
                    <a:pt x="613" y="99"/>
                    <a:pt x="613" y="49"/>
                  </a:cubicBezTo>
                  <a:cubicBezTo>
                    <a:pt x="613" y="16"/>
                    <a:pt x="592" y="1"/>
                    <a:pt x="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2" name="Google Shape;7792;p18"/>
            <p:cNvSpPr/>
            <p:nvPr/>
          </p:nvSpPr>
          <p:spPr>
            <a:xfrm>
              <a:off x="6398375" y="2169200"/>
              <a:ext cx="22700" cy="5900"/>
            </a:xfrm>
            <a:custGeom>
              <a:avLst/>
              <a:gdLst/>
              <a:ahLst/>
              <a:cxnLst/>
              <a:rect l="l" t="t" r="r" b="b"/>
              <a:pathLst>
                <a:path w="908" h="236" extrusionOk="0">
                  <a:moveTo>
                    <a:pt x="798" y="1"/>
                  </a:moveTo>
                  <a:cubicBezTo>
                    <a:pt x="771" y="1"/>
                    <a:pt x="737" y="12"/>
                    <a:pt x="700" y="39"/>
                  </a:cubicBezTo>
                  <a:cubicBezTo>
                    <a:pt x="566" y="95"/>
                    <a:pt x="293" y="181"/>
                    <a:pt x="76" y="181"/>
                  </a:cubicBezTo>
                  <a:cubicBezTo>
                    <a:pt x="50" y="181"/>
                    <a:pt x="25" y="179"/>
                    <a:pt x="0" y="177"/>
                  </a:cubicBezTo>
                  <a:lnTo>
                    <a:pt x="0" y="177"/>
                  </a:lnTo>
                  <a:cubicBezTo>
                    <a:pt x="113" y="216"/>
                    <a:pt x="233" y="235"/>
                    <a:pt x="353" y="235"/>
                  </a:cubicBezTo>
                  <a:cubicBezTo>
                    <a:pt x="499" y="235"/>
                    <a:pt x="645" y="207"/>
                    <a:pt x="775" y="152"/>
                  </a:cubicBezTo>
                  <a:cubicBezTo>
                    <a:pt x="907" y="105"/>
                    <a:pt x="883" y="1"/>
                    <a:pt x="7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3" name="Google Shape;7793;p18"/>
            <p:cNvSpPr/>
            <p:nvPr/>
          </p:nvSpPr>
          <p:spPr>
            <a:xfrm>
              <a:off x="6398675" y="2168650"/>
              <a:ext cx="10650" cy="1800"/>
            </a:xfrm>
            <a:custGeom>
              <a:avLst/>
              <a:gdLst/>
              <a:ahLst/>
              <a:cxnLst/>
              <a:rect l="l" t="t" r="r" b="b"/>
              <a:pathLst>
                <a:path w="426" h="72" extrusionOk="0">
                  <a:moveTo>
                    <a:pt x="394" y="0"/>
                  </a:moveTo>
                  <a:cubicBezTo>
                    <a:pt x="379" y="0"/>
                    <a:pt x="359" y="11"/>
                    <a:pt x="351" y="11"/>
                  </a:cubicBezTo>
                  <a:cubicBezTo>
                    <a:pt x="289" y="20"/>
                    <a:pt x="196" y="29"/>
                    <a:pt x="107" y="29"/>
                  </a:cubicBezTo>
                  <a:cubicBezTo>
                    <a:pt x="70" y="29"/>
                    <a:pt x="34" y="28"/>
                    <a:pt x="1" y="24"/>
                  </a:cubicBezTo>
                  <a:lnTo>
                    <a:pt x="1" y="24"/>
                  </a:lnTo>
                  <a:cubicBezTo>
                    <a:pt x="100" y="51"/>
                    <a:pt x="199" y="71"/>
                    <a:pt x="298" y="71"/>
                  </a:cubicBezTo>
                  <a:cubicBezTo>
                    <a:pt x="336" y="71"/>
                    <a:pt x="375" y="68"/>
                    <a:pt x="413" y="61"/>
                  </a:cubicBezTo>
                  <a:cubicBezTo>
                    <a:pt x="426" y="49"/>
                    <a:pt x="426" y="24"/>
                    <a:pt x="413" y="11"/>
                  </a:cubicBezTo>
                  <a:cubicBezTo>
                    <a:pt x="409" y="3"/>
                    <a:pt x="402" y="0"/>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4" name="Google Shape;7794;p18"/>
            <p:cNvSpPr/>
            <p:nvPr/>
          </p:nvSpPr>
          <p:spPr>
            <a:xfrm>
              <a:off x="6384625" y="2152575"/>
              <a:ext cx="26575" cy="16050"/>
            </a:xfrm>
            <a:custGeom>
              <a:avLst/>
              <a:gdLst/>
              <a:ahLst/>
              <a:cxnLst/>
              <a:rect l="l" t="t" r="r" b="b"/>
              <a:pathLst>
                <a:path w="1063" h="642" extrusionOk="0">
                  <a:moveTo>
                    <a:pt x="164" y="1"/>
                  </a:moveTo>
                  <a:cubicBezTo>
                    <a:pt x="117" y="1"/>
                    <a:pt x="71" y="6"/>
                    <a:pt x="25" y="17"/>
                  </a:cubicBezTo>
                  <a:cubicBezTo>
                    <a:pt x="238" y="42"/>
                    <a:pt x="425" y="154"/>
                    <a:pt x="625" y="242"/>
                  </a:cubicBezTo>
                  <a:cubicBezTo>
                    <a:pt x="375" y="192"/>
                    <a:pt x="100" y="154"/>
                    <a:pt x="38" y="130"/>
                  </a:cubicBezTo>
                  <a:lnTo>
                    <a:pt x="38" y="130"/>
                  </a:lnTo>
                  <a:cubicBezTo>
                    <a:pt x="263" y="254"/>
                    <a:pt x="513" y="342"/>
                    <a:pt x="763" y="442"/>
                  </a:cubicBezTo>
                  <a:cubicBezTo>
                    <a:pt x="513" y="379"/>
                    <a:pt x="225" y="367"/>
                    <a:pt x="0" y="242"/>
                  </a:cubicBezTo>
                  <a:lnTo>
                    <a:pt x="0" y="242"/>
                  </a:lnTo>
                  <a:cubicBezTo>
                    <a:pt x="213" y="442"/>
                    <a:pt x="600" y="567"/>
                    <a:pt x="875" y="642"/>
                  </a:cubicBezTo>
                  <a:cubicBezTo>
                    <a:pt x="948" y="630"/>
                    <a:pt x="962" y="535"/>
                    <a:pt x="917" y="495"/>
                  </a:cubicBezTo>
                  <a:lnTo>
                    <a:pt x="917" y="495"/>
                  </a:lnTo>
                  <a:cubicBezTo>
                    <a:pt x="923" y="499"/>
                    <a:pt x="930" y="501"/>
                    <a:pt x="938" y="501"/>
                  </a:cubicBezTo>
                  <a:cubicBezTo>
                    <a:pt x="947" y="501"/>
                    <a:pt x="956" y="498"/>
                    <a:pt x="963" y="492"/>
                  </a:cubicBezTo>
                  <a:cubicBezTo>
                    <a:pt x="1063" y="392"/>
                    <a:pt x="938" y="329"/>
                    <a:pt x="738" y="267"/>
                  </a:cubicBezTo>
                  <a:cubicBezTo>
                    <a:pt x="750" y="267"/>
                    <a:pt x="763" y="254"/>
                    <a:pt x="775" y="242"/>
                  </a:cubicBezTo>
                  <a:cubicBezTo>
                    <a:pt x="813" y="154"/>
                    <a:pt x="688" y="142"/>
                    <a:pt x="638" y="117"/>
                  </a:cubicBezTo>
                  <a:cubicBezTo>
                    <a:pt x="493" y="59"/>
                    <a:pt x="325"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5" name="Google Shape;7795;p18"/>
            <p:cNvSpPr/>
            <p:nvPr/>
          </p:nvSpPr>
          <p:spPr>
            <a:xfrm>
              <a:off x="6384300" y="2147925"/>
              <a:ext cx="16600" cy="5400"/>
            </a:xfrm>
            <a:custGeom>
              <a:avLst/>
              <a:gdLst/>
              <a:ahLst/>
              <a:cxnLst/>
              <a:rect l="l" t="t" r="r" b="b"/>
              <a:pathLst>
                <a:path w="664" h="216" extrusionOk="0">
                  <a:moveTo>
                    <a:pt x="155" y="0"/>
                  </a:moveTo>
                  <a:cubicBezTo>
                    <a:pt x="103" y="0"/>
                    <a:pt x="51" y="8"/>
                    <a:pt x="1" y="28"/>
                  </a:cubicBezTo>
                  <a:cubicBezTo>
                    <a:pt x="14" y="26"/>
                    <a:pt x="28" y="26"/>
                    <a:pt x="41" y="26"/>
                  </a:cubicBezTo>
                  <a:cubicBezTo>
                    <a:pt x="127" y="26"/>
                    <a:pt x="211" y="58"/>
                    <a:pt x="276" y="91"/>
                  </a:cubicBezTo>
                  <a:cubicBezTo>
                    <a:pt x="388" y="128"/>
                    <a:pt x="501" y="191"/>
                    <a:pt x="613" y="216"/>
                  </a:cubicBezTo>
                  <a:cubicBezTo>
                    <a:pt x="638" y="216"/>
                    <a:pt x="663" y="178"/>
                    <a:pt x="651" y="153"/>
                  </a:cubicBezTo>
                  <a:cubicBezTo>
                    <a:pt x="601" y="91"/>
                    <a:pt x="476" y="78"/>
                    <a:pt x="388" y="41"/>
                  </a:cubicBezTo>
                  <a:cubicBezTo>
                    <a:pt x="313" y="18"/>
                    <a:pt x="234"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6" name="Google Shape;7796;p18"/>
            <p:cNvSpPr/>
            <p:nvPr/>
          </p:nvSpPr>
          <p:spPr>
            <a:xfrm>
              <a:off x="6390250" y="2146425"/>
              <a:ext cx="8150" cy="2750"/>
            </a:xfrm>
            <a:custGeom>
              <a:avLst/>
              <a:gdLst/>
              <a:ahLst/>
              <a:cxnLst/>
              <a:rect l="l" t="t" r="r" b="b"/>
              <a:pathLst>
                <a:path w="326" h="110" extrusionOk="0">
                  <a:moveTo>
                    <a:pt x="0" y="1"/>
                  </a:moveTo>
                  <a:cubicBezTo>
                    <a:pt x="113" y="26"/>
                    <a:pt x="175" y="63"/>
                    <a:pt x="288" y="101"/>
                  </a:cubicBezTo>
                  <a:cubicBezTo>
                    <a:pt x="294" y="107"/>
                    <a:pt x="300" y="110"/>
                    <a:pt x="305" y="110"/>
                  </a:cubicBezTo>
                  <a:cubicBezTo>
                    <a:pt x="310" y="110"/>
                    <a:pt x="313" y="107"/>
                    <a:pt x="313" y="101"/>
                  </a:cubicBezTo>
                  <a:cubicBezTo>
                    <a:pt x="325" y="88"/>
                    <a:pt x="325" y="76"/>
                    <a:pt x="313" y="63"/>
                  </a:cubicBezTo>
                  <a:cubicBezTo>
                    <a:pt x="213" y="26"/>
                    <a:pt x="10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7" name="Google Shape;7797;p18"/>
            <p:cNvSpPr/>
            <p:nvPr/>
          </p:nvSpPr>
          <p:spPr>
            <a:xfrm>
              <a:off x="6453350" y="2367625"/>
              <a:ext cx="189975" cy="79500"/>
            </a:xfrm>
            <a:custGeom>
              <a:avLst/>
              <a:gdLst/>
              <a:ahLst/>
              <a:cxnLst/>
              <a:rect l="l" t="t" r="r" b="b"/>
              <a:pathLst>
                <a:path w="7599" h="3180" extrusionOk="0">
                  <a:moveTo>
                    <a:pt x="7599" y="0"/>
                  </a:moveTo>
                  <a:cubicBezTo>
                    <a:pt x="5299" y="1275"/>
                    <a:pt x="2838" y="2112"/>
                    <a:pt x="276" y="2837"/>
                  </a:cubicBezTo>
                  <a:cubicBezTo>
                    <a:pt x="188" y="2912"/>
                    <a:pt x="101" y="2974"/>
                    <a:pt x="13" y="3024"/>
                  </a:cubicBezTo>
                  <a:cubicBezTo>
                    <a:pt x="1" y="3074"/>
                    <a:pt x="26" y="3137"/>
                    <a:pt x="101" y="3174"/>
                  </a:cubicBezTo>
                  <a:cubicBezTo>
                    <a:pt x="125" y="3178"/>
                    <a:pt x="149" y="3180"/>
                    <a:pt x="174" y="3180"/>
                  </a:cubicBezTo>
                  <a:cubicBezTo>
                    <a:pt x="389" y="3180"/>
                    <a:pt x="614" y="3046"/>
                    <a:pt x="838" y="3012"/>
                  </a:cubicBezTo>
                  <a:cubicBezTo>
                    <a:pt x="1413" y="2862"/>
                    <a:pt x="2000" y="2712"/>
                    <a:pt x="2575" y="2512"/>
                  </a:cubicBezTo>
                  <a:cubicBezTo>
                    <a:pt x="4362" y="1925"/>
                    <a:pt x="6024" y="1025"/>
                    <a:pt x="75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8" name="Google Shape;7798;p18"/>
            <p:cNvSpPr/>
            <p:nvPr/>
          </p:nvSpPr>
          <p:spPr>
            <a:xfrm>
              <a:off x="6466800" y="2376675"/>
              <a:ext cx="136225" cy="57950"/>
            </a:xfrm>
            <a:custGeom>
              <a:avLst/>
              <a:gdLst/>
              <a:ahLst/>
              <a:cxnLst/>
              <a:rect l="l" t="t" r="r" b="b"/>
              <a:pathLst>
                <a:path w="5449" h="2318" extrusionOk="0">
                  <a:moveTo>
                    <a:pt x="5449" y="1"/>
                  </a:moveTo>
                  <a:lnTo>
                    <a:pt x="5449" y="1"/>
                  </a:lnTo>
                  <a:cubicBezTo>
                    <a:pt x="3999" y="713"/>
                    <a:pt x="2412" y="1238"/>
                    <a:pt x="837" y="1675"/>
                  </a:cubicBezTo>
                  <a:cubicBezTo>
                    <a:pt x="762" y="1738"/>
                    <a:pt x="687" y="1800"/>
                    <a:pt x="600" y="1863"/>
                  </a:cubicBezTo>
                  <a:cubicBezTo>
                    <a:pt x="450" y="1963"/>
                    <a:pt x="313" y="2100"/>
                    <a:pt x="150" y="2200"/>
                  </a:cubicBezTo>
                  <a:cubicBezTo>
                    <a:pt x="100" y="2238"/>
                    <a:pt x="50" y="2275"/>
                    <a:pt x="0" y="2300"/>
                  </a:cubicBezTo>
                  <a:cubicBezTo>
                    <a:pt x="28" y="2311"/>
                    <a:pt x="56" y="2317"/>
                    <a:pt x="86" y="2317"/>
                  </a:cubicBezTo>
                  <a:cubicBezTo>
                    <a:pt x="121" y="2317"/>
                    <a:pt x="159" y="2308"/>
                    <a:pt x="200" y="2288"/>
                  </a:cubicBezTo>
                  <a:cubicBezTo>
                    <a:pt x="2050" y="1800"/>
                    <a:pt x="3812" y="988"/>
                    <a:pt x="5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9" name="Google Shape;7799;p18"/>
            <p:cNvSpPr/>
            <p:nvPr/>
          </p:nvSpPr>
          <p:spPr>
            <a:xfrm>
              <a:off x="6492100" y="2366050"/>
              <a:ext cx="69375" cy="34400"/>
            </a:xfrm>
            <a:custGeom>
              <a:avLst/>
              <a:gdLst/>
              <a:ahLst/>
              <a:cxnLst/>
              <a:rect l="l" t="t" r="r" b="b"/>
              <a:pathLst>
                <a:path w="2775" h="1376" extrusionOk="0">
                  <a:moveTo>
                    <a:pt x="2775" y="1"/>
                  </a:moveTo>
                  <a:lnTo>
                    <a:pt x="2775" y="1"/>
                  </a:lnTo>
                  <a:cubicBezTo>
                    <a:pt x="2000" y="438"/>
                    <a:pt x="1138" y="726"/>
                    <a:pt x="250" y="951"/>
                  </a:cubicBezTo>
                  <a:cubicBezTo>
                    <a:pt x="238" y="1063"/>
                    <a:pt x="200" y="1163"/>
                    <a:pt x="138" y="1250"/>
                  </a:cubicBezTo>
                  <a:cubicBezTo>
                    <a:pt x="113" y="1300"/>
                    <a:pt x="63" y="1338"/>
                    <a:pt x="0" y="1350"/>
                  </a:cubicBezTo>
                  <a:cubicBezTo>
                    <a:pt x="0" y="1363"/>
                    <a:pt x="13" y="1375"/>
                    <a:pt x="13" y="1375"/>
                  </a:cubicBezTo>
                  <a:cubicBezTo>
                    <a:pt x="975" y="1038"/>
                    <a:pt x="1962" y="638"/>
                    <a:pt x="27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0" name="Google Shape;7800;p18"/>
            <p:cNvSpPr/>
            <p:nvPr/>
          </p:nvSpPr>
          <p:spPr>
            <a:xfrm>
              <a:off x="6490850" y="2372300"/>
              <a:ext cx="92175" cy="40950"/>
            </a:xfrm>
            <a:custGeom>
              <a:avLst/>
              <a:gdLst/>
              <a:ahLst/>
              <a:cxnLst/>
              <a:rect l="l" t="t" r="r" b="b"/>
              <a:pathLst>
                <a:path w="3687" h="1638" extrusionOk="0">
                  <a:moveTo>
                    <a:pt x="3687" y="1"/>
                  </a:moveTo>
                  <a:lnTo>
                    <a:pt x="3687" y="1"/>
                  </a:lnTo>
                  <a:cubicBezTo>
                    <a:pt x="2525" y="651"/>
                    <a:pt x="1313" y="1000"/>
                    <a:pt x="63" y="1238"/>
                  </a:cubicBezTo>
                  <a:cubicBezTo>
                    <a:pt x="63" y="1363"/>
                    <a:pt x="50" y="1475"/>
                    <a:pt x="25" y="1588"/>
                  </a:cubicBezTo>
                  <a:cubicBezTo>
                    <a:pt x="13" y="1613"/>
                    <a:pt x="0" y="1625"/>
                    <a:pt x="0" y="1638"/>
                  </a:cubicBezTo>
                  <a:cubicBezTo>
                    <a:pt x="1313" y="1325"/>
                    <a:pt x="2575" y="775"/>
                    <a:pt x="36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1" name="Google Shape;7801;p18"/>
            <p:cNvSpPr/>
            <p:nvPr/>
          </p:nvSpPr>
          <p:spPr>
            <a:xfrm>
              <a:off x="6418375" y="2411050"/>
              <a:ext cx="17500" cy="6275"/>
            </a:xfrm>
            <a:custGeom>
              <a:avLst/>
              <a:gdLst/>
              <a:ahLst/>
              <a:cxnLst/>
              <a:rect l="l" t="t" r="r" b="b"/>
              <a:pathLst>
                <a:path w="700" h="251" extrusionOk="0">
                  <a:moveTo>
                    <a:pt x="700" y="0"/>
                  </a:moveTo>
                  <a:cubicBezTo>
                    <a:pt x="612" y="0"/>
                    <a:pt x="537" y="13"/>
                    <a:pt x="450" y="25"/>
                  </a:cubicBezTo>
                  <a:cubicBezTo>
                    <a:pt x="338" y="38"/>
                    <a:pt x="225" y="25"/>
                    <a:pt x="113" y="63"/>
                  </a:cubicBezTo>
                  <a:cubicBezTo>
                    <a:pt x="50" y="88"/>
                    <a:pt x="13" y="150"/>
                    <a:pt x="0" y="200"/>
                  </a:cubicBezTo>
                  <a:cubicBezTo>
                    <a:pt x="13" y="213"/>
                    <a:pt x="13" y="213"/>
                    <a:pt x="25" y="213"/>
                  </a:cubicBezTo>
                  <a:cubicBezTo>
                    <a:pt x="55" y="240"/>
                    <a:pt x="94" y="250"/>
                    <a:pt x="136" y="250"/>
                  </a:cubicBezTo>
                  <a:cubicBezTo>
                    <a:pt x="251" y="250"/>
                    <a:pt x="396" y="171"/>
                    <a:pt x="487" y="125"/>
                  </a:cubicBezTo>
                  <a:cubicBezTo>
                    <a:pt x="562" y="88"/>
                    <a:pt x="637" y="50"/>
                    <a:pt x="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2" name="Google Shape;7802;p18"/>
            <p:cNvSpPr/>
            <p:nvPr/>
          </p:nvSpPr>
          <p:spPr>
            <a:xfrm>
              <a:off x="6498025" y="2357925"/>
              <a:ext cx="55650" cy="25025"/>
            </a:xfrm>
            <a:custGeom>
              <a:avLst/>
              <a:gdLst/>
              <a:ahLst/>
              <a:cxnLst/>
              <a:rect l="l" t="t" r="r" b="b"/>
              <a:pathLst>
                <a:path w="2226" h="1001" extrusionOk="0">
                  <a:moveTo>
                    <a:pt x="2225" y="1"/>
                  </a:moveTo>
                  <a:lnTo>
                    <a:pt x="2225" y="1"/>
                  </a:lnTo>
                  <a:cubicBezTo>
                    <a:pt x="1538" y="313"/>
                    <a:pt x="826" y="526"/>
                    <a:pt x="101" y="701"/>
                  </a:cubicBezTo>
                  <a:cubicBezTo>
                    <a:pt x="76" y="776"/>
                    <a:pt x="38" y="851"/>
                    <a:pt x="1" y="926"/>
                  </a:cubicBezTo>
                  <a:cubicBezTo>
                    <a:pt x="1" y="951"/>
                    <a:pt x="13" y="963"/>
                    <a:pt x="13" y="976"/>
                  </a:cubicBezTo>
                  <a:cubicBezTo>
                    <a:pt x="13" y="988"/>
                    <a:pt x="26" y="988"/>
                    <a:pt x="26" y="1001"/>
                  </a:cubicBezTo>
                  <a:cubicBezTo>
                    <a:pt x="788" y="738"/>
                    <a:pt x="1538" y="426"/>
                    <a:pt x="2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3" name="Google Shape;7803;p18"/>
            <p:cNvSpPr/>
            <p:nvPr/>
          </p:nvSpPr>
          <p:spPr>
            <a:xfrm>
              <a:off x="6504275" y="2340750"/>
              <a:ext cx="56900" cy="26275"/>
            </a:xfrm>
            <a:custGeom>
              <a:avLst/>
              <a:gdLst/>
              <a:ahLst/>
              <a:cxnLst/>
              <a:rect l="l" t="t" r="r" b="b"/>
              <a:pathLst>
                <a:path w="2276" h="1051" extrusionOk="0">
                  <a:moveTo>
                    <a:pt x="2275" y="1"/>
                  </a:moveTo>
                  <a:lnTo>
                    <a:pt x="2275" y="1"/>
                  </a:lnTo>
                  <a:cubicBezTo>
                    <a:pt x="1638" y="250"/>
                    <a:pt x="975" y="463"/>
                    <a:pt x="326" y="688"/>
                  </a:cubicBezTo>
                  <a:cubicBezTo>
                    <a:pt x="226" y="788"/>
                    <a:pt x="126" y="875"/>
                    <a:pt x="13" y="975"/>
                  </a:cubicBezTo>
                  <a:cubicBezTo>
                    <a:pt x="13" y="1000"/>
                    <a:pt x="1" y="1025"/>
                    <a:pt x="1" y="1050"/>
                  </a:cubicBezTo>
                  <a:cubicBezTo>
                    <a:pt x="776" y="750"/>
                    <a:pt x="1550" y="413"/>
                    <a:pt x="2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4" name="Google Shape;7804;p18"/>
            <p:cNvSpPr/>
            <p:nvPr/>
          </p:nvSpPr>
          <p:spPr>
            <a:xfrm>
              <a:off x="6416175" y="2428225"/>
              <a:ext cx="126250" cy="40025"/>
            </a:xfrm>
            <a:custGeom>
              <a:avLst/>
              <a:gdLst/>
              <a:ahLst/>
              <a:cxnLst/>
              <a:rect l="l" t="t" r="r" b="b"/>
              <a:pathLst>
                <a:path w="5050" h="1601" extrusionOk="0">
                  <a:moveTo>
                    <a:pt x="5049" y="1"/>
                  </a:moveTo>
                  <a:lnTo>
                    <a:pt x="5049" y="1"/>
                  </a:lnTo>
                  <a:cubicBezTo>
                    <a:pt x="3512" y="638"/>
                    <a:pt x="1963" y="925"/>
                    <a:pt x="376" y="1088"/>
                  </a:cubicBezTo>
                  <a:cubicBezTo>
                    <a:pt x="363" y="1100"/>
                    <a:pt x="363" y="1100"/>
                    <a:pt x="351" y="1113"/>
                  </a:cubicBezTo>
                  <a:cubicBezTo>
                    <a:pt x="326" y="1175"/>
                    <a:pt x="301" y="1225"/>
                    <a:pt x="263" y="1288"/>
                  </a:cubicBezTo>
                  <a:cubicBezTo>
                    <a:pt x="201" y="1400"/>
                    <a:pt x="113" y="1513"/>
                    <a:pt x="1" y="1600"/>
                  </a:cubicBezTo>
                  <a:cubicBezTo>
                    <a:pt x="1763" y="1388"/>
                    <a:pt x="3487" y="800"/>
                    <a:pt x="5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5" name="Google Shape;7805;p18"/>
            <p:cNvSpPr/>
            <p:nvPr/>
          </p:nvSpPr>
          <p:spPr>
            <a:xfrm>
              <a:off x="6797325" y="1891525"/>
              <a:ext cx="158425" cy="45600"/>
            </a:xfrm>
            <a:custGeom>
              <a:avLst/>
              <a:gdLst/>
              <a:ahLst/>
              <a:cxnLst/>
              <a:rect l="l" t="t" r="r" b="b"/>
              <a:pathLst>
                <a:path w="6337" h="1824" extrusionOk="0">
                  <a:moveTo>
                    <a:pt x="2173" y="0"/>
                  </a:moveTo>
                  <a:cubicBezTo>
                    <a:pt x="1434" y="0"/>
                    <a:pt x="696" y="140"/>
                    <a:pt x="1" y="412"/>
                  </a:cubicBezTo>
                  <a:cubicBezTo>
                    <a:pt x="76" y="462"/>
                    <a:pt x="151" y="524"/>
                    <a:pt x="226" y="574"/>
                  </a:cubicBezTo>
                  <a:cubicBezTo>
                    <a:pt x="301" y="637"/>
                    <a:pt x="376" y="687"/>
                    <a:pt x="451" y="749"/>
                  </a:cubicBezTo>
                  <a:cubicBezTo>
                    <a:pt x="1135" y="529"/>
                    <a:pt x="1835" y="414"/>
                    <a:pt x="2528" y="414"/>
                  </a:cubicBezTo>
                  <a:cubicBezTo>
                    <a:pt x="3884" y="414"/>
                    <a:pt x="5212" y="856"/>
                    <a:pt x="6336" y="1824"/>
                  </a:cubicBezTo>
                  <a:cubicBezTo>
                    <a:pt x="5188" y="583"/>
                    <a:pt x="3679" y="0"/>
                    <a:pt x="2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6" name="Google Shape;7806;p18"/>
            <p:cNvSpPr/>
            <p:nvPr/>
          </p:nvSpPr>
          <p:spPr>
            <a:xfrm>
              <a:off x="6811700" y="1903675"/>
              <a:ext cx="134050" cy="40325"/>
            </a:xfrm>
            <a:custGeom>
              <a:avLst/>
              <a:gdLst/>
              <a:ahLst/>
              <a:cxnLst/>
              <a:rect l="l" t="t" r="r" b="b"/>
              <a:pathLst>
                <a:path w="5362" h="1613" extrusionOk="0">
                  <a:moveTo>
                    <a:pt x="1650" y="1"/>
                  </a:moveTo>
                  <a:cubicBezTo>
                    <a:pt x="1075" y="38"/>
                    <a:pt x="500" y="176"/>
                    <a:pt x="1" y="363"/>
                  </a:cubicBezTo>
                  <a:cubicBezTo>
                    <a:pt x="88" y="438"/>
                    <a:pt x="175" y="501"/>
                    <a:pt x="263" y="563"/>
                  </a:cubicBezTo>
                  <a:cubicBezTo>
                    <a:pt x="500" y="713"/>
                    <a:pt x="738" y="888"/>
                    <a:pt x="963" y="1075"/>
                  </a:cubicBezTo>
                  <a:cubicBezTo>
                    <a:pt x="1549" y="900"/>
                    <a:pt x="2066" y="785"/>
                    <a:pt x="2652" y="785"/>
                  </a:cubicBezTo>
                  <a:cubicBezTo>
                    <a:pt x="2816" y="785"/>
                    <a:pt x="2985" y="794"/>
                    <a:pt x="3162" y="813"/>
                  </a:cubicBezTo>
                  <a:cubicBezTo>
                    <a:pt x="3787" y="875"/>
                    <a:pt x="4674" y="1125"/>
                    <a:pt x="5237" y="1613"/>
                  </a:cubicBezTo>
                  <a:cubicBezTo>
                    <a:pt x="4444" y="800"/>
                    <a:pt x="3257" y="475"/>
                    <a:pt x="2140" y="475"/>
                  </a:cubicBezTo>
                  <a:cubicBezTo>
                    <a:pt x="1848" y="475"/>
                    <a:pt x="1562" y="497"/>
                    <a:pt x="1288" y="538"/>
                  </a:cubicBezTo>
                  <a:cubicBezTo>
                    <a:pt x="1500" y="488"/>
                    <a:pt x="1675" y="451"/>
                    <a:pt x="1763" y="451"/>
                  </a:cubicBezTo>
                  <a:cubicBezTo>
                    <a:pt x="1979" y="434"/>
                    <a:pt x="2193" y="425"/>
                    <a:pt x="2405" y="425"/>
                  </a:cubicBezTo>
                  <a:cubicBezTo>
                    <a:pt x="3451" y="425"/>
                    <a:pt x="4437" y="645"/>
                    <a:pt x="5362" y="1238"/>
                  </a:cubicBezTo>
                  <a:cubicBezTo>
                    <a:pt x="4324" y="401"/>
                    <a:pt x="2962" y="13"/>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807" name="Google Shape;7807;p18"/>
          <p:cNvGrpSpPr/>
          <p:nvPr/>
        </p:nvGrpSpPr>
        <p:grpSpPr>
          <a:xfrm rot="2700000">
            <a:off x="7648813" y="2709718"/>
            <a:ext cx="1719569" cy="1563086"/>
            <a:chOff x="6470175" y="1590600"/>
            <a:chExt cx="764825" cy="695225"/>
          </a:xfrm>
        </p:grpSpPr>
        <p:sp>
          <p:nvSpPr>
            <p:cNvPr id="7808" name="Google Shape;7808;p18"/>
            <p:cNvSpPr/>
            <p:nvPr/>
          </p:nvSpPr>
          <p:spPr>
            <a:xfrm>
              <a:off x="6831000" y="1655750"/>
              <a:ext cx="328375" cy="324500"/>
            </a:xfrm>
            <a:custGeom>
              <a:avLst/>
              <a:gdLst/>
              <a:ahLst/>
              <a:cxnLst/>
              <a:rect l="l" t="t" r="r" b="b"/>
              <a:pathLst>
                <a:path w="13135" h="12980" extrusionOk="0">
                  <a:moveTo>
                    <a:pt x="2026" y="4730"/>
                  </a:moveTo>
                  <a:cubicBezTo>
                    <a:pt x="2244" y="4730"/>
                    <a:pt x="2329" y="4887"/>
                    <a:pt x="2438" y="5056"/>
                  </a:cubicBezTo>
                  <a:cubicBezTo>
                    <a:pt x="2538" y="5193"/>
                    <a:pt x="2650" y="5306"/>
                    <a:pt x="2813" y="5368"/>
                  </a:cubicBezTo>
                  <a:cubicBezTo>
                    <a:pt x="2902" y="5401"/>
                    <a:pt x="2994" y="5415"/>
                    <a:pt x="3086" y="5415"/>
                  </a:cubicBezTo>
                  <a:cubicBezTo>
                    <a:pt x="3340" y="5415"/>
                    <a:pt x="3599" y="5310"/>
                    <a:pt x="3837" y="5218"/>
                  </a:cubicBezTo>
                  <a:cubicBezTo>
                    <a:pt x="3955" y="5173"/>
                    <a:pt x="4086" y="5141"/>
                    <a:pt x="4216" y="5141"/>
                  </a:cubicBezTo>
                  <a:cubicBezTo>
                    <a:pt x="4265" y="5141"/>
                    <a:pt x="4314" y="5145"/>
                    <a:pt x="4362" y="5156"/>
                  </a:cubicBezTo>
                  <a:cubicBezTo>
                    <a:pt x="4575" y="5206"/>
                    <a:pt x="4675" y="5381"/>
                    <a:pt x="4762" y="5543"/>
                  </a:cubicBezTo>
                  <a:cubicBezTo>
                    <a:pt x="4987" y="5943"/>
                    <a:pt x="5237" y="6293"/>
                    <a:pt x="5587" y="6593"/>
                  </a:cubicBezTo>
                  <a:cubicBezTo>
                    <a:pt x="5912" y="6868"/>
                    <a:pt x="6299" y="7055"/>
                    <a:pt x="6624" y="7330"/>
                  </a:cubicBezTo>
                  <a:cubicBezTo>
                    <a:pt x="6893" y="7554"/>
                    <a:pt x="6991" y="7999"/>
                    <a:pt x="7359" y="7999"/>
                  </a:cubicBezTo>
                  <a:cubicBezTo>
                    <a:pt x="7402" y="7999"/>
                    <a:pt x="7448" y="7993"/>
                    <a:pt x="7499" y="7980"/>
                  </a:cubicBezTo>
                  <a:cubicBezTo>
                    <a:pt x="7661" y="7930"/>
                    <a:pt x="7824" y="7855"/>
                    <a:pt x="7986" y="7818"/>
                  </a:cubicBezTo>
                  <a:cubicBezTo>
                    <a:pt x="8161" y="7780"/>
                    <a:pt x="8349" y="7755"/>
                    <a:pt x="8524" y="7743"/>
                  </a:cubicBezTo>
                  <a:cubicBezTo>
                    <a:pt x="8620" y="7736"/>
                    <a:pt x="8717" y="7733"/>
                    <a:pt x="8814" y="7733"/>
                  </a:cubicBezTo>
                  <a:cubicBezTo>
                    <a:pt x="9091" y="7733"/>
                    <a:pt x="9367" y="7759"/>
                    <a:pt x="9636" y="7805"/>
                  </a:cubicBezTo>
                  <a:cubicBezTo>
                    <a:pt x="9998" y="7880"/>
                    <a:pt x="10361" y="7992"/>
                    <a:pt x="10723" y="8055"/>
                  </a:cubicBezTo>
                  <a:cubicBezTo>
                    <a:pt x="10763" y="8063"/>
                    <a:pt x="10801" y="8067"/>
                    <a:pt x="10837" y="8067"/>
                  </a:cubicBezTo>
                  <a:cubicBezTo>
                    <a:pt x="11148" y="8067"/>
                    <a:pt x="11355" y="7800"/>
                    <a:pt x="11523" y="7543"/>
                  </a:cubicBezTo>
                  <a:cubicBezTo>
                    <a:pt x="11710" y="7255"/>
                    <a:pt x="11835" y="6930"/>
                    <a:pt x="11898" y="6593"/>
                  </a:cubicBezTo>
                  <a:cubicBezTo>
                    <a:pt x="11973" y="6168"/>
                    <a:pt x="11948" y="5731"/>
                    <a:pt x="11823" y="5318"/>
                  </a:cubicBezTo>
                  <a:lnTo>
                    <a:pt x="11823" y="5318"/>
                  </a:lnTo>
                  <a:cubicBezTo>
                    <a:pt x="11898" y="5406"/>
                    <a:pt x="11985" y="5493"/>
                    <a:pt x="12060" y="5593"/>
                  </a:cubicBezTo>
                  <a:cubicBezTo>
                    <a:pt x="12310" y="5881"/>
                    <a:pt x="12548" y="6205"/>
                    <a:pt x="12647" y="6580"/>
                  </a:cubicBezTo>
                  <a:cubicBezTo>
                    <a:pt x="12747" y="6918"/>
                    <a:pt x="12722" y="7255"/>
                    <a:pt x="12660" y="7593"/>
                  </a:cubicBezTo>
                  <a:cubicBezTo>
                    <a:pt x="12498" y="8342"/>
                    <a:pt x="12110" y="9055"/>
                    <a:pt x="11723" y="9705"/>
                  </a:cubicBezTo>
                  <a:cubicBezTo>
                    <a:pt x="11473" y="10104"/>
                    <a:pt x="11198" y="10454"/>
                    <a:pt x="10898" y="10817"/>
                  </a:cubicBezTo>
                  <a:cubicBezTo>
                    <a:pt x="10623" y="11142"/>
                    <a:pt x="10336" y="11454"/>
                    <a:pt x="9998" y="11704"/>
                  </a:cubicBezTo>
                  <a:cubicBezTo>
                    <a:pt x="9398" y="12166"/>
                    <a:pt x="8636" y="12479"/>
                    <a:pt x="7899" y="12591"/>
                  </a:cubicBezTo>
                  <a:cubicBezTo>
                    <a:pt x="7711" y="12620"/>
                    <a:pt x="7525" y="12633"/>
                    <a:pt x="7341" y="12633"/>
                  </a:cubicBezTo>
                  <a:cubicBezTo>
                    <a:pt x="6716" y="12633"/>
                    <a:pt x="6110" y="12484"/>
                    <a:pt x="5512" y="12291"/>
                  </a:cubicBezTo>
                  <a:cubicBezTo>
                    <a:pt x="5087" y="12154"/>
                    <a:pt x="4687" y="11991"/>
                    <a:pt x="4300" y="11791"/>
                  </a:cubicBezTo>
                  <a:cubicBezTo>
                    <a:pt x="4100" y="11691"/>
                    <a:pt x="3900" y="11604"/>
                    <a:pt x="3712" y="11492"/>
                  </a:cubicBezTo>
                  <a:cubicBezTo>
                    <a:pt x="3550" y="11392"/>
                    <a:pt x="3350" y="11279"/>
                    <a:pt x="3225" y="11129"/>
                  </a:cubicBezTo>
                  <a:cubicBezTo>
                    <a:pt x="3100" y="10967"/>
                    <a:pt x="3100" y="10754"/>
                    <a:pt x="3013" y="10567"/>
                  </a:cubicBezTo>
                  <a:cubicBezTo>
                    <a:pt x="2938" y="10429"/>
                    <a:pt x="2838" y="10304"/>
                    <a:pt x="2725" y="10179"/>
                  </a:cubicBezTo>
                  <a:cubicBezTo>
                    <a:pt x="2588" y="10029"/>
                    <a:pt x="2450" y="9879"/>
                    <a:pt x="2363" y="9705"/>
                  </a:cubicBezTo>
                  <a:cubicBezTo>
                    <a:pt x="2263" y="9530"/>
                    <a:pt x="2275" y="9342"/>
                    <a:pt x="2250" y="9142"/>
                  </a:cubicBezTo>
                  <a:cubicBezTo>
                    <a:pt x="2150" y="8380"/>
                    <a:pt x="1563" y="7893"/>
                    <a:pt x="1076" y="7355"/>
                  </a:cubicBezTo>
                  <a:cubicBezTo>
                    <a:pt x="951" y="7218"/>
                    <a:pt x="813" y="7080"/>
                    <a:pt x="701" y="6943"/>
                  </a:cubicBezTo>
                  <a:cubicBezTo>
                    <a:pt x="613" y="6843"/>
                    <a:pt x="413" y="6643"/>
                    <a:pt x="488" y="6505"/>
                  </a:cubicBezTo>
                  <a:cubicBezTo>
                    <a:pt x="526" y="6418"/>
                    <a:pt x="638" y="6368"/>
                    <a:pt x="713" y="6318"/>
                  </a:cubicBezTo>
                  <a:cubicBezTo>
                    <a:pt x="801" y="6255"/>
                    <a:pt x="876" y="6180"/>
                    <a:pt x="938" y="6105"/>
                  </a:cubicBezTo>
                  <a:cubicBezTo>
                    <a:pt x="1076" y="5968"/>
                    <a:pt x="1200" y="5806"/>
                    <a:pt x="1300" y="5643"/>
                  </a:cubicBezTo>
                  <a:cubicBezTo>
                    <a:pt x="1425" y="5443"/>
                    <a:pt x="1500" y="5243"/>
                    <a:pt x="1588" y="5043"/>
                  </a:cubicBezTo>
                  <a:cubicBezTo>
                    <a:pt x="1675" y="4856"/>
                    <a:pt x="1800" y="4743"/>
                    <a:pt x="2000" y="4731"/>
                  </a:cubicBezTo>
                  <a:cubicBezTo>
                    <a:pt x="2009" y="4730"/>
                    <a:pt x="2017" y="4730"/>
                    <a:pt x="2026" y="4730"/>
                  </a:cubicBezTo>
                  <a:close/>
                  <a:moveTo>
                    <a:pt x="2408" y="0"/>
                  </a:moveTo>
                  <a:cubicBezTo>
                    <a:pt x="2203" y="0"/>
                    <a:pt x="2156" y="324"/>
                    <a:pt x="2375" y="382"/>
                  </a:cubicBezTo>
                  <a:cubicBezTo>
                    <a:pt x="2800" y="519"/>
                    <a:pt x="3225" y="619"/>
                    <a:pt x="3650" y="732"/>
                  </a:cubicBezTo>
                  <a:cubicBezTo>
                    <a:pt x="4512" y="944"/>
                    <a:pt x="5299" y="1332"/>
                    <a:pt x="6099" y="1694"/>
                  </a:cubicBezTo>
                  <a:cubicBezTo>
                    <a:pt x="6437" y="1844"/>
                    <a:pt x="6774" y="2007"/>
                    <a:pt x="7136" y="2094"/>
                  </a:cubicBezTo>
                  <a:cubicBezTo>
                    <a:pt x="7274" y="2131"/>
                    <a:pt x="7411" y="2154"/>
                    <a:pt x="7548" y="2154"/>
                  </a:cubicBezTo>
                  <a:cubicBezTo>
                    <a:pt x="7598" y="2154"/>
                    <a:pt x="7649" y="2151"/>
                    <a:pt x="7699" y="2144"/>
                  </a:cubicBezTo>
                  <a:cubicBezTo>
                    <a:pt x="7845" y="2134"/>
                    <a:pt x="8000" y="2088"/>
                    <a:pt x="8156" y="2088"/>
                  </a:cubicBezTo>
                  <a:cubicBezTo>
                    <a:pt x="8187" y="2088"/>
                    <a:pt x="8218" y="2090"/>
                    <a:pt x="8249" y="2094"/>
                  </a:cubicBezTo>
                  <a:cubicBezTo>
                    <a:pt x="8461" y="2132"/>
                    <a:pt x="8661" y="2294"/>
                    <a:pt x="8823" y="2419"/>
                  </a:cubicBezTo>
                  <a:cubicBezTo>
                    <a:pt x="8998" y="2544"/>
                    <a:pt x="9173" y="2669"/>
                    <a:pt x="9348" y="2806"/>
                  </a:cubicBezTo>
                  <a:cubicBezTo>
                    <a:pt x="9736" y="3081"/>
                    <a:pt x="10123" y="3369"/>
                    <a:pt x="10511" y="3656"/>
                  </a:cubicBezTo>
                  <a:cubicBezTo>
                    <a:pt x="10673" y="3781"/>
                    <a:pt x="10848" y="3894"/>
                    <a:pt x="10998" y="4044"/>
                  </a:cubicBezTo>
                  <a:cubicBezTo>
                    <a:pt x="11135" y="4193"/>
                    <a:pt x="11198" y="4406"/>
                    <a:pt x="11285" y="4581"/>
                  </a:cubicBezTo>
                  <a:cubicBezTo>
                    <a:pt x="11298" y="4593"/>
                    <a:pt x="11310" y="4606"/>
                    <a:pt x="11310" y="4618"/>
                  </a:cubicBezTo>
                  <a:cubicBezTo>
                    <a:pt x="11248" y="4656"/>
                    <a:pt x="11198" y="4743"/>
                    <a:pt x="11260" y="4843"/>
                  </a:cubicBezTo>
                  <a:cubicBezTo>
                    <a:pt x="11448" y="5131"/>
                    <a:pt x="11585" y="5468"/>
                    <a:pt x="11610" y="5818"/>
                  </a:cubicBezTo>
                  <a:cubicBezTo>
                    <a:pt x="11648" y="6168"/>
                    <a:pt x="11598" y="6530"/>
                    <a:pt x="11473" y="6855"/>
                  </a:cubicBezTo>
                  <a:cubicBezTo>
                    <a:pt x="11410" y="7018"/>
                    <a:pt x="11323" y="7193"/>
                    <a:pt x="11223" y="7330"/>
                  </a:cubicBezTo>
                  <a:cubicBezTo>
                    <a:pt x="11135" y="7455"/>
                    <a:pt x="10998" y="7668"/>
                    <a:pt x="10848" y="7705"/>
                  </a:cubicBezTo>
                  <a:cubicBezTo>
                    <a:pt x="10827" y="7711"/>
                    <a:pt x="10803" y="7713"/>
                    <a:pt x="10778" y="7713"/>
                  </a:cubicBezTo>
                  <a:cubicBezTo>
                    <a:pt x="10697" y="7713"/>
                    <a:pt x="10602" y="7690"/>
                    <a:pt x="10536" y="7680"/>
                  </a:cubicBezTo>
                  <a:cubicBezTo>
                    <a:pt x="10448" y="7668"/>
                    <a:pt x="10361" y="7643"/>
                    <a:pt x="10273" y="7630"/>
                  </a:cubicBezTo>
                  <a:cubicBezTo>
                    <a:pt x="10086" y="7593"/>
                    <a:pt x="9911" y="7555"/>
                    <a:pt x="9723" y="7530"/>
                  </a:cubicBezTo>
                  <a:cubicBezTo>
                    <a:pt x="9348" y="7480"/>
                    <a:pt x="8973" y="7418"/>
                    <a:pt x="8586" y="7418"/>
                  </a:cubicBezTo>
                  <a:cubicBezTo>
                    <a:pt x="8199" y="7418"/>
                    <a:pt x="7836" y="7493"/>
                    <a:pt x="7474" y="7605"/>
                  </a:cubicBezTo>
                  <a:cubicBezTo>
                    <a:pt x="7444" y="7615"/>
                    <a:pt x="7397" y="7633"/>
                    <a:pt x="7360" y="7633"/>
                  </a:cubicBezTo>
                  <a:cubicBezTo>
                    <a:pt x="7352" y="7633"/>
                    <a:pt x="7344" y="7632"/>
                    <a:pt x="7336" y="7630"/>
                  </a:cubicBezTo>
                  <a:cubicBezTo>
                    <a:pt x="7274" y="7605"/>
                    <a:pt x="7249" y="7505"/>
                    <a:pt x="7224" y="7455"/>
                  </a:cubicBezTo>
                  <a:cubicBezTo>
                    <a:pt x="7174" y="7368"/>
                    <a:pt x="7124" y="7280"/>
                    <a:pt x="7061" y="7205"/>
                  </a:cubicBezTo>
                  <a:cubicBezTo>
                    <a:pt x="6936" y="7043"/>
                    <a:pt x="6774" y="6918"/>
                    <a:pt x="6612" y="6793"/>
                  </a:cubicBezTo>
                  <a:cubicBezTo>
                    <a:pt x="6224" y="6543"/>
                    <a:pt x="5862" y="6305"/>
                    <a:pt x="5549" y="5956"/>
                  </a:cubicBezTo>
                  <a:cubicBezTo>
                    <a:pt x="5387" y="5781"/>
                    <a:pt x="5249" y="5593"/>
                    <a:pt x="5112" y="5393"/>
                  </a:cubicBezTo>
                  <a:cubicBezTo>
                    <a:pt x="5012" y="5231"/>
                    <a:pt x="4900" y="5068"/>
                    <a:pt x="4737" y="4956"/>
                  </a:cubicBezTo>
                  <a:cubicBezTo>
                    <a:pt x="4594" y="4859"/>
                    <a:pt x="4441" y="4827"/>
                    <a:pt x="4285" y="4827"/>
                  </a:cubicBezTo>
                  <a:cubicBezTo>
                    <a:pt x="4099" y="4827"/>
                    <a:pt x="3908" y="4872"/>
                    <a:pt x="3725" y="4906"/>
                  </a:cubicBezTo>
                  <a:cubicBezTo>
                    <a:pt x="3565" y="4940"/>
                    <a:pt x="3396" y="4995"/>
                    <a:pt x="3225" y="4995"/>
                  </a:cubicBezTo>
                  <a:cubicBezTo>
                    <a:pt x="3208" y="4995"/>
                    <a:pt x="3192" y="4994"/>
                    <a:pt x="3175" y="4993"/>
                  </a:cubicBezTo>
                  <a:cubicBezTo>
                    <a:pt x="2963" y="4981"/>
                    <a:pt x="2850" y="4931"/>
                    <a:pt x="2725" y="4768"/>
                  </a:cubicBezTo>
                  <a:cubicBezTo>
                    <a:pt x="2539" y="4521"/>
                    <a:pt x="2277" y="4358"/>
                    <a:pt x="1980" y="4358"/>
                  </a:cubicBezTo>
                  <a:cubicBezTo>
                    <a:pt x="1918" y="4358"/>
                    <a:pt x="1853" y="4366"/>
                    <a:pt x="1788" y="4381"/>
                  </a:cubicBezTo>
                  <a:cubicBezTo>
                    <a:pt x="1350" y="4481"/>
                    <a:pt x="1225" y="4893"/>
                    <a:pt x="1026" y="5243"/>
                  </a:cubicBezTo>
                  <a:cubicBezTo>
                    <a:pt x="913" y="5443"/>
                    <a:pt x="763" y="5631"/>
                    <a:pt x="601" y="5806"/>
                  </a:cubicBezTo>
                  <a:cubicBezTo>
                    <a:pt x="476" y="5931"/>
                    <a:pt x="326" y="6043"/>
                    <a:pt x="226" y="6205"/>
                  </a:cubicBezTo>
                  <a:cubicBezTo>
                    <a:pt x="1" y="6543"/>
                    <a:pt x="176" y="6843"/>
                    <a:pt x="413" y="7130"/>
                  </a:cubicBezTo>
                  <a:cubicBezTo>
                    <a:pt x="901" y="7718"/>
                    <a:pt x="1500" y="8205"/>
                    <a:pt x="1763" y="8942"/>
                  </a:cubicBezTo>
                  <a:cubicBezTo>
                    <a:pt x="1825" y="9142"/>
                    <a:pt x="1838" y="9342"/>
                    <a:pt x="1875" y="9542"/>
                  </a:cubicBezTo>
                  <a:cubicBezTo>
                    <a:pt x="1925" y="9730"/>
                    <a:pt x="2000" y="9892"/>
                    <a:pt x="2125" y="10042"/>
                  </a:cubicBezTo>
                  <a:cubicBezTo>
                    <a:pt x="2363" y="10329"/>
                    <a:pt x="2750" y="10542"/>
                    <a:pt x="2863" y="10917"/>
                  </a:cubicBezTo>
                  <a:cubicBezTo>
                    <a:pt x="2925" y="11129"/>
                    <a:pt x="2925" y="11317"/>
                    <a:pt x="3063" y="11492"/>
                  </a:cubicBezTo>
                  <a:cubicBezTo>
                    <a:pt x="3187" y="11642"/>
                    <a:pt x="3362" y="11766"/>
                    <a:pt x="3525" y="11879"/>
                  </a:cubicBezTo>
                  <a:cubicBezTo>
                    <a:pt x="3887" y="12129"/>
                    <a:pt x="4275" y="12316"/>
                    <a:pt x="4687" y="12466"/>
                  </a:cubicBezTo>
                  <a:cubicBezTo>
                    <a:pt x="5479" y="12746"/>
                    <a:pt x="6342" y="12979"/>
                    <a:pt x="7184" y="12979"/>
                  </a:cubicBezTo>
                  <a:cubicBezTo>
                    <a:pt x="7205" y="12979"/>
                    <a:pt x="7227" y="12979"/>
                    <a:pt x="7249" y="12979"/>
                  </a:cubicBezTo>
                  <a:cubicBezTo>
                    <a:pt x="8024" y="12966"/>
                    <a:pt x="8774" y="12766"/>
                    <a:pt x="9461" y="12416"/>
                  </a:cubicBezTo>
                  <a:cubicBezTo>
                    <a:pt x="10198" y="12041"/>
                    <a:pt x="10923" y="11504"/>
                    <a:pt x="11448" y="10867"/>
                  </a:cubicBezTo>
                  <a:cubicBezTo>
                    <a:pt x="12023" y="10179"/>
                    <a:pt x="12485" y="9392"/>
                    <a:pt x="12785" y="8542"/>
                  </a:cubicBezTo>
                  <a:cubicBezTo>
                    <a:pt x="13022" y="7880"/>
                    <a:pt x="13135" y="7155"/>
                    <a:pt x="12985" y="6468"/>
                  </a:cubicBezTo>
                  <a:cubicBezTo>
                    <a:pt x="12897" y="6080"/>
                    <a:pt x="12697" y="5756"/>
                    <a:pt x="12435" y="5468"/>
                  </a:cubicBezTo>
                  <a:cubicBezTo>
                    <a:pt x="12135" y="5131"/>
                    <a:pt x="11798" y="4843"/>
                    <a:pt x="11585" y="4456"/>
                  </a:cubicBezTo>
                  <a:cubicBezTo>
                    <a:pt x="11373" y="4069"/>
                    <a:pt x="11223" y="3681"/>
                    <a:pt x="10860" y="3406"/>
                  </a:cubicBezTo>
                  <a:cubicBezTo>
                    <a:pt x="10473" y="3131"/>
                    <a:pt x="10061" y="2869"/>
                    <a:pt x="9673" y="2594"/>
                  </a:cubicBezTo>
                  <a:cubicBezTo>
                    <a:pt x="9461" y="2444"/>
                    <a:pt x="9248" y="2306"/>
                    <a:pt x="9048" y="2157"/>
                  </a:cubicBezTo>
                  <a:cubicBezTo>
                    <a:pt x="8873" y="2044"/>
                    <a:pt x="8724" y="1894"/>
                    <a:pt x="8536" y="1807"/>
                  </a:cubicBezTo>
                  <a:cubicBezTo>
                    <a:pt x="8403" y="1745"/>
                    <a:pt x="8264" y="1720"/>
                    <a:pt x="8123" y="1720"/>
                  </a:cubicBezTo>
                  <a:cubicBezTo>
                    <a:pt x="8065" y="1720"/>
                    <a:pt x="8007" y="1724"/>
                    <a:pt x="7949" y="1732"/>
                  </a:cubicBezTo>
                  <a:cubicBezTo>
                    <a:pt x="7861" y="1738"/>
                    <a:pt x="7771" y="1741"/>
                    <a:pt x="7680" y="1741"/>
                  </a:cubicBezTo>
                  <a:cubicBezTo>
                    <a:pt x="7589" y="1741"/>
                    <a:pt x="7499" y="1738"/>
                    <a:pt x="7411" y="1732"/>
                  </a:cubicBezTo>
                  <a:cubicBezTo>
                    <a:pt x="7011" y="1719"/>
                    <a:pt x="6637" y="1619"/>
                    <a:pt x="6287" y="1469"/>
                  </a:cubicBezTo>
                  <a:cubicBezTo>
                    <a:pt x="5887" y="1307"/>
                    <a:pt x="5499" y="1144"/>
                    <a:pt x="5099" y="969"/>
                  </a:cubicBezTo>
                  <a:cubicBezTo>
                    <a:pt x="4675" y="782"/>
                    <a:pt x="4225" y="632"/>
                    <a:pt x="3787" y="457"/>
                  </a:cubicBezTo>
                  <a:cubicBezTo>
                    <a:pt x="3350" y="270"/>
                    <a:pt x="2925" y="107"/>
                    <a:pt x="2463" y="7"/>
                  </a:cubicBezTo>
                  <a:cubicBezTo>
                    <a:pt x="2444" y="2"/>
                    <a:pt x="2425" y="0"/>
                    <a:pt x="2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9" name="Google Shape;7809;p18"/>
            <p:cNvSpPr/>
            <p:nvPr/>
          </p:nvSpPr>
          <p:spPr>
            <a:xfrm>
              <a:off x="7014075" y="1844375"/>
              <a:ext cx="83700" cy="41025"/>
            </a:xfrm>
            <a:custGeom>
              <a:avLst/>
              <a:gdLst/>
              <a:ahLst/>
              <a:cxnLst/>
              <a:rect l="l" t="t" r="r" b="b"/>
              <a:pathLst>
                <a:path w="3348" h="1641" extrusionOk="0">
                  <a:moveTo>
                    <a:pt x="401" y="1"/>
                  </a:moveTo>
                  <a:cubicBezTo>
                    <a:pt x="317" y="1"/>
                    <a:pt x="237" y="11"/>
                    <a:pt x="163" y="35"/>
                  </a:cubicBezTo>
                  <a:cubicBezTo>
                    <a:pt x="1" y="85"/>
                    <a:pt x="51" y="285"/>
                    <a:pt x="188" y="335"/>
                  </a:cubicBezTo>
                  <a:cubicBezTo>
                    <a:pt x="313" y="385"/>
                    <a:pt x="463" y="372"/>
                    <a:pt x="601" y="397"/>
                  </a:cubicBezTo>
                  <a:cubicBezTo>
                    <a:pt x="738" y="410"/>
                    <a:pt x="863" y="447"/>
                    <a:pt x="1001" y="472"/>
                  </a:cubicBezTo>
                  <a:cubicBezTo>
                    <a:pt x="1263" y="547"/>
                    <a:pt x="1513" y="635"/>
                    <a:pt x="1763" y="735"/>
                  </a:cubicBezTo>
                  <a:cubicBezTo>
                    <a:pt x="2288" y="960"/>
                    <a:pt x="2763" y="1247"/>
                    <a:pt x="3188" y="1622"/>
                  </a:cubicBezTo>
                  <a:cubicBezTo>
                    <a:pt x="3203" y="1635"/>
                    <a:pt x="3219" y="1640"/>
                    <a:pt x="3235" y="1640"/>
                  </a:cubicBezTo>
                  <a:cubicBezTo>
                    <a:pt x="3296" y="1640"/>
                    <a:pt x="3347" y="1559"/>
                    <a:pt x="3288" y="1510"/>
                  </a:cubicBezTo>
                  <a:cubicBezTo>
                    <a:pt x="2863" y="1110"/>
                    <a:pt x="2388" y="710"/>
                    <a:pt x="1863" y="435"/>
                  </a:cubicBezTo>
                  <a:cubicBezTo>
                    <a:pt x="1600" y="285"/>
                    <a:pt x="1326" y="185"/>
                    <a:pt x="1026" y="110"/>
                  </a:cubicBezTo>
                  <a:cubicBezTo>
                    <a:pt x="846" y="65"/>
                    <a:pt x="614" y="1"/>
                    <a:pt x="4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0" name="Google Shape;7810;p18"/>
            <p:cNvSpPr/>
            <p:nvPr/>
          </p:nvSpPr>
          <p:spPr>
            <a:xfrm>
              <a:off x="6854125" y="1793200"/>
              <a:ext cx="133325" cy="77375"/>
            </a:xfrm>
            <a:custGeom>
              <a:avLst/>
              <a:gdLst/>
              <a:ahLst/>
              <a:cxnLst/>
              <a:rect l="l" t="t" r="r" b="b"/>
              <a:pathLst>
                <a:path w="5333" h="3095" extrusionOk="0">
                  <a:moveTo>
                    <a:pt x="223" y="0"/>
                  </a:moveTo>
                  <a:cubicBezTo>
                    <a:pt x="161" y="0"/>
                    <a:pt x="104" y="25"/>
                    <a:pt x="63" y="83"/>
                  </a:cubicBezTo>
                  <a:cubicBezTo>
                    <a:pt x="13" y="158"/>
                    <a:pt x="1" y="295"/>
                    <a:pt x="88" y="358"/>
                  </a:cubicBezTo>
                  <a:cubicBezTo>
                    <a:pt x="300" y="508"/>
                    <a:pt x="538" y="620"/>
                    <a:pt x="750" y="782"/>
                  </a:cubicBezTo>
                  <a:cubicBezTo>
                    <a:pt x="963" y="945"/>
                    <a:pt x="1163" y="1107"/>
                    <a:pt x="1363" y="1282"/>
                  </a:cubicBezTo>
                  <a:cubicBezTo>
                    <a:pt x="1738" y="1595"/>
                    <a:pt x="2113" y="1920"/>
                    <a:pt x="2525" y="2182"/>
                  </a:cubicBezTo>
                  <a:cubicBezTo>
                    <a:pt x="3325" y="2694"/>
                    <a:pt x="4224" y="3007"/>
                    <a:pt x="5162" y="3094"/>
                  </a:cubicBezTo>
                  <a:cubicBezTo>
                    <a:pt x="5166" y="3095"/>
                    <a:pt x="5170" y="3095"/>
                    <a:pt x="5174" y="3095"/>
                  </a:cubicBezTo>
                  <a:cubicBezTo>
                    <a:pt x="5290" y="3095"/>
                    <a:pt x="5332" y="2919"/>
                    <a:pt x="5199" y="2907"/>
                  </a:cubicBezTo>
                  <a:cubicBezTo>
                    <a:pt x="4274" y="2782"/>
                    <a:pt x="3387" y="2432"/>
                    <a:pt x="2637" y="1870"/>
                  </a:cubicBezTo>
                  <a:cubicBezTo>
                    <a:pt x="2237" y="1582"/>
                    <a:pt x="1900" y="1220"/>
                    <a:pt x="1538" y="895"/>
                  </a:cubicBezTo>
                  <a:cubicBezTo>
                    <a:pt x="1350" y="720"/>
                    <a:pt x="1150" y="557"/>
                    <a:pt x="950" y="408"/>
                  </a:cubicBezTo>
                  <a:cubicBezTo>
                    <a:pt x="763" y="258"/>
                    <a:pt x="550" y="95"/>
                    <a:pt x="325" y="20"/>
                  </a:cubicBezTo>
                  <a:cubicBezTo>
                    <a:pt x="291" y="7"/>
                    <a:pt x="256" y="0"/>
                    <a:pt x="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1" name="Google Shape;7811;p18"/>
            <p:cNvSpPr/>
            <p:nvPr/>
          </p:nvSpPr>
          <p:spPr>
            <a:xfrm>
              <a:off x="6733525" y="1640675"/>
              <a:ext cx="164700" cy="267825"/>
            </a:xfrm>
            <a:custGeom>
              <a:avLst/>
              <a:gdLst/>
              <a:ahLst/>
              <a:cxnLst/>
              <a:rect l="l" t="t" r="r" b="b"/>
              <a:pathLst>
                <a:path w="6588" h="10713" extrusionOk="0">
                  <a:moveTo>
                    <a:pt x="3875" y="1"/>
                  </a:moveTo>
                  <a:cubicBezTo>
                    <a:pt x="3844" y="1"/>
                    <a:pt x="3812" y="10"/>
                    <a:pt x="3787" y="23"/>
                  </a:cubicBezTo>
                  <a:cubicBezTo>
                    <a:pt x="3550" y="160"/>
                    <a:pt x="3350" y="398"/>
                    <a:pt x="3300" y="660"/>
                  </a:cubicBezTo>
                  <a:cubicBezTo>
                    <a:pt x="3083" y="590"/>
                    <a:pt x="2854" y="544"/>
                    <a:pt x="2630" y="544"/>
                  </a:cubicBezTo>
                  <a:cubicBezTo>
                    <a:pt x="2378" y="544"/>
                    <a:pt x="2131" y="602"/>
                    <a:pt x="1913" y="748"/>
                  </a:cubicBezTo>
                  <a:cubicBezTo>
                    <a:pt x="1650" y="910"/>
                    <a:pt x="1538" y="1147"/>
                    <a:pt x="1413" y="1422"/>
                  </a:cubicBezTo>
                  <a:cubicBezTo>
                    <a:pt x="1276" y="1735"/>
                    <a:pt x="1076" y="1985"/>
                    <a:pt x="826" y="2235"/>
                  </a:cubicBezTo>
                  <a:cubicBezTo>
                    <a:pt x="601" y="2435"/>
                    <a:pt x="376" y="2635"/>
                    <a:pt x="163" y="2847"/>
                  </a:cubicBezTo>
                  <a:cubicBezTo>
                    <a:pt x="51" y="2947"/>
                    <a:pt x="1" y="3009"/>
                    <a:pt x="38" y="3159"/>
                  </a:cubicBezTo>
                  <a:cubicBezTo>
                    <a:pt x="63" y="3247"/>
                    <a:pt x="126" y="3322"/>
                    <a:pt x="188" y="3372"/>
                  </a:cubicBezTo>
                  <a:cubicBezTo>
                    <a:pt x="351" y="3509"/>
                    <a:pt x="601" y="3547"/>
                    <a:pt x="701" y="3747"/>
                  </a:cubicBezTo>
                  <a:cubicBezTo>
                    <a:pt x="788" y="3934"/>
                    <a:pt x="788" y="4159"/>
                    <a:pt x="851" y="4359"/>
                  </a:cubicBezTo>
                  <a:cubicBezTo>
                    <a:pt x="888" y="4459"/>
                    <a:pt x="951" y="4559"/>
                    <a:pt x="1001" y="4659"/>
                  </a:cubicBezTo>
                  <a:cubicBezTo>
                    <a:pt x="1038" y="4709"/>
                    <a:pt x="1051" y="4709"/>
                    <a:pt x="1026" y="4759"/>
                  </a:cubicBezTo>
                  <a:cubicBezTo>
                    <a:pt x="1013" y="4784"/>
                    <a:pt x="951" y="4821"/>
                    <a:pt x="926" y="4834"/>
                  </a:cubicBezTo>
                  <a:cubicBezTo>
                    <a:pt x="738" y="4984"/>
                    <a:pt x="613" y="5146"/>
                    <a:pt x="588" y="5384"/>
                  </a:cubicBezTo>
                  <a:cubicBezTo>
                    <a:pt x="563" y="5621"/>
                    <a:pt x="626" y="5859"/>
                    <a:pt x="701" y="6096"/>
                  </a:cubicBezTo>
                  <a:cubicBezTo>
                    <a:pt x="788" y="6396"/>
                    <a:pt x="963" y="6571"/>
                    <a:pt x="1238" y="6721"/>
                  </a:cubicBezTo>
                  <a:cubicBezTo>
                    <a:pt x="1788" y="7021"/>
                    <a:pt x="2350" y="7321"/>
                    <a:pt x="2913" y="7608"/>
                  </a:cubicBezTo>
                  <a:cubicBezTo>
                    <a:pt x="3187" y="7758"/>
                    <a:pt x="3475" y="7896"/>
                    <a:pt x="3737" y="8071"/>
                  </a:cubicBezTo>
                  <a:cubicBezTo>
                    <a:pt x="4000" y="8246"/>
                    <a:pt x="4175" y="8496"/>
                    <a:pt x="4325" y="8758"/>
                  </a:cubicBezTo>
                  <a:cubicBezTo>
                    <a:pt x="4770" y="9516"/>
                    <a:pt x="5168" y="10713"/>
                    <a:pt x="6222" y="10713"/>
                  </a:cubicBezTo>
                  <a:cubicBezTo>
                    <a:pt x="6264" y="10713"/>
                    <a:pt x="6306" y="10711"/>
                    <a:pt x="6349" y="10707"/>
                  </a:cubicBezTo>
                  <a:cubicBezTo>
                    <a:pt x="6474" y="10695"/>
                    <a:pt x="6499" y="10495"/>
                    <a:pt x="6362" y="10470"/>
                  </a:cubicBezTo>
                  <a:cubicBezTo>
                    <a:pt x="5562" y="10395"/>
                    <a:pt x="5112" y="9583"/>
                    <a:pt x="4775" y="8945"/>
                  </a:cubicBezTo>
                  <a:cubicBezTo>
                    <a:pt x="4600" y="8608"/>
                    <a:pt x="4412" y="8308"/>
                    <a:pt x="4162" y="8021"/>
                  </a:cubicBezTo>
                  <a:cubicBezTo>
                    <a:pt x="3875" y="7708"/>
                    <a:pt x="3525" y="7496"/>
                    <a:pt x="3150" y="7296"/>
                  </a:cubicBezTo>
                  <a:cubicBezTo>
                    <a:pt x="2775" y="7096"/>
                    <a:pt x="2400" y="6896"/>
                    <a:pt x="2025" y="6696"/>
                  </a:cubicBezTo>
                  <a:cubicBezTo>
                    <a:pt x="1825" y="6584"/>
                    <a:pt x="1613" y="6484"/>
                    <a:pt x="1425" y="6371"/>
                  </a:cubicBezTo>
                  <a:cubicBezTo>
                    <a:pt x="1201" y="6259"/>
                    <a:pt x="1101" y="6146"/>
                    <a:pt x="1038" y="5921"/>
                  </a:cubicBezTo>
                  <a:cubicBezTo>
                    <a:pt x="988" y="5759"/>
                    <a:pt x="951" y="5596"/>
                    <a:pt x="963" y="5446"/>
                  </a:cubicBezTo>
                  <a:cubicBezTo>
                    <a:pt x="976" y="5284"/>
                    <a:pt x="1076" y="5209"/>
                    <a:pt x="1188" y="5121"/>
                  </a:cubicBezTo>
                  <a:cubicBezTo>
                    <a:pt x="1463" y="4909"/>
                    <a:pt x="1513" y="4647"/>
                    <a:pt x="1251" y="4409"/>
                  </a:cubicBezTo>
                  <a:cubicBezTo>
                    <a:pt x="1051" y="4209"/>
                    <a:pt x="1101" y="3859"/>
                    <a:pt x="988" y="3609"/>
                  </a:cubicBezTo>
                  <a:cubicBezTo>
                    <a:pt x="938" y="3472"/>
                    <a:pt x="838" y="3372"/>
                    <a:pt x="713" y="3297"/>
                  </a:cubicBezTo>
                  <a:cubicBezTo>
                    <a:pt x="663" y="3272"/>
                    <a:pt x="438" y="3184"/>
                    <a:pt x="376" y="3122"/>
                  </a:cubicBezTo>
                  <a:cubicBezTo>
                    <a:pt x="951" y="2710"/>
                    <a:pt x="1388" y="2172"/>
                    <a:pt x="1638" y="1497"/>
                  </a:cubicBezTo>
                  <a:cubicBezTo>
                    <a:pt x="1775" y="1135"/>
                    <a:pt x="2013" y="860"/>
                    <a:pt x="2425" y="810"/>
                  </a:cubicBezTo>
                  <a:cubicBezTo>
                    <a:pt x="2469" y="804"/>
                    <a:pt x="2512" y="801"/>
                    <a:pt x="2555" y="801"/>
                  </a:cubicBezTo>
                  <a:cubicBezTo>
                    <a:pt x="2856" y="801"/>
                    <a:pt x="3136" y="944"/>
                    <a:pt x="3387" y="1097"/>
                  </a:cubicBezTo>
                  <a:cubicBezTo>
                    <a:pt x="3412" y="1114"/>
                    <a:pt x="3440" y="1121"/>
                    <a:pt x="3469" y="1121"/>
                  </a:cubicBezTo>
                  <a:cubicBezTo>
                    <a:pt x="3568" y="1121"/>
                    <a:pt x="3672" y="1030"/>
                    <a:pt x="3662" y="923"/>
                  </a:cubicBezTo>
                  <a:cubicBezTo>
                    <a:pt x="3637" y="698"/>
                    <a:pt x="3625" y="460"/>
                    <a:pt x="3825" y="323"/>
                  </a:cubicBezTo>
                  <a:cubicBezTo>
                    <a:pt x="4087" y="660"/>
                    <a:pt x="4462" y="910"/>
                    <a:pt x="4887" y="985"/>
                  </a:cubicBezTo>
                  <a:cubicBezTo>
                    <a:pt x="4997" y="1008"/>
                    <a:pt x="5110" y="1018"/>
                    <a:pt x="5222" y="1018"/>
                  </a:cubicBezTo>
                  <a:cubicBezTo>
                    <a:pt x="5351" y="1018"/>
                    <a:pt x="5479" y="1005"/>
                    <a:pt x="5599" y="985"/>
                  </a:cubicBezTo>
                  <a:cubicBezTo>
                    <a:pt x="5727" y="963"/>
                    <a:pt x="5872" y="918"/>
                    <a:pt x="6009" y="918"/>
                  </a:cubicBezTo>
                  <a:cubicBezTo>
                    <a:pt x="6100" y="918"/>
                    <a:pt x="6187" y="938"/>
                    <a:pt x="6262" y="998"/>
                  </a:cubicBezTo>
                  <a:cubicBezTo>
                    <a:pt x="6295" y="1024"/>
                    <a:pt x="6330" y="1035"/>
                    <a:pt x="6361" y="1035"/>
                  </a:cubicBezTo>
                  <a:cubicBezTo>
                    <a:pt x="6495" y="1035"/>
                    <a:pt x="6588" y="838"/>
                    <a:pt x="6437" y="748"/>
                  </a:cubicBezTo>
                  <a:cubicBezTo>
                    <a:pt x="6329" y="683"/>
                    <a:pt x="6213" y="664"/>
                    <a:pt x="6094" y="664"/>
                  </a:cubicBezTo>
                  <a:cubicBezTo>
                    <a:pt x="6005" y="664"/>
                    <a:pt x="5915" y="674"/>
                    <a:pt x="5824" y="685"/>
                  </a:cubicBezTo>
                  <a:cubicBezTo>
                    <a:pt x="5690" y="701"/>
                    <a:pt x="5551" y="717"/>
                    <a:pt x="5413" y="717"/>
                  </a:cubicBezTo>
                  <a:cubicBezTo>
                    <a:pt x="5332" y="717"/>
                    <a:pt x="5253" y="711"/>
                    <a:pt x="5174" y="698"/>
                  </a:cubicBezTo>
                  <a:cubicBezTo>
                    <a:pt x="4700" y="610"/>
                    <a:pt x="4275" y="385"/>
                    <a:pt x="3962" y="35"/>
                  </a:cubicBezTo>
                  <a:cubicBezTo>
                    <a:pt x="3937" y="10"/>
                    <a:pt x="3906" y="1"/>
                    <a:pt x="38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2" name="Google Shape;7812;p18"/>
            <p:cNvSpPr/>
            <p:nvPr/>
          </p:nvSpPr>
          <p:spPr>
            <a:xfrm>
              <a:off x="6748050" y="1713400"/>
              <a:ext cx="371050" cy="77375"/>
            </a:xfrm>
            <a:custGeom>
              <a:avLst/>
              <a:gdLst/>
              <a:ahLst/>
              <a:cxnLst/>
              <a:rect l="l" t="t" r="r" b="b"/>
              <a:pathLst>
                <a:path w="14842" h="3095" extrusionOk="0">
                  <a:moveTo>
                    <a:pt x="2652" y="0"/>
                  </a:moveTo>
                  <a:cubicBezTo>
                    <a:pt x="2600" y="0"/>
                    <a:pt x="2550" y="7"/>
                    <a:pt x="2507" y="25"/>
                  </a:cubicBezTo>
                  <a:cubicBezTo>
                    <a:pt x="2394" y="75"/>
                    <a:pt x="2344" y="238"/>
                    <a:pt x="2307" y="350"/>
                  </a:cubicBezTo>
                  <a:cubicBezTo>
                    <a:pt x="2244" y="463"/>
                    <a:pt x="2194" y="588"/>
                    <a:pt x="2144" y="700"/>
                  </a:cubicBezTo>
                  <a:cubicBezTo>
                    <a:pt x="1907" y="1200"/>
                    <a:pt x="1632" y="1675"/>
                    <a:pt x="1294" y="2112"/>
                  </a:cubicBezTo>
                  <a:cubicBezTo>
                    <a:pt x="1219" y="2237"/>
                    <a:pt x="1119" y="2337"/>
                    <a:pt x="1032" y="2450"/>
                  </a:cubicBezTo>
                  <a:cubicBezTo>
                    <a:pt x="957" y="2512"/>
                    <a:pt x="882" y="2625"/>
                    <a:pt x="769" y="2637"/>
                  </a:cubicBezTo>
                  <a:cubicBezTo>
                    <a:pt x="764" y="2638"/>
                    <a:pt x="759" y="2638"/>
                    <a:pt x="754" y="2638"/>
                  </a:cubicBezTo>
                  <a:cubicBezTo>
                    <a:pt x="649" y="2638"/>
                    <a:pt x="566" y="2522"/>
                    <a:pt x="495" y="2462"/>
                  </a:cubicBezTo>
                  <a:cubicBezTo>
                    <a:pt x="420" y="2400"/>
                    <a:pt x="345" y="2350"/>
                    <a:pt x="257" y="2325"/>
                  </a:cubicBezTo>
                  <a:cubicBezTo>
                    <a:pt x="239" y="2319"/>
                    <a:pt x="222" y="2317"/>
                    <a:pt x="206" y="2317"/>
                  </a:cubicBezTo>
                  <a:cubicBezTo>
                    <a:pt x="46" y="2317"/>
                    <a:pt x="0" y="2580"/>
                    <a:pt x="182" y="2637"/>
                  </a:cubicBezTo>
                  <a:cubicBezTo>
                    <a:pt x="332" y="2687"/>
                    <a:pt x="420" y="2837"/>
                    <a:pt x="570" y="2900"/>
                  </a:cubicBezTo>
                  <a:cubicBezTo>
                    <a:pt x="624" y="2922"/>
                    <a:pt x="679" y="2932"/>
                    <a:pt x="733" y="2932"/>
                  </a:cubicBezTo>
                  <a:cubicBezTo>
                    <a:pt x="802" y="2932"/>
                    <a:pt x="869" y="2915"/>
                    <a:pt x="932" y="2887"/>
                  </a:cubicBezTo>
                  <a:cubicBezTo>
                    <a:pt x="1057" y="2825"/>
                    <a:pt x="1157" y="2712"/>
                    <a:pt x="1257" y="2612"/>
                  </a:cubicBezTo>
                  <a:cubicBezTo>
                    <a:pt x="1382" y="2475"/>
                    <a:pt x="1507" y="2337"/>
                    <a:pt x="1619" y="2187"/>
                  </a:cubicBezTo>
                  <a:cubicBezTo>
                    <a:pt x="2069" y="1663"/>
                    <a:pt x="2519" y="1025"/>
                    <a:pt x="2731" y="350"/>
                  </a:cubicBezTo>
                  <a:cubicBezTo>
                    <a:pt x="2786" y="332"/>
                    <a:pt x="2841" y="321"/>
                    <a:pt x="2901" y="321"/>
                  </a:cubicBezTo>
                  <a:cubicBezTo>
                    <a:pt x="2923" y="321"/>
                    <a:pt x="2945" y="322"/>
                    <a:pt x="2969" y="325"/>
                  </a:cubicBezTo>
                  <a:cubicBezTo>
                    <a:pt x="3056" y="350"/>
                    <a:pt x="3144" y="375"/>
                    <a:pt x="3231" y="400"/>
                  </a:cubicBezTo>
                  <a:cubicBezTo>
                    <a:pt x="3456" y="463"/>
                    <a:pt x="3681" y="563"/>
                    <a:pt x="3894" y="638"/>
                  </a:cubicBezTo>
                  <a:cubicBezTo>
                    <a:pt x="4344" y="813"/>
                    <a:pt x="4781" y="988"/>
                    <a:pt x="5231" y="1150"/>
                  </a:cubicBezTo>
                  <a:cubicBezTo>
                    <a:pt x="6068" y="1438"/>
                    <a:pt x="6880" y="1788"/>
                    <a:pt x="7705" y="2100"/>
                  </a:cubicBezTo>
                  <a:cubicBezTo>
                    <a:pt x="8442" y="2387"/>
                    <a:pt x="9192" y="2675"/>
                    <a:pt x="9967" y="2875"/>
                  </a:cubicBezTo>
                  <a:cubicBezTo>
                    <a:pt x="10317" y="2975"/>
                    <a:pt x="10667" y="3062"/>
                    <a:pt x="11029" y="3087"/>
                  </a:cubicBezTo>
                  <a:cubicBezTo>
                    <a:pt x="11108" y="3092"/>
                    <a:pt x="11186" y="3095"/>
                    <a:pt x="11264" y="3095"/>
                  </a:cubicBezTo>
                  <a:cubicBezTo>
                    <a:pt x="11561" y="3095"/>
                    <a:pt x="11857" y="3059"/>
                    <a:pt x="12154" y="3000"/>
                  </a:cubicBezTo>
                  <a:cubicBezTo>
                    <a:pt x="12991" y="2837"/>
                    <a:pt x="13841" y="2650"/>
                    <a:pt x="14691" y="2462"/>
                  </a:cubicBezTo>
                  <a:cubicBezTo>
                    <a:pt x="14842" y="2427"/>
                    <a:pt x="14777" y="2209"/>
                    <a:pt x="14636" y="2209"/>
                  </a:cubicBezTo>
                  <a:cubicBezTo>
                    <a:pt x="14626" y="2209"/>
                    <a:pt x="14615" y="2210"/>
                    <a:pt x="14603" y="2212"/>
                  </a:cubicBezTo>
                  <a:cubicBezTo>
                    <a:pt x="13966" y="2350"/>
                    <a:pt x="13329" y="2512"/>
                    <a:pt x="12679" y="2662"/>
                  </a:cubicBezTo>
                  <a:cubicBezTo>
                    <a:pt x="12214" y="2771"/>
                    <a:pt x="11748" y="2872"/>
                    <a:pt x="11277" y="2872"/>
                  </a:cubicBezTo>
                  <a:cubicBezTo>
                    <a:pt x="11153" y="2872"/>
                    <a:pt x="11029" y="2865"/>
                    <a:pt x="10904" y="2850"/>
                  </a:cubicBezTo>
                  <a:cubicBezTo>
                    <a:pt x="10404" y="2787"/>
                    <a:pt x="9930" y="2625"/>
                    <a:pt x="9467" y="2437"/>
                  </a:cubicBezTo>
                  <a:cubicBezTo>
                    <a:pt x="8955" y="2237"/>
                    <a:pt x="8442" y="2025"/>
                    <a:pt x="7918" y="1825"/>
                  </a:cubicBezTo>
                  <a:cubicBezTo>
                    <a:pt x="7380" y="1613"/>
                    <a:pt x="6830" y="1400"/>
                    <a:pt x="6281" y="1225"/>
                  </a:cubicBezTo>
                  <a:cubicBezTo>
                    <a:pt x="5718" y="1038"/>
                    <a:pt x="5181" y="800"/>
                    <a:pt x="4618" y="588"/>
                  </a:cubicBezTo>
                  <a:cubicBezTo>
                    <a:pt x="4356" y="488"/>
                    <a:pt x="4081" y="388"/>
                    <a:pt x="3806" y="288"/>
                  </a:cubicBezTo>
                  <a:cubicBezTo>
                    <a:pt x="3594" y="200"/>
                    <a:pt x="3369" y="113"/>
                    <a:pt x="3144" y="63"/>
                  </a:cubicBezTo>
                  <a:cubicBezTo>
                    <a:pt x="3031" y="38"/>
                    <a:pt x="2919" y="38"/>
                    <a:pt x="2806" y="13"/>
                  </a:cubicBezTo>
                  <a:cubicBezTo>
                    <a:pt x="2756" y="7"/>
                    <a:pt x="2703" y="0"/>
                    <a:pt x="26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3" name="Google Shape;7813;p18"/>
            <p:cNvSpPr/>
            <p:nvPr/>
          </p:nvSpPr>
          <p:spPr>
            <a:xfrm>
              <a:off x="6814750" y="1659000"/>
              <a:ext cx="29400" cy="67900"/>
            </a:xfrm>
            <a:custGeom>
              <a:avLst/>
              <a:gdLst/>
              <a:ahLst/>
              <a:cxnLst/>
              <a:rect l="l" t="t" r="r" b="b"/>
              <a:pathLst>
                <a:path w="1176" h="2716" extrusionOk="0">
                  <a:moveTo>
                    <a:pt x="137" y="1"/>
                  </a:moveTo>
                  <a:cubicBezTo>
                    <a:pt x="129" y="1"/>
                    <a:pt x="121" y="1"/>
                    <a:pt x="113" y="2"/>
                  </a:cubicBezTo>
                  <a:cubicBezTo>
                    <a:pt x="51" y="15"/>
                    <a:pt x="1" y="65"/>
                    <a:pt x="1" y="127"/>
                  </a:cubicBezTo>
                  <a:cubicBezTo>
                    <a:pt x="1" y="252"/>
                    <a:pt x="113" y="327"/>
                    <a:pt x="163" y="414"/>
                  </a:cubicBezTo>
                  <a:cubicBezTo>
                    <a:pt x="226" y="514"/>
                    <a:pt x="263" y="639"/>
                    <a:pt x="288" y="752"/>
                  </a:cubicBezTo>
                  <a:cubicBezTo>
                    <a:pt x="326" y="964"/>
                    <a:pt x="313" y="1202"/>
                    <a:pt x="326" y="1414"/>
                  </a:cubicBezTo>
                  <a:cubicBezTo>
                    <a:pt x="338" y="1652"/>
                    <a:pt x="376" y="1889"/>
                    <a:pt x="476" y="2102"/>
                  </a:cubicBezTo>
                  <a:cubicBezTo>
                    <a:pt x="576" y="2314"/>
                    <a:pt x="738" y="2501"/>
                    <a:pt x="913" y="2676"/>
                  </a:cubicBezTo>
                  <a:cubicBezTo>
                    <a:pt x="941" y="2704"/>
                    <a:pt x="971" y="2716"/>
                    <a:pt x="999" y="2716"/>
                  </a:cubicBezTo>
                  <a:cubicBezTo>
                    <a:pt x="1097" y="2716"/>
                    <a:pt x="1176" y="2574"/>
                    <a:pt x="1088" y="2476"/>
                  </a:cubicBezTo>
                  <a:cubicBezTo>
                    <a:pt x="926" y="2289"/>
                    <a:pt x="763" y="2077"/>
                    <a:pt x="688" y="1839"/>
                  </a:cubicBezTo>
                  <a:cubicBezTo>
                    <a:pt x="626" y="1627"/>
                    <a:pt x="626" y="1402"/>
                    <a:pt x="613" y="1177"/>
                  </a:cubicBezTo>
                  <a:cubicBezTo>
                    <a:pt x="613" y="952"/>
                    <a:pt x="601" y="714"/>
                    <a:pt x="526" y="489"/>
                  </a:cubicBezTo>
                  <a:cubicBezTo>
                    <a:pt x="478" y="321"/>
                    <a:pt x="348"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4" name="Google Shape;7814;p18"/>
            <p:cNvSpPr/>
            <p:nvPr/>
          </p:nvSpPr>
          <p:spPr>
            <a:xfrm>
              <a:off x="6736350" y="1703375"/>
              <a:ext cx="60450" cy="19100"/>
            </a:xfrm>
            <a:custGeom>
              <a:avLst/>
              <a:gdLst/>
              <a:ahLst/>
              <a:cxnLst/>
              <a:rect l="l" t="t" r="r" b="b"/>
              <a:pathLst>
                <a:path w="2418" h="764" extrusionOk="0">
                  <a:moveTo>
                    <a:pt x="1630" y="0"/>
                  </a:moveTo>
                  <a:cubicBezTo>
                    <a:pt x="1510" y="0"/>
                    <a:pt x="1387" y="6"/>
                    <a:pt x="1262" y="14"/>
                  </a:cubicBezTo>
                  <a:cubicBezTo>
                    <a:pt x="1063" y="27"/>
                    <a:pt x="875" y="89"/>
                    <a:pt x="688" y="177"/>
                  </a:cubicBezTo>
                  <a:cubicBezTo>
                    <a:pt x="600" y="214"/>
                    <a:pt x="513" y="264"/>
                    <a:pt x="425" y="302"/>
                  </a:cubicBezTo>
                  <a:cubicBezTo>
                    <a:pt x="325" y="339"/>
                    <a:pt x="225" y="364"/>
                    <a:pt x="138" y="401"/>
                  </a:cubicBezTo>
                  <a:cubicBezTo>
                    <a:pt x="50" y="439"/>
                    <a:pt x="0" y="514"/>
                    <a:pt x="13" y="614"/>
                  </a:cubicBezTo>
                  <a:cubicBezTo>
                    <a:pt x="25" y="701"/>
                    <a:pt x="113" y="764"/>
                    <a:pt x="200" y="764"/>
                  </a:cubicBezTo>
                  <a:cubicBezTo>
                    <a:pt x="413" y="751"/>
                    <a:pt x="613" y="626"/>
                    <a:pt x="800" y="526"/>
                  </a:cubicBezTo>
                  <a:cubicBezTo>
                    <a:pt x="963" y="451"/>
                    <a:pt x="1125" y="377"/>
                    <a:pt x="1287" y="302"/>
                  </a:cubicBezTo>
                  <a:cubicBezTo>
                    <a:pt x="1479" y="209"/>
                    <a:pt x="1699" y="169"/>
                    <a:pt x="1919" y="169"/>
                  </a:cubicBezTo>
                  <a:cubicBezTo>
                    <a:pt x="2057" y="169"/>
                    <a:pt x="2194" y="185"/>
                    <a:pt x="2325" y="214"/>
                  </a:cubicBezTo>
                  <a:cubicBezTo>
                    <a:pt x="2331" y="216"/>
                    <a:pt x="2338" y="217"/>
                    <a:pt x="2344" y="217"/>
                  </a:cubicBezTo>
                  <a:cubicBezTo>
                    <a:pt x="2403" y="217"/>
                    <a:pt x="2418" y="112"/>
                    <a:pt x="2350" y="89"/>
                  </a:cubicBezTo>
                  <a:cubicBezTo>
                    <a:pt x="2108" y="22"/>
                    <a:pt x="1872" y="0"/>
                    <a:pt x="1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5" name="Google Shape;7815;p18"/>
            <p:cNvSpPr/>
            <p:nvPr/>
          </p:nvSpPr>
          <p:spPr>
            <a:xfrm>
              <a:off x="6882250" y="1660525"/>
              <a:ext cx="17425" cy="84800"/>
            </a:xfrm>
            <a:custGeom>
              <a:avLst/>
              <a:gdLst/>
              <a:ahLst/>
              <a:cxnLst/>
              <a:rect l="l" t="t" r="r" b="b"/>
              <a:pathLst>
                <a:path w="697" h="3392" extrusionOk="0">
                  <a:moveTo>
                    <a:pt x="308" y="1"/>
                  </a:moveTo>
                  <a:cubicBezTo>
                    <a:pt x="225" y="1"/>
                    <a:pt x="150" y="79"/>
                    <a:pt x="175" y="179"/>
                  </a:cubicBezTo>
                  <a:cubicBezTo>
                    <a:pt x="188" y="253"/>
                    <a:pt x="238" y="303"/>
                    <a:pt x="263" y="366"/>
                  </a:cubicBezTo>
                  <a:cubicBezTo>
                    <a:pt x="300" y="441"/>
                    <a:pt x="313" y="503"/>
                    <a:pt x="338" y="578"/>
                  </a:cubicBezTo>
                  <a:cubicBezTo>
                    <a:pt x="375" y="716"/>
                    <a:pt x="388" y="853"/>
                    <a:pt x="388" y="991"/>
                  </a:cubicBezTo>
                  <a:cubicBezTo>
                    <a:pt x="400" y="1278"/>
                    <a:pt x="288" y="1553"/>
                    <a:pt x="200" y="1828"/>
                  </a:cubicBezTo>
                  <a:cubicBezTo>
                    <a:pt x="88" y="2140"/>
                    <a:pt x="13" y="2453"/>
                    <a:pt x="0" y="2778"/>
                  </a:cubicBezTo>
                  <a:cubicBezTo>
                    <a:pt x="0" y="3078"/>
                    <a:pt x="288" y="3265"/>
                    <a:pt x="525" y="3378"/>
                  </a:cubicBezTo>
                  <a:cubicBezTo>
                    <a:pt x="543" y="3387"/>
                    <a:pt x="559" y="3392"/>
                    <a:pt x="575" y="3392"/>
                  </a:cubicBezTo>
                  <a:cubicBezTo>
                    <a:pt x="657" y="3392"/>
                    <a:pt x="697" y="3268"/>
                    <a:pt x="613" y="3215"/>
                  </a:cubicBezTo>
                  <a:cubicBezTo>
                    <a:pt x="488" y="3140"/>
                    <a:pt x="313" y="3028"/>
                    <a:pt x="250" y="2890"/>
                  </a:cubicBezTo>
                  <a:cubicBezTo>
                    <a:pt x="200" y="2778"/>
                    <a:pt x="263" y="2603"/>
                    <a:pt x="300" y="2478"/>
                  </a:cubicBezTo>
                  <a:cubicBezTo>
                    <a:pt x="375" y="2190"/>
                    <a:pt x="500" y="1891"/>
                    <a:pt x="575" y="1591"/>
                  </a:cubicBezTo>
                  <a:cubicBezTo>
                    <a:pt x="625" y="1341"/>
                    <a:pt x="625" y="1066"/>
                    <a:pt x="600" y="816"/>
                  </a:cubicBezTo>
                  <a:cubicBezTo>
                    <a:pt x="588" y="691"/>
                    <a:pt x="575" y="566"/>
                    <a:pt x="538" y="441"/>
                  </a:cubicBezTo>
                  <a:cubicBezTo>
                    <a:pt x="513" y="316"/>
                    <a:pt x="488" y="166"/>
                    <a:pt x="425" y="66"/>
                  </a:cubicBezTo>
                  <a:cubicBezTo>
                    <a:pt x="392" y="20"/>
                    <a:pt x="349" y="1"/>
                    <a:pt x="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6" name="Google Shape;7816;p18"/>
            <p:cNvSpPr/>
            <p:nvPr/>
          </p:nvSpPr>
          <p:spPr>
            <a:xfrm>
              <a:off x="6890575" y="1677300"/>
              <a:ext cx="142275" cy="68000"/>
            </a:xfrm>
            <a:custGeom>
              <a:avLst/>
              <a:gdLst/>
              <a:ahLst/>
              <a:cxnLst/>
              <a:rect l="l" t="t" r="r" b="b"/>
              <a:pathLst>
                <a:path w="5691" h="2720" extrusionOk="0">
                  <a:moveTo>
                    <a:pt x="232" y="1"/>
                  </a:moveTo>
                  <a:cubicBezTo>
                    <a:pt x="100" y="1"/>
                    <a:pt x="0" y="187"/>
                    <a:pt x="117" y="282"/>
                  </a:cubicBezTo>
                  <a:cubicBezTo>
                    <a:pt x="505" y="607"/>
                    <a:pt x="1054" y="745"/>
                    <a:pt x="1529" y="907"/>
                  </a:cubicBezTo>
                  <a:cubicBezTo>
                    <a:pt x="2017" y="1082"/>
                    <a:pt x="2479" y="1282"/>
                    <a:pt x="2929" y="1532"/>
                  </a:cubicBezTo>
                  <a:cubicBezTo>
                    <a:pt x="3791" y="2007"/>
                    <a:pt x="4641" y="2507"/>
                    <a:pt x="5616" y="2719"/>
                  </a:cubicBezTo>
                  <a:cubicBezTo>
                    <a:pt x="5678" y="2719"/>
                    <a:pt x="5691" y="2644"/>
                    <a:pt x="5641" y="2632"/>
                  </a:cubicBezTo>
                  <a:cubicBezTo>
                    <a:pt x="4678" y="2407"/>
                    <a:pt x="3854" y="1794"/>
                    <a:pt x="3016" y="1295"/>
                  </a:cubicBezTo>
                  <a:cubicBezTo>
                    <a:pt x="2592" y="1045"/>
                    <a:pt x="2154" y="820"/>
                    <a:pt x="1692" y="645"/>
                  </a:cubicBezTo>
                  <a:cubicBezTo>
                    <a:pt x="1454" y="557"/>
                    <a:pt x="1217" y="482"/>
                    <a:pt x="992" y="382"/>
                  </a:cubicBezTo>
                  <a:cubicBezTo>
                    <a:pt x="754" y="282"/>
                    <a:pt x="530" y="145"/>
                    <a:pt x="305" y="20"/>
                  </a:cubicBezTo>
                  <a:cubicBezTo>
                    <a:pt x="280" y="7"/>
                    <a:pt x="256" y="1"/>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7" name="Google Shape;7817;p18"/>
            <p:cNvSpPr/>
            <p:nvPr/>
          </p:nvSpPr>
          <p:spPr>
            <a:xfrm>
              <a:off x="6547650" y="1922775"/>
              <a:ext cx="401175" cy="290350"/>
            </a:xfrm>
            <a:custGeom>
              <a:avLst/>
              <a:gdLst/>
              <a:ahLst/>
              <a:cxnLst/>
              <a:rect l="l" t="t" r="r" b="b"/>
              <a:pathLst>
                <a:path w="16047" h="11614" extrusionOk="0">
                  <a:moveTo>
                    <a:pt x="6134" y="1"/>
                  </a:moveTo>
                  <a:cubicBezTo>
                    <a:pt x="5826" y="1"/>
                    <a:pt x="5516" y="61"/>
                    <a:pt x="5236" y="173"/>
                  </a:cubicBezTo>
                  <a:cubicBezTo>
                    <a:pt x="4749" y="386"/>
                    <a:pt x="4424" y="723"/>
                    <a:pt x="4112" y="1123"/>
                  </a:cubicBezTo>
                  <a:cubicBezTo>
                    <a:pt x="3937" y="1335"/>
                    <a:pt x="3762" y="1573"/>
                    <a:pt x="3499" y="1660"/>
                  </a:cubicBezTo>
                  <a:cubicBezTo>
                    <a:pt x="3287" y="1735"/>
                    <a:pt x="3049" y="1723"/>
                    <a:pt x="2837" y="1810"/>
                  </a:cubicBezTo>
                  <a:cubicBezTo>
                    <a:pt x="2437" y="1960"/>
                    <a:pt x="2350" y="2373"/>
                    <a:pt x="2287" y="2760"/>
                  </a:cubicBezTo>
                  <a:cubicBezTo>
                    <a:pt x="2262" y="2935"/>
                    <a:pt x="2237" y="3135"/>
                    <a:pt x="2137" y="3285"/>
                  </a:cubicBezTo>
                  <a:cubicBezTo>
                    <a:pt x="2012" y="3460"/>
                    <a:pt x="1750" y="3497"/>
                    <a:pt x="1562" y="3572"/>
                  </a:cubicBezTo>
                  <a:cubicBezTo>
                    <a:pt x="1362" y="3660"/>
                    <a:pt x="1187" y="3785"/>
                    <a:pt x="1112" y="4010"/>
                  </a:cubicBezTo>
                  <a:cubicBezTo>
                    <a:pt x="1025" y="4247"/>
                    <a:pt x="1025" y="4485"/>
                    <a:pt x="850" y="4685"/>
                  </a:cubicBezTo>
                  <a:cubicBezTo>
                    <a:pt x="700" y="4859"/>
                    <a:pt x="513" y="4997"/>
                    <a:pt x="400" y="5197"/>
                  </a:cubicBezTo>
                  <a:cubicBezTo>
                    <a:pt x="275" y="5409"/>
                    <a:pt x="300" y="5622"/>
                    <a:pt x="363" y="5847"/>
                  </a:cubicBezTo>
                  <a:cubicBezTo>
                    <a:pt x="438" y="6109"/>
                    <a:pt x="275" y="6297"/>
                    <a:pt x="163" y="6522"/>
                  </a:cubicBezTo>
                  <a:cubicBezTo>
                    <a:pt x="50" y="6734"/>
                    <a:pt x="0" y="6971"/>
                    <a:pt x="13" y="7221"/>
                  </a:cubicBezTo>
                  <a:cubicBezTo>
                    <a:pt x="50" y="7746"/>
                    <a:pt x="350" y="8234"/>
                    <a:pt x="663" y="8646"/>
                  </a:cubicBezTo>
                  <a:cubicBezTo>
                    <a:pt x="825" y="8858"/>
                    <a:pt x="988" y="9121"/>
                    <a:pt x="1250" y="9221"/>
                  </a:cubicBezTo>
                  <a:cubicBezTo>
                    <a:pt x="1337" y="9255"/>
                    <a:pt x="1425" y="9268"/>
                    <a:pt x="1514" y="9268"/>
                  </a:cubicBezTo>
                  <a:cubicBezTo>
                    <a:pt x="1656" y="9268"/>
                    <a:pt x="1799" y="9234"/>
                    <a:pt x="1937" y="9196"/>
                  </a:cubicBezTo>
                  <a:cubicBezTo>
                    <a:pt x="2375" y="9046"/>
                    <a:pt x="2762" y="8783"/>
                    <a:pt x="3174" y="8583"/>
                  </a:cubicBezTo>
                  <a:cubicBezTo>
                    <a:pt x="3387" y="8483"/>
                    <a:pt x="3599" y="8409"/>
                    <a:pt x="3824" y="8359"/>
                  </a:cubicBezTo>
                  <a:cubicBezTo>
                    <a:pt x="3962" y="8334"/>
                    <a:pt x="4087" y="8321"/>
                    <a:pt x="4224" y="8321"/>
                  </a:cubicBezTo>
                  <a:cubicBezTo>
                    <a:pt x="4237" y="8558"/>
                    <a:pt x="4424" y="8758"/>
                    <a:pt x="4637" y="8896"/>
                  </a:cubicBezTo>
                  <a:cubicBezTo>
                    <a:pt x="4824" y="9008"/>
                    <a:pt x="5049" y="9046"/>
                    <a:pt x="5249" y="9133"/>
                  </a:cubicBezTo>
                  <a:cubicBezTo>
                    <a:pt x="5499" y="9246"/>
                    <a:pt x="5611" y="9421"/>
                    <a:pt x="5649" y="9683"/>
                  </a:cubicBezTo>
                  <a:cubicBezTo>
                    <a:pt x="5711" y="10146"/>
                    <a:pt x="5911" y="10533"/>
                    <a:pt x="6261" y="10858"/>
                  </a:cubicBezTo>
                  <a:cubicBezTo>
                    <a:pt x="6599" y="11170"/>
                    <a:pt x="7023" y="11383"/>
                    <a:pt x="7436" y="11595"/>
                  </a:cubicBezTo>
                  <a:cubicBezTo>
                    <a:pt x="7463" y="11608"/>
                    <a:pt x="7489" y="11613"/>
                    <a:pt x="7514" y="11613"/>
                  </a:cubicBezTo>
                  <a:cubicBezTo>
                    <a:pt x="7686" y="11613"/>
                    <a:pt x="7796" y="11345"/>
                    <a:pt x="7611" y="11258"/>
                  </a:cubicBezTo>
                  <a:cubicBezTo>
                    <a:pt x="7223" y="11083"/>
                    <a:pt x="6836" y="10895"/>
                    <a:pt x="6524" y="10608"/>
                  </a:cubicBezTo>
                  <a:cubicBezTo>
                    <a:pt x="6374" y="10470"/>
                    <a:pt x="6236" y="10321"/>
                    <a:pt x="6149" y="10146"/>
                  </a:cubicBezTo>
                  <a:cubicBezTo>
                    <a:pt x="6074" y="9958"/>
                    <a:pt x="6049" y="9758"/>
                    <a:pt x="6011" y="9558"/>
                  </a:cubicBezTo>
                  <a:cubicBezTo>
                    <a:pt x="5974" y="9358"/>
                    <a:pt x="5911" y="9158"/>
                    <a:pt x="5749" y="9008"/>
                  </a:cubicBezTo>
                  <a:cubicBezTo>
                    <a:pt x="5599" y="8883"/>
                    <a:pt x="5374" y="8821"/>
                    <a:pt x="5186" y="8771"/>
                  </a:cubicBezTo>
                  <a:cubicBezTo>
                    <a:pt x="5011" y="8721"/>
                    <a:pt x="4824" y="8696"/>
                    <a:pt x="4712" y="8546"/>
                  </a:cubicBezTo>
                  <a:cubicBezTo>
                    <a:pt x="4649" y="8446"/>
                    <a:pt x="4587" y="8334"/>
                    <a:pt x="4662" y="8221"/>
                  </a:cubicBezTo>
                  <a:cubicBezTo>
                    <a:pt x="4749" y="8084"/>
                    <a:pt x="4599" y="7946"/>
                    <a:pt x="4474" y="7934"/>
                  </a:cubicBezTo>
                  <a:cubicBezTo>
                    <a:pt x="4457" y="7933"/>
                    <a:pt x="4439" y="7932"/>
                    <a:pt x="4421" y="7932"/>
                  </a:cubicBezTo>
                  <a:cubicBezTo>
                    <a:pt x="4235" y="7932"/>
                    <a:pt x="4033" y="7989"/>
                    <a:pt x="3862" y="8046"/>
                  </a:cubicBezTo>
                  <a:cubicBezTo>
                    <a:pt x="3462" y="8184"/>
                    <a:pt x="3112" y="8421"/>
                    <a:pt x="2712" y="8596"/>
                  </a:cubicBezTo>
                  <a:cubicBezTo>
                    <a:pt x="2525" y="8683"/>
                    <a:pt x="2325" y="8771"/>
                    <a:pt x="2125" y="8821"/>
                  </a:cubicBezTo>
                  <a:cubicBezTo>
                    <a:pt x="1966" y="8874"/>
                    <a:pt x="1772" y="8927"/>
                    <a:pt x="1595" y="8927"/>
                  </a:cubicBezTo>
                  <a:cubicBezTo>
                    <a:pt x="1563" y="8927"/>
                    <a:pt x="1531" y="8925"/>
                    <a:pt x="1500" y="8921"/>
                  </a:cubicBezTo>
                  <a:cubicBezTo>
                    <a:pt x="1262" y="8883"/>
                    <a:pt x="1050" y="8558"/>
                    <a:pt x="900" y="8384"/>
                  </a:cubicBezTo>
                  <a:cubicBezTo>
                    <a:pt x="713" y="8171"/>
                    <a:pt x="550" y="7959"/>
                    <a:pt x="450" y="7696"/>
                  </a:cubicBezTo>
                  <a:cubicBezTo>
                    <a:pt x="363" y="7484"/>
                    <a:pt x="325" y="7246"/>
                    <a:pt x="350" y="7021"/>
                  </a:cubicBezTo>
                  <a:cubicBezTo>
                    <a:pt x="375" y="6784"/>
                    <a:pt x="500" y="6609"/>
                    <a:pt x="600" y="6397"/>
                  </a:cubicBezTo>
                  <a:cubicBezTo>
                    <a:pt x="700" y="6209"/>
                    <a:pt x="738" y="6009"/>
                    <a:pt x="675" y="5797"/>
                  </a:cubicBezTo>
                  <a:cubicBezTo>
                    <a:pt x="650" y="5684"/>
                    <a:pt x="600" y="5572"/>
                    <a:pt x="638" y="5459"/>
                  </a:cubicBezTo>
                  <a:cubicBezTo>
                    <a:pt x="663" y="5347"/>
                    <a:pt x="725" y="5272"/>
                    <a:pt x="800" y="5184"/>
                  </a:cubicBezTo>
                  <a:cubicBezTo>
                    <a:pt x="938" y="5034"/>
                    <a:pt x="1100" y="4897"/>
                    <a:pt x="1212" y="4710"/>
                  </a:cubicBezTo>
                  <a:cubicBezTo>
                    <a:pt x="1337" y="4510"/>
                    <a:pt x="1312" y="4260"/>
                    <a:pt x="1425" y="4060"/>
                  </a:cubicBezTo>
                  <a:cubicBezTo>
                    <a:pt x="1537" y="3872"/>
                    <a:pt x="1812" y="3860"/>
                    <a:pt x="2000" y="3797"/>
                  </a:cubicBezTo>
                  <a:cubicBezTo>
                    <a:pt x="2187" y="3747"/>
                    <a:pt x="2350" y="3660"/>
                    <a:pt x="2475" y="3497"/>
                  </a:cubicBezTo>
                  <a:cubicBezTo>
                    <a:pt x="2687" y="3185"/>
                    <a:pt x="2625" y="2798"/>
                    <a:pt x="2700" y="2448"/>
                  </a:cubicBezTo>
                  <a:cubicBezTo>
                    <a:pt x="2800" y="1960"/>
                    <a:pt x="3337" y="2110"/>
                    <a:pt x="3699" y="1973"/>
                  </a:cubicBezTo>
                  <a:cubicBezTo>
                    <a:pt x="4187" y="1798"/>
                    <a:pt x="4399" y="1323"/>
                    <a:pt x="4749" y="961"/>
                  </a:cubicBezTo>
                  <a:cubicBezTo>
                    <a:pt x="5049" y="636"/>
                    <a:pt x="5486" y="436"/>
                    <a:pt x="5924" y="398"/>
                  </a:cubicBezTo>
                  <a:cubicBezTo>
                    <a:pt x="5999" y="390"/>
                    <a:pt x="6074" y="386"/>
                    <a:pt x="6148" y="386"/>
                  </a:cubicBezTo>
                  <a:cubicBezTo>
                    <a:pt x="6297" y="386"/>
                    <a:pt x="6444" y="402"/>
                    <a:pt x="6586" y="436"/>
                  </a:cubicBezTo>
                  <a:cubicBezTo>
                    <a:pt x="6836" y="511"/>
                    <a:pt x="7061" y="623"/>
                    <a:pt x="7311" y="648"/>
                  </a:cubicBezTo>
                  <a:cubicBezTo>
                    <a:pt x="7458" y="666"/>
                    <a:pt x="7604" y="673"/>
                    <a:pt x="7749" y="673"/>
                  </a:cubicBezTo>
                  <a:cubicBezTo>
                    <a:pt x="8099" y="673"/>
                    <a:pt x="8445" y="636"/>
                    <a:pt x="8798" y="636"/>
                  </a:cubicBezTo>
                  <a:cubicBezTo>
                    <a:pt x="9298" y="636"/>
                    <a:pt x="9785" y="661"/>
                    <a:pt x="10285" y="711"/>
                  </a:cubicBezTo>
                  <a:cubicBezTo>
                    <a:pt x="10772" y="773"/>
                    <a:pt x="11247" y="873"/>
                    <a:pt x="11697" y="1073"/>
                  </a:cubicBezTo>
                  <a:cubicBezTo>
                    <a:pt x="12210" y="1285"/>
                    <a:pt x="12647" y="1623"/>
                    <a:pt x="13072" y="1998"/>
                  </a:cubicBezTo>
                  <a:cubicBezTo>
                    <a:pt x="13509" y="2385"/>
                    <a:pt x="13959" y="2748"/>
                    <a:pt x="14409" y="3110"/>
                  </a:cubicBezTo>
                  <a:cubicBezTo>
                    <a:pt x="14834" y="3472"/>
                    <a:pt x="15159" y="3910"/>
                    <a:pt x="15334" y="4447"/>
                  </a:cubicBezTo>
                  <a:cubicBezTo>
                    <a:pt x="15496" y="4934"/>
                    <a:pt x="15571" y="5484"/>
                    <a:pt x="15621" y="5997"/>
                  </a:cubicBezTo>
                  <a:cubicBezTo>
                    <a:pt x="15671" y="6497"/>
                    <a:pt x="15634" y="7084"/>
                    <a:pt x="15209" y="7421"/>
                  </a:cubicBezTo>
                  <a:cubicBezTo>
                    <a:pt x="15084" y="7525"/>
                    <a:pt x="15167" y="7708"/>
                    <a:pt x="15292" y="7708"/>
                  </a:cubicBezTo>
                  <a:cubicBezTo>
                    <a:pt x="15317" y="7708"/>
                    <a:pt x="15344" y="7700"/>
                    <a:pt x="15371" y="7684"/>
                  </a:cubicBezTo>
                  <a:cubicBezTo>
                    <a:pt x="15596" y="7534"/>
                    <a:pt x="15746" y="7346"/>
                    <a:pt x="15846" y="7109"/>
                  </a:cubicBezTo>
                  <a:cubicBezTo>
                    <a:pt x="16046" y="6596"/>
                    <a:pt x="15959" y="6059"/>
                    <a:pt x="15859" y="5534"/>
                  </a:cubicBezTo>
                  <a:cubicBezTo>
                    <a:pt x="15746" y="4997"/>
                    <a:pt x="15646" y="4447"/>
                    <a:pt x="15396" y="3947"/>
                  </a:cubicBezTo>
                  <a:cubicBezTo>
                    <a:pt x="15134" y="3422"/>
                    <a:pt x="14696" y="3035"/>
                    <a:pt x="14247" y="2648"/>
                  </a:cubicBezTo>
                  <a:cubicBezTo>
                    <a:pt x="13772" y="2235"/>
                    <a:pt x="13347" y="1773"/>
                    <a:pt x="12872" y="1360"/>
                  </a:cubicBezTo>
                  <a:cubicBezTo>
                    <a:pt x="12035" y="636"/>
                    <a:pt x="10985" y="311"/>
                    <a:pt x="9898" y="261"/>
                  </a:cubicBezTo>
                  <a:cubicBezTo>
                    <a:pt x="9757" y="251"/>
                    <a:pt x="9616" y="247"/>
                    <a:pt x="9476" y="247"/>
                  </a:cubicBezTo>
                  <a:cubicBezTo>
                    <a:pt x="9071" y="247"/>
                    <a:pt x="8669" y="280"/>
                    <a:pt x="8261" y="298"/>
                  </a:cubicBezTo>
                  <a:cubicBezTo>
                    <a:pt x="8085" y="314"/>
                    <a:pt x="7903" y="335"/>
                    <a:pt x="7724" y="335"/>
                  </a:cubicBezTo>
                  <a:cubicBezTo>
                    <a:pt x="7623" y="335"/>
                    <a:pt x="7522" y="329"/>
                    <a:pt x="7423" y="311"/>
                  </a:cubicBezTo>
                  <a:cubicBezTo>
                    <a:pt x="7148" y="273"/>
                    <a:pt x="6911" y="123"/>
                    <a:pt x="6649" y="61"/>
                  </a:cubicBezTo>
                  <a:cubicBezTo>
                    <a:pt x="6482" y="20"/>
                    <a:pt x="6308" y="1"/>
                    <a:pt x="6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8" name="Google Shape;7818;p18"/>
            <p:cNvSpPr/>
            <p:nvPr/>
          </p:nvSpPr>
          <p:spPr>
            <a:xfrm>
              <a:off x="6583250" y="2001350"/>
              <a:ext cx="255125" cy="115400"/>
            </a:xfrm>
            <a:custGeom>
              <a:avLst/>
              <a:gdLst/>
              <a:ahLst/>
              <a:cxnLst/>
              <a:rect l="l" t="t" r="r" b="b"/>
              <a:pathLst>
                <a:path w="10205" h="4616" extrusionOk="0">
                  <a:moveTo>
                    <a:pt x="1721" y="1"/>
                  </a:moveTo>
                  <a:cubicBezTo>
                    <a:pt x="1621" y="1"/>
                    <a:pt x="1523" y="49"/>
                    <a:pt x="1451" y="167"/>
                  </a:cubicBezTo>
                  <a:cubicBezTo>
                    <a:pt x="1375" y="293"/>
                    <a:pt x="1487" y="403"/>
                    <a:pt x="1606" y="403"/>
                  </a:cubicBezTo>
                  <a:cubicBezTo>
                    <a:pt x="1663" y="403"/>
                    <a:pt x="1722" y="378"/>
                    <a:pt x="1763" y="317"/>
                  </a:cubicBezTo>
                  <a:lnTo>
                    <a:pt x="1763" y="317"/>
                  </a:lnTo>
                  <a:cubicBezTo>
                    <a:pt x="1741" y="352"/>
                    <a:pt x="1736" y="361"/>
                    <a:pt x="1738" y="361"/>
                  </a:cubicBezTo>
                  <a:cubicBezTo>
                    <a:pt x="1741" y="361"/>
                    <a:pt x="1750" y="352"/>
                    <a:pt x="1757" y="352"/>
                  </a:cubicBezTo>
                  <a:cubicBezTo>
                    <a:pt x="1763" y="352"/>
                    <a:pt x="1767" y="358"/>
                    <a:pt x="1763" y="379"/>
                  </a:cubicBezTo>
                  <a:cubicBezTo>
                    <a:pt x="1763" y="429"/>
                    <a:pt x="1738" y="454"/>
                    <a:pt x="1713" y="504"/>
                  </a:cubicBezTo>
                  <a:cubicBezTo>
                    <a:pt x="1625" y="604"/>
                    <a:pt x="1526" y="692"/>
                    <a:pt x="1426" y="779"/>
                  </a:cubicBezTo>
                  <a:cubicBezTo>
                    <a:pt x="1226" y="954"/>
                    <a:pt x="1051" y="1142"/>
                    <a:pt x="876" y="1342"/>
                  </a:cubicBezTo>
                  <a:cubicBezTo>
                    <a:pt x="538" y="1716"/>
                    <a:pt x="238" y="2179"/>
                    <a:pt x="101" y="2666"/>
                  </a:cubicBezTo>
                  <a:cubicBezTo>
                    <a:pt x="38" y="2866"/>
                    <a:pt x="1" y="3091"/>
                    <a:pt x="38" y="3304"/>
                  </a:cubicBezTo>
                  <a:cubicBezTo>
                    <a:pt x="88" y="3541"/>
                    <a:pt x="313" y="3703"/>
                    <a:pt x="476" y="3866"/>
                  </a:cubicBezTo>
                  <a:cubicBezTo>
                    <a:pt x="676" y="4053"/>
                    <a:pt x="913" y="4216"/>
                    <a:pt x="1138" y="4366"/>
                  </a:cubicBezTo>
                  <a:cubicBezTo>
                    <a:pt x="1338" y="4491"/>
                    <a:pt x="1563" y="4616"/>
                    <a:pt x="1800" y="4616"/>
                  </a:cubicBezTo>
                  <a:cubicBezTo>
                    <a:pt x="1807" y="4616"/>
                    <a:pt x="1813" y="4616"/>
                    <a:pt x="1820" y="4616"/>
                  </a:cubicBezTo>
                  <a:cubicBezTo>
                    <a:pt x="2286" y="4616"/>
                    <a:pt x="2655" y="4174"/>
                    <a:pt x="2975" y="3891"/>
                  </a:cubicBezTo>
                  <a:cubicBezTo>
                    <a:pt x="3088" y="3803"/>
                    <a:pt x="3188" y="3703"/>
                    <a:pt x="3288" y="3603"/>
                  </a:cubicBezTo>
                  <a:cubicBezTo>
                    <a:pt x="3388" y="3516"/>
                    <a:pt x="3475" y="3404"/>
                    <a:pt x="3612" y="3379"/>
                  </a:cubicBezTo>
                  <a:cubicBezTo>
                    <a:pt x="3624" y="3377"/>
                    <a:pt x="3635" y="3377"/>
                    <a:pt x="3646" y="3377"/>
                  </a:cubicBezTo>
                  <a:cubicBezTo>
                    <a:pt x="3762" y="3377"/>
                    <a:pt x="3885" y="3432"/>
                    <a:pt x="3987" y="3466"/>
                  </a:cubicBezTo>
                  <a:cubicBezTo>
                    <a:pt x="4100" y="3503"/>
                    <a:pt x="4212" y="3541"/>
                    <a:pt x="4337" y="3578"/>
                  </a:cubicBezTo>
                  <a:cubicBezTo>
                    <a:pt x="4698" y="3689"/>
                    <a:pt x="5072" y="3752"/>
                    <a:pt x="5450" y="3752"/>
                  </a:cubicBezTo>
                  <a:cubicBezTo>
                    <a:pt x="5583" y="3752"/>
                    <a:pt x="5716" y="3745"/>
                    <a:pt x="5849" y="3728"/>
                  </a:cubicBezTo>
                  <a:cubicBezTo>
                    <a:pt x="6349" y="3666"/>
                    <a:pt x="6837" y="3503"/>
                    <a:pt x="7349" y="3429"/>
                  </a:cubicBezTo>
                  <a:cubicBezTo>
                    <a:pt x="7552" y="3396"/>
                    <a:pt x="7759" y="3380"/>
                    <a:pt x="7968" y="3380"/>
                  </a:cubicBezTo>
                  <a:cubicBezTo>
                    <a:pt x="8721" y="3380"/>
                    <a:pt x="9487" y="3590"/>
                    <a:pt x="10123" y="3991"/>
                  </a:cubicBezTo>
                  <a:cubicBezTo>
                    <a:pt x="10129" y="3995"/>
                    <a:pt x="10136" y="3997"/>
                    <a:pt x="10142" y="3997"/>
                  </a:cubicBezTo>
                  <a:cubicBezTo>
                    <a:pt x="10175" y="3997"/>
                    <a:pt x="10205" y="3949"/>
                    <a:pt x="10173" y="3928"/>
                  </a:cubicBezTo>
                  <a:cubicBezTo>
                    <a:pt x="9736" y="3591"/>
                    <a:pt x="9273" y="3341"/>
                    <a:pt x="8736" y="3191"/>
                  </a:cubicBezTo>
                  <a:cubicBezTo>
                    <a:pt x="8367" y="3097"/>
                    <a:pt x="7991" y="3049"/>
                    <a:pt x="7614" y="3049"/>
                  </a:cubicBezTo>
                  <a:cubicBezTo>
                    <a:pt x="7443" y="3049"/>
                    <a:pt x="7271" y="3059"/>
                    <a:pt x="7099" y="3079"/>
                  </a:cubicBezTo>
                  <a:cubicBezTo>
                    <a:pt x="6562" y="3154"/>
                    <a:pt x="6037" y="3316"/>
                    <a:pt x="5499" y="3341"/>
                  </a:cubicBezTo>
                  <a:cubicBezTo>
                    <a:pt x="5455" y="3343"/>
                    <a:pt x="5411" y="3344"/>
                    <a:pt x="5367" y="3344"/>
                  </a:cubicBezTo>
                  <a:cubicBezTo>
                    <a:pt x="4869" y="3344"/>
                    <a:pt x="4407" y="3220"/>
                    <a:pt x="3925" y="3129"/>
                  </a:cubicBezTo>
                  <a:cubicBezTo>
                    <a:pt x="3850" y="3113"/>
                    <a:pt x="3778" y="3104"/>
                    <a:pt x="3709" y="3104"/>
                  </a:cubicBezTo>
                  <a:cubicBezTo>
                    <a:pt x="3561" y="3104"/>
                    <a:pt x="3424" y="3143"/>
                    <a:pt x="3288" y="3229"/>
                  </a:cubicBezTo>
                  <a:cubicBezTo>
                    <a:pt x="3050" y="3391"/>
                    <a:pt x="2825" y="3566"/>
                    <a:pt x="2600" y="3753"/>
                  </a:cubicBezTo>
                  <a:cubicBezTo>
                    <a:pt x="2413" y="3903"/>
                    <a:pt x="2225" y="4091"/>
                    <a:pt x="2000" y="4178"/>
                  </a:cubicBezTo>
                  <a:cubicBezTo>
                    <a:pt x="1946" y="4200"/>
                    <a:pt x="1892" y="4209"/>
                    <a:pt x="1839" y="4209"/>
                  </a:cubicBezTo>
                  <a:cubicBezTo>
                    <a:pt x="1648" y="4209"/>
                    <a:pt x="1464" y="4089"/>
                    <a:pt x="1288" y="3991"/>
                  </a:cubicBezTo>
                  <a:cubicBezTo>
                    <a:pt x="1051" y="3866"/>
                    <a:pt x="801" y="3728"/>
                    <a:pt x="563" y="3578"/>
                  </a:cubicBezTo>
                  <a:cubicBezTo>
                    <a:pt x="276" y="3379"/>
                    <a:pt x="301" y="3104"/>
                    <a:pt x="363" y="2804"/>
                  </a:cubicBezTo>
                  <a:cubicBezTo>
                    <a:pt x="463" y="2291"/>
                    <a:pt x="763" y="1904"/>
                    <a:pt x="1126" y="1529"/>
                  </a:cubicBezTo>
                  <a:cubicBezTo>
                    <a:pt x="1313" y="1354"/>
                    <a:pt x="1501" y="1192"/>
                    <a:pt x="1700" y="1029"/>
                  </a:cubicBezTo>
                  <a:cubicBezTo>
                    <a:pt x="1863" y="879"/>
                    <a:pt x="2063" y="742"/>
                    <a:pt x="2113" y="517"/>
                  </a:cubicBezTo>
                  <a:cubicBezTo>
                    <a:pt x="2182" y="256"/>
                    <a:pt x="1949"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9" name="Google Shape;7819;p18"/>
            <p:cNvSpPr/>
            <p:nvPr/>
          </p:nvSpPr>
          <p:spPr>
            <a:xfrm>
              <a:off x="6653550" y="2104850"/>
              <a:ext cx="25" cy="350"/>
            </a:xfrm>
            <a:custGeom>
              <a:avLst/>
              <a:gdLst/>
              <a:ahLst/>
              <a:cxnLst/>
              <a:rect l="l" t="t" r="r" b="b"/>
              <a:pathLst>
                <a:path w="1" h="14" extrusionOk="0">
                  <a:moveTo>
                    <a:pt x="1" y="13"/>
                  </a:moveTo>
                  <a:cubicBezTo>
                    <a:pt x="1" y="13"/>
                    <a:pt x="1" y="13"/>
                    <a:pt x="1" y="13"/>
                  </a:cubicBezTo>
                  <a:cubicBezTo>
                    <a:pt x="1" y="13"/>
                    <a:pt x="1" y="13"/>
                    <a:pt x="1" y="1"/>
                  </a:cubicBezTo>
                  <a:lnTo>
                    <a:pt x="1" y="1"/>
                  </a:lnTo>
                  <a:cubicBezTo>
                    <a:pt x="1" y="1"/>
                    <a:pt x="1" y="1"/>
                    <a:pt x="1"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0" name="Google Shape;7820;p18"/>
            <p:cNvSpPr/>
            <p:nvPr/>
          </p:nvSpPr>
          <p:spPr>
            <a:xfrm>
              <a:off x="6649800" y="2095800"/>
              <a:ext cx="14100" cy="28450"/>
            </a:xfrm>
            <a:custGeom>
              <a:avLst/>
              <a:gdLst/>
              <a:ahLst/>
              <a:cxnLst/>
              <a:rect l="l" t="t" r="r" b="b"/>
              <a:pathLst>
                <a:path w="564" h="1138" extrusionOk="0">
                  <a:moveTo>
                    <a:pt x="163" y="0"/>
                  </a:moveTo>
                  <a:cubicBezTo>
                    <a:pt x="63" y="0"/>
                    <a:pt x="1" y="100"/>
                    <a:pt x="1" y="188"/>
                  </a:cubicBezTo>
                  <a:cubicBezTo>
                    <a:pt x="1" y="238"/>
                    <a:pt x="26" y="288"/>
                    <a:pt x="51" y="313"/>
                  </a:cubicBezTo>
                  <a:cubicBezTo>
                    <a:pt x="76" y="338"/>
                    <a:pt x="113" y="350"/>
                    <a:pt x="138" y="350"/>
                  </a:cubicBezTo>
                  <a:cubicBezTo>
                    <a:pt x="138" y="350"/>
                    <a:pt x="151" y="363"/>
                    <a:pt x="151" y="363"/>
                  </a:cubicBezTo>
                  <a:cubicBezTo>
                    <a:pt x="151" y="366"/>
                    <a:pt x="151" y="369"/>
                    <a:pt x="151" y="375"/>
                  </a:cubicBezTo>
                  <a:cubicBezTo>
                    <a:pt x="176" y="425"/>
                    <a:pt x="176" y="475"/>
                    <a:pt x="188" y="525"/>
                  </a:cubicBezTo>
                  <a:cubicBezTo>
                    <a:pt x="201" y="588"/>
                    <a:pt x="213" y="650"/>
                    <a:pt x="201" y="725"/>
                  </a:cubicBezTo>
                  <a:cubicBezTo>
                    <a:pt x="201" y="738"/>
                    <a:pt x="201" y="763"/>
                    <a:pt x="201" y="775"/>
                  </a:cubicBezTo>
                  <a:cubicBezTo>
                    <a:pt x="188" y="788"/>
                    <a:pt x="188" y="800"/>
                    <a:pt x="188" y="813"/>
                  </a:cubicBezTo>
                  <a:cubicBezTo>
                    <a:pt x="188" y="813"/>
                    <a:pt x="188" y="813"/>
                    <a:pt x="188" y="825"/>
                  </a:cubicBezTo>
                  <a:cubicBezTo>
                    <a:pt x="176" y="838"/>
                    <a:pt x="163" y="863"/>
                    <a:pt x="151" y="888"/>
                  </a:cubicBezTo>
                  <a:cubicBezTo>
                    <a:pt x="151" y="888"/>
                    <a:pt x="151" y="900"/>
                    <a:pt x="138" y="900"/>
                  </a:cubicBezTo>
                  <a:cubicBezTo>
                    <a:pt x="138" y="913"/>
                    <a:pt x="126" y="925"/>
                    <a:pt x="113" y="938"/>
                  </a:cubicBezTo>
                  <a:cubicBezTo>
                    <a:pt x="76" y="1038"/>
                    <a:pt x="138" y="1138"/>
                    <a:pt x="238" y="1138"/>
                  </a:cubicBezTo>
                  <a:cubicBezTo>
                    <a:pt x="376" y="1138"/>
                    <a:pt x="488" y="1013"/>
                    <a:pt x="526" y="900"/>
                  </a:cubicBezTo>
                  <a:cubicBezTo>
                    <a:pt x="563" y="788"/>
                    <a:pt x="563" y="675"/>
                    <a:pt x="551" y="575"/>
                  </a:cubicBezTo>
                  <a:cubicBezTo>
                    <a:pt x="551" y="475"/>
                    <a:pt x="526" y="363"/>
                    <a:pt x="488" y="263"/>
                  </a:cubicBezTo>
                  <a:cubicBezTo>
                    <a:pt x="463" y="200"/>
                    <a:pt x="426" y="138"/>
                    <a:pt x="376" y="88"/>
                  </a:cubicBezTo>
                  <a:cubicBezTo>
                    <a:pt x="326" y="25"/>
                    <a:pt x="251" y="13"/>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1" name="Google Shape;7821;p18"/>
            <p:cNvSpPr/>
            <p:nvPr/>
          </p:nvSpPr>
          <p:spPr>
            <a:xfrm>
              <a:off x="6560450" y="2002550"/>
              <a:ext cx="72775" cy="145500"/>
            </a:xfrm>
            <a:custGeom>
              <a:avLst/>
              <a:gdLst/>
              <a:ahLst/>
              <a:cxnLst/>
              <a:rect l="l" t="t" r="r" b="b"/>
              <a:pathLst>
                <a:path w="2911" h="5820" extrusionOk="0">
                  <a:moveTo>
                    <a:pt x="2727" y="1"/>
                  </a:moveTo>
                  <a:cubicBezTo>
                    <a:pt x="2696" y="1"/>
                    <a:pt x="2665" y="14"/>
                    <a:pt x="2637" y="44"/>
                  </a:cubicBezTo>
                  <a:cubicBezTo>
                    <a:pt x="2413" y="281"/>
                    <a:pt x="2200" y="531"/>
                    <a:pt x="1963" y="756"/>
                  </a:cubicBezTo>
                  <a:cubicBezTo>
                    <a:pt x="1738" y="981"/>
                    <a:pt x="1500" y="1194"/>
                    <a:pt x="1288" y="1419"/>
                  </a:cubicBezTo>
                  <a:cubicBezTo>
                    <a:pt x="675" y="2068"/>
                    <a:pt x="1" y="3056"/>
                    <a:pt x="376" y="3980"/>
                  </a:cubicBezTo>
                  <a:cubicBezTo>
                    <a:pt x="476" y="4218"/>
                    <a:pt x="588" y="4455"/>
                    <a:pt x="688" y="4705"/>
                  </a:cubicBezTo>
                  <a:cubicBezTo>
                    <a:pt x="788" y="4930"/>
                    <a:pt x="863" y="5180"/>
                    <a:pt x="1000" y="5392"/>
                  </a:cubicBezTo>
                  <a:cubicBezTo>
                    <a:pt x="1160" y="5650"/>
                    <a:pt x="1428" y="5819"/>
                    <a:pt x="1712" y="5819"/>
                  </a:cubicBezTo>
                  <a:cubicBezTo>
                    <a:pt x="1828" y="5819"/>
                    <a:pt x="1947" y="5791"/>
                    <a:pt x="2063" y="5730"/>
                  </a:cubicBezTo>
                  <a:cubicBezTo>
                    <a:pt x="2206" y="5653"/>
                    <a:pt x="2116" y="5430"/>
                    <a:pt x="1972" y="5430"/>
                  </a:cubicBezTo>
                  <a:cubicBezTo>
                    <a:pt x="1953" y="5430"/>
                    <a:pt x="1933" y="5434"/>
                    <a:pt x="1913" y="5442"/>
                  </a:cubicBezTo>
                  <a:cubicBezTo>
                    <a:pt x="1849" y="5472"/>
                    <a:pt x="1788" y="5485"/>
                    <a:pt x="1729" y="5485"/>
                  </a:cubicBezTo>
                  <a:cubicBezTo>
                    <a:pt x="1313" y="5485"/>
                    <a:pt x="1015" y="4824"/>
                    <a:pt x="850" y="4518"/>
                  </a:cubicBezTo>
                  <a:cubicBezTo>
                    <a:pt x="713" y="4255"/>
                    <a:pt x="526" y="3968"/>
                    <a:pt x="501" y="3655"/>
                  </a:cubicBezTo>
                  <a:cubicBezTo>
                    <a:pt x="488" y="3405"/>
                    <a:pt x="600" y="3143"/>
                    <a:pt x="688" y="2918"/>
                  </a:cubicBezTo>
                  <a:cubicBezTo>
                    <a:pt x="888" y="2418"/>
                    <a:pt x="1213" y="1943"/>
                    <a:pt x="1563" y="1531"/>
                  </a:cubicBezTo>
                  <a:cubicBezTo>
                    <a:pt x="1750" y="1319"/>
                    <a:pt x="1963" y="1106"/>
                    <a:pt x="2163" y="894"/>
                  </a:cubicBezTo>
                  <a:cubicBezTo>
                    <a:pt x="2388" y="669"/>
                    <a:pt x="2625" y="456"/>
                    <a:pt x="2825" y="219"/>
                  </a:cubicBezTo>
                  <a:cubicBezTo>
                    <a:pt x="2910" y="124"/>
                    <a:pt x="2823" y="1"/>
                    <a:pt x="2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2" name="Google Shape;7822;p18"/>
            <p:cNvSpPr/>
            <p:nvPr/>
          </p:nvSpPr>
          <p:spPr>
            <a:xfrm>
              <a:off x="6607075" y="1994100"/>
              <a:ext cx="59950" cy="96425"/>
            </a:xfrm>
            <a:custGeom>
              <a:avLst/>
              <a:gdLst/>
              <a:ahLst/>
              <a:cxnLst/>
              <a:rect l="l" t="t" r="r" b="b"/>
              <a:pathLst>
                <a:path w="2398" h="3857" extrusionOk="0">
                  <a:moveTo>
                    <a:pt x="1135" y="0"/>
                  </a:moveTo>
                  <a:cubicBezTo>
                    <a:pt x="1045" y="0"/>
                    <a:pt x="956" y="7"/>
                    <a:pt x="872" y="19"/>
                  </a:cubicBezTo>
                  <a:cubicBezTo>
                    <a:pt x="660" y="57"/>
                    <a:pt x="473" y="244"/>
                    <a:pt x="585" y="457"/>
                  </a:cubicBezTo>
                  <a:cubicBezTo>
                    <a:pt x="611" y="509"/>
                    <a:pt x="657" y="531"/>
                    <a:pt x="705" y="531"/>
                  </a:cubicBezTo>
                  <a:cubicBezTo>
                    <a:pt x="795" y="531"/>
                    <a:pt x="893" y="455"/>
                    <a:pt x="885" y="357"/>
                  </a:cubicBezTo>
                  <a:lnTo>
                    <a:pt x="897" y="357"/>
                  </a:lnTo>
                  <a:lnTo>
                    <a:pt x="935" y="344"/>
                  </a:lnTo>
                  <a:cubicBezTo>
                    <a:pt x="997" y="344"/>
                    <a:pt x="1047" y="344"/>
                    <a:pt x="1110" y="332"/>
                  </a:cubicBezTo>
                  <a:cubicBezTo>
                    <a:pt x="1210" y="332"/>
                    <a:pt x="1322" y="344"/>
                    <a:pt x="1422" y="369"/>
                  </a:cubicBezTo>
                  <a:cubicBezTo>
                    <a:pt x="1535" y="382"/>
                    <a:pt x="1685" y="394"/>
                    <a:pt x="1747" y="494"/>
                  </a:cubicBezTo>
                  <a:cubicBezTo>
                    <a:pt x="1810" y="594"/>
                    <a:pt x="1847" y="732"/>
                    <a:pt x="1897" y="832"/>
                  </a:cubicBezTo>
                  <a:cubicBezTo>
                    <a:pt x="1972" y="1019"/>
                    <a:pt x="2097" y="1257"/>
                    <a:pt x="2097" y="1469"/>
                  </a:cubicBezTo>
                  <a:cubicBezTo>
                    <a:pt x="2097" y="1682"/>
                    <a:pt x="1910" y="1844"/>
                    <a:pt x="1760" y="1969"/>
                  </a:cubicBezTo>
                  <a:cubicBezTo>
                    <a:pt x="1410" y="2219"/>
                    <a:pt x="1060" y="2431"/>
                    <a:pt x="960" y="2881"/>
                  </a:cubicBezTo>
                  <a:cubicBezTo>
                    <a:pt x="897" y="3106"/>
                    <a:pt x="860" y="3269"/>
                    <a:pt x="635" y="3369"/>
                  </a:cubicBezTo>
                  <a:cubicBezTo>
                    <a:pt x="448" y="3456"/>
                    <a:pt x="248" y="3481"/>
                    <a:pt x="85" y="3606"/>
                  </a:cubicBezTo>
                  <a:cubicBezTo>
                    <a:pt x="1" y="3691"/>
                    <a:pt x="21" y="3857"/>
                    <a:pt x="158" y="3857"/>
                  </a:cubicBezTo>
                  <a:cubicBezTo>
                    <a:pt x="163" y="3857"/>
                    <a:pt x="167" y="3856"/>
                    <a:pt x="173" y="3856"/>
                  </a:cubicBezTo>
                  <a:cubicBezTo>
                    <a:pt x="435" y="3831"/>
                    <a:pt x="735" y="3719"/>
                    <a:pt x="960" y="3556"/>
                  </a:cubicBezTo>
                  <a:cubicBezTo>
                    <a:pt x="1060" y="3481"/>
                    <a:pt x="1147" y="3381"/>
                    <a:pt x="1197" y="3256"/>
                  </a:cubicBezTo>
                  <a:cubicBezTo>
                    <a:pt x="1247" y="3144"/>
                    <a:pt x="1247" y="3019"/>
                    <a:pt x="1285" y="2906"/>
                  </a:cubicBezTo>
                  <a:cubicBezTo>
                    <a:pt x="1385" y="2594"/>
                    <a:pt x="1772" y="2444"/>
                    <a:pt x="1997" y="2244"/>
                  </a:cubicBezTo>
                  <a:cubicBezTo>
                    <a:pt x="2197" y="2081"/>
                    <a:pt x="2360" y="1869"/>
                    <a:pt x="2372" y="1607"/>
                  </a:cubicBezTo>
                  <a:cubicBezTo>
                    <a:pt x="2397" y="1332"/>
                    <a:pt x="2260" y="1069"/>
                    <a:pt x="2160" y="819"/>
                  </a:cubicBezTo>
                  <a:cubicBezTo>
                    <a:pt x="2035" y="532"/>
                    <a:pt x="1985" y="219"/>
                    <a:pt x="1672" y="94"/>
                  </a:cubicBezTo>
                  <a:cubicBezTo>
                    <a:pt x="1506" y="28"/>
                    <a:pt x="1317" y="0"/>
                    <a:pt x="11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3" name="Google Shape;7823;p18"/>
            <p:cNvSpPr/>
            <p:nvPr/>
          </p:nvSpPr>
          <p:spPr>
            <a:xfrm>
              <a:off x="6764625" y="1965050"/>
              <a:ext cx="61350" cy="55300"/>
            </a:xfrm>
            <a:custGeom>
              <a:avLst/>
              <a:gdLst/>
              <a:ahLst/>
              <a:cxnLst/>
              <a:rect l="l" t="t" r="r" b="b"/>
              <a:pathLst>
                <a:path w="2454" h="2212" extrusionOk="0">
                  <a:moveTo>
                    <a:pt x="2236" y="1"/>
                  </a:moveTo>
                  <a:cubicBezTo>
                    <a:pt x="2223" y="1"/>
                    <a:pt x="2208" y="3"/>
                    <a:pt x="2193" y="7"/>
                  </a:cubicBezTo>
                  <a:cubicBezTo>
                    <a:pt x="1706" y="144"/>
                    <a:pt x="1331" y="469"/>
                    <a:pt x="969" y="807"/>
                  </a:cubicBezTo>
                  <a:cubicBezTo>
                    <a:pt x="781" y="982"/>
                    <a:pt x="594" y="1156"/>
                    <a:pt x="444" y="1356"/>
                  </a:cubicBezTo>
                  <a:cubicBezTo>
                    <a:pt x="369" y="1456"/>
                    <a:pt x="294" y="1556"/>
                    <a:pt x="231" y="1656"/>
                  </a:cubicBezTo>
                  <a:cubicBezTo>
                    <a:pt x="169" y="1756"/>
                    <a:pt x="131" y="1881"/>
                    <a:pt x="69" y="1994"/>
                  </a:cubicBezTo>
                  <a:cubicBezTo>
                    <a:pt x="0" y="2124"/>
                    <a:pt x="118" y="2212"/>
                    <a:pt x="224" y="2212"/>
                  </a:cubicBezTo>
                  <a:cubicBezTo>
                    <a:pt x="290" y="2212"/>
                    <a:pt x="352" y="2176"/>
                    <a:pt x="356" y="2094"/>
                  </a:cubicBezTo>
                  <a:cubicBezTo>
                    <a:pt x="406" y="1644"/>
                    <a:pt x="806" y="1269"/>
                    <a:pt x="1119" y="982"/>
                  </a:cubicBezTo>
                  <a:cubicBezTo>
                    <a:pt x="1456" y="669"/>
                    <a:pt x="1831" y="407"/>
                    <a:pt x="2281" y="294"/>
                  </a:cubicBezTo>
                  <a:cubicBezTo>
                    <a:pt x="2453" y="248"/>
                    <a:pt x="2393" y="1"/>
                    <a:pt x="22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4" name="Google Shape;7824;p18"/>
            <p:cNvSpPr/>
            <p:nvPr/>
          </p:nvSpPr>
          <p:spPr>
            <a:xfrm>
              <a:off x="6628075" y="2014875"/>
              <a:ext cx="169025" cy="72225"/>
            </a:xfrm>
            <a:custGeom>
              <a:avLst/>
              <a:gdLst/>
              <a:ahLst/>
              <a:cxnLst/>
              <a:rect l="l" t="t" r="r" b="b"/>
              <a:pathLst>
                <a:path w="6761" h="2889" extrusionOk="0">
                  <a:moveTo>
                    <a:pt x="5605" y="0"/>
                  </a:moveTo>
                  <a:cubicBezTo>
                    <a:pt x="5518" y="0"/>
                    <a:pt x="5430" y="9"/>
                    <a:pt x="5344" y="26"/>
                  </a:cubicBezTo>
                  <a:cubicBezTo>
                    <a:pt x="4819" y="138"/>
                    <a:pt x="4506" y="576"/>
                    <a:pt x="4106" y="863"/>
                  </a:cubicBezTo>
                  <a:cubicBezTo>
                    <a:pt x="3869" y="1026"/>
                    <a:pt x="3644" y="1075"/>
                    <a:pt x="3357" y="1088"/>
                  </a:cubicBezTo>
                  <a:cubicBezTo>
                    <a:pt x="3094" y="1100"/>
                    <a:pt x="2832" y="1100"/>
                    <a:pt x="2582" y="1163"/>
                  </a:cubicBezTo>
                  <a:cubicBezTo>
                    <a:pt x="2094" y="1313"/>
                    <a:pt x="1707" y="1663"/>
                    <a:pt x="1370" y="2025"/>
                  </a:cubicBezTo>
                  <a:cubicBezTo>
                    <a:pt x="1270" y="2125"/>
                    <a:pt x="1182" y="2225"/>
                    <a:pt x="1082" y="2325"/>
                  </a:cubicBezTo>
                  <a:cubicBezTo>
                    <a:pt x="1007" y="2400"/>
                    <a:pt x="895" y="2550"/>
                    <a:pt x="795" y="2575"/>
                  </a:cubicBezTo>
                  <a:cubicBezTo>
                    <a:pt x="783" y="2578"/>
                    <a:pt x="771" y="2579"/>
                    <a:pt x="759" y="2579"/>
                  </a:cubicBezTo>
                  <a:cubicBezTo>
                    <a:pt x="671" y="2579"/>
                    <a:pt x="586" y="2507"/>
                    <a:pt x="520" y="2463"/>
                  </a:cubicBezTo>
                  <a:cubicBezTo>
                    <a:pt x="432" y="2400"/>
                    <a:pt x="345" y="2363"/>
                    <a:pt x="257" y="2325"/>
                  </a:cubicBezTo>
                  <a:cubicBezTo>
                    <a:pt x="239" y="2320"/>
                    <a:pt x="222" y="2317"/>
                    <a:pt x="206" y="2317"/>
                  </a:cubicBezTo>
                  <a:cubicBezTo>
                    <a:pt x="46" y="2317"/>
                    <a:pt x="0" y="2581"/>
                    <a:pt x="182" y="2638"/>
                  </a:cubicBezTo>
                  <a:cubicBezTo>
                    <a:pt x="388" y="2698"/>
                    <a:pt x="536" y="2888"/>
                    <a:pt x="761" y="2888"/>
                  </a:cubicBezTo>
                  <a:cubicBezTo>
                    <a:pt x="768" y="2888"/>
                    <a:pt x="775" y="2888"/>
                    <a:pt x="782" y="2888"/>
                  </a:cubicBezTo>
                  <a:cubicBezTo>
                    <a:pt x="1032" y="2875"/>
                    <a:pt x="1220" y="2613"/>
                    <a:pt x="1370" y="2438"/>
                  </a:cubicBezTo>
                  <a:cubicBezTo>
                    <a:pt x="1719" y="2075"/>
                    <a:pt x="2069" y="1675"/>
                    <a:pt x="2557" y="1513"/>
                  </a:cubicBezTo>
                  <a:cubicBezTo>
                    <a:pt x="2738" y="1452"/>
                    <a:pt x="2923" y="1442"/>
                    <a:pt x="3108" y="1442"/>
                  </a:cubicBezTo>
                  <a:cubicBezTo>
                    <a:pt x="3203" y="1442"/>
                    <a:pt x="3298" y="1445"/>
                    <a:pt x="3393" y="1445"/>
                  </a:cubicBezTo>
                  <a:cubicBezTo>
                    <a:pt x="3609" y="1445"/>
                    <a:pt x="3824" y="1431"/>
                    <a:pt x="4031" y="1338"/>
                  </a:cubicBezTo>
                  <a:cubicBezTo>
                    <a:pt x="4494" y="1138"/>
                    <a:pt x="4781" y="701"/>
                    <a:pt x="5194" y="438"/>
                  </a:cubicBezTo>
                  <a:cubicBezTo>
                    <a:pt x="5337" y="346"/>
                    <a:pt x="5491" y="303"/>
                    <a:pt x="5643" y="303"/>
                  </a:cubicBezTo>
                  <a:cubicBezTo>
                    <a:pt x="5942" y="303"/>
                    <a:pt x="6232" y="469"/>
                    <a:pt x="6406" y="751"/>
                  </a:cubicBezTo>
                  <a:cubicBezTo>
                    <a:pt x="6438" y="801"/>
                    <a:pt x="6485" y="823"/>
                    <a:pt x="6532" y="823"/>
                  </a:cubicBezTo>
                  <a:cubicBezTo>
                    <a:pt x="6645" y="823"/>
                    <a:pt x="6760" y="696"/>
                    <a:pt x="6681" y="563"/>
                  </a:cubicBezTo>
                  <a:cubicBezTo>
                    <a:pt x="6442" y="200"/>
                    <a:pt x="6031" y="0"/>
                    <a:pt x="56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5" name="Google Shape;7825;p18"/>
            <p:cNvSpPr/>
            <p:nvPr/>
          </p:nvSpPr>
          <p:spPr>
            <a:xfrm>
              <a:off x="6650625" y="1932675"/>
              <a:ext cx="136975" cy="93175"/>
            </a:xfrm>
            <a:custGeom>
              <a:avLst/>
              <a:gdLst/>
              <a:ahLst/>
              <a:cxnLst/>
              <a:rect l="l" t="t" r="r" b="b"/>
              <a:pathLst>
                <a:path w="5479" h="3727" extrusionOk="0">
                  <a:moveTo>
                    <a:pt x="5050" y="0"/>
                  </a:moveTo>
                  <a:cubicBezTo>
                    <a:pt x="5044" y="0"/>
                    <a:pt x="5036" y="1"/>
                    <a:pt x="5029" y="2"/>
                  </a:cubicBezTo>
                  <a:cubicBezTo>
                    <a:pt x="4729" y="52"/>
                    <a:pt x="4641" y="352"/>
                    <a:pt x="4741" y="602"/>
                  </a:cubicBezTo>
                  <a:cubicBezTo>
                    <a:pt x="4791" y="764"/>
                    <a:pt x="4929" y="864"/>
                    <a:pt x="5029" y="989"/>
                  </a:cubicBezTo>
                  <a:cubicBezTo>
                    <a:pt x="5166" y="1152"/>
                    <a:pt x="5154" y="1314"/>
                    <a:pt x="5054" y="1489"/>
                  </a:cubicBezTo>
                  <a:cubicBezTo>
                    <a:pt x="4691" y="2102"/>
                    <a:pt x="4054" y="2439"/>
                    <a:pt x="3392" y="2626"/>
                  </a:cubicBezTo>
                  <a:cubicBezTo>
                    <a:pt x="3297" y="2561"/>
                    <a:pt x="3182" y="2521"/>
                    <a:pt x="3072" y="2521"/>
                  </a:cubicBezTo>
                  <a:cubicBezTo>
                    <a:pt x="2993" y="2521"/>
                    <a:pt x="2917" y="2542"/>
                    <a:pt x="2854" y="2589"/>
                  </a:cubicBezTo>
                  <a:cubicBezTo>
                    <a:pt x="2729" y="2676"/>
                    <a:pt x="2680" y="2839"/>
                    <a:pt x="2592" y="2951"/>
                  </a:cubicBezTo>
                  <a:cubicBezTo>
                    <a:pt x="2480" y="3089"/>
                    <a:pt x="2330" y="3201"/>
                    <a:pt x="2167" y="3264"/>
                  </a:cubicBezTo>
                  <a:cubicBezTo>
                    <a:pt x="2029" y="3313"/>
                    <a:pt x="1886" y="3333"/>
                    <a:pt x="1743" y="3333"/>
                  </a:cubicBezTo>
                  <a:cubicBezTo>
                    <a:pt x="1526" y="3333"/>
                    <a:pt x="1309" y="3287"/>
                    <a:pt x="1105" y="3226"/>
                  </a:cubicBezTo>
                  <a:cubicBezTo>
                    <a:pt x="879" y="3172"/>
                    <a:pt x="659" y="3078"/>
                    <a:pt x="436" y="3078"/>
                  </a:cubicBezTo>
                  <a:cubicBezTo>
                    <a:pt x="351" y="3078"/>
                    <a:pt x="266" y="3092"/>
                    <a:pt x="180" y="3126"/>
                  </a:cubicBezTo>
                  <a:cubicBezTo>
                    <a:pt x="1" y="3194"/>
                    <a:pt x="63" y="3462"/>
                    <a:pt x="222" y="3462"/>
                  </a:cubicBezTo>
                  <a:cubicBezTo>
                    <a:pt x="240" y="3462"/>
                    <a:pt x="260" y="3459"/>
                    <a:pt x="280" y="3451"/>
                  </a:cubicBezTo>
                  <a:cubicBezTo>
                    <a:pt x="343" y="3425"/>
                    <a:pt x="407" y="3415"/>
                    <a:pt x="472" y="3415"/>
                  </a:cubicBezTo>
                  <a:cubicBezTo>
                    <a:pt x="686" y="3415"/>
                    <a:pt x="903" y="3534"/>
                    <a:pt x="1105" y="3601"/>
                  </a:cubicBezTo>
                  <a:cubicBezTo>
                    <a:pt x="1318" y="3679"/>
                    <a:pt x="1538" y="3726"/>
                    <a:pt x="1767" y="3726"/>
                  </a:cubicBezTo>
                  <a:cubicBezTo>
                    <a:pt x="1833" y="3726"/>
                    <a:pt x="1900" y="3722"/>
                    <a:pt x="1967" y="3714"/>
                  </a:cubicBezTo>
                  <a:cubicBezTo>
                    <a:pt x="2255" y="3676"/>
                    <a:pt x="2555" y="3551"/>
                    <a:pt x="2754" y="3326"/>
                  </a:cubicBezTo>
                  <a:cubicBezTo>
                    <a:pt x="2854" y="3214"/>
                    <a:pt x="2929" y="3076"/>
                    <a:pt x="2967" y="2939"/>
                  </a:cubicBezTo>
                  <a:cubicBezTo>
                    <a:pt x="2979" y="2876"/>
                    <a:pt x="2979" y="2776"/>
                    <a:pt x="3067" y="2751"/>
                  </a:cubicBezTo>
                  <a:cubicBezTo>
                    <a:pt x="3092" y="2751"/>
                    <a:pt x="3167" y="2751"/>
                    <a:pt x="3154" y="2789"/>
                  </a:cubicBezTo>
                  <a:cubicBezTo>
                    <a:pt x="3143" y="2893"/>
                    <a:pt x="3217" y="3029"/>
                    <a:pt x="3327" y="3029"/>
                  </a:cubicBezTo>
                  <a:cubicBezTo>
                    <a:pt x="3336" y="3029"/>
                    <a:pt x="3345" y="3028"/>
                    <a:pt x="3354" y="3026"/>
                  </a:cubicBezTo>
                  <a:cubicBezTo>
                    <a:pt x="4042" y="2914"/>
                    <a:pt x="4691" y="2476"/>
                    <a:pt x="5104" y="1927"/>
                  </a:cubicBezTo>
                  <a:cubicBezTo>
                    <a:pt x="5279" y="1689"/>
                    <a:pt x="5479" y="1377"/>
                    <a:pt x="5391" y="1064"/>
                  </a:cubicBezTo>
                  <a:cubicBezTo>
                    <a:pt x="5341" y="914"/>
                    <a:pt x="5229" y="789"/>
                    <a:pt x="5141" y="664"/>
                  </a:cubicBezTo>
                  <a:cubicBezTo>
                    <a:pt x="5079" y="589"/>
                    <a:pt x="4904" y="327"/>
                    <a:pt x="5079" y="265"/>
                  </a:cubicBezTo>
                  <a:cubicBezTo>
                    <a:pt x="5209" y="217"/>
                    <a:pt x="5182" y="0"/>
                    <a:pt x="5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6" name="Google Shape;7826;p18"/>
            <p:cNvSpPr/>
            <p:nvPr/>
          </p:nvSpPr>
          <p:spPr>
            <a:xfrm>
              <a:off x="6657625" y="2019800"/>
              <a:ext cx="73525" cy="21025"/>
            </a:xfrm>
            <a:custGeom>
              <a:avLst/>
              <a:gdLst/>
              <a:ahLst/>
              <a:cxnLst/>
              <a:rect l="l" t="t" r="r" b="b"/>
              <a:pathLst>
                <a:path w="2941" h="841" extrusionOk="0">
                  <a:moveTo>
                    <a:pt x="2774" y="1"/>
                  </a:moveTo>
                  <a:cubicBezTo>
                    <a:pt x="2766" y="1"/>
                    <a:pt x="2758" y="2"/>
                    <a:pt x="2749" y="4"/>
                  </a:cubicBezTo>
                  <a:cubicBezTo>
                    <a:pt x="2549" y="79"/>
                    <a:pt x="2375" y="191"/>
                    <a:pt x="2187" y="316"/>
                  </a:cubicBezTo>
                  <a:cubicBezTo>
                    <a:pt x="2035" y="421"/>
                    <a:pt x="1872" y="505"/>
                    <a:pt x="1678" y="505"/>
                  </a:cubicBezTo>
                  <a:cubicBezTo>
                    <a:pt x="1664" y="505"/>
                    <a:pt x="1651" y="504"/>
                    <a:pt x="1637" y="504"/>
                  </a:cubicBezTo>
                  <a:cubicBezTo>
                    <a:pt x="1425" y="504"/>
                    <a:pt x="1200" y="429"/>
                    <a:pt x="1000" y="366"/>
                  </a:cubicBezTo>
                  <a:cubicBezTo>
                    <a:pt x="750" y="291"/>
                    <a:pt x="500" y="204"/>
                    <a:pt x="263" y="104"/>
                  </a:cubicBezTo>
                  <a:cubicBezTo>
                    <a:pt x="237" y="96"/>
                    <a:pt x="212" y="92"/>
                    <a:pt x="187" y="92"/>
                  </a:cubicBezTo>
                  <a:cubicBezTo>
                    <a:pt x="127" y="92"/>
                    <a:pt x="73" y="117"/>
                    <a:pt x="38" y="179"/>
                  </a:cubicBezTo>
                  <a:cubicBezTo>
                    <a:pt x="0" y="254"/>
                    <a:pt x="25" y="366"/>
                    <a:pt x="113" y="404"/>
                  </a:cubicBezTo>
                  <a:cubicBezTo>
                    <a:pt x="375" y="516"/>
                    <a:pt x="650" y="616"/>
                    <a:pt x="925" y="691"/>
                  </a:cubicBezTo>
                  <a:cubicBezTo>
                    <a:pt x="1162" y="766"/>
                    <a:pt x="1400" y="841"/>
                    <a:pt x="1637" y="841"/>
                  </a:cubicBezTo>
                  <a:cubicBezTo>
                    <a:pt x="1875" y="841"/>
                    <a:pt x="2112" y="754"/>
                    <a:pt x="2300" y="616"/>
                  </a:cubicBezTo>
                  <a:cubicBezTo>
                    <a:pt x="2474" y="479"/>
                    <a:pt x="2637" y="304"/>
                    <a:pt x="2837" y="191"/>
                  </a:cubicBezTo>
                  <a:cubicBezTo>
                    <a:pt x="2941" y="133"/>
                    <a:pt x="2874" y="1"/>
                    <a:pt x="27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7" name="Google Shape;7827;p18"/>
            <p:cNvSpPr/>
            <p:nvPr/>
          </p:nvSpPr>
          <p:spPr>
            <a:xfrm>
              <a:off x="6655225" y="1961025"/>
              <a:ext cx="69000" cy="49950"/>
            </a:xfrm>
            <a:custGeom>
              <a:avLst/>
              <a:gdLst/>
              <a:ahLst/>
              <a:cxnLst/>
              <a:rect l="l" t="t" r="r" b="b"/>
              <a:pathLst>
                <a:path w="2760" h="1998" extrusionOk="0">
                  <a:moveTo>
                    <a:pt x="2615" y="0"/>
                  </a:moveTo>
                  <a:cubicBezTo>
                    <a:pt x="2605" y="0"/>
                    <a:pt x="2594" y="2"/>
                    <a:pt x="2583" y="5"/>
                  </a:cubicBezTo>
                  <a:cubicBezTo>
                    <a:pt x="2446" y="55"/>
                    <a:pt x="2283" y="118"/>
                    <a:pt x="2183" y="218"/>
                  </a:cubicBezTo>
                  <a:cubicBezTo>
                    <a:pt x="2071" y="343"/>
                    <a:pt x="2008" y="518"/>
                    <a:pt x="2008" y="680"/>
                  </a:cubicBezTo>
                  <a:cubicBezTo>
                    <a:pt x="2008" y="843"/>
                    <a:pt x="2071" y="993"/>
                    <a:pt x="2108" y="1143"/>
                  </a:cubicBezTo>
                  <a:cubicBezTo>
                    <a:pt x="2146" y="1305"/>
                    <a:pt x="2021" y="1405"/>
                    <a:pt x="1908" y="1492"/>
                  </a:cubicBezTo>
                  <a:cubicBezTo>
                    <a:pt x="1714" y="1622"/>
                    <a:pt x="1480" y="1696"/>
                    <a:pt x="1249" y="1696"/>
                  </a:cubicBezTo>
                  <a:cubicBezTo>
                    <a:pt x="1168" y="1696"/>
                    <a:pt x="1087" y="1687"/>
                    <a:pt x="1008" y="1667"/>
                  </a:cubicBezTo>
                  <a:cubicBezTo>
                    <a:pt x="800" y="1622"/>
                    <a:pt x="599" y="1479"/>
                    <a:pt x="390" y="1479"/>
                  </a:cubicBezTo>
                  <a:cubicBezTo>
                    <a:pt x="310" y="1479"/>
                    <a:pt x="229" y="1500"/>
                    <a:pt x="146" y="1555"/>
                  </a:cubicBezTo>
                  <a:cubicBezTo>
                    <a:pt x="1" y="1644"/>
                    <a:pt x="86" y="1864"/>
                    <a:pt x="240" y="1864"/>
                  </a:cubicBezTo>
                  <a:cubicBezTo>
                    <a:pt x="258" y="1864"/>
                    <a:pt x="277" y="1861"/>
                    <a:pt x="296" y="1855"/>
                  </a:cubicBezTo>
                  <a:cubicBezTo>
                    <a:pt x="327" y="1845"/>
                    <a:pt x="359" y="1842"/>
                    <a:pt x="392" y="1842"/>
                  </a:cubicBezTo>
                  <a:cubicBezTo>
                    <a:pt x="489" y="1842"/>
                    <a:pt x="590" y="1877"/>
                    <a:pt x="683" y="1905"/>
                  </a:cubicBezTo>
                  <a:cubicBezTo>
                    <a:pt x="833" y="1942"/>
                    <a:pt x="971" y="1980"/>
                    <a:pt x="1133" y="1992"/>
                  </a:cubicBezTo>
                  <a:cubicBezTo>
                    <a:pt x="1173" y="1995"/>
                    <a:pt x="1212" y="1997"/>
                    <a:pt x="1251" y="1997"/>
                  </a:cubicBezTo>
                  <a:cubicBezTo>
                    <a:pt x="1524" y="1997"/>
                    <a:pt x="1791" y="1922"/>
                    <a:pt x="2021" y="1780"/>
                  </a:cubicBezTo>
                  <a:cubicBezTo>
                    <a:pt x="2296" y="1605"/>
                    <a:pt x="2508" y="1367"/>
                    <a:pt x="2483" y="1018"/>
                  </a:cubicBezTo>
                  <a:cubicBezTo>
                    <a:pt x="2471" y="880"/>
                    <a:pt x="2408" y="730"/>
                    <a:pt x="2408" y="580"/>
                  </a:cubicBezTo>
                  <a:cubicBezTo>
                    <a:pt x="2421" y="443"/>
                    <a:pt x="2508" y="255"/>
                    <a:pt x="2645" y="205"/>
                  </a:cubicBezTo>
                  <a:cubicBezTo>
                    <a:pt x="2759" y="160"/>
                    <a:pt x="2718" y="0"/>
                    <a:pt x="2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8" name="Google Shape;7828;p18"/>
            <p:cNvSpPr/>
            <p:nvPr/>
          </p:nvSpPr>
          <p:spPr>
            <a:xfrm>
              <a:off x="6665425" y="1962175"/>
              <a:ext cx="36900" cy="42500"/>
            </a:xfrm>
            <a:custGeom>
              <a:avLst/>
              <a:gdLst/>
              <a:ahLst/>
              <a:cxnLst/>
              <a:rect l="l" t="t" r="r" b="b"/>
              <a:pathLst>
                <a:path w="1476" h="1700" extrusionOk="0">
                  <a:moveTo>
                    <a:pt x="1048" y="0"/>
                  </a:moveTo>
                  <a:cubicBezTo>
                    <a:pt x="1037" y="0"/>
                    <a:pt x="1025" y="3"/>
                    <a:pt x="1013" y="9"/>
                  </a:cubicBezTo>
                  <a:cubicBezTo>
                    <a:pt x="750" y="109"/>
                    <a:pt x="488" y="247"/>
                    <a:pt x="300" y="459"/>
                  </a:cubicBezTo>
                  <a:cubicBezTo>
                    <a:pt x="126" y="659"/>
                    <a:pt x="13" y="934"/>
                    <a:pt x="1" y="1197"/>
                  </a:cubicBezTo>
                  <a:cubicBezTo>
                    <a:pt x="1" y="1321"/>
                    <a:pt x="26" y="1459"/>
                    <a:pt x="113" y="1571"/>
                  </a:cubicBezTo>
                  <a:cubicBezTo>
                    <a:pt x="198" y="1667"/>
                    <a:pt x="319" y="1699"/>
                    <a:pt x="437" y="1699"/>
                  </a:cubicBezTo>
                  <a:cubicBezTo>
                    <a:pt x="459" y="1699"/>
                    <a:pt x="480" y="1698"/>
                    <a:pt x="500" y="1696"/>
                  </a:cubicBezTo>
                  <a:cubicBezTo>
                    <a:pt x="650" y="1696"/>
                    <a:pt x="788" y="1684"/>
                    <a:pt x="925" y="1684"/>
                  </a:cubicBezTo>
                  <a:cubicBezTo>
                    <a:pt x="1050" y="1671"/>
                    <a:pt x="1175" y="1646"/>
                    <a:pt x="1275" y="1559"/>
                  </a:cubicBezTo>
                  <a:cubicBezTo>
                    <a:pt x="1475" y="1371"/>
                    <a:pt x="1463" y="1034"/>
                    <a:pt x="1288" y="834"/>
                  </a:cubicBezTo>
                  <a:cubicBezTo>
                    <a:pt x="1251" y="783"/>
                    <a:pt x="1184" y="744"/>
                    <a:pt x="1117" y="744"/>
                  </a:cubicBezTo>
                  <a:cubicBezTo>
                    <a:pt x="1070" y="744"/>
                    <a:pt x="1024" y="763"/>
                    <a:pt x="988" y="809"/>
                  </a:cubicBezTo>
                  <a:lnTo>
                    <a:pt x="975" y="809"/>
                  </a:lnTo>
                  <a:cubicBezTo>
                    <a:pt x="875" y="834"/>
                    <a:pt x="825" y="947"/>
                    <a:pt x="838" y="1034"/>
                  </a:cubicBezTo>
                  <a:cubicBezTo>
                    <a:pt x="863" y="1134"/>
                    <a:pt x="950" y="1184"/>
                    <a:pt x="1038" y="1184"/>
                  </a:cubicBezTo>
                  <a:lnTo>
                    <a:pt x="1088" y="1184"/>
                  </a:lnTo>
                  <a:cubicBezTo>
                    <a:pt x="1113" y="1222"/>
                    <a:pt x="1125" y="1271"/>
                    <a:pt x="1125" y="1321"/>
                  </a:cubicBezTo>
                  <a:cubicBezTo>
                    <a:pt x="1107" y="1406"/>
                    <a:pt x="1046" y="1427"/>
                    <a:pt x="974" y="1427"/>
                  </a:cubicBezTo>
                  <a:cubicBezTo>
                    <a:pt x="950" y="1427"/>
                    <a:pt x="925" y="1425"/>
                    <a:pt x="900" y="1421"/>
                  </a:cubicBezTo>
                  <a:cubicBezTo>
                    <a:pt x="775" y="1409"/>
                    <a:pt x="638" y="1396"/>
                    <a:pt x="500" y="1371"/>
                  </a:cubicBezTo>
                  <a:cubicBezTo>
                    <a:pt x="463" y="1359"/>
                    <a:pt x="425" y="1346"/>
                    <a:pt x="400" y="1321"/>
                  </a:cubicBezTo>
                  <a:cubicBezTo>
                    <a:pt x="400" y="1324"/>
                    <a:pt x="400" y="1325"/>
                    <a:pt x="399" y="1325"/>
                  </a:cubicBezTo>
                  <a:cubicBezTo>
                    <a:pt x="396" y="1325"/>
                    <a:pt x="388" y="1309"/>
                    <a:pt x="388" y="1309"/>
                  </a:cubicBezTo>
                  <a:cubicBezTo>
                    <a:pt x="375" y="1296"/>
                    <a:pt x="375" y="1259"/>
                    <a:pt x="375" y="1259"/>
                  </a:cubicBezTo>
                  <a:cubicBezTo>
                    <a:pt x="338" y="1059"/>
                    <a:pt x="475" y="822"/>
                    <a:pt x="575" y="647"/>
                  </a:cubicBezTo>
                  <a:cubicBezTo>
                    <a:pt x="688" y="447"/>
                    <a:pt x="850" y="272"/>
                    <a:pt x="1063" y="184"/>
                  </a:cubicBezTo>
                  <a:cubicBezTo>
                    <a:pt x="1161" y="140"/>
                    <a:pt x="1125" y="0"/>
                    <a:pt x="1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9" name="Google Shape;7829;p18"/>
            <p:cNvSpPr/>
            <p:nvPr/>
          </p:nvSpPr>
          <p:spPr>
            <a:xfrm>
              <a:off x="6695575" y="2086675"/>
              <a:ext cx="94300" cy="43850"/>
            </a:xfrm>
            <a:custGeom>
              <a:avLst/>
              <a:gdLst/>
              <a:ahLst/>
              <a:cxnLst/>
              <a:rect l="l" t="t" r="r" b="b"/>
              <a:pathLst>
                <a:path w="3772" h="1754" extrusionOk="0">
                  <a:moveTo>
                    <a:pt x="167" y="0"/>
                  </a:moveTo>
                  <a:cubicBezTo>
                    <a:pt x="59" y="0"/>
                    <a:pt x="1" y="135"/>
                    <a:pt x="82" y="215"/>
                  </a:cubicBezTo>
                  <a:cubicBezTo>
                    <a:pt x="432" y="578"/>
                    <a:pt x="832" y="915"/>
                    <a:pt x="1256" y="1190"/>
                  </a:cubicBezTo>
                  <a:cubicBezTo>
                    <a:pt x="1481" y="1328"/>
                    <a:pt x="1719" y="1440"/>
                    <a:pt x="1956" y="1540"/>
                  </a:cubicBezTo>
                  <a:cubicBezTo>
                    <a:pt x="2148" y="1624"/>
                    <a:pt x="2385" y="1753"/>
                    <a:pt x="2602" y="1753"/>
                  </a:cubicBezTo>
                  <a:cubicBezTo>
                    <a:pt x="2612" y="1753"/>
                    <a:pt x="2621" y="1753"/>
                    <a:pt x="2631" y="1753"/>
                  </a:cubicBezTo>
                  <a:cubicBezTo>
                    <a:pt x="2706" y="1753"/>
                    <a:pt x="2744" y="1653"/>
                    <a:pt x="2681" y="1603"/>
                  </a:cubicBezTo>
                  <a:cubicBezTo>
                    <a:pt x="2506" y="1465"/>
                    <a:pt x="2244" y="1403"/>
                    <a:pt x="2044" y="1315"/>
                  </a:cubicBezTo>
                  <a:cubicBezTo>
                    <a:pt x="1831" y="1203"/>
                    <a:pt x="1619" y="1090"/>
                    <a:pt x="1406" y="965"/>
                  </a:cubicBezTo>
                  <a:cubicBezTo>
                    <a:pt x="1106" y="790"/>
                    <a:pt x="832" y="578"/>
                    <a:pt x="569" y="340"/>
                  </a:cubicBezTo>
                  <a:lnTo>
                    <a:pt x="569" y="340"/>
                  </a:lnTo>
                  <a:cubicBezTo>
                    <a:pt x="1019" y="478"/>
                    <a:pt x="1456" y="690"/>
                    <a:pt x="1856" y="903"/>
                  </a:cubicBezTo>
                  <a:cubicBezTo>
                    <a:pt x="2444" y="1215"/>
                    <a:pt x="3056" y="1440"/>
                    <a:pt x="3656" y="1703"/>
                  </a:cubicBezTo>
                  <a:cubicBezTo>
                    <a:pt x="3667" y="1708"/>
                    <a:pt x="3678" y="1711"/>
                    <a:pt x="3688" y="1711"/>
                  </a:cubicBezTo>
                  <a:cubicBezTo>
                    <a:pt x="3743" y="1711"/>
                    <a:pt x="3771" y="1634"/>
                    <a:pt x="3718" y="1603"/>
                  </a:cubicBezTo>
                  <a:cubicBezTo>
                    <a:pt x="3131" y="1240"/>
                    <a:pt x="2594" y="840"/>
                    <a:pt x="1981" y="540"/>
                  </a:cubicBezTo>
                  <a:cubicBezTo>
                    <a:pt x="1406" y="253"/>
                    <a:pt x="819" y="103"/>
                    <a:pt x="194" y="3"/>
                  </a:cubicBezTo>
                  <a:cubicBezTo>
                    <a:pt x="185" y="1"/>
                    <a:pt x="176" y="0"/>
                    <a:pt x="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0" name="Google Shape;7830;p18"/>
            <p:cNvSpPr/>
            <p:nvPr/>
          </p:nvSpPr>
          <p:spPr>
            <a:xfrm>
              <a:off x="6828725" y="1889300"/>
              <a:ext cx="39800" cy="51825"/>
            </a:xfrm>
            <a:custGeom>
              <a:avLst/>
              <a:gdLst/>
              <a:ahLst/>
              <a:cxnLst/>
              <a:rect l="l" t="t" r="r" b="b"/>
              <a:pathLst>
                <a:path w="1592" h="2073" extrusionOk="0">
                  <a:moveTo>
                    <a:pt x="1316" y="0"/>
                  </a:moveTo>
                  <a:cubicBezTo>
                    <a:pt x="1129" y="687"/>
                    <a:pt x="754" y="1312"/>
                    <a:pt x="154" y="1737"/>
                  </a:cubicBezTo>
                  <a:cubicBezTo>
                    <a:pt x="0" y="1850"/>
                    <a:pt x="99" y="2072"/>
                    <a:pt x="243" y="2072"/>
                  </a:cubicBezTo>
                  <a:cubicBezTo>
                    <a:pt x="275" y="2072"/>
                    <a:pt x="308" y="2062"/>
                    <a:pt x="342" y="2037"/>
                  </a:cubicBezTo>
                  <a:cubicBezTo>
                    <a:pt x="1004" y="1612"/>
                    <a:pt x="1404" y="925"/>
                    <a:pt x="1591" y="188"/>
                  </a:cubicBezTo>
                  <a:cubicBezTo>
                    <a:pt x="1479" y="163"/>
                    <a:pt x="1391" y="100"/>
                    <a:pt x="13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1" name="Google Shape;7831;p18"/>
            <p:cNvSpPr/>
            <p:nvPr/>
          </p:nvSpPr>
          <p:spPr>
            <a:xfrm>
              <a:off x="6483425" y="1590600"/>
              <a:ext cx="262950" cy="135625"/>
            </a:xfrm>
            <a:custGeom>
              <a:avLst/>
              <a:gdLst/>
              <a:ahLst/>
              <a:cxnLst/>
              <a:rect l="l" t="t" r="r" b="b"/>
              <a:pathLst>
                <a:path w="10518" h="5425" extrusionOk="0">
                  <a:moveTo>
                    <a:pt x="1157" y="0"/>
                  </a:moveTo>
                  <a:cubicBezTo>
                    <a:pt x="1068" y="0"/>
                    <a:pt x="975" y="25"/>
                    <a:pt x="882" y="76"/>
                  </a:cubicBezTo>
                  <a:cubicBezTo>
                    <a:pt x="582" y="226"/>
                    <a:pt x="470" y="526"/>
                    <a:pt x="457" y="851"/>
                  </a:cubicBezTo>
                  <a:cubicBezTo>
                    <a:pt x="445" y="1276"/>
                    <a:pt x="545" y="1713"/>
                    <a:pt x="145" y="2001"/>
                  </a:cubicBezTo>
                  <a:cubicBezTo>
                    <a:pt x="0" y="2104"/>
                    <a:pt x="95" y="2319"/>
                    <a:pt x="238" y="2319"/>
                  </a:cubicBezTo>
                  <a:cubicBezTo>
                    <a:pt x="268" y="2319"/>
                    <a:pt x="300" y="2310"/>
                    <a:pt x="332" y="2288"/>
                  </a:cubicBezTo>
                  <a:cubicBezTo>
                    <a:pt x="720" y="2038"/>
                    <a:pt x="882" y="1663"/>
                    <a:pt x="870" y="1226"/>
                  </a:cubicBezTo>
                  <a:cubicBezTo>
                    <a:pt x="870" y="1026"/>
                    <a:pt x="820" y="801"/>
                    <a:pt x="895" y="614"/>
                  </a:cubicBezTo>
                  <a:cubicBezTo>
                    <a:pt x="932" y="514"/>
                    <a:pt x="1045" y="376"/>
                    <a:pt x="1170" y="376"/>
                  </a:cubicBezTo>
                  <a:cubicBezTo>
                    <a:pt x="1332" y="376"/>
                    <a:pt x="1370" y="664"/>
                    <a:pt x="1407" y="789"/>
                  </a:cubicBezTo>
                  <a:cubicBezTo>
                    <a:pt x="1470" y="1001"/>
                    <a:pt x="1507" y="1226"/>
                    <a:pt x="1557" y="1438"/>
                  </a:cubicBezTo>
                  <a:cubicBezTo>
                    <a:pt x="1645" y="1826"/>
                    <a:pt x="1745" y="2213"/>
                    <a:pt x="2019" y="2513"/>
                  </a:cubicBezTo>
                  <a:cubicBezTo>
                    <a:pt x="2144" y="2651"/>
                    <a:pt x="2294" y="2763"/>
                    <a:pt x="2469" y="2838"/>
                  </a:cubicBezTo>
                  <a:cubicBezTo>
                    <a:pt x="2644" y="2926"/>
                    <a:pt x="2844" y="2963"/>
                    <a:pt x="3019" y="3063"/>
                  </a:cubicBezTo>
                  <a:cubicBezTo>
                    <a:pt x="3369" y="3263"/>
                    <a:pt x="3594" y="3625"/>
                    <a:pt x="3869" y="3900"/>
                  </a:cubicBezTo>
                  <a:cubicBezTo>
                    <a:pt x="4169" y="4200"/>
                    <a:pt x="4494" y="4363"/>
                    <a:pt x="4906" y="4475"/>
                  </a:cubicBezTo>
                  <a:cubicBezTo>
                    <a:pt x="5344" y="4575"/>
                    <a:pt x="5793" y="4650"/>
                    <a:pt x="6231" y="4725"/>
                  </a:cubicBezTo>
                  <a:cubicBezTo>
                    <a:pt x="7143" y="4888"/>
                    <a:pt x="8068" y="5087"/>
                    <a:pt x="9005" y="5187"/>
                  </a:cubicBezTo>
                  <a:cubicBezTo>
                    <a:pt x="9505" y="5237"/>
                    <a:pt x="10017" y="5312"/>
                    <a:pt x="10517" y="5425"/>
                  </a:cubicBezTo>
                  <a:cubicBezTo>
                    <a:pt x="10505" y="5412"/>
                    <a:pt x="10492" y="5400"/>
                    <a:pt x="10480" y="5387"/>
                  </a:cubicBezTo>
                  <a:cubicBezTo>
                    <a:pt x="10380" y="5300"/>
                    <a:pt x="10330" y="5162"/>
                    <a:pt x="10342" y="5025"/>
                  </a:cubicBezTo>
                  <a:cubicBezTo>
                    <a:pt x="10305" y="5025"/>
                    <a:pt x="10267" y="5012"/>
                    <a:pt x="10230" y="5000"/>
                  </a:cubicBezTo>
                  <a:cubicBezTo>
                    <a:pt x="9742" y="4912"/>
                    <a:pt x="9268" y="4800"/>
                    <a:pt x="8780" y="4725"/>
                  </a:cubicBezTo>
                  <a:cubicBezTo>
                    <a:pt x="7805" y="4563"/>
                    <a:pt x="6818" y="4400"/>
                    <a:pt x="5831" y="4275"/>
                  </a:cubicBezTo>
                  <a:cubicBezTo>
                    <a:pt x="5394" y="4213"/>
                    <a:pt x="4944" y="4175"/>
                    <a:pt x="4556" y="3950"/>
                  </a:cubicBezTo>
                  <a:cubicBezTo>
                    <a:pt x="4169" y="3725"/>
                    <a:pt x="3931" y="3313"/>
                    <a:pt x="3632" y="3001"/>
                  </a:cubicBezTo>
                  <a:cubicBezTo>
                    <a:pt x="3482" y="2851"/>
                    <a:pt x="3307" y="2713"/>
                    <a:pt x="3107" y="2626"/>
                  </a:cubicBezTo>
                  <a:cubicBezTo>
                    <a:pt x="2932" y="2538"/>
                    <a:pt x="2732" y="2501"/>
                    <a:pt x="2557" y="2413"/>
                  </a:cubicBezTo>
                  <a:cubicBezTo>
                    <a:pt x="2194" y="2238"/>
                    <a:pt x="2019" y="1863"/>
                    <a:pt x="1907" y="1501"/>
                  </a:cubicBezTo>
                  <a:cubicBezTo>
                    <a:pt x="1782" y="1139"/>
                    <a:pt x="1745" y="739"/>
                    <a:pt x="1632" y="376"/>
                  </a:cubicBezTo>
                  <a:cubicBezTo>
                    <a:pt x="1553" y="139"/>
                    <a:pt x="1368"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2" name="Google Shape;7832;p18"/>
            <p:cNvSpPr/>
            <p:nvPr/>
          </p:nvSpPr>
          <p:spPr>
            <a:xfrm>
              <a:off x="6470175" y="1615825"/>
              <a:ext cx="41975" cy="149850"/>
            </a:xfrm>
            <a:custGeom>
              <a:avLst/>
              <a:gdLst/>
              <a:ahLst/>
              <a:cxnLst/>
              <a:rect l="l" t="t" r="r" b="b"/>
              <a:pathLst>
                <a:path w="1679" h="5994" extrusionOk="0">
                  <a:moveTo>
                    <a:pt x="953" y="1"/>
                  </a:moveTo>
                  <a:cubicBezTo>
                    <a:pt x="648" y="1"/>
                    <a:pt x="351" y="163"/>
                    <a:pt x="200" y="454"/>
                  </a:cubicBezTo>
                  <a:cubicBezTo>
                    <a:pt x="0" y="829"/>
                    <a:pt x="63" y="1292"/>
                    <a:pt x="225" y="1667"/>
                  </a:cubicBezTo>
                  <a:cubicBezTo>
                    <a:pt x="425" y="2091"/>
                    <a:pt x="762" y="2479"/>
                    <a:pt x="800" y="2954"/>
                  </a:cubicBezTo>
                  <a:cubicBezTo>
                    <a:pt x="825" y="3179"/>
                    <a:pt x="775" y="3354"/>
                    <a:pt x="575" y="3466"/>
                  </a:cubicBezTo>
                  <a:cubicBezTo>
                    <a:pt x="375" y="3591"/>
                    <a:pt x="213" y="3679"/>
                    <a:pt x="138" y="3903"/>
                  </a:cubicBezTo>
                  <a:cubicBezTo>
                    <a:pt x="125" y="3966"/>
                    <a:pt x="150" y="4041"/>
                    <a:pt x="200" y="4091"/>
                  </a:cubicBezTo>
                  <a:cubicBezTo>
                    <a:pt x="462" y="4341"/>
                    <a:pt x="687" y="4628"/>
                    <a:pt x="862" y="4941"/>
                  </a:cubicBezTo>
                  <a:cubicBezTo>
                    <a:pt x="962" y="5091"/>
                    <a:pt x="1037" y="5266"/>
                    <a:pt x="1112" y="5441"/>
                  </a:cubicBezTo>
                  <a:cubicBezTo>
                    <a:pt x="1175" y="5591"/>
                    <a:pt x="1225" y="5753"/>
                    <a:pt x="1300" y="5903"/>
                  </a:cubicBezTo>
                  <a:cubicBezTo>
                    <a:pt x="1332" y="5966"/>
                    <a:pt x="1391" y="5994"/>
                    <a:pt x="1453" y="5994"/>
                  </a:cubicBezTo>
                  <a:cubicBezTo>
                    <a:pt x="1562" y="5994"/>
                    <a:pt x="1678" y="5910"/>
                    <a:pt x="1662" y="5790"/>
                  </a:cubicBezTo>
                  <a:cubicBezTo>
                    <a:pt x="1612" y="5416"/>
                    <a:pt x="1387" y="5041"/>
                    <a:pt x="1200" y="4716"/>
                  </a:cubicBezTo>
                  <a:cubicBezTo>
                    <a:pt x="1012" y="4441"/>
                    <a:pt x="812" y="4178"/>
                    <a:pt x="587" y="3941"/>
                  </a:cubicBezTo>
                  <a:cubicBezTo>
                    <a:pt x="700" y="3841"/>
                    <a:pt x="875" y="3791"/>
                    <a:pt x="975" y="3691"/>
                  </a:cubicBezTo>
                  <a:cubicBezTo>
                    <a:pt x="1100" y="3566"/>
                    <a:pt x="1175" y="3404"/>
                    <a:pt x="1200" y="3229"/>
                  </a:cubicBezTo>
                  <a:cubicBezTo>
                    <a:pt x="1250" y="2816"/>
                    <a:pt x="1075" y="2479"/>
                    <a:pt x="875" y="2141"/>
                  </a:cubicBezTo>
                  <a:cubicBezTo>
                    <a:pt x="662" y="1779"/>
                    <a:pt x="400" y="1404"/>
                    <a:pt x="400" y="967"/>
                  </a:cubicBezTo>
                  <a:cubicBezTo>
                    <a:pt x="411" y="615"/>
                    <a:pt x="625" y="312"/>
                    <a:pt x="965" y="312"/>
                  </a:cubicBezTo>
                  <a:cubicBezTo>
                    <a:pt x="1012" y="312"/>
                    <a:pt x="1061" y="317"/>
                    <a:pt x="1112" y="329"/>
                  </a:cubicBezTo>
                  <a:cubicBezTo>
                    <a:pt x="1128" y="333"/>
                    <a:pt x="1142" y="335"/>
                    <a:pt x="1156" y="335"/>
                  </a:cubicBezTo>
                  <a:cubicBezTo>
                    <a:pt x="1320" y="335"/>
                    <a:pt x="1359" y="76"/>
                    <a:pt x="1175" y="30"/>
                  </a:cubicBezTo>
                  <a:cubicBezTo>
                    <a:pt x="1102" y="10"/>
                    <a:pt x="1027" y="1"/>
                    <a:pt x="9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3" name="Google Shape;7833;p18"/>
            <p:cNvSpPr/>
            <p:nvPr/>
          </p:nvSpPr>
          <p:spPr>
            <a:xfrm>
              <a:off x="6499225" y="1720850"/>
              <a:ext cx="146550" cy="249075"/>
            </a:xfrm>
            <a:custGeom>
              <a:avLst/>
              <a:gdLst/>
              <a:ahLst/>
              <a:cxnLst/>
              <a:rect l="l" t="t" r="r" b="b"/>
              <a:pathLst>
                <a:path w="5862" h="9963" extrusionOk="0">
                  <a:moveTo>
                    <a:pt x="2111" y="0"/>
                  </a:moveTo>
                  <a:cubicBezTo>
                    <a:pt x="2016" y="0"/>
                    <a:pt x="1914" y="91"/>
                    <a:pt x="1937" y="215"/>
                  </a:cubicBezTo>
                  <a:cubicBezTo>
                    <a:pt x="2012" y="640"/>
                    <a:pt x="1562" y="902"/>
                    <a:pt x="1237" y="1040"/>
                  </a:cubicBezTo>
                  <a:cubicBezTo>
                    <a:pt x="963" y="1165"/>
                    <a:pt x="363" y="1202"/>
                    <a:pt x="475" y="1639"/>
                  </a:cubicBezTo>
                  <a:cubicBezTo>
                    <a:pt x="513" y="1789"/>
                    <a:pt x="588" y="1877"/>
                    <a:pt x="488" y="2027"/>
                  </a:cubicBezTo>
                  <a:cubicBezTo>
                    <a:pt x="388" y="2177"/>
                    <a:pt x="263" y="2302"/>
                    <a:pt x="175" y="2439"/>
                  </a:cubicBezTo>
                  <a:cubicBezTo>
                    <a:pt x="0" y="2714"/>
                    <a:pt x="50" y="3039"/>
                    <a:pt x="150" y="3339"/>
                  </a:cubicBezTo>
                  <a:cubicBezTo>
                    <a:pt x="250" y="3601"/>
                    <a:pt x="388" y="3851"/>
                    <a:pt x="500" y="4114"/>
                  </a:cubicBezTo>
                  <a:cubicBezTo>
                    <a:pt x="638" y="4414"/>
                    <a:pt x="688" y="4739"/>
                    <a:pt x="725" y="5064"/>
                  </a:cubicBezTo>
                  <a:cubicBezTo>
                    <a:pt x="775" y="5426"/>
                    <a:pt x="813" y="5763"/>
                    <a:pt x="1000" y="6088"/>
                  </a:cubicBezTo>
                  <a:cubicBezTo>
                    <a:pt x="1187" y="6401"/>
                    <a:pt x="1462" y="6638"/>
                    <a:pt x="1737" y="6851"/>
                  </a:cubicBezTo>
                  <a:cubicBezTo>
                    <a:pt x="2050" y="7088"/>
                    <a:pt x="2387" y="7300"/>
                    <a:pt x="2687" y="7563"/>
                  </a:cubicBezTo>
                  <a:cubicBezTo>
                    <a:pt x="2975" y="7813"/>
                    <a:pt x="3249" y="8088"/>
                    <a:pt x="3512" y="8375"/>
                  </a:cubicBezTo>
                  <a:cubicBezTo>
                    <a:pt x="4049" y="8925"/>
                    <a:pt x="4624" y="9475"/>
                    <a:pt x="5336" y="9825"/>
                  </a:cubicBezTo>
                  <a:cubicBezTo>
                    <a:pt x="5436" y="9875"/>
                    <a:pt x="5549" y="9925"/>
                    <a:pt x="5661" y="9962"/>
                  </a:cubicBezTo>
                  <a:cubicBezTo>
                    <a:pt x="5674" y="9925"/>
                    <a:pt x="5686" y="9887"/>
                    <a:pt x="5711" y="9850"/>
                  </a:cubicBezTo>
                  <a:cubicBezTo>
                    <a:pt x="5749" y="9787"/>
                    <a:pt x="5799" y="9750"/>
                    <a:pt x="5861" y="9700"/>
                  </a:cubicBezTo>
                  <a:cubicBezTo>
                    <a:pt x="5836" y="9700"/>
                    <a:pt x="5824" y="9687"/>
                    <a:pt x="5811" y="9687"/>
                  </a:cubicBezTo>
                  <a:cubicBezTo>
                    <a:pt x="5461" y="9537"/>
                    <a:pt x="5136" y="9312"/>
                    <a:pt x="4849" y="9062"/>
                  </a:cubicBezTo>
                  <a:cubicBezTo>
                    <a:pt x="4274" y="8550"/>
                    <a:pt x="3762" y="7963"/>
                    <a:pt x="3174" y="7475"/>
                  </a:cubicBezTo>
                  <a:cubicBezTo>
                    <a:pt x="2612" y="7013"/>
                    <a:pt x="1912" y="6688"/>
                    <a:pt x="1450" y="6138"/>
                  </a:cubicBezTo>
                  <a:cubicBezTo>
                    <a:pt x="1200" y="5838"/>
                    <a:pt x="1113" y="5526"/>
                    <a:pt x="1088" y="5151"/>
                  </a:cubicBezTo>
                  <a:cubicBezTo>
                    <a:pt x="1088" y="4964"/>
                    <a:pt x="1113" y="4789"/>
                    <a:pt x="1088" y="4614"/>
                  </a:cubicBezTo>
                  <a:cubicBezTo>
                    <a:pt x="1063" y="4464"/>
                    <a:pt x="1025" y="4314"/>
                    <a:pt x="975" y="4176"/>
                  </a:cubicBezTo>
                  <a:cubicBezTo>
                    <a:pt x="863" y="3901"/>
                    <a:pt x="700" y="3664"/>
                    <a:pt x="563" y="3414"/>
                  </a:cubicBezTo>
                  <a:cubicBezTo>
                    <a:pt x="500" y="3314"/>
                    <a:pt x="450" y="3177"/>
                    <a:pt x="425" y="3052"/>
                  </a:cubicBezTo>
                  <a:cubicBezTo>
                    <a:pt x="413" y="2952"/>
                    <a:pt x="463" y="2839"/>
                    <a:pt x="500" y="2739"/>
                  </a:cubicBezTo>
                  <a:cubicBezTo>
                    <a:pt x="613" y="2477"/>
                    <a:pt x="863" y="2314"/>
                    <a:pt x="913" y="2014"/>
                  </a:cubicBezTo>
                  <a:cubicBezTo>
                    <a:pt x="925" y="1864"/>
                    <a:pt x="875" y="1739"/>
                    <a:pt x="800" y="1614"/>
                  </a:cubicBezTo>
                  <a:cubicBezTo>
                    <a:pt x="750" y="1527"/>
                    <a:pt x="738" y="1502"/>
                    <a:pt x="850" y="1477"/>
                  </a:cubicBezTo>
                  <a:cubicBezTo>
                    <a:pt x="938" y="1452"/>
                    <a:pt x="1038" y="1440"/>
                    <a:pt x="1125" y="1427"/>
                  </a:cubicBezTo>
                  <a:cubicBezTo>
                    <a:pt x="1487" y="1365"/>
                    <a:pt x="1825" y="1252"/>
                    <a:pt x="2050" y="965"/>
                  </a:cubicBezTo>
                  <a:cubicBezTo>
                    <a:pt x="2250" y="715"/>
                    <a:pt x="2337" y="415"/>
                    <a:pt x="2250" y="115"/>
                  </a:cubicBezTo>
                  <a:cubicBezTo>
                    <a:pt x="2226" y="34"/>
                    <a:pt x="2170" y="0"/>
                    <a:pt x="2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4" name="Google Shape;7834;p18"/>
            <p:cNvSpPr/>
            <p:nvPr/>
          </p:nvSpPr>
          <p:spPr>
            <a:xfrm>
              <a:off x="6546850" y="1722200"/>
              <a:ext cx="102050" cy="245250"/>
            </a:xfrm>
            <a:custGeom>
              <a:avLst/>
              <a:gdLst/>
              <a:ahLst/>
              <a:cxnLst/>
              <a:rect l="l" t="t" r="r" b="b"/>
              <a:pathLst>
                <a:path w="4082" h="9810" extrusionOk="0">
                  <a:moveTo>
                    <a:pt x="269" y="0"/>
                  </a:moveTo>
                  <a:cubicBezTo>
                    <a:pt x="103" y="0"/>
                    <a:pt x="0" y="254"/>
                    <a:pt x="182" y="361"/>
                  </a:cubicBezTo>
                  <a:cubicBezTo>
                    <a:pt x="582" y="598"/>
                    <a:pt x="970" y="861"/>
                    <a:pt x="1020" y="1361"/>
                  </a:cubicBezTo>
                  <a:cubicBezTo>
                    <a:pt x="1045" y="1723"/>
                    <a:pt x="957" y="2060"/>
                    <a:pt x="882" y="2398"/>
                  </a:cubicBezTo>
                  <a:cubicBezTo>
                    <a:pt x="820" y="2698"/>
                    <a:pt x="795" y="2998"/>
                    <a:pt x="870" y="3298"/>
                  </a:cubicBezTo>
                  <a:cubicBezTo>
                    <a:pt x="957" y="3685"/>
                    <a:pt x="1257" y="3985"/>
                    <a:pt x="1594" y="4197"/>
                  </a:cubicBezTo>
                  <a:cubicBezTo>
                    <a:pt x="2232" y="4597"/>
                    <a:pt x="3356" y="4697"/>
                    <a:pt x="3556" y="5559"/>
                  </a:cubicBezTo>
                  <a:cubicBezTo>
                    <a:pt x="3594" y="5697"/>
                    <a:pt x="3594" y="5859"/>
                    <a:pt x="3519" y="5997"/>
                  </a:cubicBezTo>
                  <a:cubicBezTo>
                    <a:pt x="3419" y="6197"/>
                    <a:pt x="3231" y="6334"/>
                    <a:pt x="3119" y="6522"/>
                  </a:cubicBezTo>
                  <a:cubicBezTo>
                    <a:pt x="2944" y="6822"/>
                    <a:pt x="2969" y="7171"/>
                    <a:pt x="3069" y="7496"/>
                  </a:cubicBezTo>
                  <a:cubicBezTo>
                    <a:pt x="3169" y="7834"/>
                    <a:pt x="3356" y="8134"/>
                    <a:pt x="3494" y="8471"/>
                  </a:cubicBezTo>
                  <a:cubicBezTo>
                    <a:pt x="3606" y="8771"/>
                    <a:pt x="3731" y="9171"/>
                    <a:pt x="3494" y="9458"/>
                  </a:cubicBezTo>
                  <a:cubicBezTo>
                    <a:pt x="3373" y="9617"/>
                    <a:pt x="3516" y="9810"/>
                    <a:pt x="3663" y="9810"/>
                  </a:cubicBezTo>
                  <a:cubicBezTo>
                    <a:pt x="3714" y="9810"/>
                    <a:pt x="3765" y="9787"/>
                    <a:pt x="3806" y="9733"/>
                  </a:cubicBezTo>
                  <a:cubicBezTo>
                    <a:pt x="4081" y="9371"/>
                    <a:pt x="4056" y="8946"/>
                    <a:pt x="3919" y="8534"/>
                  </a:cubicBezTo>
                  <a:cubicBezTo>
                    <a:pt x="3769" y="8134"/>
                    <a:pt x="3506" y="7796"/>
                    <a:pt x="3381" y="7384"/>
                  </a:cubicBezTo>
                  <a:cubicBezTo>
                    <a:pt x="3331" y="7209"/>
                    <a:pt x="3294" y="7009"/>
                    <a:pt x="3356" y="6822"/>
                  </a:cubicBezTo>
                  <a:cubicBezTo>
                    <a:pt x="3431" y="6609"/>
                    <a:pt x="3631" y="6484"/>
                    <a:pt x="3781" y="6322"/>
                  </a:cubicBezTo>
                  <a:cubicBezTo>
                    <a:pt x="4019" y="6034"/>
                    <a:pt x="4069" y="5647"/>
                    <a:pt x="3931" y="5284"/>
                  </a:cubicBezTo>
                  <a:cubicBezTo>
                    <a:pt x="3569" y="4372"/>
                    <a:pt x="2544" y="4310"/>
                    <a:pt x="1782" y="3897"/>
                  </a:cubicBezTo>
                  <a:cubicBezTo>
                    <a:pt x="1394" y="3697"/>
                    <a:pt x="1095" y="3373"/>
                    <a:pt x="1095" y="2923"/>
                  </a:cubicBezTo>
                  <a:cubicBezTo>
                    <a:pt x="1095" y="2585"/>
                    <a:pt x="1207" y="2260"/>
                    <a:pt x="1282" y="1935"/>
                  </a:cubicBezTo>
                  <a:cubicBezTo>
                    <a:pt x="1344" y="1623"/>
                    <a:pt x="1419" y="1298"/>
                    <a:pt x="1319" y="986"/>
                  </a:cubicBezTo>
                  <a:cubicBezTo>
                    <a:pt x="1182" y="523"/>
                    <a:pt x="745" y="248"/>
                    <a:pt x="357" y="23"/>
                  </a:cubicBezTo>
                  <a:cubicBezTo>
                    <a:pt x="327" y="7"/>
                    <a:pt x="297" y="0"/>
                    <a:pt x="2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5" name="Google Shape;7835;p18"/>
            <p:cNvSpPr/>
            <p:nvPr/>
          </p:nvSpPr>
          <p:spPr>
            <a:xfrm>
              <a:off x="6551400" y="1763975"/>
              <a:ext cx="77800" cy="192100"/>
            </a:xfrm>
            <a:custGeom>
              <a:avLst/>
              <a:gdLst/>
              <a:ahLst/>
              <a:cxnLst/>
              <a:rect l="l" t="t" r="r" b="b"/>
              <a:pathLst>
                <a:path w="3112" h="7684" extrusionOk="0">
                  <a:moveTo>
                    <a:pt x="280" y="0"/>
                  </a:moveTo>
                  <a:cubicBezTo>
                    <a:pt x="206" y="0"/>
                    <a:pt x="131" y="89"/>
                    <a:pt x="175" y="177"/>
                  </a:cubicBezTo>
                  <a:cubicBezTo>
                    <a:pt x="425" y="639"/>
                    <a:pt x="113" y="1177"/>
                    <a:pt x="63" y="1652"/>
                  </a:cubicBezTo>
                  <a:cubicBezTo>
                    <a:pt x="0" y="2214"/>
                    <a:pt x="238" y="2676"/>
                    <a:pt x="688" y="3001"/>
                  </a:cubicBezTo>
                  <a:cubicBezTo>
                    <a:pt x="938" y="3189"/>
                    <a:pt x="1212" y="3326"/>
                    <a:pt x="1487" y="3464"/>
                  </a:cubicBezTo>
                  <a:cubicBezTo>
                    <a:pt x="1775" y="3601"/>
                    <a:pt x="2125" y="3751"/>
                    <a:pt x="2325" y="4026"/>
                  </a:cubicBezTo>
                  <a:cubicBezTo>
                    <a:pt x="2450" y="4176"/>
                    <a:pt x="2362" y="4313"/>
                    <a:pt x="2312" y="4476"/>
                  </a:cubicBezTo>
                  <a:cubicBezTo>
                    <a:pt x="2275" y="4613"/>
                    <a:pt x="2250" y="4751"/>
                    <a:pt x="2237" y="4888"/>
                  </a:cubicBezTo>
                  <a:cubicBezTo>
                    <a:pt x="2200" y="5176"/>
                    <a:pt x="2200" y="5463"/>
                    <a:pt x="2275" y="5750"/>
                  </a:cubicBezTo>
                  <a:cubicBezTo>
                    <a:pt x="2412" y="6263"/>
                    <a:pt x="2949" y="6863"/>
                    <a:pt x="2650" y="7412"/>
                  </a:cubicBezTo>
                  <a:cubicBezTo>
                    <a:pt x="2573" y="7557"/>
                    <a:pt x="2704" y="7684"/>
                    <a:pt x="2828" y="7684"/>
                  </a:cubicBezTo>
                  <a:cubicBezTo>
                    <a:pt x="2886" y="7684"/>
                    <a:pt x="2942" y="7656"/>
                    <a:pt x="2974" y="7587"/>
                  </a:cubicBezTo>
                  <a:cubicBezTo>
                    <a:pt x="3112" y="7288"/>
                    <a:pt x="3099" y="6975"/>
                    <a:pt x="2999" y="6675"/>
                  </a:cubicBezTo>
                  <a:cubicBezTo>
                    <a:pt x="2887" y="6313"/>
                    <a:pt x="2662" y="6013"/>
                    <a:pt x="2562" y="5650"/>
                  </a:cubicBezTo>
                  <a:cubicBezTo>
                    <a:pt x="2475" y="5326"/>
                    <a:pt x="2525" y="5001"/>
                    <a:pt x="2612" y="4688"/>
                  </a:cubicBezTo>
                  <a:cubicBezTo>
                    <a:pt x="2700" y="4401"/>
                    <a:pt x="2837" y="4126"/>
                    <a:pt x="2637" y="3851"/>
                  </a:cubicBezTo>
                  <a:cubicBezTo>
                    <a:pt x="2250" y="3301"/>
                    <a:pt x="1500" y="3151"/>
                    <a:pt x="962" y="2801"/>
                  </a:cubicBezTo>
                  <a:cubicBezTo>
                    <a:pt x="700" y="2626"/>
                    <a:pt x="463" y="2389"/>
                    <a:pt x="388" y="2076"/>
                  </a:cubicBezTo>
                  <a:cubicBezTo>
                    <a:pt x="325" y="1851"/>
                    <a:pt x="363" y="1602"/>
                    <a:pt x="413" y="1364"/>
                  </a:cubicBezTo>
                  <a:cubicBezTo>
                    <a:pt x="488" y="927"/>
                    <a:pt x="600" y="464"/>
                    <a:pt x="363" y="52"/>
                  </a:cubicBezTo>
                  <a:cubicBezTo>
                    <a:pt x="341" y="15"/>
                    <a:pt x="310" y="0"/>
                    <a:pt x="2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6" name="Google Shape;7836;p18"/>
            <p:cNvSpPr/>
            <p:nvPr/>
          </p:nvSpPr>
          <p:spPr>
            <a:xfrm>
              <a:off x="6532700" y="1806800"/>
              <a:ext cx="32225" cy="92875"/>
            </a:xfrm>
            <a:custGeom>
              <a:avLst/>
              <a:gdLst/>
              <a:ahLst/>
              <a:cxnLst/>
              <a:rect l="l" t="t" r="r" b="b"/>
              <a:pathLst>
                <a:path w="1289" h="3715" extrusionOk="0">
                  <a:moveTo>
                    <a:pt x="114" y="1"/>
                  </a:moveTo>
                  <a:cubicBezTo>
                    <a:pt x="57" y="1"/>
                    <a:pt x="0" y="49"/>
                    <a:pt x="23" y="126"/>
                  </a:cubicBezTo>
                  <a:cubicBezTo>
                    <a:pt x="148" y="451"/>
                    <a:pt x="248" y="776"/>
                    <a:pt x="286" y="1138"/>
                  </a:cubicBezTo>
                  <a:cubicBezTo>
                    <a:pt x="298" y="1463"/>
                    <a:pt x="223" y="1776"/>
                    <a:pt x="198" y="2100"/>
                  </a:cubicBezTo>
                  <a:cubicBezTo>
                    <a:pt x="173" y="2413"/>
                    <a:pt x="273" y="2725"/>
                    <a:pt x="436" y="3000"/>
                  </a:cubicBezTo>
                  <a:cubicBezTo>
                    <a:pt x="511" y="3138"/>
                    <a:pt x="598" y="3263"/>
                    <a:pt x="698" y="3375"/>
                  </a:cubicBezTo>
                  <a:cubicBezTo>
                    <a:pt x="798" y="3488"/>
                    <a:pt x="911" y="3638"/>
                    <a:pt x="1048" y="3700"/>
                  </a:cubicBezTo>
                  <a:cubicBezTo>
                    <a:pt x="1070" y="3710"/>
                    <a:pt x="1093" y="3714"/>
                    <a:pt x="1115" y="3714"/>
                  </a:cubicBezTo>
                  <a:cubicBezTo>
                    <a:pt x="1207" y="3714"/>
                    <a:pt x="1288" y="3636"/>
                    <a:pt x="1248" y="3525"/>
                  </a:cubicBezTo>
                  <a:cubicBezTo>
                    <a:pt x="1211" y="3375"/>
                    <a:pt x="1073" y="3263"/>
                    <a:pt x="973" y="3138"/>
                  </a:cubicBezTo>
                  <a:cubicBezTo>
                    <a:pt x="886" y="3025"/>
                    <a:pt x="798" y="2913"/>
                    <a:pt x="723" y="2788"/>
                  </a:cubicBezTo>
                  <a:cubicBezTo>
                    <a:pt x="561" y="2513"/>
                    <a:pt x="536" y="2213"/>
                    <a:pt x="548" y="1900"/>
                  </a:cubicBezTo>
                  <a:cubicBezTo>
                    <a:pt x="573" y="1588"/>
                    <a:pt x="598" y="1276"/>
                    <a:pt x="523" y="963"/>
                  </a:cubicBezTo>
                  <a:cubicBezTo>
                    <a:pt x="448" y="651"/>
                    <a:pt x="323" y="351"/>
                    <a:pt x="198" y="63"/>
                  </a:cubicBezTo>
                  <a:cubicBezTo>
                    <a:pt x="184" y="20"/>
                    <a:pt x="149" y="1"/>
                    <a:pt x="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7" name="Google Shape;7837;p18"/>
            <p:cNvSpPr/>
            <p:nvPr/>
          </p:nvSpPr>
          <p:spPr>
            <a:xfrm>
              <a:off x="6499525" y="1757150"/>
              <a:ext cx="12225" cy="29825"/>
            </a:xfrm>
            <a:custGeom>
              <a:avLst/>
              <a:gdLst/>
              <a:ahLst/>
              <a:cxnLst/>
              <a:rect l="l" t="t" r="r" b="b"/>
              <a:pathLst>
                <a:path w="489" h="1193" extrusionOk="0">
                  <a:moveTo>
                    <a:pt x="291" y="0"/>
                  </a:moveTo>
                  <a:cubicBezTo>
                    <a:pt x="259" y="0"/>
                    <a:pt x="227" y="9"/>
                    <a:pt x="201" y="25"/>
                  </a:cubicBezTo>
                  <a:cubicBezTo>
                    <a:pt x="163" y="38"/>
                    <a:pt x="138" y="75"/>
                    <a:pt x="138" y="113"/>
                  </a:cubicBezTo>
                  <a:cubicBezTo>
                    <a:pt x="126" y="162"/>
                    <a:pt x="138" y="187"/>
                    <a:pt x="151" y="237"/>
                  </a:cubicBezTo>
                  <a:cubicBezTo>
                    <a:pt x="146" y="219"/>
                    <a:pt x="145" y="212"/>
                    <a:pt x="145" y="212"/>
                  </a:cubicBezTo>
                  <a:lnTo>
                    <a:pt x="145" y="212"/>
                  </a:lnTo>
                  <a:cubicBezTo>
                    <a:pt x="146" y="212"/>
                    <a:pt x="151" y="230"/>
                    <a:pt x="151" y="237"/>
                  </a:cubicBezTo>
                  <a:cubicBezTo>
                    <a:pt x="151" y="237"/>
                    <a:pt x="163" y="250"/>
                    <a:pt x="163" y="250"/>
                  </a:cubicBezTo>
                  <a:cubicBezTo>
                    <a:pt x="163" y="262"/>
                    <a:pt x="163" y="275"/>
                    <a:pt x="163" y="275"/>
                  </a:cubicBezTo>
                  <a:cubicBezTo>
                    <a:pt x="163" y="287"/>
                    <a:pt x="163" y="287"/>
                    <a:pt x="163" y="287"/>
                  </a:cubicBezTo>
                  <a:cubicBezTo>
                    <a:pt x="163" y="300"/>
                    <a:pt x="163" y="300"/>
                    <a:pt x="163" y="300"/>
                  </a:cubicBezTo>
                  <a:cubicBezTo>
                    <a:pt x="151" y="325"/>
                    <a:pt x="151" y="337"/>
                    <a:pt x="151" y="362"/>
                  </a:cubicBezTo>
                  <a:cubicBezTo>
                    <a:pt x="138" y="362"/>
                    <a:pt x="138" y="375"/>
                    <a:pt x="138" y="387"/>
                  </a:cubicBezTo>
                  <a:cubicBezTo>
                    <a:pt x="138" y="387"/>
                    <a:pt x="126" y="412"/>
                    <a:pt x="126" y="412"/>
                  </a:cubicBezTo>
                  <a:cubicBezTo>
                    <a:pt x="126" y="437"/>
                    <a:pt x="113" y="450"/>
                    <a:pt x="101" y="475"/>
                  </a:cubicBezTo>
                  <a:cubicBezTo>
                    <a:pt x="88" y="512"/>
                    <a:pt x="76" y="537"/>
                    <a:pt x="63" y="575"/>
                  </a:cubicBezTo>
                  <a:cubicBezTo>
                    <a:pt x="1" y="775"/>
                    <a:pt x="1" y="1050"/>
                    <a:pt x="201" y="1175"/>
                  </a:cubicBezTo>
                  <a:cubicBezTo>
                    <a:pt x="222" y="1187"/>
                    <a:pt x="245" y="1193"/>
                    <a:pt x="269" y="1193"/>
                  </a:cubicBezTo>
                  <a:cubicBezTo>
                    <a:pt x="317" y="1193"/>
                    <a:pt x="367" y="1171"/>
                    <a:pt x="401" y="1137"/>
                  </a:cubicBezTo>
                  <a:cubicBezTo>
                    <a:pt x="463" y="1075"/>
                    <a:pt x="463" y="987"/>
                    <a:pt x="426" y="912"/>
                  </a:cubicBezTo>
                  <a:cubicBezTo>
                    <a:pt x="413" y="912"/>
                    <a:pt x="413" y="900"/>
                    <a:pt x="401" y="887"/>
                  </a:cubicBezTo>
                  <a:cubicBezTo>
                    <a:pt x="401" y="887"/>
                    <a:pt x="401" y="875"/>
                    <a:pt x="388" y="862"/>
                  </a:cubicBezTo>
                  <a:cubicBezTo>
                    <a:pt x="388" y="862"/>
                    <a:pt x="388" y="862"/>
                    <a:pt x="388" y="850"/>
                  </a:cubicBezTo>
                  <a:cubicBezTo>
                    <a:pt x="388" y="825"/>
                    <a:pt x="388" y="800"/>
                    <a:pt x="388" y="775"/>
                  </a:cubicBezTo>
                  <a:cubicBezTo>
                    <a:pt x="388" y="762"/>
                    <a:pt x="388" y="762"/>
                    <a:pt x="388" y="762"/>
                  </a:cubicBezTo>
                  <a:cubicBezTo>
                    <a:pt x="388" y="737"/>
                    <a:pt x="388" y="725"/>
                    <a:pt x="388" y="712"/>
                  </a:cubicBezTo>
                  <a:cubicBezTo>
                    <a:pt x="413" y="650"/>
                    <a:pt x="438" y="587"/>
                    <a:pt x="451" y="525"/>
                  </a:cubicBezTo>
                  <a:cubicBezTo>
                    <a:pt x="476" y="375"/>
                    <a:pt x="488" y="212"/>
                    <a:pt x="413" y="63"/>
                  </a:cubicBezTo>
                  <a:cubicBezTo>
                    <a:pt x="384" y="19"/>
                    <a:pt x="337" y="0"/>
                    <a:pt x="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8" name="Google Shape;7838;p18"/>
            <p:cNvSpPr/>
            <p:nvPr/>
          </p:nvSpPr>
          <p:spPr>
            <a:xfrm>
              <a:off x="6486600" y="1643600"/>
              <a:ext cx="261025" cy="115450"/>
            </a:xfrm>
            <a:custGeom>
              <a:avLst/>
              <a:gdLst/>
              <a:ahLst/>
              <a:cxnLst/>
              <a:rect l="l" t="t" r="r" b="b"/>
              <a:pathLst>
                <a:path w="10441" h="4618" extrusionOk="0">
                  <a:moveTo>
                    <a:pt x="219" y="1"/>
                  </a:moveTo>
                  <a:cubicBezTo>
                    <a:pt x="109" y="1"/>
                    <a:pt x="1" y="116"/>
                    <a:pt x="80" y="231"/>
                  </a:cubicBezTo>
                  <a:cubicBezTo>
                    <a:pt x="393" y="693"/>
                    <a:pt x="880" y="980"/>
                    <a:pt x="1343" y="1243"/>
                  </a:cubicBezTo>
                  <a:cubicBezTo>
                    <a:pt x="1593" y="1393"/>
                    <a:pt x="1855" y="1505"/>
                    <a:pt x="2055" y="1693"/>
                  </a:cubicBezTo>
                  <a:cubicBezTo>
                    <a:pt x="2292" y="1905"/>
                    <a:pt x="2430" y="2168"/>
                    <a:pt x="2592" y="2430"/>
                  </a:cubicBezTo>
                  <a:cubicBezTo>
                    <a:pt x="2855" y="2867"/>
                    <a:pt x="3242" y="3130"/>
                    <a:pt x="3692" y="3355"/>
                  </a:cubicBezTo>
                  <a:cubicBezTo>
                    <a:pt x="3917" y="3467"/>
                    <a:pt x="4154" y="3567"/>
                    <a:pt x="4367" y="3705"/>
                  </a:cubicBezTo>
                  <a:cubicBezTo>
                    <a:pt x="4554" y="3842"/>
                    <a:pt x="4729" y="3992"/>
                    <a:pt x="4904" y="4142"/>
                  </a:cubicBezTo>
                  <a:cubicBezTo>
                    <a:pt x="5233" y="4398"/>
                    <a:pt x="5608" y="4618"/>
                    <a:pt x="6032" y="4618"/>
                  </a:cubicBezTo>
                  <a:cubicBezTo>
                    <a:pt x="6043" y="4618"/>
                    <a:pt x="6055" y="4617"/>
                    <a:pt x="6066" y="4617"/>
                  </a:cubicBezTo>
                  <a:cubicBezTo>
                    <a:pt x="6404" y="4592"/>
                    <a:pt x="6716" y="4455"/>
                    <a:pt x="7016" y="4305"/>
                  </a:cubicBezTo>
                  <a:cubicBezTo>
                    <a:pt x="7278" y="4179"/>
                    <a:pt x="7571" y="4012"/>
                    <a:pt x="7877" y="4012"/>
                  </a:cubicBezTo>
                  <a:cubicBezTo>
                    <a:pt x="7906" y="4012"/>
                    <a:pt x="7936" y="4014"/>
                    <a:pt x="7966" y="4017"/>
                  </a:cubicBezTo>
                  <a:cubicBezTo>
                    <a:pt x="8153" y="4030"/>
                    <a:pt x="8303" y="4130"/>
                    <a:pt x="8466" y="4217"/>
                  </a:cubicBezTo>
                  <a:cubicBezTo>
                    <a:pt x="8588" y="4278"/>
                    <a:pt x="8711" y="4309"/>
                    <a:pt x="8833" y="4309"/>
                  </a:cubicBezTo>
                  <a:cubicBezTo>
                    <a:pt x="8886" y="4309"/>
                    <a:pt x="8938" y="4303"/>
                    <a:pt x="8991" y="4292"/>
                  </a:cubicBezTo>
                  <a:cubicBezTo>
                    <a:pt x="9303" y="4230"/>
                    <a:pt x="9528" y="3967"/>
                    <a:pt x="9740" y="3755"/>
                  </a:cubicBezTo>
                  <a:cubicBezTo>
                    <a:pt x="9889" y="3596"/>
                    <a:pt x="10073" y="3383"/>
                    <a:pt x="10301" y="3383"/>
                  </a:cubicBezTo>
                  <a:cubicBezTo>
                    <a:pt x="10342" y="3383"/>
                    <a:pt x="10384" y="3390"/>
                    <a:pt x="10428" y="3405"/>
                  </a:cubicBezTo>
                  <a:lnTo>
                    <a:pt x="10440" y="3405"/>
                  </a:lnTo>
                  <a:cubicBezTo>
                    <a:pt x="10428" y="3380"/>
                    <a:pt x="10415" y="3355"/>
                    <a:pt x="10403" y="3330"/>
                  </a:cubicBezTo>
                  <a:cubicBezTo>
                    <a:pt x="10390" y="3305"/>
                    <a:pt x="10378" y="3280"/>
                    <a:pt x="10353" y="3267"/>
                  </a:cubicBezTo>
                  <a:cubicBezTo>
                    <a:pt x="10290" y="3217"/>
                    <a:pt x="10253" y="3142"/>
                    <a:pt x="10228" y="3067"/>
                  </a:cubicBezTo>
                  <a:cubicBezTo>
                    <a:pt x="10003" y="3092"/>
                    <a:pt x="9803" y="3242"/>
                    <a:pt x="9628" y="3392"/>
                  </a:cubicBezTo>
                  <a:cubicBezTo>
                    <a:pt x="9415" y="3580"/>
                    <a:pt x="9153" y="3892"/>
                    <a:pt x="8853" y="3930"/>
                  </a:cubicBezTo>
                  <a:cubicBezTo>
                    <a:pt x="8840" y="3931"/>
                    <a:pt x="8827" y="3932"/>
                    <a:pt x="8813" y="3932"/>
                  </a:cubicBezTo>
                  <a:cubicBezTo>
                    <a:pt x="8639" y="3932"/>
                    <a:pt x="8465" y="3789"/>
                    <a:pt x="8291" y="3742"/>
                  </a:cubicBezTo>
                  <a:cubicBezTo>
                    <a:pt x="8208" y="3722"/>
                    <a:pt x="8126" y="3712"/>
                    <a:pt x="8043" y="3712"/>
                  </a:cubicBezTo>
                  <a:cubicBezTo>
                    <a:pt x="7976" y="3712"/>
                    <a:pt x="7908" y="3719"/>
                    <a:pt x="7841" y="3730"/>
                  </a:cubicBezTo>
                  <a:cubicBezTo>
                    <a:pt x="7528" y="3792"/>
                    <a:pt x="7241" y="3942"/>
                    <a:pt x="6954" y="4080"/>
                  </a:cubicBezTo>
                  <a:cubicBezTo>
                    <a:pt x="6676" y="4195"/>
                    <a:pt x="6388" y="4332"/>
                    <a:pt x="6089" y="4332"/>
                  </a:cubicBezTo>
                  <a:cubicBezTo>
                    <a:pt x="6065" y="4332"/>
                    <a:pt x="6041" y="4331"/>
                    <a:pt x="6016" y="4330"/>
                  </a:cubicBezTo>
                  <a:cubicBezTo>
                    <a:pt x="5554" y="4292"/>
                    <a:pt x="5229" y="3892"/>
                    <a:pt x="4892" y="3617"/>
                  </a:cubicBezTo>
                  <a:cubicBezTo>
                    <a:pt x="4529" y="3317"/>
                    <a:pt x="4104" y="3142"/>
                    <a:pt x="3679" y="2942"/>
                  </a:cubicBezTo>
                  <a:cubicBezTo>
                    <a:pt x="3430" y="2830"/>
                    <a:pt x="3205" y="2705"/>
                    <a:pt x="3017" y="2530"/>
                  </a:cubicBezTo>
                  <a:cubicBezTo>
                    <a:pt x="2817" y="2343"/>
                    <a:pt x="2680" y="2105"/>
                    <a:pt x="2530" y="1893"/>
                  </a:cubicBezTo>
                  <a:cubicBezTo>
                    <a:pt x="2267" y="1518"/>
                    <a:pt x="1905" y="1218"/>
                    <a:pt x="1518" y="968"/>
                  </a:cubicBezTo>
                  <a:cubicBezTo>
                    <a:pt x="1105" y="706"/>
                    <a:pt x="643" y="481"/>
                    <a:pt x="343" y="68"/>
                  </a:cubicBezTo>
                  <a:cubicBezTo>
                    <a:pt x="310" y="21"/>
                    <a:pt x="264" y="1"/>
                    <a:pt x="2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9" name="Google Shape;7839;p18"/>
            <p:cNvSpPr/>
            <p:nvPr/>
          </p:nvSpPr>
          <p:spPr>
            <a:xfrm>
              <a:off x="6571925" y="1748000"/>
              <a:ext cx="121500" cy="153600"/>
            </a:xfrm>
            <a:custGeom>
              <a:avLst/>
              <a:gdLst/>
              <a:ahLst/>
              <a:cxnLst/>
              <a:rect l="l" t="t" r="r" b="b"/>
              <a:pathLst>
                <a:path w="4860" h="6144" extrusionOk="0">
                  <a:moveTo>
                    <a:pt x="201" y="0"/>
                  </a:moveTo>
                  <a:cubicBezTo>
                    <a:pt x="98" y="0"/>
                    <a:pt x="0" y="81"/>
                    <a:pt x="54" y="204"/>
                  </a:cubicBezTo>
                  <a:cubicBezTo>
                    <a:pt x="291" y="753"/>
                    <a:pt x="566" y="1316"/>
                    <a:pt x="1041" y="1716"/>
                  </a:cubicBezTo>
                  <a:cubicBezTo>
                    <a:pt x="1241" y="1878"/>
                    <a:pt x="1466" y="2003"/>
                    <a:pt x="1716" y="2091"/>
                  </a:cubicBezTo>
                  <a:cubicBezTo>
                    <a:pt x="1954" y="2178"/>
                    <a:pt x="2216" y="2228"/>
                    <a:pt x="2466" y="2341"/>
                  </a:cubicBezTo>
                  <a:cubicBezTo>
                    <a:pt x="2928" y="2553"/>
                    <a:pt x="3291" y="2940"/>
                    <a:pt x="3491" y="3415"/>
                  </a:cubicBezTo>
                  <a:cubicBezTo>
                    <a:pt x="3678" y="3903"/>
                    <a:pt x="3666" y="4427"/>
                    <a:pt x="3766" y="4940"/>
                  </a:cubicBezTo>
                  <a:cubicBezTo>
                    <a:pt x="3866" y="5415"/>
                    <a:pt x="4103" y="5865"/>
                    <a:pt x="4540" y="6114"/>
                  </a:cubicBezTo>
                  <a:cubicBezTo>
                    <a:pt x="4571" y="6135"/>
                    <a:pt x="4600" y="6143"/>
                    <a:pt x="4628" y="6143"/>
                  </a:cubicBezTo>
                  <a:cubicBezTo>
                    <a:pt x="4771" y="6143"/>
                    <a:pt x="4860" y="5907"/>
                    <a:pt x="4703" y="5802"/>
                  </a:cubicBezTo>
                  <a:cubicBezTo>
                    <a:pt x="4128" y="5465"/>
                    <a:pt x="4128" y="4652"/>
                    <a:pt x="4028" y="4090"/>
                  </a:cubicBezTo>
                  <a:cubicBezTo>
                    <a:pt x="3916" y="3490"/>
                    <a:pt x="3666" y="2965"/>
                    <a:pt x="3216" y="2553"/>
                  </a:cubicBezTo>
                  <a:cubicBezTo>
                    <a:pt x="3003" y="2365"/>
                    <a:pt x="2753" y="2191"/>
                    <a:pt x="2491" y="2078"/>
                  </a:cubicBezTo>
                  <a:cubicBezTo>
                    <a:pt x="2203" y="1941"/>
                    <a:pt x="1891" y="1841"/>
                    <a:pt x="1604" y="1678"/>
                  </a:cubicBezTo>
                  <a:cubicBezTo>
                    <a:pt x="1004" y="1328"/>
                    <a:pt x="654" y="716"/>
                    <a:pt x="366" y="104"/>
                  </a:cubicBezTo>
                  <a:cubicBezTo>
                    <a:pt x="333" y="32"/>
                    <a:pt x="266" y="0"/>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0" name="Google Shape;7840;p18"/>
            <p:cNvSpPr/>
            <p:nvPr/>
          </p:nvSpPr>
          <p:spPr>
            <a:xfrm>
              <a:off x="6552025" y="1729525"/>
              <a:ext cx="207150" cy="89600"/>
            </a:xfrm>
            <a:custGeom>
              <a:avLst/>
              <a:gdLst/>
              <a:ahLst/>
              <a:cxnLst/>
              <a:rect l="l" t="t" r="r" b="b"/>
              <a:pathLst>
                <a:path w="8286" h="3584" extrusionOk="0">
                  <a:moveTo>
                    <a:pt x="283" y="1"/>
                  </a:moveTo>
                  <a:cubicBezTo>
                    <a:pt x="231" y="1"/>
                    <a:pt x="179" y="6"/>
                    <a:pt x="125" y="18"/>
                  </a:cubicBezTo>
                  <a:cubicBezTo>
                    <a:pt x="0" y="43"/>
                    <a:pt x="25" y="230"/>
                    <a:pt x="138" y="255"/>
                  </a:cubicBezTo>
                  <a:cubicBezTo>
                    <a:pt x="275" y="293"/>
                    <a:pt x="425" y="305"/>
                    <a:pt x="563" y="355"/>
                  </a:cubicBezTo>
                  <a:cubicBezTo>
                    <a:pt x="713" y="405"/>
                    <a:pt x="850" y="505"/>
                    <a:pt x="975" y="605"/>
                  </a:cubicBezTo>
                  <a:cubicBezTo>
                    <a:pt x="1212" y="793"/>
                    <a:pt x="1412" y="1043"/>
                    <a:pt x="1612" y="1280"/>
                  </a:cubicBezTo>
                  <a:cubicBezTo>
                    <a:pt x="2012" y="1742"/>
                    <a:pt x="2575" y="2017"/>
                    <a:pt x="3162" y="2155"/>
                  </a:cubicBezTo>
                  <a:cubicBezTo>
                    <a:pt x="3749" y="2280"/>
                    <a:pt x="4362" y="2155"/>
                    <a:pt x="4924" y="2330"/>
                  </a:cubicBezTo>
                  <a:cubicBezTo>
                    <a:pt x="5549" y="2517"/>
                    <a:pt x="5974" y="3080"/>
                    <a:pt x="6549" y="3354"/>
                  </a:cubicBezTo>
                  <a:cubicBezTo>
                    <a:pt x="6910" y="3522"/>
                    <a:pt x="7302" y="3584"/>
                    <a:pt x="7699" y="3584"/>
                  </a:cubicBezTo>
                  <a:cubicBezTo>
                    <a:pt x="7865" y="3584"/>
                    <a:pt x="8032" y="3573"/>
                    <a:pt x="8198" y="3554"/>
                  </a:cubicBezTo>
                  <a:cubicBezTo>
                    <a:pt x="8286" y="3554"/>
                    <a:pt x="8286" y="3417"/>
                    <a:pt x="8186" y="3417"/>
                  </a:cubicBezTo>
                  <a:cubicBezTo>
                    <a:pt x="8145" y="3419"/>
                    <a:pt x="8105" y="3420"/>
                    <a:pt x="8065" y="3420"/>
                  </a:cubicBezTo>
                  <a:cubicBezTo>
                    <a:pt x="7421" y="3420"/>
                    <a:pt x="6804" y="3143"/>
                    <a:pt x="6299" y="2755"/>
                  </a:cubicBezTo>
                  <a:cubicBezTo>
                    <a:pt x="6036" y="2555"/>
                    <a:pt x="5799" y="2330"/>
                    <a:pt x="5511" y="2180"/>
                  </a:cubicBezTo>
                  <a:cubicBezTo>
                    <a:pt x="5249" y="2055"/>
                    <a:pt x="4961" y="2017"/>
                    <a:pt x="4662" y="2005"/>
                  </a:cubicBezTo>
                  <a:cubicBezTo>
                    <a:pt x="4049" y="1955"/>
                    <a:pt x="3462" y="1955"/>
                    <a:pt x="2887" y="1705"/>
                  </a:cubicBezTo>
                  <a:cubicBezTo>
                    <a:pt x="2325" y="1467"/>
                    <a:pt x="1825" y="1118"/>
                    <a:pt x="1387" y="693"/>
                  </a:cubicBezTo>
                  <a:cubicBezTo>
                    <a:pt x="1096" y="402"/>
                    <a:pt x="725" y="1"/>
                    <a:pt x="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1" name="Google Shape;7841;p18"/>
            <p:cNvSpPr/>
            <p:nvPr/>
          </p:nvSpPr>
          <p:spPr>
            <a:xfrm>
              <a:off x="6616700" y="1828625"/>
              <a:ext cx="541800" cy="388650"/>
            </a:xfrm>
            <a:custGeom>
              <a:avLst/>
              <a:gdLst/>
              <a:ahLst/>
              <a:cxnLst/>
              <a:rect l="l" t="t" r="r" b="b"/>
              <a:pathLst>
                <a:path w="21672" h="15546" extrusionOk="0">
                  <a:moveTo>
                    <a:pt x="21608" y="0"/>
                  </a:moveTo>
                  <a:cubicBezTo>
                    <a:pt x="21582" y="0"/>
                    <a:pt x="21555" y="13"/>
                    <a:pt x="21544" y="40"/>
                  </a:cubicBezTo>
                  <a:cubicBezTo>
                    <a:pt x="21269" y="1115"/>
                    <a:pt x="20770" y="2115"/>
                    <a:pt x="20195" y="3039"/>
                  </a:cubicBezTo>
                  <a:cubicBezTo>
                    <a:pt x="19620" y="3964"/>
                    <a:pt x="18958" y="4826"/>
                    <a:pt x="18258" y="5651"/>
                  </a:cubicBezTo>
                  <a:cubicBezTo>
                    <a:pt x="16933" y="7188"/>
                    <a:pt x="15459" y="8588"/>
                    <a:pt x="13959" y="9950"/>
                  </a:cubicBezTo>
                  <a:cubicBezTo>
                    <a:pt x="12409" y="11337"/>
                    <a:pt x="10760" y="12649"/>
                    <a:pt x="8910" y="13612"/>
                  </a:cubicBezTo>
                  <a:cubicBezTo>
                    <a:pt x="7298" y="14449"/>
                    <a:pt x="5511" y="14999"/>
                    <a:pt x="3699" y="15061"/>
                  </a:cubicBezTo>
                  <a:cubicBezTo>
                    <a:pt x="3488" y="15067"/>
                    <a:pt x="3263" y="15076"/>
                    <a:pt x="3034" y="15076"/>
                  </a:cubicBezTo>
                  <a:cubicBezTo>
                    <a:pt x="2317" y="15076"/>
                    <a:pt x="1558" y="14995"/>
                    <a:pt x="1037" y="14511"/>
                  </a:cubicBezTo>
                  <a:cubicBezTo>
                    <a:pt x="437" y="13962"/>
                    <a:pt x="375" y="12962"/>
                    <a:pt x="825" y="12299"/>
                  </a:cubicBezTo>
                  <a:cubicBezTo>
                    <a:pt x="920" y="12153"/>
                    <a:pt x="777" y="12019"/>
                    <a:pt x="634" y="12019"/>
                  </a:cubicBezTo>
                  <a:cubicBezTo>
                    <a:pt x="570" y="12019"/>
                    <a:pt x="505" y="12046"/>
                    <a:pt x="462" y="12112"/>
                  </a:cubicBezTo>
                  <a:cubicBezTo>
                    <a:pt x="350" y="12299"/>
                    <a:pt x="262" y="12487"/>
                    <a:pt x="200" y="12699"/>
                  </a:cubicBezTo>
                  <a:cubicBezTo>
                    <a:pt x="0" y="13512"/>
                    <a:pt x="312" y="14449"/>
                    <a:pt x="1000" y="14949"/>
                  </a:cubicBezTo>
                  <a:cubicBezTo>
                    <a:pt x="1665" y="15435"/>
                    <a:pt x="2554" y="15546"/>
                    <a:pt x="3380" y="15546"/>
                  </a:cubicBezTo>
                  <a:cubicBezTo>
                    <a:pt x="3530" y="15546"/>
                    <a:pt x="3679" y="15542"/>
                    <a:pt x="3824" y="15536"/>
                  </a:cubicBezTo>
                  <a:cubicBezTo>
                    <a:pt x="5761" y="15461"/>
                    <a:pt x="7636" y="14849"/>
                    <a:pt x="9335" y="13962"/>
                  </a:cubicBezTo>
                  <a:cubicBezTo>
                    <a:pt x="11297" y="12937"/>
                    <a:pt x="13009" y="11512"/>
                    <a:pt x="14621" y="10013"/>
                  </a:cubicBezTo>
                  <a:cubicBezTo>
                    <a:pt x="16158" y="8575"/>
                    <a:pt x="17695" y="7088"/>
                    <a:pt x="19008" y="5439"/>
                  </a:cubicBezTo>
                  <a:cubicBezTo>
                    <a:pt x="19645" y="4639"/>
                    <a:pt x="20207" y="3802"/>
                    <a:pt x="20670" y="2889"/>
                  </a:cubicBezTo>
                  <a:cubicBezTo>
                    <a:pt x="21132" y="2002"/>
                    <a:pt x="21432" y="1040"/>
                    <a:pt x="21657" y="65"/>
                  </a:cubicBezTo>
                  <a:cubicBezTo>
                    <a:pt x="21671" y="23"/>
                    <a:pt x="21641" y="0"/>
                    <a:pt x="21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2" name="Google Shape;7842;p18"/>
            <p:cNvSpPr/>
            <p:nvPr/>
          </p:nvSpPr>
          <p:spPr>
            <a:xfrm>
              <a:off x="7016425" y="1674350"/>
              <a:ext cx="152325" cy="231525"/>
            </a:xfrm>
            <a:custGeom>
              <a:avLst/>
              <a:gdLst/>
              <a:ahLst/>
              <a:cxnLst/>
              <a:rect l="l" t="t" r="r" b="b"/>
              <a:pathLst>
                <a:path w="6093" h="9261" extrusionOk="0">
                  <a:moveTo>
                    <a:pt x="2990" y="0"/>
                  </a:moveTo>
                  <a:cubicBezTo>
                    <a:pt x="2975" y="0"/>
                    <a:pt x="2959" y="0"/>
                    <a:pt x="2944" y="0"/>
                  </a:cubicBezTo>
                  <a:cubicBezTo>
                    <a:pt x="2456" y="0"/>
                    <a:pt x="1994" y="113"/>
                    <a:pt x="1544" y="250"/>
                  </a:cubicBezTo>
                  <a:cubicBezTo>
                    <a:pt x="1069" y="400"/>
                    <a:pt x="582" y="588"/>
                    <a:pt x="157" y="825"/>
                  </a:cubicBezTo>
                  <a:cubicBezTo>
                    <a:pt x="1" y="914"/>
                    <a:pt x="103" y="1162"/>
                    <a:pt x="260" y="1162"/>
                  </a:cubicBezTo>
                  <a:cubicBezTo>
                    <a:pt x="279" y="1162"/>
                    <a:pt x="299" y="1158"/>
                    <a:pt x="319" y="1150"/>
                  </a:cubicBezTo>
                  <a:cubicBezTo>
                    <a:pt x="807" y="975"/>
                    <a:pt x="1269" y="725"/>
                    <a:pt x="1781" y="563"/>
                  </a:cubicBezTo>
                  <a:cubicBezTo>
                    <a:pt x="2175" y="439"/>
                    <a:pt x="2577" y="366"/>
                    <a:pt x="2994" y="366"/>
                  </a:cubicBezTo>
                  <a:cubicBezTo>
                    <a:pt x="3081" y="366"/>
                    <a:pt x="3168" y="369"/>
                    <a:pt x="3256" y="375"/>
                  </a:cubicBezTo>
                  <a:cubicBezTo>
                    <a:pt x="3668" y="413"/>
                    <a:pt x="4081" y="538"/>
                    <a:pt x="4443" y="775"/>
                  </a:cubicBezTo>
                  <a:cubicBezTo>
                    <a:pt x="4831" y="1013"/>
                    <a:pt x="5068" y="1400"/>
                    <a:pt x="5243" y="1812"/>
                  </a:cubicBezTo>
                  <a:cubicBezTo>
                    <a:pt x="5568" y="2612"/>
                    <a:pt x="5630" y="3474"/>
                    <a:pt x="5605" y="4312"/>
                  </a:cubicBezTo>
                  <a:cubicBezTo>
                    <a:pt x="5530" y="5974"/>
                    <a:pt x="4918" y="7561"/>
                    <a:pt x="4343" y="9085"/>
                  </a:cubicBezTo>
                  <a:cubicBezTo>
                    <a:pt x="4309" y="9179"/>
                    <a:pt x="4390" y="9261"/>
                    <a:pt x="4462" y="9261"/>
                  </a:cubicBezTo>
                  <a:cubicBezTo>
                    <a:pt x="4496" y="9261"/>
                    <a:pt x="4527" y="9242"/>
                    <a:pt x="4543" y="9198"/>
                  </a:cubicBezTo>
                  <a:cubicBezTo>
                    <a:pt x="4968" y="8286"/>
                    <a:pt x="5380" y="7361"/>
                    <a:pt x="5668" y="6399"/>
                  </a:cubicBezTo>
                  <a:cubicBezTo>
                    <a:pt x="5918" y="5561"/>
                    <a:pt x="6093" y="4699"/>
                    <a:pt x="6093" y="3812"/>
                  </a:cubicBezTo>
                  <a:cubicBezTo>
                    <a:pt x="6093" y="3362"/>
                    <a:pt x="6043" y="2925"/>
                    <a:pt x="5955" y="2487"/>
                  </a:cubicBezTo>
                  <a:cubicBezTo>
                    <a:pt x="5843" y="1987"/>
                    <a:pt x="5680" y="1488"/>
                    <a:pt x="5355" y="1075"/>
                  </a:cubicBezTo>
                  <a:cubicBezTo>
                    <a:pt x="4778" y="351"/>
                    <a:pt x="3875" y="0"/>
                    <a:pt x="29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3" name="Google Shape;7843;p18"/>
            <p:cNvSpPr/>
            <p:nvPr/>
          </p:nvSpPr>
          <p:spPr>
            <a:xfrm>
              <a:off x="6712475" y="1774125"/>
              <a:ext cx="522525" cy="511700"/>
            </a:xfrm>
            <a:custGeom>
              <a:avLst/>
              <a:gdLst/>
              <a:ahLst/>
              <a:cxnLst/>
              <a:rect l="l" t="t" r="r" b="b"/>
              <a:pathLst>
                <a:path w="20901" h="20468" extrusionOk="0">
                  <a:moveTo>
                    <a:pt x="20621" y="0"/>
                  </a:moveTo>
                  <a:cubicBezTo>
                    <a:pt x="20576" y="0"/>
                    <a:pt x="20522" y="40"/>
                    <a:pt x="20538" y="96"/>
                  </a:cubicBezTo>
                  <a:cubicBezTo>
                    <a:pt x="20775" y="1158"/>
                    <a:pt x="20500" y="2220"/>
                    <a:pt x="20150" y="3220"/>
                  </a:cubicBezTo>
                  <a:cubicBezTo>
                    <a:pt x="19775" y="4332"/>
                    <a:pt x="19338" y="5407"/>
                    <a:pt x="18813" y="6444"/>
                  </a:cubicBezTo>
                  <a:cubicBezTo>
                    <a:pt x="16939" y="10181"/>
                    <a:pt x="14064" y="13355"/>
                    <a:pt x="10678" y="15792"/>
                  </a:cubicBezTo>
                  <a:cubicBezTo>
                    <a:pt x="8991" y="17004"/>
                    <a:pt x="7166" y="18066"/>
                    <a:pt x="5279" y="18941"/>
                  </a:cubicBezTo>
                  <a:cubicBezTo>
                    <a:pt x="4467" y="19303"/>
                    <a:pt x="3630" y="19616"/>
                    <a:pt x="2767" y="19816"/>
                  </a:cubicBezTo>
                  <a:cubicBezTo>
                    <a:pt x="2355" y="19916"/>
                    <a:pt x="1943" y="19978"/>
                    <a:pt x="1518" y="19991"/>
                  </a:cubicBezTo>
                  <a:cubicBezTo>
                    <a:pt x="1293" y="20003"/>
                    <a:pt x="1068" y="20028"/>
                    <a:pt x="830" y="20040"/>
                  </a:cubicBezTo>
                  <a:cubicBezTo>
                    <a:pt x="618" y="20040"/>
                    <a:pt x="393" y="20003"/>
                    <a:pt x="181" y="19966"/>
                  </a:cubicBezTo>
                  <a:cubicBezTo>
                    <a:pt x="173" y="19964"/>
                    <a:pt x="166" y="19963"/>
                    <a:pt x="159" y="19963"/>
                  </a:cubicBezTo>
                  <a:cubicBezTo>
                    <a:pt x="38" y="19963"/>
                    <a:pt x="1" y="20155"/>
                    <a:pt x="131" y="20190"/>
                  </a:cubicBezTo>
                  <a:cubicBezTo>
                    <a:pt x="343" y="20253"/>
                    <a:pt x="568" y="20290"/>
                    <a:pt x="780" y="20353"/>
                  </a:cubicBezTo>
                  <a:cubicBezTo>
                    <a:pt x="1088" y="20433"/>
                    <a:pt x="1406" y="20467"/>
                    <a:pt x="1727" y="20467"/>
                  </a:cubicBezTo>
                  <a:cubicBezTo>
                    <a:pt x="2307" y="20467"/>
                    <a:pt x="2895" y="20356"/>
                    <a:pt x="3442" y="20203"/>
                  </a:cubicBezTo>
                  <a:cubicBezTo>
                    <a:pt x="4342" y="19953"/>
                    <a:pt x="5192" y="19578"/>
                    <a:pt x="6029" y="19178"/>
                  </a:cubicBezTo>
                  <a:cubicBezTo>
                    <a:pt x="8016" y="18228"/>
                    <a:pt x="9903" y="17091"/>
                    <a:pt x="11652" y="15754"/>
                  </a:cubicBezTo>
                  <a:cubicBezTo>
                    <a:pt x="13377" y="14442"/>
                    <a:pt x="14977" y="12930"/>
                    <a:pt x="16339" y="11243"/>
                  </a:cubicBezTo>
                  <a:cubicBezTo>
                    <a:pt x="17688" y="9581"/>
                    <a:pt x="18826" y="7744"/>
                    <a:pt x="19638" y="5782"/>
                  </a:cubicBezTo>
                  <a:cubicBezTo>
                    <a:pt x="20038" y="4820"/>
                    <a:pt x="20388" y="3845"/>
                    <a:pt x="20600" y="2833"/>
                  </a:cubicBezTo>
                  <a:cubicBezTo>
                    <a:pt x="20800" y="1920"/>
                    <a:pt x="20900" y="958"/>
                    <a:pt x="20675" y="46"/>
                  </a:cubicBezTo>
                  <a:cubicBezTo>
                    <a:pt x="20671" y="14"/>
                    <a:pt x="20647" y="0"/>
                    <a:pt x="20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4" name="Google Shape;7844;p18"/>
            <p:cNvSpPr/>
            <p:nvPr/>
          </p:nvSpPr>
          <p:spPr>
            <a:xfrm>
              <a:off x="6625625" y="2181575"/>
              <a:ext cx="95675" cy="97025"/>
            </a:xfrm>
            <a:custGeom>
              <a:avLst/>
              <a:gdLst/>
              <a:ahLst/>
              <a:cxnLst/>
              <a:rect l="l" t="t" r="r" b="b"/>
              <a:pathLst>
                <a:path w="3827" h="3881" extrusionOk="0">
                  <a:moveTo>
                    <a:pt x="161" y="0"/>
                  </a:moveTo>
                  <a:cubicBezTo>
                    <a:pt x="82" y="0"/>
                    <a:pt x="0" y="88"/>
                    <a:pt x="30" y="168"/>
                  </a:cubicBezTo>
                  <a:cubicBezTo>
                    <a:pt x="118" y="356"/>
                    <a:pt x="280" y="506"/>
                    <a:pt x="405" y="656"/>
                  </a:cubicBezTo>
                  <a:cubicBezTo>
                    <a:pt x="555" y="818"/>
                    <a:pt x="693" y="981"/>
                    <a:pt x="855" y="1143"/>
                  </a:cubicBezTo>
                  <a:cubicBezTo>
                    <a:pt x="1143" y="1443"/>
                    <a:pt x="1455" y="1731"/>
                    <a:pt x="1755" y="2030"/>
                  </a:cubicBezTo>
                  <a:cubicBezTo>
                    <a:pt x="2055" y="2343"/>
                    <a:pt x="2367" y="2643"/>
                    <a:pt x="2680" y="2955"/>
                  </a:cubicBezTo>
                  <a:cubicBezTo>
                    <a:pt x="2980" y="3255"/>
                    <a:pt x="3267" y="3605"/>
                    <a:pt x="3617" y="3855"/>
                  </a:cubicBezTo>
                  <a:cubicBezTo>
                    <a:pt x="3638" y="3873"/>
                    <a:pt x="3662" y="3881"/>
                    <a:pt x="3686" y="3881"/>
                  </a:cubicBezTo>
                  <a:cubicBezTo>
                    <a:pt x="3759" y="3881"/>
                    <a:pt x="3827" y="3803"/>
                    <a:pt x="3779" y="3718"/>
                  </a:cubicBezTo>
                  <a:cubicBezTo>
                    <a:pt x="3567" y="3355"/>
                    <a:pt x="3217" y="3055"/>
                    <a:pt x="2917" y="2743"/>
                  </a:cubicBezTo>
                  <a:cubicBezTo>
                    <a:pt x="2617" y="2443"/>
                    <a:pt x="2317" y="2155"/>
                    <a:pt x="2005" y="1855"/>
                  </a:cubicBezTo>
                  <a:cubicBezTo>
                    <a:pt x="1705" y="1556"/>
                    <a:pt x="1393" y="1243"/>
                    <a:pt x="1093" y="931"/>
                  </a:cubicBezTo>
                  <a:cubicBezTo>
                    <a:pt x="943" y="768"/>
                    <a:pt x="793" y="606"/>
                    <a:pt x="643" y="456"/>
                  </a:cubicBezTo>
                  <a:cubicBezTo>
                    <a:pt x="518" y="306"/>
                    <a:pt x="380" y="131"/>
                    <a:pt x="218" y="18"/>
                  </a:cubicBezTo>
                  <a:cubicBezTo>
                    <a:pt x="200" y="6"/>
                    <a:pt x="181"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5" name="Google Shape;7845;p18"/>
            <p:cNvSpPr/>
            <p:nvPr/>
          </p:nvSpPr>
          <p:spPr>
            <a:xfrm>
              <a:off x="7126350" y="1685825"/>
              <a:ext cx="104025" cy="93675"/>
            </a:xfrm>
            <a:custGeom>
              <a:avLst/>
              <a:gdLst/>
              <a:ahLst/>
              <a:cxnLst/>
              <a:rect l="l" t="t" r="r" b="b"/>
              <a:pathLst>
                <a:path w="4161" h="3747" extrusionOk="0">
                  <a:moveTo>
                    <a:pt x="143" y="1"/>
                  </a:moveTo>
                  <a:cubicBezTo>
                    <a:pt x="49" y="1"/>
                    <a:pt x="1" y="110"/>
                    <a:pt x="46" y="179"/>
                  </a:cubicBezTo>
                  <a:cubicBezTo>
                    <a:pt x="134" y="366"/>
                    <a:pt x="346" y="516"/>
                    <a:pt x="496" y="641"/>
                  </a:cubicBezTo>
                  <a:cubicBezTo>
                    <a:pt x="659" y="791"/>
                    <a:pt x="833" y="929"/>
                    <a:pt x="996" y="1066"/>
                  </a:cubicBezTo>
                  <a:cubicBezTo>
                    <a:pt x="1333" y="1341"/>
                    <a:pt x="1671" y="1628"/>
                    <a:pt x="2008" y="1903"/>
                  </a:cubicBezTo>
                  <a:cubicBezTo>
                    <a:pt x="2683" y="2466"/>
                    <a:pt x="3320" y="3090"/>
                    <a:pt x="3933" y="3715"/>
                  </a:cubicBezTo>
                  <a:cubicBezTo>
                    <a:pt x="3955" y="3737"/>
                    <a:pt x="3979" y="3747"/>
                    <a:pt x="4003" y="3747"/>
                  </a:cubicBezTo>
                  <a:cubicBezTo>
                    <a:pt x="4087" y="3747"/>
                    <a:pt x="4161" y="3631"/>
                    <a:pt x="4083" y="3553"/>
                  </a:cubicBezTo>
                  <a:cubicBezTo>
                    <a:pt x="3458" y="2928"/>
                    <a:pt x="2795" y="2316"/>
                    <a:pt x="2158" y="1678"/>
                  </a:cubicBezTo>
                  <a:cubicBezTo>
                    <a:pt x="1846" y="1366"/>
                    <a:pt x="1508" y="1066"/>
                    <a:pt x="1183" y="766"/>
                  </a:cubicBezTo>
                  <a:cubicBezTo>
                    <a:pt x="1021" y="616"/>
                    <a:pt x="846" y="479"/>
                    <a:pt x="684" y="341"/>
                  </a:cubicBezTo>
                  <a:cubicBezTo>
                    <a:pt x="521" y="216"/>
                    <a:pt x="359" y="66"/>
                    <a:pt x="171" y="4"/>
                  </a:cubicBezTo>
                  <a:cubicBezTo>
                    <a:pt x="161" y="2"/>
                    <a:pt x="152"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6" name="Google Shape;7846;p18"/>
            <p:cNvSpPr/>
            <p:nvPr/>
          </p:nvSpPr>
          <p:spPr>
            <a:xfrm>
              <a:off x="6713225" y="2058000"/>
              <a:ext cx="324000" cy="185275"/>
            </a:xfrm>
            <a:custGeom>
              <a:avLst/>
              <a:gdLst/>
              <a:ahLst/>
              <a:cxnLst/>
              <a:rect l="l" t="t" r="r" b="b"/>
              <a:pathLst>
                <a:path w="12960" h="7411" extrusionOk="0">
                  <a:moveTo>
                    <a:pt x="12960" y="0"/>
                  </a:moveTo>
                  <a:lnTo>
                    <a:pt x="12960" y="0"/>
                  </a:lnTo>
                  <a:cubicBezTo>
                    <a:pt x="11548" y="1225"/>
                    <a:pt x="10448" y="2275"/>
                    <a:pt x="9086" y="3212"/>
                  </a:cubicBezTo>
                  <a:cubicBezTo>
                    <a:pt x="8986" y="3287"/>
                    <a:pt x="8873" y="3349"/>
                    <a:pt x="8773" y="3424"/>
                  </a:cubicBezTo>
                  <a:cubicBezTo>
                    <a:pt x="9823" y="2525"/>
                    <a:pt x="10760" y="1487"/>
                    <a:pt x="11585" y="388"/>
                  </a:cubicBezTo>
                  <a:lnTo>
                    <a:pt x="11585" y="388"/>
                  </a:lnTo>
                  <a:cubicBezTo>
                    <a:pt x="10923" y="1038"/>
                    <a:pt x="10185" y="1625"/>
                    <a:pt x="9423" y="2187"/>
                  </a:cubicBezTo>
                  <a:cubicBezTo>
                    <a:pt x="8498" y="3012"/>
                    <a:pt x="7524" y="3749"/>
                    <a:pt x="6449" y="4399"/>
                  </a:cubicBezTo>
                  <a:cubicBezTo>
                    <a:pt x="5012" y="5249"/>
                    <a:pt x="3425" y="5961"/>
                    <a:pt x="1788" y="6336"/>
                  </a:cubicBezTo>
                  <a:cubicBezTo>
                    <a:pt x="1438" y="6424"/>
                    <a:pt x="1075" y="6486"/>
                    <a:pt x="713" y="6524"/>
                  </a:cubicBezTo>
                  <a:cubicBezTo>
                    <a:pt x="475" y="6599"/>
                    <a:pt x="238" y="6661"/>
                    <a:pt x="1" y="6724"/>
                  </a:cubicBezTo>
                  <a:cubicBezTo>
                    <a:pt x="200" y="6724"/>
                    <a:pt x="525" y="6699"/>
                    <a:pt x="775" y="6686"/>
                  </a:cubicBezTo>
                  <a:cubicBezTo>
                    <a:pt x="1913" y="6674"/>
                    <a:pt x="3000" y="6486"/>
                    <a:pt x="4024" y="6149"/>
                  </a:cubicBezTo>
                  <a:lnTo>
                    <a:pt x="4024" y="6149"/>
                  </a:lnTo>
                  <a:cubicBezTo>
                    <a:pt x="3525" y="6399"/>
                    <a:pt x="3025" y="6624"/>
                    <a:pt x="2537" y="6823"/>
                  </a:cubicBezTo>
                  <a:cubicBezTo>
                    <a:pt x="2112" y="6973"/>
                    <a:pt x="1688" y="7136"/>
                    <a:pt x="1263" y="7273"/>
                  </a:cubicBezTo>
                  <a:cubicBezTo>
                    <a:pt x="1513" y="7236"/>
                    <a:pt x="1800" y="7186"/>
                    <a:pt x="2063" y="7136"/>
                  </a:cubicBezTo>
                  <a:cubicBezTo>
                    <a:pt x="3512" y="6861"/>
                    <a:pt x="4924" y="6361"/>
                    <a:pt x="6236" y="5686"/>
                  </a:cubicBezTo>
                  <a:lnTo>
                    <a:pt x="6236" y="5686"/>
                  </a:lnTo>
                  <a:cubicBezTo>
                    <a:pt x="5299" y="6211"/>
                    <a:pt x="4349" y="6711"/>
                    <a:pt x="3400" y="7223"/>
                  </a:cubicBezTo>
                  <a:cubicBezTo>
                    <a:pt x="3275" y="7286"/>
                    <a:pt x="3137" y="7348"/>
                    <a:pt x="3012" y="7411"/>
                  </a:cubicBezTo>
                  <a:cubicBezTo>
                    <a:pt x="3062" y="7398"/>
                    <a:pt x="3150" y="7373"/>
                    <a:pt x="3225" y="7361"/>
                  </a:cubicBezTo>
                  <a:cubicBezTo>
                    <a:pt x="6199" y="6586"/>
                    <a:pt x="8836" y="4899"/>
                    <a:pt x="11098" y="2875"/>
                  </a:cubicBezTo>
                  <a:lnTo>
                    <a:pt x="11098" y="2875"/>
                  </a:lnTo>
                  <a:cubicBezTo>
                    <a:pt x="9923" y="3599"/>
                    <a:pt x="8723" y="4299"/>
                    <a:pt x="7511" y="4986"/>
                  </a:cubicBezTo>
                  <a:cubicBezTo>
                    <a:pt x="8098" y="4624"/>
                    <a:pt x="8673" y="4237"/>
                    <a:pt x="9223" y="3812"/>
                  </a:cubicBezTo>
                  <a:cubicBezTo>
                    <a:pt x="10635" y="2725"/>
                    <a:pt x="11797" y="1350"/>
                    <a:pt x="129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7" name="Google Shape;7847;p18"/>
            <p:cNvSpPr/>
            <p:nvPr/>
          </p:nvSpPr>
          <p:spPr>
            <a:xfrm>
              <a:off x="6816950" y="2173275"/>
              <a:ext cx="129375" cy="73750"/>
            </a:xfrm>
            <a:custGeom>
              <a:avLst/>
              <a:gdLst/>
              <a:ahLst/>
              <a:cxnLst/>
              <a:rect l="l" t="t" r="r" b="b"/>
              <a:pathLst>
                <a:path w="5175" h="2950" extrusionOk="0">
                  <a:moveTo>
                    <a:pt x="5174" y="1"/>
                  </a:moveTo>
                  <a:lnTo>
                    <a:pt x="5174" y="1"/>
                  </a:lnTo>
                  <a:cubicBezTo>
                    <a:pt x="3400" y="900"/>
                    <a:pt x="1688" y="1913"/>
                    <a:pt x="0" y="2950"/>
                  </a:cubicBezTo>
                  <a:cubicBezTo>
                    <a:pt x="1925" y="2400"/>
                    <a:pt x="3662" y="1300"/>
                    <a:pt x="5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8" name="Google Shape;7848;p18"/>
            <p:cNvSpPr/>
            <p:nvPr/>
          </p:nvSpPr>
          <p:spPr>
            <a:xfrm>
              <a:off x="6829125" y="2199525"/>
              <a:ext cx="88750" cy="50000"/>
            </a:xfrm>
            <a:custGeom>
              <a:avLst/>
              <a:gdLst/>
              <a:ahLst/>
              <a:cxnLst/>
              <a:rect l="l" t="t" r="r" b="b"/>
              <a:pathLst>
                <a:path w="3550" h="2000" extrusionOk="0">
                  <a:moveTo>
                    <a:pt x="3550" y="0"/>
                  </a:moveTo>
                  <a:lnTo>
                    <a:pt x="3550" y="0"/>
                  </a:lnTo>
                  <a:cubicBezTo>
                    <a:pt x="2400" y="725"/>
                    <a:pt x="1163" y="1300"/>
                    <a:pt x="1" y="2000"/>
                  </a:cubicBezTo>
                  <a:cubicBezTo>
                    <a:pt x="1313" y="1662"/>
                    <a:pt x="2588" y="1000"/>
                    <a:pt x="3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9" name="Google Shape;7849;p18"/>
            <p:cNvSpPr/>
            <p:nvPr/>
          </p:nvSpPr>
          <p:spPr>
            <a:xfrm>
              <a:off x="7100000" y="1742525"/>
              <a:ext cx="55775" cy="19325"/>
            </a:xfrm>
            <a:custGeom>
              <a:avLst/>
              <a:gdLst/>
              <a:ahLst/>
              <a:cxnLst/>
              <a:rect l="l" t="t" r="r" b="b"/>
              <a:pathLst>
                <a:path w="2231" h="773" extrusionOk="0">
                  <a:moveTo>
                    <a:pt x="1243" y="0"/>
                  </a:moveTo>
                  <a:cubicBezTo>
                    <a:pt x="917" y="0"/>
                    <a:pt x="572" y="70"/>
                    <a:pt x="325" y="148"/>
                  </a:cubicBezTo>
                  <a:cubicBezTo>
                    <a:pt x="213" y="185"/>
                    <a:pt x="100" y="223"/>
                    <a:pt x="0" y="273"/>
                  </a:cubicBezTo>
                  <a:cubicBezTo>
                    <a:pt x="63" y="348"/>
                    <a:pt x="125" y="435"/>
                    <a:pt x="175" y="498"/>
                  </a:cubicBezTo>
                  <a:cubicBezTo>
                    <a:pt x="225" y="560"/>
                    <a:pt x="250" y="610"/>
                    <a:pt x="288" y="660"/>
                  </a:cubicBezTo>
                  <a:cubicBezTo>
                    <a:pt x="635" y="497"/>
                    <a:pt x="1154" y="286"/>
                    <a:pt x="1567" y="286"/>
                  </a:cubicBezTo>
                  <a:cubicBezTo>
                    <a:pt x="1882" y="286"/>
                    <a:pt x="2135" y="410"/>
                    <a:pt x="2200" y="772"/>
                  </a:cubicBezTo>
                  <a:cubicBezTo>
                    <a:pt x="2231" y="175"/>
                    <a:pt x="1759" y="0"/>
                    <a:pt x="1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0" name="Google Shape;7850;p18"/>
            <p:cNvSpPr/>
            <p:nvPr/>
          </p:nvSpPr>
          <p:spPr>
            <a:xfrm>
              <a:off x="7079075" y="1717375"/>
              <a:ext cx="66250" cy="29175"/>
            </a:xfrm>
            <a:custGeom>
              <a:avLst/>
              <a:gdLst/>
              <a:ahLst/>
              <a:cxnLst/>
              <a:rect l="l" t="t" r="r" b="b"/>
              <a:pathLst>
                <a:path w="2650" h="1167" extrusionOk="0">
                  <a:moveTo>
                    <a:pt x="1441" y="1"/>
                  </a:moveTo>
                  <a:cubicBezTo>
                    <a:pt x="955" y="1"/>
                    <a:pt x="472" y="90"/>
                    <a:pt x="0" y="241"/>
                  </a:cubicBezTo>
                  <a:cubicBezTo>
                    <a:pt x="0" y="254"/>
                    <a:pt x="13" y="254"/>
                    <a:pt x="25" y="266"/>
                  </a:cubicBezTo>
                  <a:cubicBezTo>
                    <a:pt x="288" y="491"/>
                    <a:pt x="538" y="779"/>
                    <a:pt x="675" y="1091"/>
                  </a:cubicBezTo>
                  <a:cubicBezTo>
                    <a:pt x="688" y="1116"/>
                    <a:pt x="700" y="1129"/>
                    <a:pt x="700" y="1154"/>
                  </a:cubicBezTo>
                  <a:cubicBezTo>
                    <a:pt x="713" y="1154"/>
                    <a:pt x="713" y="1166"/>
                    <a:pt x="725" y="1166"/>
                  </a:cubicBezTo>
                  <a:cubicBezTo>
                    <a:pt x="1254" y="968"/>
                    <a:pt x="1812" y="847"/>
                    <a:pt x="2408" y="847"/>
                  </a:cubicBezTo>
                  <a:cubicBezTo>
                    <a:pt x="2488" y="847"/>
                    <a:pt x="2568" y="849"/>
                    <a:pt x="2650" y="854"/>
                  </a:cubicBezTo>
                  <a:cubicBezTo>
                    <a:pt x="2308" y="740"/>
                    <a:pt x="1955" y="691"/>
                    <a:pt x="1602" y="691"/>
                  </a:cubicBezTo>
                  <a:cubicBezTo>
                    <a:pt x="1296" y="691"/>
                    <a:pt x="989" y="727"/>
                    <a:pt x="688" y="791"/>
                  </a:cubicBezTo>
                  <a:cubicBezTo>
                    <a:pt x="1200" y="566"/>
                    <a:pt x="1712" y="404"/>
                    <a:pt x="2337" y="379"/>
                  </a:cubicBezTo>
                  <a:cubicBezTo>
                    <a:pt x="2113" y="341"/>
                    <a:pt x="1890" y="323"/>
                    <a:pt x="1667" y="323"/>
                  </a:cubicBezTo>
                  <a:cubicBezTo>
                    <a:pt x="1232" y="323"/>
                    <a:pt x="801" y="392"/>
                    <a:pt x="388" y="516"/>
                  </a:cubicBezTo>
                  <a:cubicBezTo>
                    <a:pt x="925" y="279"/>
                    <a:pt x="1500" y="79"/>
                    <a:pt x="2150" y="66"/>
                  </a:cubicBezTo>
                  <a:cubicBezTo>
                    <a:pt x="1913" y="22"/>
                    <a:pt x="1677" y="1"/>
                    <a:pt x="14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1" name="Google Shape;7851;p18"/>
            <p:cNvSpPr/>
            <p:nvPr/>
          </p:nvSpPr>
          <p:spPr>
            <a:xfrm>
              <a:off x="7058450" y="1702775"/>
              <a:ext cx="65625" cy="20025"/>
            </a:xfrm>
            <a:custGeom>
              <a:avLst/>
              <a:gdLst/>
              <a:ahLst/>
              <a:cxnLst/>
              <a:rect l="l" t="t" r="r" b="b"/>
              <a:pathLst>
                <a:path w="2625" h="801" extrusionOk="0">
                  <a:moveTo>
                    <a:pt x="2250" y="1"/>
                  </a:moveTo>
                  <a:cubicBezTo>
                    <a:pt x="1500" y="1"/>
                    <a:pt x="725" y="101"/>
                    <a:pt x="0" y="313"/>
                  </a:cubicBezTo>
                  <a:cubicBezTo>
                    <a:pt x="288" y="438"/>
                    <a:pt x="550" y="600"/>
                    <a:pt x="788" y="800"/>
                  </a:cubicBezTo>
                  <a:cubicBezTo>
                    <a:pt x="1363" y="563"/>
                    <a:pt x="1975" y="351"/>
                    <a:pt x="2625" y="201"/>
                  </a:cubicBezTo>
                  <a:cubicBezTo>
                    <a:pt x="1925" y="201"/>
                    <a:pt x="1250" y="301"/>
                    <a:pt x="613" y="488"/>
                  </a:cubicBezTo>
                  <a:cubicBezTo>
                    <a:pt x="1100" y="301"/>
                    <a:pt x="1625" y="126"/>
                    <a:pt x="2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2" name="Google Shape;7852;p18"/>
            <p:cNvSpPr/>
            <p:nvPr/>
          </p:nvSpPr>
          <p:spPr>
            <a:xfrm>
              <a:off x="7028775" y="1693500"/>
              <a:ext cx="74050" cy="16500"/>
            </a:xfrm>
            <a:custGeom>
              <a:avLst/>
              <a:gdLst/>
              <a:ahLst/>
              <a:cxnLst/>
              <a:rect l="l" t="t" r="r" b="b"/>
              <a:pathLst>
                <a:path w="2962" h="660" extrusionOk="0">
                  <a:moveTo>
                    <a:pt x="1965" y="0"/>
                  </a:moveTo>
                  <a:cubicBezTo>
                    <a:pt x="1246" y="0"/>
                    <a:pt x="594" y="159"/>
                    <a:pt x="0" y="434"/>
                  </a:cubicBezTo>
                  <a:cubicBezTo>
                    <a:pt x="400" y="434"/>
                    <a:pt x="775" y="522"/>
                    <a:pt x="1137" y="659"/>
                  </a:cubicBezTo>
                  <a:cubicBezTo>
                    <a:pt x="1700" y="447"/>
                    <a:pt x="2325" y="259"/>
                    <a:pt x="2962" y="172"/>
                  </a:cubicBezTo>
                  <a:cubicBezTo>
                    <a:pt x="2831" y="164"/>
                    <a:pt x="2701" y="159"/>
                    <a:pt x="2570" y="159"/>
                  </a:cubicBezTo>
                  <a:cubicBezTo>
                    <a:pt x="2102" y="159"/>
                    <a:pt x="1634" y="211"/>
                    <a:pt x="1175" y="309"/>
                  </a:cubicBezTo>
                  <a:cubicBezTo>
                    <a:pt x="1525" y="184"/>
                    <a:pt x="1887" y="84"/>
                    <a:pt x="2262" y="9"/>
                  </a:cubicBezTo>
                  <a:cubicBezTo>
                    <a:pt x="2162" y="3"/>
                    <a:pt x="2063" y="0"/>
                    <a:pt x="19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3" name="Google Shape;7853;p18"/>
            <p:cNvSpPr/>
            <p:nvPr/>
          </p:nvSpPr>
          <p:spPr>
            <a:xfrm>
              <a:off x="7120000" y="1830250"/>
              <a:ext cx="98750" cy="195275"/>
            </a:xfrm>
            <a:custGeom>
              <a:avLst/>
              <a:gdLst/>
              <a:ahLst/>
              <a:cxnLst/>
              <a:rect l="l" t="t" r="r" b="b"/>
              <a:pathLst>
                <a:path w="3950" h="7811" extrusionOk="0">
                  <a:moveTo>
                    <a:pt x="3949" y="0"/>
                  </a:moveTo>
                  <a:cubicBezTo>
                    <a:pt x="3462" y="1512"/>
                    <a:pt x="2875" y="2887"/>
                    <a:pt x="2087" y="4312"/>
                  </a:cubicBezTo>
                  <a:cubicBezTo>
                    <a:pt x="1575" y="5336"/>
                    <a:pt x="1075" y="6361"/>
                    <a:pt x="388" y="7286"/>
                  </a:cubicBezTo>
                  <a:cubicBezTo>
                    <a:pt x="263" y="7461"/>
                    <a:pt x="138" y="7636"/>
                    <a:pt x="0" y="7811"/>
                  </a:cubicBezTo>
                  <a:cubicBezTo>
                    <a:pt x="88" y="7736"/>
                    <a:pt x="213" y="7623"/>
                    <a:pt x="313" y="7523"/>
                  </a:cubicBezTo>
                  <a:cubicBezTo>
                    <a:pt x="2412" y="5586"/>
                    <a:pt x="3599" y="2812"/>
                    <a:pt x="3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4" name="Google Shape;7854;p18"/>
            <p:cNvSpPr/>
            <p:nvPr/>
          </p:nvSpPr>
          <p:spPr>
            <a:xfrm>
              <a:off x="7131550" y="1855225"/>
              <a:ext cx="72200" cy="135325"/>
            </a:xfrm>
            <a:custGeom>
              <a:avLst/>
              <a:gdLst/>
              <a:ahLst/>
              <a:cxnLst/>
              <a:rect l="l" t="t" r="r" b="b"/>
              <a:pathLst>
                <a:path w="2888" h="5413" extrusionOk="0">
                  <a:moveTo>
                    <a:pt x="2887" y="1"/>
                  </a:moveTo>
                  <a:cubicBezTo>
                    <a:pt x="2575" y="538"/>
                    <a:pt x="2288" y="1088"/>
                    <a:pt x="2000" y="1638"/>
                  </a:cubicBezTo>
                  <a:cubicBezTo>
                    <a:pt x="2188" y="1201"/>
                    <a:pt x="2338" y="763"/>
                    <a:pt x="2475" y="313"/>
                  </a:cubicBezTo>
                  <a:lnTo>
                    <a:pt x="2475" y="313"/>
                  </a:lnTo>
                  <a:cubicBezTo>
                    <a:pt x="1963" y="1226"/>
                    <a:pt x="1413" y="2125"/>
                    <a:pt x="938" y="3050"/>
                  </a:cubicBezTo>
                  <a:cubicBezTo>
                    <a:pt x="675" y="3513"/>
                    <a:pt x="488" y="4012"/>
                    <a:pt x="188" y="4450"/>
                  </a:cubicBezTo>
                  <a:cubicBezTo>
                    <a:pt x="588" y="4050"/>
                    <a:pt x="925" y="3600"/>
                    <a:pt x="1238" y="3113"/>
                  </a:cubicBezTo>
                  <a:lnTo>
                    <a:pt x="1238" y="3113"/>
                  </a:lnTo>
                  <a:cubicBezTo>
                    <a:pt x="838" y="3887"/>
                    <a:pt x="426" y="4662"/>
                    <a:pt x="1" y="5412"/>
                  </a:cubicBezTo>
                  <a:cubicBezTo>
                    <a:pt x="1450" y="4075"/>
                    <a:pt x="2338" y="1950"/>
                    <a:pt x="28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5" name="Google Shape;7855;p18"/>
            <p:cNvSpPr/>
            <p:nvPr/>
          </p:nvSpPr>
          <p:spPr>
            <a:xfrm>
              <a:off x="7142175" y="1874925"/>
              <a:ext cx="36275" cy="65625"/>
            </a:xfrm>
            <a:custGeom>
              <a:avLst/>
              <a:gdLst/>
              <a:ahLst/>
              <a:cxnLst/>
              <a:rect l="l" t="t" r="r" b="b"/>
              <a:pathLst>
                <a:path w="1451" h="2625" extrusionOk="0">
                  <a:moveTo>
                    <a:pt x="1450" y="0"/>
                  </a:moveTo>
                  <a:lnTo>
                    <a:pt x="1450" y="0"/>
                  </a:lnTo>
                  <a:cubicBezTo>
                    <a:pt x="963" y="875"/>
                    <a:pt x="413" y="1712"/>
                    <a:pt x="1" y="2625"/>
                  </a:cubicBezTo>
                  <a:cubicBezTo>
                    <a:pt x="650" y="1862"/>
                    <a:pt x="1200" y="975"/>
                    <a:pt x="1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6" name="Google Shape;7856;p18"/>
            <p:cNvSpPr/>
            <p:nvPr/>
          </p:nvSpPr>
          <p:spPr>
            <a:xfrm>
              <a:off x="7142175" y="1880850"/>
              <a:ext cx="27525" cy="45325"/>
            </a:xfrm>
            <a:custGeom>
              <a:avLst/>
              <a:gdLst/>
              <a:ahLst/>
              <a:cxnLst/>
              <a:rect l="l" t="t" r="r" b="b"/>
              <a:pathLst>
                <a:path w="1101" h="1813" extrusionOk="0">
                  <a:moveTo>
                    <a:pt x="1100" y="1"/>
                  </a:moveTo>
                  <a:lnTo>
                    <a:pt x="1100" y="1"/>
                  </a:lnTo>
                  <a:cubicBezTo>
                    <a:pt x="688" y="576"/>
                    <a:pt x="350" y="1200"/>
                    <a:pt x="1" y="1813"/>
                  </a:cubicBezTo>
                  <a:cubicBezTo>
                    <a:pt x="513" y="1313"/>
                    <a:pt x="838" y="663"/>
                    <a:pt x="1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7" name="Google Shape;7857;p18"/>
            <p:cNvSpPr/>
            <p:nvPr/>
          </p:nvSpPr>
          <p:spPr>
            <a:xfrm>
              <a:off x="7142175" y="1881475"/>
              <a:ext cx="18775" cy="33775"/>
            </a:xfrm>
            <a:custGeom>
              <a:avLst/>
              <a:gdLst/>
              <a:ahLst/>
              <a:cxnLst/>
              <a:rect l="l" t="t" r="r" b="b"/>
              <a:pathLst>
                <a:path w="751" h="1351" extrusionOk="0">
                  <a:moveTo>
                    <a:pt x="750" y="1"/>
                  </a:moveTo>
                  <a:lnTo>
                    <a:pt x="750" y="1"/>
                  </a:lnTo>
                  <a:cubicBezTo>
                    <a:pt x="475" y="426"/>
                    <a:pt x="225" y="888"/>
                    <a:pt x="1" y="1350"/>
                  </a:cubicBezTo>
                  <a:cubicBezTo>
                    <a:pt x="338" y="975"/>
                    <a:pt x="588" y="488"/>
                    <a:pt x="7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8" name="Google Shape;7858;p18"/>
            <p:cNvSpPr/>
            <p:nvPr/>
          </p:nvSpPr>
          <p:spPr>
            <a:xfrm>
              <a:off x="7075000" y="1794325"/>
              <a:ext cx="98750" cy="202150"/>
            </a:xfrm>
            <a:custGeom>
              <a:avLst/>
              <a:gdLst/>
              <a:ahLst/>
              <a:cxnLst/>
              <a:rect l="l" t="t" r="r" b="b"/>
              <a:pathLst>
                <a:path w="3950" h="8086" extrusionOk="0">
                  <a:moveTo>
                    <a:pt x="3950" y="0"/>
                  </a:moveTo>
                  <a:lnTo>
                    <a:pt x="3950" y="0"/>
                  </a:lnTo>
                  <a:cubicBezTo>
                    <a:pt x="3900" y="150"/>
                    <a:pt x="3837" y="413"/>
                    <a:pt x="3787" y="612"/>
                  </a:cubicBezTo>
                  <a:cubicBezTo>
                    <a:pt x="3750" y="725"/>
                    <a:pt x="3712" y="837"/>
                    <a:pt x="3687" y="962"/>
                  </a:cubicBezTo>
                  <a:cubicBezTo>
                    <a:pt x="3587" y="1450"/>
                    <a:pt x="3462" y="1937"/>
                    <a:pt x="3300" y="2412"/>
                  </a:cubicBezTo>
                  <a:cubicBezTo>
                    <a:pt x="3075" y="3099"/>
                    <a:pt x="2788" y="3799"/>
                    <a:pt x="2425" y="4424"/>
                  </a:cubicBezTo>
                  <a:cubicBezTo>
                    <a:pt x="2225" y="4774"/>
                    <a:pt x="2050" y="5111"/>
                    <a:pt x="1813" y="5436"/>
                  </a:cubicBezTo>
                  <a:cubicBezTo>
                    <a:pt x="1613" y="5724"/>
                    <a:pt x="1400" y="6024"/>
                    <a:pt x="1225" y="6336"/>
                  </a:cubicBezTo>
                  <a:cubicBezTo>
                    <a:pt x="1200" y="6386"/>
                    <a:pt x="1175" y="6423"/>
                    <a:pt x="1138" y="6473"/>
                  </a:cubicBezTo>
                  <a:cubicBezTo>
                    <a:pt x="1125" y="6473"/>
                    <a:pt x="1125" y="6486"/>
                    <a:pt x="1113" y="6486"/>
                  </a:cubicBezTo>
                  <a:cubicBezTo>
                    <a:pt x="763" y="7036"/>
                    <a:pt x="388" y="7573"/>
                    <a:pt x="1" y="8085"/>
                  </a:cubicBezTo>
                  <a:cubicBezTo>
                    <a:pt x="2138" y="6011"/>
                    <a:pt x="3850" y="3487"/>
                    <a:pt x="3925" y="413"/>
                  </a:cubicBezTo>
                  <a:cubicBezTo>
                    <a:pt x="3937" y="275"/>
                    <a:pt x="3950" y="138"/>
                    <a:pt x="39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9" name="Google Shape;7859;p18"/>
            <p:cNvSpPr/>
            <p:nvPr/>
          </p:nvSpPr>
          <p:spPr>
            <a:xfrm>
              <a:off x="6670425" y="2149225"/>
              <a:ext cx="20025" cy="60000"/>
            </a:xfrm>
            <a:custGeom>
              <a:avLst/>
              <a:gdLst/>
              <a:ahLst/>
              <a:cxnLst/>
              <a:rect l="l" t="t" r="r" b="b"/>
              <a:pathLst>
                <a:path w="801" h="2400" extrusionOk="0">
                  <a:moveTo>
                    <a:pt x="538" y="0"/>
                  </a:moveTo>
                  <a:cubicBezTo>
                    <a:pt x="250" y="363"/>
                    <a:pt x="0" y="800"/>
                    <a:pt x="13" y="1275"/>
                  </a:cubicBezTo>
                  <a:cubicBezTo>
                    <a:pt x="50" y="1737"/>
                    <a:pt x="300" y="2300"/>
                    <a:pt x="800" y="2400"/>
                  </a:cubicBezTo>
                  <a:cubicBezTo>
                    <a:pt x="238" y="2062"/>
                    <a:pt x="225" y="1100"/>
                    <a:pt x="413" y="550"/>
                  </a:cubicBezTo>
                  <a:cubicBezTo>
                    <a:pt x="463" y="375"/>
                    <a:pt x="538" y="200"/>
                    <a:pt x="638" y="25"/>
                  </a:cubicBezTo>
                  <a:cubicBezTo>
                    <a:pt x="600" y="25"/>
                    <a:pt x="575" y="13"/>
                    <a:pt x="5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0" name="Google Shape;7860;p18"/>
            <p:cNvSpPr/>
            <p:nvPr/>
          </p:nvSpPr>
          <p:spPr>
            <a:xfrm>
              <a:off x="6665425" y="2146400"/>
              <a:ext cx="15650" cy="52525"/>
            </a:xfrm>
            <a:custGeom>
              <a:avLst/>
              <a:gdLst/>
              <a:ahLst/>
              <a:cxnLst/>
              <a:rect l="l" t="t" r="r" b="b"/>
              <a:pathLst>
                <a:path w="626" h="2101" extrusionOk="0">
                  <a:moveTo>
                    <a:pt x="513" y="1"/>
                  </a:moveTo>
                  <a:cubicBezTo>
                    <a:pt x="250" y="263"/>
                    <a:pt x="51" y="601"/>
                    <a:pt x="1" y="963"/>
                  </a:cubicBezTo>
                  <a:cubicBezTo>
                    <a:pt x="1" y="1351"/>
                    <a:pt x="51" y="1788"/>
                    <a:pt x="288" y="2100"/>
                  </a:cubicBezTo>
                  <a:cubicBezTo>
                    <a:pt x="238" y="1988"/>
                    <a:pt x="213" y="1863"/>
                    <a:pt x="213" y="1750"/>
                  </a:cubicBezTo>
                  <a:cubicBezTo>
                    <a:pt x="176" y="1101"/>
                    <a:pt x="288" y="601"/>
                    <a:pt x="625" y="63"/>
                  </a:cubicBezTo>
                  <a:cubicBezTo>
                    <a:pt x="600" y="51"/>
                    <a:pt x="588" y="51"/>
                    <a:pt x="563" y="38"/>
                  </a:cubicBezTo>
                  <a:cubicBezTo>
                    <a:pt x="550" y="26"/>
                    <a:pt x="538" y="13"/>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1" name="Google Shape;7861;p18"/>
            <p:cNvSpPr/>
            <p:nvPr/>
          </p:nvSpPr>
          <p:spPr>
            <a:xfrm>
              <a:off x="6648250" y="2139525"/>
              <a:ext cx="27200" cy="55325"/>
            </a:xfrm>
            <a:custGeom>
              <a:avLst/>
              <a:gdLst/>
              <a:ahLst/>
              <a:cxnLst/>
              <a:rect l="l" t="t" r="r" b="b"/>
              <a:pathLst>
                <a:path w="1088" h="2213" extrusionOk="0">
                  <a:moveTo>
                    <a:pt x="713" y="1"/>
                  </a:moveTo>
                  <a:cubicBezTo>
                    <a:pt x="200" y="501"/>
                    <a:pt x="0" y="1363"/>
                    <a:pt x="275" y="2013"/>
                  </a:cubicBezTo>
                  <a:cubicBezTo>
                    <a:pt x="225" y="1738"/>
                    <a:pt x="300" y="1451"/>
                    <a:pt x="388" y="1176"/>
                  </a:cubicBezTo>
                  <a:lnTo>
                    <a:pt x="388" y="1176"/>
                  </a:lnTo>
                  <a:cubicBezTo>
                    <a:pt x="338" y="1526"/>
                    <a:pt x="400" y="1900"/>
                    <a:pt x="563" y="2213"/>
                  </a:cubicBezTo>
                  <a:cubicBezTo>
                    <a:pt x="488" y="2025"/>
                    <a:pt x="525" y="1675"/>
                    <a:pt x="538" y="1551"/>
                  </a:cubicBezTo>
                  <a:cubicBezTo>
                    <a:pt x="625" y="988"/>
                    <a:pt x="763" y="688"/>
                    <a:pt x="1087" y="201"/>
                  </a:cubicBezTo>
                  <a:cubicBezTo>
                    <a:pt x="1050" y="163"/>
                    <a:pt x="1012" y="138"/>
                    <a:pt x="962" y="101"/>
                  </a:cubicBezTo>
                  <a:cubicBezTo>
                    <a:pt x="863" y="201"/>
                    <a:pt x="750" y="313"/>
                    <a:pt x="663" y="438"/>
                  </a:cubicBezTo>
                  <a:cubicBezTo>
                    <a:pt x="725" y="313"/>
                    <a:pt x="800" y="176"/>
                    <a:pt x="887" y="63"/>
                  </a:cubicBezTo>
                  <a:cubicBezTo>
                    <a:pt x="825" y="51"/>
                    <a:pt x="763" y="26"/>
                    <a:pt x="7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2" name="Google Shape;7862;p18"/>
            <p:cNvSpPr/>
            <p:nvPr/>
          </p:nvSpPr>
          <p:spPr>
            <a:xfrm>
              <a:off x="6637300" y="2132350"/>
              <a:ext cx="25975" cy="58125"/>
            </a:xfrm>
            <a:custGeom>
              <a:avLst/>
              <a:gdLst/>
              <a:ahLst/>
              <a:cxnLst/>
              <a:rect l="l" t="t" r="r" b="b"/>
              <a:pathLst>
                <a:path w="1039" h="2325" extrusionOk="0">
                  <a:moveTo>
                    <a:pt x="738" y="1"/>
                  </a:moveTo>
                  <a:cubicBezTo>
                    <a:pt x="188" y="513"/>
                    <a:pt x="1" y="1263"/>
                    <a:pt x="251" y="2037"/>
                  </a:cubicBezTo>
                  <a:cubicBezTo>
                    <a:pt x="238" y="1825"/>
                    <a:pt x="263" y="1613"/>
                    <a:pt x="313" y="1400"/>
                  </a:cubicBezTo>
                  <a:lnTo>
                    <a:pt x="313" y="1400"/>
                  </a:lnTo>
                  <a:cubicBezTo>
                    <a:pt x="301" y="1688"/>
                    <a:pt x="351" y="2000"/>
                    <a:pt x="451" y="2325"/>
                  </a:cubicBezTo>
                  <a:cubicBezTo>
                    <a:pt x="401" y="1575"/>
                    <a:pt x="613" y="813"/>
                    <a:pt x="1038" y="238"/>
                  </a:cubicBezTo>
                  <a:cubicBezTo>
                    <a:pt x="1038" y="238"/>
                    <a:pt x="1038" y="225"/>
                    <a:pt x="1038" y="225"/>
                  </a:cubicBezTo>
                  <a:cubicBezTo>
                    <a:pt x="988" y="200"/>
                    <a:pt x="938" y="163"/>
                    <a:pt x="901" y="138"/>
                  </a:cubicBezTo>
                  <a:cubicBezTo>
                    <a:pt x="863" y="163"/>
                    <a:pt x="826" y="200"/>
                    <a:pt x="801" y="225"/>
                  </a:cubicBezTo>
                  <a:cubicBezTo>
                    <a:pt x="826" y="188"/>
                    <a:pt x="851" y="150"/>
                    <a:pt x="876" y="113"/>
                  </a:cubicBezTo>
                  <a:cubicBezTo>
                    <a:pt x="826" y="76"/>
                    <a:pt x="788" y="38"/>
                    <a:pt x="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3" name="Google Shape;7863;p18"/>
            <p:cNvSpPr/>
            <p:nvPr/>
          </p:nvSpPr>
          <p:spPr>
            <a:xfrm>
              <a:off x="6633250" y="2126425"/>
              <a:ext cx="20650" cy="47500"/>
            </a:xfrm>
            <a:custGeom>
              <a:avLst/>
              <a:gdLst/>
              <a:ahLst/>
              <a:cxnLst/>
              <a:rect l="l" t="t" r="r" b="b"/>
              <a:pathLst>
                <a:path w="826" h="1900" extrusionOk="0">
                  <a:moveTo>
                    <a:pt x="688" y="0"/>
                  </a:moveTo>
                  <a:cubicBezTo>
                    <a:pt x="200" y="475"/>
                    <a:pt x="0" y="1225"/>
                    <a:pt x="100" y="1900"/>
                  </a:cubicBezTo>
                  <a:cubicBezTo>
                    <a:pt x="200" y="1262"/>
                    <a:pt x="475" y="675"/>
                    <a:pt x="825" y="175"/>
                  </a:cubicBezTo>
                  <a:cubicBezTo>
                    <a:pt x="775" y="113"/>
                    <a:pt x="738" y="63"/>
                    <a:pt x="6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4" name="Google Shape;7864;p18"/>
            <p:cNvSpPr/>
            <p:nvPr/>
          </p:nvSpPr>
          <p:spPr>
            <a:xfrm>
              <a:off x="6783825" y="2078300"/>
              <a:ext cx="76250" cy="38450"/>
            </a:xfrm>
            <a:custGeom>
              <a:avLst/>
              <a:gdLst/>
              <a:ahLst/>
              <a:cxnLst/>
              <a:rect l="l" t="t" r="r" b="b"/>
              <a:pathLst>
                <a:path w="3050" h="1538" extrusionOk="0">
                  <a:moveTo>
                    <a:pt x="88" y="1"/>
                  </a:moveTo>
                  <a:cubicBezTo>
                    <a:pt x="1" y="51"/>
                    <a:pt x="26" y="201"/>
                    <a:pt x="126" y="213"/>
                  </a:cubicBezTo>
                  <a:cubicBezTo>
                    <a:pt x="1238" y="351"/>
                    <a:pt x="2200" y="813"/>
                    <a:pt x="3050" y="1538"/>
                  </a:cubicBezTo>
                  <a:cubicBezTo>
                    <a:pt x="2288" y="713"/>
                    <a:pt x="1238" y="26"/>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5" name="Google Shape;7865;p18"/>
            <p:cNvSpPr/>
            <p:nvPr/>
          </p:nvSpPr>
          <p:spPr>
            <a:xfrm>
              <a:off x="6865050" y="2121725"/>
              <a:ext cx="25350" cy="32200"/>
            </a:xfrm>
            <a:custGeom>
              <a:avLst/>
              <a:gdLst/>
              <a:ahLst/>
              <a:cxnLst/>
              <a:rect l="l" t="t" r="r" b="b"/>
              <a:pathLst>
                <a:path w="1014" h="1288" extrusionOk="0">
                  <a:moveTo>
                    <a:pt x="1" y="1"/>
                  </a:moveTo>
                  <a:lnTo>
                    <a:pt x="1" y="1"/>
                  </a:lnTo>
                  <a:cubicBezTo>
                    <a:pt x="351" y="376"/>
                    <a:pt x="613" y="750"/>
                    <a:pt x="826" y="1163"/>
                  </a:cubicBezTo>
                  <a:cubicBezTo>
                    <a:pt x="613" y="838"/>
                    <a:pt x="363" y="525"/>
                    <a:pt x="76" y="263"/>
                  </a:cubicBezTo>
                  <a:lnTo>
                    <a:pt x="76" y="263"/>
                  </a:lnTo>
                  <a:cubicBezTo>
                    <a:pt x="313" y="563"/>
                    <a:pt x="526" y="938"/>
                    <a:pt x="701" y="1288"/>
                  </a:cubicBezTo>
                  <a:cubicBezTo>
                    <a:pt x="801" y="1213"/>
                    <a:pt x="901" y="1138"/>
                    <a:pt x="1013" y="1050"/>
                  </a:cubicBezTo>
                  <a:cubicBezTo>
                    <a:pt x="738" y="650"/>
                    <a:pt x="376" y="3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6" name="Google Shape;7866;p18"/>
            <p:cNvSpPr/>
            <p:nvPr/>
          </p:nvSpPr>
          <p:spPr>
            <a:xfrm>
              <a:off x="6899425" y="2146400"/>
              <a:ext cx="18775" cy="16275"/>
            </a:xfrm>
            <a:custGeom>
              <a:avLst/>
              <a:gdLst/>
              <a:ahLst/>
              <a:cxnLst/>
              <a:rect l="l" t="t" r="r" b="b"/>
              <a:pathLst>
                <a:path w="751" h="651" extrusionOk="0">
                  <a:moveTo>
                    <a:pt x="650" y="1"/>
                  </a:moveTo>
                  <a:cubicBezTo>
                    <a:pt x="475" y="113"/>
                    <a:pt x="288" y="238"/>
                    <a:pt x="101" y="363"/>
                  </a:cubicBezTo>
                  <a:cubicBezTo>
                    <a:pt x="76" y="376"/>
                    <a:pt x="38" y="401"/>
                    <a:pt x="1" y="426"/>
                  </a:cubicBezTo>
                  <a:cubicBezTo>
                    <a:pt x="51" y="501"/>
                    <a:pt x="88" y="576"/>
                    <a:pt x="138" y="651"/>
                  </a:cubicBezTo>
                  <a:cubicBezTo>
                    <a:pt x="163" y="638"/>
                    <a:pt x="176" y="613"/>
                    <a:pt x="201" y="601"/>
                  </a:cubicBezTo>
                  <a:cubicBezTo>
                    <a:pt x="226" y="588"/>
                    <a:pt x="263" y="576"/>
                    <a:pt x="288" y="551"/>
                  </a:cubicBezTo>
                  <a:cubicBezTo>
                    <a:pt x="438" y="426"/>
                    <a:pt x="600" y="288"/>
                    <a:pt x="750" y="138"/>
                  </a:cubicBezTo>
                  <a:cubicBezTo>
                    <a:pt x="713" y="88"/>
                    <a:pt x="688" y="38"/>
                    <a:pt x="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7" name="Google Shape;7867;p18"/>
            <p:cNvSpPr/>
            <p:nvPr/>
          </p:nvSpPr>
          <p:spPr>
            <a:xfrm>
              <a:off x="6809775" y="2075500"/>
              <a:ext cx="90000" cy="70925"/>
            </a:xfrm>
            <a:custGeom>
              <a:avLst/>
              <a:gdLst/>
              <a:ahLst/>
              <a:cxnLst/>
              <a:rect l="l" t="t" r="r" b="b"/>
              <a:pathLst>
                <a:path w="3600" h="2837" extrusionOk="0">
                  <a:moveTo>
                    <a:pt x="0" y="0"/>
                  </a:moveTo>
                  <a:lnTo>
                    <a:pt x="0" y="0"/>
                  </a:lnTo>
                  <a:cubicBezTo>
                    <a:pt x="1412" y="650"/>
                    <a:pt x="2474" y="1612"/>
                    <a:pt x="3312" y="2837"/>
                  </a:cubicBezTo>
                  <a:cubicBezTo>
                    <a:pt x="3412" y="2762"/>
                    <a:pt x="3512" y="2674"/>
                    <a:pt x="3599" y="2599"/>
                  </a:cubicBezTo>
                  <a:cubicBezTo>
                    <a:pt x="3599" y="2587"/>
                    <a:pt x="3587" y="2574"/>
                    <a:pt x="3574" y="2562"/>
                  </a:cubicBezTo>
                  <a:cubicBezTo>
                    <a:pt x="2687" y="1375"/>
                    <a:pt x="1375" y="5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8" name="Google Shape;7868;p18"/>
            <p:cNvSpPr/>
            <p:nvPr/>
          </p:nvSpPr>
          <p:spPr>
            <a:xfrm>
              <a:off x="6854125" y="2090175"/>
              <a:ext cx="53125" cy="50325"/>
            </a:xfrm>
            <a:custGeom>
              <a:avLst/>
              <a:gdLst/>
              <a:ahLst/>
              <a:cxnLst/>
              <a:rect l="l" t="t" r="r" b="b"/>
              <a:pathLst>
                <a:path w="2125" h="2013" extrusionOk="0">
                  <a:moveTo>
                    <a:pt x="1" y="0"/>
                  </a:moveTo>
                  <a:lnTo>
                    <a:pt x="1" y="0"/>
                  </a:lnTo>
                  <a:cubicBezTo>
                    <a:pt x="725" y="563"/>
                    <a:pt x="1300" y="1188"/>
                    <a:pt x="1775" y="1900"/>
                  </a:cubicBezTo>
                  <a:cubicBezTo>
                    <a:pt x="1800" y="1937"/>
                    <a:pt x="1813" y="1975"/>
                    <a:pt x="1838" y="2012"/>
                  </a:cubicBezTo>
                  <a:cubicBezTo>
                    <a:pt x="1938" y="1937"/>
                    <a:pt x="2025" y="1850"/>
                    <a:pt x="2125" y="1775"/>
                  </a:cubicBezTo>
                  <a:cubicBezTo>
                    <a:pt x="1550" y="1075"/>
                    <a:pt x="825" y="4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9" name="Google Shape;7869;p18"/>
            <p:cNvSpPr/>
            <p:nvPr/>
          </p:nvSpPr>
          <p:spPr>
            <a:xfrm>
              <a:off x="6875375" y="2097050"/>
              <a:ext cx="39700" cy="35325"/>
            </a:xfrm>
            <a:custGeom>
              <a:avLst/>
              <a:gdLst/>
              <a:ahLst/>
              <a:cxnLst/>
              <a:rect l="l" t="t" r="r" b="b"/>
              <a:pathLst>
                <a:path w="1588" h="1413" extrusionOk="0">
                  <a:moveTo>
                    <a:pt x="0" y="0"/>
                  </a:moveTo>
                  <a:cubicBezTo>
                    <a:pt x="588" y="388"/>
                    <a:pt x="1000" y="875"/>
                    <a:pt x="1375" y="1413"/>
                  </a:cubicBezTo>
                  <a:cubicBezTo>
                    <a:pt x="1450" y="1350"/>
                    <a:pt x="1512" y="1288"/>
                    <a:pt x="1587" y="1225"/>
                  </a:cubicBezTo>
                  <a:cubicBezTo>
                    <a:pt x="1150" y="713"/>
                    <a:pt x="613" y="28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0" name="Google Shape;7870;p18"/>
            <p:cNvSpPr/>
            <p:nvPr/>
          </p:nvSpPr>
          <p:spPr>
            <a:xfrm>
              <a:off x="6895375" y="2101425"/>
              <a:ext cx="25625" cy="24700"/>
            </a:xfrm>
            <a:custGeom>
              <a:avLst/>
              <a:gdLst/>
              <a:ahLst/>
              <a:cxnLst/>
              <a:rect l="l" t="t" r="r" b="b"/>
              <a:pathLst>
                <a:path w="1025" h="988" extrusionOk="0">
                  <a:moveTo>
                    <a:pt x="0" y="0"/>
                  </a:moveTo>
                  <a:lnTo>
                    <a:pt x="0" y="0"/>
                  </a:lnTo>
                  <a:cubicBezTo>
                    <a:pt x="363" y="350"/>
                    <a:pt x="612" y="663"/>
                    <a:pt x="862" y="988"/>
                  </a:cubicBezTo>
                  <a:cubicBezTo>
                    <a:pt x="900" y="950"/>
                    <a:pt x="937" y="913"/>
                    <a:pt x="975" y="888"/>
                  </a:cubicBezTo>
                  <a:cubicBezTo>
                    <a:pt x="1000" y="875"/>
                    <a:pt x="1012" y="863"/>
                    <a:pt x="1025" y="838"/>
                  </a:cubicBezTo>
                  <a:cubicBezTo>
                    <a:pt x="712" y="525"/>
                    <a:pt x="363" y="2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1" name="Google Shape;7871;p18"/>
            <p:cNvSpPr/>
            <p:nvPr/>
          </p:nvSpPr>
          <p:spPr>
            <a:xfrm>
              <a:off x="6811950" y="1961750"/>
              <a:ext cx="53125" cy="12600"/>
            </a:xfrm>
            <a:custGeom>
              <a:avLst/>
              <a:gdLst/>
              <a:ahLst/>
              <a:cxnLst/>
              <a:rect l="l" t="t" r="r" b="b"/>
              <a:pathLst>
                <a:path w="2125" h="504" extrusionOk="0">
                  <a:moveTo>
                    <a:pt x="1139" y="0"/>
                  </a:moveTo>
                  <a:cubicBezTo>
                    <a:pt x="1037" y="0"/>
                    <a:pt x="936" y="5"/>
                    <a:pt x="838" y="14"/>
                  </a:cubicBezTo>
                  <a:cubicBezTo>
                    <a:pt x="563" y="51"/>
                    <a:pt x="300" y="139"/>
                    <a:pt x="63" y="276"/>
                  </a:cubicBezTo>
                  <a:cubicBezTo>
                    <a:pt x="26" y="301"/>
                    <a:pt x="1" y="364"/>
                    <a:pt x="13" y="414"/>
                  </a:cubicBezTo>
                  <a:cubicBezTo>
                    <a:pt x="22" y="469"/>
                    <a:pt x="78" y="503"/>
                    <a:pt x="132" y="503"/>
                  </a:cubicBezTo>
                  <a:cubicBezTo>
                    <a:pt x="152" y="503"/>
                    <a:pt x="171" y="499"/>
                    <a:pt x="188" y="489"/>
                  </a:cubicBezTo>
                  <a:cubicBezTo>
                    <a:pt x="180" y="489"/>
                    <a:pt x="166" y="494"/>
                    <a:pt x="165" y="494"/>
                  </a:cubicBezTo>
                  <a:cubicBezTo>
                    <a:pt x="164" y="494"/>
                    <a:pt x="167" y="493"/>
                    <a:pt x="175" y="489"/>
                  </a:cubicBezTo>
                  <a:cubicBezTo>
                    <a:pt x="643" y="337"/>
                    <a:pt x="1067" y="174"/>
                    <a:pt x="1529" y="174"/>
                  </a:cubicBezTo>
                  <a:cubicBezTo>
                    <a:pt x="1561" y="174"/>
                    <a:pt x="1593" y="175"/>
                    <a:pt x="1625" y="176"/>
                  </a:cubicBezTo>
                  <a:cubicBezTo>
                    <a:pt x="1813" y="176"/>
                    <a:pt x="1962" y="176"/>
                    <a:pt x="2125" y="276"/>
                  </a:cubicBezTo>
                  <a:cubicBezTo>
                    <a:pt x="1854" y="63"/>
                    <a:pt x="1492" y="0"/>
                    <a:pt x="1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2" name="Google Shape;7872;p18"/>
            <p:cNvSpPr/>
            <p:nvPr/>
          </p:nvSpPr>
          <p:spPr>
            <a:xfrm>
              <a:off x="6787575" y="1942100"/>
              <a:ext cx="86250" cy="37200"/>
            </a:xfrm>
            <a:custGeom>
              <a:avLst/>
              <a:gdLst/>
              <a:ahLst/>
              <a:cxnLst/>
              <a:rect l="l" t="t" r="r" b="b"/>
              <a:pathLst>
                <a:path w="3450" h="1488" extrusionOk="0">
                  <a:moveTo>
                    <a:pt x="1763" y="0"/>
                  </a:moveTo>
                  <a:cubicBezTo>
                    <a:pt x="1250" y="75"/>
                    <a:pt x="776" y="287"/>
                    <a:pt x="351" y="587"/>
                  </a:cubicBezTo>
                  <a:cubicBezTo>
                    <a:pt x="801" y="375"/>
                    <a:pt x="1238" y="275"/>
                    <a:pt x="1700" y="237"/>
                  </a:cubicBezTo>
                  <a:lnTo>
                    <a:pt x="1700" y="237"/>
                  </a:lnTo>
                  <a:cubicBezTo>
                    <a:pt x="1175" y="362"/>
                    <a:pt x="663" y="600"/>
                    <a:pt x="213" y="925"/>
                  </a:cubicBezTo>
                  <a:cubicBezTo>
                    <a:pt x="688" y="662"/>
                    <a:pt x="1313" y="462"/>
                    <a:pt x="1763" y="425"/>
                  </a:cubicBezTo>
                  <a:cubicBezTo>
                    <a:pt x="1925" y="400"/>
                    <a:pt x="2075" y="400"/>
                    <a:pt x="2200" y="400"/>
                  </a:cubicBezTo>
                  <a:cubicBezTo>
                    <a:pt x="1363" y="500"/>
                    <a:pt x="563" y="862"/>
                    <a:pt x="1" y="1487"/>
                  </a:cubicBezTo>
                  <a:cubicBezTo>
                    <a:pt x="659" y="944"/>
                    <a:pt x="1414" y="732"/>
                    <a:pt x="2178" y="732"/>
                  </a:cubicBezTo>
                  <a:cubicBezTo>
                    <a:pt x="2575" y="732"/>
                    <a:pt x="2974" y="789"/>
                    <a:pt x="3362" y="887"/>
                  </a:cubicBezTo>
                  <a:cubicBezTo>
                    <a:pt x="3400" y="887"/>
                    <a:pt x="3425" y="887"/>
                    <a:pt x="3450" y="900"/>
                  </a:cubicBezTo>
                  <a:cubicBezTo>
                    <a:pt x="3387" y="850"/>
                    <a:pt x="3325" y="800"/>
                    <a:pt x="3262" y="737"/>
                  </a:cubicBezTo>
                  <a:cubicBezTo>
                    <a:pt x="3237" y="725"/>
                    <a:pt x="3225" y="712"/>
                    <a:pt x="3212" y="700"/>
                  </a:cubicBezTo>
                  <a:cubicBezTo>
                    <a:pt x="2987" y="625"/>
                    <a:pt x="2763" y="550"/>
                    <a:pt x="2550" y="450"/>
                  </a:cubicBezTo>
                  <a:cubicBezTo>
                    <a:pt x="2325" y="337"/>
                    <a:pt x="2113" y="212"/>
                    <a:pt x="1913" y="88"/>
                  </a:cubicBezTo>
                  <a:cubicBezTo>
                    <a:pt x="1863" y="63"/>
                    <a:pt x="1813" y="25"/>
                    <a:pt x="1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3" name="Google Shape;7873;p18"/>
            <p:cNvSpPr/>
            <p:nvPr/>
          </p:nvSpPr>
          <p:spPr>
            <a:xfrm>
              <a:off x="6794150" y="1937400"/>
              <a:ext cx="36575" cy="13450"/>
            </a:xfrm>
            <a:custGeom>
              <a:avLst/>
              <a:gdLst/>
              <a:ahLst/>
              <a:cxnLst/>
              <a:rect l="l" t="t" r="r" b="b"/>
              <a:pathLst>
                <a:path w="1463" h="538" extrusionOk="0">
                  <a:moveTo>
                    <a:pt x="1225" y="1"/>
                  </a:moveTo>
                  <a:cubicBezTo>
                    <a:pt x="787" y="101"/>
                    <a:pt x="363" y="276"/>
                    <a:pt x="0" y="538"/>
                  </a:cubicBezTo>
                  <a:cubicBezTo>
                    <a:pt x="538" y="288"/>
                    <a:pt x="1000" y="226"/>
                    <a:pt x="1462" y="163"/>
                  </a:cubicBezTo>
                  <a:cubicBezTo>
                    <a:pt x="1387" y="113"/>
                    <a:pt x="1300" y="63"/>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4" name="Google Shape;7874;p18"/>
            <p:cNvSpPr/>
            <p:nvPr/>
          </p:nvSpPr>
          <p:spPr>
            <a:xfrm>
              <a:off x="6915675" y="2049875"/>
              <a:ext cx="29400" cy="32200"/>
            </a:xfrm>
            <a:custGeom>
              <a:avLst/>
              <a:gdLst/>
              <a:ahLst/>
              <a:cxnLst/>
              <a:rect l="l" t="t" r="r" b="b"/>
              <a:pathLst>
                <a:path w="1176" h="1288" extrusionOk="0">
                  <a:moveTo>
                    <a:pt x="0" y="0"/>
                  </a:moveTo>
                  <a:cubicBezTo>
                    <a:pt x="475" y="388"/>
                    <a:pt x="850" y="813"/>
                    <a:pt x="1175" y="1288"/>
                  </a:cubicBezTo>
                  <a:cubicBezTo>
                    <a:pt x="1163" y="1125"/>
                    <a:pt x="1150" y="975"/>
                    <a:pt x="1138" y="825"/>
                  </a:cubicBezTo>
                  <a:cubicBezTo>
                    <a:pt x="788" y="500"/>
                    <a:pt x="400"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5" name="Google Shape;7875;p18"/>
            <p:cNvSpPr/>
            <p:nvPr/>
          </p:nvSpPr>
          <p:spPr>
            <a:xfrm>
              <a:off x="6905050" y="2030825"/>
              <a:ext cx="39075" cy="39375"/>
            </a:xfrm>
            <a:custGeom>
              <a:avLst/>
              <a:gdLst/>
              <a:ahLst/>
              <a:cxnLst/>
              <a:rect l="l" t="t" r="r" b="b"/>
              <a:pathLst>
                <a:path w="1563" h="1575" extrusionOk="0">
                  <a:moveTo>
                    <a:pt x="1" y="0"/>
                  </a:moveTo>
                  <a:cubicBezTo>
                    <a:pt x="663" y="437"/>
                    <a:pt x="1138" y="975"/>
                    <a:pt x="1563" y="1575"/>
                  </a:cubicBezTo>
                  <a:cubicBezTo>
                    <a:pt x="1538" y="1362"/>
                    <a:pt x="1500" y="1150"/>
                    <a:pt x="1450" y="937"/>
                  </a:cubicBezTo>
                  <a:cubicBezTo>
                    <a:pt x="1025" y="550"/>
                    <a:pt x="538"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6" name="Google Shape;7876;p18"/>
            <p:cNvSpPr/>
            <p:nvPr/>
          </p:nvSpPr>
          <p:spPr>
            <a:xfrm>
              <a:off x="6817575" y="1972625"/>
              <a:ext cx="123750" cy="80400"/>
            </a:xfrm>
            <a:custGeom>
              <a:avLst/>
              <a:gdLst/>
              <a:ahLst/>
              <a:cxnLst/>
              <a:rect l="l" t="t" r="r" b="b"/>
              <a:pathLst>
                <a:path w="4950" h="3216" extrusionOk="0">
                  <a:moveTo>
                    <a:pt x="1314" y="0"/>
                  </a:moveTo>
                  <a:cubicBezTo>
                    <a:pt x="860" y="0"/>
                    <a:pt x="411" y="76"/>
                    <a:pt x="0" y="279"/>
                  </a:cubicBezTo>
                  <a:cubicBezTo>
                    <a:pt x="285" y="181"/>
                    <a:pt x="565" y="140"/>
                    <a:pt x="846" y="140"/>
                  </a:cubicBezTo>
                  <a:cubicBezTo>
                    <a:pt x="1280" y="140"/>
                    <a:pt x="1714" y="237"/>
                    <a:pt x="2162" y="366"/>
                  </a:cubicBezTo>
                  <a:cubicBezTo>
                    <a:pt x="2587" y="479"/>
                    <a:pt x="3000" y="666"/>
                    <a:pt x="3400" y="891"/>
                  </a:cubicBezTo>
                  <a:cubicBezTo>
                    <a:pt x="2741" y="644"/>
                    <a:pt x="2049" y="465"/>
                    <a:pt x="1358" y="465"/>
                  </a:cubicBezTo>
                  <a:cubicBezTo>
                    <a:pt x="1210" y="465"/>
                    <a:pt x="1061" y="473"/>
                    <a:pt x="913" y="491"/>
                  </a:cubicBezTo>
                  <a:cubicBezTo>
                    <a:pt x="949" y="488"/>
                    <a:pt x="987" y="487"/>
                    <a:pt x="1026" y="487"/>
                  </a:cubicBezTo>
                  <a:cubicBezTo>
                    <a:pt x="1505" y="487"/>
                    <a:pt x="2140" y="689"/>
                    <a:pt x="2475" y="816"/>
                  </a:cubicBezTo>
                  <a:cubicBezTo>
                    <a:pt x="3025" y="1028"/>
                    <a:pt x="3487" y="1266"/>
                    <a:pt x="3924" y="1553"/>
                  </a:cubicBezTo>
                  <a:cubicBezTo>
                    <a:pt x="3337" y="1278"/>
                    <a:pt x="2675" y="1091"/>
                    <a:pt x="2000" y="1053"/>
                  </a:cubicBezTo>
                  <a:lnTo>
                    <a:pt x="2000" y="1053"/>
                  </a:lnTo>
                  <a:cubicBezTo>
                    <a:pt x="3112" y="1303"/>
                    <a:pt x="3999" y="1853"/>
                    <a:pt x="4724" y="2591"/>
                  </a:cubicBezTo>
                  <a:cubicBezTo>
                    <a:pt x="4212" y="2216"/>
                    <a:pt x="3662" y="1891"/>
                    <a:pt x="3050" y="1716"/>
                  </a:cubicBezTo>
                  <a:lnTo>
                    <a:pt x="3050" y="1716"/>
                  </a:lnTo>
                  <a:cubicBezTo>
                    <a:pt x="3749" y="2041"/>
                    <a:pt x="4237" y="2491"/>
                    <a:pt x="4787" y="3053"/>
                  </a:cubicBezTo>
                  <a:cubicBezTo>
                    <a:pt x="4837" y="3103"/>
                    <a:pt x="4899" y="3165"/>
                    <a:pt x="4949" y="3215"/>
                  </a:cubicBezTo>
                  <a:cubicBezTo>
                    <a:pt x="4937" y="3203"/>
                    <a:pt x="4937" y="3190"/>
                    <a:pt x="4937" y="3178"/>
                  </a:cubicBezTo>
                  <a:cubicBezTo>
                    <a:pt x="4837" y="2703"/>
                    <a:pt x="4637" y="2266"/>
                    <a:pt x="4487" y="1803"/>
                  </a:cubicBezTo>
                  <a:cubicBezTo>
                    <a:pt x="4074" y="1203"/>
                    <a:pt x="3437" y="766"/>
                    <a:pt x="2912" y="241"/>
                  </a:cubicBezTo>
                  <a:cubicBezTo>
                    <a:pt x="2800" y="204"/>
                    <a:pt x="2675" y="179"/>
                    <a:pt x="2550" y="154"/>
                  </a:cubicBezTo>
                  <a:cubicBezTo>
                    <a:pt x="2150" y="64"/>
                    <a:pt x="1729" y="0"/>
                    <a:pt x="13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7" name="Google Shape;7877;p18"/>
            <p:cNvSpPr/>
            <p:nvPr/>
          </p:nvSpPr>
          <p:spPr>
            <a:xfrm>
              <a:off x="6919100" y="2064550"/>
              <a:ext cx="25975" cy="28450"/>
            </a:xfrm>
            <a:custGeom>
              <a:avLst/>
              <a:gdLst/>
              <a:ahLst/>
              <a:cxnLst/>
              <a:rect l="l" t="t" r="r" b="b"/>
              <a:pathLst>
                <a:path w="1039" h="1138" extrusionOk="0">
                  <a:moveTo>
                    <a:pt x="1" y="1"/>
                  </a:moveTo>
                  <a:lnTo>
                    <a:pt x="1" y="1"/>
                  </a:lnTo>
                  <a:cubicBezTo>
                    <a:pt x="426" y="351"/>
                    <a:pt x="763" y="713"/>
                    <a:pt x="1038" y="1138"/>
                  </a:cubicBezTo>
                  <a:cubicBezTo>
                    <a:pt x="1038" y="1013"/>
                    <a:pt x="1038" y="901"/>
                    <a:pt x="1038" y="776"/>
                  </a:cubicBezTo>
                  <a:cubicBezTo>
                    <a:pt x="726" y="463"/>
                    <a:pt x="376"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8" name="Google Shape;7878;p18"/>
            <p:cNvSpPr/>
            <p:nvPr/>
          </p:nvSpPr>
          <p:spPr>
            <a:xfrm>
              <a:off x="6918800" y="2076750"/>
              <a:ext cx="25325" cy="30000"/>
            </a:xfrm>
            <a:custGeom>
              <a:avLst/>
              <a:gdLst/>
              <a:ahLst/>
              <a:cxnLst/>
              <a:rect l="l" t="t" r="r" b="b"/>
              <a:pathLst>
                <a:path w="1013" h="1200" extrusionOk="0">
                  <a:moveTo>
                    <a:pt x="0" y="0"/>
                  </a:moveTo>
                  <a:cubicBezTo>
                    <a:pt x="413" y="338"/>
                    <a:pt x="688" y="750"/>
                    <a:pt x="963" y="1200"/>
                  </a:cubicBezTo>
                  <a:cubicBezTo>
                    <a:pt x="975" y="1200"/>
                    <a:pt x="988" y="1187"/>
                    <a:pt x="1000" y="1187"/>
                  </a:cubicBezTo>
                  <a:cubicBezTo>
                    <a:pt x="963" y="1137"/>
                    <a:pt x="938" y="1075"/>
                    <a:pt x="963" y="1012"/>
                  </a:cubicBezTo>
                  <a:cubicBezTo>
                    <a:pt x="988" y="962"/>
                    <a:pt x="1000" y="912"/>
                    <a:pt x="1013" y="862"/>
                  </a:cubicBezTo>
                  <a:cubicBezTo>
                    <a:pt x="725" y="512"/>
                    <a:pt x="388"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9" name="Google Shape;7879;p18"/>
            <p:cNvSpPr/>
            <p:nvPr/>
          </p:nvSpPr>
          <p:spPr>
            <a:xfrm>
              <a:off x="6914725" y="2090800"/>
              <a:ext cx="23475" cy="20650"/>
            </a:xfrm>
            <a:custGeom>
              <a:avLst/>
              <a:gdLst/>
              <a:ahLst/>
              <a:cxnLst/>
              <a:rect l="l" t="t" r="r" b="b"/>
              <a:pathLst>
                <a:path w="939" h="826" extrusionOk="0">
                  <a:moveTo>
                    <a:pt x="1" y="0"/>
                  </a:moveTo>
                  <a:lnTo>
                    <a:pt x="1" y="0"/>
                  </a:lnTo>
                  <a:cubicBezTo>
                    <a:pt x="301" y="263"/>
                    <a:pt x="551" y="538"/>
                    <a:pt x="776" y="825"/>
                  </a:cubicBezTo>
                  <a:cubicBezTo>
                    <a:pt x="826" y="788"/>
                    <a:pt x="888" y="763"/>
                    <a:pt x="938" y="738"/>
                  </a:cubicBezTo>
                  <a:cubicBezTo>
                    <a:pt x="651" y="450"/>
                    <a:pt x="338" y="2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0" name="Google Shape;7880;p18"/>
            <p:cNvSpPr/>
            <p:nvPr/>
          </p:nvSpPr>
          <p:spPr>
            <a:xfrm>
              <a:off x="6910675" y="2102050"/>
              <a:ext cx="17825" cy="16275"/>
            </a:xfrm>
            <a:custGeom>
              <a:avLst/>
              <a:gdLst/>
              <a:ahLst/>
              <a:cxnLst/>
              <a:rect l="l" t="t" r="r" b="b"/>
              <a:pathLst>
                <a:path w="713" h="651" extrusionOk="0">
                  <a:moveTo>
                    <a:pt x="0" y="0"/>
                  </a:moveTo>
                  <a:lnTo>
                    <a:pt x="0" y="0"/>
                  </a:lnTo>
                  <a:cubicBezTo>
                    <a:pt x="200" y="213"/>
                    <a:pt x="400" y="438"/>
                    <a:pt x="588" y="650"/>
                  </a:cubicBezTo>
                  <a:cubicBezTo>
                    <a:pt x="638" y="613"/>
                    <a:pt x="675" y="588"/>
                    <a:pt x="713" y="550"/>
                  </a:cubicBezTo>
                  <a:cubicBezTo>
                    <a:pt x="475" y="363"/>
                    <a:pt x="238"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1" name="Google Shape;7881;p18"/>
            <p:cNvSpPr/>
            <p:nvPr/>
          </p:nvSpPr>
          <p:spPr>
            <a:xfrm>
              <a:off x="6704800" y="2172350"/>
              <a:ext cx="50625" cy="38125"/>
            </a:xfrm>
            <a:custGeom>
              <a:avLst/>
              <a:gdLst/>
              <a:ahLst/>
              <a:cxnLst/>
              <a:rect l="l" t="t" r="r" b="b"/>
              <a:pathLst>
                <a:path w="2025" h="1525" extrusionOk="0">
                  <a:moveTo>
                    <a:pt x="0" y="0"/>
                  </a:moveTo>
                  <a:cubicBezTo>
                    <a:pt x="413" y="587"/>
                    <a:pt x="912" y="1087"/>
                    <a:pt x="1475" y="1525"/>
                  </a:cubicBezTo>
                  <a:cubicBezTo>
                    <a:pt x="1662" y="1500"/>
                    <a:pt x="1837" y="1462"/>
                    <a:pt x="2025" y="1437"/>
                  </a:cubicBezTo>
                  <a:cubicBezTo>
                    <a:pt x="1287" y="1037"/>
                    <a:pt x="587" y="5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2" name="Google Shape;7882;p18"/>
            <p:cNvSpPr/>
            <p:nvPr/>
          </p:nvSpPr>
          <p:spPr>
            <a:xfrm>
              <a:off x="6800400" y="2136725"/>
              <a:ext cx="55000" cy="39400"/>
            </a:xfrm>
            <a:custGeom>
              <a:avLst/>
              <a:gdLst/>
              <a:ahLst/>
              <a:cxnLst/>
              <a:rect l="l" t="t" r="r" b="b"/>
              <a:pathLst>
                <a:path w="2200" h="1576" extrusionOk="0">
                  <a:moveTo>
                    <a:pt x="0" y="0"/>
                  </a:moveTo>
                  <a:lnTo>
                    <a:pt x="0" y="0"/>
                  </a:lnTo>
                  <a:cubicBezTo>
                    <a:pt x="637" y="313"/>
                    <a:pt x="1362" y="1050"/>
                    <a:pt x="1837" y="1575"/>
                  </a:cubicBezTo>
                  <a:cubicBezTo>
                    <a:pt x="1950" y="1500"/>
                    <a:pt x="2075" y="1438"/>
                    <a:pt x="2200" y="1363"/>
                  </a:cubicBezTo>
                  <a:cubicBezTo>
                    <a:pt x="2062" y="1238"/>
                    <a:pt x="1925" y="1125"/>
                    <a:pt x="1787" y="1013"/>
                  </a:cubicBezTo>
                  <a:cubicBezTo>
                    <a:pt x="1262" y="575"/>
                    <a:pt x="650" y="2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3" name="Google Shape;7883;p18"/>
            <p:cNvSpPr/>
            <p:nvPr/>
          </p:nvSpPr>
          <p:spPr>
            <a:xfrm>
              <a:off x="6854450" y="2179850"/>
              <a:ext cx="15325" cy="20625"/>
            </a:xfrm>
            <a:custGeom>
              <a:avLst/>
              <a:gdLst/>
              <a:ahLst/>
              <a:cxnLst/>
              <a:rect l="l" t="t" r="r" b="b"/>
              <a:pathLst>
                <a:path w="613" h="825" extrusionOk="0">
                  <a:moveTo>
                    <a:pt x="400" y="0"/>
                  </a:moveTo>
                  <a:cubicBezTo>
                    <a:pt x="262" y="87"/>
                    <a:pt x="125" y="162"/>
                    <a:pt x="0" y="250"/>
                  </a:cubicBezTo>
                  <a:cubicBezTo>
                    <a:pt x="125" y="425"/>
                    <a:pt x="250" y="625"/>
                    <a:pt x="350" y="825"/>
                  </a:cubicBezTo>
                  <a:cubicBezTo>
                    <a:pt x="437" y="800"/>
                    <a:pt x="512" y="775"/>
                    <a:pt x="600" y="750"/>
                  </a:cubicBezTo>
                  <a:cubicBezTo>
                    <a:pt x="475" y="650"/>
                    <a:pt x="462" y="412"/>
                    <a:pt x="612" y="300"/>
                  </a:cubicBezTo>
                  <a:cubicBezTo>
                    <a:pt x="612" y="300"/>
                    <a:pt x="612" y="287"/>
                    <a:pt x="612" y="287"/>
                  </a:cubicBezTo>
                  <a:cubicBezTo>
                    <a:pt x="550" y="187"/>
                    <a:pt x="475" y="87"/>
                    <a:pt x="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4" name="Google Shape;7884;p18"/>
            <p:cNvSpPr/>
            <p:nvPr/>
          </p:nvSpPr>
          <p:spPr>
            <a:xfrm>
              <a:off x="6810075" y="2147650"/>
              <a:ext cx="35025" cy="35650"/>
            </a:xfrm>
            <a:custGeom>
              <a:avLst/>
              <a:gdLst/>
              <a:ahLst/>
              <a:cxnLst/>
              <a:rect l="l" t="t" r="r" b="b"/>
              <a:pathLst>
                <a:path w="1401" h="1426" extrusionOk="0">
                  <a:moveTo>
                    <a:pt x="1" y="1"/>
                  </a:moveTo>
                  <a:lnTo>
                    <a:pt x="1" y="1"/>
                  </a:lnTo>
                  <a:cubicBezTo>
                    <a:pt x="375" y="313"/>
                    <a:pt x="713" y="688"/>
                    <a:pt x="1038" y="1063"/>
                  </a:cubicBezTo>
                  <a:cubicBezTo>
                    <a:pt x="750" y="801"/>
                    <a:pt x="450" y="551"/>
                    <a:pt x="125" y="338"/>
                  </a:cubicBezTo>
                  <a:lnTo>
                    <a:pt x="125" y="338"/>
                  </a:lnTo>
                  <a:cubicBezTo>
                    <a:pt x="463" y="638"/>
                    <a:pt x="750" y="1001"/>
                    <a:pt x="1063" y="1326"/>
                  </a:cubicBezTo>
                  <a:cubicBezTo>
                    <a:pt x="800" y="1076"/>
                    <a:pt x="175" y="688"/>
                    <a:pt x="113" y="651"/>
                  </a:cubicBezTo>
                  <a:lnTo>
                    <a:pt x="113" y="651"/>
                  </a:lnTo>
                  <a:cubicBezTo>
                    <a:pt x="400" y="888"/>
                    <a:pt x="650" y="1176"/>
                    <a:pt x="938" y="1425"/>
                  </a:cubicBezTo>
                  <a:cubicBezTo>
                    <a:pt x="1100" y="1338"/>
                    <a:pt x="1250" y="1251"/>
                    <a:pt x="1400" y="1163"/>
                  </a:cubicBezTo>
                  <a:cubicBezTo>
                    <a:pt x="988" y="713"/>
                    <a:pt x="513" y="3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5" name="Google Shape;7885;p18"/>
            <p:cNvSpPr/>
            <p:nvPr/>
          </p:nvSpPr>
          <p:spPr>
            <a:xfrm>
              <a:off x="6717300" y="2177975"/>
              <a:ext cx="109675" cy="29700"/>
            </a:xfrm>
            <a:custGeom>
              <a:avLst/>
              <a:gdLst/>
              <a:ahLst/>
              <a:cxnLst/>
              <a:rect l="l" t="t" r="r" b="b"/>
              <a:pathLst>
                <a:path w="4387" h="1188" extrusionOk="0">
                  <a:moveTo>
                    <a:pt x="0" y="0"/>
                  </a:moveTo>
                  <a:lnTo>
                    <a:pt x="0" y="0"/>
                  </a:lnTo>
                  <a:cubicBezTo>
                    <a:pt x="450" y="512"/>
                    <a:pt x="1012" y="925"/>
                    <a:pt x="1650" y="1187"/>
                  </a:cubicBezTo>
                  <a:cubicBezTo>
                    <a:pt x="2162" y="1100"/>
                    <a:pt x="2674" y="1012"/>
                    <a:pt x="3199" y="912"/>
                  </a:cubicBezTo>
                  <a:lnTo>
                    <a:pt x="3237" y="912"/>
                  </a:lnTo>
                  <a:cubicBezTo>
                    <a:pt x="3624" y="750"/>
                    <a:pt x="4011" y="562"/>
                    <a:pt x="4386" y="362"/>
                  </a:cubicBezTo>
                  <a:lnTo>
                    <a:pt x="4386" y="362"/>
                  </a:lnTo>
                  <a:cubicBezTo>
                    <a:pt x="4126" y="378"/>
                    <a:pt x="3868" y="392"/>
                    <a:pt x="3615" y="392"/>
                  </a:cubicBezTo>
                  <a:cubicBezTo>
                    <a:pt x="3052" y="392"/>
                    <a:pt x="2508" y="322"/>
                    <a:pt x="1999" y="38"/>
                  </a:cubicBezTo>
                  <a:lnTo>
                    <a:pt x="1999" y="38"/>
                  </a:lnTo>
                  <a:cubicBezTo>
                    <a:pt x="2362" y="325"/>
                    <a:pt x="2799" y="500"/>
                    <a:pt x="3249" y="600"/>
                  </a:cubicBezTo>
                  <a:cubicBezTo>
                    <a:pt x="2549" y="587"/>
                    <a:pt x="1887" y="475"/>
                    <a:pt x="1225" y="150"/>
                  </a:cubicBezTo>
                  <a:lnTo>
                    <a:pt x="1225" y="150"/>
                  </a:lnTo>
                  <a:cubicBezTo>
                    <a:pt x="1600" y="425"/>
                    <a:pt x="2024" y="625"/>
                    <a:pt x="2462" y="762"/>
                  </a:cubicBezTo>
                  <a:cubicBezTo>
                    <a:pt x="1812" y="675"/>
                    <a:pt x="1200" y="512"/>
                    <a:pt x="575" y="137"/>
                  </a:cubicBezTo>
                  <a:lnTo>
                    <a:pt x="575" y="137"/>
                  </a:lnTo>
                  <a:cubicBezTo>
                    <a:pt x="1000" y="512"/>
                    <a:pt x="1500" y="775"/>
                    <a:pt x="2024" y="950"/>
                  </a:cubicBezTo>
                  <a:cubicBezTo>
                    <a:pt x="1275" y="775"/>
                    <a:pt x="612" y="5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6" name="Google Shape;7886;p18"/>
            <p:cNvSpPr/>
            <p:nvPr/>
          </p:nvSpPr>
          <p:spPr>
            <a:xfrm>
              <a:off x="6815075" y="2174525"/>
              <a:ext cx="14075" cy="9525"/>
            </a:xfrm>
            <a:custGeom>
              <a:avLst/>
              <a:gdLst/>
              <a:ahLst/>
              <a:cxnLst/>
              <a:rect l="l" t="t" r="r" b="b"/>
              <a:pathLst>
                <a:path w="563" h="381" extrusionOk="0">
                  <a:moveTo>
                    <a:pt x="0" y="1"/>
                  </a:moveTo>
                  <a:lnTo>
                    <a:pt x="0" y="1"/>
                  </a:lnTo>
                  <a:cubicBezTo>
                    <a:pt x="163" y="126"/>
                    <a:pt x="325" y="263"/>
                    <a:pt x="513" y="375"/>
                  </a:cubicBezTo>
                  <a:cubicBezTo>
                    <a:pt x="516" y="379"/>
                    <a:pt x="521" y="380"/>
                    <a:pt x="527" y="380"/>
                  </a:cubicBezTo>
                  <a:cubicBezTo>
                    <a:pt x="543" y="380"/>
                    <a:pt x="563" y="369"/>
                    <a:pt x="563" y="350"/>
                  </a:cubicBezTo>
                  <a:cubicBezTo>
                    <a:pt x="425" y="201"/>
                    <a:pt x="175"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7" name="Google Shape;7887;p18"/>
            <p:cNvSpPr/>
            <p:nvPr/>
          </p:nvSpPr>
          <p:spPr>
            <a:xfrm>
              <a:off x="6819750" y="2139850"/>
              <a:ext cx="41900" cy="30325"/>
            </a:xfrm>
            <a:custGeom>
              <a:avLst/>
              <a:gdLst/>
              <a:ahLst/>
              <a:cxnLst/>
              <a:rect l="l" t="t" r="r" b="b"/>
              <a:pathLst>
                <a:path w="1676" h="1213" extrusionOk="0">
                  <a:moveTo>
                    <a:pt x="1" y="0"/>
                  </a:moveTo>
                  <a:lnTo>
                    <a:pt x="1" y="0"/>
                  </a:lnTo>
                  <a:cubicBezTo>
                    <a:pt x="526" y="338"/>
                    <a:pt x="988" y="788"/>
                    <a:pt x="1463" y="1213"/>
                  </a:cubicBezTo>
                  <a:cubicBezTo>
                    <a:pt x="1526" y="1175"/>
                    <a:pt x="1601" y="1138"/>
                    <a:pt x="1675" y="1088"/>
                  </a:cubicBezTo>
                  <a:cubicBezTo>
                    <a:pt x="1163" y="650"/>
                    <a:pt x="613" y="2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8" name="Google Shape;7888;p18"/>
            <p:cNvSpPr/>
            <p:nvPr/>
          </p:nvSpPr>
          <p:spPr>
            <a:xfrm>
              <a:off x="6840700" y="2148600"/>
              <a:ext cx="25000" cy="18150"/>
            </a:xfrm>
            <a:custGeom>
              <a:avLst/>
              <a:gdLst/>
              <a:ahLst/>
              <a:cxnLst/>
              <a:rect l="l" t="t" r="r" b="b"/>
              <a:pathLst>
                <a:path w="1000" h="726" extrusionOk="0">
                  <a:moveTo>
                    <a:pt x="0" y="0"/>
                  </a:moveTo>
                  <a:lnTo>
                    <a:pt x="0" y="0"/>
                  </a:lnTo>
                  <a:cubicBezTo>
                    <a:pt x="313" y="188"/>
                    <a:pt x="588" y="463"/>
                    <a:pt x="850" y="725"/>
                  </a:cubicBezTo>
                  <a:cubicBezTo>
                    <a:pt x="900" y="700"/>
                    <a:pt x="950" y="675"/>
                    <a:pt x="1000" y="638"/>
                  </a:cubicBezTo>
                  <a:cubicBezTo>
                    <a:pt x="688" y="388"/>
                    <a:pt x="363" y="1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9" name="Google Shape;7889;p18"/>
            <p:cNvSpPr/>
            <p:nvPr/>
          </p:nvSpPr>
          <p:spPr>
            <a:xfrm>
              <a:off x="6866300" y="2136400"/>
              <a:ext cx="15650" cy="20025"/>
            </a:xfrm>
            <a:custGeom>
              <a:avLst/>
              <a:gdLst/>
              <a:ahLst/>
              <a:cxnLst/>
              <a:rect l="l" t="t" r="r" b="b"/>
              <a:pathLst>
                <a:path w="626" h="801" extrusionOk="0">
                  <a:moveTo>
                    <a:pt x="1" y="1"/>
                  </a:moveTo>
                  <a:lnTo>
                    <a:pt x="1" y="1"/>
                  </a:lnTo>
                  <a:cubicBezTo>
                    <a:pt x="201" y="238"/>
                    <a:pt x="363" y="513"/>
                    <a:pt x="513" y="801"/>
                  </a:cubicBezTo>
                  <a:cubicBezTo>
                    <a:pt x="551" y="776"/>
                    <a:pt x="588" y="738"/>
                    <a:pt x="626" y="713"/>
                  </a:cubicBezTo>
                  <a:cubicBezTo>
                    <a:pt x="463" y="451"/>
                    <a:pt x="238"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0" name="Google Shape;7890;p18"/>
            <p:cNvSpPr/>
            <p:nvPr/>
          </p:nvSpPr>
          <p:spPr>
            <a:xfrm>
              <a:off x="6863175" y="2142350"/>
              <a:ext cx="13150" cy="16575"/>
            </a:xfrm>
            <a:custGeom>
              <a:avLst/>
              <a:gdLst/>
              <a:ahLst/>
              <a:cxnLst/>
              <a:rect l="l" t="t" r="r" b="b"/>
              <a:pathLst>
                <a:path w="526" h="663" extrusionOk="0">
                  <a:moveTo>
                    <a:pt x="1" y="0"/>
                  </a:moveTo>
                  <a:lnTo>
                    <a:pt x="1" y="0"/>
                  </a:lnTo>
                  <a:cubicBezTo>
                    <a:pt x="176" y="213"/>
                    <a:pt x="301" y="450"/>
                    <a:pt x="476" y="663"/>
                  </a:cubicBezTo>
                  <a:cubicBezTo>
                    <a:pt x="488" y="650"/>
                    <a:pt x="513" y="638"/>
                    <a:pt x="526" y="625"/>
                  </a:cubicBezTo>
                  <a:cubicBezTo>
                    <a:pt x="501" y="488"/>
                    <a:pt x="51" y="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1" name="Google Shape;7891;p18"/>
            <p:cNvSpPr/>
            <p:nvPr/>
          </p:nvSpPr>
          <p:spPr>
            <a:xfrm>
              <a:off x="6727600" y="2081000"/>
              <a:ext cx="73125" cy="48250"/>
            </a:xfrm>
            <a:custGeom>
              <a:avLst/>
              <a:gdLst/>
              <a:ahLst/>
              <a:cxnLst/>
              <a:rect l="l" t="t" r="r" b="b"/>
              <a:pathLst>
                <a:path w="2925" h="1930" extrusionOk="0">
                  <a:moveTo>
                    <a:pt x="1319" y="1"/>
                  </a:moveTo>
                  <a:cubicBezTo>
                    <a:pt x="1270" y="1"/>
                    <a:pt x="1222" y="19"/>
                    <a:pt x="1213" y="68"/>
                  </a:cubicBezTo>
                  <a:cubicBezTo>
                    <a:pt x="1213" y="80"/>
                    <a:pt x="1213" y="93"/>
                    <a:pt x="1213" y="105"/>
                  </a:cubicBezTo>
                  <a:cubicBezTo>
                    <a:pt x="1175" y="93"/>
                    <a:pt x="1138" y="80"/>
                    <a:pt x="1100" y="68"/>
                  </a:cubicBezTo>
                  <a:cubicBezTo>
                    <a:pt x="1028" y="68"/>
                    <a:pt x="904" y="30"/>
                    <a:pt x="804" y="30"/>
                  </a:cubicBezTo>
                  <a:cubicBezTo>
                    <a:pt x="732" y="30"/>
                    <a:pt x="671" y="49"/>
                    <a:pt x="650" y="118"/>
                  </a:cubicBezTo>
                  <a:cubicBezTo>
                    <a:pt x="638" y="168"/>
                    <a:pt x="638" y="193"/>
                    <a:pt x="663" y="218"/>
                  </a:cubicBezTo>
                  <a:cubicBezTo>
                    <a:pt x="597" y="198"/>
                    <a:pt x="532" y="178"/>
                    <a:pt x="476" y="178"/>
                  </a:cubicBezTo>
                  <a:cubicBezTo>
                    <a:pt x="424" y="178"/>
                    <a:pt x="380" y="195"/>
                    <a:pt x="350" y="243"/>
                  </a:cubicBezTo>
                  <a:cubicBezTo>
                    <a:pt x="327" y="266"/>
                    <a:pt x="325" y="300"/>
                    <a:pt x="335" y="335"/>
                  </a:cubicBezTo>
                  <a:lnTo>
                    <a:pt x="335" y="335"/>
                  </a:lnTo>
                  <a:cubicBezTo>
                    <a:pt x="331" y="330"/>
                    <a:pt x="322" y="330"/>
                    <a:pt x="313" y="330"/>
                  </a:cubicBezTo>
                  <a:cubicBezTo>
                    <a:pt x="274" y="319"/>
                    <a:pt x="227" y="308"/>
                    <a:pt x="183" y="308"/>
                  </a:cubicBezTo>
                  <a:cubicBezTo>
                    <a:pt x="129" y="308"/>
                    <a:pt x="78" y="325"/>
                    <a:pt x="50" y="380"/>
                  </a:cubicBezTo>
                  <a:cubicBezTo>
                    <a:pt x="0" y="455"/>
                    <a:pt x="50" y="567"/>
                    <a:pt x="138" y="580"/>
                  </a:cubicBezTo>
                  <a:cubicBezTo>
                    <a:pt x="1175" y="767"/>
                    <a:pt x="1962" y="1430"/>
                    <a:pt x="2925" y="1930"/>
                  </a:cubicBezTo>
                  <a:cubicBezTo>
                    <a:pt x="2325" y="1530"/>
                    <a:pt x="1787" y="980"/>
                    <a:pt x="1138" y="642"/>
                  </a:cubicBezTo>
                  <a:cubicBezTo>
                    <a:pt x="1025" y="580"/>
                    <a:pt x="900" y="530"/>
                    <a:pt x="788" y="480"/>
                  </a:cubicBezTo>
                  <a:lnTo>
                    <a:pt x="788" y="480"/>
                  </a:lnTo>
                  <a:cubicBezTo>
                    <a:pt x="1438" y="642"/>
                    <a:pt x="1975" y="992"/>
                    <a:pt x="2587" y="1430"/>
                  </a:cubicBezTo>
                  <a:cubicBezTo>
                    <a:pt x="2100" y="955"/>
                    <a:pt x="1550" y="480"/>
                    <a:pt x="900" y="280"/>
                  </a:cubicBezTo>
                  <a:lnTo>
                    <a:pt x="913" y="280"/>
                  </a:lnTo>
                  <a:cubicBezTo>
                    <a:pt x="1463" y="317"/>
                    <a:pt x="2037" y="580"/>
                    <a:pt x="2575" y="992"/>
                  </a:cubicBezTo>
                  <a:cubicBezTo>
                    <a:pt x="2262" y="667"/>
                    <a:pt x="1900" y="380"/>
                    <a:pt x="1488" y="205"/>
                  </a:cubicBezTo>
                  <a:lnTo>
                    <a:pt x="1488" y="205"/>
                  </a:lnTo>
                  <a:cubicBezTo>
                    <a:pt x="1887" y="243"/>
                    <a:pt x="2475" y="417"/>
                    <a:pt x="2887" y="717"/>
                  </a:cubicBezTo>
                  <a:cubicBezTo>
                    <a:pt x="2537" y="392"/>
                    <a:pt x="2112" y="155"/>
                    <a:pt x="1650" y="55"/>
                  </a:cubicBezTo>
                  <a:cubicBezTo>
                    <a:pt x="1562" y="30"/>
                    <a:pt x="1463" y="18"/>
                    <a:pt x="1363" y="5"/>
                  </a:cubicBezTo>
                  <a:cubicBezTo>
                    <a:pt x="1348" y="2"/>
                    <a:pt x="1334" y="1"/>
                    <a:pt x="13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2" name="Google Shape;7892;p18"/>
            <p:cNvSpPr/>
            <p:nvPr/>
          </p:nvSpPr>
          <p:spPr>
            <a:xfrm>
              <a:off x="6664050" y="2080425"/>
              <a:ext cx="68875" cy="43825"/>
            </a:xfrm>
            <a:custGeom>
              <a:avLst/>
              <a:gdLst/>
              <a:ahLst/>
              <a:cxnLst/>
              <a:rect l="l" t="t" r="r" b="b"/>
              <a:pathLst>
                <a:path w="2755" h="1753" extrusionOk="0">
                  <a:moveTo>
                    <a:pt x="520" y="1"/>
                  </a:moveTo>
                  <a:cubicBezTo>
                    <a:pt x="504" y="1"/>
                    <a:pt x="487" y="1"/>
                    <a:pt x="468" y="3"/>
                  </a:cubicBezTo>
                  <a:cubicBezTo>
                    <a:pt x="330" y="53"/>
                    <a:pt x="380" y="191"/>
                    <a:pt x="430" y="228"/>
                  </a:cubicBezTo>
                  <a:cubicBezTo>
                    <a:pt x="319" y="163"/>
                    <a:pt x="201" y="107"/>
                    <a:pt x="119" y="107"/>
                  </a:cubicBezTo>
                  <a:cubicBezTo>
                    <a:pt x="45" y="107"/>
                    <a:pt x="0" y="153"/>
                    <a:pt x="18" y="278"/>
                  </a:cubicBezTo>
                  <a:cubicBezTo>
                    <a:pt x="56" y="340"/>
                    <a:pt x="118" y="340"/>
                    <a:pt x="168" y="353"/>
                  </a:cubicBezTo>
                  <a:cubicBezTo>
                    <a:pt x="181" y="353"/>
                    <a:pt x="443" y="503"/>
                    <a:pt x="530" y="565"/>
                  </a:cubicBezTo>
                  <a:cubicBezTo>
                    <a:pt x="943" y="840"/>
                    <a:pt x="1405" y="1265"/>
                    <a:pt x="1918" y="1515"/>
                  </a:cubicBezTo>
                  <a:cubicBezTo>
                    <a:pt x="1468" y="1215"/>
                    <a:pt x="1130" y="778"/>
                    <a:pt x="718" y="440"/>
                  </a:cubicBezTo>
                  <a:cubicBezTo>
                    <a:pt x="680" y="390"/>
                    <a:pt x="568" y="315"/>
                    <a:pt x="443" y="241"/>
                  </a:cubicBezTo>
                  <a:lnTo>
                    <a:pt x="455" y="241"/>
                  </a:lnTo>
                  <a:cubicBezTo>
                    <a:pt x="793" y="403"/>
                    <a:pt x="968" y="603"/>
                    <a:pt x="1280" y="865"/>
                  </a:cubicBezTo>
                  <a:cubicBezTo>
                    <a:pt x="1730" y="1228"/>
                    <a:pt x="2217" y="1553"/>
                    <a:pt x="2755" y="1753"/>
                  </a:cubicBezTo>
                  <a:cubicBezTo>
                    <a:pt x="2392" y="1565"/>
                    <a:pt x="2118" y="1315"/>
                    <a:pt x="1805" y="1040"/>
                  </a:cubicBezTo>
                  <a:cubicBezTo>
                    <a:pt x="1455" y="740"/>
                    <a:pt x="1180" y="353"/>
                    <a:pt x="793" y="103"/>
                  </a:cubicBezTo>
                  <a:cubicBezTo>
                    <a:pt x="662" y="38"/>
                    <a:pt x="626" y="1"/>
                    <a:pt x="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3" name="Google Shape;7893;p18"/>
            <p:cNvSpPr/>
            <p:nvPr/>
          </p:nvSpPr>
          <p:spPr>
            <a:xfrm>
              <a:off x="6655125" y="2123200"/>
              <a:ext cx="50000" cy="34800"/>
            </a:xfrm>
            <a:custGeom>
              <a:avLst/>
              <a:gdLst/>
              <a:ahLst/>
              <a:cxnLst/>
              <a:rect l="l" t="t" r="r" b="b"/>
              <a:pathLst>
                <a:path w="2000" h="1392" extrusionOk="0">
                  <a:moveTo>
                    <a:pt x="183" y="0"/>
                  </a:moveTo>
                  <a:cubicBezTo>
                    <a:pt x="151" y="0"/>
                    <a:pt x="117" y="12"/>
                    <a:pt x="88" y="42"/>
                  </a:cubicBezTo>
                  <a:cubicBezTo>
                    <a:pt x="0" y="167"/>
                    <a:pt x="100" y="229"/>
                    <a:pt x="113" y="254"/>
                  </a:cubicBezTo>
                  <a:cubicBezTo>
                    <a:pt x="338" y="516"/>
                    <a:pt x="712" y="541"/>
                    <a:pt x="1025" y="666"/>
                  </a:cubicBezTo>
                  <a:cubicBezTo>
                    <a:pt x="1387" y="779"/>
                    <a:pt x="1775" y="1004"/>
                    <a:pt x="2000" y="1391"/>
                  </a:cubicBezTo>
                  <a:cubicBezTo>
                    <a:pt x="1762" y="741"/>
                    <a:pt x="1087" y="491"/>
                    <a:pt x="513" y="204"/>
                  </a:cubicBezTo>
                  <a:cubicBezTo>
                    <a:pt x="388" y="142"/>
                    <a:pt x="425" y="154"/>
                    <a:pt x="313" y="67"/>
                  </a:cubicBezTo>
                  <a:cubicBezTo>
                    <a:pt x="282" y="29"/>
                    <a:pt x="234" y="0"/>
                    <a:pt x="1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4" name="Google Shape;7894;p18"/>
            <p:cNvSpPr/>
            <p:nvPr/>
          </p:nvSpPr>
          <p:spPr>
            <a:xfrm>
              <a:off x="6656850" y="2116950"/>
              <a:ext cx="30475" cy="16675"/>
            </a:xfrm>
            <a:custGeom>
              <a:avLst/>
              <a:gdLst/>
              <a:ahLst/>
              <a:cxnLst/>
              <a:rect l="l" t="t" r="r" b="b"/>
              <a:pathLst>
                <a:path w="1219" h="667" extrusionOk="0">
                  <a:moveTo>
                    <a:pt x="118" y="1"/>
                  </a:moveTo>
                  <a:cubicBezTo>
                    <a:pt x="36" y="1"/>
                    <a:pt x="0" y="110"/>
                    <a:pt x="69" y="167"/>
                  </a:cubicBezTo>
                  <a:cubicBezTo>
                    <a:pt x="369" y="467"/>
                    <a:pt x="831" y="517"/>
                    <a:pt x="1218" y="667"/>
                  </a:cubicBezTo>
                  <a:cubicBezTo>
                    <a:pt x="831" y="454"/>
                    <a:pt x="444" y="254"/>
                    <a:pt x="144" y="4"/>
                  </a:cubicBezTo>
                  <a:cubicBezTo>
                    <a:pt x="135" y="2"/>
                    <a:pt x="126" y="1"/>
                    <a:pt x="1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5" name="Google Shape;7895;p18"/>
            <p:cNvSpPr/>
            <p:nvPr/>
          </p:nvSpPr>
          <p:spPr>
            <a:xfrm>
              <a:off x="6652925" y="2095475"/>
              <a:ext cx="28450" cy="20350"/>
            </a:xfrm>
            <a:custGeom>
              <a:avLst/>
              <a:gdLst/>
              <a:ahLst/>
              <a:cxnLst/>
              <a:rect l="l" t="t" r="r" b="b"/>
              <a:pathLst>
                <a:path w="1138" h="814" extrusionOk="0">
                  <a:moveTo>
                    <a:pt x="101" y="1"/>
                  </a:moveTo>
                  <a:cubicBezTo>
                    <a:pt x="1" y="26"/>
                    <a:pt x="13" y="163"/>
                    <a:pt x="101" y="188"/>
                  </a:cubicBezTo>
                  <a:cubicBezTo>
                    <a:pt x="451" y="288"/>
                    <a:pt x="838" y="538"/>
                    <a:pt x="1138" y="813"/>
                  </a:cubicBezTo>
                  <a:cubicBezTo>
                    <a:pt x="875" y="476"/>
                    <a:pt x="538" y="88"/>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6" name="Google Shape;7896;p18"/>
            <p:cNvSpPr/>
            <p:nvPr/>
          </p:nvSpPr>
          <p:spPr>
            <a:xfrm>
              <a:off x="6778825" y="2019875"/>
              <a:ext cx="71275" cy="48450"/>
            </a:xfrm>
            <a:custGeom>
              <a:avLst/>
              <a:gdLst/>
              <a:ahLst/>
              <a:cxnLst/>
              <a:rect l="l" t="t" r="r" b="b"/>
              <a:pathLst>
                <a:path w="2851" h="1938" extrusionOk="0">
                  <a:moveTo>
                    <a:pt x="163" y="1"/>
                  </a:moveTo>
                  <a:cubicBezTo>
                    <a:pt x="76" y="1"/>
                    <a:pt x="1" y="88"/>
                    <a:pt x="26" y="176"/>
                  </a:cubicBezTo>
                  <a:cubicBezTo>
                    <a:pt x="63" y="276"/>
                    <a:pt x="101" y="263"/>
                    <a:pt x="176" y="326"/>
                  </a:cubicBezTo>
                  <a:cubicBezTo>
                    <a:pt x="351" y="463"/>
                    <a:pt x="476" y="651"/>
                    <a:pt x="626" y="801"/>
                  </a:cubicBezTo>
                  <a:cubicBezTo>
                    <a:pt x="1251" y="1413"/>
                    <a:pt x="2013" y="1800"/>
                    <a:pt x="2850" y="1938"/>
                  </a:cubicBezTo>
                  <a:cubicBezTo>
                    <a:pt x="2213" y="1700"/>
                    <a:pt x="1700" y="1325"/>
                    <a:pt x="1226" y="913"/>
                  </a:cubicBezTo>
                  <a:cubicBezTo>
                    <a:pt x="976" y="701"/>
                    <a:pt x="788" y="401"/>
                    <a:pt x="526" y="213"/>
                  </a:cubicBezTo>
                  <a:cubicBezTo>
                    <a:pt x="401" y="138"/>
                    <a:pt x="301" y="26"/>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7" name="Google Shape;7897;p18"/>
            <p:cNvSpPr/>
            <p:nvPr/>
          </p:nvSpPr>
          <p:spPr>
            <a:xfrm>
              <a:off x="6767575" y="2004250"/>
              <a:ext cx="60025" cy="46275"/>
            </a:xfrm>
            <a:custGeom>
              <a:avLst/>
              <a:gdLst/>
              <a:ahLst/>
              <a:cxnLst/>
              <a:rect l="l" t="t" r="r" b="b"/>
              <a:pathLst>
                <a:path w="2401" h="1851" extrusionOk="0">
                  <a:moveTo>
                    <a:pt x="351" y="1"/>
                  </a:moveTo>
                  <a:cubicBezTo>
                    <a:pt x="276" y="76"/>
                    <a:pt x="213" y="138"/>
                    <a:pt x="138" y="213"/>
                  </a:cubicBezTo>
                  <a:cubicBezTo>
                    <a:pt x="101" y="251"/>
                    <a:pt x="51" y="288"/>
                    <a:pt x="1" y="326"/>
                  </a:cubicBezTo>
                  <a:cubicBezTo>
                    <a:pt x="26" y="326"/>
                    <a:pt x="51" y="338"/>
                    <a:pt x="76" y="338"/>
                  </a:cubicBezTo>
                  <a:cubicBezTo>
                    <a:pt x="376" y="426"/>
                    <a:pt x="438" y="426"/>
                    <a:pt x="688" y="563"/>
                  </a:cubicBezTo>
                  <a:cubicBezTo>
                    <a:pt x="1226" y="888"/>
                    <a:pt x="1763" y="1488"/>
                    <a:pt x="2400" y="1850"/>
                  </a:cubicBezTo>
                  <a:cubicBezTo>
                    <a:pt x="1776" y="1376"/>
                    <a:pt x="1501" y="713"/>
                    <a:pt x="876" y="251"/>
                  </a:cubicBezTo>
                  <a:cubicBezTo>
                    <a:pt x="713" y="151"/>
                    <a:pt x="538" y="63"/>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8" name="Google Shape;7898;p18"/>
            <p:cNvSpPr/>
            <p:nvPr/>
          </p:nvSpPr>
          <p:spPr>
            <a:xfrm>
              <a:off x="6782275" y="1993950"/>
              <a:ext cx="17825" cy="10650"/>
            </a:xfrm>
            <a:custGeom>
              <a:avLst/>
              <a:gdLst/>
              <a:ahLst/>
              <a:cxnLst/>
              <a:rect l="l" t="t" r="r" b="b"/>
              <a:pathLst>
                <a:path w="713" h="426" extrusionOk="0">
                  <a:moveTo>
                    <a:pt x="75" y="0"/>
                  </a:moveTo>
                  <a:cubicBezTo>
                    <a:pt x="50" y="50"/>
                    <a:pt x="25" y="88"/>
                    <a:pt x="0" y="125"/>
                  </a:cubicBezTo>
                  <a:cubicBezTo>
                    <a:pt x="250" y="213"/>
                    <a:pt x="488" y="288"/>
                    <a:pt x="713" y="425"/>
                  </a:cubicBezTo>
                  <a:cubicBezTo>
                    <a:pt x="525" y="250"/>
                    <a:pt x="300" y="113"/>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9" name="Google Shape;7899;p18"/>
            <p:cNvSpPr/>
            <p:nvPr/>
          </p:nvSpPr>
          <p:spPr>
            <a:xfrm>
              <a:off x="6777275" y="1997700"/>
              <a:ext cx="34075" cy="27200"/>
            </a:xfrm>
            <a:custGeom>
              <a:avLst/>
              <a:gdLst/>
              <a:ahLst/>
              <a:cxnLst/>
              <a:rect l="l" t="t" r="r" b="b"/>
              <a:pathLst>
                <a:path w="1363" h="1088" extrusionOk="0">
                  <a:moveTo>
                    <a:pt x="188" y="0"/>
                  </a:moveTo>
                  <a:cubicBezTo>
                    <a:pt x="163" y="25"/>
                    <a:pt x="138" y="50"/>
                    <a:pt x="125" y="75"/>
                  </a:cubicBezTo>
                  <a:cubicBezTo>
                    <a:pt x="88" y="125"/>
                    <a:pt x="38" y="175"/>
                    <a:pt x="0" y="213"/>
                  </a:cubicBezTo>
                  <a:cubicBezTo>
                    <a:pt x="513" y="400"/>
                    <a:pt x="988" y="638"/>
                    <a:pt x="1363" y="1088"/>
                  </a:cubicBezTo>
                  <a:cubicBezTo>
                    <a:pt x="1088" y="625"/>
                    <a:pt x="663" y="250"/>
                    <a:pt x="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0" name="Google Shape;7900;p18"/>
            <p:cNvSpPr/>
            <p:nvPr/>
          </p:nvSpPr>
          <p:spPr>
            <a:xfrm>
              <a:off x="6743225" y="2020825"/>
              <a:ext cx="57825" cy="30950"/>
            </a:xfrm>
            <a:custGeom>
              <a:avLst/>
              <a:gdLst/>
              <a:ahLst/>
              <a:cxnLst/>
              <a:rect l="l" t="t" r="r" b="b"/>
              <a:pathLst>
                <a:path w="2313" h="1238" extrusionOk="0">
                  <a:moveTo>
                    <a:pt x="500" y="0"/>
                  </a:moveTo>
                  <a:cubicBezTo>
                    <a:pt x="438" y="50"/>
                    <a:pt x="363" y="75"/>
                    <a:pt x="288" y="113"/>
                  </a:cubicBezTo>
                  <a:cubicBezTo>
                    <a:pt x="225" y="125"/>
                    <a:pt x="150" y="150"/>
                    <a:pt x="75" y="175"/>
                  </a:cubicBezTo>
                  <a:cubicBezTo>
                    <a:pt x="50" y="200"/>
                    <a:pt x="25" y="238"/>
                    <a:pt x="0" y="275"/>
                  </a:cubicBezTo>
                  <a:cubicBezTo>
                    <a:pt x="0" y="275"/>
                    <a:pt x="0" y="275"/>
                    <a:pt x="0" y="288"/>
                  </a:cubicBezTo>
                  <a:cubicBezTo>
                    <a:pt x="400" y="350"/>
                    <a:pt x="875" y="450"/>
                    <a:pt x="1212" y="588"/>
                  </a:cubicBezTo>
                  <a:cubicBezTo>
                    <a:pt x="1612" y="738"/>
                    <a:pt x="1962" y="987"/>
                    <a:pt x="2312" y="1237"/>
                  </a:cubicBezTo>
                  <a:cubicBezTo>
                    <a:pt x="2050" y="987"/>
                    <a:pt x="1737" y="675"/>
                    <a:pt x="1475" y="488"/>
                  </a:cubicBezTo>
                  <a:cubicBezTo>
                    <a:pt x="1200" y="300"/>
                    <a:pt x="863" y="138"/>
                    <a:pt x="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1" name="Google Shape;7901;p18"/>
            <p:cNvSpPr/>
            <p:nvPr/>
          </p:nvSpPr>
          <p:spPr>
            <a:xfrm>
              <a:off x="6728225" y="2037075"/>
              <a:ext cx="29400" cy="8450"/>
            </a:xfrm>
            <a:custGeom>
              <a:avLst/>
              <a:gdLst/>
              <a:ahLst/>
              <a:cxnLst/>
              <a:rect l="l" t="t" r="r" b="b"/>
              <a:pathLst>
                <a:path w="1176" h="338" extrusionOk="0">
                  <a:moveTo>
                    <a:pt x="238" y="0"/>
                  </a:moveTo>
                  <a:cubicBezTo>
                    <a:pt x="225" y="0"/>
                    <a:pt x="225" y="0"/>
                    <a:pt x="213" y="13"/>
                  </a:cubicBezTo>
                  <a:cubicBezTo>
                    <a:pt x="150" y="50"/>
                    <a:pt x="75" y="100"/>
                    <a:pt x="0" y="150"/>
                  </a:cubicBezTo>
                  <a:cubicBezTo>
                    <a:pt x="363" y="187"/>
                    <a:pt x="738" y="212"/>
                    <a:pt x="1175" y="337"/>
                  </a:cubicBezTo>
                  <a:cubicBezTo>
                    <a:pt x="900" y="187"/>
                    <a:pt x="575" y="88"/>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2" name="Google Shape;7902;p18"/>
            <p:cNvSpPr/>
            <p:nvPr/>
          </p:nvSpPr>
          <p:spPr>
            <a:xfrm>
              <a:off x="6735400" y="2030200"/>
              <a:ext cx="42525" cy="14375"/>
            </a:xfrm>
            <a:custGeom>
              <a:avLst/>
              <a:gdLst/>
              <a:ahLst/>
              <a:cxnLst/>
              <a:rect l="l" t="t" r="r" b="b"/>
              <a:pathLst>
                <a:path w="1701" h="575" extrusionOk="0">
                  <a:moveTo>
                    <a:pt x="238" y="0"/>
                  </a:moveTo>
                  <a:cubicBezTo>
                    <a:pt x="213" y="25"/>
                    <a:pt x="188" y="63"/>
                    <a:pt x="151" y="88"/>
                  </a:cubicBezTo>
                  <a:cubicBezTo>
                    <a:pt x="113" y="150"/>
                    <a:pt x="51" y="188"/>
                    <a:pt x="1" y="238"/>
                  </a:cubicBezTo>
                  <a:cubicBezTo>
                    <a:pt x="576" y="288"/>
                    <a:pt x="1113" y="338"/>
                    <a:pt x="1700" y="575"/>
                  </a:cubicBezTo>
                  <a:cubicBezTo>
                    <a:pt x="1288" y="325"/>
                    <a:pt x="751" y="125"/>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3" name="Google Shape;7903;p18"/>
            <p:cNvSpPr/>
            <p:nvPr/>
          </p:nvSpPr>
          <p:spPr>
            <a:xfrm>
              <a:off x="7084075" y="1930525"/>
              <a:ext cx="24700" cy="25650"/>
            </a:xfrm>
            <a:custGeom>
              <a:avLst/>
              <a:gdLst/>
              <a:ahLst/>
              <a:cxnLst/>
              <a:rect l="l" t="t" r="r" b="b"/>
              <a:pathLst>
                <a:path w="988" h="1026" extrusionOk="0">
                  <a:moveTo>
                    <a:pt x="987" y="1"/>
                  </a:moveTo>
                  <a:cubicBezTo>
                    <a:pt x="975" y="1"/>
                    <a:pt x="962" y="13"/>
                    <a:pt x="950" y="13"/>
                  </a:cubicBezTo>
                  <a:cubicBezTo>
                    <a:pt x="950" y="13"/>
                    <a:pt x="950" y="13"/>
                    <a:pt x="937" y="38"/>
                  </a:cubicBezTo>
                  <a:lnTo>
                    <a:pt x="925" y="38"/>
                  </a:lnTo>
                  <a:cubicBezTo>
                    <a:pt x="887" y="76"/>
                    <a:pt x="837" y="113"/>
                    <a:pt x="750" y="188"/>
                  </a:cubicBezTo>
                  <a:cubicBezTo>
                    <a:pt x="513" y="363"/>
                    <a:pt x="263" y="526"/>
                    <a:pt x="0" y="663"/>
                  </a:cubicBezTo>
                  <a:cubicBezTo>
                    <a:pt x="88" y="713"/>
                    <a:pt x="150" y="813"/>
                    <a:pt x="113" y="950"/>
                  </a:cubicBezTo>
                  <a:cubicBezTo>
                    <a:pt x="100" y="975"/>
                    <a:pt x="88" y="1000"/>
                    <a:pt x="75" y="1025"/>
                  </a:cubicBezTo>
                  <a:cubicBezTo>
                    <a:pt x="188" y="975"/>
                    <a:pt x="300" y="913"/>
                    <a:pt x="413" y="850"/>
                  </a:cubicBezTo>
                  <a:cubicBezTo>
                    <a:pt x="575" y="613"/>
                    <a:pt x="737" y="376"/>
                    <a:pt x="900" y="126"/>
                  </a:cubicBezTo>
                  <a:cubicBezTo>
                    <a:pt x="925" y="88"/>
                    <a:pt x="950" y="38"/>
                    <a:pt x="9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4" name="Google Shape;7904;p18"/>
            <p:cNvSpPr/>
            <p:nvPr/>
          </p:nvSpPr>
          <p:spPr>
            <a:xfrm>
              <a:off x="6886625" y="1802125"/>
              <a:ext cx="160925" cy="77500"/>
            </a:xfrm>
            <a:custGeom>
              <a:avLst/>
              <a:gdLst/>
              <a:ahLst/>
              <a:cxnLst/>
              <a:rect l="l" t="t" r="r" b="b"/>
              <a:pathLst>
                <a:path w="6437" h="3100" extrusionOk="0">
                  <a:moveTo>
                    <a:pt x="0" y="1"/>
                  </a:moveTo>
                  <a:lnTo>
                    <a:pt x="0" y="1"/>
                  </a:lnTo>
                  <a:cubicBezTo>
                    <a:pt x="887" y="913"/>
                    <a:pt x="1675" y="2038"/>
                    <a:pt x="2924" y="2475"/>
                  </a:cubicBezTo>
                  <a:cubicBezTo>
                    <a:pt x="2987" y="2500"/>
                    <a:pt x="3049" y="2525"/>
                    <a:pt x="3099" y="2537"/>
                  </a:cubicBezTo>
                  <a:cubicBezTo>
                    <a:pt x="3112" y="2550"/>
                    <a:pt x="3112" y="2562"/>
                    <a:pt x="3112" y="2575"/>
                  </a:cubicBezTo>
                  <a:cubicBezTo>
                    <a:pt x="3199" y="2675"/>
                    <a:pt x="3362" y="2662"/>
                    <a:pt x="3487" y="2700"/>
                  </a:cubicBezTo>
                  <a:cubicBezTo>
                    <a:pt x="4499" y="2887"/>
                    <a:pt x="5474" y="2737"/>
                    <a:pt x="6436" y="3100"/>
                  </a:cubicBezTo>
                  <a:cubicBezTo>
                    <a:pt x="5974" y="2850"/>
                    <a:pt x="5436" y="2712"/>
                    <a:pt x="4911" y="2625"/>
                  </a:cubicBezTo>
                  <a:cubicBezTo>
                    <a:pt x="4761" y="2587"/>
                    <a:pt x="4686" y="2550"/>
                    <a:pt x="4524" y="2462"/>
                  </a:cubicBezTo>
                  <a:cubicBezTo>
                    <a:pt x="3787" y="2062"/>
                    <a:pt x="3037" y="1688"/>
                    <a:pt x="2325" y="1263"/>
                  </a:cubicBezTo>
                  <a:lnTo>
                    <a:pt x="2325" y="1263"/>
                  </a:lnTo>
                  <a:cubicBezTo>
                    <a:pt x="2887" y="1650"/>
                    <a:pt x="3437" y="2087"/>
                    <a:pt x="4037" y="2425"/>
                  </a:cubicBezTo>
                  <a:cubicBezTo>
                    <a:pt x="3799" y="2362"/>
                    <a:pt x="3574" y="2287"/>
                    <a:pt x="3337" y="2150"/>
                  </a:cubicBezTo>
                  <a:cubicBezTo>
                    <a:pt x="2575" y="1675"/>
                    <a:pt x="1837" y="1150"/>
                    <a:pt x="1100" y="650"/>
                  </a:cubicBezTo>
                  <a:lnTo>
                    <a:pt x="1100" y="650"/>
                  </a:lnTo>
                  <a:cubicBezTo>
                    <a:pt x="1750" y="1163"/>
                    <a:pt x="2362" y="1725"/>
                    <a:pt x="3024" y="2212"/>
                  </a:cubicBezTo>
                  <a:cubicBezTo>
                    <a:pt x="2550" y="2013"/>
                    <a:pt x="2025" y="1663"/>
                    <a:pt x="1637" y="1350"/>
                  </a:cubicBezTo>
                  <a:cubicBezTo>
                    <a:pt x="1175" y="1000"/>
                    <a:pt x="513" y="4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5" name="Google Shape;7905;p18"/>
            <p:cNvSpPr/>
            <p:nvPr/>
          </p:nvSpPr>
          <p:spPr>
            <a:xfrm>
              <a:off x="7054075" y="1883050"/>
              <a:ext cx="61875" cy="44700"/>
            </a:xfrm>
            <a:custGeom>
              <a:avLst/>
              <a:gdLst/>
              <a:ahLst/>
              <a:cxnLst/>
              <a:rect l="l" t="t" r="r" b="b"/>
              <a:pathLst>
                <a:path w="2475" h="1788" extrusionOk="0">
                  <a:moveTo>
                    <a:pt x="0" y="0"/>
                  </a:moveTo>
                  <a:lnTo>
                    <a:pt x="0" y="0"/>
                  </a:lnTo>
                  <a:cubicBezTo>
                    <a:pt x="475" y="200"/>
                    <a:pt x="888" y="463"/>
                    <a:pt x="1238" y="750"/>
                  </a:cubicBezTo>
                  <a:cubicBezTo>
                    <a:pt x="1563" y="1000"/>
                    <a:pt x="1987" y="1475"/>
                    <a:pt x="2250" y="1787"/>
                  </a:cubicBezTo>
                  <a:cubicBezTo>
                    <a:pt x="2325" y="1675"/>
                    <a:pt x="2400" y="1562"/>
                    <a:pt x="2475" y="1450"/>
                  </a:cubicBezTo>
                  <a:cubicBezTo>
                    <a:pt x="1788" y="762"/>
                    <a:pt x="938" y="2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6" name="Google Shape;7906;p18"/>
            <p:cNvSpPr/>
            <p:nvPr/>
          </p:nvSpPr>
          <p:spPr>
            <a:xfrm>
              <a:off x="7086250" y="1876100"/>
              <a:ext cx="29700" cy="29450"/>
            </a:xfrm>
            <a:custGeom>
              <a:avLst/>
              <a:gdLst/>
              <a:ahLst/>
              <a:cxnLst/>
              <a:rect l="l" t="t" r="r" b="b"/>
              <a:pathLst>
                <a:path w="1188" h="1178" extrusionOk="0">
                  <a:moveTo>
                    <a:pt x="76" y="0"/>
                  </a:moveTo>
                  <a:cubicBezTo>
                    <a:pt x="68" y="0"/>
                    <a:pt x="59" y="1"/>
                    <a:pt x="51" y="3"/>
                  </a:cubicBezTo>
                  <a:cubicBezTo>
                    <a:pt x="1" y="28"/>
                    <a:pt x="1" y="91"/>
                    <a:pt x="38" y="128"/>
                  </a:cubicBezTo>
                  <a:cubicBezTo>
                    <a:pt x="413" y="491"/>
                    <a:pt x="850" y="778"/>
                    <a:pt x="1188" y="1178"/>
                  </a:cubicBezTo>
                  <a:cubicBezTo>
                    <a:pt x="975" y="803"/>
                    <a:pt x="713" y="478"/>
                    <a:pt x="388" y="203"/>
                  </a:cubicBezTo>
                  <a:cubicBezTo>
                    <a:pt x="272" y="134"/>
                    <a:pt x="178" y="0"/>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7" name="Google Shape;7907;p18"/>
            <p:cNvSpPr/>
            <p:nvPr/>
          </p:nvSpPr>
          <p:spPr>
            <a:xfrm>
              <a:off x="7056875" y="1868975"/>
              <a:ext cx="63450" cy="49075"/>
            </a:xfrm>
            <a:custGeom>
              <a:avLst/>
              <a:gdLst/>
              <a:ahLst/>
              <a:cxnLst/>
              <a:rect l="l" t="t" r="r" b="b"/>
              <a:pathLst>
                <a:path w="2538" h="1963" extrusionOk="0">
                  <a:moveTo>
                    <a:pt x="1" y="1"/>
                  </a:moveTo>
                  <a:lnTo>
                    <a:pt x="1" y="1"/>
                  </a:lnTo>
                  <a:cubicBezTo>
                    <a:pt x="976" y="401"/>
                    <a:pt x="1700" y="1163"/>
                    <a:pt x="2388" y="1963"/>
                  </a:cubicBezTo>
                  <a:cubicBezTo>
                    <a:pt x="2438" y="1888"/>
                    <a:pt x="2488" y="1800"/>
                    <a:pt x="2538" y="1725"/>
                  </a:cubicBezTo>
                  <a:cubicBezTo>
                    <a:pt x="1875" y="988"/>
                    <a:pt x="963"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8" name="Google Shape;7908;p18"/>
            <p:cNvSpPr/>
            <p:nvPr/>
          </p:nvSpPr>
          <p:spPr>
            <a:xfrm>
              <a:off x="7066250" y="1855850"/>
              <a:ext cx="65325" cy="54700"/>
            </a:xfrm>
            <a:custGeom>
              <a:avLst/>
              <a:gdLst/>
              <a:ahLst/>
              <a:cxnLst/>
              <a:rect l="l" t="t" r="r" b="b"/>
              <a:pathLst>
                <a:path w="2613" h="2188" extrusionOk="0">
                  <a:moveTo>
                    <a:pt x="1" y="1"/>
                  </a:moveTo>
                  <a:lnTo>
                    <a:pt x="1" y="1"/>
                  </a:lnTo>
                  <a:cubicBezTo>
                    <a:pt x="713" y="488"/>
                    <a:pt x="1575" y="1276"/>
                    <a:pt x="1988" y="1850"/>
                  </a:cubicBezTo>
                  <a:cubicBezTo>
                    <a:pt x="2075" y="1950"/>
                    <a:pt x="2138" y="2063"/>
                    <a:pt x="2200" y="2188"/>
                  </a:cubicBezTo>
                  <a:cubicBezTo>
                    <a:pt x="2288" y="2050"/>
                    <a:pt x="2363" y="1913"/>
                    <a:pt x="2450" y="1788"/>
                  </a:cubicBezTo>
                  <a:cubicBezTo>
                    <a:pt x="2500" y="1651"/>
                    <a:pt x="2563" y="1526"/>
                    <a:pt x="2613" y="1401"/>
                  </a:cubicBezTo>
                  <a:cubicBezTo>
                    <a:pt x="2325" y="1138"/>
                    <a:pt x="2000" y="913"/>
                    <a:pt x="1650" y="713"/>
                  </a:cubicBezTo>
                  <a:lnTo>
                    <a:pt x="1650" y="713"/>
                  </a:lnTo>
                  <a:cubicBezTo>
                    <a:pt x="1925" y="938"/>
                    <a:pt x="2163" y="1176"/>
                    <a:pt x="2400" y="1438"/>
                  </a:cubicBezTo>
                  <a:cubicBezTo>
                    <a:pt x="1975" y="1001"/>
                    <a:pt x="1438" y="713"/>
                    <a:pt x="938" y="376"/>
                  </a:cubicBezTo>
                  <a:lnTo>
                    <a:pt x="938" y="376"/>
                  </a:lnTo>
                  <a:cubicBezTo>
                    <a:pt x="1350" y="738"/>
                    <a:pt x="1800" y="1076"/>
                    <a:pt x="2150" y="1501"/>
                  </a:cubicBezTo>
                  <a:cubicBezTo>
                    <a:pt x="2194" y="1545"/>
                    <a:pt x="2238" y="1589"/>
                    <a:pt x="2274" y="1641"/>
                  </a:cubicBezTo>
                  <a:lnTo>
                    <a:pt x="2274" y="1641"/>
                  </a:lnTo>
                  <a:cubicBezTo>
                    <a:pt x="2270" y="1639"/>
                    <a:pt x="2267" y="1638"/>
                    <a:pt x="2263" y="1638"/>
                  </a:cubicBezTo>
                  <a:cubicBezTo>
                    <a:pt x="1638" y="938"/>
                    <a:pt x="826" y="4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9" name="Google Shape;7909;p18"/>
            <p:cNvSpPr/>
            <p:nvPr/>
          </p:nvSpPr>
          <p:spPr>
            <a:xfrm>
              <a:off x="7116875" y="1874300"/>
              <a:ext cx="16900" cy="15325"/>
            </a:xfrm>
            <a:custGeom>
              <a:avLst/>
              <a:gdLst/>
              <a:ahLst/>
              <a:cxnLst/>
              <a:rect l="l" t="t" r="r" b="b"/>
              <a:pathLst>
                <a:path w="676" h="613" extrusionOk="0">
                  <a:moveTo>
                    <a:pt x="0" y="0"/>
                  </a:moveTo>
                  <a:lnTo>
                    <a:pt x="0" y="0"/>
                  </a:lnTo>
                  <a:cubicBezTo>
                    <a:pt x="238" y="175"/>
                    <a:pt x="425" y="388"/>
                    <a:pt x="613" y="613"/>
                  </a:cubicBezTo>
                  <a:cubicBezTo>
                    <a:pt x="638" y="563"/>
                    <a:pt x="650" y="525"/>
                    <a:pt x="675" y="475"/>
                  </a:cubicBezTo>
                  <a:cubicBezTo>
                    <a:pt x="475" y="288"/>
                    <a:pt x="225" y="1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0" name="Google Shape;7910;p18"/>
            <p:cNvSpPr/>
            <p:nvPr/>
          </p:nvSpPr>
          <p:spPr>
            <a:xfrm>
              <a:off x="7115000" y="1867725"/>
              <a:ext cx="20950" cy="16275"/>
            </a:xfrm>
            <a:custGeom>
              <a:avLst/>
              <a:gdLst/>
              <a:ahLst/>
              <a:cxnLst/>
              <a:rect l="l" t="t" r="r" b="b"/>
              <a:pathLst>
                <a:path w="838" h="651" extrusionOk="0">
                  <a:moveTo>
                    <a:pt x="0" y="1"/>
                  </a:moveTo>
                  <a:lnTo>
                    <a:pt x="0" y="1"/>
                  </a:lnTo>
                  <a:cubicBezTo>
                    <a:pt x="300" y="176"/>
                    <a:pt x="550" y="401"/>
                    <a:pt x="788" y="651"/>
                  </a:cubicBezTo>
                  <a:cubicBezTo>
                    <a:pt x="800" y="613"/>
                    <a:pt x="813" y="576"/>
                    <a:pt x="838" y="538"/>
                  </a:cubicBezTo>
                  <a:cubicBezTo>
                    <a:pt x="838" y="538"/>
                    <a:pt x="838" y="526"/>
                    <a:pt x="838" y="513"/>
                  </a:cubicBezTo>
                  <a:cubicBezTo>
                    <a:pt x="600" y="301"/>
                    <a:pt x="313" y="1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1" name="Google Shape;7911;p18"/>
            <p:cNvSpPr/>
            <p:nvPr/>
          </p:nvSpPr>
          <p:spPr>
            <a:xfrm>
              <a:off x="7123425" y="1865850"/>
              <a:ext cx="15025" cy="10300"/>
            </a:xfrm>
            <a:custGeom>
              <a:avLst/>
              <a:gdLst/>
              <a:ahLst/>
              <a:cxnLst/>
              <a:rect l="l" t="t" r="r" b="b"/>
              <a:pathLst>
                <a:path w="601" h="412" extrusionOk="0">
                  <a:moveTo>
                    <a:pt x="1" y="1"/>
                  </a:moveTo>
                  <a:cubicBezTo>
                    <a:pt x="188" y="113"/>
                    <a:pt x="338" y="238"/>
                    <a:pt x="501" y="376"/>
                  </a:cubicBezTo>
                  <a:cubicBezTo>
                    <a:pt x="518" y="393"/>
                    <a:pt x="536" y="411"/>
                    <a:pt x="554" y="411"/>
                  </a:cubicBezTo>
                  <a:cubicBezTo>
                    <a:pt x="561" y="411"/>
                    <a:pt x="568" y="408"/>
                    <a:pt x="576" y="401"/>
                  </a:cubicBezTo>
                  <a:lnTo>
                    <a:pt x="588" y="401"/>
                  </a:lnTo>
                  <a:cubicBezTo>
                    <a:pt x="588" y="388"/>
                    <a:pt x="601" y="376"/>
                    <a:pt x="601" y="376"/>
                  </a:cubicBezTo>
                  <a:cubicBezTo>
                    <a:pt x="601" y="363"/>
                    <a:pt x="601" y="363"/>
                    <a:pt x="601" y="351"/>
                  </a:cubicBezTo>
                  <a:cubicBezTo>
                    <a:pt x="426" y="201"/>
                    <a:pt x="213"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2" name="Google Shape;7912;p18"/>
            <p:cNvSpPr/>
            <p:nvPr/>
          </p:nvSpPr>
          <p:spPr>
            <a:xfrm>
              <a:off x="7117175" y="1854600"/>
              <a:ext cx="23475" cy="18150"/>
            </a:xfrm>
            <a:custGeom>
              <a:avLst/>
              <a:gdLst/>
              <a:ahLst/>
              <a:cxnLst/>
              <a:rect l="l" t="t" r="r" b="b"/>
              <a:pathLst>
                <a:path w="939" h="726" extrusionOk="0">
                  <a:moveTo>
                    <a:pt x="1" y="1"/>
                  </a:moveTo>
                  <a:cubicBezTo>
                    <a:pt x="226" y="113"/>
                    <a:pt x="413" y="301"/>
                    <a:pt x="601" y="476"/>
                  </a:cubicBezTo>
                  <a:cubicBezTo>
                    <a:pt x="701" y="551"/>
                    <a:pt x="788" y="651"/>
                    <a:pt x="888" y="726"/>
                  </a:cubicBezTo>
                  <a:cubicBezTo>
                    <a:pt x="901" y="688"/>
                    <a:pt x="926" y="638"/>
                    <a:pt x="938" y="601"/>
                  </a:cubicBezTo>
                  <a:cubicBezTo>
                    <a:pt x="676" y="338"/>
                    <a:pt x="351"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3" name="Google Shape;7913;p18"/>
            <p:cNvSpPr/>
            <p:nvPr/>
          </p:nvSpPr>
          <p:spPr>
            <a:xfrm>
              <a:off x="7125000" y="1851175"/>
              <a:ext cx="17825" cy="16900"/>
            </a:xfrm>
            <a:custGeom>
              <a:avLst/>
              <a:gdLst/>
              <a:ahLst/>
              <a:cxnLst/>
              <a:rect l="l" t="t" r="r" b="b"/>
              <a:pathLst>
                <a:path w="713" h="676" extrusionOk="0">
                  <a:moveTo>
                    <a:pt x="0" y="1"/>
                  </a:moveTo>
                  <a:cubicBezTo>
                    <a:pt x="238" y="200"/>
                    <a:pt x="438" y="450"/>
                    <a:pt x="650" y="675"/>
                  </a:cubicBezTo>
                  <a:cubicBezTo>
                    <a:pt x="675" y="625"/>
                    <a:pt x="688" y="588"/>
                    <a:pt x="713" y="538"/>
                  </a:cubicBezTo>
                  <a:cubicBezTo>
                    <a:pt x="513" y="325"/>
                    <a:pt x="238" y="1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4" name="Google Shape;7914;p18"/>
            <p:cNvSpPr/>
            <p:nvPr/>
          </p:nvSpPr>
          <p:spPr>
            <a:xfrm>
              <a:off x="7126550" y="1844000"/>
              <a:ext cx="18150" cy="19075"/>
            </a:xfrm>
            <a:custGeom>
              <a:avLst/>
              <a:gdLst/>
              <a:ahLst/>
              <a:cxnLst/>
              <a:rect l="l" t="t" r="r" b="b"/>
              <a:pathLst>
                <a:path w="726" h="763" extrusionOk="0">
                  <a:moveTo>
                    <a:pt x="1" y="0"/>
                  </a:moveTo>
                  <a:lnTo>
                    <a:pt x="1" y="0"/>
                  </a:lnTo>
                  <a:cubicBezTo>
                    <a:pt x="213" y="175"/>
                    <a:pt x="363" y="375"/>
                    <a:pt x="513" y="562"/>
                  </a:cubicBezTo>
                  <a:cubicBezTo>
                    <a:pt x="563" y="625"/>
                    <a:pt x="626" y="687"/>
                    <a:pt x="676" y="762"/>
                  </a:cubicBezTo>
                  <a:cubicBezTo>
                    <a:pt x="688" y="712"/>
                    <a:pt x="713" y="662"/>
                    <a:pt x="726" y="625"/>
                  </a:cubicBezTo>
                  <a:cubicBezTo>
                    <a:pt x="513" y="387"/>
                    <a:pt x="276"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5" name="Google Shape;7915;p18"/>
            <p:cNvSpPr/>
            <p:nvPr/>
          </p:nvSpPr>
          <p:spPr>
            <a:xfrm>
              <a:off x="7126875" y="1824925"/>
              <a:ext cx="23750" cy="32525"/>
            </a:xfrm>
            <a:custGeom>
              <a:avLst/>
              <a:gdLst/>
              <a:ahLst/>
              <a:cxnLst/>
              <a:rect l="l" t="t" r="r" b="b"/>
              <a:pathLst>
                <a:path w="950" h="1301" extrusionOk="0">
                  <a:moveTo>
                    <a:pt x="300" y="1"/>
                  </a:moveTo>
                  <a:cubicBezTo>
                    <a:pt x="513" y="276"/>
                    <a:pt x="675" y="588"/>
                    <a:pt x="850" y="888"/>
                  </a:cubicBezTo>
                  <a:cubicBezTo>
                    <a:pt x="650" y="626"/>
                    <a:pt x="400" y="401"/>
                    <a:pt x="113" y="238"/>
                  </a:cubicBezTo>
                  <a:lnTo>
                    <a:pt x="113" y="238"/>
                  </a:lnTo>
                  <a:cubicBezTo>
                    <a:pt x="325" y="413"/>
                    <a:pt x="425" y="576"/>
                    <a:pt x="575" y="788"/>
                  </a:cubicBezTo>
                  <a:cubicBezTo>
                    <a:pt x="625" y="851"/>
                    <a:pt x="675" y="913"/>
                    <a:pt x="713" y="988"/>
                  </a:cubicBezTo>
                  <a:cubicBezTo>
                    <a:pt x="500" y="763"/>
                    <a:pt x="250" y="576"/>
                    <a:pt x="0" y="413"/>
                  </a:cubicBezTo>
                  <a:lnTo>
                    <a:pt x="0" y="413"/>
                  </a:lnTo>
                  <a:cubicBezTo>
                    <a:pt x="300" y="713"/>
                    <a:pt x="513" y="976"/>
                    <a:pt x="750" y="1300"/>
                  </a:cubicBezTo>
                  <a:cubicBezTo>
                    <a:pt x="825" y="1126"/>
                    <a:pt x="887" y="951"/>
                    <a:pt x="950" y="788"/>
                  </a:cubicBezTo>
                  <a:cubicBezTo>
                    <a:pt x="925" y="726"/>
                    <a:pt x="875" y="663"/>
                    <a:pt x="837" y="613"/>
                  </a:cubicBezTo>
                  <a:cubicBezTo>
                    <a:pt x="675" y="401"/>
                    <a:pt x="513" y="176"/>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6" name="Google Shape;7916;p18"/>
            <p:cNvSpPr/>
            <p:nvPr/>
          </p:nvSpPr>
          <p:spPr>
            <a:xfrm>
              <a:off x="7130925" y="1803700"/>
              <a:ext cx="24075" cy="40000"/>
            </a:xfrm>
            <a:custGeom>
              <a:avLst/>
              <a:gdLst/>
              <a:ahLst/>
              <a:cxnLst/>
              <a:rect l="l" t="t" r="r" b="b"/>
              <a:pathLst>
                <a:path w="963" h="1600" extrusionOk="0">
                  <a:moveTo>
                    <a:pt x="1" y="0"/>
                  </a:moveTo>
                  <a:lnTo>
                    <a:pt x="1" y="0"/>
                  </a:lnTo>
                  <a:cubicBezTo>
                    <a:pt x="301" y="325"/>
                    <a:pt x="576" y="787"/>
                    <a:pt x="738" y="1162"/>
                  </a:cubicBezTo>
                  <a:cubicBezTo>
                    <a:pt x="538" y="850"/>
                    <a:pt x="301" y="562"/>
                    <a:pt x="1" y="350"/>
                  </a:cubicBezTo>
                  <a:lnTo>
                    <a:pt x="1" y="350"/>
                  </a:lnTo>
                  <a:cubicBezTo>
                    <a:pt x="326" y="687"/>
                    <a:pt x="538" y="1137"/>
                    <a:pt x="763" y="1550"/>
                  </a:cubicBezTo>
                  <a:cubicBezTo>
                    <a:pt x="763" y="1575"/>
                    <a:pt x="788" y="1587"/>
                    <a:pt x="800" y="1600"/>
                  </a:cubicBezTo>
                  <a:cubicBezTo>
                    <a:pt x="863" y="1475"/>
                    <a:pt x="913" y="1337"/>
                    <a:pt x="963" y="1200"/>
                  </a:cubicBezTo>
                  <a:cubicBezTo>
                    <a:pt x="938" y="1137"/>
                    <a:pt x="900" y="1075"/>
                    <a:pt x="875" y="1012"/>
                  </a:cubicBezTo>
                  <a:cubicBezTo>
                    <a:pt x="663" y="625"/>
                    <a:pt x="363" y="26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7" name="Google Shape;7917;p18"/>
            <p:cNvSpPr/>
            <p:nvPr/>
          </p:nvSpPr>
          <p:spPr>
            <a:xfrm>
              <a:off x="7109550" y="1971150"/>
              <a:ext cx="1400" cy="325"/>
            </a:xfrm>
            <a:custGeom>
              <a:avLst/>
              <a:gdLst/>
              <a:ahLst/>
              <a:cxnLst/>
              <a:rect l="l" t="t" r="r" b="b"/>
              <a:pathLst>
                <a:path w="56" h="13" extrusionOk="0">
                  <a:moveTo>
                    <a:pt x="31" y="0"/>
                  </a:moveTo>
                  <a:cubicBezTo>
                    <a:pt x="24" y="0"/>
                    <a:pt x="21" y="4"/>
                    <a:pt x="17" y="8"/>
                  </a:cubicBezTo>
                  <a:lnTo>
                    <a:pt x="17" y="8"/>
                  </a:lnTo>
                  <a:cubicBezTo>
                    <a:pt x="30" y="4"/>
                    <a:pt x="49" y="0"/>
                    <a:pt x="56" y="0"/>
                  </a:cubicBezTo>
                  <a:close/>
                  <a:moveTo>
                    <a:pt x="17" y="8"/>
                  </a:moveTo>
                  <a:cubicBezTo>
                    <a:pt x="7" y="10"/>
                    <a:pt x="0" y="13"/>
                    <a:pt x="6" y="13"/>
                  </a:cubicBezTo>
                  <a:cubicBezTo>
                    <a:pt x="11" y="13"/>
                    <a:pt x="14" y="10"/>
                    <a:pt x="17" y="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8" name="Google Shape;7918;p18"/>
            <p:cNvSpPr/>
            <p:nvPr/>
          </p:nvSpPr>
          <p:spPr>
            <a:xfrm>
              <a:off x="6913800" y="1880550"/>
              <a:ext cx="199975" cy="99550"/>
            </a:xfrm>
            <a:custGeom>
              <a:avLst/>
              <a:gdLst/>
              <a:ahLst/>
              <a:cxnLst/>
              <a:rect l="l" t="t" r="r" b="b"/>
              <a:pathLst>
                <a:path w="7999" h="3982" extrusionOk="0">
                  <a:moveTo>
                    <a:pt x="4699" y="0"/>
                  </a:moveTo>
                  <a:lnTo>
                    <a:pt x="4699" y="0"/>
                  </a:lnTo>
                  <a:cubicBezTo>
                    <a:pt x="5349" y="275"/>
                    <a:pt x="5961" y="613"/>
                    <a:pt x="6549" y="987"/>
                  </a:cubicBezTo>
                  <a:cubicBezTo>
                    <a:pt x="5611" y="575"/>
                    <a:pt x="4549" y="325"/>
                    <a:pt x="3512" y="25"/>
                  </a:cubicBezTo>
                  <a:lnTo>
                    <a:pt x="3512" y="25"/>
                  </a:lnTo>
                  <a:cubicBezTo>
                    <a:pt x="4624" y="463"/>
                    <a:pt x="6161" y="1062"/>
                    <a:pt x="6961" y="1675"/>
                  </a:cubicBezTo>
                  <a:cubicBezTo>
                    <a:pt x="6299" y="1337"/>
                    <a:pt x="5599" y="1087"/>
                    <a:pt x="4862" y="987"/>
                  </a:cubicBezTo>
                  <a:lnTo>
                    <a:pt x="4862" y="987"/>
                  </a:lnTo>
                  <a:cubicBezTo>
                    <a:pt x="5499" y="1162"/>
                    <a:pt x="6074" y="1500"/>
                    <a:pt x="6649" y="1850"/>
                  </a:cubicBezTo>
                  <a:cubicBezTo>
                    <a:pt x="5936" y="1637"/>
                    <a:pt x="5212" y="1487"/>
                    <a:pt x="4524" y="1200"/>
                  </a:cubicBezTo>
                  <a:lnTo>
                    <a:pt x="4524" y="1200"/>
                  </a:lnTo>
                  <a:cubicBezTo>
                    <a:pt x="5187" y="1612"/>
                    <a:pt x="5911" y="1900"/>
                    <a:pt x="6624" y="2212"/>
                  </a:cubicBezTo>
                  <a:cubicBezTo>
                    <a:pt x="5686" y="2000"/>
                    <a:pt x="4749" y="1787"/>
                    <a:pt x="3849" y="1450"/>
                  </a:cubicBezTo>
                  <a:lnTo>
                    <a:pt x="3849" y="1450"/>
                  </a:lnTo>
                  <a:cubicBezTo>
                    <a:pt x="4624" y="1837"/>
                    <a:pt x="5349" y="2187"/>
                    <a:pt x="6099" y="2475"/>
                  </a:cubicBezTo>
                  <a:cubicBezTo>
                    <a:pt x="5012" y="2300"/>
                    <a:pt x="3699" y="1962"/>
                    <a:pt x="2775" y="1287"/>
                  </a:cubicBezTo>
                  <a:lnTo>
                    <a:pt x="2775" y="1287"/>
                  </a:lnTo>
                  <a:cubicBezTo>
                    <a:pt x="3450" y="1887"/>
                    <a:pt x="4199" y="2300"/>
                    <a:pt x="4999" y="2587"/>
                  </a:cubicBezTo>
                  <a:cubicBezTo>
                    <a:pt x="4637" y="2512"/>
                    <a:pt x="4249" y="2412"/>
                    <a:pt x="3862" y="2275"/>
                  </a:cubicBezTo>
                  <a:cubicBezTo>
                    <a:pt x="3112" y="2012"/>
                    <a:pt x="2212" y="1537"/>
                    <a:pt x="1475" y="1012"/>
                  </a:cubicBezTo>
                  <a:lnTo>
                    <a:pt x="1475" y="1012"/>
                  </a:lnTo>
                  <a:cubicBezTo>
                    <a:pt x="2262" y="1687"/>
                    <a:pt x="3150" y="2300"/>
                    <a:pt x="4124" y="2687"/>
                  </a:cubicBezTo>
                  <a:cubicBezTo>
                    <a:pt x="4387" y="2799"/>
                    <a:pt x="4712" y="2912"/>
                    <a:pt x="5049" y="2999"/>
                  </a:cubicBezTo>
                  <a:cubicBezTo>
                    <a:pt x="3187" y="2625"/>
                    <a:pt x="1425" y="1675"/>
                    <a:pt x="38" y="63"/>
                  </a:cubicBezTo>
                  <a:lnTo>
                    <a:pt x="38" y="63"/>
                  </a:lnTo>
                  <a:cubicBezTo>
                    <a:pt x="888" y="1200"/>
                    <a:pt x="1937" y="2212"/>
                    <a:pt x="3212" y="2862"/>
                  </a:cubicBezTo>
                  <a:cubicBezTo>
                    <a:pt x="3537" y="3024"/>
                    <a:pt x="3874" y="3162"/>
                    <a:pt x="4224" y="3274"/>
                  </a:cubicBezTo>
                  <a:cubicBezTo>
                    <a:pt x="3100" y="3012"/>
                    <a:pt x="2112" y="2462"/>
                    <a:pt x="1113" y="1575"/>
                  </a:cubicBezTo>
                  <a:lnTo>
                    <a:pt x="1113" y="1575"/>
                  </a:lnTo>
                  <a:cubicBezTo>
                    <a:pt x="1675" y="2200"/>
                    <a:pt x="2325" y="2762"/>
                    <a:pt x="3062" y="3174"/>
                  </a:cubicBezTo>
                  <a:cubicBezTo>
                    <a:pt x="2150" y="2837"/>
                    <a:pt x="1338" y="2350"/>
                    <a:pt x="638" y="1612"/>
                  </a:cubicBezTo>
                  <a:lnTo>
                    <a:pt x="638" y="1612"/>
                  </a:lnTo>
                  <a:cubicBezTo>
                    <a:pt x="1100" y="2262"/>
                    <a:pt x="1762" y="2799"/>
                    <a:pt x="2487" y="3199"/>
                  </a:cubicBezTo>
                  <a:cubicBezTo>
                    <a:pt x="1613" y="2899"/>
                    <a:pt x="813" y="2462"/>
                    <a:pt x="150" y="1737"/>
                  </a:cubicBezTo>
                  <a:lnTo>
                    <a:pt x="150" y="1737"/>
                  </a:lnTo>
                  <a:cubicBezTo>
                    <a:pt x="450" y="2162"/>
                    <a:pt x="825" y="2525"/>
                    <a:pt x="1238" y="2837"/>
                  </a:cubicBezTo>
                  <a:cubicBezTo>
                    <a:pt x="788" y="2600"/>
                    <a:pt x="338" y="2350"/>
                    <a:pt x="0" y="1962"/>
                  </a:cubicBezTo>
                  <a:lnTo>
                    <a:pt x="0" y="1962"/>
                  </a:lnTo>
                  <a:cubicBezTo>
                    <a:pt x="313" y="2537"/>
                    <a:pt x="938" y="2849"/>
                    <a:pt x="1463" y="3187"/>
                  </a:cubicBezTo>
                  <a:cubicBezTo>
                    <a:pt x="1556" y="3224"/>
                    <a:pt x="1784" y="3431"/>
                    <a:pt x="1918" y="3431"/>
                  </a:cubicBezTo>
                  <a:cubicBezTo>
                    <a:pt x="1963" y="3431"/>
                    <a:pt x="1997" y="3408"/>
                    <a:pt x="2012" y="3349"/>
                  </a:cubicBezTo>
                  <a:cubicBezTo>
                    <a:pt x="2012" y="3337"/>
                    <a:pt x="2012" y="3337"/>
                    <a:pt x="2012" y="3324"/>
                  </a:cubicBezTo>
                  <a:cubicBezTo>
                    <a:pt x="2225" y="3437"/>
                    <a:pt x="2450" y="3537"/>
                    <a:pt x="2675" y="3612"/>
                  </a:cubicBezTo>
                  <a:cubicBezTo>
                    <a:pt x="3200" y="3802"/>
                    <a:pt x="3886" y="3982"/>
                    <a:pt x="4382" y="3982"/>
                  </a:cubicBezTo>
                  <a:cubicBezTo>
                    <a:pt x="4441" y="3982"/>
                    <a:pt x="4497" y="3979"/>
                    <a:pt x="4549" y="3974"/>
                  </a:cubicBezTo>
                  <a:cubicBezTo>
                    <a:pt x="4562" y="3962"/>
                    <a:pt x="4587" y="3949"/>
                    <a:pt x="4599" y="3924"/>
                  </a:cubicBezTo>
                  <a:cubicBezTo>
                    <a:pt x="4712" y="3937"/>
                    <a:pt x="4824" y="3949"/>
                    <a:pt x="4937" y="3962"/>
                  </a:cubicBezTo>
                  <a:cubicBezTo>
                    <a:pt x="4999" y="3937"/>
                    <a:pt x="5037" y="3874"/>
                    <a:pt x="5037" y="3812"/>
                  </a:cubicBezTo>
                  <a:cubicBezTo>
                    <a:pt x="5274" y="3837"/>
                    <a:pt x="5511" y="3849"/>
                    <a:pt x="5749" y="3849"/>
                  </a:cubicBezTo>
                  <a:cubicBezTo>
                    <a:pt x="5824" y="3849"/>
                    <a:pt x="5911" y="3849"/>
                    <a:pt x="5961" y="3787"/>
                  </a:cubicBezTo>
                  <a:cubicBezTo>
                    <a:pt x="5999" y="3762"/>
                    <a:pt x="6011" y="3724"/>
                    <a:pt x="6011" y="3687"/>
                  </a:cubicBezTo>
                  <a:cubicBezTo>
                    <a:pt x="6199" y="3712"/>
                    <a:pt x="6386" y="3712"/>
                    <a:pt x="6574" y="3724"/>
                  </a:cubicBezTo>
                  <a:cubicBezTo>
                    <a:pt x="6699" y="3574"/>
                    <a:pt x="6811" y="3412"/>
                    <a:pt x="6924" y="3262"/>
                  </a:cubicBezTo>
                  <a:cubicBezTo>
                    <a:pt x="7199" y="2899"/>
                    <a:pt x="7461" y="2512"/>
                    <a:pt x="7711" y="2125"/>
                  </a:cubicBezTo>
                  <a:cubicBezTo>
                    <a:pt x="7811" y="1975"/>
                    <a:pt x="7898" y="1825"/>
                    <a:pt x="7998" y="1675"/>
                  </a:cubicBezTo>
                  <a:cubicBezTo>
                    <a:pt x="7848" y="1525"/>
                    <a:pt x="7686" y="1375"/>
                    <a:pt x="7511" y="1250"/>
                  </a:cubicBezTo>
                  <a:cubicBezTo>
                    <a:pt x="6636" y="713"/>
                    <a:pt x="5686" y="288"/>
                    <a:pt x="46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9" name="Google Shape;7919;p18"/>
            <p:cNvSpPr/>
            <p:nvPr/>
          </p:nvSpPr>
          <p:spPr>
            <a:xfrm>
              <a:off x="6905050" y="1734950"/>
              <a:ext cx="199350" cy="52775"/>
            </a:xfrm>
            <a:custGeom>
              <a:avLst/>
              <a:gdLst/>
              <a:ahLst/>
              <a:cxnLst/>
              <a:rect l="l" t="t" r="r" b="b"/>
              <a:pathLst>
                <a:path w="7974" h="2111" extrusionOk="0">
                  <a:moveTo>
                    <a:pt x="1" y="1"/>
                  </a:moveTo>
                  <a:lnTo>
                    <a:pt x="1" y="1"/>
                  </a:lnTo>
                  <a:cubicBezTo>
                    <a:pt x="738" y="376"/>
                    <a:pt x="1513" y="688"/>
                    <a:pt x="2237" y="1075"/>
                  </a:cubicBezTo>
                  <a:cubicBezTo>
                    <a:pt x="3075" y="1500"/>
                    <a:pt x="3987" y="1950"/>
                    <a:pt x="4724" y="2025"/>
                  </a:cubicBezTo>
                  <a:cubicBezTo>
                    <a:pt x="4949" y="2063"/>
                    <a:pt x="5187" y="2075"/>
                    <a:pt x="5412" y="2088"/>
                  </a:cubicBezTo>
                  <a:cubicBezTo>
                    <a:pt x="5459" y="2088"/>
                    <a:pt x="5563" y="2110"/>
                    <a:pt x="5647" y="2110"/>
                  </a:cubicBezTo>
                  <a:cubicBezTo>
                    <a:pt x="5717" y="2110"/>
                    <a:pt x="5774" y="2095"/>
                    <a:pt x="5774" y="2038"/>
                  </a:cubicBezTo>
                  <a:cubicBezTo>
                    <a:pt x="5855" y="2049"/>
                    <a:pt x="5942" y="2057"/>
                    <a:pt x="6021" y="2057"/>
                  </a:cubicBezTo>
                  <a:cubicBezTo>
                    <a:pt x="6208" y="2057"/>
                    <a:pt x="6349" y="2012"/>
                    <a:pt x="6261" y="1863"/>
                  </a:cubicBezTo>
                  <a:lnTo>
                    <a:pt x="6261" y="1863"/>
                  </a:lnTo>
                  <a:cubicBezTo>
                    <a:pt x="6432" y="1890"/>
                    <a:pt x="6601" y="1906"/>
                    <a:pt x="6766" y="1906"/>
                  </a:cubicBezTo>
                  <a:cubicBezTo>
                    <a:pt x="6975" y="1906"/>
                    <a:pt x="7178" y="1881"/>
                    <a:pt x="7374" y="1825"/>
                  </a:cubicBezTo>
                  <a:cubicBezTo>
                    <a:pt x="7399" y="1813"/>
                    <a:pt x="7411" y="1788"/>
                    <a:pt x="7411" y="1763"/>
                  </a:cubicBezTo>
                  <a:cubicBezTo>
                    <a:pt x="7436" y="1763"/>
                    <a:pt x="7449" y="1763"/>
                    <a:pt x="7474" y="1750"/>
                  </a:cubicBezTo>
                  <a:cubicBezTo>
                    <a:pt x="7499" y="1738"/>
                    <a:pt x="7511" y="1700"/>
                    <a:pt x="7524" y="1675"/>
                  </a:cubicBezTo>
                  <a:cubicBezTo>
                    <a:pt x="7561" y="1688"/>
                    <a:pt x="7599" y="1700"/>
                    <a:pt x="7636" y="1713"/>
                  </a:cubicBezTo>
                  <a:cubicBezTo>
                    <a:pt x="7686" y="1675"/>
                    <a:pt x="7749" y="1650"/>
                    <a:pt x="7811" y="1613"/>
                  </a:cubicBezTo>
                  <a:cubicBezTo>
                    <a:pt x="7848" y="1600"/>
                    <a:pt x="7886" y="1588"/>
                    <a:pt x="7923" y="1563"/>
                  </a:cubicBezTo>
                  <a:cubicBezTo>
                    <a:pt x="7936" y="1550"/>
                    <a:pt x="7948" y="1550"/>
                    <a:pt x="7973" y="1538"/>
                  </a:cubicBezTo>
                  <a:cubicBezTo>
                    <a:pt x="7111" y="1263"/>
                    <a:pt x="6274" y="913"/>
                    <a:pt x="5374" y="776"/>
                  </a:cubicBezTo>
                  <a:lnTo>
                    <a:pt x="5374" y="776"/>
                  </a:lnTo>
                  <a:cubicBezTo>
                    <a:pt x="5999" y="976"/>
                    <a:pt x="6586" y="1263"/>
                    <a:pt x="7211" y="1538"/>
                  </a:cubicBezTo>
                  <a:cubicBezTo>
                    <a:pt x="7049" y="1513"/>
                    <a:pt x="6899" y="1475"/>
                    <a:pt x="6724" y="1413"/>
                  </a:cubicBezTo>
                  <a:cubicBezTo>
                    <a:pt x="5599" y="1013"/>
                    <a:pt x="4487" y="613"/>
                    <a:pt x="3237" y="388"/>
                  </a:cubicBezTo>
                  <a:lnTo>
                    <a:pt x="3237" y="388"/>
                  </a:lnTo>
                  <a:cubicBezTo>
                    <a:pt x="4037" y="638"/>
                    <a:pt x="4674" y="876"/>
                    <a:pt x="5449" y="1200"/>
                  </a:cubicBezTo>
                  <a:cubicBezTo>
                    <a:pt x="5886" y="1363"/>
                    <a:pt x="6336" y="1563"/>
                    <a:pt x="6799" y="1675"/>
                  </a:cubicBezTo>
                  <a:cubicBezTo>
                    <a:pt x="6211" y="1663"/>
                    <a:pt x="5649" y="1450"/>
                    <a:pt x="5049" y="1225"/>
                  </a:cubicBezTo>
                  <a:cubicBezTo>
                    <a:pt x="3949" y="838"/>
                    <a:pt x="2825" y="513"/>
                    <a:pt x="1738" y="101"/>
                  </a:cubicBezTo>
                  <a:lnTo>
                    <a:pt x="1738" y="101"/>
                  </a:lnTo>
                  <a:cubicBezTo>
                    <a:pt x="2737" y="576"/>
                    <a:pt x="3737" y="1038"/>
                    <a:pt x="4762" y="1438"/>
                  </a:cubicBezTo>
                  <a:cubicBezTo>
                    <a:pt x="5149" y="1588"/>
                    <a:pt x="5574" y="1738"/>
                    <a:pt x="6011" y="1825"/>
                  </a:cubicBezTo>
                  <a:cubicBezTo>
                    <a:pt x="5961" y="1825"/>
                    <a:pt x="5911" y="1825"/>
                    <a:pt x="5861" y="1813"/>
                  </a:cubicBezTo>
                  <a:cubicBezTo>
                    <a:pt x="5662" y="1800"/>
                    <a:pt x="5124" y="1675"/>
                    <a:pt x="4824" y="1550"/>
                  </a:cubicBezTo>
                  <a:cubicBezTo>
                    <a:pt x="3637" y="1063"/>
                    <a:pt x="2062" y="501"/>
                    <a:pt x="713" y="26"/>
                  </a:cubicBezTo>
                  <a:lnTo>
                    <a:pt x="713" y="26"/>
                  </a:lnTo>
                  <a:cubicBezTo>
                    <a:pt x="1738" y="476"/>
                    <a:pt x="2750" y="951"/>
                    <a:pt x="3775" y="1400"/>
                  </a:cubicBezTo>
                  <a:cubicBezTo>
                    <a:pt x="4124" y="1550"/>
                    <a:pt x="4462" y="1713"/>
                    <a:pt x="4824" y="1838"/>
                  </a:cubicBezTo>
                  <a:cubicBezTo>
                    <a:pt x="4387" y="1738"/>
                    <a:pt x="4137" y="1638"/>
                    <a:pt x="3725" y="1450"/>
                  </a:cubicBezTo>
                  <a:cubicBezTo>
                    <a:pt x="2512" y="901"/>
                    <a:pt x="1238" y="4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0" name="Google Shape;7920;p18"/>
            <p:cNvSpPr/>
            <p:nvPr/>
          </p:nvSpPr>
          <p:spPr>
            <a:xfrm>
              <a:off x="6972525" y="1714300"/>
              <a:ext cx="113750" cy="49100"/>
            </a:xfrm>
            <a:custGeom>
              <a:avLst/>
              <a:gdLst/>
              <a:ahLst/>
              <a:cxnLst/>
              <a:rect l="l" t="t" r="r" b="b"/>
              <a:pathLst>
                <a:path w="4550" h="1964" extrusionOk="0">
                  <a:moveTo>
                    <a:pt x="96" y="1"/>
                  </a:moveTo>
                  <a:cubicBezTo>
                    <a:pt x="74" y="1"/>
                    <a:pt x="54" y="12"/>
                    <a:pt x="38" y="27"/>
                  </a:cubicBezTo>
                  <a:cubicBezTo>
                    <a:pt x="1" y="64"/>
                    <a:pt x="26" y="139"/>
                    <a:pt x="76" y="152"/>
                  </a:cubicBezTo>
                  <a:cubicBezTo>
                    <a:pt x="626" y="502"/>
                    <a:pt x="1176" y="864"/>
                    <a:pt x="1788" y="1077"/>
                  </a:cubicBezTo>
                  <a:cubicBezTo>
                    <a:pt x="2700" y="1414"/>
                    <a:pt x="3737" y="1402"/>
                    <a:pt x="4550" y="1964"/>
                  </a:cubicBezTo>
                  <a:cubicBezTo>
                    <a:pt x="4175" y="1639"/>
                    <a:pt x="3700" y="1439"/>
                    <a:pt x="3225" y="1289"/>
                  </a:cubicBezTo>
                  <a:cubicBezTo>
                    <a:pt x="2850" y="1177"/>
                    <a:pt x="2463" y="1139"/>
                    <a:pt x="2088" y="1014"/>
                  </a:cubicBezTo>
                  <a:cubicBezTo>
                    <a:pt x="1663" y="877"/>
                    <a:pt x="1263" y="702"/>
                    <a:pt x="851" y="464"/>
                  </a:cubicBezTo>
                  <a:cubicBezTo>
                    <a:pt x="613" y="314"/>
                    <a:pt x="376" y="164"/>
                    <a:pt x="138" y="14"/>
                  </a:cubicBezTo>
                  <a:cubicBezTo>
                    <a:pt x="124" y="5"/>
                    <a:pt x="110"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1" name="Google Shape;7921;p18"/>
            <p:cNvSpPr/>
            <p:nvPr/>
          </p:nvSpPr>
          <p:spPr>
            <a:xfrm>
              <a:off x="7022525" y="1708575"/>
              <a:ext cx="93125" cy="61000"/>
            </a:xfrm>
            <a:custGeom>
              <a:avLst/>
              <a:gdLst/>
              <a:ahLst/>
              <a:cxnLst/>
              <a:rect l="l" t="t" r="r" b="b"/>
              <a:pathLst>
                <a:path w="3725" h="2440" extrusionOk="0">
                  <a:moveTo>
                    <a:pt x="2262" y="668"/>
                  </a:moveTo>
                  <a:cubicBezTo>
                    <a:pt x="2337" y="731"/>
                    <a:pt x="2412" y="793"/>
                    <a:pt x="2475" y="868"/>
                  </a:cubicBezTo>
                  <a:cubicBezTo>
                    <a:pt x="2337" y="806"/>
                    <a:pt x="2187" y="756"/>
                    <a:pt x="2037" y="706"/>
                  </a:cubicBezTo>
                  <a:cubicBezTo>
                    <a:pt x="2062" y="706"/>
                    <a:pt x="2087" y="718"/>
                    <a:pt x="2100" y="718"/>
                  </a:cubicBezTo>
                  <a:cubicBezTo>
                    <a:pt x="2121" y="729"/>
                    <a:pt x="2143" y="734"/>
                    <a:pt x="2164" y="734"/>
                  </a:cubicBezTo>
                  <a:cubicBezTo>
                    <a:pt x="2217" y="734"/>
                    <a:pt x="2262" y="704"/>
                    <a:pt x="2262" y="668"/>
                  </a:cubicBezTo>
                  <a:close/>
                  <a:moveTo>
                    <a:pt x="1453" y="1"/>
                  </a:moveTo>
                  <a:cubicBezTo>
                    <a:pt x="1434" y="1"/>
                    <a:pt x="1414" y="9"/>
                    <a:pt x="1387" y="31"/>
                  </a:cubicBezTo>
                  <a:cubicBezTo>
                    <a:pt x="1350" y="69"/>
                    <a:pt x="1362" y="131"/>
                    <a:pt x="1412" y="156"/>
                  </a:cubicBezTo>
                  <a:cubicBezTo>
                    <a:pt x="1575" y="231"/>
                    <a:pt x="1725" y="306"/>
                    <a:pt x="1862" y="393"/>
                  </a:cubicBezTo>
                  <a:cubicBezTo>
                    <a:pt x="1725" y="331"/>
                    <a:pt x="1550" y="293"/>
                    <a:pt x="1412" y="243"/>
                  </a:cubicBezTo>
                  <a:cubicBezTo>
                    <a:pt x="1124" y="174"/>
                    <a:pt x="827" y="120"/>
                    <a:pt x="535" y="120"/>
                  </a:cubicBezTo>
                  <a:cubicBezTo>
                    <a:pt x="460" y="120"/>
                    <a:pt x="386" y="123"/>
                    <a:pt x="313" y="131"/>
                  </a:cubicBezTo>
                  <a:cubicBezTo>
                    <a:pt x="563" y="144"/>
                    <a:pt x="813" y="206"/>
                    <a:pt x="1063" y="281"/>
                  </a:cubicBezTo>
                  <a:cubicBezTo>
                    <a:pt x="713" y="231"/>
                    <a:pt x="363" y="231"/>
                    <a:pt x="13" y="231"/>
                  </a:cubicBezTo>
                  <a:cubicBezTo>
                    <a:pt x="588" y="306"/>
                    <a:pt x="1150" y="443"/>
                    <a:pt x="1712" y="606"/>
                  </a:cubicBezTo>
                  <a:cubicBezTo>
                    <a:pt x="1275" y="493"/>
                    <a:pt x="813" y="468"/>
                    <a:pt x="350" y="456"/>
                  </a:cubicBezTo>
                  <a:lnTo>
                    <a:pt x="350" y="456"/>
                  </a:lnTo>
                  <a:cubicBezTo>
                    <a:pt x="1200" y="593"/>
                    <a:pt x="1812" y="793"/>
                    <a:pt x="2512" y="1131"/>
                  </a:cubicBezTo>
                  <a:cubicBezTo>
                    <a:pt x="2350" y="1056"/>
                    <a:pt x="2187" y="993"/>
                    <a:pt x="2037" y="943"/>
                  </a:cubicBezTo>
                  <a:cubicBezTo>
                    <a:pt x="1500" y="781"/>
                    <a:pt x="988" y="806"/>
                    <a:pt x="438" y="743"/>
                  </a:cubicBezTo>
                  <a:lnTo>
                    <a:pt x="438" y="743"/>
                  </a:lnTo>
                  <a:cubicBezTo>
                    <a:pt x="950" y="868"/>
                    <a:pt x="1487" y="918"/>
                    <a:pt x="1987" y="1118"/>
                  </a:cubicBezTo>
                  <a:cubicBezTo>
                    <a:pt x="2100" y="1168"/>
                    <a:pt x="2275" y="1256"/>
                    <a:pt x="2462" y="1356"/>
                  </a:cubicBezTo>
                  <a:cubicBezTo>
                    <a:pt x="1875" y="1131"/>
                    <a:pt x="1225" y="1018"/>
                    <a:pt x="638" y="1006"/>
                  </a:cubicBezTo>
                  <a:lnTo>
                    <a:pt x="638" y="1006"/>
                  </a:lnTo>
                  <a:cubicBezTo>
                    <a:pt x="1375" y="1106"/>
                    <a:pt x="2037" y="1331"/>
                    <a:pt x="2662" y="1668"/>
                  </a:cubicBezTo>
                  <a:cubicBezTo>
                    <a:pt x="2587" y="1631"/>
                    <a:pt x="2525" y="1606"/>
                    <a:pt x="2462" y="1581"/>
                  </a:cubicBezTo>
                  <a:cubicBezTo>
                    <a:pt x="1675" y="1243"/>
                    <a:pt x="825" y="1193"/>
                    <a:pt x="0" y="1068"/>
                  </a:cubicBezTo>
                  <a:lnTo>
                    <a:pt x="0" y="1068"/>
                  </a:lnTo>
                  <a:cubicBezTo>
                    <a:pt x="1262" y="1343"/>
                    <a:pt x="2262" y="1643"/>
                    <a:pt x="3324" y="2380"/>
                  </a:cubicBezTo>
                  <a:cubicBezTo>
                    <a:pt x="3361" y="2421"/>
                    <a:pt x="3408" y="2439"/>
                    <a:pt x="3453" y="2439"/>
                  </a:cubicBezTo>
                  <a:cubicBezTo>
                    <a:pt x="3547" y="2439"/>
                    <a:pt x="3633" y="2361"/>
                    <a:pt x="3599" y="2243"/>
                  </a:cubicBezTo>
                  <a:cubicBezTo>
                    <a:pt x="3599" y="2243"/>
                    <a:pt x="3599" y="2230"/>
                    <a:pt x="3599" y="2230"/>
                  </a:cubicBezTo>
                  <a:cubicBezTo>
                    <a:pt x="3662" y="2230"/>
                    <a:pt x="3724" y="2155"/>
                    <a:pt x="3699" y="2080"/>
                  </a:cubicBezTo>
                  <a:cubicBezTo>
                    <a:pt x="3574" y="1956"/>
                    <a:pt x="3424" y="1831"/>
                    <a:pt x="3249" y="1731"/>
                  </a:cubicBezTo>
                  <a:cubicBezTo>
                    <a:pt x="3312" y="1706"/>
                    <a:pt x="3349" y="1618"/>
                    <a:pt x="3299" y="1556"/>
                  </a:cubicBezTo>
                  <a:cubicBezTo>
                    <a:pt x="3162" y="1443"/>
                    <a:pt x="2937" y="1318"/>
                    <a:pt x="2700" y="1206"/>
                  </a:cubicBezTo>
                  <a:lnTo>
                    <a:pt x="2700" y="1206"/>
                  </a:lnTo>
                  <a:cubicBezTo>
                    <a:pt x="2714" y="1208"/>
                    <a:pt x="2728" y="1210"/>
                    <a:pt x="2742" y="1210"/>
                  </a:cubicBezTo>
                  <a:cubicBezTo>
                    <a:pt x="2804" y="1210"/>
                    <a:pt x="2857" y="1182"/>
                    <a:pt x="2837" y="1081"/>
                  </a:cubicBezTo>
                  <a:cubicBezTo>
                    <a:pt x="2837" y="1043"/>
                    <a:pt x="2812" y="1018"/>
                    <a:pt x="2787" y="1006"/>
                  </a:cubicBezTo>
                  <a:cubicBezTo>
                    <a:pt x="2700" y="968"/>
                    <a:pt x="2612" y="931"/>
                    <a:pt x="2537" y="893"/>
                  </a:cubicBezTo>
                  <a:cubicBezTo>
                    <a:pt x="2412" y="668"/>
                    <a:pt x="2237" y="468"/>
                    <a:pt x="2025" y="306"/>
                  </a:cubicBezTo>
                  <a:cubicBezTo>
                    <a:pt x="1887" y="206"/>
                    <a:pt x="1737" y="106"/>
                    <a:pt x="1562" y="44"/>
                  </a:cubicBezTo>
                  <a:cubicBezTo>
                    <a:pt x="1514" y="27"/>
                    <a:pt x="1486"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2" name="Google Shape;7922;p18"/>
            <p:cNvSpPr/>
            <p:nvPr/>
          </p:nvSpPr>
          <p:spPr>
            <a:xfrm>
              <a:off x="6970650" y="1782125"/>
              <a:ext cx="119700" cy="16625"/>
            </a:xfrm>
            <a:custGeom>
              <a:avLst/>
              <a:gdLst/>
              <a:ahLst/>
              <a:cxnLst/>
              <a:rect l="l" t="t" r="r" b="b"/>
              <a:pathLst>
                <a:path w="4788" h="665" extrusionOk="0">
                  <a:moveTo>
                    <a:pt x="1" y="1"/>
                  </a:moveTo>
                  <a:lnTo>
                    <a:pt x="1" y="1"/>
                  </a:lnTo>
                  <a:cubicBezTo>
                    <a:pt x="601" y="313"/>
                    <a:pt x="1263" y="563"/>
                    <a:pt x="1938" y="651"/>
                  </a:cubicBezTo>
                  <a:cubicBezTo>
                    <a:pt x="2066" y="660"/>
                    <a:pt x="2191" y="665"/>
                    <a:pt x="2313" y="665"/>
                  </a:cubicBezTo>
                  <a:cubicBezTo>
                    <a:pt x="2976" y="665"/>
                    <a:pt x="3562" y="530"/>
                    <a:pt x="4237" y="351"/>
                  </a:cubicBezTo>
                  <a:cubicBezTo>
                    <a:pt x="4425" y="301"/>
                    <a:pt x="4600" y="238"/>
                    <a:pt x="4787" y="188"/>
                  </a:cubicBezTo>
                  <a:lnTo>
                    <a:pt x="4787" y="188"/>
                  </a:lnTo>
                  <a:cubicBezTo>
                    <a:pt x="4625" y="213"/>
                    <a:pt x="4400" y="251"/>
                    <a:pt x="4212" y="276"/>
                  </a:cubicBezTo>
                  <a:cubicBezTo>
                    <a:pt x="3598" y="357"/>
                    <a:pt x="3023" y="409"/>
                    <a:pt x="2461" y="409"/>
                  </a:cubicBezTo>
                  <a:cubicBezTo>
                    <a:pt x="1640" y="409"/>
                    <a:pt x="847" y="29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3" name="Google Shape;7923;p18"/>
            <p:cNvSpPr/>
            <p:nvPr/>
          </p:nvSpPr>
          <p:spPr>
            <a:xfrm>
              <a:off x="6992850" y="1797650"/>
              <a:ext cx="95925" cy="6550"/>
            </a:xfrm>
            <a:custGeom>
              <a:avLst/>
              <a:gdLst/>
              <a:ahLst/>
              <a:cxnLst/>
              <a:rect l="l" t="t" r="r" b="b"/>
              <a:pathLst>
                <a:path w="3837" h="262" extrusionOk="0">
                  <a:moveTo>
                    <a:pt x="3449" y="1"/>
                  </a:moveTo>
                  <a:cubicBezTo>
                    <a:pt x="2431" y="1"/>
                    <a:pt x="1406" y="71"/>
                    <a:pt x="387" y="71"/>
                  </a:cubicBezTo>
                  <a:cubicBezTo>
                    <a:pt x="258" y="71"/>
                    <a:pt x="129" y="70"/>
                    <a:pt x="0" y="67"/>
                  </a:cubicBezTo>
                  <a:lnTo>
                    <a:pt x="0" y="67"/>
                  </a:lnTo>
                  <a:cubicBezTo>
                    <a:pt x="500" y="130"/>
                    <a:pt x="1000" y="242"/>
                    <a:pt x="1462" y="255"/>
                  </a:cubicBezTo>
                  <a:cubicBezTo>
                    <a:pt x="1559" y="259"/>
                    <a:pt x="1656" y="261"/>
                    <a:pt x="1752" y="261"/>
                  </a:cubicBezTo>
                  <a:cubicBezTo>
                    <a:pt x="2453" y="261"/>
                    <a:pt x="3145" y="147"/>
                    <a:pt x="3837" y="5"/>
                  </a:cubicBezTo>
                  <a:cubicBezTo>
                    <a:pt x="3708" y="2"/>
                    <a:pt x="3579" y="1"/>
                    <a:pt x="3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4" name="Google Shape;7924;p18"/>
            <p:cNvSpPr/>
            <p:nvPr/>
          </p:nvSpPr>
          <p:spPr>
            <a:xfrm>
              <a:off x="7013450" y="1805550"/>
              <a:ext cx="59700" cy="4250"/>
            </a:xfrm>
            <a:custGeom>
              <a:avLst/>
              <a:gdLst/>
              <a:ahLst/>
              <a:cxnLst/>
              <a:rect l="l" t="t" r="r" b="b"/>
              <a:pathLst>
                <a:path w="2388" h="170" extrusionOk="0">
                  <a:moveTo>
                    <a:pt x="1953" y="0"/>
                  </a:moveTo>
                  <a:cubicBezTo>
                    <a:pt x="1314" y="0"/>
                    <a:pt x="641" y="78"/>
                    <a:pt x="1" y="138"/>
                  </a:cubicBezTo>
                  <a:cubicBezTo>
                    <a:pt x="262" y="159"/>
                    <a:pt x="523" y="170"/>
                    <a:pt x="784" y="170"/>
                  </a:cubicBezTo>
                  <a:cubicBezTo>
                    <a:pt x="1322" y="170"/>
                    <a:pt x="1858" y="123"/>
                    <a:pt x="2388" y="14"/>
                  </a:cubicBezTo>
                  <a:cubicBezTo>
                    <a:pt x="2245" y="4"/>
                    <a:pt x="2100" y="0"/>
                    <a:pt x="19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5" name="Google Shape;7925;p18"/>
            <p:cNvSpPr/>
            <p:nvPr/>
          </p:nvSpPr>
          <p:spPr>
            <a:xfrm>
              <a:off x="7032825" y="1810875"/>
              <a:ext cx="34400" cy="3450"/>
            </a:xfrm>
            <a:custGeom>
              <a:avLst/>
              <a:gdLst/>
              <a:ahLst/>
              <a:cxnLst/>
              <a:rect l="l" t="t" r="r" b="b"/>
              <a:pathLst>
                <a:path w="1376" h="138" extrusionOk="0">
                  <a:moveTo>
                    <a:pt x="1375" y="0"/>
                  </a:moveTo>
                  <a:cubicBezTo>
                    <a:pt x="925" y="0"/>
                    <a:pt x="438" y="13"/>
                    <a:pt x="1" y="138"/>
                  </a:cubicBezTo>
                  <a:cubicBezTo>
                    <a:pt x="463" y="100"/>
                    <a:pt x="925" y="113"/>
                    <a:pt x="13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6" name="Google Shape;7926;p18"/>
            <p:cNvSpPr/>
            <p:nvPr/>
          </p:nvSpPr>
          <p:spPr>
            <a:xfrm>
              <a:off x="7022525" y="1836600"/>
              <a:ext cx="65950" cy="4600"/>
            </a:xfrm>
            <a:custGeom>
              <a:avLst/>
              <a:gdLst/>
              <a:ahLst/>
              <a:cxnLst/>
              <a:rect l="l" t="t" r="r" b="b"/>
              <a:pathLst>
                <a:path w="2638" h="184" extrusionOk="0">
                  <a:moveTo>
                    <a:pt x="1525" y="0"/>
                  </a:moveTo>
                  <a:cubicBezTo>
                    <a:pt x="1015" y="0"/>
                    <a:pt x="491" y="86"/>
                    <a:pt x="0" y="171"/>
                  </a:cubicBezTo>
                  <a:cubicBezTo>
                    <a:pt x="547" y="171"/>
                    <a:pt x="1099" y="147"/>
                    <a:pt x="1649" y="147"/>
                  </a:cubicBezTo>
                  <a:cubicBezTo>
                    <a:pt x="1979" y="147"/>
                    <a:pt x="2309" y="156"/>
                    <a:pt x="2637" y="184"/>
                  </a:cubicBezTo>
                  <a:cubicBezTo>
                    <a:pt x="2287" y="49"/>
                    <a:pt x="1910" y="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7" name="Google Shape;7927;p18"/>
            <p:cNvSpPr/>
            <p:nvPr/>
          </p:nvSpPr>
          <p:spPr>
            <a:xfrm>
              <a:off x="7045025" y="1833650"/>
              <a:ext cx="26250" cy="2550"/>
            </a:xfrm>
            <a:custGeom>
              <a:avLst/>
              <a:gdLst/>
              <a:ahLst/>
              <a:cxnLst/>
              <a:rect l="l" t="t" r="r" b="b"/>
              <a:pathLst>
                <a:path w="1050" h="102" extrusionOk="0">
                  <a:moveTo>
                    <a:pt x="711" y="1"/>
                  </a:moveTo>
                  <a:cubicBezTo>
                    <a:pt x="470" y="1"/>
                    <a:pt x="229" y="25"/>
                    <a:pt x="0" y="102"/>
                  </a:cubicBezTo>
                  <a:cubicBezTo>
                    <a:pt x="350" y="52"/>
                    <a:pt x="700" y="77"/>
                    <a:pt x="1050" y="14"/>
                  </a:cubicBezTo>
                  <a:cubicBezTo>
                    <a:pt x="938" y="6"/>
                    <a:pt x="824" y="1"/>
                    <a:pt x="7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8" name="Google Shape;7928;p18"/>
            <p:cNvSpPr/>
            <p:nvPr/>
          </p:nvSpPr>
          <p:spPr>
            <a:xfrm>
              <a:off x="6769775" y="1793075"/>
              <a:ext cx="102500" cy="69375"/>
            </a:xfrm>
            <a:custGeom>
              <a:avLst/>
              <a:gdLst/>
              <a:ahLst/>
              <a:cxnLst/>
              <a:rect l="l" t="t" r="r" b="b"/>
              <a:pathLst>
                <a:path w="4100" h="2775" extrusionOk="0">
                  <a:moveTo>
                    <a:pt x="0" y="0"/>
                  </a:moveTo>
                  <a:cubicBezTo>
                    <a:pt x="750" y="488"/>
                    <a:pt x="1488" y="975"/>
                    <a:pt x="2250" y="1462"/>
                  </a:cubicBezTo>
                  <a:cubicBezTo>
                    <a:pt x="2937" y="1862"/>
                    <a:pt x="3500" y="2237"/>
                    <a:pt x="4099" y="2774"/>
                  </a:cubicBezTo>
                  <a:cubicBezTo>
                    <a:pt x="3137" y="1400"/>
                    <a:pt x="1475" y="7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9" name="Google Shape;7929;p18"/>
            <p:cNvSpPr/>
            <p:nvPr/>
          </p:nvSpPr>
          <p:spPr>
            <a:xfrm>
              <a:off x="6791650" y="1794950"/>
              <a:ext cx="49225" cy="27450"/>
            </a:xfrm>
            <a:custGeom>
              <a:avLst/>
              <a:gdLst/>
              <a:ahLst/>
              <a:cxnLst/>
              <a:rect l="l" t="t" r="r" b="b"/>
              <a:pathLst>
                <a:path w="1969" h="1098" extrusionOk="0">
                  <a:moveTo>
                    <a:pt x="0" y="0"/>
                  </a:moveTo>
                  <a:lnTo>
                    <a:pt x="0" y="0"/>
                  </a:lnTo>
                  <a:cubicBezTo>
                    <a:pt x="613" y="325"/>
                    <a:pt x="1200" y="687"/>
                    <a:pt x="1775" y="1075"/>
                  </a:cubicBezTo>
                  <a:cubicBezTo>
                    <a:pt x="1794" y="1091"/>
                    <a:pt x="1817" y="1098"/>
                    <a:pt x="1839" y="1098"/>
                  </a:cubicBezTo>
                  <a:cubicBezTo>
                    <a:pt x="1904" y="1098"/>
                    <a:pt x="1968" y="1040"/>
                    <a:pt x="1950" y="975"/>
                  </a:cubicBezTo>
                  <a:cubicBezTo>
                    <a:pt x="1900" y="862"/>
                    <a:pt x="1762" y="837"/>
                    <a:pt x="1675" y="762"/>
                  </a:cubicBezTo>
                  <a:cubicBezTo>
                    <a:pt x="1137" y="475"/>
                    <a:pt x="575"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0" name="Google Shape;7930;p18"/>
            <p:cNvSpPr/>
            <p:nvPr/>
          </p:nvSpPr>
          <p:spPr>
            <a:xfrm>
              <a:off x="6807575" y="1793700"/>
              <a:ext cx="36725" cy="21100"/>
            </a:xfrm>
            <a:custGeom>
              <a:avLst/>
              <a:gdLst/>
              <a:ahLst/>
              <a:cxnLst/>
              <a:rect l="l" t="t" r="r" b="b"/>
              <a:pathLst>
                <a:path w="1469" h="844" extrusionOk="0">
                  <a:moveTo>
                    <a:pt x="1" y="0"/>
                  </a:moveTo>
                  <a:lnTo>
                    <a:pt x="1" y="0"/>
                  </a:lnTo>
                  <a:cubicBezTo>
                    <a:pt x="463" y="250"/>
                    <a:pt x="900" y="525"/>
                    <a:pt x="1325" y="825"/>
                  </a:cubicBezTo>
                  <a:cubicBezTo>
                    <a:pt x="1341" y="838"/>
                    <a:pt x="1359" y="843"/>
                    <a:pt x="1376" y="843"/>
                  </a:cubicBezTo>
                  <a:cubicBezTo>
                    <a:pt x="1425" y="843"/>
                    <a:pt x="1469" y="797"/>
                    <a:pt x="1450" y="750"/>
                  </a:cubicBezTo>
                  <a:cubicBezTo>
                    <a:pt x="1113" y="438"/>
                    <a:pt x="475"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1" name="Google Shape;7931;p18"/>
            <p:cNvSpPr/>
            <p:nvPr/>
          </p:nvSpPr>
          <p:spPr>
            <a:xfrm>
              <a:off x="6827875" y="1794625"/>
              <a:ext cx="18150" cy="10450"/>
            </a:xfrm>
            <a:custGeom>
              <a:avLst/>
              <a:gdLst/>
              <a:ahLst/>
              <a:cxnLst/>
              <a:rect l="l" t="t" r="r" b="b"/>
              <a:pathLst>
                <a:path w="726" h="418" extrusionOk="0">
                  <a:moveTo>
                    <a:pt x="1" y="1"/>
                  </a:moveTo>
                  <a:cubicBezTo>
                    <a:pt x="213" y="138"/>
                    <a:pt x="438" y="276"/>
                    <a:pt x="676" y="413"/>
                  </a:cubicBezTo>
                  <a:cubicBezTo>
                    <a:pt x="679" y="416"/>
                    <a:pt x="684" y="418"/>
                    <a:pt x="690" y="418"/>
                  </a:cubicBezTo>
                  <a:cubicBezTo>
                    <a:pt x="706" y="418"/>
                    <a:pt x="726" y="406"/>
                    <a:pt x="726" y="388"/>
                  </a:cubicBezTo>
                  <a:cubicBezTo>
                    <a:pt x="613" y="238"/>
                    <a:pt x="188"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2" name="Google Shape;7932;p18"/>
            <p:cNvSpPr/>
            <p:nvPr/>
          </p:nvSpPr>
          <p:spPr>
            <a:xfrm>
              <a:off x="6815075" y="1745575"/>
              <a:ext cx="59075" cy="32975"/>
            </a:xfrm>
            <a:custGeom>
              <a:avLst/>
              <a:gdLst/>
              <a:ahLst/>
              <a:cxnLst/>
              <a:rect l="l" t="t" r="r" b="b"/>
              <a:pathLst>
                <a:path w="2363" h="1319" extrusionOk="0">
                  <a:moveTo>
                    <a:pt x="0" y="1"/>
                  </a:moveTo>
                  <a:cubicBezTo>
                    <a:pt x="738" y="401"/>
                    <a:pt x="1450" y="838"/>
                    <a:pt x="2162" y="1288"/>
                  </a:cubicBezTo>
                  <a:cubicBezTo>
                    <a:pt x="2183" y="1309"/>
                    <a:pt x="2211" y="1318"/>
                    <a:pt x="2239" y="1318"/>
                  </a:cubicBezTo>
                  <a:cubicBezTo>
                    <a:pt x="2296" y="1318"/>
                    <a:pt x="2354" y="1279"/>
                    <a:pt x="2362" y="1213"/>
                  </a:cubicBezTo>
                  <a:cubicBezTo>
                    <a:pt x="2362" y="1188"/>
                    <a:pt x="2350" y="1150"/>
                    <a:pt x="2337" y="1125"/>
                  </a:cubicBezTo>
                  <a:cubicBezTo>
                    <a:pt x="2212" y="1025"/>
                    <a:pt x="2062" y="963"/>
                    <a:pt x="1925" y="875"/>
                  </a:cubicBezTo>
                  <a:cubicBezTo>
                    <a:pt x="1300" y="551"/>
                    <a:pt x="663" y="2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3" name="Google Shape;7933;p18"/>
            <p:cNvSpPr/>
            <p:nvPr/>
          </p:nvSpPr>
          <p:spPr>
            <a:xfrm>
              <a:off x="6836000" y="1763375"/>
              <a:ext cx="34175" cy="20175"/>
            </a:xfrm>
            <a:custGeom>
              <a:avLst/>
              <a:gdLst/>
              <a:ahLst/>
              <a:cxnLst/>
              <a:rect l="l" t="t" r="r" b="b"/>
              <a:pathLst>
                <a:path w="1367" h="807" extrusionOk="0">
                  <a:moveTo>
                    <a:pt x="1" y="1"/>
                  </a:moveTo>
                  <a:lnTo>
                    <a:pt x="1" y="1"/>
                  </a:lnTo>
                  <a:cubicBezTo>
                    <a:pt x="401" y="226"/>
                    <a:pt x="888" y="563"/>
                    <a:pt x="1225" y="788"/>
                  </a:cubicBezTo>
                  <a:cubicBezTo>
                    <a:pt x="1238" y="801"/>
                    <a:pt x="1254" y="806"/>
                    <a:pt x="1269" y="806"/>
                  </a:cubicBezTo>
                  <a:cubicBezTo>
                    <a:pt x="1317" y="806"/>
                    <a:pt x="1366" y="757"/>
                    <a:pt x="1338" y="701"/>
                  </a:cubicBezTo>
                  <a:cubicBezTo>
                    <a:pt x="951" y="388"/>
                    <a:pt x="463"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4" name="Google Shape;7934;p18"/>
            <p:cNvSpPr/>
            <p:nvPr/>
          </p:nvSpPr>
          <p:spPr>
            <a:xfrm>
              <a:off x="6845375" y="1774950"/>
              <a:ext cx="22825" cy="10325"/>
            </a:xfrm>
            <a:custGeom>
              <a:avLst/>
              <a:gdLst/>
              <a:ahLst/>
              <a:cxnLst/>
              <a:rect l="l" t="t" r="r" b="b"/>
              <a:pathLst>
                <a:path w="913" h="413" extrusionOk="0">
                  <a:moveTo>
                    <a:pt x="1" y="0"/>
                  </a:moveTo>
                  <a:cubicBezTo>
                    <a:pt x="213" y="138"/>
                    <a:pt x="426" y="263"/>
                    <a:pt x="638" y="413"/>
                  </a:cubicBezTo>
                  <a:cubicBezTo>
                    <a:pt x="913" y="388"/>
                    <a:pt x="88" y="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5" name="Google Shape;7935;p18"/>
            <p:cNvSpPr/>
            <p:nvPr/>
          </p:nvSpPr>
          <p:spPr>
            <a:xfrm>
              <a:off x="6834750" y="1744325"/>
              <a:ext cx="51575" cy="29175"/>
            </a:xfrm>
            <a:custGeom>
              <a:avLst/>
              <a:gdLst/>
              <a:ahLst/>
              <a:cxnLst/>
              <a:rect l="l" t="t" r="r" b="b"/>
              <a:pathLst>
                <a:path w="2063" h="1167" extrusionOk="0">
                  <a:moveTo>
                    <a:pt x="1" y="1"/>
                  </a:moveTo>
                  <a:lnTo>
                    <a:pt x="1" y="1"/>
                  </a:lnTo>
                  <a:cubicBezTo>
                    <a:pt x="576" y="351"/>
                    <a:pt x="1125" y="725"/>
                    <a:pt x="1713" y="1050"/>
                  </a:cubicBezTo>
                  <a:cubicBezTo>
                    <a:pt x="1789" y="1079"/>
                    <a:pt x="1873" y="1166"/>
                    <a:pt x="1953" y="1166"/>
                  </a:cubicBezTo>
                  <a:cubicBezTo>
                    <a:pt x="1978" y="1166"/>
                    <a:pt x="2002" y="1158"/>
                    <a:pt x="2025" y="1138"/>
                  </a:cubicBezTo>
                  <a:cubicBezTo>
                    <a:pt x="2063" y="1100"/>
                    <a:pt x="2063" y="1038"/>
                    <a:pt x="2038" y="1000"/>
                  </a:cubicBezTo>
                  <a:cubicBezTo>
                    <a:pt x="1900" y="888"/>
                    <a:pt x="1738" y="825"/>
                    <a:pt x="1588" y="750"/>
                  </a:cubicBezTo>
                  <a:cubicBezTo>
                    <a:pt x="1063" y="501"/>
                    <a:pt x="538"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6" name="Google Shape;7936;p18"/>
            <p:cNvSpPr/>
            <p:nvPr/>
          </p:nvSpPr>
          <p:spPr>
            <a:xfrm>
              <a:off x="6862250" y="1749650"/>
              <a:ext cx="67500" cy="36150"/>
            </a:xfrm>
            <a:custGeom>
              <a:avLst/>
              <a:gdLst/>
              <a:ahLst/>
              <a:cxnLst/>
              <a:rect l="l" t="t" r="r" b="b"/>
              <a:pathLst>
                <a:path w="2700" h="1446" extrusionOk="0">
                  <a:moveTo>
                    <a:pt x="0" y="0"/>
                  </a:moveTo>
                  <a:cubicBezTo>
                    <a:pt x="775" y="462"/>
                    <a:pt x="1550" y="937"/>
                    <a:pt x="2337" y="1375"/>
                  </a:cubicBezTo>
                  <a:cubicBezTo>
                    <a:pt x="2391" y="1406"/>
                    <a:pt x="2460" y="1446"/>
                    <a:pt x="2521" y="1446"/>
                  </a:cubicBezTo>
                  <a:cubicBezTo>
                    <a:pt x="2560" y="1446"/>
                    <a:pt x="2596" y="1430"/>
                    <a:pt x="2625" y="1387"/>
                  </a:cubicBezTo>
                  <a:cubicBezTo>
                    <a:pt x="2700" y="1187"/>
                    <a:pt x="2387" y="1150"/>
                    <a:pt x="2275" y="1062"/>
                  </a:cubicBezTo>
                  <a:cubicBezTo>
                    <a:pt x="1525" y="662"/>
                    <a:pt x="750"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7" name="Google Shape;7937;p18"/>
            <p:cNvSpPr/>
            <p:nvPr/>
          </p:nvSpPr>
          <p:spPr>
            <a:xfrm>
              <a:off x="6898500" y="1759950"/>
              <a:ext cx="39700" cy="20575"/>
            </a:xfrm>
            <a:custGeom>
              <a:avLst/>
              <a:gdLst/>
              <a:ahLst/>
              <a:cxnLst/>
              <a:rect l="l" t="t" r="r" b="b"/>
              <a:pathLst>
                <a:path w="1588" h="823" extrusionOk="0">
                  <a:moveTo>
                    <a:pt x="0" y="1"/>
                  </a:moveTo>
                  <a:lnTo>
                    <a:pt x="0" y="1"/>
                  </a:lnTo>
                  <a:cubicBezTo>
                    <a:pt x="450" y="313"/>
                    <a:pt x="937" y="575"/>
                    <a:pt x="1437" y="813"/>
                  </a:cubicBezTo>
                  <a:cubicBezTo>
                    <a:pt x="1449" y="820"/>
                    <a:pt x="1461" y="823"/>
                    <a:pt x="1473" y="823"/>
                  </a:cubicBezTo>
                  <a:cubicBezTo>
                    <a:pt x="1542" y="823"/>
                    <a:pt x="1587" y="706"/>
                    <a:pt x="1512" y="663"/>
                  </a:cubicBezTo>
                  <a:cubicBezTo>
                    <a:pt x="1012" y="425"/>
                    <a:pt x="487" y="2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8" name="Google Shape;7938;p18"/>
            <p:cNvSpPr/>
            <p:nvPr/>
          </p:nvSpPr>
          <p:spPr>
            <a:xfrm>
              <a:off x="6829125" y="1655925"/>
              <a:ext cx="63150" cy="19825"/>
            </a:xfrm>
            <a:custGeom>
              <a:avLst/>
              <a:gdLst/>
              <a:ahLst/>
              <a:cxnLst/>
              <a:rect l="l" t="t" r="r" b="b"/>
              <a:pathLst>
                <a:path w="2526" h="793" extrusionOk="0">
                  <a:moveTo>
                    <a:pt x="1" y="0"/>
                  </a:moveTo>
                  <a:cubicBezTo>
                    <a:pt x="451" y="400"/>
                    <a:pt x="1013" y="700"/>
                    <a:pt x="1625" y="775"/>
                  </a:cubicBezTo>
                  <a:cubicBezTo>
                    <a:pt x="1704" y="786"/>
                    <a:pt x="1785" y="792"/>
                    <a:pt x="1867" y="792"/>
                  </a:cubicBezTo>
                  <a:cubicBezTo>
                    <a:pt x="1966" y="792"/>
                    <a:pt x="2066" y="783"/>
                    <a:pt x="2163" y="762"/>
                  </a:cubicBezTo>
                  <a:cubicBezTo>
                    <a:pt x="2263" y="737"/>
                    <a:pt x="2413" y="725"/>
                    <a:pt x="2488" y="625"/>
                  </a:cubicBezTo>
                  <a:cubicBezTo>
                    <a:pt x="2525" y="550"/>
                    <a:pt x="2475" y="437"/>
                    <a:pt x="2375" y="437"/>
                  </a:cubicBezTo>
                  <a:cubicBezTo>
                    <a:pt x="2368" y="436"/>
                    <a:pt x="2362" y="436"/>
                    <a:pt x="2355" y="436"/>
                  </a:cubicBezTo>
                  <a:cubicBezTo>
                    <a:pt x="2299" y="436"/>
                    <a:pt x="2242" y="476"/>
                    <a:pt x="2175" y="487"/>
                  </a:cubicBezTo>
                  <a:cubicBezTo>
                    <a:pt x="2023" y="523"/>
                    <a:pt x="1865" y="540"/>
                    <a:pt x="1704" y="540"/>
                  </a:cubicBezTo>
                  <a:cubicBezTo>
                    <a:pt x="1139" y="540"/>
                    <a:pt x="536" y="33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9" name="Google Shape;7939;p18"/>
            <p:cNvSpPr/>
            <p:nvPr/>
          </p:nvSpPr>
          <p:spPr>
            <a:xfrm>
              <a:off x="6833500" y="1665600"/>
              <a:ext cx="60025" cy="17200"/>
            </a:xfrm>
            <a:custGeom>
              <a:avLst/>
              <a:gdLst/>
              <a:ahLst/>
              <a:cxnLst/>
              <a:rect l="l" t="t" r="r" b="b"/>
              <a:pathLst>
                <a:path w="2401" h="688" extrusionOk="0">
                  <a:moveTo>
                    <a:pt x="1" y="1"/>
                  </a:moveTo>
                  <a:lnTo>
                    <a:pt x="1" y="1"/>
                  </a:lnTo>
                  <a:cubicBezTo>
                    <a:pt x="513" y="425"/>
                    <a:pt x="1150" y="675"/>
                    <a:pt x="1813" y="688"/>
                  </a:cubicBezTo>
                  <a:cubicBezTo>
                    <a:pt x="1950" y="688"/>
                    <a:pt x="2088" y="675"/>
                    <a:pt x="2213" y="650"/>
                  </a:cubicBezTo>
                  <a:cubicBezTo>
                    <a:pt x="2300" y="650"/>
                    <a:pt x="2400" y="613"/>
                    <a:pt x="2388" y="513"/>
                  </a:cubicBezTo>
                  <a:cubicBezTo>
                    <a:pt x="2388" y="450"/>
                    <a:pt x="2338" y="388"/>
                    <a:pt x="2275" y="388"/>
                  </a:cubicBezTo>
                  <a:cubicBezTo>
                    <a:pt x="2268" y="385"/>
                    <a:pt x="2260" y="384"/>
                    <a:pt x="2253" y="384"/>
                  </a:cubicBezTo>
                  <a:cubicBezTo>
                    <a:pt x="2223" y="384"/>
                    <a:pt x="2193" y="400"/>
                    <a:pt x="2163" y="400"/>
                  </a:cubicBezTo>
                  <a:cubicBezTo>
                    <a:pt x="2150" y="413"/>
                    <a:pt x="2125" y="413"/>
                    <a:pt x="2100" y="413"/>
                  </a:cubicBezTo>
                  <a:cubicBezTo>
                    <a:pt x="1914" y="434"/>
                    <a:pt x="1739" y="445"/>
                    <a:pt x="1572" y="445"/>
                  </a:cubicBezTo>
                  <a:cubicBezTo>
                    <a:pt x="1032" y="445"/>
                    <a:pt x="563" y="3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0" name="Google Shape;7940;p18"/>
            <p:cNvSpPr/>
            <p:nvPr/>
          </p:nvSpPr>
          <p:spPr>
            <a:xfrm>
              <a:off x="6840075" y="1676525"/>
              <a:ext cx="55800" cy="14400"/>
            </a:xfrm>
            <a:custGeom>
              <a:avLst/>
              <a:gdLst/>
              <a:ahLst/>
              <a:cxnLst/>
              <a:rect l="l" t="t" r="r" b="b"/>
              <a:pathLst>
                <a:path w="2232" h="576" extrusionOk="0">
                  <a:moveTo>
                    <a:pt x="0" y="1"/>
                  </a:moveTo>
                  <a:cubicBezTo>
                    <a:pt x="550" y="338"/>
                    <a:pt x="1187" y="551"/>
                    <a:pt x="1825" y="551"/>
                  </a:cubicBezTo>
                  <a:cubicBezTo>
                    <a:pt x="2000" y="526"/>
                    <a:pt x="2150" y="576"/>
                    <a:pt x="2212" y="438"/>
                  </a:cubicBezTo>
                  <a:cubicBezTo>
                    <a:pt x="2232" y="341"/>
                    <a:pt x="2159" y="289"/>
                    <a:pt x="2079" y="289"/>
                  </a:cubicBezTo>
                  <a:cubicBezTo>
                    <a:pt x="2057" y="289"/>
                    <a:pt x="2034" y="293"/>
                    <a:pt x="2012" y="301"/>
                  </a:cubicBezTo>
                  <a:cubicBezTo>
                    <a:pt x="1860" y="317"/>
                    <a:pt x="1710" y="325"/>
                    <a:pt x="1564" y="325"/>
                  </a:cubicBezTo>
                  <a:cubicBezTo>
                    <a:pt x="1026" y="325"/>
                    <a:pt x="521" y="21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1" name="Google Shape;7941;p18"/>
            <p:cNvSpPr/>
            <p:nvPr/>
          </p:nvSpPr>
          <p:spPr>
            <a:xfrm>
              <a:off x="6846325" y="1685275"/>
              <a:ext cx="50500" cy="12350"/>
            </a:xfrm>
            <a:custGeom>
              <a:avLst/>
              <a:gdLst/>
              <a:ahLst/>
              <a:cxnLst/>
              <a:rect l="l" t="t" r="r" b="b"/>
              <a:pathLst>
                <a:path w="2020" h="494" extrusionOk="0">
                  <a:moveTo>
                    <a:pt x="0" y="1"/>
                  </a:moveTo>
                  <a:lnTo>
                    <a:pt x="0" y="1"/>
                  </a:lnTo>
                  <a:cubicBezTo>
                    <a:pt x="438" y="251"/>
                    <a:pt x="925" y="451"/>
                    <a:pt x="1437" y="476"/>
                  </a:cubicBezTo>
                  <a:cubicBezTo>
                    <a:pt x="1526" y="485"/>
                    <a:pt x="1614" y="493"/>
                    <a:pt x="1702" y="493"/>
                  </a:cubicBezTo>
                  <a:cubicBezTo>
                    <a:pt x="1739" y="493"/>
                    <a:pt x="1776" y="492"/>
                    <a:pt x="1812" y="488"/>
                  </a:cubicBezTo>
                  <a:cubicBezTo>
                    <a:pt x="1825" y="488"/>
                    <a:pt x="1839" y="489"/>
                    <a:pt x="1854" y="489"/>
                  </a:cubicBezTo>
                  <a:cubicBezTo>
                    <a:pt x="1916" y="489"/>
                    <a:pt x="1990" y="481"/>
                    <a:pt x="2000" y="401"/>
                  </a:cubicBezTo>
                  <a:cubicBezTo>
                    <a:pt x="2020" y="299"/>
                    <a:pt x="1941" y="272"/>
                    <a:pt x="1858" y="272"/>
                  </a:cubicBezTo>
                  <a:cubicBezTo>
                    <a:pt x="1838" y="272"/>
                    <a:pt x="1818" y="273"/>
                    <a:pt x="1800" y="276"/>
                  </a:cubicBezTo>
                  <a:cubicBezTo>
                    <a:pt x="1714" y="279"/>
                    <a:pt x="1631" y="281"/>
                    <a:pt x="1548" y="281"/>
                  </a:cubicBezTo>
                  <a:cubicBezTo>
                    <a:pt x="1014" y="281"/>
                    <a:pt x="531" y="20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2" name="Google Shape;7942;p18"/>
            <p:cNvSpPr/>
            <p:nvPr/>
          </p:nvSpPr>
          <p:spPr>
            <a:xfrm>
              <a:off x="6890375" y="1700600"/>
              <a:ext cx="325" cy="25"/>
            </a:xfrm>
            <a:custGeom>
              <a:avLst/>
              <a:gdLst/>
              <a:ahLst/>
              <a:cxnLst/>
              <a:rect l="l" t="t" r="r" b="b"/>
              <a:pathLst>
                <a:path w="13" h="1" extrusionOk="0">
                  <a:moveTo>
                    <a:pt x="13" y="0"/>
                  </a:moveTo>
                  <a:cubicBezTo>
                    <a:pt x="13" y="0"/>
                    <a:pt x="13" y="0"/>
                    <a:pt x="0" y="0"/>
                  </a:cubicBezTo>
                  <a:cubicBezTo>
                    <a:pt x="0" y="0"/>
                    <a:pt x="0" y="0"/>
                    <a:pt x="0" y="0"/>
                  </a:cubicBezTo>
                  <a:cubicBezTo>
                    <a:pt x="0" y="0"/>
                    <a:pt x="0" y="0"/>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3" name="Google Shape;7943;p18"/>
            <p:cNvSpPr/>
            <p:nvPr/>
          </p:nvSpPr>
          <p:spPr>
            <a:xfrm>
              <a:off x="6862250" y="1696525"/>
              <a:ext cx="30325" cy="7575"/>
            </a:xfrm>
            <a:custGeom>
              <a:avLst/>
              <a:gdLst/>
              <a:ahLst/>
              <a:cxnLst/>
              <a:rect l="l" t="t" r="r" b="b"/>
              <a:pathLst>
                <a:path w="1213" h="303" extrusionOk="0">
                  <a:moveTo>
                    <a:pt x="0" y="1"/>
                  </a:moveTo>
                  <a:lnTo>
                    <a:pt x="0" y="1"/>
                  </a:lnTo>
                  <a:cubicBezTo>
                    <a:pt x="288" y="151"/>
                    <a:pt x="613" y="226"/>
                    <a:pt x="938" y="276"/>
                  </a:cubicBezTo>
                  <a:cubicBezTo>
                    <a:pt x="990" y="276"/>
                    <a:pt x="1061" y="303"/>
                    <a:pt x="1117" y="303"/>
                  </a:cubicBezTo>
                  <a:cubicBezTo>
                    <a:pt x="1154" y="303"/>
                    <a:pt x="1185" y="291"/>
                    <a:pt x="1200" y="251"/>
                  </a:cubicBezTo>
                  <a:cubicBezTo>
                    <a:pt x="1213" y="213"/>
                    <a:pt x="1175" y="163"/>
                    <a:pt x="1125" y="163"/>
                  </a:cubicBezTo>
                  <a:cubicBezTo>
                    <a:pt x="738" y="113"/>
                    <a:pt x="388" y="1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4" name="Google Shape;7944;p18"/>
            <p:cNvSpPr/>
            <p:nvPr/>
          </p:nvSpPr>
          <p:spPr>
            <a:xfrm>
              <a:off x="6869125" y="1702150"/>
              <a:ext cx="23150" cy="7050"/>
            </a:xfrm>
            <a:custGeom>
              <a:avLst/>
              <a:gdLst/>
              <a:ahLst/>
              <a:cxnLst/>
              <a:rect l="l" t="t" r="r" b="b"/>
              <a:pathLst>
                <a:path w="926" h="282" extrusionOk="0">
                  <a:moveTo>
                    <a:pt x="0" y="1"/>
                  </a:moveTo>
                  <a:cubicBezTo>
                    <a:pt x="250" y="138"/>
                    <a:pt x="525" y="226"/>
                    <a:pt x="800" y="276"/>
                  </a:cubicBezTo>
                  <a:cubicBezTo>
                    <a:pt x="825" y="276"/>
                    <a:pt x="847" y="282"/>
                    <a:pt x="866" y="282"/>
                  </a:cubicBezTo>
                  <a:cubicBezTo>
                    <a:pt x="885" y="282"/>
                    <a:pt x="900" y="276"/>
                    <a:pt x="913" y="251"/>
                  </a:cubicBezTo>
                  <a:cubicBezTo>
                    <a:pt x="925" y="213"/>
                    <a:pt x="888" y="176"/>
                    <a:pt x="850" y="176"/>
                  </a:cubicBezTo>
                  <a:cubicBezTo>
                    <a:pt x="563" y="126"/>
                    <a:pt x="275" y="1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5" name="Google Shape;7945;p18"/>
            <p:cNvSpPr/>
            <p:nvPr/>
          </p:nvSpPr>
          <p:spPr>
            <a:xfrm>
              <a:off x="6874125" y="1708400"/>
              <a:ext cx="15275" cy="4450"/>
            </a:xfrm>
            <a:custGeom>
              <a:avLst/>
              <a:gdLst/>
              <a:ahLst/>
              <a:cxnLst/>
              <a:rect l="l" t="t" r="r" b="b"/>
              <a:pathLst>
                <a:path w="611" h="178" extrusionOk="0">
                  <a:moveTo>
                    <a:pt x="0" y="1"/>
                  </a:moveTo>
                  <a:cubicBezTo>
                    <a:pt x="175" y="76"/>
                    <a:pt x="363" y="138"/>
                    <a:pt x="563" y="176"/>
                  </a:cubicBezTo>
                  <a:cubicBezTo>
                    <a:pt x="566" y="177"/>
                    <a:pt x="570" y="178"/>
                    <a:pt x="573" y="178"/>
                  </a:cubicBezTo>
                  <a:cubicBezTo>
                    <a:pt x="594" y="178"/>
                    <a:pt x="611" y="147"/>
                    <a:pt x="600" y="126"/>
                  </a:cubicBezTo>
                  <a:cubicBezTo>
                    <a:pt x="413" y="51"/>
                    <a:pt x="188"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6" name="Google Shape;7946;p18"/>
            <p:cNvSpPr/>
            <p:nvPr/>
          </p:nvSpPr>
          <p:spPr>
            <a:xfrm>
              <a:off x="6874425" y="1713700"/>
              <a:ext cx="12475" cy="4500"/>
            </a:xfrm>
            <a:custGeom>
              <a:avLst/>
              <a:gdLst/>
              <a:ahLst/>
              <a:cxnLst/>
              <a:rect l="l" t="t" r="r" b="b"/>
              <a:pathLst>
                <a:path w="499" h="180" extrusionOk="0">
                  <a:moveTo>
                    <a:pt x="1" y="1"/>
                  </a:moveTo>
                  <a:lnTo>
                    <a:pt x="1" y="1"/>
                  </a:lnTo>
                  <a:cubicBezTo>
                    <a:pt x="151" y="76"/>
                    <a:pt x="301" y="126"/>
                    <a:pt x="451" y="176"/>
                  </a:cubicBezTo>
                  <a:cubicBezTo>
                    <a:pt x="455" y="178"/>
                    <a:pt x="460" y="179"/>
                    <a:pt x="464" y="179"/>
                  </a:cubicBezTo>
                  <a:cubicBezTo>
                    <a:pt x="484" y="179"/>
                    <a:pt x="498" y="159"/>
                    <a:pt x="488" y="138"/>
                  </a:cubicBezTo>
                  <a:cubicBezTo>
                    <a:pt x="338" y="63"/>
                    <a:pt x="163" y="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7" name="Google Shape;7947;p18"/>
            <p:cNvSpPr/>
            <p:nvPr/>
          </p:nvSpPr>
          <p:spPr>
            <a:xfrm>
              <a:off x="6875675" y="1719950"/>
              <a:ext cx="7525" cy="3150"/>
            </a:xfrm>
            <a:custGeom>
              <a:avLst/>
              <a:gdLst/>
              <a:ahLst/>
              <a:cxnLst/>
              <a:rect l="l" t="t" r="r" b="b"/>
              <a:pathLst>
                <a:path w="301" h="126" extrusionOk="0">
                  <a:moveTo>
                    <a:pt x="1" y="1"/>
                  </a:moveTo>
                  <a:lnTo>
                    <a:pt x="1" y="1"/>
                  </a:lnTo>
                  <a:cubicBezTo>
                    <a:pt x="101" y="51"/>
                    <a:pt x="188" y="101"/>
                    <a:pt x="288" y="126"/>
                  </a:cubicBezTo>
                  <a:cubicBezTo>
                    <a:pt x="301" y="126"/>
                    <a:pt x="301" y="113"/>
                    <a:pt x="301" y="113"/>
                  </a:cubicBezTo>
                  <a:cubicBezTo>
                    <a:pt x="213" y="51"/>
                    <a:pt x="101"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8" name="Google Shape;7948;p18"/>
            <p:cNvSpPr/>
            <p:nvPr/>
          </p:nvSpPr>
          <p:spPr>
            <a:xfrm>
              <a:off x="6747950" y="1703475"/>
              <a:ext cx="65575" cy="16225"/>
            </a:xfrm>
            <a:custGeom>
              <a:avLst/>
              <a:gdLst/>
              <a:ahLst/>
              <a:cxnLst/>
              <a:rect l="l" t="t" r="r" b="b"/>
              <a:pathLst>
                <a:path w="2623" h="649" extrusionOk="0">
                  <a:moveTo>
                    <a:pt x="1108" y="1"/>
                  </a:moveTo>
                  <a:cubicBezTo>
                    <a:pt x="1027" y="1"/>
                    <a:pt x="955" y="4"/>
                    <a:pt x="936" y="10"/>
                  </a:cubicBezTo>
                  <a:cubicBezTo>
                    <a:pt x="873" y="10"/>
                    <a:pt x="848" y="73"/>
                    <a:pt x="861" y="123"/>
                  </a:cubicBezTo>
                  <a:cubicBezTo>
                    <a:pt x="536" y="185"/>
                    <a:pt x="199" y="335"/>
                    <a:pt x="24" y="510"/>
                  </a:cubicBezTo>
                  <a:cubicBezTo>
                    <a:pt x="0" y="568"/>
                    <a:pt x="42" y="649"/>
                    <a:pt x="109" y="649"/>
                  </a:cubicBezTo>
                  <a:cubicBezTo>
                    <a:pt x="114" y="649"/>
                    <a:pt x="119" y="648"/>
                    <a:pt x="124" y="647"/>
                  </a:cubicBezTo>
                  <a:cubicBezTo>
                    <a:pt x="186" y="635"/>
                    <a:pt x="224" y="585"/>
                    <a:pt x="274" y="560"/>
                  </a:cubicBezTo>
                  <a:cubicBezTo>
                    <a:pt x="674" y="321"/>
                    <a:pt x="1106" y="228"/>
                    <a:pt x="1553" y="228"/>
                  </a:cubicBezTo>
                  <a:cubicBezTo>
                    <a:pt x="1903" y="228"/>
                    <a:pt x="2262" y="285"/>
                    <a:pt x="2623" y="373"/>
                  </a:cubicBezTo>
                  <a:cubicBezTo>
                    <a:pt x="2548" y="348"/>
                    <a:pt x="2486" y="323"/>
                    <a:pt x="2411" y="298"/>
                  </a:cubicBezTo>
                  <a:cubicBezTo>
                    <a:pt x="2073" y="135"/>
                    <a:pt x="1711" y="35"/>
                    <a:pt x="1336" y="10"/>
                  </a:cubicBezTo>
                  <a:cubicBezTo>
                    <a:pt x="1280" y="4"/>
                    <a:pt x="1189" y="1"/>
                    <a:pt x="1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9" name="Google Shape;7949;p18"/>
            <p:cNvSpPr/>
            <p:nvPr/>
          </p:nvSpPr>
          <p:spPr>
            <a:xfrm>
              <a:off x="6771650" y="1692350"/>
              <a:ext cx="62825" cy="24875"/>
            </a:xfrm>
            <a:custGeom>
              <a:avLst/>
              <a:gdLst/>
              <a:ahLst/>
              <a:cxnLst/>
              <a:rect l="l" t="t" r="r" b="b"/>
              <a:pathLst>
                <a:path w="2513" h="995" extrusionOk="0">
                  <a:moveTo>
                    <a:pt x="998" y="1"/>
                  </a:moveTo>
                  <a:cubicBezTo>
                    <a:pt x="898" y="1"/>
                    <a:pt x="799" y="6"/>
                    <a:pt x="700" y="18"/>
                  </a:cubicBezTo>
                  <a:cubicBezTo>
                    <a:pt x="1225" y="55"/>
                    <a:pt x="1675" y="205"/>
                    <a:pt x="2112" y="455"/>
                  </a:cubicBezTo>
                  <a:cubicBezTo>
                    <a:pt x="2112" y="455"/>
                    <a:pt x="2125" y="455"/>
                    <a:pt x="2125" y="468"/>
                  </a:cubicBezTo>
                  <a:cubicBezTo>
                    <a:pt x="2075" y="443"/>
                    <a:pt x="2025" y="430"/>
                    <a:pt x="1975" y="405"/>
                  </a:cubicBezTo>
                  <a:cubicBezTo>
                    <a:pt x="1605" y="278"/>
                    <a:pt x="1212" y="197"/>
                    <a:pt x="814" y="197"/>
                  </a:cubicBezTo>
                  <a:cubicBezTo>
                    <a:pt x="701" y="197"/>
                    <a:pt x="588" y="204"/>
                    <a:pt x="475" y="218"/>
                  </a:cubicBezTo>
                  <a:cubicBezTo>
                    <a:pt x="1038" y="230"/>
                    <a:pt x="1513" y="405"/>
                    <a:pt x="1937" y="580"/>
                  </a:cubicBezTo>
                  <a:cubicBezTo>
                    <a:pt x="1800" y="543"/>
                    <a:pt x="1662" y="493"/>
                    <a:pt x="1525" y="468"/>
                  </a:cubicBezTo>
                  <a:cubicBezTo>
                    <a:pt x="1123" y="377"/>
                    <a:pt x="713" y="335"/>
                    <a:pt x="302" y="335"/>
                  </a:cubicBezTo>
                  <a:cubicBezTo>
                    <a:pt x="201" y="335"/>
                    <a:pt x="101" y="338"/>
                    <a:pt x="0" y="343"/>
                  </a:cubicBezTo>
                  <a:cubicBezTo>
                    <a:pt x="538" y="380"/>
                    <a:pt x="1250" y="505"/>
                    <a:pt x="1687" y="680"/>
                  </a:cubicBezTo>
                  <a:cubicBezTo>
                    <a:pt x="1825" y="730"/>
                    <a:pt x="2037" y="830"/>
                    <a:pt x="2225" y="930"/>
                  </a:cubicBezTo>
                  <a:cubicBezTo>
                    <a:pt x="2281" y="952"/>
                    <a:pt x="2326" y="994"/>
                    <a:pt x="2389" y="994"/>
                  </a:cubicBezTo>
                  <a:cubicBezTo>
                    <a:pt x="2396" y="994"/>
                    <a:pt x="2404" y="994"/>
                    <a:pt x="2412" y="992"/>
                  </a:cubicBezTo>
                  <a:cubicBezTo>
                    <a:pt x="2512" y="967"/>
                    <a:pt x="2512" y="830"/>
                    <a:pt x="2425" y="793"/>
                  </a:cubicBezTo>
                  <a:cubicBezTo>
                    <a:pt x="2362" y="755"/>
                    <a:pt x="2287" y="718"/>
                    <a:pt x="2212" y="693"/>
                  </a:cubicBezTo>
                  <a:cubicBezTo>
                    <a:pt x="2275" y="680"/>
                    <a:pt x="2312" y="593"/>
                    <a:pt x="2275" y="543"/>
                  </a:cubicBezTo>
                  <a:cubicBezTo>
                    <a:pt x="2250" y="518"/>
                    <a:pt x="2225" y="505"/>
                    <a:pt x="2187" y="493"/>
                  </a:cubicBezTo>
                  <a:lnTo>
                    <a:pt x="2187" y="493"/>
                  </a:lnTo>
                  <a:cubicBezTo>
                    <a:pt x="2194" y="494"/>
                    <a:pt x="2200" y="495"/>
                    <a:pt x="2207" y="495"/>
                  </a:cubicBezTo>
                  <a:cubicBezTo>
                    <a:pt x="2262" y="495"/>
                    <a:pt x="2310" y="447"/>
                    <a:pt x="2287" y="380"/>
                  </a:cubicBezTo>
                  <a:cubicBezTo>
                    <a:pt x="2225" y="280"/>
                    <a:pt x="2100" y="255"/>
                    <a:pt x="2012" y="193"/>
                  </a:cubicBezTo>
                  <a:cubicBezTo>
                    <a:pt x="1693" y="67"/>
                    <a:pt x="1343" y="1"/>
                    <a:pt x="9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0" name="Google Shape;7950;p18"/>
            <p:cNvSpPr/>
            <p:nvPr/>
          </p:nvSpPr>
          <p:spPr>
            <a:xfrm>
              <a:off x="6798525" y="1688000"/>
              <a:ext cx="29800" cy="9825"/>
            </a:xfrm>
            <a:custGeom>
              <a:avLst/>
              <a:gdLst/>
              <a:ahLst/>
              <a:cxnLst/>
              <a:rect l="l" t="t" r="r" b="b"/>
              <a:pathLst>
                <a:path w="1192" h="393" extrusionOk="0">
                  <a:moveTo>
                    <a:pt x="116" y="0"/>
                  </a:moveTo>
                  <a:cubicBezTo>
                    <a:pt x="78" y="0"/>
                    <a:pt x="39" y="2"/>
                    <a:pt x="0" y="4"/>
                  </a:cubicBezTo>
                  <a:cubicBezTo>
                    <a:pt x="400" y="42"/>
                    <a:pt x="712" y="192"/>
                    <a:pt x="1062" y="367"/>
                  </a:cubicBezTo>
                  <a:cubicBezTo>
                    <a:pt x="1075" y="384"/>
                    <a:pt x="1095" y="392"/>
                    <a:pt x="1115" y="392"/>
                  </a:cubicBezTo>
                  <a:cubicBezTo>
                    <a:pt x="1154" y="392"/>
                    <a:pt x="1191" y="362"/>
                    <a:pt x="1175" y="304"/>
                  </a:cubicBezTo>
                  <a:cubicBezTo>
                    <a:pt x="1162" y="267"/>
                    <a:pt x="1112" y="242"/>
                    <a:pt x="1075" y="229"/>
                  </a:cubicBezTo>
                  <a:cubicBezTo>
                    <a:pt x="783" y="95"/>
                    <a:pt x="452" y="0"/>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1" name="Google Shape;7951;p18"/>
            <p:cNvSpPr/>
            <p:nvPr/>
          </p:nvSpPr>
          <p:spPr>
            <a:xfrm>
              <a:off x="6801025" y="1683100"/>
              <a:ext cx="24575" cy="7250"/>
            </a:xfrm>
            <a:custGeom>
              <a:avLst/>
              <a:gdLst/>
              <a:ahLst/>
              <a:cxnLst/>
              <a:rect l="l" t="t" r="r" b="b"/>
              <a:pathLst>
                <a:path w="983" h="290" extrusionOk="0">
                  <a:moveTo>
                    <a:pt x="0" y="0"/>
                  </a:moveTo>
                  <a:cubicBezTo>
                    <a:pt x="325" y="50"/>
                    <a:pt x="575" y="150"/>
                    <a:pt x="837" y="263"/>
                  </a:cubicBezTo>
                  <a:cubicBezTo>
                    <a:pt x="865" y="282"/>
                    <a:pt x="889" y="290"/>
                    <a:pt x="908" y="290"/>
                  </a:cubicBezTo>
                  <a:cubicBezTo>
                    <a:pt x="975" y="290"/>
                    <a:pt x="982" y="192"/>
                    <a:pt x="875" y="163"/>
                  </a:cubicBezTo>
                  <a:cubicBezTo>
                    <a:pt x="600" y="50"/>
                    <a:pt x="30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2" name="Google Shape;7952;p18"/>
            <p:cNvSpPr/>
            <p:nvPr/>
          </p:nvSpPr>
          <p:spPr>
            <a:xfrm>
              <a:off x="6785700" y="1674725"/>
              <a:ext cx="41575" cy="10900"/>
            </a:xfrm>
            <a:custGeom>
              <a:avLst/>
              <a:gdLst/>
              <a:ahLst/>
              <a:cxnLst/>
              <a:rect l="l" t="t" r="r" b="b"/>
              <a:pathLst>
                <a:path w="1663" h="436" extrusionOk="0">
                  <a:moveTo>
                    <a:pt x="609" y="1"/>
                  </a:moveTo>
                  <a:cubicBezTo>
                    <a:pt x="402" y="1"/>
                    <a:pt x="195" y="36"/>
                    <a:pt x="1" y="110"/>
                  </a:cubicBezTo>
                  <a:cubicBezTo>
                    <a:pt x="130" y="83"/>
                    <a:pt x="255" y="71"/>
                    <a:pt x="375" y="71"/>
                  </a:cubicBezTo>
                  <a:cubicBezTo>
                    <a:pt x="756" y="71"/>
                    <a:pt x="1099" y="196"/>
                    <a:pt x="1450" y="385"/>
                  </a:cubicBezTo>
                  <a:cubicBezTo>
                    <a:pt x="1488" y="398"/>
                    <a:pt x="1538" y="435"/>
                    <a:pt x="1575" y="435"/>
                  </a:cubicBezTo>
                  <a:cubicBezTo>
                    <a:pt x="1625" y="435"/>
                    <a:pt x="1663" y="385"/>
                    <a:pt x="1650" y="335"/>
                  </a:cubicBezTo>
                  <a:cubicBezTo>
                    <a:pt x="1625" y="285"/>
                    <a:pt x="1588" y="273"/>
                    <a:pt x="1513" y="223"/>
                  </a:cubicBezTo>
                  <a:cubicBezTo>
                    <a:pt x="1235" y="80"/>
                    <a:pt x="921"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3" name="Google Shape;7953;p18"/>
            <p:cNvSpPr/>
            <p:nvPr/>
          </p:nvSpPr>
          <p:spPr>
            <a:xfrm>
              <a:off x="6798525" y="1670125"/>
              <a:ext cx="26250" cy="7850"/>
            </a:xfrm>
            <a:custGeom>
              <a:avLst/>
              <a:gdLst/>
              <a:ahLst/>
              <a:cxnLst/>
              <a:rect l="l" t="t" r="r" b="b"/>
              <a:pathLst>
                <a:path w="1050" h="314" extrusionOk="0">
                  <a:moveTo>
                    <a:pt x="238" y="1"/>
                  </a:moveTo>
                  <a:cubicBezTo>
                    <a:pt x="158" y="1"/>
                    <a:pt x="78" y="7"/>
                    <a:pt x="0" y="19"/>
                  </a:cubicBezTo>
                  <a:cubicBezTo>
                    <a:pt x="16" y="19"/>
                    <a:pt x="31" y="18"/>
                    <a:pt x="46" y="18"/>
                  </a:cubicBezTo>
                  <a:cubicBezTo>
                    <a:pt x="270" y="18"/>
                    <a:pt x="500" y="99"/>
                    <a:pt x="675" y="169"/>
                  </a:cubicBezTo>
                  <a:cubicBezTo>
                    <a:pt x="750" y="207"/>
                    <a:pt x="825" y="244"/>
                    <a:pt x="887" y="282"/>
                  </a:cubicBezTo>
                  <a:cubicBezTo>
                    <a:pt x="911" y="298"/>
                    <a:pt x="940" y="313"/>
                    <a:pt x="964" y="313"/>
                  </a:cubicBezTo>
                  <a:cubicBezTo>
                    <a:pt x="978" y="313"/>
                    <a:pt x="991" y="308"/>
                    <a:pt x="1000" y="294"/>
                  </a:cubicBezTo>
                  <a:cubicBezTo>
                    <a:pt x="1050" y="232"/>
                    <a:pt x="975" y="194"/>
                    <a:pt x="925" y="169"/>
                  </a:cubicBezTo>
                  <a:cubicBezTo>
                    <a:pt x="719" y="57"/>
                    <a:pt x="477" y="1"/>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4" name="Google Shape;7954;p18"/>
            <p:cNvSpPr/>
            <p:nvPr/>
          </p:nvSpPr>
          <p:spPr>
            <a:xfrm>
              <a:off x="6795700" y="1665550"/>
              <a:ext cx="31900" cy="10075"/>
            </a:xfrm>
            <a:custGeom>
              <a:avLst/>
              <a:gdLst/>
              <a:ahLst/>
              <a:cxnLst/>
              <a:rect l="l" t="t" r="r" b="b"/>
              <a:pathLst>
                <a:path w="1276" h="403" extrusionOk="0">
                  <a:moveTo>
                    <a:pt x="290" y="1"/>
                  </a:moveTo>
                  <a:cubicBezTo>
                    <a:pt x="194" y="1"/>
                    <a:pt x="97" y="9"/>
                    <a:pt x="1" y="28"/>
                  </a:cubicBezTo>
                  <a:cubicBezTo>
                    <a:pt x="20" y="27"/>
                    <a:pt x="40" y="27"/>
                    <a:pt x="59" y="27"/>
                  </a:cubicBezTo>
                  <a:cubicBezTo>
                    <a:pt x="453" y="27"/>
                    <a:pt x="742" y="149"/>
                    <a:pt x="1088" y="327"/>
                  </a:cubicBezTo>
                  <a:cubicBezTo>
                    <a:pt x="1125" y="352"/>
                    <a:pt x="1163" y="390"/>
                    <a:pt x="1213" y="402"/>
                  </a:cubicBezTo>
                  <a:cubicBezTo>
                    <a:pt x="1250" y="402"/>
                    <a:pt x="1275" y="352"/>
                    <a:pt x="1263" y="315"/>
                  </a:cubicBezTo>
                  <a:cubicBezTo>
                    <a:pt x="1238" y="265"/>
                    <a:pt x="1213" y="265"/>
                    <a:pt x="1150" y="227"/>
                  </a:cubicBezTo>
                  <a:cubicBezTo>
                    <a:pt x="885" y="85"/>
                    <a:pt x="591" y="1"/>
                    <a:pt x="2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5" name="Google Shape;7955;p18"/>
            <p:cNvSpPr/>
            <p:nvPr/>
          </p:nvSpPr>
          <p:spPr>
            <a:xfrm>
              <a:off x="6761350" y="1712000"/>
              <a:ext cx="54250" cy="10875"/>
            </a:xfrm>
            <a:custGeom>
              <a:avLst/>
              <a:gdLst/>
              <a:ahLst/>
              <a:cxnLst/>
              <a:rect l="l" t="t" r="r" b="b"/>
              <a:pathLst>
                <a:path w="2170" h="435" extrusionOk="0">
                  <a:moveTo>
                    <a:pt x="1046" y="1"/>
                  </a:moveTo>
                  <a:cubicBezTo>
                    <a:pt x="921" y="1"/>
                    <a:pt x="797" y="8"/>
                    <a:pt x="675" y="19"/>
                  </a:cubicBezTo>
                  <a:cubicBezTo>
                    <a:pt x="437" y="44"/>
                    <a:pt x="200" y="94"/>
                    <a:pt x="0" y="219"/>
                  </a:cubicBezTo>
                  <a:cubicBezTo>
                    <a:pt x="205" y="127"/>
                    <a:pt x="409" y="119"/>
                    <a:pt x="627" y="119"/>
                  </a:cubicBezTo>
                  <a:cubicBezTo>
                    <a:pt x="676" y="119"/>
                    <a:pt x="725" y="119"/>
                    <a:pt x="775" y="119"/>
                  </a:cubicBezTo>
                  <a:cubicBezTo>
                    <a:pt x="1137" y="131"/>
                    <a:pt x="1625" y="244"/>
                    <a:pt x="1925" y="394"/>
                  </a:cubicBezTo>
                  <a:cubicBezTo>
                    <a:pt x="1960" y="421"/>
                    <a:pt x="2003" y="435"/>
                    <a:pt x="2042" y="435"/>
                  </a:cubicBezTo>
                  <a:cubicBezTo>
                    <a:pt x="2111" y="435"/>
                    <a:pt x="2170" y="390"/>
                    <a:pt x="2162" y="294"/>
                  </a:cubicBezTo>
                  <a:cubicBezTo>
                    <a:pt x="2112" y="194"/>
                    <a:pt x="1975" y="169"/>
                    <a:pt x="1887" y="131"/>
                  </a:cubicBezTo>
                  <a:cubicBezTo>
                    <a:pt x="1618" y="36"/>
                    <a:pt x="1331" y="1"/>
                    <a:pt x="10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6" name="Google Shape;7956;p18"/>
            <p:cNvSpPr/>
            <p:nvPr/>
          </p:nvSpPr>
          <p:spPr>
            <a:xfrm>
              <a:off x="6774450" y="1718850"/>
              <a:ext cx="37750" cy="9600"/>
            </a:xfrm>
            <a:custGeom>
              <a:avLst/>
              <a:gdLst/>
              <a:ahLst/>
              <a:cxnLst/>
              <a:rect l="l" t="t" r="r" b="b"/>
              <a:pathLst>
                <a:path w="1510" h="384" extrusionOk="0">
                  <a:moveTo>
                    <a:pt x="373" y="0"/>
                  </a:moveTo>
                  <a:cubicBezTo>
                    <a:pt x="248" y="0"/>
                    <a:pt x="123" y="10"/>
                    <a:pt x="1" y="32"/>
                  </a:cubicBezTo>
                  <a:cubicBezTo>
                    <a:pt x="17" y="32"/>
                    <a:pt x="33" y="32"/>
                    <a:pt x="49" y="32"/>
                  </a:cubicBezTo>
                  <a:cubicBezTo>
                    <a:pt x="511" y="32"/>
                    <a:pt x="1012" y="200"/>
                    <a:pt x="1326" y="357"/>
                  </a:cubicBezTo>
                  <a:cubicBezTo>
                    <a:pt x="1344" y="376"/>
                    <a:pt x="1366" y="384"/>
                    <a:pt x="1387" y="384"/>
                  </a:cubicBezTo>
                  <a:cubicBezTo>
                    <a:pt x="1451" y="384"/>
                    <a:pt x="1510" y="314"/>
                    <a:pt x="1463" y="257"/>
                  </a:cubicBezTo>
                  <a:cubicBezTo>
                    <a:pt x="1401" y="195"/>
                    <a:pt x="1326" y="170"/>
                    <a:pt x="1251" y="145"/>
                  </a:cubicBezTo>
                  <a:cubicBezTo>
                    <a:pt x="969" y="57"/>
                    <a:pt x="670"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7" name="Google Shape;7957;p18"/>
            <p:cNvSpPr/>
            <p:nvPr/>
          </p:nvSpPr>
          <p:spPr>
            <a:xfrm>
              <a:off x="6781325" y="1725250"/>
              <a:ext cx="28475" cy="8475"/>
            </a:xfrm>
            <a:custGeom>
              <a:avLst/>
              <a:gdLst/>
              <a:ahLst/>
              <a:cxnLst/>
              <a:rect l="l" t="t" r="r" b="b"/>
              <a:pathLst>
                <a:path w="1139" h="339" extrusionOk="0">
                  <a:moveTo>
                    <a:pt x="59" y="0"/>
                  </a:moveTo>
                  <a:cubicBezTo>
                    <a:pt x="40" y="0"/>
                    <a:pt x="20" y="1"/>
                    <a:pt x="1" y="1"/>
                  </a:cubicBezTo>
                  <a:cubicBezTo>
                    <a:pt x="301" y="26"/>
                    <a:pt x="838" y="276"/>
                    <a:pt x="938" y="301"/>
                  </a:cubicBezTo>
                  <a:cubicBezTo>
                    <a:pt x="963" y="314"/>
                    <a:pt x="1001" y="339"/>
                    <a:pt x="1038" y="339"/>
                  </a:cubicBezTo>
                  <a:cubicBezTo>
                    <a:pt x="1138" y="326"/>
                    <a:pt x="1088" y="226"/>
                    <a:pt x="1013" y="201"/>
                  </a:cubicBezTo>
                  <a:cubicBezTo>
                    <a:pt x="766" y="95"/>
                    <a:pt x="385"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8" name="Google Shape;7958;p18"/>
            <p:cNvSpPr/>
            <p:nvPr/>
          </p:nvSpPr>
          <p:spPr>
            <a:xfrm>
              <a:off x="6783200" y="1730900"/>
              <a:ext cx="16900" cy="7200"/>
            </a:xfrm>
            <a:custGeom>
              <a:avLst/>
              <a:gdLst/>
              <a:ahLst/>
              <a:cxnLst/>
              <a:rect l="l" t="t" r="r" b="b"/>
              <a:pathLst>
                <a:path w="676" h="288" extrusionOk="0">
                  <a:moveTo>
                    <a:pt x="1" y="0"/>
                  </a:moveTo>
                  <a:lnTo>
                    <a:pt x="1" y="0"/>
                  </a:lnTo>
                  <a:cubicBezTo>
                    <a:pt x="188" y="50"/>
                    <a:pt x="363" y="163"/>
                    <a:pt x="538" y="250"/>
                  </a:cubicBezTo>
                  <a:cubicBezTo>
                    <a:pt x="576" y="263"/>
                    <a:pt x="588" y="288"/>
                    <a:pt x="626" y="288"/>
                  </a:cubicBezTo>
                  <a:cubicBezTo>
                    <a:pt x="651" y="288"/>
                    <a:pt x="676" y="250"/>
                    <a:pt x="651" y="225"/>
                  </a:cubicBezTo>
                  <a:cubicBezTo>
                    <a:pt x="451" y="113"/>
                    <a:pt x="226"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9" name="Google Shape;7959;p18"/>
            <p:cNvSpPr/>
            <p:nvPr/>
          </p:nvSpPr>
          <p:spPr>
            <a:xfrm>
              <a:off x="6782275" y="1738700"/>
              <a:ext cx="17050" cy="5350"/>
            </a:xfrm>
            <a:custGeom>
              <a:avLst/>
              <a:gdLst/>
              <a:ahLst/>
              <a:cxnLst/>
              <a:rect l="l" t="t" r="r" b="b"/>
              <a:pathLst>
                <a:path w="682" h="214" extrusionOk="0">
                  <a:moveTo>
                    <a:pt x="6" y="0"/>
                  </a:moveTo>
                  <a:cubicBezTo>
                    <a:pt x="4" y="0"/>
                    <a:pt x="2" y="0"/>
                    <a:pt x="0" y="1"/>
                  </a:cubicBezTo>
                  <a:cubicBezTo>
                    <a:pt x="163" y="51"/>
                    <a:pt x="313" y="138"/>
                    <a:pt x="475" y="213"/>
                  </a:cubicBezTo>
                  <a:cubicBezTo>
                    <a:pt x="681" y="189"/>
                    <a:pt x="88"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0" name="Google Shape;7960;p18"/>
            <p:cNvSpPr/>
            <p:nvPr/>
          </p:nvSpPr>
          <p:spPr>
            <a:xfrm>
              <a:off x="6762600" y="1738075"/>
              <a:ext cx="35500" cy="16575"/>
            </a:xfrm>
            <a:custGeom>
              <a:avLst/>
              <a:gdLst/>
              <a:ahLst/>
              <a:cxnLst/>
              <a:rect l="l" t="t" r="r" b="b"/>
              <a:pathLst>
                <a:path w="1420" h="663" extrusionOk="0">
                  <a:moveTo>
                    <a:pt x="0" y="1"/>
                  </a:moveTo>
                  <a:lnTo>
                    <a:pt x="0" y="1"/>
                  </a:lnTo>
                  <a:cubicBezTo>
                    <a:pt x="400" y="213"/>
                    <a:pt x="812" y="438"/>
                    <a:pt x="1237" y="626"/>
                  </a:cubicBezTo>
                  <a:cubicBezTo>
                    <a:pt x="1265" y="648"/>
                    <a:pt x="1304" y="662"/>
                    <a:pt x="1339" y="662"/>
                  </a:cubicBezTo>
                  <a:cubicBezTo>
                    <a:pt x="1383" y="662"/>
                    <a:pt x="1419" y="639"/>
                    <a:pt x="1412" y="576"/>
                  </a:cubicBezTo>
                  <a:cubicBezTo>
                    <a:pt x="1337" y="476"/>
                    <a:pt x="1187" y="463"/>
                    <a:pt x="1087" y="401"/>
                  </a:cubicBezTo>
                  <a:cubicBezTo>
                    <a:pt x="737" y="276"/>
                    <a:pt x="375" y="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1" name="Google Shape;7961;p18"/>
            <p:cNvSpPr/>
            <p:nvPr/>
          </p:nvSpPr>
          <p:spPr>
            <a:xfrm>
              <a:off x="6765700" y="1744950"/>
              <a:ext cx="25375" cy="14575"/>
            </a:xfrm>
            <a:custGeom>
              <a:avLst/>
              <a:gdLst/>
              <a:ahLst/>
              <a:cxnLst/>
              <a:rect l="l" t="t" r="r" b="b"/>
              <a:pathLst>
                <a:path w="1015" h="583" extrusionOk="0">
                  <a:moveTo>
                    <a:pt x="1" y="1"/>
                  </a:moveTo>
                  <a:cubicBezTo>
                    <a:pt x="51" y="61"/>
                    <a:pt x="781" y="582"/>
                    <a:pt x="960" y="582"/>
                  </a:cubicBezTo>
                  <a:cubicBezTo>
                    <a:pt x="1004" y="582"/>
                    <a:pt x="1015" y="551"/>
                    <a:pt x="976" y="476"/>
                  </a:cubicBezTo>
                  <a:cubicBezTo>
                    <a:pt x="651" y="301"/>
                    <a:pt x="313"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2" name="Google Shape;7962;p18"/>
            <p:cNvSpPr/>
            <p:nvPr/>
          </p:nvSpPr>
          <p:spPr>
            <a:xfrm>
              <a:off x="6770400" y="1754025"/>
              <a:ext cx="13450" cy="9825"/>
            </a:xfrm>
            <a:custGeom>
              <a:avLst/>
              <a:gdLst/>
              <a:ahLst/>
              <a:cxnLst/>
              <a:rect l="l" t="t" r="r" b="b"/>
              <a:pathLst>
                <a:path w="538" h="393" extrusionOk="0">
                  <a:moveTo>
                    <a:pt x="0" y="0"/>
                  </a:moveTo>
                  <a:cubicBezTo>
                    <a:pt x="138" y="163"/>
                    <a:pt x="300" y="287"/>
                    <a:pt x="475" y="387"/>
                  </a:cubicBezTo>
                  <a:cubicBezTo>
                    <a:pt x="482" y="391"/>
                    <a:pt x="489" y="392"/>
                    <a:pt x="495" y="392"/>
                  </a:cubicBezTo>
                  <a:cubicBezTo>
                    <a:pt x="513" y="392"/>
                    <a:pt x="529" y="381"/>
                    <a:pt x="538" y="362"/>
                  </a:cubicBezTo>
                  <a:cubicBezTo>
                    <a:pt x="538" y="337"/>
                    <a:pt x="500" y="325"/>
                    <a:pt x="488" y="312"/>
                  </a:cubicBezTo>
                  <a:cubicBezTo>
                    <a:pt x="325" y="213"/>
                    <a:pt x="150"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3" name="Google Shape;7963;p18"/>
            <p:cNvSpPr/>
            <p:nvPr/>
          </p:nvSpPr>
          <p:spPr>
            <a:xfrm>
              <a:off x="6767900" y="1764325"/>
              <a:ext cx="12125" cy="7325"/>
            </a:xfrm>
            <a:custGeom>
              <a:avLst/>
              <a:gdLst/>
              <a:ahLst/>
              <a:cxnLst/>
              <a:rect l="l" t="t" r="r" b="b"/>
              <a:pathLst>
                <a:path w="485" h="293" extrusionOk="0">
                  <a:moveTo>
                    <a:pt x="0" y="0"/>
                  </a:moveTo>
                  <a:lnTo>
                    <a:pt x="0" y="0"/>
                  </a:lnTo>
                  <a:cubicBezTo>
                    <a:pt x="138" y="88"/>
                    <a:pt x="263" y="213"/>
                    <a:pt x="425" y="288"/>
                  </a:cubicBezTo>
                  <a:cubicBezTo>
                    <a:pt x="432" y="291"/>
                    <a:pt x="439" y="293"/>
                    <a:pt x="445" y="293"/>
                  </a:cubicBezTo>
                  <a:cubicBezTo>
                    <a:pt x="466" y="293"/>
                    <a:pt x="485" y="279"/>
                    <a:pt x="475" y="250"/>
                  </a:cubicBezTo>
                  <a:cubicBezTo>
                    <a:pt x="425" y="200"/>
                    <a:pt x="338" y="175"/>
                    <a:pt x="275" y="138"/>
                  </a:cubicBezTo>
                  <a:cubicBezTo>
                    <a:pt x="175" y="100"/>
                    <a:pt x="100" y="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4" name="Google Shape;7964;p18"/>
            <p:cNvSpPr/>
            <p:nvPr/>
          </p:nvSpPr>
          <p:spPr>
            <a:xfrm>
              <a:off x="6765100" y="1771500"/>
              <a:ext cx="5625" cy="3150"/>
            </a:xfrm>
            <a:custGeom>
              <a:avLst/>
              <a:gdLst/>
              <a:ahLst/>
              <a:cxnLst/>
              <a:rect l="l" t="t" r="r" b="b"/>
              <a:pathLst>
                <a:path w="225" h="126" extrusionOk="0">
                  <a:moveTo>
                    <a:pt x="0" y="1"/>
                  </a:moveTo>
                  <a:cubicBezTo>
                    <a:pt x="62" y="51"/>
                    <a:pt x="125" y="101"/>
                    <a:pt x="200" y="126"/>
                  </a:cubicBezTo>
                  <a:cubicBezTo>
                    <a:pt x="212" y="126"/>
                    <a:pt x="225" y="113"/>
                    <a:pt x="212" y="101"/>
                  </a:cubicBezTo>
                  <a:cubicBezTo>
                    <a:pt x="150" y="63"/>
                    <a:pt x="75"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5" name="Google Shape;7965;p18"/>
            <p:cNvSpPr/>
            <p:nvPr/>
          </p:nvSpPr>
          <p:spPr>
            <a:xfrm>
              <a:off x="6816325" y="1878975"/>
              <a:ext cx="43125" cy="36275"/>
            </a:xfrm>
            <a:custGeom>
              <a:avLst/>
              <a:gdLst/>
              <a:ahLst/>
              <a:cxnLst/>
              <a:rect l="l" t="t" r="r" b="b"/>
              <a:pathLst>
                <a:path w="1725" h="1451" extrusionOk="0">
                  <a:moveTo>
                    <a:pt x="0" y="1"/>
                  </a:moveTo>
                  <a:lnTo>
                    <a:pt x="0" y="1"/>
                  </a:lnTo>
                  <a:cubicBezTo>
                    <a:pt x="475" y="488"/>
                    <a:pt x="1050" y="1000"/>
                    <a:pt x="1600" y="1450"/>
                  </a:cubicBezTo>
                  <a:cubicBezTo>
                    <a:pt x="1613" y="1425"/>
                    <a:pt x="1625" y="1413"/>
                    <a:pt x="1650" y="1400"/>
                  </a:cubicBezTo>
                  <a:cubicBezTo>
                    <a:pt x="1675" y="1363"/>
                    <a:pt x="1700" y="1325"/>
                    <a:pt x="1725" y="1275"/>
                  </a:cubicBezTo>
                  <a:cubicBezTo>
                    <a:pt x="1138" y="863"/>
                    <a:pt x="563" y="4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6" name="Google Shape;7966;p18"/>
            <p:cNvSpPr/>
            <p:nvPr/>
          </p:nvSpPr>
          <p:spPr>
            <a:xfrm>
              <a:off x="6762275" y="1820550"/>
              <a:ext cx="105000" cy="90325"/>
            </a:xfrm>
            <a:custGeom>
              <a:avLst/>
              <a:gdLst/>
              <a:ahLst/>
              <a:cxnLst/>
              <a:rect l="l" t="t" r="r" b="b"/>
              <a:pathLst>
                <a:path w="4200" h="3613" extrusionOk="0">
                  <a:moveTo>
                    <a:pt x="1" y="1"/>
                  </a:moveTo>
                  <a:lnTo>
                    <a:pt x="1" y="1"/>
                  </a:lnTo>
                  <a:cubicBezTo>
                    <a:pt x="1000" y="263"/>
                    <a:pt x="1913" y="788"/>
                    <a:pt x="2637" y="1438"/>
                  </a:cubicBezTo>
                  <a:cubicBezTo>
                    <a:pt x="2787" y="1563"/>
                    <a:pt x="2912" y="1688"/>
                    <a:pt x="3025" y="1813"/>
                  </a:cubicBezTo>
                  <a:cubicBezTo>
                    <a:pt x="3000" y="1788"/>
                    <a:pt x="2962" y="1763"/>
                    <a:pt x="2937" y="1738"/>
                  </a:cubicBezTo>
                  <a:cubicBezTo>
                    <a:pt x="2175" y="1101"/>
                    <a:pt x="1250" y="651"/>
                    <a:pt x="313" y="351"/>
                  </a:cubicBezTo>
                  <a:lnTo>
                    <a:pt x="313" y="351"/>
                  </a:lnTo>
                  <a:cubicBezTo>
                    <a:pt x="1188" y="738"/>
                    <a:pt x="1963" y="1213"/>
                    <a:pt x="2650" y="1813"/>
                  </a:cubicBezTo>
                  <a:cubicBezTo>
                    <a:pt x="3125" y="2250"/>
                    <a:pt x="3512" y="2775"/>
                    <a:pt x="3912" y="3275"/>
                  </a:cubicBezTo>
                  <a:cubicBezTo>
                    <a:pt x="3625" y="2963"/>
                    <a:pt x="3312" y="2663"/>
                    <a:pt x="2987" y="2375"/>
                  </a:cubicBezTo>
                  <a:cubicBezTo>
                    <a:pt x="2437" y="1875"/>
                    <a:pt x="1788" y="1488"/>
                    <a:pt x="1138" y="1101"/>
                  </a:cubicBezTo>
                  <a:lnTo>
                    <a:pt x="1138" y="1101"/>
                  </a:lnTo>
                  <a:cubicBezTo>
                    <a:pt x="2175" y="1788"/>
                    <a:pt x="3037" y="2700"/>
                    <a:pt x="3887" y="3612"/>
                  </a:cubicBezTo>
                  <a:cubicBezTo>
                    <a:pt x="3974" y="3487"/>
                    <a:pt x="4049" y="3375"/>
                    <a:pt x="4124" y="3250"/>
                  </a:cubicBezTo>
                  <a:cubicBezTo>
                    <a:pt x="4137" y="3212"/>
                    <a:pt x="4162" y="3200"/>
                    <a:pt x="4187" y="3175"/>
                  </a:cubicBezTo>
                  <a:cubicBezTo>
                    <a:pt x="4162" y="3150"/>
                    <a:pt x="4149" y="3125"/>
                    <a:pt x="4137" y="3113"/>
                  </a:cubicBezTo>
                  <a:cubicBezTo>
                    <a:pt x="4174" y="3088"/>
                    <a:pt x="4199" y="3050"/>
                    <a:pt x="4199" y="3000"/>
                  </a:cubicBezTo>
                  <a:cubicBezTo>
                    <a:pt x="3900" y="2438"/>
                    <a:pt x="3500" y="1900"/>
                    <a:pt x="3050" y="1450"/>
                  </a:cubicBezTo>
                  <a:cubicBezTo>
                    <a:pt x="2200" y="701"/>
                    <a:pt x="1125" y="1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7" name="Google Shape;7967;p18"/>
            <p:cNvSpPr/>
            <p:nvPr/>
          </p:nvSpPr>
          <p:spPr>
            <a:xfrm>
              <a:off x="6679475" y="1888975"/>
              <a:ext cx="67825" cy="31275"/>
            </a:xfrm>
            <a:custGeom>
              <a:avLst/>
              <a:gdLst/>
              <a:ahLst/>
              <a:cxnLst/>
              <a:rect l="l" t="t" r="r" b="b"/>
              <a:pathLst>
                <a:path w="2713" h="1251" extrusionOk="0">
                  <a:moveTo>
                    <a:pt x="151" y="1"/>
                  </a:moveTo>
                  <a:cubicBezTo>
                    <a:pt x="63" y="1"/>
                    <a:pt x="1" y="101"/>
                    <a:pt x="38" y="176"/>
                  </a:cubicBezTo>
                  <a:cubicBezTo>
                    <a:pt x="51" y="188"/>
                    <a:pt x="63" y="201"/>
                    <a:pt x="63" y="213"/>
                  </a:cubicBezTo>
                  <a:cubicBezTo>
                    <a:pt x="51" y="238"/>
                    <a:pt x="51" y="263"/>
                    <a:pt x="63" y="288"/>
                  </a:cubicBezTo>
                  <a:cubicBezTo>
                    <a:pt x="163" y="438"/>
                    <a:pt x="326" y="538"/>
                    <a:pt x="476" y="613"/>
                  </a:cubicBezTo>
                  <a:cubicBezTo>
                    <a:pt x="1051" y="925"/>
                    <a:pt x="1688" y="1125"/>
                    <a:pt x="2325" y="1238"/>
                  </a:cubicBezTo>
                  <a:cubicBezTo>
                    <a:pt x="2250" y="1200"/>
                    <a:pt x="2163" y="1175"/>
                    <a:pt x="2075" y="1150"/>
                  </a:cubicBezTo>
                  <a:lnTo>
                    <a:pt x="2075" y="1150"/>
                  </a:lnTo>
                  <a:cubicBezTo>
                    <a:pt x="2288" y="1200"/>
                    <a:pt x="2500" y="1238"/>
                    <a:pt x="2713" y="1250"/>
                  </a:cubicBezTo>
                  <a:cubicBezTo>
                    <a:pt x="2438" y="1213"/>
                    <a:pt x="2225" y="1113"/>
                    <a:pt x="1963" y="1000"/>
                  </a:cubicBezTo>
                  <a:cubicBezTo>
                    <a:pt x="1388" y="763"/>
                    <a:pt x="713" y="426"/>
                    <a:pt x="301" y="88"/>
                  </a:cubicBezTo>
                  <a:cubicBezTo>
                    <a:pt x="263" y="51"/>
                    <a:pt x="213"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8" name="Google Shape;7968;p18"/>
            <p:cNvSpPr/>
            <p:nvPr/>
          </p:nvSpPr>
          <p:spPr>
            <a:xfrm>
              <a:off x="6679475" y="1902100"/>
              <a:ext cx="95000" cy="35650"/>
            </a:xfrm>
            <a:custGeom>
              <a:avLst/>
              <a:gdLst/>
              <a:ahLst/>
              <a:cxnLst/>
              <a:rect l="l" t="t" r="r" b="b"/>
              <a:pathLst>
                <a:path w="3800" h="1426" extrusionOk="0">
                  <a:moveTo>
                    <a:pt x="1" y="0"/>
                  </a:moveTo>
                  <a:lnTo>
                    <a:pt x="1" y="0"/>
                  </a:lnTo>
                  <a:cubicBezTo>
                    <a:pt x="751" y="513"/>
                    <a:pt x="1575" y="925"/>
                    <a:pt x="2425" y="1225"/>
                  </a:cubicBezTo>
                  <a:cubicBezTo>
                    <a:pt x="2663" y="1300"/>
                    <a:pt x="2888" y="1363"/>
                    <a:pt x="3125" y="1425"/>
                  </a:cubicBezTo>
                  <a:cubicBezTo>
                    <a:pt x="3325" y="1363"/>
                    <a:pt x="3537" y="1313"/>
                    <a:pt x="3750" y="1288"/>
                  </a:cubicBezTo>
                  <a:lnTo>
                    <a:pt x="3800" y="1288"/>
                  </a:lnTo>
                  <a:cubicBezTo>
                    <a:pt x="3338" y="1175"/>
                    <a:pt x="2875" y="1075"/>
                    <a:pt x="2413" y="963"/>
                  </a:cubicBezTo>
                  <a:cubicBezTo>
                    <a:pt x="1550" y="713"/>
                    <a:pt x="801" y="4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9" name="Google Shape;7969;p18"/>
            <p:cNvSpPr/>
            <p:nvPr/>
          </p:nvSpPr>
          <p:spPr>
            <a:xfrm>
              <a:off x="6662625" y="1897725"/>
              <a:ext cx="78425" cy="41275"/>
            </a:xfrm>
            <a:custGeom>
              <a:avLst/>
              <a:gdLst/>
              <a:ahLst/>
              <a:cxnLst/>
              <a:rect l="l" t="t" r="r" b="b"/>
              <a:pathLst>
                <a:path w="3137" h="1651" extrusionOk="0">
                  <a:moveTo>
                    <a:pt x="0" y="1"/>
                  </a:moveTo>
                  <a:cubicBezTo>
                    <a:pt x="612" y="513"/>
                    <a:pt x="1300" y="938"/>
                    <a:pt x="2000" y="1338"/>
                  </a:cubicBezTo>
                  <a:cubicBezTo>
                    <a:pt x="2274" y="1363"/>
                    <a:pt x="2537" y="1463"/>
                    <a:pt x="2749" y="1650"/>
                  </a:cubicBezTo>
                  <a:lnTo>
                    <a:pt x="2762" y="1650"/>
                  </a:lnTo>
                  <a:cubicBezTo>
                    <a:pt x="2887" y="1650"/>
                    <a:pt x="3012" y="1650"/>
                    <a:pt x="3137" y="1638"/>
                  </a:cubicBezTo>
                  <a:cubicBezTo>
                    <a:pt x="2062" y="1138"/>
                    <a:pt x="975" y="6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0" name="Google Shape;7970;p18"/>
            <p:cNvSpPr/>
            <p:nvPr/>
          </p:nvSpPr>
          <p:spPr>
            <a:xfrm>
              <a:off x="6650750" y="1895225"/>
              <a:ext cx="54700" cy="36575"/>
            </a:xfrm>
            <a:custGeom>
              <a:avLst/>
              <a:gdLst/>
              <a:ahLst/>
              <a:cxnLst/>
              <a:rect l="l" t="t" r="r" b="b"/>
              <a:pathLst>
                <a:path w="2188" h="1463" extrusionOk="0">
                  <a:moveTo>
                    <a:pt x="0" y="1"/>
                  </a:moveTo>
                  <a:lnTo>
                    <a:pt x="0" y="1"/>
                  </a:lnTo>
                  <a:cubicBezTo>
                    <a:pt x="575" y="538"/>
                    <a:pt x="1175" y="1038"/>
                    <a:pt x="1825" y="1463"/>
                  </a:cubicBezTo>
                  <a:cubicBezTo>
                    <a:pt x="1950" y="1450"/>
                    <a:pt x="2075" y="1425"/>
                    <a:pt x="2187" y="1425"/>
                  </a:cubicBezTo>
                  <a:cubicBezTo>
                    <a:pt x="1412" y="1013"/>
                    <a:pt x="675" y="5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1" name="Google Shape;7971;p18"/>
            <p:cNvSpPr/>
            <p:nvPr/>
          </p:nvSpPr>
          <p:spPr>
            <a:xfrm>
              <a:off x="6651675" y="1908025"/>
              <a:ext cx="40025" cy="26900"/>
            </a:xfrm>
            <a:custGeom>
              <a:avLst/>
              <a:gdLst/>
              <a:ahLst/>
              <a:cxnLst/>
              <a:rect l="l" t="t" r="r" b="b"/>
              <a:pathLst>
                <a:path w="1601" h="1076" extrusionOk="0">
                  <a:moveTo>
                    <a:pt x="1" y="1"/>
                  </a:moveTo>
                  <a:lnTo>
                    <a:pt x="1" y="1"/>
                  </a:lnTo>
                  <a:cubicBezTo>
                    <a:pt x="451" y="363"/>
                    <a:pt x="900" y="726"/>
                    <a:pt x="1363" y="1076"/>
                  </a:cubicBezTo>
                  <a:cubicBezTo>
                    <a:pt x="1438" y="1051"/>
                    <a:pt x="1513" y="1026"/>
                    <a:pt x="1600" y="1001"/>
                  </a:cubicBezTo>
                  <a:cubicBezTo>
                    <a:pt x="1063" y="676"/>
                    <a:pt x="526" y="3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2" name="Google Shape;7972;p18"/>
            <p:cNvSpPr/>
            <p:nvPr/>
          </p:nvSpPr>
          <p:spPr>
            <a:xfrm>
              <a:off x="6650750" y="1913025"/>
              <a:ext cx="30000" cy="25975"/>
            </a:xfrm>
            <a:custGeom>
              <a:avLst/>
              <a:gdLst/>
              <a:ahLst/>
              <a:cxnLst/>
              <a:rect l="l" t="t" r="r" b="b"/>
              <a:pathLst>
                <a:path w="1200" h="1039" extrusionOk="0">
                  <a:moveTo>
                    <a:pt x="0" y="1"/>
                  </a:moveTo>
                  <a:lnTo>
                    <a:pt x="0" y="1"/>
                  </a:lnTo>
                  <a:cubicBezTo>
                    <a:pt x="300" y="363"/>
                    <a:pt x="650" y="713"/>
                    <a:pt x="1012" y="1038"/>
                  </a:cubicBezTo>
                  <a:lnTo>
                    <a:pt x="1037" y="1038"/>
                  </a:lnTo>
                  <a:cubicBezTo>
                    <a:pt x="1100" y="1001"/>
                    <a:pt x="1150" y="976"/>
                    <a:pt x="1200" y="951"/>
                  </a:cubicBezTo>
                  <a:cubicBezTo>
                    <a:pt x="800" y="663"/>
                    <a:pt x="400" y="3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3" name="Google Shape;7973;p18"/>
            <p:cNvSpPr/>
            <p:nvPr/>
          </p:nvSpPr>
          <p:spPr>
            <a:xfrm>
              <a:off x="6648250" y="1921475"/>
              <a:ext cx="20625" cy="23150"/>
            </a:xfrm>
            <a:custGeom>
              <a:avLst/>
              <a:gdLst/>
              <a:ahLst/>
              <a:cxnLst/>
              <a:rect l="l" t="t" r="r" b="b"/>
              <a:pathLst>
                <a:path w="825" h="926" extrusionOk="0">
                  <a:moveTo>
                    <a:pt x="0" y="0"/>
                  </a:moveTo>
                  <a:lnTo>
                    <a:pt x="0" y="0"/>
                  </a:lnTo>
                  <a:cubicBezTo>
                    <a:pt x="188" y="338"/>
                    <a:pt x="438" y="638"/>
                    <a:pt x="700" y="925"/>
                  </a:cubicBezTo>
                  <a:cubicBezTo>
                    <a:pt x="713" y="913"/>
                    <a:pt x="725" y="900"/>
                    <a:pt x="750" y="888"/>
                  </a:cubicBezTo>
                  <a:cubicBezTo>
                    <a:pt x="750" y="888"/>
                    <a:pt x="763" y="875"/>
                    <a:pt x="763" y="875"/>
                  </a:cubicBezTo>
                  <a:cubicBezTo>
                    <a:pt x="775" y="863"/>
                    <a:pt x="800" y="850"/>
                    <a:pt x="813" y="838"/>
                  </a:cubicBezTo>
                  <a:cubicBezTo>
                    <a:pt x="813" y="825"/>
                    <a:pt x="825" y="825"/>
                    <a:pt x="825" y="813"/>
                  </a:cubicBezTo>
                  <a:cubicBezTo>
                    <a:pt x="525" y="563"/>
                    <a:pt x="238" y="3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4" name="Google Shape;7974;p18"/>
            <p:cNvSpPr/>
            <p:nvPr/>
          </p:nvSpPr>
          <p:spPr>
            <a:xfrm>
              <a:off x="6644800" y="1930525"/>
              <a:ext cx="15350" cy="22525"/>
            </a:xfrm>
            <a:custGeom>
              <a:avLst/>
              <a:gdLst/>
              <a:ahLst/>
              <a:cxnLst/>
              <a:rect l="l" t="t" r="r" b="b"/>
              <a:pathLst>
                <a:path w="614" h="901" extrusionOk="0">
                  <a:moveTo>
                    <a:pt x="1" y="1"/>
                  </a:moveTo>
                  <a:lnTo>
                    <a:pt x="1" y="1"/>
                  </a:lnTo>
                  <a:cubicBezTo>
                    <a:pt x="151" y="288"/>
                    <a:pt x="338" y="601"/>
                    <a:pt x="526" y="900"/>
                  </a:cubicBezTo>
                  <a:cubicBezTo>
                    <a:pt x="534" y="892"/>
                    <a:pt x="543" y="883"/>
                    <a:pt x="551" y="871"/>
                  </a:cubicBezTo>
                  <a:lnTo>
                    <a:pt x="551" y="871"/>
                  </a:lnTo>
                  <a:cubicBezTo>
                    <a:pt x="551" y="873"/>
                    <a:pt x="551" y="874"/>
                    <a:pt x="551" y="875"/>
                  </a:cubicBezTo>
                  <a:cubicBezTo>
                    <a:pt x="551" y="875"/>
                    <a:pt x="558" y="860"/>
                    <a:pt x="563" y="851"/>
                  </a:cubicBezTo>
                  <a:lnTo>
                    <a:pt x="563" y="851"/>
                  </a:lnTo>
                  <a:cubicBezTo>
                    <a:pt x="559" y="859"/>
                    <a:pt x="555" y="865"/>
                    <a:pt x="551" y="871"/>
                  </a:cubicBezTo>
                  <a:lnTo>
                    <a:pt x="551" y="871"/>
                  </a:lnTo>
                  <a:cubicBezTo>
                    <a:pt x="553" y="860"/>
                    <a:pt x="563" y="849"/>
                    <a:pt x="563" y="838"/>
                  </a:cubicBezTo>
                  <a:cubicBezTo>
                    <a:pt x="576" y="825"/>
                    <a:pt x="588" y="813"/>
                    <a:pt x="613" y="788"/>
                  </a:cubicBezTo>
                  <a:cubicBezTo>
                    <a:pt x="588" y="763"/>
                    <a:pt x="563" y="738"/>
                    <a:pt x="551" y="713"/>
                  </a:cubicBezTo>
                  <a:cubicBezTo>
                    <a:pt x="413" y="538"/>
                    <a:pt x="188"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5" name="Google Shape;7975;p18"/>
            <p:cNvSpPr/>
            <p:nvPr/>
          </p:nvSpPr>
          <p:spPr>
            <a:xfrm>
              <a:off x="6768825" y="1898350"/>
              <a:ext cx="78775" cy="35025"/>
            </a:xfrm>
            <a:custGeom>
              <a:avLst/>
              <a:gdLst/>
              <a:ahLst/>
              <a:cxnLst/>
              <a:rect l="l" t="t" r="r" b="b"/>
              <a:pathLst>
                <a:path w="3151" h="1401" extrusionOk="0">
                  <a:moveTo>
                    <a:pt x="1" y="1"/>
                  </a:moveTo>
                  <a:cubicBezTo>
                    <a:pt x="1001" y="450"/>
                    <a:pt x="2000" y="875"/>
                    <a:pt x="2913" y="1400"/>
                  </a:cubicBezTo>
                  <a:cubicBezTo>
                    <a:pt x="2963" y="1325"/>
                    <a:pt x="3025" y="1238"/>
                    <a:pt x="3075" y="1150"/>
                  </a:cubicBezTo>
                  <a:cubicBezTo>
                    <a:pt x="3100" y="1125"/>
                    <a:pt x="3125" y="1088"/>
                    <a:pt x="3150" y="1063"/>
                  </a:cubicBezTo>
                  <a:cubicBezTo>
                    <a:pt x="2550" y="650"/>
                    <a:pt x="1888" y="338"/>
                    <a:pt x="1213" y="138"/>
                  </a:cubicBezTo>
                  <a:lnTo>
                    <a:pt x="1213" y="138"/>
                  </a:lnTo>
                  <a:cubicBezTo>
                    <a:pt x="1888" y="425"/>
                    <a:pt x="2463" y="763"/>
                    <a:pt x="3000" y="1163"/>
                  </a:cubicBezTo>
                  <a:cubicBezTo>
                    <a:pt x="2050" y="650"/>
                    <a:pt x="1001" y="3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6" name="Google Shape;7976;p18"/>
            <p:cNvSpPr/>
            <p:nvPr/>
          </p:nvSpPr>
          <p:spPr>
            <a:xfrm>
              <a:off x="6701050" y="1887425"/>
              <a:ext cx="139350" cy="57825"/>
            </a:xfrm>
            <a:custGeom>
              <a:avLst/>
              <a:gdLst/>
              <a:ahLst/>
              <a:cxnLst/>
              <a:rect l="l" t="t" r="r" b="b"/>
              <a:pathLst>
                <a:path w="5574" h="2313" extrusionOk="0">
                  <a:moveTo>
                    <a:pt x="0" y="0"/>
                  </a:moveTo>
                  <a:lnTo>
                    <a:pt x="0" y="0"/>
                  </a:lnTo>
                  <a:cubicBezTo>
                    <a:pt x="1250" y="987"/>
                    <a:pt x="3024" y="1337"/>
                    <a:pt x="4349" y="1887"/>
                  </a:cubicBezTo>
                  <a:cubicBezTo>
                    <a:pt x="4649" y="2012"/>
                    <a:pt x="4949" y="2162"/>
                    <a:pt x="5249" y="2312"/>
                  </a:cubicBezTo>
                  <a:cubicBezTo>
                    <a:pt x="5274" y="2287"/>
                    <a:pt x="5299" y="2262"/>
                    <a:pt x="5324" y="2237"/>
                  </a:cubicBezTo>
                  <a:cubicBezTo>
                    <a:pt x="5324" y="2237"/>
                    <a:pt x="5324" y="2225"/>
                    <a:pt x="5336" y="2225"/>
                  </a:cubicBezTo>
                  <a:cubicBezTo>
                    <a:pt x="5399" y="2150"/>
                    <a:pt x="5461" y="2075"/>
                    <a:pt x="5524" y="2000"/>
                  </a:cubicBezTo>
                  <a:cubicBezTo>
                    <a:pt x="5536" y="1975"/>
                    <a:pt x="5561" y="1950"/>
                    <a:pt x="5574" y="1925"/>
                  </a:cubicBezTo>
                  <a:cubicBezTo>
                    <a:pt x="4974" y="1587"/>
                    <a:pt x="4349" y="1300"/>
                    <a:pt x="3687" y="1087"/>
                  </a:cubicBezTo>
                  <a:cubicBezTo>
                    <a:pt x="2924" y="837"/>
                    <a:pt x="2112" y="662"/>
                    <a:pt x="1362" y="338"/>
                  </a:cubicBezTo>
                  <a:lnTo>
                    <a:pt x="1362" y="338"/>
                  </a:lnTo>
                  <a:cubicBezTo>
                    <a:pt x="2375" y="875"/>
                    <a:pt x="3274" y="1100"/>
                    <a:pt x="4174" y="1525"/>
                  </a:cubicBezTo>
                  <a:cubicBezTo>
                    <a:pt x="3812" y="1387"/>
                    <a:pt x="3437" y="1262"/>
                    <a:pt x="3074" y="1150"/>
                  </a:cubicBezTo>
                  <a:cubicBezTo>
                    <a:pt x="1987" y="862"/>
                    <a:pt x="950" y="6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7" name="Google Shape;7977;p18"/>
            <p:cNvSpPr/>
            <p:nvPr/>
          </p:nvSpPr>
          <p:spPr>
            <a:xfrm>
              <a:off x="6811650" y="1898975"/>
              <a:ext cx="41875" cy="24700"/>
            </a:xfrm>
            <a:custGeom>
              <a:avLst/>
              <a:gdLst/>
              <a:ahLst/>
              <a:cxnLst/>
              <a:rect l="l" t="t" r="r" b="b"/>
              <a:pathLst>
                <a:path w="1675" h="988" extrusionOk="0">
                  <a:moveTo>
                    <a:pt x="425" y="1"/>
                  </a:moveTo>
                  <a:lnTo>
                    <a:pt x="425" y="1"/>
                  </a:lnTo>
                  <a:cubicBezTo>
                    <a:pt x="750" y="125"/>
                    <a:pt x="975" y="350"/>
                    <a:pt x="1237" y="550"/>
                  </a:cubicBezTo>
                  <a:cubicBezTo>
                    <a:pt x="1337" y="638"/>
                    <a:pt x="1450" y="725"/>
                    <a:pt x="1550" y="813"/>
                  </a:cubicBezTo>
                  <a:cubicBezTo>
                    <a:pt x="1062" y="500"/>
                    <a:pt x="537" y="238"/>
                    <a:pt x="0" y="26"/>
                  </a:cubicBezTo>
                  <a:lnTo>
                    <a:pt x="0" y="26"/>
                  </a:lnTo>
                  <a:cubicBezTo>
                    <a:pt x="537" y="300"/>
                    <a:pt x="1012" y="625"/>
                    <a:pt x="1475" y="988"/>
                  </a:cubicBezTo>
                  <a:cubicBezTo>
                    <a:pt x="1537" y="900"/>
                    <a:pt x="1612" y="825"/>
                    <a:pt x="1675" y="750"/>
                  </a:cubicBezTo>
                  <a:cubicBezTo>
                    <a:pt x="1637" y="725"/>
                    <a:pt x="1600" y="688"/>
                    <a:pt x="1550" y="663"/>
                  </a:cubicBezTo>
                  <a:cubicBezTo>
                    <a:pt x="1187" y="425"/>
                    <a:pt x="850" y="125"/>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8" name="Google Shape;7978;p18"/>
            <p:cNvSpPr/>
            <p:nvPr/>
          </p:nvSpPr>
          <p:spPr>
            <a:xfrm>
              <a:off x="6560775" y="1859600"/>
              <a:ext cx="73750" cy="107975"/>
            </a:xfrm>
            <a:custGeom>
              <a:avLst/>
              <a:gdLst/>
              <a:ahLst/>
              <a:cxnLst/>
              <a:rect l="l" t="t" r="r" b="b"/>
              <a:pathLst>
                <a:path w="2950" h="4319" extrusionOk="0">
                  <a:moveTo>
                    <a:pt x="150" y="1"/>
                  </a:moveTo>
                  <a:cubicBezTo>
                    <a:pt x="700" y="688"/>
                    <a:pt x="1200" y="1451"/>
                    <a:pt x="1612" y="2200"/>
                  </a:cubicBezTo>
                  <a:cubicBezTo>
                    <a:pt x="1112" y="1601"/>
                    <a:pt x="575" y="1038"/>
                    <a:pt x="0" y="526"/>
                  </a:cubicBezTo>
                  <a:lnTo>
                    <a:pt x="0" y="526"/>
                  </a:lnTo>
                  <a:cubicBezTo>
                    <a:pt x="750" y="1326"/>
                    <a:pt x="1387" y="2288"/>
                    <a:pt x="2000" y="3188"/>
                  </a:cubicBezTo>
                  <a:cubicBezTo>
                    <a:pt x="1400" y="2450"/>
                    <a:pt x="712" y="1650"/>
                    <a:pt x="0" y="926"/>
                  </a:cubicBezTo>
                  <a:lnTo>
                    <a:pt x="0" y="926"/>
                  </a:lnTo>
                  <a:cubicBezTo>
                    <a:pt x="800" y="1925"/>
                    <a:pt x="1475" y="3025"/>
                    <a:pt x="2362" y="3962"/>
                  </a:cubicBezTo>
                  <a:cubicBezTo>
                    <a:pt x="2381" y="3981"/>
                    <a:pt x="2404" y="3990"/>
                    <a:pt x="2427" y="3990"/>
                  </a:cubicBezTo>
                  <a:cubicBezTo>
                    <a:pt x="2464" y="3990"/>
                    <a:pt x="2501" y="3968"/>
                    <a:pt x="2524" y="3937"/>
                  </a:cubicBezTo>
                  <a:cubicBezTo>
                    <a:pt x="2537" y="3975"/>
                    <a:pt x="2562" y="4000"/>
                    <a:pt x="2587" y="4037"/>
                  </a:cubicBezTo>
                  <a:cubicBezTo>
                    <a:pt x="2661" y="4130"/>
                    <a:pt x="2742" y="4319"/>
                    <a:pt x="2835" y="4319"/>
                  </a:cubicBezTo>
                  <a:cubicBezTo>
                    <a:pt x="2867" y="4319"/>
                    <a:pt x="2901" y="4296"/>
                    <a:pt x="2937" y="4237"/>
                  </a:cubicBezTo>
                  <a:cubicBezTo>
                    <a:pt x="2949" y="4125"/>
                    <a:pt x="2849" y="4050"/>
                    <a:pt x="2812" y="3950"/>
                  </a:cubicBezTo>
                  <a:cubicBezTo>
                    <a:pt x="2699" y="3750"/>
                    <a:pt x="2599" y="3575"/>
                    <a:pt x="2487" y="3400"/>
                  </a:cubicBezTo>
                  <a:cubicBezTo>
                    <a:pt x="2412" y="3200"/>
                    <a:pt x="2337" y="2988"/>
                    <a:pt x="2237" y="2788"/>
                  </a:cubicBezTo>
                  <a:cubicBezTo>
                    <a:pt x="1750" y="1713"/>
                    <a:pt x="937" y="85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9" name="Google Shape;7979;p18"/>
            <p:cNvSpPr/>
            <p:nvPr/>
          </p:nvSpPr>
          <p:spPr>
            <a:xfrm>
              <a:off x="6576075" y="1861800"/>
              <a:ext cx="38450" cy="54575"/>
            </a:xfrm>
            <a:custGeom>
              <a:avLst/>
              <a:gdLst/>
              <a:ahLst/>
              <a:cxnLst/>
              <a:rect l="l" t="t" r="r" b="b"/>
              <a:pathLst>
                <a:path w="1538" h="2183" extrusionOk="0">
                  <a:moveTo>
                    <a:pt x="0" y="0"/>
                  </a:moveTo>
                  <a:lnTo>
                    <a:pt x="0" y="0"/>
                  </a:lnTo>
                  <a:cubicBezTo>
                    <a:pt x="600" y="588"/>
                    <a:pt x="1088" y="1525"/>
                    <a:pt x="1300" y="2062"/>
                  </a:cubicBezTo>
                  <a:cubicBezTo>
                    <a:pt x="1315" y="2123"/>
                    <a:pt x="1380" y="2183"/>
                    <a:pt x="1441" y="2183"/>
                  </a:cubicBezTo>
                  <a:cubicBezTo>
                    <a:pt x="1480" y="2183"/>
                    <a:pt x="1518" y="2157"/>
                    <a:pt x="1538" y="2087"/>
                  </a:cubicBezTo>
                  <a:cubicBezTo>
                    <a:pt x="1488" y="1850"/>
                    <a:pt x="1313" y="1550"/>
                    <a:pt x="1150" y="1263"/>
                  </a:cubicBezTo>
                  <a:cubicBezTo>
                    <a:pt x="850" y="788"/>
                    <a:pt x="450"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0" name="Google Shape;7980;p18"/>
            <p:cNvSpPr/>
            <p:nvPr/>
          </p:nvSpPr>
          <p:spPr>
            <a:xfrm>
              <a:off x="6580125" y="1852425"/>
              <a:ext cx="33475" cy="43975"/>
            </a:xfrm>
            <a:custGeom>
              <a:avLst/>
              <a:gdLst/>
              <a:ahLst/>
              <a:cxnLst/>
              <a:rect l="l" t="t" r="r" b="b"/>
              <a:pathLst>
                <a:path w="1339" h="1759" extrusionOk="0">
                  <a:moveTo>
                    <a:pt x="1" y="1"/>
                  </a:moveTo>
                  <a:lnTo>
                    <a:pt x="1" y="1"/>
                  </a:lnTo>
                  <a:cubicBezTo>
                    <a:pt x="538" y="475"/>
                    <a:pt x="988" y="1263"/>
                    <a:pt x="1126" y="1650"/>
                  </a:cubicBezTo>
                  <a:cubicBezTo>
                    <a:pt x="1126" y="1702"/>
                    <a:pt x="1184" y="1759"/>
                    <a:pt x="1241" y="1759"/>
                  </a:cubicBezTo>
                  <a:cubicBezTo>
                    <a:pt x="1280" y="1759"/>
                    <a:pt x="1318" y="1733"/>
                    <a:pt x="1338" y="1663"/>
                  </a:cubicBezTo>
                  <a:cubicBezTo>
                    <a:pt x="1301" y="1475"/>
                    <a:pt x="1151" y="1213"/>
                    <a:pt x="1013" y="988"/>
                  </a:cubicBezTo>
                  <a:cubicBezTo>
                    <a:pt x="738" y="588"/>
                    <a:pt x="388" y="2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1" name="Google Shape;7981;p18"/>
            <p:cNvSpPr/>
            <p:nvPr/>
          </p:nvSpPr>
          <p:spPr>
            <a:xfrm>
              <a:off x="6593250" y="1856800"/>
              <a:ext cx="22525" cy="23475"/>
            </a:xfrm>
            <a:custGeom>
              <a:avLst/>
              <a:gdLst/>
              <a:ahLst/>
              <a:cxnLst/>
              <a:rect l="l" t="t" r="r" b="b"/>
              <a:pathLst>
                <a:path w="901" h="939" extrusionOk="0">
                  <a:moveTo>
                    <a:pt x="1" y="0"/>
                  </a:moveTo>
                  <a:cubicBezTo>
                    <a:pt x="301" y="263"/>
                    <a:pt x="501" y="475"/>
                    <a:pt x="688" y="775"/>
                  </a:cubicBezTo>
                  <a:cubicBezTo>
                    <a:pt x="736" y="823"/>
                    <a:pt x="761" y="939"/>
                    <a:pt x="839" y="939"/>
                  </a:cubicBezTo>
                  <a:cubicBezTo>
                    <a:pt x="842" y="939"/>
                    <a:pt x="846" y="938"/>
                    <a:pt x="851" y="938"/>
                  </a:cubicBezTo>
                  <a:cubicBezTo>
                    <a:pt x="901" y="925"/>
                    <a:pt x="901" y="863"/>
                    <a:pt x="876" y="838"/>
                  </a:cubicBezTo>
                  <a:cubicBezTo>
                    <a:pt x="663" y="488"/>
                    <a:pt x="351"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2" name="Google Shape;7982;p18"/>
            <p:cNvSpPr/>
            <p:nvPr/>
          </p:nvSpPr>
          <p:spPr>
            <a:xfrm>
              <a:off x="6542325" y="1749950"/>
              <a:ext cx="20025" cy="61250"/>
            </a:xfrm>
            <a:custGeom>
              <a:avLst/>
              <a:gdLst/>
              <a:ahLst/>
              <a:cxnLst/>
              <a:rect l="l" t="t" r="r" b="b"/>
              <a:pathLst>
                <a:path w="801" h="2450" extrusionOk="0">
                  <a:moveTo>
                    <a:pt x="263" y="1"/>
                  </a:moveTo>
                  <a:cubicBezTo>
                    <a:pt x="263" y="1"/>
                    <a:pt x="263" y="1"/>
                    <a:pt x="251" y="13"/>
                  </a:cubicBezTo>
                  <a:lnTo>
                    <a:pt x="263" y="13"/>
                  </a:lnTo>
                  <a:cubicBezTo>
                    <a:pt x="388" y="276"/>
                    <a:pt x="501" y="488"/>
                    <a:pt x="551" y="775"/>
                  </a:cubicBezTo>
                  <a:cubicBezTo>
                    <a:pt x="563" y="813"/>
                    <a:pt x="576" y="863"/>
                    <a:pt x="576" y="938"/>
                  </a:cubicBezTo>
                  <a:cubicBezTo>
                    <a:pt x="476" y="675"/>
                    <a:pt x="313" y="438"/>
                    <a:pt x="126" y="251"/>
                  </a:cubicBezTo>
                  <a:lnTo>
                    <a:pt x="113" y="251"/>
                  </a:lnTo>
                  <a:cubicBezTo>
                    <a:pt x="338" y="563"/>
                    <a:pt x="501" y="1038"/>
                    <a:pt x="538" y="1325"/>
                  </a:cubicBezTo>
                  <a:cubicBezTo>
                    <a:pt x="538" y="1350"/>
                    <a:pt x="551" y="1375"/>
                    <a:pt x="551" y="1400"/>
                  </a:cubicBezTo>
                  <a:cubicBezTo>
                    <a:pt x="438" y="1100"/>
                    <a:pt x="263" y="813"/>
                    <a:pt x="38" y="575"/>
                  </a:cubicBezTo>
                  <a:lnTo>
                    <a:pt x="38" y="575"/>
                  </a:lnTo>
                  <a:cubicBezTo>
                    <a:pt x="276" y="875"/>
                    <a:pt x="401" y="1400"/>
                    <a:pt x="463" y="1700"/>
                  </a:cubicBezTo>
                  <a:cubicBezTo>
                    <a:pt x="476" y="1763"/>
                    <a:pt x="488" y="1838"/>
                    <a:pt x="488" y="1900"/>
                  </a:cubicBezTo>
                  <a:cubicBezTo>
                    <a:pt x="388" y="1563"/>
                    <a:pt x="226" y="1250"/>
                    <a:pt x="1" y="988"/>
                  </a:cubicBezTo>
                  <a:lnTo>
                    <a:pt x="1" y="988"/>
                  </a:lnTo>
                  <a:cubicBezTo>
                    <a:pt x="188" y="1288"/>
                    <a:pt x="301" y="1625"/>
                    <a:pt x="388" y="1975"/>
                  </a:cubicBezTo>
                  <a:cubicBezTo>
                    <a:pt x="413" y="2113"/>
                    <a:pt x="426" y="2175"/>
                    <a:pt x="438" y="2312"/>
                  </a:cubicBezTo>
                  <a:cubicBezTo>
                    <a:pt x="451" y="2362"/>
                    <a:pt x="438" y="2450"/>
                    <a:pt x="513" y="2450"/>
                  </a:cubicBezTo>
                  <a:cubicBezTo>
                    <a:pt x="588" y="2437"/>
                    <a:pt x="576" y="2362"/>
                    <a:pt x="563" y="2312"/>
                  </a:cubicBezTo>
                  <a:cubicBezTo>
                    <a:pt x="563" y="2287"/>
                    <a:pt x="563" y="2263"/>
                    <a:pt x="563" y="2238"/>
                  </a:cubicBezTo>
                  <a:cubicBezTo>
                    <a:pt x="572" y="2240"/>
                    <a:pt x="580" y="2241"/>
                    <a:pt x="587" y="2241"/>
                  </a:cubicBezTo>
                  <a:cubicBezTo>
                    <a:pt x="696" y="2241"/>
                    <a:pt x="663" y="1992"/>
                    <a:pt x="663" y="1875"/>
                  </a:cubicBezTo>
                  <a:cubicBezTo>
                    <a:pt x="651" y="1813"/>
                    <a:pt x="651" y="1763"/>
                    <a:pt x="638" y="1700"/>
                  </a:cubicBezTo>
                  <a:cubicBezTo>
                    <a:pt x="663" y="1700"/>
                    <a:pt x="701" y="1688"/>
                    <a:pt x="713" y="1650"/>
                  </a:cubicBezTo>
                  <a:cubicBezTo>
                    <a:pt x="726" y="1613"/>
                    <a:pt x="726" y="1525"/>
                    <a:pt x="726" y="1438"/>
                  </a:cubicBezTo>
                  <a:cubicBezTo>
                    <a:pt x="738" y="1438"/>
                    <a:pt x="763" y="1425"/>
                    <a:pt x="763" y="1400"/>
                  </a:cubicBezTo>
                  <a:cubicBezTo>
                    <a:pt x="788" y="1325"/>
                    <a:pt x="776" y="1175"/>
                    <a:pt x="751" y="1038"/>
                  </a:cubicBezTo>
                  <a:cubicBezTo>
                    <a:pt x="763" y="1038"/>
                    <a:pt x="776" y="1025"/>
                    <a:pt x="788" y="1000"/>
                  </a:cubicBezTo>
                  <a:cubicBezTo>
                    <a:pt x="801" y="900"/>
                    <a:pt x="763" y="800"/>
                    <a:pt x="738" y="700"/>
                  </a:cubicBezTo>
                  <a:cubicBezTo>
                    <a:pt x="651" y="438"/>
                    <a:pt x="476" y="188"/>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3" name="Google Shape;7983;p18"/>
            <p:cNvSpPr/>
            <p:nvPr/>
          </p:nvSpPr>
          <p:spPr>
            <a:xfrm>
              <a:off x="6543900" y="1739025"/>
              <a:ext cx="325" cy="325"/>
            </a:xfrm>
            <a:custGeom>
              <a:avLst/>
              <a:gdLst/>
              <a:ahLst/>
              <a:cxnLst/>
              <a:rect l="l" t="t" r="r" b="b"/>
              <a:pathLst>
                <a:path w="13" h="13" extrusionOk="0">
                  <a:moveTo>
                    <a:pt x="13" y="13"/>
                  </a:moveTo>
                  <a:cubicBezTo>
                    <a:pt x="0" y="0"/>
                    <a:pt x="0" y="0"/>
                    <a:pt x="13"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4" name="Google Shape;7984;p18"/>
            <p:cNvSpPr/>
            <p:nvPr/>
          </p:nvSpPr>
          <p:spPr>
            <a:xfrm>
              <a:off x="6495150" y="1666225"/>
              <a:ext cx="56275" cy="75325"/>
            </a:xfrm>
            <a:custGeom>
              <a:avLst/>
              <a:gdLst/>
              <a:ahLst/>
              <a:cxnLst/>
              <a:rect l="l" t="t" r="r" b="b"/>
              <a:pathLst>
                <a:path w="2251" h="3013" extrusionOk="0">
                  <a:moveTo>
                    <a:pt x="1" y="1"/>
                  </a:moveTo>
                  <a:cubicBezTo>
                    <a:pt x="751" y="813"/>
                    <a:pt x="1400" y="1775"/>
                    <a:pt x="1913" y="2812"/>
                  </a:cubicBezTo>
                  <a:cubicBezTo>
                    <a:pt x="1963" y="2925"/>
                    <a:pt x="1938" y="2862"/>
                    <a:pt x="1963" y="2937"/>
                  </a:cubicBezTo>
                  <a:cubicBezTo>
                    <a:pt x="1975" y="2950"/>
                    <a:pt x="2000" y="2987"/>
                    <a:pt x="2025" y="3000"/>
                  </a:cubicBezTo>
                  <a:lnTo>
                    <a:pt x="2038" y="3000"/>
                  </a:lnTo>
                  <a:cubicBezTo>
                    <a:pt x="2052" y="2990"/>
                    <a:pt x="2068" y="2986"/>
                    <a:pt x="2084" y="2986"/>
                  </a:cubicBezTo>
                  <a:cubicBezTo>
                    <a:pt x="2110" y="2986"/>
                    <a:pt x="2135" y="2997"/>
                    <a:pt x="2150" y="3012"/>
                  </a:cubicBezTo>
                  <a:cubicBezTo>
                    <a:pt x="2213" y="2987"/>
                    <a:pt x="2250" y="2937"/>
                    <a:pt x="2250" y="2887"/>
                  </a:cubicBezTo>
                  <a:cubicBezTo>
                    <a:pt x="2225" y="2687"/>
                    <a:pt x="2088" y="2500"/>
                    <a:pt x="2000" y="2312"/>
                  </a:cubicBezTo>
                  <a:cubicBezTo>
                    <a:pt x="1475" y="1438"/>
                    <a:pt x="788" y="6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5" name="Google Shape;7985;p18"/>
            <p:cNvSpPr/>
            <p:nvPr/>
          </p:nvSpPr>
          <p:spPr>
            <a:xfrm>
              <a:off x="6505150" y="1687150"/>
              <a:ext cx="39700" cy="59700"/>
            </a:xfrm>
            <a:custGeom>
              <a:avLst/>
              <a:gdLst/>
              <a:ahLst/>
              <a:cxnLst/>
              <a:rect l="l" t="t" r="r" b="b"/>
              <a:pathLst>
                <a:path w="1588" h="2388" extrusionOk="0">
                  <a:moveTo>
                    <a:pt x="1408" y="2370"/>
                  </a:moveTo>
                  <a:cubicBezTo>
                    <a:pt x="1407" y="2370"/>
                    <a:pt x="1405" y="2371"/>
                    <a:pt x="1402" y="2373"/>
                  </a:cubicBezTo>
                  <a:lnTo>
                    <a:pt x="1402" y="2373"/>
                  </a:lnTo>
                  <a:cubicBezTo>
                    <a:pt x="1408" y="2372"/>
                    <a:pt x="1409" y="2370"/>
                    <a:pt x="1408" y="2370"/>
                  </a:cubicBezTo>
                  <a:close/>
                  <a:moveTo>
                    <a:pt x="1" y="1"/>
                  </a:moveTo>
                  <a:cubicBezTo>
                    <a:pt x="563" y="713"/>
                    <a:pt x="1038" y="1663"/>
                    <a:pt x="1388" y="2388"/>
                  </a:cubicBezTo>
                  <a:cubicBezTo>
                    <a:pt x="1388" y="2388"/>
                    <a:pt x="1388" y="2375"/>
                    <a:pt x="1400" y="2375"/>
                  </a:cubicBezTo>
                  <a:cubicBezTo>
                    <a:pt x="1401" y="2374"/>
                    <a:pt x="1402" y="2374"/>
                    <a:pt x="1402" y="2373"/>
                  </a:cubicBezTo>
                  <a:lnTo>
                    <a:pt x="1402" y="2373"/>
                  </a:lnTo>
                  <a:cubicBezTo>
                    <a:pt x="1399" y="2374"/>
                    <a:pt x="1394" y="2375"/>
                    <a:pt x="1388" y="2375"/>
                  </a:cubicBezTo>
                  <a:cubicBezTo>
                    <a:pt x="1400" y="2375"/>
                    <a:pt x="1400" y="2363"/>
                    <a:pt x="1400" y="2363"/>
                  </a:cubicBezTo>
                  <a:cubicBezTo>
                    <a:pt x="1413" y="2363"/>
                    <a:pt x="1413" y="2350"/>
                    <a:pt x="1413" y="2350"/>
                  </a:cubicBezTo>
                  <a:cubicBezTo>
                    <a:pt x="1438" y="2313"/>
                    <a:pt x="1463" y="2288"/>
                    <a:pt x="1475" y="2263"/>
                  </a:cubicBezTo>
                  <a:cubicBezTo>
                    <a:pt x="1513" y="2225"/>
                    <a:pt x="1550" y="2200"/>
                    <a:pt x="1588" y="2175"/>
                  </a:cubicBezTo>
                  <a:cubicBezTo>
                    <a:pt x="1275" y="1500"/>
                    <a:pt x="626" y="6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6" name="Google Shape;7986;p18"/>
            <p:cNvSpPr/>
            <p:nvPr/>
          </p:nvSpPr>
          <p:spPr>
            <a:xfrm>
              <a:off x="6508275" y="1701850"/>
              <a:ext cx="30325" cy="50000"/>
            </a:xfrm>
            <a:custGeom>
              <a:avLst/>
              <a:gdLst/>
              <a:ahLst/>
              <a:cxnLst/>
              <a:rect l="l" t="t" r="r" b="b"/>
              <a:pathLst>
                <a:path w="1213" h="2000" extrusionOk="0">
                  <a:moveTo>
                    <a:pt x="1" y="0"/>
                  </a:moveTo>
                  <a:lnTo>
                    <a:pt x="1" y="0"/>
                  </a:lnTo>
                  <a:cubicBezTo>
                    <a:pt x="376" y="662"/>
                    <a:pt x="763" y="1350"/>
                    <a:pt x="1013" y="2000"/>
                  </a:cubicBezTo>
                  <a:cubicBezTo>
                    <a:pt x="1025" y="2000"/>
                    <a:pt x="1038" y="1987"/>
                    <a:pt x="1050" y="1987"/>
                  </a:cubicBezTo>
                  <a:lnTo>
                    <a:pt x="1063" y="1987"/>
                  </a:lnTo>
                  <a:cubicBezTo>
                    <a:pt x="1075" y="1975"/>
                    <a:pt x="1088" y="1975"/>
                    <a:pt x="1100" y="1962"/>
                  </a:cubicBezTo>
                  <a:cubicBezTo>
                    <a:pt x="1113" y="1925"/>
                    <a:pt x="1150" y="1887"/>
                    <a:pt x="1175" y="1862"/>
                  </a:cubicBezTo>
                  <a:cubicBezTo>
                    <a:pt x="1188" y="1850"/>
                    <a:pt x="1200" y="1837"/>
                    <a:pt x="1213" y="1825"/>
                  </a:cubicBezTo>
                  <a:cubicBezTo>
                    <a:pt x="925" y="1150"/>
                    <a:pt x="463" y="56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7" name="Google Shape;7987;p18"/>
            <p:cNvSpPr/>
            <p:nvPr/>
          </p:nvSpPr>
          <p:spPr>
            <a:xfrm>
              <a:off x="6503600" y="1709975"/>
              <a:ext cx="27500" cy="46875"/>
            </a:xfrm>
            <a:custGeom>
              <a:avLst/>
              <a:gdLst/>
              <a:ahLst/>
              <a:cxnLst/>
              <a:rect l="l" t="t" r="r" b="b"/>
              <a:pathLst>
                <a:path w="1100" h="1875" extrusionOk="0">
                  <a:moveTo>
                    <a:pt x="100" y="0"/>
                  </a:moveTo>
                  <a:lnTo>
                    <a:pt x="100" y="0"/>
                  </a:lnTo>
                  <a:cubicBezTo>
                    <a:pt x="438" y="612"/>
                    <a:pt x="638" y="1075"/>
                    <a:pt x="850" y="1675"/>
                  </a:cubicBezTo>
                  <a:cubicBezTo>
                    <a:pt x="875" y="1712"/>
                    <a:pt x="888" y="1762"/>
                    <a:pt x="900" y="1800"/>
                  </a:cubicBezTo>
                  <a:cubicBezTo>
                    <a:pt x="688" y="1250"/>
                    <a:pt x="350" y="762"/>
                    <a:pt x="0" y="287"/>
                  </a:cubicBezTo>
                  <a:lnTo>
                    <a:pt x="0" y="287"/>
                  </a:lnTo>
                  <a:cubicBezTo>
                    <a:pt x="288" y="837"/>
                    <a:pt x="525" y="1412"/>
                    <a:pt x="713" y="1875"/>
                  </a:cubicBezTo>
                  <a:cubicBezTo>
                    <a:pt x="713" y="1862"/>
                    <a:pt x="725" y="1862"/>
                    <a:pt x="725" y="1862"/>
                  </a:cubicBezTo>
                  <a:lnTo>
                    <a:pt x="738" y="1862"/>
                  </a:lnTo>
                  <a:cubicBezTo>
                    <a:pt x="763" y="1850"/>
                    <a:pt x="788" y="1837"/>
                    <a:pt x="800" y="1825"/>
                  </a:cubicBezTo>
                  <a:lnTo>
                    <a:pt x="913" y="1825"/>
                  </a:lnTo>
                  <a:cubicBezTo>
                    <a:pt x="938" y="1800"/>
                    <a:pt x="975" y="1787"/>
                    <a:pt x="975" y="1775"/>
                  </a:cubicBezTo>
                  <a:cubicBezTo>
                    <a:pt x="1000" y="1762"/>
                    <a:pt x="1037" y="1750"/>
                    <a:pt x="1062" y="1737"/>
                  </a:cubicBezTo>
                  <a:cubicBezTo>
                    <a:pt x="1075" y="1725"/>
                    <a:pt x="1087" y="1725"/>
                    <a:pt x="1100" y="1712"/>
                  </a:cubicBezTo>
                  <a:cubicBezTo>
                    <a:pt x="888" y="1087"/>
                    <a:pt x="525" y="512"/>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8" name="Google Shape;7988;p18"/>
            <p:cNvSpPr/>
            <p:nvPr/>
          </p:nvSpPr>
          <p:spPr>
            <a:xfrm>
              <a:off x="6501400" y="1726525"/>
              <a:ext cx="14400" cy="27075"/>
            </a:xfrm>
            <a:custGeom>
              <a:avLst/>
              <a:gdLst/>
              <a:ahLst/>
              <a:cxnLst/>
              <a:rect l="l" t="t" r="r" b="b"/>
              <a:pathLst>
                <a:path w="576" h="1083" extrusionOk="0">
                  <a:moveTo>
                    <a:pt x="1" y="0"/>
                  </a:moveTo>
                  <a:cubicBezTo>
                    <a:pt x="201" y="338"/>
                    <a:pt x="288" y="675"/>
                    <a:pt x="451" y="1038"/>
                  </a:cubicBezTo>
                  <a:cubicBezTo>
                    <a:pt x="457" y="1067"/>
                    <a:pt x="483" y="1083"/>
                    <a:pt x="509" y="1083"/>
                  </a:cubicBezTo>
                  <a:cubicBezTo>
                    <a:pt x="539" y="1083"/>
                    <a:pt x="569" y="1064"/>
                    <a:pt x="576" y="1025"/>
                  </a:cubicBezTo>
                  <a:cubicBezTo>
                    <a:pt x="451" y="663"/>
                    <a:pt x="263" y="3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9" name="Google Shape;7989;p18"/>
            <p:cNvSpPr/>
            <p:nvPr/>
          </p:nvSpPr>
          <p:spPr>
            <a:xfrm>
              <a:off x="6512650" y="1752450"/>
              <a:ext cx="25" cy="25"/>
            </a:xfrm>
            <a:custGeom>
              <a:avLst/>
              <a:gdLst/>
              <a:ahLst/>
              <a:cxnLst/>
              <a:rect l="l" t="t" r="r" b="b"/>
              <a:pathLst>
                <a:path w="1" h="1" extrusionOk="0">
                  <a:moveTo>
                    <a:pt x="1" y="1"/>
                  </a:move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0" name="Google Shape;7990;p18"/>
            <p:cNvSpPr/>
            <p:nvPr/>
          </p:nvSpPr>
          <p:spPr>
            <a:xfrm>
              <a:off x="6512650" y="1752450"/>
              <a:ext cx="25" cy="350"/>
            </a:xfrm>
            <a:custGeom>
              <a:avLst/>
              <a:gdLst/>
              <a:ahLst/>
              <a:cxnLst/>
              <a:rect l="l" t="t" r="r" b="b"/>
              <a:pathLst>
                <a:path w="1" h="14" extrusionOk="0">
                  <a:moveTo>
                    <a:pt x="1" y="1"/>
                  </a:moveTo>
                  <a:cubicBezTo>
                    <a:pt x="1" y="1"/>
                    <a:pt x="1" y="1"/>
                    <a:pt x="1" y="1"/>
                  </a:cubicBezTo>
                  <a:cubicBezTo>
                    <a:pt x="1" y="13"/>
                    <a:pt x="1" y="13"/>
                    <a:pt x="1" y="13"/>
                  </a:cubicBez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1" name="Google Shape;7991;p18"/>
            <p:cNvSpPr/>
            <p:nvPr/>
          </p:nvSpPr>
          <p:spPr>
            <a:xfrm>
              <a:off x="6647625" y="1772450"/>
              <a:ext cx="70300" cy="24700"/>
            </a:xfrm>
            <a:custGeom>
              <a:avLst/>
              <a:gdLst/>
              <a:ahLst/>
              <a:cxnLst/>
              <a:rect l="l" t="t" r="r" b="b"/>
              <a:pathLst>
                <a:path w="2812" h="988" extrusionOk="0">
                  <a:moveTo>
                    <a:pt x="0" y="0"/>
                  </a:moveTo>
                  <a:lnTo>
                    <a:pt x="0" y="0"/>
                  </a:lnTo>
                  <a:cubicBezTo>
                    <a:pt x="563" y="113"/>
                    <a:pt x="1125" y="188"/>
                    <a:pt x="1650" y="388"/>
                  </a:cubicBezTo>
                  <a:cubicBezTo>
                    <a:pt x="1875" y="475"/>
                    <a:pt x="2462" y="788"/>
                    <a:pt x="2812" y="988"/>
                  </a:cubicBezTo>
                  <a:cubicBezTo>
                    <a:pt x="2550" y="725"/>
                    <a:pt x="2112" y="363"/>
                    <a:pt x="1700" y="213"/>
                  </a:cubicBezTo>
                  <a:cubicBezTo>
                    <a:pt x="1150" y="13"/>
                    <a:pt x="575" y="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2" name="Google Shape;7992;p18"/>
            <p:cNvSpPr/>
            <p:nvPr/>
          </p:nvSpPr>
          <p:spPr>
            <a:xfrm>
              <a:off x="6670425" y="1768375"/>
              <a:ext cx="36900" cy="14100"/>
            </a:xfrm>
            <a:custGeom>
              <a:avLst/>
              <a:gdLst/>
              <a:ahLst/>
              <a:cxnLst/>
              <a:rect l="l" t="t" r="r" b="b"/>
              <a:pathLst>
                <a:path w="1476" h="564" extrusionOk="0">
                  <a:moveTo>
                    <a:pt x="0" y="1"/>
                  </a:moveTo>
                  <a:lnTo>
                    <a:pt x="0" y="1"/>
                  </a:lnTo>
                  <a:cubicBezTo>
                    <a:pt x="675" y="213"/>
                    <a:pt x="888" y="313"/>
                    <a:pt x="1475" y="563"/>
                  </a:cubicBezTo>
                  <a:cubicBezTo>
                    <a:pt x="1250" y="288"/>
                    <a:pt x="500"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3" name="Google Shape;7993;p18"/>
            <p:cNvSpPr/>
            <p:nvPr/>
          </p:nvSpPr>
          <p:spPr>
            <a:xfrm>
              <a:off x="6680100" y="1765175"/>
              <a:ext cx="19100" cy="5100"/>
            </a:xfrm>
            <a:custGeom>
              <a:avLst/>
              <a:gdLst/>
              <a:ahLst/>
              <a:cxnLst/>
              <a:rect l="l" t="t" r="r" b="b"/>
              <a:pathLst>
                <a:path w="764" h="204" extrusionOk="0">
                  <a:moveTo>
                    <a:pt x="77" y="0"/>
                  </a:moveTo>
                  <a:cubicBezTo>
                    <a:pt x="51" y="0"/>
                    <a:pt x="26" y="2"/>
                    <a:pt x="1" y="4"/>
                  </a:cubicBezTo>
                  <a:cubicBezTo>
                    <a:pt x="263" y="41"/>
                    <a:pt x="501" y="166"/>
                    <a:pt x="763" y="204"/>
                  </a:cubicBezTo>
                  <a:cubicBezTo>
                    <a:pt x="571" y="102"/>
                    <a:pt x="318" y="0"/>
                    <a:pt x="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4" name="Google Shape;7994;p18"/>
            <p:cNvSpPr/>
            <p:nvPr/>
          </p:nvSpPr>
          <p:spPr>
            <a:xfrm>
              <a:off x="6571075" y="1693400"/>
              <a:ext cx="116875" cy="27675"/>
            </a:xfrm>
            <a:custGeom>
              <a:avLst/>
              <a:gdLst/>
              <a:ahLst/>
              <a:cxnLst/>
              <a:rect l="l" t="t" r="r" b="b"/>
              <a:pathLst>
                <a:path w="4675" h="1107" extrusionOk="0">
                  <a:moveTo>
                    <a:pt x="1" y="1"/>
                  </a:moveTo>
                  <a:lnTo>
                    <a:pt x="1" y="1"/>
                  </a:lnTo>
                  <a:cubicBezTo>
                    <a:pt x="1297" y="500"/>
                    <a:pt x="2643" y="1106"/>
                    <a:pt x="4108" y="1106"/>
                  </a:cubicBezTo>
                  <a:cubicBezTo>
                    <a:pt x="4295" y="1106"/>
                    <a:pt x="4484" y="1097"/>
                    <a:pt x="4674" y="1075"/>
                  </a:cubicBezTo>
                  <a:cubicBezTo>
                    <a:pt x="4024" y="1038"/>
                    <a:pt x="3362" y="850"/>
                    <a:pt x="2725" y="676"/>
                  </a:cubicBezTo>
                  <a:cubicBezTo>
                    <a:pt x="1825" y="438"/>
                    <a:pt x="913"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5" name="Google Shape;7995;p18"/>
            <p:cNvSpPr/>
            <p:nvPr/>
          </p:nvSpPr>
          <p:spPr>
            <a:xfrm>
              <a:off x="6591375" y="1709025"/>
              <a:ext cx="85325" cy="18250"/>
            </a:xfrm>
            <a:custGeom>
              <a:avLst/>
              <a:gdLst/>
              <a:ahLst/>
              <a:cxnLst/>
              <a:rect l="l" t="t" r="r" b="b"/>
              <a:pathLst>
                <a:path w="3413" h="730" extrusionOk="0">
                  <a:moveTo>
                    <a:pt x="1" y="1"/>
                  </a:moveTo>
                  <a:lnTo>
                    <a:pt x="1" y="1"/>
                  </a:lnTo>
                  <a:cubicBezTo>
                    <a:pt x="1020" y="387"/>
                    <a:pt x="2095" y="730"/>
                    <a:pt x="3193" y="730"/>
                  </a:cubicBezTo>
                  <a:cubicBezTo>
                    <a:pt x="3266" y="730"/>
                    <a:pt x="3339" y="728"/>
                    <a:pt x="3412" y="725"/>
                  </a:cubicBezTo>
                  <a:cubicBezTo>
                    <a:pt x="2313" y="450"/>
                    <a:pt x="1138"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6" name="Google Shape;7996;p18"/>
            <p:cNvSpPr/>
            <p:nvPr/>
          </p:nvSpPr>
          <p:spPr>
            <a:xfrm>
              <a:off x="6616375" y="1725250"/>
              <a:ext cx="54375" cy="8525"/>
            </a:xfrm>
            <a:custGeom>
              <a:avLst/>
              <a:gdLst/>
              <a:ahLst/>
              <a:cxnLst/>
              <a:rect l="l" t="t" r="r" b="b"/>
              <a:pathLst>
                <a:path w="2175" h="341" extrusionOk="0">
                  <a:moveTo>
                    <a:pt x="81" y="1"/>
                  </a:moveTo>
                  <a:cubicBezTo>
                    <a:pt x="54" y="1"/>
                    <a:pt x="27" y="1"/>
                    <a:pt x="1" y="1"/>
                  </a:cubicBezTo>
                  <a:cubicBezTo>
                    <a:pt x="688" y="132"/>
                    <a:pt x="1364" y="341"/>
                    <a:pt x="2061" y="341"/>
                  </a:cubicBezTo>
                  <a:cubicBezTo>
                    <a:pt x="2099" y="341"/>
                    <a:pt x="2137" y="340"/>
                    <a:pt x="2175" y="339"/>
                  </a:cubicBezTo>
                  <a:cubicBezTo>
                    <a:pt x="1501" y="158"/>
                    <a:pt x="791"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7" name="Google Shape;7997;p18"/>
            <p:cNvSpPr/>
            <p:nvPr/>
          </p:nvSpPr>
          <p:spPr>
            <a:xfrm>
              <a:off x="6628875" y="1735275"/>
              <a:ext cx="14075" cy="3150"/>
            </a:xfrm>
            <a:custGeom>
              <a:avLst/>
              <a:gdLst/>
              <a:ahLst/>
              <a:cxnLst/>
              <a:rect l="l" t="t" r="r" b="b"/>
              <a:pathLst>
                <a:path w="563" h="126" extrusionOk="0">
                  <a:moveTo>
                    <a:pt x="0" y="0"/>
                  </a:moveTo>
                  <a:lnTo>
                    <a:pt x="0" y="0"/>
                  </a:lnTo>
                  <a:cubicBezTo>
                    <a:pt x="188" y="63"/>
                    <a:pt x="375" y="113"/>
                    <a:pt x="563" y="125"/>
                  </a:cubicBezTo>
                  <a:cubicBezTo>
                    <a:pt x="400" y="63"/>
                    <a:pt x="188"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8" name="Google Shape;7998;p18"/>
            <p:cNvSpPr/>
            <p:nvPr/>
          </p:nvSpPr>
          <p:spPr>
            <a:xfrm>
              <a:off x="6515775" y="1620925"/>
              <a:ext cx="49700" cy="53750"/>
            </a:xfrm>
            <a:custGeom>
              <a:avLst/>
              <a:gdLst/>
              <a:ahLst/>
              <a:cxnLst/>
              <a:rect l="l" t="t" r="r" b="b"/>
              <a:pathLst>
                <a:path w="1988" h="2150" extrusionOk="0">
                  <a:moveTo>
                    <a:pt x="1" y="0"/>
                  </a:moveTo>
                  <a:lnTo>
                    <a:pt x="1" y="0"/>
                  </a:lnTo>
                  <a:cubicBezTo>
                    <a:pt x="101" y="1063"/>
                    <a:pt x="600" y="1788"/>
                    <a:pt x="1663" y="2075"/>
                  </a:cubicBezTo>
                  <a:cubicBezTo>
                    <a:pt x="1775" y="2100"/>
                    <a:pt x="1875" y="2125"/>
                    <a:pt x="1988" y="2150"/>
                  </a:cubicBezTo>
                  <a:cubicBezTo>
                    <a:pt x="1838" y="2075"/>
                    <a:pt x="1675" y="2000"/>
                    <a:pt x="1525" y="1912"/>
                  </a:cubicBezTo>
                  <a:cubicBezTo>
                    <a:pt x="1113" y="1675"/>
                    <a:pt x="813" y="1488"/>
                    <a:pt x="513" y="1113"/>
                  </a:cubicBezTo>
                  <a:cubicBezTo>
                    <a:pt x="313" y="875"/>
                    <a:pt x="88" y="3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9" name="Google Shape;7999;p18"/>
            <p:cNvSpPr/>
            <p:nvPr/>
          </p:nvSpPr>
          <p:spPr>
            <a:xfrm>
              <a:off x="6512650" y="1639350"/>
              <a:ext cx="40950" cy="36575"/>
            </a:xfrm>
            <a:custGeom>
              <a:avLst/>
              <a:gdLst/>
              <a:ahLst/>
              <a:cxnLst/>
              <a:rect l="l" t="t" r="r" b="b"/>
              <a:pathLst>
                <a:path w="1638" h="1463" extrusionOk="0">
                  <a:moveTo>
                    <a:pt x="1" y="1"/>
                  </a:moveTo>
                  <a:cubicBezTo>
                    <a:pt x="1" y="1"/>
                    <a:pt x="1" y="7"/>
                    <a:pt x="5" y="11"/>
                  </a:cubicBezTo>
                  <a:lnTo>
                    <a:pt x="5" y="11"/>
                  </a:lnTo>
                  <a:cubicBezTo>
                    <a:pt x="4" y="8"/>
                    <a:pt x="2" y="4"/>
                    <a:pt x="1" y="1"/>
                  </a:cubicBezTo>
                  <a:close/>
                  <a:moveTo>
                    <a:pt x="5" y="11"/>
                  </a:moveTo>
                  <a:cubicBezTo>
                    <a:pt x="13" y="29"/>
                    <a:pt x="13" y="40"/>
                    <a:pt x="13" y="51"/>
                  </a:cubicBezTo>
                  <a:cubicBezTo>
                    <a:pt x="263" y="763"/>
                    <a:pt x="938" y="1250"/>
                    <a:pt x="1638" y="1463"/>
                  </a:cubicBezTo>
                  <a:cubicBezTo>
                    <a:pt x="1063" y="1163"/>
                    <a:pt x="538" y="663"/>
                    <a:pt x="138" y="188"/>
                  </a:cubicBezTo>
                  <a:cubicBezTo>
                    <a:pt x="113" y="163"/>
                    <a:pt x="38" y="63"/>
                    <a:pt x="13" y="13"/>
                  </a:cubicBezTo>
                  <a:cubicBezTo>
                    <a:pt x="10" y="13"/>
                    <a:pt x="7" y="12"/>
                    <a:pt x="5"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0" name="Google Shape;8000;p18"/>
            <p:cNvSpPr/>
            <p:nvPr/>
          </p:nvSpPr>
          <p:spPr>
            <a:xfrm>
              <a:off x="6517975" y="1654975"/>
              <a:ext cx="18750" cy="16575"/>
            </a:xfrm>
            <a:custGeom>
              <a:avLst/>
              <a:gdLst/>
              <a:ahLst/>
              <a:cxnLst/>
              <a:rect l="l" t="t" r="r" b="b"/>
              <a:pathLst>
                <a:path w="750" h="663" extrusionOk="0">
                  <a:moveTo>
                    <a:pt x="0" y="1"/>
                  </a:moveTo>
                  <a:lnTo>
                    <a:pt x="0" y="1"/>
                  </a:lnTo>
                  <a:cubicBezTo>
                    <a:pt x="163" y="288"/>
                    <a:pt x="450" y="513"/>
                    <a:pt x="750" y="663"/>
                  </a:cubicBezTo>
                  <a:cubicBezTo>
                    <a:pt x="487" y="451"/>
                    <a:pt x="250"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1" name="Google Shape;8001;p18"/>
            <p:cNvSpPr/>
            <p:nvPr/>
          </p:nvSpPr>
          <p:spPr>
            <a:xfrm>
              <a:off x="6638250" y="2132050"/>
              <a:ext cx="650" cy="325"/>
            </a:xfrm>
            <a:custGeom>
              <a:avLst/>
              <a:gdLst/>
              <a:ahLst/>
              <a:cxnLst/>
              <a:rect l="l" t="t" r="r" b="b"/>
              <a:pathLst>
                <a:path w="26" h="13" extrusionOk="0">
                  <a:moveTo>
                    <a:pt x="25" y="0"/>
                  </a:moveTo>
                  <a:cubicBezTo>
                    <a:pt x="15" y="0"/>
                    <a:pt x="13" y="0"/>
                    <a:pt x="13" y="6"/>
                  </a:cubicBezTo>
                  <a:lnTo>
                    <a:pt x="13" y="6"/>
                  </a:lnTo>
                  <a:cubicBezTo>
                    <a:pt x="19" y="3"/>
                    <a:pt x="25" y="0"/>
                    <a:pt x="25" y="0"/>
                  </a:cubicBezTo>
                  <a:close/>
                  <a:moveTo>
                    <a:pt x="13" y="6"/>
                  </a:moveTo>
                  <a:cubicBezTo>
                    <a:pt x="7" y="9"/>
                    <a:pt x="0" y="13"/>
                    <a:pt x="0" y="13"/>
                  </a:cubicBezTo>
                  <a:lnTo>
                    <a:pt x="13" y="13"/>
                  </a:lnTo>
                  <a:cubicBezTo>
                    <a:pt x="13" y="10"/>
                    <a:pt x="13" y="8"/>
                    <a:pt x="13" y="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2" name="Google Shape;8002;p18"/>
            <p:cNvSpPr/>
            <p:nvPr/>
          </p:nvSpPr>
          <p:spPr>
            <a:xfrm>
              <a:off x="6638250" y="2132350"/>
              <a:ext cx="325" cy="25"/>
            </a:xfrm>
            <a:custGeom>
              <a:avLst/>
              <a:gdLst/>
              <a:ahLst/>
              <a:cxnLst/>
              <a:rect l="l" t="t" r="r" b="b"/>
              <a:pathLst>
                <a:path w="13" h="1" extrusionOk="0">
                  <a:moveTo>
                    <a:pt x="0" y="1"/>
                  </a:moveTo>
                  <a:lnTo>
                    <a:pt x="0" y="1"/>
                  </a:lnTo>
                  <a:cubicBezTo>
                    <a:pt x="0" y="1"/>
                    <a:pt x="13"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3" name="Google Shape;8003;p18"/>
            <p:cNvSpPr/>
            <p:nvPr/>
          </p:nvSpPr>
          <p:spPr>
            <a:xfrm>
              <a:off x="6637925" y="2132350"/>
              <a:ext cx="350" cy="25"/>
            </a:xfrm>
            <a:custGeom>
              <a:avLst/>
              <a:gdLst/>
              <a:ahLst/>
              <a:cxnLst/>
              <a:rect l="l" t="t" r="r" b="b"/>
              <a:pathLst>
                <a:path w="14" h="1" extrusionOk="0">
                  <a:moveTo>
                    <a:pt x="1" y="1"/>
                  </a:moveTo>
                  <a:cubicBezTo>
                    <a:pt x="1" y="1"/>
                    <a:pt x="13" y="1"/>
                    <a:pt x="13" y="1"/>
                  </a:cubicBezTo>
                  <a:cubicBezTo>
                    <a:pt x="13" y="1"/>
                    <a:pt x="13" y="1"/>
                    <a:pt x="13" y="1"/>
                  </a:cubicBez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4" name="Google Shape;8004;p18"/>
            <p:cNvSpPr/>
            <p:nvPr/>
          </p:nvSpPr>
          <p:spPr>
            <a:xfrm>
              <a:off x="6579500" y="2104225"/>
              <a:ext cx="80950" cy="36175"/>
            </a:xfrm>
            <a:custGeom>
              <a:avLst/>
              <a:gdLst/>
              <a:ahLst/>
              <a:cxnLst/>
              <a:rect l="l" t="t" r="r" b="b"/>
              <a:pathLst>
                <a:path w="3238" h="1447" extrusionOk="0">
                  <a:moveTo>
                    <a:pt x="1" y="1"/>
                  </a:moveTo>
                  <a:cubicBezTo>
                    <a:pt x="176" y="338"/>
                    <a:pt x="276" y="713"/>
                    <a:pt x="526" y="1013"/>
                  </a:cubicBezTo>
                  <a:cubicBezTo>
                    <a:pt x="676" y="1201"/>
                    <a:pt x="876" y="1338"/>
                    <a:pt x="1101" y="1413"/>
                  </a:cubicBezTo>
                  <a:cubicBezTo>
                    <a:pt x="1185" y="1436"/>
                    <a:pt x="1281" y="1446"/>
                    <a:pt x="1378" y="1446"/>
                  </a:cubicBezTo>
                  <a:cubicBezTo>
                    <a:pt x="1598" y="1446"/>
                    <a:pt x="1822" y="1395"/>
                    <a:pt x="1925" y="1325"/>
                  </a:cubicBezTo>
                  <a:cubicBezTo>
                    <a:pt x="1975" y="1275"/>
                    <a:pt x="1963" y="1188"/>
                    <a:pt x="1900" y="1151"/>
                  </a:cubicBezTo>
                  <a:cubicBezTo>
                    <a:pt x="2050" y="1151"/>
                    <a:pt x="2213" y="1138"/>
                    <a:pt x="2363" y="1126"/>
                  </a:cubicBezTo>
                  <a:cubicBezTo>
                    <a:pt x="2463" y="1113"/>
                    <a:pt x="2500" y="963"/>
                    <a:pt x="2425" y="901"/>
                  </a:cubicBezTo>
                  <a:cubicBezTo>
                    <a:pt x="2725" y="851"/>
                    <a:pt x="3075" y="713"/>
                    <a:pt x="3213" y="576"/>
                  </a:cubicBezTo>
                  <a:cubicBezTo>
                    <a:pt x="3238" y="538"/>
                    <a:pt x="3225" y="463"/>
                    <a:pt x="3175" y="438"/>
                  </a:cubicBezTo>
                  <a:cubicBezTo>
                    <a:pt x="3164" y="422"/>
                    <a:pt x="3145" y="418"/>
                    <a:pt x="3124" y="418"/>
                  </a:cubicBezTo>
                  <a:cubicBezTo>
                    <a:pt x="3097" y="418"/>
                    <a:pt x="3070" y="426"/>
                    <a:pt x="3063" y="426"/>
                  </a:cubicBezTo>
                  <a:lnTo>
                    <a:pt x="3075" y="426"/>
                  </a:lnTo>
                  <a:cubicBezTo>
                    <a:pt x="3000" y="451"/>
                    <a:pt x="3013" y="438"/>
                    <a:pt x="2900" y="488"/>
                  </a:cubicBezTo>
                  <a:cubicBezTo>
                    <a:pt x="2634" y="636"/>
                    <a:pt x="2306" y="724"/>
                    <a:pt x="1972" y="724"/>
                  </a:cubicBezTo>
                  <a:cubicBezTo>
                    <a:pt x="1570" y="724"/>
                    <a:pt x="1159" y="596"/>
                    <a:pt x="838" y="288"/>
                  </a:cubicBezTo>
                  <a:lnTo>
                    <a:pt x="838" y="288"/>
                  </a:lnTo>
                  <a:cubicBezTo>
                    <a:pt x="1126" y="638"/>
                    <a:pt x="1563" y="851"/>
                    <a:pt x="2013" y="901"/>
                  </a:cubicBezTo>
                  <a:cubicBezTo>
                    <a:pt x="1919" y="909"/>
                    <a:pt x="1826" y="914"/>
                    <a:pt x="1733" y="914"/>
                  </a:cubicBezTo>
                  <a:cubicBezTo>
                    <a:pt x="1157" y="914"/>
                    <a:pt x="615" y="728"/>
                    <a:pt x="313" y="126"/>
                  </a:cubicBezTo>
                  <a:lnTo>
                    <a:pt x="313" y="126"/>
                  </a:lnTo>
                  <a:cubicBezTo>
                    <a:pt x="526" y="763"/>
                    <a:pt x="1126" y="1076"/>
                    <a:pt x="1763" y="1138"/>
                  </a:cubicBezTo>
                  <a:cubicBezTo>
                    <a:pt x="1701" y="1151"/>
                    <a:pt x="1613" y="1176"/>
                    <a:pt x="1538" y="1176"/>
                  </a:cubicBezTo>
                  <a:cubicBezTo>
                    <a:pt x="1538" y="1183"/>
                    <a:pt x="1400" y="1195"/>
                    <a:pt x="1283" y="1195"/>
                  </a:cubicBezTo>
                  <a:cubicBezTo>
                    <a:pt x="1207" y="1195"/>
                    <a:pt x="1140" y="1190"/>
                    <a:pt x="1126" y="1176"/>
                  </a:cubicBezTo>
                  <a:cubicBezTo>
                    <a:pt x="913" y="1113"/>
                    <a:pt x="726" y="1013"/>
                    <a:pt x="551" y="826"/>
                  </a:cubicBezTo>
                  <a:cubicBezTo>
                    <a:pt x="338" y="601"/>
                    <a:pt x="176" y="2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5" name="Google Shape;8005;p18"/>
            <p:cNvSpPr/>
            <p:nvPr/>
          </p:nvSpPr>
          <p:spPr>
            <a:xfrm>
              <a:off x="6632925" y="2109025"/>
              <a:ext cx="27650" cy="10850"/>
            </a:xfrm>
            <a:custGeom>
              <a:avLst/>
              <a:gdLst/>
              <a:ahLst/>
              <a:cxnLst/>
              <a:rect l="l" t="t" r="r" b="b"/>
              <a:pathLst>
                <a:path w="1106" h="434" extrusionOk="0">
                  <a:moveTo>
                    <a:pt x="1024" y="1"/>
                  </a:moveTo>
                  <a:cubicBezTo>
                    <a:pt x="1007" y="1"/>
                    <a:pt x="990" y="7"/>
                    <a:pt x="976" y="21"/>
                  </a:cubicBezTo>
                  <a:cubicBezTo>
                    <a:pt x="763" y="196"/>
                    <a:pt x="338" y="321"/>
                    <a:pt x="1" y="434"/>
                  </a:cubicBezTo>
                  <a:cubicBezTo>
                    <a:pt x="326" y="384"/>
                    <a:pt x="676" y="346"/>
                    <a:pt x="976" y="184"/>
                  </a:cubicBezTo>
                  <a:cubicBezTo>
                    <a:pt x="1026" y="159"/>
                    <a:pt x="1076" y="134"/>
                    <a:pt x="1088" y="84"/>
                  </a:cubicBezTo>
                  <a:cubicBezTo>
                    <a:pt x="1106" y="39"/>
                    <a:pt x="1066" y="1"/>
                    <a:pt x="10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6" name="Google Shape;8006;p18"/>
            <p:cNvSpPr/>
            <p:nvPr/>
          </p:nvSpPr>
          <p:spPr>
            <a:xfrm>
              <a:off x="6562650" y="2098600"/>
              <a:ext cx="35950" cy="52500"/>
            </a:xfrm>
            <a:custGeom>
              <a:avLst/>
              <a:gdLst/>
              <a:ahLst/>
              <a:cxnLst/>
              <a:rect l="l" t="t" r="r" b="b"/>
              <a:pathLst>
                <a:path w="1438" h="2100" extrusionOk="0">
                  <a:moveTo>
                    <a:pt x="38" y="1"/>
                  </a:moveTo>
                  <a:lnTo>
                    <a:pt x="38" y="1"/>
                  </a:lnTo>
                  <a:cubicBezTo>
                    <a:pt x="113" y="351"/>
                    <a:pt x="225" y="701"/>
                    <a:pt x="363" y="1038"/>
                  </a:cubicBezTo>
                  <a:cubicBezTo>
                    <a:pt x="438" y="1276"/>
                    <a:pt x="537" y="1513"/>
                    <a:pt x="700" y="1700"/>
                  </a:cubicBezTo>
                  <a:cubicBezTo>
                    <a:pt x="725" y="1713"/>
                    <a:pt x="750" y="1725"/>
                    <a:pt x="762" y="1750"/>
                  </a:cubicBezTo>
                  <a:cubicBezTo>
                    <a:pt x="750" y="1738"/>
                    <a:pt x="737" y="1725"/>
                    <a:pt x="725" y="1725"/>
                  </a:cubicBezTo>
                  <a:cubicBezTo>
                    <a:pt x="612" y="1638"/>
                    <a:pt x="500" y="1488"/>
                    <a:pt x="463" y="1438"/>
                  </a:cubicBezTo>
                  <a:cubicBezTo>
                    <a:pt x="238" y="1151"/>
                    <a:pt x="88" y="851"/>
                    <a:pt x="0" y="501"/>
                  </a:cubicBezTo>
                  <a:lnTo>
                    <a:pt x="0" y="501"/>
                  </a:lnTo>
                  <a:cubicBezTo>
                    <a:pt x="50" y="901"/>
                    <a:pt x="200" y="1288"/>
                    <a:pt x="450" y="1613"/>
                  </a:cubicBezTo>
                  <a:cubicBezTo>
                    <a:pt x="587" y="1813"/>
                    <a:pt x="775" y="1963"/>
                    <a:pt x="1000" y="2038"/>
                  </a:cubicBezTo>
                  <a:cubicBezTo>
                    <a:pt x="1058" y="2057"/>
                    <a:pt x="1132" y="2100"/>
                    <a:pt x="1197" y="2100"/>
                  </a:cubicBezTo>
                  <a:cubicBezTo>
                    <a:pt x="1215" y="2100"/>
                    <a:pt x="1233" y="2096"/>
                    <a:pt x="1250" y="2088"/>
                  </a:cubicBezTo>
                  <a:cubicBezTo>
                    <a:pt x="1275" y="2063"/>
                    <a:pt x="1287" y="2050"/>
                    <a:pt x="1287" y="2038"/>
                  </a:cubicBezTo>
                  <a:cubicBezTo>
                    <a:pt x="1287" y="2025"/>
                    <a:pt x="1300" y="2025"/>
                    <a:pt x="1312" y="2025"/>
                  </a:cubicBezTo>
                  <a:cubicBezTo>
                    <a:pt x="1437" y="1925"/>
                    <a:pt x="1300" y="1813"/>
                    <a:pt x="1250" y="1813"/>
                  </a:cubicBezTo>
                  <a:cubicBezTo>
                    <a:pt x="987" y="1713"/>
                    <a:pt x="725" y="1475"/>
                    <a:pt x="562" y="1163"/>
                  </a:cubicBezTo>
                  <a:cubicBezTo>
                    <a:pt x="350" y="776"/>
                    <a:pt x="175" y="4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7" name="Google Shape;8007;p18"/>
            <p:cNvSpPr/>
            <p:nvPr/>
          </p:nvSpPr>
          <p:spPr>
            <a:xfrm>
              <a:off x="6623550" y="2018350"/>
              <a:ext cx="38775" cy="54050"/>
            </a:xfrm>
            <a:custGeom>
              <a:avLst/>
              <a:gdLst/>
              <a:ahLst/>
              <a:cxnLst/>
              <a:rect l="l" t="t" r="r" b="b"/>
              <a:pathLst>
                <a:path w="1551" h="2162" extrusionOk="0">
                  <a:moveTo>
                    <a:pt x="1436" y="1"/>
                  </a:moveTo>
                  <a:cubicBezTo>
                    <a:pt x="1406" y="1"/>
                    <a:pt x="1376" y="12"/>
                    <a:pt x="1351" y="37"/>
                  </a:cubicBezTo>
                  <a:cubicBezTo>
                    <a:pt x="1288" y="124"/>
                    <a:pt x="1338" y="112"/>
                    <a:pt x="1301" y="224"/>
                  </a:cubicBezTo>
                  <a:cubicBezTo>
                    <a:pt x="1188" y="562"/>
                    <a:pt x="763" y="874"/>
                    <a:pt x="413" y="1211"/>
                  </a:cubicBezTo>
                  <a:cubicBezTo>
                    <a:pt x="188" y="1486"/>
                    <a:pt x="51" y="1824"/>
                    <a:pt x="1" y="2161"/>
                  </a:cubicBezTo>
                  <a:cubicBezTo>
                    <a:pt x="88" y="1824"/>
                    <a:pt x="338" y="1449"/>
                    <a:pt x="526" y="1286"/>
                  </a:cubicBezTo>
                  <a:cubicBezTo>
                    <a:pt x="901" y="1024"/>
                    <a:pt x="1338" y="787"/>
                    <a:pt x="1513" y="337"/>
                  </a:cubicBezTo>
                  <a:cubicBezTo>
                    <a:pt x="1538" y="262"/>
                    <a:pt x="1551" y="187"/>
                    <a:pt x="1551" y="112"/>
                  </a:cubicBezTo>
                  <a:cubicBezTo>
                    <a:pt x="1551" y="45"/>
                    <a:pt x="1495" y="1"/>
                    <a:pt x="14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8" name="Google Shape;8008;p18"/>
            <p:cNvSpPr/>
            <p:nvPr/>
          </p:nvSpPr>
          <p:spPr>
            <a:xfrm>
              <a:off x="6624800" y="2006400"/>
              <a:ext cx="32850" cy="50675"/>
            </a:xfrm>
            <a:custGeom>
              <a:avLst/>
              <a:gdLst/>
              <a:ahLst/>
              <a:cxnLst/>
              <a:rect l="l" t="t" r="r" b="b"/>
              <a:pathLst>
                <a:path w="1314" h="2027" extrusionOk="0">
                  <a:moveTo>
                    <a:pt x="1178" y="1"/>
                  </a:moveTo>
                  <a:cubicBezTo>
                    <a:pt x="1129" y="1"/>
                    <a:pt x="1082" y="29"/>
                    <a:pt x="1076" y="90"/>
                  </a:cubicBezTo>
                  <a:cubicBezTo>
                    <a:pt x="1076" y="102"/>
                    <a:pt x="1076" y="102"/>
                    <a:pt x="1076" y="115"/>
                  </a:cubicBezTo>
                  <a:cubicBezTo>
                    <a:pt x="1076" y="117"/>
                    <a:pt x="1076" y="121"/>
                    <a:pt x="1076" y="127"/>
                  </a:cubicBezTo>
                  <a:cubicBezTo>
                    <a:pt x="1076" y="127"/>
                    <a:pt x="1076" y="140"/>
                    <a:pt x="1076" y="140"/>
                  </a:cubicBezTo>
                  <a:cubicBezTo>
                    <a:pt x="1076" y="240"/>
                    <a:pt x="1076" y="252"/>
                    <a:pt x="1051" y="377"/>
                  </a:cubicBezTo>
                  <a:cubicBezTo>
                    <a:pt x="988" y="577"/>
                    <a:pt x="988" y="615"/>
                    <a:pt x="838" y="852"/>
                  </a:cubicBezTo>
                  <a:cubicBezTo>
                    <a:pt x="613" y="1115"/>
                    <a:pt x="76" y="1552"/>
                    <a:pt x="1" y="2027"/>
                  </a:cubicBezTo>
                  <a:cubicBezTo>
                    <a:pt x="101" y="1714"/>
                    <a:pt x="363" y="1452"/>
                    <a:pt x="601" y="1290"/>
                  </a:cubicBezTo>
                  <a:cubicBezTo>
                    <a:pt x="913" y="1090"/>
                    <a:pt x="1188" y="815"/>
                    <a:pt x="1276" y="440"/>
                  </a:cubicBezTo>
                  <a:cubicBezTo>
                    <a:pt x="1313" y="315"/>
                    <a:pt x="1313" y="190"/>
                    <a:pt x="1288" y="140"/>
                  </a:cubicBezTo>
                  <a:cubicBezTo>
                    <a:pt x="1288" y="127"/>
                    <a:pt x="1288" y="102"/>
                    <a:pt x="1276" y="90"/>
                  </a:cubicBezTo>
                  <a:lnTo>
                    <a:pt x="1288" y="90"/>
                  </a:lnTo>
                  <a:cubicBezTo>
                    <a:pt x="1282" y="32"/>
                    <a:pt x="1229" y="1"/>
                    <a:pt x="1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9" name="Google Shape;8009;p18"/>
            <p:cNvSpPr/>
            <p:nvPr/>
          </p:nvSpPr>
          <p:spPr>
            <a:xfrm>
              <a:off x="6703225" y="1941475"/>
              <a:ext cx="67500" cy="10500"/>
            </a:xfrm>
            <a:custGeom>
              <a:avLst/>
              <a:gdLst/>
              <a:ahLst/>
              <a:cxnLst/>
              <a:rect l="l" t="t" r="r" b="b"/>
              <a:pathLst>
                <a:path w="2700" h="420" extrusionOk="0">
                  <a:moveTo>
                    <a:pt x="1" y="0"/>
                  </a:moveTo>
                  <a:lnTo>
                    <a:pt x="1" y="0"/>
                  </a:lnTo>
                  <a:cubicBezTo>
                    <a:pt x="581" y="232"/>
                    <a:pt x="1224" y="420"/>
                    <a:pt x="1862" y="420"/>
                  </a:cubicBezTo>
                  <a:cubicBezTo>
                    <a:pt x="1979" y="420"/>
                    <a:pt x="2096" y="414"/>
                    <a:pt x="2213" y="400"/>
                  </a:cubicBezTo>
                  <a:cubicBezTo>
                    <a:pt x="2413" y="350"/>
                    <a:pt x="2687" y="350"/>
                    <a:pt x="2700" y="188"/>
                  </a:cubicBezTo>
                  <a:cubicBezTo>
                    <a:pt x="2688" y="93"/>
                    <a:pt x="2637" y="65"/>
                    <a:pt x="2575" y="65"/>
                  </a:cubicBezTo>
                  <a:cubicBezTo>
                    <a:pt x="2505" y="65"/>
                    <a:pt x="2422" y="99"/>
                    <a:pt x="2363" y="113"/>
                  </a:cubicBezTo>
                  <a:cubicBezTo>
                    <a:pt x="2085" y="168"/>
                    <a:pt x="1772" y="197"/>
                    <a:pt x="1447" y="197"/>
                  </a:cubicBezTo>
                  <a:cubicBezTo>
                    <a:pt x="968" y="197"/>
                    <a:pt x="462" y="134"/>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0" name="Google Shape;8010;p18"/>
            <p:cNvSpPr/>
            <p:nvPr/>
          </p:nvSpPr>
          <p:spPr>
            <a:xfrm>
              <a:off x="6724775" y="1951000"/>
              <a:ext cx="55950" cy="9575"/>
            </a:xfrm>
            <a:custGeom>
              <a:avLst/>
              <a:gdLst/>
              <a:ahLst/>
              <a:cxnLst/>
              <a:rect l="l" t="t" r="r" b="b"/>
              <a:pathLst>
                <a:path w="2238" h="383" extrusionOk="0">
                  <a:moveTo>
                    <a:pt x="2100" y="1"/>
                  </a:moveTo>
                  <a:cubicBezTo>
                    <a:pt x="2092" y="1"/>
                    <a:pt x="2084" y="6"/>
                    <a:pt x="2075" y="6"/>
                  </a:cubicBezTo>
                  <a:cubicBezTo>
                    <a:pt x="1556" y="136"/>
                    <a:pt x="1064" y="253"/>
                    <a:pt x="548" y="253"/>
                  </a:cubicBezTo>
                  <a:cubicBezTo>
                    <a:pt x="369" y="253"/>
                    <a:pt x="187" y="239"/>
                    <a:pt x="1" y="206"/>
                  </a:cubicBezTo>
                  <a:lnTo>
                    <a:pt x="1" y="206"/>
                  </a:lnTo>
                  <a:cubicBezTo>
                    <a:pt x="321" y="321"/>
                    <a:pt x="663" y="383"/>
                    <a:pt x="997" y="383"/>
                  </a:cubicBezTo>
                  <a:cubicBezTo>
                    <a:pt x="1027" y="383"/>
                    <a:pt x="1058" y="382"/>
                    <a:pt x="1088" y="381"/>
                  </a:cubicBezTo>
                  <a:cubicBezTo>
                    <a:pt x="1438" y="369"/>
                    <a:pt x="1950" y="319"/>
                    <a:pt x="2175" y="194"/>
                  </a:cubicBezTo>
                  <a:cubicBezTo>
                    <a:pt x="2238" y="131"/>
                    <a:pt x="2200" y="6"/>
                    <a:pt x="2113" y="6"/>
                  </a:cubicBezTo>
                  <a:cubicBezTo>
                    <a:pt x="2109" y="2"/>
                    <a:pt x="2105" y="1"/>
                    <a:pt x="2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1" name="Google Shape;8011;p18"/>
            <p:cNvSpPr/>
            <p:nvPr/>
          </p:nvSpPr>
          <p:spPr>
            <a:xfrm>
              <a:off x="6776325" y="1951150"/>
              <a:ext cx="350" cy="25"/>
            </a:xfrm>
            <a:custGeom>
              <a:avLst/>
              <a:gdLst/>
              <a:ahLst/>
              <a:cxnLst/>
              <a:rect l="l" t="t" r="r" b="b"/>
              <a:pathLst>
                <a:path w="14" h="1" extrusionOk="0">
                  <a:moveTo>
                    <a:pt x="13" y="0"/>
                  </a:moveTo>
                  <a:cubicBezTo>
                    <a:pt x="13" y="0"/>
                    <a:pt x="13" y="0"/>
                    <a:pt x="13" y="0"/>
                  </a:cubicBezTo>
                  <a:cubicBezTo>
                    <a:pt x="13" y="0"/>
                    <a:pt x="1" y="0"/>
                    <a:pt x="1" y="0"/>
                  </a:cubicBezTo>
                  <a:cubicBezTo>
                    <a:pt x="1" y="0"/>
                    <a:pt x="13" y="0"/>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2" name="Google Shape;8012;p18"/>
            <p:cNvSpPr/>
            <p:nvPr/>
          </p:nvSpPr>
          <p:spPr>
            <a:xfrm>
              <a:off x="6776650" y="1951000"/>
              <a:ext cx="475" cy="175"/>
            </a:xfrm>
            <a:custGeom>
              <a:avLst/>
              <a:gdLst/>
              <a:ahLst/>
              <a:cxnLst/>
              <a:rect l="l" t="t" r="r" b="b"/>
              <a:pathLst>
                <a:path w="19" h="7" extrusionOk="0">
                  <a:moveTo>
                    <a:pt x="18" y="1"/>
                  </a:moveTo>
                  <a:cubicBezTo>
                    <a:pt x="17" y="1"/>
                    <a:pt x="9" y="6"/>
                    <a:pt x="0" y="6"/>
                  </a:cubicBezTo>
                  <a:lnTo>
                    <a:pt x="13" y="6"/>
                  </a:lnTo>
                  <a:cubicBezTo>
                    <a:pt x="17" y="2"/>
                    <a:pt x="18" y="1"/>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3" name="Google Shape;8013;p18"/>
            <p:cNvSpPr/>
            <p:nvPr/>
          </p:nvSpPr>
          <p:spPr>
            <a:xfrm>
              <a:off x="6734150" y="1957850"/>
              <a:ext cx="50950" cy="11725"/>
            </a:xfrm>
            <a:custGeom>
              <a:avLst/>
              <a:gdLst/>
              <a:ahLst/>
              <a:cxnLst/>
              <a:rect l="l" t="t" r="r" b="b"/>
              <a:pathLst>
                <a:path w="2038" h="469" extrusionOk="0">
                  <a:moveTo>
                    <a:pt x="1922" y="1"/>
                  </a:moveTo>
                  <a:cubicBezTo>
                    <a:pt x="1911" y="1"/>
                    <a:pt x="1899" y="3"/>
                    <a:pt x="1888" y="7"/>
                  </a:cubicBezTo>
                  <a:cubicBezTo>
                    <a:pt x="1305" y="240"/>
                    <a:pt x="745" y="397"/>
                    <a:pt x="135" y="397"/>
                  </a:cubicBezTo>
                  <a:cubicBezTo>
                    <a:pt x="90" y="397"/>
                    <a:pt x="46" y="396"/>
                    <a:pt x="1" y="395"/>
                  </a:cubicBezTo>
                  <a:lnTo>
                    <a:pt x="1" y="395"/>
                  </a:lnTo>
                  <a:cubicBezTo>
                    <a:pt x="231" y="444"/>
                    <a:pt x="464" y="469"/>
                    <a:pt x="700" y="469"/>
                  </a:cubicBezTo>
                  <a:cubicBezTo>
                    <a:pt x="887" y="469"/>
                    <a:pt x="1075" y="453"/>
                    <a:pt x="1263" y="420"/>
                  </a:cubicBezTo>
                  <a:cubicBezTo>
                    <a:pt x="1450" y="370"/>
                    <a:pt x="1700" y="332"/>
                    <a:pt x="1863" y="257"/>
                  </a:cubicBezTo>
                  <a:cubicBezTo>
                    <a:pt x="1875" y="220"/>
                    <a:pt x="1888" y="182"/>
                    <a:pt x="1925" y="157"/>
                  </a:cubicBezTo>
                  <a:cubicBezTo>
                    <a:pt x="1950" y="120"/>
                    <a:pt x="1988" y="107"/>
                    <a:pt x="2038" y="95"/>
                  </a:cubicBezTo>
                  <a:cubicBezTo>
                    <a:pt x="2028" y="44"/>
                    <a:pt x="1975" y="1"/>
                    <a:pt x="1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4" name="Google Shape;8014;p18"/>
            <p:cNvSpPr/>
            <p:nvPr/>
          </p:nvSpPr>
          <p:spPr>
            <a:xfrm>
              <a:off x="6734475" y="1967075"/>
              <a:ext cx="45950" cy="12325"/>
            </a:xfrm>
            <a:custGeom>
              <a:avLst/>
              <a:gdLst/>
              <a:ahLst/>
              <a:cxnLst/>
              <a:rect l="l" t="t" r="r" b="b"/>
              <a:pathLst>
                <a:path w="1838" h="493" extrusionOk="0">
                  <a:moveTo>
                    <a:pt x="1837" y="1"/>
                  </a:moveTo>
                  <a:cubicBezTo>
                    <a:pt x="1506" y="149"/>
                    <a:pt x="820" y="434"/>
                    <a:pt x="179" y="434"/>
                  </a:cubicBezTo>
                  <a:cubicBezTo>
                    <a:pt x="119" y="434"/>
                    <a:pt x="59" y="431"/>
                    <a:pt x="0" y="426"/>
                  </a:cubicBezTo>
                  <a:lnTo>
                    <a:pt x="0" y="426"/>
                  </a:lnTo>
                  <a:cubicBezTo>
                    <a:pt x="201" y="471"/>
                    <a:pt x="409" y="493"/>
                    <a:pt x="617" y="493"/>
                  </a:cubicBezTo>
                  <a:cubicBezTo>
                    <a:pt x="809" y="493"/>
                    <a:pt x="1001" y="474"/>
                    <a:pt x="1188" y="438"/>
                  </a:cubicBezTo>
                  <a:cubicBezTo>
                    <a:pt x="1362" y="401"/>
                    <a:pt x="1525" y="351"/>
                    <a:pt x="1687" y="301"/>
                  </a:cubicBezTo>
                  <a:cubicBezTo>
                    <a:pt x="1687" y="301"/>
                    <a:pt x="1687" y="288"/>
                    <a:pt x="1687" y="288"/>
                  </a:cubicBezTo>
                  <a:cubicBezTo>
                    <a:pt x="1712" y="263"/>
                    <a:pt x="1725" y="238"/>
                    <a:pt x="1750" y="226"/>
                  </a:cubicBezTo>
                  <a:cubicBezTo>
                    <a:pt x="1762" y="201"/>
                    <a:pt x="1775" y="176"/>
                    <a:pt x="1787" y="151"/>
                  </a:cubicBezTo>
                  <a:cubicBezTo>
                    <a:pt x="1787" y="138"/>
                    <a:pt x="1800" y="138"/>
                    <a:pt x="1800" y="126"/>
                  </a:cubicBezTo>
                  <a:cubicBezTo>
                    <a:pt x="1800" y="113"/>
                    <a:pt x="1800" y="101"/>
                    <a:pt x="1800" y="88"/>
                  </a:cubicBezTo>
                  <a:cubicBezTo>
                    <a:pt x="1812" y="63"/>
                    <a:pt x="1825" y="38"/>
                    <a:pt x="1837" y="26"/>
                  </a:cubicBezTo>
                  <a:cubicBezTo>
                    <a:pt x="1837" y="13"/>
                    <a:pt x="1837" y="13"/>
                    <a:pt x="1837" y="13"/>
                  </a:cubicBezTo>
                  <a:cubicBezTo>
                    <a:pt x="1837" y="13"/>
                    <a:pt x="1837" y="13"/>
                    <a:pt x="1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5" name="Google Shape;8015;p18"/>
            <p:cNvSpPr/>
            <p:nvPr/>
          </p:nvSpPr>
          <p:spPr>
            <a:xfrm>
              <a:off x="6726975" y="1978925"/>
              <a:ext cx="49700" cy="10600"/>
            </a:xfrm>
            <a:custGeom>
              <a:avLst/>
              <a:gdLst/>
              <a:ahLst/>
              <a:cxnLst/>
              <a:rect l="l" t="t" r="r" b="b"/>
              <a:pathLst>
                <a:path w="1988" h="424" extrusionOk="0">
                  <a:moveTo>
                    <a:pt x="1884" y="0"/>
                  </a:moveTo>
                  <a:cubicBezTo>
                    <a:pt x="1833" y="0"/>
                    <a:pt x="1773" y="21"/>
                    <a:pt x="1725" y="39"/>
                  </a:cubicBezTo>
                  <a:cubicBezTo>
                    <a:pt x="1239" y="201"/>
                    <a:pt x="811" y="338"/>
                    <a:pt x="341" y="338"/>
                  </a:cubicBezTo>
                  <a:cubicBezTo>
                    <a:pt x="230" y="338"/>
                    <a:pt x="117" y="331"/>
                    <a:pt x="0" y="314"/>
                  </a:cubicBezTo>
                  <a:lnTo>
                    <a:pt x="0" y="314"/>
                  </a:lnTo>
                  <a:cubicBezTo>
                    <a:pt x="233" y="392"/>
                    <a:pt x="480" y="424"/>
                    <a:pt x="729" y="424"/>
                  </a:cubicBezTo>
                  <a:cubicBezTo>
                    <a:pt x="1001" y="424"/>
                    <a:pt x="1276" y="385"/>
                    <a:pt x="1538" y="327"/>
                  </a:cubicBezTo>
                  <a:cubicBezTo>
                    <a:pt x="1662" y="289"/>
                    <a:pt x="1787" y="252"/>
                    <a:pt x="1912" y="202"/>
                  </a:cubicBezTo>
                  <a:cubicBezTo>
                    <a:pt x="1962" y="189"/>
                    <a:pt x="1987" y="152"/>
                    <a:pt x="1987" y="102"/>
                  </a:cubicBezTo>
                  <a:cubicBezTo>
                    <a:pt x="1981" y="24"/>
                    <a:pt x="1938" y="0"/>
                    <a:pt x="1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6" name="Google Shape;8016;p18"/>
            <p:cNvSpPr/>
            <p:nvPr/>
          </p:nvSpPr>
          <p:spPr>
            <a:xfrm>
              <a:off x="6628250" y="1968825"/>
              <a:ext cx="53750" cy="17250"/>
            </a:xfrm>
            <a:custGeom>
              <a:avLst/>
              <a:gdLst/>
              <a:ahLst/>
              <a:cxnLst/>
              <a:rect l="l" t="t" r="r" b="b"/>
              <a:pathLst>
                <a:path w="2150" h="690" extrusionOk="0">
                  <a:moveTo>
                    <a:pt x="2040" y="1"/>
                  </a:moveTo>
                  <a:cubicBezTo>
                    <a:pt x="2012" y="1"/>
                    <a:pt x="1987" y="12"/>
                    <a:pt x="1975" y="18"/>
                  </a:cubicBezTo>
                  <a:cubicBezTo>
                    <a:pt x="1313" y="306"/>
                    <a:pt x="738" y="631"/>
                    <a:pt x="0" y="681"/>
                  </a:cubicBezTo>
                  <a:cubicBezTo>
                    <a:pt x="75" y="686"/>
                    <a:pt x="149" y="689"/>
                    <a:pt x="224" y="689"/>
                  </a:cubicBezTo>
                  <a:cubicBezTo>
                    <a:pt x="627" y="689"/>
                    <a:pt x="1035" y="607"/>
                    <a:pt x="1425" y="481"/>
                  </a:cubicBezTo>
                  <a:cubicBezTo>
                    <a:pt x="1625" y="418"/>
                    <a:pt x="1825" y="318"/>
                    <a:pt x="2012" y="218"/>
                  </a:cubicBezTo>
                  <a:cubicBezTo>
                    <a:pt x="2075" y="181"/>
                    <a:pt x="2150" y="143"/>
                    <a:pt x="2125" y="68"/>
                  </a:cubicBezTo>
                  <a:cubicBezTo>
                    <a:pt x="2105" y="15"/>
                    <a:pt x="2071" y="1"/>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7" name="Google Shape;8017;p18"/>
            <p:cNvSpPr/>
            <p:nvPr/>
          </p:nvSpPr>
          <p:spPr>
            <a:xfrm>
              <a:off x="6638550" y="1978950"/>
              <a:ext cx="37825" cy="14075"/>
            </a:xfrm>
            <a:custGeom>
              <a:avLst/>
              <a:gdLst/>
              <a:ahLst/>
              <a:cxnLst/>
              <a:rect l="l" t="t" r="r" b="b"/>
              <a:pathLst>
                <a:path w="1513" h="563" extrusionOk="0">
                  <a:moveTo>
                    <a:pt x="1425" y="1"/>
                  </a:moveTo>
                  <a:cubicBezTo>
                    <a:pt x="1213" y="38"/>
                    <a:pt x="1026" y="188"/>
                    <a:pt x="813" y="263"/>
                  </a:cubicBezTo>
                  <a:cubicBezTo>
                    <a:pt x="638" y="363"/>
                    <a:pt x="276" y="463"/>
                    <a:pt x="1" y="563"/>
                  </a:cubicBezTo>
                  <a:cubicBezTo>
                    <a:pt x="501" y="488"/>
                    <a:pt x="951" y="413"/>
                    <a:pt x="1425" y="163"/>
                  </a:cubicBezTo>
                  <a:cubicBezTo>
                    <a:pt x="1513" y="138"/>
                    <a:pt x="1500" y="13"/>
                    <a:pt x="1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8" name="Google Shape;8018;p18"/>
            <p:cNvSpPr/>
            <p:nvPr/>
          </p:nvSpPr>
          <p:spPr>
            <a:xfrm>
              <a:off x="6650125" y="1989150"/>
              <a:ext cx="24700" cy="7000"/>
            </a:xfrm>
            <a:custGeom>
              <a:avLst/>
              <a:gdLst/>
              <a:ahLst/>
              <a:cxnLst/>
              <a:rect l="l" t="t" r="r" b="b"/>
              <a:pathLst>
                <a:path w="988" h="280" extrusionOk="0">
                  <a:moveTo>
                    <a:pt x="920" y="0"/>
                  </a:moveTo>
                  <a:cubicBezTo>
                    <a:pt x="913" y="0"/>
                    <a:pt x="906" y="2"/>
                    <a:pt x="900" y="5"/>
                  </a:cubicBezTo>
                  <a:cubicBezTo>
                    <a:pt x="600" y="105"/>
                    <a:pt x="300" y="205"/>
                    <a:pt x="0" y="280"/>
                  </a:cubicBezTo>
                  <a:cubicBezTo>
                    <a:pt x="300" y="267"/>
                    <a:pt x="600" y="230"/>
                    <a:pt x="887" y="130"/>
                  </a:cubicBezTo>
                  <a:cubicBezTo>
                    <a:pt x="925" y="118"/>
                    <a:pt x="987" y="93"/>
                    <a:pt x="975" y="43"/>
                  </a:cubicBezTo>
                  <a:cubicBezTo>
                    <a:pt x="966" y="14"/>
                    <a:pt x="942"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9" name="Google Shape;8019;p18"/>
            <p:cNvSpPr/>
            <p:nvPr/>
          </p:nvSpPr>
          <p:spPr>
            <a:xfrm>
              <a:off x="6696675" y="2068625"/>
              <a:ext cx="70925" cy="10825"/>
            </a:xfrm>
            <a:custGeom>
              <a:avLst/>
              <a:gdLst/>
              <a:ahLst/>
              <a:cxnLst/>
              <a:rect l="l" t="t" r="r" b="b"/>
              <a:pathLst>
                <a:path w="2837" h="433" extrusionOk="0">
                  <a:moveTo>
                    <a:pt x="2837" y="0"/>
                  </a:moveTo>
                  <a:lnTo>
                    <a:pt x="2837" y="0"/>
                  </a:lnTo>
                  <a:cubicBezTo>
                    <a:pt x="1973" y="151"/>
                    <a:pt x="1230" y="340"/>
                    <a:pt x="399" y="340"/>
                  </a:cubicBezTo>
                  <a:cubicBezTo>
                    <a:pt x="269" y="340"/>
                    <a:pt x="136" y="335"/>
                    <a:pt x="0" y="325"/>
                  </a:cubicBezTo>
                  <a:lnTo>
                    <a:pt x="0" y="325"/>
                  </a:lnTo>
                  <a:cubicBezTo>
                    <a:pt x="258" y="400"/>
                    <a:pt x="527" y="432"/>
                    <a:pt x="802" y="432"/>
                  </a:cubicBezTo>
                  <a:cubicBezTo>
                    <a:pt x="1487" y="432"/>
                    <a:pt x="2204" y="232"/>
                    <a:pt x="2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0" name="Google Shape;8020;p18"/>
            <p:cNvSpPr/>
            <p:nvPr/>
          </p:nvSpPr>
          <p:spPr>
            <a:xfrm>
              <a:off x="6706975" y="2068625"/>
              <a:ext cx="40950" cy="4275"/>
            </a:xfrm>
            <a:custGeom>
              <a:avLst/>
              <a:gdLst/>
              <a:ahLst/>
              <a:cxnLst/>
              <a:rect l="l" t="t" r="r" b="b"/>
              <a:pathLst>
                <a:path w="1638" h="171" extrusionOk="0">
                  <a:moveTo>
                    <a:pt x="1638" y="0"/>
                  </a:moveTo>
                  <a:lnTo>
                    <a:pt x="1638" y="0"/>
                  </a:lnTo>
                  <a:cubicBezTo>
                    <a:pt x="1113" y="75"/>
                    <a:pt x="538" y="113"/>
                    <a:pt x="1" y="125"/>
                  </a:cubicBezTo>
                  <a:cubicBezTo>
                    <a:pt x="181" y="155"/>
                    <a:pt x="371" y="171"/>
                    <a:pt x="562" y="171"/>
                  </a:cubicBezTo>
                  <a:cubicBezTo>
                    <a:pt x="928" y="171"/>
                    <a:pt x="1302" y="115"/>
                    <a:pt x="1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1" name="Google Shape;8021;p18"/>
            <p:cNvSpPr/>
            <p:nvPr/>
          </p:nvSpPr>
          <p:spPr>
            <a:xfrm>
              <a:off x="6718525" y="2065500"/>
              <a:ext cx="20975" cy="2200"/>
            </a:xfrm>
            <a:custGeom>
              <a:avLst/>
              <a:gdLst/>
              <a:ahLst/>
              <a:cxnLst/>
              <a:rect l="l" t="t" r="r" b="b"/>
              <a:pathLst>
                <a:path w="839" h="88" extrusionOk="0">
                  <a:moveTo>
                    <a:pt x="838" y="0"/>
                  </a:moveTo>
                  <a:cubicBezTo>
                    <a:pt x="563" y="13"/>
                    <a:pt x="276" y="38"/>
                    <a:pt x="1" y="88"/>
                  </a:cubicBezTo>
                  <a:cubicBezTo>
                    <a:pt x="263" y="88"/>
                    <a:pt x="576" y="63"/>
                    <a:pt x="8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2" name="Google Shape;8022;p18"/>
            <p:cNvSpPr/>
            <p:nvPr/>
          </p:nvSpPr>
          <p:spPr>
            <a:xfrm>
              <a:off x="6657300" y="1935250"/>
              <a:ext cx="44400" cy="28100"/>
            </a:xfrm>
            <a:custGeom>
              <a:avLst/>
              <a:gdLst/>
              <a:ahLst/>
              <a:cxnLst/>
              <a:rect l="l" t="t" r="r" b="b"/>
              <a:pathLst>
                <a:path w="1776" h="1124" extrusionOk="0">
                  <a:moveTo>
                    <a:pt x="1657" y="0"/>
                  </a:moveTo>
                  <a:cubicBezTo>
                    <a:pt x="1444" y="0"/>
                    <a:pt x="1228" y="102"/>
                    <a:pt x="1038" y="187"/>
                  </a:cubicBezTo>
                  <a:cubicBezTo>
                    <a:pt x="663" y="387"/>
                    <a:pt x="326" y="661"/>
                    <a:pt x="76" y="1011"/>
                  </a:cubicBezTo>
                  <a:cubicBezTo>
                    <a:pt x="51" y="1049"/>
                    <a:pt x="26" y="1086"/>
                    <a:pt x="1" y="1124"/>
                  </a:cubicBezTo>
                  <a:cubicBezTo>
                    <a:pt x="76" y="1036"/>
                    <a:pt x="176" y="936"/>
                    <a:pt x="276" y="861"/>
                  </a:cubicBezTo>
                  <a:cubicBezTo>
                    <a:pt x="513" y="649"/>
                    <a:pt x="813" y="474"/>
                    <a:pt x="1100" y="287"/>
                  </a:cubicBezTo>
                  <a:cubicBezTo>
                    <a:pt x="1213" y="224"/>
                    <a:pt x="1375" y="137"/>
                    <a:pt x="1463" y="99"/>
                  </a:cubicBezTo>
                  <a:cubicBezTo>
                    <a:pt x="1554" y="65"/>
                    <a:pt x="1645" y="10"/>
                    <a:pt x="1746" y="10"/>
                  </a:cubicBezTo>
                  <a:cubicBezTo>
                    <a:pt x="1755" y="10"/>
                    <a:pt x="1765" y="11"/>
                    <a:pt x="1775" y="12"/>
                  </a:cubicBezTo>
                  <a:cubicBezTo>
                    <a:pt x="1736" y="4"/>
                    <a:pt x="1696"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3" name="Google Shape;8023;p18"/>
            <p:cNvSpPr/>
            <p:nvPr/>
          </p:nvSpPr>
          <p:spPr>
            <a:xfrm>
              <a:off x="6662000" y="1943350"/>
              <a:ext cx="27200" cy="19075"/>
            </a:xfrm>
            <a:custGeom>
              <a:avLst/>
              <a:gdLst/>
              <a:ahLst/>
              <a:cxnLst/>
              <a:rect l="l" t="t" r="r" b="b"/>
              <a:pathLst>
                <a:path w="1088" h="763" extrusionOk="0">
                  <a:moveTo>
                    <a:pt x="1087" y="0"/>
                  </a:moveTo>
                  <a:lnTo>
                    <a:pt x="1087" y="0"/>
                  </a:lnTo>
                  <a:cubicBezTo>
                    <a:pt x="675" y="162"/>
                    <a:pt x="325" y="450"/>
                    <a:pt x="0" y="762"/>
                  </a:cubicBezTo>
                  <a:cubicBezTo>
                    <a:pt x="362" y="525"/>
                    <a:pt x="737" y="25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4" name="Google Shape;8024;p18"/>
            <p:cNvSpPr/>
            <p:nvPr/>
          </p:nvSpPr>
          <p:spPr>
            <a:xfrm>
              <a:off x="6666050" y="1952700"/>
              <a:ext cx="17525" cy="13150"/>
            </a:xfrm>
            <a:custGeom>
              <a:avLst/>
              <a:gdLst/>
              <a:ahLst/>
              <a:cxnLst/>
              <a:rect l="l" t="t" r="r" b="b"/>
              <a:pathLst>
                <a:path w="701" h="526" extrusionOk="0">
                  <a:moveTo>
                    <a:pt x="700" y="1"/>
                  </a:moveTo>
                  <a:cubicBezTo>
                    <a:pt x="450" y="151"/>
                    <a:pt x="225" y="338"/>
                    <a:pt x="1" y="526"/>
                  </a:cubicBezTo>
                  <a:cubicBezTo>
                    <a:pt x="238" y="388"/>
                    <a:pt x="500" y="201"/>
                    <a:pt x="7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5" name="Google Shape;8025;p18"/>
            <p:cNvSpPr/>
            <p:nvPr/>
          </p:nvSpPr>
          <p:spPr>
            <a:xfrm>
              <a:off x="6731350" y="1978025"/>
              <a:ext cx="55950" cy="35325"/>
            </a:xfrm>
            <a:custGeom>
              <a:avLst/>
              <a:gdLst/>
              <a:ahLst/>
              <a:cxnLst/>
              <a:rect l="l" t="t" r="r" b="b"/>
              <a:pathLst>
                <a:path w="2238" h="1413" extrusionOk="0">
                  <a:moveTo>
                    <a:pt x="2237" y="0"/>
                  </a:moveTo>
                  <a:cubicBezTo>
                    <a:pt x="1600" y="613"/>
                    <a:pt x="913" y="1125"/>
                    <a:pt x="50" y="1387"/>
                  </a:cubicBezTo>
                  <a:lnTo>
                    <a:pt x="0" y="1412"/>
                  </a:lnTo>
                  <a:cubicBezTo>
                    <a:pt x="350" y="1350"/>
                    <a:pt x="700" y="1275"/>
                    <a:pt x="1013" y="1112"/>
                  </a:cubicBezTo>
                  <a:cubicBezTo>
                    <a:pt x="1512" y="850"/>
                    <a:pt x="1925" y="450"/>
                    <a:pt x="2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6" name="Google Shape;8026;p18"/>
            <p:cNvSpPr/>
            <p:nvPr/>
          </p:nvSpPr>
          <p:spPr>
            <a:xfrm>
              <a:off x="6743025" y="1998625"/>
              <a:ext cx="29900" cy="16175"/>
            </a:xfrm>
            <a:custGeom>
              <a:avLst/>
              <a:gdLst/>
              <a:ahLst/>
              <a:cxnLst/>
              <a:rect l="l" t="t" r="r" b="b"/>
              <a:pathLst>
                <a:path w="1196" h="647" extrusionOk="0">
                  <a:moveTo>
                    <a:pt x="1195" y="1"/>
                  </a:moveTo>
                  <a:lnTo>
                    <a:pt x="1195" y="1"/>
                  </a:lnTo>
                  <a:cubicBezTo>
                    <a:pt x="821" y="226"/>
                    <a:pt x="446" y="463"/>
                    <a:pt x="46" y="626"/>
                  </a:cubicBezTo>
                  <a:cubicBezTo>
                    <a:pt x="11" y="640"/>
                    <a:pt x="1" y="646"/>
                    <a:pt x="7" y="646"/>
                  </a:cubicBezTo>
                  <a:cubicBezTo>
                    <a:pt x="28" y="646"/>
                    <a:pt x="220" y="585"/>
                    <a:pt x="258" y="576"/>
                  </a:cubicBezTo>
                  <a:cubicBezTo>
                    <a:pt x="621" y="463"/>
                    <a:pt x="920" y="238"/>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7" name="Google Shape;8027;p18"/>
            <p:cNvSpPr/>
            <p:nvPr/>
          </p:nvSpPr>
          <p:spPr>
            <a:xfrm>
              <a:off x="6642300" y="2035200"/>
              <a:ext cx="30325" cy="29075"/>
            </a:xfrm>
            <a:custGeom>
              <a:avLst/>
              <a:gdLst/>
              <a:ahLst/>
              <a:cxnLst/>
              <a:rect l="l" t="t" r="r" b="b"/>
              <a:pathLst>
                <a:path w="1213" h="1163" extrusionOk="0">
                  <a:moveTo>
                    <a:pt x="1213" y="0"/>
                  </a:moveTo>
                  <a:cubicBezTo>
                    <a:pt x="1001" y="450"/>
                    <a:pt x="426" y="825"/>
                    <a:pt x="1" y="1162"/>
                  </a:cubicBezTo>
                  <a:cubicBezTo>
                    <a:pt x="126" y="1150"/>
                    <a:pt x="601" y="825"/>
                    <a:pt x="801" y="650"/>
                  </a:cubicBezTo>
                  <a:cubicBezTo>
                    <a:pt x="1001" y="487"/>
                    <a:pt x="1150" y="250"/>
                    <a:pt x="1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8" name="Google Shape;8028;p18"/>
            <p:cNvSpPr/>
            <p:nvPr/>
          </p:nvSpPr>
          <p:spPr>
            <a:xfrm>
              <a:off x="6653250" y="2043625"/>
              <a:ext cx="20000" cy="18775"/>
            </a:xfrm>
            <a:custGeom>
              <a:avLst/>
              <a:gdLst/>
              <a:ahLst/>
              <a:cxnLst/>
              <a:rect l="l" t="t" r="r" b="b"/>
              <a:pathLst>
                <a:path w="800" h="751" extrusionOk="0">
                  <a:moveTo>
                    <a:pt x="800" y="0"/>
                  </a:moveTo>
                  <a:lnTo>
                    <a:pt x="800" y="0"/>
                  </a:lnTo>
                  <a:cubicBezTo>
                    <a:pt x="575" y="288"/>
                    <a:pt x="275" y="513"/>
                    <a:pt x="0" y="750"/>
                  </a:cubicBezTo>
                  <a:cubicBezTo>
                    <a:pt x="313" y="575"/>
                    <a:pt x="638" y="338"/>
                    <a:pt x="8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9" name="Google Shape;8029;p18"/>
            <p:cNvSpPr/>
            <p:nvPr/>
          </p:nvSpPr>
          <p:spPr>
            <a:xfrm>
              <a:off x="6658250" y="2050175"/>
              <a:ext cx="15000" cy="14100"/>
            </a:xfrm>
            <a:custGeom>
              <a:avLst/>
              <a:gdLst/>
              <a:ahLst/>
              <a:cxnLst/>
              <a:rect l="l" t="t" r="r" b="b"/>
              <a:pathLst>
                <a:path w="600" h="564" extrusionOk="0">
                  <a:moveTo>
                    <a:pt x="600" y="1"/>
                  </a:moveTo>
                  <a:lnTo>
                    <a:pt x="600" y="1"/>
                  </a:lnTo>
                  <a:cubicBezTo>
                    <a:pt x="413" y="201"/>
                    <a:pt x="200" y="376"/>
                    <a:pt x="0" y="563"/>
                  </a:cubicBezTo>
                  <a:cubicBezTo>
                    <a:pt x="213" y="426"/>
                    <a:pt x="450" y="226"/>
                    <a:pt x="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0" name="Google Shape;8030;p18"/>
            <p:cNvSpPr/>
            <p:nvPr/>
          </p:nvSpPr>
          <p:spPr>
            <a:xfrm>
              <a:off x="6594825" y="2034250"/>
              <a:ext cx="25325" cy="47525"/>
            </a:xfrm>
            <a:custGeom>
              <a:avLst/>
              <a:gdLst/>
              <a:ahLst/>
              <a:cxnLst/>
              <a:rect l="l" t="t" r="r" b="b"/>
              <a:pathLst>
                <a:path w="1013" h="1901" extrusionOk="0">
                  <a:moveTo>
                    <a:pt x="1013" y="1"/>
                  </a:moveTo>
                  <a:lnTo>
                    <a:pt x="1013" y="1"/>
                  </a:lnTo>
                  <a:cubicBezTo>
                    <a:pt x="475" y="488"/>
                    <a:pt x="13" y="1138"/>
                    <a:pt x="0" y="1900"/>
                  </a:cubicBezTo>
                  <a:cubicBezTo>
                    <a:pt x="150" y="1188"/>
                    <a:pt x="600" y="600"/>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1" name="Google Shape;8031;p18"/>
            <p:cNvSpPr/>
            <p:nvPr/>
          </p:nvSpPr>
          <p:spPr>
            <a:xfrm>
              <a:off x="6602000" y="2052675"/>
              <a:ext cx="11600" cy="20975"/>
            </a:xfrm>
            <a:custGeom>
              <a:avLst/>
              <a:gdLst/>
              <a:ahLst/>
              <a:cxnLst/>
              <a:rect l="l" t="t" r="r" b="b"/>
              <a:pathLst>
                <a:path w="464" h="839" extrusionOk="0">
                  <a:moveTo>
                    <a:pt x="463" y="1"/>
                  </a:moveTo>
                  <a:cubicBezTo>
                    <a:pt x="213" y="213"/>
                    <a:pt x="101" y="526"/>
                    <a:pt x="1" y="838"/>
                  </a:cubicBezTo>
                  <a:cubicBezTo>
                    <a:pt x="138" y="576"/>
                    <a:pt x="276" y="251"/>
                    <a:pt x="4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2" name="Google Shape;8032;p18"/>
            <p:cNvSpPr/>
            <p:nvPr/>
          </p:nvSpPr>
          <p:spPr>
            <a:xfrm>
              <a:off x="6608875" y="2062675"/>
              <a:ext cx="3150" cy="7525"/>
            </a:xfrm>
            <a:custGeom>
              <a:avLst/>
              <a:gdLst/>
              <a:ahLst/>
              <a:cxnLst/>
              <a:rect l="l" t="t" r="r" b="b"/>
              <a:pathLst>
                <a:path w="126" h="301" extrusionOk="0">
                  <a:moveTo>
                    <a:pt x="126" y="1"/>
                  </a:moveTo>
                  <a:cubicBezTo>
                    <a:pt x="76" y="88"/>
                    <a:pt x="38" y="201"/>
                    <a:pt x="1" y="301"/>
                  </a:cubicBezTo>
                  <a:cubicBezTo>
                    <a:pt x="51" y="226"/>
                    <a:pt x="101" y="10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3" name="Google Shape;8033;p18"/>
            <p:cNvSpPr/>
            <p:nvPr/>
          </p:nvSpPr>
          <p:spPr>
            <a:xfrm>
              <a:off x="6570450" y="2026750"/>
              <a:ext cx="15650" cy="27200"/>
            </a:xfrm>
            <a:custGeom>
              <a:avLst/>
              <a:gdLst/>
              <a:ahLst/>
              <a:cxnLst/>
              <a:rect l="l" t="t" r="r" b="b"/>
              <a:pathLst>
                <a:path w="626" h="1088" extrusionOk="0">
                  <a:moveTo>
                    <a:pt x="613" y="1"/>
                  </a:moveTo>
                  <a:lnTo>
                    <a:pt x="613" y="1"/>
                  </a:lnTo>
                  <a:cubicBezTo>
                    <a:pt x="500" y="413"/>
                    <a:pt x="263" y="788"/>
                    <a:pt x="1" y="1088"/>
                  </a:cubicBezTo>
                  <a:cubicBezTo>
                    <a:pt x="238" y="975"/>
                    <a:pt x="625" y="413"/>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4" name="Google Shape;8034;p18"/>
            <p:cNvSpPr/>
            <p:nvPr/>
          </p:nvSpPr>
          <p:spPr>
            <a:xfrm>
              <a:off x="6578575" y="2033625"/>
              <a:ext cx="10025" cy="16900"/>
            </a:xfrm>
            <a:custGeom>
              <a:avLst/>
              <a:gdLst/>
              <a:ahLst/>
              <a:cxnLst/>
              <a:rect l="l" t="t" r="r" b="b"/>
              <a:pathLst>
                <a:path w="401" h="676" extrusionOk="0">
                  <a:moveTo>
                    <a:pt x="400" y="1"/>
                  </a:moveTo>
                  <a:cubicBezTo>
                    <a:pt x="275" y="238"/>
                    <a:pt x="138" y="463"/>
                    <a:pt x="0" y="675"/>
                  </a:cubicBezTo>
                  <a:cubicBezTo>
                    <a:pt x="175" y="488"/>
                    <a:pt x="338" y="263"/>
                    <a:pt x="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5" name="Google Shape;8035;p18"/>
            <p:cNvSpPr/>
            <p:nvPr/>
          </p:nvSpPr>
          <p:spPr>
            <a:xfrm>
              <a:off x="6909425" y="1974275"/>
              <a:ext cx="46575" cy="98750"/>
            </a:xfrm>
            <a:custGeom>
              <a:avLst/>
              <a:gdLst/>
              <a:ahLst/>
              <a:cxnLst/>
              <a:rect l="l" t="t" r="r" b="b"/>
              <a:pathLst>
                <a:path w="1863" h="3950" extrusionOk="0">
                  <a:moveTo>
                    <a:pt x="0" y="0"/>
                  </a:moveTo>
                  <a:lnTo>
                    <a:pt x="0" y="0"/>
                  </a:lnTo>
                  <a:cubicBezTo>
                    <a:pt x="500" y="425"/>
                    <a:pt x="813" y="962"/>
                    <a:pt x="1100" y="1562"/>
                  </a:cubicBezTo>
                  <a:cubicBezTo>
                    <a:pt x="1413" y="2175"/>
                    <a:pt x="1650" y="2799"/>
                    <a:pt x="1700" y="3549"/>
                  </a:cubicBezTo>
                  <a:cubicBezTo>
                    <a:pt x="1700" y="3687"/>
                    <a:pt x="1713" y="3824"/>
                    <a:pt x="1713" y="3949"/>
                  </a:cubicBezTo>
                  <a:cubicBezTo>
                    <a:pt x="1725" y="3862"/>
                    <a:pt x="1738" y="3699"/>
                    <a:pt x="1750" y="3587"/>
                  </a:cubicBezTo>
                  <a:cubicBezTo>
                    <a:pt x="1862" y="2212"/>
                    <a:pt x="1175" y="7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6" name="Google Shape;8036;p18"/>
            <p:cNvSpPr/>
            <p:nvPr/>
          </p:nvSpPr>
          <p:spPr>
            <a:xfrm>
              <a:off x="6940975" y="1993325"/>
              <a:ext cx="23450" cy="60625"/>
            </a:xfrm>
            <a:custGeom>
              <a:avLst/>
              <a:gdLst/>
              <a:ahLst/>
              <a:cxnLst/>
              <a:rect l="l" t="t" r="r" b="b"/>
              <a:pathLst>
                <a:path w="938" h="2425" extrusionOk="0">
                  <a:moveTo>
                    <a:pt x="1" y="1"/>
                  </a:moveTo>
                  <a:cubicBezTo>
                    <a:pt x="238" y="338"/>
                    <a:pt x="338" y="663"/>
                    <a:pt x="488" y="1038"/>
                  </a:cubicBezTo>
                  <a:cubicBezTo>
                    <a:pt x="663" y="1500"/>
                    <a:pt x="788" y="1950"/>
                    <a:pt x="800" y="2425"/>
                  </a:cubicBezTo>
                  <a:cubicBezTo>
                    <a:pt x="938" y="1713"/>
                    <a:pt x="613" y="5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7" name="Google Shape;8037;p18"/>
            <p:cNvSpPr/>
            <p:nvPr/>
          </p:nvSpPr>
          <p:spPr>
            <a:xfrm>
              <a:off x="6957850" y="2007375"/>
              <a:ext cx="9075" cy="30350"/>
            </a:xfrm>
            <a:custGeom>
              <a:avLst/>
              <a:gdLst/>
              <a:ahLst/>
              <a:cxnLst/>
              <a:rect l="l" t="t" r="r" b="b"/>
              <a:pathLst>
                <a:path w="363" h="1214" extrusionOk="0">
                  <a:moveTo>
                    <a:pt x="0" y="1"/>
                  </a:moveTo>
                  <a:cubicBezTo>
                    <a:pt x="163" y="376"/>
                    <a:pt x="263" y="801"/>
                    <a:pt x="363" y="1213"/>
                  </a:cubicBezTo>
                  <a:cubicBezTo>
                    <a:pt x="325" y="801"/>
                    <a:pt x="238" y="3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8" name="Google Shape;8038;p18"/>
            <p:cNvSpPr/>
            <p:nvPr/>
          </p:nvSpPr>
          <p:spPr>
            <a:xfrm>
              <a:off x="6984725" y="1962075"/>
              <a:ext cx="100925" cy="20775"/>
            </a:xfrm>
            <a:custGeom>
              <a:avLst/>
              <a:gdLst/>
              <a:ahLst/>
              <a:cxnLst/>
              <a:rect l="l" t="t" r="r" b="b"/>
              <a:pathLst>
                <a:path w="4037" h="831" extrusionOk="0">
                  <a:moveTo>
                    <a:pt x="4037" y="1"/>
                  </a:moveTo>
                  <a:cubicBezTo>
                    <a:pt x="3974" y="63"/>
                    <a:pt x="3899" y="138"/>
                    <a:pt x="3824" y="188"/>
                  </a:cubicBezTo>
                  <a:cubicBezTo>
                    <a:pt x="3749" y="238"/>
                    <a:pt x="3674" y="288"/>
                    <a:pt x="3599" y="326"/>
                  </a:cubicBezTo>
                  <a:cubicBezTo>
                    <a:pt x="2949" y="426"/>
                    <a:pt x="2262" y="501"/>
                    <a:pt x="1575" y="576"/>
                  </a:cubicBezTo>
                  <a:cubicBezTo>
                    <a:pt x="1734" y="586"/>
                    <a:pt x="1895" y="592"/>
                    <a:pt x="2057" y="592"/>
                  </a:cubicBezTo>
                  <a:cubicBezTo>
                    <a:pt x="2479" y="592"/>
                    <a:pt x="2905" y="554"/>
                    <a:pt x="3312" y="463"/>
                  </a:cubicBezTo>
                  <a:lnTo>
                    <a:pt x="3312" y="463"/>
                  </a:lnTo>
                  <a:cubicBezTo>
                    <a:pt x="3074" y="551"/>
                    <a:pt x="2824" y="588"/>
                    <a:pt x="2550" y="588"/>
                  </a:cubicBezTo>
                  <a:cubicBezTo>
                    <a:pt x="2324" y="605"/>
                    <a:pt x="2098" y="612"/>
                    <a:pt x="1872" y="612"/>
                  </a:cubicBezTo>
                  <a:cubicBezTo>
                    <a:pt x="1248" y="612"/>
                    <a:pt x="624" y="559"/>
                    <a:pt x="0" y="513"/>
                  </a:cubicBezTo>
                  <a:lnTo>
                    <a:pt x="0" y="513"/>
                  </a:lnTo>
                  <a:cubicBezTo>
                    <a:pt x="641" y="655"/>
                    <a:pt x="1289" y="831"/>
                    <a:pt x="1953" y="831"/>
                  </a:cubicBezTo>
                  <a:cubicBezTo>
                    <a:pt x="2105" y="831"/>
                    <a:pt x="2258" y="822"/>
                    <a:pt x="2412" y="801"/>
                  </a:cubicBezTo>
                  <a:cubicBezTo>
                    <a:pt x="2862" y="776"/>
                    <a:pt x="3324" y="651"/>
                    <a:pt x="3687" y="376"/>
                  </a:cubicBezTo>
                  <a:cubicBezTo>
                    <a:pt x="3787" y="338"/>
                    <a:pt x="3887" y="313"/>
                    <a:pt x="3987" y="276"/>
                  </a:cubicBezTo>
                  <a:lnTo>
                    <a:pt x="3987" y="276"/>
                  </a:lnTo>
                  <a:cubicBezTo>
                    <a:pt x="3912" y="288"/>
                    <a:pt x="3837" y="301"/>
                    <a:pt x="3762" y="313"/>
                  </a:cubicBezTo>
                  <a:cubicBezTo>
                    <a:pt x="3799" y="276"/>
                    <a:pt x="3837" y="238"/>
                    <a:pt x="3874" y="201"/>
                  </a:cubicBezTo>
                  <a:cubicBezTo>
                    <a:pt x="3937" y="138"/>
                    <a:pt x="3987" y="76"/>
                    <a:pt x="40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9" name="Google Shape;8039;p18"/>
            <p:cNvSpPr/>
            <p:nvPr/>
          </p:nvSpPr>
          <p:spPr>
            <a:xfrm>
              <a:off x="6955975" y="1981150"/>
              <a:ext cx="112175" cy="13700"/>
            </a:xfrm>
            <a:custGeom>
              <a:avLst/>
              <a:gdLst/>
              <a:ahLst/>
              <a:cxnLst/>
              <a:rect l="l" t="t" r="r" b="b"/>
              <a:pathLst>
                <a:path w="4487" h="548" extrusionOk="0">
                  <a:moveTo>
                    <a:pt x="0" y="0"/>
                  </a:moveTo>
                  <a:cubicBezTo>
                    <a:pt x="973" y="327"/>
                    <a:pt x="1991" y="547"/>
                    <a:pt x="3004" y="547"/>
                  </a:cubicBezTo>
                  <a:cubicBezTo>
                    <a:pt x="3501" y="547"/>
                    <a:pt x="3997" y="494"/>
                    <a:pt x="4487" y="375"/>
                  </a:cubicBezTo>
                  <a:lnTo>
                    <a:pt x="4487" y="375"/>
                  </a:lnTo>
                  <a:cubicBezTo>
                    <a:pt x="4247" y="391"/>
                    <a:pt x="4010" y="398"/>
                    <a:pt x="3775" y="398"/>
                  </a:cubicBezTo>
                  <a:cubicBezTo>
                    <a:pt x="2500" y="398"/>
                    <a:pt x="1277" y="19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0" name="Google Shape;8040;p18"/>
            <p:cNvSpPr/>
            <p:nvPr/>
          </p:nvSpPr>
          <p:spPr>
            <a:xfrm>
              <a:off x="6994100" y="1999250"/>
              <a:ext cx="44075" cy="3525"/>
            </a:xfrm>
            <a:custGeom>
              <a:avLst/>
              <a:gdLst/>
              <a:ahLst/>
              <a:cxnLst/>
              <a:rect l="l" t="t" r="r" b="b"/>
              <a:pathLst>
                <a:path w="1763" h="141" extrusionOk="0">
                  <a:moveTo>
                    <a:pt x="0" y="1"/>
                  </a:moveTo>
                  <a:cubicBezTo>
                    <a:pt x="516" y="100"/>
                    <a:pt x="1032" y="141"/>
                    <a:pt x="1548" y="141"/>
                  </a:cubicBezTo>
                  <a:cubicBezTo>
                    <a:pt x="1620" y="141"/>
                    <a:pt x="1691" y="140"/>
                    <a:pt x="1762" y="138"/>
                  </a:cubicBezTo>
                  <a:cubicBezTo>
                    <a:pt x="1200" y="51"/>
                    <a:pt x="587"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1" name="Google Shape;8041;p18"/>
            <p:cNvSpPr/>
            <p:nvPr/>
          </p:nvSpPr>
          <p:spPr>
            <a:xfrm>
              <a:off x="6995975" y="2007375"/>
              <a:ext cx="16875" cy="3150"/>
            </a:xfrm>
            <a:custGeom>
              <a:avLst/>
              <a:gdLst/>
              <a:ahLst/>
              <a:cxnLst/>
              <a:rect l="l" t="t" r="r" b="b"/>
              <a:pathLst>
                <a:path w="675" h="126" extrusionOk="0">
                  <a:moveTo>
                    <a:pt x="0" y="1"/>
                  </a:moveTo>
                  <a:lnTo>
                    <a:pt x="0" y="1"/>
                  </a:lnTo>
                  <a:cubicBezTo>
                    <a:pt x="213" y="76"/>
                    <a:pt x="450" y="113"/>
                    <a:pt x="675" y="126"/>
                  </a:cubicBezTo>
                  <a:cubicBezTo>
                    <a:pt x="462" y="76"/>
                    <a:pt x="225"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2" name="Google Shape;8042;p18"/>
            <p:cNvSpPr/>
            <p:nvPr/>
          </p:nvSpPr>
          <p:spPr>
            <a:xfrm>
              <a:off x="6851325" y="1907400"/>
              <a:ext cx="25625" cy="37850"/>
            </a:xfrm>
            <a:custGeom>
              <a:avLst/>
              <a:gdLst/>
              <a:ahLst/>
              <a:cxnLst/>
              <a:rect l="l" t="t" r="r" b="b"/>
              <a:pathLst>
                <a:path w="1025" h="1514" extrusionOk="0">
                  <a:moveTo>
                    <a:pt x="812" y="1"/>
                  </a:moveTo>
                  <a:cubicBezTo>
                    <a:pt x="862" y="226"/>
                    <a:pt x="737" y="463"/>
                    <a:pt x="625" y="651"/>
                  </a:cubicBezTo>
                  <a:cubicBezTo>
                    <a:pt x="412" y="963"/>
                    <a:pt x="238" y="1188"/>
                    <a:pt x="0" y="1513"/>
                  </a:cubicBezTo>
                  <a:cubicBezTo>
                    <a:pt x="375" y="1138"/>
                    <a:pt x="1025" y="601"/>
                    <a:pt x="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3" name="Google Shape;8043;p18"/>
            <p:cNvSpPr/>
            <p:nvPr/>
          </p:nvSpPr>
          <p:spPr>
            <a:xfrm>
              <a:off x="6871300" y="1917400"/>
              <a:ext cx="10975" cy="21600"/>
            </a:xfrm>
            <a:custGeom>
              <a:avLst/>
              <a:gdLst/>
              <a:ahLst/>
              <a:cxnLst/>
              <a:rect l="l" t="t" r="r" b="b"/>
              <a:pathLst>
                <a:path w="439" h="864" extrusionOk="0">
                  <a:moveTo>
                    <a:pt x="351" y="1"/>
                  </a:moveTo>
                  <a:lnTo>
                    <a:pt x="351" y="1"/>
                  </a:lnTo>
                  <a:cubicBezTo>
                    <a:pt x="363" y="326"/>
                    <a:pt x="151" y="588"/>
                    <a:pt x="1" y="863"/>
                  </a:cubicBezTo>
                  <a:cubicBezTo>
                    <a:pt x="188" y="626"/>
                    <a:pt x="438" y="338"/>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4" name="Google Shape;8044;p18"/>
            <p:cNvSpPr/>
            <p:nvPr/>
          </p:nvSpPr>
          <p:spPr>
            <a:xfrm>
              <a:off x="6882250" y="1926475"/>
              <a:ext cx="9700" cy="16900"/>
            </a:xfrm>
            <a:custGeom>
              <a:avLst/>
              <a:gdLst/>
              <a:ahLst/>
              <a:cxnLst/>
              <a:rect l="l" t="t" r="r" b="b"/>
              <a:pathLst>
                <a:path w="388" h="676" extrusionOk="0">
                  <a:moveTo>
                    <a:pt x="350" y="0"/>
                  </a:moveTo>
                  <a:cubicBezTo>
                    <a:pt x="325" y="263"/>
                    <a:pt x="138" y="463"/>
                    <a:pt x="0" y="675"/>
                  </a:cubicBezTo>
                  <a:cubicBezTo>
                    <a:pt x="150" y="513"/>
                    <a:pt x="388" y="275"/>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045" name="Google Shape;8045;p18"/>
          <p:cNvGrpSpPr/>
          <p:nvPr/>
        </p:nvGrpSpPr>
        <p:grpSpPr>
          <a:xfrm>
            <a:off x="-260002" y="1276133"/>
            <a:ext cx="1724123" cy="1420442"/>
            <a:chOff x="5358650" y="3707400"/>
            <a:chExt cx="722025" cy="594825"/>
          </a:xfrm>
        </p:grpSpPr>
        <p:sp>
          <p:nvSpPr>
            <p:cNvPr id="8046" name="Google Shape;8046;p18"/>
            <p:cNvSpPr/>
            <p:nvPr/>
          </p:nvSpPr>
          <p:spPr>
            <a:xfrm>
              <a:off x="5481100" y="3707400"/>
              <a:ext cx="130250" cy="177725"/>
            </a:xfrm>
            <a:custGeom>
              <a:avLst/>
              <a:gdLst/>
              <a:ahLst/>
              <a:cxnLst/>
              <a:rect l="l" t="t" r="r" b="b"/>
              <a:pathLst>
                <a:path w="5210" h="7109" extrusionOk="0">
                  <a:moveTo>
                    <a:pt x="5029" y="1"/>
                  </a:moveTo>
                  <a:cubicBezTo>
                    <a:pt x="5016" y="1"/>
                    <a:pt x="5002" y="3"/>
                    <a:pt x="4987" y="7"/>
                  </a:cubicBezTo>
                  <a:cubicBezTo>
                    <a:pt x="3750" y="357"/>
                    <a:pt x="2375" y="557"/>
                    <a:pt x="1388" y="1482"/>
                  </a:cubicBezTo>
                  <a:cubicBezTo>
                    <a:pt x="1188" y="1682"/>
                    <a:pt x="963" y="1894"/>
                    <a:pt x="813" y="2132"/>
                  </a:cubicBezTo>
                  <a:cubicBezTo>
                    <a:pt x="638" y="2394"/>
                    <a:pt x="538" y="2682"/>
                    <a:pt x="476" y="2982"/>
                  </a:cubicBezTo>
                  <a:cubicBezTo>
                    <a:pt x="326" y="3644"/>
                    <a:pt x="238" y="4331"/>
                    <a:pt x="176" y="5019"/>
                  </a:cubicBezTo>
                  <a:cubicBezTo>
                    <a:pt x="126" y="5668"/>
                    <a:pt x="1" y="6406"/>
                    <a:pt x="276" y="7031"/>
                  </a:cubicBezTo>
                  <a:cubicBezTo>
                    <a:pt x="300" y="7086"/>
                    <a:pt x="343" y="7109"/>
                    <a:pt x="389" y="7109"/>
                  </a:cubicBezTo>
                  <a:cubicBezTo>
                    <a:pt x="488" y="7109"/>
                    <a:pt x="598" y="7000"/>
                    <a:pt x="538" y="6881"/>
                  </a:cubicBezTo>
                  <a:cubicBezTo>
                    <a:pt x="276" y="6356"/>
                    <a:pt x="313" y="5781"/>
                    <a:pt x="351" y="5206"/>
                  </a:cubicBezTo>
                  <a:cubicBezTo>
                    <a:pt x="401" y="4556"/>
                    <a:pt x="438" y="3856"/>
                    <a:pt x="663" y="3244"/>
                  </a:cubicBezTo>
                  <a:cubicBezTo>
                    <a:pt x="776" y="2969"/>
                    <a:pt x="913" y="2707"/>
                    <a:pt x="1038" y="2457"/>
                  </a:cubicBezTo>
                  <a:cubicBezTo>
                    <a:pt x="1163" y="2207"/>
                    <a:pt x="1263" y="1957"/>
                    <a:pt x="1451" y="1732"/>
                  </a:cubicBezTo>
                  <a:cubicBezTo>
                    <a:pt x="1825" y="1245"/>
                    <a:pt x="2375" y="1070"/>
                    <a:pt x="2950" y="907"/>
                  </a:cubicBezTo>
                  <a:cubicBezTo>
                    <a:pt x="3663" y="720"/>
                    <a:pt x="4350" y="470"/>
                    <a:pt x="5062" y="257"/>
                  </a:cubicBezTo>
                  <a:cubicBezTo>
                    <a:pt x="5210" y="212"/>
                    <a:pt x="5161" y="1"/>
                    <a:pt x="5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7" name="Google Shape;8047;p18"/>
            <p:cNvSpPr/>
            <p:nvPr/>
          </p:nvSpPr>
          <p:spPr>
            <a:xfrm>
              <a:off x="5497050" y="3724225"/>
              <a:ext cx="52150" cy="48775"/>
            </a:xfrm>
            <a:custGeom>
              <a:avLst/>
              <a:gdLst/>
              <a:ahLst/>
              <a:cxnLst/>
              <a:rect l="l" t="t" r="r" b="b"/>
              <a:pathLst>
                <a:path w="2086" h="1951" extrusionOk="0">
                  <a:moveTo>
                    <a:pt x="926" y="0"/>
                  </a:moveTo>
                  <a:cubicBezTo>
                    <a:pt x="773" y="0"/>
                    <a:pt x="623" y="31"/>
                    <a:pt x="500" y="122"/>
                  </a:cubicBezTo>
                  <a:cubicBezTo>
                    <a:pt x="263" y="297"/>
                    <a:pt x="213" y="634"/>
                    <a:pt x="163" y="897"/>
                  </a:cubicBezTo>
                  <a:cubicBezTo>
                    <a:pt x="88" y="1209"/>
                    <a:pt x="13" y="1521"/>
                    <a:pt x="0" y="1846"/>
                  </a:cubicBezTo>
                  <a:cubicBezTo>
                    <a:pt x="0" y="1916"/>
                    <a:pt x="50" y="1950"/>
                    <a:pt x="101" y="1950"/>
                  </a:cubicBezTo>
                  <a:cubicBezTo>
                    <a:pt x="142" y="1950"/>
                    <a:pt x="184" y="1928"/>
                    <a:pt x="200" y="1884"/>
                  </a:cubicBezTo>
                  <a:cubicBezTo>
                    <a:pt x="313" y="1596"/>
                    <a:pt x="363" y="1296"/>
                    <a:pt x="425" y="1009"/>
                  </a:cubicBezTo>
                  <a:cubicBezTo>
                    <a:pt x="450" y="859"/>
                    <a:pt x="475" y="722"/>
                    <a:pt x="500" y="572"/>
                  </a:cubicBezTo>
                  <a:cubicBezTo>
                    <a:pt x="525" y="447"/>
                    <a:pt x="563" y="322"/>
                    <a:pt x="688" y="259"/>
                  </a:cubicBezTo>
                  <a:cubicBezTo>
                    <a:pt x="750" y="236"/>
                    <a:pt x="815" y="227"/>
                    <a:pt x="882" y="227"/>
                  </a:cubicBezTo>
                  <a:cubicBezTo>
                    <a:pt x="1031" y="227"/>
                    <a:pt x="1187" y="271"/>
                    <a:pt x="1325" y="297"/>
                  </a:cubicBezTo>
                  <a:cubicBezTo>
                    <a:pt x="1417" y="316"/>
                    <a:pt x="1507" y="328"/>
                    <a:pt x="1595" y="328"/>
                  </a:cubicBezTo>
                  <a:cubicBezTo>
                    <a:pt x="1735" y="328"/>
                    <a:pt x="1870" y="298"/>
                    <a:pt x="2000" y="222"/>
                  </a:cubicBezTo>
                  <a:cubicBezTo>
                    <a:pt x="2086" y="179"/>
                    <a:pt x="2033" y="62"/>
                    <a:pt x="1953" y="62"/>
                  </a:cubicBezTo>
                  <a:cubicBezTo>
                    <a:pt x="1940" y="62"/>
                    <a:pt x="1926" y="65"/>
                    <a:pt x="1912" y="72"/>
                  </a:cubicBezTo>
                  <a:cubicBezTo>
                    <a:pt x="1842" y="105"/>
                    <a:pt x="1768" y="118"/>
                    <a:pt x="1693" y="118"/>
                  </a:cubicBezTo>
                  <a:cubicBezTo>
                    <a:pt x="1515" y="118"/>
                    <a:pt x="1329" y="48"/>
                    <a:pt x="1162" y="22"/>
                  </a:cubicBezTo>
                  <a:cubicBezTo>
                    <a:pt x="1085" y="9"/>
                    <a:pt x="1005" y="0"/>
                    <a:pt x="9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8" name="Google Shape;8048;p18"/>
            <p:cNvSpPr/>
            <p:nvPr/>
          </p:nvSpPr>
          <p:spPr>
            <a:xfrm>
              <a:off x="5605525" y="3707950"/>
              <a:ext cx="53375" cy="113650"/>
            </a:xfrm>
            <a:custGeom>
              <a:avLst/>
              <a:gdLst/>
              <a:ahLst/>
              <a:cxnLst/>
              <a:rect l="l" t="t" r="r" b="b"/>
              <a:pathLst>
                <a:path w="2135" h="4546" extrusionOk="0">
                  <a:moveTo>
                    <a:pt x="184" y="0"/>
                  </a:moveTo>
                  <a:cubicBezTo>
                    <a:pt x="92" y="0"/>
                    <a:pt x="0" y="99"/>
                    <a:pt x="60" y="210"/>
                  </a:cubicBezTo>
                  <a:cubicBezTo>
                    <a:pt x="810" y="1610"/>
                    <a:pt x="1435" y="3072"/>
                    <a:pt x="2060" y="4522"/>
                  </a:cubicBezTo>
                  <a:cubicBezTo>
                    <a:pt x="2064" y="4539"/>
                    <a:pt x="2074" y="4546"/>
                    <a:pt x="2086" y="4546"/>
                  </a:cubicBezTo>
                  <a:cubicBezTo>
                    <a:pt x="2108" y="4546"/>
                    <a:pt x="2135" y="4521"/>
                    <a:pt x="2135" y="4497"/>
                  </a:cubicBezTo>
                  <a:cubicBezTo>
                    <a:pt x="1697" y="2947"/>
                    <a:pt x="1035" y="1498"/>
                    <a:pt x="298" y="73"/>
                  </a:cubicBezTo>
                  <a:cubicBezTo>
                    <a:pt x="270" y="21"/>
                    <a:pt x="227" y="0"/>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9" name="Google Shape;8049;p18"/>
            <p:cNvSpPr/>
            <p:nvPr/>
          </p:nvSpPr>
          <p:spPr>
            <a:xfrm>
              <a:off x="5485775" y="3878350"/>
              <a:ext cx="198775" cy="270025"/>
            </a:xfrm>
            <a:custGeom>
              <a:avLst/>
              <a:gdLst/>
              <a:ahLst/>
              <a:cxnLst/>
              <a:rect l="l" t="t" r="r" b="b"/>
              <a:pathLst>
                <a:path w="7951" h="10801" extrusionOk="0">
                  <a:moveTo>
                    <a:pt x="229" y="0"/>
                  </a:moveTo>
                  <a:cubicBezTo>
                    <a:pt x="112" y="0"/>
                    <a:pt x="1" y="115"/>
                    <a:pt x="89" y="230"/>
                  </a:cubicBezTo>
                  <a:cubicBezTo>
                    <a:pt x="601" y="930"/>
                    <a:pt x="1139" y="1617"/>
                    <a:pt x="1651" y="2317"/>
                  </a:cubicBezTo>
                  <a:cubicBezTo>
                    <a:pt x="2163" y="3017"/>
                    <a:pt x="2651" y="3729"/>
                    <a:pt x="3138" y="4441"/>
                  </a:cubicBezTo>
                  <a:cubicBezTo>
                    <a:pt x="3625" y="5154"/>
                    <a:pt x="4113" y="5854"/>
                    <a:pt x="4638" y="6541"/>
                  </a:cubicBezTo>
                  <a:cubicBezTo>
                    <a:pt x="5163" y="7216"/>
                    <a:pt x="5650" y="7928"/>
                    <a:pt x="6075" y="8678"/>
                  </a:cubicBezTo>
                  <a:cubicBezTo>
                    <a:pt x="6312" y="9090"/>
                    <a:pt x="6612" y="9453"/>
                    <a:pt x="6887" y="9852"/>
                  </a:cubicBezTo>
                  <a:cubicBezTo>
                    <a:pt x="7125" y="10177"/>
                    <a:pt x="7349" y="10540"/>
                    <a:pt x="7687" y="10777"/>
                  </a:cubicBezTo>
                  <a:cubicBezTo>
                    <a:pt x="7709" y="10793"/>
                    <a:pt x="7732" y="10800"/>
                    <a:pt x="7753" y="10800"/>
                  </a:cubicBezTo>
                  <a:cubicBezTo>
                    <a:pt x="7865" y="10800"/>
                    <a:pt x="7950" y="10611"/>
                    <a:pt x="7824" y="10527"/>
                  </a:cubicBezTo>
                  <a:cubicBezTo>
                    <a:pt x="7487" y="10315"/>
                    <a:pt x="7250" y="10040"/>
                    <a:pt x="7037" y="9703"/>
                  </a:cubicBezTo>
                  <a:cubicBezTo>
                    <a:pt x="6800" y="9353"/>
                    <a:pt x="6625" y="8978"/>
                    <a:pt x="6362" y="8628"/>
                  </a:cubicBezTo>
                  <a:cubicBezTo>
                    <a:pt x="5850" y="7965"/>
                    <a:pt x="5363" y="7278"/>
                    <a:pt x="4925" y="6566"/>
                  </a:cubicBezTo>
                  <a:cubicBezTo>
                    <a:pt x="4038" y="5116"/>
                    <a:pt x="3001" y="3767"/>
                    <a:pt x="2013" y="2392"/>
                  </a:cubicBezTo>
                  <a:cubicBezTo>
                    <a:pt x="1464" y="1617"/>
                    <a:pt x="926" y="830"/>
                    <a:pt x="364" y="68"/>
                  </a:cubicBezTo>
                  <a:cubicBezTo>
                    <a:pt x="327" y="20"/>
                    <a:pt x="278" y="0"/>
                    <a:pt x="2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0" name="Google Shape;8050;p18"/>
            <p:cNvSpPr/>
            <p:nvPr/>
          </p:nvSpPr>
          <p:spPr>
            <a:xfrm>
              <a:off x="5617650" y="3838200"/>
              <a:ext cx="63750" cy="273100"/>
            </a:xfrm>
            <a:custGeom>
              <a:avLst/>
              <a:gdLst/>
              <a:ahLst/>
              <a:cxnLst/>
              <a:rect l="l" t="t" r="r" b="b"/>
              <a:pathLst>
                <a:path w="2550" h="10924" extrusionOk="0">
                  <a:moveTo>
                    <a:pt x="2206" y="1"/>
                  </a:moveTo>
                  <a:cubicBezTo>
                    <a:pt x="1937" y="1"/>
                    <a:pt x="1648" y="67"/>
                    <a:pt x="1425" y="199"/>
                  </a:cubicBezTo>
                  <a:cubicBezTo>
                    <a:pt x="1150" y="374"/>
                    <a:pt x="950" y="674"/>
                    <a:pt x="812" y="961"/>
                  </a:cubicBezTo>
                  <a:cubicBezTo>
                    <a:pt x="637" y="1361"/>
                    <a:pt x="537" y="1761"/>
                    <a:pt x="275" y="2111"/>
                  </a:cubicBezTo>
                  <a:cubicBezTo>
                    <a:pt x="25" y="2461"/>
                    <a:pt x="0" y="2811"/>
                    <a:pt x="0" y="3223"/>
                  </a:cubicBezTo>
                  <a:cubicBezTo>
                    <a:pt x="13" y="3661"/>
                    <a:pt x="88" y="4073"/>
                    <a:pt x="113" y="4498"/>
                  </a:cubicBezTo>
                  <a:cubicBezTo>
                    <a:pt x="137" y="4910"/>
                    <a:pt x="137" y="5323"/>
                    <a:pt x="175" y="5722"/>
                  </a:cubicBezTo>
                  <a:cubicBezTo>
                    <a:pt x="250" y="6547"/>
                    <a:pt x="375" y="7372"/>
                    <a:pt x="512" y="8172"/>
                  </a:cubicBezTo>
                  <a:cubicBezTo>
                    <a:pt x="662" y="9097"/>
                    <a:pt x="875" y="9996"/>
                    <a:pt x="1237" y="10871"/>
                  </a:cubicBezTo>
                  <a:cubicBezTo>
                    <a:pt x="1252" y="10907"/>
                    <a:pt x="1286" y="10924"/>
                    <a:pt x="1320" y="10924"/>
                  </a:cubicBezTo>
                  <a:cubicBezTo>
                    <a:pt x="1368" y="10924"/>
                    <a:pt x="1414" y="10888"/>
                    <a:pt x="1400" y="10821"/>
                  </a:cubicBezTo>
                  <a:cubicBezTo>
                    <a:pt x="912" y="9322"/>
                    <a:pt x="575" y="7759"/>
                    <a:pt x="475" y="6185"/>
                  </a:cubicBezTo>
                  <a:cubicBezTo>
                    <a:pt x="450" y="5797"/>
                    <a:pt x="412" y="5398"/>
                    <a:pt x="375" y="5010"/>
                  </a:cubicBezTo>
                  <a:cubicBezTo>
                    <a:pt x="362" y="4823"/>
                    <a:pt x="337" y="4635"/>
                    <a:pt x="325" y="4448"/>
                  </a:cubicBezTo>
                  <a:cubicBezTo>
                    <a:pt x="325" y="4248"/>
                    <a:pt x="337" y="4048"/>
                    <a:pt x="337" y="3836"/>
                  </a:cubicBezTo>
                  <a:cubicBezTo>
                    <a:pt x="337" y="3648"/>
                    <a:pt x="337" y="3461"/>
                    <a:pt x="312" y="3273"/>
                  </a:cubicBezTo>
                  <a:cubicBezTo>
                    <a:pt x="300" y="3073"/>
                    <a:pt x="275" y="2848"/>
                    <a:pt x="300" y="2648"/>
                  </a:cubicBezTo>
                  <a:cubicBezTo>
                    <a:pt x="337" y="2436"/>
                    <a:pt x="450" y="2298"/>
                    <a:pt x="587" y="2136"/>
                  </a:cubicBezTo>
                  <a:cubicBezTo>
                    <a:pt x="712" y="1986"/>
                    <a:pt x="787" y="1811"/>
                    <a:pt x="837" y="1624"/>
                  </a:cubicBezTo>
                  <a:cubicBezTo>
                    <a:pt x="900" y="1411"/>
                    <a:pt x="937" y="1174"/>
                    <a:pt x="1037" y="961"/>
                  </a:cubicBezTo>
                  <a:cubicBezTo>
                    <a:pt x="1125" y="799"/>
                    <a:pt x="1250" y="686"/>
                    <a:pt x="1400" y="574"/>
                  </a:cubicBezTo>
                  <a:cubicBezTo>
                    <a:pt x="1680" y="395"/>
                    <a:pt x="1960" y="256"/>
                    <a:pt x="2275" y="256"/>
                  </a:cubicBezTo>
                  <a:cubicBezTo>
                    <a:pt x="2312" y="256"/>
                    <a:pt x="2349" y="258"/>
                    <a:pt x="2387" y="261"/>
                  </a:cubicBezTo>
                  <a:cubicBezTo>
                    <a:pt x="2391" y="262"/>
                    <a:pt x="2395" y="262"/>
                    <a:pt x="2398" y="262"/>
                  </a:cubicBezTo>
                  <a:cubicBezTo>
                    <a:pt x="2549" y="262"/>
                    <a:pt x="2545" y="24"/>
                    <a:pt x="2387" y="12"/>
                  </a:cubicBezTo>
                  <a:cubicBezTo>
                    <a:pt x="2328" y="4"/>
                    <a:pt x="2268" y="1"/>
                    <a:pt x="2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1" name="Google Shape;8051;p18"/>
            <p:cNvSpPr/>
            <p:nvPr/>
          </p:nvSpPr>
          <p:spPr>
            <a:xfrm>
              <a:off x="5538100" y="3829975"/>
              <a:ext cx="57900" cy="178925"/>
            </a:xfrm>
            <a:custGeom>
              <a:avLst/>
              <a:gdLst/>
              <a:ahLst/>
              <a:cxnLst/>
              <a:rect l="l" t="t" r="r" b="b"/>
              <a:pathLst>
                <a:path w="2316" h="7157" extrusionOk="0">
                  <a:moveTo>
                    <a:pt x="47" y="0"/>
                  </a:moveTo>
                  <a:cubicBezTo>
                    <a:pt x="24" y="0"/>
                    <a:pt x="0" y="18"/>
                    <a:pt x="8" y="41"/>
                  </a:cubicBezTo>
                  <a:cubicBezTo>
                    <a:pt x="183" y="1003"/>
                    <a:pt x="345" y="1965"/>
                    <a:pt x="608" y="2915"/>
                  </a:cubicBezTo>
                  <a:cubicBezTo>
                    <a:pt x="870" y="3840"/>
                    <a:pt x="1183" y="4764"/>
                    <a:pt x="1545" y="5652"/>
                  </a:cubicBezTo>
                  <a:cubicBezTo>
                    <a:pt x="1757" y="6151"/>
                    <a:pt x="1982" y="6651"/>
                    <a:pt x="2232" y="7139"/>
                  </a:cubicBezTo>
                  <a:cubicBezTo>
                    <a:pt x="2236" y="7151"/>
                    <a:pt x="2248" y="7157"/>
                    <a:pt x="2260" y="7157"/>
                  </a:cubicBezTo>
                  <a:cubicBezTo>
                    <a:pt x="2285" y="7157"/>
                    <a:pt x="2316" y="7135"/>
                    <a:pt x="2307" y="7101"/>
                  </a:cubicBezTo>
                  <a:cubicBezTo>
                    <a:pt x="1982" y="6189"/>
                    <a:pt x="1670" y="5289"/>
                    <a:pt x="1370" y="4364"/>
                  </a:cubicBezTo>
                  <a:cubicBezTo>
                    <a:pt x="1058" y="3452"/>
                    <a:pt x="795" y="2527"/>
                    <a:pt x="508" y="1603"/>
                  </a:cubicBezTo>
                  <a:cubicBezTo>
                    <a:pt x="345" y="1078"/>
                    <a:pt x="195" y="553"/>
                    <a:pt x="83" y="28"/>
                  </a:cubicBezTo>
                  <a:cubicBezTo>
                    <a:pt x="78" y="8"/>
                    <a:pt x="63" y="0"/>
                    <a:pt x="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2" name="Google Shape;8052;p18"/>
            <p:cNvSpPr/>
            <p:nvPr/>
          </p:nvSpPr>
          <p:spPr>
            <a:xfrm>
              <a:off x="5494550" y="3763325"/>
              <a:ext cx="26575" cy="84025"/>
            </a:xfrm>
            <a:custGeom>
              <a:avLst/>
              <a:gdLst/>
              <a:ahLst/>
              <a:cxnLst/>
              <a:rect l="l" t="t" r="r" b="b"/>
              <a:pathLst>
                <a:path w="1063" h="3361" extrusionOk="0">
                  <a:moveTo>
                    <a:pt x="257" y="0"/>
                  </a:moveTo>
                  <a:cubicBezTo>
                    <a:pt x="212" y="0"/>
                    <a:pt x="167" y="26"/>
                    <a:pt x="150" y="82"/>
                  </a:cubicBezTo>
                  <a:cubicBezTo>
                    <a:pt x="0" y="607"/>
                    <a:pt x="88" y="1257"/>
                    <a:pt x="225" y="1782"/>
                  </a:cubicBezTo>
                  <a:cubicBezTo>
                    <a:pt x="375" y="2332"/>
                    <a:pt x="638" y="2857"/>
                    <a:pt x="950" y="3331"/>
                  </a:cubicBezTo>
                  <a:cubicBezTo>
                    <a:pt x="962" y="3352"/>
                    <a:pt x="980" y="3360"/>
                    <a:pt x="996" y="3360"/>
                  </a:cubicBezTo>
                  <a:cubicBezTo>
                    <a:pt x="1031" y="3360"/>
                    <a:pt x="1063" y="3324"/>
                    <a:pt x="1038" y="3281"/>
                  </a:cubicBezTo>
                  <a:cubicBezTo>
                    <a:pt x="750" y="2807"/>
                    <a:pt x="588" y="2282"/>
                    <a:pt x="488" y="1732"/>
                  </a:cubicBezTo>
                  <a:cubicBezTo>
                    <a:pt x="438" y="1469"/>
                    <a:pt x="400" y="1207"/>
                    <a:pt x="388" y="945"/>
                  </a:cubicBezTo>
                  <a:cubicBezTo>
                    <a:pt x="375" y="670"/>
                    <a:pt x="388" y="382"/>
                    <a:pt x="375" y="107"/>
                  </a:cubicBezTo>
                  <a:cubicBezTo>
                    <a:pt x="368" y="39"/>
                    <a:pt x="312" y="0"/>
                    <a:pt x="2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3" name="Google Shape;8053;p18"/>
            <p:cNvSpPr/>
            <p:nvPr/>
          </p:nvSpPr>
          <p:spPr>
            <a:xfrm>
              <a:off x="5635575" y="3770575"/>
              <a:ext cx="236400" cy="368500"/>
            </a:xfrm>
            <a:custGeom>
              <a:avLst/>
              <a:gdLst/>
              <a:ahLst/>
              <a:cxnLst/>
              <a:rect l="l" t="t" r="r" b="b"/>
              <a:pathLst>
                <a:path w="9456" h="14740" extrusionOk="0">
                  <a:moveTo>
                    <a:pt x="119" y="0"/>
                  </a:moveTo>
                  <a:cubicBezTo>
                    <a:pt x="52" y="0"/>
                    <a:pt x="1" y="88"/>
                    <a:pt x="58" y="155"/>
                  </a:cubicBezTo>
                  <a:cubicBezTo>
                    <a:pt x="1545" y="1929"/>
                    <a:pt x="3494" y="3204"/>
                    <a:pt x="5044" y="4928"/>
                  </a:cubicBezTo>
                  <a:cubicBezTo>
                    <a:pt x="5756" y="5728"/>
                    <a:pt x="6406" y="6603"/>
                    <a:pt x="6931" y="7553"/>
                  </a:cubicBezTo>
                  <a:cubicBezTo>
                    <a:pt x="7506" y="8602"/>
                    <a:pt x="7868" y="9740"/>
                    <a:pt x="8243" y="10864"/>
                  </a:cubicBezTo>
                  <a:cubicBezTo>
                    <a:pt x="8643" y="12064"/>
                    <a:pt x="9168" y="13301"/>
                    <a:pt x="9005" y="14588"/>
                  </a:cubicBezTo>
                  <a:cubicBezTo>
                    <a:pt x="8993" y="14690"/>
                    <a:pt x="9064" y="14740"/>
                    <a:pt x="9140" y="14740"/>
                  </a:cubicBezTo>
                  <a:cubicBezTo>
                    <a:pt x="9214" y="14740"/>
                    <a:pt x="9293" y="14693"/>
                    <a:pt x="9305" y="14601"/>
                  </a:cubicBezTo>
                  <a:cubicBezTo>
                    <a:pt x="9455" y="13464"/>
                    <a:pt x="9080" y="12339"/>
                    <a:pt x="8706" y="11289"/>
                  </a:cubicBezTo>
                  <a:cubicBezTo>
                    <a:pt x="8493" y="10689"/>
                    <a:pt x="8281" y="10090"/>
                    <a:pt x="8056" y="9490"/>
                  </a:cubicBezTo>
                  <a:cubicBezTo>
                    <a:pt x="7843" y="8927"/>
                    <a:pt x="7668" y="8365"/>
                    <a:pt x="7406" y="7828"/>
                  </a:cubicBezTo>
                  <a:cubicBezTo>
                    <a:pt x="6444" y="5841"/>
                    <a:pt x="4832" y="4241"/>
                    <a:pt x="3207" y="2779"/>
                  </a:cubicBezTo>
                  <a:cubicBezTo>
                    <a:pt x="2195" y="1854"/>
                    <a:pt x="1108" y="1029"/>
                    <a:pt x="183" y="30"/>
                  </a:cubicBezTo>
                  <a:cubicBezTo>
                    <a:pt x="162" y="9"/>
                    <a:pt x="139"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4" name="Google Shape;8054;p18"/>
            <p:cNvSpPr/>
            <p:nvPr/>
          </p:nvSpPr>
          <p:spPr>
            <a:xfrm>
              <a:off x="5658775" y="3810075"/>
              <a:ext cx="155875" cy="336300"/>
            </a:xfrm>
            <a:custGeom>
              <a:avLst/>
              <a:gdLst/>
              <a:ahLst/>
              <a:cxnLst/>
              <a:rect l="l" t="t" r="r" b="b"/>
              <a:pathLst>
                <a:path w="6235" h="13452" extrusionOk="0">
                  <a:moveTo>
                    <a:pt x="56" y="1"/>
                  </a:moveTo>
                  <a:cubicBezTo>
                    <a:pt x="28" y="1"/>
                    <a:pt x="0" y="28"/>
                    <a:pt x="17" y="62"/>
                  </a:cubicBezTo>
                  <a:cubicBezTo>
                    <a:pt x="230" y="499"/>
                    <a:pt x="442" y="937"/>
                    <a:pt x="729" y="1324"/>
                  </a:cubicBezTo>
                  <a:cubicBezTo>
                    <a:pt x="1004" y="1724"/>
                    <a:pt x="1367" y="2049"/>
                    <a:pt x="1692" y="2386"/>
                  </a:cubicBezTo>
                  <a:cubicBezTo>
                    <a:pt x="2379" y="3074"/>
                    <a:pt x="3091" y="3773"/>
                    <a:pt x="3666" y="4561"/>
                  </a:cubicBezTo>
                  <a:cubicBezTo>
                    <a:pt x="4828" y="6148"/>
                    <a:pt x="5466" y="8022"/>
                    <a:pt x="5691" y="9959"/>
                  </a:cubicBezTo>
                  <a:cubicBezTo>
                    <a:pt x="5828" y="11059"/>
                    <a:pt x="5853" y="12171"/>
                    <a:pt x="5878" y="13283"/>
                  </a:cubicBezTo>
                  <a:cubicBezTo>
                    <a:pt x="5884" y="13396"/>
                    <a:pt x="5975" y="13452"/>
                    <a:pt x="6062" y="13452"/>
                  </a:cubicBezTo>
                  <a:cubicBezTo>
                    <a:pt x="6150" y="13452"/>
                    <a:pt x="6234" y="13396"/>
                    <a:pt x="6228" y="13283"/>
                  </a:cubicBezTo>
                  <a:cubicBezTo>
                    <a:pt x="6190" y="11321"/>
                    <a:pt x="6128" y="9297"/>
                    <a:pt x="5491" y="7435"/>
                  </a:cubicBezTo>
                  <a:cubicBezTo>
                    <a:pt x="5328" y="6972"/>
                    <a:pt x="5128" y="6523"/>
                    <a:pt x="4891" y="6085"/>
                  </a:cubicBezTo>
                  <a:cubicBezTo>
                    <a:pt x="4653" y="5660"/>
                    <a:pt x="4378" y="5248"/>
                    <a:pt x="4091" y="4848"/>
                  </a:cubicBezTo>
                  <a:cubicBezTo>
                    <a:pt x="3516" y="4048"/>
                    <a:pt x="2904" y="3298"/>
                    <a:pt x="2229" y="2574"/>
                  </a:cubicBezTo>
                  <a:cubicBezTo>
                    <a:pt x="1854" y="2161"/>
                    <a:pt x="1492" y="1749"/>
                    <a:pt x="1117" y="1336"/>
                  </a:cubicBezTo>
                  <a:cubicBezTo>
                    <a:pt x="754" y="912"/>
                    <a:pt x="355" y="512"/>
                    <a:pt x="92" y="24"/>
                  </a:cubicBezTo>
                  <a:cubicBezTo>
                    <a:pt x="84" y="8"/>
                    <a:pt x="70" y="1"/>
                    <a:pt x="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5" name="Google Shape;8055;p18"/>
            <p:cNvSpPr/>
            <p:nvPr/>
          </p:nvSpPr>
          <p:spPr>
            <a:xfrm>
              <a:off x="5698850" y="3848250"/>
              <a:ext cx="142050" cy="280625"/>
            </a:xfrm>
            <a:custGeom>
              <a:avLst/>
              <a:gdLst/>
              <a:ahLst/>
              <a:cxnLst/>
              <a:rect l="l" t="t" r="r" b="b"/>
              <a:pathLst>
                <a:path w="5682" h="11225" extrusionOk="0">
                  <a:moveTo>
                    <a:pt x="80" y="0"/>
                  </a:moveTo>
                  <a:cubicBezTo>
                    <a:pt x="35" y="0"/>
                    <a:pt x="1" y="62"/>
                    <a:pt x="39" y="109"/>
                  </a:cubicBezTo>
                  <a:cubicBezTo>
                    <a:pt x="1201" y="1284"/>
                    <a:pt x="2363" y="2496"/>
                    <a:pt x="3200" y="3933"/>
                  </a:cubicBezTo>
                  <a:cubicBezTo>
                    <a:pt x="3988" y="5308"/>
                    <a:pt x="4450" y="6833"/>
                    <a:pt x="4762" y="8382"/>
                  </a:cubicBezTo>
                  <a:cubicBezTo>
                    <a:pt x="4850" y="8820"/>
                    <a:pt x="4925" y="9257"/>
                    <a:pt x="4987" y="9707"/>
                  </a:cubicBezTo>
                  <a:cubicBezTo>
                    <a:pt x="5062" y="10182"/>
                    <a:pt x="5150" y="10657"/>
                    <a:pt x="5312" y="11106"/>
                  </a:cubicBezTo>
                  <a:cubicBezTo>
                    <a:pt x="5343" y="11188"/>
                    <a:pt x="5416" y="11224"/>
                    <a:pt x="5485" y="11224"/>
                  </a:cubicBezTo>
                  <a:cubicBezTo>
                    <a:pt x="5586" y="11224"/>
                    <a:pt x="5681" y="11150"/>
                    <a:pt x="5637" y="11031"/>
                  </a:cubicBezTo>
                  <a:cubicBezTo>
                    <a:pt x="5350" y="10244"/>
                    <a:pt x="5262" y="9394"/>
                    <a:pt x="5100" y="8570"/>
                  </a:cubicBezTo>
                  <a:cubicBezTo>
                    <a:pt x="4937" y="7770"/>
                    <a:pt x="4737" y="6983"/>
                    <a:pt x="4475" y="6208"/>
                  </a:cubicBezTo>
                  <a:cubicBezTo>
                    <a:pt x="4225" y="5458"/>
                    <a:pt x="3925" y="4721"/>
                    <a:pt x="3538" y="4021"/>
                  </a:cubicBezTo>
                  <a:cubicBezTo>
                    <a:pt x="3138" y="3309"/>
                    <a:pt x="2638" y="2646"/>
                    <a:pt x="2101" y="2021"/>
                  </a:cubicBezTo>
                  <a:cubicBezTo>
                    <a:pt x="1476" y="1322"/>
                    <a:pt x="801" y="672"/>
                    <a:pt x="126" y="22"/>
                  </a:cubicBezTo>
                  <a:cubicBezTo>
                    <a:pt x="111" y="7"/>
                    <a:pt x="95" y="0"/>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6" name="Google Shape;8056;p18"/>
            <p:cNvSpPr/>
            <p:nvPr/>
          </p:nvSpPr>
          <p:spPr>
            <a:xfrm>
              <a:off x="5806325" y="4109825"/>
              <a:ext cx="62300" cy="31600"/>
            </a:xfrm>
            <a:custGeom>
              <a:avLst/>
              <a:gdLst/>
              <a:ahLst/>
              <a:cxnLst/>
              <a:rect l="l" t="t" r="r" b="b"/>
              <a:pathLst>
                <a:path w="2492" h="1264" extrusionOk="0">
                  <a:moveTo>
                    <a:pt x="598" y="0"/>
                  </a:moveTo>
                  <a:cubicBezTo>
                    <a:pt x="419" y="0"/>
                    <a:pt x="255" y="93"/>
                    <a:pt x="114" y="206"/>
                  </a:cubicBezTo>
                  <a:cubicBezTo>
                    <a:pt x="0" y="299"/>
                    <a:pt x="108" y="468"/>
                    <a:pt x="219" y="468"/>
                  </a:cubicBezTo>
                  <a:cubicBezTo>
                    <a:pt x="243" y="468"/>
                    <a:pt x="267" y="461"/>
                    <a:pt x="288" y="444"/>
                  </a:cubicBezTo>
                  <a:cubicBezTo>
                    <a:pt x="380" y="379"/>
                    <a:pt x="532" y="289"/>
                    <a:pt x="665" y="289"/>
                  </a:cubicBezTo>
                  <a:cubicBezTo>
                    <a:pt x="714" y="289"/>
                    <a:pt x="761" y="301"/>
                    <a:pt x="801" y="331"/>
                  </a:cubicBezTo>
                  <a:cubicBezTo>
                    <a:pt x="876" y="381"/>
                    <a:pt x="901" y="493"/>
                    <a:pt x="938" y="568"/>
                  </a:cubicBezTo>
                  <a:cubicBezTo>
                    <a:pt x="1001" y="643"/>
                    <a:pt x="1051" y="731"/>
                    <a:pt x="1126" y="781"/>
                  </a:cubicBezTo>
                  <a:cubicBezTo>
                    <a:pt x="1276" y="893"/>
                    <a:pt x="1463" y="931"/>
                    <a:pt x="1651" y="968"/>
                  </a:cubicBezTo>
                  <a:cubicBezTo>
                    <a:pt x="1826" y="1006"/>
                    <a:pt x="2051" y="1043"/>
                    <a:pt x="2163" y="1193"/>
                  </a:cubicBezTo>
                  <a:cubicBezTo>
                    <a:pt x="2197" y="1243"/>
                    <a:pt x="2244" y="1263"/>
                    <a:pt x="2290" y="1263"/>
                  </a:cubicBezTo>
                  <a:cubicBezTo>
                    <a:pt x="2394" y="1263"/>
                    <a:pt x="2491" y="1156"/>
                    <a:pt x="2413" y="1043"/>
                  </a:cubicBezTo>
                  <a:cubicBezTo>
                    <a:pt x="2138" y="643"/>
                    <a:pt x="1601" y="706"/>
                    <a:pt x="1213" y="481"/>
                  </a:cubicBezTo>
                  <a:cubicBezTo>
                    <a:pt x="1113" y="431"/>
                    <a:pt x="1101" y="306"/>
                    <a:pt x="1038" y="219"/>
                  </a:cubicBezTo>
                  <a:cubicBezTo>
                    <a:pt x="976" y="131"/>
                    <a:pt x="876" y="69"/>
                    <a:pt x="776" y="31"/>
                  </a:cubicBezTo>
                  <a:cubicBezTo>
                    <a:pt x="715" y="10"/>
                    <a:pt x="656" y="0"/>
                    <a:pt x="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7" name="Google Shape;8057;p18"/>
            <p:cNvSpPr/>
            <p:nvPr/>
          </p:nvSpPr>
          <p:spPr>
            <a:xfrm>
              <a:off x="5626675" y="4017800"/>
              <a:ext cx="52650" cy="106900"/>
            </a:xfrm>
            <a:custGeom>
              <a:avLst/>
              <a:gdLst/>
              <a:ahLst/>
              <a:cxnLst/>
              <a:rect l="l" t="t" r="r" b="b"/>
              <a:pathLst>
                <a:path w="2106" h="4276" extrusionOk="0">
                  <a:moveTo>
                    <a:pt x="161" y="0"/>
                  </a:moveTo>
                  <a:cubicBezTo>
                    <a:pt x="76" y="0"/>
                    <a:pt x="0" y="115"/>
                    <a:pt x="76" y="201"/>
                  </a:cubicBezTo>
                  <a:cubicBezTo>
                    <a:pt x="239" y="376"/>
                    <a:pt x="389" y="525"/>
                    <a:pt x="451" y="750"/>
                  </a:cubicBezTo>
                  <a:cubicBezTo>
                    <a:pt x="501" y="938"/>
                    <a:pt x="514" y="1113"/>
                    <a:pt x="601" y="1288"/>
                  </a:cubicBezTo>
                  <a:cubicBezTo>
                    <a:pt x="689" y="1450"/>
                    <a:pt x="814" y="1588"/>
                    <a:pt x="889" y="1750"/>
                  </a:cubicBezTo>
                  <a:cubicBezTo>
                    <a:pt x="989" y="1950"/>
                    <a:pt x="1001" y="2125"/>
                    <a:pt x="951" y="2325"/>
                  </a:cubicBezTo>
                  <a:cubicBezTo>
                    <a:pt x="901" y="2500"/>
                    <a:pt x="851" y="2687"/>
                    <a:pt x="901" y="2862"/>
                  </a:cubicBezTo>
                  <a:cubicBezTo>
                    <a:pt x="951" y="3037"/>
                    <a:pt x="1064" y="3150"/>
                    <a:pt x="1189" y="3262"/>
                  </a:cubicBezTo>
                  <a:cubicBezTo>
                    <a:pt x="1514" y="3550"/>
                    <a:pt x="1788" y="3875"/>
                    <a:pt x="2001" y="4249"/>
                  </a:cubicBezTo>
                  <a:cubicBezTo>
                    <a:pt x="2012" y="4268"/>
                    <a:pt x="2027" y="4276"/>
                    <a:pt x="2041" y="4276"/>
                  </a:cubicBezTo>
                  <a:cubicBezTo>
                    <a:pt x="2074" y="4276"/>
                    <a:pt x="2106" y="4235"/>
                    <a:pt x="2088" y="4199"/>
                  </a:cubicBezTo>
                  <a:cubicBezTo>
                    <a:pt x="1901" y="3812"/>
                    <a:pt x="1663" y="3487"/>
                    <a:pt x="1376" y="3175"/>
                  </a:cubicBezTo>
                  <a:cubicBezTo>
                    <a:pt x="1226" y="3025"/>
                    <a:pt x="1089" y="2875"/>
                    <a:pt x="1101" y="2650"/>
                  </a:cubicBezTo>
                  <a:cubicBezTo>
                    <a:pt x="1114" y="2462"/>
                    <a:pt x="1176" y="2275"/>
                    <a:pt x="1176" y="2075"/>
                  </a:cubicBezTo>
                  <a:cubicBezTo>
                    <a:pt x="1164" y="1738"/>
                    <a:pt x="926" y="1438"/>
                    <a:pt x="789" y="1138"/>
                  </a:cubicBezTo>
                  <a:cubicBezTo>
                    <a:pt x="714" y="938"/>
                    <a:pt x="664" y="725"/>
                    <a:pt x="576" y="538"/>
                  </a:cubicBezTo>
                  <a:cubicBezTo>
                    <a:pt x="489" y="363"/>
                    <a:pt x="364" y="188"/>
                    <a:pt x="239" y="38"/>
                  </a:cubicBezTo>
                  <a:cubicBezTo>
                    <a:pt x="215" y="11"/>
                    <a:pt x="188"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8" name="Google Shape;8058;p18"/>
            <p:cNvSpPr/>
            <p:nvPr/>
          </p:nvSpPr>
          <p:spPr>
            <a:xfrm>
              <a:off x="5631075" y="3882625"/>
              <a:ext cx="82725" cy="271450"/>
            </a:xfrm>
            <a:custGeom>
              <a:avLst/>
              <a:gdLst/>
              <a:ahLst/>
              <a:cxnLst/>
              <a:rect l="l" t="t" r="r" b="b"/>
              <a:pathLst>
                <a:path w="3309" h="10858" extrusionOk="0">
                  <a:moveTo>
                    <a:pt x="1775" y="7819"/>
                  </a:moveTo>
                  <a:cubicBezTo>
                    <a:pt x="1812" y="7882"/>
                    <a:pt x="1837" y="7944"/>
                    <a:pt x="1875" y="8019"/>
                  </a:cubicBezTo>
                  <a:cubicBezTo>
                    <a:pt x="2075" y="8457"/>
                    <a:pt x="2237" y="8894"/>
                    <a:pt x="2425" y="9344"/>
                  </a:cubicBezTo>
                  <a:cubicBezTo>
                    <a:pt x="2525" y="9569"/>
                    <a:pt x="2637" y="9781"/>
                    <a:pt x="2737" y="10006"/>
                  </a:cubicBezTo>
                  <a:cubicBezTo>
                    <a:pt x="2825" y="10181"/>
                    <a:pt x="2887" y="10344"/>
                    <a:pt x="2962" y="10519"/>
                  </a:cubicBezTo>
                  <a:cubicBezTo>
                    <a:pt x="2700" y="10344"/>
                    <a:pt x="2587" y="10019"/>
                    <a:pt x="2475" y="9731"/>
                  </a:cubicBezTo>
                  <a:cubicBezTo>
                    <a:pt x="2350" y="9382"/>
                    <a:pt x="2187" y="9044"/>
                    <a:pt x="1950" y="8744"/>
                  </a:cubicBezTo>
                  <a:cubicBezTo>
                    <a:pt x="1837" y="8607"/>
                    <a:pt x="1700" y="8469"/>
                    <a:pt x="1550" y="8357"/>
                  </a:cubicBezTo>
                  <a:cubicBezTo>
                    <a:pt x="1438" y="8269"/>
                    <a:pt x="1238" y="8169"/>
                    <a:pt x="1238" y="7994"/>
                  </a:cubicBezTo>
                  <a:cubicBezTo>
                    <a:pt x="1238" y="7944"/>
                    <a:pt x="1263" y="7857"/>
                    <a:pt x="1325" y="7857"/>
                  </a:cubicBezTo>
                  <a:cubicBezTo>
                    <a:pt x="1331" y="7856"/>
                    <a:pt x="1337" y="7856"/>
                    <a:pt x="1342" y="7856"/>
                  </a:cubicBezTo>
                  <a:cubicBezTo>
                    <a:pt x="1417" y="7856"/>
                    <a:pt x="1484" y="7921"/>
                    <a:pt x="1568" y="7921"/>
                  </a:cubicBezTo>
                  <a:cubicBezTo>
                    <a:pt x="1574" y="7921"/>
                    <a:pt x="1581" y="7920"/>
                    <a:pt x="1587" y="7919"/>
                  </a:cubicBezTo>
                  <a:cubicBezTo>
                    <a:pt x="1662" y="7907"/>
                    <a:pt x="1725" y="7869"/>
                    <a:pt x="1775" y="7819"/>
                  </a:cubicBezTo>
                  <a:close/>
                  <a:moveTo>
                    <a:pt x="437" y="1"/>
                  </a:moveTo>
                  <a:cubicBezTo>
                    <a:pt x="414" y="1"/>
                    <a:pt x="391" y="11"/>
                    <a:pt x="375" y="34"/>
                  </a:cubicBezTo>
                  <a:cubicBezTo>
                    <a:pt x="0" y="746"/>
                    <a:pt x="263" y="1571"/>
                    <a:pt x="375" y="2308"/>
                  </a:cubicBezTo>
                  <a:cubicBezTo>
                    <a:pt x="438" y="2733"/>
                    <a:pt x="400" y="3133"/>
                    <a:pt x="375" y="3558"/>
                  </a:cubicBezTo>
                  <a:cubicBezTo>
                    <a:pt x="350" y="3921"/>
                    <a:pt x="325" y="4295"/>
                    <a:pt x="413" y="4658"/>
                  </a:cubicBezTo>
                  <a:cubicBezTo>
                    <a:pt x="500" y="4945"/>
                    <a:pt x="675" y="5245"/>
                    <a:pt x="900" y="5445"/>
                  </a:cubicBezTo>
                  <a:cubicBezTo>
                    <a:pt x="1000" y="5533"/>
                    <a:pt x="1125" y="5595"/>
                    <a:pt x="1238" y="5683"/>
                  </a:cubicBezTo>
                  <a:cubicBezTo>
                    <a:pt x="1313" y="5733"/>
                    <a:pt x="1388" y="5795"/>
                    <a:pt x="1400" y="5882"/>
                  </a:cubicBezTo>
                  <a:cubicBezTo>
                    <a:pt x="1425" y="5995"/>
                    <a:pt x="1350" y="6095"/>
                    <a:pt x="1288" y="6182"/>
                  </a:cubicBezTo>
                  <a:cubicBezTo>
                    <a:pt x="1100" y="6482"/>
                    <a:pt x="1088" y="6782"/>
                    <a:pt x="1300" y="7082"/>
                  </a:cubicBezTo>
                  <a:cubicBezTo>
                    <a:pt x="1400" y="7220"/>
                    <a:pt x="1512" y="7345"/>
                    <a:pt x="1600" y="7482"/>
                  </a:cubicBezTo>
                  <a:cubicBezTo>
                    <a:pt x="1612" y="7507"/>
                    <a:pt x="1625" y="7532"/>
                    <a:pt x="1637" y="7557"/>
                  </a:cubicBezTo>
                  <a:cubicBezTo>
                    <a:pt x="1625" y="7595"/>
                    <a:pt x="1600" y="7670"/>
                    <a:pt x="1562" y="7682"/>
                  </a:cubicBezTo>
                  <a:cubicBezTo>
                    <a:pt x="1558" y="7683"/>
                    <a:pt x="1554" y="7684"/>
                    <a:pt x="1548" y="7684"/>
                  </a:cubicBezTo>
                  <a:cubicBezTo>
                    <a:pt x="1504" y="7684"/>
                    <a:pt x="1421" y="7643"/>
                    <a:pt x="1388" y="7632"/>
                  </a:cubicBezTo>
                  <a:cubicBezTo>
                    <a:pt x="1372" y="7629"/>
                    <a:pt x="1356" y="7627"/>
                    <a:pt x="1339" y="7627"/>
                  </a:cubicBezTo>
                  <a:cubicBezTo>
                    <a:pt x="1289" y="7627"/>
                    <a:pt x="1238" y="7641"/>
                    <a:pt x="1200" y="7670"/>
                  </a:cubicBezTo>
                  <a:cubicBezTo>
                    <a:pt x="1075" y="7732"/>
                    <a:pt x="1000" y="7894"/>
                    <a:pt x="1013" y="8032"/>
                  </a:cubicBezTo>
                  <a:cubicBezTo>
                    <a:pt x="1013" y="8194"/>
                    <a:pt x="1138" y="8332"/>
                    <a:pt x="1250" y="8432"/>
                  </a:cubicBezTo>
                  <a:cubicBezTo>
                    <a:pt x="1400" y="8582"/>
                    <a:pt x="1575" y="8694"/>
                    <a:pt x="1712" y="8857"/>
                  </a:cubicBezTo>
                  <a:cubicBezTo>
                    <a:pt x="1862" y="9019"/>
                    <a:pt x="1987" y="9194"/>
                    <a:pt x="2087" y="9382"/>
                  </a:cubicBezTo>
                  <a:cubicBezTo>
                    <a:pt x="2200" y="9569"/>
                    <a:pt x="2262" y="9781"/>
                    <a:pt x="2337" y="9981"/>
                  </a:cubicBezTo>
                  <a:cubicBezTo>
                    <a:pt x="2487" y="10356"/>
                    <a:pt x="2712" y="10781"/>
                    <a:pt x="3137" y="10856"/>
                  </a:cubicBezTo>
                  <a:cubicBezTo>
                    <a:pt x="3143" y="10857"/>
                    <a:pt x="3150" y="10857"/>
                    <a:pt x="3156" y="10857"/>
                  </a:cubicBezTo>
                  <a:cubicBezTo>
                    <a:pt x="3246" y="10857"/>
                    <a:pt x="3309" y="10775"/>
                    <a:pt x="3262" y="10681"/>
                  </a:cubicBezTo>
                  <a:cubicBezTo>
                    <a:pt x="3075" y="10281"/>
                    <a:pt x="2912" y="9869"/>
                    <a:pt x="2750" y="9444"/>
                  </a:cubicBezTo>
                  <a:cubicBezTo>
                    <a:pt x="2600" y="9044"/>
                    <a:pt x="2412" y="8657"/>
                    <a:pt x="2250" y="8269"/>
                  </a:cubicBezTo>
                  <a:cubicBezTo>
                    <a:pt x="2100" y="7932"/>
                    <a:pt x="1950" y="7595"/>
                    <a:pt x="1762" y="7270"/>
                  </a:cubicBezTo>
                  <a:cubicBezTo>
                    <a:pt x="1675" y="7132"/>
                    <a:pt x="1587" y="6995"/>
                    <a:pt x="1512" y="6857"/>
                  </a:cubicBezTo>
                  <a:cubicBezTo>
                    <a:pt x="1413" y="6682"/>
                    <a:pt x="1413" y="6557"/>
                    <a:pt x="1475" y="6382"/>
                  </a:cubicBezTo>
                  <a:cubicBezTo>
                    <a:pt x="1575" y="6095"/>
                    <a:pt x="1650" y="5808"/>
                    <a:pt x="1400" y="5595"/>
                  </a:cubicBezTo>
                  <a:cubicBezTo>
                    <a:pt x="1288" y="5508"/>
                    <a:pt x="1150" y="5445"/>
                    <a:pt x="1050" y="5345"/>
                  </a:cubicBezTo>
                  <a:cubicBezTo>
                    <a:pt x="925" y="5245"/>
                    <a:pt x="825" y="5108"/>
                    <a:pt x="763" y="4958"/>
                  </a:cubicBezTo>
                  <a:cubicBezTo>
                    <a:pt x="488" y="4245"/>
                    <a:pt x="713" y="3483"/>
                    <a:pt x="663" y="2746"/>
                  </a:cubicBezTo>
                  <a:cubicBezTo>
                    <a:pt x="600" y="1871"/>
                    <a:pt x="63" y="959"/>
                    <a:pt x="513" y="109"/>
                  </a:cubicBezTo>
                  <a:cubicBezTo>
                    <a:pt x="539" y="49"/>
                    <a:pt x="488" y="1"/>
                    <a:pt x="4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9" name="Google Shape;8059;p18"/>
            <p:cNvSpPr/>
            <p:nvPr/>
          </p:nvSpPr>
          <p:spPr>
            <a:xfrm>
              <a:off x="5637950" y="3852775"/>
              <a:ext cx="58750" cy="36425"/>
            </a:xfrm>
            <a:custGeom>
              <a:avLst/>
              <a:gdLst/>
              <a:ahLst/>
              <a:cxnLst/>
              <a:rect l="l" t="t" r="r" b="b"/>
              <a:pathLst>
                <a:path w="2350" h="1457" extrusionOk="0">
                  <a:moveTo>
                    <a:pt x="1775" y="0"/>
                  </a:moveTo>
                  <a:cubicBezTo>
                    <a:pt x="1706" y="0"/>
                    <a:pt x="1637" y="10"/>
                    <a:pt x="1562" y="28"/>
                  </a:cubicBezTo>
                  <a:cubicBezTo>
                    <a:pt x="1437" y="53"/>
                    <a:pt x="1300" y="78"/>
                    <a:pt x="1175" y="128"/>
                  </a:cubicBezTo>
                  <a:cubicBezTo>
                    <a:pt x="1038" y="191"/>
                    <a:pt x="963" y="278"/>
                    <a:pt x="900" y="416"/>
                  </a:cubicBezTo>
                  <a:cubicBezTo>
                    <a:pt x="875" y="491"/>
                    <a:pt x="850" y="553"/>
                    <a:pt x="825" y="628"/>
                  </a:cubicBezTo>
                  <a:cubicBezTo>
                    <a:pt x="800" y="691"/>
                    <a:pt x="775" y="778"/>
                    <a:pt x="713" y="816"/>
                  </a:cubicBezTo>
                  <a:cubicBezTo>
                    <a:pt x="638" y="866"/>
                    <a:pt x="500" y="866"/>
                    <a:pt x="413" y="878"/>
                  </a:cubicBezTo>
                  <a:cubicBezTo>
                    <a:pt x="275" y="891"/>
                    <a:pt x="163" y="953"/>
                    <a:pt x="88" y="1066"/>
                  </a:cubicBezTo>
                  <a:cubicBezTo>
                    <a:pt x="25" y="1178"/>
                    <a:pt x="0" y="1291"/>
                    <a:pt x="25" y="1415"/>
                  </a:cubicBezTo>
                  <a:cubicBezTo>
                    <a:pt x="31" y="1444"/>
                    <a:pt x="54" y="1457"/>
                    <a:pt x="79" y="1457"/>
                  </a:cubicBezTo>
                  <a:cubicBezTo>
                    <a:pt x="110" y="1457"/>
                    <a:pt x="143" y="1437"/>
                    <a:pt x="150" y="1403"/>
                  </a:cubicBezTo>
                  <a:cubicBezTo>
                    <a:pt x="163" y="1141"/>
                    <a:pt x="475" y="1178"/>
                    <a:pt x="650" y="1153"/>
                  </a:cubicBezTo>
                  <a:cubicBezTo>
                    <a:pt x="763" y="1141"/>
                    <a:pt x="863" y="1091"/>
                    <a:pt x="925" y="991"/>
                  </a:cubicBezTo>
                  <a:cubicBezTo>
                    <a:pt x="988" y="878"/>
                    <a:pt x="1000" y="753"/>
                    <a:pt x="1025" y="628"/>
                  </a:cubicBezTo>
                  <a:cubicBezTo>
                    <a:pt x="1050" y="491"/>
                    <a:pt x="1063" y="366"/>
                    <a:pt x="1200" y="291"/>
                  </a:cubicBezTo>
                  <a:cubicBezTo>
                    <a:pt x="1298" y="236"/>
                    <a:pt x="1415" y="201"/>
                    <a:pt x="1518" y="201"/>
                  </a:cubicBezTo>
                  <a:cubicBezTo>
                    <a:pt x="1533" y="201"/>
                    <a:pt x="1548" y="202"/>
                    <a:pt x="1562" y="203"/>
                  </a:cubicBezTo>
                  <a:cubicBezTo>
                    <a:pt x="1687" y="216"/>
                    <a:pt x="1800" y="266"/>
                    <a:pt x="1912" y="303"/>
                  </a:cubicBezTo>
                  <a:cubicBezTo>
                    <a:pt x="2025" y="341"/>
                    <a:pt x="2125" y="403"/>
                    <a:pt x="2250" y="416"/>
                  </a:cubicBezTo>
                  <a:cubicBezTo>
                    <a:pt x="2325" y="416"/>
                    <a:pt x="2350" y="328"/>
                    <a:pt x="2325" y="266"/>
                  </a:cubicBezTo>
                  <a:cubicBezTo>
                    <a:pt x="2275" y="141"/>
                    <a:pt x="2112" y="66"/>
                    <a:pt x="1987" y="28"/>
                  </a:cubicBezTo>
                  <a:cubicBezTo>
                    <a:pt x="1912" y="10"/>
                    <a:pt x="1844" y="0"/>
                    <a:pt x="17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0" name="Google Shape;8060;p18"/>
            <p:cNvSpPr/>
            <p:nvPr/>
          </p:nvSpPr>
          <p:spPr>
            <a:xfrm>
              <a:off x="5657325" y="3861250"/>
              <a:ext cx="41250" cy="25500"/>
            </a:xfrm>
            <a:custGeom>
              <a:avLst/>
              <a:gdLst/>
              <a:ahLst/>
              <a:cxnLst/>
              <a:rect l="l" t="t" r="r" b="b"/>
              <a:pathLst>
                <a:path w="1650" h="1020" extrusionOk="0">
                  <a:moveTo>
                    <a:pt x="1445" y="1"/>
                  </a:moveTo>
                  <a:cubicBezTo>
                    <a:pt x="1282" y="1"/>
                    <a:pt x="1132" y="97"/>
                    <a:pt x="1037" y="227"/>
                  </a:cubicBezTo>
                  <a:cubicBezTo>
                    <a:pt x="1000" y="302"/>
                    <a:pt x="975" y="377"/>
                    <a:pt x="962" y="452"/>
                  </a:cubicBezTo>
                  <a:cubicBezTo>
                    <a:pt x="950" y="539"/>
                    <a:pt x="987" y="627"/>
                    <a:pt x="975" y="714"/>
                  </a:cubicBezTo>
                  <a:cubicBezTo>
                    <a:pt x="962" y="764"/>
                    <a:pt x="912" y="777"/>
                    <a:pt x="862" y="777"/>
                  </a:cubicBezTo>
                  <a:cubicBezTo>
                    <a:pt x="775" y="777"/>
                    <a:pt x="675" y="777"/>
                    <a:pt x="587" y="764"/>
                  </a:cubicBezTo>
                  <a:cubicBezTo>
                    <a:pt x="512" y="739"/>
                    <a:pt x="413" y="714"/>
                    <a:pt x="350" y="652"/>
                  </a:cubicBezTo>
                  <a:cubicBezTo>
                    <a:pt x="325" y="639"/>
                    <a:pt x="313" y="627"/>
                    <a:pt x="300" y="602"/>
                  </a:cubicBezTo>
                  <a:cubicBezTo>
                    <a:pt x="300" y="602"/>
                    <a:pt x="288" y="590"/>
                    <a:pt x="288" y="589"/>
                  </a:cubicBezTo>
                  <a:lnTo>
                    <a:pt x="288" y="589"/>
                  </a:lnTo>
                  <a:cubicBezTo>
                    <a:pt x="289" y="591"/>
                    <a:pt x="290" y="591"/>
                    <a:pt x="291" y="591"/>
                  </a:cubicBezTo>
                  <a:cubicBezTo>
                    <a:pt x="297" y="591"/>
                    <a:pt x="288" y="552"/>
                    <a:pt x="288" y="552"/>
                  </a:cubicBezTo>
                  <a:cubicBezTo>
                    <a:pt x="288" y="475"/>
                    <a:pt x="226" y="426"/>
                    <a:pt x="165" y="426"/>
                  </a:cubicBezTo>
                  <a:cubicBezTo>
                    <a:pt x="126" y="426"/>
                    <a:pt x="87" y="446"/>
                    <a:pt x="63" y="489"/>
                  </a:cubicBezTo>
                  <a:cubicBezTo>
                    <a:pt x="0" y="589"/>
                    <a:pt x="50" y="702"/>
                    <a:pt x="113" y="777"/>
                  </a:cubicBezTo>
                  <a:cubicBezTo>
                    <a:pt x="188" y="839"/>
                    <a:pt x="263" y="877"/>
                    <a:pt x="350" y="914"/>
                  </a:cubicBezTo>
                  <a:cubicBezTo>
                    <a:pt x="491" y="970"/>
                    <a:pt x="666" y="1019"/>
                    <a:pt x="830" y="1019"/>
                  </a:cubicBezTo>
                  <a:cubicBezTo>
                    <a:pt x="884" y="1019"/>
                    <a:pt x="937" y="1014"/>
                    <a:pt x="987" y="1002"/>
                  </a:cubicBezTo>
                  <a:cubicBezTo>
                    <a:pt x="1100" y="977"/>
                    <a:pt x="1187" y="902"/>
                    <a:pt x="1212" y="802"/>
                  </a:cubicBezTo>
                  <a:cubicBezTo>
                    <a:pt x="1250" y="702"/>
                    <a:pt x="1225" y="602"/>
                    <a:pt x="1225" y="489"/>
                  </a:cubicBezTo>
                  <a:cubicBezTo>
                    <a:pt x="1225" y="371"/>
                    <a:pt x="1337" y="263"/>
                    <a:pt x="1456" y="263"/>
                  </a:cubicBezTo>
                  <a:cubicBezTo>
                    <a:pt x="1462" y="263"/>
                    <a:pt x="1468" y="264"/>
                    <a:pt x="1475" y="264"/>
                  </a:cubicBezTo>
                  <a:cubicBezTo>
                    <a:pt x="1650" y="264"/>
                    <a:pt x="1650" y="14"/>
                    <a:pt x="1475" y="2"/>
                  </a:cubicBezTo>
                  <a:cubicBezTo>
                    <a:pt x="1465" y="1"/>
                    <a:pt x="1455" y="1"/>
                    <a:pt x="14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1" name="Google Shape;8061;p18"/>
            <p:cNvSpPr/>
            <p:nvPr/>
          </p:nvSpPr>
          <p:spPr>
            <a:xfrm>
              <a:off x="5645025" y="3925500"/>
              <a:ext cx="450" cy="175"/>
            </a:xfrm>
            <a:custGeom>
              <a:avLst/>
              <a:gdLst/>
              <a:ahLst/>
              <a:cxnLst/>
              <a:rect l="l" t="t" r="r" b="b"/>
              <a:pathLst>
                <a:path w="18" h="7" extrusionOk="0">
                  <a:moveTo>
                    <a:pt x="3" y="1"/>
                  </a:moveTo>
                  <a:cubicBezTo>
                    <a:pt x="1" y="1"/>
                    <a:pt x="9" y="6"/>
                    <a:pt x="17" y="6"/>
                  </a:cubicBezTo>
                  <a:cubicBezTo>
                    <a:pt x="9" y="2"/>
                    <a:pt x="5" y="1"/>
                    <a:pt x="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2" name="Google Shape;8062;p18"/>
            <p:cNvSpPr/>
            <p:nvPr/>
          </p:nvSpPr>
          <p:spPr>
            <a:xfrm>
              <a:off x="5639125" y="3880175"/>
              <a:ext cx="38825" cy="52900"/>
            </a:xfrm>
            <a:custGeom>
              <a:avLst/>
              <a:gdLst/>
              <a:ahLst/>
              <a:cxnLst/>
              <a:rect l="l" t="t" r="r" b="b"/>
              <a:pathLst>
                <a:path w="1553" h="2116" extrusionOk="0">
                  <a:moveTo>
                    <a:pt x="1267" y="1"/>
                  </a:moveTo>
                  <a:cubicBezTo>
                    <a:pt x="1255" y="1"/>
                    <a:pt x="1241" y="3"/>
                    <a:pt x="1228" y="7"/>
                  </a:cubicBezTo>
                  <a:cubicBezTo>
                    <a:pt x="1165" y="20"/>
                    <a:pt x="1116" y="95"/>
                    <a:pt x="1141" y="157"/>
                  </a:cubicBezTo>
                  <a:cubicBezTo>
                    <a:pt x="1203" y="319"/>
                    <a:pt x="1290" y="519"/>
                    <a:pt x="1203" y="682"/>
                  </a:cubicBezTo>
                  <a:cubicBezTo>
                    <a:pt x="1116" y="819"/>
                    <a:pt x="928" y="844"/>
                    <a:pt x="828" y="969"/>
                  </a:cubicBezTo>
                  <a:cubicBezTo>
                    <a:pt x="703" y="1094"/>
                    <a:pt x="666" y="1257"/>
                    <a:pt x="591" y="1407"/>
                  </a:cubicBezTo>
                  <a:cubicBezTo>
                    <a:pt x="541" y="1494"/>
                    <a:pt x="478" y="1582"/>
                    <a:pt x="416" y="1657"/>
                  </a:cubicBezTo>
                  <a:cubicBezTo>
                    <a:pt x="391" y="1682"/>
                    <a:pt x="353" y="1719"/>
                    <a:pt x="316" y="1757"/>
                  </a:cubicBezTo>
                  <a:cubicBezTo>
                    <a:pt x="303" y="1769"/>
                    <a:pt x="278" y="1782"/>
                    <a:pt x="266" y="1807"/>
                  </a:cubicBezTo>
                  <a:cubicBezTo>
                    <a:pt x="253" y="1807"/>
                    <a:pt x="253" y="1819"/>
                    <a:pt x="253" y="1819"/>
                  </a:cubicBezTo>
                  <a:cubicBezTo>
                    <a:pt x="253" y="1819"/>
                    <a:pt x="266" y="1819"/>
                    <a:pt x="278" y="1832"/>
                  </a:cubicBezTo>
                  <a:cubicBezTo>
                    <a:pt x="256" y="1821"/>
                    <a:pt x="234" y="1817"/>
                    <a:pt x="213" y="1817"/>
                  </a:cubicBezTo>
                  <a:cubicBezTo>
                    <a:pt x="83" y="1817"/>
                    <a:pt x="1" y="1995"/>
                    <a:pt x="141" y="2082"/>
                  </a:cubicBezTo>
                  <a:cubicBezTo>
                    <a:pt x="182" y="2105"/>
                    <a:pt x="221" y="2116"/>
                    <a:pt x="260" y="2116"/>
                  </a:cubicBezTo>
                  <a:cubicBezTo>
                    <a:pt x="444" y="2116"/>
                    <a:pt x="593" y="1876"/>
                    <a:pt x="666" y="1732"/>
                  </a:cubicBezTo>
                  <a:cubicBezTo>
                    <a:pt x="728" y="1632"/>
                    <a:pt x="778" y="1519"/>
                    <a:pt x="816" y="1407"/>
                  </a:cubicBezTo>
                  <a:cubicBezTo>
                    <a:pt x="853" y="1307"/>
                    <a:pt x="878" y="1194"/>
                    <a:pt x="953" y="1107"/>
                  </a:cubicBezTo>
                  <a:cubicBezTo>
                    <a:pt x="1028" y="1019"/>
                    <a:pt x="1128" y="1044"/>
                    <a:pt x="1228" y="1007"/>
                  </a:cubicBezTo>
                  <a:cubicBezTo>
                    <a:pt x="1328" y="969"/>
                    <a:pt x="1403" y="894"/>
                    <a:pt x="1453" y="794"/>
                  </a:cubicBezTo>
                  <a:cubicBezTo>
                    <a:pt x="1553" y="557"/>
                    <a:pt x="1478" y="319"/>
                    <a:pt x="1390" y="95"/>
                  </a:cubicBezTo>
                  <a:cubicBezTo>
                    <a:pt x="1370" y="43"/>
                    <a:pt x="1324" y="1"/>
                    <a:pt x="12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3" name="Google Shape;8063;p18"/>
            <p:cNvSpPr/>
            <p:nvPr/>
          </p:nvSpPr>
          <p:spPr>
            <a:xfrm>
              <a:off x="5667325" y="3885325"/>
              <a:ext cx="34075" cy="39800"/>
            </a:xfrm>
            <a:custGeom>
              <a:avLst/>
              <a:gdLst/>
              <a:ahLst/>
              <a:cxnLst/>
              <a:rect l="l" t="t" r="r" b="b"/>
              <a:pathLst>
                <a:path w="1363" h="1592" extrusionOk="0">
                  <a:moveTo>
                    <a:pt x="884" y="249"/>
                  </a:moveTo>
                  <a:cubicBezTo>
                    <a:pt x="958" y="249"/>
                    <a:pt x="1002" y="307"/>
                    <a:pt x="1025" y="376"/>
                  </a:cubicBezTo>
                  <a:cubicBezTo>
                    <a:pt x="1062" y="488"/>
                    <a:pt x="1087" y="601"/>
                    <a:pt x="1112" y="713"/>
                  </a:cubicBezTo>
                  <a:cubicBezTo>
                    <a:pt x="1150" y="913"/>
                    <a:pt x="1162" y="1176"/>
                    <a:pt x="1000" y="1313"/>
                  </a:cubicBezTo>
                  <a:cubicBezTo>
                    <a:pt x="956" y="1368"/>
                    <a:pt x="884" y="1403"/>
                    <a:pt x="817" y="1403"/>
                  </a:cubicBezTo>
                  <a:cubicBezTo>
                    <a:pt x="807" y="1403"/>
                    <a:pt x="797" y="1402"/>
                    <a:pt x="787" y="1401"/>
                  </a:cubicBezTo>
                  <a:cubicBezTo>
                    <a:pt x="687" y="1376"/>
                    <a:pt x="612" y="1276"/>
                    <a:pt x="562" y="1201"/>
                  </a:cubicBezTo>
                  <a:cubicBezTo>
                    <a:pt x="487" y="1101"/>
                    <a:pt x="412" y="1001"/>
                    <a:pt x="350" y="901"/>
                  </a:cubicBezTo>
                  <a:cubicBezTo>
                    <a:pt x="300" y="826"/>
                    <a:pt x="250" y="713"/>
                    <a:pt x="325" y="651"/>
                  </a:cubicBezTo>
                  <a:cubicBezTo>
                    <a:pt x="337" y="638"/>
                    <a:pt x="350" y="613"/>
                    <a:pt x="362" y="601"/>
                  </a:cubicBezTo>
                  <a:cubicBezTo>
                    <a:pt x="387" y="588"/>
                    <a:pt x="412" y="551"/>
                    <a:pt x="425" y="526"/>
                  </a:cubicBezTo>
                  <a:cubicBezTo>
                    <a:pt x="437" y="451"/>
                    <a:pt x="537" y="401"/>
                    <a:pt x="600" y="363"/>
                  </a:cubicBezTo>
                  <a:cubicBezTo>
                    <a:pt x="675" y="313"/>
                    <a:pt x="762" y="276"/>
                    <a:pt x="862" y="251"/>
                  </a:cubicBezTo>
                  <a:cubicBezTo>
                    <a:pt x="870" y="250"/>
                    <a:pt x="877" y="249"/>
                    <a:pt x="884" y="249"/>
                  </a:cubicBezTo>
                  <a:close/>
                  <a:moveTo>
                    <a:pt x="829" y="1"/>
                  </a:moveTo>
                  <a:cubicBezTo>
                    <a:pt x="700" y="1"/>
                    <a:pt x="577" y="44"/>
                    <a:pt x="462" y="101"/>
                  </a:cubicBezTo>
                  <a:cubicBezTo>
                    <a:pt x="312" y="188"/>
                    <a:pt x="187" y="288"/>
                    <a:pt x="150" y="463"/>
                  </a:cubicBezTo>
                  <a:cubicBezTo>
                    <a:pt x="150" y="463"/>
                    <a:pt x="150" y="476"/>
                    <a:pt x="150" y="476"/>
                  </a:cubicBezTo>
                  <a:cubicBezTo>
                    <a:pt x="37" y="563"/>
                    <a:pt x="0" y="738"/>
                    <a:pt x="50" y="888"/>
                  </a:cubicBezTo>
                  <a:cubicBezTo>
                    <a:pt x="100" y="1026"/>
                    <a:pt x="212" y="1138"/>
                    <a:pt x="325" y="1251"/>
                  </a:cubicBezTo>
                  <a:cubicBezTo>
                    <a:pt x="425" y="1351"/>
                    <a:pt x="512" y="1488"/>
                    <a:pt x="650" y="1551"/>
                  </a:cubicBezTo>
                  <a:cubicBezTo>
                    <a:pt x="706" y="1579"/>
                    <a:pt x="765" y="1592"/>
                    <a:pt x="823" y="1592"/>
                  </a:cubicBezTo>
                  <a:cubicBezTo>
                    <a:pt x="894" y="1592"/>
                    <a:pt x="963" y="1572"/>
                    <a:pt x="1025" y="1538"/>
                  </a:cubicBezTo>
                  <a:cubicBezTo>
                    <a:pt x="1300" y="1401"/>
                    <a:pt x="1362" y="1063"/>
                    <a:pt x="1325" y="788"/>
                  </a:cubicBezTo>
                  <a:cubicBezTo>
                    <a:pt x="1312" y="626"/>
                    <a:pt x="1287" y="463"/>
                    <a:pt x="1225" y="313"/>
                  </a:cubicBezTo>
                  <a:cubicBezTo>
                    <a:pt x="1187" y="176"/>
                    <a:pt x="1100" y="51"/>
                    <a:pt x="950" y="14"/>
                  </a:cubicBezTo>
                  <a:cubicBezTo>
                    <a:pt x="909" y="5"/>
                    <a:pt x="869" y="1"/>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4" name="Google Shape;8064;p18"/>
            <p:cNvSpPr/>
            <p:nvPr/>
          </p:nvSpPr>
          <p:spPr>
            <a:xfrm>
              <a:off x="5679325" y="3878825"/>
              <a:ext cx="38000" cy="13000"/>
            </a:xfrm>
            <a:custGeom>
              <a:avLst/>
              <a:gdLst/>
              <a:ahLst/>
              <a:cxnLst/>
              <a:rect l="l" t="t" r="r" b="b"/>
              <a:pathLst>
                <a:path w="1520" h="520" extrusionOk="0">
                  <a:moveTo>
                    <a:pt x="170" y="1"/>
                  </a:moveTo>
                  <a:cubicBezTo>
                    <a:pt x="78" y="1"/>
                    <a:pt x="1" y="139"/>
                    <a:pt x="82" y="211"/>
                  </a:cubicBezTo>
                  <a:cubicBezTo>
                    <a:pt x="270" y="365"/>
                    <a:pt x="467" y="520"/>
                    <a:pt x="708" y="520"/>
                  </a:cubicBezTo>
                  <a:cubicBezTo>
                    <a:pt x="740" y="520"/>
                    <a:pt x="773" y="517"/>
                    <a:pt x="807" y="511"/>
                  </a:cubicBezTo>
                  <a:cubicBezTo>
                    <a:pt x="932" y="498"/>
                    <a:pt x="1032" y="423"/>
                    <a:pt x="1120" y="336"/>
                  </a:cubicBezTo>
                  <a:cubicBezTo>
                    <a:pt x="1157" y="311"/>
                    <a:pt x="1195" y="286"/>
                    <a:pt x="1245" y="286"/>
                  </a:cubicBezTo>
                  <a:cubicBezTo>
                    <a:pt x="1252" y="285"/>
                    <a:pt x="1258" y="284"/>
                    <a:pt x="1265" y="284"/>
                  </a:cubicBezTo>
                  <a:cubicBezTo>
                    <a:pt x="1312" y="284"/>
                    <a:pt x="1351" y="313"/>
                    <a:pt x="1390" y="313"/>
                  </a:cubicBezTo>
                  <a:cubicBezTo>
                    <a:pt x="1396" y="313"/>
                    <a:pt x="1401" y="312"/>
                    <a:pt x="1407" y="311"/>
                  </a:cubicBezTo>
                  <a:cubicBezTo>
                    <a:pt x="1482" y="299"/>
                    <a:pt x="1519" y="236"/>
                    <a:pt x="1494" y="174"/>
                  </a:cubicBezTo>
                  <a:cubicBezTo>
                    <a:pt x="1457" y="89"/>
                    <a:pt x="1342" y="68"/>
                    <a:pt x="1245" y="68"/>
                  </a:cubicBezTo>
                  <a:cubicBezTo>
                    <a:pt x="1213" y="68"/>
                    <a:pt x="1182" y="70"/>
                    <a:pt x="1157" y="74"/>
                  </a:cubicBezTo>
                  <a:cubicBezTo>
                    <a:pt x="1095" y="86"/>
                    <a:pt x="1032" y="124"/>
                    <a:pt x="982" y="149"/>
                  </a:cubicBezTo>
                  <a:cubicBezTo>
                    <a:pt x="945" y="186"/>
                    <a:pt x="895" y="224"/>
                    <a:pt x="845" y="236"/>
                  </a:cubicBezTo>
                  <a:cubicBezTo>
                    <a:pt x="807" y="252"/>
                    <a:pt x="768" y="259"/>
                    <a:pt x="728" y="259"/>
                  </a:cubicBezTo>
                  <a:cubicBezTo>
                    <a:pt x="549" y="259"/>
                    <a:pt x="366" y="116"/>
                    <a:pt x="232" y="24"/>
                  </a:cubicBezTo>
                  <a:cubicBezTo>
                    <a:pt x="212" y="8"/>
                    <a:pt x="19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5" name="Google Shape;8065;p18"/>
            <p:cNvSpPr/>
            <p:nvPr/>
          </p:nvSpPr>
          <p:spPr>
            <a:xfrm>
              <a:off x="5673875" y="3881150"/>
              <a:ext cx="13150" cy="9825"/>
            </a:xfrm>
            <a:custGeom>
              <a:avLst/>
              <a:gdLst/>
              <a:ahLst/>
              <a:cxnLst/>
              <a:rect l="l" t="t" r="r" b="b"/>
              <a:pathLst>
                <a:path w="526" h="393" extrusionOk="0">
                  <a:moveTo>
                    <a:pt x="371" y="0"/>
                  </a:moveTo>
                  <a:cubicBezTo>
                    <a:pt x="360" y="0"/>
                    <a:pt x="349" y="2"/>
                    <a:pt x="338" y="6"/>
                  </a:cubicBezTo>
                  <a:cubicBezTo>
                    <a:pt x="300" y="18"/>
                    <a:pt x="263" y="31"/>
                    <a:pt x="225" y="43"/>
                  </a:cubicBezTo>
                  <a:lnTo>
                    <a:pt x="113" y="81"/>
                  </a:lnTo>
                  <a:cubicBezTo>
                    <a:pt x="100" y="93"/>
                    <a:pt x="75" y="93"/>
                    <a:pt x="63" y="118"/>
                  </a:cubicBezTo>
                  <a:cubicBezTo>
                    <a:pt x="50" y="118"/>
                    <a:pt x="25" y="143"/>
                    <a:pt x="25" y="156"/>
                  </a:cubicBezTo>
                  <a:cubicBezTo>
                    <a:pt x="13" y="181"/>
                    <a:pt x="0" y="193"/>
                    <a:pt x="0" y="218"/>
                  </a:cubicBezTo>
                  <a:cubicBezTo>
                    <a:pt x="0" y="231"/>
                    <a:pt x="0" y="256"/>
                    <a:pt x="0" y="280"/>
                  </a:cubicBezTo>
                  <a:cubicBezTo>
                    <a:pt x="13" y="318"/>
                    <a:pt x="38" y="355"/>
                    <a:pt x="75" y="368"/>
                  </a:cubicBezTo>
                  <a:cubicBezTo>
                    <a:pt x="88" y="380"/>
                    <a:pt x="100" y="380"/>
                    <a:pt x="113" y="393"/>
                  </a:cubicBezTo>
                  <a:lnTo>
                    <a:pt x="200" y="393"/>
                  </a:lnTo>
                  <a:cubicBezTo>
                    <a:pt x="238" y="380"/>
                    <a:pt x="275" y="355"/>
                    <a:pt x="313" y="343"/>
                  </a:cubicBezTo>
                  <a:cubicBezTo>
                    <a:pt x="363" y="330"/>
                    <a:pt x="400" y="305"/>
                    <a:pt x="450" y="280"/>
                  </a:cubicBezTo>
                  <a:cubicBezTo>
                    <a:pt x="475" y="268"/>
                    <a:pt x="488" y="256"/>
                    <a:pt x="500" y="243"/>
                  </a:cubicBezTo>
                  <a:cubicBezTo>
                    <a:pt x="513" y="231"/>
                    <a:pt x="513" y="206"/>
                    <a:pt x="525" y="193"/>
                  </a:cubicBezTo>
                  <a:cubicBezTo>
                    <a:pt x="525" y="181"/>
                    <a:pt x="525" y="168"/>
                    <a:pt x="525" y="156"/>
                  </a:cubicBezTo>
                  <a:cubicBezTo>
                    <a:pt x="525" y="131"/>
                    <a:pt x="525" y="118"/>
                    <a:pt x="513" y="93"/>
                  </a:cubicBezTo>
                  <a:cubicBezTo>
                    <a:pt x="513" y="81"/>
                    <a:pt x="500" y="68"/>
                    <a:pt x="500" y="68"/>
                  </a:cubicBezTo>
                  <a:cubicBezTo>
                    <a:pt x="488" y="43"/>
                    <a:pt x="475" y="31"/>
                    <a:pt x="450" y="18"/>
                  </a:cubicBezTo>
                  <a:cubicBezTo>
                    <a:pt x="424" y="9"/>
                    <a:pt x="397"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6" name="Google Shape;8066;p18"/>
            <p:cNvSpPr/>
            <p:nvPr/>
          </p:nvSpPr>
          <p:spPr>
            <a:xfrm>
              <a:off x="5640125" y="3929225"/>
              <a:ext cx="28450" cy="95375"/>
            </a:xfrm>
            <a:custGeom>
              <a:avLst/>
              <a:gdLst/>
              <a:ahLst/>
              <a:cxnLst/>
              <a:rect l="l" t="t" r="r" b="b"/>
              <a:pathLst>
                <a:path w="1138" h="3815" extrusionOk="0">
                  <a:moveTo>
                    <a:pt x="223" y="1"/>
                  </a:moveTo>
                  <a:cubicBezTo>
                    <a:pt x="195" y="1"/>
                    <a:pt x="166" y="10"/>
                    <a:pt x="138" y="32"/>
                  </a:cubicBezTo>
                  <a:cubicBezTo>
                    <a:pt x="26" y="120"/>
                    <a:pt x="1" y="282"/>
                    <a:pt x="76" y="419"/>
                  </a:cubicBezTo>
                  <a:cubicBezTo>
                    <a:pt x="163" y="594"/>
                    <a:pt x="351" y="632"/>
                    <a:pt x="513" y="732"/>
                  </a:cubicBezTo>
                  <a:cubicBezTo>
                    <a:pt x="701" y="832"/>
                    <a:pt x="788" y="1044"/>
                    <a:pt x="726" y="1244"/>
                  </a:cubicBezTo>
                  <a:cubicBezTo>
                    <a:pt x="676" y="1432"/>
                    <a:pt x="538" y="1582"/>
                    <a:pt x="563" y="1782"/>
                  </a:cubicBezTo>
                  <a:cubicBezTo>
                    <a:pt x="588" y="1957"/>
                    <a:pt x="788" y="2057"/>
                    <a:pt x="738" y="2256"/>
                  </a:cubicBezTo>
                  <a:cubicBezTo>
                    <a:pt x="701" y="2419"/>
                    <a:pt x="601" y="2556"/>
                    <a:pt x="563" y="2719"/>
                  </a:cubicBezTo>
                  <a:cubicBezTo>
                    <a:pt x="513" y="2881"/>
                    <a:pt x="563" y="3019"/>
                    <a:pt x="663" y="3156"/>
                  </a:cubicBezTo>
                  <a:cubicBezTo>
                    <a:pt x="801" y="3331"/>
                    <a:pt x="876" y="3444"/>
                    <a:pt x="801" y="3669"/>
                  </a:cubicBezTo>
                  <a:cubicBezTo>
                    <a:pt x="777" y="3757"/>
                    <a:pt x="845" y="3814"/>
                    <a:pt x="917" y="3814"/>
                  </a:cubicBezTo>
                  <a:cubicBezTo>
                    <a:pt x="957" y="3814"/>
                    <a:pt x="999" y="3796"/>
                    <a:pt x="1026" y="3756"/>
                  </a:cubicBezTo>
                  <a:cubicBezTo>
                    <a:pt x="1125" y="3606"/>
                    <a:pt x="1138" y="3406"/>
                    <a:pt x="1063" y="3244"/>
                  </a:cubicBezTo>
                  <a:cubicBezTo>
                    <a:pt x="1001" y="3094"/>
                    <a:pt x="863" y="2994"/>
                    <a:pt x="801" y="2856"/>
                  </a:cubicBezTo>
                  <a:cubicBezTo>
                    <a:pt x="726" y="2694"/>
                    <a:pt x="838" y="2556"/>
                    <a:pt x="901" y="2406"/>
                  </a:cubicBezTo>
                  <a:cubicBezTo>
                    <a:pt x="951" y="2256"/>
                    <a:pt x="963" y="2119"/>
                    <a:pt x="901" y="1969"/>
                  </a:cubicBezTo>
                  <a:cubicBezTo>
                    <a:pt x="863" y="1882"/>
                    <a:pt x="838" y="1844"/>
                    <a:pt x="851" y="1744"/>
                  </a:cubicBezTo>
                  <a:cubicBezTo>
                    <a:pt x="851" y="1644"/>
                    <a:pt x="851" y="1557"/>
                    <a:pt x="876" y="1469"/>
                  </a:cubicBezTo>
                  <a:cubicBezTo>
                    <a:pt x="888" y="1307"/>
                    <a:pt x="926" y="1144"/>
                    <a:pt x="888" y="982"/>
                  </a:cubicBezTo>
                  <a:cubicBezTo>
                    <a:pt x="863" y="832"/>
                    <a:pt x="776" y="669"/>
                    <a:pt x="676" y="557"/>
                  </a:cubicBezTo>
                  <a:cubicBezTo>
                    <a:pt x="626" y="494"/>
                    <a:pt x="201" y="282"/>
                    <a:pt x="313" y="195"/>
                  </a:cubicBezTo>
                  <a:cubicBezTo>
                    <a:pt x="401" y="117"/>
                    <a:pt x="322" y="1"/>
                    <a:pt x="2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7" name="Google Shape;8067;p18"/>
            <p:cNvSpPr/>
            <p:nvPr/>
          </p:nvSpPr>
          <p:spPr>
            <a:xfrm>
              <a:off x="5655950" y="3947375"/>
              <a:ext cx="37625" cy="38125"/>
            </a:xfrm>
            <a:custGeom>
              <a:avLst/>
              <a:gdLst/>
              <a:ahLst/>
              <a:cxnLst/>
              <a:rect l="l" t="t" r="r" b="b"/>
              <a:pathLst>
                <a:path w="1505" h="1525" extrusionOk="0">
                  <a:moveTo>
                    <a:pt x="768" y="1"/>
                  </a:moveTo>
                  <a:cubicBezTo>
                    <a:pt x="699" y="1"/>
                    <a:pt x="628" y="7"/>
                    <a:pt x="555" y="18"/>
                  </a:cubicBezTo>
                  <a:cubicBezTo>
                    <a:pt x="405" y="43"/>
                    <a:pt x="268" y="118"/>
                    <a:pt x="130" y="193"/>
                  </a:cubicBezTo>
                  <a:cubicBezTo>
                    <a:pt x="52" y="238"/>
                    <a:pt x="94" y="374"/>
                    <a:pt x="176" y="374"/>
                  </a:cubicBezTo>
                  <a:cubicBezTo>
                    <a:pt x="185" y="374"/>
                    <a:pt x="195" y="372"/>
                    <a:pt x="205" y="368"/>
                  </a:cubicBezTo>
                  <a:cubicBezTo>
                    <a:pt x="335" y="325"/>
                    <a:pt x="482" y="312"/>
                    <a:pt x="623" y="312"/>
                  </a:cubicBezTo>
                  <a:cubicBezTo>
                    <a:pt x="685" y="312"/>
                    <a:pt x="747" y="314"/>
                    <a:pt x="805" y="318"/>
                  </a:cubicBezTo>
                  <a:cubicBezTo>
                    <a:pt x="905" y="331"/>
                    <a:pt x="992" y="343"/>
                    <a:pt x="1080" y="368"/>
                  </a:cubicBezTo>
                  <a:cubicBezTo>
                    <a:pt x="1155" y="393"/>
                    <a:pt x="1242" y="406"/>
                    <a:pt x="1280" y="481"/>
                  </a:cubicBezTo>
                  <a:cubicBezTo>
                    <a:pt x="1317" y="581"/>
                    <a:pt x="1292" y="706"/>
                    <a:pt x="1292" y="806"/>
                  </a:cubicBezTo>
                  <a:cubicBezTo>
                    <a:pt x="1280" y="918"/>
                    <a:pt x="1267" y="1043"/>
                    <a:pt x="1230" y="1143"/>
                  </a:cubicBezTo>
                  <a:cubicBezTo>
                    <a:pt x="1217" y="1181"/>
                    <a:pt x="1205" y="1218"/>
                    <a:pt x="1167" y="1231"/>
                  </a:cubicBezTo>
                  <a:cubicBezTo>
                    <a:pt x="1152" y="1238"/>
                    <a:pt x="1136" y="1241"/>
                    <a:pt x="1121" y="1241"/>
                  </a:cubicBezTo>
                  <a:cubicBezTo>
                    <a:pt x="1086" y="1241"/>
                    <a:pt x="1052" y="1227"/>
                    <a:pt x="1017" y="1218"/>
                  </a:cubicBezTo>
                  <a:cubicBezTo>
                    <a:pt x="953" y="1200"/>
                    <a:pt x="889" y="1188"/>
                    <a:pt x="820" y="1188"/>
                  </a:cubicBezTo>
                  <a:cubicBezTo>
                    <a:pt x="795" y="1188"/>
                    <a:pt x="769" y="1190"/>
                    <a:pt x="742" y="1193"/>
                  </a:cubicBezTo>
                  <a:cubicBezTo>
                    <a:pt x="642" y="1206"/>
                    <a:pt x="530" y="1243"/>
                    <a:pt x="430" y="1243"/>
                  </a:cubicBezTo>
                  <a:cubicBezTo>
                    <a:pt x="393" y="1243"/>
                    <a:pt x="355" y="1243"/>
                    <a:pt x="330" y="1231"/>
                  </a:cubicBezTo>
                  <a:cubicBezTo>
                    <a:pt x="318" y="1231"/>
                    <a:pt x="305" y="1218"/>
                    <a:pt x="305" y="1218"/>
                  </a:cubicBezTo>
                  <a:cubicBezTo>
                    <a:pt x="293" y="1218"/>
                    <a:pt x="293" y="1218"/>
                    <a:pt x="293" y="1193"/>
                  </a:cubicBezTo>
                  <a:cubicBezTo>
                    <a:pt x="272" y="1128"/>
                    <a:pt x="218" y="1099"/>
                    <a:pt x="164" y="1099"/>
                  </a:cubicBezTo>
                  <a:cubicBezTo>
                    <a:pt x="82" y="1099"/>
                    <a:pt x="0" y="1163"/>
                    <a:pt x="30" y="1268"/>
                  </a:cubicBezTo>
                  <a:cubicBezTo>
                    <a:pt x="75" y="1449"/>
                    <a:pt x="251" y="1525"/>
                    <a:pt x="425" y="1525"/>
                  </a:cubicBezTo>
                  <a:cubicBezTo>
                    <a:pt x="492" y="1525"/>
                    <a:pt x="559" y="1514"/>
                    <a:pt x="617" y="1493"/>
                  </a:cubicBezTo>
                  <a:cubicBezTo>
                    <a:pt x="723" y="1446"/>
                    <a:pt x="828" y="1367"/>
                    <a:pt x="943" y="1367"/>
                  </a:cubicBezTo>
                  <a:cubicBezTo>
                    <a:pt x="951" y="1367"/>
                    <a:pt x="959" y="1367"/>
                    <a:pt x="967" y="1368"/>
                  </a:cubicBezTo>
                  <a:cubicBezTo>
                    <a:pt x="1030" y="1375"/>
                    <a:pt x="1093" y="1394"/>
                    <a:pt x="1153" y="1394"/>
                  </a:cubicBezTo>
                  <a:cubicBezTo>
                    <a:pt x="1201" y="1394"/>
                    <a:pt x="1248" y="1382"/>
                    <a:pt x="1292" y="1343"/>
                  </a:cubicBezTo>
                  <a:cubicBezTo>
                    <a:pt x="1392" y="1256"/>
                    <a:pt x="1417" y="1118"/>
                    <a:pt x="1430" y="1006"/>
                  </a:cubicBezTo>
                  <a:cubicBezTo>
                    <a:pt x="1455" y="856"/>
                    <a:pt x="1467" y="718"/>
                    <a:pt x="1480" y="568"/>
                  </a:cubicBezTo>
                  <a:cubicBezTo>
                    <a:pt x="1492" y="431"/>
                    <a:pt x="1505" y="293"/>
                    <a:pt x="1405" y="193"/>
                  </a:cubicBezTo>
                  <a:cubicBezTo>
                    <a:pt x="1305" y="93"/>
                    <a:pt x="1155" y="56"/>
                    <a:pt x="1017" y="31"/>
                  </a:cubicBezTo>
                  <a:cubicBezTo>
                    <a:pt x="935" y="10"/>
                    <a:pt x="852" y="1"/>
                    <a:pt x="7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8" name="Google Shape;8068;p18"/>
            <p:cNvSpPr/>
            <p:nvPr/>
          </p:nvSpPr>
          <p:spPr>
            <a:xfrm>
              <a:off x="5670675" y="3918550"/>
              <a:ext cx="17175" cy="32250"/>
            </a:xfrm>
            <a:custGeom>
              <a:avLst/>
              <a:gdLst/>
              <a:ahLst/>
              <a:cxnLst/>
              <a:rect l="l" t="t" r="r" b="b"/>
              <a:pathLst>
                <a:path w="687" h="1290" extrusionOk="0">
                  <a:moveTo>
                    <a:pt x="547" y="1"/>
                  </a:moveTo>
                  <a:cubicBezTo>
                    <a:pt x="474" y="1"/>
                    <a:pt x="409" y="74"/>
                    <a:pt x="391" y="147"/>
                  </a:cubicBezTo>
                  <a:cubicBezTo>
                    <a:pt x="353" y="272"/>
                    <a:pt x="353" y="422"/>
                    <a:pt x="341" y="559"/>
                  </a:cubicBezTo>
                  <a:cubicBezTo>
                    <a:pt x="328" y="746"/>
                    <a:pt x="291" y="1009"/>
                    <a:pt x="91" y="1096"/>
                  </a:cubicBezTo>
                  <a:cubicBezTo>
                    <a:pt x="1" y="1142"/>
                    <a:pt x="53" y="1289"/>
                    <a:pt x="138" y="1289"/>
                  </a:cubicBezTo>
                  <a:cubicBezTo>
                    <a:pt x="147" y="1289"/>
                    <a:pt x="156" y="1287"/>
                    <a:pt x="166" y="1284"/>
                  </a:cubicBezTo>
                  <a:cubicBezTo>
                    <a:pt x="378" y="1221"/>
                    <a:pt x="503" y="1034"/>
                    <a:pt x="541" y="821"/>
                  </a:cubicBezTo>
                  <a:cubicBezTo>
                    <a:pt x="566" y="696"/>
                    <a:pt x="553" y="584"/>
                    <a:pt x="553" y="459"/>
                  </a:cubicBezTo>
                  <a:cubicBezTo>
                    <a:pt x="541" y="397"/>
                    <a:pt x="541" y="347"/>
                    <a:pt x="541" y="284"/>
                  </a:cubicBezTo>
                  <a:cubicBezTo>
                    <a:pt x="541" y="247"/>
                    <a:pt x="541" y="222"/>
                    <a:pt x="553" y="184"/>
                  </a:cubicBezTo>
                  <a:cubicBezTo>
                    <a:pt x="553" y="184"/>
                    <a:pt x="553" y="172"/>
                    <a:pt x="553" y="172"/>
                  </a:cubicBezTo>
                  <a:cubicBezTo>
                    <a:pt x="558" y="172"/>
                    <a:pt x="563" y="173"/>
                    <a:pt x="568" y="173"/>
                  </a:cubicBezTo>
                  <a:cubicBezTo>
                    <a:pt x="636" y="173"/>
                    <a:pt x="687" y="93"/>
                    <a:pt x="628" y="34"/>
                  </a:cubicBezTo>
                  <a:cubicBezTo>
                    <a:pt x="601" y="11"/>
                    <a:pt x="573" y="1"/>
                    <a:pt x="5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9" name="Google Shape;8069;p18"/>
            <p:cNvSpPr/>
            <p:nvPr/>
          </p:nvSpPr>
          <p:spPr>
            <a:xfrm>
              <a:off x="5693900" y="3880850"/>
              <a:ext cx="99350" cy="208475"/>
            </a:xfrm>
            <a:custGeom>
              <a:avLst/>
              <a:gdLst/>
              <a:ahLst/>
              <a:cxnLst/>
              <a:rect l="l" t="t" r="r" b="b"/>
              <a:pathLst>
                <a:path w="3974" h="8339" extrusionOk="0">
                  <a:moveTo>
                    <a:pt x="853" y="0"/>
                  </a:moveTo>
                  <a:cubicBezTo>
                    <a:pt x="808" y="0"/>
                    <a:pt x="762" y="29"/>
                    <a:pt x="749" y="80"/>
                  </a:cubicBezTo>
                  <a:cubicBezTo>
                    <a:pt x="712" y="180"/>
                    <a:pt x="724" y="292"/>
                    <a:pt x="749" y="392"/>
                  </a:cubicBezTo>
                  <a:cubicBezTo>
                    <a:pt x="762" y="417"/>
                    <a:pt x="762" y="430"/>
                    <a:pt x="762" y="455"/>
                  </a:cubicBezTo>
                  <a:cubicBezTo>
                    <a:pt x="787" y="592"/>
                    <a:pt x="849" y="730"/>
                    <a:pt x="849" y="867"/>
                  </a:cubicBezTo>
                  <a:cubicBezTo>
                    <a:pt x="860" y="1132"/>
                    <a:pt x="548" y="1226"/>
                    <a:pt x="308" y="1226"/>
                  </a:cubicBezTo>
                  <a:cubicBezTo>
                    <a:pt x="264" y="1226"/>
                    <a:pt x="223" y="1223"/>
                    <a:pt x="187" y="1217"/>
                  </a:cubicBezTo>
                  <a:cubicBezTo>
                    <a:pt x="179" y="1216"/>
                    <a:pt x="172" y="1216"/>
                    <a:pt x="165" y="1216"/>
                  </a:cubicBezTo>
                  <a:cubicBezTo>
                    <a:pt x="0" y="1216"/>
                    <a:pt x="19" y="1493"/>
                    <a:pt x="187" y="1517"/>
                  </a:cubicBezTo>
                  <a:cubicBezTo>
                    <a:pt x="226" y="1522"/>
                    <a:pt x="266" y="1524"/>
                    <a:pt x="307" y="1524"/>
                  </a:cubicBezTo>
                  <a:cubicBezTo>
                    <a:pt x="602" y="1524"/>
                    <a:pt x="914" y="1401"/>
                    <a:pt x="1024" y="1105"/>
                  </a:cubicBezTo>
                  <a:cubicBezTo>
                    <a:pt x="1049" y="1042"/>
                    <a:pt x="1061" y="955"/>
                    <a:pt x="1049" y="880"/>
                  </a:cubicBezTo>
                  <a:lnTo>
                    <a:pt x="1049" y="880"/>
                  </a:lnTo>
                  <a:cubicBezTo>
                    <a:pt x="1174" y="1005"/>
                    <a:pt x="1299" y="1130"/>
                    <a:pt x="1411" y="1242"/>
                  </a:cubicBezTo>
                  <a:cubicBezTo>
                    <a:pt x="1824" y="1642"/>
                    <a:pt x="2199" y="2105"/>
                    <a:pt x="2474" y="2604"/>
                  </a:cubicBezTo>
                  <a:cubicBezTo>
                    <a:pt x="2761" y="3167"/>
                    <a:pt x="2936" y="3767"/>
                    <a:pt x="3111" y="4354"/>
                  </a:cubicBezTo>
                  <a:cubicBezTo>
                    <a:pt x="3298" y="4979"/>
                    <a:pt x="3511" y="5604"/>
                    <a:pt x="3648" y="6241"/>
                  </a:cubicBezTo>
                  <a:cubicBezTo>
                    <a:pt x="3723" y="6578"/>
                    <a:pt x="3773" y="6941"/>
                    <a:pt x="3711" y="7291"/>
                  </a:cubicBezTo>
                  <a:cubicBezTo>
                    <a:pt x="3661" y="7616"/>
                    <a:pt x="3561" y="7953"/>
                    <a:pt x="3323" y="8190"/>
                  </a:cubicBezTo>
                  <a:cubicBezTo>
                    <a:pt x="3255" y="8249"/>
                    <a:pt x="3324" y="8338"/>
                    <a:pt x="3394" y="8338"/>
                  </a:cubicBezTo>
                  <a:cubicBezTo>
                    <a:pt x="3413" y="8338"/>
                    <a:pt x="3432" y="8332"/>
                    <a:pt x="3448" y="8315"/>
                  </a:cubicBezTo>
                  <a:cubicBezTo>
                    <a:pt x="3648" y="8115"/>
                    <a:pt x="3811" y="7890"/>
                    <a:pt x="3886" y="7628"/>
                  </a:cubicBezTo>
                  <a:cubicBezTo>
                    <a:pt x="3973" y="7353"/>
                    <a:pt x="3973" y="7041"/>
                    <a:pt x="3936" y="6753"/>
                  </a:cubicBezTo>
                  <a:cubicBezTo>
                    <a:pt x="3861" y="6103"/>
                    <a:pt x="3623" y="5479"/>
                    <a:pt x="3448" y="4854"/>
                  </a:cubicBezTo>
                  <a:cubicBezTo>
                    <a:pt x="3261" y="4229"/>
                    <a:pt x="3111" y="3592"/>
                    <a:pt x="2848" y="3004"/>
                  </a:cubicBezTo>
                  <a:cubicBezTo>
                    <a:pt x="2611" y="2467"/>
                    <a:pt x="2324" y="1967"/>
                    <a:pt x="1949" y="1517"/>
                  </a:cubicBezTo>
                  <a:cubicBezTo>
                    <a:pt x="1749" y="1280"/>
                    <a:pt x="1511" y="1067"/>
                    <a:pt x="1311" y="830"/>
                  </a:cubicBezTo>
                  <a:cubicBezTo>
                    <a:pt x="1211" y="717"/>
                    <a:pt x="1136" y="617"/>
                    <a:pt x="1061" y="492"/>
                  </a:cubicBezTo>
                  <a:cubicBezTo>
                    <a:pt x="986" y="355"/>
                    <a:pt x="986" y="230"/>
                    <a:pt x="949" y="80"/>
                  </a:cubicBezTo>
                  <a:cubicBezTo>
                    <a:pt x="937" y="25"/>
                    <a:pt x="895" y="0"/>
                    <a:pt x="8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0" name="Google Shape;8070;p18"/>
            <p:cNvSpPr/>
            <p:nvPr/>
          </p:nvSpPr>
          <p:spPr>
            <a:xfrm>
              <a:off x="5728850" y="3971125"/>
              <a:ext cx="41575" cy="93225"/>
            </a:xfrm>
            <a:custGeom>
              <a:avLst/>
              <a:gdLst/>
              <a:ahLst/>
              <a:cxnLst/>
              <a:rect l="l" t="t" r="r" b="b"/>
              <a:pathLst>
                <a:path w="1663" h="3729" extrusionOk="0">
                  <a:moveTo>
                    <a:pt x="1138" y="284"/>
                  </a:moveTo>
                  <a:cubicBezTo>
                    <a:pt x="1220" y="284"/>
                    <a:pt x="1301" y="312"/>
                    <a:pt x="1326" y="393"/>
                  </a:cubicBezTo>
                  <a:cubicBezTo>
                    <a:pt x="1338" y="418"/>
                    <a:pt x="1326" y="443"/>
                    <a:pt x="1326" y="468"/>
                  </a:cubicBezTo>
                  <a:cubicBezTo>
                    <a:pt x="1213" y="493"/>
                    <a:pt x="1113" y="593"/>
                    <a:pt x="1076" y="718"/>
                  </a:cubicBezTo>
                  <a:cubicBezTo>
                    <a:pt x="1038" y="843"/>
                    <a:pt x="1063" y="955"/>
                    <a:pt x="1113" y="1080"/>
                  </a:cubicBezTo>
                  <a:cubicBezTo>
                    <a:pt x="1151" y="1230"/>
                    <a:pt x="1201" y="1368"/>
                    <a:pt x="1226" y="1530"/>
                  </a:cubicBezTo>
                  <a:cubicBezTo>
                    <a:pt x="1251" y="1680"/>
                    <a:pt x="1251" y="1855"/>
                    <a:pt x="1226" y="2005"/>
                  </a:cubicBezTo>
                  <a:cubicBezTo>
                    <a:pt x="1201" y="2168"/>
                    <a:pt x="1138" y="2317"/>
                    <a:pt x="1101" y="2467"/>
                  </a:cubicBezTo>
                  <a:cubicBezTo>
                    <a:pt x="1088" y="2605"/>
                    <a:pt x="1101" y="2730"/>
                    <a:pt x="1113" y="2867"/>
                  </a:cubicBezTo>
                  <a:cubicBezTo>
                    <a:pt x="1126" y="3005"/>
                    <a:pt x="1163" y="3180"/>
                    <a:pt x="1088" y="3317"/>
                  </a:cubicBezTo>
                  <a:cubicBezTo>
                    <a:pt x="1026" y="3417"/>
                    <a:pt x="913" y="3455"/>
                    <a:pt x="801" y="3467"/>
                  </a:cubicBezTo>
                  <a:cubicBezTo>
                    <a:pt x="771" y="3467"/>
                    <a:pt x="727" y="3470"/>
                    <a:pt x="679" y="3470"/>
                  </a:cubicBezTo>
                  <a:cubicBezTo>
                    <a:pt x="583" y="3470"/>
                    <a:pt x="472" y="3459"/>
                    <a:pt x="438" y="3392"/>
                  </a:cubicBezTo>
                  <a:cubicBezTo>
                    <a:pt x="413" y="3342"/>
                    <a:pt x="426" y="3205"/>
                    <a:pt x="426" y="3142"/>
                  </a:cubicBezTo>
                  <a:cubicBezTo>
                    <a:pt x="413" y="3055"/>
                    <a:pt x="413" y="2967"/>
                    <a:pt x="401" y="2880"/>
                  </a:cubicBezTo>
                  <a:cubicBezTo>
                    <a:pt x="388" y="2705"/>
                    <a:pt x="376" y="2542"/>
                    <a:pt x="363" y="2367"/>
                  </a:cubicBezTo>
                  <a:cubicBezTo>
                    <a:pt x="338" y="2030"/>
                    <a:pt x="301" y="1693"/>
                    <a:pt x="288" y="1355"/>
                  </a:cubicBezTo>
                  <a:cubicBezTo>
                    <a:pt x="288" y="1205"/>
                    <a:pt x="288" y="1055"/>
                    <a:pt x="338" y="918"/>
                  </a:cubicBezTo>
                  <a:cubicBezTo>
                    <a:pt x="388" y="755"/>
                    <a:pt x="488" y="643"/>
                    <a:pt x="613" y="543"/>
                  </a:cubicBezTo>
                  <a:cubicBezTo>
                    <a:pt x="738" y="455"/>
                    <a:pt x="863" y="356"/>
                    <a:pt x="1013" y="306"/>
                  </a:cubicBezTo>
                  <a:cubicBezTo>
                    <a:pt x="1048" y="292"/>
                    <a:pt x="1093" y="284"/>
                    <a:pt x="1138" y="284"/>
                  </a:cubicBezTo>
                  <a:close/>
                  <a:moveTo>
                    <a:pt x="1134" y="0"/>
                  </a:moveTo>
                  <a:cubicBezTo>
                    <a:pt x="919" y="0"/>
                    <a:pt x="718" y="143"/>
                    <a:pt x="551" y="268"/>
                  </a:cubicBezTo>
                  <a:cubicBezTo>
                    <a:pt x="313" y="455"/>
                    <a:pt x="113" y="655"/>
                    <a:pt x="63" y="968"/>
                  </a:cubicBezTo>
                  <a:cubicBezTo>
                    <a:pt x="1" y="1318"/>
                    <a:pt x="51" y="1680"/>
                    <a:pt x="76" y="2018"/>
                  </a:cubicBezTo>
                  <a:cubicBezTo>
                    <a:pt x="101" y="2380"/>
                    <a:pt x="138" y="2742"/>
                    <a:pt x="163" y="3105"/>
                  </a:cubicBezTo>
                  <a:cubicBezTo>
                    <a:pt x="163" y="3242"/>
                    <a:pt x="151" y="3417"/>
                    <a:pt x="213" y="3542"/>
                  </a:cubicBezTo>
                  <a:cubicBezTo>
                    <a:pt x="276" y="3680"/>
                    <a:pt x="413" y="3692"/>
                    <a:pt x="551" y="3717"/>
                  </a:cubicBezTo>
                  <a:cubicBezTo>
                    <a:pt x="611" y="3724"/>
                    <a:pt x="675" y="3729"/>
                    <a:pt x="739" y="3729"/>
                  </a:cubicBezTo>
                  <a:cubicBezTo>
                    <a:pt x="916" y="3729"/>
                    <a:pt x="1101" y="3692"/>
                    <a:pt x="1238" y="3555"/>
                  </a:cubicBezTo>
                  <a:cubicBezTo>
                    <a:pt x="1438" y="3355"/>
                    <a:pt x="1400" y="3055"/>
                    <a:pt x="1363" y="2792"/>
                  </a:cubicBezTo>
                  <a:cubicBezTo>
                    <a:pt x="1313" y="2405"/>
                    <a:pt x="1425" y="2030"/>
                    <a:pt x="1425" y="1655"/>
                  </a:cubicBezTo>
                  <a:cubicBezTo>
                    <a:pt x="1425" y="1480"/>
                    <a:pt x="1400" y="1305"/>
                    <a:pt x="1363" y="1130"/>
                  </a:cubicBezTo>
                  <a:cubicBezTo>
                    <a:pt x="1351" y="1055"/>
                    <a:pt x="1326" y="968"/>
                    <a:pt x="1313" y="893"/>
                  </a:cubicBezTo>
                  <a:cubicBezTo>
                    <a:pt x="1313" y="833"/>
                    <a:pt x="1336" y="680"/>
                    <a:pt x="1416" y="680"/>
                  </a:cubicBezTo>
                  <a:cubicBezTo>
                    <a:pt x="1419" y="680"/>
                    <a:pt x="1422" y="680"/>
                    <a:pt x="1425" y="680"/>
                  </a:cubicBezTo>
                  <a:cubicBezTo>
                    <a:pt x="1438" y="680"/>
                    <a:pt x="1450" y="680"/>
                    <a:pt x="1463" y="693"/>
                  </a:cubicBezTo>
                  <a:cubicBezTo>
                    <a:pt x="1481" y="704"/>
                    <a:pt x="1498" y="708"/>
                    <a:pt x="1515" y="708"/>
                  </a:cubicBezTo>
                  <a:cubicBezTo>
                    <a:pt x="1558" y="708"/>
                    <a:pt x="1595" y="679"/>
                    <a:pt x="1613" y="643"/>
                  </a:cubicBezTo>
                  <a:cubicBezTo>
                    <a:pt x="1638" y="618"/>
                    <a:pt x="1650" y="593"/>
                    <a:pt x="1663" y="555"/>
                  </a:cubicBezTo>
                  <a:cubicBezTo>
                    <a:pt x="1663" y="505"/>
                    <a:pt x="1650" y="443"/>
                    <a:pt x="1600" y="405"/>
                  </a:cubicBezTo>
                  <a:cubicBezTo>
                    <a:pt x="1600" y="405"/>
                    <a:pt x="1600" y="393"/>
                    <a:pt x="1600" y="381"/>
                  </a:cubicBezTo>
                  <a:cubicBezTo>
                    <a:pt x="1600" y="331"/>
                    <a:pt x="1575" y="281"/>
                    <a:pt x="1550" y="231"/>
                  </a:cubicBezTo>
                  <a:cubicBezTo>
                    <a:pt x="1488" y="131"/>
                    <a:pt x="1388" y="56"/>
                    <a:pt x="1263" y="18"/>
                  </a:cubicBezTo>
                  <a:cubicBezTo>
                    <a:pt x="1220" y="6"/>
                    <a:pt x="1177" y="0"/>
                    <a:pt x="1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1" name="Google Shape;8071;p18"/>
            <p:cNvSpPr/>
            <p:nvPr/>
          </p:nvSpPr>
          <p:spPr>
            <a:xfrm>
              <a:off x="5733550" y="4056125"/>
              <a:ext cx="36725" cy="24775"/>
            </a:xfrm>
            <a:custGeom>
              <a:avLst/>
              <a:gdLst/>
              <a:ahLst/>
              <a:cxnLst/>
              <a:rect l="l" t="t" r="r" b="b"/>
              <a:pathLst>
                <a:path w="1469" h="991" extrusionOk="0">
                  <a:moveTo>
                    <a:pt x="1124" y="1"/>
                  </a:moveTo>
                  <a:cubicBezTo>
                    <a:pt x="1108" y="1"/>
                    <a:pt x="1092" y="2"/>
                    <a:pt x="1075" y="5"/>
                  </a:cubicBezTo>
                  <a:cubicBezTo>
                    <a:pt x="953" y="17"/>
                    <a:pt x="974" y="230"/>
                    <a:pt x="1102" y="230"/>
                  </a:cubicBezTo>
                  <a:cubicBezTo>
                    <a:pt x="1105" y="230"/>
                    <a:pt x="1109" y="230"/>
                    <a:pt x="1113" y="230"/>
                  </a:cubicBezTo>
                  <a:cubicBezTo>
                    <a:pt x="1116" y="228"/>
                    <a:pt x="1119" y="227"/>
                    <a:pt x="1123" y="227"/>
                  </a:cubicBezTo>
                  <a:cubicBezTo>
                    <a:pt x="1144" y="227"/>
                    <a:pt x="1163" y="258"/>
                    <a:pt x="1163" y="280"/>
                  </a:cubicBezTo>
                  <a:cubicBezTo>
                    <a:pt x="1163" y="367"/>
                    <a:pt x="1113" y="442"/>
                    <a:pt x="1075" y="505"/>
                  </a:cubicBezTo>
                  <a:cubicBezTo>
                    <a:pt x="1025" y="567"/>
                    <a:pt x="963" y="630"/>
                    <a:pt x="925" y="717"/>
                  </a:cubicBezTo>
                  <a:cubicBezTo>
                    <a:pt x="913" y="730"/>
                    <a:pt x="900" y="742"/>
                    <a:pt x="900" y="767"/>
                  </a:cubicBezTo>
                  <a:cubicBezTo>
                    <a:pt x="892" y="767"/>
                    <a:pt x="883" y="761"/>
                    <a:pt x="879" y="761"/>
                  </a:cubicBezTo>
                  <a:cubicBezTo>
                    <a:pt x="876" y="761"/>
                    <a:pt x="875" y="763"/>
                    <a:pt x="875" y="767"/>
                  </a:cubicBezTo>
                  <a:cubicBezTo>
                    <a:pt x="863" y="754"/>
                    <a:pt x="838" y="754"/>
                    <a:pt x="825" y="742"/>
                  </a:cubicBezTo>
                  <a:cubicBezTo>
                    <a:pt x="750" y="717"/>
                    <a:pt x="675" y="680"/>
                    <a:pt x="600" y="642"/>
                  </a:cubicBezTo>
                  <a:cubicBezTo>
                    <a:pt x="525" y="617"/>
                    <a:pt x="450" y="580"/>
                    <a:pt x="388" y="530"/>
                  </a:cubicBezTo>
                  <a:cubicBezTo>
                    <a:pt x="363" y="517"/>
                    <a:pt x="338" y="480"/>
                    <a:pt x="325" y="467"/>
                  </a:cubicBezTo>
                  <a:cubicBezTo>
                    <a:pt x="300" y="430"/>
                    <a:pt x="300" y="417"/>
                    <a:pt x="288" y="392"/>
                  </a:cubicBezTo>
                  <a:cubicBezTo>
                    <a:pt x="275" y="342"/>
                    <a:pt x="263" y="292"/>
                    <a:pt x="300" y="242"/>
                  </a:cubicBezTo>
                  <a:cubicBezTo>
                    <a:pt x="331" y="180"/>
                    <a:pt x="268" y="92"/>
                    <a:pt x="203" y="92"/>
                  </a:cubicBezTo>
                  <a:cubicBezTo>
                    <a:pt x="189" y="92"/>
                    <a:pt x="176" y="96"/>
                    <a:pt x="163" y="105"/>
                  </a:cubicBezTo>
                  <a:cubicBezTo>
                    <a:pt x="88" y="155"/>
                    <a:pt x="38" y="230"/>
                    <a:pt x="13" y="317"/>
                  </a:cubicBezTo>
                  <a:cubicBezTo>
                    <a:pt x="0" y="405"/>
                    <a:pt x="25" y="517"/>
                    <a:pt x="75" y="592"/>
                  </a:cubicBezTo>
                  <a:cubicBezTo>
                    <a:pt x="175" y="754"/>
                    <a:pt x="375" y="842"/>
                    <a:pt x="550" y="904"/>
                  </a:cubicBezTo>
                  <a:cubicBezTo>
                    <a:pt x="645" y="941"/>
                    <a:pt x="761" y="990"/>
                    <a:pt x="863" y="990"/>
                  </a:cubicBezTo>
                  <a:cubicBezTo>
                    <a:pt x="937" y="990"/>
                    <a:pt x="1003" y="965"/>
                    <a:pt x="1050" y="892"/>
                  </a:cubicBezTo>
                  <a:cubicBezTo>
                    <a:pt x="1075" y="854"/>
                    <a:pt x="1088" y="817"/>
                    <a:pt x="1113" y="779"/>
                  </a:cubicBezTo>
                  <a:cubicBezTo>
                    <a:pt x="1138" y="730"/>
                    <a:pt x="1163" y="705"/>
                    <a:pt x="1200" y="667"/>
                  </a:cubicBezTo>
                  <a:cubicBezTo>
                    <a:pt x="1262" y="592"/>
                    <a:pt x="1337" y="530"/>
                    <a:pt x="1375" y="430"/>
                  </a:cubicBezTo>
                  <a:cubicBezTo>
                    <a:pt x="1468" y="232"/>
                    <a:pt x="1344" y="1"/>
                    <a:pt x="11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2" name="Google Shape;8072;p18"/>
            <p:cNvSpPr/>
            <p:nvPr/>
          </p:nvSpPr>
          <p:spPr>
            <a:xfrm>
              <a:off x="5655750" y="3993450"/>
              <a:ext cx="81000" cy="60775"/>
            </a:xfrm>
            <a:custGeom>
              <a:avLst/>
              <a:gdLst/>
              <a:ahLst/>
              <a:cxnLst/>
              <a:rect l="l" t="t" r="r" b="b"/>
              <a:pathLst>
                <a:path w="3240" h="2431" extrusionOk="0">
                  <a:moveTo>
                    <a:pt x="641" y="1"/>
                  </a:moveTo>
                  <a:cubicBezTo>
                    <a:pt x="449" y="1"/>
                    <a:pt x="256" y="28"/>
                    <a:pt x="88" y="75"/>
                  </a:cubicBezTo>
                  <a:cubicBezTo>
                    <a:pt x="1" y="100"/>
                    <a:pt x="13" y="237"/>
                    <a:pt x="113" y="237"/>
                  </a:cubicBezTo>
                  <a:cubicBezTo>
                    <a:pt x="488" y="237"/>
                    <a:pt x="850" y="275"/>
                    <a:pt x="1213" y="387"/>
                  </a:cubicBezTo>
                  <a:cubicBezTo>
                    <a:pt x="1550" y="487"/>
                    <a:pt x="1738" y="825"/>
                    <a:pt x="1813" y="1150"/>
                  </a:cubicBezTo>
                  <a:cubicBezTo>
                    <a:pt x="1888" y="1437"/>
                    <a:pt x="1888" y="1724"/>
                    <a:pt x="2238" y="1812"/>
                  </a:cubicBezTo>
                  <a:cubicBezTo>
                    <a:pt x="2400" y="1849"/>
                    <a:pt x="2562" y="1849"/>
                    <a:pt x="2712" y="1937"/>
                  </a:cubicBezTo>
                  <a:cubicBezTo>
                    <a:pt x="2850" y="2024"/>
                    <a:pt x="2937" y="2174"/>
                    <a:pt x="2962" y="2337"/>
                  </a:cubicBezTo>
                  <a:cubicBezTo>
                    <a:pt x="2972" y="2402"/>
                    <a:pt x="3021" y="2431"/>
                    <a:pt x="3073" y="2431"/>
                  </a:cubicBezTo>
                  <a:cubicBezTo>
                    <a:pt x="3152" y="2431"/>
                    <a:pt x="3240" y="2366"/>
                    <a:pt x="3225" y="2262"/>
                  </a:cubicBezTo>
                  <a:cubicBezTo>
                    <a:pt x="3162" y="1937"/>
                    <a:pt x="2900" y="1674"/>
                    <a:pt x="2575" y="1612"/>
                  </a:cubicBezTo>
                  <a:cubicBezTo>
                    <a:pt x="2388" y="1574"/>
                    <a:pt x="2163" y="1599"/>
                    <a:pt x="2088" y="1387"/>
                  </a:cubicBezTo>
                  <a:cubicBezTo>
                    <a:pt x="2025" y="1212"/>
                    <a:pt x="2013" y="1037"/>
                    <a:pt x="1950" y="862"/>
                  </a:cubicBezTo>
                  <a:cubicBezTo>
                    <a:pt x="1813" y="550"/>
                    <a:pt x="1575" y="275"/>
                    <a:pt x="1275" y="125"/>
                  </a:cubicBezTo>
                  <a:cubicBezTo>
                    <a:pt x="1088" y="38"/>
                    <a:pt x="864"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3" name="Google Shape;8073;p18"/>
            <p:cNvSpPr/>
            <p:nvPr/>
          </p:nvSpPr>
          <p:spPr>
            <a:xfrm>
              <a:off x="5663325" y="4036675"/>
              <a:ext cx="80550" cy="48575"/>
            </a:xfrm>
            <a:custGeom>
              <a:avLst/>
              <a:gdLst/>
              <a:ahLst/>
              <a:cxnLst/>
              <a:rect l="l" t="t" r="r" b="b"/>
              <a:pathLst>
                <a:path w="3222" h="1943" extrusionOk="0">
                  <a:moveTo>
                    <a:pt x="155" y="0"/>
                  </a:moveTo>
                  <a:cubicBezTo>
                    <a:pt x="79" y="0"/>
                    <a:pt x="0" y="62"/>
                    <a:pt x="23" y="158"/>
                  </a:cubicBezTo>
                  <a:cubicBezTo>
                    <a:pt x="98" y="408"/>
                    <a:pt x="285" y="570"/>
                    <a:pt x="497" y="708"/>
                  </a:cubicBezTo>
                  <a:cubicBezTo>
                    <a:pt x="772" y="895"/>
                    <a:pt x="1085" y="1020"/>
                    <a:pt x="1372" y="1158"/>
                  </a:cubicBezTo>
                  <a:cubicBezTo>
                    <a:pt x="1610" y="1270"/>
                    <a:pt x="1872" y="1420"/>
                    <a:pt x="2147" y="1433"/>
                  </a:cubicBezTo>
                  <a:cubicBezTo>
                    <a:pt x="2175" y="1436"/>
                    <a:pt x="2203" y="1437"/>
                    <a:pt x="2231" y="1437"/>
                  </a:cubicBezTo>
                  <a:cubicBezTo>
                    <a:pt x="2315" y="1437"/>
                    <a:pt x="2397" y="1423"/>
                    <a:pt x="2472" y="1395"/>
                  </a:cubicBezTo>
                  <a:cubicBezTo>
                    <a:pt x="2535" y="1364"/>
                    <a:pt x="2582" y="1337"/>
                    <a:pt x="2634" y="1337"/>
                  </a:cubicBezTo>
                  <a:cubicBezTo>
                    <a:pt x="2665" y="1337"/>
                    <a:pt x="2697" y="1347"/>
                    <a:pt x="2734" y="1370"/>
                  </a:cubicBezTo>
                  <a:cubicBezTo>
                    <a:pt x="2784" y="1395"/>
                    <a:pt x="2847" y="1458"/>
                    <a:pt x="2884" y="1508"/>
                  </a:cubicBezTo>
                  <a:cubicBezTo>
                    <a:pt x="2809" y="1570"/>
                    <a:pt x="2647" y="1607"/>
                    <a:pt x="2584" y="1632"/>
                  </a:cubicBezTo>
                  <a:cubicBezTo>
                    <a:pt x="2459" y="1670"/>
                    <a:pt x="2334" y="1695"/>
                    <a:pt x="2209" y="1707"/>
                  </a:cubicBezTo>
                  <a:cubicBezTo>
                    <a:pt x="2156" y="1713"/>
                    <a:pt x="2103" y="1715"/>
                    <a:pt x="2051" y="1715"/>
                  </a:cubicBezTo>
                  <a:cubicBezTo>
                    <a:pt x="1858" y="1715"/>
                    <a:pt x="1671" y="1682"/>
                    <a:pt x="1485" y="1632"/>
                  </a:cubicBezTo>
                  <a:cubicBezTo>
                    <a:pt x="1260" y="1570"/>
                    <a:pt x="1047" y="1483"/>
                    <a:pt x="847" y="1345"/>
                  </a:cubicBezTo>
                  <a:cubicBezTo>
                    <a:pt x="622" y="1208"/>
                    <a:pt x="435" y="983"/>
                    <a:pt x="173" y="883"/>
                  </a:cubicBezTo>
                  <a:cubicBezTo>
                    <a:pt x="161" y="878"/>
                    <a:pt x="151" y="876"/>
                    <a:pt x="141" y="876"/>
                  </a:cubicBezTo>
                  <a:cubicBezTo>
                    <a:pt x="71" y="876"/>
                    <a:pt x="30" y="978"/>
                    <a:pt x="85" y="1033"/>
                  </a:cubicBezTo>
                  <a:cubicBezTo>
                    <a:pt x="260" y="1208"/>
                    <a:pt x="460" y="1383"/>
                    <a:pt x="660" y="1532"/>
                  </a:cubicBezTo>
                  <a:cubicBezTo>
                    <a:pt x="835" y="1670"/>
                    <a:pt x="1022" y="1757"/>
                    <a:pt x="1235" y="1832"/>
                  </a:cubicBezTo>
                  <a:cubicBezTo>
                    <a:pt x="1457" y="1909"/>
                    <a:pt x="1699" y="1943"/>
                    <a:pt x="1941" y="1943"/>
                  </a:cubicBezTo>
                  <a:cubicBezTo>
                    <a:pt x="2134" y="1943"/>
                    <a:pt x="2326" y="1921"/>
                    <a:pt x="2509" y="1882"/>
                  </a:cubicBezTo>
                  <a:cubicBezTo>
                    <a:pt x="2609" y="1857"/>
                    <a:pt x="2709" y="1832"/>
                    <a:pt x="2797" y="1795"/>
                  </a:cubicBezTo>
                  <a:cubicBezTo>
                    <a:pt x="2884" y="1757"/>
                    <a:pt x="3022" y="1720"/>
                    <a:pt x="3084" y="1645"/>
                  </a:cubicBezTo>
                  <a:cubicBezTo>
                    <a:pt x="3222" y="1470"/>
                    <a:pt x="3022" y="1295"/>
                    <a:pt x="2884" y="1195"/>
                  </a:cubicBezTo>
                  <a:cubicBezTo>
                    <a:pt x="2819" y="1152"/>
                    <a:pt x="2735" y="1118"/>
                    <a:pt x="2649" y="1118"/>
                  </a:cubicBezTo>
                  <a:cubicBezTo>
                    <a:pt x="2636" y="1118"/>
                    <a:pt x="2623" y="1118"/>
                    <a:pt x="2609" y="1120"/>
                  </a:cubicBezTo>
                  <a:cubicBezTo>
                    <a:pt x="2497" y="1133"/>
                    <a:pt x="2422" y="1233"/>
                    <a:pt x="2309" y="1270"/>
                  </a:cubicBezTo>
                  <a:cubicBezTo>
                    <a:pt x="2269" y="1283"/>
                    <a:pt x="2228" y="1289"/>
                    <a:pt x="2185" y="1289"/>
                  </a:cubicBezTo>
                  <a:cubicBezTo>
                    <a:pt x="1989" y="1289"/>
                    <a:pt x="1774" y="1165"/>
                    <a:pt x="1610" y="1083"/>
                  </a:cubicBezTo>
                  <a:cubicBezTo>
                    <a:pt x="1335" y="945"/>
                    <a:pt x="1072" y="783"/>
                    <a:pt x="810" y="620"/>
                  </a:cubicBezTo>
                  <a:cubicBezTo>
                    <a:pt x="597" y="483"/>
                    <a:pt x="347" y="345"/>
                    <a:pt x="272" y="95"/>
                  </a:cubicBezTo>
                  <a:cubicBezTo>
                    <a:pt x="257" y="29"/>
                    <a:pt x="207"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4" name="Google Shape;8074;p18"/>
            <p:cNvSpPr/>
            <p:nvPr/>
          </p:nvSpPr>
          <p:spPr>
            <a:xfrm>
              <a:off x="5685125" y="3976225"/>
              <a:ext cx="27200" cy="36500"/>
            </a:xfrm>
            <a:custGeom>
              <a:avLst/>
              <a:gdLst/>
              <a:ahLst/>
              <a:cxnLst/>
              <a:rect l="l" t="t" r="r" b="b"/>
              <a:pathLst>
                <a:path w="1088" h="1460" extrusionOk="0">
                  <a:moveTo>
                    <a:pt x="137" y="1"/>
                  </a:moveTo>
                  <a:cubicBezTo>
                    <a:pt x="115" y="1"/>
                    <a:pt x="93" y="9"/>
                    <a:pt x="75" y="27"/>
                  </a:cubicBezTo>
                  <a:cubicBezTo>
                    <a:pt x="0" y="77"/>
                    <a:pt x="38" y="201"/>
                    <a:pt x="88" y="264"/>
                  </a:cubicBezTo>
                  <a:cubicBezTo>
                    <a:pt x="150" y="326"/>
                    <a:pt x="238" y="326"/>
                    <a:pt x="313" y="351"/>
                  </a:cubicBezTo>
                  <a:cubicBezTo>
                    <a:pt x="400" y="364"/>
                    <a:pt x="488" y="389"/>
                    <a:pt x="575" y="414"/>
                  </a:cubicBezTo>
                  <a:cubicBezTo>
                    <a:pt x="650" y="451"/>
                    <a:pt x="738" y="489"/>
                    <a:pt x="788" y="551"/>
                  </a:cubicBezTo>
                  <a:cubicBezTo>
                    <a:pt x="888" y="639"/>
                    <a:pt x="875" y="776"/>
                    <a:pt x="813" y="889"/>
                  </a:cubicBezTo>
                  <a:cubicBezTo>
                    <a:pt x="738" y="1039"/>
                    <a:pt x="600" y="1151"/>
                    <a:pt x="475" y="1251"/>
                  </a:cubicBezTo>
                  <a:cubicBezTo>
                    <a:pt x="425" y="1289"/>
                    <a:pt x="438" y="1376"/>
                    <a:pt x="475" y="1426"/>
                  </a:cubicBezTo>
                  <a:cubicBezTo>
                    <a:pt x="504" y="1449"/>
                    <a:pt x="533" y="1459"/>
                    <a:pt x="561" y="1459"/>
                  </a:cubicBezTo>
                  <a:cubicBezTo>
                    <a:pt x="593" y="1459"/>
                    <a:pt x="623" y="1446"/>
                    <a:pt x="650" y="1426"/>
                  </a:cubicBezTo>
                  <a:cubicBezTo>
                    <a:pt x="788" y="1314"/>
                    <a:pt x="950" y="1189"/>
                    <a:pt x="1013" y="1026"/>
                  </a:cubicBezTo>
                  <a:cubicBezTo>
                    <a:pt x="1075" y="876"/>
                    <a:pt x="1088" y="714"/>
                    <a:pt x="1013" y="576"/>
                  </a:cubicBezTo>
                  <a:cubicBezTo>
                    <a:pt x="950" y="426"/>
                    <a:pt x="775" y="339"/>
                    <a:pt x="638" y="251"/>
                  </a:cubicBezTo>
                  <a:cubicBezTo>
                    <a:pt x="550" y="201"/>
                    <a:pt x="475" y="152"/>
                    <a:pt x="375" y="127"/>
                  </a:cubicBezTo>
                  <a:cubicBezTo>
                    <a:pt x="338" y="127"/>
                    <a:pt x="288" y="114"/>
                    <a:pt x="250" y="114"/>
                  </a:cubicBezTo>
                  <a:cubicBezTo>
                    <a:pt x="213" y="102"/>
                    <a:pt x="213" y="102"/>
                    <a:pt x="213" y="77"/>
                  </a:cubicBezTo>
                  <a:cubicBezTo>
                    <a:pt x="213" y="28"/>
                    <a:pt x="176"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5" name="Google Shape;8075;p18"/>
            <p:cNvSpPr/>
            <p:nvPr/>
          </p:nvSpPr>
          <p:spPr>
            <a:xfrm>
              <a:off x="5677625" y="3929700"/>
              <a:ext cx="39700" cy="54075"/>
            </a:xfrm>
            <a:custGeom>
              <a:avLst/>
              <a:gdLst/>
              <a:ahLst/>
              <a:cxnLst/>
              <a:rect l="l" t="t" r="r" b="b"/>
              <a:pathLst>
                <a:path w="1588" h="2163" extrusionOk="0">
                  <a:moveTo>
                    <a:pt x="638" y="1"/>
                  </a:moveTo>
                  <a:cubicBezTo>
                    <a:pt x="400" y="1"/>
                    <a:pt x="313" y="275"/>
                    <a:pt x="100" y="313"/>
                  </a:cubicBezTo>
                  <a:cubicBezTo>
                    <a:pt x="0" y="338"/>
                    <a:pt x="25" y="500"/>
                    <a:pt x="125" y="500"/>
                  </a:cubicBezTo>
                  <a:cubicBezTo>
                    <a:pt x="238" y="500"/>
                    <a:pt x="325" y="425"/>
                    <a:pt x="413" y="350"/>
                  </a:cubicBezTo>
                  <a:cubicBezTo>
                    <a:pt x="458" y="317"/>
                    <a:pt x="523" y="222"/>
                    <a:pt x="591" y="222"/>
                  </a:cubicBezTo>
                  <a:cubicBezTo>
                    <a:pt x="598" y="222"/>
                    <a:pt x="605" y="223"/>
                    <a:pt x="613" y="225"/>
                  </a:cubicBezTo>
                  <a:cubicBezTo>
                    <a:pt x="663" y="250"/>
                    <a:pt x="700" y="338"/>
                    <a:pt x="738" y="375"/>
                  </a:cubicBezTo>
                  <a:cubicBezTo>
                    <a:pt x="775" y="438"/>
                    <a:pt x="813" y="488"/>
                    <a:pt x="875" y="538"/>
                  </a:cubicBezTo>
                  <a:cubicBezTo>
                    <a:pt x="975" y="625"/>
                    <a:pt x="1088" y="675"/>
                    <a:pt x="1200" y="750"/>
                  </a:cubicBezTo>
                  <a:cubicBezTo>
                    <a:pt x="1250" y="775"/>
                    <a:pt x="1300" y="813"/>
                    <a:pt x="1338" y="850"/>
                  </a:cubicBezTo>
                  <a:cubicBezTo>
                    <a:pt x="1350" y="863"/>
                    <a:pt x="1388" y="913"/>
                    <a:pt x="1388" y="925"/>
                  </a:cubicBezTo>
                  <a:lnTo>
                    <a:pt x="1388" y="925"/>
                  </a:lnTo>
                  <a:cubicBezTo>
                    <a:pt x="1388" y="923"/>
                    <a:pt x="1386" y="922"/>
                    <a:pt x="1382" y="922"/>
                  </a:cubicBezTo>
                  <a:cubicBezTo>
                    <a:pt x="1369" y="922"/>
                    <a:pt x="1335" y="938"/>
                    <a:pt x="1325" y="938"/>
                  </a:cubicBezTo>
                  <a:cubicBezTo>
                    <a:pt x="1213" y="1000"/>
                    <a:pt x="1138" y="1113"/>
                    <a:pt x="1088" y="1225"/>
                  </a:cubicBezTo>
                  <a:cubicBezTo>
                    <a:pt x="1025" y="1388"/>
                    <a:pt x="1025" y="1563"/>
                    <a:pt x="950" y="1725"/>
                  </a:cubicBezTo>
                  <a:cubicBezTo>
                    <a:pt x="875" y="1850"/>
                    <a:pt x="763" y="1925"/>
                    <a:pt x="625" y="1950"/>
                  </a:cubicBezTo>
                  <a:cubicBezTo>
                    <a:pt x="504" y="1962"/>
                    <a:pt x="524" y="2163"/>
                    <a:pt x="640" y="2163"/>
                  </a:cubicBezTo>
                  <a:cubicBezTo>
                    <a:pt x="643" y="2163"/>
                    <a:pt x="647" y="2163"/>
                    <a:pt x="650" y="2162"/>
                  </a:cubicBezTo>
                  <a:cubicBezTo>
                    <a:pt x="925" y="2137"/>
                    <a:pt x="1175" y="1938"/>
                    <a:pt x="1213" y="1650"/>
                  </a:cubicBezTo>
                  <a:cubicBezTo>
                    <a:pt x="1225" y="1500"/>
                    <a:pt x="1213" y="1338"/>
                    <a:pt x="1275" y="1200"/>
                  </a:cubicBezTo>
                  <a:cubicBezTo>
                    <a:pt x="1313" y="1150"/>
                    <a:pt x="1350" y="1100"/>
                    <a:pt x="1413" y="1088"/>
                  </a:cubicBezTo>
                  <a:cubicBezTo>
                    <a:pt x="1463" y="1063"/>
                    <a:pt x="1513" y="1050"/>
                    <a:pt x="1537" y="1000"/>
                  </a:cubicBezTo>
                  <a:cubicBezTo>
                    <a:pt x="1587" y="913"/>
                    <a:pt x="1525" y="775"/>
                    <a:pt x="1475" y="700"/>
                  </a:cubicBezTo>
                  <a:cubicBezTo>
                    <a:pt x="1400" y="600"/>
                    <a:pt x="1313" y="513"/>
                    <a:pt x="1225" y="438"/>
                  </a:cubicBezTo>
                  <a:cubicBezTo>
                    <a:pt x="1125" y="363"/>
                    <a:pt x="1025" y="300"/>
                    <a:pt x="950" y="213"/>
                  </a:cubicBezTo>
                  <a:cubicBezTo>
                    <a:pt x="863" y="113"/>
                    <a:pt x="775" y="13"/>
                    <a:pt x="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6" name="Google Shape;8076;p18"/>
            <p:cNvSpPr/>
            <p:nvPr/>
          </p:nvSpPr>
          <p:spPr>
            <a:xfrm>
              <a:off x="5702500" y="3900325"/>
              <a:ext cx="22000" cy="46025"/>
            </a:xfrm>
            <a:custGeom>
              <a:avLst/>
              <a:gdLst/>
              <a:ahLst/>
              <a:cxnLst/>
              <a:rect l="l" t="t" r="r" b="b"/>
              <a:pathLst>
                <a:path w="880" h="1841" extrusionOk="0">
                  <a:moveTo>
                    <a:pt x="680" y="1"/>
                  </a:moveTo>
                  <a:cubicBezTo>
                    <a:pt x="617" y="1"/>
                    <a:pt x="580" y="51"/>
                    <a:pt x="567" y="113"/>
                  </a:cubicBezTo>
                  <a:cubicBezTo>
                    <a:pt x="555" y="263"/>
                    <a:pt x="630" y="388"/>
                    <a:pt x="680" y="513"/>
                  </a:cubicBezTo>
                  <a:cubicBezTo>
                    <a:pt x="742" y="663"/>
                    <a:pt x="742" y="851"/>
                    <a:pt x="692" y="1013"/>
                  </a:cubicBezTo>
                  <a:cubicBezTo>
                    <a:pt x="655" y="1151"/>
                    <a:pt x="617" y="1313"/>
                    <a:pt x="567" y="1463"/>
                  </a:cubicBezTo>
                  <a:cubicBezTo>
                    <a:pt x="542" y="1525"/>
                    <a:pt x="443" y="1538"/>
                    <a:pt x="380" y="1550"/>
                  </a:cubicBezTo>
                  <a:lnTo>
                    <a:pt x="105" y="1650"/>
                  </a:lnTo>
                  <a:cubicBezTo>
                    <a:pt x="0" y="1685"/>
                    <a:pt x="37" y="1840"/>
                    <a:pt x="134" y="1840"/>
                  </a:cubicBezTo>
                  <a:cubicBezTo>
                    <a:pt x="140" y="1840"/>
                    <a:pt x="148" y="1840"/>
                    <a:pt x="155" y="1838"/>
                  </a:cubicBezTo>
                  <a:cubicBezTo>
                    <a:pt x="268" y="1800"/>
                    <a:pt x="368" y="1775"/>
                    <a:pt x="468" y="1750"/>
                  </a:cubicBezTo>
                  <a:cubicBezTo>
                    <a:pt x="555" y="1725"/>
                    <a:pt x="642" y="1713"/>
                    <a:pt x="705" y="1650"/>
                  </a:cubicBezTo>
                  <a:cubicBezTo>
                    <a:pt x="767" y="1588"/>
                    <a:pt x="792" y="1500"/>
                    <a:pt x="805" y="1413"/>
                  </a:cubicBezTo>
                  <a:cubicBezTo>
                    <a:pt x="830" y="1326"/>
                    <a:pt x="842" y="1238"/>
                    <a:pt x="855" y="1151"/>
                  </a:cubicBezTo>
                  <a:cubicBezTo>
                    <a:pt x="867" y="976"/>
                    <a:pt x="880" y="801"/>
                    <a:pt x="855" y="626"/>
                  </a:cubicBezTo>
                  <a:cubicBezTo>
                    <a:pt x="842" y="538"/>
                    <a:pt x="830" y="451"/>
                    <a:pt x="805" y="376"/>
                  </a:cubicBezTo>
                  <a:cubicBezTo>
                    <a:pt x="792" y="288"/>
                    <a:pt x="767" y="201"/>
                    <a:pt x="780" y="113"/>
                  </a:cubicBezTo>
                  <a:cubicBezTo>
                    <a:pt x="792" y="51"/>
                    <a:pt x="730" y="1"/>
                    <a:pt x="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7" name="Google Shape;8077;p18"/>
            <p:cNvSpPr/>
            <p:nvPr/>
          </p:nvSpPr>
          <p:spPr>
            <a:xfrm>
              <a:off x="5718425" y="3924700"/>
              <a:ext cx="50875" cy="52025"/>
            </a:xfrm>
            <a:custGeom>
              <a:avLst/>
              <a:gdLst/>
              <a:ahLst/>
              <a:cxnLst/>
              <a:rect l="l" t="t" r="r" b="b"/>
              <a:pathLst>
                <a:path w="2035" h="2081" extrusionOk="0">
                  <a:moveTo>
                    <a:pt x="148" y="1"/>
                  </a:moveTo>
                  <a:cubicBezTo>
                    <a:pt x="73" y="1"/>
                    <a:pt x="1" y="82"/>
                    <a:pt x="43" y="176"/>
                  </a:cubicBezTo>
                  <a:cubicBezTo>
                    <a:pt x="130" y="388"/>
                    <a:pt x="243" y="613"/>
                    <a:pt x="468" y="700"/>
                  </a:cubicBezTo>
                  <a:cubicBezTo>
                    <a:pt x="605" y="750"/>
                    <a:pt x="743" y="750"/>
                    <a:pt x="855" y="813"/>
                  </a:cubicBezTo>
                  <a:cubicBezTo>
                    <a:pt x="968" y="875"/>
                    <a:pt x="1055" y="963"/>
                    <a:pt x="1118" y="1063"/>
                  </a:cubicBezTo>
                  <a:cubicBezTo>
                    <a:pt x="1243" y="1275"/>
                    <a:pt x="1243" y="1525"/>
                    <a:pt x="1355" y="1738"/>
                  </a:cubicBezTo>
                  <a:cubicBezTo>
                    <a:pt x="1446" y="1919"/>
                    <a:pt x="1619" y="2080"/>
                    <a:pt x="1819" y="2080"/>
                  </a:cubicBezTo>
                  <a:cubicBezTo>
                    <a:pt x="1839" y="2080"/>
                    <a:pt x="1859" y="2078"/>
                    <a:pt x="1880" y="2075"/>
                  </a:cubicBezTo>
                  <a:cubicBezTo>
                    <a:pt x="2034" y="2063"/>
                    <a:pt x="2019" y="1848"/>
                    <a:pt x="1878" y="1848"/>
                  </a:cubicBezTo>
                  <a:cubicBezTo>
                    <a:pt x="1871" y="1848"/>
                    <a:pt x="1863" y="1849"/>
                    <a:pt x="1855" y="1850"/>
                  </a:cubicBezTo>
                  <a:cubicBezTo>
                    <a:pt x="1841" y="1852"/>
                    <a:pt x="1827" y="1853"/>
                    <a:pt x="1813" y="1853"/>
                  </a:cubicBezTo>
                  <a:cubicBezTo>
                    <a:pt x="1604" y="1853"/>
                    <a:pt x="1503" y="1590"/>
                    <a:pt x="1468" y="1438"/>
                  </a:cubicBezTo>
                  <a:cubicBezTo>
                    <a:pt x="1405" y="1225"/>
                    <a:pt x="1355" y="1013"/>
                    <a:pt x="1218" y="850"/>
                  </a:cubicBezTo>
                  <a:cubicBezTo>
                    <a:pt x="1080" y="675"/>
                    <a:pt x="893" y="588"/>
                    <a:pt x="680" y="500"/>
                  </a:cubicBezTo>
                  <a:cubicBezTo>
                    <a:pt x="455" y="425"/>
                    <a:pt x="343" y="263"/>
                    <a:pt x="243" y="63"/>
                  </a:cubicBezTo>
                  <a:cubicBezTo>
                    <a:pt x="219" y="19"/>
                    <a:pt x="183" y="1"/>
                    <a:pt x="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8" name="Google Shape;8078;p18"/>
            <p:cNvSpPr/>
            <p:nvPr/>
          </p:nvSpPr>
          <p:spPr>
            <a:xfrm>
              <a:off x="5698800" y="3975400"/>
              <a:ext cx="42325" cy="17100"/>
            </a:xfrm>
            <a:custGeom>
              <a:avLst/>
              <a:gdLst/>
              <a:ahLst/>
              <a:cxnLst/>
              <a:rect l="l" t="t" r="r" b="b"/>
              <a:pathLst>
                <a:path w="1693" h="684" extrusionOk="0">
                  <a:moveTo>
                    <a:pt x="175" y="0"/>
                  </a:moveTo>
                  <a:cubicBezTo>
                    <a:pt x="88" y="0"/>
                    <a:pt x="1" y="93"/>
                    <a:pt x="53" y="197"/>
                  </a:cubicBezTo>
                  <a:cubicBezTo>
                    <a:pt x="203" y="447"/>
                    <a:pt x="491" y="609"/>
                    <a:pt x="765" y="659"/>
                  </a:cubicBezTo>
                  <a:cubicBezTo>
                    <a:pt x="855" y="676"/>
                    <a:pt x="945" y="684"/>
                    <a:pt x="1036" y="684"/>
                  </a:cubicBezTo>
                  <a:cubicBezTo>
                    <a:pt x="1224" y="684"/>
                    <a:pt x="1413" y="648"/>
                    <a:pt x="1590" y="572"/>
                  </a:cubicBezTo>
                  <a:cubicBezTo>
                    <a:pt x="1693" y="526"/>
                    <a:pt x="1629" y="367"/>
                    <a:pt x="1542" y="367"/>
                  </a:cubicBezTo>
                  <a:cubicBezTo>
                    <a:pt x="1533" y="367"/>
                    <a:pt x="1524" y="369"/>
                    <a:pt x="1515" y="372"/>
                  </a:cubicBezTo>
                  <a:cubicBezTo>
                    <a:pt x="1375" y="426"/>
                    <a:pt x="1235" y="457"/>
                    <a:pt x="1095" y="457"/>
                  </a:cubicBezTo>
                  <a:cubicBezTo>
                    <a:pt x="1010" y="457"/>
                    <a:pt x="925" y="446"/>
                    <a:pt x="840" y="422"/>
                  </a:cubicBezTo>
                  <a:cubicBezTo>
                    <a:pt x="628" y="372"/>
                    <a:pt x="391" y="259"/>
                    <a:pt x="278" y="60"/>
                  </a:cubicBezTo>
                  <a:cubicBezTo>
                    <a:pt x="252" y="18"/>
                    <a:pt x="213"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9" name="Google Shape;8079;p18"/>
            <p:cNvSpPr/>
            <p:nvPr/>
          </p:nvSpPr>
          <p:spPr>
            <a:xfrm>
              <a:off x="5710425" y="3944675"/>
              <a:ext cx="38925" cy="44575"/>
            </a:xfrm>
            <a:custGeom>
              <a:avLst/>
              <a:gdLst/>
              <a:ahLst/>
              <a:cxnLst/>
              <a:rect l="l" t="t" r="r" b="b"/>
              <a:pathLst>
                <a:path w="1557" h="1783" extrusionOk="0">
                  <a:moveTo>
                    <a:pt x="820" y="0"/>
                  </a:moveTo>
                  <a:cubicBezTo>
                    <a:pt x="742" y="0"/>
                    <a:pt x="665" y="11"/>
                    <a:pt x="588" y="26"/>
                  </a:cubicBezTo>
                  <a:cubicBezTo>
                    <a:pt x="463" y="39"/>
                    <a:pt x="338" y="64"/>
                    <a:pt x="238" y="126"/>
                  </a:cubicBezTo>
                  <a:cubicBezTo>
                    <a:pt x="1" y="264"/>
                    <a:pt x="63" y="551"/>
                    <a:pt x="88" y="776"/>
                  </a:cubicBezTo>
                  <a:cubicBezTo>
                    <a:pt x="126" y="1089"/>
                    <a:pt x="188" y="1401"/>
                    <a:pt x="275" y="1701"/>
                  </a:cubicBezTo>
                  <a:cubicBezTo>
                    <a:pt x="291" y="1758"/>
                    <a:pt x="336" y="1782"/>
                    <a:pt x="381" y="1782"/>
                  </a:cubicBezTo>
                  <a:cubicBezTo>
                    <a:pt x="446" y="1782"/>
                    <a:pt x="510" y="1732"/>
                    <a:pt x="488" y="1651"/>
                  </a:cubicBezTo>
                  <a:cubicBezTo>
                    <a:pt x="413" y="1364"/>
                    <a:pt x="363" y="1076"/>
                    <a:pt x="300" y="789"/>
                  </a:cubicBezTo>
                  <a:cubicBezTo>
                    <a:pt x="300" y="714"/>
                    <a:pt x="288" y="639"/>
                    <a:pt x="275" y="576"/>
                  </a:cubicBezTo>
                  <a:cubicBezTo>
                    <a:pt x="263" y="514"/>
                    <a:pt x="238" y="426"/>
                    <a:pt x="263" y="364"/>
                  </a:cubicBezTo>
                  <a:cubicBezTo>
                    <a:pt x="288" y="264"/>
                    <a:pt x="463" y="239"/>
                    <a:pt x="563" y="226"/>
                  </a:cubicBezTo>
                  <a:cubicBezTo>
                    <a:pt x="635" y="212"/>
                    <a:pt x="716" y="197"/>
                    <a:pt x="795" y="197"/>
                  </a:cubicBezTo>
                  <a:cubicBezTo>
                    <a:pt x="853" y="197"/>
                    <a:pt x="910" y="205"/>
                    <a:pt x="963" y="226"/>
                  </a:cubicBezTo>
                  <a:cubicBezTo>
                    <a:pt x="1088" y="276"/>
                    <a:pt x="1138" y="376"/>
                    <a:pt x="1150" y="489"/>
                  </a:cubicBezTo>
                  <a:cubicBezTo>
                    <a:pt x="1213" y="801"/>
                    <a:pt x="1238" y="1101"/>
                    <a:pt x="1300" y="1401"/>
                  </a:cubicBezTo>
                  <a:cubicBezTo>
                    <a:pt x="1317" y="1464"/>
                    <a:pt x="1373" y="1492"/>
                    <a:pt x="1428" y="1492"/>
                  </a:cubicBezTo>
                  <a:cubicBezTo>
                    <a:pt x="1493" y="1492"/>
                    <a:pt x="1557" y="1451"/>
                    <a:pt x="1550" y="1376"/>
                  </a:cubicBezTo>
                  <a:cubicBezTo>
                    <a:pt x="1513" y="1076"/>
                    <a:pt x="1450" y="789"/>
                    <a:pt x="1388" y="501"/>
                  </a:cubicBezTo>
                  <a:cubicBezTo>
                    <a:pt x="1375" y="376"/>
                    <a:pt x="1338" y="264"/>
                    <a:pt x="1263" y="164"/>
                  </a:cubicBezTo>
                  <a:cubicBezTo>
                    <a:pt x="1175" y="89"/>
                    <a:pt x="1075" y="26"/>
                    <a:pt x="963" y="14"/>
                  </a:cubicBezTo>
                  <a:cubicBezTo>
                    <a:pt x="915" y="4"/>
                    <a:pt x="867" y="0"/>
                    <a:pt x="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0" name="Google Shape;8080;p18"/>
            <p:cNvSpPr/>
            <p:nvPr/>
          </p:nvSpPr>
          <p:spPr>
            <a:xfrm>
              <a:off x="5763225" y="4063725"/>
              <a:ext cx="17825" cy="27000"/>
            </a:xfrm>
            <a:custGeom>
              <a:avLst/>
              <a:gdLst/>
              <a:ahLst/>
              <a:cxnLst/>
              <a:rect l="l" t="t" r="r" b="b"/>
              <a:pathLst>
                <a:path w="713" h="1080" extrusionOk="0">
                  <a:moveTo>
                    <a:pt x="92" y="0"/>
                  </a:moveTo>
                  <a:cubicBezTo>
                    <a:pt x="68" y="0"/>
                    <a:pt x="42" y="14"/>
                    <a:pt x="25" y="38"/>
                  </a:cubicBezTo>
                  <a:cubicBezTo>
                    <a:pt x="1" y="63"/>
                    <a:pt x="1" y="113"/>
                    <a:pt x="25" y="138"/>
                  </a:cubicBezTo>
                  <a:cubicBezTo>
                    <a:pt x="38" y="151"/>
                    <a:pt x="38" y="151"/>
                    <a:pt x="38" y="151"/>
                  </a:cubicBezTo>
                  <a:cubicBezTo>
                    <a:pt x="38" y="151"/>
                    <a:pt x="38" y="151"/>
                    <a:pt x="50" y="163"/>
                  </a:cubicBezTo>
                  <a:cubicBezTo>
                    <a:pt x="50" y="166"/>
                    <a:pt x="50" y="167"/>
                    <a:pt x="50" y="167"/>
                  </a:cubicBezTo>
                  <a:cubicBezTo>
                    <a:pt x="50" y="169"/>
                    <a:pt x="50" y="171"/>
                    <a:pt x="50" y="176"/>
                  </a:cubicBezTo>
                  <a:cubicBezTo>
                    <a:pt x="50" y="188"/>
                    <a:pt x="50" y="188"/>
                    <a:pt x="50" y="188"/>
                  </a:cubicBezTo>
                  <a:cubicBezTo>
                    <a:pt x="50" y="201"/>
                    <a:pt x="50" y="213"/>
                    <a:pt x="50" y="226"/>
                  </a:cubicBezTo>
                  <a:cubicBezTo>
                    <a:pt x="50" y="238"/>
                    <a:pt x="50" y="263"/>
                    <a:pt x="50" y="288"/>
                  </a:cubicBezTo>
                  <a:cubicBezTo>
                    <a:pt x="50" y="288"/>
                    <a:pt x="38" y="301"/>
                    <a:pt x="38" y="313"/>
                  </a:cubicBezTo>
                  <a:cubicBezTo>
                    <a:pt x="38" y="313"/>
                    <a:pt x="38" y="326"/>
                    <a:pt x="38" y="338"/>
                  </a:cubicBezTo>
                  <a:cubicBezTo>
                    <a:pt x="25" y="463"/>
                    <a:pt x="13" y="588"/>
                    <a:pt x="50" y="700"/>
                  </a:cubicBezTo>
                  <a:cubicBezTo>
                    <a:pt x="88" y="825"/>
                    <a:pt x="163" y="925"/>
                    <a:pt x="275" y="1013"/>
                  </a:cubicBezTo>
                  <a:cubicBezTo>
                    <a:pt x="353" y="1061"/>
                    <a:pt x="445" y="1080"/>
                    <a:pt x="541" y="1080"/>
                  </a:cubicBezTo>
                  <a:cubicBezTo>
                    <a:pt x="569" y="1080"/>
                    <a:pt x="597" y="1078"/>
                    <a:pt x="625" y="1075"/>
                  </a:cubicBezTo>
                  <a:cubicBezTo>
                    <a:pt x="688" y="1063"/>
                    <a:pt x="713" y="1000"/>
                    <a:pt x="713" y="938"/>
                  </a:cubicBezTo>
                  <a:cubicBezTo>
                    <a:pt x="700" y="888"/>
                    <a:pt x="650" y="838"/>
                    <a:pt x="600" y="838"/>
                  </a:cubicBezTo>
                  <a:lnTo>
                    <a:pt x="538" y="838"/>
                  </a:lnTo>
                  <a:cubicBezTo>
                    <a:pt x="525" y="838"/>
                    <a:pt x="513" y="825"/>
                    <a:pt x="500" y="825"/>
                  </a:cubicBezTo>
                  <a:cubicBezTo>
                    <a:pt x="475" y="813"/>
                    <a:pt x="463" y="800"/>
                    <a:pt x="438" y="788"/>
                  </a:cubicBezTo>
                  <a:cubicBezTo>
                    <a:pt x="438" y="788"/>
                    <a:pt x="425" y="775"/>
                    <a:pt x="425" y="775"/>
                  </a:cubicBezTo>
                  <a:cubicBezTo>
                    <a:pt x="413" y="775"/>
                    <a:pt x="400" y="763"/>
                    <a:pt x="400" y="763"/>
                  </a:cubicBezTo>
                  <a:cubicBezTo>
                    <a:pt x="388" y="750"/>
                    <a:pt x="388" y="738"/>
                    <a:pt x="375" y="738"/>
                  </a:cubicBezTo>
                  <a:cubicBezTo>
                    <a:pt x="375" y="738"/>
                    <a:pt x="363" y="713"/>
                    <a:pt x="363" y="713"/>
                  </a:cubicBezTo>
                  <a:cubicBezTo>
                    <a:pt x="350" y="713"/>
                    <a:pt x="350" y="700"/>
                    <a:pt x="350" y="700"/>
                  </a:cubicBezTo>
                  <a:cubicBezTo>
                    <a:pt x="338" y="688"/>
                    <a:pt x="338" y="675"/>
                    <a:pt x="325" y="663"/>
                  </a:cubicBezTo>
                  <a:cubicBezTo>
                    <a:pt x="325" y="650"/>
                    <a:pt x="313" y="650"/>
                    <a:pt x="313" y="638"/>
                  </a:cubicBezTo>
                  <a:cubicBezTo>
                    <a:pt x="300" y="625"/>
                    <a:pt x="300" y="625"/>
                    <a:pt x="300" y="613"/>
                  </a:cubicBezTo>
                  <a:cubicBezTo>
                    <a:pt x="288" y="600"/>
                    <a:pt x="288" y="575"/>
                    <a:pt x="275" y="550"/>
                  </a:cubicBezTo>
                  <a:cubicBezTo>
                    <a:pt x="275" y="525"/>
                    <a:pt x="263" y="500"/>
                    <a:pt x="263" y="475"/>
                  </a:cubicBezTo>
                  <a:cubicBezTo>
                    <a:pt x="263" y="463"/>
                    <a:pt x="263" y="463"/>
                    <a:pt x="263" y="463"/>
                  </a:cubicBezTo>
                  <a:cubicBezTo>
                    <a:pt x="263" y="438"/>
                    <a:pt x="263" y="426"/>
                    <a:pt x="263" y="413"/>
                  </a:cubicBezTo>
                  <a:cubicBezTo>
                    <a:pt x="250" y="363"/>
                    <a:pt x="250" y="326"/>
                    <a:pt x="250" y="276"/>
                  </a:cubicBezTo>
                  <a:cubicBezTo>
                    <a:pt x="250" y="176"/>
                    <a:pt x="213" y="76"/>
                    <a:pt x="125" y="13"/>
                  </a:cubicBezTo>
                  <a:cubicBezTo>
                    <a:pt x="117" y="4"/>
                    <a:pt x="105" y="0"/>
                    <a:pt x="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1" name="Google Shape;8081;p18"/>
            <p:cNvSpPr/>
            <p:nvPr/>
          </p:nvSpPr>
          <p:spPr>
            <a:xfrm>
              <a:off x="5678425" y="4074675"/>
              <a:ext cx="91075" cy="72175"/>
            </a:xfrm>
            <a:custGeom>
              <a:avLst/>
              <a:gdLst/>
              <a:ahLst/>
              <a:cxnLst/>
              <a:rect l="l" t="t" r="r" b="b"/>
              <a:pathLst>
                <a:path w="3643" h="2887" extrusionOk="0">
                  <a:moveTo>
                    <a:pt x="129" y="1"/>
                  </a:moveTo>
                  <a:cubicBezTo>
                    <a:pt x="64" y="1"/>
                    <a:pt x="0" y="72"/>
                    <a:pt x="43" y="150"/>
                  </a:cubicBezTo>
                  <a:cubicBezTo>
                    <a:pt x="218" y="500"/>
                    <a:pt x="493" y="787"/>
                    <a:pt x="768" y="1075"/>
                  </a:cubicBezTo>
                  <a:cubicBezTo>
                    <a:pt x="906" y="1212"/>
                    <a:pt x="1043" y="1362"/>
                    <a:pt x="1206" y="1500"/>
                  </a:cubicBezTo>
                  <a:cubicBezTo>
                    <a:pt x="1343" y="1637"/>
                    <a:pt x="1505" y="1737"/>
                    <a:pt x="1655" y="1862"/>
                  </a:cubicBezTo>
                  <a:cubicBezTo>
                    <a:pt x="1830" y="1987"/>
                    <a:pt x="1955" y="2124"/>
                    <a:pt x="2080" y="2299"/>
                  </a:cubicBezTo>
                  <a:cubicBezTo>
                    <a:pt x="2180" y="2437"/>
                    <a:pt x="2293" y="2562"/>
                    <a:pt x="2443" y="2649"/>
                  </a:cubicBezTo>
                  <a:cubicBezTo>
                    <a:pt x="2755" y="2837"/>
                    <a:pt x="3155" y="2862"/>
                    <a:pt x="3517" y="2887"/>
                  </a:cubicBezTo>
                  <a:cubicBezTo>
                    <a:pt x="3580" y="2887"/>
                    <a:pt x="3642" y="2812"/>
                    <a:pt x="3617" y="2749"/>
                  </a:cubicBezTo>
                  <a:cubicBezTo>
                    <a:pt x="3530" y="2524"/>
                    <a:pt x="3318" y="2437"/>
                    <a:pt x="3093" y="2362"/>
                  </a:cubicBezTo>
                  <a:cubicBezTo>
                    <a:pt x="2818" y="2274"/>
                    <a:pt x="2580" y="2162"/>
                    <a:pt x="2555" y="1837"/>
                  </a:cubicBezTo>
                  <a:cubicBezTo>
                    <a:pt x="2543" y="1525"/>
                    <a:pt x="2705" y="1250"/>
                    <a:pt x="2755" y="950"/>
                  </a:cubicBezTo>
                  <a:cubicBezTo>
                    <a:pt x="2818" y="625"/>
                    <a:pt x="2680" y="350"/>
                    <a:pt x="2505" y="87"/>
                  </a:cubicBezTo>
                  <a:cubicBezTo>
                    <a:pt x="2475" y="45"/>
                    <a:pt x="2432" y="28"/>
                    <a:pt x="2391" y="28"/>
                  </a:cubicBezTo>
                  <a:cubicBezTo>
                    <a:pt x="2297" y="28"/>
                    <a:pt x="2207" y="117"/>
                    <a:pt x="2268" y="212"/>
                  </a:cubicBezTo>
                  <a:cubicBezTo>
                    <a:pt x="2355" y="337"/>
                    <a:pt x="2455" y="475"/>
                    <a:pt x="2493" y="625"/>
                  </a:cubicBezTo>
                  <a:cubicBezTo>
                    <a:pt x="2530" y="787"/>
                    <a:pt x="2505" y="962"/>
                    <a:pt x="2468" y="1137"/>
                  </a:cubicBezTo>
                  <a:cubicBezTo>
                    <a:pt x="2418" y="1400"/>
                    <a:pt x="2355" y="1675"/>
                    <a:pt x="2405" y="1949"/>
                  </a:cubicBezTo>
                  <a:cubicBezTo>
                    <a:pt x="2443" y="2199"/>
                    <a:pt x="2580" y="2374"/>
                    <a:pt x="2805" y="2474"/>
                  </a:cubicBezTo>
                  <a:cubicBezTo>
                    <a:pt x="2943" y="2537"/>
                    <a:pt x="3130" y="2574"/>
                    <a:pt x="3268" y="2662"/>
                  </a:cubicBezTo>
                  <a:cubicBezTo>
                    <a:pt x="2993" y="2649"/>
                    <a:pt x="2705" y="2599"/>
                    <a:pt x="2480" y="2449"/>
                  </a:cubicBezTo>
                  <a:cubicBezTo>
                    <a:pt x="2305" y="2324"/>
                    <a:pt x="2243" y="2149"/>
                    <a:pt x="2130" y="1987"/>
                  </a:cubicBezTo>
                  <a:cubicBezTo>
                    <a:pt x="2030" y="1850"/>
                    <a:pt x="1905" y="1737"/>
                    <a:pt x="1768" y="1637"/>
                  </a:cubicBezTo>
                  <a:cubicBezTo>
                    <a:pt x="1481" y="1412"/>
                    <a:pt x="1156" y="1237"/>
                    <a:pt x="893" y="975"/>
                  </a:cubicBezTo>
                  <a:cubicBezTo>
                    <a:pt x="606" y="700"/>
                    <a:pt x="431" y="375"/>
                    <a:pt x="206" y="50"/>
                  </a:cubicBezTo>
                  <a:cubicBezTo>
                    <a:pt x="186" y="15"/>
                    <a:pt x="158" y="1"/>
                    <a:pt x="1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2" name="Google Shape;8082;p18"/>
            <p:cNvSpPr/>
            <p:nvPr/>
          </p:nvSpPr>
          <p:spPr>
            <a:xfrm>
              <a:off x="5727550" y="4078125"/>
              <a:ext cx="27650" cy="65425"/>
            </a:xfrm>
            <a:custGeom>
              <a:avLst/>
              <a:gdLst/>
              <a:ahLst/>
              <a:cxnLst/>
              <a:rect l="l" t="t" r="r" b="b"/>
              <a:pathLst>
                <a:path w="1106" h="2617" extrusionOk="0">
                  <a:moveTo>
                    <a:pt x="146" y="1"/>
                  </a:moveTo>
                  <a:cubicBezTo>
                    <a:pt x="75" y="1"/>
                    <a:pt x="1" y="75"/>
                    <a:pt x="53" y="162"/>
                  </a:cubicBezTo>
                  <a:cubicBezTo>
                    <a:pt x="190" y="374"/>
                    <a:pt x="253" y="612"/>
                    <a:pt x="253" y="862"/>
                  </a:cubicBezTo>
                  <a:cubicBezTo>
                    <a:pt x="253" y="1124"/>
                    <a:pt x="165" y="1374"/>
                    <a:pt x="203" y="1624"/>
                  </a:cubicBezTo>
                  <a:cubicBezTo>
                    <a:pt x="265" y="2036"/>
                    <a:pt x="540" y="2474"/>
                    <a:pt x="940" y="2611"/>
                  </a:cubicBezTo>
                  <a:cubicBezTo>
                    <a:pt x="951" y="2615"/>
                    <a:pt x="961" y="2616"/>
                    <a:pt x="971" y="2616"/>
                  </a:cubicBezTo>
                  <a:cubicBezTo>
                    <a:pt x="1063" y="2616"/>
                    <a:pt x="1106" y="2469"/>
                    <a:pt x="1015" y="2424"/>
                  </a:cubicBezTo>
                  <a:cubicBezTo>
                    <a:pt x="828" y="2336"/>
                    <a:pt x="640" y="2224"/>
                    <a:pt x="515" y="2036"/>
                  </a:cubicBezTo>
                  <a:cubicBezTo>
                    <a:pt x="403" y="1861"/>
                    <a:pt x="340" y="1662"/>
                    <a:pt x="353" y="1449"/>
                  </a:cubicBezTo>
                  <a:cubicBezTo>
                    <a:pt x="365" y="1187"/>
                    <a:pt x="478" y="962"/>
                    <a:pt x="453" y="699"/>
                  </a:cubicBezTo>
                  <a:cubicBezTo>
                    <a:pt x="440" y="474"/>
                    <a:pt x="365" y="237"/>
                    <a:pt x="228" y="49"/>
                  </a:cubicBezTo>
                  <a:cubicBezTo>
                    <a:pt x="209" y="15"/>
                    <a:pt x="178"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3" name="Google Shape;8083;p18"/>
            <p:cNvSpPr/>
            <p:nvPr/>
          </p:nvSpPr>
          <p:spPr>
            <a:xfrm>
              <a:off x="5741050" y="4066125"/>
              <a:ext cx="53750" cy="59100"/>
            </a:xfrm>
            <a:custGeom>
              <a:avLst/>
              <a:gdLst/>
              <a:ahLst/>
              <a:cxnLst/>
              <a:rect l="l" t="t" r="r" b="b"/>
              <a:pathLst>
                <a:path w="2150" h="2364" extrusionOk="0">
                  <a:moveTo>
                    <a:pt x="2053" y="0"/>
                  </a:moveTo>
                  <a:cubicBezTo>
                    <a:pt x="2025" y="0"/>
                    <a:pt x="1998" y="17"/>
                    <a:pt x="1987" y="55"/>
                  </a:cubicBezTo>
                  <a:cubicBezTo>
                    <a:pt x="1937" y="217"/>
                    <a:pt x="1925" y="379"/>
                    <a:pt x="1887" y="542"/>
                  </a:cubicBezTo>
                  <a:cubicBezTo>
                    <a:pt x="1850" y="704"/>
                    <a:pt x="1800" y="892"/>
                    <a:pt x="1712" y="1029"/>
                  </a:cubicBezTo>
                  <a:cubicBezTo>
                    <a:pt x="1672" y="1097"/>
                    <a:pt x="1594" y="1117"/>
                    <a:pt x="1511" y="1117"/>
                  </a:cubicBezTo>
                  <a:cubicBezTo>
                    <a:pt x="1442" y="1117"/>
                    <a:pt x="1369" y="1103"/>
                    <a:pt x="1312" y="1092"/>
                  </a:cubicBezTo>
                  <a:cubicBezTo>
                    <a:pt x="1226" y="1085"/>
                    <a:pt x="1139" y="1077"/>
                    <a:pt x="1053" y="1077"/>
                  </a:cubicBezTo>
                  <a:cubicBezTo>
                    <a:pt x="989" y="1077"/>
                    <a:pt x="926" y="1081"/>
                    <a:pt x="863" y="1092"/>
                  </a:cubicBezTo>
                  <a:cubicBezTo>
                    <a:pt x="300" y="1204"/>
                    <a:pt x="0" y="1779"/>
                    <a:pt x="0" y="2316"/>
                  </a:cubicBezTo>
                  <a:cubicBezTo>
                    <a:pt x="0" y="2348"/>
                    <a:pt x="25" y="2363"/>
                    <a:pt x="50" y="2363"/>
                  </a:cubicBezTo>
                  <a:cubicBezTo>
                    <a:pt x="75" y="2363"/>
                    <a:pt x="100" y="2348"/>
                    <a:pt x="100" y="2316"/>
                  </a:cubicBezTo>
                  <a:cubicBezTo>
                    <a:pt x="100" y="1992"/>
                    <a:pt x="238" y="1654"/>
                    <a:pt x="525" y="1479"/>
                  </a:cubicBezTo>
                  <a:cubicBezTo>
                    <a:pt x="694" y="1372"/>
                    <a:pt x="854" y="1340"/>
                    <a:pt x="1021" y="1340"/>
                  </a:cubicBezTo>
                  <a:cubicBezTo>
                    <a:pt x="1126" y="1340"/>
                    <a:pt x="1234" y="1352"/>
                    <a:pt x="1350" y="1367"/>
                  </a:cubicBezTo>
                  <a:cubicBezTo>
                    <a:pt x="1398" y="1376"/>
                    <a:pt x="1452" y="1382"/>
                    <a:pt x="1507" y="1382"/>
                  </a:cubicBezTo>
                  <a:cubicBezTo>
                    <a:pt x="1593" y="1382"/>
                    <a:pt x="1681" y="1368"/>
                    <a:pt x="1750" y="1329"/>
                  </a:cubicBezTo>
                  <a:cubicBezTo>
                    <a:pt x="1862" y="1279"/>
                    <a:pt x="1912" y="1167"/>
                    <a:pt x="1950" y="1054"/>
                  </a:cubicBezTo>
                  <a:cubicBezTo>
                    <a:pt x="2012" y="892"/>
                    <a:pt x="2037" y="729"/>
                    <a:pt x="2075" y="567"/>
                  </a:cubicBezTo>
                  <a:cubicBezTo>
                    <a:pt x="2112" y="417"/>
                    <a:pt x="2150" y="242"/>
                    <a:pt x="2137" y="80"/>
                  </a:cubicBezTo>
                  <a:cubicBezTo>
                    <a:pt x="2130" y="30"/>
                    <a:pt x="2090" y="0"/>
                    <a:pt x="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4" name="Google Shape;8084;p18"/>
            <p:cNvSpPr/>
            <p:nvPr/>
          </p:nvSpPr>
          <p:spPr>
            <a:xfrm>
              <a:off x="5788225" y="4057400"/>
              <a:ext cx="20650" cy="49675"/>
            </a:xfrm>
            <a:custGeom>
              <a:avLst/>
              <a:gdLst/>
              <a:ahLst/>
              <a:cxnLst/>
              <a:rect l="l" t="t" r="r" b="b"/>
              <a:pathLst>
                <a:path w="826" h="1987" extrusionOk="0">
                  <a:moveTo>
                    <a:pt x="60" y="0"/>
                  </a:moveTo>
                  <a:cubicBezTo>
                    <a:pt x="30" y="0"/>
                    <a:pt x="0" y="19"/>
                    <a:pt x="0" y="54"/>
                  </a:cubicBezTo>
                  <a:cubicBezTo>
                    <a:pt x="0" y="229"/>
                    <a:pt x="25" y="379"/>
                    <a:pt x="88" y="529"/>
                  </a:cubicBezTo>
                  <a:cubicBezTo>
                    <a:pt x="113" y="616"/>
                    <a:pt x="150" y="691"/>
                    <a:pt x="200" y="766"/>
                  </a:cubicBezTo>
                  <a:cubicBezTo>
                    <a:pt x="250" y="841"/>
                    <a:pt x="313" y="916"/>
                    <a:pt x="363" y="991"/>
                  </a:cubicBezTo>
                  <a:cubicBezTo>
                    <a:pt x="450" y="1116"/>
                    <a:pt x="500" y="1266"/>
                    <a:pt x="538" y="1428"/>
                  </a:cubicBezTo>
                  <a:cubicBezTo>
                    <a:pt x="563" y="1591"/>
                    <a:pt x="563" y="1753"/>
                    <a:pt x="613" y="1916"/>
                  </a:cubicBezTo>
                  <a:cubicBezTo>
                    <a:pt x="625" y="1961"/>
                    <a:pt x="668" y="1986"/>
                    <a:pt x="710" y="1986"/>
                  </a:cubicBezTo>
                  <a:cubicBezTo>
                    <a:pt x="750" y="1986"/>
                    <a:pt x="788" y="1964"/>
                    <a:pt x="800" y="1916"/>
                  </a:cubicBezTo>
                  <a:cubicBezTo>
                    <a:pt x="825" y="1753"/>
                    <a:pt x="813" y="1578"/>
                    <a:pt x="775" y="1416"/>
                  </a:cubicBezTo>
                  <a:cubicBezTo>
                    <a:pt x="750" y="1253"/>
                    <a:pt x="700" y="1091"/>
                    <a:pt x="625" y="941"/>
                  </a:cubicBezTo>
                  <a:cubicBezTo>
                    <a:pt x="538" y="791"/>
                    <a:pt x="400" y="666"/>
                    <a:pt x="313" y="529"/>
                  </a:cubicBezTo>
                  <a:cubicBezTo>
                    <a:pt x="213" y="379"/>
                    <a:pt x="138" y="216"/>
                    <a:pt x="113" y="41"/>
                  </a:cubicBezTo>
                  <a:cubicBezTo>
                    <a:pt x="107" y="13"/>
                    <a:pt x="84" y="0"/>
                    <a:pt x="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5" name="Google Shape;8085;p18"/>
            <p:cNvSpPr/>
            <p:nvPr/>
          </p:nvSpPr>
          <p:spPr>
            <a:xfrm>
              <a:off x="5763650" y="4096775"/>
              <a:ext cx="52600" cy="49175"/>
            </a:xfrm>
            <a:custGeom>
              <a:avLst/>
              <a:gdLst/>
              <a:ahLst/>
              <a:cxnLst/>
              <a:rect l="l" t="t" r="r" b="b"/>
              <a:pathLst>
                <a:path w="2104" h="1967" extrusionOk="0">
                  <a:moveTo>
                    <a:pt x="134" y="0"/>
                  </a:moveTo>
                  <a:cubicBezTo>
                    <a:pt x="62" y="0"/>
                    <a:pt x="0" y="98"/>
                    <a:pt x="58" y="166"/>
                  </a:cubicBezTo>
                  <a:cubicBezTo>
                    <a:pt x="246" y="366"/>
                    <a:pt x="371" y="578"/>
                    <a:pt x="471" y="816"/>
                  </a:cubicBezTo>
                  <a:cubicBezTo>
                    <a:pt x="521" y="941"/>
                    <a:pt x="583" y="991"/>
                    <a:pt x="708" y="1015"/>
                  </a:cubicBezTo>
                  <a:cubicBezTo>
                    <a:pt x="846" y="1040"/>
                    <a:pt x="983" y="1053"/>
                    <a:pt x="1121" y="1065"/>
                  </a:cubicBezTo>
                  <a:cubicBezTo>
                    <a:pt x="1246" y="1090"/>
                    <a:pt x="1371" y="1115"/>
                    <a:pt x="1458" y="1215"/>
                  </a:cubicBezTo>
                  <a:cubicBezTo>
                    <a:pt x="1508" y="1290"/>
                    <a:pt x="1546" y="1378"/>
                    <a:pt x="1571" y="1465"/>
                  </a:cubicBezTo>
                  <a:cubicBezTo>
                    <a:pt x="1621" y="1640"/>
                    <a:pt x="1671" y="1865"/>
                    <a:pt x="1846" y="1953"/>
                  </a:cubicBezTo>
                  <a:cubicBezTo>
                    <a:pt x="1867" y="1962"/>
                    <a:pt x="1888" y="1967"/>
                    <a:pt x="1908" y="1967"/>
                  </a:cubicBezTo>
                  <a:cubicBezTo>
                    <a:pt x="2019" y="1967"/>
                    <a:pt x="2103" y="1836"/>
                    <a:pt x="2008" y="1740"/>
                  </a:cubicBezTo>
                  <a:cubicBezTo>
                    <a:pt x="1945" y="1678"/>
                    <a:pt x="1895" y="1628"/>
                    <a:pt x="1846" y="1540"/>
                  </a:cubicBezTo>
                  <a:cubicBezTo>
                    <a:pt x="1808" y="1465"/>
                    <a:pt x="1783" y="1365"/>
                    <a:pt x="1746" y="1290"/>
                  </a:cubicBezTo>
                  <a:cubicBezTo>
                    <a:pt x="1658" y="1078"/>
                    <a:pt x="1521" y="953"/>
                    <a:pt x="1296" y="903"/>
                  </a:cubicBezTo>
                  <a:cubicBezTo>
                    <a:pt x="1171" y="878"/>
                    <a:pt x="1046" y="866"/>
                    <a:pt x="908" y="853"/>
                  </a:cubicBezTo>
                  <a:cubicBezTo>
                    <a:pt x="858" y="841"/>
                    <a:pt x="746" y="841"/>
                    <a:pt x="708" y="803"/>
                  </a:cubicBezTo>
                  <a:cubicBezTo>
                    <a:pt x="671" y="778"/>
                    <a:pt x="658" y="703"/>
                    <a:pt x="633" y="653"/>
                  </a:cubicBezTo>
                  <a:cubicBezTo>
                    <a:pt x="533" y="416"/>
                    <a:pt x="383" y="216"/>
                    <a:pt x="196" y="28"/>
                  </a:cubicBezTo>
                  <a:cubicBezTo>
                    <a:pt x="176" y="9"/>
                    <a:pt x="155"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6" name="Google Shape;8086;p18"/>
            <p:cNvSpPr/>
            <p:nvPr/>
          </p:nvSpPr>
          <p:spPr>
            <a:xfrm>
              <a:off x="5749475" y="4099800"/>
              <a:ext cx="37825" cy="47925"/>
            </a:xfrm>
            <a:custGeom>
              <a:avLst/>
              <a:gdLst/>
              <a:ahLst/>
              <a:cxnLst/>
              <a:rect l="l" t="t" r="r" b="b"/>
              <a:pathLst>
                <a:path w="1513" h="1917" extrusionOk="0">
                  <a:moveTo>
                    <a:pt x="164" y="1"/>
                  </a:moveTo>
                  <a:cubicBezTo>
                    <a:pt x="152" y="1"/>
                    <a:pt x="139" y="3"/>
                    <a:pt x="126" y="7"/>
                  </a:cubicBezTo>
                  <a:cubicBezTo>
                    <a:pt x="63" y="20"/>
                    <a:pt x="1" y="95"/>
                    <a:pt x="26" y="157"/>
                  </a:cubicBezTo>
                  <a:cubicBezTo>
                    <a:pt x="201" y="582"/>
                    <a:pt x="463" y="932"/>
                    <a:pt x="788" y="1244"/>
                  </a:cubicBezTo>
                  <a:cubicBezTo>
                    <a:pt x="875" y="1319"/>
                    <a:pt x="950" y="1394"/>
                    <a:pt x="1025" y="1469"/>
                  </a:cubicBezTo>
                  <a:cubicBezTo>
                    <a:pt x="1113" y="1532"/>
                    <a:pt x="1188" y="1607"/>
                    <a:pt x="1250" y="1682"/>
                  </a:cubicBezTo>
                  <a:lnTo>
                    <a:pt x="1238" y="1682"/>
                  </a:lnTo>
                  <a:cubicBezTo>
                    <a:pt x="1175" y="1644"/>
                    <a:pt x="1125" y="1632"/>
                    <a:pt x="1063" y="1619"/>
                  </a:cubicBezTo>
                  <a:cubicBezTo>
                    <a:pt x="1025" y="1607"/>
                    <a:pt x="988" y="1604"/>
                    <a:pt x="952" y="1604"/>
                  </a:cubicBezTo>
                  <a:cubicBezTo>
                    <a:pt x="916" y="1604"/>
                    <a:pt x="882" y="1607"/>
                    <a:pt x="850" y="1607"/>
                  </a:cubicBezTo>
                  <a:cubicBezTo>
                    <a:pt x="824" y="1570"/>
                    <a:pt x="779" y="1551"/>
                    <a:pt x="735" y="1551"/>
                  </a:cubicBezTo>
                  <a:cubicBezTo>
                    <a:pt x="673" y="1551"/>
                    <a:pt x="613" y="1589"/>
                    <a:pt x="613" y="1669"/>
                  </a:cubicBezTo>
                  <a:cubicBezTo>
                    <a:pt x="625" y="1694"/>
                    <a:pt x="625" y="1732"/>
                    <a:pt x="625" y="1757"/>
                  </a:cubicBezTo>
                  <a:cubicBezTo>
                    <a:pt x="625" y="1825"/>
                    <a:pt x="688" y="1883"/>
                    <a:pt x="756" y="1883"/>
                  </a:cubicBezTo>
                  <a:cubicBezTo>
                    <a:pt x="762" y="1883"/>
                    <a:pt x="769" y="1883"/>
                    <a:pt x="775" y="1882"/>
                  </a:cubicBezTo>
                  <a:cubicBezTo>
                    <a:pt x="828" y="1866"/>
                    <a:pt x="880" y="1859"/>
                    <a:pt x="932" y="1859"/>
                  </a:cubicBezTo>
                  <a:cubicBezTo>
                    <a:pt x="1003" y="1859"/>
                    <a:pt x="1072" y="1872"/>
                    <a:pt x="1138" y="1894"/>
                  </a:cubicBezTo>
                  <a:cubicBezTo>
                    <a:pt x="1178" y="1907"/>
                    <a:pt x="1219" y="1916"/>
                    <a:pt x="1258" y="1916"/>
                  </a:cubicBezTo>
                  <a:cubicBezTo>
                    <a:pt x="1329" y="1916"/>
                    <a:pt x="1393" y="1887"/>
                    <a:pt x="1425" y="1807"/>
                  </a:cubicBezTo>
                  <a:cubicBezTo>
                    <a:pt x="1513" y="1569"/>
                    <a:pt x="1263" y="1419"/>
                    <a:pt x="1125" y="1269"/>
                  </a:cubicBezTo>
                  <a:cubicBezTo>
                    <a:pt x="788" y="932"/>
                    <a:pt x="463" y="545"/>
                    <a:pt x="276" y="95"/>
                  </a:cubicBezTo>
                  <a:cubicBezTo>
                    <a:pt x="255" y="43"/>
                    <a:pt x="218"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7" name="Google Shape;8087;p18"/>
            <p:cNvSpPr/>
            <p:nvPr/>
          </p:nvSpPr>
          <p:spPr>
            <a:xfrm>
              <a:off x="5652425" y="4118700"/>
              <a:ext cx="228600" cy="36750"/>
            </a:xfrm>
            <a:custGeom>
              <a:avLst/>
              <a:gdLst/>
              <a:ahLst/>
              <a:cxnLst/>
              <a:rect l="l" t="t" r="r" b="b"/>
              <a:pathLst>
                <a:path w="9144" h="1470" extrusionOk="0">
                  <a:moveTo>
                    <a:pt x="8951" y="0"/>
                  </a:moveTo>
                  <a:cubicBezTo>
                    <a:pt x="8919" y="0"/>
                    <a:pt x="8887" y="38"/>
                    <a:pt x="8906" y="76"/>
                  </a:cubicBezTo>
                  <a:cubicBezTo>
                    <a:pt x="8956" y="176"/>
                    <a:pt x="8931" y="351"/>
                    <a:pt x="8869" y="451"/>
                  </a:cubicBezTo>
                  <a:cubicBezTo>
                    <a:pt x="8806" y="563"/>
                    <a:pt x="8706" y="626"/>
                    <a:pt x="8569" y="663"/>
                  </a:cubicBezTo>
                  <a:cubicBezTo>
                    <a:pt x="8455" y="698"/>
                    <a:pt x="8335" y="711"/>
                    <a:pt x="8213" y="711"/>
                  </a:cubicBezTo>
                  <a:cubicBezTo>
                    <a:pt x="8027" y="711"/>
                    <a:pt x="7838" y="681"/>
                    <a:pt x="7657" y="651"/>
                  </a:cubicBezTo>
                  <a:cubicBezTo>
                    <a:pt x="7517" y="628"/>
                    <a:pt x="7377" y="611"/>
                    <a:pt x="7239" y="611"/>
                  </a:cubicBezTo>
                  <a:cubicBezTo>
                    <a:pt x="7069" y="611"/>
                    <a:pt x="6903" y="637"/>
                    <a:pt x="6744" y="713"/>
                  </a:cubicBezTo>
                  <a:cubicBezTo>
                    <a:pt x="6607" y="776"/>
                    <a:pt x="6494" y="863"/>
                    <a:pt x="6357" y="901"/>
                  </a:cubicBezTo>
                  <a:cubicBezTo>
                    <a:pt x="6276" y="926"/>
                    <a:pt x="6195" y="935"/>
                    <a:pt x="6113" y="935"/>
                  </a:cubicBezTo>
                  <a:cubicBezTo>
                    <a:pt x="6032" y="935"/>
                    <a:pt x="5951" y="926"/>
                    <a:pt x="5870" y="913"/>
                  </a:cubicBezTo>
                  <a:cubicBezTo>
                    <a:pt x="5716" y="893"/>
                    <a:pt x="5555" y="880"/>
                    <a:pt x="5392" y="880"/>
                  </a:cubicBezTo>
                  <a:cubicBezTo>
                    <a:pt x="5251" y="880"/>
                    <a:pt x="5109" y="890"/>
                    <a:pt x="4970" y="913"/>
                  </a:cubicBezTo>
                  <a:cubicBezTo>
                    <a:pt x="4657" y="963"/>
                    <a:pt x="4358" y="1088"/>
                    <a:pt x="4045" y="1101"/>
                  </a:cubicBezTo>
                  <a:cubicBezTo>
                    <a:pt x="4023" y="1102"/>
                    <a:pt x="4001" y="1103"/>
                    <a:pt x="3979" y="1103"/>
                  </a:cubicBezTo>
                  <a:cubicBezTo>
                    <a:pt x="3669" y="1103"/>
                    <a:pt x="3399" y="949"/>
                    <a:pt x="3095" y="926"/>
                  </a:cubicBezTo>
                  <a:cubicBezTo>
                    <a:pt x="3086" y="925"/>
                    <a:pt x="3078" y="925"/>
                    <a:pt x="3069" y="925"/>
                  </a:cubicBezTo>
                  <a:cubicBezTo>
                    <a:pt x="2771" y="925"/>
                    <a:pt x="2562" y="1129"/>
                    <a:pt x="2283" y="1226"/>
                  </a:cubicBezTo>
                  <a:cubicBezTo>
                    <a:pt x="2227" y="1246"/>
                    <a:pt x="2173" y="1254"/>
                    <a:pt x="2120" y="1254"/>
                  </a:cubicBezTo>
                  <a:cubicBezTo>
                    <a:pt x="1977" y="1254"/>
                    <a:pt x="1846" y="1190"/>
                    <a:pt x="1708" y="1126"/>
                  </a:cubicBezTo>
                  <a:cubicBezTo>
                    <a:pt x="1558" y="1063"/>
                    <a:pt x="1396" y="1013"/>
                    <a:pt x="1233" y="976"/>
                  </a:cubicBezTo>
                  <a:cubicBezTo>
                    <a:pt x="1058" y="951"/>
                    <a:pt x="883" y="963"/>
                    <a:pt x="721" y="951"/>
                  </a:cubicBezTo>
                  <a:cubicBezTo>
                    <a:pt x="521" y="926"/>
                    <a:pt x="321" y="938"/>
                    <a:pt x="159" y="801"/>
                  </a:cubicBezTo>
                  <a:cubicBezTo>
                    <a:pt x="142" y="787"/>
                    <a:pt x="124" y="781"/>
                    <a:pt x="107" y="781"/>
                  </a:cubicBezTo>
                  <a:cubicBezTo>
                    <a:pt x="48" y="781"/>
                    <a:pt x="0" y="852"/>
                    <a:pt x="59" y="901"/>
                  </a:cubicBezTo>
                  <a:cubicBezTo>
                    <a:pt x="309" y="1151"/>
                    <a:pt x="609" y="1226"/>
                    <a:pt x="958" y="1238"/>
                  </a:cubicBezTo>
                  <a:cubicBezTo>
                    <a:pt x="1108" y="1251"/>
                    <a:pt x="1271" y="1238"/>
                    <a:pt x="1433" y="1263"/>
                  </a:cubicBezTo>
                  <a:cubicBezTo>
                    <a:pt x="1633" y="1288"/>
                    <a:pt x="1821" y="1388"/>
                    <a:pt x="2008" y="1438"/>
                  </a:cubicBezTo>
                  <a:cubicBezTo>
                    <a:pt x="2089" y="1457"/>
                    <a:pt x="2164" y="1469"/>
                    <a:pt x="2238" y="1469"/>
                  </a:cubicBezTo>
                  <a:cubicBezTo>
                    <a:pt x="2311" y="1469"/>
                    <a:pt x="2383" y="1457"/>
                    <a:pt x="2458" y="1426"/>
                  </a:cubicBezTo>
                  <a:cubicBezTo>
                    <a:pt x="2608" y="1376"/>
                    <a:pt x="2733" y="1288"/>
                    <a:pt x="2883" y="1238"/>
                  </a:cubicBezTo>
                  <a:cubicBezTo>
                    <a:pt x="2976" y="1208"/>
                    <a:pt x="3071" y="1197"/>
                    <a:pt x="3165" y="1197"/>
                  </a:cubicBezTo>
                  <a:cubicBezTo>
                    <a:pt x="3426" y="1197"/>
                    <a:pt x="3692" y="1282"/>
                    <a:pt x="3958" y="1301"/>
                  </a:cubicBezTo>
                  <a:cubicBezTo>
                    <a:pt x="4017" y="1305"/>
                    <a:pt x="4077" y="1307"/>
                    <a:pt x="4137" y="1307"/>
                  </a:cubicBezTo>
                  <a:cubicBezTo>
                    <a:pt x="4415" y="1307"/>
                    <a:pt x="4692" y="1262"/>
                    <a:pt x="4970" y="1201"/>
                  </a:cubicBezTo>
                  <a:cubicBezTo>
                    <a:pt x="5132" y="1163"/>
                    <a:pt x="5295" y="1113"/>
                    <a:pt x="5457" y="1113"/>
                  </a:cubicBezTo>
                  <a:cubicBezTo>
                    <a:pt x="5645" y="1113"/>
                    <a:pt x="5820" y="1138"/>
                    <a:pt x="6007" y="1163"/>
                  </a:cubicBezTo>
                  <a:cubicBezTo>
                    <a:pt x="6100" y="1179"/>
                    <a:pt x="6197" y="1189"/>
                    <a:pt x="6294" y="1189"/>
                  </a:cubicBezTo>
                  <a:cubicBezTo>
                    <a:pt x="6353" y="1189"/>
                    <a:pt x="6412" y="1185"/>
                    <a:pt x="6469" y="1176"/>
                  </a:cubicBezTo>
                  <a:cubicBezTo>
                    <a:pt x="6632" y="1138"/>
                    <a:pt x="6769" y="1038"/>
                    <a:pt x="6919" y="963"/>
                  </a:cubicBezTo>
                  <a:cubicBezTo>
                    <a:pt x="7050" y="898"/>
                    <a:pt x="7184" y="875"/>
                    <a:pt x="7318" y="875"/>
                  </a:cubicBezTo>
                  <a:cubicBezTo>
                    <a:pt x="7545" y="875"/>
                    <a:pt x="7775" y="941"/>
                    <a:pt x="7994" y="988"/>
                  </a:cubicBezTo>
                  <a:cubicBezTo>
                    <a:pt x="8097" y="1011"/>
                    <a:pt x="8205" y="1025"/>
                    <a:pt x="8311" y="1025"/>
                  </a:cubicBezTo>
                  <a:cubicBezTo>
                    <a:pt x="8554" y="1025"/>
                    <a:pt x="8791" y="954"/>
                    <a:pt x="8956" y="763"/>
                  </a:cubicBezTo>
                  <a:cubicBezTo>
                    <a:pt x="9056" y="651"/>
                    <a:pt x="9106" y="513"/>
                    <a:pt x="9131" y="363"/>
                  </a:cubicBezTo>
                  <a:cubicBezTo>
                    <a:pt x="9144" y="213"/>
                    <a:pt x="9094" y="114"/>
                    <a:pt x="8981" y="14"/>
                  </a:cubicBezTo>
                  <a:cubicBezTo>
                    <a:pt x="8972" y="4"/>
                    <a:pt x="8962" y="0"/>
                    <a:pt x="8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8" name="Google Shape;8088;p18"/>
            <p:cNvSpPr/>
            <p:nvPr/>
          </p:nvSpPr>
          <p:spPr>
            <a:xfrm>
              <a:off x="5873025" y="4094200"/>
              <a:ext cx="22375" cy="57225"/>
            </a:xfrm>
            <a:custGeom>
              <a:avLst/>
              <a:gdLst/>
              <a:ahLst/>
              <a:cxnLst/>
              <a:rect l="l" t="t" r="r" b="b"/>
              <a:pathLst>
                <a:path w="895" h="2289" extrusionOk="0">
                  <a:moveTo>
                    <a:pt x="71" y="1"/>
                  </a:moveTo>
                  <a:cubicBezTo>
                    <a:pt x="31" y="1"/>
                    <a:pt x="1" y="50"/>
                    <a:pt x="32" y="81"/>
                  </a:cubicBezTo>
                  <a:cubicBezTo>
                    <a:pt x="345" y="331"/>
                    <a:pt x="695" y="694"/>
                    <a:pt x="557" y="1131"/>
                  </a:cubicBezTo>
                  <a:cubicBezTo>
                    <a:pt x="495" y="1318"/>
                    <a:pt x="370" y="1518"/>
                    <a:pt x="520" y="1706"/>
                  </a:cubicBezTo>
                  <a:cubicBezTo>
                    <a:pt x="557" y="1743"/>
                    <a:pt x="595" y="1768"/>
                    <a:pt x="607" y="1818"/>
                  </a:cubicBezTo>
                  <a:cubicBezTo>
                    <a:pt x="620" y="1868"/>
                    <a:pt x="607" y="1918"/>
                    <a:pt x="595" y="1956"/>
                  </a:cubicBezTo>
                  <a:cubicBezTo>
                    <a:pt x="557" y="2056"/>
                    <a:pt x="495" y="2143"/>
                    <a:pt x="432" y="2231"/>
                  </a:cubicBezTo>
                  <a:cubicBezTo>
                    <a:pt x="413" y="2260"/>
                    <a:pt x="439" y="2289"/>
                    <a:pt x="468" y="2289"/>
                  </a:cubicBezTo>
                  <a:cubicBezTo>
                    <a:pt x="477" y="2289"/>
                    <a:pt x="486" y="2286"/>
                    <a:pt x="495" y="2281"/>
                  </a:cubicBezTo>
                  <a:cubicBezTo>
                    <a:pt x="682" y="2193"/>
                    <a:pt x="820" y="2006"/>
                    <a:pt x="782" y="1793"/>
                  </a:cubicBezTo>
                  <a:cubicBezTo>
                    <a:pt x="782" y="1731"/>
                    <a:pt x="745" y="1681"/>
                    <a:pt x="745" y="1618"/>
                  </a:cubicBezTo>
                  <a:cubicBezTo>
                    <a:pt x="757" y="1581"/>
                    <a:pt x="770" y="1531"/>
                    <a:pt x="782" y="1481"/>
                  </a:cubicBezTo>
                  <a:cubicBezTo>
                    <a:pt x="807" y="1368"/>
                    <a:pt x="857" y="1243"/>
                    <a:pt x="870" y="1118"/>
                  </a:cubicBezTo>
                  <a:cubicBezTo>
                    <a:pt x="895" y="894"/>
                    <a:pt x="795" y="656"/>
                    <a:pt x="657" y="481"/>
                  </a:cubicBezTo>
                  <a:cubicBezTo>
                    <a:pt x="507" y="269"/>
                    <a:pt x="307" y="131"/>
                    <a:pt x="95" y="6"/>
                  </a:cubicBezTo>
                  <a:cubicBezTo>
                    <a:pt x="87" y="2"/>
                    <a:pt x="79" y="1"/>
                    <a:pt x="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9" name="Google Shape;8089;p18"/>
            <p:cNvSpPr/>
            <p:nvPr/>
          </p:nvSpPr>
          <p:spPr>
            <a:xfrm>
              <a:off x="5628250" y="4119425"/>
              <a:ext cx="117425" cy="53675"/>
            </a:xfrm>
            <a:custGeom>
              <a:avLst/>
              <a:gdLst/>
              <a:ahLst/>
              <a:cxnLst/>
              <a:rect l="l" t="t" r="r" b="b"/>
              <a:pathLst>
                <a:path w="4697" h="2147" extrusionOk="0">
                  <a:moveTo>
                    <a:pt x="87" y="1"/>
                  </a:moveTo>
                  <a:cubicBezTo>
                    <a:pt x="44" y="1"/>
                    <a:pt x="0" y="46"/>
                    <a:pt x="26" y="97"/>
                  </a:cubicBezTo>
                  <a:cubicBezTo>
                    <a:pt x="126" y="347"/>
                    <a:pt x="238" y="572"/>
                    <a:pt x="363" y="809"/>
                  </a:cubicBezTo>
                  <a:cubicBezTo>
                    <a:pt x="463" y="984"/>
                    <a:pt x="576" y="1172"/>
                    <a:pt x="738" y="1309"/>
                  </a:cubicBezTo>
                  <a:cubicBezTo>
                    <a:pt x="926" y="1459"/>
                    <a:pt x="1126" y="1522"/>
                    <a:pt x="1363" y="1559"/>
                  </a:cubicBezTo>
                  <a:cubicBezTo>
                    <a:pt x="1434" y="1567"/>
                    <a:pt x="1504" y="1568"/>
                    <a:pt x="1575" y="1568"/>
                  </a:cubicBezTo>
                  <a:cubicBezTo>
                    <a:pt x="1649" y="1568"/>
                    <a:pt x="1724" y="1566"/>
                    <a:pt x="1799" y="1566"/>
                  </a:cubicBezTo>
                  <a:cubicBezTo>
                    <a:pt x="1891" y="1566"/>
                    <a:pt x="1983" y="1570"/>
                    <a:pt x="2075" y="1584"/>
                  </a:cubicBezTo>
                  <a:cubicBezTo>
                    <a:pt x="2313" y="1622"/>
                    <a:pt x="2500" y="1747"/>
                    <a:pt x="2713" y="1859"/>
                  </a:cubicBezTo>
                  <a:cubicBezTo>
                    <a:pt x="2913" y="1971"/>
                    <a:pt x="3125" y="2059"/>
                    <a:pt x="3350" y="2109"/>
                  </a:cubicBezTo>
                  <a:cubicBezTo>
                    <a:pt x="3487" y="2133"/>
                    <a:pt x="3624" y="2147"/>
                    <a:pt x="3758" y="2147"/>
                  </a:cubicBezTo>
                  <a:cubicBezTo>
                    <a:pt x="3832" y="2147"/>
                    <a:pt x="3904" y="2143"/>
                    <a:pt x="3975" y="2134"/>
                  </a:cubicBezTo>
                  <a:cubicBezTo>
                    <a:pt x="4212" y="2096"/>
                    <a:pt x="4425" y="2009"/>
                    <a:pt x="4650" y="1922"/>
                  </a:cubicBezTo>
                  <a:cubicBezTo>
                    <a:pt x="4696" y="1898"/>
                    <a:pt x="4689" y="1820"/>
                    <a:pt x="4626" y="1820"/>
                  </a:cubicBezTo>
                  <a:cubicBezTo>
                    <a:pt x="4622" y="1820"/>
                    <a:pt x="4617" y="1821"/>
                    <a:pt x="4612" y="1822"/>
                  </a:cubicBezTo>
                  <a:cubicBezTo>
                    <a:pt x="4460" y="1866"/>
                    <a:pt x="4309" y="1873"/>
                    <a:pt x="4157" y="1873"/>
                  </a:cubicBezTo>
                  <a:cubicBezTo>
                    <a:pt x="4096" y="1873"/>
                    <a:pt x="4036" y="1872"/>
                    <a:pt x="3975" y="1872"/>
                  </a:cubicBezTo>
                  <a:cubicBezTo>
                    <a:pt x="3762" y="1859"/>
                    <a:pt x="3537" y="1847"/>
                    <a:pt x="3338" y="1797"/>
                  </a:cubicBezTo>
                  <a:cubicBezTo>
                    <a:pt x="3138" y="1759"/>
                    <a:pt x="2938" y="1697"/>
                    <a:pt x="2750" y="1609"/>
                  </a:cubicBezTo>
                  <a:cubicBezTo>
                    <a:pt x="2563" y="1509"/>
                    <a:pt x="2388" y="1409"/>
                    <a:pt x="2175" y="1359"/>
                  </a:cubicBezTo>
                  <a:cubicBezTo>
                    <a:pt x="1775" y="1272"/>
                    <a:pt x="1313" y="1322"/>
                    <a:pt x="951" y="1109"/>
                  </a:cubicBezTo>
                  <a:cubicBezTo>
                    <a:pt x="551" y="872"/>
                    <a:pt x="326" y="434"/>
                    <a:pt x="138" y="35"/>
                  </a:cubicBezTo>
                  <a:cubicBezTo>
                    <a:pt x="126" y="11"/>
                    <a:pt x="107" y="1"/>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0" name="Google Shape;8090;p18"/>
            <p:cNvSpPr/>
            <p:nvPr/>
          </p:nvSpPr>
          <p:spPr>
            <a:xfrm>
              <a:off x="5774250" y="4153625"/>
              <a:ext cx="88200" cy="16700"/>
            </a:xfrm>
            <a:custGeom>
              <a:avLst/>
              <a:gdLst/>
              <a:ahLst/>
              <a:cxnLst/>
              <a:rect l="l" t="t" r="r" b="b"/>
              <a:pathLst>
                <a:path w="3528" h="668" extrusionOk="0">
                  <a:moveTo>
                    <a:pt x="3414" y="1"/>
                  </a:moveTo>
                  <a:cubicBezTo>
                    <a:pt x="3408" y="1"/>
                    <a:pt x="3402" y="2"/>
                    <a:pt x="3396" y="4"/>
                  </a:cubicBezTo>
                  <a:cubicBezTo>
                    <a:pt x="2914" y="187"/>
                    <a:pt x="2422" y="371"/>
                    <a:pt x="1910" y="371"/>
                  </a:cubicBezTo>
                  <a:cubicBezTo>
                    <a:pt x="1864" y="371"/>
                    <a:pt x="1818" y="369"/>
                    <a:pt x="1771" y="366"/>
                  </a:cubicBezTo>
                  <a:cubicBezTo>
                    <a:pt x="1535" y="355"/>
                    <a:pt x="1299" y="299"/>
                    <a:pt x="1055" y="299"/>
                  </a:cubicBezTo>
                  <a:cubicBezTo>
                    <a:pt x="1015" y="299"/>
                    <a:pt x="975" y="300"/>
                    <a:pt x="934" y="304"/>
                  </a:cubicBezTo>
                  <a:cubicBezTo>
                    <a:pt x="691" y="315"/>
                    <a:pt x="439" y="462"/>
                    <a:pt x="185" y="462"/>
                  </a:cubicBezTo>
                  <a:cubicBezTo>
                    <a:pt x="152" y="462"/>
                    <a:pt x="118" y="459"/>
                    <a:pt x="84" y="454"/>
                  </a:cubicBezTo>
                  <a:cubicBezTo>
                    <a:pt x="81" y="453"/>
                    <a:pt x="77" y="452"/>
                    <a:pt x="74" y="452"/>
                  </a:cubicBezTo>
                  <a:cubicBezTo>
                    <a:pt x="19" y="452"/>
                    <a:pt x="1" y="542"/>
                    <a:pt x="59" y="554"/>
                  </a:cubicBezTo>
                  <a:cubicBezTo>
                    <a:pt x="162" y="582"/>
                    <a:pt x="262" y="590"/>
                    <a:pt x="361" y="590"/>
                  </a:cubicBezTo>
                  <a:cubicBezTo>
                    <a:pt x="525" y="590"/>
                    <a:pt x="687" y="566"/>
                    <a:pt x="859" y="566"/>
                  </a:cubicBezTo>
                  <a:cubicBezTo>
                    <a:pt x="1172" y="566"/>
                    <a:pt x="1484" y="653"/>
                    <a:pt x="1796" y="666"/>
                  </a:cubicBezTo>
                  <a:cubicBezTo>
                    <a:pt x="1821" y="667"/>
                    <a:pt x="1846" y="668"/>
                    <a:pt x="1871" y="668"/>
                  </a:cubicBezTo>
                  <a:cubicBezTo>
                    <a:pt x="2431" y="668"/>
                    <a:pt x="2956" y="405"/>
                    <a:pt x="3458" y="154"/>
                  </a:cubicBezTo>
                  <a:cubicBezTo>
                    <a:pt x="3527" y="119"/>
                    <a:pt x="3480" y="1"/>
                    <a:pt x="34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1" name="Google Shape;8091;p18"/>
            <p:cNvSpPr/>
            <p:nvPr/>
          </p:nvSpPr>
          <p:spPr>
            <a:xfrm>
              <a:off x="5460175" y="3964525"/>
              <a:ext cx="97050" cy="215450"/>
            </a:xfrm>
            <a:custGeom>
              <a:avLst/>
              <a:gdLst/>
              <a:ahLst/>
              <a:cxnLst/>
              <a:rect l="l" t="t" r="r" b="b"/>
              <a:pathLst>
                <a:path w="3882" h="8618" extrusionOk="0">
                  <a:moveTo>
                    <a:pt x="3633" y="1"/>
                  </a:moveTo>
                  <a:cubicBezTo>
                    <a:pt x="3607" y="1"/>
                    <a:pt x="3579" y="7"/>
                    <a:pt x="3550" y="20"/>
                  </a:cubicBezTo>
                  <a:cubicBezTo>
                    <a:pt x="2862" y="320"/>
                    <a:pt x="2250" y="744"/>
                    <a:pt x="1663" y="1207"/>
                  </a:cubicBezTo>
                  <a:cubicBezTo>
                    <a:pt x="1100" y="1644"/>
                    <a:pt x="626" y="2169"/>
                    <a:pt x="351" y="2844"/>
                  </a:cubicBezTo>
                  <a:cubicBezTo>
                    <a:pt x="76" y="3506"/>
                    <a:pt x="1" y="4244"/>
                    <a:pt x="101" y="4956"/>
                  </a:cubicBezTo>
                  <a:cubicBezTo>
                    <a:pt x="213" y="5631"/>
                    <a:pt x="513" y="6293"/>
                    <a:pt x="875" y="6868"/>
                  </a:cubicBezTo>
                  <a:cubicBezTo>
                    <a:pt x="1075" y="7205"/>
                    <a:pt x="1313" y="7518"/>
                    <a:pt x="1550" y="7818"/>
                  </a:cubicBezTo>
                  <a:cubicBezTo>
                    <a:pt x="1800" y="8118"/>
                    <a:pt x="2063" y="8417"/>
                    <a:pt x="2413" y="8605"/>
                  </a:cubicBezTo>
                  <a:cubicBezTo>
                    <a:pt x="2430" y="8614"/>
                    <a:pt x="2447" y="8617"/>
                    <a:pt x="2464" y="8617"/>
                  </a:cubicBezTo>
                  <a:cubicBezTo>
                    <a:pt x="2564" y="8617"/>
                    <a:pt x="2633" y="8471"/>
                    <a:pt x="2525" y="8417"/>
                  </a:cubicBezTo>
                  <a:cubicBezTo>
                    <a:pt x="2213" y="8267"/>
                    <a:pt x="1975" y="8018"/>
                    <a:pt x="1750" y="7755"/>
                  </a:cubicBezTo>
                  <a:cubicBezTo>
                    <a:pt x="1550" y="7505"/>
                    <a:pt x="1363" y="7230"/>
                    <a:pt x="1200" y="6955"/>
                  </a:cubicBezTo>
                  <a:cubicBezTo>
                    <a:pt x="1050" y="6680"/>
                    <a:pt x="900" y="6393"/>
                    <a:pt x="788" y="6093"/>
                  </a:cubicBezTo>
                  <a:cubicBezTo>
                    <a:pt x="663" y="5793"/>
                    <a:pt x="576" y="5468"/>
                    <a:pt x="501" y="5143"/>
                  </a:cubicBezTo>
                  <a:cubicBezTo>
                    <a:pt x="363" y="4493"/>
                    <a:pt x="338" y="3819"/>
                    <a:pt x="488" y="3169"/>
                  </a:cubicBezTo>
                  <a:cubicBezTo>
                    <a:pt x="651" y="2482"/>
                    <a:pt x="1025" y="1894"/>
                    <a:pt x="1563" y="1444"/>
                  </a:cubicBezTo>
                  <a:cubicBezTo>
                    <a:pt x="1863" y="1182"/>
                    <a:pt x="2200" y="969"/>
                    <a:pt x="2563" y="819"/>
                  </a:cubicBezTo>
                  <a:cubicBezTo>
                    <a:pt x="2937" y="657"/>
                    <a:pt x="3300" y="482"/>
                    <a:pt x="3675" y="332"/>
                  </a:cubicBezTo>
                  <a:cubicBezTo>
                    <a:pt x="3881" y="256"/>
                    <a:pt x="3804" y="1"/>
                    <a:pt x="3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2" name="Google Shape;8092;p18"/>
            <p:cNvSpPr/>
            <p:nvPr/>
          </p:nvSpPr>
          <p:spPr>
            <a:xfrm>
              <a:off x="5801125" y="3999150"/>
              <a:ext cx="149575" cy="261450"/>
            </a:xfrm>
            <a:custGeom>
              <a:avLst/>
              <a:gdLst/>
              <a:ahLst/>
              <a:cxnLst/>
              <a:rect l="l" t="t" r="r" b="b"/>
              <a:pathLst>
                <a:path w="5983" h="10458" extrusionOk="0">
                  <a:moveTo>
                    <a:pt x="1263" y="0"/>
                  </a:moveTo>
                  <a:cubicBezTo>
                    <a:pt x="1127" y="0"/>
                    <a:pt x="1050" y="240"/>
                    <a:pt x="1196" y="297"/>
                  </a:cubicBezTo>
                  <a:cubicBezTo>
                    <a:pt x="1446" y="409"/>
                    <a:pt x="1709" y="484"/>
                    <a:pt x="1959" y="609"/>
                  </a:cubicBezTo>
                  <a:cubicBezTo>
                    <a:pt x="2196" y="734"/>
                    <a:pt x="2433" y="872"/>
                    <a:pt x="2646" y="1022"/>
                  </a:cubicBezTo>
                  <a:cubicBezTo>
                    <a:pt x="3108" y="1321"/>
                    <a:pt x="3508" y="1684"/>
                    <a:pt x="3921" y="2046"/>
                  </a:cubicBezTo>
                  <a:cubicBezTo>
                    <a:pt x="4670" y="2721"/>
                    <a:pt x="5383" y="3471"/>
                    <a:pt x="5620" y="4483"/>
                  </a:cubicBezTo>
                  <a:cubicBezTo>
                    <a:pt x="5720" y="4945"/>
                    <a:pt x="5720" y="5420"/>
                    <a:pt x="5608" y="5883"/>
                  </a:cubicBezTo>
                  <a:cubicBezTo>
                    <a:pt x="5495" y="6345"/>
                    <a:pt x="5358" y="6795"/>
                    <a:pt x="5133" y="7207"/>
                  </a:cubicBezTo>
                  <a:cubicBezTo>
                    <a:pt x="4670" y="8070"/>
                    <a:pt x="3983" y="8744"/>
                    <a:pt x="3158" y="9232"/>
                  </a:cubicBezTo>
                  <a:cubicBezTo>
                    <a:pt x="2221" y="9782"/>
                    <a:pt x="1146" y="10119"/>
                    <a:pt x="84" y="10307"/>
                  </a:cubicBezTo>
                  <a:cubicBezTo>
                    <a:pt x="0" y="10319"/>
                    <a:pt x="20" y="10457"/>
                    <a:pt x="99" y="10457"/>
                  </a:cubicBezTo>
                  <a:cubicBezTo>
                    <a:pt x="102" y="10457"/>
                    <a:pt x="106" y="10457"/>
                    <a:pt x="109" y="10457"/>
                  </a:cubicBezTo>
                  <a:cubicBezTo>
                    <a:pt x="1121" y="10332"/>
                    <a:pt x="2109" y="10107"/>
                    <a:pt x="3021" y="9632"/>
                  </a:cubicBezTo>
                  <a:cubicBezTo>
                    <a:pt x="3908" y="9182"/>
                    <a:pt x="4733" y="8520"/>
                    <a:pt x="5270" y="7657"/>
                  </a:cubicBezTo>
                  <a:cubicBezTo>
                    <a:pt x="5545" y="7245"/>
                    <a:pt x="5745" y="6782"/>
                    <a:pt x="5858" y="6295"/>
                  </a:cubicBezTo>
                  <a:cubicBezTo>
                    <a:pt x="5983" y="5820"/>
                    <a:pt x="5970" y="5283"/>
                    <a:pt x="5908" y="4808"/>
                  </a:cubicBezTo>
                  <a:cubicBezTo>
                    <a:pt x="5783" y="3771"/>
                    <a:pt x="5195" y="2884"/>
                    <a:pt x="4520" y="2121"/>
                  </a:cubicBezTo>
                  <a:cubicBezTo>
                    <a:pt x="4096" y="1646"/>
                    <a:pt x="3571" y="1271"/>
                    <a:pt x="3021" y="934"/>
                  </a:cubicBezTo>
                  <a:cubicBezTo>
                    <a:pt x="2746" y="759"/>
                    <a:pt x="2458" y="609"/>
                    <a:pt x="2171" y="459"/>
                  </a:cubicBezTo>
                  <a:cubicBezTo>
                    <a:pt x="1884" y="309"/>
                    <a:pt x="1609" y="134"/>
                    <a:pt x="1309" y="9"/>
                  </a:cubicBezTo>
                  <a:cubicBezTo>
                    <a:pt x="1293" y="3"/>
                    <a:pt x="1278" y="0"/>
                    <a:pt x="1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3" name="Google Shape;8093;p18"/>
            <p:cNvSpPr/>
            <p:nvPr/>
          </p:nvSpPr>
          <p:spPr>
            <a:xfrm>
              <a:off x="5874575" y="4033250"/>
              <a:ext cx="57700" cy="183325"/>
            </a:xfrm>
            <a:custGeom>
              <a:avLst/>
              <a:gdLst/>
              <a:ahLst/>
              <a:cxnLst/>
              <a:rect l="l" t="t" r="r" b="b"/>
              <a:pathLst>
                <a:path w="2308" h="7333" extrusionOk="0">
                  <a:moveTo>
                    <a:pt x="49" y="1"/>
                  </a:moveTo>
                  <a:cubicBezTo>
                    <a:pt x="21" y="1"/>
                    <a:pt x="0" y="37"/>
                    <a:pt x="20" y="57"/>
                  </a:cubicBezTo>
                  <a:cubicBezTo>
                    <a:pt x="458" y="395"/>
                    <a:pt x="758" y="907"/>
                    <a:pt x="1033" y="1370"/>
                  </a:cubicBezTo>
                  <a:cubicBezTo>
                    <a:pt x="1320" y="1832"/>
                    <a:pt x="1582" y="2319"/>
                    <a:pt x="1782" y="2832"/>
                  </a:cubicBezTo>
                  <a:cubicBezTo>
                    <a:pt x="1970" y="3319"/>
                    <a:pt x="2107" y="3869"/>
                    <a:pt x="2057" y="4406"/>
                  </a:cubicBezTo>
                  <a:cubicBezTo>
                    <a:pt x="2007" y="4944"/>
                    <a:pt x="1807" y="5468"/>
                    <a:pt x="1520" y="5931"/>
                  </a:cubicBezTo>
                  <a:cubicBezTo>
                    <a:pt x="1357" y="6193"/>
                    <a:pt x="1170" y="6431"/>
                    <a:pt x="958" y="6643"/>
                  </a:cubicBezTo>
                  <a:cubicBezTo>
                    <a:pt x="745" y="6868"/>
                    <a:pt x="533" y="7081"/>
                    <a:pt x="295" y="7280"/>
                  </a:cubicBezTo>
                  <a:cubicBezTo>
                    <a:pt x="273" y="7292"/>
                    <a:pt x="300" y="7332"/>
                    <a:pt x="324" y="7332"/>
                  </a:cubicBezTo>
                  <a:cubicBezTo>
                    <a:pt x="327" y="7332"/>
                    <a:pt x="330" y="7332"/>
                    <a:pt x="333" y="7330"/>
                  </a:cubicBezTo>
                  <a:cubicBezTo>
                    <a:pt x="808" y="7006"/>
                    <a:pt x="1208" y="6643"/>
                    <a:pt x="1532" y="6168"/>
                  </a:cubicBezTo>
                  <a:cubicBezTo>
                    <a:pt x="1857" y="5706"/>
                    <a:pt x="2107" y="5206"/>
                    <a:pt x="2207" y="4656"/>
                  </a:cubicBezTo>
                  <a:cubicBezTo>
                    <a:pt x="2307" y="4094"/>
                    <a:pt x="2282" y="3544"/>
                    <a:pt x="2107" y="3007"/>
                  </a:cubicBezTo>
                  <a:cubicBezTo>
                    <a:pt x="1932" y="2457"/>
                    <a:pt x="1632" y="1969"/>
                    <a:pt x="1332" y="1470"/>
                  </a:cubicBezTo>
                  <a:cubicBezTo>
                    <a:pt x="970" y="920"/>
                    <a:pt x="620" y="382"/>
                    <a:pt x="70" y="7"/>
                  </a:cubicBezTo>
                  <a:cubicBezTo>
                    <a:pt x="63" y="3"/>
                    <a:pt x="56"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4" name="Google Shape;8094;p18"/>
            <p:cNvSpPr/>
            <p:nvPr/>
          </p:nvSpPr>
          <p:spPr>
            <a:xfrm>
              <a:off x="5475800" y="3970275"/>
              <a:ext cx="85750" cy="170200"/>
            </a:xfrm>
            <a:custGeom>
              <a:avLst/>
              <a:gdLst/>
              <a:ahLst/>
              <a:cxnLst/>
              <a:rect l="l" t="t" r="r" b="b"/>
              <a:pathLst>
                <a:path w="3430" h="6808" extrusionOk="0">
                  <a:moveTo>
                    <a:pt x="3235" y="0"/>
                  </a:moveTo>
                  <a:cubicBezTo>
                    <a:pt x="3227" y="0"/>
                    <a:pt x="3220" y="1"/>
                    <a:pt x="3212" y="2"/>
                  </a:cubicBezTo>
                  <a:cubicBezTo>
                    <a:pt x="2687" y="90"/>
                    <a:pt x="2200" y="327"/>
                    <a:pt x="1763" y="639"/>
                  </a:cubicBezTo>
                  <a:cubicBezTo>
                    <a:pt x="1325" y="964"/>
                    <a:pt x="913" y="1364"/>
                    <a:pt x="613" y="1827"/>
                  </a:cubicBezTo>
                  <a:cubicBezTo>
                    <a:pt x="288" y="2351"/>
                    <a:pt x="188" y="2989"/>
                    <a:pt x="113" y="3589"/>
                  </a:cubicBezTo>
                  <a:cubicBezTo>
                    <a:pt x="38" y="4176"/>
                    <a:pt x="1" y="4763"/>
                    <a:pt x="125" y="5338"/>
                  </a:cubicBezTo>
                  <a:cubicBezTo>
                    <a:pt x="250" y="5901"/>
                    <a:pt x="525" y="6400"/>
                    <a:pt x="938" y="6800"/>
                  </a:cubicBezTo>
                  <a:cubicBezTo>
                    <a:pt x="945" y="6805"/>
                    <a:pt x="953" y="6807"/>
                    <a:pt x="960" y="6807"/>
                  </a:cubicBezTo>
                  <a:cubicBezTo>
                    <a:pt x="992" y="6807"/>
                    <a:pt x="1020" y="6771"/>
                    <a:pt x="1000" y="6750"/>
                  </a:cubicBezTo>
                  <a:cubicBezTo>
                    <a:pt x="225" y="6001"/>
                    <a:pt x="125" y="4776"/>
                    <a:pt x="275" y="3776"/>
                  </a:cubicBezTo>
                  <a:cubicBezTo>
                    <a:pt x="325" y="3501"/>
                    <a:pt x="375" y="3214"/>
                    <a:pt x="450" y="2939"/>
                  </a:cubicBezTo>
                  <a:cubicBezTo>
                    <a:pt x="513" y="2651"/>
                    <a:pt x="588" y="2376"/>
                    <a:pt x="725" y="2114"/>
                  </a:cubicBezTo>
                  <a:cubicBezTo>
                    <a:pt x="963" y="1652"/>
                    <a:pt x="1363" y="1252"/>
                    <a:pt x="1775" y="939"/>
                  </a:cubicBezTo>
                  <a:cubicBezTo>
                    <a:pt x="2212" y="589"/>
                    <a:pt x="2725" y="340"/>
                    <a:pt x="3275" y="252"/>
                  </a:cubicBezTo>
                  <a:cubicBezTo>
                    <a:pt x="3429" y="228"/>
                    <a:pt x="3380" y="0"/>
                    <a:pt x="32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5" name="Google Shape;8095;p18"/>
            <p:cNvSpPr/>
            <p:nvPr/>
          </p:nvSpPr>
          <p:spPr>
            <a:xfrm>
              <a:off x="5384150" y="4030825"/>
              <a:ext cx="595725" cy="233600"/>
            </a:xfrm>
            <a:custGeom>
              <a:avLst/>
              <a:gdLst/>
              <a:ahLst/>
              <a:cxnLst/>
              <a:rect l="l" t="t" r="r" b="b"/>
              <a:pathLst>
                <a:path w="23829" h="9344" extrusionOk="0">
                  <a:moveTo>
                    <a:pt x="86" y="1"/>
                  </a:moveTo>
                  <a:cubicBezTo>
                    <a:pt x="46" y="1"/>
                    <a:pt x="1" y="37"/>
                    <a:pt x="17" y="79"/>
                  </a:cubicBezTo>
                  <a:cubicBezTo>
                    <a:pt x="330" y="829"/>
                    <a:pt x="680" y="1529"/>
                    <a:pt x="1142" y="2191"/>
                  </a:cubicBezTo>
                  <a:cubicBezTo>
                    <a:pt x="1605" y="2866"/>
                    <a:pt x="2129" y="3491"/>
                    <a:pt x="2717" y="4041"/>
                  </a:cubicBezTo>
                  <a:cubicBezTo>
                    <a:pt x="3941" y="5191"/>
                    <a:pt x="5391" y="6103"/>
                    <a:pt x="6928" y="6765"/>
                  </a:cubicBezTo>
                  <a:cubicBezTo>
                    <a:pt x="8740" y="7552"/>
                    <a:pt x="10640" y="8127"/>
                    <a:pt x="12552" y="8552"/>
                  </a:cubicBezTo>
                  <a:cubicBezTo>
                    <a:pt x="13526" y="8777"/>
                    <a:pt x="14501" y="8952"/>
                    <a:pt x="15488" y="9115"/>
                  </a:cubicBezTo>
                  <a:cubicBezTo>
                    <a:pt x="16307" y="9249"/>
                    <a:pt x="17135" y="9343"/>
                    <a:pt x="17964" y="9343"/>
                  </a:cubicBezTo>
                  <a:cubicBezTo>
                    <a:pt x="18059" y="9343"/>
                    <a:pt x="18155" y="9342"/>
                    <a:pt x="18250" y="9339"/>
                  </a:cubicBezTo>
                  <a:cubicBezTo>
                    <a:pt x="19112" y="9314"/>
                    <a:pt x="19962" y="9190"/>
                    <a:pt x="20812" y="8990"/>
                  </a:cubicBezTo>
                  <a:cubicBezTo>
                    <a:pt x="21624" y="8790"/>
                    <a:pt x="22449" y="8527"/>
                    <a:pt x="23199" y="8140"/>
                  </a:cubicBezTo>
                  <a:cubicBezTo>
                    <a:pt x="23386" y="8052"/>
                    <a:pt x="23574" y="7927"/>
                    <a:pt x="23761" y="7827"/>
                  </a:cubicBezTo>
                  <a:cubicBezTo>
                    <a:pt x="23828" y="7783"/>
                    <a:pt x="23786" y="7698"/>
                    <a:pt x="23723" y="7698"/>
                  </a:cubicBezTo>
                  <a:cubicBezTo>
                    <a:pt x="23715" y="7698"/>
                    <a:pt x="23707" y="7700"/>
                    <a:pt x="23699" y="7702"/>
                  </a:cubicBezTo>
                  <a:cubicBezTo>
                    <a:pt x="23311" y="7877"/>
                    <a:pt x="22899" y="8027"/>
                    <a:pt x="22512" y="8165"/>
                  </a:cubicBezTo>
                  <a:cubicBezTo>
                    <a:pt x="22112" y="8302"/>
                    <a:pt x="21712" y="8440"/>
                    <a:pt x="21312" y="8540"/>
                  </a:cubicBezTo>
                  <a:cubicBezTo>
                    <a:pt x="20500" y="8752"/>
                    <a:pt x="19675" y="8877"/>
                    <a:pt x="18838" y="8927"/>
                  </a:cubicBezTo>
                  <a:cubicBezTo>
                    <a:pt x="18588" y="8944"/>
                    <a:pt x="18338" y="8952"/>
                    <a:pt x="18090" y="8952"/>
                  </a:cubicBezTo>
                  <a:cubicBezTo>
                    <a:pt x="16486" y="8952"/>
                    <a:pt x="14908" y="8629"/>
                    <a:pt x="13339" y="8315"/>
                  </a:cubicBezTo>
                  <a:cubicBezTo>
                    <a:pt x="11452" y="7927"/>
                    <a:pt x="9540" y="7502"/>
                    <a:pt x="7765" y="6740"/>
                  </a:cubicBezTo>
                  <a:cubicBezTo>
                    <a:pt x="6216" y="6078"/>
                    <a:pt x="4729" y="5241"/>
                    <a:pt x="3442" y="4153"/>
                  </a:cubicBezTo>
                  <a:cubicBezTo>
                    <a:pt x="2829" y="3653"/>
                    <a:pt x="2254" y="3104"/>
                    <a:pt x="1742" y="2504"/>
                  </a:cubicBezTo>
                  <a:cubicBezTo>
                    <a:pt x="1217" y="1916"/>
                    <a:pt x="780" y="1254"/>
                    <a:pt x="405" y="554"/>
                  </a:cubicBezTo>
                  <a:cubicBezTo>
                    <a:pt x="305" y="392"/>
                    <a:pt x="217" y="217"/>
                    <a:pt x="130" y="29"/>
                  </a:cubicBezTo>
                  <a:cubicBezTo>
                    <a:pt x="122" y="9"/>
                    <a:pt x="105" y="1"/>
                    <a:pt x="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6" name="Google Shape;8096;p18"/>
            <p:cNvSpPr/>
            <p:nvPr/>
          </p:nvSpPr>
          <p:spPr>
            <a:xfrm>
              <a:off x="5374750" y="4051825"/>
              <a:ext cx="614475" cy="233850"/>
            </a:xfrm>
            <a:custGeom>
              <a:avLst/>
              <a:gdLst/>
              <a:ahLst/>
              <a:cxnLst/>
              <a:rect l="l" t="t" r="r" b="b"/>
              <a:pathLst>
                <a:path w="24579" h="9354" extrusionOk="0">
                  <a:moveTo>
                    <a:pt x="77" y="1"/>
                  </a:moveTo>
                  <a:cubicBezTo>
                    <a:pt x="39" y="1"/>
                    <a:pt x="1" y="45"/>
                    <a:pt x="19" y="89"/>
                  </a:cubicBezTo>
                  <a:cubicBezTo>
                    <a:pt x="656" y="1614"/>
                    <a:pt x="1681" y="2938"/>
                    <a:pt x="2905" y="4038"/>
                  </a:cubicBezTo>
                  <a:cubicBezTo>
                    <a:pt x="4192" y="5213"/>
                    <a:pt x="5717" y="6125"/>
                    <a:pt x="7292" y="6862"/>
                  </a:cubicBezTo>
                  <a:cubicBezTo>
                    <a:pt x="9029" y="7662"/>
                    <a:pt x="10853" y="8337"/>
                    <a:pt x="12715" y="8762"/>
                  </a:cubicBezTo>
                  <a:cubicBezTo>
                    <a:pt x="14441" y="9153"/>
                    <a:pt x="16221" y="9354"/>
                    <a:pt x="17994" y="9354"/>
                  </a:cubicBezTo>
                  <a:cubicBezTo>
                    <a:pt x="18147" y="9354"/>
                    <a:pt x="18299" y="9352"/>
                    <a:pt x="18451" y="9349"/>
                  </a:cubicBezTo>
                  <a:cubicBezTo>
                    <a:pt x="19413" y="9337"/>
                    <a:pt x="20376" y="9249"/>
                    <a:pt x="21313" y="9062"/>
                  </a:cubicBezTo>
                  <a:cubicBezTo>
                    <a:pt x="22200" y="8887"/>
                    <a:pt x="23063" y="8587"/>
                    <a:pt x="23900" y="8225"/>
                  </a:cubicBezTo>
                  <a:cubicBezTo>
                    <a:pt x="24112" y="8137"/>
                    <a:pt x="24312" y="8037"/>
                    <a:pt x="24500" y="7912"/>
                  </a:cubicBezTo>
                  <a:cubicBezTo>
                    <a:pt x="24578" y="7867"/>
                    <a:pt x="24546" y="7732"/>
                    <a:pt x="24457" y="7732"/>
                  </a:cubicBezTo>
                  <a:cubicBezTo>
                    <a:pt x="24447" y="7732"/>
                    <a:pt x="24436" y="7733"/>
                    <a:pt x="24425" y="7737"/>
                  </a:cubicBezTo>
                  <a:cubicBezTo>
                    <a:pt x="24000" y="7875"/>
                    <a:pt x="23587" y="8050"/>
                    <a:pt x="23163" y="8187"/>
                  </a:cubicBezTo>
                  <a:cubicBezTo>
                    <a:pt x="22750" y="8325"/>
                    <a:pt x="22325" y="8449"/>
                    <a:pt x="21888" y="8537"/>
                  </a:cubicBezTo>
                  <a:cubicBezTo>
                    <a:pt x="20976" y="8737"/>
                    <a:pt x="20063" y="8887"/>
                    <a:pt x="19126" y="8937"/>
                  </a:cubicBezTo>
                  <a:cubicBezTo>
                    <a:pt x="18741" y="8957"/>
                    <a:pt x="18354" y="8967"/>
                    <a:pt x="17968" y="8967"/>
                  </a:cubicBezTo>
                  <a:cubicBezTo>
                    <a:pt x="16460" y="8967"/>
                    <a:pt x="14947" y="8815"/>
                    <a:pt x="13465" y="8537"/>
                  </a:cubicBezTo>
                  <a:cubicBezTo>
                    <a:pt x="11616" y="8187"/>
                    <a:pt x="9791" y="7675"/>
                    <a:pt x="8079" y="6875"/>
                  </a:cubicBezTo>
                  <a:cubicBezTo>
                    <a:pt x="7242" y="6488"/>
                    <a:pt x="6417" y="6038"/>
                    <a:pt x="5617" y="5563"/>
                  </a:cubicBezTo>
                  <a:cubicBezTo>
                    <a:pt x="4930" y="5150"/>
                    <a:pt x="4242" y="4688"/>
                    <a:pt x="3605" y="4188"/>
                  </a:cubicBezTo>
                  <a:cubicBezTo>
                    <a:pt x="2343" y="3188"/>
                    <a:pt x="1168" y="1989"/>
                    <a:pt x="393" y="564"/>
                  </a:cubicBezTo>
                  <a:cubicBezTo>
                    <a:pt x="294" y="389"/>
                    <a:pt x="206" y="214"/>
                    <a:pt x="119" y="27"/>
                  </a:cubicBezTo>
                  <a:cubicBezTo>
                    <a:pt x="108" y="8"/>
                    <a:pt x="92" y="1"/>
                    <a:pt x="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7" name="Google Shape;8097;p18"/>
            <p:cNvSpPr/>
            <p:nvPr/>
          </p:nvSpPr>
          <p:spPr>
            <a:xfrm>
              <a:off x="5449600" y="4147775"/>
              <a:ext cx="431025" cy="154450"/>
            </a:xfrm>
            <a:custGeom>
              <a:avLst/>
              <a:gdLst/>
              <a:ahLst/>
              <a:cxnLst/>
              <a:rect l="l" t="t" r="r" b="b"/>
              <a:pathLst>
                <a:path w="17241" h="6178" extrusionOk="0">
                  <a:moveTo>
                    <a:pt x="107" y="0"/>
                  </a:moveTo>
                  <a:cubicBezTo>
                    <a:pt x="49" y="0"/>
                    <a:pt x="1" y="80"/>
                    <a:pt x="49" y="138"/>
                  </a:cubicBezTo>
                  <a:cubicBezTo>
                    <a:pt x="136" y="263"/>
                    <a:pt x="224" y="388"/>
                    <a:pt x="311" y="513"/>
                  </a:cubicBezTo>
                  <a:cubicBezTo>
                    <a:pt x="411" y="638"/>
                    <a:pt x="511" y="750"/>
                    <a:pt x="611" y="862"/>
                  </a:cubicBezTo>
                  <a:cubicBezTo>
                    <a:pt x="811" y="1112"/>
                    <a:pt x="1011" y="1350"/>
                    <a:pt x="1223" y="1575"/>
                  </a:cubicBezTo>
                  <a:cubicBezTo>
                    <a:pt x="1648" y="2037"/>
                    <a:pt x="2098" y="2462"/>
                    <a:pt x="2573" y="2862"/>
                  </a:cubicBezTo>
                  <a:cubicBezTo>
                    <a:pt x="3510" y="3662"/>
                    <a:pt x="4548" y="4349"/>
                    <a:pt x="5672" y="4836"/>
                  </a:cubicBezTo>
                  <a:cubicBezTo>
                    <a:pt x="7752" y="5725"/>
                    <a:pt x="10025" y="6178"/>
                    <a:pt x="12289" y="6178"/>
                  </a:cubicBezTo>
                  <a:cubicBezTo>
                    <a:pt x="12542" y="6178"/>
                    <a:pt x="12794" y="6172"/>
                    <a:pt x="13045" y="6161"/>
                  </a:cubicBezTo>
                  <a:cubicBezTo>
                    <a:pt x="13733" y="6136"/>
                    <a:pt x="14433" y="6074"/>
                    <a:pt x="15120" y="5949"/>
                  </a:cubicBezTo>
                  <a:cubicBezTo>
                    <a:pt x="15457" y="5886"/>
                    <a:pt x="15795" y="5824"/>
                    <a:pt x="16120" y="5749"/>
                  </a:cubicBezTo>
                  <a:cubicBezTo>
                    <a:pt x="16469" y="5661"/>
                    <a:pt x="16819" y="5586"/>
                    <a:pt x="17132" y="5436"/>
                  </a:cubicBezTo>
                  <a:cubicBezTo>
                    <a:pt x="17241" y="5388"/>
                    <a:pt x="17197" y="5198"/>
                    <a:pt x="17080" y="5198"/>
                  </a:cubicBezTo>
                  <a:cubicBezTo>
                    <a:pt x="17077" y="5198"/>
                    <a:pt x="17073" y="5198"/>
                    <a:pt x="17069" y="5199"/>
                  </a:cubicBezTo>
                  <a:cubicBezTo>
                    <a:pt x="16769" y="5236"/>
                    <a:pt x="16482" y="5311"/>
                    <a:pt x="16182" y="5374"/>
                  </a:cubicBezTo>
                  <a:cubicBezTo>
                    <a:pt x="15882" y="5436"/>
                    <a:pt x="15582" y="5486"/>
                    <a:pt x="15282" y="5536"/>
                  </a:cubicBezTo>
                  <a:cubicBezTo>
                    <a:pt x="14695" y="5636"/>
                    <a:pt x="14095" y="5699"/>
                    <a:pt x="13508" y="5749"/>
                  </a:cubicBezTo>
                  <a:cubicBezTo>
                    <a:pt x="13081" y="5775"/>
                    <a:pt x="12653" y="5789"/>
                    <a:pt x="12225" y="5789"/>
                  </a:cubicBezTo>
                  <a:cubicBezTo>
                    <a:pt x="11437" y="5789"/>
                    <a:pt x="10649" y="5742"/>
                    <a:pt x="9871" y="5636"/>
                  </a:cubicBezTo>
                  <a:cubicBezTo>
                    <a:pt x="8647" y="5474"/>
                    <a:pt x="7409" y="5199"/>
                    <a:pt x="6247" y="4761"/>
                  </a:cubicBezTo>
                  <a:cubicBezTo>
                    <a:pt x="5085" y="4312"/>
                    <a:pt x="4035" y="3649"/>
                    <a:pt x="3085" y="2849"/>
                  </a:cubicBezTo>
                  <a:cubicBezTo>
                    <a:pt x="2561" y="2412"/>
                    <a:pt x="2073" y="1950"/>
                    <a:pt x="1586" y="1462"/>
                  </a:cubicBezTo>
                  <a:cubicBezTo>
                    <a:pt x="1361" y="1237"/>
                    <a:pt x="1123" y="1000"/>
                    <a:pt x="886" y="763"/>
                  </a:cubicBezTo>
                  <a:cubicBezTo>
                    <a:pt x="774" y="638"/>
                    <a:pt x="649" y="513"/>
                    <a:pt x="536" y="388"/>
                  </a:cubicBezTo>
                  <a:cubicBezTo>
                    <a:pt x="411" y="263"/>
                    <a:pt x="274" y="150"/>
                    <a:pt x="161" y="25"/>
                  </a:cubicBezTo>
                  <a:cubicBezTo>
                    <a:pt x="144" y="8"/>
                    <a:pt x="125"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8" name="Google Shape;8098;p18"/>
            <p:cNvSpPr/>
            <p:nvPr/>
          </p:nvSpPr>
          <p:spPr>
            <a:xfrm>
              <a:off x="5684200" y="3814375"/>
              <a:ext cx="396475" cy="315225"/>
            </a:xfrm>
            <a:custGeom>
              <a:avLst/>
              <a:gdLst/>
              <a:ahLst/>
              <a:cxnLst/>
              <a:rect l="l" t="t" r="r" b="b"/>
              <a:pathLst>
                <a:path w="15859" h="12609" extrusionOk="0">
                  <a:moveTo>
                    <a:pt x="202" y="1"/>
                  </a:moveTo>
                  <a:cubicBezTo>
                    <a:pt x="0" y="1"/>
                    <a:pt x="7" y="316"/>
                    <a:pt x="212" y="340"/>
                  </a:cubicBezTo>
                  <a:cubicBezTo>
                    <a:pt x="987" y="427"/>
                    <a:pt x="1762" y="502"/>
                    <a:pt x="2524" y="652"/>
                  </a:cubicBezTo>
                  <a:cubicBezTo>
                    <a:pt x="3286" y="802"/>
                    <a:pt x="4036" y="990"/>
                    <a:pt x="4761" y="1227"/>
                  </a:cubicBezTo>
                  <a:cubicBezTo>
                    <a:pt x="6236" y="1677"/>
                    <a:pt x="7648" y="2289"/>
                    <a:pt x="8997" y="3026"/>
                  </a:cubicBezTo>
                  <a:cubicBezTo>
                    <a:pt x="10285" y="3739"/>
                    <a:pt x="11584" y="4501"/>
                    <a:pt x="12647" y="5538"/>
                  </a:cubicBezTo>
                  <a:cubicBezTo>
                    <a:pt x="13521" y="6388"/>
                    <a:pt x="14221" y="7413"/>
                    <a:pt x="14733" y="8513"/>
                  </a:cubicBezTo>
                  <a:cubicBezTo>
                    <a:pt x="15021" y="9137"/>
                    <a:pt x="15246" y="9787"/>
                    <a:pt x="15396" y="10449"/>
                  </a:cubicBezTo>
                  <a:cubicBezTo>
                    <a:pt x="15558" y="11124"/>
                    <a:pt x="15621" y="11824"/>
                    <a:pt x="15633" y="12524"/>
                  </a:cubicBezTo>
                  <a:cubicBezTo>
                    <a:pt x="15633" y="12580"/>
                    <a:pt x="15671" y="12608"/>
                    <a:pt x="15710" y="12608"/>
                  </a:cubicBezTo>
                  <a:cubicBezTo>
                    <a:pt x="15749" y="12608"/>
                    <a:pt x="15789" y="12580"/>
                    <a:pt x="15796" y="12524"/>
                  </a:cubicBezTo>
                  <a:cubicBezTo>
                    <a:pt x="15858" y="11299"/>
                    <a:pt x="15633" y="10000"/>
                    <a:pt x="15208" y="8850"/>
                  </a:cubicBezTo>
                  <a:cubicBezTo>
                    <a:pt x="14771" y="7663"/>
                    <a:pt x="14121" y="6563"/>
                    <a:pt x="13259" y="5638"/>
                  </a:cubicBezTo>
                  <a:cubicBezTo>
                    <a:pt x="12259" y="4551"/>
                    <a:pt x="10972" y="3751"/>
                    <a:pt x="9672" y="3051"/>
                  </a:cubicBezTo>
                  <a:cubicBezTo>
                    <a:pt x="8310" y="2314"/>
                    <a:pt x="6873" y="1677"/>
                    <a:pt x="5411" y="1177"/>
                  </a:cubicBezTo>
                  <a:cubicBezTo>
                    <a:pt x="4561" y="877"/>
                    <a:pt x="3711" y="640"/>
                    <a:pt x="2837" y="440"/>
                  </a:cubicBezTo>
                  <a:cubicBezTo>
                    <a:pt x="1974" y="240"/>
                    <a:pt x="1112" y="65"/>
                    <a:pt x="225" y="2"/>
                  </a:cubicBezTo>
                  <a:cubicBezTo>
                    <a:pt x="217" y="1"/>
                    <a:pt x="209" y="1"/>
                    <a:pt x="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9" name="Google Shape;8099;p18"/>
            <p:cNvSpPr/>
            <p:nvPr/>
          </p:nvSpPr>
          <p:spPr>
            <a:xfrm>
              <a:off x="5358650" y="3836250"/>
              <a:ext cx="131025" cy="289075"/>
            </a:xfrm>
            <a:custGeom>
              <a:avLst/>
              <a:gdLst/>
              <a:ahLst/>
              <a:cxnLst/>
              <a:rect l="l" t="t" r="r" b="b"/>
              <a:pathLst>
                <a:path w="5241" h="11563" extrusionOk="0">
                  <a:moveTo>
                    <a:pt x="5022" y="1"/>
                  </a:moveTo>
                  <a:cubicBezTo>
                    <a:pt x="5003" y="1"/>
                    <a:pt x="4982" y="5"/>
                    <a:pt x="4961" y="15"/>
                  </a:cubicBezTo>
                  <a:cubicBezTo>
                    <a:pt x="4099" y="402"/>
                    <a:pt x="3224" y="839"/>
                    <a:pt x="2475" y="1439"/>
                  </a:cubicBezTo>
                  <a:cubicBezTo>
                    <a:pt x="1675" y="2101"/>
                    <a:pt x="1100" y="2964"/>
                    <a:pt x="638" y="3901"/>
                  </a:cubicBezTo>
                  <a:cubicBezTo>
                    <a:pt x="375" y="4401"/>
                    <a:pt x="150" y="4901"/>
                    <a:pt x="63" y="5463"/>
                  </a:cubicBezTo>
                  <a:cubicBezTo>
                    <a:pt x="0" y="5938"/>
                    <a:pt x="0" y="6413"/>
                    <a:pt x="50" y="6888"/>
                  </a:cubicBezTo>
                  <a:cubicBezTo>
                    <a:pt x="138" y="7762"/>
                    <a:pt x="363" y="8612"/>
                    <a:pt x="763" y="9375"/>
                  </a:cubicBezTo>
                  <a:cubicBezTo>
                    <a:pt x="987" y="9799"/>
                    <a:pt x="1250" y="10187"/>
                    <a:pt x="1537" y="10562"/>
                  </a:cubicBezTo>
                  <a:cubicBezTo>
                    <a:pt x="1687" y="10749"/>
                    <a:pt x="1850" y="10937"/>
                    <a:pt x="2025" y="11112"/>
                  </a:cubicBezTo>
                  <a:cubicBezTo>
                    <a:pt x="2187" y="11274"/>
                    <a:pt x="2375" y="11412"/>
                    <a:pt x="2562" y="11549"/>
                  </a:cubicBezTo>
                  <a:cubicBezTo>
                    <a:pt x="2574" y="11559"/>
                    <a:pt x="2586" y="11563"/>
                    <a:pt x="2597" y="11563"/>
                  </a:cubicBezTo>
                  <a:cubicBezTo>
                    <a:pt x="2644" y="11563"/>
                    <a:pt x="2677" y="11489"/>
                    <a:pt x="2637" y="11449"/>
                  </a:cubicBezTo>
                  <a:cubicBezTo>
                    <a:pt x="2337" y="11187"/>
                    <a:pt x="2062" y="10874"/>
                    <a:pt x="1800" y="10549"/>
                  </a:cubicBezTo>
                  <a:cubicBezTo>
                    <a:pt x="1537" y="10237"/>
                    <a:pt x="1325" y="9887"/>
                    <a:pt x="1137" y="9525"/>
                  </a:cubicBezTo>
                  <a:cubicBezTo>
                    <a:pt x="763" y="8800"/>
                    <a:pt x="500" y="7987"/>
                    <a:pt x="388" y="7163"/>
                  </a:cubicBezTo>
                  <a:cubicBezTo>
                    <a:pt x="325" y="6750"/>
                    <a:pt x="313" y="6338"/>
                    <a:pt x="338" y="5913"/>
                  </a:cubicBezTo>
                  <a:cubicBezTo>
                    <a:pt x="363" y="5351"/>
                    <a:pt x="513" y="4826"/>
                    <a:pt x="738" y="4301"/>
                  </a:cubicBezTo>
                  <a:cubicBezTo>
                    <a:pt x="1150" y="3376"/>
                    <a:pt x="1600" y="2439"/>
                    <a:pt x="2362" y="1764"/>
                  </a:cubicBezTo>
                  <a:cubicBezTo>
                    <a:pt x="3162" y="1052"/>
                    <a:pt x="4149" y="677"/>
                    <a:pt x="5099" y="252"/>
                  </a:cubicBezTo>
                  <a:cubicBezTo>
                    <a:pt x="5241" y="198"/>
                    <a:pt x="5154" y="1"/>
                    <a:pt x="50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0" name="Google Shape;8100;p18"/>
            <p:cNvSpPr/>
            <p:nvPr/>
          </p:nvSpPr>
          <p:spPr>
            <a:xfrm>
              <a:off x="5371150" y="3850750"/>
              <a:ext cx="118625" cy="226875"/>
            </a:xfrm>
            <a:custGeom>
              <a:avLst/>
              <a:gdLst/>
              <a:ahLst/>
              <a:cxnLst/>
              <a:rect l="l" t="t" r="r" b="b"/>
              <a:pathLst>
                <a:path w="4745" h="9075" extrusionOk="0">
                  <a:moveTo>
                    <a:pt x="4573" y="0"/>
                  </a:moveTo>
                  <a:cubicBezTo>
                    <a:pt x="4558" y="0"/>
                    <a:pt x="4542" y="3"/>
                    <a:pt x="4524" y="9"/>
                  </a:cubicBezTo>
                  <a:cubicBezTo>
                    <a:pt x="3187" y="422"/>
                    <a:pt x="2125" y="1447"/>
                    <a:pt x="1287" y="2546"/>
                  </a:cubicBezTo>
                  <a:cubicBezTo>
                    <a:pt x="812" y="3171"/>
                    <a:pt x="388" y="3821"/>
                    <a:pt x="188" y="4596"/>
                  </a:cubicBezTo>
                  <a:cubicBezTo>
                    <a:pt x="0" y="5345"/>
                    <a:pt x="63" y="6083"/>
                    <a:pt x="300" y="6820"/>
                  </a:cubicBezTo>
                  <a:cubicBezTo>
                    <a:pt x="550" y="7620"/>
                    <a:pt x="862" y="8495"/>
                    <a:pt x="1525" y="9057"/>
                  </a:cubicBezTo>
                  <a:cubicBezTo>
                    <a:pt x="1537" y="9069"/>
                    <a:pt x="1554" y="9075"/>
                    <a:pt x="1570" y="9075"/>
                  </a:cubicBezTo>
                  <a:cubicBezTo>
                    <a:pt x="1621" y="9075"/>
                    <a:pt x="1675" y="9026"/>
                    <a:pt x="1637" y="8969"/>
                  </a:cubicBezTo>
                  <a:cubicBezTo>
                    <a:pt x="1412" y="8682"/>
                    <a:pt x="1212" y="8395"/>
                    <a:pt x="1062" y="8070"/>
                  </a:cubicBezTo>
                  <a:cubicBezTo>
                    <a:pt x="912" y="7732"/>
                    <a:pt x="800" y="7382"/>
                    <a:pt x="675" y="7033"/>
                  </a:cubicBezTo>
                  <a:cubicBezTo>
                    <a:pt x="425" y="6333"/>
                    <a:pt x="275" y="5608"/>
                    <a:pt x="425" y="4871"/>
                  </a:cubicBezTo>
                  <a:cubicBezTo>
                    <a:pt x="562" y="4133"/>
                    <a:pt x="912" y="3433"/>
                    <a:pt x="1325" y="2834"/>
                  </a:cubicBezTo>
                  <a:cubicBezTo>
                    <a:pt x="1700" y="2284"/>
                    <a:pt x="2162" y="1759"/>
                    <a:pt x="2674" y="1347"/>
                  </a:cubicBezTo>
                  <a:cubicBezTo>
                    <a:pt x="3249" y="872"/>
                    <a:pt x="3874" y="497"/>
                    <a:pt x="4599" y="272"/>
                  </a:cubicBezTo>
                  <a:cubicBezTo>
                    <a:pt x="4745" y="227"/>
                    <a:pt x="4709" y="0"/>
                    <a:pt x="4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1" name="Google Shape;8101;p18"/>
            <p:cNvSpPr/>
            <p:nvPr/>
          </p:nvSpPr>
          <p:spPr>
            <a:xfrm>
              <a:off x="5916800" y="4046300"/>
              <a:ext cx="162625" cy="225900"/>
            </a:xfrm>
            <a:custGeom>
              <a:avLst/>
              <a:gdLst/>
              <a:ahLst/>
              <a:cxnLst/>
              <a:rect l="l" t="t" r="r" b="b"/>
              <a:pathLst>
                <a:path w="6505" h="9036" extrusionOk="0">
                  <a:moveTo>
                    <a:pt x="5971" y="0"/>
                  </a:moveTo>
                  <a:cubicBezTo>
                    <a:pt x="5897" y="0"/>
                    <a:pt x="5819" y="62"/>
                    <a:pt x="5842" y="160"/>
                  </a:cubicBezTo>
                  <a:cubicBezTo>
                    <a:pt x="6154" y="1710"/>
                    <a:pt x="6342" y="3384"/>
                    <a:pt x="5679" y="4884"/>
                  </a:cubicBezTo>
                  <a:cubicBezTo>
                    <a:pt x="5067" y="6259"/>
                    <a:pt x="3880" y="7283"/>
                    <a:pt x="2555" y="7946"/>
                  </a:cubicBezTo>
                  <a:cubicBezTo>
                    <a:pt x="1768" y="8333"/>
                    <a:pt x="931" y="8645"/>
                    <a:pt x="81" y="8883"/>
                  </a:cubicBezTo>
                  <a:cubicBezTo>
                    <a:pt x="1" y="8917"/>
                    <a:pt x="26" y="9036"/>
                    <a:pt x="98" y="9036"/>
                  </a:cubicBezTo>
                  <a:cubicBezTo>
                    <a:pt x="104" y="9036"/>
                    <a:pt x="111" y="9035"/>
                    <a:pt x="118" y="9033"/>
                  </a:cubicBezTo>
                  <a:cubicBezTo>
                    <a:pt x="531" y="8958"/>
                    <a:pt x="943" y="8883"/>
                    <a:pt x="1331" y="8758"/>
                  </a:cubicBezTo>
                  <a:cubicBezTo>
                    <a:pt x="1718" y="8645"/>
                    <a:pt x="2080" y="8508"/>
                    <a:pt x="2443" y="8358"/>
                  </a:cubicBezTo>
                  <a:cubicBezTo>
                    <a:pt x="3180" y="8046"/>
                    <a:pt x="3880" y="7633"/>
                    <a:pt x="4480" y="7121"/>
                  </a:cubicBezTo>
                  <a:cubicBezTo>
                    <a:pt x="5729" y="6071"/>
                    <a:pt x="6504" y="4534"/>
                    <a:pt x="6492" y="2897"/>
                  </a:cubicBezTo>
                  <a:cubicBezTo>
                    <a:pt x="6492" y="1947"/>
                    <a:pt x="6354" y="1010"/>
                    <a:pt x="6079" y="85"/>
                  </a:cubicBezTo>
                  <a:cubicBezTo>
                    <a:pt x="6065" y="26"/>
                    <a:pt x="6019" y="0"/>
                    <a:pt x="5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2" name="Google Shape;8102;p18"/>
            <p:cNvSpPr/>
            <p:nvPr/>
          </p:nvSpPr>
          <p:spPr>
            <a:xfrm>
              <a:off x="5885375" y="4036575"/>
              <a:ext cx="181225" cy="218375"/>
            </a:xfrm>
            <a:custGeom>
              <a:avLst/>
              <a:gdLst/>
              <a:ahLst/>
              <a:cxnLst/>
              <a:rect l="l" t="t" r="r" b="b"/>
              <a:pathLst>
                <a:path w="7249" h="8735" extrusionOk="0">
                  <a:moveTo>
                    <a:pt x="6632" y="1"/>
                  </a:moveTo>
                  <a:cubicBezTo>
                    <a:pt x="6605" y="1"/>
                    <a:pt x="6582" y="29"/>
                    <a:pt x="6599" y="62"/>
                  </a:cubicBezTo>
                  <a:cubicBezTo>
                    <a:pt x="6961" y="774"/>
                    <a:pt x="7011" y="1574"/>
                    <a:pt x="6949" y="2349"/>
                  </a:cubicBezTo>
                  <a:cubicBezTo>
                    <a:pt x="6886" y="3186"/>
                    <a:pt x="6674" y="4048"/>
                    <a:pt x="6299" y="4786"/>
                  </a:cubicBezTo>
                  <a:cubicBezTo>
                    <a:pt x="5562" y="6223"/>
                    <a:pt x="4212" y="7260"/>
                    <a:pt x="2738" y="7847"/>
                  </a:cubicBezTo>
                  <a:cubicBezTo>
                    <a:pt x="1888" y="8185"/>
                    <a:pt x="988" y="8360"/>
                    <a:pt x="101" y="8572"/>
                  </a:cubicBezTo>
                  <a:cubicBezTo>
                    <a:pt x="1" y="8597"/>
                    <a:pt x="26" y="8735"/>
                    <a:pt x="113" y="8735"/>
                  </a:cubicBezTo>
                  <a:cubicBezTo>
                    <a:pt x="963" y="8710"/>
                    <a:pt x="1825" y="8497"/>
                    <a:pt x="2613" y="8210"/>
                  </a:cubicBezTo>
                  <a:cubicBezTo>
                    <a:pt x="3412" y="7922"/>
                    <a:pt x="4162" y="7522"/>
                    <a:pt x="4824" y="7010"/>
                  </a:cubicBezTo>
                  <a:cubicBezTo>
                    <a:pt x="5474" y="6498"/>
                    <a:pt x="6049" y="5873"/>
                    <a:pt x="6449" y="5148"/>
                  </a:cubicBezTo>
                  <a:cubicBezTo>
                    <a:pt x="6886" y="4373"/>
                    <a:pt x="7099" y="3511"/>
                    <a:pt x="7174" y="2636"/>
                  </a:cubicBezTo>
                  <a:cubicBezTo>
                    <a:pt x="7249" y="1736"/>
                    <a:pt x="7124" y="824"/>
                    <a:pt x="6674" y="24"/>
                  </a:cubicBezTo>
                  <a:cubicBezTo>
                    <a:pt x="6661" y="8"/>
                    <a:pt x="6646" y="1"/>
                    <a:pt x="6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3" name="Google Shape;8103;p18"/>
            <p:cNvSpPr/>
            <p:nvPr/>
          </p:nvSpPr>
          <p:spPr>
            <a:xfrm>
              <a:off x="5701375" y="3830025"/>
              <a:ext cx="348475" cy="203025"/>
            </a:xfrm>
            <a:custGeom>
              <a:avLst/>
              <a:gdLst/>
              <a:ahLst/>
              <a:cxnLst/>
              <a:rect l="l" t="t" r="r" b="b"/>
              <a:pathLst>
                <a:path w="13939" h="8121" extrusionOk="0">
                  <a:moveTo>
                    <a:pt x="163" y="1"/>
                  </a:moveTo>
                  <a:cubicBezTo>
                    <a:pt x="0" y="1"/>
                    <a:pt x="4" y="252"/>
                    <a:pt x="175" y="276"/>
                  </a:cubicBezTo>
                  <a:cubicBezTo>
                    <a:pt x="1287" y="414"/>
                    <a:pt x="2387" y="626"/>
                    <a:pt x="3462" y="938"/>
                  </a:cubicBezTo>
                  <a:cubicBezTo>
                    <a:pt x="4549" y="1251"/>
                    <a:pt x="5611" y="1638"/>
                    <a:pt x="6636" y="2076"/>
                  </a:cubicBezTo>
                  <a:cubicBezTo>
                    <a:pt x="7648" y="2500"/>
                    <a:pt x="8685" y="2938"/>
                    <a:pt x="9585" y="3575"/>
                  </a:cubicBezTo>
                  <a:cubicBezTo>
                    <a:pt x="10023" y="3888"/>
                    <a:pt x="10422" y="4237"/>
                    <a:pt x="10835" y="4587"/>
                  </a:cubicBezTo>
                  <a:cubicBezTo>
                    <a:pt x="11185" y="4900"/>
                    <a:pt x="11547" y="5212"/>
                    <a:pt x="11897" y="5537"/>
                  </a:cubicBezTo>
                  <a:cubicBezTo>
                    <a:pt x="12297" y="5912"/>
                    <a:pt x="12659" y="6299"/>
                    <a:pt x="12972" y="6749"/>
                  </a:cubicBezTo>
                  <a:cubicBezTo>
                    <a:pt x="13284" y="7187"/>
                    <a:pt x="13597" y="7599"/>
                    <a:pt x="13822" y="8086"/>
                  </a:cubicBezTo>
                  <a:cubicBezTo>
                    <a:pt x="13833" y="8110"/>
                    <a:pt x="13851" y="8120"/>
                    <a:pt x="13867" y="8120"/>
                  </a:cubicBezTo>
                  <a:cubicBezTo>
                    <a:pt x="13903" y="8120"/>
                    <a:pt x="13939" y="8075"/>
                    <a:pt x="13921" y="8024"/>
                  </a:cubicBezTo>
                  <a:cubicBezTo>
                    <a:pt x="13734" y="7587"/>
                    <a:pt x="13509" y="7149"/>
                    <a:pt x="13222" y="6762"/>
                  </a:cubicBezTo>
                  <a:cubicBezTo>
                    <a:pt x="13084" y="6574"/>
                    <a:pt x="12909" y="6412"/>
                    <a:pt x="12759" y="6237"/>
                  </a:cubicBezTo>
                  <a:cubicBezTo>
                    <a:pt x="12597" y="6062"/>
                    <a:pt x="12434" y="5875"/>
                    <a:pt x="12259" y="5700"/>
                  </a:cubicBezTo>
                  <a:cubicBezTo>
                    <a:pt x="11572" y="4975"/>
                    <a:pt x="10810" y="4287"/>
                    <a:pt x="10035" y="3638"/>
                  </a:cubicBezTo>
                  <a:cubicBezTo>
                    <a:pt x="9623" y="3288"/>
                    <a:pt x="9173" y="2975"/>
                    <a:pt x="8685" y="2725"/>
                  </a:cubicBezTo>
                  <a:cubicBezTo>
                    <a:pt x="8186" y="2450"/>
                    <a:pt x="7661" y="2213"/>
                    <a:pt x="7136" y="1988"/>
                  </a:cubicBezTo>
                  <a:cubicBezTo>
                    <a:pt x="6099" y="1526"/>
                    <a:pt x="5036" y="1113"/>
                    <a:pt x="3937" y="776"/>
                  </a:cubicBezTo>
                  <a:cubicBezTo>
                    <a:pt x="2712" y="401"/>
                    <a:pt x="1450" y="101"/>
                    <a:pt x="175" y="1"/>
                  </a:cubicBezTo>
                  <a:cubicBezTo>
                    <a:pt x="171" y="1"/>
                    <a:pt x="167" y="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4" name="Google Shape;8104;p18"/>
            <p:cNvSpPr/>
            <p:nvPr/>
          </p:nvSpPr>
          <p:spPr>
            <a:xfrm>
              <a:off x="5534225" y="3852525"/>
              <a:ext cx="56250" cy="168125"/>
            </a:xfrm>
            <a:custGeom>
              <a:avLst/>
              <a:gdLst/>
              <a:ahLst/>
              <a:cxnLst/>
              <a:rect l="l" t="t" r="r" b="b"/>
              <a:pathLst>
                <a:path w="2250" h="6725" extrusionOk="0">
                  <a:moveTo>
                    <a:pt x="0" y="1"/>
                  </a:moveTo>
                  <a:cubicBezTo>
                    <a:pt x="250" y="2138"/>
                    <a:pt x="813" y="4150"/>
                    <a:pt x="1637" y="6062"/>
                  </a:cubicBezTo>
                  <a:cubicBezTo>
                    <a:pt x="1837" y="6274"/>
                    <a:pt x="2050" y="6499"/>
                    <a:pt x="2250" y="6724"/>
                  </a:cubicBezTo>
                  <a:cubicBezTo>
                    <a:pt x="1388" y="4562"/>
                    <a:pt x="513" y="22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5" name="Google Shape;8105;p18"/>
            <p:cNvSpPr/>
            <p:nvPr/>
          </p:nvSpPr>
          <p:spPr>
            <a:xfrm>
              <a:off x="5527650" y="3860350"/>
              <a:ext cx="36275" cy="125925"/>
            </a:xfrm>
            <a:custGeom>
              <a:avLst/>
              <a:gdLst/>
              <a:ahLst/>
              <a:cxnLst/>
              <a:rect l="l" t="t" r="r" b="b"/>
              <a:pathLst>
                <a:path w="1451" h="5037" extrusionOk="0">
                  <a:moveTo>
                    <a:pt x="1" y="0"/>
                  </a:moveTo>
                  <a:cubicBezTo>
                    <a:pt x="76" y="1437"/>
                    <a:pt x="376" y="2862"/>
                    <a:pt x="876" y="4212"/>
                  </a:cubicBezTo>
                  <a:cubicBezTo>
                    <a:pt x="1088" y="4474"/>
                    <a:pt x="1276" y="4762"/>
                    <a:pt x="1451" y="5036"/>
                  </a:cubicBezTo>
                  <a:cubicBezTo>
                    <a:pt x="838" y="3399"/>
                    <a:pt x="313" y="17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6" name="Google Shape;8106;p18"/>
            <p:cNvSpPr/>
            <p:nvPr/>
          </p:nvSpPr>
          <p:spPr>
            <a:xfrm>
              <a:off x="5522050" y="3876275"/>
              <a:ext cx="23750" cy="84075"/>
            </a:xfrm>
            <a:custGeom>
              <a:avLst/>
              <a:gdLst/>
              <a:ahLst/>
              <a:cxnLst/>
              <a:rect l="l" t="t" r="r" b="b"/>
              <a:pathLst>
                <a:path w="950" h="3363" extrusionOk="0">
                  <a:moveTo>
                    <a:pt x="0" y="1"/>
                  </a:moveTo>
                  <a:cubicBezTo>
                    <a:pt x="63" y="925"/>
                    <a:pt x="237" y="1838"/>
                    <a:pt x="512" y="2725"/>
                  </a:cubicBezTo>
                  <a:cubicBezTo>
                    <a:pt x="625" y="2900"/>
                    <a:pt x="737" y="3062"/>
                    <a:pt x="837" y="3237"/>
                  </a:cubicBezTo>
                  <a:cubicBezTo>
                    <a:pt x="875" y="3275"/>
                    <a:pt x="912" y="3325"/>
                    <a:pt x="950" y="3362"/>
                  </a:cubicBezTo>
                  <a:cubicBezTo>
                    <a:pt x="600" y="2250"/>
                    <a:pt x="275" y="1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7" name="Google Shape;8107;p18"/>
            <p:cNvSpPr/>
            <p:nvPr/>
          </p:nvSpPr>
          <p:spPr>
            <a:xfrm>
              <a:off x="5482350" y="3754125"/>
              <a:ext cx="35350" cy="111250"/>
            </a:xfrm>
            <a:custGeom>
              <a:avLst/>
              <a:gdLst/>
              <a:ahLst/>
              <a:cxnLst/>
              <a:rect l="l" t="t" r="r" b="b"/>
              <a:pathLst>
                <a:path w="1414" h="4450" extrusionOk="0">
                  <a:moveTo>
                    <a:pt x="440" y="2098"/>
                  </a:moveTo>
                  <a:cubicBezTo>
                    <a:pt x="425" y="2152"/>
                    <a:pt x="415" y="2206"/>
                    <a:pt x="406" y="2259"/>
                  </a:cubicBezTo>
                  <a:lnTo>
                    <a:pt x="406" y="2259"/>
                  </a:lnTo>
                  <a:cubicBezTo>
                    <a:pt x="424" y="2210"/>
                    <a:pt x="436" y="2156"/>
                    <a:pt x="440" y="2098"/>
                  </a:cubicBezTo>
                  <a:close/>
                  <a:moveTo>
                    <a:pt x="1038" y="0"/>
                  </a:moveTo>
                  <a:cubicBezTo>
                    <a:pt x="876" y="238"/>
                    <a:pt x="726" y="500"/>
                    <a:pt x="601" y="775"/>
                  </a:cubicBezTo>
                  <a:cubicBezTo>
                    <a:pt x="588" y="838"/>
                    <a:pt x="563" y="913"/>
                    <a:pt x="551" y="975"/>
                  </a:cubicBezTo>
                  <a:cubicBezTo>
                    <a:pt x="513" y="1125"/>
                    <a:pt x="451" y="1288"/>
                    <a:pt x="376" y="1463"/>
                  </a:cubicBezTo>
                  <a:cubicBezTo>
                    <a:pt x="388" y="1488"/>
                    <a:pt x="388" y="1513"/>
                    <a:pt x="401" y="1550"/>
                  </a:cubicBezTo>
                  <a:cubicBezTo>
                    <a:pt x="401" y="1700"/>
                    <a:pt x="413" y="1850"/>
                    <a:pt x="438" y="2000"/>
                  </a:cubicBezTo>
                  <a:cubicBezTo>
                    <a:pt x="441" y="2034"/>
                    <a:pt x="442" y="2067"/>
                    <a:pt x="440" y="2098"/>
                  </a:cubicBezTo>
                  <a:lnTo>
                    <a:pt x="440" y="2098"/>
                  </a:lnTo>
                  <a:cubicBezTo>
                    <a:pt x="443" y="2086"/>
                    <a:pt x="447" y="2074"/>
                    <a:pt x="451" y="2062"/>
                  </a:cubicBezTo>
                  <a:cubicBezTo>
                    <a:pt x="651" y="2825"/>
                    <a:pt x="951" y="3549"/>
                    <a:pt x="1413" y="4199"/>
                  </a:cubicBezTo>
                  <a:cubicBezTo>
                    <a:pt x="1076" y="3512"/>
                    <a:pt x="851" y="2775"/>
                    <a:pt x="688" y="2000"/>
                  </a:cubicBezTo>
                  <a:cubicBezTo>
                    <a:pt x="651" y="1837"/>
                    <a:pt x="613" y="1687"/>
                    <a:pt x="576" y="1525"/>
                  </a:cubicBezTo>
                  <a:cubicBezTo>
                    <a:pt x="676" y="1163"/>
                    <a:pt x="776" y="788"/>
                    <a:pt x="901" y="425"/>
                  </a:cubicBezTo>
                  <a:lnTo>
                    <a:pt x="901" y="425"/>
                  </a:lnTo>
                  <a:cubicBezTo>
                    <a:pt x="763" y="700"/>
                    <a:pt x="626" y="975"/>
                    <a:pt x="513" y="1250"/>
                  </a:cubicBezTo>
                  <a:cubicBezTo>
                    <a:pt x="513" y="1238"/>
                    <a:pt x="513" y="1225"/>
                    <a:pt x="501" y="1213"/>
                  </a:cubicBezTo>
                  <a:cubicBezTo>
                    <a:pt x="701" y="813"/>
                    <a:pt x="863" y="413"/>
                    <a:pt x="1038" y="0"/>
                  </a:cubicBezTo>
                  <a:close/>
                  <a:moveTo>
                    <a:pt x="406" y="2259"/>
                  </a:moveTo>
                  <a:cubicBezTo>
                    <a:pt x="351" y="2403"/>
                    <a:pt x="239" y="2514"/>
                    <a:pt x="101" y="2587"/>
                  </a:cubicBezTo>
                  <a:cubicBezTo>
                    <a:pt x="1" y="3187"/>
                    <a:pt x="13" y="3937"/>
                    <a:pt x="76" y="4449"/>
                  </a:cubicBezTo>
                  <a:cubicBezTo>
                    <a:pt x="126" y="3874"/>
                    <a:pt x="213" y="3287"/>
                    <a:pt x="313" y="2712"/>
                  </a:cubicBezTo>
                  <a:cubicBezTo>
                    <a:pt x="488" y="3225"/>
                    <a:pt x="738" y="3712"/>
                    <a:pt x="1088" y="4137"/>
                  </a:cubicBezTo>
                  <a:cubicBezTo>
                    <a:pt x="763" y="3574"/>
                    <a:pt x="588" y="2950"/>
                    <a:pt x="401" y="2300"/>
                  </a:cubicBezTo>
                  <a:cubicBezTo>
                    <a:pt x="401" y="2300"/>
                    <a:pt x="401" y="2287"/>
                    <a:pt x="401" y="2287"/>
                  </a:cubicBezTo>
                  <a:cubicBezTo>
                    <a:pt x="402" y="2278"/>
                    <a:pt x="404" y="2269"/>
                    <a:pt x="406" y="225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8" name="Google Shape;8108;p18"/>
            <p:cNvSpPr/>
            <p:nvPr/>
          </p:nvSpPr>
          <p:spPr>
            <a:xfrm>
              <a:off x="5508925" y="3867850"/>
              <a:ext cx="21575" cy="69675"/>
            </a:xfrm>
            <a:custGeom>
              <a:avLst/>
              <a:gdLst/>
              <a:ahLst/>
              <a:cxnLst/>
              <a:rect l="l" t="t" r="r" b="b"/>
              <a:pathLst>
                <a:path w="863" h="2787" extrusionOk="0">
                  <a:moveTo>
                    <a:pt x="0" y="0"/>
                  </a:moveTo>
                  <a:lnTo>
                    <a:pt x="0" y="0"/>
                  </a:lnTo>
                  <a:cubicBezTo>
                    <a:pt x="88" y="725"/>
                    <a:pt x="238" y="1437"/>
                    <a:pt x="438" y="2137"/>
                  </a:cubicBezTo>
                  <a:cubicBezTo>
                    <a:pt x="525" y="2275"/>
                    <a:pt x="613" y="2400"/>
                    <a:pt x="700" y="2525"/>
                  </a:cubicBezTo>
                  <a:cubicBezTo>
                    <a:pt x="750" y="2612"/>
                    <a:pt x="800" y="2699"/>
                    <a:pt x="862" y="2787"/>
                  </a:cubicBezTo>
                  <a:cubicBezTo>
                    <a:pt x="588" y="1850"/>
                    <a:pt x="300" y="9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9" name="Google Shape;8109;p18"/>
            <p:cNvSpPr/>
            <p:nvPr/>
          </p:nvSpPr>
          <p:spPr>
            <a:xfrm>
              <a:off x="5500800" y="3871600"/>
              <a:ext cx="14400" cy="42825"/>
            </a:xfrm>
            <a:custGeom>
              <a:avLst/>
              <a:gdLst/>
              <a:ahLst/>
              <a:cxnLst/>
              <a:rect l="l" t="t" r="r" b="b"/>
              <a:pathLst>
                <a:path w="576" h="1713" extrusionOk="0">
                  <a:moveTo>
                    <a:pt x="0" y="0"/>
                  </a:moveTo>
                  <a:lnTo>
                    <a:pt x="0" y="0"/>
                  </a:lnTo>
                  <a:cubicBezTo>
                    <a:pt x="75" y="463"/>
                    <a:pt x="175" y="925"/>
                    <a:pt x="300" y="1375"/>
                  </a:cubicBezTo>
                  <a:cubicBezTo>
                    <a:pt x="400" y="1475"/>
                    <a:pt x="488" y="1600"/>
                    <a:pt x="575" y="1712"/>
                  </a:cubicBezTo>
                  <a:cubicBezTo>
                    <a:pt x="388" y="1137"/>
                    <a:pt x="200" y="5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0" name="Google Shape;8110;p18"/>
            <p:cNvSpPr/>
            <p:nvPr/>
          </p:nvSpPr>
          <p:spPr>
            <a:xfrm>
              <a:off x="5494225" y="3866275"/>
              <a:ext cx="9725" cy="35025"/>
            </a:xfrm>
            <a:custGeom>
              <a:avLst/>
              <a:gdLst/>
              <a:ahLst/>
              <a:cxnLst/>
              <a:rect l="l" t="t" r="r" b="b"/>
              <a:pathLst>
                <a:path w="389" h="1401" extrusionOk="0">
                  <a:moveTo>
                    <a:pt x="1" y="1"/>
                  </a:moveTo>
                  <a:lnTo>
                    <a:pt x="1" y="1"/>
                  </a:lnTo>
                  <a:cubicBezTo>
                    <a:pt x="26" y="413"/>
                    <a:pt x="88" y="826"/>
                    <a:pt x="188" y="1238"/>
                  </a:cubicBezTo>
                  <a:cubicBezTo>
                    <a:pt x="251" y="1288"/>
                    <a:pt x="326" y="1338"/>
                    <a:pt x="388" y="1400"/>
                  </a:cubicBezTo>
                  <a:cubicBezTo>
                    <a:pt x="363" y="1313"/>
                    <a:pt x="338" y="1213"/>
                    <a:pt x="313" y="1125"/>
                  </a:cubicBezTo>
                  <a:cubicBezTo>
                    <a:pt x="213" y="751"/>
                    <a:pt x="51" y="3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1" name="Google Shape;8111;p18"/>
            <p:cNvSpPr/>
            <p:nvPr/>
          </p:nvSpPr>
          <p:spPr>
            <a:xfrm>
              <a:off x="5558900" y="3863150"/>
              <a:ext cx="87500" cy="228100"/>
            </a:xfrm>
            <a:custGeom>
              <a:avLst/>
              <a:gdLst/>
              <a:ahLst/>
              <a:cxnLst/>
              <a:rect l="l" t="t" r="r" b="b"/>
              <a:pathLst>
                <a:path w="3500" h="9124" extrusionOk="0">
                  <a:moveTo>
                    <a:pt x="1" y="1"/>
                  </a:moveTo>
                  <a:lnTo>
                    <a:pt x="1" y="1"/>
                  </a:lnTo>
                  <a:cubicBezTo>
                    <a:pt x="401" y="1538"/>
                    <a:pt x="738" y="3087"/>
                    <a:pt x="1238" y="4600"/>
                  </a:cubicBezTo>
                  <a:cubicBezTo>
                    <a:pt x="1688" y="5787"/>
                    <a:pt x="2250" y="7011"/>
                    <a:pt x="2887" y="8211"/>
                  </a:cubicBezTo>
                  <a:cubicBezTo>
                    <a:pt x="2700" y="7736"/>
                    <a:pt x="2537" y="7236"/>
                    <a:pt x="2400" y="6736"/>
                  </a:cubicBezTo>
                  <a:lnTo>
                    <a:pt x="2400" y="6736"/>
                  </a:lnTo>
                  <a:cubicBezTo>
                    <a:pt x="2700" y="7524"/>
                    <a:pt x="3050" y="8286"/>
                    <a:pt x="3425" y="9036"/>
                  </a:cubicBezTo>
                  <a:cubicBezTo>
                    <a:pt x="3450" y="9073"/>
                    <a:pt x="3475" y="9098"/>
                    <a:pt x="3500" y="9123"/>
                  </a:cubicBezTo>
                  <a:cubicBezTo>
                    <a:pt x="3075" y="7924"/>
                    <a:pt x="2700" y="6711"/>
                    <a:pt x="2300" y="5512"/>
                  </a:cubicBezTo>
                  <a:cubicBezTo>
                    <a:pt x="1788" y="4212"/>
                    <a:pt x="1225" y="2925"/>
                    <a:pt x="788" y="1600"/>
                  </a:cubicBezTo>
                  <a:lnTo>
                    <a:pt x="788" y="1600"/>
                  </a:lnTo>
                  <a:cubicBezTo>
                    <a:pt x="1013" y="2775"/>
                    <a:pt x="1350" y="3937"/>
                    <a:pt x="1763" y="5062"/>
                  </a:cubicBezTo>
                  <a:cubicBezTo>
                    <a:pt x="1500" y="4412"/>
                    <a:pt x="1250" y="3750"/>
                    <a:pt x="1088" y="3075"/>
                  </a:cubicBezTo>
                  <a:cubicBezTo>
                    <a:pt x="713" y="2050"/>
                    <a:pt x="363" y="10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2" name="Google Shape;8112;p18"/>
            <p:cNvSpPr/>
            <p:nvPr/>
          </p:nvSpPr>
          <p:spPr>
            <a:xfrm>
              <a:off x="5601700" y="3709125"/>
              <a:ext cx="25025" cy="117825"/>
            </a:xfrm>
            <a:custGeom>
              <a:avLst/>
              <a:gdLst/>
              <a:ahLst/>
              <a:cxnLst/>
              <a:rect l="l" t="t" r="r" b="b"/>
              <a:pathLst>
                <a:path w="1001" h="4713" extrusionOk="0">
                  <a:moveTo>
                    <a:pt x="101" y="1"/>
                  </a:moveTo>
                  <a:cubicBezTo>
                    <a:pt x="76" y="13"/>
                    <a:pt x="38" y="26"/>
                    <a:pt x="1" y="38"/>
                  </a:cubicBezTo>
                  <a:cubicBezTo>
                    <a:pt x="213" y="1613"/>
                    <a:pt x="538" y="3163"/>
                    <a:pt x="1000" y="4712"/>
                  </a:cubicBezTo>
                  <a:cubicBezTo>
                    <a:pt x="775" y="3263"/>
                    <a:pt x="551" y="1763"/>
                    <a:pt x="301" y="301"/>
                  </a:cubicBezTo>
                  <a:cubicBezTo>
                    <a:pt x="238" y="201"/>
                    <a:pt x="176" y="101"/>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3" name="Google Shape;8113;p18"/>
            <p:cNvSpPr/>
            <p:nvPr/>
          </p:nvSpPr>
          <p:spPr>
            <a:xfrm>
              <a:off x="5612025" y="3721000"/>
              <a:ext cx="17500" cy="80950"/>
            </a:xfrm>
            <a:custGeom>
              <a:avLst/>
              <a:gdLst/>
              <a:ahLst/>
              <a:cxnLst/>
              <a:rect l="l" t="t" r="r" b="b"/>
              <a:pathLst>
                <a:path w="700" h="3238" extrusionOk="0">
                  <a:moveTo>
                    <a:pt x="0" y="1"/>
                  </a:moveTo>
                  <a:cubicBezTo>
                    <a:pt x="175" y="1088"/>
                    <a:pt x="412" y="2163"/>
                    <a:pt x="700" y="3237"/>
                  </a:cubicBezTo>
                  <a:cubicBezTo>
                    <a:pt x="612" y="2338"/>
                    <a:pt x="475" y="1425"/>
                    <a:pt x="313" y="526"/>
                  </a:cubicBezTo>
                  <a:cubicBezTo>
                    <a:pt x="225" y="351"/>
                    <a:pt x="125" y="1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4" name="Google Shape;8114;p18"/>
            <p:cNvSpPr/>
            <p:nvPr/>
          </p:nvSpPr>
          <p:spPr>
            <a:xfrm>
              <a:off x="5626375" y="3746950"/>
              <a:ext cx="17225" cy="71875"/>
            </a:xfrm>
            <a:custGeom>
              <a:avLst/>
              <a:gdLst/>
              <a:ahLst/>
              <a:cxnLst/>
              <a:rect l="l" t="t" r="r" b="b"/>
              <a:pathLst>
                <a:path w="689" h="2875" extrusionOk="0">
                  <a:moveTo>
                    <a:pt x="1" y="0"/>
                  </a:moveTo>
                  <a:cubicBezTo>
                    <a:pt x="151" y="962"/>
                    <a:pt x="388" y="1924"/>
                    <a:pt x="688" y="2874"/>
                  </a:cubicBezTo>
                  <a:cubicBezTo>
                    <a:pt x="576" y="2037"/>
                    <a:pt x="426" y="1200"/>
                    <a:pt x="276" y="375"/>
                  </a:cubicBezTo>
                  <a:cubicBezTo>
                    <a:pt x="163" y="262"/>
                    <a:pt x="76" y="13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5" name="Google Shape;8115;p18"/>
            <p:cNvSpPr/>
            <p:nvPr/>
          </p:nvSpPr>
          <p:spPr>
            <a:xfrm>
              <a:off x="5647325" y="3805050"/>
              <a:ext cx="7200" cy="30025"/>
            </a:xfrm>
            <a:custGeom>
              <a:avLst/>
              <a:gdLst/>
              <a:ahLst/>
              <a:cxnLst/>
              <a:rect l="l" t="t" r="r" b="b"/>
              <a:pathLst>
                <a:path w="288" h="1201" extrusionOk="0">
                  <a:moveTo>
                    <a:pt x="0" y="0"/>
                  </a:moveTo>
                  <a:lnTo>
                    <a:pt x="0" y="0"/>
                  </a:lnTo>
                  <a:cubicBezTo>
                    <a:pt x="63" y="413"/>
                    <a:pt x="150" y="813"/>
                    <a:pt x="288" y="1200"/>
                  </a:cubicBezTo>
                  <a:cubicBezTo>
                    <a:pt x="225" y="800"/>
                    <a:pt x="125"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6" name="Google Shape;8116;p18"/>
            <p:cNvSpPr/>
            <p:nvPr/>
          </p:nvSpPr>
          <p:spPr>
            <a:xfrm>
              <a:off x="5537025" y="3713500"/>
              <a:ext cx="56575" cy="55650"/>
            </a:xfrm>
            <a:custGeom>
              <a:avLst/>
              <a:gdLst/>
              <a:ahLst/>
              <a:cxnLst/>
              <a:rect l="l" t="t" r="r" b="b"/>
              <a:pathLst>
                <a:path w="2263" h="2226" extrusionOk="0">
                  <a:moveTo>
                    <a:pt x="1963" y="1"/>
                  </a:moveTo>
                  <a:cubicBezTo>
                    <a:pt x="1950" y="1"/>
                    <a:pt x="1825" y="26"/>
                    <a:pt x="1763" y="26"/>
                  </a:cubicBezTo>
                  <a:cubicBezTo>
                    <a:pt x="1613" y="138"/>
                    <a:pt x="1463" y="226"/>
                    <a:pt x="1251" y="251"/>
                  </a:cubicBezTo>
                  <a:cubicBezTo>
                    <a:pt x="1201" y="251"/>
                    <a:pt x="1151" y="251"/>
                    <a:pt x="1101" y="263"/>
                  </a:cubicBezTo>
                  <a:cubicBezTo>
                    <a:pt x="1063" y="276"/>
                    <a:pt x="1038" y="288"/>
                    <a:pt x="1001" y="301"/>
                  </a:cubicBezTo>
                  <a:cubicBezTo>
                    <a:pt x="1001" y="288"/>
                    <a:pt x="988" y="276"/>
                    <a:pt x="988" y="263"/>
                  </a:cubicBezTo>
                  <a:lnTo>
                    <a:pt x="913" y="263"/>
                  </a:lnTo>
                  <a:cubicBezTo>
                    <a:pt x="888" y="276"/>
                    <a:pt x="876" y="288"/>
                    <a:pt x="863" y="301"/>
                  </a:cubicBezTo>
                  <a:cubicBezTo>
                    <a:pt x="863" y="313"/>
                    <a:pt x="863" y="326"/>
                    <a:pt x="863" y="351"/>
                  </a:cubicBezTo>
                  <a:cubicBezTo>
                    <a:pt x="751" y="388"/>
                    <a:pt x="638" y="438"/>
                    <a:pt x="513" y="488"/>
                  </a:cubicBezTo>
                  <a:cubicBezTo>
                    <a:pt x="513" y="476"/>
                    <a:pt x="501" y="451"/>
                    <a:pt x="488" y="426"/>
                  </a:cubicBezTo>
                  <a:lnTo>
                    <a:pt x="426" y="426"/>
                  </a:lnTo>
                  <a:cubicBezTo>
                    <a:pt x="426" y="463"/>
                    <a:pt x="438" y="488"/>
                    <a:pt x="451" y="526"/>
                  </a:cubicBezTo>
                  <a:cubicBezTo>
                    <a:pt x="301" y="588"/>
                    <a:pt x="151" y="651"/>
                    <a:pt x="1" y="726"/>
                  </a:cubicBezTo>
                  <a:cubicBezTo>
                    <a:pt x="151" y="688"/>
                    <a:pt x="313" y="638"/>
                    <a:pt x="463" y="588"/>
                  </a:cubicBezTo>
                  <a:cubicBezTo>
                    <a:pt x="551" y="851"/>
                    <a:pt x="651" y="1101"/>
                    <a:pt x="763" y="1338"/>
                  </a:cubicBezTo>
                  <a:cubicBezTo>
                    <a:pt x="701" y="1088"/>
                    <a:pt x="626" y="826"/>
                    <a:pt x="538" y="576"/>
                  </a:cubicBezTo>
                  <a:cubicBezTo>
                    <a:pt x="663" y="538"/>
                    <a:pt x="776" y="501"/>
                    <a:pt x="888" y="451"/>
                  </a:cubicBezTo>
                  <a:cubicBezTo>
                    <a:pt x="988" y="876"/>
                    <a:pt x="1126" y="1288"/>
                    <a:pt x="1288" y="1675"/>
                  </a:cubicBezTo>
                  <a:cubicBezTo>
                    <a:pt x="1213" y="1288"/>
                    <a:pt x="1126" y="838"/>
                    <a:pt x="1026" y="413"/>
                  </a:cubicBezTo>
                  <a:cubicBezTo>
                    <a:pt x="1126" y="376"/>
                    <a:pt x="1226" y="338"/>
                    <a:pt x="1326" y="301"/>
                  </a:cubicBezTo>
                  <a:cubicBezTo>
                    <a:pt x="1413" y="713"/>
                    <a:pt x="1538" y="1113"/>
                    <a:pt x="1688" y="1513"/>
                  </a:cubicBezTo>
                  <a:cubicBezTo>
                    <a:pt x="1625" y="1101"/>
                    <a:pt x="1550" y="676"/>
                    <a:pt x="1463" y="251"/>
                  </a:cubicBezTo>
                  <a:cubicBezTo>
                    <a:pt x="1550" y="226"/>
                    <a:pt x="1625" y="188"/>
                    <a:pt x="1713" y="163"/>
                  </a:cubicBezTo>
                  <a:cubicBezTo>
                    <a:pt x="1838" y="851"/>
                    <a:pt x="2013" y="1550"/>
                    <a:pt x="2263" y="2225"/>
                  </a:cubicBezTo>
                  <a:cubicBezTo>
                    <a:pt x="2163" y="1575"/>
                    <a:pt x="2050" y="813"/>
                    <a:pt x="1900" y="88"/>
                  </a:cubicBezTo>
                  <a:cubicBezTo>
                    <a:pt x="1975" y="63"/>
                    <a:pt x="2050" y="38"/>
                    <a:pt x="2125" y="13"/>
                  </a:cubicBezTo>
                  <a:cubicBezTo>
                    <a:pt x="2075" y="13"/>
                    <a:pt x="2013" y="1"/>
                    <a:pt x="19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7" name="Google Shape;8117;p18"/>
            <p:cNvSpPr/>
            <p:nvPr/>
          </p:nvSpPr>
          <p:spPr>
            <a:xfrm>
              <a:off x="5591075" y="3712250"/>
              <a:ext cx="17225" cy="80325"/>
            </a:xfrm>
            <a:custGeom>
              <a:avLst/>
              <a:gdLst/>
              <a:ahLst/>
              <a:cxnLst/>
              <a:rect l="l" t="t" r="r" b="b"/>
              <a:pathLst>
                <a:path w="689" h="3213" extrusionOk="0">
                  <a:moveTo>
                    <a:pt x="238" y="1"/>
                  </a:moveTo>
                  <a:cubicBezTo>
                    <a:pt x="176" y="38"/>
                    <a:pt x="101" y="63"/>
                    <a:pt x="38" y="63"/>
                  </a:cubicBezTo>
                  <a:lnTo>
                    <a:pt x="1" y="63"/>
                  </a:lnTo>
                  <a:cubicBezTo>
                    <a:pt x="13" y="176"/>
                    <a:pt x="38" y="301"/>
                    <a:pt x="51" y="413"/>
                  </a:cubicBezTo>
                  <a:cubicBezTo>
                    <a:pt x="238" y="1351"/>
                    <a:pt x="476" y="2288"/>
                    <a:pt x="688" y="3213"/>
                  </a:cubicBezTo>
                  <a:cubicBezTo>
                    <a:pt x="601" y="2138"/>
                    <a:pt x="451" y="1063"/>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8" name="Google Shape;8118;p18"/>
            <p:cNvSpPr/>
            <p:nvPr/>
          </p:nvSpPr>
          <p:spPr>
            <a:xfrm>
              <a:off x="5613900" y="3842950"/>
              <a:ext cx="48750" cy="101150"/>
            </a:xfrm>
            <a:custGeom>
              <a:avLst/>
              <a:gdLst/>
              <a:ahLst/>
              <a:cxnLst/>
              <a:rect l="l" t="t" r="r" b="b"/>
              <a:pathLst>
                <a:path w="1950" h="4046" extrusionOk="0">
                  <a:moveTo>
                    <a:pt x="1840" y="1"/>
                  </a:moveTo>
                  <a:cubicBezTo>
                    <a:pt x="1814" y="1"/>
                    <a:pt x="1788" y="4"/>
                    <a:pt x="1762" y="9"/>
                  </a:cubicBezTo>
                  <a:cubicBezTo>
                    <a:pt x="1612" y="59"/>
                    <a:pt x="1537" y="209"/>
                    <a:pt x="1462" y="321"/>
                  </a:cubicBezTo>
                  <a:cubicBezTo>
                    <a:pt x="1400" y="434"/>
                    <a:pt x="1325" y="546"/>
                    <a:pt x="1262" y="646"/>
                  </a:cubicBezTo>
                  <a:cubicBezTo>
                    <a:pt x="1200" y="484"/>
                    <a:pt x="1150" y="321"/>
                    <a:pt x="1087" y="159"/>
                  </a:cubicBezTo>
                  <a:lnTo>
                    <a:pt x="1087" y="159"/>
                  </a:lnTo>
                  <a:cubicBezTo>
                    <a:pt x="1112" y="359"/>
                    <a:pt x="1162" y="546"/>
                    <a:pt x="1212" y="734"/>
                  </a:cubicBezTo>
                  <a:cubicBezTo>
                    <a:pt x="1137" y="834"/>
                    <a:pt x="1062" y="934"/>
                    <a:pt x="1000" y="1034"/>
                  </a:cubicBezTo>
                  <a:cubicBezTo>
                    <a:pt x="912" y="771"/>
                    <a:pt x="825" y="496"/>
                    <a:pt x="725" y="234"/>
                  </a:cubicBezTo>
                  <a:lnTo>
                    <a:pt x="725" y="234"/>
                  </a:lnTo>
                  <a:cubicBezTo>
                    <a:pt x="762" y="546"/>
                    <a:pt x="825" y="871"/>
                    <a:pt x="887" y="1184"/>
                  </a:cubicBezTo>
                  <a:cubicBezTo>
                    <a:pt x="837" y="1259"/>
                    <a:pt x="775" y="1334"/>
                    <a:pt x="725" y="1409"/>
                  </a:cubicBezTo>
                  <a:cubicBezTo>
                    <a:pt x="637" y="1159"/>
                    <a:pt x="562" y="896"/>
                    <a:pt x="462" y="646"/>
                  </a:cubicBezTo>
                  <a:lnTo>
                    <a:pt x="462" y="646"/>
                  </a:lnTo>
                  <a:cubicBezTo>
                    <a:pt x="512" y="946"/>
                    <a:pt x="562" y="1234"/>
                    <a:pt x="637" y="1521"/>
                  </a:cubicBezTo>
                  <a:cubicBezTo>
                    <a:pt x="587" y="1596"/>
                    <a:pt x="537" y="1671"/>
                    <a:pt x="512" y="1746"/>
                  </a:cubicBezTo>
                  <a:cubicBezTo>
                    <a:pt x="362" y="1271"/>
                    <a:pt x="225" y="809"/>
                    <a:pt x="100" y="334"/>
                  </a:cubicBezTo>
                  <a:lnTo>
                    <a:pt x="100" y="334"/>
                  </a:lnTo>
                  <a:cubicBezTo>
                    <a:pt x="138" y="934"/>
                    <a:pt x="250" y="1521"/>
                    <a:pt x="412" y="2096"/>
                  </a:cubicBezTo>
                  <a:cubicBezTo>
                    <a:pt x="387" y="2158"/>
                    <a:pt x="375" y="2233"/>
                    <a:pt x="362" y="2296"/>
                  </a:cubicBezTo>
                  <a:cubicBezTo>
                    <a:pt x="250" y="1908"/>
                    <a:pt x="125" y="1509"/>
                    <a:pt x="0" y="1121"/>
                  </a:cubicBezTo>
                  <a:lnTo>
                    <a:pt x="0" y="1121"/>
                  </a:lnTo>
                  <a:cubicBezTo>
                    <a:pt x="75" y="1684"/>
                    <a:pt x="163" y="2246"/>
                    <a:pt x="287" y="2796"/>
                  </a:cubicBezTo>
                  <a:cubicBezTo>
                    <a:pt x="275" y="3008"/>
                    <a:pt x="275" y="3208"/>
                    <a:pt x="287" y="3421"/>
                  </a:cubicBezTo>
                  <a:cubicBezTo>
                    <a:pt x="350" y="3633"/>
                    <a:pt x="425" y="3833"/>
                    <a:pt x="512" y="4045"/>
                  </a:cubicBezTo>
                  <a:cubicBezTo>
                    <a:pt x="487" y="3908"/>
                    <a:pt x="475" y="3758"/>
                    <a:pt x="475" y="3608"/>
                  </a:cubicBezTo>
                  <a:cubicBezTo>
                    <a:pt x="400" y="3408"/>
                    <a:pt x="337" y="3196"/>
                    <a:pt x="337" y="2983"/>
                  </a:cubicBezTo>
                  <a:cubicBezTo>
                    <a:pt x="350" y="2646"/>
                    <a:pt x="537" y="2283"/>
                    <a:pt x="662" y="1971"/>
                  </a:cubicBezTo>
                  <a:cubicBezTo>
                    <a:pt x="800" y="1671"/>
                    <a:pt x="987" y="1421"/>
                    <a:pt x="1175" y="1159"/>
                  </a:cubicBezTo>
                  <a:cubicBezTo>
                    <a:pt x="1250" y="796"/>
                    <a:pt x="1462" y="459"/>
                    <a:pt x="1737" y="184"/>
                  </a:cubicBezTo>
                  <a:cubicBezTo>
                    <a:pt x="1750" y="171"/>
                    <a:pt x="1762" y="146"/>
                    <a:pt x="1775" y="134"/>
                  </a:cubicBezTo>
                  <a:cubicBezTo>
                    <a:pt x="1787" y="134"/>
                    <a:pt x="1800" y="121"/>
                    <a:pt x="1812" y="121"/>
                  </a:cubicBezTo>
                  <a:cubicBezTo>
                    <a:pt x="1812" y="121"/>
                    <a:pt x="1825" y="109"/>
                    <a:pt x="1825" y="109"/>
                  </a:cubicBezTo>
                  <a:cubicBezTo>
                    <a:pt x="1862" y="71"/>
                    <a:pt x="1912" y="46"/>
                    <a:pt x="1950" y="21"/>
                  </a:cubicBezTo>
                  <a:cubicBezTo>
                    <a:pt x="1913" y="7"/>
                    <a:pt x="1876" y="1"/>
                    <a:pt x="1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9" name="Google Shape;8119;p18"/>
            <p:cNvSpPr/>
            <p:nvPr/>
          </p:nvSpPr>
          <p:spPr>
            <a:xfrm>
              <a:off x="5596700" y="3927825"/>
              <a:ext cx="59075" cy="161225"/>
            </a:xfrm>
            <a:custGeom>
              <a:avLst/>
              <a:gdLst/>
              <a:ahLst/>
              <a:cxnLst/>
              <a:rect l="l" t="t" r="r" b="b"/>
              <a:pathLst>
                <a:path w="2363" h="6449" extrusionOk="0">
                  <a:moveTo>
                    <a:pt x="1" y="1"/>
                  </a:moveTo>
                  <a:lnTo>
                    <a:pt x="1" y="1"/>
                  </a:lnTo>
                  <a:cubicBezTo>
                    <a:pt x="451" y="2250"/>
                    <a:pt x="1300" y="4424"/>
                    <a:pt x="2363" y="6449"/>
                  </a:cubicBezTo>
                  <a:cubicBezTo>
                    <a:pt x="2075" y="5624"/>
                    <a:pt x="1788" y="4812"/>
                    <a:pt x="1500" y="4000"/>
                  </a:cubicBezTo>
                  <a:cubicBezTo>
                    <a:pt x="1438" y="3925"/>
                    <a:pt x="1388" y="3850"/>
                    <a:pt x="1363" y="3762"/>
                  </a:cubicBezTo>
                  <a:cubicBezTo>
                    <a:pt x="1325" y="3600"/>
                    <a:pt x="1275" y="3462"/>
                    <a:pt x="1263" y="3325"/>
                  </a:cubicBezTo>
                  <a:cubicBezTo>
                    <a:pt x="851" y="2212"/>
                    <a:pt x="438" y="11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0" name="Google Shape;8120;p18"/>
            <p:cNvSpPr/>
            <p:nvPr/>
          </p:nvSpPr>
          <p:spPr>
            <a:xfrm>
              <a:off x="5595150" y="3899700"/>
              <a:ext cx="33750" cy="102825"/>
            </a:xfrm>
            <a:custGeom>
              <a:avLst/>
              <a:gdLst/>
              <a:ahLst/>
              <a:cxnLst/>
              <a:rect l="l" t="t" r="r" b="b"/>
              <a:pathLst>
                <a:path w="1350" h="4113" extrusionOk="0">
                  <a:moveTo>
                    <a:pt x="0" y="1"/>
                  </a:moveTo>
                  <a:cubicBezTo>
                    <a:pt x="338" y="988"/>
                    <a:pt x="550" y="2025"/>
                    <a:pt x="900" y="3013"/>
                  </a:cubicBezTo>
                  <a:cubicBezTo>
                    <a:pt x="1037" y="3387"/>
                    <a:pt x="1175" y="3750"/>
                    <a:pt x="1325" y="4112"/>
                  </a:cubicBezTo>
                  <a:cubicBezTo>
                    <a:pt x="1337" y="3937"/>
                    <a:pt x="1350" y="3775"/>
                    <a:pt x="1337" y="3587"/>
                  </a:cubicBezTo>
                  <a:cubicBezTo>
                    <a:pt x="1325" y="3500"/>
                    <a:pt x="1325" y="3400"/>
                    <a:pt x="1312" y="3300"/>
                  </a:cubicBezTo>
                  <a:cubicBezTo>
                    <a:pt x="913" y="2188"/>
                    <a:pt x="475" y="10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1" name="Google Shape;8121;p18"/>
            <p:cNvSpPr/>
            <p:nvPr/>
          </p:nvSpPr>
          <p:spPr>
            <a:xfrm>
              <a:off x="5610450" y="3912200"/>
              <a:ext cx="17825" cy="56900"/>
            </a:xfrm>
            <a:custGeom>
              <a:avLst/>
              <a:gdLst/>
              <a:ahLst/>
              <a:cxnLst/>
              <a:rect l="l" t="t" r="r" b="b"/>
              <a:pathLst>
                <a:path w="713" h="2276" extrusionOk="0">
                  <a:moveTo>
                    <a:pt x="1" y="1"/>
                  </a:moveTo>
                  <a:cubicBezTo>
                    <a:pt x="151" y="776"/>
                    <a:pt x="401" y="1538"/>
                    <a:pt x="675" y="2275"/>
                  </a:cubicBezTo>
                  <a:cubicBezTo>
                    <a:pt x="675" y="2138"/>
                    <a:pt x="688" y="2013"/>
                    <a:pt x="713" y="1875"/>
                  </a:cubicBezTo>
                  <a:cubicBezTo>
                    <a:pt x="488" y="1250"/>
                    <a:pt x="251" y="6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2" name="Google Shape;8122;p18"/>
            <p:cNvSpPr/>
            <p:nvPr/>
          </p:nvSpPr>
          <p:spPr>
            <a:xfrm>
              <a:off x="5568600" y="4182125"/>
              <a:ext cx="318675" cy="77200"/>
            </a:xfrm>
            <a:custGeom>
              <a:avLst/>
              <a:gdLst/>
              <a:ahLst/>
              <a:cxnLst/>
              <a:rect l="l" t="t" r="r" b="b"/>
              <a:pathLst>
                <a:path w="12747" h="3088" extrusionOk="0">
                  <a:moveTo>
                    <a:pt x="350" y="1"/>
                  </a:moveTo>
                  <a:lnTo>
                    <a:pt x="350" y="1"/>
                  </a:lnTo>
                  <a:cubicBezTo>
                    <a:pt x="1450" y="751"/>
                    <a:pt x="2674" y="1388"/>
                    <a:pt x="3986" y="1638"/>
                  </a:cubicBezTo>
                  <a:cubicBezTo>
                    <a:pt x="3099" y="1563"/>
                    <a:pt x="2412" y="1400"/>
                    <a:pt x="1312" y="976"/>
                  </a:cubicBezTo>
                  <a:cubicBezTo>
                    <a:pt x="850" y="801"/>
                    <a:pt x="437" y="626"/>
                    <a:pt x="0" y="413"/>
                  </a:cubicBezTo>
                  <a:lnTo>
                    <a:pt x="0" y="413"/>
                  </a:lnTo>
                  <a:cubicBezTo>
                    <a:pt x="225" y="576"/>
                    <a:pt x="450" y="738"/>
                    <a:pt x="675" y="901"/>
                  </a:cubicBezTo>
                  <a:cubicBezTo>
                    <a:pt x="687" y="913"/>
                    <a:pt x="712" y="926"/>
                    <a:pt x="725" y="938"/>
                  </a:cubicBezTo>
                  <a:cubicBezTo>
                    <a:pt x="2262" y="1500"/>
                    <a:pt x="3787" y="2063"/>
                    <a:pt x="5386" y="2450"/>
                  </a:cubicBezTo>
                  <a:cubicBezTo>
                    <a:pt x="6648" y="2763"/>
                    <a:pt x="7948" y="2963"/>
                    <a:pt x="9235" y="3075"/>
                  </a:cubicBezTo>
                  <a:cubicBezTo>
                    <a:pt x="9310" y="3075"/>
                    <a:pt x="9385" y="3088"/>
                    <a:pt x="9460" y="3088"/>
                  </a:cubicBezTo>
                  <a:cubicBezTo>
                    <a:pt x="10397" y="2750"/>
                    <a:pt x="11310" y="2263"/>
                    <a:pt x="12184" y="1600"/>
                  </a:cubicBezTo>
                  <a:lnTo>
                    <a:pt x="12184" y="1600"/>
                  </a:lnTo>
                  <a:cubicBezTo>
                    <a:pt x="11460" y="1963"/>
                    <a:pt x="10735" y="2263"/>
                    <a:pt x="9985" y="2488"/>
                  </a:cubicBezTo>
                  <a:cubicBezTo>
                    <a:pt x="10972" y="2025"/>
                    <a:pt x="11897" y="1413"/>
                    <a:pt x="12747" y="663"/>
                  </a:cubicBezTo>
                  <a:lnTo>
                    <a:pt x="12747" y="663"/>
                  </a:lnTo>
                  <a:cubicBezTo>
                    <a:pt x="11372" y="1488"/>
                    <a:pt x="10110" y="2075"/>
                    <a:pt x="8585" y="2425"/>
                  </a:cubicBezTo>
                  <a:cubicBezTo>
                    <a:pt x="8498" y="2450"/>
                    <a:pt x="8398" y="2475"/>
                    <a:pt x="8310" y="2488"/>
                  </a:cubicBezTo>
                  <a:cubicBezTo>
                    <a:pt x="9548" y="2125"/>
                    <a:pt x="10735" y="1538"/>
                    <a:pt x="11784" y="788"/>
                  </a:cubicBezTo>
                  <a:lnTo>
                    <a:pt x="11784" y="788"/>
                  </a:lnTo>
                  <a:cubicBezTo>
                    <a:pt x="10385" y="1513"/>
                    <a:pt x="8898" y="1938"/>
                    <a:pt x="7411" y="2125"/>
                  </a:cubicBezTo>
                  <a:cubicBezTo>
                    <a:pt x="8548" y="1863"/>
                    <a:pt x="9635" y="1400"/>
                    <a:pt x="10635" y="801"/>
                  </a:cubicBezTo>
                  <a:lnTo>
                    <a:pt x="10635" y="801"/>
                  </a:lnTo>
                  <a:cubicBezTo>
                    <a:pt x="8991" y="1425"/>
                    <a:pt x="7474" y="1714"/>
                    <a:pt x="5807" y="1714"/>
                  </a:cubicBezTo>
                  <a:cubicBezTo>
                    <a:pt x="5738" y="1714"/>
                    <a:pt x="5668" y="1714"/>
                    <a:pt x="5599" y="1713"/>
                  </a:cubicBezTo>
                  <a:cubicBezTo>
                    <a:pt x="6598" y="1613"/>
                    <a:pt x="7548" y="1238"/>
                    <a:pt x="8448" y="826"/>
                  </a:cubicBezTo>
                  <a:cubicBezTo>
                    <a:pt x="8610" y="751"/>
                    <a:pt x="8785" y="663"/>
                    <a:pt x="8935" y="601"/>
                  </a:cubicBezTo>
                  <a:lnTo>
                    <a:pt x="8898" y="601"/>
                  </a:lnTo>
                  <a:cubicBezTo>
                    <a:pt x="8335" y="738"/>
                    <a:pt x="7748" y="813"/>
                    <a:pt x="7173" y="901"/>
                  </a:cubicBezTo>
                  <a:cubicBezTo>
                    <a:pt x="6676" y="979"/>
                    <a:pt x="6122" y="1019"/>
                    <a:pt x="5536" y="1019"/>
                  </a:cubicBezTo>
                  <a:cubicBezTo>
                    <a:pt x="3867" y="1019"/>
                    <a:pt x="1941" y="695"/>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3" name="Google Shape;8123;p18"/>
            <p:cNvSpPr/>
            <p:nvPr/>
          </p:nvSpPr>
          <p:spPr>
            <a:xfrm>
              <a:off x="5616700" y="4181500"/>
              <a:ext cx="151550" cy="25025"/>
            </a:xfrm>
            <a:custGeom>
              <a:avLst/>
              <a:gdLst/>
              <a:ahLst/>
              <a:cxnLst/>
              <a:rect l="l" t="t" r="r" b="b"/>
              <a:pathLst>
                <a:path w="6062" h="1001" extrusionOk="0">
                  <a:moveTo>
                    <a:pt x="1" y="1"/>
                  </a:moveTo>
                  <a:lnTo>
                    <a:pt x="1" y="1"/>
                  </a:lnTo>
                  <a:cubicBezTo>
                    <a:pt x="1125" y="601"/>
                    <a:pt x="2375" y="988"/>
                    <a:pt x="3650" y="1001"/>
                  </a:cubicBezTo>
                  <a:cubicBezTo>
                    <a:pt x="4412" y="963"/>
                    <a:pt x="5149" y="726"/>
                    <a:pt x="5812" y="376"/>
                  </a:cubicBezTo>
                  <a:cubicBezTo>
                    <a:pt x="5886" y="338"/>
                    <a:pt x="6049" y="251"/>
                    <a:pt x="6061" y="238"/>
                  </a:cubicBezTo>
                  <a:lnTo>
                    <a:pt x="6061" y="238"/>
                  </a:lnTo>
                  <a:cubicBezTo>
                    <a:pt x="5837" y="288"/>
                    <a:pt x="5599" y="326"/>
                    <a:pt x="5374" y="363"/>
                  </a:cubicBezTo>
                  <a:cubicBezTo>
                    <a:pt x="5018" y="429"/>
                    <a:pt x="4519" y="460"/>
                    <a:pt x="3999" y="460"/>
                  </a:cubicBezTo>
                  <a:cubicBezTo>
                    <a:pt x="3533" y="460"/>
                    <a:pt x="3050" y="435"/>
                    <a:pt x="2637" y="388"/>
                  </a:cubicBezTo>
                  <a:cubicBezTo>
                    <a:pt x="1688" y="313"/>
                    <a:pt x="925"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4" name="Google Shape;8124;p18"/>
            <p:cNvSpPr/>
            <p:nvPr/>
          </p:nvSpPr>
          <p:spPr>
            <a:xfrm>
              <a:off x="5468925" y="4012800"/>
              <a:ext cx="73750" cy="176850"/>
            </a:xfrm>
            <a:custGeom>
              <a:avLst/>
              <a:gdLst/>
              <a:ahLst/>
              <a:cxnLst/>
              <a:rect l="l" t="t" r="r" b="b"/>
              <a:pathLst>
                <a:path w="2950" h="7074" extrusionOk="0">
                  <a:moveTo>
                    <a:pt x="938" y="1"/>
                  </a:moveTo>
                  <a:cubicBezTo>
                    <a:pt x="863" y="76"/>
                    <a:pt x="775" y="151"/>
                    <a:pt x="713" y="238"/>
                  </a:cubicBezTo>
                  <a:cubicBezTo>
                    <a:pt x="138" y="1013"/>
                    <a:pt x="1" y="2063"/>
                    <a:pt x="63" y="3000"/>
                  </a:cubicBezTo>
                  <a:cubicBezTo>
                    <a:pt x="201" y="4062"/>
                    <a:pt x="763" y="5037"/>
                    <a:pt x="1413" y="5874"/>
                  </a:cubicBezTo>
                  <a:cubicBezTo>
                    <a:pt x="1388" y="5837"/>
                    <a:pt x="1363" y="5787"/>
                    <a:pt x="1350" y="5749"/>
                  </a:cubicBezTo>
                  <a:lnTo>
                    <a:pt x="1350" y="5749"/>
                  </a:lnTo>
                  <a:cubicBezTo>
                    <a:pt x="1613" y="6162"/>
                    <a:pt x="1938" y="6549"/>
                    <a:pt x="2312" y="6874"/>
                  </a:cubicBezTo>
                  <a:cubicBezTo>
                    <a:pt x="2350" y="6874"/>
                    <a:pt x="2375" y="6874"/>
                    <a:pt x="2400" y="6886"/>
                  </a:cubicBezTo>
                  <a:cubicBezTo>
                    <a:pt x="2587" y="6949"/>
                    <a:pt x="2762" y="7011"/>
                    <a:pt x="2950" y="7074"/>
                  </a:cubicBezTo>
                  <a:cubicBezTo>
                    <a:pt x="2762" y="6861"/>
                    <a:pt x="2587" y="6661"/>
                    <a:pt x="2475" y="6511"/>
                  </a:cubicBezTo>
                  <a:cubicBezTo>
                    <a:pt x="1300" y="4824"/>
                    <a:pt x="513" y="2900"/>
                    <a:pt x="1038" y="813"/>
                  </a:cubicBezTo>
                  <a:lnTo>
                    <a:pt x="1038" y="813"/>
                  </a:lnTo>
                  <a:cubicBezTo>
                    <a:pt x="525" y="1913"/>
                    <a:pt x="488" y="3187"/>
                    <a:pt x="738" y="4362"/>
                  </a:cubicBezTo>
                  <a:cubicBezTo>
                    <a:pt x="763" y="4412"/>
                    <a:pt x="775" y="4474"/>
                    <a:pt x="788" y="4524"/>
                  </a:cubicBezTo>
                  <a:cubicBezTo>
                    <a:pt x="600" y="4025"/>
                    <a:pt x="450" y="3512"/>
                    <a:pt x="388" y="3075"/>
                  </a:cubicBezTo>
                  <a:cubicBezTo>
                    <a:pt x="301" y="2163"/>
                    <a:pt x="338" y="1400"/>
                    <a:pt x="613" y="601"/>
                  </a:cubicBezTo>
                  <a:cubicBezTo>
                    <a:pt x="675" y="426"/>
                    <a:pt x="813" y="163"/>
                    <a:pt x="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5" name="Google Shape;8125;p18"/>
            <p:cNvSpPr/>
            <p:nvPr/>
          </p:nvSpPr>
          <p:spPr>
            <a:xfrm>
              <a:off x="5503600" y="4098400"/>
              <a:ext cx="66900" cy="92825"/>
            </a:xfrm>
            <a:custGeom>
              <a:avLst/>
              <a:gdLst/>
              <a:ahLst/>
              <a:cxnLst/>
              <a:rect l="l" t="t" r="r" b="b"/>
              <a:pathLst>
                <a:path w="2676" h="3713" extrusionOk="0">
                  <a:moveTo>
                    <a:pt x="1" y="1"/>
                  </a:moveTo>
                  <a:lnTo>
                    <a:pt x="1" y="1"/>
                  </a:lnTo>
                  <a:cubicBezTo>
                    <a:pt x="126" y="751"/>
                    <a:pt x="326" y="1500"/>
                    <a:pt x="738" y="2138"/>
                  </a:cubicBezTo>
                  <a:cubicBezTo>
                    <a:pt x="1200" y="2788"/>
                    <a:pt x="1825" y="3362"/>
                    <a:pt x="2563" y="3662"/>
                  </a:cubicBezTo>
                  <a:cubicBezTo>
                    <a:pt x="2600" y="3675"/>
                    <a:pt x="2675" y="3712"/>
                    <a:pt x="2675" y="3712"/>
                  </a:cubicBezTo>
                  <a:cubicBezTo>
                    <a:pt x="2538" y="3612"/>
                    <a:pt x="2425" y="3525"/>
                    <a:pt x="2313" y="3437"/>
                  </a:cubicBezTo>
                  <a:cubicBezTo>
                    <a:pt x="1263" y="2375"/>
                    <a:pt x="538" y="14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6" name="Google Shape;8126;p18"/>
            <p:cNvSpPr/>
            <p:nvPr/>
          </p:nvSpPr>
          <p:spPr>
            <a:xfrm>
              <a:off x="5499850" y="3978000"/>
              <a:ext cx="70325" cy="99800"/>
            </a:xfrm>
            <a:custGeom>
              <a:avLst/>
              <a:gdLst/>
              <a:ahLst/>
              <a:cxnLst/>
              <a:rect l="l" t="t" r="r" b="b"/>
              <a:pathLst>
                <a:path w="2813" h="3992" extrusionOk="0">
                  <a:moveTo>
                    <a:pt x="2288" y="1"/>
                  </a:moveTo>
                  <a:cubicBezTo>
                    <a:pt x="1399" y="1"/>
                    <a:pt x="585" y="756"/>
                    <a:pt x="251" y="1580"/>
                  </a:cubicBezTo>
                  <a:cubicBezTo>
                    <a:pt x="588" y="1105"/>
                    <a:pt x="1013" y="743"/>
                    <a:pt x="1463" y="505"/>
                  </a:cubicBezTo>
                  <a:lnTo>
                    <a:pt x="1463" y="505"/>
                  </a:lnTo>
                  <a:cubicBezTo>
                    <a:pt x="463" y="1343"/>
                    <a:pt x="1" y="2705"/>
                    <a:pt x="101" y="3992"/>
                  </a:cubicBezTo>
                  <a:cubicBezTo>
                    <a:pt x="238" y="2917"/>
                    <a:pt x="726" y="2117"/>
                    <a:pt x="1438" y="1443"/>
                  </a:cubicBezTo>
                  <a:cubicBezTo>
                    <a:pt x="1963" y="1005"/>
                    <a:pt x="1838" y="1043"/>
                    <a:pt x="2413" y="743"/>
                  </a:cubicBezTo>
                  <a:cubicBezTo>
                    <a:pt x="2525" y="693"/>
                    <a:pt x="2663" y="643"/>
                    <a:pt x="2813" y="593"/>
                  </a:cubicBezTo>
                  <a:cubicBezTo>
                    <a:pt x="2675" y="405"/>
                    <a:pt x="2538" y="205"/>
                    <a:pt x="2413" y="6"/>
                  </a:cubicBezTo>
                  <a:cubicBezTo>
                    <a:pt x="2371" y="2"/>
                    <a:pt x="2330" y="1"/>
                    <a:pt x="2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7" name="Google Shape;8127;p18"/>
            <p:cNvSpPr/>
            <p:nvPr/>
          </p:nvSpPr>
          <p:spPr>
            <a:xfrm>
              <a:off x="5512975" y="3994675"/>
              <a:ext cx="64700" cy="90950"/>
            </a:xfrm>
            <a:custGeom>
              <a:avLst/>
              <a:gdLst/>
              <a:ahLst/>
              <a:cxnLst/>
              <a:rect l="l" t="t" r="r" b="b"/>
              <a:pathLst>
                <a:path w="2588" h="3638" extrusionOk="0">
                  <a:moveTo>
                    <a:pt x="2338" y="1"/>
                  </a:moveTo>
                  <a:cubicBezTo>
                    <a:pt x="2063" y="126"/>
                    <a:pt x="1788" y="276"/>
                    <a:pt x="1538" y="451"/>
                  </a:cubicBezTo>
                  <a:cubicBezTo>
                    <a:pt x="500" y="1151"/>
                    <a:pt x="1" y="2388"/>
                    <a:pt x="126" y="3637"/>
                  </a:cubicBezTo>
                  <a:cubicBezTo>
                    <a:pt x="213" y="2538"/>
                    <a:pt x="738" y="1650"/>
                    <a:pt x="1563" y="988"/>
                  </a:cubicBezTo>
                  <a:cubicBezTo>
                    <a:pt x="1850" y="763"/>
                    <a:pt x="2213" y="526"/>
                    <a:pt x="2587" y="351"/>
                  </a:cubicBezTo>
                  <a:cubicBezTo>
                    <a:pt x="2512" y="238"/>
                    <a:pt x="2425" y="126"/>
                    <a:pt x="23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8" name="Google Shape;8128;p18"/>
            <p:cNvSpPr/>
            <p:nvPr/>
          </p:nvSpPr>
          <p:spPr>
            <a:xfrm>
              <a:off x="5545150" y="4006250"/>
              <a:ext cx="40025" cy="35950"/>
            </a:xfrm>
            <a:custGeom>
              <a:avLst/>
              <a:gdLst/>
              <a:ahLst/>
              <a:cxnLst/>
              <a:rect l="l" t="t" r="r" b="b"/>
              <a:pathLst>
                <a:path w="1601" h="1438" extrusionOk="0">
                  <a:moveTo>
                    <a:pt x="1388" y="0"/>
                  </a:moveTo>
                  <a:cubicBezTo>
                    <a:pt x="776" y="313"/>
                    <a:pt x="263" y="838"/>
                    <a:pt x="1" y="1437"/>
                  </a:cubicBezTo>
                  <a:cubicBezTo>
                    <a:pt x="401" y="850"/>
                    <a:pt x="1063" y="488"/>
                    <a:pt x="1600" y="288"/>
                  </a:cubicBezTo>
                  <a:cubicBezTo>
                    <a:pt x="1525" y="188"/>
                    <a:pt x="1450" y="88"/>
                    <a:pt x="1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9" name="Google Shape;8129;p18"/>
            <p:cNvSpPr/>
            <p:nvPr/>
          </p:nvSpPr>
          <p:spPr>
            <a:xfrm>
              <a:off x="5569525" y="4019375"/>
              <a:ext cx="23150" cy="13125"/>
            </a:xfrm>
            <a:custGeom>
              <a:avLst/>
              <a:gdLst/>
              <a:ahLst/>
              <a:cxnLst/>
              <a:rect l="l" t="t" r="r" b="b"/>
              <a:pathLst>
                <a:path w="926" h="525" extrusionOk="0">
                  <a:moveTo>
                    <a:pt x="788" y="0"/>
                  </a:moveTo>
                  <a:cubicBezTo>
                    <a:pt x="488" y="100"/>
                    <a:pt x="213" y="263"/>
                    <a:pt x="1" y="525"/>
                  </a:cubicBezTo>
                  <a:cubicBezTo>
                    <a:pt x="250" y="300"/>
                    <a:pt x="613" y="250"/>
                    <a:pt x="925" y="188"/>
                  </a:cubicBezTo>
                  <a:cubicBezTo>
                    <a:pt x="875" y="125"/>
                    <a:pt x="838" y="63"/>
                    <a:pt x="7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0" name="Google Shape;8130;p18"/>
            <p:cNvSpPr/>
            <p:nvPr/>
          </p:nvSpPr>
          <p:spPr>
            <a:xfrm>
              <a:off x="5621700" y="4137450"/>
              <a:ext cx="50625" cy="28200"/>
            </a:xfrm>
            <a:custGeom>
              <a:avLst/>
              <a:gdLst/>
              <a:ahLst/>
              <a:cxnLst/>
              <a:rect l="l" t="t" r="r" b="b"/>
              <a:pathLst>
                <a:path w="2025" h="1128" extrusionOk="0">
                  <a:moveTo>
                    <a:pt x="0" y="1"/>
                  </a:moveTo>
                  <a:lnTo>
                    <a:pt x="0" y="1"/>
                  </a:lnTo>
                  <a:cubicBezTo>
                    <a:pt x="313" y="663"/>
                    <a:pt x="939" y="1128"/>
                    <a:pt x="1677" y="1128"/>
                  </a:cubicBezTo>
                  <a:cubicBezTo>
                    <a:pt x="1705" y="1128"/>
                    <a:pt x="1734" y="1127"/>
                    <a:pt x="1763" y="1126"/>
                  </a:cubicBezTo>
                  <a:cubicBezTo>
                    <a:pt x="1850" y="1126"/>
                    <a:pt x="1950" y="1126"/>
                    <a:pt x="2025" y="1113"/>
                  </a:cubicBezTo>
                  <a:cubicBezTo>
                    <a:pt x="1900" y="1088"/>
                    <a:pt x="1763" y="1063"/>
                    <a:pt x="1638" y="1038"/>
                  </a:cubicBezTo>
                  <a:cubicBezTo>
                    <a:pt x="950" y="901"/>
                    <a:pt x="463" y="5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1" name="Google Shape;8131;p18"/>
            <p:cNvSpPr/>
            <p:nvPr/>
          </p:nvSpPr>
          <p:spPr>
            <a:xfrm>
              <a:off x="5628875" y="4157775"/>
              <a:ext cx="25650" cy="12250"/>
            </a:xfrm>
            <a:custGeom>
              <a:avLst/>
              <a:gdLst/>
              <a:ahLst/>
              <a:cxnLst/>
              <a:rect l="l" t="t" r="r" b="b"/>
              <a:pathLst>
                <a:path w="1026" h="490" extrusionOk="0">
                  <a:moveTo>
                    <a:pt x="1" y="0"/>
                  </a:moveTo>
                  <a:lnTo>
                    <a:pt x="1" y="0"/>
                  </a:lnTo>
                  <a:cubicBezTo>
                    <a:pt x="191" y="273"/>
                    <a:pt x="763" y="489"/>
                    <a:pt x="992" y="489"/>
                  </a:cubicBezTo>
                  <a:cubicBezTo>
                    <a:pt x="1004" y="489"/>
                    <a:pt x="1015" y="489"/>
                    <a:pt x="1026" y="487"/>
                  </a:cubicBezTo>
                  <a:cubicBezTo>
                    <a:pt x="688" y="338"/>
                    <a:pt x="326"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2" name="Google Shape;8132;p18"/>
            <p:cNvSpPr/>
            <p:nvPr/>
          </p:nvSpPr>
          <p:spPr>
            <a:xfrm>
              <a:off x="5629825" y="4167150"/>
              <a:ext cx="3450" cy="1575"/>
            </a:xfrm>
            <a:custGeom>
              <a:avLst/>
              <a:gdLst/>
              <a:ahLst/>
              <a:cxnLst/>
              <a:rect l="l" t="t" r="r" b="b"/>
              <a:pathLst>
                <a:path w="138" h="63" extrusionOk="0">
                  <a:moveTo>
                    <a:pt x="0" y="0"/>
                  </a:moveTo>
                  <a:lnTo>
                    <a:pt x="0" y="0"/>
                  </a:lnTo>
                  <a:cubicBezTo>
                    <a:pt x="38" y="25"/>
                    <a:pt x="88" y="50"/>
                    <a:pt x="138" y="62"/>
                  </a:cubicBezTo>
                  <a:cubicBezTo>
                    <a:pt x="88" y="38"/>
                    <a:pt x="50" y="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3" name="Google Shape;8133;p18"/>
            <p:cNvSpPr/>
            <p:nvPr/>
          </p:nvSpPr>
          <p:spPr>
            <a:xfrm>
              <a:off x="5597025" y="4043725"/>
              <a:ext cx="36250" cy="54075"/>
            </a:xfrm>
            <a:custGeom>
              <a:avLst/>
              <a:gdLst/>
              <a:ahLst/>
              <a:cxnLst/>
              <a:rect l="l" t="t" r="r" b="b"/>
              <a:pathLst>
                <a:path w="1450" h="2163" extrusionOk="0">
                  <a:moveTo>
                    <a:pt x="0" y="1"/>
                  </a:moveTo>
                  <a:cubicBezTo>
                    <a:pt x="388" y="763"/>
                    <a:pt x="850" y="1575"/>
                    <a:pt x="1450" y="2163"/>
                  </a:cubicBezTo>
                  <a:cubicBezTo>
                    <a:pt x="1012" y="1413"/>
                    <a:pt x="575" y="6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4" name="Google Shape;8134;p18"/>
            <p:cNvSpPr/>
            <p:nvPr/>
          </p:nvSpPr>
          <p:spPr>
            <a:xfrm>
              <a:off x="5602325" y="4065300"/>
              <a:ext cx="14725" cy="21575"/>
            </a:xfrm>
            <a:custGeom>
              <a:avLst/>
              <a:gdLst/>
              <a:ahLst/>
              <a:cxnLst/>
              <a:rect l="l" t="t" r="r" b="b"/>
              <a:pathLst>
                <a:path w="589" h="863" extrusionOk="0">
                  <a:moveTo>
                    <a:pt x="1" y="0"/>
                  </a:moveTo>
                  <a:lnTo>
                    <a:pt x="1" y="0"/>
                  </a:lnTo>
                  <a:cubicBezTo>
                    <a:pt x="151" y="300"/>
                    <a:pt x="376" y="637"/>
                    <a:pt x="588" y="862"/>
                  </a:cubicBezTo>
                  <a:cubicBezTo>
                    <a:pt x="438" y="537"/>
                    <a:pt x="226" y="2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5" name="Google Shape;8135;p18"/>
            <p:cNvSpPr/>
            <p:nvPr/>
          </p:nvSpPr>
          <p:spPr>
            <a:xfrm>
              <a:off x="5595150" y="4073725"/>
              <a:ext cx="12200" cy="17200"/>
            </a:xfrm>
            <a:custGeom>
              <a:avLst/>
              <a:gdLst/>
              <a:ahLst/>
              <a:cxnLst/>
              <a:rect l="l" t="t" r="r" b="b"/>
              <a:pathLst>
                <a:path w="488" h="688" extrusionOk="0">
                  <a:moveTo>
                    <a:pt x="0" y="1"/>
                  </a:moveTo>
                  <a:cubicBezTo>
                    <a:pt x="113" y="250"/>
                    <a:pt x="313" y="500"/>
                    <a:pt x="488" y="688"/>
                  </a:cubicBezTo>
                  <a:cubicBezTo>
                    <a:pt x="363" y="438"/>
                    <a:pt x="188" y="20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6" name="Google Shape;8136;p18"/>
            <p:cNvSpPr/>
            <p:nvPr/>
          </p:nvSpPr>
          <p:spPr>
            <a:xfrm>
              <a:off x="5587650" y="4080275"/>
              <a:ext cx="325" cy="650"/>
            </a:xfrm>
            <a:custGeom>
              <a:avLst/>
              <a:gdLst/>
              <a:ahLst/>
              <a:cxnLst/>
              <a:rect l="l" t="t" r="r" b="b"/>
              <a:pathLst>
                <a:path w="13" h="26" extrusionOk="0">
                  <a:moveTo>
                    <a:pt x="0" y="1"/>
                  </a:moveTo>
                  <a:cubicBezTo>
                    <a:pt x="0" y="13"/>
                    <a:pt x="13" y="26"/>
                    <a:pt x="13" y="26"/>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7" name="Google Shape;8137;p18"/>
            <p:cNvSpPr/>
            <p:nvPr/>
          </p:nvSpPr>
          <p:spPr>
            <a:xfrm>
              <a:off x="5851325" y="4035925"/>
              <a:ext cx="18450" cy="40950"/>
            </a:xfrm>
            <a:custGeom>
              <a:avLst/>
              <a:gdLst/>
              <a:ahLst/>
              <a:cxnLst/>
              <a:rect l="l" t="t" r="r" b="b"/>
              <a:pathLst>
                <a:path w="738" h="1638" extrusionOk="0">
                  <a:moveTo>
                    <a:pt x="1" y="0"/>
                  </a:moveTo>
                  <a:lnTo>
                    <a:pt x="1" y="0"/>
                  </a:lnTo>
                  <a:cubicBezTo>
                    <a:pt x="288" y="575"/>
                    <a:pt x="413" y="1075"/>
                    <a:pt x="738" y="1637"/>
                  </a:cubicBezTo>
                  <a:cubicBezTo>
                    <a:pt x="625" y="1050"/>
                    <a:pt x="425" y="4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8" name="Google Shape;8138;p18"/>
            <p:cNvSpPr/>
            <p:nvPr/>
          </p:nvSpPr>
          <p:spPr>
            <a:xfrm>
              <a:off x="5864450" y="4044350"/>
              <a:ext cx="12200" cy="25975"/>
            </a:xfrm>
            <a:custGeom>
              <a:avLst/>
              <a:gdLst/>
              <a:ahLst/>
              <a:cxnLst/>
              <a:rect l="l" t="t" r="r" b="b"/>
              <a:pathLst>
                <a:path w="488" h="1039" extrusionOk="0">
                  <a:moveTo>
                    <a:pt x="0" y="1"/>
                  </a:moveTo>
                  <a:lnTo>
                    <a:pt x="0" y="1"/>
                  </a:lnTo>
                  <a:cubicBezTo>
                    <a:pt x="113" y="351"/>
                    <a:pt x="288" y="763"/>
                    <a:pt x="488" y="1038"/>
                  </a:cubicBezTo>
                  <a:cubicBezTo>
                    <a:pt x="400" y="663"/>
                    <a:pt x="238" y="3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9" name="Google Shape;8139;p18"/>
            <p:cNvSpPr/>
            <p:nvPr/>
          </p:nvSpPr>
          <p:spPr>
            <a:xfrm>
              <a:off x="5882575" y="4062475"/>
              <a:ext cx="1575" cy="4100"/>
            </a:xfrm>
            <a:custGeom>
              <a:avLst/>
              <a:gdLst/>
              <a:ahLst/>
              <a:cxnLst/>
              <a:rect l="l" t="t" r="r" b="b"/>
              <a:pathLst>
                <a:path w="63" h="164" extrusionOk="0">
                  <a:moveTo>
                    <a:pt x="0" y="1"/>
                  </a:moveTo>
                  <a:lnTo>
                    <a:pt x="0" y="1"/>
                  </a:lnTo>
                  <a:cubicBezTo>
                    <a:pt x="13" y="51"/>
                    <a:pt x="38" y="126"/>
                    <a:pt x="63" y="163"/>
                  </a:cubicBezTo>
                  <a:cubicBezTo>
                    <a:pt x="50" y="101"/>
                    <a:pt x="38"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0" name="Google Shape;8140;p18"/>
            <p:cNvSpPr/>
            <p:nvPr/>
          </p:nvSpPr>
          <p:spPr>
            <a:xfrm>
              <a:off x="5801350" y="4172125"/>
              <a:ext cx="47500" cy="5350"/>
            </a:xfrm>
            <a:custGeom>
              <a:avLst/>
              <a:gdLst/>
              <a:ahLst/>
              <a:cxnLst/>
              <a:rect l="l" t="t" r="r" b="b"/>
              <a:pathLst>
                <a:path w="1900" h="214" extrusionOk="0">
                  <a:moveTo>
                    <a:pt x="1900" y="1"/>
                  </a:moveTo>
                  <a:cubicBezTo>
                    <a:pt x="1556" y="48"/>
                    <a:pt x="1213" y="59"/>
                    <a:pt x="872" y="59"/>
                  </a:cubicBezTo>
                  <a:cubicBezTo>
                    <a:pt x="580" y="59"/>
                    <a:pt x="288" y="51"/>
                    <a:pt x="0" y="51"/>
                  </a:cubicBezTo>
                  <a:cubicBezTo>
                    <a:pt x="293" y="155"/>
                    <a:pt x="618" y="214"/>
                    <a:pt x="939" y="214"/>
                  </a:cubicBezTo>
                  <a:cubicBezTo>
                    <a:pt x="1277" y="214"/>
                    <a:pt x="1611" y="148"/>
                    <a:pt x="19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1" name="Google Shape;8141;p18"/>
            <p:cNvSpPr/>
            <p:nvPr/>
          </p:nvSpPr>
          <p:spPr>
            <a:xfrm>
              <a:off x="5817275" y="4182450"/>
              <a:ext cx="25325" cy="3700"/>
            </a:xfrm>
            <a:custGeom>
              <a:avLst/>
              <a:gdLst/>
              <a:ahLst/>
              <a:cxnLst/>
              <a:rect l="l" t="t" r="r" b="b"/>
              <a:pathLst>
                <a:path w="1013" h="148" extrusionOk="0">
                  <a:moveTo>
                    <a:pt x="1013" y="0"/>
                  </a:moveTo>
                  <a:lnTo>
                    <a:pt x="1013" y="0"/>
                  </a:lnTo>
                  <a:cubicBezTo>
                    <a:pt x="638" y="13"/>
                    <a:pt x="350" y="50"/>
                    <a:pt x="0" y="113"/>
                  </a:cubicBezTo>
                  <a:cubicBezTo>
                    <a:pt x="107" y="136"/>
                    <a:pt x="218" y="148"/>
                    <a:pt x="329" y="148"/>
                  </a:cubicBezTo>
                  <a:cubicBezTo>
                    <a:pt x="572" y="148"/>
                    <a:pt x="816" y="95"/>
                    <a:pt x="1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2" name="Google Shape;8142;p18"/>
            <p:cNvSpPr/>
            <p:nvPr/>
          </p:nvSpPr>
          <p:spPr>
            <a:xfrm>
              <a:off x="5896950" y="4104025"/>
              <a:ext cx="5950" cy="27200"/>
            </a:xfrm>
            <a:custGeom>
              <a:avLst/>
              <a:gdLst/>
              <a:ahLst/>
              <a:cxnLst/>
              <a:rect l="l" t="t" r="r" b="b"/>
              <a:pathLst>
                <a:path w="238" h="1088" extrusionOk="0">
                  <a:moveTo>
                    <a:pt x="13" y="1"/>
                  </a:moveTo>
                  <a:lnTo>
                    <a:pt x="13" y="1"/>
                  </a:lnTo>
                  <a:cubicBezTo>
                    <a:pt x="0" y="363"/>
                    <a:pt x="75" y="725"/>
                    <a:pt x="63" y="1088"/>
                  </a:cubicBezTo>
                  <a:cubicBezTo>
                    <a:pt x="238" y="763"/>
                    <a:pt x="150" y="288"/>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3" name="Google Shape;8143;p18"/>
            <p:cNvSpPr/>
            <p:nvPr/>
          </p:nvSpPr>
          <p:spPr>
            <a:xfrm>
              <a:off x="5906300" y="4112225"/>
              <a:ext cx="4725" cy="17750"/>
            </a:xfrm>
            <a:custGeom>
              <a:avLst/>
              <a:gdLst/>
              <a:ahLst/>
              <a:cxnLst/>
              <a:rect l="l" t="t" r="r" b="b"/>
              <a:pathLst>
                <a:path w="189" h="710" extrusionOk="0">
                  <a:moveTo>
                    <a:pt x="119" y="0"/>
                  </a:moveTo>
                  <a:cubicBezTo>
                    <a:pt x="116" y="0"/>
                    <a:pt x="113" y="13"/>
                    <a:pt x="113" y="48"/>
                  </a:cubicBezTo>
                  <a:cubicBezTo>
                    <a:pt x="101" y="198"/>
                    <a:pt x="88" y="298"/>
                    <a:pt x="76" y="410"/>
                  </a:cubicBezTo>
                  <a:cubicBezTo>
                    <a:pt x="76" y="472"/>
                    <a:pt x="63" y="622"/>
                    <a:pt x="1" y="710"/>
                  </a:cubicBezTo>
                  <a:cubicBezTo>
                    <a:pt x="151" y="572"/>
                    <a:pt x="188" y="348"/>
                    <a:pt x="151" y="160"/>
                  </a:cubicBezTo>
                  <a:cubicBezTo>
                    <a:pt x="151" y="122"/>
                    <a:pt x="130"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4" name="Google Shape;8144;p18"/>
            <p:cNvSpPr/>
            <p:nvPr/>
          </p:nvSpPr>
          <p:spPr>
            <a:xfrm>
              <a:off x="5916000" y="4126525"/>
              <a:ext cx="2825" cy="5950"/>
            </a:xfrm>
            <a:custGeom>
              <a:avLst/>
              <a:gdLst/>
              <a:ahLst/>
              <a:cxnLst/>
              <a:rect l="l" t="t" r="r" b="b"/>
              <a:pathLst>
                <a:path w="113" h="238" extrusionOk="0">
                  <a:moveTo>
                    <a:pt x="100" y="0"/>
                  </a:moveTo>
                  <a:lnTo>
                    <a:pt x="100" y="0"/>
                  </a:lnTo>
                  <a:cubicBezTo>
                    <a:pt x="75" y="75"/>
                    <a:pt x="50" y="163"/>
                    <a:pt x="0" y="238"/>
                  </a:cubicBezTo>
                  <a:cubicBezTo>
                    <a:pt x="75" y="188"/>
                    <a:pt x="113" y="38"/>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5" name="Google Shape;8145;p18"/>
            <p:cNvSpPr/>
            <p:nvPr/>
          </p:nvSpPr>
          <p:spPr>
            <a:xfrm>
              <a:off x="5905375" y="4063725"/>
              <a:ext cx="45025" cy="139675"/>
            </a:xfrm>
            <a:custGeom>
              <a:avLst/>
              <a:gdLst/>
              <a:ahLst/>
              <a:cxnLst/>
              <a:rect l="l" t="t" r="r" b="b"/>
              <a:pathLst>
                <a:path w="1801" h="5587" extrusionOk="0">
                  <a:moveTo>
                    <a:pt x="26" y="1"/>
                  </a:moveTo>
                  <a:lnTo>
                    <a:pt x="26" y="1"/>
                  </a:lnTo>
                  <a:cubicBezTo>
                    <a:pt x="288" y="276"/>
                    <a:pt x="600" y="900"/>
                    <a:pt x="675" y="1100"/>
                  </a:cubicBezTo>
                  <a:cubicBezTo>
                    <a:pt x="813" y="1438"/>
                    <a:pt x="938" y="1763"/>
                    <a:pt x="988" y="2113"/>
                  </a:cubicBezTo>
                  <a:cubicBezTo>
                    <a:pt x="988" y="2125"/>
                    <a:pt x="988" y="2125"/>
                    <a:pt x="988" y="2138"/>
                  </a:cubicBezTo>
                  <a:cubicBezTo>
                    <a:pt x="1038" y="2475"/>
                    <a:pt x="1038" y="3087"/>
                    <a:pt x="1013" y="3300"/>
                  </a:cubicBezTo>
                  <a:cubicBezTo>
                    <a:pt x="988" y="3550"/>
                    <a:pt x="775" y="4299"/>
                    <a:pt x="650" y="4512"/>
                  </a:cubicBezTo>
                  <a:cubicBezTo>
                    <a:pt x="463" y="4862"/>
                    <a:pt x="163" y="5299"/>
                    <a:pt x="1" y="5587"/>
                  </a:cubicBezTo>
                  <a:cubicBezTo>
                    <a:pt x="188" y="5424"/>
                    <a:pt x="363" y="5249"/>
                    <a:pt x="538" y="5087"/>
                  </a:cubicBezTo>
                  <a:cubicBezTo>
                    <a:pt x="1363" y="4349"/>
                    <a:pt x="1800" y="3162"/>
                    <a:pt x="1538" y="2063"/>
                  </a:cubicBezTo>
                  <a:cubicBezTo>
                    <a:pt x="1338" y="1225"/>
                    <a:pt x="713" y="525"/>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6" name="Google Shape;8146;p18"/>
            <p:cNvSpPr/>
            <p:nvPr/>
          </p:nvSpPr>
          <p:spPr>
            <a:xfrm>
              <a:off x="5386750" y="3862225"/>
              <a:ext cx="101575" cy="115625"/>
            </a:xfrm>
            <a:custGeom>
              <a:avLst/>
              <a:gdLst/>
              <a:ahLst/>
              <a:cxnLst/>
              <a:rect l="l" t="t" r="r" b="b"/>
              <a:pathLst>
                <a:path w="4063" h="4625" extrusionOk="0">
                  <a:moveTo>
                    <a:pt x="3850" y="0"/>
                  </a:moveTo>
                  <a:cubicBezTo>
                    <a:pt x="1975" y="1000"/>
                    <a:pt x="413" y="2562"/>
                    <a:pt x="1" y="4624"/>
                  </a:cubicBezTo>
                  <a:cubicBezTo>
                    <a:pt x="663" y="2675"/>
                    <a:pt x="2288" y="1425"/>
                    <a:pt x="4062" y="463"/>
                  </a:cubicBezTo>
                  <a:cubicBezTo>
                    <a:pt x="3950" y="338"/>
                    <a:pt x="3875" y="175"/>
                    <a:pt x="3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7" name="Google Shape;8147;p18"/>
            <p:cNvSpPr/>
            <p:nvPr/>
          </p:nvSpPr>
          <p:spPr>
            <a:xfrm>
              <a:off x="5422700" y="3877225"/>
              <a:ext cx="71550" cy="52500"/>
            </a:xfrm>
            <a:custGeom>
              <a:avLst/>
              <a:gdLst/>
              <a:ahLst/>
              <a:cxnLst/>
              <a:rect l="l" t="t" r="r" b="b"/>
              <a:pathLst>
                <a:path w="2862" h="2100" extrusionOk="0">
                  <a:moveTo>
                    <a:pt x="2737" y="0"/>
                  </a:moveTo>
                  <a:cubicBezTo>
                    <a:pt x="1637" y="400"/>
                    <a:pt x="662" y="1137"/>
                    <a:pt x="0" y="2100"/>
                  </a:cubicBezTo>
                  <a:cubicBezTo>
                    <a:pt x="800" y="1287"/>
                    <a:pt x="1825" y="675"/>
                    <a:pt x="2862" y="150"/>
                  </a:cubicBezTo>
                  <a:cubicBezTo>
                    <a:pt x="2824" y="100"/>
                    <a:pt x="2787" y="50"/>
                    <a:pt x="27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8" name="Google Shape;8148;p18"/>
            <p:cNvSpPr/>
            <p:nvPr/>
          </p:nvSpPr>
          <p:spPr>
            <a:xfrm>
              <a:off x="5448925" y="3884400"/>
              <a:ext cx="51900" cy="31575"/>
            </a:xfrm>
            <a:custGeom>
              <a:avLst/>
              <a:gdLst/>
              <a:ahLst/>
              <a:cxnLst/>
              <a:rect l="l" t="t" r="r" b="b"/>
              <a:pathLst>
                <a:path w="2076" h="1263" extrusionOk="0">
                  <a:moveTo>
                    <a:pt x="1938" y="1"/>
                  </a:moveTo>
                  <a:cubicBezTo>
                    <a:pt x="1225" y="300"/>
                    <a:pt x="551" y="700"/>
                    <a:pt x="1" y="1263"/>
                  </a:cubicBezTo>
                  <a:cubicBezTo>
                    <a:pt x="663" y="850"/>
                    <a:pt x="1375" y="513"/>
                    <a:pt x="2075" y="175"/>
                  </a:cubicBezTo>
                  <a:cubicBezTo>
                    <a:pt x="2025" y="126"/>
                    <a:pt x="1988" y="63"/>
                    <a:pt x="1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9" name="Google Shape;8149;p18"/>
            <p:cNvSpPr/>
            <p:nvPr/>
          </p:nvSpPr>
          <p:spPr>
            <a:xfrm>
              <a:off x="5474550" y="3893450"/>
              <a:ext cx="31575" cy="17225"/>
            </a:xfrm>
            <a:custGeom>
              <a:avLst/>
              <a:gdLst/>
              <a:ahLst/>
              <a:cxnLst/>
              <a:rect l="l" t="t" r="r" b="b"/>
              <a:pathLst>
                <a:path w="1263" h="689" extrusionOk="0">
                  <a:moveTo>
                    <a:pt x="1200" y="1"/>
                  </a:moveTo>
                  <a:cubicBezTo>
                    <a:pt x="763" y="151"/>
                    <a:pt x="350" y="376"/>
                    <a:pt x="1" y="688"/>
                  </a:cubicBezTo>
                  <a:cubicBezTo>
                    <a:pt x="413" y="463"/>
                    <a:pt x="838" y="288"/>
                    <a:pt x="1263" y="88"/>
                  </a:cubicBezTo>
                  <a:cubicBezTo>
                    <a:pt x="1238" y="51"/>
                    <a:pt x="1213" y="26"/>
                    <a:pt x="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0" name="Google Shape;8150;p18"/>
            <p:cNvSpPr/>
            <p:nvPr/>
          </p:nvSpPr>
          <p:spPr>
            <a:xfrm>
              <a:off x="5491425" y="3902200"/>
              <a:ext cx="21575" cy="12225"/>
            </a:xfrm>
            <a:custGeom>
              <a:avLst/>
              <a:gdLst/>
              <a:ahLst/>
              <a:cxnLst/>
              <a:rect l="l" t="t" r="r" b="b"/>
              <a:pathLst>
                <a:path w="863" h="489" extrusionOk="0">
                  <a:moveTo>
                    <a:pt x="800" y="1"/>
                  </a:moveTo>
                  <a:cubicBezTo>
                    <a:pt x="513" y="126"/>
                    <a:pt x="238" y="276"/>
                    <a:pt x="0" y="488"/>
                  </a:cubicBezTo>
                  <a:cubicBezTo>
                    <a:pt x="288" y="351"/>
                    <a:pt x="575" y="226"/>
                    <a:pt x="863" y="88"/>
                  </a:cubicBezTo>
                  <a:cubicBezTo>
                    <a:pt x="838" y="63"/>
                    <a:pt x="813" y="38"/>
                    <a:pt x="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1" name="Google Shape;8151;p18"/>
            <p:cNvSpPr/>
            <p:nvPr/>
          </p:nvSpPr>
          <p:spPr>
            <a:xfrm>
              <a:off x="5735100" y="3851600"/>
              <a:ext cx="271825" cy="133425"/>
            </a:xfrm>
            <a:custGeom>
              <a:avLst/>
              <a:gdLst/>
              <a:ahLst/>
              <a:cxnLst/>
              <a:rect l="l" t="t" r="r" b="b"/>
              <a:pathLst>
                <a:path w="10873" h="5337" extrusionOk="0">
                  <a:moveTo>
                    <a:pt x="1" y="0"/>
                  </a:moveTo>
                  <a:lnTo>
                    <a:pt x="1" y="0"/>
                  </a:lnTo>
                  <a:cubicBezTo>
                    <a:pt x="388" y="75"/>
                    <a:pt x="763" y="163"/>
                    <a:pt x="1150" y="250"/>
                  </a:cubicBezTo>
                  <a:cubicBezTo>
                    <a:pt x="2738" y="625"/>
                    <a:pt x="3950" y="1213"/>
                    <a:pt x="5412" y="1862"/>
                  </a:cubicBezTo>
                  <a:cubicBezTo>
                    <a:pt x="7424" y="2762"/>
                    <a:pt x="9273" y="3874"/>
                    <a:pt x="10873" y="5336"/>
                  </a:cubicBezTo>
                  <a:cubicBezTo>
                    <a:pt x="9598" y="3912"/>
                    <a:pt x="8149" y="2625"/>
                    <a:pt x="6437" y="1762"/>
                  </a:cubicBezTo>
                  <a:cubicBezTo>
                    <a:pt x="4687" y="913"/>
                    <a:pt x="2813" y="225"/>
                    <a:pt x="863" y="75"/>
                  </a:cubicBezTo>
                  <a:cubicBezTo>
                    <a:pt x="576" y="38"/>
                    <a:pt x="276" y="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2" name="Google Shape;8152;p18"/>
            <p:cNvSpPr/>
            <p:nvPr/>
          </p:nvSpPr>
          <p:spPr>
            <a:xfrm>
              <a:off x="5798850" y="3881275"/>
              <a:ext cx="164650" cy="77200"/>
            </a:xfrm>
            <a:custGeom>
              <a:avLst/>
              <a:gdLst/>
              <a:ahLst/>
              <a:cxnLst/>
              <a:rect l="l" t="t" r="r" b="b"/>
              <a:pathLst>
                <a:path w="6586" h="3088" extrusionOk="0">
                  <a:moveTo>
                    <a:pt x="0" y="1"/>
                  </a:moveTo>
                  <a:lnTo>
                    <a:pt x="0" y="1"/>
                  </a:lnTo>
                  <a:cubicBezTo>
                    <a:pt x="138" y="38"/>
                    <a:pt x="275" y="88"/>
                    <a:pt x="413" y="126"/>
                  </a:cubicBezTo>
                  <a:cubicBezTo>
                    <a:pt x="1500" y="500"/>
                    <a:pt x="2462" y="963"/>
                    <a:pt x="3599" y="1525"/>
                  </a:cubicBezTo>
                  <a:cubicBezTo>
                    <a:pt x="4624" y="2000"/>
                    <a:pt x="5649" y="2475"/>
                    <a:pt x="6586" y="3087"/>
                  </a:cubicBezTo>
                  <a:cubicBezTo>
                    <a:pt x="4824" y="1550"/>
                    <a:pt x="2624" y="288"/>
                    <a:pt x="263" y="26"/>
                  </a:cubicBezTo>
                  <a:cubicBezTo>
                    <a:pt x="175" y="13"/>
                    <a:pt x="88"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3" name="Google Shape;8153;p18"/>
            <p:cNvSpPr/>
            <p:nvPr/>
          </p:nvSpPr>
          <p:spPr>
            <a:xfrm>
              <a:off x="5824450" y="3902200"/>
              <a:ext cx="110000" cy="49075"/>
            </a:xfrm>
            <a:custGeom>
              <a:avLst/>
              <a:gdLst/>
              <a:ahLst/>
              <a:cxnLst/>
              <a:rect l="l" t="t" r="r" b="b"/>
              <a:pathLst>
                <a:path w="4400" h="1963" extrusionOk="0">
                  <a:moveTo>
                    <a:pt x="1" y="1"/>
                  </a:moveTo>
                  <a:cubicBezTo>
                    <a:pt x="101" y="26"/>
                    <a:pt x="188" y="51"/>
                    <a:pt x="276" y="76"/>
                  </a:cubicBezTo>
                  <a:cubicBezTo>
                    <a:pt x="1625" y="613"/>
                    <a:pt x="3050" y="1300"/>
                    <a:pt x="4400" y="1963"/>
                  </a:cubicBezTo>
                  <a:cubicBezTo>
                    <a:pt x="3163" y="1001"/>
                    <a:pt x="1700" y="188"/>
                    <a:pt x="113" y="13"/>
                  </a:cubicBezTo>
                  <a:cubicBezTo>
                    <a:pt x="76" y="1"/>
                    <a:pt x="3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4" name="Google Shape;8154;p18"/>
            <p:cNvSpPr/>
            <p:nvPr/>
          </p:nvSpPr>
          <p:spPr>
            <a:xfrm>
              <a:off x="5844150" y="3920325"/>
              <a:ext cx="63125" cy="29075"/>
            </a:xfrm>
            <a:custGeom>
              <a:avLst/>
              <a:gdLst/>
              <a:ahLst/>
              <a:cxnLst/>
              <a:rect l="l" t="t" r="r" b="b"/>
              <a:pathLst>
                <a:path w="2525" h="1163" extrusionOk="0">
                  <a:moveTo>
                    <a:pt x="0" y="1"/>
                  </a:moveTo>
                  <a:lnTo>
                    <a:pt x="63" y="26"/>
                  </a:lnTo>
                  <a:cubicBezTo>
                    <a:pt x="525" y="226"/>
                    <a:pt x="975" y="501"/>
                    <a:pt x="1437" y="700"/>
                  </a:cubicBezTo>
                  <a:cubicBezTo>
                    <a:pt x="1837" y="875"/>
                    <a:pt x="2150" y="988"/>
                    <a:pt x="2524" y="1163"/>
                  </a:cubicBezTo>
                  <a:cubicBezTo>
                    <a:pt x="1787" y="650"/>
                    <a:pt x="975" y="201"/>
                    <a:pt x="88" y="13"/>
                  </a:cubicBezTo>
                  <a:cubicBezTo>
                    <a:pt x="50" y="1"/>
                    <a:pt x="25"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5" name="Google Shape;8155;p18"/>
            <p:cNvSpPr/>
            <p:nvPr/>
          </p:nvSpPr>
          <p:spPr>
            <a:xfrm>
              <a:off x="5858200" y="3939700"/>
              <a:ext cx="36275" cy="17825"/>
            </a:xfrm>
            <a:custGeom>
              <a:avLst/>
              <a:gdLst/>
              <a:ahLst/>
              <a:cxnLst/>
              <a:rect l="l" t="t" r="r" b="b"/>
              <a:pathLst>
                <a:path w="1451" h="713" extrusionOk="0">
                  <a:moveTo>
                    <a:pt x="1" y="0"/>
                  </a:moveTo>
                  <a:lnTo>
                    <a:pt x="1" y="0"/>
                  </a:lnTo>
                  <a:cubicBezTo>
                    <a:pt x="463" y="288"/>
                    <a:pt x="950" y="513"/>
                    <a:pt x="1450" y="713"/>
                  </a:cubicBezTo>
                  <a:cubicBezTo>
                    <a:pt x="1000" y="413"/>
                    <a:pt x="500"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6" name="Google Shape;8156;p18"/>
            <p:cNvSpPr/>
            <p:nvPr/>
          </p:nvSpPr>
          <p:spPr>
            <a:xfrm>
              <a:off x="5822900" y="3981250"/>
              <a:ext cx="120300" cy="84075"/>
            </a:xfrm>
            <a:custGeom>
              <a:avLst/>
              <a:gdLst/>
              <a:ahLst/>
              <a:cxnLst/>
              <a:rect l="l" t="t" r="r" b="b"/>
              <a:pathLst>
                <a:path w="4812" h="3363" extrusionOk="0">
                  <a:moveTo>
                    <a:pt x="0" y="0"/>
                  </a:moveTo>
                  <a:cubicBezTo>
                    <a:pt x="63" y="138"/>
                    <a:pt x="113" y="288"/>
                    <a:pt x="163" y="438"/>
                  </a:cubicBezTo>
                  <a:cubicBezTo>
                    <a:pt x="513" y="588"/>
                    <a:pt x="875" y="750"/>
                    <a:pt x="1300" y="950"/>
                  </a:cubicBezTo>
                  <a:cubicBezTo>
                    <a:pt x="2662" y="1550"/>
                    <a:pt x="3862" y="2250"/>
                    <a:pt x="4812" y="3362"/>
                  </a:cubicBezTo>
                  <a:cubicBezTo>
                    <a:pt x="3799" y="1563"/>
                    <a:pt x="1950" y="5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7" name="Google Shape;8157;p18"/>
            <p:cNvSpPr/>
            <p:nvPr/>
          </p:nvSpPr>
          <p:spPr>
            <a:xfrm>
              <a:off x="5829450" y="3970325"/>
              <a:ext cx="85625" cy="46875"/>
            </a:xfrm>
            <a:custGeom>
              <a:avLst/>
              <a:gdLst/>
              <a:ahLst/>
              <a:cxnLst/>
              <a:rect l="l" t="t" r="r" b="b"/>
              <a:pathLst>
                <a:path w="3425" h="1875" extrusionOk="0">
                  <a:moveTo>
                    <a:pt x="1" y="0"/>
                  </a:moveTo>
                  <a:lnTo>
                    <a:pt x="1" y="0"/>
                  </a:lnTo>
                  <a:cubicBezTo>
                    <a:pt x="1138" y="637"/>
                    <a:pt x="2313" y="1200"/>
                    <a:pt x="3425" y="1875"/>
                  </a:cubicBezTo>
                  <a:cubicBezTo>
                    <a:pt x="2463" y="987"/>
                    <a:pt x="1263" y="3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8" name="Google Shape;8158;p18"/>
            <p:cNvSpPr/>
            <p:nvPr/>
          </p:nvSpPr>
          <p:spPr>
            <a:xfrm>
              <a:off x="5855075" y="3969700"/>
              <a:ext cx="32825" cy="20000"/>
            </a:xfrm>
            <a:custGeom>
              <a:avLst/>
              <a:gdLst/>
              <a:ahLst/>
              <a:cxnLst/>
              <a:rect l="l" t="t" r="r" b="b"/>
              <a:pathLst>
                <a:path w="1313" h="800" extrusionOk="0">
                  <a:moveTo>
                    <a:pt x="1" y="0"/>
                  </a:moveTo>
                  <a:cubicBezTo>
                    <a:pt x="425" y="300"/>
                    <a:pt x="875" y="525"/>
                    <a:pt x="1313" y="800"/>
                  </a:cubicBezTo>
                  <a:cubicBezTo>
                    <a:pt x="963" y="413"/>
                    <a:pt x="475"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9" name="Google Shape;8159;p18"/>
            <p:cNvSpPr/>
            <p:nvPr/>
          </p:nvSpPr>
          <p:spPr>
            <a:xfrm>
              <a:off x="5862575" y="3960325"/>
              <a:ext cx="18775" cy="11575"/>
            </a:xfrm>
            <a:custGeom>
              <a:avLst/>
              <a:gdLst/>
              <a:ahLst/>
              <a:cxnLst/>
              <a:rect l="l" t="t" r="r" b="b"/>
              <a:pathLst>
                <a:path w="751" h="463" extrusionOk="0">
                  <a:moveTo>
                    <a:pt x="0" y="0"/>
                  </a:moveTo>
                  <a:cubicBezTo>
                    <a:pt x="225" y="188"/>
                    <a:pt x="488" y="313"/>
                    <a:pt x="750" y="463"/>
                  </a:cubicBezTo>
                  <a:cubicBezTo>
                    <a:pt x="550" y="250"/>
                    <a:pt x="250" y="1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0" name="Google Shape;8160;p18"/>
            <p:cNvSpPr/>
            <p:nvPr/>
          </p:nvSpPr>
          <p:spPr>
            <a:xfrm>
              <a:off x="6044400" y="4056225"/>
              <a:ext cx="11575" cy="69375"/>
            </a:xfrm>
            <a:custGeom>
              <a:avLst/>
              <a:gdLst/>
              <a:ahLst/>
              <a:cxnLst/>
              <a:rect l="l" t="t" r="r" b="b"/>
              <a:pathLst>
                <a:path w="463" h="2775" extrusionOk="0">
                  <a:moveTo>
                    <a:pt x="313" y="1"/>
                  </a:moveTo>
                  <a:lnTo>
                    <a:pt x="313" y="1"/>
                  </a:lnTo>
                  <a:cubicBezTo>
                    <a:pt x="350" y="1050"/>
                    <a:pt x="200" y="1675"/>
                    <a:pt x="13" y="2712"/>
                  </a:cubicBezTo>
                  <a:cubicBezTo>
                    <a:pt x="1" y="2737"/>
                    <a:pt x="1" y="2750"/>
                    <a:pt x="1" y="2775"/>
                  </a:cubicBezTo>
                  <a:cubicBezTo>
                    <a:pt x="151" y="2413"/>
                    <a:pt x="275" y="2050"/>
                    <a:pt x="363" y="1663"/>
                  </a:cubicBezTo>
                  <a:cubicBezTo>
                    <a:pt x="463" y="1113"/>
                    <a:pt x="463" y="538"/>
                    <a:pt x="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1" name="Google Shape;8161;p18"/>
            <p:cNvSpPr/>
            <p:nvPr/>
          </p:nvSpPr>
          <p:spPr>
            <a:xfrm>
              <a:off x="6042850" y="4072800"/>
              <a:ext cx="2825" cy="22200"/>
            </a:xfrm>
            <a:custGeom>
              <a:avLst/>
              <a:gdLst/>
              <a:ahLst/>
              <a:cxnLst/>
              <a:rect l="l" t="t" r="r" b="b"/>
              <a:pathLst>
                <a:path w="113" h="888" extrusionOk="0">
                  <a:moveTo>
                    <a:pt x="38" y="0"/>
                  </a:moveTo>
                  <a:cubicBezTo>
                    <a:pt x="38" y="287"/>
                    <a:pt x="0" y="612"/>
                    <a:pt x="13" y="887"/>
                  </a:cubicBezTo>
                  <a:cubicBezTo>
                    <a:pt x="88" y="600"/>
                    <a:pt x="113" y="287"/>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2" name="Google Shape;8162;p18"/>
            <p:cNvSpPr/>
            <p:nvPr/>
          </p:nvSpPr>
          <p:spPr>
            <a:xfrm>
              <a:off x="6032525" y="4076225"/>
              <a:ext cx="2225" cy="16900"/>
            </a:xfrm>
            <a:custGeom>
              <a:avLst/>
              <a:gdLst/>
              <a:ahLst/>
              <a:cxnLst/>
              <a:rect l="l" t="t" r="r" b="b"/>
              <a:pathLst>
                <a:path w="89" h="676" extrusionOk="0">
                  <a:moveTo>
                    <a:pt x="76" y="0"/>
                  </a:moveTo>
                  <a:lnTo>
                    <a:pt x="76" y="0"/>
                  </a:lnTo>
                  <a:cubicBezTo>
                    <a:pt x="26" y="213"/>
                    <a:pt x="1" y="463"/>
                    <a:pt x="1" y="675"/>
                  </a:cubicBezTo>
                  <a:cubicBezTo>
                    <a:pt x="63" y="450"/>
                    <a:pt x="88" y="225"/>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3" name="Google Shape;8163;p18"/>
            <p:cNvSpPr/>
            <p:nvPr/>
          </p:nvSpPr>
          <p:spPr>
            <a:xfrm>
              <a:off x="5391125" y="4019375"/>
              <a:ext cx="27525" cy="60300"/>
            </a:xfrm>
            <a:custGeom>
              <a:avLst/>
              <a:gdLst/>
              <a:ahLst/>
              <a:cxnLst/>
              <a:rect l="l" t="t" r="r" b="b"/>
              <a:pathLst>
                <a:path w="1101" h="2412" extrusionOk="0">
                  <a:moveTo>
                    <a:pt x="1" y="0"/>
                  </a:moveTo>
                  <a:lnTo>
                    <a:pt x="1" y="0"/>
                  </a:lnTo>
                  <a:cubicBezTo>
                    <a:pt x="126" y="887"/>
                    <a:pt x="538" y="1762"/>
                    <a:pt x="1101" y="2412"/>
                  </a:cubicBezTo>
                  <a:cubicBezTo>
                    <a:pt x="651" y="1612"/>
                    <a:pt x="288" y="83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4" name="Google Shape;8164;p18"/>
            <p:cNvSpPr/>
            <p:nvPr/>
          </p:nvSpPr>
          <p:spPr>
            <a:xfrm>
              <a:off x="5403000" y="4036225"/>
              <a:ext cx="11900" cy="25975"/>
            </a:xfrm>
            <a:custGeom>
              <a:avLst/>
              <a:gdLst/>
              <a:ahLst/>
              <a:cxnLst/>
              <a:rect l="l" t="t" r="r" b="b"/>
              <a:pathLst>
                <a:path w="476" h="1039" extrusionOk="0">
                  <a:moveTo>
                    <a:pt x="1" y="1"/>
                  </a:moveTo>
                  <a:cubicBezTo>
                    <a:pt x="63" y="351"/>
                    <a:pt x="301" y="826"/>
                    <a:pt x="476" y="1038"/>
                  </a:cubicBezTo>
                  <a:cubicBezTo>
                    <a:pt x="338" y="688"/>
                    <a:pt x="163" y="3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5" name="Google Shape;8165;p18"/>
            <p:cNvSpPr/>
            <p:nvPr/>
          </p:nvSpPr>
          <p:spPr>
            <a:xfrm>
              <a:off x="5416125" y="4041225"/>
              <a:ext cx="3775" cy="9100"/>
            </a:xfrm>
            <a:custGeom>
              <a:avLst/>
              <a:gdLst/>
              <a:ahLst/>
              <a:cxnLst/>
              <a:rect l="l" t="t" r="r" b="b"/>
              <a:pathLst>
                <a:path w="151" h="364" extrusionOk="0">
                  <a:moveTo>
                    <a:pt x="1" y="1"/>
                  </a:moveTo>
                  <a:lnTo>
                    <a:pt x="1" y="1"/>
                  </a:lnTo>
                  <a:cubicBezTo>
                    <a:pt x="26" y="126"/>
                    <a:pt x="76" y="263"/>
                    <a:pt x="151" y="363"/>
                  </a:cubicBezTo>
                  <a:cubicBezTo>
                    <a:pt x="101" y="238"/>
                    <a:pt x="51"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6" name="Google Shape;8166;p18"/>
            <p:cNvSpPr/>
            <p:nvPr/>
          </p:nvSpPr>
          <p:spPr>
            <a:xfrm>
              <a:off x="5467375" y="3965000"/>
              <a:ext cx="61875" cy="53150"/>
            </a:xfrm>
            <a:custGeom>
              <a:avLst/>
              <a:gdLst/>
              <a:ahLst/>
              <a:cxnLst/>
              <a:rect l="l" t="t" r="r" b="b"/>
              <a:pathLst>
                <a:path w="2475" h="2126" extrusionOk="0">
                  <a:moveTo>
                    <a:pt x="2474" y="1"/>
                  </a:moveTo>
                  <a:lnTo>
                    <a:pt x="2474" y="1"/>
                  </a:lnTo>
                  <a:cubicBezTo>
                    <a:pt x="1962" y="263"/>
                    <a:pt x="1450" y="551"/>
                    <a:pt x="1012" y="925"/>
                  </a:cubicBezTo>
                  <a:cubicBezTo>
                    <a:pt x="637" y="1225"/>
                    <a:pt x="138" y="1838"/>
                    <a:pt x="0" y="2125"/>
                  </a:cubicBezTo>
                  <a:cubicBezTo>
                    <a:pt x="775" y="1263"/>
                    <a:pt x="1637" y="638"/>
                    <a:pt x="2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7" name="Google Shape;8167;p18"/>
            <p:cNvSpPr/>
            <p:nvPr/>
          </p:nvSpPr>
          <p:spPr>
            <a:xfrm>
              <a:off x="5473925" y="3966575"/>
              <a:ext cx="37525" cy="32825"/>
            </a:xfrm>
            <a:custGeom>
              <a:avLst/>
              <a:gdLst/>
              <a:ahLst/>
              <a:cxnLst/>
              <a:rect l="l" t="t" r="r" b="b"/>
              <a:pathLst>
                <a:path w="1501" h="1313" extrusionOk="0">
                  <a:moveTo>
                    <a:pt x="1488" y="0"/>
                  </a:moveTo>
                  <a:cubicBezTo>
                    <a:pt x="1238" y="125"/>
                    <a:pt x="988" y="250"/>
                    <a:pt x="775" y="425"/>
                  </a:cubicBezTo>
                  <a:cubicBezTo>
                    <a:pt x="463" y="662"/>
                    <a:pt x="213" y="975"/>
                    <a:pt x="1" y="1312"/>
                  </a:cubicBezTo>
                  <a:cubicBezTo>
                    <a:pt x="450" y="825"/>
                    <a:pt x="950" y="388"/>
                    <a:pt x="1450" y="38"/>
                  </a:cubicBezTo>
                  <a:cubicBezTo>
                    <a:pt x="1463" y="25"/>
                    <a:pt x="1500" y="0"/>
                    <a:pt x="1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8" name="Google Shape;8168;p18"/>
            <p:cNvSpPr/>
            <p:nvPr/>
          </p:nvSpPr>
          <p:spPr>
            <a:xfrm>
              <a:off x="5476750" y="3968450"/>
              <a:ext cx="20625" cy="13750"/>
            </a:xfrm>
            <a:custGeom>
              <a:avLst/>
              <a:gdLst/>
              <a:ahLst/>
              <a:cxnLst/>
              <a:rect l="l" t="t" r="r" b="b"/>
              <a:pathLst>
                <a:path w="825" h="550" extrusionOk="0">
                  <a:moveTo>
                    <a:pt x="825" y="0"/>
                  </a:moveTo>
                  <a:lnTo>
                    <a:pt x="825" y="0"/>
                  </a:lnTo>
                  <a:cubicBezTo>
                    <a:pt x="500" y="75"/>
                    <a:pt x="187" y="325"/>
                    <a:pt x="0" y="550"/>
                  </a:cubicBezTo>
                  <a:cubicBezTo>
                    <a:pt x="275" y="375"/>
                    <a:pt x="537" y="163"/>
                    <a:pt x="8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9" name="Google Shape;8169;p18"/>
            <p:cNvSpPr/>
            <p:nvPr/>
          </p:nvSpPr>
          <p:spPr>
            <a:xfrm>
              <a:off x="5739475" y="3876275"/>
              <a:ext cx="98125" cy="172175"/>
            </a:xfrm>
            <a:custGeom>
              <a:avLst/>
              <a:gdLst/>
              <a:ahLst/>
              <a:cxnLst/>
              <a:rect l="l" t="t" r="r" b="b"/>
              <a:pathLst>
                <a:path w="3925" h="6887" extrusionOk="0">
                  <a:moveTo>
                    <a:pt x="1" y="1"/>
                  </a:moveTo>
                  <a:lnTo>
                    <a:pt x="1" y="1"/>
                  </a:lnTo>
                  <a:cubicBezTo>
                    <a:pt x="1588" y="1863"/>
                    <a:pt x="2550" y="3950"/>
                    <a:pt x="3625" y="6211"/>
                  </a:cubicBezTo>
                  <a:cubicBezTo>
                    <a:pt x="3725" y="6424"/>
                    <a:pt x="3837" y="6686"/>
                    <a:pt x="3925" y="6886"/>
                  </a:cubicBezTo>
                  <a:cubicBezTo>
                    <a:pt x="3875" y="6699"/>
                    <a:pt x="3825" y="6511"/>
                    <a:pt x="3775" y="6311"/>
                  </a:cubicBezTo>
                  <a:cubicBezTo>
                    <a:pt x="3462" y="5112"/>
                    <a:pt x="3062" y="3912"/>
                    <a:pt x="2463" y="2825"/>
                  </a:cubicBezTo>
                  <a:cubicBezTo>
                    <a:pt x="1813" y="1738"/>
                    <a:pt x="926" y="8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0" name="Google Shape;8170;p18"/>
            <p:cNvSpPr/>
            <p:nvPr/>
          </p:nvSpPr>
          <p:spPr>
            <a:xfrm>
              <a:off x="5805725" y="4027175"/>
              <a:ext cx="21250" cy="91575"/>
            </a:xfrm>
            <a:custGeom>
              <a:avLst/>
              <a:gdLst/>
              <a:ahLst/>
              <a:cxnLst/>
              <a:rect l="l" t="t" r="r" b="b"/>
              <a:pathLst>
                <a:path w="850" h="3663" extrusionOk="0">
                  <a:moveTo>
                    <a:pt x="0" y="1"/>
                  </a:moveTo>
                  <a:lnTo>
                    <a:pt x="0" y="1"/>
                  </a:lnTo>
                  <a:cubicBezTo>
                    <a:pt x="225" y="1250"/>
                    <a:pt x="337" y="2300"/>
                    <a:pt x="425" y="3575"/>
                  </a:cubicBezTo>
                  <a:cubicBezTo>
                    <a:pt x="456" y="3569"/>
                    <a:pt x="487" y="3566"/>
                    <a:pt x="518" y="3566"/>
                  </a:cubicBezTo>
                  <a:cubicBezTo>
                    <a:pt x="562" y="3566"/>
                    <a:pt x="606" y="3572"/>
                    <a:pt x="650" y="3587"/>
                  </a:cubicBezTo>
                  <a:lnTo>
                    <a:pt x="687" y="3587"/>
                  </a:lnTo>
                  <a:cubicBezTo>
                    <a:pt x="737" y="3612"/>
                    <a:pt x="800" y="3637"/>
                    <a:pt x="850" y="3662"/>
                  </a:cubicBezTo>
                  <a:cubicBezTo>
                    <a:pt x="825" y="2400"/>
                    <a:pt x="387" y="11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1" name="Google Shape;8171;p18"/>
            <p:cNvSpPr/>
            <p:nvPr/>
          </p:nvSpPr>
          <p:spPr>
            <a:xfrm>
              <a:off x="5632625" y="3968750"/>
              <a:ext cx="17225" cy="50650"/>
            </a:xfrm>
            <a:custGeom>
              <a:avLst/>
              <a:gdLst/>
              <a:ahLst/>
              <a:cxnLst/>
              <a:rect l="l" t="t" r="r" b="b"/>
              <a:pathLst>
                <a:path w="689" h="2026" extrusionOk="0">
                  <a:moveTo>
                    <a:pt x="176" y="1"/>
                  </a:moveTo>
                  <a:lnTo>
                    <a:pt x="176" y="1"/>
                  </a:lnTo>
                  <a:cubicBezTo>
                    <a:pt x="1" y="650"/>
                    <a:pt x="38" y="1388"/>
                    <a:pt x="538" y="1888"/>
                  </a:cubicBezTo>
                  <a:cubicBezTo>
                    <a:pt x="588" y="1938"/>
                    <a:pt x="651" y="1988"/>
                    <a:pt x="688" y="2025"/>
                  </a:cubicBezTo>
                  <a:cubicBezTo>
                    <a:pt x="638" y="1938"/>
                    <a:pt x="588" y="1863"/>
                    <a:pt x="538" y="1775"/>
                  </a:cubicBezTo>
                  <a:cubicBezTo>
                    <a:pt x="238" y="1250"/>
                    <a:pt x="151" y="675"/>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2" name="Google Shape;8172;p18"/>
            <p:cNvSpPr/>
            <p:nvPr/>
          </p:nvSpPr>
          <p:spPr>
            <a:xfrm>
              <a:off x="5632000" y="3982800"/>
              <a:ext cx="8475" cy="33150"/>
            </a:xfrm>
            <a:custGeom>
              <a:avLst/>
              <a:gdLst/>
              <a:ahLst/>
              <a:cxnLst/>
              <a:rect l="l" t="t" r="r" b="b"/>
              <a:pathLst>
                <a:path w="339" h="1326" extrusionOk="0">
                  <a:moveTo>
                    <a:pt x="38" y="1"/>
                  </a:moveTo>
                  <a:cubicBezTo>
                    <a:pt x="1" y="463"/>
                    <a:pt x="76" y="976"/>
                    <a:pt x="338" y="1326"/>
                  </a:cubicBezTo>
                  <a:cubicBezTo>
                    <a:pt x="201" y="901"/>
                    <a:pt x="126" y="45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3" name="Google Shape;8173;p18"/>
            <p:cNvSpPr/>
            <p:nvPr/>
          </p:nvSpPr>
          <p:spPr>
            <a:xfrm>
              <a:off x="5632325" y="4002800"/>
              <a:ext cx="2825" cy="10650"/>
            </a:xfrm>
            <a:custGeom>
              <a:avLst/>
              <a:gdLst/>
              <a:ahLst/>
              <a:cxnLst/>
              <a:rect l="l" t="t" r="r" b="b"/>
              <a:pathLst>
                <a:path w="113" h="426" extrusionOk="0">
                  <a:moveTo>
                    <a:pt x="0" y="1"/>
                  </a:moveTo>
                  <a:lnTo>
                    <a:pt x="0" y="1"/>
                  </a:lnTo>
                  <a:cubicBezTo>
                    <a:pt x="13" y="138"/>
                    <a:pt x="50" y="301"/>
                    <a:pt x="113" y="426"/>
                  </a:cubicBezTo>
                  <a:cubicBezTo>
                    <a:pt x="75" y="276"/>
                    <a:pt x="50" y="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4" name="Google Shape;8174;p18"/>
            <p:cNvSpPr/>
            <p:nvPr/>
          </p:nvSpPr>
          <p:spPr>
            <a:xfrm>
              <a:off x="5630750" y="3897825"/>
              <a:ext cx="6275" cy="40325"/>
            </a:xfrm>
            <a:custGeom>
              <a:avLst/>
              <a:gdLst/>
              <a:ahLst/>
              <a:cxnLst/>
              <a:rect l="l" t="t" r="r" b="b"/>
              <a:pathLst>
                <a:path w="251" h="1613" extrusionOk="0">
                  <a:moveTo>
                    <a:pt x="76" y="1"/>
                  </a:moveTo>
                  <a:cubicBezTo>
                    <a:pt x="26" y="313"/>
                    <a:pt x="1" y="638"/>
                    <a:pt x="76" y="951"/>
                  </a:cubicBezTo>
                  <a:cubicBezTo>
                    <a:pt x="126" y="1176"/>
                    <a:pt x="188" y="1401"/>
                    <a:pt x="251" y="1613"/>
                  </a:cubicBezTo>
                  <a:cubicBezTo>
                    <a:pt x="251" y="1600"/>
                    <a:pt x="251" y="1575"/>
                    <a:pt x="251" y="1563"/>
                  </a:cubicBezTo>
                  <a:cubicBezTo>
                    <a:pt x="251" y="938"/>
                    <a:pt x="126" y="60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5" name="Google Shape;8175;p18"/>
            <p:cNvSpPr/>
            <p:nvPr/>
          </p:nvSpPr>
          <p:spPr>
            <a:xfrm>
              <a:off x="5629200" y="3906275"/>
              <a:ext cx="3450" cy="23450"/>
            </a:xfrm>
            <a:custGeom>
              <a:avLst/>
              <a:gdLst/>
              <a:ahLst/>
              <a:cxnLst/>
              <a:rect l="l" t="t" r="r" b="b"/>
              <a:pathLst>
                <a:path w="138" h="938" extrusionOk="0">
                  <a:moveTo>
                    <a:pt x="13" y="0"/>
                  </a:moveTo>
                  <a:lnTo>
                    <a:pt x="13" y="0"/>
                  </a:lnTo>
                  <a:cubicBezTo>
                    <a:pt x="0" y="300"/>
                    <a:pt x="38" y="675"/>
                    <a:pt x="125" y="938"/>
                  </a:cubicBezTo>
                  <a:cubicBezTo>
                    <a:pt x="138" y="613"/>
                    <a:pt x="88" y="313"/>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6" name="Google Shape;8176;p18"/>
            <p:cNvSpPr/>
            <p:nvPr/>
          </p:nvSpPr>
          <p:spPr>
            <a:xfrm>
              <a:off x="5627625" y="3913150"/>
              <a:ext cx="1900" cy="13775"/>
            </a:xfrm>
            <a:custGeom>
              <a:avLst/>
              <a:gdLst/>
              <a:ahLst/>
              <a:cxnLst/>
              <a:rect l="l" t="t" r="r" b="b"/>
              <a:pathLst>
                <a:path w="76" h="551" extrusionOk="0">
                  <a:moveTo>
                    <a:pt x="13" y="0"/>
                  </a:moveTo>
                  <a:lnTo>
                    <a:pt x="13" y="0"/>
                  </a:lnTo>
                  <a:cubicBezTo>
                    <a:pt x="1" y="188"/>
                    <a:pt x="26" y="388"/>
                    <a:pt x="76" y="550"/>
                  </a:cubicBezTo>
                  <a:cubicBezTo>
                    <a:pt x="76" y="350"/>
                    <a:pt x="51" y="188"/>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7" name="Google Shape;8177;p18"/>
            <p:cNvSpPr/>
            <p:nvPr/>
          </p:nvSpPr>
          <p:spPr>
            <a:xfrm>
              <a:off x="5771975" y="4005300"/>
              <a:ext cx="19075" cy="65025"/>
            </a:xfrm>
            <a:custGeom>
              <a:avLst/>
              <a:gdLst/>
              <a:ahLst/>
              <a:cxnLst/>
              <a:rect l="l" t="t" r="r" b="b"/>
              <a:pathLst>
                <a:path w="763" h="2601" extrusionOk="0">
                  <a:moveTo>
                    <a:pt x="0" y="1"/>
                  </a:moveTo>
                  <a:cubicBezTo>
                    <a:pt x="125" y="438"/>
                    <a:pt x="175" y="888"/>
                    <a:pt x="275" y="1338"/>
                  </a:cubicBezTo>
                  <a:cubicBezTo>
                    <a:pt x="375" y="1800"/>
                    <a:pt x="450" y="2100"/>
                    <a:pt x="425" y="2600"/>
                  </a:cubicBezTo>
                  <a:cubicBezTo>
                    <a:pt x="763" y="1725"/>
                    <a:pt x="363" y="8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8" name="Google Shape;8178;p18"/>
            <p:cNvSpPr/>
            <p:nvPr/>
          </p:nvSpPr>
          <p:spPr>
            <a:xfrm>
              <a:off x="5771350" y="4018750"/>
              <a:ext cx="8450" cy="40950"/>
            </a:xfrm>
            <a:custGeom>
              <a:avLst/>
              <a:gdLst/>
              <a:ahLst/>
              <a:cxnLst/>
              <a:rect l="l" t="t" r="r" b="b"/>
              <a:pathLst>
                <a:path w="338" h="1638" extrusionOk="0">
                  <a:moveTo>
                    <a:pt x="0" y="0"/>
                  </a:moveTo>
                  <a:lnTo>
                    <a:pt x="0" y="0"/>
                  </a:lnTo>
                  <a:cubicBezTo>
                    <a:pt x="75" y="537"/>
                    <a:pt x="175" y="1137"/>
                    <a:pt x="313" y="1637"/>
                  </a:cubicBezTo>
                  <a:cubicBezTo>
                    <a:pt x="338" y="1075"/>
                    <a:pt x="200" y="5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9" name="Google Shape;8179;p18"/>
            <p:cNvSpPr/>
            <p:nvPr/>
          </p:nvSpPr>
          <p:spPr>
            <a:xfrm>
              <a:off x="5769775" y="4032475"/>
              <a:ext cx="5350" cy="24400"/>
            </a:xfrm>
            <a:custGeom>
              <a:avLst/>
              <a:gdLst/>
              <a:ahLst/>
              <a:cxnLst/>
              <a:rect l="l" t="t" r="r" b="b"/>
              <a:pathLst>
                <a:path w="214" h="976" extrusionOk="0">
                  <a:moveTo>
                    <a:pt x="1" y="1"/>
                  </a:moveTo>
                  <a:lnTo>
                    <a:pt x="1" y="1"/>
                  </a:lnTo>
                  <a:cubicBezTo>
                    <a:pt x="63" y="313"/>
                    <a:pt x="113" y="688"/>
                    <a:pt x="213" y="976"/>
                  </a:cubicBezTo>
                  <a:cubicBezTo>
                    <a:pt x="213" y="638"/>
                    <a:pt x="151" y="3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0" name="Google Shape;8180;p18"/>
            <p:cNvSpPr/>
            <p:nvPr/>
          </p:nvSpPr>
          <p:spPr>
            <a:xfrm>
              <a:off x="5735725" y="3985625"/>
              <a:ext cx="12525" cy="65325"/>
            </a:xfrm>
            <a:custGeom>
              <a:avLst/>
              <a:gdLst/>
              <a:ahLst/>
              <a:cxnLst/>
              <a:rect l="l" t="t" r="r" b="b"/>
              <a:pathLst>
                <a:path w="501" h="2613" extrusionOk="0">
                  <a:moveTo>
                    <a:pt x="501" y="0"/>
                  </a:moveTo>
                  <a:cubicBezTo>
                    <a:pt x="288" y="138"/>
                    <a:pt x="213" y="413"/>
                    <a:pt x="151" y="638"/>
                  </a:cubicBezTo>
                  <a:cubicBezTo>
                    <a:pt x="1" y="1288"/>
                    <a:pt x="138" y="1950"/>
                    <a:pt x="338" y="2562"/>
                  </a:cubicBezTo>
                  <a:cubicBezTo>
                    <a:pt x="338" y="2587"/>
                    <a:pt x="351" y="2600"/>
                    <a:pt x="351" y="2612"/>
                  </a:cubicBezTo>
                  <a:cubicBezTo>
                    <a:pt x="351" y="2475"/>
                    <a:pt x="351" y="2337"/>
                    <a:pt x="338" y="2187"/>
                  </a:cubicBezTo>
                  <a:cubicBezTo>
                    <a:pt x="326" y="1712"/>
                    <a:pt x="326" y="1225"/>
                    <a:pt x="326" y="750"/>
                  </a:cubicBezTo>
                  <a:cubicBezTo>
                    <a:pt x="326" y="575"/>
                    <a:pt x="338" y="488"/>
                    <a:pt x="351" y="388"/>
                  </a:cubicBezTo>
                  <a:cubicBezTo>
                    <a:pt x="376" y="250"/>
                    <a:pt x="401" y="10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1" name="Google Shape;8181;p18"/>
            <p:cNvSpPr/>
            <p:nvPr/>
          </p:nvSpPr>
          <p:spPr>
            <a:xfrm>
              <a:off x="5744475" y="3995000"/>
              <a:ext cx="4400" cy="42825"/>
            </a:xfrm>
            <a:custGeom>
              <a:avLst/>
              <a:gdLst/>
              <a:ahLst/>
              <a:cxnLst/>
              <a:rect l="l" t="t" r="r" b="b"/>
              <a:pathLst>
                <a:path w="176" h="1713" extrusionOk="0">
                  <a:moveTo>
                    <a:pt x="113" y="0"/>
                  </a:moveTo>
                  <a:cubicBezTo>
                    <a:pt x="1" y="563"/>
                    <a:pt x="1" y="1163"/>
                    <a:pt x="138" y="1712"/>
                  </a:cubicBezTo>
                  <a:cubicBezTo>
                    <a:pt x="176" y="1150"/>
                    <a:pt x="151" y="575"/>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2" name="Google Shape;8182;p18"/>
            <p:cNvSpPr/>
            <p:nvPr/>
          </p:nvSpPr>
          <p:spPr>
            <a:xfrm>
              <a:off x="5749475" y="4005300"/>
              <a:ext cx="3150" cy="25950"/>
            </a:xfrm>
            <a:custGeom>
              <a:avLst/>
              <a:gdLst/>
              <a:ahLst/>
              <a:cxnLst/>
              <a:rect l="l" t="t" r="r" b="b"/>
              <a:pathLst>
                <a:path w="126" h="1038" extrusionOk="0">
                  <a:moveTo>
                    <a:pt x="63" y="1"/>
                  </a:moveTo>
                  <a:lnTo>
                    <a:pt x="63" y="1"/>
                  </a:lnTo>
                  <a:cubicBezTo>
                    <a:pt x="1" y="351"/>
                    <a:pt x="13" y="701"/>
                    <a:pt x="88" y="1038"/>
                  </a:cubicBezTo>
                  <a:cubicBezTo>
                    <a:pt x="126" y="688"/>
                    <a:pt x="101" y="35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3" name="Google Shape;8183;p18"/>
            <p:cNvSpPr/>
            <p:nvPr/>
          </p:nvSpPr>
          <p:spPr>
            <a:xfrm>
              <a:off x="5674175" y="4033100"/>
              <a:ext cx="41900" cy="31275"/>
            </a:xfrm>
            <a:custGeom>
              <a:avLst/>
              <a:gdLst/>
              <a:ahLst/>
              <a:cxnLst/>
              <a:rect l="l" t="t" r="r" b="b"/>
              <a:pathLst>
                <a:path w="1676" h="1251" extrusionOk="0">
                  <a:moveTo>
                    <a:pt x="1" y="1"/>
                  </a:moveTo>
                  <a:cubicBezTo>
                    <a:pt x="363" y="651"/>
                    <a:pt x="988" y="1026"/>
                    <a:pt x="1675" y="1251"/>
                  </a:cubicBezTo>
                  <a:cubicBezTo>
                    <a:pt x="1026" y="776"/>
                    <a:pt x="513" y="4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4" name="Google Shape;8184;p18"/>
            <p:cNvSpPr/>
            <p:nvPr/>
          </p:nvSpPr>
          <p:spPr>
            <a:xfrm>
              <a:off x="5673200" y="4024650"/>
              <a:ext cx="37250" cy="29100"/>
            </a:xfrm>
            <a:custGeom>
              <a:avLst/>
              <a:gdLst/>
              <a:ahLst/>
              <a:cxnLst/>
              <a:rect l="l" t="t" r="r" b="b"/>
              <a:pathLst>
                <a:path w="1490" h="1164" extrusionOk="0">
                  <a:moveTo>
                    <a:pt x="7" y="1"/>
                  </a:moveTo>
                  <a:cubicBezTo>
                    <a:pt x="0" y="1"/>
                    <a:pt x="29" y="32"/>
                    <a:pt x="52" y="64"/>
                  </a:cubicBezTo>
                  <a:cubicBezTo>
                    <a:pt x="402" y="576"/>
                    <a:pt x="902" y="976"/>
                    <a:pt x="1490" y="1164"/>
                  </a:cubicBezTo>
                  <a:cubicBezTo>
                    <a:pt x="965" y="789"/>
                    <a:pt x="540" y="401"/>
                    <a:pt x="65" y="39"/>
                  </a:cubicBezTo>
                  <a:cubicBezTo>
                    <a:pt x="28" y="11"/>
                    <a:pt x="12" y="1"/>
                    <a:pt x="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5" name="Google Shape;8185;p18"/>
            <p:cNvSpPr/>
            <p:nvPr/>
          </p:nvSpPr>
          <p:spPr>
            <a:xfrm>
              <a:off x="5681675" y="4024375"/>
              <a:ext cx="14100" cy="12825"/>
            </a:xfrm>
            <a:custGeom>
              <a:avLst/>
              <a:gdLst/>
              <a:ahLst/>
              <a:cxnLst/>
              <a:rect l="l" t="t" r="r" b="b"/>
              <a:pathLst>
                <a:path w="564" h="513" extrusionOk="0">
                  <a:moveTo>
                    <a:pt x="1" y="0"/>
                  </a:moveTo>
                  <a:cubicBezTo>
                    <a:pt x="138" y="212"/>
                    <a:pt x="313" y="412"/>
                    <a:pt x="563" y="512"/>
                  </a:cubicBezTo>
                  <a:cubicBezTo>
                    <a:pt x="376" y="337"/>
                    <a:pt x="201" y="1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6" name="Google Shape;8186;p18"/>
            <p:cNvSpPr/>
            <p:nvPr/>
          </p:nvSpPr>
          <p:spPr>
            <a:xfrm>
              <a:off x="5697625" y="4089975"/>
              <a:ext cx="30625" cy="25650"/>
            </a:xfrm>
            <a:custGeom>
              <a:avLst/>
              <a:gdLst/>
              <a:ahLst/>
              <a:cxnLst/>
              <a:rect l="l" t="t" r="r" b="b"/>
              <a:pathLst>
                <a:path w="1225" h="1026" extrusionOk="0">
                  <a:moveTo>
                    <a:pt x="0" y="0"/>
                  </a:moveTo>
                  <a:lnTo>
                    <a:pt x="0" y="0"/>
                  </a:lnTo>
                  <a:cubicBezTo>
                    <a:pt x="325" y="425"/>
                    <a:pt x="750" y="775"/>
                    <a:pt x="1225" y="1025"/>
                  </a:cubicBezTo>
                  <a:cubicBezTo>
                    <a:pt x="875" y="663"/>
                    <a:pt x="375" y="2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7" name="Google Shape;8187;p18"/>
            <p:cNvSpPr/>
            <p:nvPr/>
          </p:nvSpPr>
          <p:spPr>
            <a:xfrm>
              <a:off x="5710750" y="4094975"/>
              <a:ext cx="15000" cy="12200"/>
            </a:xfrm>
            <a:custGeom>
              <a:avLst/>
              <a:gdLst/>
              <a:ahLst/>
              <a:cxnLst/>
              <a:rect l="l" t="t" r="r" b="b"/>
              <a:pathLst>
                <a:path w="600" h="488" extrusionOk="0">
                  <a:moveTo>
                    <a:pt x="0" y="0"/>
                  </a:moveTo>
                  <a:lnTo>
                    <a:pt x="0" y="0"/>
                  </a:lnTo>
                  <a:cubicBezTo>
                    <a:pt x="163" y="200"/>
                    <a:pt x="362" y="375"/>
                    <a:pt x="600" y="488"/>
                  </a:cubicBezTo>
                  <a:cubicBezTo>
                    <a:pt x="425" y="300"/>
                    <a:pt x="212" y="1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8" name="Google Shape;8188;p18"/>
            <p:cNvSpPr/>
            <p:nvPr/>
          </p:nvSpPr>
          <p:spPr>
            <a:xfrm>
              <a:off x="5719475" y="4094650"/>
              <a:ext cx="6900" cy="6275"/>
            </a:xfrm>
            <a:custGeom>
              <a:avLst/>
              <a:gdLst/>
              <a:ahLst/>
              <a:cxnLst/>
              <a:rect l="l" t="t" r="r" b="b"/>
              <a:pathLst>
                <a:path w="276" h="251" extrusionOk="0">
                  <a:moveTo>
                    <a:pt x="1" y="1"/>
                  </a:moveTo>
                  <a:lnTo>
                    <a:pt x="1" y="1"/>
                  </a:lnTo>
                  <a:cubicBezTo>
                    <a:pt x="88" y="101"/>
                    <a:pt x="176" y="176"/>
                    <a:pt x="276" y="251"/>
                  </a:cubicBezTo>
                  <a:cubicBezTo>
                    <a:pt x="213" y="151"/>
                    <a:pt x="113" y="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9" name="Google Shape;8189;p18"/>
            <p:cNvSpPr/>
            <p:nvPr/>
          </p:nvSpPr>
          <p:spPr>
            <a:xfrm>
              <a:off x="5698875" y="4109650"/>
              <a:ext cx="32825" cy="28450"/>
            </a:xfrm>
            <a:custGeom>
              <a:avLst/>
              <a:gdLst/>
              <a:ahLst/>
              <a:cxnLst/>
              <a:rect l="l" t="t" r="r" b="b"/>
              <a:pathLst>
                <a:path w="1313" h="1138" extrusionOk="0">
                  <a:moveTo>
                    <a:pt x="0" y="1"/>
                  </a:moveTo>
                  <a:lnTo>
                    <a:pt x="0" y="1"/>
                  </a:lnTo>
                  <a:cubicBezTo>
                    <a:pt x="413" y="476"/>
                    <a:pt x="825" y="800"/>
                    <a:pt x="1312" y="1138"/>
                  </a:cubicBezTo>
                  <a:cubicBezTo>
                    <a:pt x="950" y="675"/>
                    <a:pt x="513"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0" name="Google Shape;8190;p18"/>
            <p:cNvSpPr/>
            <p:nvPr/>
          </p:nvSpPr>
          <p:spPr>
            <a:xfrm>
              <a:off x="5706675" y="4120900"/>
              <a:ext cx="16275" cy="15325"/>
            </a:xfrm>
            <a:custGeom>
              <a:avLst/>
              <a:gdLst/>
              <a:ahLst/>
              <a:cxnLst/>
              <a:rect l="l" t="t" r="r" b="b"/>
              <a:pathLst>
                <a:path w="651" h="613" extrusionOk="0">
                  <a:moveTo>
                    <a:pt x="1" y="1"/>
                  </a:moveTo>
                  <a:lnTo>
                    <a:pt x="1" y="1"/>
                  </a:lnTo>
                  <a:cubicBezTo>
                    <a:pt x="188" y="250"/>
                    <a:pt x="413" y="450"/>
                    <a:pt x="650" y="613"/>
                  </a:cubicBezTo>
                  <a:cubicBezTo>
                    <a:pt x="488" y="375"/>
                    <a:pt x="226" y="1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1" name="Google Shape;8191;p18"/>
            <p:cNvSpPr/>
            <p:nvPr/>
          </p:nvSpPr>
          <p:spPr>
            <a:xfrm>
              <a:off x="5711375" y="4133075"/>
              <a:ext cx="5950" cy="5975"/>
            </a:xfrm>
            <a:custGeom>
              <a:avLst/>
              <a:gdLst/>
              <a:ahLst/>
              <a:cxnLst/>
              <a:rect l="l" t="t" r="r" b="b"/>
              <a:pathLst>
                <a:path w="238" h="239" extrusionOk="0">
                  <a:moveTo>
                    <a:pt x="0" y="1"/>
                  </a:moveTo>
                  <a:lnTo>
                    <a:pt x="0" y="1"/>
                  </a:lnTo>
                  <a:cubicBezTo>
                    <a:pt x="63" y="88"/>
                    <a:pt x="138" y="176"/>
                    <a:pt x="237" y="238"/>
                  </a:cubicBezTo>
                  <a:cubicBezTo>
                    <a:pt x="163" y="151"/>
                    <a:pt x="88"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2" name="Google Shape;8192;p18"/>
            <p:cNvSpPr/>
            <p:nvPr/>
          </p:nvSpPr>
          <p:spPr>
            <a:xfrm>
              <a:off x="5656700" y="4107150"/>
              <a:ext cx="30625" cy="36575"/>
            </a:xfrm>
            <a:custGeom>
              <a:avLst/>
              <a:gdLst/>
              <a:ahLst/>
              <a:cxnLst/>
              <a:rect l="l" t="t" r="r" b="b"/>
              <a:pathLst>
                <a:path w="1225" h="1463" extrusionOk="0">
                  <a:moveTo>
                    <a:pt x="0" y="1"/>
                  </a:moveTo>
                  <a:lnTo>
                    <a:pt x="0" y="1"/>
                  </a:lnTo>
                  <a:cubicBezTo>
                    <a:pt x="200" y="351"/>
                    <a:pt x="388" y="725"/>
                    <a:pt x="662" y="1025"/>
                  </a:cubicBezTo>
                  <a:cubicBezTo>
                    <a:pt x="819" y="1182"/>
                    <a:pt x="1021" y="1338"/>
                    <a:pt x="1204" y="1450"/>
                  </a:cubicBezTo>
                  <a:lnTo>
                    <a:pt x="1204" y="1450"/>
                  </a:lnTo>
                  <a:cubicBezTo>
                    <a:pt x="1201" y="1446"/>
                    <a:pt x="1200" y="1442"/>
                    <a:pt x="1200" y="1438"/>
                  </a:cubicBezTo>
                  <a:cubicBezTo>
                    <a:pt x="737" y="938"/>
                    <a:pt x="525" y="538"/>
                    <a:pt x="0" y="1"/>
                  </a:cubicBezTo>
                  <a:close/>
                  <a:moveTo>
                    <a:pt x="1204" y="1450"/>
                  </a:moveTo>
                  <a:cubicBezTo>
                    <a:pt x="1208" y="1457"/>
                    <a:pt x="1216" y="1463"/>
                    <a:pt x="1225" y="1463"/>
                  </a:cubicBezTo>
                  <a:cubicBezTo>
                    <a:pt x="1218" y="1459"/>
                    <a:pt x="1211" y="1454"/>
                    <a:pt x="1204" y="14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3" name="Google Shape;8193;p18"/>
            <p:cNvSpPr/>
            <p:nvPr/>
          </p:nvSpPr>
          <p:spPr>
            <a:xfrm>
              <a:off x="5681675" y="4119975"/>
              <a:ext cx="21275" cy="30700"/>
            </a:xfrm>
            <a:custGeom>
              <a:avLst/>
              <a:gdLst/>
              <a:ahLst/>
              <a:cxnLst/>
              <a:rect l="l" t="t" r="r" b="b"/>
              <a:pathLst>
                <a:path w="851" h="1228" extrusionOk="0">
                  <a:moveTo>
                    <a:pt x="1" y="0"/>
                  </a:moveTo>
                  <a:cubicBezTo>
                    <a:pt x="76" y="425"/>
                    <a:pt x="201" y="912"/>
                    <a:pt x="588" y="1175"/>
                  </a:cubicBezTo>
                  <a:cubicBezTo>
                    <a:pt x="650" y="1206"/>
                    <a:pt x="729" y="1228"/>
                    <a:pt x="803" y="1228"/>
                  </a:cubicBezTo>
                  <a:cubicBezTo>
                    <a:pt x="819" y="1228"/>
                    <a:pt x="835" y="1227"/>
                    <a:pt x="851" y="1225"/>
                  </a:cubicBezTo>
                  <a:lnTo>
                    <a:pt x="801" y="1225"/>
                  </a:lnTo>
                  <a:cubicBezTo>
                    <a:pt x="688" y="1200"/>
                    <a:pt x="601" y="1112"/>
                    <a:pt x="538" y="1037"/>
                  </a:cubicBezTo>
                  <a:cubicBezTo>
                    <a:pt x="326" y="725"/>
                    <a:pt x="138"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4" name="Google Shape;8194;p18"/>
            <p:cNvSpPr/>
            <p:nvPr/>
          </p:nvSpPr>
          <p:spPr>
            <a:xfrm>
              <a:off x="5748225" y="4112475"/>
              <a:ext cx="32200" cy="30625"/>
            </a:xfrm>
            <a:custGeom>
              <a:avLst/>
              <a:gdLst/>
              <a:ahLst/>
              <a:cxnLst/>
              <a:rect l="l" t="t" r="r" b="b"/>
              <a:pathLst>
                <a:path w="1288" h="1225" extrusionOk="0">
                  <a:moveTo>
                    <a:pt x="1" y="0"/>
                  </a:moveTo>
                  <a:cubicBezTo>
                    <a:pt x="113" y="300"/>
                    <a:pt x="276" y="587"/>
                    <a:pt x="501" y="825"/>
                  </a:cubicBezTo>
                  <a:cubicBezTo>
                    <a:pt x="700" y="1025"/>
                    <a:pt x="1063" y="1212"/>
                    <a:pt x="1288" y="1225"/>
                  </a:cubicBezTo>
                  <a:cubicBezTo>
                    <a:pt x="775" y="950"/>
                    <a:pt x="388" y="5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5" name="Google Shape;8195;p18"/>
            <p:cNvSpPr/>
            <p:nvPr/>
          </p:nvSpPr>
          <p:spPr>
            <a:xfrm>
              <a:off x="5746350" y="4119025"/>
              <a:ext cx="14725" cy="16275"/>
            </a:xfrm>
            <a:custGeom>
              <a:avLst/>
              <a:gdLst/>
              <a:ahLst/>
              <a:cxnLst/>
              <a:rect l="l" t="t" r="r" b="b"/>
              <a:pathLst>
                <a:path w="589" h="651" extrusionOk="0">
                  <a:moveTo>
                    <a:pt x="1" y="1"/>
                  </a:moveTo>
                  <a:cubicBezTo>
                    <a:pt x="101" y="275"/>
                    <a:pt x="326" y="563"/>
                    <a:pt x="588" y="650"/>
                  </a:cubicBezTo>
                  <a:cubicBezTo>
                    <a:pt x="363" y="463"/>
                    <a:pt x="176"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6" name="Google Shape;8196;p18"/>
            <p:cNvSpPr/>
            <p:nvPr/>
          </p:nvSpPr>
          <p:spPr>
            <a:xfrm>
              <a:off x="5761350" y="4105275"/>
              <a:ext cx="27525" cy="31575"/>
            </a:xfrm>
            <a:custGeom>
              <a:avLst/>
              <a:gdLst/>
              <a:ahLst/>
              <a:cxnLst/>
              <a:rect l="l" t="t" r="r" b="b"/>
              <a:pathLst>
                <a:path w="1101" h="1263" extrusionOk="0">
                  <a:moveTo>
                    <a:pt x="1" y="1"/>
                  </a:moveTo>
                  <a:lnTo>
                    <a:pt x="1" y="1"/>
                  </a:lnTo>
                  <a:cubicBezTo>
                    <a:pt x="188" y="513"/>
                    <a:pt x="650" y="1113"/>
                    <a:pt x="1100" y="1263"/>
                  </a:cubicBezTo>
                  <a:cubicBezTo>
                    <a:pt x="700" y="875"/>
                    <a:pt x="350" y="4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7" name="Google Shape;8197;p18"/>
            <p:cNvSpPr/>
            <p:nvPr/>
          </p:nvSpPr>
          <p:spPr>
            <a:xfrm>
              <a:off x="5782275" y="4125275"/>
              <a:ext cx="9725" cy="8150"/>
            </a:xfrm>
            <a:custGeom>
              <a:avLst/>
              <a:gdLst/>
              <a:ahLst/>
              <a:cxnLst/>
              <a:rect l="l" t="t" r="r" b="b"/>
              <a:pathLst>
                <a:path w="389" h="326" extrusionOk="0">
                  <a:moveTo>
                    <a:pt x="1" y="0"/>
                  </a:moveTo>
                  <a:cubicBezTo>
                    <a:pt x="88" y="138"/>
                    <a:pt x="251" y="288"/>
                    <a:pt x="388" y="325"/>
                  </a:cubicBezTo>
                  <a:cubicBezTo>
                    <a:pt x="251" y="213"/>
                    <a:pt x="138"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8" name="Google Shape;8198;p18"/>
            <p:cNvSpPr/>
            <p:nvPr/>
          </p:nvSpPr>
          <p:spPr>
            <a:xfrm>
              <a:off x="5796025" y="4082775"/>
              <a:ext cx="6900" cy="29400"/>
            </a:xfrm>
            <a:custGeom>
              <a:avLst/>
              <a:gdLst/>
              <a:ahLst/>
              <a:cxnLst/>
              <a:rect l="l" t="t" r="r" b="b"/>
              <a:pathLst>
                <a:path w="276" h="1176" extrusionOk="0">
                  <a:moveTo>
                    <a:pt x="1" y="1"/>
                  </a:moveTo>
                  <a:cubicBezTo>
                    <a:pt x="26" y="263"/>
                    <a:pt x="51" y="538"/>
                    <a:pt x="76" y="813"/>
                  </a:cubicBezTo>
                  <a:cubicBezTo>
                    <a:pt x="76" y="926"/>
                    <a:pt x="126" y="1063"/>
                    <a:pt x="63" y="1176"/>
                  </a:cubicBezTo>
                  <a:cubicBezTo>
                    <a:pt x="276" y="838"/>
                    <a:pt x="126" y="2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9" name="Google Shape;8199;p18"/>
            <p:cNvSpPr/>
            <p:nvPr/>
          </p:nvSpPr>
          <p:spPr>
            <a:xfrm>
              <a:off x="5792275" y="4087150"/>
              <a:ext cx="4100" cy="23775"/>
            </a:xfrm>
            <a:custGeom>
              <a:avLst/>
              <a:gdLst/>
              <a:ahLst/>
              <a:cxnLst/>
              <a:rect l="l" t="t" r="r" b="b"/>
              <a:pathLst>
                <a:path w="164" h="951" extrusionOk="0">
                  <a:moveTo>
                    <a:pt x="88" y="1"/>
                  </a:moveTo>
                  <a:lnTo>
                    <a:pt x="88" y="1"/>
                  </a:lnTo>
                  <a:cubicBezTo>
                    <a:pt x="51" y="313"/>
                    <a:pt x="51" y="638"/>
                    <a:pt x="1" y="951"/>
                  </a:cubicBezTo>
                  <a:cubicBezTo>
                    <a:pt x="151" y="676"/>
                    <a:pt x="163" y="25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0" name="Google Shape;8200;p18"/>
            <p:cNvSpPr/>
            <p:nvPr/>
          </p:nvSpPr>
          <p:spPr>
            <a:xfrm>
              <a:off x="5786975" y="4106525"/>
              <a:ext cx="325" cy="1275"/>
            </a:xfrm>
            <a:custGeom>
              <a:avLst/>
              <a:gdLst/>
              <a:ahLst/>
              <a:cxnLst/>
              <a:rect l="l" t="t" r="r" b="b"/>
              <a:pathLst>
                <a:path w="13" h="51" extrusionOk="0">
                  <a:moveTo>
                    <a:pt x="13" y="1"/>
                  </a:moveTo>
                  <a:cubicBezTo>
                    <a:pt x="0" y="13"/>
                    <a:pt x="0" y="26"/>
                    <a:pt x="0" y="51"/>
                  </a:cubicBezTo>
                  <a:cubicBezTo>
                    <a:pt x="0" y="38"/>
                    <a:pt x="13" y="13"/>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1" name="Google Shape;8201;p18"/>
            <p:cNvSpPr/>
            <p:nvPr/>
          </p:nvSpPr>
          <p:spPr>
            <a:xfrm>
              <a:off x="5749175" y="4089225"/>
              <a:ext cx="20950" cy="7325"/>
            </a:xfrm>
            <a:custGeom>
              <a:avLst/>
              <a:gdLst/>
              <a:ahLst/>
              <a:cxnLst/>
              <a:rect l="l" t="t" r="r" b="b"/>
              <a:pathLst>
                <a:path w="838" h="293" extrusionOk="0">
                  <a:moveTo>
                    <a:pt x="513" y="1"/>
                  </a:moveTo>
                  <a:cubicBezTo>
                    <a:pt x="397" y="1"/>
                    <a:pt x="284" y="28"/>
                    <a:pt x="188" y="93"/>
                  </a:cubicBezTo>
                  <a:cubicBezTo>
                    <a:pt x="113" y="143"/>
                    <a:pt x="13" y="193"/>
                    <a:pt x="0" y="293"/>
                  </a:cubicBezTo>
                  <a:cubicBezTo>
                    <a:pt x="50" y="205"/>
                    <a:pt x="163" y="180"/>
                    <a:pt x="263" y="143"/>
                  </a:cubicBezTo>
                  <a:cubicBezTo>
                    <a:pt x="450" y="68"/>
                    <a:pt x="637" y="68"/>
                    <a:pt x="837" y="68"/>
                  </a:cubicBezTo>
                  <a:cubicBezTo>
                    <a:pt x="734" y="25"/>
                    <a:pt x="622" y="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2" name="Google Shape;8202;p18"/>
            <p:cNvSpPr/>
            <p:nvPr/>
          </p:nvSpPr>
          <p:spPr>
            <a:xfrm>
              <a:off x="5749175" y="4085825"/>
              <a:ext cx="13450" cy="2600"/>
            </a:xfrm>
            <a:custGeom>
              <a:avLst/>
              <a:gdLst/>
              <a:ahLst/>
              <a:cxnLst/>
              <a:rect l="l" t="t" r="r" b="b"/>
              <a:pathLst>
                <a:path w="538" h="104" extrusionOk="0">
                  <a:moveTo>
                    <a:pt x="308" y="0"/>
                  </a:moveTo>
                  <a:cubicBezTo>
                    <a:pt x="197" y="0"/>
                    <a:pt x="88" y="31"/>
                    <a:pt x="0" y="104"/>
                  </a:cubicBezTo>
                  <a:cubicBezTo>
                    <a:pt x="188" y="41"/>
                    <a:pt x="338" y="54"/>
                    <a:pt x="538" y="41"/>
                  </a:cubicBezTo>
                  <a:cubicBezTo>
                    <a:pt x="465" y="15"/>
                    <a:pt x="386" y="0"/>
                    <a:pt x="3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3" name="Google Shape;8203;p18"/>
            <p:cNvSpPr/>
            <p:nvPr/>
          </p:nvSpPr>
          <p:spPr>
            <a:xfrm>
              <a:off x="5747925" y="4083725"/>
              <a:ext cx="5025" cy="475"/>
            </a:xfrm>
            <a:custGeom>
              <a:avLst/>
              <a:gdLst/>
              <a:ahLst/>
              <a:cxnLst/>
              <a:rect l="l" t="t" r="r" b="b"/>
              <a:pathLst>
                <a:path w="201" h="19" extrusionOk="0">
                  <a:moveTo>
                    <a:pt x="200" y="0"/>
                  </a:moveTo>
                  <a:cubicBezTo>
                    <a:pt x="138" y="0"/>
                    <a:pt x="63" y="0"/>
                    <a:pt x="0" y="13"/>
                  </a:cubicBezTo>
                  <a:cubicBezTo>
                    <a:pt x="18" y="17"/>
                    <a:pt x="39" y="18"/>
                    <a:pt x="60" y="18"/>
                  </a:cubicBezTo>
                  <a:cubicBezTo>
                    <a:pt x="111" y="18"/>
                    <a:pt x="165" y="9"/>
                    <a:pt x="2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4" name="Google Shape;8204;p18"/>
            <p:cNvSpPr/>
            <p:nvPr/>
          </p:nvSpPr>
          <p:spPr>
            <a:xfrm>
              <a:off x="5671050" y="4004050"/>
              <a:ext cx="26600" cy="14725"/>
            </a:xfrm>
            <a:custGeom>
              <a:avLst/>
              <a:gdLst/>
              <a:ahLst/>
              <a:cxnLst/>
              <a:rect l="l" t="t" r="r" b="b"/>
              <a:pathLst>
                <a:path w="1064" h="589" extrusionOk="0">
                  <a:moveTo>
                    <a:pt x="1" y="1"/>
                  </a:moveTo>
                  <a:cubicBezTo>
                    <a:pt x="376" y="126"/>
                    <a:pt x="751" y="326"/>
                    <a:pt x="1063" y="588"/>
                  </a:cubicBezTo>
                  <a:cubicBezTo>
                    <a:pt x="838" y="213"/>
                    <a:pt x="43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5" name="Google Shape;8205;p18"/>
            <p:cNvSpPr/>
            <p:nvPr/>
          </p:nvSpPr>
          <p:spPr>
            <a:xfrm>
              <a:off x="5677000" y="4010300"/>
              <a:ext cx="21275" cy="17525"/>
            </a:xfrm>
            <a:custGeom>
              <a:avLst/>
              <a:gdLst/>
              <a:ahLst/>
              <a:cxnLst/>
              <a:rect l="l" t="t" r="r" b="b"/>
              <a:pathLst>
                <a:path w="851" h="701" extrusionOk="0">
                  <a:moveTo>
                    <a:pt x="0" y="1"/>
                  </a:moveTo>
                  <a:cubicBezTo>
                    <a:pt x="288" y="213"/>
                    <a:pt x="563" y="488"/>
                    <a:pt x="850" y="701"/>
                  </a:cubicBezTo>
                  <a:cubicBezTo>
                    <a:pt x="650" y="388"/>
                    <a:pt x="363"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6" name="Google Shape;8206;p18"/>
            <p:cNvSpPr/>
            <p:nvPr/>
          </p:nvSpPr>
          <p:spPr>
            <a:xfrm>
              <a:off x="5722300" y="3995300"/>
              <a:ext cx="5950" cy="41900"/>
            </a:xfrm>
            <a:custGeom>
              <a:avLst/>
              <a:gdLst/>
              <a:ahLst/>
              <a:cxnLst/>
              <a:rect l="l" t="t" r="r" b="b"/>
              <a:pathLst>
                <a:path w="238" h="1676" extrusionOk="0">
                  <a:moveTo>
                    <a:pt x="75" y="1"/>
                  </a:moveTo>
                  <a:lnTo>
                    <a:pt x="75" y="1"/>
                  </a:lnTo>
                  <a:cubicBezTo>
                    <a:pt x="0" y="563"/>
                    <a:pt x="50" y="1138"/>
                    <a:pt x="238" y="1675"/>
                  </a:cubicBezTo>
                  <a:cubicBezTo>
                    <a:pt x="238" y="1113"/>
                    <a:pt x="188" y="55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7" name="Google Shape;8207;p18"/>
            <p:cNvSpPr/>
            <p:nvPr/>
          </p:nvSpPr>
          <p:spPr>
            <a:xfrm>
              <a:off x="5717300" y="3996875"/>
              <a:ext cx="3450" cy="26575"/>
            </a:xfrm>
            <a:custGeom>
              <a:avLst/>
              <a:gdLst/>
              <a:ahLst/>
              <a:cxnLst/>
              <a:rect l="l" t="t" r="r" b="b"/>
              <a:pathLst>
                <a:path w="138" h="1063" extrusionOk="0">
                  <a:moveTo>
                    <a:pt x="100" y="0"/>
                  </a:moveTo>
                  <a:cubicBezTo>
                    <a:pt x="0" y="338"/>
                    <a:pt x="13" y="713"/>
                    <a:pt x="100" y="1063"/>
                  </a:cubicBezTo>
                  <a:cubicBezTo>
                    <a:pt x="138" y="700"/>
                    <a:pt x="113" y="350"/>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8" name="Google Shape;8208;p18"/>
            <p:cNvSpPr/>
            <p:nvPr/>
          </p:nvSpPr>
          <p:spPr>
            <a:xfrm>
              <a:off x="5711675" y="4003425"/>
              <a:ext cx="2525" cy="20025"/>
            </a:xfrm>
            <a:custGeom>
              <a:avLst/>
              <a:gdLst/>
              <a:ahLst/>
              <a:cxnLst/>
              <a:rect l="l" t="t" r="r" b="b"/>
              <a:pathLst>
                <a:path w="101" h="801" extrusionOk="0">
                  <a:moveTo>
                    <a:pt x="63" y="1"/>
                  </a:moveTo>
                  <a:cubicBezTo>
                    <a:pt x="1" y="263"/>
                    <a:pt x="13" y="563"/>
                    <a:pt x="88" y="801"/>
                  </a:cubicBezTo>
                  <a:cubicBezTo>
                    <a:pt x="101" y="538"/>
                    <a:pt x="76" y="263"/>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9" name="Google Shape;8209;p18"/>
            <p:cNvSpPr/>
            <p:nvPr/>
          </p:nvSpPr>
          <p:spPr>
            <a:xfrm>
              <a:off x="5719475" y="3954700"/>
              <a:ext cx="5025" cy="23775"/>
            </a:xfrm>
            <a:custGeom>
              <a:avLst/>
              <a:gdLst/>
              <a:ahLst/>
              <a:cxnLst/>
              <a:rect l="l" t="t" r="r" b="b"/>
              <a:pathLst>
                <a:path w="201" h="951" extrusionOk="0">
                  <a:moveTo>
                    <a:pt x="63" y="0"/>
                  </a:moveTo>
                  <a:lnTo>
                    <a:pt x="63" y="0"/>
                  </a:lnTo>
                  <a:cubicBezTo>
                    <a:pt x="1" y="313"/>
                    <a:pt x="76" y="700"/>
                    <a:pt x="201" y="950"/>
                  </a:cubicBezTo>
                  <a:cubicBezTo>
                    <a:pt x="176" y="613"/>
                    <a:pt x="126" y="35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0" name="Google Shape;8210;p18"/>
            <p:cNvSpPr/>
            <p:nvPr/>
          </p:nvSpPr>
          <p:spPr>
            <a:xfrm>
              <a:off x="5724475" y="3953125"/>
              <a:ext cx="5650" cy="28150"/>
            </a:xfrm>
            <a:custGeom>
              <a:avLst/>
              <a:gdLst/>
              <a:ahLst/>
              <a:cxnLst/>
              <a:rect l="l" t="t" r="r" b="b"/>
              <a:pathLst>
                <a:path w="226" h="1126" extrusionOk="0">
                  <a:moveTo>
                    <a:pt x="38" y="1"/>
                  </a:moveTo>
                  <a:lnTo>
                    <a:pt x="38" y="1"/>
                  </a:lnTo>
                  <a:cubicBezTo>
                    <a:pt x="1" y="376"/>
                    <a:pt x="76" y="838"/>
                    <a:pt x="226" y="1125"/>
                  </a:cubicBezTo>
                  <a:cubicBezTo>
                    <a:pt x="201" y="726"/>
                    <a:pt x="126" y="4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1" name="Google Shape;8211;p18"/>
            <p:cNvSpPr/>
            <p:nvPr/>
          </p:nvSpPr>
          <p:spPr>
            <a:xfrm>
              <a:off x="5731675" y="3954700"/>
              <a:ext cx="2825" cy="16275"/>
            </a:xfrm>
            <a:custGeom>
              <a:avLst/>
              <a:gdLst/>
              <a:ahLst/>
              <a:cxnLst/>
              <a:rect l="l" t="t" r="r" b="b"/>
              <a:pathLst>
                <a:path w="113" h="651" extrusionOk="0">
                  <a:moveTo>
                    <a:pt x="0" y="0"/>
                  </a:moveTo>
                  <a:cubicBezTo>
                    <a:pt x="0" y="225"/>
                    <a:pt x="25" y="463"/>
                    <a:pt x="113" y="650"/>
                  </a:cubicBezTo>
                  <a:cubicBezTo>
                    <a:pt x="88" y="425"/>
                    <a:pt x="63"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2" name="Google Shape;8212;p18"/>
            <p:cNvSpPr/>
            <p:nvPr/>
          </p:nvSpPr>
          <p:spPr>
            <a:xfrm>
              <a:off x="5664500" y="3924425"/>
              <a:ext cx="15025" cy="19975"/>
            </a:xfrm>
            <a:custGeom>
              <a:avLst/>
              <a:gdLst/>
              <a:ahLst/>
              <a:cxnLst/>
              <a:rect l="l" t="t" r="r" b="b"/>
              <a:pathLst>
                <a:path w="601" h="799" extrusionOk="0">
                  <a:moveTo>
                    <a:pt x="447" y="0"/>
                  </a:moveTo>
                  <a:cubicBezTo>
                    <a:pt x="440" y="0"/>
                    <a:pt x="457" y="121"/>
                    <a:pt x="438" y="187"/>
                  </a:cubicBezTo>
                  <a:cubicBezTo>
                    <a:pt x="425" y="424"/>
                    <a:pt x="263" y="711"/>
                    <a:pt x="1" y="799"/>
                  </a:cubicBezTo>
                  <a:cubicBezTo>
                    <a:pt x="388" y="786"/>
                    <a:pt x="600" y="399"/>
                    <a:pt x="463" y="49"/>
                  </a:cubicBezTo>
                  <a:cubicBezTo>
                    <a:pt x="453" y="14"/>
                    <a:pt x="449" y="0"/>
                    <a:pt x="4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3" name="Google Shape;8213;p18"/>
            <p:cNvSpPr/>
            <p:nvPr/>
          </p:nvSpPr>
          <p:spPr>
            <a:xfrm>
              <a:off x="5663875" y="3923450"/>
              <a:ext cx="9400" cy="17200"/>
            </a:xfrm>
            <a:custGeom>
              <a:avLst/>
              <a:gdLst/>
              <a:ahLst/>
              <a:cxnLst/>
              <a:rect l="l" t="t" r="r" b="b"/>
              <a:pathLst>
                <a:path w="376" h="688" extrusionOk="0">
                  <a:moveTo>
                    <a:pt x="313" y="1"/>
                  </a:moveTo>
                  <a:lnTo>
                    <a:pt x="313" y="1"/>
                  </a:lnTo>
                  <a:cubicBezTo>
                    <a:pt x="263" y="238"/>
                    <a:pt x="213" y="538"/>
                    <a:pt x="1" y="688"/>
                  </a:cubicBezTo>
                  <a:cubicBezTo>
                    <a:pt x="275" y="625"/>
                    <a:pt x="375" y="188"/>
                    <a:pt x="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4" name="Google Shape;8214;p18"/>
            <p:cNvSpPr/>
            <p:nvPr/>
          </p:nvSpPr>
          <p:spPr>
            <a:xfrm>
              <a:off x="5660450" y="3924075"/>
              <a:ext cx="6575" cy="12525"/>
            </a:xfrm>
            <a:custGeom>
              <a:avLst/>
              <a:gdLst/>
              <a:ahLst/>
              <a:cxnLst/>
              <a:rect l="l" t="t" r="r" b="b"/>
              <a:pathLst>
                <a:path w="263" h="501" extrusionOk="0">
                  <a:moveTo>
                    <a:pt x="263" y="1"/>
                  </a:moveTo>
                  <a:lnTo>
                    <a:pt x="263" y="1"/>
                  </a:lnTo>
                  <a:cubicBezTo>
                    <a:pt x="175" y="163"/>
                    <a:pt x="125" y="351"/>
                    <a:pt x="0" y="500"/>
                  </a:cubicBezTo>
                  <a:cubicBezTo>
                    <a:pt x="163" y="388"/>
                    <a:pt x="238" y="176"/>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5" name="Google Shape;8215;p18"/>
            <p:cNvSpPr/>
            <p:nvPr/>
          </p:nvSpPr>
          <p:spPr>
            <a:xfrm>
              <a:off x="5641375" y="3885350"/>
              <a:ext cx="8150" cy="35325"/>
            </a:xfrm>
            <a:custGeom>
              <a:avLst/>
              <a:gdLst/>
              <a:ahLst/>
              <a:cxnLst/>
              <a:rect l="l" t="t" r="r" b="b"/>
              <a:pathLst>
                <a:path w="326" h="1413" extrusionOk="0">
                  <a:moveTo>
                    <a:pt x="326" y="0"/>
                  </a:moveTo>
                  <a:lnTo>
                    <a:pt x="326" y="0"/>
                  </a:lnTo>
                  <a:cubicBezTo>
                    <a:pt x="51" y="425"/>
                    <a:pt x="1" y="950"/>
                    <a:pt x="176" y="1412"/>
                  </a:cubicBezTo>
                  <a:cubicBezTo>
                    <a:pt x="138" y="912"/>
                    <a:pt x="226" y="487"/>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6" name="Google Shape;8216;p18"/>
            <p:cNvSpPr/>
            <p:nvPr/>
          </p:nvSpPr>
          <p:spPr>
            <a:xfrm>
              <a:off x="5647000" y="3890325"/>
              <a:ext cx="5975" cy="24100"/>
            </a:xfrm>
            <a:custGeom>
              <a:avLst/>
              <a:gdLst/>
              <a:ahLst/>
              <a:cxnLst/>
              <a:rect l="l" t="t" r="r" b="b"/>
              <a:pathLst>
                <a:path w="239" h="964" extrusionOk="0">
                  <a:moveTo>
                    <a:pt x="238" y="1"/>
                  </a:moveTo>
                  <a:lnTo>
                    <a:pt x="238" y="1"/>
                  </a:lnTo>
                  <a:cubicBezTo>
                    <a:pt x="88" y="301"/>
                    <a:pt x="1" y="638"/>
                    <a:pt x="76" y="963"/>
                  </a:cubicBezTo>
                  <a:cubicBezTo>
                    <a:pt x="101" y="651"/>
                    <a:pt x="201" y="313"/>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7" name="Google Shape;8217;p18"/>
            <p:cNvSpPr/>
            <p:nvPr/>
          </p:nvSpPr>
          <p:spPr>
            <a:xfrm>
              <a:off x="5653875" y="3892825"/>
              <a:ext cx="3775" cy="14400"/>
            </a:xfrm>
            <a:custGeom>
              <a:avLst/>
              <a:gdLst/>
              <a:ahLst/>
              <a:cxnLst/>
              <a:rect l="l" t="t" r="r" b="b"/>
              <a:pathLst>
                <a:path w="151" h="576" extrusionOk="0">
                  <a:moveTo>
                    <a:pt x="151" y="1"/>
                  </a:moveTo>
                  <a:lnTo>
                    <a:pt x="151" y="1"/>
                  </a:lnTo>
                  <a:cubicBezTo>
                    <a:pt x="63" y="188"/>
                    <a:pt x="1" y="376"/>
                    <a:pt x="1" y="576"/>
                  </a:cubicBezTo>
                  <a:cubicBezTo>
                    <a:pt x="51" y="388"/>
                    <a:pt x="138" y="188"/>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8" name="Google Shape;8218;p18"/>
            <p:cNvSpPr/>
            <p:nvPr/>
          </p:nvSpPr>
          <p:spPr>
            <a:xfrm>
              <a:off x="5659500" y="3895950"/>
              <a:ext cx="1900" cy="4100"/>
            </a:xfrm>
            <a:custGeom>
              <a:avLst/>
              <a:gdLst/>
              <a:ahLst/>
              <a:cxnLst/>
              <a:rect l="l" t="t" r="r" b="b"/>
              <a:pathLst>
                <a:path w="76" h="164" extrusionOk="0">
                  <a:moveTo>
                    <a:pt x="76" y="1"/>
                  </a:moveTo>
                  <a:lnTo>
                    <a:pt x="76" y="1"/>
                  </a:lnTo>
                  <a:cubicBezTo>
                    <a:pt x="38" y="51"/>
                    <a:pt x="13" y="101"/>
                    <a:pt x="1" y="163"/>
                  </a:cubicBezTo>
                  <a:cubicBezTo>
                    <a:pt x="26" y="113"/>
                    <a:pt x="63" y="5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9" name="Google Shape;8219;p18"/>
            <p:cNvSpPr/>
            <p:nvPr/>
          </p:nvSpPr>
          <p:spPr>
            <a:xfrm>
              <a:off x="5688550" y="3895325"/>
              <a:ext cx="6275" cy="21900"/>
            </a:xfrm>
            <a:custGeom>
              <a:avLst/>
              <a:gdLst/>
              <a:ahLst/>
              <a:cxnLst/>
              <a:rect l="l" t="t" r="r" b="b"/>
              <a:pathLst>
                <a:path w="251" h="876" extrusionOk="0">
                  <a:moveTo>
                    <a:pt x="1" y="1"/>
                  </a:moveTo>
                  <a:lnTo>
                    <a:pt x="1" y="1"/>
                  </a:lnTo>
                  <a:cubicBezTo>
                    <a:pt x="88" y="301"/>
                    <a:pt x="138" y="551"/>
                    <a:pt x="88" y="876"/>
                  </a:cubicBezTo>
                  <a:cubicBezTo>
                    <a:pt x="251" y="613"/>
                    <a:pt x="176"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0" name="Google Shape;8220;p18"/>
            <p:cNvSpPr/>
            <p:nvPr/>
          </p:nvSpPr>
          <p:spPr>
            <a:xfrm>
              <a:off x="5686375" y="3899700"/>
              <a:ext cx="4700" cy="14100"/>
            </a:xfrm>
            <a:custGeom>
              <a:avLst/>
              <a:gdLst/>
              <a:ahLst/>
              <a:cxnLst/>
              <a:rect l="l" t="t" r="r" b="b"/>
              <a:pathLst>
                <a:path w="188" h="564" extrusionOk="0">
                  <a:moveTo>
                    <a:pt x="0" y="1"/>
                  </a:moveTo>
                  <a:lnTo>
                    <a:pt x="0" y="1"/>
                  </a:lnTo>
                  <a:cubicBezTo>
                    <a:pt x="75" y="176"/>
                    <a:pt x="100" y="376"/>
                    <a:pt x="113" y="563"/>
                  </a:cubicBezTo>
                  <a:cubicBezTo>
                    <a:pt x="188" y="388"/>
                    <a:pt x="113"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1" name="Google Shape;8221;p18"/>
            <p:cNvSpPr/>
            <p:nvPr/>
          </p:nvSpPr>
          <p:spPr>
            <a:xfrm>
              <a:off x="5684175" y="3905325"/>
              <a:ext cx="1900" cy="5975"/>
            </a:xfrm>
            <a:custGeom>
              <a:avLst/>
              <a:gdLst/>
              <a:ahLst/>
              <a:cxnLst/>
              <a:rect l="l" t="t" r="r" b="b"/>
              <a:pathLst>
                <a:path w="76" h="239" extrusionOk="0">
                  <a:moveTo>
                    <a:pt x="1" y="1"/>
                  </a:moveTo>
                  <a:lnTo>
                    <a:pt x="1" y="1"/>
                  </a:lnTo>
                  <a:cubicBezTo>
                    <a:pt x="13" y="76"/>
                    <a:pt x="51" y="151"/>
                    <a:pt x="51" y="238"/>
                  </a:cubicBezTo>
                  <a:cubicBezTo>
                    <a:pt x="76" y="151"/>
                    <a:pt x="38" y="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2" name="Google Shape;8222;p18"/>
            <p:cNvSpPr/>
            <p:nvPr/>
          </p:nvSpPr>
          <p:spPr>
            <a:xfrm>
              <a:off x="5708875" y="3890650"/>
              <a:ext cx="3450" cy="15950"/>
            </a:xfrm>
            <a:custGeom>
              <a:avLst/>
              <a:gdLst/>
              <a:ahLst/>
              <a:cxnLst/>
              <a:rect l="l" t="t" r="r" b="b"/>
              <a:pathLst>
                <a:path w="138" h="638" extrusionOk="0">
                  <a:moveTo>
                    <a:pt x="0" y="0"/>
                  </a:moveTo>
                  <a:lnTo>
                    <a:pt x="0" y="0"/>
                  </a:lnTo>
                  <a:cubicBezTo>
                    <a:pt x="38" y="175"/>
                    <a:pt x="63" y="438"/>
                    <a:pt x="38" y="638"/>
                  </a:cubicBezTo>
                  <a:cubicBezTo>
                    <a:pt x="138" y="438"/>
                    <a:pt x="113" y="1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3" name="Google Shape;8223;p18"/>
            <p:cNvSpPr/>
            <p:nvPr/>
          </p:nvSpPr>
          <p:spPr>
            <a:xfrm>
              <a:off x="5705375" y="3893150"/>
              <a:ext cx="3825" cy="14075"/>
            </a:xfrm>
            <a:custGeom>
              <a:avLst/>
              <a:gdLst/>
              <a:ahLst/>
              <a:cxnLst/>
              <a:rect l="l" t="t" r="r" b="b"/>
              <a:pathLst>
                <a:path w="153" h="563" extrusionOk="0">
                  <a:moveTo>
                    <a:pt x="2" y="0"/>
                  </a:moveTo>
                  <a:cubicBezTo>
                    <a:pt x="1" y="0"/>
                    <a:pt x="0" y="4"/>
                    <a:pt x="3" y="13"/>
                  </a:cubicBezTo>
                  <a:cubicBezTo>
                    <a:pt x="53" y="213"/>
                    <a:pt x="90" y="375"/>
                    <a:pt x="78" y="563"/>
                  </a:cubicBezTo>
                  <a:cubicBezTo>
                    <a:pt x="153" y="413"/>
                    <a:pt x="115" y="238"/>
                    <a:pt x="53" y="88"/>
                  </a:cubicBezTo>
                  <a:cubicBezTo>
                    <a:pt x="53" y="78"/>
                    <a:pt x="11" y="0"/>
                    <a:pt x="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4" name="Google Shape;8224;p18"/>
            <p:cNvSpPr/>
            <p:nvPr/>
          </p:nvSpPr>
          <p:spPr>
            <a:xfrm>
              <a:off x="5702625" y="3900325"/>
              <a:ext cx="950" cy="5975"/>
            </a:xfrm>
            <a:custGeom>
              <a:avLst/>
              <a:gdLst/>
              <a:ahLst/>
              <a:cxnLst/>
              <a:rect l="l" t="t" r="r" b="b"/>
              <a:pathLst>
                <a:path w="38" h="239" extrusionOk="0">
                  <a:moveTo>
                    <a:pt x="0" y="1"/>
                  </a:moveTo>
                  <a:cubicBezTo>
                    <a:pt x="13" y="88"/>
                    <a:pt x="13" y="151"/>
                    <a:pt x="38" y="238"/>
                  </a:cubicBezTo>
                  <a:cubicBezTo>
                    <a:pt x="38" y="163"/>
                    <a:pt x="38"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5" name="Google Shape;8225;p18"/>
            <p:cNvSpPr/>
            <p:nvPr/>
          </p:nvSpPr>
          <p:spPr>
            <a:xfrm>
              <a:off x="5708250" y="3917200"/>
              <a:ext cx="9700" cy="21575"/>
            </a:xfrm>
            <a:custGeom>
              <a:avLst/>
              <a:gdLst/>
              <a:ahLst/>
              <a:cxnLst/>
              <a:rect l="l" t="t" r="r" b="b"/>
              <a:pathLst>
                <a:path w="388" h="863" extrusionOk="0">
                  <a:moveTo>
                    <a:pt x="350" y="1"/>
                  </a:moveTo>
                  <a:cubicBezTo>
                    <a:pt x="325" y="176"/>
                    <a:pt x="263" y="426"/>
                    <a:pt x="213" y="526"/>
                  </a:cubicBezTo>
                  <a:cubicBezTo>
                    <a:pt x="150" y="638"/>
                    <a:pt x="100" y="775"/>
                    <a:pt x="0" y="863"/>
                  </a:cubicBezTo>
                  <a:cubicBezTo>
                    <a:pt x="312" y="700"/>
                    <a:pt x="387" y="313"/>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6" name="Google Shape;8226;p18"/>
            <p:cNvSpPr/>
            <p:nvPr/>
          </p:nvSpPr>
          <p:spPr>
            <a:xfrm>
              <a:off x="5706375" y="3918450"/>
              <a:ext cx="7525" cy="16275"/>
            </a:xfrm>
            <a:custGeom>
              <a:avLst/>
              <a:gdLst/>
              <a:ahLst/>
              <a:cxnLst/>
              <a:rect l="l" t="t" r="r" b="b"/>
              <a:pathLst>
                <a:path w="301" h="651" extrusionOk="0">
                  <a:moveTo>
                    <a:pt x="300" y="1"/>
                  </a:moveTo>
                  <a:lnTo>
                    <a:pt x="300" y="1"/>
                  </a:lnTo>
                  <a:cubicBezTo>
                    <a:pt x="238" y="226"/>
                    <a:pt x="125" y="463"/>
                    <a:pt x="0" y="650"/>
                  </a:cubicBezTo>
                  <a:cubicBezTo>
                    <a:pt x="200" y="501"/>
                    <a:pt x="300" y="238"/>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7" name="Google Shape;8227;p18"/>
            <p:cNvSpPr/>
            <p:nvPr/>
          </p:nvSpPr>
          <p:spPr>
            <a:xfrm>
              <a:off x="5706050" y="3918775"/>
              <a:ext cx="2525" cy="5325"/>
            </a:xfrm>
            <a:custGeom>
              <a:avLst/>
              <a:gdLst/>
              <a:ahLst/>
              <a:cxnLst/>
              <a:rect l="l" t="t" r="r" b="b"/>
              <a:pathLst>
                <a:path w="101" h="213" extrusionOk="0">
                  <a:moveTo>
                    <a:pt x="88" y="0"/>
                  </a:moveTo>
                  <a:cubicBezTo>
                    <a:pt x="76" y="75"/>
                    <a:pt x="26" y="138"/>
                    <a:pt x="1" y="213"/>
                  </a:cubicBezTo>
                  <a:cubicBezTo>
                    <a:pt x="51" y="150"/>
                    <a:pt x="101" y="75"/>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8" name="Google Shape;8228;p18"/>
            <p:cNvSpPr/>
            <p:nvPr/>
          </p:nvSpPr>
          <p:spPr>
            <a:xfrm>
              <a:off x="5669500" y="3959800"/>
              <a:ext cx="15950" cy="1800"/>
            </a:xfrm>
            <a:custGeom>
              <a:avLst/>
              <a:gdLst/>
              <a:ahLst/>
              <a:cxnLst/>
              <a:rect l="l" t="t" r="r" b="b"/>
              <a:pathLst>
                <a:path w="638" h="72" extrusionOk="0">
                  <a:moveTo>
                    <a:pt x="299" y="1"/>
                  </a:moveTo>
                  <a:cubicBezTo>
                    <a:pt x="190" y="1"/>
                    <a:pt x="85" y="23"/>
                    <a:pt x="0" y="71"/>
                  </a:cubicBezTo>
                  <a:cubicBezTo>
                    <a:pt x="90" y="61"/>
                    <a:pt x="180" y="57"/>
                    <a:pt x="270" y="57"/>
                  </a:cubicBezTo>
                  <a:cubicBezTo>
                    <a:pt x="393" y="57"/>
                    <a:pt x="515" y="64"/>
                    <a:pt x="638" y="71"/>
                  </a:cubicBezTo>
                  <a:cubicBezTo>
                    <a:pt x="535" y="26"/>
                    <a:pt x="415" y="1"/>
                    <a:pt x="2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9" name="Google Shape;8229;p18"/>
            <p:cNvSpPr/>
            <p:nvPr/>
          </p:nvSpPr>
          <p:spPr>
            <a:xfrm>
              <a:off x="5669175" y="3965975"/>
              <a:ext cx="13775" cy="2500"/>
            </a:xfrm>
            <a:custGeom>
              <a:avLst/>
              <a:gdLst/>
              <a:ahLst/>
              <a:cxnLst/>
              <a:rect l="l" t="t" r="r" b="b"/>
              <a:pathLst>
                <a:path w="551" h="100" extrusionOk="0">
                  <a:moveTo>
                    <a:pt x="254" y="0"/>
                  </a:moveTo>
                  <a:cubicBezTo>
                    <a:pt x="165" y="0"/>
                    <a:pt x="75" y="22"/>
                    <a:pt x="1" y="62"/>
                  </a:cubicBezTo>
                  <a:cubicBezTo>
                    <a:pt x="72" y="57"/>
                    <a:pt x="148" y="51"/>
                    <a:pt x="224" y="51"/>
                  </a:cubicBezTo>
                  <a:cubicBezTo>
                    <a:pt x="335" y="51"/>
                    <a:pt x="447" y="62"/>
                    <a:pt x="551" y="99"/>
                  </a:cubicBezTo>
                  <a:cubicBezTo>
                    <a:pt x="469" y="31"/>
                    <a:pt x="362"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0" name="Google Shape;8230;p18"/>
            <p:cNvSpPr/>
            <p:nvPr/>
          </p:nvSpPr>
          <p:spPr>
            <a:xfrm>
              <a:off x="5674800" y="3973550"/>
              <a:ext cx="5650" cy="550"/>
            </a:xfrm>
            <a:custGeom>
              <a:avLst/>
              <a:gdLst/>
              <a:ahLst/>
              <a:cxnLst/>
              <a:rect l="l" t="t" r="r" b="b"/>
              <a:pathLst>
                <a:path w="226" h="22" extrusionOk="0">
                  <a:moveTo>
                    <a:pt x="129" y="0"/>
                  </a:moveTo>
                  <a:cubicBezTo>
                    <a:pt x="83" y="0"/>
                    <a:pt x="38" y="6"/>
                    <a:pt x="1" y="21"/>
                  </a:cubicBezTo>
                  <a:cubicBezTo>
                    <a:pt x="76" y="21"/>
                    <a:pt x="151" y="21"/>
                    <a:pt x="226" y="9"/>
                  </a:cubicBezTo>
                  <a:cubicBezTo>
                    <a:pt x="195" y="3"/>
                    <a:pt x="162"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1" name="Google Shape;8231;p18"/>
            <p:cNvSpPr/>
            <p:nvPr/>
          </p:nvSpPr>
          <p:spPr>
            <a:xfrm>
              <a:off x="5693250" y="3950000"/>
              <a:ext cx="5950" cy="25350"/>
            </a:xfrm>
            <a:custGeom>
              <a:avLst/>
              <a:gdLst/>
              <a:ahLst/>
              <a:cxnLst/>
              <a:rect l="l" t="t" r="r" b="b"/>
              <a:pathLst>
                <a:path w="238" h="1014" extrusionOk="0">
                  <a:moveTo>
                    <a:pt x="138" y="1"/>
                  </a:moveTo>
                  <a:cubicBezTo>
                    <a:pt x="113" y="388"/>
                    <a:pt x="138" y="651"/>
                    <a:pt x="0" y="1013"/>
                  </a:cubicBezTo>
                  <a:cubicBezTo>
                    <a:pt x="225" y="763"/>
                    <a:pt x="238" y="213"/>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2" name="Google Shape;8232;p18"/>
            <p:cNvSpPr/>
            <p:nvPr/>
          </p:nvSpPr>
          <p:spPr>
            <a:xfrm>
              <a:off x="5699500" y="3952200"/>
              <a:ext cx="3775" cy="17825"/>
            </a:xfrm>
            <a:custGeom>
              <a:avLst/>
              <a:gdLst/>
              <a:ahLst/>
              <a:cxnLst/>
              <a:rect l="l" t="t" r="r" b="b"/>
              <a:pathLst>
                <a:path w="151" h="713" extrusionOk="0">
                  <a:moveTo>
                    <a:pt x="88" y="0"/>
                  </a:moveTo>
                  <a:cubicBezTo>
                    <a:pt x="63" y="238"/>
                    <a:pt x="63" y="475"/>
                    <a:pt x="0" y="713"/>
                  </a:cubicBezTo>
                  <a:cubicBezTo>
                    <a:pt x="125" y="525"/>
                    <a:pt x="150" y="113"/>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3" name="Google Shape;8233;p18"/>
            <p:cNvSpPr/>
            <p:nvPr/>
          </p:nvSpPr>
          <p:spPr>
            <a:xfrm>
              <a:off x="5670425" y="3987975"/>
              <a:ext cx="29725" cy="13300"/>
            </a:xfrm>
            <a:custGeom>
              <a:avLst/>
              <a:gdLst/>
              <a:ahLst/>
              <a:cxnLst/>
              <a:rect l="l" t="t" r="r" b="b"/>
              <a:pathLst>
                <a:path w="1189" h="532" extrusionOk="0">
                  <a:moveTo>
                    <a:pt x="159" y="0"/>
                  </a:moveTo>
                  <a:cubicBezTo>
                    <a:pt x="104" y="0"/>
                    <a:pt x="51" y="6"/>
                    <a:pt x="1" y="19"/>
                  </a:cubicBezTo>
                  <a:lnTo>
                    <a:pt x="38" y="19"/>
                  </a:lnTo>
                  <a:cubicBezTo>
                    <a:pt x="263" y="56"/>
                    <a:pt x="488" y="156"/>
                    <a:pt x="626" y="206"/>
                  </a:cubicBezTo>
                  <a:cubicBezTo>
                    <a:pt x="763" y="269"/>
                    <a:pt x="1026" y="381"/>
                    <a:pt x="1188" y="531"/>
                  </a:cubicBezTo>
                  <a:cubicBezTo>
                    <a:pt x="1001" y="244"/>
                    <a:pt x="663" y="69"/>
                    <a:pt x="326" y="19"/>
                  </a:cubicBezTo>
                  <a:cubicBezTo>
                    <a:pt x="270" y="6"/>
                    <a:pt x="213"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4" name="Google Shape;8234;p18"/>
            <p:cNvSpPr/>
            <p:nvPr/>
          </p:nvSpPr>
          <p:spPr>
            <a:xfrm>
              <a:off x="5689500" y="3988750"/>
              <a:ext cx="11900" cy="7200"/>
            </a:xfrm>
            <a:custGeom>
              <a:avLst/>
              <a:gdLst/>
              <a:ahLst/>
              <a:cxnLst/>
              <a:rect l="l" t="t" r="r" b="b"/>
              <a:pathLst>
                <a:path w="476" h="288" extrusionOk="0">
                  <a:moveTo>
                    <a:pt x="0" y="0"/>
                  </a:moveTo>
                  <a:cubicBezTo>
                    <a:pt x="163" y="88"/>
                    <a:pt x="325" y="175"/>
                    <a:pt x="475" y="288"/>
                  </a:cubicBezTo>
                  <a:cubicBezTo>
                    <a:pt x="363" y="138"/>
                    <a:pt x="175"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5" name="Google Shape;8235;p18"/>
            <p:cNvSpPr/>
            <p:nvPr/>
          </p:nvSpPr>
          <p:spPr>
            <a:xfrm>
              <a:off x="5647950" y="3950000"/>
              <a:ext cx="4400" cy="41575"/>
            </a:xfrm>
            <a:custGeom>
              <a:avLst/>
              <a:gdLst/>
              <a:ahLst/>
              <a:cxnLst/>
              <a:rect l="l" t="t" r="r" b="b"/>
              <a:pathLst>
                <a:path w="176" h="1663" extrusionOk="0">
                  <a:moveTo>
                    <a:pt x="63" y="1"/>
                  </a:moveTo>
                  <a:cubicBezTo>
                    <a:pt x="0" y="551"/>
                    <a:pt x="13" y="1138"/>
                    <a:pt x="100" y="1663"/>
                  </a:cubicBezTo>
                  <a:cubicBezTo>
                    <a:pt x="175" y="1113"/>
                    <a:pt x="150" y="55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6" name="Google Shape;8236;p18"/>
            <p:cNvSpPr/>
            <p:nvPr/>
          </p:nvSpPr>
          <p:spPr>
            <a:xfrm>
              <a:off x="5652625" y="3956250"/>
              <a:ext cx="1900" cy="13775"/>
            </a:xfrm>
            <a:custGeom>
              <a:avLst/>
              <a:gdLst/>
              <a:ahLst/>
              <a:cxnLst/>
              <a:rect l="l" t="t" r="r" b="b"/>
              <a:pathLst>
                <a:path w="76" h="551" extrusionOk="0">
                  <a:moveTo>
                    <a:pt x="1" y="1"/>
                  </a:moveTo>
                  <a:lnTo>
                    <a:pt x="1" y="1"/>
                  </a:lnTo>
                  <a:cubicBezTo>
                    <a:pt x="13" y="188"/>
                    <a:pt x="26" y="388"/>
                    <a:pt x="63" y="551"/>
                  </a:cubicBezTo>
                  <a:cubicBezTo>
                    <a:pt x="76" y="363"/>
                    <a:pt x="63"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7" name="Google Shape;8237;p18"/>
            <p:cNvSpPr/>
            <p:nvPr/>
          </p:nvSpPr>
          <p:spPr>
            <a:xfrm>
              <a:off x="5676675" y="4060600"/>
              <a:ext cx="50650" cy="17675"/>
            </a:xfrm>
            <a:custGeom>
              <a:avLst/>
              <a:gdLst/>
              <a:ahLst/>
              <a:cxnLst/>
              <a:rect l="l" t="t" r="r" b="b"/>
              <a:pathLst>
                <a:path w="2026" h="707" extrusionOk="0">
                  <a:moveTo>
                    <a:pt x="1" y="1"/>
                  </a:moveTo>
                  <a:lnTo>
                    <a:pt x="1" y="1"/>
                  </a:lnTo>
                  <a:cubicBezTo>
                    <a:pt x="405" y="416"/>
                    <a:pt x="981" y="707"/>
                    <a:pt x="1562" y="707"/>
                  </a:cubicBezTo>
                  <a:cubicBezTo>
                    <a:pt x="1646" y="707"/>
                    <a:pt x="1729" y="701"/>
                    <a:pt x="1813" y="688"/>
                  </a:cubicBezTo>
                  <a:cubicBezTo>
                    <a:pt x="1875" y="675"/>
                    <a:pt x="2000" y="650"/>
                    <a:pt x="2025" y="638"/>
                  </a:cubicBezTo>
                  <a:cubicBezTo>
                    <a:pt x="1938" y="638"/>
                    <a:pt x="1850" y="638"/>
                    <a:pt x="1763" y="625"/>
                  </a:cubicBezTo>
                  <a:cubicBezTo>
                    <a:pt x="1163" y="551"/>
                    <a:pt x="538" y="3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8" name="Google Shape;8238;p18"/>
            <p:cNvSpPr/>
            <p:nvPr/>
          </p:nvSpPr>
          <p:spPr>
            <a:xfrm>
              <a:off x="5684175" y="4062175"/>
              <a:ext cx="38775" cy="11875"/>
            </a:xfrm>
            <a:custGeom>
              <a:avLst/>
              <a:gdLst/>
              <a:ahLst/>
              <a:cxnLst/>
              <a:rect l="l" t="t" r="r" b="b"/>
              <a:pathLst>
                <a:path w="1551" h="475" extrusionOk="0">
                  <a:moveTo>
                    <a:pt x="1" y="0"/>
                  </a:moveTo>
                  <a:lnTo>
                    <a:pt x="1" y="0"/>
                  </a:lnTo>
                  <a:cubicBezTo>
                    <a:pt x="326" y="254"/>
                    <a:pt x="923" y="475"/>
                    <a:pt x="1317" y="475"/>
                  </a:cubicBezTo>
                  <a:cubicBezTo>
                    <a:pt x="1407" y="475"/>
                    <a:pt x="1487" y="463"/>
                    <a:pt x="1550" y="438"/>
                  </a:cubicBezTo>
                  <a:cubicBezTo>
                    <a:pt x="1026" y="375"/>
                    <a:pt x="501"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9" name="Google Shape;8239;p18"/>
            <p:cNvSpPr/>
            <p:nvPr/>
          </p:nvSpPr>
          <p:spPr>
            <a:xfrm>
              <a:off x="5842575" y="4058100"/>
              <a:ext cx="17200" cy="78750"/>
            </a:xfrm>
            <a:custGeom>
              <a:avLst/>
              <a:gdLst/>
              <a:ahLst/>
              <a:cxnLst/>
              <a:rect l="l" t="t" r="r" b="b"/>
              <a:pathLst>
                <a:path w="688" h="3150" extrusionOk="0">
                  <a:moveTo>
                    <a:pt x="1" y="1"/>
                  </a:moveTo>
                  <a:lnTo>
                    <a:pt x="1" y="1"/>
                  </a:lnTo>
                  <a:cubicBezTo>
                    <a:pt x="76" y="988"/>
                    <a:pt x="251" y="2013"/>
                    <a:pt x="501" y="2975"/>
                  </a:cubicBezTo>
                  <a:cubicBezTo>
                    <a:pt x="551" y="3012"/>
                    <a:pt x="588" y="3050"/>
                    <a:pt x="613" y="3087"/>
                  </a:cubicBezTo>
                  <a:cubicBezTo>
                    <a:pt x="638" y="3100"/>
                    <a:pt x="663" y="3125"/>
                    <a:pt x="688" y="3150"/>
                  </a:cubicBezTo>
                  <a:cubicBezTo>
                    <a:pt x="613" y="2075"/>
                    <a:pt x="338" y="10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0" name="Google Shape;8240;p18"/>
            <p:cNvSpPr/>
            <p:nvPr/>
          </p:nvSpPr>
          <p:spPr>
            <a:xfrm>
              <a:off x="5840075" y="4079650"/>
              <a:ext cx="12525" cy="51275"/>
            </a:xfrm>
            <a:custGeom>
              <a:avLst/>
              <a:gdLst/>
              <a:ahLst/>
              <a:cxnLst/>
              <a:rect l="l" t="t" r="r" b="b"/>
              <a:pathLst>
                <a:path w="501" h="2051" extrusionOk="0">
                  <a:moveTo>
                    <a:pt x="1" y="1"/>
                  </a:moveTo>
                  <a:cubicBezTo>
                    <a:pt x="113" y="626"/>
                    <a:pt x="188" y="1326"/>
                    <a:pt x="326" y="1988"/>
                  </a:cubicBezTo>
                  <a:cubicBezTo>
                    <a:pt x="388" y="2000"/>
                    <a:pt x="438" y="2025"/>
                    <a:pt x="501" y="2050"/>
                  </a:cubicBezTo>
                  <a:cubicBezTo>
                    <a:pt x="426" y="1351"/>
                    <a:pt x="276" y="6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1" name="Google Shape;8241;p18"/>
            <p:cNvSpPr/>
            <p:nvPr/>
          </p:nvSpPr>
          <p:spPr>
            <a:xfrm>
              <a:off x="5838525" y="4093725"/>
              <a:ext cx="7200" cy="35325"/>
            </a:xfrm>
            <a:custGeom>
              <a:avLst/>
              <a:gdLst/>
              <a:ahLst/>
              <a:cxnLst/>
              <a:rect l="l" t="t" r="r" b="b"/>
              <a:pathLst>
                <a:path w="288" h="1413" extrusionOk="0">
                  <a:moveTo>
                    <a:pt x="0" y="0"/>
                  </a:moveTo>
                  <a:lnTo>
                    <a:pt x="0" y="0"/>
                  </a:lnTo>
                  <a:cubicBezTo>
                    <a:pt x="25" y="475"/>
                    <a:pt x="75" y="950"/>
                    <a:pt x="188" y="1400"/>
                  </a:cubicBezTo>
                  <a:cubicBezTo>
                    <a:pt x="225" y="1400"/>
                    <a:pt x="250" y="1400"/>
                    <a:pt x="288" y="1412"/>
                  </a:cubicBezTo>
                  <a:cubicBezTo>
                    <a:pt x="238" y="925"/>
                    <a:pt x="150" y="4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2" name="Google Shape;8242;p18"/>
            <p:cNvSpPr/>
            <p:nvPr/>
          </p:nvSpPr>
          <p:spPr>
            <a:xfrm>
              <a:off x="5499550" y="3743500"/>
              <a:ext cx="25325" cy="57825"/>
            </a:xfrm>
            <a:custGeom>
              <a:avLst/>
              <a:gdLst/>
              <a:ahLst/>
              <a:cxnLst/>
              <a:rect l="l" t="t" r="r" b="b"/>
              <a:pathLst>
                <a:path w="1013" h="2313" extrusionOk="0">
                  <a:moveTo>
                    <a:pt x="1013" y="1"/>
                  </a:moveTo>
                  <a:cubicBezTo>
                    <a:pt x="988" y="13"/>
                    <a:pt x="963" y="26"/>
                    <a:pt x="938" y="51"/>
                  </a:cubicBezTo>
                  <a:cubicBezTo>
                    <a:pt x="125" y="513"/>
                    <a:pt x="0" y="1525"/>
                    <a:pt x="375" y="2312"/>
                  </a:cubicBezTo>
                  <a:cubicBezTo>
                    <a:pt x="288" y="1888"/>
                    <a:pt x="325" y="1488"/>
                    <a:pt x="388" y="1150"/>
                  </a:cubicBezTo>
                  <a:cubicBezTo>
                    <a:pt x="463" y="825"/>
                    <a:pt x="550" y="550"/>
                    <a:pt x="750" y="313"/>
                  </a:cubicBezTo>
                  <a:cubicBezTo>
                    <a:pt x="800" y="238"/>
                    <a:pt x="925" y="88"/>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3" name="Google Shape;8243;p18"/>
            <p:cNvSpPr/>
            <p:nvPr/>
          </p:nvSpPr>
          <p:spPr>
            <a:xfrm>
              <a:off x="5510475" y="3747250"/>
              <a:ext cx="14400" cy="35325"/>
            </a:xfrm>
            <a:custGeom>
              <a:avLst/>
              <a:gdLst/>
              <a:ahLst/>
              <a:cxnLst/>
              <a:rect l="l" t="t" r="r" b="b"/>
              <a:pathLst>
                <a:path w="576" h="1413" extrusionOk="0">
                  <a:moveTo>
                    <a:pt x="576" y="0"/>
                  </a:moveTo>
                  <a:lnTo>
                    <a:pt x="576" y="0"/>
                  </a:lnTo>
                  <a:cubicBezTo>
                    <a:pt x="176" y="350"/>
                    <a:pt x="1" y="888"/>
                    <a:pt x="1" y="1413"/>
                  </a:cubicBezTo>
                  <a:cubicBezTo>
                    <a:pt x="151" y="875"/>
                    <a:pt x="301" y="45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4" name="Google Shape;8244;p18"/>
            <p:cNvSpPr/>
            <p:nvPr/>
          </p:nvSpPr>
          <p:spPr>
            <a:xfrm>
              <a:off x="5516425" y="3754750"/>
              <a:ext cx="10950" cy="21575"/>
            </a:xfrm>
            <a:custGeom>
              <a:avLst/>
              <a:gdLst/>
              <a:ahLst/>
              <a:cxnLst/>
              <a:rect l="l" t="t" r="r" b="b"/>
              <a:pathLst>
                <a:path w="438" h="863" extrusionOk="0">
                  <a:moveTo>
                    <a:pt x="437" y="0"/>
                  </a:moveTo>
                  <a:lnTo>
                    <a:pt x="437" y="0"/>
                  </a:lnTo>
                  <a:cubicBezTo>
                    <a:pt x="175" y="188"/>
                    <a:pt x="0" y="588"/>
                    <a:pt x="13" y="863"/>
                  </a:cubicBezTo>
                  <a:cubicBezTo>
                    <a:pt x="113" y="563"/>
                    <a:pt x="238" y="263"/>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5" name="Google Shape;8245;p18"/>
            <p:cNvSpPr/>
            <p:nvPr/>
          </p:nvSpPr>
          <p:spPr>
            <a:xfrm>
              <a:off x="5523600" y="3765675"/>
              <a:ext cx="3775" cy="10975"/>
            </a:xfrm>
            <a:custGeom>
              <a:avLst/>
              <a:gdLst/>
              <a:ahLst/>
              <a:cxnLst/>
              <a:rect l="l" t="t" r="r" b="b"/>
              <a:pathLst>
                <a:path w="151" h="439" extrusionOk="0">
                  <a:moveTo>
                    <a:pt x="150" y="1"/>
                  </a:moveTo>
                  <a:lnTo>
                    <a:pt x="150" y="1"/>
                  </a:lnTo>
                  <a:cubicBezTo>
                    <a:pt x="63" y="126"/>
                    <a:pt x="13" y="301"/>
                    <a:pt x="1" y="438"/>
                  </a:cubicBezTo>
                  <a:cubicBezTo>
                    <a:pt x="51" y="301"/>
                    <a:pt x="100" y="15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6" name="Google Shape;8246;p18"/>
            <p:cNvSpPr/>
            <p:nvPr/>
          </p:nvSpPr>
          <p:spPr>
            <a:xfrm>
              <a:off x="5463300" y="4166200"/>
              <a:ext cx="154375" cy="86575"/>
            </a:xfrm>
            <a:custGeom>
              <a:avLst/>
              <a:gdLst/>
              <a:ahLst/>
              <a:cxnLst/>
              <a:rect l="l" t="t" r="r" b="b"/>
              <a:pathLst>
                <a:path w="6175" h="3463" extrusionOk="0">
                  <a:moveTo>
                    <a:pt x="1" y="1"/>
                  </a:moveTo>
                  <a:lnTo>
                    <a:pt x="1" y="1"/>
                  </a:lnTo>
                  <a:cubicBezTo>
                    <a:pt x="101" y="125"/>
                    <a:pt x="201" y="238"/>
                    <a:pt x="288" y="363"/>
                  </a:cubicBezTo>
                  <a:cubicBezTo>
                    <a:pt x="875" y="875"/>
                    <a:pt x="1463" y="1375"/>
                    <a:pt x="2125" y="1788"/>
                  </a:cubicBezTo>
                  <a:cubicBezTo>
                    <a:pt x="3387" y="2525"/>
                    <a:pt x="4749" y="3112"/>
                    <a:pt x="6174" y="3462"/>
                  </a:cubicBezTo>
                  <a:cubicBezTo>
                    <a:pt x="4887" y="2937"/>
                    <a:pt x="3712" y="2200"/>
                    <a:pt x="2487" y="1538"/>
                  </a:cubicBezTo>
                  <a:cubicBezTo>
                    <a:pt x="1638" y="1063"/>
                    <a:pt x="850" y="4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7" name="Google Shape;8247;p18"/>
            <p:cNvSpPr/>
            <p:nvPr/>
          </p:nvSpPr>
          <p:spPr>
            <a:xfrm>
              <a:off x="5489850" y="4196500"/>
              <a:ext cx="145925" cy="70625"/>
            </a:xfrm>
            <a:custGeom>
              <a:avLst/>
              <a:gdLst/>
              <a:ahLst/>
              <a:cxnLst/>
              <a:rect l="l" t="t" r="r" b="b"/>
              <a:pathLst>
                <a:path w="5837" h="2825" extrusionOk="0">
                  <a:moveTo>
                    <a:pt x="1" y="1"/>
                  </a:moveTo>
                  <a:lnTo>
                    <a:pt x="1" y="1"/>
                  </a:lnTo>
                  <a:cubicBezTo>
                    <a:pt x="388" y="326"/>
                    <a:pt x="801" y="663"/>
                    <a:pt x="1138" y="1038"/>
                  </a:cubicBezTo>
                  <a:cubicBezTo>
                    <a:pt x="2563" y="1925"/>
                    <a:pt x="4187" y="2500"/>
                    <a:pt x="5837" y="2825"/>
                  </a:cubicBezTo>
                  <a:cubicBezTo>
                    <a:pt x="3875" y="2088"/>
                    <a:pt x="1888" y="11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8" name="Google Shape;8248;p18"/>
            <p:cNvSpPr/>
            <p:nvPr/>
          </p:nvSpPr>
          <p:spPr>
            <a:xfrm>
              <a:off x="5664500" y="4266475"/>
              <a:ext cx="186225" cy="29725"/>
            </a:xfrm>
            <a:custGeom>
              <a:avLst/>
              <a:gdLst/>
              <a:ahLst/>
              <a:cxnLst/>
              <a:rect l="l" t="t" r="r" b="b"/>
              <a:pathLst>
                <a:path w="7449" h="1189" extrusionOk="0">
                  <a:moveTo>
                    <a:pt x="1" y="1"/>
                  </a:moveTo>
                  <a:lnTo>
                    <a:pt x="1" y="1"/>
                  </a:lnTo>
                  <a:cubicBezTo>
                    <a:pt x="750" y="313"/>
                    <a:pt x="1538" y="551"/>
                    <a:pt x="2337" y="713"/>
                  </a:cubicBezTo>
                  <a:cubicBezTo>
                    <a:pt x="1638" y="663"/>
                    <a:pt x="1000" y="601"/>
                    <a:pt x="325" y="451"/>
                  </a:cubicBezTo>
                  <a:lnTo>
                    <a:pt x="325" y="451"/>
                  </a:lnTo>
                  <a:cubicBezTo>
                    <a:pt x="1538" y="913"/>
                    <a:pt x="2825" y="1138"/>
                    <a:pt x="4112" y="1188"/>
                  </a:cubicBezTo>
                  <a:cubicBezTo>
                    <a:pt x="4862" y="1176"/>
                    <a:pt x="5587" y="1051"/>
                    <a:pt x="6311" y="901"/>
                  </a:cubicBezTo>
                  <a:cubicBezTo>
                    <a:pt x="6574" y="863"/>
                    <a:pt x="6836" y="826"/>
                    <a:pt x="7111" y="788"/>
                  </a:cubicBezTo>
                  <a:cubicBezTo>
                    <a:pt x="7224" y="776"/>
                    <a:pt x="7361" y="751"/>
                    <a:pt x="7449" y="726"/>
                  </a:cubicBezTo>
                  <a:cubicBezTo>
                    <a:pt x="7236" y="726"/>
                    <a:pt x="7024" y="713"/>
                    <a:pt x="6811" y="713"/>
                  </a:cubicBezTo>
                  <a:cubicBezTo>
                    <a:pt x="5399" y="663"/>
                    <a:pt x="3987" y="613"/>
                    <a:pt x="2600" y="413"/>
                  </a:cubicBezTo>
                  <a:cubicBezTo>
                    <a:pt x="1700" y="313"/>
                    <a:pt x="913"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9" name="Google Shape;8249;p18"/>
            <p:cNvSpPr/>
            <p:nvPr/>
          </p:nvSpPr>
          <p:spPr>
            <a:xfrm>
              <a:off x="5925675" y="4165900"/>
              <a:ext cx="126250" cy="88125"/>
            </a:xfrm>
            <a:custGeom>
              <a:avLst/>
              <a:gdLst/>
              <a:ahLst/>
              <a:cxnLst/>
              <a:rect l="l" t="t" r="r" b="b"/>
              <a:pathLst>
                <a:path w="5050" h="3525" extrusionOk="0">
                  <a:moveTo>
                    <a:pt x="5049" y="0"/>
                  </a:moveTo>
                  <a:lnTo>
                    <a:pt x="5049" y="0"/>
                  </a:lnTo>
                  <a:cubicBezTo>
                    <a:pt x="4650" y="662"/>
                    <a:pt x="3887" y="1337"/>
                    <a:pt x="3362" y="1712"/>
                  </a:cubicBezTo>
                  <a:cubicBezTo>
                    <a:pt x="2675" y="2262"/>
                    <a:pt x="1513" y="2912"/>
                    <a:pt x="563" y="3299"/>
                  </a:cubicBezTo>
                  <a:cubicBezTo>
                    <a:pt x="401" y="3362"/>
                    <a:pt x="188" y="3449"/>
                    <a:pt x="1" y="3524"/>
                  </a:cubicBezTo>
                  <a:cubicBezTo>
                    <a:pt x="138" y="3499"/>
                    <a:pt x="288" y="3462"/>
                    <a:pt x="438" y="3424"/>
                  </a:cubicBezTo>
                  <a:cubicBezTo>
                    <a:pt x="2363" y="2999"/>
                    <a:pt x="4287" y="1900"/>
                    <a:pt x="5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0" name="Google Shape;8250;p18"/>
            <p:cNvSpPr/>
            <p:nvPr/>
          </p:nvSpPr>
          <p:spPr>
            <a:xfrm>
              <a:off x="5371775" y="4007800"/>
              <a:ext cx="66250" cy="115000"/>
            </a:xfrm>
            <a:custGeom>
              <a:avLst/>
              <a:gdLst/>
              <a:ahLst/>
              <a:cxnLst/>
              <a:rect l="l" t="t" r="r" b="b"/>
              <a:pathLst>
                <a:path w="2650" h="4600" extrusionOk="0">
                  <a:moveTo>
                    <a:pt x="0" y="1"/>
                  </a:moveTo>
                  <a:cubicBezTo>
                    <a:pt x="62" y="460"/>
                    <a:pt x="149" y="895"/>
                    <a:pt x="285" y="1305"/>
                  </a:cubicBezTo>
                  <a:lnTo>
                    <a:pt x="285" y="1305"/>
                  </a:lnTo>
                  <a:cubicBezTo>
                    <a:pt x="283" y="1302"/>
                    <a:pt x="280" y="1300"/>
                    <a:pt x="275" y="1300"/>
                  </a:cubicBezTo>
                  <a:cubicBezTo>
                    <a:pt x="236" y="1212"/>
                    <a:pt x="143" y="924"/>
                    <a:pt x="135" y="924"/>
                  </a:cubicBezTo>
                  <a:lnTo>
                    <a:pt x="135" y="924"/>
                  </a:lnTo>
                  <a:cubicBezTo>
                    <a:pt x="132" y="924"/>
                    <a:pt x="137" y="946"/>
                    <a:pt x="150" y="1000"/>
                  </a:cubicBezTo>
                  <a:cubicBezTo>
                    <a:pt x="375" y="2425"/>
                    <a:pt x="1262" y="3625"/>
                    <a:pt x="2349" y="4550"/>
                  </a:cubicBezTo>
                  <a:cubicBezTo>
                    <a:pt x="2137" y="4287"/>
                    <a:pt x="1925" y="4025"/>
                    <a:pt x="1712" y="3737"/>
                  </a:cubicBezTo>
                  <a:lnTo>
                    <a:pt x="1712" y="3737"/>
                  </a:lnTo>
                  <a:cubicBezTo>
                    <a:pt x="2000" y="4050"/>
                    <a:pt x="2312" y="4337"/>
                    <a:pt x="2649" y="4599"/>
                  </a:cubicBezTo>
                  <a:cubicBezTo>
                    <a:pt x="2512" y="4450"/>
                    <a:pt x="2362" y="4262"/>
                    <a:pt x="2262" y="4137"/>
                  </a:cubicBezTo>
                  <a:cubicBezTo>
                    <a:pt x="1337" y="2887"/>
                    <a:pt x="475" y="14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251" name="Google Shape;8251;p18"/>
          <p:cNvGrpSpPr/>
          <p:nvPr/>
        </p:nvGrpSpPr>
        <p:grpSpPr>
          <a:xfrm>
            <a:off x="-161250" y="3507806"/>
            <a:ext cx="1698806" cy="1252888"/>
            <a:chOff x="5548275" y="4468375"/>
            <a:chExt cx="619550" cy="456925"/>
          </a:xfrm>
        </p:grpSpPr>
        <p:sp>
          <p:nvSpPr>
            <p:cNvPr id="8252" name="Google Shape;8252;p18"/>
            <p:cNvSpPr/>
            <p:nvPr/>
          </p:nvSpPr>
          <p:spPr>
            <a:xfrm>
              <a:off x="5555475" y="4468375"/>
              <a:ext cx="513625" cy="202325"/>
            </a:xfrm>
            <a:custGeom>
              <a:avLst/>
              <a:gdLst/>
              <a:ahLst/>
              <a:cxnLst/>
              <a:rect l="l" t="t" r="r" b="b"/>
              <a:pathLst>
                <a:path w="20545" h="8093" extrusionOk="0">
                  <a:moveTo>
                    <a:pt x="12440" y="385"/>
                  </a:moveTo>
                  <a:cubicBezTo>
                    <a:pt x="13376" y="385"/>
                    <a:pt x="14311" y="448"/>
                    <a:pt x="15234" y="560"/>
                  </a:cubicBezTo>
                  <a:cubicBezTo>
                    <a:pt x="15996" y="660"/>
                    <a:pt x="16758" y="785"/>
                    <a:pt x="17508" y="960"/>
                  </a:cubicBezTo>
                  <a:cubicBezTo>
                    <a:pt x="18183" y="1110"/>
                    <a:pt x="19008" y="1335"/>
                    <a:pt x="19495" y="1872"/>
                  </a:cubicBezTo>
                  <a:cubicBezTo>
                    <a:pt x="19945" y="2360"/>
                    <a:pt x="20157" y="3059"/>
                    <a:pt x="19932" y="3709"/>
                  </a:cubicBezTo>
                  <a:cubicBezTo>
                    <a:pt x="19720" y="4297"/>
                    <a:pt x="19208" y="4722"/>
                    <a:pt x="18695" y="5046"/>
                  </a:cubicBezTo>
                  <a:cubicBezTo>
                    <a:pt x="18083" y="5446"/>
                    <a:pt x="17396" y="5759"/>
                    <a:pt x="16721" y="6034"/>
                  </a:cubicBezTo>
                  <a:cubicBezTo>
                    <a:pt x="15996" y="6334"/>
                    <a:pt x="15271" y="6596"/>
                    <a:pt x="14534" y="6808"/>
                  </a:cubicBezTo>
                  <a:cubicBezTo>
                    <a:pt x="13047" y="7258"/>
                    <a:pt x="11522" y="7546"/>
                    <a:pt x="9973" y="7696"/>
                  </a:cubicBezTo>
                  <a:cubicBezTo>
                    <a:pt x="9208" y="7769"/>
                    <a:pt x="8438" y="7804"/>
                    <a:pt x="7668" y="7804"/>
                  </a:cubicBezTo>
                  <a:cubicBezTo>
                    <a:pt x="6864" y="7804"/>
                    <a:pt x="6059" y="7766"/>
                    <a:pt x="5261" y="7696"/>
                  </a:cubicBezTo>
                  <a:cubicBezTo>
                    <a:pt x="4487" y="7621"/>
                    <a:pt x="3649" y="7558"/>
                    <a:pt x="2912" y="7283"/>
                  </a:cubicBezTo>
                  <a:cubicBezTo>
                    <a:pt x="2250" y="7046"/>
                    <a:pt x="1625" y="6671"/>
                    <a:pt x="1100" y="6196"/>
                  </a:cubicBezTo>
                  <a:cubicBezTo>
                    <a:pt x="925" y="6034"/>
                    <a:pt x="762" y="5859"/>
                    <a:pt x="613" y="5684"/>
                  </a:cubicBezTo>
                  <a:cubicBezTo>
                    <a:pt x="500" y="5409"/>
                    <a:pt x="475" y="5084"/>
                    <a:pt x="525" y="4784"/>
                  </a:cubicBezTo>
                  <a:cubicBezTo>
                    <a:pt x="650" y="4084"/>
                    <a:pt x="1162" y="3534"/>
                    <a:pt x="1712" y="3134"/>
                  </a:cubicBezTo>
                  <a:cubicBezTo>
                    <a:pt x="2337" y="2685"/>
                    <a:pt x="3049" y="2372"/>
                    <a:pt x="3749" y="2072"/>
                  </a:cubicBezTo>
                  <a:cubicBezTo>
                    <a:pt x="4474" y="1760"/>
                    <a:pt x="5224" y="1510"/>
                    <a:pt x="5974" y="1285"/>
                  </a:cubicBezTo>
                  <a:cubicBezTo>
                    <a:pt x="6723" y="1073"/>
                    <a:pt x="7498" y="923"/>
                    <a:pt x="8273" y="798"/>
                  </a:cubicBezTo>
                  <a:cubicBezTo>
                    <a:pt x="9035" y="660"/>
                    <a:pt x="9798" y="535"/>
                    <a:pt x="10572" y="473"/>
                  </a:cubicBezTo>
                  <a:cubicBezTo>
                    <a:pt x="11192" y="413"/>
                    <a:pt x="11816" y="385"/>
                    <a:pt x="12440" y="385"/>
                  </a:cubicBezTo>
                  <a:close/>
                  <a:moveTo>
                    <a:pt x="12494" y="0"/>
                  </a:moveTo>
                  <a:cubicBezTo>
                    <a:pt x="12162" y="0"/>
                    <a:pt x="11830" y="8"/>
                    <a:pt x="11497" y="23"/>
                  </a:cubicBezTo>
                  <a:cubicBezTo>
                    <a:pt x="9823" y="85"/>
                    <a:pt x="8173" y="298"/>
                    <a:pt x="6573" y="760"/>
                  </a:cubicBezTo>
                  <a:cubicBezTo>
                    <a:pt x="5774" y="998"/>
                    <a:pt x="4986" y="1235"/>
                    <a:pt x="4212" y="1535"/>
                  </a:cubicBezTo>
                  <a:cubicBezTo>
                    <a:pt x="3449" y="1822"/>
                    <a:pt x="2674" y="2122"/>
                    <a:pt x="1950" y="2522"/>
                  </a:cubicBezTo>
                  <a:cubicBezTo>
                    <a:pt x="1287" y="2885"/>
                    <a:pt x="675" y="3372"/>
                    <a:pt x="325" y="4072"/>
                  </a:cubicBezTo>
                  <a:cubicBezTo>
                    <a:pt x="25" y="4697"/>
                    <a:pt x="0" y="5421"/>
                    <a:pt x="350" y="6034"/>
                  </a:cubicBezTo>
                  <a:cubicBezTo>
                    <a:pt x="513" y="6296"/>
                    <a:pt x="725" y="6496"/>
                    <a:pt x="1000" y="6621"/>
                  </a:cubicBezTo>
                  <a:cubicBezTo>
                    <a:pt x="1787" y="7333"/>
                    <a:pt x="2974" y="7633"/>
                    <a:pt x="3999" y="7796"/>
                  </a:cubicBezTo>
                  <a:cubicBezTo>
                    <a:pt x="5364" y="8006"/>
                    <a:pt x="6765" y="8092"/>
                    <a:pt x="8156" y="8092"/>
                  </a:cubicBezTo>
                  <a:cubicBezTo>
                    <a:pt x="8421" y="8092"/>
                    <a:pt x="8685" y="8089"/>
                    <a:pt x="8948" y="8083"/>
                  </a:cubicBezTo>
                  <a:cubicBezTo>
                    <a:pt x="10610" y="8046"/>
                    <a:pt x="12259" y="7846"/>
                    <a:pt x="13872" y="7458"/>
                  </a:cubicBezTo>
                  <a:cubicBezTo>
                    <a:pt x="14671" y="7258"/>
                    <a:pt x="15471" y="6996"/>
                    <a:pt x="16246" y="6696"/>
                  </a:cubicBezTo>
                  <a:cubicBezTo>
                    <a:pt x="17008" y="6396"/>
                    <a:pt x="17746" y="5996"/>
                    <a:pt x="18458" y="5596"/>
                  </a:cubicBezTo>
                  <a:cubicBezTo>
                    <a:pt x="19033" y="5284"/>
                    <a:pt x="19608" y="4909"/>
                    <a:pt x="20007" y="4372"/>
                  </a:cubicBezTo>
                  <a:cubicBezTo>
                    <a:pt x="20407" y="3809"/>
                    <a:pt x="20545" y="3109"/>
                    <a:pt x="20220" y="2472"/>
                  </a:cubicBezTo>
                  <a:cubicBezTo>
                    <a:pt x="19895" y="1822"/>
                    <a:pt x="19370" y="1335"/>
                    <a:pt x="18720" y="998"/>
                  </a:cubicBezTo>
                  <a:cubicBezTo>
                    <a:pt x="18033" y="635"/>
                    <a:pt x="17221" y="498"/>
                    <a:pt x="16458" y="360"/>
                  </a:cubicBezTo>
                  <a:cubicBezTo>
                    <a:pt x="15149" y="120"/>
                    <a:pt x="13823" y="0"/>
                    <a:pt x="124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3" name="Google Shape;8253;p18"/>
            <p:cNvSpPr/>
            <p:nvPr/>
          </p:nvSpPr>
          <p:spPr>
            <a:xfrm>
              <a:off x="5571400" y="4483575"/>
              <a:ext cx="475850" cy="172825"/>
            </a:xfrm>
            <a:custGeom>
              <a:avLst/>
              <a:gdLst/>
              <a:ahLst/>
              <a:cxnLst/>
              <a:rect l="l" t="t" r="r" b="b"/>
              <a:pathLst>
                <a:path w="19034" h="6913" extrusionOk="0">
                  <a:moveTo>
                    <a:pt x="16662" y="1"/>
                  </a:moveTo>
                  <a:cubicBezTo>
                    <a:pt x="16507" y="1"/>
                    <a:pt x="16491" y="253"/>
                    <a:pt x="16659" y="277"/>
                  </a:cubicBezTo>
                  <a:cubicBezTo>
                    <a:pt x="17383" y="415"/>
                    <a:pt x="18908" y="1389"/>
                    <a:pt x="18783" y="2501"/>
                  </a:cubicBezTo>
                  <a:cubicBezTo>
                    <a:pt x="18683" y="3301"/>
                    <a:pt x="17983" y="3751"/>
                    <a:pt x="17358" y="4126"/>
                  </a:cubicBezTo>
                  <a:cubicBezTo>
                    <a:pt x="15946" y="4963"/>
                    <a:pt x="14384" y="5526"/>
                    <a:pt x="12785" y="5876"/>
                  </a:cubicBezTo>
                  <a:cubicBezTo>
                    <a:pt x="11185" y="6238"/>
                    <a:pt x="9573" y="6513"/>
                    <a:pt x="7936" y="6575"/>
                  </a:cubicBezTo>
                  <a:cubicBezTo>
                    <a:pt x="7547" y="6591"/>
                    <a:pt x="7156" y="6601"/>
                    <a:pt x="6764" y="6601"/>
                  </a:cubicBezTo>
                  <a:cubicBezTo>
                    <a:pt x="5545" y="6601"/>
                    <a:pt x="4323" y="6503"/>
                    <a:pt x="3150" y="6163"/>
                  </a:cubicBezTo>
                  <a:cubicBezTo>
                    <a:pt x="2362" y="5938"/>
                    <a:pt x="1513" y="5638"/>
                    <a:pt x="950" y="5026"/>
                  </a:cubicBezTo>
                  <a:cubicBezTo>
                    <a:pt x="438" y="4476"/>
                    <a:pt x="213" y="3564"/>
                    <a:pt x="638" y="2901"/>
                  </a:cubicBezTo>
                  <a:cubicBezTo>
                    <a:pt x="683" y="2829"/>
                    <a:pt x="623" y="2750"/>
                    <a:pt x="559" y="2750"/>
                  </a:cubicBezTo>
                  <a:cubicBezTo>
                    <a:pt x="534" y="2750"/>
                    <a:pt x="509" y="2761"/>
                    <a:pt x="488" y="2789"/>
                  </a:cubicBezTo>
                  <a:cubicBezTo>
                    <a:pt x="1" y="3351"/>
                    <a:pt x="38" y="4114"/>
                    <a:pt x="388" y="4738"/>
                  </a:cubicBezTo>
                  <a:cubicBezTo>
                    <a:pt x="763" y="5413"/>
                    <a:pt x="1450" y="5863"/>
                    <a:pt x="2150" y="6163"/>
                  </a:cubicBezTo>
                  <a:cubicBezTo>
                    <a:pt x="3452" y="6727"/>
                    <a:pt x="4906" y="6912"/>
                    <a:pt x="6332" y="6912"/>
                  </a:cubicBezTo>
                  <a:cubicBezTo>
                    <a:pt x="6644" y="6912"/>
                    <a:pt x="6954" y="6903"/>
                    <a:pt x="7261" y="6888"/>
                  </a:cubicBezTo>
                  <a:cubicBezTo>
                    <a:pt x="8136" y="6838"/>
                    <a:pt x="9023" y="6738"/>
                    <a:pt x="9898" y="6650"/>
                  </a:cubicBezTo>
                  <a:cubicBezTo>
                    <a:pt x="10798" y="6563"/>
                    <a:pt x="11697" y="6475"/>
                    <a:pt x="12585" y="6275"/>
                  </a:cubicBezTo>
                  <a:cubicBezTo>
                    <a:pt x="14322" y="5901"/>
                    <a:pt x="16021" y="5301"/>
                    <a:pt x="17546" y="4376"/>
                  </a:cubicBezTo>
                  <a:cubicBezTo>
                    <a:pt x="18308" y="3914"/>
                    <a:pt x="19033" y="3314"/>
                    <a:pt x="18996" y="2352"/>
                  </a:cubicBezTo>
                  <a:cubicBezTo>
                    <a:pt x="18933" y="1089"/>
                    <a:pt x="17521" y="115"/>
                    <a:pt x="16684" y="2"/>
                  </a:cubicBezTo>
                  <a:cubicBezTo>
                    <a:pt x="16676" y="1"/>
                    <a:pt x="16669" y="1"/>
                    <a:pt x="16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4" name="Google Shape;8254;p18"/>
            <p:cNvSpPr/>
            <p:nvPr/>
          </p:nvSpPr>
          <p:spPr>
            <a:xfrm>
              <a:off x="5579025" y="4480475"/>
              <a:ext cx="431025" cy="113525"/>
            </a:xfrm>
            <a:custGeom>
              <a:avLst/>
              <a:gdLst/>
              <a:ahLst/>
              <a:cxnLst/>
              <a:rect l="l" t="t" r="r" b="b"/>
              <a:pathLst>
                <a:path w="17241" h="4541" extrusionOk="0">
                  <a:moveTo>
                    <a:pt x="14048" y="1"/>
                  </a:moveTo>
                  <a:cubicBezTo>
                    <a:pt x="13800" y="1"/>
                    <a:pt x="13552" y="5"/>
                    <a:pt x="13304" y="14"/>
                  </a:cubicBezTo>
                  <a:cubicBezTo>
                    <a:pt x="12942" y="39"/>
                    <a:pt x="12567" y="51"/>
                    <a:pt x="12205" y="76"/>
                  </a:cubicBezTo>
                  <a:cubicBezTo>
                    <a:pt x="11855" y="101"/>
                    <a:pt x="11492" y="89"/>
                    <a:pt x="11143" y="114"/>
                  </a:cubicBezTo>
                  <a:cubicBezTo>
                    <a:pt x="9705" y="214"/>
                    <a:pt x="8281" y="426"/>
                    <a:pt x="6869" y="738"/>
                  </a:cubicBezTo>
                  <a:cubicBezTo>
                    <a:pt x="5506" y="1026"/>
                    <a:pt x="4132" y="1388"/>
                    <a:pt x="2807" y="1863"/>
                  </a:cubicBezTo>
                  <a:cubicBezTo>
                    <a:pt x="1633" y="2288"/>
                    <a:pt x="170" y="3088"/>
                    <a:pt x="8" y="4462"/>
                  </a:cubicBezTo>
                  <a:cubicBezTo>
                    <a:pt x="0" y="4509"/>
                    <a:pt x="45" y="4541"/>
                    <a:pt x="86" y="4541"/>
                  </a:cubicBezTo>
                  <a:cubicBezTo>
                    <a:pt x="112" y="4541"/>
                    <a:pt x="136" y="4529"/>
                    <a:pt x="145" y="4500"/>
                  </a:cubicBezTo>
                  <a:cubicBezTo>
                    <a:pt x="370" y="4000"/>
                    <a:pt x="670" y="3563"/>
                    <a:pt x="1095" y="3200"/>
                  </a:cubicBezTo>
                  <a:cubicBezTo>
                    <a:pt x="1545" y="2813"/>
                    <a:pt x="2082" y="2525"/>
                    <a:pt x="2645" y="2313"/>
                  </a:cubicBezTo>
                  <a:cubicBezTo>
                    <a:pt x="3882" y="1826"/>
                    <a:pt x="5182" y="1451"/>
                    <a:pt x="6481" y="1163"/>
                  </a:cubicBezTo>
                  <a:cubicBezTo>
                    <a:pt x="7793" y="876"/>
                    <a:pt x="9131" y="676"/>
                    <a:pt x="10468" y="514"/>
                  </a:cubicBezTo>
                  <a:cubicBezTo>
                    <a:pt x="11155" y="439"/>
                    <a:pt x="11830" y="351"/>
                    <a:pt x="12517" y="339"/>
                  </a:cubicBezTo>
                  <a:cubicBezTo>
                    <a:pt x="12780" y="329"/>
                    <a:pt x="13042" y="325"/>
                    <a:pt x="13304" y="325"/>
                  </a:cubicBezTo>
                  <a:cubicBezTo>
                    <a:pt x="13728" y="325"/>
                    <a:pt x="14150" y="336"/>
                    <a:pt x="14567" y="351"/>
                  </a:cubicBezTo>
                  <a:cubicBezTo>
                    <a:pt x="15279" y="364"/>
                    <a:pt x="16029" y="376"/>
                    <a:pt x="16729" y="501"/>
                  </a:cubicBezTo>
                  <a:cubicBezTo>
                    <a:pt x="16903" y="539"/>
                    <a:pt x="17066" y="589"/>
                    <a:pt x="17241" y="651"/>
                  </a:cubicBezTo>
                  <a:cubicBezTo>
                    <a:pt x="17166" y="564"/>
                    <a:pt x="17091" y="489"/>
                    <a:pt x="17016" y="401"/>
                  </a:cubicBezTo>
                  <a:cubicBezTo>
                    <a:pt x="16941" y="326"/>
                    <a:pt x="16854" y="239"/>
                    <a:pt x="16779" y="164"/>
                  </a:cubicBezTo>
                  <a:cubicBezTo>
                    <a:pt x="16316" y="76"/>
                    <a:pt x="15829" y="51"/>
                    <a:pt x="15404" y="39"/>
                  </a:cubicBezTo>
                  <a:cubicBezTo>
                    <a:pt x="14952" y="14"/>
                    <a:pt x="14500" y="1"/>
                    <a:pt x="140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5" name="Google Shape;8255;p18"/>
            <p:cNvSpPr/>
            <p:nvPr/>
          </p:nvSpPr>
          <p:spPr>
            <a:xfrm>
              <a:off x="5600425" y="4518450"/>
              <a:ext cx="434525" cy="106150"/>
            </a:xfrm>
            <a:custGeom>
              <a:avLst/>
              <a:gdLst/>
              <a:ahLst/>
              <a:cxnLst/>
              <a:rect l="l" t="t" r="r" b="b"/>
              <a:pathLst>
                <a:path w="17381" h="4246" extrusionOk="0">
                  <a:moveTo>
                    <a:pt x="11803" y="1"/>
                  </a:moveTo>
                  <a:cubicBezTo>
                    <a:pt x="11513" y="1"/>
                    <a:pt x="11224" y="8"/>
                    <a:pt x="10936" y="19"/>
                  </a:cubicBezTo>
                  <a:cubicBezTo>
                    <a:pt x="9537" y="57"/>
                    <a:pt x="8137" y="169"/>
                    <a:pt x="6775" y="382"/>
                  </a:cubicBezTo>
                  <a:cubicBezTo>
                    <a:pt x="5438" y="594"/>
                    <a:pt x="4101" y="919"/>
                    <a:pt x="2863" y="1494"/>
                  </a:cubicBezTo>
                  <a:cubicBezTo>
                    <a:pt x="2201" y="1806"/>
                    <a:pt x="1564" y="2169"/>
                    <a:pt x="989" y="2619"/>
                  </a:cubicBezTo>
                  <a:cubicBezTo>
                    <a:pt x="514" y="2981"/>
                    <a:pt x="64" y="3468"/>
                    <a:pt x="14" y="4081"/>
                  </a:cubicBezTo>
                  <a:cubicBezTo>
                    <a:pt x="1" y="4189"/>
                    <a:pt x="82" y="4246"/>
                    <a:pt x="162" y="4246"/>
                  </a:cubicBezTo>
                  <a:cubicBezTo>
                    <a:pt x="229" y="4246"/>
                    <a:pt x="296" y="4204"/>
                    <a:pt x="302" y="4118"/>
                  </a:cubicBezTo>
                  <a:cubicBezTo>
                    <a:pt x="352" y="3581"/>
                    <a:pt x="752" y="3168"/>
                    <a:pt x="1164" y="2856"/>
                  </a:cubicBezTo>
                  <a:cubicBezTo>
                    <a:pt x="1651" y="2481"/>
                    <a:pt x="2176" y="2169"/>
                    <a:pt x="2726" y="1906"/>
                  </a:cubicBezTo>
                  <a:cubicBezTo>
                    <a:pt x="3876" y="1344"/>
                    <a:pt x="5113" y="994"/>
                    <a:pt x="6375" y="782"/>
                  </a:cubicBezTo>
                  <a:cubicBezTo>
                    <a:pt x="7675" y="544"/>
                    <a:pt x="8999" y="432"/>
                    <a:pt x="10312" y="357"/>
                  </a:cubicBezTo>
                  <a:cubicBezTo>
                    <a:pt x="10784" y="332"/>
                    <a:pt x="11259" y="314"/>
                    <a:pt x="11733" y="314"/>
                  </a:cubicBezTo>
                  <a:cubicBezTo>
                    <a:pt x="12438" y="314"/>
                    <a:pt x="13141" y="352"/>
                    <a:pt x="13836" y="457"/>
                  </a:cubicBezTo>
                  <a:cubicBezTo>
                    <a:pt x="14485" y="557"/>
                    <a:pt x="15123" y="732"/>
                    <a:pt x="15735" y="981"/>
                  </a:cubicBezTo>
                  <a:cubicBezTo>
                    <a:pt x="16260" y="1194"/>
                    <a:pt x="16910" y="1506"/>
                    <a:pt x="17060" y="2119"/>
                  </a:cubicBezTo>
                  <a:cubicBezTo>
                    <a:pt x="17082" y="2203"/>
                    <a:pt x="17153" y="2242"/>
                    <a:pt x="17220" y="2242"/>
                  </a:cubicBezTo>
                  <a:cubicBezTo>
                    <a:pt x="17303" y="2242"/>
                    <a:pt x="17380" y="2184"/>
                    <a:pt x="17360" y="2081"/>
                  </a:cubicBezTo>
                  <a:cubicBezTo>
                    <a:pt x="17260" y="1519"/>
                    <a:pt x="16822" y="1169"/>
                    <a:pt x="16347" y="907"/>
                  </a:cubicBezTo>
                  <a:cubicBezTo>
                    <a:pt x="15810" y="619"/>
                    <a:pt x="15223" y="432"/>
                    <a:pt x="14635" y="294"/>
                  </a:cubicBezTo>
                  <a:cubicBezTo>
                    <a:pt x="13708" y="74"/>
                    <a:pt x="12750" y="1"/>
                    <a:pt x="11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6" name="Google Shape;8256;p18"/>
            <p:cNvSpPr/>
            <p:nvPr/>
          </p:nvSpPr>
          <p:spPr>
            <a:xfrm>
              <a:off x="5650350" y="4760000"/>
              <a:ext cx="377475" cy="136875"/>
            </a:xfrm>
            <a:custGeom>
              <a:avLst/>
              <a:gdLst/>
              <a:ahLst/>
              <a:cxnLst/>
              <a:rect l="l" t="t" r="r" b="b"/>
              <a:pathLst>
                <a:path w="15099" h="5475" extrusionOk="0">
                  <a:moveTo>
                    <a:pt x="14889" y="0"/>
                  </a:moveTo>
                  <a:cubicBezTo>
                    <a:pt x="14824" y="0"/>
                    <a:pt x="14762" y="32"/>
                    <a:pt x="14738" y="105"/>
                  </a:cubicBezTo>
                  <a:cubicBezTo>
                    <a:pt x="14575" y="617"/>
                    <a:pt x="14375" y="1104"/>
                    <a:pt x="14075" y="1554"/>
                  </a:cubicBezTo>
                  <a:cubicBezTo>
                    <a:pt x="13788" y="1992"/>
                    <a:pt x="13438" y="2417"/>
                    <a:pt x="13063" y="2779"/>
                  </a:cubicBezTo>
                  <a:cubicBezTo>
                    <a:pt x="12213" y="3591"/>
                    <a:pt x="11226" y="4179"/>
                    <a:pt x="10102" y="4553"/>
                  </a:cubicBezTo>
                  <a:cubicBezTo>
                    <a:pt x="8927" y="4941"/>
                    <a:pt x="7677" y="5066"/>
                    <a:pt x="6440" y="5078"/>
                  </a:cubicBezTo>
                  <a:cubicBezTo>
                    <a:pt x="5228" y="5078"/>
                    <a:pt x="4016" y="4903"/>
                    <a:pt x="2916" y="4379"/>
                  </a:cubicBezTo>
                  <a:cubicBezTo>
                    <a:pt x="1804" y="3866"/>
                    <a:pt x="929" y="3016"/>
                    <a:pt x="304" y="1967"/>
                  </a:cubicBezTo>
                  <a:cubicBezTo>
                    <a:pt x="279" y="1927"/>
                    <a:pt x="241" y="1910"/>
                    <a:pt x="201" y="1910"/>
                  </a:cubicBezTo>
                  <a:cubicBezTo>
                    <a:pt x="105" y="1910"/>
                    <a:pt x="1" y="2010"/>
                    <a:pt x="54" y="2117"/>
                  </a:cubicBezTo>
                  <a:cubicBezTo>
                    <a:pt x="592" y="3079"/>
                    <a:pt x="1466" y="3841"/>
                    <a:pt x="2416" y="4379"/>
                  </a:cubicBezTo>
                  <a:cubicBezTo>
                    <a:pt x="3491" y="4978"/>
                    <a:pt x="4703" y="5328"/>
                    <a:pt x="5928" y="5441"/>
                  </a:cubicBezTo>
                  <a:cubicBezTo>
                    <a:pt x="6190" y="5464"/>
                    <a:pt x="6453" y="5475"/>
                    <a:pt x="6716" y="5475"/>
                  </a:cubicBezTo>
                  <a:cubicBezTo>
                    <a:pt x="7742" y="5475"/>
                    <a:pt x="8769" y="5307"/>
                    <a:pt x="9764" y="5028"/>
                  </a:cubicBezTo>
                  <a:cubicBezTo>
                    <a:pt x="10951" y="4691"/>
                    <a:pt x="12126" y="4141"/>
                    <a:pt x="13076" y="3329"/>
                  </a:cubicBezTo>
                  <a:cubicBezTo>
                    <a:pt x="14026" y="2529"/>
                    <a:pt x="14788" y="1404"/>
                    <a:pt x="15075" y="192"/>
                  </a:cubicBezTo>
                  <a:cubicBezTo>
                    <a:pt x="15098" y="78"/>
                    <a:pt x="14990" y="0"/>
                    <a:pt x="14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7" name="Google Shape;8257;p18"/>
            <p:cNvSpPr/>
            <p:nvPr/>
          </p:nvSpPr>
          <p:spPr>
            <a:xfrm>
              <a:off x="5574975" y="4623375"/>
              <a:ext cx="92600" cy="203900"/>
            </a:xfrm>
            <a:custGeom>
              <a:avLst/>
              <a:gdLst/>
              <a:ahLst/>
              <a:cxnLst/>
              <a:rect l="l" t="t" r="r" b="b"/>
              <a:pathLst>
                <a:path w="3704" h="8156" extrusionOk="0">
                  <a:moveTo>
                    <a:pt x="164" y="1"/>
                  </a:moveTo>
                  <a:cubicBezTo>
                    <a:pt x="81" y="1"/>
                    <a:pt x="0" y="79"/>
                    <a:pt x="32" y="184"/>
                  </a:cubicBezTo>
                  <a:cubicBezTo>
                    <a:pt x="370" y="1321"/>
                    <a:pt x="832" y="2420"/>
                    <a:pt x="1257" y="3520"/>
                  </a:cubicBezTo>
                  <a:cubicBezTo>
                    <a:pt x="1657" y="4545"/>
                    <a:pt x="1969" y="5620"/>
                    <a:pt x="2444" y="6607"/>
                  </a:cubicBezTo>
                  <a:cubicBezTo>
                    <a:pt x="2707" y="7157"/>
                    <a:pt x="3019" y="7669"/>
                    <a:pt x="3432" y="8106"/>
                  </a:cubicBezTo>
                  <a:cubicBezTo>
                    <a:pt x="3459" y="8141"/>
                    <a:pt x="3494" y="8155"/>
                    <a:pt x="3529" y="8155"/>
                  </a:cubicBezTo>
                  <a:cubicBezTo>
                    <a:pt x="3619" y="8155"/>
                    <a:pt x="3704" y="8056"/>
                    <a:pt x="3632" y="7957"/>
                  </a:cubicBezTo>
                  <a:cubicBezTo>
                    <a:pt x="3007" y="7094"/>
                    <a:pt x="2594" y="6132"/>
                    <a:pt x="2207" y="5157"/>
                  </a:cubicBezTo>
                  <a:cubicBezTo>
                    <a:pt x="1770" y="4108"/>
                    <a:pt x="1395" y="3020"/>
                    <a:pt x="1007" y="1946"/>
                  </a:cubicBezTo>
                  <a:cubicBezTo>
                    <a:pt x="782" y="1321"/>
                    <a:pt x="557" y="683"/>
                    <a:pt x="282" y="84"/>
                  </a:cubicBezTo>
                  <a:cubicBezTo>
                    <a:pt x="256" y="25"/>
                    <a:pt x="209"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8" name="Google Shape;8258;p18"/>
            <p:cNvSpPr/>
            <p:nvPr/>
          </p:nvSpPr>
          <p:spPr>
            <a:xfrm>
              <a:off x="6012975" y="4581875"/>
              <a:ext cx="35500" cy="213200"/>
            </a:xfrm>
            <a:custGeom>
              <a:avLst/>
              <a:gdLst/>
              <a:ahLst/>
              <a:cxnLst/>
              <a:rect l="l" t="t" r="r" b="b"/>
              <a:pathLst>
                <a:path w="1420" h="8528" extrusionOk="0">
                  <a:moveTo>
                    <a:pt x="1239" y="0"/>
                  </a:moveTo>
                  <a:cubicBezTo>
                    <a:pt x="1161" y="0"/>
                    <a:pt x="1083" y="44"/>
                    <a:pt x="1083" y="132"/>
                  </a:cubicBezTo>
                  <a:cubicBezTo>
                    <a:pt x="1108" y="1219"/>
                    <a:pt x="1045" y="2318"/>
                    <a:pt x="933" y="3406"/>
                  </a:cubicBezTo>
                  <a:cubicBezTo>
                    <a:pt x="808" y="4493"/>
                    <a:pt x="608" y="5568"/>
                    <a:pt x="383" y="6642"/>
                  </a:cubicBezTo>
                  <a:cubicBezTo>
                    <a:pt x="320" y="6942"/>
                    <a:pt x="245" y="7230"/>
                    <a:pt x="183" y="7517"/>
                  </a:cubicBezTo>
                  <a:cubicBezTo>
                    <a:pt x="108" y="7829"/>
                    <a:pt x="70" y="8142"/>
                    <a:pt x="8" y="8454"/>
                  </a:cubicBezTo>
                  <a:cubicBezTo>
                    <a:pt x="0" y="8500"/>
                    <a:pt x="35" y="8527"/>
                    <a:pt x="68" y="8527"/>
                  </a:cubicBezTo>
                  <a:cubicBezTo>
                    <a:pt x="89" y="8527"/>
                    <a:pt x="111" y="8516"/>
                    <a:pt x="120" y="8492"/>
                  </a:cubicBezTo>
                  <a:cubicBezTo>
                    <a:pt x="233" y="8229"/>
                    <a:pt x="345" y="7979"/>
                    <a:pt x="445" y="7717"/>
                  </a:cubicBezTo>
                  <a:cubicBezTo>
                    <a:pt x="533" y="7455"/>
                    <a:pt x="595" y="7180"/>
                    <a:pt x="670" y="6917"/>
                  </a:cubicBezTo>
                  <a:cubicBezTo>
                    <a:pt x="808" y="6380"/>
                    <a:pt x="920" y="5843"/>
                    <a:pt x="1020" y="5293"/>
                  </a:cubicBezTo>
                  <a:cubicBezTo>
                    <a:pt x="1220" y="4205"/>
                    <a:pt x="1333" y="3106"/>
                    <a:pt x="1383" y="2006"/>
                  </a:cubicBezTo>
                  <a:cubicBezTo>
                    <a:pt x="1420" y="1381"/>
                    <a:pt x="1408" y="756"/>
                    <a:pt x="1395" y="132"/>
                  </a:cubicBezTo>
                  <a:cubicBezTo>
                    <a:pt x="1395" y="44"/>
                    <a:pt x="1317" y="0"/>
                    <a:pt x="1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9" name="Google Shape;8259;p18"/>
            <p:cNvSpPr/>
            <p:nvPr/>
          </p:nvSpPr>
          <p:spPr>
            <a:xfrm>
              <a:off x="5885700" y="4823825"/>
              <a:ext cx="1900" cy="650"/>
            </a:xfrm>
            <a:custGeom>
              <a:avLst/>
              <a:gdLst/>
              <a:ahLst/>
              <a:cxnLst/>
              <a:rect l="l" t="t" r="r" b="b"/>
              <a:pathLst>
                <a:path w="76" h="26" extrusionOk="0">
                  <a:moveTo>
                    <a:pt x="13" y="1"/>
                  </a:moveTo>
                  <a:cubicBezTo>
                    <a:pt x="0" y="13"/>
                    <a:pt x="0" y="13"/>
                    <a:pt x="0" y="13"/>
                  </a:cubicBezTo>
                  <a:cubicBezTo>
                    <a:pt x="0" y="26"/>
                    <a:pt x="13" y="26"/>
                    <a:pt x="13" y="26"/>
                  </a:cubicBezTo>
                  <a:lnTo>
                    <a:pt x="63" y="26"/>
                  </a:lnTo>
                  <a:cubicBezTo>
                    <a:pt x="75" y="26"/>
                    <a:pt x="75" y="13"/>
                    <a:pt x="75" y="13"/>
                  </a:cubicBezTo>
                  <a:cubicBezTo>
                    <a:pt x="75" y="1"/>
                    <a:pt x="63" y="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0" name="Google Shape;8260;p18"/>
            <p:cNvSpPr/>
            <p:nvPr/>
          </p:nvSpPr>
          <p:spPr>
            <a:xfrm>
              <a:off x="5613500" y="4680575"/>
              <a:ext cx="430400" cy="102700"/>
            </a:xfrm>
            <a:custGeom>
              <a:avLst/>
              <a:gdLst/>
              <a:ahLst/>
              <a:cxnLst/>
              <a:rect l="l" t="t" r="r" b="b"/>
              <a:pathLst>
                <a:path w="17216" h="4108" extrusionOk="0">
                  <a:moveTo>
                    <a:pt x="17070" y="1"/>
                  </a:moveTo>
                  <a:cubicBezTo>
                    <a:pt x="17041" y="1"/>
                    <a:pt x="17011" y="14"/>
                    <a:pt x="16987" y="45"/>
                  </a:cubicBezTo>
                  <a:cubicBezTo>
                    <a:pt x="15487" y="1957"/>
                    <a:pt x="13163" y="2744"/>
                    <a:pt x="10863" y="3219"/>
                  </a:cubicBezTo>
                  <a:cubicBezTo>
                    <a:pt x="9201" y="3560"/>
                    <a:pt x="7477" y="3883"/>
                    <a:pt x="5761" y="3883"/>
                  </a:cubicBezTo>
                  <a:cubicBezTo>
                    <a:pt x="5026" y="3883"/>
                    <a:pt x="4292" y="3824"/>
                    <a:pt x="3565" y="3682"/>
                  </a:cubicBezTo>
                  <a:cubicBezTo>
                    <a:pt x="2365" y="3444"/>
                    <a:pt x="1203" y="2982"/>
                    <a:pt x="229" y="2219"/>
                  </a:cubicBezTo>
                  <a:cubicBezTo>
                    <a:pt x="207" y="2203"/>
                    <a:pt x="185" y="2196"/>
                    <a:pt x="163" y="2196"/>
                  </a:cubicBezTo>
                  <a:cubicBezTo>
                    <a:pt x="73" y="2196"/>
                    <a:pt x="0" y="2324"/>
                    <a:pt x="91" y="2394"/>
                  </a:cubicBezTo>
                  <a:cubicBezTo>
                    <a:pt x="1687" y="3662"/>
                    <a:pt x="3731" y="4108"/>
                    <a:pt x="5740" y="4108"/>
                  </a:cubicBezTo>
                  <a:cubicBezTo>
                    <a:pt x="6029" y="4108"/>
                    <a:pt x="6316" y="4099"/>
                    <a:pt x="6602" y="4081"/>
                  </a:cubicBezTo>
                  <a:cubicBezTo>
                    <a:pt x="7914" y="4006"/>
                    <a:pt x="9214" y="3769"/>
                    <a:pt x="10501" y="3519"/>
                  </a:cubicBezTo>
                  <a:cubicBezTo>
                    <a:pt x="11775" y="3269"/>
                    <a:pt x="13050" y="2982"/>
                    <a:pt x="14225" y="2469"/>
                  </a:cubicBezTo>
                  <a:cubicBezTo>
                    <a:pt x="15375" y="1957"/>
                    <a:pt x="16449" y="1232"/>
                    <a:pt x="17162" y="170"/>
                  </a:cubicBezTo>
                  <a:cubicBezTo>
                    <a:pt x="17216" y="89"/>
                    <a:pt x="17146" y="1"/>
                    <a:pt x="17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1" name="Google Shape;8261;p18"/>
            <p:cNvSpPr/>
            <p:nvPr/>
          </p:nvSpPr>
          <p:spPr>
            <a:xfrm>
              <a:off x="5646525" y="4775200"/>
              <a:ext cx="377150" cy="83075"/>
            </a:xfrm>
            <a:custGeom>
              <a:avLst/>
              <a:gdLst/>
              <a:ahLst/>
              <a:cxnLst/>
              <a:rect l="l" t="t" r="r" b="b"/>
              <a:pathLst>
                <a:path w="15086" h="3323" extrusionOk="0">
                  <a:moveTo>
                    <a:pt x="14951" y="1"/>
                  </a:moveTo>
                  <a:cubicBezTo>
                    <a:pt x="14939" y="1"/>
                    <a:pt x="14927" y="3"/>
                    <a:pt x="14916" y="9"/>
                  </a:cubicBezTo>
                  <a:cubicBezTo>
                    <a:pt x="14716" y="134"/>
                    <a:pt x="14553" y="296"/>
                    <a:pt x="14366" y="446"/>
                  </a:cubicBezTo>
                  <a:cubicBezTo>
                    <a:pt x="14179" y="609"/>
                    <a:pt x="13991" y="759"/>
                    <a:pt x="13791" y="909"/>
                  </a:cubicBezTo>
                  <a:cubicBezTo>
                    <a:pt x="13391" y="1196"/>
                    <a:pt x="12979" y="1459"/>
                    <a:pt x="12541" y="1671"/>
                  </a:cubicBezTo>
                  <a:cubicBezTo>
                    <a:pt x="11654" y="2121"/>
                    <a:pt x="10704" y="2433"/>
                    <a:pt x="9730" y="2671"/>
                  </a:cubicBezTo>
                  <a:cubicBezTo>
                    <a:pt x="8523" y="2951"/>
                    <a:pt x="7259" y="3152"/>
                    <a:pt x="6004" y="3152"/>
                  </a:cubicBezTo>
                  <a:cubicBezTo>
                    <a:pt x="5074" y="3152"/>
                    <a:pt x="4150" y="3042"/>
                    <a:pt x="3256" y="2771"/>
                  </a:cubicBezTo>
                  <a:cubicBezTo>
                    <a:pt x="2719" y="2608"/>
                    <a:pt x="2182" y="2408"/>
                    <a:pt x="1682" y="2146"/>
                  </a:cubicBezTo>
                  <a:cubicBezTo>
                    <a:pt x="1169" y="1884"/>
                    <a:pt x="720" y="1546"/>
                    <a:pt x="245" y="1221"/>
                  </a:cubicBezTo>
                  <a:cubicBezTo>
                    <a:pt x="226" y="1210"/>
                    <a:pt x="205" y="1204"/>
                    <a:pt x="184" y="1204"/>
                  </a:cubicBezTo>
                  <a:cubicBezTo>
                    <a:pt x="93" y="1204"/>
                    <a:pt x="1" y="1302"/>
                    <a:pt x="82" y="1384"/>
                  </a:cubicBezTo>
                  <a:cubicBezTo>
                    <a:pt x="432" y="1746"/>
                    <a:pt x="869" y="2008"/>
                    <a:pt x="1307" y="2246"/>
                  </a:cubicBezTo>
                  <a:cubicBezTo>
                    <a:pt x="1769" y="2508"/>
                    <a:pt x="2257" y="2708"/>
                    <a:pt x="2757" y="2858"/>
                  </a:cubicBezTo>
                  <a:cubicBezTo>
                    <a:pt x="3831" y="3183"/>
                    <a:pt x="4956" y="3321"/>
                    <a:pt x="6056" y="3321"/>
                  </a:cubicBezTo>
                  <a:cubicBezTo>
                    <a:pt x="6140" y="3322"/>
                    <a:pt x="6224" y="3322"/>
                    <a:pt x="6309" y="3322"/>
                  </a:cubicBezTo>
                  <a:cubicBezTo>
                    <a:pt x="8375" y="3322"/>
                    <a:pt x="10457" y="3023"/>
                    <a:pt x="12341" y="2158"/>
                  </a:cubicBezTo>
                  <a:cubicBezTo>
                    <a:pt x="12854" y="1921"/>
                    <a:pt x="13354" y="1646"/>
                    <a:pt x="13829" y="1321"/>
                  </a:cubicBezTo>
                  <a:cubicBezTo>
                    <a:pt x="14066" y="1159"/>
                    <a:pt x="14303" y="971"/>
                    <a:pt x="14516" y="784"/>
                  </a:cubicBezTo>
                  <a:cubicBezTo>
                    <a:pt x="14716" y="596"/>
                    <a:pt x="14928" y="409"/>
                    <a:pt x="15053" y="146"/>
                  </a:cubicBezTo>
                  <a:cubicBezTo>
                    <a:pt x="15085" y="83"/>
                    <a:pt x="15018" y="1"/>
                    <a:pt x="14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2" name="Google Shape;8262;p18"/>
            <p:cNvSpPr/>
            <p:nvPr/>
          </p:nvSpPr>
          <p:spPr>
            <a:xfrm>
              <a:off x="5642025" y="4790700"/>
              <a:ext cx="61450" cy="30400"/>
            </a:xfrm>
            <a:custGeom>
              <a:avLst/>
              <a:gdLst/>
              <a:ahLst/>
              <a:cxnLst/>
              <a:rect l="l" t="t" r="r" b="b"/>
              <a:pathLst>
                <a:path w="2458" h="1216" extrusionOk="0">
                  <a:moveTo>
                    <a:pt x="187" y="0"/>
                  </a:moveTo>
                  <a:cubicBezTo>
                    <a:pt x="79" y="0"/>
                    <a:pt x="0" y="155"/>
                    <a:pt x="112" y="226"/>
                  </a:cubicBezTo>
                  <a:cubicBezTo>
                    <a:pt x="800" y="689"/>
                    <a:pt x="1599" y="989"/>
                    <a:pt x="2399" y="1214"/>
                  </a:cubicBezTo>
                  <a:cubicBezTo>
                    <a:pt x="2403" y="1215"/>
                    <a:pt x="2407" y="1216"/>
                    <a:pt x="2411" y="1216"/>
                  </a:cubicBezTo>
                  <a:cubicBezTo>
                    <a:pt x="2441" y="1216"/>
                    <a:pt x="2458" y="1175"/>
                    <a:pt x="2424" y="1164"/>
                  </a:cubicBezTo>
                  <a:cubicBezTo>
                    <a:pt x="2037" y="1039"/>
                    <a:pt x="1649" y="876"/>
                    <a:pt x="1287" y="676"/>
                  </a:cubicBezTo>
                  <a:cubicBezTo>
                    <a:pt x="937" y="476"/>
                    <a:pt x="600" y="251"/>
                    <a:pt x="262" y="26"/>
                  </a:cubicBezTo>
                  <a:cubicBezTo>
                    <a:pt x="237" y="8"/>
                    <a:pt x="211" y="0"/>
                    <a:pt x="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3" name="Google Shape;8263;p18"/>
            <p:cNvSpPr/>
            <p:nvPr/>
          </p:nvSpPr>
          <p:spPr>
            <a:xfrm>
              <a:off x="5723225" y="4782000"/>
              <a:ext cx="268075" cy="59000"/>
            </a:xfrm>
            <a:custGeom>
              <a:avLst/>
              <a:gdLst/>
              <a:ahLst/>
              <a:cxnLst/>
              <a:rect l="l" t="t" r="r" b="b"/>
              <a:pathLst>
                <a:path w="10723" h="2360" extrusionOk="0">
                  <a:moveTo>
                    <a:pt x="10567" y="0"/>
                  </a:moveTo>
                  <a:cubicBezTo>
                    <a:pt x="10553" y="0"/>
                    <a:pt x="10538" y="4"/>
                    <a:pt x="10523" y="12"/>
                  </a:cubicBezTo>
                  <a:cubicBezTo>
                    <a:pt x="9898" y="349"/>
                    <a:pt x="9286" y="687"/>
                    <a:pt x="8624" y="962"/>
                  </a:cubicBezTo>
                  <a:cubicBezTo>
                    <a:pt x="7974" y="1224"/>
                    <a:pt x="7299" y="1449"/>
                    <a:pt x="6624" y="1637"/>
                  </a:cubicBezTo>
                  <a:cubicBezTo>
                    <a:pt x="5425" y="1942"/>
                    <a:pt x="4179" y="2123"/>
                    <a:pt x="2943" y="2123"/>
                  </a:cubicBezTo>
                  <a:cubicBezTo>
                    <a:pt x="2762" y="2123"/>
                    <a:pt x="2581" y="2119"/>
                    <a:pt x="2400" y="2111"/>
                  </a:cubicBezTo>
                  <a:cubicBezTo>
                    <a:pt x="1613" y="2074"/>
                    <a:pt x="813" y="2024"/>
                    <a:pt x="26" y="1861"/>
                  </a:cubicBezTo>
                  <a:cubicBezTo>
                    <a:pt x="1" y="1861"/>
                    <a:pt x="1" y="1899"/>
                    <a:pt x="26" y="1911"/>
                  </a:cubicBezTo>
                  <a:cubicBezTo>
                    <a:pt x="726" y="2086"/>
                    <a:pt x="1438" y="2236"/>
                    <a:pt x="2163" y="2311"/>
                  </a:cubicBezTo>
                  <a:cubicBezTo>
                    <a:pt x="2500" y="2347"/>
                    <a:pt x="2839" y="2360"/>
                    <a:pt x="3179" y="2360"/>
                  </a:cubicBezTo>
                  <a:cubicBezTo>
                    <a:pt x="3558" y="2360"/>
                    <a:pt x="3937" y="2344"/>
                    <a:pt x="4312" y="2324"/>
                  </a:cubicBezTo>
                  <a:cubicBezTo>
                    <a:pt x="5737" y="2249"/>
                    <a:pt x="7174" y="1899"/>
                    <a:pt x="8486" y="1362"/>
                  </a:cubicBezTo>
                  <a:cubicBezTo>
                    <a:pt x="9236" y="1049"/>
                    <a:pt x="9973" y="687"/>
                    <a:pt x="10636" y="224"/>
                  </a:cubicBezTo>
                  <a:cubicBezTo>
                    <a:pt x="10722" y="159"/>
                    <a:pt x="10659" y="0"/>
                    <a:pt x="10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4" name="Google Shape;8264;p18"/>
            <p:cNvSpPr/>
            <p:nvPr/>
          </p:nvSpPr>
          <p:spPr>
            <a:xfrm>
              <a:off x="5809775" y="4726875"/>
              <a:ext cx="227400" cy="78875"/>
            </a:xfrm>
            <a:custGeom>
              <a:avLst/>
              <a:gdLst/>
              <a:ahLst/>
              <a:cxnLst/>
              <a:rect l="l" t="t" r="r" b="b"/>
              <a:pathLst>
                <a:path w="9096" h="3155" extrusionOk="0">
                  <a:moveTo>
                    <a:pt x="8874" y="1"/>
                  </a:moveTo>
                  <a:cubicBezTo>
                    <a:pt x="8846" y="1"/>
                    <a:pt x="8816" y="9"/>
                    <a:pt x="8786" y="30"/>
                  </a:cubicBezTo>
                  <a:cubicBezTo>
                    <a:pt x="6811" y="1430"/>
                    <a:pt x="4562" y="2417"/>
                    <a:pt x="2162" y="2767"/>
                  </a:cubicBezTo>
                  <a:cubicBezTo>
                    <a:pt x="1488" y="2879"/>
                    <a:pt x="813" y="2929"/>
                    <a:pt x="138" y="2942"/>
                  </a:cubicBezTo>
                  <a:cubicBezTo>
                    <a:pt x="1" y="2954"/>
                    <a:pt x="26" y="3154"/>
                    <a:pt x="163" y="3154"/>
                  </a:cubicBezTo>
                  <a:cubicBezTo>
                    <a:pt x="1388" y="3117"/>
                    <a:pt x="2612" y="2929"/>
                    <a:pt x="3800" y="2617"/>
                  </a:cubicBezTo>
                  <a:cubicBezTo>
                    <a:pt x="4962" y="2317"/>
                    <a:pt x="6124" y="1905"/>
                    <a:pt x="7199" y="1355"/>
                  </a:cubicBezTo>
                  <a:cubicBezTo>
                    <a:pt x="7811" y="1030"/>
                    <a:pt x="8398" y="667"/>
                    <a:pt x="8973" y="267"/>
                  </a:cubicBezTo>
                  <a:cubicBezTo>
                    <a:pt x="9096" y="176"/>
                    <a:pt x="9001" y="1"/>
                    <a:pt x="88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5" name="Google Shape;8265;p18"/>
            <p:cNvSpPr/>
            <p:nvPr/>
          </p:nvSpPr>
          <p:spPr>
            <a:xfrm>
              <a:off x="5624550" y="4757925"/>
              <a:ext cx="157750" cy="48275"/>
            </a:xfrm>
            <a:custGeom>
              <a:avLst/>
              <a:gdLst/>
              <a:ahLst/>
              <a:cxnLst/>
              <a:rect l="l" t="t" r="r" b="b"/>
              <a:pathLst>
                <a:path w="6310" h="1931" extrusionOk="0">
                  <a:moveTo>
                    <a:pt x="149" y="0"/>
                  </a:moveTo>
                  <a:cubicBezTo>
                    <a:pt x="53" y="0"/>
                    <a:pt x="0" y="148"/>
                    <a:pt x="86" y="213"/>
                  </a:cubicBezTo>
                  <a:cubicBezTo>
                    <a:pt x="299" y="375"/>
                    <a:pt x="536" y="500"/>
                    <a:pt x="774" y="625"/>
                  </a:cubicBezTo>
                  <a:cubicBezTo>
                    <a:pt x="1011" y="750"/>
                    <a:pt x="1261" y="875"/>
                    <a:pt x="1511" y="987"/>
                  </a:cubicBezTo>
                  <a:cubicBezTo>
                    <a:pt x="2011" y="1187"/>
                    <a:pt x="2523" y="1362"/>
                    <a:pt x="3048" y="1500"/>
                  </a:cubicBezTo>
                  <a:cubicBezTo>
                    <a:pt x="3561" y="1650"/>
                    <a:pt x="4073" y="1750"/>
                    <a:pt x="4598" y="1825"/>
                  </a:cubicBezTo>
                  <a:cubicBezTo>
                    <a:pt x="4991" y="1881"/>
                    <a:pt x="5399" y="1930"/>
                    <a:pt x="5805" y="1930"/>
                  </a:cubicBezTo>
                  <a:cubicBezTo>
                    <a:pt x="5940" y="1930"/>
                    <a:pt x="6075" y="1925"/>
                    <a:pt x="6210" y="1912"/>
                  </a:cubicBezTo>
                  <a:cubicBezTo>
                    <a:pt x="6247" y="1912"/>
                    <a:pt x="6272" y="1887"/>
                    <a:pt x="6285" y="1850"/>
                  </a:cubicBezTo>
                  <a:cubicBezTo>
                    <a:pt x="6297" y="1837"/>
                    <a:pt x="6310" y="1812"/>
                    <a:pt x="6297" y="1800"/>
                  </a:cubicBezTo>
                  <a:cubicBezTo>
                    <a:pt x="6285" y="1787"/>
                    <a:pt x="6285" y="1787"/>
                    <a:pt x="6285" y="1775"/>
                  </a:cubicBezTo>
                  <a:cubicBezTo>
                    <a:pt x="6272" y="1750"/>
                    <a:pt x="6235" y="1712"/>
                    <a:pt x="6197" y="1712"/>
                  </a:cubicBezTo>
                  <a:cubicBezTo>
                    <a:pt x="5672" y="1687"/>
                    <a:pt x="5148" y="1687"/>
                    <a:pt x="4623" y="1625"/>
                  </a:cubicBezTo>
                  <a:cubicBezTo>
                    <a:pt x="4085" y="1575"/>
                    <a:pt x="3561" y="1462"/>
                    <a:pt x="3061" y="1325"/>
                  </a:cubicBezTo>
                  <a:cubicBezTo>
                    <a:pt x="2548" y="1175"/>
                    <a:pt x="2073" y="987"/>
                    <a:pt x="1599" y="762"/>
                  </a:cubicBezTo>
                  <a:cubicBezTo>
                    <a:pt x="1374" y="663"/>
                    <a:pt x="1136" y="550"/>
                    <a:pt x="911" y="425"/>
                  </a:cubicBezTo>
                  <a:cubicBezTo>
                    <a:pt x="674" y="300"/>
                    <a:pt x="449" y="138"/>
                    <a:pt x="199" y="13"/>
                  </a:cubicBezTo>
                  <a:cubicBezTo>
                    <a:pt x="182" y="4"/>
                    <a:pt x="165" y="0"/>
                    <a:pt x="1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6" name="Google Shape;8266;p18"/>
            <p:cNvSpPr/>
            <p:nvPr/>
          </p:nvSpPr>
          <p:spPr>
            <a:xfrm>
              <a:off x="5600525" y="4650900"/>
              <a:ext cx="449875" cy="94875"/>
            </a:xfrm>
            <a:custGeom>
              <a:avLst/>
              <a:gdLst/>
              <a:ahLst/>
              <a:cxnLst/>
              <a:rect l="l" t="t" r="r" b="b"/>
              <a:pathLst>
                <a:path w="17995" h="3795" extrusionOk="0">
                  <a:moveTo>
                    <a:pt x="17719" y="1"/>
                  </a:moveTo>
                  <a:cubicBezTo>
                    <a:pt x="17686" y="1"/>
                    <a:pt x="17651" y="10"/>
                    <a:pt x="17618" y="32"/>
                  </a:cubicBezTo>
                  <a:cubicBezTo>
                    <a:pt x="15531" y="1444"/>
                    <a:pt x="13119" y="2444"/>
                    <a:pt x="10682" y="3019"/>
                  </a:cubicBezTo>
                  <a:cubicBezTo>
                    <a:pt x="9248" y="3358"/>
                    <a:pt x="7764" y="3578"/>
                    <a:pt x="6287" y="3578"/>
                  </a:cubicBezTo>
                  <a:cubicBezTo>
                    <a:pt x="5421" y="3578"/>
                    <a:pt x="4558" y="3502"/>
                    <a:pt x="3709" y="3331"/>
                  </a:cubicBezTo>
                  <a:cubicBezTo>
                    <a:pt x="3097" y="3194"/>
                    <a:pt x="2497" y="3019"/>
                    <a:pt x="1922" y="2769"/>
                  </a:cubicBezTo>
                  <a:cubicBezTo>
                    <a:pt x="1335" y="2519"/>
                    <a:pt x="810" y="2182"/>
                    <a:pt x="310" y="1794"/>
                  </a:cubicBezTo>
                  <a:cubicBezTo>
                    <a:pt x="283" y="1774"/>
                    <a:pt x="254" y="1765"/>
                    <a:pt x="226" y="1765"/>
                  </a:cubicBezTo>
                  <a:cubicBezTo>
                    <a:pt x="103" y="1765"/>
                    <a:pt x="0" y="1940"/>
                    <a:pt x="123" y="2032"/>
                  </a:cubicBezTo>
                  <a:cubicBezTo>
                    <a:pt x="1022" y="2694"/>
                    <a:pt x="2122" y="3132"/>
                    <a:pt x="3197" y="3419"/>
                  </a:cubicBezTo>
                  <a:cubicBezTo>
                    <a:pt x="4242" y="3680"/>
                    <a:pt x="5321" y="3795"/>
                    <a:pt x="6402" y="3795"/>
                  </a:cubicBezTo>
                  <a:cubicBezTo>
                    <a:pt x="6458" y="3795"/>
                    <a:pt x="6515" y="3794"/>
                    <a:pt x="6571" y="3794"/>
                  </a:cubicBezTo>
                  <a:cubicBezTo>
                    <a:pt x="9095" y="3769"/>
                    <a:pt x="11620" y="3281"/>
                    <a:pt x="13969" y="2344"/>
                  </a:cubicBezTo>
                  <a:cubicBezTo>
                    <a:pt x="15331" y="1807"/>
                    <a:pt x="16606" y="1107"/>
                    <a:pt x="17831" y="307"/>
                  </a:cubicBezTo>
                  <a:cubicBezTo>
                    <a:pt x="17995" y="205"/>
                    <a:pt x="17872" y="1"/>
                    <a:pt x="17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7" name="Google Shape;8267;p18"/>
            <p:cNvSpPr/>
            <p:nvPr/>
          </p:nvSpPr>
          <p:spPr>
            <a:xfrm>
              <a:off x="5586225" y="4652900"/>
              <a:ext cx="231100" cy="46700"/>
            </a:xfrm>
            <a:custGeom>
              <a:avLst/>
              <a:gdLst/>
              <a:ahLst/>
              <a:cxnLst/>
              <a:rect l="l" t="t" r="r" b="b"/>
              <a:pathLst>
                <a:path w="9244" h="1868" extrusionOk="0">
                  <a:moveTo>
                    <a:pt x="203" y="0"/>
                  </a:moveTo>
                  <a:cubicBezTo>
                    <a:pt x="88" y="0"/>
                    <a:pt x="1" y="187"/>
                    <a:pt x="120" y="252"/>
                  </a:cubicBezTo>
                  <a:cubicBezTo>
                    <a:pt x="2108" y="1383"/>
                    <a:pt x="4437" y="1868"/>
                    <a:pt x="6706" y="1868"/>
                  </a:cubicBezTo>
                  <a:cubicBezTo>
                    <a:pt x="6819" y="1868"/>
                    <a:pt x="6931" y="1867"/>
                    <a:pt x="7043" y="1864"/>
                  </a:cubicBezTo>
                  <a:cubicBezTo>
                    <a:pt x="7730" y="1852"/>
                    <a:pt x="8418" y="1752"/>
                    <a:pt x="9080" y="1614"/>
                  </a:cubicBezTo>
                  <a:cubicBezTo>
                    <a:pt x="9244" y="1579"/>
                    <a:pt x="9221" y="1336"/>
                    <a:pt x="9074" y="1336"/>
                  </a:cubicBezTo>
                  <a:cubicBezTo>
                    <a:pt x="9064" y="1336"/>
                    <a:pt x="9054" y="1337"/>
                    <a:pt x="9042" y="1339"/>
                  </a:cubicBezTo>
                  <a:cubicBezTo>
                    <a:pt x="8118" y="1530"/>
                    <a:pt x="7161" y="1649"/>
                    <a:pt x="6211" y="1649"/>
                  </a:cubicBezTo>
                  <a:cubicBezTo>
                    <a:pt x="5980" y="1649"/>
                    <a:pt x="5749" y="1642"/>
                    <a:pt x="5518" y="1627"/>
                  </a:cubicBezTo>
                  <a:cubicBezTo>
                    <a:pt x="4331" y="1539"/>
                    <a:pt x="3169" y="1289"/>
                    <a:pt x="2057" y="865"/>
                  </a:cubicBezTo>
                  <a:cubicBezTo>
                    <a:pt x="1444" y="627"/>
                    <a:pt x="832" y="327"/>
                    <a:pt x="257" y="15"/>
                  </a:cubicBezTo>
                  <a:cubicBezTo>
                    <a:pt x="239" y="5"/>
                    <a:pt x="221" y="0"/>
                    <a:pt x="2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8" name="Google Shape;8268;p18"/>
            <p:cNvSpPr/>
            <p:nvPr/>
          </p:nvSpPr>
          <p:spPr>
            <a:xfrm>
              <a:off x="5840500" y="4603050"/>
              <a:ext cx="210025" cy="84625"/>
            </a:xfrm>
            <a:custGeom>
              <a:avLst/>
              <a:gdLst/>
              <a:ahLst/>
              <a:cxnLst/>
              <a:rect l="l" t="t" r="r" b="b"/>
              <a:pathLst>
                <a:path w="8401" h="3385" extrusionOk="0">
                  <a:moveTo>
                    <a:pt x="8163" y="0"/>
                  </a:moveTo>
                  <a:cubicBezTo>
                    <a:pt x="8132" y="0"/>
                    <a:pt x="8100" y="10"/>
                    <a:pt x="8069" y="34"/>
                  </a:cubicBezTo>
                  <a:cubicBezTo>
                    <a:pt x="6282" y="1421"/>
                    <a:pt x="4220" y="2409"/>
                    <a:pt x="1996" y="2884"/>
                  </a:cubicBezTo>
                  <a:cubicBezTo>
                    <a:pt x="1383" y="3021"/>
                    <a:pt x="746" y="3121"/>
                    <a:pt x="121" y="3208"/>
                  </a:cubicBezTo>
                  <a:cubicBezTo>
                    <a:pt x="0" y="3221"/>
                    <a:pt x="31" y="3384"/>
                    <a:pt x="135" y="3384"/>
                  </a:cubicBezTo>
                  <a:cubicBezTo>
                    <a:pt x="138" y="3384"/>
                    <a:pt x="142" y="3384"/>
                    <a:pt x="146" y="3383"/>
                  </a:cubicBezTo>
                  <a:cubicBezTo>
                    <a:pt x="1283" y="3358"/>
                    <a:pt x="2408" y="3109"/>
                    <a:pt x="3495" y="2771"/>
                  </a:cubicBezTo>
                  <a:cubicBezTo>
                    <a:pt x="4595" y="2421"/>
                    <a:pt x="5657" y="1946"/>
                    <a:pt x="6644" y="1371"/>
                  </a:cubicBezTo>
                  <a:cubicBezTo>
                    <a:pt x="7219" y="1047"/>
                    <a:pt x="7757" y="684"/>
                    <a:pt x="8269" y="284"/>
                  </a:cubicBezTo>
                  <a:cubicBezTo>
                    <a:pt x="8400" y="183"/>
                    <a:pt x="8295" y="0"/>
                    <a:pt x="8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9" name="Google Shape;8269;p18"/>
            <p:cNvSpPr/>
            <p:nvPr/>
          </p:nvSpPr>
          <p:spPr>
            <a:xfrm>
              <a:off x="5590875" y="4667075"/>
              <a:ext cx="360500" cy="57750"/>
            </a:xfrm>
            <a:custGeom>
              <a:avLst/>
              <a:gdLst/>
              <a:ahLst/>
              <a:cxnLst/>
              <a:rect l="l" t="t" r="r" b="b"/>
              <a:pathLst>
                <a:path w="14420" h="2310" extrusionOk="0">
                  <a:moveTo>
                    <a:pt x="184" y="1"/>
                  </a:moveTo>
                  <a:cubicBezTo>
                    <a:pt x="88" y="1"/>
                    <a:pt x="1" y="109"/>
                    <a:pt x="84" y="210"/>
                  </a:cubicBezTo>
                  <a:cubicBezTo>
                    <a:pt x="621" y="885"/>
                    <a:pt x="1433" y="1297"/>
                    <a:pt x="2246" y="1572"/>
                  </a:cubicBezTo>
                  <a:cubicBezTo>
                    <a:pt x="3145" y="1885"/>
                    <a:pt x="4095" y="2060"/>
                    <a:pt x="5045" y="2185"/>
                  </a:cubicBezTo>
                  <a:cubicBezTo>
                    <a:pt x="5753" y="2268"/>
                    <a:pt x="6467" y="2310"/>
                    <a:pt x="7181" y="2310"/>
                  </a:cubicBezTo>
                  <a:cubicBezTo>
                    <a:pt x="8497" y="2310"/>
                    <a:pt x="9814" y="2168"/>
                    <a:pt x="11093" y="1885"/>
                  </a:cubicBezTo>
                  <a:cubicBezTo>
                    <a:pt x="12218" y="1635"/>
                    <a:pt x="13318" y="1285"/>
                    <a:pt x="14330" y="760"/>
                  </a:cubicBezTo>
                  <a:cubicBezTo>
                    <a:pt x="14419" y="715"/>
                    <a:pt x="14379" y="592"/>
                    <a:pt x="14299" y="592"/>
                  </a:cubicBezTo>
                  <a:cubicBezTo>
                    <a:pt x="14289" y="592"/>
                    <a:pt x="14278" y="593"/>
                    <a:pt x="14268" y="598"/>
                  </a:cubicBezTo>
                  <a:cubicBezTo>
                    <a:pt x="12406" y="1297"/>
                    <a:pt x="10506" y="1860"/>
                    <a:pt x="8507" y="2022"/>
                  </a:cubicBezTo>
                  <a:cubicBezTo>
                    <a:pt x="8029" y="2060"/>
                    <a:pt x="7544" y="2079"/>
                    <a:pt x="7058" y="2079"/>
                  </a:cubicBezTo>
                  <a:cubicBezTo>
                    <a:pt x="5599" y="2079"/>
                    <a:pt x="4120" y="1903"/>
                    <a:pt x="2733" y="1510"/>
                  </a:cubicBezTo>
                  <a:cubicBezTo>
                    <a:pt x="1783" y="1235"/>
                    <a:pt x="934" y="810"/>
                    <a:pt x="284" y="48"/>
                  </a:cubicBezTo>
                  <a:cubicBezTo>
                    <a:pt x="254" y="15"/>
                    <a:pt x="218"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0" name="Google Shape;8270;p18"/>
            <p:cNvSpPr/>
            <p:nvPr/>
          </p:nvSpPr>
          <p:spPr>
            <a:xfrm>
              <a:off x="5965475" y="4627600"/>
              <a:ext cx="82700" cy="50075"/>
            </a:xfrm>
            <a:custGeom>
              <a:avLst/>
              <a:gdLst/>
              <a:ahLst/>
              <a:cxnLst/>
              <a:rect l="l" t="t" r="r" b="b"/>
              <a:pathLst>
                <a:path w="3308" h="2003" extrusionOk="0">
                  <a:moveTo>
                    <a:pt x="3104" y="1"/>
                  </a:moveTo>
                  <a:cubicBezTo>
                    <a:pt x="3080" y="1"/>
                    <a:pt x="3055" y="9"/>
                    <a:pt x="3033" y="27"/>
                  </a:cubicBezTo>
                  <a:cubicBezTo>
                    <a:pt x="2583" y="402"/>
                    <a:pt x="2108" y="739"/>
                    <a:pt x="1608" y="1039"/>
                  </a:cubicBezTo>
                  <a:cubicBezTo>
                    <a:pt x="1358" y="1202"/>
                    <a:pt x="1096" y="1339"/>
                    <a:pt x="833" y="1489"/>
                  </a:cubicBezTo>
                  <a:cubicBezTo>
                    <a:pt x="571" y="1627"/>
                    <a:pt x="321" y="1777"/>
                    <a:pt x="58" y="1902"/>
                  </a:cubicBezTo>
                  <a:cubicBezTo>
                    <a:pt x="0" y="1925"/>
                    <a:pt x="29" y="2003"/>
                    <a:pt x="84" y="2003"/>
                  </a:cubicBezTo>
                  <a:cubicBezTo>
                    <a:pt x="88" y="2003"/>
                    <a:pt x="92" y="2002"/>
                    <a:pt x="96" y="2002"/>
                  </a:cubicBezTo>
                  <a:cubicBezTo>
                    <a:pt x="396" y="1889"/>
                    <a:pt x="683" y="1814"/>
                    <a:pt x="971" y="1677"/>
                  </a:cubicBezTo>
                  <a:cubicBezTo>
                    <a:pt x="1233" y="1564"/>
                    <a:pt x="1483" y="1427"/>
                    <a:pt x="1720" y="1289"/>
                  </a:cubicBezTo>
                  <a:cubicBezTo>
                    <a:pt x="2245" y="977"/>
                    <a:pt x="2733" y="627"/>
                    <a:pt x="3195" y="240"/>
                  </a:cubicBezTo>
                  <a:cubicBezTo>
                    <a:pt x="3307" y="158"/>
                    <a:pt x="3211" y="1"/>
                    <a:pt x="3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1" name="Google Shape;8271;p18"/>
            <p:cNvSpPr/>
            <p:nvPr/>
          </p:nvSpPr>
          <p:spPr>
            <a:xfrm>
              <a:off x="5548275" y="4675375"/>
              <a:ext cx="619550" cy="249925"/>
            </a:xfrm>
            <a:custGeom>
              <a:avLst/>
              <a:gdLst/>
              <a:ahLst/>
              <a:cxnLst/>
              <a:rect l="l" t="t" r="r" b="b"/>
              <a:pathLst>
                <a:path w="24782" h="9997" extrusionOk="0">
                  <a:moveTo>
                    <a:pt x="19637" y="1"/>
                  </a:moveTo>
                  <a:cubicBezTo>
                    <a:pt x="19418" y="1"/>
                    <a:pt x="19394" y="355"/>
                    <a:pt x="19621" y="390"/>
                  </a:cubicBezTo>
                  <a:cubicBezTo>
                    <a:pt x="20708" y="528"/>
                    <a:pt x="21858" y="678"/>
                    <a:pt x="22795" y="1253"/>
                  </a:cubicBezTo>
                  <a:cubicBezTo>
                    <a:pt x="23620" y="1765"/>
                    <a:pt x="24319" y="2652"/>
                    <a:pt x="24232" y="3665"/>
                  </a:cubicBezTo>
                  <a:cubicBezTo>
                    <a:pt x="24144" y="4739"/>
                    <a:pt x="23307" y="5564"/>
                    <a:pt x="22457" y="6126"/>
                  </a:cubicBezTo>
                  <a:cubicBezTo>
                    <a:pt x="21520" y="6751"/>
                    <a:pt x="20483" y="7251"/>
                    <a:pt x="19446" y="7689"/>
                  </a:cubicBezTo>
                  <a:cubicBezTo>
                    <a:pt x="17359" y="8588"/>
                    <a:pt x="15122" y="9138"/>
                    <a:pt x="12872" y="9413"/>
                  </a:cubicBezTo>
                  <a:cubicBezTo>
                    <a:pt x="11809" y="9542"/>
                    <a:pt x="10743" y="9605"/>
                    <a:pt x="9679" y="9605"/>
                  </a:cubicBezTo>
                  <a:cubicBezTo>
                    <a:pt x="8465" y="9605"/>
                    <a:pt x="7254" y="9523"/>
                    <a:pt x="6049" y="9363"/>
                  </a:cubicBezTo>
                  <a:cubicBezTo>
                    <a:pt x="5487" y="9301"/>
                    <a:pt x="4937" y="9188"/>
                    <a:pt x="4387" y="9076"/>
                  </a:cubicBezTo>
                  <a:cubicBezTo>
                    <a:pt x="3837" y="8963"/>
                    <a:pt x="3275" y="8838"/>
                    <a:pt x="2750" y="8626"/>
                  </a:cubicBezTo>
                  <a:cubicBezTo>
                    <a:pt x="2163" y="8376"/>
                    <a:pt x="1600" y="8038"/>
                    <a:pt x="1163" y="7576"/>
                  </a:cubicBezTo>
                  <a:lnTo>
                    <a:pt x="1163" y="7576"/>
                  </a:lnTo>
                  <a:cubicBezTo>
                    <a:pt x="1238" y="7626"/>
                    <a:pt x="1300" y="7689"/>
                    <a:pt x="1350" y="7726"/>
                  </a:cubicBezTo>
                  <a:cubicBezTo>
                    <a:pt x="2987" y="9001"/>
                    <a:pt x="4987" y="9163"/>
                    <a:pt x="7011" y="9276"/>
                  </a:cubicBezTo>
                  <a:cubicBezTo>
                    <a:pt x="5499" y="9088"/>
                    <a:pt x="3950" y="8676"/>
                    <a:pt x="2725" y="8026"/>
                  </a:cubicBezTo>
                  <a:lnTo>
                    <a:pt x="2725" y="8026"/>
                  </a:lnTo>
                  <a:cubicBezTo>
                    <a:pt x="3525" y="8401"/>
                    <a:pt x="4400" y="8638"/>
                    <a:pt x="5237" y="8826"/>
                  </a:cubicBezTo>
                  <a:cubicBezTo>
                    <a:pt x="6816" y="9164"/>
                    <a:pt x="8438" y="9346"/>
                    <a:pt x="10059" y="9346"/>
                  </a:cubicBezTo>
                  <a:cubicBezTo>
                    <a:pt x="10773" y="9346"/>
                    <a:pt x="11487" y="9311"/>
                    <a:pt x="12198" y="9238"/>
                  </a:cubicBezTo>
                  <a:cubicBezTo>
                    <a:pt x="13497" y="9113"/>
                    <a:pt x="14797" y="8913"/>
                    <a:pt x="16059" y="8563"/>
                  </a:cubicBezTo>
                  <a:cubicBezTo>
                    <a:pt x="16202" y="8528"/>
                    <a:pt x="16141" y="8299"/>
                    <a:pt x="16016" y="8299"/>
                  </a:cubicBezTo>
                  <a:cubicBezTo>
                    <a:pt x="16009" y="8299"/>
                    <a:pt x="16003" y="8300"/>
                    <a:pt x="15997" y="8301"/>
                  </a:cubicBezTo>
                  <a:cubicBezTo>
                    <a:pt x="14897" y="8551"/>
                    <a:pt x="13797" y="8776"/>
                    <a:pt x="12672" y="8901"/>
                  </a:cubicBezTo>
                  <a:cubicBezTo>
                    <a:pt x="11859" y="8991"/>
                    <a:pt x="11040" y="9029"/>
                    <a:pt x="10223" y="9029"/>
                  </a:cubicBezTo>
                  <a:cubicBezTo>
                    <a:pt x="9910" y="9029"/>
                    <a:pt x="9597" y="9024"/>
                    <a:pt x="9286" y="9013"/>
                  </a:cubicBezTo>
                  <a:cubicBezTo>
                    <a:pt x="8161" y="8976"/>
                    <a:pt x="7036" y="8863"/>
                    <a:pt x="5924" y="8688"/>
                  </a:cubicBezTo>
                  <a:cubicBezTo>
                    <a:pt x="4849" y="8501"/>
                    <a:pt x="3775" y="8251"/>
                    <a:pt x="2775" y="7789"/>
                  </a:cubicBezTo>
                  <a:cubicBezTo>
                    <a:pt x="2313" y="7564"/>
                    <a:pt x="1875" y="7289"/>
                    <a:pt x="1488" y="6964"/>
                  </a:cubicBezTo>
                  <a:cubicBezTo>
                    <a:pt x="826" y="6264"/>
                    <a:pt x="438" y="5402"/>
                    <a:pt x="713" y="4439"/>
                  </a:cubicBezTo>
                  <a:lnTo>
                    <a:pt x="713" y="4439"/>
                  </a:lnTo>
                  <a:cubicBezTo>
                    <a:pt x="713" y="4439"/>
                    <a:pt x="713" y="4440"/>
                    <a:pt x="713" y="4452"/>
                  </a:cubicBezTo>
                  <a:cubicBezTo>
                    <a:pt x="738" y="4352"/>
                    <a:pt x="788" y="4264"/>
                    <a:pt x="801" y="4164"/>
                  </a:cubicBezTo>
                  <a:cubicBezTo>
                    <a:pt x="801" y="4164"/>
                    <a:pt x="801" y="4152"/>
                    <a:pt x="801" y="4152"/>
                  </a:cubicBezTo>
                  <a:cubicBezTo>
                    <a:pt x="826" y="4114"/>
                    <a:pt x="838" y="4064"/>
                    <a:pt x="876" y="4015"/>
                  </a:cubicBezTo>
                  <a:cubicBezTo>
                    <a:pt x="1288" y="3327"/>
                    <a:pt x="2000" y="2902"/>
                    <a:pt x="2775" y="2690"/>
                  </a:cubicBezTo>
                  <a:cubicBezTo>
                    <a:pt x="2978" y="2633"/>
                    <a:pt x="2875" y="2342"/>
                    <a:pt x="2687" y="2342"/>
                  </a:cubicBezTo>
                  <a:cubicBezTo>
                    <a:pt x="2668" y="2342"/>
                    <a:pt x="2647" y="2345"/>
                    <a:pt x="2625" y="2352"/>
                  </a:cubicBezTo>
                  <a:cubicBezTo>
                    <a:pt x="1788" y="2602"/>
                    <a:pt x="1088" y="3215"/>
                    <a:pt x="626" y="3940"/>
                  </a:cubicBezTo>
                  <a:cubicBezTo>
                    <a:pt x="388" y="4314"/>
                    <a:pt x="226" y="4727"/>
                    <a:pt x="138" y="5152"/>
                  </a:cubicBezTo>
                  <a:cubicBezTo>
                    <a:pt x="51" y="5552"/>
                    <a:pt x="1" y="6089"/>
                    <a:pt x="226" y="6451"/>
                  </a:cubicBezTo>
                  <a:cubicBezTo>
                    <a:pt x="488" y="7226"/>
                    <a:pt x="1075" y="7863"/>
                    <a:pt x="1763" y="8301"/>
                  </a:cubicBezTo>
                  <a:cubicBezTo>
                    <a:pt x="2725" y="8926"/>
                    <a:pt x="3875" y="9238"/>
                    <a:pt x="4999" y="9476"/>
                  </a:cubicBezTo>
                  <a:cubicBezTo>
                    <a:pt x="6174" y="9713"/>
                    <a:pt x="7349" y="9888"/>
                    <a:pt x="8549" y="9963"/>
                  </a:cubicBezTo>
                  <a:cubicBezTo>
                    <a:pt x="8988" y="9986"/>
                    <a:pt x="9430" y="9997"/>
                    <a:pt x="9872" y="9997"/>
                  </a:cubicBezTo>
                  <a:cubicBezTo>
                    <a:pt x="10634" y="9997"/>
                    <a:pt x="11396" y="9964"/>
                    <a:pt x="12148" y="9900"/>
                  </a:cubicBezTo>
                  <a:cubicBezTo>
                    <a:pt x="14534" y="9688"/>
                    <a:pt x="16909" y="9101"/>
                    <a:pt x="19121" y="8226"/>
                  </a:cubicBezTo>
                  <a:cubicBezTo>
                    <a:pt x="20245" y="7776"/>
                    <a:pt x="21358" y="7289"/>
                    <a:pt x="22382" y="6676"/>
                  </a:cubicBezTo>
                  <a:cubicBezTo>
                    <a:pt x="23332" y="6089"/>
                    <a:pt x="24219" y="5302"/>
                    <a:pt x="24507" y="4177"/>
                  </a:cubicBezTo>
                  <a:cubicBezTo>
                    <a:pt x="24782" y="3127"/>
                    <a:pt x="24382" y="2128"/>
                    <a:pt x="23607" y="1403"/>
                  </a:cubicBezTo>
                  <a:cubicBezTo>
                    <a:pt x="22782" y="628"/>
                    <a:pt x="21645" y="315"/>
                    <a:pt x="20545" y="128"/>
                  </a:cubicBezTo>
                  <a:cubicBezTo>
                    <a:pt x="20258" y="78"/>
                    <a:pt x="19971" y="41"/>
                    <a:pt x="19671" y="3"/>
                  </a:cubicBezTo>
                  <a:cubicBezTo>
                    <a:pt x="19659" y="1"/>
                    <a:pt x="19648" y="1"/>
                    <a:pt x="19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2" name="Google Shape;8272;p18"/>
            <p:cNvSpPr/>
            <p:nvPr/>
          </p:nvSpPr>
          <p:spPr>
            <a:xfrm>
              <a:off x="5855700" y="4800625"/>
              <a:ext cx="293525" cy="103525"/>
            </a:xfrm>
            <a:custGeom>
              <a:avLst/>
              <a:gdLst/>
              <a:ahLst/>
              <a:cxnLst/>
              <a:rect l="l" t="t" r="r" b="b"/>
              <a:pathLst>
                <a:path w="11741" h="4141" extrusionOk="0">
                  <a:moveTo>
                    <a:pt x="11526" y="1"/>
                  </a:moveTo>
                  <a:cubicBezTo>
                    <a:pt x="11499" y="1"/>
                    <a:pt x="11472" y="9"/>
                    <a:pt x="11448" y="29"/>
                  </a:cubicBezTo>
                  <a:cubicBezTo>
                    <a:pt x="10910" y="517"/>
                    <a:pt x="10323" y="892"/>
                    <a:pt x="9660" y="1191"/>
                  </a:cubicBezTo>
                  <a:cubicBezTo>
                    <a:pt x="8936" y="1516"/>
                    <a:pt x="8198" y="1791"/>
                    <a:pt x="7461" y="2054"/>
                  </a:cubicBezTo>
                  <a:cubicBezTo>
                    <a:pt x="5924" y="2604"/>
                    <a:pt x="4362" y="3053"/>
                    <a:pt x="2787" y="3428"/>
                  </a:cubicBezTo>
                  <a:cubicBezTo>
                    <a:pt x="1900" y="3641"/>
                    <a:pt x="1000" y="3828"/>
                    <a:pt x="101" y="3991"/>
                  </a:cubicBezTo>
                  <a:cubicBezTo>
                    <a:pt x="1" y="4003"/>
                    <a:pt x="26" y="4141"/>
                    <a:pt x="125" y="4141"/>
                  </a:cubicBezTo>
                  <a:cubicBezTo>
                    <a:pt x="1775" y="3953"/>
                    <a:pt x="3412" y="3666"/>
                    <a:pt x="5012" y="3216"/>
                  </a:cubicBezTo>
                  <a:cubicBezTo>
                    <a:pt x="6586" y="2779"/>
                    <a:pt x="8123" y="2229"/>
                    <a:pt x="9623" y="1566"/>
                  </a:cubicBezTo>
                  <a:cubicBezTo>
                    <a:pt x="10360" y="1241"/>
                    <a:pt x="11135" y="867"/>
                    <a:pt x="11660" y="242"/>
                  </a:cubicBezTo>
                  <a:cubicBezTo>
                    <a:pt x="11740" y="141"/>
                    <a:pt x="11635" y="1"/>
                    <a:pt x="11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3" name="Google Shape;8273;p18"/>
            <p:cNvSpPr/>
            <p:nvPr/>
          </p:nvSpPr>
          <p:spPr>
            <a:xfrm>
              <a:off x="5914425" y="4484350"/>
              <a:ext cx="119075" cy="31475"/>
            </a:xfrm>
            <a:custGeom>
              <a:avLst/>
              <a:gdLst/>
              <a:ahLst/>
              <a:cxnLst/>
              <a:rect l="l" t="t" r="r" b="b"/>
              <a:pathLst>
                <a:path w="4763" h="1259" extrusionOk="0">
                  <a:moveTo>
                    <a:pt x="894" y="1"/>
                  </a:moveTo>
                  <a:cubicBezTo>
                    <a:pt x="594" y="1"/>
                    <a:pt x="295" y="6"/>
                    <a:pt x="1" y="9"/>
                  </a:cubicBezTo>
                  <a:cubicBezTo>
                    <a:pt x="938" y="59"/>
                    <a:pt x="1888" y="171"/>
                    <a:pt x="2813" y="384"/>
                  </a:cubicBezTo>
                  <a:cubicBezTo>
                    <a:pt x="3325" y="521"/>
                    <a:pt x="4050" y="758"/>
                    <a:pt x="4500" y="1171"/>
                  </a:cubicBezTo>
                  <a:cubicBezTo>
                    <a:pt x="4542" y="1225"/>
                    <a:pt x="4604" y="1258"/>
                    <a:pt x="4657" y="1258"/>
                  </a:cubicBezTo>
                  <a:cubicBezTo>
                    <a:pt x="4715" y="1258"/>
                    <a:pt x="4762" y="1218"/>
                    <a:pt x="4762" y="1121"/>
                  </a:cubicBezTo>
                  <a:cubicBezTo>
                    <a:pt x="4612" y="833"/>
                    <a:pt x="4287" y="671"/>
                    <a:pt x="4012" y="533"/>
                  </a:cubicBezTo>
                  <a:cubicBezTo>
                    <a:pt x="3038" y="66"/>
                    <a:pt x="1957" y="1"/>
                    <a:pt x="8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4" name="Google Shape;8274;p18"/>
            <p:cNvSpPr/>
            <p:nvPr/>
          </p:nvSpPr>
          <p:spPr>
            <a:xfrm>
              <a:off x="5837900" y="4491600"/>
              <a:ext cx="209025" cy="77075"/>
            </a:xfrm>
            <a:custGeom>
              <a:avLst/>
              <a:gdLst/>
              <a:ahLst/>
              <a:cxnLst/>
              <a:rect l="l" t="t" r="r" b="b"/>
              <a:pathLst>
                <a:path w="8361" h="3083" extrusionOk="0">
                  <a:moveTo>
                    <a:pt x="4755" y="0"/>
                  </a:moveTo>
                  <a:cubicBezTo>
                    <a:pt x="4408" y="0"/>
                    <a:pt x="4062" y="21"/>
                    <a:pt x="3724" y="56"/>
                  </a:cubicBezTo>
                  <a:cubicBezTo>
                    <a:pt x="5024" y="94"/>
                    <a:pt x="6524" y="368"/>
                    <a:pt x="7436" y="1131"/>
                  </a:cubicBezTo>
                  <a:cubicBezTo>
                    <a:pt x="6473" y="546"/>
                    <a:pt x="5357" y="347"/>
                    <a:pt x="4231" y="347"/>
                  </a:cubicBezTo>
                  <a:cubicBezTo>
                    <a:pt x="3456" y="347"/>
                    <a:pt x="2676" y="441"/>
                    <a:pt x="1937" y="568"/>
                  </a:cubicBezTo>
                  <a:cubicBezTo>
                    <a:pt x="2281" y="532"/>
                    <a:pt x="2638" y="513"/>
                    <a:pt x="2998" y="513"/>
                  </a:cubicBezTo>
                  <a:cubicBezTo>
                    <a:pt x="4856" y="513"/>
                    <a:pt x="6822" y="1001"/>
                    <a:pt x="7648" y="2006"/>
                  </a:cubicBezTo>
                  <a:cubicBezTo>
                    <a:pt x="7336" y="1681"/>
                    <a:pt x="6911" y="1443"/>
                    <a:pt x="6499" y="1268"/>
                  </a:cubicBezTo>
                  <a:cubicBezTo>
                    <a:pt x="5486" y="839"/>
                    <a:pt x="4405" y="701"/>
                    <a:pt x="3310" y="701"/>
                  </a:cubicBezTo>
                  <a:cubicBezTo>
                    <a:pt x="2203" y="701"/>
                    <a:pt x="1081" y="843"/>
                    <a:pt x="0" y="968"/>
                  </a:cubicBezTo>
                  <a:cubicBezTo>
                    <a:pt x="585" y="945"/>
                    <a:pt x="1174" y="925"/>
                    <a:pt x="1758" y="925"/>
                  </a:cubicBezTo>
                  <a:cubicBezTo>
                    <a:pt x="3358" y="925"/>
                    <a:pt x="4918" y="1074"/>
                    <a:pt x="6236" y="1706"/>
                  </a:cubicBezTo>
                  <a:cubicBezTo>
                    <a:pt x="6961" y="2093"/>
                    <a:pt x="7086" y="2130"/>
                    <a:pt x="7436" y="2643"/>
                  </a:cubicBezTo>
                  <a:cubicBezTo>
                    <a:pt x="7448" y="2668"/>
                    <a:pt x="7473" y="2693"/>
                    <a:pt x="7473" y="2718"/>
                  </a:cubicBezTo>
                  <a:cubicBezTo>
                    <a:pt x="7536" y="2805"/>
                    <a:pt x="7548" y="2930"/>
                    <a:pt x="7636" y="3005"/>
                  </a:cubicBezTo>
                  <a:cubicBezTo>
                    <a:pt x="7681" y="3059"/>
                    <a:pt x="7743" y="3083"/>
                    <a:pt x="7806" y="3083"/>
                  </a:cubicBezTo>
                  <a:cubicBezTo>
                    <a:pt x="7933" y="3083"/>
                    <a:pt x="8065" y="2985"/>
                    <a:pt x="8073" y="2843"/>
                  </a:cubicBezTo>
                  <a:cubicBezTo>
                    <a:pt x="8061" y="2743"/>
                    <a:pt x="8036" y="2643"/>
                    <a:pt x="7998" y="2543"/>
                  </a:cubicBezTo>
                  <a:lnTo>
                    <a:pt x="7998" y="2543"/>
                  </a:lnTo>
                  <a:cubicBezTo>
                    <a:pt x="8029" y="2556"/>
                    <a:pt x="8061" y="2562"/>
                    <a:pt x="8094" y="2562"/>
                  </a:cubicBezTo>
                  <a:cubicBezTo>
                    <a:pt x="8221" y="2562"/>
                    <a:pt x="8348" y="2470"/>
                    <a:pt x="8348" y="2330"/>
                  </a:cubicBezTo>
                  <a:cubicBezTo>
                    <a:pt x="8361" y="2093"/>
                    <a:pt x="8248" y="1881"/>
                    <a:pt x="8098" y="1693"/>
                  </a:cubicBezTo>
                  <a:cubicBezTo>
                    <a:pt x="8186" y="1668"/>
                    <a:pt x="8248" y="1606"/>
                    <a:pt x="8261" y="1518"/>
                  </a:cubicBezTo>
                  <a:cubicBezTo>
                    <a:pt x="8248" y="1331"/>
                    <a:pt x="8186" y="1306"/>
                    <a:pt x="8161" y="1243"/>
                  </a:cubicBezTo>
                  <a:cubicBezTo>
                    <a:pt x="8036" y="1056"/>
                    <a:pt x="7873" y="893"/>
                    <a:pt x="7686" y="756"/>
                  </a:cubicBezTo>
                  <a:cubicBezTo>
                    <a:pt x="6826" y="186"/>
                    <a:pt x="5785" y="0"/>
                    <a:pt x="4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5" name="Google Shape;8275;p18"/>
            <p:cNvSpPr/>
            <p:nvPr/>
          </p:nvSpPr>
          <p:spPr>
            <a:xfrm>
              <a:off x="6046600" y="4548600"/>
              <a:ext cx="25" cy="1575"/>
            </a:xfrm>
            <a:custGeom>
              <a:avLst/>
              <a:gdLst/>
              <a:ahLst/>
              <a:cxnLst/>
              <a:rect l="l" t="t" r="r" b="b"/>
              <a:pathLst>
                <a:path w="1" h="63" extrusionOk="0">
                  <a:moveTo>
                    <a:pt x="0" y="63"/>
                  </a:moveTo>
                  <a:cubicBezTo>
                    <a:pt x="0" y="50"/>
                    <a:pt x="0" y="0"/>
                    <a:pt x="0" y="0"/>
                  </a:cubicBezTo>
                  <a:cubicBezTo>
                    <a:pt x="0" y="25"/>
                    <a:pt x="0" y="38"/>
                    <a:pt x="0" y="50"/>
                  </a:cubicBezTo>
                  <a:cubicBezTo>
                    <a:pt x="0" y="50"/>
                    <a:pt x="0" y="63"/>
                    <a:pt x="0" y="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6" name="Google Shape;8276;p18"/>
            <p:cNvSpPr/>
            <p:nvPr/>
          </p:nvSpPr>
          <p:spPr>
            <a:xfrm>
              <a:off x="5584750" y="4503600"/>
              <a:ext cx="237850" cy="111750"/>
            </a:xfrm>
            <a:custGeom>
              <a:avLst/>
              <a:gdLst/>
              <a:ahLst/>
              <a:cxnLst/>
              <a:rect l="l" t="t" r="r" b="b"/>
              <a:pathLst>
                <a:path w="9514" h="4470" extrusionOk="0">
                  <a:moveTo>
                    <a:pt x="9514" y="1"/>
                  </a:moveTo>
                  <a:cubicBezTo>
                    <a:pt x="7889" y="151"/>
                    <a:pt x="6265" y="338"/>
                    <a:pt x="4665" y="688"/>
                  </a:cubicBezTo>
                  <a:cubicBezTo>
                    <a:pt x="3253" y="1038"/>
                    <a:pt x="1678" y="1401"/>
                    <a:pt x="679" y="2550"/>
                  </a:cubicBezTo>
                  <a:cubicBezTo>
                    <a:pt x="237" y="3053"/>
                    <a:pt x="0" y="3700"/>
                    <a:pt x="145" y="4173"/>
                  </a:cubicBezTo>
                  <a:lnTo>
                    <a:pt x="145" y="4173"/>
                  </a:lnTo>
                  <a:cubicBezTo>
                    <a:pt x="152" y="4202"/>
                    <a:pt x="161" y="4242"/>
                    <a:pt x="166" y="4262"/>
                  </a:cubicBezTo>
                  <a:cubicBezTo>
                    <a:pt x="198" y="4395"/>
                    <a:pt x="317" y="4470"/>
                    <a:pt x="436" y="4470"/>
                  </a:cubicBezTo>
                  <a:cubicBezTo>
                    <a:pt x="507" y="4470"/>
                    <a:pt x="577" y="4443"/>
                    <a:pt x="629" y="4387"/>
                  </a:cubicBezTo>
                  <a:cubicBezTo>
                    <a:pt x="667" y="4404"/>
                    <a:pt x="710" y="4413"/>
                    <a:pt x="752" y="4413"/>
                  </a:cubicBezTo>
                  <a:cubicBezTo>
                    <a:pt x="807" y="4413"/>
                    <a:pt x="861" y="4397"/>
                    <a:pt x="904" y="4362"/>
                  </a:cubicBezTo>
                  <a:cubicBezTo>
                    <a:pt x="1029" y="4250"/>
                    <a:pt x="1029" y="4062"/>
                    <a:pt x="1129" y="3925"/>
                  </a:cubicBezTo>
                  <a:cubicBezTo>
                    <a:pt x="2141" y="2175"/>
                    <a:pt x="5103" y="1038"/>
                    <a:pt x="7752" y="701"/>
                  </a:cubicBezTo>
                  <a:lnTo>
                    <a:pt x="7752" y="701"/>
                  </a:lnTo>
                  <a:cubicBezTo>
                    <a:pt x="6627" y="713"/>
                    <a:pt x="5515" y="926"/>
                    <a:pt x="4440" y="1238"/>
                  </a:cubicBezTo>
                  <a:cubicBezTo>
                    <a:pt x="3428" y="1501"/>
                    <a:pt x="2428" y="1888"/>
                    <a:pt x="1603" y="2550"/>
                  </a:cubicBezTo>
                  <a:cubicBezTo>
                    <a:pt x="1404" y="2700"/>
                    <a:pt x="1229" y="2875"/>
                    <a:pt x="1079" y="3063"/>
                  </a:cubicBezTo>
                  <a:cubicBezTo>
                    <a:pt x="2403" y="1163"/>
                    <a:pt x="6840" y="526"/>
                    <a:pt x="95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7" name="Google Shape;8277;p18"/>
            <p:cNvSpPr/>
            <p:nvPr/>
          </p:nvSpPr>
          <p:spPr>
            <a:xfrm>
              <a:off x="5747300" y="4793350"/>
              <a:ext cx="263000" cy="89625"/>
            </a:xfrm>
            <a:custGeom>
              <a:avLst/>
              <a:gdLst/>
              <a:ahLst/>
              <a:cxnLst/>
              <a:rect l="l" t="t" r="r" b="b"/>
              <a:pathLst>
                <a:path w="10520" h="3585" extrusionOk="0">
                  <a:moveTo>
                    <a:pt x="10164" y="0"/>
                  </a:moveTo>
                  <a:cubicBezTo>
                    <a:pt x="10090" y="0"/>
                    <a:pt x="10012" y="35"/>
                    <a:pt x="9948" y="120"/>
                  </a:cubicBezTo>
                  <a:cubicBezTo>
                    <a:pt x="9935" y="133"/>
                    <a:pt x="9923" y="145"/>
                    <a:pt x="9910" y="145"/>
                  </a:cubicBezTo>
                  <a:cubicBezTo>
                    <a:pt x="9914" y="141"/>
                    <a:pt x="9915" y="140"/>
                    <a:pt x="9915" y="140"/>
                  </a:cubicBezTo>
                  <a:lnTo>
                    <a:pt x="9915" y="140"/>
                  </a:lnTo>
                  <a:cubicBezTo>
                    <a:pt x="9912" y="140"/>
                    <a:pt x="9854" y="191"/>
                    <a:pt x="9823" y="233"/>
                  </a:cubicBezTo>
                  <a:cubicBezTo>
                    <a:pt x="9585" y="445"/>
                    <a:pt x="9360" y="645"/>
                    <a:pt x="9123" y="845"/>
                  </a:cubicBezTo>
                  <a:cubicBezTo>
                    <a:pt x="9123" y="845"/>
                    <a:pt x="9110" y="845"/>
                    <a:pt x="9110" y="858"/>
                  </a:cubicBezTo>
                  <a:cubicBezTo>
                    <a:pt x="8011" y="1582"/>
                    <a:pt x="6024" y="2332"/>
                    <a:pt x="4911" y="2545"/>
                  </a:cubicBezTo>
                  <a:cubicBezTo>
                    <a:pt x="3799" y="2782"/>
                    <a:pt x="2686" y="2882"/>
                    <a:pt x="1574" y="2882"/>
                  </a:cubicBezTo>
                  <a:cubicBezTo>
                    <a:pt x="1049" y="2882"/>
                    <a:pt x="525" y="2860"/>
                    <a:pt x="0" y="2820"/>
                  </a:cubicBezTo>
                  <a:lnTo>
                    <a:pt x="0" y="2820"/>
                  </a:lnTo>
                  <a:cubicBezTo>
                    <a:pt x="1135" y="3010"/>
                    <a:pt x="2294" y="3145"/>
                    <a:pt x="3445" y="3145"/>
                  </a:cubicBezTo>
                  <a:cubicBezTo>
                    <a:pt x="3726" y="3145"/>
                    <a:pt x="4007" y="3137"/>
                    <a:pt x="4287" y="3119"/>
                  </a:cubicBezTo>
                  <a:lnTo>
                    <a:pt x="4287" y="3119"/>
                  </a:lnTo>
                  <a:cubicBezTo>
                    <a:pt x="3407" y="3303"/>
                    <a:pt x="2513" y="3392"/>
                    <a:pt x="1587" y="3392"/>
                  </a:cubicBezTo>
                  <a:cubicBezTo>
                    <a:pt x="1250" y="3392"/>
                    <a:pt x="909" y="3380"/>
                    <a:pt x="563" y="3357"/>
                  </a:cubicBezTo>
                  <a:lnTo>
                    <a:pt x="563" y="3357"/>
                  </a:lnTo>
                  <a:cubicBezTo>
                    <a:pt x="1429" y="3502"/>
                    <a:pt x="2292" y="3584"/>
                    <a:pt x="3141" y="3584"/>
                  </a:cubicBezTo>
                  <a:cubicBezTo>
                    <a:pt x="4999" y="3584"/>
                    <a:pt x="6786" y="3190"/>
                    <a:pt x="8373" y="2195"/>
                  </a:cubicBezTo>
                  <a:cubicBezTo>
                    <a:pt x="8785" y="1907"/>
                    <a:pt x="9285" y="1532"/>
                    <a:pt x="9698" y="1158"/>
                  </a:cubicBezTo>
                  <a:cubicBezTo>
                    <a:pt x="9710" y="1145"/>
                    <a:pt x="9723" y="1133"/>
                    <a:pt x="9735" y="1133"/>
                  </a:cubicBezTo>
                  <a:cubicBezTo>
                    <a:pt x="9773" y="1108"/>
                    <a:pt x="9785" y="1083"/>
                    <a:pt x="9798" y="1058"/>
                  </a:cubicBezTo>
                  <a:cubicBezTo>
                    <a:pt x="10060" y="820"/>
                    <a:pt x="10260" y="595"/>
                    <a:pt x="10385" y="408"/>
                  </a:cubicBezTo>
                  <a:cubicBezTo>
                    <a:pt x="10519" y="220"/>
                    <a:pt x="10353" y="0"/>
                    <a:pt x="10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8" name="Google Shape;8278;p18"/>
            <p:cNvSpPr/>
            <p:nvPr/>
          </p:nvSpPr>
          <p:spPr>
            <a:xfrm>
              <a:off x="5768875" y="4800675"/>
              <a:ext cx="79350" cy="6425"/>
            </a:xfrm>
            <a:custGeom>
              <a:avLst/>
              <a:gdLst/>
              <a:ahLst/>
              <a:cxnLst/>
              <a:rect l="l" t="t" r="r" b="b"/>
              <a:pathLst>
                <a:path w="3174" h="257" extrusionOk="0">
                  <a:moveTo>
                    <a:pt x="120" y="1"/>
                  </a:moveTo>
                  <a:cubicBezTo>
                    <a:pt x="62" y="1"/>
                    <a:pt x="1" y="59"/>
                    <a:pt x="12" y="127"/>
                  </a:cubicBezTo>
                  <a:cubicBezTo>
                    <a:pt x="37" y="240"/>
                    <a:pt x="162" y="215"/>
                    <a:pt x="249" y="227"/>
                  </a:cubicBezTo>
                  <a:cubicBezTo>
                    <a:pt x="454" y="248"/>
                    <a:pt x="658" y="257"/>
                    <a:pt x="861" y="257"/>
                  </a:cubicBezTo>
                  <a:cubicBezTo>
                    <a:pt x="1640" y="257"/>
                    <a:pt x="2411" y="126"/>
                    <a:pt x="3174" y="27"/>
                  </a:cubicBezTo>
                  <a:lnTo>
                    <a:pt x="3174" y="27"/>
                  </a:lnTo>
                  <a:cubicBezTo>
                    <a:pt x="2524" y="40"/>
                    <a:pt x="1637" y="27"/>
                    <a:pt x="1137" y="52"/>
                  </a:cubicBezTo>
                  <a:cubicBezTo>
                    <a:pt x="899" y="52"/>
                    <a:pt x="474" y="27"/>
                    <a:pt x="137" y="2"/>
                  </a:cubicBezTo>
                  <a:cubicBezTo>
                    <a:pt x="132" y="1"/>
                    <a:pt x="126" y="1"/>
                    <a:pt x="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9" name="Google Shape;8279;p18"/>
            <p:cNvSpPr/>
            <p:nvPr/>
          </p:nvSpPr>
          <p:spPr>
            <a:xfrm>
              <a:off x="5795100" y="4694075"/>
              <a:ext cx="242950" cy="102825"/>
            </a:xfrm>
            <a:custGeom>
              <a:avLst/>
              <a:gdLst/>
              <a:ahLst/>
              <a:cxnLst/>
              <a:rect l="l" t="t" r="r" b="b"/>
              <a:pathLst>
                <a:path w="9718" h="4113" extrusionOk="0">
                  <a:moveTo>
                    <a:pt x="9394" y="0"/>
                  </a:moveTo>
                  <a:cubicBezTo>
                    <a:pt x="9379" y="0"/>
                    <a:pt x="9363" y="2"/>
                    <a:pt x="9348" y="5"/>
                  </a:cubicBezTo>
                  <a:cubicBezTo>
                    <a:pt x="9110" y="80"/>
                    <a:pt x="9235" y="55"/>
                    <a:pt x="9085" y="192"/>
                  </a:cubicBezTo>
                  <a:cubicBezTo>
                    <a:pt x="7298" y="2217"/>
                    <a:pt x="3312" y="3304"/>
                    <a:pt x="88" y="3729"/>
                  </a:cubicBezTo>
                  <a:cubicBezTo>
                    <a:pt x="1512" y="3641"/>
                    <a:pt x="2912" y="3554"/>
                    <a:pt x="4237" y="3304"/>
                  </a:cubicBezTo>
                  <a:lnTo>
                    <a:pt x="4237" y="3304"/>
                  </a:lnTo>
                  <a:cubicBezTo>
                    <a:pt x="2899" y="3766"/>
                    <a:pt x="1587" y="4029"/>
                    <a:pt x="0" y="4066"/>
                  </a:cubicBezTo>
                  <a:cubicBezTo>
                    <a:pt x="442" y="4095"/>
                    <a:pt x="885" y="4112"/>
                    <a:pt x="1328" y="4112"/>
                  </a:cubicBezTo>
                  <a:cubicBezTo>
                    <a:pt x="2053" y="4112"/>
                    <a:pt x="2778" y="4065"/>
                    <a:pt x="3499" y="3941"/>
                  </a:cubicBezTo>
                  <a:cubicBezTo>
                    <a:pt x="3962" y="3854"/>
                    <a:pt x="4424" y="3729"/>
                    <a:pt x="4874" y="3579"/>
                  </a:cubicBezTo>
                  <a:lnTo>
                    <a:pt x="4874" y="3579"/>
                  </a:lnTo>
                  <a:cubicBezTo>
                    <a:pt x="4824" y="3604"/>
                    <a:pt x="4774" y="3629"/>
                    <a:pt x="4724" y="3654"/>
                  </a:cubicBezTo>
                  <a:cubicBezTo>
                    <a:pt x="4861" y="3604"/>
                    <a:pt x="4999" y="3541"/>
                    <a:pt x="5136" y="3491"/>
                  </a:cubicBezTo>
                  <a:cubicBezTo>
                    <a:pt x="5374" y="3391"/>
                    <a:pt x="5624" y="3304"/>
                    <a:pt x="5861" y="3204"/>
                  </a:cubicBezTo>
                  <a:cubicBezTo>
                    <a:pt x="6498" y="2954"/>
                    <a:pt x="7123" y="2704"/>
                    <a:pt x="7711" y="2392"/>
                  </a:cubicBezTo>
                  <a:cubicBezTo>
                    <a:pt x="7898" y="2304"/>
                    <a:pt x="8086" y="2217"/>
                    <a:pt x="8285" y="2129"/>
                  </a:cubicBezTo>
                  <a:cubicBezTo>
                    <a:pt x="8585" y="1979"/>
                    <a:pt x="9273" y="1479"/>
                    <a:pt x="9310" y="1417"/>
                  </a:cubicBezTo>
                  <a:cubicBezTo>
                    <a:pt x="9435" y="1330"/>
                    <a:pt x="9448" y="1167"/>
                    <a:pt x="9373" y="1055"/>
                  </a:cubicBezTo>
                  <a:cubicBezTo>
                    <a:pt x="9385" y="1042"/>
                    <a:pt x="9398" y="1017"/>
                    <a:pt x="9410" y="992"/>
                  </a:cubicBezTo>
                  <a:cubicBezTo>
                    <a:pt x="9473" y="842"/>
                    <a:pt x="9485" y="805"/>
                    <a:pt x="9510" y="667"/>
                  </a:cubicBezTo>
                  <a:cubicBezTo>
                    <a:pt x="9523" y="642"/>
                    <a:pt x="9523" y="605"/>
                    <a:pt x="9510" y="580"/>
                  </a:cubicBezTo>
                  <a:cubicBezTo>
                    <a:pt x="9573" y="517"/>
                    <a:pt x="9635" y="442"/>
                    <a:pt x="9660" y="355"/>
                  </a:cubicBezTo>
                  <a:cubicBezTo>
                    <a:pt x="9717" y="183"/>
                    <a:pt x="9564" y="0"/>
                    <a:pt x="9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0" name="Google Shape;8280;p18"/>
            <p:cNvSpPr/>
            <p:nvPr/>
          </p:nvSpPr>
          <p:spPr>
            <a:xfrm>
              <a:off x="5699500" y="4633550"/>
              <a:ext cx="346250" cy="105150"/>
            </a:xfrm>
            <a:custGeom>
              <a:avLst/>
              <a:gdLst/>
              <a:ahLst/>
              <a:cxnLst/>
              <a:rect l="l" t="t" r="r" b="b"/>
              <a:pathLst>
                <a:path w="13850" h="4206" extrusionOk="0">
                  <a:moveTo>
                    <a:pt x="13557" y="1"/>
                  </a:moveTo>
                  <a:cubicBezTo>
                    <a:pt x="13528" y="1"/>
                    <a:pt x="13496" y="5"/>
                    <a:pt x="13459" y="14"/>
                  </a:cubicBezTo>
                  <a:cubicBezTo>
                    <a:pt x="13309" y="139"/>
                    <a:pt x="13147" y="264"/>
                    <a:pt x="12997" y="376"/>
                  </a:cubicBezTo>
                  <a:cubicBezTo>
                    <a:pt x="12934" y="414"/>
                    <a:pt x="12872" y="451"/>
                    <a:pt x="12809" y="501"/>
                  </a:cubicBezTo>
                  <a:cubicBezTo>
                    <a:pt x="11610" y="1314"/>
                    <a:pt x="10285" y="1826"/>
                    <a:pt x="8823" y="2488"/>
                  </a:cubicBezTo>
                  <a:cubicBezTo>
                    <a:pt x="9373" y="2313"/>
                    <a:pt x="9935" y="2138"/>
                    <a:pt x="10485" y="1951"/>
                  </a:cubicBezTo>
                  <a:lnTo>
                    <a:pt x="10485" y="1951"/>
                  </a:lnTo>
                  <a:cubicBezTo>
                    <a:pt x="9510" y="2388"/>
                    <a:pt x="8473" y="2651"/>
                    <a:pt x="7461" y="2976"/>
                  </a:cubicBezTo>
                  <a:cubicBezTo>
                    <a:pt x="5824" y="3498"/>
                    <a:pt x="3705" y="3990"/>
                    <a:pt x="1638" y="3990"/>
                  </a:cubicBezTo>
                  <a:cubicBezTo>
                    <a:pt x="1085" y="3990"/>
                    <a:pt x="535" y="3955"/>
                    <a:pt x="0" y="3875"/>
                  </a:cubicBezTo>
                  <a:lnTo>
                    <a:pt x="0" y="3875"/>
                  </a:lnTo>
                  <a:cubicBezTo>
                    <a:pt x="958" y="4102"/>
                    <a:pt x="1929" y="4206"/>
                    <a:pt x="2900" y="4206"/>
                  </a:cubicBezTo>
                  <a:cubicBezTo>
                    <a:pt x="4602" y="4206"/>
                    <a:pt x="6304" y="3888"/>
                    <a:pt x="7936" y="3363"/>
                  </a:cubicBezTo>
                  <a:cubicBezTo>
                    <a:pt x="8848" y="3076"/>
                    <a:pt x="9785" y="2851"/>
                    <a:pt x="10672" y="2463"/>
                  </a:cubicBezTo>
                  <a:cubicBezTo>
                    <a:pt x="11197" y="2226"/>
                    <a:pt x="11685" y="1939"/>
                    <a:pt x="12172" y="1626"/>
                  </a:cubicBezTo>
                  <a:cubicBezTo>
                    <a:pt x="12347" y="1589"/>
                    <a:pt x="12659" y="1439"/>
                    <a:pt x="12909" y="1326"/>
                  </a:cubicBezTo>
                  <a:cubicBezTo>
                    <a:pt x="13209" y="1164"/>
                    <a:pt x="13509" y="939"/>
                    <a:pt x="13672" y="639"/>
                  </a:cubicBezTo>
                  <a:cubicBezTo>
                    <a:pt x="13797" y="423"/>
                    <a:pt x="13849" y="1"/>
                    <a:pt x="13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1" name="Google Shape;8281;p18"/>
            <p:cNvSpPr/>
            <p:nvPr/>
          </p:nvSpPr>
          <p:spPr>
            <a:xfrm>
              <a:off x="5717300" y="4593875"/>
              <a:ext cx="330250" cy="104075"/>
            </a:xfrm>
            <a:custGeom>
              <a:avLst/>
              <a:gdLst/>
              <a:ahLst/>
              <a:cxnLst/>
              <a:rect l="l" t="t" r="r" b="b"/>
              <a:pathLst>
                <a:path w="13210" h="4163" extrusionOk="0">
                  <a:moveTo>
                    <a:pt x="13000" y="1"/>
                  </a:moveTo>
                  <a:cubicBezTo>
                    <a:pt x="12957" y="1"/>
                    <a:pt x="12915" y="14"/>
                    <a:pt x="12885" y="39"/>
                  </a:cubicBezTo>
                  <a:cubicBezTo>
                    <a:pt x="12860" y="64"/>
                    <a:pt x="12797" y="101"/>
                    <a:pt x="12785" y="101"/>
                  </a:cubicBezTo>
                  <a:cubicBezTo>
                    <a:pt x="12710" y="151"/>
                    <a:pt x="12635" y="189"/>
                    <a:pt x="12585" y="239"/>
                  </a:cubicBezTo>
                  <a:cubicBezTo>
                    <a:pt x="12572" y="251"/>
                    <a:pt x="12560" y="264"/>
                    <a:pt x="12547" y="264"/>
                  </a:cubicBezTo>
                  <a:cubicBezTo>
                    <a:pt x="12310" y="276"/>
                    <a:pt x="12135" y="514"/>
                    <a:pt x="11935" y="614"/>
                  </a:cubicBezTo>
                  <a:cubicBezTo>
                    <a:pt x="11710" y="751"/>
                    <a:pt x="11472" y="889"/>
                    <a:pt x="11235" y="1014"/>
                  </a:cubicBezTo>
                  <a:cubicBezTo>
                    <a:pt x="11235" y="1014"/>
                    <a:pt x="11235" y="1014"/>
                    <a:pt x="11223" y="1026"/>
                  </a:cubicBezTo>
                  <a:cubicBezTo>
                    <a:pt x="10985" y="1151"/>
                    <a:pt x="10748" y="1276"/>
                    <a:pt x="10498" y="1401"/>
                  </a:cubicBezTo>
                  <a:cubicBezTo>
                    <a:pt x="10498" y="1316"/>
                    <a:pt x="10423" y="1255"/>
                    <a:pt x="10336" y="1255"/>
                  </a:cubicBezTo>
                  <a:cubicBezTo>
                    <a:pt x="10295" y="1255"/>
                    <a:pt x="10251" y="1269"/>
                    <a:pt x="10210" y="1301"/>
                  </a:cubicBezTo>
                  <a:cubicBezTo>
                    <a:pt x="9161" y="1826"/>
                    <a:pt x="7936" y="2163"/>
                    <a:pt x="7086" y="2401"/>
                  </a:cubicBezTo>
                  <a:cubicBezTo>
                    <a:pt x="5537" y="2876"/>
                    <a:pt x="3849" y="3238"/>
                    <a:pt x="2100" y="3326"/>
                  </a:cubicBezTo>
                  <a:cubicBezTo>
                    <a:pt x="2427" y="3345"/>
                    <a:pt x="2755" y="3355"/>
                    <a:pt x="3081" y="3355"/>
                  </a:cubicBezTo>
                  <a:cubicBezTo>
                    <a:pt x="3602" y="3355"/>
                    <a:pt x="4122" y="3329"/>
                    <a:pt x="4637" y="3276"/>
                  </a:cubicBezTo>
                  <a:lnTo>
                    <a:pt x="4637" y="3276"/>
                  </a:lnTo>
                  <a:cubicBezTo>
                    <a:pt x="3257" y="3558"/>
                    <a:pt x="1856" y="3718"/>
                    <a:pt x="445" y="3718"/>
                  </a:cubicBezTo>
                  <a:cubicBezTo>
                    <a:pt x="297" y="3718"/>
                    <a:pt x="149" y="3717"/>
                    <a:pt x="0" y="3713"/>
                  </a:cubicBezTo>
                  <a:lnTo>
                    <a:pt x="0" y="3713"/>
                  </a:lnTo>
                  <a:cubicBezTo>
                    <a:pt x="938" y="3819"/>
                    <a:pt x="1851" y="3888"/>
                    <a:pt x="2760" y="3888"/>
                  </a:cubicBezTo>
                  <a:cubicBezTo>
                    <a:pt x="3136" y="3888"/>
                    <a:pt x="3511" y="3876"/>
                    <a:pt x="3887" y="3850"/>
                  </a:cubicBezTo>
                  <a:lnTo>
                    <a:pt x="3887" y="3850"/>
                  </a:lnTo>
                  <a:cubicBezTo>
                    <a:pt x="3150" y="3963"/>
                    <a:pt x="2412" y="4063"/>
                    <a:pt x="1675" y="4163"/>
                  </a:cubicBezTo>
                  <a:cubicBezTo>
                    <a:pt x="2875" y="4138"/>
                    <a:pt x="4087" y="4163"/>
                    <a:pt x="5274" y="3975"/>
                  </a:cubicBezTo>
                  <a:cubicBezTo>
                    <a:pt x="5786" y="3888"/>
                    <a:pt x="6311" y="3775"/>
                    <a:pt x="6811" y="3600"/>
                  </a:cubicBezTo>
                  <a:cubicBezTo>
                    <a:pt x="6861" y="3575"/>
                    <a:pt x="6899" y="3538"/>
                    <a:pt x="6924" y="3488"/>
                  </a:cubicBezTo>
                  <a:cubicBezTo>
                    <a:pt x="6949" y="3376"/>
                    <a:pt x="6911" y="3313"/>
                    <a:pt x="6849" y="3276"/>
                  </a:cubicBezTo>
                  <a:cubicBezTo>
                    <a:pt x="8898" y="2713"/>
                    <a:pt x="10923" y="1938"/>
                    <a:pt x="12685" y="739"/>
                  </a:cubicBezTo>
                  <a:cubicBezTo>
                    <a:pt x="12747" y="689"/>
                    <a:pt x="12785" y="601"/>
                    <a:pt x="12772" y="526"/>
                  </a:cubicBezTo>
                  <a:cubicBezTo>
                    <a:pt x="12897" y="476"/>
                    <a:pt x="13010" y="414"/>
                    <a:pt x="13110" y="339"/>
                  </a:cubicBezTo>
                  <a:cubicBezTo>
                    <a:pt x="13185" y="276"/>
                    <a:pt x="13210" y="164"/>
                    <a:pt x="13160" y="89"/>
                  </a:cubicBezTo>
                  <a:cubicBezTo>
                    <a:pt x="13130" y="29"/>
                    <a:pt x="13064" y="1"/>
                    <a:pt x="130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2" name="Google Shape;8282;p18"/>
            <p:cNvSpPr/>
            <p:nvPr/>
          </p:nvSpPr>
          <p:spPr>
            <a:xfrm>
              <a:off x="6036275" y="4596400"/>
              <a:ext cx="650" cy="325"/>
            </a:xfrm>
            <a:custGeom>
              <a:avLst/>
              <a:gdLst/>
              <a:ahLst/>
              <a:cxnLst/>
              <a:rect l="l" t="t" r="r" b="b"/>
              <a:pathLst>
                <a:path w="26" h="13" extrusionOk="0">
                  <a:moveTo>
                    <a:pt x="1" y="13"/>
                  </a:moveTo>
                  <a:cubicBezTo>
                    <a:pt x="13" y="13"/>
                    <a:pt x="13" y="13"/>
                    <a:pt x="26" y="0"/>
                  </a:cubicBezTo>
                  <a:cubicBezTo>
                    <a:pt x="26" y="0"/>
                    <a:pt x="26" y="0"/>
                    <a:pt x="26" y="0"/>
                  </a:cubicBezTo>
                  <a:cubicBezTo>
                    <a:pt x="13" y="13"/>
                    <a:pt x="13" y="13"/>
                    <a:pt x="1"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3" name="Google Shape;8283;p18"/>
            <p:cNvSpPr/>
            <p:nvPr/>
          </p:nvSpPr>
          <p:spPr>
            <a:xfrm>
              <a:off x="6036275" y="4596700"/>
              <a:ext cx="25" cy="350"/>
            </a:xfrm>
            <a:custGeom>
              <a:avLst/>
              <a:gdLst/>
              <a:ahLst/>
              <a:cxnLst/>
              <a:rect l="l" t="t" r="r" b="b"/>
              <a:pathLst>
                <a:path w="1" h="14" extrusionOk="0">
                  <a:moveTo>
                    <a:pt x="1" y="1"/>
                  </a:moveTo>
                  <a:cubicBezTo>
                    <a:pt x="1" y="13"/>
                    <a:pt x="1" y="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4" name="Google Shape;8284;p18"/>
            <p:cNvSpPr/>
            <p:nvPr/>
          </p:nvSpPr>
          <p:spPr>
            <a:xfrm>
              <a:off x="5620750" y="4750525"/>
              <a:ext cx="138750" cy="44900"/>
            </a:xfrm>
            <a:custGeom>
              <a:avLst/>
              <a:gdLst/>
              <a:ahLst/>
              <a:cxnLst/>
              <a:rect l="l" t="t" r="r" b="b"/>
              <a:pathLst>
                <a:path w="5550" h="1796" extrusionOk="0">
                  <a:moveTo>
                    <a:pt x="414" y="0"/>
                  </a:moveTo>
                  <a:cubicBezTo>
                    <a:pt x="350" y="0"/>
                    <a:pt x="285" y="29"/>
                    <a:pt x="251" y="84"/>
                  </a:cubicBezTo>
                  <a:cubicBezTo>
                    <a:pt x="1" y="421"/>
                    <a:pt x="1051" y="771"/>
                    <a:pt x="1288" y="909"/>
                  </a:cubicBezTo>
                  <a:cubicBezTo>
                    <a:pt x="2625" y="1496"/>
                    <a:pt x="4100" y="1733"/>
                    <a:pt x="5550" y="1796"/>
                  </a:cubicBezTo>
                  <a:cubicBezTo>
                    <a:pt x="4825" y="1708"/>
                    <a:pt x="4050" y="1533"/>
                    <a:pt x="3300" y="1308"/>
                  </a:cubicBezTo>
                  <a:lnTo>
                    <a:pt x="3300" y="1308"/>
                  </a:lnTo>
                  <a:cubicBezTo>
                    <a:pt x="3850" y="1408"/>
                    <a:pt x="4400" y="1446"/>
                    <a:pt x="4962" y="1458"/>
                  </a:cubicBezTo>
                  <a:cubicBezTo>
                    <a:pt x="3763" y="1308"/>
                    <a:pt x="2425" y="996"/>
                    <a:pt x="1476" y="434"/>
                  </a:cubicBezTo>
                  <a:cubicBezTo>
                    <a:pt x="1435" y="393"/>
                    <a:pt x="1377" y="371"/>
                    <a:pt x="1325" y="371"/>
                  </a:cubicBezTo>
                  <a:cubicBezTo>
                    <a:pt x="1266" y="371"/>
                    <a:pt x="1214" y="399"/>
                    <a:pt x="1201" y="459"/>
                  </a:cubicBezTo>
                  <a:cubicBezTo>
                    <a:pt x="1151" y="434"/>
                    <a:pt x="1101" y="409"/>
                    <a:pt x="1063" y="384"/>
                  </a:cubicBezTo>
                  <a:cubicBezTo>
                    <a:pt x="888" y="284"/>
                    <a:pt x="713" y="184"/>
                    <a:pt x="551" y="59"/>
                  </a:cubicBezTo>
                  <a:cubicBezTo>
                    <a:pt x="517" y="19"/>
                    <a:pt x="466" y="0"/>
                    <a:pt x="4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5" name="Google Shape;8285;p18"/>
            <p:cNvSpPr/>
            <p:nvPr/>
          </p:nvSpPr>
          <p:spPr>
            <a:xfrm>
              <a:off x="5603275" y="4685475"/>
              <a:ext cx="86875" cy="43100"/>
            </a:xfrm>
            <a:custGeom>
              <a:avLst/>
              <a:gdLst/>
              <a:ahLst/>
              <a:cxnLst/>
              <a:rect l="l" t="t" r="r" b="b"/>
              <a:pathLst>
                <a:path w="3475" h="1724" extrusionOk="0">
                  <a:moveTo>
                    <a:pt x="162" y="1"/>
                  </a:moveTo>
                  <a:cubicBezTo>
                    <a:pt x="101" y="1"/>
                    <a:pt x="41" y="37"/>
                    <a:pt x="13" y="149"/>
                  </a:cubicBezTo>
                  <a:cubicBezTo>
                    <a:pt x="0" y="236"/>
                    <a:pt x="63" y="311"/>
                    <a:pt x="113" y="361"/>
                  </a:cubicBezTo>
                  <a:cubicBezTo>
                    <a:pt x="275" y="549"/>
                    <a:pt x="488" y="686"/>
                    <a:pt x="700" y="811"/>
                  </a:cubicBezTo>
                  <a:cubicBezTo>
                    <a:pt x="1550" y="1299"/>
                    <a:pt x="2500" y="1611"/>
                    <a:pt x="3474" y="1724"/>
                  </a:cubicBezTo>
                  <a:cubicBezTo>
                    <a:pt x="2899" y="1586"/>
                    <a:pt x="2275" y="1361"/>
                    <a:pt x="1762" y="1099"/>
                  </a:cubicBezTo>
                  <a:lnTo>
                    <a:pt x="1762" y="1099"/>
                  </a:lnTo>
                  <a:cubicBezTo>
                    <a:pt x="2125" y="1211"/>
                    <a:pt x="2487" y="1286"/>
                    <a:pt x="2874" y="1336"/>
                  </a:cubicBezTo>
                  <a:cubicBezTo>
                    <a:pt x="1950" y="1086"/>
                    <a:pt x="1087" y="736"/>
                    <a:pt x="388" y="149"/>
                  </a:cubicBezTo>
                  <a:cubicBezTo>
                    <a:pt x="375" y="149"/>
                    <a:pt x="375" y="136"/>
                    <a:pt x="363" y="124"/>
                  </a:cubicBezTo>
                  <a:cubicBezTo>
                    <a:pt x="350" y="111"/>
                    <a:pt x="350" y="111"/>
                    <a:pt x="338" y="99"/>
                  </a:cubicBezTo>
                  <a:cubicBezTo>
                    <a:pt x="317" y="57"/>
                    <a:pt x="239"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6" name="Google Shape;8286;p18"/>
            <p:cNvSpPr/>
            <p:nvPr/>
          </p:nvSpPr>
          <p:spPr>
            <a:xfrm>
              <a:off x="5584025" y="4635675"/>
              <a:ext cx="152050" cy="51025"/>
            </a:xfrm>
            <a:custGeom>
              <a:avLst/>
              <a:gdLst/>
              <a:ahLst/>
              <a:cxnLst/>
              <a:rect l="l" t="t" r="r" b="b"/>
              <a:pathLst>
                <a:path w="6082" h="2041" extrusionOk="0">
                  <a:moveTo>
                    <a:pt x="129" y="0"/>
                  </a:moveTo>
                  <a:cubicBezTo>
                    <a:pt x="65" y="0"/>
                    <a:pt x="1" y="61"/>
                    <a:pt x="20" y="129"/>
                  </a:cubicBezTo>
                  <a:cubicBezTo>
                    <a:pt x="45" y="179"/>
                    <a:pt x="95" y="241"/>
                    <a:pt x="133" y="291"/>
                  </a:cubicBezTo>
                  <a:cubicBezTo>
                    <a:pt x="120" y="316"/>
                    <a:pt x="120" y="354"/>
                    <a:pt x="133" y="404"/>
                  </a:cubicBezTo>
                  <a:cubicBezTo>
                    <a:pt x="170" y="441"/>
                    <a:pt x="220" y="491"/>
                    <a:pt x="283" y="529"/>
                  </a:cubicBezTo>
                  <a:cubicBezTo>
                    <a:pt x="233" y="554"/>
                    <a:pt x="195" y="604"/>
                    <a:pt x="220" y="679"/>
                  </a:cubicBezTo>
                  <a:cubicBezTo>
                    <a:pt x="595" y="1041"/>
                    <a:pt x="1133" y="1216"/>
                    <a:pt x="1607" y="1416"/>
                  </a:cubicBezTo>
                  <a:cubicBezTo>
                    <a:pt x="2645" y="1804"/>
                    <a:pt x="3757" y="1916"/>
                    <a:pt x="4844" y="2041"/>
                  </a:cubicBezTo>
                  <a:cubicBezTo>
                    <a:pt x="3657" y="1804"/>
                    <a:pt x="2395" y="1554"/>
                    <a:pt x="1308" y="1054"/>
                  </a:cubicBezTo>
                  <a:lnTo>
                    <a:pt x="1308" y="1054"/>
                  </a:lnTo>
                  <a:cubicBezTo>
                    <a:pt x="2735" y="1566"/>
                    <a:pt x="4877" y="1816"/>
                    <a:pt x="6001" y="1816"/>
                  </a:cubicBezTo>
                  <a:cubicBezTo>
                    <a:pt x="6028" y="1816"/>
                    <a:pt x="6055" y="1816"/>
                    <a:pt x="6081" y="1816"/>
                  </a:cubicBezTo>
                  <a:cubicBezTo>
                    <a:pt x="5007" y="1766"/>
                    <a:pt x="3957" y="1504"/>
                    <a:pt x="2907" y="1279"/>
                  </a:cubicBezTo>
                  <a:cubicBezTo>
                    <a:pt x="2845" y="1266"/>
                    <a:pt x="2770" y="1241"/>
                    <a:pt x="2695" y="1229"/>
                  </a:cubicBezTo>
                  <a:lnTo>
                    <a:pt x="2695" y="1229"/>
                  </a:lnTo>
                  <a:cubicBezTo>
                    <a:pt x="3427" y="1341"/>
                    <a:pt x="4138" y="1393"/>
                    <a:pt x="4601" y="1393"/>
                  </a:cubicBezTo>
                  <a:cubicBezTo>
                    <a:pt x="4652" y="1393"/>
                    <a:pt x="4700" y="1392"/>
                    <a:pt x="4744" y="1391"/>
                  </a:cubicBezTo>
                  <a:cubicBezTo>
                    <a:pt x="3832" y="1341"/>
                    <a:pt x="2857" y="1154"/>
                    <a:pt x="2057" y="929"/>
                  </a:cubicBezTo>
                  <a:cubicBezTo>
                    <a:pt x="1383" y="754"/>
                    <a:pt x="658" y="516"/>
                    <a:pt x="270" y="104"/>
                  </a:cubicBezTo>
                  <a:cubicBezTo>
                    <a:pt x="258" y="91"/>
                    <a:pt x="208" y="17"/>
                    <a:pt x="183" y="17"/>
                  </a:cubicBezTo>
                  <a:cubicBezTo>
                    <a:pt x="166" y="5"/>
                    <a:pt x="148"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7" name="Google Shape;8287;p18"/>
            <p:cNvSpPr/>
            <p:nvPr/>
          </p:nvSpPr>
          <p:spPr>
            <a:xfrm>
              <a:off x="5978175" y="4756050"/>
              <a:ext cx="49375" cy="36050"/>
            </a:xfrm>
            <a:custGeom>
              <a:avLst/>
              <a:gdLst/>
              <a:ahLst/>
              <a:cxnLst/>
              <a:rect l="l" t="t" r="r" b="b"/>
              <a:pathLst>
                <a:path w="1975" h="1442" extrusionOk="0">
                  <a:moveTo>
                    <a:pt x="1975" y="0"/>
                  </a:moveTo>
                  <a:cubicBezTo>
                    <a:pt x="1900" y="50"/>
                    <a:pt x="1837" y="100"/>
                    <a:pt x="1775" y="150"/>
                  </a:cubicBezTo>
                  <a:cubicBezTo>
                    <a:pt x="1775" y="138"/>
                    <a:pt x="1775" y="138"/>
                    <a:pt x="1762" y="138"/>
                  </a:cubicBezTo>
                  <a:cubicBezTo>
                    <a:pt x="1745" y="114"/>
                    <a:pt x="1722" y="105"/>
                    <a:pt x="1699" y="105"/>
                  </a:cubicBezTo>
                  <a:cubicBezTo>
                    <a:pt x="1672" y="105"/>
                    <a:pt x="1645" y="118"/>
                    <a:pt x="1625" y="138"/>
                  </a:cubicBezTo>
                  <a:cubicBezTo>
                    <a:pt x="1600" y="150"/>
                    <a:pt x="1587" y="163"/>
                    <a:pt x="1562" y="188"/>
                  </a:cubicBezTo>
                  <a:cubicBezTo>
                    <a:pt x="1400" y="313"/>
                    <a:pt x="1237" y="450"/>
                    <a:pt x="1075" y="588"/>
                  </a:cubicBezTo>
                  <a:cubicBezTo>
                    <a:pt x="1012" y="625"/>
                    <a:pt x="937" y="675"/>
                    <a:pt x="875" y="725"/>
                  </a:cubicBezTo>
                  <a:cubicBezTo>
                    <a:pt x="688" y="837"/>
                    <a:pt x="338" y="1012"/>
                    <a:pt x="125" y="1175"/>
                  </a:cubicBezTo>
                  <a:cubicBezTo>
                    <a:pt x="113" y="1200"/>
                    <a:pt x="100" y="1225"/>
                    <a:pt x="113" y="1237"/>
                  </a:cubicBezTo>
                  <a:cubicBezTo>
                    <a:pt x="88" y="1250"/>
                    <a:pt x="75" y="1262"/>
                    <a:pt x="50" y="1275"/>
                  </a:cubicBezTo>
                  <a:cubicBezTo>
                    <a:pt x="0" y="1325"/>
                    <a:pt x="25" y="1412"/>
                    <a:pt x="88" y="1437"/>
                  </a:cubicBezTo>
                  <a:cubicBezTo>
                    <a:pt x="99" y="1440"/>
                    <a:pt x="109" y="1441"/>
                    <a:pt x="120" y="1441"/>
                  </a:cubicBezTo>
                  <a:cubicBezTo>
                    <a:pt x="207" y="1441"/>
                    <a:pt x="285" y="1358"/>
                    <a:pt x="363" y="1325"/>
                  </a:cubicBezTo>
                  <a:cubicBezTo>
                    <a:pt x="588" y="1187"/>
                    <a:pt x="800" y="1025"/>
                    <a:pt x="1000" y="875"/>
                  </a:cubicBezTo>
                  <a:cubicBezTo>
                    <a:pt x="1262" y="700"/>
                    <a:pt x="1512" y="513"/>
                    <a:pt x="1750" y="300"/>
                  </a:cubicBezTo>
                  <a:cubicBezTo>
                    <a:pt x="1787" y="275"/>
                    <a:pt x="1800" y="213"/>
                    <a:pt x="1787" y="175"/>
                  </a:cubicBezTo>
                  <a:cubicBezTo>
                    <a:pt x="1850" y="113"/>
                    <a:pt x="1912" y="63"/>
                    <a:pt x="19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8" name="Google Shape;8288;p18"/>
            <p:cNvSpPr/>
            <p:nvPr/>
          </p:nvSpPr>
          <p:spPr>
            <a:xfrm>
              <a:off x="6021900" y="4763175"/>
              <a:ext cx="300" cy="400"/>
            </a:xfrm>
            <a:custGeom>
              <a:avLst/>
              <a:gdLst/>
              <a:ahLst/>
              <a:cxnLst/>
              <a:rect l="l" t="t" r="r" b="b"/>
              <a:pathLst>
                <a:path w="12" h="16" extrusionOk="0">
                  <a:moveTo>
                    <a:pt x="10" y="1"/>
                  </a:moveTo>
                  <a:cubicBezTo>
                    <a:pt x="9" y="1"/>
                    <a:pt x="6" y="5"/>
                    <a:pt x="1" y="15"/>
                  </a:cubicBezTo>
                  <a:cubicBezTo>
                    <a:pt x="8" y="8"/>
                    <a:pt x="11"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9" name="Google Shape;8289;p18"/>
            <p:cNvSpPr/>
            <p:nvPr/>
          </p:nvSpPr>
          <p:spPr>
            <a:xfrm>
              <a:off x="5862575" y="4720425"/>
              <a:ext cx="115300" cy="36900"/>
            </a:xfrm>
            <a:custGeom>
              <a:avLst/>
              <a:gdLst/>
              <a:ahLst/>
              <a:cxnLst/>
              <a:rect l="l" t="t" r="r" b="b"/>
              <a:pathLst>
                <a:path w="4612" h="1476" extrusionOk="0">
                  <a:moveTo>
                    <a:pt x="4612" y="1"/>
                  </a:moveTo>
                  <a:lnTo>
                    <a:pt x="4612" y="1"/>
                  </a:lnTo>
                  <a:cubicBezTo>
                    <a:pt x="3087" y="538"/>
                    <a:pt x="1538" y="1000"/>
                    <a:pt x="0" y="1475"/>
                  </a:cubicBezTo>
                  <a:cubicBezTo>
                    <a:pt x="1625" y="1213"/>
                    <a:pt x="3337" y="950"/>
                    <a:pt x="4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0" name="Google Shape;8290;p18"/>
            <p:cNvSpPr/>
            <p:nvPr/>
          </p:nvSpPr>
          <p:spPr>
            <a:xfrm>
              <a:off x="5887575" y="4718875"/>
              <a:ext cx="73125" cy="24700"/>
            </a:xfrm>
            <a:custGeom>
              <a:avLst/>
              <a:gdLst/>
              <a:ahLst/>
              <a:cxnLst/>
              <a:rect l="l" t="t" r="r" b="b"/>
              <a:pathLst>
                <a:path w="2925" h="988" extrusionOk="0">
                  <a:moveTo>
                    <a:pt x="2924" y="0"/>
                  </a:moveTo>
                  <a:lnTo>
                    <a:pt x="2924" y="0"/>
                  </a:lnTo>
                  <a:cubicBezTo>
                    <a:pt x="1925" y="275"/>
                    <a:pt x="975" y="650"/>
                    <a:pt x="0" y="987"/>
                  </a:cubicBezTo>
                  <a:cubicBezTo>
                    <a:pt x="1012" y="825"/>
                    <a:pt x="2075" y="575"/>
                    <a:pt x="29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1" name="Google Shape;8291;p18"/>
            <p:cNvSpPr/>
            <p:nvPr/>
          </p:nvSpPr>
          <p:spPr>
            <a:xfrm>
              <a:off x="5907550" y="4726375"/>
              <a:ext cx="17525" cy="6575"/>
            </a:xfrm>
            <a:custGeom>
              <a:avLst/>
              <a:gdLst/>
              <a:ahLst/>
              <a:cxnLst/>
              <a:rect l="l" t="t" r="r" b="b"/>
              <a:pathLst>
                <a:path w="701" h="263" extrusionOk="0">
                  <a:moveTo>
                    <a:pt x="701" y="0"/>
                  </a:moveTo>
                  <a:lnTo>
                    <a:pt x="701" y="0"/>
                  </a:lnTo>
                  <a:cubicBezTo>
                    <a:pt x="463" y="63"/>
                    <a:pt x="226" y="162"/>
                    <a:pt x="1" y="262"/>
                  </a:cubicBezTo>
                  <a:cubicBezTo>
                    <a:pt x="238" y="200"/>
                    <a:pt x="513" y="125"/>
                    <a:pt x="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2" name="Google Shape;8292;p18"/>
            <p:cNvSpPr/>
            <p:nvPr/>
          </p:nvSpPr>
          <p:spPr>
            <a:xfrm>
              <a:off x="5854775" y="4781650"/>
              <a:ext cx="111550" cy="27850"/>
            </a:xfrm>
            <a:custGeom>
              <a:avLst/>
              <a:gdLst/>
              <a:ahLst/>
              <a:cxnLst/>
              <a:rect l="l" t="t" r="r" b="b"/>
              <a:pathLst>
                <a:path w="4462" h="1114" extrusionOk="0">
                  <a:moveTo>
                    <a:pt x="4461" y="1"/>
                  </a:moveTo>
                  <a:lnTo>
                    <a:pt x="4461" y="1"/>
                  </a:lnTo>
                  <a:cubicBezTo>
                    <a:pt x="2962" y="351"/>
                    <a:pt x="1450" y="663"/>
                    <a:pt x="0" y="1113"/>
                  </a:cubicBezTo>
                  <a:cubicBezTo>
                    <a:pt x="1525" y="938"/>
                    <a:pt x="3137" y="751"/>
                    <a:pt x="4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3" name="Google Shape;8293;p18"/>
            <p:cNvSpPr/>
            <p:nvPr/>
          </p:nvSpPr>
          <p:spPr>
            <a:xfrm>
              <a:off x="5893200" y="4791025"/>
              <a:ext cx="61875" cy="20350"/>
            </a:xfrm>
            <a:custGeom>
              <a:avLst/>
              <a:gdLst/>
              <a:ahLst/>
              <a:cxnLst/>
              <a:rect l="l" t="t" r="r" b="b"/>
              <a:pathLst>
                <a:path w="2475" h="814" extrusionOk="0">
                  <a:moveTo>
                    <a:pt x="2474" y="1"/>
                  </a:moveTo>
                  <a:lnTo>
                    <a:pt x="2474" y="1"/>
                  </a:lnTo>
                  <a:cubicBezTo>
                    <a:pt x="1637" y="201"/>
                    <a:pt x="825" y="526"/>
                    <a:pt x="0" y="813"/>
                  </a:cubicBezTo>
                  <a:cubicBezTo>
                    <a:pt x="862" y="688"/>
                    <a:pt x="1750" y="476"/>
                    <a:pt x="2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4" name="Google Shape;8294;p18"/>
            <p:cNvSpPr/>
            <p:nvPr/>
          </p:nvSpPr>
          <p:spPr>
            <a:xfrm>
              <a:off x="5912875" y="4806975"/>
              <a:ext cx="18150" cy="6275"/>
            </a:xfrm>
            <a:custGeom>
              <a:avLst/>
              <a:gdLst/>
              <a:ahLst/>
              <a:cxnLst/>
              <a:rect l="l" t="t" r="r" b="b"/>
              <a:pathLst>
                <a:path w="726" h="251" extrusionOk="0">
                  <a:moveTo>
                    <a:pt x="725" y="0"/>
                  </a:moveTo>
                  <a:lnTo>
                    <a:pt x="725" y="0"/>
                  </a:lnTo>
                  <a:cubicBezTo>
                    <a:pt x="475" y="50"/>
                    <a:pt x="238" y="150"/>
                    <a:pt x="0" y="250"/>
                  </a:cubicBezTo>
                  <a:cubicBezTo>
                    <a:pt x="250" y="200"/>
                    <a:pt x="538" y="113"/>
                    <a:pt x="7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5" name="Google Shape;8295;p18"/>
            <p:cNvSpPr/>
            <p:nvPr/>
          </p:nvSpPr>
          <p:spPr>
            <a:xfrm>
              <a:off x="5889125" y="4821025"/>
              <a:ext cx="48775" cy="16275"/>
            </a:xfrm>
            <a:custGeom>
              <a:avLst/>
              <a:gdLst/>
              <a:ahLst/>
              <a:cxnLst/>
              <a:rect l="l" t="t" r="r" b="b"/>
              <a:pathLst>
                <a:path w="1951" h="651" extrusionOk="0">
                  <a:moveTo>
                    <a:pt x="1950" y="1"/>
                  </a:moveTo>
                  <a:lnTo>
                    <a:pt x="1950" y="1"/>
                  </a:lnTo>
                  <a:cubicBezTo>
                    <a:pt x="1288" y="188"/>
                    <a:pt x="651" y="425"/>
                    <a:pt x="1" y="650"/>
                  </a:cubicBezTo>
                  <a:cubicBezTo>
                    <a:pt x="676" y="538"/>
                    <a:pt x="1375" y="388"/>
                    <a:pt x="19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6" name="Google Shape;8296;p18"/>
            <p:cNvSpPr/>
            <p:nvPr/>
          </p:nvSpPr>
          <p:spPr>
            <a:xfrm>
              <a:off x="5835700" y="4668250"/>
              <a:ext cx="122800" cy="35325"/>
            </a:xfrm>
            <a:custGeom>
              <a:avLst/>
              <a:gdLst/>
              <a:ahLst/>
              <a:cxnLst/>
              <a:rect l="l" t="t" r="r" b="b"/>
              <a:pathLst>
                <a:path w="4912" h="1413" extrusionOk="0">
                  <a:moveTo>
                    <a:pt x="4912" y="1"/>
                  </a:moveTo>
                  <a:lnTo>
                    <a:pt x="4912" y="1"/>
                  </a:lnTo>
                  <a:cubicBezTo>
                    <a:pt x="4874" y="13"/>
                    <a:pt x="4837" y="26"/>
                    <a:pt x="4787" y="38"/>
                  </a:cubicBezTo>
                  <a:cubicBezTo>
                    <a:pt x="4362" y="176"/>
                    <a:pt x="3950" y="263"/>
                    <a:pt x="3475" y="363"/>
                  </a:cubicBezTo>
                  <a:cubicBezTo>
                    <a:pt x="2400" y="625"/>
                    <a:pt x="1163" y="1125"/>
                    <a:pt x="1" y="1413"/>
                  </a:cubicBezTo>
                  <a:cubicBezTo>
                    <a:pt x="1413" y="1263"/>
                    <a:pt x="2837" y="1013"/>
                    <a:pt x="4125" y="388"/>
                  </a:cubicBezTo>
                  <a:cubicBezTo>
                    <a:pt x="4387" y="263"/>
                    <a:pt x="4650" y="138"/>
                    <a:pt x="49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7" name="Google Shape;8297;p18"/>
            <p:cNvSpPr/>
            <p:nvPr/>
          </p:nvSpPr>
          <p:spPr>
            <a:xfrm>
              <a:off x="5742300" y="4601700"/>
              <a:ext cx="209025" cy="42625"/>
            </a:xfrm>
            <a:custGeom>
              <a:avLst/>
              <a:gdLst/>
              <a:ahLst/>
              <a:cxnLst/>
              <a:rect l="l" t="t" r="r" b="b"/>
              <a:pathLst>
                <a:path w="8361" h="1705" extrusionOk="0">
                  <a:moveTo>
                    <a:pt x="8361" y="1"/>
                  </a:moveTo>
                  <a:lnTo>
                    <a:pt x="8361" y="1"/>
                  </a:lnTo>
                  <a:cubicBezTo>
                    <a:pt x="8148" y="63"/>
                    <a:pt x="7998" y="101"/>
                    <a:pt x="7823" y="151"/>
                  </a:cubicBezTo>
                  <a:cubicBezTo>
                    <a:pt x="6836" y="401"/>
                    <a:pt x="5836" y="651"/>
                    <a:pt x="4849" y="876"/>
                  </a:cubicBezTo>
                  <a:cubicBezTo>
                    <a:pt x="5224" y="763"/>
                    <a:pt x="5599" y="626"/>
                    <a:pt x="5949" y="426"/>
                  </a:cubicBezTo>
                  <a:lnTo>
                    <a:pt x="5949" y="426"/>
                  </a:lnTo>
                  <a:cubicBezTo>
                    <a:pt x="4637" y="601"/>
                    <a:pt x="3349" y="926"/>
                    <a:pt x="2037" y="1163"/>
                  </a:cubicBezTo>
                  <a:cubicBezTo>
                    <a:pt x="2139" y="1165"/>
                    <a:pt x="2242" y="1166"/>
                    <a:pt x="2344" y="1166"/>
                  </a:cubicBezTo>
                  <a:cubicBezTo>
                    <a:pt x="2920" y="1166"/>
                    <a:pt x="3500" y="1134"/>
                    <a:pt x="4062" y="1038"/>
                  </a:cubicBezTo>
                  <a:lnTo>
                    <a:pt x="4062" y="1038"/>
                  </a:lnTo>
                  <a:cubicBezTo>
                    <a:pt x="2725" y="1326"/>
                    <a:pt x="1375" y="1538"/>
                    <a:pt x="0" y="1613"/>
                  </a:cubicBezTo>
                  <a:cubicBezTo>
                    <a:pt x="682" y="1669"/>
                    <a:pt x="1351" y="1704"/>
                    <a:pt x="2010" y="1704"/>
                  </a:cubicBezTo>
                  <a:cubicBezTo>
                    <a:pt x="4132" y="1704"/>
                    <a:pt x="6149" y="1340"/>
                    <a:pt x="8123" y="138"/>
                  </a:cubicBezTo>
                  <a:cubicBezTo>
                    <a:pt x="8198" y="88"/>
                    <a:pt x="8298" y="38"/>
                    <a:pt x="8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8" name="Google Shape;8298;p18"/>
            <p:cNvSpPr/>
            <p:nvPr/>
          </p:nvSpPr>
          <p:spPr>
            <a:xfrm>
              <a:off x="5819775" y="4611700"/>
              <a:ext cx="40325" cy="6850"/>
            </a:xfrm>
            <a:custGeom>
              <a:avLst/>
              <a:gdLst/>
              <a:ahLst/>
              <a:cxnLst/>
              <a:rect l="l" t="t" r="r" b="b"/>
              <a:pathLst>
                <a:path w="1613" h="274" extrusionOk="0">
                  <a:moveTo>
                    <a:pt x="1612" y="1"/>
                  </a:moveTo>
                  <a:lnTo>
                    <a:pt x="1612" y="1"/>
                  </a:lnTo>
                  <a:cubicBezTo>
                    <a:pt x="1063" y="13"/>
                    <a:pt x="538" y="188"/>
                    <a:pt x="0" y="263"/>
                  </a:cubicBezTo>
                  <a:cubicBezTo>
                    <a:pt x="95" y="270"/>
                    <a:pt x="191" y="273"/>
                    <a:pt x="289" y="273"/>
                  </a:cubicBezTo>
                  <a:cubicBezTo>
                    <a:pt x="745" y="273"/>
                    <a:pt x="1221" y="196"/>
                    <a:pt x="1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9" name="Google Shape;8299;p18"/>
            <p:cNvSpPr/>
            <p:nvPr/>
          </p:nvSpPr>
          <p:spPr>
            <a:xfrm>
              <a:off x="5650450" y="4529775"/>
              <a:ext cx="264000" cy="58825"/>
            </a:xfrm>
            <a:custGeom>
              <a:avLst/>
              <a:gdLst/>
              <a:ahLst/>
              <a:cxnLst/>
              <a:rect l="l" t="t" r="r" b="b"/>
              <a:pathLst>
                <a:path w="10560" h="2353" extrusionOk="0">
                  <a:moveTo>
                    <a:pt x="8585" y="0"/>
                  </a:moveTo>
                  <a:cubicBezTo>
                    <a:pt x="5666" y="0"/>
                    <a:pt x="2547" y="212"/>
                    <a:pt x="263" y="2091"/>
                  </a:cubicBezTo>
                  <a:cubicBezTo>
                    <a:pt x="175" y="2178"/>
                    <a:pt x="88" y="2266"/>
                    <a:pt x="0" y="2353"/>
                  </a:cubicBezTo>
                  <a:cubicBezTo>
                    <a:pt x="188" y="2228"/>
                    <a:pt x="363" y="2128"/>
                    <a:pt x="563" y="2028"/>
                  </a:cubicBezTo>
                  <a:cubicBezTo>
                    <a:pt x="1712" y="1478"/>
                    <a:pt x="2400" y="1341"/>
                    <a:pt x="3512" y="1066"/>
                  </a:cubicBezTo>
                  <a:cubicBezTo>
                    <a:pt x="3824" y="991"/>
                    <a:pt x="4137" y="916"/>
                    <a:pt x="4449" y="853"/>
                  </a:cubicBezTo>
                  <a:lnTo>
                    <a:pt x="4449" y="853"/>
                  </a:lnTo>
                  <a:cubicBezTo>
                    <a:pt x="3674" y="1078"/>
                    <a:pt x="2937" y="1416"/>
                    <a:pt x="2262" y="1891"/>
                  </a:cubicBezTo>
                  <a:cubicBezTo>
                    <a:pt x="2225" y="1916"/>
                    <a:pt x="2162" y="1953"/>
                    <a:pt x="2137" y="1978"/>
                  </a:cubicBezTo>
                  <a:cubicBezTo>
                    <a:pt x="2450" y="1878"/>
                    <a:pt x="2762" y="1778"/>
                    <a:pt x="3074" y="1678"/>
                  </a:cubicBezTo>
                  <a:cubicBezTo>
                    <a:pt x="3499" y="1553"/>
                    <a:pt x="3974" y="1428"/>
                    <a:pt x="4474" y="1303"/>
                  </a:cubicBezTo>
                  <a:lnTo>
                    <a:pt x="4474" y="1303"/>
                  </a:lnTo>
                  <a:cubicBezTo>
                    <a:pt x="4024" y="1503"/>
                    <a:pt x="3587" y="1791"/>
                    <a:pt x="3299" y="2003"/>
                  </a:cubicBezTo>
                  <a:cubicBezTo>
                    <a:pt x="4112" y="1703"/>
                    <a:pt x="4961" y="1478"/>
                    <a:pt x="5849" y="1278"/>
                  </a:cubicBezTo>
                  <a:lnTo>
                    <a:pt x="5849" y="1278"/>
                  </a:lnTo>
                  <a:cubicBezTo>
                    <a:pt x="5536" y="1366"/>
                    <a:pt x="5224" y="1478"/>
                    <a:pt x="4936" y="1628"/>
                  </a:cubicBezTo>
                  <a:cubicBezTo>
                    <a:pt x="5974" y="1528"/>
                    <a:pt x="6961" y="1228"/>
                    <a:pt x="7973" y="1066"/>
                  </a:cubicBezTo>
                  <a:cubicBezTo>
                    <a:pt x="7876" y="1063"/>
                    <a:pt x="7777" y="1061"/>
                    <a:pt x="7677" y="1061"/>
                  </a:cubicBezTo>
                  <a:cubicBezTo>
                    <a:pt x="7355" y="1061"/>
                    <a:pt x="7023" y="1078"/>
                    <a:pt x="6698" y="1116"/>
                  </a:cubicBezTo>
                  <a:cubicBezTo>
                    <a:pt x="7323" y="1003"/>
                    <a:pt x="7961" y="903"/>
                    <a:pt x="8610" y="816"/>
                  </a:cubicBezTo>
                  <a:cubicBezTo>
                    <a:pt x="8341" y="807"/>
                    <a:pt x="8069" y="802"/>
                    <a:pt x="7798" y="802"/>
                  </a:cubicBezTo>
                  <a:cubicBezTo>
                    <a:pt x="7290" y="802"/>
                    <a:pt x="6783" y="821"/>
                    <a:pt x="6286" y="878"/>
                  </a:cubicBezTo>
                  <a:cubicBezTo>
                    <a:pt x="7211" y="691"/>
                    <a:pt x="8161" y="541"/>
                    <a:pt x="9060" y="479"/>
                  </a:cubicBezTo>
                  <a:cubicBezTo>
                    <a:pt x="8616" y="442"/>
                    <a:pt x="8168" y="423"/>
                    <a:pt x="7718" y="423"/>
                  </a:cubicBezTo>
                  <a:cubicBezTo>
                    <a:pt x="7395" y="423"/>
                    <a:pt x="7072" y="433"/>
                    <a:pt x="6748" y="454"/>
                  </a:cubicBezTo>
                  <a:cubicBezTo>
                    <a:pt x="8011" y="266"/>
                    <a:pt x="9285" y="129"/>
                    <a:pt x="10560" y="16"/>
                  </a:cubicBezTo>
                  <a:cubicBezTo>
                    <a:pt x="9920" y="11"/>
                    <a:pt x="9258" y="0"/>
                    <a:pt x="8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0" name="Google Shape;8300;p18"/>
            <p:cNvSpPr/>
            <p:nvPr/>
          </p:nvSpPr>
          <p:spPr>
            <a:xfrm>
              <a:off x="5795725" y="4562025"/>
              <a:ext cx="50950" cy="10025"/>
            </a:xfrm>
            <a:custGeom>
              <a:avLst/>
              <a:gdLst/>
              <a:ahLst/>
              <a:cxnLst/>
              <a:rect l="l" t="t" r="r" b="b"/>
              <a:pathLst>
                <a:path w="2038" h="401" extrusionOk="0">
                  <a:moveTo>
                    <a:pt x="2037" y="1"/>
                  </a:moveTo>
                  <a:cubicBezTo>
                    <a:pt x="1350" y="26"/>
                    <a:pt x="625" y="88"/>
                    <a:pt x="0" y="401"/>
                  </a:cubicBezTo>
                  <a:cubicBezTo>
                    <a:pt x="687" y="338"/>
                    <a:pt x="1362" y="163"/>
                    <a:pt x="20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1" name="Google Shape;8301;p18"/>
            <p:cNvSpPr/>
            <p:nvPr/>
          </p:nvSpPr>
          <p:spPr>
            <a:xfrm>
              <a:off x="5816325" y="4570950"/>
              <a:ext cx="29725" cy="5175"/>
            </a:xfrm>
            <a:custGeom>
              <a:avLst/>
              <a:gdLst/>
              <a:ahLst/>
              <a:cxnLst/>
              <a:rect l="l" t="t" r="r" b="b"/>
              <a:pathLst>
                <a:path w="1189" h="207" extrusionOk="0">
                  <a:moveTo>
                    <a:pt x="1017" y="1"/>
                  </a:moveTo>
                  <a:cubicBezTo>
                    <a:pt x="669" y="1"/>
                    <a:pt x="312" y="67"/>
                    <a:pt x="1" y="206"/>
                  </a:cubicBezTo>
                  <a:cubicBezTo>
                    <a:pt x="401" y="181"/>
                    <a:pt x="788" y="56"/>
                    <a:pt x="1188" y="6"/>
                  </a:cubicBezTo>
                  <a:cubicBezTo>
                    <a:pt x="1132" y="3"/>
                    <a:pt x="1075" y="1"/>
                    <a:pt x="10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2" name="Google Shape;8302;p18"/>
            <p:cNvSpPr/>
            <p:nvPr/>
          </p:nvSpPr>
          <p:spPr>
            <a:xfrm>
              <a:off x="5831325" y="4583275"/>
              <a:ext cx="5350" cy="975"/>
            </a:xfrm>
            <a:custGeom>
              <a:avLst/>
              <a:gdLst/>
              <a:ahLst/>
              <a:cxnLst/>
              <a:rect l="l" t="t" r="r" b="b"/>
              <a:pathLst>
                <a:path w="214" h="39" extrusionOk="0">
                  <a:moveTo>
                    <a:pt x="213" y="1"/>
                  </a:moveTo>
                  <a:cubicBezTo>
                    <a:pt x="138" y="1"/>
                    <a:pt x="63" y="13"/>
                    <a:pt x="1" y="38"/>
                  </a:cubicBezTo>
                  <a:cubicBezTo>
                    <a:pt x="76" y="38"/>
                    <a:pt x="151" y="26"/>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3" name="Google Shape;8303;p18"/>
            <p:cNvSpPr/>
            <p:nvPr/>
          </p:nvSpPr>
          <p:spPr>
            <a:xfrm>
              <a:off x="5614475" y="4597025"/>
              <a:ext cx="26000" cy="31225"/>
            </a:xfrm>
            <a:custGeom>
              <a:avLst/>
              <a:gdLst/>
              <a:ahLst/>
              <a:cxnLst/>
              <a:rect l="l" t="t" r="r" b="b"/>
              <a:pathLst>
                <a:path w="1040" h="1249" extrusionOk="0">
                  <a:moveTo>
                    <a:pt x="1039" y="0"/>
                  </a:moveTo>
                  <a:lnTo>
                    <a:pt x="1039" y="0"/>
                  </a:lnTo>
                  <a:cubicBezTo>
                    <a:pt x="639" y="288"/>
                    <a:pt x="240" y="638"/>
                    <a:pt x="40" y="1100"/>
                  </a:cubicBezTo>
                  <a:cubicBezTo>
                    <a:pt x="0" y="1186"/>
                    <a:pt x="74" y="1248"/>
                    <a:pt x="144" y="1248"/>
                  </a:cubicBezTo>
                  <a:cubicBezTo>
                    <a:pt x="186" y="1248"/>
                    <a:pt x="226" y="1226"/>
                    <a:pt x="240" y="1175"/>
                  </a:cubicBezTo>
                  <a:cubicBezTo>
                    <a:pt x="427" y="750"/>
                    <a:pt x="677" y="350"/>
                    <a:pt x="10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4" name="Google Shape;8304;p18"/>
            <p:cNvSpPr/>
            <p:nvPr/>
          </p:nvSpPr>
          <p:spPr>
            <a:xfrm>
              <a:off x="5622950" y="4607950"/>
              <a:ext cx="12825" cy="25450"/>
            </a:xfrm>
            <a:custGeom>
              <a:avLst/>
              <a:gdLst/>
              <a:ahLst/>
              <a:cxnLst/>
              <a:rect l="l" t="t" r="r" b="b"/>
              <a:pathLst>
                <a:path w="513" h="1018" extrusionOk="0">
                  <a:moveTo>
                    <a:pt x="513" y="1"/>
                  </a:moveTo>
                  <a:lnTo>
                    <a:pt x="513" y="1"/>
                  </a:lnTo>
                  <a:cubicBezTo>
                    <a:pt x="275" y="276"/>
                    <a:pt x="25" y="601"/>
                    <a:pt x="0" y="963"/>
                  </a:cubicBezTo>
                  <a:cubicBezTo>
                    <a:pt x="6" y="999"/>
                    <a:pt x="38" y="1018"/>
                    <a:pt x="70" y="1018"/>
                  </a:cubicBezTo>
                  <a:cubicBezTo>
                    <a:pt x="104" y="1018"/>
                    <a:pt x="138" y="996"/>
                    <a:pt x="138" y="951"/>
                  </a:cubicBezTo>
                  <a:cubicBezTo>
                    <a:pt x="188" y="626"/>
                    <a:pt x="325" y="30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5" name="Google Shape;8305;p18"/>
            <p:cNvSpPr/>
            <p:nvPr/>
          </p:nvSpPr>
          <p:spPr>
            <a:xfrm>
              <a:off x="5630125" y="4618575"/>
              <a:ext cx="5650" cy="17250"/>
            </a:xfrm>
            <a:custGeom>
              <a:avLst/>
              <a:gdLst/>
              <a:ahLst/>
              <a:cxnLst/>
              <a:rect l="l" t="t" r="r" b="b"/>
              <a:pathLst>
                <a:path w="226" h="690" extrusionOk="0">
                  <a:moveTo>
                    <a:pt x="226" y="1"/>
                  </a:moveTo>
                  <a:cubicBezTo>
                    <a:pt x="126" y="201"/>
                    <a:pt x="1" y="426"/>
                    <a:pt x="63" y="651"/>
                  </a:cubicBezTo>
                  <a:cubicBezTo>
                    <a:pt x="70" y="677"/>
                    <a:pt x="91" y="690"/>
                    <a:pt x="111" y="690"/>
                  </a:cubicBezTo>
                  <a:cubicBezTo>
                    <a:pt x="128" y="690"/>
                    <a:pt x="145" y="680"/>
                    <a:pt x="151" y="663"/>
                  </a:cubicBezTo>
                  <a:cubicBezTo>
                    <a:pt x="126" y="438"/>
                    <a:pt x="151" y="226"/>
                    <a:pt x="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6" name="Google Shape;8306;p18"/>
            <p:cNvSpPr/>
            <p:nvPr/>
          </p:nvSpPr>
          <p:spPr>
            <a:xfrm>
              <a:off x="5970675" y="4541725"/>
              <a:ext cx="58450" cy="40750"/>
            </a:xfrm>
            <a:custGeom>
              <a:avLst/>
              <a:gdLst/>
              <a:ahLst/>
              <a:cxnLst/>
              <a:rect l="l" t="t" r="r" b="b"/>
              <a:pathLst>
                <a:path w="2338" h="1630" extrusionOk="0">
                  <a:moveTo>
                    <a:pt x="0" y="1"/>
                  </a:moveTo>
                  <a:lnTo>
                    <a:pt x="0" y="1"/>
                  </a:lnTo>
                  <a:cubicBezTo>
                    <a:pt x="750" y="188"/>
                    <a:pt x="1437" y="713"/>
                    <a:pt x="1750" y="1238"/>
                  </a:cubicBezTo>
                  <a:cubicBezTo>
                    <a:pt x="1812" y="1388"/>
                    <a:pt x="1812" y="1363"/>
                    <a:pt x="1825" y="1488"/>
                  </a:cubicBezTo>
                  <a:cubicBezTo>
                    <a:pt x="1836" y="1563"/>
                    <a:pt x="1903" y="1630"/>
                    <a:pt x="1978" y="1630"/>
                  </a:cubicBezTo>
                  <a:cubicBezTo>
                    <a:pt x="1989" y="1630"/>
                    <a:pt x="2001" y="1628"/>
                    <a:pt x="2012" y="1625"/>
                  </a:cubicBezTo>
                  <a:cubicBezTo>
                    <a:pt x="2337" y="1538"/>
                    <a:pt x="2025" y="1063"/>
                    <a:pt x="1887" y="913"/>
                  </a:cubicBezTo>
                  <a:cubicBezTo>
                    <a:pt x="1412" y="363"/>
                    <a:pt x="713" y="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7" name="Google Shape;8307;p18"/>
            <p:cNvSpPr/>
            <p:nvPr/>
          </p:nvSpPr>
          <p:spPr>
            <a:xfrm>
              <a:off x="5990975" y="4555775"/>
              <a:ext cx="23450" cy="32525"/>
            </a:xfrm>
            <a:custGeom>
              <a:avLst/>
              <a:gdLst/>
              <a:ahLst/>
              <a:cxnLst/>
              <a:rect l="l" t="t" r="r" b="b"/>
              <a:pathLst>
                <a:path w="938" h="1301" extrusionOk="0">
                  <a:moveTo>
                    <a:pt x="1" y="1"/>
                  </a:moveTo>
                  <a:lnTo>
                    <a:pt x="1" y="1"/>
                  </a:lnTo>
                  <a:cubicBezTo>
                    <a:pt x="363" y="301"/>
                    <a:pt x="713" y="788"/>
                    <a:pt x="700" y="1126"/>
                  </a:cubicBezTo>
                  <a:cubicBezTo>
                    <a:pt x="700" y="1176"/>
                    <a:pt x="675" y="1288"/>
                    <a:pt x="800" y="1301"/>
                  </a:cubicBezTo>
                  <a:cubicBezTo>
                    <a:pt x="938" y="1276"/>
                    <a:pt x="913" y="1138"/>
                    <a:pt x="900" y="1013"/>
                  </a:cubicBezTo>
                  <a:cubicBezTo>
                    <a:pt x="813" y="551"/>
                    <a:pt x="388"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8" name="Google Shape;8308;p18"/>
            <p:cNvSpPr/>
            <p:nvPr/>
          </p:nvSpPr>
          <p:spPr>
            <a:xfrm>
              <a:off x="5997225" y="4570475"/>
              <a:ext cx="8775" cy="23475"/>
            </a:xfrm>
            <a:custGeom>
              <a:avLst/>
              <a:gdLst/>
              <a:ahLst/>
              <a:cxnLst/>
              <a:rect l="l" t="t" r="r" b="b"/>
              <a:pathLst>
                <a:path w="351" h="939" extrusionOk="0">
                  <a:moveTo>
                    <a:pt x="1" y="0"/>
                  </a:moveTo>
                  <a:cubicBezTo>
                    <a:pt x="113" y="163"/>
                    <a:pt x="151" y="463"/>
                    <a:pt x="138" y="575"/>
                  </a:cubicBezTo>
                  <a:cubicBezTo>
                    <a:pt x="138" y="675"/>
                    <a:pt x="126" y="700"/>
                    <a:pt x="76" y="800"/>
                  </a:cubicBezTo>
                  <a:cubicBezTo>
                    <a:pt x="51" y="837"/>
                    <a:pt x="38" y="900"/>
                    <a:pt x="88" y="925"/>
                  </a:cubicBezTo>
                  <a:cubicBezTo>
                    <a:pt x="102" y="934"/>
                    <a:pt x="115" y="938"/>
                    <a:pt x="127" y="938"/>
                  </a:cubicBezTo>
                  <a:cubicBezTo>
                    <a:pt x="177" y="938"/>
                    <a:pt x="205" y="863"/>
                    <a:pt x="225" y="812"/>
                  </a:cubicBezTo>
                  <a:cubicBezTo>
                    <a:pt x="350" y="538"/>
                    <a:pt x="188"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9" name="Google Shape;8309;p18"/>
            <p:cNvSpPr/>
            <p:nvPr/>
          </p:nvSpPr>
          <p:spPr>
            <a:xfrm>
              <a:off x="5574825" y="4814775"/>
              <a:ext cx="187175" cy="74275"/>
            </a:xfrm>
            <a:custGeom>
              <a:avLst/>
              <a:gdLst/>
              <a:ahLst/>
              <a:cxnLst/>
              <a:rect l="l" t="t" r="r" b="b"/>
              <a:pathLst>
                <a:path w="7487" h="2971" extrusionOk="0">
                  <a:moveTo>
                    <a:pt x="1" y="1"/>
                  </a:moveTo>
                  <a:lnTo>
                    <a:pt x="1" y="1"/>
                  </a:lnTo>
                  <a:cubicBezTo>
                    <a:pt x="151" y="413"/>
                    <a:pt x="563" y="838"/>
                    <a:pt x="826" y="1100"/>
                  </a:cubicBezTo>
                  <a:cubicBezTo>
                    <a:pt x="1925" y="2188"/>
                    <a:pt x="3463" y="2650"/>
                    <a:pt x="4962" y="2887"/>
                  </a:cubicBezTo>
                  <a:cubicBezTo>
                    <a:pt x="5320" y="2954"/>
                    <a:pt x="5690" y="2971"/>
                    <a:pt x="5963" y="2971"/>
                  </a:cubicBezTo>
                  <a:cubicBezTo>
                    <a:pt x="6099" y="2971"/>
                    <a:pt x="6212" y="2966"/>
                    <a:pt x="6287" y="2962"/>
                  </a:cubicBezTo>
                  <a:lnTo>
                    <a:pt x="7487" y="2962"/>
                  </a:lnTo>
                  <a:cubicBezTo>
                    <a:pt x="7112" y="2825"/>
                    <a:pt x="6737" y="2637"/>
                    <a:pt x="6387" y="2450"/>
                  </a:cubicBezTo>
                  <a:cubicBezTo>
                    <a:pt x="5600" y="2362"/>
                    <a:pt x="4812" y="2237"/>
                    <a:pt x="4025" y="2113"/>
                  </a:cubicBezTo>
                  <a:cubicBezTo>
                    <a:pt x="2913" y="1925"/>
                    <a:pt x="1875" y="1588"/>
                    <a:pt x="926" y="925"/>
                  </a:cubicBezTo>
                  <a:cubicBezTo>
                    <a:pt x="563" y="663"/>
                    <a:pt x="213" y="4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0" name="Google Shape;8310;p18"/>
            <p:cNvSpPr/>
            <p:nvPr/>
          </p:nvSpPr>
          <p:spPr>
            <a:xfrm>
              <a:off x="5586400" y="4822900"/>
              <a:ext cx="138100" cy="47500"/>
            </a:xfrm>
            <a:custGeom>
              <a:avLst/>
              <a:gdLst/>
              <a:ahLst/>
              <a:cxnLst/>
              <a:rect l="l" t="t" r="r" b="b"/>
              <a:pathLst>
                <a:path w="5524" h="1900" extrusionOk="0">
                  <a:moveTo>
                    <a:pt x="0" y="1"/>
                  </a:moveTo>
                  <a:lnTo>
                    <a:pt x="0" y="1"/>
                  </a:lnTo>
                  <a:cubicBezTo>
                    <a:pt x="488" y="550"/>
                    <a:pt x="1188" y="850"/>
                    <a:pt x="1862" y="1113"/>
                  </a:cubicBezTo>
                  <a:cubicBezTo>
                    <a:pt x="2862" y="1500"/>
                    <a:pt x="3637" y="1725"/>
                    <a:pt x="4737" y="1838"/>
                  </a:cubicBezTo>
                  <a:cubicBezTo>
                    <a:pt x="4999" y="1863"/>
                    <a:pt x="5261" y="1888"/>
                    <a:pt x="5524" y="1900"/>
                  </a:cubicBezTo>
                  <a:cubicBezTo>
                    <a:pt x="5261" y="1750"/>
                    <a:pt x="5012" y="1600"/>
                    <a:pt x="4799" y="1475"/>
                  </a:cubicBezTo>
                  <a:cubicBezTo>
                    <a:pt x="4674" y="1400"/>
                    <a:pt x="4524" y="1325"/>
                    <a:pt x="4362" y="1225"/>
                  </a:cubicBezTo>
                  <a:cubicBezTo>
                    <a:pt x="3549" y="1163"/>
                    <a:pt x="2750" y="1063"/>
                    <a:pt x="1950" y="863"/>
                  </a:cubicBezTo>
                  <a:cubicBezTo>
                    <a:pt x="1313" y="713"/>
                    <a:pt x="550" y="50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1" name="Google Shape;8311;p18"/>
            <p:cNvSpPr/>
            <p:nvPr/>
          </p:nvSpPr>
          <p:spPr>
            <a:xfrm>
              <a:off x="5605150" y="4828525"/>
              <a:ext cx="88750" cy="24075"/>
            </a:xfrm>
            <a:custGeom>
              <a:avLst/>
              <a:gdLst/>
              <a:ahLst/>
              <a:cxnLst/>
              <a:rect l="l" t="t" r="r" b="b"/>
              <a:pathLst>
                <a:path w="3550" h="963" extrusionOk="0">
                  <a:moveTo>
                    <a:pt x="0" y="0"/>
                  </a:moveTo>
                  <a:lnTo>
                    <a:pt x="0" y="0"/>
                  </a:lnTo>
                  <a:cubicBezTo>
                    <a:pt x="1125" y="488"/>
                    <a:pt x="2325" y="813"/>
                    <a:pt x="3549" y="963"/>
                  </a:cubicBezTo>
                  <a:cubicBezTo>
                    <a:pt x="3299" y="825"/>
                    <a:pt x="3049" y="650"/>
                    <a:pt x="2837" y="463"/>
                  </a:cubicBezTo>
                  <a:cubicBezTo>
                    <a:pt x="1887" y="400"/>
                    <a:pt x="900" y="2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2" name="Google Shape;8312;p18"/>
            <p:cNvSpPr/>
            <p:nvPr/>
          </p:nvSpPr>
          <p:spPr>
            <a:xfrm>
              <a:off x="5628875" y="4827575"/>
              <a:ext cx="45950" cy="11275"/>
            </a:xfrm>
            <a:custGeom>
              <a:avLst/>
              <a:gdLst/>
              <a:ahLst/>
              <a:cxnLst/>
              <a:rect l="l" t="t" r="r" b="b"/>
              <a:pathLst>
                <a:path w="1838" h="451" extrusionOk="0">
                  <a:moveTo>
                    <a:pt x="1" y="1"/>
                  </a:moveTo>
                  <a:cubicBezTo>
                    <a:pt x="601" y="201"/>
                    <a:pt x="1213" y="363"/>
                    <a:pt x="1838" y="451"/>
                  </a:cubicBezTo>
                  <a:cubicBezTo>
                    <a:pt x="1738" y="363"/>
                    <a:pt x="1663" y="263"/>
                    <a:pt x="1600" y="163"/>
                  </a:cubicBezTo>
                  <a:cubicBezTo>
                    <a:pt x="1088" y="138"/>
                    <a:pt x="563"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3" name="Google Shape;8313;p18"/>
            <p:cNvSpPr/>
            <p:nvPr/>
          </p:nvSpPr>
          <p:spPr>
            <a:xfrm>
              <a:off x="5639825" y="4822600"/>
              <a:ext cx="26575" cy="4375"/>
            </a:xfrm>
            <a:custGeom>
              <a:avLst/>
              <a:gdLst/>
              <a:ahLst/>
              <a:cxnLst/>
              <a:rect l="l" t="t" r="r" b="b"/>
              <a:pathLst>
                <a:path w="1063" h="175" extrusionOk="0">
                  <a:moveTo>
                    <a:pt x="0" y="0"/>
                  </a:moveTo>
                  <a:cubicBezTo>
                    <a:pt x="338" y="100"/>
                    <a:pt x="700" y="150"/>
                    <a:pt x="1063" y="175"/>
                  </a:cubicBezTo>
                  <a:cubicBezTo>
                    <a:pt x="1038" y="125"/>
                    <a:pt x="1013" y="62"/>
                    <a:pt x="1000" y="13"/>
                  </a:cubicBezTo>
                  <a:cubicBezTo>
                    <a:pt x="860" y="18"/>
                    <a:pt x="721" y="21"/>
                    <a:pt x="582" y="21"/>
                  </a:cubicBezTo>
                  <a:cubicBezTo>
                    <a:pt x="385" y="21"/>
                    <a:pt x="191" y="1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4" name="Google Shape;8314;p18"/>
            <p:cNvSpPr/>
            <p:nvPr/>
          </p:nvSpPr>
          <p:spPr>
            <a:xfrm>
              <a:off x="5573575" y="4745725"/>
              <a:ext cx="60325" cy="45025"/>
            </a:xfrm>
            <a:custGeom>
              <a:avLst/>
              <a:gdLst/>
              <a:ahLst/>
              <a:cxnLst/>
              <a:rect l="l" t="t" r="r" b="b"/>
              <a:pathLst>
                <a:path w="2413" h="1801" extrusionOk="0">
                  <a:moveTo>
                    <a:pt x="2200" y="1"/>
                  </a:moveTo>
                  <a:cubicBezTo>
                    <a:pt x="2150" y="13"/>
                    <a:pt x="2100" y="13"/>
                    <a:pt x="2050" y="13"/>
                  </a:cubicBezTo>
                  <a:cubicBezTo>
                    <a:pt x="1113" y="163"/>
                    <a:pt x="213" y="851"/>
                    <a:pt x="1" y="1800"/>
                  </a:cubicBezTo>
                  <a:cubicBezTo>
                    <a:pt x="401" y="913"/>
                    <a:pt x="1226" y="551"/>
                    <a:pt x="2100" y="463"/>
                  </a:cubicBezTo>
                  <a:lnTo>
                    <a:pt x="2100" y="463"/>
                  </a:lnTo>
                  <a:cubicBezTo>
                    <a:pt x="1538" y="626"/>
                    <a:pt x="988" y="876"/>
                    <a:pt x="588" y="1300"/>
                  </a:cubicBezTo>
                  <a:cubicBezTo>
                    <a:pt x="1076" y="951"/>
                    <a:pt x="1588" y="876"/>
                    <a:pt x="2175" y="776"/>
                  </a:cubicBezTo>
                  <a:cubicBezTo>
                    <a:pt x="2263" y="763"/>
                    <a:pt x="2338" y="751"/>
                    <a:pt x="2413" y="751"/>
                  </a:cubicBezTo>
                  <a:cubicBezTo>
                    <a:pt x="2338" y="501"/>
                    <a:pt x="2275" y="251"/>
                    <a:pt x="2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5" name="Google Shape;8315;p18"/>
            <p:cNvSpPr/>
            <p:nvPr/>
          </p:nvSpPr>
          <p:spPr>
            <a:xfrm>
              <a:off x="5606075" y="4767300"/>
              <a:ext cx="30650" cy="9700"/>
            </a:xfrm>
            <a:custGeom>
              <a:avLst/>
              <a:gdLst/>
              <a:ahLst/>
              <a:cxnLst/>
              <a:rect l="l" t="t" r="r" b="b"/>
              <a:pathLst>
                <a:path w="1226" h="388" extrusionOk="0">
                  <a:moveTo>
                    <a:pt x="1150" y="0"/>
                  </a:moveTo>
                  <a:cubicBezTo>
                    <a:pt x="750" y="38"/>
                    <a:pt x="351" y="163"/>
                    <a:pt x="1" y="387"/>
                  </a:cubicBezTo>
                  <a:cubicBezTo>
                    <a:pt x="331" y="253"/>
                    <a:pt x="678" y="221"/>
                    <a:pt x="1000" y="221"/>
                  </a:cubicBezTo>
                  <a:cubicBezTo>
                    <a:pt x="1068" y="221"/>
                    <a:pt x="1135" y="223"/>
                    <a:pt x="1200" y="225"/>
                  </a:cubicBezTo>
                  <a:lnTo>
                    <a:pt x="1225" y="225"/>
                  </a:lnTo>
                  <a:cubicBezTo>
                    <a:pt x="1225" y="213"/>
                    <a:pt x="1213" y="213"/>
                    <a:pt x="1213" y="200"/>
                  </a:cubicBezTo>
                  <a:cubicBezTo>
                    <a:pt x="1188" y="138"/>
                    <a:pt x="1175" y="75"/>
                    <a:pt x="1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6" name="Google Shape;8316;p18"/>
            <p:cNvSpPr/>
            <p:nvPr/>
          </p:nvSpPr>
          <p:spPr>
            <a:xfrm>
              <a:off x="6038150" y="4689500"/>
              <a:ext cx="101875" cy="46250"/>
            </a:xfrm>
            <a:custGeom>
              <a:avLst/>
              <a:gdLst/>
              <a:ahLst/>
              <a:cxnLst/>
              <a:rect l="l" t="t" r="r" b="b"/>
              <a:pathLst>
                <a:path w="4075" h="1850" extrusionOk="0">
                  <a:moveTo>
                    <a:pt x="76" y="0"/>
                  </a:moveTo>
                  <a:cubicBezTo>
                    <a:pt x="76" y="13"/>
                    <a:pt x="76" y="13"/>
                    <a:pt x="76" y="13"/>
                  </a:cubicBezTo>
                  <a:cubicBezTo>
                    <a:pt x="76" y="200"/>
                    <a:pt x="38" y="388"/>
                    <a:pt x="1" y="563"/>
                  </a:cubicBezTo>
                  <a:cubicBezTo>
                    <a:pt x="500" y="575"/>
                    <a:pt x="1025" y="600"/>
                    <a:pt x="1613" y="700"/>
                  </a:cubicBezTo>
                  <a:cubicBezTo>
                    <a:pt x="2462" y="863"/>
                    <a:pt x="3387" y="1188"/>
                    <a:pt x="4075" y="1850"/>
                  </a:cubicBezTo>
                  <a:cubicBezTo>
                    <a:pt x="3562" y="1188"/>
                    <a:pt x="2837" y="738"/>
                    <a:pt x="2125" y="438"/>
                  </a:cubicBezTo>
                  <a:cubicBezTo>
                    <a:pt x="1513" y="200"/>
                    <a:pt x="788" y="63"/>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7" name="Google Shape;8317;p18"/>
            <p:cNvSpPr/>
            <p:nvPr/>
          </p:nvSpPr>
          <p:spPr>
            <a:xfrm>
              <a:off x="6034725" y="4703875"/>
              <a:ext cx="88125" cy="23775"/>
            </a:xfrm>
            <a:custGeom>
              <a:avLst/>
              <a:gdLst/>
              <a:ahLst/>
              <a:cxnLst/>
              <a:rect l="l" t="t" r="r" b="b"/>
              <a:pathLst>
                <a:path w="3525" h="951" extrusionOk="0">
                  <a:moveTo>
                    <a:pt x="138" y="0"/>
                  </a:moveTo>
                  <a:cubicBezTo>
                    <a:pt x="100" y="163"/>
                    <a:pt x="50" y="325"/>
                    <a:pt x="0" y="488"/>
                  </a:cubicBezTo>
                  <a:cubicBezTo>
                    <a:pt x="189" y="485"/>
                    <a:pt x="382" y="483"/>
                    <a:pt x="579" y="483"/>
                  </a:cubicBezTo>
                  <a:cubicBezTo>
                    <a:pt x="1494" y="483"/>
                    <a:pt x="2496" y="539"/>
                    <a:pt x="3524" y="950"/>
                  </a:cubicBezTo>
                  <a:cubicBezTo>
                    <a:pt x="2574" y="363"/>
                    <a:pt x="1162" y="38"/>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8" name="Google Shape;8318;p18"/>
            <p:cNvSpPr/>
            <p:nvPr/>
          </p:nvSpPr>
          <p:spPr>
            <a:xfrm>
              <a:off x="6030975" y="4716350"/>
              <a:ext cx="69050" cy="11300"/>
            </a:xfrm>
            <a:custGeom>
              <a:avLst/>
              <a:gdLst/>
              <a:ahLst/>
              <a:cxnLst/>
              <a:rect l="l" t="t" r="r" b="b"/>
              <a:pathLst>
                <a:path w="2762" h="452" extrusionOk="0">
                  <a:moveTo>
                    <a:pt x="223" y="1"/>
                  </a:moveTo>
                  <a:cubicBezTo>
                    <a:pt x="194" y="1"/>
                    <a:pt x="166" y="1"/>
                    <a:pt x="138" y="1"/>
                  </a:cubicBezTo>
                  <a:cubicBezTo>
                    <a:pt x="100" y="139"/>
                    <a:pt x="50" y="276"/>
                    <a:pt x="0" y="426"/>
                  </a:cubicBezTo>
                  <a:cubicBezTo>
                    <a:pt x="458" y="371"/>
                    <a:pt x="897" y="340"/>
                    <a:pt x="1339" y="340"/>
                  </a:cubicBezTo>
                  <a:cubicBezTo>
                    <a:pt x="1803" y="340"/>
                    <a:pt x="2269" y="374"/>
                    <a:pt x="2762" y="451"/>
                  </a:cubicBezTo>
                  <a:cubicBezTo>
                    <a:pt x="1951" y="185"/>
                    <a:pt x="1093" y="1"/>
                    <a:pt x="2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9" name="Google Shape;8319;p18"/>
            <p:cNvSpPr/>
            <p:nvPr/>
          </p:nvSpPr>
          <p:spPr>
            <a:xfrm>
              <a:off x="6027225" y="4728375"/>
              <a:ext cx="56575" cy="10200"/>
            </a:xfrm>
            <a:custGeom>
              <a:avLst/>
              <a:gdLst/>
              <a:ahLst/>
              <a:cxnLst/>
              <a:rect l="l" t="t" r="r" b="b"/>
              <a:pathLst>
                <a:path w="2263" h="408" extrusionOk="0">
                  <a:moveTo>
                    <a:pt x="717" y="1"/>
                  </a:moveTo>
                  <a:cubicBezTo>
                    <a:pt x="515" y="1"/>
                    <a:pt x="313" y="12"/>
                    <a:pt x="113" y="33"/>
                  </a:cubicBezTo>
                  <a:cubicBezTo>
                    <a:pt x="75" y="157"/>
                    <a:pt x="38" y="282"/>
                    <a:pt x="0" y="407"/>
                  </a:cubicBezTo>
                  <a:cubicBezTo>
                    <a:pt x="549" y="308"/>
                    <a:pt x="1098" y="203"/>
                    <a:pt x="1637" y="203"/>
                  </a:cubicBezTo>
                  <a:cubicBezTo>
                    <a:pt x="1847" y="203"/>
                    <a:pt x="2056" y="219"/>
                    <a:pt x="2262" y="257"/>
                  </a:cubicBezTo>
                  <a:cubicBezTo>
                    <a:pt x="1765" y="77"/>
                    <a:pt x="1242" y="1"/>
                    <a:pt x="7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0" name="Google Shape;8320;p18"/>
            <p:cNvSpPr/>
            <p:nvPr/>
          </p:nvSpPr>
          <p:spPr>
            <a:xfrm>
              <a:off x="6025025" y="4741600"/>
              <a:ext cx="39075" cy="8225"/>
            </a:xfrm>
            <a:custGeom>
              <a:avLst/>
              <a:gdLst/>
              <a:ahLst/>
              <a:cxnLst/>
              <a:rect l="l" t="t" r="r" b="b"/>
              <a:pathLst>
                <a:path w="1563" h="329" extrusionOk="0">
                  <a:moveTo>
                    <a:pt x="807" y="0"/>
                  </a:moveTo>
                  <a:cubicBezTo>
                    <a:pt x="557" y="0"/>
                    <a:pt x="307" y="22"/>
                    <a:pt x="51" y="66"/>
                  </a:cubicBezTo>
                  <a:cubicBezTo>
                    <a:pt x="38" y="141"/>
                    <a:pt x="13" y="216"/>
                    <a:pt x="13" y="291"/>
                  </a:cubicBezTo>
                  <a:cubicBezTo>
                    <a:pt x="1" y="303"/>
                    <a:pt x="1" y="316"/>
                    <a:pt x="1" y="328"/>
                  </a:cubicBezTo>
                  <a:cubicBezTo>
                    <a:pt x="501" y="203"/>
                    <a:pt x="1025" y="78"/>
                    <a:pt x="1563" y="66"/>
                  </a:cubicBezTo>
                  <a:cubicBezTo>
                    <a:pt x="1307" y="22"/>
                    <a:pt x="1057" y="0"/>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1" name="Google Shape;8321;p18"/>
            <p:cNvSpPr/>
            <p:nvPr/>
          </p:nvSpPr>
          <p:spPr>
            <a:xfrm>
              <a:off x="6023150" y="4755800"/>
              <a:ext cx="19400" cy="4950"/>
            </a:xfrm>
            <a:custGeom>
              <a:avLst/>
              <a:gdLst/>
              <a:ahLst/>
              <a:cxnLst/>
              <a:rect l="l" t="t" r="r" b="b"/>
              <a:pathLst>
                <a:path w="776" h="198" extrusionOk="0">
                  <a:moveTo>
                    <a:pt x="572" y="0"/>
                  </a:moveTo>
                  <a:cubicBezTo>
                    <a:pt x="394" y="0"/>
                    <a:pt x="209" y="21"/>
                    <a:pt x="38" y="48"/>
                  </a:cubicBezTo>
                  <a:cubicBezTo>
                    <a:pt x="26" y="98"/>
                    <a:pt x="13" y="148"/>
                    <a:pt x="1" y="198"/>
                  </a:cubicBezTo>
                  <a:cubicBezTo>
                    <a:pt x="251" y="110"/>
                    <a:pt x="513" y="23"/>
                    <a:pt x="776" y="10"/>
                  </a:cubicBezTo>
                  <a:cubicBezTo>
                    <a:pt x="709" y="3"/>
                    <a:pt x="641" y="0"/>
                    <a:pt x="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2" name="Google Shape;8322;p18"/>
            <p:cNvSpPr/>
            <p:nvPr/>
          </p:nvSpPr>
          <p:spPr>
            <a:xfrm>
              <a:off x="5964100" y="4792275"/>
              <a:ext cx="177175" cy="76875"/>
            </a:xfrm>
            <a:custGeom>
              <a:avLst/>
              <a:gdLst/>
              <a:ahLst/>
              <a:cxnLst/>
              <a:rect l="l" t="t" r="r" b="b"/>
              <a:pathLst>
                <a:path w="7087" h="3075" extrusionOk="0">
                  <a:moveTo>
                    <a:pt x="7087" y="1"/>
                  </a:moveTo>
                  <a:cubicBezTo>
                    <a:pt x="6462" y="538"/>
                    <a:pt x="5624" y="813"/>
                    <a:pt x="4862" y="1163"/>
                  </a:cubicBezTo>
                  <a:cubicBezTo>
                    <a:pt x="3425" y="1750"/>
                    <a:pt x="1963" y="2288"/>
                    <a:pt x="513" y="2863"/>
                  </a:cubicBezTo>
                  <a:cubicBezTo>
                    <a:pt x="351" y="2938"/>
                    <a:pt x="138" y="3013"/>
                    <a:pt x="1" y="3075"/>
                  </a:cubicBezTo>
                  <a:cubicBezTo>
                    <a:pt x="126" y="3050"/>
                    <a:pt x="238" y="3013"/>
                    <a:pt x="363" y="2988"/>
                  </a:cubicBezTo>
                  <a:cubicBezTo>
                    <a:pt x="2338" y="2463"/>
                    <a:pt x="4387" y="1988"/>
                    <a:pt x="6099" y="826"/>
                  </a:cubicBezTo>
                  <a:cubicBezTo>
                    <a:pt x="6449" y="588"/>
                    <a:pt x="6824" y="338"/>
                    <a:pt x="70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3" name="Google Shape;8323;p18"/>
            <p:cNvSpPr/>
            <p:nvPr/>
          </p:nvSpPr>
          <p:spPr>
            <a:xfrm>
              <a:off x="5991600" y="4811975"/>
              <a:ext cx="95625" cy="41250"/>
            </a:xfrm>
            <a:custGeom>
              <a:avLst/>
              <a:gdLst/>
              <a:ahLst/>
              <a:cxnLst/>
              <a:rect l="l" t="t" r="r" b="b"/>
              <a:pathLst>
                <a:path w="3825" h="1650" extrusionOk="0">
                  <a:moveTo>
                    <a:pt x="3825" y="0"/>
                  </a:moveTo>
                  <a:cubicBezTo>
                    <a:pt x="2512" y="450"/>
                    <a:pt x="1200" y="925"/>
                    <a:pt x="1" y="1650"/>
                  </a:cubicBezTo>
                  <a:cubicBezTo>
                    <a:pt x="1288" y="1175"/>
                    <a:pt x="2712" y="675"/>
                    <a:pt x="38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4" name="Google Shape;8324;p18"/>
            <p:cNvSpPr/>
            <p:nvPr/>
          </p:nvSpPr>
          <p:spPr>
            <a:xfrm>
              <a:off x="6013150" y="4813225"/>
              <a:ext cx="46275" cy="20950"/>
            </a:xfrm>
            <a:custGeom>
              <a:avLst/>
              <a:gdLst/>
              <a:ahLst/>
              <a:cxnLst/>
              <a:rect l="l" t="t" r="r" b="b"/>
              <a:pathLst>
                <a:path w="1851" h="838" extrusionOk="0">
                  <a:moveTo>
                    <a:pt x="1850" y="0"/>
                  </a:moveTo>
                  <a:lnTo>
                    <a:pt x="1850" y="0"/>
                  </a:lnTo>
                  <a:cubicBezTo>
                    <a:pt x="1213" y="213"/>
                    <a:pt x="601" y="525"/>
                    <a:pt x="1" y="837"/>
                  </a:cubicBezTo>
                  <a:cubicBezTo>
                    <a:pt x="663" y="675"/>
                    <a:pt x="1288" y="363"/>
                    <a:pt x="1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5" name="Google Shape;8325;p18"/>
            <p:cNvSpPr/>
            <p:nvPr/>
          </p:nvSpPr>
          <p:spPr>
            <a:xfrm>
              <a:off x="6024725" y="4814475"/>
              <a:ext cx="11275" cy="5325"/>
            </a:xfrm>
            <a:custGeom>
              <a:avLst/>
              <a:gdLst/>
              <a:ahLst/>
              <a:cxnLst/>
              <a:rect l="l" t="t" r="r" b="b"/>
              <a:pathLst>
                <a:path w="451" h="213" extrusionOk="0">
                  <a:moveTo>
                    <a:pt x="450" y="0"/>
                  </a:moveTo>
                  <a:lnTo>
                    <a:pt x="450" y="0"/>
                  </a:lnTo>
                  <a:cubicBezTo>
                    <a:pt x="300" y="50"/>
                    <a:pt x="138" y="138"/>
                    <a:pt x="0" y="213"/>
                  </a:cubicBezTo>
                  <a:cubicBezTo>
                    <a:pt x="150" y="163"/>
                    <a:pt x="325" y="88"/>
                    <a:pt x="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8326" name="Google Shape;8326;p18"/>
          <p:cNvPicPr preferRelativeResize="0"/>
          <p:nvPr/>
        </p:nvPicPr>
        <p:blipFill rotWithShape="1">
          <a:blip r:embed="rId2">
            <a:alphaModFix amt="15000"/>
          </a:blip>
          <a:srcRect r="-120" b="-110"/>
          <a:stretch>
            <a:fillRect/>
          </a:stretch>
        </p:blipFill>
        <p:spPr>
          <a:xfrm rot="10800000">
            <a:off x="0" y="5550"/>
            <a:ext cx="9144000" cy="5143500"/>
          </a:xfrm>
          <a:prstGeom prst="rect">
            <a:avLst/>
          </a:prstGeom>
          <a:noFill/>
          <a:ln>
            <a:noFill/>
          </a:ln>
        </p:spPr>
      </p:pic>
      <p:sp>
        <p:nvSpPr>
          <p:cNvPr id="8327" name="Google Shape;8327;p18"/>
          <p:cNvSpPr txBox="1"/>
          <p:nvPr>
            <p:ph type="ctrTitle"/>
          </p:nvPr>
        </p:nvSpPr>
        <p:spPr>
          <a:xfrm>
            <a:off x="2648400" y="347658"/>
            <a:ext cx="3847200" cy="1254900"/>
          </a:xfrm>
          <a:prstGeom prst="rect">
            <a:avLst/>
          </a:prstGeom>
        </p:spPr>
        <p:txBody>
          <a:bodyPr spcFirstLastPara="1" wrap="square" lIns="91425" tIns="91425" rIns="91425" bIns="91425" anchor="t" anchorCtr="0">
            <a:noAutofit/>
          </a:bodyPr>
          <a:lstStyle>
            <a:lvl1pPr lvl="0" algn="ctr" rtl="0">
              <a:lnSpc>
                <a:spcPct val="75000"/>
              </a:lnSpc>
              <a:spcBef>
                <a:spcPts val="0"/>
              </a:spcBef>
              <a:spcAft>
                <a:spcPts val="0"/>
              </a:spcAft>
              <a:buSzPts val="5200"/>
              <a:buNone/>
              <a:defRPr sz="5500">
                <a:solidFill>
                  <a:schemeClr val="lt1"/>
                </a:solidFill>
                <a:latin typeface="Barlow Condensed SemiBold"/>
                <a:ea typeface="Barlow Condensed SemiBold"/>
                <a:cs typeface="Barlow Condensed SemiBold"/>
                <a:sym typeface="Barlow Condensed SemiBold"/>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p:txBody>
      </p:sp>
      <p:sp>
        <p:nvSpPr>
          <p:cNvPr id="8328" name="Google Shape;8328;p18"/>
          <p:cNvSpPr txBox="1"/>
          <p:nvPr>
            <p:ph type="ctrTitle" idx="2"/>
          </p:nvPr>
        </p:nvSpPr>
        <p:spPr>
          <a:xfrm>
            <a:off x="981200" y="3166825"/>
            <a:ext cx="1996800" cy="45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2900">
                <a:latin typeface="Barlow Condensed SemiBold"/>
                <a:ea typeface="Barlow Condensed SemiBold"/>
                <a:cs typeface="Barlow Condensed SemiBold"/>
                <a:sym typeface="Barlow Condensed SemiBold"/>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p:txBody>
      </p:sp>
      <p:sp>
        <p:nvSpPr>
          <p:cNvPr id="8329" name="Google Shape;8329;p18"/>
          <p:cNvSpPr txBox="1"/>
          <p:nvPr>
            <p:ph type="subTitle" idx="1"/>
          </p:nvPr>
        </p:nvSpPr>
        <p:spPr>
          <a:xfrm>
            <a:off x="981200" y="3510797"/>
            <a:ext cx="1996800" cy="835500"/>
          </a:xfrm>
          <a:prstGeom prst="rect">
            <a:avLst/>
          </a:prstGeom>
        </p:spPr>
        <p:txBody>
          <a:bodyPr spcFirstLastPara="1" wrap="square" lIns="91425" tIns="91425" rIns="91425" bIns="91425" anchor="t" anchorCtr="0">
            <a:normAutofit/>
          </a:bodyPr>
          <a:lstStyle>
            <a:lvl1pPr lvl="0" algn="ctr" rtl="0">
              <a:lnSpc>
                <a:spcPct val="85000"/>
              </a:lnSpc>
              <a:spcBef>
                <a:spcPts val="0"/>
              </a:spcBef>
              <a:spcAft>
                <a:spcPts val="0"/>
              </a:spcAft>
              <a:buClr>
                <a:srgbClr val="000000"/>
              </a:buClr>
              <a:buSzPts val="1000"/>
              <a:buNone/>
              <a:defRPr sz="1400">
                <a:solidFill>
                  <a:srgbClr val="191919"/>
                </a:solidFill>
              </a:defRPr>
            </a:lvl1pPr>
            <a:lvl2pPr lvl="1" rtl="0">
              <a:lnSpc>
                <a:spcPct val="85000"/>
              </a:lnSpc>
              <a:spcBef>
                <a:spcPts val="0"/>
              </a:spcBef>
              <a:spcAft>
                <a:spcPts val="0"/>
              </a:spcAft>
              <a:buClr>
                <a:srgbClr val="000000"/>
              </a:buClr>
              <a:buSzPts val="1000"/>
              <a:buNone/>
              <a:defRPr sz="1000">
                <a:solidFill>
                  <a:srgbClr val="000000"/>
                </a:solidFill>
              </a:defRPr>
            </a:lvl2pPr>
            <a:lvl3pPr lvl="2" rtl="0">
              <a:lnSpc>
                <a:spcPct val="85000"/>
              </a:lnSpc>
              <a:spcBef>
                <a:spcPts val="0"/>
              </a:spcBef>
              <a:spcAft>
                <a:spcPts val="0"/>
              </a:spcAft>
              <a:buClr>
                <a:srgbClr val="000000"/>
              </a:buClr>
              <a:buSzPts val="1000"/>
              <a:buNone/>
              <a:defRPr sz="1000">
                <a:solidFill>
                  <a:srgbClr val="000000"/>
                </a:solidFill>
              </a:defRPr>
            </a:lvl3pPr>
            <a:lvl4pPr lvl="3" rtl="0">
              <a:lnSpc>
                <a:spcPct val="85000"/>
              </a:lnSpc>
              <a:spcBef>
                <a:spcPts val="0"/>
              </a:spcBef>
              <a:spcAft>
                <a:spcPts val="0"/>
              </a:spcAft>
              <a:buClr>
                <a:srgbClr val="000000"/>
              </a:buClr>
              <a:buSzPts val="1000"/>
              <a:buNone/>
              <a:defRPr sz="1000">
                <a:solidFill>
                  <a:srgbClr val="000000"/>
                </a:solidFill>
              </a:defRPr>
            </a:lvl4pPr>
            <a:lvl5pPr lvl="4" rtl="0">
              <a:lnSpc>
                <a:spcPct val="85000"/>
              </a:lnSpc>
              <a:spcBef>
                <a:spcPts val="0"/>
              </a:spcBef>
              <a:spcAft>
                <a:spcPts val="0"/>
              </a:spcAft>
              <a:buClr>
                <a:srgbClr val="000000"/>
              </a:buClr>
              <a:buSzPts val="1000"/>
              <a:buNone/>
              <a:defRPr sz="1000">
                <a:solidFill>
                  <a:srgbClr val="000000"/>
                </a:solidFill>
              </a:defRPr>
            </a:lvl5pPr>
            <a:lvl6pPr lvl="5" rtl="0">
              <a:lnSpc>
                <a:spcPct val="85000"/>
              </a:lnSpc>
              <a:spcBef>
                <a:spcPts val="0"/>
              </a:spcBef>
              <a:spcAft>
                <a:spcPts val="0"/>
              </a:spcAft>
              <a:buClr>
                <a:srgbClr val="000000"/>
              </a:buClr>
              <a:buSzPts val="1000"/>
              <a:buNone/>
              <a:defRPr sz="1000">
                <a:solidFill>
                  <a:srgbClr val="000000"/>
                </a:solidFill>
              </a:defRPr>
            </a:lvl6pPr>
            <a:lvl7pPr lvl="6" rtl="0">
              <a:lnSpc>
                <a:spcPct val="85000"/>
              </a:lnSpc>
              <a:spcBef>
                <a:spcPts val="0"/>
              </a:spcBef>
              <a:spcAft>
                <a:spcPts val="0"/>
              </a:spcAft>
              <a:buClr>
                <a:srgbClr val="000000"/>
              </a:buClr>
              <a:buSzPts val="1000"/>
              <a:buNone/>
              <a:defRPr sz="1000">
                <a:solidFill>
                  <a:srgbClr val="000000"/>
                </a:solidFill>
              </a:defRPr>
            </a:lvl7pPr>
            <a:lvl8pPr lvl="7" rtl="0">
              <a:lnSpc>
                <a:spcPct val="85000"/>
              </a:lnSpc>
              <a:spcBef>
                <a:spcPts val="0"/>
              </a:spcBef>
              <a:spcAft>
                <a:spcPts val="0"/>
              </a:spcAft>
              <a:buClr>
                <a:srgbClr val="000000"/>
              </a:buClr>
              <a:buSzPts val="1000"/>
              <a:buNone/>
              <a:defRPr sz="1000">
                <a:solidFill>
                  <a:srgbClr val="000000"/>
                </a:solidFill>
              </a:defRPr>
            </a:lvl8pPr>
            <a:lvl9pPr lvl="8" rtl="0">
              <a:lnSpc>
                <a:spcPct val="85000"/>
              </a:lnSpc>
              <a:spcBef>
                <a:spcPts val="0"/>
              </a:spcBef>
              <a:spcAft>
                <a:spcPts val="0"/>
              </a:spcAft>
              <a:buClr>
                <a:srgbClr val="000000"/>
              </a:buClr>
              <a:buSzPts val="1000"/>
              <a:buNone/>
              <a:defRPr sz="1000">
                <a:solidFill>
                  <a:srgbClr val="000000"/>
                </a:solidFill>
              </a:defRPr>
            </a:lvl9pPr>
          </a:lstStyle>
          <a:p/>
        </p:txBody>
      </p:sp>
      <p:sp>
        <p:nvSpPr>
          <p:cNvPr id="8330" name="Google Shape;8330;p18"/>
          <p:cNvSpPr txBox="1"/>
          <p:nvPr>
            <p:ph type="ctrTitle" idx="3"/>
          </p:nvPr>
        </p:nvSpPr>
        <p:spPr>
          <a:xfrm>
            <a:off x="3584725" y="3166825"/>
            <a:ext cx="1996800" cy="45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2900">
                <a:latin typeface="Barlow Condensed SemiBold"/>
                <a:ea typeface="Barlow Condensed SemiBold"/>
                <a:cs typeface="Barlow Condensed SemiBold"/>
                <a:sym typeface="Barlow Condensed SemiBold"/>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p:txBody>
      </p:sp>
      <p:sp>
        <p:nvSpPr>
          <p:cNvPr id="8331" name="Google Shape;8331;p18"/>
          <p:cNvSpPr txBox="1"/>
          <p:nvPr>
            <p:ph type="subTitle" idx="4"/>
          </p:nvPr>
        </p:nvSpPr>
        <p:spPr>
          <a:xfrm>
            <a:off x="3584725" y="3510797"/>
            <a:ext cx="1996800" cy="835500"/>
          </a:xfrm>
          <a:prstGeom prst="rect">
            <a:avLst/>
          </a:prstGeom>
        </p:spPr>
        <p:txBody>
          <a:bodyPr spcFirstLastPara="1" wrap="square" lIns="91425" tIns="91425" rIns="91425" bIns="91425" anchor="t" anchorCtr="0">
            <a:normAutofit/>
          </a:bodyPr>
          <a:lstStyle>
            <a:lvl1pPr lvl="0" algn="ctr" rtl="0">
              <a:lnSpc>
                <a:spcPct val="85000"/>
              </a:lnSpc>
              <a:spcBef>
                <a:spcPts val="0"/>
              </a:spcBef>
              <a:spcAft>
                <a:spcPts val="0"/>
              </a:spcAft>
              <a:buClr>
                <a:srgbClr val="000000"/>
              </a:buClr>
              <a:buSzPts val="1000"/>
              <a:buNone/>
              <a:defRPr sz="1400">
                <a:solidFill>
                  <a:srgbClr val="191919"/>
                </a:solidFill>
              </a:defRPr>
            </a:lvl1pPr>
            <a:lvl2pPr lvl="1" rtl="0">
              <a:lnSpc>
                <a:spcPct val="85000"/>
              </a:lnSpc>
              <a:spcBef>
                <a:spcPts val="0"/>
              </a:spcBef>
              <a:spcAft>
                <a:spcPts val="0"/>
              </a:spcAft>
              <a:buClr>
                <a:srgbClr val="000000"/>
              </a:buClr>
              <a:buSzPts val="1000"/>
              <a:buNone/>
              <a:defRPr sz="1000">
                <a:solidFill>
                  <a:srgbClr val="000000"/>
                </a:solidFill>
              </a:defRPr>
            </a:lvl2pPr>
            <a:lvl3pPr lvl="2" rtl="0">
              <a:lnSpc>
                <a:spcPct val="85000"/>
              </a:lnSpc>
              <a:spcBef>
                <a:spcPts val="0"/>
              </a:spcBef>
              <a:spcAft>
                <a:spcPts val="0"/>
              </a:spcAft>
              <a:buClr>
                <a:srgbClr val="000000"/>
              </a:buClr>
              <a:buSzPts val="1000"/>
              <a:buNone/>
              <a:defRPr sz="1000">
                <a:solidFill>
                  <a:srgbClr val="000000"/>
                </a:solidFill>
              </a:defRPr>
            </a:lvl3pPr>
            <a:lvl4pPr lvl="3" rtl="0">
              <a:lnSpc>
                <a:spcPct val="85000"/>
              </a:lnSpc>
              <a:spcBef>
                <a:spcPts val="0"/>
              </a:spcBef>
              <a:spcAft>
                <a:spcPts val="0"/>
              </a:spcAft>
              <a:buClr>
                <a:srgbClr val="000000"/>
              </a:buClr>
              <a:buSzPts val="1000"/>
              <a:buNone/>
              <a:defRPr sz="1000">
                <a:solidFill>
                  <a:srgbClr val="000000"/>
                </a:solidFill>
              </a:defRPr>
            </a:lvl4pPr>
            <a:lvl5pPr lvl="4" rtl="0">
              <a:lnSpc>
                <a:spcPct val="85000"/>
              </a:lnSpc>
              <a:spcBef>
                <a:spcPts val="0"/>
              </a:spcBef>
              <a:spcAft>
                <a:spcPts val="0"/>
              </a:spcAft>
              <a:buClr>
                <a:srgbClr val="000000"/>
              </a:buClr>
              <a:buSzPts val="1000"/>
              <a:buNone/>
              <a:defRPr sz="1000">
                <a:solidFill>
                  <a:srgbClr val="000000"/>
                </a:solidFill>
              </a:defRPr>
            </a:lvl5pPr>
            <a:lvl6pPr lvl="5" rtl="0">
              <a:lnSpc>
                <a:spcPct val="85000"/>
              </a:lnSpc>
              <a:spcBef>
                <a:spcPts val="0"/>
              </a:spcBef>
              <a:spcAft>
                <a:spcPts val="0"/>
              </a:spcAft>
              <a:buClr>
                <a:srgbClr val="000000"/>
              </a:buClr>
              <a:buSzPts val="1000"/>
              <a:buNone/>
              <a:defRPr sz="1000">
                <a:solidFill>
                  <a:srgbClr val="000000"/>
                </a:solidFill>
              </a:defRPr>
            </a:lvl6pPr>
            <a:lvl7pPr lvl="6" rtl="0">
              <a:lnSpc>
                <a:spcPct val="85000"/>
              </a:lnSpc>
              <a:spcBef>
                <a:spcPts val="0"/>
              </a:spcBef>
              <a:spcAft>
                <a:spcPts val="0"/>
              </a:spcAft>
              <a:buClr>
                <a:srgbClr val="000000"/>
              </a:buClr>
              <a:buSzPts val="1000"/>
              <a:buNone/>
              <a:defRPr sz="1000">
                <a:solidFill>
                  <a:srgbClr val="000000"/>
                </a:solidFill>
              </a:defRPr>
            </a:lvl7pPr>
            <a:lvl8pPr lvl="7" rtl="0">
              <a:lnSpc>
                <a:spcPct val="85000"/>
              </a:lnSpc>
              <a:spcBef>
                <a:spcPts val="0"/>
              </a:spcBef>
              <a:spcAft>
                <a:spcPts val="0"/>
              </a:spcAft>
              <a:buClr>
                <a:srgbClr val="000000"/>
              </a:buClr>
              <a:buSzPts val="1000"/>
              <a:buNone/>
              <a:defRPr sz="1000">
                <a:solidFill>
                  <a:srgbClr val="000000"/>
                </a:solidFill>
              </a:defRPr>
            </a:lvl8pPr>
            <a:lvl9pPr lvl="8" rtl="0">
              <a:lnSpc>
                <a:spcPct val="85000"/>
              </a:lnSpc>
              <a:spcBef>
                <a:spcPts val="0"/>
              </a:spcBef>
              <a:spcAft>
                <a:spcPts val="0"/>
              </a:spcAft>
              <a:buClr>
                <a:srgbClr val="000000"/>
              </a:buClr>
              <a:buSzPts val="1000"/>
              <a:buNone/>
              <a:defRPr sz="1000">
                <a:solidFill>
                  <a:srgbClr val="000000"/>
                </a:solidFill>
              </a:defRPr>
            </a:lvl9pPr>
          </a:lstStyle>
          <a:p/>
        </p:txBody>
      </p:sp>
      <p:sp>
        <p:nvSpPr>
          <p:cNvPr id="8332" name="Google Shape;8332;p18"/>
          <p:cNvSpPr txBox="1"/>
          <p:nvPr>
            <p:ph type="ctrTitle" idx="5"/>
          </p:nvPr>
        </p:nvSpPr>
        <p:spPr>
          <a:xfrm>
            <a:off x="6166000" y="3166825"/>
            <a:ext cx="1996800" cy="45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2900">
                <a:latin typeface="Barlow Condensed SemiBold"/>
                <a:ea typeface="Barlow Condensed SemiBold"/>
                <a:cs typeface="Barlow Condensed SemiBold"/>
                <a:sym typeface="Barlow Condensed SemiBold"/>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p:txBody>
      </p:sp>
      <p:sp>
        <p:nvSpPr>
          <p:cNvPr id="8333" name="Google Shape;8333;p18"/>
          <p:cNvSpPr txBox="1"/>
          <p:nvPr>
            <p:ph type="subTitle" idx="6"/>
          </p:nvPr>
        </p:nvSpPr>
        <p:spPr>
          <a:xfrm>
            <a:off x="6166000" y="3510797"/>
            <a:ext cx="1996800" cy="835500"/>
          </a:xfrm>
          <a:prstGeom prst="rect">
            <a:avLst/>
          </a:prstGeom>
        </p:spPr>
        <p:txBody>
          <a:bodyPr spcFirstLastPara="1" wrap="square" lIns="91425" tIns="91425" rIns="91425" bIns="91425" anchor="t" anchorCtr="0">
            <a:normAutofit/>
          </a:bodyPr>
          <a:lstStyle>
            <a:lvl1pPr lvl="0" algn="ctr" rtl="0">
              <a:lnSpc>
                <a:spcPct val="85000"/>
              </a:lnSpc>
              <a:spcBef>
                <a:spcPts val="0"/>
              </a:spcBef>
              <a:spcAft>
                <a:spcPts val="0"/>
              </a:spcAft>
              <a:buClr>
                <a:srgbClr val="000000"/>
              </a:buClr>
              <a:buSzPts val="1000"/>
              <a:buNone/>
              <a:defRPr sz="1400">
                <a:solidFill>
                  <a:srgbClr val="191919"/>
                </a:solidFill>
              </a:defRPr>
            </a:lvl1pPr>
            <a:lvl2pPr lvl="1" rtl="0">
              <a:lnSpc>
                <a:spcPct val="85000"/>
              </a:lnSpc>
              <a:spcBef>
                <a:spcPts val="0"/>
              </a:spcBef>
              <a:spcAft>
                <a:spcPts val="0"/>
              </a:spcAft>
              <a:buClr>
                <a:srgbClr val="000000"/>
              </a:buClr>
              <a:buSzPts val="1000"/>
              <a:buNone/>
              <a:defRPr sz="1000">
                <a:solidFill>
                  <a:srgbClr val="000000"/>
                </a:solidFill>
              </a:defRPr>
            </a:lvl2pPr>
            <a:lvl3pPr lvl="2" rtl="0">
              <a:lnSpc>
                <a:spcPct val="85000"/>
              </a:lnSpc>
              <a:spcBef>
                <a:spcPts val="0"/>
              </a:spcBef>
              <a:spcAft>
                <a:spcPts val="0"/>
              </a:spcAft>
              <a:buClr>
                <a:srgbClr val="000000"/>
              </a:buClr>
              <a:buSzPts val="1000"/>
              <a:buNone/>
              <a:defRPr sz="1000">
                <a:solidFill>
                  <a:srgbClr val="000000"/>
                </a:solidFill>
              </a:defRPr>
            </a:lvl3pPr>
            <a:lvl4pPr lvl="3" rtl="0">
              <a:lnSpc>
                <a:spcPct val="85000"/>
              </a:lnSpc>
              <a:spcBef>
                <a:spcPts val="0"/>
              </a:spcBef>
              <a:spcAft>
                <a:spcPts val="0"/>
              </a:spcAft>
              <a:buClr>
                <a:srgbClr val="000000"/>
              </a:buClr>
              <a:buSzPts val="1000"/>
              <a:buNone/>
              <a:defRPr sz="1000">
                <a:solidFill>
                  <a:srgbClr val="000000"/>
                </a:solidFill>
              </a:defRPr>
            </a:lvl4pPr>
            <a:lvl5pPr lvl="4" rtl="0">
              <a:lnSpc>
                <a:spcPct val="85000"/>
              </a:lnSpc>
              <a:spcBef>
                <a:spcPts val="0"/>
              </a:spcBef>
              <a:spcAft>
                <a:spcPts val="0"/>
              </a:spcAft>
              <a:buClr>
                <a:srgbClr val="000000"/>
              </a:buClr>
              <a:buSzPts val="1000"/>
              <a:buNone/>
              <a:defRPr sz="1000">
                <a:solidFill>
                  <a:srgbClr val="000000"/>
                </a:solidFill>
              </a:defRPr>
            </a:lvl5pPr>
            <a:lvl6pPr lvl="5" rtl="0">
              <a:lnSpc>
                <a:spcPct val="85000"/>
              </a:lnSpc>
              <a:spcBef>
                <a:spcPts val="0"/>
              </a:spcBef>
              <a:spcAft>
                <a:spcPts val="0"/>
              </a:spcAft>
              <a:buClr>
                <a:srgbClr val="000000"/>
              </a:buClr>
              <a:buSzPts val="1000"/>
              <a:buNone/>
              <a:defRPr sz="1000">
                <a:solidFill>
                  <a:srgbClr val="000000"/>
                </a:solidFill>
              </a:defRPr>
            </a:lvl6pPr>
            <a:lvl7pPr lvl="6" rtl="0">
              <a:lnSpc>
                <a:spcPct val="85000"/>
              </a:lnSpc>
              <a:spcBef>
                <a:spcPts val="0"/>
              </a:spcBef>
              <a:spcAft>
                <a:spcPts val="0"/>
              </a:spcAft>
              <a:buClr>
                <a:srgbClr val="000000"/>
              </a:buClr>
              <a:buSzPts val="1000"/>
              <a:buNone/>
              <a:defRPr sz="1000">
                <a:solidFill>
                  <a:srgbClr val="000000"/>
                </a:solidFill>
              </a:defRPr>
            </a:lvl7pPr>
            <a:lvl8pPr lvl="7" rtl="0">
              <a:lnSpc>
                <a:spcPct val="85000"/>
              </a:lnSpc>
              <a:spcBef>
                <a:spcPts val="0"/>
              </a:spcBef>
              <a:spcAft>
                <a:spcPts val="0"/>
              </a:spcAft>
              <a:buClr>
                <a:srgbClr val="000000"/>
              </a:buClr>
              <a:buSzPts val="1000"/>
              <a:buNone/>
              <a:defRPr sz="1000">
                <a:solidFill>
                  <a:srgbClr val="000000"/>
                </a:solidFill>
              </a:defRPr>
            </a:lvl8pPr>
            <a:lvl9pPr lvl="8" rtl="0">
              <a:lnSpc>
                <a:spcPct val="85000"/>
              </a:lnSpc>
              <a:spcBef>
                <a:spcPts val="0"/>
              </a:spcBef>
              <a:spcAft>
                <a:spcPts val="0"/>
              </a:spcAft>
              <a:buClr>
                <a:srgbClr val="000000"/>
              </a:buClr>
              <a:buSzPts val="1000"/>
              <a:buNone/>
              <a:defRPr sz="1000">
                <a:solidFill>
                  <a:srgbClr val="000000"/>
                </a:solidFill>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ree columns 1">
  <p:cSld name="CUSTOM_20">
    <p:bg>
      <p:bgPr>
        <a:solidFill>
          <a:schemeClr val="lt2"/>
        </a:solidFill>
        <a:effectLst/>
      </p:bgPr>
    </p:bg>
    <p:spTree>
      <p:nvGrpSpPr>
        <p:cNvPr id="8334" name="Shape 8334"/>
        <p:cNvGrpSpPr/>
        <p:nvPr/>
      </p:nvGrpSpPr>
      <p:grpSpPr>
        <a:xfrm>
          <a:off x="0" y="0"/>
          <a:ext cx="0" cy="0"/>
          <a:chOff x="0" y="0"/>
          <a:chExt cx="0" cy="0"/>
        </a:xfrm>
      </p:grpSpPr>
      <p:grpSp>
        <p:nvGrpSpPr>
          <p:cNvPr id="8335" name="Google Shape;8335;p19"/>
          <p:cNvGrpSpPr/>
          <p:nvPr/>
        </p:nvGrpSpPr>
        <p:grpSpPr>
          <a:xfrm rot="3279841">
            <a:off x="7457040" y="482428"/>
            <a:ext cx="1966941" cy="1517262"/>
            <a:chOff x="6096275" y="1862975"/>
            <a:chExt cx="926325" cy="714550"/>
          </a:xfrm>
        </p:grpSpPr>
        <p:sp>
          <p:nvSpPr>
            <p:cNvPr id="8336" name="Google Shape;8336;p19"/>
            <p:cNvSpPr/>
            <p:nvPr/>
          </p:nvSpPr>
          <p:spPr>
            <a:xfrm>
              <a:off x="6258400" y="2041975"/>
              <a:ext cx="148500" cy="324150"/>
            </a:xfrm>
            <a:custGeom>
              <a:avLst/>
              <a:gdLst/>
              <a:ahLst/>
              <a:cxnLst/>
              <a:rect l="l" t="t" r="r" b="b"/>
              <a:pathLst>
                <a:path w="5940" h="12966" extrusionOk="0">
                  <a:moveTo>
                    <a:pt x="5416" y="1"/>
                  </a:moveTo>
                  <a:cubicBezTo>
                    <a:pt x="5402" y="1"/>
                    <a:pt x="5388" y="2"/>
                    <a:pt x="5374" y="5"/>
                  </a:cubicBezTo>
                  <a:cubicBezTo>
                    <a:pt x="5312" y="30"/>
                    <a:pt x="5262" y="67"/>
                    <a:pt x="5212" y="92"/>
                  </a:cubicBezTo>
                  <a:cubicBezTo>
                    <a:pt x="5137" y="130"/>
                    <a:pt x="5049" y="142"/>
                    <a:pt x="4974" y="155"/>
                  </a:cubicBezTo>
                  <a:cubicBezTo>
                    <a:pt x="4687" y="217"/>
                    <a:pt x="4400" y="217"/>
                    <a:pt x="4100" y="255"/>
                  </a:cubicBezTo>
                  <a:cubicBezTo>
                    <a:pt x="3837" y="292"/>
                    <a:pt x="3575" y="355"/>
                    <a:pt x="3350" y="492"/>
                  </a:cubicBezTo>
                  <a:cubicBezTo>
                    <a:pt x="3075" y="642"/>
                    <a:pt x="2875" y="892"/>
                    <a:pt x="2613" y="1054"/>
                  </a:cubicBezTo>
                  <a:cubicBezTo>
                    <a:pt x="2350" y="1204"/>
                    <a:pt x="2075" y="1267"/>
                    <a:pt x="1838" y="1467"/>
                  </a:cubicBezTo>
                  <a:cubicBezTo>
                    <a:pt x="1638" y="1654"/>
                    <a:pt x="1488" y="1904"/>
                    <a:pt x="1388" y="2154"/>
                  </a:cubicBezTo>
                  <a:cubicBezTo>
                    <a:pt x="1275" y="2417"/>
                    <a:pt x="1225" y="2679"/>
                    <a:pt x="1188" y="2966"/>
                  </a:cubicBezTo>
                  <a:cubicBezTo>
                    <a:pt x="1151" y="3266"/>
                    <a:pt x="1051" y="3529"/>
                    <a:pt x="901" y="3791"/>
                  </a:cubicBezTo>
                  <a:cubicBezTo>
                    <a:pt x="738" y="4029"/>
                    <a:pt x="613" y="4291"/>
                    <a:pt x="463" y="4541"/>
                  </a:cubicBezTo>
                  <a:cubicBezTo>
                    <a:pt x="313" y="4766"/>
                    <a:pt x="188" y="5003"/>
                    <a:pt x="126" y="5266"/>
                  </a:cubicBezTo>
                  <a:cubicBezTo>
                    <a:pt x="63" y="5528"/>
                    <a:pt x="1" y="5828"/>
                    <a:pt x="38" y="6103"/>
                  </a:cubicBezTo>
                  <a:cubicBezTo>
                    <a:pt x="76" y="6378"/>
                    <a:pt x="151" y="6578"/>
                    <a:pt x="363" y="6778"/>
                  </a:cubicBezTo>
                  <a:cubicBezTo>
                    <a:pt x="476" y="6890"/>
                    <a:pt x="551" y="6990"/>
                    <a:pt x="538" y="7153"/>
                  </a:cubicBezTo>
                  <a:cubicBezTo>
                    <a:pt x="526" y="7290"/>
                    <a:pt x="451" y="7415"/>
                    <a:pt x="401" y="7540"/>
                  </a:cubicBezTo>
                  <a:cubicBezTo>
                    <a:pt x="301" y="7778"/>
                    <a:pt x="188" y="8053"/>
                    <a:pt x="226" y="8315"/>
                  </a:cubicBezTo>
                  <a:cubicBezTo>
                    <a:pt x="263" y="8590"/>
                    <a:pt x="463" y="8802"/>
                    <a:pt x="501" y="9065"/>
                  </a:cubicBezTo>
                  <a:cubicBezTo>
                    <a:pt x="538" y="9327"/>
                    <a:pt x="488" y="9590"/>
                    <a:pt x="488" y="9852"/>
                  </a:cubicBezTo>
                  <a:cubicBezTo>
                    <a:pt x="488" y="10202"/>
                    <a:pt x="663" y="10464"/>
                    <a:pt x="888" y="10714"/>
                  </a:cubicBezTo>
                  <a:cubicBezTo>
                    <a:pt x="1101" y="10964"/>
                    <a:pt x="1101" y="11389"/>
                    <a:pt x="1076" y="11689"/>
                  </a:cubicBezTo>
                  <a:cubicBezTo>
                    <a:pt x="1051" y="11939"/>
                    <a:pt x="976" y="12239"/>
                    <a:pt x="1026" y="12489"/>
                  </a:cubicBezTo>
                  <a:cubicBezTo>
                    <a:pt x="1088" y="12726"/>
                    <a:pt x="1263" y="12926"/>
                    <a:pt x="1525" y="12964"/>
                  </a:cubicBezTo>
                  <a:cubicBezTo>
                    <a:pt x="1533" y="12965"/>
                    <a:pt x="1541" y="12965"/>
                    <a:pt x="1548" y="12965"/>
                  </a:cubicBezTo>
                  <a:cubicBezTo>
                    <a:pt x="1743" y="12965"/>
                    <a:pt x="1805" y="12663"/>
                    <a:pt x="1600" y="12639"/>
                  </a:cubicBezTo>
                  <a:cubicBezTo>
                    <a:pt x="1388" y="12614"/>
                    <a:pt x="1225" y="12389"/>
                    <a:pt x="1200" y="12189"/>
                  </a:cubicBezTo>
                  <a:cubicBezTo>
                    <a:pt x="1163" y="11939"/>
                    <a:pt x="1275" y="11677"/>
                    <a:pt x="1313" y="11427"/>
                  </a:cubicBezTo>
                  <a:cubicBezTo>
                    <a:pt x="1363" y="11189"/>
                    <a:pt x="1338" y="10952"/>
                    <a:pt x="1275" y="10714"/>
                  </a:cubicBezTo>
                  <a:cubicBezTo>
                    <a:pt x="1213" y="10427"/>
                    <a:pt x="1076" y="10239"/>
                    <a:pt x="926" y="9990"/>
                  </a:cubicBezTo>
                  <a:cubicBezTo>
                    <a:pt x="788" y="9777"/>
                    <a:pt x="788" y="9527"/>
                    <a:pt x="776" y="9277"/>
                  </a:cubicBezTo>
                  <a:cubicBezTo>
                    <a:pt x="776" y="9177"/>
                    <a:pt x="763" y="9065"/>
                    <a:pt x="738" y="8952"/>
                  </a:cubicBezTo>
                  <a:cubicBezTo>
                    <a:pt x="713" y="8827"/>
                    <a:pt x="638" y="8715"/>
                    <a:pt x="601" y="8590"/>
                  </a:cubicBezTo>
                  <a:cubicBezTo>
                    <a:pt x="538" y="8365"/>
                    <a:pt x="638" y="8115"/>
                    <a:pt x="726" y="7903"/>
                  </a:cubicBezTo>
                  <a:cubicBezTo>
                    <a:pt x="826" y="7665"/>
                    <a:pt x="876" y="7453"/>
                    <a:pt x="851" y="7190"/>
                  </a:cubicBezTo>
                  <a:cubicBezTo>
                    <a:pt x="838" y="6953"/>
                    <a:pt x="751" y="6765"/>
                    <a:pt x="576" y="6603"/>
                  </a:cubicBezTo>
                  <a:cubicBezTo>
                    <a:pt x="476" y="6503"/>
                    <a:pt x="363" y="6403"/>
                    <a:pt x="363" y="6253"/>
                  </a:cubicBezTo>
                  <a:cubicBezTo>
                    <a:pt x="363" y="6141"/>
                    <a:pt x="413" y="5978"/>
                    <a:pt x="438" y="5853"/>
                  </a:cubicBezTo>
                  <a:cubicBezTo>
                    <a:pt x="488" y="5603"/>
                    <a:pt x="551" y="5366"/>
                    <a:pt x="613" y="5128"/>
                  </a:cubicBezTo>
                  <a:cubicBezTo>
                    <a:pt x="676" y="4878"/>
                    <a:pt x="726" y="4641"/>
                    <a:pt x="863" y="4441"/>
                  </a:cubicBezTo>
                  <a:cubicBezTo>
                    <a:pt x="1013" y="4204"/>
                    <a:pt x="1200" y="3991"/>
                    <a:pt x="1313" y="3729"/>
                  </a:cubicBezTo>
                  <a:cubicBezTo>
                    <a:pt x="1413" y="3504"/>
                    <a:pt x="1488" y="3241"/>
                    <a:pt x="1563" y="2991"/>
                  </a:cubicBezTo>
                  <a:cubicBezTo>
                    <a:pt x="1638" y="2754"/>
                    <a:pt x="1688" y="2504"/>
                    <a:pt x="1763" y="2267"/>
                  </a:cubicBezTo>
                  <a:cubicBezTo>
                    <a:pt x="1825" y="2017"/>
                    <a:pt x="1950" y="1754"/>
                    <a:pt x="2163" y="1592"/>
                  </a:cubicBezTo>
                  <a:cubicBezTo>
                    <a:pt x="2425" y="1404"/>
                    <a:pt x="2775" y="1392"/>
                    <a:pt x="3038" y="1204"/>
                  </a:cubicBezTo>
                  <a:cubicBezTo>
                    <a:pt x="3300" y="1042"/>
                    <a:pt x="3525" y="854"/>
                    <a:pt x="3787" y="730"/>
                  </a:cubicBezTo>
                  <a:cubicBezTo>
                    <a:pt x="4287" y="505"/>
                    <a:pt x="4850" y="430"/>
                    <a:pt x="5387" y="330"/>
                  </a:cubicBezTo>
                  <a:cubicBezTo>
                    <a:pt x="5449" y="380"/>
                    <a:pt x="5512" y="430"/>
                    <a:pt x="5574" y="467"/>
                  </a:cubicBezTo>
                  <a:cubicBezTo>
                    <a:pt x="5605" y="488"/>
                    <a:pt x="5637" y="498"/>
                    <a:pt x="5666" y="498"/>
                  </a:cubicBezTo>
                  <a:cubicBezTo>
                    <a:pt x="5826" y="498"/>
                    <a:pt x="5939" y="225"/>
                    <a:pt x="5749" y="130"/>
                  </a:cubicBezTo>
                  <a:cubicBezTo>
                    <a:pt x="5660" y="85"/>
                    <a:pt x="5531" y="1"/>
                    <a:pt x="5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7" name="Google Shape;8337;p19"/>
            <p:cNvSpPr/>
            <p:nvPr/>
          </p:nvSpPr>
          <p:spPr>
            <a:xfrm>
              <a:off x="6290175" y="2052575"/>
              <a:ext cx="172900" cy="341050"/>
            </a:xfrm>
            <a:custGeom>
              <a:avLst/>
              <a:gdLst/>
              <a:ahLst/>
              <a:cxnLst/>
              <a:rect l="l" t="t" r="r" b="b"/>
              <a:pathLst>
                <a:path w="6916" h="13642" extrusionOk="0">
                  <a:moveTo>
                    <a:pt x="4358" y="0"/>
                  </a:moveTo>
                  <a:cubicBezTo>
                    <a:pt x="4345" y="0"/>
                    <a:pt x="4331" y="2"/>
                    <a:pt x="4316" y="6"/>
                  </a:cubicBezTo>
                  <a:cubicBezTo>
                    <a:pt x="4191" y="31"/>
                    <a:pt x="4066" y="93"/>
                    <a:pt x="3978" y="181"/>
                  </a:cubicBezTo>
                  <a:cubicBezTo>
                    <a:pt x="3866" y="281"/>
                    <a:pt x="3841" y="393"/>
                    <a:pt x="3803" y="530"/>
                  </a:cubicBezTo>
                  <a:cubicBezTo>
                    <a:pt x="3728" y="805"/>
                    <a:pt x="3728" y="1055"/>
                    <a:pt x="3928" y="1280"/>
                  </a:cubicBezTo>
                  <a:cubicBezTo>
                    <a:pt x="4128" y="1518"/>
                    <a:pt x="4391" y="1605"/>
                    <a:pt x="4653" y="1768"/>
                  </a:cubicBezTo>
                  <a:cubicBezTo>
                    <a:pt x="4941" y="1943"/>
                    <a:pt x="4978" y="2305"/>
                    <a:pt x="5253" y="2505"/>
                  </a:cubicBezTo>
                  <a:cubicBezTo>
                    <a:pt x="5366" y="2592"/>
                    <a:pt x="5466" y="2567"/>
                    <a:pt x="5591" y="2617"/>
                  </a:cubicBezTo>
                  <a:cubicBezTo>
                    <a:pt x="5591" y="2630"/>
                    <a:pt x="5591" y="2630"/>
                    <a:pt x="5591" y="2642"/>
                  </a:cubicBezTo>
                  <a:cubicBezTo>
                    <a:pt x="5603" y="2680"/>
                    <a:pt x="5591" y="2730"/>
                    <a:pt x="5591" y="2780"/>
                  </a:cubicBezTo>
                  <a:cubicBezTo>
                    <a:pt x="5578" y="2880"/>
                    <a:pt x="5578" y="2967"/>
                    <a:pt x="5578" y="3067"/>
                  </a:cubicBezTo>
                  <a:cubicBezTo>
                    <a:pt x="5591" y="3442"/>
                    <a:pt x="5703" y="3742"/>
                    <a:pt x="5840" y="4080"/>
                  </a:cubicBezTo>
                  <a:cubicBezTo>
                    <a:pt x="5978" y="4417"/>
                    <a:pt x="6128" y="4742"/>
                    <a:pt x="6215" y="5104"/>
                  </a:cubicBezTo>
                  <a:cubicBezTo>
                    <a:pt x="6315" y="5479"/>
                    <a:pt x="6403" y="5854"/>
                    <a:pt x="6453" y="6241"/>
                  </a:cubicBezTo>
                  <a:cubicBezTo>
                    <a:pt x="6490" y="6591"/>
                    <a:pt x="6553" y="7004"/>
                    <a:pt x="6465" y="7354"/>
                  </a:cubicBezTo>
                  <a:cubicBezTo>
                    <a:pt x="6440" y="7441"/>
                    <a:pt x="6403" y="7541"/>
                    <a:pt x="6365" y="7616"/>
                  </a:cubicBezTo>
                  <a:cubicBezTo>
                    <a:pt x="6328" y="7679"/>
                    <a:pt x="6278" y="7729"/>
                    <a:pt x="6253" y="7791"/>
                  </a:cubicBezTo>
                  <a:cubicBezTo>
                    <a:pt x="6190" y="7916"/>
                    <a:pt x="6215" y="8091"/>
                    <a:pt x="6240" y="8228"/>
                  </a:cubicBezTo>
                  <a:cubicBezTo>
                    <a:pt x="6303" y="8503"/>
                    <a:pt x="6465" y="8741"/>
                    <a:pt x="6515" y="9016"/>
                  </a:cubicBezTo>
                  <a:cubicBezTo>
                    <a:pt x="6540" y="9166"/>
                    <a:pt x="6490" y="9291"/>
                    <a:pt x="6440" y="9416"/>
                  </a:cubicBezTo>
                  <a:cubicBezTo>
                    <a:pt x="6378" y="9578"/>
                    <a:pt x="6353" y="9753"/>
                    <a:pt x="6365" y="9915"/>
                  </a:cubicBezTo>
                  <a:cubicBezTo>
                    <a:pt x="6403" y="10215"/>
                    <a:pt x="6540" y="10478"/>
                    <a:pt x="6603" y="10765"/>
                  </a:cubicBezTo>
                  <a:cubicBezTo>
                    <a:pt x="6628" y="10903"/>
                    <a:pt x="6665" y="11053"/>
                    <a:pt x="6653" y="11178"/>
                  </a:cubicBezTo>
                  <a:cubicBezTo>
                    <a:pt x="6640" y="11390"/>
                    <a:pt x="6503" y="11515"/>
                    <a:pt x="6428" y="11690"/>
                  </a:cubicBezTo>
                  <a:cubicBezTo>
                    <a:pt x="6378" y="11827"/>
                    <a:pt x="6378" y="11965"/>
                    <a:pt x="6353" y="12102"/>
                  </a:cubicBezTo>
                  <a:cubicBezTo>
                    <a:pt x="6328" y="12277"/>
                    <a:pt x="6253" y="12365"/>
                    <a:pt x="6128" y="12477"/>
                  </a:cubicBezTo>
                  <a:cubicBezTo>
                    <a:pt x="5865" y="12727"/>
                    <a:pt x="5516" y="12802"/>
                    <a:pt x="5166" y="12890"/>
                  </a:cubicBezTo>
                  <a:cubicBezTo>
                    <a:pt x="4941" y="12952"/>
                    <a:pt x="4703" y="12965"/>
                    <a:pt x="4466" y="13015"/>
                  </a:cubicBezTo>
                  <a:cubicBezTo>
                    <a:pt x="4366" y="13027"/>
                    <a:pt x="4266" y="13065"/>
                    <a:pt x="4178" y="13115"/>
                  </a:cubicBezTo>
                  <a:cubicBezTo>
                    <a:pt x="4103" y="13152"/>
                    <a:pt x="4041" y="13240"/>
                    <a:pt x="3966" y="13252"/>
                  </a:cubicBezTo>
                  <a:cubicBezTo>
                    <a:pt x="3944" y="13258"/>
                    <a:pt x="3918" y="13261"/>
                    <a:pt x="3888" y="13261"/>
                  </a:cubicBezTo>
                  <a:cubicBezTo>
                    <a:pt x="3801" y="13261"/>
                    <a:pt x="3691" y="13240"/>
                    <a:pt x="3616" y="13240"/>
                  </a:cubicBezTo>
                  <a:lnTo>
                    <a:pt x="3279" y="13215"/>
                  </a:lnTo>
                  <a:cubicBezTo>
                    <a:pt x="3041" y="13202"/>
                    <a:pt x="2816" y="13190"/>
                    <a:pt x="2579" y="13177"/>
                  </a:cubicBezTo>
                  <a:cubicBezTo>
                    <a:pt x="2366" y="13165"/>
                    <a:pt x="2129" y="13140"/>
                    <a:pt x="1929" y="13040"/>
                  </a:cubicBezTo>
                  <a:cubicBezTo>
                    <a:pt x="1754" y="12952"/>
                    <a:pt x="1604" y="12815"/>
                    <a:pt x="1429" y="12727"/>
                  </a:cubicBezTo>
                  <a:cubicBezTo>
                    <a:pt x="1067" y="12515"/>
                    <a:pt x="654" y="12390"/>
                    <a:pt x="242" y="12315"/>
                  </a:cubicBezTo>
                  <a:cubicBezTo>
                    <a:pt x="233" y="12314"/>
                    <a:pt x="225" y="12313"/>
                    <a:pt x="217" y="12313"/>
                  </a:cubicBezTo>
                  <a:cubicBezTo>
                    <a:pt x="49" y="12313"/>
                    <a:pt x="0" y="12555"/>
                    <a:pt x="179" y="12615"/>
                  </a:cubicBezTo>
                  <a:cubicBezTo>
                    <a:pt x="542" y="12740"/>
                    <a:pt x="917" y="12802"/>
                    <a:pt x="1267" y="12977"/>
                  </a:cubicBezTo>
                  <a:cubicBezTo>
                    <a:pt x="1417" y="13052"/>
                    <a:pt x="1554" y="13140"/>
                    <a:pt x="1692" y="13227"/>
                  </a:cubicBezTo>
                  <a:cubicBezTo>
                    <a:pt x="1866" y="13327"/>
                    <a:pt x="2041" y="13377"/>
                    <a:pt x="2241" y="13402"/>
                  </a:cubicBezTo>
                  <a:cubicBezTo>
                    <a:pt x="2641" y="13452"/>
                    <a:pt x="3041" y="13514"/>
                    <a:pt x="3454" y="13564"/>
                  </a:cubicBezTo>
                  <a:cubicBezTo>
                    <a:pt x="3610" y="13598"/>
                    <a:pt x="3786" y="13641"/>
                    <a:pt x="3947" y="13641"/>
                  </a:cubicBezTo>
                  <a:cubicBezTo>
                    <a:pt x="3966" y="13641"/>
                    <a:pt x="3985" y="13641"/>
                    <a:pt x="4003" y="13639"/>
                  </a:cubicBezTo>
                  <a:cubicBezTo>
                    <a:pt x="4203" y="13627"/>
                    <a:pt x="4266" y="13465"/>
                    <a:pt x="4428" y="13390"/>
                  </a:cubicBezTo>
                  <a:cubicBezTo>
                    <a:pt x="4803" y="13202"/>
                    <a:pt x="5241" y="13115"/>
                    <a:pt x="5640" y="13040"/>
                  </a:cubicBezTo>
                  <a:cubicBezTo>
                    <a:pt x="5915" y="12977"/>
                    <a:pt x="6315" y="12940"/>
                    <a:pt x="6490" y="12690"/>
                  </a:cubicBezTo>
                  <a:cubicBezTo>
                    <a:pt x="6715" y="12402"/>
                    <a:pt x="6565" y="12127"/>
                    <a:pt x="6553" y="11802"/>
                  </a:cubicBezTo>
                  <a:cubicBezTo>
                    <a:pt x="6540" y="11590"/>
                    <a:pt x="6690" y="11478"/>
                    <a:pt x="6790" y="11315"/>
                  </a:cubicBezTo>
                  <a:cubicBezTo>
                    <a:pt x="6853" y="11203"/>
                    <a:pt x="6890" y="11053"/>
                    <a:pt x="6890" y="10915"/>
                  </a:cubicBezTo>
                  <a:cubicBezTo>
                    <a:pt x="6890" y="10628"/>
                    <a:pt x="6740" y="10353"/>
                    <a:pt x="6653" y="10078"/>
                  </a:cubicBezTo>
                  <a:cubicBezTo>
                    <a:pt x="6590" y="9890"/>
                    <a:pt x="6578" y="9728"/>
                    <a:pt x="6690" y="9553"/>
                  </a:cubicBezTo>
                  <a:cubicBezTo>
                    <a:pt x="6778" y="9416"/>
                    <a:pt x="6853" y="9278"/>
                    <a:pt x="6878" y="9116"/>
                  </a:cubicBezTo>
                  <a:cubicBezTo>
                    <a:pt x="6915" y="8841"/>
                    <a:pt x="6828" y="8553"/>
                    <a:pt x="6715" y="8303"/>
                  </a:cubicBezTo>
                  <a:cubicBezTo>
                    <a:pt x="6678" y="8178"/>
                    <a:pt x="6640" y="8066"/>
                    <a:pt x="6628" y="7941"/>
                  </a:cubicBezTo>
                  <a:cubicBezTo>
                    <a:pt x="6628" y="7866"/>
                    <a:pt x="6603" y="7766"/>
                    <a:pt x="6628" y="7691"/>
                  </a:cubicBezTo>
                  <a:cubicBezTo>
                    <a:pt x="6653" y="7604"/>
                    <a:pt x="6690" y="7529"/>
                    <a:pt x="6715" y="7441"/>
                  </a:cubicBezTo>
                  <a:cubicBezTo>
                    <a:pt x="6815" y="7104"/>
                    <a:pt x="6778" y="6729"/>
                    <a:pt x="6753" y="6379"/>
                  </a:cubicBezTo>
                  <a:cubicBezTo>
                    <a:pt x="6728" y="6004"/>
                    <a:pt x="6678" y="5617"/>
                    <a:pt x="6565" y="5267"/>
                  </a:cubicBezTo>
                  <a:cubicBezTo>
                    <a:pt x="6453" y="4904"/>
                    <a:pt x="6303" y="4567"/>
                    <a:pt x="6165" y="4229"/>
                  </a:cubicBezTo>
                  <a:cubicBezTo>
                    <a:pt x="6090" y="4055"/>
                    <a:pt x="6028" y="3880"/>
                    <a:pt x="6003" y="3692"/>
                  </a:cubicBezTo>
                  <a:cubicBezTo>
                    <a:pt x="5978" y="3505"/>
                    <a:pt x="5990" y="3330"/>
                    <a:pt x="6003" y="3142"/>
                  </a:cubicBezTo>
                  <a:cubicBezTo>
                    <a:pt x="6026" y="2912"/>
                    <a:pt x="6081" y="2278"/>
                    <a:pt x="5737" y="2278"/>
                  </a:cubicBezTo>
                  <a:cubicBezTo>
                    <a:pt x="5708" y="2278"/>
                    <a:pt x="5676" y="2283"/>
                    <a:pt x="5640" y="2292"/>
                  </a:cubicBezTo>
                  <a:cubicBezTo>
                    <a:pt x="5581" y="2307"/>
                    <a:pt x="5539" y="2327"/>
                    <a:pt x="5497" y="2327"/>
                  </a:cubicBezTo>
                  <a:cubicBezTo>
                    <a:pt x="5468" y="2327"/>
                    <a:pt x="5438" y="2318"/>
                    <a:pt x="5403" y="2292"/>
                  </a:cubicBezTo>
                  <a:cubicBezTo>
                    <a:pt x="5328" y="2243"/>
                    <a:pt x="5291" y="2168"/>
                    <a:pt x="5253" y="2093"/>
                  </a:cubicBezTo>
                  <a:cubicBezTo>
                    <a:pt x="5153" y="1905"/>
                    <a:pt x="5116" y="1718"/>
                    <a:pt x="4966" y="1555"/>
                  </a:cubicBezTo>
                  <a:cubicBezTo>
                    <a:pt x="4853" y="1430"/>
                    <a:pt x="4716" y="1343"/>
                    <a:pt x="4566" y="1243"/>
                  </a:cubicBezTo>
                  <a:cubicBezTo>
                    <a:pt x="4428" y="1155"/>
                    <a:pt x="4278" y="1105"/>
                    <a:pt x="4166" y="993"/>
                  </a:cubicBezTo>
                  <a:cubicBezTo>
                    <a:pt x="4066" y="905"/>
                    <a:pt x="3991" y="730"/>
                    <a:pt x="4053" y="605"/>
                  </a:cubicBezTo>
                  <a:cubicBezTo>
                    <a:pt x="4103" y="468"/>
                    <a:pt x="4278" y="356"/>
                    <a:pt x="4416" y="318"/>
                  </a:cubicBezTo>
                  <a:cubicBezTo>
                    <a:pt x="4601" y="272"/>
                    <a:pt x="4529" y="0"/>
                    <a:pt x="43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8" name="Google Shape;8338;p19"/>
            <p:cNvSpPr/>
            <p:nvPr/>
          </p:nvSpPr>
          <p:spPr>
            <a:xfrm>
              <a:off x="6410550" y="2352550"/>
              <a:ext cx="15975" cy="28225"/>
            </a:xfrm>
            <a:custGeom>
              <a:avLst/>
              <a:gdLst/>
              <a:ahLst/>
              <a:cxnLst/>
              <a:rect l="l" t="t" r="r" b="b"/>
              <a:pathLst>
                <a:path w="639" h="1129" extrusionOk="0">
                  <a:moveTo>
                    <a:pt x="529" y="0"/>
                  </a:moveTo>
                  <a:cubicBezTo>
                    <a:pt x="506" y="0"/>
                    <a:pt x="483" y="9"/>
                    <a:pt x="463" y="28"/>
                  </a:cubicBezTo>
                  <a:cubicBezTo>
                    <a:pt x="438" y="53"/>
                    <a:pt x="426" y="78"/>
                    <a:pt x="413" y="91"/>
                  </a:cubicBezTo>
                  <a:cubicBezTo>
                    <a:pt x="413" y="103"/>
                    <a:pt x="376" y="128"/>
                    <a:pt x="363" y="153"/>
                  </a:cubicBezTo>
                  <a:cubicBezTo>
                    <a:pt x="351" y="166"/>
                    <a:pt x="351" y="178"/>
                    <a:pt x="338" y="178"/>
                  </a:cubicBezTo>
                  <a:cubicBezTo>
                    <a:pt x="326" y="191"/>
                    <a:pt x="313" y="216"/>
                    <a:pt x="301" y="228"/>
                  </a:cubicBezTo>
                  <a:cubicBezTo>
                    <a:pt x="288" y="241"/>
                    <a:pt x="276" y="253"/>
                    <a:pt x="251" y="278"/>
                  </a:cubicBezTo>
                  <a:cubicBezTo>
                    <a:pt x="251" y="278"/>
                    <a:pt x="238" y="278"/>
                    <a:pt x="238" y="291"/>
                  </a:cubicBezTo>
                  <a:cubicBezTo>
                    <a:pt x="238" y="291"/>
                    <a:pt x="226" y="303"/>
                    <a:pt x="213" y="303"/>
                  </a:cubicBezTo>
                  <a:cubicBezTo>
                    <a:pt x="188" y="328"/>
                    <a:pt x="151" y="341"/>
                    <a:pt x="113" y="366"/>
                  </a:cubicBezTo>
                  <a:cubicBezTo>
                    <a:pt x="63" y="403"/>
                    <a:pt x="13" y="453"/>
                    <a:pt x="13" y="528"/>
                  </a:cubicBezTo>
                  <a:cubicBezTo>
                    <a:pt x="1" y="578"/>
                    <a:pt x="13" y="628"/>
                    <a:pt x="13" y="678"/>
                  </a:cubicBezTo>
                  <a:lnTo>
                    <a:pt x="63" y="991"/>
                  </a:lnTo>
                  <a:cubicBezTo>
                    <a:pt x="76" y="1066"/>
                    <a:pt x="138" y="1128"/>
                    <a:pt x="213" y="1128"/>
                  </a:cubicBezTo>
                  <a:cubicBezTo>
                    <a:pt x="288" y="1116"/>
                    <a:pt x="363" y="1053"/>
                    <a:pt x="351" y="978"/>
                  </a:cubicBezTo>
                  <a:lnTo>
                    <a:pt x="301" y="691"/>
                  </a:lnTo>
                  <a:cubicBezTo>
                    <a:pt x="301" y="666"/>
                    <a:pt x="301" y="641"/>
                    <a:pt x="301" y="616"/>
                  </a:cubicBezTo>
                  <a:cubicBezTo>
                    <a:pt x="288" y="603"/>
                    <a:pt x="288" y="603"/>
                    <a:pt x="288" y="591"/>
                  </a:cubicBezTo>
                  <a:cubicBezTo>
                    <a:pt x="301" y="591"/>
                    <a:pt x="313" y="578"/>
                    <a:pt x="326" y="578"/>
                  </a:cubicBezTo>
                  <a:cubicBezTo>
                    <a:pt x="413" y="516"/>
                    <a:pt x="488" y="453"/>
                    <a:pt x="538" y="366"/>
                  </a:cubicBezTo>
                  <a:cubicBezTo>
                    <a:pt x="588" y="291"/>
                    <a:pt x="638" y="191"/>
                    <a:pt x="626" y="91"/>
                  </a:cubicBezTo>
                  <a:cubicBezTo>
                    <a:pt x="626" y="40"/>
                    <a:pt x="579" y="0"/>
                    <a:pt x="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9" name="Google Shape;8339;p19"/>
            <p:cNvSpPr/>
            <p:nvPr/>
          </p:nvSpPr>
          <p:spPr>
            <a:xfrm>
              <a:off x="6403375" y="2282550"/>
              <a:ext cx="23775" cy="67450"/>
            </a:xfrm>
            <a:custGeom>
              <a:avLst/>
              <a:gdLst/>
              <a:ahLst/>
              <a:cxnLst/>
              <a:rect l="l" t="t" r="r" b="b"/>
              <a:pathLst>
                <a:path w="951" h="2698" extrusionOk="0">
                  <a:moveTo>
                    <a:pt x="278" y="0"/>
                  </a:moveTo>
                  <a:cubicBezTo>
                    <a:pt x="243" y="0"/>
                    <a:pt x="207" y="13"/>
                    <a:pt x="175" y="42"/>
                  </a:cubicBezTo>
                  <a:cubicBezTo>
                    <a:pt x="63" y="154"/>
                    <a:pt x="38" y="317"/>
                    <a:pt x="100" y="454"/>
                  </a:cubicBezTo>
                  <a:cubicBezTo>
                    <a:pt x="38" y="517"/>
                    <a:pt x="13" y="604"/>
                    <a:pt x="0" y="704"/>
                  </a:cubicBezTo>
                  <a:cubicBezTo>
                    <a:pt x="0" y="779"/>
                    <a:pt x="25" y="854"/>
                    <a:pt x="50" y="929"/>
                  </a:cubicBezTo>
                  <a:cubicBezTo>
                    <a:pt x="75" y="1016"/>
                    <a:pt x="88" y="1116"/>
                    <a:pt x="138" y="1204"/>
                  </a:cubicBezTo>
                  <a:cubicBezTo>
                    <a:pt x="225" y="1366"/>
                    <a:pt x="350" y="1504"/>
                    <a:pt x="338" y="1704"/>
                  </a:cubicBezTo>
                  <a:cubicBezTo>
                    <a:pt x="325" y="1854"/>
                    <a:pt x="250" y="1979"/>
                    <a:pt x="113" y="2054"/>
                  </a:cubicBezTo>
                  <a:cubicBezTo>
                    <a:pt x="25" y="2104"/>
                    <a:pt x="0" y="2254"/>
                    <a:pt x="88" y="2316"/>
                  </a:cubicBezTo>
                  <a:cubicBezTo>
                    <a:pt x="300" y="2466"/>
                    <a:pt x="538" y="2591"/>
                    <a:pt x="775" y="2691"/>
                  </a:cubicBezTo>
                  <a:cubicBezTo>
                    <a:pt x="787" y="2695"/>
                    <a:pt x="798" y="2697"/>
                    <a:pt x="810" y="2697"/>
                  </a:cubicBezTo>
                  <a:cubicBezTo>
                    <a:pt x="893" y="2697"/>
                    <a:pt x="951" y="2585"/>
                    <a:pt x="863" y="2541"/>
                  </a:cubicBezTo>
                  <a:cubicBezTo>
                    <a:pt x="700" y="2453"/>
                    <a:pt x="563" y="2341"/>
                    <a:pt x="450" y="2229"/>
                  </a:cubicBezTo>
                  <a:cubicBezTo>
                    <a:pt x="638" y="2054"/>
                    <a:pt x="738" y="1791"/>
                    <a:pt x="625" y="1529"/>
                  </a:cubicBezTo>
                  <a:cubicBezTo>
                    <a:pt x="563" y="1366"/>
                    <a:pt x="425" y="1204"/>
                    <a:pt x="300" y="1066"/>
                  </a:cubicBezTo>
                  <a:cubicBezTo>
                    <a:pt x="238" y="979"/>
                    <a:pt x="138" y="916"/>
                    <a:pt x="188" y="779"/>
                  </a:cubicBezTo>
                  <a:cubicBezTo>
                    <a:pt x="200" y="729"/>
                    <a:pt x="250" y="641"/>
                    <a:pt x="313" y="629"/>
                  </a:cubicBezTo>
                  <a:cubicBezTo>
                    <a:pt x="413" y="616"/>
                    <a:pt x="525" y="492"/>
                    <a:pt x="438" y="392"/>
                  </a:cubicBezTo>
                  <a:cubicBezTo>
                    <a:pt x="400" y="342"/>
                    <a:pt x="388" y="279"/>
                    <a:pt x="413" y="217"/>
                  </a:cubicBezTo>
                  <a:cubicBezTo>
                    <a:pt x="468" y="105"/>
                    <a:pt x="379" y="0"/>
                    <a:pt x="2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0" name="Google Shape;8340;p19"/>
            <p:cNvSpPr/>
            <p:nvPr/>
          </p:nvSpPr>
          <p:spPr>
            <a:xfrm>
              <a:off x="6419300" y="2287175"/>
              <a:ext cx="39075" cy="68850"/>
            </a:xfrm>
            <a:custGeom>
              <a:avLst/>
              <a:gdLst/>
              <a:ahLst/>
              <a:cxnLst/>
              <a:rect l="l" t="t" r="r" b="b"/>
              <a:pathLst>
                <a:path w="1563" h="2754" extrusionOk="0">
                  <a:moveTo>
                    <a:pt x="1257" y="0"/>
                  </a:moveTo>
                  <a:cubicBezTo>
                    <a:pt x="1175" y="0"/>
                    <a:pt x="1097" y="85"/>
                    <a:pt x="1125" y="169"/>
                  </a:cubicBezTo>
                  <a:cubicBezTo>
                    <a:pt x="1150" y="244"/>
                    <a:pt x="1088" y="332"/>
                    <a:pt x="1038" y="381"/>
                  </a:cubicBezTo>
                  <a:cubicBezTo>
                    <a:pt x="938" y="469"/>
                    <a:pt x="838" y="544"/>
                    <a:pt x="775" y="669"/>
                  </a:cubicBezTo>
                  <a:cubicBezTo>
                    <a:pt x="675" y="881"/>
                    <a:pt x="738" y="1094"/>
                    <a:pt x="700" y="1319"/>
                  </a:cubicBezTo>
                  <a:cubicBezTo>
                    <a:pt x="675" y="1431"/>
                    <a:pt x="613" y="1531"/>
                    <a:pt x="525" y="1606"/>
                  </a:cubicBezTo>
                  <a:cubicBezTo>
                    <a:pt x="450" y="1694"/>
                    <a:pt x="351" y="1731"/>
                    <a:pt x="263" y="1806"/>
                  </a:cubicBezTo>
                  <a:cubicBezTo>
                    <a:pt x="163" y="1894"/>
                    <a:pt x="101" y="1994"/>
                    <a:pt x="88" y="2131"/>
                  </a:cubicBezTo>
                  <a:cubicBezTo>
                    <a:pt x="88" y="2194"/>
                    <a:pt x="101" y="2243"/>
                    <a:pt x="113" y="2306"/>
                  </a:cubicBezTo>
                  <a:cubicBezTo>
                    <a:pt x="126" y="2331"/>
                    <a:pt x="126" y="2343"/>
                    <a:pt x="126" y="2368"/>
                  </a:cubicBezTo>
                  <a:cubicBezTo>
                    <a:pt x="126" y="2399"/>
                    <a:pt x="109" y="2422"/>
                    <a:pt x="124" y="2422"/>
                  </a:cubicBezTo>
                  <a:cubicBezTo>
                    <a:pt x="127" y="2422"/>
                    <a:pt x="131" y="2421"/>
                    <a:pt x="138" y="2418"/>
                  </a:cubicBezTo>
                  <a:lnTo>
                    <a:pt x="138" y="2418"/>
                  </a:lnTo>
                  <a:cubicBezTo>
                    <a:pt x="51" y="2456"/>
                    <a:pt x="1" y="2531"/>
                    <a:pt x="26" y="2631"/>
                  </a:cubicBezTo>
                  <a:cubicBezTo>
                    <a:pt x="46" y="2692"/>
                    <a:pt x="116" y="2753"/>
                    <a:pt x="189" y="2753"/>
                  </a:cubicBezTo>
                  <a:cubicBezTo>
                    <a:pt x="206" y="2753"/>
                    <a:pt x="222" y="2750"/>
                    <a:pt x="238" y="2743"/>
                  </a:cubicBezTo>
                  <a:cubicBezTo>
                    <a:pt x="388" y="2681"/>
                    <a:pt x="463" y="2556"/>
                    <a:pt x="463" y="2393"/>
                  </a:cubicBezTo>
                  <a:cubicBezTo>
                    <a:pt x="463" y="2293"/>
                    <a:pt x="388" y="2156"/>
                    <a:pt x="475" y="2069"/>
                  </a:cubicBezTo>
                  <a:cubicBezTo>
                    <a:pt x="525" y="2031"/>
                    <a:pt x="588" y="1994"/>
                    <a:pt x="625" y="1944"/>
                  </a:cubicBezTo>
                  <a:cubicBezTo>
                    <a:pt x="675" y="1894"/>
                    <a:pt x="713" y="1831"/>
                    <a:pt x="750" y="1769"/>
                  </a:cubicBezTo>
                  <a:cubicBezTo>
                    <a:pt x="813" y="1656"/>
                    <a:pt x="850" y="1519"/>
                    <a:pt x="888" y="1394"/>
                  </a:cubicBezTo>
                  <a:cubicBezTo>
                    <a:pt x="913" y="1269"/>
                    <a:pt x="913" y="1144"/>
                    <a:pt x="938" y="1006"/>
                  </a:cubicBezTo>
                  <a:cubicBezTo>
                    <a:pt x="938" y="956"/>
                    <a:pt x="950" y="881"/>
                    <a:pt x="988" y="831"/>
                  </a:cubicBezTo>
                  <a:cubicBezTo>
                    <a:pt x="1025" y="769"/>
                    <a:pt x="1088" y="731"/>
                    <a:pt x="1138" y="694"/>
                  </a:cubicBezTo>
                  <a:cubicBezTo>
                    <a:pt x="1338" y="531"/>
                    <a:pt x="1563" y="269"/>
                    <a:pt x="1338" y="32"/>
                  </a:cubicBezTo>
                  <a:cubicBezTo>
                    <a:pt x="1313" y="10"/>
                    <a:pt x="1285" y="0"/>
                    <a:pt x="12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1" name="Google Shape;8341;p19"/>
            <p:cNvSpPr/>
            <p:nvPr/>
          </p:nvSpPr>
          <p:spPr>
            <a:xfrm>
              <a:off x="6388375" y="2249775"/>
              <a:ext cx="48125" cy="42425"/>
            </a:xfrm>
            <a:custGeom>
              <a:avLst/>
              <a:gdLst/>
              <a:ahLst/>
              <a:cxnLst/>
              <a:rect l="l" t="t" r="r" b="b"/>
              <a:pathLst>
                <a:path w="1925" h="1697" extrusionOk="0">
                  <a:moveTo>
                    <a:pt x="176" y="1"/>
                  </a:moveTo>
                  <a:cubicBezTo>
                    <a:pt x="120" y="1"/>
                    <a:pt x="65" y="36"/>
                    <a:pt x="38" y="90"/>
                  </a:cubicBezTo>
                  <a:cubicBezTo>
                    <a:pt x="0" y="178"/>
                    <a:pt x="13" y="265"/>
                    <a:pt x="63" y="353"/>
                  </a:cubicBezTo>
                  <a:cubicBezTo>
                    <a:pt x="150" y="490"/>
                    <a:pt x="313" y="553"/>
                    <a:pt x="475" y="590"/>
                  </a:cubicBezTo>
                  <a:cubicBezTo>
                    <a:pt x="563" y="603"/>
                    <a:pt x="650" y="628"/>
                    <a:pt x="725" y="665"/>
                  </a:cubicBezTo>
                  <a:cubicBezTo>
                    <a:pt x="838" y="715"/>
                    <a:pt x="838" y="803"/>
                    <a:pt x="850" y="915"/>
                  </a:cubicBezTo>
                  <a:cubicBezTo>
                    <a:pt x="850" y="1165"/>
                    <a:pt x="1088" y="1178"/>
                    <a:pt x="1275" y="1240"/>
                  </a:cubicBezTo>
                  <a:cubicBezTo>
                    <a:pt x="1338" y="1265"/>
                    <a:pt x="1388" y="1303"/>
                    <a:pt x="1450" y="1303"/>
                  </a:cubicBezTo>
                  <a:cubicBezTo>
                    <a:pt x="1475" y="1309"/>
                    <a:pt x="1500" y="1309"/>
                    <a:pt x="1525" y="1309"/>
                  </a:cubicBezTo>
                  <a:cubicBezTo>
                    <a:pt x="1550" y="1309"/>
                    <a:pt x="1575" y="1309"/>
                    <a:pt x="1600" y="1315"/>
                  </a:cubicBezTo>
                  <a:cubicBezTo>
                    <a:pt x="1700" y="1353"/>
                    <a:pt x="1687" y="1503"/>
                    <a:pt x="1687" y="1590"/>
                  </a:cubicBezTo>
                  <a:cubicBezTo>
                    <a:pt x="1682" y="1662"/>
                    <a:pt x="1733" y="1696"/>
                    <a:pt x="1788" y="1696"/>
                  </a:cubicBezTo>
                  <a:cubicBezTo>
                    <a:pt x="1848" y="1696"/>
                    <a:pt x="1912" y="1656"/>
                    <a:pt x="1912" y="1578"/>
                  </a:cubicBezTo>
                  <a:cubicBezTo>
                    <a:pt x="1925" y="1403"/>
                    <a:pt x="1912" y="1215"/>
                    <a:pt x="1775" y="1103"/>
                  </a:cubicBezTo>
                  <a:cubicBezTo>
                    <a:pt x="1712" y="1053"/>
                    <a:pt x="1625" y="1015"/>
                    <a:pt x="1538" y="990"/>
                  </a:cubicBezTo>
                  <a:cubicBezTo>
                    <a:pt x="1438" y="953"/>
                    <a:pt x="1325" y="965"/>
                    <a:pt x="1213" y="953"/>
                  </a:cubicBezTo>
                  <a:cubicBezTo>
                    <a:pt x="1175" y="953"/>
                    <a:pt x="1113" y="953"/>
                    <a:pt x="1088" y="915"/>
                  </a:cubicBezTo>
                  <a:cubicBezTo>
                    <a:pt x="1050" y="890"/>
                    <a:pt x="1050" y="828"/>
                    <a:pt x="1038" y="790"/>
                  </a:cubicBezTo>
                  <a:cubicBezTo>
                    <a:pt x="1013" y="715"/>
                    <a:pt x="975" y="640"/>
                    <a:pt x="925" y="590"/>
                  </a:cubicBezTo>
                  <a:cubicBezTo>
                    <a:pt x="800" y="465"/>
                    <a:pt x="625" y="428"/>
                    <a:pt x="488" y="340"/>
                  </a:cubicBezTo>
                  <a:cubicBezTo>
                    <a:pt x="438" y="303"/>
                    <a:pt x="375" y="265"/>
                    <a:pt x="350" y="203"/>
                  </a:cubicBezTo>
                  <a:cubicBezTo>
                    <a:pt x="313" y="140"/>
                    <a:pt x="313" y="53"/>
                    <a:pt x="238" y="15"/>
                  </a:cubicBezTo>
                  <a:cubicBezTo>
                    <a:pt x="218" y="5"/>
                    <a:pt x="19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2" name="Google Shape;8342;p19"/>
            <p:cNvSpPr/>
            <p:nvPr/>
          </p:nvSpPr>
          <p:spPr>
            <a:xfrm>
              <a:off x="6393100" y="2146600"/>
              <a:ext cx="39350" cy="103250"/>
            </a:xfrm>
            <a:custGeom>
              <a:avLst/>
              <a:gdLst/>
              <a:ahLst/>
              <a:cxnLst/>
              <a:rect l="l" t="t" r="r" b="b"/>
              <a:pathLst>
                <a:path w="1574" h="4130" extrusionOk="0">
                  <a:moveTo>
                    <a:pt x="127" y="0"/>
                  </a:moveTo>
                  <a:cubicBezTo>
                    <a:pt x="63" y="0"/>
                    <a:pt x="1" y="54"/>
                    <a:pt x="24" y="131"/>
                  </a:cubicBezTo>
                  <a:cubicBezTo>
                    <a:pt x="99" y="393"/>
                    <a:pt x="224" y="718"/>
                    <a:pt x="449" y="881"/>
                  </a:cubicBezTo>
                  <a:cubicBezTo>
                    <a:pt x="561" y="956"/>
                    <a:pt x="686" y="981"/>
                    <a:pt x="811" y="981"/>
                  </a:cubicBezTo>
                  <a:cubicBezTo>
                    <a:pt x="849" y="968"/>
                    <a:pt x="874" y="968"/>
                    <a:pt x="899" y="968"/>
                  </a:cubicBezTo>
                  <a:cubicBezTo>
                    <a:pt x="874" y="1006"/>
                    <a:pt x="874" y="1056"/>
                    <a:pt x="874" y="1093"/>
                  </a:cubicBezTo>
                  <a:cubicBezTo>
                    <a:pt x="886" y="1206"/>
                    <a:pt x="949" y="1281"/>
                    <a:pt x="1024" y="1356"/>
                  </a:cubicBezTo>
                  <a:cubicBezTo>
                    <a:pt x="1136" y="1468"/>
                    <a:pt x="1149" y="1531"/>
                    <a:pt x="1124" y="1693"/>
                  </a:cubicBezTo>
                  <a:cubicBezTo>
                    <a:pt x="1111" y="1843"/>
                    <a:pt x="1149" y="1968"/>
                    <a:pt x="1211" y="2106"/>
                  </a:cubicBezTo>
                  <a:cubicBezTo>
                    <a:pt x="1224" y="2168"/>
                    <a:pt x="1274" y="2243"/>
                    <a:pt x="1274" y="2318"/>
                  </a:cubicBezTo>
                  <a:cubicBezTo>
                    <a:pt x="1274" y="2378"/>
                    <a:pt x="1250" y="2461"/>
                    <a:pt x="1196" y="2461"/>
                  </a:cubicBezTo>
                  <a:cubicBezTo>
                    <a:pt x="1182" y="2461"/>
                    <a:pt x="1166" y="2456"/>
                    <a:pt x="1149" y="2443"/>
                  </a:cubicBezTo>
                  <a:cubicBezTo>
                    <a:pt x="1135" y="2436"/>
                    <a:pt x="1121" y="2433"/>
                    <a:pt x="1106" y="2433"/>
                  </a:cubicBezTo>
                  <a:cubicBezTo>
                    <a:pt x="1067" y="2433"/>
                    <a:pt x="1026" y="2456"/>
                    <a:pt x="999" y="2493"/>
                  </a:cubicBezTo>
                  <a:cubicBezTo>
                    <a:pt x="861" y="2693"/>
                    <a:pt x="1011" y="2905"/>
                    <a:pt x="999" y="3118"/>
                  </a:cubicBezTo>
                  <a:cubicBezTo>
                    <a:pt x="986" y="3393"/>
                    <a:pt x="924" y="3668"/>
                    <a:pt x="761" y="3893"/>
                  </a:cubicBezTo>
                  <a:cubicBezTo>
                    <a:pt x="687" y="4004"/>
                    <a:pt x="806" y="4130"/>
                    <a:pt x="919" y="4130"/>
                  </a:cubicBezTo>
                  <a:cubicBezTo>
                    <a:pt x="957" y="4130"/>
                    <a:pt x="995" y="4115"/>
                    <a:pt x="1024" y="4080"/>
                  </a:cubicBezTo>
                  <a:cubicBezTo>
                    <a:pt x="1186" y="3868"/>
                    <a:pt x="1299" y="3630"/>
                    <a:pt x="1311" y="3368"/>
                  </a:cubicBezTo>
                  <a:cubicBezTo>
                    <a:pt x="1311" y="3243"/>
                    <a:pt x="1274" y="3118"/>
                    <a:pt x="1236" y="3005"/>
                  </a:cubicBezTo>
                  <a:cubicBezTo>
                    <a:pt x="1211" y="2930"/>
                    <a:pt x="1136" y="2780"/>
                    <a:pt x="1149" y="2680"/>
                  </a:cubicBezTo>
                  <a:lnTo>
                    <a:pt x="1149" y="2680"/>
                  </a:lnTo>
                  <a:cubicBezTo>
                    <a:pt x="1170" y="2686"/>
                    <a:pt x="1193" y="2689"/>
                    <a:pt x="1214" y="2689"/>
                  </a:cubicBezTo>
                  <a:cubicBezTo>
                    <a:pt x="1380" y="2689"/>
                    <a:pt x="1539" y="2531"/>
                    <a:pt x="1561" y="2343"/>
                  </a:cubicBezTo>
                  <a:cubicBezTo>
                    <a:pt x="1573" y="2168"/>
                    <a:pt x="1486" y="2018"/>
                    <a:pt x="1449" y="1843"/>
                  </a:cubicBezTo>
                  <a:cubicBezTo>
                    <a:pt x="1424" y="1668"/>
                    <a:pt x="1511" y="1518"/>
                    <a:pt x="1424" y="1343"/>
                  </a:cubicBezTo>
                  <a:cubicBezTo>
                    <a:pt x="1386" y="1281"/>
                    <a:pt x="1324" y="1231"/>
                    <a:pt x="1274" y="1181"/>
                  </a:cubicBezTo>
                  <a:cubicBezTo>
                    <a:pt x="1249" y="1168"/>
                    <a:pt x="1211" y="1131"/>
                    <a:pt x="1199" y="1106"/>
                  </a:cubicBezTo>
                  <a:cubicBezTo>
                    <a:pt x="1174" y="1068"/>
                    <a:pt x="1174" y="1081"/>
                    <a:pt x="1186" y="1031"/>
                  </a:cubicBezTo>
                  <a:cubicBezTo>
                    <a:pt x="1224" y="893"/>
                    <a:pt x="1261" y="768"/>
                    <a:pt x="1111" y="681"/>
                  </a:cubicBezTo>
                  <a:cubicBezTo>
                    <a:pt x="1050" y="636"/>
                    <a:pt x="979" y="629"/>
                    <a:pt x="906" y="629"/>
                  </a:cubicBezTo>
                  <a:cubicBezTo>
                    <a:pt x="869" y="629"/>
                    <a:pt x="832" y="631"/>
                    <a:pt x="795" y="631"/>
                  </a:cubicBezTo>
                  <a:cubicBezTo>
                    <a:pt x="740" y="631"/>
                    <a:pt x="686" y="627"/>
                    <a:pt x="636" y="606"/>
                  </a:cubicBezTo>
                  <a:cubicBezTo>
                    <a:pt x="386" y="518"/>
                    <a:pt x="311" y="306"/>
                    <a:pt x="224" y="69"/>
                  </a:cubicBezTo>
                  <a:cubicBezTo>
                    <a:pt x="205" y="21"/>
                    <a:pt x="166"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3" name="Google Shape;8343;p19"/>
            <p:cNvSpPr/>
            <p:nvPr/>
          </p:nvSpPr>
          <p:spPr>
            <a:xfrm>
              <a:off x="6380350" y="2126700"/>
              <a:ext cx="68325" cy="49075"/>
            </a:xfrm>
            <a:custGeom>
              <a:avLst/>
              <a:gdLst/>
              <a:ahLst/>
              <a:cxnLst/>
              <a:rect l="l" t="t" r="r" b="b"/>
              <a:pathLst>
                <a:path w="2733" h="1963" extrusionOk="0">
                  <a:moveTo>
                    <a:pt x="651" y="0"/>
                  </a:moveTo>
                  <a:cubicBezTo>
                    <a:pt x="452" y="0"/>
                    <a:pt x="257" y="111"/>
                    <a:pt x="96" y="215"/>
                  </a:cubicBezTo>
                  <a:cubicBezTo>
                    <a:pt x="1" y="279"/>
                    <a:pt x="59" y="415"/>
                    <a:pt x="156" y="415"/>
                  </a:cubicBezTo>
                  <a:cubicBezTo>
                    <a:pt x="173" y="415"/>
                    <a:pt x="191" y="411"/>
                    <a:pt x="209" y="402"/>
                  </a:cubicBezTo>
                  <a:cubicBezTo>
                    <a:pt x="321" y="340"/>
                    <a:pt x="434" y="252"/>
                    <a:pt x="571" y="252"/>
                  </a:cubicBezTo>
                  <a:cubicBezTo>
                    <a:pt x="709" y="265"/>
                    <a:pt x="759" y="327"/>
                    <a:pt x="809" y="440"/>
                  </a:cubicBezTo>
                  <a:cubicBezTo>
                    <a:pt x="859" y="552"/>
                    <a:pt x="946" y="652"/>
                    <a:pt x="1059" y="690"/>
                  </a:cubicBezTo>
                  <a:cubicBezTo>
                    <a:pt x="1196" y="740"/>
                    <a:pt x="1321" y="752"/>
                    <a:pt x="1446" y="815"/>
                  </a:cubicBezTo>
                  <a:cubicBezTo>
                    <a:pt x="1934" y="1040"/>
                    <a:pt x="2258" y="1439"/>
                    <a:pt x="2496" y="1902"/>
                  </a:cubicBezTo>
                  <a:cubicBezTo>
                    <a:pt x="2517" y="1945"/>
                    <a:pt x="2553" y="1962"/>
                    <a:pt x="2590" y="1962"/>
                  </a:cubicBezTo>
                  <a:cubicBezTo>
                    <a:pt x="2660" y="1962"/>
                    <a:pt x="2733" y="1897"/>
                    <a:pt x="2708" y="1814"/>
                  </a:cubicBezTo>
                  <a:cubicBezTo>
                    <a:pt x="2633" y="1527"/>
                    <a:pt x="2471" y="1289"/>
                    <a:pt x="2271" y="1077"/>
                  </a:cubicBezTo>
                  <a:cubicBezTo>
                    <a:pt x="2046" y="852"/>
                    <a:pt x="1771" y="727"/>
                    <a:pt x="1484" y="590"/>
                  </a:cubicBezTo>
                  <a:cubicBezTo>
                    <a:pt x="1359" y="527"/>
                    <a:pt x="1221" y="427"/>
                    <a:pt x="1134" y="315"/>
                  </a:cubicBezTo>
                  <a:cubicBezTo>
                    <a:pt x="1034" y="215"/>
                    <a:pt x="996" y="102"/>
                    <a:pt x="846" y="40"/>
                  </a:cubicBezTo>
                  <a:cubicBezTo>
                    <a:pt x="782" y="12"/>
                    <a:pt x="716" y="0"/>
                    <a:pt x="6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4" name="Google Shape;8344;p19"/>
            <p:cNvSpPr/>
            <p:nvPr/>
          </p:nvSpPr>
          <p:spPr>
            <a:xfrm>
              <a:off x="6432100" y="2202575"/>
              <a:ext cx="20650" cy="68200"/>
            </a:xfrm>
            <a:custGeom>
              <a:avLst/>
              <a:gdLst/>
              <a:ahLst/>
              <a:cxnLst/>
              <a:rect l="l" t="t" r="r" b="b"/>
              <a:pathLst>
                <a:path w="826" h="2728" extrusionOk="0">
                  <a:moveTo>
                    <a:pt x="695" y="1"/>
                  </a:moveTo>
                  <a:cubicBezTo>
                    <a:pt x="631" y="1"/>
                    <a:pt x="563" y="45"/>
                    <a:pt x="563" y="129"/>
                  </a:cubicBezTo>
                  <a:cubicBezTo>
                    <a:pt x="563" y="241"/>
                    <a:pt x="501" y="354"/>
                    <a:pt x="451" y="454"/>
                  </a:cubicBezTo>
                  <a:cubicBezTo>
                    <a:pt x="401" y="554"/>
                    <a:pt x="301" y="616"/>
                    <a:pt x="238" y="704"/>
                  </a:cubicBezTo>
                  <a:cubicBezTo>
                    <a:pt x="151" y="816"/>
                    <a:pt x="138" y="929"/>
                    <a:pt x="176" y="1054"/>
                  </a:cubicBezTo>
                  <a:cubicBezTo>
                    <a:pt x="226" y="1166"/>
                    <a:pt x="288" y="1254"/>
                    <a:pt x="276" y="1391"/>
                  </a:cubicBezTo>
                  <a:cubicBezTo>
                    <a:pt x="263" y="1629"/>
                    <a:pt x="88" y="1841"/>
                    <a:pt x="51" y="2078"/>
                  </a:cubicBezTo>
                  <a:cubicBezTo>
                    <a:pt x="1" y="2316"/>
                    <a:pt x="63" y="2591"/>
                    <a:pt x="288" y="2716"/>
                  </a:cubicBezTo>
                  <a:cubicBezTo>
                    <a:pt x="307" y="2724"/>
                    <a:pt x="324" y="2728"/>
                    <a:pt x="341" y="2728"/>
                  </a:cubicBezTo>
                  <a:cubicBezTo>
                    <a:pt x="451" y="2728"/>
                    <a:pt x="520" y="2570"/>
                    <a:pt x="401" y="2516"/>
                  </a:cubicBezTo>
                  <a:cubicBezTo>
                    <a:pt x="176" y="2391"/>
                    <a:pt x="276" y="2091"/>
                    <a:pt x="351" y="1903"/>
                  </a:cubicBezTo>
                  <a:cubicBezTo>
                    <a:pt x="438" y="1704"/>
                    <a:pt x="551" y="1491"/>
                    <a:pt x="538" y="1266"/>
                  </a:cubicBezTo>
                  <a:cubicBezTo>
                    <a:pt x="526" y="1204"/>
                    <a:pt x="513" y="1154"/>
                    <a:pt x="501" y="1104"/>
                  </a:cubicBezTo>
                  <a:cubicBezTo>
                    <a:pt x="488" y="1054"/>
                    <a:pt x="451" y="1004"/>
                    <a:pt x="451" y="954"/>
                  </a:cubicBezTo>
                  <a:cubicBezTo>
                    <a:pt x="438" y="879"/>
                    <a:pt x="576" y="829"/>
                    <a:pt x="626" y="766"/>
                  </a:cubicBezTo>
                  <a:cubicBezTo>
                    <a:pt x="688" y="691"/>
                    <a:pt x="763" y="579"/>
                    <a:pt x="801" y="479"/>
                  </a:cubicBezTo>
                  <a:cubicBezTo>
                    <a:pt x="826" y="354"/>
                    <a:pt x="826" y="241"/>
                    <a:pt x="813" y="116"/>
                  </a:cubicBezTo>
                  <a:cubicBezTo>
                    <a:pt x="813" y="38"/>
                    <a:pt x="755" y="1"/>
                    <a:pt x="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5" name="Google Shape;8345;p19"/>
            <p:cNvSpPr/>
            <p:nvPr/>
          </p:nvSpPr>
          <p:spPr>
            <a:xfrm>
              <a:off x="6341025" y="2112850"/>
              <a:ext cx="37700" cy="59100"/>
            </a:xfrm>
            <a:custGeom>
              <a:avLst/>
              <a:gdLst/>
              <a:ahLst/>
              <a:cxnLst/>
              <a:rect l="l" t="t" r="r" b="b"/>
              <a:pathLst>
                <a:path w="1508" h="2364" extrusionOk="0">
                  <a:moveTo>
                    <a:pt x="136" y="0"/>
                  </a:moveTo>
                  <a:cubicBezTo>
                    <a:pt x="54" y="0"/>
                    <a:pt x="1" y="117"/>
                    <a:pt x="45" y="194"/>
                  </a:cubicBezTo>
                  <a:cubicBezTo>
                    <a:pt x="120" y="319"/>
                    <a:pt x="207" y="419"/>
                    <a:pt x="320" y="519"/>
                  </a:cubicBezTo>
                  <a:cubicBezTo>
                    <a:pt x="432" y="594"/>
                    <a:pt x="557" y="631"/>
                    <a:pt x="645" y="756"/>
                  </a:cubicBezTo>
                  <a:cubicBezTo>
                    <a:pt x="720" y="856"/>
                    <a:pt x="757" y="956"/>
                    <a:pt x="757" y="1081"/>
                  </a:cubicBezTo>
                  <a:cubicBezTo>
                    <a:pt x="745" y="1194"/>
                    <a:pt x="770" y="1294"/>
                    <a:pt x="832" y="1381"/>
                  </a:cubicBezTo>
                  <a:cubicBezTo>
                    <a:pt x="895" y="1456"/>
                    <a:pt x="957" y="1531"/>
                    <a:pt x="1032" y="1594"/>
                  </a:cubicBezTo>
                  <a:cubicBezTo>
                    <a:pt x="1070" y="1644"/>
                    <a:pt x="1132" y="1694"/>
                    <a:pt x="1132" y="1768"/>
                  </a:cubicBezTo>
                  <a:cubicBezTo>
                    <a:pt x="1120" y="1843"/>
                    <a:pt x="1045" y="1918"/>
                    <a:pt x="1007" y="1968"/>
                  </a:cubicBezTo>
                  <a:cubicBezTo>
                    <a:pt x="945" y="2043"/>
                    <a:pt x="870" y="2118"/>
                    <a:pt x="832" y="2218"/>
                  </a:cubicBezTo>
                  <a:cubicBezTo>
                    <a:pt x="799" y="2294"/>
                    <a:pt x="861" y="2364"/>
                    <a:pt x="924" y="2364"/>
                  </a:cubicBezTo>
                  <a:cubicBezTo>
                    <a:pt x="955" y="2364"/>
                    <a:pt x="987" y="2347"/>
                    <a:pt x="1007" y="2306"/>
                  </a:cubicBezTo>
                  <a:cubicBezTo>
                    <a:pt x="1070" y="2206"/>
                    <a:pt x="1195" y="2168"/>
                    <a:pt x="1282" y="2106"/>
                  </a:cubicBezTo>
                  <a:cubicBezTo>
                    <a:pt x="1382" y="2043"/>
                    <a:pt x="1457" y="1956"/>
                    <a:pt x="1470" y="1831"/>
                  </a:cubicBezTo>
                  <a:cubicBezTo>
                    <a:pt x="1507" y="1556"/>
                    <a:pt x="1257" y="1456"/>
                    <a:pt x="1095" y="1294"/>
                  </a:cubicBezTo>
                  <a:cubicBezTo>
                    <a:pt x="982" y="1194"/>
                    <a:pt x="1020" y="1119"/>
                    <a:pt x="1007" y="981"/>
                  </a:cubicBezTo>
                  <a:cubicBezTo>
                    <a:pt x="995" y="856"/>
                    <a:pt x="945" y="719"/>
                    <a:pt x="857" y="619"/>
                  </a:cubicBezTo>
                  <a:cubicBezTo>
                    <a:pt x="782" y="506"/>
                    <a:pt x="682" y="394"/>
                    <a:pt x="595" y="294"/>
                  </a:cubicBezTo>
                  <a:cubicBezTo>
                    <a:pt x="482" y="156"/>
                    <a:pt x="332" y="69"/>
                    <a:pt x="170" y="6"/>
                  </a:cubicBezTo>
                  <a:cubicBezTo>
                    <a:pt x="158" y="2"/>
                    <a:pt x="147"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6" name="Google Shape;8346;p19"/>
            <p:cNvSpPr/>
            <p:nvPr/>
          </p:nvSpPr>
          <p:spPr>
            <a:xfrm>
              <a:off x="6305900" y="2092950"/>
              <a:ext cx="27825" cy="49175"/>
            </a:xfrm>
            <a:custGeom>
              <a:avLst/>
              <a:gdLst/>
              <a:ahLst/>
              <a:cxnLst/>
              <a:rect l="l" t="t" r="r" b="b"/>
              <a:pathLst>
                <a:path w="1113" h="1967" extrusionOk="0">
                  <a:moveTo>
                    <a:pt x="763" y="847"/>
                  </a:moveTo>
                  <a:lnTo>
                    <a:pt x="763" y="847"/>
                  </a:lnTo>
                  <a:cubicBezTo>
                    <a:pt x="760" y="850"/>
                    <a:pt x="759" y="852"/>
                    <a:pt x="763" y="852"/>
                  </a:cubicBezTo>
                  <a:cubicBezTo>
                    <a:pt x="763" y="850"/>
                    <a:pt x="763" y="848"/>
                    <a:pt x="763" y="847"/>
                  </a:cubicBezTo>
                  <a:close/>
                  <a:moveTo>
                    <a:pt x="497" y="1"/>
                  </a:moveTo>
                  <a:cubicBezTo>
                    <a:pt x="481" y="1"/>
                    <a:pt x="466" y="1"/>
                    <a:pt x="450" y="3"/>
                  </a:cubicBezTo>
                  <a:cubicBezTo>
                    <a:pt x="325" y="15"/>
                    <a:pt x="200" y="53"/>
                    <a:pt x="75" y="90"/>
                  </a:cubicBezTo>
                  <a:cubicBezTo>
                    <a:pt x="0" y="103"/>
                    <a:pt x="25" y="203"/>
                    <a:pt x="100" y="203"/>
                  </a:cubicBezTo>
                  <a:cubicBezTo>
                    <a:pt x="175" y="215"/>
                    <a:pt x="225" y="215"/>
                    <a:pt x="288" y="253"/>
                  </a:cubicBezTo>
                  <a:cubicBezTo>
                    <a:pt x="338" y="290"/>
                    <a:pt x="388" y="328"/>
                    <a:pt x="438" y="353"/>
                  </a:cubicBezTo>
                  <a:cubicBezTo>
                    <a:pt x="488" y="378"/>
                    <a:pt x="538" y="415"/>
                    <a:pt x="575" y="440"/>
                  </a:cubicBezTo>
                  <a:cubicBezTo>
                    <a:pt x="588" y="453"/>
                    <a:pt x="600" y="465"/>
                    <a:pt x="613" y="478"/>
                  </a:cubicBezTo>
                  <a:cubicBezTo>
                    <a:pt x="600" y="490"/>
                    <a:pt x="588" y="515"/>
                    <a:pt x="575" y="528"/>
                  </a:cubicBezTo>
                  <a:cubicBezTo>
                    <a:pt x="550" y="578"/>
                    <a:pt x="538" y="628"/>
                    <a:pt x="513" y="677"/>
                  </a:cubicBezTo>
                  <a:cubicBezTo>
                    <a:pt x="500" y="715"/>
                    <a:pt x="488" y="777"/>
                    <a:pt x="488" y="827"/>
                  </a:cubicBezTo>
                  <a:cubicBezTo>
                    <a:pt x="488" y="890"/>
                    <a:pt x="500" y="952"/>
                    <a:pt x="513" y="1002"/>
                  </a:cubicBezTo>
                  <a:cubicBezTo>
                    <a:pt x="525" y="1115"/>
                    <a:pt x="388" y="1127"/>
                    <a:pt x="313" y="1165"/>
                  </a:cubicBezTo>
                  <a:cubicBezTo>
                    <a:pt x="200" y="1227"/>
                    <a:pt x="113" y="1327"/>
                    <a:pt x="88" y="1465"/>
                  </a:cubicBezTo>
                  <a:cubicBezTo>
                    <a:pt x="40" y="1749"/>
                    <a:pt x="286" y="1967"/>
                    <a:pt x="556" y="1967"/>
                  </a:cubicBezTo>
                  <a:cubicBezTo>
                    <a:pt x="571" y="1967"/>
                    <a:pt x="586" y="1966"/>
                    <a:pt x="600" y="1965"/>
                  </a:cubicBezTo>
                  <a:cubicBezTo>
                    <a:pt x="763" y="1952"/>
                    <a:pt x="750" y="1715"/>
                    <a:pt x="588" y="1715"/>
                  </a:cubicBezTo>
                  <a:cubicBezTo>
                    <a:pt x="488" y="1715"/>
                    <a:pt x="400" y="1652"/>
                    <a:pt x="413" y="1540"/>
                  </a:cubicBezTo>
                  <a:cubicBezTo>
                    <a:pt x="413" y="1440"/>
                    <a:pt x="525" y="1390"/>
                    <a:pt x="600" y="1352"/>
                  </a:cubicBezTo>
                  <a:cubicBezTo>
                    <a:pt x="713" y="1265"/>
                    <a:pt x="788" y="1177"/>
                    <a:pt x="788" y="1027"/>
                  </a:cubicBezTo>
                  <a:cubicBezTo>
                    <a:pt x="775" y="977"/>
                    <a:pt x="763" y="915"/>
                    <a:pt x="750" y="865"/>
                  </a:cubicBezTo>
                  <a:cubicBezTo>
                    <a:pt x="750" y="865"/>
                    <a:pt x="750" y="865"/>
                    <a:pt x="750" y="852"/>
                  </a:cubicBezTo>
                  <a:cubicBezTo>
                    <a:pt x="756" y="846"/>
                    <a:pt x="759" y="843"/>
                    <a:pt x="761" y="843"/>
                  </a:cubicBezTo>
                  <a:cubicBezTo>
                    <a:pt x="762" y="843"/>
                    <a:pt x="762" y="844"/>
                    <a:pt x="763" y="847"/>
                  </a:cubicBezTo>
                  <a:lnTo>
                    <a:pt x="763" y="847"/>
                  </a:lnTo>
                  <a:cubicBezTo>
                    <a:pt x="769" y="840"/>
                    <a:pt x="788" y="827"/>
                    <a:pt x="788" y="827"/>
                  </a:cubicBezTo>
                  <a:cubicBezTo>
                    <a:pt x="888" y="765"/>
                    <a:pt x="963" y="690"/>
                    <a:pt x="1013" y="590"/>
                  </a:cubicBezTo>
                  <a:cubicBezTo>
                    <a:pt x="1113" y="415"/>
                    <a:pt x="1025" y="228"/>
                    <a:pt x="875" y="115"/>
                  </a:cubicBezTo>
                  <a:cubicBezTo>
                    <a:pt x="763" y="48"/>
                    <a:pt x="631" y="1"/>
                    <a:pt x="4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7" name="Google Shape;8347;p19"/>
            <p:cNvSpPr/>
            <p:nvPr/>
          </p:nvSpPr>
          <p:spPr>
            <a:xfrm>
              <a:off x="6343375" y="2059550"/>
              <a:ext cx="37525" cy="33325"/>
            </a:xfrm>
            <a:custGeom>
              <a:avLst/>
              <a:gdLst/>
              <a:ahLst/>
              <a:cxnLst/>
              <a:rect l="l" t="t" r="r" b="b"/>
              <a:pathLst>
                <a:path w="1501" h="1333" extrusionOk="0">
                  <a:moveTo>
                    <a:pt x="1176" y="1"/>
                  </a:moveTo>
                  <a:cubicBezTo>
                    <a:pt x="1108" y="1"/>
                    <a:pt x="1041" y="14"/>
                    <a:pt x="988" y="39"/>
                  </a:cubicBezTo>
                  <a:cubicBezTo>
                    <a:pt x="876" y="89"/>
                    <a:pt x="801" y="164"/>
                    <a:pt x="726" y="251"/>
                  </a:cubicBezTo>
                  <a:cubicBezTo>
                    <a:pt x="663" y="326"/>
                    <a:pt x="576" y="364"/>
                    <a:pt x="488" y="414"/>
                  </a:cubicBezTo>
                  <a:cubicBezTo>
                    <a:pt x="313" y="514"/>
                    <a:pt x="138" y="639"/>
                    <a:pt x="63" y="826"/>
                  </a:cubicBezTo>
                  <a:cubicBezTo>
                    <a:pt x="1" y="976"/>
                    <a:pt x="26" y="1176"/>
                    <a:pt x="138" y="1301"/>
                  </a:cubicBezTo>
                  <a:cubicBezTo>
                    <a:pt x="154" y="1323"/>
                    <a:pt x="175" y="1333"/>
                    <a:pt x="196" y="1333"/>
                  </a:cubicBezTo>
                  <a:cubicBezTo>
                    <a:pt x="258" y="1333"/>
                    <a:pt x="326" y="1251"/>
                    <a:pt x="288" y="1176"/>
                  </a:cubicBezTo>
                  <a:cubicBezTo>
                    <a:pt x="226" y="1089"/>
                    <a:pt x="288" y="1014"/>
                    <a:pt x="351" y="939"/>
                  </a:cubicBezTo>
                  <a:cubicBezTo>
                    <a:pt x="438" y="851"/>
                    <a:pt x="576" y="789"/>
                    <a:pt x="688" y="714"/>
                  </a:cubicBezTo>
                  <a:cubicBezTo>
                    <a:pt x="826" y="626"/>
                    <a:pt x="913" y="514"/>
                    <a:pt x="1026" y="401"/>
                  </a:cubicBezTo>
                  <a:cubicBezTo>
                    <a:pt x="1063" y="364"/>
                    <a:pt x="1088" y="339"/>
                    <a:pt x="1126" y="339"/>
                  </a:cubicBezTo>
                  <a:lnTo>
                    <a:pt x="1151" y="339"/>
                  </a:lnTo>
                  <a:cubicBezTo>
                    <a:pt x="1163" y="351"/>
                    <a:pt x="1176" y="376"/>
                    <a:pt x="1201" y="389"/>
                  </a:cubicBezTo>
                  <a:cubicBezTo>
                    <a:pt x="1229" y="417"/>
                    <a:pt x="1269" y="433"/>
                    <a:pt x="1311" y="433"/>
                  </a:cubicBezTo>
                  <a:cubicBezTo>
                    <a:pt x="1345" y="433"/>
                    <a:pt x="1380" y="423"/>
                    <a:pt x="1413" y="401"/>
                  </a:cubicBezTo>
                  <a:cubicBezTo>
                    <a:pt x="1476" y="364"/>
                    <a:pt x="1501" y="289"/>
                    <a:pt x="1488" y="201"/>
                  </a:cubicBezTo>
                  <a:cubicBezTo>
                    <a:pt x="1454" y="59"/>
                    <a:pt x="1314" y="1"/>
                    <a:pt x="1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8" name="Google Shape;8348;p19"/>
            <p:cNvSpPr/>
            <p:nvPr/>
          </p:nvSpPr>
          <p:spPr>
            <a:xfrm>
              <a:off x="6365325" y="2078925"/>
              <a:ext cx="17125" cy="30025"/>
            </a:xfrm>
            <a:custGeom>
              <a:avLst/>
              <a:gdLst/>
              <a:ahLst/>
              <a:cxnLst/>
              <a:rect l="l" t="t" r="r" b="b"/>
              <a:pathLst>
                <a:path w="685" h="1201" extrusionOk="0">
                  <a:moveTo>
                    <a:pt x="173" y="1"/>
                  </a:moveTo>
                  <a:cubicBezTo>
                    <a:pt x="56" y="1"/>
                    <a:pt x="1" y="167"/>
                    <a:pt x="85" y="251"/>
                  </a:cubicBezTo>
                  <a:cubicBezTo>
                    <a:pt x="85" y="264"/>
                    <a:pt x="85" y="276"/>
                    <a:pt x="85" y="301"/>
                  </a:cubicBezTo>
                  <a:cubicBezTo>
                    <a:pt x="85" y="301"/>
                    <a:pt x="85" y="314"/>
                    <a:pt x="85" y="314"/>
                  </a:cubicBezTo>
                  <a:cubicBezTo>
                    <a:pt x="85" y="339"/>
                    <a:pt x="73" y="364"/>
                    <a:pt x="73" y="389"/>
                  </a:cubicBezTo>
                  <a:cubicBezTo>
                    <a:pt x="73" y="414"/>
                    <a:pt x="73" y="439"/>
                    <a:pt x="73" y="464"/>
                  </a:cubicBezTo>
                  <a:cubicBezTo>
                    <a:pt x="98" y="614"/>
                    <a:pt x="198" y="689"/>
                    <a:pt x="323" y="764"/>
                  </a:cubicBezTo>
                  <a:cubicBezTo>
                    <a:pt x="323" y="776"/>
                    <a:pt x="335" y="776"/>
                    <a:pt x="348" y="776"/>
                  </a:cubicBezTo>
                  <a:cubicBezTo>
                    <a:pt x="348" y="789"/>
                    <a:pt x="348" y="789"/>
                    <a:pt x="360" y="789"/>
                  </a:cubicBezTo>
                  <a:cubicBezTo>
                    <a:pt x="360" y="801"/>
                    <a:pt x="373" y="801"/>
                    <a:pt x="373" y="801"/>
                  </a:cubicBezTo>
                  <a:cubicBezTo>
                    <a:pt x="373" y="801"/>
                    <a:pt x="373" y="801"/>
                    <a:pt x="385" y="814"/>
                  </a:cubicBezTo>
                  <a:cubicBezTo>
                    <a:pt x="373" y="814"/>
                    <a:pt x="373" y="826"/>
                    <a:pt x="373" y="826"/>
                  </a:cubicBezTo>
                  <a:cubicBezTo>
                    <a:pt x="373" y="839"/>
                    <a:pt x="373" y="839"/>
                    <a:pt x="373" y="851"/>
                  </a:cubicBezTo>
                  <a:cubicBezTo>
                    <a:pt x="368" y="856"/>
                    <a:pt x="363" y="860"/>
                    <a:pt x="360" y="864"/>
                  </a:cubicBezTo>
                  <a:lnTo>
                    <a:pt x="360" y="864"/>
                  </a:lnTo>
                  <a:cubicBezTo>
                    <a:pt x="348" y="876"/>
                    <a:pt x="348" y="901"/>
                    <a:pt x="335" y="914"/>
                  </a:cubicBezTo>
                  <a:cubicBezTo>
                    <a:pt x="310" y="976"/>
                    <a:pt x="298" y="1026"/>
                    <a:pt x="298" y="1089"/>
                  </a:cubicBezTo>
                  <a:cubicBezTo>
                    <a:pt x="298" y="1151"/>
                    <a:pt x="360" y="1201"/>
                    <a:pt x="435" y="1201"/>
                  </a:cubicBezTo>
                  <a:cubicBezTo>
                    <a:pt x="510" y="1201"/>
                    <a:pt x="548" y="1139"/>
                    <a:pt x="548" y="1076"/>
                  </a:cubicBezTo>
                  <a:cubicBezTo>
                    <a:pt x="548" y="1084"/>
                    <a:pt x="549" y="1087"/>
                    <a:pt x="550" y="1087"/>
                  </a:cubicBezTo>
                  <a:cubicBezTo>
                    <a:pt x="554" y="1087"/>
                    <a:pt x="560" y="1072"/>
                    <a:pt x="560" y="1064"/>
                  </a:cubicBezTo>
                  <a:cubicBezTo>
                    <a:pt x="560" y="1064"/>
                    <a:pt x="560" y="1064"/>
                    <a:pt x="560" y="1051"/>
                  </a:cubicBezTo>
                  <a:cubicBezTo>
                    <a:pt x="573" y="1039"/>
                    <a:pt x="585" y="1014"/>
                    <a:pt x="598" y="989"/>
                  </a:cubicBezTo>
                  <a:cubicBezTo>
                    <a:pt x="623" y="951"/>
                    <a:pt x="648" y="901"/>
                    <a:pt x="673" y="851"/>
                  </a:cubicBezTo>
                  <a:cubicBezTo>
                    <a:pt x="685" y="789"/>
                    <a:pt x="685" y="726"/>
                    <a:pt x="660" y="664"/>
                  </a:cubicBezTo>
                  <a:cubicBezTo>
                    <a:pt x="635" y="589"/>
                    <a:pt x="585" y="539"/>
                    <a:pt x="510" y="489"/>
                  </a:cubicBezTo>
                  <a:cubicBezTo>
                    <a:pt x="498" y="476"/>
                    <a:pt x="473" y="464"/>
                    <a:pt x="460" y="451"/>
                  </a:cubicBezTo>
                  <a:lnTo>
                    <a:pt x="448" y="451"/>
                  </a:lnTo>
                  <a:cubicBezTo>
                    <a:pt x="448" y="445"/>
                    <a:pt x="448" y="445"/>
                    <a:pt x="448" y="445"/>
                  </a:cubicBezTo>
                  <a:cubicBezTo>
                    <a:pt x="448" y="445"/>
                    <a:pt x="448" y="445"/>
                    <a:pt x="448" y="439"/>
                  </a:cubicBezTo>
                  <a:cubicBezTo>
                    <a:pt x="448" y="439"/>
                    <a:pt x="435" y="426"/>
                    <a:pt x="423" y="426"/>
                  </a:cubicBezTo>
                  <a:lnTo>
                    <a:pt x="423" y="414"/>
                  </a:lnTo>
                  <a:cubicBezTo>
                    <a:pt x="423" y="414"/>
                    <a:pt x="423" y="414"/>
                    <a:pt x="423" y="401"/>
                  </a:cubicBezTo>
                  <a:cubicBezTo>
                    <a:pt x="423" y="401"/>
                    <a:pt x="423" y="389"/>
                    <a:pt x="423" y="389"/>
                  </a:cubicBezTo>
                  <a:cubicBezTo>
                    <a:pt x="435" y="301"/>
                    <a:pt x="448" y="226"/>
                    <a:pt x="398" y="139"/>
                  </a:cubicBezTo>
                  <a:cubicBezTo>
                    <a:pt x="360" y="51"/>
                    <a:pt x="273" y="1"/>
                    <a:pt x="185" y="1"/>
                  </a:cubicBezTo>
                  <a:cubicBezTo>
                    <a:pt x="181" y="1"/>
                    <a:pt x="177" y="1"/>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9" name="Google Shape;8349;p19"/>
            <p:cNvSpPr/>
            <p:nvPr/>
          </p:nvSpPr>
          <p:spPr>
            <a:xfrm>
              <a:off x="6399000" y="2088900"/>
              <a:ext cx="14700" cy="35925"/>
            </a:xfrm>
            <a:custGeom>
              <a:avLst/>
              <a:gdLst/>
              <a:ahLst/>
              <a:cxnLst/>
              <a:rect l="l" t="t" r="r" b="b"/>
              <a:pathLst>
                <a:path w="588" h="1437" extrusionOk="0">
                  <a:moveTo>
                    <a:pt x="289" y="0"/>
                  </a:moveTo>
                  <a:cubicBezTo>
                    <a:pt x="280" y="0"/>
                    <a:pt x="272" y="1"/>
                    <a:pt x="263" y="2"/>
                  </a:cubicBezTo>
                  <a:cubicBezTo>
                    <a:pt x="200" y="15"/>
                    <a:pt x="138" y="52"/>
                    <a:pt x="150" y="127"/>
                  </a:cubicBezTo>
                  <a:cubicBezTo>
                    <a:pt x="150" y="190"/>
                    <a:pt x="188" y="252"/>
                    <a:pt x="213" y="302"/>
                  </a:cubicBezTo>
                  <a:cubicBezTo>
                    <a:pt x="213" y="315"/>
                    <a:pt x="225" y="327"/>
                    <a:pt x="225" y="327"/>
                  </a:cubicBezTo>
                  <a:cubicBezTo>
                    <a:pt x="225" y="327"/>
                    <a:pt x="225" y="340"/>
                    <a:pt x="238" y="340"/>
                  </a:cubicBezTo>
                  <a:cubicBezTo>
                    <a:pt x="238" y="352"/>
                    <a:pt x="238" y="365"/>
                    <a:pt x="238" y="377"/>
                  </a:cubicBezTo>
                  <a:cubicBezTo>
                    <a:pt x="250" y="377"/>
                    <a:pt x="238" y="377"/>
                    <a:pt x="250" y="390"/>
                  </a:cubicBezTo>
                  <a:cubicBezTo>
                    <a:pt x="250" y="402"/>
                    <a:pt x="250" y="415"/>
                    <a:pt x="250" y="427"/>
                  </a:cubicBezTo>
                  <a:cubicBezTo>
                    <a:pt x="250" y="427"/>
                    <a:pt x="250" y="440"/>
                    <a:pt x="250" y="440"/>
                  </a:cubicBezTo>
                  <a:cubicBezTo>
                    <a:pt x="238" y="465"/>
                    <a:pt x="238" y="477"/>
                    <a:pt x="238" y="502"/>
                  </a:cubicBezTo>
                  <a:cubicBezTo>
                    <a:pt x="225" y="502"/>
                    <a:pt x="225" y="502"/>
                    <a:pt x="225" y="515"/>
                  </a:cubicBezTo>
                  <a:cubicBezTo>
                    <a:pt x="225" y="527"/>
                    <a:pt x="213" y="527"/>
                    <a:pt x="213" y="540"/>
                  </a:cubicBezTo>
                  <a:cubicBezTo>
                    <a:pt x="213" y="540"/>
                    <a:pt x="200" y="552"/>
                    <a:pt x="200" y="552"/>
                  </a:cubicBezTo>
                  <a:cubicBezTo>
                    <a:pt x="188" y="565"/>
                    <a:pt x="188" y="577"/>
                    <a:pt x="175" y="590"/>
                  </a:cubicBezTo>
                  <a:cubicBezTo>
                    <a:pt x="88" y="702"/>
                    <a:pt x="0" y="814"/>
                    <a:pt x="25" y="977"/>
                  </a:cubicBezTo>
                  <a:cubicBezTo>
                    <a:pt x="38" y="1002"/>
                    <a:pt x="38" y="1039"/>
                    <a:pt x="50" y="1064"/>
                  </a:cubicBezTo>
                  <a:cubicBezTo>
                    <a:pt x="63" y="1089"/>
                    <a:pt x="75" y="1114"/>
                    <a:pt x="88" y="1139"/>
                  </a:cubicBezTo>
                  <a:cubicBezTo>
                    <a:pt x="88" y="1139"/>
                    <a:pt x="92" y="1153"/>
                    <a:pt x="93" y="1158"/>
                  </a:cubicBezTo>
                  <a:lnTo>
                    <a:pt x="93" y="1158"/>
                  </a:lnTo>
                  <a:cubicBezTo>
                    <a:pt x="92" y="1156"/>
                    <a:pt x="90" y="1154"/>
                    <a:pt x="88" y="1152"/>
                  </a:cubicBezTo>
                  <a:lnTo>
                    <a:pt x="88" y="1152"/>
                  </a:lnTo>
                  <a:cubicBezTo>
                    <a:pt x="91" y="1158"/>
                    <a:pt x="92" y="1161"/>
                    <a:pt x="93" y="1161"/>
                  </a:cubicBezTo>
                  <a:cubicBezTo>
                    <a:pt x="93" y="1161"/>
                    <a:pt x="93" y="1160"/>
                    <a:pt x="93" y="1158"/>
                  </a:cubicBezTo>
                  <a:lnTo>
                    <a:pt x="93" y="1158"/>
                  </a:lnTo>
                  <a:cubicBezTo>
                    <a:pt x="101" y="1169"/>
                    <a:pt x="102" y="1179"/>
                    <a:pt x="113" y="1189"/>
                  </a:cubicBezTo>
                  <a:cubicBezTo>
                    <a:pt x="113" y="1202"/>
                    <a:pt x="113" y="1214"/>
                    <a:pt x="113" y="1214"/>
                  </a:cubicBezTo>
                  <a:cubicBezTo>
                    <a:pt x="31" y="1296"/>
                    <a:pt x="108" y="1437"/>
                    <a:pt x="208" y="1437"/>
                  </a:cubicBezTo>
                  <a:cubicBezTo>
                    <a:pt x="230" y="1437"/>
                    <a:pt x="253" y="1430"/>
                    <a:pt x="275" y="1414"/>
                  </a:cubicBezTo>
                  <a:cubicBezTo>
                    <a:pt x="338" y="1364"/>
                    <a:pt x="375" y="1289"/>
                    <a:pt x="388" y="1214"/>
                  </a:cubicBezTo>
                  <a:cubicBezTo>
                    <a:pt x="413" y="1127"/>
                    <a:pt x="388" y="1052"/>
                    <a:pt x="375" y="964"/>
                  </a:cubicBezTo>
                  <a:cubicBezTo>
                    <a:pt x="375" y="964"/>
                    <a:pt x="375" y="939"/>
                    <a:pt x="375" y="939"/>
                  </a:cubicBezTo>
                  <a:cubicBezTo>
                    <a:pt x="370" y="934"/>
                    <a:pt x="367" y="929"/>
                    <a:pt x="365" y="925"/>
                  </a:cubicBezTo>
                  <a:lnTo>
                    <a:pt x="365" y="925"/>
                  </a:lnTo>
                  <a:cubicBezTo>
                    <a:pt x="365" y="925"/>
                    <a:pt x="366" y="925"/>
                    <a:pt x="366" y="925"/>
                  </a:cubicBezTo>
                  <a:cubicBezTo>
                    <a:pt x="369" y="925"/>
                    <a:pt x="375" y="911"/>
                    <a:pt x="375" y="902"/>
                  </a:cubicBezTo>
                  <a:cubicBezTo>
                    <a:pt x="375" y="889"/>
                    <a:pt x="375" y="889"/>
                    <a:pt x="388" y="877"/>
                  </a:cubicBezTo>
                  <a:cubicBezTo>
                    <a:pt x="388" y="864"/>
                    <a:pt x="400" y="852"/>
                    <a:pt x="400" y="852"/>
                  </a:cubicBezTo>
                  <a:cubicBezTo>
                    <a:pt x="400" y="839"/>
                    <a:pt x="400" y="839"/>
                    <a:pt x="400" y="839"/>
                  </a:cubicBezTo>
                  <a:lnTo>
                    <a:pt x="413" y="839"/>
                  </a:lnTo>
                  <a:cubicBezTo>
                    <a:pt x="438" y="802"/>
                    <a:pt x="463" y="765"/>
                    <a:pt x="488" y="727"/>
                  </a:cubicBezTo>
                  <a:cubicBezTo>
                    <a:pt x="563" y="615"/>
                    <a:pt x="588" y="465"/>
                    <a:pt x="563" y="315"/>
                  </a:cubicBezTo>
                  <a:cubicBezTo>
                    <a:pt x="539" y="196"/>
                    <a:pt x="437"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0" name="Google Shape;8350;p19"/>
            <p:cNvSpPr/>
            <p:nvPr/>
          </p:nvSpPr>
          <p:spPr>
            <a:xfrm>
              <a:off x="6294425" y="2138700"/>
              <a:ext cx="52725" cy="140750"/>
            </a:xfrm>
            <a:custGeom>
              <a:avLst/>
              <a:gdLst/>
              <a:ahLst/>
              <a:cxnLst/>
              <a:rect l="l" t="t" r="r" b="b"/>
              <a:pathLst>
                <a:path w="2109" h="5630" extrusionOk="0">
                  <a:moveTo>
                    <a:pt x="165" y="0"/>
                  </a:moveTo>
                  <a:cubicBezTo>
                    <a:pt x="79" y="0"/>
                    <a:pt x="0" y="105"/>
                    <a:pt x="9" y="197"/>
                  </a:cubicBezTo>
                  <a:cubicBezTo>
                    <a:pt x="47" y="372"/>
                    <a:pt x="147" y="485"/>
                    <a:pt x="272" y="597"/>
                  </a:cubicBezTo>
                  <a:cubicBezTo>
                    <a:pt x="397" y="697"/>
                    <a:pt x="547" y="797"/>
                    <a:pt x="484" y="972"/>
                  </a:cubicBezTo>
                  <a:cubicBezTo>
                    <a:pt x="447" y="1109"/>
                    <a:pt x="359" y="1222"/>
                    <a:pt x="359" y="1372"/>
                  </a:cubicBezTo>
                  <a:cubicBezTo>
                    <a:pt x="372" y="1559"/>
                    <a:pt x="497" y="1659"/>
                    <a:pt x="622" y="1797"/>
                  </a:cubicBezTo>
                  <a:cubicBezTo>
                    <a:pt x="722" y="1922"/>
                    <a:pt x="659" y="2059"/>
                    <a:pt x="597" y="2184"/>
                  </a:cubicBezTo>
                  <a:cubicBezTo>
                    <a:pt x="534" y="2309"/>
                    <a:pt x="484" y="2434"/>
                    <a:pt x="447" y="2571"/>
                  </a:cubicBezTo>
                  <a:cubicBezTo>
                    <a:pt x="397" y="2734"/>
                    <a:pt x="422" y="2909"/>
                    <a:pt x="484" y="3071"/>
                  </a:cubicBezTo>
                  <a:cubicBezTo>
                    <a:pt x="534" y="3221"/>
                    <a:pt x="584" y="3384"/>
                    <a:pt x="709" y="3459"/>
                  </a:cubicBezTo>
                  <a:cubicBezTo>
                    <a:pt x="784" y="3634"/>
                    <a:pt x="722" y="3821"/>
                    <a:pt x="784" y="3996"/>
                  </a:cubicBezTo>
                  <a:cubicBezTo>
                    <a:pt x="834" y="4171"/>
                    <a:pt x="959" y="4309"/>
                    <a:pt x="1097" y="4421"/>
                  </a:cubicBezTo>
                  <a:cubicBezTo>
                    <a:pt x="1234" y="4546"/>
                    <a:pt x="1422" y="4658"/>
                    <a:pt x="1509" y="4833"/>
                  </a:cubicBezTo>
                  <a:cubicBezTo>
                    <a:pt x="1597" y="4996"/>
                    <a:pt x="1584" y="5183"/>
                    <a:pt x="1509" y="5346"/>
                  </a:cubicBezTo>
                  <a:cubicBezTo>
                    <a:pt x="1424" y="5499"/>
                    <a:pt x="1554" y="5629"/>
                    <a:pt x="1684" y="5629"/>
                  </a:cubicBezTo>
                  <a:cubicBezTo>
                    <a:pt x="1745" y="5629"/>
                    <a:pt x="1807" y="5601"/>
                    <a:pt x="1846" y="5533"/>
                  </a:cubicBezTo>
                  <a:cubicBezTo>
                    <a:pt x="2109" y="5121"/>
                    <a:pt x="1921" y="4696"/>
                    <a:pt x="1584" y="4409"/>
                  </a:cubicBezTo>
                  <a:cubicBezTo>
                    <a:pt x="1422" y="4284"/>
                    <a:pt x="1197" y="4146"/>
                    <a:pt x="1109" y="3959"/>
                  </a:cubicBezTo>
                  <a:cubicBezTo>
                    <a:pt x="1059" y="3846"/>
                    <a:pt x="1084" y="3734"/>
                    <a:pt x="1084" y="3609"/>
                  </a:cubicBezTo>
                  <a:cubicBezTo>
                    <a:pt x="1084" y="3521"/>
                    <a:pt x="1072" y="3434"/>
                    <a:pt x="1059" y="3334"/>
                  </a:cubicBezTo>
                  <a:cubicBezTo>
                    <a:pt x="1147" y="3009"/>
                    <a:pt x="622" y="2784"/>
                    <a:pt x="784" y="2434"/>
                  </a:cubicBezTo>
                  <a:cubicBezTo>
                    <a:pt x="897" y="2197"/>
                    <a:pt x="1072" y="1947"/>
                    <a:pt x="909" y="1672"/>
                  </a:cubicBezTo>
                  <a:cubicBezTo>
                    <a:pt x="872" y="1597"/>
                    <a:pt x="759" y="1522"/>
                    <a:pt x="759" y="1434"/>
                  </a:cubicBezTo>
                  <a:cubicBezTo>
                    <a:pt x="747" y="1384"/>
                    <a:pt x="784" y="1309"/>
                    <a:pt x="809" y="1259"/>
                  </a:cubicBezTo>
                  <a:cubicBezTo>
                    <a:pt x="847" y="1109"/>
                    <a:pt x="909" y="972"/>
                    <a:pt x="884" y="822"/>
                  </a:cubicBezTo>
                  <a:cubicBezTo>
                    <a:pt x="834" y="472"/>
                    <a:pt x="459" y="297"/>
                    <a:pt x="259" y="47"/>
                  </a:cubicBezTo>
                  <a:cubicBezTo>
                    <a:pt x="229" y="14"/>
                    <a:pt x="197" y="0"/>
                    <a:pt x="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1" name="Google Shape;8351;p19"/>
            <p:cNvSpPr/>
            <p:nvPr/>
          </p:nvSpPr>
          <p:spPr>
            <a:xfrm>
              <a:off x="6320900" y="2145450"/>
              <a:ext cx="14700" cy="29575"/>
            </a:xfrm>
            <a:custGeom>
              <a:avLst/>
              <a:gdLst/>
              <a:ahLst/>
              <a:cxnLst/>
              <a:rect l="l" t="t" r="r" b="b"/>
              <a:pathLst>
                <a:path w="588" h="1183" extrusionOk="0">
                  <a:moveTo>
                    <a:pt x="159" y="0"/>
                  </a:moveTo>
                  <a:cubicBezTo>
                    <a:pt x="148" y="0"/>
                    <a:pt x="137" y="1"/>
                    <a:pt x="125" y="2"/>
                  </a:cubicBezTo>
                  <a:cubicBezTo>
                    <a:pt x="63" y="2"/>
                    <a:pt x="0" y="52"/>
                    <a:pt x="0" y="115"/>
                  </a:cubicBezTo>
                  <a:cubicBezTo>
                    <a:pt x="0" y="177"/>
                    <a:pt x="38" y="240"/>
                    <a:pt x="100" y="252"/>
                  </a:cubicBezTo>
                  <a:lnTo>
                    <a:pt x="125" y="252"/>
                  </a:lnTo>
                  <a:cubicBezTo>
                    <a:pt x="125" y="265"/>
                    <a:pt x="125" y="265"/>
                    <a:pt x="125" y="265"/>
                  </a:cubicBezTo>
                  <a:lnTo>
                    <a:pt x="138" y="265"/>
                  </a:lnTo>
                  <a:cubicBezTo>
                    <a:pt x="138" y="271"/>
                    <a:pt x="138" y="271"/>
                    <a:pt x="138" y="271"/>
                  </a:cubicBezTo>
                  <a:cubicBezTo>
                    <a:pt x="138" y="271"/>
                    <a:pt x="138" y="271"/>
                    <a:pt x="138" y="277"/>
                  </a:cubicBezTo>
                  <a:cubicBezTo>
                    <a:pt x="138" y="277"/>
                    <a:pt x="150" y="277"/>
                    <a:pt x="150" y="290"/>
                  </a:cubicBezTo>
                  <a:cubicBezTo>
                    <a:pt x="150" y="290"/>
                    <a:pt x="163" y="302"/>
                    <a:pt x="163" y="302"/>
                  </a:cubicBezTo>
                  <a:cubicBezTo>
                    <a:pt x="175" y="340"/>
                    <a:pt x="188" y="377"/>
                    <a:pt x="188" y="415"/>
                  </a:cubicBezTo>
                  <a:cubicBezTo>
                    <a:pt x="188" y="415"/>
                    <a:pt x="188" y="427"/>
                    <a:pt x="200" y="427"/>
                  </a:cubicBezTo>
                  <a:cubicBezTo>
                    <a:pt x="200" y="452"/>
                    <a:pt x="200" y="477"/>
                    <a:pt x="200" y="502"/>
                  </a:cubicBezTo>
                  <a:cubicBezTo>
                    <a:pt x="200" y="539"/>
                    <a:pt x="200" y="589"/>
                    <a:pt x="200" y="627"/>
                  </a:cubicBezTo>
                  <a:cubicBezTo>
                    <a:pt x="200" y="627"/>
                    <a:pt x="200" y="639"/>
                    <a:pt x="200" y="639"/>
                  </a:cubicBezTo>
                  <a:cubicBezTo>
                    <a:pt x="200" y="639"/>
                    <a:pt x="200" y="652"/>
                    <a:pt x="200" y="652"/>
                  </a:cubicBezTo>
                  <a:cubicBezTo>
                    <a:pt x="188" y="689"/>
                    <a:pt x="188" y="727"/>
                    <a:pt x="188" y="764"/>
                  </a:cubicBezTo>
                  <a:cubicBezTo>
                    <a:pt x="188" y="852"/>
                    <a:pt x="200" y="939"/>
                    <a:pt x="200" y="1039"/>
                  </a:cubicBezTo>
                  <a:cubicBezTo>
                    <a:pt x="200" y="1129"/>
                    <a:pt x="280" y="1182"/>
                    <a:pt x="357" y="1182"/>
                  </a:cubicBezTo>
                  <a:cubicBezTo>
                    <a:pt x="410" y="1182"/>
                    <a:pt x="462" y="1157"/>
                    <a:pt x="488" y="1102"/>
                  </a:cubicBezTo>
                  <a:cubicBezTo>
                    <a:pt x="550" y="989"/>
                    <a:pt x="587" y="864"/>
                    <a:pt x="587" y="739"/>
                  </a:cubicBezTo>
                  <a:cubicBezTo>
                    <a:pt x="587" y="702"/>
                    <a:pt x="587" y="689"/>
                    <a:pt x="587" y="652"/>
                  </a:cubicBezTo>
                  <a:lnTo>
                    <a:pt x="575" y="652"/>
                  </a:lnTo>
                  <a:cubicBezTo>
                    <a:pt x="575" y="652"/>
                    <a:pt x="575" y="627"/>
                    <a:pt x="575" y="614"/>
                  </a:cubicBezTo>
                  <a:cubicBezTo>
                    <a:pt x="575" y="602"/>
                    <a:pt x="575" y="589"/>
                    <a:pt x="575" y="577"/>
                  </a:cubicBezTo>
                  <a:cubicBezTo>
                    <a:pt x="562" y="514"/>
                    <a:pt x="550" y="452"/>
                    <a:pt x="538" y="390"/>
                  </a:cubicBezTo>
                  <a:cubicBezTo>
                    <a:pt x="490" y="212"/>
                    <a:pt x="364"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2" name="Google Shape;8352;p19"/>
            <p:cNvSpPr/>
            <p:nvPr/>
          </p:nvSpPr>
          <p:spPr>
            <a:xfrm>
              <a:off x="6324025" y="2152050"/>
              <a:ext cx="325" cy="25"/>
            </a:xfrm>
            <a:custGeom>
              <a:avLst/>
              <a:gdLst/>
              <a:ahLst/>
              <a:cxnLst/>
              <a:rect l="l" t="t" r="r" b="b"/>
              <a:pathLst>
                <a:path w="13" h="1" extrusionOk="0">
                  <a:moveTo>
                    <a:pt x="0" y="1"/>
                  </a:moveTo>
                  <a:cubicBezTo>
                    <a:pt x="13" y="1"/>
                    <a:pt x="13" y="1"/>
                    <a:pt x="13" y="1"/>
                  </a:cubicBezTo>
                  <a:cubicBezTo>
                    <a:pt x="13" y="1"/>
                    <a:pt x="13" y="1"/>
                    <a:pt x="13" y="1"/>
                  </a:cubicBez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3" name="Google Shape;8353;p19"/>
            <p:cNvSpPr/>
            <p:nvPr/>
          </p:nvSpPr>
          <p:spPr>
            <a:xfrm>
              <a:off x="6325575" y="2179550"/>
              <a:ext cx="16275" cy="56825"/>
            </a:xfrm>
            <a:custGeom>
              <a:avLst/>
              <a:gdLst/>
              <a:ahLst/>
              <a:cxnLst/>
              <a:rect l="l" t="t" r="r" b="b"/>
              <a:pathLst>
                <a:path w="651" h="2273" extrusionOk="0">
                  <a:moveTo>
                    <a:pt x="151" y="0"/>
                  </a:moveTo>
                  <a:cubicBezTo>
                    <a:pt x="88" y="0"/>
                    <a:pt x="13" y="75"/>
                    <a:pt x="13" y="150"/>
                  </a:cubicBezTo>
                  <a:cubicBezTo>
                    <a:pt x="38" y="288"/>
                    <a:pt x="63" y="413"/>
                    <a:pt x="126" y="538"/>
                  </a:cubicBezTo>
                  <a:cubicBezTo>
                    <a:pt x="163" y="600"/>
                    <a:pt x="188" y="663"/>
                    <a:pt x="226" y="713"/>
                  </a:cubicBezTo>
                  <a:cubicBezTo>
                    <a:pt x="251" y="738"/>
                    <a:pt x="263" y="763"/>
                    <a:pt x="276" y="788"/>
                  </a:cubicBezTo>
                  <a:cubicBezTo>
                    <a:pt x="276" y="788"/>
                    <a:pt x="283" y="809"/>
                    <a:pt x="286" y="809"/>
                  </a:cubicBezTo>
                  <a:cubicBezTo>
                    <a:pt x="287" y="809"/>
                    <a:pt x="288" y="806"/>
                    <a:pt x="288" y="800"/>
                  </a:cubicBezTo>
                  <a:lnTo>
                    <a:pt x="288" y="800"/>
                  </a:lnTo>
                  <a:cubicBezTo>
                    <a:pt x="288" y="813"/>
                    <a:pt x="288" y="813"/>
                    <a:pt x="286" y="813"/>
                  </a:cubicBezTo>
                  <a:cubicBezTo>
                    <a:pt x="285" y="813"/>
                    <a:pt x="282" y="813"/>
                    <a:pt x="276" y="825"/>
                  </a:cubicBezTo>
                  <a:cubicBezTo>
                    <a:pt x="263" y="838"/>
                    <a:pt x="263" y="850"/>
                    <a:pt x="251" y="875"/>
                  </a:cubicBezTo>
                  <a:lnTo>
                    <a:pt x="251" y="875"/>
                  </a:lnTo>
                  <a:cubicBezTo>
                    <a:pt x="253" y="870"/>
                    <a:pt x="254" y="868"/>
                    <a:pt x="253" y="868"/>
                  </a:cubicBezTo>
                  <a:lnTo>
                    <a:pt x="253" y="868"/>
                  </a:lnTo>
                  <a:cubicBezTo>
                    <a:pt x="250" y="868"/>
                    <a:pt x="226" y="900"/>
                    <a:pt x="226" y="900"/>
                  </a:cubicBezTo>
                  <a:cubicBezTo>
                    <a:pt x="213" y="913"/>
                    <a:pt x="201" y="925"/>
                    <a:pt x="188" y="937"/>
                  </a:cubicBezTo>
                  <a:cubicBezTo>
                    <a:pt x="126" y="1012"/>
                    <a:pt x="63" y="1087"/>
                    <a:pt x="38" y="1187"/>
                  </a:cubicBezTo>
                  <a:cubicBezTo>
                    <a:pt x="13" y="1300"/>
                    <a:pt x="51" y="1412"/>
                    <a:pt x="126" y="1512"/>
                  </a:cubicBezTo>
                  <a:cubicBezTo>
                    <a:pt x="138" y="1525"/>
                    <a:pt x="138" y="1537"/>
                    <a:pt x="151" y="1562"/>
                  </a:cubicBezTo>
                  <a:cubicBezTo>
                    <a:pt x="126" y="1587"/>
                    <a:pt x="113" y="1625"/>
                    <a:pt x="88" y="1650"/>
                  </a:cubicBezTo>
                  <a:cubicBezTo>
                    <a:pt x="13" y="1762"/>
                    <a:pt x="1" y="1875"/>
                    <a:pt x="51" y="2000"/>
                  </a:cubicBezTo>
                  <a:cubicBezTo>
                    <a:pt x="101" y="2137"/>
                    <a:pt x="226" y="2212"/>
                    <a:pt x="363" y="2262"/>
                  </a:cubicBezTo>
                  <a:cubicBezTo>
                    <a:pt x="381" y="2269"/>
                    <a:pt x="399" y="2272"/>
                    <a:pt x="416" y="2272"/>
                  </a:cubicBezTo>
                  <a:cubicBezTo>
                    <a:pt x="545" y="2272"/>
                    <a:pt x="613" y="2076"/>
                    <a:pt x="513" y="1987"/>
                  </a:cubicBezTo>
                  <a:cubicBezTo>
                    <a:pt x="475" y="1950"/>
                    <a:pt x="413" y="1912"/>
                    <a:pt x="400" y="1875"/>
                  </a:cubicBezTo>
                  <a:cubicBezTo>
                    <a:pt x="388" y="1862"/>
                    <a:pt x="388" y="1862"/>
                    <a:pt x="388" y="1862"/>
                  </a:cubicBezTo>
                  <a:cubicBezTo>
                    <a:pt x="400" y="1825"/>
                    <a:pt x="438" y="1800"/>
                    <a:pt x="463" y="1762"/>
                  </a:cubicBezTo>
                  <a:cubicBezTo>
                    <a:pt x="500" y="1712"/>
                    <a:pt x="513" y="1662"/>
                    <a:pt x="525" y="1612"/>
                  </a:cubicBezTo>
                  <a:cubicBezTo>
                    <a:pt x="550" y="1487"/>
                    <a:pt x="488" y="1387"/>
                    <a:pt x="425" y="1300"/>
                  </a:cubicBezTo>
                  <a:cubicBezTo>
                    <a:pt x="413" y="1287"/>
                    <a:pt x="400" y="1262"/>
                    <a:pt x="400" y="1250"/>
                  </a:cubicBezTo>
                  <a:cubicBezTo>
                    <a:pt x="411" y="1239"/>
                    <a:pt x="422" y="1210"/>
                    <a:pt x="425" y="1210"/>
                  </a:cubicBezTo>
                  <a:cubicBezTo>
                    <a:pt x="425" y="1210"/>
                    <a:pt x="425" y="1211"/>
                    <a:pt x="425" y="1212"/>
                  </a:cubicBezTo>
                  <a:cubicBezTo>
                    <a:pt x="513" y="1075"/>
                    <a:pt x="650" y="950"/>
                    <a:pt x="613" y="750"/>
                  </a:cubicBezTo>
                  <a:cubicBezTo>
                    <a:pt x="588" y="638"/>
                    <a:pt x="500" y="575"/>
                    <a:pt x="438" y="475"/>
                  </a:cubicBezTo>
                  <a:cubicBezTo>
                    <a:pt x="363" y="375"/>
                    <a:pt x="313" y="263"/>
                    <a:pt x="301" y="138"/>
                  </a:cubicBezTo>
                  <a:cubicBezTo>
                    <a:pt x="288" y="63"/>
                    <a:pt x="238"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4" name="Google Shape;8354;p19"/>
            <p:cNvSpPr/>
            <p:nvPr/>
          </p:nvSpPr>
          <p:spPr>
            <a:xfrm>
              <a:off x="6344325" y="2179175"/>
              <a:ext cx="37200" cy="71075"/>
            </a:xfrm>
            <a:custGeom>
              <a:avLst/>
              <a:gdLst/>
              <a:ahLst/>
              <a:cxnLst/>
              <a:rect l="l" t="t" r="r" b="b"/>
              <a:pathLst>
                <a:path w="1488" h="2843" extrusionOk="0">
                  <a:moveTo>
                    <a:pt x="350" y="1"/>
                  </a:moveTo>
                  <a:cubicBezTo>
                    <a:pt x="286" y="1"/>
                    <a:pt x="234" y="35"/>
                    <a:pt x="188" y="90"/>
                  </a:cubicBezTo>
                  <a:cubicBezTo>
                    <a:pt x="0" y="365"/>
                    <a:pt x="238" y="603"/>
                    <a:pt x="413" y="790"/>
                  </a:cubicBezTo>
                  <a:cubicBezTo>
                    <a:pt x="488" y="865"/>
                    <a:pt x="575" y="940"/>
                    <a:pt x="588" y="1052"/>
                  </a:cubicBezTo>
                  <a:cubicBezTo>
                    <a:pt x="613" y="1177"/>
                    <a:pt x="550" y="1290"/>
                    <a:pt x="550" y="1415"/>
                  </a:cubicBezTo>
                  <a:cubicBezTo>
                    <a:pt x="550" y="1640"/>
                    <a:pt x="663" y="1852"/>
                    <a:pt x="825" y="2027"/>
                  </a:cubicBezTo>
                  <a:cubicBezTo>
                    <a:pt x="900" y="2102"/>
                    <a:pt x="1050" y="2190"/>
                    <a:pt x="1075" y="2315"/>
                  </a:cubicBezTo>
                  <a:cubicBezTo>
                    <a:pt x="1088" y="2415"/>
                    <a:pt x="1013" y="2515"/>
                    <a:pt x="975" y="2602"/>
                  </a:cubicBezTo>
                  <a:cubicBezTo>
                    <a:pt x="898" y="2731"/>
                    <a:pt x="1010" y="2842"/>
                    <a:pt x="1123" y="2842"/>
                  </a:cubicBezTo>
                  <a:cubicBezTo>
                    <a:pt x="1175" y="2842"/>
                    <a:pt x="1227" y="2819"/>
                    <a:pt x="1263" y="2765"/>
                  </a:cubicBezTo>
                  <a:cubicBezTo>
                    <a:pt x="1388" y="2565"/>
                    <a:pt x="1488" y="2327"/>
                    <a:pt x="1375" y="2102"/>
                  </a:cubicBezTo>
                  <a:cubicBezTo>
                    <a:pt x="1250" y="1865"/>
                    <a:pt x="963" y="1777"/>
                    <a:pt x="863" y="1527"/>
                  </a:cubicBezTo>
                  <a:cubicBezTo>
                    <a:pt x="813" y="1415"/>
                    <a:pt x="863" y="1302"/>
                    <a:pt x="875" y="1190"/>
                  </a:cubicBezTo>
                  <a:cubicBezTo>
                    <a:pt x="900" y="1077"/>
                    <a:pt x="888" y="952"/>
                    <a:pt x="863" y="840"/>
                  </a:cubicBezTo>
                  <a:cubicBezTo>
                    <a:pt x="825" y="728"/>
                    <a:pt x="775" y="615"/>
                    <a:pt x="713" y="515"/>
                  </a:cubicBezTo>
                  <a:cubicBezTo>
                    <a:pt x="650" y="440"/>
                    <a:pt x="513" y="315"/>
                    <a:pt x="538" y="228"/>
                  </a:cubicBezTo>
                  <a:cubicBezTo>
                    <a:pt x="563" y="140"/>
                    <a:pt x="500" y="40"/>
                    <a:pt x="425" y="15"/>
                  </a:cubicBezTo>
                  <a:cubicBezTo>
                    <a:pt x="399" y="5"/>
                    <a:pt x="374" y="1"/>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5" name="Google Shape;8355;p19"/>
            <p:cNvSpPr/>
            <p:nvPr/>
          </p:nvSpPr>
          <p:spPr>
            <a:xfrm>
              <a:off x="6372450" y="2194275"/>
              <a:ext cx="35325" cy="34225"/>
            </a:xfrm>
            <a:custGeom>
              <a:avLst/>
              <a:gdLst/>
              <a:ahLst/>
              <a:cxnLst/>
              <a:rect l="l" t="t" r="r" b="b"/>
              <a:pathLst>
                <a:path w="1413" h="1369" extrusionOk="0">
                  <a:moveTo>
                    <a:pt x="384" y="0"/>
                  </a:moveTo>
                  <a:cubicBezTo>
                    <a:pt x="306" y="0"/>
                    <a:pt x="227" y="12"/>
                    <a:pt x="150" y="24"/>
                  </a:cubicBezTo>
                  <a:cubicBezTo>
                    <a:pt x="75" y="49"/>
                    <a:pt x="0" y="99"/>
                    <a:pt x="0" y="199"/>
                  </a:cubicBezTo>
                  <a:cubicBezTo>
                    <a:pt x="0" y="280"/>
                    <a:pt x="66" y="362"/>
                    <a:pt x="156" y="362"/>
                  </a:cubicBezTo>
                  <a:cubicBezTo>
                    <a:pt x="162" y="362"/>
                    <a:pt x="169" y="362"/>
                    <a:pt x="175" y="361"/>
                  </a:cubicBezTo>
                  <a:cubicBezTo>
                    <a:pt x="225" y="348"/>
                    <a:pt x="288" y="348"/>
                    <a:pt x="325" y="348"/>
                  </a:cubicBezTo>
                  <a:cubicBezTo>
                    <a:pt x="338" y="348"/>
                    <a:pt x="350" y="348"/>
                    <a:pt x="363" y="361"/>
                  </a:cubicBezTo>
                  <a:cubicBezTo>
                    <a:pt x="371" y="361"/>
                    <a:pt x="385" y="367"/>
                    <a:pt x="389" y="367"/>
                  </a:cubicBezTo>
                  <a:cubicBezTo>
                    <a:pt x="392" y="367"/>
                    <a:pt x="392" y="365"/>
                    <a:pt x="388" y="361"/>
                  </a:cubicBezTo>
                  <a:lnTo>
                    <a:pt x="388" y="361"/>
                  </a:lnTo>
                  <a:cubicBezTo>
                    <a:pt x="400" y="373"/>
                    <a:pt x="425" y="374"/>
                    <a:pt x="437" y="398"/>
                  </a:cubicBezTo>
                  <a:cubicBezTo>
                    <a:pt x="525" y="511"/>
                    <a:pt x="587" y="648"/>
                    <a:pt x="725" y="723"/>
                  </a:cubicBezTo>
                  <a:cubicBezTo>
                    <a:pt x="837" y="773"/>
                    <a:pt x="962" y="798"/>
                    <a:pt x="1037" y="898"/>
                  </a:cubicBezTo>
                  <a:cubicBezTo>
                    <a:pt x="1112" y="998"/>
                    <a:pt x="1137" y="1123"/>
                    <a:pt x="1125" y="1248"/>
                  </a:cubicBezTo>
                  <a:cubicBezTo>
                    <a:pt x="1125" y="1328"/>
                    <a:pt x="1189" y="1369"/>
                    <a:pt x="1252" y="1369"/>
                  </a:cubicBezTo>
                  <a:cubicBezTo>
                    <a:pt x="1308" y="1369"/>
                    <a:pt x="1363" y="1338"/>
                    <a:pt x="1375" y="1273"/>
                  </a:cubicBezTo>
                  <a:cubicBezTo>
                    <a:pt x="1412" y="1111"/>
                    <a:pt x="1387" y="948"/>
                    <a:pt x="1312" y="798"/>
                  </a:cubicBezTo>
                  <a:cubicBezTo>
                    <a:pt x="1237" y="648"/>
                    <a:pt x="1100" y="548"/>
                    <a:pt x="975" y="436"/>
                  </a:cubicBezTo>
                  <a:cubicBezTo>
                    <a:pt x="862" y="311"/>
                    <a:pt x="787" y="149"/>
                    <a:pt x="637" y="61"/>
                  </a:cubicBezTo>
                  <a:cubicBezTo>
                    <a:pt x="558" y="15"/>
                    <a:pt x="472" y="0"/>
                    <a:pt x="3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6" name="Google Shape;8356;p19"/>
            <p:cNvSpPr/>
            <p:nvPr/>
          </p:nvSpPr>
          <p:spPr>
            <a:xfrm>
              <a:off x="6388100" y="2167125"/>
              <a:ext cx="19675" cy="41850"/>
            </a:xfrm>
            <a:custGeom>
              <a:avLst/>
              <a:gdLst/>
              <a:ahLst/>
              <a:cxnLst/>
              <a:rect l="l" t="t" r="r" b="b"/>
              <a:pathLst>
                <a:path w="787" h="1674" extrusionOk="0">
                  <a:moveTo>
                    <a:pt x="201" y="1"/>
                  </a:moveTo>
                  <a:cubicBezTo>
                    <a:pt x="93" y="1"/>
                    <a:pt x="1" y="135"/>
                    <a:pt x="99" y="222"/>
                  </a:cubicBezTo>
                  <a:cubicBezTo>
                    <a:pt x="99" y="227"/>
                    <a:pt x="99" y="235"/>
                    <a:pt x="99" y="235"/>
                  </a:cubicBezTo>
                  <a:cubicBezTo>
                    <a:pt x="86" y="260"/>
                    <a:pt x="74" y="297"/>
                    <a:pt x="74" y="335"/>
                  </a:cubicBezTo>
                  <a:cubicBezTo>
                    <a:pt x="49" y="410"/>
                    <a:pt x="61" y="497"/>
                    <a:pt x="99" y="572"/>
                  </a:cubicBezTo>
                  <a:cubicBezTo>
                    <a:pt x="124" y="635"/>
                    <a:pt x="174" y="685"/>
                    <a:pt x="224" y="722"/>
                  </a:cubicBezTo>
                  <a:cubicBezTo>
                    <a:pt x="236" y="747"/>
                    <a:pt x="261" y="772"/>
                    <a:pt x="274" y="797"/>
                  </a:cubicBezTo>
                  <a:cubicBezTo>
                    <a:pt x="286" y="810"/>
                    <a:pt x="286" y="822"/>
                    <a:pt x="299" y="835"/>
                  </a:cubicBezTo>
                  <a:cubicBezTo>
                    <a:pt x="299" y="847"/>
                    <a:pt x="299" y="860"/>
                    <a:pt x="299" y="860"/>
                  </a:cubicBezTo>
                  <a:cubicBezTo>
                    <a:pt x="311" y="872"/>
                    <a:pt x="311" y="885"/>
                    <a:pt x="311" y="897"/>
                  </a:cubicBezTo>
                  <a:cubicBezTo>
                    <a:pt x="311" y="897"/>
                    <a:pt x="311" y="922"/>
                    <a:pt x="324" y="922"/>
                  </a:cubicBezTo>
                  <a:cubicBezTo>
                    <a:pt x="324" y="935"/>
                    <a:pt x="324" y="947"/>
                    <a:pt x="324" y="947"/>
                  </a:cubicBezTo>
                  <a:cubicBezTo>
                    <a:pt x="324" y="960"/>
                    <a:pt x="324" y="972"/>
                    <a:pt x="324" y="997"/>
                  </a:cubicBezTo>
                  <a:cubicBezTo>
                    <a:pt x="324" y="1022"/>
                    <a:pt x="324" y="1047"/>
                    <a:pt x="324" y="1072"/>
                  </a:cubicBezTo>
                  <a:cubicBezTo>
                    <a:pt x="324" y="1072"/>
                    <a:pt x="324" y="1085"/>
                    <a:pt x="324" y="1085"/>
                  </a:cubicBezTo>
                  <a:cubicBezTo>
                    <a:pt x="324" y="1097"/>
                    <a:pt x="311" y="1122"/>
                    <a:pt x="311" y="1135"/>
                  </a:cubicBezTo>
                  <a:cubicBezTo>
                    <a:pt x="311" y="1160"/>
                    <a:pt x="299" y="1185"/>
                    <a:pt x="286" y="1210"/>
                  </a:cubicBezTo>
                  <a:cubicBezTo>
                    <a:pt x="286" y="1222"/>
                    <a:pt x="274" y="1235"/>
                    <a:pt x="274" y="1247"/>
                  </a:cubicBezTo>
                  <a:cubicBezTo>
                    <a:pt x="261" y="1260"/>
                    <a:pt x="261" y="1272"/>
                    <a:pt x="249" y="1285"/>
                  </a:cubicBezTo>
                  <a:cubicBezTo>
                    <a:pt x="249" y="1285"/>
                    <a:pt x="249" y="1297"/>
                    <a:pt x="236" y="1297"/>
                  </a:cubicBezTo>
                  <a:cubicBezTo>
                    <a:pt x="224" y="1322"/>
                    <a:pt x="199" y="1347"/>
                    <a:pt x="174" y="1360"/>
                  </a:cubicBezTo>
                  <a:cubicBezTo>
                    <a:pt x="111" y="1422"/>
                    <a:pt x="111" y="1547"/>
                    <a:pt x="161" y="1609"/>
                  </a:cubicBezTo>
                  <a:cubicBezTo>
                    <a:pt x="201" y="1649"/>
                    <a:pt x="256" y="1674"/>
                    <a:pt x="309" y="1674"/>
                  </a:cubicBezTo>
                  <a:cubicBezTo>
                    <a:pt x="340" y="1674"/>
                    <a:pt x="371" y="1665"/>
                    <a:pt x="399" y="1647"/>
                  </a:cubicBezTo>
                  <a:cubicBezTo>
                    <a:pt x="686" y="1447"/>
                    <a:pt x="786" y="1072"/>
                    <a:pt x="624" y="760"/>
                  </a:cubicBezTo>
                  <a:cubicBezTo>
                    <a:pt x="599" y="697"/>
                    <a:pt x="549" y="635"/>
                    <a:pt x="499" y="585"/>
                  </a:cubicBezTo>
                  <a:cubicBezTo>
                    <a:pt x="449" y="547"/>
                    <a:pt x="374" y="497"/>
                    <a:pt x="336" y="435"/>
                  </a:cubicBezTo>
                  <a:cubicBezTo>
                    <a:pt x="311" y="385"/>
                    <a:pt x="361" y="310"/>
                    <a:pt x="374" y="260"/>
                  </a:cubicBezTo>
                  <a:cubicBezTo>
                    <a:pt x="386" y="160"/>
                    <a:pt x="349" y="60"/>
                    <a:pt x="249" y="10"/>
                  </a:cubicBezTo>
                  <a:cubicBezTo>
                    <a:pt x="233" y="3"/>
                    <a:pt x="217" y="1"/>
                    <a:pt x="2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7" name="Google Shape;8357;p19"/>
            <p:cNvSpPr/>
            <p:nvPr/>
          </p:nvSpPr>
          <p:spPr>
            <a:xfrm>
              <a:off x="6362750" y="2136700"/>
              <a:ext cx="22825" cy="48825"/>
            </a:xfrm>
            <a:custGeom>
              <a:avLst/>
              <a:gdLst/>
              <a:ahLst/>
              <a:cxnLst/>
              <a:rect l="l" t="t" r="r" b="b"/>
              <a:pathLst>
                <a:path w="913" h="1953" extrusionOk="0">
                  <a:moveTo>
                    <a:pt x="144" y="0"/>
                  </a:moveTo>
                  <a:cubicBezTo>
                    <a:pt x="115" y="0"/>
                    <a:pt x="86" y="10"/>
                    <a:pt x="63" y="27"/>
                  </a:cubicBezTo>
                  <a:cubicBezTo>
                    <a:pt x="13" y="77"/>
                    <a:pt x="1" y="140"/>
                    <a:pt x="26" y="202"/>
                  </a:cubicBezTo>
                  <a:cubicBezTo>
                    <a:pt x="113" y="377"/>
                    <a:pt x="288" y="390"/>
                    <a:pt x="451" y="452"/>
                  </a:cubicBezTo>
                  <a:cubicBezTo>
                    <a:pt x="476" y="465"/>
                    <a:pt x="551" y="502"/>
                    <a:pt x="551" y="540"/>
                  </a:cubicBezTo>
                  <a:cubicBezTo>
                    <a:pt x="551" y="565"/>
                    <a:pt x="513" y="590"/>
                    <a:pt x="501" y="615"/>
                  </a:cubicBezTo>
                  <a:cubicBezTo>
                    <a:pt x="488" y="652"/>
                    <a:pt x="463" y="702"/>
                    <a:pt x="476" y="752"/>
                  </a:cubicBezTo>
                  <a:cubicBezTo>
                    <a:pt x="476" y="839"/>
                    <a:pt x="551" y="914"/>
                    <a:pt x="576" y="1002"/>
                  </a:cubicBezTo>
                  <a:cubicBezTo>
                    <a:pt x="588" y="1089"/>
                    <a:pt x="588" y="1189"/>
                    <a:pt x="576" y="1277"/>
                  </a:cubicBezTo>
                  <a:cubicBezTo>
                    <a:pt x="576" y="1377"/>
                    <a:pt x="576" y="1627"/>
                    <a:pt x="438" y="1639"/>
                  </a:cubicBezTo>
                  <a:cubicBezTo>
                    <a:pt x="242" y="1652"/>
                    <a:pt x="238" y="1952"/>
                    <a:pt x="438" y="1952"/>
                  </a:cubicBezTo>
                  <a:cubicBezTo>
                    <a:pt x="442" y="1952"/>
                    <a:pt x="446" y="1952"/>
                    <a:pt x="451" y="1952"/>
                  </a:cubicBezTo>
                  <a:cubicBezTo>
                    <a:pt x="713" y="1939"/>
                    <a:pt x="875" y="1714"/>
                    <a:pt x="900" y="1477"/>
                  </a:cubicBezTo>
                  <a:cubicBezTo>
                    <a:pt x="913" y="1364"/>
                    <a:pt x="888" y="1252"/>
                    <a:pt x="875" y="1152"/>
                  </a:cubicBezTo>
                  <a:cubicBezTo>
                    <a:pt x="850" y="1027"/>
                    <a:pt x="838" y="902"/>
                    <a:pt x="776" y="789"/>
                  </a:cubicBezTo>
                  <a:cubicBezTo>
                    <a:pt x="776" y="777"/>
                    <a:pt x="751" y="752"/>
                    <a:pt x="751" y="740"/>
                  </a:cubicBezTo>
                  <a:cubicBezTo>
                    <a:pt x="751" y="740"/>
                    <a:pt x="751" y="727"/>
                    <a:pt x="751" y="727"/>
                  </a:cubicBezTo>
                  <a:cubicBezTo>
                    <a:pt x="788" y="690"/>
                    <a:pt x="813" y="640"/>
                    <a:pt x="813" y="590"/>
                  </a:cubicBezTo>
                  <a:cubicBezTo>
                    <a:pt x="838" y="490"/>
                    <a:pt x="800" y="390"/>
                    <a:pt x="726" y="315"/>
                  </a:cubicBezTo>
                  <a:cubicBezTo>
                    <a:pt x="663" y="240"/>
                    <a:pt x="563" y="190"/>
                    <a:pt x="463" y="152"/>
                  </a:cubicBezTo>
                  <a:cubicBezTo>
                    <a:pt x="388" y="127"/>
                    <a:pt x="301" y="102"/>
                    <a:pt x="238" y="40"/>
                  </a:cubicBezTo>
                  <a:cubicBezTo>
                    <a:pt x="211" y="13"/>
                    <a:pt x="177"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8" name="Google Shape;8358;p19"/>
            <p:cNvSpPr/>
            <p:nvPr/>
          </p:nvSpPr>
          <p:spPr>
            <a:xfrm>
              <a:off x="6297750" y="2258200"/>
              <a:ext cx="37225" cy="90125"/>
            </a:xfrm>
            <a:custGeom>
              <a:avLst/>
              <a:gdLst/>
              <a:ahLst/>
              <a:cxnLst/>
              <a:rect l="l" t="t" r="r" b="b"/>
              <a:pathLst>
                <a:path w="1489" h="3605" extrusionOk="0">
                  <a:moveTo>
                    <a:pt x="265" y="1"/>
                  </a:moveTo>
                  <a:cubicBezTo>
                    <a:pt x="95" y="1"/>
                    <a:pt x="1" y="250"/>
                    <a:pt x="176" y="316"/>
                  </a:cubicBezTo>
                  <a:cubicBezTo>
                    <a:pt x="339" y="378"/>
                    <a:pt x="514" y="453"/>
                    <a:pt x="639" y="578"/>
                  </a:cubicBezTo>
                  <a:cubicBezTo>
                    <a:pt x="676" y="616"/>
                    <a:pt x="751" y="691"/>
                    <a:pt x="751" y="753"/>
                  </a:cubicBezTo>
                  <a:cubicBezTo>
                    <a:pt x="751" y="803"/>
                    <a:pt x="689" y="841"/>
                    <a:pt x="664" y="891"/>
                  </a:cubicBezTo>
                  <a:cubicBezTo>
                    <a:pt x="564" y="1053"/>
                    <a:pt x="651" y="1241"/>
                    <a:pt x="689" y="1403"/>
                  </a:cubicBezTo>
                  <a:cubicBezTo>
                    <a:pt x="739" y="1578"/>
                    <a:pt x="776" y="1778"/>
                    <a:pt x="889" y="1928"/>
                  </a:cubicBezTo>
                  <a:cubicBezTo>
                    <a:pt x="939" y="1990"/>
                    <a:pt x="1001" y="2040"/>
                    <a:pt x="1076" y="2065"/>
                  </a:cubicBezTo>
                  <a:cubicBezTo>
                    <a:pt x="1164" y="2103"/>
                    <a:pt x="1226" y="2153"/>
                    <a:pt x="1214" y="2265"/>
                  </a:cubicBezTo>
                  <a:cubicBezTo>
                    <a:pt x="1214" y="2428"/>
                    <a:pt x="1151" y="2590"/>
                    <a:pt x="1076" y="2728"/>
                  </a:cubicBezTo>
                  <a:cubicBezTo>
                    <a:pt x="989" y="2878"/>
                    <a:pt x="851" y="2990"/>
                    <a:pt x="776" y="3140"/>
                  </a:cubicBezTo>
                  <a:cubicBezTo>
                    <a:pt x="714" y="3278"/>
                    <a:pt x="739" y="3465"/>
                    <a:pt x="864" y="3565"/>
                  </a:cubicBezTo>
                  <a:cubicBezTo>
                    <a:pt x="902" y="3593"/>
                    <a:pt x="943" y="3605"/>
                    <a:pt x="982" y="3605"/>
                  </a:cubicBezTo>
                  <a:cubicBezTo>
                    <a:pt x="1135" y="3605"/>
                    <a:pt x="1263" y="3424"/>
                    <a:pt x="1114" y="3315"/>
                  </a:cubicBezTo>
                  <a:cubicBezTo>
                    <a:pt x="1064" y="3278"/>
                    <a:pt x="1201" y="3165"/>
                    <a:pt x="1239" y="3128"/>
                  </a:cubicBezTo>
                  <a:cubicBezTo>
                    <a:pt x="1289" y="3065"/>
                    <a:pt x="1339" y="3003"/>
                    <a:pt x="1376" y="2928"/>
                  </a:cubicBezTo>
                  <a:cubicBezTo>
                    <a:pt x="1464" y="2778"/>
                    <a:pt x="1488" y="2603"/>
                    <a:pt x="1488" y="2440"/>
                  </a:cubicBezTo>
                  <a:cubicBezTo>
                    <a:pt x="1488" y="2290"/>
                    <a:pt x="1476" y="2103"/>
                    <a:pt x="1401" y="1978"/>
                  </a:cubicBezTo>
                  <a:cubicBezTo>
                    <a:pt x="1364" y="1903"/>
                    <a:pt x="1314" y="1865"/>
                    <a:pt x="1251" y="1815"/>
                  </a:cubicBezTo>
                  <a:cubicBezTo>
                    <a:pt x="1176" y="1753"/>
                    <a:pt x="1151" y="1665"/>
                    <a:pt x="1126" y="1578"/>
                  </a:cubicBezTo>
                  <a:cubicBezTo>
                    <a:pt x="1089" y="1478"/>
                    <a:pt x="1051" y="1378"/>
                    <a:pt x="1014" y="1266"/>
                  </a:cubicBezTo>
                  <a:cubicBezTo>
                    <a:pt x="1001" y="1216"/>
                    <a:pt x="926" y="1103"/>
                    <a:pt x="939" y="1041"/>
                  </a:cubicBezTo>
                  <a:cubicBezTo>
                    <a:pt x="951" y="991"/>
                    <a:pt x="1039" y="928"/>
                    <a:pt x="1051" y="866"/>
                  </a:cubicBezTo>
                  <a:cubicBezTo>
                    <a:pt x="1076" y="791"/>
                    <a:pt x="1076" y="728"/>
                    <a:pt x="1064" y="653"/>
                  </a:cubicBezTo>
                  <a:cubicBezTo>
                    <a:pt x="976" y="328"/>
                    <a:pt x="614" y="128"/>
                    <a:pt x="339" y="16"/>
                  </a:cubicBezTo>
                  <a:cubicBezTo>
                    <a:pt x="313" y="5"/>
                    <a:pt x="288" y="1"/>
                    <a:pt x="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9" name="Google Shape;8359;p19"/>
            <p:cNvSpPr/>
            <p:nvPr/>
          </p:nvSpPr>
          <p:spPr>
            <a:xfrm>
              <a:off x="6282975" y="2228225"/>
              <a:ext cx="26700" cy="87300"/>
            </a:xfrm>
            <a:custGeom>
              <a:avLst/>
              <a:gdLst/>
              <a:ahLst/>
              <a:cxnLst/>
              <a:rect l="l" t="t" r="r" b="b"/>
              <a:pathLst>
                <a:path w="1068" h="3492" extrusionOk="0">
                  <a:moveTo>
                    <a:pt x="232" y="1"/>
                  </a:moveTo>
                  <a:cubicBezTo>
                    <a:pt x="94" y="1"/>
                    <a:pt x="0" y="206"/>
                    <a:pt x="143" y="265"/>
                  </a:cubicBezTo>
                  <a:cubicBezTo>
                    <a:pt x="280" y="315"/>
                    <a:pt x="380" y="428"/>
                    <a:pt x="405" y="565"/>
                  </a:cubicBezTo>
                  <a:cubicBezTo>
                    <a:pt x="417" y="640"/>
                    <a:pt x="392" y="715"/>
                    <a:pt x="405" y="790"/>
                  </a:cubicBezTo>
                  <a:cubicBezTo>
                    <a:pt x="405" y="877"/>
                    <a:pt x="430" y="940"/>
                    <a:pt x="467" y="1015"/>
                  </a:cubicBezTo>
                  <a:cubicBezTo>
                    <a:pt x="605" y="1277"/>
                    <a:pt x="667" y="1540"/>
                    <a:pt x="492" y="1802"/>
                  </a:cubicBezTo>
                  <a:cubicBezTo>
                    <a:pt x="355" y="2002"/>
                    <a:pt x="192" y="2227"/>
                    <a:pt x="405" y="2440"/>
                  </a:cubicBezTo>
                  <a:cubicBezTo>
                    <a:pt x="517" y="2565"/>
                    <a:pt x="617" y="2640"/>
                    <a:pt x="630" y="2814"/>
                  </a:cubicBezTo>
                  <a:cubicBezTo>
                    <a:pt x="642" y="2977"/>
                    <a:pt x="617" y="3114"/>
                    <a:pt x="542" y="3252"/>
                  </a:cubicBezTo>
                  <a:cubicBezTo>
                    <a:pt x="465" y="3381"/>
                    <a:pt x="577" y="3492"/>
                    <a:pt x="691" y="3492"/>
                  </a:cubicBezTo>
                  <a:cubicBezTo>
                    <a:pt x="742" y="3492"/>
                    <a:pt x="795" y="3469"/>
                    <a:pt x="830" y="3414"/>
                  </a:cubicBezTo>
                  <a:cubicBezTo>
                    <a:pt x="1005" y="3127"/>
                    <a:pt x="1067" y="2739"/>
                    <a:pt x="842" y="2477"/>
                  </a:cubicBezTo>
                  <a:cubicBezTo>
                    <a:pt x="780" y="2402"/>
                    <a:pt x="717" y="2365"/>
                    <a:pt x="642" y="2327"/>
                  </a:cubicBezTo>
                  <a:cubicBezTo>
                    <a:pt x="530" y="2252"/>
                    <a:pt x="542" y="2202"/>
                    <a:pt x="617" y="2115"/>
                  </a:cubicBezTo>
                  <a:cubicBezTo>
                    <a:pt x="717" y="1990"/>
                    <a:pt x="830" y="1890"/>
                    <a:pt x="905" y="1727"/>
                  </a:cubicBezTo>
                  <a:cubicBezTo>
                    <a:pt x="967" y="1565"/>
                    <a:pt x="1005" y="1390"/>
                    <a:pt x="992" y="1227"/>
                  </a:cubicBezTo>
                  <a:cubicBezTo>
                    <a:pt x="980" y="1140"/>
                    <a:pt x="955" y="1052"/>
                    <a:pt x="917" y="977"/>
                  </a:cubicBezTo>
                  <a:cubicBezTo>
                    <a:pt x="880" y="902"/>
                    <a:pt x="817" y="828"/>
                    <a:pt x="805" y="753"/>
                  </a:cubicBezTo>
                  <a:cubicBezTo>
                    <a:pt x="792" y="665"/>
                    <a:pt x="805" y="578"/>
                    <a:pt x="792" y="503"/>
                  </a:cubicBezTo>
                  <a:cubicBezTo>
                    <a:pt x="767" y="415"/>
                    <a:pt x="742" y="328"/>
                    <a:pt x="692" y="265"/>
                  </a:cubicBezTo>
                  <a:cubicBezTo>
                    <a:pt x="580" y="115"/>
                    <a:pt x="430" y="28"/>
                    <a:pt x="255" y="3"/>
                  </a:cubicBezTo>
                  <a:cubicBezTo>
                    <a:pt x="247" y="1"/>
                    <a:pt x="239" y="1"/>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0" name="Google Shape;8360;p19"/>
            <p:cNvSpPr/>
            <p:nvPr/>
          </p:nvSpPr>
          <p:spPr>
            <a:xfrm>
              <a:off x="6262150" y="2166550"/>
              <a:ext cx="50950" cy="62825"/>
            </a:xfrm>
            <a:custGeom>
              <a:avLst/>
              <a:gdLst/>
              <a:ahLst/>
              <a:cxnLst/>
              <a:rect l="l" t="t" r="r" b="b"/>
              <a:pathLst>
                <a:path w="2038" h="2513" extrusionOk="0">
                  <a:moveTo>
                    <a:pt x="287" y="0"/>
                  </a:moveTo>
                  <a:cubicBezTo>
                    <a:pt x="246" y="0"/>
                    <a:pt x="204" y="7"/>
                    <a:pt x="163" y="20"/>
                  </a:cubicBezTo>
                  <a:cubicBezTo>
                    <a:pt x="38" y="70"/>
                    <a:pt x="1" y="258"/>
                    <a:pt x="126" y="320"/>
                  </a:cubicBezTo>
                  <a:cubicBezTo>
                    <a:pt x="226" y="370"/>
                    <a:pt x="326" y="408"/>
                    <a:pt x="376" y="508"/>
                  </a:cubicBezTo>
                  <a:cubicBezTo>
                    <a:pt x="413" y="620"/>
                    <a:pt x="363" y="758"/>
                    <a:pt x="401" y="870"/>
                  </a:cubicBezTo>
                  <a:cubicBezTo>
                    <a:pt x="426" y="1020"/>
                    <a:pt x="538" y="1095"/>
                    <a:pt x="676" y="1145"/>
                  </a:cubicBezTo>
                  <a:cubicBezTo>
                    <a:pt x="826" y="1208"/>
                    <a:pt x="901" y="1308"/>
                    <a:pt x="988" y="1433"/>
                  </a:cubicBezTo>
                  <a:cubicBezTo>
                    <a:pt x="1063" y="1570"/>
                    <a:pt x="1150" y="1695"/>
                    <a:pt x="1125" y="1857"/>
                  </a:cubicBezTo>
                  <a:cubicBezTo>
                    <a:pt x="1100" y="1970"/>
                    <a:pt x="1063" y="2070"/>
                    <a:pt x="1100" y="2195"/>
                  </a:cubicBezTo>
                  <a:cubicBezTo>
                    <a:pt x="1187" y="2434"/>
                    <a:pt x="1482" y="2512"/>
                    <a:pt x="1730" y="2512"/>
                  </a:cubicBezTo>
                  <a:cubicBezTo>
                    <a:pt x="1767" y="2512"/>
                    <a:pt x="1803" y="2510"/>
                    <a:pt x="1838" y="2507"/>
                  </a:cubicBezTo>
                  <a:cubicBezTo>
                    <a:pt x="2038" y="2495"/>
                    <a:pt x="2025" y="2207"/>
                    <a:pt x="1825" y="2195"/>
                  </a:cubicBezTo>
                  <a:cubicBezTo>
                    <a:pt x="1750" y="2195"/>
                    <a:pt x="1675" y="2182"/>
                    <a:pt x="1613" y="2170"/>
                  </a:cubicBezTo>
                  <a:cubicBezTo>
                    <a:pt x="1550" y="2157"/>
                    <a:pt x="1450" y="2157"/>
                    <a:pt x="1400" y="2120"/>
                  </a:cubicBezTo>
                  <a:cubicBezTo>
                    <a:pt x="1288" y="2057"/>
                    <a:pt x="1388" y="1857"/>
                    <a:pt x="1388" y="1770"/>
                  </a:cubicBezTo>
                  <a:cubicBezTo>
                    <a:pt x="1388" y="1632"/>
                    <a:pt x="1338" y="1507"/>
                    <a:pt x="1275" y="1383"/>
                  </a:cubicBezTo>
                  <a:cubicBezTo>
                    <a:pt x="1213" y="1258"/>
                    <a:pt x="1138" y="1133"/>
                    <a:pt x="1038" y="1020"/>
                  </a:cubicBezTo>
                  <a:cubicBezTo>
                    <a:pt x="1001" y="970"/>
                    <a:pt x="951" y="933"/>
                    <a:pt x="901" y="895"/>
                  </a:cubicBezTo>
                  <a:cubicBezTo>
                    <a:pt x="851" y="858"/>
                    <a:pt x="813" y="858"/>
                    <a:pt x="801" y="808"/>
                  </a:cubicBezTo>
                  <a:cubicBezTo>
                    <a:pt x="763" y="670"/>
                    <a:pt x="826" y="533"/>
                    <a:pt x="788" y="395"/>
                  </a:cubicBezTo>
                  <a:cubicBezTo>
                    <a:pt x="725" y="184"/>
                    <a:pt x="510" y="0"/>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1" name="Google Shape;8361;p19"/>
            <p:cNvSpPr/>
            <p:nvPr/>
          </p:nvSpPr>
          <p:spPr>
            <a:xfrm>
              <a:off x="6315075" y="2268800"/>
              <a:ext cx="62400" cy="63975"/>
            </a:xfrm>
            <a:custGeom>
              <a:avLst/>
              <a:gdLst/>
              <a:ahLst/>
              <a:cxnLst/>
              <a:rect l="l" t="t" r="r" b="b"/>
              <a:pathLst>
                <a:path w="2496" h="2559" extrusionOk="0">
                  <a:moveTo>
                    <a:pt x="488" y="1"/>
                  </a:moveTo>
                  <a:cubicBezTo>
                    <a:pt x="365" y="1"/>
                    <a:pt x="242" y="41"/>
                    <a:pt x="133" y="129"/>
                  </a:cubicBezTo>
                  <a:cubicBezTo>
                    <a:pt x="1" y="241"/>
                    <a:pt x="126" y="453"/>
                    <a:pt x="271" y="453"/>
                  </a:cubicBezTo>
                  <a:cubicBezTo>
                    <a:pt x="304" y="453"/>
                    <a:pt x="338" y="442"/>
                    <a:pt x="371" y="417"/>
                  </a:cubicBezTo>
                  <a:cubicBezTo>
                    <a:pt x="406" y="389"/>
                    <a:pt x="442" y="378"/>
                    <a:pt x="477" y="378"/>
                  </a:cubicBezTo>
                  <a:cubicBezTo>
                    <a:pt x="651" y="378"/>
                    <a:pt x="812" y="665"/>
                    <a:pt x="895" y="779"/>
                  </a:cubicBezTo>
                  <a:cubicBezTo>
                    <a:pt x="970" y="879"/>
                    <a:pt x="1045" y="942"/>
                    <a:pt x="1170" y="967"/>
                  </a:cubicBezTo>
                  <a:cubicBezTo>
                    <a:pt x="1295" y="979"/>
                    <a:pt x="1395" y="992"/>
                    <a:pt x="1508" y="1067"/>
                  </a:cubicBezTo>
                  <a:cubicBezTo>
                    <a:pt x="1745" y="1266"/>
                    <a:pt x="1658" y="1591"/>
                    <a:pt x="1783" y="1841"/>
                  </a:cubicBezTo>
                  <a:cubicBezTo>
                    <a:pt x="1845" y="1966"/>
                    <a:pt x="1933" y="2066"/>
                    <a:pt x="2033" y="2166"/>
                  </a:cubicBezTo>
                  <a:cubicBezTo>
                    <a:pt x="2145" y="2266"/>
                    <a:pt x="2208" y="2391"/>
                    <a:pt x="2308" y="2516"/>
                  </a:cubicBezTo>
                  <a:cubicBezTo>
                    <a:pt x="2327" y="2545"/>
                    <a:pt x="2359" y="2559"/>
                    <a:pt x="2391" y="2559"/>
                  </a:cubicBezTo>
                  <a:cubicBezTo>
                    <a:pt x="2443" y="2559"/>
                    <a:pt x="2495" y="2523"/>
                    <a:pt x="2495" y="2454"/>
                  </a:cubicBezTo>
                  <a:cubicBezTo>
                    <a:pt x="2483" y="2291"/>
                    <a:pt x="2370" y="2154"/>
                    <a:pt x="2295" y="2004"/>
                  </a:cubicBezTo>
                  <a:cubicBezTo>
                    <a:pt x="2220" y="1841"/>
                    <a:pt x="2195" y="1666"/>
                    <a:pt x="2120" y="1504"/>
                  </a:cubicBezTo>
                  <a:cubicBezTo>
                    <a:pt x="1995" y="1216"/>
                    <a:pt x="1883" y="892"/>
                    <a:pt x="1570" y="742"/>
                  </a:cubicBezTo>
                  <a:cubicBezTo>
                    <a:pt x="1508" y="717"/>
                    <a:pt x="1445" y="692"/>
                    <a:pt x="1370" y="679"/>
                  </a:cubicBezTo>
                  <a:cubicBezTo>
                    <a:pt x="1339" y="679"/>
                    <a:pt x="1302" y="682"/>
                    <a:pt x="1267" y="682"/>
                  </a:cubicBezTo>
                  <a:cubicBezTo>
                    <a:pt x="1233" y="682"/>
                    <a:pt x="1202" y="679"/>
                    <a:pt x="1183" y="667"/>
                  </a:cubicBezTo>
                  <a:cubicBezTo>
                    <a:pt x="1133" y="629"/>
                    <a:pt x="1095" y="492"/>
                    <a:pt x="1070" y="429"/>
                  </a:cubicBezTo>
                  <a:cubicBezTo>
                    <a:pt x="1045" y="367"/>
                    <a:pt x="1008" y="292"/>
                    <a:pt x="958" y="229"/>
                  </a:cubicBezTo>
                  <a:cubicBezTo>
                    <a:pt x="833" y="83"/>
                    <a:pt x="662"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2" name="Google Shape;8362;p19"/>
            <p:cNvSpPr/>
            <p:nvPr/>
          </p:nvSpPr>
          <p:spPr>
            <a:xfrm>
              <a:off x="6331200" y="2325375"/>
              <a:ext cx="24400" cy="62025"/>
            </a:xfrm>
            <a:custGeom>
              <a:avLst/>
              <a:gdLst/>
              <a:ahLst/>
              <a:cxnLst/>
              <a:rect l="l" t="t" r="r" b="b"/>
              <a:pathLst>
                <a:path w="976" h="2481" extrusionOk="0">
                  <a:moveTo>
                    <a:pt x="196" y="1"/>
                  </a:moveTo>
                  <a:cubicBezTo>
                    <a:pt x="181" y="1"/>
                    <a:pt x="166" y="2"/>
                    <a:pt x="150" y="3"/>
                  </a:cubicBezTo>
                  <a:cubicBezTo>
                    <a:pt x="38" y="16"/>
                    <a:pt x="1" y="153"/>
                    <a:pt x="101" y="203"/>
                  </a:cubicBezTo>
                  <a:cubicBezTo>
                    <a:pt x="238" y="291"/>
                    <a:pt x="363" y="441"/>
                    <a:pt x="350" y="628"/>
                  </a:cubicBezTo>
                  <a:cubicBezTo>
                    <a:pt x="350" y="678"/>
                    <a:pt x="325" y="740"/>
                    <a:pt x="338" y="803"/>
                  </a:cubicBezTo>
                  <a:cubicBezTo>
                    <a:pt x="350" y="865"/>
                    <a:pt x="388" y="940"/>
                    <a:pt x="438" y="978"/>
                  </a:cubicBezTo>
                  <a:cubicBezTo>
                    <a:pt x="525" y="1065"/>
                    <a:pt x="638" y="1090"/>
                    <a:pt x="625" y="1240"/>
                  </a:cubicBezTo>
                  <a:cubicBezTo>
                    <a:pt x="613" y="1428"/>
                    <a:pt x="438" y="1565"/>
                    <a:pt x="363" y="1715"/>
                  </a:cubicBezTo>
                  <a:cubicBezTo>
                    <a:pt x="238" y="1978"/>
                    <a:pt x="350" y="2203"/>
                    <a:pt x="513" y="2403"/>
                  </a:cubicBezTo>
                  <a:cubicBezTo>
                    <a:pt x="554" y="2458"/>
                    <a:pt x="606" y="2480"/>
                    <a:pt x="656" y="2480"/>
                  </a:cubicBezTo>
                  <a:cubicBezTo>
                    <a:pt x="786" y="2480"/>
                    <a:pt x="902" y="2322"/>
                    <a:pt x="775" y="2178"/>
                  </a:cubicBezTo>
                  <a:cubicBezTo>
                    <a:pt x="713" y="2103"/>
                    <a:pt x="613" y="1990"/>
                    <a:pt x="613" y="1878"/>
                  </a:cubicBezTo>
                  <a:cubicBezTo>
                    <a:pt x="613" y="1778"/>
                    <a:pt x="688" y="1690"/>
                    <a:pt x="738" y="1615"/>
                  </a:cubicBezTo>
                  <a:cubicBezTo>
                    <a:pt x="875" y="1428"/>
                    <a:pt x="975" y="1228"/>
                    <a:pt x="875" y="990"/>
                  </a:cubicBezTo>
                  <a:cubicBezTo>
                    <a:pt x="850" y="928"/>
                    <a:pt x="825" y="878"/>
                    <a:pt x="775" y="828"/>
                  </a:cubicBezTo>
                  <a:cubicBezTo>
                    <a:pt x="763" y="815"/>
                    <a:pt x="725" y="790"/>
                    <a:pt x="713" y="765"/>
                  </a:cubicBezTo>
                  <a:cubicBezTo>
                    <a:pt x="713" y="765"/>
                    <a:pt x="725" y="740"/>
                    <a:pt x="725" y="728"/>
                  </a:cubicBezTo>
                  <a:cubicBezTo>
                    <a:pt x="750" y="603"/>
                    <a:pt x="738" y="478"/>
                    <a:pt x="688" y="366"/>
                  </a:cubicBezTo>
                  <a:cubicBezTo>
                    <a:pt x="606" y="167"/>
                    <a:pt x="415" y="1"/>
                    <a:pt x="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3" name="Google Shape;8363;p19"/>
            <p:cNvSpPr/>
            <p:nvPr/>
          </p:nvSpPr>
          <p:spPr>
            <a:xfrm>
              <a:off x="6294325" y="2329200"/>
              <a:ext cx="12850" cy="20975"/>
            </a:xfrm>
            <a:custGeom>
              <a:avLst/>
              <a:gdLst/>
              <a:ahLst/>
              <a:cxnLst/>
              <a:rect l="l" t="t" r="r" b="b"/>
              <a:pathLst>
                <a:path w="514" h="839" extrusionOk="0">
                  <a:moveTo>
                    <a:pt x="176" y="0"/>
                  </a:moveTo>
                  <a:cubicBezTo>
                    <a:pt x="113" y="0"/>
                    <a:pt x="63" y="50"/>
                    <a:pt x="38" y="88"/>
                  </a:cubicBezTo>
                  <a:cubicBezTo>
                    <a:pt x="13" y="138"/>
                    <a:pt x="1" y="213"/>
                    <a:pt x="38" y="250"/>
                  </a:cubicBezTo>
                  <a:cubicBezTo>
                    <a:pt x="63" y="275"/>
                    <a:pt x="76" y="300"/>
                    <a:pt x="88" y="325"/>
                  </a:cubicBezTo>
                  <a:cubicBezTo>
                    <a:pt x="101" y="325"/>
                    <a:pt x="101" y="325"/>
                    <a:pt x="113" y="338"/>
                  </a:cubicBezTo>
                  <a:cubicBezTo>
                    <a:pt x="126" y="350"/>
                    <a:pt x="138" y="375"/>
                    <a:pt x="138" y="388"/>
                  </a:cubicBezTo>
                  <a:cubicBezTo>
                    <a:pt x="151" y="400"/>
                    <a:pt x="151" y="400"/>
                    <a:pt x="151" y="413"/>
                  </a:cubicBezTo>
                  <a:cubicBezTo>
                    <a:pt x="151" y="425"/>
                    <a:pt x="151" y="425"/>
                    <a:pt x="151" y="438"/>
                  </a:cubicBezTo>
                  <a:cubicBezTo>
                    <a:pt x="151" y="450"/>
                    <a:pt x="151" y="463"/>
                    <a:pt x="138" y="475"/>
                  </a:cubicBezTo>
                  <a:cubicBezTo>
                    <a:pt x="138" y="488"/>
                    <a:pt x="126" y="500"/>
                    <a:pt x="126" y="500"/>
                  </a:cubicBezTo>
                  <a:cubicBezTo>
                    <a:pt x="113" y="513"/>
                    <a:pt x="113" y="525"/>
                    <a:pt x="101" y="525"/>
                  </a:cubicBezTo>
                  <a:cubicBezTo>
                    <a:pt x="101" y="525"/>
                    <a:pt x="101" y="538"/>
                    <a:pt x="88" y="538"/>
                  </a:cubicBezTo>
                  <a:cubicBezTo>
                    <a:pt x="26" y="575"/>
                    <a:pt x="1" y="662"/>
                    <a:pt x="38" y="737"/>
                  </a:cubicBezTo>
                  <a:cubicBezTo>
                    <a:pt x="51" y="775"/>
                    <a:pt x="63" y="800"/>
                    <a:pt x="101" y="812"/>
                  </a:cubicBezTo>
                  <a:cubicBezTo>
                    <a:pt x="124" y="828"/>
                    <a:pt x="152" y="839"/>
                    <a:pt x="179" y="839"/>
                  </a:cubicBezTo>
                  <a:cubicBezTo>
                    <a:pt x="195" y="839"/>
                    <a:pt x="212" y="834"/>
                    <a:pt x="226" y="825"/>
                  </a:cubicBezTo>
                  <a:cubicBezTo>
                    <a:pt x="263" y="812"/>
                    <a:pt x="301" y="800"/>
                    <a:pt x="326" y="775"/>
                  </a:cubicBezTo>
                  <a:cubicBezTo>
                    <a:pt x="376" y="737"/>
                    <a:pt x="401" y="700"/>
                    <a:pt x="438" y="650"/>
                  </a:cubicBezTo>
                  <a:cubicBezTo>
                    <a:pt x="488" y="587"/>
                    <a:pt x="513" y="500"/>
                    <a:pt x="513" y="413"/>
                  </a:cubicBezTo>
                  <a:cubicBezTo>
                    <a:pt x="513" y="375"/>
                    <a:pt x="513" y="325"/>
                    <a:pt x="501" y="288"/>
                  </a:cubicBezTo>
                  <a:cubicBezTo>
                    <a:pt x="488" y="250"/>
                    <a:pt x="463" y="200"/>
                    <a:pt x="438" y="175"/>
                  </a:cubicBezTo>
                  <a:cubicBezTo>
                    <a:pt x="426" y="138"/>
                    <a:pt x="388" y="100"/>
                    <a:pt x="363" y="75"/>
                  </a:cubicBezTo>
                  <a:cubicBezTo>
                    <a:pt x="338" y="63"/>
                    <a:pt x="313" y="38"/>
                    <a:pt x="288" y="25"/>
                  </a:cubicBezTo>
                  <a:cubicBezTo>
                    <a:pt x="251" y="13"/>
                    <a:pt x="213" y="13"/>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4" name="Google Shape;8364;p19"/>
            <p:cNvSpPr/>
            <p:nvPr/>
          </p:nvSpPr>
          <p:spPr>
            <a:xfrm>
              <a:off x="6342450" y="2326175"/>
              <a:ext cx="57825" cy="29125"/>
            </a:xfrm>
            <a:custGeom>
              <a:avLst/>
              <a:gdLst/>
              <a:ahLst/>
              <a:cxnLst/>
              <a:rect l="l" t="t" r="r" b="b"/>
              <a:pathLst>
                <a:path w="2313" h="1165" extrusionOk="0">
                  <a:moveTo>
                    <a:pt x="1582" y="0"/>
                  </a:moveTo>
                  <a:cubicBezTo>
                    <a:pt x="1523" y="0"/>
                    <a:pt x="1465" y="27"/>
                    <a:pt x="1438" y="96"/>
                  </a:cubicBezTo>
                  <a:cubicBezTo>
                    <a:pt x="1425" y="121"/>
                    <a:pt x="1400" y="221"/>
                    <a:pt x="1363" y="246"/>
                  </a:cubicBezTo>
                  <a:cubicBezTo>
                    <a:pt x="1363" y="234"/>
                    <a:pt x="1363" y="234"/>
                    <a:pt x="1363" y="234"/>
                  </a:cubicBezTo>
                  <a:cubicBezTo>
                    <a:pt x="1338" y="234"/>
                    <a:pt x="1300" y="184"/>
                    <a:pt x="1275" y="159"/>
                  </a:cubicBezTo>
                  <a:cubicBezTo>
                    <a:pt x="1138" y="59"/>
                    <a:pt x="963" y="46"/>
                    <a:pt x="800" y="34"/>
                  </a:cubicBezTo>
                  <a:cubicBezTo>
                    <a:pt x="779" y="32"/>
                    <a:pt x="758" y="31"/>
                    <a:pt x="737" y="31"/>
                  </a:cubicBezTo>
                  <a:cubicBezTo>
                    <a:pt x="586" y="31"/>
                    <a:pt x="446" y="72"/>
                    <a:pt x="325" y="171"/>
                  </a:cubicBezTo>
                  <a:cubicBezTo>
                    <a:pt x="188" y="271"/>
                    <a:pt x="100" y="434"/>
                    <a:pt x="38" y="596"/>
                  </a:cubicBezTo>
                  <a:cubicBezTo>
                    <a:pt x="0" y="683"/>
                    <a:pt x="13" y="783"/>
                    <a:pt x="100" y="833"/>
                  </a:cubicBezTo>
                  <a:cubicBezTo>
                    <a:pt x="127" y="849"/>
                    <a:pt x="156" y="856"/>
                    <a:pt x="185" y="856"/>
                  </a:cubicBezTo>
                  <a:cubicBezTo>
                    <a:pt x="251" y="856"/>
                    <a:pt x="316" y="819"/>
                    <a:pt x="350" y="758"/>
                  </a:cubicBezTo>
                  <a:cubicBezTo>
                    <a:pt x="413" y="646"/>
                    <a:pt x="475" y="509"/>
                    <a:pt x="600" y="446"/>
                  </a:cubicBezTo>
                  <a:cubicBezTo>
                    <a:pt x="670" y="411"/>
                    <a:pt x="751" y="404"/>
                    <a:pt x="830" y="404"/>
                  </a:cubicBezTo>
                  <a:cubicBezTo>
                    <a:pt x="894" y="404"/>
                    <a:pt x="957" y="409"/>
                    <a:pt x="1013" y="409"/>
                  </a:cubicBezTo>
                  <a:cubicBezTo>
                    <a:pt x="1075" y="421"/>
                    <a:pt x="1100" y="434"/>
                    <a:pt x="1138" y="471"/>
                  </a:cubicBezTo>
                  <a:cubicBezTo>
                    <a:pt x="1200" y="534"/>
                    <a:pt x="1288" y="571"/>
                    <a:pt x="1375" y="571"/>
                  </a:cubicBezTo>
                  <a:cubicBezTo>
                    <a:pt x="1475" y="559"/>
                    <a:pt x="1550" y="521"/>
                    <a:pt x="1612" y="459"/>
                  </a:cubicBezTo>
                  <a:cubicBezTo>
                    <a:pt x="1687" y="534"/>
                    <a:pt x="1762" y="621"/>
                    <a:pt x="1812" y="721"/>
                  </a:cubicBezTo>
                  <a:cubicBezTo>
                    <a:pt x="1823" y="731"/>
                    <a:pt x="1851" y="777"/>
                    <a:pt x="1852" y="777"/>
                  </a:cubicBezTo>
                  <a:cubicBezTo>
                    <a:pt x="1853" y="777"/>
                    <a:pt x="1852" y="775"/>
                    <a:pt x="1850" y="771"/>
                  </a:cubicBezTo>
                  <a:lnTo>
                    <a:pt x="1850" y="771"/>
                  </a:lnTo>
                  <a:cubicBezTo>
                    <a:pt x="1863" y="796"/>
                    <a:pt x="1875" y="834"/>
                    <a:pt x="1887" y="858"/>
                  </a:cubicBezTo>
                  <a:cubicBezTo>
                    <a:pt x="1887" y="871"/>
                    <a:pt x="1887" y="871"/>
                    <a:pt x="1887" y="883"/>
                  </a:cubicBezTo>
                  <a:cubicBezTo>
                    <a:pt x="1887" y="896"/>
                    <a:pt x="1887" y="908"/>
                    <a:pt x="1887" y="921"/>
                  </a:cubicBezTo>
                  <a:cubicBezTo>
                    <a:pt x="1887" y="921"/>
                    <a:pt x="1887" y="933"/>
                    <a:pt x="1887" y="933"/>
                  </a:cubicBezTo>
                  <a:cubicBezTo>
                    <a:pt x="1887" y="946"/>
                    <a:pt x="1887" y="946"/>
                    <a:pt x="1887" y="946"/>
                  </a:cubicBezTo>
                  <a:cubicBezTo>
                    <a:pt x="1832" y="1046"/>
                    <a:pt x="1914" y="1165"/>
                    <a:pt x="2020" y="1165"/>
                  </a:cubicBezTo>
                  <a:cubicBezTo>
                    <a:pt x="2034" y="1165"/>
                    <a:pt x="2048" y="1163"/>
                    <a:pt x="2062" y="1158"/>
                  </a:cubicBezTo>
                  <a:cubicBezTo>
                    <a:pt x="2312" y="1071"/>
                    <a:pt x="2312" y="783"/>
                    <a:pt x="2200" y="584"/>
                  </a:cubicBezTo>
                  <a:cubicBezTo>
                    <a:pt x="2087" y="371"/>
                    <a:pt x="1900" y="196"/>
                    <a:pt x="1712" y="46"/>
                  </a:cubicBezTo>
                  <a:cubicBezTo>
                    <a:pt x="1679" y="18"/>
                    <a:pt x="1630" y="0"/>
                    <a:pt x="15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5" name="Google Shape;8365;p19"/>
            <p:cNvSpPr/>
            <p:nvPr/>
          </p:nvSpPr>
          <p:spPr>
            <a:xfrm>
              <a:off x="6374950" y="2281475"/>
              <a:ext cx="25000" cy="52500"/>
            </a:xfrm>
            <a:custGeom>
              <a:avLst/>
              <a:gdLst/>
              <a:ahLst/>
              <a:cxnLst/>
              <a:rect l="l" t="t" r="r" b="b"/>
              <a:pathLst>
                <a:path w="1000" h="2100" extrusionOk="0">
                  <a:moveTo>
                    <a:pt x="769" y="0"/>
                  </a:moveTo>
                  <a:cubicBezTo>
                    <a:pt x="722" y="0"/>
                    <a:pt x="675" y="16"/>
                    <a:pt x="650" y="47"/>
                  </a:cubicBezTo>
                  <a:cubicBezTo>
                    <a:pt x="587" y="135"/>
                    <a:pt x="537" y="235"/>
                    <a:pt x="525" y="335"/>
                  </a:cubicBezTo>
                  <a:cubicBezTo>
                    <a:pt x="512" y="397"/>
                    <a:pt x="500" y="435"/>
                    <a:pt x="450" y="472"/>
                  </a:cubicBezTo>
                  <a:cubicBezTo>
                    <a:pt x="387" y="510"/>
                    <a:pt x="288" y="535"/>
                    <a:pt x="213" y="572"/>
                  </a:cubicBezTo>
                  <a:cubicBezTo>
                    <a:pt x="125" y="609"/>
                    <a:pt x="50" y="697"/>
                    <a:pt x="25" y="797"/>
                  </a:cubicBezTo>
                  <a:cubicBezTo>
                    <a:pt x="0" y="897"/>
                    <a:pt x="38" y="1009"/>
                    <a:pt x="63" y="1109"/>
                  </a:cubicBezTo>
                  <a:cubicBezTo>
                    <a:pt x="88" y="1209"/>
                    <a:pt x="113" y="1322"/>
                    <a:pt x="125" y="1422"/>
                  </a:cubicBezTo>
                  <a:cubicBezTo>
                    <a:pt x="138" y="1447"/>
                    <a:pt x="138" y="1472"/>
                    <a:pt x="150" y="1497"/>
                  </a:cubicBezTo>
                  <a:cubicBezTo>
                    <a:pt x="150" y="1497"/>
                    <a:pt x="150" y="1522"/>
                    <a:pt x="150" y="1534"/>
                  </a:cubicBezTo>
                  <a:cubicBezTo>
                    <a:pt x="163" y="1572"/>
                    <a:pt x="163" y="1597"/>
                    <a:pt x="163" y="1634"/>
                  </a:cubicBezTo>
                  <a:cubicBezTo>
                    <a:pt x="163" y="1659"/>
                    <a:pt x="163" y="1684"/>
                    <a:pt x="163" y="1697"/>
                  </a:cubicBezTo>
                  <a:cubicBezTo>
                    <a:pt x="163" y="1709"/>
                    <a:pt x="163" y="1722"/>
                    <a:pt x="163" y="1734"/>
                  </a:cubicBezTo>
                  <a:cubicBezTo>
                    <a:pt x="163" y="1734"/>
                    <a:pt x="163" y="1747"/>
                    <a:pt x="163" y="1759"/>
                  </a:cubicBezTo>
                  <a:cubicBezTo>
                    <a:pt x="150" y="1772"/>
                    <a:pt x="138" y="1797"/>
                    <a:pt x="125" y="1809"/>
                  </a:cubicBezTo>
                  <a:cubicBezTo>
                    <a:pt x="75" y="1897"/>
                    <a:pt x="125" y="2034"/>
                    <a:pt x="200" y="2072"/>
                  </a:cubicBezTo>
                  <a:cubicBezTo>
                    <a:pt x="231" y="2091"/>
                    <a:pt x="263" y="2100"/>
                    <a:pt x="295" y="2100"/>
                  </a:cubicBezTo>
                  <a:cubicBezTo>
                    <a:pt x="365" y="2100"/>
                    <a:pt x="432" y="2057"/>
                    <a:pt x="475" y="1997"/>
                  </a:cubicBezTo>
                  <a:cubicBezTo>
                    <a:pt x="587" y="1822"/>
                    <a:pt x="575" y="1597"/>
                    <a:pt x="525" y="1409"/>
                  </a:cubicBezTo>
                  <a:cubicBezTo>
                    <a:pt x="487" y="1309"/>
                    <a:pt x="450" y="1222"/>
                    <a:pt x="425" y="1122"/>
                  </a:cubicBezTo>
                  <a:cubicBezTo>
                    <a:pt x="400" y="1072"/>
                    <a:pt x="387" y="1009"/>
                    <a:pt x="362" y="959"/>
                  </a:cubicBezTo>
                  <a:cubicBezTo>
                    <a:pt x="362" y="934"/>
                    <a:pt x="350" y="909"/>
                    <a:pt x="350" y="884"/>
                  </a:cubicBezTo>
                  <a:lnTo>
                    <a:pt x="350" y="872"/>
                  </a:lnTo>
                  <a:cubicBezTo>
                    <a:pt x="337" y="872"/>
                    <a:pt x="337" y="872"/>
                    <a:pt x="350" y="859"/>
                  </a:cubicBezTo>
                  <a:cubicBezTo>
                    <a:pt x="362" y="859"/>
                    <a:pt x="375" y="847"/>
                    <a:pt x="387" y="847"/>
                  </a:cubicBezTo>
                  <a:cubicBezTo>
                    <a:pt x="400" y="834"/>
                    <a:pt x="450" y="822"/>
                    <a:pt x="487" y="809"/>
                  </a:cubicBezTo>
                  <a:cubicBezTo>
                    <a:pt x="575" y="772"/>
                    <a:pt x="662" y="734"/>
                    <a:pt x="725" y="672"/>
                  </a:cubicBezTo>
                  <a:cubicBezTo>
                    <a:pt x="825" y="609"/>
                    <a:pt x="925" y="510"/>
                    <a:pt x="962" y="397"/>
                  </a:cubicBezTo>
                  <a:cubicBezTo>
                    <a:pt x="1000" y="285"/>
                    <a:pt x="975" y="135"/>
                    <a:pt x="887" y="47"/>
                  </a:cubicBezTo>
                  <a:cubicBezTo>
                    <a:pt x="862" y="16"/>
                    <a:pt x="815" y="0"/>
                    <a:pt x="7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6" name="Google Shape;8366;p19"/>
            <p:cNvSpPr/>
            <p:nvPr/>
          </p:nvSpPr>
          <p:spPr>
            <a:xfrm>
              <a:off x="6314950" y="2228050"/>
              <a:ext cx="64075" cy="63125"/>
            </a:xfrm>
            <a:custGeom>
              <a:avLst/>
              <a:gdLst/>
              <a:ahLst/>
              <a:cxnLst/>
              <a:rect l="l" t="t" r="r" b="b"/>
              <a:pathLst>
                <a:path w="2563" h="2525" extrusionOk="0">
                  <a:moveTo>
                    <a:pt x="303" y="0"/>
                  </a:moveTo>
                  <a:cubicBezTo>
                    <a:pt x="203" y="0"/>
                    <a:pt x="110" y="37"/>
                    <a:pt x="51" y="135"/>
                  </a:cubicBezTo>
                  <a:cubicBezTo>
                    <a:pt x="1" y="235"/>
                    <a:pt x="88" y="322"/>
                    <a:pt x="176" y="335"/>
                  </a:cubicBezTo>
                  <a:cubicBezTo>
                    <a:pt x="206" y="335"/>
                    <a:pt x="234" y="333"/>
                    <a:pt x="261" y="333"/>
                  </a:cubicBezTo>
                  <a:cubicBezTo>
                    <a:pt x="303" y="333"/>
                    <a:pt x="343" y="337"/>
                    <a:pt x="388" y="360"/>
                  </a:cubicBezTo>
                  <a:cubicBezTo>
                    <a:pt x="463" y="385"/>
                    <a:pt x="526" y="435"/>
                    <a:pt x="588" y="472"/>
                  </a:cubicBezTo>
                  <a:cubicBezTo>
                    <a:pt x="706" y="531"/>
                    <a:pt x="808" y="551"/>
                    <a:pt x="919" y="551"/>
                  </a:cubicBezTo>
                  <a:cubicBezTo>
                    <a:pt x="950" y="551"/>
                    <a:pt x="981" y="550"/>
                    <a:pt x="1013" y="547"/>
                  </a:cubicBezTo>
                  <a:cubicBezTo>
                    <a:pt x="1102" y="533"/>
                    <a:pt x="1180" y="523"/>
                    <a:pt x="1259" y="523"/>
                  </a:cubicBezTo>
                  <a:cubicBezTo>
                    <a:pt x="1324" y="523"/>
                    <a:pt x="1389" y="530"/>
                    <a:pt x="1463" y="547"/>
                  </a:cubicBezTo>
                  <a:cubicBezTo>
                    <a:pt x="1600" y="585"/>
                    <a:pt x="1725" y="647"/>
                    <a:pt x="1813" y="760"/>
                  </a:cubicBezTo>
                  <a:cubicBezTo>
                    <a:pt x="1913" y="884"/>
                    <a:pt x="1950" y="1034"/>
                    <a:pt x="1900" y="1184"/>
                  </a:cubicBezTo>
                  <a:cubicBezTo>
                    <a:pt x="1863" y="1322"/>
                    <a:pt x="1800" y="1447"/>
                    <a:pt x="1800" y="1584"/>
                  </a:cubicBezTo>
                  <a:cubicBezTo>
                    <a:pt x="1813" y="1747"/>
                    <a:pt x="1913" y="1847"/>
                    <a:pt x="2050" y="1922"/>
                  </a:cubicBezTo>
                  <a:cubicBezTo>
                    <a:pt x="2113" y="1947"/>
                    <a:pt x="2163" y="1959"/>
                    <a:pt x="2138" y="2047"/>
                  </a:cubicBezTo>
                  <a:cubicBezTo>
                    <a:pt x="2125" y="2122"/>
                    <a:pt x="2063" y="2197"/>
                    <a:pt x="2013" y="2259"/>
                  </a:cubicBezTo>
                  <a:cubicBezTo>
                    <a:pt x="1928" y="2381"/>
                    <a:pt x="2062" y="2524"/>
                    <a:pt x="2187" y="2524"/>
                  </a:cubicBezTo>
                  <a:cubicBezTo>
                    <a:pt x="2229" y="2524"/>
                    <a:pt x="2269" y="2509"/>
                    <a:pt x="2300" y="2472"/>
                  </a:cubicBezTo>
                  <a:cubicBezTo>
                    <a:pt x="2438" y="2309"/>
                    <a:pt x="2563" y="2122"/>
                    <a:pt x="2513" y="1897"/>
                  </a:cubicBezTo>
                  <a:cubicBezTo>
                    <a:pt x="2488" y="1822"/>
                    <a:pt x="2450" y="1734"/>
                    <a:pt x="2375" y="1684"/>
                  </a:cubicBezTo>
                  <a:cubicBezTo>
                    <a:pt x="2338" y="1647"/>
                    <a:pt x="2288" y="1622"/>
                    <a:pt x="2238" y="1609"/>
                  </a:cubicBezTo>
                  <a:cubicBezTo>
                    <a:pt x="2213" y="1597"/>
                    <a:pt x="2138" y="1597"/>
                    <a:pt x="2125" y="1572"/>
                  </a:cubicBezTo>
                  <a:cubicBezTo>
                    <a:pt x="2100" y="1522"/>
                    <a:pt x="2175" y="1384"/>
                    <a:pt x="2188" y="1334"/>
                  </a:cubicBezTo>
                  <a:cubicBezTo>
                    <a:pt x="2213" y="1247"/>
                    <a:pt x="2238" y="1159"/>
                    <a:pt x="2250" y="1072"/>
                  </a:cubicBezTo>
                  <a:cubicBezTo>
                    <a:pt x="2263" y="872"/>
                    <a:pt x="2213" y="660"/>
                    <a:pt x="2100" y="497"/>
                  </a:cubicBezTo>
                  <a:cubicBezTo>
                    <a:pt x="1988" y="335"/>
                    <a:pt x="1825" y="222"/>
                    <a:pt x="1638" y="160"/>
                  </a:cubicBezTo>
                  <a:cubicBezTo>
                    <a:pt x="1576" y="151"/>
                    <a:pt x="1514" y="142"/>
                    <a:pt x="1452" y="142"/>
                  </a:cubicBezTo>
                  <a:cubicBezTo>
                    <a:pt x="1427" y="142"/>
                    <a:pt x="1401" y="144"/>
                    <a:pt x="1375" y="147"/>
                  </a:cubicBezTo>
                  <a:cubicBezTo>
                    <a:pt x="1263" y="160"/>
                    <a:pt x="1188" y="222"/>
                    <a:pt x="1088" y="247"/>
                  </a:cubicBezTo>
                  <a:cubicBezTo>
                    <a:pt x="1050" y="261"/>
                    <a:pt x="1014" y="266"/>
                    <a:pt x="980" y="266"/>
                  </a:cubicBezTo>
                  <a:cubicBezTo>
                    <a:pt x="825" y="266"/>
                    <a:pt x="709" y="144"/>
                    <a:pt x="576" y="72"/>
                  </a:cubicBezTo>
                  <a:cubicBezTo>
                    <a:pt x="492" y="30"/>
                    <a:pt x="394" y="0"/>
                    <a:pt x="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7" name="Google Shape;8367;p19"/>
            <p:cNvSpPr/>
            <p:nvPr/>
          </p:nvSpPr>
          <p:spPr>
            <a:xfrm>
              <a:off x="6163750" y="1960900"/>
              <a:ext cx="365850" cy="462400"/>
            </a:xfrm>
            <a:custGeom>
              <a:avLst/>
              <a:gdLst/>
              <a:ahLst/>
              <a:cxnLst/>
              <a:rect l="l" t="t" r="r" b="b"/>
              <a:pathLst>
                <a:path w="14634" h="18496" extrusionOk="0">
                  <a:moveTo>
                    <a:pt x="9022" y="393"/>
                  </a:moveTo>
                  <a:cubicBezTo>
                    <a:pt x="9646" y="393"/>
                    <a:pt x="10253" y="559"/>
                    <a:pt x="10772" y="948"/>
                  </a:cubicBezTo>
                  <a:cubicBezTo>
                    <a:pt x="10935" y="1073"/>
                    <a:pt x="11097" y="1211"/>
                    <a:pt x="11247" y="1348"/>
                  </a:cubicBezTo>
                  <a:cubicBezTo>
                    <a:pt x="11410" y="1498"/>
                    <a:pt x="11585" y="1673"/>
                    <a:pt x="11710" y="1861"/>
                  </a:cubicBezTo>
                  <a:cubicBezTo>
                    <a:pt x="11947" y="2223"/>
                    <a:pt x="12097" y="2673"/>
                    <a:pt x="12210" y="3098"/>
                  </a:cubicBezTo>
                  <a:cubicBezTo>
                    <a:pt x="12322" y="3548"/>
                    <a:pt x="12385" y="4010"/>
                    <a:pt x="12422" y="4472"/>
                  </a:cubicBezTo>
                  <a:cubicBezTo>
                    <a:pt x="12472" y="4922"/>
                    <a:pt x="12472" y="5360"/>
                    <a:pt x="12510" y="5810"/>
                  </a:cubicBezTo>
                  <a:cubicBezTo>
                    <a:pt x="12547" y="6222"/>
                    <a:pt x="12597" y="6634"/>
                    <a:pt x="12684" y="7047"/>
                  </a:cubicBezTo>
                  <a:cubicBezTo>
                    <a:pt x="12722" y="7247"/>
                    <a:pt x="12772" y="7447"/>
                    <a:pt x="12872" y="7634"/>
                  </a:cubicBezTo>
                  <a:cubicBezTo>
                    <a:pt x="12984" y="7834"/>
                    <a:pt x="13109" y="8034"/>
                    <a:pt x="13184" y="8259"/>
                  </a:cubicBezTo>
                  <a:cubicBezTo>
                    <a:pt x="13434" y="8934"/>
                    <a:pt x="13047" y="9671"/>
                    <a:pt x="13159" y="10371"/>
                  </a:cubicBezTo>
                  <a:cubicBezTo>
                    <a:pt x="13222" y="10733"/>
                    <a:pt x="13484" y="11033"/>
                    <a:pt x="13659" y="11346"/>
                  </a:cubicBezTo>
                  <a:cubicBezTo>
                    <a:pt x="13747" y="11496"/>
                    <a:pt x="13822" y="11670"/>
                    <a:pt x="13822" y="11845"/>
                  </a:cubicBezTo>
                  <a:cubicBezTo>
                    <a:pt x="13834" y="12058"/>
                    <a:pt x="13734" y="12258"/>
                    <a:pt x="13659" y="12445"/>
                  </a:cubicBezTo>
                  <a:cubicBezTo>
                    <a:pt x="13397" y="13145"/>
                    <a:pt x="13747" y="13807"/>
                    <a:pt x="13972" y="14457"/>
                  </a:cubicBezTo>
                  <a:cubicBezTo>
                    <a:pt x="14034" y="14620"/>
                    <a:pt x="14109" y="14807"/>
                    <a:pt x="14109" y="14995"/>
                  </a:cubicBezTo>
                  <a:cubicBezTo>
                    <a:pt x="14109" y="15207"/>
                    <a:pt x="13984" y="15419"/>
                    <a:pt x="13897" y="15607"/>
                  </a:cubicBezTo>
                  <a:cubicBezTo>
                    <a:pt x="13722" y="15994"/>
                    <a:pt x="13522" y="16382"/>
                    <a:pt x="13234" y="16694"/>
                  </a:cubicBezTo>
                  <a:cubicBezTo>
                    <a:pt x="13109" y="16832"/>
                    <a:pt x="12959" y="16957"/>
                    <a:pt x="12784" y="17044"/>
                  </a:cubicBezTo>
                  <a:cubicBezTo>
                    <a:pt x="12597" y="17144"/>
                    <a:pt x="12372" y="17169"/>
                    <a:pt x="12185" y="17269"/>
                  </a:cubicBezTo>
                  <a:cubicBezTo>
                    <a:pt x="11997" y="17356"/>
                    <a:pt x="11847" y="17506"/>
                    <a:pt x="11685" y="17606"/>
                  </a:cubicBezTo>
                  <a:cubicBezTo>
                    <a:pt x="11497" y="17744"/>
                    <a:pt x="11297" y="17856"/>
                    <a:pt x="11072" y="17919"/>
                  </a:cubicBezTo>
                  <a:cubicBezTo>
                    <a:pt x="10648" y="18044"/>
                    <a:pt x="10210" y="18119"/>
                    <a:pt x="9760" y="18131"/>
                  </a:cubicBezTo>
                  <a:cubicBezTo>
                    <a:pt x="9298" y="18144"/>
                    <a:pt x="8823" y="18156"/>
                    <a:pt x="8361" y="18156"/>
                  </a:cubicBezTo>
                  <a:cubicBezTo>
                    <a:pt x="7886" y="18156"/>
                    <a:pt x="7411" y="18144"/>
                    <a:pt x="6936" y="18106"/>
                  </a:cubicBezTo>
                  <a:cubicBezTo>
                    <a:pt x="6599" y="18094"/>
                    <a:pt x="6211" y="18094"/>
                    <a:pt x="5899" y="17956"/>
                  </a:cubicBezTo>
                  <a:cubicBezTo>
                    <a:pt x="5499" y="17806"/>
                    <a:pt x="5336" y="17419"/>
                    <a:pt x="5024" y="17157"/>
                  </a:cubicBezTo>
                  <a:cubicBezTo>
                    <a:pt x="4724" y="16894"/>
                    <a:pt x="4324" y="16782"/>
                    <a:pt x="3999" y="16569"/>
                  </a:cubicBezTo>
                  <a:cubicBezTo>
                    <a:pt x="3662" y="16344"/>
                    <a:pt x="3374" y="16032"/>
                    <a:pt x="3137" y="15707"/>
                  </a:cubicBezTo>
                  <a:cubicBezTo>
                    <a:pt x="2912" y="15382"/>
                    <a:pt x="2662" y="15070"/>
                    <a:pt x="2437" y="14745"/>
                  </a:cubicBezTo>
                  <a:cubicBezTo>
                    <a:pt x="2312" y="14595"/>
                    <a:pt x="2225" y="14420"/>
                    <a:pt x="2112" y="14257"/>
                  </a:cubicBezTo>
                  <a:cubicBezTo>
                    <a:pt x="2000" y="14082"/>
                    <a:pt x="1862" y="13932"/>
                    <a:pt x="1725" y="13782"/>
                  </a:cubicBezTo>
                  <a:cubicBezTo>
                    <a:pt x="1450" y="13457"/>
                    <a:pt x="1137" y="13145"/>
                    <a:pt x="913" y="12783"/>
                  </a:cubicBezTo>
                  <a:cubicBezTo>
                    <a:pt x="700" y="12458"/>
                    <a:pt x="550" y="12070"/>
                    <a:pt x="525" y="11683"/>
                  </a:cubicBezTo>
                  <a:cubicBezTo>
                    <a:pt x="513" y="11633"/>
                    <a:pt x="488" y="11595"/>
                    <a:pt x="450" y="11570"/>
                  </a:cubicBezTo>
                  <a:cubicBezTo>
                    <a:pt x="350" y="10896"/>
                    <a:pt x="338" y="10196"/>
                    <a:pt x="325" y="9521"/>
                  </a:cubicBezTo>
                  <a:cubicBezTo>
                    <a:pt x="313" y="8721"/>
                    <a:pt x="475" y="7946"/>
                    <a:pt x="700" y="7172"/>
                  </a:cubicBezTo>
                  <a:cubicBezTo>
                    <a:pt x="838" y="6722"/>
                    <a:pt x="1000" y="6284"/>
                    <a:pt x="1175" y="5860"/>
                  </a:cubicBezTo>
                  <a:cubicBezTo>
                    <a:pt x="1337" y="5447"/>
                    <a:pt x="1487" y="5022"/>
                    <a:pt x="1762" y="4672"/>
                  </a:cubicBezTo>
                  <a:cubicBezTo>
                    <a:pt x="2025" y="4335"/>
                    <a:pt x="2350" y="4048"/>
                    <a:pt x="2662" y="3760"/>
                  </a:cubicBezTo>
                  <a:cubicBezTo>
                    <a:pt x="3025" y="3435"/>
                    <a:pt x="3387" y="3110"/>
                    <a:pt x="3749" y="2798"/>
                  </a:cubicBezTo>
                  <a:cubicBezTo>
                    <a:pt x="4099" y="2485"/>
                    <a:pt x="4449" y="2186"/>
                    <a:pt x="4774" y="1848"/>
                  </a:cubicBezTo>
                  <a:cubicBezTo>
                    <a:pt x="5099" y="1523"/>
                    <a:pt x="5499" y="1261"/>
                    <a:pt x="5911" y="1061"/>
                  </a:cubicBezTo>
                  <a:cubicBezTo>
                    <a:pt x="6324" y="861"/>
                    <a:pt x="6774" y="748"/>
                    <a:pt x="7223" y="648"/>
                  </a:cubicBezTo>
                  <a:cubicBezTo>
                    <a:pt x="7661" y="561"/>
                    <a:pt x="8111" y="473"/>
                    <a:pt x="8548" y="423"/>
                  </a:cubicBezTo>
                  <a:cubicBezTo>
                    <a:pt x="8706" y="403"/>
                    <a:pt x="8864" y="393"/>
                    <a:pt x="9022" y="393"/>
                  </a:cubicBezTo>
                  <a:close/>
                  <a:moveTo>
                    <a:pt x="9132" y="0"/>
                  </a:moveTo>
                  <a:cubicBezTo>
                    <a:pt x="8468" y="0"/>
                    <a:pt x="7793" y="173"/>
                    <a:pt x="7161" y="323"/>
                  </a:cubicBezTo>
                  <a:cubicBezTo>
                    <a:pt x="6711" y="423"/>
                    <a:pt x="6261" y="561"/>
                    <a:pt x="5836" y="748"/>
                  </a:cubicBezTo>
                  <a:cubicBezTo>
                    <a:pt x="5386" y="936"/>
                    <a:pt x="5011" y="1223"/>
                    <a:pt x="4612" y="1498"/>
                  </a:cubicBezTo>
                  <a:cubicBezTo>
                    <a:pt x="4212" y="1786"/>
                    <a:pt x="3874" y="2136"/>
                    <a:pt x="3512" y="2473"/>
                  </a:cubicBezTo>
                  <a:cubicBezTo>
                    <a:pt x="3149" y="2823"/>
                    <a:pt x="2787" y="3173"/>
                    <a:pt x="2425" y="3535"/>
                  </a:cubicBezTo>
                  <a:cubicBezTo>
                    <a:pt x="2100" y="3848"/>
                    <a:pt x="1775" y="4172"/>
                    <a:pt x="1525" y="4547"/>
                  </a:cubicBezTo>
                  <a:cubicBezTo>
                    <a:pt x="1262" y="4922"/>
                    <a:pt x="1100" y="5360"/>
                    <a:pt x="925" y="5797"/>
                  </a:cubicBezTo>
                  <a:cubicBezTo>
                    <a:pt x="600" y="6634"/>
                    <a:pt x="313" y="7459"/>
                    <a:pt x="188" y="8359"/>
                  </a:cubicBezTo>
                  <a:cubicBezTo>
                    <a:pt x="125" y="8759"/>
                    <a:pt x="63" y="9171"/>
                    <a:pt x="38" y="9584"/>
                  </a:cubicBezTo>
                  <a:cubicBezTo>
                    <a:pt x="0" y="9996"/>
                    <a:pt x="13" y="10408"/>
                    <a:pt x="63" y="10821"/>
                  </a:cubicBezTo>
                  <a:cubicBezTo>
                    <a:pt x="100" y="11196"/>
                    <a:pt x="188" y="11558"/>
                    <a:pt x="263" y="11920"/>
                  </a:cubicBezTo>
                  <a:cubicBezTo>
                    <a:pt x="313" y="12245"/>
                    <a:pt x="450" y="12533"/>
                    <a:pt x="650" y="12808"/>
                  </a:cubicBezTo>
                  <a:cubicBezTo>
                    <a:pt x="913" y="13145"/>
                    <a:pt x="1212" y="13445"/>
                    <a:pt x="1487" y="13770"/>
                  </a:cubicBezTo>
                  <a:cubicBezTo>
                    <a:pt x="1787" y="14082"/>
                    <a:pt x="2112" y="14432"/>
                    <a:pt x="2300" y="14832"/>
                  </a:cubicBezTo>
                  <a:cubicBezTo>
                    <a:pt x="2500" y="15220"/>
                    <a:pt x="2662" y="15619"/>
                    <a:pt x="2912" y="15982"/>
                  </a:cubicBezTo>
                  <a:cubicBezTo>
                    <a:pt x="3149" y="16319"/>
                    <a:pt x="3437" y="16607"/>
                    <a:pt x="3799" y="16807"/>
                  </a:cubicBezTo>
                  <a:cubicBezTo>
                    <a:pt x="4199" y="17019"/>
                    <a:pt x="4637" y="17107"/>
                    <a:pt x="4924" y="17469"/>
                  </a:cubicBezTo>
                  <a:cubicBezTo>
                    <a:pt x="5186" y="17806"/>
                    <a:pt x="5374" y="18144"/>
                    <a:pt x="5786" y="18319"/>
                  </a:cubicBezTo>
                  <a:cubicBezTo>
                    <a:pt x="6095" y="18451"/>
                    <a:pt x="6434" y="18496"/>
                    <a:pt x="6767" y="18496"/>
                  </a:cubicBezTo>
                  <a:cubicBezTo>
                    <a:pt x="6811" y="18496"/>
                    <a:pt x="6855" y="18495"/>
                    <a:pt x="6898" y="18494"/>
                  </a:cubicBezTo>
                  <a:cubicBezTo>
                    <a:pt x="7873" y="18456"/>
                    <a:pt x="8835" y="18419"/>
                    <a:pt x="9798" y="18369"/>
                  </a:cubicBezTo>
                  <a:cubicBezTo>
                    <a:pt x="9916" y="18362"/>
                    <a:pt x="10035" y="18359"/>
                    <a:pt x="10155" y="18359"/>
                  </a:cubicBezTo>
                  <a:cubicBezTo>
                    <a:pt x="10276" y="18359"/>
                    <a:pt x="10398" y="18362"/>
                    <a:pt x="10523" y="18369"/>
                  </a:cubicBezTo>
                  <a:cubicBezTo>
                    <a:pt x="10747" y="18369"/>
                    <a:pt x="10972" y="18344"/>
                    <a:pt x="11185" y="18281"/>
                  </a:cubicBezTo>
                  <a:cubicBezTo>
                    <a:pt x="11397" y="18231"/>
                    <a:pt x="11622" y="18144"/>
                    <a:pt x="11797" y="18019"/>
                  </a:cubicBezTo>
                  <a:cubicBezTo>
                    <a:pt x="11985" y="17881"/>
                    <a:pt x="12060" y="17619"/>
                    <a:pt x="12260" y="17519"/>
                  </a:cubicBezTo>
                  <a:cubicBezTo>
                    <a:pt x="12460" y="17419"/>
                    <a:pt x="12697" y="17406"/>
                    <a:pt x="12897" y="17319"/>
                  </a:cubicBezTo>
                  <a:cubicBezTo>
                    <a:pt x="13084" y="17231"/>
                    <a:pt x="13247" y="17119"/>
                    <a:pt x="13409" y="16969"/>
                  </a:cubicBezTo>
                  <a:cubicBezTo>
                    <a:pt x="13734" y="16682"/>
                    <a:pt x="13972" y="16282"/>
                    <a:pt x="14159" y="15894"/>
                  </a:cubicBezTo>
                  <a:cubicBezTo>
                    <a:pt x="14347" y="15519"/>
                    <a:pt x="14634" y="15107"/>
                    <a:pt x="14521" y="14682"/>
                  </a:cubicBezTo>
                  <a:cubicBezTo>
                    <a:pt x="14422" y="14307"/>
                    <a:pt x="14222" y="13957"/>
                    <a:pt x="14072" y="13607"/>
                  </a:cubicBezTo>
                  <a:cubicBezTo>
                    <a:pt x="13909" y="13258"/>
                    <a:pt x="13809" y="12883"/>
                    <a:pt x="13922" y="12508"/>
                  </a:cubicBezTo>
                  <a:cubicBezTo>
                    <a:pt x="13972" y="12333"/>
                    <a:pt x="14059" y="12158"/>
                    <a:pt x="14097" y="11970"/>
                  </a:cubicBezTo>
                  <a:cubicBezTo>
                    <a:pt x="14122" y="11783"/>
                    <a:pt x="14097" y="11583"/>
                    <a:pt x="14034" y="11396"/>
                  </a:cubicBezTo>
                  <a:cubicBezTo>
                    <a:pt x="13909" y="11046"/>
                    <a:pt x="13684" y="10733"/>
                    <a:pt x="13584" y="10371"/>
                  </a:cubicBezTo>
                  <a:cubicBezTo>
                    <a:pt x="13484" y="10008"/>
                    <a:pt x="13522" y="9671"/>
                    <a:pt x="13559" y="9296"/>
                  </a:cubicBezTo>
                  <a:cubicBezTo>
                    <a:pt x="13609" y="8909"/>
                    <a:pt x="13609" y="8534"/>
                    <a:pt x="13497" y="8159"/>
                  </a:cubicBezTo>
                  <a:cubicBezTo>
                    <a:pt x="13422" y="7946"/>
                    <a:pt x="13322" y="7734"/>
                    <a:pt x="13272" y="7522"/>
                  </a:cubicBezTo>
                  <a:cubicBezTo>
                    <a:pt x="13209" y="7297"/>
                    <a:pt x="13122" y="7084"/>
                    <a:pt x="13047" y="6859"/>
                  </a:cubicBezTo>
                  <a:cubicBezTo>
                    <a:pt x="12759" y="5959"/>
                    <a:pt x="12697" y="5010"/>
                    <a:pt x="12584" y="4072"/>
                  </a:cubicBezTo>
                  <a:cubicBezTo>
                    <a:pt x="12535" y="3623"/>
                    <a:pt x="12460" y="3160"/>
                    <a:pt x="12322" y="2723"/>
                  </a:cubicBezTo>
                  <a:cubicBezTo>
                    <a:pt x="12197" y="2285"/>
                    <a:pt x="11985" y="1886"/>
                    <a:pt x="11772" y="1486"/>
                  </a:cubicBezTo>
                  <a:cubicBezTo>
                    <a:pt x="11372" y="723"/>
                    <a:pt x="10610" y="236"/>
                    <a:pt x="9773" y="61"/>
                  </a:cubicBezTo>
                  <a:cubicBezTo>
                    <a:pt x="9562" y="18"/>
                    <a:pt x="9348" y="0"/>
                    <a:pt x="9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8" name="Google Shape;8368;p19"/>
            <p:cNvSpPr/>
            <p:nvPr/>
          </p:nvSpPr>
          <p:spPr>
            <a:xfrm>
              <a:off x="6218100" y="2082725"/>
              <a:ext cx="60950" cy="73800"/>
            </a:xfrm>
            <a:custGeom>
              <a:avLst/>
              <a:gdLst/>
              <a:ahLst/>
              <a:cxnLst/>
              <a:rect l="l" t="t" r="r" b="b"/>
              <a:pathLst>
                <a:path w="2438" h="2952" extrusionOk="0">
                  <a:moveTo>
                    <a:pt x="161" y="1"/>
                  </a:moveTo>
                  <a:cubicBezTo>
                    <a:pt x="125" y="1"/>
                    <a:pt x="89" y="23"/>
                    <a:pt x="76" y="62"/>
                  </a:cubicBezTo>
                  <a:cubicBezTo>
                    <a:pt x="38" y="174"/>
                    <a:pt x="1" y="349"/>
                    <a:pt x="63" y="462"/>
                  </a:cubicBezTo>
                  <a:cubicBezTo>
                    <a:pt x="105" y="524"/>
                    <a:pt x="154" y="540"/>
                    <a:pt x="209" y="540"/>
                  </a:cubicBezTo>
                  <a:cubicBezTo>
                    <a:pt x="253" y="540"/>
                    <a:pt x="300" y="530"/>
                    <a:pt x="351" y="524"/>
                  </a:cubicBezTo>
                  <a:cubicBezTo>
                    <a:pt x="355" y="524"/>
                    <a:pt x="360" y="524"/>
                    <a:pt x="365" y="524"/>
                  </a:cubicBezTo>
                  <a:cubicBezTo>
                    <a:pt x="694" y="524"/>
                    <a:pt x="915" y="952"/>
                    <a:pt x="1088" y="1174"/>
                  </a:cubicBezTo>
                  <a:cubicBezTo>
                    <a:pt x="1188" y="1299"/>
                    <a:pt x="1288" y="1424"/>
                    <a:pt x="1388" y="1536"/>
                  </a:cubicBezTo>
                  <a:cubicBezTo>
                    <a:pt x="1500" y="1661"/>
                    <a:pt x="1625" y="1761"/>
                    <a:pt x="1750" y="1861"/>
                  </a:cubicBezTo>
                  <a:cubicBezTo>
                    <a:pt x="2013" y="2099"/>
                    <a:pt x="2113" y="2449"/>
                    <a:pt x="2100" y="2799"/>
                  </a:cubicBezTo>
                  <a:cubicBezTo>
                    <a:pt x="2094" y="2902"/>
                    <a:pt x="2168" y="2952"/>
                    <a:pt x="2246" y="2952"/>
                  </a:cubicBezTo>
                  <a:cubicBezTo>
                    <a:pt x="2329" y="2952"/>
                    <a:pt x="2419" y="2895"/>
                    <a:pt x="2425" y="2786"/>
                  </a:cubicBezTo>
                  <a:cubicBezTo>
                    <a:pt x="2438" y="2461"/>
                    <a:pt x="2313" y="2174"/>
                    <a:pt x="2113" y="1924"/>
                  </a:cubicBezTo>
                  <a:cubicBezTo>
                    <a:pt x="2013" y="1799"/>
                    <a:pt x="1900" y="1711"/>
                    <a:pt x="1775" y="1624"/>
                  </a:cubicBezTo>
                  <a:cubicBezTo>
                    <a:pt x="1625" y="1524"/>
                    <a:pt x="1500" y="1399"/>
                    <a:pt x="1388" y="1249"/>
                  </a:cubicBezTo>
                  <a:cubicBezTo>
                    <a:pt x="1175" y="999"/>
                    <a:pt x="988" y="737"/>
                    <a:pt x="726" y="549"/>
                  </a:cubicBezTo>
                  <a:cubicBezTo>
                    <a:pt x="626" y="474"/>
                    <a:pt x="526" y="412"/>
                    <a:pt x="401" y="374"/>
                  </a:cubicBezTo>
                  <a:cubicBezTo>
                    <a:pt x="363" y="362"/>
                    <a:pt x="288" y="349"/>
                    <a:pt x="263" y="324"/>
                  </a:cubicBezTo>
                  <a:cubicBezTo>
                    <a:pt x="251" y="312"/>
                    <a:pt x="276" y="237"/>
                    <a:pt x="263" y="212"/>
                  </a:cubicBezTo>
                  <a:cubicBezTo>
                    <a:pt x="263" y="149"/>
                    <a:pt x="251" y="112"/>
                    <a:pt x="238" y="62"/>
                  </a:cubicBezTo>
                  <a:cubicBezTo>
                    <a:pt x="226" y="20"/>
                    <a:pt x="194" y="1"/>
                    <a:pt x="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9" name="Google Shape;8369;p19"/>
            <p:cNvSpPr/>
            <p:nvPr/>
          </p:nvSpPr>
          <p:spPr>
            <a:xfrm>
              <a:off x="6258725" y="2078575"/>
              <a:ext cx="21575" cy="52150"/>
            </a:xfrm>
            <a:custGeom>
              <a:avLst/>
              <a:gdLst/>
              <a:ahLst/>
              <a:cxnLst/>
              <a:rect l="l" t="t" r="r" b="b"/>
              <a:pathLst>
                <a:path w="863" h="2086" extrusionOk="0">
                  <a:moveTo>
                    <a:pt x="836" y="1"/>
                  </a:moveTo>
                  <a:cubicBezTo>
                    <a:pt x="833" y="1"/>
                    <a:pt x="829" y="1"/>
                    <a:pt x="825" y="3"/>
                  </a:cubicBezTo>
                  <a:cubicBezTo>
                    <a:pt x="725" y="3"/>
                    <a:pt x="663" y="53"/>
                    <a:pt x="600" y="115"/>
                  </a:cubicBezTo>
                  <a:cubicBezTo>
                    <a:pt x="538" y="178"/>
                    <a:pt x="525" y="278"/>
                    <a:pt x="513" y="378"/>
                  </a:cubicBezTo>
                  <a:cubicBezTo>
                    <a:pt x="475" y="578"/>
                    <a:pt x="463" y="778"/>
                    <a:pt x="338" y="953"/>
                  </a:cubicBezTo>
                  <a:cubicBezTo>
                    <a:pt x="275" y="1028"/>
                    <a:pt x="200" y="1103"/>
                    <a:pt x="150" y="1190"/>
                  </a:cubicBezTo>
                  <a:cubicBezTo>
                    <a:pt x="100" y="1277"/>
                    <a:pt x="63" y="1365"/>
                    <a:pt x="50" y="1452"/>
                  </a:cubicBezTo>
                  <a:cubicBezTo>
                    <a:pt x="0" y="1640"/>
                    <a:pt x="13" y="1840"/>
                    <a:pt x="100" y="2015"/>
                  </a:cubicBezTo>
                  <a:cubicBezTo>
                    <a:pt x="120" y="2054"/>
                    <a:pt x="147" y="2085"/>
                    <a:pt x="188" y="2085"/>
                  </a:cubicBezTo>
                  <a:cubicBezTo>
                    <a:pt x="199" y="2085"/>
                    <a:pt x="212" y="2083"/>
                    <a:pt x="225" y="2077"/>
                  </a:cubicBezTo>
                  <a:cubicBezTo>
                    <a:pt x="275" y="2065"/>
                    <a:pt x="313" y="2002"/>
                    <a:pt x="288" y="1952"/>
                  </a:cubicBezTo>
                  <a:cubicBezTo>
                    <a:pt x="225" y="1802"/>
                    <a:pt x="200" y="1652"/>
                    <a:pt x="250" y="1490"/>
                  </a:cubicBezTo>
                  <a:cubicBezTo>
                    <a:pt x="288" y="1327"/>
                    <a:pt x="400" y="1190"/>
                    <a:pt x="525" y="1065"/>
                  </a:cubicBezTo>
                  <a:cubicBezTo>
                    <a:pt x="575" y="1003"/>
                    <a:pt x="638" y="940"/>
                    <a:pt x="675" y="865"/>
                  </a:cubicBezTo>
                  <a:cubicBezTo>
                    <a:pt x="725" y="778"/>
                    <a:pt x="738" y="690"/>
                    <a:pt x="738" y="590"/>
                  </a:cubicBezTo>
                  <a:cubicBezTo>
                    <a:pt x="750" y="503"/>
                    <a:pt x="738" y="415"/>
                    <a:pt x="725" y="328"/>
                  </a:cubicBezTo>
                  <a:cubicBezTo>
                    <a:pt x="725" y="290"/>
                    <a:pt x="738" y="240"/>
                    <a:pt x="738" y="203"/>
                  </a:cubicBezTo>
                  <a:cubicBezTo>
                    <a:pt x="750" y="140"/>
                    <a:pt x="763" y="90"/>
                    <a:pt x="825" y="53"/>
                  </a:cubicBezTo>
                  <a:cubicBezTo>
                    <a:pt x="858" y="42"/>
                    <a:pt x="862" y="1"/>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0" name="Google Shape;8370;p19"/>
            <p:cNvSpPr/>
            <p:nvPr/>
          </p:nvSpPr>
          <p:spPr>
            <a:xfrm>
              <a:off x="6277025" y="2019175"/>
              <a:ext cx="98250" cy="61725"/>
            </a:xfrm>
            <a:custGeom>
              <a:avLst/>
              <a:gdLst/>
              <a:ahLst/>
              <a:cxnLst/>
              <a:rect l="l" t="t" r="r" b="b"/>
              <a:pathLst>
                <a:path w="3930" h="2469" extrusionOk="0">
                  <a:moveTo>
                    <a:pt x="3739" y="0"/>
                  </a:moveTo>
                  <a:cubicBezTo>
                    <a:pt x="3635" y="0"/>
                    <a:pt x="3530" y="34"/>
                    <a:pt x="3430" y="67"/>
                  </a:cubicBezTo>
                  <a:cubicBezTo>
                    <a:pt x="3242" y="117"/>
                    <a:pt x="3067" y="192"/>
                    <a:pt x="2905" y="279"/>
                  </a:cubicBezTo>
                  <a:cubicBezTo>
                    <a:pt x="2742" y="379"/>
                    <a:pt x="2592" y="504"/>
                    <a:pt x="2442" y="629"/>
                  </a:cubicBezTo>
                  <a:cubicBezTo>
                    <a:pt x="2355" y="704"/>
                    <a:pt x="2268" y="779"/>
                    <a:pt x="2155" y="817"/>
                  </a:cubicBezTo>
                  <a:cubicBezTo>
                    <a:pt x="2055" y="842"/>
                    <a:pt x="1968" y="854"/>
                    <a:pt x="1868" y="879"/>
                  </a:cubicBezTo>
                  <a:cubicBezTo>
                    <a:pt x="1568" y="992"/>
                    <a:pt x="1393" y="1367"/>
                    <a:pt x="1243" y="1629"/>
                  </a:cubicBezTo>
                  <a:cubicBezTo>
                    <a:pt x="1118" y="1841"/>
                    <a:pt x="993" y="2004"/>
                    <a:pt x="768" y="2104"/>
                  </a:cubicBezTo>
                  <a:cubicBezTo>
                    <a:pt x="555" y="2191"/>
                    <a:pt x="343" y="2241"/>
                    <a:pt x="118" y="2279"/>
                  </a:cubicBezTo>
                  <a:cubicBezTo>
                    <a:pt x="1" y="2302"/>
                    <a:pt x="49" y="2469"/>
                    <a:pt x="158" y="2469"/>
                  </a:cubicBezTo>
                  <a:cubicBezTo>
                    <a:pt x="165" y="2469"/>
                    <a:pt x="173" y="2468"/>
                    <a:pt x="181" y="2466"/>
                  </a:cubicBezTo>
                  <a:cubicBezTo>
                    <a:pt x="555" y="2404"/>
                    <a:pt x="905" y="2316"/>
                    <a:pt x="1143" y="1991"/>
                  </a:cubicBezTo>
                  <a:cubicBezTo>
                    <a:pt x="1380" y="1679"/>
                    <a:pt x="1455" y="1204"/>
                    <a:pt x="1868" y="1067"/>
                  </a:cubicBezTo>
                  <a:cubicBezTo>
                    <a:pt x="1943" y="1047"/>
                    <a:pt x="2018" y="1045"/>
                    <a:pt x="2093" y="1045"/>
                  </a:cubicBezTo>
                  <a:cubicBezTo>
                    <a:pt x="2111" y="1045"/>
                    <a:pt x="2130" y="1045"/>
                    <a:pt x="2149" y="1045"/>
                  </a:cubicBezTo>
                  <a:cubicBezTo>
                    <a:pt x="2243" y="1045"/>
                    <a:pt x="2336" y="1042"/>
                    <a:pt x="2430" y="1004"/>
                  </a:cubicBezTo>
                  <a:cubicBezTo>
                    <a:pt x="2605" y="942"/>
                    <a:pt x="2755" y="829"/>
                    <a:pt x="2905" y="717"/>
                  </a:cubicBezTo>
                  <a:cubicBezTo>
                    <a:pt x="3055" y="604"/>
                    <a:pt x="3205" y="467"/>
                    <a:pt x="3367" y="354"/>
                  </a:cubicBezTo>
                  <a:cubicBezTo>
                    <a:pt x="3455" y="304"/>
                    <a:pt x="3542" y="254"/>
                    <a:pt x="3630" y="229"/>
                  </a:cubicBezTo>
                  <a:cubicBezTo>
                    <a:pt x="3717" y="204"/>
                    <a:pt x="3805" y="192"/>
                    <a:pt x="3892" y="154"/>
                  </a:cubicBezTo>
                  <a:cubicBezTo>
                    <a:pt x="3930" y="129"/>
                    <a:pt x="3930" y="54"/>
                    <a:pt x="3892" y="29"/>
                  </a:cubicBezTo>
                  <a:cubicBezTo>
                    <a:pt x="3842" y="9"/>
                    <a:pt x="3791" y="0"/>
                    <a:pt x="37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1" name="Google Shape;8371;p19"/>
            <p:cNvSpPr/>
            <p:nvPr/>
          </p:nvSpPr>
          <p:spPr>
            <a:xfrm>
              <a:off x="6385325" y="2023600"/>
              <a:ext cx="20250" cy="30025"/>
            </a:xfrm>
            <a:custGeom>
              <a:avLst/>
              <a:gdLst/>
              <a:ahLst/>
              <a:cxnLst/>
              <a:rect l="l" t="t" r="r" b="b"/>
              <a:pathLst>
                <a:path w="810" h="1201" extrusionOk="0">
                  <a:moveTo>
                    <a:pt x="106" y="0"/>
                  </a:moveTo>
                  <a:cubicBezTo>
                    <a:pt x="51" y="0"/>
                    <a:pt x="1" y="65"/>
                    <a:pt x="60" y="115"/>
                  </a:cubicBezTo>
                  <a:cubicBezTo>
                    <a:pt x="222" y="252"/>
                    <a:pt x="360" y="415"/>
                    <a:pt x="472" y="602"/>
                  </a:cubicBezTo>
                  <a:cubicBezTo>
                    <a:pt x="510" y="690"/>
                    <a:pt x="547" y="777"/>
                    <a:pt x="560" y="865"/>
                  </a:cubicBezTo>
                  <a:cubicBezTo>
                    <a:pt x="572" y="902"/>
                    <a:pt x="585" y="952"/>
                    <a:pt x="597" y="990"/>
                  </a:cubicBezTo>
                  <a:cubicBezTo>
                    <a:pt x="597" y="1015"/>
                    <a:pt x="610" y="1027"/>
                    <a:pt x="610" y="1052"/>
                  </a:cubicBezTo>
                  <a:cubicBezTo>
                    <a:pt x="610" y="1077"/>
                    <a:pt x="610" y="1102"/>
                    <a:pt x="610" y="1127"/>
                  </a:cubicBezTo>
                  <a:cubicBezTo>
                    <a:pt x="610" y="1173"/>
                    <a:pt x="647" y="1200"/>
                    <a:pt x="682" y="1200"/>
                  </a:cubicBezTo>
                  <a:cubicBezTo>
                    <a:pt x="704" y="1200"/>
                    <a:pt x="725" y="1189"/>
                    <a:pt x="735" y="1165"/>
                  </a:cubicBezTo>
                  <a:cubicBezTo>
                    <a:pt x="760" y="1115"/>
                    <a:pt x="760" y="1077"/>
                    <a:pt x="785" y="1027"/>
                  </a:cubicBezTo>
                  <a:cubicBezTo>
                    <a:pt x="810" y="965"/>
                    <a:pt x="810" y="915"/>
                    <a:pt x="797" y="852"/>
                  </a:cubicBezTo>
                  <a:cubicBezTo>
                    <a:pt x="772" y="740"/>
                    <a:pt x="735" y="627"/>
                    <a:pt x="672" y="527"/>
                  </a:cubicBezTo>
                  <a:cubicBezTo>
                    <a:pt x="547" y="315"/>
                    <a:pt x="347" y="152"/>
                    <a:pt x="147" y="15"/>
                  </a:cubicBezTo>
                  <a:cubicBezTo>
                    <a:pt x="134" y="5"/>
                    <a:pt x="120" y="0"/>
                    <a:pt x="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2" name="Google Shape;8372;p19"/>
            <p:cNvSpPr/>
            <p:nvPr/>
          </p:nvSpPr>
          <p:spPr>
            <a:xfrm>
              <a:off x="6397425" y="2042850"/>
              <a:ext cx="43775" cy="79425"/>
            </a:xfrm>
            <a:custGeom>
              <a:avLst/>
              <a:gdLst/>
              <a:ahLst/>
              <a:cxnLst/>
              <a:rect l="l" t="t" r="r" b="b"/>
              <a:pathLst>
                <a:path w="1751" h="3177" extrusionOk="0">
                  <a:moveTo>
                    <a:pt x="153" y="1"/>
                  </a:moveTo>
                  <a:cubicBezTo>
                    <a:pt x="77" y="1"/>
                    <a:pt x="1" y="54"/>
                    <a:pt x="1" y="157"/>
                  </a:cubicBezTo>
                  <a:cubicBezTo>
                    <a:pt x="13" y="507"/>
                    <a:pt x="88" y="844"/>
                    <a:pt x="463" y="957"/>
                  </a:cubicBezTo>
                  <a:cubicBezTo>
                    <a:pt x="613" y="994"/>
                    <a:pt x="763" y="1019"/>
                    <a:pt x="913" y="1107"/>
                  </a:cubicBezTo>
                  <a:cubicBezTo>
                    <a:pt x="1051" y="1194"/>
                    <a:pt x="1163" y="1332"/>
                    <a:pt x="1238" y="1494"/>
                  </a:cubicBezTo>
                  <a:cubicBezTo>
                    <a:pt x="1388" y="1782"/>
                    <a:pt x="1301" y="2132"/>
                    <a:pt x="1438" y="2419"/>
                  </a:cubicBezTo>
                  <a:cubicBezTo>
                    <a:pt x="1475" y="2507"/>
                    <a:pt x="1513" y="2582"/>
                    <a:pt x="1463" y="2669"/>
                  </a:cubicBezTo>
                  <a:cubicBezTo>
                    <a:pt x="1438" y="2719"/>
                    <a:pt x="1413" y="2769"/>
                    <a:pt x="1388" y="2831"/>
                  </a:cubicBezTo>
                  <a:cubicBezTo>
                    <a:pt x="1350" y="2944"/>
                    <a:pt x="1350" y="3056"/>
                    <a:pt x="1438" y="3144"/>
                  </a:cubicBezTo>
                  <a:cubicBezTo>
                    <a:pt x="1461" y="3167"/>
                    <a:pt x="1489" y="3177"/>
                    <a:pt x="1516" y="3177"/>
                  </a:cubicBezTo>
                  <a:cubicBezTo>
                    <a:pt x="1578" y="3177"/>
                    <a:pt x="1638" y="3126"/>
                    <a:pt x="1638" y="3056"/>
                  </a:cubicBezTo>
                  <a:cubicBezTo>
                    <a:pt x="1638" y="2931"/>
                    <a:pt x="1688" y="2844"/>
                    <a:pt x="1713" y="2744"/>
                  </a:cubicBezTo>
                  <a:cubicBezTo>
                    <a:pt x="1750" y="2607"/>
                    <a:pt x="1688" y="2519"/>
                    <a:pt x="1613" y="2394"/>
                  </a:cubicBezTo>
                  <a:cubicBezTo>
                    <a:pt x="1525" y="2232"/>
                    <a:pt x="1488" y="2082"/>
                    <a:pt x="1488" y="1894"/>
                  </a:cubicBezTo>
                  <a:cubicBezTo>
                    <a:pt x="1488" y="1744"/>
                    <a:pt x="1500" y="1607"/>
                    <a:pt x="1450" y="1457"/>
                  </a:cubicBezTo>
                  <a:cubicBezTo>
                    <a:pt x="1375" y="1194"/>
                    <a:pt x="1201" y="957"/>
                    <a:pt x="963" y="794"/>
                  </a:cubicBezTo>
                  <a:cubicBezTo>
                    <a:pt x="838" y="707"/>
                    <a:pt x="701" y="670"/>
                    <a:pt x="538" y="620"/>
                  </a:cubicBezTo>
                  <a:cubicBezTo>
                    <a:pt x="326" y="557"/>
                    <a:pt x="313" y="345"/>
                    <a:pt x="301" y="145"/>
                  </a:cubicBezTo>
                  <a:cubicBezTo>
                    <a:pt x="295" y="48"/>
                    <a:pt x="224"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3" name="Google Shape;8373;p19"/>
            <p:cNvSpPr/>
            <p:nvPr/>
          </p:nvSpPr>
          <p:spPr>
            <a:xfrm>
              <a:off x="6210500" y="2312975"/>
              <a:ext cx="81500" cy="50325"/>
            </a:xfrm>
            <a:custGeom>
              <a:avLst/>
              <a:gdLst/>
              <a:ahLst/>
              <a:cxnLst/>
              <a:rect l="l" t="t" r="r" b="b"/>
              <a:pathLst>
                <a:path w="3260" h="2013" extrusionOk="0">
                  <a:moveTo>
                    <a:pt x="61" y="0"/>
                  </a:moveTo>
                  <a:cubicBezTo>
                    <a:pt x="25" y="0"/>
                    <a:pt x="0" y="47"/>
                    <a:pt x="30" y="87"/>
                  </a:cubicBezTo>
                  <a:cubicBezTo>
                    <a:pt x="242" y="312"/>
                    <a:pt x="505" y="499"/>
                    <a:pt x="805" y="624"/>
                  </a:cubicBezTo>
                  <a:cubicBezTo>
                    <a:pt x="955" y="687"/>
                    <a:pt x="1117" y="749"/>
                    <a:pt x="1254" y="812"/>
                  </a:cubicBezTo>
                  <a:cubicBezTo>
                    <a:pt x="1429" y="899"/>
                    <a:pt x="1529" y="1037"/>
                    <a:pt x="1642" y="1162"/>
                  </a:cubicBezTo>
                  <a:cubicBezTo>
                    <a:pt x="1842" y="1374"/>
                    <a:pt x="2092" y="1499"/>
                    <a:pt x="2367" y="1599"/>
                  </a:cubicBezTo>
                  <a:cubicBezTo>
                    <a:pt x="2504" y="1649"/>
                    <a:pt x="2642" y="1699"/>
                    <a:pt x="2779" y="1761"/>
                  </a:cubicBezTo>
                  <a:cubicBezTo>
                    <a:pt x="2917" y="1824"/>
                    <a:pt x="3017" y="1911"/>
                    <a:pt x="3129" y="1999"/>
                  </a:cubicBezTo>
                  <a:cubicBezTo>
                    <a:pt x="3143" y="2008"/>
                    <a:pt x="3157" y="2012"/>
                    <a:pt x="3170" y="2012"/>
                  </a:cubicBezTo>
                  <a:cubicBezTo>
                    <a:pt x="3224" y="2012"/>
                    <a:pt x="3259" y="1939"/>
                    <a:pt x="3229" y="1899"/>
                  </a:cubicBezTo>
                  <a:cubicBezTo>
                    <a:pt x="3116" y="1674"/>
                    <a:pt x="2804" y="1574"/>
                    <a:pt x="2579" y="1499"/>
                  </a:cubicBezTo>
                  <a:cubicBezTo>
                    <a:pt x="2442" y="1449"/>
                    <a:pt x="2292" y="1399"/>
                    <a:pt x="2167" y="1311"/>
                  </a:cubicBezTo>
                  <a:cubicBezTo>
                    <a:pt x="2017" y="1211"/>
                    <a:pt x="1954" y="1062"/>
                    <a:pt x="1854" y="924"/>
                  </a:cubicBezTo>
                  <a:cubicBezTo>
                    <a:pt x="1767" y="799"/>
                    <a:pt x="1667" y="687"/>
                    <a:pt x="1529" y="637"/>
                  </a:cubicBezTo>
                  <a:cubicBezTo>
                    <a:pt x="1367" y="574"/>
                    <a:pt x="1192" y="587"/>
                    <a:pt x="1030" y="549"/>
                  </a:cubicBezTo>
                  <a:cubicBezTo>
                    <a:pt x="667" y="487"/>
                    <a:pt x="342" y="262"/>
                    <a:pt x="92" y="12"/>
                  </a:cubicBezTo>
                  <a:cubicBezTo>
                    <a:pt x="82" y="4"/>
                    <a:pt x="71"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4" name="Google Shape;8374;p19"/>
            <p:cNvSpPr/>
            <p:nvPr/>
          </p:nvSpPr>
          <p:spPr>
            <a:xfrm>
              <a:off x="6219575" y="2177625"/>
              <a:ext cx="36300" cy="33675"/>
            </a:xfrm>
            <a:custGeom>
              <a:avLst/>
              <a:gdLst/>
              <a:ahLst/>
              <a:cxnLst/>
              <a:rect l="l" t="t" r="r" b="b"/>
              <a:pathLst>
                <a:path w="1452" h="1347" extrusionOk="0">
                  <a:moveTo>
                    <a:pt x="60" y="1"/>
                  </a:moveTo>
                  <a:cubicBezTo>
                    <a:pt x="30" y="1"/>
                    <a:pt x="1" y="25"/>
                    <a:pt x="17" y="65"/>
                  </a:cubicBezTo>
                  <a:cubicBezTo>
                    <a:pt x="129" y="365"/>
                    <a:pt x="304" y="615"/>
                    <a:pt x="567" y="802"/>
                  </a:cubicBezTo>
                  <a:cubicBezTo>
                    <a:pt x="679" y="890"/>
                    <a:pt x="804" y="965"/>
                    <a:pt x="929" y="1052"/>
                  </a:cubicBezTo>
                  <a:cubicBezTo>
                    <a:pt x="1041" y="1139"/>
                    <a:pt x="1141" y="1264"/>
                    <a:pt x="1279" y="1339"/>
                  </a:cubicBezTo>
                  <a:cubicBezTo>
                    <a:pt x="1294" y="1344"/>
                    <a:pt x="1310" y="1347"/>
                    <a:pt x="1326" y="1347"/>
                  </a:cubicBezTo>
                  <a:cubicBezTo>
                    <a:pt x="1389" y="1347"/>
                    <a:pt x="1451" y="1307"/>
                    <a:pt x="1441" y="1227"/>
                  </a:cubicBezTo>
                  <a:cubicBezTo>
                    <a:pt x="1429" y="1139"/>
                    <a:pt x="1416" y="1089"/>
                    <a:pt x="1354" y="1027"/>
                  </a:cubicBezTo>
                  <a:cubicBezTo>
                    <a:pt x="1304" y="965"/>
                    <a:pt x="1241" y="927"/>
                    <a:pt x="1179" y="890"/>
                  </a:cubicBezTo>
                  <a:cubicBezTo>
                    <a:pt x="1054" y="815"/>
                    <a:pt x="916" y="752"/>
                    <a:pt x="792" y="690"/>
                  </a:cubicBezTo>
                  <a:cubicBezTo>
                    <a:pt x="504" y="552"/>
                    <a:pt x="229" y="327"/>
                    <a:pt x="104" y="27"/>
                  </a:cubicBezTo>
                  <a:cubicBezTo>
                    <a:pt x="95" y="9"/>
                    <a:pt x="77" y="1"/>
                    <a:pt x="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5" name="Google Shape;8375;p19"/>
            <p:cNvSpPr/>
            <p:nvPr/>
          </p:nvSpPr>
          <p:spPr>
            <a:xfrm>
              <a:off x="6194975" y="2149475"/>
              <a:ext cx="58450" cy="14900"/>
            </a:xfrm>
            <a:custGeom>
              <a:avLst/>
              <a:gdLst/>
              <a:ahLst/>
              <a:cxnLst/>
              <a:rect l="l" t="t" r="r" b="b"/>
              <a:pathLst>
                <a:path w="2338" h="596" extrusionOk="0">
                  <a:moveTo>
                    <a:pt x="632" y="0"/>
                  </a:moveTo>
                  <a:cubicBezTo>
                    <a:pt x="576" y="0"/>
                    <a:pt x="520" y="4"/>
                    <a:pt x="463" y="4"/>
                  </a:cubicBezTo>
                  <a:cubicBezTo>
                    <a:pt x="338" y="4"/>
                    <a:pt x="201" y="16"/>
                    <a:pt x="63" y="29"/>
                  </a:cubicBezTo>
                  <a:cubicBezTo>
                    <a:pt x="13" y="41"/>
                    <a:pt x="1" y="116"/>
                    <a:pt x="51" y="116"/>
                  </a:cubicBezTo>
                  <a:cubicBezTo>
                    <a:pt x="163" y="129"/>
                    <a:pt x="276" y="154"/>
                    <a:pt x="376" y="154"/>
                  </a:cubicBezTo>
                  <a:lnTo>
                    <a:pt x="701" y="154"/>
                  </a:lnTo>
                  <a:cubicBezTo>
                    <a:pt x="751" y="166"/>
                    <a:pt x="801" y="166"/>
                    <a:pt x="838" y="191"/>
                  </a:cubicBezTo>
                  <a:cubicBezTo>
                    <a:pt x="876" y="216"/>
                    <a:pt x="888" y="266"/>
                    <a:pt x="926" y="291"/>
                  </a:cubicBezTo>
                  <a:cubicBezTo>
                    <a:pt x="955" y="335"/>
                    <a:pt x="997" y="353"/>
                    <a:pt x="1042" y="353"/>
                  </a:cubicBezTo>
                  <a:cubicBezTo>
                    <a:pt x="1074" y="353"/>
                    <a:pt x="1107" y="344"/>
                    <a:pt x="1138" y="328"/>
                  </a:cubicBezTo>
                  <a:cubicBezTo>
                    <a:pt x="1203" y="304"/>
                    <a:pt x="1267" y="290"/>
                    <a:pt x="1335" y="290"/>
                  </a:cubicBezTo>
                  <a:cubicBezTo>
                    <a:pt x="1372" y="290"/>
                    <a:pt x="1411" y="295"/>
                    <a:pt x="1451" y="303"/>
                  </a:cubicBezTo>
                  <a:cubicBezTo>
                    <a:pt x="1551" y="328"/>
                    <a:pt x="1651" y="353"/>
                    <a:pt x="1763" y="366"/>
                  </a:cubicBezTo>
                  <a:cubicBezTo>
                    <a:pt x="1773" y="367"/>
                    <a:pt x="1783" y="367"/>
                    <a:pt x="1794" y="367"/>
                  </a:cubicBezTo>
                  <a:cubicBezTo>
                    <a:pt x="1850" y="367"/>
                    <a:pt x="1921" y="358"/>
                    <a:pt x="1989" y="358"/>
                  </a:cubicBezTo>
                  <a:cubicBezTo>
                    <a:pt x="2112" y="358"/>
                    <a:pt x="2225" y="388"/>
                    <a:pt x="2225" y="553"/>
                  </a:cubicBezTo>
                  <a:cubicBezTo>
                    <a:pt x="2225" y="580"/>
                    <a:pt x="2250" y="596"/>
                    <a:pt x="2273" y="596"/>
                  </a:cubicBezTo>
                  <a:cubicBezTo>
                    <a:pt x="2293" y="596"/>
                    <a:pt x="2313" y="583"/>
                    <a:pt x="2313" y="553"/>
                  </a:cubicBezTo>
                  <a:cubicBezTo>
                    <a:pt x="2338" y="366"/>
                    <a:pt x="2200" y="204"/>
                    <a:pt x="2050" y="116"/>
                  </a:cubicBezTo>
                  <a:cubicBezTo>
                    <a:pt x="1969" y="66"/>
                    <a:pt x="1883" y="48"/>
                    <a:pt x="1795" y="48"/>
                  </a:cubicBezTo>
                  <a:cubicBezTo>
                    <a:pt x="1640" y="48"/>
                    <a:pt x="1482" y="106"/>
                    <a:pt x="1338" y="154"/>
                  </a:cubicBezTo>
                  <a:cubicBezTo>
                    <a:pt x="1276" y="179"/>
                    <a:pt x="1213" y="204"/>
                    <a:pt x="1163" y="216"/>
                  </a:cubicBezTo>
                  <a:cubicBezTo>
                    <a:pt x="1134" y="226"/>
                    <a:pt x="1111" y="232"/>
                    <a:pt x="1091" y="232"/>
                  </a:cubicBezTo>
                  <a:cubicBezTo>
                    <a:pt x="1059" y="232"/>
                    <a:pt x="1036" y="217"/>
                    <a:pt x="1013" y="179"/>
                  </a:cubicBezTo>
                  <a:cubicBezTo>
                    <a:pt x="963" y="91"/>
                    <a:pt x="901" y="29"/>
                    <a:pt x="801" y="16"/>
                  </a:cubicBezTo>
                  <a:cubicBezTo>
                    <a:pt x="745" y="4"/>
                    <a:pt x="688" y="0"/>
                    <a:pt x="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6" name="Google Shape;8376;p19"/>
            <p:cNvSpPr/>
            <p:nvPr/>
          </p:nvSpPr>
          <p:spPr>
            <a:xfrm>
              <a:off x="6227800" y="2131800"/>
              <a:ext cx="16600" cy="22325"/>
            </a:xfrm>
            <a:custGeom>
              <a:avLst/>
              <a:gdLst/>
              <a:ahLst/>
              <a:cxnLst/>
              <a:rect l="l" t="t" r="r" b="b"/>
              <a:pathLst>
                <a:path w="664" h="893" extrusionOk="0">
                  <a:moveTo>
                    <a:pt x="123" y="1"/>
                  </a:moveTo>
                  <a:cubicBezTo>
                    <a:pt x="110" y="1"/>
                    <a:pt x="98" y="4"/>
                    <a:pt x="88" y="11"/>
                  </a:cubicBezTo>
                  <a:cubicBezTo>
                    <a:pt x="38" y="36"/>
                    <a:pt x="0" y="86"/>
                    <a:pt x="25" y="136"/>
                  </a:cubicBezTo>
                  <a:cubicBezTo>
                    <a:pt x="88" y="286"/>
                    <a:pt x="138" y="436"/>
                    <a:pt x="213" y="561"/>
                  </a:cubicBezTo>
                  <a:cubicBezTo>
                    <a:pt x="288" y="686"/>
                    <a:pt x="375" y="811"/>
                    <a:pt x="512" y="886"/>
                  </a:cubicBezTo>
                  <a:cubicBezTo>
                    <a:pt x="524" y="890"/>
                    <a:pt x="535" y="892"/>
                    <a:pt x="545" y="892"/>
                  </a:cubicBezTo>
                  <a:cubicBezTo>
                    <a:pt x="616" y="892"/>
                    <a:pt x="664" y="792"/>
                    <a:pt x="587" y="748"/>
                  </a:cubicBezTo>
                  <a:cubicBezTo>
                    <a:pt x="463" y="686"/>
                    <a:pt x="413" y="573"/>
                    <a:pt x="375" y="448"/>
                  </a:cubicBezTo>
                  <a:cubicBezTo>
                    <a:pt x="338" y="311"/>
                    <a:pt x="300" y="173"/>
                    <a:pt x="213" y="48"/>
                  </a:cubicBezTo>
                  <a:cubicBezTo>
                    <a:pt x="195" y="21"/>
                    <a:pt x="157"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7" name="Google Shape;8377;p19"/>
            <p:cNvSpPr/>
            <p:nvPr/>
          </p:nvSpPr>
          <p:spPr>
            <a:xfrm>
              <a:off x="6227475" y="2230100"/>
              <a:ext cx="13150" cy="27300"/>
            </a:xfrm>
            <a:custGeom>
              <a:avLst/>
              <a:gdLst/>
              <a:ahLst/>
              <a:cxnLst/>
              <a:rect l="l" t="t" r="r" b="b"/>
              <a:pathLst>
                <a:path w="526" h="1092" extrusionOk="0">
                  <a:moveTo>
                    <a:pt x="152" y="1"/>
                  </a:moveTo>
                  <a:cubicBezTo>
                    <a:pt x="110" y="1"/>
                    <a:pt x="67" y="24"/>
                    <a:pt x="51" y="78"/>
                  </a:cubicBezTo>
                  <a:cubicBezTo>
                    <a:pt x="1" y="265"/>
                    <a:pt x="63" y="453"/>
                    <a:pt x="151" y="615"/>
                  </a:cubicBezTo>
                  <a:cubicBezTo>
                    <a:pt x="176" y="665"/>
                    <a:pt x="201" y="703"/>
                    <a:pt x="238" y="740"/>
                  </a:cubicBezTo>
                  <a:cubicBezTo>
                    <a:pt x="251" y="765"/>
                    <a:pt x="288" y="802"/>
                    <a:pt x="313" y="840"/>
                  </a:cubicBezTo>
                  <a:cubicBezTo>
                    <a:pt x="338" y="877"/>
                    <a:pt x="376" y="902"/>
                    <a:pt x="388" y="940"/>
                  </a:cubicBezTo>
                  <a:cubicBezTo>
                    <a:pt x="413" y="977"/>
                    <a:pt x="413" y="1015"/>
                    <a:pt x="426" y="1065"/>
                  </a:cubicBezTo>
                  <a:cubicBezTo>
                    <a:pt x="431" y="1082"/>
                    <a:pt x="448" y="1092"/>
                    <a:pt x="465" y="1092"/>
                  </a:cubicBezTo>
                  <a:cubicBezTo>
                    <a:pt x="485" y="1092"/>
                    <a:pt x="506" y="1079"/>
                    <a:pt x="513" y="1052"/>
                  </a:cubicBezTo>
                  <a:cubicBezTo>
                    <a:pt x="525" y="1015"/>
                    <a:pt x="525" y="977"/>
                    <a:pt x="525" y="927"/>
                  </a:cubicBezTo>
                  <a:cubicBezTo>
                    <a:pt x="513" y="890"/>
                    <a:pt x="513" y="852"/>
                    <a:pt x="513" y="802"/>
                  </a:cubicBezTo>
                  <a:cubicBezTo>
                    <a:pt x="500" y="715"/>
                    <a:pt x="463" y="628"/>
                    <a:pt x="426" y="553"/>
                  </a:cubicBezTo>
                  <a:cubicBezTo>
                    <a:pt x="388" y="465"/>
                    <a:pt x="338" y="390"/>
                    <a:pt x="288" y="303"/>
                  </a:cubicBezTo>
                  <a:cubicBezTo>
                    <a:pt x="251" y="253"/>
                    <a:pt x="238" y="190"/>
                    <a:pt x="251" y="115"/>
                  </a:cubicBezTo>
                  <a:cubicBezTo>
                    <a:pt x="265" y="44"/>
                    <a:pt x="209" y="1"/>
                    <a:pt x="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8" name="Google Shape;8378;p19"/>
            <p:cNvSpPr/>
            <p:nvPr/>
          </p:nvSpPr>
          <p:spPr>
            <a:xfrm>
              <a:off x="6210925" y="2248600"/>
              <a:ext cx="64775" cy="38350"/>
            </a:xfrm>
            <a:custGeom>
              <a:avLst/>
              <a:gdLst/>
              <a:ahLst/>
              <a:cxnLst/>
              <a:rect l="l" t="t" r="r" b="b"/>
              <a:pathLst>
                <a:path w="2591" h="1534" extrusionOk="0">
                  <a:moveTo>
                    <a:pt x="461" y="0"/>
                  </a:moveTo>
                  <a:cubicBezTo>
                    <a:pt x="328" y="0"/>
                    <a:pt x="194" y="13"/>
                    <a:pt x="63" y="25"/>
                  </a:cubicBezTo>
                  <a:cubicBezTo>
                    <a:pt x="4" y="37"/>
                    <a:pt x="1" y="126"/>
                    <a:pt x="52" y="126"/>
                  </a:cubicBezTo>
                  <a:cubicBezTo>
                    <a:pt x="56" y="126"/>
                    <a:pt x="59" y="126"/>
                    <a:pt x="63" y="125"/>
                  </a:cubicBezTo>
                  <a:cubicBezTo>
                    <a:pt x="150" y="121"/>
                    <a:pt x="240" y="115"/>
                    <a:pt x="330" y="115"/>
                  </a:cubicBezTo>
                  <a:cubicBezTo>
                    <a:pt x="498" y="115"/>
                    <a:pt x="666" y="135"/>
                    <a:pt x="813" y="225"/>
                  </a:cubicBezTo>
                  <a:cubicBezTo>
                    <a:pt x="1025" y="350"/>
                    <a:pt x="1050" y="637"/>
                    <a:pt x="1325" y="687"/>
                  </a:cubicBezTo>
                  <a:cubicBezTo>
                    <a:pt x="1369" y="694"/>
                    <a:pt x="1416" y="694"/>
                    <a:pt x="1464" y="694"/>
                  </a:cubicBezTo>
                  <a:cubicBezTo>
                    <a:pt x="1512" y="694"/>
                    <a:pt x="1562" y="694"/>
                    <a:pt x="1612" y="700"/>
                  </a:cubicBezTo>
                  <a:cubicBezTo>
                    <a:pt x="1737" y="712"/>
                    <a:pt x="1837" y="800"/>
                    <a:pt x="1925" y="887"/>
                  </a:cubicBezTo>
                  <a:cubicBezTo>
                    <a:pt x="2112" y="1075"/>
                    <a:pt x="2237" y="1325"/>
                    <a:pt x="2437" y="1512"/>
                  </a:cubicBezTo>
                  <a:cubicBezTo>
                    <a:pt x="2455" y="1527"/>
                    <a:pt x="2474" y="1533"/>
                    <a:pt x="2491" y="1533"/>
                  </a:cubicBezTo>
                  <a:cubicBezTo>
                    <a:pt x="2547" y="1533"/>
                    <a:pt x="2591" y="1469"/>
                    <a:pt x="2562" y="1412"/>
                  </a:cubicBezTo>
                  <a:cubicBezTo>
                    <a:pt x="2487" y="1262"/>
                    <a:pt x="2375" y="1137"/>
                    <a:pt x="2275" y="1012"/>
                  </a:cubicBezTo>
                  <a:cubicBezTo>
                    <a:pt x="2200" y="912"/>
                    <a:pt x="2125" y="825"/>
                    <a:pt x="2037" y="737"/>
                  </a:cubicBezTo>
                  <a:cubicBezTo>
                    <a:pt x="1962" y="650"/>
                    <a:pt x="1862" y="587"/>
                    <a:pt x="1762" y="537"/>
                  </a:cubicBezTo>
                  <a:cubicBezTo>
                    <a:pt x="1650" y="487"/>
                    <a:pt x="1537" y="475"/>
                    <a:pt x="1437" y="437"/>
                  </a:cubicBezTo>
                  <a:cubicBezTo>
                    <a:pt x="1312" y="387"/>
                    <a:pt x="1262" y="262"/>
                    <a:pt x="1162" y="187"/>
                  </a:cubicBezTo>
                  <a:cubicBezTo>
                    <a:pt x="1075" y="125"/>
                    <a:pt x="963" y="75"/>
                    <a:pt x="850" y="50"/>
                  </a:cubicBezTo>
                  <a:cubicBezTo>
                    <a:pt x="725" y="13"/>
                    <a:pt x="594" y="0"/>
                    <a:pt x="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9" name="Google Shape;8379;p19"/>
            <p:cNvSpPr/>
            <p:nvPr/>
          </p:nvSpPr>
          <p:spPr>
            <a:xfrm>
              <a:off x="6316375" y="2000475"/>
              <a:ext cx="76075" cy="17125"/>
            </a:xfrm>
            <a:custGeom>
              <a:avLst/>
              <a:gdLst/>
              <a:ahLst/>
              <a:cxnLst/>
              <a:rect l="l" t="t" r="r" b="b"/>
              <a:pathLst>
                <a:path w="3043" h="685" extrusionOk="0">
                  <a:moveTo>
                    <a:pt x="2837" y="0"/>
                  </a:moveTo>
                  <a:cubicBezTo>
                    <a:pt x="2621" y="0"/>
                    <a:pt x="2457" y="172"/>
                    <a:pt x="2281" y="278"/>
                  </a:cubicBezTo>
                  <a:cubicBezTo>
                    <a:pt x="2206" y="324"/>
                    <a:pt x="2132" y="350"/>
                    <a:pt x="2053" y="350"/>
                  </a:cubicBezTo>
                  <a:cubicBezTo>
                    <a:pt x="2025" y="350"/>
                    <a:pt x="1997" y="347"/>
                    <a:pt x="1968" y="340"/>
                  </a:cubicBezTo>
                  <a:cubicBezTo>
                    <a:pt x="1871" y="318"/>
                    <a:pt x="1783" y="288"/>
                    <a:pt x="1689" y="288"/>
                  </a:cubicBezTo>
                  <a:cubicBezTo>
                    <a:pt x="1674" y="288"/>
                    <a:pt x="1659" y="288"/>
                    <a:pt x="1643" y="290"/>
                  </a:cubicBezTo>
                  <a:cubicBezTo>
                    <a:pt x="1531" y="303"/>
                    <a:pt x="1431" y="315"/>
                    <a:pt x="1318" y="328"/>
                  </a:cubicBezTo>
                  <a:cubicBezTo>
                    <a:pt x="1217" y="338"/>
                    <a:pt x="1124" y="356"/>
                    <a:pt x="1026" y="356"/>
                  </a:cubicBezTo>
                  <a:cubicBezTo>
                    <a:pt x="1003" y="356"/>
                    <a:pt x="980" y="355"/>
                    <a:pt x="956" y="353"/>
                  </a:cubicBezTo>
                  <a:cubicBezTo>
                    <a:pt x="669" y="315"/>
                    <a:pt x="381" y="215"/>
                    <a:pt x="106" y="165"/>
                  </a:cubicBezTo>
                  <a:cubicBezTo>
                    <a:pt x="99" y="162"/>
                    <a:pt x="93" y="161"/>
                    <a:pt x="86" y="161"/>
                  </a:cubicBezTo>
                  <a:cubicBezTo>
                    <a:pt x="34" y="161"/>
                    <a:pt x="1" y="243"/>
                    <a:pt x="56" y="265"/>
                  </a:cubicBezTo>
                  <a:cubicBezTo>
                    <a:pt x="319" y="403"/>
                    <a:pt x="594" y="553"/>
                    <a:pt x="868" y="640"/>
                  </a:cubicBezTo>
                  <a:cubicBezTo>
                    <a:pt x="939" y="668"/>
                    <a:pt x="1013" y="684"/>
                    <a:pt x="1086" y="684"/>
                  </a:cubicBezTo>
                  <a:cubicBezTo>
                    <a:pt x="1144" y="684"/>
                    <a:pt x="1201" y="674"/>
                    <a:pt x="1256" y="652"/>
                  </a:cubicBezTo>
                  <a:cubicBezTo>
                    <a:pt x="1368" y="615"/>
                    <a:pt x="1468" y="528"/>
                    <a:pt x="1568" y="465"/>
                  </a:cubicBezTo>
                  <a:cubicBezTo>
                    <a:pt x="1631" y="434"/>
                    <a:pt x="1685" y="420"/>
                    <a:pt x="1737" y="420"/>
                  </a:cubicBezTo>
                  <a:cubicBezTo>
                    <a:pt x="1809" y="420"/>
                    <a:pt x="1876" y="446"/>
                    <a:pt x="1956" y="490"/>
                  </a:cubicBezTo>
                  <a:cubicBezTo>
                    <a:pt x="2029" y="527"/>
                    <a:pt x="2102" y="550"/>
                    <a:pt x="2175" y="550"/>
                  </a:cubicBezTo>
                  <a:cubicBezTo>
                    <a:pt x="2202" y="550"/>
                    <a:pt x="2229" y="547"/>
                    <a:pt x="2256" y="540"/>
                  </a:cubicBezTo>
                  <a:cubicBezTo>
                    <a:pt x="2493" y="490"/>
                    <a:pt x="2643" y="253"/>
                    <a:pt x="2893" y="228"/>
                  </a:cubicBezTo>
                  <a:cubicBezTo>
                    <a:pt x="3043" y="203"/>
                    <a:pt x="3030" y="15"/>
                    <a:pt x="2880" y="3"/>
                  </a:cubicBezTo>
                  <a:cubicBezTo>
                    <a:pt x="2866" y="1"/>
                    <a:pt x="2852" y="0"/>
                    <a:pt x="2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0" name="Google Shape;8380;p19"/>
            <p:cNvSpPr/>
            <p:nvPr/>
          </p:nvSpPr>
          <p:spPr>
            <a:xfrm>
              <a:off x="6103275" y="2250050"/>
              <a:ext cx="331000" cy="232775"/>
            </a:xfrm>
            <a:custGeom>
              <a:avLst/>
              <a:gdLst/>
              <a:ahLst/>
              <a:cxnLst/>
              <a:rect l="l" t="t" r="r" b="b"/>
              <a:pathLst>
                <a:path w="13240" h="9311" extrusionOk="0">
                  <a:moveTo>
                    <a:pt x="89" y="0"/>
                  </a:moveTo>
                  <a:cubicBezTo>
                    <a:pt x="46" y="0"/>
                    <a:pt x="0" y="30"/>
                    <a:pt x="7" y="79"/>
                  </a:cubicBezTo>
                  <a:cubicBezTo>
                    <a:pt x="95" y="667"/>
                    <a:pt x="20" y="1254"/>
                    <a:pt x="45" y="1854"/>
                  </a:cubicBezTo>
                  <a:cubicBezTo>
                    <a:pt x="82" y="2466"/>
                    <a:pt x="295" y="3016"/>
                    <a:pt x="595" y="3541"/>
                  </a:cubicBezTo>
                  <a:cubicBezTo>
                    <a:pt x="920" y="4128"/>
                    <a:pt x="1307" y="4678"/>
                    <a:pt x="1744" y="5178"/>
                  </a:cubicBezTo>
                  <a:cubicBezTo>
                    <a:pt x="2182" y="5690"/>
                    <a:pt x="2657" y="6140"/>
                    <a:pt x="3119" y="6628"/>
                  </a:cubicBezTo>
                  <a:cubicBezTo>
                    <a:pt x="3532" y="7078"/>
                    <a:pt x="3906" y="7565"/>
                    <a:pt x="4406" y="7927"/>
                  </a:cubicBezTo>
                  <a:cubicBezTo>
                    <a:pt x="4881" y="8265"/>
                    <a:pt x="5444" y="8477"/>
                    <a:pt x="6006" y="8677"/>
                  </a:cubicBezTo>
                  <a:cubicBezTo>
                    <a:pt x="7143" y="9052"/>
                    <a:pt x="8305" y="9240"/>
                    <a:pt x="9492" y="9290"/>
                  </a:cubicBezTo>
                  <a:cubicBezTo>
                    <a:pt x="9707" y="9302"/>
                    <a:pt x="9928" y="9310"/>
                    <a:pt x="10151" y="9310"/>
                  </a:cubicBezTo>
                  <a:cubicBezTo>
                    <a:pt x="11266" y="9310"/>
                    <a:pt x="12435" y="9102"/>
                    <a:pt x="13154" y="8165"/>
                  </a:cubicBezTo>
                  <a:cubicBezTo>
                    <a:pt x="13239" y="8051"/>
                    <a:pt x="13145" y="7901"/>
                    <a:pt x="13029" y="7901"/>
                  </a:cubicBezTo>
                  <a:cubicBezTo>
                    <a:pt x="12992" y="7901"/>
                    <a:pt x="12953" y="7916"/>
                    <a:pt x="12917" y="7952"/>
                  </a:cubicBezTo>
                  <a:cubicBezTo>
                    <a:pt x="12529" y="8365"/>
                    <a:pt x="12079" y="8777"/>
                    <a:pt x="11529" y="8965"/>
                  </a:cubicBezTo>
                  <a:cubicBezTo>
                    <a:pt x="11176" y="9088"/>
                    <a:pt x="10812" y="9130"/>
                    <a:pt x="10446" y="9130"/>
                  </a:cubicBezTo>
                  <a:cubicBezTo>
                    <a:pt x="10216" y="9130"/>
                    <a:pt x="9986" y="9114"/>
                    <a:pt x="9755" y="9090"/>
                  </a:cubicBezTo>
                  <a:cubicBezTo>
                    <a:pt x="9193" y="9027"/>
                    <a:pt x="8630" y="8915"/>
                    <a:pt x="8068" y="8802"/>
                  </a:cubicBezTo>
                  <a:cubicBezTo>
                    <a:pt x="7530" y="8702"/>
                    <a:pt x="6981" y="8577"/>
                    <a:pt x="6443" y="8415"/>
                  </a:cubicBezTo>
                  <a:cubicBezTo>
                    <a:pt x="5893" y="8252"/>
                    <a:pt x="5369" y="8052"/>
                    <a:pt x="4844" y="7827"/>
                  </a:cubicBezTo>
                  <a:cubicBezTo>
                    <a:pt x="4294" y="7602"/>
                    <a:pt x="3869" y="7215"/>
                    <a:pt x="3469" y="6790"/>
                  </a:cubicBezTo>
                  <a:cubicBezTo>
                    <a:pt x="3032" y="6328"/>
                    <a:pt x="2644" y="5815"/>
                    <a:pt x="2244" y="5303"/>
                  </a:cubicBezTo>
                  <a:cubicBezTo>
                    <a:pt x="1857" y="4803"/>
                    <a:pt x="1495" y="4291"/>
                    <a:pt x="1157" y="3766"/>
                  </a:cubicBezTo>
                  <a:cubicBezTo>
                    <a:pt x="795" y="3191"/>
                    <a:pt x="482" y="2591"/>
                    <a:pt x="357" y="1916"/>
                  </a:cubicBezTo>
                  <a:cubicBezTo>
                    <a:pt x="232" y="1304"/>
                    <a:pt x="270" y="667"/>
                    <a:pt x="157" y="54"/>
                  </a:cubicBezTo>
                  <a:cubicBezTo>
                    <a:pt x="152" y="17"/>
                    <a:pt x="121" y="0"/>
                    <a:pt x="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1" name="Google Shape;8381;p19"/>
            <p:cNvSpPr/>
            <p:nvPr/>
          </p:nvSpPr>
          <p:spPr>
            <a:xfrm>
              <a:off x="6359325" y="2366650"/>
              <a:ext cx="152825" cy="89425"/>
            </a:xfrm>
            <a:custGeom>
              <a:avLst/>
              <a:gdLst/>
              <a:ahLst/>
              <a:cxnLst/>
              <a:rect l="l" t="t" r="r" b="b"/>
              <a:pathLst>
                <a:path w="6113" h="3577" extrusionOk="0">
                  <a:moveTo>
                    <a:pt x="5941" y="0"/>
                  </a:moveTo>
                  <a:cubicBezTo>
                    <a:pt x="5872" y="0"/>
                    <a:pt x="5803" y="36"/>
                    <a:pt x="5786" y="114"/>
                  </a:cubicBezTo>
                  <a:cubicBezTo>
                    <a:pt x="5674" y="652"/>
                    <a:pt x="5436" y="1114"/>
                    <a:pt x="5124" y="1564"/>
                  </a:cubicBezTo>
                  <a:cubicBezTo>
                    <a:pt x="4786" y="2026"/>
                    <a:pt x="4424" y="2564"/>
                    <a:pt x="3924" y="2851"/>
                  </a:cubicBezTo>
                  <a:cubicBezTo>
                    <a:pt x="3649" y="2988"/>
                    <a:pt x="3349" y="3063"/>
                    <a:pt x="3049" y="3113"/>
                  </a:cubicBezTo>
                  <a:cubicBezTo>
                    <a:pt x="2725" y="3151"/>
                    <a:pt x="2425" y="3238"/>
                    <a:pt x="2112" y="3263"/>
                  </a:cubicBezTo>
                  <a:cubicBezTo>
                    <a:pt x="1450" y="3313"/>
                    <a:pt x="788" y="3326"/>
                    <a:pt x="125" y="3363"/>
                  </a:cubicBezTo>
                  <a:cubicBezTo>
                    <a:pt x="4" y="3375"/>
                    <a:pt x="0" y="3576"/>
                    <a:pt x="126" y="3576"/>
                  </a:cubicBezTo>
                  <a:cubicBezTo>
                    <a:pt x="130" y="3576"/>
                    <a:pt x="134" y="3576"/>
                    <a:pt x="138" y="3576"/>
                  </a:cubicBezTo>
                  <a:cubicBezTo>
                    <a:pt x="863" y="3526"/>
                    <a:pt x="1587" y="3438"/>
                    <a:pt x="2312" y="3426"/>
                  </a:cubicBezTo>
                  <a:cubicBezTo>
                    <a:pt x="2529" y="3426"/>
                    <a:pt x="2740" y="3448"/>
                    <a:pt x="2953" y="3448"/>
                  </a:cubicBezTo>
                  <a:cubicBezTo>
                    <a:pt x="3059" y="3448"/>
                    <a:pt x="3166" y="3442"/>
                    <a:pt x="3274" y="3426"/>
                  </a:cubicBezTo>
                  <a:cubicBezTo>
                    <a:pt x="3599" y="3388"/>
                    <a:pt x="3912" y="3288"/>
                    <a:pt x="4174" y="3101"/>
                  </a:cubicBezTo>
                  <a:cubicBezTo>
                    <a:pt x="4662" y="2764"/>
                    <a:pt x="5036" y="2214"/>
                    <a:pt x="5386" y="1726"/>
                  </a:cubicBezTo>
                  <a:cubicBezTo>
                    <a:pt x="5724" y="1264"/>
                    <a:pt x="6036" y="739"/>
                    <a:pt x="6099" y="152"/>
                  </a:cubicBezTo>
                  <a:cubicBezTo>
                    <a:pt x="6112" y="55"/>
                    <a:pt x="6027" y="0"/>
                    <a:pt x="5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2" name="Google Shape;8382;p19"/>
            <p:cNvSpPr/>
            <p:nvPr/>
          </p:nvSpPr>
          <p:spPr>
            <a:xfrm>
              <a:off x="6096275" y="1957975"/>
              <a:ext cx="299850" cy="323800"/>
            </a:xfrm>
            <a:custGeom>
              <a:avLst/>
              <a:gdLst/>
              <a:ahLst/>
              <a:cxnLst/>
              <a:rect l="l" t="t" r="r" b="b"/>
              <a:pathLst>
                <a:path w="11994" h="12952" extrusionOk="0">
                  <a:moveTo>
                    <a:pt x="10526" y="1"/>
                  </a:moveTo>
                  <a:cubicBezTo>
                    <a:pt x="10370" y="1"/>
                    <a:pt x="10215" y="9"/>
                    <a:pt x="10060" y="28"/>
                  </a:cubicBezTo>
                  <a:cubicBezTo>
                    <a:pt x="9460" y="116"/>
                    <a:pt x="8860" y="278"/>
                    <a:pt x="8310" y="540"/>
                  </a:cubicBezTo>
                  <a:cubicBezTo>
                    <a:pt x="7748" y="790"/>
                    <a:pt x="7248" y="1140"/>
                    <a:pt x="6786" y="1553"/>
                  </a:cubicBezTo>
                  <a:cubicBezTo>
                    <a:pt x="6511" y="1790"/>
                    <a:pt x="6273" y="2078"/>
                    <a:pt x="5998" y="2315"/>
                  </a:cubicBezTo>
                  <a:cubicBezTo>
                    <a:pt x="5861" y="2427"/>
                    <a:pt x="5699" y="2540"/>
                    <a:pt x="5536" y="2627"/>
                  </a:cubicBezTo>
                  <a:cubicBezTo>
                    <a:pt x="5349" y="2715"/>
                    <a:pt x="5149" y="2765"/>
                    <a:pt x="4961" y="2840"/>
                  </a:cubicBezTo>
                  <a:cubicBezTo>
                    <a:pt x="4349" y="3077"/>
                    <a:pt x="3861" y="3515"/>
                    <a:pt x="3412" y="3977"/>
                  </a:cubicBezTo>
                  <a:cubicBezTo>
                    <a:pt x="2949" y="4452"/>
                    <a:pt x="2562" y="5014"/>
                    <a:pt x="2087" y="5477"/>
                  </a:cubicBezTo>
                  <a:cubicBezTo>
                    <a:pt x="1662" y="5889"/>
                    <a:pt x="1050" y="6176"/>
                    <a:pt x="775" y="6714"/>
                  </a:cubicBezTo>
                  <a:cubicBezTo>
                    <a:pt x="637" y="6964"/>
                    <a:pt x="587" y="7276"/>
                    <a:pt x="575" y="7564"/>
                  </a:cubicBezTo>
                  <a:cubicBezTo>
                    <a:pt x="562" y="7914"/>
                    <a:pt x="525" y="8213"/>
                    <a:pt x="375" y="8538"/>
                  </a:cubicBezTo>
                  <a:cubicBezTo>
                    <a:pt x="212" y="8851"/>
                    <a:pt x="87" y="9151"/>
                    <a:pt x="37" y="9501"/>
                  </a:cubicBezTo>
                  <a:cubicBezTo>
                    <a:pt x="25" y="9676"/>
                    <a:pt x="13" y="9850"/>
                    <a:pt x="13" y="10025"/>
                  </a:cubicBezTo>
                  <a:cubicBezTo>
                    <a:pt x="13" y="10200"/>
                    <a:pt x="0" y="10375"/>
                    <a:pt x="13" y="10550"/>
                  </a:cubicBezTo>
                  <a:cubicBezTo>
                    <a:pt x="25" y="10925"/>
                    <a:pt x="137" y="11300"/>
                    <a:pt x="200" y="11663"/>
                  </a:cubicBezTo>
                  <a:cubicBezTo>
                    <a:pt x="275" y="12050"/>
                    <a:pt x="350" y="12462"/>
                    <a:pt x="325" y="12850"/>
                  </a:cubicBezTo>
                  <a:cubicBezTo>
                    <a:pt x="325" y="12917"/>
                    <a:pt x="379" y="12952"/>
                    <a:pt x="434" y="12952"/>
                  </a:cubicBezTo>
                  <a:cubicBezTo>
                    <a:pt x="480" y="12952"/>
                    <a:pt x="526" y="12926"/>
                    <a:pt x="537" y="12875"/>
                  </a:cubicBezTo>
                  <a:cubicBezTo>
                    <a:pt x="650" y="12212"/>
                    <a:pt x="550" y="11588"/>
                    <a:pt x="425" y="10938"/>
                  </a:cubicBezTo>
                  <a:cubicBezTo>
                    <a:pt x="375" y="10625"/>
                    <a:pt x="275" y="10325"/>
                    <a:pt x="262" y="10013"/>
                  </a:cubicBezTo>
                  <a:cubicBezTo>
                    <a:pt x="237" y="9701"/>
                    <a:pt x="262" y="9388"/>
                    <a:pt x="362" y="9076"/>
                  </a:cubicBezTo>
                  <a:cubicBezTo>
                    <a:pt x="475" y="8751"/>
                    <a:pt x="725" y="8501"/>
                    <a:pt x="850" y="8188"/>
                  </a:cubicBezTo>
                  <a:cubicBezTo>
                    <a:pt x="962" y="7926"/>
                    <a:pt x="937" y="7626"/>
                    <a:pt x="912" y="7339"/>
                  </a:cubicBezTo>
                  <a:cubicBezTo>
                    <a:pt x="862" y="6676"/>
                    <a:pt x="1475" y="6314"/>
                    <a:pt x="1962" y="5989"/>
                  </a:cubicBezTo>
                  <a:cubicBezTo>
                    <a:pt x="2487" y="5627"/>
                    <a:pt x="2912" y="5152"/>
                    <a:pt x="3287" y="4664"/>
                  </a:cubicBezTo>
                  <a:cubicBezTo>
                    <a:pt x="3699" y="4127"/>
                    <a:pt x="4049" y="3590"/>
                    <a:pt x="4649" y="3265"/>
                  </a:cubicBezTo>
                  <a:cubicBezTo>
                    <a:pt x="4961" y="3102"/>
                    <a:pt x="5324" y="3077"/>
                    <a:pt x="5649" y="2940"/>
                  </a:cubicBezTo>
                  <a:cubicBezTo>
                    <a:pt x="5961" y="2815"/>
                    <a:pt x="6223" y="2602"/>
                    <a:pt x="6461" y="2352"/>
                  </a:cubicBezTo>
                  <a:cubicBezTo>
                    <a:pt x="6686" y="2103"/>
                    <a:pt x="6898" y="1840"/>
                    <a:pt x="7148" y="1603"/>
                  </a:cubicBezTo>
                  <a:cubicBezTo>
                    <a:pt x="7373" y="1390"/>
                    <a:pt x="7623" y="1215"/>
                    <a:pt x="7885" y="1065"/>
                  </a:cubicBezTo>
                  <a:cubicBezTo>
                    <a:pt x="8460" y="703"/>
                    <a:pt x="9123" y="453"/>
                    <a:pt x="9797" y="341"/>
                  </a:cubicBezTo>
                  <a:cubicBezTo>
                    <a:pt x="10175" y="279"/>
                    <a:pt x="10560" y="240"/>
                    <a:pt x="10942" y="240"/>
                  </a:cubicBezTo>
                  <a:cubicBezTo>
                    <a:pt x="11256" y="240"/>
                    <a:pt x="11568" y="266"/>
                    <a:pt x="11872" y="328"/>
                  </a:cubicBezTo>
                  <a:cubicBezTo>
                    <a:pt x="11876" y="329"/>
                    <a:pt x="11880" y="329"/>
                    <a:pt x="11884" y="329"/>
                  </a:cubicBezTo>
                  <a:cubicBezTo>
                    <a:pt x="11974" y="329"/>
                    <a:pt x="11993" y="202"/>
                    <a:pt x="11909" y="178"/>
                  </a:cubicBezTo>
                  <a:cubicBezTo>
                    <a:pt x="11452" y="75"/>
                    <a:pt x="10987" y="1"/>
                    <a:pt x="10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3" name="Google Shape;8383;p19"/>
            <p:cNvSpPr/>
            <p:nvPr/>
          </p:nvSpPr>
          <p:spPr>
            <a:xfrm>
              <a:off x="6503750" y="2291025"/>
              <a:ext cx="121100" cy="20975"/>
            </a:xfrm>
            <a:custGeom>
              <a:avLst/>
              <a:gdLst/>
              <a:ahLst/>
              <a:cxnLst/>
              <a:rect l="l" t="t" r="r" b="b"/>
              <a:pathLst>
                <a:path w="4844" h="839" extrusionOk="0">
                  <a:moveTo>
                    <a:pt x="371" y="0"/>
                  </a:moveTo>
                  <a:cubicBezTo>
                    <a:pt x="314" y="0"/>
                    <a:pt x="256" y="5"/>
                    <a:pt x="197" y="15"/>
                  </a:cubicBezTo>
                  <a:cubicBezTo>
                    <a:pt x="1" y="52"/>
                    <a:pt x="9" y="340"/>
                    <a:pt x="209" y="340"/>
                  </a:cubicBezTo>
                  <a:cubicBezTo>
                    <a:pt x="213" y="340"/>
                    <a:pt x="217" y="340"/>
                    <a:pt x="222" y="340"/>
                  </a:cubicBezTo>
                  <a:cubicBezTo>
                    <a:pt x="242" y="339"/>
                    <a:pt x="263" y="338"/>
                    <a:pt x="283" y="338"/>
                  </a:cubicBezTo>
                  <a:cubicBezTo>
                    <a:pt x="635" y="338"/>
                    <a:pt x="966" y="533"/>
                    <a:pt x="1296" y="627"/>
                  </a:cubicBezTo>
                  <a:cubicBezTo>
                    <a:pt x="1696" y="727"/>
                    <a:pt x="2096" y="790"/>
                    <a:pt x="2509" y="827"/>
                  </a:cubicBezTo>
                  <a:cubicBezTo>
                    <a:pt x="2599" y="835"/>
                    <a:pt x="2690" y="838"/>
                    <a:pt x="2780" y="838"/>
                  </a:cubicBezTo>
                  <a:cubicBezTo>
                    <a:pt x="3473" y="838"/>
                    <a:pt x="4148" y="628"/>
                    <a:pt x="4745" y="252"/>
                  </a:cubicBezTo>
                  <a:cubicBezTo>
                    <a:pt x="4844" y="187"/>
                    <a:pt x="4789" y="16"/>
                    <a:pt x="4682" y="16"/>
                  </a:cubicBezTo>
                  <a:cubicBezTo>
                    <a:pt x="4667" y="16"/>
                    <a:pt x="4650" y="20"/>
                    <a:pt x="4633" y="28"/>
                  </a:cubicBezTo>
                  <a:cubicBezTo>
                    <a:pt x="4283" y="203"/>
                    <a:pt x="3958" y="415"/>
                    <a:pt x="3558" y="502"/>
                  </a:cubicBezTo>
                  <a:cubicBezTo>
                    <a:pt x="3381" y="547"/>
                    <a:pt x="3200" y="564"/>
                    <a:pt x="3020" y="564"/>
                  </a:cubicBezTo>
                  <a:cubicBezTo>
                    <a:pt x="2794" y="564"/>
                    <a:pt x="2568" y="537"/>
                    <a:pt x="2346" y="502"/>
                  </a:cubicBezTo>
                  <a:cubicBezTo>
                    <a:pt x="1971" y="440"/>
                    <a:pt x="1596" y="327"/>
                    <a:pt x="1221" y="215"/>
                  </a:cubicBezTo>
                  <a:cubicBezTo>
                    <a:pt x="939" y="121"/>
                    <a:pt x="665"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4" name="Google Shape;8384;p19"/>
            <p:cNvSpPr/>
            <p:nvPr/>
          </p:nvSpPr>
          <p:spPr>
            <a:xfrm>
              <a:off x="6539425" y="1862975"/>
              <a:ext cx="365075" cy="437475"/>
            </a:xfrm>
            <a:custGeom>
              <a:avLst/>
              <a:gdLst/>
              <a:ahLst/>
              <a:cxnLst/>
              <a:rect l="l" t="t" r="r" b="b"/>
              <a:pathLst>
                <a:path w="14603" h="17499" extrusionOk="0">
                  <a:moveTo>
                    <a:pt x="6388" y="0"/>
                  </a:moveTo>
                  <a:cubicBezTo>
                    <a:pt x="5865" y="0"/>
                    <a:pt x="5362" y="96"/>
                    <a:pt x="4868" y="242"/>
                  </a:cubicBezTo>
                  <a:cubicBezTo>
                    <a:pt x="4281" y="404"/>
                    <a:pt x="3718" y="616"/>
                    <a:pt x="3156" y="804"/>
                  </a:cubicBezTo>
                  <a:cubicBezTo>
                    <a:pt x="2506" y="1029"/>
                    <a:pt x="1844" y="1229"/>
                    <a:pt x="1194" y="1429"/>
                  </a:cubicBezTo>
                  <a:cubicBezTo>
                    <a:pt x="857" y="1529"/>
                    <a:pt x="532" y="1641"/>
                    <a:pt x="194" y="1741"/>
                  </a:cubicBezTo>
                  <a:cubicBezTo>
                    <a:pt x="0" y="1798"/>
                    <a:pt x="67" y="2074"/>
                    <a:pt x="242" y="2074"/>
                  </a:cubicBezTo>
                  <a:cubicBezTo>
                    <a:pt x="258" y="2074"/>
                    <a:pt x="276" y="2072"/>
                    <a:pt x="294" y="2066"/>
                  </a:cubicBezTo>
                  <a:cubicBezTo>
                    <a:pt x="1506" y="1616"/>
                    <a:pt x="2744" y="1204"/>
                    <a:pt x="3981" y="816"/>
                  </a:cubicBezTo>
                  <a:cubicBezTo>
                    <a:pt x="4518" y="654"/>
                    <a:pt x="5068" y="541"/>
                    <a:pt x="5618" y="467"/>
                  </a:cubicBezTo>
                  <a:cubicBezTo>
                    <a:pt x="5919" y="426"/>
                    <a:pt x="6216" y="401"/>
                    <a:pt x="6514" y="401"/>
                  </a:cubicBezTo>
                  <a:cubicBezTo>
                    <a:pt x="6772" y="401"/>
                    <a:pt x="7031" y="420"/>
                    <a:pt x="7292" y="467"/>
                  </a:cubicBezTo>
                  <a:cubicBezTo>
                    <a:pt x="7867" y="579"/>
                    <a:pt x="8405" y="779"/>
                    <a:pt x="8930" y="1004"/>
                  </a:cubicBezTo>
                  <a:cubicBezTo>
                    <a:pt x="9467" y="1241"/>
                    <a:pt x="9992" y="1479"/>
                    <a:pt x="10492" y="1791"/>
                  </a:cubicBezTo>
                  <a:cubicBezTo>
                    <a:pt x="11016" y="2129"/>
                    <a:pt x="11466" y="2541"/>
                    <a:pt x="11891" y="2978"/>
                  </a:cubicBezTo>
                  <a:cubicBezTo>
                    <a:pt x="12354" y="3441"/>
                    <a:pt x="12816" y="3891"/>
                    <a:pt x="13178" y="4428"/>
                  </a:cubicBezTo>
                  <a:cubicBezTo>
                    <a:pt x="13778" y="5290"/>
                    <a:pt x="14041" y="6377"/>
                    <a:pt x="14016" y="7415"/>
                  </a:cubicBezTo>
                  <a:cubicBezTo>
                    <a:pt x="13991" y="7952"/>
                    <a:pt x="13891" y="8489"/>
                    <a:pt x="13703" y="8989"/>
                  </a:cubicBezTo>
                  <a:cubicBezTo>
                    <a:pt x="13491" y="9552"/>
                    <a:pt x="13191" y="10064"/>
                    <a:pt x="12891" y="10576"/>
                  </a:cubicBezTo>
                  <a:cubicBezTo>
                    <a:pt x="11679" y="12676"/>
                    <a:pt x="10417" y="14875"/>
                    <a:pt x="8280" y="16150"/>
                  </a:cubicBezTo>
                  <a:cubicBezTo>
                    <a:pt x="7280" y="16750"/>
                    <a:pt x="6168" y="17050"/>
                    <a:pt x="5006" y="17075"/>
                  </a:cubicBezTo>
                  <a:cubicBezTo>
                    <a:pt x="4456" y="17075"/>
                    <a:pt x="3906" y="17050"/>
                    <a:pt x="3368" y="17037"/>
                  </a:cubicBezTo>
                  <a:cubicBezTo>
                    <a:pt x="2819" y="17025"/>
                    <a:pt x="2269" y="16975"/>
                    <a:pt x="1719" y="16950"/>
                  </a:cubicBezTo>
                  <a:cubicBezTo>
                    <a:pt x="1482" y="16939"/>
                    <a:pt x="1255" y="16910"/>
                    <a:pt x="1021" y="16910"/>
                  </a:cubicBezTo>
                  <a:cubicBezTo>
                    <a:pt x="983" y="16910"/>
                    <a:pt x="945" y="16910"/>
                    <a:pt x="907" y="16912"/>
                  </a:cubicBezTo>
                  <a:cubicBezTo>
                    <a:pt x="686" y="16924"/>
                    <a:pt x="694" y="17262"/>
                    <a:pt x="907" y="17262"/>
                  </a:cubicBezTo>
                  <a:cubicBezTo>
                    <a:pt x="911" y="17262"/>
                    <a:pt x="915" y="17262"/>
                    <a:pt x="919" y="17262"/>
                  </a:cubicBezTo>
                  <a:cubicBezTo>
                    <a:pt x="1207" y="17250"/>
                    <a:pt x="1506" y="17212"/>
                    <a:pt x="1781" y="17212"/>
                  </a:cubicBezTo>
                  <a:cubicBezTo>
                    <a:pt x="2069" y="17225"/>
                    <a:pt x="2356" y="17250"/>
                    <a:pt x="2644" y="17287"/>
                  </a:cubicBezTo>
                  <a:cubicBezTo>
                    <a:pt x="3219" y="17337"/>
                    <a:pt x="3781" y="17449"/>
                    <a:pt x="4356" y="17487"/>
                  </a:cubicBezTo>
                  <a:cubicBezTo>
                    <a:pt x="4501" y="17495"/>
                    <a:pt x="4646" y="17499"/>
                    <a:pt x="4789" y="17499"/>
                  </a:cubicBezTo>
                  <a:cubicBezTo>
                    <a:pt x="5820" y="17499"/>
                    <a:pt x="6812" y="17298"/>
                    <a:pt x="7755" y="16837"/>
                  </a:cubicBezTo>
                  <a:cubicBezTo>
                    <a:pt x="10029" y="15712"/>
                    <a:pt x="11529" y="13538"/>
                    <a:pt x="12803" y="11426"/>
                  </a:cubicBezTo>
                  <a:cubicBezTo>
                    <a:pt x="13428" y="10389"/>
                    <a:pt x="14141" y="9339"/>
                    <a:pt x="14378" y="8139"/>
                  </a:cubicBezTo>
                  <a:cubicBezTo>
                    <a:pt x="14603" y="7052"/>
                    <a:pt x="14453" y="5915"/>
                    <a:pt x="13953" y="4928"/>
                  </a:cubicBezTo>
                  <a:cubicBezTo>
                    <a:pt x="13678" y="4378"/>
                    <a:pt x="13291" y="3903"/>
                    <a:pt x="12866" y="3466"/>
                  </a:cubicBezTo>
                  <a:cubicBezTo>
                    <a:pt x="12416" y="3003"/>
                    <a:pt x="11954" y="2541"/>
                    <a:pt x="11466" y="2116"/>
                  </a:cubicBezTo>
                  <a:cubicBezTo>
                    <a:pt x="10991" y="1716"/>
                    <a:pt x="10467" y="1416"/>
                    <a:pt x="9917" y="1129"/>
                  </a:cubicBezTo>
                  <a:cubicBezTo>
                    <a:pt x="9379" y="841"/>
                    <a:pt x="8830" y="579"/>
                    <a:pt x="8267" y="367"/>
                  </a:cubicBezTo>
                  <a:cubicBezTo>
                    <a:pt x="7717" y="167"/>
                    <a:pt x="7155" y="29"/>
                    <a:pt x="6568" y="4"/>
                  </a:cubicBezTo>
                  <a:cubicBezTo>
                    <a:pt x="6507" y="2"/>
                    <a:pt x="6447" y="0"/>
                    <a:pt x="6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5" name="Google Shape;8385;p19"/>
            <p:cNvSpPr/>
            <p:nvPr/>
          </p:nvSpPr>
          <p:spPr>
            <a:xfrm>
              <a:off x="6446175" y="1907950"/>
              <a:ext cx="101425" cy="91275"/>
            </a:xfrm>
            <a:custGeom>
              <a:avLst/>
              <a:gdLst/>
              <a:ahLst/>
              <a:cxnLst/>
              <a:rect l="l" t="t" r="r" b="b"/>
              <a:pathLst>
                <a:path w="4057" h="3651" extrusionOk="0">
                  <a:moveTo>
                    <a:pt x="3596" y="1"/>
                  </a:moveTo>
                  <a:cubicBezTo>
                    <a:pt x="3502" y="1"/>
                    <a:pt x="3412" y="10"/>
                    <a:pt x="3299" y="55"/>
                  </a:cubicBezTo>
                  <a:cubicBezTo>
                    <a:pt x="3137" y="130"/>
                    <a:pt x="3000" y="242"/>
                    <a:pt x="2887" y="367"/>
                  </a:cubicBezTo>
                  <a:cubicBezTo>
                    <a:pt x="2737" y="542"/>
                    <a:pt x="2612" y="767"/>
                    <a:pt x="2425" y="904"/>
                  </a:cubicBezTo>
                  <a:cubicBezTo>
                    <a:pt x="2250" y="1042"/>
                    <a:pt x="2025" y="1092"/>
                    <a:pt x="1837" y="1192"/>
                  </a:cubicBezTo>
                  <a:cubicBezTo>
                    <a:pt x="1450" y="1392"/>
                    <a:pt x="1325" y="1817"/>
                    <a:pt x="1088" y="2167"/>
                  </a:cubicBezTo>
                  <a:cubicBezTo>
                    <a:pt x="800" y="2579"/>
                    <a:pt x="425" y="2929"/>
                    <a:pt x="113" y="3316"/>
                  </a:cubicBezTo>
                  <a:cubicBezTo>
                    <a:pt x="1" y="3466"/>
                    <a:pt x="126" y="3650"/>
                    <a:pt x="264" y="3650"/>
                  </a:cubicBezTo>
                  <a:cubicBezTo>
                    <a:pt x="311" y="3650"/>
                    <a:pt x="359" y="3629"/>
                    <a:pt x="400" y="3579"/>
                  </a:cubicBezTo>
                  <a:cubicBezTo>
                    <a:pt x="675" y="3241"/>
                    <a:pt x="913" y="2891"/>
                    <a:pt x="1138" y="2516"/>
                  </a:cubicBezTo>
                  <a:cubicBezTo>
                    <a:pt x="1238" y="2329"/>
                    <a:pt x="1350" y="2154"/>
                    <a:pt x="1450" y="1954"/>
                  </a:cubicBezTo>
                  <a:cubicBezTo>
                    <a:pt x="1550" y="1754"/>
                    <a:pt x="1650" y="1554"/>
                    <a:pt x="1850" y="1442"/>
                  </a:cubicBezTo>
                  <a:cubicBezTo>
                    <a:pt x="2037" y="1342"/>
                    <a:pt x="2250" y="1292"/>
                    <a:pt x="2437" y="1217"/>
                  </a:cubicBezTo>
                  <a:cubicBezTo>
                    <a:pt x="2612" y="1142"/>
                    <a:pt x="2737" y="1029"/>
                    <a:pt x="2862" y="879"/>
                  </a:cubicBezTo>
                  <a:cubicBezTo>
                    <a:pt x="3000" y="742"/>
                    <a:pt x="3100" y="555"/>
                    <a:pt x="3249" y="430"/>
                  </a:cubicBezTo>
                  <a:cubicBezTo>
                    <a:pt x="3309" y="371"/>
                    <a:pt x="3484" y="249"/>
                    <a:pt x="3604" y="249"/>
                  </a:cubicBezTo>
                  <a:cubicBezTo>
                    <a:pt x="3637" y="249"/>
                    <a:pt x="3666" y="258"/>
                    <a:pt x="3687" y="280"/>
                  </a:cubicBezTo>
                  <a:cubicBezTo>
                    <a:pt x="3722" y="315"/>
                    <a:pt x="3759" y="330"/>
                    <a:pt x="3792" y="330"/>
                  </a:cubicBezTo>
                  <a:cubicBezTo>
                    <a:pt x="3950" y="330"/>
                    <a:pt x="4056" y="15"/>
                    <a:pt x="3799" y="5"/>
                  </a:cubicBezTo>
                  <a:cubicBezTo>
                    <a:pt x="3724" y="5"/>
                    <a:pt x="3659" y="1"/>
                    <a:pt x="35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6" name="Google Shape;8386;p19"/>
            <p:cNvSpPr/>
            <p:nvPr/>
          </p:nvSpPr>
          <p:spPr>
            <a:xfrm>
              <a:off x="6488200" y="1906775"/>
              <a:ext cx="57125" cy="85825"/>
            </a:xfrm>
            <a:custGeom>
              <a:avLst/>
              <a:gdLst/>
              <a:ahLst/>
              <a:cxnLst/>
              <a:rect l="l" t="t" r="r" b="b"/>
              <a:pathLst>
                <a:path w="2285" h="3433" extrusionOk="0">
                  <a:moveTo>
                    <a:pt x="2111" y="1"/>
                  </a:moveTo>
                  <a:cubicBezTo>
                    <a:pt x="2048" y="1"/>
                    <a:pt x="1982" y="36"/>
                    <a:pt x="1956" y="114"/>
                  </a:cubicBezTo>
                  <a:cubicBezTo>
                    <a:pt x="1893" y="314"/>
                    <a:pt x="1831" y="514"/>
                    <a:pt x="1793" y="726"/>
                  </a:cubicBezTo>
                  <a:cubicBezTo>
                    <a:pt x="1757" y="885"/>
                    <a:pt x="1744" y="1315"/>
                    <a:pt x="1513" y="1315"/>
                  </a:cubicBezTo>
                  <a:cubicBezTo>
                    <a:pt x="1507" y="1315"/>
                    <a:pt x="1500" y="1314"/>
                    <a:pt x="1493" y="1314"/>
                  </a:cubicBezTo>
                  <a:cubicBezTo>
                    <a:pt x="1419" y="1314"/>
                    <a:pt x="1356" y="1251"/>
                    <a:pt x="1269" y="1239"/>
                  </a:cubicBezTo>
                  <a:cubicBezTo>
                    <a:pt x="1255" y="1235"/>
                    <a:pt x="1243" y="1234"/>
                    <a:pt x="1231" y="1234"/>
                  </a:cubicBezTo>
                  <a:cubicBezTo>
                    <a:pt x="1198" y="1234"/>
                    <a:pt x="1168" y="1246"/>
                    <a:pt x="1131" y="1264"/>
                  </a:cubicBezTo>
                  <a:cubicBezTo>
                    <a:pt x="1006" y="1314"/>
                    <a:pt x="894" y="1339"/>
                    <a:pt x="819" y="1451"/>
                  </a:cubicBezTo>
                  <a:cubicBezTo>
                    <a:pt x="706" y="1589"/>
                    <a:pt x="694" y="1751"/>
                    <a:pt x="669" y="1926"/>
                  </a:cubicBezTo>
                  <a:cubicBezTo>
                    <a:pt x="631" y="2089"/>
                    <a:pt x="606" y="2264"/>
                    <a:pt x="556" y="2426"/>
                  </a:cubicBezTo>
                  <a:cubicBezTo>
                    <a:pt x="506" y="2601"/>
                    <a:pt x="444" y="2763"/>
                    <a:pt x="344" y="2926"/>
                  </a:cubicBezTo>
                  <a:cubicBezTo>
                    <a:pt x="256" y="3076"/>
                    <a:pt x="119" y="3201"/>
                    <a:pt x="31" y="3351"/>
                  </a:cubicBezTo>
                  <a:cubicBezTo>
                    <a:pt x="1" y="3392"/>
                    <a:pt x="37" y="3432"/>
                    <a:pt x="78" y="3432"/>
                  </a:cubicBezTo>
                  <a:cubicBezTo>
                    <a:pt x="88" y="3432"/>
                    <a:pt x="97" y="3430"/>
                    <a:pt x="106" y="3426"/>
                  </a:cubicBezTo>
                  <a:cubicBezTo>
                    <a:pt x="269" y="3351"/>
                    <a:pt x="381" y="3176"/>
                    <a:pt x="481" y="3051"/>
                  </a:cubicBezTo>
                  <a:cubicBezTo>
                    <a:pt x="594" y="2901"/>
                    <a:pt x="706" y="2763"/>
                    <a:pt x="781" y="2601"/>
                  </a:cubicBezTo>
                  <a:cubicBezTo>
                    <a:pt x="869" y="2451"/>
                    <a:pt x="944" y="2276"/>
                    <a:pt x="981" y="2114"/>
                  </a:cubicBezTo>
                  <a:cubicBezTo>
                    <a:pt x="1031" y="1914"/>
                    <a:pt x="1019" y="1714"/>
                    <a:pt x="1069" y="1526"/>
                  </a:cubicBezTo>
                  <a:cubicBezTo>
                    <a:pt x="1089" y="1454"/>
                    <a:pt x="1101" y="1407"/>
                    <a:pt x="1168" y="1407"/>
                  </a:cubicBezTo>
                  <a:cubicBezTo>
                    <a:pt x="1182" y="1407"/>
                    <a:pt x="1199" y="1409"/>
                    <a:pt x="1219" y="1414"/>
                  </a:cubicBezTo>
                  <a:cubicBezTo>
                    <a:pt x="1294" y="1426"/>
                    <a:pt x="1356" y="1476"/>
                    <a:pt x="1431" y="1501"/>
                  </a:cubicBezTo>
                  <a:cubicBezTo>
                    <a:pt x="1464" y="1510"/>
                    <a:pt x="1496" y="1514"/>
                    <a:pt x="1527" y="1514"/>
                  </a:cubicBezTo>
                  <a:cubicBezTo>
                    <a:pt x="1635" y="1514"/>
                    <a:pt x="1728" y="1464"/>
                    <a:pt x="1806" y="1376"/>
                  </a:cubicBezTo>
                  <a:cubicBezTo>
                    <a:pt x="1918" y="1226"/>
                    <a:pt x="1968" y="1026"/>
                    <a:pt x="2043" y="864"/>
                  </a:cubicBezTo>
                  <a:cubicBezTo>
                    <a:pt x="2131" y="639"/>
                    <a:pt x="2193" y="414"/>
                    <a:pt x="2256" y="177"/>
                  </a:cubicBezTo>
                  <a:cubicBezTo>
                    <a:pt x="2285" y="68"/>
                    <a:pt x="2200" y="1"/>
                    <a:pt x="2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7" name="Google Shape;8387;p19"/>
            <p:cNvSpPr/>
            <p:nvPr/>
          </p:nvSpPr>
          <p:spPr>
            <a:xfrm>
              <a:off x="6473350" y="2001475"/>
              <a:ext cx="17825" cy="60075"/>
            </a:xfrm>
            <a:custGeom>
              <a:avLst/>
              <a:gdLst/>
              <a:ahLst/>
              <a:cxnLst/>
              <a:rect l="l" t="t" r="r" b="b"/>
              <a:pathLst>
                <a:path w="713" h="2403" extrusionOk="0">
                  <a:moveTo>
                    <a:pt x="657" y="0"/>
                  </a:moveTo>
                  <a:cubicBezTo>
                    <a:pt x="641" y="0"/>
                    <a:pt x="625" y="13"/>
                    <a:pt x="625" y="38"/>
                  </a:cubicBezTo>
                  <a:cubicBezTo>
                    <a:pt x="613" y="425"/>
                    <a:pt x="550" y="812"/>
                    <a:pt x="438" y="1175"/>
                  </a:cubicBezTo>
                  <a:cubicBezTo>
                    <a:pt x="388" y="1362"/>
                    <a:pt x="325" y="1537"/>
                    <a:pt x="263" y="1712"/>
                  </a:cubicBezTo>
                  <a:cubicBezTo>
                    <a:pt x="188" y="1900"/>
                    <a:pt x="88" y="2075"/>
                    <a:pt x="26" y="2250"/>
                  </a:cubicBezTo>
                  <a:cubicBezTo>
                    <a:pt x="1" y="2312"/>
                    <a:pt x="51" y="2375"/>
                    <a:pt x="101" y="2400"/>
                  </a:cubicBezTo>
                  <a:cubicBezTo>
                    <a:pt x="111" y="2402"/>
                    <a:pt x="122" y="2403"/>
                    <a:pt x="132" y="2403"/>
                  </a:cubicBezTo>
                  <a:cubicBezTo>
                    <a:pt x="180" y="2403"/>
                    <a:pt x="219" y="2378"/>
                    <a:pt x="250" y="2337"/>
                  </a:cubicBezTo>
                  <a:cubicBezTo>
                    <a:pt x="363" y="2175"/>
                    <a:pt x="425" y="1975"/>
                    <a:pt x="488" y="1800"/>
                  </a:cubicBezTo>
                  <a:cubicBezTo>
                    <a:pt x="550" y="1600"/>
                    <a:pt x="600" y="1412"/>
                    <a:pt x="638" y="1212"/>
                  </a:cubicBezTo>
                  <a:cubicBezTo>
                    <a:pt x="700" y="825"/>
                    <a:pt x="713" y="425"/>
                    <a:pt x="688" y="38"/>
                  </a:cubicBezTo>
                  <a:cubicBezTo>
                    <a:pt x="688" y="13"/>
                    <a:pt x="672" y="0"/>
                    <a:pt x="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8" name="Google Shape;8388;p19"/>
            <p:cNvSpPr/>
            <p:nvPr/>
          </p:nvSpPr>
          <p:spPr>
            <a:xfrm>
              <a:off x="6495525" y="1952175"/>
              <a:ext cx="54400" cy="232075"/>
            </a:xfrm>
            <a:custGeom>
              <a:avLst/>
              <a:gdLst/>
              <a:ahLst/>
              <a:cxnLst/>
              <a:rect l="l" t="t" r="r" b="b"/>
              <a:pathLst>
                <a:path w="2176" h="9283" extrusionOk="0">
                  <a:moveTo>
                    <a:pt x="677" y="0"/>
                  </a:moveTo>
                  <a:cubicBezTo>
                    <a:pt x="637" y="0"/>
                    <a:pt x="598" y="22"/>
                    <a:pt x="588" y="73"/>
                  </a:cubicBezTo>
                  <a:cubicBezTo>
                    <a:pt x="413" y="722"/>
                    <a:pt x="288" y="1372"/>
                    <a:pt x="213" y="2047"/>
                  </a:cubicBezTo>
                  <a:cubicBezTo>
                    <a:pt x="151" y="2634"/>
                    <a:pt x="76" y="3284"/>
                    <a:pt x="226" y="3872"/>
                  </a:cubicBezTo>
                  <a:cubicBezTo>
                    <a:pt x="263" y="3997"/>
                    <a:pt x="313" y="4134"/>
                    <a:pt x="388" y="4247"/>
                  </a:cubicBezTo>
                  <a:cubicBezTo>
                    <a:pt x="488" y="4397"/>
                    <a:pt x="626" y="4496"/>
                    <a:pt x="688" y="4684"/>
                  </a:cubicBezTo>
                  <a:cubicBezTo>
                    <a:pt x="788" y="4971"/>
                    <a:pt x="788" y="5296"/>
                    <a:pt x="851" y="5596"/>
                  </a:cubicBezTo>
                  <a:cubicBezTo>
                    <a:pt x="976" y="6159"/>
                    <a:pt x="1200" y="6696"/>
                    <a:pt x="1425" y="7233"/>
                  </a:cubicBezTo>
                  <a:cubicBezTo>
                    <a:pt x="1663" y="7783"/>
                    <a:pt x="1850" y="8345"/>
                    <a:pt x="1888" y="8945"/>
                  </a:cubicBezTo>
                  <a:cubicBezTo>
                    <a:pt x="1838" y="8895"/>
                    <a:pt x="1800" y="8845"/>
                    <a:pt x="1750" y="8783"/>
                  </a:cubicBezTo>
                  <a:cubicBezTo>
                    <a:pt x="1663" y="8670"/>
                    <a:pt x="1575" y="8570"/>
                    <a:pt x="1475" y="8470"/>
                  </a:cubicBezTo>
                  <a:cubicBezTo>
                    <a:pt x="1213" y="8258"/>
                    <a:pt x="938" y="8083"/>
                    <a:pt x="738" y="7796"/>
                  </a:cubicBezTo>
                  <a:cubicBezTo>
                    <a:pt x="363" y="7233"/>
                    <a:pt x="313" y="6558"/>
                    <a:pt x="288" y="5896"/>
                  </a:cubicBezTo>
                  <a:cubicBezTo>
                    <a:pt x="282" y="5820"/>
                    <a:pt x="232" y="5785"/>
                    <a:pt x="180" y="5785"/>
                  </a:cubicBezTo>
                  <a:cubicBezTo>
                    <a:pt x="120" y="5785"/>
                    <a:pt x="57" y="5829"/>
                    <a:pt x="51" y="5909"/>
                  </a:cubicBezTo>
                  <a:cubicBezTo>
                    <a:pt x="1" y="6608"/>
                    <a:pt x="138" y="7396"/>
                    <a:pt x="563" y="7983"/>
                  </a:cubicBezTo>
                  <a:cubicBezTo>
                    <a:pt x="776" y="8283"/>
                    <a:pt x="1063" y="8458"/>
                    <a:pt x="1338" y="8708"/>
                  </a:cubicBezTo>
                  <a:cubicBezTo>
                    <a:pt x="1550" y="8895"/>
                    <a:pt x="1688" y="9245"/>
                    <a:pt x="2000" y="9283"/>
                  </a:cubicBezTo>
                  <a:cubicBezTo>
                    <a:pt x="2088" y="9283"/>
                    <a:pt x="2163" y="9233"/>
                    <a:pt x="2163" y="9145"/>
                  </a:cubicBezTo>
                  <a:cubicBezTo>
                    <a:pt x="2175" y="7996"/>
                    <a:pt x="1588" y="6933"/>
                    <a:pt x="1238" y="5859"/>
                  </a:cubicBezTo>
                  <a:cubicBezTo>
                    <a:pt x="1151" y="5584"/>
                    <a:pt x="1088" y="5296"/>
                    <a:pt x="1026" y="5021"/>
                  </a:cubicBezTo>
                  <a:cubicBezTo>
                    <a:pt x="951" y="4721"/>
                    <a:pt x="851" y="4496"/>
                    <a:pt x="651" y="4272"/>
                  </a:cubicBezTo>
                  <a:cubicBezTo>
                    <a:pt x="413" y="3984"/>
                    <a:pt x="388" y="3647"/>
                    <a:pt x="388" y="3297"/>
                  </a:cubicBezTo>
                  <a:cubicBezTo>
                    <a:pt x="388" y="2984"/>
                    <a:pt x="413" y="2672"/>
                    <a:pt x="451" y="2360"/>
                  </a:cubicBezTo>
                  <a:cubicBezTo>
                    <a:pt x="513" y="1610"/>
                    <a:pt x="626" y="860"/>
                    <a:pt x="776" y="123"/>
                  </a:cubicBezTo>
                  <a:cubicBezTo>
                    <a:pt x="798" y="48"/>
                    <a:pt x="736" y="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9" name="Google Shape;8389;p19"/>
            <p:cNvSpPr/>
            <p:nvPr/>
          </p:nvSpPr>
          <p:spPr>
            <a:xfrm>
              <a:off x="6536450" y="2049975"/>
              <a:ext cx="110075" cy="100375"/>
            </a:xfrm>
            <a:custGeom>
              <a:avLst/>
              <a:gdLst/>
              <a:ahLst/>
              <a:cxnLst/>
              <a:rect l="l" t="t" r="r" b="b"/>
              <a:pathLst>
                <a:path w="4403" h="4015" extrusionOk="0">
                  <a:moveTo>
                    <a:pt x="243" y="0"/>
                  </a:moveTo>
                  <a:cubicBezTo>
                    <a:pt x="176" y="0"/>
                    <a:pt x="110" y="13"/>
                    <a:pt x="63" y="60"/>
                  </a:cubicBezTo>
                  <a:cubicBezTo>
                    <a:pt x="1" y="122"/>
                    <a:pt x="13" y="210"/>
                    <a:pt x="51" y="285"/>
                  </a:cubicBezTo>
                  <a:cubicBezTo>
                    <a:pt x="101" y="410"/>
                    <a:pt x="201" y="485"/>
                    <a:pt x="288" y="572"/>
                  </a:cubicBezTo>
                  <a:cubicBezTo>
                    <a:pt x="413" y="709"/>
                    <a:pt x="551" y="834"/>
                    <a:pt x="676" y="959"/>
                  </a:cubicBezTo>
                  <a:cubicBezTo>
                    <a:pt x="1238" y="1484"/>
                    <a:pt x="1838" y="1984"/>
                    <a:pt x="2488" y="2371"/>
                  </a:cubicBezTo>
                  <a:cubicBezTo>
                    <a:pt x="2506" y="2381"/>
                    <a:pt x="2524" y="2385"/>
                    <a:pt x="2540" y="2385"/>
                  </a:cubicBezTo>
                  <a:cubicBezTo>
                    <a:pt x="2634" y="2385"/>
                    <a:pt x="2684" y="2250"/>
                    <a:pt x="2588" y="2197"/>
                  </a:cubicBezTo>
                  <a:cubicBezTo>
                    <a:pt x="2100" y="1847"/>
                    <a:pt x="1600" y="1522"/>
                    <a:pt x="1151" y="1134"/>
                  </a:cubicBezTo>
                  <a:cubicBezTo>
                    <a:pt x="926" y="934"/>
                    <a:pt x="713" y="747"/>
                    <a:pt x="501" y="534"/>
                  </a:cubicBezTo>
                  <a:cubicBezTo>
                    <a:pt x="476" y="509"/>
                    <a:pt x="188" y="247"/>
                    <a:pt x="213" y="222"/>
                  </a:cubicBezTo>
                  <a:cubicBezTo>
                    <a:pt x="215" y="219"/>
                    <a:pt x="221" y="218"/>
                    <a:pt x="231" y="218"/>
                  </a:cubicBezTo>
                  <a:cubicBezTo>
                    <a:pt x="299" y="218"/>
                    <a:pt x="543" y="286"/>
                    <a:pt x="576" y="297"/>
                  </a:cubicBezTo>
                  <a:cubicBezTo>
                    <a:pt x="1126" y="410"/>
                    <a:pt x="1663" y="534"/>
                    <a:pt x="2150" y="822"/>
                  </a:cubicBezTo>
                  <a:cubicBezTo>
                    <a:pt x="2400" y="959"/>
                    <a:pt x="2638" y="1134"/>
                    <a:pt x="2800" y="1384"/>
                  </a:cubicBezTo>
                  <a:cubicBezTo>
                    <a:pt x="2975" y="1634"/>
                    <a:pt x="3075" y="1922"/>
                    <a:pt x="3200" y="2197"/>
                  </a:cubicBezTo>
                  <a:cubicBezTo>
                    <a:pt x="3487" y="2834"/>
                    <a:pt x="3850" y="3434"/>
                    <a:pt x="4275" y="3996"/>
                  </a:cubicBezTo>
                  <a:cubicBezTo>
                    <a:pt x="4288" y="4009"/>
                    <a:pt x="4303" y="4014"/>
                    <a:pt x="4318" y="4014"/>
                  </a:cubicBezTo>
                  <a:cubicBezTo>
                    <a:pt x="4362" y="4014"/>
                    <a:pt x="4402" y="3971"/>
                    <a:pt x="4375" y="3934"/>
                  </a:cubicBezTo>
                  <a:cubicBezTo>
                    <a:pt x="3937" y="3334"/>
                    <a:pt x="3575" y="2684"/>
                    <a:pt x="3300" y="1997"/>
                  </a:cubicBezTo>
                  <a:cubicBezTo>
                    <a:pt x="3063" y="1397"/>
                    <a:pt x="2775" y="822"/>
                    <a:pt x="2200" y="485"/>
                  </a:cubicBezTo>
                  <a:cubicBezTo>
                    <a:pt x="1638" y="160"/>
                    <a:pt x="1001" y="60"/>
                    <a:pt x="363" y="10"/>
                  </a:cubicBezTo>
                  <a:cubicBezTo>
                    <a:pt x="326" y="5"/>
                    <a:pt x="284" y="0"/>
                    <a:pt x="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0" name="Google Shape;8390;p19"/>
            <p:cNvSpPr/>
            <p:nvPr/>
          </p:nvSpPr>
          <p:spPr>
            <a:xfrm>
              <a:off x="6621500" y="1992350"/>
              <a:ext cx="101800" cy="46625"/>
            </a:xfrm>
            <a:custGeom>
              <a:avLst/>
              <a:gdLst/>
              <a:ahLst/>
              <a:cxnLst/>
              <a:rect l="l" t="t" r="r" b="b"/>
              <a:pathLst>
                <a:path w="4072" h="1865" extrusionOk="0">
                  <a:moveTo>
                    <a:pt x="37" y="1"/>
                  </a:moveTo>
                  <a:cubicBezTo>
                    <a:pt x="8" y="1"/>
                    <a:pt x="1" y="43"/>
                    <a:pt x="23" y="65"/>
                  </a:cubicBezTo>
                  <a:cubicBezTo>
                    <a:pt x="110" y="115"/>
                    <a:pt x="173" y="215"/>
                    <a:pt x="260" y="265"/>
                  </a:cubicBezTo>
                  <a:cubicBezTo>
                    <a:pt x="348" y="328"/>
                    <a:pt x="423" y="378"/>
                    <a:pt x="498" y="415"/>
                  </a:cubicBezTo>
                  <a:cubicBezTo>
                    <a:pt x="673" y="528"/>
                    <a:pt x="835" y="628"/>
                    <a:pt x="1010" y="715"/>
                  </a:cubicBezTo>
                  <a:cubicBezTo>
                    <a:pt x="1348" y="903"/>
                    <a:pt x="1673" y="1090"/>
                    <a:pt x="2022" y="1265"/>
                  </a:cubicBezTo>
                  <a:cubicBezTo>
                    <a:pt x="2647" y="1577"/>
                    <a:pt x="3297" y="1802"/>
                    <a:pt x="3997" y="1865"/>
                  </a:cubicBezTo>
                  <a:cubicBezTo>
                    <a:pt x="4059" y="1865"/>
                    <a:pt x="4072" y="1752"/>
                    <a:pt x="4009" y="1740"/>
                  </a:cubicBezTo>
                  <a:cubicBezTo>
                    <a:pt x="3310" y="1615"/>
                    <a:pt x="2672" y="1352"/>
                    <a:pt x="2047" y="1015"/>
                  </a:cubicBezTo>
                  <a:cubicBezTo>
                    <a:pt x="1735" y="853"/>
                    <a:pt x="1435" y="678"/>
                    <a:pt x="1135" y="503"/>
                  </a:cubicBezTo>
                  <a:cubicBezTo>
                    <a:pt x="998" y="428"/>
                    <a:pt x="860" y="353"/>
                    <a:pt x="735" y="278"/>
                  </a:cubicBezTo>
                  <a:lnTo>
                    <a:pt x="735" y="278"/>
                  </a:lnTo>
                  <a:cubicBezTo>
                    <a:pt x="985" y="365"/>
                    <a:pt x="1248" y="465"/>
                    <a:pt x="1498" y="565"/>
                  </a:cubicBezTo>
                  <a:cubicBezTo>
                    <a:pt x="1972" y="753"/>
                    <a:pt x="2410" y="1002"/>
                    <a:pt x="2860" y="1227"/>
                  </a:cubicBezTo>
                  <a:cubicBezTo>
                    <a:pt x="2870" y="1233"/>
                    <a:pt x="2881" y="1235"/>
                    <a:pt x="2892" y="1235"/>
                  </a:cubicBezTo>
                  <a:cubicBezTo>
                    <a:pt x="2959" y="1235"/>
                    <a:pt x="3024" y="1144"/>
                    <a:pt x="2960" y="1090"/>
                  </a:cubicBezTo>
                  <a:cubicBezTo>
                    <a:pt x="2135" y="478"/>
                    <a:pt x="1060" y="115"/>
                    <a:pt x="48" y="3"/>
                  </a:cubicBezTo>
                  <a:cubicBezTo>
                    <a:pt x="44" y="1"/>
                    <a:pt x="40"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1" name="Google Shape;8391;p19"/>
            <p:cNvSpPr/>
            <p:nvPr/>
          </p:nvSpPr>
          <p:spPr>
            <a:xfrm>
              <a:off x="6670300" y="1942600"/>
              <a:ext cx="84875" cy="20225"/>
            </a:xfrm>
            <a:custGeom>
              <a:avLst/>
              <a:gdLst/>
              <a:ahLst/>
              <a:cxnLst/>
              <a:rect l="l" t="t" r="r" b="b"/>
              <a:pathLst>
                <a:path w="3395" h="809" extrusionOk="0">
                  <a:moveTo>
                    <a:pt x="75" y="1"/>
                  </a:moveTo>
                  <a:cubicBezTo>
                    <a:pt x="33" y="1"/>
                    <a:pt x="1" y="61"/>
                    <a:pt x="33" y="93"/>
                  </a:cubicBezTo>
                  <a:cubicBezTo>
                    <a:pt x="495" y="431"/>
                    <a:pt x="1020" y="706"/>
                    <a:pt x="1595" y="781"/>
                  </a:cubicBezTo>
                  <a:cubicBezTo>
                    <a:pt x="1739" y="799"/>
                    <a:pt x="1886" y="809"/>
                    <a:pt x="2032" y="809"/>
                  </a:cubicBezTo>
                  <a:cubicBezTo>
                    <a:pt x="2179" y="809"/>
                    <a:pt x="2326" y="799"/>
                    <a:pt x="2470" y="781"/>
                  </a:cubicBezTo>
                  <a:cubicBezTo>
                    <a:pt x="2770" y="743"/>
                    <a:pt x="3032" y="656"/>
                    <a:pt x="3307" y="531"/>
                  </a:cubicBezTo>
                  <a:cubicBezTo>
                    <a:pt x="3395" y="481"/>
                    <a:pt x="3345" y="356"/>
                    <a:pt x="3270" y="318"/>
                  </a:cubicBezTo>
                  <a:cubicBezTo>
                    <a:pt x="2681" y="122"/>
                    <a:pt x="2072" y="11"/>
                    <a:pt x="1453" y="11"/>
                  </a:cubicBezTo>
                  <a:cubicBezTo>
                    <a:pt x="1363" y="11"/>
                    <a:pt x="1273" y="14"/>
                    <a:pt x="1183" y="18"/>
                  </a:cubicBezTo>
                  <a:cubicBezTo>
                    <a:pt x="1083" y="18"/>
                    <a:pt x="1083" y="168"/>
                    <a:pt x="1183" y="168"/>
                  </a:cubicBezTo>
                  <a:cubicBezTo>
                    <a:pt x="1745" y="168"/>
                    <a:pt x="2307" y="256"/>
                    <a:pt x="2845" y="418"/>
                  </a:cubicBezTo>
                  <a:cubicBezTo>
                    <a:pt x="2582" y="476"/>
                    <a:pt x="2314" y="506"/>
                    <a:pt x="2048" y="506"/>
                  </a:cubicBezTo>
                  <a:cubicBezTo>
                    <a:pt x="1908" y="506"/>
                    <a:pt x="1770" y="498"/>
                    <a:pt x="1633" y="481"/>
                  </a:cubicBezTo>
                  <a:cubicBezTo>
                    <a:pt x="1095" y="418"/>
                    <a:pt x="558" y="306"/>
                    <a:pt x="95" y="6"/>
                  </a:cubicBezTo>
                  <a:cubicBezTo>
                    <a:pt x="89" y="2"/>
                    <a:pt x="82" y="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2" name="Google Shape;8392;p19"/>
            <p:cNvSpPr/>
            <p:nvPr/>
          </p:nvSpPr>
          <p:spPr>
            <a:xfrm>
              <a:off x="6662675" y="1901375"/>
              <a:ext cx="119400" cy="39725"/>
            </a:xfrm>
            <a:custGeom>
              <a:avLst/>
              <a:gdLst/>
              <a:ahLst/>
              <a:cxnLst/>
              <a:rect l="l" t="t" r="r" b="b"/>
              <a:pathLst>
                <a:path w="4776" h="1589" extrusionOk="0">
                  <a:moveTo>
                    <a:pt x="2449" y="1"/>
                  </a:moveTo>
                  <a:cubicBezTo>
                    <a:pt x="1607" y="1"/>
                    <a:pt x="791" y="354"/>
                    <a:pt x="63" y="718"/>
                  </a:cubicBezTo>
                  <a:cubicBezTo>
                    <a:pt x="1" y="755"/>
                    <a:pt x="13" y="842"/>
                    <a:pt x="63" y="867"/>
                  </a:cubicBezTo>
                  <a:cubicBezTo>
                    <a:pt x="213" y="955"/>
                    <a:pt x="363" y="955"/>
                    <a:pt x="525" y="955"/>
                  </a:cubicBezTo>
                  <a:cubicBezTo>
                    <a:pt x="750" y="967"/>
                    <a:pt x="975" y="1005"/>
                    <a:pt x="1188" y="1055"/>
                  </a:cubicBezTo>
                  <a:cubicBezTo>
                    <a:pt x="1575" y="1130"/>
                    <a:pt x="1950" y="1230"/>
                    <a:pt x="2337" y="1255"/>
                  </a:cubicBezTo>
                  <a:cubicBezTo>
                    <a:pt x="3087" y="1305"/>
                    <a:pt x="3850" y="1267"/>
                    <a:pt x="4549" y="1580"/>
                  </a:cubicBezTo>
                  <a:cubicBezTo>
                    <a:pt x="4565" y="1586"/>
                    <a:pt x="4581" y="1588"/>
                    <a:pt x="4595" y="1588"/>
                  </a:cubicBezTo>
                  <a:cubicBezTo>
                    <a:pt x="4707" y="1588"/>
                    <a:pt x="4772" y="1435"/>
                    <a:pt x="4662" y="1380"/>
                  </a:cubicBezTo>
                  <a:cubicBezTo>
                    <a:pt x="4012" y="1042"/>
                    <a:pt x="3262" y="1067"/>
                    <a:pt x="2550" y="1042"/>
                  </a:cubicBezTo>
                  <a:cubicBezTo>
                    <a:pt x="2150" y="1017"/>
                    <a:pt x="1775" y="967"/>
                    <a:pt x="1375" y="892"/>
                  </a:cubicBezTo>
                  <a:cubicBezTo>
                    <a:pt x="1188" y="855"/>
                    <a:pt x="988" y="818"/>
                    <a:pt x="788" y="805"/>
                  </a:cubicBezTo>
                  <a:cubicBezTo>
                    <a:pt x="719" y="799"/>
                    <a:pt x="650" y="799"/>
                    <a:pt x="582" y="799"/>
                  </a:cubicBezTo>
                  <a:cubicBezTo>
                    <a:pt x="513" y="799"/>
                    <a:pt x="444" y="799"/>
                    <a:pt x="375" y="793"/>
                  </a:cubicBezTo>
                  <a:cubicBezTo>
                    <a:pt x="1075" y="530"/>
                    <a:pt x="1775" y="255"/>
                    <a:pt x="2525" y="243"/>
                  </a:cubicBezTo>
                  <a:cubicBezTo>
                    <a:pt x="2540" y="242"/>
                    <a:pt x="2556" y="242"/>
                    <a:pt x="2571" y="242"/>
                  </a:cubicBezTo>
                  <a:cubicBezTo>
                    <a:pt x="3354" y="242"/>
                    <a:pt x="4110" y="554"/>
                    <a:pt x="4637" y="1117"/>
                  </a:cubicBezTo>
                  <a:cubicBezTo>
                    <a:pt x="4651" y="1131"/>
                    <a:pt x="4666" y="1137"/>
                    <a:pt x="4681" y="1137"/>
                  </a:cubicBezTo>
                  <a:cubicBezTo>
                    <a:pt x="4731" y="1137"/>
                    <a:pt x="4776" y="1066"/>
                    <a:pt x="4737" y="1017"/>
                  </a:cubicBezTo>
                  <a:cubicBezTo>
                    <a:pt x="4187" y="418"/>
                    <a:pt x="3425" y="43"/>
                    <a:pt x="2612" y="5"/>
                  </a:cubicBezTo>
                  <a:cubicBezTo>
                    <a:pt x="2558" y="2"/>
                    <a:pt x="2503" y="1"/>
                    <a:pt x="2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3" name="Google Shape;8393;p19"/>
            <p:cNvSpPr/>
            <p:nvPr/>
          </p:nvSpPr>
          <p:spPr>
            <a:xfrm>
              <a:off x="6507825" y="1949300"/>
              <a:ext cx="93650" cy="40625"/>
            </a:xfrm>
            <a:custGeom>
              <a:avLst/>
              <a:gdLst/>
              <a:ahLst/>
              <a:cxnLst/>
              <a:rect l="l" t="t" r="r" b="b"/>
              <a:pathLst>
                <a:path w="3746" h="1625" extrusionOk="0">
                  <a:moveTo>
                    <a:pt x="166" y="1"/>
                  </a:moveTo>
                  <a:cubicBezTo>
                    <a:pt x="84" y="1"/>
                    <a:pt x="1" y="85"/>
                    <a:pt x="59" y="163"/>
                  </a:cubicBezTo>
                  <a:cubicBezTo>
                    <a:pt x="246" y="425"/>
                    <a:pt x="546" y="650"/>
                    <a:pt x="796" y="837"/>
                  </a:cubicBezTo>
                  <a:cubicBezTo>
                    <a:pt x="1071" y="1037"/>
                    <a:pt x="1346" y="1250"/>
                    <a:pt x="1671" y="1375"/>
                  </a:cubicBezTo>
                  <a:cubicBezTo>
                    <a:pt x="2136" y="1552"/>
                    <a:pt x="2649" y="1624"/>
                    <a:pt x="3154" y="1624"/>
                  </a:cubicBezTo>
                  <a:cubicBezTo>
                    <a:pt x="3328" y="1624"/>
                    <a:pt x="3501" y="1616"/>
                    <a:pt x="3670" y="1600"/>
                  </a:cubicBezTo>
                  <a:cubicBezTo>
                    <a:pt x="3745" y="1587"/>
                    <a:pt x="3745" y="1475"/>
                    <a:pt x="3670" y="1475"/>
                  </a:cubicBezTo>
                  <a:cubicBezTo>
                    <a:pt x="3647" y="1475"/>
                    <a:pt x="3624" y="1475"/>
                    <a:pt x="3600" y="1475"/>
                  </a:cubicBezTo>
                  <a:cubicBezTo>
                    <a:pt x="2976" y="1475"/>
                    <a:pt x="2386" y="1315"/>
                    <a:pt x="1808" y="1062"/>
                  </a:cubicBezTo>
                  <a:cubicBezTo>
                    <a:pt x="1533" y="937"/>
                    <a:pt x="1233" y="837"/>
                    <a:pt x="971" y="675"/>
                  </a:cubicBezTo>
                  <a:cubicBezTo>
                    <a:pt x="684" y="488"/>
                    <a:pt x="484" y="250"/>
                    <a:pt x="234" y="25"/>
                  </a:cubicBezTo>
                  <a:cubicBezTo>
                    <a:pt x="214" y="8"/>
                    <a:pt x="190" y="1"/>
                    <a:pt x="1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4" name="Google Shape;8394;p19"/>
            <p:cNvSpPr/>
            <p:nvPr/>
          </p:nvSpPr>
          <p:spPr>
            <a:xfrm>
              <a:off x="6118450" y="2354575"/>
              <a:ext cx="530175" cy="222950"/>
            </a:xfrm>
            <a:custGeom>
              <a:avLst/>
              <a:gdLst/>
              <a:ahLst/>
              <a:cxnLst/>
              <a:rect l="l" t="t" r="r" b="b"/>
              <a:pathLst>
                <a:path w="21207" h="8918" extrusionOk="0">
                  <a:moveTo>
                    <a:pt x="584" y="0"/>
                  </a:moveTo>
                  <a:cubicBezTo>
                    <a:pt x="492" y="0"/>
                    <a:pt x="401" y="53"/>
                    <a:pt x="375" y="172"/>
                  </a:cubicBezTo>
                  <a:cubicBezTo>
                    <a:pt x="0" y="1797"/>
                    <a:pt x="213" y="3546"/>
                    <a:pt x="963" y="5034"/>
                  </a:cubicBezTo>
                  <a:cubicBezTo>
                    <a:pt x="1737" y="6546"/>
                    <a:pt x="3087" y="7770"/>
                    <a:pt x="4674" y="8383"/>
                  </a:cubicBezTo>
                  <a:cubicBezTo>
                    <a:pt x="5696" y="8777"/>
                    <a:pt x="6780" y="8917"/>
                    <a:pt x="7869" y="8917"/>
                  </a:cubicBezTo>
                  <a:cubicBezTo>
                    <a:pt x="8472" y="8917"/>
                    <a:pt x="9076" y="8874"/>
                    <a:pt x="9673" y="8808"/>
                  </a:cubicBezTo>
                  <a:cubicBezTo>
                    <a:pt x="11497" y="8595"/>
                    <a:pt x="13322" y="8208"/>
                    <a:pt x="15096" y="7695"/>
                  </a:cubicBezTo>
                  <a:cubicBezTo>
                    <a:pt x="16109" y="7408"/>
                    <a:pt x="17108" y="7045"/>
                    <a:pt x="18083" y="6683"/>
                  </a:cubicBezTo>
                  <a:cubicBezTo>
                    <a:pt x="19083" y="6308"/>
                    <a:pt x="20095" y="5946"/>
                    <a:pt x="21032" y="5446"/>
                  </a:cubicBezTo>
                  <a:cubicBezTo>
                    <a:pt x="21206" y="5359"/>
                    <a:pt x="21087" y="5130"/>
                    <a:pt x="20921" y="5130"/>
                  </a:cubicBezTo>
                  <a:cubicBezTo>
                    <a:pt x="20896" y="5130"/>
                    <a:pt x="20871" y="5135"/>
                    <a:pt x="20845" y="5146"/>
                  </a:cubicBezTo>
                  <a:cubicBezTo>
                    <a:pt x="20020" y="5546"/>
                    <a:pt x="19208" y="5983"/>
                    <a:pt x="18358" y="6333"/>
                  </a:cubicBezTo>
                  <a:cubicBezTo>
                    <a:pt x="17521" y="6683"/>
                    <a:pt x="16658" y="6971"/>
                    <a:pt x="15796" y="7220"/>
                  </a:cubicBezTo>
                  <a:cubicBezTo>
                    <a:pt x="14047" y="7745"/>
                    <a:pt x="12272" y="8120"/>
                    <a:pt x="10448" y="8345"/>
                  </a:cubicBezTo>
                  <a:cubicBezTo>
                    <a:pt x="9664" y="8443"/>
                    <a:pt x="8862" y="8517"/>
                    <a:pt x="8063" y="8517"/>
                  </a:cubicBezTo>
                  <a:cubicBezTo>
                    <a:pt x="7231" y="8517"/>
                    <a:pt x="6402" y="8437"/>
                    <a:pt x="5599" y="8220"/>
                  </a:cubicBezTo>
                  <a:cubicBezTo>
                    <a:pt x="4024" y="7795"/>
                    <a:pt x="2625" y="6808"/>
                    <a:pt x="1725" y="5446"/>
                  </a:cubicBezTo>
                  <a:cubicBezTo>
                    <a:pt x="725" y="3934"/>
                    <a:pt x="400" y="2034"/>
                    <a:pt x="813" y="272"/>
                  </a:cubicBezTo>
                  <a:cubicBezTo>
                    <a:pt x="849" y="104"/>
                    <a:pt x="715" y="0"/>
                    <a:pt x="5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5" name="Google Shape;8395;p19"/>
            <p:cNvSpPr/>
            <p:nvPr/>
          </p:nvSpPr>
          <p:spPr>
            <a:xfrm>
              <a:off x="6604850" y="1865250"/>
              <a:ext cx="417750" cy="638750"/>
            </a:xfrm>
            <a:custGeom>
              <a:avLst/>
              <a:gdLst/>
              <a:ahLst/>
              <a:cxnLst/>
              <a:rect l="l" t="t" r="r" b="b"/>
              <a:pathLst>
                <a:path w="16710" h="25550" extrusionOk="0">
                  <a:moveTo>
                    <a:pt x="6034" y="658"/>
                  </a:moveTo>
                  <a:lnTo>
                    <a:pt x="6034" y="658"/>
                  </a:lnTo>
                  <a:cubicBezTo>
                    <a:pt x="6043" y="663"/>
                    <a:pt x="6050" y="663"/>
                    <a:pt x="6050" y="663"/>
                  </a:cubicBezTo>
                  <a:cubicBezTo>
                    <a:pt x="6045" y="661"/>
                    <a:pt x="6040" y="659"/>
                    <a:pt x="6034" y="658"/>
                  </a:cubicBezTo>
                  <a:close/>
                  <a:moveTo>
                    <a:pt x="8799" y="0"/>
                  </a:moveTo>
                  <a:cubicBezTo>
                    <a:pt x="8146" y="0"/>
                    <a:pt x="7494" y="82"/>
                    <a:pt x="6862" y="251"/>
                  </a:cubicBezTo>
                  <a:cubicBezTo>
                    <a:pt x="6575" y="326"/>
                    <a:pt x="6300" y="413"/>
                    <a:pt x="6025" y="525"/>
                  </a:cubicBezTo>
                  <a:cubicBezTo>
                    <a:pt x="5975" y="538"/>
                    <a:pt x="5950" y="575"/>
                    <a:pt x="5925" y="613"/>
                  </a:cubicBezTo>
                  <a:cubicBezTo>
                    <a:pt x="5968" y="634"/>
                    <a:pt x="6002" y="647"/>
                    <a:pt x="6034" y="658"/>
                  </a:cubicBezTo>
                  <a:lnTo>
                    <a:pt x="6034" y="658"/>
                  </a:lnTo>
                  <a:cubicBezTo>
                    <a:pt x="6031" y="656"/>
                    <a:pt x="6028" y="654"/>
                    <a:pt x="6025" y="650"/>
                  </a:cubicBezTo>
                  <a:lnTo>
                    <a:pt x="6025" y="650"/>
                  </a:lnTo>
                  <a:cubicBezTo>
                    <a:pt x="6038" y="657"/>
                    <a:pt x="6054" y="663"/>
                    <a:pt x="6070" y="670"/>
                  </a:cubicBezTo>
                  <a:lnTo>
                    <a:pt x="6070" y="670"/>
                  </a:lnTo>
                  <a:cubicBezTo>
                    <a:pt x="6064" y="667"/>
                    <a:pt x="6057" y="665"/>
                    <a:pt x="6050" y="663"/>
                  </a:cubicBezTo>
                  <a:lnTo>
                    <a:pt x="6050" y="663"/>
                  </a:lnTo>
                  <a:cubicBezTo>
                    <a:pt x="6075" y="675"/>
                    <a:pt x="6088" y="675"/>
                    <a:pt x="6112" y="688"/>
                  </a:cubicBezTo>
                  <a:lnTo>
                    <a:pt x="6112" y="688"/>
                  </a:lnTo>
                  <a:cubicBezTo>
                    <a:pt x="6100" y="682"/>
                    <a:pt x="6085" y="676"/>
                    <a:pt x="6070" y="670"/>
                  </a:cubicBezTo>
                  <a:lnTo>
                    <a:pt x="6070" y="670"/>
                  </a:lnTo>
                  <a:cubicBezTo>
                    <a:pt x="6101" y="680"/>
                    <a:pt x="6130" y="692"/>
                    <a:pt x="6150" y="713"/>
                  </a:cubicBezTo>
                  <a:lnTo>
                    <a:pt x="6175" y="713"/>
                  </a:lnTo>
                  <a:cubicBezTo>
                    <a:pt x="6225" y="725"/>
                    <a:pt x="6263" y="750"/>
                    <a:pt x="6288" y="775"/>
                  </a:cubicBezTo>
                  <a:cubicBezTo>
                    <a:pt x="6288" y="788"/>
                    <a:pt x="6288" y="788"/>
                    <a:pt x="6288" y="788"/>
                  </a:cubicBezTo>
                  <a:cubicBezTo>
                    <a:pt x="7137" y="462"/>
                    <a:pt x="8049" y="300"/>
                    <a:pt x="8961" y="300"/>
                  </a:cubicBezTo>
                  <a:cubicBezTo>
                    <a:pt x="10288" y="300"/>
                    <a:pt x="11615" y="644"/>
                    <a:pt x="12748" y="1325"/>
                  </a:cubicBezTo>
                  <a:cubicBezTo>
                    <a:pt x="13786" y="1950"/>
                    <a:pt x="14610" y="2862"/>
                    <a:pt x="15223" y="3900"/>
                  </a:cubicBezTo>
                  <a:cubicBezTo>
                    <a:pt x="15860" y="4949"/>
                    <a:pt x="16210" y="6136"/>
                    <a:pt x="16260" y="7361"/>
                  </a:cubicBezTo>
                  <a:cubicBezTo>
                    <a:pt x="16372" y="9960"/>
                    <a:pt x="15035" y="12322"/>
                    <a:pt x="13598" y="14384"/>
                  </a:cubicBezTo>
                  <a:cubicBezTo>
                    <a:pt x="12024" y="16659"/>
                    <a:pt x="10124" y="18733"/>
                    <a:pt x="8000" y="20495"/>
                  </a:cubicBezTo>
                  <a:cubicBezTo>
                    <a:pt x="6937" y="21382"/>
                    <a:pt x="5825" y="22182"/>
                    <a:pt x="4650" y="22907"/>
                  </a:cubicBezTo>
                  <a:cubicBezTo>
                    <a:pt x="3476" y="23632"/>
                    <a:pt x="2239" y="24282"/>
                    <a:pt x="1014" y="24906"/>
                  </a:cubicBezTo>
                  <a:cubicBezTo>
                    <a:pt x="714" y="25069"/>
                    <a:pt x="402" y="25219"/>
                    <a:pt x="102" y="25369"/>
                  </a:cubicBezTo>
                  <a:cubicBezTo>
                    <a:pt x="1" y="25414"/>
                    <a:pt x="61" y="25549"/>
                    <a:pt x="147" y="25549"/>
                  </a:cubicBezTo>
                  <a:cubicBezTo>
                    <a:pt x="156" y="25549"/>
                    <a:pt x="166" y="25548"/>
                    <a:pt x="177" y="25544"/>
                  </a:cubicBezTo>
                  <a:cubicBezTo>
                    <a:pt x="851" y="25319"/>
                    <a:pt x="1539" y="25081"/>
                    <a:pt x="2164" y="24769"/>
                  </a:cubicBezTo>
                  <a:cubicBezTo>
                    <a:pt x="2813" y="24444"/>
                    <a:pt x="3451" y="24107"/>
                    <a:pt x="4063" y="23744"/>
                  </a:cubicBezTo>
                  <a:cubicBezTo>
                    <a:pt x="5288" y="23019"/>
                    <a:pt x="6462" y="22195"/>
                    <a:pt x="7587" y="21320"/>
                  </a:cubicBezTo>
                  <a:cubicBezTo>
                    <a:pt x="9824" y="19558"/>
                    <a:pt x="11836" y="17521"/>
                    <a:pt x="13523" y="15209"/>
                  </a:cubicBezTo>
                  <a:cubicBezTo>
                    <a:pt x="15073" y="13097"/>
                    <a:pt x="16585" y="10673"/>
                    <a:pt x="16672" y="7973"/>
                  </a:cubicBezTo>
                  <a:cubicBezTo>
                    <a:pt x="16710" y="6749"/>
                    <a:pt x="16397" y="5499"/>
                    <a:pt x="15873" y="4387"/>
                  </a:cubicBezTo>
                  <a:cubicBezTo>
                    <a:pt x="15335" y="3237"/>
                    <a:pt x="14523" y="2287"/>
                    <a:pt x="13498" y="1525"/>
                  </a:cubicBezTo>
                  <a:cubicBezTo>
                    <a:pt x="12150" y="537"/>
                    <a:pt x="10472" y="0"/>
                    <a:pt x="87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6" name="Google Shape;8396;p19"/>
            <p:cNvSpPr/>
            <p:nvPr/>
          </p:nvSpPr>
          <p:spPr>
            <a:xfrm>
              <a:off x="6415425" y="1937750"/>
              <a:ext cx="590000" cy="611775"/>
            </a:xfrm>
            <a:custGeom>
              <a:avLst/>
              <a:gdLst/>
              <a:ahLst/>
              <a:cxnLst/>
              <a:rect l="l" t="t" r="r" b="b"/>
              <a:pathLst>
                <a:path w="23600" h="24471" extrusionOk="0">
                  <a:moveTo>
                    <a:pt x="22068" y="0"/>
                  </a:moveTo>
                  <a:cubicBezTo>
                    <a:pt x="22002" y="0"/>
                    <a:pt x="21936" y="82"/>
                    <a:pt x="21975" y="150"/>
                  </a:cubicBezTo>
                  <a:cubicBezTo>
                    <a:pt x="22575" y="1062"/>
                    <a:pt x="22987" y="2124"/>
                    <a:pt x="23137" y="3211"/>
                  </a:cubicBezTo>
                  <a:cubicBezTo>
                    <a:pt x="23287" y="4324"/>
                    <a:pt x="23175" y="5436"/>
                    <a:pt x="22900" y="6511"/>
                  </a:cubicBezTo>
                  <a:cubicBezTo>
                    <a:pt x="22312" y="8772"/>
                    <a:pt x="20975" y="10772"/>
                    <a:pt x="19488" y="12546"/>
                  </a:cubicBezTo>
                  <a:cubicBezTo>
                    <a:pt x="17913" y="14433"/>
                    <a:pt x="16126" y="16158"/>
                    <a:pt x="14177" y="17670"/>
                  </a:cubicBezTo>
                  <a:cubicBezTo>
                    <a:pt x="12252" y="19157"/>
                    <a:pt x="10178" y="20507"/>
                    <a:pt x="7966" y="21569"/>
                  </a:cubicBezTo>
                  <a:cubicBezTo>
                    <a:pt x="5754" y="22631"/>
                    <a:pt x="3417" y="23431"/>
                    <a:pt x="1018" y="23981"/>
                  </a:cubicBezTo>
                  <a:cubicBezTo>
                    <a:pt x="730" y="24043"/>
                    <a:pt x="431" y="24131"/>
                    <a:pt x="143" y="24206"/>
                  </a:cubicBezTo>
                  <a:cubicBezTo>
                    <a:pt x="0" y="24242"/>
                    <a:pt x="28" y="24470"/>
                    <a:pt x="171" y="24470"/>
                  </a:cubicBezTo>
                  <a:cubicBezTo>
                    <a:pt x="178" y="24470"/>
                    <a:pt x="185" y="24469"/>
                    <a:pt x="193" y="24468"/>
                  </a:cubicBezTo>
                  <a:cubicBezTo>
                    <a:pt x="1418" y="24306"/>
                    <a:pt x="2630" y="23918"/>
                    <a:pt x="3805" y="23519"/>
                  </a:cubicBezTo>
                  <a:cubicBezTo>
                    <a:pt x="4992" y="23119"/>
                    <a:pt x="6154" y="22656"/>
                    <a:pt x="7304" y="22144"/>
                  </a:cubicBezTo>
                  <a:cubicBezTo>
                    <a:pt x="9591" y="21119"/>
                    <a:pt x="11803" y="19882"/>
                    <a:pt x="13815" y="18382"/>
                  </a:cubicBezTo>
                  <a:cubicBezTo>
                    <a:pt x="15827" y="16895"/>
                    <a:pt x="17689" y="15196"/>
                    <a:pt x="19326" y="13296"/>
                  </a:cubicBezTo>
                  <a:cubicBezTo>
                    <a:pt x="20888" y="11497"/>
                    <a:pt x="22350" y="9522"/>
                    <a:pt x="23100" y="7223"/>
                  </a:cubicBezTo>
                  <a:cubicBezTo>
                    <a:pt x="23450" y="6136"/>
                    <a:pt x="23599" y="4998"/>
                    <a:pt x="23537" y="3849"/>
                  </a:cubicBezTo>
                  <a:cubicBezTo>
                    <a:pt x="23462" y="2749"/>
                    <a:pt x="23200" y="1612"/>
                    <a:pt x="22612" y="675"/>
                  </a:cubicBezTo>
                  <a:cubicBezTo>
                    <a:pt x="22462" y="450"/>
                    <a:pt x="22300" y="237"/>
                    <a:pt x="22125" y="25"/>
                  </a:cubicBezTo>
                  <a:cubicBezTo>
                    <a:pt x="22108" y="8"/>
                    <a:pt x="22088" y="0"/>
                    <a:pt x="220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7" name="Google Shape;8397;p19"/>
            <p:cNvSpPr/>
            <p:nvPr/>
          </p:nvSpPr>
          <p:spPr>
            <a:xfrm>
              <a:off x="6788200" y="1880450"/>
              <a:ext cx="193250" cy="74700"/>
            </a:xfrm>
            <a:custGeom>
              <a:avLst/>
              <a:gdLst/>
              <a:ahLst/>
              <a:cxnLst/>
              <a:rect l="l" t="t" r="r" b="b"/>
              <a:pathLst>
                <a:path w="7730" h="2988" extrusionOk="0">
                  <a:moveTo>
                    <a:pt x="2479" y="1"/>
                  </a:moveTo>
                  <a:cubicBezTo>
                    <a:pt x="2315" y="1"/>
                    <a:pt x="2152" y="6"/>
                    <a:pt x="1990" y="17"/>
                  </a:cubicBezTo>
                  <a:cubicBezTo>
                    <a:pt x="1378" y="55"/>
                    <a:pt x="778" y="192"/>
                    <a:pt x="191" y="417"/>
                  </a:cubicBezTo>
                  <a:cubicBezTo>
                    <a:pt x="1" y="496"/>
                    <a:pt x="70" y="793"/>
                    <a:pt x="239" y="793"/>
                  </a:cubicBezTo>
                  <a:cubicBezTo>
                    <a:pt x="259" y="793"/>
                    <a:pt x="281" y="789"/>
                    <a:pt x="303" y="780"/>
                  </a:cubicBezTo>
                  <a:cubicBezTo>
                    <a:pt x="1045" y="458"/>
                    <a:pt x="1863" y="273"/>
                    <a:pt x="2674" y="273"/>
                  </a:cubicBezTo>
                  <a:cubicBezTo>
                    <a:pt x="2901" y="273"/>
                    <a:pt x="3128" y="287"/>
                    <a:pt x="3352" y="317"/>
                  </a:cubicBezTo>
                  <a:cubicBezTo>
                    <a:pt x="4377" y="467"/>
                    <a:pt x="5389" y="967"/>
                    <a:pt x="6202" y="1617"/>
                  </a:cubicBezTo>
                  <a:cubicBezTo>
                    <a:pt x="6664" y="1992"/>
                    <a:pt x="7114" y="2442"/>
                    <a:pt x="7476" y="2942"/>
                  </a:cubicBezTo>
                  <a:cubicBezTo>
                    <a:pt x="7502" y="2974"/>
                    <a:pt x="7535" y="2988"/>
                    <a:pt x="7569" y="2988"/>
                  </a:cubicBezTo>
                  <a:cubicBezTo>
                    <a:pt x="7650" y="2988"/>
                    <a:pt x="7729" y="2905"/>
                    <a:pt x="7676" y="2817"/>
                  </a:cubicBezTo>
                  <a:cubicBezTo>
                    <a:pt x="7101" y="1829"/>
                    <a:pt x="6252" y="1042"/>
                    <a:pt x="5214" y="567"/>
                  </a:cubicBezTo>
                  <a:cubicBezTo>
                    <a:pt x="4374" y="184"/>
                    <a:pt x="3416" y="1"/>
                    <a:pt x="2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8" name="Google Shape;8398;p19"/>
            <p:cNvSpPr/>
            <p:nvPr/>
          </p:nvSpPr>
          <p:spPr>
            <a:xfrm>
              <a:off x="6133750" y="2362300"/>
              <a:ext cx="346925" cy="193025"/>
            </a:xfrm>
            <a:custGeom>
              <a:avLst/>
              <a:gdLst/>
              <a:ahLst/>
              <a:cxnLst/>
              <a:rect l="l" t="t" r="r" b="b"/>
              <a:pathLst>
                <a:path w="13877" h="7721" extrusionOk="0">
                  <a:moveTo>
                    <a:pt x="297" y="0"/>
                  </a:moveTo>
                  <a:cubicBezTo>
                    <a:pt x="210" y="0"/>
                    <a:pt x="129" y="50"/>
                    <a:pt x="113" y="163"/>
                  </a:cubicBezTo>
                  <a:cubicBezTo>
                    <a:pt x="1" y="1325"/>
                    <a:pt x="163" y="2513"/>
                    <a:pt x="650" y="3587"/>
                  </a:cubicBezTo>
                  <a:cubicBezTo>
                    <a:pt x="1125" y="4662"/>
                    <a:pt x="1900" y="5587"/>
                    <a:pt x="2850" y="6274"/>
                  </a:cubicBezTo>
                  <a:cubicBezTo>
                    <a:pt x="4415" y="7405"/>
                    <a:pt x="6405" y="7720"/>
                    <a:pt x="8325" y="7720"/>
                  </a:cubicBezTo>
                  <a:cubicBezTo>
                    <a:pt x="8781" y="7720"/>
                    <a:pt x="9232" y="7703"/>
                    <a:pt x="9673" y="7674"/>
                  </a:cubicBezTo>
                  <a:cubicBezTo>
                    <a:pt x="11073" y="7586"/>
                    <a:pt x="12447" y="7299"/>
                    <a:pt x="13784" y="6886"/>
                  </a:cubicBezTo>
                  <a:cubicBezTo>
                    <a:pt x="13877" y="6863"/>
                    <a:pt x="13841" y="6734"/>
                    <a:pt x="13757" y="6734"/>
                  </a:cubicBezTo>
                  <a:cubicBezTo>
                    <a:pt x="13749" y="6734"/>
                    <a:pt x="13742" y="6735"/>
                    <a:pt x="13735" y="6736"/>
                  </a:cubicBezTo>
                  <a:cubicBezTo>
                    <a:pt x="12585" y="6999"/>
                    <a:pt x="11410" y="7149"/>
                    <a:pt x="10223" y="7236"/>
                  </a:cubicBezTo>
                  <a:cubicBezTo>
                    <a:pt x="9613" y="7283"/>
                    <a:pt x="8995" y="7312"/>
                    <a:pt x="8376" y="7312"/>
                  </a:cubicBezTo>
                  <a:cubicBezTo>
                    <a:pt x="7829" y="7312"/>
                    <a:pt x="7282" y="7289"/>
                    <a:pt x="6736" y="7236"/>
                  </a:cubicBezTo>
                  <a:cubicBezTo>
                    <a:pt x="5637" y="7124"/>
                    <a:pt x="4549" y="6874"/>
                    <a:pt x="3587" y="6324"/>
                  </a:cubicBezTo>
                  <a:cubicBezTo>
                    <a:pt x="2587" y="5762"/>
                    <a:pt x="1763" y="4912"/>
                    <a:pt x="1225" y="3900"/>
                  </a:cubicBezTo>
                  <a:cubicBezTo>
                    <a:pt x="625" y="2800"/>
                    <a:pt x="388" y="1513"/>
                    <a:pt x="538" y="263"/>
                  </a:cubicBezTo>
                  <a:cubicBezTo>
                    <a:pt x="560" y="102"/>
                    <a:pt x="422"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9" name="Google Shape;8399;p19"/>
            <p:cNvSpPr/>
            <p:nvPr/>
          </p:nvSpPr>
          <p:spPr>
            <a:xfrm>
              <a:off x="6834025" y="1925700"/>
              <a:ext cx="145625" cy="107650"/>
            </a:xfrm>
            <a:custGeom>
              <a:avLst/>
              <a:gdLst/>
              <a:ahLst/>
              <a:cxnLst/>
              <a:rect l="l" t="t" r="r" b="b"/>
              <a:pathLst>
                <a:path w="5825" h="4306" extrusionOk="0">
                  <a:moveTo>
                    <a:pt x="1199" y="1"/>
                  </a:moveTo>
                  <a:cubicBezTo>
                    <a:pt x="871" y="1"/>
                    <a:pt x="545" y="34"/>
                    <a:pt x="220" y="94"/>
                  </a:cubicBezTo>
                  <a:cubicBezTo>
                    <a:pt x="0" y="141"/>
                    <a:pt x="80" y="464"/>
                    <a:pt x="270" y="464"/>
                  </a:cubicBezTo>
                  <a:cubicBezTo>
                    <a:pt x="286" y="464"/>
                    <a:pt x="302" y="462"/>
                    <a:pt x="320" y="457"/>
                  </a:cubicBezTo>
                  <a:cubicBezTo>
                    <a:pt x="646" y="372"/>
                    <a:pt x="978" y="331"/>
                    <a:pt x="1308" y="331"/>
                  </a:cubicBezTo>
                  <a:cubicBezTo>
                    <a:pt x="2827" y="331"/>
                    <a:pt x="4312" y="1189"/>
                    <a:pt x="5031" y="2544"/>
                  </a:cubicBezTo>
                  <a:cubicBezTo>
                    <a:pt x="5306" y="3044"/>
                    <a:pt x="5481" y="3606"/>
                    <a:pt x="5543" y="4181"/>
                  </a:cubicBezTo>
                  <a:cubicBezTo>
                    <a:pt x="5549" y="4265"/>
                    <a:pt x="5616" y="4306"/>
                    <a:pt x="5683" y="4306"/>
                  </a:cubicBezTo>
                  <a:cubicBezTo>
                    <a:pt x="5754" y="4306"/>
                    <a:pt x="5825" y="4259"/>
                    <a:pt x="5818" y="4168"/>
                  </a:cubicBezTo>
                  <a:cubicBezTo>
                    <a:pt x="5606" y="2081"/>
                    <a:pt x="3931" y="319"/>
                    <a:pt x="1844" y="44"/>
                  </a:cubicBezTo>
                  <a:cubicBezTo>
                    <a:pt x="1627" y="15"/>
                    <a:pt x="1412" y="1"/>
                    <a:pt x="11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0" name="Google Shape;8400;p19"/>
            <p:cNvSpPr/>
            <p:nvPr/>
          </p:nvSpPr>
          <p:spPr>
            <a:xfrm>
              <a:off x="6192800" y="2426975"/>
              <a:ext cx="121375" cy="87850"/>
            </a:xfrm>
            <a:custGeom>
              <a:avLst/>
              <a:gdLst/>
              <a:ahLst/>
              <a:cxnLst/>
              <a:rect l="l" t="t" r="r" b="b"/>
              <a:pathLst>
                <a:path w="4855" h="3514" extrusionOk="0">
                  <a:moveTo>
                    <a:pt x="0" y="1"/>
                  </a:moveTo>
                  <a:lnTo>
                    <a:pt x="0" y="1"/>
                  </a:lnTo>
                  <a:cubicBezTo>
                    <a:pt x="363" y="938"/>
                    <a:pt x="1013" y="1713"/>
                    <a:pt x="1800" y="2325"/>
                  </a:cubicBezTo>
                  <a:cubicBezTo>
                    <a:pt x="2200" y="2637"/>
                    <a:pt x="2650" y="2887"/>
                    <a:pt x="3112" y="3087"/>
                  </a:cubicBezTo>
                  <a:cubicBezTo>
                    <a:pt x="3362" y="3175"/>
                    <a:pt x="3600" y="3250"/>
                    <a:pt x="3849" y="3312"/>
                  </a:cubicBezTo>
                  <a:cubicBezTo>
                    <a:pt x="4112" y="3375"/>
                    <a:pt x="4374" y="3462"/>
                    <a:pt x="4637" y="3512"/>
                  </a:cubicBezTo>
                  <a:cubicBezTo>
                    <a:pt x="4644" y="3513"/>
                    <a:pt x="4651" y="3513"/>
                    <a:pt x="4658" y="3513"/>
                  </a:cubicBezTo>
                  <a:cubicBezTo>
                    <a:pt x="4838" y="3513"/>
                    <a:pt x="4854" y="3199"/>
                    <a:pt x="4649" y="3187"/>
                  </a:cubicBezTo>
                  <a:cubicBezTo>
                    <a:pt x="4399" y="3175"/>
                    <a:pt x="4162" y="3187"/>
                    <a:pt x="3912" y="3125"/>
                  </a:cubicBezTo>
                  <a:cubicBezTo>
                    <a:pt x="3687" y="3075"/>
                    <a:pt x="3450" y="2987"/>
                    <a:pt x="3237" y="2900"/>
                  </a:cubicBezTo>
                  <a:cubicBezTo>
                    <a:pt x="2775" y="2712"/>
                    <a:pt x="2337" y="2462"/>
                    <a:pt x="1950" y="2150"/>
                  </a:cubicBezTo>
                  <a:cubicBezTo>
                    <a:pt x="1350" y="1688"/>
                    <a:pt x="875" y="1088"/>
                    <a:pt x="550" y="413"/>
                  </a:cubicBezTo>
                  <a:cubicBezTo>
                    <a:pt x="475" y="388"/>
                    <a:pt x="413" y="363"/>
                    <a:pt x="363" y="313"/>
                  </a:cubicBezTo>
                  <a:cubicBezTo>
                    <a:pt x="300" y="263"/>
                    <a:pt x="238" y="213"/>
                    <a:pt x="175" y="163"/>
                  </a:cubicBezTo>
                  <a:cubicBezTo>
                    <a:pt x="138" y="126"/>
                    <a:pt x="88" y="76"/>
                    <a:pt x="50" y="38"/>
                  </a:cubicBezTo>
                  <a:cubicBezTo>
                    <a:pt x="25" y="26"/>
                    <a:pt x="13"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1" name="Google Shape;8401;p19"/>
            <p:cNvSpPr/>
            <p:nvPr/>
          </p:nvSpPr>
          <p:spPr>
            <a:xfrm>
              <a:off x="6568150" y="2131375"/>
              <a:ext cx="379675" cy="330500"/>
            </a:xfrm>
            <a:custGeom>
              <a:avLst/>
              <a:gdLst/>
              <a:ahLst/>
              <a:cxnLst/>
              <a:rect l="l" t="t" r="r" b="b"/>
              <a:pathLst>
                <a:path w="15187" h="13220" extrusionOk="0">
                  <a:moveTo>
                    <a:pt x="14928" y="0"/>
                  </a:moveTo>
                  <a:cubicBezTo>
                    <a:pt x="14847" y="0"/>
                    <a:pt x="14763" y="38"/>
                    <a:pt x="14716" y="128"/>
                  </a:cubicBezTo>
                  <a:cubicBezTo>
                    <a:pt x="14141" y="1277"/>
                    <a:pt x="13517" y="2402"/>
                    <a:pt x="12779" y="3477"/>
                  </a:cubicBezTo>
                  <a:cubicBezTo>
                    <a:pt x="12042" y="4539"/>
                    <a:pt x="11230" y="5551"/>
                    <a:pt x="10342" y="6489"/>
                  </a:cubicBezTo>
                  <a:cubicBezTo>
                    <a:pt x="8568" y="8388"/>
                    <a:pt x="6506" y="9988"/>
                    <a:pt x="4219" y="11225"/>
                  </a:cubicBezTo>
                  <a:cubicBezTo>
                    <a:pt x="3582" y="11575"/>
                    <a:pt x="2932" y="11887"/>
                    <a:pt x="2257" y="12175"/>
                  </a:cubicBezTo>
                  <a:cubicBezTo>
                    <a:pt x="1932" y="12312"/>
                    <a:pt x="1607" y="12449"/>
                    <a:pt x="1270" y="12562"/>
                  </a:cubicBezTo>
                  <a:cubicBezTo>
                    <a:pt x="907" y="12687"/>
                    <a:pt x="545" y="12787"/>
                    <a:pt x="183" y="12899"/>
                  </a:cubicBezTo>
                  <a:cubicBezTo>
                    <a:pt x="1" y="12956"/>
                    <a:pt x="36" y="13220"/>
                    <a:pt x="194" y="13220"/>
                  </a:cubicBezTo>
                  <a:cubicBezTo>
                    <a:pt x="210" y="13220"/>
                    <a:pt x="227" y="13217"/>
                    <a:pt x="245" y="13212"/>
                  </a:cubicBezTo>
                  <a:cubicBezTo>
                    <a:pt x="870" y="13012"/>
                    <a:pt x="1482" y="12749"/>
                    <a:pt x="2095" y="12487"/>
                  </a:cubicBezTo>
                  <a:cubicBezTo>
                    <a:pt x="2694" y="12237"/>
                    <a:pt x="3282" y="11962"/>
                    <a:pt x="3857" y="11675"/>
                  </a:cubicBezTo>
                  <a:cubicBezTo>
                    <a:pt x="5031" y="11075"/>
                    <a:pt x="6156" y="10387"/>
                    <a:pt x="7218" y="9625"/>
                  </a:cubicBezTo>
                  <a:cubicBezTo>
                    <a:pt x="9355" y="8076"/>
                    <a:pt x="11267" y="6226"/>
                    <a:pt x="12829" y="4102"/>
                  </a:cubicBezTo>
                  <a:cubicBezTo>
                    <a:pt x="13704" y="2902"/>
                    <a:pt x="14504" y="1615"/>
                    <a:pt x="15116" y="253"/>
                  </a:cubicBezTo>
                  <a:cubicBezTo>
                    <a:pt x="15186" y="105"/>
                    <a:pt x="15062" y="0"/>
                    <a:pt x="14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2" name="Google Shape;8402;p19"/>
            <p:cNvSpPr/>
            <p:nvPr/>
          </p:nvSpPr>
          <p:spPr>
            <a:xfrm>
              <a:off x="6534275" y="2350750"/>
              <a:ext cx="290875" cy="170300"/>
            </a:xfrm>
            <a:custGeom>
              <a:avLst/>
              <a:gdLst/>
              <a:ahLst/>
              <a:cxnLst/>
              <a:rect l="l" t="t" r="r" b="b"/>
              <a:pathLst>
                <a:path w="11635" h="6812" extrusionOk="0">
                  <a:moveTo>
                    <a:pt x="11635" y="0"/>
                  </a:moveTo>
                  <a:cubicBezTo>
                    <a:pt x="10073" y="1288"/>
                    <a:pt x="8473" y="2575"/>
                    <a:pt x="6636" y="3462"/>
                  </a:cubicBezTo>
                  <a:cubicBezTo>
                    <a:pt x="4799" y="4449"/>
                    <a:pt x="2937" y="5536"/>
                    <a:pt x="1088" y="6361"/>
                  </a:cubicBezTo>
                  <a:cubicBezTo>
                    <a:pt x="738" y="6511"/>
                    <a:pt x="313" y="6686"/>
                    <a:pt x="0" y="6811"/>
                  </a:cubicBezTo>
                  <a:cubicBezTo>
                    <a:pt x="313" y="6711"/>
                    <a:pt x="625" y="6611"/>
                    <a:pt x="938" y="6511"/>
                  </a:cubicBezTo>
                  <a:cubicBezTo>
                    <a:pt x="3450" y="5711"/>
                    <a:pt x="5749" y="4562"/>
                    <a:pt x="8036" y="3150"/>
                  </a:cubicBezTo>
                  <a:cubicBezTo>
                    <a:pt x="9373" y="2275"/>
                    <a:pt x="10460" y="1125"/>
                    <a:pt x="116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3" name="Google Shape;8403;p19"/>
            <p:cNvSpPr/>
            <p:nvPr/>
          </p:nvSpPr>
          <p:spPr>
            <a:xfrm>
              <a:off x="6191550" y="2518525"/>
              <a:ext cx="291500" cy="48300"/>
            </a:xfrm>
            <a:custGeom>
              <a:avLst/>
              <a:gdLst/>
              <a:ahLst/>
              <a:cxnLst/>
              <a:rect l="l" t="t" r="r" b="b"/>
              <a:pathLst>
                <a:path w="11660" h="1932" extrusionOk="0">
                  <a:moveTo>
                    <a:pt x="1" y="0"/>
                  </a:moveTo>
                  <a:lnTo>
                    <a:pt x="1" y="0"/>
                  </a:lnTo>
                  <a:cubicBezTo>
                    <a:pt x="225" y="150"/>
                    <a:pt x="450" y="300"/>
                    <a:pt x="675" y="450"/>
                  </a:cubicBezTo>
                  <a:cubicBezTo>
                    <a:pt x="2202" y="1539"/>
                    <a:pt x="3970" y="1932"/>
                    <a:pt x="5782" y="1932"/>
                  </a:cubicBezTo>
                  <a:cubicBezTo>
                    <a:pt x="6195" y="1932"/>
                    <a:pt x="6609" y="1912"/>
                    <a:pt x="7024" y="1875"/>
                  </a:cubicBezTo>
                  <a:cubicBezTo>
                    <a:pt x="8561" y="1812"/>
                    <a:pt x="10073" y="1312"/>
                    <a:pt x="11660" y="837"/>
                  </a:cubicBezTo>
                  <a:lnTo>
                    <a:pt x="11660" y="837"/>
                  </a:lnTo>
                  <a:cubicBezTo>
                    <a:pt x="10723" y="975"/>
                    <a:pt x="9835" y="1137"/>
                    <a:pt x="8873" y="1237"/>
                  </a:cubicBezTo>
                  <a:cubicBezTo>
                    <a:pt x="7973" y="1312"/>
                    <a:pt x="7086" y="1312"/>
                    <a:pt x="6186" y="1350"/>
                  </a:cubicBezTo>
                  <a:cubicBezTo>
                    <a:pt x="5848" y="1363"/>
                    <a:pt x="5524" y="1371"/>
                    <a:pt x="5209" y="1371"/>
                  </a:cubicBezTo>
                  <a:cubicBezTo>
                    <a:pt x="3741" y="1371"/>
                    <a:pt x="2478" y="1194"/>
                    <a:pt x="1038" y="525"/>
                  </a:cubicBezTo>
                  <a:cubicBezTo>
                    <a:pt x="688" y="363"/>
                    <a:pt x="325"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4" name="Google Shape;8404;p19"/>
            <p:cNvSpPr/>
            <p:nvPr/>
          </p:nvSpPr>
          <p:spPr>
            <a:xfrm>
              <a:off x="6624250" y="2273275"/>
              <a:ext cx="239325" cy="175900"/>
            </a:xfrm>
            <a:custGeom>
              <a:avLst/>
              <a:gdLst/>
              <a:ahLst/>
              <a:cxnLst/>
              <a:rect l="l" t="t" r="r" b="b"/>
              <a:pathLst>
                <a:path w="9573" h="7036" extrusionOk="0">
                  <a:moveTo>
                    <a:pt x="9573" y="0"/>
                  </a:moveTo>
                  <a:lnTo>
                    <a:pt x="9573" y="0"/>
                  </a:lnTo>
                  <a:cubicBezTo>
                    <a:pt x="9435" y="125"/>
                    <a:pt x="9298" y="263"/>
                    <a:pt x="9161" y="388"/>
                  </a:cubicBezTo>
                  <a:cubicBezTo>
                    <a:pt x="7723" y="1787"/>
                    <a:pt x="6249" y="2887"/>
                    <a:pt x="4587" y="4024"/>
                  </a:cubicBezTo>
                  <a:cubicBezTo>
                    <a:pt x="3100" y="5086"/>
                    <a:pt x="1625" y="6186"/>
                    <a:pt x="0" y="7036"/>
                  </a:cubicBezTo>
                  <a:cubicBezTo>
                    <a:pt x="3525" y="5674"/>
                    <a:pt x="6674" y="3312"/>
                    <a:pt x="9161" y="463"/>
                  </a:cubicBezTo>
                  <a:cubicBezTo>
                    <a:pt x="9298" y="313"/>
                    <a:pt x="9460" y="125"/>
                    <a:pt x="9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5" name="Google Shape;8405;p19"/>
            <p:cNvSpPr/>
            <p:nvPr/>
          </p:nvSpPr>
          <p:spPr>
            <a:xfrm>
              <a:off x="6686725" y="2323875"/>
              <a:ext cx="136875" cy="104075"/>
            </a:xfrm>
            <a:custGeom>
              <a:avLst/>
              <a:gdLst/>
              <a:ahLst/>
              <a:cxnLst/>
              <a:rect l="l" t="t" r="r" b="b"/>
              <a:pathLst>
                <a:path w="5475" h="4163" extrusionOk="0">
                  <a:moveTo>
                    <a:pt x="5474" y="1"/>
                  </a:moveTo>
                  <a:cubicBezTo>
                    <a:pt x="5312" y="151"/>
                    <a:pt x="5149" y="288"/>
                    <a:pt x="4975" y="426"/>
                  </a:cubicBezTo>
                  <a:cubicBezTo>
                    <a:pt x="3450" y="1663"/>
                    <a:pt x="1663" y="2962"/>
                    <a:pt x="1" y="4162"/>
                  </a:cubicBezTo>
                  <a:cubicBezTo>
                    <a:pt x="2025" y="3137"/>
                    <a:pt x="3875" y="1738"/>
                    <a:pt x="5412" y="76"/>
                  </a:cubicBezTo>
                  <a:cubicBezTo>
                    <a:pt x="5437" y="38"/>
                    <a:pt x="5462" y="26"/>
                    <a:pt x="5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6" name="Google Shape;8406;p19"/>
            <p:cNvSpPr/>
            <p:nvPr/>
          </p:nvSpPr>
          <p:spPr>
            <a:xfrm>
              <a:off x="6182800" y="2433550"/>
              <a:ext cx="284650" cy="95975"/>
            </a:xfrm>
            <a:custGeom>
              <a:avLst/>
              <a:gdLst/>
              <a:ahLst/>
              <a:cxnLst/>
              <a:rect l="l" t="t" r="r" b="b"/>
              <a:pathLst>
                <a:path w="11386" h="3839" extrusionOk="0">
                  <a:moveTo>
                    <a:pt x="1" y="0"/>
                  </a:moveTo>
                  <a:lnTo>
                    <a:pt x="1" y="0"/>
                  </a:lnTo>
                  <a:cubicBezTo>
                    <a:pt x="101" y="262"/>
                    <a:pt x="201" y="512"/>
                    <a:pt x="326" y="762"/>
                  </a:cubicBezTo>
                  <a:cubicBezTo>
                    <a:pt x="1000" y="1812"/>
                    <a:pt x="1975" y="2724"/>
                    <a:pt x="3100" y="3274"/>
                  </a:cubicBezTo>
                  <a:cubicBezTo>
                    <a:pt x="3993" y="3675"/>
                    <a:pt x="4959" y="3839"/>
                    <a:pt x="5932" y="3839"/>
                  </a:cubicBezTo>
                  <a:cubicBezTo>
                    <a:pt x="6838" y="3839"/>
                    <a:pt x="7749" y="3697"/>
                    <a:pt x="8611" y="3474"/>
                  </a:cubicBezTo>
                  <a:lnTo>
                    <a:pt x="8611" y="3474"/>
                  </a:lnTo>
                  <a:cubicBezTo>
                    <a:pt x="8144" y="3525"/>
                    <a:pt x="7690" y="3550"/>
                    <a:pt x="7243" y="3550"/>
                  </a:cubicBezTo>
                  <a:cubicBezTo>
                    <a:pt x="6696" y="3550"/>
                    <a:pt x="6160" y="3512"/>
                    <a:pt x="5624" y="3437"/>
                  </a:cubicBezTo>
                  <a:lnTo>
                    <a:pt x="5624" y="3437"/>
                  </a:lnTo>
                  <a:cubicBezTo>
                    <a:pt x="5816" y="3451"/>
                    <a:pt x="6008" y="3458"/>
                    <a:pt x="6202" y="3458"/>
                  </a:cubicBezTo>
                  <a:cubicBezTo>
                    <a:pt x="7679" y="3458"/>
                    <a:pt x="9220" y="3056"/>
                    <a:pt x="10723" y="2537"/>
                  </a:cubicBezTo>
                  <a:cubicBezTo>
                    <a:pt x="10923" y="2474"/>
                    <a:pt x="11285" y="2362"/>
                    <a:pt x="11385" y="2324"/>
                  </a:cubicBezTo>
                  <a:lnTo>
                    <a:pt x="11385" y="2324"/>
                  </a:lnTo>
                  <a:cubicBezTo>
                    <a:pt x="10873" y="2437"/>
                    <a:pt x="9998" y="2587"/>
                    <a:pt x="9736" y="2624"/>
                  </a:cubicBezTo>
                  <a:cubicBezTo>
                    <a:pt x="8556" y="2813"/>
                    <a:pt x="7377" y="2975"/>
                    <a:pt x="6240" y="2975"/>
                  </a:cubicBezTo>
                  <a:cubicBezTo>
                    <a:pt x="4594" y="2975"/>
                    <a:pt x="3038" y="2636"/>
                    <a:pt x="1700" y="1550"/>
                  </a:cubicBezTo>
                  <a:lnTo>
                    <a:pt x="1700" y="1550"/>
                  </a:lnTo>
                  <a:cubicBezTo>
                    <a:pt x="2325" y="2224"/>
                    <a:pt x="3012" y="2687"/>
                    <a:pt x="3750" y="2987"/>
                  </a:cubicBezTo>
                  <a:cubicBezTo>
                    <a:pt x="3687" y="2974"/>
                    <a:pt x="3637" y="2962"/>
                    <a:pt x="3575" y="2937"/>
                  </a:cubicBezTo>
                  <a:cubicBezTo>
                    <a:pt x="2662" y="2612"/>
                    <a:pt x="1500" y="1775"/>
                    <a:pt x="638" y="912"/>
                  </a:cubicBezTo>
                  <a:cubicBezTo>
                    <a:pt x="413" y="687"/>
                    <a:pt x="188" y="31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7" name="Google Shape;8407;p19"/>
            <p:cNvSpPr/>
            <p:nvPr/>
          </p:nvSpPr>
          <p:spPr>
            <a:xfrm>
              <a:off x="6493350" y="2401675"/>
              <a:ext cx="199650" cy="77825"/>
            </a:xfrm>
            <a:custGeom>
              <a:avLst/>
              <a:gdLst/>
              <a:ahLst/>
              <a:cxnLst/>
              <a:rect l="l" t="t" r="r" b="b"/>
              <a:pathLst>
                <a:path w="7986" h="3113" extrusionOk="0">
                  <a:moveTo>
                    <a:pt x="7986" y="0"/>
                  </a:moveTo>
                  <a:cubicBezTo>
                    <a:pt x="7836" y="100"/>
                    <a:pt x="7673" y="188"/>
                    <a:pt x="7523" y="275"/>
                  </a:cubicBezTo>
                  <a:cubicBezTo>
                    <a:pt x="6324" y="988"/>
                    <a:pt x="5062" y="1400"/>
                    <a:pt x="3699" y="1825"/>
                  </a:cubicBezTo>
                  <a:cubicBezTo>
                    <a:pt x="2500" y="2225"/>
                    <a:pt x="1375" y="2687"/>
                    <a:pt x="0" y="3112"/>
                  </a:cubicBezTo>
                  <a:cubicBezTo>
                    <a:pt x="2712" y="2712"/>
                    <a:pt x="5424" y="1987"/>
                    <a:pt x="7673" y="225"/>
                  </a:cubicBezTo>
                  <a:cubicBezTo>
                    <a:pt x="7786" y="150"/>
                    <a:pt x="7886" y="75"/>
                    <a:pt x="7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8" name="Google Shape;8408;p19"/>
            <p:cNvSpPr/>
            <p:nvPr/>
          </p:nvSpPr>
          <p:spPr>
            <a:xfrm>
              <a:off x="6194050" y="2470725"/>
              <a:ext cx="150925" cy="68125"/>
            </a:xfrm>
            <a:custGeom>
              <a:avLst/>
              <a:gdLst/>
              <a:ahLst/>
              <a:cxnLst/>
              <a:rect l="l" t="t" r="r" b="b"/>
              <a:pathLst>
                <a:path w="6037" h="2725" extrusionOk="0">
                  <a:moveTo>
                    <a:pt x="0" y="0"/>
                  </a:moveTo>
                  <a:lnTo>
                    <a:pt x="0" y="0"/>
                  </a:lnTo>
                  <a:cubicBezTo>
                    <a:pt x="363" y="775"/>
                    <a:pt x="1038" y="1337"/>
                    <a:pt x="1763" y="1775"/>
                  </a:cubicBezTo>
                  <a:cubicBezTo>
                    <a:pt x="1338" y="1587"/>
                    <a:pt x="938" y="1375"/>
                    <a:pt x="613" y="1075"/>
                  </a:cubicBezTo>
                  <a:lnTo>
                    <a:pt x="613" y="1075"/>
                  </a:lnTo>
                  <a:cubicBezTo>
                    <a:pt x="1525" y="2237"/>
                    <a:pt x="3075" y="2662"/>
                    <a:pt x="4499" y="2712"/>
                  </a:cubicBezTo>
                  <a:cubicBezTo>
                    <a:pt x="4599" y="2724"/>
                    <a:pt x="4724" y="2724"/>
                    <a:pt x="4824" y="2724"/>
                  </a:cubicBezTo>
                  <a:cubicBezTo>
                    <a:pt x="4662" y="2699"/>
                    <a:pt x="4499" y="2674"/>
                    <a:pt x="4337" y="2637"/>
                  </a:cubicBezTo>
                  <a:cubicBezTo>
                    <a:pt x="4199" y="2612"/>
                    <a:pt x="4049" y="2574"/>
                    <a:pt x="3912" y="2537"/>
                  </a:cubicBezTo>
                  <a:lnTo>
                    <a:pt x="3912" y="2537"/>
                  </a:lnTo>
                  <a:cubicBezTo>
                    <a:pt x="4252" y="2589"/>
                    <a:pt x="4592" y="2611"/>
                    <a:pt x="4931" y="2611"/>
                  </a:cubicBezTo>
                  <a:cubicBezTo>
                    <a:pt x="5079" y="2611"/>
                    <a:pt x="5227" y="2607"/>
                    <a:pt x="5374" y="2599"/>
                  </a:cubicBezTo>
                  <a:cubicBezTo>
                    <a:pt x="5587" y="2599"/>
                    <a:pt x="5824" y="2599"/>
                    <a:pt x="6036" y="2587"/>
                  </a:cubicBezTo>
                  <a:cubicBezTo>
                    <a:pt x="5724" y="2562"/>
                    <a:pt x="5424" y="2512"/>
                    <a:pt x="5124" y="2462"/>
                  </a:cubicBezTo>
                  <a:cubicBezTo>
                    <a:pt x="3899" y="2300"/>
                    <a:pt x="2937" y="1987"/>
                    <a:pt x="1887" y="1437"/>
                  </a:cubicBezTo>
                  <a:cubicBezTo>
                    <a:pt x="1150" y="1037"/>
                    <a:pt x="513" y="66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9" name="Google Shape;8409;p19"/>
            <p:cNvSpPr/>
            <p:nvPr/>
          </p:nvSpPr>
          <p:spPr>
            <a:xfrm>
              <a:off x="6641425" y="2202350"/>
              <a:ext cx="197800" cy="120475"/>
            </a:xfrm>
            <a:custGeom>
              <a:avLst/>
              <a:gdLst/>
              <a:ahLst/>
              <a:cxnLst/>
              <a:rect l="l" t="t" r="r" b="b"/>
              <a:pathLst>
                <a:path w="7912" h="4819" extrusionOk="0">
                  <a:moveTo>
                    <a:pt x="7911" y="1"/>
                  </a:moveTo>
                  <a:lnTo>
                    <a:pt x="7911" y="1"/>
                  </a:lnTo>
                  <a:cubicBezTo>
                    <a:pt x="7636" y="288"/>
                    <a:pt x="7349" y="550"/>
                    <a:pt x="7061" y="825"/>
                  </a:cubicBezTo>
                  <a:cubicBezTo>
                    <a:pt x="6062" y="1775"/>
                    <a:pt x="5274" y="2525"/>
                    <a:pt x="4137" y="3250"/>
                  </a:cubicBezTo>
                  <a:cubicBezTo>
                    <a:pt x="2825" y="3987"/>
                    <a:pt x="1575" y="4562"/>
                    <a:pt x="1" y="4812"/>
                  </a:cubicBezTo>
                  <a:cubicBezTo>
                    <a:pt x="105" y="4816"/>
                    <a:pt x="210" y="4818"/>
                    <a:pt x="314" y="4818"/>
                  </a:cubicBezTo>
                  <a:cubicBezTo>
                    <a:pt x="1697" y="4818"/>
                    <a:pt x="3079" y="4438"/>
                    <a:pt x="4287" y="3787"/>
                  </a:cubicBezTo>
                  <a:cubicBezTo>
                    <a:pt x="5524" y="3025"/>
                    <a:pt x="6499" y="1888"/>
                    <a:pt x="7374" y="738"/>
                  </a:cubicBezTo>
                  <a:cubicBezTo>
                    <a:pt x="7549" y="500"/>
                    <a:pt x="7749" y="225"/>
                    <a:pt x="7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0" name="Google Shape;8410;p19"/>
            <p:cNvSpPr/>
            <p:nvPr/>
          </p:nvSpPr>
          <p:spPr>
            <a:xfrm>
              <a:off x="6673600" y="2237025"/>
              <a:ext cx="156875" cy="98450"/>
            </a:xfrm>
            <a:custGeom>
              <a:avLst/>
              <a:gdLst/>
              <a:ahLst/>
              <a:cxnLst/>
              <a:rect l="l" t="t" r="r" b="b"/>
              <a:pathLst>
                <a:path w="6275" h="3938" extrusionOk="0">
                  <a:moveTo>
                    <a:pt x="6274" y="1"/>
                  </a:moveTo>
                  <a:cubicBezTo>
                    <a:pt x="6137" y="163"/>
                    <a:pt x="5987" y="313"/>
                    <a:pt x="5837" y="463"/>
                  </a:cubicBezTo>
                  <a:cubicBezTo>
                    <a:pt x="5112" y="1138"/>
                    <a:pt x="4675" y="1563"/>
                    <a:pt x="3962" y="2050"/>
                  </a:cubicBezTo>
                  <a:cubicBezTo>
                    <a:pt x="2588" y="2937"/>
                    <a:pt x="1488" y="3375"/>
                    <a:pt x="1" y="3937"/>
                  </a:cubicBezTo>
                  <a:cubicBezTo>
                    <a:pt x="2675" y="3625"/>
                    <a:pt x="4512" y="2637"/>
                    <a:pt x="6024" y="388"/>
                  </a:cubicBezTo>
                  <a:cubicBezTo>
                    <a:pt x="6112" y="263"/>
                    <a:pt x="6212" y="113"/>
                    <a:pt x="6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1" name="Google Shape;8411;p19"/>
            <p:cNvSpPr/>
            <p:nvPr/>
          </p:nvSpPr>
          <p:spPr>
            <a:xfrm>
              <a:off x="6715175" y="2281400"/>
              <a:ext cx="96225" cy="57200"/>
            </a:xfrm>
            <a:custGeom>
              <a:avLst/>
              <a:gdLst/>
              <a:ahLst/>
              <a:cxnLst/>
              <a:rect l="l" t="t" r="r" b="b"/>
              <a:pathLst>
                <a:path w="3849" h="2288" extrusionOk="0">
                  <a:moveTo>
                    <a:pt x="3849" y="0"/>
                  </a:moveTo>
                  <a:lnTo>
                    <a:pt x="3849" y="0"/>
                  </a:lnTo>
                  <a:cubicBezTo>
                    <a:pt x="3762" y="75"/>
                    <a:pt x="3674" y="138"/>
                    <a:pt x="3587" y="200"/>
                  </a:cubicBezTo>
                  <a:cubicBezTo>
                    <a:pt x="2449" y="975"/>
                    <a:pt x="1237" y="1775"/>
                    <a:pt x="0" y="2287"/>
                  </a:cubicBezTo>
                  <a:cubicBezTo>
                    <a:pt x="1475" y="2112"/>
                    <a:pt x="2762" y="1212"/>
                    <a:pt x="3737" y="125"/>
                  </a:cubicBezTo>
                  <a:cubicBezTo>
                    <a:pt x="3774" y="88"/>
                    <a:pt x="3812" y="38"/>
                    <a:pt x="38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2" name="Google Shape;8412;p19"/>
            <p:cNvSpPr/>
            <p:nvPr/>
          </p:nvSpPr>
          <p:spPr>
            <a:xfrm>
              <a:off x="6736100" y="2307000"/>
              <a:ext cx="52500" cy="35350"/>
            </a:xfrm>
            <a:custGeom>
              <a:avLst/>
              <a:gdLst/>
              <a:ahLst/>
              <a:cxnLst/>
              <a:rect l="l" t="t" r="r" b="b"/>
              <a:pathLst>
                <a:path w="2100" h="1414" extrusionOk="0">
                  <a:moveTo>
                    <a:pt x="2100" y="1"/>
                  </a:moveTo>
                  <a:lnTo>
                    <a:pt x="2100" y="1"/>
                  </a:lnTo>
                  <a:cubicBezTo>
                    <a:pt x="1550" y="638"/>
                    <a:pt x="800" y="1051"/>
                    <a:pt x="0" y="1413"/>
                  </a:cubicBezTo>
                  <a:cubicBezTo>
                    <a:pt x="863" y="1276"/>
                    <a:pt x="1687" y="751"/>
                    <a:pt x="2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3" name="Google Shape;8413;p19"/>
            <p:cNvSpPr/>
            <p:nvPr/>
          </p:nvSpPr>
          <p:spPr>
            <a:xfrm>
              <a:off x="6871050" y="1951475"/>
              <a:ext cx="69400" cy="189050"/>
            </a:xfrm>
            <a:custGeom>
              <a:avLst/>
              <a:gdLst/>
              <a:ahLst/>
              <a:cxnLst/>
              <a:rect l="l" t="t" r="r" b="b"/>
              <a:pathLst>
                <a:path w="2776" h="7562" extrusionOk="0">
                  <a:moveTo>
                    <a:pt x="1" y="1"/>
                  </a:moveTo>
                  <a:lnTo>
                    <a:pt x="1" y="1"/>
                  </a:lnTo>
                  <a:cubicBezTo>
                    <a:pt x="163" y="201"/>
                    <a:pt x="263" y="326"/>
                    <a:pt x="426" y="526"/>
                  </a:cubicBezTo>
                  <a:cubicBezTo>
                    <a:pt x="1488" y="1813"/>
                    <a:pt x="1650" y="3237"/>
                    <a:pt x="1326" y="4762"/>
                  </a:cubicBezTo>
                  <a:cubicBezTo>
                    <a:pt x="1151" y="5787"/>
                    <a:pt x="876" y="6649"/>
                    <a:pt x="388" y="7561"/>
                  </a:cubicBezTo>
                  <a:cubicBezTo>
                    <a:pt x="2125" y="5424"/>
                    <a:pt x="2775" y="2300"/>
                    <a:pt x="413" y="351"/>
                  </a:cubicBezTo>
                  <a:cubicBezTo>
                    <a:pt x="276" y="238"/>
                    <a:pt x="126" y="1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4" name="Google Shape;8414;p19"/>
            <p:cNvSpPr/>
            <p:nvPr/>
          </p:nvSpPr>
          <p:spPr>
            <a:xfrm>
              <a:off x="6902925" y="1969275"/>
              <a:ext cx="39700" cy="142800"/>
            </a:xfrm>
            <a:custGeom>
              <a:avLst/>
              <a:gdLst/>
              <a:ahLst/>
              <a:cxnLst/>
              <a:rect l="l" t="t" r="r" b="b"/>
              <a:pathLst>
                <a:path w="1588" h="5712" extrusionOk="0">
                  <a:moveTo>
                    <a:pt x="1" y="1"/>
                  </a:moveTo>
                  <a:lnTo>
                    <a:pt x="1" y="1"/>
                  </a:lnTo>
                  <a:cubicBezTo>
                    <a:pt x="126" y="251"/>
                    <a:pt x="225" y="513"/>
                    <a:pt x="338" y="776"/>
                  </a:cubicBezTo>
                  <a:cubicBezTo>
                    <a:pt x="988" y="2400"/>
                    <a:pt x="1075" y="4050"/>
                    <a:pt x="450" y="5712"/>
                  </a:cubicBezTo>
                  <a:cubicBezTo>
                    <a:pt x="1588" y="4025"/>
                    <a:pt x="1425" y="1938"/>
                    <a:pt x="225" y="338"/>
                  </a:cubicBezTo>
                  <a:cubicBezTo>
                    <a:pt x="151" y="226"/>
                    <a:pt x="63"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5" name="Google Shape;8415;p19"/>
            <p:cNvSpPr/>
            <p:nvPr/>
          </p:nvSpPr>
          <p:spPr>
            <a:xfrm>
              <a:off x="6932600" y="1995850"/>
              <a:ext cx="13775" cy="95000"/>
            </a:xfrm>
            <a:custGeom>
              <a:avLst/>
              <a:gdLst/>
              <a:ahLst/>
              <a:cxnLst/>
              <a:rect l="l" t="t" r="r" b="b"/>
              <a:pathLst>
                <a:path w="551" h="3800" extrusionOk="0">
                  <a:moveTo>
                    <a:pt x="1" y="0"/>
                  </a:moveTo>
                  <a:cubicBezTo>
                    <a:pt x="6" y="6"/>
                    <a:pt x="11" y="11"/>
                    <a:pt x="14" y="17"/>
                  </a:cubicBezTo>
                  <a:lnTo>
                    <a:pt x="14" y="17"/>
                  </a:lnTo>
                  <a:cubicBezTo>
                    <a:pt x="14" y="16"/>
                    <a:pt x="14" y="14"/>
                    <a:pt x="13" y="13"/>
                  </a:cubicBezTo>
                  <a:cubicBezTo>
                    <a:pt x="13" y="13"/>
                    <a:pt x="13" y="0"/>
                    <a:pt x="1" y="0"/>
                  </a:cubicBezTo>
                  <a:close/>
                  <a:moveTo>
                    <a:pt x="14" y="17"/>
                  </a:moveTo>
                  <a:cubicBezTo>
                    <a:pt x="51" y="177"/>
                    <a:pt x="63" y="301"/>
                    <a:pt x="88" y="450"/>
                  </a:cubicBezTo>
                  <a:cubicBezTo>
                    <a:pt x="276" y="1425"/>
                    <a:pt x="351" y="2712"/>
                    <a:pt x="226" y="3799"/>
                  </a:cubicBezTo>
                  <a:cubicBezTo>
                    <a:pt x="388" y="3262"/>
                    <a:pt x="551" y="2699"/>
                    <a:pt x="538" y="2125"/>
                  </a:cubicBezTo>
                  <a:cubicBezTo>
                    <a:pt x="513" y="1425"/>
                    <a:pt x="301" y="738"/>
                    <a:pt x="51" y="88"/>
                  </a:cubicBezTo>
                  <a:cubicBezTo>
                    <a:pt x="31" y="59"/>
                    <a:pt x="27" y="37"/>
                    <a:pt x="14" y="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6" name="Google Shape;8416;p19"/>
            <p:cNvSpPr/>
            <p:nvPr/>
          </p:nvSpPr>
          <p:spPr>
            <a:xfrm>
              <a:off x="6941975" y="2005525"/>
              <a:ext cx="15025" cy="57500"/>
            </a:xfrm>
            <a:custGeom>
              <a:avLst/>
              <a:gdLst/>
              <a:ahLst/>
              <a:cxnLst/>
              <a:rect l="l" t="t" r="r" b="b"/>
              <a:pathLst>
                <a:path w="601" h="2300" extrusionOk="0">
                  <a:moveTo>
                    <a:pt x="1" y="1"/>
                  </a:moveTo>
                  <a:lnTo>
                    <a:pt x="1" y="1"/>
                  </a:lnTo>
                  <a:cubicBezTo>
                    <a:pt x="313" y="788"/>
                    <a:pt x="363" y="1450"/>
                    <a:pt x="413" y="2300"/>
                  </a:cubicBezTo>
                  <a:cubicBezTo>
                    <a:pt x="600" y="1538"/>
                    <a:pt x="426" y="5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7" name="Google Shape;8417;p19"/>
            <p:cNvSpPr/>
            <p:nvPr/>
          </p:nvSpPr>
          <p:spPr>
            <a:xfrm>
              <a:off x="6149675" y="2376050"/>
              <a:ext cx="35025" cy="100000"/>
            </a:xfrm>
            <a:custGeom>
              <a:avLst/>
              <a:gdLst/>
              <a:ahLst/>
              <a:cxnLst/>
              <a:rect l="l" t="t" r="r" b="b"/>
              <a:pathLst>
                <a:path w="1401" h="4000" extrusionOk="0">
                  <a:moveTo>
                    <a:pt x="38" y="1"/>
                  </a:moveTo>
                  <a:lnTo>
                    <a:pt x="38" y="1"/>
                  </a:lnTo>
                  <a:cubicBezTo>
                    <a:pt x="1" y="600"/>
                    <a:pt x="26" y="1200"/>
                    <a:pt x="188" y="1788"/>
                  </a:cubicBezTo>
                  <a:cubicBezTo>
                    <a:pt x="438" y="2587"/>
                    <a:pt x="851" y="3362"/>
                    <a:pt x="1401" y="4000"/>
                  </a:cubicBezTo>
                  <a:cubicBezTo>
                    <a:pt x="688" y="2850"/>
                    <a:pt x="388" y="1638"/>
                    <a:pt x="276" y="338"/>
                  </a:cubicBezTo>
                  <a:cubicBezTo>
                    <a:pt x="188" y="226"/>
                    <a:pt x="113" y="1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8" name="Google Shape;8418;p19"/>
            <p:cNvSpPr/>
            <p:nvPr/>
          </p:nvSpPr>
          <p:spPr>
            <a:xfrm>
              <a:off x="6161875" y="2391050"/>
              <a:ext cx="9700" cy="45000"/>
            </a:xfrm>
            <a:custGeom>
              <a:avLst/>
              <a:gdLst/>
              <a:ahLst/>
              <a:cxnLst/>
              <a:rect l="l" t="t" r="r" b="b"/>
              <a:pathLst>
                <a:path w="388" h="1800" extrusionOk="0">
                  <a:moveTo>
                    <a:pt x="0" y="0"/>
                  </a:moveTo>
                  <a:lnTo>
                    <a:pt x="0" y="0"/>
                  </a:lnTo>
                  <a:cubicBezTo>
                    <a:pt x="13" y="625"/>
                    <a:pt x="125" y="1238"/>
                    <a:pt x="388" y="1800"/>
                  </a:cubicBezTo>
                  <a:cubicBezTo>
                    <a:pt x="275" y="1275"/>
                    <a:pt x="213" y="725"/>
                    <a:pt x="175" y="175"/>
                  </a:cubicBezTo>
                  <a:cubicBezTo>
                    <a:pt x="113" y="125"/>
                    <a:pt x="50" y="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9" name="Google Shape;8419;p19"/>
            <p:cNvSpPr/>
            <p:nvPr/>
          </p:nvSpPr>
          <p:spPr>
            <a:xfrm>
              <a:off x="6687350" y="2027400"/>
              <a:ext cx="120325" cy="46875"/>
            </a:xfrm>
            <a:custGeom>
              <a:avLst/>
              <a:gdLst/>
              <a:ahLst/>
              <a:cxnLst/>
              <a:rect l="l" t="t" r="r" b="b"/>
              <a:pathLst>
                <a:path w="4813" h="1875" extrusionOk="0">
                  <a:moveTo>
                    <a:pt x="1" y="0"/>
                  </a:moveTo>
                  <a:lnTo>
                    <a:pt x="1" y="0"/>
                  </a:lnTo>
                  <a:cubicBezTo>
                    <a:pt x="151" y="75"/>
                    <a:pt x="301" y="138"/>
                    <a:pt x="451" y="200"/>
                  </a:cubicBezTo>
                  <a:cubicBezTo>
                    <a:pt x="1013" y="450"/>
                    <a:pt x="1613" y="550"/>
                    <a:pt x="2200" y="713"/>
                  </a:cubicBezTo>
                  <a:cubicBezTo>
                    <a:pt x="3050" y="1000"/>
                    <a:pt x="3962" y="1375"/>
                    <a:pt x="4812" y="1875"/>
                  </a:cubicBezTo>
                  <a:cubicBezTo>
                    <a:pt x="4062" y="1238"/>
                    <a:pt x="3100" y="675"/>
                    <a:pt x="2238" y="450"/>
                  </a:cubicBezTo>
                  <a:cubicBezTo>
                    <a:pt x="1650" y="313"/>
                    <a:pt x="1051" y="325"/>
                    <a:pt x="476" y="138"/>
                  </a:cubicBezTo>
                  <a:cubicBezTo>
                    <a:pt x="313" y="100"/>
                    <a:pt x="138" y="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0" name="Google Shape;8420;p19"/>
            <p:cNvSpPr/>
            <p:nvPr/>
          </p:nvSpPr>
          <p:spPr>
            <a:xfrm>
              <a:off x="6615825" y="2099250"/>
              <a:ext cx="108725" cy="131250"/>
            </a:xfrm>
            <a:custGeom>
              <a:avLst/>
              <a:gdLst/>
              <a:ahLst/>
              <a:cxnLst/>
              <a:rect l="l" t="t" r="r" b="b"/>
              <a:pathLst>
                <a:path w="4349" h="5250" extrusionOk="0">
                  <a:moveTo>
                    <a:pt x="0" y="1"/>
                  </a:moveTo>
                  <a:lnTo>
                    <a:pt x="0" y="1"/>
                  </a:lnTo>
                  <a:cubicBezTo>
                    <a:pt x="38" y="113"/>
                    <a:pt x="75" y="238"/>
                    <a:pt x="125" y="363"/>
                  </a:cubicBezTo>
                  <a:cubicBezTo>
                    <a:pt x="412" y="1200"/>
                    <a:pt x="975" y="1888"/>
                    <a:pt x="1525" y="2575"/>
                  </a:cubicBezTo>
                  <a:cubicBezTo>
                    <a:pt x="2274" y="3675"/>
                    <a:pt x="3262" y="4499"/>
                    <a:pt x="4349" y="5249"/>
                  </a:cubicBezTo>
                  <a:cubicBezTo>
                    <a:pt x="3299" y="4224"/>
                    <a:pt x="2462" y="3287"/>
                    <a:pt x="1612" y="2275"/>
                  </a:cubicBezTo>
                  <a:cubicBezTo>
                    <a:pt x="1062" y="1663"/>
                    <a:pt x="537" y="1138"/>
                    <a:pt x="175" y="376"/>
                  </a:cubicBezTo>
                  <a:cubicBezTo>
                    <a:pt x="113" y="263"/>
                    <a:pt x="50"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1" name="Google Shape;8421;p19"/>
            <p:cNvSpPr/>
            <p:nvPr/>
          </p:nvSpPr>
          <p:spPr>
            <a:xfrm>
              <a:off x="6728900" y="2233600"/>
              <a:ext cx="40325" cy="28450"/>
            </a:xfrm>
            <a:custGeom>
              <a:avLst/>
              <a:gdLst/>
              <a:ahLst/>
              <a:cxnLst/>
              <a:rect l="l" t="t" r="r" b="b"/>
              <a:pathLst>
                <a:path w="1613" h="1138" extrusionOk="0">
                  <a:moveTo>
                    <a:pt x="1" y="0"/>
                  </a:moveTo>
                  <a:lnTo>
                    <a:pt x="1" y="0"/>
                  </a:lnTo>
                  <a:cubicBezTo>
                    <a:pt x="388" y="450"/>
                    <a:pt x="888" y="850"/>
                    <a:pt x="1438" y="1137"/>
                  </a:cubicBezTo>
                  <a:cubicBezTo>
                    <a:pt x="1500" y="1087"/>
                    <a:pt x="1550" y="1037"/>
                    <a:pt x="1613" y="987"/>
                  </a:cubicBezTo>
                  <a:cubicBezTo>
                    <a:pt x="1525" y="937"/>
                    <a:pt x="1438" y="900"/>
                    <a:pt x="1351" y="850"/>
                  </a:cubicBezTo>
                  <a:cubicBezTo>
                    <a:pt x="888" y="575"/>
                    <a:pt x="401" y="3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2" name="Google Shape;8422;p19"/>
            <p:cNvSpPr/>
            <p:nvPr/>
          </p:nvSpPr>
          <p:spPr>
            <a:xfrm>
              <a:off x="6656425" y="2149550"/>
              <a:ext cx="124050" cy="105925"/>
            </a:xfrm>
            <a:custGeom>
              <a:avLst/>
              <a:gdLst/>
              <a:ahLst/>
              <a:cxnLst/>
              <a:rect l="l" t="t" r="r" b="b"/>
              <a:pathLst>
                <a:path w="4962" h="4237" extrusionOk="0">
                  <a:moveTo>
                    <a:pt x="1" y="1"/>
                  </a:moveTo>
                  <a:cubicBezTo>
                    <a:pt x="1188" y="1700"/>
                    <a:pt x="2775" y="3275"/>
                    <a:pt x="4637" y="4237"/>
                  </a:cubicBezTo>
                  <a:cubicBezTo>
                    <a:pt x="4749" y="4137"/>
                    <a:pt x="4862" y="4024"/>
                    <a:pt x="4962" y="3925"/>
                  </a:cubicBezTo>
                  <a:cubicBezTo>
                    <a:pt x="4599" y="3725"/>
                    <a:pt x="4237" y="3500"/>
                    <a:pt x="3875" y="3262"/>
                  </a:cubicBezTo>
                  <a:cubicBezTo>
                    <a:pt x="2462" y="2375"/>
                    <a:pt x="1238" y="13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3" name="Google Shape;8423;p19"/>
            <p:cNvSpPr/>
            <p:nvPr/>
          </p:nvSpPr>
          <p:spPr>
            <a:xfrm>
              <a:off x="6703925" y="2185175"/>
              <a:ext cx="85000" cy="61250"/>
            </a:xfrm>
            <a:custGeom>
              <a:avLst/>
              <a:gdLst/>
              <a:ahLst/>
              <a:cxnLst/>
              <a:rect l="l" t="t" r="r" b="b"/>
              <a:pathLst>
                <a:path w="3400" h="2450" extrusionOk="0">
                  <a:moveTo>
                    <a:pt x="0" y="0"/>
                  </a:moveTo>
                  <a:lnTo>
                    <a:pt x="0" y="0"/>
                  </a:lnTo>
                  <a:cubicBezTo>
                    <a:pt x="937" y="937"/>
                    <a:pt x="1975" y="1825"/>
                    <a:pt x="3124" y="2450"/>
                  </a:cubicBezTo>
                  <a:cubicBezTo>
                    <a:pt x="3212" y="2362"/>
                    <a:pt x="3312" y="2287"/>
                    <a:pt x="3399" y="2200"/>
                  </a:cubicBezTo>
                  <a:cubicBezTo>
                    <a:pt x="2212" y="1575"/>
                    <a:pt x="1087" y="7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4" name="Google Shape;8424;p19"/>
            <p:cNvSpPr/>
            <p:nvPr/>
          </p:nvSpPr>
          <p:spPr>
            <a:xfrm>
              <a:off x="6733275" y="2193300"/>
              <a:ext cx="66275" cy="44700"/>
            </a:xfrm>
            <a:custGeom>
              <a:avLst/>
              <a:gdLst/>
              <a:ahLst/>
              <a:cxnLst/>
              <a:rect l="l" t="t" r="r" b="b"/>
              <a:pathLst>
                <a:path w="2651" h="1788" extrusionOk="0">
                  <a:moveTo>
                    <a:pt x="1" y="0"/>
                  </a:moveTo>
                  <a:lnTo>
                    <a:pt x="1" y="0"/>
                  </a:lnTo>
                  <a:cubicBezTo>
                    <a:pt x="688" y="700"/>
                    <a:pt x="1463" y="1337"/>
                    <a:pt x="2350" y="1787"/>
                  </a:cubicBezTo>
                  <a:cubicBezTo>
                    <a:pt x="2450" y="1700"/>
                    <a:pt x="2550" y="1637"/>
                    <a:pt x="2650" y="1562"/>
                  </a:cubicBezTo>
                  <a:cubicBezTo>
                    <a:pt x="1725" y="1137"/>
                    <a:pt x="838" y="61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5" name="Google Shape;8425;p19"/>
            <p:cNvSpPr/>
            <p:nvPr/>
          </p:nvSpPr>
          <p:spPr>
            <a:xfrm>
              <a:off x="6758900" y="2202975"/>
              <a:ext cx="46900" cy="26575"/>
            </a:xfrm>
            <a:custGeom>
              <a:avLst/>
              <a:gdLst/>
              <a:ahLst/>
              <a:cxnLst/>
              <a:rect l="l" t="t" r="r" b="b"/>
              <a:pathLst>
                <a:path w="1876" h="1063" extrusionOk="0">
                  <a:moveTo>
                    <a:pt x="1" y="0"/>
                  </a:moveTo>
                  <a:cubicBezTo>
                    <a:pt x="550" y="400"/>
                    <a:pt x="1125" y="750"/>
                    <a:pt x="1738" y="1063"/>
                  </a:cubicBezTo>
                  <a:cubicBezTo>
                    <a:pt x="1775" y="1013"/>
                    <a:pt x="1825" y="963"/>
                    <a:pt x="1875" y="900"/>
                  </a:cubicBezTo>
                  <a:cubicBezTo>
                    <a:pt x="1250" y="600"/>
                    <a:pt x="613" y="3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6" name="Google Shape;8426;p19"/>
            <p:cNvSpPr/>
            <p:nvPr/>
          </p:nvSpPr>
          <p:spPr>
            <a:xfrm>
              <a:off x="6782025" y="2202975"/>
              <a:ext cx="30625" cy="18150"/>
            </a:xfrm>
            <a:custGeom>
              <a:avLst/>
              <a:gdLst/>
              <a:ahLst/>
              <a:cxnLst/>
              <a:rect l="l" t="t" r="r" b="b"/>
              <a:pathLst>
                <a:path w="1225" h="726" extrusionOk="0">
                  <a:moveTo>
                    <a:pt x="0" y="0"/>
                  </a:moveTo>
                  <a:lnTo>
                    <a:pt x="0" y="0"/>
                  </a:lnTo>
                  <a:cubicBezTo>
                    <a:pt x="325" y="288"/>
                    <a:pt x="700" y="525"/>
                    <a:pt x="1100" y="725"/>
                  </a:cubicBezTo>
                  <a:cubicBezTo>
                    <a:pt x="1150" y="675"/>
                    <a:pt x="1188" y="625"/>
                    <a:pt x="1225" y="575"/>
                  </a:cubicBezTo>
                  <a:cubicBezTo>
                    <a:pt x="813" y="400"/>
                    <a:pt x="388"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7" name="Google Shape;8427;p19"/>
            <p:cNvSpPr/>
            <p:nvPr/>
          </p:nvSpPr>
          <p:spPr>
            <a:xfrm>
              <a:off x="6706100" y="2045525"/>
              <a:ext cx="159975" cy="102500"/>
            </a:xfrm>
            <a:custGeom>
              <a:avLst/>
              <a:gdLst/>
              <a:ahLst/>
              <a:cxnLst/>
              <a:rect l="l" t="t" r="r" b="b"/>
              <a:pathLst>
                <a:path w="6399" h="4100" extrusionOk="0">
                  <a:moveTo>
                    <a:pt x="26" y="0"/>
                  </a:moveTo>
                  <a:cubicBezTo>
                    <a:pt x="17" y="0"/>
                    <a:pt x="9" y="0"/>
                    <a:pt x="1" y="0"/>
                  </a:cubicBezTo>
                  <a:cubicBezTo>
                    <a:pt x="825" y="88"/>
                    <a:pt x="1513" y="425"/>
                    <a:pt x="2225" y="825"/>
                  </a:cubicBezTo>
                  <a:cubicBezTo>
                    <a:pt x="3262" y="1450"/>
                    <a:pt x="3850" y="1925"/>
                    <a:pt x="4824" y="2799"/>
                  </a:cubicBezTo>
                  <a:cubicBezTo>
                    <a:pt x="5324" y="3237"/>
                    <a:pt x="5762" y="3662"/>
                    <a:pt x="6174" y="4099"/>
                  </a:cubicBezTo>
                  <a:cubicBezTo>
                    <a:pt x="6249" y="3962"/>
                    <a:pt x="6324" y="3837"/>
                    <a:pt x="6399" y="3699"/>
                  </a:cubicBezTo>
                  <a:cubicBezTo>
                    <a:pt x="4793" y="1707"/>
                    <a:pt x="2343"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8" name="Google Shape;8428;p19"/>
            <p:cNvSpPr/>
            <p:nvPr/>
          </p:nvSpPr>
          <p:spPr>
            <a:xfrm>
              <a:off x="6810775" y="2077075"/>
              <a:ext cx="60300" cy="58450"/>
            </a:xfrm>
            <a:custGeom>
              <a:avLst/>
              <a:gdLst/>
              <a:ahLst/>
              <a:cxnLst/>
              <a:rect l="l" t="t" r="r" b="b"/>
              <a:pathLst>
                <a:path w="2412" h="2338" extrusionOk="0">
                  <a:moveTo>
                    <a:pt x="0" y="0"/>
                  </a:moveTo>
                  <a:cubicBezTo>
                    <a:pt x="912" y="700"/>
                    <a:pt x="1625" y="1475"/>
                    <a:pt x="2262" y="2337"/>
                  </a:cubicBezTo>
                  <a:cubicBezTo>
                    <a:pt x="2312" y="2237"/>
                    <a:pt x="2362" y="2150"/>
                    <a:pt x="2412" y="2050"/>
                  </a:cubicBezTo>
                  <a:cubicBezTo>
                    <a:pt x="1800" y="1188"/>
                    <a:pt x="987" y="4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9" name="Google Shape;8429;p19"/>
            <p:cNvSpPr/>
            <p:nvPr/>
          </p:nvSpPr>
          <p:spPr>
            <a:xfrm>
              <a:off x="6743275" y="2065825"/>
              <a:ext cx="115625" cy="90625"/>
            </a:xfrm>
            <a:custGeom>
              <a:avLst/>
              <a:gdLst/>
              <a:ahLst/>
              <a:cxnLst/>
              <a:rect l="l" t="t" r="r" b="b"/>
              <a:pathLst>
                <a:path w="4625" h="3625" extrusionOk="0">
                  <a:moveTo>
                    <a:pt x="1" y="0"/>
                  </a:moveTo>
                  <a:lnTo>
                    <a:pt x="1" y="0"/>
                  </a:lnTo>
                  <a:cubicBezTo>
                    <a:pt x="1000" y="613"/>
                    <a:pt x="1888" y="1313"/>
                    <a:pt x="2812" y="2075"/>
                  </a:cubicBezTo>
                  <a:cubicBezTo>
                    <a:pt x="3412" y="2575"/>
                    <a:pt x="3975" y="3087"/>
                    <a:pt x="4487" y="3624"/>
                  </a:cubicBezTo>
                  <a:cubicBezTo>
                    <a:pt x="4537" y="3550"/>
                    <a:pt x="4587" y="3475"/>
                    <a:pt x="4625" y="3387"/>
                  </a:cubicBezTo>
                  <a:cubicBezTo>
                    <a:pt x="3412" y="1912"/>
                    <a:pt x="1738" y="8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0" name="Google Shape;8430;p19"/>
            <p:cNvSpPr/>
            <p:nvPr/>
          </p:nvSpPr>
          <p:spPr>
            <a:xfrm>
              <a:off x="6767950" y="2095825"/>
              <a:ext cx="85950" cy="70300"/>
            </a:xfrm>
            <a:custGeom>
              <a:avLst/>
              <a:gdLst/>
              <a:ahLst/>
              <a:cxnLst/>
              <a:rect l="l" t="t" r="r" b="b"/>
              <a:pathLst>
                <a:path w="3438" h="2812" extrusionOk="0">
                  <a:moveTo>
                    <a:pt x="1" y="0"/>
                  </a:moveTo>
                  <a:cubicBezTo>
                    <a:pt x="1051" y="700"/>
                    <a:pt x="1988" y="1600"/>
                    <a:pt x="2913" y="2462"/>
                  </a:cubicBezTo>
                  <a:cubicBezTo>
                    <a:pt x="3038" y="2587"/>
                    <a:pt x="3150" y="2699"/>
                    <a:pt x="3275" y="2812"/>
                  </a:cubicBezTo>
                  <a:cubicBezTo>
                    <a:pt x="3275" y="2799"/>
                    <a:pt x="3300" y="2787"/>
                    <a:pt x="3313" y="2774"/>
                  </a:cubicBezTo>
                  <a:cubicBezTo>
                    <a:pt x="3350" y="2699"/>
                    <a:pt x="3400" y="2624"/>
                    <a:pt x="3438" y="2537"/>
                  </a:cubicBezTo>
                  <a:cubicBezTo>
                    <a:pt x="2475" y="1462"/>
                    <a:pt x="1201" y="58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1" name="Google Shape;8431;p19"/>
            <p:cNvSpPr/>
            <p:nvPr/>
          </p:nvSpPr>
          <p:spPr>
            <a:xfrm>
              <a:off x="6785450" y="2122050"/>
              <a:ext cx="61275" cy="55025"/>
            </a:xfrm>
            <a:custGeom>
              <a:avLst/>
              <a:gdLst/>
              <a:ahLst/>
              <a:cxnLst/>
              <a:rect l="l" t="t" r="r" b="b"/>
              <a:pathLst>
                <a:path w="2451" h="2201" extrusionOk="0">
                  <a:moveTo>
                    <a:pt x="1" y="1"/>
                  </a:moveTo>
                  <a:cubicBezTo>
                    <a:pt x="863" y="613"/>
                    <a:pt x="1575" y="1413"/>
                    <a:pt x="2275" y="2200"/>
                  </a:cubicBezTo>
                  <a:cubicBezTo>
                    <a:pt x="2338" y="2113"/>
                    <a:pt x="2388" y="2038"/>
                    <a:pt x="2450" y="1950"/>
                  </a:cubicBezTo>
                  <a:cubicBezTo>
                    <a:pt x="1763" y="1151"/>
                    <a:pt x="951" y="4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2" name="Google Shape;8432;p19"/>
            <p:cNvSpPr/>
            <p:nvPr/>
          </p:nvSpPr>
          <p:spPr>
            <a:xfrm>
              <a:off x="6795775" y="2142050"/>
              <a:ext cx="45000" cy="42825"/>
            </a:xfrm>
            <a:custGeom>
              <a:avLst/>
              <a:gdLst/>
              <a:ahLst/>
              <a:cxnLst/>
              <a:rect l="l" t="t" r="r" b="b"/>
              <a:pathLst>
                <a:path w="1800" h="1713" extrusionOk="0">
                  <a:moveTo>
                    <a:pt x="0" y="1"/>
                  </a:moveTo>
                  <a:lnTo>
                    <a:pt x="0" y="1"/>
                  </a:lnTo>
                  <a:cubicBezTo>
                    <a:pt x="638" y="488"/>
                    <a:pt x="1125" y="1113"/>
                    <a:pt x="1650" y="1713"/>
                  </a:cubicBezTo>
                  <a:cubicBezTo>
                    <a:pt x="1700" y="1638"/>
                    <a:pt x="1750" y="1563"/>
                    <a:pt x="1800" y="1488"/>
                  </a:cubicBezTo>
                  <a:cubicBezTo>
                    <a:pt x="1287" y="900"/>
                    <a:pt x="687" y="3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3" name="Google Shape;8433;p19"/>
            <p:cNvSpPr/>
            <p:nvPr/>
          </p:nvSpPr>
          <p:spPr>
            <a:xfrm>
              <a:off x="6805150" y="2163925"/>
              <a:ext cx="29375" cy="28450"/>
            </a:xfrm>
            <a:custGeom>
              <a:avLst/>
              <a:gdLst/>
              <a:ahLst/>
              <a:cxnLst/>
              <a:rect l="l" t="t" r="r" b="b"/>
              <a:pathLst>
                <a:path w="1175" h="1138" extrusionOk="0">
                  <a:moveTo>
                    <a:pt x="0" y="0"/>
                  </a:moveTo>
                  <a:lnTo>
                    <a:pt x="0" y="0"/>
                  </a:lnTo>
                  <a:cubicBezTo>
                    <a:pt x="375" y="300"/>
                    <a:pt x="662" y="700"/>
                    <a:pt x="987" y="1050"/>
                  </a:cubicBezTo>
                  <a:cubicBezTo>
                    <a:pt x="1012" y="1088"/>
                    <a:pt x="1037" y="1113"/>
                    <a:pt x="1062" y="1138"/>
                  </a:cubicBezTo>
                  <a:cubicBezTo>
                    <a:pt x="1100" y="1088"/>
                    <a:pt x="1137" y="1038"/>
                    <a:pt x="1175" y="988"/>
                  </a:cubicBezTo>
                  <a:cubicBezTo>
                    <a:pt x="825" y="613"/>
                    <a:pt x="437" y="2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4" name="Google Shape;8434;p19"/>
            <p:cNvSpPr/>
            <p:nvPr/>
          </p:nvSpPr>
          <p:spPr>
            <a:xfrm>
              <a:off x="6806700" y="2178300"/>
              <a:ext cx="22825" cy="19700"/>
            </a:xfrm>
            <a:custGeom>
              <a:avLst/>
              <a:gdLst/>
              <a:ahLst/>
              <a:cxnLst/>
              <a:rect l="l" t="t" r="r" b="b"/>
              <a:pathLst>
                <a:path w="913" h="788" extrusionOk="0">
                  <a:moveTo>
                    <a:pt x="1" y="0"/>
                  </a:moveTo>
                  <a:cubicBezTo>
                    <a:pt x="275" y="263"/>
                    <a:pt x="563" y="525"/>
                    <a:pt x="838" y="788"/>
                  </a:cubicBezTo>
                  <a:cubicBezTo>
                    <a:pt x="863" y="750"/>
                    <a:pt x="888" y="725"/>
                    <a:pt x="913" y="688"/>
                  </a:cubicBezTo>
                  <a:cubicBezTo>
                    <a:pt x="638" y="425"/>
                    <a:pt x="338"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5" name="Google Shape;8435;p19"/>
            <p:cNvSpPr/>
            <p:nvPr/>
          </p:nvSpPr>
          <p:spPr>
            <a:xfrm>
              <a:off x="6802950" y="2195475"/>
              <a:ext cx="19075" cy="12200"/>
            </a:xfrm>
            <a:custGeom>
              <a:avLst/>
              <a:gdLst/>
              <a:ahLst/>
              <a:cxnLst/>
              <a:rect l="l" t="t" r="r" b="b"/>
              <a:pathLst>
                <a:path w="763" h="488" extrusionOk="0">
                  <a:moveTo>
                    <a:pt x="1" y="1"/>
                  </a:moveTo>
                  <a:cubicBezTo>
                    <a:pt x="226" y="163"/>
                    <a:pt x="463" y="325"/>
                    <a:pt x="700" y="488"/>
                  </a:cubicBezTo>
                  <a:cubicBezTo>
                    <a:pt x="713" y="463"/>
                    <a:pt x="738" y="438"/>
                    <a:pt x="763" y="413"/>
                  </a:cubicBezTo>
                  <a:cubicBezTo>
                    <a:pt x="525" y="251"/>
                    <a:pt x="276"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6" name="Google Shape;8436;p19"/>
            <p:cNvSpPr/>
            <p:nvPr/>
          </p:nvSpPr>
          <p:spPr>
            <a:xfrm>
              <a:off x="6769525" y="2039575"/>
              <a:ext cx="109675" cy="79700"/>
            </a:xfrm>
            <a:custGeom>
              <a:avLst/>
              <a:gdLst/>
              <a:ahLst/>
              <a:cxnLst/>
              <a:rect l="l" t="t" r="r" b="b"/>
              <a:pathLst>
                <a:path w="4387" h="3188" extrusionOk="0">
                  <a:moveTo>
                    <a:pt x="0" y="1"/>
                  </a:moveTo>
                  <a:lnTo>
                    <a:pt x="0" y="1"/>
                  </a:lnTo>
                  <a:cubicBezTo>
                    <a:pt x="1113" y="638"/>
                    <a:pt x="2087" y="1213"/>
                    <a:pt x="3025" y="2025"/>
                  </a:cubicBezTo>
                  <a:cubicBezTo>
                    <a:pt x="3487" y="2400"/>
                    <a:pt x="3899" y="2775"/>
                    <a:pt x="4262" y="3187"/>
                  </a:cubicBezTo>
                  <a:cubicBezTo>
                    <a:pt x="4299" y="3112"/>
                    <a:pt x="4337" y="3025"/>
                    <a:pt x="4387" y="2950"/>
                  </a:cubicBezTo>
                  <a:cubicBezTo>
                    <a:pt x="3912" y="2363"/>
                    <a:pt x="3362" y="1863"/>
                    <a:pt x="2762" y="1425"/>
                  </a:cubicBezTo>
                  <a:cubicBezTo>
                    <a:pt x="1925" y="801"/>
                    <a:pt x="950" y="4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7" name="Google Shape;8437;p19"/>
            <p:cNvSpPr/>
            <p:nvPr/>
          </p:nvSpPr>
          <p:spPr>
            <a:xfrm>
              <a:off x="6797950" y="2042075"/>
              <a:ext cx="87825" cy="64075"/>
            </a:xfrm>
            <a:custGeom>
              <a:avLst/>
              <a:gdLst/>
              <a:ahLst/>
              <a:cxnLst/>
              <a:rect l="l" t="t" r="r" b="b"/>
              <a:pathLst>
                <a:path w="3513" h="2563" extrusionOk="0">
                  <a:moveTo>
                    <a:pt x="1" y="1"/>
                  </a:moveTo>
                  <a:lnTo>
                    <a:pt x="1" y="1"/>
                  </a:lnTo>
                  <a:cubicBezTo>
                    <a:pt x="1225" y="713"/>
                    <a:pt x="2300" y="1625"/>
                    <a:pt x="3387" y="2563"/>
                  </a:cubicBezTo>
                  <a:cubicBezTo>
                    <a:pt x="3425" y="2500"/>
                    <a:pt x="3462" y="2425"/>
                    <a:pt x="3500" y="2350"/>
                  </a:cubicBezTo>
                  <a:cubicBezTo>
                    <a:pt x="3500" y="2338"/>
                    <a:pt x="3512" y="2325"/>
                    <a:pt x="3512" y="2325"/>
                  </a:cubicBezTo>
                  <a:cubicBezTo>
                    <a:pt x="2537" y="1288"/>
                    <a:pt x="1375" y="4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8" name="Google Shape;8438;p19"/>
            <p:cNvSpPr/>
            <p:nvPr/>
          </p:nvSpPr>
          <p:spPr>
            <a:xfrm>
              <a:off x="6823875" y="2043025"/>
              <a:ext cx="65950" cy="55325"/>
            </a:xfrm>
            <a:custGeom>
              <a:avLst/>
              <a:gdLst/>
              <a:ahLst/>
              <a:cxnLst/>
              <a:rect l="l" t="t" r="r" b="b"/>
              <a:pathLst>
                <a:path w="2638" h="2213" extrusionOk="0">
                  <a:moveTo>
                    <a:pt x="1" y="0"/>
                  </a:moveTo>
                  <a:lnTo>
                    <a:pt x="1" y="0"/>
                  </a:lnTo>
                  <a:cubicBezTo>
                    <a:pt x="876" y="688"/>
                    <a:pt x="1688" y="1450"/>
                    <a:pt x="2513" y="2212"/>
                  </a:cubicBezTo>
                  <a:cubicBezTo>
                    <a:pt x="2550" y="2125"/>
                    <a:pt x="2600" y="2037"/>
                    <a:pt x="2638" y="1962"/>
                  </a:cubicBezTo>
                  <a:cubicBezTo>
                    <a:pt x="1875" y="1150"/>
                    <a:pt x="1026" y="4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9" name="Google Shape;8439;p19"/>
            <p:cNvSpPr/>
            <p:nvPr/>
          </p:nvSpPr>
          <p:spPr>
            <a:xfrm>
              <a:off x="6793575" y="2006475"/>
              <a:ext cx="105000" cy="70625"/>
            </a:xfrm>
            <a:custGeom>
              <a:avLst/>
              <a:gdLst/>
              <a:ahLst/>
              <a:cxnLst/>
              <a:rect l="l" t="t" r="r" b="b"/>
              <a:pathLst>
                <a:path w="4200" h="2825" extrusionOk="0">
                  <a:moveTo>
                    <a:pt x="1" y="0"/>
                  </a:moveTo>
                  <a:lnTo>
                    <a:pt x="1" y="0"/>
                  </a:lnTo>
                  <a:cubicBezTo>
                    <a:pt x="1638" y="975"/>
                    <a:pt x="2750" y="1750"/>
                    <a:pt x="4100" y="2824"/>
                  </a:cubicBezTo>
                  <a:cubicBezTo>
                    <a:pt x="4137" y="2737"/>
                    <a:pt x="4162" y="2637"/>
                    <a:pt x="4200" y="2549"/>
                  </a:cubicBezTo>
                  <a:cubicBezTo>
                    <a:pt x="4137" y="2524"/>
                    <a:pt x="4100" y="2487"/>
                    <a:pt x="4087" y="2424"/>
                  </a:cubicBezTo>
                  <a:cubicBezTo>
                    <a:pt x="3787" y="2137"/>
                    <a:pt x="3462" y="1850"/>
                    <a:pt x="3112" y="1600"/>
                  </a:cubicBezTo>
                  <a:cubicBezTo>
                    <a:pt x="2163" y="900"/>
                    <a:pt x="1100" y="4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0" name="Google Shape;8440;p19"/>
            <p:cNvSpPr/>
            <p:nvPr/>
          </p:nvSpPr>
          <p:spPr>
            <a:xfrm>
              <a:off x="6829825" y="2003025"/>
              <a:ext cx="66875" cy="49400"/>
            </a:xfrm>
            <a:custGeom>
              <a:avLst/>
              <a:gdLst/>
              <a:ahLst/>
              <a:cxnLst/>
              <a:rect l="l" t="t" r="r" b="b"/>
              <a:pathLst>
                <a:path w="2675" h="1976" extrusionOk="0">
                  <a:moveTo>
                    <a:pt x="0" y="1"/>
                  </a:moveTo>
                  <a:lnTo>
                    <a:pt x="0" y="1"/>
                  </a:lnTo>
                  <a:cubicBezTo>
                    <a:pt x="850" y="613"/>
                    <a:pt x="1800" y="1375"/>
                    <a:pt x="2625" y="1938"/>
                  </a:cubicBezTo>
                  <a:cubicBezTo>
                    <a:pt x="2637" y="1950"/>
                    <a:pt x="2650" y="1963"/>
                    <a:pt x="2662" y="1975"/>
                  </a:cubicBezTo>
                  <a:cubicBezTo>
                    <a:pt x="2675" y="1888"/>
                    <a:pt x="2675" y="1788"/>
                    <a:pt x="2675" y="1700"/>
                  </a:cubicBezTo>
                  <a:cubicBezTo>
                    <a:pt x="1875" y="1013"/>
                    <a:pt x="950" y="4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1" name="Google Shape;8441;p19"/>
            <p:cNvSpPr/>
            <p:nvPr/>
          </p:nvSpPr>
          <p:spPr>
            <a:xfrm>
              <a:off x="6849500" y="2002725"/>
              <a:ext cx="47525" cy="34700"/>
            </a:xfrm>
            <a:custGeom>
              <a:avLst/>
              <a:gdLst/>
              <a:ahLst/>
              <a:cxnLst/>
              <a:rect l="l" t="t" r="r" b="b"/>
              <a:pathLst>
                <a:path w="1901" h="1388" extrusionOk="0">
                  <a:moveTo>
                    <a:pt x="1" y="0"/>
                  </a:moveTo>
                  <a:lnTo>
                    <a:pt x="1" y="0"/>
                  </a:lnTo>
                  <a:cubicBezTo>
                    <a:pt x="400" y="250"/>
                    <a:pt x="775" y="575"/>
                    <a:pt x="1163" y="875"/>
                  </a:cubicBezTo>
                  <a:cubicBezTo>
                    <a:pt x="1400" y="1050"/>
                    <a:pt x="1650" y="1225"/>
                    <a:pt x="1900" y="1387"/>
                  </a:cubicBezTo>
                  <a:cubicBezTo>
                    <a:pt x="1900" y="1300"/>
                    <a:pt x="1900" y="1225"/>
                    <a:pt x="1900" y="1137"/>
                  </a:cubicBezTo>
                  <a:cubicBezTo>
                    <a:pt x="1300" y="687"/>
                    <a:pt x="688" y="2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2" name="Google Shape;8442;p19"/>
            <p:cNvSpPr/>
            <p:nvPr/>
          </p:nvSpPr>
          <p:spPr>
            <a:xfrm>
              <a:off x="6790150" y="1943350"/>
              <a:ext cx="104375" cy="65025"/>
            </a:xfrm>
            <a:custGeom>
              <a:avLst/>
              <a:gdLst/>
              <a:ahLst/>
              <a:cxnLst/>
              <a:rect l="l" t="t" r="r" b="b"/>
              <a:pathLst>
                <a:path w="4175" h="2601" extrusionOk="0">
                  <a:moveTo>
                    <a:pt x="0" y="1"/>
                  </a:moveTo>
                  <a:cubicBezTo>
                    <a:pt x="788" y="288"/>
                    <a:pt x="1500" y="751"/>
                    <a:pt x="2187" y="1213"/>
                  </a:cubicBezTo>
                  <a:cubicBezTo>
                    <a:pt x="2937" y="1688"/>
                    <a:pt x="3537" y="2125"/>
                    <a:pt x="4174" y="2600"/>
                  </a:cubicBezTo>
                  <a:cubicBezTo>
                    <a:pt x="4137" y="2425"/>
                    <a:pt x="4099" y="2263"/>
                    <a:pt x="4049" y="2100"/>
                  </a:cubicBezTo>
                  <a:cubicBezTo>
                    <a:pt x="4024" y="2075"/>
                    <a:pt x="3999" y="2050"/>
                    <a:pt x="3974" y="2013"/>
                  </a:cubicBezTo>
                  <a:cubicBezTo>
                    <a:pt x="2824" y="1038"/>
                    <a:pt x="1487"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3" name="Google Shape;8443;p19"/>
            <p:cNvSpPr/>
            <p:nvPr/>
          </p:nvSpPr>
          <p:spPr>
            <a:xfrm>
              <a:off x="6800775" y="1937100"/>
              <a:ext cx="85300" cy="51575"/>
            </a:xfrm>
            <a:custGeom>
              <a:avLst/>
              <a:gdLst/>
              <a:ahLst/>
              <a:cxnLst/>
              <a:rect l="l" t="t" r="r" b="b"/>
              <a:pathLst>
                <a:path w="3412" h="2063" extrusionOk="0">
                  <a:moveTo>
                    <a:pt x="0" y="1"/>
                  </a:moveTo>
                  <a:cubicBezTo>
                    <a:pt x="1250" y="526"/>
                    <a:pt x="2325" y="1325"/>
                    <a:pt x="3412" y="2063"/>
                  </a:cubicBezTo>
                  <a:cubicBezTo>
                    <a:pt x="3299" y="1913"/>
                    <a:pt x="3199" y="1750"/>
                    <a:pt x="3099" y="1588"/>
                  </a:cubicBezTo>
                  <a:cubicBezTo>
                    <a:pt x="2187" y="851"/>
                    <a:pt x="1175" y="2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4" name="Google Shape;8444;p19"/>
            <p:cNvSpPr/>
            <p:nvPr/>
          </p:nvSpPr>
          <p:spPr>
            <a:xfrm>
              <a:off x="6813575" y="1934600"/>
              <a:ext cx="60325" cy="35325"/>
            </a:xfrm>
            <a:custGeom>
              <a:avLst/>
              <a:gdLst/>
              <a:ahLst/>
              <a:cxnLst/>
              <a:rect l="l" t="t" r="r" b="b"/>
              <a:pathLst>
                <a:path w="2413" h="1413" extrusionOk="0">
                  <a:moveTo>
                    <a:pt x="0" y="1"/>
                  </a:moveTo>
                  <a:lnTo>
                    <a:pt x="0" y="1"/>
                  </a:lnTo>
                  <a:cubicBezTo>
                    <a:pt x="813" y="438"/>
                    <a:pt x="1613" y="938"/>
                    <a:pt x="2412" y="1413"/>
                  </a:cubicBezTo>
                  <a:cubicBezTo>
                    <a:pt x="2350" y="1313"/>
                    <a:pt x="2275" y="1201"/>
                    <a:pt x="2212" y="1101"/>
                  </a:cubicBezTo>
                  <a:cubicBezTo>
                    <a:pt x="1525" y="626"/>
                    <a:pt x="813" y="2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5" name="Google Shape;8445;p19"/>
            <p:cNvSpPr/>
            <p:nvPr/>
          </p:nvSpPr>
          <p:spPr>
            <a:xfrm>
              <a:off x="6812950" y="1924925"/>
              <a:ext cx="50325" cy="29400"/>
            </a:xfrm>
            <a:custGeom>
              <a:avLst/>
              <a:gdLst/>
              <a:ahLst/>
              <a:cxnLst/>
              <a:rect l="l" t="t" r="r" b="b"/>
              <a:pathLst>
                <a:path w="2013" h="1176" extrusionOk="0">
                  <a:moveTo>
                    <a:pt x="0" y="0"/>
                  </a:moveTo>
                  <a:cubicBezTo>
                    <a:pt x="613" y="375"/>
                    <a:pt x="1350" y="813"/>
                    <a:pt x="2012" y="1175"/>
                  </a:cubicBezTo>
                  <a:cubicBezTo>
                    <a:pt x="1937" y="1075"/>
                    <a:pt x="1862" y="975"/>
                    <a:pt x="1788" y="875"/>
                  </a:cubicBezTo>
                  <a:cubicBezTo>
                    <a:pt x="1225" y="513"/>
                    <a:pt x="650" y="2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6" name="Google Shape;8446;p19"/>
            <p:cNvSpPr/>
            <p:nvPr/>
          </p:nvSpPr>
          <p:spPr>
            <a:xfrm>
              <a:off x="6778900" y="1899300"/>
              <a:ext cx="74375" cy="35025"/>
            </a:xfrm>
            <a:custGeom>
              <a:avLst/>
              <a:gdLst/>
              <a:ahLst/>
              <a:cxnLst/>
              <a:rect l="l" t="t" r="r" b="b"/>
              <a:pathLst>
                <a:path w="2975" h="1401" extrusionOk="0">
                  <a:moveTo>
                    <a:pt x="0" y="1"/>
                  </a:moveTo>
                  <a:cubicBezTo>
                    <a:pt x="988" y="438"/>
                    <a:pt x="1962" y="975"/>
                    <a:pt x="2975" y="1400"/>
                  </a:cubicBezTo>
                  <a:cubicBezTo>
                    <a:pt x="2962" y="1388"/>
                    <a:pt x="2962" y="1388"/>
                    <a:pt x="2962" y="1375"/>
                  </a:cubicBezTo>
                  <a:cubicBezTo>
                    <a:pt x="2012" y="851"/>
                    <a:pt x="1075"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7" name="Google Shape;8447;p19"/>
            <p:cNvSpPr/>
            <p:nvPr/>
          </p:nvSpPr>
          <p:spPr>
            <a:xfrm>
              <a:off x="6848575" y="1995225"/>
              <a:ext cx="48125" cy="31575"/>
            </a:xfrm>
            <a:custGeom>
              <a:avLst/>
              <a:gdLst/>
              <a:ahLst/>
              <a:cxnLst/>
              <a:rect l="l" t="t" r="r" b="b"/>
              <a:pathLst>
                <a:path w="1925" h="1263" extrusionOk="0">
                  <a:moveTo>
                    <a:pt x="0" y="0"/>
                  </a:moveTo>
                  <a:cubicBezTo>
                    <a:pt x="625" y="438"/>
                    <a:pt x="1275" y="862"/>
                    <a:pt x="1925" y="1262"/>
                  </a:cubicBezTo>
                  <a:cubicBezTo>
                    <a:pt x="1925" y="1175"/>
                    <a:pt x="1912" y="1087"/>
                    <a:pt x="1912" y="1012"/>
                  </a:cubicBezTo>
                  <a:cubicBezTo>
                    <a:pt x="1312" y="600"/>
                    <a:pt x="675" y="2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8" name="Google Shape;8448;p19"/>
            <p:cNvSpPr/>
            <p:nvPr/>
          </p:nvSpPr>
          <p:spPr>
            <a:xfrm>
              <a:off x="6856375" y="1991475"/>
              <a:ext cx="39700" cy="26575"/>
            </a:xfrm>
            <a:custGeom>
              <a:avLst/>
              <a:gdLst/>
              <a:ahLst/>
              <a:cxnLst/>
              <a:rect l="l" t="t" r="r" b="b"/>
              <a:pathLst>
                <a:path w="1588" h="1063" extrusionOk="0">
                  <a:moveTo>
                    <a:pt x="1" y="0"/>
                  </a:moveTo>
                  <a:cubicBezTo>
                    <a:pt x="488" y="363"/>
                    <a:pt x="1038" y="713"/>
                    <a:pt x="1588" y="1062"/>
                  </a:cubicBezTo>
                  <a:cubicBezTo>
                    <a:pt x="1575" y="987"/>
                    <a:pt x="1563" y="925"/>
                    <a:pt x="1563" y="850"/>
                  </a:cubicBezTo>
                  <a:cubicBezTo>
                    <a:pt x="1063" y="513"/>
                    <a:pt x="563"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9" name="Google Shape;8449;p19"/>
            <p:cNvSpPr/>
            <p:nvPr/>
          </p:nvSpPr>
          <p:spPr>
            <a:xfrm>
              <a:off x="6840750" y="2043325"/>
              <a:ext cx="52525" cy="46275"/>
            </a:xfrm>
            <a:custGeom>
              <a:avLst/>
              <a:gdLst/>
              <a:ahLst/>
              <a:cxnLst/>
              <a:rect l="l" t="t" r="r" b="b"/>
              <a:pathLst>
                <a:path w="2101" h="1851" extrusionOk="0">
                  <a:moveTo>
                    <a:pt x="1" y="1"/>
                  </a:moveTo>
                  <a:lnTo>
                    <a:pt x="1" y="1"/>
                  </a:lnTo>
                  <a:cubicBezTo>
                    <a:pt x="688" y="588"/>
                    <a:pt x="1350" y="1225"/>
                    <a:pt x="2000" y="1850"/>
                  </a:cubicBezTo>
                  <a:cubicBezTo>
                    <a:pt x="2038" y="1775"/>
                    <a:pt x="2063" y="1700"/>
                    <a:pt x="2100" y="1625"/>
                  </a:cubicBezTo>
                  <a:cubicBezTo>
                    <a:pt x="1500" y="988"/>
                    <a:pt x="825" y="4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0" name="Google Shape;8450;p19"/>
            <p:cNvSpPr/>
            <p:nvPr/>
          </p:nvSpPr>
          <p:spPr>
            <a:xfrm>
              <a:off x="6626125" y="2138625"/>
              <a:ext cx="130925" cy="137175"/>
            </a:xfrm>
            <a:custGeom>
              <a:avLst/>
              <a:gdLst/>
              <a:ahLst/>
              <a:cxnLst/>
              <a:rect l="l" t="t" r="r" b="b"/>
              <a:pathLst>
                <a:path w="5237" h="5487" extrusionOk="0">
                  <a:moveTo>
                    <a:pt x="0" y="0"/>
                  </a:moveTo>
                  <a:lnTo>
                    <a:pt x="0" y="0"/>
                  </a:lnTo>
                  <a:cubicBezTo>
                    <a:pt x="1038" y="1987"/>
                    <a:pt x="2375" y="3899"/>
                    <a:pt x="4262" y="5161"/>
                  </a:cubicBezTo>
                  <a:cubicBezTo>
                    <a:pt x="4449" y="5274"/>
                    <a:pt x="4624" y="5374"/>
                    <a:pt x="4812" y="5486"/>
                  </a:cubicBezTo>
                  <a:cubicBezTo>
                    <a:pt x="4912" y="5436"/>
                    <a:pt x="4999" y="5386"/>
                    <a:pt x="5087" y="5349"/>
                  </a:cubicBezTo>
                  <a:cubicBezTo>
                    <a:pt x="5137" y="5324"/>
                    <a:pt x="5187" y="5311"/>
                    <a:pt x="5237" y="5286"/>
                  </a:cubicBezTo>
                  <a:cubicBezTo>
                    <a:pt x="5237" y="5274"/>
                    <a:pt x="5237" y="5261"/>
                    <a:pt x="5237" y="5249"/>
                  </a:cubicBezTo>
                  <a:cubicBezTo>
                    <a:pt x="4899" y="5036"/>
                    <a:pt x="4574" y="4824"/>
                    <a:pt x="4287" y="4599"/>
                  </a:cubicBezTo>
                  <a:cubicBezTo>
                    <a:pt x="2637" y="3249"/>
                    <a:pt x="1175" y="17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1" name="Google Shape;8451;p19"/>
            <p:cNvSpPr/>
            <p:nvPr/>
          </p:nvSpPr>
          <p:spPr>
            <a:xfrm>
              <a:off x="6655500" y="2203275"/>
              <a:ext cx="82175" cy="80325"/>
            </a:xfrm>
            <a:custGeom>
              <a:avLst/>
              <a:gdLst/>
              <a:ahLst/>
              <a:cxnLst/>
              <a:rect l="l" t="t" r="r" b="b"/>
              <a:pathLst>
                <a:path w="3287" h="3213" extrusionOk="0">
                  <a:moveTo>
                    <a:pt x="0" y="1"/>
                  </a:moveTo>
                  <a:cubicBezTo>
                    <a:pt x="275" y="626"/>
                    <a:pt x="750" y="1113"/>
                    <a:pt x="1200" y="1613"/>
                  </a:cubicBezTo>
                  <a:cubicBezTo>
                    <a:pt x="1750" y="2213"/>
                    <a:pt x="2375" y="2738"/>
                    <a:pt x="3037" y="3213"/>
                  </a:cubicBezTo>
                  <a:cubicBezTo>
                    <a:pt x="3124" y="3163"/>
                    <a:pt x="3212" y="3125"/>
                    <a:pt x="3287" y="3075"/>
                  </a:cubicBezTo>
                  <a:cubicBezTo>
                    <a:pt x="2687" y="2588"/>
                    <a:pt x="2087" y="2075"/>
                    <a:pt x="1500" y="1563"/>
                  </a:cubicBezTo>
                  <a:cubicBezTo>
                    <a:pt x="962" y="1063"/>
                    <a:pt x="388" y="6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2" name="Google Shape;8452;p19"/>
            <p:cNvSpPr/>
            <p:nvPr/>
          </p:nvSpPr>
          <p:spPr>
            <a:xfrm>
              <a:off x="6651125" y="2214850"/>
              <a:ext cx="70625" cy="77200"/>
            </a:xfrm>
            <a:custGeom>
              <a:avLst/>
              <a:gdLst/>
              <a:ahLst/>
              <a:cxnLst/>
              <a:rect l="l" t="t" r="r" b="b"/>
              <a:pathLst>
                <a:path w="2825" h="3088" extrusionOk="0">
                  <a:moveTo>
                    <a:pt x="0" y="0"/>
                  </a:moveTo>
                  <a:lnTo>
                    <a:pt x="0" y="0"/>
                  </a:lnTo>
                  <a:cubicBezTo>
                    <a:pt x="450" y="925"/>
                    <a:pt x="1050" y="1787"/>
                    <a:pt x="1800" y="2487"/>
                  </a:cubicBezTo>
                  <a:cubicBezTo>
                    <a:pt x="2025" y="2712"/>
                    <a:pt x="2262" y="2900"/>
                    <a:pt x="2500" y="3087"/>
                  </a:cubicBezTo>
                  <a:cubicBezTo>
                    <a:pt x="2612" y="3037"/>
                    <a:pt x="2724" y="3000"/>
                    <a:pt x="2824" y="2950"/>
                  </a:cubicBezTo>
                  <a:cubicBezTo>
                    <a:pt x="1812" y="2025"/>
                    <a:pt x="825" y="10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3" name="Google Shape;8453;p19"/>
            <p:cNvSpPr/>
            <p:nvPr/>
          </p:nvSpPr>
          <p:spPr>
            <a:xfrm>
              <a:off x="6600825" y="2153300"/>
              <a:ext cx="106550" cy="142475"/>
            </a:xfrm>
            <a:custGeom>
              <a:avLst/>
              <a:gdLst/>
              <a:ahLst/>
              <a:cxnLst/>
              <a:rect l="l" t="t" r="r" b="b"/>
              <a:pathLst>
                <a:path w="4262" h="5699" extrusionOk="0">
                  <a:moveTo>
                    <a:pt x="0" y="1"/>
                  </a:moveTo>
                  <a:lnTo>
                    <a:pt x="0" y="1"/>
                  </a:lnTo>
                  <a:cubicBezTo>
                    <a:pt x="738" y="2375"/>
                    <a:pt x="2150" y="4162"/>
                    <a:pt x="3924" y="5699"/>
                  </a:cubicBezTo>
                  <a:cubicBezTo>
                    <a:pt x="4037" y="5674"/>
                    <a:pt x="4149" y="5649"/>
                    <a:pt x="4262" y="5624"/>
                  </a:cubicBezTo>
                  <a:cubicBezTo>
                    <a:pt x="2562" y="3924"/>
                    <a:pt x="1112" y="22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4" name="Google Shape;8454;p19"/>
            <p:cNvSpPr/>
            <p:nvPr/>
          </p:nvSpPr>
          <p:spPr>
            <a:xfrm>
              <a:off x="6603000" y="2191725"/>
              <a:ext cx="89075" cy="106250"/>
            </a:xfrm>
            <a:custGeom>
              <a:avLst/>
              <a:gdLst/>
              <a:ahLst/>
              <a:cxnLst/>
              <a:rect l="l" t="t" r="r" b="b"/>
              <a:pathLst>
                <a:path w="3563" h="4250" extrusionOk="0">
                  <a:moveTo>
                    <a:pt x="1" y="1"/>
                  </a:moveTo>
                  <a:lnTo>
                    <a:pt x="1" y="1"/>
                  </a:lnTo>
                  <a:cubicBezTo>
                    <a:pt x="726" y="1700"/>
                    <a:pt x="1888" y="3062"/>
                    <a:pt x="3250" y="4249"/>
                  </a:cubicBezTo>
                  <a:cubicBezTo>
                    <a:pt x="3350" y="4237"/>
                    <a:pt x="3462" y="4224"/>
                    <a:pt x="3562" y="4212"/>
                  </a:cubicBezTo>
                  <a:cubicBezTo>
                    <a:pt x="2937" y="3562"/>
                    <a:pt x="2325" y="2912"/>
                    <a:pt x="1738" y="2238"/>
                  </a:cubicBezTo>
                  <a:cubicBezTo>
                    <a:pt x="1088" y="1500"/>
                    <a:pt x="551" y="9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5" name="Google Shape;8455;p19"/>
            <p:cNvSpPr/>
            <p:nvPr/>
          </p:nvSpPr>
          <p:spPr>
            <a:xfrm>
              <a:off x="6603950" y="2214525"/>
              <a:ext cx="68125" cy="84075"/>
            </a:xfrm>
            <a:custGeom>
              <a:avLst/>
              <a:gdLst/>
              <a:ahLst/>
              <a:cxnLst/>
              <a:rect l="l" t="t" r="r" b="b"/>
              <a:pathLst>
                <a:path w="2725" h="3363" extrusionOk="0">
                  <a:moveTo>
                    <a:pt x="0" y="1"/>
                  </a:moveTo>
                  <a:lnTo>
                    <a:pt x="0" y="1"/>
                  </a:lnTo>
                  <a:cubicBezTo>
                    <a:pt x="575" y="1301"/>
                    <a:pt x="1375" y="2425"/>
                    <a:pt x="2375" y="3362"/>
                  </a:cubicBezTo>
                  <a:lnTo>
                    <a:pt x="2550" y="3362"/>
                  </a:lnTo>
                  <a:cubicBezTo>
                    <a:pt x="2612" y="3350"/>
                    <a:pt x="2662" y="3350"/>
                    <a:pt x="2724" y="3350"/>
                  </a:cubicBezTo>
                  <a:cubicBezTo>
                    <a:pt x="2275" y="2875"/>
                    <a:pt x="1875" y="2400"/>
                    <a:pt x="1575" y="2038"/>
                  </a:cubicBezTo>
                  <a:cubicBezTo>
                    <a:pt x="1075" y="1438"/>
                    <a:pt x="513" y="7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6" name="Google Shape;8456;p19"/>
            <p:cNvSpPr/>
            <p:nvPr/>
          </p:nvSpPr>
          <p:spPr>
            <a:xfrm>
              <a:off x="6598325" y="2222975"/>
              <a:ext cx="50325" cy="76250"/>
            </a:xfrm>
            <a:custGeom>
              <a:avLst/>
              <a:gdLst/>
              <a:ahLst/>
              <a:cxnLst/>
              <a:rect l="l" t="t" r="r" b="b"/>
              <a:pathLst>
                <a:path w="2013" h="3050" extrusionOk="0">
                  <a:moveTo>
                    <a:pt x="0" y="0"/>
                  </a:moveTo>
                  <a:lnTo>
                    <a:pt x="0" y="0"/>
                  </a:lnTo>
                  <a:cubicBezTo>
                    <a:pt x="363" y="1125"/>
                    <a:pt x="975" y="2137"/>
                    <a:pt x="1737" y="3049"/>
                  </a:cubicBezTo>
                  <a:lnTo>
                    <a:pt x="2012" y="3049"/>
                  </a:lnTo>
                  <a:cubicBezTo>
                    <a:pt x="1287" y="2062"/>
                    <a:pt x="600" y="10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7" name="Google Shape;8457;p19"/>
            <p:cNvSpPr/>
            <p:nvPr/>
          </p:nvSpPr>
          <p:spPr>
            <a:xfrm>
              <a:off x="6552700" y="2187350"/>
              <a:ext cx="66250" cy="106575"/>
            </a:xfrm>
            <a:custGeom>
              <a:avLst/>
              <a:gdLst/>
              <a:ahLst/>
              <a:cxnLst/>
              <a:rect l="l" t="t" r="r" b="b"/>
              <a:pathLst>
                <a:path w="2650" h="4263" extrusionOk="0">
                  <a:moveTo>
                    <a:pt x="1" y="1"/>
                  </a:moveTo>
                  <a:lnTo>
                    <a:pt x="1" y="1"/>
                  </a:lnTo>
                  <a:cubicBezTo>
                    <a:pt x="338" y="1488"/>
                    <a:pt x="1088" y="2875"/>
                    <a:pt x="1963" y="4112"/>
                  </a:cubicBezTo>
                  <a:cubicBezTo>
                    <a:pt x="1988" y="4150"/>
                    <a:pt x="2013" y="4187"/>
                    <a:pt x="2038" y="4212"/>
                  </a:cubicBezTo>
                  <a:cubicBezTo>
                    <a:pt x="2100" y="4225"/>
                    <a:pt x="2150" y="4237"/>
                    <a:pt x="2200" y="4250"/>
                  </a:cubicBezTo>
                  <a:lnTo>
                    <a:pt x="2275" y="4250"/>
                  </a:lnTo>
                  <a:cubicBezTo>
                    <a:pt x="2400" y="4250"/>
                    <a:pt x="2525" y="4250"/>
                    <a:pt x="2650" y="4262"/>
                  </a:cubicBezTo>
                  <a:cubicBezTo>
                    <a:pt x="2238" y="3687"/>
                    <a:pt x="1838" y="3125"/>
                    <a:pt x="1450" y="2537"/>
                  </a:cubicBezTo>
                  <a:cubicBezTo>
                    <a:pt x="938" y="1713"/>
                    <a:pt x="338" y="9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8" name="Google Shape;8458;p19"/>
            <p:cNvSpPr/>
            <p:nvPr/>
          </p:nvSpPr>
          <p:spPr>
            <a:xfrm>
              <a:off x="6592075" y="2233600"/>
              <a:ext cx="40325" cy="62175"/>
            </a:xfrm>
            <a:custGeom>
              <a:avLst/>
              <a:gdLst/>
              <a:ahLst/>
              <a:cxnLst/>
              <a:rect l="l" t="t" r="r" b="b"/>
              <a:pathLst>
                <a:path w="1613" h="2487" extrusionOk="0">
                  <a:moveTo>
                    <a:pt x="0" y="0"/>
                  </a:moveTo>
                  <a:lnTo>
                    <a:pt x="0" y="0"/>
                  </a:lnTo>
                  <a:cubicBezTo>
                    <a:pt x="250" y="887"/>
                    <a:pt x="713" y="1687"/>
                    <a:pt x="1275" y="2425"/>
                  </a:cubicBezTo>
                  <a:cubicBezTo>
                    <a:pt x="1387" y="2437"/>
                    <a:pt x="1487" y="2462"/>
                    <a:pt x="1600" y="2487"/>
                  </a:cubicBezTo>
                  <a:lnTo>
                    <a:pt x="1612" y="2487"/>
                  </a:lnTo>
                  <a:cubicBezTo>
                    <a:pt x="1487" y="2325"/>
                    <a:pt x="1375" y="2150"/>
                    <a:pt x="1250" y="1987"/>
                  </a:cubicBezTo>
                  <a:cubicBezTo>
                    <a:pt x="800" y="1350"/>
                    <a:pt x="313" y="71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9" name="Google Shape;8459;p19"/>
            <p:cNvSpPr/>
            <p:nvPr/>
          </p:nvSpPr>
          <p:spPr>
            <a:xfrm>
              <a:off x="6526450" y="2210475"/>
              <a:ext cx="72825" cy="96875"/>
            </a:xfrm>
            <a:custGeom>
              <a:avLst/>
              <a:gdLst/>
              <a:ahLst/>
              <a:cxnLst/>
              <a:rect l="l" t="t" r="r" b="b"/>
              <a:pathLst>
                <a:path w="2913" h="3875" extrusionOk="0">
                  <a:moveTo>
                    <a:pt x="1076" y="0"/>
                  </a:moveTo>
                  <a:cubicBezTo>
                    <a:pt x="1301" y="1150"/>
                    <a:pt x="1826" y="2175"/>
                    <a:pt x="2463" y="3137"/>
                  </a:cubicBezTo>
                  <a:cubicBezTo>
                    <a:pt x="2363" y="3125"/>
                    <a:pt x="2250" y="3112"/>
                    <a:pt x="2150" y="3100"/>
                  </a:cubicBezTo>
                  <a:cubicBezTo>
                    <a:pt x="1988" y="2825"/>
                    <a:pt x="1826" y="2525"/>
                    <a:pt x="1651" y="2250"/>
                  </a:cubicBezTo>
                  <a:cubicBezTo>
                    <a:pt x="1326" y="1662"/>
                    <a:pt x="988" y="1100"/>
                    <a:pt x="763" y="500"/>
                  </a:cubicBezTo>
                  <a:lnTo>
                    <a:pt x="763" y="500"/>
                  </a:lnTo>
                  <a:cubicBezTo>
                    <a:pt x="938" y="1438"/>
                    <a:pt x="1363" y="2312"/>
                    <a:pt x="1913" y="3100"/>
                  </a:cubicBezTo>
                  <a:cubicBezTo>
                    <a:pt x="1763" y="3100"/>
                    <a:pt x="1613" y="3112"/>
                    <a:pt x="1463" y="3137"/>
                  </a:cubicBezTo>
                  <a:cubicBezTo>
                    <a:pt x="1488" y="3125"/>
                    <a:pt x="1513" y="3112"/>
                    <a:pt x="1538" y="3112"/>
                  </a:cubicBezTo>
                  <a:cubicBezTo>
                    <a:pt x="1576" y="3100"/>
                    <a:pt x="1626" y="3100"/>
                    <a:pt x="1663" y="3100"/>
                  </a:cubicBezTo>
                  <a:cubicBezTo>
                    <a:pt x="1276" y="2300"/>
                    <a:pt x="888" y="1500"/>
                    <a:pt x="351" y="788"/>
                  </a:cubicBezTo>
                  <a:lnTo>
                    <a:pt x="351" y="788"/>
                  </a:lnTo>
                  <a:cubicBezTo>
                    <a:pt x="701" y="1513"/>
                    <a:pt x="926" y="2337"/>
                    <a:pt x="1251" y="3112"/>
                  </a:cubicBezTo>
                  <a:cubicBezTo>
                    <a:pt x="1263" y="3125"/>
                    <a:pt x="1276" y="3150"/>
                    <a:pt x="1276" y="3162"/>
                  </a:cubicBezTo>
                  <a:cubicBezTo>
                    <a:pt x="1201" y="3175"/>
                    <a:pt x="1126" y="3187"/>
                    <a:pt x="1051" y="3212"/>
                  </a:cubicBezTo>
                  <a:cubicBezTo>
                    <a:pt x="788" y="2650"/>
                    <a:pt x="513" y="2100"/>
                    <a:pt x="251" y="1538"/>
                  </a:cubicBezTo>
                  <a:lnTo>
                    <a:pt x="251" y="1538"/>
                  </a:lnTo>
                  <a:cubicBezTo>
                    <a:pt x="426" y="2125"/>
                    <a:pt x="588" y="2712"/>
                    <a:pt x="813" y="3275"/>
                  </a:cubicBezTo>
                  <a:cubicBezTo>
                    <a:pt x="751" y="3300"/>
                    <a:pt x="688" y="3312"/>
                    <a:pt x="626" y="3337"/>
                  </a:cubicBezTo>
                  <a:cubicBezTo>
                    <a:pt x="388" y="2850"/>
                    <a:pt x="151" y="2387"/>
                    <a:pt x="1" y="1837"/>
                  </a:cubicBezTo>
                  <a:lnTo>
                    <a:pt x="1" y="1837"/>
                  </a:lnTo>
                  <a:cubicBezTo>
                    <a:pt x="51" y="2375"/>
                    <a:pt x="213" y="2912"/>
                    <a:pt x="413" y="3425"/>
                  </a:cubicBezTo>
                  <a:cubicBezTo>
                    <a:pt x="313" y="3487"/>
                    <a:pt x="213" y="3549"/>
                    <a:pt x="113" y="3624"/>
                  </a:cubicBezTo>
                  <a:cubicBezTo>
                    <a:pt x="401" y="3699"/>
                    <a:pt x="688" y="3774"/>
                    <a:pt x="963" y="3874"/>
                  </a:cubicBezTo>
                  <a:cubicBezTo>
                    <a:pt x="1601" y="3649"/>
                    <a:pt x="2263" y="3499"/>
                    <a:pt x="2913" y="3487"/>
                  </a:cubicBezTo>
                  <a:cubicBezTo>
                    <a:pt x="2614" y="3444"/>
                    <a:pt x="2308" y="3414"/>
                    <a:pt x="2002" y="3414"/>
                  </a:cubicBezTo>
                  <a:cubicBezTo>
                    <a:pt x="1771" y="3414"/>
                    <a:pt x="1540" y="3431"/>
                    <a:pt x="1313" y="3474"/>
                  </a:cubicBezTo>
                  <a:cubicBezTo>
                    <a:pt x="1138" y="3512"/>
                    <a:pt x="951" y="3574"/>
                    <a:pt x="776" y="3637"/>
                  </a:cubicBezTo>
                  <a:cubicBezTo>
                    <a:pt x="776" y="3624"/>
                    <a:pt x="763" y="3612"/>
                    <a:pt x="763" y="3599"/>
                  </a:cubicBezTo>
                  <a:cubicBezTo>
                    <a:pt x="1338" y="3400"/>
                    <a:pt x="1913" y="3200"/>
                    <a:pt x="2500" y="3200"/>
                  </a:cubicBezTo>
                  <a:cubicBezTo>
                    <a:pt x="2513" y="3212"/>
                    <a:pt x="2525" y="3212"/>
                    <a:pt x="2538" y="3212"/>
                  </a:cubicBezTo>
                  <a:cubicBezTo>
                    <a:pt x="2650" y="3225"/>
                    <a:pt x="2763" y="3237"/>
                    <a:pt x="2875" y="3250"/>
                  </a:cubicBezTo>
                  <a:cubicBezTo>
                    <a:pt x="2775" y="3100"/>
                    <a:pt x="2675" y="2937"/>
                    <a:pt x="2575" y="2787"/>
                  </a:cubicBezTo>
                  <a:cubicBezTo>
                    <a:pt x="1975" y="1875"/>
                    <a:pt x="1401" y="975"/>
                    <a:pt x="1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0" name="Google Shape;8460;p19"/>
            <p:cNvSpPr/>
            <p:nvPr/>
          </p:nvSpPr>
          <p:spPr>
            <a:xfrm>
              <a:off x="6518025" y="2270150"/>
              <a:ext cx="7525" cy="29700"/>
            </a:xfrm>
            <a:custGeom>
              <a:avLst/>
              <a:gdLst/>
              <a:ahLst/>
              <a:cxnLst/>
              <a:rect l="l" t="t" r="r" b="b"/>
              <a:pathLst>
                <a:path w="301" h="1188" extrusionOk="0">
                  <a:moveTo>
                    <a:pt x="1" y="0"/>
                  </a:moveTo>
                  <a:cubicBezTo>
                    <a:pt x="1" y="388"/>
                    <a:pt x="63" y="775"/>
                    <a:pt x="163" y="1150"/>
                  </a:cubicBezTo>
                  <a:cubicBezTo>
                    <a:pt x="188" y="1150"/>
                    <a:pt x="201" y="1150"/>
                    <a:pt x="226" y="1162"/>
                  </a:cubicBezTo>
                  <a:cubicBezTo>
                    <a:pt x="251" y="1175"/>
                    <a:pt x="276" y="1175"/>
                    <a:pt x="300" y="1187"/>
                  </a:cubicBezTo>
                  <a:cubicBezTo>
                    <a:pt x="201" y="788"/>
                    <a:pt x="101" y="4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1" name="Google Shape;8461;p19"/>
            <p:cNvSpPr/>
            <p:nvPr/>
          </p:nvSpPr>
          <p:spPr>
            <a:xfrm>
              <a:off x="6548325" y="2042400"/>
              <a:ext cx="75000" cy="52200"/>
            </a:xfrm>
            <a:custGeom>
              <a:avLst/>
              <a:gdLst/>
              <a:ahLst/>
              <a:cxnLst/>
              <a:rect l="l" t="t" r="r" b="b"/>
              <a:pathLst>
                <a:path w="3000" h="2088" extrusionOk="0">
                  <a:moveTo>
                    <a:pt x="1" y="0"/>
                  </a:moveTo>
                  <a:lnTo>
                    <a:pt x="1" y="0"/>
                  </a:lnTo>
                  <a:cubicBezTo>
                    <a:pt x="576" y="138"/>
                    <a:pt x="1075" y="363"/>
                    <a:pt x="1625" y="625"/>
                  </a:cubicBezTo>
                  <a:cubicBezTo>
                    <a:pt x="2188" y="925"/>
                    <a:pt x="2588" y="1212"/>
                    <a:pt x="2863" y="1800"/>
                  </a:cubicBezTo>
                  <a:cubicBezTo>
                    <a:pt x="2913" y="1887"/>
                    <a:pt x="2950" y="1987"/>
                    <a:pt x="3000" y="2087"/>
                  </a:cubicBezTo>
                  <a:cubicBezTo>
                    <a:pt x="2987" y="2025"/>
                    <a:pt x="2975" y="1975"/>
                    <a:pt x="2962" y="1912"/>
                  </a:cubicBezTo>
                  <a:cubicBezTo>
                    <a:pt x="2725" y="550"/>
                    <a:pt x="1225" y="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2" name="Google Shape;8462;p19"/>
            <p:cNvSpPr/>
            <p:nvPr/>
          </p:nvSpPr>
          <p:spPr>
            <a:xfrm>
              <a:off x="6574250" y="2037700"/>
              <a:ext cx="65325" cy="45325"/>
            </a:xfrm>
            <a:custGeom>
              <a:avLst/>
              <a:gdLst/>
              <a:ahLst/>
              <a:cxnLst/>
              <a:rect l="l" t="t" r="r" b="b"/>
              <a:pathLst>
                <a:path w="2613" h="1813" extrusionOk="0">
                  <a:moveTo>
                    <a:pt x="1" y="1"/>
                  </a:moveTo>
                  <a:cubicBezTo>
                    <a:pt x="1063" y="501"/>
                    <a:pt x="1626" y="1025"/>
                    <a:pt x="2550" y="1763"/>
                  </a:cubicBezTo>
                  <a:cubicBezTo>
                    <a:pt x="2575" y="1788"/>
                    <a:pt x="2600" y="1800"/>
                    <a:pt x="2613" y="1813"/>
                  </a:cubicBezTo>
                  <a:cubicBezTo>
                    <a:pt x="2238" y="1350"/>
                    <a:pt x="1863" y="888"/>
                    <a:pt x="1376" y="551"/>
                  </a:cubicBezTo>
                  <a:cubicBezTo>
                    <a:pt x="976" y="263"/>
                    <a:pt x="488"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3" name="Google Shape;8463;p19"/>
            <p:cNvSpPr/>
            <p:nvPr/>
          </p:nvSpPr>
          <p:spPr>
            <a:xfrm>
              <a:off x="6592700" y="2036450"/>
              <a:ext cx="44375" cy="34075"/>
            </a:xfrm>
            <a:custGeom>
              <a:avLst/>
              <a:gdLst/>
              <a:ahLst/>
              <a:cxnLst/>
              <a:rect l="l" t="t" r="r" b="b"/>
              <a:pathLst>
                <a:path w="1775" h="1363" extrusionOk="0">
                  <a:moveTo>
                    <a:pt x="0" y="1"/>
                  </a:moveTo>
                  <a:lnTo>
                    <a:pt x="0" y="1"/>
                  </a:lnTo>
                  <a:cubicBezTo>
                    <a:pt x="575" y="463"/>
                    <a:pt x="1175" y="938"/>
                    <a:pt x="1775" y="1363"/>
                  </a:cubicBezTo>
                  <a:cubicBezTo>
                    <a:pt x="1262" y="813"/>
                    <a:pt x="688" y="3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4" name="Google Shape;8464;p19"/>
            <p:cNvSpPr/>
            <p:nvPr/>
          </p:nvSpPr>
          <p:spPr>
            <a:xfrm>
              <a:off x="6618000" y="1999600"/>
              <a:ext cx="75625" cy="40950"/>
            </a:xfrm>
            <a:custGeom>
              <a:avLst/>
              <a:gdLst/>
              <a:ahLst/>
              <a:cxnLst/>
              <a:rect l="l" t="t" r="r" b="b"/>
              <a:pathLst>
                <a:path w="3025" h="1638" extrusionOk="0">
                  <a:moveTo>
                    <a:pt x="1" y="0"/>
                  </a:moveTo>
                  <a:cubicBezTo>
                    <a:pt x="838" y="800"/>
                    <a:pt x="1875" y="1462"/>
                    <a:pt x="3025" y="1637"/>
                  </a:cubicBezTo>
                  <a:cubicBezTo>
                    <a:pt x="1963" y="1187"/>
                    <a:pt x="1000" y="5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5" name="Google Shape;8465;p19"/>
            <p:cNvSpPr/>
            <p:nvPr/>
          </p:nvSpPr>
          <p:spPr>
            <a:xfrm>
              <a:off x="6628300" y="2016775"/>
              <a:ext cx="50325" cy="26900"/>
            </a:xfrm>
            <a:custGeom>
              <a:avLst/>
              <a:gdLst/>
              <a:ahLst/>
              <a:cxnLst/>
              <a:rect l="l" t="t" r="r" b="b"/>
              <a:pathLst>
                <a:path w="2013" h="1076" extrusionOk="0">
                  <a:moveTo>
                    <a:pt x="1" y="0"/>
                  </a:moveTo>
                  <a:cubicBezTo>
                    <a:pt x="576" y="513"/>
                    <a:pt x="1276" y="888"/>
                    <a:pt x="2013" y="1075"/>
                  </a:cubicBezTo>
                  <a:cubicBezTo>
                    <a:pt x="1338" y="725"/>
                    <a:pt x="676"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6" name="Google Shape;8466;p19"/>
            <p:cNvSpPr/>
            <p:nvPr/>
          </p:nvSpPr>
          <p:spPr>
            <a:xfrm>
              <a:off x="6638000" y="2030200"/>
              <a:ext cx="30625" cy="15650"/>
            </a:xfrm>
            <a:custGeom>
              <a:avLst/>
              <a:gdLst/>
              <a:ahLst/>
              <a:cxnLst/>
              <a:rect l="l" t="t" r="r" b="b"/>
              <a:pathLst>
                <a:path w="1225" h="626" extrusionOk="0">
                  <a:moveTo>
                    <a:pt x="0" y="1"/>
                  </a:moveTo>
                  <a:lnTo>
                    <a:pt x="0" y="1"/>
                  </a:lnTo>
                  <a:cubicBezTo>
                    <a:pt x="375" y="276"/>
                    <a:pt x="800" y="513"/>
                    <a:pt x="1225" y="626"/>
                  </a:cubicBezTo>
                  <a:cubicBezTo>
                    <a:pt x="825" y="413"/>
                    <a:pt x="425" y="1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7" name="Google Shape;8467;p19"/>
            <p:cNvSpPr/>
            <p:nvPr/>
          </p:nvSpPr>
          <p:spPr>
            <a:xfrm>
              <a:off x="6509600" y="1957425"/>
              <a:ext cx="82175" cy="40275"/>
            </a:xfrm>
            <a:custGeom>
              <a:avLst/>
              <a:gdLst/>
              <a:ahLst/>
              <a:cxnLst/>
              <a:rect l="l" t="t" r="r" b="b"/>
              <a:pathLst>
                <a:path w="3287" h="1611" extrusionOk="0">
                  <a:moveTo>
                    <a:pt x="38" y="0"/>
                  </a:moveTo>
                  <a:cubicBezTo>
                    <a:pt x="38" y="0"/>
                    <a:pt x="25" y="13"/>
                    <a:pt x="25" y="13"/>
                  </a:cubicBezTo>
                  <a:cubicBezTo>
                    <a:pt x="25" y="63"/>
                    <a:pt x="25" y="113"/>
                    <a:pt x="13" y="163"/>
                  </a:cubicBezTo>
                  <a:cubicBezTo>
                    <a:pt x="13" y="188"/>
                    <a:pt x="13" y="225"/>
                    <a:pt x="0" y="263"/>
                  </a:cubicBezTo>
                  <a:cubicBezTo>
                    <a:pt x="697" y="1079"/>
                    <a:pt x="1744" y="1611"/>
                    <a:pt x="2811" y="1611"/>
                  </a:cubicBezTo>
                  <a:cubicBezTo>
                    <a:pt x="2970" y="1611"/>
                    <a:pt x="3129" y="1599"/>
                    <a:pt x="3287" y="1575"/>
                  </a:cubicBezTo>
                  <a:cubicBezTo>
                    <a:pt x="2574" y="1525"/>
                    <a:pt x="2012" y="1275"/>
                    <a:pt x="1387" y="950"/>
                  </a:cubicBezTo>
                  <a:cubicBezTo>
                    <a:pt x="850" y="675"/>
                    <a:pt x="438" y="400"/>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8" name="Google Shape;8468;p19"/>
            <p:cNvSpPr/>
            <p:nvPr/>
          </p:nvSpPr>
          <p:spPr>
            <a:xfrm>
              <a:off x="6508650" y="1968350"/>
              <a:ext cx="61575" cy="34200"/>
            </a:xfrm>
            <a:custGeom>
              <a:avLst/>
              <a:gdLst/>
              <a:ahLst/>
              <a:cxnLst/>
              <a:rect l="l" t="t" r="r" b="b"/>
              <a:pathLst>
                <a:path w="2463" h="1368" extrusionOk="0">
                  <a:moveTo>
                    <a:pt x="26" y="1"/>
                  </a:moveTo>
                  <a:cubicBezTo>
                    <a:pt x="13" y="75"/>
                    <a:pt x="13" y="150"/>
                    <a:pt x="1" y="225"/>
                  </a:cubicBezTo>
                  <a:cubicBezTo>
                    <a:pt x="602" y="886"/>
                    <a:pt x="1415" y="1368"/>
                    <a:pt x="2302" y="1368"/>
                  </a:cubicBezTo>
                  <a:cubicBezTo>
                    <a:pt x="2355" y="1368"/>
                    <a:pt x="2409" y="1366"/>
                    <a:pt x="2463" y="1363"/>
                  </a:cubicBezTo>
                  <a:cubicBezTo>
                    <a:pt x="1888" y="1313"/>
                    <a:pt x="1425" y="1025"/>
                    <a:pt x="938" y="713"/>
                  </a:cubicBezTo>
                  <a:cubicBezTo>
                    <a:pt x="700" y="563"/>
                    <a:pt x="351" y="300"/>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9" name="Google Shape;8469;p19"/>
            <p:cNvSpPr/>
            <p:nvPr/>
          </p:nvSpPr>
          <p:spPr>
            <a:xfrm>
              <a:off x="6506475" y="1979275"/>
              <a:ext cx="44075" cy="27850"/>
            </a:xfrm>
            <a:custGeom>
              <a:avLst/>
              <a:gdLst/>
              <a:ahLst/>
              <a:cxnLst/>
              <a:rect l="l" t="t" r="r" b="b"/>
              <a:pathLst>
                <a:path w="1763" h="1114" extrusionOk="0">
                  <a:moveTo>
                    <a:pt x="50" y="1"/>
                  </a:moveTo>
                  <a:cubicBezTo>
                    <a:pt x="38" y="88"/>
                    <a:pt x="13" y="176"/>
                    <a:pt x="0" y="263"/>
                  </a:cubicBezTo>
                  <a:cubicBezTo>
                    <a:pt x="500" y="701"/>
                    <a:pt x="1100" y="1026"/>
                    <a:pt x="1762" y="1113"/>
                  </a:cubicBezTo>
                  <a:cubicBezTo>
                    <a:pt x="1337" y="976"/>
                    <a:pt x="1012" y="726"/>
                    <a:pt x="688" y="488"/>
                  </a:cubicBezTo>
                  <a:cubicBezTo>
                    <a:pt x="463" y="338"/>
                    <a:pt x="250" y="176"/>
                    <a:pt x="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0" name="Google Shape;8470;p19"/>
            <p:cNvSpPr/>
            <p:nvPr/>
          </p:nvSpPr>
          <p:spPr>
            <a:xfrm>
              <a:off x="6504275" y="1989900"/>
              <a:ext cx="30025" cy="20650"/>
            </a:xfrm>
            <a:custGeom>
              <a:avLst/>
              <a:gdLst/>
              <a:ahLst/>
              <a:cxnLst/>
              <a:rect l="l" t="t" r="r" b="b"/>
              <a:pathLst>
                <a:path w="1201" h="826" extrusionOk="0">
                  <a:moveTo>
                    <a:pt x="51" y="1"/>
                  </a:moveTo>
                  <a:cubicBezTo>
                    <a:pt x="38" y="38"/>
                    <a:pt x="26" y="88"/>
                    <a:pt x="1" y="138"/>
                  </a:cubicBezTo>
                  <a:cubicBezTo>
                    <a:pt x="351" y="451"/>
                    <a:pt x="751" y="701"/>
                    <a:pt x="1200" y="826"/>
                  </a:cubicBezTo>
                  <a:cubicBezTo>
                    <a:pt x="938" y="713"/>
                    <a:pt x="801" y="588"/>
                    <a:pt x="613" y="451"/>
                  </a:cubicBezTo>
                  <a:cubicBezTo>
                    <a:pt x="413" y="301"/>
                    <a:pt x="226" y="15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1" name="Google Shape;8471;p19"/>
            <p:cNvSpPr/>
            <p:nvPr/>
          </p:nvSpPr>
          <p:spPr>
            <a:xfrm>
              <a:off x="6502100" y="1997100"/>
              <a:ext cx="23125" cy="14700"/>
            </a:xfrm>
            <a:custGeom>
              <a:avLst/>
              <a:gdLst/>
              <a:ahLst/>
              <a:cxnLst/>
              <a:rect l="l" t="t" r="r" b="b"/>
              <a:pathLst>
                <a:path w="925" h="588" extrusionOk="0">
                  <a:moveTo>
                    <a:pt x="50" y="0"/>
                  </a:moveTo>
                  <a:cubicBezTo>
                    <a:pt x="38" y="38"/>
                    <a:pt x="13" y="75"/>
                    <a:pt x="0" y="113"/>
                  </a:cubicBezTo>
                  <a:cubicBezTo>
                    <a:pt x="263" y="338"/>
                    <a:pt x="575" y="500"/>
                    <a:pt x="925" y="588"/>
                  </a:cubicBezTo>
                  <a:cubicBezTo>
                    <a:pt x="613" y="413"/>
                    <a:pt x="313" y="213"/>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2" name="Google Shape;8472;p19"/>
            <p:cNvSpPr/>
            <p:nvPr/>
          </p:nvSpPr>
          <p:spPr>
            <a:xfrm>
              <a:off x="6670475" y="1906425"/>
              <a:ext cx="99075" cy="22575"/>
            </a:xfrm>
            <a:custGeom>
              <a:avLst/>
              <a:gdLst/>
              <a:ahLst/>
              <a:cxnLst/>
              <a:rect l="l" t="t" r="r" b="b"/>
              <a:pathLst>
                <a:path w="3963" h="903" extrusionOk="0">
                  <a:moveTo>
                    <a:pt x="1855" y="1"/>
                  </a:moveTo>
                  <a:cubicBezTo>
                    <a:pt x="1820" y="1"/>
                    <a:pt x="1785" y="2"/>
                    <a:pt x="1751" y="3"/>
                  </a:cubicBezTo>
                  <a:cubicBezTo>
                    <a:pt x="1526" y="3"/>
                    <a:pt x="1301" y="28"/>
                    <a:pt x="1088" y="66"/>
                  </a:cubicBezTo>
                  <a:cubicBezTo>
                    <a:pt x="1038" y="91"/>
                    <a:pt x="1001" y="128"/>
                    <a:pt x="1001" y="178"/>
                  </a:cubicBezTo>
                  <a:cubicBezTo>
                    <a:pt x="1001" y="191"/>
                    <a:pt x="1001" y="203"/>
                    <a:pt x="1013" y="216"/>
                  </a:cubicBezTo>
                  <a:cubicBezTo>
                    <a:pt x="876" y="216"/>
                    <a:pt x="738" y="216"/>
                    <a:pt x="638" y="291"/>
                  </a:cubicBezTo>
                  <a:cubicBezTo>
                    <a:pt x="613" y="316"/>
                    <a:pt x="613" y="341"/>
                    <a:pt x="613" y="378"/>
                  </a:cubicBezTo>
                  <a:cubicBezTo>
                    <a:pt x="476" y="366"/>
                    <a:pt x="351" y="366"/>
                    <a:pt x="201" y="366"/>
                  </a:cubicBezTo>
                  <a:cubicBezTo>
                    <a:pt x="63" y="366"/>
                    <a:pt x="1" y="553"/>
                    <a:pt x="101" y="640"/>
                  </a:cubicBezTo>
                  <a:cubicBezTo>
                    <a:pt x="163" y="690"/>
                    <a:pt x="238" y="690"/>
                    <a:pt x="301" y="690"/>
                  </a:cubicBezTo>
                  <a:cubicBezTo>
                    <a:pt x="726" y="753"/>
                    <a:pt x="1188" y="840"/>
                    <a:pt x="1863" y="853"/>
                  </a:cubicBezTo>
                  <a:cubicBezTo>
                    <a:pt x="1906" y="854"/>
                    <a:pt x="1949" y="854"/>
                    <a:pt x="1992" y="854"/>
                  </a:cubicBezTo>
                  <a:cubicBezTo>
                    <a:pt x="2357" y="854"/>
                    <a:pt x="2724" y="829"/>
                    <a:pt x="3089" y="829"/>
                  </a:cubicBezTo>
                  <a:cubicBezTo>
                    <a:pt x="3383" y="829"/>
                    <a:pt x="3675" y="845"/>
                    <a:pt x="3962" y="903"/>
                  </a:cubicBezTo>
                  <a:cubicBezTo>
                    <a:pt x="3338" y="690"/>
                    <a:pt x="2688" y="628"/>
                    <a:pt x="2038" y="541"/>
                  </a:cubicBezTo>
                  <a:cubicBezTo>
                    <a:pt x="1963" y="528"/>
                    <a:pt x="1900" y="516"/>
                    <a:pt x="1838" y="503"/>
                  </a:cubicBezTo>
                  <a:cubicBezTo>
                    <a:pt x="2475" y="503"/>
                    <a:pt x="3113" y="528"/>
                    <a:pt x="3713" y="678"/>
                  </a:cubicBezTo>
                  <a:cubicBezTo>
                    <a:pt x="3150" y="428"/>
                    <a:pt x="2550" y="278"/>
                    <a:pt x="1938" y="228"/>
                  </a:cubicBezTo>
                  <a:cubicBezTo>
                    <a:pt x="2024" y="224"/>
                    <a:pt x="2109" y="222"/>
                    <a:pt x="2194" y="222"/>
                  </a:cubicBezTo>
                  <a:cubicBezTo>
                    <a:pt x="2606" y="222"/>
                    <a:pt x="3013" y="270"/>
                    <a:pt x="3438" y="353"/>
                  </a:cubicBezTo>
                  <a:cubicBezTo>
                    <a:pt x="2933" y="177"/>
                    <a:pt x="2395" y="1"/>
                    <a:pt x="18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3" name="Google Shape;8473;p19"/>
            <p:cNvSpPr/>
            <p:nvPr/>
          </p:nvSpPr>
          <p:spPr>
            <a:xfrm>
              <a:off x="6682050" y="1945550"/>
              <a:ext cx="62825" cy="10650"/>
            </a:xfrm>
            <a:custGeom>
              <a:avLst/>
              <a:gdLst/>
              <a:ahLst/>
              <a:cxnLst/>
              <a:rect l="l" t="t" r="r" b="b"/>
              <a:pathLst>
                <a:path w="2513" h="426" extrusionOk="0">
                  <a:moveTo>
                    <a:pt x="0" y="0"/>
                  </a:moveTo>
                  <a:cubicBezTo>
                    <a:pt x="595" y="257"/>
                    <a:pt x="1232" y="415"/>
                    <a:pt x="1883" y="415"/>
                  </a:cubicBezTo>
                  <a:cubicBezTo>
                    <a:pt x="1930" y="415"/>
                    <a:pt x="1978" y="414"/>
                    <a:pt x="2025" y="413"/>
                  </a:cubicBezTo>
                  <a:cubicBezTo>
                    <a:pt x="2175" y="400"/>
                    <a:pt x="2337" y="425"/>
                    <a:pt x="2462" y="338"/>
                  </a:cubicBezTo>
                  <a:cubicBezTo>
                    <a:pt x="2512" y="288"/>
                    <a:pt x="2500" y="175"/>
                    <a:pt x="2425" y="138"/>
                  </a:cubicBezTo>
                  <a:cubicBezTo>
                    <a:pt x="2400" y="129"/>
                    <a:pt x="2375" y="127"/>
                    <a:pt x="2350" y="127"/>
                  </a:cubicBezTo>
                  <a:cubicBezTo>
                    <a:pt x="2300" y="127"/>
                    <a:pt x="2250" y="138"/>
                    <a:pt x="2200" y="138"/>
                  </a:cubicBezTo>
                  <a:cubicBezTo>
                    <a:pt x="1948" y="174"/>
                    <a:pt x="1707" y="191"/>
                    <a:pt x="1471" y="191"/>
                  </a:cubicBezTo>
                  <a:cubicBezTo>
                    <a:pt x="979" y="191"/>
                    <a:pt x="507" y="11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4" name="Google Shape;8474;p19"/>
            <p:cNvSpPr/>
            <p:nvPr/>
          </p:nvSpPr>
          <p:spPr>
            <a:xfrm>
              <a:off x="6588000" y="2101675"/>
              <a:ext cx="31900" cy="17900"/>
            </a:xfrm>
            <a:custGeom>
              <a:avLst/>
              <a:gdLst/>
              <a:ahLst/>
              <a:cxnLst/>
              <a:rect l="l" t="t" r="r" b="b"/>
              <a:pathLst>
                <a:path w="1276" h="716" extrusionOk="0">
                  <a:moveTo>
                    <a:pt x="350" y="0"/>
                  </a:moveTo>
                  <a:cubicBezTo>
                    <a:pt x="337" y="0"/>
                    <a:pt x="325" y="5"/>
                    <a:pt x="313" y="16"/>
                  </a:cubicBezTo>
                  <a:cubicBezTo>
                    <a:pt x="301" y="29"/>
                    <a:pt x="288" y="29"/>
                    <a:pt x="288" y="41"/>
                  </a:cubicBezTo>
                  <a:cubicBezTo>
                    <a:pt x="1" y="116"/>
                    <a:pt x="1101" y="653"/>
                    <a:pt x="1188" y="678"/>
                  </a:cubicBezTo>
                  <a:cubicBezTo>
                    <a:pt x="1151" y="653"/>
                    <a:pt x="1101" y="628"/>
                    <a:pt x="1063" y="591"/>
                  </a:cubicBezTo>
                  <a:lnTo>
                    <a:pt x="1063" y="591"/>
                  </a:lnTo>
                  <a:cubicBezTo>
                    <a:pt x="1126" y="628"/>
                    <a:pt x="1201" y="678"/>
                    <a:pt x="1276" y="716"/>
                  </a:cubicBezTo>
                  <a:cubicBezTo>
                    <a:pt x="1001" y="478"/>
                    <a:pt x="738" y="241"/>
                    <a:pt x="438" y="41"/>
                  </a:cubicBezTo>
                  <a:cubicBezTo>
                    <a:pt x="412" y="24"/>
                    <a:pt x="380" y="0"/>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5" name="Google Shape;8475;p19"/>
            <p:cNvSpPr/>
            <p:nvPr/>
          </p:nvSpPr>
          <p:spPr>
            <a:xfrm>
              <a:off x="6541450" y="2052700"/>
              <a:ext cx="64700" cy="50950"/>
            </a:xfrm>
            <a:custGeom>
              <a:avLst/>
              <a:gdLst/>
              <a:ahLst/>
              <a:cxnLst/>
              <a:rect l="l" t="t" r="r" b="b"/>
              <a:pathLst>
                <a:path w="2588" h="2038" extrusionOk="0">
                  <a:moveTo>
                    <a:pt x="163" y="1"/>
                  </a:moveTo>
                  <a:cubicBezTo>
                    <a:pt x="63" y="1"/>
                    <a:pt x="1" y="101"/>
                    <a:pt x="26" y="188"/>
                  </a:cubicBezTo>
                  <a:cubicBezTo>
                    <a:pt x="763" y="925"/>
                    <a:pt x="1613" y="1625"/>
                    <a:pt x="2588" y="2038"/>
                  </a:cubicBezTo>
                  <a:cubicBezTo>
                    <a:pt x="1913" y="1650"/>
                    <a:pt x="1350" y="1088"/>
                    <a:pt x="788" y="538"/>
                  </a:cubicBezTo>
                  <a:lnTo>
                    <a:pt x="788" y="538"/>
                  </a:lnTo>
                  <a:cubicBezTo>
                    <a:pt x="1276" y="925"/>
                    <a:pt x="1788" y="1300"/>
                    <a:pt x="2338" y="1600"/>
                  </a:cubicBezTo>
                  <a:cubicBezTo>
                    <a:pt x="1950" y="1313"/>
                    <a:pt x="1600" y="988"/>
                    <a:pt x="1251" y="663"/>
                  </a:cubicBezTo>
                  <a:lnTo>
                    <a:pt x="1251" y="663"/>
                  </a:lnTo>
                  <a:cubicBezTo>
                    <a:pt x="1663" y="925"/>
                    <a:pt x="2113" y="1213"/>
                    <a:pt x="2475" y="1488"/>
                  </a:cubicBezTo>
                  <a:cubicBezTo>
                    <a:pt x="2175" y="1188"/>
                    <a:pt x="1863" y="888"/>
                    <a:pt x="1525" y="613"/>
                  </a:cubicBezTo>
                  <a:lnTo>
                    <a:pt x="1525" y="613"/>
                  </a:lnTo>
                  <a:cubicBezTo>
                    <a:pt x="1563" y="638"/>
                    <a:pt x="1600" y="663"/>
                    <a:pt x="1638" y="688"/>
                  </a:cubicBezTo>
                  <a:cubicBezTo>
                    <a:pt x="1975" y="900"/>
                    <a:pt x="2213" y="1075"/>
                    <a:pt x="2538" y="1313"/>
                  </a:cubicBezTo>
                  <a:cubicBezTo>
                    <a:pt x="2113" y="863"/>
                    <a:pt x="1638" y="425"/>
                    <a:pt x="1101" y="138"/>
                  </a:cubicBezTo>
                  <a:cubicBezTo>
                    <a:pt x="1094" y="137"/>
                    <a:pt x="1088" y="136"/>
                    <a:pt x="1081" y="136"/>
                  </a:cubicBezTo>
                  <a:cubicBezTo>
                    <a:pt x="1028" y="136"/>
                    <a:pt x="988" y="182"/>
                    <a:pt x="988" y="238"/>
                  </a:cubicBezTo>
                  <a:cubicBezTo>
                    <a:pt x="938" y="201"/>
                    <a:pt x="888" y="163"/>
                    <a:pt x="826" y="126"/>
                  </a:cubicBezTo>
                  <a:cubicBezTo>
                    <a:pt x="763" y="126"/>
                    <a:pt x="738" y="151"/>
                    <a:pt x="726" y="176"/>
                  </a:cubicBezTo>
                  <a:cubicBezTo>
                    <a:pt x="676" y="138"/>
                    <a:pt x="626" y="88"/>
                    <a:pt x="576" y="51"/>
                  </a:cubicBezTo>
                  <a:cubicBezTo>
                    <a:pt x="550" y="29"/>
                    <a:pt x="523" y="20"/>
                    <a:pt x="497" y="20"/>
                  </a:cubicBezTo>
                  <a:cubicBezTo>
                    <a:pt x="432" y="20"/>
                    <a:pt x="372" y="76"/>
                    <a:pt x="363" y="138"/>
                  </a:cubicBezTo>
                  <a:cubicBezTo>
                    <a:pt x="301" y="76"/>
                    <a:pt x="251" y="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6" name="Google Shape;8476;p19"/>
            <p:cNvSpPr/>
            <p:nvPr/>
          </p:nvSpPr>
          <p:spPr>
            <a:xfrm>
              <a:off x="6496150" y="2062400"/>
              <a:ext cx="8525" cy="64400"/>
            </a:xfrm>
            <a:custGeom>
              <a:avLst/>
              <a:gdLst/>
              <a:ahLst/>
              <a:cxnLst/>
              <a:rect l="l" t="t" r="r" b="b"/>
              <a:pathLst>
                <a:path w="341" h="2576" extrusionOk="0">
                  <a:moveTo>
                    <a:pt x="163" y="0"/>
                  </a:moveTo>
                  <a:cubicBezTo>
                    <a:pt x="63" y="637"/>
                    <a:pt x="1" y="1287"/>
                    <a:pt x="38" y="1924"/>
                  </a:cubicBezTo>
                  <a:cubicBezTo>
                    <a:pt x="63" y="2112"/>
                    <a:pt x="101" y="2412"/>
                    <a:pt x="138" y="2512"/>
                  </a:cubicBezTo>
                  <a:cubicBezTo>
                    <a:pt x="153" y="2556"/>
                    <a:pt x="189" y="2575"/>
                    <a:pt x="226" y="2575"/>
                  </a:cubicBezTo>
                  <a:cubicBezTo>
                    <a:pt x="283" y="2575"/>
                    <a:pt x="341" y="2530"/>
                    <a:pt x="326" y="2462"/>
                  </a:cubicBezTo>
                  <a:cubicBezTo>
                    <a:pt x="238" y="1650"/>
                    <a:pt x="201" y="825"/>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7" name="Google Shape;8477;p19"/>
            <p:cNvSpPr/>
            <p:nvPr/>
          </p:nvSpPr>
          <p:spPr>
            <a:xfrm>
              <a:off x="6501775" y="2077700"/>
              <a:ext cx="43400" cy="97450"/>
            </a:xfrm>
            <a:custGeom>
              <a:avLst/>
              <a:gdLst/>
              <a:ahLst/>
              <a:cxnLst/>
              <a:rect l="l" t="t" r="r" b="b"/>
              <a:pathLst>
                <a:path w="1736" h="3898" extrusionOk="0">
                  <a:moveTo>
                    <a:pt x="113" y="0"/>
                  </a:moveTo>
                  <a:cubicBezTo>
                    <a:pt x="76" y="738"/>
                    <a:pt x="1" y="1500"/>
                    <a:pt x="188" y="2225"/>
                  </a:cubicBezTo>
                  <a:cubicBezTo>
                    <a:pt x="288" y="2587"/>
                    <a:pt x="388" y="2962"/>
                    <a:pt x="651" y="3237"/>
                  </a:cubicBezTo>
                  <a:cubicBezTo>
                    <a:pt x="678" y="3259"/>
                    <a:pt x="708" y="3269"/>
                    <a:pt x="737" y="3269"/>
                  </a:cubicBezTo>
                  <a:cubicBezTo>
                    <a:pt x="774" y="3269"/>
                    <a:pt x="810" y="3253"/>
                    <a:pt x="838" y="3224"/>
                  </a:cubicBezTo>
                  <a:cubicBezTo>
                    <a:pt x="938" y="3462"/>
                    <a:pt x="1138" y="3774"/>
                    <a:pt x="1213" y="3837"/>
                  </a:cubicBezTo>
                  <a:cubicBezTo>
                    <a:pt x="1255" y="3858"/>
                    <a:pt x="1294" y="3868"/>
                    <a:pt x="1330" y="3868"/>
                  </a:cubicBezTo>
                  <a:cubicBezTo>
                    <a:pt x="1379" y="3868"/>
                    <a:pt x="1421" y="3848"/>
                    <a:pt x="1450" y="3812"/>
                  </a:cubicBezTo>
                  <a:cubicBezTo>
                    <a:pt x="1463" y="3824"/>
                    <a:pt x="1463" y="3837"/>
                    <a:pt x="1475" y="3849"/>
                  </a:cubicBezTo>
                  <a:cubicBezTo>
                    <a:pt x="1498" y="3883"/>
                    <a:pt x="1532" y="3898"/>
                    <a:pt x="1567" y="3898"/>
                  </a:cubicBezTo>
                  <a:cubicBezTo>
                    <a:pt x="1648" y="3898"/>
                    <a:pt x="1735" y="3820"/>
                    <a:pt x="1700" y="3724"/>
                  </a:cubicBezTo>
                  <a:cubicBezTo>
                    <a:pt x="1438" y="2962"/>
                    <a:pt x="1138" y="2387"/>
                    <a:pt x="801" y="1587"/>
                  </a:cubicBezTo>
                  <a:lnTo>
                    <a:pt x="801" y="1587"/>
                  </a:lnTo>
                  <a:cubicBezTo>
                    <a:pt x="938" y="2087"/>
                    <a:pt x="1063" y="2612"/>
                    <a:pt x="1213" y="3125"/>
                  </a:cubicBezTo>
                  <a:cubicBezTo>
                    <a:pt x="801" y="2362"/>
                    <a:pt x="588" y="1525"/>
                    <a:pt x="338" y="613"/>
                  </a:cubicBezTo>
                  <a:lnTo>
                    <a:pt x="338" y="613"/>
                  </a:lnTo>
                  <a:cubicBezTo>
                    <a:pt x="413" y="1250"/>
                    <a:pt x="463" y="1887"/>
                    <a:pt x="613" y="2512"/>
                  </a:cubicBezTo>
                  <a:cubicBezTo>
                    <a:pt x="288" y="1737"/>
                    <a:pt x="213" y="863"/>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8" name="Google Shape;8478;p19"/>
            <p:cNvSpPr/>
            <p:nvPr/>
          </p:nvSpPr>
          <p:spPr>
            <a:xfrm>
              <a:off x="6551150" y="1881175"/>
              <a:ext cx="143425" cy="36275"/>
            </a:xfrm>
            <a:custGeom>
              <a:avLst/>
              <a:gdLst/>
              <a:ahLst/>
              <a:cxnLst/>
              <a:rect l="l" t="t" r="r" b="b"/>
              <a:pathLst>
                <a:path w="5737" h="1451" extrusionOk="0">
                  <a:moveTo>
                    <a:pt x="5460" y="1"/>
                  </a:moveTo>
                  <a:cubicBezTo>
                    <a:pt x="4815" y="1"/>
                    <a:pt x="4173" y="10"/>
                    <a:pt x="3549" y="163"/>
                  </a:cubicBezTo>
                  <a:cubicBezTo>
                    <a:pt x="2325" y="488"/>
                    <a:pt x="1150" y="938"/>
                    <a:pt x="0" y="1451"/>
                  </a:cubicBezTo>
                  <a:cubicBezTo>
                    <a:pt x="925" y="1163"/>
                    <a:pt x="1875" y="963"/>
                    <a:pt x="2787" y="676"/>
                  </a:cubicBezTo>
                  <a:cubicBezTo>
                    <a:pt x="3749" y="338"/>
                    <a:pt x="4736" y="151"/>
                    <a:pt x="5736" y="1"/>
                  </a:cubicBezTo>
                  <a:cubicBezTo>
                    <a:pt x="5644" y="1"/>
                    <a:pt x="5552" y="1"/>
                    <a:pt x="5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9" name="Google Shape;8479;p19"/>
            <p:cNvSpPr/>
            <p:nvPr/>
          </p:nvSpPr>
          <p:spPr>
            <a:xfrm>
              <a:off x="6573325" y="1896800"/>
              <a:ext cx="79700" cy="20350"/>
            </a:xfrm>
            <a:custGeom>
              <a:avLst/>
              <a:gdLst/>
              <a:ahLst/>
              <a:cxnLst/>
              <a:rect l="l" t="t" r="r" b="b"/>
              <a:pathLst>
                <a:path w="3188" h="814" extrusionOk="0">
                  <a:moveTo>
                    <a:pt x="3187" y="1"/>
                  </a:moveTo>
                  <a:lnTo>
                    <a:pt x="3187" y="1"/>
                  </a:lnTo>
                  <a:cubicBezTo>
                    <a:pt x="2087" y="126"/>
                    <a:pt x="1013" y="351"/>
                    <a:pt x="1" y="813"/>
                  </a:cubicBezTo>
                  <a:cubicBezTo>
                    <a:pt x="1050" y="563"/>
                    <a:pt x="2212" y="351"/>
                    <a:pt x="3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0" name="Google Shape;8480;p19"/>
            <p:cNvSpPr/>
            <p:nvPr/>
          </p:nvSpPr>
          <p:spPr>
            <a:xfrm>
              <a:off x="6590825" y="1907125"/>
              <a:ext cx="55950" cy="14700"/>
            </a:xfrm>
            <a:custGeom>
              <a:avLst/>
              <a:gdLst/>
              <a:ahLst/>
              <a:cxnLst/>
              <a:rect l="l" t="t" r="r" b="b"/>
              <a:pathLst>
                <a:path w="2238" h="588" extrusionOk="0">
                  <a:moveTo>
                    <a:pt x="2237" y="0"/>
                  </a:moveTo>
                  <a:lnTo>
                    <a:pt x="2237" y="0"/>
                  </a:lnTo>
                  <a:cubicBezTo>
                    <a:pt x="1462" y="75"/>
                    <a:pt x="713" y="288"/>
                    <a:pt x="0" y="588"/>
                  </a:cubicBezTo>
                  <a:cubicBezTo>
                    <a:pt x="750" y="450"/>
                    <a:pt x="1550" y="263"/>
                    <a:pt x="2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1" name="Google Shape;8481;p19"/>
            <p:cNvSpPr/>
            <p:nvPr/>
          </p:nvSpPr>
          <p:spPr>
            <a:xfrm>
              <a:off x="6602700" y="1920250"/>
              <a:ext cx="35000" cy="8125"/>
            </a:xfrm>
            <a:custGeom>
              <a:avLst/>
              <a:gdLst/>
              <a:ahLst/>
              <a:cxnLst/>
              <a:rect l="l" t="t" r="r" b="b"/>
              <a:pathLst>
                <a:path w="1400" h="325" extrusionOk="0">
                  <a:moveTo>
                    <a:pt x="1400" y="0"/>
                  </a:moveTo>
                  <a:lnTo>
                    <a:pt x="1400" y="0"/>
                  </a:lnTo>
                  <a:cubicBezTo>
                    <a:pt x="925" y="50"/>
                    <a:pt x="450" y="162"/>
                    <a:pt x="0" y="325"/>
                  </a:cubicBezTo>
                  <a:cubicBezTo>
                    <a:pt x="475" y="275"/>
                    <a:pt x="962" y="162"/>
                    <a:pt x="1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2" name="Google Shape;8482;p19"/>
            <p:cNvSpPr/>
            <p:nvPr/>
          </p:nvSpPr>
          <p:spPr>
            <a:xfrm>
              <a:off x="6609575" y="1935550"/>
              <a:ext cx="15325" cy="1650"/>
            </a:xfrm>
            <a:custGeom>
              <a:avLst/>
              <a:gdLst/>
              <a:ahLst/>
              <a:cxnLst/>
              <a:rect l="l" t="t" r="r" b="b"/>
              <a:pathLst>
                <a:path w="613" h="66" extrusionOk="0">
                  <a:moveTo>
                    <a:pt x="612" y="0"/>
                  </a:moveTo>
                  <a:cubicBezTo>
                    <a:pt x="413" y="0"/>
                    <a:pt x="200" y="25"/>
                    <a:pt x="0" y="63"/>
                  </a:cubicBezTo>
                  <a:cubicBezTo>
                    <a:pt x="29" y="65"/>
                    <a:pt x="57" y="65"/>
                    <a:pt x="85" y="65"/>
                  </a:cubicBezTo>
                  <a:cubicBezTo>
                    <a:pt x="269" y="65"/>
                    <a:pt x="450" y="33"/>
                    <a:pt x="6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3" name="Google Shape;8483;p19"/>
            <p:cNvSpPr/>
            <p:nvPr/>
          </p:nvSpPr>
          <p:spPr>
            <a:xfrm>
              <a:off x="6527075" y="2085500"/>
              <a:ext cx="28475" cy="75950"/>
            </a:xfrm>
            <a:custGeom>
              <a:avLst/>
              <a:gdLst/>
              <a:ahLst/>
              <a:cxnLst/>
              <a:rect l="l" t="t" r="r" b="b"/>
              <a:pathLst>
                <a:path w="1139" h="3038" extrusionOk="0">
                  <a:moveTo>
                    <a:pt x="1" y="1"/>
                  </a:moveTo>
                  <a:lnTo>
                    <a:pt x="1" y="1"/>
                  </a:lnTo>
                  <a:cubicBezTo>
                    <a:pt x="388" y="1013"/>
                    <a:pt x="738" y="2050"/>
                    <a:pt x="1138" y="3037"/>
                  </a:cubicBezTo>
                  <a:cubicBezTo>
                    <a:pt x="976" y="1963"/>
                    <a:pt x="601" y="9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4" name="Google Shape;8484;p19"/>
            <p:cNvSpPr/>
            <p:nvPr/>
          </p:nvSpPr>
          <p:spPr>
            <a:xfrm>
              <a:off x="6540200" y="2098625"/>
              <a:ext cx="18775" cy="50025"/>
            </a:xfrm>
            <a:custGeom>
              <a:avLst/>
              <a:gdLst/>
              <a:ahLst/>
              <a:cxnLst/>
              <a:rect l="l" t="t" r="r" b="b"/>
              <a:pathLst>
                <a:path w="751" h="2001" extrusionOk="0">
                  <a:moveTo>
                    <a:pt x="1" y="1"/>
                  </a:moveTo>
                  <a:cubicBezTo>
                    <a:pt x="163" y="688"/>
                    <a:pt x="426" y="1363"/>
                    <a:pt x="751" y="2000"/>
                  </a:cubicBezTo>
                  <a:cubicBezTo>
                    <a:pt x="601" y="1300"/>
                    <a:pt x="338" y="6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5" name="Google Shape;8485;p19"/>
            <p:cNvSpPr/>
            <p:nvPr/>
          </p:nvSpPr>
          <p:spPr>
            <a:xfrm>
              <a:off x="6549900" y="2109550"/>
              <a:ext cx="13450" cy="32850"/>
            </a:xfrm>
            <a:custGeom>
              <a:avLst/>
              <a:gdLst/>
              <a:ahLst/>
              <a:cxnLst/>
              <a:rect l="l" t="t" r="r" b="b"/>
              <a:pathLst>
                <a:path w="538" h="1314" extrusionOk="0">
                  <a:moveTo>
                    <a:pt x="0" y="1"/>
                  </a:moveTo>
                  <a:lnTo>
                    <a:pt x="0" y="1"/>
                  </a:lnTo>
                  <a:cubicBezTo>
                    <a:pt x="125" y="451"/>
                    <a:pt x="300" y="913"/>
                    <a:pt x="538" y="1313"/>
                  </a:cubicBezTo>
                  <a:cubicBezTo>
                    <a:pt x="413" y="851"/>
                    <a:pt x="250" y="4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6" name="Google Shape;8486;p19"/>
            <p:cNvSpPr/>
            <p:nvPr/>
          </p:nvSpPr>
          <p:spPr>
            <a:xfrm>
              <a:off x="6455225" y="1947725"/>
              <a:ext cx="38775" cy="61275"/>
            </a:xfrm>
            <a:custGeom>
              <a:avLst/>
              <a:gdLst/>
              <a:ahLst/>
              <a:cxnLst/>
              <a:rect l="l" t="t" r="r" b="b"/>
              <a:pathLst>
                <a:path w="1551" h="2451" extrusionOk="0">
                  <a:moveTo>
                    <a:pt x="1550" y="1"/>
                  </a:moveTo>
                  <a:cubicBezTo>
                    <a:pt x="1313" y="401"/>
                    <a:pt x="1050" y="713"/>
                    <a:pt x="763" y="1113"/>
                  </a:cubicBezTo>
                  <a:cubicBezTo>
                    <a:pt x="488" y="1488"/>
                    <a:pt x="238" y="1888"/>
                    <a:pt x="1" y="2300"/>
                  </a:cubicBezTo>
                  <a:cubicBezTo>
                    <a:pt x="38" y="2350"/>
                    <a:pt x="76" y="2400"/>
                    <a:pt x="101" y="2450"/>
                  </a:cubicBezTo>
                  <a:cubicBezTo>
                    <a:pt x="701" y="1700"/>
                    <a:pt x="1200" y="888"/>
                    <a:pt x="15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7" name="Google Shape;8487;p19"/>
            <p:cNvSpPr/>
            <p:nvPr/>
          </p:nvSpPr>
          <p:spPr>
            <a:xfrm>
              <a:off x="6459925" y="1960550"/>
              <a:ext cx="34700" cy="56875"/>
            </a:xfrm>
            <a:custGeom>
              <a:avLst/>
              <a:gdLst/>
              <a:ahLst/>
              <a:cxnLst/>
              <a:rect l="l" t="t" r="r" b="b"/>
              <a:pathLst>
                <a:path w="1388" h="2275" extrusionOk="0">
                  <a:moveTo>
                    <a:pt x="1387" y="0"/>
                  </a:moveTo>
                  <a:cubicBezTo>
                    <a:pt x="912" y="650"/>
                    <a:pt x="425" y="1362"/>
                    <a:pt x="0" y="2062"/>
                  </a:cubicBezTo>
                  <a:cubicBezTo>
                    <a:pt x="25" y="2100"/>
                    <a:pt x="38" y="2137"/>
                    <a:pt x="63" y="2175"/>
                  </a:cubicBezTo>
                  <a:cubicBezTo>
                    <a:pt x="75" y="2200"/>
                    <a:pt x="100" y="2237"/>
                    <a:pt x="113" y="2274"/>
                  </a:cubicBezTo>
                  <a:cubicBezTo>
                    <a:pt x="600" y="1562"/>
                    <a:pt x="1025" y="825"/>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8" name="Google Shape;8488;p19"/>
            <p:cNvSpPr/>
            <p:nvPr/>
          </p:nvSpPr>
          <p:spPr>
            <a:xfrm>
              <a:off x="6464925" y="1987400"/>
              <a:ext cx="21575" cy="40325"/>
            </a:xfrm>
            <a:custGeom>
              <a:avLst/>
              <a:gdLst/>
              <a:ahLst/>
              <a:cxnLst/>
              <a:rect l="l" t="t" r="r" b="b"/>
              <a:pathLst>
                <a:path w="863" h="1613" extrusionOk="0">
                  <a:moveTo>
                    <a:pt x="862" y="1"/>
                  </a:moveTo>
                  <a:cubicBezTo>
                    <a:pt x="575" y="451"/>
                    <a:pt x="275" y="926"/>
                    <a:pt x="0" y="1400"/>
                  </a:cubicBezTo>
                  <a:cubicBezTo>
                    <a:pt x="38" y="1475"/>
                    <a:pt x="63" y="1538"/>
                    <a:pt x="88" y="1613"/>
                  </a:cubicBezTo>
                  <a:cubicBezTo>
                    <a:pt x="388" y="1101"/>
                    <a:pt x="637" y="563"/>
                    <a:pt x="8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9" name="Google Shape;8489;p19"/>
            <p:cNvSpPr/>
            <p:nvPr/>
          </p:nvSpPr>
          <p:spPr>
            <a:xfrm>
              <a:off x="6468675" y="2008350"/>
              <a:ext cx="11875" cy="31875"/>
            </a:xfrm>
            <a:custGeom>
              <a:avLst/>
              <a:gdLst/>
              <a:ahLst/>
              <a:cxnLst/>
              <a:rect l="l" t="t" r="r" b="b"/>
              <a:pathLst>
                <a:path w="475" h="1275" extrusionOk="0">
                  <a:moveTo>
                    <a:pt x="475" y="0"/>
                  </a:moveTo>
                  <a:lnTo>
                    <a:pt x="475" y="0"/>
                  </a:lnTo>
                  <a:cubicBezTo>
                    <a:pt x="325" y="325"/>
                    <a:pt x="163" y="650"/>
                    <a:pt x="0" y="987"/>
                  </a:cubicBezTo>
                  <a:cubicBezTo>
                    <a:pt x="13" y="1050"/>
                    <a:pt x="25" y="1112"/>
                    <a:pt x="38" y="1175"/>
                  </a:cubicBezTo>
                  <a:cubicBezTo>
                    <a:pt x="50" y="1212"/>
                    <a:pt x="50" y="1237"/>
                    <a:pt x="63" y="1275"/>
                  </a:cubicBezTo>
                  <a:cubicBezTo>
                    <a:pt x="250" y="875"/>
                    <a:pt x="400" y="450"/>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0" name="Google Shape;8490;p19"/>
            <p:cNvSpPr/>
            <p:nvPr/>
          </p:nvSpPr>
          <p:spPr>
            <a:xfrm>
              <a:off x="6471175" y="2020825"/>
              <a:ext cx="10625" cy="35350"/>
            </a:xfrm>
            <a:custGeom>
              <a:avLst/>
              <a:gdLst/>
              <a:ahLst/>
              <a:cxnLst/>
              <a:rect l="l" t="t" r="r" b="b"/>
              <a:pathLst>
                <a:path w="425" h="1414" extrusionOk="0">
                  <a:moveTo>
                    <a:pt x="425" y="1"/>
                  </a:moveTo>
                  <a:lnTo>
                    <a:pt x="425" y="1"/>
                  </a:lnTo>
                  <a:cubicBezTo>
                    <a:pt x="287" y="351"/>
                    <a:pt x="138" y="688"/>
                    <a:pt x="0" y="1038"/>
                  </a:cubicBezTo>
                  <a:cubicBezTo>
                    <a:pt x="0" y="1101"/>
                    <a:pt x="0" y="1163"/>
                    <a:pt x="0" y="1226"/>
                  </a:cubicBezTo>
                  <a:cubicBezTo>
                    <a:pt x="0" y="1263"/>
                    <a:pt x="13" y="1301"/>
                    <a:pt x="13" y="1338"/>
                  </a:cubicBezTo>
                  <a:cubicBezTo>
                    <a:pt x="25" y="1363"/>
                    <a:pt x="25" y="1388"/>
                    <a:pt x="25" y="1413"/>
                  </a:cubicBezTo>
                  <a:cubicBezTo>
                    <a:pt x="238" y="963"/>
                    <a:pt x="387" y="501"/>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1" name="Google Shape;8491;p19"/>
            <p:cNvSpPr/>
            <p:nvPr/>
          </p:nvSpPr>
          <p:spPr>
            <a:xfrm>
              <a:off x="6194975" y="2386050"/>
              <a:ext cx="230925" cy="81925"/>
            </a:xfrm>
            <a:custGeom>
              <a:avLst/>
              <a:gdLst/>
              <a:ahLst/>
              <a:cxnLst/>
              <a:rect l="l" t="t" r="r" b="b"/>
              <a:pathLst>
                <a:path w="9237" h="3277" extrusionOk="0">
                  <a:moveTo>
                    <a:pt x="1" y="1"/>
                  </a:moveTo>
                  <a:lnTo>
                    <a:pt x="1" y="1"/>
                  </a:lnTo>
                  <a:cubicBezTo>
                    <a:pt x="1138" y="1450"/>
                    <a:pt x="2625" y="2237"/>
                    <a:pt x="4262" y="2600"/>
                  </a:cubicBezTo>
                  <a:cubicBezTo>
                    <a:pt x="3500" y="2487"/>
                    <a:pt x="2550" y="2300"/>
                    <a:pt x="1850" y="2013"/>
                  </a:cubicBezTo>
                  <a:lnTo>
                    <a:pt x="1850" y="2013"/>
                  </a:lnTo>
                  <a:cubicBezTo>
                    <a:pt x="3188" y="2725"/>
                    <a:pt x="4687" y="3087"/>
                    <a:pt x="6174" y="3237"/>
                  </a:cubicBezTo>
                  <a:cubicBezTo>
                    <a:pt x="6425" y="3264"/>
                    <a:pt x="6675" y="3277"/>
                    <a:pt x="6925" y="3277"/>
                  </a:cubicBezTo>
                  <a:cubicBezTo>
                    <a:pt x="7598" y="3277"/>
                    <a:pt x="8267" y="3186"/>
                    <a:pt x="8924" y="3050"/>
                  </a:cubicBezTo>
                  <a:cubicBezTo>
                    <a:pt x="8986" y="3000"/>
                    <a:pt x="9049" y="2962"/>
                    <a:pt x="9124" y="2937"/>
                  </a:cubicBezTo>
                  <a:cubicBezTo>
                    <a:pt x="9124" y="2925"/>
                    <a:pt x="9136" y="2925"/>
                    <a:pt x="9136" y="2925"/>
                  </a:cubicBezTo>
                  <a:cubicBezTo>
                    <a:pt x="9136" y="2912"/>
                    <a:pt x="9124" y="2900"/>
                    <a:pt x="9124" y="2875"/>
                  </a:cubicBezTo>
                  <a:cubicBezTo>
                    <a:pt x="8640" y="2932"/>
                    <a:pt x="8177" y="2958"/>
                    <a:pt x="7724" y="2958"/>
                  </a:cubicBezTo>
                  <a:cubicBezTo>
                    <a:pt x="7193" y="2958"/>
                    <a:pt x="6675" y="2923"/>
                    <a:pt x="6149" y="2862"/>
                  </a:cubicBezTo>
                  <a:lnTo>
                    <a:pt x="6149" y="2862"/>
                  </a:lnTo>
                  <a:cubicBezTo>
                    <a:pt x="6449" y="2881"/>
                    <a:pt x="6751" y="2890"/>
                    <a:pt x="7053" y="2890"/>
                  </a:cubicBezTo>
                  <a:cubicBezTo>
                    <a:pt x="7748" y="2890"/>
                    <a:pt x="8448" y="2844"/>
                    <a:pt x="9136" y="2775"/>
                  </a:cubicBezTo>
                  <a:cubicBezTo>
                    <a:pt x="9161" y="2712"/>
                    <a:pt x="9199" y="2662"/>
                    <a:pt x="9236" y="2625"/>
                  </a:cubicBezTo>
                  <a:cubicBezTo>
                    <a:pt x="8049" y="2625"/>
                    <a:pt x="7199" y="2512"/>
                    <a:pt x="6012" y="2300"/>
                  </a:cubicBezTo>
                  <a:cubicBezTo>
                    <a:pt x="3750" y="2062"/>
                    <a:pt x="1676" y="15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2" name="Google Shape;8492;p19"/>
            <p:cNvSpPr/>
            <p:nvPr/>
          </p:nvSpPr>
          <p:spPr>
            <a:xfrm>
              <a:off x="6274025" y="2456350"/>
              <a:ext cx="135300" cy="22850"/>
            </a:xfrm>
            <a:custGeom>
              <a:avLst/>
              <a:gdLst/>
              <a:ahLst/>
              <a:cxnLst/>
              <a:rect l="l" t="t" r="r" b="b"/>
              <a:pathLst>
                <a:path w="5412" h="914" extrusionOk="0">
                  <a:moveTo>
                    <a:pt x="1" y="0"/>
                  </a:moveTo>
                  <a:cubicBezTo>
                    <a:pt x="1544" y="612"/>
                    <a:pt x="2719" y="914"/>
                    <a:pt x="3979" y="914"/>
                  </a:cubicBezTo>
                  <a:cubicBezTo>
                    <a:pt x="4239" y="914"/>
                    <a:pt x="4503" y="901"/>
                    <a:pt x="4774" y="875"/>
                  </a:cubicBezTo>
                  <a:cubicBezTo>
                    <a:pt x="4799" y="838"/>
                    <a:pt x="4837" y="800"/>
                    <a:pt x="4887" y="788"/>
                  </a:cubicBezTo>
                  <a:cubicBezTo>
                    <a:pt x="5012" y="750"/>
                    <a:pt x="5137" y="700"/>
                    <a:pt x="5262" y="650"/>
                  </a:cubicBezTo>
                  <a:cubicBezTo>
                    <a:pt x="5274" y="638"/>
                    <a:pt x="5287" y="625"/>
                    <a:pt x="5299" y="625"/>
                  </a:cubicBezTo>
                  <a:cubicBezTo>
                    <a:pt x="5337" y="588"/>
                    <a:pt x="5374" y="550"/>
                    <a:pt x="5412" y="525"/>
                  </a:cubicBezTo>
                  <a:lnTo>
                    <a:pt x="5412" y="525"/>
                  </a:lnTo>
                  <a:cubicBezTo>
                    <a:pt x="5020" y="546"/>
                    <a:pt x="4624" y="563"/>
                    <a:pt x="4227" y="563"/>
                  </a:cubicBezTo>
                  <a:cubicBezTo>
                    <a:pt x="3914" y="563"/>
                    <a:pt x="3601" y="553"/>
                    <a:pt x="3287" y="525"/>
                  </a:cubicBezTo>
                  <a:cubicBezTo>
                    <a:pt x="2325" y="475"/>
                    <a:pt x="1088"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3" name="Google Shape;8493;p19"/>
            <p:cNvSpPr/>
            <p:nvPr/>
          </p:nvSpPr>
          <p:spPr>
            <a:xfrm>
              <a:off x="6099075" y="2140175"/>
              <a:ext cx="70000" cy="214975"/>
            </a:xfrm>
            <a:custGeom>
              <a:avLst/>
              <a:gdLst/>
              <a:ahLst/>
              <a:cxnLst/>
              <a:rect l="l" t="t" r="r" b="b"/>
              <a:pathLst>
                <a:path w="2800" h="8599" extrusionOk="0">
                  <a:moveTo>
                    <a:pt x="650" y="1"/>
                  </a:moveTo>
                  <a:cubicBezTo>
                    <a:pt x="650" y="13"/>
                    <a:pt x="638" y="38"/>
                    <a:pt x="638" y="51"/>
                  </a:cubicBezTo>
                  <a:cubicBezTo>
                    <a:pt x="600" y="301"/>
                    <a:pt x="563" y="538"/>
                    <a:pt x="488" y="788"/>
                  </a:cubicBezTo>
                  <a:cubicBezTo>
                    <a:pt x="450" y="913"/>
                    <a:pt x="413" y="1050"/>
                    <a:pt x="375" y="1175"/>
                  </a:cubicBezTo>
                  <a:cubicBezTo>
                    <a:pt x="375" y="1188"/>
                    <a:pt x="375" y="1188"/>
                    <a:pt x="375" y="1200"/>
                  </a:cubicBezTo>
                  <a:cubicBezTo>
                    <a:pt x="363" y="1288"/>
                    <a:pt x="363" y="1375"/>
                    <a:pt x="350" y="1450"/>
                  </a:cubicBezTo>
                  <a:cubicBezTo>
                    <a:pt x="350" y="1475"/>
                    <a:pt x="350" y="1488"/>
                    <a:pt x="350" y="1500"/>
                  </a:cubicBezTo>
                  <a:cubicBezTo>
                    <a:pt x="325" y="1563"/>
                    <a:pt x="275" y="1625"/>
                    <a:pt x="225" y="1650"/>
                  </a:cubicBezTo>
                  <a:cubicBezTo>
                    <a:pt x="213" y="1663"/>
                    <a:pt x="188" y="1663"/>
                    <a:pt x="175" y="1663"/>
                  </a:cubicBezTo>
                  <a:cubicBezTo>
                    <a:pt x="163" y="1675"/>
                    <a:pt x="163" y="1688"/>
                    <a:pt x="138" y="1700"/>
                  </a:cubicBezTo>
                  <a:cubicBezTo>
                    <a:pt x="150" y="1850"/>
                    <a:pt x="163" y="2000"/>
                    <a:pt x="188" y="2150"/>
                  </a:cubicBezTo>
                  <a:cubicBezTo>
                    <a:pt x="175" y="2150"/>
                    <a:pt x="175" y="2138"/>
                    <a:pt x="175" y="2138"/>
                  </a:cubicBezTo>
                  <a:cubicBezTo>
                    <a:pt x="163" y="2200"/>
                    <a:pt x="138" y="2250"/>
                    <a:pt x="125" y="2313"/>
                  </a:cubicBezTo>
                  <a:cubicBezTo>
                    <a:pt x="88" y="2450"/>
                    <a:pt x="63" y="2600"/>
                    <a:pt x="38" y="2737"/>
                  </a:cubicBezTo>
                  <a:cubicBezTo>
                    <a:pt x="25" y="2800"/>
                    <a:pt x="13" y="2875"/>
                    <a:pt x="0" y="2937"/>
                  </a:cubicBezTo>
                  <a:cubicBezTo>
                    <a:pt x="88" y="3450"/>
                    <a:pt x="200" y="3950"/>
                    <a:pt x="363" y="4437"/>
                  </a:cubicBezTo>
                  <a:cubicBezTo>
                    <a:pt x="875" y="5962"/>
                    <a:pt x="1750" y="7386"/>
                    <a:pt x="2800" y="8598"/>
                  </a:cubicBezTo>
                  <a:cubicBezTo>
                    <a:pt x="1812" y="7124"/>
                    <a:pt x="1113" y="5662"/>
                    <a:pt x="613" y="3975"/>
                  </a:cubicBezTo>
                  <a:cubicBezTo>
                    <a:pt x="488" y="3587"/>
                    <a:pt x="388" y="3187"/>
                    <a:pt x="313" y="2812"/>
                  </a:cubicBezTo>
                  <a:lnTo>
                    <a:pt x="313" y="2812"/>
                  </a:lnTo>
                  <a:cubicBezTo>
                    <a:pt x="550" y="3825"/>
                    <a:pt x="975" y="4799"/>
                    <a:pt x="1413" y="5749"/>
                  </a:cubicBezTo>
                  <a:cubicBezTo>
                    <a:pt x="1025" y="4487"/>
                    <a:pt x="700" y="3237"/>
                    <a:pt x="638" y="2050"/>
                  </a:cubicBezTo>
                  <a:cubicBezTo>
                    <a:pt x="650" y="1375"/>
                    <a:pt x="650" y="688"/>
                    <a:pt x="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4" name="Google Shape;8494;p19"/>
            <p:cNvSpPr/>
            <p:nvPr/>
          </p:nvSpPr>
          <p:spPr>
            <a:xfrm>
              <a:off x="6097825" y="2220150"/>
              <a:ext cx="46875" cy="117200"/>
            </a:xfrm>
            <a:custGeom>
              <a:avLst/>
              <a:gdLst/>
              <a:ahLst/>
              <a:cxnLst/>
              <a:rect l="l" t="t" r="r" b="b"/>
              <a:pathLst>
                <a:path w="1875" h="4688" extrusionOk="0">
                  <a:moveTo>
                    <a:pt x="13" y="1"/>
                  </a:moveTo>
                  <a:cubicBezTo>
                    <a:pt x="13" y="1"/>
                    <a:pt x="0" y="13"/>
                    <a:pt x="0" y="13"/>
                  </a:cubicBezTo>
                  <a:cubicBezTo>
                    <a:pt x="25" y="238"/>
                    <a:pt x="63" y="476"/>
                    <a:pt x="100" y="701"/>
                  </a:cubicBezTo>
                  <a:cubicBezTo>
                    <a:pt x="125" y="838"/>
                    <a:pt x="163" y="976"/>
                    <a:pt x="188" y="1126"/>
                  </a:cubicBezTo>
                  <a:cubicBezTo>
                    <a:pt x="188" y="1176"/>
                    <a:pt x="200" y="1213"/>
                    <a:pt x="213" y="1263"/>
                  </a:cubicBezTo>
                  <a:cubicBezTo>
                    <a:pt x="213" y="1275"/>
                    <a:pt x="213" y="1288"/>
                    <a:pt x="213" y="1288"/>
                  </a:cubicBezTo>
                  <a:cubicBezTo>
                    <a:pt x="263" y="1488"/>
                    <a:pt x="313" y="1675"/>
                    <a:pt x="363" y="1875"/>
                  </a:cubicBezTo>
                  <a:cubicBezTo>
                    <a:pt x="388" y="1950"/>
                    <a:pt x="400" y="2038"/>
                    <a:pt x="425" y="2125"/>
                  </a:cubicBezTo>
                  <a:cubicBezTo>
                    <a:pt x="425" y="2163"/>
                    <a:pt x="438" y="2200"/>
                    <a:pt x="438" y="2238"/>
                  </a:cubicBezTo>
                  <a:cubicBezTo>
                    <a:pt x="455" y="2271"/>
                    <a:pt x="460" y="2282"/>
                    <a:pt x="455" y="2282"/>
                  </a:cubicBezTo>
                  <a:cubicBezTo>
                    <a:pt x="452" y="2282"/>
                    <a:pt x="446" y="2279"/>
                    <a:pt x="438" y="2275"/>
                  </a:cubicBezTo>
                  <a:lnTo>
                    <a:pt x="438" y="2275"/>
                  </a:lnTo>
                  <a:cubicBezTo>
                    <a:pt x="438" y="2275"/>
                    <a:pt x="450" y="2288"/>
                    <a:pt x="450" y="2288"/>
                  </a:cubicBezTo>
                  <a:cubicBezTo>
                    <a:pt x="525" y="2438"/>
                    <a:pt x="463" y="2563"/>
                    <a:pt x="338" y="2638"/>
                  </a:cubicBezTo>
                  <a:cubicBezTo>
                    <a:pt x="600" y="3375"/>
                    <a:pt x="963" y="4062"/>
                    <a:pt x="1475" y="4650"/>
                  </a:cubicBezTo>
                  <a:cubicBezTo>
                    <a:pt x="1175" y="4137"/>
                    <a:pt x="925" y="3600"/>
                    <a:pt x="700" y="3038"/>
                  </a:cubicBezTo>
                  <a:lnTo>
                    <a:pt x="700" y="3038"/>
                  </a:lnTo>
                  <a:cubicBezTo>
                    <a:pt x="1000" y="3637"/>
                    <a:pt x="1388" y="4200"/>
                    <a:pt x="1875" y="4687"/>
                  </a:cubicBezTo>
                  <a:cubicBezTo>
                    <a:pt x="925" y="3275"/>
                    <a:pt x="388" y="1688"/>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5" name="Google Shape;8495;p19"/>
            <p:cNvSpPr/>
            <p:nvPr/>
          </p:nvSpPr>
          <p:spPr>
            <a:xfrm>
              <a:off x="6113750" y="2138625"/>
              <a:ext cx="11275" cy="83750"/>
            </a:xfrm>
            <a:custGeom>
              <a:avLst/>
              <a:gdLst/>
              <a:ahLst/>
              <a:cxnLst/>
              <a:rect l="l" t="t" r="r" b="b"/>
              <a:pathLst>
                <a:path w="451" h="3350" extrusionOk="0">
                  <a:moveTo>
                    <a:pt x="213" y="0"/>
                  </a:moveTo>
                  <a:lnTo>
                    <a:pt x="213" y="0"/>
                  </a:lnTo>
                  <a:cubicBezTo>
                    <a:pt x="1" y="1112"/>
                    <a:pt x="38" y="2287"/>
                    <a:pt x="451" y="3349"/>
                  </a:cubicBezTo>
                  <a:cubicBezTo>
                    <a:pt x="263" y="2262"/>
                    <a:pt x="251" y="1112"/>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6" name="Google Shape;8496;p19"/>
            <p:cNvSpPr/>
            <p:nvPr/>
          </p:nvSpPr>
          <p:spPr>
            <a:xfrm>
              <a:off x="6141875" y="2060525"/>
              <a:ext cx="51875" cy="62175"/>
            </a:xfrm>
            <a:custGeom>
              <a:avLst/>
              <a:gdLst/>
              <a:ahLst/>
              <a:cxnLst/>
              <a:rect l="l" t="t" r="r" b="b"/>
              <a:pathLst>
                <a:path w="2075" h="2487" extrusionOk="0">
                  <a:moveTo>
                    <a:pt x="2075" y="0"/>
                  </a:moveTo>
                  <a:lnTo>
                    <a:pt x="2075" y="0"/>
                  </a:lnTo>
                  <a:cubicBezTo>
                    <a:pt x="1400" y="837"/>
                    <a:pt x="763" y="1712"/>
                    <a:pt x="1" y="2487"/>
                  </a:cubicBezTo>
                  <a:cubicBezTo>
                    <a:pt x="950" y="1875"/>
                    <a:pt x="1650" y="962"/>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7" name="Google Shape;8497;p19"/>
            <p:cNvSpPr/>
            <p:nvPr/>
          </p:nvSpPr>
          <p:spPr>
            <a:xfrm>
              <a:off x="6156550" y="2080200"/>
              <a:ext cx="34075" cy="44375"/>
            </a:xfrm>
            <a:custGeom>
              <a:avLst/>
              <a:gdLst/>
              <a:ahLst/>
              <a:cxnLst/>
              <a:rect l="l" t="t" r="r" b="b"/>
              <a:pathLst>
                <a:path w="1363" h="1775" extrusionOk="0">
                  <a:moveTo>
                    <a:pt x="1363" y="0"/>
                  </a:moveTo>
                  <a:cubicBezTo>
                    <a:pt x="838" y="588"/>
                    <a:pt x="388" y="1162"/>
                    <a:pt x="1" y="1775"/>
                  </a:cubicBezTo>
                  <a:cubicBezTo>
                    <a:pt x="551" y="1262"/>
                    <a:pt x="1026" y="675"/>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8" name="Google Shape;8498;p19"/>
            <p:cNvSpPr/>
            <p:nvPr/>
          </p:nvSpPr>
          <p:spPr>
            <a:xfrm>
              <a:off x="6174375" y="2102375"/>
              <a:ext cx="9700" cy="16575"/>
            </a:xfrm>
            <a:custGeom>
              <a:avLst/>
              <a:gdLst/>
              <a:ahLst/>
              <a:cxnLst/>
              <a:rect l="l" t="t" r="r" b="b"/>
              <a:pathLst>
                <a:path w="388" h="663" extrusionOk="0">
                  <a:moveTo>
                    <a:pt x="388" y="1"/>
                  </a:moveTo>
                  <a:cubicBezTo>
                    <a:pt x="250" y="213"/>
                    <a:pt x="100" y="450"/>
                    <a:pt x="0" y="663"/>
                  </a:cubicBezTo>
                  <a:cubicBezTo>
                    <a:pt x="163" y="463"/>
                    <a:pt x="300" y="251"/>
                    <a:pt x="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9" name="Google Shape;8499;p19"/>
            <p:cNvSpPr/>
            <p:nvPr/>
          </p:nvSpPr>
          <p:spPr>
            <a:xfrm>
              <a:off x="6340250" y="2413850"/>
              <a:ext cx="133450" cy="20075"/>
            </a:xfrm>
            <a:custGeom>
              <a:avLst/>
              <a:gdLst/>
              <a:ahLst/>
              <a:cxnLst/>
              <a:rect l="l" t="t" r="r" b="b"/>
              <a:pathLst>
                <a:path w="5338" h="803" extrusionOk="0">
                  <a:moveTo>
                    <a:pt x="5337" y="1"/>
                  </a:moveTo>
                  <a:lnTo>
                    <a:pt x="5337" y="1"/>
                  </a:lnTo>
                  <a:cubicBezTo>
                    <a:pt x="4712" y="376"/>
                    <a:pt x="4100" y="426"/>
                    <a:pt x="3400" y="438"/>
                  </a:cubicBezTo>
                  <a:cubicBezTo>
                    <a:pt x="2263" y="463"/>
                    <a:pt x="1126" y="513"/>
                    <a:pt x="1" y="638"/>
                  </a:cubicBezTo>
                  <a:cubicBezTo>
                    <a:pt x="827" y="662"/>
                    <a:pt x="1793" y="803"/>
                    <a:pt x="2718" y="803"/>
                  </a:cubicBezTo>
                  <a:cubicBezTo>
                    <a:pt x="3711" y="803"/>
                    <a:pt x="4658" y="641"/>
                    <a:pt x="5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0" name="Google Shape;8500;p19"/>
            <p:cNvSpPr/>
            <p:nvPr/>
          </p:nvSpPr>
          <p:spPr>
            <a:xfrm>
              <a:off x="6392750" y="2428225"/>
              <a:ext cx="67200" cy="12275"/>
            </a:xfrm>
            <a:custGeom>
              <a:avLst/>
              <a:gdLst/>
              <a:ahLst/>
              <a:cxnLst/>
              <a:rect l="l" t="t" r="r" b="b"/>
              <a:pathLst>
                <a:path w="2688" h="491" extrusionOk="0">
                  <a:moveTo>
                    <a:pt x="2687" y="1"/>
                  </a:moveTo>
                  <a:cubicBezTo>
                    <a:pt x="1812" y="288"/>
                    <a:pt x="938" y="276"/>
                    <a:pt x="0" y="413"/>
                  </a:cubicBezTo>
                  <a:cubicBezTo>
                    <a:pt x="338" y="425"/>
                    <a:pt x="575" y="488"/>
                    <a:pt x="925" y="488"/>
                  </a:cubicBezTo>
                  <a:cubicBezTo>
                    <a:pt x="960" y="489"/>
                    <a:pt x="996" y="490"/>
                    <a:pt x="1031" y="490"/>
                  </a:cubicBezTo>
                  <a:cubicBezTo>
                    <a:pt x="1620" y="490"/>
                    <a:pt x="2204" y="295"/>
                    <a:pt x="26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1" name="Google Shape;8501;p19"/>
            <p:cNvSpPr/>
            <p:nvPr/>
          </p:nvSpPr>
          <p:spPr>
            <a:xfrm>
              <a:off x="6318400" y="2396675"/>
              <a:ext cx="141225" cy="17150"/>
            </a:xfrm>
            <a:custGeom>
              <a:avLst/>
              <a:gdLst/>
              <a:ahLst/>
              <a:cxnLst/>
              <a:rect l="l" t="t" r="r" b="b"/>
              <a:pathLst>
                <a:path w="5649" h="686" extrusionOk="0">
                  <a:moveTo>
                    <a:pt x="4749" y="0"/>
                  </a:moveTo>
                  <a:lnTo>
                    <a:pt x="4749" y="0"/>
                  </a:lnTo>
                  <a:cubicBezTo>
                    <a:pt x="3762" y="163"/>
                    <a:pt x="2762" y="138"/>
                    <a:pt x="1762" y="200"/>
                  </a:cubicBezTo>
                  <a:cubicBezTo>
                    <a:pt x="2012" y="238"/>
                    <a:pt x="2250" y="275"/>
                    <a:pt x="2500" y="300"/>
                  </a:cubicBezTo>
                  <a:cubicBezTo>
                    <a:pt x="1941" y="300"/>
                    <a:pt x="1383" y="306"/>
                    <a:pt x="829" y="306"/>
                  </a:cubicBezTo>
                  <a:cubicBezTo>
                    <a:pt x="551" y="306"/>
                    <a:pt x="275" y="305"/>
                    <a:pt x="0" y="300"/>
                  </a:cubicBezTo>
                  <a:lnTo>
                    <a:pt x="0" y="300"/>
                  </a:lnTo>
                  <a:cubicBezTo>
                    <a:pt x="939" y="494"/>
                    <a:pt x="1998" y="685"/>
                    <a:pt x="3019" y="685"/>
                  </a:cubicBezTo>
                  <a:cubicBezTo>
                    <a:pt x="3971" y="685"/>
                    <a:pt x="4890" y="520"/>
                    <a:pt x="5649" y="38"/>
                  </a:cubicBezTo>
                  <a:lnTo>
                    <a:pt x="5649" y="38"/>
                  </a:lnTo>
                  <a:cubicBezTo>
                    <a:pt x="5021" y="251"/>
                    <a:pt x="4438" y="319"/>
                    <a:pt x="3793" y="319"/>
                  </a:cubicBezTo>
                  <a:cubicBezTo>
                    <a:pt x="3680" y="319"/>
                    <a:pt x="3566" y="317"/>
                    <a:pt x="3449" y="313"/>
                  </a:cubicBezTo>
                  <a:cubicBezTo>
                    <a:pt x="3912" y="288"/>
                    <a:pt x="4349" y="188"/>
                    <a:pt x="47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2" name="Google Shape;8502;p19"/>
            <p:cNvSpPr/>
            <p:nvPr/>
          </p:nvSpPr>
          <p:spPr>
            <a:xfrm>
              <a:off x="6387750" y="2392300"/>
              <a:ext cx="38150" cy="6125"/>
            </a:xfrm>
            <a:custGeom>
              <a:avLst/>
              <a:gdLst/>
              <a:ahLst/>
              <a:cxnLst/>
              <a:rect l="l" t="t" r="r" b="b"/>
              <a:pathLst>
                <a:path w="1526" h="245" extrusionOk="0">
                  <a:moveTo>
                    <a:pt x="1525" y="0"/>
                  </a:moveTo>
                  <a:lnTo>
                    <a:pt x="1525" y="0"/>
                  </a:lnTo>
                  <a:cubicBezTo>
                    <a:pt x="988" y="63"/>
                    <a:pt x="513" y="150"/>
                    <a:pt x="0" y="225"/>
                  </a:cubicBezTo>
                  <a:cubicBezTo>
                    <a:pt x="104" y="238"/>
                    <a:pt x="210" y="244"/>
                    <a:pt x="316" y="244"/>
                  </a:cubicBezTo>
                  <a:cubicBezTo>
                    <a:pt x="739" y="244"/>
                    <a:pt x="1176" y="15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3" name="Google Shape;8503;p19"/>
            <p:cNvSpPr/>
            <p:nvPr/>
          </p:nvSpPr>
          <p:spPr>
            <a:xfrm>
              <a:off x="6152175" y="2205475"/>
              <a:ext cx="55650" cy="115625"/>
            </a:xfrm>
            <a:custGeom>
              <a:avLst/>
              <a:gdLst/>
              <a:ahLst/>
              <a:cxnLst/>
              <a:rect l="l" t="t" r="r" b="b"/>
              <a:pathLst>
                <a:path w="2226" h="4625" extrusionOk="0">
                  <a:moveTo>
                    <a:pt x="38" y="0"/>
                  </a:moveTo>
                  <a:cubicBezTo>
                    <a:pt x="1" y="2087"/>
                    <a:pt x="288" y="3212"/>
                    <a:pt x="2025" y="4462"/>
                  </a:cubicBezTo>
                  <a:cubicBezTo>
                    <a:pt x="2088" y="4512"/>
                    <a:pt x="2188" y="4599"/>
                    <a:pt x="2225" y="4624"/>
                  </a:cubicBezTo>
                  <a:cubicBezTo>
                    <a:pt x="1963" y="4337"/>
                    <a:pt x="1700" y="4037"/>
                    <a:pt x="1451" y="3737"/>
                  </a:cubicBezTo>
                  <a:cubicBezTo>
                    <a:pt x="676" y="2787"/>
                    <a:pt x="276" y="1450"/>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4" name="Google Shape;8504;p19"/>
            <p:cNvSpPr/>
            <p:nvPr/>
          </p:nvSpPr>
          <p:spPr>
            <a:xfrm>
              <a:off x="6147175" y="2242025"/>
              <a:ext cx="38475" cy="73450"/>
            </a:xfrm>
            <a:custGeom>
              <a:avLst/>
              <a:gdLst/>
              <a:ahLst/>
              <a:cxnLst/>
              <a:rect l="l" t="t" r="r" b="b"/>
              <a:pathLst>
                <a:path w="1539" h="2938" extrusionOk="0">
                  <a:moveTo>
                    <a:pt x="1" y="1"/>
                  </a:moveTo>
                  <a:cubicBezTo>
                    <a:pt x="38" y="1113"/>
                    <a:pt x="601" y="2175"/>
                    <a:pt x="1463" y="2875"/>
                  </a:cubicBezTo>
                  <a:cubicBezTo>
                    <a:pt x="1488" y="2900"/>
                    <a:pt x="1513" y="2925"/>
                    <a:pt x="1538" y="2937"/>
                  </a:cubicBezTo>
                  <a:cubicBezTo>
                    <a:pt x="1488" y="2887"/>
                    <a:pt x="1451" y="2837"/>
                    <a:pt x="1413" y="2787"/>
                  </a:cubicBezTo>
                  <a:cubicBezTo>
                    <a:pt x="1013" y="2237"/>
                    <a:pt x="676" y="1663"/>
                    <a:pt x="401" y="1050"/>
                  </a:cubicBezTo>
                  <a:cubicBezTo>
                    <a:pt x="238" y="700"/>
                    <a:pt x="88" y="4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5" name="Google Shape;8505;p19"/>
            <p:cNvSpPr/>
            <p:nvPr/>
          </p:nvSpPr>
          <p:spPr>
            <a:xfrm>
              <a:off x="6149050" y="2272025"/>
              <a:ext cx="22525" cy="40950"/>
            </a:xfrm>
            <a:custGeom>
              <a:avLst/>
              <a:gdLst/>
              <a:ahLst/>
              <a:cxnLst/>
              <a:rect l="l" t="t" r="r" b="b"/>
              <a:pathLst>
                <a:path w="901" h="1638" extrusionOk="0">
                  <a:moveTo>
                    <a:pt x="1" y="0"/>
                  </a:moveTo>
                  <a:cubicBezTo>
                    <a:pt x="113" y="613"/>
                    <a:pt x="426" y="1250"/>
                    <a:pt x="901" y="1637"/>
                  </a:cubicBezTo>
                  <a:cubicBezTo>
                    <a:pt x="538" y="1137"/>
                    <a:pt x="276" y="5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6" name="Google Shape;8506;p19"/>
            <p:cNvSpPr/>
            <p:nvPr/>
          </p:nvSpPr>
          <p:spPr>
            <a:xfrm>
              <a:off x="6149375" y="2288575"/>
              <a:ext cx="14075" cy="27200"/>
            </a:xfrm>
            <a:custGeom>
              <a:avLst/>
              <a:gdLst/>
              <a:ahLst/>
              <a:cxnLst/>
              <a:rect l="l" t="t" r="r" b="b"/>
              <a:pathLst>
                <a:path w="563" h="1088" extrusionOk="0">
                  <a:moveTo>
                    <a:pt x="0" y="1"/>
                  </a:moveTo>
                  <a:lnTo>
                    <a:pt x="0" y="1"/>
                  </a:lnTo>
                  <a:cubicBezTo>
                    <a:pt x="100" y="400"/>
                    <a:pt x="338" y="763"/>
                    <a:pt x="563" y="1088"/>
                  </a:cubicBezTo>
                  <a:cubicBezTo>
                    <a:pt x="400" y="713"/>
                    <a:pt x="175" y="3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7" name="Google Shape;8507;p19"/>
            <p:cNvSpPr/>
            <p:nvPr/>
          </p:nvSpPr>
          <p:spPr>
            <a:xfrm>
              <a:off x="6157500" y="2140175"/>
              <a:ext cx="10325" cy="54075"/>
            </a:xfrm>
            <a:custGeom>
              <a:avLst/>
              <a:gdLst/>
              <a:ahLst/>
              <a:cxnLst/>
              <a:rect l="l" t="t" r="r" b="b"/>
              <a:pathLst>
                <a:path w="413" h="2163" extrusionOk="0">
                  <a:moveTo>
                    <a:pt x="413" y="1"/>
                  </a:moveTo>
                  <a:lnTo>
                    <a:pt x="413" y="1"/>
                  </a:lnTo>
                  <a:cubicBezTo>
                    <a:pt x="175" y="700"/>
                    <a:pt x="38" y="1425"/>
                    <a:pt x="0" y="2163"/>
                  </a:cubicBezTo>
                  <a:cubicBezTo>
                    <a:pt x="200" y="1450"/>
                    <a:pt x="350" y="738"/>
                    <a:pt x="4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8" name="Google Shape;8508;p19"/>
            <p:cNvSpPr/>
            <p:nvPr/>
          </p:nvSpPr>
          <p:spPr>
            <a:xfrm>
              <a:off x="6151250" y="2149250"/>
              <a:ext cx="8775" cy="26875"/>
            </a:xfrm>
            <a:custGeom>
              <a:avLst/>
              <a:gdLst/>
              <a:ahLst/>
              <a:cxnLst/>
              <a:rect l="l" t="t" r="r" b="b"/>
              <a:pathLst>
                <a:path w="351" h="1075" extrusionOk="0">
                  <a:moveTo>
                    <a:pt x="350" y="0"/>
                  </a:moveTo>
                  <a:lnTo>
                    <a:pt x="350" y="0"/>
                  </a:lnTo>
                  <a:cubicBezTo>
                    <a:pt x="200" y="350"/>
                    <a:pt x="88" y="712"/>
                    <a:pt x="0" y="1075"/>
                  </a:cubicBezTo>
                  <a:cubicBezTo>
                    <a:pt x="188" y="750"/>
                    <a:pt x="288" y="362"/>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9" name="Google Shape;8509;p19"/>
            <p:cNvSpPr/>
            <p:nvPr/>
          </p:nvSpPr>
          <p:spPr>
            <a:xfrm>
              <a:off x="6145300" y="2153625"/>
              <a:ext cx="5025" cy="17500"/>
            </a:xfrm>
            <a:custGeom>
              <a:avLst/>
              <a:gdLst/>
              <a:ahLst/>
              <a:cxnLst/>
              <a:rect l="l" t="t" r="r" b="b"/>
              <a:pathLst>
                <a:path w="201" h="700" extrusionOk="0">
                  <a:moveTo>
                    <a:pt x="201" y="0"/>
                  </a:moveTo>
                  <a:lnTo>
                    <a:pt x="201" y="0"/>
                  </a:lnTo>
                  <a:cubicBezTo>
                    <a:pt x="113" y="225"/>
                    <a:pt x="13" y="450"/>
                    <a:pt x="1" y="700"/>
                  </a:cubicBezTo>
                  <a:cubicBezTo>
                    <a:pt x="76" y="462"/>
                    <a:pt x="163" y="212"/>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0" name="Google Shape;8510;p19"/>
            <p:cNvSpPr/>
            <p:nvPr/>
          </p:nvSpPr>
          <p:spPr>
            <a:xfrm>
              <a:off x="6480525" y="2190475"/>
              <a:ext cx="23150" cy="62200"/>
            </a:xfrm>
            <a:custGeom>
              <a:avLst/>
              <a:gdLst/>
              <a:ahLst/>
              <a:cxnLst/>
              <a:rect l="l" t="t" r="r" b="b"/>
              <a:pathLst>
                <a:path w="926" h="2488" extrusionOk="0">
                  <a:moveTo>
                    <a:pt x="351" y="1"/>
                  </a:moveTo>
                  <a:cubicBezTo>
                    <a:pt x="1" y="900"/>
                    <a:pt x="263" y="1813"/>
                    <a:pt x="926" y="2487"/>
                  </a:cubicBezTo>
                  <a:cubicBezTo>
                    <a:pt x="663" y="2000"/>
                    <a:pt x="463" y="1325"/>
                    <a:pt x="376" y="838"/>
                  </a:cubicBezTo>
                  <a:cubicBezTo>
                    <a:pt x="351" y="663"/>
                    <a:pt x="351" y="238"/>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1" name="Google Shape;8511;p19"/>
            <p:cNvSpPr/>
            <p:nvPr/>
          </p:nvSpPr>
          <p:spPr>
            <a:xfrm>
              <a:off x="6478350" y="2187350"/>
              <a:ext cx="12525" cy="60950"/>
            </a:xfrm>
            <a:custGeom>
              <a:avLst/>
              <a:gdLst/>
              <a:ahLst/>
              <a:cxnLst/>
              <a:rect l="l" t="t" r="r" b="b"/>
              <a:pathLst>
                <a:path w="501" h="2438" extrusionOk="0">
                  <a:moveTo>
                    <a:pt x="100" y="1"/>
                  </a:moveTo>
                  <a:cubicBezTo>
                    <a:pt x="38" y="401"/>
                    <a:pt x="0" y="813"/>
                    <a:pt x="75" y="1213"/>
                  </a:cubicBezTo>
                  <a:cubicBezTo>
                    <a:pt x="138" y="1650"/>
                    <a:pt x="338" y="2038"/>
                    <a:pt x="500" y="2438"/>
                  </a:cubicBezTo>
                  <a:cubicBezTo>
                    <a:pt x="363" y="1588"/>
                    <a:pt x="188" y="838"/>
                    <a:pt x="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2" name="Google Shape;8512;p19"/>
            <p:cNvSpPr/>
            <p:nvPr/>
          </p:nvSpPr>
          <p:spPr>
            <a:xfrm>
              <a:off x="6472100" y="2195175"/>
              <a:ext cx="10650" cy="45625"/>
            </a:xfrm>
            <a:custGeom>
              <a:avLst/>
              <a:gdLst/>
              <a:ahLst/>
              <a:cxnLst/>
              <a:rect l="l" t="t" r="r" b="b"/>
              <a:pathLst>
                <a:path w="426" h="1825" extrusionOk="0">
                  <a:moveTo>
                    <a:pt x="38" y="0"/>
                  </a:moveTo>
                  <a:cubicBezTo>
                    <a:pt x="1" y="637"/>
                    <a:pt x="138" y="1262"/>
                    <a:pt x="425" y="1825"/>
                  </a:cubicBezTo>
                  <a:cubicBezTo>
                    <a:pt x="338" y="1212"/>
                    <a:pt x="188" y="575"/>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3" name="Google Shape;8513;p19"/>
            <p:cNvSpPr/>
            <p:nvPr/>
          </p:nvSpPr>
          <p:spPr>
            <a:xfrm>
              <a:off x="6466800" y="2191725"/>
              <a:ext cx="9075" cy="43450"/>
            </a:xfrm>
            <a:custGeom>
              <a:avLst/>
              <a:gdLst/>
              <a:ahLst/>
              <a:cxnLst/>
              <a:rect l="l" t="t" r="r" b="b"/>
              <a:pathLst>
                <a:path w="363" h="1738" extrusionOk="0">
                  <a:moveTo>
                    <a:pt x="0" y="1"/>
                  </a:moveTo>
                  <a:cubicBezTo>
                    <a:pt x="0" y="600"/>
                    <a:pt x="88" y="1200"/>
                    <a:pt x="363" y="1738"/>
                  </a:cubicBezTo>
                  <a:cubicBezTo>
                    <a:pt x="275" y="1175"/>
                    <a:pt x="188" y="5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4" name="Google Shape;8514;p19"/>
            <p:cNvSpPr/>
            <p:nvPr/>
          </p:nvSpPr>
          <p:spPr>
            <a:xfrm>
              <a:off x="6461475" y="2194850"/>
              <a:ext cx="5350" cy="31275"/>
            </a:xfrm>
            <a:custGeom>
              <a:avLst/>
              <a:gdLst/>
              <a:ahLst/>
              <a:cxnLst/>
              <a:rect l="l" t="t" r="r" b="b"/>
              <a:pathLst>
                <a:path w="214" h="1251" extrusionOk="0">
                  <a:moveTo>
                    <a:pt x="1" y="1"/>
                  </a:moveTo>
                  <a:cubicBezTo>
                    <a:pt x="1" y="425"/>
                    <a:pt x="76" y="838"/>
                    <a:pt x="201" y="1250"/>
                  </a:cubicBezTo>
                  <a:cubicBezTo>
                    <a:pt x="213" y="838"/>
                    <a:pt x="126" y="3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5" name="Google Shape;8515;p19"/>
            <p:cNvSpPr/>
            <p:nvPr/>
          </p:nvSpPr>
          <p:spPr>
            <a:xfrm>
              <a:off x="6488975" y="2260450"/>
              <a:ext cx="23450" cy="68775"/>
            </a:xfrm>
            <a:custGeom>
              <a:avLst/>
              <a:gdLst/>
              <a:ahLst/>
              <a:cxnLst/>
              <a:rect l="l" t="t" r="r" b="b"/>
              <a:pathLst>
                <a:path w="938" h="2751" extrusionOk="0">
                  <a:moveTo>
                    <a:pt x="575" y="1"/>
                  </a:moveTo>
                  <a:lnTo>
                    <a:pt x="575" y="1"/>
                  </a:lnTo>
                  <a:cubicBezTo>
                    <a:pt x="574" y="9"/>
                    <a:pt x="572" y="16"/>
                    <a:pt x="571" y="24"/>
                  </a:cubicBezTo>
                  <a:lnTo>
                    <a:pt x="571" y="24"/>
                  </a:lnTo>
                  <a:cubicBezTo>
                    <a:pt x="574" y="17"/>
                    <a:pt x="575" y="10"/>
                    <a:pt x="575" y="1"/>
                  </a:cubicBezTo>
                  <a:close/>
                  <a:moveTo>
                    <a:pt x="571" y="24"/>
                  </a:moveTo>
                  <a:cubicBezTo>
                    <a:pt x="566" y="36"/>
                    <a:pt x="558" y="47"/>
                    <a:pt x="550" y="63"/>
                  </a:cubicBezTo>
                  <a:cubicBezTo>
                    <a:pt x="0" y="951"/>
                    <a:pt x="438" y="1950"/>
                    <a:pt x="938" y="2750"/>
                  </a:cubicBezTo>
                  <a:cubicBezTo>
                    <a:pt x="700" y="1975"/>
                    <a:pt x="425" y="1113"/>
                    <a:pt x="500" y="426"/>
                  </a:cubicBezTo>
                  <a:cubicBezTo>
                    <a:pt x="524" y="296"/>
                    <a:pt x="547" y="155"/>
                    <a:pt x="571"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6" name="Google Shape;8516;p19"/>
            <p:cNvSpPr/>
            <p:nvPr/>
          </p:nvSpPr>
          <p:spPr>
            <a:xfrm>
              <a:off x="6485525" y="2262325"/>
              <a:ext cx="16275" cy="58150"/>
            </a:xfrm>
            <a:custGeom>
              <a:avLst/>
              <a:gdLst/>
              <a:ahLst/>
              <a:cxnLst/>
              <a:rect l="l" t="t" r="r" b="b"/>
              <a:pathLst>
                <a:path w="651" h="2326" extrusionOk="0">
                  <a:moveTo>
                    <a:pt x="301" y="1"/>
                  </a:moveTo>
                  <a:cubicBezTo>
                    <a:pt x="1" y="788"/>
                    <a:pt x="251" y="1625"/>
                    <a:pt x="651" y="2325"/>
                  </a:cubicBezTo>
                  <a:cubicBezTo>
                    <a:pt x="426" y="1500"/>
                    <a:pt x="276" y="851"/>
                    <a:pt x="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7" name="Google Shape;8517;p19"/>
            <p:cNvSpPr/>
            <p:nvPr/>
          </p:nvSpPr>
          <p:spPr>
            <a:xfrm>
              <a:off x="6482400" y="2260150"/>
              <a:ext cx="10025" cy="51875"/>
            </a:xfrm>
            <a:custGeom>
              <a:avLst/>
              <a:gdLst/>
              <a:ahLst/>
              <a:cxnLst/>
              <a:rect l="l" t="t" r="r" b="b"/>
              <a:pathLst>
                <a:path w="401" h="2075" extrusionOk="0">
                  <a:moveTo>
                    <a:pt x="201" y="0"/>
                  </a:moveTo>
                  <a:cubicBezTo>
                    <a:pt x="1" y="700"/>
                    <a:pt x="113" y="1413"/>
                    <a:pt x="401" y="2075"/>
                  </a:cubicBezTo>
                  <a:cubicBezTo>
                    <a:pt x="338" y="1375"/>
                    <a:pt x="238" y="688"/>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8" name="Google Shape;8518;p19"/>
            <p:cNvSpPr/>
            <p:nvPr/>
          </p:nvSpPr>
          <p:spPr>
            <a:xfrm>
              <a:off x="6476475" y="2255450"/>
              <a:ext cx="9700" cy="52200"/>
            </a:xfrm>
            <a:custGeom>
              <a:avLst/>
              <a:gdLst/>
              <a:ahLst/>
              <a:cxnLst/>
              <a:rect l="l" t="t" r="r" b="b"/>
              <a:pathLst>
                <a:path w="388" h="2088" extrusionOk="0">
                  <a:moveTo>
                    <a:pt x="75" y="1"/>
                  </a:moveTo>
                  <a:lnTo>
                    <a:pt x="75" y="1"/>
                  </a:lnTo>
                  <a:cubicBezTo>
                    <a:pt x="1" y="713"/>
                    <a:pt x="26" y="1463"/>
                    <a:pt x="388" y="2088"/>
                  </a:cubicBezTo>
                  <a:cubicBezTo>
                    <a:pt x="250" y="1401"/>
                    <a:pt x="225" y="688"/>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9" name="Google Shape;8519;p19"/>
            <p:cNvSpPr/>
            <p:nvPr/>
          </p:nvSpPr>
          <p:spPr>
            <a:xfrm>
              <a:off x="6469600" y="2254200"/>
              <a:ext cx="9700" cy="50950"/>
            </a:xfrm>
            <a:custGeom>
              <a:avLst/>
              <a:gdLst/>
              <a:ahLst/>
              <a:cxnLst/>
              <a:rect l="l" t="t" r="r" b="b"/>
              <a:pathLst>
                <a:path w="388" h="2038" extrusionOk="0">
                  <a:moveTo>
                    <a:pt x="88" y="1"/>
                  </a:moveTo>
                  <a:lnTo>
                    <a:pt x="88" y="1"/>
                  </a:lnTo>
                  <a:cubicBezTo>
                    <a:pt x="1" y="688"/>
                    <a:pt x="51" y="1413"/>
                    <a:pt x="388" y="2038"/>
                  </a:cubicBezTo>
                  <a:cubicBezTo>
                    <a:pt x="251" y="1376"/>
                    <a:pt x="226" y="676"/>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0" name="Google Shape;8520;p19"/>
            <p:cNvSpPr/>
            <p:nvPr/>
          </p:nvSpPr>
          <p:spPr>
            <a:xfrm>
              <a:off x="6463350" y="2249825"/>
              <a:ext cx="6275" cy="45650"/>
            </a:xfrm>
            <a:custGeom>
              <a:avLst/>
              <a:gdLst/>
              <a:ahLst/>
              <a:cxnLst/>
              <a:rect l="l" t="t" r="r" b="b"/>
              <a:pathLst>
                <a:path w="251" h="1826" extrusionOk="0">
                  <a:moveTo>
                    <a:pt x="26" y="1"/>
                  </a:moveTo>
                  <a:lnTo>
                    <a:pt x="26" y="1"/>
                  </a:lnTo>
                  <a:cubicBezTo>
                    <a:pt x="1" y="613"/>
                    <a:pt x="26" y="1251"/>
                    <a:pt x="251" y="1826"/>
                  </a:cubicBezTo>
                  <a:cubicBezTo>
                    <a:pt x="213" y="1238"/>
                    <a:pt x="176" y="513"/>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1" name="Google Shape;8521;p19"/>
            <p:cNvSpPr/>
            <p:nvPr/>
          </p:nvSpPr>
          <p:spPr>
            <a:xfrm>
              <a:off x="6460850" y="2266075"/>
              <a:ext cx="2525" cy="21900"/>
            </a:xfrm>
            <a:custGeom>
              <a:avLst/>
              <a:gdLst/>
              <a:ahLst/>
              <a:cxnLst/>
              <a:rect l="l" t="t" r="r" b="b"/>
              <a:pathLst>
                <a:path w="101" h="876" extrusionOk="0">
                  <a:moveTo>
                    <a:pt x="1" y="1"/>
                  </a:moveTo>
                  <a:cubicBezTo>
                    <a:pt x="1" y="301"/>
                    <a:pt x="26" y="588"/>
                    <a:pt x="88" y="876"/>
                  </a:cubicBezTo>
                  <a:cubicBezTo>
                    <a:pt x="101" y="588"/>
                    <a:pt x="63"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2" name="Google Shape;8522;p19"/>
            <p:cNvSpPr/>
            <p:nvPr/>
          </p:nvSpPr>
          <p:spPr>
            <a:xfrm>
              <a:off x="6482725" y="2335750"/>
              <a:ext cx="27200" cy="48150"/>
            </a:xfrm>
            <a:custGeom>
              <a:avLst/>
              <a:gdLst/>
              <a:ahLst/>
              <a:cxnLst/>
              <a:rect l="l" t="t" r="r" b="b"/>
              <a:pathLst>
                <a:path w="1088" h="1926" extrusionOk="0">
                  <a:moveTo>
                    <a:pt x="1075" y="1"/>
                  </a:moveTo>
                  <a:cubicBezTo>
                    <a:pt x="1050" y="88"/>
                    <a:pt x="1038" y="176"/>
                    <a:pt x="1013" y="263"/>
                  </a:cubicBezTo>
                  <a:cubicBezTo>
                    <a:pt x="925" y="563"/>
                    <a:pt x="738" y="863"/>
                    <a:pt x="563" y="1163"/>
                  </a:cubicBezTo>
                  <a:cubicBezTo>
                    <a:pt x="363" y="1463"/>
                    <a:pt x="250" y="1688"/>
                    <a:pt x="0" y="1925"/>
                  </a:cubicBezTo>
                  <a:cubicBezTo>
                    <a:pt x="625" y="1575"/>
                    <a:pt x="1088" y="850"/>
                    <a:pt x="1088" y="126"/>
                  </a:cubicBezTo>
                  <a:cubicBezTo>
                    <a:pt x="1075" y="88"/>
                    <a:pt x="1075" y="38"/>
                    <a:pt x="10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3" name="Google Shape;8523;p19"/>
            <p:cNvSpPr/>
            <p:nvPr/>
          </p:nvSpPr>
          <p:spPr>
            <a:xfrm>
              <a:off x="6482400" y="2337600"/>
              <a:ext cx="20550" cy="40050"/>
            </a:xfrm>
            <a:custGeom>
              <a:avLst/>
              <a:gdLst/>
              <a:ahLst/>
              <a:cxnLst/>
              <a:rect l="l" t="t" r="r" b="b"/>
              <a:pathLst>
                <a:path w="822" h="1602" extrusionOk="0">
                  <a:moveTo>
                    <a:pt x="811" y="1"/>
                  </a:moveTo>
                  <a:cubicBezTo>
                    <a:pt x="808" y="1"/>
                    <a:pt x="805" y="12"/>
                    <a:pt x="801" y="39"/>
                  </a:cubicBezTo>
                  <a:cubicBezTo>
                    <a:pt x="738" y="276"/>
                    <a:pt x="638" y="476"/>
                    <a:pt x="526" y="701"/>
                  </a:cubicBezTo>
                  <a:cubicBezTo>
                    <a:pt x="363" y="1001"/>
                    <a:pt x="213" y="1326"/>
                    <a:pt x="1" y="1601"/>
                  </a:cubicBezTo>
                  <a:cubicBezTo>
                    <a:pt x="413" y="1276"/>
                    <a:pt x="713" y="801"/>
                    <a:pt x="801" y="289"/>
                  </a:cubicBezTo>
                  <a:cubicBezTo>
                    <a:pt x="811" y="238"/>
                    <a:pt x="821" y="1"/>
                    <a:pt x="8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4" name="Google Shape;8524;p19"/>
            <p:cNvSpPr/>
            <p:nvPr/>
          </p:nvSpPr>
          <p:spPr>
            <a:xfrm>
              <a:off x="6477725" y="2334825"/>
              <a:ext cx="20650" cy="37825"/>
            </a:xfrm>
            <a:custGeom>
              <a:avLst/>
              <a:gdLst/>
              <a:ahLst/>
              <a:cxnLst/>
              <a:rect l="l" t="t" r="r" b="b"/>
              <a:pathLst>
                <a:path w="826" h="1513" extrusionOk="0">
                  <a:moveTo>
                    <a:pt x="700" y="0"/>
                  </a:moveTo>
                  <a:cubicBezTo>
                    <a:pt x="688" y="300"/>
                    <a:pt x="538" y="562"/>
                    <a:pt x="413" y="825"/>
                  </a:cubicBezTo>
                  <a:cubicBezTo>
                    <a:pt x="288" y="1062"/>
                    <a:pt x="200" y="1337"/>
                    <a:pt x="1" y="1512"/>
                  </a:cubicBezTo>
                  <a:cubicBezTo>
                    <a:pt x="463" y="1225"/>
                    <a:pt x="825" y="512"/>
                    <a:pt x="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5" name="Google Shape;8525;p19"/>
            <p:cNvSpPr/>
            <p:nvPr/>
          </p:nvSpPr>
          <p:spPr>
            <a:xfrm>
              <a:off x="6474300" y="2332950"/>
              <a:ext cx="16875" cy="33750"/>
            </a:xfrm>
            <a:custGeom>
              <a:avLst/>
              <a:gdLst/>
              <a:ahLst/>
              <a:cxnLst/>
              <a:rect l="l" t="t" r="r" b="b"/>
              <a:pathLst>
                <a:path w="675" h="1350" extrusionOk="0">
                  <a:moveTo>
                    <a:pt x="600" y="0"/>
                  </a:moveTo>
                  <a:lnTo>
                    <a:pt x="600" y="0"/>
                  </a:lnTo>
                  <a:cubicBezTo>
                    <a:pt x="475" y="462"/>
                    <a:pt x="337" y="987"/>
                    <a:pt x="0" y="1350"/>
                  </a:cubicBezTo>
                  <a:cubicBezTo>
                    <a:pt x="450" y="1112"/>
                    <a:pt x="675" y="350"/>
                    <a:pt x="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6" name="Google Shape;8526;p19"/>
            <p:cNvSpPr/>
            <p:nvPr/>
          </p:nvSpPr>
          <p:spPr>
            <a:xfrm>
              <a:off x="6468975" y="2334200"/>
              <a:ext cx="12200" cy="27500"/>
            </a:xfrm>
            <a:custGeom>
              <a:avLst/>
              <a:gdLst/>
              <a:ahLst/>
              <a:cxnLst/>
              <a:rect l="l" t="t" r="r" b="b"/>
              <a:pathLst>
                <a:path w="488" h="1100" extrusionOk="0">
                  <a:moveTo>
                    <a:pt x="475" y="0"/>
                  </a:moveTo>
                  <a:cubicBezTo>
                    <a:pt x="438" y="200"/>
                    <a:pt x="326" y="450"/>
                    <a:pt x="288" y="575"/>
                  </a:cubicBezTo>
                  <a:cubicBezTo>
                    <a:pt x="201" y="750"/>
                    <a:pt x="163" y="962"/>
                    <a:pt x="1" y="1100"/>
                  </a:cubicBezTo>
                  <a:cubicBezTo>
                    <a:pt x="363" y="900"/>
                    <a:pt x="488" y="362"/>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7" name="Google Shape;8527;p19"/>
            <p:cNvSpPr/>
            <p:nvPr/>
          </p:nvSpPr>
          <p:spPr>
            <a:xfrm>
              <a:off x="6468675" y="2335125"/>
              <a:ext cx="5025" cy="16900"/>
            </a:xfrm>
            <a:custGeom>
              <a:avLst/>
              <a:gdLst/>
              <a:ahLst/>
              <a:cxnLst/>
              <a:rect l="l" t="t" r="r" b="b"/>
              <a:pathLst>
                <a:path w="201" h="676" extrusionOk="0">
                  <a:moveTo>
                    <a:pt x="175" y="1"/>
                  </a:moveTo>
                  <a:lnTo>
                    <a:pt x="175" y="1"/>
                  </a:lnTo>
                  <a:cubicBezTo>
                    <a:pt x="138" y="226"/>
                    <a:pt x="75" y="450"/>
                    <a:pt x="0" y="675"/>
                  </a:cubicBezTo>
                  <a:cubicBezTo>
                    <a:pt x="125" y="488"/>
                    <a:pt x="200" y="213"/>
                    <a:pt x="1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8" name="Google Shape;8528;p19"/>
            <p:cNvSpPr/>
            <p:nvPr/>
          </p:nvSpPr>
          <p:spPr>
            <a:xfrm>
              <a:off x="6463350" y="2339825"/>
              <a:ext cx="1600" cy="4700"/>
            </a:xfrm>
            <a:custGeom>
              <a:avLst/>
              <a:gdLst/>
              <a:ahLst/>
              <a:cxnLst/>
              <a:rect l="l" t="t" r="r" b="b"/>
              <a:pathLst>
                <a:path w="64" h="188" extrusionOk="0">
                  <a:moveTo>
                    <a:pt x="63" y="0"/>
                  </a:moveTo>
                  <a:lnTo>
                    <a:pt x="63" y="0"/>
                  </a:lnTo>
                  <a:cubicBezTo>
                    <a:pt x="38" y="63"/>
                    <a:pt x="13" y="125"/>
                    <a:pt x="1" y="187"/>
                  </a:cubicBezTo>
                  <a:cubicBezTo>
                    <a:pt x="38" y="137"/>
                    <a:pt x="51" y="63"/>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9" name="Google Shape;8529;p19"/>
            <p:cNvSpPr/>
            <p:nvPr/>
          </p:nvSpPr>
          <p:spPr>
            <a:xfrm>
              <a:off x="6467725" y="2058950"/>
              <a:ext cx="18775" cy="108125"/>
            </a:xfrm>
            <a:custGeom>
              <a:avLst/>
              <a:gdLst/>
              <a:ahLst/>
              <a:cxnLst/>
              <a:rect l="l" t="t" r="r" b="b"/>
              <a:pathLst>
                <a:path w="751" h="4325" extrusionOk="0">
                  <a:moveTo>
                    <a:pt x="38" y="1"/>
                  </a:moveTo>
                  <a:lnTo>
                    <a:pt x="38" y="1"/>
                  </a:lnTo>
                  <a:cubicBezTo>
                    <a:pt x="51" y="76"/>
                    <a:pt x="51" y="163"/>
                    <a:pt x="63" y="238"/>
                  </a:cubicBezTo>
                  <a:cubicBezTo>
                    <a:pt x="138" y="1050"/>
                    <a:pt x="1" y="1875"/>
                    <a:pt x="113" y="2687"/>
                  </a:cubicBezTo>
                  <a:cubicBezTo>
                    <a:pt x="213" y="3262"/>
                    <a:pt x="376" y="3862"/>
                    <a:pt x="750" y="4324"/>
                  </a:cubicBezTo>
                  <a:cubicBezTo>
                    <a:pt x="238" y="3125"/>
                    <a:pt x="563" y="1713"/>
                    <a:pt x="163" y="400"/>
                  </a:cubicBezTo>
                  <a:cubicBezTo>
                    <a:pt x="126" y="275"/>
                    <a:pt x="76" y="10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0" name="Google Shape;8530;p19"/>
            <p:cNvSpPr/>
            <p:nvPr/>
          </p:nvSpPr>
          <p:spPr>
            <a:xfrm>
              <a:off x="6461475" y="2068950"/>
              <a:ext cx="8775" cy="90000"/>
            </a:xfrm>
            <a:custGeom>
              <a:avLst/>
              <a:gdLst/>
              <a:ahLst/>
              <a:cxnLst/>
              <a:rect l="l" t="t" r="r" b="b"/>
              <a:pathLst>
                <a:path w="351" h="3600" extrusionOk="0">
                  <a:moveTo>
                    <a:pt x="126" y="0"/>
                  </a:moveTo>
                  <a:cubicBezTo>
                    <a:pt x="88" y="575"/>
                    <a:pt x="1" y="1150"/>
                    <a:pt x="26" y="1725"/>
                  </a:cubicBezTo>
                  <a:cubicBezTo>
                    <a:pt x="51" y="2362"/>
                    <a:pt x="201" y="2987"/>
                    <a:pt x="338" y="3599"/>
                  </a:cubicBezTo>
                  <a:cubicBezTo>
                    <a:pt x="351" y="2412"/>
                    <a:pt x="313" y="1113"/>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1" name="Google Shape;8531;p19"/>
            <p:cNvSpPr/>
            <p:nvPr/>
          </p:nvSpPr>
          <p:spPr>
            <a:xfrm>
              <a:off x="6454300" y="2086125"/>
              <a:ext cx="7825" cy="61575"/>
            </a:xfrm>
            <a:custGeom>
              <a:avLst/>
              <a:gdLst/>
              <a:ahLst/>
              <a:cxnLst/>
              <a:rect l="l" t="t" r="r" b="b"/>
              <a:pathLst>
                <a:path w="313" h="2463" extrusionOk="0">
                  <a:moveTo>
                    <a:pt x="25" y="1"/>
                  </a:moveTo>
                  <a:lnTo>
                    <a:pt x="25" y="1"/>
                  </a:lnTo>
                  <a:cubicBezTo>
                    <a:pt x="0" y="826"/>
                    <a:pt x="88" y="1638"/>
                    <a:pt x="175" y="2463"/>
                  </a:cubicBezTo>
                  <a:cubicBezTo>
                    <a:pt x="313" y="1638"/>
                    <a:pt x="238" y="80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2" name="Google Shape;8532;p19"/>
            <p:cNvSpPr/>
            <p:nvPr/>
          </p:nvSpPr>
          <p:spPr>
            <a:xfrm>
              <a:off x="6446800" y="2088625"/>
              <a:ext cx="7825" cy="53450"/>
            </a:xfrm>
            <a:custGeom>
              <a:avLst/>
              <a:gdLst/>
              <a:ahLst/>
              <a:cxnLst/>
              <a:rect l="l" t="t" r="r" b="b"/>
              <a:pathLst>
                <a:path w="313" h="2138" extrusionOk="0">
                  <a:moveTo>
                    <a:pt x="0" y="1"/>
                  </a:moveTo>
                  <a:lnTo>
                    <a:pt x="0" y="1"/>
                  </a:lnTo>
                  <a:cubicBezTo>
                    <a:pt x="75" y="713"/>
                    <a:pt x="113" y="1438"/>
                    <a:pt x="225" y="2138"/>
                  </a:cubicBezTo>
                  <a:cubicBezTo>
                    <a:pt x="313" y="1425"/>
                    <a:pt x="275" y="6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3" name="Google Shape;8533;p19"/>
            <p:cNvSpPr/>
            <p:nvPr/>
          </p:nvSpPr>
          <p:spPr>
            <a:xfrm>
              <a:off x="6442425" y="2095200"/>
              <a:ext cx="5025" cy="43125"/>
            </a:xfrm>
            <a:custGeom>
              <a:avLst/>
              <a:gdLst/>
              <a:ahLst/>
              <a:cxnLst/>
              <a:rect l="l" t="t" r="r" b="b"/>
              <a:pathLst>
                <a:path w="201" h="1725" extrusionOk="0">
                  <a:moveTo>
                    <a:pt x="13" y="0"/>
                  </a:moveTo>
                  <a:lnTo>
                    <a:pt x="13" y="0"/>
                  </a:lnTo>
                  <a:cubicBezTo>
                    <a:pt x="0" y="575"/>
                    <a:pt x="38" y="1150"/>
                    <a:pt x="138" y="1725"/>
                  </a:cubicBezTo>
                  <a:cubicBezTo>
                    <a:pt x="200" y="1150"/>
                    <a:pt x="150" y="538"/>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4" name="Google Shape;8534;p19"/>
            <p:cNvSpPr/>
            <p:nvPr/>
          </p:nvSpPr>
          <p:spPr>
            <a:xfrm>
              <a:off x="6379625" y="1974600"/>
              <a:ext cx="80625" cy="55625"/>
            </a:xfrm>
            <a:custGeom>
              <a:avLst/>
              <a:gdLst/>
              <a:ahLst/>
              <a:cxnLst/>
              <a:rect l="l" t="t" r="r" b="b"/>
              <a:pathLst>
                <a:path w="3225" h="2225" extrusionOk="0">
                  <a:moveTo>
                    <a:pt x="540" y="0"/>
                  </a:moveTo>
                  <a:cubicBezTo>
                    <a:pt x="440" y="0"/>
                    <a:pt x="340" y="4"/>
                    <a:pt x="238" y="13"/>
                  </a:cubicBezTo>
                  <a:cubicBezTo>
                    <a:pt x="150" y="25"/>
                    <a:pt x="63" y="50"/>
                    <a:pt x="1" y="63"/>
                  </a:cubicBezTo>
                  <a:cubicBezTo>
                    <a:pt x="163" y="63"/>
                    <a:pt x="300" y="88"/>
                    <a:pt x="463" y="125"/>
                  </a:cubicBezTo>
                  <a:cubicBezTo>
                    <a:pt x="1638" y="400"/>
                    <a:pt x="2787" y="1025"/>
                    <a:pt x="3225" y="2225"/>
                  </a:cubicBezTo>
                  <a:cubicBezTo>
                    <a:pt x="3050" y="782"/>
                    <a:pt x="1890" y="0"/>
                    <a:pt x="5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5" name="Google Shape;8535;p19"/>
            <p:cNvSpPr/>
            <p:nvPr/>
          </p:nvSpPr>
          <p:spPr>
            <a:xfrm>
              <a:off x="6391500" y="1986125"/>
              <a:ext cx="59075" cy="33475"/>
            </a:xfrm>
            <a:custGeom>
              <a:avLst/>
              <a:gdLst/>
              <a:ahLst/>
              <a:cxnLst/>
              <a:rect l="l" t="t" r="r" b="b"/>
              <a:pathLst>
                <a:path w="2363" h="1339" extrusionOk="0">
                  <a:moveTo>
                    <a:pt x="299" y="0"/>
                  </a:moveTo>
                  <a:cubicBezTo>
                    <a:pt x="274" y="0"/>
                    <a:pt x="250" y="1"/>
                    <a:pt x="225" y="2"/>
                  </a:cubicBezTo>
                  <a:cubicBezTo>
                    <a:pt x="0" y="39"/>
                    <a:pt x="350" y="14"/>
                    <a:pt x="450" y="77"/>
                  </a:cubicBezTo>
                  <a:cubicBezTo>
                    <a:pt x="875" y="214"/>
                    <a:pt x="1250" y="464"/>
                    <a:pt x="1625" y="714"/>
                  </a:cubicBezTo>
                  <a:cubicBezTo>
                    <a:pt x="1775" y="827"/>
                    <a:pt x="2162" y="1089"/>
                    <a:pt x="2362" y="1339"/>
                  </a:cubicBezTo>
                  <a:cubicBezTo>
                    <a:pt x="1937" y="634"/>
                    <a:pt x="1157" y="0"/>
                    <a:pt x="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6" name="Google Shape;8536;p19"/>
            <p:cNvSpPr/>
            <p:nvPr/>
          </p:nvSpPr>
          <p:spPr>
            <a:xfrm>
              <a:off x="6402900" y="1995600"/>
              <a:ext cx="36425" cy="20875"/>
            </a:xfrm>
            <a:custGeom>
              <a:avLst/>
              <a:gdLst/>
              <a:ahLst/>
              <a:cxnLst/>
              <a:rect l="l" t="t" r="r" b="b"/>
              <a:pathLst>
                <a:path w="1457" h="835" extrusionOk="0">
                  <a:moveTo>
                    <a:pt x="19" y="1"/>
                  </a:moveTo>
                  <a:cubicBezTo>
                    <a:pt x="0" y="1"/>
                    <a:pt x="9" y="7"/>
                    <a:pt x="69" y="23"/>
                  </a:cubicBezTo>
                  <a:cubicBezTo>
                    <a:pt x="569" y="210"/>
                    <a:pt x="1069" y="498"/>
                    <a:pt x="1456" y="835"/>
                  </a:cubicBezTo>
                  <a:cubicBezTo>
                    <a:pt x="1169" y="423"/>
                    <a:pt x="757" y="123"/>
                    <a:pt x="269" y="35"/>
                  </a:cubicBezTo>
                  <a:cubicBezTo>
                    <a:pt x="218" y="27"/>
                    <a:pt x="58" y="1"/>
                    <a:pt x="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7" name="Google Shape;8537;p19"/>
            <p:cNvSpPr/>
            <p:nvPr/>
          </p:nvSpPr>
          <p:spPr>
            <a:xfrm>
              <a:off x="6404625" y="2006775"/>
              <a:ext cx="21900" cy="9700"/>
            </a:xfrm>
            <a:custGeom>
              <a:avLst/>
              <a:gdLst/>
              <a:ahLst/>
              <a:cxnLst/>
              <a:rect l="l" t="t" r="r" b="b"/>
              <a:pathLst>
                <a:path w="876" h="388" extrusionOk="0">
                  <a:moveTo>
                    <a:pt x="0" y="1"/>
                  </a:moveTo>
                  <a:cubicBezTo>
                    <a:pt x="288" y="113"/>
                    <a:pt x="600" y="213"/>
                    <a:pt x="875" y="388"/>
                  </a:cubicBezTo>
                  <a:cubicBezTo>
                    <a:pt x="675" y="126"/>
                    <a:pt x="263"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8" name="Google Shape;8538;p19"/>
            <p:cNvSpPr/>
            <p:nvPr/>
          </p:nvSpPr>
          <p:spPr>
            <a:xfrm>
              <a:off x="6400875" y="2017700"/>
              <a:ext cx="19075" cy="7850"/>
            </a:xfrm>
            <a:custGeom>
              <a:avLst/>
              <a:gdLst/>
              <a:ahLst/>
              <a:cxnLst/>
              <a:rect l="l" t="t" r="r" b="b"/>
              <a:pathLst>
                <a:path w="763" h="314" extrusionOk="0">
                  <a:moveTo>
                    <a:pt x="0" y="1"/>
                  </a:moveTo>
                  <a:lnTo>
                    <a:pt x="0" y="1"/>
                  </a:lnTo>
                  <a:cubicBezTo>
                    <a:pt x="263" y="101"/>
                    <a:pt x="525" y="201"/>
                    <a:pt x="763" y="313"/>
                  </a:cubicBezTo>
                  <a:cubicBezTo>
                    <a:pt x="575" y="126"/>
                    <a:pt x="213"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9" name="Google Shape;8539;p19"/>
            <p:cNvSpPr/>
            <p:nvPr/>
          </p:nvSpPr>
          <p:spPr>
            <a:xfrm>
              <a:off x="6226850" y="2263900"/>
              <a:ext cx="63125" cy="66575"/>
            </a:xfrm>
            <a:custGeom>
              <a:avLst/>
              <a:gdLst/>
              <a:ahLst/>
              <a:cxnLst/>
              <a:rect l="l" t="t" r="r" b="b"/>
              <a:pathLst>
                <a:path w="2525" h="2663" extrusionOk="0">
                  <a:moveTo>
                    <a:pt x="1" y="0"/>
                  </a:moveTo>
                  <a:cubicBezTo>
                    <a:pt x="1050" y="750"/>
                    <a:pt x="1875" y="1587"/>
                    <a:pt x="2525" y="2662"/>
                  </a:cubicBezTo>
                  <a:cubicBezTo>
                    <a:pt x="2512" y="2612"/>
                    <a:pt x="2512" y="2575"/>
                    <a:pt x="2500" y="2537"/>
                  </a:cubicBezTo>
                  <a:cubicBezTo>
                    <a:pt x="2475" y="2400"/>
                    <a:pt x="2450" y="2262"/>
                    <a:pt x="2425" y="2137"/>
                  </a:cubicBezTo>
                  <a:cubicBezTo>
                    <a:pt x="2388" y="2062"/>
                    <a:pt x="2350" y="2000"/>
                    <a:pt x="2313" y="1925"/>
                  </a:cubicBezTo>
                  <a:lnTo>
                    <a:pt x="2313" y="1925"/>
                  </a:lnTo>
                  <a:cubicBezTo>
                    <a:pt x="2350" y="1987"/>
                    <a:pt x="2375" y="2050"/>
                    <a:pt x="2413" y="2100"/>
                  </a:cubicBezTo>
                  <a:cubicBezTo>
                    <a:pt x="2375" y="1950"/>
                    <a:pt x="2338" y="1787"/>
                    <a:pt x="2300" y="1625"/>
                  </a:cubicBezTo>
                  <a:cubicBezTo>
                    <a:pt x="2000" y="1088"/>
                    <a:pt x="1550" y="638"/>
                    <a:pt x="1013" y="350"/>
                  </a:cubicBezTo>
                  <a:lnTo>
                    <a:pt x="1013" y="350"/>
                  </a:lnTo>
                  <a:cubicBezTo>
                    <a:pt x="1275" y="538"/>
                    <a:pt x="1563" y="913"/>
                    <a:pt x="1688" y="1063"/>
                  </a:cubicBezTo>
                  <a:cubicBezTo>
                    <a:pt x="1800" y="1213"/>
                    <a:pt x="1925" y="1362"/>
                    <a:pt x="2038" y="1512"/>
                  </a:cubicBezTo>
                  <a:cubicBezTo>
                    <a:pt x="1513" y="850"/>
                    <a:pt x="788" y="3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0" name="Google Shape;8540;p19"/>
            <p:cNvSpPr/>
            <p:nvPr/>
          </p:nvSpPr>
          <p:spPr>
            <a:xfrm>
              <a:off x="6231850" y="2281400"/>
              <a:ext cx="57500" cy="61550"/>
            </a:xfrm>
            <a:custGeom>
              <a:avLst/>
              <a:gdLst/>
              <a:ahLst/>
              <a:cxnLst/>
              <a:rect l="l" t="t" r="r" b="b"/>
              <a:pathLst>
                <a:path w="2300" h="2462" extrusionOk="0">
                  <a:moveTo>
                    <a:pt x="1" y="0"/>
                  </a:moveTo>
                  <a:lnTo>
                    <a:pt x="1" y="0"/>
                  </a:lnTo>
                  <a:cubicBezTo>
                    <a:pt x="525" y="338"/>
                    <a:pt x="988" y="787"/>
                    <a:pt x="1450" y="1225"/>
                  </a:cubicBezTo>
                  <a:cubicBezTo>
                    <a:pt x="1613" y="1387"/>
                    <a:pt x="1763" y="1537"/>
                    <a:pt x="1900" y="1687"/>
                  </a:cubicBezTo>
                  <a:cubicBezTo>
                    <a:pt x="1488" y="1262"/>
                    <a:pt x="963" y="925"/>
                    <a:pt x="450" y="675"/>
                  </a:cubicBezTo>
                  <a:lnTo>
                    <a:pt x="450" y="675"/>
                  </a:lnTo>
                  <a:cubicBezTo>
                    <a:pt x="913" y="1037"/>
                    <a:pt x="1288" y="1475"/>
                    <a:pt x="1700" y="1900"/>
                  </a:cubicBezTo>
                  <a:cubicBezTo>
                    <a:pt x="1875" y="2100"/>
                    <a:pt x="2038" y="2275"/>
                    <a:pt x="2188" y="2462"/>
                  </a:cubicBezTo>
                  <a:cubicBezTo>
                    <a:pt x="2188" y="2450"/>
                    <a:pt x="2188" y="2437"/>
                    <a:pt x="2188" y="2425"/>
                  </a:cubicBezTo>
                  <a:cubicBezTo>
                    <a:pt x="2175" y="2375"/>
                    <a:pt x="2175" y="2312"/>
                    <a:pt x="2188" y="2262"/>
                  </a:cubicBezTo>
                  <a:cubicBezTo>
                    <a:pt x="2200" y="2187"/>
                    <a:pt x="2213" y="2137"/>
                    <a:pt x="2250" y="2075"/>
                  </a:cubicBezTo>
                  <a:cubicBezTo>
                    <a:pt x="2262" y="2050"/>
                    <a:pt x="2287" y="2025"/>
                    <a:pt x="2300" y="1987"/>
                  </a:cubicBezTo>
                  <a:cubicBezTo>
                    <a:pt x="1900" y="1087"/>
                    <a:pt x="850"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1" name="Google Shape;8541;p19"/>
            <p:cNvSpPr/>
            <p:nvPr/>
          </p:nvSpPr>
          <p:spPr>
            <a:xfrm>
              <a:off x="6246525" y="2311075"/>
              <a:ext cx="38475" cy="42200"/>
            </a:xfrm>
            <a:custGeom>
              <a:avLst/>
              <a:gdLst/>
              <a:ahLst/>
              <a:cxnLst/>
              <a:rect l="l" t="t" r="r" b="b"/>
              <a:pathLst>
                <a:path w="1539" h="1688" extrusionOk="0">
                  <a:moveTo>
                    <a:pt x="1" y="0"/>
                  </a:moveTo>
                  <a:lnTo>
                    <a:pt x="1" y="0"/>
                  </a:lnTo>
                  <a:cubicBezTo>
                    <a:pt x="388" y="388"/>
                    <a:pt x="738" y="813"/>
                    <a:pt x="1101" y="1225"/>
                  </a:cubicBezTo>
                  <a:cubicBezTo>
                    <a:pt x="1238" y="1375"/>
                    <a:pt x="1376" y="1525"/>
                    <a:pt x="1488" y="1687"/>
                  </a:cubicBezTo>
                  <a:cubicBezTo>
                    <a:pt x="1488" y="1625"/>
                    <a:pt x="1488" y="1575"/>
                    <a:pt x="1488" y="1525"/>
                  </a:cubicBezTo>
                  <a:cubicBezTo>
                    <a:pt x="1501" y="1475"/>
                    <a:pt x="1513" y="1437"/>
                    <a:pt x="1538" y="1400"/>
                  </a:cubicBezTo>
                  <a:cubicBezTo>
                    <a:pt x="1138" y="825"/>
                    <a:pt x="563" y="3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2" name="Google Shape;8542;p19"/>
            <p:cNvSpPr/>
            <p:nvPr/>
          </p:nvSpPr>
          <p:spPr>
            <a:xfrm>
              <a:off x="6250275" y="2324500"/>
              <a:ext cx="32850" cy="32825"/>
            </a:xfrm>
            <a:custGeom>
              <a:avLst/>
              <a:gdLst/>
              <a:ahLst/>
              <a:cxnLst/>
              <a:rect l="l" t="t" r="r" b="b"/>
              <a:pathLst>
                <a:path w="1314" h="1313" extrusionOk="0">
                  <a:moveTo>
                    <a:pt x="1" y="1"/>
                  </a:moveTo>
                  <a:lnTo>
                    <a:pt x="1" y="1"/>
                  </a:lnTo>
                  <a:cubicBezTo>
                    <a:pt x="363" y="388"/>
                    <a:pt x="688" y="800"/>
                    <a:pt x="1038" y="1200"/>
                  </a:cubicBezTo>
                  <a:cubicBezTo>
                    <a:pt x="1101" y="1200"/>
                    <a:pt x="1176" y="1225"/>
                    <a:pt x="1238" y="1263"/>
                  </a:cubicBezTo>
                  <a:cubicBezTo>
                    <a:pt x="1263" y="1275"/>
                    <a:pt x="1288" y="1300"/>
                    <a:pt x="1313" y="1313"/>
                  </a:cubicBezTo>
                  <a:cubicBezTo>
                    <a:pt x="963" y="800"/>
                    <a:pt x="538" y="3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3" name="Google Shape;8543;p19"/>
            <p:cNvSpPr/>
            <p:nvPr/>
          </p:nvSpPr>
          <p:spPr>
            <a:xfrm>
              <a:off x="6244975" y="2253275"/>
              <a:ext cx="25325" cy="20025"/>
            </a:xfrm>
            <a:custGeom>
              <a:avLst/>
              <a:gdLst/>
              <a:ahLst/>
              <a:cxnLst/>
              <a:rect l="l" t="t" r="r" b="b"/>
              <a:pathLst>
                <a:path w="1013" h="801" extrusionOk="0">
                  <a:moveTo>
                    <a:pt x="0" y="0"/>
                  </a:moveTo>
                  <a:cubicBezTo>
                    <a:pt x="338" y="125"/>
                    <a:pt x="600" y="388"/>
                    <a:pt x="850" y="625"/>
                  </a:cubicBezTo>
                  <a:cubicBezTo>
                    <a:pt x="913" y="688"/>
                    <a:pt x="963" y="738"/>
                    <a:pt x="1013" y="800"/>
                  </a:cubicBezTo>
                  <a:cubicBezTo>
                    <a:pt x="988" y="675"/>
                    <a:pt x="963" y="563"/>
                    <a:pt x="963" y="438"/>
                  </a:cubicBezTo>
                  <a:cubicBezTo>
                    <a:pt x="688" y="213"/>
                    <a:pt x="363" y="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4" name="Google Shape;8544;p19"/>
            <p:cNvSpPr/>
            <p:nvPr/>
          </p:nvSpPr>
          <p:spPr>
            <a:xfrm>
              <a:off x="6219675" y="2217350"/>
              <a:ext cx="50000" cy="46250"/>
            </a:xfrm>
            <a:custGeom>
              <a:avLst/>
              <a:gdLst/>
              <a:ahLst/>
              <a:cxnLst/>
              <a:rect l="l" t="t" r="r" b="b"/>
              <a:pathLst>
                <a:path w="2000" h="1850" extrusionOk="0">
                  <a:moveTo>
                    <a:pt x="0" y="0"/>
                  </a:moveTo>
                  <a:lnTo>
                    <a:pt x="0" y="0"/>
                  </a:lnTo>
                  <a:cubicBezTo>
                    <a:pt x="750" y="275"/>
                    <a:pt x="1325" y="850"/>
                    <a:pt x="1862" y="1462"/>
                  </a:cubicBezTo>
                  <a:cubicBezTo>
                    <a:pt x="1562" y="1250"/>
                    <a:pt x="1225" y="1075"/>
                    <a:pt x="825" y="938"/>
                  </a:cubicBezTo>
                  <a:lnTo>
                    <a:pt x="825" y="938"/>
                  </a:lnTo>
                  <a:cubicBezTo>
                    <a:pt x="1250" y="1225"/>
                    <a:pt x="1625" y="1525"/>
                    <a:pt x="1962" y="1850"/>
                  </a:cubicBezTo>
                  <a:cubicBezTo>
                    <a:pt x="1962" y="1662"/>
                    <a:pt x="1975" y="1475"/>
                    <a:pt x="2000" y="1288"/>
                  </a:cubicBezTo>
                  <a:cubicBezTo>
                    <a:pt x="2000" y="1275"/>
                    <a:pt x="2000" y="1263"/>
                    <a:pt x="2000" y="1250"/>
                  </a:cubicBezTo>
                  <a:cubicBezTo>
                    <a:pt x="1475" y="625"/>
                    <a:pt x="812" y="1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5" name="Google Shape;8545;p19"/>
            <p:cNvSpPr/>
            <p:nvPr/>
          </p:nvSpPr>
          <p:spPr>
            <a:xfrm>
              <a:off x="6227175" y="2210775"/>
              <a:ext cx="45625" cy="32225"/>
            </a:xfrm>
            <a:custGeom>
              <a:avLst/>
              <a:gdLst/>
              <a:ahLst/>
              <a:cxnLst/>
              <a:rect l="l" t="t" r="r" b="b"/>
              <a:pathLst>
                <a:path w="1825" h="1289" extrusionOk="0">
                  <a:moveTo>
                    <a:pt x="0" y="1"/>
                  </a:moveTo>
                  <a:lnTo>
                    <a:pt x="0" y="1"/>
                  </a:lnTo>
                  <a:cubicBezTo>
                    <a:pt x="675" y="313"/>
                    <a:pt x="1225" y="776"/>
                    <a:pt x="1750" y="1288"/>
                  </a:cubicBezTo>
                  <a:cubicBezTo>
                    <a:pt x="1775" y="1213"/>
                    <a:pt x="1800" y="1126"/>
                    <a:pt x="1825" y="1051"/>
                  </a:cubicBezTo>
                  <a:cubicBezTo>
                    <a:pt x="1825" y="1051"/>
                    <a:pt x="1825" y="1038"/>
                    <a:pt x="1825" y="1038"/>
                  </a:cubicBezTo>
                  <a:cubicBezTo>
                    <a:pt x="1750" y="963"/>
                    <a:pt x="1687" y="888"/>
                    <a:pt x="1612" y="813"/>
                  </a:cubicBezTo>
                  <a:cubicBezTo>
                    <a:pt x="1162" y="401"/>
                    <a:pt x="575" y="1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6" name="Google Shape;8546;p19"/>
            <p:cNvSpPr/>
            <p:nvPr/>
          </p:nvSpPr>
          <p:spPr>
            <a:xfrm>
              <a:off x="6258400" y="2214225"/>
              <a:ext cx="18775" cy="15650"/>
            </a:xfrm>
            <a:custGeom>
              <a:avLst/>
              <a:gdLst/>
              <a:ahLst/>
              <a:cxnLst/>
              <a:rect l="l" t="t" r="r" b="b"/>
              <a:pathLst>
                <a:path w="751" h="626" extrusionOk="0">
                  <a:moveTo>
                    <a:pt x="1" y="0"/>
                  </a:moveTo>
                  <a:cubicBezTo>
                    <a:pt x="276" y="200"/>
                    <a:pt x="488" y="400"/>
                    <a:pt x="676" y="625"/>
                  </a:cubicBezTo>
                  <a:cubicBezTo>
                    <a:pt x="701" y="563"/>
                    <a:pt x="726" y="513"/>
                    <a:pt x="751" y="450"/>
                  </a:cubicBezTo>
                  <a:cubicBezTo>
                    <a:pt x="538" y="250"/>
                    <a:pt x="288" y="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7" name="Google Shape;8547;p19"/>
            <p:cNvSpPr/>
            <p:nvPr/>
          </p:nvSpPr>
          <p:spPr>
            <a:xfrm>
              <a:off x="6239350" y="2208600"/>
              <a:ext cx="35950" cy="26575"/>
            </a:xfrm>
            <a:custGeom>
              <a:avLst/>
              <a:gdLst/>
              <a:ahLst/>
              <a:cxnLst/>
              <a:rect l="l" t="t" r="r" b="b"/>
              <a:pathLst>
                <a:path w="1438" h="1063" extrusionOk="0">
                  <a:moveTo>
                    <a:pt x="1" y="0"/>
                  </a:moveTo>
                  <a:lnTo>
                    <a:pt x="1" y="0"/>
                  </a:lnTo>
                  <a:cubicBezTo>
                    <a:pt x="500" y="263"/>
                    <a:pt x="938" y="638"/>
                    <a:pt x="1363" y="1063"/>
                  </a:cubicBezTo>
                  <a:cubicBezTo>
                    <a:pt x="1388" y="988"/>
                    <a:pt x="1413" y="925"/>
                    <a:pt x="1438" y="850"/>
                  </a:cubicBezTo>
                  <a:cubicBezTo>
                    <a:pt x="1038" y="463"/>
                    <a:pt x="563" y="1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8" name="Google Shape;8548;p19"/>
            <p:cNvSpPr/>
            <p:nvPr/>
          </p:nvSpPr>
          <p:spPr>
            <a:xfrm>
              <a:off x="6230300" y="2167975"/>
              <a:ext cx="36575" cy="30975"/>
            </a:xfrm>
            <a:custGeom>
              <a:avLst/>
              <a:gdLst/>
              <a:ahLst/>
              <a:cxnLst/>
              <a:rect l="l" t="t" r="r" b="b"/>
              <a:pathLst>
                <a:path w="1463" h="1239" extrusionOk="0">
                  <a:moveTo>
                    <a:pt x="0" y="1"/>
                  </a:moveTo>
                  <a:cubicBezTo>
                    <a:pt x="462" y="438"/>
                    <a:pt x="975" y="838"/>
                    <a:pt x="1462" y="1238"/>
                  </a:cubicBezTo>
                  <a:cubicBezTo>
                    <a:pt x="1450" y="1138"/>
                    <a:pt x="1437" y="1026"/>
                    <a:pt x="1462" y="913"/>
                  </a:cubicBezTo>
                  <a:cubicBezTo>
                    <a:pt x="1000" y="563"/>
                    <a:pt x="487"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9" name="Google Shape;8549;p19"/>
            <p:cNvSpPr/>
            <p:nvPr/>
          </p:nvSpPr>
          <p:spPr>
            <a:xfrm>
              <a:off x="6224675" y="2172675"/>
              <a:ext cx="50625" cy="43125"/>
            </a:xfrm>
            <a:custGeom>
              <a:avLst/>
              <a:gdLst/>
              <a:ahLst/>
              <a:cxnLst/>
              <a:rect l="l" t="t" r="r" b="b"/>
              <a:pathLst>
                <a:path w="2025" h="1725" extrusionOk="0">
                  <a:moveTo>
                    <a:pt x="0" y="0"/>
                  </a:moveTo>
                  <a:lnTo>
                    <a:pt x="0" y="0"/>
                  </a:lnTo>
                  <a:cubicBezTo>
                    <a:pt x="250" y="275"/>
                    <a:pt x="475" y="550"/>
                    <a:pt x="750" y="788"/>
                  </a:cubicBezTo>
                  <a:cubicBezTo>
                    <a:pt x="1037" y="1050"/>
                    <a:pt x="1625" y="1437"/>
                    <a:pt x="1725" y="1500"/>
                  </a:cubicBezTo>
                  <a:cubicBezTo>
                    <a:pt x="1825" y="1575"/>
                    <a:pt x="1925" y="1650"/>
                    <a:pt x="2025" y="1725"/>
                  </a:cubicBezTo>
                  <a:cubicBezTo>
                    <a:pt x="1875" y="1537"/>
                    <a:pt x="1750" y="1337"/>
                    <a:pt x="1700" y="1100"/>
                  </a:cubicBezTo>
                  <a:cubicBezTo>
                    <a:pt x="1150" y="713"/>
                    <a:pt x="550" y="4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0" name="Google Shape;8550;p19"/>
            <p:cNvSpPr/>
            <p:nvPr/>
          </p:nvSpPr>
          <p:spPr>
            <a:xfrm>
              <a:off x="6237475" y="2123000"/>
              <a:ext cx="37525" cy="56250"/>
            </a:xfrm>
            <a:custGeom>
              <a:avLst/>
              <a:gdLst/>
              <a:ahLst/>
              <a:cxnLst/>
              <a:rect l="l" t="t" r="r" b="b"/>
              <a:pathLst>
                <a:path w="1501" h="2250" extrusionOk="0">
                  <a:moveTo>
                    <a:pt x="1" y="0"/>
                  </a:moveTo>
                  <a:cubicBezTo>
                    <a:pt x="1" y="250"/>
                    <a:pt x="225" y="488"/>
                    <a:pt x="338" y="700"/>
                  </a:cubicBezTo>
                  <a:cubicBezTo>
                    <a:pt x="663" y="1238"/>
                    <a:pt x="1100" y="1725"/>
                    <a:pt x="1413" y="2250"/>
                  </a:cubicBezTo>
                  <a:cubicBezTo>
                    <a:pt x="1438" y="2175"/>
                    <a:pt x="1475" y="2100"/>
                    <a:pt x="1500" y="2025"/>
                  </a:cubicBezTo>
                  <a:cubicBezTo>
                    <a:pt x="1500" y="2012"/>
                    <a:pt x="1488" y="1987"/>
                    <a:pt x="1475" y="1962"/>
                  </a:cubicBezTo>
                  <a:cubicBezTo>
                    <a:pt x="1438" y="1200"/>
                    <a:pt x="1025" y="438"/>
                    <a:pt x="300" y="138"/>
                  </a:cubicBezTo>
                  <a:lnTo>
                    <a:pt x="300" y="138"/>
                  </a:lnTo>
                  <a:cubicBezTo>
                    <a:pt x="663" y="388"/>
                    <a:pt x="888" y="763"/>
                    <a:pt x="1075" y="1138"/>
                  </a:cubicBezTo>
                  <a:cubicBezTo>
                    <a:pt x="1113" y="1225"/>
                    <a:pt x="1188" y="1387"/>
                    <a:pt x="1250" y="1575"/>
                  </a:cubicBezTo>
                  <a:cubicBezTo>
                    <a:pt x="1213" y="1512"/>
                    <a:pt x="1175" y="1450"/>
                    <a:pt x="1138" y="1387"/>
                  </a:cubicBezTo>
                  <a:cubicBezTo>
                    <a:pt x="875" y="1038"/>
                    <a:pt x="575" y="713"/>
                    <a:pt x="275" y="388"/>
                  </a:cubicBezTo>
                  <a:cubicBezTo>
                    <a:pt x="188" y="275"/>
                    <a:pt x="26"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1" name="Google Shape;8551;p19"/>
            <p:cNvSpPr/>
            <p:nvPr/>
          </p:nvSpPr>
          <p:spPr>
            <a:xfrm>
              <a:off x="6239050" y="2165800"/>
              <a:ext cx="29700" cy="23775"/>
            </a:xfrm>
            <a:custGeom>
              <a:avLst/>
              <a:gdLst/>
              <a:ahLst/>
              <a:cxnLst/>
              <a:rect l="l" t="t" r="r" b="b"/>
              <a:pathLst>
                <a:path w="1188" h="951" extrusionOk="0">
                  <a:moveTo>
                    <a:pt x="0" y="0"/>
                  </a:moveTo>
                  <a:lnTo>
                    <a:pt x="0" y="0"/>
                  </a:lnTo>
                  <a:cubicBezTo>
                    <a:pt x="387" y="288"/>
                    <a:pt x="762" y="625"/>
                    <a:pt x="1112" y="950"/>
                  </a:cubicBezTo>
                  <a:cubicBezTo>
                    <a:pt x="1137" y="875"/>
                    <a:pt x="1150" y="813"/>
                    <a:pt x="1187" y="738"/>
                  </a:cubicBezTo>
                  <a:cubicBezTo>
                    <a:pt x="837" y="438"/>
                    <a:pt x="450"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2" name="Google Shape;8552;p19"/>
            <p:cNvSpPr/>
            <p:nvPr/>
          </p:nvSpPr>
          <p:spPr>
            <a:xfrm>
              <a:off x="6230600" y="2087375"/>
              <a:ext cx="34700" cy="35025"/>
            </a:xfrm>
            <a:custGeom>
              <a:avLst/>
              <a:gdLst/>
              <a:ahLst/>
              <a:cxnLst/>
              <a:rect l="l" t="t" r="r" b="b"/>
              <a:pathLst>
                <a:path w="1388" h="1401" extrusionOk="0">
                  <a:moveTo>
                    <a:pt x="1" y="1"/>
                  </a:moveTo>
                  <a:lnTo>
                    <a:pt x="1" y="1"/>
                  </a:lnTo>
                  <a:cubicBezTo>
                    <a:pt x="488" y="413"/>
                    <a:pt x="888" y="900"/>
                    <a:pt x="1300" y="1400"/>
                  </a:cubicBezTo>
                  <a:cubicBezTo>
                    <a:pt x="1313" y="1313"/>
                    <a:pt x="1313" y="1225"/>
                    <a:pt x="1338" y="1150"/>
                  </a:cubicBezTo>
                  <a:cubicBezTo>
                    <a:pt x="1350" y="1113"/>
                    <a:pt x="1375" y="1075"/>
                    <a:pt x="1388" y="1025"/>
                  </a:cubicBezTo>
                  <a:cubicBezTo>
                    <a:pt x="1000" y="601"/>
                    <a:pt x="525"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3" name="Google Shape;8553;p19"/>
            <p:cNvSpPr/>
            <p:nvPr/>
          </p:nvSpPr>
          <p:spPr>
            <a:xfrm>
              <a:off x="6224050" y="2066125"/>
              <a:ext cx="49075" cy="40025"/>
            </a:xfrm>
            <a:custGeom>
              <a:avLst/>
              <a:gdLst/>
              <a:ahLst/>
              <a:cxnLst/>
              <a:rect l="l" t="t" r="r" b="b"/>
              <a:pathLst>
                <a:path w="1963" h="1601" extrusionOk="0">
                  <a:moveTo>
                    <a:pt x="0" y="1"/>
                  </a:moveTo>
                  <a:cubicBezTo>
                    <a:pt x="438" y="413"/>
                    <a:pt x="925" y="763"/>
                    <a:pt x="1362" y="1176"/>
                  </a:cubicBezTo>
                  <a:cubicBezTo>
                    <a:pt x="1512" y="1313"/>
                    <a:pt x="1650" y="1451"/>
                    <a:pt x="1800" y="1601"/>
                  </a:cubicBezTo>
                  <a:cubicBezTo>
                    <a:pt x="1850" y="1513"/>
                    <a:pt x="1900" y="1426"/>
                    <a:pt x="1962" y="1351"/>
                  </a:cubicBezTo>
                  <a:cubicBezTo>
                    <a:pt x="1800" y="1151"/>
                    <a:pt x="1612" y="963"/>
                    <a:pt x="1400" y="813"/>
                  </a:cubicBezTo>
                  <a:cubicBezTo>
                    <a:pt x="1100" y="576"/>
                    <a:pt x="425" y="2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4" name="Google Shape;8554;p19"/>
            <p:cNvSpPr/>
            <p:nvPr/>
          </p:nvSpPr>
          <p:spPr>
            <a:xfrm>
              <a:off x="6238425" y="2065200"/>
              <a:ext cx="39700" cy="32200"/>
            </a:xfrm>
            <a:custGeom>
              <a:avLst/>
              <a:gdLst/>
              <a:ahLst/>
              <a:cxnLst/>
              <a:rect l="l" t="t" r="r" b="b"/>
              <a:pathLst>
                <a:path w="1588" h="1288" extrusionOk="0">
                  <a:moveTo>
                    <a:pt x="0" y="0"/>
                  </a:moveTo>
                  <a:lnTo>
                    <a:pt x="0" y="0"/>
                  </a:lnTo>
                  <a:cubicBezTo>
                    <a:pt x="550" y="375"/>
                    <a:pt x="1025" y="813"/>
                    <a:pt x="1475" y="1288"/>
                  </a:cubicBezTo>
                  <a:cubicBezTo>
                    <a:pt x="1512" y="1263"/>
                    <a:pt x="1550" y="1225"/>
                    <a:pt x="1587" y="1200"/>
                  </a:cubicBezTo>
                  <a:cubicBezTo>
                    <a:pt x="1512" y="1138"/>
                    <a:pt x="1475" y="1050"/>
                    <a:pt x="1475" y="950"/>
                  </a:cubicBezTo>
                  <a:cubicBezTo>
                    <a:pt x="1400" y="863"/>
                    <a:pt x="1325" y="788"/>
                    <a:pt x="1237" y="713"/>
                  </a:cubicBezTo>
                  <a:cubicBezTo>
                    <a:pt x="887" y="388"/>
                    <a:pt x="437" y="2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5" name="Google Shape;8555;p19"/>
            <p:cNvSpPr/>
            <p:nvPr/>
          </p:nvSpPr>
          <p:spPr>
            <a:xfrm>
              <a:off x="6247775" y="2062700"/>
              <a:ext cx="30350" cy="25325"/>
            </a:xfrm>
            <a:custGeom>
              <a:avLst/>
              <a:gdLst/>
              <a:ahLst/>
              <a:cxnLst/>
              <a:rect l="l" t="t" r="r" b="b"/>
              <a:pathLst>
                <a:path w="1214" h="1013" extrusionOk="0">
                  <a:moveTo>
                    <a:pt x="1" y="0"/>
                  </a:moveTo>
                  <a:cubicBezTo>
                    <a:pt x="376" y="325"/>
                    <a:pt x="738" y="663"/>
                    <a:pt x="1101" y="1013"/>
                  </a:cubicBezTo>
                  <a:cubicBezTo>
                    <a:pt x="1101" y="963"/>
                    <a:pt x="1113" y="913"/>
                    <a:pt x="1138" y="863"/>
                  </a:cubicBezTo>
                  <a:cubicBezTo>
                    <a:pt x="1163" y="813"/>
                    <a:pt x="1188" y="775"/>
                    <a:pt x="1213" y="738"/>
                  </a:cubicBezTo>
                  <a:cubicBezTo>
                    <a:pt x="851" y="438"/>
                    <a:pt x="438"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6" name="Google Shape;8556;p19"/>
            <p:cNvSpPr/>
            <p:nvPr/>
          </p:nvSpPr>
          <p:spPr>
            <a:xfrm>
              <a:off x="6253100" y="2054275"/>
              <a:ext cx="38125" cy="24075"/>
            </a:xfrm>
            <a:custGeom>
              <a:avLst/>
              <a:gdLst/>
              <a:ahLst/>
              <a:cxnLst/>
              <a:rect l="l" t="t" r="r" b="b"/>
              <a:pathLst>
                <a:path w="1525" h="963" extrusionOk="0">
                  <a:moveTo>
                    <a:pt x="0" y="0"/>
                  </a:moveTo>
                  <a:lnTo>
                    <a:pt x="0" y="0"/>
                  </a:lnTo>
                  <a:cubicBezTo>
                    <a:pt x="413" y="300"/>
                    <a:pt x="788" y="625"/>
                    <a:pt x="1150" y="962"/>
                  </a:cubicBezTo>
                  <a:cubicBezTo>
                    <a:pt x="1213" y="937"/>
                    <a:pt x="1275" y="925"/>
                    <a:pt x="1350" y="925"/>
                  </a:cubicBezTo>
                  <a:cubicBezTo>
                    <a:pt x="1400" y="912"/>
                    <a:pt x="1462" y="900"/>
                    <a:pt x="1525" y="900"/>
                  </a:cubicBezTo>
                  <a:cubicBezTo>
                    <a:pt x="1075" y="512"/>
                    <a:pt x="538"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7" name="Google Shape;8557;p19"/>
            <p:cNvSpPr/>
            <p:nvPr/>
          </p:nvSpPr>
          <p:spPr>
            <a:xfrm>
              <a:off x="6263100" y="2048325"/>
              <a:ext cx="37825" cy="26900"/>
            </a:xfrm>
            <a:custGeom>
              <a:avLst/>
              <a:gdLst/>
              <a:ahLst/>
              <a:cxnLst/>
              <a:rect l="l" t="t" r="r" b="b"/>
              <a:pathLst>
                <a:path w="1513" h="1076" extrusionOk="0">
                  <a:moveTo>
                    <a:pt x="0" y="1"/>
                  </a:moveTo>
                  <a:lnTo>
                    <a:pt x="0" y="1"/>
                  </a:lnTo>
                  <a:cubicBezTo>
                    <a:pt x="438" y="351"/>
                    <a:pt x="875" y="713"/>
                    <a:pt x="1300" y="1075"/>
                  </a:cubicBezTo>
                  <a:cubicBezTo>
                    <a:pt x="1362" y="1038"/>
                    <a:pt x="1437" y="988"/>
                    <a:pt x="1512" y="950"/>
                  </a:cubicBezTo>
                  <a:cubicBezTo>
                    <a:pt x="1062" y="551"/>
                    <a:pt x="563"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8" name="Google Shape;8558;p19"/>
            <p:cNvSpPr/>
            <p:nvPr/>
          </p:nvSpPr>
          <p:spPr>
            <a:xfrm>
              <a:off x="6272150" y="2045200"/>
              <a:ext cx="35025" cy="22825"/>
            </a:xfrm>
            <a:custGeom>
              <a:avLst/>
              <a:gdLst/>
              <a:ahLst/>
              <a:cxnLst/>
              <a:rect l="l" t="t" r="r" b="b"/>
              <a:pathLst>
                <a:path w="1401" h="913" extrusionOk="0">
                  <a:moveTo>
                    <a:pt x="1" y="1"/>
                  </a:moveTo>
                  <a:cubicBezTo>
                    <a:pt x="438" y="276"/>
                    <a:pt x="863" y="588"/>
                    <a:pt x="1288" y="913"/>
                  </a:cubicBezTo>
                  <a:cubicBezTo>
                    <a:pt x="1325" y="838"/>
                    <a:pt x="1350" y="750"/>
                    <a:pt x="1400" y="676"/>
                  </a:cubicBezTo>
                  <a:cubicBezTo>
                    <a:pt x="975" y="388"/>
                    <a:pt x="501" y="1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9" name="Google Shape;8559;p19"/>
            <p:cNvSpPr/>
            <p:nvPr/>
          </p:nvSpPr>
          <p:spPr>
            <a:xfrm>
              <a:off x="6282775" y="2036150"/>
              <a:ext cx="31275" cy="21275"/>
            </a:xfrm>
            <a:custGeom>
              <a:avLst/>
              <a:gdLst/>
              <a:ahLst/>
              <a:cxnLst/>
              <a:rect l="l" t="t" r="r" b="b"/>
              <a:pathLst>
                <a:path w="1251" h="851" extrusionOk="0">
                  <a:moveTo>
                    <a:pt x="1" y="0"/>
                  </a:moveTo>
                  <a:cubicBezTo>
                    <a:pt x="338" y="263"/>
                    <a:pt x="713" y="550"/>
                    <a:pt x="1100" y="850"/>
                  </a:cubicBezTo>
                  <a:cubicBezTo>
                    <a:pt x="1150" y="775"/>
                    <a:pt x="1200" y="713"/>
                    <a:pt x="1250" y="650"/>
                  </a:cubicBezTo>
                  <a:cubicBezTo>
                    <a:pt x="863" y="388"/>
                    <a:pt x="450"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0" name="Google Shape;8560;p19"/>
            <p:cNvSpPr/>
            <p:nvPr/>
          </p:nvSpPr>
          <p:spPr>
            <a:xfrm>
              <a:off x="6294325" y="2033950"/>
              <a:ext cx="28775" cy="14725"/>
            </a:xfrm>
            <a:custGeom>
              <a:avLst/>
              <a:gdLst/>
              <a:ahLst/>
              <a:cxnLst/>
              <a:rect l="l" t="t" r="r" b="b"/>
              <a:pathLst>
                <a:path w="1151" h="589" extrusionOk="0">
                  <a:moveTo>
                    <a:pt x="1" y="1"/>
                  </a:moveTo>
                  <a:lnTo>
                    <a:pt x="1" y="1"/>
                  </a:lnTo>
                  <a:cubicBezTo>
                    <a:pt x="338" y="176"/>
                    <a:pt x="638" y="376"/>
                    <a:pt x="938" y="588"/>
                  </a:cubicBezTo>
                  <a:cubicBezTo>
                    <a:pt x="1001" y="551"/>
                    <a:pt x="1051" y="501"/>
                    <a:pt x="1113" y="476"/>
                  </a:cubicBezTo>
                  <a:cubicBezTo>
                    <a:pt x="1126" y="463"/>
                    <a:pt x="1138" y="463"/>
                    <a:pt x="1151" y="451"/>
                  </a:cubicBezTo>
                  <a:cubicBezTo>
                    <a:pt x="801" y="238"/>
                    <a:pt x="401"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1" name="Google Shape;8561;p19"/>
            <p:cNvSpPr/>
            <p:nvPr/>
          </p:nvSpPr>
          <p:spPr>
            <a:xfrm>
              <a:off x="6311525" y="2031150"/>
              <a:ext cx="27825" cy="11575"/>
            </a:xfrm>
            <a:custGeom>
              <a:avLst/>
              <a:gdLst/>
              <a:ahLst/>
              <a:cxnLst/>
              <a:rect l="l" t="t" r="r" b="b"/>
              <a:pathLst>
                <a:path w="1113" h="463" extrusionOk="0">
                  <a:moveTo>
                    <a:pt x="0" y="0"/>
                  </a:moveTo>
                  <a:cubicBezTo>
                    <a:pt x="325" y="125"/>
                    <a:pt x="600" y="275"/>
                    <a:pt x="875" y="463"/>
                  </a:cubicBezTo>
                  <a:cubicBezTo>
                    <a:pt x="888" y="463"/>
                    <a:pt x="913" y="450"/>
                    <a:pt x="937" y="450"/>
                  </a:cubicBezTo>
                  <a:cubicBezTo>
                    <a:pt x="987" y="425"/>
                    <a:pt x="1050" y="400"/>
                    <a:pt x="1112" y="375"/>
                  </a:cubicBezTo>
                  <a:cubicBezTo>
                    <a:pt x="775" y="188"/>
                    <a:pt x="413" y="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2" name="Google Shape;8562;p19"/>
            <p:cNvSpPr/>
            <p:nvPr/>
          </p:nvSpPr>
          <p:spPr>
            <a:xfrm>
              <a:off x="6318700" y="2025825"/>
              <a:ext cx="29400" cy="12850"/>
            </a:xfrm>
            <a:custGeom>
              <a:avLst/>
              <a:gdLst/>
              <a:ahLst/>
              <a:cxnLst/>
              <a:rect l="l" t="t" r="r" b="b"/>
              <a:pathLst>
                <a:path w="1176" h="514" extrusionOk="0">
                  <a:moveTo>
                    <a:pt x="1" y="1"/>
                  </a:moveTo>
                  <a:cubicBezTo>
                    <a:pt x="388" y="101"/>
                    <a:pt x="700" y="301"/>
                    <a:pt x="1000" y="513"/>
                  </a:cubicBezTo>
                  <a:cubicBezTo>
                    <a:pt x="1063" y="476"/>
                    <a:pt x="1125" y="438"/>
                    <a:pt x="1175" y="388"/>
                  </a:cubicBezTo>
                  <a:cubicBezTo>
                    <a:pt x="813" y="188"/>
                    <a:pt x="426"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3" name="Google Shape;8563;p19"/>
            <p:cNvSpPr/>
            <p:nvPr/>
          </p:nvSpPr>
          <p:spPr>
            <a:xfrm>
              <a:off x="6328400" y="2022075"/>
              <a:ext cx="28450" cy="10650"/>
            </a:xfrm>
            <a:custGeom>
              <a:avLst/>
              <a:gdLst/>
              <a:ahLst/>
              <a:cxnLst/>
              <a:rect l="l" t="t" r="r" b="b"/>
              <a:pathLst>
                <a:path w="1138" h="426" extrusionOk="0">
                  <a:moveTo>
                    <a:pt x="0" y="1"/>
                  </a:moveTo>
                  <a:cubicBezTo>
                    <a:pt x="350" y="126"/>
                    <a:pt x="662" y="263"/>
                    <a:pt x="950" y="426"/>
                  </a:cubicBezTo>
                  <a:cubicBezTo>
                    <a:pt x="1012" y="388"/>
                    <a:pt x="1075" y="338"/>
                    <a:pt x="1137" y="301"/>
                  </a:cubicBezTo>
                  <a:cubicBezTo>
                    <a:pt x="787" y="126"/>
                    <a:pt x="412"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4" name="Google Shape;8564;p19"/>
            <p:cNvSpPr/>
            <p:nvPr/>
          </p:nvSpPr>
          <p:spPr>
            <a:xfrm>
              <a:off x="6343375" y="2019800"/>
              <a:ext cx="28475" cy="6050"/>
            </a:xfrm>
            <a:custGeom>
              <a:avLst/>
              <a:gdLst/>
              <a:ahLst/>
              <a:cxnLst/>
              <a:rect l="l" t="t" r="r" b="b"/>
              <a:pathLst>
                <a:path w="1139" h="242" extrusionOk="0">
                  <a:moveTo>
                    <a:pt x="325" y="0"/>
                  </a:moveTo>
                  <a:cubicBezTo>
                    <a:pt x="219" y="0"/>
                    <a:pt x="111" y="9"/>
                    <a:pt x="1" y="29"/>
                  </a:cubicBezTo>
                  <a:cubicBezTo>
                    <a:pt x="263" y="54"/>
                    <a:pt x="526" y="142"/>
                    <a:pt x="788" y="242"/>
                  </a:cubicBezTo>
                  <a:cubicBezTo>
                    <a:pt x="881" y="200"/>
                    <a:pt x="975" y="176"/>
                    <a:pt x="1075" y="176"/>
                  </a:cubicBezTo>
                  <a:cubicBezTo>
                    <a:pt x="1096" y="176"/>
                    <a:pt x="1117" y="177"/>
                    <a:pt x="1138" y="179"/>
                  </a:cubicBezTo>
                  <a:cubicBezTo>
                    <a:pt x="882" y="70"/>
                    <a:pt x="612"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5" name="Google Shape;8565;p19"/>
            <p:cNvSpPr/>
            <p:nvPr/>
          </p:nvSpPr>
          <p:spPr>
            <a:xfrm>
              <a:off x="6267150" y="2025825"/>
              <a:ext cx="132500" cy="124375"/>
            </a:xfrm>
            <a:custGeom>
              <a:avLst/>
              <a:gdLst/>
              <a:ahLst/>
              <a:cxnLst/>
              <a:rect l="l" t="t" r="r" b="b"/>
              <a:pathLst>
                <a:path w="5300" h="4975" extrusionOk="0">
                  <a:moveTo>
                    <a:pt x="4175" y="1"/>
                  </a:moveTo>
                  <a:lnTo>
                    <a:pt x="4175" y="1"/>
                  </a:lnTo>
                  <a:cubicBezTo>
                    <a:pt x="4462" y="238"/>
                    <a:pt x="4687" y="538"/>
                    <a:pt x="4899" y="851"/>
                  </a:cubicBezTo>
                  <a:cubicBezTo>
                    <a:pt x="4874" y="851"/>
                    <a:pt x="4837" y="863"/>
                    <a:pt x="4812" y="863"/>
                  </a:cubicBezTo>
                  <a:cubicBezTo>
                    <a:pt x="4537" y="563"/>
                    <a:pt x="4212" y="326"/>
                    <a:pt x="3800" y="226"/>
                  </a:cubicBezTo>
                  <a:lnTo>
                    <a:pt x="3800" y="226"/>
                  </a:lnTo>
                  <a:cubicBezTo>
                    <a:pt x="4087" y="401"/>
                    <a:pt x="4337" y="626"/>
                    <a:pt x="4587" y="876"/>
                  </a:cubicBezTo>
                  <a:lnTo>
                    <a:pt x="4425" y="876"/>
                  </a:lnTo>
                  <a:cubicBezTo>
                    <a:pt x="4175" y="676"/>
                    <a:pt x="3887" y="513"/>
                    <a:pt x="3562" y="476"/>
                  </a:cubicBezTo>
                  <a:lnTo>
                    <a:pt x="3562" y="476"/>
                  </a:lnTo>
                  <a:cubicBezTo>
                    <a:pt x="3800" y="551"/>
                    <a:pt x="3987" y="738"/>
                    <a:pt x="4175" y="888"/>
                  </a:cubicBezTo>
                  <a:cubicBezTo>
                    <a:pt x="4112" y="901"/>
                    <a:pt x="4050" y="901"/>
                    <a:pt x="3987" y="913"/>
                  </a:cubicBezTo>
                  <a:cubicBezTo>
                    <a:pt x="3775" y="788"/>
                    <a:pt x="3537" y="701"/>
                    <a:pt x="3300" y="663"/>
                  </a:cubicBezTo>
                  <a:lnTo>
                    <a:pt x="3300" y="663"/>
                  </a:lnTo>
                  <a:cubicBezTo>
                    <a:pt x="3462" y="751"/>
                    <a:pt x="3625" y="838"/>
                    <a:pt x="3787" y="938"/>
                  </a:cubicBezTo>
                  <a:cubicBezTo>
                    <a:pt x="3712" y="951"/>
                    <a:pt x="3625" y="963"/>
                    <a:pt x="3537" y="988"/>
                  </a:cubicBezTo>
                  <a:cubicBezTo>
                    <a:pt x="3362" y="913"/>
                    <a:pt x="3175" y="851"/>
                    <a:pt x="2962" y="826"/>
                  </a:cubicBezTo>
                  <a:lnTo>
                    <a:pt x="2962" y="826"/>
                  </a:lnTo>
                  <a:cubicBezTo>
                    <a:pt x="3100" y="888"/>
                    <a:pt x="3237" y="963"/>
                    <a:pt x="3387" y="1038"/>
                  </a:cubicBezTo>
                  <a:cubicBezTo>
                    <a:pt x="3362" y="1051"/>
                    <a:pt x="3337" y="1063"/>
                    <a:pt x="3325" y="1063"/>
                  </a:cubicBezTo>
                  <a:cubicBezTo>
                    <a:pt x="3262" y="1088"/>
                    <a:pt x="3212" y="1113"/>
                    <a:pt x="3162" y="1138"/>
                  </a:cubicBezTo>
                  <a:cubicBezTo>
                    <a:pt x="2975" y="1038"/>
                    <a:pt x="2787" y="926"/>
                    <a:pt x="2600" y="826"/>
                  </a:cubicBezTo>
                  <a:lnTo>
                    <a:pt x="2600" y="826"/>
                  </a:lnTo>
                  <a:cubicBezTo>
                    <a:pt x="2737" y="963"/>
                    <a:pt x="2887" y="1101"/>
                    <a:pt x="3050" y="1213"/>
                  </a:cubicBezTo>
                  <a:cubicBezTo>
                    <a:pt x="3012" y="1238"/>
                    <a:pt x="2962" y="1263"/>
                    <a:pt x="2925" y="1301"/>
                  </a:cubicBezTo>
                  <a:cubicBezTo>
                    <a:pt x="2787" y="1201"/>
                    <a:pt x="2525" y="1038"/>
                    <a:pt x="2375" y="926"/>
                  </a:cubicBezTo>
                  <a:lnTo>
                    <a:pt x="2375" y="926"/>
                  </a:lnTo>
                  <a:cubicBezTo>
                    <a:pt x="2500" y="1088"/>
                    <a:pt x="2650" y="1226"/>
                    <a:pt x="2812" y="1363"/>
                  </a:cubicBezTo>
                  <a:cubicBezTo>
                    <a:pt x="2787" y="1388"/>
                    <a:pt x="2762" y="1401"/>
                    <a:pt x="2725" y="1413"/>
                  </a:cubicBezTo>
                  <a:cubicBezTo>
                    <a:pt x="2725" y="1413"/>
                    <a:pt x="2725" y="1426"/>
                    <a:pt x="2712" y="1426"/>
                  </a:cubicBezTo>
                  <a:cubicBezTo>
                    <a:pt x="2538" y="1288"/>
                    <a:pt x="2350" y="1151"/>
                    <a:pt x="2125" y="1001"/>
                  </a:cubicBezTo>
                  <a:lnTo>
                    <a:pt x="2125" y="1001"/>
                  </a:lnTo>
                  <a:cubicBezTo>
                    <a:pt x="2275" y="1163"/>
                    <a:pt x="2413" y="1338"/>
                    <a:pt x="2575" y="1500"/>
                  </a:cubicBezTo>
                  <a:cubicBezTo>
                    <a:pt x="2525" y="1525"/>
                    <a:pt x="2488" y="1550"/>
                    <a:pt x="2450" y="1563"/>
                  </a:cubicBezTo>
                  <a:cubicBezTo>
                    <a:pt x="2300" y="1463"/>
                    <a:pt x="2150" y="1351"/>
                    <a:pt x="2013" y="1226"/>
                  </a:cubicBezTo>
                  <a:lnTo>
                    <a:pt x="2013" y="1226"/>
                  </a:lnTo>
                  <a:cubicBezTo>
                    <a:pt x="2088" y="1363"/>
                    <a:pt x="2213" y="1500"/>
                    <a:pt x="2338" y="1625"/>
                  </a:cubicBezTo>
                  <a:cubicBezTo>
                    <a:pt x="2313" y="1650"/>
                    <a:pt x="2275" y="1663"/>
                    <a:pt x="2238" y="1688"/>
                  </a:cubicBezTo>
                  <a:cubicBezTo>
                    <a:pt x="2138" y="1600"/>
                    <a:pt x="2038" y="1513"/>
                    <a:pt x="1938" y="1413"/>
                  </a:cubicBezTo>
                  <a:lnTo>
                    <a:pt x="1938" y="1413"/>
                  </a:lnTo>
                  <a:cubicBezTo>
                    <a:pt x="1988" y="1538"/>
                    <a:pt x="2063" y="1638"/>
                    <a:pt x="2150" y="1738"/>
                  </a:cubicBezTo>
                  <a:cubicBezTo>
                    <a:pt x="2100" y="1775"/>
                    <a:pt x="2038" y="1813"/>
                    <a:pt x="1975" y="1850"/>
                  </a:cubicBezTo>
                  <a:cubicBezTo>
                    <a:pt x="1888" y="1788"/>
                    <a:pt x="1813" y="1725"/>
                    <a:pt x="1725" y="1663"/>
                  </a:cubicBezTo>
                  <a:lnTo>
                    <a:pt x="1725" y="1663"/>
                  </a:lnTo>
                  <a:cubicBezTo>
                    <a:pt x="1788" y="1738"/>
                    <a:pt x="1850" y="1813"/>
                    <a:pt x="1925" y="1888"/>
                  </a:cubicBezTo>
                  <a:cubicBezTo>
                    <a:pt x="1875" y="1925"/>
                    <a:pt x="1825" y="1963"/>
                    <a:pt x="1775" y="2000"/>
                  </a:cubicBezTo>
                  <a:cubicBezTo>
                    <a:pt x="1688" y="1950"/>
                    <a:pt x="1588" y="1900"/>
                    <a:pt x="1500" y="1863"/>
                  </a:cubicBezTo>
                  <a:lnTo>
                    <a:pt x="1500" y="1863"/>
                  </a:lnTo>
                  <a:cubicBezTo>
                    <a:pt x="1563" y="1925"/>
                    <a:pt x="1638" y="1988"/>
                    <a:pt x="1713" y="2050"/>
                  </a:cubicBezTo>
                  <a:cubicBezTo>
                    <a:pt x="1650" y="2100"/>
                    <a:pt x="1600" y="2163"/>
                    <a:pt x="1538" y="2213"/>
                  </a:cubicBezTo>
                  <a:cubicBezTo>
                    <a:pt x="1613" y="2175"/>
                    <a:pt x="1700" y="2125"/>
                    <a:pt x="1775" y="2088"/>
                  </a:cubicBezTo>
                  <a:cubicBezTo>
                    <a:pt x="1800" y="2113"/>
                    <a:pt x="1838" y="2138"/>
                    <a:pt x="1863" y="2150"/>
                  </a:cubicBezTo>
                  <a:cubicBezTo>
                    <a:pt x="1900" y="2138"/>
                    <a:pt x="1925" y="2113"/>
                    <a:pt x="1950" y="2100"/>
                  </a:cubicBezTo>
                  <a:cubicBezTo>
                    <a:pt x="1925" y="2088"/>
                    <a:pt x="1888" y="2063"/>
                    <a:pt x="1863" y="2050"/>
                  </a:cubicBezTo>
                  <a:cubicBezTo>
                    <a:pt x="1913" y="2025"/>
                    <a:pt x="1975" y="2000"/>
                    <a:pt x="2025" y="1975"/>
                  </a:cubicBezTo>
                  <a:cubicBezTo>
                    <a:pt x="2050" y="1988"/>
                    <a:pt x="2075" y="2013"/>
                    <a:pt x="2100" y="2025"/>
                  </a:cubicBezTo>
                  <a:cubicBezTo>
                    <a:pt x="2125" y="2025"/>
                    <a:pt x="2150" y="2013"/>
                    <a:pt x="2175" y="2000"/>
                  </a:cubicBezTo>
                  <a:cubicBezTo>
                    <a:pt x="2150" y="1988"/>
                    <a:pt x="2125" y="1963"/>
                    <a:pt x="2100" y="1938"/>
                  </a:cubicBezTo>
                  <a:cubicBezTo>
                    <a:pt x="2163" y="1913"/>
                    <a:pt x="2225" y="1888"/>
                    <a:pt x="2288" y="1863"/>
                  </a:cubicBezTo>
                  <a:cubicBezTo>
                    <a:pt x="2325" y="1888"/>
                    <a:pt x="2350" y="1913"/>
                    <a:pt x="2388" y="1938"/>
                  </a:cubicBezTo>
                  <a:cubicBezTo>
                    <a:pt x="2425" y="1913"/>
                    <a:pt x="2475" y="1900"/>
                    <a:pt x="2525" y="1888"/>
                  </a:cubicBezTo>
                  <a:cubicBezTo>
                    <a:pt x="2488" y="1863"/>
                    <a:pt x="2450" y="1838"/>
                    <a:pt x="2413" y="1813"/>
                  </a:cubicBezTo>
                  <a:cubicBezTo>
                    <a:pt x="2450" y="1800"/>
                    <a:pt x="2475" y="1788"/>
                    <a:pt x="2513" y="1775"/>
                  </a:cubicBezTo>
                  <a:cubicBezTo>
                    <a:pt x="2550" y="1800"/>
                    <a:pt x="2600" y="1838"/>
                    <a:pt x="2638" y="1863"/>
                  </a:cubicBezTo>
                  <a:cubicBezTo>
                    <a:pt x="2650" y="1863"/>
                    <a:pt x="2663" y="1863"/>
                    <a:pt x="2663" y="1850"/>
                  </a:cubicBezTo>
                  <a:cubicBezTo>
                    <a:pt x="2700" y="1825"/>
                    <a:pt x="2725" y="1813"/>
                    <a:pt x="2750" y="1788"/>
                  </a:cubicBezTo>
                  <a:cubicBezTo>
                    <a:pt x="2725" y="1763"/>
                    <a:pt x="2688" y="1738"/>
                    <a:pt x="2663" y="1713"/>
                  </a:cubicBezTo>
                  <a:cubicBezTo>
                    <a:pt x="2688" y="1700"/>
                    <a:pt x="2725" y="1688"/>
                    <a:pt x="2762" y="1675"/>
                  </a:cubicBezTo>
                  <a:cubicBezTo>
                    <a:pt x="2787" y="1688"/>
                    <a:pt x="2812" y="1713"/>
                    <a:pt x="2825" y="1725"/>
                  </a:cubicBezTo>
                  <a:cubicBezTo>
                    <a:pt x="2875" y="1688"/>
                    <a:pt x="2925" y="1650"/>
                    <a:pt x="2987" y="1625"/>
                  </a:cubicBezTo>
                  <a:cubicBezTo>
                    <a:pt x="2975" y="1613"/>
                    <a:pt x="2962" y="1600"/>
                    <a:pt x="2950" y="1588"/>
                  </a:cubicBezTo>
                  <a:cubicBezTo>
                    <a:pt x="2975" y="1575"/>
                    <a:pt x="3012" y="1563"/>
                    <a:pt x="3050" y="1538"/>
                  </a:cubicBezTo>
                  <a:cubicBezTo>
                    <a:pt x="3062" y="1550"/>
                    <a:pt x="3075" y="1550"/>
                    <a:pt x="3075" y="1563"/>
                  </a:cubicBezTo>
                  <a:cubicBezTo>
                    <a:pt x="3112" y="1538"/>
                    <a:pt x="3150" y="1513"/>
                    <a:pt x="3187" y="1500"/>
                  </a:cubicBezTo>
                  <a:cubicBezTo>
                    <a:pt x="3187" y="1488"/>
                    <a:pt x="3175" y="1488"/>
                    <a:pt x="3175" y="1488"/>
                  </a:cubicBezTo>
                  <a:cubicBezTo>
                    <a:pt x="3225" y="1451"/>
                    <a:pt x="3275" y="1426"/>
                    <a:pt x="3337" y="1401"/>
                  </a:cubicBezTo>
                  <a:cubicBezTo>
                    <a:pt x="3337" y="1401"/>
                    <a:pt x="3350" y="1413"/>
                    <a:pt x="3350" y="1413"/>
                  </a:cubicBezTo>
                  <a:cubicBezTo>
                    <a:pt x="3400" y="1388"/>
                    <a:pt x="3450" y="1363"/>
                    <a:pt x="3500" y="1338"/>
                  </a:cubicBezTo>
                  <a:cubicBezTo>
                    <a:pt x="3487" y="1338"/>
                    <a:pt x="3475" y="1326"/>
                    <a:pt x="3462" y="1326"/>
                  </a:cubicBezTo>
                  <a:cubicBezTo>
                    <a:pt x="3475" y="1313"/>
                    <a:pt x="3487" y="1301"/>
                    <a:pt x="3500" y="1301"/>
                  </a:cubicBezTo>
                  <a:cubicBezTo>
                    <a:pt x="3537" y="1276"/>
                    <a:pt x="3612" y="1251"/>
                    <a:pt x="3712" y="1226"/>
                  </a:cubicBezTo>
                  <a:cubicBezTo>
                    <a:pt x="3725" y="1238"/>
                    <a:pt x="3725" y="1238"/>
                    <a:pt x="3737" y="1238"/>
                  </a:cubicBezTo>
                  <a:cubicBezTo>
                    <a:pt x="3787" y="1226"/>
                    <a:pt x="3850" y="1201"/>
                    <a:pt x="3900" y="1188"/>
                  </a:cubicBezTo>
                  <a:cubicBezTo>
                    <a:pt x="3887" y="1188"/>
                    <a:pt x="3887" y="1176"/>
                    <a:pt x="3887" y="1176"/>
                  </a:cubicBezTo>
                  <a:cubicBezTo>
                    <a:pt x="3937" y="1163"/>
                    <a:pt x="3987" y="1151"/>
                    <a:pt x="4037" y="1138"/>
                  </a:cubicBezTo>
                  <a:cubicBezTo>
                    <a:pt x="4212" y="1076"/>
                    <a:pt x="4387" y="1026"/>
                    <a:pt x="4575" y="988"/>
                  </a:cubicBezTo>
                  <a:cubicBezTo>
                    <a:pt x="4612" y="976"/>
                    <a:pt x="4637" y="976"/>
                    <a:pt x="4674" y="963"/>
                  </a:cubicBezTo>
                  <a:cubicBezTo>
                    <a:pt x="4674" y="963"/>
                    <a:pt x="4687" y="963"/>
                    <a:pt x="4687" y="976"/>
                  </a:cubicBezTo>
                  <a:cubicBezTo>
                    <a:pt x="4749" y="963"/>
                    <a:pt x="4812" y="951"/>
                    <a:pt x="4874" y="951"/>
                  </a:cubicBezTo>
                  <a:lnTo>
                    <a:pt x="4887" y="951"/>
                  </a:lnTo>
                  <a:cubicBezTo>
                    <a:pt x="4874" y="938"/>
                    <a:pt x="4862" y="913"/>
                    <a:pt x="4849" y="901"/>
                  </a:cubicBezTo>
                  <a:cubicBezTo>
                    <a:pt x="4874" y="901"/>
                    <a:pt x="4899" y="888"/>
                    <a:pt x="4924" y="876"/>
                  </a:cubicBezTo>
                  <a:cubicBezTo>
                    <a:pt x="4937" y="901"/>
                    <a:pt x="4949" y="926"/>
                    <a:pt x="4962" y="938"/>
                  </a:cubicBezTo>
                  <a:cubicBezTo>
                    <a:pt x="5042" y="938"/>
                    <a:pt x="5138" y="922"/>
                    <a:pt x="5231" y="922"/>
                  </a:cubicBezTo>
                  <a:cubicBezTo>
                    <a:pt x="5254" y="922"/>
                    <a:pt x="5277" y="923"/>
                    <a:pt x="5299" y="926"/>
                  </a:cubicBezTo>
                  <a:cubicBezTo>
                    <a:pt x="5137" y="626"/>
                    <a:pt x="4937" y="351"/>
                    <a:pt x="4674" y="113"/>
                  </a:cubicBezTo>
                  <a:lnTo>
                    <a:pt x="4674" y="113"/>
                  </a:lnTo>
                  <a:cubicBezTo>
                    <a:pt x="4787" y="301"/>
                    <a:pt x="4899" y="501"/>
                    <a:pt x="5012" y="701"/>
                  </a:cubicBezTo>
                  <a:cubicBezTo>
                    <a:pt x="4799" y="401"/>
                    <a:pt x="4525" y="151"/>
                    <a:pt x="4175" y="1"/>
                  </a:cubicBezTo>
                  <a:close/>
                  <a:moveTo>
                    <a:pt x="1138" y="2125"/>
                  </a:moveTo>
                  <a:lnTo>
                    <a:pt x="1138" y="2125"/>
                  </a:lnTo>
                  <a:cubicBezTo>
                    <a:pt x="1275" y="2200"/>
                    <a:pt x="1413" y="2250"/>
                    <a:pt x="1550" y="2300"/>
                  </a:cubicBezTo>
                  <a:cubicBezTo>
                    <a:pt x="1525" y="2325"/>
                    <a:pt x="1500" y="2363"/>
                    <a:pt x="1488" y="2388"/>
                  </a:cubicBezTo>
                  <a:cubicBezTo>
                    <a:pt x="1363" y="2363"/>
                    <a:pt x="1238" y="2338"/>
                    <a:pt x="1113" y="2313"/>
                  </a:cubicBezTo>
                  <a:lnTo>
                    <a:pt x="1113" y="2313"/>
                  </a:lnTo>
                  <a:cubicBezTo>
                    <a:pt x="1213" y="2363"/>
                    <a:pt x="1325" y="2413"/>
                    <a:pt x="1438" y="2450"/>
                  </a:cubicBezTo>
                  <a:cubicBezTo>
                    <a:pt x="1413" y="2488"/>
                    <a:pt x="1375" y="2538"/>
                    <a:pt x="1363" y="2575"/>
                  </a:cubicBezTo>
                  <a:cubicBezTo>
                    <a:pt x="1225" y="2475"/>
                    <a:pt x="1075" y="2388"/>
                    <a:pt x="925" y="2338"/>
                  </a:cubicBezTo>
                  <a:lnTo>
                    <a:pt x="925" y="2338"/>
                  </a:lnTo>
                  <a:cubicBezTo>
                    <a:pt x="1050" y="2438"/>
                    <a:pt x="1188" y="2550"/>
                    <a:pt x="1325" y="2650"/>
                  </a:cubicBezTo>
                  <a:cubicBezTo>
                    <a:pt x="1275" y="2725"/>
                    <a:pt x="1250" y="2813"/>
                    <a:pt x="1213" y="2900"/>
                  </a:cubicBezTo>
                  <a:cubicBezTo>
                    <a:pt x="1050" y="2700"/>
                    <a:pt x="863" y="2525"/>
                    <a:pt x="663" y="2363"/>
                  </a:cubicBezTo>
                  <a:lnTo>
                    <a:pt x="663" y="2363"/>
                  </a:lnTo>
                  <a:cubicBezTo>
                    <a:pt x="813" y="2588"/>
                    <a:pt x="988" y="2825"/>
                    <a:pt x="1163" y="3050"/>
                  </a:cubicBezTo>
                  <a:cubicBezTo>
                    <a:pt x="1150" y="3100"/>
                    <a:pt x="1138" y="3163"/>
                    <a:pt x="1113" y="3213"/>
                  </a:cubicBezTo>
                  <a:cubicBezTo>
                    <a:pt x="950" y="2950"/>
                    <a:pt x="763" y="2700"/>
                    <a:pt x="513" y="2500"/>
                  </a:cubicBezTo>
                  <a:lnTo>
                    <a:pt x="513" y="2500"/>
                  </a:lnTo>
                  <a:cubicBezTo>
                    <a:pt x="701" y="2788"/>
                    <a:pt x="875" y="3100"/>
                    <a:pt x="1063" y="3412"/>
                  </a:cubicBezTo>
                  <a:cubicBezTo>
                    <a:pt x="1038" y="3475"/>
                    <a:pt x="1025" y="3550"/>
                    <a:pt x="1000" y="3625"/>
                  </a:cubicBezTo>
                  <a:cubicBezTo>
                    <a:pt x="863" y="3425"/>
                    <a:pt x="701" y="3225"/>
                    <a:pt x="526" y="3038"/>
                  </a:cubicBezTo>
                  <a:lnTo>
                    <a:pt x="526" y="3038"/>
                  </a:lnTo>
                  <a:cubicBezTo>
                    <a:pt x="638" y="3300"/>
                    <a:pt x="776" y="3562"/>
                    <a:pt x="938" y="3825"/>
                  </a:cubicBezTo>
                  <a:cubicBezTo>
                    <a:pt x="925" y="3875"/>
                    <a:pt x="913" y="3925"/>
                    <a:pt x="888" y="3962"/>
                  </a:cubicBezTo>
                  <a:cubicBezTo>
                    <a:pt x="738" y="3737"/>
                    <a:pt x="551" y="3537"/>
                    <a:pt x="313" y="3387"/>
                  </a:cubicBezTo>
                  <a:lnTo>
                    <a:pt x="313" y="3387"/>
                  </a:lnTo>
                  <a:cubicBezTo>
                    <a:pt x="488" y="3637"/>
                    <a:pt x="663" y="3887"/>
                    <a:pt x="838" y="4150"/>
                  </a:cubicBezTo>
                  <a:cubicBezTo>
                    <a:pt x="825" y="4175"/>
                    <a:pt x="813" y="4200"/>
                    <a:pt x="801" y="4225"/>
                  </a:cubicBezTo>
                  <a:cubicBezTo>
                    <a:pt x="613" y="3962"/>
                    <a:pt x="401" y="3725"/>
                    <a:pt x="138" y="3525"/>
                  </a:cubicBezTo>
                  <a:lnTo>
                    <a:pt x="138" y="3525"/>
                  </a:lnTo>
                  <a:cubicBezTo>
                    <a:pt x="338" y="3825"/>
                    <a:pt x="526" y="4137"/>
                    <a:pt x="726" y="4437"/>
                  </a:cubicBezTo>
                  <a:cubicBezTo>
                    <a:pt x="713" y="4475"/>
                    <a:pt x="701" y="4500"/>
                    <a:pt x="688" y="4537"/>
                  </a:cubicBezTo>
                  <a:cubicBezTo>
                    <a:pt x="501" y="4250"/>
                    <a:pt x="276" y="3987"/>
                    <a:pt x="1" y="3775"/>
                  </a:cubicBezTo>
                  <a:lnTo>
                    <a:pt x="1" y="3775"/>
                  </a:lnTo>
                  <a:cubicBezTo>
                    <a:pt x="213" y="4075"/>
                    <a:pt x="401" y="4400"/>
                    <a:pt x="601" y="4725"/>
                  </a:cubicBezTo>
                  <a:cubicBezTo>
                    <a:pt x="563" y="4812"/>
                    <a:pt x="526" y="4887"/>
                    <a:pt x="488" y="4975"/>
                  </a:cubicBezTo>
                  <a:cubicBezTo>
                    <a:pt x="538" y="4912"/>
                    <a:pt x="588" y="4850"/>
                    <a:pt x="638" y="4787"/>
                  </a:cubicBezTo>
                  <a:cubicBezTo>
                    <a:pt x="726" y="4550"/>
                    <a:pt x="875" y="4325"/>
                    <a:pt x="1025" y="4125"/>
                  </a:cubicBezTo>
                  <a:cubicBezTo>
                    <a:pt x="1025" y="4125"/>
                    <a:pt x="1025" y="4112"/>
                    <a:pt x="1038" y="4100"/>
                  </a:cubicBezTo>
                  <a:cubicBezTo>
                    <a:pt x="1038" y="4062"/>
                    <a:pt x="1050" y="4037"/>
                    <a:pt x="1063" y="4000"/>
                  </a:cubicBezTo>
                  <a:cubicBezTo>
                    <a:pt x="1075" y="3925"/>
                    <a:pt x="1100" y="3850"/>
                    <a:pt x="1125" y="3775"/>
                  </a:cubicBezTo>
                  <a:cubicBezTo>
                    <a:pt x="1150" y="3712"/>
                    <a:pt x="1188" y="3625"/>
                    <a:pt x="1225" y="3537"/>
                  </a:cubicBezTo>
                  <a:cubicBezTo>
                    <a:pt x="1238" y="3512"/>
                    <a:pt x="1250" y="3487"/>
                    <a:pt x="1263" y="3462"/>
                  </a:cubicBezTo>
                  <a:cubicBezTo>
                    <a:pt x="1263" y="3450"/>
                    <a:pt x="1250" y="3450"/>
                    <a:pt x="1250" y="3450"/>
                  </a:cubicBezTo>
                  <a:cubicBezTo>
                    <a:pt x="1263" y="3425"/>
                    <a:pt x="1263" y="3400"/>
                    <a:pt x="1263" y="3387"/>
                  </a:cubicBezTo>
                  <a:cubicBezTo>
                    <a:pt x="1275" y="3337"/>
                    <a:pt x="1275" y="3288"/>
                    <a:pt x="1288" y="3250"/>
                  </a:cubicBezTo>
                  <a:cubicBezTo>
                    <a:pt x="1275" y="3163"/>
                    <a:pt x="1263" y="3075"/>
                    <a:pt x="1313" y="2975"/>
                  </a:cubicBezTo>
                  <a:cubicBezTo>
                    <a:pt x="1338" y="2900"/>
                    <a:pt x="1363" y="2838"/>
                    <a:pt x="1388" y="2775"/>
                  </a:cubicBezTo>
                  <a:cubicBezTo>
                    <a:pt x="1400" y="2750"/>
                    <a:pt x="1400" y="2725"/>
                    <a:pt x="1400" y="2713"/>
                  </a:cubicBezTo>
                  <a:lnTo>
                    <a:pt x="1413" y="2713"/>
                  </a:lnTo>
                  <a:cubicBezTo>
                    <a:pt x="1425" y="2700"/>
                    <a:pt x="1438" y="2675"/>
                    <a:pt x="1450" y="2650"/>
                  </a:cubicBezTo>
                  <a:cubicBezTo>
                    <a:pt x="1438" y="2650"/>
                    <a:pt x="1438" y="2638"/>
                    <a:pt x="1425" y="2638"/>
                  </a:cubicBezTo>
                  <a:cubicBezTo>
                    <a:pt x="1450" y="2575"/>
                    <a:pt x="1475" y="2525"/>
                    <a:pt x="1488" y="2463"/>
                  </a:cubicBezTo>
                  <a:cubicBezTo>
                    <a:pt x="1513" y="2475"/>
                    <a:pt x="1525" y="2475"/>
                    <a:pt x="1550" y="2475"/>
                  </a:cubicBezTo>
                  <a:cubicBezTo>
                    <a:pt x="1563" y="2463"/>
                    <a:pt x="1575" y="2438"/>
                    <a:pt x="1600" y="2413"/>
                  </a:cubicBezTo>
                  <a:cubicBezTo>
                    <a:pt x="1575" y="2400"/>
                    <a:pt x="1550" y="2400"/>
                    <a:pt x="1525" y="2388"/>
                  </a:cubicBezTo>
                  <a:cubicBezTo>
                    <a:pt x="1538" y="2363"/>
                    <a:pt x="1550" y="2338"/>
                    <a:pt x="1575" y="2313"/>
                  </a:cubicBezTo>
                  <a:cubicBezTo>
                    <a:pt x="1600" y="2325"/>
                    <a:pt x="1625" y="2325"/>
                    <a:pt x="1650" y="2338"/>
                  </a:cubicBezTo>
                  <a:cubicBezTo>
                    <a:pt x="1675" y="2313"/>
                    <a:pt x="1700" y="2288"/>
                    <a:pt x="1725" y="2263"/>
                  </a:cubicBezTo>
                  <a:cubicBezTo>
                    <a:pt x="1663" y="2250"/>
                    <a:pt x="1600" y="2238"/>
                    <a:pt x="1538" y="2213"/>
                  </a:cubicBezTo>
                  <a:cubicBezTo>
                    <a:pt x="1400" y="2188"/>
                    <a:pt x="1275" y="2150"/>
                    <a:pt x="1138" y="21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6" name="Google Shape;8566;p19"/>
            <p:cNvSpPr/>
            <p:nvPr/>
          </p:nvSpPr>
          <p:spPr>
            <a:xfrm>
              <a:off x="6207800" y="2326375"/>
              <a:ext cx="72500" cy="78450"/>
            </a:xfrm>
            <a:custGeom>
              <a:avLst/>
              <a:gdLst/>
              <a:ahLst/>
              <a:cxnLst/>
              <a:rect l="l" t="t" r="r" b="b"/>
              <a:pathLst>
                <a:path w="2900" h="3138" extrusionOk="0">
                  <a:moveTo>
                    <a:pt x="0" y="1"/>
                  </a:moveTo>
                  <a:cubicBezTo>
                    <a:pt x="600" y="1488"/>
                    <a:pt x="1075" y="2550"/>
                    <a:pt x="2725" y="3075"/>
                  </a:cubicBezTo>
                  <a:cubicBezTo>
                    <a:pt x="2775" y="3087"/>
                    <a:pt x="2887" y="3137"/>
                    <a:pt x="2900" y="3137"/>
                  </a:cubicBezTo>
                  <a:cubicBezTo>
                    <a:pt x="2737" y="3012"/>
                    <a:pt x="2575" y="2900"/>
                    <a:pt x="2412" y="2787"/>
                  </a:cubicBezTo>
                  <a:cubicBezTo>
                    <a:pt x="1387" y="2125"/>
                    <a:pt x="825" y="10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7" name="Google Shape;8567;p19"/>
            <p:cNvSpPr/>
            <p:nvPr/>
          </p:nvSpPr>
          <p:spPr>
            <a:xfrm>
              <a:off x="6207175" y="2348875"/>
              <a:ext cx="64700" cy="62825"/>
            </a:xfrm>
            <a:custGeom>
              <a:avLst/>
              <a:gdLst/>
              <a:ahLst/>
              <a:cxnLst/>
              <a:rect l="l" t="t" r="r" b="b"/>
              <a:pathLst>
                <a:path w="2588" h="2513" extrusionOk="0">
                  <a:moveTo>
                    <a:pt x="0" y="0"/>
                  </a:moveTo>
                  <a:lnTo>
                    <a:pt x="0" y="0"/>
                  </a:lnTo>
                  <a:cubicBezTo>
                    <a:pt x="263" y="538"/>
                    <a:pt x="550" y="1100"/>
                    <a:pt x="988" y="1550"/>
                  </a:cubicBezTo>
                  <a:cubicBezTo>
                    <a:pt x="1375" y="1975"/>
                    <a:pt x="2187" y="2437"/>
                    <a:pt x="2587" y="2512"/>
                  </a:cubicBezTo>
                  <a:cubicBezTo>
                    <a:pt x="1587" y="1825"/>
                    <a:pt x="725" y="8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8" name="Google Shape;8568;p19"/>
            <p:cNvSpPr/>
            <p:nvPr/>
          </p:nvSpPr>
          <p:spPr>
            <a:xfrm>
              <a:off x="6211850" y="2372000"/>
              <a:ext cx="35650" cy="36575"/>
            </a:xfrm>
            <a:custGeom>
              <a:avLst/>
              <a:gdLst/>
              <a:ahLst/>
              <a:cxnLst/>
              <a:rect l="l" t="t" r="r" b="b"/>
              <a:pathLst>
                <a:path w="1426" h="1463" extrusionOk="0">
                  <a:moveTo>
                    <a:pt x="1" y="0"/>
                  </a:moveTo>
                  <a:lnTo>
                    <a:pt x="1" y="0"/>
                  </a:lnTo>
                  <a:cubicBezTo>
                    <a:pt x="238" y="650"/>
                    <a:pt x="888" y="1187"/>
                    <a:pt x="1425" y="1462"/>
                  </a:cubicBezTo>
                  <a:cubicBezTo>
                    <a:pt x="1125" y="1187"/>
                    <a:pt x="851" y="887"/>
                    <a:pt x="563" y="613"/>
                  </a:cubicBezTo>
                  <a:cubicBezTo>
                    <a:pt x="338" y="413"/>
                    <a:pt x="163" y="2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9" name="Google Shape;8569;p19"/>
            <p:cNvSpPr/>
            <p:nvPr/>
          </p:nvSpPr>
          <p:spPr>
            <a:xfrm>
              <a:off x="6211225" y="2382925"/>
              <a:ext cx="14725" cy="15325"/>
            </a:xfrm>
            <a:custGeom>
              <a:avLst/>
              <a:gdLst/>
              <a:ahLst/>
              <a:cxnLst/>
              <a:rect l="l" t="t" r="r" b="b"/>
              <a:pathLst>
                <a:path w="589" h="613" extrusionOk="0">
                  <a:moveTo>
                    <a:pt x="1" y="1"/>
                  </a:moveTo>
                  <a:lnTo>
                    <a:pt x="1" y="1"/>
                  </a:lnTo>
                  <a:cubicBezTo>
                    <a:pt x="126" y="263"/>
                    <a:pt x="363" y="463"/>
                    <a:pt x="588" y="613"/>
                  </a:cubicBezTo>
                  <a:cubicBezTo>
                    <a:pt x="413" y="400"/>
                    <a:pt x="201"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0" name="Google Shape;8570;p19"/>
            <p:cNvSpPr/>
            <p:nvPr/>
          </p:nvSpPr>
          <p:spPr>
            <a:xfrm>
              <a:off x="6149375" y="2362300"/>
              <a:ext cx="91875" cy="88125"/>
            </a:xfrm>
            <a:custGeom>
              <a:avLst/>
              <a:gdLst/>
              <a:ahLst/>
              <a:cxnLst/>
              <a:rect l="l" t="t" r="r" b="b"/>
              <a:pathLst>
                <a:path w="3675" h="3525" extrusionOk="0">
                  <a:moveTo>
                    <a:pt x="0" y="1"/>
                  </a:moveTo>
                  <a:lnTo>
                    <a:pt x="0" y="1"/>
                  </a:lnTo>
                  <a:cubicBezTo>
                    <a:pt x="775" y="1475"/>
                    <a:pt x="1900" y="2850"/>
                    <a:pt x="3512" y="3450"/>
                  </a:cubicBezTo>
                  <a:cubicBezTo>
                    <a:pt x="3562" y="3475"/>
                    <a:pt x="3649" y="3512"/>
                    <a:pt x="3674" y="3525"/>
                  </a:cubicBezTo>
                  <a:cubicBezTo>
                    <a:pt x="3525" y="3425"/>
                    <a:pt x="3375" y="3325"/>
                    <a:pt x="3225" y="3225"/>
                  </a:cubicBezTo>
                  <a:cubicBezTo>
                    <a:pt x="2112" y="2475"/>
                    <a:pt x="938" y="112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1" name="Google Shape;8571;p19"/>
            <p:cNvSpPr/>
            <p:nvPr/>
          </p:nvSpPr>
          <p:spPr>
            <a:xfrm>
              <a:off x="6184050" y="2392925"/>
              <a:ext cx="50950" cy="44075"/>
            </a:xfrm>
            <a:custGeom>
              <a:avLst/>
              <a:gdLst/>
              <a:ahLst/>
              <a:cxnLst/>
              <a:rect l="l" t="t" r="r" b="b"/>
              <a:pathLst>
                <a:path w="2038" h="1763" extrusionOk="0">
                  <a:moveTo>
                    <a:pt x="1" y="0"/>
                  </a:moveTo>
                  <a:lnTo>
                    <a:pt x="1" y="0"/>
                  </a:lnTo>
                  <a:cubicBezTo>
                    <a:pt x="450" y="750"/>
                    <a:pt x="1313" y="1513"/>
                    <a:pt x="2038" y="1762"/>
                  </a:cubicBezTo>
                  <a:cubicBezTo>
                    <a:pt x="1338" y="1250"/>
                    <a:pt x="638" y="6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2" name="Google Shape;8572;p19"/>
            <p:cNvSpPr/>
            <p:nvPr/>
          </p:nvSpPr>
          <p:spPr>
            <a:xfrm>
              <a:off x="6202175" y="2401050"/>
              <a:ext cx="22825" cy="19700"/>
            </a:xfrm>
            <a:custGeom>
              <a:avLst/>
              <a:gdLst/>
              <a:ahLst/>
              <a:cxnLst/>
              <a:rect l="l" t="t" r="r" b="b"/>
              <a:pathLst>
                <a:path w="913" h="788" extrusionOk="0">
                  <a:moveTo>
                    <a:pt x="0" y="0"/>
                  </a:moveTo>
                  <a:lnTo>
                    <a:pt x="0" y="0"/>
                  </a:lnTo>
                  <a:cubicBezTo>
                    <a:pt x="250" y="313"/>
                    <a:pt x="600" y="600"/>
                    <a:pt x="913" y="788"/>
                  </a:cubicBezTo>
                  <a:cubicBezTo>
                    <a:pt x="625" y="513"/>
                    <a:pt x="313"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3" name="Google Shape;8573;p19"/>
            <p:cNvSpPr/>
            <p:nvPr/>
          </p:nvSpPr>
          <p:spPr>
            <a:xfrm>
              <a:off x="6241225" y="2342325"/>
              <a:ext cx="85000" cy="33450"/>
            </a:xfrm>
            <a:custGeom>
              <a:avLst/>
              <a:gdLst/>
              <a:ahLst/>
              <a:cxnLst/>
              <a:rect l="l" t="t" r="r" b="b"/>
              <a:pathLst>
                <a:path w="3400" h="1338" extrusionOk="0">
                  <a:moveTo>
                    <a:pt x="0" y="0"/>
                  </a:moveTo>
                  <a:lnTo>
                    <a:pt x="0" y="0"/>
                  </a:lnTo>
                  <a:cubicBezTo>
                    <a:pt x="525" y="362"/>
                    <a:pt x="1063" y="737"/>
                    <a:pt x="1675" y="937"/>
                  </a:cubicBezTo>
                  <a:cubicBezTo>
                    <a:pt x="2212" y="1112"/>
                    <a:pt x="2900" y="1212"/>
                    <a:pt x="3400" y="1337"/>
                  </a:cubicBezTo>
                  <a:cubicBezTo>
                    <a:pt x="2900" y="1087"/>
                    <a:pt x="2350" y="950"/>
                    <a:pt x="1825" y="762"/>
                  </a:cubicBezTo>
                  <a:cubicBezTo>
                    <a:pt x="1325" y="575"/>
                    <a:pt x="575"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4" name="Google Shape;8574;p19"/>
            <p:cNvSpPr/>
            <p:nvPr/>
          </p:nvSpPr>
          <p:spPr>
            <a:xfrm>
              <a:off x="6256225" y="2357625"/>
              <a:ext cx="61250" cy="21275"/>
            </a:xfrm>
            <a:custGeom>
              <a:avLst/>
              <a:gdLst/>
              <a:ahLst/>
              <a:cxnLst/>
              <a:rect l="l" t="t" r="r" b="b"/>
              <a:pathLst>
                <a:path w="2450" h="851" extrusionOk="0">
                  <a:moveTo>
                    <a:pt x="0" y="0"/>
                  </a:moveTo>
                  <a:cubicBezTo>
                    <a:pt x="700" y="463"/>
                    <a:pt x="1725" y="850"/>
                    <a:pt x="2450" y="850"/>
                  </a:cubicBezTo>
                  <a:cubicBezTo>
                    <a:pt x="1525" y="550"/>
                    <a:pt x="913" y="3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5" name="Google Shape;8575;p19"/>
            <p:cNvSpPr/>
            <p:nvPr/>
          </p:nvSpPr>
          <p:spPr>
            <a:xfrm>
              <a:off x="6269350" y="2369500"/>
              <a:ext cx="42200" cy="14400"/>
            </a:xfrm>
            <a:custGeom>
              <a:avLst/>
              <a:gdLst/>
              <a:ahLst/>
              <a:cxnLst/>
              <a:rect l="l" t="t" r="r" b="b"/>
              <a:pathLst>
                <a:path w="1688" h="576" extrusionOk="0">
                  <a:moveTo>
                    <a:pt x="0" y="0"/>
                  </a:moveTo>
                  <a:lnTo>
                    <a:pt x="0" y="0"/>
                  </a:lnTo>
                  <a:cubicBezTo>
                    <a:pt x="500" y="325"/>
                    <a:pt x="1100" y="488"/>
                    <a:pt x="1687" y="575"/>
                  </a:cubicBezTo>
                  <a:cubicBezTo>
                    <a:pt x="1137" y="338"/>
                    <a:pt x="563"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6" name="Google Shape;8576;p19"/>
            <p:cNvSpPr/>
            <p:nvPr/>
          </p:nvSpPr>
          <p:spPr>
            <a:xfrm>
              <a:off x="6281850" y="2378875"/>
              <a:ext cx="24700" cy="10950"/>
            </a:xfrm>
            <a:custGeom>
              <a:avLst/>
              <a:gdLst/>
              <a:ahLst/>
              <a:cxnLst/>
              <a:rect l="l" t="t" r="r" b="b"/>
              <a:pathLst>
                <a:path w="988" h="438" extrusionOk="0">
                  <a:moveTo>
                    <a:pt x="0" y="0"/>
                  </a:moveTo>
                  <a:lnTo>
                    <a:pt x="0" y="0"/>
                  </a:lnTo>
                  <a:cubicBezTo>
                    <a:pt x="287" y="225"/>
                    <a:pt x="675" y="350"/>
                    <a:pt x="987" y="438"/>
                  </a:cubicBezTo>
                  <a:cubicBezTo>
                    <a:pt x="675" y="263"/>
                    <a:pt x="337" y="1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7" name="Google Shape;8577;p19"/>
            <p:cNvSpPr/>
            <p:nvPr/>
          </p:nvSpPr>
          <p:spPr>
            <a:xfrm>
              <a:off x="6266850" y="2258825"/>
              <a:ext cx="10025" cy="23575"/>
            </a:xfrm>
            <a:custGeom>
              <a:avLst/>
              <a:gdLst/>
              <a:ahLst/>
              <a:cxnLst/>
              <a:rect l="l" t="t" r="r" b="b"/>
              <a:pathLst>
                <a:path w="401" h="943" extrusionOk="0">
                  <a:moveTo>
                    <a:pt x="125" y="0"/>
                  </a:moveTo>
                  <a:cubicBezTo>
                    <a:pt x="117" y="0"/>
                    <a:pt x="109" y="1"/>
                    <a:pt x="100" y="3"/>
                  </a:cubicBezTo>
                  <a:cubicBezTo>
                    <a:pt x="38" y="3"/>
                    <a:pt x="0" y="53"/>
                    <a:pt x="13" y="103"/>
                  </a:cubicBezTo>
                  <a:cubicBezTo>
                    <a:pt x="13" y="353"/>
                    <a:pt x="50" y="603"/>
                    <a:pt x="88" y="853"/>
                  </a:cubicBezTo>
                  <a:cubicBezTo>
                    <a:pt x="106" y="908"/>
                    <a:pt x="158" y="943"/>
                    <a:pt x="214" y="943"/>
                  </a:cubicBezTo>
                  <a:cubicBezTo>
                    <a:pt x="234" y="943"/>
                    <a:pt x="255" y="938"/>
                    <a:pt x="275" y="928"/>
                  </a:cubicBezTo>
                  <a:cubicBezTo>
                    <a:pt x="288" y="928"/>
                    <a:pt x="300" y="916"/>
                    <a:pt x="313" y="903"/>
                  </a:cubicBezTo>
                  <a:cubicBezTo>
                    <a:pt x="400" y="716"/>
                    <a:pt x="288" y="428"/>
                    <a:pt x="225" y="203"/>
                  </a:cubicBezTo>
                  <a:cubicBezTo>
                    <a:pt x="225" y="191"/>
                    <a:pt x="225" y="191"/>
                    <a:pt x="225" y="191"/>
                  </a:cubicBezTo>
                  <a:cubicBezTo>
                    <a:pt x="225" y="111"/>
                    <a:pt x="204"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8" name="Google Shape;8578;p19"/>
            <p:cNvSpPr/>
            <p:nvPr/>
          </p:nvSpPr>
          <p:spPr>
            <a:xfrm>
              <a:off x="6275600" y="2254100"/>
              <a:ext cx="27825" cy="20750"/>
            </a:xfrm>
            <a:custGeom>
              <a:avLst/>
              <a:gdLst/>
              <a:ahLst/>
              <a:cxnLst/>
              <a:rect l="l" t="t" r="r" b="b"/>
              <a:pathLst>
                <a:path w="1113" h="830" extrusionOk="0">
                  <a:moveTo>
                    <a:pt x="78" y="1"/>
                  </a:moveTo>
                  <a:cubicBezTo>
                    <a:pt x="52" y="1"/>
                    <a:pt x="26" y="2"/>
                    <a:pt x="0" y="5"/>
                  </a:cubicBezTo>
                  <a:cubicBezTo>
                    <a:pt x="425" y="130"/>
                    <a:pt x="625" y="555"/>
                    <a:pt x="950" y="830"/>
                  </a:cubicBezTo>
                  <a:cubicBezTo>
                    <a:pt x="975" y="755"/>
                    <a:pt x="1000" y="680"/>
                    <a:pt x="1037" y="605"/>
                  </a:cubicBezTo>
                  <a:cubicBezTo>
                    <a:pt x="1062" y="567"/>
                    <a:pt x="1087" y="530"/>
                    <a:pt x="1112" y="492"/>
                  </a:cubicBezTo>
                  <a:cubicBezTo>
                    <a:pt x="1050" y="455"/>
                    <a:pt x="987" y="417"/>
                    <a:pt x="937" y="367"/>
                  </a:cubicBezTo>
                  <a:cubicBezTo>
                    <a:pt x="683" y="205"/>
                    <a:pt x="397"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9" name="Google Shape;8579;p19"/>
            <p:cNvSpPr/>
            <p:nvPr/>
          </p:nvSpPr>
          <p:spPr>
            <a:xfrm>
              <a:off x="6279350" y="2249200"/>
              <a:ext cx="25325" cy="16600"/>
            </a:xfrm>
            <a:custGeom>
              <a:avLst/>
              <a:gdLst/>
              <a:ahLst/>
              <a:cxnLst/>
              <a:rect l="l" t="t" r="r" b="b"/>
              <a:pathLst>
                <a:path w="1013" h="664" extrusionOk="0">
                  <a:moveTo>
                    <a:pt x="160" y="1"/>
                  </a:moveTo>
                  <a:cubicBezTo>
                    <a:pt x="106" y="1"/>
                    <a:pt x="52" y="5"/>
                    <a:pt x="0" y="14"/>
                  </a:cubicBezTo>
                  <a:cubicBezTo>
                    <a:pt x="175" y="38"/>
                    <a:pt x="412" y="201"/>
                    <a:pt x="475" y="251"/>
                  </a:cubicBezTo>
                  <a:cubicBezTo>
                    <a:pt x="650" y="376"/>
                    <a:pt x="800" y="538"/>
                    <a:pt x="975" y="663"/>
                  </a:cubicBezTo>
                  <a:cubicBezTo>
                    <a:pt x="987" y="638"/>
                    <a:pt x="1000" y="626"/>
                    <a:pt x="1012" y="613"/>
                  </a:cubicBezTo>
                  <a:cubicBezTo>
                    <a:pt x="987" y="551"/>
                    <a:pt x="950" y="501"/>
                    <a:pt x="937" y="438"/>
                  </a:cubicBezTo>
                  <a:cubicBezTo>
                    <a:pt x="912" y="376"/>
                    <a:pt x="900" y="301"/>
                    <a:pt x="900" y="238"/>
                  </a:cubicBezTo>
                  <a:cubicBezTo>
                    <a:pt x="683" y="94"/>
                    <a:pt x="415"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0" name="Google Shape;8580;p19"/>
            <p:cNvSpPr/>
            <p:nvPr/>
          </p:nvSpPr>
          <p:spPr>
            <a:xfrm>
              <a:off x="6280275" y="2236375"/>
              <a:ext cx="23150" cy="16600"/>
            </a:xfrm>
            <a:custGeom>
              <a:avLst/>
              <a:gdLst/>
              <a:ahLst/>
              <a:cxnLst/>
              <a:rect l="l" t="t" r="r" b="b"/>
              <a:pathLst>
                <a:path w="926" h="664" extrusionOk="0">
                  <a:moveTo>
                    <a:pt x="311" y="1"/>
                  </a:moveTo>
                  <a:cubicBezTo>
                    <a:pt x="195" y="1"/>
                    <a:pt x="85" y="34"/>
                    <a:pt x="1" y="114"/>
                  </a:cubicBezTo>
                  <a:cubicBezTo>
                    <a:pt x="37" y="95"/>
                    <a:pt x="79" y="87"/>
                    <a:pt x="123" y="87"/>
                  </a:cubicBezTo>
                  <a:cubicBezTo>
                    <a:pt x="305" y="87"/>
                    <a:pt x="525" y="224"/>
                    <a:pt x="575" y="264"/>
                  </a:cubicBezTo>
                  <a:cubicBezTo>
                    <a:pt x="481" y="230"/>
                    <a:pt x="379" y="207"/>
                    <a:pt x="278" y="207"/>
                  </a:cubicBezTo>
                  <a:cubicBezTo>
                    <a:pt x="192" y="207"/>
                    <a:pt x="106" y="224"/>
                    <a:pt x="26" y="264"/>
                  </a:cubicBezTo>
                  <a:cubicBezTo>
                    <a:pt x="325" y="264"/>
                    <a:pt x="550" y="502"/>
                    <a:pt x="800" y="639"/>
                  </a:cubicBezTo>
                  <a:cubicBezTo>
                    <a:pt x="813" y="651"/>
                    <a:pt x="838" y="664"/>
                    <a:pt x="863" y="664"/>
                  </a:cubicBezTo>
                  <a:cubicBezTo>
                    <a:pt x="863" y="576"/>
                    <a:pt x="875" y="489"/>
                    <a:pt x="900" y="414"/>
                  </a:cubicBezTo>
                  <a:cubicBezTo>
                    <a:pt x="888" y="402"/>
                    <a:pt x="875" y="402"/>
                    <a:pt x="863" y="402"/>
                  </a:cubicBezTo>
                  <a:cubicBezTo>
                    <a:pt x="900" y="377"/>
                    <a:pt x="925" y="327"/>
                    <a:pt x="913" y="277"/>
                  </a:cubicBezTo>
                  <a:cubicBezTo>
                    <a:pt x="789" y="128"/>
                    <a:pt x="539"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1" name="Google Shape;8581;p19"/>
            <p:cNvSpPr/>
            <p:nvPr/>
          </p:nvSpPr>
          <p:spPr>
            <a:xfrm>
              <a:off x="6279650" y="2260775"/>
              <a:ext cx="25950" cy="52200"/>
            </a:xfrm>
            <a:custGeom>
              <a:avLst/>
              <a:gdLst/>
              <a:ahLst/>
              <a:cxnLst/>
              <a:rect l="l" t="t" r="r" b="b"/>
              <a:pathLst>
                <a:path w="1038" h="2088" extrusionOk="0">
                  <a:moveTo>
                    <a:pt x="1" y="0"/>
                  </a:moveTo>
                  <a:lnTo>
                    <a:pt x="1" y="0"/>
                  </a:lnTo>
                  <a:cubicBezTo>
                    <a:pt x="213" y="275"/>
                    <a:pt x="375" y="613"/>
                    <a:pt x="625" y="863"/>
                  </a:cubicBezTo>
                  <a:cubicBezTo>
                    <a:pt x="438" y="713"/>
                    <a:pt x="213" y="538"/>
                    <a:pt x="88" y="325"/>
                  </a:cubicBezTo>
                  <a:lnTo>
                    <a:pt x="88" y="325"/>
                  </a:lnTo>
                  <a:cubicBezTo>
                    <a:pt x="151" y="613"/>
                    <a:pt x="313" y="888"/>
                    <a:pt x="525" y="1100"/>
                  </a:cubicBezTo>
                  <a:cubicBezTo>
                    <a:pt x="363" y="1000"/>
                    <a:pt x="213" y="900"/>
                    <a:pt x="101" y="750"/>
                  </a:cubicBezTo>
                  <a:lnTo>
                    <a:pt x="101" y="750"/>
                  </a:lnTo>
                  <a:cubicBezTo>
                    <a:pt x="151" y="1038"/>
                    <a:pt x="475" y="1325"/>
                    <a:pt x="600" y="1475"/>
                  </a:cubicBezTo>
                  <a:cubicBezTo>
                    <a:pt x="613" y="1500"/>
                    <a:pt x="625" y="1512"/>
                    <a:pt x="638" y="1537"/>
                  </a:cubicBezTo>
                  <a:cubicBezTo>
                    <a:pt x="500" y="1413"/>
                    <a:pt x="350" y="1313"/>
                    <a:pt x="188" y="1225"/>
                  </a:cubicBezTo>
                  <a:lnTo>
                    <a:pt x="188" y="1225"/>
                  </a:lnTo>
                  <a:cubicBezTo>
                    <a:pt x="363" y="1413"/>
                    <a:pt x="513" y="1650"/>
                    <a:pt x="588" y="1825"/>
                  </a:cubicBezTo>
                  <a:cubicBezTo>
                    <a:pt x="613" y="1912"/>
                    <a:pt x="650" y="2000"/>
                    <a:pt x="688" y="2087"/>
                  </a:cubicBezTo>
                  <a:cubicBezTo>
                    <a:pt x="700" y="2087"/>
                    <a:pt x="700" y="2075"/>
                    <a:pt x="700" y="2075"/>
                  </a:cubicBezTo>
                  <a:cubicBezTo>
                    <a:pt x="713" y="2075"/>
                    <a:pt x="725" y="2062"/>
                    <a:pt x="738" y="2050"/>
                  </a:cubicBezTo>
                  <a:cubicBezTo>
                    <a:pt x="763" y="2037"/>
                    <a:pt x="788" y="2025"/>
                    <a:pt x="813" y="2025"/>
                  </a:cubicBezTo>
                  <a:cubicBezTo>
                    <a:pt x="838" y="2012"/>
                    <a:pt x="875" y="2012"/>
                    <a:pt x="900" y="2012"/>
                  </a:cubicBezTo>
                  <a:lnTo>
                    <a:pt x="963" y="2012"/>
                  </a:lnTo>
                  <a:cubicBezTo>
                    <a:pt x="963" y="2000"/>
                    <a:pt x="963" y="2000"/>
                    <a:pt x="963" y="1987"/>
                  </a:cubicBezTo>
                  <a:cubicBezTo>
                    <a:pt x="963" y="1975"/>
                    <a:pt x="950" y="1950"/>
                    <a:pt x="938" y="1937"/>
                  </a:cubicBezTo>
                  <a:cubicBezTo>
                    <a:pt x="938" y="1925"/>
                    <a:pt x="926" y="1913"/>
                    <a:pt x="925" y="1912"/>
                  </a:cubicBezTo>
                  <a:lnTo>
                    <a:pt x="925" y="1912"/>
                  </a:lnTo>
                  <a:cubicBezTo>
                    <a:pt x="938" y="1925"/>
                    <a:pt x="950" y="1937"/>
                    <a:pt x="963" y="1962"/>
                  </a:cubicBezTo>
                  <a:cubicBezTo>
                    <a:pt x="975" y="1862"/>
                    <a:pt x="975" y="1775"/>
                    <a:pt x="1000" y="1687"/>
                  </a:cubicBezTo>
                  <a:cubicBezTo>
                    <a:pt x="1013" y="1650"/>
                    <a:pt x="1013" y="1600"/>
                    <a:pt x="1025" y="1562"/>
                  </a:cubicBezTo>
                  <a:cubicBezTo>
                    <a:pt x="1025" y="1550"/>
                    <a:pt x="1038" y="1537"/>
                    <a:pt x="1038" y="1525"/>
                  </a:cubicBezTo>
                  <a:cubicBezTo>
                    <a:pt x="1013" y="1500"/>
                    <a:pt x="1000" y="1475"/>
                    <a:pt x="975" y="1450"/>
                  </a:cubicBezTo>
                  <a:lnTo>
                    <a:pt x="975" y="1450"/>
                  </a:lnTo>
                  <a:cubicBezTo>
                    <a:pt x="988" y="1450"/>
                    <a:pt x="1000" y="1462"/>
                    <a:pt x="1013" y="1462"/>
                  </a:cubicBezTo>
                  <a:cubicBezTo>
                    <a:pt x="1013" y="1475"/>
                    <a:pt x="1025" y="1475"/>
                    <a:pt x="1038" y="1475"/>
                  </a:cubicBezTo>
                  <a:cubicBezTo>
                    <a:pt x="975" y="1437"/>
                    <a:pt x="913" y="1375"/>
                    <a:pt x="863" y="1313"/>
                  </a:cubicBezTo>
                  <a:cubicBezTo>
                    <a:pt x="763" y="1150"/>
                    <a:pt x="738" y="950"/>
                    <a:pt x="763" y="763"/>
                  </a:cubicBezTo>
                  <a:cubicBezTo>
                    <a:pt x="763" y="763"/>
                    <a:pt x="763" y="750"/>
                    <a:pt x="763" y="750"/>
                  </a:cubicBezTo>
                  <a:cubicBezTo>
                    <a:pt x="763" y="725"/>
                    <a:pt x="763" y="688"/>
                    <a:pt x="775" y="663"/>
                  </a:cubicBezTo>
                  <a:cubicBezTo>
                    <a:pt x="775" y="638"/>
                    <a:pt x="775" y="613"/>
                    <a:pt x="788" y="588"/>
                  </a:cubicBezTo>
                  <a:cubicBezTo>
                    <a:pt x="538" y="400"/>
                    <a:pt x="301" y="2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2" name="Google Shape;8582;p19"/>
            <p:cNvSpPr/>
            <p:nvPr/>
          </p:nvSpPr>
          <p:spPr>
            <a:xfrm>
              <a:off x="6280275" y="2228650"/>
              <a:ext cx="17825" cy="8100"/>
            </a:xfrm>
            <a:custGeom>
              <a:avLst/>
              <a:gdLst/>
              <a:ahLst/>
              <a:cxnLst/>
              <a:rect l="l" t="t" r="r" b="b"/>
              <a:pathLst>
                <a:path w="713" h="324" extrusionOk="0">
                  <a:moveTo>
                    <a:pt x="430" y="0"/>
                  </a:moveTo>
                  <a:cubicBezTo>
                    <a:pt x="346" y="0"/>
                    <a:pt x="264" y="31"/>
                    <a:pt x="188" y="73"/>
                  </a:cubicBezTo>
                  <a:cubicBezTo>
                    <a:pt x="113" y="111"/>
                    <a:pt x="13" y="161"/>
                    <a:pt x="1" y="248"/>
                  </a:cubicBezTo>
                  <a:cubicBezTo>
                    <a:pt x="23" y="215"/>
                    <a:pt x="55" y="201"/>
                    <a:pt x="96" y="190"/>
                  </a:cubicBezTo>
                  <a:lnTo>
                    <a:pt x="96" y="190"/>
                  </a:lnTo>
                  <a:cubicBezTo>
                    <a:pt x="86" y="195"/>
                    <a:pt x="76" y="203"/>
                    <a:pt x="76" y="211"/>
                  </a:cubicBezTo>
                  <a:cubicBezTo>
                    <a:pt x="99" y="195"/>
                    <a:pt x="130" y="189"/>
                    <a:pt x="164" y="189"/>
                  </a:cubicBezTo>
                  <a:cubicBezTo>
                    <a:pt x="239" y="189"/>
                    <a:pt x="325" y="218"/>
                    <a:pt x="350" y="236"/>
                  </a:cubicBezTo>
                  <a:cubicBezTo>
                    <a:pt x="425" y="248"/>
                    <a:pt x="500" y="323"/>
                    <a:pt x="575" y="323"/>
                  </a:cubicBezTo>
                  <a:cubicBezTo>
                    <a:pt x="613" y="311"/>
                    <a:pt x="638" y="261"/>
                    <a:pt x="613" y="236"/>
                  </a:cubicBezTo>
                  <a:cubicBezTo>
                    <a:pt x="600" y="223"/>
                    <a:pt x="588" y="223"/>
                    <a:pt x="588" y="211"/>
                  </a:cubicBezTo>
                  <a:cubicBezTo>
                    <a:pt x="600" y="211"/>
                    <a:pt x="625" y="211"/>
                    <a:pt x="638" y="198"/>
                  </a:cubicBezTo>
                  <a:cubicBezTo>
                    <a:pt x="713" y="123"/>
                    <a:pt x="613" y="48"/>
                    <a:pt x="550" y="23"/>
                  </a:cubicBezTo>
                  <a:cubicBezTo>
                    <a:pt x="510" y="7"/>
                    <a:pt x="470"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3" name="Google Shape;8583;p19"/>
            <p:cNvSpPr/>
            <p:nvPr/>
          </p:nvSpPr>
          <p:spPr>
            <a:xfrm>
              <a:off x="6269975" y="2194775"/>
              <a:ext cx="23750" cy="22900"/>
            </a:xfrm>
            <a:custGeom>
              <a:avLst/>
              <a:gdLst/>
              <a:ahLst/>
              <a:cxnLst/>
              <a:rect l="l" t="t" r="r" b="b"/>
              <a:pathLst>
                <a:path w="950" h="916" extrusionOk="0">
                  <a:moveTo>
                    <a:pt x="328" y="0"/>
                  </a:moveTo>
                  <a:cubicBezTo>
                    <a:pt x="212" y="0"/>
                    <a:pt x="99" y="30"/>
                    <a:pt x="0" y="116"/>
                  </a:cubicBezTo>
                  <a:cubicBezTo>
                    <a:pt x="44" y="104"/>
                    <a:pt x="87" y="98"/>
                    <a:pt x="129" y="98"/>
                  </a:cubicBezTo>
                  <a:cubicBezTo>
                    <a:pt x="341" y="98"/>
                    <a:pt x="535" y="239"/>
                    <a:pt x="712" y="353"/>
                  </a:cubicBezTo>
                  <a:cubicBezTo>
                    <a:pt x="525" y="291"/>
                    <a:pt x="338" y="229"/>
                    <a:pt x="138" y="216"/>
                  </a:cubicBezTo>
                  <a:lnTo>
                    <a:pt x="138" y="216"/>
                  </a:lnTo>
                  <a:cubicBezTo>
                    <a:pt x="313" y="279"/>
                    <a:pt x="563" y="453"/>
                    <a:pt x="625" y="503"/>
                  </a:cubicBezTo>
                  <a:cubicBezTo>
                    <a:pt x="688" y="541"/>
                    <a:pt x="762" y="603"/>
                    <a:pt x="850" y="653"/>
                  </a:cubicBezTo>
                  <a:cubicBezTo>
                    <a:pt x="638" y="553"/>
                    <a:pt x="388" y="453"/>
                    <a:pt x="325" y="428"/>
                  </a:cubicBezTo>
                  <a:lnTo>
                    <a:pt x="325" y="428"/>
                  </a:lnTo>
                  <a:cubicBezTo>
                    <a:pt x="538" y="578"/>
                    <a:pt x="712" y="778"/>
                    <a:pt x="925" y="916"/>
                  </a:cubicBezTo>
                  <a:cubicBezTo>
                    <a:pt x="900" y="803"/>
                    <a:pt x="912" y="666"/>
                    <a:pt x="925" y="553"/>
                  </a:cubicBezTo>
                  <a:cubicBezTo>
                    <a:pt x="937" y="528"/>
                    <a:pt x="937" y="491"/>
                    <a:pt x="937" y="466"/>
                  </a:cubicBezTo>
                  <a:cubicBezTo>
                    <a:pt x="950" y="416"/>
                    <a:pt x="950" y="453"/>
                    <a:pt x="950" y="416"/>
                  </a:cubicBezTo>
                  <a:cubicBezTo>
                    <a:pt x="950" y="403"/>
                    <a:pt x="950" y="378"/>
                    <a:pt x="950" y="366"/>
                  </a:cubicBezTo>
                  <a:cubicBezTo>
                    <a:pt x="940" y="356"/>
                    <a:pt x="938" y="333"/>
                    <a:pt x="938" y="333"/>
                  </a:cubicBezTo>
                  <a:cubicBezTo>
                    <a:pt x="937" y="333"/>
                    <a:pt x="937" y="335"/>
                    <a:pt x="937" y="341"/>
                  </a:cubicBezTo>
                  <a:cubicBezTo>
                    <a:pt x="925" y="291"/>
                    <a:pt x="937" y="316"/>
                    <a:pt x="912" y="304"/>
                  </a:cubicBezTo>
                  <a:lnTo>
                    <a:pt x="912" y="304"/>
                  </a:lnTo>
                  <a:cubicBezTo>
                    <a:pt x="921" y="312"/>
                    <a:pt x="924" y="315"/>
                    <a:pt x="923" y="315"/>
                  </a:cubicBezTo>
                  <a:cubicBezTo>
                    <a:pt x="919" y="315"/>
                    <a:pt x="875" y="279"/>
                    <a:pt x="875" y="279"/>
                  </a:cubicBezTo>
                  <a:cubicBezTo>
                    <a:pt x="800" y="229"/>
                    <a:pt x="737" y="191"/>
                    <a:pt x="688" y="116"/>
                  </a:cubicBezTo>
                  <a:cubicBezTo>
                    <a:pt x="675" y="104"/>
                    <a:pt x="650" y="79"/>
                    <a:pt x="638" y="54"/>
                  </a:cubicBezTo>
                  <a:cubicBezTo>
                    <a:pt x="537" y="24"/>
                    <a:pt x="432" y="0"/>
                    <a:pt x="3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4" name="Google Shape;8584;p19"/>
            <p:cNvSpPr/>
            <p:nvPr/>
          </p:nvSpPr>
          <p:spPr>
            <a:xfrm>
              <a:off x="6281850" y="2212650"/>
              <a:ext cx="21575" cy="15725"/>
            </a:xfrm>
            <a:custGeom>
              <a:avLst/>
              <a:gdLst/>
              <a:ahLst/>
              <a:cxnLst/>
              <a:rect l="l" t="t" r="r" b="b"/>
              <a:pathLst>
                <a:path w="863" h="629" extrusionOk="0">
                  <a:moveTo>
                    <a:pt x="0" y="1"/>
                  </a:moveTo>
                  <a:lnTo>
                    <a:pt x="0" y="1"/>
                  </a:lnTo>
                  <a:cubicBezTo>
                    <a:pt x="113" y="151"/>
                    <a:pt x="262" y="288"/>
                    <a:pt x="437" y="376"/>
                  </a:cubicBezTo>
                  <a:cubicBezTo>
                    <a:pt x="300" y="326"/>
                    <a:pt x="188" y="276"/>
                    <a:pt x="63" y="201"/>
                  </a:cubicBezTo>
                  <a:lnTo>
                    <a:pt x="63" y="201"/>
                  </a:lnTo>
                  <a:cubicBezTo>
                    <a:pt x="213" y="413"/>
                    <a:pt x="462" y="563"/>
                    <a:pt x="712" y="613"/>
                  </a:cubicBezTo>
                  <a:cubicBezTo>
                    <a:pt x="734" y="624"/>
                    <a:pt x="754" y="629"/>
                    <a:pt x="772" y="629"/>
                  </a:cubicBezTo>
                  <a:cubicBezTo>
                    <a:pt x="814" y="629"/>
                    <a:pt x="845" y="602"/>
                    <a:pt x="862" y="576"/>
                  </a:cubicBezTo>
                  <a:lnTo>
                    <a:pt x="825" y="576"/>
                  </a:lnTo>
                  <a:cubicBezTo>
                    <a:pt x="662" y="513"/>
                    <a:pt x="525" y="426"/>
                    <a:pt x="462" y="263"/>
                  </a:cubicBezTo>
                  <a:cubicBezTo>
                    <a:pt x="462" y="251"/>
                    <a:pt x="462" y="238"/>
                    <a:pt x="462" y="226"/>
                  </a:cubicBezTo>
                  <a:cubicBezTo>
                    <a:pt x="325" y="176"/>
                    <a:pt x="150" y="1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5" name="Google Shape;8585;p19"/>
            <p:cNvSpPr/>
            <p:nvPr/>
          </p:nvSpPr>
          <p:spPr>
            <a:xfrm>
              <a:off x="6304950" y="2351050"/>
              <a:ext cx="45650" cy="29100"/>
            </a:xfrm>
            <a:custGeom>
              <a:avLst/>
              <a:gdLst/>
              <a:ahLst/>
              <a:cxnLst/>
              <a:rect l="l" t="t" r="r" b="b"/>
              <a:pathLst>
                <a:path w="1826" h="1164" extrusionOk="0">
                  <a:moveTo>
                    <a:pt x="776" y="1"/>
                  </a:moveTo>
                  <a:lnTo>
                    <a:pt x="776" y="1"/>
                  </a:lnTo>
                  <a:cubicBezTo>
                    <a:pt x="976" y="126"/>
                    <a:pt x="1176" y="263"/>
                    <a:pt x="1375" y="401"/>
                  </a:cubicBezTo>
                  <a:cubicBezTo>
                    <a:pt x="1026" y="263"/>
                    <a:pt x="638" y="188"/>
                    <a:pt x="276" y="101"/>
                  </a:cubicBezTo>
                  <a:lnTo>
                    <a:pt x="276" y="101"/>
                  </a:lnTo>
                  <a:cubicBezTo>
                    <a:pt x="576" y="251"/>
                    <a:pt x="863" y="438"/>
                    <a:pt x="1151" y="613"/>
                  </a:cubicBezTo>
                  <a:cubicBezTo>
                    <a:pt x="776" y="476"/>
                    <a:pt x="376" y="388"/>
                    <a:pt x="1" y="288"/>
                  </a:cubicBezTo>
                  <a:lnTo>
                    <a:pt x="1" y="288"/>
                  </a:lnTo>
                  <a:cubicBezTo>
                    <a:pt x="501" y="551"/>
                    <a:pt x="963" y="901"/>
                    <a:pt x="1463" y="1163"/>
                  </a:cubicBezTo>
                  <a:cubicBezTo>
                    <a:pt x="1425" y="1088"/>
                    <a:pt x="1425" y="1013"/>
                    <a:pt x="1463" y="938"/>
                  </a:cubicBezTo>
                  <a:cubicBezTo>
                    <a:pt x="1500" y="876"/>
                    <a:pt x="1550" y="838"/>
                    <a:pt x="1625" y="826"/>
                  </a:cubicBezTo>
                  <a:cubicBezTo>
                    <a:pt x="1625" y="788"/>
                    <a:pt x="1625" y="763"/>
                    <a:pt x="1625" y="738"/>
                  </a:cubicBezTo>
                  <a:cubicBezTo>
                    <a:pt x="1644" y="682"/>
                    <a:pt x="1670" y="646"/>
                    <a:pt x="1703" y="611"/>
                  </a:cubicBezTo>
                  <a:lnTo>
                    <a:pt x="1703" y="611"/>
                  </a:lnTo>
                  <a:lnTo>
                    <a:pt x="1750" y="576"/>
                  </a:lnTo>
                  <a:lnTo>
                    <a:pt x="1738" y="576"/>
                  </a:lnTo>
                  <a:cubicBezTo>
                    <a:pt x="1763" y="563"/>
                    <a:pt x="1788" y="551"/>
                    <a:pt x="1813" y="538"/>
                  </a:cubicBezTo>
                  <a:cubicBezTo>
                    <a:pt x="1813" y="538"/>
                    <a:pt x="1813" y="526"/>
                    <a:pt x="1813" y="526"/>
                  </a:cubicBezTo>
                  <a:cubicBezTo>
                    <a:pt x="1813" y="463"/>
                    <a:pt x="1813" y="388"/>
                    <a:pt x="1825" y="313"/>
                  </a:cubicBezTo>
                  <a:cubicBezTo>
                    <a:pt x="1488" y="163"/>
                    <a:pt x="1113" y="76"/>
                    <a:pt x="7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6" name="Google Shape;8586;p19"/>
            <p:cNvSpPr/>
            <p:nvPr/>
          </p:nvSpPr>
          <p:spPr>
            <a:xfrm>
              <a:off x="6331825" y="2346375"/>
              <a:ext cx="19075" cy="11900"/>
            </a:xfrm>
            <a:custGeom>
              <a:avLst/>
              <a:gdLst/>
              <a:ahLst/>
              <a:cxnLst/>
              <a:rect l="l" t="t" r="r" b="b"/>
              <a:pathLst>
                <a:path w="763" h="476" extrusionOk="0">
                  <a:moveTo>
                    <a:pt x="1" y="0"/>
                  </a:moveTo>
                  <a:lnTo>
                    <a:pt x="1" y="0"/>
                  </a:lnTo>
                  <a:cubicBezTo>
                    <a:pt x="138" y="50"/>
                    <a:pt x="325" y="188"/>
                    <a:pt x="375" y="225"/>
                  </a:cubicBezTo>
                  <a:cubicBezTo>
                    <a:pt x="475" y="300"/>
                    <a:pt x="600" y="388"/>
                    <a:pt x="750" y="475"/>
                  </a:cubicBezTo>
                  <a:cubicBezTo>
                    <a:pt x="750" y="438"/>
                    <a:pt x="750" y="413"/>
                    <a:pt x="750" y="375"/>
                  </a:cubicBezTo>
                  <a:cubicBezTo>
                    <a:pt x="750" y="338"/>
                    <a:pt x="763" y="288"/>
                    <a:pt x="763" y="250"/>
                  </a:cubicBezTo>
                  <a:cubicBezTo>
                    <a:pt x="525" y="125"/>
                    <a:pt x="275"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7" name="Google Shape;8587;p19"/>
            <p:cNvSpPr/>
            <p:nvPr/>
          </p:nvSpPr>
          <p:spPr>
            <a:xfrm>
              <a:off x="6298700" y="2314200"/>
              <a:ext cx="37200" cy="20025"/>
            </a:xfrm>
            <a:custGeom>
              <a:avLst/>
              <a:gdLst/>
              <a:ahLst/>
              <a:cxnLst/>
              <a:rect l="l" t="t" r="r" b="b"/>
              <a:pathLst>
                <a:path w="1488" h="801" extrusionOk="0">
                  <a:moveTo>
                    <a:pt x="426" y="0"/>
                  </a:moveTo>
                  <a:cubicBezTo>
                    <a:pt x="663" y="63"/>
                    <a:pt x="863" y="175"/>
                    <a:pt x="1076" y="275"/>
                  </a:cubicBezTo>
                  <a:cubicBezTo>
                    <a:pt x="838" y="220"/>
                    <a:pt x="573" y="186"/>
                    <a:pt x="409" y="186"/>
                  </a:cubicBezTo>
                  <a:cubicBezTo>
                    <a:pt x="349" y="186"/>
                    <a:pt x="303" y="190"/>
                    <a:pt x="276" y="200"/>
                  </a:cubicBezTo>
                  <a:cubicBezTo>
                    <a:pt x="551" y="250"/>
                    <a:pt x="788" y="375"/>
                    <a:pt x="1038" y="500"/>
                  </a:cubicBezTo>
                  <a:cubicBezTo>
                    <a:pt x="725" y="396"/>
                    <a:pt x="402" y="324"/>
                    <a:pt x="77" y="324"/>
                  </a:cubicBezTo>
                  <a:cubicBezTo>
                    <a:pt x="52" y="324"/>
                    <a:pt x="26" y="324"/>
                    <a:pt x="1" y="325"/>
                  </a:cubicBezTo>
                  <a:cubicBezTo>
                    <a:pt x="338" y="438"/>
                    <a:pt x="638" y="638"/>
                    <a:pt x="951" y="800"/>
                  </a:cubicBezTo>
                  <a:cubicBezTo>
                    <a:pt x="963" y="788"/>
                    <a:pt x="976" y="775"/>
                    <a:pt x="988" y="750"/>
                  </a:cubicBezTo>
                  <a:cubicBezTo>
                    <a:pt x="1001" y="738"/>
                    <a:pt x="1026" y="713"/>
                    <a:pt x="1038" y="700"/>
                  </a:cubicBezTo>
                  <a:lnTo>
                    <a:pt x="1051" y="700"/>
                  </a:lnTo>
                  <a:lnTo>
                    <a:pt x="1063" y="688"/>
                  </a:lnTo>
                  <a:cubicBezTo>
                    <a:pt x="1088" y="663"/>
                    <a:pt x="1113" y="650"/>
                    <a:pt x="1138" y="638"/>
                  </a:cubicBezTo>
                  <a:cubicBezTo>
                    <a:pt x="1163" y="625"/>
                    <a:pt x="1213" y="613"/>
                    <a:pt x="1226" y="613"/>
                  </a:cubicBezTo>
                  <a:lnTo>
                    <a:pt x="1226" y="613"/>
                  </a:lnTo>
                  <a:cubicBezTo>
                    <a:pt x="1217" y="613"/>
                    <a:pt x="1192" y="624"/>
                    <a:pt x="1199" y="624"/>
                  </a:cubicBezTo>
                  <a:cubicBezTo>
                    <a:pt x="1202" y="624"/>
                    <a:pt x="1213" y="621"/>
                    <a:pt x="1238" y="613"/>
                  </a:cubicBezTo>
                  <a:cubicBezTo>
                    <a:pt x="1276" y="600"/>
                    <a:pt x="1313" y="588"/>
                    <a:pt x="1351" y="575"/>
                  </a:cubicBezTo>
                  <a:cubicBezTo>
                    <a:pt x="1363" y="563"/>
                    <a:pt x="1376" y="550"/>
                    <a:pt x="1388" y="550"/>
                  </a:cubicBezTo>
                  <a:cubicBezTo>
                    <a:pt x="1401" y="538"/>
                    <a:pt x="1413" y="513"/>
                    <a:pt x="1426" y="513"/>
                  </a:cubicBezTo>
                  <a:cubicBezTo>
                    <a:pt x="1438" y="488"/>
                    <a:pt x="1463" y="475"/>
                    <a:pt x="1488" y="450"/>
                  </a:cubicBezTo>
                  <a:cubicBezTo>
                    <a:pt x="1463" y="438"/>
                    <a:pt x="1438" y="413"/>
                    <a:pt x="1426" y="388"/>
                  </a:cubicBezTo>
                  <a:cubicBezTo>
                    <a:pt x="1401" y="350"/>
                    <a:pt x="1388" y="313"/>
                    <a:pt x="1376" y="275"/>
                  </a:cubicBezTo>
                  <a:cubicBezTo>
                    <a:pt x="1351" y="225"/>
                    <a:pt x="1338" y="188"/>
                    <a:pt x="1326" y="138"/>
                  </a:cubicBezTo>
                  <a:cubicBezTo>
                    <a:pt x="1038" y="50"/>
                    <a:pt x="738" y="0"/>
                    <a:pt x="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8" name="Google Shape;8588;p19"/>
            <p:cNvSpPr/>
            <p:nvPr/>
          </p:nvSpPr>
          <p:spPr>
            <a:xfrm>
              <a:off x="6304950" y="2327625"/>
              <a:ext cx="16900" cy="11600"/>
            </a:xfrm>
            <a:custGeom>
              <a:avLst/>
              <a:gdLst/>
              <a:ahLst/>
              <a:cxnLst/>
              <a:rect l="l" t="t" r="r" b="b"/>
              <a:pathLst>
                <a:path w="676" h="464" extrusionOk="0">
                  <a:moveTo>
                    <a:pt x="1" y="1"/>
                  </a:moveTo>
                  <a:lnTo>
                    <a:pt x="1" y="1"/>
                  </a:lnTo>
                  <a:cubicBezTo>
                    <a:pt x="201" y="138"/>
                    <a:pt x="388" y="363"/>
                    <a:pt x="613" y="463"/>
                  </a:cubicBezTo>
                  <a:cubicBezTo>
                    <a:pt x="626" y="438"/>
                    <a:pt x="638" y="413"/>
                    <a:pt x="663" y="388"/>
                  </a:cubicBezTo>
                  <a:cubicBezTo>
                    <a:pt x="663" y="388"/>
                    <a:pt x="663" y="376"/>
                    <a:pt x="663" y="376"/>
                  </a:cubicBezTo>
                  <a:cubicBezTo>
                    <a:pt x="663" y="363"/>
                    <a:pt x="676" y="351"/>
                    <a:pt x="676" y="326"/>
                  </a:cubicBezTo>
                  <a:cubicBezTo>
                    <a:pt x="513" y="188"/>
                    <a:pt x="76" y="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9" name="Google Shape;8589;p19"/>
            <p:cNvSpPr/>
            <p:nvPr/>
          </p:nvSpPr>
          <p:spPr>
            <a:xfrm>
              <a:off x="6307150" y="2333250"/>
              <a:ext cx="13450" cy="13775"/>
            </a:xfrm>
            <a:custGeom>
              <a:avLst/>
              <a:gdLst/>
              <a:ahLst/>
              <a:cxnLst/>
              <a:rect l="l" t="t" r="r" b="b"/>
              <a:pathLst>
                <a:path w="538" h="551" extrusionOk="0">
                  <a:moveTo>
                    <a:pt x="0" y="1"/>
                  </a:moveTo>
                  <a:cubicBezTo>
                    <a:pt x="38" y="76"/>
                    <a:pt x="350" y="463"/>
                    <a:pt x="538" y="550"/>
                  </a:cubicBezTo>
                  <a:cubicBezTo>
                    <a:pt x="475" y="500"/>
                    <a:pt x="450" y="413"/>
                    <a:pt x="475" y="351"/>
                  </a:cubicBezTo>
                  <a:cubicBezTo>
                    <a:pt x="475" y="338"/>
                    <a:pt x="475" y="326"/>
                    <a:pt x="488" y="313"/>
                  </a:cubicBezTo>
                  <a:cubicBezTo>
                    <a:pt x="325" y="213"/>
                    <a:pt x="150"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0" name="Google Shape;8590;p19"/>
            <p:cNvSpPr/>
            <p:nvPr/>
          </p:nvSpPr>
          <p:spPr>
            <a:xfrm>
              <a:off x="6310900" y="2306700"/>
              <a:ext cx="20950" cy="10325"/>
            </a:xfrm>
            <a:custGeom>
              <a:avLst/>
              <a:gdLst/>
              <a:ahLst/>
              <a:cxnLst/>
              <a:rect l="l" t="t" r="r" b="b"/>
              <a:pathLst>
                <a:path w="838" h="413" extrusionOk="0">
                  <a:moveTo>
                    <a:pt x="0" y="0"/>
                  </a:moveTo>
                  <a:cubicBezTo>
                    <a:pt x="271" y="123"/>
                    <a:pt x="541" y="295"/>
                    <a:pt x="824" y="407"/>
                  </a:cubicBezTo>
                  <a:lnTo>
                    <a:pt x="824" y="407"/>
                  </a:lnTo>
                  <a:cubicBezTo>
                    <a:pt x="812" y="347"/>
                    <a:pt x="800" y="299"/>
                    <a:pt x="788" y="238"/>
                  </a:cubicBezTo>
                  <a:cubicBezTo>
                    <a:pt x="788" y="213"/>
                    <a:pt x="775" y="175"/>
                    <a:pt x="775" y="150"/>
                  </a:cubicBezTo>
                  <a:cubicBezTo>
                    <a:pt x="450" y="63"/>
                    <a:pt x="75" y="0"/>
                    <a:pt x="0" y="0"/>
                  </a:cubicBezTo>
                  <a:close/>
                  <a:moveTo>
                    <a:pt x="824" y="407"/>
                  </a:moveTo>
                  <a:lnTo>
                    <a:pt x="824" y="407"/>
                  </a:lnTo>
                  <a:cubicBezTo>
                    <a:pt x="824" y="409"/>
                    <a:pt x="825" y="411"/>
                    <a:pt x="825" y="413"/>
                  </a:cubicBezTo>
                  <a:lnTo>
                    <a:pt x="838" y="413"/>
                  </a:lnTo>
                  <a:cubicBezTo>
                    <a:pt x="833" y="411"/>
                    <a:pt x="828" y="409"/>
                    <a:pt x="824" y="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1" name="Google Shape;8591;p19"/>
            <p:cNvSpPr/>
            <p:nvPr/>
          </p:nvSpPr>
          <p:spPr>
            <a:xfrm>
              <a:off x="6309950" y="2299500"/>
              <a:ext cx="19100" cy="5350"/>
            </a:xfrm>
            <a:custGeom>
              <a:avLst/>
              <a:gdLst/>
              <a:ahLst/>
              <a:cxnLst/>
              <a:rect l="l" t="t" r="r" b="b"/>
              <a:pathLst>
                <a:path w="764" h="214" extrusionOk="0">
                  <a:moveTo>
                    <a:pt x="1" y="1"/>
                  </a:moveTo>
                  <a:cubicBezTo>
                    <a:pt x="188" y="76"/>
                    <a:pt x="388" y="213"/>
                    <a:pt x="601" y="213"/>
                  </a:cubicBezTo>
                  <a:cubicBezTo>
                    <a:pt x="763" y="38"/>
                    <a:pt x="101" y="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2" name="Google Shape;8592;p19"/>
            <p:cNvSpPr/>
            <p:nvPr/>
          </p:nvSpPr>
          <p:spPr>
            <a:xfrm>
              <a:off x="6309650" y="2292325"/>
              <a:ext cx="9700" cy="3450"/>
            </a:xfrm>
            <a:custGeom>
              <a:avLst/>
              <a:gdLst/>
              <a:ahLst/>
              <a:cxnLst/>
              <a:rect l="l" t="t" r="r" b="b"/>
              <a:pathLst>
                <a:path w="388" h="138" extrusionOk="0">
                  <a:moveTo>
                    <a:pt x="0" y="1"/>
                  </a:moveTo>
                  <a:lnTo>
                    <a:pt x="0" y="1"/>
                  </a:lnTo>
                  <a:cubicBezTo>
                    <a:pt x="125" y="38"/>
                    <a:pt x="238" y="138"/>
                    <a:pt x="363" y="138"/>
                  </a:cubicBezTo>
                  <a:cubicBezTo>
                    <a:pt x="388" y="138"/>
                    <a:pt x="388" y="113"/>
                    <a:pt x="375" y="88"/>
                  </a:cubicBezTo>
                  <a:cubicBezTo>
                    <a:pt x="275" y="26"/>
                    <a:pt x="125"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3" name="Google Shape;8593;p19"/>
            <p:cNvSpPr/>
            <p:nvPr/>
          </p:nvSpPr>
          <p:spPr>
            <a:xfrm>
              <a:off x="6300900" y="2283275"/>
              <a:ext cx="21275" cy="9400"/>
            </a:xfrm>
            <a:custGeom>
              <a:avLst/>
              <a:gdLst/>
              <a:ahLst/>
              <a:cxnLst/>
              <a:rect l="l" t="t" r="r" b="b"/>
              <a:pathLst>
                <a:path w="851" h="376" extrusionOk="0">
                  <a:moveTo>
                    <a:pt x="0" y="0"/>
                  </a:moveTo>
                  <a:cubicBezTo>
                    <a:pt x="263" y="150"/>
                    <a:pt x="538" y="288"/>
                    <a:pt x="838" y="375"/>
                  </a:cubicBezTo>
                  <a:lnTo>
                    <a:pt x="850" y="375"/>
                  </a:lnTo>
                  <a:cubicBezTo>
                    <a:pt x="850" y="375"/>
                    <a:pt x="850" y="375"/>
                    <a:pt x="850" y="363"/>
                  </a:cubicBezTo>
                  <a:cubicBezTo>
                    <a:pt x="838" y="313"/>
                    <a:pt x="825" y="250"/>
                    <a:pt x="825" y="188"/>
                  </a:cubicBezTo>
                  <a:cubicBezTo>
                    <a:pt x="613" y="88"/>
                    <a:pt x="113"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4" name="Google Shape;8594;p19"/>
            <p:cNvSpPr/>
            <p:nvPr/>
          </p:nvSpPr>
          <p:spPr>
            <a:xfrm>
              <a:off x="6303400" y="2277950"/>
              <a:ext cx="11600" cy="3500"/>
            </a:xfrm>
            <a:custGeom>
              <a:avLst/>
              <a:gdLst/>
              <a:ahLst/>
              <a:cxnLst/>
              <a:rect l="l" t="t" r="r" b="b"/>
              <a:pathLst>
                <a:path w="464" h="140" extrusionOk="0">
                  <a:moveTo>
                    <a:pt x="0" y="1"/>
                  </a:moveTo>
                  <a:lnTo>
                    <a:pt x="0" y="1"/>
                  </a:lnTo>
                  <a:cubicBezTo>
                    <a:pt x="44" y="27"/>
                    <a:pt x="285" y="139"/>
                    <a:pt x="394" y="139"/>
                  </a:cubicBezTo>
                  <a:cubicBezTo>
                    <a:pt x="441" y="139"/>
                    <a:pt x="464" y="119"/>
                    <a:pt x="438" y="63"/>
                  </a:cubicBezTo>
                  <a:cubicBezTo>
                    <a:pt x="300" y="13"/>
                    <a:pt x="138"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5" name="Google Shape;8595;p19"/>
            <p:cNvSpPr/>
            <p:nvPr/>
          </p:nvSpPr>
          <p:spPr>
            <a:xfrm>
              <a:off x="6307450" y="2271400"/>
              <a:ext cx="9650" cy="3525"/>
            </a:xfrm>
            <a:custGeom>
              <a:avLst/>
              <a:gdLst/>
              <a:ahLst/>
              <a:cxnLst/>
              <a:rect l="l" t="t" r="r" b="b"/>
              <a:pathLst>
                <a:path w="386" h="141" extrusionOk="0">
                  <a:moveTo>
                    <a:pt x="1" y="0"/>
                  </a:moveTo>
                  <a:lnTo>
                    <a:pt x="1" y="0"/>
                  </a:lnTo>
                  <a:cubicBezTo>
                    <a:pt x="47" y="19"/>
                    <a:pt x="252" y="141"/>
                    <a:pt x="339" y="141"/>
                  </a:cubicBezTo>
                  <a:cubicBezTo>
                    <a:pt x="369" y="141"/>
                    <a:pt x="385" y="126"/>
                    <a:pt x="376" y="88"/>
                  </a:cubicBezTo>
                  <a:cubicBezTo>
                    <a:pt x="263" y="25"/>
                    <a:pt x="126"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6" name="Google Shape;8596;p19"/>
            <p:cNvSpPr/>
            <p:nvPr/>
          </p:nvSpPr>
          <p:spPr>
            <a:xfrm>
              <a:off x="6338075" y="2320400"/>
              <a:ext cx="37950" cy="11100"/>
            </a:xfrm>
            <a:custGeom>
              <a:avLst/>
              <a:gdLst/>
              <a:ahLst/>
              <a:cxnLst/>
              <a:rect l="l" t="t" r="r" b="b"/>
              <a:pathLst>
                <a:path w="1518" h="444" extrusionOk="0">
                  <a:moveTo>
                    <a:pt x="639" y="0"/>
                  </a:moveTo>
                  <a:cubicBezTo>
                    <a:pt x="426" y="0"/>
                    <a:pt x="210" y="30"/>
                    <a:pt x="0" y="65"/>
                  </a:cubicBezTo>
                  <a:cubicBezTo>
                    <a:pt x="450" y="127"/>
                    <a:pt x="775" y="202"/>
                    <a:pt x="1150" y="402"/>
                  </a:cubicBezTo>
                  <a:cubicBezTo>
                    <a:pt x="1192" y="431"/>
                    <a:pt x="1235" y="443"/>
                    <a:pt x="1274" y="443"/>
                  </a:cubicBezTo>
                  <a:cubicBezTo>
                    <a:pt x="1421" y="443"/>
                    <a:pt x="1518" y="271"/>
                    <a:pt x="1350" y="152"/>
                  </a:cubicBezTo>
                  <a:cubicBezTo>
                    <a:pt x="1123" y="39"/>
                    <a:pt x="882" y="0"/>
                    <a:pt x="6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7" name="Google Shape;8597;p19"/>
            <p:cNvSpPr/>
            <p:nvPr/>
          </p:nvSpPr>
          <p:spPr>
            <a:xfrm>
              <a:off x="6334325" y="2304925"/>
              <a:ext cx="34975" cy="16000"/>
            </a:xfrm>
            <a:custGeom>
              <a:avLst/>
              <a:gdLst/>
              <a:ahLst/>
              <a:cxnLst/>
              <a:rect l="l" t="t" r="r" b="b"/>
              <a:pathLst>
                <a:path w="1399" h="640" extrusionOk="0">
                  <a:moveTo>
                    <a:pt x="392" y="0"/>
                  </a:moveTo>
                  <a:cubicBezTo>
                    <a:pt x="261" y="0"/>
                    <a:pt x="130" y="12"/>
                    <a:pt x="1" y="34"/>
                  </a:cubicBezTo>
                  <a:cubicBezTo>
                    <a:pt x="388" y="84"/>
                    <a:pt x="663" y="196"/>
                    <a:pt x="988" y="321"/>
                  </a:cubicBezTo>
                  <a:cubicBezTo>
                    <a:pt x="903" y="310"/>
                    <a:pt x="815" y="304"/>
                    <a:pt x="727" y="304"/>
                  </a:cubicBezTo>
                  <a:cubicBezTo>
                    <a:pt x="531" y="304"/>
                    <a:pt x="332" y="332"/>
                    <a:pt x="150" y="384"/>
                  </a:cubicBezTo>
                  <a:cubicBezTo>
                    <a:pt x="513" y="396"/>
                    <a:pt x="888" y="509"/>
                    <a:pt x="1250" y="634"/>
                  </a:cubicBezTo>
                  <a:cubicBezTo>
                    <a:pt x="1261" y="638"/>
                    <a:pt x="1273" y="639"/>
                    <a:pt x="1284" y="639"/>
                  </a:cubicBezTo>
                  <a:cubicBezTo>
                    <a:pt x="1346" y="639"/>
                    <a:pt x="1398" y="583"/>
                    <a:pt x="1388" y="509"/>
                  </a:cubicBezTo>
                  <a:cubicBezTo>
                    <a:pt x="1388" y="409"/>
                    <a:pt x="1275" y="396"/>
                    <a:pt x="1200" y="371"/>
                  </a:cubicBezTo>
                  <a:cubicBezTo>
                    <a:pt x="1175" y="359"/>
                    <a:pt x="1138" y="359"/>
                    <a:pt x="1113" y="346"/>
                  </a:cubicBezTo>
                  <a:cubicBezTo>
                    <a:pt x="1150" y="346"/>
                    <a:pt x="1188" y="309"/>
                    <a:pt x="1200" y="271"/>
                  </a:cubicBezTo>
                  <a:cubicBezTo>
                    <a:pt x="1225" y="121"/>
                    <a:pt x="1013" y="109"/>
                    <a:pt x="900" y="71"/>
                  </a:cubicBezTo>
                  <a:cubicBezTo>
                    <a:pt x="737" y="22"/>
                    <a:pt x="565" y="0"/>
                    <a:pt x="3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8" name="Google Shape;8598;p19"/>
            <p:cNvSpPr/>
            <p:nvPr/>
          </p:nvSpPr>
          <p:spPr>
            <a:xfrm>
              <a:off x="6328075" y="2294950"/>
              <a:ext cx="36900" cy="11150"/>
            </a:xfrm>
            <a:custGeom>
              <a:avLst/>
              <a:gdLst/>
              <a:ahLst/>
              <a:cxnLst/>
              <a:rect l="l" t="t" r="r" b="b"/>
              <a:pathLst>
                <a:path w="1476" h="446" extrusionOk="0">
                  <a:moveTo>
                    <a:pt x="437" y="0"/>
                  </a:moveTo>
                  <a:cubicBezTo>
                    <a:pt x="285" y="0"/>
                    <a:pt x="136" y="24"/>
                    <a:pt x="1" y="95"/>
                  </a:cubicBezTo>
                  <a:cubicBezTo>
                    <a:pt x="36" y="88"/>
                    <a:pt x="73" y="85"/>
                    <a:pt x="113" y="85"/>
                  </a:cubicBezTo>
                  <a:cubicBezTo>
                    <a:pt x="353" y="85"/>
                    <a:pt x="650" y="201"/>
                    <a:pt x="725" y="233"/>
                  </a:cubicBezTo>
                  <a:cubicBezTo>
                    <a:pt x="925" y="295"/>
                    <a:pt x="1125" y="420"/>
                    <a:pt x="1325" y="445"/>
                  </a:cubicBezTo>
                  <a:cubicBezTo>
                    <a:pt x="1425" y="445"/>
                    <a:pt x="1475" y="320"/>
                    <a:pt x="1425" y="245"/>
                  </a:cubicBezTo>
                  <a:cubicBezTo>
                    <a:pt x="1275" y="108"/>
                    <a:pt x="1038" y="95"/>
                    <a:pt x="863" y="46"/>
                  </a:cubicBezTo>
                  <a:cubicBezTo>
                    <a:pt x="724" y="21"/>
                    <a:pt x="579" y="0"/>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9" name="Google Shape;8599;p19"/>
            <p:cNvSpPr/>
            <p:nvPr/>
          </p:nvSpPr>
          <p:spPr>
            <a:xfrm>
              <a:off x="6324025" y="2285800"/>
              <a:ext cx="29875" cy="9450"/>
            </a:xfrm>
            <a:custGeom>
              <a:avLst/>
              <a:gdLst/>
              <a:ahLst/>
              <a:cxnLst/>
              <a:rect l="l" t="t" r="r" b="b"/>
              <a:pathLst>
                <a:path w="1195" h="378" extrusionOk="0">
                  <a:moveTo>
                    <a:pt x="332" y="1"/>
                  </a:moveTo>
                  <a:cubicBezTo>
                    <a:pt x="218" y="1"/>
                    <a:pt x="104" y="22"/>
                    <a:pt x="0" y="87"/>
                  </a:cubicBezTo>
                  <a:cubicBezTo>
                    <a:pt x="29" y="78"/>
                    <a:pt x="61" y="75"/>
                    <a:pt x="95" y="75"/>
                  </a:cubicBezTo>
                  <a:cubicBezTo>
                    <a:pt x="264" y="75"/>
                    <a:pt x="473" y="164"/>
                    <a:pt x="525" y="174"/>
                  </a:cubicBezTo>
                  <a:cubicBezTo>
                    <a:pt x="626" y="208"/>
                    <a:pt x="926" y="378"/>
                    <a:pt x="1080" y="378"/>
                  </a:cubicBezTo>
                  <a:cubicBezTo>
                    <a:pt x="1154" y="378"/>
                    <a:pt x="1195" y="338"/>
                    <a:pt x="1162" y="224"/>
                  </a:cubicBezTo>
                  <a:cubicBezTo>
                    <a:pt x="1025" y="112"/>
                    <a:pt x="812" y="87"/>
                    <a:pt x="637" y="37"/>
                  </a:cubicBezTo>
                  <a:cubicBezTo>
                    <a:pt x="541" y="19"/>
                    <a:pt x="437" y="1"/>
                    <a:pt x="3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0" name="Google Shape;8600;p19"/>
            <p:cNvSpPr/>
            <p:nvPr/>
          </p:nvSpPr>
          <p:spPr>
            <a:xfrm>
              <a:off x="6304650" y="2242975"/>
              <a:ext cx="41250" cy="28975"/>
            </a:xfrm>
            <a:custGeom>
              <a:avLst/>
              <a:gdLst/>
              <a:ahLst/>
              <a:cxnLst/>
              <a:rect l="l" t="t" r="r" b="b"/>
              <a:pathLst>
                <a:path w="1650" h="1159" extrusionOk="0">
                  <a:moveTo>
                    <a:pt x="262" y="0"/>
                  </a:moveTo>
                  <a:cubicBezTo>
                    <a:pt x="172" y="0"/>
                    <a:pt x="84" y="12"/>
                    <a:pt x="0" y="38"/>
                  </a:cubicBezTo>
                  <a:cubicBezTo>
                    <a:pt x="325" y="38"/>
                    <a:pt x="563" y="275"/>
                    <a:pt x="850" y="387"/>
                  </a:cubicBezTo>
                  <a:cubicBezTo>
                    <a:pt x="738" y="362"/>
                    <a:pt x="622" y="350"/>
                    <a:pt x="510" y="350"/>
                  </a:cubicBezTo>
                  <a:cubicBezTo>
                    <a:pt x="397" y="350"/>
                    <a:pt x="288" y="362"/>
                    <a:pt x="188" y="387"/>
                  </a:cubicBezTo>
                  <a:cubicBezTo>
                    <a:pt x="463" y="425"/>
                    <a:pt x="663" y="537"/>
                    <a:pt x="925" y="662"/>
                  </a:cubicBezTo>
                  <a:cubicBezTo>
                    <a:pt x="1000" y="687"/>
                    <a:pt x="1075" y="750"/>
                    <a:pt x="1163" y="775"/>
                  </a:cubicBezTo>
                  <a:cubicBezTo>
                    <a:pt x="856" y="687"/>
                    <a:pt x="453" y="648"/>
                    <a:pt x="282" y="648"/>
                  </a:cubicBezTo>
                  <a:cubicBezTo>
                    <a:pt x="258" y="648"/>
                    <a:pt x="239" y="648"/>
                    <a:pt x="225" y="650"/>
                  </a:cubicBezTo>
                  <a:cubicBezTo>
                    <a:pt x="588" y="750"/>
                    <a:pt x="913" y="975"/>
                    <a:pt x="1275" y="1125"/>
                  </a:cubicBezTo>
                  <a:cubicBezTo>
                    <a:pt x="1320" y="1140"/>
                    <a:pt x="1369" y="1159"/>
                    <a:pt x="1414" y="1159"/>
                  </a:cubicBezTo>
                  <a:cubicBezTo>
                    <a:pt x="1445" y="1159"/>
                    <a:pt x="1475" y="1150"/>
                    <a:pt x="1500" y="1125"/>
                  </a:cubicBezTo>
                  <a:cubicBezTo>
                    <a:pt x="1650" y="975"/>
                    <a:pt x="1450" y="850"/>
                    <a:pt x="1175" y="775"/>
                  </a:cubicBezTo>
                  <a:lnTo>
                    <a:pt x="1175" y="775"/>
                  </a:lnTo>
                  <a:cubicBezTo>
                    <a:pt x="1180" y="775"/>
                    <a:pt x="1184" y="776"/>
                    <a:pt x="1189" y="776"/>
                  </a:cubicBezTo>
                  <a:cubicBezTo>
                    <a:pt x="1282" y="776"/>
                    <a:pt x="1348" y="658"/>
                    <a:pt x="1300" y="575"/>
                  </a:cubicBezTo>
                  <a:cubicBezTo>
                    <a:pt x="1188" y="500"/>
                    <a:pt x="1063" y="437"/>
                    <a:pt x="925" y="400"/>
                  </a:cubicBezTo>
                  <a:cubicBezTo>
                    <a:pt x="1000" y="400"/>
                    <a:pt x="1050" y="300"/>
                    <a:pt x="1000" y="238"/>
                  </a:cubicBezTo>
                  <a:cubicBezTo>
                    <a:pt x="796" y="98"/>
                    <a:pt x="522"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1" name="Google Shape;8601;p19"/>
            <p:cNvSpPr/>
            <p:nvPr/>
          </p:nvSpPr>
          <p:spPr>
            <a:xfrm>
              <a:off x="6304650" y="2236075"/>
              <a:ext cx="19175" cy="6800"/>
            </a:xfrm>
            <a:custGeom>
              <a:avLst/>
              <a:gdLst/>
              <a:ahLst/>
              <a:cxnLst/>
              <a:rect l="l" t="t" r="r" b="b"/>
              <a:pathLst>
                <a:path w="767" h="272" extrusionOk="0">
                  <a:moveTo>
                    <a:pt x="22" y="0"/>
                  </a:moveTo>
                  <a:cubicBezTo>
                    <a:pt x="13" y="0"/>
                    <a:pt x="6" y="0"/>
                    <a:pt x="0" y="1"/>
                  </a:cubicBezTo>
                  <a:cubicBezTo>
                    <a:pt x="175" y="64"/>
                    <a:pt x="425" y="226"/>
                    <a:pt x="550" y="264"/>
                  </a:cubicBezTo>
                  <a:cubicBezTo>
                    <a:pt x="561" y="269"/>
                    <a:pt x="571" y="272"/>
                    <a:pt x="581" y="272"/>
                  </a:cubicBezTo>
                  <a:cubicBezTo>
                    <a:pt x="596" y="272"/>
                    <a:pt x="611" y="266"/>
                    <a:pt x="625" y="251"/>
                  </a:cubicBezTo>
                  <a:cubicBezTo>
                    <a:pt x="767" y="98"/>
                    <a:pt x="174" y="0"/>
                    <a:pt x="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2" name="Google Shape;8602;p19"/>
            <p:cNvSpPr/>
            <p:nvPr/>
          </p:nvSpPr>
          <p:spPr>
            <a:xfrm>
              <a:off x="6284650" y="2183875"/>
              <a:ext cx="34400" cy="11000"/>
            </a:xfrm>
            <a:custGeom>
              <a:avLst/>
              <a:gdLst/>
              <a:ahLst/>
              <a:cxnLst/>
              <a:rect l="l" t="t" r="r" b="b"/>
              <a:pathLst>
                <a:path w="1376" h="440" extrusionOk="0">
                  <a:moveTo>
                    <a:pt x="423" y="1"/>
                  </a:moveTo>
                  <a:cubicBezTo>
                    <a:pt x="278" y="1"/>
                    <a:pt x="134" y="11"/>
                    <a:pt x="1" y="27"/>
                  </a:cubicBezTo>
                  <a:cubicBezTo>
                    <a:pt x="250" y="90"/>
                    <a:pt x="450" y="152"/>
                    <a:pt x="613" y="215"/>
                  </a:cubicBezTo>
                  <a:cubicBezTo>
                    <a:pt x="863" y="315"/>
                    <a:pt x="988" y="415"/>
                    <a:pt x="1213" y="440"/>
                  </a:cubicBezTo>
                  <a:cubicBezTo>
                    <a:pt x="1313" y="427"/>
                    <a:pt x="1375" y="302"/>
                    <a:pt x="1313" y="215"/>
                  </a:cubicBezTo>
                  <a:cubicBezTo>
                    <a:pt x="1064" y="52"/>
                    <a:pt x="740" y="1"/>
                    <a:pt x="4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3" name="Google Shape;8603;p19"/>
            <p:cNvSpPr/>
            <p:nvPr/>
          </p:nvSpPr>
          <p:spPr>
            <a:xfrm>
              <a:off x="6288400" y="2190800"/>
              <a:ext cx="24700" cy="9250"/>
            </a:xfrm>
            <a:custGeom>
              <a:avLst/>
              <a:gdLst/>
              <a:ahLst/>
              <a:cxnLst/>
              <a:rect l="l" t="t" r="r" b="b"/>
              <a:pathLst>
                <a:path w="988" h="370" extrusionOk="0">
                  <a:moveTo>
                    <a:pt x="0" y="0"/>
                  </a:moveTo>
                  <a:cubicBezTo>
                    <a:pt x="288" y="88"/>
                    <a:pt x="550" y="263"/>
                    <a:pt x="850" y="363"/>
                  </a:cubicBezTo>
                  <a:cubicBezTo>
                    <a:pt x="859" y="367"/>
                    <a:pt x="869" y="369"/>
                    <a:pt x="879" y="369"/>
                  </a:cubicBezTo>
                  <a:cubicBezTo>
                    <a:pt x="925" y="369"/>
                    <a:pt x="975" y="326"/>
                    <a:pt x="975" y="275"/>
                  </a:cubicBezTo>
                  <a:cubicBezTo>
                    <a:pt x="988" y="188"/>
                    <a:pt x="888" y="150"/>
                    <a:pt x="813" y="125"/>
                  </a:cubicBezTo>
                  <a:cubicBezTo>
                    <a:pt x="550" y="38"/>
                    <a:pt x="275"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4" name="Google Shape;8604;p19"/>
            <p:cNvSpPr/>
            <p:nvPr/>
          </p:nvSpPr>
          <p:spPr>
            <a:xfrm>
              <a:off x="6293075" y="2196100"/>
              <a:ext cx="24400" cy="9075"/>
            </a:xfrm>
            <a:custGeom>
              <a:avLst/>
              <a:gdLst/>
              <a:ahLst/>
              <a:cxnLst/>
              <a:rect l="l" t="t" r="r" b="b"/>
              <a:pathLst>
                <a:path w="976" h="363" extrusionOk="0">
                  <a:moveTo>
                    <a:pt x="1" y="1"/>
                  </a:moveTo>
                  <a:lnTo>
                    <a:pt x="1" y="1"/>
                  </a:lnTo>
                  <a:cubicBezTo>
                    <a:pt x="226" y="113"/>
                    <a:pt x="438" y="313"/>
                    <a:pt x="688" y="363"/>
                  </a:cubicBezTo>
                  <a:cubicBezTo>
                    <a:pt x="976" y="163"/>
                    <a:pt x="126"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5" name="Google Shape;8605;p19"/>
            <p:cNvSpPr/>
            <p:nvPr/>
          </p:nvSpPr>
          <p:spPr>
            <a:xfrm>
              <a:off x="6296825" y="2202050"/>
              <a:ext cx="12750" cy="9700"/>
            </a:xfrm>
            <a:custGeom>
              <a:avLst/>
              <a:gdLst/>
              <a:ahLst/>
              <a:cxnLst/>
              <a:rect l="l" t="t" r="r" b="b"/>
              <a:pathLst>
                <a:path w="510" h="388" extrusionOk="0">
                  <a:moveTo>
                    <a:pt x="1" y="0"/>
                  </a:moveTo>
                  <a:cubicBezTo>
                    <a:pt x="39" y="67"/>
                    <a:pt x="338" y="387"/>
                    <a:pt x="455" y="387"/>
                  </a:cubicBezTo>
                  <a:cubicBezTo>
                    <a:pt x="490" y="387"/>
                    <a:pt x="509" y="359"/>
                    <a:pt x="501" y="287"/>
                  </a:cubicBezTo>
                  <a:cubicBezTo>
                    <a:pt x="351" y="175"/>
                    <a:pt x="163"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6" name="Google Shape;8606;p19"/>
            <p:cNvSpPr/>
            <p:nvPr/>
          </p:nvSpPr>
          <p:spPr>
            <a:xfrm>
              <a:off x="6298700" y="2209225"/>
              <a:ext cx="19400" cy="12525"/>
            </a:xfrm>
            <a:custGeom>
              <a:avLst/>
              <a:gdLst/>
              <a:ahLst/>
              <a:cxnLst/>
              <a:rect l="l" t="t" r="r" b="b"/>
              <a:pathLst>
                <a:path w="776" h="501" extrusionOk="0">
                  <a:moveTo>
                    <a:pt x="1" y="0"/>
                  </a:moveTo>
                  <a:lnTo>
                    <a:pt x="1" y="0"/>
                  </a:lnTo>
                  <a:cubicBezTo>
                    <a:pt x="76" y="138"/>
                    <a:pt x="176" y="263"/>
                    <a:pt x="301" y="350"/>
                  </a:cubicBezTo>
                  <a:cubicBezTo>
                    <a:pt x="201" y="338"/>
                    <a:pt x="101" y="325"/>
                    <a:pt x="13" y="300"/>
                  </a:cubicBezTo>
                  <a:lnTo>
                    <a:pt x="13" y="300"/>
                  </a:lnTo>
                  <a:cubicBezTo>
                    <a:pt x="126" y="388"/>
                    <a:pt x="263" y="450"/>
                    <a:pt x="413" y="475"/>
                  </a:cubicBezTo>
                  <a:cubicBezTo>
                    <a:pt x="426" y="475"/>
                    <a:pt x="451" y="475"/>
                    <a:pt x="463" y="450"/>
                  </a:cubicBezTo>
                  <a:cubicBezTo>
                    <a:pt x="463" y="450"/>
                    <a:pt x="463" y="450"/>
                    <a:pt x="463" y="438"/>
                  </a:cubicBezTo>
                  <a:cubicBezTo>
                    <a:pt x="513" y="463"/>
                    <a:pt x="576" y="488"/>
                    <a:pt x="626" y="500"/>
                  </a:cubicBezTo>
                  <a:cubicBezTo>
                    <a:pt x="776" y="450"/>
                    <a:pt x="701" y="300"/>
                    <a:pt x="576" y="288"/>
                  </a:cubicBezTo>
                  <a:cubicBezTo>
                    <a:pt x="538" y="275"/>
                    <a:pt x="501" y="263"/>
                    <a:pt x="463" y="250"/>
                  </a:cubicBezTo>
                  <a:cubicBezTo>
                    <a:pt x="326" y="200"/>
                    <a:pt x="138" y="1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7" name="Google Shape;8607;p19"/>
            <p:cNvSpPr/>
            <p:nvPr/>
          </p:nvSpPr>
          <p:spPr>
            <a:xfrm>
              <a:off x="6285275" y="2175175"/>
              <a:ext cx="30650" cy="8525"/>
            </a:xfrm>
            <a:custGeom>
              <a:avLst/>
              <a:gdLst/>
              <a:ahLst/>
              <a:cxnLst/>
              <a:rect l="l" t="t" r="r" b="b"/>
              <a:pathLst>
                <a:path w="1226" h="341" extrusionOk="0">
                  <a:moveTo>
                    <a:pt x="452" y="0"/>
                  </a:moveTo>
                  <a:cubicBezTo>
                    <a:pt x="297" y="0"/>
                    <a:pt x="144" y="19"/>
                    <a:pt x="1" y="75"/>
                  </a:cubicBezTo>
                  <a:cubicBezTo>
                    <a:pt x="363" y="88"/>
                    <a:pt x="688" y="263"/>
                    <a:pt x="1025" y="338"/>
                  </a:cubicBezTo>
                  <a:cubicBezTo>
                    <a:pt x="1035" y="339"/>
                    <a:pt x="1044" y="340"/>
                    <a:pt x="1054" y="340"/>
                  </a:cubicBezTo>
                  <a:cubicBezTo>
                    <a:pt x="1118" y="340"/>
                    <a:pt x="1177" y="303"/>
                    <a:pt x="1188" y="238"/>
                  </a:cubicBezTo>
                  <a:cubicBezTo>
                    <a:pt x="1225" y="75"/>
                    <a:pt x="1025" y="63"/>
                    <a:pt x="913" y="38"/>
                  </a:cubicBezTo>
                  <a:cubicBezTo>
                    <a:pt x="763" y="19"/>
                    <a:pt x="607" y="0"/>
                    <a:pt x="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8" name="Google Shape;8608;p19"/>
            <p:cNvSpPr/>
            <p:nvPr/>
          </p:nvSpPr>
          <p:spPr>
            <a:xfrm>
              <a:off x="6282475" y="2166025"/>
              <a:ext cx="32200" cy="7600"/>
            </a:xfrm>
            <a:custGeom>
              <a:avLst/>
              <a:gdLst/>
              <a:ahLst/>
              <a:cxnLst/>
              <a:rect l="l" t="t" r="r" b="b"/>
              <a:pathLst>
                <a:path w="1288" h="304" extrusionOk="0">
                  <a:moveTo>
                    <a:pt x="708" y="1"/>
                  </a:moveTo>
                  <a:cubicBezTo>
                    <a:pt x="465" y="1"/>
                    <a:pt x="218" y="54"/>
                    <a:pt x="0" y="141"/>
                  </a:cubicBezTo>
                  <a:cubicBezTo>
                    <a:pt x="200" y="141"/>
                    <a:pt x="300" y="154"/>
                    <a:pt x="487" y="179"/>
                  </a:cubicBezTo>
                  <a:cubicBezTo>
                    <a:pt x="700" y="216"/>
                    <a:pt x="925" y="304"/>
                    <a:pt x="1150" y="304"/>
                  </a:cubicBezTo>
                  <a:cubicBezTo>
                    <a:pt x="1250" y="304"/>
                    <a:pt x="1287" y="154"/>
                    <a:pt x="1212" y="91"/>
                  </a:cubicBezTo>
                  <a:cubicBezTo>
                    <a:pt x="1055" y="29"/>
                    <a:pt x="883"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9" name="Google Shape;8609;p19"/>
            <p:cNvSpPr/>
            <p:nvPr/>
          </p:nvSpPr>
          <p:spPr>
            <a:xfrm>
              <a:off x="6277475" y="2155550"/>
              <a:ext cx="37875" cy="10500"/>
            </a:xfrm>
            <a:custGeom>
              <a:avLst/>
              <a:gdLst/>
              <a:ahLst/>
              <a:cxnLst/>
              <a:rect l="l" t="t" r="r" b="b"/>
              <a:pathLst>
                <a:path w="1515" h="420" extrusionOk="0">
                  <a:moveTo>
                    <a:pt x="782" y="0"/>
                  </a:moveTo>
                  <a:cubicBezTo>
                    <a:pt x="499" y="0"/>
                    <a:pt x="236" y="119"/>
                    <a:pt x="0" y="248"/>
                  </a:cubicBezTo>
                  <a:cubicBezTo>
                    <a:pt x="156" y="239"/>
                    <a:pt x="320" y="209"/>
                    <a:pt x="479" y="209"/>
                  </a:cubicBezTo>
                  <a:cubicBezTo>
                    <a:pt x="537" y="209"/>
                    <a:pt x="594" y="213"/>
                    <a:pt x="650" y="223"/>
                  </a:cubicBezTo>
                  <a:cubicBezTo>
                    <a:pt x="900" y="260"/>
                    <a:pt x="987" y="335"/>
                    <a:pt x="1162" y="385"/>
                  </a:cubicBezTo>
                  <a:cubicBezTo>
                    <a:pt x="1208" y="408"/>
                    <a:pt x="1256" y="419"/>
                    <a:pt x="1299" y="419"/>
                  </a:cubicBezTo>
                  <a:cubicBezTo>
                    <a:pt x="1422" y="419"/>
                    <a:pt x="1514" y="333"/>
                    <a:pt x="1450" y="185"/>
                  </a:cubicBezTo>
                  <a:cubicBezTo>
                    <a:pt x="1325" y="48"/>
                    <a:pt x="1100" y="48"/>
                    <a:pt x="925" y="11"/>
                  </a:cubicBezTo>
                  <a:cubicBezTo>
                    <a:pt x="877" y="3"/>
                    <a:pt x="829" y="0"/>
                    <a:pt x="7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0" name="Google Shape;8610;p19"/>
            <p:cNvSpPr/>
            <p:nvPr/>
          </p:nvSpPr>
          <p:spPr>
            <a:xfrm>
              <a:off x="6282775" y="2147550"/>
              <a:ext cx="22825" cy="5775"/>
            </a:xfrm>
            <a:custGeom>
              <a:avLst/>
              <a:gdLst/>
              <a:ahLst/>
              <a:cxnLst/>
              <a:rect l="l" t="t" r="r" b="b"/>
              <a:pathLst>
                <a:path w="913" h="231" extrusionOk="0">
                  <a:moveTo>
                    <a:pt x="583" y="0"/>
                  </a:moveTo>
                  <a:cubicBezTo>
                    <a:pt x="367" y="0"/>
                    <a:pt x="151" y="69"/>
                    <a:pt x="1" y="231"/>
                  </a:cubicBezTo>
                  <a:cubicBezTo>
                    <a:pt x="99" y="184"/>
                    <a:pt x="200" y="168"/>
                    <a:pt x="301" y="168"/>
                  </a:cubicBezTo>
                  <a:cubicBezTo>
                    <a:pt x="470" y="168"/>
                    <a:pt x="641" y="210"/>
                    <a:pt x="813" y="218"/>
                  </a:cubicBezTo>
                  <a:cubicBezTo>
                    <a:pt x="875" y="218"/>
                    <a:pt x="913" y="131"/>
                    <a:pt x="875" y="68"/>
                  </a:cubicBezTo>
                  <a:cubicBezTo>
                    <a:pt x="838" y="6"/>
                    <a:pt x="750" y="18"/>
                    <a:pt x="688" y="6"/>
                  </a:cubicBezTo>
                  <a:cubicBezTo>
                    <a:pt x="653" y="2"/>
                    <a:pt x="618" y="0"/>
                    <a:pt x="5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1" name="Google Shape;8611;p19"/>
            <p:cNvSpPr/>
            <p:nvPr/>
          </p:nvSpPr>
          <p:spPr>
            <a:xfrm>
              <a:off x="6287450" y="2138975"/>
              <a:ext cx="15600" cy="7475"/>
            </a:xfrm>
            <a:custGeom>
              <a:avLst/>
              <a:gdLst/>
              <a:ahLst/>
              <a:cxnLst/>
              <a:rect l="l" t="t" r="r" b="b"/>
              <a:pathLst>
                <a:path w="624" h="299" extrusionOk="0">
                  <a:moveTo>
                    <a:pt x="499" y="0"/>
                  </a:moveTo>
                  <a:cubicBezTo>
                    <a:pt x="483" y="0"/>
                    <a:pt x="466" y="4"/>
                    <a:pt x="451" y="11"/>
                  </a:cubicBezTo>
                  <a:cubicBezTo>
                    <a:pt x="276" y="49"/>
                    <a:pt x="113" y="161"/>
                    <a:pt x="1" y="299"/>
                  </a:cubicBezTo>
                  <a:cubicBezTo>
                    <a:pt x="163" y="199"/>
                    <a:pt x="376" y="186"/>
                    <a:pt x="563" y="124"/>
                  </a:cubicBezTo>
                  <a:cubicBezTo>
                    <a:pt x="623" y="54"/>
                    <a:pt x="564" y="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2" name="Google Shape;8612;p19"/>
            <p:cNvSpPr/>
            <p:nvPr/>
          </p:nvSpPr>
          <p:spPr>
            <a:xfrm>
              <a:off x="6296825" y="2133125"/>
              <a:ext cx="24100" cy="8700"/>
            </a:xfrm>
            <a:custGeom>
              <a:avLst/>
              <a:gdLst/>
              <a:ahLst/>
              <a:cxnLst/>
              <a:rect l="l" t="t" r="r" b="b"/>
              <a:pathLst>
                <a:path w="964" h="348" extrusionOk="0">
                  <a:moveTo>
                    <a:pt x="271" y="0"/>
                  </a:moveTo>
                  <a:cubicBezTo>
                    <a:pt x="180" y="0"/>
                    <a:pt x="88" y="9"/>
                    <a:pt x="1" y="33"/>
                  </a:cubicBezTo>
                  <a:cubicBezTo>
                    <a:pt x="13" y="45"/>
                    <a:pt x="13" y="45"/>
                    <a:pt x="26" y="45"/>
                  </a:cubicBezTo>
                  <a:lnTo>
                    <a:pt x="76" y="45"/>
                  </a:lnTo>
                  <a:cubicBezTo>
                    <a:pt x="351" y="108"/>
                    <a:pt x="538" y="220"/>
                    <a:pt x="801" y="333"/>
                  </a:cubicBezTo>
                  <a:cubicBezTo>
                    <a:pt x="817" y="343"/>
                    <a:pt x="835" y="347"/>
                    <a:pt x="852" y="347"/>
                  </a:cubicBezTo>
                  <a:cubicBezTo>
                    <a:pt x="899" y="347"/>
                    <a:pt x="942" y="313"/>
                    <a:pt x="951" y="258"/>
                  </a:cubicBezTo>
                  <a:cubicBezTo>
                    <a:pt x="963" y="220"/>
                    <a:pt x="938" y="170"/>
                    <a:pt x="901" y="145"/>
                  </a:cubicBezTo>
                  <a:cubicBezTo>
                    <a:pt x="751" y="83"/>
                    <a:pt x="588" y="33"/>
                    <a:pt x="426" y="8"/>
                  </a:cubicBezTo>
                  <a:cubicBezTo>
                    <a:pt x="375" y="3"/>
                    <a:pt x="323" y="0"/>
                    <a:pt x="2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3" name="Google Shape;8613;p19"/>
            <p:cNvSpPr/>
            <p:nvPr/>
          </p:nvSpPr>
          <p:spPr>
            <a:xfrm>
              <a:off x="6296525" y="2126525"/>
              <a:ext cx="15325" cy="3550"/>
            </a:xfrm>
            <a:custGeom>
              <a:avLst/>
              <a:gdLst/>
              <a:ahLst/>
              <a:cxnLst/>
              <a:rect l="l" t="t" r="r" b="b"/>
              <a:pathLst>
                <a:path w="613" h="142" extrusionOk="0">
                  <a:moveTo>
                    <a:pt x="402" y="0"/>
                  </a:moveTo>
                  <a:cubicBezTo>
                    <a:pt x="267" y="0"/>
                    <a:pt x="128" y="46"/>
                    <a:pt x="0" y="97"/>
                  </a:cubicBezTo>
                  <a:cubicBezTo>
                    <a:pt x="57" y="103"/>
                    <a:pt x="122" y="103"/>
                    <a:pt x="182" y="103"/>
                  </a:cubicBezTo>
                  <a:cubicBezTo>
                    <a:pt x="241" y="103"/>
                    <a:pt x="294" y="103"/>
                    <a:pt x="325" y="109"/>
                  </a:cubicBezTo>
                  <a:cubicBezTo>
                    <a:pt x="365" y="109"/>
                    <a:pt x="453" y="141"/>
                    <a:pt x="525" y="141"/>
                  </a:cubicBezTo>
                  <a:cubicBezTo>
                    <a:pt x="543" y="141"/>
                    <a:pt x="560" y="139"/>
                    <a:pt x="575" y="134"/>
                  </a:cubicBezTo>
                  <a:cubicBezTo>
                    <a:pt x="613" y="109"/>
                    <a:pt x="613" y="59"/>
                    <a:pt x="588" y="34"/>
                  </a:cubicBezTo>
                  <a:cubicBezTo>
                    <a:pt x="528" y="10"/>
                    <a:pt x="466"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4" name="Google Shape;8614;p19"/>
            <p:cNvSpPr/>
            <p:nvPr/>
          </p:nvSpPr>
          <p:spPr>
            <a:xfrm>
              <a:off x="6299650" y="2121000"/>
              <a:ext cx="20950" cy="4800"/>
            </a:xfrm>
            <a:custGeom>
              <a:avLst/>
              <a:gdLst/>
              <a:ahLst/>
              <a:cxnLst/>
              <a:rect l="l" t="t" r="r" b="b"/>
              <a:pathLst>
                <a:path w="838" h="192" extrusionOk="0">
                  <a:moveTo>
                    <a:pt x="574" y="0"/>
                  </a:moveTo>
                  <a:cubicBezTo>
                    <a:pt x="375" y="0"/>
                    <a:pt x="172" y="62"/>
                    <a:pt x="0" y="143"/>
                  </a:cubicBezTo>
                  <a:cubicBezTo>
                    <a:pt x="35" y="141"/>
                    <a:pt x="69" y="140"/>
                    <a:pt x="103" y="140"/>
                  </a:cubicBezTo>
                  <a:cubicBezTo>
                    <a:pt x="309" y="140"/>
                    <a:pt x="485" y="170"/>
                    <a:pt x="625" y="180"/>
                  </a:cubicBezTo>
                  <a:cubicBezTo>
                    <a:pt x="659" y="180"/>
                    <a:pt x="692" y="191"/>
                    <a:pt x="725" y="191"/>
                  </a:cubicBezTo>
                  <a:cubicBezTo>
                    <a:pt x="742" y="191"/>
                    <a:pt x="759" y="189"/>
                    <a:pt x="775" y="180"/>
                  </a:cubicBezTo>
                  <a:cubicBezTo>
                    <a:pt x="825" y="155"/>
                    <a:pt x="838" y="80"/>
                    <a:pt x="800" y="30"/>
                  </a:cubicBezTo>
                  <a:cubicBezTo>
                    <a:pt x="727" y="9"/>
                    <a:pt x="651" y="0"/>
                    <a:pt x="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5" name="Google Shape;8615;p19"/>
            <p:cNvSpPr/>
            <p:nvPr/>
          </p:nvSpPr>
          <p:spPr>
            <a:xfrm>
              <a:off x="6300575" y="2114225"/>
              <a:ext cx="23775" cy="5350"/>
            </a:xfrm>
            <a:custGeom>
              <a:avLst/>
              <a:gdLst/>
              <a:ahLst/>
              <a:cxnLst/>
              <a:rect l="l" t="t" r="r" b="b"/>
              <a:pathLst>
                <a:path w="951" h="214" extrusionOk="0">
                  <a:moveTo>
                    <a:pt x="577" y="0"/>
                  </a:moveTo>
                  <a:cubicBezTo>
                    <a:pt x="372" y="0"/>
                    <a:pt x="165" y="61"/>
                    <a:pt x="1" y="176"/>
                  </a:cubicBezTo>
                  <a:cubicBezTo>
                    <a:pt x="72" y="162"/>
                    <a:pt x="139" y="156"/>
                    <a:pt x="204" y="156"/>
                  </a:cubicBezTo>
                  <a:cubicBezTo>
                    <a:pt x="412" y="156"/>
                    <a:pt x="597" y="214"/>
                    <a:pt x="826" y="214"/>
                  </a:cubicBezTo>
                  <a:cubicBezTo>
                    <a:pt x="913" y="214"/>
                    <a:pt x="951" y="101"/>
                    <a:pt x="888" y="51"/>
                  </a:cubicBezTo>
                  <a:cubicBezTo>
                    <a:pt x="789" y="17"/>
                    <a:pt x="684"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6" name="Google Shape;8616;p19"/>
            <p:cNvSpPr/>
            <p:nvPr/>
          </p:nvSpPr>
          <p:spPr>
            <a:xfrm>
              <a:off x="6304950" y="2106775"/>
              <a:ext cx="19100" cy="5300"/>
            </a:xfrm>
            <a:custGeom>
              <a:avLst/>
              <a:gdLst/>
              <a:ahLst/>
              <a:cxnLst/>
              <a:rect l="l" t="t" r="r" b="b"/>
              <a:pathLst>
                <a:path w="764" h="212" extrusionOk="0">
                  <a:moveTo>
                    <a:pt x="550" y="0"/>
                  </a:moveTo>
                  <a:cubicBezTo>
                    <a:pt x="347" y="0"/>
                    <a:pt x="130" y="62"/>
                    <a:pt x="1" y="212"/>
                  </a:cubicBezTo>
                  <a:cubicBezTo>
                    <a:pt x="101" y="162"/>
                    <a:pt x="163" y="162"/>
                    <a:pt x="263" y="162"/>
                  </a:cubicBezTo>
                  <a:cubicBezTo>
                    <a:pt x="297" y="159"/>
                    <a:pt x="331" y="158"/>
                    <a:pt x="365" y="158"/>
                  </a:cubicBezTo>
                  <a:cubicBezTo>
                    <a:pt x="425" y="158"/>
                    <a:pt x="485" y="161"/>
                    <a:pt x="544" y="161"/>
                  </a:cubicBezTo>
                  <a:cubicBezTo>
                    <a:pt x="597" y="161"/>
                    <a:pt x="650" y="159"/>
                    <a:pt x="701" y="149"/>
                  </a:cubicBezTo>
                  <a:cubicBezTo>
                    <a:pt x="763" y="137"/>
                    <a:pt x="763" y="37"/>
                    <a:pt x="701" y="12"/>
                  </a:cubicBezTo>
                  <a:cubicBezTo>
                    <a:pt x="653" y="4"/>
                    <a:pt x="602" y="0"/>
                    <a:pt x="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7" name="Google Shape;8617;p19"/>
            <p:cNvSpPr/>
            <p:nvPr/>
          </p:nvSpPr>
          <p:spPr>
            <a:xfrm>
              <a:off x="6306200" y="2100725"/>
              <a:ext cx="19400" cy="5125"/>
            </a:xfrm>
            <a:custGeom>
              <a:avLst/>
              <a:gdLst/>
              <a:ahLst/>
              <a:cxnLst/>
              <a:rect l="l" t="t" r="r" b="b"/>
              <a:pathLst>
                <a:path w="776" h="205" extrusionOk="0">
                  <a:moveTo>
                    <a:pt x="492" y="0"/>
                  </a:moveTo>
                  <a:cubicBezTo>
                    <a:pt x="303" y="0"/>
                    <a:pt x="101" y="48"/>
                    <a:pt x="1" y="204"/>
                  </a:cubicBezTo>
                  <a:cubicBezTo>
                    <a:pt x="70" y="154"/>
                    <a:pt x="151" y="142"/>
                    <a:pt x="235" y="142"/>
                  </a:cubicBezTo>
                  <a:cubicBezTo>
                    <a:pt x="319" y="142"/>
                    <a:pt x="407" y="154"/>
                    <a:pt x="488" y="154"/>
                  </a:cubicBezTo>
                  <a:lnTo>
                    <a:pt x="463" y="154"/>
                  </a:lnTo>
                  <a:cubicBezTo>
                    <a:pt x="517" y="154"/>
                    <a:pt x="580" y="173"/>
                    <a:pt x="639" y="173"/>
                  </a:cubicBezTo>
                  <a:cubicBezTo>
                    <a:pt x="675" y="173"/>
                    <a:pt x="709" y="166"/>
                    <a:pt x="738" y="142"/>
                  </a:cubicBezTo>
                  <a:cubicBezTo>
                    <a:pt x="776" y="104"/>
                    <a:pt x="751" y="29"/>
                    <a:pt x="688" y="17"/>
                  </a:cubicBezTo>
                  <a:cubicBezTo>
                    <a:pt x="628" y="7"/>
                    <a:pt x="561" y="0"/>
                    <a:pt x="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8" name="Google Shape;8618;p19"/>
            <p:cNvSpPr/>
            <p:nvPr/>
          </p:nvSpPr>
          <p:spPr>
            <a:xfrm>
              <a:off x="6306200" y="2097325"/>
              <a:ext cx="11600" cy="4150"/>
            </a:xfrm>
            <a:custGeom>
              <a:avLst/>
              <a:gdLst/>
              <a:ahLst/>
              <a:cxnLst/>
              <a:rect l="l" t="t" r="r" b="b"/>
              <a:pathLst>
                <a:path w="464" h="166" extrusionOk="0">
                  <a:moveTo>
                    <a:pt x="371" y="0"/>
                  </a:moveTo>
                  <a:cubicBezTo>
                    <a:pt x="230" y="0"/>
                    <a:pt x="67" y="44"/>
                    <a:pt x="1" y="165"/>
                  </a:cubicBezTo>
                  <a:cubicBezTo>
                    <a:pt x="71" y="116"/>
                    <a:pt x="154" y="110"/>
                    <a:pt x="235" y="110"/>
                  </a:cubicBezTo>
                  <a:cubicBezTo>
                    <a:pt x="258" y="110"/>
                    <a:pt x="282" y="111"/>
                    <a:pt x="305" y="111"/>
                  </a:cubicBezTo>
                  <a:cubicBezTo>
                    <a:pt x="343" y="111"/>
                    <a:pt x="379" y="109"/>
                    <a:pt x="413" y="103"/>
                  </a:cubicBezTo>
                  <a:cubicBezTo>
                    <a:pt x="463" y="90"/>
                    <a:pt x="463" y="28"/>
                    <a:pt x="426" y="3"/>
                  </a:cubicBezTo>
                  <a:cubicBezTo>
                    <a:pt x="408" y="1"/>
                    <a:pt x="390"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9" name="Google Shape;8619;p19"/>
            <p:cNvSpPr/>
            <p:nvPr/>
          </p:nvSpPr>
          <p:spPr>
            <a:xfrm>
              <a:off x="6319950" y="2124425"/>
              <a:ext cx="64375" cy="60175"/>
            </a:xfrm>
            <a:custGeom>
              <a:avLst/>
              <a:gdLst/>
              <a:ahLst/>
              <a:cxnLst/>
              <a:rect l="l" t="t" r="r" b="b"/>
              <a:pathLst>
                <a:path w="2575" h="2407" extrusionOk="0">
                  <a:moveTo>
                    <a:pt x="1305" y="311"/>
                  </a:moveTo>
                  <a:lnTo>
                    <a:pt x="1305" y="311"/>
                  </a:lnTo>
                  <a:cubicBezTo>
                    <a:pt x="1312" y="314"/>
                    <a:pt x="1319" y="316"/>
                    <a:pt x="1325" y="318"/>
                  </a:cubicBezTo>
                  <a:cubicBezTo>
                    <a:pt x="1319" y="318"/>
                    <a:pt x="1312" y="315"/>
                    <a:pt x="1305" y="311"/>
                  </a:cubicBezTo>
                  <a:close/>
                  <a:moveTo>
                    <a:pt x="865" y="1"/>
                  </a:moveTo>
                  <a:cubicBezTo>
                    <a:pt x="644" y="1"/>
                    <a:pt x="424" y="44"/>
                    <a:pt x="226" y="143"/>
                  </a:cubicBezTo>
                  <a:cubicBezTo>
                    <a:pt x="302" y="128"/>
                    <a:pt x="379" y="122"/>
                    <a:pt x="456" y="122"/>
                  </a:cubicBezTo>
                  <a:cubicBezTo>
                    <a:pt x="750" y="122"/>
                    <a:pt x="1037" y="219"/>
                    <a:pt x="1289" y="306"/>
                  </a:cubicBezTo>
                  <a:lnTo>
                    <a:pt x="1289" y="306"/>
                  </a:lnTo>
                  <a:cubicBezTo>
                    <a:pt x="1289" y="306"/>
                    <a:pt x="1288" y="306"/>
                    <a:pt x="1288" y="306"/>
                  </a:cubicBezTo>
                  <a:cubicBezTo>
                    <a:pt x="1082" y="263"/>
                    <a:pt x="874" y="242"/>
                    <a:pt x="666" y="242"/>
                  </a:cubicBezTo>
                  <a:cubicBezTo>
                    <a:pt x="443" y="242"/>
                    <a:pt x="220" y="267"/>
                    <a:pt x="1" y="318"/>
                  </a:cubicBezTo>
                  <a:cubicBezTo>
                    <a:pt x="488" y="331"/>
                    <a:pt x="1000" y="506"/>
                    <a:pt x="1350" y="643"/>
                  </a:cubicBezTo>
                  <a:cubicBezTo>
                    <a:pt x="1072" y="574"/>
                    <a:pt x="778" y="536"/>
                    <a:pt x="493" y="536"/>
                  </a:cubicBezTo>
                  <a:cubicBezTo>
                    <a:pt x="420" y="536"/>
                    <a:pt x="347" y="538"/>
                    <a:pt x="276" y="543"/>
                  </a:cubicBezTo>
                  <a:cubicBezTo>
                    <a:pt x="638" y="606"/>
                    <a:pt x="900" y="743"/>
                    <a:pt x="1238" y="881"/>
                  </a:cubicBezTo>
                  <a:cubicBezTo>
                    <a:pt x="1325" y="918"/>
                    <a:pt x="1400" y="943"/>
                    <a:pt x="1475" y="968"/>
                  </a:cubicBezTo>
                  <a:cubicBezTo>
                    <a:pt x="1125" y="918"/>
                    <a:pt x="763" y="856"/>
                    <a:pt x="401" y="818"/>
                  </a:cubicBezTo>
                  <a:lnTo>
                    <a:pt x="401" y="818"/>
                  </a:lnTo>
                  <a:cubicBezTo>
                    <a:pt x="850" y="956"/>
                    <a:pt x="1213" y="1156"/>
                    <a:pt x="1675" y="1268"/>
                  </a:cubicBezTo>
                  <a:cubicBezTo>
                    <a:pt x="1638" y="1270"/>
                    <a:pt x="1599" y="1270"/>
                    <a:pt x="1560" y="1270"/>
                  </a:cubicBezTo>
                  <a:cubicBezTo>
                    <a:pt x="1285" y="1270"/>
                    <a:pt x="972" y="1232"/>
                    <a:pt x="688" y="1156"/>
                  </a:cubicBezTo>
                  <a:lnTo>
                    <a:pt x="688" y="1156"/>
                  </a:lnTo>
                  <a:cubicBezTo>
                    <a:pt x="1025" y="1343"/>
                    <a:pt x="1413" y="1505"/>
                    <a:pt x="1800" y="1505"/>
                  </a:cubicBezTo>
                  <a:cubicBezTo>
                    <a:pt x="1738" y="1518"/>
                    <a:pt x="1625" y="1555"/>
                    <a:pt x="1600" y="1555"/>
                  </a:cubicBezTo>
                  <a:cubicBezTo>
                    <a:pt x="1526" y="1567"/>
                    <a:pt x="1455" y="1572"/>
                    <a:pt x="1387" y="1572"/>
                  </a:cubicBezTo>
                  <a:cubicBezTo>
                    <a:pt x="1154" y="1572"/>
                    <a:pt x="945" y="1509"/>
                    <a:pt x="713" y="1393"/>
                  </a:cubicBezTo>
                  <a:lnTo>
                    <a:pt x="713" y="1393"/>
                  </a:lnTo>
                  <a:cubicBezTo>
                    <a:pt x="938" y="1605"/>
                    <a:pt x="1225" y="1768"/>
                    <a:pt x="1525" y="1793"/>
                  </a:cubicBezTo>
                  <a:cubicBezTo>
                    <a:pt x="1488" y="1805"/>
                    <a:pt x="1463" y="1805"/>
                    <a:pt x="1438" y="1805"/>
                  </a:cubicBezTo>
                  <a:cubicBezTo>
                    <a:pt x="1402" y="1810"/>
                    <a:pt x="1367" y="1812"/>
                    <a:pt x="1333" y="1812"/>
                  </a:cubicBezTo>
                  <a:cubicBezTo>
                    <a:pt x="1171" y="1812"/>
                    <a:pt x="1015" y="1767"/>
                    <a:pt x="850" y="1705"/>
                  </a:cubicBezTo>
                  <a:lnTo>
                    <a:pt x="850" y="1705"/>
                  </a:lnTo>
                  <a:cubicBezTo>
                    <a:pt x="1042" y="1841"/>
                    <a:pt x="1290" y="1951"/>
                    <a:pt x="1525" y="1951"/>
                  </a:cubicBezTo>
                  <a:cubicBezTo>
                    <a:pt x="1658" y="1951"/>
                    <a:pt x="1787" y="1916"/>
                    <a:pt x="1900" y="1830"/>
                  </a:cubicBezTo>
                  <a:lnTo>
                    <a:pt x="1900" y="1830"/>
                  </a:lnTo>
                  <a:cubicBezTo>
                    <a:pt x="1875" y="1868"/>
                    <a:pt x="1838" y="1905"/>
                    <a:pt x="1800" y="1943"/>
                  </a:cubicBezTo>
                  <a:cubicBezTo>
                    <a:pt x="1700" y="2018"/>
                    <a:pt x="1575" y="2030"/>
                    <a:pt x="1450" y="2030"/>
                  </a:cubicBezTo>
                  <a:cubicBezTo>
                    <a:pt x="1530" y="2053"/>
                    <a:pt x="1613" y="2068"/>
                    <a:pt x="1693" y="2068"/>
                  </a:cubicBezTo>
                  <a:cubicBezTo>
                    <a:pt x="1789" y="2068"/>
                    <a:pt x="1881" y="2047"/>
                    <a:pt x="1963" y="1993"/>
                  </a:cubicBezTo>
                  <a:cubicBezTo>
                    <a:pt x="2050" y="1918"/>
                    <a:pt x="2138" y="1843"/>
                    <a:pt x="2213" y="1755"/>
                  </a:cubicBezTo>
                  <a:lnTo>
                    <a:pt x="2213" y="1755"/>
                  </a:lnTo>
                  <a:cubicBezTo>
                    <a:pt x="2175" y="1843"/>
                    <a:pt x="2125" y="1930"/>
                    <a:pt x="2050" y="1993"/>
                  </a:cubicBezTo>
                  <a:cubicBezTo>
                    <a:pt x="1925" y="2118"/>
                    <a:pt x="1750" y="2155"/>
                    <a:pt x="1575" y="2180"/>
                  </a:cubicBezTo>
                  <a:cubicBezTo>
                    <a:pt x="1632" y="2189"/>
                    <a:pt x="1690" y="2194"/>
                    <a:pt x="1747" y="2194"/>
                  </a:cubicBezTo>
                  <a:cubicBezTo>
                    <a:pt x="1929" y="2194"/>
                    <a:pt x="2105" y="2147"/>
                    <a:pt x="2238" y="2043"/>
                  </a:cubicBezTo>
                  <a:lnTo>
                    <a:pt x="2238" y="2043"/>
                  </a:lnTo>
                  <a:cubicBezTo>
                    <a:pt x="2200" y="2105"/>
                    <a:pt x="2125" y="2180"/>
                    <a:pt x="2100" y="2193"/>
                  </a:cubicBezTo>
                  <a:cubicBezTo>
                    <a:pt x="2032" y="2278"/>
                    <a:pt x="1912" y="2322"/>
                    <a:pt x="1787" y="2322"/>
                  </a:cubicBezTo>
                  <a:cubicBezTo>
                    <a:pt x="1728" y="2322"/>
                    <a:pt x="1669" y="2313"/>
                    <a:pt x="1613" y="2293"/>
                  </a:cubicBezTo>
                  <a:lnTo>
                    <a:pt x="1613" y="2293"/>
                  </a:lnTo>
                  <a:cubicBezTo>
                    <a:pt x="1715" y="2350"/>
                    <a:pt x="1828" y="2407"/>
                    <a:pt x="1942" y="2407"/>
                  </a:cubicBezTo>
                  <a:cubicBezTo>
                    <a:pt x="1953" y="2407"/>
                    <a:pt x="1964" y="2406"/>
                    <a:pt x="1975" y="2405"/>
                  </a:cubicBezTo>
                  <a:cubicBezTo>
                    <a:pt x="2150" y="2368"/>
                    <a:pt x="2313" y="2268"/>
                    <a:pt x="2425" y="2130"/>
                  </a:cubicBezTo>
                  <a:cubicBezTo>
                    <a:pt x="2463" y="2043"/>
                    <a:pt x="2525" y="1868"/>
                    <a:pt x="2438" y="1805"/>
                  </a:cubicBezTo>
                  <a:cubicBezTo>
                    <a:pt x="2488" y="1693"/>
                    <a:pt x="2575" y="1505"/>
                    <a:pt x="2400" y="1493"/>
                  </a:cubicBezTo>
                  <a:lnTo>
                    <a:pt x="2388" y="1493"/>
                  </a:lnTo>
                  <a:cubicBezTo>
                    <a:pt x="2400" y="1468"/>
                    <a:pt x="2413" y="1455"/>
                    <a:pt x="2425" y="1430"/>
                  </a:cubicBezTo>
                  <a:cubicBezTo>
                    <a:pt x="2425" y="1368"/>
                    <a:pt x="2375" y="1318"/>
                    <a:pt x="2313" y="1305"/>
                  </a:cubicBezTo>
                  <a:cubicBezTo>
                    <a:pt x="2313" y="1218"/>
                    <a:pt x="2300" y="1118"/>
                    <a:pt x="2263" y="1006"/>
                  </a:cubicBezTo>
                  <a:cubicBezTo>
                    <a:pt x="2288" y="956"/>
                    <a:pt x="2288" y="893"/>
                    <a:pt x="2238" y="843"/>
                  </a:cubicBezTo>
                  <a:cubicBezTo>
                    <a:pt x="2197" y="797"/>
                    <a:pt x="2151" y="777"/>
                    <a:pt x="2108" y="777"/>
                  </a:cubicBezTo>
                  <a:cubicBezTo>
                    <a:pt x="2059" y="777"/>
                    <a:pt x="2014" y="803"/>
                    <a:pt x="1988" y="843"/>
                  </a:cubicBezTo>
                  <a:cubicBezTo>
                    <a:pt x="1938" y="818"/>
                    <a:pt x="1875" y="793"/>
                    <a:pt x="1825" y="781"/>
                  </a:cubicBezTo>
                  <a:cubicBezTo>
                    <a:pt x="1900" y="743"/>
                    <a:pt x="1950" y="656"/>
                    <a:pt x="1925" y="568"/>
                  </a:cubicBezTo>
                  <a:cubicBezTo>
                    <a:pt x="1863" y="443"/>
                    <a:pt x="1713" y="406"/>
                    <a:pt x="1563" y="368"/>
                  </a:cubicBezTo>
                  <a:cubicBezTo>
                    <a:pt x="1600" y="343"/>
                    <a:pt x="1638" y="306"/>
                    <a:pt x="1638" y="256"/>
                  </a:cubicBezTo>
                  <a:cubicBezTo>
                    <a:pt x="1638" y="143"/>
                    <a:pt x="1525" y="131"/>
                    <a:pt x="1438" y="93"/>
                  </a:cubicBezTo>
                  <a:cubicBezTo>
                    <a:pt x="1256" y="35"/>
                    <a:pt x="1060"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0" name="Google Shape;8620;p19"/>
            <p:cNvSpPr/>
            <p:nvPr/>
          </p:nvSpPr>
          <p:spPr>
            <a:xfrm>
              <a:off x="6326825" y="2118350"/>
              <a:ext cx="29250" cy="7275"/>
            </a:xfrm>
            <a:custGeom>
              <a:avLst/>
              <a:gdLst/>
              <a:ahLst/>
              <a:cxnLst/>
              <a:rect l="l" t="t" r="r" b="b"/>
              <a:pathLst>
                <a:path w="1170" h="291" extrusionOk="0">
                  <a:moveTo>
                    <a:pt x="450" y="1"/>
                  </a:moveTo>
                  <a:cubicBezTo>
                    <a:pt x="294" y="1"/>
                    <a:pt x="140" y="24"/>
                    <a:pt x="1" y="86"/>
                  </a:cubicBezTo>
                  <a:cubicBezTo>
                    <a:pt x="27" y="84"/>
                    <a:pt x="53" y="84"/>
                    <a:pt x="80" y="84"/>
                  </a:cubicBezTo>
                  <a:cubicBezTo>
                    <a:pt x="401" y="84"/>
                    <a:pt x="713" y="217"/>
                    <a:pt x="1025" y="286"/>
                  </a:cubicBezTo>
                  <a:cubicBezTo>
                    <a:pt x="1035" y="289"/>
                    <a:pt x="1044" y="290"/>
                    <a:pt x="1052" y="290"/>
                  </a:cubicBezTo>
                  <a:cubicBezTo>
                    <a:pt x="1125" y="290"/>
                    <a:pt x="1170" y="203"/>
                    <a:pt x="1125" y="136"/>
                  </a:cubicBezTo>
                  <a:cubicBezTo>
                    <a:pt x="1038" y="49"/>
                    <a:pt x="863" y="49"/>
                    <a:pt x="738" y="24"/>
                  </a:cubicBezTo>
                  <a:cubicBezTo>
                    <a:pt x="643" y="10"/>
                    <a:pt x="546" y="1"/>
                    <a:pt x="4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1" name="Google Shape;8621;p19"/>
            <p:cNvSpPr/>
            <p:nvPr/>
          </p:nvSpPr>
          <p:spPr>
            <a:xfrm>
              <a:off x="6331825" y="2113275"/>
              <a:ext cx="18775" cy="4750"/>
            </a:xfrm>
            <a:custGeom>
              <a:avLst/>
              <a:gdLst/>
              <a:ahLst/>
              <a:cxnLst/>
              <a:rect l="l" t="t" r="r" b="b"/>
              <a:pathLst>
                <a:path w="751" h="190" extrusionOk="0">
                  <a:moveTo>
                    <a:pt x="240" y="1"/>
                  </a:moveTo>
                  <a:cubicBezTo>
                    <a:pt x="157" y="1"/>
                    <a:pt x="76" y="11"/>
                    <a:pt x="1" y="39"/>
                  </a:cubicBezTo>
                  <a:cubicBezTo>
                    <a:pt x="11" y="39"/>
                    <a:pt x="22" y="39"/>
                    <a:pt x="32" y="39"/>
                  </a:cubicBezTo>
                  <a:cubicBezTo>
                    <a:pt x="246" y="39"/>
                    <a:pt x="449" y="154"/>
                    <a:pt x="663" y="189"/>
                  </a:cubicBezTo>
                  <a:cubicBezTo>
                    <a:pt x="700" y="189"/>
                    <a:pt x="725" y="177"/>
                    <a:pt x="738" y="139"/>
                  </a:cubicBezTo>
                  <a:cubicBezTo>
                    <a:pt x="750" y="77"/>
                    <a:pt x="688" y="64"/>
                    <a:pt x="638" y="52"/>
                  </a:cubicBezTo>
                  <a:cubicBezTo>
                    <a:pt x="514" y="29"/>
                    <a:pt x="375" y="1"/>
                    <a:pt x="2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2" name="Google Shape;8622;p19"/>
            <p:cNvSpPr/>
            <p:nvPr/>
          </p:nvSpPr>
          <p:spPr>
            <a:xfrm>
              <a:off x="6304025" y="2141125"/>
              <a:ext cx="27375" cy="16225"/>
            </a:xfrm>
            <a:custGeom>
              <a:avLst/>
              <a:gdLst/>
              <a:ahLst/>
              <a:cxnLst/>
              <a:rect l="l" t="t" r="r" b="b"/>
              <a:pathLst>
                <a:path w="1095" h="649" extrusionOk="0">
                  <a:moveTo>
                    <a:pt x="0" y="0"/>
                  </a:moveTo>
                  <a:cubicBezTo>
                    <a:pt x="200" y="150"/>
                    <a:pt x="475" y="250"/>
                    <a:pt x="688" y="325"/>
                  </a:cubicBezTo>
                  <a:cubicBezTo>
                    <a:pt x="550" y="300"/>
                    <a:pt x="413" y="275"/>
                    <a:pt x="275" y="250"/>
                  </a:cubicBezTo>
                  <a:lnTo>
                    <a:pt x="275" y="250"/>
                  </a:lnTo>
                  <a:cubicBezTo>
                    <a:pt x="588" y="400"/>
                    <a:pt x="813" y="513"/>
                    <a:pt x="975" y="637"/>
                  </a:cubicBezTo>
                  <a:cubicBezTo>
                    <a:pt x="986" y="645"/>
                    <a:pt x="997" y="649"/>
                    <a:pt x="1009" y="649"/>
                  </a:cubicBezTo>
                  <a:cubicBezTo>
                    <a:pt x="1052" y="649"/>
                    <a:pt x="1095" y="602"/>
                    <a:pt x="1075" y="563"/>
                  </a:cubicBezTo>
                  <a:cubicBezTo>
                    <a:pt x="1063" y="525"/>
                    <a:pt x="1025" y="500"/>
                    <a:pt x="1000" y="475"/>
                  </a:cubicBezTo>
                  <a:cubicBezTo>
                    <a:pt x="975" y="450"/>
                    <a:pt x="938" y="438"/>
                    <a:pt x="913" y="413"/>
                  </a:cubicBezTo>
                  <a:cubicBezTo>
                    <a:pt x="1000" y="413"/>
                    <a:pt x="1063" y="313"/>
                    <a:pt x="963" y="225"/>
                  </a:cubicBezTo>
                  <a:cubicBezTo>
                    <a:pt x="663" y="88"/>
                    <a:pt x="300"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3" name="Google Shape;8623;p19"/>
            <p:cNvSpPr/>
            <p:nvPr/>
          </p:nvSpPr>
          <p:spPr>
            <a:xfrm>
              <a:off x="6315575" y="2151750"/>
              <a:ext cx="17325" cy="12925"/>
            </a:xfrm>
            <a:custGeom>
              <a:avLst/>
              <a:gdLst/>
              <a:ahLst/>
              <a:cxnLst/>
              <a:rect l="l" t="t" r="r" b="b"/>
              <a:pathLst>
                <a:path w="693" h="517" extrusionOk="0">
                  <a:moveTo>
                    <a:pt x="1" y="0"/>
                  </a:moveTo>
                  <a:lnTo>
                    <a:pt x="1" y="0"/>
                  </a:lnTo>
                  <a:cubicBezTo>
                    <a:pt x="201" y="138"/>
                    <a:pt x="376" y="312"/>
                    <a:pt x="551" y="500"/>
                  </a:cubicBezTo>
                  <a:cubicBezTo>
                    <a:pt x="565" y="511"/>
                    <a:pt x="580" y="516"/>
                    <a:pt x="595" y="516"/>
                  </a:cubicBezTo>
                  <a:cubicBezTo>
                    <a:pt x="646" y="516"/>
                    <a:pt x="692" y="458"/>
                    <a:pt x="663" y="400"/>
                  </a:cubicBezTo>
                  <a:cubicBezTo>
                    <a:pt x="501" y="200"/>
                    <a:pt x="238" y="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4" name="Google Shape;8624;p19"/>
            <p:cNvSpPr/>
            <p:nvPr/>
          </p:nvSpPr>
          <p:spPr>
            <a:xfrm>
              <a:off x="6317150" y="2155500"/>
              <a:ext cx="13450" cy="18750"/>
            </a:xfrm>
            <a:custGeom>
              <a:avLst/>
              <a:gdLst/>
              <a:ahLst/>
              <a:cxnLst/>
              <a:rect l="l" t="t" r="r" b="b"/>
              <a:pathLst>
                <a:path w="538" h="750" extrusionOk="0">
                  <a:moveTo>
                    <a:pt x="0" y="0"/>
                  </a:moveTo>
                  <a:cubicBezTo>
                    <a:pt x="75" y="50"/>
                    <a:pt x="150" y="137"/>
                    <a:pt x="175" y="175"/>
                  </a:cubicBezTo>
                  <a:cubicBezTo>
                    <a:pt x="263" y="275"/>
                    <a:pt x="325" y="387"/>
                    <a:pt x="400" y="487"/>
                  </a:cubicBezTo>
                  <a:cubicBezTo>
                    <a:pt x="288" y="350"/>
                    <a:pt x="88" y="212"/>
                    <a:pt x="50" y="200"/>
                  </a:cubicBezTo>
                  <a:lnTo>
                    <a:pt x="50" y="200"/>
                  </a:lnTo>
                  <a:cubicBezTo>
                    <a:pt x="125" y="287"/>
                    <a:pt x="200" y="387"/>
                    <a:pt x="275" y="487"/>
                  </a:cubicBezTo>
                  <a:cubicBezTo>
                    <a:pt x="175" y="425"/>
                    <a:pt x="88" y="362"/>
                    <a:pt x="50" y="350"/>
                  </a:cubicBezTo>
                  <a:lnTo>
                    <a:pt x="50" y="350"/>
                  </a:lnTo>
                  <a:cubicBezTo>
                    <a:pt x="175" y="475"/>
                    <a:pt x="275" y="625"/>
                    <a:pt x="413" y="750"/>
                  </a:cubicBezTo>
                  <a:cubicBezTo>
                    <a:pt x="463" y="737"/>
                    <a:pt x="488" y="725"/>
                    <a:pt x="475" y="687"/>
                  </a:cubicBezTo>
                  <a:cubicBezTo>
                    <a:pt x="538" y="675"/>
                    <a:pt x="513" y="612"/>
                    <a:pt x="438" y="525"/>
                  </a:cubicBezTo>
                  <a:lnTo>
                    <a:pt x="438" y="525"/>
                  </a:lnTo>
                  <a:cubicBezTo>
                    <a:pt x="446" y="530"/>
                    <a:pt x="455" y="533"/>
                    <a:pt x="465" y="533"/>
                  </a:cubicBezTo>
                  <a:cubicBezTo>
                    <a:pt x="499" y="533"/>
                    <a:pt x="538" y="501"/>
                    <a:pt x="538" y="462"/>
                  </a:cubicBezTo>
                  <a:cubicBezTo>
                    <a:pt x="438" y="250"/>
                    <a:pt x="213" y="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5" name="Google Shape;8625;p19"/>
            <p:cNvSpPr/>
            <p:nvPr/>
          </p:nvSpPr>
          <p:spPr>
            <a:xfrm>
              <a:off x="6314325" y="2172550"/>
              <a:ext cx="43950" cy="35775"/>
            </a:xfrm>
            <a:custGeom>
              <a:avLst/>
              <a:gdLst/>
              <a:ahLst/>
              <a:cxnLst/>
              <a:rect l="l" t="t" r="r" b="b"/>
              <a:pathLst>
                <a:path w="1758" h="1431" extrusionOk="0">
                  <a:moveTo>
                    <a:pt x="1563" y="730"/>
                  </a:moveTo>
                  <a:lnTo>
                    <a:pt x="1563" y="730"/>
                  </a:lnTo>
                  <a:cubicBezTo>
                    <a:pt x="1569" y="730"/>
                    <a:pt x="1572" y="733"/>
                    <a:pt x="1575" y="736"/>
                  </a:cubicBezTo>
                  <a:lnTo>
                    <a:pt x="1575" y="736"/>
                  </a:lnTo>
                  <a:cubicBezTo>
                    <a:pt x="1571" y="734"/>
                    <a:pt x="1567" y="732"/>
                    <a:pt x="1563" y="730"/>
                  </a:cubicBezTo>
                  <a:close/>
                  <a:moveTo>
                    <a:pt x="966" y="390"/>
                  </a:moveTo>
                  <a:cubicBezTo>
                    <a:pt x="906" y="390"/>
                    <a:pt x="846" y="395"/>
                    <a:pt x="788" y="405"/>
                  </a:cubicBezTo>
                  <a:cubicBezTo>
                    <a:pt x="988" y="443"/>
                    <a:pt x="1138" y="493"/>
                    <a:pt x="1325" y="605"/>
                  </a:cubicBezTo>
                  <a:cubicBezTo>
                    <a:pt x="1363" y="630"/>
                    <a:pt x="1413" y="655"/>
                    <a:pt x="1450" y="693"/>
                  </a:cubicBezTo>
                  <a:cubicBezTo>
                    <a:pt x="1290" y="627"/>
                    <a:pt x="1123" y="575"/>
                    <a:pt x="959" y="575"/>
                  </a:cubicBezTo>
                  <a:cubicBezTo>
                    <a:pt x="906" y="575"/>
                    <a:pt x="853" y="580"/>
                    <a:pt x="801" y="593"/>
                  </a:cubicBezTo>
                  <a:cubicBezTo>
                    <a:pt x="1088" y="630"/>
                    <a:pt x="1338" y="830"/>
                    <a:pt x="1600" y="930"/>
                  </a:cubicBezTo>
                  <a:cubicBezTo>
                    <a:pt x="1614" y="939"/>
                    <a:pt x="1630" y="943"/>
                    <a:pt x="1646" y="943"/>
                  </a:cubicBezTo>
                  <a:cubicBezTo>
                    <a:pt x="1676" y="943"/>
                    <a:pt x="1705" y="929"/>
                    <a:pt x="1713" y="905"/>
                  </a:cubicBezTo>
                  <a:cubicBezTo>
                    <a:pt x="1757" y="816"/>
                    <a:pt x="1663" y="776"/>
                    <a:pt x="1588" y="742"/>
                  </a:cubicBezTo>
                  <a:lnTo>
                    <a:pt x="1588" y="742"/>
                  </a:lnTo>
                  <a:cubicBezTo>
                    <a:pt x="1638" y="717"/>
                    <a:pt x="1663" y="667"/>
                    <a:pt x="1638" y="618"/>
                  </a:cubicBezTo>
                  <a:cubicBezTo>
                    <a:pt x="1448" y="468"/>
                    <a:pt x="1203" y="390"/>
                    <a:pt x="966" y="390"/>
                  </a:cubicBezTo>
                  <a:close/>
                  <a:moveTo>
                    <a:pt x="200" y="1"/>
                  </a:moveTo>
                  <a:cubicBezTo>
                    <a:pt x="149" y="1"/>
                    <a:pt x="102" y="13"/>
                    <a:pt x="63" y="43"/>
                  </a:cubicBezTo>
                  <a:cubicBezTo>
                    <a:pt x="82" y="36"/>
                    <a:pt x="102" y="33"/>
                    <a:pt x="123" y="33"/>
                  </a:cubicBezTo>
                  <a:cubicBezTo>
                    <a:pt x="247" y="33"/>
                    <a:pt x="383" y="150"/>
                    <a:pt x="426" y="193"/>
                  </a:cubicBezTo>
                  <a:cubicBezTo>
                    <a:pt x="488" y="280"/>
                    <a:pt x="513" y="343"/>
                    <a:pt x="551" y="418"/>
                  </a:cubicBezTo>
                  <a:cubicBezTo>
                    <a:pt x="438" y="268"/>
                    <a:pt x="301" y="155"/>
                    <a:pt x="138" y="155"/>
                  </a:cubicBezTo>
                  <a:cubicBezTo>
                    <a:pt x="263" y="168"/>
                    <a:pt x="351" y="305"/>
                    <a:pt x="413" y="405"/>
                  </a:cubicBezTo>
                  <a:cubicBezTo>
                    <a:pt x="301" y="343"/>
                    <a:pt x="188" y="305"/>
                    <a:pt x="151" y="293"/>
                  </a:cubicBezTo>
                  <a:lnTo>
                    <a:pt x="151" y="293"/>
                  </a:lnTo>
                  <a:cubicBezTo>
                    <a:pt x="288" y="380"/>
                    <a:pt x="388" y="493"/>
                    <a:pt x="501" y="605"/>
                  </a:cubicBezTo>
                  <a:cubicBezTo>
                    <a:pt x="413" y="555"/>
                    <a:pt x="326" y="518"/>
                    <a:pt x="238" y="480"/>
                  </a:cubicBezTo>
                  <a:lnTo>
                    <a:pt x="238" y="480"/>
                  </a:lnTo>
                  <a:cubicBezTo>
                    <a:pt x="351" y="568"/>
                    <a:pt x="451" y="680"/>
                    <a:pt x="551" y="780"/>
                  </a:cubicBezTo>
                  <a:cubicBezTo>
                    <a:pt x="563" y="805"/>
                    <a:pt x="563" y="818"/>
                    <a:pt x="576" y="830"/>
                  </a:cubicBezTo>
                  <a:cubicBezTo>
                    <a:pt x="463" y="755"/>
                    <a:pt x="363" y="693"/>
                    <a:pt x="238" y="630"/>
                  </a:cubicBezTo>
                  <a:lnTo>
                    <a:pt x="238" y="630"/>
                  </a:lnTo>
                  <a:cubicBezTo>
                    <a:pt x="363" y="730"/>
                    <a:pt x="463" y="868"/>
                    <a:pt x="563" y="980"/>
                  </a:cubicBezTo>
                  <a:cubicBezTo>
                    <a:pt x="451" y="943"/>
                    <a:pt x="326" y="893"/>
                    <a:pt x="226" y="818"/>
                  </a:cubicBezTo>
                  <a:lnTo>
                    <a:pt x="226" y="818"/>
                  </a:lnTo>
                  <a:cubicBezTo>
                    <a:pt x="301" y="943"/>
                    <a:pt x="426" y="1030"/>
                    <a:pt x="563" y="1093"/>
                  </a:cubicBezTo>
                  <a:cubicBezTo>
                    <a:pt x="426" y="1093"/>
                    <a:pt x="276" y="1068"/>
                    <a:pt x="176" y="968"/>
                  </a:cubicBezTo>
                  <a:lnTo>
                    <a:pt x="176" y="968"/>
                  </a:lnTo>
                  <a:cubicBezTo>
                    <a:pt x="226" y="1055"/>
                    <a:pt x="301" y="1118"/>
                    <a:pt x="401" y="1155"/>
                  </a:cubicBezTo>
                  <a:cubicBezTo>
                    <a:pt x="380" y="1157"/>
                    <a:pt x="360" y="1158"/>
                    <a:pt x="340" y="1158"/>
                  </a:cubicBezTo>
                  <a:cubicBezTo>
                    <a:pt x="236" y="1158"/>
                    <a:pt x="134" y="1130"/>
                    <a:pt x="51" y="1068"/>
                  </a:cubicBezTo>
                  <a:lnTo>
                    <a:pt x="51" y="1068"/>
                  </a:lnTo>
                  <a:cubicBezTo>
                    <a:pt x="151" y="1217"/>
                    <a:pt x="338" y="1267"/>
                    <a:pt x="513" y="1280"/>
                  </a:cubicBezTo>
                  <a:cubicBezTo>
                    <a:pt x="474" y="1283"/>
                    <a:pt x="434" y="1284"/>
                    <a:pt x="395" y="1284"/>
                  </a:cubicBezTo>
                  <a:cubicBezTo>
                    <a:pt x="260" y="1284"/>
                    <a:pt x="127" y="1266"/>
                    <a:pt x="1" y="1217"/>
                  </a:cubicBezTo>
                  <a:lnTo>
                    <a:pt x="1" y="1217"/>
                  </a:lnTo>
                  <a:cubicBezTo>
                    <a:pt x="154" y="1335"/>
                    <a:pt x="341" y="1431"/>
                    <a:pt x="539" y="1431"/>
                  </a:cubicBezTo>
                  <a:cubicBezTo>
                    <a:pt x="551" y="1431"/>
                    <a:pt x="563" y="1431"/>
                    <a:pt x="576" y="1430"/>
                  </a:cubicBezTo>
                  <a:cubicBezTo>
                    <a:pt x="676" y="1417"/>
                    <a:pt x="813" y="1417"/>
                    <a:pt x="888" y="1342"/>
                  </a:cubicBezTo>
                  <a:cubicBezTo>
                    <a:pt x="910" y="1288"/>
                    <a:pt x="875" y="1225"/>
                    <a:pt x="825" y="1225"/>
                  </a:cubicBezTo>
                  <a:cubicBezTo>
                    <a:pt x="817" y="1225"/>
                    <a:pt x="809" y="1227"/>
                    <a:pt x="801" y="1230"/>
                  </a:cubicBezTo>
                  <a:lnTo>
                    <a:pt x="763" y="1230"/>
                  </a:lnTo>
                  <a:cubicBezTo>
                    <a:pt x="776" y="1230"/>
                    <a:pt x="801" y="1217"/>
                    <a:pt x="801" y="1205"/>
                  </a:cubicBezTo>
                  <a:cubicBezTo>
                    <a:pt x="813" y="1193"/>
                    <a:pt x="813" y="1180"/>
                    <a:pt x="813" y="1168"/>
                  </a:cubicBezTo>
                  <a:cubicBezTo>
                    <a:pt x="925" y="1168"/>
                    <a:pt x="900" y="1055"/>
                    <a:pt x="813" y="1005"/>
                  </a:cubicBezTo>
                  <a:lnTo>
                    <a:pt x="801" y="1005"/>
                  </a:lnTo>
                  <a:cubicBezTo>
                    <a:pt x="813" y="993"/>
                    <a:pt x="825" y="993"/>
                    <a:pt x="838" y="968"/>
                  </a:cubicBezTo>
                  <a:cubicBezTo>
                    <a:pt x="888" y="905"/>
                    <a:pt x="801" y="843"/>
                    <a:pt x="763" y="805"/>
                  </a:cubicBezTo>
                  <a:cubicBezTo>
                    <a:pt x="738" y="793"/>
                    <a:pt x="726" y="780"/>
                    <a:pt x="713" y="768"/>
                  </a:cubicBezTo>
                  <a:cubicBezTo>
                    <a:pt x="713" y="768"/>
                    <a:pt x="713" y="755"/>
                    <a:pt x="713" y="755"/>
                  </a:cubicBezTo>
                  <a:cubicBezTo>
                    <a:pt x="751" y="743"/>
                    <a:pt x="751" y="705"/>
                    <a:pt x="738" y="680"/>
                  </a:cubicBezTo>
                  <a:cubicBezTo>
                    <a:pt x="776" y="668"/>
                    <a:pt x="801" y="630"/>
                    <a:pt x="801" y="593"/>
                  </a:cubicBezTo>
                  <a:cubicBezTo>
                    <a:pt x="801" y="480"/>
                    <a:pt x="701" y="330"/>
                    <a:pt x="651" y="268"/>
                  </a:cubicBezTo>
                  <a:cubicBezTo>
                    <a:pt x="574" y="134"/>
                    <a:pt x="367" y="1"/>
                    <a:pt x="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6" name="Google Shape;8626;p19"/>
            <p:cNvSpPr/>
            <p:nvPr/>
          </p:nvSpPr>
          <p:spPr>
            <a:xfrm>
              <a:off x="6315575" y="2206400"/>
              <a:ext cx="19400" cy="7975"/>
            </a:xfrm>
            <a:custGeom>
              <a:avLst/>
              <a:gdLst/>
              <a:ahLst/>
              <a:cxnLst/>
              <a:rect l="l" t="t" r="r" b="b"/>
              <a:pathLst>
                <a:path w="776" h="319" extrusionOk="0">
                  <a:moveTo>
                    <a:pt x="1" y="1"/>
                  </a:moveTo>
                  <a:lnTo>
                    <a:pt x="1" y="1"/>
                  </a:lnTo>
                  <a:cubicBezTo>
                    <a:pt x="138" y="151"/>
                    <a:pt x="388" y="201"/>
                    <a:pt x="538" y="263"/>
                  </a:cubicBezTo>
                  <a:cubicBezTo>
                    <a:pt x="577" y="271"/>
                    <a:pt x="641" y="319"/>
                    <a:pt x="693" y="319"/>
                  </a:cubicBezTo>
                  <a:cubicBezTo>
                    <a:pt x="723" y="319"/>
                    <a:pt x="749" y="302"/>
                    <a:pt x="763" y="251"/>
                  </a:cubicBezTo>
                  <a:cubicBezTo>
                    <a:pt x="775" y="226"/>
                    <a:pt x="751" y="201"/>
                    <a:pt x="726" y="188"/>
                  </a:cubicBezTo>
                  <a:cubicBezTo>
                    <a:pt x="501" y="76"/>
                    <a:pt x="226"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7" name="Google Shape;8627;p19"/>
            <p:cNvSpPr/>
            <p:nvPr/>
          </p:nvSpPr>
          <p:spPr>
            <a:xfrm>
              <a:off x="6328700" y="2212975"/>
              <a:ext cx="650" cy="25"/>
            </a:xfrm>
            <a:custGeom>
              <a:avLst/>
              <a:gdLst/>
              <a:ahLst/>
              <a:cxnLst/>
              <a:rect l="l" t="t" r="r" b="b"/>
              <a:pathLst>
                <a:path w="26" h="1" extrusionOk="0">
                  <a:moveTo>
                    <a:pt x="26" y="0"/>
                  </a:moveTo>
                  <a:cubicBezTo>
                    <a:pt x="26" y="0"/>
                    <a:pt x="13" y="0"/>
                    <a:pt x="13" y="0"/>
                  </a:cubicBezTo>
                  <a:cubicBezTo>
                    <a:pt x="13" y="0"/>
                    <a:pt x="13" y="0"/>
                    <a:pt x="13" y="0"/>
                  </a:cubicBezTo>
                  <a:cubicBezTo>
                    <a:pt x="1" y="0"/>
                    <a:pt x="26"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8" name="Google Shape;8628;p19"/>
            <p:cNvSpPr/>
            <p:nvPr/>
          </p:nvSpPr>
          <p:spPr>
            <a:xfrm>
              <a:off x="6316825" y="2209225"/>
              <a:ext cx="17200" cy="12575"/>
            </a:xfrm>
            <a:custGeom>
              <a:avLst/>
              <a:gdLst/>
              <a:ahLst/>
              <a:cxnLst/>
              <a:rect l="l" t="t" r="r" b="b"/>
              <a:pathLst>
                <a:path w="688" h="503" extrusionOk="0">
                  <a:moveTo>
                    <a:pt x="1" y="0"/>
                  </a:moveTo>
                  <a:lnTo>
                    <a:pt x="1" y="0"/>
                  </a:lnTo>
                  <a:cubicBezTo>
                    <a:pt x="201" y="163"/>
                    <a:pt x="413" y="313"/>
                    <a:pt x="588" y="500"/>
                  </a:cubicBezTo>
                  <a:cubicBezTo>
                    <a:pt x="593" y="502"/>
                    <a:pt x="598" y="503"/>
                    <a:pt x="604" y="503"/>
                  </a:cubicBezTo>
                  <a:cubicBezTo>
                    <a:pt x="641" y="503"/>
                    <a:pt x="688" y="469"/>
                    <a:pt x="688" y="425"/>
                  </a:cubicBezTo>
                  <a:cubicBezTo>
                    <a:pt x="676" y="375"/>
                    <a:pt x="626" y="338"/>
                    <a:pt x="588" y="300"/>
                  </a:cubicBezTo>
                  <a:cubicBezTo>
                    <a:pt x="426" y="150"/>
                    <a:pt x="201" y="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9" name="Google Shape;8629;p19"/>
            <p:cNvSpPr/>
            <p:nvPr/>
          </p:nvSpPr>
          <p:spPr>
            <a:xfrm>
              <a:off x="6320900" y="2214225"/>
              <a:ext cx="12150" cy="12875"/>
            </a:xfrm>
            <a:custGeom>
              <a:avLst/>
              <a:gdLst/>
              <a:ahLst/>
              <a:cxnLst/>
              <a:rect l="l" t="t" r="r" b="b"/>
              <a:pathLst>
                <a:path w="486" h="515" extrusionOk="0">
                  <a:moveTo>
                    <a:pt x="0" y="0"/>
                  </a:moveTo>
                  <a:lnTo>
                    <a:pt x="0" y="0"/>
                  </a:lnTo>
                  <a:cubicBezTo>
                    <a:pt x="100" y="163"/>
                    <a:pt x="275" y="275"/>
                    <a:pt x="363" y="450"/>
                  </a:cubicBezTo>
                  <a:cubicBezTo>
                    <a:pt x="375" y="475"/>
                    <a:pt x="375" y="500"/>
                    <a:pt x="413" y="513"/>
                  </a:cubicBezTo>
                  <a:cubicBezTo>
                    <a:pt x="417" y="514"/>
                    <a:pt x="422" y="514"/>
                    <a:pt x="426" y="514"/>
                  </a:cubicBezTo>
                  <a:cubicBezTo>
                    <a:pt x="477" y="514"/>
                    <a:pt x="486" y="447"/>
                    <a:pt x="463" y="400"/>
                  </a:cubicBezTo>
                  <a:cubicBezTo>
                    <a:pt x="388" y="200"/>
                    <a:pt x="163"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0" name="Google Shape;8630;p19"/>
            <p:cNvSpPr/>
            <p:nvPr/>
          </p:nvSpPr>
          <p:spPr>
            <a:xfrm>
              <a:off x="6321825" y="2218275"/>
              <a:ext cx="8775" cy="15700"/>
            </a:xfrm>
            <a:custGeom>
              <a:avLst/>
              <a:gdLst/>
              <a:ahLst/>
              <a:cxnLst/>
              <a:rect l="l" t="t" r="r" b="b"/>
              <a:pathLst>
                <a:path w="351" h="628" extrusionOk="0">
                  <a:moveTo>
                    <a:pt x="38" y="1"/>
                  </a:moveTo>
                  <a:lnTo>
                    <a:pt x="38" y="1"/>
                  </a:lnTo>
                  <a:cubicBezTo>
                    <a:pt x="88" y="151"/>
                    <a:pt x="151" y="301"/>
                    <a:pt x="201" y="451"/>
                  </a:cubicBezTo>
                  <a:cubicBezTo>
                    <a:pt x="126" y="326"/>
                    <a:pt x="88" y="238"/>
                    <a:pt x="1" y="138"/>
                  </a:cubicBezTo>
                  <a:lnTo>
                    <a:pt x="1" y="138"/>
                  </a:lnTo>
                  <a:cubicBezTo>
                    <a:pt x="76" y="288"/>
                    <a:pt x="76" y="476"/>
                    <a:pt x="201" y="601"/>
                  </a:cubicBezTo>
                  <a:cubicBezTo>
                    <a:pt x="212" y="618"/>
                    <a:pt x="235" y="627"/>
                    <a:pt x="255" y="627"/>
                  </a:cubicBezTo>
                  <a:cubicBezTo>
                    <a:pt x="279" y="627"/>
                    <a:pt x="301" y="615"/>
                    <a:pt x="301" y="588"/>
                  </a:cubicBezTo>
                  <a:cubicBezTo>
                    <a:pt x="288" y="576"/>
                    <a:pt x="276" y="563"/>
                    <a:pt x="276" y="551"/>
                  </a:cubicBezTo>
                  <a:cubicBezTo>
                    <a:pt x="313" y="551"/>
                    <a:pt x="351" y="501"/>
                    <a:pt x="326" y="451"/>
                  </a:cubicBezTo>
                  <a:cubicBezTo>
                    <a:pt x="276" y="276"/>
                    <a:pt x="138" y="138"/>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1" name="Google Shape;8631;p19"/>
            <p:cNvSpPr/>
            <p:nvPr/>
          </p:nvSpPr>
          <p:spPr>
            <a:xfrm>
              <a:off x="6325900" y="2240150"/>
              <a:ext cx="45000" cy="24300"/>
            </a:xfrm>
            <a:custGeom>
              <a:avLst/>
              <a:gdLst/>
              <a:ahLst/>
              <a:cxnLst/>
              <a:rect l="l" t="t" r="r" b="b"/>
              <a:pathLst>
                <a:path w="1800" h="972" extrusionOk="0">
                  <a:moveTo>
                    <a:pt x="0" y="1"/>
                  </a:moveTo>
                  <a:lnTo>
                    <a:pt x="0" y="1"/>
                  </a:lnTo>
                  <a:cubicBezTo>
                    <a:pt x="263" y="313"/>
                    <a:pt x="875" y="251"/>
                    <a:pt x="1050" y="288"/>
                  </a:cubicBezTo>
                  <a:cubicBezTo>
                    <a:pt x="1112" y="288"/>
                    <a:pt x="1162" y="313"/>
                    <a:pt x="1212" y="338"/>
                  </a:cubicBezTo>
                  <a:cubicBezTo>
                    <a:pt x="1154" y="329"/>
                    <a:pt x="1095" y="327"/>
                    <a:pt x="1036" y="327"/>
                  </a:cubicBezTo>
                  <a:cubicBezTo>
                    <a:pt x="946" y="327"/>
                    <a:pt x="856" y="333"/>
                    <a:pt x="766" y="333"/>
                  </a:cubicBezTo>
                  <a:cubicBezTo>
                    <a:pt x="660" y="333"/>
                    <a:pt x="554" y="324"/>
                    <a:pt x="450" y="288"/>
                  </a:cubicBezTo>
                  <a:lnTo>
                    <a:pt x="450" y="288"/>
                  </a:lnTo>
                  <a:cubicBezTo>
                    <a:pt x="687" y="438"/>
                    <a:pt x="1000" y="438"/>
                    <a:pt x="1262" y="538"/>
                  </a:cubicBezTo>
                  <a:lnTo>
                    <a:pt x="1262" y="538"/>
                  </a:lnTo>
                  <a:cubicBezTo>
                    <a:pt x="1281" y="547"/>
                    <a:pt x="1412" y="615"/>
                    <a:pt x="1412" y="625"/>
                  </a:cubicBezTo>
                  <a:cubicBezTo>
                    <a:pt x="1162" y="513"/>
                    <a:pt x="862" y="513"/>
                    <a:pt x="587" y="488"/>
                  </a:cubicBezTo>
                  <a:lnTo>
                    <a:pt x="587" y="488"/>
                  </a:lnTo>
                  <a:cubicBezTo>
                    <a:pt x="925" y="613"/>
                    <a:pt x="1287" y="725"/>
                    <a:pt x="1575" y="963"/>
                  </a:cubicBezTo>
                  <a:cubicBezTo>
                    <a:pt x="1587" y="969"/>
                    <a:pt x="1599" y="972"/>
                    <a:pt x="1611" y="972"/>
                  </a:cubicBezTo>
                  <a:cubicBezTo>
                    <a:pt x="1672" y="972"/>
                    <a:pt x="1721" y="900"/>
                    <a:pt x="1700" y="838"/>
                  </a:cubicBezTo>
                  <a:cubicBezTo>
                    <a:pt x="1675" y="788"/>
                    <a:pt x="1625" y="750"/>
                    <a:pt x="1575" y="713"/>
                  </a:cubicBezTo>
                  <a:cubicBezTo>
                    <a:pt x="1637" y="713"/>
                    <a:pt x="1700" y="650"/>
                    <a:pt x="1700" y="588"/>
                  </a:cubicBezTo>
                  <a:cubicBezTo>
                    <a:pt x="1687" y="550"/>
                    <a:pt x="1662" y="513"/>
                    <a:pt x="1637" y="488"/>
                  </a:cubicBezTo>
                  <a:cubicBezTo>
                    <a:pt x="1662" y="475"/>
                    <a:pt x="1675" y="450"/>
                    <a:pt x="1700" y="425"/>
                  </a:cubicBezTo>
                  <a:cubicBezTo>
                    <a:pt x="1800" y="188"/>
                    <a:pt x="1425" y="63"/>
                    <a:pt x="1250" y="13"/>
                  </a:cubicBezTo>
                  <a:cubicBezTo>
                    <a:pt x="1199" y="5"/>
                    <a:pt x="1150" y="1"/>
                    <a:pt x="1101" y="1"/>
                  </a:cubicBezTo>
                  <a:cubicBezTo>
                    <a:pt x="842" y="1"/>
                    <a:pt x="602" y="99"/>
                    <a:pt x="363" y="99"/>
                  </a:cubicBezTo>
                  <a:cubicBezTo>
                    <a:pt x="242" y="99"/>
                    <a:pt x="122" y="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2" name="Google Shape;8632;p19"/>
            <p:cNvSpPr/>
            <p:nvPr/>
          </p:nvSpPr>
          <p:spPr>
            <a:xfrm>
              <a:off x="6344625" y="2256700"/>
              <a:ext cx="29725" cy="35475"/>
            </a:xfrm>
            <a:custGeom>
              <a:avLst/>
              <a:gdLst/>
              <a:ahLst/>
              <a:cxnLst/>
              <a:rect l="l" t="t" r="r" b="b"/>
              <a:pathLst>
                <a:path w="1189" h="1419" extrusionOk="0">
                  <a:moveTo>
                    <a:pt x="1" y="1"/>
                  </a:moveTo>
                  <a:cubicBezTo>
                    <a:pt x="151" y="76"/>
                    <a:pt x="301" y="151"/>
                    <a:pt x="426" y="251"/>
                  </a:cubicBezTo>
                  <a:cubicBezTo>
                    <a:pt x="551" y="351"/>
                    <a:pt x="651" y="476"/>
                    <a:pt x="776" y="576"/>
                  </a:cubicBezTo>
                  <a:cubicBezTo>
                    <a:pt x="726" y="551"/>
                    <a:pt x="688" y="538"/>
                    <a:pt x="651" y="513"/>
                  </a:cubicBezTo>
                  <a:cubicBezTo>
                    <a:pt x="476" y="426"/>
                    <a:pt x="301" y="288"/>
                    <a:pt x="113" y="226"/>
                  </a:cubicBezTo>
                  <a:lnTo>
                    <a:pt x="113" y="226"/>
                  </a:lnTo>
                  <a:cubicBezTo>
                    <a:pt x="326" y="388"/>
                    <a:pt x="488" y="626"/>
                    <a:pt x="726" y="763"/>
                  </a:cubicBezTo>
                  <a:cubicBezTo>
                    <a:pt x="736" y="763"/>
                    <a:pt x="746" y="771"/>
                    <a:pt x="756" y="775"/>
                  </a:cubicBezTo>
                  <a:lnTo>
                    <a:pt x="756" y="775"/>
                  </a:lnTo>
                  <a:cubicBezTo>
                    <a:pt x="533" y="737"/>
                    <a:pt x="274" y="662"/>
                    <a:pt x="76" y="576"/>
                  </a:cubicBezTo>
                  <a:lnTo>
                    <a:pt x="76" y="576"/>
                  </a:lnTo>
                  <a:cubicBezTo>
                    <a:pt x="301" y="763"/>
                    <a:pt x="563" y="926"/>
                    <a:pt x="851" y="988"/>
                  </a:cubicBezTo>
                  <a:cubicBezTo>
                    <a:pt x="806" y="997"/>
                    <a:pt x="762" y="1006"/>
                    <a:pt x="718" y="1006"/>
                  </a:cubicBezTo>
                  <a:cubicBezTo>
                    <a:pt x="700" y="1006"/>
                    <a:pt x="682" y="1004"/>
                    <a:pt x="663" y="1001"/>
                  </a:cubicBezTo>
                  <a:cubicBezTo>
                    <a:pt x="463" y="1001"/>
                    <a:pt x="251" y="963"/>
                    <a:pt x="26" y="851"/>
                  </a:cubicBezTo>
                  <a:lnTo>
                    <a:pt x="26" y="851"/>
                  </a:lnTo>
                  <a:cubicBezTo>
                    <a:pt x="213" y="1013"/>
                    <a:pt x="476" y="1138"/>
                    <a:pt x="726" y="1163"/>
                  </a:cubicBezTo>
                  <a:cubicBezTo>
                    <a:pt x="694" y="1169"/>
                    <a:pt x="660" y="1172"/>
                    <a:pt x="624" y="1172"/>
                  </a:cubicBezTo>
                  <a:cubicBezTo>
                    <a:pt x="588" y="1172"/>
                    <a:pt x="551" y="1169"/>
                    <a:pt x="513" y="1163"/>
                  </a:cubicBezTo>
                  <a:lnTo>
                    <a:pt x="513" y="1163"/>
                  </a:lnTo>
                  <a:cubicBezTo>
                    <a:pt x="588" y="1201"/>
                    <a:pt x="676" y="1226"/>
                    <a:pt x="763" y="1226"/>
                  </a:cubicBezTo>
                  <a:cubicBezTo>
                    <a:pt x="745" y="1228"/>
                    <a:pt x="726" y="1229"/>
                    <a:pt x="707" y="1229"/>
                  </a:cubicBezTo>
                  <a:cubicBezTo>
                    <a:pt x="622" y="1229"/>
                    <a:pt x="530" y="1209"/>
                    <a:pt x="438" y="1188"/>
                  </a:cubicBezTo>
                  <a:lnTo>
                    <a:pt x="438" y="1188"/>
                  </a:lnTo>
                  <a:cubicBezTo>
                    <a:pt x="538" y="1251"/>
                    <a:pt x="651" y="1313"/>
                    <a:pt x="776" y="1326"/>
                  </a:cubicBezTo>
                  <a:cubicBezTo>
                    <a:pt x="863" y="1326"/>
                    <a:pt x="938" y="1301"/>
                    <a:pt x="1026" y="1263"/>
                  </a:cubicBezTo>
                  <a:lnTo>
                    <a:pt x="1026" y="1263"/>
                  </a:lnTo>
                  <a:cubicBezTo>
                    <a:pt x="1013" y="1276"/>
                    <a:pt x="1013" y="1276"/>
                    <a:pt x="1001" y="1288"/>
                  </a:cubicBezTo>
                  <a:cubicBezTo>
                    <a:pt x="927" y="1343"/>
                    <a:pt x="827" y="1378"/>
                    <a:pt x="730" y="1378"/>
                  </a:cubicBezTo>
                  <a:cubicBezTo>
                    <a:pt x="694" y="1378"/>
                    <a:pt x="659" y="1373"/>
                    <a:pt x="626" y="1363"/>
                  </a:cubicBezTo>
                  <a:lnTo>
                    <a:pt x="626" y="1363"/>
                  </a:lnTo>
                  <a:cubicBezTo>
                    <a:pt x="690" y="1400"/>
                    <a:pt x="765" y="1418"/>
                    <a:pt x="840" y="1418"/>
                  </a:cubicBezTo>
                  <a:cubicBezTo>
                    <a:pt x="967" y="1418"/>
                    <a:pt x="1092" y="1365"/>
                    <a:pt x="1163" y="1263"/>
                  </a:cubicBezTo>
                  <a:cubicBezTo>
                    <a:pt x="1188" y="1238"/>
                    <a:pt x="1188" y="1201"/>
                    <a:pt x="1163" y="1176"/>
                  </a:cubicBezTo>
                  <a:cubicBezTo>
                    <a:pt x="1188" y="1126"/>
                    <a:pt x="1163" y="1063"/>
                    <a:pt x="1101" y="1063"/>
                  </a:cubicBezTo>
                  <a:cubicBezTo>
                    <a:pt x="1088" y="1063"/>
                    <a:pt x="1076" y="1076"/>
                    <a:pt x="1063" y="1076"/>
                  </a:cubicBezTo>
                  <a:cubicBezTo>
                    <a:pt x="1063" y="1063"/>
                    <a:pt x="1063" y="1038"/>
                    <a:pt x="1063" y="1026"/>
                  </a:cubicBezTo>
                  <a:cubicBezTo>
                    <a:pt x="1188" y="1001"/>
                    <a:pt x="1188" y="838"/>
                    <a:pt x="1076" y="813"/>
                  </a:cubicBezTo>
                  <a:cubicBezTo>
                    <a:pt x="1088" y="788"/>
                    <a:pt x="1088" y="751"/>
                    <a:pt x="1076" y="713"/>
                  </a:cubicBezTo>
                  <a:cubicBezTo>
                    <a:pt x="1026" y="676"/>
                    <a:pt x="976" y="651"/>
                    <a:pt x="926" y="626"/>
                  </a:cubicBezTo>
                  <a:cubicBezTo>
                    <a:pt x="938" y="626"/>
                    <a:pt x="963" y="613"/>
                    <a:pt x="976" y="588"/>
                  </a:cubicBezTo>
                  <a:cubicBezTo>
                    <a:pt x="1013" y="526"/>
                    <a:pt x="976" y="476"/>
                    <a:pt x="926" y="438"/>
                  </a:cubicBezTo>
                  <a:cubicBezTo>
                    <a:pt x="838" y="363"/>
                    <a:pt x="751" y="288"/>
                    <a:pt x="663" y="226"/>
                  </a:cubicBezTo>
                  <a:cubicBezTo>
                    <a:pt x="476" y="76"/>
                    <a:pt x="238"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3" name="Google Shape;8633;p19"/>
            <p:cNvSpPr/>
            <p:nvPr/>
          </p:nvSpPr>
          <p:spPr>
            <a:xfrm>
              <a:off x="6364000" y="2343650"/>
              <a:ext cx="35450" cy="7300"/>
            </a:xfrm>
            <a:custGeom>
              <a:avLst/>
              <a:gdLst/>
              <a:ahLst/>
              <a:cxnLst/>
              <a:rect l="l" t="t" r="r" b="b"/>
              <a:pathLst>
                <a:path w="1418" h="292" extrusionOk="0">
                  <a:moveTo>
                    <a:pt x="1244" y="0"/>
                  </a:moveTo>
                  <a:cubicBezTo>
                    <a:pt x="1227" y="0"/>
                    <a:pt x="1208" y="3"/>
                    <a:pt x="1188" y="9"/>
                  </a:cubicBezTo>
                  <a:cubicBezTo>
                    <a:pt x="817" y="111"/>
                    <a:pt x="537" y="161"/>
                    <a:pt x="138" y="161"/>
                  </a:cubicBezTo>
                  <a:cubicBezTo>
                    <a:pt x="94" y="161"/>
                    <a:pt x="48" y="161"/>
                    <a:pt x="1" y="159"/>
                  </a:cubicBezTo>
                  <a:lnTo>
                    <a:pt x="1" y="159"/>
                  </a:lnTo>
                  <a:cubicBezTo>
                    <a:pt x="276" y="228"/>
                    <a:pt x="563" y="291"/>
                    <a:pt x="849" y="291"/>
                  </a:cubicBezTo>
                  <a:cubicBezTo>
                    <a:pt x="979" y="291"/>
                    <a:pt x="1109" y="278"/>
                    <a:pt x="1238" y="247"/>
                  </a:cubicBezTo>
                  <a:cubicBezTo>
                    <a:pt x="1418" y="224"/>
                    <a:pt x="1395" y="0"/>
                    <a:pt x="12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4" name="Google Shape;8634;p19"/>
            <p:cNvSpPr/>
            <p:nvPr/>
          </p:nvSpPr>
          <p:spPr>
            <a:xfrm>
              <a:off x="6361500" y="2337850"/>
              <a:ext cx="32825" cy="7575"/>
            </a:xfrm>
            <a:custGeom>
              <a:avLst/>
              <a:gdLst/>
              <a:ahLst/>
              <a:cxnLst/>
              <a:rect l="l" t="t" r="r" b="b"/>
              <a:pathLst>
                <a:path w="1313" h="303" extrusionOk="0">
                  <a:moveTo>
                    <a:pt x="1166" y="0"/>
                  </a:moveTo>
                  <a:cubicBezTo>
                    <a:pt x="1123" y="0"/>
                    <a:pt x="1081" y="21"/>
                    <a:pt x="1038" y="29"/>
                  </a:cubicBezTo>
                  <a:cubicBezTo>
                    <a:pt x="663" y="142"/>
                    <a:pt x="413" y="192"/>
                    <a:pt x="1" y="192"/>
                  </a:cubicBezTo>
                  <a:cubicBezTo>
                    <a:pt x="229" y="258"/>
                    <a:pt x="470" y="302"/>
                    <a:pt x="708" y="302"/>
                  </a:cubicBezTo>
                  <a:cubicBezTo>
                    <a:pt x="875" y="302"/>
                    <a:pt x="1041" y="280"/>
                    <a:pt x="1200" y="229"/>
                  </a:cubicBezTo>
                  <a:cubicBezTo>
                    <a:pt x="1300" y="204"/>
                    <a:pt x="1313" y="54"/>
                    <a:pt x="1225" y="17"/>
                  </a:cubicBezTo>
                  <a:cubicBezTo>
                    <a:pt x="1206" y="5"/>
                    <a:pt x="1186" y="0"/>
                    <a:pt x="1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5" name="Google Shape;8635;p19"/>
            <p:cNvSpPr/>
            <p:nvPr/>
          </p:nvSpPr>
          <p:spPr>
            <a:xfrm>
              <a:off x="6367450" y="2335700"/>
              <a:ext cx="19350" cy="6325"/>
            </a:xfrm>
            <a:custGeom>
              <a:avLst/>
              <a:gdLst/>
              <a:ahLst/>
              <a:cxnLst/>
              <a:rect l="l" t="t" r="r" b="b"/>
              <a:pathLst>
                <a:path w="774" h="253" extrusionOk="0">
                  <a:moveTo>
                    <a:pt x="703" y="0"/>
                  </a:moveTo>
                  <a:cubicBezTo>
                    <a:pt x="698" y="0"/>
                    <a:pt x="693" y="1"/>
                    <a:pt x="687" y="3"/>
                  </a:cubicBezTo>
                  <a:cubicBezTo>
                    <a:pt x="450" y="90"/>
                    <a:pt x="225" y="178"/>
                    <a:pt x="0" y="253"/>
                  </a:cubicBezTo>
                  <a:cubicBezTo>
                    <a:pt x="238" y="240"/>
                    <a:pt x="488" y="203"/>
                    <a:pt x="712" y="128"/>
                  </a:cubicBezTo>
                  <a:cubicBezTo>
                    <a:pt x="737" y="115"/>
                    <a:pt x="762" y="90"/>
                    <a:pt x="762" y="65"/>
                  </a:cubicBezTo>
                  <a:cubicBezTo>
                    <a:pt x="773" y="33"/>
                    <a:pt x="737"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6" name="Google Shape;8636;p19"/>
            <p:cNvSpPr/>
            <p:nvPr/>
          </p:nvSpPr>
          <p:spPr>
            <a:xfrm>
              <a:off x="6339625" y="2224025"/>
              <a:ext cx="34575" cy="13100"/>
            </a:xfrm>
            <a:custGeom>
              <a:avLst/>
              <a:gdLst/>
              <a:ahLst/>
              <a:cxnLst/>
              <a:rect l="l" t="t" r="r" b="b"/>
              <a:pathLst>
                <a:path w="1383" h="524" extrusionOk="0">
                  <a:moveTo>
                    <a:pt x="411" y="1"/>
                  </a:moveTo>
                  <a:cubicBezTo>
                    <a:pt x="266" y="1"/>
                    <a:pt x="126" y="30"/>
                    <a:pt x="1" y="96"/>
                  </a:cubicBezTo>
                  <a:cubicBezTo>
                    <a:pt x="55" y="86"/>
                    <a:pt x="107" y="81"/>
                    <a:pt x="158" y="81"/>
                  </a:cubicBezTo>
                  <a:cubicBezTo>
                    <a:pt x="423" y="81"/>
                    <a:pt x="643" y="205"/>
                    <a:pt x="863" y="321"/>
                  </a:cubicBezTo>
                  <a:cubicBezTo>
                    <a:pt x="976" y="371"/>
                    <a:pt x="1088" y="483"/>
                    <a:pt x="1213" y="521"/>
                  </a:cubicBezTo>
                  <a:cubicBezTo>
                    <a:pt x="1221" y="522"/>
                    <a:pt x="1229" y="523"/>
                    <a:pt x="1236" y="523"/>
                  </a:cubicBezTo>
                  <a:cubicBezTo>
                    <a:pt x="1334" y="523"/>
                    <a:pt x="1383" y="379"/>
                    <a:pt x="1313" y="321"/>
                  </a:cubicBezTo>
                  <a:cubicBezTo>
                    <a:pt x="1072" y="140"/>
                    <a:pt x="731"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7" name="Google Shape;8637;p19"/>
            <p:cNvSpPr/>
            <p:nvPr/>
          </p:nvSpPr>
          <p:spPr>
            <a:xfrm>
              <a:off x="6339950" y="2217525"/>
              <a:ext cx="30650" cy="10825"/>
            </a:xfrm>
            <a:custGeom>
              <a:avLst/>
              <a:gdLst/>
              <a:ahLst/>
              <a:cxnLst/>
              <a:rect l="l" t="t" r="r" b="b"/>
              <a:pathLst>
                <a:path w="1226" h="433" extrusionOk="0">
                  <a:moveTo>
                    <a:pt x="354" y="1"/>
                  </a:moveTo>
                  <a:cubicBezTo>
                    <a:pt x="234" y="1"/>
                    <a:pt x="114" y="18"/>
                    <a:pt x="0" y="56"/>
                  </a:cubicBezTo>
                  <a:cubicBezTo>
                    <a:pt x="375" y="56"/>
                    <a:pt x="638" y="193"/>
                    <a:pt x="950" y="368"/>
                  </a:cubicBezTo>
                  <a:cubicBezTo>
                    <a:pt x="995" y="391"/>
                    <a:pt x="1049" y="433"/>
                    <a:pt x="1105" y="433"/>
                  </a:cubicBezTo>
                  <a:cubicBezTo>
                    <a:pt x="1112" y="433"/>
                    <a:pt x="1118" y="432"/>
                    <a:pt x="1125" y="431"/>
                  </a:cubicBezTo>
                  <a:cubicBezTo>
                    <a:pt x="1213" y="406"/>
                    <a:pt x="1225" y="268"/>
                    <a:pt x="1150" y="231"/>
                  </a:cubicBezTo>
                  <a:cubicBezTo>
                    <a:pt x="915" y="91"/>
                    <a:pt x="631" y="1"/>
                    <a:pt x="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8" name="Google Shape;8638;p19"/>
            <p:cNvSpPr/>
            <p:nvPr/>
          </p:nvSpPr>
          <p:spPr>
            <a:xfrm>
              <a:off x="6340250" y="2211325"/>
              <a:ext cx="26225" cy="8575"/>
            </a:xfrm>
            <a:custGeom>
              <a:avLst/>
              <a:gdLst/>
              <a:ahLst/>
              <a:cxnLst/>
              <a:rect l="l" t="t" r="r" b="b"/>
              <a:pathLst>
                <a:path w="1049" h="343" extrusionOk="0">
                  <a:moveTo>
                    <a:pt x="319" y="0"/>
                  </a:moveTo>
                  <a:cubicBezTo>
                    <a:pt x="212" y="0"/>
                    <a:pt x="105" y="19"/>
                    <a:pt x="1" y="66"/>
                  </a:cubicBezTo>
                  <a:cubicBezTo>
                    <a:pt x="28" y="63"/>
                    <a:pt x="54" y="62"/>
                    <a:pt x="80" y="62"/>
                  </a:cubicBezTo>
                  <a:cubicBezTo>
                    <a:pt x="382" y="62"/>
                    <a:pt x="637" y="249"/>
                    <a:pt x="913" y="341"/>
                  </a:cubicBezTo>
                  <a:cubicBezTo>
                    <a:pt x="918" y="342"/>
                    <a:pt x="923" y="342"/>
                    <a:pt x="928" y="342"/>
                  </a:cubicBezTo>
                  <a:cubicBezTo>
                    <a:pt x="1006" y="342"/>
                    <a:pt x="1049" y="250"/>
                    <a:pt x="1013" y="191"/>
                  </a:cubicBezTo>
                  <a:cubicBezTo>
                    <a:pt x="976" y="141"/>
                    <a:pt x="888" y="129"/>
                    <a:pt x="838" y="104"/>
                  </a:cubicBezTo>
                  <a:cubicBezTo>
                    <a:pt x="668" y="50"/>
                    <a:pt x="493"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9" name="Google Shape;8639;p19"/>
            <p:cNvSpPr/>
            <p:nvPr/>
          </p:nvSpPr>
          <p:spPr>
            <a:xfrm>
              <a:off x="6339325" y="2204850"/>
              <a:ext cx="23600" cy="7425"/>
            </a:xfrm>
            <a:custGeom>
              <a:avLst/>
              <a:gdLst/>
              <a:ahLst/>
              <a:cxnLst/>
              <a:rect l="l" t="t" r="r" b="b"/>
              <a:pathLst>
                <a:path w="944" h="297" extrusionOk="0">
                  <a:moveTo>
                    <a:pt x="319" y="0"/>
                  </a:moveTo>
                  <a:cubicBezTo>
                    <a:pt x="208" y="0"/>
                    <a:pt x="100" y="20"/>
                    <a:pt x="0" y="63"/>
                  </a:cubicBezTo>
                  <a:cubicBezTo>
                    <a:pt x="29" y="59"/>
                    <a:pt x="58" y="57"/>
                    <a:pt x="86" y="57"/>
                  </a:cubicBezTo>
                  <a:cubicBezTo>
                    <a:pt x="338" y="57"/>
                    <a:pt x="564" y="198"/>
                    <a:pt x="800" y="288"/>
                  </a:cubicBezTo>
                  <a:cubicBezTo>
                    <a:pt x="813" y="294"/>
                    <a:pt x="825" y="297"/>
                    <a:pt x="837" y="297"/>
                  </a:cubicBezTo>
                  <a:cubicBezTo>
                    <a:pt x="897" y="297"/>
                    <a:pt x="944" y="228"/>
                    <a:pt x="913" y="175"/>
                  </a:cubicBezTo>
                  <a:cubicBezTo>
                    <a:pt x="741" y="69"/>
                    <a:pt x="527"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0" name="Google Shape;8640;p19"/>
            <p:cNvSpPr/>
            <p:nvPr/>
          </p:nvSpPr>
          <p:spPr>
            <a:xfrm>
              <a:off x="6340575" y="2193300"/>
              <a:ext cx="21275" cy="14075"/>
            </a:xfrm>
            <a:custGeom>
              <a:avLst/>
              <a:gdLst/>
              <a:ahLst/>
              <a:cxnLst/>
              <a:rect l="l" t="t" r="r" b="b"/>
              <a:pathLst>
                <a:path w="851" h="563" extrusionOk="0">
                  <a:moveTo>
                    <a:pt x="0" y="0"/>
                  </a:moveTo>
                  <a:cubicBezTo>
                    <a:pt x="188" y="38"/>
                    <a:pt x="425" y="225"/>
                    <a:pt x="475" y="263"/>
                  </a:cubicBezTo>
                  <a:cubicBezTo>
                    <a:pt x="513" y="275"/>
                    <a:pt x="563" y="325"/>
                    <a:pt x="613" y="363"/>
                  </a:cubicBezTo>
                  <a:cubicBezTo>
                    <a:pt x="485" y="320"/>
                    <a:pt x="352" y="295"/>
                    <a:pt x="221" y="295"/>
                  </a:cubicBezTo>
                  <a:cubicBezTo>
                    <a:pt x="159" y="295"/>
                    <a:pt x="98" y="301"/>
                    <a:pt x="38" y="313"/>
                  </a:cubicBezTo>
                  <a:cubicBezTo>
                    <a:pt x="300" y="325"/>
                    <a:pt x="513" y="475"/>
                    <a:pt x="750" y="562"/>
                  </a:cubicBezTo>
                  <a:cubicBezTo>
                    <a:pt x="825" y="562"/>
                    <a:pt x="850" y="462"/>
                    <a:pt x="788" y="425"/>
                  </a:cubicBezTo>
                  <a:cubicBezTo>
                    <a:pt x="813" y="412"/>
                    <a:pt x="838" y="387"/>
                    <a:pt x="838" y="325"/>
                  </a:cubicBezTo>
                  <a:cubicBezTo>
                    <a:pt x="625" y="125"/>
                    <a:pt x="30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1" name="Google Shape;8641;p19"/>
            <p:cNvSpPr/>
            <p:nvPr/>
          </p:nvSpPr>
          <p:spPr>
            <a:xfrm>
              <a:off x="6332775" y="2172850"/>
              <a:ext cx="25000" cy="11950"/>
            </a:xfrm>
            <a:custGeom>
              <a:avLst/>
              <a:gdLst/>
              <a:ahLst/>
              <a:cxnLst/>
              <a:rect l="l" t="t" r="r" b="b"/>
              <a:pathLst>
                <a:path w="1000" h="478" extrusionOk="0">
                  <a:moveTo>
                    <a:pt x="298" y="1"/>
                  </a:moveTo>
                  <a:cubicBezTo>
                    <a:pt x="261" y="1"/>
                    <a:pt x="224" y="2"/>
                    <a:pt x="187" y="6"/>
                  </a:cubicBezTo>
                  <a:cubicBezTo>
                    <a:pt x="400" y="43"/>
                    <a:pt x="650" y="168"/>
                    <a:pt x="787" y="293"/>
                  </a:cubicBezTo>
                  <a:cubicBezTo>
                    <a:pt x="725" y="256"/>
                    <a:pt x="650" y="231"/>
                    <a:pt x="587" y="206"/>
                  </a:cubicBezTo>
                  <a:cubicBezTo>
                    <a:pt x="468" y="166"/>
                    <a:pt x="338" y="136"/>
                    <a:pt x="211" y="136"/>
                  </a:cubicBezTo>
                  <a:cubicBezTo>
                    <a:pt x="139" y="136"/>
                    <a:pt x="68" y="146"/>
                    <a:pt x="0" y="168"/>
                  </a:cubicBezTo>
                  <a:cubicBezTo>
                    <a:pt x="275" y="181"/>
                    <a:pt x="512" y="343"/>
                    <a:pt x="750" y="468"/>
                  </a:cubicBezTo>
                  <a:cubicBezTo>
                    <a:pt x="763" y="475"/>
                    <a:pt x="777" y="478"/>
                    <a:pt x="789" y="478"/>
                  </a:cubicBezTo>
                  <a:cubicBezTo>
                    <a:pt x="824" y="478"/>
                    <a:pt x="853" y="455"/>
                    <a:pt x="862" y="418"/>
                  </a:cubicBezTo>
                  <a:cubicBezTo>
                    <a:pt x="879" y="429"/>
                    <a:pt x="899" y="436"/>
                    <a:pt x="917" y="436"/>
                  </a:cubicBezTo>
                  <a:cubicBezTo>
                    <a:pt x="940" y="436"/>
                    <a:pt x="961" y="426"/>
                    <a:pt x="975" y="406"/>
                  </a:cubicBezTo>
                  <a:cubicBezTo>
                    <a:pt x="1000" y="343"/>
                    <a:pt x="950" y="281"/>
                    <a:pt x="912" y="231"/>
                  </a:cubicBezTo>
                  <a:cubicBezTo>
                    <a:pt x="762" y="69"/>
                    <a:pt x="527" y="1"/>
                    <a:pt x="2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2" name="Google Shape;8642;p19"/>
            <p:cNvSpPr/>
            <p:nvPr/>
          </p:nvSpPr>
          <p:spPr>
            <a:xfrm>
              <a:off x="6337750" y="2094575"/>
              <a:ext cx="43150" cy="16525"/>
            </a:xfrm>
            <a:custGeom>
              <a:avLst/>
              <a:gdLst/>
              <a:ahLst/>
              <a:cxnLst/>
              <a:rect l="l" t="t" r="r" b="b"/>
              <a:pathLst>
                <a:path w="1726" h="661" extrusionOk="0">
                  <a:moveTo>
                    <a:pt x="1463" y="0"/>
                  </a:moveTo>
                  <a:cubicBezTo>
                    <a:pt x="1338" y="0"/>
                    <a:pt x="1226" y="75"/>
                    <a:pt x="1101" y="100"/>
                  </a:cubicBezTo>
                  <a:cubicBezTo>
                    <a:pt x="763" y="175"/>
                    <a:pt x="463" y="263"/>
                    <a:pt x="126" y="263"/>
                  </a:cubicBezTo>
                  <a:cubicBezTo>
                    <a:pt x="347" y="322"/>
                    <a:pt x="586" y="359"/>
                    <a:pt x="825" y="359"/>
                  </a:cubicBezTo>
                  <a:cubicBezTo>
                    <a:pt x="990" y="359"/>
                    <a:pt x="1155" y="341"/>
                    <a:pt x="1313" y="300"/>
                  </a:cubicBezTo>
                  <a:lnTo>
                    <a:pt x="1313" y="300"/>
                  </a:lnTo>
                  <a:cubicBezTo>
                    <a:pt x="1276" y="325"/>
                    <a:pt x="1263" y="325"/>
                    <a:pt x="1238" y="338"/>
                  </a:cubicBezTo>
                  <a:cubicBezTo>
                    <a:pt x="938" y="422"/>
                    <a:pt x="645" y="464"/>
                    <a:pt x="328" y="464"/>
                  </a:cubicBezTo>
                  <a:cubicBezTo>
                    <a:pt x="222" y="464"/>
                    <a:pt x="113" y="459"/>
                    <a:pt x="1" y="450"/>
                  </a:cubicBezTo>
                  <a:lnTo>
                    <a:pt x="1" y="450"/>
                  </a:lnTo>
                  <a:cubicBezTo>
                    <a:pt x="291" y="565"/>
                    <a:pt x="629" y="661"/>
                    <a:pt x="958" y="661"/>
                  </a:cubicBezTo>
                  <a:cubicBezTo>
                    <a:pt x="1168" y="661"/>
                    <a:pt x="1374" y="622"/>
                    <a:pt x="1563" y="525"/>
                  </a:cubicBezTo>
                  <a:cubicBezTo>
                    <a:pt x="1726" y="450"/>
                    <a:pt x="1676" y="238"/>
                    <a:pt x="1538" y="213"/>
                  </a:cubicBezTo>
                  <a:cubicBezTo>
                    <a:pt x="1576" y="175"/>
                    <a:pt x="1576" y="100"/>
                    <a:pt x="1538" y="50"/>
                  </a:cubicBezTo>
                  <a:cubicBezTo>
                    <a:pt x="1526" y="50"/>
                    <a:pt x="1526" y="38"/>
                    <a:pt x="1513" y="25"/>
                  </a:cubicBezTo>
                  <a:cubicBezTo>
                    <a:pt x="1501" y="13"/>
                    <a:pt x="1488" y="0"/>
                    <a:pt x="14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3" name="Google Shape;8643;p19"/>
            <p:cNvSpPr/>
            <p:nvPr/>
          </p:nvSpPr>
          <p:spPr>
            <a:xfrm>
              <a:off x="6351500" y="2089250"/>
              <a:ext cx="22850" cy="7100"/>
            </a:xfrm>
            <a:custGeom>
              <a:avLst/>
              <a:gdLst/>
              <a:ahLst/>
              <a:cxnLst/>
              <a:rect l="l" t="t" r="r" b="b"/>
              <a:pathLst>
                <a:path w="914" h="284" extrusionOk="0">
                  <a:moveTo>
                    <a:pt x="813" y="1"/>
                  </a:moveTo>
                  <a:cubicBezTo>
                    <a:pt x="538" y="88"/>
                    <a:pt x="276" y="213"/>
                    <a:pt x="1" y="276"/>
                  </a:cubicBezTo>
                  <a:cubicBezTo>
                    <a:pt x="63" y="281"/>
                    <a:pt x="126" y="283"/>
                    <a:pt x="189" y="283"/>
                  </a:cubicBezTo>
                  <a:cubicBezTo>
                    <a:pt x="425" y="283"/>
                    <a:pt x="661" y="247"/>
                    <a:pt x="888" y="188"/>
                  </a:cubicBezTo>
                  <a:cubicBezTo>
                    <a:pt x="888" y="176"/>
                    <a:pt x="901" y="176"/>
                    <a:pt x="913" y="176"/>
                  </a:cubicBezTo>
                  <a:cubicBezTo>
                    <a:pt x="913" y="176"/>
                    <a:pt x="901" y="163"/>
                    <a:pt x="901" y="163"/>
                  </a:cubicBezTo>
                  <a:cubicBezTo>
                    <a:pt x="876" y="138"/>
                    <a:pt x="863" y="113"/>
                    <a:pt x="838" y="76"/>
                  </a:cubicBezTo>
                  <a:cubicBezTo>
                    <a:pt x="826" y="51"/>
                    <a:pt x="813" y="26"/>
                    <a:pt x="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4" name="Google Shape;8644;p19"/>
            <p:cNvSpPr/>
            <p:nvPr/>
          </p:nvSpPr>
          <p:spPr>
            <a:xfrm>
              <a:off x="6354625" y="2086475"/>
              <a:ext cx="14650" cy="4050"/>
            </a:xfrm>
            <a:custGeom>
              <a:avLst/>
              <a:gdLst/>
              <a:ahLst/>
              <a:cxnLst/>
              <a:rect l="l" t="t" r="r" b="b"/>
              <a:pathLst>
                <a:path w="586" h="162" extrusionOk="0">
                  <a:moveTo>
                    <a:pt x="513" y="1"/>
                  </a:moveTo>
                  <a:cubicBezTo>
                    <a:pt x="381" y="1"/>
                    <a:pt x="55" y="153"/>
                    <a:pt x="1" y="162"/>
                  </a:cubicBezTo>
                  <a:cubicBezTo>
                    <a:pt x="163" y="162"/>
                    <a:pt x="438" y="124"/>
                    <a:pt x="551" y="87"/>
                  </a:cubicBezTo>
                  <a:cubicBezTo>
                    <a:pt x="586" y="24"/>
                    <a:pt x="564" y="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5" name="Google Shape;8645;p19"/>
            <p:cNvSpPr/>
            <p:nvPr/>
          </p:nvSpPr>
          <p:spPr>
            <a:xfrm>
              <a:off x="6355575" y="2080575"/>
              <a:ext cx="15650" cy="6525"/>
            </a:xfrm>
            <a:custGeom>
              <a:avLst/>
              <a:gdLst/>
              <a:ahLst/>
              <a:cxnLst/>
              <a:rect l="l" t="t" r="r" b="b"/>
              <a:pathLst>
                <a:path w="626" h="261" extrusionOk="0">
                  <a:moveTo>
                    <a:pt x="555" y="0"/>
                  </a:moveTo>
                  <a:cubicBezTo>
                    <a:pt x="533" y="0"/>
                    <a:pt x="508" y="5"/>
                    <a:pt x="488" y="10"/>
                  </a:cubicBezTo>
                  <a:cubicBezTo>
                    <a:pt x="313" y="60"/>
                    <a:pt x="150" y="148"/>
                    <a:pt x="0" y="260"/>
                  </a:cubicBezTo>
                  <a:cubicBezTo>
                    <a:pt x="200" y="185"/>
                    <a:pt x="400" y="148"/>
                    <a:pt x="575" y="123"/>
                  </a:cubicBezTo>
                  <a:cubicBezTo>
                    <a:pt x="600" y="110"/>
                    <a:pt x="625" y="85"/>
                    <a:pt x="625" y="48"/>
                  </a:cubicBezTo>
                  <a:cubicBezTo>
                    <a:pt x="618" y="11"/>
                    <a:pt x="588" y="0"/>
                    <a:pt x="5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6" name="Google Shape;8646;p19"/>
            <p:cNvSpPr/>
            <p:nvPr/>
          </p:nvSpPr>
          <p:spPr>
            <a:xfrm>
              <a:off x="6307150" y="2082500"/>
              <a:ext cx="44025" cy="11775"/>
            </a:xfrm>
            <a:custGeom>
              <a:avLst/>
              <a:gdLst/>
              <a:ahLst/>
              <a:cxnLst/>
              <a:rect l="l" t="t" r="r" b="b"/>
              <a:pathLst>
                <a:path w="1761" h="471" extrusionOk="0">
                  <a:moveTo>
                    <a:pt x="940" y="0"/>
                  </a:moveTo>
                  <a:cubicBezTo>
                    <a:pt x="739" y="0"/>
                    <a:pt x="531" y="25"/>
                    <a:pt x="363" y="96"/>
                  </a:cubicBezTo>
                  <a:cubicBezTo>
                    <a:pt x="415" y="90"/>
                    <a:pt x="466" y="87"/>
                    <a:pt x="518" y="87"/>
                  </a:cubicBezTo>
                  <a:cubicBezTo>
                    <a:pt x="775" y="87"/>
                    <a:pt x="1027" y="156"/>
                    <a:pt x="1287" y="208"/>
                  </a:cubicBezTo>
                  <a:cubicBezTo>
                    <a:pt x="1125" y="196"/>
                    <a:pt x="963" y="146"/>
                    <a:pt x="788" y="146"/>
                  </a:cubicBezTo>
                  <a:cubicBezTo>
                    <a:pt x="770" y="145"/>
                    <a:pt x="753" y="145"/>
                    <a:pt x="735" y="145"/>
                  </a:cubicBezTo>
                  <a:cubicBezTo>
                    <a:pt x="479" y="145"/>
                    <a:pt x="234" y="229"/>
                    <a:pt x="0" y="346"/>
                  </a:cubicBezTo>
                  <a:cubicBezTo>
                    <a:pt x="138" y="309"/>
                    <a:pt x="322" y="286"/>
                    <a:pt x="469" y="286"/>
                  </a:cubicBezTo>
                  <a:cubicBezTo>
                    <a:pt x="523" y="286"/>
                    <a:pt x="572" y="289"/>
                    <a:pt x="613" y="296"/>
                  </a:cubicBezTo>
                  <a:cubicBezTo>
                    <a:pt x="925" y="321"/>
                    <a:pt x="1212" y="446"/>
                    <a:pt x="1525" y="471"/>
                  </a:cubicBezTo>
                  <a:cubicBezTo>
                    <a:pt x="1612" y="458"/>
                    <a:pt x="1725" y="446"/>
                    <a:pt x="1737" y="346"/>
                  </a:cubicBezTo>
                  <a:cubicBezTo>
                    <a:pt x="1760" y="265"/>
                    <a:pt x="1698" y="194"/>
                    <a:pt x="1619" y="194"/>
                  </a:cubicBezTo>
                  <a:cubicBezTo>
                    <a:pt x="1613" y="194"/>
                    <a:pt x="1606" y="195"/>
                    <a:pt x="1600" y="196"/>
                  </a:cubicBezTo>
                  <a:cubicBezTo>
                    <a:pt x="1612" y="171"/>
                    <a:pt x="1625" y="133"/>
                    <a:pt x="1612" y="96"/>
                  </a:cubicBezTo>
                  <a:cubicBezTo>
                    <a:pt x="1595" y="53"/>
                    <a:pt x="1554" y="39"/>
                    <a:pt x="1510" y="39"/>
                  </a:cubicBezTo>
                  <a:cubicBezTo>
                    <a:pt x="1490" y="39"/>
                    <a:pt x="1469" y="42"/>
                    <a:pt x="1450" y="46"/>
                  </a:cubicBezTo>
                  <a:cubicBezTo>
                    <a:pt x="1311" y="22"/>
                    <a:pt x="1128" y="0"/>
                    <a:pt x="9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7" name="Google Shape;8647;p19"/>
            <p:cNvSpPr/>
            <p:nvPr/>
          </p:nvSpPr>
          <p:spPr>
            <a:xfrm>
              <a:off x="6320275" y="2077075"/>
              <a:ext cx="31875" cy="5800"/>
            </a:xfrm>
            <a:custGeom>
              <a:avLst/>
              <a:gdLst/>
              <a:ahLst/>
              <a:cxnLst/>
              <a:rect l="l" t="t" r="r" b="b"/>
              <a:pathLst>
                <a:path w="1275" h="232" extrusionOk="0">
                  <a:moveTo>
                    <a:pt x="1125" y="0"/>
                  </a:moveTo>
                  <a:lnTo>
                    <a:pt x="1125" y="0"/>
                  </a:lnTo>
                  <a:cubicBezTo>
                    <a:pt x="800" y="63"/>
                    <a:pt x="388" y="25"/>
                    <a:pt x="0" y="150"/>
                  </a:cubicBezTo>
                  <a:cubicBezTo>
                    <a:pt x="42" y="146"/>
                    <a:pt x="84" y="144"/>
                    <a:pt x="126" y="144"/>
                  </a:cubicBezTo>
                  <a:cubicBezTo>
                    <a:pt x="410" y="144"/>
                    <a:pt x="676" y="231"/>
                    <a:pt x="953" y="231"/>
                  </a:cubicBezTo>
                  <a:cubicBezTo>
                    <a:pt x="994" y="231"/>
                    <a:pt x="1034" y="230"/>
                    <a:pt x="1075" y="225"/>
                  </a:cubicBezTo>
                  <a:cubicBezTo>
                    <a:pt x="1212" y="213"/>
                    <a:pt x="1275" y="50"/>
                    <a:pt x="1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8" name="Google Shape;8648;p19"/>
            <p:cNvSpPr/>
            <p:nvPr/>
          </p:nvSpPr>
          <p:spPr>
            <a:xfrm>
              <a:off x="6332775" y="2060050"/>
              <a:ext cx="42075" cy="16450"/>
            </a:xfrm>
            <a:custGeom>
              <a:avLst/>
              <a:gdLst/>
              <a:ahLst/>
              <a:cxnLst/>
              <a:rect l="l" t="t" r="r" b="b"/>
              <a:pathLst>
                <a:path w="1683" h="658" extrusionOk="0">
                  <a:moveTo>
                    <a:pt x="1451" y="1"/>
                  </a:moveTo>
                  <a:cubicBezTo>
                    <a:pt x="1434" y="1"/>
                    <a:pt x="1417" y="3"/>
                    <a:pt x="1400" y="7"/>
                  </a:cubicBezTo>
                  <a:cubicBezTo>
                    <a:pt x="987" y="19"/>
                    <a:pt x="650" y="281"/>
                    <a:pt x="275" y="431"/>
                  </a:cubicBezTo>
                  <a:cubicBezTo>
                    <a:pt x="537" y="394"/>
                    <a:pt x="750" y="356"/>
                    <a:pt x="950" y="319"/>
                  </a:cubicBezTo>
                  <a:lnTo>
                    <a:pt x="950" y="319"/>
                  </a:lnTo>
                  <a:cubicBezTo>
                    <a:pt x="837" y="369"/>
                    <a:pt x="712" y="431"/>
                    <a:pt x="687" y="431"/>
                  </a:cubicBezTo>
                  <a:cubicBezTo>
                    <a:pt x="562" y="506"/>
                    <a:pt x="225" y="606"/>
                    <a:pt x="0" y="631"/>
                  </a:cubicBezTo>
                  <a:cubicBezTo>
                    <a:pt x="108" y="649"/>
                    <a:pt x="216" y="657"/>
                    <a:pt x="325" y="657"/>
                  </a:cubicBezTo>
                  <a:cubicBezTo>
                    <a:pt x="607" y="657"/>
                    <a:pt x="888" y="599"/>
                    <a:pt x="1150" y="481"/>
                  </a:cubicBezTo>
                  <a:cubicBezTo>
                    <a:pt x="1212" y="469"/>
                    <a:pt x="1287" y="444"/>
                    <a:pt x="1287" y="369"/>
                  </a:cubicBezTo>
                  <a:cubicBezTo>
                    <a:pt x="1287" y="306"/>
                    <a:pt x="1262" y="281"/>
                    <a:pt x="1225" y="269"/>
                  </a:cubicBezTo>
                  <a:cubicBezTo>
                    <a:pt x="1325" y="244"/>
                    <a:pt x="1425" y="231"/>
                    <a:pt x="1537" y="219"/>
                  </a:cubicBezTo>
                  <a:cubicBezTo>
                    <a:pt x="1682" y="130"/>
                    <a:pt x="1588" y="1"/>
                    <a:pt x="14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9" name="Google Shape;8649;p19"/>
            <p:cNvSpPr/>
            <p:nvPr/>
          </p:nvSpPr>
          <p:spPr>
            <a:xfrm>
              <a:off x="6365250" y="2188425"/>
              <a:ext cx="37525" cy="13125"/>
            </a:xfrm>
            <a:custGeom>
              <a:avLst/>
              <a:gdLst/>
              <a:ahLst/>
              <a:cxnLst/>
              <a:rect l="l" t="t" r="r" b="b"/>
              <a:pathLst>
                <a:path w="1501" h="525" extrusionOk="0">
                  <a:moveTo>
                    <a:pt x="629" y="0"/>
                  </a:moveTo>
                  <a:cubicBezTo>
                    <a:pt x="409" y="0"/>
                    <a:pt x="192" y="44"/>
                    <a:pt x="1" y="145"/>
                  </a:cubicBezTo>
                  <a:cubicBezTo>
                    <a:pt x="117" y="120"/>
                    <a:pt x="216" y="109"/>
                    <a:pt x="311" y="109"/>
                  </a:cubicBezTo>
                  <a:cubicBezTo>
                    <a:pt x="452" y="109"/>
                    <a:pt x="582" y="133"/>
                    <a:pt x="738" y="170"/>
                  </a:cubicBezTo>
                  <a:cubicBezTo>
                    <a:pt x="888" y="233"/>
                    <a:pt x="1000" y="220"/>
                    <a:pt x="1113" y="358"/>
                  </a:cubicBezTo>
                  <a:cubicBezTo>
                    <a:pt x="1125" y="370"/>
                    <a:pt x="1138" y="395"/>
                    <a:pt x="1150" y="408"/>
                  </a:cubicBezTo>
                  <a:cubicBezTo>
                    <a:pt x="1183" y="462"/>
                    <a:pt x="1225" y="525"/>
                    <a:pt x="1284" y="525"/>
                  </a:cubicBezTo>
                  <a:cubicBezTo>
                    <a:pt x="1293" y="525"/>
                    <a:pt x="1303" y="523"/>
                    <a:pt x="1313" y="520"/>
                  </a:cubicBezTo>
                  <a:cubicBezTo>
                    <a:pt x="1500" y="483"/>
                    <a:pt x="1400" y="295"/>
                    <a:pt x="1313" y="220"/>
                  </a:cubicBezTo>
                  <a:cubicBezTo>
                    <a:pt x="1188" y="58"/>
                    <a:pt x="975" y="33"/>
                    <a:pt x="788" y="8"/>
                  </a:cubicBezTo>
                  <a:cubicBezTo>
                    <a:pt x="735" y="3"/>
                    <a:pt x="682" y="0"/>
                    <a:pt x="6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0" name="Google Shape;8650;p19"/>
            <p:cNvSpPr/>
            <p:nvPr/>
          </p:nvSpPr>
          <p:spPr>
            <a:xfrm>
              <a:off x="6379950" y="2184775"/>
              <a:ext cx="24900" cy="8875"/>
            </a:xfrm>
            <a:custGeom>
              <a:avLst/>
              <a:gdLst/>
              <a:ahLst/>
              <a:cxnLst/>
              <a:rect l="l" t="t" r="r" b="b"/>
              <a:pathLst>
                <a:path w="996" h="355" extrusionOk="0">
                  <a:moveTo>
                    <a:pt x="334" y="1"/>
                  </a:moveTo>
                  <a:cubicBezTo>
                    <a:pt x="218" y="1"/>
                    <a:pt x="103" y="21"/>
                    <a:pt x="0" y="66"/>
                  </a:cubicBezTo>
                  <a:cubicBezTo>
                    <a:pt x="26" y="63"/>
                    <a:pt x="52" y="62"/>
                    <a:pt x="78" y="62"/>
                  </a:cubicBezTo>
                  <a:cubicBezTo>
                    <a:pt x="272" y="62"/>
                    <a:pt x="448" y="140"/>
                    <a:pt x="625" y="229"/>
                  </a:cubicBezTo>
                  <a:cubicBezTo>
                    <a:pt x="712" y="254"/>
                    <a:pt x="775" y="329"/>
                    <a:pt x="862" y="354"/>
                  </a:cubicBezTo>
                  <a:cubicBezTo>
                    <a:pt x="867" y="354"/>
                    <a:pt x="871" y="354"/>
                    <a:pt x="875" y="354"/>
                  </a:cubicBezTo>
                  <a:cubicBezTo>
                    <a:pt x="965" y="354"/>
                    <a:pt x="996" y="226"/>
                    <a:pt x="912" y="179"/>
                  </a:cubicBezTo>
                  <a:cubicBezTo>
                    <a:pt x="752" y="67"/>
                    <a:pt x="541"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1" name="Google Shape;8651;p19"/>
            <p:cNvSpPr/>
            <p:nvPr/>
          </p:nvSpPr>
          <p:spPr>
            <a:xfrm>
              <a:off x="6396500" y="218580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2" name="Google Shape;8652;p19"/>
            <p:cNvSpPr/>
            <p:nvPr/>
          </p:nvSpPr>
          <p:spPr>
            <a:xfrm>
              <a:off x="6396500" y="2185800"/>
              <a:ext cx="325" cy="25"/>
            </a:xfrm>
            <a:custGeom>
              <a:avLst/>
              <a:gdLst/>
              <a:ahLst/>
              <a:cxnLst/>
              <a:rect l="l" t="t" r="r" b="b"/>
              <a:pathLst>
                <a:path w="13" h="1" extrusionOk="0">
                  <a:moveTo>
                    <a:pt x="0" y="0"/>
                  </a:moveTo>
                  <a:cubicBezTo>
                    <a:pt x="0" y="0"/>
                    <a:pt x="13" y="0"/>
                    <a:pt x="13" y="0"/>
                  </a:cubicBezTo>
                  <a:cubicBezTo>
                    <a:pt x="13" y="0"/>
                    <a:pt x="13"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3" name="Google Shape;8653;p19"/>
            <p:cNvSpPr/>
            <p:nvPr/>
          </p:nvSpPr>
          <p:spPr>
            <a:xfrm>
              <a:off x="6384925" y="2181450"/>
              <a:ext cx="14100" cy="4500"/>
            </a:xfrm>
            <a:custGeom>
              <a:avLst/>
              <a:gdLst/>
              <a:ahLst/>
              <a:cxnLst/>
              <a:rect l="l" t="t" r="r" b="b"/>
              <a:pathLst>
                <a:path w="564" h="180" extrusionOk="0">
                  <a:moveTo>
                    <a:pt x="151" y="1"/>
                  </a:moveTo>
                  <a:cubicBezTo>
                    <a:pt x="101" y="1"/>
                    <a:pt x="51" y="8"/>
                    <a:pt x="1" y="24"/>
                  </a:cubicBezTo>
                  <a:cubicBezTo>
                    <a:pt x="176" y="37"/>
                    <a:pt x="301" y="112"/>
                    <a:pt x="463" y="174"/>
                  </a:cubicBezTo>
                  <a:cubicBezTo>
                    <a:pt x="470" y="178"/>
                    <a:pt x="478" y="179"/>
                    <a:pt x="485" y="179"/>
                  </a:cubicBezTo>
                  <a:cubicBezTo>
                    <a:pt x="507" y="179"/>
                    <a:pt x="529" y="167"/>
                    <a:pt x="538" y="149"/>
                  </a:cubicBezTo>
                  <a:cubicBezTo>
                    <a:pt x="563" y="87"/>
                    <a:pt x="488" y="74"/>
                    <a:pt x="451" y="62"/>
                  </a:cubicBezTo>
                  <a:cubicBezTo>
                    <a:pt x="351" y="28"/>
                    <a:pt x="251"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4" name="Google Shape;8654;p19"/>
            <p:cNvSpPr/>
            <p:nvPr/>
          </p:nvSpPr>
          <p:spPr>
            <a:xfrm>
              <a:off x="6368075" y="2208350"/>
              <a:ext cx="39075" cy="24375"/>
            </a:xfrm>
            <a:custGeom>
              <a:avLst/>
              <a:gdLst/>
              <a:ahLst/>
              <a:cxnLst/>
              <a:rect l="l" t="t" r="r" b="b"/>
              <a:pathLst>
                <a:path w="1563" h="975" extrusionOk="0">
                  <a:moveTo>
                    <a:pt x="605" y="1"/>
                  </a:moveTo>
                  <a:cubicBezTo>
                    <a:pt x="399" y="1"/>
                    <a:pt x="192" y="38"/>
                    <a:pt x="0" y="110"/>
                  </a:cubicBezTo>
                  <a:cubicBezTo>
                    <a:pt x="58" y="104"/>
                    <a:pt x="114" y="102"/>
                    <a:pt x="170" y="102"/>
                  </a:cubicBezTo>
                  <a:cubicBezTo>
                    <a:pt x="466" y="102"/>
                    <a:pt x="741" y="180"/>
                    <a:pt x="1025" y="285"/>
                  </a:cubicBezTo>
                  <a:cubicBezTo>
                    <a:pt x="987" y="285"/>
                    <a:pt x="950" y="273"/>
                    <a:pt x="925" y="273"/>
                  </a:cubicBezTo>
                  <a:cubicBezTo>
                    <a:pt x="650" y="273"/>
                    <a:pt x="363" y="285"/>
                    <a:pt x="113" y="398"/>
                  </a:cubicBezTo>
                  <a:cubicBezTo>
                    <a:pt x="157" y="395"/>
                    <a:pt x="202" y="393"/>
                    <a:pt x="246" y="393"/>
                  </a:cubicBezTo>
                  <a:cubicBezTo>
                    <a:pt x="533" y="393"/>
                    <a:pt x="807" y="459"/>
                    <a:pt x="1100" y="535"/>
                  </a:cubicBezTo>
                  <a:cubicBezTo>
                    <a:pt x="940" y="557"/>
                    <a:pt x="768" y="570"/>
                    <a:pt x="590" y="570"/>
                  </a:cubicBezTo>
                  <a:cubicBezTo>
                    <a:pt x="462" y="570"/>
                    <a:pt x="331" y="563"/>
                    <a:pt x="200" y="548"/>
                  </a:cubicBezTo>
                  <a:lnTo>
                    <a:pt x="200" y="548"/>
                  </a:lnTo>
                  <a:cubicBezTo>
                    <a:pt x="493" y="653"/>
                    <a:pt x="818" y="736"/>
                    <a:pt x="1135" y="736"/>
                  </a:cubicBezTo>
                  <a:cubicBezTo>
                    <a:pt x="1157" y="736"/>
                    <a:pt x="1178" y="736"/>
                    <a:pt x="1200" y="735"/>
                  </a:cubicBezTo>
                  <a:lnTo>
                    <a:pt x="1200" y="735"/>
                  </a:lnTo>
                  <a:cubicBezTo>
                    <a:pt x="1055" y="819"/>
                    <a:pt x="910" y="861"/>
                    <a:pt x="747" y="861"/>
                  </a:cubicBezTo>
                  <a:cubicBezTo>
                    <a:pt x="644" y="861"/>
                    <a:pt x="534" y="844"/>
                    <a:pt x="413" y="810"/>
                  </a:cubicBezTo>
                  <a:lnTo>
                    <a:pt x="413" y="810"/>
                  </a:lnTo>
                  <a:cubicBezTo>
                    <a:pt x="579" y="915"/>
                    <a:pt x="779" y="974"/>
                    <a:pt x="975" y="974"/>
                  </a:cubicBezTo>
                  <a:cubicBezTo>
                    <a:pt x="1176" y="974"/>
                    <a:pt x="1373" y="912"/>
                    <a:pt x="1525" y="773"/>
                  </a:cubicBezTo>
                  <a:cubicBezTo>
                    <a:pt x="1562" y="723"/>
                    <a:pt x="1562" y="660"/>
                    <a:pt x="1512" y="623"/>
                  </a:cubicBezTo>
                  <a:cubicBezTo>
                    <a:pt x="1525" y="585"/>
                    <a:pt x="1512" y="560"/>
                    <a:pt x="1500" y="535"/>
                  </a:cubicBezTo>
                  <a:cubicBezTo>
                    <a:pt x="1525" y="498"/>
                    <a:pt x="1525" y="448"/>
                    <a:pt x="1500" y="410"/>
                  </a:cubicBezTo>
                  <a:cubicBezTo>
                    <a:pt x="1425" y="348"/>
                    <a:pt x="1337" y="323"/>
                    <a:pt x="1225" y="298"/>
                  </a:cubicBezTo>
                  <a:cubicBezTo>
                    <a:pt x="1287" y="273"/>
                    <a:pt x="1300" y="198"/>
                    <a:pt x="1250" y="135"/>
                  </a:cubicBezTo>
                  <a:cubicBezTo>
                    <a:pt x="1049" y="45"/>
                    <a:pt x="827" y="1"/>
                    <a:pt x="6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5" name="Google Shape;8655;p19"/>
            <p:cNvSpPr/>
            <p:nvPr/>
          </p:nvSpPr>
          <p:spPr>
            <a:xfrm>
              <a:off x="6369325" y="2202425"/>
              <a:ext cx="24550" cy="5375"/>
            </a:xfrm>
            <a:custGeom>
              <a:avLst/>
              <a:gdLst/>
              <a:ahLst/>
              <a:cxnLst/>
              <a:rect l="l" t="t" r="r" b="b"/>
              <a:pathLst>
                <a:path w="982" h="215" extrusionOk="0">
                  <a:moveTo>
                    <a:pt x="518" y="0"/>
                  </a:moveTo>
                  <a:cubicBezTo>
                    <a:pt x="337" y="0"/>
                    <a:pt x="164" y="65"/>
                    <a:pt x="0" y="147"/>
                  </a:cubicBezTo>
                  <a:cubicBezTo>
                    <a:pt x="75" y="134"/>
                    <a:pt x="149" y="129"/>
                    <a:pt x="224" y="129"/>
                  </a:cubicBezTo>
                  <a:cubicBezTo>
                    <a:pt x="436" y="129"/>
                    <a:pt x="646" y="173"/>
                    <a:pt x="850" y="210"/>
                  </a:cubicBezTo>
                  <a:cubicBezTo>
                    <a:pt x="859" y="213"/>
                    <a:pt x="868" y="214"/>
                    <a:pt x="876" y="214"/>
                  </a:cubicBezTo>
                  <a:cubicBezTo>
                    <a:pt x="938" y="214"/>
                    <a:pt x="981" y="140"/>
                    <a:pt x="937" y="85"/>
                  </a:cubicBezTo>
                  <a:cubicBezTo>
                    <a:pt x="875" y="10"/>
                    <a:pt x="737" y="35"/>
                    <a:pt x="637" y="10"/>
                  </a:cubicBezTo>
                  <a:cubicBezTo>
                    <a:pt x="597" y="3"/>
                    <a:pt x="557"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6" name="Google Shape;8656;p19"/>
            <p:cNvSpPr/>
            <p:nvPr/>
          </p:nvSpPr>
          <p:spPr>
            <a:xfrm>
              <a:off x="6371200" y="2248800"/>
              <a:ext cx="27825" cy="12300"/>
            </a:xfrm>
            <a:custGeom>
              <a:avLst/>
              <a:gdLst/>
              <a:ahLst/>
              <a:cxnLst/>
              <a:rect l="l" t="t" r="r" b="b"/>
              <a:pathLst>
                <a:path w="1113" h="492" extrusionOk="0">
                  <a:moveTo>
                    <a:pt x="542" y="0"/>
                  </a:moveTo>
                  <a:cubicBezTo>
                    <a:pt x="344" y="0"/>
                    <a:pt x="140" y="87"/>
                    <a:pt x="75" y="292"/>
                  </a:cubicBezTo>
                  <a:cubicBezTo>
                    <a:pt x="152" y="182"/>
                    <a:pt x="336" y="140"/>
                    <a:pt x="430" y="140"/>
                  </a:cubicBezTo>
                  <a:cubicBezTo>
                    <a:pt x="442" y="140"/>
                    <a:pt x="454" y="140"/>
                    <a:pt x="462" y="142"/>
                  </a:cubicBezTo>
                  <a:cubicBezTo>
                    <a:pt x="587" y="167"/>
                    <a:pt x="675" y="192"/>
                    <a:pt x="737" y="229"/>
                  </a:cubicBezTo>
                  <a:cubicBezTo>
                    <a:pt x="762" y="229"/>
                    <a:pt x="775" y="242"/>
                    <a:pt x="800" y="254"/>
                  </a:cubicBezTo>
                  <a:cubicBezTo>
                    <a:pt x="737" y="254"/>
                    <a:pt x="675" y="242"/>
                    <a:pt x="612" y="242"/>
                  </a:cubicBezTo>
                  <a:cubicBezTo>
                    <a:pt x="375" y="242"/>
                    <a:pt x="188" y="354"/>
                    <a:pt x="0" y="479"/>
                  </a:cubicBezTo>
                  <a:cubicBezTo>
                    <a:pt x="134" y="446"/>
                    <a:pt x="278" y="402"/>
                    <a:pt x="414" y="402"/>
                  </a:cubicBezTo>
                  <a:cubicBezTo>
                    <a:pt x="430" y="402"/>
                    <a:pt x="446" y="403"/>
                    <a:pt x="462" y="404"/>
                  </a:cubicBezTo>
                  <a:cubicBezTo>
                    <a:pt x="662" y="417"/>
                    <a:pt x="837" y="492"/>
                    <a:pt x="1025" y="492"/>
                  </a:cubicBezTo>
                  <a:cubicBezTo>
                    <a:pt x="1075" y="492"/>
                    <a:pt x="1112" y="442"/>
                    <a:pt x="1112" y="392"/>
                  </a:cubicBezTo>
                  <a:cubicBezTo>
                    <a:pt x="1112" y="329"/>
                    <a:pt x="1050" y="292"/>
                    <a:pt x="1000" y="279"/>
                  </a:cubicBezTo>
                  <a:lnTo>
                    <a:pt x="975" y="279"/>
                  </a:lnTo>
                  <a:cubicBezTo>
                    <a:pt x="1100" y="142"/>
                    <a:pt x="837" y="67"/>
                    <a:pt x="737" y="30"/>
                  </a:cubicBezTo>
                  <a:cubicBezTo>
                    <a:pt x="677" y="10"/>
                    <a:pt x="610" y="0"/>
                    <a:pt x="5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7" name="Google Shape;8657;p19"/>
            <p:cNvSpPr/>
            <p:nvPr/>
          </p:nvSpPr>
          <p:spPr>
            <a:xfrm>
              <a:off x="6377125" y="2281925"/>
              <a:ext cx="17200" cy="3250"/>
            </a:xfrm>
            <a:custGeom>
              <a:avLst/>
              <a:gdLst/>
              <a:ahLst/>
              <a:cxnLst/>
              <a:rect l="l" t="t" r="r" b="b"/>
              <a:pathLst>
                <a:path w="688" h="130" extrusionOk="0">
                  <a:moveTo>
                    <a:pt x="581" y="1"/>
                  </a:moveTo>
                  <a:cubicBezTo>
                    <a:pt x="552" y="1"/>
                    <a:pt x="523" y="4"/>
                    <a:pt x="500" y="4"/>
                  </a:cubicBezTo>
                  <a:cubicBezTo>
                    <a:pt x="325" y="4"/>
                    <a:pt x="151" y="29"/>
                    <a:pt x="1" y="117"/>
                  </a:cubicBezTo>
                  <a:cubicBezTo>
                    <a:pt x="73" y="101"/>
                    <a:pt x="141" y="95"/>
                    <a:pt x="207" y="95"/>
                  </a:cubicBezTo>
                  <a:cubicBezTo>
                    <a:pt x="348" y="95"/>
                    <a:pt x="481" y="121"/>
                    <a:pt x="625" y="129"/>
                  </a:cubicBezTo>
                  <a:cubicBezTo>
                    <a:pt x="650" y="129"/>
                    <a:pt x="688" y="92"/>
                    <a:pt x="675" y="67"/>
                  </a:cubicBezTo>
                  <a:cubicBezTo>
                    <a:pt x="675" y="11"/>
                    <a:pt x="630" y="1"/>
                    <a:pt x="5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8" name="Google Shape;8658;p19"/>
            <p:cNvSpPr/>
            <p:nvPr/>
          </p:nvSpPr>
          <p:spPr>
            <a:xfrm>
              <a:off x="6366825" y="2285875"/>
              <a:ext cx="28725" cy="10575"/>
            </a:xfrm>
            <a:custGeom>
              <a:avLst/>
              <a:gdLst/>
              <a:ahLst/>
              <a:cxnLst/>
              <a:rect l="l" t="t" r="r" b="b"/>
              <a:pathLst>
                <a:path w="1149" h="423" extrusionOk="0">
                  <a:moveTo>
                    <a:pt x="969" y="1"/>
                  </a:moveTo>
                  <a:cubicBezTo>
                    <a:pt x="763" y="1"/>
                    <a:pt x="385" y="93"/>
                    <a:pt x="338" y="109"/>
                  </a:cubicBezTo>
                  <a:cubicBezTo>
                    <a:pt x="513" y="109"/>
                    <a:pt x="700" y="134"/>
                    <a:pt x="887" y="134"/>
                  </a:cubicBezTo>
                  <a:cubicBezTo>
                    <a:pt x="862" y="134"/>
                    <a:pt x="825" y="146"/>
                    <a:pt x="800" y="146"/>
                  </a:cubicBezTo>
                  <a:cubicBezTo>
                    <a:pt x="712" y="159"/>
                    <a:pt x="425" y="209"/>
                    <a:pt x="225" y="221"/>
                  </a:cubicBezTo>
                  <a:cubicBezTo>
                    <a:pt x="350" y="246"/>
                    <a:pt x="488" y="259"/>
                    <a:pt x="625" y="271"/>
                  </a:cubicBezTo>
                  <a:cubicBezTo>
                    <a:pt x="600" y="271"/>
                    <a:pt x="575" y="284"/>
                    <a:pt x="563" y="284"/>
                  </a:cubicBezTo>
                  <a:cubicBezTo>
                    <a:pt x="471" y="304"/>
                    <a:pt x="271" y="324"/>
                    <a:pt x="105" y="324"/>
                  </a:cubicBezTo>
                  <a:cubicBezTo>
                    <a:pt x="68" y="324"/>
                    <a:pt x="32" y="323"/>
                    <a:pt x="0" y="321"/>
                  </a:cubicBezTo>
                  <a:lnTo>
                    <a:pt x="0" y="321"/>
                  </a:lnTo>
                  <a:cubicBezTo>
                    <a:pt x="175" y="377"/>
                    <a:pt x="365" y="422"/>
                    <a:pt x="551" y="422"/>
                  </a:cubicBezTo>
                  <a:cubicBezTo>
                    <a:pt x="658" y="422"/>
                    <a:pt x="762" y="407"/>
                    <a:pt x="862" y="371"/>
                  </a:cubicBezTo>
                  <a:cubicBezTo>
                    <a:pt x="900" y="346"/>
                    <a:pt x="900" y="284"/>
                    <a:pt x="862" y="259"/>
                  </a:cubicBezTo>
                  <a:cubicBezTo>
                    <a:pt x="900" y="246"/>
                    <a:pt x="937" y="246"/>
                    <a:pt x="975" y="234"/>
                  </a:cubicBezTo>
                  <a:cubicBezTo>
                    <a:pt x="987" y="221"/>
                    <a:pt x="1000" y="184"/>
                    <a:pt x="987" y="159"/>
                  </a:cubicBezTo>
                  <a:cubicBezTo>
                    <a:pt x="975" y="146"/>
                    <a:pt x="962" y="134"/>
                    <a:pt x="950" y="134"/>
                  </a:cubicBezTo>
                  <a:cubicBezTo>
                    <a:pt x="987" y="134"/>
                    <a:pt x="1025" y="134"/>
                    <a:pt x="1062" y="121"/>
                  </a:cubicBezTo>
                  <a:cubicBezTo>
                    <a:pt x="1149" y="30"/>
                    <a:pt x="1087" y="1"/>
                    <a:pt x="9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9" name="Google Shape;8659;p19"/>
            <p:cNvSpPr/>
            <p:nvPr/>
          </p:nvSpPr>
          <p:spPr>
            <a:xfrm>
              <a:off x="6365250" y="2296375"/>
              <a:ext cx="21275" cy="5225"/>
            </a:xfrm>
            <a:custGeom>
              <a:avLst/>
              <a:gdLst/>
              <a:ahLst/>
              <a:cxnLst/>
              <a:rect l="l" t="t" r="r" b="b"/>
              <a:pathLst>
                <a:path w="851" h="209" extrusionOk="0">
                  <a:moveTo>
                    <a:pt x="1" y="1"/>
                  </a:moveTo>
                  <a:lnTo>
                    <a:pt x="1" y="1"/>
                  </a:lnTo>
                  <a:cubicBezTo>
                    <a:pt x="207" y="109"/>
                    <a:pt x="422" y="208"/>
                    <a:pt x="654" y="208"/>
                  </a:cubicBezTo>
                  <a:cubicBezTo>
                    <a:pt x="690" y="208"/>
                    <a:pt x="726" y="206"/>
                    <a:pt x="763" y="201"/>
                  </a:cubicBezTo>
                  <a:cubicBezTo>
                    <a:pt x="825" y="201"/>
                    <a:pt x="850" y="101"/>
                    <a:pt x="788" y="63"/>
                  </a:cubicBezTo>
                  <a:cubicBezTo>
                    <a:pt x="767" y="61"/>
                    <a:pt x="745" y="60"/>
                    <a:pt x="723" y="60"/>
                  </a:cubicBezTo>
                  <a:cubicBezTo>
                    <a:pt x="663" y="60"/>
                    <a:pt x="601" y="67"/>
                    <a:pt x="540" y="67"/>
                  </a:cubicBezTo>
                  <a:cubicBezTo>
                    <a:pt x="518" y="67"/>
                    <a:pt x="497" y="66"/>
                    <a:pt x="476" y="63"/>
                  </a:cubicBezTo>
                  <a:cubicBezTo>
                    <a:pt x="301" y="51"/>
                    <a:pt x="188"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0" name="Google Shape;8660;p19"/>
            <p:cNvSpPr/>
            <p:nvPr/>
          </p:nvSpPr>
          <p:spPr>
            <a:xfrm>
              <a:off x="6367125" y="2299825"/>
              <a:ext cx="21275" cy="22950"/>
            </a:xfrm>
            <a:custGeom>
              <a:avLst/>
              <a:gdLst/>
              <a:ahLst/>
              <a:cxnLst/>
              <a:rect l="l" t="t" r="r" b="b"/>
              <a:pathLst>
                <a:path w="851" h="918" extrusionOk="0">
                  <a:moveTo>
                    <a:pt x="1" y="0"/>
                  </a:moveTo>
                  <a:cubicBezTo>
                    <a:pt x="276" y="238"/>
                    <a:pt x="451" y="475"/>
                    <a:pt x="638" y="788"/>
                  </a:cubicBezTo>
                  <a:cubicBezTo>
                    <a:pt x="663" y="825"/>
                    <a:pt x="675" y="875"/>
                    <a:pt x="713" y="900"/>
                  </a:cubicBezTo>
                  <a:cubicBezTo>
                    <a:pt x="725" y="912"/>
                    <a:pt x="742" y="918"/>
                    <a:pt x="760" y="918"/>
                  </a:cubicBezTo>
                  <a:cubicBezTo>
                    <a:pt x="799" y="918"/>
                    <a:pt x="842" y="893"/>
                    <a:pt x="850" y="850"/>
                  </a:cubicBezTo>
                  <a:cubicBezTo>
                    <a:pt x="850" y="775"/>
                    <a:pt x="788" y="700"/>
                    <a:pt x="750" y="625"/>
                  </a:cubicBezTo>
                  <a:cubicBezTo>
                    <a:pt x="588" y="325"/>
                    <a:pt x="301" y="1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1" name="Google Shape;8661;p19"/>
            <p:cNvSpPr/>
            <p:nvPr/>
          </p:nvSpPr>
          <p:spPr>
            <a:xfrm>
              <a:off x="6369000" y="2304200"/>
              <a:ext cx="16150" cy="26200"/>
            </a:xfrm>
            <a:custGeom>
              <a:avLst/>
              <a:gdLst/>
              <a:ahLst/>
              <a:cxnLst/>
              <a:rect l="l" t="t" r="r" b="b"/>
              <a:pathLst>
                <a:path w="646" h="1048" extrusionOk="0">
                  <a:moveTo>
                    <a:pt x="1" y="0"/>
                  </a:moveTo>
                  <a:lnTo>
                    <a:pt x="1" y="0"/>
                  </a:lnTo>
                  <a:cubicBezTo>
                    <a:pt x="201" y="350"/>
                    <a:pt x="313" y="563"/>
                    <a:pt x="426" y="888"/>
                  </a:cubicBezTo>
                  <a:cubicBezTo>
                    <a:pt x="438" y="938"/>
                    <a:pt x="438" y="1013"/>
                    <a:pt x="488" y="1038"/>
                  </a:cubicBezTo>
                  <a:cubicBezTo>
                    <a:pt x="502" y="1045"/>
                    <a:pt x="516" y="1048"/>
                    <a:pt x="530" y="1048"/>
                  </a:cubicBezTo>
                  <a:cubicBezTo>
                    <a:pt x="591" y="1048"/>
                    <a:pt x="646" y="986"/>
                    <a:pt x="625" y="925"/>
                  </a:cubicBezTo>
                  <a:cubicBezTo>
                    <a:pt x="538" y="550"/>
                    <a:pt x="276" y="2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2" name="Google Shape;8662;p19"/>
            <p:cNvSpPr/>
            <p:nvPr/>
          </p:nvSpPr>
          <p:spPr>
            <a:xfrm>
              <a:off x="6401175" y="2341850"/>
              <a:ext cx="15675" cy="4850"/>
            </a:xfrm>
            <a:custGeom>
              <a:avLst/>
              <a:gdLst/>
              <a:ahLst/>
              <a:cxnLst/>
              <a:rect l="l" t="t" r="r" b="b"/>
              <a:pathLst>
                <a:path w="627" h="194" extrusionOk="0">
                  <a:moveTo>
                    <a:pt x="544" y="1"/>
                  </a:moveTo>
                  <a:cubicBezTo>
                    <a:pt x="395" y="1"/>
                    <a:pt x="65" y="176"/>
                    <a:pt x="1" y="194"/>
                  </a:cubicBezTo>
                  <a:cubicBezTo>
                    <a:pt x="201" y="156"/>
                    <a:pt x="438" y="181"/>
                    <a:pt x="613" y="81"/>
                  </a:cubicBezTo>
                  <a:cubicBezTo>
                    <a:pt x="626" y="23"/>
                    <a:pt x="596" y="1"/>
                    <a:pt x="5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3" name="Google Shape;8663;p19"/>
            <p:cNvSpPr/>
            <p:nvPr/>
          </p:nvSpPr>
          <p:spPr>
            <a:xfrm>
              <a:off x="6401800" y="2339500"/>
              <a:ext cx="7225" cy="4400"/>
            </a:xfrm>
            <a:custGeom>
              <a:avLst/>
              <a:gdLst/>
              <a:ahLst/>
              <a:cxnLst/>
              <a:rect l="l" t="t" r="r" b="b"/>
              <a:pathLst>
                <a:path w="289" h="176" extrusionOk="0">
                  <a:moveTo>
                    <a:pt x="263" y="1"/>
                  </a:moveTo>
                  <a:cubicBezTo>
                    <a:pt x="163" y="26"/>
                    <a:pt x="88" y="126"/>
                    <a:pt x="1" y="175"/>
                  </a:cubicBezTo>
                  <a:cubicBezTo>
                    <a:pt x="101" y="138"/>
                    <a:pt x="201" y="101"/>
                    <a:pt x="276" y="38"/>
                  </a:cubicBezTo>
                  <a:cubicBezTo>
                    <a:pt x="288" y="26"/>
                    <a:pt x="276" y="1"/>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4" name="Google Shape;8664;p19"/>
            <p:cNvSpPr/>
            <p:nvPr/>
          </p:nvSpPr>
          <p:spPr>
            <a:xfrm>
              <a:off x="6352750" y="2315875"/>
              <a:ext cx="78450" cy="66425"/>
            </a:xfrm>
            <a:custGeom>
              <a:avLst/>
              <a:gdLst/>
              <a:ahLst/>
              <a:cxnLst/>
              <a:rect l="l" t="t" r="r" b="b"/>
              <a:pathLst>
                <a:path w="3138" h="2657" extrusionOk="0">
                  <a:moveTo>
                    <a:pt x="2328" y="1"/>
                  </a:moveTo>
                  <a:cubicBezTo>
                    <a:pt x="2308" y="1"/>
                    <a:pt x="2289" y="7"/>
                    <a:pt x="2275" y="21"/>
                  </a:cubicBezTo>
                  <a:cubicBezTo>
                    <a:pt x="2088" y="258"/>
                    <a:pt x="1838" y="458"/>
                    <a:pt x="1538" y="471"/>
                  </a:cubicBezTo>
                  <a:cubicBezTo>
                    <a:pt x="1599" y="485"/>
                    <a:pt x="1661" y="492"/>
                    <a:pt x="1723" y="492"/>
                  </a:cubicBezTo>
                  <a:cubicBezTo>
                    <a:pt x="1929" y="492"/>
                    <a:pt x="2134" y="415"/>
                    <a:pt x="2288" y="271"/>
                  </a:cubicBezTo>
                  <a:cubicBezTo>
                    <a:pt x="2313" y="246"/>
                    <a:pt x="2338" y="233"/>
                    <a:pt x="2363" y="196"/>
                  </a:cubicBezTo>
                  <a:lnTo>
                    <a:pt x="2363" y="196"/>
                  </a:lnTo>
                  <a:cubicBezTo>
                    <a:pt x="2300" y="296"/>
                    <a:pt x="2263" y="421"/>
                    <a:pt x="2175" y="508"/>
                  </a:cubicBezTo>
                  <a:cubicBezTo>
                    <a:pt x="2037" y="601"/>
                    <a:pt x="1876" y="736"/>
                    <a:pt x="1705" y="736"/>
                  </a:cubicBezTo>
                  <a:cubicBezTo>
                    <a:pt x="1691" y="736"/>
                    <a:pt x="1677" y="735"/>
                    <a:pt x="1663" y="733"/>
                  </a:cubicBezTo>
                  <a:lnTo>
                    <a:pt x="1663" y="733"/>
                  </a:lnTo>
                  <a:cubicBezTo>
                    <a:pt x="1703" y="758"/>
                    <a:pt x="1746" y="767"/>
                    <a:pt x="1789" y="767"/>
                  </a:cubicBezTo>
                  <a:cubicBezTo>
                    <a:pt x="1852" y="767"/>
                    <a:pt x="1916" y="748"/>
                    <a:pt x="1975" y="733"/>
                  </a:cubicBezTo>
                  <a:cubicBezTo>
                    <a:pt x="2113" y="708"/>
                    <a:pt x="2250" y="658"/>
                    <a:pt x="2350" y="558"/>
                  </a:cubicBezTo>
                  <a:lnTo>
                    <a:pt x="2350" y="558"/>
                  </a:lnTo>
                  <a:cubicBezTo>
                    <a:pt x="2325" y="658"/>
                    <a:pt x="2338" y="796"/>
                    <a:pt x="2363" y="846"/>
                  </a:cubicBezTo>
                  <a:cubicBezTo>
                    <a:pt x="2413" y="946"/>
                    <a:pt x="2525" y="1033"/>
                    <a:pt x="2675" y="1058"/>
                  </a:cubicBezTo>
                  <a:cubicBezTo>
                    <a:pt x="2663" y="1071"/>
                    <a:pt x="2663" y="1071"/>
                    <a:pt x="2663" y="1071"/>
                  </a:cubicBezTo>
                  <a:cubicBezTo>
                    <a:pt x="2000" y="1445"/>
                    <a:pt x="1213" y="1595"/>
                    <a:pt x="313" y="1595"/>
                  </a:cubicBezTo>
                  <a:cubicBezTo>
                    <a:pt x="750" y="1693"/>
                    <a:pt x="1200" y="1779"/>
                    <a:pt x="1644" y="1779"/>
                  </a:cubicBezTo>
                  <a:cubicBezTo>
                    <a:pt x="1822" y="1779"/>
                    <a:pt x="2000" y="1765"/>
                    <a:pt x="2175" y="1733"/>
                  </a:cubicBezTo>
                  <a:lnTo>
                    <a:pt x="2175" y="1733"/>
                  </a:lnTo>
                  <a:cubicBezTo>
                    <a:pt x="1688" y="1902"/>
                    <a:pt x="1208" y="2007"/>
                    <a:pt x="703" y="2007"/>
                  </a:cubicBezTo>
                  <a:cubicBezTo>
                    <a:pt x="534" y="2007"/>
                    <a:pt x="363" y="1995"/>
                    <a:pt x="188" y="1970"/>
                  </a:cubicBezTo>
                  <a:lnTo>
                    <a:pt x="188" y="1970"/>
                  </a:lnTo>
                  <a:cubicBezTo>
                    <a:pt x="603" y="2127"/>
                    <a:pt x="1045" y="2195"/>
                    <a:pt x="1484" y="2195"/>
                  </a:cubicBezTo>
                  <a:cubicBezTo>
                    <a:pt x="1640" y="2195"/>
                    <a:pt x="1796" y="2187"/>
                    <a:pt x="1950" y="2170"/>
                  </a:cubicBezTo>
                  <a:lnTo>
                    <a:pt x="1950" y="2170"/>
                  </a:lnTo>
                  <a:cubicBezTo>
                    <a:pt x="1568" y="2310"/>
                    <a:pt x="1020" y="2450"/>
                    <a:pt x="507" y="2450"/>
                  </a:cubicBezTo>
                  <a:cubicBezTo>
                    <a:pt x="331" y="2450"/>
                    <a:pt x="160" y="2433"/>
                    <a:pt x="1" y="2395"/>
                  </a:cubicBezTo>
                  <a:lnTo>
                    <a:pt x="1" y="2395"/>
                  </a:lnTo>
                  <a:cubicBezTo>
                    <a:pt x="407" y="2574"/>
                    <a:pt x="831" y="2657"/>
                    <a:pt x="1249" y="2657"/>
                  </a:cubicBezTo>
                  <a:cubicBezTo>
                    <a:pt x="1706" y="2657"/>
                    <a:pt x="2158" y="2559"/>
                    <a:pt x="2575" y="2383"/>
                  </a:cubicBezTo>
                  <a:cubicBezTo>
                    <a:pt x="2713" y="2295"/>
                    <a:pt x="2700" y="2095"/>
                    <a:pt x="2588" y="2008"/>
                  </a:cubicBezTo>
                  <a:cubicBezTo>
                    <a:pt x="2663" y="1970"/>
                    <a:pt x="2725" y="1920"/>
                    <a:pt x="2750" y="1833"/>
                  </a:cubicBezTo>
                  <a:cubicBezTo>
                    <a:pt x="2788" y="1733"/>
                    <a:pt x="2725" y="1645"/>
                    <a:pt x="2638" y="1608"/>
                  </a:cubicBezTo>
                  <a:cubicBezTo>
                    <a:pt x="2788" y="1558"/>
                    <a:pt x="2938" y="1495"/>
                    <a:pt x="3038" y="1395"/>
                  </a:cubicBezTo>
                  <a:cubicBezTo>
                    <a:pt x="3137" y="1245"/>
                    <a:pt x="3063" y="1095"/>
                    <a:pt x="2938" y="1033"/>
                  </a:cubicBezTo>
                  <a:cubicBezTo>
                    <a:pt x="2950" y="1021"/>
                    <a:pt x="2963" y="1021"/>
                    <a:pt x="2975" y="1008"/>
                  </a:cubicBezTo>
                  <a:lnTo>
                    <a:pt x="2975" y="1008"/>
                  </a:lnTo>
                  <a:cubicBezTo>
                    <a:pt x="2962" y="1021"/>
                    <a:pt x="2938" y="1021"/>
                    <a:pt x="2913" y="1021"/>
                  </a:cubicBezTo>
                  <a:cubicBezTo>
                    <a:pt x="2900" y="1008"/>
                    <a:pt x="2900" y="1008"/>
                    <a:pt x="2888" y="1008"/>
                  </a:cubicBezTo>
                  <a:cubicBezTo>
                    <a:pt x="2788" y="946"/>
                    <a:pt x="2663" y="883"/>
                    <a:pt x="2650" y="746"/>
                  </a:cubicBezTo>
                  <a:lnTo>
                    <a:pt x="2650" y="746"/>
                  </a:lnTo>
                  <a:cubicBezTo>
                    <a:pt x="2625" y="858"/>
                    <a:pt x="2700" y="946"/>
                    <a:pt x="2788" y="1021"/>
                  </a:cubicBezTo>
                  <a:lnTo>
                    <a:pt x="2775" y="1021"/>
                  </a:lnTo>
                  <a:cubicBezTo>
                    <a:pt x="2688" y="996"/>
                    <a:pt x="2613" y="933"/>
                    <a:pt x="2538" y="883"/>
                  </a:cubicBezTo>
                  <a:cubicBezTo>
                    <a:pt x="2475" y="821"/>
                    <a:pt x="2475" y="696"/>
                    <a:pt x="2488" y="646"/>
                  </a:cubicBezTo>
                  <a:cubicBezTo>
                    <a:pt x="2500" y="583"/>
                    <a:pt x="2550" y="508"/>
                    <a:pt x="2475" y="471"/>
                  </a:cubicBezTo>
                  <a:cubicBezTo>
                    <a:pt x="2460" y="471"/>
                    <a:pt x="2449" y="471"/>
                    <a:pt x="2443" y="474"/>
                  </a:cubicBezTo>
                  <a:lnTo>
                    <a:pt x="2443" y="474"/>
                  </a:lnTo>
                  <a:cubicBezTo>
                    <a:pt x="2495" y="388"/>
                    <a:pt x="2586" y="279"/>
                    <a:pt x="2538" y="171"/>
                  </a:cubicBezTo>
                  <a:cubicBezTo>
                    <a:pt x="2521" y="146"/>
                    <a:pt x="2489" y="127"/>
                    <a:pt x="2455" y="127"/>
                  </a:cubicBezTo>
                  <a:cubicBezTo>
                    <a:pt x="2437" y="127"/>
                    <a:pt x="2418" y="133"/>
                    <a:pt x="2400" y="146"/>
                  </a:cubicBezTo>
                  <a:cubicBezTo>
                    <a:pt x="2413" y="121"/>
                    <a:pt x="2425" y="108"/>
                    <a:pt x="2425" y="96"/>
                  </a:cubicBezTo>
                  <a:cubicBezTo>
                    <a:pt x="2434" y="42"/>
                    <a:pt x="2378" y="1"/>
                    <a:pt x="2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5" name="Google Shape;8665;p19"/>
            <p:cNvSpPr/>
            <p:nvPr/>
          </p:nvSpPr>
          <p:spPr>
            <a:xfrm>
              <a:off x="6385875" y="2305225"/>
              <a:ext cx="25025" cy="15875"/>
            </a:xfrm>
            <a:custGeom>
              <a:avLst/>
              <a:gdLst/>
              <a:ahLst/>
              <a:cxnLst/>
              <a:rect l="l" t="t" r="r" b="b"/>
              <a:pathLst>
                <a:path w="1001" h="635" extrusionOk="0">
                  <a:moveTo>
                    <a:pt x="489" y="1"/>
                  </a:moveTo>
                  <a:cubicBezTo>
                    <a:pt x="323" y="1"/>
                    <a:pt x="157" y="20"/>
                    <a:pt x="0" y="59"/>
                  </a:cubicBezTo>
                  <a:cubicBezTo>
                    <a:pt x="250" y="72"/>
                    <a:pt x="488" y="134"/>
                    <a:pt x="738" y="184"/>
                  </a:cubicBezTo>
                  <a:cubicBezTo>
                    <a:pt x="513" y="209"/>
                    <a:pt x="188" y="309"/>
                    <a:pt x="125" y="359"/>
                  </a:cubicBezTo>
                  <a:cubicBezTo>
                    <a:pt x="338" y="322"/>
                    <a:pt x="563" y="334"/>
                    <a:pt x="788" y="322"/>
                  </a:cubicBezTo>
                  <a:lnTo>
                    <a:pt x="788" y="322"/>
                  </a:lnTo>
                  <a:cubicBezTo>
                    <a:pt x="613" y="459"/>
                    <a:pt x="413" y="547"/>
                    <a:pt x="213" y="634"/>
                  </a:cubicBezTo>
                  <a:cubicBezTo>
                    <a:pt x="450" y="609"/>
                    <a:pt x="713" y="572"/>
                    <a:pt x="900" y="409"/>
                  </a:cubicBezTo>
                  <a:cubicBezTo>
                    <a:pt x="925" y="372"/>
                    <a:pt x="913" y="334"/>
                    <a:pt x="888" y="322"/>
                  </a:cubicBezTo>
                  <a:lnTo>
                    <a:pt x="925" y="322"/>
                  </a:lnTo>
                  <a:cubicBezTo>
                    <a:pt x="975" y="247"/>
                    <a:pt x="975" y="209"/>
                    <a:pt x="938" y="197"/>
                  </a:cubicBezTo>
                  <a:cubicBezTo>
                    <a:pt x="963" y="184"/>
                    <a:pt x="975" y="159"/>
                    <a:pt x="975" y="134"/>
                  </a:cubicBezTo>
                  <a:cubicBezTo>
                    <a:pt x="1000" y="34"/>
                    <a:pt x="863" y="34"/>
                    <a:pt x="788" y="22"/>
                  </a:cubicBezTo>
                  <a:cubicBezTo>
                    <a:pt x="689" y="8"/>
                    <a:pt x="589" y="1"/>
                    <a:pt x="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6" name="Google Shape;8666;p19"/>
            <p:cNvSpPr/>
            <p:nvPr/>
          </p:nvSpPr>
          <p:spPr>
            <a:xfrm>
              <a:off x="6390875" y="2300750"/>
              <a:ext cx="14375" cy="2400"/>
            </a:xfrm>
            <a:custGeom>
              <a:avLst/>
              <a:gdLst/>
              <a:ahLst/>
              <a:cxnLst/>
              <a:rect l="l" t="t" r="r" b="b"/>
              <a:pathLst>
                <a:path w="575" h="96" extrusionOk="0">
                  <a:moveTo>
                    <a:pt x="433" y="0"/>
                  </a:moveTo>
                  <a:cubicBezTo>
                    <a:pt x="287" y="0"/>
                    <a:pt x="39" y="56"/>
                    <a:pt x="0" y="63"/>
                  </a:cubicBezTo>
                  <a:cubicBezTo>
                    <a:pt x="130" y="63"/>
                    <a:pt x="268" y="95"/>
                    <a:pt x="408" y="95"/>
                  </a:cubicBezTo>
                  <a:cubicBezTo>
                    <a:pt x="443" y="95"/>
                    <a:pt x="478" y="93"/>
                    <a:pt x="513" y="88"/>
                  </a:cubicBezTo>
                  <a:cubicBezTo>
                    <a:pt x="575" y="22"/>
                    <a:pt x="524"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7" name="Google Shape;8667;p19"/>
            <p:cNvSpPr/>
            <p:nvPr/>
          </p:nvSpPr>
          <p:spPr>
            <a:xfrm>
              <a:off x="6396175" y="2294925"/>
              <a:ext cx="11050" cy="3350"/>
            </a:xfrm>
            <a:custGeom>
              <a:avLst/>
              <a:gdLst/>
              <a:ahLst/>
              <a:cxnLst/>
              <a:rect l="l" t="t" r="r" b="b"/>
              <a:pathLst>
                <a:path w="442" h="134" extrusionOk="0">
                  <a:moveTo>
                    <a:pt x="389" y="0"/>
                  </a:moveTo>
                  <a:cubicBezTo>
                    <a:pt x="372" y="0"/>
                    <a:pt x="352" y="7"/>
                    <a:pt x="338" y="22"/>
                  </a:cubicBezTo>
                  <a:cubicBezTo>
                    <a:pt x="251" y="59"/>
                    <a:pt x="126" y="109"/>
                    <a:pt x="1" y="121"/>
                  </a:cubicBezTo>
                  <a:cubicBezTo>
                    <a:pt x="42" y="129"/>
                    <a:pt x="86" y="133"/>
                    <a:pt x="131" y="133"/>
                  </a:cubicBezTo>
                  <a:cubicBezTo>
                    <a:pt x="233" y="133"/>
                    <a:pt x="339" y="111"/>
                    <a:pt x="426" y="59"/>
                  </a:cubicBezTo>
                  <a:cubicBezTo>
                    <a:pt x="441" y="20"/>
                    <a:pt x="418" y="0"/>
                    <a:pt x="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8" name="Google Shape;8668;p19"/>
            <p:cNvSpPr/>
            <p:nvPr/>
          </p:nvSpPr>
          <p:spPr>
            <a:xfrm>
              <a:off x="6400550" y="2287650"/>
              <a:ext cx="9975" cy="6900"/>
            </a:xfrm>
            <a:custGeom>
              <a:avLst/>
              <a:gdLst/>
              <a:ahLst/>
              <a:cxnLst/>
              <a:rect l="l" t="t" r="r" b="b"/>
              <a:pathLst>
                <a:path w="399" h="276" extrusionOk="0">
                  <a:moveTo>
                    <a:pt x="326" y="0"/>
                  </a:moveTo>
                  <a:cubicBezTo>
                    <a:pt x="213" y="50"/>
                    <a:pt x="113" y="125"/>
                    <a:pt x="13" y="188"/>
                  </a:cubicBezTo>
                  <a:cubicBezTo>
                    <a:pt x="51" y="175"/>
                    <a:pt x="238" y="125"/>
                    <a:pt x="313" y="63"/>
                  </a:cubicBezTo>
                  <a:lnTo>
                    <a:pt x="313" y="63"/>
                  </a:lnTo>
                  <a:cubicBezTo>
                    <a:pt x="226" y="163"/>
                    <a:pt x="138" y="225"/>
                    <a:pt x="1" y="275"/>
                  </a:cubicBezTo>
                  <a:cubicBezTo>
                    <a:pt x="138" y="250"/>
                    <a:pt x="288" y="200"/>
                    <a:pt x="388" y="88"/>
                  </a:cubicBezTo>
                  <a:cubicBezTo>
                    <a:pt x="398" y="67"/>
                    <a:pt x="375" y="47"/>
                    <a:pt x="360" y="47"/>
                  </a:cubicBezTo>
                  <a:cubicBezTo>
                    <a:pt x="356" y="47"/>
                    <a:pt x="353" y="48"/>
                    <a:pt x="351" y="50"/>
                  </a:cubicBezTo>
                  <a:cubicBezTo>
                    <a:pt x="363" y="25"/>
                    <a:pt x="363" y="13"/>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9" name="Google Shape;8669;p19"/>
            <p:cNvSpPr/>
            <p:nvPr/>
          </p:nvSpPr>
          <p:spPr>
            <a:xfrm>
              <a:off x="6373075" y="2261600"/>
              <a:ext cx="63425" cy="32375"/>
            </a:xfrm>
            <a:custGeom>
              <a:avLst/>
              <a:gdLst/>
              <a:ahLst/>
              <a:cxnLst/>
              <a:rect l="l" t="t" r="r" b="b"/>
              <a:pathLst>
                <a:path w="2537" h="1295" extrusionOk="0">
                  <a:moveTo>
                    <a:pt x="662" y="1"/>
                  </a:moveTo>
                  <a:cubicBezTo>
                    <a:pt x="438" y="1"/>
                    <a:pt x="213" y="34"/>
                    <a:pt x="0" y="105"/>
                  </a:cubicBezTo>
                  <a:cubicBezTo>
                    <a:pt x="23" y="104"/>
                    <a:pt x="46" y="103"/>
                    <a:pt x="70" y="103"/>
                  </a:cubicBezTo>
                  <a:cubicBezTo>
                    <a:pt x="359" y="103"/>
                    <a:pt x="648" y="173"/>
                    <a:pt x="937" y="242"/>
                  </a:cubicBezTo>
                  <a:cubicBezTo>
                    <a:pt x="700" y="280"/>
                    <a:pt x="450" y="305"/>
                    <a:pt x="138" y="305"/>
                  </a:cubicBezTo>
                  <a:cubicBezTo>
                    <a:pt x="434" y="373"/>
                    <a:pt x="742" y="431"/>
                    <a:pt x="1050" y="431"/>
                  </a:cubicBezTo>
                  <a:cubicBezTo>
                    <a:pt x="1079" y="431"/>
                    <a:pt x="1108" y="431"/>
                    <a:pt x="1137" y="430"/>
                  </a:cubicBezTo>
                  <a:lnTo>
                    <a:pt x="1250" y="430"/>
                  </a:lnTo>
                  <a:cubicBezTo>
                    <a:pt x="1150" y="455"/>
                    <a:pt x="1037" y="480"/>
                    <a:pt x="925" y="492"/>
                  </a:cubicBezTo>
                  <a:cubicBezTo>
                    <a:pt x="837" y="517"/>
                    <a:pt x="487" y="542"/>
                    <a:pt x="275" y="542"/>
                  </a:cubicBezTo>
                  <a:cubicBezTo>
                    <a:pt x="512" y="617"/>
                    <a:pt x="775" y="655"/>
                    <a:pt x="1025" y="655"/>
                  </a:cubicBezTo>
                  <a:cubicBezTo>
                    <a:pt x="1225" y="680"/>
                    <a:pt x="1425" y="692"/>
                    <a:pt x="1637" y="730"/>
                  </a:cubicBezTo>
                  <a:cubicBezTo>
                    <a:pt x="1662" y="730"/>
                    <a:pt x="1700" y="742"/>
                    <a:pt x="1737" y="742"/>
                  </a:cubicBezTo>
                  <a:cubicBezTo>
                    <a:pt x="1637" y="755"/>
                    <a:pt x="1550" y="767"/>
                    <a:pt x="1525" y="780"/>
                  </a:cubicBezTo>
                  <a:cubicBezTo>
                    <a:pt x="1687" y="792"/>
                    <a:pt x="1862" y="830"/>
                    <a:pt x="2025" y="855"/>
                  </a:cubicBezTo>
                  <a:cubicBezTo>
                    <a:pt x="1887" y="892"/>
                    <a:pt x="1762" y="942"/>
                    <a:pt x="1637" y="992"/>
                  </a:cubicBezTo>
                  <a:cubicBezTo>
                    <a:pt x="1825" y="967"/>
                    <a:pt x="2012" y="955"/>
                    <a:pt x="2212" y="955"/>
                  </a:cubicBezTo>
                  <a:cubicBezTo>
                    <a:pt x="2050" y="992"/>
                    <a:pt x="1887" y="1042"/>
                    <a:pt x="1737" y="1067"/>
                  </a:cubicBezTo>
                  <a:cubicBezTo>
                    <a:pt x="1762" y="1067"/>
                    <a:pt x="1876" y="1073"/>
                    <a:pt x="2001" y="1073"/>
                  </a:cubicBezTo>
                  <a:cubicBezTo>
                    <a:pt x="2063" y="1073"/>
                    <a:pt x="2129" y="1071"/>
                    <a:pt x="2187" y="1067"/>
                  </a:cubicBezTo>
                  <a:lnTo>
                    <a:pt x="2187" y="1067"/>
                  </a:lnTo>
                  <a:cubicBezTo>
                    <a:pt x="2075" y="1105"/>
                    <a:pt x="1850" y="1167"/>
                    <a:pt x="1712" y="1167"/>
                  </a:cubicBezTo>
                  <a:cubicBezTo>
                    <a:pt x="1799" y="1183"/>
                    <a:pt x="1889" y="1193"/>
                    <a:pt x="1979" y="1193"/>
                  </a:cubicBezTo>
                  <a:cubicBezTo>
                    <a:pt x="2095" y="1193"/>
                    <a:pt x="2212" y="1177"/>
                    <a:pt x="2324" y="1142"/>
                  </a:cubicBezTo>
                  <a:lnTo>
                    <a:pt x="2324" y="1142"/>
                  </a:lnTo>
                  <a:cubicBezTo>
                    <a:pt x="2175" y="1217"/>
                    <a:pt x="2025" y="1267"/>
                    <a:pt x="1850" y="1280"/>
                  </a:cubicBezTo>
                  <a:cubicBezTo>
                    <a:pt x="1920" y="1288"/>
                    <a:pt x="1997" y="1295"/>
                    <a:pt x="2074" y="1295"/>
                  </a:cubicBezTo>
                  <a:cubicBezTo>
                    <a:pt x="2227" y="1295"/>
                    <a:pt x="2383" y="1267"/>
                    <a:pt x="2499" y="1167"/>
                  </a:cubicBezTo>
                  <a:cubicBezTo>
                    <a:pt x="2537" y="1142"/>
                    <a:pt x="2512" y="1080"/>
                    <a:pt x="2462" y="1067"/>
                  </a:cubicBezTo>
                  <a:cubicBezTo>
                    <a:pt x="2499" y="1030"/>
                    <a:pt x="2474" y="967"/>
                    <a:pt x="2412" y="967"/>
                  </a:cubicBezTo>
                  <a:cubicBezTo>
                    <a:pt x="2412" y="955"/>
                    <a:pt x="2412" y="955"/>
                    <a:pt x="2399" y="942"/>
                  </a:cubicBezTo>
                  <a:lnTo>
                    <a:pt x="2412" y="942"/>
                  </a:lnTo>
                  <a:cubicBezTo>
                    <a:pt x="2449" y="942"/>
                    <a:pt x="2487" y="905"/>
                    <a:pt x="2474" y="855"/>
                  </a:cubicBezTo>
                  <a:cubicBezTo>
                    <a:pt x="2474" y="817"/>
                    <a:pt x="2424" y="792"/>
                    <a:pt x="2387" y="792"/>
                  </a:cubicBezTo>
                  <a:cubicBezTo>
                    <a:pt x="2312" y="805"/>
                    <a:pt x="2250" y="805"/>
                    <a:pt x="2175" y="817"/>
                  </a:cubicBezTo>
                  <a:cubicBezTo>
                    <a:pt x="2200" y="755"/>
                    <a:pt x="2062" y="742"/>
                    <a:pt x="1912" y="742"/>
                  </a:cubicBezTo>
                  <a:cubicBezTo>
                    <a:pt x="1962" y="705"/>
                    <a:pt x="1975" y="617"/>
                    <a:pt x="1925" y="580"/>
                  </a:cubicBezTo>
                  <a:cubicBezTo>
                    <a:pt x="1850" y="555"/>
                    <a:pt x="1787" y="542"/>
                    <a:pt x="1712" y="530"/>
                  </a:cubicBezTo>
                  <a:cubicBezTo>
                    <a:pt x="1712" y="517"/>
                    <a:pt x="1700" y="505"/>
                    <a:pt x="1687" y="492"/>
                  </a:cubicBezTo>
                  <a:cubicBezTo>
                    <a:pt x="1625" y="442"/>
                    <a:pt x="1575" y="367"/>
                    <a:pt x="1512" y="305"/>
                  </a:cubicBezTo>
                  <a:cubicBezTo>
                    <a:pt x="1525" y="242"/>
                    <a:pt x="1475" y="167"/>
                    <a:pt x="1400" y="167"/>
                  </a:cubicBezTo>
                  <a:cubicBezTo>
                    <a:pt x="1400" y="167"/>
                    <a:pt x="1387" y="180"/>
                    <a:pt x="1387" y="180"/>
                  </a:cubicBezTo>
                  <a:cubicBezTo>
                    <a:pt x="1375" y="167"/>
                    <a:pt x="1362" y="155"/>
                    <a:pt x="1362" y="155"/>
                  </a:cubicBezTo>
                  <a:cubicBezTo>
                    <a:pt x="1350" y="142"/>
                    <a:pt x="1350" y="130"/>
                    <a:pt x="1350" y="130"/>
                  </a:cubicBezTo>
                  <a:cubicBezTo>
                    <a:pt x="1250" y="17"/>
                    <a:pt x="1075" y="42"/>
                    <a:pt x="937" y="17"/>
                  </a:cubicBezTo>
                  <a:cubicBezTo>
                    <a:pt x="846" y="6"/>
                    <a:pt x="754"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0" name="Google Shape;8670;p19"/>
            <p:cNvSpPr/>
            <p:nvPr/>
          </p:nvSpPr>
          <p:spPr>
            <a:xfrm>
              <a:off x="6414925" y="2301825"/>
              <a:ext cx="29700" cy="7475"/>
            </a:xfrm>
            <a:custGeom>
              <a:avLst/>
              <a:gdLst/>
              <a:ahLst/>
              <a:cxnLst/>
              <a:rect l="l" t="t" r="r" b="b"/>
              <a:pathLst>
                <a:path w="1188" h="299" extrusionOk="0">
                  <a:moveTo>
                    <a:pt x="1070" y="1"/>
                  </a:moveTo>
                  <a:cubicBezTo>
                    <a:pt x="972" y="1"/>
                    <a:pt x="849" y="98"/>
                    <a:pt x="763" y="108"/>
                  </a:cubicBezTo>
                  <a:cubicBezTo>
                    <a:pt x="573" y="153"/>
                    <a:pt x="409" y="185"/>
                    <a:pt x="224" y="185"/>
                  </a:cubicBezTo>
                  <a:cubicBezTo>
                    <a:pt x="153" y="185"/>
                    <a:pt x="80" y="181"/>
                    <a:pt x="1" y="170"/>
                  </a:cubicBezTo>
                  <a:lnTo>
                    <a:pt x="1" y="170"/>
                  </a:lnTo>
                  <a:cubicBezTo>
                    <a:pt x="188" y="248"/>
                    <a:pt x="402" y="299"/>
                    <a:pt x="611" y="299"/>
                  </a:cubicBezTo>
                  <a:cubicBezTo>
                    <a:pt x="807" y="299"/>
                    <a:pt x="1000" y="254"/>
                    <a:pt x="1163" y="145"/>
                  </a:cubicBezTo>
                  <a:cubicBezTo>
                    <a:pt x="1188" y="108"/>
                    <a:pt x="1188" y="58"/>
                    <a:pt x="1150" y="33"/>
                  </a:cubicBezTo>
                  <a:cubicBezTo>
                    <a:pt x="1127" y="10"/>
                    <a:pt x="1100"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1" name="Google Shape;8671;p19"/>
            <p:cNvSpPr/>
            <p:nvPr/>
          </p:nvSpPr>
          <p:spPr>
            <a:xfrm>
              <a:off x="6417125" y="2307625"/>
              <a:ext cx="26250" cy="7025"/>
            </a:xfrm>
            <a:custGeom>
              <a:avLst/>
              <a:gdLst/>
              <a:ahLst/>
              <a:cxnLst/>
              <a:rect l="l" t="t" r="r" b="b"/>
              <a:pathLst>
                <a:path w="1050" h="281" extrusionOk="0">
                  <a:moveTo>
                    <a:pt x="962" y="1"/>
                  </a:moveTo>
                  <a:cubicBezTo>
                    <a:pt x="837" y="13"/>
                    <a:pt x="725" y="101"/>
                    <a:pt x="587" y="113"/>
                  </a:cubicBezTo>
                  <a:cubicBezTo>
                    <a:pt x="498" y="136"/>
                    <a:pt x="381" y="154"/>
                    <a:pt x="255" y="154"/>
                  </a:cubicBezTo>
                  <a:cubicBezTo>
                    <a:pt x="172" y="154"/>
                    <a:pt x="85" y="146"/>
                    <a:pt x="0" y="126"/>
                  </a:cubicBezTo>
                  <a:lnTo>
                    <a:pt x="0" y="126"/>
                  </a:lnTo>
                  <a:cubicBezTo>
                    <a:pt x="157" y="224"/>
                    <a:pt x="351" y="281"/>
                    <a:pt x="540" y="281"/>
                  </a:cubicBezTo>
                  <a:cubicBezTo>
                    <a:pt x="713" y="281"/>
                    <a:pt x="881" y="233"/>
                    <a:pt x="1012" y="126"/>
                  </a:cubicBezTo>
                  <a:cubicBezTo>
                    <a:pt x="1050" y="88"/>
                    <a:pt x="1025" y="13"/>
                    <a:pt x="9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2" name="Google Shape;8672;p19"/>
            <p:cNvSpPr/>
            <p:nvPr/>
          </p:nvSpPr>
          <p:spPr>
            <a:xfrm>
              <a:off x="6419925" y="2314475"/>
              <a:ext cx="22125" cy="15725"/>
            </a:xfrm>
            <a:custGeom>
              <a:avLst/>
              <a:gdLst/>
              <a:ahLst/>
              <a:cxnLst/>
              <a:rect l="l" t="t" r="r" b="b"/>
              <a:pathLst>
                <a:path w="885" h="629" extrusionOk="0">
                  <a:moveTo>
                    <a:pt x="786" y="1"/>
                  </a:moveTo>
                  <a:cubicBezTo>
                    <a:pt x="782" y="1"/>
                    <a:pt x="779" y="1"/>
                    <a:pt x="775" y="2"/>
                  </a:cubicBezTo>
                  <a:cubicBezTo>
                    <a:pt x="700" y="14"/>
                    <a:pt x="650" y="64"/>
                    <a:pt x="600" y="77"/>
                  </a:cubicBezTo>
                  <a:cubicBezTo>
                    <a:pt x="529" y="90"/>
                    <a:pt x="457" y="97"/>
                    <a:pt x="385" y="97"/>
                  </a:cubicBezTo>
                  <a:cubicBezTo>
                    <a:pt x="257" y="97"/>
                    <a:pt x="129" y="75"/>
                    <a:pt x="1" y="27"/>
                  </a:cubicBezTo>
                  <a:lnTo>
                    <a:pt x="1" y="27"/>
                  </a:lnTo>
                  <a:cubicBezTo>
                    <a:pt x="144" y="142"/>
                    <a:pt x="339" y="227"/>
                    <a:pt x="524" y="227"/>
                  </a:cubicBezTo>
                  <a:cubicBezTo>
                    <a:pt x="580" y="227"/>
                    <a:pt x="635" y="219"/>
                    <a:pt x="688" y="202"/>
                  </a:cubicBezTo>
                  <a:lnTo>
                    <a:pt x="688" y="202"/>
                  </a:lnTo>
                  <a:cubicBezTo>
                    <a:pt x="625" y="227"/>
                    <a:pt x="563" y="252"/>
                    <a:pt x="500" y="264"/>
                  </a:cubicBezTo>
                  <a:cubicBezTo>
                    <a:pt x="474" y="267"/>
                    <a:pt x="443" y="268"/>
                    <a:pt x="410" y="268"/>
                  </a:cubicBezTo>
                  <a:cubicBezTo>
                    <a:pt x="291" y="268"/>
                    <a:pt x="138" y="248"/>
                    <a:pt x="1" y="189"/>
                  </a:cubicBezTo>
                  <a:lnTo>
                    <a:pt x="1" y="189"/>
                  </a:lnTo>
                  <a:cubicBezTo>
                    <a:pt x="140" y="305"/>
                    <a:pt x="333" y="378"/>
                    <a:pt x="529" y="378"/>
                  </a:cubicBezTo>
                  <a:cubicBezTo>
                    <a:pt x="545" y="378"/>
                    <a:pt x="560" y="378"/>
                    <a:pt x="575" y="377"/>
                  </a:cubicBezTo>
                  <a:lnTo>
                    <a:pt x="575" y="377"/>
                  </a:lnTo>
                  <a:cubicBezTo>
                    <a:pt x="538" y="389"/>
                    <a:pt x="513" y="402"/>
                    <a:pt x="488" y="402"/>
                  </a:cubicBezTo>
                  <a:cubicBezTo>
                    <a:pt x="442" y="417"/>
                    <a:pt x="394" y="424"/>
                    <a:pt x="345" y="424"/>
                  </a:cubicBezTo>
                  <a:cubicBezTo>
                    <a:pt x="235" y="424"/>
                    <a:pt x="121" y="387"/>
                    <a:pt x="26" y="327"/>
                  </a:cubicBezTo>
                  <a:lnTo>
                    <a:pt x="26" y="327"/>
                  </a:lnTo>
                  <a:cubicBezTo>
                    <a:pt x="138" y="452"/>
                    <a:pt x="301" y="514"/>
                    <a:pt x="450" y="514"/>
                  </a:cubicBezTo>
                  <a:cubicBezTo>
                    <a:pt x="388" y="531"/>
                    <a:pt x="317" y="546"/>
                    <a:pt x="249" y="546"/>
                  </a:cubicBezTo>
                  <a:cubicBezTo>
                    <a:pt x="169" y="546"/>
                    <a:pt x="92" y="525"/>
                    <a:pt x="38" y="464"/>
                  </a:cubicBezTo>
                  <a:lnTo>
                    <a:pt x="38" y="464"/>
                  </a:lnTo>
                  <a:cubicBezTo>
                    <a:pt x="92" y="580"/>
                    <a:pt x="222" y="629"/>
                    <a:pt x="355" y="629"/>
                  </a:cubicBezTo>
                  <a:cubicBezTo>
                    <a:pt x="438" y="629"/>
                    <a:pt x="521" y="610"/>
                    <a:pt x="588" y="577"/>
                  </a:cubicBezTo>
                  <a:cubicBezTo>
                    <a:pt x="625" y="539"/>
                    <a:pt x="613" y="502"/>
                    <a:pt x="575" y="489"/>
                  </a:cubicBezTo>
                  <a:cubicBezTo>
                    <a:pt x="600" y="489"/>
                    <a:pt x="638" y="477"/>
                    <a:pt x="663" y="464"/>
                  </a:cubicBezTo>
                  <a:cubicBezTo>
                    <a:pt x="700" y="452"/>
                    <a:pt x="713" y="414"/>
                    <a:pt x="700" y="377"/>
                  </a:cubicBezTo>
                  <a:cubicBezTo>
                    <a:pt x="688" y="364"/>
                    <a:pt x="675" y="364"/>
                    <a:pt x="663" y="364"/>
                  </a:cubicBezTo>
                  <a:cubicBezTo>
                    <a:pt x="688" y="352"/>
                    <a:pt x="713" y="352"/>
                    <a:pt x="738" y="339"/>
                  </a:cubicBezTo>
                  <a:cubicBezTo>
                    <a:pt x="775" y="327"/>
                    <a:pt x="825" y="289"/>
                    <a:pt x="800" y="239"/>
                  </a:cubicBezTo>
                  <a:cubicBezTo>
                    <a:pt x="800" y="202"/>
                    <a:pt x="763" y="189"/>
                    <a:pt x="725" y="189"/>
                  </a:cubicBezTo>
                  <a:cubicBezTo>
                    <a:pt x="750" y="189"/>
                    <a:pt x="788" y="164"/>
                    <a:pt x="813" y="152"/>
                  </a:cubicBezTo>
                  <a:cubicBezTo>
                    <a:pt x="884" y="116"/>
                    <a:pt x="854" y="1"/>
                    <a:pt x="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3" name="Google Shape;8673;p19"/>
            <p:cNvSpPr/>
            <p:nvPr/>
          </p:nvSpPr>
          <p:spPr>
            <a:xfrm>
              <a:off x="6420875" y="2328875"/>
              <a:ext cx="16425" cy="4725"/>
            </a:xfrm>
            <a:custGeom>
              <a:avLst/>
              <a:gdLst/>
              <a:ahLst/>
              <a:cxnLst/>
              <a:rect l="l" t="t" r="r" b="b"/>
              <a:pathLst>
                <a:path w="657" h="189" extrusionOk="0">
                  <a:moveTo>
                    <a:pt x="0" y="1"/>
                  </a:moveTo>
                  <a:cubicBezTo>
                    <a:pt x="68" y="136"/>
                    <a:pt x="224" y="189"/>
                    <a:pt x="373" y="189"/>
                  </a:cubicBezTo>
                  <a:cubicBezTo>
                    <a:pt x="417" y="189"/>
                    <a:pt x="460" y="184"/>
                    <a:pt x="500" y="176"/>
                  </a:cubicBezTo>
                  <a:cubicBezTo>
                    <a:pt x="550" y="163"/>
                    <a:pt x="612" y="163"/>
                    <a:pt x="637" y="113"/>
                  </a:cubicBezTo>
                  <a:cubicBezTo>
                    <a:pt x="656" y="75"/>
                    <a:pt x="625" y="38"/>
                    <a:pt x="587" y="38"/>
                  </a:cubicBezTo>
                  <a:cubicBezTo>
                    <a:pt x="575" y="38"/>
                    <a:pt x="562" y="41"/>
                    <a:pt x="550" y="51"/>
                  </a:cubicBezTo>
                  <a:cubicBezTo>
                    <a:pt x="462" y="76"/>
                    <a:pt x="359" y="101"/>
                    <a:pt x="261" y="101"/>
                  </a:cubicBezTo>
                  <a:cubicBezTo>
                    <a:pt x="163" y="101"/>
                    <a:pt x="69" y="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4" name="Google Shape;8674;p19"/>
            <p:cNvSpPr/>
            <p:nvPr/>
          </p:nvSpPr>
          <p:spPr>
            <a:xfrm>
              <a:off x="6420550" y="2332950"/>
              <a:ext cx="9400" cy="5975"/>
            </a:xfrm>
            <a:custGeom>
              <a:avLst/>
              <a:gdLst/>
              <a:ahLst/>
              <a:cxnLst/>
              <a:rect l="l" t="t" r="r" b="b"/>
              <a:pathLst>
                <a:path w="376" h="239" extrusionOk="0">
                  <a:moveTo>
                    <a:pt x="1" y="0"/>
                  </a:moveTo>
                  <a:lnTo>
                    <a:pt x="1" y="0"/>
                  </a:lnTo>
                  <a:cubicBezTo>
                    <a:pt x="24" y="142"/>
                    <a:pt x="192" y="239"/>
                    <a:pt x="327" y="239"/>
                  </a:cubicBezTo>
                  <a:cubicBezTo>
                    <a:pt x="335" y="239"/>
                    <a:pt x="343" y="238"/>
                    <a:pt x="351" y="238"/>
                  </a:cubicBezTo>
                  <a:cubicBezTo>
                    <a:pt x="363" y="238"/>
                    <a:pt x="376" y="213"/>
                    <a:pt x="376" y="200"/>
                  </a:cubicBezTo>
                  <a:cubicBezTo>
                    <a:pt x="368" y="178"/>
                    <a:pt x="347" y="173"/>
                    <a:pt x="326" y="173"/>
                  </a:cubicBezTo>
                  <a:cubicBezTo>
                    <a:pt x="312" y="173"/>
                    <a:pt x="298" y="175"/>
                    <a:pt x="288" y="175"/>
                  </a:cubicBezTo>
                  <a:cubicBezTo>
                    <a:pt x="176" y="150"/>
                    <a:pt x="51"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5" name="Google Shape;8675;p19"/>
            <p:cNvSpPr/>
            <p:nvPr/>
          </p:nvSpPr>
          <p:spPr>
            <a:xfrm>
              <a:off x="6382750" y="2238400"/>
              <a:ext cx="38900" cy="13175"/>
            </a:xfrm>
            <a:custGeom>
              <a:avLst/>
              <a:gdLst/>
              <a:ahLst/>
              <a:cxnLst/>
              <a:rect l="l" t="t" r="r" b="b"/>
              <a:pathLst>
                <a:path w="1556" h="527" extrusionOk="0">
                  <a:moveTo>
                    <a:pt x="1369" y="1"/>
                  </a:moveTo>
                  <a:cubicBezTo>
                    <a:pt x="1344" y="1"/>
                    <a:pt x="1317" y="7"/>
                    <a:pt x="1288" y="21"/>
                  </a:cubicBezTo>
                  <a:lnTo>
                    <a:pt x="1300" y="21"/>
                  </a:lnTo>
                  <a:cubicBezTo>
                    <a:pt x="1308" y="18"/>
                    <a:pt x="1312" y="17"/>
                    <a:pt x="1313" y="17"/>
                  </a:cubicBezTo>
                  <a:lnTo>
                    <a:pt x="1313" y="17"/>
                  </a:lnTo>
                  <a:cubicBezTo>
                    <a:pt x="1319" y="17"/>
                    <a:pt x="1283" y="33"/>
                    <a:pt x="1263" y="33"/>
                  </a:cubicBezTo>
                  <a:cubicBezTo>
                    <a:pt x="1101" y="128"/>
                    <a:pt x="715" y="209"/>
                    <a:pt x="341" y="209"/>
                  </a:cubicBezTo>
                  <a:cubicBezTo>
                    <a:pt x="224" y="209"/>
                    <a:pt x="108" y="201"/>
                    <a:pt x="0" y="183"/>
                  </a:cubicBezTo>
                  <a:lnTo>
                    <a:pt x="0" y="183"/>
                  </a:lnTo>
                  <a:cubicBezTo>
                    <a:pt x="273" y="292"/>
                    <a:pt x="578" y="368"/>
                    <a:pt x="877" y="368"/>
                  </a:cubicBezTo>
                  <a:cubicBezTo>
                    <a:pt x="991" y="368"/>
                    <a:pt x="1103" y="357"/>
                    <a:pt x="1213" y="333"/>
                  </a:cubicBezTo>
                  <a:lnTo>
                    <a:pt x="1213" y="333"/>
                  </a:lnTo>
                  <a:cubicBezTo>
                    <a:pt x="1200" y="346"/>
                    <a:pt x="1200" y="346"/>
                    <a:pt x="1188" y="346"/>
                  </a:cubicBezTo>
                  <a:cubicBezTo>
                    <a:pt x="1019" y="419"/>
                    <a:pt x="860" y="449"/>
                    <a:pt x="687" y="449"/>
                  </a:cubicBezTo>
                  <a:cubicBezTo>
                    <a:pt x="654" y="449"/>
                    <a:pt x="621" y="447"/>
                    <a:pt x="588" y="446"/>
                  </a:cubicBezTo>
                  <a:lnTo>
                    <a:pt x="588" y="446"/>
                  </a:lnTo>
                  <a:cubicBezTo>
                    <a:pt x="720" y="493"/>
                    <a:pt x="871" y="527"/>
                    <a:pt x="1020" y="527"/>
                  </a:cubicBezTo>
                  <a:cubicBezTo>
                    <a:pt x="1181" y="527"/>
                    <a:pt x="1339" y="487"/>
                    <a:pt x="1463" y="383"/>
                  </a:cubicBezTo>
                  <a:cubicBezTo>
                    <a:pt x="1500" y="333"/>
                    <a:pt x="1488" y="283"/>
                    <a:pt x="1450" y="258"/>
                  </a:cubicBezTo>
                  <a:cubicBezTo>
                    <a:pt x="1555" y="174"/>
                    <a:pt x="1501"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6" name="Google Shape;8676;p19"/>
            <p:cNvSpPr/>
            <p:nvPr/>
          </p:nvSpPr>
          <p:spPr>
            <a:xfrm>
              <a:off x="6386500" y="2231425"/>
              <a:ext cx="34400" cy="9125"/>
            </a:xfrm>
            <a:custGeom>
              <a:avLst/>
              <a:gdLst/>
              <a:ahLst/>
              <a:cxnLst/>
              <a:rect l="l" t="t" r="r" b="b"/>
              <a:pathLst>
                <a:path w="1376" h="365" extrusionOk="0">
                  <a:moveTo>
                    <a:pt x="1220" y="0"/>
                  </a:moveTo>
                  <a:cubicBezTo>
                    <a:pt x="1166" y="0"/>
                    <a:pt x="1132" y="37"/>
                    <a:pt x="1113" y="37"/>
                  </a:cubicBezTo>
                  <a:cubicBezTo>
                    <a:pt x="738" y="200"/>
                    <a:pt x="388" y="300"/>
                    <a:pt x="0" y="300"/>
                  </a:cubicBezTo>
                  <a:cubicBezTo>
                    <a:pt x="175" y="342"/>
                    <a:pt x="357" y="364"/>
                    <a:pt x="538" y="364"/>
                  </a:cubicBezTo>
                  <a:cubicBezTo>
                    <a:pt x="783" y="364"/>
                    <a:pt x="1027" y="323"/>
                    <a:pt x="1250" y="237"/>
                  </a:cubicBezTo>
                  <a:cubicBezTo>
                    <a:pt x="1350" y="212"/>
                    <a:pt x="1375" y="62"/>
                    <a:pt x="1275" y="12"/>
                  </a:cubicBezTo>
                  <a:cubicBezTo>
                    <a:pt x="1255" y="4"/>
                    <a:pt x="1237" y="0"/>
                    <a:pt x="12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7" name="Google Shape;8677;p19"/>
            <p:cNvSpPr/>
            <p:nvPr/>
          </p:nvSpPr>
          <p:spPr>
            <a:xfrm>
              <a:off x="6394000" y="2223475"/>
              <a:ext cx="28350" cy="11550"/>
            </a:xfrm>
            <a:custGeom>
              <a:avLst/>
              <a:gdLst/>
              <a:ahLst/>
              <a:cxnLst/>
              <a:rect l="l" t="t" r="r" b="b"/>
              <a:pathLst>
                <a:path w="1134" h="462" extrusionOk="0">
                  <a:moveTo>
                    <a:pt x="1002" y="1"/>
                  </a:moveTo>
                  <a:cubicBezTo>
                    <a:pt x="993" y="1"/>
                    <a:pt x="984" y="2"/>
                    <a:pt x="975" y="5"/>
                  </a:cubicBezTo>
                  <a:cubicBezTo>
                    <a:pt x="875" y="55"/>
                    <a:pt x="813" y="143"/>
                    <a:pt x="713" y="180"/>
                  </a:cubicBezTo>
                  <a:cubicBezTo>
                    <a:pt x="488" y="318"/>
                    <a:pt x="275" y="393"/>
                    <a:pt x="0" y="455"/>
                  </a:cubicBezTo>
                  <a:cubicBezTo>
                    <a:pt x="60" y="459"/>
                    <a:pt x="122" y="462"/>
                    <a:pt x="186" y="462"/>
                  </a:cubicBezTo>
                  <a:cubicBezTo>
                    <a:pt x="521" y="462"/>
                    <a:pt x="890" y="395"/>
                    <a:pt x="1100" y="143"/>
                  </a:cubicBezTo>
                  <a:cubicBezTo>
                    <a:pt x="1133" y="77"/>
                    <a:pt x="1069" y="1"/>
                    <a:pt x="10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8" name="Google Shape;8678;p19"/>
            <p:cNvSpPr/>
            <p:nvPr/>
          </p:nvSpPr>
          <p:spPr>
            <a:xfrm>
              <a:off x="6408675" y="2215325"/>
              <a:ext cx="12750" cy="12050"/>
            </a:xfrm>
            <a:custGeom>
              <a:avLst/>
              <a:gdLst/>
              <a:ahLst/>
              <a:cxnLst/>
              <a:rect l="l" t="t" r="r" b="b"/>
              <a:pathLst>
                <a:path w="510" h="482" extrusionOk="0">
                  <a:moveTo>
                    <a:pt x="444" y="1"/>
                  </a:moveTo>
                  <a:cubicBezTo>
                    <a:pt x="438" y="1"/>
                    <a:pt x="431" y="2"/>
                    <a:pt x="426" y="6"/>
                  </a:cubicBezTo>
                  <a:cubicBezTo>
                    <a:pt x="351" y="44"/>
                    <a:pt x="338" y="131"/>
                    <a:pt x="288" y="181"/>
                  </a:cubicBezTo>
                  <a:cubicBezTo>
                    <a:pt x="263" y="231"/>
                    <a:pt x="113" y="406"/>
                    <a:pt x="1" y="481"/>
                  </a:cubicBezTo>
                  <a:cubicBezTo>
                    <a:pt x="201" y="419"/>
                    <a:pt x="388" y="281"/>
                    <a:pt x="488" y="94"/>
                  </a:cubicBezTo>
                  <a:cubicBezTo>
                    <a:pt x="509" y="52"/>
                    <a:pt x="477" y="1"/>
                    <a:pt x="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9" name="Google Shape;8679;p19"/>
            <p:cNvSpPr/>
            <p:nvPr/>
          </p:nvSpPr>
          <p:spPr>
            <a:xfrm>
              <a:off x="6399300" y="2251700"/>
              <a:ext cx="40950" cy="8600"/>
            </a:xfrm>
            <a:custGeom>
              <a:avLst/>
              <a:gdLst/>
              <a:ahLst/>
              <a:cxnLst/>
              <a:rect l="l" t="t" r="r" b="b"/>
              <a:pathLst>
                <a:path w="1638" h="344" extrusionOk="0">
                  <a:moveTo>
                    <a:pt x="1488" y="1"/>
                  </a:moveTo>
                  <a:cubicBezTo>
                    <a:pt x="1338" y="13"/>
                    <a:pt x="1188" y="88"/>
                    <a:pt x="1038" y="101"/>
                  </a:cubicBezTo>
                  <a:cubicBezTo>
                    <a:pt x="942" y="117"/>
                    <a:pt x="792" y="128"/>
                    <a:pt x="630" y="128"/>
                  </a:cubicBezTo>
                  <a:cubicBezTo>
                    <a:pt x="413" y="128"/>
                    <a:pt x="172" y="108"/>
                    <a:pt x="1" y="51"/>
                  </a:cubicBezTo>
                  <a:lnTo>
                    <a:pt x="1" y="51"/>
                  </a:lnTo>
                  <a:cubicBezTo>
                    <a:pt x="314" y="220"/>
                    <a:pt x="684" y="344"/>
                    <a:pt x="1046" y="344"/>
                  </a:cubicBezTo>
                  <a:cubicBezTo>
                    <a:pt x="1218" y="344"/>
                    <a:pt x="1389" y="315"/>
                    <a:pt x="1550" y="251"/>
                  </a:cubicBezTo>
                  <a:cubicBezTo>
                    <a:pt x="1638" y="188"/>
                    <a:pt x="1600" y="26"/>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0" name="Google Shape;8680;p19"/>
            <p:cNvSpPr/>
            <p:nvPr/>
          </p:nvSpPr>
          <p:spPr>
            <a:xfrm>
              <a:off x="6409300" y="2260150"/>
              <a:ext cx="31500" cy="6400"/>
            </a:xfrm>
            <a:custGeom>
              <a:avLst/>
              <a:gdLst/>
              <a:ahLst/>
              <a:cxnLst/>
              <a:rect l="l" t="t" r="r" b="b"/>
              <a:pathLst>
                <a:path w="1260" h="256" extrusionOk="0">
                  <a:moveTo>
                    <a:pt x="1" y="0"/>
                  </a:moveTo>
                  <a:lnTo>
                    <a:pt x="1" y="0"/>
                  </a:lnTo>
                  <a:cubicBezTo>
                    <a:pt x="285" y="152"/>
                    <a:pt x="593" y="255"/>
                    <a:pt x="913" y="255"/>
                  </a:cubicBezTo>
                  <a:cubicBezTo>
                    <a:pt x="987" y="255"/>
                    <a:pt x="1062" y="250"/>
                    <a:pt x="1138" y="238"/>
                  </a:cubicBezTo>
                  <a:cubicBezTo>
                    <a:pt x="1259" y="194"/>
                    <a:pt x="1205" y="42"/>
                    <a:pt x="1105" y="42"/>
                  </a:cubicBezTo>
                  <a:cubicBezTo>
                    <a:pt x="1091" y="42"/>
                    <a:pt x="1077" y="45"/>
                    <a:pt x="1063" y="50"/>
                  </a:cubicBezTo>
                  <a:cubicBezTo>
                    <a:pt x="921" y="74"/>
                    <a:pt x="785" y="85"/>
                    <a:pt x="652" y="85"/>
                  </a:cubicBezTo>
                  <a:cubicBezTo>
                    <a:pt x="432" y="85"/>
                    <a:pt x="219" y="5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1" name="Google Shape;8681;p19"/>
            <p:cNvSpPr/>
            <p:nvPr/>
          </p:nvSpPr>
          <p:spPr>
            <a:xfrm>
              <a:off x="6416500" y="2266525"/>
              <a:ext cx="29075" cy="5325"/>
            </a:xfrm>
            <a:custGeom>
              <a:avLst/>
              <a:gdLst/>
              <a:ahLst/>
              <a:cxnLst/>
              <a:rect l="l" t="t" r="r" b="b"/>
              <a:pathLst>
                <a:path w="1163" h="213" extrusionOk="0">
                  <a:moveTo>
                    <a:pt x="1020" y="1"/>
                  </a:moveTo>
                  <a:cubicBezTo>
                    <a:pt x="942" y="1"/>
                    <a:pt x="850" y="45"/>
                    <a:pt x="775" y="45"/>
                  </a:cubicBezTo>
                  <a:cubicBezTo>
                    <a:pt x="715" y="65"/>
                    <a:pt x="565" y="78"/>
                    <a:pt x="403" y="78"/>
                  </a:cubicBezTo>
                  <a:cubicBezTo>
                    <a:pt x="261" y="78"/>
                    <a:pt x="111" y="69"/>
                    <a:pt x="0" y="45"/>
                  </a:cubicBezTo>
                  <a:lnTo>
                    <a:pt x="0" y="45"/>
                  </a:lnTo>
                  <a:cubicBezTo>
                    <a:pt x="246" y="145"/>
                    <a:pt x="512" y="212"/>
                    <a:pt x="778" y="212"/>
                  </a:cubicBezTo>
                  <a:cubicBezTo>
                    <a:pt x="877" y="212"/>
                    <a:pt x="976" y="203"/>
                    <a:pt x="1075" y="183"/>
                  </a:cubicBezTo>
                  <a:cubicBezTo>
                    <a:pt x="1137" y="170"/>
                    <a:pt x="1162" y="95"/>
                    <a:pt x="1125" y="45"/>
                  </a:cubicBezTo>
                  <a:cubicBezTo>
                    <a:pt x="1096" y="12"/>
                    <a:pt x="1060" y="1"/>
                    <a:pt x="10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2" name="Google Shape;8682;p19"/>
            <p:cNvSpPr/>
            <p:nvPr/>
          </p:nvSpPr>
          <p:spPr>
            <a:xfrm>
              <a:off x="6430850" y="2269650"/>
              <a:ext cx="25650" cy="6775"/>
            </a:xfrm>
            <a:custGeom>
              <a:avLst/>
              <a:gdLst/>
              <a:ahLst/>
              <a:cxnLst/>
              <a:rect l="l" t="t" r="r" b="b"/>
              <a:pathLst>
                <a:path w="1026" h="271" extrusionOk="0">
                  <a:moveTo>
                    <a:pt x="921" y="1"/>
                  </a:moveTo>
                  <a:cubicBezTo>
                    <a:pt x="877" y="1"/>
                    <a:pt x="829" y="38"/>
                    <a:pt x="788" y="58"/>
                  </a:cubicBezTo>
                  <a:cubicBezTo>
                    <a:pt x="600" y="138"/>
                    <a:pt x="432" y="174"/>
                    <a:pt x="241" y="174"/>
                  </a:cubicBezTo>
                  <a:cubicBezTo>
                    <a:pt x="165" y="174"/>
                    <a:pt x="86" y="168"/>
                    <a:pt x="1" y="158"/>
                  </a:cubicBezTo>
                  <a:lnTo>
                    <a:pt x="1" y="158"/>
                  </a:lnTo>
                  <a:cubicBezTo>
                    <a:pt x="170" y="225"/>
                    <a:pt x="357" y="271"/>
                    <a:pt x="541" y="271"/>
                  </a:cubicBezTo>
                  <a:cubicBezTo>
                    <a:pt x="697" y="271"/>
                    <a:pt x="851" y="238"/>
                    <a:pt x="988" y="158"/>
                  </a:cubicBezTo>
                  <a:cubicBezTo>
                    <a:pt x="1026" y="120"/>
                    <a:pt x="1013" y="33"/>
                    <a:pt x="951" y="8"/>
                  </a:cubicBezTo>
                  <a:cubicBezTo>
                    <a:pt x="941" y="3"/>
                    <a:pt x="931"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3" name="Google Shape;8683;p19"/>
            <p:cNvSpPr/>
            <p:nvPr/>
          </p:nvSpPr>
          <p:spPr>
            <a:xfrm>
              <a:off x="6410550" y="2272625"/>
              <a:ext cx="51575" cy="31725"/>
            </a:xfrm>
            <a:custGeom>
              <a:avLst/>
              <a:gdLst/>
              <a:ahLst/>
              <a:cxnLst/>
              <a:rect l="l" t="t" r="r" b="b"/>
              <a:pathLst>
                <a:path w="2063" h="1269" extrusionOk="0">
                  <a:moveTo>
                    <a:pt x="1931" y="0"/>
                  </a:moveTo>
                  <a:cubicBezTo>
                    <a:pt x="1917" y="0"/>
                    <a:pt x="1902" y="4"/>
                    <a:pt x="1888" y="14"/>
                  </a:cubicBezTo>
                  <a:cubicBezTo>
                    <a:pt x="1813" y="51"/>
                    <a:pt x="1738" y="101"/>
                    <a:pt x="1650" y="139"/>
                  </a:cubicBezTo>
                  <a:cubicBezTo>
                    <a:pt x="1502" y="200"/>
                    <a:pt x="1359" y="231"/>
                    <a:pt x="1205" y="231"/>
                  </a:cubicBezTo>
                  <a:cubicBezTo>
                    <a:pt x="1140" y="231"/>
                    <a:pt x="1072" y="225"/>
                    <a:pt x="1000" y="214"/>
                  </a:cubicBezTo>
                  <a:lnTo>
                    <a:pt x="1000" y="214"/>
                  </a:lnTo>
                  <a:cubicBezTo>
                    <a:pt x="1145" y="273"/>
                    <a:pt x="1310" y="308"/>
                    <a:pt x="1472" y="308"/>
                  </a:cubicBezTo>
                  <a:cubicBezTo>
                    <a:pt x="1619" y="308"/>
                    <a:pt x="1763" y="279"/>
                    <a:pt x="1888" y="214"/>
                  </a:cubicBezTo>
                  <a:lnTo>
                    <a:pt x="1888" y="214"/>
                  </a:lnTo>
                  <a:cubicBezTo>
                    <a:pt x="1813" y="264"/>
                    <a:pt x="1738" y="301"/>
                    <a:pt x="1663" y="339"/>
                  </a:cubicBezTo>
                  <a:cubicBezTo>
                    <a:pt x="1551" y="395"/>
                    <a:pt x="1359" y="441"/>
                    <a:pt x="1194" y="441"/>
                  </a:cubicBezTo>
                  <a:cubicBezTo>
                    <a:pt x="1175" y="441"/>
                    <a:pt x="1156" y="440"/>
                    <a:pt x="1138" y="439"/>
                  </a:cubicBezTo>
                  <a:lnTo>
                    <a:pt x="1138" y="439"/>
                  </a:lnTo>
                  <a:cubicBezTo>
                    <a:pt x="1238" y="476"/>
                    <a:pt x="1363" y="489"/>
                    <a:pt x="1475" y="489"/>
                  </a:cubicBezTo>
                  <a:cubicBezTo>
                    <a:pt x="1475" y="489"/>
                    <a:pt x="1463" y="501"/>
                    <a:pt x="1463" y="501"/>
                  </a:cubicBezTo>
                  <a:cubicBezTo>
                    <a:pt x="1340" y="648"/>
                    <a:pt x="760" y="964"/>
                    <a:pt x="278" y="964"/>
                  </a:cubicBezTo>
                  <a:cubicBezTo>
                    <a:pt x="269" y="964"/>
                    <a:pt x="260" y="964"/>
                    <a:pt x="251" y="963"/>
                  </a:cubicBezTo>
                  <a:lnTo>
                    <a:pt x="251" y="963"/>
                  </a:lnTo>
                  <a:cubicBezTo>
                    <a:pt x="396" y="988"/>
                    <a:pt x="546" y="1001"/>
                    <a:pt x="699" y="1001"/>
                  </a:cubicBezTo>
                  <a:cubicBezTo>
                    <a:pt x="782" y="1001"/>
                    <a:pt x="866" y="997"/>
                    <a:pt x="950" y="988"/>
                  </a:cubicBezTo>
                  <a:lnTo>
                    <a:pt x="950" y="988"/>
                  </a:lnTo>
                  <a:cubicBezTo>
                    <a:pt x="638" y="1113"/>
                    <a:pt x="326" y="1176"/>
                    <a:pt x="1" y="1188"/>
                  </a:cubicBezTo>
                  <a:cubicBezTo>
                    <a:pt x="190" y="1242"/>
                    <a:pt x="386" y="1269"/>
                    <a:pt x="582" y="1269"/>
                  </a:cubicBezTo>
                  <a:cubicBezTo>
                    <a:pt x="891" y="1269"/>
                    <a:pt x="1200" y="1201"/>
                    <a:pt x="1475" y="1063"/>
                  </a:cubicBezTo>
                  <a:cubicBezTo>
                    <a:pt x="1563" y="1001"/>
                    <a:pt x="1525" y="864"/>
                    <a:pt x="1438" y="826"/>
                  </a:cubicBezTo>
                  <a:cubicBezTo>
                    <a:pt x="1500" y="789"/>
                    <a:pt x="1563" y="751"/>
                    <a:pt x="1613" y="714"/>
                  </a:cubicBezTo>
                  <a:cubicBezTo>
                    <a:pt x="1738" y="601"/>
                    <a:pt x="1738" y="514"/>
                    <a:pt x="1688" y="464"/>
                  </a:cubicBezTo>
                  <a:cubicBezTo>
                    <a:pt x="1813" y="439"/>
                    <a:pt x="1938" y="376"/>
                    <a:pt x="2038" y="289"/>
                  </a:cubicBezTo>
                  <a:cubicBezTo>
                    <a:pt x="2063" y="264"/>
                    <a:pt x="2063" y="201"/>
                    <a:pt x="2025" y="176"/>
                  </a:cubicBezTo>
                  <a:cubicBezTo>
                    <a:pt x="2011" y="162"/>
                    <a:pt x="1996" y="156"/>
                    <a:pt x="1981" y="156"/>
                  </a:cubicBezTo>
                  <a:cubicBezTo>
                    <a:pt x="1971" y="156"/>
                    <a:pt x="1961" y="159"/>
                    <a:pt x="1950" y="164"/>
                  </a:cubicBezTo>
                  <a:cubicBezTo>
                    <a:pt x="1975" y="151"/>
                    <a:pt x="1988" y="139"/>
                    <a:pt x="2000" y="139"/>
                  </a:cubicBezTo>
                  <a:cubicBezTo>
                    <a:pt x="2051" y="78"/>
                    <a:pt x="1994" y="0"/>
                    <a:pt x="19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4" name="Google Shape;8684;p19"/>
            <p:cNvSpPr/>
            <p:nvPr/>
          </p:nvSpPr>
          <p:spPr>
            <a:xfrm>
              <a:off x="6362125" y="2107250"/>
              <a:ext cx="45650" cy="20450"/>
            </a:xfrm>
            <a:custGeom>
              <a:avLst/>
              <a:gdLst/>
              <a:ahLst/>
              <a:cxnLst/>
              <a:rect l="l" t="t" r="r" b="b"/>
              <a:pathLst>
                <a:path w="1826" h="818" extrusionOk="0">
                  <a:moveTo>
                    <a:pt x="1463" y="0"/>
                  </a:moveTo>
                  <a:cubicBezTo>
                    <a:pt x="1370" y="0"/>
                    <a:pt x="1264" y="31"/>
                    <a:pt x="1188" y="31"/>
                  </a:cubicBezTo>
                  <a:cubicBezTo>
                    <a:pt x="776" y="93"/>
                    <a:pt x="376" y="193"/>
                    <a:pt x="13" y="380"/>
                  </a:cubicBezTo>
                  <a:cubicBezTo>
                    <a:pt x="351" y="293"/>
                    <a:pt x="701" y="255"/>
                    <a:pt x="1050" y="255"/>
                  </a:cubicBezTo>
                  <a:cubicBezTo>
                    <a:pt x="688" y="305"/>
                    <a:pt x="326" y="405"/>
                    <a:pt x="1" y="555"/>
                  </a:cubicBezTo>
                  <a:cubicBezTo>
                    <a:pt x="338" y="505"/>
                    <a:pt x="688" y="493"/>
                    <a:pt x="1025" y="493"/>
                  </a:cubicBezTo>
                  <a:cubicBezTo>
                    <a:pt x="713" y="543"/>
                    <a:pt x="413" y="655"/>
                    <a:pt x="138" y="818"/>
                  </a:cubicBezTo>
                  <a:cubicBezTo>
                    <a:pt x="531" y="722"/>
                    <a:pt x="941" y="690"/>
                    <a:pt x="1354" y="690"/>
                  </a:cubicBezTo>
                  <a:cubicBezTo>
                    <a:pt x="1428" y="690"/>
                    <a:pt x="1502" y="691"/>
                    <a:pt x="1575" y="693"/>
                  </a:cubicBezTo>
                  <a:cubicBezTo>
                    <a:pt x="1588" y="696"/>
                    <a:pt x="1601" y="698"/>
                    <a:pt x="1613" y="698"/>
                  </a:cubicBezTo>
                  <a:cubicBezTo>
                    <a:pt x="1730" y="698"/>
                    <a:pt x="1798" y="549"/>
                    <a:pt x="1663" y="493"/>
                  </a:cubicBezTo>
                  <a:cubicBezTo>
                    <a:pt x="1750" y="493"/>
                    <a:pt x="1825" y="393"/>
                    <a:pt x="1800" y="318"/>
                  </a:cubicBezTo>
                  <a:cubicBezTo>
                    <a:pt x="1763" y="230"/>
                    <a:pt x="1700" y="205"/>
                    <a:pt x="1613" y="205"/>
                  </a:cubicBezTo>
                  <a:cubicBezTo>
                    <a:pt x="1638" y="180"/>
                    <a:pt x="1650" y="143"/>
                    <a:pt x="1638" y="93"/>
                  </a:cubicBezTo>
                  <a:cubicBezTo>
                    <a:pt x="1604" y="20"/>
                    <a:pt x="1538" y="0"/>
                    <a:pt x="14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5" name="Google Shape;8685;p19"/>
            <p:cNvSpPr/>
            <p:nvPr/>
          </p:nvSpPr>
          <p:spPr>
            <a:xfrm>
              <a:off x="6382125" y="2102375"/>
              <a:ext cx="24325" cy="5025"/>
            </a:xfrm>
            <a:custGeom>
              <a:avLst/>
              <a:gdLst/>
              <a:ahLst/>
              <a:cxnLst/>
              <a:rect l="l" t="t" r="r" b="b"/>
              <a:pathLst>
                <a:path w="973" h="201" extrusionOk="0">
                  <a:moveTo>
                    <a:pt x="813" y="1"/>
                  </a:moveTo>
                  <a:cubicBezTo>
                    <a:pt x="753" y="1"/>
                    <a:pt x="688" y="13"/>
                    <a:pt x="638" y="13"/>
                  </a:cubicBezTo>
                  <a:cubicBezTo>
                    <a:pt x="413" y="26"/>
                    <a:pt x="175" y="51"/>
                    <a:pt x="1" y="201"/>
                  </a:cubicBezTo>
                  <a:cubicBezTo>
                    <a:pt x="100" y="167"/>
                    <a:pt x="206" y="157"/>
                    <a:pt x="313" y="157"/>
                  </a:cubicBezTo>
                  <a:cubicBezTo>
                    <a:pt x="465" y="157"/>
                    <a:pt x="621" y="177"/>
                    <a:pt x="771" y="177"/>
                  </a:cubicBezTo>
                  <a:cubicBezTo>
                    <a:pt x="793" y="177"/>
                    <a:pt x="816" y="177"/>
                    <a:pt x="838" y="176"/>
                  </a:cubicBezTo>
                  <a:cubicBezTo>
                    <a:pt x="844" y="177"/>
                    <a:pt x="851" y="177"/>
                    <a:pt x="857" y="177"/>
                  </a:cubicBezTo>
                  <a:cubicBezTo>
                    <a:pt x="915" y="177"/>
                    <a:pt x="973" y="130"/>
                    <a:pt x="950" y="63"/>
                  </a:cubicBezTo>
                  <a:cubicBezTo>
                    <a:pt x="925" y="13"/>
                    <a:pt x="872" y="1"/>
                    <a:pt x="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6" name="Google Shape;8686;p19"/>
            <p:cNvSpPr/>
            <p:nvPr/>
          </p:nvSpPr>
          <p:spPr>
            <a:xfrm>
              <a:off x="6379325" y="2088975"/>
              <a:ext cx="33850" cy="13750"/>
            </a:xfrm>
            <a:custGeom>
              <a:avLst/>
              <a:gdLst/>
              <a:ahLst/>
              <a:cxnLst/>
              <a:rect l="l" t="t" r="r" b="b"/>
              <a:pathLst>
                <a:path w="1354" h="550" extrusionOk="0">
                  <a:moveTo>
                    <a:pt x="442" y="1"/>
                  </a:moveTo>
                  <a:cubicBezTo>
                    <a:pt x="294" y="1"/>
                    <a:pt x="145" y="16"/>
                    <a:pt x="0" y="49"/>
                  </a:cubicBezTo>
                  <a:cubicBezTo>
                    <a:pt x="212" y="62"/>
                    <a:pt x="412" y="124"/>
                    <a:pt x="625" y="187"/>
                  </a:cubicBezTo>
                  <a:cubicBezTo>
                    <a:pt x="475" y="199"/>
                    <a:pt x="337" y="224"/>
                    <a:pt x="200" y="274"/>
                  </a:cubicBezTo>
                  <a:cubicBezTo>
                    <a:pt x="412" y="274"/>
                    <a:pt x="587" y="287"/>
                    <a:pt x="775" y="324"/>
                  </a:cubicBezTo>
                  <a:cubicBezTo>
                    <a:pt x="587" y="349"/>
                    <a:pt x="400" y="399"/>
                    <a:pt x="225" y="487"/>
                  </a:cubicBezTo>
                  <a:cubicBezTo>
                    <a:pt x="346" y="473"/>
                    <a:pt x="456" y="466"/>
                    <a:pt x="562" y="466"/>
                  </a:cubicBezTo>
                  <a:cubicBezTo>
                    <a:pt x="751" y="466"/>
                    <a:pt x="929" y="489"/>
                    <a:pt x="1137" y="537"/>
                  </a:cubicBezTo>
                  <a:cubicBezTo>
                    <a:pt x="1157" y="545"/>
                    <a:pt x="1175" y="549"/>
                    <a:pt x="1192" y="549"/>
                  </a:cubicBezTo>
                  <a:cubicBezTo>
                    <a:pt x="1298" y="549"/>
                    <a:pt x="1354" y="405"/>
                    <a:pt x="1225" y="362"/>
                  </a:cubicBezTo>
                  <a:cubicBezTo>
                    <a:pt x="1200" y="349"/>
                    <a:pt x="1187" y="349"/>
                    <a:pt x="1162" y="349"/>
                  </a:cubicBezTo>
                  <a:cubicBezTo>
                    <a:pt x="1175" y="337"/>
                    <a:pt x="1175" y="312"/>
                    <a:pt x="1175" y="287"/>
                  </a:cubicBezTo>
                  <a:cubicBezTo>
                    <a:pt x="1175" y="249"/>
                    <a:pt x="1150" y="224"/>
                    <a:pt x="1125" y="212"/>
                  </a:cubicBezTo>
                  <a:cubicBezTo>
                    <a:pt x="1137" y="62"/>
                    <a:pt x="937" y="74"/>
                    <a:pt x="837" y="37"/>
                  </a:cubicBezTo>
                  <a:cubicBezTo>
                    <a:pt x="708" y="13"/>
                    <a:pt x="575" y="1"/>
                    <a:pt x="4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7" name="Google Shape;8687;p19"/>
            <p:cNvSpPr/>
            <p:nvPr/>
          </p:nvSpPr>
          <p:spPr>
            <a:xfrm>
              <a:off x="6377450" y="2085000"/>
              <a:ext cx="20000" cy="4275"/>
            </a:xfrm>
            <a:custGeom>
              <a:avLst/>
              <a:gdLst/>
              <a:ahLst/>
              <a:cxnLst/>
              <a:rect l="l" t="t" r="r" b="b"/>
              <a:pathLst>
                <a:path w="800" h="171" extrusionOk="0">
                  <a:moveTo>
                    <a:pt x="352" y="0"/>
                  </a:moveTo>
                  <a:cubicBezTo>
                    <a:pt x="233" y="0"/>
                    <a:pt x="113" y="16"/>
                    <a:pt x="0" y="58"/>
                  </a:cubicBezTo>
                  <a:cubicBezTo>
                    <a:pt x="15" y="58"/>
                    <a:pt x="29" y="57"/>
                    <a:pt x="44" y="57"/>
                  </a:cubicBezTo>
                  <a:cubicBezTo>
                    <a:pt x="278" y="57"/>
                    <a:pt x="502" y="147"/>
                    <a:pt x="737" y="171"/>
                  </a:cubicBezTo>
                  <a:cubicBezTo>
                    <a:pt x="800" y="171"/>
                    <a:pt x="800" y="58"/>
                    <a:pt x="737" y="46"/>
                  </a:cubicBezTo>
                  <a:cubicBezTo>
                    <a:pt x="613" y="20"/>
                    <a:pt x="482"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8" name="Google Shape;8688;p19"/>
            <p:cNvSpPr/>
            <p:nvPr/>
          </p:nvSpPr>
          <p:spPr>
            <a:xfrm>
              <a:off x="6378375" y="2080975"/>
              <a:ext cx="9400" cy="1525"/>
            </a:xfrm>
            <a:custGeom>
              <a:avLst/>
              <a:gdLst/>
              <a:ahLst/>
              <a:cxnLst/>
              <a:rect l="l" t="t" r="r" b="b"/>
              <a:pathLst>
                <a:path w="376" h="61" extrusionOk="0">
                  <a:moveTo>
                    <a:pt x="286" y="1"/>
                  </a:moveTo>
                  <a:cubicBezTo>
                    <a:pt x="190" y="1"/>
                    <a:pt x="24" y="41"/>
                    <a:pt x="1" y="57"/>
                  </a:cubicBezTo>
                  <a:cubicBezTo>
                    <a:pt x="24" y="54"/>
                    <a:pt x="48" y="53"/>
                    <a:pt x="72" y="53"/>
                  </a:cubicBezTo>
                  <a:cubicBezTo>
                    <a:pt x="137" y="53"/>
                    <a:pt x="202" y="60"/>
                    <a:pt x="267" y="60"/>
                  </a:cubicBezTo>
                  <a:cubicBezTo>
                    <a:pt x="290" y="60"/>
                    <a:pt x="314" y="59"/>
                    <a:pt x="338" y="57"/>
                  </a:cubicBezTo>
                  <a:cubicBezTo>
                    <a:pt x="375" y="15"/>
                    <a:pt x="343" y="1"/>
                    <a:pt x="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9" name="Google Shape;8689;p19"/>
            <p:cNvSpPr/>
            <p:nvPr/>
          </p:nvSpPr>
          <p:spPr>
            <a:xfrm>
              <a:off x="6374325" y="2076825"/>
              <a:ext cx="21725" cy="4025"/>
            </a:xfrm>
            <a:custGeom>
              <a:avLst/>
              <a:gdLst/>
              <a:ahLst/>
              <a:cxnLst/>
              <a:rect l="l" t="t" r="r" b="b"/>
              <a:pathLst>
                <a:path w="869" h="161" extrusionOk="0">
                  <a:moveTo>
                    <a:pt x="288" y="0"/>
                  </a:moveTo>
                  <a:cubicBezTo>
                    <a:pt x="152" y="0"/>
                    <a:pt x="30" y="10"/>
                    <a:pt x="0" y="23"/>
                  </a:cubicBezTo>
                  <a:cubicBezTo>
                    <a:pt x="238" y="35"/>
                    <a:pt x="462" y="110"/>
                    <a:pt x="687" y="160"/>
                  </a:cubicBezTo>
                  <a:cubicBezTo>
                    <a:pt x="868" y="37"/>
                    <a:pt x="551"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0" name="Google Shape;8690;p19"/>
            <p:cNvSpPr/>
            <p:nvPr/>
          </p:nvSpPr>
          <p:spPr>
            <a:xfrm>
              <a:off x="6366500" y="2072000"/>
              <a:ext cx="25925" cy="3900"/>
            </a:xfrm>
            <a:custGeom>
              <a:avLst/>
              <a:gdLst/>
              <a:ahLst/>
              <a:cxnLst/>
              <a:rect l="l" t="t" r="r" b="b"/>
              <a:pathLst>
                <a:path w="1037" h="156" extrusionOk="0">
                  <a:moveTo>
                    <a:pt x="737" y="1"/>
                  </a:moveTo>
                  <a:cubicBezTo>
                    <a:pt x="489" y="1"/>
                    <a:pt x="236" y="36"/>
                    <a:pt x="1" y="153"/>
                  </a:cubicBezTo>
                  <a:cubicBezTo>
                    <a:pt x="116" y="130"/>
                    <a:pt x="231" y="123"/>
                    <a:pt x="345" y="123"/>
                  </a:cubicBezTo>
                  <a:cubicBezTo>
                    <a:pt x="541" y="123"/>
                    <a:pt x="736" y="145"/>
                    <a:pt x="925" y="153"/>
                  </a:cubicBezTo>
                  <a:cubicBezTo>
                    <a:pt x="932" y="155"/>
                    <a:pt x="939" y="156"/>
                    <a:pt x="945" y="156"/>
                  </a:cubicBezTo>
                  <a:cubicBezTo>
                    <a:pt x="990" y="156"/>
                    <a:pt x="1036" y="120"/>
                    <a:pt x="1025" y="66"/>
                  </a:cubicBezTo>
                  <a:cubicBezTo>
                    <a:pt x="1016" y="10"/>
                    <a:pt x="964" y="3"/>
                    <a:pt x="913" y="3"/>
                  </a:cubicBezTo>
                  <a:cubicBezTo>
                    <a:pt x="896" y="3"/>
                    <a:pt x="879" y="3"/>
                    <a:pt x="863" y="3"/>
                  </a:cubicBezTo>
                  <a:cubicBezTo>
                    <a:pt x="821" y="2"/>
                    <a:pt x="779" y="1"/>
                    <a:pt x="7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1" name="Google Shape;8691;p19"/>
            <p:cNvSpPr/>
            <p:nvPr/>
          </p:nvSpPr>
          <p:spPr>
            <a:xfrm>
              <a:off x="6380875" y="2068975"/>
              <a:ext cx="9500" cy="1650"/>
            </a:xfrm>
            <a:custGeom>
              <a:avLst/>
              <a:gdLst/>
              <a:ahLst/>
              <a:cxnLst/>
              <a:rect l="l" t="t" r="r" b="b"/>
              <a:pathLst>
                <a:path w="380" h="66" extrusionOk="0">
                  <a:moveTo>
                    <a:pt x="297" y="0"/>
                  </a:moveTo>
                  <a:cubicBezTo>
                    <a:pt x="203" y="0"/>
                    <a:pt x="32" y="46"/>
                    <a:pt x="1" y="62"/>
                  </a:cubicBezTo>
                  <a:cubicBezTo>
                    <a:pt x="24" y="59"/>
                    <a:pt x="48" y="58"/>
                    <a:pt x="72" y="58"/>
                  </a:cubicBezTo>
                  <a:cubicBezTo>
                    <a:pt x="137" y="58"/>
                    <a:pt x="202" y="66"/>
                    <a:pt x="267" y="66"/>
                  </a:cubicBezTo>
                  <a:cubicBezTo>
                    <a:pt x="290" y="66"/>
                    <a:pt x="314" y="65"/>
                    <a:pt x="338" y="62"/>
                  </a:cubicBezTo>
                  <a:cubicBezTo>
                    <a:pt x="379" y="16"/>
                    <a:pt x="351"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2" name="Google Shape;8692;p19"/>
            <p:cNvSpPr/>
            <p:nvPr/>
          </p:nvSpPr>
          <p:spPr>
            <a:xfrm>
              <a:off x="6366500" y="2053975"/>
              <a:ext cx="29700" cy="5175"/>
            </a:xfrm>
            <a:custGeom>
              <a:avLst/>
              <a:gdLst/>
              <a:ahLst/>
              <a:cxnLst/>
              <a:rect l="l" t="t" r="r" b="b"/>
              <a:pathLst>
                <a:path w="1188" h="207" extrusionOk="0">
                  <a:moveTo>
                    <a:pt x="812" y="0"/>
                  </a:moveTo>
                  <a:cubicBezTo>
                    <a:pt x="531" y="0"/>
                    <a:pt x="249" y="61"/>
                    <a:pt x="1" y="162"/>
                  </a:cubicBezTo>
                  <a:cubicBezTo>
                    <a:pt x="76" y="150"/>
                    <a:pt x="169" y="146"/>
                    <a:pt x="264" y="146"/>
                  </a:cubicBezTo>
                  <a:cubicBezTo>
                    <a:pt x="469" y="146"/>
                    <a:pt x="686" y="166"/>
                    <a:pt x="763" y="175"/>
                  </a:cubicBezTo>
                  <a:cubicBezTo>
                    <a:pt x="853" y="175"/>
                    <a:pt x="951" y="207"/>
                    <a:pt x="1044" y="207"/>
                  </a:cubicBezTo>
                  <a:cubicBezTo>
                    <a:pt x="1067" y="207"/>
                    <a:pt x="1090" y="205"/>
                    <a:pt x="1113" y="200"/>
                  </a:cubicBezTo>
                  <a:cubicBezTo>
                    <a:pt x="1188" y="175"/>
                    <a:pt x="1188" y="50"/>
                    <a:pt x="1113" y="25"/>
                  </a:cubicBezTo>
                  <a:cubicBezTo>
                    <a:pt x="1014" y="8"/>
                    <a:pt x="913" y="0"/>
                    <a:pt x="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3" name="Google Shape;8693;p19"/>
            <p:cNvSpPr/>
            <p:nvPr/>
          </p:nvSpPr>
          <p:spPr>
            <a:xfrm>
              <a:off x="6378375" y="2059400"/>
              <a:ext cx="16175" cy="2700"/>
            </a:xfrm>
            <a:custGeom>
              <a:avLst/>
              <a:gdLst/>
              <a:ahLst/>
              <a:cxnLst/>
              <a:rect l="l" t="t" r="r" b="b"/>
              <a:pathLst>
                <a:path w="647" h="108" extrusionOk="0">
                  <a:moveTo>
                    <a:pt x="263" y="0"/>
                  </a:moveTo>
                  <a:cubicBezTo>
                    <a:pt x="142" y="0"/>
                    <a:pt x="25" y="10"/>
                    <a:pt x="1" y="20"/>
                  </a:cubicBezTo>
                  <a:cubicBezTo>
                    <a:pt x="175" y="33"/>
                    <a:pt x="338" y="95"/>
                    <a:pt x="525" y="108"/>
                  </a:cubicBezTo>
                  <a:cubicBezTo>
                    <a:pt x="647" y="24"/>
                    <a:pt x="450"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4" name="Google Shape;8694;p19"/>
            <p:cNvSpPr/>
            <p:nvPr/>
          </p:nvSpPr>
          <p:spPr>
            <a:xfrm>
              <a:off x="6380875" y="2062775"/>
              <a:ext cx="8250" cy="1500"/>
            </a:xfrm>
            <a:custGeom>
              <a:avLst/>
              <a:gdLst/>
              <a:ahLst/>
              <a:cxnLst/>
              <a:rect l="l" t="t" r="r" b="b"/>
              <a:pathLst>
                <a:path w="330" h="60" extrusionOk="0">
                  <a:moveTo>
                    <a:pt x="105" y="0"/>
                  </a:moveTo>
                  <a:cubicBezTo>
                    <a:pt x="66" y="0"/>
                    <a:pt x="27" y="3"/>
                    <a:pt x="1" y="10"/>
                  </a:cubicBezTo>
                  <a:cubicBezTo>
                    <a:pt x="75" y="22"/>
                    <a:pt x="163" y="35"/>
                    <a:pt x="238" y="60"/>
                  </a:cubicBezTo>
                  <a:cubicBezTo>
                    <a:pt x="329" y="23"/>
                    <a:pt x="213" y="0"/>
                    <a:pt x="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5" name="Google Shape;8695;p19"/>
            <p:cNvSpPr/>
            <p:nvPr/>
          </p:nvSpPr>
          <p:spPr>
            <a:xfrm>
              <a:off x="6385250" y="2052375"/>
              <a:ext cx="7700" cy="1300"/>
            </a:xfrm>
            <a:custGeom>
              <a:avLst/>
              <a:gdLst/>
              <a:ahLst/>
              <a:cxnLst/>
              <a:rect l="l" t="t" r="r" b="b"/>
              <a:pathLst>
                <a:path w="308" h="52" extrusionOk="0">
                  <a:moveTo>
                    <a:pt x="212" y="1"/>
                  </a:moveTo>
                  <a:cubicBezTo>
                    <a:pt x="138" y="1"/>
                    <a:pt x="28" y="19"/>
                    <a:pt x="0" y="26"/>
                  </a:cubicBezTo>
                  <a:cubicBezTo>
                    <a:pt x="113" y="39"/>
                    <a:pt x="175" y="39"/>
                    <a:pt x="263" y="51"/>
                  </a:cubicBezTo>
                  <a:cubicBezTo>
                    <a:pt x="307" y="12"/>
                    <a:pt x="271" y="1"/>
                    <a:pt x="2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6" name="Google Shape;8696;p19"/>
            <p:cNvSpPr/>
            <p:nvPr/>
          </p:nvSpPr>
          <p:spPr>
            <a:xfrm>
              <a:off x="6394625" y="2066100"/>
              <a:ext cx="37200" cy="16300"/>
            </a:xfrm>
            <a:custGeom>
              <a:avLst/>
              <a:gdLst/>
              <a:ahLst/>
              <a:cxnLst/>
              <a:rect l="l" t="t" r="r" b="b"/>
              <a:pathLst>
                <a:path w="1488" h="652" extrusionOk="0">
                  <a:moveTo>
                    <a:pt x="630" y="0"/>
                  </a:moveTo>
                  <a:cubicBezTo>
                    <a:pt x="428" y="0"/>
                    <a:pt x="228" y="37"/>
                    <a:pt x="38" y="127"/>
                  </a:cubicBezTo>
                  <a:cubicBezTo>
                    <a:pt x="109" y="116"/>
                    <a:pt x="179" y="111"/>
                    <a:pt x="248" y="111"/>
                  </a:cubicBezTo>
                  <a:cubicBezTo>
                    <a:pt x="494" y="111"/>
                    <a:pt x="728" y="174"/>
                    <a:pt x="963" y="252"/>
                  </a:cubicBezTo>
                  <a:cubicBezTo>
                    <a:pt x="817" y="235"/>
                    <a:pt x="667" y="218"/>
                    <a:pt x="520" y="218"/>
                  </a:cubicBezTo>
                  <a:cubicBezTo>
                    <a:pt x="337" y="218"/>
                    <a:pt x="159" y="244"/>
                    <a:pt x="0" y="327"/>
                  </a:cubicBezTo>
                  <a:cubicBezTo>
                    <a:pt x="58" y="313"/>
                    <a:pt x="117" y="307"/>
                    <a:pt x="175" y="307"/>
                  </a:cubicBezTo>
                  <a:cubicBezTo>
                    <a:pt x="383" y="307"/>
                    <a:pt x="596" y="381"/>
                    <a:pt x="800" y="439"/>
                  </a:cubicBezTo>
                  <a:cubicBezTo>
                    <a:pt x="1025" y="514"/>
                    <a:pt x="1313" y="589"/>
                    <a:pt x="1487" y="652"/>
                  </a:cubicBezTo>
                  <a:cubicBezTo>
                    <a:pt x="1475" y="552"/>
                    <a:pt x="1450" y="452"/>
                    <a:pt x="1413" y="339"/>
                  </a:cubicBezTo>
                  <a:cubicBezTo>
                    <a:pt x="1400" y="277"/>
                    <a:pt x="1388" y="227"/>
                    <a:pt x="1363" y="164"/>
                  </a:cubicBezTo>
                  <a:cubicBezTo>
                    <a:pt x="1363" y="152"/>
                    <a:pt x="1363" y="152"/>
                    <a:pt x="1363" y="139"/>
                  </a:cubicBezTo>
                  <a:cubicBezTo>
                    <a:pt x="1128" y="57"/>
                    <a:pt x="878" y="0"/>
                    <a:pt x="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7" name="Google Shape;8697;p19"/>
            <p:cNvSpPr/>
            <p:nvPr/>
          </p:nvSpPr>
          <p:spPr>
            <a:xfrm>
              <a:off x="6403050" y="2077700"/>
              <a:ext cx="30025" cy="14700"/>
            </a:xfrm>
            <a:custGeom>
              <a:avLst/>
              <a:gdLst/>
              <a:ahLst/>
              <a:cxnLst/>
              <a:rect l="l" t="t" r="r" b="b"/>
              <a:pathLst>
                <a:path w="1201" h="588" extrusionOk="0">
                  <a:moveTo>
                    <a:pt x="1" y="0"/>
                  </a:moveTo>
                  <a:cubicBezTo>
                    <a:pt x="426" y="138"/>
                    <a:pt x="813" y="313"/>
                    <a:pt x="1200" y="588"/>
                  </a:cubicBezTo>
                  <a:cubicBezTo>
                    <a:pt x="1188" y="488"/>
                    <a:pt x="1175" y="388"/>
                    <a:pt x="1163" y="300"/>
                  </a:cubicBezTo>
                  <a:cubicBezTo>
                    <a:pt x="1163" y="288"/>
                    <a:pt x="1163" y="275"/>
                    <a:pt x="1163" y="263"/>
                  </a:cubicBezTo>
                  <a:cubicBezTo>
                    <a:pt x="813" y="75"/>
                    <a:pt x="401"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8" name="Google Shape;8698;p19"/>
            <p:cNvSpPr/>
            <p:nvPr/>
          </p:nvSpPr>
          <p:spPr>
            <a:xfrm>
              <a:off x="6410250" y="2084875"/>
              <a:ext cx="23750" cy="15025"/>
            </a:xfrm>
            <a:custGeom>
              <a:avLst/>
              <a:gdLst/>
              <a:ahLst/>
              <a:cxnLst/>
              <a:rect l="l" t="t" r="r" b="b"/>
              <a:pathLst>
                <a:path w="950" h="601" extrusionOk="0">
                  <a:moveTo>
                    <a:pt x="0" y="1"/>
                  </a:moveTo>
                  <a:lnTo>
                    <a:pt x="0" y="1"/>
                  </a:lnTo>
                  <a:cubicBezTo>
                    <a:pt x="413" y="176"/>
                    <a:pt x="675" y="413"/>
                    <a:pt x="950" y="601"/>
                  </a:cubicBezTo>
                  <a:cubicBezTo>
                    <a:pt x="937" y="501"/>
                    <a:pt x="925" y="413"/>
                    <a:pt x="912" y="313"/>
                  </a:cubicBezTo>
                  <a:cubicBezTo>
                    <a:pt x="625" y="163"/>
                    <a:pt x="325"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9" name="Google Shape;8699;p19"/>
            <p:cNvSpPr/>
            <p:nvPr/>
          </p:nvSpPr>
          <p:spPr>
            <a:xfrm>
              <a:off x="6419300" y="2093325"/>
              <a:ext cx="17825" cy="19700"/>
            </a:xfrm>
            <a:custGeom>
              <a:avLst/>
              <a:gdLst/>
              <a:ahLst/>
              <a:cxnLst/>
              <a:rect l="l" t="t" r="r" b="b"/>
              <a:pathLst>
                <a:path w="713" h="788" extrusionOk="0">
                  <a:moveTo>
                    <a:pt x="1" y="0"/>
                  </a:moveTo>
                  <a:lnTo>
                    <a:pt x="1" y="0"/>
                  </a:lnTo>
                  <a:cubicBezTo>
                    <a:pt x="201" y="188"/>
                    <a:pt x="401" y="388"/>
                    <a:pt x="625" y="563"/>
                  </a:cubicBezTo>
                  <a:cubicBezTo>
                    <a:pt x="450" y="500"/>
                    <a:pt x="288" y="413"/>
                    <a:pt x="151" y="288"/>
                  </a:cubicBezTo>
                  <a:lnTo>
                    <a:pt x="151" y="288"/>
                  </a:lnTo>
                  <a:cubicBezTo>
                    <a:pt x="288" y="500"/>
                    <a:pt x="488" y="675"/>
                    <a:pt x="713" y="787"/>
                  </a:cubicBezTo>
                  <a:cubicBezTo>
                    <a:pt x="663" y="637"/>
                    <a:pt x="625" y="475"/>
                    <a:pt x="600" y="313"/>
                  </a:cubicBezTo>
                  <a:cubicBezTo>
                    <a:pt x="401" y="213"/>
                    <a:pt x="201"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0" name="Google Shape;8700;p19"/>
            <p:cNvSpPr/>
            <p:nvPr/>
          </p:nvSpPr>
          <p:spPr>
            <a:xfrm>
              <a:off x="6366825" y="2128525"/>
              <a:ext cx="33075" cy="9625"/>
            </a:xfrm>
            <a:custGeom>
              <a:avLst/>
              <a:gdLst/>
              <a:ahLst/>
              <a:cxnLst/>
              <a:rect l="l" t="t" r="r" b="b"/>
              <a:pathLst>
                <a:path w="1323" h="385" extrusionOk="0">
                  <a:moveTo>
                    <a:pt x="964" y="1"/>
                  </a:moveTo>
                  <a:cubicBezTo>
                    <a:pt x="837" y="1"/>
                    <a:pt x="649" y="104"/>
                    <a:pt x="513" y="104"/>
                  </a:cubicBezTo>
                  <a:cubicBezTo>
                    <a:pt x="458" y="111"/>
                    <a:pt x="355" y="122"/>
                    <a:pt x="248" y="122"/>
                  </a:cubicBezTo>
                  <a:cubicBezTo>
                    <a:pt x="159" y="122"/>
                    <a:pt x="68" y="114"/>
                    <a:pt x="0" y="92"/>
                  </a:cubicBezTo>
                  <a:lnTo>
                    <a:pt x="0" y="92"/>
                  </a:lnTo>
                  <a:cubicBezTo>
                    <a:pt x="169" y="193"/>
                    <a:pt x="378" y="244"/>
                    <a:pt x="582" y="244"/>
                  </a:cubicBezTo>
                  <a:cubicBezTo>
                    <a:pt x="605" y="244"/>
                    <a:pt x="627" y="243"/>
                    <a:pt x="650" y="242"/>
                  </a:cubicBezTo>
                  <a:lnTo>
                    <a:pt x="650" y="242"/>
                  </a:lnTo>
                  <a:cubicBezTo>
                    <a:pt x="650" y="242"/>
                    <a:pt x="637" y="254"/>
                    <a:pt x="637" y="254"/>
                  </a:cubicBezTo>
                  <a:cubicBezTo>
                    <a:pt x="550" y="291"/>
                    <a:pt x="463" y="310"/>
                    <a:pt x="370" y="310"/>
                  </a:cubicBezTo>
                  <a:cubicBezTo>
                    <a:pt x="304" y="310"/>
                    <a:pt x="236" y="300"/>
                    <a:pt x="163" y="279"/>
                  </a:cubicBezTo>
                  <a:lnTo>
                    <a:pt x="163" y="279"/>
                  </a:lnTo>
                  <a:cubicBezTo>
                    <a:pt x="271" y="355"/>
                    <a:pt x="394" y="384"/>
                    <a:pt x="520" y="384"/>
                  </a:cubicBezTo>
                  <a:cubicBezTo>
                    <a:pt x="684" y="384"/>
                    <a:pt x="852" y="336"/>
                    <a:pt x="1000" y="279"/>
                  </a:cubicBezTo>
                  <a:cubicBezTo>
                    <a:pt x="1100" y="229"/>
                    <a:pt x="1237" y="254"/>
                    <a:pt x="1300" y="167"/>
                  </a:cubicBezTo>
                  <a:cubicBezTo>
                    <a:pt x="1323" y="66"/>
                    <a:pt x="1279" y="28"/>
                    <a:pt x="1205" y="28"/>
                  </a:cubicBezTo>
                  <a:cubicBezTo>
                    <a:pt x="1158" y="28"/>
                    <a:pt x="1100" y="43"/>
                    <a:pt x="1037" y="67"/>
                  </a:cubicBezTo>
                  <a:cubicBezTo>
                    <a:pt x="1037" y="42"/>
                    <a:pt x="1025" y="17"/>
                    <a:pt x="1000" y="4"/>
                  </a:cubicBezTo>
                  <a:cubicBezTo>
                    <a:pt x="989" y="2"/>
                    <a:pt x="976" y="1"/>
                    <a:pt x="9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1" name="Google Shape;8701;p19"/>
            <p:cNvSpPr/>
            <p:nvPr/>
          </p:nvSpPr>
          <p:spPr>
            <a:xfrm>
              <a:off x="6381825" y="2135400"/>
              <a:ext cx="63425" cy="38850"/>
            </a:xfrm>
            <a:custGeom>
              <a:avLst/>
              <a:gdLst/>
              <a:ahLst/>
              <a:cxnLst/>
              <a:rect l="l" t="t" r="r" b="b"/>
              <a:pathLst>
                <a:path w="2537" h="1554" extrusionOk="0">
                  <a:moveTo>
                    <a:pt x="661" y="1"/>
                  </a:moveTo>
                  <a:cubicBezTo>
                    <a:pt x="414" y="1"/>
                    <a:pt x="181" y="108"/>
                    <a:pt x="0" y="267"/>
                  </a:cubicBezTo>
                  <a:cubicBezTo>
                    <a:pt x="136" y="202"/>
                    <a:pt x="271" y="178"/>
                    <a:pt x="407" y="178"/>
                  </a:cubicBezTo>
                  <a:cubicBezTo>
                    <a:pt x="534" y="178"/>
                    <a:pt x="661" y="199"/>
                    <a:pt x="787" y="229"/>
                  </a:cubicBezTo>
                  <a:cubicBezTo>
                    <a:pt x="765" y="228"/>
                    <a:pt x="742" y="227"/>
                    <a:pt x="720" y="227"/>
                  </a:cubicBezTo>
                  <a:cubicBezTo>
                    <a:pt x="520" y="227"/>
                    <a:pt x="330" y="277"/>
                    <a:pt x="150" y="367"/>
                  </a:cubicBezTo>
                  <a:cubicBezTo>
                    <a:pt x="227" y="349"/>
                    <a:pt x="303" y="342"/>
                    <a:pt x="378" y="342"/>
                  </a:cubicBezTo>
                  <a:cubicBezTo>
                    <a:pt x="681" y="342"/>
                    <a:pt x="972" y="464"/>
                    <a:pt x="1262" y="554"/>
                  </a:cubicBezTo>
                  <a:cubicBezTo>
                    <a:pt x="1137" y="554"/>
                    <a:pt x="1012" y="567"/>
                    <a:pt x="887" y="592"/>
                  </a:cubicBezTo>
                  <a:cubicBezTo>
                    <a:pt x="1237" y="629"/>
                    <a:pt x="1537" y="742"/>
                    <a:pt x="1825" y="854"/>
                  </a:cubicBezTo>
                  <a:cubicBezTo>
                    <a:pt x="1673" y="813"/>
                    <a:pt x="1518" y="794"/>
                    <a:pt x="1363" y="794"/>
                  </a:cubicBezTo>
                  <a:cubicBezTo>
                    <a:pt x="1237" y="794"/>
                    <a:pt x="1111" y="807"/>
                    <a:pt x="987" y="829"/>
                  </a:cubicBezTo>
                  <a:cubicBezTo>
                    <a:pt x="1650" y="904"/>
                    <a:pt x="2162" y="1279"/>
                    <a:pt x="2487" y="1529"/>
                  </a:cubicBezTo>
                  <a:cubicBezTo>
                    <a:pt x="2499" y="1541"/>
                    <a:pt x="2524" y="1554"/>
                    <a:pt x="2537" y="1554"/>
                  </a:cubicBezTo>
                  <a:cubicBezTo>
                    <a:pt x="2499" y="1416"/>
                    <a:pt x="2449" y="1266"/>
                    <a:pt x="2412" y="1129"/>
                  </a:cubicBezTo>
                  <a:cubicBezTo>
                    <a:pt x="2329" y="1058"/>
                    <a:pt x="2247" y="1010"/>
                    <a:pt x="2154" y="963"/>
                  </a:cubicBezTo>
                  <a:lnTo>
                    <a:pt x="2154" y="963"/>
                  </a:lnTo>
                  <a:cubicBezTo>
                    <a:pt x="2195" y="976"/>
                    <a:pt x="2237" y="994"/>
                    <a:pt x="2287" y="1004"/>
                  </a:cubicBezTo>
                  <a:cubicBezTo>
                    <a:pt x="2305" y="1013"/>
                    <a:pt x="2329" y="1022"/>
                    <a:pt x="2354" y="1022"/>
                  </a:cubicBezTo>
                  <a:cubicBezTo>
                    <a:pt x="2365" y="1022"/>
                    <a:pt x="2376" y="1020"/>
                    <a:pt x="2387" y="1016"/>
                  </a:cubicBezTo>
                  <a:cubicBezTo>
                    <a:pt x="2362" y="954"/>
                    <a:pt x="2337" y="879"/>
                    <a:pt x="2324" y="804"/>
                  </a:cubicBezTo>
                  <a:cubicBezTo>
                    <a:pt x="2312" y="792"/>
                    <a:pt x="2312" y="767"/>
                    <a:pt x="2312" y="754"/>
                  </a:cubicBezTo>
                  <a:cubicBezTo>
                    <a:pt x="2112" y="679"/>
                    <a:pt x="1912" y="617"/>
                    <a:pt x="1700" y="579"/>
                  </a:cubicBezTo>
                  <a:cubicBezTo>
                    <a:pt x="1737" y="542"/>
                    <a:pt x="1725" y="467"/>
                    <a:pt x="1687" y="429"/>
                  </a:cubicBezTo>
                  <a:cubicBezTo>
                    <a:pt x="1562" y="379"/>
                    <a:pt x="1425" y="329"/>
                    <a:pt x="1287" y="292"/>
                  </a:cubicBezTo>
                  <a:cubicBezTo>
                    <a:pt x="1300" y="279"/>
                    <a:pt x="1312" y="254"/>
                    <a:pt x="1312" y="217"/>
                  </a:cubicBezTo>
                  <a:cubicBezTo>
                    <a:pt x="1312" y="167"/>
                    <a:pt x="1275" y="129"/>
                    <a:pt x="1225" y="117"/>
                  </a:cubicBezTo>
                  <a:cubicBezTo>
                    <a:pt x="1075" y="54"/>
                    <a:pt x="912" y="17"/>
                    <a:pt x="737" y="4"/>
                  </a:cubicBezTo>
                  <a:cubicBezTo>
                    <a:pt x="712" y="2"/>
                    <a:pt x="686" y="1"/>
                    <a:pt x="6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2" name="Google Shape;8702;p19"/>
            <p:cNvSpPr/>
            <p:nvPr/>
          </p:nvSpPr>
          <p:spPr>
            <a:xfrm>
              <a:off x="6415550" y="2236200"/>
              <a:ext cx="25950" cy="16775"/>
            </a:xfrm>
            <a:custGeom>
              <a:avLst/>
              <a:gdLst/>
              <a:ahLst/>
              <a:cxnLst/>
              <a:rect l="l" t="t" r="r" b="b"/>
              <a:pathLst>
                <a:path w="1038" h="671" extrusionOk="0">
                  <a:moveTo>
                    <a:pt x="917" y="0"/>
                  </a:moveTo>
                  <a:cubicBezTo>
                    <a:pt x="879" y="0"/>
                    <a:pt x="842" y="19"/>
                    <a:pt x="825" y="59"/>
                  </a:cubicBezTo>
                  <a:cubicBezTo>
                    <a:pt x="650" y="384"/>
                    <a:pt x="313" y="534"/>
                    <a:pt x="1" y="671"/>
                  </a:cubicBezTo>
                  <a:cubicBezTo>
                    <a:pt x="301" y="621"/>
                    <a:pt x="625" y="583"/>
                    <a:pt x="838" y="359"/>
                  </a:cubicBezTo>
                  <a:cubicBezTo>
                    <a:pt x="913" y="284"/>
                    <a:pt x="1038" y="196"/>
                    <a:pt x="1025" y="84"/>
                  </a:cubicBezTo>
                  <a:cubicBezTo>
                    <a:pt x="1012" y="29"/>
                    <a:pt x="964" y="0"/>
                    <a:pt x="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3" name="Google Shape;8703;p19"/>
            <p:cNvSpPr/>
            <p:nvPr/>
          </p:nvSpPr>
          <p:spPr>
            <a:xfrm>
              <a:off x="6424925" y="2222950"/>
              <a:ext cx="17525" cy="19425"/>
            </a:xfrm>
            <a:custGeom>
              <a:avLst/>
              <a:gdLst/>
              <a:ahLst/>
              <a:cxnLst/>
              <a:rect l="l" t="t" r="r" b="b"/>
              <a:pathLst>
                <a:path w="701" h="777" extrusionOk="0">
                  <a:moveTo>
                    <a:pt x="616" y="1"/>
                  </a:moveTo>
                  <a:cubicBezTo>
                    <a:pt x="474" y="1"/>
                    <a:pt x="449" y="290"/>
                    <a:pt x="363" y="376"/>
                  </a:cubicBezTo>
                  <a:cubicBezTo>
                    <a:pt x="288" y="551"/>
                    <a:pt x="163" y="676"/>
                    <a:pt x="1" y="776"/>
                  </a:cubicBezTo>
                  <a:cubicBezTo>
                    <a:pt x="350" y="714"/>
                    <a:pt x="588" y="414"/>
                    <a:pt x="688" y="101"/>
                  </a:cubicBezTo>
                  <a:cubicBezTo>
                    <a:pt x="700" y="64"/>
                    <a:pt x="663" y="14"/>
                    <a:pt x="625" y="1"/>
                  </a:cubicBezTo>
                  <a:cubicBezTo>
                    <a:pt x="622" y="1"/>
                    <a:pt x="619" y="1"/>
                    <a:pt x="6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4" name="Google Shape;8704;p19"/>
            <p:cNvSpPr/>
            <p:nvPr/>
          </p:nvSpPr>
          <p:spPr>
            <a:xfrm>
              <a:off x="6424625" y="2165175"/>
              <a:ext cx="32200" cy="60000"/>
            </a:xfrm>
            <a:custGeom>
              <a:avLst/>
              <a:gdLst/>
              <a:ahLst/>
              <a:cxnLst/>
              <a:rect l="l" t="t" r="r" b="b"/>
              <a:pathLst>
                <a:path w="1288" h="2400" extrusionOk="0">
                  <a:moveTo>
                    <a:pt x="0" y="0"/>
                  </a:moveTo>
                  <a:cubicBezTo>
                    <a:pt x="325" y="225"/>
                    <a:pt x="587" y="538"/>
                    <a:pt x="937" y="713"/>
                  </a:cubicBezTo>
                  <a:cubicBezTo>
                    <a:pt x="662" y="613"/>
                    <a:pt x="400" y="488"/>
                    <a:pt x="113" y="313"/>
                  </a:cubicBezTo>
                  <a:lnTo>
                    <a:pt x="113" y="313"/>
                  </a:lnTo>
                  <a:cubicBezTo>
                    <a:pt x="325" y="563"/>
                    <a:pt x="575" y="800"/>
                    <a:pt x="887" y="925"/>
                  </a:cubicBezTo>
                  <a:cubicBezTo>
                    <a:pt x="937" y="950"/>
                    <a:pt x="1012" y="975"/>
                    <a:pt x="1075" y="988"/>
                  </a:cubicBezTo>
                  <a:cubicBezTo>
                    <a:pt x="800" y="975"/>
                    <a:pt x="525" y="888"/>
                    <a:pt x="287" y="750"/>
                  </a:cubicBezTo>
                  <a:lnTo>
                    <a:pt x="287" y="750"/>
                  </a:lnTo>
                  <a:cubicBezTo>
                    <a:pt x="437" y="925"/>
                    <a:pt x="637" y="1063"/>
                    <a:pt x="862" y="1138"/>
                  </a:cubicBezTo>
                  <a:cubicBezTo>
                    <a:pt x="687" y="1175"/>
                    <a:pt x="525" y="1213"/>
                    <a:pt x="350" y="1250"/>
                  </a:cubicBezTo>
                  <a:cubicBezTo>
                    <a:pt x="512" y="1263"/>
                    <a:pt x="675" y="1275"/>
                    <a:pt x="850" y="1275"/>
                  </a:cubicBezTo>
                  <a:cubicBezTo>
                    <a:pt x="800" y="1300"/>
                    <a:pt x="762" y="1325"/>
                    <a:pt x="712" y="1363"/>
                  </a:cubicBezTo>
                  <a:cubicBezTo>
                    <a:pt x="537" y="1488"/>
                    <a:pt x="450" y="1712"/>
                    <a:pt x="325" y="1900"/>
                  </a:cubicBezTo>
                  <a:cubicBezTo>
                    <a:pt x="450" y="1800"/>
                    <a:pt x="550" y="1675"/>
                    <a:pt x="675" y="1575"/>
                  </a:cubicBezTo>
                  <a:cubicBezTo>
                    <a:pt x="737" y="1537"/>
                    <a:pt x="812" y="1500"/>
                    <a:pt x="875" y="1463"/>
                  </a:cubicBezTo>
                  <a:lnTo>
                    <a:pt x="875" y="1463"/>
                  </a:lnTo>
                  <a:cubicBezTo>
                    <a:pt x="637" y="1800"/>
                    <a:pt x="487" y="2125"/>
                    <a:pt x="150" y="2400"/>
                  </a:cubicBezTo>
                  <a:cubicBezTo>
                    <a:pt x="362" y="2337"/>
                    <a:pt x="525" y="2187"/>
                    <a:pt x="687" y="2050"/>
                  </a:cubicBezTo>
                  <a:cubicBezTo>
                    <a:pt x="875" y="1875"/>
                    <a:pt x="1062" y="1687"/>
                    <a:pt x="1162" y="1463"/>
                  </a:cubicBezTo>
                  <a:cubicBezTo>
                    <a:pt x="1175" y="1425"/>
                    <a:pt x="1150" y="1388"/>
                    <a:pt x="1125" y="1363"/>
                  </a:cubicBezTo>
                  <a:cubicBezTo>
                    <a:pt x="1187" y="1350"/>
                    <a:pt x="1237" y="1325"/>
                    <a:pt x="1287" y="1300"/>
                  </a:cubicBezTo>
                  <a:cubicBezTo>
                    <a:pt x="1287" y="1300"/>
                    <a:pt x="1287" y="1288"/>
                    <a:pt x="1287" y="1288"/>
                  </a:cubicBezTo>
                  <a:cubicBezTo>
                    <a:pt x="1062" y="1075"/>
                    <a:pt x="912" y="613"/>
                    <a:pt x="837" y="413"/>
                  </a:cubicBezTo>
                  <a:cubicBezTo>
                    <a:pt x="562" y="263"/>
                    <a:pt x="300" y="8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5" name="Google Shape;8705;p19"/>
            <p:cNvSpPr/>
            <p:nvPr/>
          </p:nvSpPr>
          <p:spPr>
            <a:xfrm>
              <a:off x="6407425" y="2127375"/>
              <a:ext cx="30025" cy="18775"/>
            </a:xfrm>
            <a:custGeom>
              <a:avLst/>
              <a:gdLst/>
              <a:ahLst/>
              <a:cxnLst/>
              <a:rect l="l" t="t" r="r" b="b"/>
              <a:pathLst>
                <a:path w="1201" h="751" extrusionOk="0">
                  <a:moveTo>
                    <a:pt x="1" y="0"/>
                  </a:moveTo>
                  <a:cubicBezTo>
                    <a:pt x="263" y="413"/>
                    <a:pt x="726" y="650"/>
                    <a:pt x="1200" y="750"/>
                  </a:cubicBezTo>
                  <a:cubicBezTo>
                    <a:pt x="1175" y="650"/>
                    <a:pt x="1163" y="550"/>
                    <a:pt x="1150" y="450"/>
                  </a:cubicBezTo>
                  <a:cubicBezTo>
                    <a:pt x="1075" y="438"/>
                    <a:pt x="988" y="425"/>
                    <a:pt x="913" y="400"/>
                  </a:cubicBezTo>
                  <a:cubicBezTo>
                    <a:pt x="563" y="338"/>
                    <a:pt x="288" y="2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6" name="Google Shape;8706;p19"/>
            <p:cNvSpPr/>
            <p:nvPr/>
          </p:nvSpPr>
          <p:spPr>
            <a:xfrm>
              <a:off x="6411500" y="2125175"/>
              <a:ext cx="24700" cy="10975"/>
            </a:xfrm>
            <a:custGeom>
              <a:avLst/>
              <a:gdLst/>
              <a:ahLst/>
              <a:cxnLst/>
              <a:rect l="l" t="t" r="r" b="b"/>
              <a:pathLst>
                <a:path w="988" h="439" extrusionOk="0">
                  <a:moveTo>
                    <a:pt x="0" y="1"/>
                  </a:moveTo>
                  <a:lnTo>
                    <a:pt x="0" y="1"/>
                  </a:lnTo>
                  <a:cubicBezTo>
                    <a:pt x="275" y="251"/>
                    <a:pt x="613" y="426"/>
                    <a:pt x="975" y="438"/>
                  </a:cubicBezTo>
                  <a:cubicBezTo>
                    <a:pt x="975" y="426"/>
                    <a:pt x="975" y="401"/>
                    <a:pt x="975" y="388"/>
                  </a:cubicBezTo>
                  <a:cubicBezTo>
                    <a:pt x="975" y="313"/>
                    <a:pt x="975" y="251"/>
                    <a:pt x="987" y="188"/>
                  </a:cubicBezTo>
                  <a:cubicBezTo>
                    <a:pt x="650" y="188"/>
                    <a:pt x="313" y="1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7" name="Google Shape;8707;p19"/>
            <p:cNvSpPr/>
            <p:nvPr/>
          </p:nvSpPr>
          <p:spPr>
            <a:xfrm>
              <a:off x="6414300" y="2114550"/>
              <a:ext cx="23775" cy="7850"/>
            </a:xfrm>
            <a:custGeom>
              <a:avLst/>
              <a:gdLst/>
              <a:ahLst/>
              <a:cxnLst/>
              <a:rect l="l" t="t" r="r" b="b"/>
              <a:pathLst>
                <a:path w="951" h="314" extrusionOk="0">
                  <a:moveTo>
                    <a:pt x="1" y="1"/>
                  </a:moveTo>
                  <a:cubicBezTo>
                    <a:pt x="251" y="188"/>
                    <a:pt x="588" y="288"/>
                    <a:pt x="913" y="313"/>
                  </a:cubicBezTo>
                  <a:cubicBezTo>
                    <a:pt x="925" y="263"/>
                    <a:pt x="938" y="201"/>
                    <a:pt x="950" y="151"/>
                  </a:cubicBezTo>
                  <a:cubicBezTo>
                    <a:pt x="875" y="151"/>
                    <a:pt x="788" y="138"/>
                    <a:pt x="713" y="126"/>
                  </a:cubicBezTo>
                  <a:lnTo>
                    <a:pt x="738" y="126"/>
                  </a:lnTo>
                  <a:cubicBezTo>
                    <a:pt x="513" y="101"/>
                    <a:pt x="251" y="1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8" name="Google Shape;8708;p19"/>
            <p:cNvSpPr/>
            <p:nvPr/>
          </p:nvSpPr>
          <p:spPr>
            <a:xfrm>
              <a:off x="6413050" y="2119250"/>
              <a:ext cx="24075" cy="9075"/>
            </a:xfrm>
            <a:custGeom>
              <a:avLst/>
              <a:gdLst/>
              <a:ahLst/>
              <a:cxnLst/>
              <a:rect l="l" t="t" r="r" b="b"/>
              <a:pathLst>
                <a:path w="963" h="363" extrusionOk="0">
                  <a:moveTo>
                    <a:pt x="1" y="0"/>
                  </a:moveTo>
                  <a:cubicBezTo>
                    <a:pt x="251" y="238"/>
                    <a:pt x="588" y="350"/>
                    <a:pt x="925" y="363"/>
                  </a:cubicBezTo>
                  <a:cubicBezTo>
                    <a:pt x="938" y="288"/>
                    <a:pt x="950" y="213"/>
                    <a:pt x="963" y="125"/>
                  </a:cubicBezTo>
                  <a:lnTo>
                    <a:pt x="963" y="125"/>
                  </a:lnTo>
                  <a:cubicBezTo>
                    <a:pt x="880" y="132"/>
                    <a:pt x="795" y="136"/>
                    <a:pt x="711" y="136"/>
                  </a:cubicBezTo>
                  <a:cubicBezTo>
                    <a:pt x="467" y="136"/>
                    <a:pt x="224" y="1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9" name="Google Shape;8709;p19"/>
            <p:cNvSpPr/>
            <p:nvPr/>
          </p:nvSpPr>
          <p:spPr>
            <a:xfrm>
              <a:off x="6409300" y="2209600"/>
              <a:ext cx="12475" cy="9950"/>
            </a:xfrm>
            <a:custGeom>
              <a:avLst/>
              <a:gdLst/>
              <a:ahLst/>
              <a:cxnLst/>
              <a:rect l="l" t="t" r="r" b="b"/>
              <a:pathLst>
                <a:path w="499" h="398" extrusionOk="0">
                  <a:moveTo>
                    <a:pt x="434" y="0"/>
                  </a:moveTo>
                  <a:cubicBezTo>
                    <a:pt x="423" y="0"/>
                    <a:pt x="411" y="3"/>
                    <a:pt x="401" y="10"/>
                  </a:cubicBezTo>
                  <a:cubicBezTo>
                    <a:pt x="251" y="110"/>
                    <a:pt x="176" y="323"/>
                    <a:pt x="1" y="398"/>
                  </a:cubicBezTo>
                  <a:cubicBezTo>
                    <a:pt x="188" y="385"/>
                    <a:pt x="326" y="198"/>
                    <a:pt x="438" y="110"/>
                  </a:cubicBezTo>
                  <a:lnTo>
                    <a:pt x="438" y="110"/>
                  </a:lnTo>
                  <a:cubicBezTo>
                    <a:pt x="434" y="114"/>
                    <a:pt x="433" y="116"/>
                    <a:pt x="434" y="116"/>
                  </a:cubicBezTo>
                  <a:cubicBezTo>
                    <a:pt x="439" y="116"/>
                    <a:pt x="499" y="69"/>
                    <a:pt x="488" y="48"/>
                  </a:cubicBezTo>
                  <a:cubicBezTo>
                    <a:pt x="488" y="21"/>
                    <a:pt x="462" y="0"/>
                    <a:pt x="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0" name="Google Shape;8710;p19"/>
            <p:cNvSpPr/>
            <p:nvPr/>
          </p:nvSpPr>
          <p:spPr>
            <a:xfrm>
              <a:off x="6404625" y="2204575"/>
              <a:ext cx="22000" cy="5575"/>
            </a:xfrm>
            <a:custGeom>
              <a:avLst/>
              <a:gdLst/>
              <a:ahLst/>
              <a:cxnLst/>
              <a:rect l="l" t="t" r="r" b="b"/>
              <a:pathLst>
                <a:path w="880" h="223" extrusionOk="0">
                  <a:moveTo>
                    <a:pt x="772" y="0"/>
                  </a:moveTo>
                  <a:cubicBezTo>
                    <a:pt x="757" y="0"/>
                    <a:pt x="741" y="4"/>
                    <a:pt x="725" y="11"/>
                  </a:cubicBezTo>
                  <a:cubicBezTo>
                    <a:pt x="509" y="68"/>
                    <a:pt x="303" y="177"/>
                    <a:pt x="69" y="177"/>
                  </a:cubicBezTo>
                  <a:cubicBezTo>
                    <a:pt x="47" y="177"/>
                    <a:pt x="24" y="176"/>
                    <a:pt x="0" y="174"/>
                  </a:cubicBezTo>
                  <a:lnTo>
                    <a:pt x="0" y="174"/>
                  </a:lnTo>
                  <a:cubicBezTo>
                    <a:pt x="95" y="209"/>
                    <a:pt x="192" y="222"/>
                    <a:pt x="290" y="222"/>
                  </a:cubicBezTo>
                  <a:cubicBezTo>
                    <a:pt x="398" y="222"/>
                    <a:pt x="507" y="206"/>
                    <a:pt x="613" y="186"/>
                  </a:cubicBezTo>
                  <a:cubicBezTo>
                    <a:pt x="688" y="161"/>
                    <a:pt x="788" y="174"/>
                    <a:pt x="850" y="111"/>
                  </a:cubicBezTo>
                  <a:cubicBezTo>
                    <a:pt x="880" y="52"/>
                    <a:pt x="831" y="0"/>
                    <a:pt x="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1" name="Google Shape;8711;p19"/>
            <p:cNvSpPr/>
            <p:nvPr/>
          </p:nvSpPr>
          <p:spPr>
            <a:xfrm>
              <a:off x="6405550" y="2195100"/>
              <a:ext cx="26575" cy="10425"/>
            </a:xfrm>
            <a:custGeom>
              <a:avLst/>
              <a:gdLst/>
              <a:ahLst/>
              <a:cxnLst/>
              <a:rect l="l" t="t" r="r" b="b"/>
              <a:pathLst>
                <a:path w="1063" h="417" extrusionOk="0">
                  <a:moveTo>
                    <a:pt x="939" y="1"/>
                  </a:moveTo>
                  <a:cubicBezTo>
                    <a:pt x="890" y="1"/>
                    <a:pt x="856" y="33"/>
                    <a:pt x="813" y="66"/>
                  </a:cubicBezTo>
                  <a:cubicBezTo>
                    <a:pt x="538" y="228"/>
                    <a:pt x="313" y="340"/>
                    <a:pt x="1" y="415"/>
                  </a:cubicBezTo>
                  <a:cubicBezTo>
                    <a:pt x="28" y="416"/>
                    <a:pt x="56" y="417"/>
                    <a:pt x="83" y="417"/>
                  </a:cubicBezTo>
                  <a:cubicBezTo>
                    <a:pt x="396" y="417"/>
                    <a:pt x="724" y="350"/>
                    <a:pt x="988" y="178"/>
                  </a:cubicBezTo>
                  <a:cubicBezTo>
                    <a:pt x="1063" y="141"/>
                    <a:pt x="1050" y="16"/>
                    <a:pt x="963" y="3"/>
                  </a:cubicBezTo>
                  <a:cubicBezTo>
                    <a:pt x="955" y="1"/>
                    <a:pt x="947" y="1"/>
                    <a:pt x="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2" name="Google Shape;8712;p19"/>
            <p:cNvSpPr/>
            <p:nvPr/>
          </p:nvSpPr>
          <p:spPr>
            <a:xfrm>
              <a:off x="6407425" y="2193400"/>
              <a:ext cx="18525" cy="8350"/>
            </a:xfrm>
            <a:custGeom>
              <a:avLst/>
              <a:gdLst/>
              <a:ahLst/>
              <a:cxnLst/>
              <a:rect l="l" t="t" r="r" b="b"/>
              <a:pathLst>
                <a:path w="741" h="334" extrusionOk="0">
                  <a:moveTo>
                    <a:pt x="656" y="1"/>
                  </a:moveTo>
                  <a:cubicBezTo>
                    <a:pt x="629" y="1"/>
                    <a:pt x="598" y="15"/>
                    <a:pt x="576" y="46"/>
                  </a:cubicBezTo>
                  <a:cubicBezTo>
                    <a:pt x="451" y="146"/>
                    <a:pt x="188" y="271"/>
                    <a:pt x="1" y="334"/>
                  </a:cubicBezTo>
                  <a:cubicBezTo>
                    <a:pt x="251" y="309"/>
                    <a:pt x="513" y="271"/>
                    <a:pt x="701" y="109"/>
                  </a:cubicBezTo>
                  <a:cubicBezTo>
                    <a:pt x="741" y="45"/>
                    <a:pt x="704" y="1"/>
                    <a:pt x="6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3" name="Google Shape;8713;p19"/>
            <p:cNvSpPr/>
            <p:nvPr/>
          </p:nvSpPr>
          <p:spPr>
            <a:xfrm>
              <a:off x="6409300" y="2183925"/>
              <a:ext cx="18200" cy="11900"/>
            </a:xfrm>
            <a:custGeom>
              <a:avLst/>
              <a:gdLst/>
              <a:ahLst/>
              <a:cxnLst/>
              <a:rect l="l" t="t" r="r" b="b"/>
              <a:pathLst>
                <a:path w="728" h="476" extrusionOk="0">
                  <a:moveTo>
                    <a:pt x="633" y="0"/>
                  </a:moveTo>
                  <a:cubicBezTo>
                    <a:pt x="610" y="0"/>
                    <a:pt x="585" y="14"/>
                    <a:pt x="563" y="50"/>
                  </a:cubicBezTo>
                  <a:cubicBezTo>
                    <a:pt x="388" y="238"/>
                    <a:pt x="226" y="375"/>
                    <a:pt x="1" y="475"/>
                  </a:cubicBezTo>
                  <a:cubicBezTo>
                    <a:pt x="238" y="438"/>
                    <a:pt x="463" y="325"/>
                    <a:pt x="638" y="150"/>
                  </a:cubicBezTo>
                  <a:cubicBezTo>
                    <a:pt x="727" y="88"/>
                    <a:pt x="689" y="0"/>
                    <a:pt x="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4" name="Google Shape;8714;p19"/>
            <p:cNvSpPr/>
            <p:nvPr/>
          </p:nvSpPr>
          <p:spPr>
            <a:xfrm>
              <a:off x="6408675" y="2178575"/>
              <a:ext cx="14000" cy="11300"/>
            </a:xfrm>
            <a:custGeom>
              <a:avLst/>
              <a:gdLst/>
              <a:ahLst/>
              <a:cxnLst/>
              <a:rect l="l" t="t" r="r" b="b"/>
              <a:pathLst>
                <a:path w="560" h="452" extrusionOk="0">
                  <a:moveTo>
                    <a:pt x="505" y="1"/>
                  </a:moveTo>
                  <a:cubicBezTo>
                    <a:pt x="495" y="1"/>
                    <a:pt x="485" y="5"/>
                    <a:pt x="476" y="14"/>
                  </a:cubicBezTo>
                  <a:cubicBezTo>
                    <a:pt x="413" y="89"/>
                    <a:pt x="413" y="127"/>
                    <a:pt x="326" y="202"/>
                  </a:cubicBezTo>
                  <a:cubicBezTo>
                    <a:pt x="213" y="302"/>
                    <a:pt x="138" y="389"/>
                    <a:pt x="1" y="452"/>
                  </a:cubicBezTo>
                  <a:cubicBezTo>
                    <a:pt x="213" y="414"/>
                    <a:pt x="463" y="277"/>
                    <a:pt x="551" y="64"/>
                  </a:cubicBezTo>
                  <a:cubicBezTo>
                    <a:pt x="560" y="36"/>
                    <a:pt x="534"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5" name="Google Shape;8715;p19"/>
            <p:cNvSpPr/>
            <p:nvPr/>
          </p:nvSpPr>
          <p:spPr>
            <a:xfrm>
              <a:off x="6404300" y="2173950"/>
              <a:ext cx="15350" cy="6175"/>
            </a:xfrm>
            <a:custGeom>
              <a:avLst/>
              <a:gdLst/>
              <a:ahLst/>
              <a:cxnLst/>
              <a:rect l="l" t="t" r="r" b="b"/>
              <a:pathLst>
                <a:path w="614" h="247" extrusionOk="0">
                  <a:moveTo>
                    <a:pt x="569" y="1"/>
                  </a:moveTo>
                  <a:cubicBezTo>
                    <a:pt x="548" y="1"/>
                    <a:pt x="525" y="13"/>
                    <a:pt x="513" y="37"/>
                  </a:cubicBezTo>
                  <a:cubicBezTo>
                    <a:pt x="351" y="137"/>
                    <a:pt x="201" y="212"/>
                    <a:pt x="1" y="224"/>
                  </a:cubicBezTo>
                  <a:cubicBezTo>
                    <a:pt x="54" y="240"/>
                    <a:pt x="109" y="247"/>
                    <a:pt x="164" y="247"/>
                  </a:cubicBezTo>
                  <a:cubicBezTo>
                    <a:pt x="288" y="247"/>
                    <a:pt x="413" y="210"/>
                    <a:pt x="526" y="149"/>
                  </a:cubicBezTo>
                  <a:cubicBezTo>
                    <a:pt x="563" y="124"/>
                    <a:pt x="613" y="99"/>
                    <a:pt x="613" y="49"/>
                  </a:cubicBezTo>
                  <a:cubicBezTo>
                    <a:pt x="613" y="16"/>
                    <a:pt x="592" y="1"/>
                    <a:pt x="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6" name="Google Shape;8716;p19"/>
            <p:cNvSpPr/>
            <p:nvPr/>
          </p:nvSpPr>
          <p:spPr>
            <a:xfrm>
              <a:off x="6398375" y="2169200"/>
              <a:ext cx="22700" cy="5900"/>
            </a:xfrm>
            <a:custGeom>
              <a:avLst/>
              <a:gdLst/>
              <a:ahLst/>
              <a:cxnLst/>
              <a:rect l="l" t="t" r="r" b="b"/>
              <a:pathLst>
                <a:path w="908" h="236" extrusionOk="0">
                  <a:moveTo>
                    <a:pt x="798" y="1"/>
                  </a:moveTo>
                  <a:cubicBezTo>
                    <a:pt x="771" y="1"/>
                    <a:pt x="737" y="12"/>
                    <a:pt x="700" y="39"/>
                  </a:cubicBezTo>
                  <a:cubicBezTo>
                    <a:pt x="566" y="95"/>
                    <a:pt x="293" y="181"/>
                    <a:pt x="76" y="181"/>
                  </a:cubicBezTo>
                  <a:cubicBezTo>
                    <a:pt x="50" y="181"/>
                    <a:pt x="25" y="179"/>
                    <a:pt x="0" y="177"/>
                  </a:cubicBezTo>
                  <a:lnTo>
                    <a:pt x="0" y="177"/>
                  </a:lnTo>
                  <a:cubicBezTo>
                    <a:pt x="113" y="216"/>
                    <a:pt x="233" y="235"/>
                    <a:pt x="353" y="235"/>
                  </a:cubicBezTo>
                  <a:cubicBezTo>
                    <a:pt x="499" y="235"/>
                    <a:pt x="645" y="207"/>
                    <a:pt x="775" y="152"/>
                  </a:cubicBezTo>
                  <a:cubicBezTo>
                    <a:pt x="907" y="105"/>
                    <a:pt x="883" y="1"/>
                    <a:pt x="7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7" name="Google Shape;8717;p19"/>
            <p:cNvSpPr/>
            <p:nvPr/>
          </p:nvSpPr>
          <p:spPr>
            <a:xfrm>
              <a:off x="6398675" y="2168650"/>
              <a:ext cx="10650" cy="1800"/>
            </a:xfrm>
            <a:custGeom>
              <a:avLst/>
              <a:gdLst/>
              <a:ahLst/>
              <a:cxnLst/>
              <a:rect l="l" t="t" r="r" b="b"/>
              <a:pathLst>
                <a:path w="426" h="72" extrusionOk="0">
                  <a:moveTo>
                    <a:pt x="394" y="0"/>
                  </a:moveTo>
                  <a:cubicBezTo>
                    <a:pt x="379" y="0"/>
                    <a:pt x="359" y="11"/>
                    <a:pt x="351" y="11"/>
                  </a:cubicBezTo>
                  <a:cubicBezTo>
                    <a:pt x="289" y="20"/>
                    <a:pt x="196" y="29"/>
                    <a:pt x="107" y="29"/>
                  </a:cubicBezTo>
                  <a:cubicBezTo>
                    <a:pt x="70" y="29"/>
                    <a:pt x="34" y="28"/>
                    <a:pt x="1" y="24"/>
                  </a:cubicBezTo>
                  <a:lnTo>
                    <a:pt x="1" y="24"/>
                  </a:lnTo>
                  <a:cubicBezTo>
                    <a:pt x="100" y="51"/>
                    <a:pt x="199" y="71"/>
                    <a:pt x="298" y="71"/>
                  </a:cubicBezTo>
                  <a:cubicBezTo>
                    <a:pt x="336" y="71"/>
                    <a:pt x="375" y="68"/>
                    <a:pt x="413" y="61"/>
                  </a:cubicBezTo>
                  <a:cubicBezTo>
                    <a:pt x="426" y="49"/>
                    <a:pt x="426" y="24"/>
                    <a:pt x="413" y="11"/>
                  </a:cubicBezTo>
                  <a:cubicBezTo>
                    <a:pt x="409" y="3"/>
                    <a:pt x="402" y="0"/>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8" name="Google Shape;8718;p19"/>
            <p:cNvSpPr/>
            <p:nvPr/>
          </p:nvSpPr>
          <p:spPr>
            <a:xfrm>
              <a:off x="6384625" y="2152575"/>
              <a:ext cx="26575" cy="16050"/>
            </a:xfrm>
            <a:custGeom>
              <a:avLst/>
              <a:gdLst/>
              <a:ahLst/>
              <a:cxnLst/>
              <a:rect l="l" t="t" r="r" b="b"/>
              <a:pathLst>
                <a:path w="1063" h="642" extrusionOk="0">
                  <a:moveTo>
                    <a:pt x="164" y="1"/>
                  </a:moveTo>
                  <a:cubicBezTo>
                    <a:pt x="117" y="1"/>
                    <a:pt x="71" y="6"/>
                    <a:pt x="25" y="17"/>
                  </a:cubicBezTo>
                  <a:cubicBezTo>
                    <a:pt x="238" y="42"/>
                    <a:pt x="425" y="154"/>
                    <a:pt x="625" y="242"/>
                  </a:cubicBezTo>
                  <a:cubicBezTo>
                    <a:pt x="375" y="192"/>
                    <a:pt x="100" y="154"/>
                    <a:pt x="38" y="130"/>
                  </a:cubicBezTo>
                  <a:lnTo>
                    <a:pt x="38" y="130"/>
                  </a:lnTo>
                  <a:cubicBezTo>
                    <a:pt x="263" y="254"/>
                    <a:pt x="513" y="342"/>
                    <a:pt x="763" y="442"/>
                  </a:cubicBezTo>
                  <a:cubicBezTo>
                    <a:pt x="513" y="379"/>
                    <a:pt x="225" y="367"/>
                    <a:pt x="0" y="242"/>
                  </a:cubicBezTo>
                  <a:lnTo>
                    <a:pt x="0" y="242"/>
                  </a:lnTo>
                  <a:cubicBezTo>
                    <a:pt x="213" y="442"/>
                    <a:pt x="600" y="567"/>
                    <a:pt x="875" y="642"/>
                  </a:cubicBezTo>
                  <a:cubicBezTo>
                    <a:pt x="948" y="630"/>
                    <a:pt x="962" y="535"/>
                    <a:pt x="917" y="495"/>
                  </a:cubicBezTo>
                  <a:lnTo>
                    <a:pt x="917" y="495"/>
                  </a:lnTo>
                  <a:cubicBezTo>
                    <a:pt x="923" y="499"/>
                    <a:pt x="930" y="501"/>
                    <a:pt x="938" y="501"/>
                  </a:cubicBezTo>
                  <a:cubicBezTo>
                    <a:pt x="947" y="501"/>
                    <a:pt x="956" y="498"/>
                    <a:pt x="963" y="492"/>
                  </a:cubicBezTo>
                  <a:cubicBezTo>
                    <a:pt x="1063" y="392"/>
                    <a:pt x="938" y="329"/>
                    <a:pt x="738" y="267"/>
                  </a:cubicBezTo>
                  <a:cubicBezTo>
                    <a:pt x="750" y="267"/>
                    <a:pt x="763" y="254"/>
                    <a:pt x="775" y="242"/>
                  </a:cubicBezTo>
                  <a:cubicBezTo>
                    <a:pt x="813" y="154"/>
                    <a:pt x="688" y="142"/>
                    <a:pt x="638" y="117"/>
                  </a:cubicBezTo>
                  <a:cubicBezTo>
                    <a:pt x="493" y="59"/>
                    <a:pt x="325"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9" name="Google Shape;8719;p19"/>
            <p:cNvSpPr/>
            <p:nvPr/>
          </p:nvSpPr>
          <p:spPr>
            <a:xfrm>
              <a:off x="6384300" y="2147925"/>
              <a:ext cx="16600" cy="5400"/>
            </a:xfrm>
            <a:custGeom>
              <a:avLst/>
              <a:gdLst/>
              <a:ahLst/>
              <a:cxnLst/>
              <a:rect l="l" t="t" r="r" b="b"/>
              <a:pathLst>
                <a:path w="664" h="216" extrusionOk="0">
                  <a:moveTo>
                    <a:pt x="155" y="0"/>
                  </a:moveTo>
                  <a:cubicBezTo>
                    <a:pt x="103" y="0"/>
                    <a:pt x="51" y="8"/>
                    <a:pt x="1" y="28"/>
                  </a:cubicBezTo>
                  <a:cubicBezTo>
                    <a:pt x="14" y="26"/>
                    <a:pt x="28" y="26"/>
                    <a:pt x="41" y="26"/>
                  </a:cubicBezTo>
                  <a:cubicBezTo>
                    <a:pt x="127" y="26"/>
                    <a:pt x="211" y="58"/>
                    <a:pt x="276" y="91"/>
                  </a:cubicBezTo>
                  <a:cubicBezTo>
                    <a:pt x="388" y="128"/>
                    <a:pt x="501" y="191"/>
                    <a:pt x="613" y="216"/>
                  </a:cubicBezTo>
                  <a:cubicBezTo>
                    <a:pt x="638" y="216"/>
                    <a:pt x="663" y="178"/>
                    <a:pt x="651" y="153"/>
                  </a:cubicBezTo>
                  <a:cubicBezTo>
                    <a:pt x="601" y="91"/>
                    <a:pt x="476" y="78"/>
                    <a:pt x="388" y="41"/>
                  </a:cubicBezTo>
                  <a:cubicBezTo>
                    <a:pt x="313" y="18"/>
                    <a:pt x="234"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0" name="Google Shape;8720;p19"/>
            <p:cNvSpPr/>
            <p:nvPr/>
          </p:nvSpPr>
          <p:spPr>
            <a:xfrm>
              <a:off x="6390250" y="2146425"/>
              <a:ext cx="8150" cy="2750"/>
            </a:xfrm>
            <a:custGeom>
              <a:avLst/>
              <a:gdLst/>
              <a:ahLst/>
              <a:cxnLst/>
              <a:rect l="l" t="t" r="r" b="b"/>
              <a:pathLst>
                <a:path w="326" h="110" extrusionOk="0">
                  <a:moveTo>
                    <a:pt x="0" y="1"/>
                  </a:moveTo>
                  <a:cubicBezTo>
                    <a:pt x="113" y="26"/>
                    <a:pt x="175" y="63"/>
                    <a:pt x="288" y="101"/>
                  </a:cubicBezTo>
                  <a:cubicBezTo>
                    <a:pt x="294" y="107"/>
                    <a:pt x="300" y="110"/>
                    <a:pt x="305" y="110"/>
                  </a:cubicBezTo>
                  <a:cubicBezTo>
                    <a:pt x="310" y="110"/>
                    <a:pt x="313" y="107"/>
                    <a:pt x="313" y="101"/>
                  </a:cubicBezTo>
                  <a:cubicBezTo>
                    <a:pt x="325" y="88"/>
                    <a:pt x="325" y="76"/>
                    <a:pt x="313" y="63"/>
                  </a:cubicBezTo>
                  <a:cubicBezTo>
                    <a:pt x="213" y="26"/>
                    <a:pt x="10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1" name="Google Shape;8721;p19"/>
            <p:cNvSpPr/>
            <p:nvPr/>
          </p:nvSpPr>
          <p:spPr>
            <a:xfrm>
              <a:off x="6453350" y="2367625"/>
              <a:ext cx="189975" cy="79500"/>
            </a:xfrm>
            <a:custGeom>
              <a:avLst/>
              <a:gdLst/>
              <a:ahLst/>
              <a:cxnLst/>
              <a:rect l="l" t="t" r="r" b="b"/>
              <a:pathLst>
                <a:path w="7599" h="3180" extrusionOk="0">
                  <a:moveTo>
                    <a:pt x="7599" y="0"/>
                  </a:moveTo>
                  <a:cubicBezTo>
                    <a:pt x="5299" y="1275"/>
                    <a:pt x="2838" y="2112"/>
                    <a:pt x="276" y="2837"/>
                  </a:cubicBezTo>
                  <a:cubicBezTo>
                    <a:pt x="188" y="2912"/>
                    <a:pt x="101" y="2974"/>
                    <a:pt x="13" y="3024"/>
                  </a:cubicBezTo>
                  <a:cubicBezTo>
                    <a:pt x="1" y="3074"/>
                    <a:pt x="26" y="3137"/>
                    <a:pt x="101" y="3174"/>
                  </a:cubicBezTo>
                  <a:cubicBezTo>
                    <a:pt x="125" y="3178"/>
                    <a:pt x="149" y="3180"/>
                    <a:pt x="174" y="3180"/>
                  </a:cubicBezTo>
                  <a:cubicBezTo>
                    <a:pt x="389" y="3180"/>
                    <a:pt x="614" y="3046"/>
                    <a:pt x="838" y="3012"/>
                  </a:cubicBezTo>
                  <a:cubicBezTo>
                    <a:pt x="1413" y="2862"/>
                    <a:pt x="2000" y="2712"/>
                    <a:pt x="2575" y="2512"/>
                  </a:cubicBezTo>
                  <a:cubicBezTo>
                    <a:pt x="4362" y="1925"/>
                    <a:pt x="6024" y="1025"/>
                    <a:pt x="75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2" name="Google Shape;8722;p19"/>
            <p:cNvSpPr/>
            <p:nvPr/>
          </p:nvSpPr>
          <p:spPr>
            <a:xfrm>
              <a:off x="6466800" y="2376675"/>
              <a:ext cx="136225" cy="57950"/>
            </a:xfrm>
            <a:custGeom>
              <a:avLst/>
              <a:gdLst/>
              <a:ahLst/>
              <a:cxnLst/>
              <a:rect l="l" t="t" r="r" b="b"/>
              <a:pathLst>
                <a:path w="5449" h="2318" extrusionOk="0">
                  <a:moveTo>
                    <a:pt x="5449" y="1"/>
                  </a:moveTo>
                  <a:lnTo>
                    <a:pt x="5449" y="1"/>
                  </a:lnTo>
                  <a:cubicBezTo>
                    <a:pt x="3999" y="713"/>
                    <a:pt x="2412" y="1238"/>
                    <a:pt x="837" y="1675"/>
                  </a:cubicBezTo>
                  <a:cubicBezTo>
                    <a:pt x="762" y="1738"/>
                    <a:pt x="687" y="1800"/>
                    <a:pt x="600" y="1863"/>
                  </a:cubicBezTo>
                  <a:cubicBezTo>
                    <a:pt x="450" y="1963"/>
                    <a:pt x="313" y="2100"/>
                    <a:pt x="150" y="2200"/>
                  </a:cubicBezTo>
                  <a:cubicBezTo>
                    <a:pt x="100" y="2238"/>
                    <a:pt x="50" y="2275"/>
                    <a:pt x="0" y="2300"/>
                  </a:cubicBezTo>
                  <a:cubicBezTo>
                    <a:pt x="28" y="2311"/>
                    <a:pt x="56" y="2317"/>
                    <a:pt x="86" y="2317"/>
                  </a:cubicBezTo>
                  <a:cubicBezTo>
                    <a:pt x="121" y="2317"/>
                    <a:pt x="159" y="2308"/>
                    <a:pt x="200" y="2288"/>
                  </a:cubicBezTo>
                  <a:cubicBezTo>
                    <a:pt x="2050" y="1800"/>
                    <a:pt x="3812" y="988"/>
                    <a:pt x="5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3" name="Google Shape;8723;p19"/>
            <p:cNvSpPr/>
            <p:nvPr/>
          </p:nvSpPr>
          <p:spPr>
            <a:xfrm>
              <a:off x="6492100" y="2366050"/>
              <a:ext cx="69375" cy="34400"/>
            </a:xfrm>
            <a:custGeom>
              <a:avLst/>
              <a:gdLst/>
              <a:ahLst/>
              <a:cxnLst/>
              <a:rect l="l" t="t" r="r" b="b"/>
              <a:pathLst>
                <a:path w="2775" h="1376" extrusionOk="0">
                  <a:moveTo>
                    <a:pt x="2775" y="1"/>
                  </a:moveTo>
                  <a:lnTo>
                    <a:pt x="2775" y="1"/>
                  </a:lnTo>
                  <a:cubicBezTo>
                    <a:pt x="2000" y="438"/>
                    <a:pt x="1138" y="726"/>
                    <a:pt x="250" y="951"/>
                  </a:cubicBezTo>
                  <a:cubicBezTo>
                    <a:pt x="238" y="1063"/>
                    <a:pt x="200" y="1163"/>
                    <a:pt x="138" y="1250"/>
                  </a:cubicBezTo>
                  <a:cubicBezTo>
                    <a:pt x="113" y="1300"/>
                    <a:pt x="63" y="1338"/>
                    <a:pt x="0" y="1350"/>
                  </a:cubicBezTo>
                  <a:cubicBezTo>
                    <a:pt x="0" y="1363"/>
                    <a:pt x="13" y="1375"/>
                    <a:pt x="13" y="1375"/>
                  </a:cubicBezTo>
                  <a:cubicBezTo>
                    <a:pt x="975" y="1038"/>
                    <a:pt x="1962" y="638"/>
                    <a:pt x="27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4" name="Google Shape;8724;p19"/>
            <p:cNvSpPr/>
            <p:nvPr/>
          </p:nvSpPr>
          <p:spPr>
            <a:xfrm>
              <a:off x="6490850" y="2372300"/>
              <a:ext cx="92175" cy="40950"/>
            </a:xfrm>
            <a:custGeom>
              <a:avLst/>
              <a:gdLst/>
              <a:ahLst/>
              <a:cxnLst/>
              <a:rect l="l" t="t" r="r" b="b"/>
              <a:pathLst>
                <a:path w="3687" h="1638" extrusionOk="0">
                  <a:moveTo>
                    <a:pt x="3687" y="1"/>
                  </a:moveTo>
                  <a:lnTo>
                    <a:pt x="3687" y="1"/>
                  </a:lnTo>
                  <a:cubicBezTo>
                    <a:pt x="2525" y="651"/>
                    <a:pt x="1313" y="1000"/>
                    <a:pt x="63" y="1238"/>
                  </a:cubicBezTo>
                  <a:cubicBezTo>
                    <a:pt x="63" y="1363"/>
                    <a:pt x="50" y="1475"/>
                    <a:pt x="25" y="1588"/>
                  </a:cubicBezTo>
                  <a:cubicBezTo>
                    <a:pt x="13" y="1613"/>
                    <a:pt x="0" y="1625"/>
                    <a:pt x="0" y="1638"/>
                  </a:cubicBezTo>
                  <a:cubicBezTo>
                    <a:pt x="1313" y="1325"/>
                    <a:pt x="2575" y="775"/>
                    <a:pt x="36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5" name="Google Shape;8725;p19"/>
            <p:cNvSpPr/>
            <p:nvPr/>
          </p:nvSpPr>
          <p:spPr>
            <a:xfrm>
              <a:off x="6418375" y="2411050"/>
              <a:ext cx="17500" cy="6275"/>
            </a:xfrm>
            <a:custGeom>
              <a:avLst/>
              <a:gdLst/>
              <a:ahLst/>
              <a:cxnLst/>
              <a:rect l="l" t="t" r="r" b="b"/>
              <a:pathLst>
                <a:path w="700" h="251" extrusionOk="0">
                  <a:moveTo>
                    <a:pt x="700" y="0"/>
                  </a:moveTo>
                  <a:cubicBezTo>
                    <a:pt x="612" y="0"/>
                    <a:pt x="537" y="13"/>
                    <a:pt x="450" y="25"/>
                  </a:cubicBezTo>
                  <a:cubicBezTo>
                    <a:pt x="338" y="38"/>
                    <a:pt x="225" y="25"/>
                    <a:pt x="113" y="63"/>
                  </a:cubicBezTo>
                  <a:cubicBezTo>
                    <a:pt x="50" y="88"/>
                    <a:pt x="13" y="150"/>
                    <a:pt x="0" y="200"/>
                  </a:cubicBezTo>
                  <a:cubicBezTo>
                    <a:pt x="13" y="213"/>
                    <a:pt x="13" y="213"/>
                    <a:pt x="25" y="213"/>
                  </a:cubicBezTo>
                  <a:cubicBezTo>
                    <a:pt x="55" y="240"/>
                    <a:pt x="94" y="250"/>
                    <a:pt x="136" y="250"/>
                  </a:cubicBezTo>
                  <a:cubicBezTo>
                    <a:pt x="251" y="250"/>
                    <a:pt x="396" y="171"/>
                    <a:pt x="487" y="125"/>
                  </a:cubicBezTo>
                  <a:cubicBezTo>
                    <a:pt x="562" y="88"/>
                    <a:pt x="637" y="50"/>
                    <a:pt x="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6" name="Google Shape;8726;p19"/>
            <p:cNvSpPr/>
            <p:nvPr/>
          </p:nvSpPr>
          <p:spPr>
            <a:xfrm>
              <a:off x="6498025" y="2357925"/>
              <a:ext cx="55650" cy="25025"/>
            </a:xfrm>
            <a:custGeom>
              <a:avLst/>
              <a:gdLst/>
              <a:ahLst/>
              <a:cxnLst/>
              <a:rect l="l" t="t" r="r" b="b"/>
              <a:pathLst>
                <a:path w="2226" h="1001" extrusionOk="0">
                  <a:moveTo>
                    <a:pt x="2225" y="1"/>
                  </a:moveTo>
                  <a:lnTo>
                    <a:pt x="2225" y="1"/>
                  </a:lnTo>
                  <a:cubicBezTo>
                    <a:pt x="1538" y="313"/>
                    <a:pt x="826" y="526"/>
                    <a:pt x="101" y="701"/>
                  </a:cubicBezTo>
                  <a:cubicBezTo>
                    <a:pt x="76" y="776"/>
                    <a:pt x="38" y="851"/>
                    <a:pt x="1" y="926"/>
                  </a:cubicBezTo>
                  <a:cubicBezTo>
                    <a:pt x="1" y="951"/>
                    <a:pt x="13" y="963"/>
                    <a:pt x="13" y="976"/>
                  </a:cubicBezTo>
                  <a:cubicBezTo>
                    <a:pt x="13" y="988"/>
                    <a:pt x="26" y="988"/>
                    <a:pt x="26" y="1001"/>
                  </a:cubicBezTo>
                  <a:cubicBezTo>
                    <a:pt x="788" y="738"/>
                    <a:pt x="1538" y="426"/>
                    <a:pt x="2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7" name="Google Shape;8727;p19"/>
            <p:cNvSpPr/>
            <p:nvPr/>
          </p:nvSpPr>
          <p:spPr>
            <a:xfrm>
              <a:off x="6504275" y="2340750"/>
              <a:ext cx="56900" cy="26275"/>
            </a:xfrm>
            <a:custGeom>
              <a:avLst/>
              <a:gdLst/>
              <a:ahLst/>
              <a:cxnLst/>
              <a:rect l="l" t="t" r="r" b="b"/>
              <a:pathLst>
                <a:path w="2276" h="1051" extrusionOk="0">
                  <a:moveTo>
                    <a:pt x="2275" y="1"/>
                  </a:moveTo>
                  <a:lnTo>
                    <a:pt x="2275" y="1"/>
                  </a:lnTo>
                  <a:cubicBezTo>
                    <a:pt x="1638" y="250"/>
                    <a:pt x="975" y="463"/>
                    <a:pt x="326" y="688"/>
                  </a:cubicBezTo>
                  <a:cubicBezTo>
                    <a:pt x="226" y="788"/>
                    <a:pt x="126" y="875"/>
                    <a:pt x="13" y="975"/>
                  </a:cubicBezTo>
                  <a:cubicBezTo>
                    <a:pt x="13" y="1000"/>
                    <a:pt x="1" y="1025"/>
                    <a:pt x="1" y="1050"/>
                  </a:cubicBezTo>
                  <a:cubicBezTo>
                    <a:pt x="776" y="750"/>
                    <a:pt x="1550" y="413"/>
                    <a:pt x="2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8" name="Google Shape;8728;p19"/>
            <p:cNvSpPr/>
            <p:nvPr/>
          </p:nvSpPr>
          <p:spPr>
            <a:xfrm>
              <a:off x="6416175" y="2428225"/>
              <a:ext cx="126250" cy="40025"/>
            </a:xfrm>
            <a:custGeom>
              <a:avLst/>
              <a:gdLst/>
              <a:ahLst/>
              <a:cxnLst/>
              <a:rect l="l" t="t" r="r" b="b"/>
              <a:pathLst>
                <a:path w="5050" h="1601" extrusionOk="0">
                  <a:moveTo>
                    <a:pt x="5049" y="1"/>
                  </a:moveTo>
                  <a:lnTo>
                    <a:pt x="5049" y="1"/>
                  </a:lnTo>
                  <a:cubicBezTo>
                    <a:pt x="3512" y="638"/>
                    <a:pt x="1963" y="925"/>
                    <a:pt x="376" y="1088"/>
                  </a:cubicBezTo>
                  <a:cubicBezTo>
                    <a:pt x="363" y="1100"/>
                    <a:pt x="363" y="1100"/>
                    <a:pt x="351" y="1113"/>
                  </a:cubicBezTo>
                  <a:cubicBezTo>
                    <a:pt x="326" y="1175"/>
                    <a:pt x="301" y="1225"/>
                    <a:pt x="263" y="1288"/>
                  </a:cubicBezTo>
                  <a:cubicBezTo>
                    <a:pt x="201" y="1400"/>
                    <a:pt x="113" y="1513"/>
                    <a:pt x="1" y="1600"/>
                  </a:cubicBezTo>
                  <a:cubicBezTo>
                    <a:pt x="1763" y="1388"/>
                    <a:pt x="3487" y="800"/>
                    <a:pt x="5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9" name="Google Shape;8729;p19"/>
            <p:cNvSpPr/>
            <p:nvPr/>
          </p:nvSpPr>
          <p:spPr>
            <a:xfrm>
              <a:off x="6797325" y="1891525"/>
              <a:ext cx="158425" cy="45600"/>
            </a:xfrm>
            <a:custGeom>
              <a:avLst/>
              <a:gdLst/>
              <a:ahLst/>
              <a:cxnLst/>
              <a:rect l="l" t="t" r="r" b="b"/>
              <a:pathLst>
                <a:path w="6337" h="1824" extrusionOk="0">
                  <a:moveTo>
                    <a:pt x="2173" y="0"/>
                  </a:moveTo>
                  <a:cubicBezTo>
                    <a:pt x="1434" y="0"/>
                    <a:pt x="696" y="140"/>
                    <a:pt x="1" y="412"/>
                  </a:cubicBezTo>
                  <a:cubicBezTo>
                    <a:pt x="76" y="462"/>
                    <a:pt x="151" y="524"/>
                    <a:pt x="226" y="574"/>
                  </a:cubicBezTo>
                  <a:cubicBezTo>
                    <a:pt x="301" y="637"/>
                    <a:pt x="376" y="687"/>
                    <a:pt x="451" y="749"/>
                  </a:cubicBezTo>
                  <a:cubicBezTo>
                    <a:pt x="1135" y="529"/>
                    <a:pt x="1835" y="414"/>
                    <a:pt x="2528" y="414"/>
                  </a:cubicBezTo>
                  <a:cubicBezTo>
                    <a:pt x="3884" y="414"/>
                    <a:pt x="5212" y="856"/>
                    <a:pt x="6336" y="1824"/>
                  </a:cubicBezTo>
                  <a:cubicBezTo>
                    <a:pt x="5188" y="583"/>
                    <a:pt x="3679" y="0"/>
                    <a:pt x="2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0" name="Google Shape;8730;p19"/>
            <p:cNvSpPr/>
            <p:nvPr/>
          </p:nvSpPr>
          <p:spPr>
            <a:xfrm>
              <a:off x="6811700" y="1903675"/>
              <a:ext cx="134050" cy="40325"/>
            </a:xfrm>
            <a:custGeom>
              <a:avLst/>
              <a:gdLst/>
              <a:ahLst/>
              <a:cxnLst/>
              <a:rect l="l" t="t" r="r" b="b"/>
              <a:pathLst>
                <a:path w="5362" h="1613" extrusionOk="0">
                  <a:moveTo>
                    <a:pt x="1650" y="1"/>
                  </a:moveTo>
                  <a:cubicBezTo>
                    <a:pt x="1075" y="38"/>
                    <a:pt x="500" y="176"/>
                    <a:pt x="1" y="363"/>
                  </a:cubicBezTo>
                  <a:cubicBezTo>
                    <a:pt x="88" y="438"/>
                    <a:pt x="175" y="501"/>
                    <a:pt x="263" y="563"/>
                  </a:cubicBezTo>
                  <a:cubicBezTo>
                    <a:pt x="500" y="713"/>
                    <a:pt x="738" y="888"/>
                    <a:pt x="963" y="1075"/>
                  </a:cubicBezTo>
                  <a:cubicBezTo>
                    <a:pt x="1549" y="900"/>
                    <a:pt x="2066" y="785"/>
                    <a:pt x="2652" y="785"/>
                  </a:cubicBezTo>
                  <a:cubicBezTo>
                    <a:pt x="2816" y="785"/>
                    <a:pt x="2985" y="794"/>
                    <a:pt x="3162" y="813"/>
                  </a:cubicBezTo>
                  <a:cubicBezTo>
                    <a:pt x="3787" y="875"/>
                    <a:pt x="4674" y="1125"/>
                    <a:pt x="5237" y="1613"/>
                  </a:cubicBezTo>
                  <a:cubicBezTo>
                    <a:pt x="4444" y="800"/>
                    <a:pt x="3257" y="475"/>
                    <a:pt x="2140" y="475"/>
                  </a:cubicBezTo>
                  <a:cubicBezTo>
                    <a:pt x="1848" y="475"/>
                    <a:pt x="1562" y="497"/>
                    <a:pt x="1288" y="538"/>
                  </a:cubicBezTo>
                  <a:cubicBezTo>
                    <a:pt x="1500" y="488"/>
                    <a:pt x="1675" y="451"/>
                    <a:pt x="1763" y="451"/>
                  </a:cubicBezTo>
                  <a:cubicBezTo>
                    <a:pt x="1979" y="434"/>
                    <a:pt x="2193" y="425"/>
                    <a:pt x="2405" y="425"/>
                  </a:cubicBezTo>
                  <a:cubicBezTo>
                    <a:pt x="3451" y="425"/>
                    <a:pt x="4437" y="645"/>
                    <a:pt x="5362" y="1238"/>
                  </a:cubicBezTo>
                  <a:cubicBezTo>
                    <a:pt x="4324" y="401"/>
                    <a:pt x="2962" y="13"/>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31" name="Google Shape;8731;p19"/>
          <p:cNvGrpSpPr/>
          <p:nvPr/>
        </p:nvGrpSpPr>
        <p:grpSpPr>
          <a:xfrm rot="2700000">
            <a:off x="7648813" y="2709718"/>
            <a:ext cx="1719569" cy="1563086"/>
            <a:chOff x="6470175" y="1590600"/>
            <a:chExt cx="764825" cy="695225"/>
          </a:xfrm>
        </p:grpSpPr>
        <p:sp>
          <p:nvSpPr>
            <p:cNvPr id="8732" name="Google Shape;8732;p19"/>
            <p:cNvSpPr/>
            <p:nvPr/>
          </p:nvSpPr>
          <p:spPr>
            <a:xfrm>
              <a:off x="6831000" y="1655750"/>
              <a:ext cx="328375" cy="324500"/>
            </a:xfrm>
            <a:custGeom>
              <a:avLst/>
              <a:gdLst/>
              <a:ahLst/>
              <a:cxnLst/>
              <a:rect l="l" t="t" r="r" b="b"/>
              <a:pathLst>
                <a:path w="13135" h="12980" extrusionOk="0">
                  <a:moveTo>
                    <a:pt x="2026" y="4730"/>
                  </a:moveTo>
                  <a:cubicBezTo>
                    <a:pt x="2244" y="4730"/>
                    <a:pt x="2329" y="4887"/>
                    <a:pt x="2438" y="5056"/>
                  </a:cubicBezTo>
                  <a:cubicBezTo>
                    <a:pt x="2538" y="5193"/>
                    <a:pt x="2650" y="5306"/>
                    <a:pt x="2813" y="5368"/>
                  </a:cubicBezTo>
                  <a:cubicBezTo>
                    <a:pt x="2902" y="5401"/>
                    <a:pt x="2994" y="5415"/>
                    <a:pt x="3086" y="5415"/>
                  </a:cubicBezTo>
                  <a:cubicBezTo>
                    <a:pt x="3340" y="5415"/>
                    <a:pt x="3599" y="5310"/>
                    <a:pt x="3837" y="5218"/>
                  </a:cubicBezTo>
                  <a:cubicBezTo>
                    <a:pt x="3955" y="5173"/>
                    <a:pt x="4086" y="5141"/>
                    <a:pt x="4216" y="5141"/>
                  </a:cubicBezTo>
                  <a:cubicBezTo>
                    <a:pt x="4265" y="5141"/>
                    <a:pt x="4314" y="5145"/>
                    <a:pt x="4362" y="5156"/>
                  </a:cubicBezTo>
                  <a:cubicBezTo>
                    <a:pt x="4575" y="5206"/>
                    <a:pt x="4675" y="5381"/>
                    <a:pt x="4762" y="5543"/>
                  </a:cubicBezTo>
                  <a:cubicBezTo>
                    <a:pt x="4987" y="5943"/>
                    <a:pt x="5237" y="6293"/>
                    <a:pt x="5587" y="6593"/>
                  </a:cubicBezTo>
                  <a:cubicBezTo>
                    <a:pt x="5912" y="6868"/>
                    <a:pt x="6299" y="7055"/>
                    <a:pt x="6624" y="7330"/>
                  </a:cubicBezTo>
                  <a:cubicBezTo>
                    <a:pt x="6893" y="7554"/>
                    <a:pt x="6991" y="7999"/>
                    <a:pt x="7359" y="7999"/>
                  </a:cubicBezTo>
                  <a:cubicBezTo>
                    <a:pt x="7402" y="7999"/>
                    <a:pt x="7448" y="7993"/>
                    <a:pt x="7499" y="7980"/>
                  </a:cubicBezTo>
                  <a:cubicBezTo>
                    <a:pt x="7661" y="7930"/>
                    <a:pt x="7824" y="7855"/>
                    <a:pt x="7986" y="7818"/>
                  </a:cubicBezTo>
                  <a:cubicBezTo>
                    <a:pt x="8161" y="7780"/>
                    <a:pt x="8349" y="7755"/>
                    <a:pt x="8524" y="7743"/>
                  </a:cubicBezTo>
                  <a:cubicBezTo>
                    <a:pt x="8620" y="7736"/>
                    <a:pt x="8717" y="7733"/>
                    <a:pt x="8814" y="7733"/>
                  </a:cubicBezTo>
                  <a:cubicBezTo>
                    <a:pt x="9091" y="7733"/>
                    <a:pt x="9367" y="7759"/>
                    <a:pt x="9636" y="7805"/>
                  </a:cubicBezTo>
                  <a:cubicBezTo>
                    <a:pt x="9998" y="7880"/>
                    <a:pt x="10361" y="7992"/>
                    <a:pt x="10723" y="8055"/>
                  </a:cubicBezTo>
                  <a:cubicBezTo>
                    <a:pt x="10763" y="8063"/>
                    <a:pt x="10801" y="8067"/>
                    <a:pt x="10837" y="8067"/>
                  </a:cubicBezTo>
                  <a:cubicBezTo>
                    <a:pt x="11148" y="8067"/>
                    <a:pt x="11355" y="7800"/>
                    <a:pt x="11523" y="7543"/>
                  </a:cubicBezTo>
                  <a:cubicBezTo>
                    <a:pt x="11710" y="7255"/>
                    <a:pt x="11835" y="6930"/>
                    <a:pt x="11898" y="6593"/>
                  </a:cubicBezTo>
                  <a:cubicBezTo>
                    <a:pt x="11973" y="6168"/>
                    <a:pt x="11948" y="5731"/>
                    <a:pt x="11823" y="5318"/>
                  </a:cubicBezTo>
                  <a:lnTo>
                    <a:pt x="11823" y="5318"/>
                  </a:lnTo>
                  <a:cubicBezTo>
                    <a:pt x="11898" y="5406"/>
                    <a:pt x="11985" y="5493"/>
                    <a:pt x="12060" y="5593"/>
                  </a:cubicBezTo>
                  <a:cubicBezTo>
                    <a:pt x="12310" y="5881"/>
                    <a:pt x="12548" y="6205"/>
                    <a:pt x="12647" y="6580"/>
                  </a:cubicBezTo>
                  <a:cubicBezTo>
                    <a:pt x="12747" y="6918"/>
                    <a:pt x="12722" y="7255"/>
                    <a:pt x="12660" y="7593"/>
                  </a:cubicBezTo>
                  <a:cubicBezTo>
                    <a:pt x="12498" y="8342"/>
                    <a:pt x="12110" y="9055"/>
                    <a:pt x="11723" y="9705"/>
                  </a:cubicBezTo>
                  <a:cubicBezTo>
                    <a:pt x="11473" y="10104"/>
                    <a:pt x="11198" y="10454"/>
                    <a:pt x="10898" y="10817"/>
                  </a:cubicBezTo>
                  <a:cubicBezTo>
                    <a:pt x="10623" y="11142"/>
                    <a:pt x="10336" y="11454"/>
                    <a:pt x="9998" y="11704"/>
                  </a:cubicBezTo>
                  <a:cubicBezTo>
                    <a:pt x="9398" y="12166"/>
                    <a:pt x="8636" y="12479"/>
                    <a:pt x="7899" y="12591"/>
                  </a:cubicBezTo>
                  <a:cubicBezTo>
                    <a:pt x="7711" y="12620"/>
                    <a:pt x="7525" y="12633"/>
                    <a:pt x="7341" y="12633"/>
                  </a:cubicBezTo>
                  <a:cubicBezTo>
                    <a:pt x="6716" y="12633"/>
                    <a:pt x="6110" y="12484"/>
                    <a:pt x="5512" y="12291"/>
                  </a:cubicBezTo>
                  <a:cubicBezTo>
                    <a:pt x="5087" y="12154"/>
                    <a:pt x="4687" y="11991"/>
                    <a:pt x="4300" y="11791"/>
                  </a:cubicBezTo>
                  <a:cubicBezTo>
                    <a:pt x="4100" y="11691"/>
                    <a:pt x="3900" y="11604"/>
                    <a:pt x="3712" y="11492"/>
                  </a:cubicBezTo>
                  <a:cubicBezTo>
                    <a:pt x="3550" y="11392"/>
                    <a:pt x="3350" y="11279"/>
                    <a:pt x="3225" y="11129"/>
                  </a:cubicBezTo>
                  <a:cubicBezTo>
                    <a:pt x="3100" y="10967"/>
                    <a:pt x="3100" y="10754"/>
                    <a:pt x="3013" y="10567"/>
                  </a:cubicBezTo>
                  <a:cubicBezTo>
                    <a:pt x="2938" y="10429"/>
                    <a:pt x="2838" y="10304"/>
                    <a:pt x="2725" y="10179"/>
                  </a:cubicBezTo>
                  <a:cubicBezTo>
                    <a:pt x="2588" y="10029"/>
                    <a:pt x="2450" y="9879"/>
                    <a:pt x="2363" y="9705"/>
                  </a:cubicBezTo>
                  <a:cubicBezTo>
                    <a:pt x="2263" y="9530"/>
                    <a:pt x="2275" y="9342"/>
                    <a:pt x="2250" y="9142"/>
                  </a:cubicBezTo>
                  <a:cubicBezTo>
                    <a:pt x="2150" y="8380"/>
                    <a:pt x="1563" y="7893"/>
                    <a:pt x="1076" y="7355"/>
                  </a:cubicBezTo>
                  <a:cubicBezTo>
                    <a:pt x="951" y="7218"/>
                    <a:pt x="813" y="7080"/>
                    <a:pt x="701" y="6943"/>
                  </a:cubicBezTo>
                  <a:cubicBezTo>
                    <a:pt x="613" y="6843"/>
                    <a:pt x="413" y="6643"/>
                    <a:pt x="488" y="6505"/>
                  </a:cubicBezTo>
                  <a:cubicBezTo>
                    <a:pt x="526" y="6418"/>
                    <a:pt x="638" y="6368"/>
                    <a:pt x="713" y="6318"/>
                  </a:cubicBezTo>
                  <a:cubicBezTo>
                    <a:pt x="801" y="6255"/>
                    <a:pt x="876" y="6180"/>
                    <a:pt x="938" y="6105"/>
                  </a:cubicBezTo>
                  <a:cubicBezTo>
                    <a:pt x="1076" y="5968"/>
                    <a:pt x="1200" y="5806"/>
                    <a:pt x="1300" y="5643"/>
                  </a:cubicBezTo>
                  <a:cubicBezTo>
                    <a:pt x="1425" y="5443"/>
                    <a:pt x="1500" y="5243"/>
                    <a:pt x="1588" y="5043"/>
                  </a:cubicBezTo>
                  <a:cubicBezTo>
                    <a:pt x="1675" y="4856"/>
                    <a:pt x="1800" y="4743"/>
                    <a:pt x="2000" y="4731"/>
                  </a:cubicBezTo>
                  <a:cubicBezTo>
                    <a:pt x="2009" y="4730"/>
                    <a:pt x="2017" y="4730"/>
                    <a:pt x="2026" y="4730"/>
                  </a:cubicBezTo>
                  <a:close/>
                  <a:moveTo>
                    <a:pt x="2408" y="0"/>
                  </a:moveTo>
                  <a:cubicBezTo>
                    <a:pt x="2203" y="0"/>
                    <a:pt x="2156" y="324"/>
                    <a:pt x="2375" y="382"/>
                  </a:cubicBezTo>
                  <a:cubicBezTo>
                    <a:pt x="2800" y="519"/>
                    <a:pt x="3225" y="619"/>
                    <a:pt x="3650" y="732"/>
                  </a:cubicBezTo>
                  <a:cubicBezTo>
                    <a:pt x="4512" y="944"/>
                    <a:pt x="5299" y="1332"/>
                    <a:pt x="6099" y="1694"/>
                  </a:cubicBezTo>
                  <a:cubicBezTo>
                    <a:pt x="6437" y="1844"/>
                    <a:pt x="6774" y="2007"/>
                    <a:pt x="7136" y="2094"/>
                  </a:cubicBezTo>
                  <a:cubicBezTo>
                    <a:pt x="7274" y="2131"/>
                    <a:pt x="7411" y="2154"/>
                    <a:pt x="7548" y="2154"/>
                  </a:cubicBezTo>
                  <a:cubicBezTo>
                    <a:pt x="7598" y="2154"/>
                    <a:pt x="7649" y="2151"/>
                    <a:pt x="7699" y="2144"/>
                  </a:cubicBezTo>
                  <a:cubicBezTo>
                    <a:pt x="7845" y="2134"/>
                    <a:pt x="8000" y="2088"/>
                    <a:pt x="8156" y="2088"/>
                  </a:cubicBezTo>
                  <a:cubicBezTo>
                    <a:pt x="8187" y="2088"/>
                    <a:pt x="8218" y="2090"/>
                    <a:pt x="8249" y="2094"/>
                  </a:cubicBezTo>
                  <a:cubicBezTo>
                    <a:pt x="8461" y="2132"/>
                    <a:pt x="8661" y="2294"/>
                    <a:pt x="8823" y="2419"/>
                  </a:cubicBezTo>
                  <a:cubicBezTo>
                    <a:pt x="8998" y="2544"/>
                    <a:pt x="9173" y="2669"/>
                    <a:pt x="9348" y="2806"/>
                  </a:cubicBezTo>
                  <a:cubicBezTo>
                    <a:pt x="9736" y="3081"/>
                    <a:pt x="10123" y="3369"/>
                    <a:pt x="10511" y="3656"/>
                  </a:cubicBezTo>
                  <a:cubicBezTo>
                    <a:pt x="10673" y="3781"/>
                    <a:pt x="10848" y="3894"/>
                    <a:pt x="10998" y="4044"/>
                  </a:cubicBezTo>
                  <a:cubicBezTo>
                    <a:pt x="11135" y="4193"/>
                    <a:pt x="11198" y="4406"/>
                    <a:pt x="11285" y="4581"/>
                  </a:cubicBezTo>
                  <a:cubicBezTo>
                    <a:pt x="11298" y="4593"/>
                    <a:pt x="11310" y="4606"/>
                    <a:pt x="11310" y="4618"/>
                  </a:cubicBezTo>
                  <a:cubicBezTo>
                    <a:pt x="11248" y="4656"/>
                    <a:pt x="11198" y="4743"/>
                    <a:pt x="11260" y="4843"/>
                  </a:cubicBezTo>
                  <a:cubicBezTo>
                    <a:pt x="11448" y="5131"/>
                    <a:pt x="11585" y="5468"/>
                    <a:pt x="11610" y="5818"/>
                  </a:cubicBezTo>
                  <a:cubicBezTo>
                    <a:pt x="11648" y="6168"/>
                    <a:pt x="11598" y="6530"/>
                    <a:pt x="11473" y="6855"/>
                  </a:cubicBezTo>
                  <a:cubicBezTo>
                    <a:pt x="11410" y="7018"/>
                    <a:pt x="11323" y="7193"/>
                    <a:pt x="11223" y="7330"/>
                  </a:cubicBezTo>
                  <a:cubicBezTo>
                    <a:pt x="11135" y="7455"/>
                    <a:pt x="10998" y="7668"/>
                    <a:pt x="10848" y="7705"/>
                  </a:cubicBezTo>
                  <a:cubicBezTo>
                    <a:pt x="10827" y="7711"/>
                    <a:pt x="10803" y="7713"/>
                    <a:pt x="10778" y="7713"/>
                  </a:cubicBezTo>
                  <a:cubicBezTo>
                    <a:pt x="10697" y="7713"/>
                    <a:pt x="10602" y="7690"/>
                    <a:pt x="10536" y="7680"/>
                  </a:cubicBezTo>
                  <a:cubicBezTo>
                    <a:pt x="10448" y="7668"/>
                    <a:pt x="10361" y="7643"/>
                    <a:pt x="10273" y="7630"/>
                  </a:cubicBezTo>
                  <a:cubicBezTo>
                    <a:pt x="10086" y="7593"/>
                    <a:pt x="9911" y="7555"/>
                    <a:pt x="9723" y="7530"/>
                  </a:cubicBezTo>
                  <a:cubicBezTo>
                    <a:pt x="9348" y="7480"/>
                    <a:pt x="8973" y="7418"/>
                    <a:pt x="8586" y="7418"/>
                  </a:cubicBezTo>
                  <a:cubicBezTo>
                    <a:pt x="8199" y="7418"/>
                    <a:pt x="7836" y="7493"/>
                    <a:pt x="7474" y="7605"/>
                  </a:cubicBezTo>
                  <a:cubicBezTo>
                    <a:pt x="7444" y="7615"/>
                    <a:pt x="7397" y="7633"/>
                    <a:pt x="7360" y="7633"/>
                  </a:cubicBezTo>
                  <a:cubicBezTo>
                    <a:pt x="7352" y="7633"/>
                    <a:pt x="7344" y="7632"/>
                    <a:pt x="7336" y="7630"/>
                  </a:cubicBezTo>
                  <a:cubicBezTo>
                    <a:pt x="7274" y="7605"/>
                    <a:pt x="7249" y="7505"/>
                    <a:pt x="7224" y="7455"/>
                  </a:cubicBezTo>
                  <a:cubicBezTo>
                    <a:pt x="7174" y="7368"/>
                    <a:pt x="7124" y="7280"/>
                    <a:pt x="7061" y="7205"/>
                  </a:cubicBezTo>
                  <a:cubicBezTo>
                    <a:pt x="6936" y="7043"/>
                    <a:pt x="6774" y="6918"/>
                    <a:pt x="6612" y="6793"/>
                  </a:cubicBezTo>
                  <a:cubicBezTo>
                    <a:pt x="6224" y="6543"/>
                    <a:pt x="5862" y="6305"/>
                    <a:pt x="5549" y="5956"/>
                  </a:cubicBezTo>
                  <a:cubicBezTo>
                    <a:pt x="5387" y="5781"/>
                    <a:pt x="5249" y="5593"/>
                    <a:pt x="5112" y="5393"/>
                  </a:cubicBezTo>
                  <a:cubicBezTo>
                    <a:pt x="5012" y="5231"/>
                    <a:pt x="4900" y="5068"/>
                    <a:pt x="4737" y="4956"/>
                  </a:cubicBezTo>
                  <a:cubicBezTo>
                    <a:pt x="4594" y="4859"/>
                    <a:pt x="4441" y="4827"/>
                    <a:pt x="4285" y="4827"/>
                  </a:cubicBezTo>
                  <a:cubicBezTo>
                    <a:pt x="4099" y="4827"/>
                    <a:pt x="3908" y="4872"/>
                    <a:pt x="3725" y="4906"/>
                  </a:cubicBezTo>
                  <a:cubicBezTo>
                    <a:pt x="3565" y="4940"/>
                    <a:pt x="3396" y="4995"/>
                    <a:pt x="3225" y="4995"/>
                  </a:cubicBezTo>
                  <a:cubicBezTo>
                    <a:pt x="3208" y="4995"/>
                    <a:pt x="3192" y="4994"/>
                    <a:pt x="3175" y="4993"/>
                  </a:cubicBezTo>
                  <a:cubicBezTo>
                    <a:pt x="2963" y="4981"/>
                    <a:pt x="2850" y="4931"/>
                    <a:pt x="2725" y="4768"/>
                  </a:cubicBezTo>
                  <a:cubicBezTo>
                    <a:pt x="2539" y="4521"/>
                    <a:pt x="2277" y="4358"/>
                    <a:pt x="1980" y="4358"/>
                  </a:cubicBezTo>
                  <a:cubicBezTo>
                    <a:pt x="1918" y="4358"/>
                    <a:pt x="1853" y="4366"/>
                    <a:pt x="1788" y="4381"/>
                  </a:cubicBezTo>
                  <a:cubicBezTo>
                    <a:pt x="1350" y="4481"/>
                    <a:pt x="1225" y="4893"/>
                    <a:pt x="1026" y="5243"/>
                  </a:cubicBezTo>
                  <a:cubicBezTo>
                    <a:pt x="913" y="5443"/>
                    <a:pt x="763" y="5631"/>
                    <a:pt x="601" y="5806"/>
                  </a:cubicBezTo>
                  <a:cubicBezTo>
                    <a:pt x="476" y="5931"/>
                    <a:pt x="326" y="6043"/>
                    <a:pt x="226" y="6205"/>
                  </a:cubicBezTo>
                  <a:cubicBezTo>
                    <a:pt x="1" y="6543"/>
                    <a:pt x="176" y="6843"/>
                    <a:pt x="413" y="7130"/>
                  </a:cubicBezTo>
                  <a:cubicBezTo>
                    <a:pt x="901" y="7718"/>
                    <a:pt x="1500" y="8205"/>
                    <a:pt x="1763" y="8942"/>
                  </a:cubicBezTo>
                  <a:cubicBezTo>
                    <a:pt x="1825" y="9142"/>
                    <a:pt x="1838" y="9342"/>
                    <a:pt x="1875" y="9542"/>
                  </a:cubicBezTo>
                  <a:cubicBezTo>
                    <a:pt x="1925" y="9730"/>
                    <a:pt x="2000" y="9892"/>
                    <a:pt x="2125" y="10042"/>
                  </a:cubicBezTo>
                  <a:cubicBezTo>
                    <a:pt x="2363" y="10329"/>
                    <a:pt x="2750" y="10542"/>
                    <a:pt x="2863" y="10917"/>
                  </a:cubicBezTo>
                  <a:cubicBezTo>
                    <a:pt x="2925" y="11129"/>
                    <a:pt x="2925" y="11317"/>
                    <a:pt x="3063" y="11492"/>
                  </a:cubicBezTo>
                  <a:cubicBezTo>
                    <a:pt x="3187" y="11642"/>
                    <a:pt x="3362" y="11766"/>
                    <a:pt x="3525" y="11879"/>
                  </a:cubicBezTo>
                  <a:cubicBezTo>
                    <a:pt x="3887" y="12129"/>
                    <a:pt x="4275" y="12316"/>
                    <a:pt x="4687" y="12466"/>
                  </a:cubicBezTo>
                  <a:cubicBezTo>
                    <a:pt x="5479" y="12746"/>
                    <a:pt x="6342" y="12979"/>
                    <a:pt x="7184" y="12979"/>
                  </a:cubicBezTo>
                  <a:cubicBezTo>
                    <a:pt x="7205" y="12979"/>
                    <a:pt x="7227" y="12979"/>
                    <a:pt x="7249" y="12979"/>
                  </a:cubicBezTo>
                  <a:cubicBezTo>
                    <a:pt x="8024" y="12966"/>
                    <a:pt x="8774" y="12766"/>
                    <a:pt x="9461" y="12416"/>
                  </a:cubicBezTo>
                  <a:cubicBezTo>
                    <a:pt x="10198" y="12041"/>
                    <a:pt x="10923" y="11504"/>
                    <a:pt x="11448" y="10867"/>
                  </a:cubicBezTo>
                  <a:cubicBezTo>
                    <a:pt x="12023" y="10179"/>
                    <a:pt x="12485" y="9392"/>
                    <a:pt x="12785" y="8542"/>
                  </a:cubicBezTo>
                  <a:cubicBezTo>
                    <a:pt x="13022" y="7880"/>
                    <a:pt x="13135" y="7155"/>
                    <a:pt x="12985" y="6468"/>
                  </a:cubicBezTo>
                  <a:cubicBezTo>
                    <a:pt x="12897" y="6080"/>
                    <a:pt x="12697" y="5756"/>
                    <a:pt x="12435" y="5468"/>
                  </a:cubicBezTo>
                  <a:cubicBezTo>
                    <a:pt x="12135" y="5131"/>
                    <a:pt x="11798" y="4843"/>
                    <a:pt x="11585" y="4456"/>
                  </a:cubicBezTo>
                  <a:cubicBezTo>
                    <a:pt x="11373" y="4069"/>
                    <a:pt x="11223" y="3681"/>
                    <a:pt x="10860" y="3406"/>
                  </a:cubicBezTo>
                  <a:cubicBezTo>
                    <a:pt x="10473" y="3131"/>
                    <a:pt x="10061" y="2869"/>
                    <a:pt x="9673" y="2594"/>
                  </a:cubicBezTo>
                  <a:cubicBezTo>
                    <a:pt x="9461" y="2444"/>
                    <a:pt x="9248" y="2306"/>
                    <a:pt x="9048" y="2157"/>
                  </a:cubicBezTo>
                  <a:cubicBezTo>
                    <a:pt x="8873" y="2044"/>
                    <a:pt x="8724" y="1894"/>
                    <a:pt x="8536" y="1807"/>
                  </a:cubicBezTo>
                  <a:cubicBezTo>
                    <a:pt x="8403" y="1745"/>
                    <a:pt x="8264" y="1720"/>
                    <a:pt x="8123" y="1720"/>
                  </a:cubicBezTo>
                  <a:cubicBezTo>
                    <a:pt x="8065" y="1720"/>
                    <a:pt x="8007" y="1724"/>
                    <a:pt x="7949" y="1732"/>
                  </a:cubicBezTo>
                  <a:cubicBezTo>
                    <a:pt x="7861" y="1738"/>
                    <a:pt x="7771" y="1741"/>
                    <a:pt x="7680" y="1741"/>
                  </a:cubicBezTo>
                  <a:cubicBezTo>
                    <a:pt x="7589" y="1741"/>
                    <a:pt x="7499" y="1738"/>
                    <a:pt x="7411" y="1732"/>
                  </a:cubicBezTo>
                  <a:cubicBezTo>
                    <a:pt x="7011" y="1719"/>
                    <a:pt x="6637" y="1619"/>
                    <a:pt x="6287" y="1469"/>
                  </a:cubicBezTo>
                  <a:cubicBezTo>
                    <a:pt x="5887" y="1307"/>
                    <a:pt x="5499" y="1144"/>
                    <a:pt x="5099" y="969"/>
                  </a:cubicBezTo>
                  <a:cubicBezTo>
                    <a:pt x="4675" y="782"/>
                    <a:pt x="4225" y="632"/>
                    <a:pt x="3787" y="457"/>
                  </a:cubicBezTo>
                  <a:cubicBezTo>
                    <a:pt x="3350" y="270"/>
                    <a:pt x="2925" y="107"/>
                    <a:pt x="2463" y="7"/>
                  </a:cubicBezTo>
                  <a:cubicBezTo>
                    <a:pt x="2444" y="2"/>
                    <a:pt x="2425" y="0"/>
                    <a:pt x="2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3" name="Google Shape;8733;p19"/>
            <p:cNvSpPr/>
            <p:nvPr/>
          </p:nvSpPr>
          <p:spPr>
            <a:xfrm>
              <a:off x="7014075" y="1844375"/>
              <a:ext cx="83700" cy="41025"/>
            </a:xfrm>
            <a:custGeom>
              <a:avLst/>
              <a:gdLst/>
              <a:ahLst/>
              <a:cxnLst/>
              <a:rect l="l" t="t" r="r" b="b"/>
              <a:pathLst>
                <a:path w="3348" h="1641" extrusionOk="0">
                  <a:moveTo>
                    <a:pt x="401" y="1"/>
                  </a:moveTo>
                  <a:cubicBezTo>
                    <a:pt x="317" y="1"/>
                    <a:pt x="237" y="11"/>
                    <a:pt x="163" y="35"/>
                  </a:cubicBezTo>
                  <a:cubicBezTo>
                    <a:pt x="1" y="85"/>
                    <a:pt x="51" y="285"/>
                    <a:pt x="188" y="335"/>
                  </a:cubicBezTo>
                  <a:cubicBezTo>
                    <a:pt x="313" y="385"/>
                    <a:pt x="463" y="372"/>
                    <a:pt x="601" y="397"/>
                  </a:cubicBezTo>
                  <a:cubicBezTo>
                    <a:pt x="738" y="410"/>
                    <a:pt x="863" y="447"/>
                    <a:pt x="1001" y="472"/>
                  </a:cubicBezTo>
                  <a:cubicBezTo>
                    <a:pt x="1263" y="547"/>
                    <a:pt x="1513" y="635"/>
                    <a:pt x="1763" y="735"/>
                  </a:cubicBezTo>
                  <a:cubicBezTo>
                    <a:pt x="2288" y="960"/>
                    <a:pt x="2763" y="1247"/>
                    <a:pt x="3188" y="1622"/>
                  </a:cubicBezTo>
                  <a:cubicBezTo>
                    <a:pt x="3203" y="1635"/>
                    <a:pt x="3219" y="1640"/>
                    <a:pt x="3235" y="1640"/>
                  </a:cubicBezTo>
                  <a:cubicBezTo>
                    <a:pt x="3296" y="1640"/>
                    <a:pt x="3347" y="1559"/>
                    <a:pt x="3288" y="1510"/>
                  </a:cubicBezTo>
                  <a:cubicBezTo>
                    <a:pt x="2863" y="1110"/>
                    <a:pt x="2388" y="710"/>
                    <a:pt x="1863" y="435"/>
                  </a:cubicBezTo>
                  <a:cubicBezTo>
                    <a:pt x="1600" y="285"/>
                    <a:pt x="1326" y="185"/>
                    <a:pt x="1026" y="110"/>
                  </a:cubicBezTo>
                  <a:cubicBezTo>
                    <a:pt x="846" y="65"/>
                    <a:pt x="614" y="1"/>
                    <a:pt x="4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4" name="Google Shape;8734;p19"/>
            <p:cNvSpPr/>
            <p:nvPr/>
          </p:nvSpPr>
          <p:spPr>
            <a:xfrm>
              <a:off x="6854125" y="1793200"/>
              <a:ext cx="133325" cy="77375"/>
            </a:xfrm>
            <a:custGeom>
              <a:avLst/>
              <a:gdLst/>
              <a:ahLst/>
              <a:cxnLst/>
              <a:rect l="l" t="t" r="r" b="b"/>
              <a:pathLst>
                <a:path w="5333" h="3095" extrusionOk="0">
                  <a:moveTo>
                    <a:pt x="223" y="0"/>
                  </a:moveTo>
                  <a:cubicBezTo>
                    <a:pt x="161" y="0"/>
                    <a:pt x="104" y="25"/>
                    <a:pt x="63" y="83"/>
                  </a:cubicBezTo>
                  <a:cubicBezTo>
                    <a:pt x="13" y="158"/>
                    <a:pt x="1" y="295"/>
                    <a:pt x="88" y="358"/>
                  </a:cubicBezTo>
                  <a:cubicBezTo>
                    <a:pt x="300" y="508"/>
                    <a:pt x="538" y="620"/>
                    <a:pt x="750" y="782"/>
                  </a:cubicBezTo>
                  <a:cubicBezTo>
                    <a:pt x="963" y="945"/>
                    <a:pt x="1163" y="1107"/>
                    <a:pt x="1363" y="1282"/>
                  </a:cubicBezTo>
                  <a:cubicBezTo>
                    <a:pt x="1738" y="1595"/>
                    <a:pt x="2113" y="1920"/>
                    <a:pt x="2525" y="2182"/>
                  </a:cubicBezTo>
                  <a:cubicBezTo>
                    <a:pt x="3325" y="2694"/>
                    <a:pt x="4224" y="3007"/>
                    <a:pt x="5162" y="3094"/>
                  </a:cubicBezTo>
                  <a:cubicBezTo>
                    <a:pt x="5166" y="3095"/>
                    <a:pt x="5170" y="3095"/>
                    <a:pt x="5174" y="3095"/>
                  </a:cubicBezTo>
                  <a:cubicBezTo>
                    <a:pt x="5290" y="3095"/>
                    <a:pt x="5332" y="2919"/>
                    <a:pt x="5199" y="2907"/>
                  </a:cubicBezTo>
                  <a:cubicBezTo>
                    <a:pt x="4274" y="2782"/>
                    <a:pt x="3387" y="2432"/>
                    <a:pt x="2637" y="1870"/>
                  </a:cubicBezTo>
                  <a:cubicBezTo>
                    <a:pt x="2237" y="1582"/>
                    <a:pt x="1900" y="1220"/>
                    <a:pt x="1538" y="895"/>
                  </a:cubicBezTo>
                  <a:cubicBezTo>
                    <a:pt x="1350" y="720"/>
                    <a:pt x="1150" y="557"/>
                    <a:pt x="950" y="408"/>
                  </a:cubicBezTo>
                  <a:cubicBezTo>
                    <a:pt x="763" y="258"/>
                    <a:pt x="550" y="95"/>
                    <a:pt x="325" y="20"/>
                  </a:cubicBezTo>
                  <a:cubicBezTo>
                    <a:pt x="291" y="7"/>
                    <a:pt x="256" y="0"/>
                    <a:pt x="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5" name="Google Shape;8735;p19"/>
            <p:cNvSpPr/>
            <p:nvPr/>
          </p:nvSpPr>
          <p:spPr>
            <a:xfrm>
              <a:off x="6733525" y="1640675"/>
              <a:ext cx="164700" cy="267825"/>
            </a:xfrm>
            <a:custGeom>
              <a:avLst/>
              <a:gdLst/>
              <a:ahLst/>
              <a:cxnLst/>
              <a:rect l="l" t="t" r="r" b="b"/>
              <a:pathLst>
                <a:path w="6588" h="10713" extrusionOk="0">
                  <a:moveTo>
                    <a:pt x="3875" y="1"/>
                  </a:moveTo>
                  <a:cubicBezTo>
                    <a:pt x="3844" y="1"/>
                    <a:pt x="3812" y="10"/>
                    <a:pt x="3787" y="23"/>
                  </a:cubicBezTo>
                  <a:cubicBezTo>
                    <a:pt x="3550" y="160"/>
                    <a:pt x="3350" y="398"/>
                    <a:pt x="3300" y="660"/>
                  </a:cubicBezTo>
                  <a:cubicBezTo>
                    <a:pt x="3083" y="590"/>
                    <a:pt x="2854" y="544"/>
                    <a:pt x="2630" y="544"/>
                  </a:cubicBezTo>
                  <a:cubicBezTo>
                    <a:pt x="2378" y="544"/>
                    <a:pt x="2131" y="602"/>
                    <a:pt x="1913" y="748"/>
                  </a:cubicBezTo>
                  <a:cubicBezTo>
                    <a:pt x="1650" y="910"/>
                    <a:pt x="1538" y="1147"/>
                    <a:pt x="1413" y="1422"/>
                  </a:cubicBezTo>
                  <a:cubicBezTo>
                    <a:pt x="1276" y="1735"/>
                    <a:pt x="1076" y="1985"/>
                    <a:pt x="826" y="2235"/>
                  </a:cubicBezTo>
                  <a:cubicBezTo>
                    <a:pt x="601" y="2435"/>
                    <a:pt x="376" y="2635"/>
                    <a:pt x="163" y="2847"/>
                  </a:cubicBezTo>
                  <a:cubicBezTo>
                    <a:pt x="51" y="2947"/>
                    <a:pt x="1" y="3009"/>
                    <a:pt x="38" y="3159"/>
                  </a:cubicBezTo>
                  <a:cubicBezTo>
                    <a:pt x="63" y="3247"/>
                    <a:pt x="126" y="3322"/>
                    <a:pt x="188" y="3372"/>
                  </a:cubicBezTo>
                  <a:cubicBezTo>
                    <a:pt x="351" y="3509"/>
                    <a:pt x="601" y="3547"/>
                    <a:pt x="701" y="3747"/>
                  </a:cubicBezTo>
                  <a:cubicBezTo>
                    <a:pt x="788" y="3934"/>
                    <a:pt x="788" y="4159"/>
                    <a:pt x="851" y="4359"/>
                  </a:cubicBezTo>
                  <a:cubicBezTo>
                    <a:pt x="888" y="4459"/>
                    <a:pt x="951" y="4559"/>
                    <a:pt x="1001" y="4659"/>
                  </a:cubicBezTo>
                  <a:cubicBezTo>
                    <a:pt x="1038" y="4709"/>
                    <a:pt x="1051" y="4709"/>
                    <a:pt x="1026" y="4759"/>
                  </a:cubicBezTo>
                  <a:cubicBezTo>
                    <a:pt x="1013" y="4784"/>
                    <a:pt x="951" y="4821"/>
                    <a:pt x="926" y="4834"/>
                  </a:cubicBezTo>
                  <a:cubicBezTo>
                    <a:pt x="738" y="4984"/>
                    <a:pt x="613" y="5146"/>
                    <a:pt x="588" y="5384"/>
                  </a:cubicBezTo>
                  <a:cubicBezTo>
                    <a:pt x="563" y="5621"/>
                    <a:pt x="626" y="5859"/>
                    <a:pt x="701" y="6096"/>
                  </a:cubicBezTo>
                  <a:cubicBezTo>
                    <a:pt x="788" y="6396"/>
                    <a:pt x="963" y="6571"/>
                    <a:pt x="1238" y="6721"/>
                  </a:cubicBezTo>
                  <a:cubicBezTo>
                    <a:pt x="1788" y="7021"/>
                    <a:pt x="2350" y="7321"/>
                    <a:pt x="2913" y="7608"/>
                  </a:cubicBezTo>
                  <a:cubicBezTo>
                    <a:pt x="3187" y="7758"/>
                    <a:pt x="3475" y="7896"/>
                    <a:pt x="3737" y="8071"/>
                  </a:cubicBezTo>
                  <a:cubicBezTo>
                    <a:pt x="4000" y="8246"/>
                    <a:pt x="4175" y="8496"/>
                    <a:pt x="4325" y="8758"/>
                  </a:cubicBezTo>
                  <a:cubicBezTo>
                    <a:pt x="4770" y="9516"/>
                    <a:pt x="5168" y="10713"/>
                    <a:pt x="6222" y="10713"/>
                  </a:cubicBezTo>
                  <a:cubicBezTo>
                    <a:pt x="6264" y="10713"/>
                    <a:pt x="6306" y="10711"/>
                    <a:pt x="6349" y="10707"/>
                  </a:cubicBezTo>
                  <a:cubicBezTo>
                    <a:pt x="6474" y="10695"/>
                    <a:pt x="6499" y="10495"/>
                    <a:pt x="6362" y="10470"/>
                  </a:cubicBezTo>
                  <a:cubicBezTo>
                    <a:pt x="5562" y="10395"/>
                    <a:pt x="5112" y="9583"/>
                    <a:pt x="4775" y="8945"/>
                  </a:cubicBezTo>
                  <a:cubicBezTo>
                    <a:pt x="4600" y="8608"/>
                    <a:pt x="4412" y="8308"/>
                    <a:pt x="4162" y="8021"/>
                  </a:cubicBezTo>
                  <a:cubicBezTo>
                    <a:pt x="3875" y="7708"/>
                    <a:pt x="3525" y="7496"/>
                    <a:pt x="3150" y="7296"/>
                  </a:cubicBezTo>
                  <a:cubicBezTo>
                    <a:pt x="2775" y="7096"/>
                    <a:pt x="2400" y="6896"/>
                    <a:pt x="2025" y="6696"/>
                  </a:cubicBezTo>
                  <a:cubicBezTo>
                    <a:pt x="1825" y="6584"/>
                    <a:pt x="1613" y="6484"/>
                    <a:pt x="1425" y="6371"/>
                  </a:cubicBezTo>
                  <a:cubicBezTo>
                    <a:pt x="1201" y="6259"/>
                    <a:pt x="1101" y="6146"/>
                    <a:pt x="1038" y="5921"/>
                  </a:cubicBezTo>
                  <a:cubicBezTo>
                    <a:pt x="988" y="5759"/>
                    <a:pt x="951" y="5596"/>
                    <a:pt x="963" y="5446"/>
                  </a:cubicBezTo>
                  <a:cubicBezTo>
                    <a:pt x="976" y="5284"/>
                    <a:pt x="1076" y="5209"/>
                    <a:pt x="1188" y="5121"/>
                  </a:cubicBezTo>
                  <a:cubicBezTo>
                    <a:pt x="1463" y="4909"/>
                    <a:pt x="1513" y="4647"/>
                    <a:pt x="1251" y="4409"/>
                  </a:cubicBezTo>
                  <a:cubicBezTo>
                    <a:pt x="1051" y="4209"/>
                    <a:pt x="1101" y="3859"/>
                    <a:pt x="988" y="3609"/>
                  </a:cubicBezTo>
                  <a:cubicBezTo>
                    <a:pt x="938" y="3472"/>
                    <a:pt x="838" y="3372"/>
                    <a:pt x="713" y="3297"/>
                  </a:cubicBezTo>
                  <a:cubicBezTo>
                    <a:pt x="663" y="3272"/>
                    <a:pt x="438" y="3184"/>
                    <a:pt x="376" y="3122"/>
                  </a:cubicBezTo>
                  <a:cubicBezTo>
                    <a:pt x="951" y="2710"/>
                    <a:pt x="1388" y="2172"/>
                    <a:pt x="1638" y="1497"/>
                  </a:cubicBezTo>
                  <a:cubicBezTo>
                    <a:pt x="1775" y="1135"/>
                    <a:pt x="2013" y="860"/>
                    <a:pt x="2425" y="810"/>
                  </a:cubicBezTo>
                  <a:cubicBezTo>
                    <a:pt x="2469" y="804"/>
                    <a:pt x="2512" y="801"/>
                    <a:pt x="2555" y="801"/>
                  </a:cubicBezTo>
                  <a:cubicBezTo>
                    <a:pt x="2856" y="801"/>
                    <a:pt x="3136" y="944"/>
                    <a:pt x="3387" y="1097"/>
                  </a:cubicBezTo>
                  <a:cubicBezTo>
                    <a:pt x="3412" y="1114"/>
                    <a:pt x="3440" y="1121"/>
                    <a:pt x="3469" y="1121"/>
                  </a:cubicBezTo>
                  <a:cubicBezTo>
                    <a:pt x="3568" y="1121"/>
                    <a:pt x="3672" y="1030"/>
                    <a:pt x="3662" y="923"/>
                  </a:cubicBezTo>
                  <a:cubicBezTo>
                    <a:pt x="3637" y="698"/>
                    <a:pt x="3625" y="460"/>
                    <a:pt x="3825" y="323"/>
                  </a:cubicBezTo>
                  <a:cubicBezTo>
                    <a:pt x="4087" y="660"/>
                    <a:pt x="4462" y="910"/>
                    <a:pt x="4887" y="985"/>
                  </a:cubicBezTo>
                  <a:cubicBezTo>
                    <a:pt x="4997" y="1008"/>
                    <a:pt x="5110" y="1018"/>
                    <a:pt x="5222" y="1018"/>
                  </a:cubicBezTo>
                  <a:cubicBezTo>
                    <a:pt x="5351" y="1018"/>
                    <a:pt x="5479" y="1005"/>
                    <a:pt x="5599" y="985"/>
                  </a:cubicBezTo>
                  <a:cubicBezTo>
                    <a:pt x="5727" y="963"/>
                    <a:pt x="5872" y="918"/>
                    <a:pt x="6009" y="918"/>
                  </a:cubicBezTo>
                  <a:cubicBezTo>
                    <a:pt x="6100" y="918"/>
                    <a:pt x="6187" y="938"/>
                    <a:pt x="6262" y="998"/>
                  </a:cubicBezTo>
                  <a:cubicBezTo>
                    <a:pt x="6295" y="1024"/>
                    <a:pt x="6330" y="1035"/>
                    <a:pt x="6361" y="1035"/>
                  </a:cubicBezTo>
                  <a:cubicBezTo>
                    <a:pt x="6495" y="1035"/>
                    <a:pt x="6588" y="838"/>
                    <a:pt x="6437" y="748"/>
                  </a:cubicBezTo>
                  <a:cubicBezTo>
                    <a:pt x="6329" y="683"/>
                    <a:pt x="6213" y="664"/>
                    <a:pt x="6094" y="664"/>
                  </a:cubicBezTo>
                  <a:cubicBezTo>
                    <a:pt x="6005" y="664"/>
                    <a:pt x="5915" y="674"/>
                    <a:pt x="5824" y="685"/>
                  </a:cubicBezTo>
                  <a:cubicBezTo>
                    <a:pt x="5690" y="701"/>
                    <a:pt x="5551" y="717"/>
                    <a:pt x="5413" y="717"/>
                  </a:cubicBezTo>
                  <a:cubicBezTo>
                    <a:pt x="5332" y="717"/>
                    <a:pt x="5253" y="711"/>
                    <a:pt x="5174" y="698"/>
                  </a:cubicBezTo>
                  <a:cubicBezTo>
                    <a:pt x="4700" y="610"/>
                    <a:pt x="4275" y="385"/>
                    <a:pt x="3962" y="35"/>
                  </a:cubicBezTo>
                  <a:cubicBezTo>
                    <a:pt x="3937" y="10"/>
                    <a:pt x="3906" y="1"/>
                    <a:pt x="38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6" name="Google Shape;8736;p19"/>
            <p:cNvSpPr/>
            <p:nvPr/>
          </p:nvSpPr>
          <p:spPr>
            <a:xfrm>
              <a:off x="6748050" y="1713400"/>
              <a:ext cx="371050" cy="77375"/>
            </a:xfrm>
            <a:custGeom>
              <a:avLst/>
              <a:gdLst/>
              <a:ahLst/>
              <a:cxnLst/>
              <a:rect l="l" t="t" r="r" b="b"/>
              <a:pathLst>
                <a:path w="14842" h="3095" extrusionOk="0">
                  <a:moveTo>
                    <a:pt x="2652" y="0"/>
                  </a:moveTo>
                  <a:cubicBezTo>
                    <a:pt x="2600" y="0"/>
                    <a:pt x="2550" y="7"/>
                    <a:pt x="2507" y="25"/>
                  </a:cubicBezTo>
                  <a:cubicBezTo>
                    <a:pt x="2394" y="75"/>
                    <a:pt x="2344" y="238"/>
                    <a:pt x="2307" y="350"/>
                  </a:cubicBezTo>
                  <a:cubicBezTo>
                    <a:pt x="2244" y="463"/>
                    <a:pt x="2194" y="588"/>
                    <a:pt x="2144" y="700"/>
                  </a:cubicBezTo>
                  <a:cubicBezTo>
                    <a:pt x="1907" y="1200"/>
                    <a:pt x="1632" y="1675"/>
                    <a:pt x="1294" y="2112"/>
                  </a:cubicBezTo>
                  <a:cubicBezTo>
                    <a:pt x="1219" y="2237"/>
                    <a:pt x="1119" y="2337"/>
                    <a:pt x="1032" y="2450"/>
                  </a:cubicBezTo>
                  <a:cubicBezTo>
                    <a:pt x="957" y="2512"/>
                    <a:pt x="882" y="2625"/>
                    <a:pt x="769" y="2637"/>
                  </a:cubicBezTo>
                  <a:cubicBezTo>
                    <a:pt x="764" y="2638"/>
                    <a:pt x="759" y="2638"/>
                    <a:pt x="754" y="2638"/>
                  </a:cubicBezTo>
                  <a:cubicBezTo>
                    <a:pt x="649" y="2638"/>
                    <a:pt x="566" y="2522"/>
                    <a:pt x="495" y="2462"/>
                  </a:cubicBezTo>
                  <a:cubicBezTo>
                    <a:pt x="420" y="2400"/>
                    <a:pt x="345" y="2350"/>
                    <a:pt x="257" y="2325"/>
                  </a:cubicBezTo>
                  <a:cubicBezTo>
                    <a:pt x="239" y="2319"/>
                    <a:pt x="222" y="2317"/>
                    <a:pt x="206" y="2317"/>
                  </a:cubicBezTo>
                  <a:cubicBezTo>
                    <a:pt x="46" y="2317"/>
                    <a:pt x="0" y="2580"/>
                    <a:pt x="182" y="2637"/>
                  </a:cubicBezTo>
                  <a:cubicBezTo>
                    <a:pt x="332" y="2687"/>
                    <a:pt x="420" y="2837"/>
                    <a:pt x="570" y="2900"/>
                  </a:cubicBezTo>
                  <a:cubicBezTo>
                    <a:pt x="624" y="2922"/>
                    <a:pt x="679" y="2932"/>
                    <a:pt x="733" y="2932"/>
                  </a:cubicBezTo>
                  <a:cubicBezTo>
                    <a:pt x="802" y="2932"/>
                    <a:pt x="869" y="2915"/>
                    <a:pt x="932" y="2887"/>
                  </a:cubicBezTo>
                  <a:cubicBezTo>
                    <a:pt x="1057" y="2825"/>
                    <a:pt x="1157" y="2712"/>
                    <a:pt x="1257" y="2612"/>
                  </a:cubicBezTo>
                  <a:cubicBezTo>
                    <a:pt x="1382" y="2475"/>
                    <a:pt x="1507" y="2337"/>
                    <a:pt x="1619" y="2187"/>
                  </a:cubicBezTo>
                  <a:cubicBezTo>
                    <a:pt x="2069" y="1663"/>
                    <a:pt x="2519" y="1025"/>
                    <a:pt x="2731" y="350"/>
                  </a:cubicBezTo>
                  <a:cubicBezTo>
                    <a:pt x="2786" y="332"/>
                    <a:pt x="2841" y="321"/>
                    <a:pt x="2901" y="321"/>
                  </a:cubicBezTo>
                  <a:cubicBezTo>
                    <a:pt x="2923" y="321"/>
                    <a:pt x="2945" y="322"/>
                    <a:pt x="2969" y="325"/>
                  </a:cubicBezTo>
                  <a:cubicBezTo>
                    <a:pt x="3056" y="350"/>
                    <a:pt x="3144" y="375"/>
                    <a:pt x="3231" y="400"/>
                  </a:cubicBezTo>
                  <a:cubicBezTo>
                    <a:pt x="3456" y="463"/>
                    <a:pt x="3681" y="563"/>
                    <a:pt x="3894" y="638"/>
                  </a:cubicBezTo>
                  <a:cubicBezTo>
                    <a:pt x="4344" y="813"/>
                    <a:pt x="4781" y="988"/>
                    <a:pt x="5231" y="1150"/>
                  </a:cubicBezTo>
                  <a:cubicBezTo>
                    <a:pt x="6068" y="1438"/>
                    <a:pt x="6880" y="1788"/>
                    <a:pt x="7705" y="2100"/>
                  </a:cubicBezTo>
                  <a:cubicBezTo>
                    <a:pt x="8442" y="2387"/>
                    <a:pt x="9192" y="2675"/>
                    <a:pt x="9967" y="2875"/>
                  </a:cubicBezTo>
                  <a:cubicBezTo>
                    <a:pt x="10317" y="2975"/>
                    <a:pt x="10667" y="3062"/>
                    <a:pt x="11029" y="3087"/>
                  </a:cubicBezTo>
                  <a:cubicBezTo>
                    <a:pt x="11108" y="3092"/>
                    <a:pt x="11186" y="3095"/>
                    <a:pt x="11264" y="3095"/>
                  </a:cubicBezTo>
                  <a:cubicBezTo>
                    <a:pt x="11561" y="3095"/>
                    <a:pt x="11857" y="3059"/>
                    <a:pt x="12154" y="3000"/>
                  </a:cubicBezTo>
                  <a:cubicBezTo>
                    <a:pt x="12991" y="2837"/>
                    <a:pt x="13841" y="2650"/>
                    <a:pt x="14691" y="2462"/>
                  </a:cubicBezTo>
                  <a:cubicBezTo>
                    <a:pt x="14842" y="2427"/>
                    <a:pt x="14777" y="2209"/>
                    <a:pt x="14636" y="2209"/>
                  </a:cubicBezTo>
                  <a:cubicBezTo>
                    <a:pt x="14626" y="2209"/>
                    <a:pt x="14615" y="2210"/>
                    <a:pt x="14603" y="2212"/>
                  </a:cubicBezTo>
                  <a:cubicBezTo>
                    <a:pt x="13966" y="2350"/>
                    <a:pt x="13329" y="2512"/>
                    <a:pt x="12679" y="2662"/>
                  </a:cubicBezTo>
                  <a:cubicBezTo>
                    <a:pt x="12214" y="2771"/>
                    <a:pt x="11748" y="2872"/>
                    <a:pt x="11277" y="2872"/>
                  </a:cubicBezTo>
                  <a:cubicBezTo>
                    <a:pt x="11153" y="2872"/>
                    <a:pt x="11029" y="2865"/>
                    <a:pt x="10904" y="2850"/>
                  </a:cubicBezTo>
                  <a:cubicBezTo>
                    <a:pt x="10404" y="2787"/>
                    <a:pt x="9930" y="2625"/>
                    <a:pt x="9467" y="2437"/>
                  </a:cubicBezTo>
                  <a:cubicBezTo>
                    <a:pt x="8955" y="2237"/>
                    <a:pt x="8442" y="2025"/>
                    <a:pt x="7918" y="1825"/>
                  </a:cubicBezTo>
                  <a:cubicBezTo>
                    <a:pt x="7380" y="1613"/>
                    <a:pt x="6830" y="1400"/>
                    <a:pt x="6281" y="1225"/>
                  </a:cubicBezTo>
                  <a:cubicBezTo>
                    <a:pt x="5718" y="1038"/>
                    <a:pt x="5181" y="800"/>
                    <a:pt x="4618" y="588"/>
                  </a:cubicBezTo>
                  <a:cubicBezTo>
                    <a:pt x="4356" y="488"/>
                    <a:pt x="4081" y="388"/>
                    <a:pt x="3806" y="288"/>
                  </a:cubicBezTo>
                  <a:cubicBezTo>
                    <a:pt x="3594" y="200"/>
                    <a:pt x="3369" y="113"/>
                    <a:pt x="3144" y="63"/>
                  </a:cubicBezTo>
                  <a:cubicBezTo>
                    <a:pt x="3031" y="38"/>
                    <a:pt x="2919" y="38"/>
                    <a:pt x="2806" y="13"/>
                  </a:cubicBezTo>
                  <a:cubicBezTo>
                    <a:pt x="2756" y="7"/>
                    <a:pt x="2703" y="0"/>
                    <a:pt x="26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7" name="Google Shape;8737;p19"/>
            <p:cNvSpPr/>
            <p:nvPr/>
          </p:nvSpPr>
          <p:spPr>
            <a:xfrm>
              <a:off x="6814750" y="1659000"/>
              <a:ext cx="29400" cy="67900"/>
            </a:xfrm>
            <a:custGeom>
              <a:avLst/>
              <a:gdLst/>
              <a:ahLst/>
              <a:cxnLst/>
              <a:rect l="l" t="t" r="r" b="b"/>
              <a:pathLst>
                <a:path w="1176" h="2716" extrusionOk="0">
                  <a:moveTo>
                    <a:pt x="137" y="1"/>
                  </a:moveTo>
                  <a:cubicBezTo>
                    <a:pt x="129" y="1"/>
                    <a:pt x="121" y="1"/>
                    <a:pt x="113" y="2"/>
                  </a:cubicBezTo>
                  <a:cubicBezTo>
                    <a:pt x="51" y="15"/>
                    <a:pt x="1" y="65"/>
                    <a:pt x="1" y="127"/>
                  </a:cubicBezTo>
                  <a:cubicBezTo>
                    <a:pt x="1" y="252"/>
                    <a:pt x="113" y="327"/>
                    <a:pt x="163" y="414"/>
                  </a:cubicBezTo>
                  <a:cubicBezTo>
                    <a:pt x="226" y="514"/>
                    <a:pt x="263" y="639"/>
                    <a:pt x="288" y="752"/>
                  </a:cubicBezTo>
                  <a:cubicBezTo>
                    <a:pt x="326" y="964"/>
                    <a:pt x="313" y="1202"/>
                    <a:pt x="326" y="1414"/>
                  </a:cubicBezTo>
                  <a:cubicBezTo>
                    <a:pt x="338" y="1652"/>
                    <a:pt x="376" y="1889"/>
                    <a:pt x="476" y="2102"/>
                  </a:cubicBezTo>
                  <a:cubicBezTo>
                    <a:pt x="576" y="2314"/>
                    <a:pt x="738" y="2501"/>
                    <a:pt x="913" y="2676"/>
                  </a:cubicBezTo>
                  <a:cubicBezTo>
                    <a:pt x="941" y="2704"/>
                    <a:pt x="971" y="2716"/>
                    <a:pt x="999" y="2716"/>
                  </a:cubicBezTo>
                  <a:cubicBezTo>
                    <a:pt x="1097" y="2716"/>
                    <a:pt x="1176" y="2574"/>
                    <a:pt x="1088" y="2476"/>
                  </a:cubicBezTo>
                  <a:cubicBezTo>
                    <a:pt x="926" y="2289"/>
                    <a:pt x="763" y="2077"/>
                    <a:pt x="688" y="1839"/>
                  </a:cubicBezTo>
                  <a:cubicBezTo>
                    <a:pt x="626" y="1627"/>
                    <a:pt x="626" y="1402"/>
                    <a:pt x="613" y="1177"/>
                  </a:cubicBezTo>
                  <a:cubicBezTo>
                    <a:pt x="613" y="952"/>
                    <a:pt x="601" y="714"/>
                    <a:pt x="526" y="489"/>
                  </a:cubicBezTo>
                  <a:cubicBezTo>
                    <a:pt x="478" y="321"/>
                    <a:pt x="348"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8" name="Google Shape;8738;p19"/>
            <p:cNvSpPr/>
            <p:nvPr/>
          </p:nvSpPr>
          <p:spPr>
            <a:xfrm>
              <a:off x="6736350" y="1703375"/>
              <a:ext cx="60450" cy="19100"/>
            </a:xfrm>
            <a:custGeom>
              <a:avLst/>
              <a:gdLst/>
              <a:ahLst/>
              <a:cxnLst/>
              <a:rect l="l" t="t" r="r" b="b"/>
              <a:pathLst>
                <a:path w="2418" h="764" extrusionOk="0">
                  <a:moveTo>
                    <a:pt x="1630" y="0"/>
                  </a:moveTo>
                  <a:cubicBezTo>
                    <a:pt x="1510" y="0"/>
                    <a:pt x="1387" y="6"/>
                    <a:pt x="1262" y="14"/>
                  </a:cubicBezTo>
                  <a:cubicBezTo>
                    <a:pt x="1063" y="27"/>
                    <a:pt x="875" y="89"/>
                    <a:pt x="688" y="177"/>
                  </a:cubicBezTo>
                  <a:cubicBezTo>
                    <a:pt x="600" y="214"/>
                    <a:pt x="513" y="264"/>
                    <a:pt x="425" y="302"/>
                  </a:cubicBezTo>
                  <a:cubicBezTo>
                    <a:pt x="325" y="339"/>
                    <a:pt x="225" y="364"/>
                    <a:pt x="138" y="401"/>
                  </a:cubicBezTo>
                  <a:cubicBezTo>
                    <a:pt x="50" y="439"/>
                    <a:pt x="0" y="514"/>
                    <a:pt x="13" y="614"/>
                  </a:cubicBezTo>
                  <a:cubicBezTo>
                    <a:pt x="25" y="701"/>
                    <a:pt x="113" y="764"/>
                    <a:pt x="200" y="764"/>
                  </a:cubicBezTo>
                  <a:cubicBezTo>
                    <a:pt x="413" y="751"/>
                    <a:pt x="613" y="626"/>
                    <a:pt x="800" y="526"/>
                  </a:cubicBezTo>
                  <a:cubicBezTo>
                    <a:pt x="963" y="451"/>
                    <a:pt x="1125" y="377"/>
                    <a:pt x="1287" y="302"/>
                  </a:cubicBezTo>
                  <a:cubicBezTo>
                    <a:pt x="1479" y="209"/>
                    <a:pt x="1699" y="169"/>
                    <a:pt x="1919" y="169"/>
                  </a:cubicBezTo>
                  <a:cubicBezTo>
                    <a:pt x="2057" y="169"/>
                    <a:pt x="2194" y="185"/>
                    <a:pt x="2325" y="214"/>
                  </a:cubicBezTo>
                  <a:cubicBezTo>
                    <a:pt x="2331" y="216"/>
                    <a:pt x="2338" y="217"/>
                    <a:pt x="2344" y="217"/>
                  </a:cubicBezTo>
                  <a:cubicBezTo>
                    <a:pt x="2403" y="217"/>
                    <a:pt x="2418" y="112"/>
                    <a:pt x="2350" y="89"/>
                  </a:cubicBezTo>
                  <a:cubicBezTo>
                    <a:pt x="2108" y="22"/>
                    <a:pt x="1872" y="0"/>
                    <a:pt x="1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9" name="Google Shape;8739;p19"/>
            <p:cNvSpPr/>
            <p:nvPr/>
          </p:nvSpPr>
          <p:spPr>
            <a:xfrm>
              <a:off x="6882250" y="1660525"/>
              <a:ext cx="17425" cy="84800"/>
            </a:xfrm>
            <a:custGeom>
              <a:avLst/>
              <a:gdLst/>
              <a:ahLst/>
              <a:cxnLst/>
              <a:rect l="l" t="t" r="r" b="b"/>
              <a:pathLst>
                <a:path w="697" h="3392" extrusionOk="0">
                  <a:moveTo>
                    <a:pt x="308" y="1"/>
                  </a:moveTo>
                  <a:cubicBezTo>
                    <a:pt x="225" y="1"/>
                    <a:pt x="150" y="79"/>
                    <a:pt x="175" y="179"/>
                  </a:cubicBezTo>
                  <a:cubicBezTo>
                    <a:pt x="188" y="253"/>
                    <a:pt x="238" y="303"/>
                    <a:pt x="263" y="366"/>
                  </a:cubicBezTo>
                  <a:cubicBezTo>
                    <a:pt x="300" y="441"/>
                    <a:pt x="313" y="503"/>
                    <a:pt x="338" y="578"/>
                  </a:cubicBezTo>
                  <a:cubicBezTo>
                    <a:pt x="375" y="716"/>
                    <a:pt x="388" y="853"/>
                    <a:pt x="388" y="991"/>
                  </a:cubicBezTo>
                  <a:cubicBezTo>
                    <a:pt x="400" y="1278"/>
                    <a:pt x="288" y="1553"/>
                    <a:pt x="200" y="1828"/>
                  </a:cubicBezTo>
                  <a:cubicBezTo>
                    <a:pt x="88" y="2140"/>
                    <a:pt x="13" y="2453"/>
                    <a:pt x="0" y="2778"/>
                  </a:cubicBezTo>
                  <a:cubicBezTo>
                    <a:pt x="0" y="3078"/>
                    <a:pt x="288" y="3265"/>
                    <a:pt x="525" y="3378"/>
                  </a:cubicBezTo>
                  <a:cubicBezTo>
                    <a:pt x="543" y="3387"/>
                    <a:pt x="559" y="3392"/>
                    <a:pt x="575" y="3392"/>
                  </a:cubicBezTo>
                  <a:cubicBezTo>
                    <a:pt x="657" y="3392"/>
                    <a:pt x="697" y="3268"/>
                    <a:pt x="613" y="3215"/>
                  </a:cubicBezTo>
                  <a:cubicBezTo>
                    <a:pt x="488" y="3140"/>
                    <a:pt x="313" y="3028"/>
                    <a:pt x="250" y="2890"/>
                  </a:cubicBezTo>
                  <a:cubicBezTo>
                    <a:pt x="200" y="2778"/>
                    <a:pt x="263" y="2603"/>
                    <a:pt x="300" y="2478"/>
                  </a:cubicBezTo>
                  <a:cubicBezTo>
                    <a:pt x="375" y="2190"/>
                    <a:pt x="500" y="1891"/>
                    <a:pt x="575" y="1591"/>
                  </a:cubicBezTo>
                  <a:cubicBezTo>
                    <a:pt x="625" y="1341"/>
                    <a:pt x="625" y="1066"/>
                    <a:pt x="600" y="816"/>
                  </a:cubicBezTo>
                  <a:cubicBezTo>
                    <a:pt x="588" y="691"/>
                    <a:pt x="575" y="566"/>
                    <a:pt x="538" y="441"/>
                  </a:cubicBezTo>
                  <a:cubicBezTo>
                    <a:pt x="513" y="316"/>
                    <a:pt x="488" y="166"/>
                    <a:pt x="425" y="66"/>
                  </a:cubicBezTo>
                  <a:cubicBezTo>
                    <a:pt x="392" y="20"/>
                    <a:pt x="349" y="1"/>
                    <a:pt x="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0" name="Google Shape;8740;p19"/>
            <p:cNvSpPr/>
            <p:nvPr/>
          </p:nvSpPr>
          <p:spPr>
            <a:xfrm>
              <a:off x="6890575" y="1677300"/>
              <a:ext cx="142275" cy="68000"/>
            </a:xfrm>
            <a:custGeom>
              <a:avLst/>
              <a:gdLst/>
              <a:ahLst/>
              <a:cxnLst/>
              <a:rect l="l" t="t" r="r" b="b"/>
              <a:pathLst>
                <a:path w="5691" h="2720" extrusionOk="0">
                  <a:moveTo>
                    <a:pt x="232" y="1"/>
                  </a:moveTo>
                  <a:cubicBezTo>
                    <a:pt x="100" y="1"/>
                    <a:pt x="0" y="187"/>
                    <a:pt x="117" y="282"/>
                  </a:cubicBezTo>
                  <a:cubicBezTo>
                    <a:pt x="505" y="607"/>
                    <a:pt x="1054" y="745"/>
                    <a:pt x="1529" y="907"/>
                  </a:cubicBezTo>
                  <a:cubicBezTo>
                    <a:pt x="2017" y="1082"/>
                    <a:pt x="2479" y="1282"/>
                    <a:pt x="2929" y="1532"/>
                  </a:cubicBezTo>
                  <a:cubicBezTo>
                    <a:pt x="3791" y="2007"/>
                    <a:pt x="4641" y="2507"/>
                    <a:pt x="5616" y="2719"/>
                  </a:cubicBezTo>
                  <a:cubicBezTo>
                    <a:pt x="5678" y="2719"/>
                    <a:pt x="5691" y="2644"/>
                    <a:pt x="5641" y="2632"/>
                  </a:cubicBezTo>
                  <a:cubicBezTo>
                    <a:pt x="4678" y="2407"/>
                    <a:pt x="3854" y="1794"/>
                    <a:pt x="3016" y="1295"/>
                  </a:cubicBezTo>
                  <a:cubicBezTo>
                    <a:pt x="2592" y="1045"/>
                    <a:pt x="2154" y="820"/>
                    <a:pt x="1692" y="645"/>
                  </a:cubicBezTo>
                  <a:cubicBezTo>
                    <a:pt x="1454" y="557"/>
                    <a:pt x="1217" y="482"/>
                    <a:pt x="992" y="382"/>
                  </a:cubicBezTo>
                  <a:cubicBezTo>
                    <a:pt x="754" y="282"/>
                    <a:pt x="530" y="145"/>
                    <a:pt x="305" y="20"/>
                  </a:cubicBezTo>
                  <a:cubicBezTo>
                    <a:pt x="280" y="7"/>
                    <a:pt x="256" y="1"/>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1" name="Google Shape;8741;p19"/>
            <p:cNvSpPr/>
            <p:nvPr/>
          </p:nvSpPr>
          <p:spPr>
            <a:xfrm>
              <a:off x="6547650" y="1922775"/>
              <a:ext cx="401175" cy="290350"/>
            </a:xfrm>
            <a:custGeom>
              <a:avLst/>
              <a:gdLst/>
              <a:ahLst/>
              <a:cxnLst/>
              <a:rect l="l" t="t" r="r" b="b"/>
              <a:pathLst>
                <a:path w="16047" h="11614" extrusionOk="0">
                  <a:moveTo>
                    <a:pt x="6134" y="1"/>
                  </a:moveTo>
                  <a:cubicBezTo>
                    <a:pt x="5826" y="1"/>
                    <a:pt x="5516" y="61"/>
                    <a:pt x="5236" y="173"/>
                  </a:cubicBezTo>
                  <a:cubicBezTo>
                    <a:pt x="4749" y="386"/>
                    <a:pt x="4424" y="723"/>
                    <a:pt x="4112" y="1123"/>
                  </a:cubicBezTo>
                  <a:cubicBezTo>
                    <a:pt x="3937" y="1335"/>
                    <a:pt x="3762" y="1573"/>
                    <a:pt x="3499" y="1660"/>
                  </a:cubicBezTo>
                  <a:cubicBezTo>
                    <a:pt x="3287" y="1735"/>
                    <a:pt x="3049" y="1723"/>
                    <a:pt x="2837" y="1810"/>
                  </a:cubicBezTo>
                  <a:cubicBezTo>
                    <a:pt x="2437" y="1960"/>
                    <a:pt x="2350" y="2373"/>
                    <a:pt x="2287" y="2760"/>
                  </a:cubicBezTo>
                  <a:cubicBezTo>
                    <a:pt x="2262" y="2935"/>
                    <a:pt x="2237" y="3135"/>
                    <a:pt x="2137" y="3285"/>
                  </a:cubicBezTo>
                  <a:cubicBezTo>
                    <a:pt x="2012" y="3460"/>
                    <a:pt x="1750" y="3497"/>
                    <a:pt x="1562" y="3572"/>
                  </a:cubicBezTo>
                  <a:cubicBezTo>
                    <a:pt x="1362" y="3660"/>
                    <a:pt x="1187" y="3785"/>
                    <a:pt x="1112" y="4010"/>
                  </a:cubicBezTo>
                  <a:cubicBezTo>
                    <a:pt x="1025" y="4247"/>
                    <a:pt x="1025" y="4485"/>
                    <a:pt x="850" y="4685"/>
                  </a:cubicBezTo>
                  <a:cubicBezTo>
                    <a:pt x="700" y="4859"/>
                    <a:pt x="513" y="4997"/>
                    <a:pt x="400" y="5197"/>
                  </a:cubicBezTo>
                  <a:cubicBezTo>
                    <a:pt x="275" y="5409"/>
                    <a:pt x="300" y="5622"/>
                    <a:pt x="363" y="5847"/>
                  </a:cubicBezTo>
                  <a:cubicBezTo>
                    <a:pt x="438" y="6109"/>
                    <a:pt x="275" y="6297"/>
                    <a:pt x="163" y="6522"/>
                  </a:cubicBezTo>
                  <a:cubicBezTo>
                    <a:pt x="50" y="6734"/>
                    <a:pt x="0" y="6971"/>
                    <a:pt x="13" y="7221"/>
                  </a:cubicBezTo>
                  <a:cubicBezTo>
                    <a:pt x="50" y="7746"/>
                    <a:pt x="350" y="8234"/>
                    <a:pt x="663" y="8646"/>
                  </a:cubicBezTo>
                  <a:cubicBezTo>
                    <a:pt x="825" y="8858"/>
                    <a:pt x="988" y="9121"/>
                    <a:pt x="1250" y="9221"/>
                  </a:cubicBezTo>
                  <a:cubicBezTo>
                    <a:pt x="1337" y="9255"/>
                    <a:pt x="1425" y="9268"/>
                    <a:pt x="1514" y="9268"/>
                  </a:cubicBezTo>
                  <a:cubicBezTo>
                    <a:pt x="1656" y="9268"/>
                    <a:pt x="1799" y="9234"/>
                    <a:pt x="1937" y="9196"/>
                  </a:cubicBezTo>
                  <a:cubicBezTo>
                    <a:pt x="2375" y="9046"/>
                    <a:pt x="2762" y="8783"/>
                    <a:pt x="3174" y="8583"/>
                  </a:cubicBezTo>
                  <a:cubicBezTo>
                    <a:pt x="3387" y="8483"/>
                    <a:pt x="3599" y="8409"/>
                    <a:pt x="3824" y="8359"/>
                  </a:cubicBezTo>
                  <a:cubicBezTo>
                    <a:pt x="3962" y="8334"/>
                    <a:pt x="4087" y="8321"/>
                    <a:pt x="4224" y="8321"/>
                  </a:cubicBezTo>
                  <a:cubicBezTo>
                    <a:pt x="4237" y="8558"/>
                    <a:pt x="4424" y="8758"/>
                    <a:pt x="4637" y="8896"/>
                  </a:cubicBezTo>
                  <a:cubicBezTo>
                    <a:pt x="4824" y="9008"/>
                    <a:pt x="5049" y="9046"/>
                    <a:pt x="5249" y="9133"/>
                  </a:cubicBezTo>
                  <a:cubicBezTo>
                    <a:pt x="5499" y="9246"/>
                    <a:pt x="5611" y="9421"/>
                    <a:pt x="5649" y="9683"/>
                  </a:cubicBezTo>
                  <a:cubicBezTo>
                    <a:pt x="5711" y="10146"/>
                    <a:pt x="5911" y="10533"/>
                    <a:pt x="6261" y="10858"/>
                  </a:cubicBezTo>
                  <a:cubicBezTo>
                    <a:pt x="6599" y="11170"/>
                    <a:pt x="7023" y="11383"/>
                    <a:pt x="7436" y="11595"/>
                  </a:cubicBezTo>
                  <a:cubicBezTo>
                    <a:pt x="7463" y="11608"/>
                    <a:pt x="7489" y="11613"/>
                    <a:pt x="7514" y="11613"/>
                  </a:cubicBezTo>
                  <a:cubicBezTo>
                    <a:pt x="7686" y="11613"/>
                    <a:pt x="7796" y="11345"/>
                    <a:pt x="7611" y="11258"/>
                  </a:cubicBezTo>
                  <a:cubicBezTo>
                    <a:pt x="7223" y="11083"/>
                    <a:pt x="6836" y="10895"/>
                    <a:pt x="6524" y="10608"/>
                  </a:cubicBezTo>
                  <a:cubicBezTo>
                    <a:pt x="6374" y="10470"/>
                    <a:pt x="6236" y="10321"/>
                    <a:pt x="6149" y="10146"/>
                  </a:cubicBezTo>
                  <a:cubicBezTo>
                    <a:pt x="6074" y="9958"/>
                    <a:pt x="6049" y="9758"/>
                    <a:pt x="6011" y="9558"/>
                  </a:cubicBezTo>
                  <a:cubicBezTo>
                    <a:pt x="5974" y="9358"/>
                    <a:pt x="5911" y="9158"/>
                    <a:pt x="5749" y="9008"/>
                  </a:cubicBezTo>
                  <a:cubicBezTo>
                    <a:pt x="5599" y="8883"/>
                    <a:pt x="5374" y="8821"/>
                    <a:pt x="5186" y="8771"/>
                  </a:cubicBezTo>
                  <a:cubicBezTo>
                    <a:pt x="5011" y="8721"/>
                    <a:pt x="4824" y="8696"/>
                    <a:pt x="4712" y="8546"/>
                  </a:cubicBezTo>
                  <a:cubicBezTo>
                    <a:pt x="4649" y="8446"/>
                    <a:pt x="4587" y="8334"/>
                    <a:pt x="4662" y="8221"/>
                  </a:cubicBezTo>
                  <a:cubicBezTo>
                    <a:pt x="4749" y="8084"/>
                    <a:pt x="4599" y="7946"/>
                    <a:pt x="4474" y="7934"/>
                  </a:cubicBezTo>
                  <a:cubicBezTo>
                    <a:pt x="4457" y="7933"/>
                    <a:pt x="4439" y="7932"/>
                    <a:pt x="4421" y="7932"/>
                  </a:cubicBezTo>
                  <a:cubicBezTo>
                    <a:pt x="4235" y="7932"/>
                    <a:pt x="4033" y="7989"/>
                    <a:pt x="3862" y="8046"/>
                  </a:cubicBezTo>
                  <a:cubicBezTo>
                    <a:pt x="3462" y="8184"/>
                    <a:pt x="3112" y="8421"/>
                    <a:pt x="2712" y="8596"/>
                  </a:cubicBezTo>
                  <a:cubicBezTo>
                    <a:pt x="2525" y="8683"/>
                    <a:pt x="2325" y="8771"/>
                    <a:pt x="2125" y="8821"/>
                  </a:cubicBezTo>
                  <a:cubicBezTo>
                    <a:pt x="1966" y="8874"/>
                    <a:pt x="1772" y="8927"/>
                    <a:pt x="1595" y="8927"/>
                  </a:cubicBezTo>
                  <a:cubicBezTo>
                    <a:pt x="1563" y="8927"/>
                    <a:pt x="1531" y="8925"/>
                    <a:pt x="1500" y="8921"/>
                  </a:cubicBezTo>
                  <a:cubicBezTo>
                    <a:pt x="1262" y="8883"/>
                    <a:pt x="1050" y="8558"/>
                    <a:pt x="900" y="8384"/>
                  </a:cubicBezTo>
                  <a:cubicBezTo>
                    <a:pt x="713" y="8171"/>
                    <a:pt x="550" y="7959"/>
                    <a:pt x="450" y="7696"/>
                  </a:cubicBezTo>
                  <a:cubicBezTo>
                    <a:pt x="363" y="7484"/>
                    <a:pt x="325" y="7246"/>
                    <a:pt x="350" y="7021"/>
                  </a:cubicBezTo>
                  <a:cubicBezTo>
                    <a:pt x="375" y="6784"/>
                    <a:pt x="500" y="6609"/>
                    <a:pt x="600" y="6397"/>
                  </a:cubicBezTo>
                  <a:cubicBezTo>
                    <a:pt x="700" y="6209"/>
                    <a:pt x="738" y="6009"/>
                    <a:pt x="675" y="5797"/>
                  </a:cubicBezTo>
                  <a:cubicBezTo>
                    <a:pt x="650" y="5684"/>
                    <a:pt x="600" y="5572"/>
                    <a:pt x="638" y="5459"/>
                  </a:cubicBezTo>
                  <a:cubicBezTo>
                    <a:pt x="663" y="5347"/>
                    <a:pt x="725" y="5272"/>
                    <a:pt x="800" y="5184"/>
                  </a:cubicBezTo>
                  <a:cubicBezTo>
                    <a:pt x="938" y="5034"/>
                    <a:pt x="1100" y="4897"/>
                    <a:pt x="1212" y="4710"/>
                  </a:cubicBezTo>
                  <a:cubicBezTo>
                    <a:pt x="1337" y="4510"/>
                    <a:pt x="1312" y="4260"/>
                    <a:pt x="1425" y="4060"/>
                  </a:cubicBezTo>
                  <a:cubicBezTo>
                    <a:pt x="1537" y="3872"/>
                    <a:pt x="1812" y="3860"/>
                    <a:pt x="2000" y="3797"/>
                  </a:cubicBezTo>
                  <a:cubicBezTo>
                    <a:pt x="2187" y="3747"/>
                    <a:pt x="2350" y="3660"/>
                    <a:pt x="2475" y="3497"/>
                  </a:cubicBezTo>
                  <a:cubicBezTo>
                    <a:pt x="2687" y="3185"/>
                    <a:pt x="2625" y="2798"/>
                    <a:pt x="2700" y="2448"/>
                  </a:cubicBezTo>
                  <a:cubicBezTo>
                    <a:pt x="2800" y="1960"/>
                    <a:pt x="3337" y="2110"/>
                    <a:pt x="3699" y="1973"/>
                  </a:cubicBezTo>
                  <a:cubicBezTo>
                    <a:pt x="4187" y="1798"/>
                    <a:pt x="4399" y="1323"/>
                    <a:pt x="4749" y="961"/>
                  </a:cubicBezTo>
                  <a:cubicBezTo>
                    <a:pt x="5049" y="636"/>
                    <a:pt x="5486" y="436"/>
                    <a:pt x="5924" y="398"/>
                  </a:cubicBezTo>
                  <a:cubicBezTo>
                    <a:pt x="5999" y="390"/>
                    <a:pt x="6074" y="386"/>
                    <a:pt x="6148" y="386"/>
                  </a:cubicBezTo>
                  <a:cubicBezTo>
                    <a:pt x="6297" y="386"/>
                    <a:pt x="6444" y="402"/>
                    <a:pt x="6586" y="436"/>
                  </a:cubicBezTo>
                  <a:cubicBezTo>
                    <a:pt x="6836" y="511"/>
                    <a:pt x="7061" y="623"/>
                    <a:pt x="7311" y="648"/>
                  </a:cubicBezTo>
                  <a:cubicBezTo>
                    <a:pt x="7458" y="666"/>
                    <a:pt x="7604" y="673"/>
                    <a:pt x="7749" y="673"/>
                  </a:cubicBezTo>
                  <a:cubicBezTo>
                    <a:pt x="8099" y="673"/>
                    <a:pt x="8445" y="636"/>
                    <a:pt x="8798" y="636"/>
                  </a:cubicBezTo>
                  <a:cubicBezTo>
                    <a:pt x="9298" y="636"/>
                    <a:pt x="9785" y="661"/>
                    <a:pt x="10285" y="711"/>
                  </a:cubicBezTo>
                  <a:cubicBezTo>
                    <a:pt x="10772" y="773"/>
                    <a:pt x="11247" y="873"/>
                    <a:pt x="11697" y="1073"/>
                  </a:cubicBezTo>
                  <a:cubicBezTo>
                    <a:pt x="12210" y="1285"/>
                    <a:pt x="12647" y="1623"/>
                    <a:pt x="13072" y="1998"/>
                  </a:cubicBezTo>
                  <a:cubicBezTo>
                    <a:pt x="13509" y="2385"/>
                    <a:pt x="13959" y="2748"/>
                    <a:pt x="14409" y="3110"/>
                  </a:cubicBezTo>
                  <a:cubicBezTo>
                    <a:pt x="14834" y="3472"/>
                    <a:pt x="15159" y="3910"/>
                    <a:pt x="15334" y="4447"/>
                  </a:cubicBezTo>
                  <a:cubicBezTo>
                    <a:pt x="15496" y="4934"/>
                    <a:pt x="15571" y="5484"/>
                    <a:pt x="15621" y="5997"/>
                  </a:cubicBezTo>
                  <a:cubicBezTo>
                    <a:pt x="15671" y="6497"/>
                    <a:pt x="15634" y="7084"/>
                    <a:pt x="15209" y="7421"/>
                  </a:cubicBezTo>
                  <a:cubicBezTo>
                    <a:pt x="15084" y="7525"/>
                    <a:pt x="15167" y="7708"/>
                    <a:pt x="15292" y="7708"/>
                  </a:cubicBezTo>
                  <a:cubicBezTo>
                    <a:pt x="15317" y="7708"/>
                    <a:pt x="15344" y="7700"/>
                    <a:pt x="15371" y="7684"/>
                  </a:cubicBezTo>
                  <a:cubicBezTo>
                    <a:pt x="15596" y="7534"/>
                    <a:pt x="15746" y="7346"/>
                    <a:pt x="15846" y="7109"/>
                  </a:cubicBezTo>
                  <a:cubicBezTo>
                    <a:pt x="16046" y="6596"/>
                    <a:pt x="15959" y="6059"/>
                    <a:pt x="15859" y="5534"/>
                  </a:cubicBezTo>
                  <a:cubicBezTo>
                    <a:pt x="15746" y="4997"/>
                    <a:pt x="15646" y="4447"/>
                    <a:pt x="15396" y="3947"/>
                  </a:cubicBezTo>
                  <a:cubicBezTo>
                    <a:pt x="15134" y="3422"/>
                    <a:pt x="14696" y="3035"/>
                    <a:pt x="14247" y="2648"/>
                  </a:cubicBezTo>
                  <a:cubicBezTo>
                    <a:pt x="13772" y="2235"/>
                    <a:pt x="13347" y="1773"/>
                    <a:pt x="12872" y="1360"/>
                  </a:cubicBezTo>
                  <a:cubicBezTo>
                    <a:pt x="12035" y="636"/>
                    <a:pt x="10985" y="311"/>
                    <a:pt x="9898" y="261"/>
                  </a:cubicBezTo>
                  <a:cubicBezTo>
                    <a:pt x="9757" y="251"/>
                    <a:pt x="9616" y="247"/>
                    <a:pt x="9476" y="247"/>
                  </a:cubicBezTo>
                  <a:cubicBezTo>
                    <a:pt x="9071" y="247"/>
                    <a:pt x="8669" y="280"/>
                    <a:pt x="8261" y="298"/>
                  </a:cubicBezTo>
                  <a:cubicBezTo>
                    <a:pt x="8085" y="314"/>
                    <a:pt x="7903" y="335"/>
                    <a:pt x="7724" y="335"/>
                  </a:cubicBezTo>
                  <a:cubicBezTo>
                    <a:pt x="7623" y="335"/>
                    <a:pt x="7522" y="329"/>
                    <a:pt x="7423" y="311"/>
                  </a:cubicBezTo>
                  <a:cubicBezTo>
                    <a:pt x="7148" y="273"/>
                    <a:pt x="6911" y="123"/>
                    <a:pt x="6649" y="61"/>
                  </a:cubicBezTo>
                  <a:cubicBezTo>
                    <a:pt x="6482" y="20"/>
                    <a:pt x="6308" y="1"/>
                    <a:pt x="6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2" name="Google Shape;8742;p19"/>
            <p:cNvSpPr/>
            <p:nvPr/>
          </p:nvSpPr>
          <p:spPr>
            <a:xfrm>
              <a:off x="6583250" y="2001350"/>
              <a:ext cx="255125" cy="115400"/>
            </a:xfrm>
            <a:custGeom>
              <a:avLst/>
              <a:gdLst/>
              <a:ahLst/>
              <a:cxnLst/>
              <a:rect l="l" t="t" r="r" b="b"/>
              <a:pathLst>
                <a:path w="10205" h="4616" extrusionOk="0">
                  <a:moveTo>
                    <a:pt x="1721" y="1"/>
                  </a:moveTo>
                  <a:cubicBezTo>
                    <a:pt x="1621" y="1"/>
                    <a:pt x="1523" y="49"/>
                    <a:pt x="1451" y="167"/>
                  </a:cubicBezTo>
                  <a:cubicBezTo>
                    <a:pt x="1375" y="293"/>
                    <a:pt x="1487" y="403"/>
                    <a:pt x="1606" y="403"/>
                  </a:cubicBezTo>
                  <a:cubicBezTo>
                    <a:pt x="1663" y="403"/>
                    <a:pt x="1722" y="378"/>
                    <a:pt x="1763" y="317"/>
                  </a:cubicBezTo>
                  <a:lnTo>
                    <a:pt x="1763" y="317"/>
                  </a:lnTo>
                  <a:cubicBezTo>
                    <a:pt x="1741" y="352"/>
                    <a:pt x="1736" y="361"/>
                    <a:pt x="1738" y="361"/>
                  </a:cubicBezTo>
                  <a:cubicBezTo>
                    <a:pt x="1741" y="361"/>
                    <a:pt x="1750" y="352"/>
                    <a:pt x="1757" y="352"/>
                  </a:cubicBezTo>
                  <a:cubicBezTo>
                    <a:pt x="1763" y="352"/>
                    <a:pt x="1767" y="358"/>
                    <a:pt x="1763" y="379"/>
                  </a:cubicBezTo>
                  <a:cubicBezTo>
                    <a:pt x="1763" y="429"/>
                    <a:pt x="1738" y="454"/>
                    <a:pt x="1713" y="504"/>
                  </a:cubicBezTo>
                  <a:cubicBezTo>
                    <a:pt x="1625" y="604"/>
                    <a:pt x="1526" y="692"/>
                    <a:pt x="1426" y="779"/>
                  </a:cubicBezTo>
                  <a:cubicBezTo>
                    <a:pt x="1226" y="954"/>
                    <a:pt x="1051" y="1142"/>
                    <a:pt x="876" y="1342"/>
                  </a:cubicBezTo>
                  <a:cubicBezTo>
                    <a:pt x="538" y="1716"/>
                    <a:pt x="238" y="2179"/>
                    <a:pt x="101" y="2666"/>
                  </a:cubicBezTo>
                  <a:cubicBezTo>
                    <a:pt x="38" y="2866"/>
                    <a:pt x="1" y="3091"/>
                    <a:pt x="38" y="3304"/>
                  </a:cubicBezTo>
                  <a:cubicBezTo>
                    <a:pt x="88" y="3541"/>
                    <a:pt x="313" y="3703"/>
                    <a:pt x="476" y="3866"/>
                  </a:cubicBezTo>
                  <a:cubicBezTo>
                    <a:pt x="676" y="4053"/>
                    <a:pt x="913" y="4216"/>
                    <a:pt x="1138" y="4366"/>
                  </a:cubicBezTo>
                  <a:cubicBezTo>
                    <a:pt x="1338" y="4491"/>
                    <a:pt x="1563" y="4616"/>
                    <a:pt x="1800" y="4616"/>
                  </a:cubicBezTo>
                  <a:cubicBezTo>
                    <a:pt x="1807" y="4616"/>
                    <a:pt x="1813" y="4616"/>
                    <a:pt x="1820" y="4616"/>
                  </a:cubicBezTo>
                  <a:cubicBezTo>
                    <a:pt x="2286" y="4616"/>
                    <a:pt x="2655" y="4174"/>
                    <a:pt x="2975" y="3891"/>
                  </a:cubicBezTo>
                  <a:cubicBezTo>
                    <a:pt x="3088" y="3803"/>
                    <a:pt x="3188" y="3703"/>
                    <a:pt x="3288" y="3603"/>
                  </a:cubicBezTo>
                  <a:cubicBezTo>
                    <a:pt x="3388" y="3516"/>
                    <a:pt x="3475" y="3404"/>
                    <a:pt x="3612" y="3379"/>
                  </a:cubicBezTo>
                  <a:cubicBezTo>
                    <a:pt x="3624" y="3377"/>
                    <a:pt x="3635" y="3377"/>
                    <a:pt x="3646" y="3377"/>
                  </a:cubicBezTo>
                  <a:cubicBezTo>
                    <a:pt x="3762" y="3377"/>
                    <a:pt x="3885" y="3432"/>
                    <a:pt x="3987" y="3466"/>
                  </a:cubicBezTo>
                  <a:cubicBezTo>
                    <a:pt x="4100" y="3503"/>
                    <a:pt x="4212" y="3541"/>
                    <a:pt x="4337" y="3578"/>
                  </a:cubicBezTo>
                  <a:cubicBezTo>
                    <a:pt x="4698" y="3689"/>
                    <a:pt x="5072" y="3752"/>
                    <a:pt x="5450" y="3752"/>
                  </a:cubicBezTo>
                  <a:cubicBezTo>
                    <a:pt x="5583" y="3752"/>
                    <a:pt x="5716" y="3745"/>
                    <a:pt x="5849" y="3728"/>
                  </a:cubicBezTo>
                  <a:cubicBezTo>
                    <a:pt x="6349" y="3666"/>
                    <a:pt x="6837" y="3503"/>
                    <a:pt x="7349" y="3429"/>
                  </a:cubicBezTo>
                  <a:cubicBezTo>
                    <a:pt x="7552" y="3396"/>
                    <a:pt x="7759" y="3380"/>
                    <a:pt x="7968" y="3380"/>
                  </a:cubicBezTo>
                  <a:cubicBezTo>
                    <a:pt x="8721" y="3380"/>
                    <a:pt x="9487" y="3590"/>
                    <a:pt x="10123" y="3991"/>
                  </a:cubicBezTo>
                  <a:cubicBezTo>
                    <a:pt x="10129" y="3995"/>
                    <a:pt x="10136" y="3997"/>
                    <a:pt x="10142" y="3997"/>
                  </a:cubicBezTo>
                  <a:cubicBezTo>
                    <a:pt x="10175" y="3997"/>
                    <a:pt x="10205" y="3949"/>
                    <a:pt x="10173" y="3928"/>
                  </a:cubicBezTo>
                  <a:cubicBezTo>
                    <a:pt x="9736" y="3591"/>
                    <a:pt x="9273" y="3341"/>
                    <a:pt x="8736" y="3191"/>
                  </a:cubicBezTo>
                  <a:cubicBezTo>
                    <a:pt x="8367" y="3097"/>
                    <a:pt x="7991" y="3049"/>
                    <a:pt x="7614" y="3049"/>
                  </a:cubicBezTo>
                  <a:cubicBezTo>
                    <a:pt x="7443" y="3049"/>
                    <a:pt x="7271" y="3059"/>
                    <a:pt x="7099" y="3079"/>
                  </a:cubicBezTo>
                  <a:cubicBezTo>
                    <a:pt x="6562" y="3154"/>
                    <a:pt x="6037" y="3316"/>
                    <a:pt x="5499" y="3341"/>
                  </a:cubicBezTo>
                  <a:cubicBezTo>
                    <a:pt x="5455" y="3343"/>
                    <a:pt x="5411" y="3344"/>
                    <a:pt x="5367" y="3344"/>
                  </a:cubicBezTo>
                  <a:cubicBezTo>
                    <a:pt x="4869" y="3344"/>
                    <a:pt x="4407" y="3220"/>
                    <a:pt x="3925" y="3129"/>
                  </a:cubicBezTo>
                  <a:cubicBezTo>
                    <a:pt x="3850" y="3113"/>
                    <a:pt x="3778" y="3104"/>
                    <a:pt x="3709" y="3104"/>
                  </a:cubicBezTo>
                  <a:cubicBezTo>
                    <a:pt x="3561" y="3104"/>
                    <a:pt x="3424" y="3143"/>
                    <a:pt x="3288" y="3229"/>
                  </a:cubicBezTo>
                  <a:cubicBezTo>
                    <a:pt x="3050" y="3391"/>
                    <a:pt x="2825" y="3566"/>
                    <a:pt x="2600" y="3753"/>
                  </a:cubicBezTo>
                  <a:cubicBezTo>
                    <a:pt x="2413" y="3903"/>
                    <a:pt x="2225" y="4091"/>
                    <a:pt x="2000" y="4178"/>
                  </a:cubicBezTo>
                  <a:cubicBezTo>
                    <a:pt x="1946" y="4200"/>
                    <a:pt x="1892" y="4209"/>
                    <a:pt x="1839" y="4209"/>
                  </a:cubicBezTo>
                  <a:cubicBezTo>
                    <a:pt x="1648" y="4209"/>
                    <a:pt x="1464" y="4089"/>
                    <a:pt x="1288" y="3991"/>
                  </a:cubicBezTo>
                  <a:cubicBezTo>
                    <a:pt x="1051" y="3866"/>
                    <a:pt x="801" y="3728"/>
                    <a:pt x="563" y="3578"/>
                  </a:cubicBezTo>
                  <a:cubicBezTo>
                    <a:pt x="276" y="3379"/>
                    <a:pt x="301" y="3104"/>
                    <a:pt x="363" y="2804"/>
                  </a:cubicBezTo>
                  <a:cubicBezTo>
                    <a:pt x="463" y="2291"/>
                    <a:pt x="763" y="1904"/>
                    <a:pt x="1126" y="1529"/>
                  </a:cubicBezTo>
                  <a:cubicBezTo>
                    <a:pt x="1313" y="1354"/>
                    <a:pt x="1501" y="1192"/>
                    <a:pt x="1700" y="1029"/>
                  </a:cubicBezTo>
                  <a:cubicBezTo>
                    <a:pt x="1863" y="879"/>
                    <a:pt x="2063" y="742"/>
                    <a:pt x="2113" y="517"/>
                  </a:cubicBezTo>
                  <a:cubicBezTo>
                    <a:pt x="2182" y="256"/>
                    <a:pt x="1949"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3" name="Google Shape;8743;p19"/>
            <p:cNvSpPr/>
            <p:nvPr/>
          </p:nvSpPr>
          <p:spPr>
            <a:xfrm>
              <a:off x="6653550" y="2104850"/>
              <a:ext cx="25" cy="350"/>
            </a:xfrm>
            <a:custGeom>
              <a:avLst/>
              <a:gdLst/>
              <a:ahLst/>
              <a:cxnLst/>
              <a:rect l="l" t="t" r="r" b="b"/>
              <a:pathLst>
                <a:path w="1" h="14" extrusionOk="0">
                  <a:moveTo>
                    <a:pt x="1" y="13"/>
                  </a:moveTo>
                  <a:cubicBezTo>
                    <a:pt x="1" y="13"/>
                    <a:pt x="1" y="13"/>
                    <a:pt x="1" y="13"/>
                  </a:cubicBezTo>
                  <a:cubicBezTo>
                    <a:pt x="1" y="13"/>
                    <a:pt x="1" y="13"/>
                    <a:pt x="1" y="1"/>
                  </a:cubicBezTo>
                  <a:lnTo>
                    <a:pt x="1" y="1"/>
                  </a:lnTo>
                  <a:cubicBezTo>
                    <a:pt x="1" y="1"/>
                    <a:pt x="1" y="1"/>
                    <a:pt x="1"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4" name="Google Shape;8744;p19"/>
            <p:cNvSpPr/>
            <p:nvPr/>
          </p:nvSpPr>
          <p:spPr>
            <a:xfrm>
              <a:off x="6649800" y="2095800"/>
              <a:ext cx="14100" cy="28450"/>
            </a:xfrm>
            <a:custGeom>
              <a:avLst/>
              <a:gdLst/>
              <a:ahLst/>
              <a:cxnLst/>
              <a:rect l="l" t="t" r="r" b="b"/>
              <a:pathLst>
                <a:path w="564" h="1138" extrusionOk="0">
                  <a:moveTo>
                    <a:pt x="163" y="0"/>
                  </a:moveTo>
                  <a:cubicBezTo>
                    <a:pt x="63" y="0"/>
                    <a:pt x="1" y="100"/>
                    <a:pt x="1" y="188"/>
                  </a:cubicBezTo>
                  <a:cubicBezTo>
                    <a:pt x="1" y="238"/>
                    <a:pt x="26" y="288"/>
                    <a:pt x="51" y="313"/>
                  </a:cubicBezTo>
                  <a:cubicBezTo>
                    <a:pt x="76" y="338"/>
                    <a:pt x="113" y="350"/>
                    <a:pt x="138" y="350"/>
                  </a:cubicBezTo>
                  <a:cubicBezTo>
                    <a:pt x="138" y="350"/>
                    <a:pt x="151" y="363"/>
                    <a:pt x="151" y="363"/>
                  </a:cubicBezTo>
                  <a:cubicBezTo>
                    <a:pt x="151" y="366"/>
                    <a:pt x="151" y="369"/>
                    <a:pt x="151" y="375"/>
                  </a:cubicBezTo>
                  <a:cubicBezTo>
                    <a:pt x="176" y="425"/>
                    <a:pt x="176" y="475"/>
                    <a:pt x="188" y="525"/>
                  </a:cubicBezTo>
                  <a:cubicBezTo>
                    <a:pt x="201" y="588"/>
                    <a:pt x="213" y="650"/>
                    <a:pt x="201" y="725"/>
                  </a:cubicBezTo>
                  <a:cubicBezTo>
                    <a:pt x="201" y="738"/>
                    <a:pt x="201" y="763"/>
                    <a:pt x="201" y="775"/>
                  </a:cubicBezTo>
                  <a:cubicBezTo>
                    <a:pt x="188" y="788"/>
                    <a:pt x="188" y="800"/>
                    <a:pt x="188" y="813"/>
                  </a:cubicBezTo>
                  <a:cubicBezTo>
                    <a:pt x="188" y="813"/>
                    <a:pt x="188" y="813"/>
                    <a:pt x="188" y="825"/>
                  </a:cubicBezTo>
                  <a:cubicBezTo>
                    <a:pt x="176" y="838"/>
                    <a:pt x="163" y="863"/>
                    <a:pt x="151" y="888"/>
                  </a:cubicBezTo>
                  <a:cubicBezTo>
                    <a:pt x="151" y="888"/>
                    <a:pt x="151" y="900"/>
                    <a:pt x="138" y="900"/>
                  </a:cubicBezTo>
                  <a:cubicBezTo>
                    <a:pt x="138" y="913"/>
                    <a:pt x="126" y="925"/>
                    <a:pt x="113" y="938"/>
                  </a:cubicBezTo>
                  <a:cubicBezTo>
                    <a:pt x="76" y="1038"/>
                    <a:pt x="138" y="1138"/>
                    <a:pt x="238" y="1138"/>
                  </a:cubicBezTo>
                  <a:cubicBezTo>
                    <a:pt x="376" y="1138"/>
                    <a:pt x="488" y="1013"/>
                    <a:pt x="526" y="900"/>
                  </a:cubicBezTo>
                  <a:cubicBezTo>
                    <a:pt x="563" y="788"/>
                    <a:pt x="563" y="675"/>
                    <a:pt x="551" y="575"/>
                  </a:cubicBezTo>
                  <a:cubicBezTo>
                    <a:pt x="551" y="475"/>
                    <a:pt x="526" y="363"/>
                    <a:pt x="488" y="263"/>
                  </a:cubicBezTo>
                  <a:cubicBezTo>
                    <a:pt x="463" y="200"/>
                    <a:pt x="426" y="138"/>
                    <a:pt x="376" y="88"/>
                  </a:cubicBezTo>
                  <a:cubicBezTo>
                    <a:pt x="326" y="25"/>
                    <a:pt x="251" y="13"/>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5" name="Google Shape;8745;p19"/>
            <p:cNvSpPr/>
            <p:nvPr/>
          </p:nvSpPr>
          <p:spPr>
            <a:xfrm>
              <a:off x="6560450" y="2002550"/>
              <a:ext cx="72775" cy="145500"/>
            </a:xfrm>
            <a:custGeom>
              <a:avLst/>
              <a:gdLst/>
              <a:ahLst/>
              <a:cxnLst/>
              <a:rect l="l" t="t" r="r" b="b"/>
              <a:pathLst>
                <a:path w="2911" h="5820" extrusionOk="0">
                  <a:moveTo>
                    <a:pt x="2727" y="1"/>
                  </a:moveTo>
                  <a:cubicBezTo>
                    <a:pt x="2696" y="1"/>
                    <a:pt x="2665" y="14"/>
                    <a:pt x="2637" y="44"/>
                  </a:cubicBezTo>
                  <a:cubicBezTo>
                    <a:pt x="2413" y="281"/>
                    <a:pt x="2200" y="531"/>
                    <a:pt x="1963" y="756"/>
                  </a:cubicBezTo>
                  <a:cubicBezTo>
                    <a:pt x="1738" y="981"/>
                    <a:pt x="1500" y="1194"/>
                    <a:pt x="1288" y="1419"/>
                  </a:cubicBezTo>
                  <a:cubicBezTo>
                    <a:pt x="675" y="2068"/>
                    <a:pt x="1" y="3056"/>
                    <a:pt x="376" y="3980"/>
                  </a:cubicBezTo>
                  <a:cubicBezTo>
                    <a:pt x="476" y="4218"/>
                    <a:pt x="588" y="4455"/>
                    <a:pt x="688" y="4705"/>
                  </a:cubicBezTo>
                  <a:cubicBezTo>
                    <a:pt x="788" y="4930"/>
                    <a:pt x="863" y="5180"/>
                    <a:pt x="1000" y="5392"/>
                  </a:cubicBezTo>
                  <a:cubicBezTo>
                    <a:pt x="1160" y="5650"/>
                    <a:pt x="1428" y="5819"/>
                    <a:pt x="1712" y="5819"/>
                  </a:cubicBezTo>
                  <a:cubicBezTo>
                    <a:pt x="1828" y="5819"/>
                    <a:pt x="1947" y="5791"/>
                    <a:pt x="2063" y="5730"/>
                  </a:cubicBezTo>
                  <a:cubicBezTo>
                    <a:pt x="2206" y="5653"/>
                    <a:pt x="2116" y="5430"/>
                    <a:pt x="1972" y="5430"/>
                  </a:cubicBezTo>
                  <a:cubicBezTo>
                    <a:pt x="1953" y="5430"/>
                    <a:pt x="1933" y="5434"/>
                    <a:pt x="1913" y="5442"/>
                  </a:cubicBezTo>
                  <a:cubicBezTo>
                    <a:pt x="1849" y="5472"/>
                    <a:pt x="1788" y="5485"/>
                    <a:pt x="1729" y="5485"/>
                  </a:cubicBezTo>
                  <a:cubicBezTo>
                    <a:pt x="1313" y="5485"/>
                    <a:pt x="1015" y="4824"/>
                    <a:pt x="850" y="4518"/>
                  </a:cubicBezTo>
                  <a:cubicBezTo>
                    <a:pt x="713" y="4255"/>
                    <a:pt x="526" y="3968"/>
                    <a:pt x="501" y="3655"/>
                  </a:cubicBezTo>
                  <a:cubicBezTo>
                    <a:pt x="488" y="3405"/>
                    <a:pt x="600" y="3143"/>
                    <a:pt x="688" y="2918"/>
                  </a:cubicBezTo>
                  <a:cubicBezTo>
                    <a:pt x="888" y="2418"/>
                    <a:pt x="1213" y="1943"/>
                    <a:pt x="1563" y="1531"/>
                  </a:cubicBezTo>
                  <a:cubicBezTo>
                    <a:pt x="1750" y="1319"/>
                    <a:pt x="1963" y="1106"/>
                    <a:pt x="2163" y="894"/>
                  </a:cubicBezTo>
                  <a:cubicBezTo>
                    <a:pt x="2388" y="669"/>
                    <a:pt x="2625" y="456"/>
                    <a:pt x="2825" y="219"/>
                  </a:cubicBezTo>
                  <a:cubicBezTo>
                    <a:pt x="2910" y="124"/>
                    <a:pt x="2823" y="1"/>
                    <a:pt x="2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6" name="Google Shape;8746;p19"/>
            <p:cNvSpPr/>
            <p:nvPr/>
          </p:nvSpPr>
          <p:spPr>
            <a:xfrm>
              <a:off x="6607075" y="1994100"/>
              <a:ext cx="59950" cy="96425"/>
            </a:xfrm>
            <a:custGeom>
              <a:avLst/>
              <a:gdLst/>
              <a:ahLst/>
              <a:cxnLst/>
              <a:rect l="l" t="t" r="r" b="b"/>
              <a:pathLst>
                <a:path w="2398" h="3857" extrusionOk="0">
                  <a:moveTo>
                    <a:pt x="1135" y="0"/>
                  </a:moveTo>
                  <a:cubicBezTo>
                    <a:pt x="1045" y="0"/>
                    <a:pt x="956" y="7"/>
                    <a:pt x="872" y="19"/>
                  </a:cubicBezTo>
                  <a:cubicBezTo>
                    <a:pt x="660" y="57"/>
                    <a:pt x="473" y="244"/>
                    <a:pt x="585" y="457"/>
                  </a:cubicBezTo>
                  <a:cubicBezTo>
                    <a:pt x="611" y="509"/>
                    <a:pt x="657" y="531"/>
                    <a:pt x="705" y="531"/>
                  </a:cubicBezTo>
                  <a:cubicBezTo>
                    <a:pt x="795" y="531"/>
                    <a:pt x="893" y="455"/>
                    <a:pt x="885" y="357"/>
                  </a:cubicBezTo>
                  <a:lnTo>
                    <a:pt x="897" y="357"/>
                  </a:lnTo>
                  <a:lnTo>
                    <a:pt x="935" y="344"/>
                  </a:lnTo>
                  <a:cubicBezTo>
                    <a:pt x="997" y="344"/>
                    <a:pt x="1047" y="344"/>
                    <a:pt x="1110" y="332"/>
                  </a:cubicBezTo>
                  <a:cubicBezTo>
                    <a:pt x="1210" y="332"/>
                    <a:pt x="1322" y="344"/>
                    <a:pt x="1422" y="369"/>
                  </a:cubicBezTo>
                  <a:cubicBezTo>
                    <a:pt x="1535" y="382"/>
                    <a:pt x="1685" y="394"/>
                    <a:pt x="1747" y="494"/>
                  </a:cubicBezTo>
                  <a:cubicBezTo>
                    <a:pt x="1810" y="594"/>
                    <a:pt x="1847" y="732"/>
                    <a:pt x="1897" y="832"/>
                  </a:cubicBezTo>
                  <a:cubicBezTo>
                    <a:pt x="1972" y="1019"/>
                    <a:pt x="2097" y="1257"/>
                    <a:pt x="2097" y="1469"/>
                  </a:cubicBezTo>
                  <a:cubicBezTo>
                    <a:pt x="2097" y="1682"/>
                    <a:pt x="1910" y="1844"/>
                    <a:pt x="1760" y="1969"/>
                  </a:cubicBezTo>
                  <a:cubicBezTo>
                    <a:pt x="1410" y="2219"/>
                    <a:pt x="1060" y="2431"/>
                    <a:pt x="960" y="2881"/>
                  </a:cubicBezTo>
                  <a:cubicBezTo>
                    <a:pt x="897" y="3106"/>
                    <a:pt x="860" y="3269"/>
                    <a:pt x="635" y="3369"/>
                  </a:cubicBezTo>
                  <a:cubicBezTo>
                    <a:pt x="448" y="3456"/>
                    <a:pt x="248" y="3481"/>
                    <a:pt x="85" y="3606"/>
                  </a:cubicBezTo>
                  <a:cubicBezTo>
                    <a:pt x="1" y="3691"/>
                    <a:pt x="21" y="3857"/>
                    <a:pt x="158" y="3857"/>
                  </a:cubicBezTo>
                  <a:cubicBezTo>
                    <a:pt x="163" y="3857"/>
                    <a:pt x="167" y="3856"/>
                    <a:pt x="173" y="3856"/>
                  </a:cubicBezTo>
                  <a:cubicBezTo>
                    <a:pt x="435" y="3831"/>
                    <a:pt x="735" y="3719"/>
                    <a:pt x="960" y="3556"/>
                  </a:cubicBezTo>
                  <a:cubicBezTo>
                    <a:pt x="1060" y="3481"/>
                    <a:pt x="1147" y="3381"/>
                    <a:pt x="1197" y="3256"/>
                  </a:cubicBezTo>
                  <a:cubicBezTo>
                    <a:pt x="1247" y="3144"/>
                    <a:pt x="1247" y="3019"/>
                    <a:pt x="1285" y="2906"/>
                  </a:cubicBezTo>
                  <a:cubicBezTo>
                    <a:pt x="1385" y="2594"/>
                    <a:pt x="1772" y="2444"/>
                    <a:pt x="1997" y="2244"/>
                  </a:cubicBezTo>
                  <a:cubicBezTo>
                    <a:pt x="2197" y="2081"/>
                    <a:pt x="2360" y="1869"/>
                    <a:pt x="2372" y="1607"/>
                  </a:cubicBezTo>
                  <a:cubicBezTo>
                    <a:pt x="2397" y="1332"/>
                    <a:pt x="2260" y="1069"/>
                    <a:pt x="2160" y="819"/>
                  </a:cubicBezTo>
                  <a:cubicBezTo>
                    <a:pt x="2035" y="532"/>
                    <a:pt x="1985" y="219"/>
                    <a:pt x="1672" y="94"/>
                  </a:cubicBezTo>
                  <a:cubicBezTo>
                    <a:pt x="1506" y="28"/>
                    <a:pt x="1317" y="0"/>
                    <a:pt x="11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7" name="Google Shape;8747;p19"/>
            <p:cNvSpPr/>
            <p:nvPr/>
          </p:nvSpPr>
          <p:spPr>
            <a:xfrm>
              <a:off x="6764625" y="1965050"/>
              <a:ext cx="61350" cy="55300"/>
            </a:xfrm>
            <a:custGeom>
              <a:avLst/>
              <a:gdLst/>
              <a:ahLst/>
              <a:cxnLst/>
              <a:rect l="l" t="t" r="r" b="b"/>
              <a:pathLst>
                <a:path w="2454" h="2212" extrusionOk="0">
                  <a:moveTo>
                    <a:pt x="2236" y="1"/>
                  </a:moveTo>
                  <a:cubicBezTo>
                    <a:pt x="2223" y="1"/>
                    <a:pt x="2208" y="3"/>
                    <a:pt x="2193" y="7"/>
                  </a:cubicBezTo>
                  <a:cubicBezTo>
                    <a:pt x="1706" y="144"/>
                    <a:pt x="1331" y="469"/>
                    <a:pt x="969" y="807"/>
                  </a:cubicBezTo>
                  <a:cubicBezTo>
                    <a:pt x="781" y="982"/>
                    <a:pt x="594" y="1156"/>
                    <a:pt x="444" y="1356"/>
                  </a:cubicBezTo>
                  <a:cubicBezTo>
                    <a:pt x="369" y="1456"/>
                    <a:pt x="294" y="1556"/>
                    <a:pt x="231" y="1656"/>
                  </a:cubicBezTo>
                  <a:cubicBezTo>
                    <a:pt x="169" y="1756"/>
                    <a:pt x="131" y="1881"/>
                    <a:pt x="69" y="1994"/>
                  </a:cubicBezTo>
                  <a:cubicBezTo>
                    <a:pt x="0" y="2124"/>
                    <a:pt x="118" y="2212"/>
                    <a:pt x="224" y="2212"/>
                  </a:cubicBezTo>
                  <a:cubicBezTo>
                    <a:pt x="290" y="2212"/>
                    <a:pt x="352" y="2176"/>
                    <a:pt x="356" y="2094"/>
                  </a:cubicBezTo>
                  <a:cubicBezTo>
                    <a:pt x="406" y="1644"/>
                    <a:pt x="806" y="1269"/>
                    <a:pt x="1119" y="982"/>
                  </a:cubicBezTo>
                  <a:cubicBezTo>
                    <a:pt x="1456" y="669"/>
                    <a:pt x="1831" y="407"/>
                    <a:pt x="2281" y="294"/>
                  </a:cubicBezTo>
                  <a:cubicBezTo>
                    <a:pt x="2453" y="248"/>
                    <a:pt x="2393" y="1"/>
                    <a:pt x="22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8" name="Google Shape;8748;p19"/>
            <p:cNvSpPr/>
            <p:nvPr/>
          </p:nvSpPr>
          <p:spPr>
            <a:xfrm>
              <a:off x="6628075" y="2014875"/>
              <a:ext cx="169025" cy="72225"/>
            </a:xfrm>
            <a:custGeom>
              <a:avLst/>
              <a:gdLst/>
              <a:ahLst/>
              <a:cxnLst/>
              <a:rect l="l" t="t" r="r" b="b"/>
              <a:pathLst>
                <a:path w="6761" h="2889" extrusionOk="0">
                  <a:moveTo>
                    <a:pt x="5605" y="0"/>
                  </a:moveTo>
                  <a:cubicBezTo>
                    <a:pt x="5518" y="0"/>
                    <a:pt x="5430" y="9"/>
                    <a:pt x="5344" y="26"/>
                  </a:cubicBezTo>
                  <a:cubicBezTo>
                    <a:pt x="4819" y="138"/>
                    <a:pt x="4506" y="576"/>
                    <a:pt x="4106" y="863"/>
                  </a:cubicBezTo>
                  <a:cubicBezTo>
                    <a:pt x="3869" y="1026"/>
                    <a:pt x="3644" y="1075"/>
                    <a:pt x="3357" y="1088"/>
                  </a:cubicBezTo>
                  <a:cubicBezTo>
                    <a:pt x="3094" y="1100"/>
                    <a:pt x="2832" y="1100"/>
                    <a:pt x="2582" y="1163"/>
                  </a:cubicBezTo>
                  <a:cubicBezTo>
                    <a:pt x="2094" y="1313"/>
                    <a:pt x="1707" y="1663"/>
                    <a:pt x="1370" y="2025"/>
                  </a:cubicBezTo>
                  <a:cubicBezTo>
                    <a:pt x="1270" y="2125"/>
                    <a:pt x="1182" y="2225"/>
                    <a:pt x="1082" y="2325"/>
                  </a:cubicBezTo>
                  <a:cubicBezTo>
                    <a:pt x="1007" y="2400"/>
                    <a:pt x="895" y="2550"/>
                    <a:pt x="795" y="2575"/>
                  </a:cubicBezTo>
                  <a:cubicBezTo>
                    <a:pt x="783" y="2578"/>
                    <a:pt x="771" y="2579"/>
                    <a:pt x="759" y="2579"/>
                  </a:cubicBezTo>
                  <a:cubicBezTo>
                    <a:pt x="671" y="2579"/>
                    <a:pt x="586" y="2507"/>
                    <a:pt x="520" y="2463"/>
                  </a:cubicBezTo>
                  <a:cubicBezTo>
                    <a:pt x="432" y="2400"/>
                    <a:pt x="345" y="2363"/>
                    <a:pt x="257" y="2325"/>
                  </a:cubicBezTo>
                  <a:cubicBezTo>
                    <a:pt x="239" y="2320"/>
                    <a:pt x="222" y="2317"/>
                    <a:pt x="206" y="2317"/>
                  </a:cubicBezTo>
                  <a:cubicBezTo>
                    <a:pt x="46" y="2317"/>
                    <a:pt x="0" y="2581"/>
                    <a:pt x="182" y="2638"/>
                  </a:cubicBezTo>
                  <a:cubicBezTo>
                    <a:pt x="388" y="2698"/>
                    <a:pt x="536" y="2888"/>
                    <a:pt x="761" y="2888"/>
                  </a:cubicBezTo>
                  <a:cubicBezTo>
                    <a:pt x="768" y="2888"/>
                    <a:pt x="775" y="2888"/>
                    <a:pt x="782" y="2888"/>
                  </a:cubicBezTo>
                  <a:cubicBezTo>
                    <a:pt x="1032" y="2875"/>
                    <a:pt x="1220" y="2613"/>
                    <a:pt x="1370" y="2438"/>
                  </a:cubicBezTo>
                  <a:cubicBezTo>
                    <a:pt x="1719" y="2075"/>
                    <a:pt x="2069" y="1675"/>
                    <a:pt x="2557" y="1513"/>
                  </a:cubicBezTo>
                  <a:cubicBezTo>
                    <a:pt x="2738" y="1452"/>
                    <a:pt x="2923" y="1442"/>
                    <a:pt x="3108" y="1442"/>
                  </a:cubicBezTo>
                  <a:cubicBezTo>
                    <a:pt x="3203" y="1442"/>
                    <a:pt x="3298" y="1445"/>
                    <a:pt x="3393" y="1445"/>
                  </a:cubicBezTo>
                  <a:cubicBezTo>
                    <a:pt x="3609" y="1445"/>
                    <a:pt x="3824" y="1431"/>
                    <a:pt x="4031" y="1338"/>
                  </a:cubicBezTo>
                  <a:cubicBezTo>
                    <a:pt x="4494" y="1138"/>
                    <a:pt x="4781" y="701"/>
                    <a:pt x="5194" y="438"/>
                  </a:cubicBezTo>
                  <a:cubicBezTo>
                    <a:pt x="5337" y="346"/>
                    <a:pt x="5491" y="303"/>
                    <a:pt x="5643" y="303"/>
                  </a:cubicBezTo>
                  <a:cubicBezTo>
                    <a:pt x="5942" y="303"/>
                    <a:pt x="6232" y="469"/>
                    <a:pt x="6406" y="751"/>
                  </a:cubicBezTo>
                  <a:cubicBezTo>
                    <a:pt x="6438" y="801"/>
                    <a:pt x="6485" y="823"/>
                    <a:pt x="6532" y="823"/>
                  </a:cubicBezTo>
                  <a:cubicBezTo>
                    <a:pt x="6645" y="823"/>
                    <a:pt x="6760" y="696"/>
                    <a:pt x="6681" y="563"/>
                  </a:cubicBezTo>
                  <a:cubicBezTo>
                    <a:pt x="6442" y="200"/>
                    <a:pt x="6031" y="0"/>
                    <a:pt x="56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9" name="Google Shape;8749;p19"/>
            <p:cNvSpPr/>
            <p:nvPr/>
          </p:nvSpPr>
          <p:spPr>
            <a:xfrm>
              <a:off x="6650625" y="1932675"/>
              <a:ext cx="136975" cy="93175"/>
            </a:xfrm>
            <a:custGeom>
              <a:avLst/>
              <a:gdLst/>
              <a:ahLst/>
              <a:cxnLst/>
              <a:rect l="l" t="t" r="r" b="b"/>
              <a:pathLst>
                <a:path w="5479" h="3727" extrusionOk="0">
                  <a:moveTo>
                    <a:pt x="5050" y="0"/>
                  </a:moveTo>
                  <a:cubicBezTo>
                    <a:pt x="5044" y="0"/>
                    <a:pt x="5036" y="1"/>
                    <a:pt x="5029" y="2"/>
                  </a:cubicBezTo>
                  <a:cubicBezTo>
                    <a:pt x="4729" y="52"/>
                    <a:pt x="4641" y="352"/>
                    <a:pt x="4741" y="602"/>
                  </a:cubicBezTo>
                  <a:cubicBezTo>
                    <a:pt x="4791" y="764"/>
                    <a:pt x="4929" y="864"/>
                    <a:pt x="5029" y="989"/>
                  </a:cubicBezTo>
                  <a:cubicBezTo>
                    <a:pt x="5166" y="1152"/>
                    <a:pt x="5154" y="1314"/>
                    <a:pt x="5054" y="1489"/>
                  </a:cubicBezTo>
                  <a:cubicBezTo>
                    <a:pt x="4691" y="2102"/>
                    <a:pt x="4054" y="2439"/>
                    <a:pt x="3392" y="2626"/>
                  </a:cubicBezTo>
                  <a:cubicBezTo>
                    <a:pt x="3297" y="2561"/>
                    <a:pt x="3182" y="2521"/>
                    <a:pt x="3072" y="2521"/>
                  </a:cubicBezTo>
                  <a:cubicBezTo>
                    <a:pt x="2993" y="2521"/>
                    <a:pt x="2917" y="2542"/>
                    <a:pt x="2854" y="2589"/>
                  </a:cubicBezTo>
                  <a:cubicBezTo>
                    <a:pt x="2729" y="2676"/>
                    <a:pt x="2680" y="2839"/>
                    <a:pt x="2592" y="2951"/>
                  </a:cubicBezTo>
                  <a:cubicBezTo>
                    <a:pt x="2480" y="3089"/>
                    <a:pt x="2330" y="3201"/>
                    <a:pt x="2167" y="3264"/>
                  </a:cubicBezTo>
                  <a:cubicBezTo>
                    <a:pt x="2029" y="3313"/>
                    <a:pt x="1886" y="3333"/>
                    <a:pt x="1743" y="3333"/>
                  </a:cubicBezTo>
                  <a:cubicBezTo>
                    <a:pt x="1526" y="3333"/>
                    <a:pt x="1309" y="3287"/>
                    <a:pt x="1105" y="3226"/>
                  </a:cubicBezTo>
                  <a:cubicBezTo>
                    <a:pt x="879" y="3172"/>
                    <a:pt x="659" y="3078"/>
                    <a:pt x="436" y="3078"/>
                  </a:cubicBezTo>
                  <a:cubicBezTo>
                    <a:pt x="351" y="3078"/>
                    <a:pt x="266" y="3092"/>
                    <a:pt x="180" y="3126"/>
                  </a:cubicBezTo>
                  <a:cubicBezTo>
                    <a:pt x="1" y="3194"/>
                    <a:pt x="63" y="3462"/>
                    <a:pt x="222" y="3462"/>
                  </a:cubicBezTo>
                  <a:cubicBezTo>
                    <a:pt x="240" y="3462"/>
                    <a:pt x="260" y="3459"/>
                    <a:pt x="280" y="3451"/>
                  </a:cubicBezTo>
                  <a:cubicBezTo>
                    <a:pt x="343" y="3425"/>
                    <a:pt x="407" y="3415"/>
                    <a:pt x="472" y="3415"/>
                  </a:cubicBezTo>
                  <a:cubicBezTo>
                    <a:pt x="686" y="3415"/>
                    <a:pt x="903" y="3534"/>
                    <a:pt x="1105" y="3601"/>
                  </a:cubicBezTo>
                  <a:cubicBezTo>
                    <a:pt x="1318" y="3679"/>
                    <a:pt x="1538" y="3726"/>
                    <a:pt x="1767" y="3726"/>
                  </a:cubicBezTo>
                  <a:cubicBezTo>
                    <a:pt x="1833" y="3726"/>
                    <a:pt x="1900" y="3722"/>
                    <a:pt x="1967" y="3714"/>
                  </a:cubicBezTo>
                  <a:cubicBezTo>
                    <a:pt x="2255" y="3676"/>
                    <a:pt x="2555" y="3551"/>
                    <a:pt x="2754" y="3326"/>
                  </a:cubicBezTo>
                  <a:cubicBezTo>
                    <a:pt x="2854" y="3214"/>
                    <a:pt x="2929" y="3076"/>
                    <a:pt x="2967" y="2939"/>
                  </a:cubicBezTo>
                  <a:cubicBezTo>
                    <a:pt x="2979" y="2876"/>
                    <a:pt x="2979" y="2776"/>
                    <a:pt x="3067" y="2751"/>
                  </a:cubicBezTo>
                  <a:cubicBezTo>
                    <a:pt x="3092" y="2751"/>
                    <a:pt x="3167" y="2751"/>
                    <a:pt x="3154" y="2789"/>
                  </a:cubicBezTo>
                  <a:cubicBezTo>
                    <a:pt x="3143" y="2893"/>
                    <a:pt x="3217" y="3029"/>
                    <a:pt x="3327" y="3029"/>
                  </a:cubicBezTo>
                  <a:cubicBezTo>
                    <a:pt x="3336" y="3029"/>
                    <a:pt x="3345" y="3028"/>
                    <a:pt x="3354" y="3026"/>
                  </a:cubicBezTo>
                  <a:cubicBezTo>
                    <a:pt x="4042" y="2914"/>
                    <a:pt x="4691" y="2476"/>
                    <a:pt x="5104" y="1927"/>
                  </a:cubicBezTo>
                  <a:cubicBezTo>
                    <a:pt x="5279" y="1689"/>
                    <a:pt x="5479" y="1377"/>
                    <a:pt x="5391" y="1064"/>
                  </a:cubicBezTo>
                  <a:cubicBezTo>
                    <a:pt x="5341" y="914"/>
                    <a:pt x="5229" y="789"/>
                    <a:pt x="5141" y="664"/>
                  </a:cubicBezTo>
                  <a:cubicBezTo>
                    <a:pt x="5079" y="589"/>
                    <a:pt x="4904" y="327"/>
                    <a:pt x="5079" y="265"/>
                  </a:cubicBezTo>
                  <a:cubicBezTo>
                    <a:pt x="5209" y="217"/>
                    <a:pt x="5182" y="0"/>
                    <a:pt x="5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0" name="Google Shape;8750;p19"/>
            <p:cNvSpPr/>
            <p:nvPr/>
          </p:nvSpPr>
          <p:spPr>
            <a:xfrm>
              <a:off x="6657625" y="2019800"/>
              <a:ext cx="73525" cy="21025"/>
            </a:xfrm>
            <a:custGeom>
              <a:avLst/>
              <a:gdLst/>
              <a:ahLst/>
              <a:cxnLst/>
              <a:rect l="l" t="t" r="r" b="b"/>
              <a:pathLst>
                <a:path w="2941" h="841" extrusionOk="0">
                  <a:moveTo>
                    <a:pt x="2774" y="1"/>
                  </a:moveTo>
                  <a:cubicBezTo>
                    <a:pt x="2766" y="1"/>
                    <a:pt x="2758" y="2"/>
                    <a:pt x="2749" y="4"/>
                  </a:cubicBezTo>
                  <a:cubicBezTo>
                    <a:pt x="2549" y="79"/>
                    <a:pt x="2375" y="191"/>
                    <a:pt x="2187" y="316"/>
                  </a:cubicBezTo>
                  <a:cubicBezTo>
                    <a:pt x="2035" y="421"/>
                    <a:pt x="1872" y="505"/>
                    <a:pt x="1678" y="505"/>
                  </a:cubicBezTo>
                  <a:cubicBezTo>
                    <a:pt x="1664" y="505"/>
                    <a:pt x="1651" y="504"/>
                    <a:pt x="1637" y="504"/>
                  </a:cubicBezTo>
                  <a:cubicBezTo>
                    <a:pt x="1425" y="504"/>
                    <a:pt x="1200" y="429"/>
                    <a:pt x="1000" y="366"/>
                  </a:cubicBezTo>
                  <a:cubicBezTo>
                    <a:pt x="750" y="291"/>
                    <a:pt x="500" y="204"/>
                    <a:pt x="263" y="104"/>
                  </a:cubicBezTo>
                  <a:cubicBezTo>
                    <a:pt x="237" y="96"/>
                    <a:pt x="212" y="92"/>
                    <a:pt x="187" y="92"/>
                  </a:cubicBezTo>
                  <a:cubicBezTo>
                    <a:pt x="127" y="92"/>
                    <a:pt x="73" y="117"/>
                    <a:pt x="38" y="179"/>
                  </a:cubicBezTo>
                  <a:cubicBezTo>
                    <a:pt x="0" y="254"/>
                    <a:pt x="25" y="366"/>
                    <a:pt x="113" y="404"/>
                  </a:cubicBezTo>
                  <a:cubicBezTo>
                    <a:pt x="375" y="516"/>
                    <a:pt x="650" y="616"/>
                    <a:pt x="925" y="691"/>
                  </a:cubicBezTo>
                  <a:cubicBezTo>
                    <a:pt x="1162" y="766"/>
                    <a:pt x="1400" y="841"/>
                    <a:pt x="1637" y="841"/>
                  </a:cubicBezTo>
                  <a:cubicBezTo>
                    <a:pt x="1875" y="841"/>
                    <a:pt x="2112" y="754"/>
                    <a:pt x="2300" y="616"/>
                  </a:cubicBezTo>
                  <a:cubicBezTo>
                    <a:pt x="2474" y="479"/>
                    <a:pt x="2637" y="304"/>
                    <a:pt x="2837" y="191"/>
                  </a:cubicBezTo>
                  <a:cubicBezTo>
                    <a:pt x="2941" y="133"/>
                    <a:pt x="2874" y="1"/>
                    <a:pt x="27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1" name="Google Shape;8751;p19"/>
            <p:cNvSpPr/>
            <p:nvPr/>
          </p:nvSpPr>
          <p:spPr>
            <a:xfrm>
              <a:off x="6655225" y="1961025"/>
              <a:ext cx="69000" cy="49950"/>
            </a:xfrm>
            <a:custGeom>
              <a:avLst/>
              <a:gdLst/>
              <a:ahLst/>
              <a:cxnLst/>
              <a:rect l="l" t="t" r="r" b="b"/>
              <a:pathLst>
                <a:path w="2760" h="1998" extrusionOk="0">
                  <a:moveTo>
                    <a:pt x="2615" y="0"/>
                  </a:moveTo>
                  <a:cubicBezTo>
                    <a:pt x="2605" y="0"/>
                    <a:pt x="2594" y="2"/>
                    <a:pt x="2583" y="5"/>
                  </a:cubicBezTo>
                  <a:cubicBezTo>
                    <a:pt x="2446" y="55"/>
                    <a:pt x="2283" y="118"/>
                    <a:pt x="2183" y="218"/>
                  </a:cubicBezTo>
                  <a:cubicBezTo>
                    <a:pt x="2071" y="343"/>
                    <a:pt x="2008" y="518"/>
                    <a:pt x="2008" y="680"/>
                  </a:cubicBezTo>
                  <a:cubicBezTo>
                    <a:pt x="2008" y="843"/>
                    <a:pt x="2071" y="993"/>
                    <a:pt x="2108" y="1143"/>
                  </a:cubicBezTo>
                  <a:cubicBezTo>
                    <a:pt x="2146" y="1305"/>
                    <a:pt x="2021" y="1405"/>
                    <a:pt x="1908" y="1492"/>
                  </a:cubicBezTo>
                  <a:cubicBezTo>
                    <a:pt x="1714" y="1622"/>
                    <a:pt x="1480" y="1696"/>
                    <a:pt x="1249" y="1696"/>
                  </a:cubicBezTo>
                  <a:cubicBezTo>
                    <a:pt x="1168" y="1696"/>
                    <a:pt x="1087" y="1687"/>
                    <a:pt x="1008" y="1667"/>
                  </a:cubicBezTo>
                  <a:cubicBezTo>
                    <a:pt x="800" y="1622"/>
                    <a:pt x="599" y="1479"/>
                    <a:pt x="390" y="1479"/>
                  </a:cubicBezTo>
                  <a:cubicBezTo>
                    <a:pt x="310" y="1479"/>
                    <a:pt x="229" y="1500"/>
                    <a:pt x="146" y="1555"/>
                  </a:cubicBezTo>
                  <a:cubicBezTo>
                    <a:pt x="1" y="1644"/>
                    <a:pt x="86" y="1864"/>
                    <a:pt x="240" y="1864"/>
                  </a:cubicBezTo>
                  <a:cubicBezTo>
                    <a:pt x="258" y="1864"/>
                    <a:pt x="277" y="1861"/>
                    <a:pt x="296" y="1855"/>
                  </a:cubicBezTo>
                  <a:cubicBezTo>
                    <a:pt x="327" y="1845"/>
                    <a:pt x="359" y="1842"/>
                    <a:pt x="392" y="1842"/>
                  </a:cubicBezTo>
                  <a:cubicBezTo>
                    <a:pt x="489" y="1842"/>
                    <a:pt x="590" y="1877"/>
                    <a:pt x="683" y="1905"/>
                  </a:cubicBezTo>
                  <a:cubicBezTo>
                    <a:pt x="833" y="1942"/>
                    <a:pt x="971" y="1980"/>
                    <a:pt x="1133" y="1992"/>
                  </a:cubicBezTo>
                  <a:cubicBezTo>
                    <a:pt x="1173" y="1995"/>
                    <a:pt x="1212" y="1997"/>
                    <a:pt x="1251" y="1997"/>
                  </a:cubicBezTo>
                  <a:cubicBezTo>
                    <a:pt x="1524" y="1997"/>
                    <a:pt x="1791" y="1922"/>
                    <a:pt x="2021" y="1780"/>
                  </a:cubicBezTo>
                  <a:cubicBezTo>
                    <a:pt x="2296" y="1605"/>
                    <a:pt x="2508" y="1367"/>
                    <a:pt x="2483" y="1018"/>
                  </a:cubicBezTo>
                  <a:cubicBezTo>
                    <a:pt x="2471" y="880"/>
                    <a:pt x="2408" y="730"/>
                    <a:pt x="2408" y="580"/>
                  </a:cubicBezTo>
                  <a:cubicBezTo>
                    <a:pt x="2421" y="443"/>
                    <a:pt x="2508" y="255"/>
                    <a:pt x="2645" y="205"/>
                  </a:cubicBezTo>
                  <a:cubicBezTo>
                    <a:pt x="2759" y="160"/>
                    <a:pt x="2718" y="0"/>
                    <a:pt x="2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2" name="Google Shape;8752;p19"/>
            <p:cNvSpPr/>
            <p:nvPr/>
          </p:nvSpPr>
          <p:spPr>
            <a:xfrm>
              <a:off x="6665425" y="1962175"/>
              <a:ext cx="36900" cy="42500"/>
            </a:xfrm>
            <a:custGeom>
              <a:avLst/>
              <a:gdLst/>
              <a:ahLst/>
              <a:cxnLst/>
              <a:rect l="l" t="t" r="r" b="b"/>
              <a:pathLst>
                <a:path w="1476" h="1700" extrusionOk="0">
                  <a:moveTo>
                    <a:pt x="1048" y="0"/>
                  </a:moveTo>
                  <a:cubicBezTo>
                    <a:pt x="1037" y="0"/>
                    <a:pt x="1025" y="3"/>
                    <a:pt x="1013" y="9"/>
                  </a:cubicBezTo>
                  <a:cubicBezTo>
                    <a:pt x="750" y="109"/>
                    <a:pt x="488" y="247"/>
                    <a:pt x="300" y="459"/>
                  </a:cubicBezTo>
                  <a:cubicBezTo>
                    <a:pt x="126" y="659"/>
                    <a:pt x="13" y="934"/>
                    <a:pt x="1" y="1197"/>
                  </a:cubicBezTo>
                  <a:cubicBezTo>
                    <a:pt x="1" y="1321"/>
                    <a:pt x="26" y="1459"/>
                    <a:pt x="113" y="1571"/>
                  </a:cubicBezTo>
                  <a:cubicBezTo>
                    <a:pt x="198" y="1667"/>
                    <a:pt x="319" y="1699"/>
                    <a:pt x="437" y="1699"/>
                  </a:cubicBezTo>
                  <a:cubicBezTo>
                    <a:pt x="459" y="1699"/>
                    <a:pt x="480" y="1698"/>
                    <a:pt x="500" y="1696"/>
                  </a:cubicBezTo>
                  <a:cubicBezTo>
                    <a:pt x="650" y="1696"/>
                    <a:pt x="788" y="1684"/>
                    <a:pt x="925" y="1684"/>
                  </a:cubicBezTo>
                  <a:cubicBezTo>
                    <a:pt x="1050" y="1671"/>
                    <a:pt x="1175" y="1646"/>
                    <a:pt x="1275" y="1559"/>
                  </a:cubicBezTo>
                  <a:cubicBezTo>
                    <a:pt x="1475" y="1371"/>
                    <a:pt x="1463" y="1034"/>
                    <a:pt x="1288" y="834"/>
                  </a:cubicBezTo>
                  <a:cubicBezTo>
                    <a:pt x="1251" y="783"/>
                    <a:pt x="1184" y="744"/>
                    <a:pt x="1117" y="744"/>
                  </a:cubicBezTo>
                  <a:cubicBezTo>
                    <a:pt x="1070" y="744"/>
                    <a:pt x="1024" y="763"/>
                    <a:pt x="988" y="809"/>
                  </a:cubicBezTo>
                  <a:lnTo>
                    <a:pt x="975" y="809"/>
                  </a:lnTo>
                  <a:cubicBezTo>
                    <a:pt x="875" y="834"/>
                    <a:pt x="825" y="947"/>
                    <a:pt x="838" y="1034"/>
                  </a:cubicBezTo>
                  <a:cubicBezTo>
                    <a:pt x="863" y="1134"/>
                    <a:pt x="950" y="1184"/>
                    <a:pt x="1038" y="1184"/>
                  </a:cubicBezTo>
                  <a:lnTo>
                    <a:pt x="1088" y="1184"/>
                  </a:lnTo>
                  <a:cubicBezTo>
                    <a:pt x="1113" y="1222"/>
                    <a:pt x="1125" y="1271"/>
                    <a:pt x="1125" y="1321"/>
                  </a:cubicBezTo>
                  <a:cubicBezTo>
                    <a:pt x="1107" y="1406"/>
                    <a:pt x="1046" y="1427"/>
                    <a:pt x="974" y="1427"/>
                  </a:cubicBezTo>
                  <a:cubicBezTo>
                    <a:pt x="950" y="1427"/>
                    <a:pt x="925" y="1425"/>
                    <a:pt x="900" y="1421"/>
                  </a:cubicBezTo>
                  <a:cubicBezTo>
                    <a:pt x="775" y="1409"/>
                    <a:pt x="638" y="1396"/>
                    <a:pt x="500" y="1371"/>
                  </a:cubicBezTo>
                  <a:cubicBezTo>
                    <a:pt x="463" y="1359"/>
                    <a:pt x="425" y="1346"/>
                    <a:pt x="400" y="1321"/>
                  </a:cubicBezTo>
                  <a:cubicBezTo>
                    <a:pt x="400" y="1324"/>
                    <a:pt x="400" y="1325"/>
                    <a:pt x="399" y="1325"/>
                  </a:cubicBezTo>
                  <a:cubicBezTo>
                    <a:pt x="396" y="1325"/>
                    <a:pt x="388" y="1309"/>
                    <a:pt x="388" y="1309"/>
                  </a:cubicBezTo>
                  <a:cubicBezTo>
                    <a:pt x="375" y="1296"/>
                    <a:pt x="375" y="1259"/>
                    <a:pt x="375" y="1259"/>
                  </a:cubicBezTo>
                  <a:cubicBezTo>
                    <a:pt x="338" y="1059"/>
                    <a:pt x="475" y="822"/>
                    <a:pt x="575" y="647"/>
                  </a:cubicBezTo>
                  <a:cubicBezTo>
                    <a:pt x="688" y="447"/>
                    <a:pt x="850" y="272"/>
                    <a:pt x="1063" y="184"/>
                  </a:cubicBezTo>
                  <a:cubicBezTo>
                    <a:pt x="1161" y="140"/>
                    <a:pt x="1125" y="0"/>
                    <a:pt x="1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3" name="Google Shape;8753;p19"/>
            <p:cNvSpPr/>
            <p:nvPr/>
          </p:nvSpPr>
          <p:spPr>
            <a:xfrm>
              <a:off x="6695575" y="2086675"/>
              <a:ext cx="94300" cy="43850"/>
            </a:xfrm>
            <a:custGeom>
              <a:avLst/>
              <a:gdLst/>
              <a:ahLst/>
              <a:cxnLst/>
              <a:rect l="l" t="t" r="r" b="b"/>
              <a:pathLst>
                <a:path w="3772" h="1754" extrusionOk="0">
                  <a:moveTo>
                    <a:pt x="167" y="0"/>
                  </a:moveTo>
                  <a:cubicBezTo>
                    <a:pt x="59" y="0"/>
                    <a:pt x="1" y="135"/>
                    <a:pt x="82" y="215"/>
                  </a:cubicBezTo>
                  <a:cubicBezTo>
                    <a:pt x="432" y="578"/>
                    <a:pt x="832" y="915"/>
                    <a:pt x="1256" y="1190"/>
                  </a:cubicBezTo>
                  <a:cubicBezTo>
                    <a:pt x="1481" y="1328"/>
                    <a:pt x="1719" y="1440"/>
                    <a:pt x="1956" y="1540"/>
                  </a:cubicBezTo>
                  <a:cubicBezTo>
                    <a:pt x="2148" y="1624"/>
                    <a:pt x="2385" y="1753"/>
                    <a:pt x="2602" y="1753"/>
                  </a:cubicBezTo>
                  <a:cubicBezTo>
                    <a:pt x="2612" y="1753"/>
                    <a:pt x="2621" y="1753"/>
                    <a:pt x="2631" y="1753"/>
                  </a:cubicBezTo>
                  <a:cubicBezTo>
                    <a:pt x="2706" y="1753"/>
                    <a:pt x="2744" y="1653"/>
                    <a:pt x="2681" y="1603"/>
                  </a:cubicBezTo>
                  <a:cubicBezTo>
                    <a:pt x="2506" y="1465"/>
                    <a:pt x="2244" y="1403"/>
                    <a:pt x="2044" y="1315"/>
                  </a:cubicBezTo>
                  <a:cubicBezTo>
                    <a:pt x="1831" y="1203"/>
                    <a:pt x="1619" y="1090"/>
                    <a:pt x="1406" y="965"/>
                  </a:cubicBezTo>
                  <a:cubicBezTo>
                    <a:pt x="1106" y="790"/>
                    <a:pt x="832" y="578"/>
                    <a:pt x="569" y="340"/>
                  </a:cubicBezTo>
                  <a:lnTo>
                    <a:pt x="569" y="340"/>
                  </a:lnTo>
                  <a:cubicBezTo>
                    <a:pt x="1019" y="478"/>
                    <a:pt x="1456" y="690"/>
                    <a:pt x="1856" y="903"/>
                  </a:cubicBezTo>
                  <a:cubicBezTo>
                    <a:pt x="2444" y="1215"/>
                    <a:pt x="3056" y="1440"/>
                    <a:pt x="3656" y="1703"/>
                  </a:cubicBezTo>
                  <a:cubicBezTo>
                    <a:pt x="3667" y="1708"/>
                    <a:pt x="3678" y="1711"/>
                    <a:pt x="3688" y="1711"/>
                  </a:cubicBezTo>
                  <a:cubicBezTo>
                    <a:pt x="3743" y="1711"/>
                    <a:pt x="3771" y="1634"/>
                    <a:pt x="3718" y="1603"/>
                  </a:cubicBezTo>
                  <a:cubicBezTo>
                    <a:pt x="3131" y="1240"/>
                    <a:pt x="2594" y="840"/>
                    <a:pt x="1981" y="540"/>
                  </a:cubicBezTo>
                  <a:cubicBezTo>
                    <a:pt x="1406" y="253"/>
                    <a:pt x="819" y="103"/>
                    <a:pt x="194" y="3"/>
                  </a:cubicBezTo>
                  <a:cubicBezTo>
                    <a:pt x="185" y="1"/>
                    <a:pt x="176" y="0"/>
                    <a:pt x="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4" name="Google Shape;8754;p19"/>
            <p:cNvSpPr/>
            <p:nvPr/>
          </p:nvSpPr>
          <p:spPr>
            <a:xfrm>
              <a:off x="6828725" y="1889300"/>
              <a:ext cx="39800" cy="51825"/>
            </a:xfrm>
            <a:custGeom>
              <a:avLst/>
              <a:gdLst/>
              <a:ahLst/>
              <a:cxnLst/>
              <a:rect l="l" t="t" r="r" b="b"/>
              <a:pathLst>
                <a:path w="1592" h="2073" extrusionOk="0">
                  <a:moveTo>
                    <a:pt x="1316" y="0"/>
                  </a:moveTo>
                  <a:cubicBezTo>
                    <a:pt x="1129" y="687"/>
                    <a:pt x="754" y="1312"/>
                    <a:pt x="154" y="1737"/>
                  </a:cubicBezTo>
                  <a:cubicBezTo>
                    <a:pt x="0" y="1850"/>
                    <a:pt x="99" y="2072"/>
                    <a:pt x="243" y="2072"/>
                  </a:cubicBezTo>
                  <a:cubicBezTo>
                    <a:pt x="275" y="2072"/>
                    <a:pt x="308" y="2062"/>
                    <a:pt x="342" y="2037"/>
                  </a:cubicBezTo>
                  <a:cubicBezTo>
                    <a:pt x="1004" y="1612"/>
                    <a:pt x="1404" y="925"/>
                    <a:pt x="1591" y="188"/>
                  </a:cubicBezTo>
                  <a:cubicBezTo>
                    <a:pt x="1479" y="163"/>
                    <a:pt x="1391" y="100"/>
                    <a:pt x="13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5" name="Google Shape;8755;p19"/>
            <p:cNvSpPr/>
            <p:nvPr/>
          </p:nvSpPr>
          <p:spPr>
            <a:xfrm>
              <a:off x="6483425" y="1590600"/>
              <a:ext cx="262950" cy="135625"/>
            </a:xfrm>
            <a:custGeom>
              <a:avLst/>
              <a:gdLst/>
              <a:ahLst/>
              <a:cxnLst/>
              <a:rect l="l" t="t" r="r" b="b"/>
              <a:pathLst>
                <a:path w="10518" h="5425" extrusionOk="0">
                  <a:moveTo>
                    <a:pt x="1157" y="0"/>
                  </a:moveTo>
                  <a:cubicBezTo>
                    <a:pt x="1068" y="0"/>
                    <a:pt x="975" y="25"/>
                    <a:pt x="882" y="76"/>
                  </a:cubicBezTo>
                  <a:cubicBezTo>
                    <a:pt x="582" y="226"/>
                    <a:pt x="470" y="526"/>
                    <a:pt x="457" y="851"/>
                  </a:cubicBezTo>
                  <a:cubicBezTo>
                    <a:pt x="445" y="1276"/>
                    <a:pt x="545" y="1713"/>
                    <a:pt x="145" y="2001"/>
                  </a:cubicBezTo>
                  <a:cubicBezTo>
                    <a:pt x="0" y="2104"/>
                    <a:pt x="95" y="2319"/>
                    <a:pt x="238" y="2319"/>
                  </a:cubicBezTo>
                  <a:cubicBezTo>
                    <a:pt x="268" y="2319"/>
                    <a:pt x="300" y="2310"/>
                    <a:pt x="332" y="2288"/>
                  </a:cubicBezTo>
                  <a:cubicBezTo>
                    <a:pt x="720" y="2038"/>
                    <a:pt x="882" y="1663"/>
                    <a:pt x="870" y="1226"/>
                  </a:cubicBezTo>
                  <a:cubicBezTo>
                    <a:pt x="870" y="1026"/>
                    <a:pt x="820" y="801"/>
                    <a:pt x="895" y="614"/>
                  </a:cubicBezTo>
                  <a:cubicBezTo>
                    <a:pt x="932" y="514"/>
                    <a:pt x="1045" y="376"/>
                    <a:pt x="1170" y="376"/>
                  </a:cubicBezTo>
                  <a:cubicBezTo>
                    <a:pt x="1332" y="376"/>
                    <a:pt x="1370" y="664"/>
                    <a:pt x="1407" y="789"/>
                  </a:cubicBezTo>
                  <a:cubicBezTo>
                    <a:pt x="1470" y="1001"/>
                    <a:pt x="1507" y="1226"/>
                    <a:pt x="1557" y="1438"/>
                  </a:cubicBezTo>
                  <a:cubicBezTo>
                    <a:pt x="1645" y="1826"/>
                    <a:pt x="1745" y="2213"/>
                    <a:pt x="2019" y="2513"/>
                  </a:cubicBezTo>
                  <a:cubicBezTo>
                    <a:pt x="2144" y="2651"/>
                    <a:pt x="2294" y="2763"/>
                    <a:pt x="2469" y="2838"/>
                  </a:cubicBezTo>
                  <a:cubicBezTo>
                    <a:pt x="2644" y="2926"/>
                    <a:pt x="2844" y="2963"/>
                    <a:pt x="3019" y="3063"/>
                  </a:cubicBezTo>
                  <a:cubicBezTo>
                    <a:pt x="3369" y="3263"/>
                    <a:pt x="3594" y="3625"/>
                    <a:pt x="3869" y="3900"/>
                  </a:cubicBezTo>
                  <a:cubicBezTo>
                    <a:pt x="4169" y="4200"/>
                    <a:pt x="4494" y="4363"/>
                    <a:pt x="4906" y="4475"/>
                  </a:cubicBezTo>
                  <a:cubicBezTo>
                    <a:pt x="5344" y="4575"/>
                    <a:pt x="5793" y="4650"/>
                    <a:pt x="6231" y="4725"/>
                  </a:cubicBezTo>
                  <a:cubicBezTo>
                    <a:pt x="7143" y="4888"/>
                    <a:pt x="8068" y="5087"/>
                    <a:pt x="9005" y="5187"/>
                  </a:cubicBezTo>
                  <a:cubicBezTo>
                    <a:pt x="9505" y="5237"/>
                    <a:pt x="10017" y="5312"/>
                    <a:pt x="10517" y="5425"/>
                  </a:cubicBezTo>
                  <a:cubicBezTo>
                    <a:pt x="10505" y="5412"/>
                    <a:pt x="10492" y="5400"/>
                    <a:pt x="10480" y="5387"/>
                  </a:cubicBezTo>
                  <a:cubicBezTo>
                    <a:pt x="10380" y="5300"/>
                    <a:pt x="10330" y="5162"/>
                    <a:pt x="10342" y="5025"/>
                  </a:cubicBezTo>
                  <a:cubicBezTo>
                    <a:pt x="10305" y="5025"/>
                    <a:pt x="10267" y="5012"/>
                    <a:pt x="10230" y="5000"/>
                  </a:cubicBezTo>
                  <a:cubicBezTo>
                    <a:pt x="9742" y="4912"/>
                    <a:pt x="9268" y="4800"/>
                    <a:pt x="8780" y="4725"/>
                  </a:cubicBezTo>
                  <a:cubicBezTo>
                    <a:pt x="7805" y="4563"/>
                    <a:pt x="6818" y="4400"/>
                    <a:pt x="5831" y="4275"/>
                  </a:cubicBezTo>
                  <a:cubicBezTo>
                    <a:pt x="5394" y="4213"/>
                    <a:pt x="4944" y="4175"/>
                    <a:pt x="4556" y="3950"/>
                  </a:cubicBezTo>
                  <a:cubicBezTo>
                    <a:pt x="4169" y="3725"/>
                    <a:pt x="3931" y="3313"/>
                    <a:pt x="3632" y="3001"/>
                  </a:cubicBezTo>
                  <a:cubicBezTo>
                    <a:pt x="3482" y="2851"/>
                    <a:pt x="3307" y="2713"/>
                    <a:pt x="3107" y="2626"/>
                  </a:cubicBezTo>
                  <a:cubicBezTo>
                    <a:pt x="2932" y="2538"/>
                    <a:pt x="2732" y="2501"/>
                    <a:pt x="2557" y="2413"/>
                  </a:cubicBezTo>
                  <a:cubicBezTo>
                    <a:pt x="2194" y="2238"/>
                    <a:pt x="2019" y="1863"/>
                    <a:pt x="1907" y="1501"/>
                  </a:cubicBezTo>
                  <a:cubicBezTo>
                    <a:pt x="1782" y="1139"/>
                    <a:pt x="1745" y="739"/>
                    <a:pt x="1632" y="376"/>
                  </a:cubicBezTo>
                  <a:cubicBezTo>
                    <a:pt x="1553" y="139"/>
                    <a:pt x="1368"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6" name="Google Shape;8756;p19"/>
            <p:cNvSpPr/>
            <p:nvPr/>
          </p:nvSpPr>
          <p:spPr>
            <a:xfrm>
              <a:off x="6470175" y="1615825"/>
              <a:ext cx="41975" cy="149850"/>
            </a:xfrm>
            <a:custGeom>
              <a:avLst/>
              <a:gdLst/>
              <a:ahLst/>
              <a:cxnLst/>
              <a:rect l="l" t="t" r="r" b="b"/>
              <a:pathLst>
                <a:path w="1679" h="5994" extrusionOk="0">
                  <a:moveTo>
                    <a:pt x="953" y="1"/>
                  </a:moveTo>
                  <a:cubicBezTo>
                    <a:pt x="648" y="1"/>
                    <a:pt x="351" y="163"/>
                    <a:pt x="200" y="454"/>
                  </a:cubicBezTo>
                  <a:cubicBezTo>
                    <a:pt x="0" y="829"/>
                    <a:pt x="63" y="1292"/>
                    <a:pt x="225" y="1667"/>
                  </a:cubicBezTo>
                  <a:cubicBezTo>
                    <a:pt x="425" y="2091"/>
                    <a:pt x="762" y="2479"/>
                    <a:pt x="800" y="2954"/>
                  </a:cubicBezTo>
                  <a:cubicBezTo>
                    <a:pt x="825" y="3179"/>
                    <a:pt x="775" y="3354"/>
                    <a:pt x="575" y="3466"/>
                  </a:cubicBezTo>
                  <a:cubicBezTo>
                    <a:pt x="375" y="3591"/>
                    <a:pt x="213" y="3679"/>
                    <a:pt x="138" y="3903"/>
                  </a:cubicBezTo>
                  <a:cubicBezTo>
                    <a:pt x="125" y="3966"/>
                    <a:pt x="150" y="4041"/>
                    <a:pt x="200" y="4091"/>
                  </a:cubicBezTo>
                  <a:cubicBezTo>
                    <a:pt x="462" y="4341"/>
                    <a:pt x="687" y="4628"/>
                    <a:pt x="862" y="4941"/>
                  </a:cubicBezTo>
                  <a:cubicBezTo>
                    <a:pt x="962" y="5091"/>
                    <a:pt x="1037" y="5266"/>
                    <a:pt x="1112" y="5441"/>
                  </a:cubicBezTo>
                  <a:cubicBezTo>
                    <a:pt x="1175" y="5591"/>
                    <a:pt x="1225" y="5753"/>
                    <a:pt x="1300" y="5903"/>
                  </a:cubicBezTo>
                  <a:cubicBezTo>
                    <a:pt x="1332" y="5966"/>
                    <a:pt x="1391" y="5994"/>
                    <a:pt x="1453" y="5994"/>
                  </a:cubicBezTo>
                  <a:cubicBezTo>
                    <a:pt x="1562" y="5994"/>
                    <a:pt x="1678" y="5910"/>
                    <a:pt x="1662" y="5790"/>
                  </a:cubicBezTo>
                  <a:cubicBezTo>
                    <a:pt x="1612" y="5416"/>
                    <a:pt x="1387" y="5041"/>
                    <a:pt x="1200" y="4716"/>
                  </a:cubicBezTo>
                  <a:cubicBezTo>
                    <a:pt x="1012" y="4441"/>
                    <a:pt x="812" y="4178"/>
                    <a:pt x="587" y="3941"/>
                  </a:cubicBezTo>
                  <a:cubicBezTo>
                    <a:pt x="700" y="3841"/>
                    <a:pt x="875" y="3791"/>
                    <a:pt x="975" y="3691"/>
                  </a:cubicBezTo>
                  <a:cubicBezTo>
                    <a:pt x="1100" y="3566"/>
                    <a:pt x="1175" y="3404"/>
                    <a:pt x="1200" y="3229"/>
                  </a:cubicBezTo>
                  <a:cubicBezTo>
                    <a:pt x="1250" y="2816"/>
                    <a:pt x="1075" y="2479"/>
                    <a:pt x="875" y="2141"/>
                  </a:cubicBezTo>
                  <a:cubicBezTo>
                    <a:pt x="662" y="1779"/>
                    <a:pt x="400" y="1404"/>
                    <a:pt x="400" y="967"/>
                  </a:cubicBezTo>
                  <a:cubicBezTo>
                    <a:pt x="411" y="615"/>
                    <a:pt x="625" y="312"/>
                    <a:pt x="965" y="312"/>
                  </a:cubicBezTo>
                  <a:cubicBezTo>
                    <a:pt x="1012" y="312"/>
                    <a:pt x="1061" y="317"/>
                    <a:pt x="1112" y="329"/>
                  </a:cubicBezTo>
                  <a:cubicBezTo>
                    <a:pt x="1128" y="333"/>
                    <a:pt x="1142" y="335"/>
                    <a:pt x="1156" y="335"/>
                  </a:cubicBezTo>
                  <a:cubicBezTo>
                    <a:pt x="1320" y="335"/>
                    <a:pt x="1359" y="76"/>
                    <a:pt x="1175" y="30"/>
                  </a:cubicBezTo>
                  <a:cubicBezTo>
                    <a:pt x="1102" y="10"/>
                    <a:pt x="1027" y="1"/>
                    <a:pt x="9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7" name="Google Shape;8757;p19"/>
            <p:cNvSpPr/>
            <p:nvPr/>
          </p:nvSpPr>
          <p:spPr>
            <a:xfrm>
              <a:off x="6499225" y="1720850"/>
              <a:ext cx="146550" cy="249075"/>
            </a:xfrm>
            <a:custGeom>
              <a:avLst/>
              <a:gdLst/>
              <a:ahLst/>
              <a:cxnLst/>
              <a:rect l="l" t="t" r="r" b="b"/>
              <a:pathLst>
                <a:path w="5862" h="9963" extrusionOk="0">
                  <a:moveTo>
                    <a:pt x="2111" y="0"/>
                  </a:moveTo>
                  <a:cubicBezTo>
                    <a:pt x="2016" y="0"/>
                    <a:pt x="1914" y="91"/>
                    <a:pt x="1937" y="215"/>
                  </a:cubicBezTo>
                  <a:cubicBezTo>
                    <a:pt x="2012" y="640"/>
                    <a:pt x="1562" y="902"/>
                    <a:pt x="1237" y="1040"/>
                  </a:cubicBezTo>
                  <a:cubicBezTo>
                    <a:pt x="963" y="1165"/>
                    <a:pt x="363" y="1202"/>
                    <a:pt x="475" y="1639"/>
                  </a:cubicBezTo>
                  <a:cubicBezTo>
                    <a:pt x="513" y="1789"/>
                    <a:pt x="588" y="1877"/>
                    <a:pt x="488" y="2027"/>
                  </a:cubicBezTo>
                  <a:cubicBezTo>
                    <a:pt x="388" y="2177"/>
                    <a:pt x="263" y="2302"/>
                    <a:pt x="175" y="2439"/>
                  </a:cubicBezTo>
                  <a:cubicBezTo>
                    <a:pt x="0" y="2714"/>
                    <a:pt x="50" y="3039"/>
                    <a:pt x="150" y="3339"/>
                  </a:cubicBezTo>
                  <a:cubicBezTo>
                    <a:pt x="250" y="3601"/>
                    <a:pt x="388" y="3851"/>
                    <a:pt x="500" y="4114"/>
                  </a:cubicBezTo>
                  <a:cubicBezTo>
                    <a:pt x="638" y="4414"/>
                    <a:pt x="688" y="4739"/>
                    <a:pt x="725" y="5064"/>
                  </a:cubicBezTo>
                  <a:cubicBezTo>
                    <a:pt x="775" y="5426"/>
                    <a:pt x="813" y="5763"/>
                    <a:pt x="1000" y="6088"/>
                  </a:cubicBezTo>
                  <a:cubicBezTo>
                    <a:pt x="1187" y="6401"/>
                    <a:pt x="1462" y="6638"/>
                    <a:pt x="1737" y="6851"/>
                  </a:cubicBezTo>
                  <a:cubicBezTo>
                    <a:pt x="2050" y="7088"/>
                    <a:pt x="2387" y="7300"/>
                    <a:pt x="2687" y="7563"/>
                  </a:cubicBezTo>
                  <a:cubicBezTo>
                    <a:pt x="2975" y="7813"/>
                    <a:pt x="3249" y="8088"/>
                    <a:pt x="3512" y="8375"/>
                  </a:cubicBezTo>
                  <a:cubicBezTo>
                    <a:pt x="4049" y="8925"/>
                    <a:pt x="4624" y="9475"/>
                    <a:pt x="5336" y="9825"/>
                  </a:cubicBezTo>
                  <a:cubicBezTo>
                    <a:pt x="5436" y="9875"/>
                    <a:pt x="5549" y="9925"/>
                    <a:pt x="5661" y="9962"/>
                  </a:cubicBezTo>
                  <a:cubicBezTo>
                    <a:pt x="5674" y="9925"/>
                    <a:pt x="5686" y="9887"/>
                    <a:pt x="5711" y="9850"/>
                  </a:cubicBezTo>
                  <a:cubicBezTo>
                    <a:pt x="5749" y="9787"/>
                    <a:pt x="5799" y="9750"/>
                    <a:pt x="5861" y="9700"/>
                  </a:cubicBezTo>
                  <a:cubicBezTo>
                    <a:pt x="5836" y="9700"/>
                    <a:pt x="5824" y="9687"/>
                    <a:pt x="5811" y="9687"/>
                  </a:cubicBezTo>
                  <a:cubicBezTo>
                    <a:pt x="5461" y="9537"/>
                    <a:pt x="5136" y="9312"/>
                    <a:pt x="4849" y="9062"/>
                  </a:cubicBezTo>
                  <a:cubicBezTo>
                    <a:pt x="4274" y="8550"/>
                    <a:pt x="3762" y="7963"/>
                    <a:pt x="3174" y="7475"/>
                  </a:cubicBezTo>
                  <a:cubicBezTo>
                    <a:pt x="2612" y="7013"/>
                    <a:pt x="1912" y="6688"/>
                    <a:pt x="1450" y="6138"/>
                  </a:cubicBezTo>
                  <a:cubicBezTo>
                    <a:pt x="1200" y="5838"/>
                    <a:pt x="1113" y="5526"/>
                    <a:pt x="1088" y="5151"/>
                  </a:cubicBezTo>
                  <a:cubicBezTo>
                    <a:pt x="1088" y="4964"/>
                    <a:pt x="1113" y="4789"/>
                    <a:pt x="1088" y="4614"/>
                  </a:cubicBezTo>
                  <a:cubicBezTo>
                    <a:pt x="1063" y="4464"/>
                    <a:pt x="1025" y="4314"/>
                    <a:pt x="975" y="4176"/>
                  </a:cubicBezTo>
                  <a:cubicBezTo>
                    <a:pt x="863" y="3901"/>
                    <a:pt x="700" y="3664"/>
                    <a:pt x="563" y="3414"/>
                  </a:cubicBezTo>
                  <a:cubicBezTo>
                    <a:pt x="500" y="3314"/>
                    <a:pt x="450" y="3177"/>
                    <a:pt x="425" y="3052"/>
                  </a:cubicBezTo>
                  <a:cubicBezTo>
                    <a:pt x="413" y="2952"/>
                    <a:pt x="463" y="2839"/>
                    <a:pt x="500" y="2739"/>
                  </a:cubicBezTo>
                  <a:cubicBezTo>
                    <a:pt x="613" y="2477"/>
                    <a:pt x="863" y="2314"/>
                    <a:pt x="913" y="2014"/>
                  </a:cubicBezTo>
                  <a:cubicBezTo>
                    <a:pt x="925" y="1864"/>
                    <a:pt x="875" y="1739"/>
                    <a:pt x="800" y="1614"/>
                  </a:cubicBezTo>
                  <a:cubicBezTo>
                    <a:pt x="750" y="1527"/>
                    <a:pt x="738" y="1502"/>
                    <a:pt x="850" y="1477"/>
                  </a:cubicBezTo>
                  <a:cubicBezTo>
                    <a:pt x="938" y="1452"/>
                    <a:pt x="1038" y="1440"/>
                    <a:pt x="1125" y="1427"/>
                  </a:cubicBezTo>
                  <a:cubicBezTo>
                    <a:pt x="1487" y="1365"/>
                    <a:pt x="1825" y="1252"/>
                    <a:pt x="2050" y="965"/>
                  </a:cubicBezTo>
                  <a:cubicBezTo>
                    <a:pt x="2250" y="715"/>
                    <a:pt x="2337" y="415"/>
                    <a:pt x="2250" y="115"/>
                  </a:cubicBezTo>
                  <a:cubicBezTo>
                    <a:pt x="2226" y="34"/>
                    <a:pt x="2170" y="0"/>
                    <a:pt x="2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8" name="Google Shape;8758;p19"/>
            <p:cNvSpPr/>
            <p:nvPr/>
          </p:nvSpPr>
          <p:spPr>
            <a:xfrm>
              <a:off x="6546850" y="1722200"/>
              <a:ext cx="102050" cy="245250"/>
            </a:xfrm>
            <a:custGeom>
              <a:avLst/>
              <a:gdLst/>
              <a:ahLst/>
              <a:cxnLst/>
              <a:rect l="l" t="t" r="r" b="b"/>
              <a:pathLst>
                <a:path w="4082" h="9810" extrusionOk="0">
                  <a:moveTo>
                    <a:pt x="269" y="0"/>
                  </a:moveTo>
                  <a:cubicBezTo>
                    <a:pt x="103" y="0"/>
                    <a:pt x="0" y="254"/>
                    <a:pt x="182" y="361"/>
                  </a:cubicBezTo>
                  <a:cubicBezTo>
                    <a:pt x="582" y="598"/>
                    <a:pt x="970" y="861"/>
                    <a:pt x="1020" y="1361"/>
                  </a:cubicBezTo>
                  <a:cubicBezTo>
                    <a:pt x="1045" y="1723"/>
                    <a:pt x="957" y="2060"/>
                    <a:pt x="882" y="2398"/>
                  </a:cubicBezTo>
                  <a:cubicBezTo>
                    <a:pt x="820" y="2698"/>
                    <a:pt x="795" y="2998"/>
                    <a:pt x="870" y="3298"/>
                  </a:cubicBezTo>
                  <a:cubicBezTo>
                    <a:pt x="957" y="3685"/>
                    <a:pt x="1257" y="3985"/>
                    <a:pt x="1594" y="4197"/>
                  </a:cubicBezTo>
                  <a:cubicBezTo>
                    <a:pt x="2232" y="4597"/>
                    <a:pt x="3356" y="4697"/>
                    <a:pt x="3556" y="5559"/>
                  </a:cubicBezTo>
                  <a:cubicBezTo>
                    <a:pt x="3594" y="5697"/>
                    <a:pt x="3594" y="5859"/>
                    <a:pt x="3519" y="5997"/>
                  </a:cubicBezTo>
                  <a:cubicBezTo>
                    <a:pt x="3419" y="6197"/>
                    <a:pt x="3231" y="6334"/>
                    <a:pt x="3119" y="6522"/>
                  </a:cubicBezTo>
                  <a:cubicBezTo>
                    <a:pt x="2944" y="6822"/>
                    <a:pt x="2969" y="7171"/>
                    <a:pt x="3069" y="7496"/>
                  </a:cubicBezTo>
                  <a:cubicBezTo>
                    <a:pt x="3169" y="7834"/>
                    <a:pt x="3356" y="8134"/>
                    <a:pt x="3494" y="8471"/>
                  </a:cubicBezTo>
                  <a:cubicBezTo>
                    <a:pt x="3606" y="8771"/>
                    <a:pt x="3731" y="9171"/>
                    <a:pt x="3494" y="9458"/>
                  </a:cubicBezTo>
                  <a:cubicBezTo>
                    <a:pt x="3373" y="9617"/>
                    <a:pt x="3516" y="9810"/>
                    <a:pt x="3663" y="9810"/>
                  </a:cubicBezTo>
                  <a:cubicBezTo>
                    <a:pt x="3714" y="9810"/>
                    <a:pt x="3765" y="9787"/>
                    <a:pt x="3806" y="9733"/>
                  </a:cubicBezTo>
                  <a:cubicBezTo>
                    <a:pt x="4081" y="9371"/>
                    <a:pt x="4056" y="8946"/>
                    <a:pt x="3919" y="8534"/>
                  </a:cubicBezTo>
                  <a:cubicBezTo>
                    <a:pt x="3769" y="8134"/>
                    <a:pt x="3506" y="7796"/>
                    <a:pt x="3381" y="7384"/>
                  </a:cubicBezTo>
                  <a:cubicBezTo>
                    <a:pt x="3331" y="7209"/>
                    <a:pt x="3294" y="7009"/>
                    <a:pt x="3356" y="6822"/>
                  </a:cubicBezTo>
                  <a:cubicBezTo>
                    <a:pt x="3431" y="6609"/>
                    <a:pt x="3631" y="6484"/>
                    <a:pt x="3781" y="6322"/>
                  </a:cubicBezTo>
                  <a:cubicBezTo>
                    <a:pt x="4019" y="6034"/>
                    <a:pt x="4069" y="5647"/>
                    <a:pt x="3931" y="5284"/>
                  </a:cubicBezTo>
                  <a:cubicBezTo>
                    <a:pt x="3569" y="4372"/>
                    <a:pt x="2544" y="4310"/>
                    <a:pt x="1782" y="3897"/>
                  </a:cubicBezTo>
                  <a:cubicBezTo>
                    <a:pt x="1394" y="3697"/>
                    <a:pt x="1095" y="3373"/>
                    <a:pt x="1095" y="2923"/>
                  </a:cubicBezTo>
                  <a:cubicBezTo>
                    <a:pt x="1095" y="2585"/>
                    <a:pt x="1207" y="2260"/>
                    <a:pt x="1282" y="1935"/>
                  </a:cubicBezTo>
                  <a:cubicBezTo>
                    <a:pt x="1344" y="1623"/>
                    <a:pt x="1419" y="1298"/>
                    <a:pt x="1319" y="986"/>
                  </a:cubicBezTo>
                  <a:cubicBezTo>
                    <a:pt x="1182" y="523"/>
                    <a:pt x="745" y="248"/>
                    <a:pt x="357" y="23"/>
                  </a:cubicBezTo>
                  <a:cubicBezTo>
                    <a:pt x="327" y="7"/>
                    <a:pt x="297" y="0"/>
                    <a:pt x="2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9" name="Google Shape;8759;p19"/>
            <p:cNvSpPr/>
            <p:nvPr/>
          </p:nvSpPr>
          <p:spPr>
            <a:xfrm>
              <a:off x="6551400" y="1763975"/>
              <a:ext cx="77800" cy="192100"/>
            </a:xfrm>
            <a:custGeom>
              <a:avLst/>
              <a:gdLst/>
              <a:ahLst/>
              <a:cxnLst/>
              <a:rect l="l" t="t" r="r" b="b"/>
              <a:pathLst>
                <a:path w="3112" h="7684" extrusionOk="0">
                  <a:moveTo>
                    <a:pt x="280" y="0"/>
                  </a:moveTo>
                  <a:cubicBezTo>
                    <a:pt x="206" y="0"/>
                    <a:pt x="131" y="89"/>
                    <a:pt x="175" y="177"/>
                  </a:cubicBezTo>
                  <a:cubicBezTo>
                    <a:pt x="425" y="639"/>
                    <a:pt x="113" y="1177"/>
                    <a:pt x="63" y="1652"/>
                  </a:cubicBezTo>
                  <a:cubicBezTo>
                    <a:pt x="0" y="2214"/>
                    <a:pt x="238" y="2676"/>
                    <a:pt x="688" y="3001"/>
                  </a:cubicBezTo>
                  <a:cubicBezTo>
                    <a:pt x="938" y="3189"/>
                    <a:pt x="1212" y="3326"/>
                    <a:pt x="1487" y="3464"/>
                  </a:cubicBezTo>
                  <a:cubicBezTo>
                    <a:pt x="1775" y="3601"/>
                    <a:pt x="2125" y="3751"/>
                    <a:pt x="2325" y="4026"/>
                  </a:cubicBezTo>
                  <a:cubicBezTo>
                    <a:pt x="2450" y="4176"/>
                    <a:pt x="2362" y="4313"/>
                    <a:pt x="2312" y="4476"/>
                  </a:cubicBezTo>
                  <a:cubicBezTo>
                    <a:pt x="2275" y="4613"/>
                    <a:pt x="2250" y="4751"/>
                    <a:pt x="2237" y="4888"/>
                  </a:cubicBezTo>
                  <a:cubicBezTo>
                    <a:pt x="2200" y="5176"/>
                    <a:pt x="2200" y="5463"/>
                    <a:pt x="2275" y="5750"/>
                  </a:cubicBezTo>
                  <a:cubicBezTo>
                    <a:pt x="2412" y="6263"/>
                    <a:pt x="2949" y="6863"/>
                    <a:pt x="2650" y="7412"/>
                  </a:cubicBezTo>
                  <a:cubicBezTo>
                    <a:pt x="2573" y="7557"/>
                    <a:pt x="2704" y="7684"/>
                    <a:pt x="2828" y="7684"/>
                  </a:cubicBezTo>
                  <a:cubicBezTo>
                    <a:pt x="2886" y="7684"/>
                    <a:pt x="2942" y="7656"/>
                    <a:pt x="2974" y="7587"/>
                  </a:cubicBezTo>
                  <a:cubicBezTo>
                    <a:pt x="3112" y="7288"/>
                    <a:pt x="3099" y="6975"/>
                    <a:pt x="2999" y="6675"/>
                  </a:cubicBezTo>
                  <a:cubicBezTo>
                    <a:pt x="2887" y="6313"/>
                    <a:pt x="2662" y="6013"/>
                    <a:pt x="2562" y="5650"/>
                  </a:cubicBezTo>
                  <a:cubicBezTo>
                    <a:pt x="2475" y="5326"/>
                    <a:pt x="2525" y="5001"/>
                    <a:pt x="2612" y="4688"/>
                  </a:cubicBezTo>
                  <a:cubicBezTo>
                    <a:pt x="2700" y="4401"/>
                    <a:pt x="2837" y="4126"/>
                    <a:pt x="2637" y="3851"/>
                  </a:cubicBezTo>
                  <a:cubicBezTo>
                    <a:pt x="2250" y="3301"/>
                    <a:pt x="1500" y="3151"/>
                    <a:pt x="962" y="2801"/>
                  </a:cubicBezTo>
                  <a:cubicBezTo>
                    <a:pt x="700" y="2626"/>
                    <a:pt x="463" y="2389"/>
                    <a:pt x="388" y="2076"/>
                  </a:cubicBezTo>
                  <a:cubicBezTo>
                    <a:pt x="325" y="1851"/>
                    <a:pt x="363" y="1602"/>
                    <a:pt x="413" y="1364"/>
                  </a:cubicBezTo>
                  <a:cubicBezTo>
                    <a:pt x="488" y="927"/>
                    <a:pt x="600" y="464"/>
                    <a:pt x="363" y="52"/>
                  </a:cubicBezTo>
                  <a:cubicBezTo>
                    <a:pt x="341" y="15"/>
                    <a:pt x="310" y="0"/>
                    <a:pt x="2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0" name="Google Shape;8760;p19"/>
            <p:cNvSpPr/>
            <p:nvPr/>
          </p:nvSpPr>
          <p:spPr>
            <a:xfrm>
              <a:off x="6532700" y="1806800"/>
              <a:ext cx="32225" cy="92875"/>
            </a:xfrm>
            <a:custGeom>
              <a:avLst/>
              <a:gdLst/>
              <a:ahLst/>
              <a:cxnLst/>
              <a:rect l="l" t="t" r="r" b="b"/>
              <a:pathLst>
                <a:path w="1289" h="3715" extrusionOk="0">
                  <a:moveTo>
                    <a:pt x="114" y="1"/>
                  </a:moveTo>
                  <a:cubicBezTo>
                    <a:pt x="57" y="1"/>
                    <a:pt x="0" y="49"/>
                    <a:pt x="23" y="126"/>
                  </a:cubicBezTo>
                  <a:cubicBezTo>
                    <a:pt x="148" y="451"/>
                    <a:pt x="248" y="776"/>
                    <a:pt x="286" y="1138"/>
                  </a:cubicBezTo>
                  <a:cubicBezTo>
                    <a:pt x="298" y="1463"/>
                    <a:pt x="223" y="1776"/>
                    <a:pt x="198" y="2100"/>
                  </a:cubicBezTo>
                  <a:cubicBezTo>
                    <a:pt x="173" y="2413"/>
                    <a:pt x="273" y="2725"/>
                    <a:pt x="436" y="3000"/>
                  </a:cubicBezTo>
                  <a:cubicBezTo>
                    <a:pt x="511" y="3138"/>
                    <a:pt x="598" y="3263"/>
                    <a:pt x="698" y="3375"/>
                  </a:cubicBezTo>
                  <a:cubicBezTo>
                    <a:pt x="798" y="3488"/>
                    <a:pt x="911" y="3638"/>
                    <a:pt x="1048" y="3700"/>
                  </a:cubicBezTo>
                  <a:cubicBezTo>
                    <a:pt x="1070" y="3710"/>
                    <a:pt x="1093" y="3714"/>
                    <a:pt x="1115" y="3714"/>
                  </a:cubicBezTo>
                  <a:cubicBezTo>
                    <a:pt x="1207" y="3714"/>
                    <a:pt x="1288" y="3636"/>
                    <a:pt x="1248" y="3525"/>
                  </a:cubicBezTo>
                  <a:cubicBezTo>
                    <a:pt x="1211" y="3375"/>
                    <a:pt x="1073" y="3263"/>
                    <a:pt x="973" y="3138"/>
                  </a:cubicBezTo>
                  <a:cubicBezTo>
                    <a:pt x="886" y="3025"/>
                    <a:pt x="798" y="2913"/>
                    <a:pt x="723" y="2788"/>
                  </a:cubicBezTo>
                  <a:cubicBezTo>
                    <a:pt x="561" y="2513"/>
                    <a:pt x="536" y="2213"/>
                    <a:pt x="548" y="1900"/>
                  </a:cubicBezTo>
                  <a:cubicBezTo>
                    <a:pt x="573" y="1588"/>
                    <a:pt x="598" y="1276"/>
                    <a:pt x="523" y="963"/>
                  </a:cubicBezTo>
                  <a:cubicBezTo>
                    <a:pt x="448" y="651"/>
                    <a:pt x="323" y="351"/>
                    <a:pt x="198" y="63"/>
                  </a:cubicBezTo>
                  <a:cubicBezTo>
                    <a:pt x="184" y="20"/>
                    <a:pt x="149" y="1"/>
                    <a:pt x="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1" name="Google Shape;8761;p19"/>
            <p:cNvSpPr/>
            <p:nvPr/>
          </p:nvSpPr>
          <p:spPr>
            <a:xfrm>
              <a:off x="6499525" y="1757150"/>
              <a:ext cx="12225" cy="29825"/>
            </a:xfrm>
            <a:custGeom>
              <a:avLst/>
              <a:gdLst/>
              <a:ahLst/>
              <a:cxnLst/>
              <a:rect l="l" t="t" r="r" b="b"/>
              <a:pathLst>
                <a:path w="489" h="1193" extrusionOk="0">
                  <a:moveTo>
                    <a:pt x="291" y="0"/>
                  </a:moveTo>
                  <a:cubicBezTo>
                    <a:pt x="259" y="0"/>
                    <a:pt x="227" y="9"/>
                    <a:pt x="201" y="25"/>
                  </a:cubicBezTo>
                  <a:cubicBezTo>
                    <a:pt x="163" y="38"/>
                    <a:pt x="138" y="75"/>
                    <a:pt x="138" y="113"/>
                  </a:cubicBezTo>
                  <a:cubicBezTo>
                    <a:pt x="126" y="162"/>
                    <a:pt x="138" y="187"/>
                    <a:pt x="151" y="237"/>
                  </a:cubicBezTo>
                  <a:cubicBezTo>
                    <a:pt x="146" y="219"/>
                    <a:pt x="145" y="212"/>
                    <a:pt x="145" y="212"/>
                  </a:cubicBezTo>
                  <a:lnTo>
                    <a:pt x="145" y="212"/>
                  </a:lnTo>
                  <a:cubicBezTo>
                    <a:pt x="146" y="212"/>
                    <a:pt x="151" y="230"/>
                    <a:pt x="151" y="237"/>
                  </a:cubicBezTo>
                  <a:cubicBezTo>
                    <a:pt x="151" y="237"/>
                    <a:pt x="163" y="250"/>
                    <a:pt x="163" y="250"/>
                  </a:cubicBezTo>
                  <a:cubicBezTo>
                    <a:pt x="163" y="262"/>
                    <a:pt x="163" y="275"/>
                    <a:pt x="163" y="275"/>
                  </a:cubicBezTo>
                  <a:cubicBezTo>
                    <a:pt x="163" y="287"/>
                    <a:pt x="163" y="287"/>
                    <a:pt x="163" y="287"/>
                  </a:cubicBezTo>
                  <a:cubicBezTo>
                    <a:pt x="163" y="300"/>
                    <a:pt x="163" y="300"/>
                    <a:pt x="163" y="300"/>
                  </a:cubicBezTo>
                  <a:cubicBezTo>
                    <a:pt x="151" y="325"/>
                    <a:pt x="151" y="337"/>
                    <a:pt x="151" y="362"/>
                  </a:cubicBezTo>
                  <a:cubicBezTo>
                    <a:pt x="138" y="362"/>
                    <a:pt x="138" y="375"/>
                    <a:pt x="138" y="387"/>
                  </a:cubicBezTo>
                  <a:cubicBezTo>
                    <a:pt x="138" y="387"/>
                    <a:pt x="126" y="412"/>
                    <a:pt x="126" y="412"/>
                  </a:cubicBezTo>
                  <a:cubicBezTo>
                    <a:pt x="126" y="437"/>
                    <a:pt x="113" y="450"/>
                    <a:pt x="101" y="475"/>
                  </a:cubicBezTo>
                  <a:cubicBezTo>
                    <a:pt x="88" y="512"/>
                    <a:pt x="76" y="537"/>
                    <a:pt x="63" y="575"/>
                  </a:cubicBezTo>
                  <a:cubicBezTo>
                    <a:pt x="1" y="775"/>
                    <a:pt x="1" y="1050"/>
                    <a:pt x="201" y="1175"/>
                  </a:cubicBezTo>
                  <a:cubicBezTo>
                    <a:pt x="222" y="1187"/>
                    <a:pt x="245" y="1193"/>
                    <a:pt x="269" y="1193"/>
                  </a:cubicBezTo>
                  <a:cubicBezTo>
                    <a:pt x="317" y="1193"/>
                    <a:pt x="367" y="1171"/>
                    <a:pt x="401" y="1137"/>
                  </a:cubicBezTo>
                  <a:cubicBezTo>
                    <a:pt x="463" y="1075"/>
                    <a:pt x="463" y="987"/>
                    <a:pt x="426" y="912"/>
                  </a:cubicBezTo>
                  <a:cubicBezTo>
                    <a:pt x="413" y="912"/>
                    <a:pt x="413" y="900"/>
                    <a:pt x="401" y="887"/>
                  </a:cubicBezTo>
                  <a:cubicBezTo>
                    <a:pt x="401" y="887"/>
                    <a:pt x="401" y="875"/>
                    <a:pt x="388" y="862"/>
                  </a:cubicBezTo>
                  <a:cubicBezTo>
                    <a:pt x="388" y="862"/>
                    <a:pt x="388" y="862"/>
                    <a:pt x="388" y="850"/>
                  </a:cubicBezTo>
                  <a:cubicBezTo>
                    <a:pt x="388" y="825"/>
                    <a:pt x="388" y="800"/>
                    <a:pt x="388" y="775"/>
                  </a:cubicBezTo>
                  <a:cubicBezTo>
                    <a:pt x="388" y="762"/>
                    <a:pt x="388" y="762"/>
                    <a:pt x="388" y="762"/>
                  </a:cubicBezTo>
                  <a:cubicBezTo>
                    <a:pt x="388" y="737"/>
                    <a:pt x="388" y="725"/>
                    <a:pt x="388" y="712"/>
                  </a:cubicBezTo>
                  <a:cubicBezTo>
                    <a:pt x="413" y="650"/>
                    <a:pt x="438" y="587"/>
                    <a:pt x="451" y="525"/>
                  </a:cubicBezTo>
                  <a:cubicBezTo>
                    <a:pt x="476" y="375"/>
                    <a:pt x="488" y="212"/>
                    <a:pt x="413" y="63"/>
                  </a:cubicBezTo>
                  <a:cubicBezTo>
                    <a:pt x="384" y="19"/>
                    <a:pt x="337" y="0"/>
                    <a:pt x="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2" name="Google Shape;8762;p19"/>
            <p:cNvSpPr/>
            <p:nvPr/>
          </p:nvSpPr>
          <p:spPr>
            <a:xfrm>
              <a:off x="6486600" y="1643600"/>
              <a:ext cx="261025" cy="115450"/>
            </a:xfrm>
            <a:custGeom>
              <a:avLst/>
              <a:gdLst/>
              <a:ahLst/>
              <a:cxnLst/>
              <a:rect l="l" t="t" r="r" b="b"/>
              <a:pathLst>
                <a:path w="10441" h="4618" extrusionOk="0">
                  <a:moveTo>
                    <a:pt x="219" y="1"/>
                  </a:moveTo>
                  <a:cubicBezTo>
                    <a:pt x="109" y="1"/>
                    <a:pt x="1" y="116"/>
                    <a:pt x="80" y="231"/>
                  </a:cubicBezTo>
                  <a:cubicBezTo>
                    <a:pt x="393" y="693"/>
                    <a:pt x="880" y="980"/>
                    <a:pt x="1343" y="1243"/>
                  </a:cubicBezTo>
                  <a:cubicBezTo>
                    <a:pt x="1593" y="1393"/>
                    <a:pt x="1855" y="1505"/>
                    <a:pt x="2055" y="1693"/>
                  </a:cubicBezTo>
                  <a:cubicBezTo>
                    <a:pt x="2292" y="1905"/>
                    <a:pt x="2430" y="2168"/>
                    <a:pt x="2592" y="2430"/>
                  </a:cubicBezTo>
                  <a:cubicBezTo>
                    <a:pt x="2855" y="2867"/>
                    <a:pt x="3242" y="3130"/>
                    <a:pt x="3692" y="3355"/>
                  </a:cubicBezTo>
                  <a:cubicBezTo>
                    <a:pt x="3917" y="3467"/>
                    <a:pt x="4154" y="3567"/>
                    <a:pt x="4367" y="3705"/>
                  </a:cubicBezTo>
                  <a:cubicBezTo>
                    <a:pt x="4554" y="3842"/>
                    <a:pt x="4729" y="3992"/>
                    <a:pt x="4904" y="4142"/>
                  </a:cubicBezTo>
                  <a:cubicBezTo>
                    <a:pt x="5233" y="4398"/>
                    <a:pt x="5608" y="4618"/>
                    <a:pt x="6032" y="4618"/>
                  </a:cubicBezTo>
                  <a:cubicBezTo>
                    <a:pt x="6043" y="4618"/>
                    <a:pt x="6055" y="4617"/>
                    <a:pt x="6066" y="4617"/>
                  </a:cubicBezTo>
                  <a:cubicBezTo>
                    <a:pt x="6404" y="4592"/>
                    <a:pt x="6716" y="4455"/>
                    <a:pt x="7016" y="4305"/>
                  </a:cubicBezTo>
                  <a:cubicBezTo>
                    <a:pt x="7278" y="4179"/>
                    <a:pt x="7571" y="4012"/>
                    <a:pt x="7877" y="4012"/>
                  </a:cubicBezTo>
                  <a:cubicBezTo>
                    <a:pt x="7906" y="4012"/>
                    <a:pt x="7936" y="4014"/>
                    <a:pt x="7966" y="4017"/>
                  </a:cubicBezTo>
                  <a:cubicBezTo>
                    <a:pt x="8153" y="4030"/>
                    <a:pt x="8303" y="4130"/>
                    <a:pt x="8466" y="4217"/>
                  </a:cubicBezTo>
                  <a:cubicBezTo>
                    <a:pt x="8588" y="4278"/>
                    <a:pt x="8711" y="4309"/>
                    <a:pt x="8833" y="4309"/>
                  </a:cubicBezTo>
                  <a:cubicBezTo>
                    <a:pt x="8886" y="4309"/>
                    <a:pt x="8938" y="4303"/>
                    <a:pt x="8991" y="4292"/>
                  </a:cubicBezTo>
                  <a:cubicBezTo>
                    <a:pt x="9303" y="4230"/>
                    <a:pt x="9528" y="3967"/>
                    <a:pt x="9740" y="3755"/>
                  </a:cubicBezTo>
                  <a:cubicBezTo>
                    <a:pt x="9889" y="3596"/>
                    <a:pt x="10073" y="3383"/>
                    <a:pt x="10301" y="3383"/>
                  </a:cubicBezTo>
                  <a:cubicBezTo>
                    <a:pt x="10342" y="3383"/>
                    <a:pt x="10384" y="3390"/>
                    <a:pt x="10428" y="3405"/>
                  </a:cubicBezTo>
                  <a:lnTo>
                    <a:pt x="10440" y="3405"/>
                  </a:lnTo>
                  <a:cubicBezTo>
                    <a:pt x="10428" y="3380"/>
                    <a:pt x="10415" y="3355"/>
                    <a:pt x="10403" y="3330"/>
                  </a:cubicBezTo>
                  <a:cubicBezTo>
                    <a:pt x="10390" y="3305"/>
                    <a:pt x="10378" y="3280"/>
                    <a:pt x="10353" y="3267"/>
                  </a:cubicBezTo>
                  <a:cubicBezTo>
                    <a:pt x="10290" y="3217"/>
                    <a:pt x="10253" y="3142"/>
                    <a:pt x="10228" y="3067"/>
                  </a:cubicBezTo>
                  <a:cubicBezTo>
                    <a:pt x="10003" y="3092"/>
                    <a:pt x="9803" y="3242"/>
                    <a:pt x="9628" y="3392"/>
                  </a:cubicBezTo>
                  <a:cubicBezTo>
                    <a:pt x="9415" y="3580"/>
                    <a:pt x="9153" y="3892"/>
                    <a:pt x="8853" y="3930"/>
                  </a:cubicBezTo>
                  <a:cubicBezTo>
                    <a:pt x="8840" y="3931"/>
                    <a:pt x="8827" y="3932"/>
                    <a:pt x="8813" y="3932"/>
                  </a:cubicBezTo>
                  <a:cubicBezTo>
                    <a:pt x="8639" y="3932"/>
                    <a:pt x="8465" y="3789"/>
                    <a:pt x="8291" y="3742"/>
                  </a:cubicBezTo>
                  <a:cubicBezTo>
                    <a:pt x="8208" y="3722"/>
                    <a:pt x="8126" y="3712"/>
                    <a:pt x="8043" y="3712"/>
                  </a:cubicBezTo>
                  <a:cubicBezTo>
                    <a:pt x="7976" y="3712"/>
                    <a:pt x="7908" y="3719"/>
                    <a:pt x="7841" y="3730"/>
                  </a:cubicBezTo>
                  <a:cubicBezTo>
                    <a:pt x="7528" y="3792"/>
                    <a:pt x="7241" y="3942"/>
                    <a:pt x="6954" y="4080"/>
                  </a:cubicBezTo>
                  <a:cubicBezTo>
                    <a:pt x="6676" y="4195"/>
                    <a:pt x="6388" y="4332"/>
                    <a:pt x="6089" y="4332"/>
                  </a:cubicBezTo>
                  <a:cubicBezTo>
                    <a:pt x="6065" y="4332"/>
                    <a:pt x="6041" y="4331"/>
                    <a:pt x="6016" y="4330"/>
                  </a:cubicBezTo>
                  <a:cubicBezTo>
                    <a:pt x="5554" y="4292"/>
                    <a:pt x="5229" y="3892"/>
                    <a:pt x="4892" y="3617"/>
                  </a:cubicBezTo>
                  <a:cubicBezTo>
                    <a:pt x="4529" y="3317"/>
                    <a:pt x="4104" y="3142"/>
                    <a:pt x="3679" y="2942"/>
                  </a:cubicBezTo>
                  <a:cubicBezTo>
                    <a:pt x="3430" y="2830"/>
                    <a:pt x="3205" y="2705"/>
                    <a:pt x="3017" y="2530"/>
                  </a:cubicBezTo>
                  <a:cubicBezTo>
                    <a:pt x="2817" y="2343"/>
                    <a:pt x="2680" y="2105"/>
                    <a:pt x="2530" y="1893"/>
                  </a:cubicBezTo>
                  <a:cubicBezTo>
                    <a:pt x="2267" y="1518"/>
                    <a:pt x="1905" y="1218"/>
                    <a:pt x="1518" y="968"/>
                  </a:cubicBezTo>
                  <a:cubicBezTo>
                    <a:pt x="1105" y="706"/>
                    <a:pt x="643" y="481"/>
                    <a:pt x="343" y="68"/>
                  </a:cubicBezTo>
                  <a:cubicBezTo>
                    <a:pt x="310" y="21"/>
                    <a:pt x="264" y="1"/>
                    <a:pt x="2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3" name="Google Shape;8763;p19"/>
            <p:cNvSpPr/>
            <p:nvPr/>
          </p:nvSpPr>
          <p:spPr>
            <a:xfrm>
              <a:off x="6571925" y="1748000"/>
              <a:ext cx="121500" cy="153600"/>
            </a:xfrm>
            <a:custGeom>
              <a:avLst/>
              <a:gdLst/>
              <a:ahLst/>
              <a:cxnLst/>
              <a:rect l="l" t="t" r="r" b="b"/>
              <a:pathLst>
                <a:path w="4860" h="6144" extrusionOk="0">
                  <a:moveTo>
                    <a:pt x="201" y="0"/>
                  </a:moveTo>
                  <a:cubicBezTo>
                    <a:pt x="98" y="0"/>
                    <a:pt x="0" y="81"/>
                    <a:pt x="54" y="204"/>
                  </a:cubicBezTo>
                  <a:cubicBezTo>
                    <a:pt x="291" y="753"/>
                    <a:pt x="566" y="1316"/>
                    <a:pt x="1041" y="1716"/>
                  </a:cubicBezTo>
                  <a:cubicBezTo>
                    <a:pt x="1241" y="1878"/>
                    <a:pt x="1466" y="2003"/>
                    <a:pt x="1716" y="2091"/>
                  </a:cubicBezTo>
                  <a:cubicBezTo>
                    <a:pt x="1954" y="2178"/>
                    <a:pt x="2216" y="2228"/>
                    <a:pt x="2466" y="2341"/>
                  </a:cubicBezTo>
                  <a:cubicBezTo>
                    <a:pt x="2928" y="2553"/>
                    <a:pt x="3291" y="2940"/>
                    <a:pt x="3491" y="3415"/>
                  </a:cubicBezTo>
                  <a:cubicBezTo>
                    <a:pt x="3678" y="3903"/>
                    <a:pt x="3666" y="4427"/>
                    <a:pt x="3766" y="4940"/>
                  </a:cubicBezTo>
                  <a:cubicBezTo>
                    <a:pt x="3866" y="5415"/>
                    <a:pt x="4103" y="5865"/>
                    <a:pt x="4540" y="6114"/>
                  </a:cubicBezTo>
                  <a:cubicBezTo>
                    <a:pt x="4571" y="6135"/>
                    <a:pt x="4600" y="6143"/>
                    <a:pt x="4628" y="6143"/>
                  </a:cubicBezTo>
                  <a:cubicBezTo>
                    <a:pt x="4771" y="6143"/>
                    <a:pt x="4860" y="5907"/>
                    <a:pt x="4703" y="5802"/>
                  </a:cubicBezTo>
                  <a:cubicBezTo>
                    <a:pt x="4128" y="5465"/>
                    <a:pt x="4128" y="4652"/>
                    <a:pt x="4028" y="4090"/>
                  </a:cubicBezTo>
                  <a:cubicBezTo>
                    <a:pt x="3916" y="3490"/>
                    <a:pt x="3666" y="2965"/>
                    <a:pt x="3216" y="2553"/>
                  </a:cubicBezTo>
                  <a:cubicBezTo>
                    <a:pt x="3003" y="2365"/>
                    <a:pt x="2753" y="2191"/>
                    <a:pt x="2491" y="2078"/>
                  </a:cubicBezTo>
                  <a:cubicBezTo>
                    <a:pt x="2203" y="1941"/>
                    <a:pt x="1891" y="1841"/>
                    <a:pt x="1604" y="1678"/>
                  </a:cubicBezTo>
                  <a:cubicBezTo>
                    <a:pt x="1004" y="1328"/>
                    <a:pt x="654" y="716"/>
                    <a:pt x="366" y="104"/>
                  </a:cubicBezTo>
                  <a:cubicBezTo>
                    <a:pt x="333" y="32"/>
                    <a:pt x="266" y="0"/>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4" name="Google Shape;8764;p19"/>
            <p:cNvSpPr/>
            <p:nvPr/>
          </p:nvSpPr>
          <p:spPr>
            <a:xfrm>
              <a:off x="6552025" y="1729525"/>
              <a:ext cx="207150" cy="89600"/>
            </a:xfrm>
            <a:custGeom>
              <a:avLst/>
              <a:gdLst/>
              <a:ahLst/>
              <a:cxnLst/>
              <a:rect l="l" t="t" r="r" b="b"/>
              <a:pathLst>
                <a:path w="8286" h="3584" extrusionOk="0">
                  <a:moveTo>
                    <a:pt x="283" y="1"/>
                  </a:moveTo>
                  <a:cubicBezTo>
                    <a:pt x="231" y="1"/>
                    <a:pt x="179" y="6"/>
                    <a:pt x="125" y="18"/>
                  </a:cubicBezTo>
                  <a:cubicBezTo>
                    <a:pt x="0" y="43"/>
                    <a:pt x="25" y="230"/>
                    <a:pt x="138" y="255"/>
                  </a:cubicBezTo>
                  <a:cubicBezTo>
                    <a:pt x="275" y="293"/>
                    <a:pt x="425" y="305"/>
                    <a:pt x="563" y="355"/>
                  </a:cubicBezTo>
                  <a:cubicBezTo>
                    <a:pt x="713" y="405"/>
                    <a:pt x="850" y="505"/>
                    <a:pt x="975" y="605"/>
                  </a:cubicBezTo>
                  <a:cubicBezTo>
                    <a:pt x="1212" y="793"/>
                    <a:pt x="1412" y="1043"/>
                    <a:pt x="1612" y="1280"/>
                  </a:cubicBezTo>
                  <a:cubicBezTo>
                    <a:pt x="2012" y="1742"/>
                    <a:pt x="2575" y="2017"/>
                    <a:pt x="3162" y="2155"/>
                  </a:cubicBezTo>
                  <a:cubicBezTo>
                    <a:pt x="3749" y="2280"/>
                    <a:pt x="4362" y="2155"/>
                    <a:pt x="4924" y="2330"/>
                  </a:cubicBezTo>
                  <a:cubicBezTo>
                    <a:pt x="5549" y="2517"/>
                    <a:pt x="5974" y="3080"/>
                    <a:pt x="6549" y="3354"/>
                  </a:cubicBezTo>
                  <a:cubicBezTo>
                    <a:pt x="6910" y="3522"/>
                    <a:pt x="7302" y="3584"/>
                    <a:pt x="7699" y="3584"/>
                  </a:cubicBezTo>
                  <a:cubicBezTo>
                    <a:pt x="7865" y="3584"/>
                    <a:pt x="8032" y="3573"/>
                    <a:pt x="8198" y="3554"/>
                  </a:cubicBezTo>
                  <a:cubicBezTo>
                    <a:pt x="8286" y="3554"/>
                    <a:pt x="8286" y="3417"/>
                    <a:pt x="8186" y="3417"/>
                  </a:cubicBezTo>
                  <a:cubicBezTo>
                    <a:pt x="8145" y="3419"/>
                    <a:pt x="8105" y="3420"/>
                    <a:pt x="8065" y="3420"/>
                  </a:cubicBezTo>
                  <a:cubicBezTo>
                    <a:pt x="7421" y="3420"/>
                    <a:pt x="6804" y="3143"/>
                    <a:pt x="6299" y="2755"/>
                  </a:cubicBezTo>
                  <a:cubicBezTo>
                    <a:pt x="6036" y="2555"/>
                    <a:pt x="5799" y="2330"/>
                    <a:pt x="5511" y="2180"/>
                  </a:cubicBezTo>
                  <a:cubicBezTo>
                    <a:pt x="5249" y="2055"/>
                    <a:pt x="4961" y="2017"/>
                    <a:pt x="4662" y="2005"/>
                  </a:cubicBezTo>
                  <a:cubicBezTo>
                    <a:pt x="4049" y="1955"/>
                    <a:pt x="3462" y="1955"/>
                    <a:pt x="2887" y="1705"/>
                  </a:cubicBezTo>
                  <a:cubicBezTo>
                    <a:pt x="2325" y="1467"/>
                    <a:pt x="1825" y="1118"/>
                    <a:pt x="1387" y="693"/>
                  </a:cubicBezTo>
                  <a:cubicBezTo>
                    <a:pt x="1096" y="402"/>
                    <a:pt x="725" y="1"/>
                    <a:pt x="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5" name="Google Shape;8765;p19"/>
            <p:cNvSpPr/>
            <p:nvPr/>
          </p:nvSpPr>
          <p:spPr>
            <a:xfrm>
              <a:off x="6616700" y="1828625"/>
              <a:ext cx="541800" cy="388650"/>
            </a:xfrm>
            <a:custGeom>
              <a:avLst/>
              <a:gdLst/>
              <a:ahLst/>
              <a:cxnLst/>
              <a:rect l="l" t="t" r="r" b="b"/>
              <a:pathLst>
                <a:path w="21672" h="15546" extrusionOk="0">
                  <a:moveTo>
                    <a:pt x="21608" y="0"/>
                  </a:moveTo>
                  <a:cubicBezTo>
                    <a:pt x="21582" y="0"/>
                    <a:pt x="21555" y="13"/>
                    <a:pt x="21544" y="40"/>
                  </a:cubicBezTo>
                  <a:cubicBezTo>
                    <a:pt x="21269" y="1115"/>
                    <a:pt x="20770" y="2115"/>
                    <a:pt x="20195" y="3039"/>
                  </a:cubicBezTo>
                  <a:cubicBezTo>
                    <a:pt x="19620" y="3964"/>
                    <a:pt x="18958" y="4826"/>
                    <a:pt x="18258" y="5651"/>
                  </a:cubicBezTo>
                  <a:cubicBezTo>
                    <a:pt x="16933" y="7188"/>
                    <a:pt x="15459" y="8588"/>
                    <a:pt x="13959" y="9950"/>
                  </a:cubicBezTo>
                  <a:cubicBezTo>
                    <a:pt x="12409" y="11337"/>
                    <a:pt x="10760" y="12649"/>
                    <a:pt x="8910" y="13612"/>
                  </a:cubicBezTo>
                  <a:cubicBezTo>
                    <a:pt x="7298" y="14449"/>
                    <a:pt x="5511" y="14999"/>
                    <a:pt x="3699" y="15061"/>
                  </a:cubicBezTo>
                  <a:cubicBezTo>
                    <a:pt x="3488" y="15067"/>
                    <a:pt x="3263" y="15076"/>
                    <a:pt x="3034" y="15076"/>
                  </a:cubicBezTo>
                  <a:cubicBezTo>
                    <a:pt x="2317" y="15076"/>
                    <a:pt x="1558" y="14995"/>
                    <a:pt x="1037" y="14511"/>
                  </a:cubicBezTo>
                  <a:cubicBezTo>
                    <a:pt x="437" y="13962"/>
                    <a:pt x="375" y="12962"/>
                    <a:pt x="825" y="12299"/>
                  </a:cubicBezTo>
                  <a:cubicBezTo>
                    <a:pt x="920" y="12153"/>
                    <a:pt x="777" y="12019"/>
                    <a:pt x="634" y="12019"/>
                  </a:cubicBezTo>
                  <a:cubicBezTo>
                    <a:pt x="570" y="12019"/>
                    <a:pt x="505" y="12046"/>
                    <a:pt x="462" y="12112"/>
                  </a:cubicBezTo>
                  <a:cubicBezTo>
                    <a:pt x="350" y="12299"/>
                    <a:pt x="262" y="12487"/>
                    <a:pt x="200" y="12699"/>
                  </a:cubicBezTo>
                  <a:cubicBezTo>
                    <a:pt x="0" y="13512"/>
                    <a:pt x="312" y="14449"/>
                    <a:pt x="1000" y="14949"/>
                  </a:cubicBezTo>
                  <a:cubicBezTo>
                    <a:pt x="1665" y="15435"/>
                    <a:pt x="2554" y="15546"/>
                    <a:pt x="3380" y="15546"/>
                  </a:cubicBezTo>
                  <a:cubicBezTo>
                    <a:pt x="3530" y="15546"/>
                    <a:pt x="3679" y="15542"/>
                    <a:pt x="3824" y="15536"/>
                  </a:cubicBezTo>
                  <a:cubicBezTo>
                    <a:pt x="5761" y="15461"/>
                    <a:pt x="7636" y="14849"/>
                    <a:pt x="9335" y="13962"/>
                  </a:cubicBezTo>
                  <a:cubicBezTo>
                    <a:pt x="11297" y="12937"/>
                    <a:pt x="13009" y="11512"/>
                    <a:pt x="14621" y="10013"/>
                  </a:cubicBezTo>
                  <a:cubicBezTo>
                    <a:pt x="16158" y="8575"/>
                    <a:pt x="17695" y="7088"/>
                    <a:pt x="19008" y="5439"/>
                  </a:cubicBezTo>
                  <a:cubicBezTo>
                    <a:pt x="19645" y="4639"/>
                    <a:pt x="20207" y="3802"/>
                    <a:pt x="20670" y="2889"/>
                  </a:cubicBezTo>
                  <a:cubicBezTo>
                    <a:pt x="21132" y="2002"/>
                    <a:pt x="21432" y="1040"/>
                    <a:pt x="21657" y="65"/>
                  </a:cubicBezTo>
                  <a:cubicBezTo>
                    <a:pt x="21671" y="23"/>
                    <a:pt x="21641" y="0"/>
                    <a:pt x="21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6" name="Google Shape;8766;p19"/>
            <p:cNvSpPr/>
            <p:nvPr/>
          </p:nvSpPr>
          <p:spPr>
            <a:xfrm>
              <a:off x="7016425" y="1674350"/>
              <a:ext cx="152325" cy="231525"/>
            </a:xfrm>
            <a:custGeom>
              <a:avLst/>
              <a:gdLst/>
              <a:ahLst/>
              <a:cxnLst/>
              <a:rect l="l" t="t" r="r" b="b"/>
              <a:pathLst>
                <a:path w="6093" h="9261" extrusionOk="0">
                  <a:moveTo>
                    <a:pt x="2990" y="0"/>
                  </a:moveTo>
                  <a:cubicBezTo>
                    <a:pt x="2975" y="0"/>
                    <a:pt x="2959" y="0"/>
                    <a:pt x="2944" y="0"/>
                  </a:cubicBezTo>
                  <a:cubicBezTo>
                    <a:pt x="2456" y="0"/>
                    <a:pt x="1994" y="113"/>
                    <a:pt x="1544" y="250"/>
                  </a:cubicBezTo>
                  <a:cubicBezTo>
                    <a:pt x="1069" y="400"/>
                    <a:pt x="582" y="588"/>
                    <a:pt x="157" y="825"/>
                  </a:cubicBezTo>
                  <a:cubicBezTo>
                    <a:pt x="1" y="914"/>
                    <a:pt x="103" y="1162"/>
                    <a:pt x="260" y="1162"/>
                  </a:cubicBezTo>
                  <a:cubicBezTo>
                    <a:pt x="279" y="1162"/>
                    <a:pt x="299" y="1158"/>
                    <a:pt x="319" y="1150"/>
                  </a:cubicBezTo>
                  <a:cubicBezTo>
                    <a:pt x="807" y="975"/>
                    <a:pt x="1269" y="725"/>
                    <a:pt x="1781" y="563"/>
                  </a:cubicBezTo>
                  <a:cubicBezTo>
                    <a:pt x="2175" y="439"/>
                    <a:pt x="2577" y="366"/>
                    <a:pt x="2994" y="366"/>
                  </a:cubicBezTo>
                  <a:cubicBezTo>
                    <a:pt x="3081" y="366"/>
                    <a:pt x="3168" y="369"/>
                    <a:pt x="3256" y="375"/>
                  </a:cubicBezTo>
                  <a:cubicBezTo>
                    <a:pt x="3668" y="413"/>
                    <a:pt x="4081" y="538"/>
                    <a:pt x="4443" y="775"/>
                  </a:cubicBezTo>
                  <a:cubicBezTo>
                    <a:pt x="4831" y="1013"/>
                    <a:pt x="5068" y="1400"/>
                    <a:pt x="5243" y="1812"/>
                  </a:cubicBezTo>
                  <a:cubicBezTo>
                    <a:pt x="5568" y="2612"/>
                    <a:pt x="5630" y="3474"/>
                    <a:pt x="5605" y="4312"/>
                  </a:cubicBezTo>
                  <a:cubicBezTo>
                    <a:pt x="5530" y="5974"/>
                    <a:pt x="4918" y="7561"/>
                    <a:pt x="4343" y="9085"/>
                  </a:cubicBezTo>
                  <a:cubicBezTo>
                    <a:pt x="4309" y="9179"/>
                    <a:pt x="4390" y="9261"/>
                    <a:pt x="4462" y="9261"/>
                  </a:cubicBezTo>
                  <a:cubicBezTo>
                    <a:pt x="4496" y="9261"/>
                    <a:pt x="4527" y="9242"/>
                    <a:pt x="4543" y="9198"/>
                  </a:cubicBezTo>
                  <a:cubicBezTo>
                    <a:pt x="4968" y="8286"/>
                    <a:pt x="5380" y="7361"/>
                    <a:pt x="5668" y="6399"/>
                  </a:cubicBezTo>
                  <a:cubicBezTo>
                    <a:pt x="5918" y="5561"/>
                    <a:pt x="6093" y="4699"/>
                    <a:pt x="6093" y="3812"/>
                  </a:cubicBezTo>
                  <a:cubicBezTo>
                    <a:pt x="6093" y="3362"/>
                    <a:pt x="6043" y="2925"/>
                    <a:pt x="5955" y="2487"/>
                  </a:cubicBezTo>
                  <a:cubicBezTo>
                    <a:pt x="5843" y="1987"/>
                    <a:pt x="5680" y="1488"/>
                    <a:pt x="5355" y="1075"/>
                  </a:cubicBezTo>
                  <a:cubicBezTo>
                    <a:pt x="4778" y="351"/>
                    <a:pt x="3875" y="0"/>
                    <a:pt x="29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7" name="Google Shape;8767;p19"/>
            <p:cNvSpPr/>
            <p:nvPr/>
          </p:nvSpPr>
          <p:spPr>
            <a:xfrm>
              <a:off x="6712475" y="1774125"/>
              <a:ext cx="522525" cy="511700"/>
            </a:xfrm>
            <a:custGeom>
              <a:avLst/>
              <a:gdLst/>
              <a:ahLst/>
              <a:cxnLst/>
              <a:rect l="l" t="t" r="r" b="b"/>
              <a:pathLst>
                <a:path w="20901" h="20468" extrusionOk="0">
                  <a:moveTo>
                    <a:pt x="20621" y="0"/>
                  </a:moveTo>
                  <a:cubicBezTo>
                    <a:pt x="20576" y="0"/>
                    <a:pt x="20522" y="40"/>
                    <a:pt x="20538" y="96"/>
                  </a:cubicBezTo>
                  <a:cubicBezTo>
                    <a:pt x="20775" y="1158"/>
                    <a:pt x="20500" y="2220"/>
                    <a:pt x="20150" y="3220"/>
                  </a:cubicBezTo>
                  <a:cubicBezTo>
                    <a:pt x="19775" y="4332"/>
                    <a:pt x="19338" y="5407"/>
                    <a:pt x="18813" y="6444"/>
                  </a:cubicBezTo>
                  <a:cubicBezTo>
                    <a:pt x="16939" y="10181"/>
                    <a:pt x="14064" y="13355"/>
                    <a:pt x="10678" y="15792"/>
                  </a:cubicBezTo>
                  <a:cubicBezTo>
                    <a:pt x="8991" y="17004"/>
                    <a:pt x="7166" y="18066"/>
                    <a:pt x="5279" y="18941"/>
                  </a:cubicBezTo>
                  <a:cubicBezTo>
                    <a:pt x="4467" y="19303"/>
                    <a:pt x="3630" y="19616"/>
                    <a:pt x="2767" y="19816"/>
                  </a:cubicBezTo>
                  <a:cubicBezTo>
                    <a:pt x="2355" y="19916"/>
                    <a:pt x="1943" y="19978"/>
                    <a:pt x="1518" y="19991"/>
                  </a:cubicBezTo>
                  <a:cubicBezTo>
                    <a:pt x="1293" y="20003"/>
                    <a:pt x="1068" y="20028"/>
                    <a:pt x="830" y="20040"/>
                  </a:cubicBezTo>
                  <a:cubicBezTo>
                    <a:pt x="618" y="20040"/>
                    <a:pt x="393" y="20003"/>
                    <a:pt x="181" y="19966"/>
                  </a:cubicBezTo>
                  <a:cubicBezTo>
                    <a:pt x="173" y="19964"/>
                    <a:pt x="166" y="19963"/>
                    <a:pt x="159" y="19963"/>
                  </a:cubicBezTo>
                  <a:cubicBezTo>
                    <a:pt x="38" y="19963"/>
                    <a:pt x="1" y="20155"/>
                    <a:pt x="131" y="20190"/>
                  </a:cubicBezTo>
                  <a:cubicBezTo>
                    <a:pt x="343" y="20253"/>
                    <a:pt x="568" y="20290"/>
                    <a:pt x="780" y="20353"/>
                  </a:cubicBezTo>
                  <a:cubicBezTo>
                    <a:pt x="1088" y="20433"/>
                    <a:pt x="1406" y="20467"/>
                    <a:pt x="1727" y="20467"/>
                  </a:cubicBezTo>
                  <a:cubicBezTo>
                    <a:pt x="2307" y="20467"/>
                    <a:pt x="2895" y="20356"/>
                    <a:pt x="3442" y="20203"/>
                  </a:cubicBezTo>
                  <a:cubicBezTo>
                    <a:pt x="4342" y="19953"/>
                    <a:pt x="5192" y="19578"/>
                    <a:pt x="6029" y="19178"/>
                  </a:cubicBezTo>
                  <a:cubicBezTo>
                    <a:pt x="8016" y="18228"/>
                    <a:pt x="9903" y="17091"/>
                    <a:pt x="11652" y="15754"/>
                  </a:cubicBezTo>
                  <a:cubicBezTo>
                    <a:pt x="13377" y="14442"/>
                    <a:pt x="14977" y="12930"/>
                    <a:pt x="16339" y="11243"/>
                  </a:cubicBezTo>
                  <a:cubicBezTo>
                    <a:pt x="17688" y="9581"/>
                    <a:pt x="18826" y="7744"/>
                    <a:pt x="19638" y="5782"/>
                  </a:cubicBezTo>
                  <a:cubicBezTo>
                    <a:pt x="20038" y="4820"/>
                    <a:pt x="20388" y="3845"/>
                    <a:pt x="20600" y="2833"/>
                  </a:cubicBezTo>
                  <a:cubicBezTo>
                    <a:pt x="20800" y="1920"/>
                    <a:pt x="20900" y="958"/>
                    <a:pt x="20675" y="46"/>
                  </a:cubicBezTo>
                  <a:cubicBezTo>
                    <a:pt x="20671" y="14"/>
                    <a:pt x="20647" y="0"/>
                    <a:pt x="20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8" name="Google Shape;8768;p19"/>
            <p:cNvSpPr/>
            <p:nvPr/>
          </p:nvSpPr>
          <p:spPr>
            <a:xfrm>
              <a:off x="6625625" y="2181575"/>
              <a:ext cx="95675" cy="97025"/>
            </a:xfrm>
            <a:custGeom>
              <a:avLst/>
              <a:gdLst/>
              <a:ahLst/>
              <a:cxnLst/>
              <a:rect l="l" t="t" r="r" b="b"/>
              <a:pathLst>
                <a:path w="3827" h="3881" extrusionOk="0">
                  <a:moveTo>
                    <a:pt x="161" y="0"/>
                  </a:moveTo>
                  <a:cubicBezTo>
                    <a:pt x="82" y="0"/>
                    <a:pt x="0" y="88"/>
                    <a:pt x="30" y="168"/>
                  </a:cubicBezTo>
                  <a:cubicBezTo>
                    <a:pt x="118" y="356"/>
                    <a:pt x="280" y="506"/>
                    <a:pt x="405" y="656"/>
                  </a:cubicBezTo>
                  <a:cubicBezTo>
                    <a:pt x="555" y="818"/>
                    <a:pt x="693" y="981"/>
                    <a:pt x="855" y="1143"/>
                  </a:cubicBezTo>
                  <a:cubicBezTo>
                    <a:pt x="1143" y="1443"/>
                    <a:pt x="1455" y="1731"/>
                    <a:pt x="1755" y="2030"/>
                  </a:cubicBezTo>
                  <a:cubicBezTo>
                    <a:pt x="2055" y="2343"/>
                    <a:pt x="2367" y="2643"/>
                    <a:pt x="2680" y="2955"/>
                  </a:cubicBezTo>
                  <a:cubicBezTo>
                    <a:pt x="2980" y="3255"/>
                    <a:pt x="3267" y="3605"/>
                    <a:pt x="3617" y="3855"/>
                  </a:cubicBezTo>
                  <a:cubicBezTo>
                    <a:pt x="3638" y="3873"/>
                    <a:pt x="3662" y="3881"/>
                    <a:pt x="3686" y="3881"/>
                  </a:cubicBezTo>
                  <a:cubicBezTo>
                    <a:pt x="3759" y="3881"/>
                    <a:pt x="3827" y="3803"/>
                    <a:pt x="3779" y="3718"/>
                  </a:cubicBezTo>
                  <a:cubicBezTo>
                    <a:pt x="3567" y="3355"/>
                    <a:pt x="3217" y="3055"/>
                    <a:pt x="2917" y="2743"/>
                  </a:cubicBezTo>
                  <a:cubicBezTo>
                    <a:pt x="2617" y="2443"/>
                    <a:pt x="2317" y="2155"/>
                    <a:pt x="2005" y="1855"/>
                  </a:cubicBezTo>
                  <a:cubicBezTo>
                    <a:pt x="1705" y="1556"/>
                    <a:pt x="1393" y="1243"/>
                    <a:pt x="1093" y="931"/>
                  </a:cubicBezTo>
                  <a:cubicBezTo>
                    <a:pt x="943" y="768"/>
                    <a:pt x="793" y="606"/>
                    <a:pt x="643" y="456"/>
                  </a:cubicBezTo>
                  <a:cubicBezTo>
                    <a:pt x="518" y="306"/>
                    <a:pt x="380" y="131"/>
                    <a:pt x="218" y="18"/>
                  </a:cubicBezTo>
                  <a:cubicBezTo>
                    <a:pt x="200" y="6"/>
                    <a:pt x="181"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9" name="Google Shape;8769;p19"/>
            <p:cNvSpPr/>
            <p:nvPr/>
          </p:nvSpPr>
          <p:spPr>
            <a:xfrm>
              <a:off x="7126350" y="1685825"/>
              <a:ext cx="104025" cy="93675"/>
            </a:xfrm>
            <a:custGeom>
              <a:avLst/>
              <a:gdLst/>
              <a:ahLst/>
              <a:cxnLst/>
              <a:rect l="l" t="t" r="r" b="b"/>
              <a:pathLst>
                <a:path w="4161" h="3747" extrusionOk="0">
                  <a:moveTo>
                    <a:pt x="143" y="1"/>
                  </a:moveTo>
                  <a:cubicBezTo>
                    <a:pt x="49" y="1"/>
                    <a:pt x="1" y="110"/>
                    <a:pt x="46" y="179"/>
                  </a:cubicBezTo>
                  <a:cubicBezTo>
                    <a:pt x="134" y="366"/>
                    <a:pt x="346" y="516"/>
                    <a:pt x="496" y="641"/>
                  </a:cubicBezTo>
                  <a:cubicBezTo>
                    <a:pt x="659" y="791"/>
                    <a:pt x="833" y="929"/>
                    <a:pt x="996" y="1066"/>
                  </a:cubicBezTo>
                  <a:cubicBezTo>
                    <a:pt x="1333" y="1341"/>
                    <a:pt x="1671" y="1628"/>
                    <a:pt x="2008" y="1903"/>
                  </a:cubicBezTo>
                  <a:cubicBezTo>
                    <a:pt x="2683" y="2466"/>
                    <a:pt x="3320" y="3090"/>
                    <a:pt x="3933" y="3715"/>
                  </a:cubicBezTo>
                  <a:cubicBezTo>
                    <a:pt x="3955" y="3737"/>
                    <a:pt x="3979" y="3747"/>
                    <a:pt x="4003" y="3747"/>
                  </a:cubicBezTo>
                  <a:cubicBezTo>
                    <a:pt x="4087" y="3747"/>
                    <a:pt x="4161" y="3631"/>
                    <a:pt x="4083" y="3553"/>
                  </a:cubicBezTo>
                  <a:cubicBezTo>
                    <a:pt x="3458" y="2928"/>
                    <a:pt x="2795" y="2316"/>
                    <a:pt x="2158" y="1678"/>
                  </a:cubicBezTo>
                  <a:cubicBezTo>
                    <a:pt x="1846" y="1366"/>
                    <a:pt x="1508" y="1066"/>
                    <a:pt x="1183" y="766"/>
                  </a:cubicBezTo>
                  <a:cubicBezTo>
                    <a:pt x="1021" y="616"/>
                    <a:pt x="846" y="479"/>
                    <a:pt x="684" y="341"/>
                  </a:cubicBezTo>
                  <a:cubicBezTo>
                    <a:pt x="521" y="216"/>
                    <a:pt x="359" y="66"/>
                    <a:pt x="171" y="4"/>
                  </a:cubicBezTo>
                  <a:cubicBezTo>
                    <a:pt x="161" y="2"/>
                    <a:pt x="152"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0" name="Google Shape;8770;p19"/>
            <p:cNvSpPr/>
            <p:nvPr/>
          </p:nvSpPr>
          <p:spPr>
            <a:xfrm>
              <a:off x="6713225" y="2058000"/>
              <a:ext cx="324000" cy="185275"/>
            </a:xfrm>
            <a:custGeom>
              <a:avLst/>
              <a:gdLst/>
              <a:ahLst/>
              <a:cxnLst/>
              <a:rect l="l" t="t" r="r" b="b"/>
              <a:pathLst>
                <a:path w="12960" h="7411" extrusionOk="0">
                  <a:moveTo>
                    <a:pt x="12960" y="0"/>
                  </a:moveTo>
                  <a:lnTo>
                    <a:pt x="12960" y="0"/>
                  </a:lnTo>
                  <a:cubicBezTo>
                    <a:pt x="11548" y="1225"/>
                    <a:pt x="10448" y="2275"/>
                    <a:pt x="9086" y="3212"/>
                  </a:cubicBezTo>
                  <a:cubicBezTo>
                    <a:pt x="8986" y="3287"/>
                    <a:pt x="8873" y="3349"/>
                    <a:pt x="8773" y="3424"/>
                  </a:cubicBezTo>
                  <a:cubicBezTo>
                    <a:pt x="9823" y="2525"/>
                    <a:pt x="10760" y="1487"/>
                    <a:pt x="11585" y="388"/>
                  </a:cubicBezTo>
                  <a:lnTo>
                    <a:pt x="11585" y="388"/>
                  </a:lnTo>
                  <a:cubicBezTo>
                    <a:pt x="10923" y="1038"/>
                    <a:pt x="10185" y="1625"/>
                    <a:pt x="9423" y="2187"/>
                  </a:cubicBezTo>
                  <a:cubicBezTo>
                    <a:pt x="8498" y="3012"/>
                    <a:pt x="7524" y="3749"/>
                    <a:pt x="6449" y="4399"/>
                  </a:cubicBezTo>
                  <a:cubicBezTo>
                    <a:pt x="5012" y="5249"/>
                    <a:pt x="3425" y="5961"/>
                    <a:pt x="1788" y="6336"/>
                  </a:cubicBezTo>
                  <a:cubicBezTo>
                    <a:pt x="1438" y="6424"/>
                    <a:pt x="1075" y="6486"/>
                    <a:pt x="713" y="6524"/>
                  </a:cubicBezTo>
                  <a:cubicBezTo>
                    <a:pt x="475" y="6599"/>
                    <a:pt x="238" y="6661"/>
                    <a:pt x="1" y="6724"/>
                  </a:cubicBezTo>
                  <a:cubicBezTo>
                    <a:pt x="200" y="6724"/>
                    <a:pt x="525" y="6699"/>
                    <a:pt x="775" y="6686"/>
                  </a:cubicBezTo>
                  <a:cubicBezTo>
                    <a:pt x="1913" y="6674"/>
                    <a:pt x="3000" y="6486"/>
                    <a:pt x="4024" y="6149"/>
                  </a:cubicBezTo>
                  <a:lnTo>
                    <a:pt x="4024" y="6149"/>
                  </a:lnTo>
                  <a:cubicBezTo>
                    <a:pt x="3525" y="6399"/>
                    <a:pt x="3025" y="6624"/>
                    <a:pt x="2537" y="6823"/>
                  </a:cubicBezTo>
                  <a:cubicBezTo>
                    <a:pt x="2112" y="6973"/>
                    <a:pt x="1688" y="7136"/>
                    <a:pt x="1263" y="7273"/>
                  </a:cubicBezTo>
                  <a:cubicBezTo>
                    <a:pt x="1513" y="7236"/>
                    <a:pt x="1800" y="7186"/>
                    <a:pt x="2063" y="7136"/>
                  </a:cubicBezTo>
                  <a:cubicBezTo>
                    <a:pt x="3512" y="6861"/>
                    <a:pt x="4924" y="6361"/>
                    <a:pt x="6236" y="5686"/>
                  </a:cubicBezTo>
                  <a:lnTo>
                    <a:pt x="6236" y="5686"/>
                  </a:lnTo>
                  <a:cubicBezTo>
                    <a:pt x="5299" y="6211"/>
                    <a:pt x="4349" y="6711"/>
                    <a:pt x="3400" y="7223"/>
                  </a:cubicBezTo>
                  <a:cubicBezTo>
                    <a:pt x="3275" y="7286"/>
                    <a:pt x="3137" y="7348"/>
                    <a:pt x="3012" y="7411"/>
                  </a:cubicBezTo>
                  <a:cubicBezTo>
                    <a:pt x="3062" y="7398"/>
                    <a:pt x="3150" y="7373"/>
                    <a:pt x="3225" y="7361"/>
                  </a:cubicBezTo>
                  <a:cubicBezTo>
                    <a:pt x="6199" y="6586"/>
                    <a:pt x="8836" y="4899"/>
                    <a:pt x="11098" y="2875"/>
                  </a:cubicBezTo>
                  <a:lnTo>
                    <a:pt x="11098" y="2875"/>
                  </a:lnTo>
                  <a:cubicBezTo>
                    <a:pt x="9923" y="3599"/>
                    <a:pt x="8723" y="4299"/>
                    <a:pt x="7511" y="4986"/>
                  </a:cubicBezTo>
                  <a:cubicBezTo>
                    <a:pt x="8098" y="4624"/>
                    <a:pt x="8673" y="4237"/>
                    <a:pt x="9223" y="3812"/>
                  </a:cubicBezTo>
                  <a:cubicBezTo>
                    <a:pt x="10635" y="2725"/>
                    <a:pt x="11797" y="1350"/>
                    <a:pt x="129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1" name="Google Shape;8771;p19"/>
            <p:cNvSpPr/>
            <p:nvPr/>
          </p:nvSpPr>
          <p:spPr>
            <a:xfrm>
              <a:off x="6816950" y="2173275"/>
              <a:ext cx="129375" cy="73750"/>
            </a:xfrm>
            <a:custGeom>
              <a:avLst/>
              <a:gdLst/>
              <a:ahLst/>
              <a:cxnLst/>
              <a:rect l="l" t="t" r="r" b="b"/>
              <a:pathLst>
                <a:path w="5175" h="2950" extrusionOk="0">
                  <a:moveTo>
                    <a:pt x="5174" y="1"/>
                  </a:moveTo>
                  <a:lnTo>
                    <a:pt x="5174" y="1"/>
                  </a:lnTo>
                  <a:cubicBezTo>
                    <a:pt x="3400" y="900"/>
                    <a:pt x="1688" y="1913"/>
                    <a:pt x="0" y="2950"/>
                  </a:cubicBezTo>
                  <a:cubicBezTo>
                    <a:pt x="1925" y="2400"/>
                    <a:pt x="3662" y="1300"/>
                    <a:pt x="5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2" name="Google Shape;8772;p19"/>
            <p:cNvSpPr/>
            <p:nvPr/>
          </p:nvSpPr>
          <p:spPr>
            <a:xfrm>
              <a:off x="6829125" y="2199525"/>
              <a:ext cx="88750" cy="50000"/>
            </a:xfrm>
            <a:custGeom>
              <a:avLst/>
              <a:gdLst/>
              <a:ahLst/>
              <a:cxnLst/>
              <a:rect l="l" t="t" r="r" b="b"/>
              <a:pathLst>
                <a:path w="3550" h="2000" extrusionOk="0">
                  <a:moveTo>
                    <a:pt x="3550" y="0"/>
                  </a:moveTo>
                  <a:lnTo>
                    <a:pt x="3550" y="0"/>
                  </a:lnTo>
                  <a:cubicBezTo>
                    <a:pt x="2400" y="725"/>
                    <a:pt x="1163" y="1300"/>
                    <a:pt x="1" y="2000"/>
                  </a:cubicBezTo>
                  <a:cubicBezTo>
                    <a:pt x="1313" y="1662"/>
                    <a:pt x="2588" y="1000"/>
                    <a:pt x="3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3" name="Google Shape;8773;p19"/>
            <p:cNvSpPr/>
            <p:nvPr/>
          </p:nvSpPr>
          <p:spPr>
            <a:xfrm>
              <a:off x="7100000" y="1742525"/>
              <a:ext cx="55775" cy="19325"/>
            </a:xfrm>
            <a:custGeom>
              <a:avLst/>
              <a:gdLst/>
              <a:ahLst/>
              <a:cxnLst/>
              <a:rect l="l" t="t" r="r" b="b"/>
              <a:pathLst>
                <a:path w="2231" h="773" extrusionOk="0">
                  <a:moveTo>
                    <a:pt x="1243" y="0"/>
                  </a:moveTo>
                  <a:cubicBezTo>
                    <a:pt x="917" y="0"/>
                    <a:pt x="572" y="70"/>
                    <a:pt x="325" y="148"/>
                  </a:cubicBezTo>
                  <a:cubicBezTo>
                    <a:pt x="213" y="185"/>
                    <a:pt x="100" y="223"/>
                    <a:pt x="0" y="273"/>
                  </a:cubicBezTo>
                  <a:cubicBezTo>
                    <a:pt x="63" y="348"/>
                    <a:pt x="125" y="435"/>
                    <a:pt x="175" y="498"/>
                  </a:cubicBezTo>
                  <a:cubicBezTo>
                    <a:pt x="225" y="560"/>
                    <a:pt x="250" y="610"/>
                    <a:pt x="288" y="660"/>
                  </a:cubicBezTo>
                  <a:cubicBezTo>
                    <a:pt x="635" y="497"/>
                    <a:pt x="1154" y="286"/>
                    <a:pt x="1567" y="286"/>
                  </a:cubicBezTo>
                  <a:cubicBezTo>
                    <a:pt x="1882" y="286"/>
                    <a:pt x="2135" y="410"/>
                    <a:pt x="2200" y="772"/>
                  </a:cubicBezTo>
                  <a:cubicBezTo>
                    <a:pt x="2231" y="175"/>
                    <a:pt x="1759" y="0"/>
                    <a:pt x="1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4" name="Google Shape;8774;p19"/>
            <p:cNvSpPr/>
            <p:nvPr/>
          </p:nvSpPr>
          <p:spPr>
            <a:xfrm>
              <a:off x="7079075" y="1717375"/>
              <a:ext cx="66250" cy="29175"/>
            </a:xfrm>
            <a:custGeom>
              <a:avLst/>
              <a:gdLst/>
              <a:ahLst/>
              <a:cxnLst/>
              <a:rect l="l" t="t" r="r" b="b"/>
              <a:pathLst>
                <a:path w="2650" h="1167" extrusionOk="0">
                  <a:moveTo>
                    <a:pt x="1441" y="1"/>
                  </a:moveTo>
                  <a:cubicBezTo>
                    <a:pt x="955" y="1"/>
                    <a:pt x="472" y="90"/>
                    <a:pt x="0" y="241"/>
                  </a:cubicBezTo>
                  <a:cubicBezTo>
                    <a:pt x="0" y="254"/>
                    <a:pt x="13" y="254"/>
                    <a:pt x="25" y="266"/>
                  </a:cubicBezTo>
                  <a:cubicBezTo>
                    <a:pt x="288" y="491"/>
                    <a:pt x="538" y="779"/>
                    <a:pt x="675" y="1091"/>
                  </a:cubicBezTo>
                  <a:cubicBezTo>
                    <a:pt x="688" y="1116"/>
                    <a:pt x="700" y="1129"/>
                    <a:pt x="700" y="1154"/>
                  </a:cubicBezTo>
                  <a:cubicBezTo>
                    <a:pt x="713" y="1154"/>
                    <a:pt x="713" y="1166"/>
                    <a:pt x="725" y="1166"/>
                  </a:cubicBezTo>
                  <a:cubicBezTo>
                    <a:pt x="1254" y="968"/>
                    <a:pt x="1812" y="847"/>
                    <a:pt x="2408" y="847"/>
                  </a:cubicBezTo>
                  <a:cubicBezTo>
                    <a:pt x="2488" y="847"/>
                    <a:pt x="2568" y="849"/>
                    <a:pt x="2650" y="854"/>
                  </a:cubicBezTo>
                  <a:cubicBezTo>
                    <a:pt x="2308" y="740"/>
                    <a:pt x="1955" y="691"/>
                    <a:pt x="1602" y="691"/>
                  </a:cubicBezTo>
                  <a:cubicBezTo>
                    <a:pt x="1296" y="691"/>
                    <a:pt x="989" y="727"/>
                    <a:pt x="688" y="791"/>
                  </a:cubicBezTo>
                  <a:cubicBezTo>
                    <a:pt x="1200" y="566"/>
                    <a:pt x="1712" y="404"/>
                    <a:pt x="2337" y="379"/>
                  </a:cubicBezTo>
                  <a:cubicBezTo>
                    <a:pt x="2113" y="341"/>
                    <a:pt x="1890" y="323"/>
                    <a:pt x="1667" y="323"/>
                  </a:cubicBezTo>
                  <a:cubicBezTo>
                    <a:pt x="1232" y="323"/>
                    <a:pt x="801" y="392"/>
                    <a:pt x="388" y="516"/>
                  </a:cubicBezTo>
                  <a:cubicBezTo>
                    <a:pt x="925" y="279"/>
                    <a:pt x="1500" y="79"/>
                    <a:pt x="2150" y="66"/>
                  </a:cubicBezTo>
                  <a:cubicBezTo>
                    <a:pt x="1913" y="22"/>
                    <a:pt x="1677" y="1"/>
                    <a:pt x="14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5" name="Google Shape;8775;p19"/>
            <p:cNvSpPr/>
            <p:nvPr/>
          </p:nvSpPr>
          <p:spPr>
            <a:xfrm>
              <a:off x="7058450" y="1702775"/>
              <a:ext cx="65625" cy="20025"/>
            </a:xfrm>
            <a:custGeom>
              <a:avLst/>
              <a:gdLst/>
              <a:ahLst/>
              <a:cxnLst/>
              <a:rect l="l" t="t" r="r" b="b"/>
              <a:pathLst>
                <a:path w="2625" h="801" extrusionOk="0">
                  <a:moveTo>
                    <a:pt x="2250" y="1"/>
                  </a:moveTo>
                  <a:cubicBezTo>
                    <a:pt x="1500" y="1"/>
                    <a:pt x="725" y="101"/>
                    <a:pt x="0" y="313"/>
                  </a:cubicBezTo>
                  <a:cubicBezTo>
                    <a:pt x="288" y="438"/>
                    <a:pt x="550" y="600"/>
                    <a:pt x="788" y="800"/>
                  </a:cubicBezTo>
                  <a:cubicBezTo>
                    <a:pt x="1363" y="563"/>
                    <a:pt x="1975" y="351"/>
                    <a:pt x="2625" y="201"/>
                  </a:cubicBezTo>
                  <a:cubicBezTo>
                    <a:pt x="1925" y="201"/>
                    <a:pt x="1250" y="301"/>
                    <a:pt x="613" y="488"/>
                  </a:cubicBezTo>
                  <a:cubicBezTo>
                    <a:pt x="1100" y="301"/>
                    <a:pt x="1625" y="126"/>
                    <a:pt x="2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6" name="Google Shape;8776;p19"/>
            <p:cNvSpPr/>
            <p:nvPr/>
          </p:nvSpPr>
          <p:spPr>
            <a:xfrm>
              <a:off x="7028775" y="1693500"/>
              <a:ext cx="74050" cy="16500"/>
            </a:xfrm>
            <a:custGeom>
              <a:avLst/>
              <a:gdLst/>
              <a:ahLst/>
              <a:cxnLst/>
              <a:rect l="l" t="t" r="r" b="b"/>
              <a:pathLst>
                <a:path w="2962" h="660" extrusionOk="0">
                  <a:moveTo>
                    <a:pt x="1965" y="0"/>
                  </a:moveTo>
                  <a:cubicBezTo>
                    <a:pt x="1246" y="0"/>
                    <a:pt x="594" y="159"/>
                    <a:pt x="0" y="434"/>
                  </a:cubicBezTo>
                  <a:cubicBezTo>
                    <a:pt x="400" y="434"/>
                    <a:pt x="775" y="522"/>
                    <a:pt x="1137" y="659"/>
                  </a:cubicBezTo>
                  <a:cubicBezTo>
                    <a:pt x="1700" y="447"/>
                    <a:pt x="2325" y="259"/>
                    <a:pt x="2962" y="172"/>
                  </a:cubicBezTo>
                  <a:cubicBezTo>
                    <a:pt x="2831" y="164"/>
                    <a:pt x="2701" y="159"/>
                    <a:pt x="2570" y="159"/>
                  </a:cubicBezTo>
                  <a:cubicBezTo>
                    <a:pt x="2102" y="159"/>
                    <a:pt x="1634" y="211"/>
                    <a:pt x="1175" y="309"/>
                  </a:cubicBezTo>
                  <a:cubicBezTo>
                    <a:pt x="1525" y="184"/>
                    <a:pt x="1887" y="84"/>
                    <a:pt x="2262" y="9"/>
                  </a:cubicBezTo>
                  <a:cubicBezTo>
                    <a:pt x="2162" y="3"/>
                    <a:pt x="2063" y="0"/>
                    <a:pt x="19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7" name="Google Shape;8777;p19"/>
            <p:cNvSpPr/>
            <p:nvPr/>
          </p:nvSpPr>
          <p:spPr>
            <a:xfrm>
              <a:off x="7120000" y="1830250"/>
              <a:ext cx="98750" cy="195275"/>
            </a:xfrm>
            <a:custGeom>
              <a:avLst/>
              <a:gdLst/>
              <a:ahLst/>
              <a:cxnLst/>
              <a:rect l="l" t="t" r="r" b="b"/>
              <a:pathLst>
                <a:path w="3950" h="7811" extrusionOk="0">
                  <a:moveTo>
                    <a:pt x="3949" y="0"/>
                  </a:moveTo>
                  <a:cubicBezTo>
                    <a:pt x="3462" y="1512"/>
                    <a:pt x="2875" y="2887"/>
                    <a:pt x="2087" y="4312"/>
                  </a:cubicBezTo>
                  <a:cubicBezTo>
                    <a:pt x="1575" y="5336"/>
                    <a:pt x="1075" y="6361"/>
                    <a:pt x="388" y="7286"/>
                  </a:cubicBezTo>
                  <a:cubicBezTo>
                    <a:pt x="263" y="7461"/>
                    <a:pt x="138" y="7636"/>
                    <a:pt x="0" y="7811"/>
                  </a:cubicBezTo>
                  <a:cubicBezTo>
                    <a:pt x="88" y="7736"/>
                    <a:pt x="213" y="7623"/>
                    <a:pt x="313" y="7523"/>
                  </a:cubicBezTo>
                  <a:cubicBezTo>
                    <a:pt x="2412" y="5586"/>
                    <a:pt x="3599" y="2812"/>
                    <a:pt x="3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8" name="Google Shape;8778;p19"/>
            <p:cNvSpPr/>
            <p:nvPr/>
          </p:nvSpPr>
          <p:spPr>
            <a:xfrm>
              <a:off x="7131550" y="1855225"/>
              <a:ext cx="72200" cy="135325"/>
            </a:xfrm>
            <a:custGeom>
              <a:avLst/>
              <a:gdLst/>
              <a:ahLst/>
              <a:cxnLst/>
              <a:rect l="l" t="t" r="r" b="b"/>
              <a:pathLst>
                <a:path w="2888" h="5413" extrusionOk="0">
                  <a:moveTo>
                    <a:pt x="2887" y="1"/>
                  </a:moveTo>
                  <a:cubicBezTo>
                    <a:pt x="2575" y="538"/>
                    <a:pt x="2288" y="1088"/>
                    <a:pt x="2000" y="1638"/>
                  </a:cubicBezTo>
                  <a:cubicBezTo>
                    <a:pt x="2188" y="1201"/>
                    <a:pt x="2338" y="763"/>
                    <a:pt x="2475" y="313"/>
                  </a:cubicBezTo>
                  <a:lnTo>
                    <a:pt x="2475" y="313"/>
                  </a:lnTo>
                  <a:cubicBezTo>
                    <a:pt x="1963" y="1226"/>
                    <a:pt x="1413" y="2125"/>
                    <a:pt x="938" y="3050"/>
                  </a:cubicBezTo>
                  <a:cubicBezTo>
                    <a:pt x="675" y="3513"/>
                    <a:pt x="488" y="4012"/>
                    <a:pt x="188" y="4450"/>
                  </a:cubicBezTo>
                  <a:cubicBezTo>
                    <a:pt x="588" y="4050"/>
                    <a:pt x="925" y="3600"/>
                    <a:pt x="1238" y="3113"/>
                  </a:cubicBezTo>
                  <a:lnTo>
                    <a:pt x="1238" y="3113"/>
                  </a:lnTo>
                  <a:cubicBezTo>
                    <a:pt x="838" y="3887"/>
                    <a:pt x="426" y="4662"/>
                    <a:pt x="1" y="5412"/>
                  </a:cubicBezTo>
                  <a:cubicBezTo>
                    <a:pt x="1450" y="4075"/>
                    <a:pt x="2338" y="1950"/>
                    <a:pt x="28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9" name="Google Shape;8779;p19"/>
            <p:cNvSpPr/>
            <p:nvPr/>
          </p:nvSpPr>
          <p:spPr>
            <a:xfrm>
              <a:off x="7142175" y="1874925"/>
              <a:ext cx="36275" cy="65625"/>
            </a:xfrm>
            <a:custGeom>
              <a:avLst/>
              <a:gdLst/>
              <a:ahLst/>
              <a:cxnLst/>
              <a:rect l="l" t="t" r="r" b="b"/>
              <a:pathLst>
                <a:path w="1451" h="2625" extrusionOk="0">
                  <a:moveTo>
                    <a:pt x="1450" y="0"/>
                  </a:moveTo>
                  <a:lnTo>
                    <a:pt x="1450" y="0"/>
                  </a:lnTo>
                  <a:cubicBezTo>
                    <a:pt x="963" y="875"/>
                    <a:pt x="413" y="1712"/>
                    <a:pt x="1" y="2625"/>
                  </a:cubicBezTo>
                  <a:cubicBezTo>
                    <a:pt x="650" y="1862"/>
                    <a:pt x="1200" y="975"/>
                    <a:pt x="1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0" name="Google Shape;8780;p19"/>
            <p:cNvSpPr/>
            <p:nvPr/>
          </p:nvSpPr>
          <p:spPr>
            <a:xfrm>
              <a:off x="7142175" y="1880850"/>
              <a:ext cx="27525" cy="45325"/>
            </a:xfrm>
            <a:custGeom>
              <a:avLst/>
              <a:gdLst/>
              <a:ahLst/>
              <a:cxnLst/>
              <a:rect l="l" t="t" r="r" b="b"/>
              <a:pathLst>
                <a:path w="1101" h="1813" extrusionOk="0">
                  <a:moveTo>
                    <a:pt x="1100" y="1"/>
                  </a:moveTo>
                  <a:lnTo>
                    <a:pt x="1100" y="1"/>
                  </a:lnTo>
                  <a:cubicBezTo>
                    <a:pt x="688" y="576"/>
                    <a:pt x="350" y="1200"/>
                    <a:pt x="1" y="1813"/>
                  </a:cubicBezTo>
                  <a:cubicBezTo>
                    <a:pt x="513" y="1313"/>
                    <a:pt x="838" y="663"/>
                    <a:pt x="1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1" name="Google Shape;8781;p19"/>
            <p:cNvSpPr/>
            <p:nvPr/>
          </p:nvSpPr>
          <p:spPr>
            <a:xfrm>
              <a:off x="7142175" y="1881475"/>
              <a:ext cx="18775" cy="33775"/>
            </a:xfrm>
            <a:custGeom>
              <a:avLst/>
              <a:gdLst/>
              <a:ahLst/>
              <a:cxnLst/>
              <a:rect l="l" t="t" r="r" b="b"/>
              <a:pathLst>
                <a:path w="751" h="1351" extrusionOk="0">
                  <a:moveTo>
                    <a:pt x="750" y="1"/>
                  </a:moveTo>
                  <a:lnTo>
                    <a:pt x="750" y="1"/>
                  </a:lnTo>
                  <a:cubicBezTo>
                    <a:pt x="475" y="426"/>
                    <a:pt x="225" y="888"/>
                    <a:pt x="1" y="1350"/>
                  </a:cubicBezTo>
                  <a:cubicBezTo>
                    <a:pt x="338" y="975"/>
                    <a:pt x="588" y="488"/>
                    <a:pt x="7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2" name="Google Shape;8782;p19"/>
            <p:cNvSpPr/>
            <p:nvPr/>
          </p:nvSpPr>
          <p:spPr>
            <a:xfrm>
              <a:off x="7075000" y="1794325"/>
              <a:ext cx="98750" cy="202150"/>
            </a:xfrm>
            <a:custGeom>
              <a:avLst/>
              <a:gdLst/>
              <a:ahLst/>
              <a:cxnLst/>
              <a:rect l="l" t="t" r="r" b="b"/>
              <a:pathLst>
                <a:path w="3950" h="8086" extrusionOk="0">
                  <a:moveTo>
                    <a:pt x="3950" y="0"/>
                  </a:moveTo>
                  <a:lnTo>
                    <a:pt x="3950" y="0"/>
                  </a:lnTo>
                  <a:cubicBezTo>
                    <a:pt x="3900" y="150"/>
                    <a:pt x="3837" y="413"/>
                    <a:pt x="3787" y="612"/>
                  </a:cubicBezTo>
                  <a:cubicBezTo>
                    <a:pt x="3750" y="725"/>
                    <a:pt x="3712" y="837"/>
                    <a:pt x="3687" y="962"/>
                  </a:cubicBezTo>
                  <a:cubicBezTo>
                    <a:pt x="3587" y="1450"/>
                    <a:pt x="3462" y="1937"/>
                    <a:pt x="3300" y="2412"/>
                  </a:cubicBezTo>
                  <a:cubicBezTo>
                    <a:pt x="3075" y="3099"/>
                    <a:pt x="2788" y="3799"/>
                    <a:pt x="2425" y="4424"/>
                  </a:cubicBezTo>
                  <a:cubicBezTo>
                    <a:pt x="2225" y="4774"/>
                    <a:pt x="2050" y="5111"/>
                    <a:pt x="1813" y="5436"/>
                  </a:cubicBezTo>
                  <a:cubicBezTo>
                    <a:pt x="1613" y="5724"/>
                    <a:pt x="1400" y="6024"/>
                    <a:pt x="1225" y="6336"/>
                  </a:cubicBezTo>
                  <a:cubicBezTo>
                    <a:pt x="1200" y="6386"/>
                    <a:pt x="1175" y="6423"/>
                    <a:pt x="1138" y="6473"/>
                  </a:cubicBezTo>
                  <a:cubicBezTo>
                    <a:pt x="1125" y="6473"/>
                    <a:pt x="1125" y="6486"/>
                    <a:pt x="1113" y="6486"/>
                  </a:cubicBezTo>
                  <a:cubicBezTo>
                    <a:pt x="763" y="7036"/>
                    <a:pt x="388" y="7573"/>
                    <a:pt x="1" y="8085"/>
                  </a:cubicBezTo>
                  <a:cubicBezTo>
                    <a:pt x="2138" y="6011"/>
                    <a:pt x="3850" y="3487"/>
                    <a:pt x="3925" y="413"/>
                  </a:cubicBezTo>
                  <a:cubicBezTo>
                    <a:pt x="3937" y="275"/>
                    <a:pt x="3950" y="138"/>
                    <a:pt x="39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3" name="Google Shape;8783;p19"/>
            <p:cNvSpPr/>
            <p:nvPr/>
          </p:nvSpPr>
          <p:spPr>
            <a:xfrm>
              <a:off x="6670425" y="2149225"/>
              <a:ext cx="20025" cy="60000"/>
            </a:xfrm>
            <a:custGeom>
              <a:avLst/>
              <a:gdLst/>
              <a:ahLst/>
              <a:cxnLst/>
              <a:rect l="l" t="t" r="r" b="b"/>
              <a:pathLst>
                <a:path w="801" h="2400" extrusionOk="0">
                  <a:moveTo>
                    <a:pt x="538" y="0"/>
                  </a:moveTo>
                  <a:cubicBezTo>
                    <a:pt x="250" y="363"/>
                    <a:pt x="0" y="800"/>
                    <a:pt x="13" y="1275"/>
                  </a:cubicBezTo>
                  <a:cubicBezTo>
                    <a:pt x="50" y="1737"/>
                    <a:pt x="300" y="2300"/>
                    <a:pt x="800" y="2400"/>
                  </a:cubicBezTo>
                  <a:cubicBezTo>
                    <a:pt x="238" y="2062"/>
                    <a:pt x="225" y="1100"/>
                    <a:pt x="413" y="550"/>
                  </a:cubicBezTo>
                  <a:cubicBezTo>
                    <a:pt x="463" y="375"/>
                    <a:pt x="538" y="200"/>
                    <a:pt x="638" y="25"/>
                  </a:cubicBezTo>
                  <a:cubicBezTo>
                    <a:pt x="600" y="25"/>
                    <a:pt x="575" y="13"/>
                    <a:pt x="5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4" name="Google Shape;8784;p19"/>
            <p:cNvSpPr/>
            <p:nvPr/>
          </p:nvSpPr>
          <p:spPr>
            <a:xfrm>
              <a:off x="6665425" y="2146400"/>
              <a:ext cx="15650" cy="52525"/>
            </a:xfrm>
            <a:custGeom>
              <a:avLst/>
              <a:gdLst/>
              <a:ahLst/>
              <a:cxnLst/>
              <a:rect l="l" t="t" r="r" b="b"/>
              <a:pathLst>
                <a:path w="626" h="2101" extrusionOk="0">
                  <a:moveTo>
                    <a:pt x="513" y="1"/>
                  </a:moveTo>
                  <a:cubicBezTo>
                    <a:pt x="250" y="263"/>
                    <a:pt x="51" y="601"/>
                    <a:pt x="1" y="963"/>
                  </a:cubicBezTo>
                  <a:cubicBezTo>
                    <a:pt x="1" y="1351"/>
                    <a:pt x="51" y="1788"/>
                    <a:pt x="288" y="2100"/>
                  </a:cubicBezTo>
                  <a:cubicBezTo>
                    <a:pt x="238" y="1988"/>
                    <a:pt x="213" y="1863"/>
                    <a:pt x="213" y="1750"/>
                  </a:cubicBezTo>
                  <a:cubicBezTo>
                    <a:pt x="176" y="1101"/>
                    <a:pt x="288" y="601"/>
                    <a:pt x="625" y="63"/>
                  </a:cubicBezTo>
                  <a:cubicBezTo>
                    <a:pt x="600" y="51"/>
                    <a:pt x="588" y="51"/>
                    <a:pt x="563" y="38"/>
                  </a:cubicBezTo>
                  <a:cubicBezTo>
                    <a:pt x="550" y="26"/>
                    <a:pt x="538" y="13"/>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5" name="Google Shape;8785;p19"/>
            <p:cNvSpPr/>
            <p:nvPr/>
          </p:nvSpPr>
          <p:spPr>
            <a:xfrm>
              <a:off x="6648250" y="2139525"/>
              <a:ext cx="27200" cy="55325"/>
            </a:xfrm>
            <a:custGeom>
              <a:avLst/>
              <a:gdLst/>
              <a:ahLst/>
              <a:cxnLst/>
              <a:rect l="l" t="t" r="r" b="b"/>
              <a:pathLst>
                <a:path w="1088" h="2213" extrusionOk="0">
                  <a:moveTo>
                    <a:pt x="713" y="1"/>
                  </a:moveTo>
                  <a:cubicBezTo>
                    <a:pt x="200" y="501"/>
                    <a:pt x="0" y="1363"/>
                    <a:pt x="275" y="2013"/>
                  </a:cubicBezTo>
                  <a:cubicBezTo>
                    <a:pt x="225" y="1738"/>
                    <a:pt x="300" y="1451"/>
                    <a:pt x="388" y="1176"/>
                  </a:cubicBezTo>
                  <a:lnTo>
                    <a:pt x="388" y="1176"/>
                  </a:lnTo>
                  <a:cubicBezTo>
                    <a:pt x="338" y="1526"/>
                    <a:pt x="400" y="1900"/>
                    <a:pt x="563" y="2213"/>
                  </a:cubicBezTo>
                  <a:cubicBezTo>
                    <a:pt x="488" y="2025"/>
                    <a:pt x="525" y="1675"/>
                    <a:pt x="538" y="1551"/>
                  </a:cubicBezTo>
                  <a:cubicBezTo>
                    <a:pt x="625" y="988"/>
                    <a:pt x="763" y="688"/>
                    <a:pt x="1087" y="201"/>
                  </a:cubicBezTo>
                  <a:cubicBezTo>
                    <a:pt x="1050" y="163"/>
                    <a:pt x="1012" y="138"/>
                    <a:pt x="962" y="101"/>
                  </a:cubicBezTo>
                  <a:cubicBezTo>
                    <a:pt x="863" y="201"/>
                    <a:pt x="750" y="313"/>
                    <a:pt x="663" y="438"/>
                  </a:cubicBezTo>
                  <a:cubicBezTo>
                    <a:pt x="725" y="313"/>
                    <a:pt x="800" y="176"/>
                    <a:pt x="887" y="63"/>
                  </a:cubicBezTo>
                  <a:cubicBezTo>
                    <a:pt x="825" y="51"/>
                    <a:pt x="763" y="26"/>
                    <a:pt x="7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6" name="Google Shape;8786;p19"/>
            <p:cNvSpPr/>
            <p:nvPr/>
          </p:nvSpPr>
          <p:spPr>
            <a:xfrm>
              <a:off x="6637300" y="2132350"/>
              <a:ext cx="25975" cy="58125"/>
            </a:xfrm>
            <a:custGeom>
              <a:avLst/>
              <a:gdLst/>
              <a:ahLst/>
              <a:cxnLst/>
              <a:rect l="l" t="t" r="r" b="b"/>
              <a:pathLst>
                <a:path w="1039" h="2325" extrusionOk="0">
                  <a:moveTo>
                    <a:pt x="738" y="1"/>
                  </a:moveTo>
                  <a:cubicBezTo>
                    <a:pt x="188" y="513"/>
                    <a:pt x="1" y="1263"/>
                    <a:pt x="251" y="2037"/>
                  </a:cubicBezTo>
                  <a:cubicBezTo>
                    <a:pt x="238" y="1825"/>
                    <a:pt x="263" y="1613"/>
                    <a:pt x="313" y="1400"/>
                  </a:cubicBezTo>
                  <a:lnTo>
                    <a:pt x="313" y="1400"/>
                  </a:lnTo>
                  <a:cubicBezTo>
                    <a:pt x="301" y="1688"/>
                    <a:pt x="351" y="2000"/>
                    <a:pt x="451" y="2325"/>
                  </a:cubicBezTo>
                  <a:cubicBezTo>
                    <a:pt x="401" y="1575"/>
                    <a:pt x="613" y="813"/>
                    <a:pt x="1038" y="238"/>
                  </a:cubicBezTo>
                  <a:cubicBezTo>
                    <a:pt x="1038" y="238"/>
                    <a:pt x="1038" y="225"/>
                    <a:pt x="1038" y="225"/>
                  </a:cubicBezTo>
                  <a:cubicBezTo>
                    <a:pt x="988" y="200"/>
                    <a:pt x="938" y="163"/>
                    <a:pt x="901" y="138"/>
                  </a:cubicBezTo>
                  <a:cubicBezTo>
                    <a:pt x="863" y="163"/>
                    <a:pt x="826" y="200"/>
                    <a:pt x="801" y="225"/>
                  </a:cubicBezTo>
                  <a:cubicBezTo>
                    <a:pt x="826" y="188"/>
                    <a:pt x="851" y="150"/>
                    <a:pt x="876" y="113"/>
                  </a:cubicBezTo>
                  <a:cubicBezTo>
                    <a:pt x="826" y="76"/>
                    <a:pt x="788" y="38"/>
                    <a:pt x="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7" name="Google Shape;8787;p19"/>
            <p:cNvSpPr/>
            <p:nvPr/>
          </p:nvSpPr>
          <p:spPr>
            <a:xfrm>
              <a:off x="6633250" y="2126425"/>
              <a:ext cx="20650" cy="47500"/>
            </a:xfrm>
            <a:custGeom>
              <a:avLst/>
              <a:gdLst/>
              <a:ahLst/>
              <a:cxnLst/>
              <a:rect l="l" t="t" r="r" b="b"/>
              <a:pathLst>
                <a:path w="826" h="1900" extrusionOk="0">
                  <a:moveTo>
                    <a:pt x="688" y="0"/>
                  </a:moveTo>
                  <a:cubicBezTo>
                    <a:pt x="200" y="475"/>
                    <a:pt x="0" y="1225"/>
                    <a:pt x="100" y="1900"/>
                  </a:cubicBezTo>
                  <a:cubicBezTo>
                    <a:pt x="200" y="1262"/>
                    <a:pt x="475" y="675"/>
                    <a:pt x="825" y="175"/>
                  </a:cubicBezTo>
                  <a:cubicBezTo>
                    <a:pt x="775" y="113"/>
                    <a:pt x="738" y="63"/>
                    <a:pt x="6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8" name="Google Shape;8788;p19"/>
            <p:cNvSpPr/>
            <p:nvPr/>
          </p:nvSpPr>
          <p:spPr>
            <a:xfrm>
              <a:off x="6783825" y="2078300"/>
              <a:ext cx="76250" cy="38450"/>
            </a:xfrm>
            <a:custGeom>
              <a:avLst/>
              <a:gdLst/>
              <a:ahLst/>
              <a:cxnLst/>
              <a:rect l="l" t="t" r="r" b="b"/>
              <a:pathLst>
                <a:path w="3050" h="1538" extrusionOk="0">
                  <a:moveTo>
                    <a:pt x="88" y="1"/>
                  </a:moveTo>
                  <a:cubicBezTo>
                    <a:pt x="1" y="51"/>
                    <a:pt x="26" y="201"/>
                    <a:pt x="126" y="213"/>
                  </a:cubicBezTo>
                  <a:cubicBezTo>
                    <a:pt x="1238" y="351"/>
                    <a:pt x="2200" y="813"/>
                    <a:pt x="3050" y="1538"/>
                  </a:cubicBezTo>
                  <a:cubicBezTo>
                    <a:pt x="2288" y="713"/>
                    <a:pt x="1238" y="26"/>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9" name="Google Shape;8789;p19"/>
            <p:cNvSpPr/>
            <p:nvPr/>
          </p:nvSpPr>
          <p:spPr>
            <a:xfrm>
              <a:off x="6865050" y="2121725"/>
              <a:ext cx="25350" cy="32200"/>
            </a:xfrm>
            <a:custGeom>
              <a:avLst/>
              <a:gdLst/>
              <a:ahLst/>
              <a:cxnLst/>
              <a:rect l="l" t="t" r="r" b="b"/>
              <a:pathLst>
                <a:path w="1014" h="1288" extrusionOk="0">
                  <a:moveTo>
                    <a:pt x="1" y="1"/>
                  </a:moveTo>
                  <a:lnTo>
                    <a:pt x="1" y="1"/>
                  </a:lnTo>
                  <a:cubicBezTo>
                    <a:pt x="351" y="376"/>
                    <a:pt x="613" y="750"/>
                    <a:pt x="826" y="1163"/>
                  </a:cubicBezTo>
                  <a:cubicBezTo>
                    <a:pt x="613" y="838"/>
                    <a:pt x="363" y="525"/>
                    <a:pt x="76" y="263"/>
                  </a:cubicBezTo>
                  <a:lnTo>
                    <a:pt x="76" y="263"/>
                  </a:lnTo>
                  <a:cubicBezTo>
                    <a:pt x="313" y="563"/>
                    <a:pt x="526" y="938"/>
                    <a:pt x="701" y="1288"/>
                  </a:cubicBezTo>
                  <a:cubicBezTo>
                    <a:pt x="801" y="1213"/>
                    <a:pt x="901" y="1138"/>
                    <a:pt x="1013" y="1050"/>
                  </a:cubicBezTo>
                  <a:cubicBezTo>
                    <a:pt x="738" y="650"/>
                    <a:pt x="376" y="3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0" name="Google Shape;8790;p19"/>
            <p:cNvSpPr/>
            <p:nvPr/>
          </p:nvSpPr>
          <p:spPr>
            <a:xfrm>
              <a:off x="6899425" y="2146400"/>
              <a:ext cx="18775" cy="16275"/>
            </a:xfrm>
            <a:custGeom>
              <a:avLst/>
              <a:gdLst/>
              <a:ahLst/>
              <a:cxnLst/>
              <a:rect l="l" t="t" r="r" b="b"/>
              <a:pathLst>
                <a:path w="751" h="651" extrusionOk="0">
                  <a:moveTo>
                    <a:pt x="650" y="1"/>
                  </a:moveTo>
                  <a:cubicBezTo>
                    <a:pt x="475" y="113"/>
                    <a:pt x="288" y="238"/>
                    <a:pt x="101" y="363"/>
                  </a:cubicBezTo>
                  <a:cubicBezTo>
                    <a:pt x="76" y="376"/>
                    <a:pt x="38" y="401"/>
                    <a:pt x="1" y="426"/>
                  </a:cubicBezTo>
                  <a:cubicBezTo>
                    <a:pt x="51" y="501"/>
                    <a:pt x="88" y="576"/>
                    <a:pt x="138" y="651"/>
                  </a:cubicBezTo>
                  <a:cubicBezTo>
                    <a:pt x="163" y="638"/>
                    <a:pt x="176" y="613"/>
                    <a:pt x="201" y="601"/>
                  </a:cubicBezTo>
                  <a:cubicBezTo>
                    <a:pt x="226" y="588"/>
                    <a:pt x="263" y="576"/>
                    <a:pt x="288" y="551"/>
                  </a:cubicBezTo>
                  <a:cubicBezTo>
                    <a:pt x="438" y="426"/>
                    <a:pt x="600" y="288"/>
                    <a:pt x="750" y="138"/>
                  </a:cubicBezTo>
                  <a:cubicBezTo>
                    <a:pt x="713" y="88"/>
                    <a:pt x="688" y="38"/>
                    <a:pt x="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1" name="Google Shape;8791;p19"/>
            <p:cNvSpPr/>
            <p:nvPr/>
          </p:nvSpPr>
          <p:spPr>
            <a:xfrm>
              <a:off x="6809775" y="2075500"/>
              <a:ext cx="90000" cy="70925"/>
            </a:xfrm>
            <a:custGeom>
              <a:avLst/>
              <a:gdLst/>
              <a:ahLst/>
              <a:cxnLst/>
              <a:rect l="l" t="t" r="r" b="b"/>
              <a:pathLst>
                <a:path w="3600" h="2837" extrusionOk="0">
                  <a:moveTo>
                    <a:pt x="0" y="0"/>
                  </a:moveTo>
                  <a:lnTo>
                    <a:pt x="0" y="0"/>
                  </a:lnTo>
                  <a:cubicBezTo>
                    <a:pt x="1412" y="650"/>
                    <a:pt x="2474" y="1612"/>
                    <a:pt x="3312" y="2837"/>
                  </a:cubicBezTo>
                  <a:cubicBezTo>
                    <a:pt x="3412" y="2762"/>
                    <a:pt x="3512" y="2674"/>
                    <a:pt x="3599" y="2599"/>
                  </a:cubicBezTo>
                  <a:cubicBezTo>
                    <a:pt x="3599" y="2587"/>
                    <a:pt x="3587" y="2574"/>
                    <a:pt x="3574" y="2562"/>
                  </a:cubicBezTo>
                  <a:cubicBezTo>
                    <a:pt x="2687" y="1375"/>
                    <a:pt x="1375" y="5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2" name="Google Shape;8792;p19"/>
            <p:cNvSpPr/>
            <p:nvPr/>
          </p:nvSpPr>
          <p:spPr>
            <a:xfrm>
              <a:off x="6854125" y="2090175"/>
              <a:ext cx="53125" cy="50325"/>
            </a:xfrm>
            <a:custGeom>
              <a:avLst/>
              <a:gdLst/>
              <a:ahLst/>
              <a:cxnLst/>
              <a:rect l="l" t="t" r="r" b="b"/>
              <a:pathLst>
                <a:path w="2125" h="2013" extrusionOk="0">
                  <a:moveTo>
                    <a:pt x="1" y="0"/>
                  </a:moveTo>
                  <a:lnTo>
                    <a:pt x="1" y="0"/>
                  </a:lnTo>
                  <a:cubicBezTo>
                    <a:pt x="725" y="563"/>
                    <a:pt x="1300" y="1188"/>
                    <a:pt x="1775" y="1900"/>
                  </a:cubicBezTo>
                  <a:cubicBezTo>
                    <a:pt x="1800" y="1937"/>
                    <a:pt x="1813" y="1975"/>
                    <a:pt x="1838" y="2012"/>
                  </a:cubicBezTo>
                  <a:cubicBezTo>
                    <a:pt x="1938" y="1937"/>
                    <a:pt x="2025" y="1850"/>
                    <a:pt x="2125" y="1775"/>
                  </a:cubicBezTo>
                  <a:cubicBezTo>
                    <a:pt x="1550" y="1075"/>
                    <a:pt x="825" y="4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3" name="Google Shape;8793;p19"/>
            <p:cNvSpPr/>
            <p:nvPr/>
          </p:nvSpPr>
          <p:spPr>
            <a:xfrm>
              <a:off x="6875375" y="2097050"/>
              <a:ext cx="39700" cy="35325"/>
            </a:xfrm>
            <a:custGeom>
              <a:avLst/>
              <a:gdLst/>
              <a:ahLst/>
              <a:cxnLst/>
              <a:rect l="l" t="t" r="r" b="b"/>
              <a:pathLst>
                <a:path w="1588" h="1413" extrusionOk="0">
                  <a:moveTo>
                    <a:pt x="0" y="0"/>
                  </a:moveTo>
                  <a:cubicBezTo>
                    <a:pt x="588" y="388"/>
                    <a:pt x="1000" y="875"/>
                    <a:pt x="1375" y="1413"/>
                  </a:cubicBezTo>
                  <a:cubicBezTo>
                    <a:pt x="1450" y="1350"/>
                    <a:pt x="1512" y="1288"/>
                    <a:pt x="1587" y="1225"/>
                  </a:cubicBezTo>
                  <a:cubicBezTo>
                    <a:pt x="1150" y="713"/>
                    <a:pt x="613" y="28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4" name="Google Shape;8794;p19"/>
            <p:cNvSpPr/>
            <p:nvPr/>
          </p:nvSpPr>
          <p:spPr>
            <a:xfrm>
              <a:off x="6895375" y="2101425"/>
              <a:ext cx="25625" cy="24700"/>
            </a:xfrm>
            <a:custGeom>
              <a:avLst/>
              <a:gdLst/>
              <a:ahLst/>
              <a:cxnLst/>
              <a:rect l="l" t="t" r="r" b="b"/>
              <a:pathLst>
                <a:path w="1025" h="988" extrusionOk="0">
                  <a:moveTo>
                    <a:pt x="0" y="0"/>
                  </a:moveTo>
                  <a:lnTo>
                    <a:pt x="0" y="0"/>
                  </a:lnTo>
                  <a:cubicBezTo>
                    <a:pt x="363" y="350"/>
                    <a:pt x="612" y="663"/>
                    <a:pt x="862" y="988"/>
                  </a:cubicBezTo>
                  <a:cubicBezTo>
                    <a:pt x="900" y="950"/>
                    <a:pt x="937" y="913"/>
                    <a:pt x="975" y="888"/>
                  </a:cubicBezTo>
                  <a:cubicBezTo>
                    <a:pt x="1000" y="875"/>
                    <a:pt x="1012" y="863"/>
                    <a:pt x="1025" y="838"/>
                  </a:cubicBezTo>
                  <a:cubicBezTo>
                    <a:pt x="712" y="525"/>
                    <a:pt x="363" y="2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5" name="Google Shape;8795;p19"/>
            <p:cNvSpPr/>
            <p:nvPr/>
          </p:nvSpPr>
          <p:spPr>
            <a:xfrm>
              <a:off x="6811950" y="1961750"/>
              <a:ext cx="53125" cy="12600"/>
            </a:xfrm>
            <a:custGeom>
              <a:avLst/>
              <a:gdLst/>
              <a:ahLst/>
              <a:cxnLst/>
              <a:rect l="l" t="t" r="r" b="b"/>
              <a:pathLst>
                <a:path w="2125" h="504" extrusionOk="0">
                  <a:moveTo>
                    <a:pt x="1139" y="0"/>
                  </a:moveTo>
                  <a:cubicBezTo>
                    <a:pt x="1037" y="0"/>
                    <a:pt x="936" y="5"/>
                    <a:pt x="838" y="14"/>
                  </a:cubicBezTo>
                  <a:cubicBezTo>
                    <a:pt x="563" y="51"/>
                    <a:pt x="300" y="139"/>
                    <a:pt x="63" y="276"/>
                  </a:cubicBezTo>
                  <a:cubicBezTo>
                    <a:pt x="26" y="301"/>
                    <a:pt x="1" y="364"/>
                    <a:pt x="13" y="414"/>
                  </a:cubicBezTo>
                  <a:cubicBezTo>
                    <a:pt x="22" y="469"/>
                    <a:pt x="78" y="503"/>
                    <a:pt x="132" y="503"/>
                  </a:cubicBezTo>
                  <a:cubicBezTo>
                    <a:pt x="152" y="503"/>
                    <a:pt x="171" y="499"/>
                    <a:pt x="188" y="489"/>
                  </a:cubicBezTo>
                  <a:cubicBezTo>
                    <a:pt x="180" y="489"/>
                    <a:pt x="166" y="494"/>
                    <a:pt x="165" y="494"/>
                  </a:cubicBezTo>
                  <a:cubicBezTo>
                    <a:pt x="164" y="494"/>
                    <a:pt x="167" y="493"/>
                    <a:pt x="175" y="489"/>
                  </a:cubicBezTo>
                  <a:cubicBezTo>
                    <a:pt x="643" y="337"/>
                    <a:pt x="1067" y="174"/>
                    <a:pt x="1529" y="174"/>
                  </a:cubicBezTo>
                  <a:cubicBezTo>
                    <a:pt x="1561" y="174"/>
                    <a:pt x="1593" y="175"/>
                    <a:pt x="1625" y="176"/>
                  </a:cubicBezTo>
                  <a:cubicBezTo>
                    <a:pt x="1813" y="176"/>
                    <a:pt x="1962" y="176"/>
                    <a:pt x="2125" y="276"/>
                  </a:cubicBezTo>
                  <a:cubicBezTo>
                    <a:pt x="1854" y="63"/>
                    <a:pt x="1492" y="0"/>
                    <a:pt x="1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6" name="Google Shape;8796;p19"/>
            <p:cNvSpPr/>
            <p:nvPr/>
          </p:nvSpPr>
          <p:spPr>
            <a:xfrm>
              <a:off x="6787575" y="1942100"/>
              <a:ext cx="86250" cy="37200"/>
            </a:xfrm>
            <a:custGeom>
              <a:avLst/>
              <a:gdLst/>
              <a:ahLst/>
              <a:cxnLst/>
              <a:rect l="l" t="t" r="r" b="b"/>
              <a:pathLst>
                <a:path w="3450" h="1488" extrusionOk="0">
                  <a:moveTo>
                    <a:pt x="1763" y="0"/>
                  </a:moveTo>
                  <a:cubicBezTo>
                    <a:pt x="1250" y="75"/>
                    <a:pt x="776" y="287"/>
                    <a:pt x="351" y="587"/>
                  </a:cubicBezTo>
                  <a:cubicBezTo>
                    <a:pt x="801" y="375"/>
                    <a:pt x="1238" y="275"/>
                    <a:pt x="1700" y="237"/>
                  </a:cubicBezTo>
                  <a:lnTo>
                    <a:pt x="1700" y="237"/>
                  </a:lnTo>
                  <a:cubicBezTo>
                    <a:pt x="1175" y="362"/>
                    <a:pt x="663" y="600"/>
                    <a:pt x="213" y="925"/>
                  </a:cubicBezTo>
                  <a:cubicBezTo>
                    <a:pt x="688" y="662"/>
                    <a:pt x="1313" y="462"/>
                    <a:pt x="1763" y="425"/>
                  </a:cubicBezTo>
                  <a:cubicBezTo>
                    <a:pt x="1925" y="400"/>
                    <a:pt x="2075" y="400"/>
                    <a:pt x="2200" y="400"/>
                  </a:cubicBezTo>
                  <a:cubicBezTo>
                    <a:pt x="1363" y="500"/>
                    <a:pt x="563" y="862"/>
                    <a:pt x="1" y="1487"/>
                  </a:cubicBezTo>
                  <a:cubicBezTo>
                    <a:pt x="659" y="944"/>
                    <a:pt x="1414" y="732"/>
                    <a:pt x="2178" y="732"/>
                  </a:cubicBezTo>
                  <a:cubicBezTo>
                    <a:pt x="2575" y="732"/>
                    <a:pt x="2974" y="789"/>
                    <a:pt x="3362" y="887"/>
                  </a:cubicBezTo>
                  <a:cubicBezTo>
                    <a:pt x="3400" y="887"/>
                    <a:pt x="3425" y="887"/>
                    <a:pt x="3450" y="900"/>
                  </a:cubicBezTo>
                  <a:cubicBezTo>
                    <a:pt x="3387" y="850"/>
                    <a:pt x="3325" y="800"/>
                    <a:pt x="3262" y="737"/>
                  </a:cubicBezTo>
                  <a:cubicBezTo>
                    <a:pt x="3237" y="725"/>
                    <a:pt x="3225" y="712"/>
                    <a:pt x="3212" y="700"/>
                  </a:cubicBezTo>
                  <a:cubicBezTo>
                    <a:pt x="2987" y="625"/>
                    <a:pt x="2763" y="550"/>
                    <a:pt x="2550" y="450"/>
                  </a:cubicBezTo>
                  <a:cubicBezTo>
                    <a:pt x="2325" y="337"/>
                    <a:pt x="2113" y="212"/>
                    <a:pt x="1913" y="88"/>
                  </a:cubicBezTo>
                  <a:cubicBezTo>
                    <a:pt x="1863" y="63"/>
                    <a:pt x="1813" y="25"/>
                    <a:pt x="1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7" name="Google Shape;8797;p19"/>
            <p:cNvSpPr/>
            <p:nvPr/>
          </p:nvSpPr>
          <p:spPr>
            <a:xfrm>
              <a:off x="6794150" y="1937400"/>
              <a:ext cx="36575" cy="13450"/>
            </a:xfrm>
            <a:custGeom>
              <a:avLst/>
              <a:gdLst/>
              <a:ahLst/>
              <a:cxnLst/>
              <a:rect l="l" t="t" r="r" b="b"/>
              <a:pathLst>
                <a:path w="1463" h="538" extrusionOk="0">
                  <a:moveTo>
                    <a:pt x="1225" y="1"/>
                  </a:moveTo>
                  <a:cubicBezTo>
                    <a:pt x="787" y="101"/>
                    <a:pt x="363" y="276"/>
                    <a:pt x="0" y="538"/>
                  </a:cubicBezTo>
                  <a:cubicBezTo>
                    <a:pt x="538" y="288"/>
                    <a:pt x="1000" y="226"/>
                    <a:pt x="1462" y="163"/>
                  </a:cubicBezTo>
                  <a:cubicBezTo>
                    <a:pt x="1387" y="113"/>
                    <a:pt x="1300" y="63"/>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8" name="Google Shape;8798;p19"/>
            <p:cNvSpPr/>
            <p:nvPr/>
          </p:nvSpPr>
          <p:spPr>
            <a:xfrm>
              <a:off x="6915675" y="2049875"/>
              <a:ext cx="29400" cy="32200"/>
            </a:xfrm>
            <a:custGeom>
              <a:avLst/>
              <a:gdLst/>
              <a:ahLst/>
              <a:cxnLst/>
              <a:rect l="l" t="t" r="r" b="b"/>
              <a:pathLst>
                <a:path w="1176" h="1288" extrusionOk="0">
                  <a:moveTo>
                    <a:pt x="0" y="0"/>
                  </a:moveTo>
                  <a:cubicBezTo>
                    <a:pt x="475" y="388"/>
                    <a:pt x="850" y="813"/>
                    <a:pt x="1175" y="1288"/>
                  </a:cubicBezTo>
                  <a:cubicBezTo>
                    <a:pt x="1163" y="1125"/>
                    <a:pt x="1150" y="975"/>
                    <a:pt x="1138" y="825"/>
                  </a:cubicBezTo>
                  <a:cubicBezTo>
                    <a:pt x="788" y="500"/>
                    <a:pt x="400"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9" name="Google Shape;8799;p19"/>
            <p:cNvSpPr/>
            <p:nvPr/>
          </p:nvSpPr>
          <p:spPr>
            <a:xfrm>
              <a:off x="6905050" y="2030825"/>
              <a:ext cx="39075" cy="39375"/>
            </a:xfrm>
            <a:custGeom>
              <a:avLst/>
              <a:gdLst/>
              <a:ahLst/>
              <a:cxnLst/>
              <a:rect l="l" t="t" r="r" b="b"/>
              <a:pathLst>
                <a:path w="1563" h="1575" extrusionOk="0">
                  <a:moveTo>
                    <a:pt x="1" y="0"/>
                  </a:moveTo>
                  <a:cubicBezTo>
                    <a:pt x="663" y="437"/>
                    <a:pt x="1138" y="975"/>
                    <a:pt x="1563" y="1575"/>
                  </a:cubicBezTo>
                  <a:cubicBezTo>
                    <a:pt x="1538" y="1362"/>
                    <a:pt x="1500" y="1150"/>
                    <a:pt x="1450" y="937"/>
                  </a:cubicBezTo>
                  <a:cubicBezTo>
                    <a:pt x="1025" y="550"/>
                    <a:pt x="538"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0" name="Google Shape;8800;p19"/>
            <p:cNvSpPr/>
            <p:nvPr/>
          </p:nvSpPr>
          <p:spPr>
            <a:xfrm>
              <a:off x="6817575" y="1972625"/>
              <a:ext cx="123750" cy="80400"/>
            </a:xfrm>
            <a:custGeom>
              <a:avLst/>
              <a:gdLst/>
              <a:ahLst/>
              <a:cxnLst/>
              <a:rect l="l" t="t" r="r" b="b"/>
              <a:pathLst>
                <a:path w="4950" h="3216" extrusionOk="0">
                  <a:moveTo>
                    <a:pt x="1314" y="0"/>
                  </a:moveTo>
                  <a:cubicBezTo>
                    <a:pt x="860" y="0"/>
                    <a:pt x="411" y="76"/>
                    <a:pt x="0" y="279"/>
                  </a:cubicBezTo>
                  <a:cubicBezTo>
                    <a:pt x="285" y="181"/>
                    <a:pt x="565" y="140"/>
                    <a:pt x="846" y="140"/>
                  </a:cubicBezTo>
                  <a:cubicBezTo>
                    <a:pt x="1280" y="140"/>
                    <a:pt x="1714" y="237"/>
                    <a:pt x="2162" y="366"/>
                  </a:cubicBezTo>
                  <a:cubicBezTo>
                    <a:pt x="2587" y="479"/>
                    <a:pt x="3000" y="666"/>
                    <a:pt x="3400" y="891"/>
                  </a:cubicBezTo>
                  <a:cubicBezTo>
                    <a:pt x="2741" y="644"/>
                    <a:pt x="2049" y="465"/>
                    <a:pt x="1358" y="465"/>
                  </a:cubicBezTo>
                  <a:cubicBezTo>
                    <a:pt x="1210" y="465"/>
                    <a:pt x="1061" y="473"/>
                    <a:pt x="913" y="491"/>
                  </a:cubicBezTo>
                  <a:cubicBezTo>
                    <a:pt x="949" y="488"/>
                    <a:pt x="987" y="487"/>
                    <a:pt x="1026" y="487"/>
                  </a:cubicBezTo>
                  <a:cubicBezTo>
                    <a:pt x="1505" y="487"/>
                    <a:pt x="2140" y="689"/>
                    <a:pt x="2475" y="816"/>
                  </a:cubicBezTo>
                  <a:cubicBezTo>
                    <a:pt x="3025" y="1028"/>
                    <a:pt x="3487" y="1266"/>
                    <a:pt x="3924" y="1553"/>
                  </a:cubicBezTo>
                  <a:cubicBezTo>
                    <a:pt x="3337" y="1278"/>
                    <a:pt x="2675" y="1091"/>
                    <a:pt x="2000" y="1053"/>
                  </a:cubicBezTo>
                  <a:lnTo>
                    <a:pt x="2000" y="1053"/>
                  </a:lnTo>
                  <a:cubicBezTo>
                    <a:pt x="3112" y="1303"/>
                    <a:pt x="3999" y="1853"/>
                    <a:pt x="4724" y="2591"/>
                  </a:cubicBezTo>
                  <a:cubicBezTo>
                    <a:pt x="4212" y="2216"/>
                    <a:pt x="3662" y="1891"/>
                    <a:pt x="3050" y="1716"/>
                  </a:cubicBezTo>
                  <a:lnTo>
                    <a:pt x="3050" y="1716"/>
                  </a:lnTo>
                  <a:cubicBezTo>
                    <a:pt x="3749" y="2041"/>
                    <a:pt x="4237" y="2491"/>
                    <a:pt x="4787" y="3053"/>
                  </a:cubicBezTo>
                  <a:cubicBezTo>
                    <a:pt x="4837" y="3103"/>
                    <a:pt x="4899" y="3165"/>
                    <a:pt x="4949" y="3215"/>
                  </a:cubicBezTo>
                  <a:cubicBezTo>
                    <a:pt x="4937" y="3203"/>
                    <a:pt x="4937" y="3190"/>
                    <a:pt x="4937" y="3178"/>
                  </a:cubicBezTo>
                  <a:cubicBezTo>
                    <a:pt x="4837" y="2703"/>
                    <a:pt x="4637" y="2266"/>
                    <a:pt x="4487" y="1803"/>
                  </a:cubicBezTo>
                  <a:cubicBezTo>
                    <a:pt x="4074" y="1203"/>
                    <a:pt x="3437" y="766"/>
                    <a:pt x="2912" y="241"/>
                  </a:cubicBezTo>
                  <a:cubicBezTo>
                    <a:pt x="2800" y="204"/>
                    <a:pt x="2675" y="179"/>
                    <a:pt x="2550" y="154"/>
                  </a:cubicBezTo>
                  <a:cubicBezTo>
                    <a:pt x="2150" y="64"/>
                    <a:pt x="1729" y="0"/>
                    <a:pt x="13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1" name="Google Shape;8801;p19"/>
            <p:cNvSpPr/>
            <p:nvPr/>
          </p:nvSpPr>
          <p:spPr>
            <a:xfrm>
              <a:off x="6919100" y="2064550"/>
              <a:ext cx="25975" cy="28450"/>
            </a:xfrm>
            <a:custGeom>
              <a:avLst/>
              <a:gdLst/>
              <a:ahLst/>
              <a:cxnLst/>
              <a:rect l="l" t="t" r="r" b="b"/>
              <a:pathLst>
                <a:path w="1039" h="1138" extrusionOk="0">
                  <a:moveTo>
                    <a:pt x="1" y="1"/>
                  </a:moveTo>
                  <a:lnTo>
                    <a:pt x="1" y="1"/>
                  </a:lnTo>
                  <a:cubicBezTo>
                    <a:pt x="426" y="351"/>
                    <a:pt x="763" y="713"/>
                    <a:pt x="1038" y="1138"/>
                  </a:cubicBezTo>
                  <a:cubicBezTo>
                    <a:pt x="1038" y="1013"/>
                    <a:pt x="1038" y="901"/>
                    <a:pt x="1038" y="776"/>
                  </a:cubicBezTo>
                  <a:cubicBezTo>
                    <a:pt x="726" y="463"/>
                    <a:pt x="376"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2" name="Google Shape;8802;p19"/>
            <p:cNvSpPr/>
            <p:nvPr/>
          </p:nvSpPr>
          <p:spPr>
            <a:xfrm>
              <a:off x="6918800" y="2076750"/>
              <a:ext cx="25325" cy="30000"/>
            </a:xfrm>
            <a:custGeom>
              <a:avLst/>
              <a:gdLst/>
              <a:ahLst/>
              <a:cxnLst/>
              <a:rect l="l" t="t" r="r" b="b"/>
              <a:pathLst>
                <a:path w="1013" h="1200" extrusionOk="0">
                  <a:moveTo>
                    <a:pt x="0" y="0"/>
                  </a:moveTo>
                  <a:cubicBezTo>
                    <a:pt x="413" y="338"/>
                    <a:pt x="688" y="750"/>
                    <a:pt x="963" y="1200"/>
                  </a:cubicBezTo>
                  <a:cubicBezTo>
                    <a:pt x="975" y="1200"/>
                    <a:pt x="988" y="1187"/>
                    <a:pt x="1000" y="1187"/>
                  </a:cubicBezTo>
                  <a:cubicBezTo>
                    <a:pt x="963" y="1137"/>
                    <a:pt x="938" y="1075"/>
                    <a:pt x="963" y="1012"/>
                  </a:cubicBezTo>
                  <a:cubicBezTo>
                    <a:pt x="988" y="962"/>
                    <a:pt x="1000" y="912"/>
                    <a:pt x="1013" y="862"/>
                  </a:cubicBezTo>
                  <a:cubicBezTo>
                    <a:pt x="725" y="512"/>
                    <a:pt x="388"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3" name="Google Shape;8803;p19"/>
            <p:cNvSpPr/>
            <p:nvPr/>
          </p:nvSpPr>
          <p:spPr>
            <a:xfrm>
              <a:off x="6914725" y="2090800"/>
              <a:ext cx="23475" cy="20650"/>
            </a:xfrm>
            <a:custGeom>
              <a:avLst/>
              <a:gdLst/>
              <a:ahLst/>
              <a:cxnLst/>
              <a:rect l="l" t="t" r="r" b="b"/>
              <a:pathLst>
                <a:path w="939" h="826" extrusionOk="0">
                  <a:moveTo>
                    <a:pt x="1" y="0"/>
                  </a:moveTo>
                  <a:lnTo>
                    <a:pt x="1" y="0"/>
                  </a:lnTo>
                  <a:cubicBezTo>
                    <a:pt x="301" y="263"/>
                    <a:pt x="551" y="538"/>
                    <a:pt x="776" y="825"/>
                  </a:cubicBezTo>
                  <a:cubicBezTo>
                    <a:pt x="826" y="788"/>
                    <a:pt x="888" y="763"/>
                    <a:pt x="938" y="738"/>
                  </a:cubicBezTo>
                  <a:cubicBezTo>
                    <a:pt x="651" y="450"/>
                    <a:pt x="338" y="2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4" name="Google Shape;8804;p19"/>
            <p:cNvSpPr/>
            <p:nvPr/>
          </p:nvSpPr>
          <p:spPr>
            <a:xfrm>
              <a:off x="6910675" y="2102050"/>
              <a:ext cx="17825" cy="16275"/>
            </a:xfrm>
            <a:custGeom>
              <a:avLst/>
              <a:gdLst/>
              <a:ahLst/>
              <a:cxnLst/>
              <a:rect l="l" t="t" r="r" b="b"/>
              <a:pathLst>
                <a:path w="713" h="651" extrusionOk="0">
                  <a:moveTo>
                    <a:pt x="0" y="0"/>
                  </a:moveTo>
                  <a:lnTo>
                    <a:pt x="0" y="0"/>
                  </a:lnTo>
                  <a:cubicBezTo>
                    <a:pt x="200" y="213"/>
                    <a:pt x="400" y="438"/>
                    <a:pt x="588" y="650"/>
                  </a:cubicBezTo>
                  <a:cubicBezTo>
                    <a:pt x="638" y="613"/>
                    <a:pt x="675" y="588"/>
                    <a:pt x="713" y="550"/>
                  </a:cubicBezTo>
                  <a:cubicBezTo>
                    <a:pt x="475" y="363"/>
                    <a:pt x="238"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5" name="Google Shape;8805;p19"/>
            <p:cNvSpPr/>
            <p:nvPr/>
          </p:nvSpPr>
          <p:spPr>
            <a:xfrm>
              <a:off x="6704800" y="2172350"/>
              <a:ext cx="50625" cy="38125"/>
            </a:xfrm>
            <a:custGeom>
              <a:avLst/>
              <a:gdLst/>
              <a:ahLst/>
              <a:cxnLst/>
              <a:rect l="l" t="t" r="r" b="b"/>
              <a:pathLst>
                <a:path w="2025" h="1525" extrusionOk="0">
                  <a:moveTo>
                    <a:pt x="0" y="0"/>
                  </a:moveTo>
                  <a:cubicBezTo>
                    <a:pt x="413" y="587"/>
                    <a:pt x="912" y="1087"/>
                    <a:pt x="1475" y="1525"/>
                  </a:cubicBezTo>
                  <a:cubicBezTo>
                    <a:pt x="1662" y="1500"/>
                    <a:pt x="1837" y="1462"/>
                    <a:pt x="2025" y="1437"/>
                  </a:cubicBezTo>
                  <a:cubicBezTo>
                    <a:pt x="1287" y="1037"/>
                    <a:pt x="587" y="5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6" name="Google Shape;8806;p19"/>
            <p:cNvSpPr/>
            <p:nvPr/>
          </p:nvSpPr>
          <p:spPr>
            <a:xfrm>
              <a:off x="6800400" y="2136725"/>
              <a:ext cx="55000" cy="39400"/>
            </a:xfrm>
            <a:custGeom>
              <a:avLst/>
              <a:gdLst/>
              <a:ahLst/>
              <a:cxnLst/>
              <a:rect l="l" t="t" r="r" b="b"/>
              <a:pathLst>
                <a:path w="2200" h="1576" extrusionOk="0">
                  <a:moveTo>
                    <a:pt x="0" y="0"/>
                  </a:moveTo>
                  <a:lnTo>
                    <a:pt x="0" y="0"/>
                  </a:lnTo>
                  <a:cubicBezTo>
                    <a:pt x="637" y="313"/>
                    <a:pt x="1362" y="1050"/>
                    <a:pt x="1837" y="1575"/>
                  </a:cubicBezTo>
                  <a:cubicBezTo>
                    <a:pt x="1950" y="1500"/>
                    <a:pt x="2075" y="1438"/>
                    <a:pt x="2200" y="1363"/>
                  </a:cubicBezTo>
                  <a:cubicBezTo>
                    <a:pt x="2062" y="1238"/>
                    <a:pt x="1925" y="1125"/>
                    <a:pt x="1787" y="1013"/>
                  </a:cubicBezTo>
                  <a:cubicBezTo>
                    <a:pt x="1262" y="575"/>
                    <a:pt x="650" y="2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7" name="Google Shape;8807;p19"/>
            <p:cNvSpPr/>
            <p:nvPr/>
          </p:nvSpPr>
          <p:spPr>
            <a:xfrm>
              <a:off x="6854450" y="2179850"/>
              <a:ext cx="15325" cy="20625"/>
            </a:xfrm>
            <a:custGeom>
              <a:avLst/>
              <a:gdLst/>
              <a:ahLst/>
              <a:cxnLst/>
              <a:rect l="l" t="t" r="r" b="b"/>
              <a:pathLst>
                <a:path w="613" h="825" extrusionOk="0">
                  <a:moveTo>
                    <a:pt x="400" y="0"/>
                  </a:moveTo>
                  <a:cubicBezTo>
                    <a:pt x="262" y="87"/>
                    <a:pt x="125" y="162"/>
                    <a:pt x="0" y="250"/>
                  </a:cubicBezTo>
                  <a:cubicBezTo>
                    <a:pt x="125" y="425"/>
                    <a:pt x="250" y="625"/>
                    <a:pt x="350" y="825"/>
                  </a:cubicBezTo>
                  <a:cubicBezTo>
                    <a:pt x="437" y="800"/>
                    <a:pt x="512" y="775"/>
                    <a:pt x="600" y="750"/>
                  </a:cubicBezTo>
                  <a:cubicBezTo>
                    <a:pt x="475" y="650"/>
                    <a:pt x="462" y="412"/>
                    <a:pt x="612" y="300"/>
                  </a:cubicBezTo>
                  <a:cubicBezTo>
                    <a:pt x="612" y="300"/>
                    <a:pt x="612" y="287"/>
                    <a:pt x="612" y="287"/>
                  </a:cubicBezTo>
                  <a:cubicBezTo>
                    <a:pt x="550" y="187"/>
                    <a:pt x="475" y="87"/>
                    <a:pt x="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8" name="Google Shape;8808;p19"/>
            <p:cNvSpPr/>
            <p:nvPr/>
          </p:nvSpPr>
          <p:spPr>
            <a:xfrm>
              <a:off x="6810075" y="2147650"/>
              <a:ext cx="35025" cy="35650"/>
            </a:xfrm>
            <a:custGeom>
              <a:avLst/>
              <a:gdLst/>
              <a:ahLst/>
              <a:cxnLst/>
              <a:rect l="l" t="t" r="r" b="b"/>
              <a:pathLst>
                <a:path w="1401" h="1426" extrusionOk="0">
                  <a:moveTo>
                    <a:pt x="1" y="1"/>
                  </a:moveTo>
                  <a:lnTo>
                    <a:pt x="1" y="1"/>
                  </a:lnTo>
                  <a:cubicBezTo>
                    <a:pt x="375" y="313"/>
                    <a:pt x="713" y="688"/>
                    <a:pt x="1038" y="1063"/>
                  </a:cubicBezTo>
                  <a:cubicBezTo>
                    <a:pt x="750" y="801"/>
                    <a:pt x="450" y="551"/>
                    <a:pt x="125" y="338"/>
                  </a:cubicBezTo>
                  <a:lnTo>
                    <a:pt x="125" y="338"/>
                  </a:lnTo>
                  <a:cubicBezTo>
                    <a:pt x="463" y="638"/>
                    <a:pt x="750" y="1001"/>
                    <a:pt x="1063" y="1326"/>
                  </a:cubicBezTo>
                  <a:cubicBezTo>
                    <a:pt x="800" y="1076"/>
                    <a:pt x="175" y="688"/>
                    <a:pt x="113" y="651"/>
                  </a:cubicBezTo>
                  <a:lnTo>
                    <a:pt x="113" y="651"/>
                  </a:lnTo>
                  <a:cubicBezTo>
                    <a:pt x="400" y="888"/>
                    <a:pt x="650" y="1176"/>
                    <a:pt x="938" y="1425"/>
                  </a:cubicBezTo>
                  <a:cubicBezTo>
                    <a:pt x="1100" y="1338"/>
                    <a:pt x="1250" y="1251"/>
                    <a:pt x="1400" y="1163"/>
                  </a:cubicBezTo>
                  <a:cubicBezTo>
                    <a:pt x="988" y="713"/>
                    <a:pt x="513" y="3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9" name="Google Shape;8809;p19"/>
            <p:cNvSpPr/>
            <p:nvPr/>
          </p:nvSpPr>
          <p:spPr>
            <a:xfrm>
              <a:off x="6717300" y="2177975"/>
              <a:ext cx="109675" cy="29700"/>
            </a:xfrm>
            <a:custGeom>
              <a:avLst/>
              <a:gdLst/>
              <a:ahLst/>
              <a:cxnLst/>
              <a:rect l="l" t="t" r="r" b="b"/>
              <a:pathLst>
                <a:path w="4387" h="1188" extrusionOk="0">
                  <a:moveTo>
                    <a:pt x="0" y="0"/>
                  </a:moveTo>
                  <a:lnTo>
                    <a:pt x="0" y="0"/>
                  </a:lnTo>
                  <a:cubicBezTo>
                    <a:pt x="450" y="512"/>
                    <a:pt x="1012" y="925"/>
                    <a:pt x="1650" y="1187"/>
                  </a:cubicBezTo>
                  <a:cubicBezTo>
                    <a:pt x="2162" y="1100"/>
                    <a:pt x="2674" y="1012"/>
                    <a:pt x="3199" y="912"/>
                  </a:cubicBezTo>
                  <a:lnTo>
                    <a:pt x="3237" y="912"/>
                  </a:lnTo>
                  <a:cubicBezTo>
                    <a:pt x="3624" y="750"/>
                    <a:pt x="4011" y="562"/>
                    <a:pt x="4386" y="362"/>
                  </a:cubicBezTo>
                  <a:lnTo>
                    <a:pt x="4386" y="362"/>
                  </a:lnTo>
                  <a:cubicBezTo>
                    <a:pt x="4126" y="378"/>
                    <a:pt x="3868" y="392"/>
                    <a:pt x="3615" y="392"/>
                  </a:cubicBezTo>
                  <a:cubicBezTo>
                    <a:pt x="3052" y="392"/>
                    <a:pt x="2508" y="322"/>
                    <a:pt x="1999" y="38"/>
                  </a:cubicBezTo>
                  <a:lnTo>
                    <a:pt x="1999" y="38"/>
                  </a:lnTo>
                  <a:cubicBezTo>
                    <a:pt x="2362" y="325"/>
                    <a:pt x="2799" y="500"/>
                    <a:pt x="3249" y="600"/>
                  </a:cubicBezTo>
                  <a:cubicBezTo>
                    <a:pt x="2549" y="587"/>
                    <a:pt x="1887" y="475"/>
                    <a:pt x="1225" y="150"/>
                  </a:cubicBezTo>
                  <a:lnTo>
                    <a:pt x="1225" y="150"/>
                  </a:lnTo>
                  <a:cubicBezTo>
                    <a:pt x="1600" y="425"/>
                    <a:pt x="2024" y="625"/>
                    <a:pt x="2462" y="762"/>
                  </a:cubicBezTo>
                  <a:cubicBezTo>
                    <a:pt x="1812" y="675"/>
                    <a:pt x="1200" y="512"/>
                    <a:pt x="575" y="137"/>
                  </a:cubicBezTo>
                  <a:lnTo>
                    <a:pt x="575" y="137"/>
                  </a:lnTo>
                  <a:cubicBezTo>
                    <a:pt x="1000" y="512"/>
                    <a:pt x="1500" y="775"/>
                    <a:pt x="2024" y="950"/>
                  </a:cubicBezTo>
                  <a:cubicBezTo>
                    <a:pt x="1275" y="775"/>
                    <a:pt x="612" y="5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0" name="Google Shape;8810;p19"/>
            <p:cNvSpPr/>
            <p:nvPr/>
          </p:nvSpPr>
          <p:spPr>
            <a:xfrm>
              <a:off x="6815075" y="2174525"/>
              <a:ext cx="14075" cy="9525"/>
            </a:xfrm>
            <a:custGeom>
              <a:avLst/>
              <a:gdLst/>
              <a:ahLst/>
              <a:cxnLst/>
              <a:rect l="l" t="t" r="r" b="b"/>
              <a:pathLst>
                <a:path w="563" h="381" extrusionOk="0">
                  <a:moveTo>
                    <a:pt x="0" y="1"/>
                  </a:moveTo>
                  <a:lnTo>
                    <a:pt x="0" y="1"/>
                  </a:lnTo>
                  <a:cubicBezTo>
                    <a:pt x="163" y="126"/>
                    <a:pt x="325" y="263"/>
                    <a:pt x="513" y="375"/>
                  </a:cubicBezTo>
                  <a:cubicBezTo>
                    <a:pt x="516" y="379"/>
                    <a:pt x="521" y="380"/>
                    <a:pt x="527" y="380"/>
                  </a:cubicBezTo>
                  <a:cubicBezTo>
                    <a:pt x="543" y="380"/>
                    <a:pt x="563" y="369"/>
                    <a:pt x="563" y="350"/>
                  </a:cubicBezTo>
                  <a:cubicBezTo>
                    <a:pt x="425" y="201"/>
                    <a:pt x="175"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1" name="Google Shape;8811;p19"/>
            <p:cNvSpPr/>
            <p:nvPr/>
          </p:nvSpPr>
          <p:spPr>
            <a:xfrm>
              <a:off x="6819750" y="2139850"/>
              <a:ext cx="41900" cy="30325"/>
            </a:xfrm>
            <a:custGeom>
              <a:avLst/>
              <a:gdLst/>
              <a:ahLst/>
              <a:cxnLst/>
              <a:rect l="l" t="t" r="r" b="b"/>
              <a:pathLst>
                <a:path w="1676" h="1213" extrusionOk="0">
                  <a:moveTo>
                    <a:pt x="1" y="0"/>
                  </a:moveTo>
                  <a:lnTo>
                    <a:pt x="1" y="0"/>
                  </a:lnTo>
                  <a:cubicBezTo>
                    <a:pt x="526" y="338"/>
                    <a:pt x="988" y="788"/>
                    <a:pt x="1463" y="1213"/>
                  </a:cubicBezTo>
                  <a:cubicBezTo>
                    <a:pt x="1526" y="1175"/>
                    <a:pt x="1601" y="1138"/>
                    <a:pt x="1675" y="1088"/>
                  </a:cubicBezTo>
                  <a:cubicBezTo>
                    <a:pt x="1163" y="650"/>
                    <a:pt x="613" y="2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2" name="Google Shape;8812;p19"/>
            <p:cNvSpPr/>
            <p:nvPr/>
          </p:nvSpPr>
          <p:spPr>
            <a:xfrm>
              <a:off x="6840700" y="2148600"/>
              <a:ext cx="25000" cy="18150"/>
            </a:xfrm>
            <a:custGeom>
              <a:avLst/>
              <a:gdLst/>
              <a:ahLst/>
              <a:cxnLst/>
              <a:rect l="l" t="t" r="r" b="b"/>
              <a:pathLst>
                <a:path w="1000" h="726" extrusionOk="0">
                  <a:moveTo>
                    <a:pt x="0" y="0"/>
                  </a:moveTo>
                  <a:lnTo>
                    <a:pt x="0" y="0"/>
                  </a:lnTo>
                  <a:cubicBezTo>
                    <a:pt x="313" y="188"/>
                    <a:pt x="588" y="463"/>
                    <a:pt x="850" y="725"/>
                  </a:cubicBezTo>
                  <a:cubicBezTo>
                    <a:pt x="900" y="700"/>
                    <a:pt x="950" y="675"/>
                    <a:pt x="1000" y="638"/>
                  </a:cubicBezTo>
                  <a:cubicBezTo>
                    <a:pt x="688" y="388"/>
                    <a:pt x="363" y="1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3" name="Google Shape;8813;p19"/>
            <p:cNvSpPr/>
            <p:nvPr/>
          </p:nvSpPr>
          <p:spPr>
            <a:xfrm>
              <a:off x="6866300" y="2136400"/>
              <a:ext cx="15650" cy="20025"/>
            </a:xfrm>
            <a:custGeom>
              <a:avLst/>
              <a:gdLst/>
              <a:ahLst/>
              <a:cxnLst/>
              <a:rect l="l" t="t" r="r" b="b"/>
              <a:pathLst>
                <a:path w="626" h="801" extrusionOk="0">
                  <a:moveTo>
                    <a:pt x="1" y="1"/>
                  </a:moveTo>
                  <a:lnTo>
                    <a:pt x="1" y="1"/>
                  </a:lnTo>
                  <a:cubicBezTo>
                    <a:pt x="201" y="238"/>
                    <a:pt x="363" y="513"/>
                    <a:pt x="513" y="801"/>
                  </a:cubicBezTo>
                  <a:cubicBezTo>
                    <a:pt x="551" y="776"/>
                    <a:pt x="588" y="738"/>
                    <a:pt x="626" y="713"/>
                  </a:cubicBezTo>
                  <a:cubicBezTo>
                    <a:pt x="463" y="451"/>
                    <a:pt x="238"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4" name="Google Shape;8814;p19"/>
            <p:cNvSpPr/>
            <p:nvPr/>
          </p:nvSpPr>
          <p:spPr>
            <a:xfrm>
              <a:off x="6863175" y="2142350"/>
              <a:ext cx="13150" cy="16575"/>
            </a:xfrm>
            <a:custGeom>
              <a:avLst/>
              <a:gdLst/>
              <a:ahLst/>
              <a:cxnLst/>
              <a:rect l="l" t="t" r="r" b="b"/>
              <a:pathLst>
                <a:path w="526" h="663" extrusionOk="0">
                  <a:moveTo>
                    <a:pt x="1" y="0"/>
                  </a:moveTo>
                  <a:lnTo>
                    <a:pt x="1" y="0"/>
                  </a:lnTo>
                  <a:cubicBezTo>
                    <a:pt x="176" y="213"/>
                    <a:pt x="301" y="450"/>
                    <a:pt x="476" y="663"/>
                  </a:cubicBezTo>
                  <a:cubicBezTo>
                    <a:pt x="488" y="650"/>
                    <a:pt x="513" y="638"/>
                    <a:pt x="526" y="625"/>
                  </a:cubicBezTo>
                  <a:cubicBezTo>
                    <a:pt x="501" y="488"/>
                    <a:pt x="51" y="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5" name="Google Shape;8815;p19"/>
            <p:cNvSpPr/>
            <p:nvPr/>
          </p:nvSpPr>
          <p:spPr>
            <a:xfrm>
              <a:off x="6727600" y="2081000"/>
              <a:ext cx="73125" cy="48250"/>
            </a:xfrm>
            <a:custGeom>
              <a:avLst/>
              <a:gdLst/>
              <a:ahLst/>
              <a:cxnLst/>
              <a:rect l="l" t="t" r="r" b="b"/>
              <a:pathLst>
                <a:path w="2925" h="1930" extrusionOk="0">
                  <a:moveTo>
                    <a:pt x="1319" y="1"/>
                  </a:moveTo>
                  <a:cubicBezTo>
                    <a:pt x="1270" y="1"/>
                    <a:pt x="1222" y="19"/>
                    <a:pt x="1213" y="68"/>
                  </a:cubicBezTo>
                  <a:cubicBezTo>
                    <a:pt x="1213" y="80"/>
                    <a:pt x="1213" y="93"/>
                    <a:pt x="1213" y="105"/>
                  </a:cubicBezTo>
                  <a:cubicBezTo>
                    <a:pt x="1175" y="93"/>
                    <a:pt x="1138" y="80"/>
                    <a:pt x="1100" y="68"/>
                  </a:cubicBezTo>
                  <a:cubicBezTo>
                    <a:pt x="1028" y="68"/>
                    <a:pt x="904" y="30"/>
                    <a:pt x="804" y="30"/>
                  </a:cubicBezTo>
                  <a:cubicBezTo>
                    <a:pt x="732" y="30"/>
                    <a:pt x="671" y="49"/>
                    <a:pt x="650" y="118"/>
                  </a:cubicBezTo>
                  <a:cubicBezTo>
                    <a:pt x="638" y="168"/>
                    <a:pt x="638" y="193"/>
                    <a:pt x="663" y="218"/>
                  </a:cubicBezTo>
                  <a:cubicBezTo>
                    <a:pt x="597" y="198"/>
                    <a:pt x="532" y="178"/>
                    <a:pt x="476" y="178"/>
                  </a:cubicBezTo>
                  <a:cubicBezTo>
                    <a:pt x="424" y="178"/>
                    <a:pt x="380" y="195"/>
                    <a:pt x="350" y="243"/>
                  </a:cubicBezTo>
                  <a:cubicBezTo>
                    <a:pt x="327" y="266"/>
                    <a:pt x="325" y="300"/>
                    <a:pt x="335" y="335"/>
                  </a:cubicBezTo>
                  <a:lnTo>
                    <a:pt x="335" y="335"/>
                  </a:lnTo>
                  <a:cubicBezTo>
                    <a:pt x="331" y="330"/>
                    <a:pt x="322" y="330"/>
                    <a:pt x="313" y="330"/>
                  </a:cubicBezTo>
                  <a:cubicBezTo>
                    <a:pt x="274" y="319"/>
                    <a:pt x="227" y="308"/>
                    <a:pt x="183" y="308"/>
                  </a:cubicBezTo>
                  <a:cubicBezTo>
                    <a:pt x="129" y="308"/>
                    <a:pt x="78" y="325"/>
                    <a:pt x="50" y="380"/>
                  </a:cubicBezTo>
                  <a:cubicBezTo>
                    <a:pt x="0" y="455"/>
                    <a:pt x="50" y="567"/>
                    <a:pt x="138" y="580"/>
                  </a:cubicBezTo>
                  <a:cubicBezTo>
                    <a:pt x="1175" y="767"/>
                    <a:pt x="1962" y="1430"/>
                    <a:pt x="2925" y="1930"/>
                  </a:cubicBezTo>
                  <a:cubicBezTo>
                    <a:pt x="2325" y="1530"/>
                    <a:pt x="1787" y="980"/>
                    <a:pt x="1138" y="642"/>
                  </a:cubicBezTo>
                  <a:cubicBezTo>
                    <a:pt x="1025" y="580"/>
                    <a:pt x="900" y="530"/>
                    <a:pt x="788" y="480"/>
                  </a:cubicBezTo>
                  <a:lnTo>
                    <a:pt x="788" y="480"/>
                  </a:lnTo>
                  <a:cubicBezTo>
                    <a:pt x="1438" y="642"/>
                    <a:pt x="1975" y="992"/>
                    <a:pt x="2587" y="1430"/>
                  </a:cubicBezTo>
                  <a:cubicBezTo>
                    <a:pt x="2100" y="955"/>
                    <a:pt x="1550" y="480"/>
                    <a:pt x="900" y="280"/>
                  </a:cubicBezTo>
                  <a:lnTo>
                    <a:pt x="913" y="280"/>
                  </a:lnTo>
                  <a:cubicBezTo>
                    <a:pt x="1463" y="317"/>
                    <a:pt x="2037" y="580"/>
                    <a:pt x="2575" y="992"/>
                  </a:cubicBezTo>
                  <a:cubicBezTo>
                    <a:pt x="2262" y="667"/>
                    <a:pt x="1900" y="380"/>
                    <a:pt x="1488" y="205"/>
                  </a:cubicBezTo>
                  <a:lnTo>
                    <a:pt x="1488" y="205"/>
                  </a:lnTo>
                  <a:cubicBezTo>
                    <a:pt x="1887" y="243"/>
                    <a:pt x="2475" y="417"/>
                    <a:pt x="2887" y="717"/>
                  </a:cubicBezTo>
                  <a:cubicBezTo>
                    <a:pt x="2537" y="392"/>
                    <a:pt x="2112" y="155"/>
                    <a:pt x="1650" y="55"/>
                  </a:cubicBezTo>
                  <a:cubicBezTo>
                    <a:pt x="1562" y="30"/>
                    <a:pt x="1463" y="18"/>
                    <a:pt x="1363" y="5"/>
                  </a:cubicBezTo>
                  <a:cubicBezTo>
                    <a:pt x="1348" y="2"/>
                    <a:pt x="1334" y="1"/>
                    <a:pt x="13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6" name="Google Shape;8816;p19"/>
            <p:cNvSpPr/>
            <p:nvPr/>
          </p:nvSpPr>
          <p:spPr>
            <a:xfrm>
              <a:off x="6664050" y="2080425"/>
              <a:ext cx="68875" cy="43825"/>
            </a:xfrm>
            <a:custGeom>
              <a:avLst/>
              <a:gdLst/>
              <a:ahLst/>
              <a:cxnLst/>
              <a:rect l="l" t="t" r="r" b="b"/>
              <a:pathLst>
                <a:path w="2755" h="1753" extrusionOk="0">
                  <a:moveTo>
                    <a:pt x="520" y="1"/>
                  </a:moveTo>
                  <a:cubicBezTo>
                    <a:pt x="504" y="1"/>
                    <a:pt x="487" y="1"/>
                    <a:pt x="468" y="3"/>
                  </a:cubicBezTo>
                  <a:cubicBezTo>
                    <a:pt x="330" y="53"/>
                    <a:pt x="380" y="191"/>
                    <a:pt x="430" y="228"/>
                  </a:cubicBezTo>
                  <a:cubicBezTo>
                    <a:pt x="319" y="163"/>
                    <a:pt x="201" y="107"/>
                    <a:pt x="119" y="107"/>
                  </a:cubicBezTo>
                  <a:cubicBezTo>
                    <a:pt x="45" y="107"/>
                    <a:pt x="0" y="153"/>
                    <a:pt x="18" y="278"/>
                  </a:cubicBezTo>
                  <a:cubicBezTo>
                    <a:pt x="56" y="340"/>
                    <a:pt x="118" y="340"/>
                    <a:pt x="168" y="353"/>
                  </a:cubicBezTo>
                  <a:cubicBezTo>
                    <a:pt x="181" y="353"/>
                    <a:pt x="443" y="503"/>
                    <a:pt x="530" y="565"/>
                  </a:cubicBezTo>
                  <a:cubicBezTo>
                    <a:pt x="943" y="840"/>
                    <a:pt x="1405" y="1265"/>
                    <a:pt x="1918" y="1515"/>
                  </a:cubicBezTo>
                  <a:cubicBezTo>
                    <a:pt x="1468" y="1215"/>
                    <a:pt x="1130" y="778"/>
                    <a:pt x="718" y="440"/>
                  </a:cubicBezTo>
                  <a:cubicBezTo>
                    <a:pt x="680" y="390"/>
                    <a:pt x="568" y="315"/>
                    <a:pt x="443" y="241"/>
                  </a:cubicBezTo>
                  <a:lnTo>
                    <a:pt x="455" y="241"/>
                  </a:lnTo>
                  <a:cubicBezTo>
                    <a:pt x="793" y="403"/>
                    <a:pt x="968" y="603"/>
                    <a:pt x="1280" y="865"/>
                  </a:cubicBezTo>
                  <a:cubicBezTo>
                    <a:pt x="1730" y="1228"/>
                    <a:pt x="2217" y="1553"/>
                    <a:pt x="2755" y="1753"/>
                  </a:cubicBezTo>
                  <a:cubicBezTo>
                    <a:pt x="2392" y="1565"/>
                    <a:pt x="2118" y="1315"/>
                    <a:pt x="1805" y="1040"/>
                  </a:cubicBezTo>
                  <a:cubicBezTo>
                    <a:pt x="1455" y="740"/>
                    <a:pt x="1180" y="353"/>
                    <a:pt x="793" y="103"/>
                  </a:cubicBezTo>
                  <a:cubicBezTo>
                    <a:pt x="662" y="38"/>
                    <a:pt x="626" y="1"/>
                    <a:pt x="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7" name="Google Shape;8817;p19"/>
            <p:cNvSpPr/>
            <p:nvPr/>
          </p:nvSpPr>
          <p:spPr>
            <a:xfrm>
              <a:off x="6655125" y="2123200"/>
              <a:ext cx="50000" cy="34800"/>
            </a:xfrm>
            <a:custGeom>
              <a:avLst/>
              <a:gdLst/>
              <a:ahLst/>
              <a:cxnLst/>
              <a:rect l="l" t="t" r="r" b="b"/>
              <a:pathLst>
                <a:path w="2000" h="1392" extrusionOk="0">
                  <a:moveTo>
                    <a:pt x="183" y="0"/>
                  </a:moveTo>
                  <a:cubicBezTo>
                    <a:pt x="151" y="0"/>
                    <a:pt x="117" y="12"/>
                    <a:pt x="88" y="42"/>
                  </a:cubicBezTo>
                  <a:cubicBezTo>
                    <a:pt x="0" y="167"/>
                    <a:pt x="100" y="229"/>
                    <a:pt x="113" y="254"/>
                  </a:cubicBezTo>
                  <a:cubicBezTo>
                    <a:pt x="338" y="516"/>
                    <a:pt x="712" y="541"/>
                    <a:pt x="1025" y="666"/>
                  </a:cubicBezTo>
                  <a:cubicBezTo>
                    <a:pt x="1387" y="779"/>
                    <a:pt x="1775" y="1004"/>
                    <a:pt x="2000" y="1391"/>
                  </a:cubicBezTo>
                  <a:cubicBezTo>
                    <a:pt x="1762" y="741"/>
                    <a:pt x="1087" y="491"/>
                    <a:pt x="513" y="204"/>
                  </a:cubicBezTo>
                  <a:cubicBezTo>
                    <a:pt x="388" y="142"/>
                    <a:pt x="425" y="154"/>
                    <a:pt x="313" y="67"/>
                  </a:cubicBezTo>
                  <a:cubicBezTo>
                    <a:pt x="282" y="29"/>
                    <a:pt x="234" y="0"/>
                    <a:pt x="1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8" name="Google Shape;8818;p19"/>
            <p:cNvSpPr/>
            <p:nvPr/>
          </p:nvSpPr>
          <p:spPr>
            <a:xfrm>
              <a:off x="6656850" y="2116950"/>
              <a:ext cx="30475" cy="16675"/>
            </a:xfrm>
            <a:custGeom>
              <a:avLst/>
              <a:gdLst/>
              <a:ahLst/>
              <a:cxnLst/>
              <a:rect l="l" t="t" r="r" b="b"/>
              <a:pathLst>
                <a:path w="1219" h="667" extrusionOk="0">
                  <a:moveTo>
                    <a:pt x="118" y="1"/>
                  </a:moveTo>
                  <a:cubicBezTo>
                    <a:pt x="36" y="1"/>
                    <a:pt x="0" y="110"/>
                    <a:pt x="69" y="167"/>
                  </a:cubicBezTo>
                  <a:cubicBezTo>
                    <a:pt x="369" y="467"/>
                    <a:pt x="831" y="517"/>
                    <a:pt x="1218" y="667"/>
                  </a:cubicBezTo>
                  <a:cubicBezTo>
                    <a:pt x="831" y="454"/>
                    <a:pt x="444" y="254"/>
                    <a:pt x="144" y="4"/>
                  </a:cubicBezTo>
                  <a:cubicBezTo>
                    <a:pt x="135" y="2"/>
                    <a:pt x="126" y="1"/>
                    <a:pt x="1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9" name="Google Shape;8819;p19"/>
            <p:cNvSpPr/>
            <p:nvPr/>
          </p:nvSpPr>
          <p:spPr>
            <a:xfrm>
              <a:off x="6652925" y="2095475"/>
              <a:ext cx="28450" cy="20350"/>
            </a:xfrm>
            <a:custGeom>
              <a:avLst/>
              <a:gdLst/>
              <a:ahLst/>
              <a:cxnLst/>
              <a:rect l="l" t="t" r="r" b="b"/>
              <a:pathLst>
                <a:path w="1138" h="814" extrusionOk="0">
                  <a:moveTo>
                    <a:pt x="101" y="1"/>
                  </a:moveTo>
                  <a:cubicBezTo>
                    <a:pt x="1" y="26"/>
                    <a:pt x="13" y="163"/>
                    <a:pt x="101" y="188"/>
                  </a:cubicBezTo>
                  <a:cubicBezTo>
                    <a:pt x="451" y="288"/>
                    <a:pt x="838" y="538"/>
                    <a:pt x="1138" y="813"/>
                  </a:cubicBezTo>
                  <a:cubicBezTo>
                    <a:pt x="875" y="476"/>
                    <a:pt x="538" y="88"/>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0" name="Google Shape;8820;p19"/>
            <p:cNvSpPr/>
            <p:nvPr/>
          </p:nvSpPr>
          <p:spPr>
            <a:xfrm>
              <a:off x="6778825" y="2019875"/>
              <a:ext cx="71275" cy="48450"/>
            </a:xfrm>
            <a:custGeom>
              <a:avLst/>
              <a:gdLst/>
              <a:ahLst/>
              <a:cxnLst/>
              <a:rect l="l" t="t" r="r" b="b"/>
              <a:pathLst>
                <a:path w="2851" h="1938" extrusionOk="0">
                  <a:moveTo>
                    <a:pt x="163" y="1"/>
                  </a:moveTo>
                  <a:cubicBezTo>
                    <a:pt x="76" y="1"/>
                    <a:pt x="1" y="88"/>
                    <a:pt x="26" y="176"/>
                  </a:cubicBezTo>
                  <a:cubicBezTo>
                    <a:pt x="63" y="276"/>
                    <a:pt x="101" y="263"/>
                    <a:pt x="176" y="326"/>
                  </a:cubicBezTo>
                  <a:cubicBezTo>
                    <a:pt x="351" y="463"/>
                    <a:pt x="476" y="651"/>
                    <a:pt x="626" y="801"/>
                  </a:cubicBezTo>
                  <a:cubicBezTo>
                    <a:pt x="1251" y="1413"/>
                    <a:pt x="2013" y="1800"/>
                    <a:pt x="2850" y="1938"/>
                  </a:cubicBezTo>
                  <a:cubicBezTo>
                    <a:pt x="2213" y="1700"/>
                    <a:pt x="1700" y="1325"/>
                    <a:pt x="1226" y="913"/>
                  </a:cubicBezTo>
                  <a:cubicBezTo>
                    <a:pt x="976" y="701"/>
                    <a:pt x="788" y="401"/>
                    <a:pt x="526" y="213"/>
                  </a:cubicBezTo>
                  <a:cubicBezTo>
                    <a:pt x="401" y="138"/>
                    <a:pt x="301" y="26"/>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1" name="Google Shape;8821;p19"/>
            <p:cNvSpPr/>
            <p:nvPr/>
          </p:nvSpPr>
          <p:spPr>
            <a:xfrm>
              <a:off x="6767575" y="2004250"/>
              <a:ext cx="60025" cy="46275"/>
            </a:xfrm>
            <a:custGeom>
              <a:avLst/>
              <a:gdLst/>
              <a:ahLst/>
              <a:cxnLst/>
              <a:rect l="l" t="t" r="r" b="b"/>
              <a:pathLst>
                <a:path w="2401" h="1851" extrusionOk="0">
                  <a:moveTo>
                    <a:pt x="351" y="1"/>
                  </a:moveTo>
                  <a:cubicBezTo>
                    <a:pt x="276" y="76"/>
                    <a:pt x="213" y="138"/>
                    <a:pt x="138" y="213"/>
                  </a:cubicBezTo>
                  <a:cubicBezTo>
                    <a:pt x="101" y="251"/>
                    <a:pt x="51" y="288"/>
                    <a:pt x="1" y="326"/>
                  </a:cubicBezTo>
                  <a:cubicBezTo>
                    <a:pt x="26" y="326"/>
                    <a:pt x="51" y="338"/>
                    <a:pt x="76" y="338"/>
                  </a:cubicBezTo>
                  <a:cubicBezTo>
                    <a:pt x="376" y="426"/>
                    <a:pt x="438" y="426"/>
                    <a:pt x="688" y="563"/>
                  </a:cubicBezTo>
                  <a:cubicBezTo>
                    <a:pt x="1226" y="888"/>
                    <a:pt x="1763" y="1488"/>
                    <a:pt x="2400" y="1850"/>
                  </a:cubicBezTo>
                  <a:cubicBezTo>
                    <a:pt x="1776" y="1376"/>
                    <a:pt x="1501" y="713"/>
                    <a:pt x="876" y="251"/>
                  </a:cubicBezTo>
                  <a:cubicBezTo>
                    <a:pt x="713" y="151"/>
                    <a:pt x="538" y="63"/>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2" name="Google Shape;8822;p19"/>
            <p:cNvSpPr/>
            <p:nvPr/>
          </p:nvSpPr>
          <p:spPr>
            <a:xfrm>
              <a:off x="6782275" y="1993950"/>
              <a:ext cx="17825" cy="10650"/>
            </a:xfrm>
            <a:custGeom>
              <a:avLst/>
              <a:gdLst/>
              <a:ahLst/>
              <a:cxnLst/>
              <a:rect l="l" t="t" r="r" b="b"/>
              <a:pathLst>
                <a:path w="713" h="426" extrusionOk="0">
                  <a:moveTo>
                    <a:pt x="75" y="0"/>
                  </a:moveTo>
                  <a:cubicBezTo>
                    <a:pt x="50" y="50"/>
                    <a:pt x="25" y="88"/>
                    <a:pt x="0" y="125"/>
                  </a:cubicBezTo>
                  <a:cubicBezTo>
                    <a:pt x="250" y="213"/>
                    <a:pt x="488" y="288"/>
                    <a:pt x="713" y="425"/>
                  </a:cubicBezTo>
                  <a:cubicBezTo>
                    <a:pt x="525" y="250"/>
                    <a:pt x="300" y="113"/>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3" name="Google Shape;8823;p19"/>
            <p:cNvSpPr/>
            <p:nvPr/>
          </p:nvSpPr>
          <p:spPr>
            <a:xfrm>
              <a:off x="6777275" y="1997700"/>
              <a:ext cx="34075" cy="27200"/>
            </a:xfrm>
            <a:custGeom>
              <a:avLst/>
              <a:gdLst/>
              <a:ahLst/>
              <a:cxnLst/>
              <a:rect l="l" t="t" r="r" b="b"/>
              <a:pathLst>
                <a:path w="1363" h="1088" extrusionOk="0">
                  <a:moveTo>
                    <a:pt x="188" y="0"/>
                  </a:moveTo>
                  <a:cubicBezTo>
                    <a:pt x="163" y="25"/>
                    <a:pt x="138" y="50"/>
                    <a:pt x="125" y="75"/>
                  </a:cubicBezTo>
                  <a:cubicBezTo>
                    <a:pt x="88" y="125"/>
                    <a:pt x="38" y="175"/>
                    <a:pt x="0" y="213"/>
                  </a:cubicBezTo>
                  <a:cubicBezTo>
                    <a:pt x="513" y="400"/>
                    <a:pt x="988" y="638"/>
                    <a:pt x="1363" y="1088"/>
                  </a:cubicBezTo>
                  <a:cubicBezTo>
                    <a:pt x="1088" y="625"/>
                    <a:pt x="663" y="250"/>
                    <a:pt x="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4" name="Google Shape;8824;p19"/>
            <p:cNvSpPr/>
            <p:nvPr/>
          </p:nvSpPr>
          <p:spPr>
            <a:xfrm>
              <a:off x="6743225" y="2020825"/>
              <a:ext cx="57825" cy="30950"/>
            </a:xfrm>
            <a:custGeom>
              <a:avLst/>
              <a:gdLst/>
              <a:ahLst/>
              <a:cxnLst/>
              <a:rect l="l" t="t" r="r" b="b"/>
              <a:pathLst>
                <a:path w="2313" h="1238" extrusionOk="0">
                  <a:moveTo>
                    <a:pt x="500" y="0"/>
                  </a:moveTo>
                  <a:cubicBezTo>
                    <a:pt x="438" y="50"/>
                    <a:pt x="363" y="75"/>
                    <a:pt x="288" y="113"/>
                  </a:cubicBezTo>
                  <a:cubicBezTo>
                    <a:pt x="225" y="125"/>
                    <a:pt x="150" y="150"/>
                    <a:pt x="75" y="175"/>
                  </a:cubicBezTo>
                  <a:cubicBezTo>
                    <a:pt x="50" y="200"/>
                    <a:pt x="25" y="238"/>
                    <a:pt x="0" y="275"/>
                  </a:cubicBezTo>
                  <a:cubicBezTo>
                    <a:pt x="0" y="275"/>
                    <a:pt x="0" y="275"/>
                    <a:pt x="0" y="288"/>
                  </a:cubicBezTo>
                  <a:cubicBezTo>
                    <a:pt x="400" y="350"/>
                    <a:pt x="875" y="450"/>
                    <a:pt x="1212" y="588"/>
                  </a:cubicBezTo>
                  <a:cubicBezTo>
                    <a:pt x="1612" y="738"/>
                    <a:pt x="1962" y="987"/>
                    <a:pt x="2312" y="1237"/>
                  </a:cubicBezTo>
                  <a:cubicBezTo>
                    <a:pt x="2050" y="987"/>
                    <a:pt x="1737" y="675"/>
                    <a:pt x="1475" y="488"/>
                  </a:cubicBezTo>
                  <a:cubicBezTo>
                    <a:pt x="1200" y="300"/>
                    <a:pt x="863" y="138"/>
                    <a:pt x="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5" name="Google Shape;8825;p19"/>
            <p:cNvSpPr/>
            <p:nvPr/>
          </p:nvSpPr>
          <p:spPr>
            <a:xfrm>
              <a:off x="6728225" y="2037075"/>
              <a:ext cx="29400" cy="8450"/>
            </a:xfrm>
            <a:custGeom>
              <a:avLst/>
              <a:gdLst/>
              <a:ahLst/>
              <a:cxnLst/>
              <a:rect l="l" t="t" r="r" b="b"/>
              <a:pathLst>
                <a:path w="1176" h="338" extrusionOk="0">
                  <a:moveTo>
                    <a:pt x="238" y="0"/>
                  </a:moveTo>
                  <a:cubicBezTo>
                    <a:pt x="225" y="0"/>
                    <a:pt x="225" y="0"/>
                    <a:pt x="213" y="13"/>
                  </a:cubicBezTo>
                  <a:cubicBezTo>
                    <a:pt x="150" y="50"/>
                    <a:pt x="75" y="100"/>
                    <a:pt x="0" y="150"/>
                  </a:cubicBezTo>
                  <a:cubicBezTo>
                    <a:pt x="363" y="187"/>
                    <a:pt x="738" y="212"/>
                    <a:pt x="1175" y="337"/>
                  </a:cubicBezTo>
                  <a:cubicBezTo>
                    <a:pt x="900" y="187"/>
                    <a:pt x="575" y="88"/>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6" name="Google Shape;8826;p19"/>
            <p:cNvSpPr/>
            <p:nvPr/>
          </p:nvSpPr>
          <p:spPr>
            <a:xfrm>
              <a:off x="6735400" y="2030200"/>
              <a:ext cx="42525" cy="14375"/>
            </a:xfrm>
            <a:custGeom>
              <a:avLst/>
              <a:gdLst/>
              <a:ahLst/>
              <a:cxnLst/>
              <a:rect l="l" t="t" r="r" b="b"/>
              <a:pathLst>
                <a:path w="1701" h="575" extrusionOk="0">
                  <a:moveTo>
                    <a:pt x="238" y="0"/>
                  </a:moveTo>
                  <a:cubicBezTo>
                    <a:pt x="213" y="25"/>
                    <a:pt x="188" y="63"/>
                    <a:pt x="151" y="88"/>
                  </a:cubicBezTo>
                  <a:cubicBezTo>
                    <a:pt x="113" y="150"/>
                    <a:pt x="51" y="188"/>
                    <a:pt x="1" y="238"/>
                  </a:cubicBezTo>
                  <a:cubicBezTo>
                    <a:pt x="576" y="288"/>
                    <a:pt x="1113" y="338"/>
                    <a:pt x="1700" y="575"/>
                  </a:cubicBezTo>
                  <a:cubicBezTo>
                    <a:pt x="1288" y="325"/>
                    <a:pt x="751" y="125"/>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7" name="Google Shape;8827;p19"/>
            <p:cNvSpPr/>
            <p:nvPr/>
          </p:nvSpPr>
          <p:spPr>
            <a:xfrm>
              <a:off x="7084075" y="1930525"/>
              <a:ext cx="24700" cy="25650"/>
            </a:xfrm>
            <a:custGeom>
              <a:avLst/>
              <a:gdLst/>
              <a:ahLst/>
              <a:cxnLst/>
              <a:rect l="l" t="t" r="r" b="b"/>
              <a:pathLst>
                <a:path w="988" h="1026" extrusionOk="0">
                  <a:moveTo>
                    <a:pt x="987" y="1"/>
                  </a:moveTo>
                  <a:cubicBezTo>
                    <a:pt x="975" y="1"/>
                    <a:pt x="962" y="13"/>
                    <a:pt x="950" y="13"/>
                  </a:cubicBezTo>
                  <a:cubicBezTo>
                    <a:pt x="950" y="13"/>
                    <a:pt x="950" y="13"/>
                    <a:pt x="937" y="38"/>
                  </a:cubicBezTo>
                  <a:lnTo>
                    <a:pt x="925" y="38"/>
                  </a:lnTo>
                  <a:cubicBezTo>
                    <a:pt x="887" y="76"/>
                    <a:pt x="837" y="113"/>
                    <a:pt x="750" y="188"/>
                  </a:cubicBezTo>
                  <a:cubicBezTo>
                    <a:pt x="513" y="363"/>
                    <a:pt x="263" y="526"/>
                    <a:pt x="0" y="663"/>
                  </a:cubicBezTo>
                  <a:cubicBezTo>
                    <a:pt x="88" y="713"/>
                    <a:pt x="150" y="813"/>
                    <a:pt x="113" y="950"/>
                  </a:cubicBezTo>
                  <a:cubicBezTo>
                    <a:pt x="100" y="975"/>
                    <a:pt x="88" y="1000"/>
                    <a:pt x="75" y="1025"/>
                  </a:cubicBezTo>
                  <a:cubicBezTo>
                    <a:pt x="188" y="975"/>
                    <a:pt x="300" y="913"/>
                    <a:pt x="413" y="850"/>
                  </a:cubicBezTo>
                  <a:cubicBezTo>
                    <a:pt x="575" y="613"/>
                    <a:pt x="737" y="376"/>
                    <a:pt x="900" y="126"/>
                  </a:cubicBezTo>
                  <a:cubicBezTo>
                    <a:pt x="925" y="88"/>
                    <a:pt x="950" y="38"/>
                    <a:pt x="9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8" name="Google Shape;8828;p19"/>
            <p:cNvSpPr/>
            <p:nvPr/>
          </p:nvSpPr>
          <p:spPr>
            <a:xfrm>
              <a:off x="6886625" y="1802125"/>
              <a:ext cx="160925" cy="77500"/>
            </a:xfrm>
            <a:custGeom>
              <a:avLst/>
              <a:gdLst/>
              <a:ahLst/>
              <a:cxnLst/>
              <a:rect l="l" t="t" r="r" b="b"/>
              <a:pathLst>
                <a:path w="6437" h="3100" extrusionOk="0">
                  <a:moveTo>
                    <a:pt x="0" y="1"/>
                  </a:moveTo>
                  <a:lnTo>
                    <a:pt x="0" y="1"/>
                  </a:lnTo>
                  <a:cubicBezTo>
                    <a:pt x="887" y="913"/>
                    <a:pt x="1675" y="2038"/>
                    <a:pt x="2924" y="2475"/>
                  </a:cubicBezTo>
                  <a:cubicBezTo>
                    <a:pt x="2987" y="2500"/>
                    <a:pt x="3049" y="2525"/>
                    <a:pt x="3099" y="2537"/>
                  </a:cubicBezTo>
                  <a:cubicBezTo>
                    <a:pt x="3112" y="2550"/>
                    <a:pt x="3112" y="2562"/>
                    <a:pt x="3112" y="2575"/>
                  </a:cubicBezTo>
                  <a:cubicBezTo>
                    <a:pt x="3199" y="2675"/>
                    <a:pt x="3362" y="2662"/>
                    <a:pt x="3487" y="2700"/>
                  </a:cubicBezTo>
                  <a:cubicBezTo>
                    <a:pt x="4499" y="2887"/>
                    <a:pt x="5474" y="2737"/>
                    <a:pt x="6436" y="3100"/>
                  </a:cubicBezTo>
                  <a:cubicBezTo>
                    <a:pt x="5974" y="2850"/>
                    <a:pt x="5436" y="2712"/>
                    <a:pt x="4911" y="2625"/>
                  </a:cubicBezTo>
                  <a:cubicBezTo>
                    <a:pt x="4761" y="2587"/>
                    <a:pt x="4686" y="2550"/>
                    <a:pt x="4524" y="2462"/>
                  </a:cubicBezTo>
                  <a:cubicBezTo>
                    <a:pt x="3787" y="2062"/>
                    <a:pt x="3037" y="1688"/>
                    <a:pt x="2325" y="1263"/>
                  </a:cubicBezTo>
                  <a:lnTo>
                    <a:pt x="2325" y="1263"/>
                  </a:lnTo>
                  <a:cubicBezTo>
                    <a:pt x="2887" y="1650"/>
                    <a:pt x="3437" y="2087"/>
                    <a:pt x="4037" y="2425"/>
                  </a:cubicBezTo>
                  <a:cubicBezTo>
                    <a:pt x="3799" y="2362"/>
                    <a:pt x="3574" y="2287"/>
                    <a:pt x="3337" y="2150"/>
                  </a:cubicBezTo>
                  <a:cubicBezTo>
                    <a:pt x="2575" y="1675"/>
                    <a:pt x="1837" y="1150"/>
                    <a:pt x="1100" y="650"/>
                  </a:cubicBezTo>
                  <a:lnTo>
                    <a:pt x="1100" y="650"/>
                  </a:lnTo>
                  <a:cubicBezTo>
                    <a:pt x="1750" y="1163"/>
                    <a:pt x="2362" y="1725"/>
                    <a:pt x="3024" y="2212"/>
                  </a:cubicBezTo>
                  <a:cubicBezTo>
                    <a:pt x="2550" y="2013"/>
                    <a:pt x="2025" y="1663"/>
                    <a:pt x="1637" y="1350"/>
                  </a:cubicBezTo>
                  <a:cubicBezTo>
                    <a:pt x="1175" y="1000"/>
                    <a:pt x="513" y="4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9" name="Google Shape;8829;p19"/>
            <p:cNvSpPr/>
            <p:nvPr/>
          </p:nvSpPr>
          <p:spPr>
            <a:xfrm>
              <a:off x="7054075" y="1883050"/>
              <a:ext cx="61875" cy="44700"/>
            </a:xfrm>
            <a:custGeom>
              <a:avLst/>
              <a:gdLst/>
              <a:ahLst/>
              <a:cxnLst/>
              <a:rect l="l" t="t" r="r" b="b"/>
              <a:pathLst>
                <a:path w="2475" h="1788" extrusionOk="0">
                  <a:moveTo>
                    <a:pt x="0" y="0"/>
                  </a:moveTo>
                  <a:lnTo>
                    <a:pt x="0" y="0"/>
                  </a:lnTo>
                  <a:cubicBezTo>
                    <a:pt x="475" y="200"/>
                    <a:pt x="888" y="463"/>
                    <a:pt x="1238" y="750"/>
                  </a:cubicBezTo>
                  <a:cubicBezTo>
                    <a:pt x="1563" y="1000"/>
                    <a:pt x="1987" y="1475"/>
                    <a:pt x="2250" y="1787"/>
                  </a:cubicBezTo>
                  <a:cubicBezTo>
                    <a:pt x="2325" y="1675"/>
                    <a:pt x="2400" y="1562"/>
                    <a:pt x="2475" y="1450"/>
                  </a:cubicBezTo>
                  <a:cubicBezTo>
                    <a:pt x="1788" y="762"/>
                    <a:pt x="938" y="2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0" name="Google Shape;8830;p19"/>
            <p:cNvSpPr/>
            <p:nvPr/>
          </p:nvSpPr>
          <p:spPr>
            <a:xfrm>
              <a:off x="7086250" y="1876100"/>
              <a:ext cx="29700" cy="29450"/>
            </a:xfrm>
            <a:custGeom>
              <a:avLst/>
              <a:gdLst/>
              <a:ahLst/>
              <a:cxnLst/>
              <a:rect l="l" t="t" r="r" b="b"/>
              <a:pathLst>
                <a:path w="1188" h="1178" extrusionOk="0">
                  <a:moveTo>
                    <a:pt x="76" y="0"/>
                  </a:moveTo>
                  <a:cubicBezTo>
                    <a:pt x="68" y="0"/>
                    <a:pt x="59" y="1"/>
                    <a:pt x="51" y="3"/>
                  </a:cubicBezTo>
                  <a:cubicBezTo>
                    <a:pt x="1" y="28"/>
                    <a:pt x="1" y="91"/>
                    <a:pt x="38" y="128"/>
                  </a:cubicBezTo>
                  <a:cubicBezTo>
                    <a:pt x="413" y="491"/>
                    <a:pt x="850" y="778"/>
                    <a:pt x="1188" y="1178"/>
                  </a:cubicBezTo>
                  <a:cubicBezTo>
                    <a:pt x="975" y="803"/>
                    <a:pt x="713" y="478"/>
                    <a:pt x="388" y="203"/>
                  </a:cubicBezTo>
                  <a:cubicBezTo>
                    <a:pt x="272" y="134"/>
                    <a:pt x="178" y="0"/>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1" name="Google Shape;8831;p19"/>
            <p:cNvSpPr/>
            <p:nvPr/>
          </p:nvSpPr>
          <p:spPr>
            <a:xfrm>
              <a:off x="7056875" y="1868975"/>
              <a:ext cx="63450" cy="49075"/>
            </a:xfrm>
            <a:custGeom>
              <a:avLst/>
              <a:gdLst/>
              <a:ahLst/>
              <a:cxnLst/>
              <a:rect l="l" t="t" r="r" b="b"/>
              <a:pathLst>
                <a:path w="2538" h="1963" extrusionOk="0">
                  <a:moveTo>
                    <a:pt x="1" y="1"/>
                  </a:moveTo>
                  <a:lnTo>
                    <a:pt x="1" y="1"/>
                  </a:lnTo>
                  <a:cubicBezTo>
                    <a:pt x="976" y="401"/>
                    <a:pt x="1700" y="1163"/>
                    <a:pt x="2388" y="1963"/>
                  </a:cubicBezTo>
                  <a:cubicBezTo>
                    <a:pt x="2438" y="1888"/>
                    <a:pt x="2488" y="1800"/>
                    <a:pt x="2538" y="1725"/>
                  </a:cubicBezTo>
                  <a:cubicBezTo>
                    <a:pt x="1875" y="988"/>
                    <a:pt x="963"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2" name="Google Shape;8832;p19"/>
            <p:cNvSpPr/>
            <p:nvPr/>
          </p:nvSpPr>
          <p:spPr>
            <a:xfrm>
              <a:off x="7066250" y="1855850"/>
              <a:ext cx="65325" cy="54700"/>
            </a:xfrm>
            <a:custGeom>
              <a:avLst/>
              <a:gdLst/>
              <a:ahLst/>
              <a:cxnLst/>
              <a:rect l="l" t="t" r="r" b="b"/>
              <a:pathLst>
                <a:path w="2613" h="2188" extrusionOk="0">
                  <a:moveTo>
                    <a:pt x="1" y="1"/>
                  </a:moveTo>
                  <a:lnTo>
                    <a:pt x="1" y="1"/>
                  </a:lnTo>
                  <a:cubicBezTo>
                    <a:pt x="713" y="488"/>
                    <a:pt x="1575" y="1276"/>
                    <a:pt x="1988" y="1850"/>
                  </a:cubicBezTo>
                  <a:cubicBezTo>
                    <a:pt x="2075" y="1950"/>
                    <a:pt x="2138" y="2063"/>
                    <a:pt x="2200" y="2188"/>
                  </a:cubicBezTo>
                  <a:cubicBezTo>
                    <a:pt x="2288" y="2050"/>
                    <a:pt x="2363" y="1913"/>
                    <a:pt x="2450" y="1788"/>
                  </a:cubicBezTo>
                  <a:cubicBezTo>
                    <a:pt x="2500" y="1651"/>
                    <a:pt x="2563" y="1526"/>
                    <a:pt x="2613" y="1401"/>
                  </a:cubicBezTo>
                  <a:cubicBezTo>
                    <a:pt x="2325" y="1138"/>
                    <a:pt x="2000" y="913"/>
                    <a:pt x="1650" y="713"/>
                  </a:cubicBezTo>
                  <a:lnTo>
                    <a:pt x="1650" y="713"/>
                  </a:lnTo>
                  <a:cubicBezTo>
                    <a:pt x="1925" y="938"/>
                    <a:pt x="2163" y="1176"/>
                    <a:pt x="2400" y="1438"/>
                  </a:cubicBezTo>
                  <a:cubicBezTo>
                    <a:pt x="1975" y="1001"/>
                    <a:pt x="1438" y="713"/>
                    <a:pt x="938" y="376"/>
                  </a:cubicBezTo>
                  <a:lnTo>
                    <a:pt x="938" y="376"/>
                  </a:lnTo>
                  <a:cubicBezTo>
                    <a:pt x="1350" y="738"/>
                    <a:pt x="1800" y="1076"/>
                    <a:pt x="2150" y="1501"/>
                  </a:cubicBezTo>
                  <a:cubicBezTo>
                    <a:pt x="2194" y="1545"/>
                    <a:pt x="2238" y="1589"/>
                    <a:pt x="2274" y="1641"/>
                  </a:cubicBezTo>
                  <a:lnTo>
                    <a:pt x="2274" y="1641"/>
                  </a:lnTo>
                  <a:cubicBezTo>
                    <a:pt x="2270" y="1639"/>
                    <a:pt x="2267" y="1638"/>
                    <a:pt x="2263" y="1638"/>
                  </a:cubicBezTo>
                  <a:cubicBezTo>
                    <a:pt x="1638" y="938"/>
                    <a:pt x="826" y="4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3" name="Google Shape;8833;p19"/>
            <p:cNvSpPr/>
            <p:nvPr/>
          </p:nvSpPr>
          <p:spPr>
            <a:xfrm>
              <a:off x="7116875" y="1874300"/>
              <a:ext cx="16900" cy="15325"/>
            </a:xfrm>
            <a:custGeom>
              <a:avLst/>
              <a:gdLst/>
              <a:ahLst/>
              <a:cxnLst/>
              <a:rect l="l" t="t" r="r" b="b"/>
              <a:pathLst>
                <a:path w="676" h="613" extrusionOk="0">
                  <a:moveTo>
                    <a:pt x="0" y="0"/>
                  </a:moveTo>
                  <a:lnTo>
                    <a:pt x="0" y="0"/>
                  </a:lnTo>
                  <a:cubicBezTo>
                    <a:pt x="238" y="175"/>
                    <a:pt x="425" y="388"/>
                    <a:pt x="613" y="613"/>
                  </a:cubicBezTo>
                  <a:cubicBezTo>
                    <a:pt x="638" y="563"/>
                    <a:pt x="650" y="525"/>
                    <a:pt x="675" y="475"/>
                  </a:cubicBezTo>
                  <a:cubicBezTo>
                    <a:pt x="475" y="288"/>
                    <a:pt x="225" y="1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4" name="Google Shape;8834;p19"/>
            <p:cNvSpPr/>
            <p:nvPr/>
          </p:nvSpPr>
          <p:spPr>
            <a:xfrm>
              <a:off x="7115000" y="1867725"/>
              <a:ext cx="20950" cy="16275"/>
            </a:xfrm>
            <a:custGeom>
              <a:avLst/>
              <a:gdLst/>
              <a:ahLst/>
              <a:cxnLst/>
              <a:rect l="l" t="t" r="r" b="b"/>
              <a:pathLst>
                <a:path w="838" h="651" extrusionOk="0">
                  <a:moveTo>
                    <a:pt x="0" y="1"/>
                  </a:moveTo>
                  <a:lnTo>
                    <a:pt x="0" y="1"/>
                  </a:lnTo>
                  <a:cubicBezTo>
                    <a:pt x="300" y="176"/>
                    <a:pt x="550" y="401"/>
                    <a:pt x="788" y="651"/>
                  </a:cubicBezTo>
                  <a:cubicBezTo>
                    <a:pt x="800" y="613"/>
                    <a:pt x="813" y="576"/>
                    <a:pt x="838" y="538"/>
                  </a:cubicBezTo>
                  <a:cubicBezTo>
                    <a:pt x="838" y="538"/>
                    <a:pt x="838" y="526"/>
                    <a:pt x="838" y="513"/>
                  </a:cubicBezTo>
                  <a:cubicBezTo>
                    <a:pt x="600" y="301"/>
                    <a:pt x="313" y="1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5" name="Google Shape;8835;p19"/>
            <p:cNvSpPr/>
            <p:nvPr/>
          </p:nvSpPr>
          <p:spPr>
            <a:xfrm>
              <a:off x="7123425" y="1865850"/>
              <a:ext cx="15025" cy="10300"/>
            </a:xfrm>
            <a:custGeom>
              <a:avLst/>
              <a:gdLst/>
              <a:ahLst/>
              <a:cxnLst/>
              <a:rect l="l" t="t" r="r" b="b"/>
              <a:pathLst>
                <a:path w="601" h="412" extrusionOk="0">
                  <a:moveTo>
                    <a:pt x="1" y="1"/>
                  </a:moveTo>
                  <a:cubicBezTo>
                    <a:pt x="188" y="113"/>
                    <a:pt x="338" y="238"/>
                    <a:pt x="501" y="376"/>
                  </a:cubicBezTo>
                  <a:cubicBezTo>
                    <a:pt x="518" y="393"/>
                    <a:pt x="536" y="411"/>
                    <a:pt x="554" y="411"/>
                  </a:cubicBezTo>
                  <a:cubicBezTo>
                    <a:pt x="561" y="411"/>
                    <a:pt x="568" y="408"/>
                    <a:pt x="576" y="401"/>
                  </a:cubicBezTo>
                  <a:lnTo>
                    <a:pt x="588" y="401"/>
                  </a:lnTo>
                  <a:cubicBezTo>
                    <a:pt x="588" y="388"/>
                    <a:pt x="601" y="376"/>
                    <a:pt x="601" y="376"/>
                  </a:cubicBezTo>
                  <a:cubicBezTo>
                    <a:pt x="601" y="363"/>
                    <a:pt x="601" y="363"/>
                    <a:pt x="601" y="351"/>
                  </a:cubicBezTo>
                  <a:cubicBezTo>
                    <a:pt x="426" y="201"/>
                    <a:pt x="213"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6" name="Google Shape;8836;p19"/>
            <p:cNvSpPr/>
            <p:nvPr/>
          </p:nvSpPr>
          <p:spPr>
            <a:xfrm>
              <a:off x="7117175" y="1854600"/>
              <a:ext cx="23475" cy="18150"/>
            </a:xfrm>
            <a:custGeom>
              <a:avLst/>
              <a:gdLst/>
              <a:ahLst/>
              <a:cxnLst/>
              <a:rect l="l" t="t" r="r" b="b"/>
              <a:pathLst>
                <a:path w="939" h="726" extrusionOk="0">
                  <a:moveTo>
                    <a:pt x="1" y="1"/>
                  </a:moveTo>
                  <a:cubicBezTo>
                    <a:pt x="226" y="113"/>
                    <a:pt x="413" y="301"/>
                    <a:pt x="601" y="476"/>
                  </a:cubicBezTo>
                  <a:cubicBezTo>
                    <a:pt x="701" y="551"/>
                    <a:pt x="788" y="651"/>
                    <a:pt x="888" y="726"/>
                  </a:cubicBezTo>
                  <a:cubicBezTo>
                    <a:pt x="901" y="688"/>
                    <a:pt x="926" y="638"/>
                    <a:pt x="938" y="601"/>
                  </a:cubicBezTo>
                  <a:cubicBezTo>
                    <a:pt x="676" y="338"/>
                    <a:pt x="351"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7" name="Google Shape;8837;p19"/>
            <p:cNvSpPr/>
            <p:nvPr/>
          </p:nvSpPr>
          <p:spPr>
            <a:xfrm>
              <a:off x="7125000" y="1851175"/>
              <a:ext cx="17825" cy="16900"/>
            </a:xfrm>
            <a:custGeom>
              <a:avLst/>
              <a:gdLst/>
              <a:ahLst/>
              <a:cxnLst/>
              <a:rect l="l" t="t" r="r" b="b"/>
              <a:pathLst>
                <a:path w="713" h="676" extrusionOk="0">
                  <a:moveTo>
                    <a:pt x="0" y="1"/>
                  </a:moveTo>
                  <a:cubicBezTo>
                    <a:pt x="238" y="200"/>
                    <a:pt x="438" y="450"/>
                    <a:pt x="650" y="675"/>
                  </a:cubicBezTo>
                  <a:cubicBezTo>
                    <a:pt x="675" y="625"/>
                    <a:pt x="688" y="588"/>
                    <a:pt x="713" y="538"/>
                  </a:cubicBezTo>
                  <a:cubicBezTo>
                    <a:pt x="513" y="325"/>
                    <a:pt x="238" y="1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8" name="Google Shape;8838;p19"/>
            <p:cNvSpPr/>
            <p:nvPr/>
          </p:nvSpPr>
          <p:spPr>
            <a:xfrm>
              <a:off x="7126550" y="1844000"/>
              <a:ext cx="18150" cy="19075"/>
            </a:xfrm>
            <a:custGeom>
              <a:avLst/>
              <a:gdLst/>
              <a:ahLst/>
              <a:cxnLst/>
              <a:rect l="l" t="t" r="r" b="b"/>
              <a:pathLst>
                <a:path w="726" h="763" extrusionOk="0">
                  <a:moveTo>
                    <a:pt x="1" y="0"/>
                  </a:moveTo>
                  <a:lnTo>
                    <a:pt x="1" y="0"/>
                  </a:lnTo>
                  <a:cubicBezTo>
                    <a:pt x="213" y="175"/>
                    <a:pt x="363" y="375"/>
                    <a:pt x="513" y="562"/>
                  </a:cubicBezTo>
                  <a:cubicBezTo>
                    <a:pt x="563" y="625"/>
                    <a:pt x="626" y="687"/>
                    <a:pt x="676" y="762"/>
                  </a:cubicBezTo>
                  <a:cubicBezTo>
                    <a:pt x="688" y="712"/>
                    <a:pt x="713" y="662"/>
                    <a:pt x="726" y="625"/>
                  </a:cubicBezTo>
                  <a:cubicBezTo>
                    <a:pt x="513" y="387"/>
                    <a:pt x="276"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9" name="Google Shape;8839;p19"/>
            <p:cNvSpPr/>
            <p:nvPr/>
          </p:nvSpPr>
          <p:spPr>
            <a:xfrm>
              <a:off x="7126875" y="1824925"/>
              <a:ext cx="23750" cy="32525"/>
            </a:xfrm>
            <a:custGeom>
              <a:avLst/>
              <a:gdLst/>
              <a:ahLst/>
              <a:cxnLst/>
              <a:rect l="l" t="t" r="r" b="b"/>
              <a:pathLst>
                <a:path w="950" h="1301" extrusionOk="0">
                  <a:moveTo>
                    <a:pt x="300" y="1"/>
                  </a:moveTo>
                  <a:cubicBezTo>
                    <a:pt x="513" y="276"/>
                    <a:pt x="675" y="588"/>
                    <a:pt x="850" y="888"/>
                  </a:cubicBezTo>
                  <a:cubicBezTo>
                    <a:pt x="650" y="626"/>
                    <a:pt x="400" y="401"/>
                    <a:pt x="113" y="238"/>
                  </a:cubicBezTo>
                  <a:lnTo>
                    <a:pt x="113" y="238"/>
                  </a:lnTo>
                  <a:cubicBezTo>
                    <a:pt x="325" y="413"/>
                    <a:pt x="425" y="576"/>
                    <a:pt x="575" y="788"/>
                  </a:cubicBezTo>
                  <a:cubicBezTo>
                    <a:pt x="625" y="851"/>
                    <a:pt x="675" y="913"/>
                    <a:pt x="713" y="988"/>
                  </a:cubicBezTo>
                  <a:cubicBezTo>
                    <a:pt x="500" y="763"/>
                    <a:pt x="250" y="576"/>
                    <a:pt x="0" y="413"/>
                  </a:cubicBezTo>
                  <a:lnTo>
                    <a:pt x="0" y="413"/>
                  </a:lnTo>
                  <a:cubicBezTo>
                    <a:pt x="300" y="713"/>
                    <a:pt x="513" y="976"/>
                    <a:pt x="750" y="1300"/>
                  </a:cubicBezTo>
                  <a:cubicBezTo>
                    <a:pt x="825" y="1126"/>
                    <a:pt x="887" y="951"/>
                    <a:pt x="950" y="788"/>
                  </a:cubicBezTo>
                  <a:cubicBezTo>
                    <a:pt x="925" y="726"/>
                    <a:pt x="875" y="663"/>
                    <a:pt x="837" y="613"/>
                  </a:cubicBezTo>
                  <a:cubicBezTo>
                    <a:pt x="675" y="401"/>
                    <a:pt x="513" y="176"/>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0" name="Google Shape;8840;p19"/>
            <p:cNvSpPr/>
            <p:nvPr/>
          </p:nvSpPr>
          <p:spPr>
            <a:xfrm>
              <a:off x="7130925" y="1803700"/>
              <a:ext cx="24075" cy="40000"/>
            </a:xfrm>
            <a:custGeom>
              <a:avLst/>
              <a:gdLst/>
              <a:ahLst/>
              <a:cxnLst/>
              <a:rect l="l" t="t" r="r" b="b"/>
              <a:pathLst>
                <a:path w="963" h="1600" extrusionOk="0">
                  <a:moveTo>
                    <a:pt x="1" y="0"/>
                  </a:moveTo>
                  <a:lnTo>
                    <a:pt x="1" y="0"/>
                  </a:lnTo>
                  <a:cubicBezTo>
                    <a:pt x="301" y="325"/>
                    <a:pt x="576" y="787"/>
                    <a:pt x="738" y="1162"/>
                  </a:cubicBezTo>
                  <a:cubicBezTo>
                    <a:pt x="538" y="850"/>
                    <a:pt x="301" y="562"/>
                    <a:pt x="1" y="350"/>
                  </a:cubicBezTo>
                  <a:lnTo>
                    <a:pt x="1" y="350"/>
                  </a:lnTo>
                  <a:cubicBezTo>
                    <a:pt x="326" y="687"/>
                    <a:pt x="538" y="1137"/>
                    <a:pt x="763" y="1550"/>
                  </a:cubicBezTo>
                  <a:cubicBezTo>
                    <a:pt x="763" y="1575"/>
                    <a:pt x="788" y="1587"/>
                    <a:pt x="800" y="1600"/>
                  </a:cubicBezTo>
                  <a:cubicBezTo>
                    <a:pt x="863" y="1475"/>
                    <a:pt x="913" y="1337"/>
                    <a:pt x="963" y="1200"/>
                  </a:cubicBezTo>
                  <a:cubicBezTo>
                    <a:pt x="938" y="1137"/>
                    <a:pt x="900" y="1075"/>
                    <a:pt x="875" y="1012"/>
                  </a:cubicBezTo>
                  <a:cubicBezTo>
                    <a:pt x="663" y="625"/>
                    <a:pt x="363" y="26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1" name="Google Shape;8841;p19"/>
            <p:cNvSpPr/>
            <p:nvPr/>
          </p:nvSpPr>
          <p:spPr>
            <a:xfrm>
              <a:off x="7109550" y="1971150"/>
              <a:ext cx="1400" cy="325"/>
            </a:xfrm>
            <a:custGeom>
              <a:avLst/>
              <a:gdLst/>
              <a:ahLst/>
              <a:cxnLst/>
              <a:rect l="l" t="t" r="r" b="b"/>
              <a:pathLst>
                <a:path w="56" h="13" extrusionOk="0">
                  <a:moveTo>
                    <a:pt x="31" y="0"/>
                  </a:moveTo>
                  <a:cubicBezTo>
                    <a:pt x="24" y="0"/>
                    <a:pt x="21" y="4"/>
                    <a:pt x="17" y="8"/>
                  </a:cubicBezTo>
                  <a:lnTo>
                    <a:pt x="17" y="8"/>
                  </a:lnTo>
                  <a:cubicBezTo>
                    <a:pt x="30" y="4"/>
                    <a:pt x="49" y="0"/>
                    <a:pt x="56" y="0"/>
                  </a:cubicBezTo>
                  <a:close/>
                  <a:moveTo>
                    <a:pt x="17" y="8"/>
                  </a:moveTo>
                  <a:cubicBezTo>
                    <a:pt x="7" y="10"/>
                    <a:pt x="0" y="13"/>
                    <a:pt x="6" y="13"/>
                  </a:cubicBezTo>
                  <a:cubicBezTo>
                    <a:pt x="11" y="13"/>
                    <a:pt x="14" y="10"/>
                    <a:pt x="17" y="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2" name="Google Shape;8842;p19"/>
            <p:cNvSpPr/>
            <p:nvPr/>
          </p:nvSpPr>
          <p:spPr>
            <a:xfrm>
              <a:off x="6913800" y="1880550"/>
              <a:ext cx="199975" cy="99550"/>
            </a:xfrm>
            <a:custGeom>
              <a:avLst/>
              <a:gdLst/>
              <a:ahLst/>
              <a:cxnLst/>
              <a:rect l="l" t="t" r="r" b="b"/>
              <a:pathLst>
                <a:path w="7999" h="3982" extrusionOk="0">
                  <a:moveTo>
                    <a:pt x="4699" y="0"/>
                  </a:moveTo>
                  <a:lnTo>
                    <a:pt x="4699" y="0"/>
                  </a:lnTo>
                  <a:cubicBezTo>
                    <a:pt x="5349" y="275"/>
                    <a:pt x="5961" y="613"/>
                    <a:pt x="6549" y="987"/>
                  </a:cubicBezTo>
                  <a:cubicBezTo>
                    <a:pt x="5611" y="575"/>
                    <a:pt x="4549" y="325"/>
                    <a:pt x="3512" y="25"/>
                  </a:cubicBezTo>
                  <a:lnTo>
                    <a:pt x="3512" y="25"/>
                  </a:lnTo>
                  <a:cubicBezTo>
                    <a:pt x="4624" y="463"/>
                    <a:pt x="6161" y="1062"/>
                    <a:pt x="6961" y="1675"/>
                  </a:cubicBezTo>
                  <a:cubicBezTo>
                    <a:pt x="6299" y="1337"/>
                    <a:pt x="5599" y="1087"/>
                    <a:pt x="4862" y="987"/>
                  </a:cubicBezTo>
                  <a:lnTo>
                    <a:pt x="4862" y="987"/>
                  </a:lnTo>
                  <a:cubicBezTo>
                    <a:pt x="5499" y="1162"/>
                    <a:pt x="6074" y="1500"/>
                    <a:pt x="6649" y="1850"/>
                  </a:cubicBezTo>
                  <a:cubicBezTo>
                    <a:pt x="5936" y="1637"/>
                    <a:pt x="5212" y="1487"/>
                    <a:pt x="4524" y="1200"/>
                  </a:cubicBezTo>
                  <a:lnTo>
                    <a:pt x="4524" y="1200"/>
                  </a:lnTo>
                  <a:cubicBezTo>
                    <a:pt x="5187" y="1612"/>
                    <a:pt x="5911" y="1900"/>
                    <a:pt x="6624" y="2212"/>
                  </a:cubicBezTo>
                  <a:cubicBezTo>
                    <a:pt x="5686" y="2000"/>
                    <a:pt x="4749" y="1787"/>
                    <a:pt x="3849" y="1450"/>
                  </a:cubicBezTo>
                  <a:lnTo>
                    <a:pt x="3849" y="1450"/>
                  </a:lnTo>
                  <a:cubicBezTo>
                    <a:pt x="4624" y="1837"/>
                    <a:pt x="5349" y="2187"/>
                    <a:pt x="6099" y="2475"/>
                  </a:cubicBezTo>
                  <a:cubicBezTo>
                    <a:pt x="5012" y="2300"/>
                    <a:pt x="3699" y="1962"/>
                    <a:pt x="2775" y="1287"/>
                  </a:cubicBezTo>
                  <a:lnTo>
                    <a:pt x="2775" y="1287"/>
                  </a:lnTo>
                  <a:cubicBezTo>
                    <a:pt x="3450" y="1887"/>
                    <a:pt x="4199" y="2300"/>
                    <a:pt x="4999" y="2587"/>
                  </a:cubicBezTo>
                  <a:cubicBezTo>
                    <a:pt x="4637" y="2512"/>
                    <a:pt x="4249" y="2412"/>
                    <a:pt x="3862" y="2275"/>
                  </a:cubicBezTo>
                  <a:cubicBezTo>
                    <a:pt x="3112" y="2012"/>
                    <a:pt x="2212" y="1537"/>
                    <a:pt x="1475" y="1012"/>
                  </a:cubicBezTo>
                  <a:lnTo>
                    <a:pt x="1475" y="1012"/>
                  </a:lnTo>
                  <a:cubicBezTo>
                    <a:pt x="2262" y="1687"/>
                    <a:pt x="3150" y="2300"/>
                    <a:pt x="4124" y="2687"/>
                  </a:cubicBezTo>
                  <a:cubicBezTo>
                    <a:pt x="4387" y="2799"/>
                    <a:pt x="4712" y="2912"/>
                    <a:pt x="5049" y="2999"/>
                  </a:cubicBezTo>
                  <a:cubicBezTo>
                    <a:pt x="3187" y="2625"/>
                    <a:pt x="1425" y="1675"/>
                    <a:pt x="38" y="63"/>
                  </a:cubicBezTo>
                  <a:lnTo>
                    <a:pt x="38" y="63"/>
                  </a:lnTo>
                  <a:cubicBezTo>
                    <a:pt x="888" y="1200"/>
                    <a:pt x="1937" y="2212"/>
                    <a:pt x="3212" y="2862"/>
                  </a:cubicBezTo>
                  <a:cubicBezTo>
                    <a:pt x="3537" y="3024"/>
                    <a:pt x="3874" y="3162"/>
                    <a:pt x="4224" y="3274"/>
                  </a:cubicBezTo>
                  <a:cubicBezTo>
                    <a:pt x="3100" y="3012"/>
                    <a:pt x="2112" y="2462"/>
                    <a:pt x="1113" y="1575"/>
                  </a:cubicBezTo>
                  <a:lnTo>
                    <a:pt x="1113" y="1575"/>
                  </a:lnTo>
                  <a:cubicBezTo>
                    <a:pt x="1675" y="2200"/>
                    <a:pt x="2325" y="2762"/>
                    <a:pt x="3062" y="3174"/>
                  </a:cubicBezTo>
                  <a:cubicBezTo>
                    <a:pt x="2150" y="2837"/>
                    <a:pt x="1338" y="2350"/>
                    <a:pt x="638" y="1612"/>
                  </a:cubicBezTo>
                  <a:lnTo>
                    <a:pt x="638" y="1612"/>
                  </a:lnTo>
                  <a:cubicBezTo>
                    <a:pt x="1100" y="2262"/>
                    <a:pt x="1762" y="2799"/>
                    <a:pt x="2487" y="3199"/>
                  </a:cubicBezTo>
                  <a:cubicBezTo>
                    <a:pt x="1613" y="2899"/>
                    <a:pt x="813" y="2462"/>
                    <a:pt x="150" y="1737"/>
                  </a:cubicBezTo>
                  <a:lnTo>
                    <a:pt x="150" y="1737"/>
                  </a:lnTo>
                  <a:cubicBezTo>
                    <a:pt x="450" y="2162"/>
                    <a:pt x="825" y="2525"/>
                    <a:pt x="1238" y="2837"/>
                  </a:cubicBezTo>
                  <a:cubicBezTo>
                    <a:pt x="788" y="2600"/>
                    <a:pt x="338" y="2350"/>
                    <a:pt x="0" y="1962"/>
                  </a:cubicBezTo>
                  <a:lnTo>
                    <a:pt x="0" y="1962"/>
                  </a:lnTo>
                  <a:cubicBezTo>
                    <a:pt x="313" y="2537"/>
                    <a:pt x="938" y="2849"/>
                    <a:pt x="1463" y="3187"/>
                  </a:cubicBezTo>
                  <a:cubicBezTo>
                    <a:pt x="1556" y="3224"/>
                    <a:pt x="1784" y="3431"/>
                    <a:pt x="1918" y="3431"/>
                  </a:cubicBezTo>
                  <a:cubicBezTo>
                    <a:pt x="1963" y="3431"/>
                    <a:pt x="1997" y="3408"/>
                    <a:pt x="2012" y="3349"/>
                  </a:cubicBezTo>
                  <a:cubicBezTo>
                    <a:pt x="2012" y="3337"/>
                    <a:pt x="2012" y="3337"/>
                    <a:pt x="2012" y="3324"/>
                  </a:cubicBezTo>
                  <a:cubicBezTo>
                    <a:pt x="2225" y="3437"/>
                    <a:pt x="2450" y="3537"/>
                    <a:pt x="2675" y="3612"/>
                  </a:cubicBezTo>
                  <a:cubicBezTo>
                    <a:pt x="3200" y="3802"/>
                    <a:pt x="3886" y="3982"/>
                    <a:pt x="4382" y="3982"/>
                  </a:cubicBezTo>
                  <a:cubicBezTo>
                    <a:pt x="4441" y="3982"/>
                    <a:pt x="4497" y="3979"/>
                    <a:pt x="4549" y="3974"/>
                  </a:cubicBezTo>
                  <a:cubicBezTo>
                    <a:pt x="4562" y="3962"/>
                    <a:pt x="4587" y="3949"/>
                    <a:pt x="4599" y="3924"/>
                  </a:cubicBezTo>
                  <a:cubicBezTo>
                    <a:pt x="4712" y="3937"/>
                    <a:pt x="4824" y="3949"/>
                    <a:pt x="4937" y="3962"/>
                  </a:cubicBezTo>
                  <a:cubicBezTo>
                    <a:pt x="4999" y="3937"/>
                    <a:pt x="5037" y="3874"/>
                    <a:pt x="5037" y="3812"/>
                  </a:cubicBezTo>
                  <a:cubicBezTo>
                    <a:pt x="5274" y="3837"/>
                    <a:pt x="5511" y="3849"/>
                    <a:pt x="5749" y="3849"/>
                  </a:cubicBezTo>
                  <a:cubicBezTo>
                    <a:pt x="5824" y="3849"/>
                    <a:pt x="5911" y="3849"/>
                    <a:pt x="5961" y="3787"/>
                  </a:cubicBezTo>
                  <a:cubicBezTo>
                    <a:pt x="5999" y="3762"/>
                    <a:pt x="6011" y="3724"/>
                    <a:pt x="6011" y="3687"/>
                  </a:cubicBezTo>
                  <a:cubicBezTo>
                    <a:pt x="6199" y="3712"/>
                    <a:pt x="6386" y="3712"/>
                    <a:pt x="6574" y="3724"/>
                  </a:cubicBezTo>
                  <a:cubicBezTo>
                    <a:pt x="6699" y="3574"/>
                    <a:pt x="6811" y="3412"/>
                    <a:pt x="6924" y="3262"/>
                  </a:cubicBezTo>
                  <a:cubicBezTo>
                    <a:pt x="7199" y="2899"/>
                    <a:pt x="7461" y="2512"/>
                    <a:pt x="7711" y="2125"/>
                  </a:cubicBezTo>
                  <a:cubicBezTo>
                    <a:pt x="7811" y="1975"/>
                    <a:pt x="7898" y="1825"/>
                    <a:pt x="7998" y="1675"/>
                  </a:cubicBezTo>
                  <a:cubicBezTo>
                    <a:pt x="7848" y="1525"/>
                    <a:pt x="7686" y="1375"/>
                    <a:pt x="7511" y="1250"/>
                  </a:cubicBezTo>
                  <a:cubicBezTo>
                    <a:pt x="6636" y="713"/>
                    <a:pt x="5686" y="288"/>
                    <a:pt x="46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3" name="Google Shape;8843;p19"/>
            <p:cNvSpPr/>
            <p:nvPr/>
          </p:nvSpPr>
          <p:spPr>
            <a:xfrm>
              <a:off x="6905050" y="1734950"/>
              <a:ext cx="199350" cy="52775"/>
            </a:xfrm>
            <a:custGeom>
              <a:avLst/>
              <a:gdLst/>
              <a:ahLst/>
              <a:cxnLst/>
              <a:rect l="l" t="t" r="r" b="b"/>
              <a:pathLst>
                <a:path w="7974" h="2111" extrusionOk="0">
                  <a:moveTo>
                    <a:pt x="1" y="1"/>
                  </a:moveTo>
                  <a:lnTo>
                    <a:pt x="1" y="1"/>
                  </a:lnTo>
                  <a:cubicBezTo>
                    <a:pt x="738" y="376"/>
                    <a:pt x="1513" y="688"/>
                    <a:pt x="2237" y="1075"/>
                  </a:cubicBezTo>
                  <a:cubicBezTo>
                    <a:pt x="3075" y="1500"/>
                    <a:pt x="3987" y="1950"/>
                    <a:pt x="4724" y="2025"/>
                  </a:cubicBezTo>
                  <a:cubicBezTo>
                    <a:pt x="4949" y="2063"/>
                    <a:pt x="5187" y="2075"/>
                    <a:pt x="5412" y="2088"/>
                  </a:cubicBezTo>
                  <a:cubicBezTo>
                    <a:pt x="5459" y="2088"/>
                    <a:pt x="5563" y="2110"/>
                    <a:pt x="5647" y="2110"/>
                  </a:cubicBezTo>
                  <a:cubicBezTo>
                    <a:pt x="5717" y="2110"/>
                    <a:pt x="5774" y="2095"/>
                    <a:pt x="5774" y="2038"/>
                  </a:cubicBezTo>
                  <a:cubicBezTo>
                    <a:pt x="5855" y="2049"/>
                    <a:pt x="5942" y="2057"/>
                    <a:pt x="6021" y="2057"/>
                  </a:cubicBezTo>
                  <a:cubicBezTo>
                    <a:pt x="6208" y="2057"/>
                    <a:pt x="6349" y="2012"/>
                    <a:pt x="6261" y="1863"/>
                  </a:cubicBezTo>
                  <a:lnTo>
                    <a:pt x="6261" y="1863"/>
                  </a:lnTo>
                  <a:cubicBezTo>
                    <a:pt x="6432" y="1890"/>
                    <a:pt x="6601" y="1906"/>
                    <a:pt x="6766" y="1906"/>
                  </a:cubicBezTo>
                  <a:cubicBezTo>
                    <a:pt x="6975" y="1906"/>
                    <a:pt x="7178" y="1881"/>
                    <a:pt x="7374" y="1825"/>
                  </a:cubicBezTo>
                  <a:cubicBezTo>
                    <a:pt x="7399" y="1813"/>
                    <a:pt x="7411" y="1788"/>
                    <a:pt x="7411" y="1763"/>
                  </a:cubicBezTo>
                  <a:cubicBezTo>
                    <a:pt x="7436" y="1763"/>
                    <a:pt x="7449" y="1763"/>
                    <a:pt x="7474" y="1750"/>
                  </a:cubicBezTo>
                  <a:cubicBezTo>
                    <a:pt x="7499" y="1738"/>
                    <a:pt x="7511" y="1700"/>
                    <a:pt x="7524" y="1675"/>
                  </a:cubicBezTo>
                  <a:cubicBezTo>
                    <a:pt x="7561" y="1688"/>
                    <a:pt x="7599" y="1700"/>
                    <a:pt x="7636" y="1713"/>
                  </a:cubicBezTo>
                  <a:cubicBezTo>
                    <a:pt x="7686" y="1675"/>
                    <a:pt x="7749" y="1650"/>
                    <a:pt x="7811" y="1613"/>
                  </a:cubicBezTo>
                  <a:cubicBezTo>
                    <a:pt x="7848" y="1600"/>
                    <a:pt x="7886" y="1588"/>
                    <a:pt x="7923" y="1563"/>
                  </a:cubicBezTo>
                  <a:cubicBezTo>
                    <a:pt x="7936" y="1550"/>
                    <a:pt x="7948" y="1550"/>
                    <a:pt x="7973" y="1538"/>
                  </a:cubicBezTo>
                  <a:cubicBezTo>
                    <a:pt x="7111" y="1263"/>
                    <a:pt x="6274" y="913"/>
                    <a:pt x="5374" y="776"/>
                  </a:cubicBezTo>
                  <a:lnTo>
                    <a:pt x="5374" y="776"/>
                  </a:lnTo>
                  <a:cubicBezTo>
                    <a:pt x="5999" y="976"/>
                    <a:pt x="6586" y="1263"/>
                    <a:pt x="7211" y="1538"/>
                  </a:cubicBezTo>
                  <a:cubicBezTo>
                    <a:pt x="7049" y="1513"/>
                    <a:pt x="6899" y="1475"/>
                    <a:pt x="6724" y="1413"/>
                  </a:cubicBezTo>
                  <a:cubicBezTo>
                    <a:pt x="5599" y="1013"/>
                    <a:pt x="4487" y="613"/>
                    <a:pt x="3237" y="388"/>
                  </a:cubicBezTo>
                  <a:lnTo>
                    <a:pt x="3237" y="388"/>
                  </a:lnTo>
                  <a:cubicBezTo>
                    <a:pt x="4037" y="638"/>
                    <a:pt x="4674" y="876"/>
                    <a:pt x="5449" y="1200"/>
                  </a:cubicBezTo>
                  <a:cubicBezTo>
                    <a:pt x="5886" y="1363"/>
                    <a:pt x="6336" y="1563"/>
                    <a:pt x="6799" y="1675"/>
                  </a:cubicBezTo>
                  <a:cubicBezTo>
                    <a:pt x="6211" y="1663"/>
                    <a:pt x="5649" y="1450"/>
                    <a:pt x="5049" y="1225"/>
                  </a:cubicBezTo>
                  <a:cubicBezTo>
                    <a:pt x="3949" y="838"/>
                    <a:pt x="2825" y="513"/>
                    <a:pt x="1738" y="101"/>
                  </a:cubicBezTo>
                  <a:lnTo>
                    <a:pt x="1738" y="101"/>
                  </a:lnTo>
                  <a:cubicBezTo>
                    <a:pt x="2737" y="576"/>
                    <a:pt x="3737" y="1038"/>
                    <a:pt x="4762" y="1438"/>
                  </a:cubicBezTo>
                  <a:cubicBezTo>
                    <a:pt x="5149" y="1588"/>
                    <a:pt x="5574" y="1738"/>
                    <a:pt x="6011" y="1825"/>
                  </a:cubicBezTo>
                  <a:cubicBezTo>
                    <a:pt x="5961" y="1825"/>
                    <a:pt x="5911" y="1825"/>
                    <a:pt x="5861" y="1813"/>
                  </a:cubicBezTo>
                  <a:cubicBezTo>
                    <a:pt x="5662" y="1800"/>
                    <a:pt x="5124" y="1675"/>
                    <a:pt x="4824" y="1550"/>
                  </a:cubicBezTo>
                  <a:cubicBezTo>
                    <a:pt x="3637" y="1063"/>
                    <a:pt x="2062" y="501"/>
                    <a:pt x="713" y="26"/>
                  </a:cubicBezTo>
                  <a:lnTo>
                    <a:pt x="713" y="26"/>
                  </a:lnTo>
                  <a:cubicBezTo>
                    <a:pt x="1738" y="476"/>
                    <a:pt x="2750" y="951"/>
                    <a:pt x="3775" y="1400"/>
                  </a:cubicBezTo>
                  <a:cubicBezTo>
                    <a:pt x="4124" y="1550"/>
                    <a:pt x="4462" y="1713"/>
                    <a:pt x="4824" y="1838"/>
                  </a:cubicBezTo>
                  <a:cubicBezTo>
                    <a:pt x="4387" y="1738"/>
                    <a:pt x="4137" y="1638"/>
                    <a:pt x="3725" y="1450"/>
                  </a:cubicBezTo>
                  <a:cubicBezTo>
                    <a:pt x="2512" y="901"/>
                    <a:pt x="1238" y="4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4" name="Google Shape;8844;p19"/>
            <p:cNvSpPr/>
            <p:nvPr/>
          </p:nvSpPr>
          <p:spPr>
            <a:xfrm>
              <a:off x="6972525" y="1714300"/>
              <a:ext cx="113750" cy="49100"/>
            </a:xfrm>
            <a:custGeom>
              <a:avLst/>
              <a:gdLst/>
              <a:ahLst/>
              <a:cxnLst/>
              <a:rect l="l" t="t" r="r" b="b"/>
              <a:pathLst>
                <a:path w="4550" h="1964" extrusionOk="0">
                  <a:moveTo>
                    <a:pt x="96" y="1"/>
                  </a:moveTo>
                  <a:cubicBezTo>
                    <a:pt x="74" y="1"/>
                    <a:pt x="54" y="12"/>
                    <a:pt x="38" y="27"/>
                  </a:cubicBezTo>
                  <a:cubicBezTo>
                    <a:pt x="1" y="64"/>
                    <a:pt x="26" y="139"/>
                    <a:pt x="76" y="152"/>
                  </a:cubicBezTo>
                  <a:cubicBezTo>
                    <a:pt x="626" y="502"/>
                    <a:pt x="1176" y="864"/>
                    <a:pt x="1788" y="1077"/>
                  </a:cubicBezTo>
                  <a:cubicBezTo>
                    <a:pt x="2700" y="1414"/>
                    <a:pt x="3737" y="1402"/>
                    <a:pt x="4550" y="1964"/>
                  </a:cubicBezTo>
                  <a:cubicBezTo>
                    <a:pt x="4175" y="1639"/>
                    <a:pt x="3700" y="1439"/>
                    <a:pt x="3225" y="1289"/>
                  </a:cubicBezTo>
                  <a:cubicBezTo>
                    <a:pt x="2850" y="1177"/>
                    <a:pt x="2463" y="1139"/>
                    <a:pt x="2088" y="1014"/>
                  </a:cubicBezTo>
                  <a:cubicBezTo>
                    <a:pt x="1663" y="877"/>
                    <a:pt x="1263" y="702"/>
                    <a:pt x="851" y="464"/>
                  </a:cubicBezTo>
                  <a:cubicBezTo>
                    <a:pt x="613" y="314"/>
                    <a:pt x="376" y="164"/>
                    <a:pt x="138" y="14"/>
                  </a:cubicBezTo>
                  <a:cubicBezTo>
                    <a:pt x="124" y="5"/>
                    <a:pt x="110"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5" name="Google Shape;8845;p19"/>
            <p:cNvSpPr/>
            <p:nvPr/>
          </p:nvSpPr>
          <p:spPr>
            <a:xfrm>
              <a:off x="7022525" y="1708575"/>
              <a:ext cx="93125" cy="61000"/>
            </a:xfrm>
            <a:custGeom>
              <a:avLst/>
              <a:gdLst/>
              <a:ahLst/>
              <a:cxnLst/>
              <a:rect l="l" t="t" r="r" b="b"/>
              <a:pathLst>
                <a:path w="3725" h="2440" extrusionOk="0">
                  <a:moveTo>
                    <a:pt x="2262" y="668"/>
                  </a:moveTo>
                  <a:cubicBezTo>
                    <a:pt x="2337" y="731"/>
                    <a:pt x="2412" y="793"/>
                    <a:pt x="2475" y="868"/>
                  </a:cubicBezTo>
                  <a:cubicBezTo>
                    <a:pt x="2337" y="806"/>
                    <a:pt x="2187" y="756"/>
                    <a:pt x="2037" y="706"/>
                  </a:cubicBezTo>
                  <a:cubicBezTo>
                    <a:pt x="2062" y="706"/>
                    <a:pt x="2087" y="718"/>
                    <a:pt x="2100" y="718"/>
                  </a:cubicBezTo>
                  <a:cubicBezTo>
                    <a:pt x="2121" y="729"/>
                    <a:pt x="2143" y="734"/>
                    <a:pt x="2164" y="734"/>
                  </a:cubicBezTo>
                  <a:cubicBezTo>
                    <a:pt x="2217" y="734"/>
                    <a:pt x="2262" y="704"/>
                    <a:pt x="2262" y="668"/>
                  </a:cubicBezTo>
                  <a:close/>
                  <a:moveTo>
                    <a:pt x="1453" y="1"/>
                  </a:moveTo>
                  <a:cubicBezTo>
                    <a:pt x="1434" y="1"/>
                    <a:pt x="1414" y="9"/>
                    <a:pt x="1387" y="31"/>
                  </a:cubicBezTo>
                  <a:cubicBezTo>
                    <a:pt x="1350" y="69"/>
                    <a:pt x="1362" y="131"/>
                    <a:pt x="1412" y="156"/>
                  </a:cubicBezTo>
                  <a:cubicBezTo>
                    <a:pt x="1575" y="231"/>
                    <a:pt x="1725" y="306"/>
                    <a:pt x="1862" y="393"/>
                  </a:cubicBezTo>
                  <a:cubicBezTo>
                    <a:pt x="1725" y="331"/>
                    <a:pt x="1550" y="293"/>
                    <a:pt x="1412" y="243"/>
                  </a:cubicBezTo>
                  <a:cubicBezTo>
                    <a:pt x="1124" y="174"/>
                    <a:pt x="827" y="120"/>
                    <a:pt x="535" y="120"/>
                  </a:cubicBezTo>
                  <a:cubicBezTo>
                    <a:pt x="460" y="120"/>
                    <a:pt x="386" y="123"/>
                    <a:pt x="313" y="131"/>
                  </a:cubicBezTo>
                  <a:cubicBezTo>
                    <a:pt x="563" y="144"/>
                    <a:pt x="813" y="206"/>
                    <a:pt x="1063" y="281"/>
                  </a:cubicBezTo>
                  <a:cubicBezTo>
                    <a:pt x="713" y="231"/>
                    <a:pt x="363" y="231"/>
                    <a:pt x="13" y="231"/>
                  </a:cubicBezTo>
                  <a:cubicBezTo>
                    <a:pt x="588" y="306"/>
                    <a:pt x="1150" y="443"/>
                    <a:pt x="1712" y="606"/>
                  </a:cubicBezTo>
                  <a:cubicBezTo>
                    <a:pt x="1275" y="493"/>
                    <a:pt x="813" y="468"/>
                    <a:pt x="350" y="456"/>
                  </a:cubicBezTo>
                  <a:lnTo>
                    <a:pt x="350" y="456"/>
                  </a:lnTo>
                  <a:cubicBezTo>
                    <a:pt x="1200" y="593"/>
                    <a:pt x="1812" y="793"/>
                    <a:pt x="2512" y="1131"/>
                  </a:cubicBezTo>
                  <a:cubicBezTo>
                    <a:pt x="2350" y="1056"/>
                    <a:pt x="2187" y="993"/>
                    <a:pt x="2037" y="943"/>
                  </a:cubicBezTo>
                  <a:cubicBezTo>
                    <a:pt x="1500" y="781"/>
                    <a:pt x="988" y="806"/>
                    <a:pt x="438" y="743"/>
                  </a:cubicBezTo>
                  <a:lnTo>
                    <a:pt x="438" y="743"/>
                  </a:lnTo>
                  <a:cubicBezTo>
                    <a:pt x="950" y="868"/>
                    <a:pt x="1487" y="918"/>
                    <a:pt x="1987" y="1118"/>
                  </a:cubicBezTo>
                  <a:cubicBezTo>
                    <a:pt x="2100" y="1168"/>
                    <a:pt x="2275" y="1256"/>
                    <a:pt x="2462" y="1356"/>
                  </a:cubicBezTo>
                  <a:cubicBezTo>
                    <a:pt x="1875" y="1131"/>
                    <a:pt x="1225" y="1018"/>
                    <a:pt x="638" y="1006"/>
                  </a:cubicBezTo>
                  <a:lnTo>
                    <a:pt x="638" y="1006"/>
                  </a:lnTo>
                  <a:cubicBezTo>
                    <a:pt x="1375" y="1106"/>
                    <a:pt x="2037" y="1331"/>
                    <a:pt x="2662" y="1668"/>
                  </a:cubicBezTo>
                  <a:cubicBezTo>
                    <a:pt x="2587" y="1631"/>
                    <a:pt x="2525" y="1606"/>
                    <a:pt x="2462" y="1581"/>
                  </a:cubicBezTo>
                  <a:cubicBezTo>
                    <a:pt x="1675" y="1243"/>
                    <a:pt x="825" y="1193"/>
                    <a:pt x="0" y="1068"/>
                  </a:cubicBezTo>
                  <a:lnTo>
                    <a:pt x="0" y="1068"/>
                  </a:lnTo>
                  <a:cubicBezTo>
                    <a:pt x="1262" y="1343"/>
                    <a:pt x="2262" y="1643"/>
                    <a:pt x="3324" y="2380"/>
                  </a:cubicBezTo>
                  <a:cubicBezTo>
                    <a:pt x="3361" y="2421"/>
                    <a:pt x="3408" y="2439"/>
                    <a:pt x="3453" y="2439"/>
                  </a:cubicBezTo>
                  <a:cubicBezTo>
                    <a:pt x="3547" y="2439"/>
                    <a:pt x="3633" y="2361"/>
                    <a:pt x="3599" y="2243"/>
                  </a:cubicBezTo>
                  <a:cubicBezTo>
                    <a:pt x="3599" y="2243"/>
                    <a:pt x="3599" y="2230"/>
                    <a:pt x="3599" y="2230"/>
                  </a:cubicBezTo>
                  <a:cubicBezTo>
                    <a:pt x="3662" y="2230"/>
                    <a:pt x="3724" y="2155"/>
                    <a:pt x="3699" y="2080"/>
                  </a:cubicBezTo>
                  <a:cubicBezTo>
                    <a:pt x="3574" y="1956"/>
                    <a:pt x="3424" y="1831"/>
                    <a:pt x="3249" y="1731"/>
                  </a:cubicBezTo>
                  <a:cubicBezTo>
                    <a:pt x="3312" y="1706"/>
                    <a:pt x="3349" y="1618"/>
                    <a:pt x="3299" y="1556"/>
                  </a:cubicBezTo>
                  <a:cubicBezTo>
                    <a:pt x="3162" y="1443"/>
                    <a:pt x="2937" y="1318"/>
                    <a:pt x="2700" y="1206"/>
                  </a:cubicBezTo>
                  <a:lnTo>
                    <a:pt x="2700" y="1206"/>
                  </a:lnTo>
                  <a:cubicBezTo>
                    <a:pt x="2714" y="1208"/>
                    <a:pt x="2728" y="1210"/>
                    <a:pt x="2742" y="1210"/>
                  </a:cubicBezTo>
                  <a:cubicBezTo>
                    <a:pt x="2804" y="1210"/>
                    <a:pt x="2857" y="1182"/>
                    <a:pt x="2837" y="1081"/>
                  </a:cubicBezTo>
                  <a:cubicBezTo>
                    <a:pt x="2837" y="1043"/>
                    <a:pt x="2812" y="1018"/>
                    <a:pt x="2787" y="1006"/>
                  </a:cubicBezTo>
                  <a:cubicBezTo>
                    <a:pt x="2700" y="968"/>
                    <a:pt x="2612" y="931"/>
                    <a:pt x="2537" y="893"/>
                  </a:cubicBezTo>
                  <a:cubicBezTo>
                    <a:pt x="2412" y="668"/>
                    <a:pt x="2237" y="468"/>
                    <a:pt x="2025" y="306"/>
                  </a:cubicBezTo>
                  <a:cubicBezTo>
                    <a:pt x="1887" y="206"/>
                    <a:pt x="1737" y="106"/>
                    <a:pt x="1562" y="44"/>
                  </a:cubicBezTo>
                  <a:cubicBezTo>
                    <a:pt x="1514" y="27"/>
                    <a:pt x="1486"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6" name="Google Shape;8846;p19"/>
            <p:cNvSpPr/>
            <p:nvPr/>
          </p:nvSpPr>
          <p:spPr>
            <a:xfrm>
              <a:off x="6970650" y="1782125"/>
              <a:ext cx="119700" cy="16625"/>
            </a:xfrm>
            <a:custGeom>
              <a:avLst/>
              <a:gdLst/>
              <a:ahLst/>
              <a:cxnLst/>
              <a:rect l="l" t="t" r="r" b="b"/>
              <a:pathLst>
                <a:path w="4788" h="665" extrusionOk="0">
                  <a:moveTo>
                    <a:pt x="1" y="1"/>
                  </a:moveTo>
                  <a:lnTo>
                    <a:pt x="1" y="1"/>
                  </a:lnTo>
                  <a:cubicBezTo>
                    <a:pt x="601" y="313"/>
                    <a:pt x="1263" y="563"/>
                    <a:pt x="1938" y="651"/>
                  </a:cubicBezTo>
                  <a:cubicBezTo>
                    <a:pt x="2066" y="660"/>
                    <a:pt x="2191" y="665"/>
                    <a:pt x="2313" y="665"/>
                  </a:cubicBezTo>
                  <a:cubicBezTo>
                    <a:pt x="2976" y="665"/>
                    <a:pt x="3562" y="530"/>
                    <a:pt x="4237" y="351"/>
                  </a:cubicBezTo>
                  <a:cubicBezTo>
                    <a:pt x="4425" y="301"/>
                    <a:pt x="4600" y="238"/>
                    <a:pt x="4787" y="188"/>
                  </a:cubicBezTo>
                  <a:lnTo>
                    <a:pt x="4787" y="188"/>
                  </a:lnTo>
                  <a:cubicBezTo>
                    <a:pt x="4625" y="213"/>
                    <a:pt x="4400" y="251"/>
                    <a:pt x="4212" y="276"/>
                  </a:cubicBezTo>
                  <a:cubicBezTo>
                    <a:pt x="3598" y="357"/>
                    <a:pt x="3023" y="409"/>
                    <a:pt x="2461" y="409"/>
                  </a:cubicBezTo>
                  <a:cubicBezTo>
                    <a:pt x="1640" y="409"/>
                    <a:pt x="847" y="29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7" name="Google Shape;8847;p19"/>
            <p:cNvSpPr/>
            <p:nvPr/>
          </p:nvSpPr>
          <p:spPr>
            <a:xfrm>
              <a:off x="6992850" y="1797650"/>
              <a:ext cx="95925" cy="6550"/>
            </a:xfrm>
            <a:custGeom>
              <a:avLst/>
              <a:gdLst/>
              <a:ahLst/>
              <a:cxnLst/>
              <a:rect l="l" t="t" r="r" b="b"/>
              <a:pathLst>
                <a:path w="3837" h="262" extrusionOk="0">
                  <a:moveTo>
                    <a:pt x="3449" y="1"/>
                  </a:moveTo>
                  <a:cubicBezTo>
                    <a:pt x="2431" y="1"/>
                    <a:pt x="1406" y="71"/>
                    <a:pt x="387" y="71"/>
                  </a:cubicBezTo>
                  <a:cubicBezTo>
                    <a:pt x="258" y="71"/>
                    <a:pt x="129" y="70"/>
                    <a:pt x="0" y="67"/>
                  </a:cubicBezTo>
                  <a:lnTo>
                    <a:pt x="0" y="67"/>
                  </a:lnTo>
                  <a:cubicBezTo>
                    <a:pt x="500" y="130"/>
                    <a:pt x="1000" y="242"/>
                    <a:pt x="1462" y="255"/>
                  </a:cubicBezTo>
                  <a:cubicBezTo>
                    <a:pt x="1559" y="259"/>
                    <a:pt x="1656" y="261"/>
                    <a:pt x="1752" y="261"/>
                  </a:cubicBezTo>
                  <a:cubicBezTo>
                    <a:pt x="2453" y="261"/>
                    <a:pt x="3145" y="147"/>
                    <a:pt x="3837" y="5"/>
                  </a:cubicBezTo>
                  <a:cubicBezTo>
                    <a:pt x="3708" y="2"/>
                    <a:pt x="3579" y="1"/>
                    <a:pt x="3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8" name="Google Shape;8848;p19"/>
            <p:cNvSpPr/>
            <p:nvPr/>
          </p:nvSpPr>
          <p:spPr>
            <a:xfrm>
              <a:off x="7013450" y="1805550"/>
              <a:ext cx="59700" cy="4250"/>
            </a:xfrm>
            <a:custGeom>
              <a:avLst/>
              <a:gdLst/>
              <a:ahLst/>
              <a:cxnLst/>
              <a:rect l="l" t="t" r="r" b="b"/>
              <a:pathLst>
                <a:path w="2388" h="170" extrusionOk="0">
                  <a:moveTo>
                    <a:pt x="1953" y="0"/>
                  </a:moveTo>
                  <a:cubicBezTo>
                    <a:pt x="1314" y="0"/>
                    <a:pt x="641" y="78"/>
                    <a:pt x="1" y="138"/>
                  </a:cubicBezTo>
                  <a:cubicBezTo>
                    <a:pt x="262" y="159"/>
                    <a:pt x="523" y="170"/>
                    <a:pt x="784" y="170"/>
                  </a:cubicBezTo>
                  <a:cubicBezTo>
                    <a:pt x="1322" y="170"/>
                    <a:pt x="1858" y="123"/>
                    <a:pt x="2388" y="14"/>
                  </a:cubicBezTo>
                  <a:cubicBezTo>
                    <a:pt x="2245" y="4"/>
                    <a:pt x="2100" y="0"/>
                    <a:pt x="19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9" name="Google Shape;8849;p19"/>
            <p:cNvSpPr/>
            <p:nvPr/>
          </p:nvSpPr>
          <p:spPr>
            <a:xfrm>
              <a:off x="7032825" y="1810875"/>
              <a:ext cx="34400" cy="3450"/>
            </a:xfrm>
            <a:custGeom>
              <a:avLst/>
              <a:gdLst/>
              <a:ahLst/>
              <a:cxnLst/>
              <a:rect l="l" t="t" r="r" b="b"/>
              <a:pathLst>
                <a:path w="1376" h="138" extrusionOk="0">
                  <a:moveTo>
                    <a:pt x="1375" y="0"/>
                  </a:moveTo>
                  <a:cubicBezTo>
                    <a:pt x="925" y="0"/>
                    <a:pt x="438" y="13"/>
                    <a:pt x="1" y="138"/>
                  </a:cubicBezTo>
                  <a:cubicBezTo>
                    <a:pt x="463" y="100"/>
                    <a:pt x="925" y="113"/>
                    <a:pt x="13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0" name="Google Shape;8850;p19"/>
            <p:cNvSpPr/>
            <p:nvPr/>
          </p:nvSpPr>
          <p:spPr>
            <a:xfrm>
              <a:off x="7022525" y="1836600"/>
              <a:ext cx="65950" cy="4600"/>
            </a:xfrm>
            <a:custGeom>
              <a:avLst/>
              <a:gdLst/>
              <a:ahLst/>
              <a:cxnLst/>
              <a:rect l="l" t="t" r="r" b="b"/>
              <a:pathLst>
                <a:path w="2638" h="184" extrusionOk="0">
                  <a:moveTo>
                    <a:pt x="1525" y="0"/>
                  </a:moveTo>
                  <a:cubicBezTo>
                    <a:pt x="1015" y="0"/>
                    <a:pt x="491" y="86"/>
                    <a:pt x="0" y="171"/>
                  </a:cubicBezTo>
                  <a:cubicBezTo>
                    <a:pt x="547" y="171"/>
                    <a:pt x="1099" y="147"/>
                    <a:pt x="1649" y="147"/>
                  </a:cubicBezTo>
                  <a:cubicBezTo>
                    <a:pt x="1979" y="147"/>
                    <a:pt x="2309" y="156"/>
                    <a:pt x="2637" y="184"/>
                  </a:cubicBezTo>
                  <a:cubicBezTo>
                    <a:pt x="2287" y="49"/>
                    <a:pt x="1910" y="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1" name="Google Shape;8851;p19"/>
            <p:cNvSpPr/>
            <p:nvPr/>
          </p:nvSpPr>
          <p:spPr>
            <a:xfrm>
              <a:off x="7045025" y="1833650"/>
              <a:ext cx="26250" cy="2550"/>
            </a:xfrm>
            <a:custGeom>
              <a:avLst/>
              <a:gdLst/>
              <a:ahLst/>
              <a:cxnLst/>
              <a:rect l="l" t="t" r="r" b="b"/>
              <a:pathLst>
                <a:path w="1050" h="102" extrusionOk="0">
                  <a:moveTo>
                    <a:pt x="711" y="1"/>
                  </a:moveTo>
                  <a:cubicBezTo>
                    <a:pt x="470" y="1"/>
                    <a:pt x="229" y="25"/>
                    <a:pt x="0" y="102"/>
                  </a:cubicBezTo>
                  <a:cubicBezTo>
                    <a:pt x="350" y="52"/>
                    <a:pt x="700" y="77"/>
                    <a:pt x="1050" y="14"/>
                  </a:cubicBezTo>
                  <a:cubicBezTo>
                    <a:pt x="938" y="6"/>
                    <a:pt x="824" y="1"/>
                    <a:pt x="7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2" name="Google Shape;8852;p19"/>
            <p:cNvSpPr/>
            <p:nvPr/>
          </p:nvSpPr>
          <p:spPr>
            <a:xfrm>
              <a:off x="6769775" y="1793075"/>
              <a:ext cx="102500" cy="69375"/>
            </a:xfrm>
            <a:custGeom>
              <a:avLst/>
              <a:gdLst/>
              <a:ahLst/>
              <a:cxnLst/>
              <a:rect l="l" t="t" r="r" b="b"/>
              <a:pathLst>
                <a:path w="4100" h="2775" extrusionOk="0">
                  <a:moveTo>
                    <a:pt x="0" y="0"/>
                  </a:moveTo>
                  <a:cubicBezTo>
                    <a:pt x="750" y="488"/>
                    <a:pt x="1488" y="975"/>
                    <a:pt x="2250" y="1462"/>
                  </a:cubicBezTo>
                  <a:cubicBezTo>
                    <a:pt x="2937" y="1862"/>
                    <a:pt x="3500" y="2237"/>
                    <a:pt x="4099" y="2774"/>
                  </a:cubicBezTo>
                  <a:cubicBezTo>
                    <a:pt x="3137" y="1400"/>
                    <a:pt x="1475" y="7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3" name="Google Shape;8853;p19"/>
            <p:cNvSpPr/>
            <p:nvPr/>
          </p:nvSpPr>
          <p:spPr>
            <a:xfrm>
              <a:off x="6791650" y="1794950"/>
              <a:ext cx="49225" cy="27450"/>
            </a:xfrm>
            <a:custGeom>
              <a:avLst/>
              <a:gdLst/>
              <a:ahLst/>
              <a:cxnLst/>
              <a:rect l="l" t="t" r="r" b="b"/>
              <a:pathLst>
                <a:path w="1969" h="1098" extrusionOk="0">
                  <a:moveTo>
                    <a:pt x="0" y="0"/>
                  </a:moveTo>
                  <a:lnTo>
                    <a:pt x="0" y="0"/>
                  </a:lnTo>
                  <a:cubicBezTo>
                    <a:pt x="613" y="325"/>
                    <a:pt x="1200" y="687"/>
                    <a:pt x="1775" y="1075"/>
                  </a:cubicBezTo>
                  <a:cubicBezTo>
                    <a:pt x="1794" y="1091"/>
                    <a:pt x="1817" y="1098"/>
                    <a:pt x="1839" y="1098"/>
                  </a:cubicBezTo>
                  <a:cubicBezTo>
                    <a:pt x="1904" y="1098"/>
                    <a:pt x="1968" y="1040"/>
                    <a:pt x="1950" y="975"/>
                  </a:cubicBezTo>
                  <a:cubicBezTo>
                    <a:pt x="1900" y="862"/>
                    <a:pt x="1762" y="837"/>
                    <a:pt x="1675" y="762"/>
                  </a:cubicBezTo>
                  <a:cubicBezTo>
                    <a:pt x="1137" y="475"/>
                    <a:pt x="575"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4" name="Google Shape;8854;p19"/>
            <p:cNvSpPr/>
            <p:nvPr/>
          </p:nvSpPr>
          <p:spPr>
            <a:xfrm>
              <a:off x="6807575" y="1793700"/>
              <a:ext cx="36725" cy="21100"/>
            </a:xfrm>
            <a:custGeom>
              <a:avLst/>
              <a:gdLst/>
              <a:ahLst/>
              <a:cxnLst/>
              <a:rect l="l" t="t" r="r" b="b"/>
              <a:pathLst>
                <a:path w="1469" h="844" extrusionOk="0">
                  <a:moveTo>
                    <a:pt x="1" y="0"/>
                  </a:moveTo>
                  <a:lnTo>
                    <a:pt x="1" y="0"/>
                  </a:lnTo>
                  <a:cubicBezTo>
                    <a:pt x="463" y="250"/>
                    <a:pt x="900" y="525"/>
                    <a:pt x="1325" y="825"/>
                  </a:cubicBezTo>
                  <a:cubicBezTo>
                    <a:pt x="1341" y="838"/>
                    <a:pt x="1359" y="843"/>
                    <a:pt x="1376" y="843"/>
                  </a:cubicBezTo>
                  <a:cubicBezTo>
                    <a:pt x="1425" y="843"/>
                    <a:pt x="1469" y="797"/>
                    <a:pt x="1450" y="750"/>
                  </a:cubicBezTo>
                  <a:cubicBezTo>
                    <a:pt x="1113" y="438"/>
                    <a:pt x="475"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5" name="Google Shape;8855;p19"/>
            <p:cNvSpPr/>
            <p:nvPr/>
          </p:nvSpPr>
          <p:spPr>
            <a:xfrm>
              <a:off x="6827875" y="1794625"/>
              <a:ext cx="18150" cy="10450"/>
            </a:xfrm>
            <a:custGeom>
              <a:avLst/>
              <a:gdLst/>
              <a:ahLst/>
              <a:cxnLst/>
              <a:rect l="l" t="t" r="r" b="b"/>
              <a:pathLst>
                <a:path w="726" h="418" extrusionOk="0">
                  <a:moveTo>
                    <a:pt x="1" y="1"/>
                  </a:moveTo>
                  <a:cubicBezTo>
                    <a:pt x="213" y="138"/>
                    <a:pt x="438" y="276"/>
                    <a:pt x="676" y="413"/>
                  </a:cubicBezTo>
                  <a:cubicBezTo>
                    <a:pt x="679" y="416"/>
                    <a:pt x="684" y="418"/>
                    <a:pt x="690" y="418"/>
                  </a:cubicBezTo>
                  <a:cubicBezTo>
                    <a:pt x="706" y="418"/>
                    <a:pt x="726" y="406"/>
                    <a:pt x="726" y="388"/>
                  </a:cubicBezTo>
                  <a:cubicBezTo>
                    <a:pt x="613" y="238"/>
                    <a:pt x="188"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6" name="Google Shape;8856;p19"/>
            <p:cNvSpPr/>
            <p:nvPr/>
          </p:nvSpPr>
          <p:spPr>
            <a:xfrm>
              <a:off x="6815075" y="1745575"/>
              <a:ext cx="59075" cy="32975"/>
            </a:xfrm>
            <a:custGeom>
              <a:avLst/>
              <a:gdLst/>
              <a:ahLst/>
              <a:cxnLst/>
              <a:rect l="l" t="t" r="r" b="b"/>
              <a:pathLst>
                <a:path w="2363" h="1319" extrusionOk="0">
                  <a:moveTo>
                    <a:pt x="0" y="1"/>
                  </a:moveTo>
                  <a:cubicBezTo>
                    <a:pt x="738" y="401"/>
                    <a:pt x="1450" y="838"/>
                    <a:pt x="2162" y="1288"/>
                  </a:cubicBezTo>
                  <a:cubicBezTo>
                    <a:pt x="2183" y="1309"/>
                    <a:pt x="2211" y="1318"/>
                    <a:pt x="2239" y="1318"/>
                  </a:cubicBezTo>
                  <a:cubicBezTo>
                    <a:pt x="2296" y="1318"/>
                    <a:pt x="2354" y="1279"/>
                    <a:pt x="2362" y="1213"/>
                  </a:cubicBezTo>
                  <a:cubicBezTo>
                    <a:pt x="2362" y="1188"/>
                    <a:pt x="2350" y="1150"/>
                    <a:pt x="2337" y="1125"/>
                  </a:cubicBezTo>
                  <a:cubicBezTo>
                    <a:pt x="2212" y="1025"/>
                    <a:pt x="2062" y="963"/>
                    <a:pt x="1925" y="875"/>
                  </a:cubicBezTo>
                  <a:cubicBezTo>
                    <a:pt x="1300" y="551"/>
                    <a:pt x="663" y="2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7" name="Google Shape;8857;p19"/>
            <p:cNvSpPr/>
            <p:nvPr/>
          </p:nvSpPr>
          <p:spPr>
            <a:xfrm>
              <a:off x="6836000" y="1763375"/>
              <a:ext cx="34175" cy="20175"/>
            </a:xfrm>
            <a:custGeom>
              <a:avLst/>
              <a:gdLst/>
              <a:ahLst/>
              <a:cxnLst/>
              <a:rect l="l" t="t" r="r" b="b"/>
              <a:pathLst>
                <a:path w="1367" h="807" extrusionOk="0">
                  <a:moveTo>
                    <a:pt x="1" y="1"/>
                  </a:moveTo>
                  <a:lnTo>
                    <a:pt x="1" y="1"/>
                  </a:lnTo>
                  <a:cubicBezTo>
                    <a:pt x="401" y="226"/>
                    <a:pt x="888" y="563"/>
                    <a:pt x="1225" y="788"/>
                  </a:cubicBezTo>
                  <a:cubicBezTo>
                    <a:pt x="1238" y="801"/>
                    <a:pt x="1254" y="806"/>
                    <a:pt x="1269" y="806"/>
                  </a:cubicBezTo>
                  <a:cubicBezTo>
                    <a:pt x="1317" y="806"/>
                    <a:pt x="1366" y="757"/>
                    <a:pt x="1338" y="701"/>
                  </a:cubicBezTo>
                  <a:cubicBezTo>
                    <a:pt x="951" y="388"/>
                    <a:pt x="463"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8" name="Google Shape;8858;p19"/>
            <p:cNvSpPr/>
            <p:nvPr/>
          </p:nvSpPr>
          <p:spPr>
            <a:xfrm>
              <a:off x="6845375" y="1774950"/>
              <a:ext cx="22825" cy="10325"/>
            </a:xfrm>
            <a:custGeom>
              <a:avLst/>
              <a:gdLst/>
              <a:ahLst/>
              <a:cxnLst/>
              <a:rect l="l" t="t" r="r" b="b"/>
              <a:pathLst>
                <a:path w="913" h="413" extrusionOk="0">
                  <a:moveTo>
                    <a:pt x="1" y="0"/>
                  </a:moveTo>
                  <a:cubicBezTo>
                    <a:pt x="213" y="138"/>
                    <a:pt x="426" y="263"/>
                    <a:pt x="638" y="413"/>
                  </a:cubicBezTo>
                  <a:cubicBezTo>
                    <a:pt x="913" y="388"/>
                    <a:pt x="88" y="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9" name="Google Shape;8859;p19"/>
            <p:cNvSpPr/>
            <p:nvPr/>
          </p:nvSpPr>
          <p:spPr>
            <a:xfrm>
              <a:off x="6834750" y="1744325"/>
              <a:ext cx="51575" cy="29175"/>
            </a:xfrm>
            <a:custGeom>
              <a:avLst/>
              <a:gdLst/>
              <a:ahLst/>
              <a:cxnLst/>
              <a:rect l="l" t="t" r="r" b="b"/>
              <a:pathLst>
                <a:path w="2063" h="1167" extrusionOk="0">
                  <a:moveTo>
                    <a:pt x="1" y="1"/>
                  </a:moveTo>
                  <a:lnTo>
                    <a:pt x="1" y="1"/>
                  </a:lnTo>
                  <a:cubicBezTo>
                    <a:pt x="576" y="351"/>
                    <a:pt x="1125" y="725"/>
                    <a:pt x="1713" y="1050"/>
                  </a:cubicBezTo>
                  <a:cubicBezTo>
                    <a:pt x="1789" y="1079"/>
                    <a:pt x="1873" y="1166"/>
                    <a:pt x="1953" y="1166"/>
                  </a:cubicBezTo>
                  <a:cubicBezTo>
                    <a:pt x="1978" y="1166"/>
                    <a:pt x="2002" y="1158"/>
                    <a:pt x="2025" y="1138"/>
                  </a:cubicBezTo>
                  <a:cubicBezTo>
                    <a:pt x="2063" y="1100"/>
                    <a:pt x="2063" y="1038"/>
                    <a:pt x="2038" y="1000"/>
                  </a:cubicBezTo>
                  <a:cubicBezTo>
                    <a:pt x="1900" y="888"/>
                    <a:pt x="1738" y="825"/>
                    <a:pt x="1588" y="750"/>
                  </a:cubicBezTo>
                  <a:cubicBezTo>
                    <a:pt x="1063" y="501"/>
                    <a:pt x="538"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0" name="Google Shape;8860;p19"/>
            <p:cNvSpPr/>
            <p:nvPr/>
          </p:nvSpPr>
          <p:spPr>
            <a:xfrm>
              <a:off x="6862250" y="1749650"/>
              <a:ext cx="67500" cy="36150"/>
            </a:xfrm>
            <a:custGeom>
              <a:avLst/>
              <a:gdLst/>
              <a:ahLst/>
              <a:cxnLst/>
              <a:rect l="l" t="t" r="r" b="b"/>
              <a:pathLst>
                <a:path w="2700" h="1446" extrusionOk="0">
                  <a:moveTo>
                    <a:pt x="0" y="0"/>
                  </a:moveTo>
                  <a:cubicBezTo>
                    <a:pt x="775" y="462"/>
                    <a:pt x="1550" y="937"/>
                    <a:pt x="2337" y="1375"/>
                  </a:cubicBezTo>
                  <a:cubicBezTo>
                    <a:pt x="2391" y="1406"/>
                    <a:pt x="2460" y="1446"/>
                    <a:pt x="2521" y="1446"/>
                  </a:cubicBezTo>
                  <a:cubicBezTo>
                    <a:pt x="2560" y="1446"/>
                    <a:pt x="2596" y="1430"/>
                    <a:pt x="2625" y="1387"/>
                  </a:cubicBezTo>
                  <a:cubicBezTo>
                    <a:pt x="2700" y="1187"/>
                    <a:pt x="2387" y="1150"/>
                    <a:pt x="2275" y="1062"/>
                  </a:cubicBezTo>
                  <a:cubicBezTo>
                    <a:pt x="1525" y="662"/>
                    <a:pt x="750"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1" name="Google Shape;8861;p19"/>
            <p:cNvSpPr/>
            <p:nvPr/>
          </p:nvSpPr>
          <p:spPr>
            <a:xfrm>
              <a:off x="6898500" y="1759950"/>
              <a:ext cx="39700" cy="20575"/>
            </a:xfrm>
            <a:custGeom>
              <a:avLst/>
              <a:gdLst/>
              <a:ahLst/>
              <a:cxnLst/>
              <a:rect l="l" t="t" r="r" b="b"/>
              <a:pathLst>
                <a:path w="1588" h="823" extrusionOk="0">
                  <a:moveTo>
                    <a:pt x="0" y="1"/>
                  </a:moveTo>
                  <a:lnTo>
                    <a:pt x="0" y="1"/>
                  </a:lnTo>
                  <a:cubicBezTo>
                    <a:pt x="450" y="313"/>
                    <a:pt x="937" y="575"/>
                    <a:pt x="1437" y="813"/>
                  </a:cubicBezTo>
                  <a:cubicBezTo>
                    <a:pt x="1449" y="820"/>
                    <a:pt x="1461" y="823"/>
                    <a:pt x="1473" y="823"/>
                  </a:cubicBezTo>
                  <a:cubicBezTo>
                    <a:pt x="1542" y="823"/>
                    <a:pt x="1587" y="706"/>
                    <a:pt x="1512" y="663"/>
                  </a:cubicBezTo>
                  <a:cubicBezTo>
                    <a:pt x="1012" y="425"/>
                    <a:pt x="487" y="2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2" name="Google Shape;8862;p19"/>
            <p:cNvSpPr/>
            <p:nvPr/>
          </p:nvSpPr>
          <p:spPr>
            <a:xfrm>
              <a:off x="6829125" y="1655925"/>
              <a:ext cx="63150" cy="19825"/>
            </a:xfrm>
            <a:custGeom>
              <a:avLst/>
              <a:gdLst/>
              <a:ahLst/>
              <a:cxnLst/>
              <a:rect l="l" t="t" r="r" b="b"/>
              <a:pathLst>
                <a:path w="2526" h="793" extrusionOk="0">
                  <a:moveTo>
                    <a:pt x="1" y="0"/>
                  </a:moveTo>
                  <a:cubicBezTo>
                    <a:pt x="451" y="400"/>
                    <a:pt x="1013" y="700"/>
                    <a:pt x="1625" y="775"/>
                  </a:cubicBezTo>
                  <a:cubicBezTo>
                    <a:pt x="1704" y="786"/>
                    <a:pt x="1785" y="792"/>
                    <a:pt x="1867" y="792"/>
                  </a:cubicBezTo>
                  <a:cubicBezTo>
                    <a:pt x="1966" y="792"/>
                    <a:pt x="2066" y="783"/>
                    <a:pt x="2163" y="762"/>
                  </a:cubicBezTo>
                  <a:cubicBezTo>
                    <a:pt x="2263" y="737"/>
                    <a:pt x="2413" y="725"/>
                    <a:pt x="2488" y="625"/>
                  </a:cubicBezTo>
                  <a:cubicBezTo>
                    <a:pt x="2525" y="550"/>
                    <a:pt x="2475" y="437"/>
                    <a:pt x="2375" y="437"/>
                  </a:cubicBezTo>
                  <a:cubicBezTo>
                    <a:pt x="2368" y="436"/>
                    <a:pt x="2362" y="436"/>
                    <a:pt x="2355" y="436"/>
                  </a:cubicBezTo>
                  <a:cubicBezTo>
                    <a:pt x="2299" y="436"/>
                    <a:pt x="2242" y="476"/>
                    <a:pt x="2175" y="487"/>
                  </a:cubicBezTo>
                  <a:cubicBezTo>
                    <a:pt x="2023" y="523"/>
                    <a:pt x="1865" y="540"/>
                    <a:pt x="1704" y="540"/>
                  </a:cubicBezTo>
                  <a:cubicBezTo>
                    <a:pt x="1139" y="540"/>
                    <a:pt x="536" y="33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3" name="Google Shape;8863;p19"/>
            <p:cNvSpPr/>
            <p:nvPr/>
          </p:nvSpPr>
          <p:spPr>
            <a:xfrm>
              <a:off x="6833500" y="1665600"/>
              <a:ext cx="60025" cy="17200"/>
            </a:xfrm>
            <a:custGeom>
              <a:avLst/>
              <a:gdLst/>
              <a:ahLst/>
              <a:cxnLst/>
              <a:rect l="l" t="t" r="r" b="b"/>
              <a:pathLst>
                <a:path w="2401" h="688" extrusionOk="0">
                  <a:moveTo>
                    <a:pt x="1" y="1"/>
                  </a:moveTo>
                  <a:lnTo>
                    <a:pt x="1" y="1"/>
                  </a:lnTo>
                  <a:cubicBezTo>
                    <a:pt x="513" y="425"/>
                    <a:pt x="1150" y="675"/>
                    <a:pt x="1813" y="688"/>
                  </a:cubicBezTo>
                  <a:cubicBezTo>
                    <a:pt x="1950" y="688"/>
                    <a:pt x="2088" y="675"/>
                    <a:pt x="2213" y="650"/>
                  </a:cubicBezTo>
                  <a:cubicBezTo>
                    <a:pt x="2300" y="650"/>
                    <a:pt x="2400" y="613"/>
                    <a:pt x="2388" y="513"/>
                  </a:cubicBezTo>
                  <a:cubicBezTo>
                    <a:pt x="2388" y="450"/>
                    <a:pt x="2338" y="388"/>
                    <a:pt x="2275" y="388"/>
                  </a:cubicBezTo>
                  <a:cubicBezTo>
                    <a:pt x="2268" y="385"/>
                    <a:pt x="2260" y="384"/>
                    <a:pt x="2253" y="384"/>
                  </a:cubicBezTo>
                  <a:cubicBezTo>
                    <a:pt x="2223" y="384"/>
                    <a:pt x="2193" y="400"/>
                    <a:pt x="2163" y="400"/>
                  </a:cubicBezTo>
                  <a:cubicBezTo>
                    <a:pt x="2150" y="413"/>
                    <a:pt x="2125" y="413"/>
                    <a:pt x="2100" y="413"/>
                  </a:cubicBezTo>
                  <a:cubicBezTo>
                    <a:pt x="1914" y="434"/>
                    <a:pt x="1739" y="445"/>
                    <a:pt x="1572" y="445"/>
                  </a:cubicBezTo>
                  <a:cubicBezTo>
                    <a:pt x="1032" y="445"/>
                    <a:pt x="563" y="3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4" name="Google Shape;8864;p19"/>
            <p:cNvSpPr/>
            <p:nvPr/>
          </p:nvSpPr>
          <p:spPr>
            <a:xfrm>
              <a:off x="6840075" y="1676525"/>
              <a:ext cx="55800" cy="14400"/>
            </a:xfrm>
            <a:custGeom>
              <a:avLst/>
              <a:gdLst/>
              <a:ahLst/>
              <a:cxnLst/>
              <a:rect l="l" t="t" r="r" b="b"/>
              <a:pathLst>
                <a:path w="2232" h="576" extrusionOk="0">
                  <a:moveTo>
                    <a:pt x="0" y="1"/>
                  </a:moveTo>
                  <a:cubicBezTo>
                    <a:pt x="550" y="338"/>
                    <a:pt x="1187" y="551"/>
                    <a:pt x="1825" y="551"/>
                  </a:cubicBezTo>
                  <a:cubicBezTo>
                    <a:pt x="2000" y="526"/>
                    <a:pt x="2150" y="576"/>
                    <a:pt x="2212" y="438"/>
                  </a:cubicBezTo>
                  <a:cubicBezTo>
                    <a:pt x="2232" y="341"/>
                    <a:pt x="2159" y="289"/>
                    <a:pt x="2079" y="289"/>
                  </a:cubicBezTo>
                  <a:cubicBezTo>
                    <a:pt x="2057" y="289"/>
                    <a:pt x="2034" y="293"/>
                    <a:pt x="2012" y="301"/>
                  </a:cubicBezTo>
                  <a:cubicBezTo>
                    <a:pt x="1860" y="317"/>
                    <a:pt x="1710" y="325"/>
                    <a:pt x="1564" y="325"/>
                  </a:cubicBezTo>
                  <a:cubicBezTo>
                    <a:pt x="1026" y="325"/>
                    <a:pt x="521" y="21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5" name="Google Shape;8865;p19"/>
            <p:cNvSpPr/>
            <p:nvPr/>
          </p:nvSpPr>
          <p:spPr>
            <a:xfrm>
              <a:off x="6846325" y="1685275"/>
              <a:ext cx="50500" cy="12350"/>
            </a:xfrm>
            <a:custGeom>
              <a:avLst/>
              <a:gdLst/>
              <a:ahLst/>
              <a:cxnLst/>
              <a:rect l="l" t="t" r="r" b="b"/>
              <a:pathLst>
                <a:path w="2020" h="494" extrusionOk="0">
                  <a:moveTo>
                    <a:pt x="0" y="1"/>
                  </a:moveTo>
                  <a:lnTo>
                    <a:pt x="0" y="1"/>
                  </a:lnTo>
                  <a:cubicBezTo>
                    <a:pt x="438" y="251"/>
                    <a:pt x="925" y="451"/>
                    <a:pt x="1437" y="476"/>
                  </a:cubicBezTo>
                  <a:cubicBezTo>
                    <a:pt x="1526" y="485"/>
                    <a:pt x="1614" y="493"/>
                    <a:pt x="1702" y="493"/>
                  </a:cubicBezTo>
                  <a:cubicBezTo>
                    <a:pt x="1739" y="493"/>
                    <a:pt x="1776" y="492"/>
                    <a:pt x="1812" y="488"/>
                  </a:cubicBezTo>
                  <a:cubicBezTo>
                    <a:pt x="1825" y="488"/>
                    <a:pt x="1839" y="489"/>
                    <a:pt x="1854" y="489"/>
                  </a:cubicBezTo>
                  <a:cubicBezTo>
                    <a:pt x="1916" y="489"/>
                    <a:pt x="1990" y="481"/>
                    <a:pt x="2000" y="401"/>
                  </a:cubicBezTo>
                  <a:cubicBezTo>
                    <a:pt x="2020" y="299"/>
                    <a:pt x="1941" y="272"/>
                    <a:pt x="1858" y="272"/>
                  </a:cubicBezTo>
                  <a:cubicBezTo>
                    <a:pt x="1838" y="272"/>
                    <a:pt x="1818" y="273"/>
                    <a:pt x="1800" y="276"/>
                  </a:cubicBezTo>
                  <a:cubicBezTo>
                    <a:pt x="1714" y="279"/>
                    <a:pt x="1631" y="281"/>
                    <a:pt x="1548" y="281"/>
                  </a:cubicBezTo>
                  <a:cubicBezTo>
                    <a:pt x="1014" y="281"/>
                    <a:pt x="531" y="20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6" name="Google Shape;8866;p19"/>
            <p:cNvSpPr/>
            <p:nvPr/>
          </p:nvSpPr>
          <p:spPr>
            <a:xfrm>
              <a:off x="6890375" y="1700600"/>
              <a:ext cx="325" cy="25"/>
            </a:xfrm>
            <a:custGeom>
              <a:avLst/>
              <a:gdLst/>
              <a:ahLst/>
              <a:cxnLst/>
              <a:rect l="l" t="t" r="r" b="b"/>
              <a:pathLst>
                <a:path w="13" h="1" extrusionOk="0">
                  <a:moveTo>
                    <a:pt x="13" y="0"/>
                  </a:moveTo>
                  <a:cubicBezTo>
                    <a:pt x="13" y="0"/>
                    <a:pt x="13" y="0"/>
                    <a:pt x="0" y="0"/>
                  </a:cubicBezTo>
                  <a:cubicBezTo>
                    <a:pt x="0" y="0"/>
                    <a:pt x="0" y="0"/>
                    <a:pt x="0" y="0"/>
                  </a:cubicBezTo>
                  <a:cubicBezTo>
                    <a:pt x="0" y="0"/>
                    <a:pt x="0" y="0"/>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7" name="Google Shape;8867;p19"/>
            <p:cNvSpPr/>
            <p:nvPr/>
          </p:nvSpPr>
          <p:spPr>
            <a:xfrm>
              <a:off x="6862250" y="1696525"/>
              <a:ext cx="30325" cy="7575"/>
            </a:xfrm>
            <a:custGeom>
              <a:avLst/>
              <a:gdLst/>
              <a:ahLst/>
              <a:cxnLst/>
              <a:rect l="l" t="t" r="r" b="b"/>
              <a:pathLst>
                <a:path w="1213" h="303" extrusionOk="0">
                  <a:moveTo>
                    <a:pt x="0" y="1"/>
                  </a:moveTo>
                  <a:lnTo>
                    <a:pt x="0" y="1"/>
                  </a:lnTo>
                  <a:cubicBezTo>
                    <a:pt x="288" y="151"/>
                    <a:pt x="613" y="226"/>
                    <a:pt x="938" y="276"/>
                  </a:cubicBezTo>
                  <a:cubicBezTo>
                    <a:pt x="990" y="276"/>
                    <a:pt x="1061" y="303"/>
                    <a:pt x="1117" y="303"/>
                  </a:cubicBezTo>
                  <a:cubicBezTo>
                    <a:pt x="1154" y="303"/>
                    <a:pt x="1185" y="291"/>
                    <a:pt x="1200" y="251"/>
                  </a:cubicBezTo>
                  <a:cubicBezTo>
                    <a:pt x="1213" y="213"/>
                    <a:pt x="1175" y="163"/>
                    <a:pt x="1125" y="163"/>
                  </a:cubicBezTo>
                  <a:cubicBezTo>
                    <a:pt x="738" y="113"/>
                    <a:pt x="388" y="1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8" name="Google Shape;8868;p19"/>
            <p:cNvSpPr/>
            <p:nvPr/>
          </p:nvSpPr>
          <p:spPr>
            <a:xfrm>
              <a:off x="6869125" y="1702150"/>
              <a:ext cx="23150" cy="7050"/>
            </a:xfrm>
            <a:custGeom>
              <a:avLst/>
              <a:gdLst/>
              <a:ahLst/>
              <a:cxnLst/>
              <a:rect l="l" t="t" r="r" b="b"/>
              <a:pathLst>
                <a:path w="926" h="282" extrusionOk="0">
                  <a:moveTo>
                    <a:pt x="0" y="1"/>
                  </a:moveTo>
                  <a:cubicBezTo>
                    <a:pt x="250" y="138"/>
                    <a:pt x="525" y="226"/>
                    <a:pt x="800" y="276"/>
                  </a:cubicBezTo>
                  <a:cubicBezTo>
                    <a:pt x="825" y="276"/>
                    <a:pt x="847" y="282"/>
                    <a:pt x="866" y="282"/>
                  </a:cubicBezTo>
                  <a:cubicBezTo>
                    <a:pt x="885" y="282"/>
                    <a:pt x="900" y="276"/>
                    <a:pt x="913" y="251"/>
                  </a:cubicBezTo>
                  <a:cubicBezTo>
                    <a:pt x="925" y="213"/>
                    <a:pt x="888" y="176"/>
                    <a:pt x="850" y="176"/>
                  </a:cubicBezTo>
                  <a:cubicBezTo>
                    <a:pt x="563" y="126"/>
                    <a:pt x="275" y="1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9" name="Google Shape;8869;p19"/>
            <p:cNvSpPr/>
            <p:nvPr/>
          </p:nvSpPr>
          <p:spPr>
            <a:xfrm>
              <a:off x="6874125" y="1708400"/>
              <a:ext cx="15275" cy="4450"/>
            </a:xfrm>
            <a:custGeom>
              <a:avLst/>
              <a:gdLst/>
              <a:ahLst/>
              <a:cxnLst/>
              <a:rect l="l" t="t" r="r" b="b"/>
              <a:pathLst>
                <a:path w="611" h="178" extrusionOk="0">
                  <a:moveTo>
                    <a:pt x="0" y="1"/>
                  </a:moveTo>
                  <a:cubicBezTo>
                    <a:pt x="175" y="76"/>
                    <a:pt x="363" y="138"/>
                    <a:pt x="563" y="176"/>
                  </a:cubicBezTo>
                  <a:cubicBezTo>
                    <a:pt x="566" y="177"/>
                    <a:pt x="570" y="178"/>
                    <a:pt x="573" y="178"/>
                  </a:cubicBezTo>
                  <a:cubicBezTo>
                    <a:pt x="594" y="178"/>
                    <a:pt x="611" y="147"/>
                    <a:pt x="600" y="126"/>
                  </a:cubicBezTo>
                  <a:cubicBezTo>
                    <a:pt x="413" y="51"/>
                    <a:pt x="188"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0" name="Google Shape;8870;p19"/>
            <p:cNvSpPr/>
            <p:nvPr/>
          </p:nvSpPr>
          <p:spPr>
            <a:xfrm>
              <a:off x="6874425" y="1713700"/>
              <a:ext cx="12475" cy="4500"/>
            </a:xfrm>
            <a:custGeom>
              <a:avLst/>
              <a:gdLst/>
              <a:ahLst/>
              <a:cxnLst/>
              <a:rect l="l" t="t" r="r" b="b"/>
              <a:pathLst>
                <a:path w="499" h="180" extrusionOk="0">
                  <a:moveTo>
                    <a:pt x="1" y="1"/>
                  </a:moveTo>
                  <a:lnTo>
                    <a:pt x="1" y="1"/>
                  </a:lnTo>
                  <a:cubicBezTo>
                    <a:pt x="151" y="76"/>
                    <a:pt x="301" y="126"/>
                    <a:pt x="451" y="176"/>
                  </a:cubicBezTo>
                  <a:cubicBezTo>
                    <a:pt x="455" y="178"/>
                    <a:pt x="460" y="179"/>
                    <a:pt x="464" y="179"/>
                  </a:cubicBezTo>
                  <a:cubicBezTo>
                    <a:pt x="484" y="179"/>
                    <a:pt x="498" y="159"/>
                    <a:pt x="488" y="138"/>
                  </a:cubicBezTo>
                  <a:cubicBezTo>
                    <a:pt x="338" y="63"/>
                    <a:pt x="163" y="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1" name="Google Shape;8871;p19"/>
            <p:cNvSpPr/>
            <p:nvPr/>
          </p:nvSpPr>
          <p:spPr>
            <a:xfrm>
              <a:off x="6875675" y="1719950"/>
              <a:ext cx="7525" cy="3150"/>
            </a:xfrm>
            <a:custGeom>
              <a:avLst/>
              <a:gdLst/>
              <a:ahLst/>
              <a:cxnLst/>
              <a:rect l="l" t="t" r="r" b="b"/>
              <a:pathLst>
                <a:path w="301" h="126" extrusionOk="0">
                  <a:moveTo>
                    <a:pt x="1" y="1"/>
                  </a:moveTo>
                  <a:lnTo>
                    <a:pt x="1" y="1"/>
                  </a:lnTo>
                  <a:cubicBezTo>
                    <a:pt x="101" y="51"/>
                    <a:pt x="188" y="101"/>
                    <a:pt x="288" y="126"/>
                  </a:cubicBezTo>
                  <a:cubicBezTo>
                    <a:pt x="301" y="126"/>
                    <a:pt x="301" y="113"/>
                    <a:pt x="301" y="113"/>
                  </a:cubicBezTo>
                  <a:cubicBezTo>
                    <a:pt x="213" y="51"/>
                    <a:pt x="101"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2" name="Google Shape;8872;p19"/>
            <p:cNvSpPr/>
            <p:nvPr/>
          </p:nvSpPr>
          <p:spPr>
            <a:xfrm>
              <a:off x="6747950" y="1703475"/>
              <a:ext cx="65575" cy="16225"/>
            </a:xfrm>
            <a:custGeom>
              <a:avLst/>
              <a:gdLst/>
              <a:ahLst/>
              <a:cxnLst/>
              <a:rect l="l" t="t" r="r" b="b"/>
              <a:pathLst>
                <a:path w="2623" h="649" extrusionOk="0">
                  <a:moveTo>
                    <a:pt x="1108" y="1"/>
                  </a:moveTo>
                  <a:cubicBezTo>
                    <a:pt x="1027" y="1"/>
                    <a:pt x="955" y="4"/>
                    <a:pt x="936" y="10"/>
                  </a:cubicBezTo>
                  <a:cubicBezTo>
                    <a:pt x="873" y="10"/>
                    <a:pt x="848" y="73"/>
                    <a:pt x="861" y="123"/>
                  </a:cubicBezTo>
                  <a:cubicBezTo>
                    <a:pt x="536" y="185"/>
                    <a:pt x="199" y="335"/>
                    <a:pt x="24" y="510"/>
                  </a:cubicBezTo>
                  <a:cubicBezTo>
                    <a:pt x="0" y="568"/>
                    <a:pt x="42" y="649"/>
                    <a:pt x="109" y="649"/>
                  </a:cubicBezTo>
                  <a:cubicBezTo>
                    <a:pt x="114" y="649"/>
                    <a:pt x="119" y="648"/>
                    <a:pt x="124" y="647"/>
                  </a:cubicBezTo>
                  <a:cubicBezTo>
                    <a:pt x="186" y="635"/>
                    <a:pt x="224" y="585"/>
                    <a:pt x="274" y="560"/>
                  </a:cubicBezTo>
                  <a:cubicBezTo>
                    <a:pt x="674" y="321"/>
                    <a:pt x="1106" y="228"/>
                    <a:pt x="1553" y="228"/>
                  </a:cubicBezTo>
                  <a:cubicBezTo>
                    <a:pt x="1903" y="228"/>
                    <a:pt x="2262" y="285"/>
                    <a:pt x="2623" y="373"/>
                  </a:cubicBezTo>
                  <a:cubicBezTo>
                    <a:pt x="2548" y="348"/>
                    <a:pt x="2486" y="323"/>
                    <a:pt x="2411" y="298"/>
                  </a:cubicBezTo>
                  <a:cubicBezTo>
                    <a:pt x="2073" y="135"/>
                    <a:pt x="1711" y="35"/>
                    <a:pt x="1336" y="10"/>
                  </a:cubicBezTo>
                  <a:cubicBezTo>
                    <a:pt x="1280" y="4"/>
                    <a:pt x="1189" y="1"/>
                    <a:pt x="1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3" name="Google Shape;8873;p19"/>
            <p:cNvSpPr/>
            <p:nvPr/>
          </p:nvSpPr>
          <p:spPr>
            <a:xfrm>
              <a:off x="6771650" y="1692350"/>
              <a:ext cx="62825" cy="24875"/>
            </a:xfrm>
            <a:custGeom>
              <a:avLst/>
              <a:gdLst/>
              <a:ahLst/>
              <a:cxnLst/>
              <a:rect l="l" t="t" r="r" b="b"/>
              <a:pathLst>
                <a:path w="2513" h="995" extrusionOk="0">
                  <a:moveTo>
                    <a:pt x="998" y="1"/>
                  </a:moveTo>
                  <a:cubicBezTo>
                    <a:pt x="898" y="1"/>
                    <a:pt x="799" y="6"/>
                    <a:pt x="700" y="18"/>
                  </a:cubicBezTo>
                  <a:cubicBezTo>
                    <a:pt x="1225" y="55"/>
                    <a:pt x="1675" y="205"/>
                    <a:pt x="2112" y="455"/>
                  </a:cubicBezTo>
                  <a:cubicBezTo>
                    <a:pt x="2112" y="455"/>
                    <a:pt x="2125" y="455"/>
                    <a:pt x="2125" y="468"/>
                  </a:cubicBezTo>
                  <a:cubicBezTo>
                    <a:pt x="2075" y="443"/>
                    <a:pt x="2025" y="430"/>
                    <a:pt x="1975" y="405"/>
                  </a:cubicBezTo>
                  <a:cubicBezTo>
                    <a:pt x="1605" y="278"/>
                    <a:pt x="1212" y="197"/>
                    <a:pt x="814" y="197"/>
                  </a:cubicBezTo>
                  <a:cubicBezTo>
                    <a:pt x="701" y="197"/>
                    <a:pt x="588" y="204"/>
                    <a:pt x="475" y="218"/>
                  </a:cubicBezTo>
                  <a:cubicBezTo>
                    <a:pt x="1038" y="230"/>
                    <a:pt x="1513" y="405"/>
                    <a:pt x="1937" y="580"/>
                  </a:cubicBezTo>
                  <a:cubicBezTo>
                    <a:pt x="1800" y="543"/>
                    <a:pt x="1662" y="493"/>
                    <a:pt x="1525" y="468"/>
                  </a:cubicBezTo>
                  <a:cubicBezTo>
                    <a:pt x="1123" y="377"/>
                    <a:pt x="713" y="335"/>
                    <a:pt x="302" y="335"/>
                  </a:cubicBezTo>
                  <a:cubicBezTo>
                    <a:pt x="201" y="335"/>
                    <a:pt x="101" y="338"/>
                    <a:pt x="0" y="343"/>
                  </a:cubicBezTo>
                  <a:cubicBezTo>
                    <a:pt x="538" y="380"/>
                    <a:pt x="1250" y="505"/>
                    <a:pt x="1687" y="680"/>
                  </a:cubicBezTo>
                  <a:cubicBezTo>
                    <a:pt x="1825" y="730"/>
                    <a:pt x="2037" y="830"/>
                    <a:pt x="2225" y="930"/>
                  </a:cubicBezTo>
                  <a:cubicBezTo>
                    <a:pt x="2281" y="952"/>
                    <a:pt x="2326" y="994"/>
                    <a:pt x="2389" y="994"/>
                  </a:cubicBezTo>
                  <a:cubicBezTo>
                    <a:pt x="2396" y="994"/>
                    <a:pt x="2404" y="994"/>
                    <a:pt x="2412" y="992"/>
                  </a:cubicBezTo>
                  <a:cubicBezTo>
                    <a:pt x="2512" y="967"/>
                    <a:pt x="2512" y="830"/>
                    <a:pt x="2425" y="793"/>
                  </a:cubicBezTo>
                  <a:cubicBezTo>
                    <a:pt x="2362" y="755"/>
                    <a:pt x="2287" y="718"/>
                    <a:pt x="2212" y="693"/>
                  </a:cubicBezTo>
                  <a:cubicBezTo>
                    <a:pt x="2275" y="680"/>
                    <a:pt x="2312" y="593"/>
                    <a:pt x="2275" y="543"/>
                  </a:cubicBezTo>
                  <a:cubicBezTo>
                    <a:pt x="2250" y="518"/>
                    <a:pt x="2225" y="505"/>
                    <a:pt x="2187" y="493"/>
                  </a:cubicBezTo>
                  <a:lnTo>
                    <a:pt x="2187" y="493"/>
                  </a:lnTo>
                  <a:cubicBezTo>
                    <a:pt x="2194" y="494"/>
                    <a:pt x="2200" y="495"/>
                    <a:pt x="2207" y="495"/>
                  </a:cubicBezTo>
                  <a:cubicBezTo>
                    <a:pt x="2262" y="495"/>
                    <a:pt x="2310" y="447"/>
                    <a:pt x="2287" y="380"/>
                  </a:cubicBezTo>
                  <a:cubicBezTo>
                    <a:pt x="2225" y="280"/>
                    <a:pt x="2100" y="255"/>
                    <a:pt x="2012" y="193"/>
                  </a:cubicBezTo>
                  <a:cubicBezTo>
                    <a:pt x="1693" y="67"/>
                    <a:pt x="1343" y="1"/>
                    <a:pt x="9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4" name="Google Shape;8874;p19"/>
            <p:cNvSpPr/>
            <p:nvPr/>
          </p:nvSpPr>
          <p:spPr>
            <a:xfrm>
              <a:off x="6798525" y="1688000"/>
              <a:ext cx="29800" cy="9825"/>
            </a:xfrm>
            <a:custGeom>
              <a:avLst/>
              <a:gdLst/>
              <a:ahLst/>
              <a:cxnLst/>
              <a:rect l="l" t="t" r="r" b="b"/>
              <a:pathLst>
                <a:path w="1192" h="393" extrusionOk="0">
                  <a:moveTo>
                    <a:pt x="116" y="0"/>
                  </a:moveTo>
                  <a:cubicBezTo>
                    <a:pt x="78" y="0"/>
                    <a:pt x="39" y="2"/>
                    <a:pt x="0" y="4"/>
                  </a:cubicBezTo>
                  <a:cubicBezTo>
                    <a:pt x="400" y="42"/>
                    <a:pt x="712" y="192"/>
                    <a:pt x="1062" y="367"/>
                  </a:cubicBezTo>
                  <a:cubicBezTo>
                    <a:pt x="1075" y="384"/>
                    <a:pt x="1095" y="392"/>
                    <a:pt x="1115" y="392"/>
                  </a:cubicBezTo>
                  <a:cubicBezTo>
                    <a:pt x="1154" y="392"/>
                    <a:pt x="1191" y="362"/>
                    <a:pt x="1175" y="304"/>
                  </a:cubicBezTo>
                  <a:cubicBezTo>
                    <a:pt x="1162" y="267"/>
                    <a:pt x="1112" y="242"/>
                    <a:pt x="1075" y="229"/>
                  </a:cubicBezTo>
                  <a:cubicBezTo>
                    <a:pt x="783" y="95"/>
                    <a:pt x="452" y="0"/>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5" name="Google Shape;8875;p19"/>
            <p:cNvSpPr/>
            <p:nvPr/>
          </p:nvSpPr>
          <p:spPr>
            <a:xfrm>
              <a:off x="6801025" y="1683100"/>
              <a:ext cx="24575" cy="7250"/>
            </a:xfrm>
            <a:custGeom>
              <a:avLst/>
              <a:gdLst/>
              <a:ahLst/>
              <a:cxnLst/>
              <a:rect l="l" t="t" r="r" b="b"/>
              <a:pathLst>
                <a:path w="983" h="290" extrusionOk="0">
                  <a:moveTo>
                    <a:pt x="0" y="0"/>
                  </a:moveTo>
                  <a:cubicBezTo>
                    <a:pt x="325" y="50"/>
                    <a:pt x="575" y="150"/>
                    <a:pt x="837" y="263"/>
                  </a:cubicBezTo>
                  <a:cubicBezTo>
                    <a:pt x="865" y="282"/>
                    <a:pt x="889" y="290"/>
                    <a:pt x="908" y="290"/>
                  </a:cubicBezTo>
                  <a:cubicBezTo>
                    <a:pt x="975" y="290"/>
                    <a:pt x="982" y="192"/>
                    <a:pt x="875" y="163"/>
                  </a:cubicBezTo>
                  <a:cubicBezTo>
                    <a:pt x="600" y="50"/>
                    <a:pt x="30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6" name="Google Shape;8876;p19"/>
            <p:cNvSpPr/>
            <p:nvPr/>
          </p:nvSpPr>
          <p:spPr>
            <a:xfrm>
              <a:off x="6785700" y="1674725"/>
              <a:ext cx="41575" cy="10900"/>
            </a:xfrm>
            <a:custGeom>
              <a:avLst/>
              <a:gdLst/>
              <a:ahLst/>
              <a:cxnLst/>
              <a:rect l="l" t="t" r="r" b="b"/>
              <a:pathLst>
                <a:path w="1663" h="436" extrusionOk="0">
                  <a:moveTo>
                    <a:pt x="609" y="1"/>
                  </a:moveTo>
                  <a:cubicBezTo>
                    <a:pt x="402" y="1"/>
                    <a:pt x="195" y="36"/>
                    <a:pt x="1" y="110"/>
                  </a:cubicBezTo>
                  <a:cubicBezTo>
                    <a:pt x="130" y="83"/>
                    <a:pt x="255" y="71"/>
                    <a:pt x="375" y="71"/>
                  </a:cubicBezTo>
                  <a:cubicBezTo>
                    <a:pt x="756" y="71"/>
                    <a:pt x="1099" y="196"/>
                    <a:pt x="1450" y="385"/>
                  </a:cubicBezTo>
                  <a:cubicBezTo>
                    <a:pt x="1488" y="398"/>
                    <a:pt x="1538" y="435"/>
                    <a:pt x="1575" y="435"/>
                  </a:cubicBezTo>
                  <a:cubicBezTo>
                    <a:pt x="1625" y="435"/>
                    <a:pt x="1663" y="385"/>
                    <a:pt x="1650" y="335"/>
                  </a:cubicBezTo>
                  <a:cubicBezTo>
                    <a:pt x="1625" y="285"/>
                    <a:pt x="1588" y="273"/>
                    <a:pt x="1513" y="223"/>
                  </a:cubicBezTo>
                  <a:cubicBezTo>
                    <a:pt x="1235" y="80"/>
                    <a:pt x="921"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7" name="Google Shape;8877;p19"/>
            <p:cNvSpPr/>
            <p:nvPr/>
          </p:nvSpPr>
          <p:spPr>
            <a:xfrm>
              <a:off x="6798525" y="1670125"/>
              <a:ext cx="26250" cy="7850"/>
            </a:xfrm>
            <a:custGeom>
              <a:avLst/>
              <a:gdLst/>
              <a:ahLst/>
              <a:cxnLst/>
              <a:rect l="l" t="t" r="r" b="b"/>
              <a:pathLst>
                <a:path w="1050" h="314" extrusionOk="0">
                  <a:moveTo>
                    <a:pt x="238" y="1"/>
                  </a:moveTo>
                  <a:cubicBezTo>
                    <a:pt x="158" y="1"/>
                    <a:pt x="78" y="7"/>
                    <a:pt x="0" y="19"/>
                  </a:cubicBezTo>
                  <a:cubicBezTo>
                    <a:pt x="16" y="19"/>
                    <a:pt x="31" y="18"/>
                    <a:pt x="46" y="18"/>
                  </a:cubicBezTo>
                  <a:cubicBezTo>
                    <a:pt x="270" y="18"/>
                    <a:pt x="500" y="99"/>
                    <a:pt x="675" y="169"/>
                  </a:cubicBezTo>
                  <a:cubicBezTo>
                    <a:pt x="750" y="207"/>
                    <a:pt x="825" y="244"/>
                    <a:pt x="887" y="282"/>
                  </a:cubicBezTo>
                  <a:cubicBezTo>
                    <a:pt x="911" y="298"/>
                    <a:pt x="940" y="313"/>
                    <a:pt x="964" y="313"/>
                  </a:cubicBezTo>
                  <a:cubicBezTo>
                    <a:pt x="978" y="313"/>
                    <a:pt x="991" y="308"/>
                    <a:pt x="1000" y="294"/>
                  </a:cubicBezTo>
                  <a:cubicBezTo>
                    <a:pt x="1050" y="232"/>
                    <a:pt x="975" y="194"/>
                    <a:pt x="925" y="169"/>
                  </a:cubicBezTo>
                  <a:cubicBezTo>
                    <a:pt x="719" y="57"/>
                    <a:pt x="477" y="1"/>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8" name="Google Shape;8878;p19"/>
            <p:cNvSpPr/>
            <p:nvPr/>
          </p:nvSpPr>
          <p:spPr>
            <a:xfrm>
              <a:off x="6795700" y="1665550"/>
              <a:ext cx="31900" cy="10075"/>
            </a:xfrm>
            <a:custGeom>
              <a:avLst/>
              <a:gdLst/>
              <a:ahLst/>
              <a:cxnLst/>
              <a:rect l="l" t="t" r="r" b="b"/>
              <a:pathLst>
                <a:path w="1276" h="403" extrusionOk="0">
                  <a:moveTo>
                    <a:pt x="290" y="1"/>
                  </a:moveTo>
                  <a:cubicBezTo>
                    <a:pt x="194" y="1"/>
                    <a:pt x="97" y="9"/>
                    <a:pt x="1" y="28"/>
                  </a:cubicBezTo>
                  <a:cubicBezTo>
                    <a:pt x="20" y="27"/>
                    <a:pt x="40" y="27"/>
                    <a:pt x="59" y="27"/>
                  </a:cubicBezTo>
                  <a:cubicBezTo>
                    <a:pt x="453" y="27"/>
                    <a:pt x="742" y="149"/>
                    <a:pt x="1088" y="327"/>
                  </a:cubicBezTo>
                  <a:cubicBezTo>
                    <a:pt x="1125" y="352"/>
                    <a:pt x="1163" y="390"/>
                    <a:pt x="1213" y="402"/>
                  </a:cubicBezTo>
                  <a:cubicBezTo>
                    <a:pt x="1250" y="402"/>
                    <a:pt x="1275" y="352"/>
                    <a:pt x="1263" y="315"/>
                  </a:cubicBezTo>
                  <a:cubicBezTo>
                    <a:pt x="1238" y="265"/>
                    <a:pt x="1213" y="265"/>
                    <a:pt x="1150" y="227"/>
                  </a:cubicBezTo>
                  <a:cubicBezTo>
                    <a:pt x="885" y="85"/>
                    <a:pt x="591" y="1"/>
                    <a:pt x="2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9" name="Google Shape;8879;p19"/>
            <p:cNvSpPr/>
            <p:nvPr/>
          </p:nvSpPr>
          <p:spPr>
            <a:xfrm>
              <a:off x="6761350" y="1712000"/>
              <a:ext cx="54250" cy="10875"/>
            </a:xfrm>
            <a:custGeom>
              <a:avLst/>
              <a:gdLst/>
              <a:ahLst/>
              <a:cxnLst/>
              <a:rect l="l" t="t" r="r" b="b"/>
              <a:pathLst>
                <a:path w="2170" h="435" extrusionOk="0">
                  <a:moveTo>
                    <a:pt x="1046" y="1"/>
                  </a:moveTo>
                  <a:cubicBezTo>
                    <a:pt x="921" y="1"/>
                    <a:pt x="797" y="8"/>
                    <a:pt x="675" y="19"/>
                  </a:cubicBezTo>
                  <a:cubicBezTo>
                    <a:pt x="437" y="44"/>
                    <a:pt x="200" y="94"/>
                    <a:pt x="0" y="219"/>
                  </a:cubicBezTo>
                  <a:cubicBezTo>
                    <a:pt x="205" y="127"/>
                    <a:pt x="409" y="119"/>
                    <a:pt x="627" y="119"/>
                  </a:cubicBezTo>
                  <a:cubicBezTo>
                    <a:pt x="676" y="119"/>
                    <a:pt x="725" y="119"/>
                    <a:pt x="775" y="119"/>
                  </a:cubicBezTo>
                  <a:cubicBezTo>
                    <a:pt x="1137" y="131"/>
                    <a:pt x="1625" y="244"/>
                    <a:pt x="1925" y="394"/>
                  </a:cubicBezTo>
                  <a:cubicBezTo>
                    <a:pt x="1960" y="421"/>
                    <a:pt x="2003" y="435"/>
                    <a:pt x="2042" y="435"/>
                  </a:cubicBezTo>
                  <a:cubicBezTo>
                    <a:pt x="2111" y="435"/>
                    <a:pt x="2170" y="390"/>
                    <a:pt x="2162" y="294"/>
                  </a:cubicBezTo>
                  <a:cubicBezTo>
                    <a:pt x="2112" y="194"/>
                    <a:pt x="1975" y="169"/>
                    <a:pt x="1887" y="131"/>
                  </a:cubicBezTo>
                  <a:cubicBezTo>
                    <a:pt x="1618" y="36"/>
                    <a:pt x="1331" y="1"/>
                    <a:pt x="10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0" name="Google Shape;8880;p19"/>
            <p:cNvSpPr/>
            <p:nvPr/>
          </p:nvSpPr>
          <p:spPr>
            <a:xfrm>
              <a:off x="6774450" y="1718850"/>
              <a:ext cx="37750" cy="9600"/>
            </a:xfrm>
            <a:custGeom>
              <a:avLst/>
              <a:gdLst/>
              <a:ahLst/>
              <a:cxnLst/>
              <a:rect l="l" t="t" r="r" b="b"/>
              <a:pathLst>
                <a:path w="1510" h="384" extrusionOk="0">
                  <a:moveTo>
                    <a:pt x="373" y="0"/>
                  </a:moveTo>
                  <a:cubicBezTo>
                    <a:pt x="248" y="0"/>
                    <a:pt x="123" y="10"/>
                    <a:pt x="1" y="32"/>
                  </a:cubicBezTo>
                  <a:cubicBezTo>
                    <a:pt x="17" y="32"/>
                    <a:pt x="33" y="32"/>
                    <a:pt x="49" y="32"/>
                  </a:cubicBezTo>
                  <a:cubicBezTo>
                    <a:pt x="511" y="32"/>
                    <a:pt x="1012" y="200"/>
                    <a:pt x="1326" y="357"/>
                  </a:cubicBezTo>
                  <a:cubicBezTo>
                    <a:pt x="1344" y="376"/>
                    <a:pt x="1366" y="384"/>
                    <a:pt x="1387" y="384"/>
                  </a:cubicBezTo>
                  <a:cubicBezTo>
                    <a:pt x="1451" y="384"/>
                    <a:pt x="1510" y="314"/>
                    <a:pt x="1463" y="257"/>
                  </a:cubicBezTo>
                  <a:cubicBezTo>
                    <a:pt x="1401" y="195"/>
                    <a:pt x="1326" y="170"/>
                    <a:pt x="1251" y="145"/>
                  </a:cubicBezTo>
                  <a:cubicBezTo>
                    <a:pt x="969" y="57"/>
                    <a:pt x="670"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1" name="Google Shape;8881;p19"/>
            <p:cNvSpPr/>
            <p:nvPr/>
          </p:nvSpPr>
          <p:spPr>
            <a:xfrm>
              <a:off x="6781325" y="1725250"/>
              <a:ext cx="28475" cy="8475"/>
            </a:xfrm>
            <a:custGeom>
              <a:avLst/>
              <a:gdLst/>
              <a:ahLst/>
              <a:cxnLst/>
              <a:rect l="l" t="t" r="r" b="b"/>
              <a:pathLst>
                <a:path w="1139" h="339" extrusionOk="0">
                  <a:moveTo>
                    <a:pt x="59" y="0"/>
                  </a:moveTo>
                  <a:cubicBezTo>
                    <a:pt x="40" y="0"/>
                    <a:pt x="20" y="1"/>
                    <a:pt x="1" y="1"/>
                  </a:cubicBezTo>
                  <a:cubicBezTo>
                    <a:pt x="301" y="26"/>
                    <a:pt x="838" y="276"/>
                    <a:pt x="938" y="301"/>
                  </a:cubicBezTo>
                  <a:cubicBezTo>
                    <a:pt x="963" y="314"/>
                    <a:pt x="1001" y="339"/>
                    <a:pt x="1038" y="339"/>
                  </a:cubicBezTo>
                  <a:cubicBezTo>
                    <a:pt x="1138" y="326"/>
                    <a:pt x="1088" y="226"/>
                    <a:pt x="1013" y="201"/>
                  </a:cubicBezTo>
                  <a:cubicBezTo>
                    <a:pt x="766" y="95"/>
                    <a:pt x="385"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2" name="Google Shape;8882;p19"/>
            <p:cNvSpPr/>
            <p:nvPr/>
          </p:nvSpPr>
          <p:spPr>
            <a:xfrm>
              <a:off x="6783200" y="1730900"/>
              <a:ext cx="16900" cy="7200"/>
            </a:xfrm>
            <a:custGeom>
              <a:avLst/>
              <a:gdLst/>
              <a:ahLst/>
              <a:cxnLst/>
              <a:rect l="l" t="t" r="r" b="b"/>
              <a:pathLst>
                <a:path w="676" h="288" extrusionOk="0">
                  <a:moveTo>
                    <a:pt x="1" y="0"/>
                  </a:moveTo>
                  <a:lnTo>
                    <a:pt x="1" y="0"/>
                  </a:lnTo>
                  <a:cubicBezTo>
                    <a:pt x="188" y="50"/>
                    <a:pt x="363" y="163"/>
                    <a:pt x="538" y="250"/>
                  </a:cubicBezTo>
                  <a:cubicBezTo>
                    <a:pt x="576" y="263"/>
                    <a:pt x="588" y="288"/>
                    <a:pt x="626" y="288"/>
                  </a:cubicBezTo>
                  <a:cubicBezTo>
                    <a:pt x="651" y="288"/>
                    <a:pt x="676" y="250"/>
                    <a:pt x="651" y="225"/>
                  </a:cubicBezTo>
                  <a:cubicBezTo>
                    <a:pt x="451" y="113"/>
                    <a:pt x="226"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3" name="Google Shape;8883;p19"/>
            <p:cNvSpPr/>
            <p:nvPr/>
          </p:nvSpPr>
          <p:spPr>
            <a:xfrm>
              <a:off x="6782275" y="1738700"/>
              <a:ext cx="17050" cy="5350"/>
            </a:xfrm>
            <a:custGeom>
              <a:avLst/>
              <a:gdLst/>
              <a:ahLst/>
              <a:cxnLst/>
              <a:rect l="l" t="t" r="r" b="b"/>
              <a:pathLst>
                <a:path w="682" h="214" extrusionOk="0">
                  <a:moveTo>
                    <a:pt x="6" y="0"/>
                  </a:moveTo>
                  <a:cubicBezTo>
                    <a:pt x="4" y="0"/>
                    <a:pt x="2" y="0"/>
                    <a:pt x="0" y="1"/>
                  </a:cubicBezTo>
                  <a:cubicBezTo>
                    <a:pt x="163" y="51"/>
                    <a:pt x="313" y="138"/>
                    <a:pt x="475" y="213"/>
                  </a:cubicBezTo>
                  <a:cubicBezTo>
                    <a:pt x="681" y="189"/>
                    <a:pt x="88"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4" name="Google Shape;8884;p19"/>
            <p:cNvSpPr/>
            <p:nvPr/>
          </p:nvSpPr>
          <p:spPr>
            <a:xfrm>
              <a:off x="6762600" y="1738075"/>
              <a:ext cx="35500" cy="16575"/>
            </a:xfrm>
            <a:custGeom>
              <a:avLst/>
              <a:gdLst/>
              <a:ahLst/>
              <a:cxnLst/>
              <a:rect l="l" t="t" r="r" b="b"/>
              <a:pathLst>
                <a:path w="1420" h="663" extrusionOk="0">
                  <a:moveTo>
                    <a:pt x="0" y="1"/>
                  </a:moveTo>
                  <a:lnTo>
                    <a:pt x="0" y="1"/>
                  </a:lnTo>
                  <a:cubicBezTo>
                    <a:pt x="400" y="213"/>
                    <a:pt x="812" y="438"/>
                    <a:pt x="1237" y="626"/>
                  </a:cubicBezTo>
                  <a:cubicBezTo>
                    <a:pt x="1265" y="648"/>
                    <a:pt x="1304" y="662"/>
                    <a:pt x="1339" y="662"/>
                  </a:cubicBezTo>
                  <a:cubicBezTo>
                    <a:pt x="1383" y="662"/>
                    <a:pt x="1419" y="639"/>
                    <a:pt x="1412" y="576"/>
                  </a:cubicBezTo>
                  <a:cubicBezTo>
                    <a:pt x="1337" y="476"/>
                    <a:pt x="1187" y="463"/>
                    <a:pt x="1087" y="401"/>
                  </a:cubicBezTo>
                  <a:cubicBezTo>
                    <a:pt x="737" y="276"/>
                    <a:pt x="375" y="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5" name="Google Shape;8885;p19"/>
            <p:cNvSpPr/>
            <p:nvPr/>
          </p:nvSpPr>
          <p:spPr>
            <a:xfrm>
              <a:off x="6765700" y="1744950"/>
              <a:ext cx="25375" cy="14575"/>
            </a:xfrm>
            <a:custGeom>
              <a:avLst/>
              <a:gdLst/>
              <a:ahLst/>
              <a:cxnLst/>
              <a:rect l="l" t="t" r="r" b="b"/>
              <a:pathLst>
                <a:path w="1015" h="583" extrusionOk="0">
                  <a:moveTo>
                    <a:pt x="1" y="1"/>
                  </a:moveTo>
                  <a:cubicBezTo>
                    <a:pt x="51" y="61"/>
                    <a:pt x="781" y="582"/>
                    <a:pt x="960" y="582"/>
                  </a:cubicBezTo>
                  <a:cubicBezTo>
                    <a:pt x="1004" y="582"/>
                    <a:pt x="1015" y="551"/>
                    <a:pt x="976" y="476"/>
                  </a:cubicBezTo>
                  <a:cubicBezTo>
                    <a:pt x="651" y="301"/>
                    <a:pt x="313"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6" name="Google Shape;8886;p19"/>
            <p:cNvSpPr/>
            <p:nvPr/>
          </p:nvSpPr>
          <p:spPr>
            <a:xfrm>
              <a:off x="6770400" y="1754025"/>
              <a:ext cx="13450" cy="9825"/>
            </a:xfrm>
            <a:custGeom>
              <a:avLst/>
              <a:gdLst/>
              <a:ahLst/>
              <a:cxnLst/>
              <a:rect l="l" t="t" r="r" b="b"/>
              <a:pathLst>
                <a:path w="538" h="393" extrusionOk="0">
                  <a:moveTo>
                    <a:pt x="0" y="0"/>
                  </a:moveTo>
                  <a:cubicBezTo>
                    <a:pt x="138" y="163"/>
                    <a:pt x="300" y="287"/>
                    <a:pt x="475" y="387"/>
                  </a:cubicBezTo>
                  <a:cubicBezTo>
                    <a:pt x="482" y="391"/>
                    <a:pt x="489" y="392"/>
                    <a:pt x="495" y="392"/>
                  </a:cubicBezTo>
                  <a:cubicBezTo>
                    <a:pt x="513" y="392"/>
                    <a:pt x="529" y="381"/>
                    <a:pt x="538" y="362"/>
                  </a:cubicBezTo>
                  <a:cubicBezTo>
                    <a:pt x="538" y="337"/>
                    <a:pt x="500" y="325"/>
                    <a:pt x="488" y="312"/>
                  </a:cubicBezTo>
                  <a:cubicBezTo>
                    <a:pt x="325" y="213"/>
                    <a:pt x="150"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7" name="Google Shape;8887;p19"/>
            <p:cNvSpPr/>
            <p:nvPr/>
          </p:nvSpPr>
          <p:spPr>
            <a:xfrm>
              <a:off x="6767900" y="1764325"/>
              <a:ext cx="12125" cy="7325"/>
            </a:xfrm>
            <a:custGeom>
              <a:avLst/>
              <a:gdLst/>
              <a:ahLst/>
              <a:cxnLst/>
              <a:rect l="l" t="t" r="r" b="b"/>
              <a:pathLst>
                <a:path w="485" h="293" extrusionOk="0">
                  <a:moveTo>
                    <a:pt x="0" y="0"/>
                  </a:moveTo>
                  <a:lnTo>
                    <a:pt x="0" y="0"/>
                  </a:lnTo>
                  <a:cubicBezTo>
                    <a:pt x="138" y="88"/>
                    <a:pt x="263" y="213"/>
                    <a:pt x="425" y="288"/>
                  </a:cubicBezTo>
                  <a:cubicBezTo>
                    <a:pt x="432" y="291"/>
                    <a:pt x="439" y="293"/>
                    <a:pt x="445" y="293"/>
                  </a:cubicBezTo>
                  <a:cubicBezTo>
                    <a:pt x="466" y="293"/>
                    <a:pt x="485" y="279"/>
                    <a:pt x="475" y="250"/>
                  </a:cubicBezTo>
                  <a:cubicBezTo>
                    <a:pt x="425" y="200"/>
                    <a:pt x="338" y="175"/>
                    <a:pt x="275" y="138"/>
                  </a:cubicBezTo>
                  <a:cubicBezTo>
                    <a:pt x="175" y="100"/>
                    <a:pt x="100" y="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8" name="Google Shape;8888;p19"/>
            <p:cNvSpPr/>
            <p:nvPr/>
          </p:nvSpPr>
          <p:spPr>
            <a:xfrm>
              <a:off x="6765100" y="1771500"/>
              <a:ext cx="5625" cy="3150"/>
            </a:xfrm>
            <a:custGeom>
              <a:avLst/>
              <a:gdLst/>
              <a:ahLst/>
              <a:cxnLst/>
              <a:rect l="l" t="t" r="r" b="b"/>
              <a:pathLst>
                <a:path w="225" h="126" extrusionOk="0">
                  <a:moveTo>
                    <a:pt x="0" y="1"/>
                  </a:moveTo>
                  <a:cubicBezTo>
                    <a:pt x="62" y="51"/>
                    <a:pt x="125" y="101"/>
                    <a:pt x="200" y="126"/>
                  </a:cubicBezTo>
                  <a:cubicBezTo>
                    <a:pt x="212" y="126"/>
                    <a:pt x="225" y="113"/>
                    <a:pt x="212" y="101"/>
                  </a:cubicBezTo>
                  <a:cubicBezTo>
                    <a:pt x="150" y="63"/>
                    <a:pt x="75"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9" name="Google Shape;8889;p19"/>
            <p:cNvSpPr/>
            <p:nvPr/>
          </p:nvSpPr>
          <p:spPr>
            <a:xfrm>
              <a:off x="6816325" y="1878975"/>
              <a:ext cx="43125" cy="36275"/>
            </a:xfrm>
            <a:custGeom>
              <a:avLst/>
              <a:gdLst/>
              <a:ahLst/>
              <a:cxnLst/>
              <a:rect l="l" t="t" r="r" b="b"/>
              <a:pathLst>
                <a:path w="1725" h="1451" extrusionOk="0">
                  <a:moveTo>
                    <a:pt x="0" y="1"/>
                  </a:moveTo>
                  <a:lnTo>
                    <a:pt x="0" y="1"/>
                  </a:lnTo>
                  <a:cubicBezTo>
                    <a:pt x="475" y="488"/>
                    <a:pt x="1050" y="1000"/>
                    <a:pt x="1600" y="1450"/>
                  </a:cubicBezTo>
                  <a:cubicBezTo>
                    <a:pt x="1613" y="1425"/>
                    <a:pt x="1625" y="1413"/>
                    <a:pt x="1650" y="1400"/>
                  </a:cubicBezTo>
                  <a:cubicBezTo>
                    <a:pt x="1675" y="1363"/>
                    <a:pt x="1700" y="1325"/>
                    <a:pt x="1725" y="1275"/>
                  </a:cubicBezTo>
                  <a:cubicBezTo>
                    <a:pt x="1138" y="863"/>
                    <a:pt x="563" y="4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0" name="Google Shape;8890;p19"/>
            <p:cNvSpPr/>
            <p:nvPr/>
          </p:nvSpPr>
          <p:spPr>
            <a:xfrm>
              <a:off x="6762275" y="1820550"/>
              <a:ext cx="105000" cy="90325"/>
            </a:xfrm>
            <a:custGeom>
              <a:avLst/>
              <a:gdLst/>
              <a:ahLst/>
              <a:cxnLst/>
              <a:rect l="l" t="t" r="r" b="b"/>
              <a:pathLst>
                <a:path w="4200" h="3613" extrusionOk="0">
                  <a:moveTo>
                    <a:pt x="1" y="1"/>
                  </a:moveTo>
                  <a:lnTo>
                    <a:pt x="1" y="1"/>
                  </a:lnTo>
                  <a:cubicBezTo>
                    <a:pt x="1000" y="263"/>
                    <a:pt x="1913" y="788"/>
                    <a:pt x="2637" y="1438"/>
                  </a:cubicBezTo>
                  <a:cubicBezTo>
                    <a:pt x="2787" y="1563"/>
                    <a:pt x="2912" y="1688"/>
                    <a:pt x="3025" y="1813"/>
                  </a:cubicBezTo>
                  <a:cubicBezTo>
                    <a:pt x="3000" y="1788"/>
                    <a:pt x="2962" y="1763"/>
                    <a:pt x="2937" y="1738"/>
                  </a:cubicBezTo>
                  <a:cubicBezTo>
                    <a:pt x="2175" y="1101"/>
                    <a:pt x="1250" y="651"/>
                    <a:pt x="313" y="351"/>
                  </a:cubicBezTo>
                  <a:lnTo>
                    <a:pt x="313" y="351"/>
                  </a:lnTo>
                  <a:cubicBezTo>
                    <a:pt x="1188" y="738"/>
                    <a:pt x="1963" y="1213"/>
                    <a:pt x="2650" y="1813"/>
                  </a:cubicBezTo>
                  <a:cubicBezTo>
                    <a:pt x="3125" y="2250"/>
                    <a:pt x="3512" y="2775"/>
                    <a:pt x="3912" y="3275"/>
                  </a:cubicBezTo>
                  <a:cubicBezTo>
                    <a:pt x="3625" y="2963"/>
                    <a:pt x="3312" y="2663"/>
                    <a:pt x="2987" y="2375"/>
                  </a:cubicBezTo>
                  <a:cubicBezTo>
                    <a:pt x="2437" y="1875"/>
                    <a:pt x="1788" y="1488"/>
                    <a:pt x="1138" y="1101"/>
                  </a:cubicBezTo>
                  <a:lnTo>
                    <a:pt x="1138" y="1101"/>
                  </a:lnTo>
                  <a:cubicBezTo>
                    <a:pt x="2175" y="1788"/>
                    <a:pt x="3037" y="2700"/>
                    <a:pt x="3887" y="3612"/>
                  </a:cubicBezTo>
                  <a:cubicBezTo>
                    <a:pt x="3974" y="3487"/>
                    <a:pt x="4049" y="3375"/>
                    <a:pt x="4124" y="3250"/>
                  </a:cubicBezTo>
                  <a:cubicBezTo>
                    <a:pt x="4137" y="3212"/>
                    <a:pt x="4162" y="3200"/>
                    <a:pt x="4187" y="3175"/>
                  </a:cubicBezTo>
                  <a:cubicBezTo>
                    <a:pt x="4162" y="3150"/>
                    <a:pt x="4149" y="3125"/>
                    <a:pt x="4137" y="3113"/>
                  </a:cubicBezTo>
                  <a:cubicBezTo>
                    <a:pt x="4174" y="3088"/>
                    <a:pt x="4199" y="3050"/>
                    <a:pt x="4199" y="3000"/>
                  </a:cubicBezTo>
                  <a:cubicBezTo>
                    <a:pt x="3900" y="2438"/>
                    <a:pt x="3500" y="1900"/>
                    <a:pt x="3050" y="1450"/>
                  </a:cubicBezTo>
                  <a:cubicBezTo>
                    <a:pt x="2200" y="701"/>
                    <a:pt x="1125" y="1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1" name="Google Shape;8891;p19"/>
            <p:cNvSpPr/>
            <p:nvPr/>
          </p:nvSpPr>
          <p:spPr>
            <a:xfrm>
              <a:off x="6679475" y="1888975"/>
              <a:ext cx="67825" cy="31275"/>
            </a:xfrm>
            <a:custGeom>
              <a:avLst/>
              <a:gdLst/>
              <a:ahLst/>
              <a:cxnLst/>
              <a:rect l="l" t="t" r="r" b="b"/>
              <a:pathLst>
                <a:path w="2713" h="1251" extrusionOk="0">
                  <a:moveTo>
                    <a:pt x="151" y="1"/>
                  </a:moveTo>
                  <a:cubicBezTo>
                    <a:pt x="63" y="1"/>
                    <a:pt x="1" y="101"/>
                    <a:pt x="38" y="176"/>
                  </a:cubicBezTo>
                  <a:cubicBezTo>
                    <a:pt x="51" y="188"/>
                    <a:pt x="63" y="201"/>
                    <a:pt x="63" y="213"/>
                  </a:cubicBezTo>
                  <a:cubicBezTo>
                    <a:pt x="51" y="238"/>
                    <a:pt x="51" y="263"/>
                    <a:pt x="63" y="288"/>
                  </a:cubicBezTo>
                  <a:cubicBezTo>
                    <a:pt x="163" y="438"/>
                    <a:pt x="326" y="538"/>
                    <a:pt x="476" y="613"/>
                  </a:cubicBezTo>
                  <a:cubicBezTo>
                    <a:pt x="1051" y="925"/>
                    <a:pt x="1688" y="1125"/>
                    <a:pt x="2325" y="1238"/>
                  </a:cubicBezTo>
                  <a:cubicBezTo>
                    <a:pt x="2250" y="1200"/>
                    <a:pt x="2163" y="1175"/>
                    <a:pt x="2075" y="1150"/>
                  </a:cubicBezTo>
                  <a:lnTo>
                    <a:pt x="2075" y="1150"/>
                  </a:lnTo>
                  <a:cubicBezTo>
                    <a:pt x="2288" y="1200"/>
                    <a:pt x="2500" y="1238"/>
                    <a:pt x="2713" y="1250"/>
                  </a:cubicBezTo>
                  <a:cubicBezTo>
                    <a:pt x="2438" y="1213"/>
                    <a:pt x="2225" y="1113"/>
                    <a:pt x="1963" y="1000"/>
                  </a:cubicBezTo>
                  <a:cubicBezTo>
                    <a:pt x="1388" y="763"/>
                    <a:pt x="713" y="426"/>
                    <a:pt x="301" y="88"/>
                  </a:cubicBezTo>
                  <a:cubicBezTo>
                    <a:pt x="263" y="51"/>
                    <a:pt x="213"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2" name="Google Shape;8892;p19"/>
            <p:cNvSpPr/>
            <p:nvPr/>
          </p:nvSpPr>
          <p:spPr>
            <a:xfrm>
              <a:off x="6679475" y="1902100"/>
              <a:ext cx="95000" cy="35650"/>
            </a:xfrm>
            <a:custGeom>
              <a:avLst/>
              <a:gdLst/>
              <a:ahLst/>
              <a:cxnLst/>
              <a:rect l="l" t="t" r="r" b="b"/>
              <a:pathLst>
                <a:path w="3800" h="1426" extrusionOk="0">
                  <a:moveTo>
                    <a:pt x="1" y="0"/>
                  </a:moveTo>
                  <a:lnTo>
                    <a:pt x="1" y="0"/>
                  </a:lnTo>
                  <a:cubicBezTo>
                    <a:pt x="751" y="513"/>
                    <a:pt x="1575" y="925"/>
                    <a:pt x="2425" y="1225"/>
                  </a:cubicBezTo>
                  <a:cubicBezTo>
                    <a:pt x="2663" y="1300"/>
                    <a:pt x="2888" y="1363"/>
                    <a:pt x="3125" y="1425"/>
                  </a:cubicBezTo>
                  <a:cubicBezTo>
                    <a:pt x="3325" y="1363"/>
                    <a:pt x="3537" y="1313"/>
                    <a:pt x="3750" y="1288"/>
                  </a:cubicBezTo>
                  <a:lnTo>
                    <a:pt x="3800" y="1288"/>
                  </a:lnTo>
                  <a:cubicBezTo>
                    <a:pt x="3338" y="1175"/>
                    <a:pt x="2875" y="1075"/>
                    <a:pt x="2413" y="963"/>
                  </a:cubicBezTo>
                  <a:cubicBezTo>
                    <a:pt x="1550" y="713"/>
                    <a:pt x="801" y="4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3" name="Google Shape;8893;p19"/>
            <p:cNvSpPr/>
            <p:nvPr/>
          </p:nvSpPr>
          <p:spPr>
            <a:xfrm>
              <a:off x="6662625" y="1897725"/>
              <a:ext cx="78425" cy="41275"/>
            </a:xfrm>
            <a:custGeom>
              <a:avLst/>
              <a:gdLst/>
              <a:ahLst/>
              <a:cxnLst/>
              <a:rect l="l" t="t" r="r" b="b"/>
              <a:pathLst>
                <a:path w="3137" h="1651" extrusionOk="0">
                  <a:moveTo>
                    <a:pt x="0" y="1"/>
                  </a:moveTo>
                  <a:cubicBezTo>
                    <a:pt x="612" y="513"/>
                    <a:pt x="1300" y="938"/>
                    <a:pt x="2000" y="1338"/>
                  </a:cubicBezTo>
                  <a:cubicBezTo>
                    <a:pt x="2274" y="1363"/>
                    <a:pt x="2537" y="1463"/>
                    <a:pt x="2749" y="1650"/>
                  </a:cubicBezTo>
                  <a:lnTo>
                    <a:pt x="2762" y="1650"/>
                  </a:lnTo>
                  <a:cubicBezTo>
                    <a:pt x="2887" y="1650"/>
                    <a:pt x="3012" y="1650"/>
                    <a:pt x="3137" y="1638"/>
                  </a:cubicBezTo>
                  <a:cubicBezTo>
                    <a:pt x="2062" y="1138"/>
                    <a:pt x="975" y="6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4" name="Google Shape;8894;p19"/>
            <p:cNvSpPr/>
            <p:nvPr/>
          </p:nvSpPr>
          <p:spPr>
            <a:xfrm>
              <a:off x="6650750" y="1895225"/>
              <a:ext cx="54700" cy="36575"/>
            </a:xfrm>
            <a:custGeom>
              <a:avLst/>
              <a:gdLst/>
              <a:ahLst/>
              <a:cxnLst/>
              <a:rect l="l" t="t" r="r" b="b"/>
              <a:pathLst>
                <a:path w="2188" h="1463" extrusionOk="0">
                  <a:moveTo>
                    <a:pt x="0" y="1"/>
                  </a:moveTo>
                  <a:lnTo>
                    <a:pt x="0" y="1"/>
                  </a:lnTo>
                  <a:cubicBezTo>
                    <a:pt x="575" y="538"/>
                    <a:pt x="1175" y="1038"/>
                    <a:pt x="1825" y="1463"/>
                  </a:cubicBezTo>
                  <a:cubicBezTo>
                    <a:pt x="1950" y="1450"/>
                    <a:pt x="2075" y="1425"/>
                    <a:pt x="2187" y="1425"/>
                  </a:cubicBezTo>
                  <a:cubicBezTo>
                    <a:pt x="1412" y="1013"/>
                    <a:pt x="675" y="5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5" name="Google Shape;8895;p19"/>
            <p:cNvSpPr/>
            <p:nvPr/>
          </p:nvSpPr>
          <p:spPr>
            <a:xfrm>
              <a:off x="6651675" y="1908025"/>
              <a:ext cx="40025" cy="26900"/>
            </a:xfrm>
            <a:custGeom>
              <a:avLst/>
              <a:gdLst/>
              <a:ahLst/>
              <a:cxnLst/>
              <a:rect l="l" t="t" r="r" b="b"/>
              <a:pathLst>
                <a:path w="1601" h="1076" extrusionOk="0">
                  <a:moveTo>
                    <a:pt x="1" y="1"/>
                  </a:moveTo>
                  <a:lnTo>
                    <a:pt x="1" y="1"/>
                  </a:lnTo>
                  <a:cubicBezTo>
                    <a:pt x="451" y="363"/>
                    <a:pt x="900" y="726"/>
                    <a:pt x="1363" y="1076"/>
                  </a:cubicBezTo>
                  <a:cubicBezTo>
                    <a:pt x="1438" y="1051"/>
                    <a:pt x="1513" y="1026"/>
                    <a:pt x="1600" y="1001"/>
                  </a:cubicBezTo>
                  <a:cubicBezTo>
                    <a:pt x="1063" y="676"/>
                    <a:pt x="526" y="3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6" name="Google Shape;8896;p19"/>
            <p:cNvSpPr/>
            <p:nvPr/>
          </p:nvSpPr>
          <p:spPr>
            <a:xfrm>
              <a:off x="6650750" y="1913025"/>
              <a:ext cx="30000" cy="25975"/>
            </a:xfrm>
            <a:custGeom>
              <a:avLst/>
              <a:gdLst/>
              <a:ahLst/>
              <a:cxnLst/>
              <a:rect l="l" t="t" r="r" b="b"/>
              <a:pathLst>
                <a:path w="1200" h="1039" extrusionOk="0">
                  <a:moveTo>
                    <a:pt x="0" y="1"/>
                  </a:moveTo>
                  <a:lnTo>
                    <a:pt x="0" y="1"/>
                  </a:lnTo>
                  <a:cubicBezTo>
                    <a:pt x="300" y="363"/>
                    <a:pt x="650" y="713"/>
                    <a:pt x="1012" y="1038"/>
                  </a:cubicBezTo>
                  <a:lnTo>
                    <a:pt x="1037" y="1038"/>
                  </a:lnTo>
                  <a:cubicBezTo>
                    <a:pt x="1100" y="1001"/>
                    <a:pt x="1150" y="976"/>
                    <a:pt x="1200" y="951"/>
                  </a:cubicBezTo>
                  <a:cubicBezTo>
                    <a:pt x="800" y="663"/>
                    <a:pt x="400" y="3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7" name="Google Shape;8897;p19"/>
            <p:cNvSpPr/>
            <p:nvPr/>
          </p:nvSpPr>
          <p:spPr>
            <a:xfrm>
              <a:off x="6648250" y="1921475"/>
              <a:ext cx="20625" cy="23150"/>
            </a:xfrm>
            <a:custGeom>
              <a:avLst/>
              <a:gdLst/>
              <a:ahLst/>
              <a:cxnLst/>
              <a:rect l="l" t="t" r="r" b="b"/>
              <a:pathLst>
                <a:path w="825" h="926" extrusionOk="0">
                  <a:moveTo>
                    <a:pt x="0" y="0"/>
                  </a:moveTo>
                  <a:lnTo>
                    <a:pt x="0" y="0"/>
                  </a:lnTo>
                  <a:cubicBezTo>
                    <a:pt x="188" y="338"/>
                    <a:pt x="438" y="638"/>
                    <a:pt x="700" y="925"/>
                  </a:cubicBezTo>
                  <a:cubicBezTo>
                    <a:pt x="713" y="913"/>
                    <a:pt x="725" y="900"/>
                    <a:pt x="750" y="888"/>
                  </a:cubicBezTo>
                  <a:cubicBezTo>
                    <a:pt x="750" y="888"/>
                    <a:pt x="763" y="875"/>
                    <a:pt x="763" y="875"/>
                  </a:cubicBezTo>
                  <a:cubicBezTo>
                    <a:pt x="775" y="863"/>
                    <a:pt x="800" y="850"/>
                    <a:pt x="813" y="838"/>
                  </a:cubicBezTo>
                  <a:cubicBezTo>
                    <a:pt x="813" y="825"/>
                    <a:pt x="825" y="825"/>
                    <a:pt x="825" y="813"/>
                  </a:cubicBezTo>
                  <a:cubicBezTo>
                    <a:pt x="525" y="563"/>
                    <a:pt x="238" y="3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8" name="Google Shape;8898;p19"/>
            <p:cNvSpPr/>
            <p:nvPr/>
          </p:nvSpPr>
          <p:spPr>
            <a:xfrm>
              <a:off x="6644800" y="1930525"/>
              <a:ext cx="15350" cy="22525"/>
            </a:xfrm>
            <a:custGeom>
              <a:avLst/>
              <a:gdLst/>
              <a:ahLst/>
              <a:cxnLst/>
              <a:rect l="l" t="t" r="r" b="b"/>
              <a:pathLst>
                <a:path w="614" h="901" extrusionOk="0">
                  <a:moveTo>
                    <a:pt x="1" y="1"/>
                  </a:moveTo>
                  <a:lnTo>
                    <a:pt x="1" y="1"/>
                  </a:lnTo>
                  <a:cubicBezTo>
                    <a:pt x="151" y="288"/>
                    <a:pt x="338" y="601"/>
                    <a:pt x="526" y="900"/>
                  </a:cubicBezTo>
                  <a:cubicBezTo>
                    <a:pt x="534" y="892"/>
                    <a:pt x="543" y="883"/>
                    <a:pt x="551" y="871"/>
                  </a:cubicBezTo>
                  <a:lnTo>
                    <a:pt x="551" y="871"/>
                  </a:lnTo>
                  <a:cubicBezTo>
                    <a:pt x="551" y="873"/>
                    <a:pt x="551" y="874"/>
                    <a:pt x="551" y="875"/>
                  </a:cubicBezTo>
                  <a:cubicBezTo>
                    <a:pt x="551" y="875"/>
                    <a:pt x="558" y="860"/>
                    <a:pt x="563" y="851"/>
                  </a:cubicBezTo>
                  <a:lnTo>
                    <a:pt x="563" y="851"/>
                  </a:lnTo>
                  <a:cubicBezTo>
                    <a:pt x="559" y="859"/>
                    <a:pt x="555" y="865"/>
                    <a:pt x="551" y="871"/>
                  </a:cubicBezTo>
                  <a:lnTo>
                    <a:pt x="551" y="871"/>
                  </a:lnTo>
                  <a:cubicBezTo>
                    <a:pt x="553" y="860"/>
                    <a:pt x="563" y="849"/>
                    <a:pt x="563" y="838"/>
                  </a:cubicBezTo>
                  <a:cubicBezTo>
                    <a:pt x="576" y="825"/>
                    <a:pt x="588" y="813"/>
                    <a:pt x="613" y="788"/>
                  </a:cubicBezTo>
                  <a:cubicBezTo>
                    <a:pt x="588" y="763"/>
                    <a:pt x="563" y="738"/>
                    <a:pt x="551" y="713"/>
                  </a:cubicBezTo>
                  <a:cubicBezTo>
                    <a:pt x="413" y="538"/>
                    <a:pt x="188"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9" name="Google Shape;8899;p19"/>
            <p:cNvSpPr/>
            <p:nvPr/>
          </p:nvSpPr>
          <p:spPr>
            <a:xfrm>
              <a:off x="6768825" y="1898350"/>
              <a:ext cx="78775" cy="35025"/>
            </a:xfrm>
            <a:custGeom>
              <a:avLst/>
              <a:gdLst/>
              <a:ahLst/>
              <a:cxnLst/>
              <a:rect l="l" t="t" r="r" b="b"/>
              <a:pathLst>
                <a:path w="3151" h="1401" extrusionOk="0">
                  <a:moveTo>
                    <a:pt x="1" y="1"/>
                  </a:moveTo>
                  <a:cubicBezTo>
                    <a:pt x="1001" y="450"/>
                    <a:pt x="2000" y="875"/>
                    <a:pt x="2913" y="1400"/>
                  </a:cubicBezTo>
                  <a:cubicBezTo>
                    <a:pt x="2963" y="1325"/>
                    <a:pt x="3025" y="1238"/>
                    <a:pt x="3075" y="1150"/>
                  </a:cubicBezTo>
                  <a:cubicBezTo>
                    <a:pt x="3100" y="1125"/>
                    <a:pt x="3125" y="1088"/>
                    <a:pt x="3150" y="1063"/>
                  </a:cubicBezTo>
                  <a:cubicBezTo>
                    <a:pt x="2550" y="650"/>
                    <a:pt x="1888" y="338"/>
                    <a:pt x="1213" y="138"/>
                  </a:cubicBezTo>
                  <a:lnTo>
                    <a:pt x="1213" y="138"/>
                  </a:lnTo>
                  <a:cubicBezTo>
                    <a:pt x="1888" y="425"/>
                    <a:pt x="2463" y="763"/>
                    <a:pt x="3000" y="1163"/>
                  </a:cubicBezTo>
                  <a:cubicBezTo>
                    <a:pt x="2050" y="650"/>
                    <a:pt x="1001" y="3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0" name="Google Shape;8900;p19"/>
            <p:cNvSpPr/>
            <p:nvPr/>
          </p:nvSpPr>
          <p:spPr>
            <a:xfrm>
              <a:off x="6701050" y="1887425"/>
              <a:ext cx="139350" cy="57825"/>
            </a:xfrm>
            <a:custGeom>
              <a:avLst/>
              <a:gdLst/>
              <a:ahLst/>
              <a:cxnLst/>
              <a:rect l="l" t="t" r="r" b="b"/>
              <a:pathLst>
                <a:path w="5574" h="2313" extrusionOk="0">
                  <a:moveTo>
                    <a:pt x="0" y="0"/>
                  </a:moveTo>
                  <a:lnTo>
                    <a:pt x="0" y="0"/>
                  </a:lnTo>
                  <a:cubicBezTo>
                    <a:pt x="1250" y="987"/>
                    <a:pt x="3024" y="1337"/>
                    <a:pt x="4349" y="1887"/>
                  </a:cubicBezTo>
                  <a:cubicBezTo>
                    <a:pt x="4649" y="2012"/>
                    <a:pt x="4949" y="2162"/>
                    <a:pt x="5249" y="2312"/>
                  </a:cubicBezTo>
                  <a:cubicBezTo>
                    <a:pt x="5274" y="2287"/>
                    <a:pt x="5299" y="2262"/>
                    <a:pt x="5324" y="2237"/>
                  </a:cubicBezTo>
                  <a:cubicBezTo>
                    <a:pt x="5324" y="2237"/>
                    <a:pt x="5324" y="2225"/>
                    <a:pt x="5336" y="2225"/>
                  </a:cubicBezTo>
                  <a:cubicBezTo>
                    <a:pt x="5399" y="2150"/>
                    <a:pt x="5461" y="2075"/>
                    <a:pt x="5524" y="2000"/>
                  </a:cubicBezTo>
                  <a:cubicBezTo>
                    <a:pt x="5536" y="1975"/>
                    <a:pt x="5561" y="1950"/>
                    <a:pt x="5574" y="1925"/>
                  </a:cubicBezTo>
                  <a:cubicBezTo>
                    <a:pt x="4974" y="1587"/>
                    <a:pt x="4349" y="1300"/>
                    <a:pt x="3687" y="1087"/>
                  </a:cubicBezTo>
                  <a:cubicBezTo>
                    <a:pt x="2924" y="837"/>
                    <a:pt x="2112" y="662"/>
                    <a:pt x="1362" y="338"/>
                  </a:cubicBezTo>
                  <a:lnTo>
                    <a:pt x="1362" y="338"/>
                  </a:lnTo>
                  <a:cubicBezTo>
                    <a:pt x="2375" y="875"/>
                    <a:pt x="3274" y="1100"/>
                    <a:pt x="4174" y="1525"/>
                  </a:cubicBezTo>
                  <a:cubicBezTo>
                    <a:pt x="3812" y="1387"/>
                    <a:pt x="3437" y="1262"/>
                    <a:pt x="3074" y="1150"/>
                  </a:cubicBezTo>
                  <a:cubicBezTo>
                    <a:pt x="1987" y="862"/>
                    <a:pt x="950" y="6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1" name="Google Shape;8901;p19"/>
            <p:cNvSpPr/>
            <p:nvPr/>
          </p:nvSpPr>
          <p:spPr>
            <a:xfrm>
              <a:off x="6811650" y="1898975"/>
              <a:ext cx="41875" cy="24700"/>
            </a:xfrm>
            <a:custGeom>
              <a:avLst/>
              <a:gdLst/>
              <a:ahLst/>
              <a:cxnLst/>
              <a:rect l="l" t="t" r="r" b="b"/>
              <a:pathLst>
                <a:path w="1675" h="988" extrusionOk="0">
                  <a:moveTo>
                    <a:pt x="425" y="1"/>
                  </a:moveTo>
                  <a:lnTo>
                    <a:pt x="425" y="1"/>
                  </a:lnTo>
                  <a:cubicBezTo>
                    <a:pt x="750" y="125"/>
                    <a:pt x="975" y="350"/>
                    <a:pt x="1237" y="550"/>
                  </a:cubicBezTo>
                  <a:cubicBezTo>
                    <a:pt x="1337" y="638"/>
                    <a:pt x="1450" y="725"/>
                    <a:pt x="1550" y="813"/>
                  </a:cubicBezTo>
                  <a:cubicBezTo>
                    <a:pt x="1062" y="500"/>
                    <a:pt x="537" y="238"/>
                    <a:pt x="0" y="26"/>
                  </a:cubicBezTo>
                  <a:lnTo>
                    <a:pt x="0" y="26"/>
                  </a:lnTo>
                  <a:cubicBezTo>
                    <a:pt x="537" y="300"/>
                    <a:pt x="1012" y="625"/>
                    <a:pt x="1475" y="988"/>
                  </a:cubicBezTo>
                  <a:cubicBezTo>
                    <a:pt x="1537" y="900"/>
                    <a:pt x="1612" y="825"/>
                    <a:pt x="1675" y="750"/>
                  </a:cubicBezTo>
                  <a:cubicBezTo>
                    <a:pt x="1637" y="725"/>
                    <a:pt x="1600" y="688"/>
                    <a:pt x="1550" y="663"/>
                  </a:cubicBezTo>
                  <a:cubicBezTo>
                    <a:pt x="1187" y="425"/>
                    <a:pt x="850" y="125"/>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2" name="Google Shape;8902;p19"/>
            <p:cNvSpPr/>
            <p:nvPr/>
          </p:nvSpPr>
          <p:spPr>
            <a:xfrm>
              <a:off x="6560775" y="1859600"/>
              <a:ext cx="73750" cy="107975"/>
            </a:xfrm>
            <a:custGeom>
              <a:avLst/>
              <a:gdLst/>
              <a:ahLst/>
              <a:cxnLst/>
              <a:rect l="l" t="t" r="r" b="b"/>
              <a:pathLst>
                <a:path w="2950" h="4319" extrusionOk="0">
                  <a:moveTo>
                    <a:pt x="150" y="1"/>
                  </a:moveTo>
                  <a:cubicBezTo>
                    <a:pt x="700" y="688"/>
                    <a:pt x="1200" y="1451"/>
                    <a:pt x="1612" y="2200"/>
                  </a:cubicBezTo>
                  <a:cubicBezTo>
                    <a:pt x="1112" y="1601"/>
                    <a:pt x="575" y="1038"/>
                    <a:pt x="0" y="526"/>
                  </a:cubicBezTo>
                  <a:lnTo>
                    <a:pt x="0" y="526"/>
                  </a:lnTo>
                  <a:cubicBezTo>
                    <a:pt x="750" y="1326"/>
                    <a:pt x="1387" y="2288"/>
                    <a:pt x="2000" y="3188"/>
                  </a:cubicBezTo>
                  <a:cubicBezTo>
                    <a:pt x="1400" y="2450"/>
                    <a:pt x="712" y="1650"/>
                    <a:pt x="0" y="926"/>
                  </a:cubicBezTo>
                  <a:lnTo>
                    <a:pt x="0" y="926"/>
                  </a:lnTo>
                  <a:cubicBezTo>
                    <a:pt x="800" y="1925"/>
                    <a:pt x="1475" y="3025"/>
                    <a:pt x="2362" y="3962"/>
                  </a:cubicBezTo>
                  <a:cubicBezTo>
                    <a:pt x="2381" y="3981"/>
                    <a:pt x="2404" y="3990"/>
                    <a:pt x="2427" y="3990"/>
                  </a:cubicBezTo>
                  <a:cubicBezTo>
                    <a:pt x="2464" y="3990"/>
                    <a:pt x="2501" y="3968"/>
                    <a:pt x="2524" y="3937"/>
                  </a:cubicBezTo>
                  <a:cubicBezTo>
                    <a:pt x="2537" y="3975"/>
                    <a:pt x="2562" y="4000"/>
                    <a:pt x="2587" y="4037"/>
                  </a:cubicBezTo>
                  <a:cubicBezTo>
                    <a:pt x="2661" y="4130"/>
                    <a:pt x="2742" y="4319"/>
                    <a:pt x="2835" y="4319"/>
                  </a:cubicBezTo>
                  <a:cubicBezTo>
                    <a:pt x="2867" y="4319"/>
                    <a:pt x="2901" y="4296"/>
                    <a:pt x="2937" y="4237"/>
                  </a:cubicBezTo>
                  <a:cubicBezTo>
                    <a:pt x="2949" y="4125"/>
                    <a:pt x="2849" y="4050"/>
                    <a:pt x="2812" y="3950"/>
                  </a:cubicBezTo>
                  <a:cubicBezTo>
                    <a:pt x="2699" y="3750"/>
                    <a:pt x="2599" y="3575"/>
                    <a:pt x="2487" y="3400"/>
                  </a:cubicBezTo>
                  <a:cubicBezTo>
                    <a:pt x="2412" y="3200"/>
                    <a:pt x="2337" y="2988"/>
                    <a:pt x="2237" y="2788"/>
                  </a:cubicBezTo>
                  <a:cubicBezTo>
                    <a:pt x="1750" y="1713"/>
                    <a:pt x="937" y="85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3" name="Google Shape;8903;p19"/>
            <p:cNvSpPr/>
            <p:nvPr/>
          </p:nvSpPr>
          <p:spPr>
            <a:xfrm>
              <a:off x="6576075" y="1861800"/>
              <a:ext cx="38450" cy="54575"/>
            </a:xfrm>
            <a:custGeom>
              <a:avLst/>
              <a:gdLst/>
              <a:ahLst/>
              <a:cxnLst/>
              <a:rect l="l" t="t" r="r" b="b"/>
              <a:pathLst>
                <a:path w="1538" h="2183" extrusionOk="0">
                  <a:moveTo>
                    <a:pt x="0" y="0"/>
                  </a:moveTo>
                  <a:lnTo>
                    <a:pt x="0" y="0"/>
                  </a:lnTo>
                  <a:cubicBezTo>
                    <a:pt x="600" y="588"/>
                    <a:pt x="1088" y="1525"/>
                    <a:pt x="1300" y="2062"/>
                  </a:cubicBezTo>
                  <a:cubicBezTo>
                    <a:pt x="1315" y="2123"/>
                    <a:pt x="1380" y="2183"/>
                    <a:pt x="1441" y="2183"/>
                  </a:cubicBezTo>
                  <a:cubicBezTo>
                    <a:pt x="1480" y="2183"/>
                    <a:pt x="1518" y="2157"/>
                    <a:pt x="1538" y="2087"/>
                  </a:cubicBezTo>
                  <a:cubicBezTo>
                    <a:pt x="1488" y="1850"/>
                    <a:pt x="1313" y="1550"/>
                    <a:pt x="1150" y="1263"/>
                  </a:cubicBezTo>
                  <a:cubicBezTo>
                    <a:pt x="850" y="788"/>
                    <a:pt x="450"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4" name="Google Shape;8904;p19"/>
            <p:cNvSpPr/>
            <p:nvPr/>
          </p:nvSpPr>
          <p:spPr>
            <a:xfrm>
              <a:off x="6580125" y="1852425"/>
              <a:ext cx="33475" cy="43975"/>
            </a:xfrm>
            <a:custGeom>
              <a:avLst/>
              <a:gdLst/>
              <a:ahLst/>
              <a:cxnLst/>
              <a:rect l="l" t="t" r="r" b="b"/>
              <a:pathLst>
                <a:path w="1339" h="1759" extrusionOk="0">
                  <a:moveTo>
                    <a:pt x="1" y="1"/>
                  </a:moveTo>
                  <a:lnTo>
                    <a:pt x="1" y="1"/>
                  </a:lnTo>
                  <a:cubicBezTo>
                    <a:pt x="538" y="475"/>
                    <a:pt x="988" y="1263"/>
                    <a:pt x="1126" y="1650"/>
                  </a:cubicBezTo>
                  <a:cubicBezTo>
                    <a:pt x="1126" y="1702"/>
                    <a:pt x="1184" y="1759"/>
                    <a:pt x="1241" y="1759"/>
                  </a:cubicBezTo>
                  <a:cubicBezTo>
                    <a:pt x="1280" y="1759"/>
                    <a:pt x="1318" y="1733"/>
                    <a:pt x="1338" y="1663"/>
                  </a:cubicBezTo>
                  <a:cubicBezTo>
                    <a:pt x="1301" y="1475"/>
                    <a:pt x="1151" y="1213"/>
                    <a:pt x="1013" y="988"/>
                  </a:cubicBezTo>
                  <a:cubicBezTo>
                    <a:pt x="738" y="588"/>
                    <a:pt x="388" y="2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5" name="Google Shape;8905;p19"/>
            <p:cNvSpPr/>
            <p:nvPr/>
          </p:nvSpPr>
          <p:spPr>
            <a:xfrm>
              <a:off x="6593250" y="1856800"/>
              <a:ext cx="22525" cy="23475"/>
            </a:xfrm>
            <a:custGeom>
              <a:avLst/>
              <a:gdLst/>
              <a:ahLst/>
              <a:cxnLst/>
              <a:rect l="l" t="t" r="r" b="b"/>
              <a:pathLst>
                <a:path w="901" h="939" extrusionOk="0">
                  <a:moveTo>
                    <a:pt x="1" y="0"/>
                  </a:moveTo>
                  <a:cubicBezTo>
                    <a:pt x="301" y="263"/>
                    <a:pt x="501" y="475"/>
                    <a:pt x="688" y="775"/>
                  </a:cubicBezTo>
                  <a:cubicBezTo>
                    <a:pt x="736" y="823"/>
                    <a:pt x="761" y="939"/>
                    <a:pt x="839" y="939"/>
                  </a:cubicBezTo>
                  <a:cubicBezTo>
                    <a:pt x="842" y="939"/>
                    <a:pt x="846" y="938"/>
                    <a:pt x="851" y="938"/>
                  </a:cubicBezTo>
                  <a:cubicBezTo>
                    <a:pt x="901" y="925"/>
                    <a:pt x="901" y="863"/>
                    <a:pt x="876" y="838"/>
                  </a:cubicBezTo>
                  <a:cubicBezTo>
                    <a:pt x="663" y="488"/>
                    <a:pt x="351"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6" name="Google Shape;8906;p19"/>
            <p:cNvSpPr/>
            <p:nvPr/>
          </p:nvSpPr>
          <p:spPr>
            <a:xfrm>
              <a:off x="6542325" y="1749950"/>
              <a:ext cx="20025" cy="61250"/>
            </a:xfrm>
            <a:custGeom>
              <a:avLst/>
              <a:gdLst/>
              <a:ahLst/>
              <a:cxnLst/>
              <a:rect l="l" t="t" r="r" b="b"/>
              <a:pathLst>
                <a:path w="801" h="2450" extrusionOk="0">
                  <a:moveTo>
                    <a:pt x="263" y="1"/>
                  </a:moveTo>
                  <a:cubicBezTo>
                    <a:pt x="263" y="1"/>
                    <a:pt x="263" y="1"/>
                    <a:pt x="251" y="13"/>
                  </a:cubicBezTo>
                  <a:lnTo>
                    <a:pt x="263" y="13"/>
                  </a:lnTo>
                  <a:cubicBezTo>
                    <a:pt x="388" y="276"/>
                    <a:pt x="501" y="488"/>
                    <a:pt x="551" y="775"/>
                  </a:cubicBezTo>
                  <a:cubicBezTo>
                    <a:pt x="563" y="813"/>
                    <a:pt x="576" y="863"/>
                    <a:pt x="576" y="938"/>
                  </a:cubicBezTo>
                  <a:cubicBezTo>
                    <a:pt x="476" y="675"/>
                    <a:pt x="313" y="438"/>
                    <a:pt x="126" y="251"/>
                  </a:cubicBezTo>
                  <a:lnTo>
                    <a:pt x="113" y="251"/>
                  </a:lnTo>
                  <a:cubicBezTo>
                    <a:pt x="338" y="563"/>
                    <a:pt x="501" y="1038"/>
                    <a:pt x="538" y="1325"/>
                  </a:cubicBezTo>
                  <a:cubicBezTo>
                    <a:pt x="538" y="1350"/>
                    <a:pt x="551" y="1375"/>
                    <a:pt x="551" y="1400"/>
                  </a:cubicBezTo>
                  <a:cubicBezTo>
                    <a:pt x="438" y="1100"/>
                    <a:pt x="263" y="813"/>
                    <a:pt x="38" y="575"/>
                  </a:cubicBezTo>
                  <a:lnTo>
                    <a:pt x="38" y="575"/>
                  </a:lnTo>
                  <a:cubicBezTo>
                    <a:pt x="276" y="875"/>
                    <a:pt x="401" y="1400"/>
                    <a:pt x="463" y="1700"/>
                  </a:cubicBezTo>
                  <a:cubicBezTo>
                    <a:pt x="476" y="1763"/>
                    <a:pt x="488" y="1838"/>
                    <a:pt x="488" y="1900"/>
                  </a:cubicBezTo>
                  <a:cubicBezTo>
                    <a:pt x="388" y="1563"/>
                    <a:pt x="226" y="1250"/>
                    <a:pt x="1" y="988"/>
                  </a:cubicBezTo>
                  <a:lnTo>
                    <a:pt x="1" y="988"/>
                  </a:lnTo>
                  <a:cubicBezTo>
                    <a:pt x="188" y="1288"/>
                    <a:pt x="301" y="1625"/>
                    <a:pt x="388" y="1975"/>
                  </a:cubicBezTo>
                  <a:cubicBezTo>
                    <a:pt x="413" y="2113"/>
                    <a:pt x="426" y="2175"/>
                    <a:pt x="438" y="2312"/>
                  </a:cubicBezTo>
                  <a:cubicBezTo>
                    <a:pt x="451" y="2362"/>
                    <a:pt x="438" y="2450"/>
                    <a:pt x="513" y="2450"/>
                  </a:cubicBezTo>
                  <a:cubicBezTo>
                    <a:pt x="588" y="2437"/>
                    <a:pt x="576" y="2362"/>
                    <a:pt x="563" y="2312"/>
                  </a:cubicBezTo>
                  <a:cubicBezTo>
                    <a:pt x="563" y="2287"/>
                    <a:pt x="563" y="2263"/>
                    <a:pt x="563" y="2238"/>
                  </a:cubicBezTo>
                  <a:cubicBezTo>
                    <a:pt x="572" y="2240"/>
                    <a:pt x="580" y="2241"/>
                    <a:pt x="587" y="2241"/>
                  </a:cubicBezTo>
                  <a:cubicBezTo>
                    <a:pt x="696" y="2241"/>
                    <a:pt x="663" y="1992"/>
                    <a:pt x="663" y="1875"/>
                  </a:cubicBezTo>
                  <a:cubicBezTo>
                    <a:pt x="651" y="1813"/>
                    <a:pt x="651" y="1763"/>
                    <a:pt x="638" y="1700"/>
                  </a:cubicBezTo>
                  <a:cubicBezTo>
                    <a:pt x="663" y="1700"/>
                    <a:pt x="701" y="1688"/>
                    <a:pt x="713" y="1650"/>
                  </a:cubicBezTo>
                  <a:cubicBezTo>
                    <a:pt x="726" y="1613"/>
                    <a:pt x="726" y="1525"/>
                    <a:pt x="726" y="1438"/>
                  </a:cubicBezTo>
                  <a:cubicBezTo>
                    <a:pt x="738" y="1438"/>
                    <a:pt x="763" y="1425"/>
                    <a:pt x="763" y="1400"/>
                  </a:cubicBezTo>
                  <a:cubicBezTo>
                    <a:pt x="788" y="1325"/>
                    <a:pt x="776" y="1175"/>
                    <a:pt x="751" y="1038"/>
                  </a:cubicBezTo>
                  <a:cubicBezTo>
                    <a:pt x="763" y="1038"/>
                    <a:pt x="776" y="1025"/>
                    <a:pt x="788" y="1000"/>
                  </a:cubicBezTo>
                  <a:cubicBezTo>
                    <a:pt x="801" y="900"/>
                    <a:pt x="763" y="800"/>
                    <a:pt x="738" y="700"/>
                  </a:cubicBezTo>
                  <a:cubicBezTo>
                    <a:pt x="651" y="438"/>
                    <a:pt x="476" y="188"/>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7" name="Google Shape;8907;p19"/>
            <p:cNvSpPr/>
            <p:nvPr/>
          </p:nvSpPr>
          <p:spPr>
            <a:xfrm>
              <a:off x="6543900" y="1739025"/>
              <a:ext cx="325" cy="325"/>
            </a:xfrm>
            <a:custGeom>
              <a:avLst/>
              <a:gdLst/>
              <a:ahLst/>
              <a:cxnLst/>
              <a:rect l="l" t="t" r="r" b="b"/>
              <a:pathLst>
                <a:path w="13" h="13" extrusionOk="0">
                  <a:moveTo>
                    <a:pt x="13" y="13"/>
                  </a:moveTo>
                  <a:cubicBezTo>
                    <a:pt x="0" y="0"/>
                    <a:pt x="0" y="0"/>
                    <a:pt x="13"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8" name="Google Shape;8908;p19"/>
            <p:cNvSpPr/>
            <p:nvPr/>
          </p:nvSpPr>
          <p:spPr>
            <a:xfrm>
              <a:off x="6495150" y="1666225"/>
              <a:ext cx="56275" cy="75325"/>
            </a:xfrm>
            <a:custGeom>
              <a:avLst/>
              <a:gdLst/>
              <a:ahLst/>
              <a:cxnLst/>
              <a:rect l="l" t="t" r="r" b="b"/>
              <a:pathLst>
                <a:path w="2251" h="3013" extrusionOk="0">
                  <a:moveTo>
                    <a:pt x="1" y="1"/>
                  </a:moveTo>
                  <a:cubicBezTo>
                    <a:pt x="751" y="813"/>
                    <a:pt x="1400" y="1775"/>
                    <a:pt x="1913" y="2812"/>
                  </a:cubicBezTo>
                  <a:cubicBezTo>
                    <a:pt x="1963" y="2925"/>
                    <a:pt x="1938" y="2862"/>
                    <a:pt x="1963" y="2937"/>
                  </a:cubicBezTo>
                  <a:cubicBezTo>
                    <a:pt x="1975" y="2950"/>
                    <a:pt x="2000" y="2987"/>
                    <a:pt x="2025" y="3000"/>
                  </a:cubicBezTo>
                  <a:lnTo>
                    <a:pt x="2038" y="3000"/>
                  </a:lnTo>
                  <a:cubicBezTo>
                    <a:pt x="2052" y="2990"/>
                    <a:pt x="2068" y="2986"/>
                    <a:pt x="2084" y="2986"/>
                  </a:cubicBezTo>
                  <a:cubicBezTo>
                    <a:pt x="2110" y="2986"/>
                    <a:pt x="2135" y="2997"/>
                    <a:pt x="2150" y="3012"/>
                  </a:cubicBezTo>
                  <a:cubicBezTo>
                    <a:pt x="2213" y="2987"/>
                    <a:pt x="2250" y="2937"/>
                    <a:pt x="2250" y="2887"/>
                  </a:cubicBezTo>
                  <a:cubicBezTo>
                    <a:pt x="2225" y="2687"/>
                    <a:pt x="2088" y="2500"/>
                    <a:pt x="2000" y="2312"/>
                  </a:cubicBezTo>
                  <a:cubicBezTo>
                    <a:pt x="1475" y="1438"/>
                    <a:pt x="788" y="6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9" name="Google Shape;8909;p19"/>
            <p:cNvSpPr/>
            <p:nvPr/>
          </p:nvSpPr>
          <p:spPr>
            <a:xfrm>
              <a:off x="6505150" y="1687150"/>
              <a:ext cx="39700" cy="59700"/>
            </a:xfrm>
            <a:custGeom>
              <a:avLst/>
              <a:gdLst/>
              <a:ahLst/>
              <a:cxnLst/>
              <a:rect l="l" t="t" r="r" b="b"/>
              <a:pathLst>
                <a:path w="1588" h="2388" extrusionOk="0">
                  <a:moveTo>
                    <a:pt x="1408" y="2370"/>
                  </a:moveTo>
                  <a:cubicBezTo>
                    <a:pt x="1407" y="2370"/>
                    <a:pt x="1405" y="2371"/>
                    <a:pt x="1402" y="2373"/>
                  </a:cubicBezTo>
                  <a:lnTo>
                    <a:pt x="1402" y="2373"/>
                  </a:lnTo>
                  <a:cubicBezTo>
                    <a:pt x="1408" y="2372"/>
                    <a:pt x="1409" y="2370"/>
                    <a:pt x="1408" y="2370"/>
                  </a:cubicBezTo>
                  <a:close/>
                  <a:moveTo>
                    <a:pt x="1" y="1"/>
                  </a:moveTo>
                  <a:cubicBezTo>
                    <a:pt x="563" y="713"/>
                    <a:pt x="1038" y="1663"/>
                    <a:pt x="1388" y="2388"/>
                  </a:cubicBezTo>
                  <a:cubicBezTo>
                    <a:pt x="1388" y="2388"/>
                    <a:pt x="1388" y="2375"/>
                    <a:pt x="1400" y="2375"/>
                  </a:cubicBezTo>
                  <a:cubicBezTo>
                    <a:pt x="1401" y="2374"/>
                    <a:pt x="1402" y="2374"/>
                    <a:pt x="1402" y="2373"/>
                  </a:cubicBezTo>
                  <a:lnTo>
                    <a:pt x="1402" y="2373"/>
                  </a:lnTo>
                  <a:cubicBezTo>
                    <a:pt x="1399" y="2374"/>
                    <a:pt x="1394" y="2375"/>
                    <a:pt x="1388" y="2375"/>
                  </a:cubicBezTo>
                  <a:cubicBezTo>
                    <a:pt x="1400" y="2375"/>
                    <a:pt x="1400" y="2363"/>
                    <a:pt x="1400" y="2363"/>
                  </a:cubicBezTo>
                  <a:cubicBezTo>
                    <a:pt x="1413" y="2363"/>
                    <a:pt x="1413" y="2350"/>
                    <a:pt x="1413" y="2350"/>
                  </a:cubicBezTo>
                  <a:cubicBezTo>
                    <a:pt x="1438" y="2313"/>
                    <a:pt x="1463" y="2288"/>
                    <a:pt x="1475" y="2263"/>
                  </a:cubicBezTo>
                  <a:cubicBezTo>
                    <a:pt x="1513" y="2225"/>
                    <a:pt x="1550" y="2200"/>
                    <a:pt x="1588" y="2175"/>
                  </a:cubicBezTo>
                  <a:cubicBezTo>
                    <a:pt x="1275" y="1500"/>
                    <a:pt x="626" y="6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0" name="Google Shape;8910;p19"/>
            <p:cNvSpPr/>
            <p:nvPr/>
          </p:nvSpPr>
          <p:spPr>
            <a:xfrm>
              <a:off x="6508275" y="1701850"/>
              <a:ext cx="30325" cy="50000"/>
            </a:xfrm>
            <a:custGeom>
              <a:avLst/>
              <a:gdLst/>
              <a:ahLst/>
              <a:cxnLst/>
              <a:rect l="l" t="t" r="r" b="b"/>
              <a:pathLst>
                <a:path w="1213" h="2000" extrusionOk="0">
                  <a:moveTo>
                    <a:pt x="1" y="0"/>
                  </a:moveTo>
                  <a:lnTo>
                    <a:pt x="1" y="0"/>
                  </a:lnTo>
                  <a:cubicBezTo>
                    <a:pt x="376" y="662"/>
                    <a:pt x="763" y="1350"/>
                    <a:pt x="1013" y="2000"/>
                  </a:cubicBezTo>
                  <a:cubicBezTo>
                    <a:pt x="1025" y="2000"/>
                    <a:pt x="1038" y="1987"/>
                    <a:pt x="1050" y="1987"/>
                  </a:cubicBezTo>
                  <a:lnTo>
                    <a:pt x="1063" y="1987"/>
                  </a:lnTo>
                  <a:cubicBezTo>
                    <a:pt x="1075" y="1975"/>
                    <a:pt x="1088" y="1975"/>
                    <a:pt x="1100" y="1962"/>
                  </a:cubicBezTo>
                  <a:cubicBezTo>
                    <a:pt x="1113" y="1925"/>
                    <a:pt x="1150" y="1887"/>
                    <a:pt x="1175" y="1862"/>
                  </a:cubicBezTo>
                  <a:cubicBezTo>
                    <a:pt x="1188" y="1850"/>
                    <a:pt x="1200" y="1837"/>
                    <a:pt x="1213" y="1825"/>
                  </a:cubicBezTo>
                  <a:cubicBezTo>
                    <a:pt x="925" y="1150"/>
                    <a:pt x="463" y="56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1" name="Google Shape;8911;p19"/>
            <p:cNvSpPr/>
            <p:nvPr/>
          </p:nvSpPr>
          <p:spPr>
            <a:xfrm>
              <a:off x="6503600" y="1709975"/>
              <a:ext cx="27500" cy="46875"/>
            </a:xfrm>
            <a:custGeom>
              <a:avLst/>
              <a:gdLst/>
              <a:ahLst/>
              <a:cxnLst/>
              <a:rect l="l" t="t" r="r" b="b"/>
              <a:pathLst>
                <a:path w="1100" h="1875" extrusionOk="0">
                  <a:moveTo>
                    <a:pt x="100" y="0"/>
                  </a:moveTo>
                  <a:lnTo>
                    <a:pt x="100" y="0"/>
                  </a:lnTo>
                  <a:cubicBezTo>
                    <a:pt x="438" y="612"/>
                    <a:pt x="638" y="1075"/>
                    <a:pt x="850" y="1675"/>
                  </a:cubicBezTo>
                  <a:cubicBezTo>
                    <a:pt x="875" y="1712"/>
                    <a:pt x="888" y="1762"/>
                    <a:pt x="900" y="1800"/>
                  </a:cubicBezTo>
                  <a:cubicBezTo>
                    <a:pt x="688" y="1250"/>
                    <a:pt x="350" y="762"/>
                    <a:pt x="0" y="287"/>
                  </a:cubicBezTo>
                  <a:lnTo>
                    <a:pt x="0" y="287"/>
                  </a:lnTo>
                  <a:cubicBezTo>
                    <a:pt x="288" y="837"/>
                    <a:pt x="525" y="1412"/>
                    <a:pt x="713" y="1875"/>
                  </a:cubicBezTo>
                  <a:cubicBezTo>
                    <a:pt x="713" y="1862"/>
                    <a:pt x="725" y="1862"/>
                    <a:pt x="725" y="1862"/>
                  </a:cubicBezTo>
                  <a:lnTo>
                    <a:pt x="738" y="1862"/>
                  </a:lnTo>
                  <a:cubicBezTo>
                    <a:pt x="763" y="1850"/>
                    <a:pt x="788" y="1837"/>
                    <a:pt x="800" y="1825"/>
                  </a:cubicBezTo>
                  <a:lnTo>
                    <a:pt x="913" y="1825"/>
                  </a:lnTo>
                  <a:cubicBezTo>
                    <a:pt x="938" y="1800"/>
                    <a:pt x="975" y="1787"/>
                    <a:pt x="975" y="1775"/>
                  </a:cubicBezTo>
                  <a:cubicBezTo>
                    <a:pt x="1000" y="1762"/>
                    <a:pt x="1037" y="1750"/>
                    <a:pt x="1062" y="1737"/>
                  </a:cubicBezTo>
                  <a:cubicBezTo>
                    <a:pt x="1075" y="1725"/>
                    <a:pt x="1087" y="1725"/>
                    <a:pt x="1100" y="1712"/>
                  </a:cubicBezTo>
                  <a:cubicBezTo>
                    <a:pt x="888" y="1087"/>
                    <a:pt x="525" y="512"/>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2" name="Google Shape;8912;p19"/>
            <p:cNvSpPr/>
            <p:nvPr/>
          </p:nvSpPr>
          <p:spPr>
            <a:xfrm>
              <a:off x="6501400" y="1726525"/>
              <a:ext cx="14400" cy="27075"/>
            </a:xfrm>
            <a:custGeom>
              <a:avLst/>
              <a:gdLst/>
              <a:ahLst/>
              <a:cxnLst/>
              <a:rect l="l" t="t" r="r" b="b"/>
              <a:pathLst>
                <a:path w="576" h="1083" extrusionOk="0">
                  <a:moveTo>
                    <a:pt x="1" y="0"/>
                  </a:moveTo>
                  <a:cubicBezTo>
                    <a:pt x="201" y="338"/>
                    <a:pt x="288" y="675"/>
                    <a:pt x="451" y="1038"/>
                  </a:cubicBezTo>
                  <a:cubicBezTo>
                    <a:pt x="457" y="1067"/>
                    <a:pt x="483" y="1083"/>
                    <a:pt x="509" y="1083"/>
                  </a:cubicBezTo>
                  <a:cubicBezTo>
                    <a:pt x="539" y="1083"/>
                    <a:pt x="569" y="1064"/>
                    <a:pt x="576" y="1025"/>
                  </a:cubicBezTo>
                  <a:cubicBezTo>
                    <a:pt x="451" y="663"/>
                    <a:pt x="263" y="3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3" name="Google Shape;8913;p19"/>
            <p:cNvSpPr/>
            <p:nvPr/>
          </p:nvSpPr>
          <p:spPr>
            <a:xfrm>
              <a:off x="6512650" y="1752450"/>
              <a:ext cx="25" cy="25"/>
            </a:xfrm>
            <a:custGeom>
              <a:avLst/>
              <a:gdLst/>
              <a:ahLst/>
              <a:cxnLst/>
              <a:rect l="l" t="t" r="r" b="b"/>
              <a:pathLst>
                <a:path w="1" h="1" extrusionOk="0">
                  <a:moveTo>
                    <a:pt x="1" y="1"/>
                  </a:move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4" name="Google Shape;8914;p19"/>
            <p:cNvSpPr/>
            <p:nvPr/>
          </p:nvSpPr>
          <p:spPr>
            <a:xfrm>
              <a:off x="6512650" y="1752450"/>
              <a:ext cx="25" cy="350"/>
            </a:xfrm>
            <a:custGeom>
              <a:avLst/>
              <a:gdLst/>
              <a:ahLst/>
              <a:cxnLst/>
              <a:rect l="l" t="t" r="r" b="b"/>
              <a:pathLst>
                <a:path w="1" h="14" extrusionOk="0">
                  <a:moveTo>
                    <a:pt x="1" y="1"/>
                  </a:moveTo>
                  <a:cubicBezTo>
                    <a:pt x="1" y="1"/>
                    <a:pt x="1" y="1"/>
                    <a:pt x="1" y="1"/>
                  </a:cubicBezTo>
                  <a:cubicBezTo>
                    <a:pt x="1" y="13"/>
                    <a:pt x="1" y="13"/>
                    <a:pt x="1" y="13"/>
                  </a:cubicBez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5" name="Google Shape;8915;p19"/>
            <p:cNvSpPr/>
            <p:nvPr/>
          </p:nvSpPr>
          <p:spPr>
            <a:xfrm>
              <a:off x="6647625" y="1772450"/>
              <a:ext cx="70300" cy="24700"/>
            </a:xfrm>
            <a:custGeom>
              <a:avLst/>
              <a:gdLst/>
              <a:ahLst/>
              <a:cxnLst/>
              <a:rect l="l" t="t" r="r" b="b"/>
              <a:pathLst>
                <a:path w="2812" h="988" extrusionOk="0">
                  <a:moveTo>
                    <a:pt x="0" y="0"/>
                  </a:moveTo>
                  <a:lnTo>
                    <a:pt x="0" y="0"/>
                  </a:lnTo>
                  <a:cubicBezTo>
                    <a:pt x="563" y="113"/>
                    <a:pt x="1125" y="188"/>
                    <a:pt x="1650" y="388"/>
                  </a:cubicBezTo>
                  <a:cubicBezTo>
                    <a:pt x="1875" y="475"/>
                    <a:pt x="2462" y="788"/>
                    <a:pt x="2812" y="988"/>
                  </a:cubicBezTo>
                  <a:cubicBezTo>
                    <a:pt x="2550" y="725"/>
                    <a:pt x="2112" y="363"/>
                    <a:pt x="1700" y="213"/>
                  </a:cubicBezTo>
                  <a:cubicBezTo>
                    <a:pt x="1150" y="13"/>
                    <a:pt x="575" y="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6" name="Google Shape;8916;p19"/>
            <p:cNvSpPr/>
            <p:nvPr/>
          </p:nvSpPr>
          <p:spPr>
            <a:xfrm>
              <a:off x="6670425" y="1768375"/>
              <a:ext cx="36900" cy="14100"/>
            </a:xfrm>
            <a:custGeom>
              <a:avLst/>
              <a:gdLst/>
              <a:ahLst/>
              <a:cxnLst/>
              <a:rect l="l" t="t" r="r" b="b"/>
              <a:pathLst>
                <a:path w="1476" h="564" extrusionOk="0">
                  <a:moveTo>
                    <a:pt x="0" y="1"/>
                  </a:moveTo>
                  <a:lnTo>
                    <a:pt x="0" y="1"/>
                  </a:lnTo>
                  <a:cubicBezTo>
                    <a:pt x="675" y="213"/>
                    <a:pt x="888" y="313"/>
                    <a:pt x="1475" y="563"/>
                  </a:cubicBezTo>
                  <a:cubicBezTo>
                    <a:pt x="1250" y="288"/>
                    <a:pt x="500"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7" name="Google Shape;8917;p19"/>
            <p:cNvSpPr/>
            <p:nvPr/>
          </p:nvSpPr>
          <p:spPr>
            <a:xfrm>
              <a:off x="6680100" y="1765175"/>
              <a:ext cx="19100" cy="5100"/>
            </a:xfrm>
            <a:custGeom>
              <a:avLst/>
              <a:gdLst/>
              <a:ahLst/>
              <a:cxnLst/>
              <a:rect l="l" t="t" r="r" b="b"/>
              <a:pathLst>
                <a:path w="764" h="204" extrusionOk="0">
                  <a:moveTo>
                    <a:pt x="77" y="0"/>
                  </a:moveTo>
                  <a:cubicBezTo>
                    <a:pt x="51" y="0"/>
                    <a:pt x="26" y="2"/>
                    <a:pt x="1" y="4"/>
                  </a:cubicBezTo>
                  <a:cubicBezTo>
                    <a:pt x="263" y="41"/>
                    <a:pt x="501" y="166"/>
                    <a:pt x="763" y="204"/>
                  </a:cubicBezTo>
                  <a:cubicBezTo>
                    <a:pt x="571" y="102"/>
                    <a:pt x="318" y="0"/>
                    <a:pt x="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8" name="Google Shape;8918;p19"/>
            <p:cNvSpPr/>
            <p:nvPr/>
          </p:nvSpPr>
          <p:spPr>
            <a:xfrm>
              <a:off x="6571075" y="1693400"/>
              <a:ext cx="116875" cy="27675"/>
            </a:xfrm>
            <a:custGeom>
              <a:avLst/>
              <a:gdLst/>
              <a:ahLst/>
              <a:cxnLst/>
              <a:rect l="l" t="t" r="r" b="b"/>
              <a:pathLst>
                <a:path w="4675" h="1107" extrusionOk="0">
                  <a:moveTo>
                    <a:pt x="1" y="1"/>
                  </a:moveTo>
                  <a:lnTo>
                    <a:pt x="1" y="1"/>
                  </a:lnTo>
                  <a:cubicBezTo>
                    <a:pt x="1297" y="500"/>
                    <a:pt x="2643" y="1106"/>
                    <a:pt x="4108" y="1106"/>
                  </a:cubicBezTo>
                  <a:cubicBezTo>
                    <a:pt x="4295" y="1106"/>
                    <a:pt x="4484" y="1097"/>
                    <a:pt x="4674" y="1075"/>
                  </a:cubicBezTo>
                  <a:cubicBezTo>
                    <a:pt x="4024" y="1038"/>
                    <a:pt x="3362" y="850"/>
                    <a:pt x="2725" y="676"/>
                  </a:cubicBezTo>
                  <a:cubicBezTo>
                    <a:pt x="1825" y="438"/>
                    <a:pt x="913"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9" name="Google Shape;8919;p19"/>
            <p:cNvSpPr/>
            <p:nvPr/>
          </p:nvSpPr>
          <p:spPr>
            <a:xfrm>
              <a:off x="6591375" y="1709025"/>
              <a:ext cx="85325" cy="18250"/>
            </a:xfrm>
            <a:custGeom>
              <a:avLst/>
              <a:gdLst/>
              <a:ahLst/>
              <a:cxnLst/>
              <a:rect l="l" t="t" r="r" b="b"/>
              <a:pathLst>
                <a:path w="3413" h="730" extrusionOk="0">
                  <a:moveTo>
                    <a:pt x="1" y="1"/>
                  </a:moveTo>
                  <a:lnTo>
                    <a:pt x="1" y="1"/>
                  </a:lnTo>
                  <a:cubicBezTo>
                    <a:pt x="1020" y="387"/>
                    <a:pt x="2095" y="730"/>
                    <a:pt x="3193" y="730"/>
                  </a:cubicBezTo>
                  <a:cubicBezTo>
                    <a:pt x="3266" y="730"/>
                    <a:pt x="3339" y="728"/>
                    <a:pt x="3412" y="725"/>
                  </a:cubicBezTo>
                  <a:cubicBezTo>
                    <a:pt x="2313" y="450"/>
                    <a:pt x="1138"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0" name="Google Shape;8920;p19"/>
            <p:cNvSpPr/>
            <p:nvPr/>
          </p:nvSpPr>
          <p:spPr>
            <a:xfrm>
              <a:off x="6616375" y="1725250"/>
              <a:ext cx="54375" cy="8525"/>
            </a:xfrm>
            <a:custGeom>
              <a:avLst/>
              <a:gdLst/>
              <a:ahLst/>
              <a:cxnLst/>
              <a:rect l="l" t="t" r="r" b="b"/>
              <a:pathLst>
                <a:path w="2175" h="341" extrusionOk="0">
                  <a:moveTo>
                    <a:pt x="81" y="1"/>
                  </a:moveTo>
                  <a:cubicBezTo>
                    <a:pt x="54" y="1"/>
                    <a:pt x="27" y="1"/>
                    <a:pt x="1" y="1"/>
                  </a:cubicBezTo>
                  <a:cubicBezTo>
                    <a:pt x="688" y="132"/>
                    <a:pt x="1364" y="341"/>
                    <a:pt x="2061" y="341"/>
                  </a:cubicBezTo>
                  <a:cubicBezTo>
                    <a:pt x="2099" y="341"/>
                    <a:pt x="2137" y="340"/>
                    <a:pt x="2175" y="339"/>
                  </a:cubicBezTo>
                  <a:cubicBezTo>
                    <a:pt x="1501" y="158"/>
                    <a:pt x="791"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1" name="Google Shape;8921;p19"/>
            <p:cNvSpPr/>
            <p:nvPr/>
          </p:nvSpPr>
          <p:spPr>
            <a:xfrm>
              <a:off x="6628875" y="1735275"/>
              <a:ext cx="14075" cy="3150"/>
            </a:xfrm>
            <a:custGeom>
              <a:avLst/>
              <a:gdLst/>
              <a:ahLst/>
              <a:cxnLst/>
              <a:rect l="l" t="t" r="r" b="b"/>
              <a:pathLst>
                <a:path w="563" h="126" extrusionOk="0">
                  <a:moveTo>
                    <a:pt x="0" y="0"/>
                  </a:moveTo>
                  <a:lnTo>
                    <a:pt x="0" y="0"/>
                  </a:lnTo>
                  <a:cubicBezTo>
                    <a:pt x="188" y="63"/>
                    <a:pt x="375" y="113"/>
                    <a:pt x="563" y="125"/>
                  </a:cubicBezTo>
                  <a:cubicBezTo>
                    <a:pt x="400" y="63"/>
                    <a:pt x="188"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2" name="Google Shape;8922;p19"/>
            <p:cNvSpPr/>
            <p:nvPr/>
          </p:nvSpPr>
          <p:spPr>
            <a:xfrm>
              <a:off x="6515775" y="1620925"/>
              <a:ext cx="49700" cy="53750"/>
            </a:xfrm>
            <a:custGeom>
              <a:avLst/>
              <a:gdLst/>
              <a:ahLst/>
              <a:cxnLst/>
              <a:rect l="l" t="t" r="r" b="b"/>
              <a:pathLst>
                <a:path w="1988" h="2150" extrusionOk="0">
                  <a:moveTo>
                    <a:pt x="1" y="0"/>
                  </a:moveTo>
                  <a:lnTo>
                    <a:pt x="1" y="0"/>
                  </a:lnTo>
                  <a:cubicBezTo>
                    <a:pt x="101" y="1063"/>
                    <a:pt x="600" y="1788"/>
                    <a:pt x="1663" y="2075"/>
                  </a:cubicBezTo>
                  <a:cubicBezTo>
                    <a:pt x="1775" y="2100"/>
                    <a:pt x="1875" y="2125"/>
                    <a:pt x="1988" y="2150"/>
                  </a:cubicBezTo>
                  <a:cubicBezTo>
                    <a:pt x="1838" y="2075"/>
                    <a:pt x="1675" y="2000"/>
                    <a:pt x="1525" y="1912"/>
                  </a:cubicBezTo>
                  <a:cubicBezTo>
                    <a:pt x="1113" y="1675"/>
                    <a:pt x="813" y="1488"/>
                    <a:pt x="513" y="1113"/>
                  </a:cubicBezTo>
                  <a:cubicBezTo>
                    <a:pt x="313" y="875"/>
                    <a:pt x="88" y="3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3" name="Google Shape;8923;p19"/>
            <p:cNvSpPr/>
            <p:nvPr/>
          </p:nvSpPr>
          <p:spPr>
            <a:xfrm>
              <a:off x="6512650" y="1639350"/>
              <a:ext cx="40950" cy="36575"/>
            </a:xfrm>
            <a:custGeom>
              <a:avLst/>
              <a:gdLst/>
              <a:ahLst/>
              <a:cxnLst/>
              <a:rect l="l" t="t" r="r" b="b"/>
              <a:pathLst>
                <a:path w="1638" h="1463" extrusionOk="0">
                  <a:moveTo>
                    <a:pt x="1" y="1"/>
                  </a:moveTo>
                  <a:cubicBezTo>
                    <a:pt x="1" y="1"/>
                    <a:pt x="1" y="7"/>
                    <a:pt x="5" y="11"/>
                  </a:cubicBezTo>
                  <a:lnTo>
                    <a:pt x="5" y="11"/>
                  </a:lnTo>
                  <a:cubicBezTo>
                    <a:pt x="4" y="8"/>
                    <a:pt x="2" y="4"/>
                    <a:pt x="1" y="1"/>
                  </a:cubicBezTo>
                  <a:close/>
                  <a:moveTo>
                    <a:pt x="5" y="11"/>
                  </a:moveTo>
                  <a:cubicBezTo>
                    <a:pt x="13" y="29"/>
                    <a:pt x="13" y="40"/>
                    <a:pt x="13" y="51"/>
                  </a:cubicBezTo>
                  <a:cubicBezTo>
                    <a:pt x="263" y="763"/>
                    <a:pt x="938" y="1250"/>
                    <a:pt x="1638" y="1463"/>
                  </a:cubicBezTo>
                  <a:cubicBezTo>
                    <a:pt x="1063" y="1163"/>
                    <a:pt x="538" y="663"/>
                    <a:pt x="138" y="188"/>
                  </a:cubicBezTo>
                  <a:cubicBezTo>
                    <a:pt x="113" y="163"/>
                    <a:pt x="38" y="63"/>
                    <a:pt x="13" y="13"/>
                  </a:cubicBezTo>
                  <a:cubicBezTo>
                    <a:pt x="10" y="13"/>
                    <a:pt x="7" y="12"/>
                    <a:pt x="5"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4" name="Google Shape;8924;p19"/>
            <p:cNvSpPr/>
            <p:nvPr/>
          </p:nvSpPr>
          <p:spPr>
            <a:xfrm>
              <a:off x="6517975" y="1654975"/>
              <a:ext cx="18750" cy="16575"/>
            </a:xfrm>
            <a:custGeom>
              <a:avLst/>
              <a:gdLst/>
              <a:ahLst/>
              <a:cxnLst/>
              <a:rect l="l" t="t" r="r" b="b"/>
              <a:pathLst>
                <a:path w="750" h="663" extrusionOk="0">
                  <a:moveTo>
                    <a:pt x="0" y="1"/>
                  </a:moveTo>
                  <a:lnTo>
                    <a:pt x="0" y="1"/>
                  </a:lnTo>
                  <a:cubicBezTo>
                    <a:pt x="163" y="288"/>
                    <a:pt x="450" y="513"/>
                    <a:pt x="750" y="663"/>
                  </a:cubicBezTo>
                  <a:cubicBezTo>
                    <a:pt x="487" y="451"/>
                    <a:pt x="250"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5" name="Google Shape;8925;p19"/>
            <p:cNvSpPr/>
            <p:nvPr/>
          </p:nvSpPr>
          <p:spPr>
            <a:xfrm>
              <a:off x="6638250" y="2132050"/>
              <a:ext cx="650" cy="325"/>
            </a:xfrm>
            <a:custGeom>
              <a:avLst/>
              <a:gdLst/>
              <a:ahLst/>
              <a:cxnLst/>
              <a:rect l="l" t="t" r="r" b="b"/>
              <a:pathLst>
                <a:path w="26" h="13" extrusionOk="0">
                  <a:moveTo>
                    <a:pt x="25" y="0"/>
                  </a:moveTo>
                  <a:cubicBezTo>
                    <a:pt x="15" y="0"/>
                    <a:pt x="13" y="0"/>
                    <a:pt x="13" y="6"/>
                  </a:cubicBezTo>
                  <a:lnTo>
                    <a:pt x="13" y="6"/>
                  </a:lnTo>
                  <a:cubicBezTo>
                    <a:pt x="19" y="3"/>
                    <a:pt x="25" y="0"/>
                    <a:pt x="25" y="0"/>
                  </a:cubicBezTo>
                  <a:close/>
                  <a:moveTo>
                    <a:pt x="13" y="6"/>
                  </a:moveTo>
                  <a:cubicBezTo>
                    <a:pt x="7" y="9"/>
                    <a:pt x="0" y="13"/>
                    <a:pt x="0" y="13"/>
                  </a:cubicBezTo>
                  <a:lnTo>
                    <a:pt x="13" y="13"/>
                  </a:lnTo>
                  <a:cubicBezTo>
                    <a:pt x="13" y="10"/>
                    <a:pt x="13" y="8"/>
                    <a:pt x="13" y="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6" name="Google Shape;8926;p19"/>
            <p:cNvSpPr/>
            <p:nvPr/>
          </p:nvSpPr>
          <p:spPr>
            <a:xfrm>
              <a:off x="6638250" y="2132350"/>
              <a:ext cx="325" cy="25"/>
            </a:xfrm>
            <a:custGeom>
              <a:avLst/>
              <a:gdLst/>
              <a:ahLst/>
              <a:cxnLst/>
              <a:rect l="l" t="t" r="r" b="b"/>
              <a:pathLst>
                <a:path w="13" h="1" extrusionOk="0">
                  <a:moveTo>
                    <a:pt x="0" y="1"/>
                  </a:moveTo>
                  <a:lnTo>
                    <a:pt x="0" y="1"/>
                  </a:lnTo>
                  <a:cubicBezTo>
                    <a:pt x="0" y="1"/>
                    <a:pt x="13"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7" name="Google Shape;8927;p19"/>
            <p:cNvSpPr/>
            <p:nvPr/>
          </p:nvSpPr>
          <p:spPr>
            <a:xfrm>
              <a:off x="6637925" y="2132350"/>
              <a:ext cx="350" cy="25"/>
            </a:xfrm>
            <a:custGeom>
              <a:avLst/>
              <a:gdLst/>
              <a:ahLst/>
              <a:cxnLst/>
              <a:rect l="l" t="t" r="r" b="b"/>
              <a:pathLst>
                <a:path w="14" h="1" extrusionOk="0">
                  <a:moveTo>
                    <a:pt x="1" y="1"/>
                  </a:moveTo>
                  <a:cubicBezTo>
                    <a:pt x="1" y="1"/>
                    <a:pt x="13" y="1"/>
                    <a:pt x="13" y="1"/>
                  </a:cubicBezTo>
                  <a:cubicBezTo>
                    <a:pt x="13" y="1"/>
                    <a:pt x="13" y="1"/>
                    <a:pt x="13" y="1"/>
                  </a:cubicBez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8" name="Google Shape;8928;p19"/>
            <p:cNvSpPr/>
            <p:nvPr/>
          </p:nvSpPr>
          <p:spPr>
            <a:xfrm>
              <a:off x="6579500" y="2104225"/>
              <a:ext cx="80950" cy="36175"/>
            </a:xfrm>
            <a:custGeom>
              <a:avLst/>
              <a:gdLst/>
              <a:ahLst/>
              <a:cxnLst/>
              <a:rect l="l" t="t" r="r" b="b"/>
              <a:pathLst>
                <a:path w="3238" h="1447" extrusionOk="0">
                  <a:moveTo>
                    <a:pt x="1" y="1"/>
                  </a:moveTo>
                  <a:cubicBezTo>
                    <a:pt x="176" y="338"/>
                    <a:pt x="276" y="713"/>
                    <a:pt x="526" y="1013"/>
                  </a:cubicBezTo>
                  <a:cubicBezTo>
                    <a:pt x="676" y="1201"/>
                    <a:pt x="876" y="1338"/>
                    <a:pt x="1101" y="1413"/>
                  </a:cubicBezTo>
                  <a:cubicBezTo>
                    <a:pt x="1185" y="1436"/>
                    <a:pt x="1281" y="1446"/>
                    <a:pt x="1378" y="1446"/>
                  </a:cubicBezTo>
                  <a:cubicBezTo>
                    <a:pt x="1598" y="1446"/>
                    <a:pt x="1822" y="1395"/>
                    <a:pt x="1925" y="1325"/>
                  </a:cubicBezTo>
                  <a:cubicBezTo>
                    <a:pt x="1975" y="1275"/>
                    <a:pt x="1963" y="1188"/>
                    <a:pt x="1900" y="1151"/>
                  </a:cubicBezTo>
                  <a:cubicBezTo>
                    <a:pt x="2050" y="1151"/>
                    <a:pt x="2213" y="1138"/>
                    <a:pt x="2363" y="1126"/>
                  </a:cubicBezTo>
                  <a:cubicBezTo>
                    <a:pt x="2463" y="1113"/>
                    <a:pt x="2500" y="963"/>
                    <a:pt x="2425" y="901"/>
                  </a:cubicBezTo>
                  <a:cubicBezTo>
                    <a:pt x="2725" y="851"/>
                    <a:pt x="3075" y="713"/>
                    <a:pt x="3213" y="576"/>
                  </a:cubicBezTo>
                  <a:cubicBezTo>
                    <a:pt x="3238" y="538"/>
                    <a:pt x="3225" y="463"/>
                    <a:pt x="3175" y="438"/>
                  </a:cubicBezTo>
                  <a:cubicBezTo>
                    <a:pt x="3164" y="422"/>
                    <a:pt x="3145" y="418"/>
                    <a:pt x="3124" y="418"/>
                  </a:cubicBezTo>
                  <a:cubicBezTo>
                    <a:pt x="3097" y="418"/>
                    <a:pt x="3070" y="426"/>
                    <a:pt x="3063" y="426"/>
                  </a:cubicBezTo>
                  <a:lnTo>
                    <a:pt x="3075" y="426"/>
                  </a:lnTo>
                  <a:cubicBezTo>
                    <a:pt x="3000" y="451"/>
                    <a:pt x="3013" y="438"/>
                    <a:pt x="2900" y="488"/>
                  </a:cubicBezTo>
                  <a:cubicBezTo>
                    <a:pt x="2634" y="636"/>
                    <a:pt x="2306" y="724"/>
                    <a:pt x="1972" y="724"/>
                  </a:cubicBezTo>
                  <a:cubicBezTo>
                    <a:pt x="1570" y="724"/>
                    <a:pt x="1159" y="596"/>
                    <a:pt x="838" y="288"/>
                  </a:cubicBezTo>
                  <a:lnTo>
                    <a:pt x="838" y="288"/>
                  </a:lnTo>
                  <a:cubicBezTo>
                    <a:pt x="1126" y="638"/>
                    <a:pt x="1563" y="851"/>
                    <a:pt x="2013" y="901"/>
                  </a:cubicBezTo>
                  <a:cubicBezTo>
                    <a:pt x="1919" y="909"/>
                    <a:pt x="1826" y="914"/>
                    <a:pt x="1733" y="914"/>
                  </a:cubicBezTo>
                  <a:cubicBezTo>
                    <a:pt x="1157" y="914"/>
                    <a:pt x="615" y="728"/>
                    <a:pt x="313" y="126"/>
                  </a:cubicBezTo>
                  <a:lnTo>
                    <a:pt x="313" y="126"/>
                  </a:lnTo>
                  <a:cubicBezTo>
                    <a:pt x="526" y="763"/>
                    <a:pt x="1126" y="1076"/>
                    <a:pt x="1763" y="1138"/>
                  </a:cubicBezTo>
                  <a:cubicBezTo>
                    <a:pt x="1701" y="1151"/>
                    <a:pt x="1613" y="1176"/>
                    <a:pt x="1538" y="1176"/>
                  </a:cubicBezTo>
                  <a:cubicBezTo>
                    <a:pt x="1538" y="1183"/>
                    <a:pt x="1400" y="1195"/>
                    <a:pt x="1283" y="1195"/>
                  </a:cubicBezTo>
                  <a:cubicBezTo>
                    <a:pt x="1207" y="1195"/>
                    <a:pt x="1140" y="1190"/>
                    <a:pt x="1126" y="1176"/>
                  </a:cubicBezTo>
                  <a:cubicBezTo>
                    <a:pt x="913" y="1113"/>
                    <a:pt x="726" y="1013"/>
                    <a:pt x="551" y="826"/>
                  </a:cubicBezTo>
                  <a:cubicBezTo>
                    <a:pt x="338" y="601"/>
                    <a:pt x="176" y="2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9" name="Google Shape;8929;p19"/>
            <p:cNvSpPr/>
            <p:nvPr/>
          </p:nvSpPr>
          <p:spPr>
            <a:xfrm>
              <a:off x="6632925" y="2109025"/>
              <a:ext cx="27650" cy="10850"/>
            </a:xfrm>
            <a:custGeom>
              <a:avLst/>
              <a:gdLst/>
              <a:ahLst/>
              <a:cxnLst/>
              <a:rect l="l" t="t" r="r" b="b"/>
              <a:pathLst>
                <a:path w="1106" h="434" extrusionOk="0">
                  <a:moveTo>
                    <a:pt x="1024" y="1"/>
                  </a:moveTo>
                  <a:cubicBezTo>
                    <a:pt x="1007" y="1"/>
                    <a:pt x="990" y="7"/>
                    <a:pt x="976" y="21"/>
                  </a:cubicBezTo>
                  <a:cubicBezTo>
                    <a:pt x="763" y="196"/>
                    <a:pt x="338" y="321"/>
                    <a:pt x="1" y="434"/>
                  </a:cubicBezTo>
                  <a:cubicBezTo>
                    <a:pt x="326" y="384"/>
                    <a:pt x="676" y="346"/>
                    <a:pt x="976" y="184"/>
                  </a:cubicBezTo>
                  <a:cubicBezTo>
                    <a:pt x="1026" y="159"/>
                    <a:pt x="1076" y="134"/>
                    <a:pt x="1088" y="84"/>
                  </a:cubicBezTo>
                  <a:cubicBezTo>
                    <a:pt x="1106" y="39"/>
                    <a:pt x="1066" y="1"/>
                    <a:pt x="10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0" name="Google Shape;8930;p19"/>
            <p:cNvSpPr/>
            <p:nvPr/>
          </p:nvSpPr>
          <p:spPr>
            <a:xfrm>
              <a:off x="6562650" y="2098600"/>
              <a:ext cx="35950" cy="52500"/>
            </a:xfrm>
            <a:custGeom>
              <a:avLst/>
              <a:gdLst/>
              <a:ahLst/>
              <a:cxnLst/>
              <a:rect l="l" t="t" r="r" b="b"/>
              <a:pathLst>
                <a:path w="1438" h="2100" extrusionOk="0">
                  <a:moveTo>
                    <a:pt x="38" y="1"/>
                  </a:moveTo>
                  <a:lnTo>
                    <a:pt x="38" y="1"/>
                  </a:lnTo>
                  <a:cubicBezTo>
                    <a:pt x="113" y="351"/>
                    <a:pt x="225" y="701"/>
                    <a:pt x="363" y="1038"/>
                  </a:cubicBezTo>
                  <a:cubicBezTo>
                    <a:pt x="438" y="1276"/>
                    <a:pt x="537" y="1513"/>
                    <a:pt x="700" y="1700"/>
                  </a:cubicBezTo>
                  <a:cubicBezTo>
                    <a:pt x="725" y="1713"/>
                    <a:pt x="750" y="1725"/>
                    <a:pt x="762" y="1750"/>
                  </a:cubicBezTo>
                  <a:cubicBezTo>
                    <a:pt x="750" y="1738"/>
                    <a:pt x="737" y="1725"/>
                    <a:pt x="725" y="1725"/>
                  </a:cubicBezTo>
                  <a:cubicBezTo>
                    <a:pt x="612" y="1638"/>
                    <a:pt x="500" y="1488"/>
                    <a:pt x="463" y="1438"/>
                  </a:cubicBezTo>
                  <a:cubicBezTo>
                    <a:pt x="238" y="1151"/>
                    <a:pt x="88" y="851"/>
                    <a:pt x="0" y="501"/>
                  </a:cubicBezTo>
                  <a:lnTo>
                    <a:pt x="0" y="501"/>
                  </a:lnTo>
                  <a:cubicBezTo>
                    <a:pt x="50" y="901"/>
                    <a:pt x="200" y="1288"/>
                    <a:pt x="450" y="1613"/>
                  </a:cubicBezTo>
                  <a:cubicBezTo>
                    <a:pt x="587" y="1813"/>
                    <a:pt x="775" y="1963"/>
                    <a:pt x="1000" y="2038"/>
                  </a:cubicBezTo>
                  <a:cubicBezTo>
                    <a:pt x="1058" y="2057"/>
                    <a:pt x="1132" y="2100"/>
                    <a:pt x="1197" y="2100"/>
                  </a:cubicBezTo>
                  <a:cubicBezTo>
                    <a:pt x="1215" y="2100"/>
                    <a:pt x="1233" y="2096"/>
                    <a:pt x="1250" y="2088"/>
                  </a:cubicBezTo>
                  <a:cubicBezTo>
                    <a:pt x="1275" y="2063"/>
                    <a:pt x="1287" y="2050"/>
                    <a:pt x="1287" y="2038"/>
                  </a:cubicBezTo>
                  <a:cubicBezTo>
                    <a:pt x="1287" y="2025"/>
                    <a:pt x="1300" y="2025"/>
                    <a:pt x="1312" y="2025"/>
                  </a:cubicBezTo>
                  <a:cubicBezTo>
                    <a:pt x="1437" y="1925"/>
                    <a:pt x="1300" y="1813"/>
                    <a:pt x="1250" y="1813"/>
                  </a:cubicBezTo>
                  <a:cubicBezTo>
                    <a:pt x="987" y="1713"/>
                    <a:pt x="725" y="1475"/>
                    <a:pt x="562" y="1163"/>
                  </a:cubicBezTo>
                  <a:cubicBezTo>
                    <a:pt x="350" y="776"/>
                    <a:pt x="175" y="4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1" name="Google Shape;8931;p19"/>
            <p:cNvSpPr/>
            <p:nvPr/>
          </p:nvSpPr>
          <p:spPr>
            <a:xfrm>
              <a:off x="6623550" y="2018350"/>
              <a:ext cx="38775" cy="54050"/>
            </a:xfrm>
            <a:custGeom>
              <a:avLst/>
              <a:gdLst/>
              <a:ahLst/>
              <a:cxnLst/>
              <a:rect l="l" t="t" r="r" b="b"/>
              <a:pathLst>
                <a:path w="1551" h="2162" extrusionOk="0">
                  <a:moveTo>
                    <a:pt x="1436" y="1"/>
                  </a:moveTo>
                  <a:cubicBezTo>
                    <a:pt x="1406" y="1"/>
                    <a:pt x="1376" y="12"/>
                    <a:pt x="1351" y="37"/>
                  </a:cubicBezTo>
                  <a:cubicBezTo>
                    <a:pt x="1288" y="124"/>
                    <a:pt x="1338" y="112"/>
                    <a:pt x="1301" y="224"/>
                  </a:cubicBezTo>
                  <a:cubicBezTo>
                    <a:pt x="1188" y="562"/>
                    <a:pt x="763" y="874"/>
                    <a:pt x="413" y="1211"/>
                  </a:cubicBezTo>
                  <a:cubicBezTo>
                    <a:pt x="188" y="1486"/>
                    <a:pt x="51" y="1824"/>
                    <a:pt x="1" y="2161"/>
                  </a:cubicBezTo>
                  <a:cubicBezTo>
                    <a:pt x="88" y="1824"/>
                    <a:pt x="338" y="1449"/>
                    <a:pt x="526" y="1286"/>
                  </a:cubicBezTo>
                  <a:cubicBezTo>
                    <a:pt x="901" y="1024"/>
                    <a:pt x="1338" y="787"/>
                    <a:pt x="1513" y="337"/>
                  </a:cubicBezTo>
                  <a:cubicBezTo>
                    <a:pt x="1538" y="262"/>
                    <a:pt x="1551" y="187"/>
                    <a:pt x="1551" y="112"/>
                  </a:cubicBezTo>
                  <a:cubicBezTo>
                    <a:pt x="1551" y="45"/>
                    <a:pt x="1495" y="1"/>
                    <a:pt x="14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2" name="Google Shape;8932;p19"/>
            <p:cNvSpPr/>
            <p:nvPr/>
          </p:nvSpPr>
          <p:spPr>
            <a:xfrm>
              <a:off x="6624800" y="2006400"/>
              <a:ext cx="32850" cy="50675"/>
            </a:xfrm>
            <a:custGeom>
              <a:avLst/>
              <a:gdLst/>
              <a:ahLst/>
              <a:cxnLst/>
              <a:rect l="l" t="t" r="r" b="b"/>
              <a:pathLst>
                <a:path w="1314" h="2027" extrusionOk="0">
                  <a:moveTo>
                    <a:pt x="1178" y="1"/>
                  </a:moveTo>
                  <a:cubicBezTo>
                    <a:pt x="1129" y="1"/>
                    <a:pt x="1082" y="29"/>
                    <a:pt x="1076" y="90"/>
                  </a:cubicBezTo>
                  <a:cubicBezTo>
                    <a:pt x="1076" y="102"/>
                    <a:pt x="1076" y="102"/>
                    <a:pt x="1076" y="115"/>
                  </a:cubicBezTo>
                  <a:cubicBezTo>
                    <a:pt x="1076" y="117"/>
                    <a:pt x="1076" y="121"/>
                    <a:pt x="1076" y="127"/>
                  </a:cubicBezTo>
                  <a:cubicBezTo>
                    <a:pt x="1076" y="127"/>
                    <a:pt x="1076" y="140"/>
                    <a:pt x="1076" y="140"/>
                  </a:cubicBezTo>
                  <a:cubicBezTo>
                    <a:pt x="1076" y="240"/>
                    <a:pt x="1076" y="252"/>
                    <a:pt x="1051" y="377"/>
                  </a:cubicBezTo>
                  <a:cubicBezTo>
                    <a:pt x="988" y="577"/>
                    <a:pt x="988" y="615"/>
                    <a:pt x="838" y="852"/>
                  </a:cubicBezTo>
                  <a:cubicBezTo>
                    <a:pt x="613" y="1115"/>
                    <a:pt x="76" y="1552"/>
                    <a:pt x="1" y="2027"/>
                  </a:cubicBezTo>
                  <a:cubicBezTo>
                    <a:pt x="101" y="1714"/>
                    <a:pt x="363" y="1452"/>
                    <a:pt x="601" y="1290"/>
                  </a:cubicBezTo>
                  <a:cubicBezTo>
                    <a:pt x="913" y="1090"/>
                    <a:pt x="1188" y="815"/>
                    <a:pt x="1276" y="440"/>
                  </a:cubicBezTo>
                  <a:cubicBezTo>
                    <a:pt x="1313" y="315"/>
                    <a:pt x="1313" y="190"/>
                    <a:pt x="1288" y="140"/>
                  </a:cubicBezTo>
                  <a:cubicBezTo>
                    <a:pt x="1288" y="127"/>
                    <a:pt x="1288" y="102"/>
                    <a:pt x="1276" y="90"/>
                  </a:cubicBezTo>
                  <a:lnTo>
                    <a:pt x="1288" y="90"/>
                  </a:lnTo>
                  <a:cubicBezTo>
                    <a:pt x="1282" y="32"/>
                    <a:pt x="1229" y="1"/>
                    <a:pt x="1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3" name="Google Shape;8933;p19"/>
            <p:cNvSpPr/>
            <p:nvPr/>
          </p:nvSpPr>
          <p:spPr>
            <a:xfrm>
              <a:off x="6703225" y="1941475"/>
              <a:ext cx="67500" cy="10500"/>
            </a:xfrm>
            <a:custGeom>
              <a:avLst/>
              <a:gdLst/>
              <a:ahLst/>
              <a:cxnLst/>
              <a:rect l="l" t="t" r="r" b="b"/>
              <a:pathLst>
                <a:path w="2700" h="420" extrusionOk="0">
                  <a:moveTo>
                    <a:pt x="1" y="0"/>
                  </a:moveTo>
                  <a:lnTo>
                    <a:pt x="1" y="0"/>
                  </a:lnTo>
                  <a:cubicBezTo>
                    <a:pt x="581" y="232"/>
                    <a:pt x="1224" y="420"/>
                    <a:pt x="1862" y="420"/>
                  </a:cubicBezTo>
                  <a:cubicBezTo>
                    <a:pt x="1979" y="420"/>
                    <a:pt x="2096" y="414"/>
                    <a:pt x="2213" y="400"/>
                  </a:cubicBezTo>
                  <a:cubicBezTo>
                    <a:pt x="2413" y="350"/>
                    <a:pt x="2687" y="350"/>
                    <a:pt x="2700" y="188"/>
                  </a:cubicBezTo>
                  <a:cubicBezTo>
                    <a:pt x="2688" y="93"/>
                    <a:pt x="2637" y="65"/>
                    <a:pt x="2575" y="65"/>
                  </a:cubicBezTo>
                  <a:cubicBezTo>
                    <a:pt x="2505" y="65"/>
                    <a:pt x="2422" y="99"/>
                    <a:pt x="2363" y="113"/>
                  </a:cubicBezTo>
                  <a:cubicBezTo>
                    <a:pt x="2085" y="168"/>
                    <a:pt x="1772" y="197"/>
                    <a:pt x="1447" y="197"/>
                  </a:cubicBezTo>
                  <a:cubicBezTo>
                    <a:pt x="968" y="197"/>
                    <a:pt x="462" y="134"/>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4" name="Google Shape;8934;p19"/>
            <p:cNvSpPr/>
            <p:nvPr/>
          </p:nvSpPr>
          <p:spPr>
            <a:xfrm>
              <a:off x="6724775" y="1951000"/>
              <a:ext cx="55950" cy="9575"/>
            </a:xfrm>
            <a:custGeom>
              <a:avLst/>
              <a:gdLst/>
              <a:ahLst/>
              <a:cxnLst/>
              <a:rect l="l" t="t" r="r" b="b"/>
              <a:pathLst>
                <a:path w="2238" h="383" extrusionOk="0">
                  <a:moveTo>
                    <a:pt x="2100" y="1"/>
                  </a:moveTo>
                  <a:cubicBezTo>
                    <a:pt x="2092" y="1"/>
                    <a:pt x="2084" y="6"/>
                    <a:pt x="2075" y="6"/>
                  </a:cubicBezTo>
                  <a:cubicBezTo>
                    <a:pt x="1556" y="136"/>
                    <a:pt x="1064" y="253"/>
                    <a:pt x="548" y="253"/>
                  </a:cubicBezTo>
                  <a:cubicBezTo>
                    <a:pt x="369" y="253"/>
                    <a:pt x="187" y="239"/>
                    <a:pt x="1" y="206"/>
                  </a:cubicBezTo>
                  <a:lnTo>
                    <a:pt x="1" y="206"/>
                  </a:lnTo>
                  <a:cubicBezTo>
                    <a:pt x="321" y="321"/>
                    <a:pt x="663" y="383"/>
                    <a:pt x="997" y="383"/>
                  </a:cubicBezTo>
                  <a:cubicBezTo>
                    <a:pt x="1027" y="383"/>
                    <a:pt x="1058" y="382"/>
                    <a:pt x="1088" y="381"/>
                  </a:cubicBezTo>
                  <a:cubicBezTo>
                    <a:pt x="1438" y="369"/>
                    <a:pt x="1950" y="319"/>
                    <a:pt x="2175" y="194"/>
                  </a:cubicBezTo>
                  <a:cubicBezTo>
                    <a:pt x="2238" y="131"/>
                    <a:pt x="2200" y="6"/>
                    <a:pt x="2113" y="6"/>
                  </a:cubicBezTo>
                  <a:cubicBezTo>
                    <a:pt x="2109" y="2"/>
                    <a:pt x="2105" y="1"/>
                    <a:pt x="2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5" name="Google Shape;8935;p19"/>
            <p:cNvSpPr/>
            <p:nvPr/>
          </p:nvSpPr>
          <p:spPr>
            <a:xfrm>
              <a:off x="6776325" y="1951150"/>
              <a:ext cx="350" cy="25"/>
            </a:xfrm>
            <a:custGeom>
              <a:avLst/>
              <a:gdLst/>
              <a:ahLst/>
              <a:cxnLst/>
              <a:rect l="l" t="t" r="r" b="b"/>
              <a:pathLst>
                <a:path w="14" h="1" extrusionOk="0">
                  <a:moveTo>
                    <a:pt x="13" y="0"/>
                  </a:moveTo>
                  <a:cubicBezTo>
                    <a:pt x="13" y="0"/>
                    <a:pt x="13" y="0"/>
                    <a:pt x="13" y="0"/>
                  </a:cubicBezTo>
                  <a:cubicBezTo>
                    <a:pt x="13" y="0"/>
                    <a:pt x="1" y="0"/>
                    <a:pt x="1" y="0"/>
                  </a:cubicBezTo>
                  <a:cubicBezTo>
                    <a:pt x="1" y="0"/>
                    <a:pt x="13" y="0"/>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6" name="Google Shape;8936;p19"/>
            <p:cNvSpPr/>
            <p:nvPr/>
          </p:nvSpPr>
          <p:spPr>
            <a:xfrm>
              <a:off x="6776650" y="1951000"/>
              <a:ext cx="475" cy="175"/>
            </a:xfrm>
            <a:custGeom>
              <a:avLst/>
              <a:gdLst/>
              <a:ahLst/>
              <a:cxnLst/>
              <a:rect l="l" t="t" r="r" b="b"/>
              <a:pathLst>
                <a:path w="19" h="7" extrusionOk="0">
                  <a:moveTo>
                    <a:pt x="18" y="1"/>
                  </a:moveTo>
                  <a:cubicBezTo>
                    <a:pt x="17" y="1"/>
                    <a:pt x="9" y="6"/>
                    <a:pt x="0" y="6"/>
                  </a:cubicBezTo>
                  <a:lnTo>
                    <a:pt x="13" y="6"/>
                  </a:lnTo>
                  <a:cubicBezTo>
                    <a:pt x="17" y="2"/>
                    <a:pt x="18" y="1"/>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7" name="Google Shape;8937;p19"/>
            <p:cNvSpPr/>
            <p:nvPr/>
          </p:nvSpPr>
          <p:spPr>
            <a:xfrm>
              <a:off x="6734150" y="1957850"/>
              <a:ext cx="50950" cy="11725"/>
            </a:xfrm>
            <a:custGeom>
              <a:avLst/>
              <a:gdLst/>
              <a:ahLst/>
              <a:cxnLst/>
              <a:rect l="l" t="t" r="r" b="b"/>
              <a:pathLst>
                <a:path w="2038" h="469" extrusionOk="0">
                  <a:moveTo>
                    <a:pt x="1922" y="1"/>
                  </a:moveTo>
                  <a:cubicBezTo>
                    <a:pt x="1911" y="1"/>
                    <a:pt x="1899" y="3"/>
                    <a:pt x="1888" y="7"/>
                  </a:cubicBezTo>
                  <a:cubicBezTo>
                    <a:pt x="1305" y="240"/>
                    <a:pt x="745" y="397"/>
                    <a:pt x="135" y="397"/>
                  </a:cubicBezTo>
                  <a:cubicBezTo>
                    <a:pt x="90" y="397"/>
                    <a:pt x="46" y="396"/>
                    <a:pt x="1" y="395"/>
                  </a:cubicBezTo>
                  <a:lnTo>
                    <a:pt x="1" y="395"/>
                  </a:lnTo>
                  <a:cubicBezTo>
                    <a:pt x="231" y="444"/>
                    <a:pt x="464" y="469"/>
                    <a:pt x="700" y="469"/>
                  </a:cubicBezTo>
                  <a:cubicBezTo>
                    <a:pt x="887" y="469"/>
                    <a:pt x="1075" y="453"/>
                    <a:pt x="1263" y="420"/>
                  </a:cubicBezTo>
                  <a:cubicBezTo>
                    <a:pt x="1450" y="370"/>
                    <a:pt x="1700" y="332"/>
                    <a:pt x="1863" y="257"/>
                  </a:cubicBezTo>
                  <a:cubicBezTo>
                    <a:pt x="1875" y="220"/>
                    <a:pt x="1888" y="182"/>
                    <a:pt x="1925" y="157"/>
                  </a:cubicBezTo>
                  <a:cubicBezTo>
                    <a:pt x="1950" y="120"/>
                    <a:pt x="1988" y="107"/>
                    <a:pt x="2038" y="95"/>
                  </a:cubicBezTo>
                  <a:cubicBezTo>
                    <a:pt x="2028" y="44"/>
                    <a:pt x="1975" y="1"/>
                    <a:pt x="1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8" name="Google Shape;8938;p19"/>
            <p:cNvSpPr/>
            <p:nvPr/>
          </p:nvSpPr>
          <p:spPr>
            <a:xfrm>
              <a:off x="6734475" y="1967075"/>
              <a:ext cx="45950" cy="12325"/>
            </a:xfrm>
            <a:custGeom>
              <a:avLst/>
              <a:gdLst/>
              <a:ahLst/>
              <a:cxnLst/>
              <a:rect l="l" t="t" r="r" b="b"/>
              <a:pathLst>
                <a:path w="1838" h="493" extrusionOk="0">
                  <a:moveTo>
                    <a:pt x="1837" y="1"/>
                  </a:moveTo>
                  <a:cubicBezTo>
                    <a:pt x="1506" y="149"/>
                    <a:pt x="820" y="434"/>
                    <a:pt x="179" y="434"/>
                  </a:cubicBezTo>
                  <a:cubicBezTo>
                    <a:pt x="119" y="434"/>
                    <a:pt x="59" y="431"/>
                    <a:pt x="0" y="426"/>
                  </a:cubicBezTo>
                  <a:lnTo>
                    <a:pt x="0" y="426"/>
                  </a:lnTo>
                  <a:cubicBezTo>
                    <a:pt x="201" y="471"/>
                    <a:pt x="409" y="493"/>
                    <a:pt x="617" y="493"/>
                  </a:cubicBezTo>
                  <a:cubicBezTo>
                    <a:pt x="809" y="493"/>
                    <a:pt x="1001" y="474"/>
                    <a:pt x="1188" y="438"/>
                  </a:cubicBezTo>
                  <a:cubicBezTo>
                    <a:pt x="1362" y="401"/>
                    <a:pt x="1525" y="351"/>
                    <a:pt x="1687" y="301"/>
                  </a:cubicBezTo>
                  <a:cubicBezTo>
                    <a:pt x="1687" y="301"/>
                    <a:pt x="1687" y="288"/>
                    <a:pt x="1687" y="288"/>
                  </a:cubicBezTo>
                  <a:cubicBezTo>
                    <a:pt x="1712" y="263"/>
                    <a:pt x="1725" y="238"/>
                    <a:pt x="1750" y="226"/>
                  </a:cubicBezTo>
                  <a:cubicBezTo>
                    <a:pt x="1762" y="201"/>
                    <a:pt x="1775" y="176"/>
                    <a:pt x="1787" y="151"/>
                  </a:cubicBezTo>
                  <a:cubicBezTo>
                    <a:pt x="1787" y="138"/>
                    <a:pt x="1800" y="138"/>
                    <a:pt x="1800" y="126"/>
                  </a:cubicBezTo>
                  <a:cubicBezTo>
                    <a:pt x="1800" y="113"/>
                    <a:pt x="1800" y="101"/>
                    <a:pt x="1800" y="88"/>
                  </a:cubicBezTo>
                  <a:cubicBezTo>
                    <a:pt x="1812" y="63"/>
                    <a:pt x="1825" y="38"/>
                    <a:pt x="1837" y="26"/>
                  </a:cubicBezTo>
                  <a:cubicBezTo>
                    <a:pt x="1837" y="13"/>
                    <a:pt x="1837" y="13"/>
                    <a:pt x="1837" y="13"/>
                  </a:cubicBezTo>
                  <a:cubicBezTo>
                    <a:pt x="1837" y="13"/>
                    <a:pt x="1837" y="13"/>
                    <a:pt x="1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9" name="Google Shape;8939;p19"/>
            <p:cNvSpPr/>
            <p:nvPr/>
          </p:nvSpPr>
          <p:spPr>
            <a:xfrm>
              <a:off x="6726975" y="1978925"/>
              <a:ext cx="49700" cy="10600"/>
            </a:xfrm>
            <a:custGeom>
              <a:avLst/>
              <a:gdLst/>
              <a:ahLst/>
              <a:cxnLst/>
              <a:rect l="l" t="t" r="r" b="b"/>
              <a:pathLst>
                <a:path w="1988" h="424" extrusionOk="0">
                  <a:moveTo>
                    <a:pt x="1884" y="0"/>
                  </a:moveTo>
                  <a:cubicBezTo>
                    <a:pt x="1833" y="0"/>
                    <a:pt x="1773" y="21"/>
                    <a:pt x="1725" y="39"/>
                  </a:cubicBezTo>
                  <a:cubicBezTo>
                    <a:pt x="1239" y="201"/>
                    <a:pt x="811" y="338"/>
                    <a:pt x="341" y="338"/>
                  </a:cubicBezTo>
                  <a:cubicBezTo>
                    <a:pt x="230" y="338"/>
                    <a:pt x="117" y="331"/>
                    <a:pt x="0" y="314"/>
                  </a:cubicBezTo>
                  <a:lnTo>
                    <a:pt x="0" y="314"/>
                  </a:lnTo>
                  <a:cubicBezTo>
                    <a:pt x="233" y="392"/>
                    <a:pt x="480" y="424"/>
                    <a:pt x="729" y="424"/>
                  </a:cubicBezTo>
                  <a:cubicBezTo>
                    <a:pt x="1001" y="424"/>
                    <a:pt x="1276" y="385"/>
                    <a:pt x="1538" y="327"/>
                  </a:cubicBezTo>
                  <a:cubicBezTo>
                    <a:pt x="1662" y="289"/>
                    <a:pt x="1787" y="252"/>
                    <a:pt x="1912" y="202"/>
                  </a:cubicBezTo>
                  <a:cubicBezTo>
                    <a:pt x="1962" y="189"/>
                    <a:pt x="1987" y="152"/>
                    <a:pt x="1987" y="102"/>
                  </a:cubicBezTo>
                  <a:cubicBezTo>
                    <a:pt x="1981" y="24"/>
                    <a:pt x="1938" y="0"/>
                    <a:pt x="1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0" name="Google Shape;8940;p19"/>
            <p:cNvSpPr/>
            <p:nvPr/>
          </p:nvSpPr>
          <p:spPr>
            <a:xfrm>
              <a:off x="6628250" y="1968825"/>
              <a:ext cx="53750" cy="17250"/>
            </a:xfrm>
            <a:custGeom>
              <a:avLst/>
              <a:gdLst/>
              <a:ahLst/>
              <a:cxnLst/>
              <a:rect l="l" t="t" r="r" b="b"/>
              <a:pathLst>
                <a:path w="2150" h="690" extrusionOk="0">
                  <a:moveTo>
                    <a:pt x="2040" y="1"/>
                  </a:moveTo>
                  <a:cubicBezTo>
                    <a:pt x="2012" y="1"/>
                    <a:pt x="1987" y="12"/>
                    <a:pt x="1975" y="18"/>
                  </a:cubicBezTo>
                  <a:cubicBezTo>
                    <a:pt x="1313" y="306"/>
                    <a:pt x="738" y="631"/>
                    <a:pt x="0" y="681"/>
                  </a:cubicBezTo>
                  <a:cubicBezTo>
                    <a:pt x="75" y="686"/>
                    <a:pt x="149" y="689"/>
                    <a:pt x="224" y="689"/>
                  </a:cubicBezTo>
                  <a:cubicBezTo>
                    <a:pt x="627" y="689"/>
                    <a:pt x="1035" y="607"/>
                    <a:pt x="1425" y="481"/>
                  </a:cubicBezTo>
                  <a:cubicBezTo>
                    <a:pt x="1625" y="418"/>
                    <a:pt x="1825" y="318"/>
                    <a:pt x="2012" y="218"/>
                  </a:cubicBezTo>
                  <a:cubicBezTo>
                    <a:pt x="2075" y="181"/>
                    <a:pt x="2150" y="143"/>
                    <a:pt x="2125" y="68"/>
                  </a:cubicBezTo>
                  <a:cubicBezTo>
                    <a:pt x="2105" y="15"/>
                    <a:pt x="2071" y="1"/>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1" name="Google Shape;8941;p19"/>
            <p:cNvSpPr/>
            <p:nvPr/>
          </p:nvSpPr>
          <p:spPr>
            <a:xfrm>
              <a:off x="6638550" y="1978950"/>
              <a:ext cx="37825" cy="14075"/>
            </a:xfrm>
            <a:custGeom>
              <a:avLst/>
              <a:gdLst/>
              <a:ahLst/>
              <a:cxnLst/>
              <a:rect l="l" t="t" r="r" b="b"/>
              <a:pathLst>
                <a:path w="1513" h="563" extrusionOk="0">
                  <a:moveTo>
                    <a:pt x="1425" y="1"/>
                  </a:moveTo>
                  <a:cubicBezTo>
                    <a:pt x="1213" y="38"/>
                    <a:pt x="1026" y="188"/>
                    <a:pt x="813" y="263"/>
                  </a:cubicBezTo>
                  <a:cubicBezTo>
                    <a:pt x="638" y="363"/>
                    <a:pt x="276" y="463"/>
                    <a:pt x="1" y="563"/>
                  </a:cubicBezTo>
                  <a:cubicBezTo>
                    <a:pt x="501" y="488"/>
                    <a:pt x="951" y="413"/>
                    <a:pt x="1425" y="163"/>
                  </a:cubicBezTo>
                  <a:cubicBezTo>
                    <a:pt x="1513" y="138"/>
                    <a:pt x="1500" y="13"/>
                    <a:pt x="1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2" name="Google Shape;8942;p19"/>
            <p:cNvSpPr/>
            <p:nvPr/>
          </p:nvSpPr>
          <p:spPr>
            <a:xfrm>
              <a:off x="6650125" y="1989150"/>
              <a:ext cx="24700" cy="7000"/>
            </a:xfrm>
            <a:custGeom>
              <a:avLst/>
              <a:gdLst/>
              <a:ahLst/>
              <a:cxnLst/>
              <a:rect l="l" t="t" r="r" b="b"/>
              <a:pathLst>
                <a:path w="988" h="280" extrusionOk="0">
                  <a:moveTo>
                    <a:pt x="920" y="0"/>
                  </a:moveTo>
                  <a:cubicBezTo>
                    <a:pt x="913" y="0"/>
                    <a:pt x="906" y="2"/>
                    <a:pt x="900" y="5"/>
                  </a:cubicBezTo>
                  <a:cubicBezTo>
                    <a:pt x="600" y="105"/>
                    <a:pt x="300" y="205"/>
                    <a:pt x="0" y="280"/>
                  </a:cubicBezTo>
                  <a:cubicBezTo>
                    <a:pt x="300" y="267"/>
                    <a:pt x="600" y="230"/>
                    <a:pt x="887" y="130"/>
                  </a:cubicBezTo>
                  <a:cubicBezTo>
                    <a:pt x="925" y="118"/>
                    <a:pt x="987" y="93"/>
                    <a:pt x="975" y="43"/>
                  </a:cubicBezTo>
                  <a:cubicBezTo>
                    <a:pt x="966" y="14"/>
                    <a:pt x="942"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3" name="Google Shape;8943;p19"/>
            <p:cNvSpPr/>
            <p:nvPr/>
          </p:nvSpPr>
          <p:spPr>
            <a:xfrm>
              <a:off x="6696675" y="2068625"/>
              <a:ext cx="70925" cy="10825"/>
            </a:xfrm>
            <a:custGeom>
              <a:avLst/>
              <a:gdLst/>
              <a:ahLst/>
              <a:cxnLst/>
              <a:rect l="l" t="t" r="r" b="b"/>
              <a:pathLst>
                <a:path w="2837" h="433" extrusionOk="0">
                  <a:moveTo>
                    <a:pt x="2837" y="0"/>
                  </a:moveTo>
                  <a:lnTo>
                    <a:pt x="2837" y="0"/>
                  </a:lnTo>
                  <a:cubicBezTo>
                    <a:pt x="1973" y="151"/>
                    <a:pt x="1230" y="340"/>
                    <a:pt x="399" y="340"/>
                  </a:cubicBezTo>
                  <a:cubicBezTo>
                    <a:pt x="269" y="340"/>
                    <a:pt x="136" y="335"/>
                    <a:pt x="0" y="325"/>
                  </a:cubicBezTo>
                  <a:lnTo>
                    <a:pt x="0" y="325"/>
                  </a:lnTo>
                  <a:cubicBezTo>
                    <a:pt x="258" y="400"/>
                    <a:pt x="527" y="432"/>
                    <a:pt x="802" y="432"/>
                  </a:cubicBezTo>
                  <a:cubicBezTo>
                    <a:pt x="1487" y="432"/>
                    <a:pt x="2204" y="232"/>
                    <a:pt x="2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4" name="Google Shape;8944;p19"/>
            <p:cNvSpPr/>
            <p:nvPr/>
          </p:nvSpPr>
          <p:spPr>
            <a:xfrm>
              <a:off x="6706975" y="2068625"/>
              <a:ext cx="40950" cy="4275"/>
            </a:xfrm>
            <a:custGeom>
              <a:avLst/>
              <a:gdLst/>
              <a:ahLst/>
              <a:cxnLst/>
              <a:rect l="l" t="t" r="r" b="b"/>
              <a:pathLst>
                <a:path w="1638" h="171" extrusionOk="0">
                  <a:moveTo>
                    <a:pt x="1638" y="0"/>
                  </a:moveTo>
                  <a:lnTo>
                    <a:pt x="1638" y="0"/>
                  </a:lnTo>
                  <a:cubicBezTo>
                    <a:pt x="1113" y="75"/>
                    <a:pt x="538" y="113"/>
                    <a:pt x="1" y="125"/>
                  </a:cubicBezTo>
                  <a:cubicBezTo>
                    <a:pt x="181" y="155"/>
                    <a:pt x="371" y="171"/>
                    <a:pt x="562" y="171"/>
                  </a:cubicBezTo>
                  <a:cubicBezTo>
                    <a:pt x="928" y="171"/>
                    <a:pt x="1302" y="115"/>
                    <a:pt x="1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5" name="Google Shape;8945;p19"/>
            <p:cNvSpPr/>
            <p:nvPr/>
          </p:nvSpPr>
          <p:spPr>
            <a:xfrm>
              <a:off x="6718525" y="2065500"/>
              <a:ext cx="20975" cy="2200"/>
            </a:xfrm>
            <a:custGeom>
              <a:avLst/>
              <a:gdLst/>
              <a:ahLst/>
              <a:cxnLst/>
              <a:rect l="l" t="t" r="r" b="b"/>
              <a:pathLst>
                <a:path w="839" h="88" extrusionOk="0">
                  <a:moveTo>
                    <a:pt x="838" y="0"/>
                  </a:moveTo>
                  <a:cubicBezTo>
                    <a:pt x="563" y="13"/>
                    <a:pt x="276" y="38"/>
                    <a:pt x="1" y="88"/>
                  </a:cubicBezTo>
                  <a:cubicBezTo>
                    <a:pt x="263" y="88"/>
                    <a:pt x="576" y="63"/>
                    <a:pt x="8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6" name="Google Shape;8946;p19"/>
            <p:cNvSpPr/>
            <p:nvPr/>
          </p:nvSpPr>
          <p:spPr>
            <a:xfrm>
              <a:off x="6657300" y="1935250"/>
              <a:ext cx="44400" cy="28100"/>
            </a:xfrm>
            <a:custGeom>
              <a:avLst/>
              <a:gdLst/>
              <a:ahLst/>
              <a:cxnLst/>
              <a:rect l="l" t="t" r="r" b="b"/>
              <a:pathLst>
                <a:path w="1776" h="1124" extrusionOk="0">
                  <a:moveTo>
                    <a:pt x="1657" y="0"/>
                  </a:moveTo>
                  <a:cubicBezTo>
                    <a:pt x="1444" y="0"/>
                    <a:pt x="1228" y="102"/>
                    <a:pt x="1038" y="187"/>
                  </a:cubicBezTo>
                  <a:cubicBezTo>
                    <a:pt x="663" y="387"/>
                    <a:pt x="326" y="661"/>
                    <a:pt x="76" y="1011"/>
                  </a:cubicBezTo>
                  <a:cubicBezTo>
                    <a:pt x="51" y="1049"/>
                    <a:pt x="26" y="1086"/>
                    <a:pt x="1" y="1124"/>
                  </a:cubicBezTo>
                  <a:cubicBezTo>
                    <a:pt x="76" y="1036"/>
                    <a:pt x="176" y="936"/>
                    <a:pt x="276" y="861"/>
                  </a:cubicBezTo>
                  <a:cubicBezTo>
                    <a:pt x="513" y="649"/>
                    <a:pt x="813" y="474"/>
                    <a:pt x="1100" y="287"/>
                  </a:cubicBezTo>
                  <a:cubicBezTo>
                    <a:pt x="1213" y="224"/>
                    <a:pt x="1375" y="137"/>
                    <a:pt x="1463" y="99"/>
                  </a:cubicBezTo>
                  <a:cubicBezTo>
                    <a:pt x="1554" y="65"/>
                    <a:pt x="1645" y="10"/>
                    <a:pt x="1746" y="10"/>
                  </a:cubicBezTo>
                  <a:cubicBezTo>
                    <a:pt x="1755" y="10"/>
                    <a:pt x="1765" y="11"/>
                    <a:pt x="1775" y="12"/>
                  </a:cubicBezTo>
                  <a:cubicBezTo>
                    <a:pt x="1736" y="4"/>
                    <a:pt x="1696"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7" name="Google Shape;8947;p19"/>
            <p:cNvSpPr/>
            <p:nvPr/>
          </p:nvSpPr>
          <p:spPr>
            <a:xfrm>
              <a:off x="6662000" y="1943350"/>
              <a:ext cx="27200" cy="19075"/>
            </a:xfrm>
            <a:custGeom>
              <a:avLst/>
              <a:gdLst/>
              <a:ahLst/>
              <a:cxnLst/>
              <a:rect l="l" t="t" r="r" b="b"/>
              <a:pathLst>
                <a:path w="1088" h="763" extrusionOk="0">
                  <a:moveTo>
                    <a:pt x="1087" y="0"/>
                  </a:moveTo>
                  <a:lnTo>
                    <a:pt x="1087" y="0"/>
                  </a:lnTo>
                  <a:cubicBezTo>
                    <a:pt x="675" y="162"/>
                    <a:pt x="325" y="450"/>
                    <a:pt x="0" y="762"/>
                  </a:cubicBezTo>
                  <a:cubicBezTo>
                    <a:pt x="362" y="525"/>
                    <a:pt x="737" y="25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8" name="Google Shape;8948;p19"/>
            <p:cNvSpPr/>
            <p:nvPr/>
          </p:nvSpPr>
          <p:spPr>
            <a:xfrm>
              <a:off x="6666050" y="1952700"/>
              <a:ext cx="17525" cy="13150"/>
            </a:xfrm>
            <a:custGeom>
              <a:avLst/>
              <a:gdLst/>
              <a:ahLst/>
              <a:cxnLst/>
              <a:rect l="l" t="t" r="r" b="b"/>
              <a:pathLst>
                <a:path w="701" h="526" extrusionOk="0">
                  <a:moveTo>
                    <a:pt x="700" y="1"/>
                  </a:moveTo>
                  <a:cubicBezTo>
                    <a:pt x="450" y="151"/>
                    <a:pt x="225" y="338"/>
                    <a:pt x="1" y="526"/>
                  </a:cubicBezTo>
                  <a:cubicBezTo>
                    <a:pt x="238" y="388"/>
                    <a:pt x="500" y="201"/>
                    <a:pt x="7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9" name="Google Shape;8949;p19"/>
            <p:cNvSpPr/>
            <p:nvPr/>
          </p:nvSpPr>
          <p:spPr>
            <a:xfrm>
              <a:off x="6731350" y="1978025"/>
              <a:ext cx="55950" cy="35325"/>
            </a:xfrm>
            <a:custGeom>
              <a:avLst/>
              <a:gdLst/>
              <a:ahLst/>
              <a:cxnLst/>
              <a:rect l="l" t="t" r="r" b="b"/>
              <a:pathLst>
                <a:path w="2238" h="1413" extrusionOk="0">
                  <a:moveTo>
                    <a:pt x="2237" y="0"/>
                  </a:moveTo>
                  <a:cubicBezTo>
                    <a:pt x="1600" y="613"/>
                    <a:pt x="913" y="1125"/>
                    <a:pt x="50" y="1387"/>
                  </a:cubicBezTo>
                  <a:lnTo>
                    <a:pt x="0" y="1412"/>
                  </a:lnTo>
                  <a:cubicBezTo>
                    <a:pt x="350" y="1350"/>
                    <a:pt x="700" y="1275"/>
                    <a:pt x="1013" y="1112"/>
                  </a:cubicBezTo>
                  <a:cubicBezTo>
                    <a:pt x="1512" y="850"/>
                    <a:pt x="1925" y="450"/>
                    <a:pt x="2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0" name="Google Shape;8950;p19"/>
            <p:cNvSpPr/>
            <p:nvPr/>
          </p:nvSpPr>
          <p:spPr>
            <a:xfrm>
              <a:off x="6743025" y="1998625"/>
              <a:ext cx="29900" cy="16175"/>
            </a:xfrm>
            <a:custGeom>
              <a:avLst/>
              <a:gdLst/>
              <a:ahLst/>
              <a:cxnLst/>
              <a:rect l="l" t="t" r="r" b="b"/>
              <a:pathLst>
                <a:path w="1196" h="647" extrusionOk="0">
                  <a:moveTo>
                    <a:pt x="1195" y="1"/>
                  </a:moveTo>
                  <a:lnTo>
                    <a:pt x="1195" y="1"/>
                  </a:lnTo>
                  <a:cubicBezTo>
                    <a:pt x="821" y="226"/>
                    <a:pt x="446" y="463"/>
                    <a:pt x="46" y="626"/>
                  </a:cubicBezTo>
                  <a:cubicBezTo>
                    <a:pt x="11" y="640"/>
                    <a:pt x="1" y="646"/>
                    <a:pt x="7" y="646"/>
                  </a:cubicBezTo>
                  <a:cubicBezTo>
                    <a:pt x="28" y="646"/>
                    <a:pt x="220" y="585"/>
                    <a:pt x="258" y="576"/>
                  </a:cubicBezTo>
                  <a:cubicBezTo>
                    <a:pt x="621" y="463"/>
                    <a:pt x="920" y="238"/>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1" name="Google Shape;8951;p19"/>
            <p:cNvSpPr/>
            <p:nvPr/>
          </p:nvSpPr>
          <p:spPr>
            <a:xfrm>
              <a:off x="6642300" y="2035200"/>
              <a:ext cx="30325" cy="29075"/>
            </a:xfrm>
            <a:custGeom>
              <a:avLst/>
              <a:gdLst/>
              <a:ahLst/>
              <a:cxnLst/>
              <a:rect l="l" t="t" r="r" b="b"/>
              <a:pathLst>
                <a:path w="1213" h="1163" extrusionOk="0">
                  <a:moveTo>
                    <a:pt x="1213" y="0"/>
                  </a:moveTo>
                  <a:cubicBezTo>
                    <a:pt x="1001" y="450"/>
                    <a:pt x="426" y="825"/>
                    <a:pt x="1" y="1162"/>
                  </a:cubicBezTo>
                  <a:cubicBezTo>
                    <a:pt x="126" y="1150"/>
                    <a:pt x="601" y="825"/>
                    <a:pt x="801" y="650"/>
                  </a:cubicBezTo>
                  <a:cubicBezTo>
                    <a:pt x="1001" y="487"/>
                    <a:pt x="1150" y="250"/>
                    <a:pt x="1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2" name="Google Shape;8952;p19"/>
            <p:cNvSpPr/>
            <p:nvPr/>
          </p:nvSpPr>
          <p:spPr>
            <a:xfrm>
              <a:off x="6653250" y="2043625"/>
              <a:ext cx="20000" cy="18775"/>
            </a:xfrm>
            <a:custGeom>
              <a:avLst/>
              <a:gdLst/>
              <a:ahLst/>
              <a:cxnLst/>
              <a:rect l="l" t="t" r="r" b="b"/>
              <a:pathLst>
                <a:path w="800" h="751" extrusionOk="0">
                  <a:moveTo>
                    <a:pt x="800" y="0"/>
                  </a:moveTo>
                  <a:lnTo>
                    <a:pt x="800" y="0"/>
                  </a:lnTo>
                  <a:cubicBezTo>
                    <a:pt x="575" y="288"/>
                    <a:pt x="275" y="513"/>
                    <a:pt x="0" y="750"/>
                  </a:cubicBezTo>
                  <a:cubicBezTo>
                    <a:pt x="313" y="575"/>
                    <a:pt x="638" y="338"/>
                    <a:pt x="8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3" name="Google Shape;8953;p19"/>
            <p:cNvSpPr/>
            <p:nvPr/>
          </p:nvSpPr>
          <p:spPr>
            <a:xfrm>
              <a:off x="6658250" y="2050175"/>
              <a:ext cx="15000" cy="14100"/>
            </a:xfrm>
            <a:custGeom>
              <a:avLst/>
              <a:gdLst/>
              <a:ahLst/>
              <a:cxnLst/>
              <a:rect l="l" t="t" r="r" b="b"/>
              <a:pathLst>
                <a:path w="600" h="564" extrusionOk="0">
                  <a:moveTo>
                    <a:pt x="600" y="1"/>
                  </a:moveTo>
                  <a:lnTo>
                    <a:pt x="600" y="1"/>
                  </a:lnTo>
                  <a:cubicBezTo>
                    <a:pt x="413" y="201"/>
                    <a:pt x="200" y="376"/>
                    <a:pt x="0" y="563"/>
                  </a:cubicBezTo>
                  <a:cubicBezTo>
                    <a:pt x="213" y="426"/>
                    <a:pt x="450" y="226"/>
                    <a:pt x="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4" name="Google Shape;8954;p19"/>
            <p:cNvSpPr/>
            <p:nvPr/>
          </p:nvSpPr>
          <p:spPr>
            <a:xfrm>
              <a:off x="6594825" y="2034250"/>
              <a:ext cx="25325" cy="47525"/>
            </a:xfrm>
            <a:custGeom>
              <a:avLst/>
              <a:gdLst/>
              <a:ahLst/>
              <a:cxnLst/>
              <a:rect l="l" t="t" r="r" b="b"/>
              <a:pathLst>
                <a:path w="1013" h="1901" extrusionOk="0">
                  <a:moveTo>
                    <a:pt x="1013" y="1"/>
                  </a:moveTo>
                  <a:lnTo>
                    <a:pt x="1013" y="1"/>
                  </a:lnTo>
                  <a:cubicBezTo>
                    <a:pt x="475" y="488"/>
                    <a:pt x="13" y="1138"/>
                    <a:pt x="0" y="1900"/>
                  </a:cubicBezTo>
                  <a:cubicBezTo>
                    <a:pt x="150" y="1188"/>
                    <a:pt x="600" y="600"/>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5" name="Google Shape;8955;p19"/>
            <p:cNvSpPr/>
            <p:nvPr/>
          </p:nvSpPr>
          <p:spPr>
            <a:xfrm>
              <a:off x="6602000" y="2052675"/>
              <a:ext cx="11600" cy="20975"/>
            </a:xfrm>
            <a:custGeom>
              <a:avLst/>
              <a:gdLst/>
              <a:ahLst/>
              <a:cxnLst/>
              <a:rect l="l" t="t" r="r" b="b"/>
              <a:pathLst>
                <a:path w="464" h="839" extrusionOk="0">
                  <a:moveTo>
                    <a:pt x="463" y="1"/>
                  </a:moveTo>
                  <a:cubicBezTo>
                    <a:pt x="213" y="213"/>
                    <a:pt x="101" y="526"/>
                    <a:pt x="1" y="838"/>
                  </a:cubicBezTo>
                  <a:cubicBezTo>
                    <a:pt x="138" y="576"/>
                    <a:pt x="276" y="251"/>
                    <a:pt x="4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6" name="Google Shape;8956;p19"/>
            <p:cNvSpPr/>
            <p:nvPr/>
          </p:nvSpPr>
          <p:spPr>
            <a:xfrm>
              <a:off x="6608875" y="2062675"/>
              <a:ext cx="3150" cy="7525"/>
            </a:xfrm>
            <a:custGeom>
              <a:avLst/>
              <a:gdLst/>
              <a:ahLst/>
              <a:cxnLst/>
              <a:rect l="l" t="t" r="r" b="b"/>
              <a:pathLst>
                <a:path w="126" h="301" extrusionOk="0">
                  <a:moveTo>
                    <a:pt x="126" y="1"/>
                  </a:moveTo>
                  <a:cubicBezTo>
                    <a:pt x="76" y="88"/>
                    <a:pt x="38" y="201"/>
                    <a:pt x="1" y="301"/>
                  </a:cubicBezTo>
                  <a:cubicBezTo>
                    <a:pt x="51" y="226"/>
                    <a:pt x="101" y="10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7" name="Google Shape;8957;p19"/>
            <p:cNvSpPr/>
            <p:nvPr/>
          </p:nvSpPr>
          <p:spPr>
            <a:xfrm>
              <a:off x="6570450" y="2026750"/>
              <a:ext cx="15650" cy="27200"/>
            </a:xfrm>
            <a:custGeom>
              <a:avLst/>
              <a:gdLst/>
              <a:ahLst/>
              <a:cxnLst/>
              <a:rect l="l" t="t" r="r" b="b"/>
              <a:pathLst>
                <a:path w="626" h="1088" extrusionOk="0">
                  <a:moveTo>
                    <a:pt x="613" y="1"/>
                  </a:moveTo>
                  <a:lnTo>
                    <a:pt x="613" y="1"/>
                  </a:lnTo>
                  <a:cubicBezTo>
                    <a:pt x="500" y="413"/>
                    <a:pt x="263" y="788"/>
                    <a:pt x="1" y="1088"/>
                  </a:cubicBezTo>
                  <a:cubicBezTo>
                    <a:pt x="238" y="975"/>
                    <a:pt x="625" y="413"/>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8" name="Google Shape;8958;p19"/>
            <p:cNvSpPr/>
            <p:nvPr/>
          </p:nvSpPr>
          <p:spPr>
            <a:xfrm>
              <a:off x="6578575" y="2033625"/>
              <a:ext cx="10025" cy="16900"/>
            </a:xfrm>
            <a:custGeom>
              <a:avLst/>
              <a:gdLst/>
              <a:ahLst/>
              <a:cxnLst/>
              <a:rect l="l" t="t" r="r" b="b"/>
              <a:pathLst>
                <a:path w="401" h="676" extrusionOk="0">
                  <a:moveTo>
                    <a:pt x="400" y="1"/>
                  </a:moveTo>
                  <a:cubicBezTo>
                    <a:pt x="275" y="238"/>
                    <a:pt x="138" y="463"/>
                    <a:pt x="0" y="675"/>
                  </a:cubicBezTo>
                  <a:cubicBezTo>
                    <a:pt x="175" y="488"/>
                    <a:pt x="338" y="263"/>
                    <a:pt x="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9" name="Google Shape;8959;p19"/>
            <p:cNvSpPr/>
            <p:nvPr/>
          </p:nvSpPr>
          <p:spPr>
            <a:xfrm>
              <a:off x="6909425" y="1974275"/>
              <a:ext cx="46575" cy="98750"/>
            </a:xfrm>
            <a:custGeom>
              <a:avLst/>
              <a:gdLst/>
              <a:ahLst/>
              <a:cxnLst/>
              <a:rect l="l" t="t" r="r" b="b"/>
              <a:pathLst>
                <a:path w="1863" h="3950" extrusionOk="0">
                  <a:moveTo>
                    <a:pt x="0" y="0"/>
                  </a:moveTo>
                  <a:lnTo>
                    <a:pt x="0" y="0"/>
                  </a:lnTo>
                  <a:cubicBezTo>
                    <a:pt x="500" y="425"/>
                    <a:pt x="813" y="962"/>
                    <a:pt x="1100" y="1562"/>
                  </a:cubicBezTo>
                  <a:cubicBezTo>
                    <a:pt x="1413" y="2175"/>
                    <a:pt x="1650" y="2799"/>
                    <a:pt x="1700" y="3549"/>
                  </a:cubicBezTo>
                  <a:cubicBezTo>
                    <a:pt x="1700" y="3687"/>
                    <a:pt x="1713" y="3824"/>
                    <a:pt x="1713" y="3949"/>
                  </a:cubicBezTo>
                  <a:cubicBezTo>
                    <a:pt x="1725" y="3862"/>
                    <a:pt x="1738" y="3699"/>
                    <a:pt x="1750" y="3587"/>
                  </a:cubicBezTo>
                  <a:cubicBezTo>
                    <a:pt x="1862" y="2212"/>
                    <a:pt x="1175" y="7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0" name="Google Shape;8960;p19"/>
            <p:cNvSpPr/>
            <p:nvPr/>
          </p:nvSpPr>
          <p:spPr>
            <a:xfrm>
              <a:off x="6940975" y="1993325"/>
              <a:ext cx="23450" cy="60625"/>
            </a:xfrm>
            <a:custGeom>
              <a:avLst/>
              <a:gdLst/>
              <a:ahLst/>
              <a:cxnLst/>
              <a:rect l="l" t="t" r="r" b="b"/>
              <a:pathLst>
                <a:path w="938" h="2425" extrusionOk="0">
                  <a:moveTo>
                    <a:pt x="1" y="1"/>
                  </a:moveTo>
                  <a:cubicBezTo>
                    <a:pt x="238" y="338"/>
                    <a:pt x="338" y="663"/>
                    <a:pt x="488" y="1038"/>
                  </a:cubicBezTo>
                  <a:cubicBezTo>
                    <a:pt x="663" y="1500"/>
                    <a:pt x="788" y="1950"/>
                    <a:pt x="800" y="2425"/>
                  </a:cubicBezTo>
                  <a:cubicBezTo>
                    <a:pt x="938" y="1713"/>
                    <a:pt x="613" y="5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1" name="Google Shape;8961;p19"/>
            <p:cNvSpPr/>
            <p:nvPr/>
          </p:nvSpPr>
          <p:spPr>
            <a:xfrm>
              <a:off x="6957850" y="2007375"/>
              <a:ext cx="9075" cy="30350"/>
            </a:xfrm>
            <a:custGeom>
              <a:avLst/>
              <a:gdLst/>
              <a:ahLst/>
              <a:cxnLst/>
              <a:rect l="l" t="t" r="r" b="b"/>
              <a:pathLst>
                <a:path w="363" h="1214" extrusionOk="0">
                  <a:moveTo>
                    <a:pt x="0" y="1"/>
                  </a:moveTo>
                  <a:cubicBezTo>
                    <a:pt x="163" y="376"/>
                    <a:pt x="263" y="801"/>
                    <a:pt x="363" y="1213"/>
                  </a:cubicBezTo>
                  <a:cubicBezTo>
                    <a:pt x="325" y="801"/>
                    <a:pt x="238" y="3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2" name="Google Shape;8962;p19"/>
            <p:cNvSpPr/>
            <p:nvPr/>
          </p:nvSpPr>
          <p:spPr>
            <a:xfrm>
              <a:off x="6984725" y="1962075"/>
              <a:ext cx="100925" cy="20775"/>
            </a:xfrm>
            <a:custGeom>
              <a:avLst/>
              <a:gdLst/>
              <a:ahLst/>
              <a:cxnLst/>
              <a:rect l="l" t="t" r="r" b="b"/>
              <a:pathLst>
                <a:path w="4037" h="831" extrusionOk="0">
                  <a:moveTo>
                    <a:pt x="4037" y="1"/>
                  </a:moveTo>
                  <a:cubicBezTo>
                    <a:pt x="3974" y="63"/>
                    <a:pt x="3899" y="138"/>
                    <a:pt x="3824" y="188"/>
                  </a:cubicBezTo>
                  <a:cubicBezTo>
                    <a:pt x="3749" y="238"/>
                    <a:pt x="3674" y="288"/>
                    <a:pt x="3599" y="326"/>
                  </a:cubicBezTo>
                  <a:cubicBezTo>
                    <a:pt x="2949" y="426"/>
                    <a:pt x="2262" y="501"/>
                    <a:pt x="1575" y="576"/>
                  </a:cubicBezTo>
                  <a:cubicBezTo>
                    <a:pt x="1734" y="586"/>
                    <a:pt x="1895" y="592"/>
                    <a:pt x="2057" y="592"/>
                  </a:cubicBezTo>
                  <a:cubicBezTo>
                    <a:pt x="2479" y="592"/>
                    <a:pt x="2905" y="554"/>
                    <a:pt x="3312" y="463"/>
                  </a:cubicBezTo>
                  <a:lnTo>
                    <a:pt x="3312" y="463"/>
                  </a:lnTo>
                  <a:cubicBezTo>
                    <a:pt x="3074" y="551"/>
                    <a:pt x="2824" y="588"/>
                    <a:pt x="2550" y="588"/>
                  </a:cubicBezTo>
                  <a:cubicBezTo>
                    <a:pt x="2324" y="605"/>
                    <a:pt x="2098" y="612"/>
                    <a:pt x="1872" y="612"/>
                  </a:cubicBezTo>
                  <a:cubicBezTo>
                    <a:pt x="1248" y="612"/>
                    <a:pt x="624" y="559"/>
                    <a:pt x="0" y="513"/>
                  </a:cubicBezTo>
                  <a:lnTo>
                    <a:pt x="0" y="513"/>
                  </a:lnTo>
                  <a:cubicBezTo>
                    <a:pt x="641" y="655"/>
                    <a:pt x="1289" y="831"/>
                    <a:pt x="1953" y="831"/>
                  </a:cubicBezTo>
                  <a:cubicBezTo>
                    <a:pt x="2105" y="831"/>
                    <a:pt x="2258" y="822"/>
                    <a:pt x="2412" y="801"/>
                  </a:cubicBezTo>
                  <a:cubicBezTo>
                    <a:pt x="2862" y="776"/>
                    <a:pt x="3324" y="651"/>
                    <a:pt x="3687" y="376"/>
                  </a:cubicBezTo>
                  <a:cubicBezTo>
                    <a:pt x="3787" y="338"/>
                    <a:pt x="3887" y="313"/>
                    <a:pt x="3987" y="276"/>
                  </a:cubicBezTo>
                  <a:lnTo>
                    <a:pt x="3987" y="276"/>
                  </a:lnTo>
                  <a:cubicBezTo>
                    <a:pt x="3912" y="288"/>
                    <a:pt x="3837" y="301"/>
                    <a:pt x="3762" y="313"/>
                  </a:cubicBezTo>
                  <a:cubicBezTo>
                    <a:pt x="3799" y="276"/>
                    <a:pt x="3837" y="238"/>
                    <a:pt x="3874" y="201"/>
                  </a:cubicBezTo>
                  <a:cubicBezTo>
                    <a:pt x="3937" y="138"/>
                    <a:pt x="3987" y="76"/>
                    <a:pt x="40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3" name="Google Shape;8963;p19"/>
            <p:cNvSpPr/>
            <p:nvPr/>
          </p:nvSpPr>
          <p:spPr>
            <a:xfrm>
              <a:off x="6955975" y="1981150"/>
              <a:ext cx="112175" cy="13700"/>
            </a:xfrm>
            <a:custGeom>
              <a:avLst/>
              <a:gdLst/>
              <a:ahLst/>
              <a:cxnLst/>
              <a:rect l="l" t="t" r="r" b="b"/>
              <a:pathLst>
                <a:path w="4487" h="548" extrusionOk="0">
                  <a:moveTo>
                    <a:pt x="0" y="0"/>
                  </a:moveTo>
                  <a:cubicBezTo>
                    <a:pt x="973" y="327"/>
                    <a:pt x="1991" y="547"/>
                    <a:pt x="3004" y="547"/>
                  </a:cubicBezTo>
                  <a:cubicBezTo>
                    <a:pt x="3501" y="547"/>
                    <a:pt x="3997" y="494"/>
                    <a:pt x="4487" y="375"/>
                  </a:cubicBezTo>
                  <a:lnTo>
                    <a:pt x="4487" y="375"/>
                  </a:lnTo>
                  <a:cubicBezTo>
                    <a:pt x="4247" y="391"/>
                    <a:pt x="4010" y="398"/>
                    <a:pt x="3775" y="398"/>
                  </a:cubicBezTo>
                  <a:cubicBezTo>
                    <a:pt x="2500" y="398"/>
                    <a:pt x="1277" y="19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4" name="Google Shape;8964;p19"/>
            <p:cNvSpPr/>
            <p:nvPr/>
          </p:nvSpPr>
          <p:spPr>
            <a:xfrm>
              <a:off x="6994100" y="1999250"/>
              <a:ext cx="44075" cy="3525"/>
            </a:xfrm>
            <a:custGeom>
              <a:avLst/>
              <a:gdLst/>
              <a:ahLst/>
              <a:cxnLst/>
              <a:rect l="l" t="t" r="r" b="b"/>
              <a:pathLst>
                <a:path w="1763" h="141" extrusionOk="0">
                  <a:moveTo>
                    <a:pt x="0" y="1"/>
                  </a:moveTo>
                  <a:cubicBezTo>
                    <a:pt x="516" y="100"/>
                    <a:pt x="1032" y="141"/>
                    <a:pt x="1548" y="141"/>
                  </a:cubicBezTo>
                  <a:cubicBezTo>
                    <a:pt x="1620" y="141"/>
                    <a:pt x="1691" y="140"/>
                    <a:pt x="1762" y="138"/>
                  </a:cubicBezTo>
                  <a:cubicBezTo>
                    <a:pt x="1200" y="51"/>
                    <a:pt x="587"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5" name="Google Shape;8965;p19"/>
            <p:cNvSpPr/>
            <p:nvPr/>
          </p:nvSpPr>
          <p:spPr>
            <a:xfrm>
              <a:off x="6995975" y="2007375"/>
              <a:ext cx="16875" cy="3150"/>
            </a:xfrm>
            <a:custGeom>
              <a:avLst/>
              <a:gdLst/>
              <a:ahLst/>
              <a:cxnLst/>
              <a:rect l="l" t="t" r="r" b="b"/>
              <a:pathLst>
                <a:path w="675" h="126" extrusionOk="0">
                  <a:moveTo>
                    <a:pt x="0" y="1"/>
                  </a:moveTo>
                  <a:lnTo>
                    <a:pt x="0" y="1"/>
                  </a:lnTo>
                  <a:cubicBezTo>
                    <a:pt x="213" y="76"/>
                    <a:pt x="450" y="113"/>
                    <a:pt x="675" y="126"/>
                  </a:cubicBezTo>
                  <a:cubicBezTo>
                    <a:pt x="462" y="76"/>
                    <a:pt x="225"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6" name="Google Shape;8966;p19"/>
            <p:cNvSpPr/>
            <p:nvPr/>
          </p:nvSpPr>
          <p:spPr>
            <a:xfrm>
              <a:off x="6851325" y="1907400"/>
              <a:ext cx="25625" cy="37850"/>
            </a:xfrm>
            <a:custGeom>
              <a:avLst/>
              <a:gdLst/>
              <a:ahLst/>
              <a:cxnLst/>
              <a:rect l="l" t="t" r="r" b="b"/>
              <a:pathLst>
                <a:path w="1025" h="1514" extrusionOk="0">
                  <a:moveTo>
                    <a:pt x="812" y="1"/>
                  </a:moveTo>
                  <a:cubicBezTo>
                    <a:pt x="862" y="226"/>
                    <a:pt x="737" y="463"/>
                    <a:pt x="625" y="651"/>
                  </a:cubicBezTo>
                  <a:cubicBezTo>
                    <a:pt x="412" y="963"/>
                    <a:pt x="238" y="1188"/>
                    <a:pt x="0" y="1513"/>
                  </a:cubicBezTo>
                  <a:cubicBezTo>
                    <a:pt x="375" y="1138"/>
                    <a:pt x="1025" y="601"/>
                    <a:pt x="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7" name="Google Shape;8967;p19"/>
            <p:cNvSpPr/>
            <p:nvPr/>
          </p:nvSpPr>
          <p:spPr>
            <a:xfrm>
              <a:off x="6871300" y="1917400"/>
              <a:ext cx="10975" cy="21600"/>
            </a:xfrm>
            <a:custGeom>
              <a:avLst/>
              <a:gdLst/>
              <a:ahLst/>
              <a:cxnLst/>
              <a:rect l="l" t="t" r="r" b="b"/>
              <a:pathLst>
                <a:path w="439" h="864" extrusionOk="0">
                  <a:moveTo>
                    <a:pt x="351" y="1"/>
                  </a:moveTo>
                  <a:lnTo>
                    <a:pt x="351" y="1"/>
                  </a:lnTo>
                  <a:cubicBezTo>
                    <a:pt x="363" y="326"/>
                    <a:pt x="151" y="588"/>
                    <a:pt x="1" y="863"/>
                  </a:cubicBezTo>
                  <a:cubicBezTo>
                    <a:pt x="188" y="626"/>
                    <a:pt x="438" y="338"/>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8" name="Google Shape;8968;p19"/>
            <p:cNvSpPr/>
            <p:nvPr/>
          </p:nvSpPr>
          <p:spPr>
            <a:xfrm>
              <a:off x="6882250" y="1926475"/>
              <a:ext cx="9700" cy="16900"/>
            </a:xfrm>
            <a:custGeom>
              <a:avLst/>
              <a:gdLst/>
              <a:ahLst/>
              <a:cxnLst/>
              <a:rect l="l" t="t" r="r" b="b"/>
              <a:pathLst>
                <a:path w="388" h="676" extrusionOk="0">
                  <a:moveTo>
                    <a:pt x="350" y="0"/>
                  </a:moveTo>
                  <a:cubicBezTo>
                    <a:pt x="325" y="263"/>
                    <a:pt x="138" y="463"/>
                    <a:pt x="0" y="675"/>
                  </a:cubicBezTo>
                  <a:cubicBezTo>
                    <a:pt x="150" y="513"/>
                    <a:pt x="388" y="275"/>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969" name="Google Shape;8969;p19"/>
          <p:cNvGrpSpPr/>
          <p:nvPr/>
        </p:nvGrpSpPr>
        <p:grpSpPr>
          <a:xfrm>
            <a:off x="-260002" y="1276133"/>
            <a:ext cx="1724123" cy="1420442"/>
            <a:chOff x="5358650" y="3707400"/>
            <a:chExt cx="722025" cy="594825"/>
          </a:xfrm>
        </p:grpSpPr>
        <p:sp>
          <p:nvSpPr>
            <p:cNvPr id="8970" name="Google Shape;8970;p19"/>
            <p:cNvSpPr/>
            <p:nvPr/>
          </p:nvSpPr>
          <p:spPr>
            <a:xfrm>
              <a:off x="5481100" y="3707400"/>
              <a:ext cx="130250" cy="177725"/>
            </a:xfrm>
            <a:custGeom>
              <a:avLst/>
              <a:gdLst/>
              <a:ahLst/>
              <a:cxnLst/>
              <a:rect l="l" t="t" r="r" b="b"/>
              <a:pathLst>
                <a:path w="5210" h="7109" extrusionOk="0">
                  <a:moveTo>
                    <a:pt x="5029" y="1"/>
                  </a:moveTo>
                  <a:cubicBezTo>
                    <a:pt x="5016" y="1"/>
                    <a:pt x="5002" y="3"/>
                    <a:pt x="4987" y="7"/>
                  </a:cubicBezTo>
                  <a:cubicBezTo>
                    <a:pt x="3750" y="357"/>
                    <a:pt x="2375" y="557"/>
                    <a:pt x="1388" y="1482"/>
                  </a:cubicBezTo>
                  <a:cubicBezTo>
                    <a:pt x="1188" y="1682"/>
                    <a:pt x="963" y="1894"/>
                    <a:pt x="813" y="2132"/>
                  </a:cubicBezTo>
                  <a:cubicBezTo>
                    <a:pt x="638" y="2394"/>
                    <a:pt x="538" y="2682"/>
                    <a:pt x="476" y="2982"/>
                  </a:cubicBezTo>
                  <a:cubicBezTo>
                    <a:pt x="326" y="3644"/>
                    <a:pt x="238" y="4331"/>
                    <a:pt x="176" y="5019"/>
                  </a:cubicBezTo>
                  <a:cubicBezTo>
                    <a:pt x="126" y="5668"/>
                    <a:pt x="1" y="6406"/>
                    <a:pt x="276" y="7031"/>
                  </a:cubicBezTo>
                  <a:cubicBezTo>
                    <a:pt x="300" y="7086"/>
                    <a:pt x="343" y="7109"/>
                    <a:pt x="389" y="7109"/>
                  </a:cubicBezTo>
                  <a:cubicBezTo>
                    <a:pt x="488" y="7109"/>
                    <a:pt x="598" y="7000"/>
                    <a:pt x="538" y="6881"/>
                  </a:cubicBezTo>
                  <a:cubicBezTo>
                    <a:pt x="276" y="6356"/>
                    <a:pt x="313" y="5781"/>
                    <a:pt x="351" y="5206"/>
                  </a:cubicBezTo>
                  <a:cubicBezTo>
                    <a:pt x="401" y="4556"/>
                    <a:pt x="438" y="3856"/>
                    <a:pt x="663" y="3244"/>
                  </a:cubicBezTo>
                  <a:cubicBezTo>
                    <a:pt x="776" y="2969"/>
                    <a:pt x="913" y="2707"/>
                    <a:pt x="1038" y="2457"/>
                  </a:cubicBezTo>
                  <a:cubicBezTo>
                    <a:pt x="1163" y="2207"/>
                    <a:pt x="1263" y="1957"/>
                    <a:pt x="1451" y="1732"/>
                  </a:cubicBezTo>
                  <a:cubicBezTo>
                    <a:pt x="1825" y="1245"/>
                    <a:pt x="2375" y="1070"/>
                    <a:pt x="2950" y="907"/>
                  </a:cubicBezTo>
                  <a:cubicBezTo>
                    <a:pt x="3663" y="720"/>
                    <a:pt x="4350" y="470"/>
                    <a:pt x="5062" y="257"/>
                  </a:cubicBezTo>
                  <a:cubicBezTo>
                    <a:pt x="5210" y="212"/>
                    <a:pt x="5161" y="1"/>
                    <a:pt x="5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1" name="Google Shape;8971;p19"/>
            <p:cNvSpPr/>
            <p:nvPr/>
          </p:nvSpPr>
          <p:spPr>
            <a:xfrm>
              <a:off x="5497050" y="3724225"/>
              <a:ext cx="52150" cy="48775"/>
            </a:xfrm>
            <a:custGeom>
              <a:avLst/>
              <a:gdLst/>
              <a:ahLst/>
              <a:cxnLst/>
              <a:rect l="l" t="t" r="r" b="b"/>
              <a:pathLst>
                <a:path w="2086" h="1951" extrusionOk="0">
                  <a:moveTo>
                    <a:pt x="926" y="0"/>
                  </a:moveTo>
                  <a:cubicBezTo>
                    <a:pt x="773" y="0"/>
                    <a:pt x="623" y="31"/>
                    <a:pt x="500" y="122"/>
                  </a:cubicBezTo>
                  <a:cubicBezTo>
                    <a:pt x="263" y="297"/>
                    <a:pt x="213" y="634"/>
                    <a:pt x="163" y="897"/>
                  </a:cubicBezTo>
                  <a:cubicBezTo>
                    <a:pt x="88" y="1209"/>
                    <a:pt x="13" y="1521"/>
                    <a:pt x="0" y="1846"/>
                  </a:cubicBezTo>
                  <a:cubicBezTo>
                    <a:pt x="0" y="1916"/>
                    <a:pt x="50" y="1950"/>
                    <a:pt x="101" y="1950"/>
                  </a:cubicBezTo>
                  <a:cubicBezTo>
                    <a:pt x="142" y="1950"/>
                    <a:pt x="184" y="1928"/>
                    <a:pt x="200" y="1884"/>
                  </a:cubicBezTo>
                  <a:cubicBezTo>
                    <a:pt x="313" y="1596"/>
                    <a:pt x="363" y="1296"/>
                    <a:pt x="425" y="1009"/>
                  </a:cubicBezTo>
                  <a:cubicBezTo>
                    <a:pt x="450" y="859"/>
                    <a:pt x="475" y="722"/>
                    <a:pt x="500" y="572"/>
                  </a:cubicBezTo>
                  <a:cubicBezTo>
                    <a:pt x="525" y="447"/>
                    <a:pt x="563" y="322"/>
                    <a:pt x="688" y="259"/>
                  </a:cubicBezTo>
                  <a:cubicBezTo>
                    <a:pt x="750" y="236"/>
                    <a:pt x="815" y="227"/>
                    <a:pt x="882" y="227"/>
                  </a:cubicBezTo>
                  <a:cubicBezTo>
                    <a:pt x="1031" y="227"/>
                    <a:pt x="1187" y="271"/>
                    <a:pt x="1325" y="297"/>
                  </a:cubicBezTo>
                  <a:cubicBezTo>
                    <a:pt x="1417" y="316"/>
                    <a:pt x="1507" y="328"/>
                    <a:pt x="1595" y="328"/>
                  </a:cubicBezTo>
                  <a:cubicBezTo>
                    <a:pt x="1735" y="328"/>
                    <a:pt x="1870" y="298"/>
                    <a:pt x="2000" y="222"/>
                  </a:cubicBezTo>
                  <a:cubicBezTo>
                    <a:pt x="2086" y="179"/>
                    <a:pt x="2033" y="62"/>
                    <a:pt x="1953" y="62"/>
                  </a:cubicBezTo>
                  <a:cubicBezTo>
                    <a:pt x="1940" y="62"/>
                    <a:pt x="1926" y="65"/>
                    <a:pt x="1912" y="72"/>
                  </a:cubicBezTo>
                  <a:cubicBezTo>
                    <a:pt x="1842" y="105"/>
                    <a:pt x="1768" y="118"/>
                    <a:pt x="1693" y="118"/>
                  </a:cubicBezTo>
                  <a:cubicBezTo>
                    <a:pt x="1515" y="118"/>
                    <a:pt x="1329" y="48"/>
                    <a:pt x="1162" y="22"/>
                  </a:cubicBezTo>
                  <a:cubicBezTo>
                    <a:pt x="1085" y="9"/>
                    <a:pt x="1005" y="0"/>
                    <a:pt x="9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2" name="Google Shape;8972;p19"/>
            <p:cNvSpPr/>
            <p:nvPr/>
          </p:nvSpPr>
          <p:spPr>
            <a:xfrm>
              <a:off x="5605525" y="3707950"/>
              <a:ext cx="53375" cy="113650"/>
            </a:xfrm>
            <a:custGeom>
              <a:avLst/>
              <a:gdLst/>
              <a:ahLst/>
              <a:cxnLst/>
              <a:rect l="l" t="t" r="r" b="b"/>
              <a:pathLst>
                <a:path w="2135" h="4546" extrusionOk="0">
                  <a:moveTo>
                    <a:pt x="184" y="0"/>
                  </a:moveTo>
                  <a:cubicBezTo>
                    <a:pt x="92" y="0"/>
                    <a:pt x="0" y="99"/>
                    <a:pt x="60" y="210"/>
                  </a:cubicBezTo>
                  <a:cubicBezTo>
                    <a:pt x="810" y="1610"/>
                    <a:pt x="1435" y="3072"/>
                    <a:pt x="2060" y="4522"/>
                  </a:cubicBezTo>
                  <a:cubicBezTo>
                    <a:pt x="2064" y="4539"/>
                    <a:pt x="2074" y="4546"/>
                    <a:pt x="2086" y="4546"/>
                  </a:cubicBezTo>
                  <a:cubicBezTo>
                    <a:pt x="2108" y="4546"/>
                    <a:pt x="2135" y="4521"/>
                    <a:pt x="2135" y="4497"/>
                  </a:cubicBezTo>
                  <a:cubicBezTo>
                    <a:pt x="1697" y="2947"/>
                    <a:pt x="1035" y="1498"/>
                    <a:pt x="298" y="73"/>
                  </a:cubicBezTo>
                  <a:cubicBezTo>
                    <a:pt x="270" y="21"/>
                    <a:pt x="227" y="0"/>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3" name="Google Shape;8973;p19"/>
            <p:cNvSpPr/>
            <p:nvPr/>
          </p:nvSpPr>
          <p:spPr>
            <a:xfrm>
              <a:off x="5485775" y="3878350"/>
              <a:ext cx="198775" cy="270025"/>
            </a:xfrm>
            <a:custGeom>
              <a:avLst/>
              <a:gdLst/>
              <a:ahLst/>
              <a:cxnLst/>
              <a:rect l="l" t="t" r="r" b="b"/>
              <a:pathLst>
                <a:path w="7951" h="10801" extrusionOk="0">
                  <a:moveTo>
                    <a:pt x="229" y="0"/>
                  </a:moveTo>
                  <a:cubicBezTo>
                    <a:pt x="112" y="0"/>
                    <a:pt x="1" y="115"/>
                    <a:pt x="89" y="230"/>
                  </a:cubicBezTo>
                  <a:cubicBezTo>
                    <a:pt x="601" y="930"/>
                    <a:pt x="1139" y="1617"/>
                    <a:pt x="1651" y="2317"/>
                  </a:cubicBezTo>
                  <a:cubicBezTo>
                    <a:pt x="2163" y="3017"/>
                    <a:pt x="2651" y="3729"/>
                    <a:pt x="3138" y="4441"/>
                  </a:cubicBezTo>
                  <a:cubicBezTo>
                    <a:pt x="3625" y="5154"/>
                    <a:pt x="4113" y="5854"/>
                    <a:pt x="4638" y="6541"/>
                  </a:cubicBezTo>
                  <a:cubicBezTo>
                    <a:pt x="5163" y="7216"/>
                    <a:pt x="5650" y="7928"/>
                    <a:pt x="6075" y="8678"/>
                  </a:cubicBezTo>
                  <a:cubicBezTo>
                    <a:pt x="6312" y="9090"/>
                    <a:pt x="6612" y="9453"/>
                    <a:pt x="6887" y="9852"/>
                  </a:cubicBezTo>
                  <a:cubicBezTo>
                    <a:pt x="7125" y="10177"/>
                    <a:pt x="7349" y="10540"/>
                    <a:pt x="7687" y="10777"/>
                  </a:cubicBezTo>
                  <a:cubicBezTo>
                    <a:pt x="7709" y="10793"/>
                    <a:pt x="7732" y="10800"/>
                    <a:pt x="7753" y="10800"/>
                  </a:cubicBezTo>
                  <a:cubicBezTo>
                    <a:pt x="7865" y="10800"/>
                    <a:pt x="7950" y="10611"/>
                    <a:pt x="7824" y="10527"/>
                  </a:cubicBezTo>
                  <a:cubicBezTo>
                    <a:pt x="7487" y="10315"/>
                    <a:pt x="7250" y="10040"/>
                    <a:pt x="7037" y="9703"/>
                  </a:cubicBezTo>
                  <a:cubicBezTo>
                    <a:pt x="6800" y="9353"/>
                    <a:pt x="6625" y="8978"/>
                    <a:pt x="6362" y="8628"/>
                  </a:cubicBezTo>
                  <a:cubicBezTo>
                    <a:pt x="5850" y="7965"/>
                    <a:pt x="5363" y="7278"/>
                    <a:pt x="4925" y="6566"/>
                  </a:cubicBezTo>
                  <a:cubicBezTo>
                    <a:pt x="4038" y="5116"/>
                    <a:pt x="3001" y="3767"/>
                    <a:pt x="2013" y="2392"/>
                  </a:cubicBezTo>
                  <a:cubicBezTo>
                    <a:pt x="1464" y="1617"/>
                    <a:pt x="926" y="830"/>
                    <a:pt x="364" y="68"/>
                  </a:cubicBezTo>
                  <a:cubicBezTo>
                    <a:pt x="327" y="20"/>
                    <a:pt x="278" y="0"/>
                    <a:pt x="2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4" name="Google Shape;8974;p19"/>
            <p:cNvSpPr/>
            <p:nvPr/>
          </p:nvSpPr>
          <p:spPr>
            <a:xfrm>
              <a:off x="5617650" y="3838200"/>
              <a:ext cx="63750" cy="273100"/>
            </a:xfrm>
            <a:custGeom>
              <a:avLst/>
              <a:gdLst/>
              <a:ahLst/>
              <a:cxnLst/>
              <a:rect l="l" t="t" r="r" b="b"/>
              <a:pathLst>
                <a:path w="2550" h="10924" extrusionOk="0">
                  <a:moveTo>
                    <a:pt x="2206" y="1"/>
                  </a:moveTo>
                  <a:cubicBezTo>
                    <a:pt x="1937" y="1"/>
                    <a:pt x="1648" y="67"/>
                    <a:pt x="1425" y="199"/>
                  </a:cubicBezTo>
                  <a:cubicBezTo>
                    <a:pt x="1150" y="374"/>
                    <a:pt x="950" y="674"/>
                    <a:pt x="812" y="961"/>
                  </a:cubicBezTo>
                  <a:cubicBezTo>
                    <a:pt x="637" y="1361"/>
                    <a:pt x="537" y="1761"/>
                    <a:pt x="275" y="2111"/>
                  </a:cubicBezTo>
                  <a:cubicBezTo>
                    <a:pt x="25" y="2461"/>
                    <a:pt x="0" y="2811"/>
                    <a:pt x="0" y="3223"/>
                  </a:cubicBezTo>
                  <a:cubicBezTo>
                    <a:pt x="13" y="3661"/>
                    <a:pt x="88" y="4073"/>
                    <a:pt x="113" y="4498"/>
                  </a:cubicBezTo>
                  <a:cubicBezTo>
                    <a:pt x="137" y="4910"/>
                    <a:pt x="137" y="5323"/>
                    <a:pt x="175" y="5722"/>
                  </a:cubicBezTo>
                  <a:cubicBezTo>
                    <a:pt x="250" y="6547"/>
                    <a:pt x="375" y="7372"/>
                    <a:pt x="512" y="8172"/>
                  </a:cubicBezTo>
                  <a:cubicBezTo>
                    <a:pt x="662" y="9097"/>
                    <a:pt x="875" y="9996"/>
                    <a:pt x="1237" y="10871"/>
                  </a:cubicBezTo>
                  <a:cubicBezTo>
                    <a:pt x="1252" y="10907"/>
                    <a:pt x="1286" y="10924"/>
                    <a:pt x="1320" y="10924"/>
                  </a:cubicBezTo>
                  <a:cubicBezTo>
                    <a:pt x="1368" y="10924"/>
                    <a:pt x="1414" y="10888"/>
                    <a:pt x="1400" y="10821"/>
                  </a:cubicBezTo>
                  <a:cubicBezTo>
                    <a:pt x="912" y="9322"/>
                    <a:pt x="575" y="7759"/>
                    <a:pt x="475" y="6185"/>
                  </a:cubicBezTo>
                  <a:cubicBezTo>
                    <a:pt x="450" y="5797"/>
                    <a:pt x="412" y="5398"/>
                    <a:pt x="375" y="5010"/>
                  </a:cubicBezTo>
                  <a:cubicBezTo>
                    <a:pt x="362" y="4823"/>
                    <a:pt x="337" y="4635"/>
                    <a:pt x="325" y="4448"/>
                  </a:cubicBezTo>
                  <a:cubicBezTo>
                    <a:pt x="325" y="4248"/>
                    <a:pt x="337" y="4048"/>
                    <a:pt x="337" y="3836"/>
                  </a:cubicBezTo>
                  <a:cubicBezTo>
                    <a:pt x="337" y="3648"/>
                    <a:pt x="337" y="3461"/>
                    <a:pt x="312" y="3273"/>
                  </a:cubicBezTo>
                  <a:cubicBezTo>
                    <a:pt x="300" y="3073"/>
                    <a:pt x="275" y="2848"/>
                    <a:pt x="300" y="2648"/>
                  </a:cubicBezTo>
                  <a:cubicBezTo>
                    <a:pt x="337" y="2436"/>
                    <a:pt x="450" y="2298"/>
                    <a:pt x="587" y="2136"/>
                  </a:cubicBezTo>
                  <a:cubicBezTo>
                    <a:pt x="712" y="1986"/>
                    <a:pt x="787" y="1811"/>
                    <a:pt x="837" y="1624"/>
                  </a:cubicBezTo>
                  <a:cubicBezTo>
                    <a:pt x="900" y="1411"/>
                    <a:pt x="937" y="1174"/>
                    <a:pt x="1037" y="961"/>
                  </a:cubicBezTo>
                  <a:cubicBezTo>
                    <a:pt x="1125" y="799"/>
                    <a:pt x="1250" y="686"/>
                    <a:pt x="1400" y="574"/>
                  </a:cubicBezTo>
                  <a:cubicBezTo>
                    <a:pt x="1680" y="395"/>
                    <a:pt x="1960" y="256"/>
                    <a:pt x="2275" y="256"/>
                  </a:cubicBezTo>
                  <a:cubicBezTo>
                    <a:pt x="2312" y="256"/>
                    <a:pt x="2349" y="258"/>
                    <a:pt x="2387" y="261"/>
                  </a:cubicBezTo>
                  <a:cubicBezTo>
                    <a:pt x="2391" y="262"/>
                    <a:pt x="2395" y="262"/>
                    <a:pt x="2398" y="262"/>
                  </a:cubicBezTo>
                  <a:cubicBezTo>
                    <a:pt x="2549" y="262"/>
                    <a:pt x="2545" y="24"/>
                    <a:pt x="2387" y="12"/>
                  </a:cubicBezTo>
                  <a:cubicBezTo>
                    <a:pt x="2328" y="4"/>
                    <a:pt x="2268" y="1"/>
                    <a:pt x="2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5" name="Google Shape;8975;p19"/>
            <p:cNvSpPr/>
            <p:nvPr/>
          </p:nvSpPr>
          <p:spPr>
            <a:xfrm>
              <a:off x="5538100" y="3829975"/>
              <a:ext cx="57900" cy="178925"/>
            </a:xfrm>
            <a:custGeom>
              <a:avLst/>
              <a:gdLst/>
              <a:ahLst/>
              <a:cxnLst/>
              <a:rect l="l" t="t" r="r" b="b"/>
              <a:pathLst>
                <a:path w="2316" h="7157" extrusionOk="0">
                  <a:moveTo>
                    <a:pt x="47" y="0"/>
                  </a:moveTo>
                  <a:cubicBezTo>
                    <a:pt x="24" y="0"/>
                    <a:pt x="0" y="18"/>
                    <a:pt x="8" y="41"/>
                  </a:cubicBezTo>
                  <a:cubicBezTo>
                    <a:pt x="183" y="1003"/>
                    <a:pt x="345" y="1965"/>
                    <a:pt x="608" y="2915"/>
                  </a:cubicBezTo>
                  <a:cubicBezTo>
                    <a:pt x="870" y="3840"/>
                    <a:pt x="1183" y="4764"/>
                    <a:pt x="1545" y="5652"/>
                  </a:cubicBezTo>
                  <a:cubicBezTo>
                    <a:pt x="1757" y="6151"/>
                    <a:pt x="1982" y="6651"/>
                    <a:pt x="2232" y="7139"/>
                  </a:cubicBezTo>
                  <a:cubicBezTo>
                    <a:pt x="2236" y="7151"/>
                    <a:pt x="2248" y="7157"/>
                    <a:pt x="2260" y="7157"/>
                  </a:cubicBezTo>
                  <a:cubicBezTo>
                    <a:pt x="2285" y="7157"/>
                    <a:pt x="2316" y="7135"/>
                    <a:pt x="2307" y="7101"/>
                  </a:cubicBezTo>
                  <a:cubicBezTo>
                    <a:pt x="1982" y="6189"/>
                    <a:pt x="1670" y="5289"/>
                    <a:pt x="1370" y="4364"/>
                  </a:cubicBezTo>
                  <a:cubicBezTo>
                    <a:pt x="1058" y="3452"/>
                    <a:pt x="795" y="2527"/>
                    <a:pt x="508" y="1603"/>
                  </a:cubicBezTo>
                  <a:cubicBezTo>
                    <a:pt x="345" y="1078"/>
                    <a:pt x="195" y="553"/>
                    <a:pt x="83" y="28"/>
                  </a:cubicBezTo>
                  <a:cubicBezTo>
                    <a:pt x="78" y="8"/>
                    <a:pt x="63" y="0"/>
                    <a:pt x="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6" name="Google Shape;8976;p19"/>
            <p:cNvSpPr/>
            <p:nvPr/>
          </p:nvSpPr>
          <p:spPr>
            <a:xfrm>
              <a:off x="5494550" y="3763325"/>
              <a:ext cx="26575" cy="84025"/>
            </a:xfrm>
            <a:custGeom>
              <a:avLst/>
              <a:gdLst/>
              <a:ahLst/>
              <a:cxnLst/>
              <a:rect l="l" t="t" r="r" b="b"/>
              <a:pathLst>
                <a:path w="1063" h="3361" extrusionOk="0">
                  <a:moveTo>
                    <a:pt x="257" y="0"/>
                  </a:moveTo>
                  <a:cubicBezTo>
                    <a:pt x="212" y="0"/>
                    <a:pt x="167" y="26"/>
                    <a:pt x="150" y="82"/>
                  </a:cubicBezTo>
                  <a:cubicBezTo>
                    <a:pt x="0" y="607"/>
                    <a:pt x="88" y="1257"/>
                    <a:pt x="225" y="1782"/>
                  </a:cubicBezTo>
                  <a:cubicBezTo>
                    <a:pt x="375" y="2332"/>
                    <a:pt x="638" y="2857"/>
                    <a:pt x="950" y="3331"/>
                  </a:cubicBezTo>
                  <a:cubicBezTo>
                    <a:pt x="962" y="3352"/>
                    <a:pt x="980" y="3360"/>
                    <a:pt x="996" y="3360"/>
                  </a:cubicBezTo>
                  <a:cubicBezTo>
                    <a:pt x="1031" y="3360"/>
                    <a:pt x="1063" y="3324"/>
                    <a:pt x="1038" y="3281"/>
                  </a:cubicBezTo>
                  <a:cubicBezTo>
                    <a:pt x="750" y="2807"/>
                    <a:pt x="588" y="2282"/>
                    <a:pt x="488" y="1732"/>
                  </a:cubicBezTo>
                  <a:cubicBezTo>
                    <a:pt x="438" y="1469"/>
                    <a:pt x="400" y="1207"/>
                    <a:pt x="388" y="945"/>
                  </a:cubicBezTo>
                  <a:cubicBezTo>
                    <a:pt x="375" y="670"/>
                    <a:pt x="388" y="382"/>
                    <a:pt x="375" y="107"/>
                  </a:cubicBezTo>
                  <a:cubicBezTo>
                    <a:pt x="368" y="39"/>
                    <a:pt x="312" y="0"/>
                    <a:pt x="2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7" name="Google Shape;8977;p19"/>
            <p:cNvSpPr/>
            <p:nvPr/>
          </p:nvSpPr>
          <p:spPr>
            <a:xfrm>
              <a:off x="5635575" y="3770575"/>
              <a:ext cx="236400" cy="368500"/>
            </a:xfrm>
            <a:custGeom>
              <a:avLst/>
              <a:gdLst/>
              <a:ahLst/>
              <a:cxnLst/>
              <a:rect l="l" t="t" r="r" b="b"/>
              <a:pathLst>
                <a:path w="9456" h="14740" extrusionOk="0">
                  <a:moveTo>
                    <a:pt x="119" y="0"/>
                  </a:moveTo>
                  <a:cubicBezTo>
                    <a:pt x="52" y="0"/>
                    <a:pt x="1" y="88"/>
                    <a:pt x="58" y="155"/>
                  </a:cubicBezTo>
                  <a:cubicBezTo>
                    <a:pt x="1545" y="1929"/>
                    <a:pt x="3494" y="3204"/>
                    <a:pt x="5044" y="4928"/>
                  </a:cubicBezTo>
                  <a:cubicBezTo>
                    <a:pt x="5756" y="5728"/>
                    <a:pt x="6406" y="6603"/>
                    <a:pt x="6931" y="7553"/>
                  </a:cubicBezTo>
                  <a:cubicBezTo>
                    <a:pt x="7506" y="8602"/>
                    <a:pt x="7868" y="9740"/>
                    <a:pt x="8243" y="10864"/>
                  </a:cubicBezTo>
                  <a:cubicBezTo>
                    <a:pt x="8643" y="12064"/>
                    <a:pt x="9168" y="13301"/>
                    <a:pt x="9005" y="14588"/>
                  </a:cubicBezTo>
                  <a:cubicBezTo>
                    <a:pt x="8993" y="14690"/>
                    <a:pt x="9064" y="14740"/>
                    <a:pt x="9140" y="14740"/>
                  </a:cubicBezTo>
                  <a:cubicBezTo>
                    <a:pt x="9214" y="14740"/>
                    <a:pt x="9293" y="14693"/>
                    <a:pt x="9305" y="14601"/>
                  </a:cubicBezTo>
                  <a:cubicBezTo>
                    <a:pt x="9455" y="13464"/>
                    <a:pt x="9080" y="12339"/>
                    <a:pt x="8706" y="11289"/>
                  </a:cubicBezTo>
                  <a:cubicBezTo>
                    <a:pt x="8493" y="10689"/>
                    <a:pt x="8281" y="10090"/>
                    <a:pt x="8056" y="9490"/>
                  </a:cubicBezTo>
                  <a:cubicBezTo>
                    <a:pt x="7843" y="8927"/>
                    <a:pt x="7668" y="8365"/>
                    <a:pt x="7406" y="7828"/>
                  </a:cubicBezTo>
                  <a:cubicBezTo>
                    <a:pt x="6444" y="5841"/>
                    <a:pt x="4832" y="4241"/>
                    <a:pt x="3207" y="2779"/>
                  </a:cubicBezTo>
                  <a:cubicBezTo>
                    <a:pt x="2195" y="1854"/>
                    <a:pt x="1108" y="1029"/>
                    <a:pt x="183" y="30"/>
                  </a:cubicBezTo>
                  <a:cubicBezTo>
                    <a:pt x="162" y="9"/>
                    <a:pt x="139"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8" name="Google Shape;8978;p19"/>
            <p:cNvSpPr/>
            <p:nvPr/>
          </p:nvSpPr>
          <p:spPr>
            <a:xfrm>
              <a:off x="5658775" y="3810075"/>
              <a:ext cx="155875" cy="336300"/>
            </a:xfrm>
            <a:custGeom>
              <a:avLst/>
              <a:gdLst/>
              <a:ahLst/>
              <a:cxnLst/>
              <a:rect l="l" t="t" r="r" b="b"/>
              <a:pathLst>
                <a:path w="6235" h="13452" extrusionOk="0">
                  <a:moveTo>
                    <a:pt x="56" y="1"/>
                  </a:moveTo>
                  <a:cubicBezTo>
                    <a:pt x="28" y="1"/>
                    <a:pt x="0" y="28"/>
                    <a:pt x="17" y="62"/>
                  </a:cubicBezTo>
                  <a:cubicBezTo>
                    <a:pt x="230" y="499"/>
                    <a:pt x="442" y="937"/>
                    <a:pt x="729" y="1324"/>
                  </a:cubicBezTo>
                  <a:cubicBezTo>
                    <a:pt x="1004" y="1724"/>
                    <a:pt x="1367" y="2049"/>
                    <a:pt x="1692" y="2386"/>
                  </a:cubicBezTo>
                  <a:cubicBezTo>
                    <a:pt x="2379" y="3074"/>
                    <a:pt x="3091" y="3773"/>
                    <a:pt x="3666" y="4561"/>
                  </a:cubicBezTo>
                  <a:cubicBezTo>
                    <a:pt x="4828" y="6148"/>
                    <a:pt x="5466" y="8022"/>
                    <a:pt x="5691" y="9959"/>
                  </a:cubicBezTo>
                  <a:cubicBezTo>
                    <a:pt x="5828" y="11059"/>
                    <a:pt x="5853" y="12171"/>
                    <a:pt x="5878" y="13283"/>
                  </a:cubicBezTo>
                  <a:cubicBezTo>
                    <a:pt x="5884" y="13396"/>
                    <a:pt x="5975" y="13452"/>
                    <a:pt x="6062" y="13452"/>
                  </a:cubicBezTo>
                  <a:cubicBezTo>
                    <a:pt x="6150" y="13452"/>
                    <a:pt x="6234" y="13396"/>
                    <a:pt x="6228" y="13283"/>
                  </a:cubicBezTo>
                  <a:cubicBezTo>
                    <a:pt x="6190" y="11321"/>
                    <a:pt x="6128" y="9297"/>
                    <a:pt x="5491" y="7435"/>
                  </a:cubicBezTo>
                  <a:cubicBezTo>
                    <a:pt x="5328" y="6972"/>
                    <a:pt x="5128" y="6523"/>
                    <a:pt x="4891" y="6085"/>
                  </a:cubicBezTo>
                  <a:cubicBezTo>
                    <a:pt x="4653" y="5660"/>
                    <a:pt x="4378" y="5248"/>
                    <a:pt x="4091" y="4848"/>
                  </a:cubicBezTo>
                  <a:cubicBezTo>
                    <a:pt x="3516" y="4048"/>
                    <a:pt x="2904" y="3298"/>
                    <a:pt x="2229" y="2574"/>
                  </a:cubicBezTo>
                  <a:cubicBezTo>
                    <a:pt x="1854" y="2161"/>
                    <a:pt x="1492" y="1749"/>
                    <a:pt x="1117" y="1336"/>
                  </a:cubicBezTo>
                  <a:cubicBezTo>
                    <a:pt x="754" y="912"/>
                    <a:pt x="355" y="512"/>
                    <a:pt x="92" y="24"/>
                  </a:cubicBezTo>
                  <a:cubicBezTo>
                    <a:pt x="84" y="8"/>
                    <a:pt x="70" y="1"/>
                    <a:pt x="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9" name="Google Shape;8979;p19"/>
            <p:cNvSpPr/>
            <p:nvPr/>
          </p:nvSpPr>
          <p:spPr>
            <a:xfrm>
              <a:off x="5698850" y="3848250"/>
              <a:ext cx="142050" cy="280625"/>
            </a:xfrm>
            <a:custGeom>
              <a:avLst/>
              <a:gdLst/>
              <a:ahLst/>
              <a:cxnLst/>
              <a:rect l="l" t="t" r="r" b="b"/>
              <a:pathLst>
                <a:path w="5682" h="11225" extrusionOk="0">
                  <a:moveTo>
                    <a:pt x="80" y="0"/>
                  </a:moveTo>
                  <a:cubicBezTo>
                    <a:pt x="35" y="0"/>
                    <a:pt x="1" y="62"/>
                    <a:pt x="39" y="109"/>
                  </a:cubicBezTo>
                  <a:cubicBezTo>
                    <a:pt x="1201" y="1284"/>
                    <a:pt x="2363" y="2496"/>
                    <a:pt x="3200" y="3933"/>
                  </a:cubicBezTo>
                  <a:cubicBezTo>
                    <a:pt x="3988" y="5308"/>
                    <a:pt x="4450" y="6833"/>
                    <a:pt x="4762" y="8382"/>
                  </a:cubicBezTo>
                  <a:cubicBezTo>
                    <a:pt x="4850" y="8820"/>
                    <a:pt x="4925" y="9257"/>
                    <a:pt x="4987" y="9707"/>
                  </a:cubicBezTo>
                  <a:cubicBezTo>
                    <a:pt x="5062" y="10182"/>
                    <a:pt x="5150" y="10657"/>
                    <a:pt x="5312" y="11106"/>
                  </a:cubicBezTo>
                  <a:cubicBezTo>
                    <a:pt x="5343" y="11188"/>
                    <a:pt x="5416" y="11224"/>
                    <a:pt x="5485" y="11224"/>
                  </a:cubicBezTo>
                  <a:cubicBezTo>
                    <a:pt x="5586" y="11224"/>
                    <a:pt x="5681" y="11150"/>
                    <a:pt x="5637" y="11031"/>
                  </a:cubicBezTo>
                  <a:cubicBezTo>
                    <a:pt x="5350" y="10244"/>
                    <a:pt x="5262" y="9394"/>
                    <a:pt x="5100" y="8570"/>
                  </a:cubicBezTo>
                  <a:cubicBezTo>
                    <a:pt x="4937" y="7770"/>
                    <a:pt x="4737" y="6983"/>
                    <a:pt x="4475" y="6208"/>
                  </a:cubicBezTo>
                  <a:cubicBezTo>
                    <a:pt x="4225" y="5458"/>
                    <a:pt x="3925" y="4721"/>
                    <a:pt x="3538" y="4021"/>
                  </a:cubicBezTo>
                  <a:cubicBezTo>
                    <a:pt x="3138" y="3309"/>
                    <a:pt x="2638" y="2646"/>
                    <a:pt x="2101" y="2021"/>
                  </a:cubicBezTo>
                  <a:cubicBezTo>
                    <a:pt x="1476" y="1322"/>
                    <a:pt x="801" y="672"/>
                    <a:pt x="126" y="22"/>
                  </a:cubicBezTo>
                  <a:cubicBezTo>
                    <a:pt x="111" y="7"/>
                    <a:pt x="95" y="0"/>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0" name="Google Shape;8980;p19"/>
            <p:cNvSpPr/>
            <p:nvPr/>
          </p:nvSpPr>
          <p:spPr>
            <a:xfrm>
              <a:off x="5806325" y="4109825"/>
              <a:ext cx="62300" cy="31600"/>
            </a:xfrm>
            <a:custGeom>
              <a:avLst/>
              <a:gdLst/>
              <a:ahLst/>
              <a:cxnLst/>
              <a:rect l="l" t="t" r="r" b="b"/>
              <a:pathLst>
                <a:path w="2492" h="1264" extrusionOk="0">
                  <a:moveTo>
                    <a:pt x="598" y="0"/>
                  </a:moveTo>
                  <a:cubicBezTo>
                    <a:pt x="419" y="0"/>
                    <a:pt x="255" y="93"/>
                    <a:pt x="114" y="206"/>
                  </a:cubicBezTo>
                  <a:cubicBezTo>
                    <a:pt x="0" y="299"/>
                    <a:pt x="108" y="468"/>
                    <a:pt x="219" y="468"/>
                  </a:cubicBezTo>
                  <a:cubicBezTo>
                    <a:pt x="243" y="468"/>
                    <a:pt x="267" y="461"/>
                    <a:pt x="288" y="444"/>
                  </a:cubicBezTo>
                  <a:cubicBezTo>
                    <a:pt x="380" y="379"/>
                    <a:pt x="532" y="289"/>
                    <a:pt x="665" y="289"/>
                  </a:cubicBezTo>
                  <a:cubicBezTo>
                    <a:pt x="714" y="289"/>
                    <a:pt x="761" y="301"/>
                    <a:pt x="801" y="331"/>
                  </a:cubicBezTo>
                  <a:cubicBezTo>
                    <a:pt x="876" y="381"/>
                    <a:pt x="901" y="493"/>
                    <a:pt x="938" y="568"/>
                  </a:cubicBezTo>
                  <a:cubicBezTo>
                    <a:pt x="1001" y="643"/>
                    <a:pt x="1051" y="731"/>
                    <a:pt x="1126" y="781"/>
                  </a:cubicBezTo>
                  <a:cubicBezTo>
                    <a:pt x="1276" y="893"/>
                    <a:pt x="1463" y="931"/>
                    <a:pt x="1651" y="968"/>
                  </a:cubicBezTo>
                  <a:cubicBezTo>
                    <a:pt x="1826" y="1006"/>
                    <a:pt x="2051" y="1043"/>
                    <a:pt x="2163" y="1193"/>
                  </a:cubicBezTo>
                  <a:cubicBezTo>
                    <a:pt x="2197" y="1243"/>
                    <a:pt x="2244" y="1263"/>
                    <a:pt x="2290" y="1263"/>
                  </a:cubicBezTo>
                  <a:cubicBezTo>
                    <a:pt x="2394" y="1263"/>
                    <a:pt x="2491" y="1156"/>
                    <a:pt x="2413" y="1043"/>
                  </a:cubicBezTo>
                  <a:cubicBezTo>
                    <a:pt x="2138" y="643"/>
                    <a:pt x="1601" y="706"/>
                    <a:pt x="1213" y="481"/>
                  </a:cubicBezTo>
                  <a:cubicBezTo>
                    <a:pt x="1113" y="431"/>
                    <a:pt x="1101" y="306"/>
                    <a:pt x="1038" y="219"/>
                  </a:cubicBezTo>
                  <a:cubicBezTo>
                    <a:pt x="976" y="131"/>
                    <a:pt x="876" y="69"/>
                    <a:pt x="776" y="31"/>
                  </a:cubicBezTo>
                  <a:cubicBezTo>
                    <a:pt x="715" y="10"/>
                    <a:pt x="656" y="0"/>
                    <a:pt x="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1" name="Google Shape;8981;p19"/>
            <p:cNvSpPr/>
            <p:nvPr/>
          </p:nvSpPr>
          <p:spPr>
            <a:xfrm>
              <a:off x="5626675" y="4017800"/>
              <a:ext cx="52650" cy="106900"/>
            </a:xfrm>
            <a:custGeom>
              <a:avLst/>
              <a:gdLst/>
              <a:ahLst/>
              <a:cxnLst/>
              <a:rect l="l" t="t" r="r" b="b"/>
              <a:pathLst>
                <a:path w="2106" h="4276" extrusionOk="0">
                  <a:moveTo>
                    <a:pt x="161" y="0"/>
                  </a:moveTo>
                  <a:cubicBezTo>
                    <a:pt x="76" y="0"/>
                    <a:pt x="0" y="115"/>
                    <a:pt x="76" y="201"/>
                  </a:cubicBezTo>
                  <a:cubicBezTo>
                    <a:pt x="239" y="376"/>
                    <a:pt x="389" y="525"/>
                    <a:pt x="451" y="750"/>
                  </a:cubicBezTo>
                  <a:cubicBezTo>
                    <a:pt x="501" y="938"/>
                    <a:pt x="514" y="1113"/>
                    <a:pt x="601" y="1288"/>
                  </a:cubicBezTo>
                  <a:cubicBezTo>
                    <a:pt x="689" y="1450"/>
                    <a:pt x="814" y="1588"/>
                    <a:pt x="889" y="1750"/>
                  </a:cubicBezTo>
                  <a:cubicBezTo>
                    <a:pt x="989" y="1950"/>
                    <a:pt x="1001" y="2125"/>
                    <a:pt x="951" y="2325"/>
                  </a:cubicBezTo>
                  <a:cubicBezTo>
                    <a:pt x="901" y="2500"/>
                    <a:pt x="851" y="2687"/>
                    <a:pt x="901" y="2862"/>
                  </a:cubicBezTo>
                  <a:cubicBezTo>
                    <a:pt x="951" y="3037"/>
                    <a:pt x="1064" y="3150"/>
                    <a:pt x="1189" y="3262"/>
                  </a:cubicBezTo>
                  <a:cubicBezTo>
                    <a:pt x="1514" y="3550"/>
                    <a:pt x="1788" y="3875"/>
                    <a:pt x="2001" y="4249"/>
                  </a:cubicBezTo>
                  <a:cubicBezTo>
                    <a:pt x="2012" y="4268"/>
                    <a:pt x="2027" y="4276"/>
                    <a:pt x="2041" y="4276"/>
                  </a:cubicBezTo>
                  <a:cubicBezTo>
                    <a:pt x="2074" y="4276"/>
                    <a:pt x="2106" y="4235"/>
                    <a:pt x="2088" y="4199"/>
                  </a:cubicBezTo>
                  <a:cubicBezTo>
                    <a:pt x="1901" y="3812"/>
                    <a:pt x="1663" y="3487"/>
                    <a:pt x="1376" y="3175"/>
                  </a:cubicBezTo>
                  <a:cubicBezTo>
                    <a:pt x="1226" y="3025"/>
                    <a:pt x="1089" y="2875"/>
                    <a:pt x="1101" y="2650"/>
                  </a:cubicBezTo>
                  <a:cubicBezTo>
                    <a:pt x="1114" y="2462"/>
                    <a:pt x="1176" y="2275"/>
                    <a:pt x="1176" y="2075"/>
                  </a:cubicBezTo>
                  <a:cubicBezTo>
                    <a:pt x="1164" y="1738"/>
                    <a:pt x="926" y="1438"/>
                    <a:pt x="789" y="1138"/>
                  </a:cubicBezTo>
                  <a:cubicBezTo>
                    <a:pt x="714" y="938"/>
                    <a:pt x="664" y="725"/>
                    <a:pt x="576" y="538"/>
                  </a:cubicBezTo>
                  <a:cubicBezTo>
                    <a:pt x="489" y="363"/>
                    <a:pt x="364" y="188"/>
                    <a:pt x="239" y="38"/>
                  </a:cubicBezTo>
                  <a:cubicBezTo>
                    <a:pt x="215" y="11"/>
                    <a:pt x="188"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2" name="Google Shape;8982;p19"/>
            <p:cNvSpPr/>
            <p:nvPr/>
          </p:nvSpPr>
          <p:spPr>
            <a:xfrm>
              <a:off x="5631075" y="3882625"/>
              <a:ext cx="82725" cy="271450"/>
            </a:xfrm>
            <a:custGeom>
              <a:avLst/>
              <a:gdLst/>
              <a:ahLst/>
              <a:cxnLst/>
              <a:rect l="l" t="t" r="r" b="b"/>
              <a:pathLst>
                <a:path w="3309" h="10858" extrusionOk="0">
                  <a:moveTo>
                    <a:pt x="1775" y="7819"/>
                  </a:moveTo>
                  <a:cubicBezTo>
                    <a:pt x="1812" y="7882"/>
                    <a:pt x="1837" y="7944"/>
                    <a:pt x="1875" y="8019"/>
                  </a:cubicBezTo>
                  <a:cubicBezTo>
                    <a:pt x="2075" y="8457"/>
                    <a:pt x="2237" y="8894"/>
                    <a:pt x="2425" y="9344"/>
                  </a:cubicBezTo>
                  <a:cubicBezTo>
                    <a:pt x="2525" y="9569"/>
                    <a:pt x="2637" y="9781"/>
                    <a:pt x="2737" y="10006"/>
                  </a:cubicBezTo>
                  <a:cubicBezTo>
                    <a:pt x="2825" y="10181"/>
                    <a:pt x="2887" y="10344"/>
                    <a:pt x="2962" y="10519"/>
                  </a:cubicBezTo>
                  <a:cubicBezTo>
                    <a:pt x="2700" y="10344"/>
                    <a:pt x="2587" y="10019"/>
                    <a:pt x="2475" y="9731"/>
                  </a:cubicBezTo>
                  <a:cubicBezTo>
                    <a:pt x="2350" y="9382"/>
                    <a:pt x="2187" y="9044"/>
                    <a:pt x="1950" y="8744"/>
                  </a:cubicBezTo>
                  <a:cubicBezTo>
                    <a:pt x="1837" y="8607"/>
                    <a:pt x="1700" y="8469"/>
                    <a:pt x="1550" y="8357"/>
                  </a:cubicBezTo>
                  <a:cubicBezTo>
                    <a:pt x="1438" y="8269"/>
                    <a:pt x="1238" y="8169"/>
                    <a:pt x="1238" y="7994"/>
                  </a:cubicBezTo>
                  <a:cubicBezTo>
                    <a:pt x="1238" y="7944"/>
                    <a:pt x="1263" y="7857"/>
                    <a:pt x="1325" y="7857"/>
                  </a:cubicBezTo>
                  <a:cubicBezTo>
                    <a:pt x="1331" y="7856"/>
                    <a:pt x="1337" y="7856"/>
                    <a:pt x="1342" y="7856"/>
                  </a:cubicBezTo>
                  <a:cubicBezTo>
                    <a:pt x="1417" y="7856"/>
                    <a:pt x="1484" y="7921"/>
                    <a:pt x="1568" y="7921"/>
                  </a:cubicBezTo>
                  <a:cubicBezTo>
                    <a:pt x="1574" y="7921"/>
                    <a:pt x="1581" y="7920"/>
                    <a:pt x="1587" y="7919"/>
                  </a:cubicBezTo>
                  <a:cubicBezTo>
                    <a:pt x="1662" y="7907"/>
                    <a:pt x="1725" y="7869"/>
                    <a:pt x="1775" y="7819"/>
                  </a:cubicBezTo>
                  <a:close/>
                  <a:moveTo>
                    <a:pt x="437" y="1"/>
                  </a:moveTo>
                  <a:cubicBezTo>
                    <a:pt x="414" y="1"/>
                    <a:pt x="391" y="11"/>
                    <a:pt x="375" y="34"/>
                  </a:cubicBezTo>
                  <a:cubicBezTo>
                    <a:pt x="0" y="746"/>
                    <a:pt x="263" y="1571"/>
                    <a:pt x="375" y="2308"/>
                  </a:cubicBezTo>
                  <a:cubicBezTo>
                    <a:pt x="438" y="2733"/>
                    <a:pt x="400" y="3133"/>
                    <a:pt x="375" y="3558"/>
                  </a:cubicBezTo>
                  <a:cubicBezTo>
                    <a:pt x="350" y="3921"/>
                    <a:pt x="325" y="4295"/>
                    <a:pt x="413" y="4658"/>
                  </a:cubicBezTo>
                  <a:cubicBezTo>
                    <a:pt x="500" y="4945"/>
                    <a:pt x="675" y="5245"/>
                    <a:pt x="900" y="5445"/>
                  </a:cubicBezTo>
                  <a:cubicBezTo>
                    <a:pt x="1000" y="5533"/>
                    <a:pt x="1125" y="5595"/>
                    <a:pt x="1238" y="5683"/>
                  </a:cubicBezTo>
                  <a:cubicBezTo>
                    <a:pt x="1313" y="5733"/>
                    <a:pt x="1388" y="5795"/>
                    <a:pt x="1400" y="5882"/>
                  </a:cubicBezTo>
                  <a:cubicBezTo>
                    <a:pt x="1425" y="5995"/>
                    <a:pt x="1350" y="6095"/>
                    <a:pt x="1288" y="6182"/>
                  </a:cubicBezTo>
                  <a:cubicBezTo>
                    <a:pt x="1100" y="6482"/>
                    <a:pt x="1088" y="6782"/>
                    <a:pt x="1300" y="7082"/>
                  </a:cubicBezTo>
                  <a:cubicBezTo>
                    <a:pt x="1400" y="7220"/>
                    <a:pt x="1512" y="7345"/>
                    <a:pt x="1600" y="7482"/>
                  </a:cubicBezTo>
                  <a:cubicBezTo>
                    <a:pt x="1612" y="7507"/>
                    <a:pt x="1625" y="7532"/>
                    <a:pt x="1637" y="7557"/>
                  </a:cubicBezTo>
                  <a:cubicBezTo>
                    <a:pt x="1625" y="7595"/>
                    <a:pt x="1600" y="7670"/>
                    <a:pt x="1562" y="7682"/>
                  </a:cubicBezTo>
                  <a:cubicBezTo>
                    <a:pt x="1558" y="7683"/>
                    <a:pt x="1554" y="7684"/>
                    <a:pt x="1548" y="7684"/>
                  </a:cubicBezTo>
                  <a:cubicBezTo>
                    <a:pt x="1504" y="7684"/>
                    <a:pt x="1421" y="7643"/>
                    <a:pt x="1388" y="7632"/>
                  </a:cubicBezTo>
                  <a:cubicBezTo>
                    <a:pt x="1372" y="7629"/>
                    <a:pt x="1356" y="7627"/>
                    <a:pt x="1339" y="7627"/>
                  </a:cubicBezTo>
                  <a:cubicBezTo>
                    <a:pt x="1289" y="7627"/>
                    <a:pt x="1238" y="7641"/>
                    <a:pt x="1200" y="7670"/>
                  </a:cubicBezTo>
                  <a:cubicBezTo>
                    <a:pt x="1075" y="7732"/>
                    <a:pt x="1000" y="7894"/>
                    <a:pt x="1013" y="8032"/>
                  </a:cubicBezTo>
                  <a:cubicBezTo>
                    <a:pt x="1013" y="8194"/>
                    <a:pt x="1138" y="8332"/>
                    <a:pt x="1250" y="8432"/>
                  </a:cubicBezTo>
                  <a:cubicBezTo>
                    <a:pt x="1400" y="8582"/>
                    <a:pt x="1575" y="8694"/>
                    <a:pt x="1712" y="8857"/>
                  </a:cubicBezTo>
                  <a:cubicBezTo>
                    <a:pt x="1862" y="9019"/>
                    <a:pt x="1987" y="9194"/>
                    <a:pt x="2087" y="9382"/>
                  </a:cubicBezTo>
                  <a:cubicBezTo>
                    <a:pt x="2200" y="9569"/>
                    <a:pt x="2262" y="9781"/>
                    <a:pt x="2337" y="9981"/>
                  </a:cubicBezTo>
                  <a:cubicBezTo>
                    <a:pt x="2487" y="10356"/>
                    <a:pt x="2712" y="10781"/>
                    <a:pt x="3137" y="10856"/>
                  </a:cubicBezTo>
                  <a:cubicBezTo>
                    <a:pt x="3143" y="10857"/>
                    <a:pt x="3150" y="10857"/>
                    <a:pt x="3156" y="10857"/>
                  </a:cubicBezTo>
                  <a:cubicBezTo>
                    <a:pt x="3246" y="10857"/>
                    <a:pt x="3309" y="10775"/>
                    <a:pt x="3262" y="10681"/>
                  </a:cubicBezTo>
                  <a:cubicBezTo>
                    <a:pt x="3075" y="10281"/>
                    <a:pt x="2912" y="9869"/>
                    <a:pt x="2750" y="9444"/>
                  </a:cubicBezTo>
                  <a:cubicBezTo>
                    <a:pt x="2600" y="9044"/>
                    <a:pt x="2412" y="8657"/>
                    <a:pt x="2250" y="8269"/>
                  </a:cubicBezTo>
                  <a:cubicBezTo>
                    <a:pt x="2100" y="7932"/>
                    <a:pt x="1950" y="7595"/>
                    <a:pt x="1762" y="7270"/>
                  </a:cubicBezTo>
                  <a:cubicBezTo>
                    <a:pt x="1675" y="7132"/>
                    <a:pt x="1587" y="6995"/>
                    <a:pt x="1512" y="6857"/>
                  </a:cubicBezTo>
                  <a:cubicBezTo>
                    <a:pt x="1413" y="6682"/>
                    <a:pt x="1413" y="6557"/>
                    <a:pt x="1475" y="6382"/>
                  </a:cubicBezTo>
                  <a:cubicBezTo>
                    <a:pt x="1575" y="6095"/>
                    <a:pt x="1650" y="5808"/>
                    <a:pt x="1400" y="5595"/>
                  </a:cubicBezTo>
                  <a:cubicBezTo>
                    <a:pt x="1288" y="5508"/>
                    <a:pt x="1150" y="5445"/>
                    <a:pt x="1050" y="5345"/>
                  </a:cubicBezTo>
                  <a:cubicBezTo>
                    <a:pt x="925" y="5245"/>
                    <a:pt x="825" y="5108"/>
                    <a:pt x="763" y="4958"/>
                  </a:cubicBezTo>
                  <a:cubicBezTo>
                    <a:pt x="488" y="4245"/>
                    <a:pt x="713" y="3483"/>
                    <a:pt x="663" y="2746"/>
                  </a:cubicBezTo>
                  <a:cubicBezTo>
                    <a:pt x="600" y="1871"/>
                    <a:pt x="63" y="959"/>
                    <a:pt x="513" y="109"/>
                  </a:cubicBezTo>
                  <a:cubicBezTo>
                    <a:pt x="539" y="49"/>
                    <a:pt x="488" y="1"/>
                    <a:pt x="4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3" name="Google Shape;8983;p19"/>
            <p:cNvSpPr/>
            <p:nvPr/>
          </p:nvSpPr>
          <p:spPr>
            <a:xfrm>
              <a:off x="5637950" y="3852775"/>
              <a:ext cx="58750" cy="36425"/>
            </a:xfrm>
            <a:custGeom>
              <a:avLst/>
              <a:gdLst/>
              <a:ahLst/>
              <a:cxnLst/>
              <a:rect l="l" t="t" r="r" b="b"/>
              <a:pathLst>
                <a:path w="2350" h="1457" extrusionOk="0">
                  <a:moveTo>
                    <a:pt x="1775" y="0"/>
                  </a:moveTo>
                  <a:cubicBezTo>
                    <a:pt x="1706" y="0"/>
                    <a:pt x="1637" y="10"/>
                    <a:pt x="1562" y="28"/>
                  </a:cubicBezTo>
                  <a:cubicBezTo>
                    <a:pt x="1437" y="53"/>
                    <a:pt x="1300" y="78"/>
                    <a:pt x="1175" y="128"/>
                  </a:cubicBezTo>
                  <a:cubicBezTo>
                    <a:pt x="1038" y="191"/>
                    <a:pt x="963" y="278"/>
                    <a:pt x="900" y="416"/>
                  </a:cubicBezTo>
                  <a:cubicBezTo>
                    <a:pt x="875" y="491"/>
                    <a:pt x="850" y="553"/>
                    <a:pt x="825" y="628"/>
                  </a:cubicBezTo>
                  <a:cubicBezTo>
                    <a:pt x="800" y="691"/>
                    <a:pt x="775" y="778"/>
                    <a:pt x="713" y="816"/>
                  </a:cubicBezTo>
                  <a:cubicBezTo>
                    <a:pt x="638" y="866"/>
                    <a:pt x="500" y="866"/>
                    <a:pt x="413" y="878"/>
                  </a:cubicBezTo>
                  <a:cubicBezTo>
                    <a:pt x="275" y="891"/>
                    <a:pt x="163" y="953"/>
                    <a:pt x="88" y="1066"/>
                  </a:cubicBezTo>
                  <a:cubicBezTo>
                    <a:pt x="25" y="1178"/>
                    <a:pt x="0" y="1291"/>
                    <a:pt x="25" y="1415"/>
                  </a:cubicBezTo>
                  <a:cubicBezTo>
                    <a:pt x="31" y="1444"/>
                    <a:pt x="54" y="1457"/>
                    <a:pt x="79" y="1457"/>
                  </a:cubicBezTo>
                  <a:cubicBezTo>
                    <a:pt x="110" y="1457"/>
                    <a:pt x="143" y="1437"/>
                    <a:pt x="150" y="1403"/>
                  </a:cubicBezTo>
                  <a:cubicBezTo>
                    <a:pt x="163" y="1141"/>
                    <a:pt x="475" y="1178"/>
                    <a:pt x="650" y="1153"/>
                  </a:cubicBezTo>
                  <a:cubicBezTo>
                    <a:pt x="763" y="1141"/>
                    <a:pt x="863" y="1091"/>
                    <a:pt x="925" y="991"/>
                  </a:cubicBezTo>
                  <a:cubicBezTo>
                    <a:pt x="988" y="878"/>
                    <a:pt x="1000" y="753"/>
                    <a:pt x="1025" y="628"/>
                  </a:cubicBezTo>
                  <a:cubicBezTo>
                    <a:pt x="1050" y="491"/>
                    <a:pt x="1063" y="366"/>
                    <a:pt x="1200" y="291"/>
                  </a:cubicBezTo>
                  <a:cubicBezTo>
                    <a:pt x="1298" y="236"/>
                    <a:pt x="1415" y="201"/>
                    <a:pt x="1518" y="201"/>
                  </a:cubicBezTo>
                  <a:cubicBezTo>
                    <a:pt x="1533" y="201"/>
                    <a:pt x="1548" y="202"/>
                    <a:pt x="1562" y="203"/>
                  </a:cubicBezTo>
                  <a:cubicBezTo>
                    <a:pt x="1687" y="216"/>
                    <a:pt x="1800" y="266"/>
                    <a:pt x="1912" y="303"/>
                  </a:cubicBezTo>
                  <a:cubicBezTo>
                    <a:pt x="2025" y="341"/>
                    <a:pt x="2125" y="403"/>
                    <a:pt x="2250" y="416"/>
                  </a:cubicBezTo>
                  <a:cubicBezTo>
                    <a:pt x="2325" y="416"/>
                    <a:pt x="2350" y="328"/>
                    <a:pt x="2325" y="266"/>
                  </a:cubicBezTo>
                  <a:cubicBezTo>
                    <a:pt x="2275" y="141"/>
                    <a:pt x="2112" y="66"/>
                    <a:pt x="1987" y="28"/>
                  </a:cubicBezTo>
                  <a:cubicBezTo>
                    <a:pt x="1912" y="10"/>
                    <a:pt x="1844" y="0"/>
                    <a:pt x="17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4" name="Google Shape;8984;p19"/>
            <p:cNvSpPr/>
            <p:nvPr/>
          </p:nvSpPr>
          <p:spPr>
            <a:xfrm>
              <a:off x="5657325" y="3861250"/>
              <a:ext cx="41250" cy="25500"/>
            </a:xfrm>
            <a:custGeom>
              <a:avLst/>
              <a:gdLst/>
              <a:ahLst/>
              <a:cxnLst/>
              <a:rect l="l" t="t" r="r" b="b"/>
              <a:pathLst>
                <a:path w="1650" h="1020" extrusionOk="0">
                  <a:moveTo>
                    <a:pt x="1445" y="1"/>
                  </a:moveTo>
                  <a:cubicBezTo>
                    <a:pt x="1282" y="1"/>
                    <a:pt x="1132" y="97"/>
                    <a:pt x="1037" y="227"/>
                  </a:cubicBezTo>
                  <a:cubicBezTo>
                    <a:pt x="1000" y="302"/>
                    <a:pt x="975" y="377"/>
                    <a:pt x="962" y="452"/>
                  </a:cubicBezTo>
                  <a:cubicBezTo>
                    <a:pt x="950" y="539"/>
                    <a:pt x="987" y="627"/>
                    <a:pt x="975" y="714"/>
                  </a:cubicBezTo>
                  <a:cubicBezTo>
                    <a:pt x="962" y="764"/>
                    <a:pt x="912" y="777"/>
                    <a:pt x="862" y="777"/>
                  </a:cubicBezTo>
                  <a:cubicBezTo>
                    <a:pt x="775" y="777"/>
                    <a:pt x="675" y="777"/>
                    <a:pt x="587" y="764"/>
                  </a:cubicBezTo>
                  <a:cubicBezTo>
                    <a:pt x="512" y="739"/>
                    <a:pt x="413" y="714"/>
                    <a:pt x="350" y="652"/>
                  </a:cubicBezTo>
                  <a:cubicBezTo>
                    <a:pt x="325" y="639"/>
                    <a:pt x="313" y="627"/>
                    <a:pt x="300" y="602"/>
                  </a:cubicBezTo>
                  <a:cubicBezTo>
                    <a:pt x="300" y="602"/>
                    <a:pt x="288" y="590"/>
                    <a:pt x="288" y="589"/>
                  </a:cubicBezTo>
                  <a:lnTo>
                    <a:pt x="288" y="589"/>
                  </a:lnTo>
                  <a:cubicBezTo>
                    <a:pt x="289" y="591"/>
                    <a:pt x="290" y="591"/>
                    <a:pt x="291" y="591"/>
                  </a:cubicBezTo>
                  <a:cubicBezTo>
                    <a:pt x="297" y="591"/>
                    <a:pt x="288" y="552"/>
                    <a:pt x="288" y="552"/>
                  </a:cubicBezTo>
                  <a:cubicBezTo>
                    <a:pt x="288" y="475"/>
                    <a:pt x="226" y="426"/>
                    <a:pt x="165" y="426"/>
                  </a:cubicBezTo>
                  <a:cubicBezTo>
                    <a:pt x="126" y="426"/>
                    <a:pt x="87" y="446"/>
                    <a:pt x="63" y="489"/>
                  </a:cubicBezTo>
                  <a:cubicBezTo>
                    <a:pt x="0" y="589"/>
                    <a:pt x="50" y="702"/>
                    <a:pt x="113" y="777"/>
                  </a:cubicBezTo>
                  <a:cubicBezTo>
                    <a:pt x="188" y="839"/>
                    <a:pt x="263" y="877"/>
                    <a:pt x="350" y="914"/>
                  </a:cubicBezTo>
                  <a:cubicBezTo>
                    <a:pt x="491" y="970"/>
                    <a:pt x="666" y="1019"/>
                    <a:pt x="830" y="1019"/>
                  </a:cubicBezTo>
                  <a:cubicBezTo>
                    <a:pt x="884" y="1019"/>
                    <a:pt x="937" y="1014"/>
                    <a:pt x="987" y="1002"/>
                  </a:cubicBezTo>
                  <a:cubicBezTo>
                    <a:pt x="1100" y="977"/>
                    <a:pt x="1187" y="902"/>
                    <a:pt x="1212" y="802"/>
                  </a:cubicBezTo>
                  <a:cubicBezTo>
                    <a:pt x="1250" y="702"/>
                    <a:pt x="1225" y="602"/>
                    <a:pt x="1225" y="489"/>
                  </a:cubicBezTo>
                  <a:cubicBezTo>
                    <a:pt x="1225" y="371"/>
                    <a:pt x="1337" y="263"/>
                    <a:pt x="1456" y="263"/>
                  </a:cubicBezTo>
                  <a:cubicBezTo>
                    <a:pt x="1462" y="263"/>
                    <a:pt x="1468" y="264"/>
                    <a:pt x="1475" y="264"/>
                  </a:cubicBezTo>
                  <a:cubicBezTo>
                    <a:pt x="1650" y="264"/>
                    <a:pt x="1650" y="14"/>
                    <a:pt x="1475" y="2"/>
                  </a:cubicBezTo>
                  <a:cubicBezTo>
                    <a:pt x="1465" y="1"/>
                    <a:pt x="1455" y="1"/>
                    <a:pt x="14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5" name="Google Shape;8985;p19"/>
            <p:cNvSpPr/>
            <p:nvPr/>
          </p:nvSpPr>
          <p:spPr>
            <a:xfrm>
              <a:off x="5645025" y="3925500"/>
              <a:ext cx="450" cy="175"/>
            </a:xfrm>
            <a:custGeom>
              <a:avLst/>
              <a:gdLst/>
              <a:ahLst/>
              <a:cxnLst/>
              <a:rect l="l" t="t" r="r" b="b"/>
              <a:pathLst>
                <a:path w="18" h="7" extrusionOk="0">
                  <a:moveTo>
                    <a:pt x="3" y="1"/>
                  </a:moveTo>
                  <a:cubicBezTo>
                    <a:pt x="1" y="1"/>
                    <a:pt x="9" y="6"/>
                    <a:pt x="17" y="6"/>
                  </a:cubicBezTo>
                  <a:cubicBezTo>
                    <a:pt x="9" y="2"/>
                    <a:pt x="5" y="1"/>
                    <a:pt x="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6" name="Google Shape;8986;p19"/>
            <p:cNvSpPr/>
            <p:nvPr/>
          </p:nvSpPr>
          <p:spPr>
            <a:xfrm>
              <a:off x="5639125" y="3880175"/>
              <a:ext cx="38825" cy="52900"/>
            </a:xfrm>
            <a:custGeom>
              <a:avLst/>
              <a:gdLst/>
              <a:ahLst/>
              <a:cxnLst/>
              <a:rect l="l" t="t" r="r" b="b"/>
              <a:pathLst>
                <a:path w="1553" h="2116" extrusionOk="0">
                  <a:moveTo>
                    <a:pt x="1267" y="1"/>
                  </a:moveTo>
                  <a:cubicBezTo>
                    <a:pt x="1255" y="1"/>
                    <a:pt x="1241" y="3"/>
                    <a:pt x="1228" y="7"/>
                  </a:cubicBezTo>
                  <a:cubicBezTo>
                    <a:pt x="1165" y="20"/>
                    <a:pt x="1116" y="95"/>
                    <a:pt x="1141" y="157"/>
                  </a:cubicBezTo>
                  <a:cubicBezTo>
                    <a:pt x="1203" y="319"/>
                    <a:pt x="1290" y="519"/>
                    <a:pt x="1203" y="682"/>
                  </a:cubicBezTo>
                  <a:cubicBezTo>
                    <a:pt x="1116" y="819"/>
                    <a:pt x="928" y="844"/>
                    <a:pt x="828" y="969"/>
                  </a:cubicBezTo>
                  <a:cubicBezTo>
                    <a:pt x="703" y="1094"/>
                    <a:pt x="666" y="1257"/>
                    <a:pt x="591" y="1407"/>
                  </a:cubicBezTo>
                  <a:cubicBezTo>
                    <a:pt x="541" y="1494"/>
                    <a:pt x="478" y="1582"/>
                    <a:pt x="416" y="1657"/>
                  </a:cubicBezTo>
                  <a:cubicBezTo>
                    <a:pt x="391" y="1682"/>
                    <a:pt x="353" y="1719"/>
                    <a:pt x="316" y="1757"/>
                  </a:cubicBezTo>
                  <a:cubicBezTo>
                    <a:pt x="303" y="1769"/>
                    <a:pt x="278" y="1782"/>
                    <a:pt x="266" y="1807"/>
                  </a:cubicBezTo>
                  <a:cubicBezTo>
                    <a:pt x="253" y="1807"/>
                    <a:pt x="253" y="1819"/>
                    <a:pt x="253" y="1819"/>
                  </a:cubicBezTo>
                  <a:cubicBezTo>
                    <a:pt x="253" y="1819"/>
                    <a:pt x="266" y="1819"/>
                    <a:pt x="278" y="1832"/>
                  </a:cubicBezTo>
                  <a:cubicBezTo>
                    <a:pt x="256" y="1821"/>
                    <a:pt x="234" y="1817"/>
                    <a:pt x="213" y="1817"/>
                  </a:cubicBezTo>
                  <a:cubicBezTo>
                    <a:pt x="83" y="1817"/>
                    <a:pt x="1" y="1995"/>
                    <a:pt x="141" y="2082"/>
                  </a:cubicBezTo>
                  <a:cubicBezTo>
                    <a:pt x="182" y="2105"/>
                    <a:pt x="221" y="2116"/>
                    <a:pt x="260" y="2116"/>
                  </a:cubicBezTo>
                  <a:cubicBezTo>
                    <a:pt x="444" y="2116"/>
                    <a:pt x="593" y="1876"/>
                    <a:pt x="666" y="1732"/>
                  </a:cubicBezTo>
                  <a:cubicBezTo>
                    <a:pt x="728" y="1632"/>
                    <a:pt x="778" y="1519"/>
                    <a:pt x="816" y="1407"/>
                  </a:cubicBezTo>
                  <a:cubicBezTo>
                    <a:pt x="853" y="1307"/>
                    <a:pt x="878" y="1194"/>
                    <a:pt x="953" y="1107"/>
                  </a:cubicBezTo>
                  <a:cubicBezTo>
                    <a:pt x="1028" y="1019"/>
                    <a:pt x="1128" y="1044"/>
                    <a:pt x="1228" y="1007"/>
                  </a:cubicBezTo>
                  <a:cubicBezTo>
                    <a:pt x="1328" y="969"/>
                    <a:pt x="1403" y="894"/>
                    <a:pt x="1453" y="794"/>
                  </a:cubicBezTo>
                  <a:cubicBezTo>
                    <a:pt x="1553" y="557"/>
                    <a:pt x="1478" y="319"/>
                    <a:pt x="1390" y="95"/>
                  </a:cubicBezTo>
                  <a:cubicBezTo>
                    <a:pt x="1370" y="43"/>
                    <a:pt x="1324" y="1"/>
                    <a:pt x="12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7" name="Google Shape;8987;p19"/>
            <p:cNvSpPr/>
            <p:nvPr/>
          </p:nvSpPr>
          <p:spPr>
            <a:xfrm>
              <a:off x="5667325" y="3885325"/>
              <a:ext cx="34075" cy="39800"/>
            </a:xfrm>
            <a:custGeom>
              <a:avLst/>
              <a:gdLst/>
              <a:ahLst/>
              <a:cxnLst/>
              <a:rect l="l" t="t" r="r" b="b"/>
              <a:pathLst>
                <a:path w="1363" h="1592" extrusionOk="0">
                  <a:moveTo>
                    <a:pt x="884" y="249"/>
                  </a:moveTo>
                  <a:cubicBezTo>
                    <a:pt x="958" y="249"/>
                    <a:pt x="1002" y="307"/>
                    <a:pt x="1025" y="376"/>
                  </a:cubicBezTo>
                  <a:cubicBezTo>
                    <a:pt x="1062" y="488"/>
                    <a:pt x="1087" y="601"/>
                    <a:pt x="1112" y="713"/>
                  </a:cubicBezTo>
                  <a:cubicBezTo>
                    <a:pt x="1150" y="913"/>
                    <a:pt x="1162" y="1176"/>
                    <a:pt x="1000" y="1313"/>
                  </a:cubicBezTo>
                  <a:cubicBezTo>
                    <a:pt x="956" y="1368"/>
                    <a:pt x="884" y="1403"/>
                    <a:pt x="817" y="1403"/>
                  </a:cubicBezTo>
                  <a:cubicBezTo>
                    <a:pt x="807" y="1403"/>
                    <a:pt x="797" y="1402"/>
                    <a:pt x="787" y="1401"/>
                  </a:cubicBezTo>
                  <a:cubicBezTo>
                    <a:pt x="687" y="1376"/>
                    <a:pt x="612" y="1276"/>
                    <a:pt x="562" y="1201"/>
                  </a:cubicBezTo>
                  <a:cubicBezTo>
                    <a:pt x="487" y="1101"/>
                    <a:pt x="412" y="1001"/>
                    <a:pt x="350" y="901"/>
                  </a:cubicBezTo>
                  <a:cubicBezTo>
                    <a:pt x="300" y="826"/>
                    <a:pt x="250" y="713"/>
                    <a:pt x="325" y="651"/>
                  </a:cubicBezTo>
                  <a:cubicBezTo>
                    <a:pt x="337" y="638"/>
                    <a:pt x="350" y="613"/>
                    <a:pt x="362" y="601"/>
                  </a:cubicBezTo>
                  <a:cubicBezTo>
                    <a:pt x="387" y="588"/>
                    <a:pt x="412" y="551"/>
                    <a:pt x="425" y="526"/>
                  </a:cubicBezTo>
                  <a:cubicBezTo>
                    <a:pt x="437" y="451"/>
                    <a:pt x="537" y="401"/>
                    <a:pt x="600" y="363"/>
                  </a:cubicBezTo>
                  <a:cubicBezTo>
                    <a:pt x="675" y="313"/>
                    <a:pt x="762" y="276"/>
                    <a:pt x="862" y="251"/>
                  </a:cubicBezTo>
                  <a:cubicBezTo>
                    <a:pt x="870" y="250"/>
                    <a:pt x="877" y="249"/>
                    <a:pt x="884" y="249"/>
                  </a:cubicBezTo>
                  <a:close/>
                  <a:moveTo>
                    <a:pt x="829" y="1"/>
                  </a:moveTo>
                  <a:cubicBezTo>
                    <a:pt x="700" y="1"/>
                    <a:pt x="577" y="44"/>
                    <a:pt x="462" y="101"/>
                  </a:cubicBezTo>
                  <a:cubicBezTo>
                    <a:pt x="312" y="188"/>
                    <a:pt x="187" y="288"/>
                    <a:pt x="150" y="463"/>
                  </a:cubicBezTo>
                  <a:cubicBezTo>
                    <a:pt x="150" y="463"/>
                    <a:pt x="150" y="476"/>
                    <a:pt x="150" y="476"/>
                  </a:cubicBezTo>
                  <a:cubicBezTo>
                    <a:pt x="37" y="563"/>
                    <a:pt x="0" y="738"/>
                    <a:pt x="50" y="888"/>
                  </a:cubicBezTo>
                  <a:cubicBezTo>
                    <a:pt x="100" y="1026"/>
                    <a:pt x="212" y="1138"/>
                    <a:pt x="325" y="1251"/>
                  </a:cubicBezTo>
                  <a:cubicBezTo>
                    <a:pt x="425" y="1351"/>
                    <a:pt x="512" y="1488"/>
                    <a:pt x="650" y="1551"/>
                  </a:cubicBezTo>
                  <a:cubicBezTo>
                    <a:pt x="706" y="1579"/>
                    <a:pt x="765" y="1592"/>
                    <a:pt x="823" y="1592"/>
                  </a:cubicBezTo>
                  <a:cubicBezTo>
                    <a:pt x="894" y="1592"/>
                    <a:pt x="963" y="1572"/>
                    <a:pt x="1025" y="1538"/>
                  </a:cubicBezTo>
                  <a:cubicBezTo>
                    <a:pt x="1300" y="1401"/>
                    <a:pt x="1362" y="1063"/>
                    <a:pt x="1325" y="788"/>
                  </a:cubicBezTo>
                  <a:cubicBezTo>
                    <a:pt x="1312" y="626"/>
                    <a:pt x="1287" y="463"/>
                    <a:pt x="1225" y="313"/>
                  </a:cubicBezTo>
                  <a:cubicBezTo>
                    <a:pt x="1187" y="176"/>
                    <a:pt x="1100" y="51"/>
                    <a:pt x="950" y="14"/>
                  </a:cubicBezTo>
                  <a:cubicBezTo>
                    <a:pt x="909" y="5"/>
                    <a:pt x="869" y="1"/>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8" name="Google Shape;8988;p19"/>
            <p:cNvSpPr/>
            <p:nvPr/>
          </p:nvSpPr>
          <p:spPr>
            <a:xfrm>
              <a:off x="5679325" y="3878825"/>
              <a:ext cx="38000" cy="13000"/>
            </a:xfrm>
            <a:custGeom>
              <a:avLst/>
              <a:gdLst/>
              <a:ahLst/>
              <a:cxnLst/>
              <a:rect l="l" t="t" r="r" b="b"/>
              <a:pathLst>
                <a:path w="1520" h="520" extrusionOk="0">
                  <a:moveTo>
                    <a:pt x="170" y="1"/>
                  </a:moveTo>
                  <a:cubicBezTo>
                    <a:pt x="78" y="1"/>
                    <a:pt x="1" y="139"/>
                    <a:pt x="82" y="211"/>
                  </a:cubicBezTo>
                  <a:cubicBezTo>
                    <a:pt x="270" y="365"/>
                    <a:pt x="467" y="520"/>
                    <a:pt x="708" y="520"/>
                  </a:cubicBezTo>
                  <a:cubicBezTo>
                    <a:pt x="740" y="520"/>
                    <a:pt x="773" y="517"/>
                    <a:pt x="807" y="511"/>
                  </a:cubicBezTo>
                  <a:cubicBezTo>
                    <a:pt x="932" y="498"/>
                    <a:pt x="1032" y="423"/>
                    <a:pt x="1120" y="336"/>
                  </a:cubicBezTo>
                  <a:cubicBezTo>
                    <a:pt x="1157" y="311"/>
                    <a:pt x="1195" y="286"/>
                    <a:pt x="1245" y="286"/>
                  </a:cubicBezTo>
                  <a:cubicBezTo>
                    <a:pt x="1252" y="285"/>
                    <a:pt x="1258" y="284"/>
                    <a:pt x="1265" y="284"/>
                  </a:cubicBezTo>
                  <a:cubicBezTo>
                    <a:pt x="1312" y="284"/>
                    <a:pt x="1351" y="313"/>
                    <a:pt x="1390" y="313"/>
                  </a:cubicBezTo>
                  <a:cubicBezTo>
                    <a:pt x="1396" y="313"/>
                    <a:pt x="1401" y="312"/>
                    <a:pt x="1407" y="311"/>
                  </a:cubicBezTo>
                  <a:cubicBezTo>
                    <a:pt x="1482" y="299"/>
                    <a:pt x="1519" y="236"/>
                    <a:pt x="1494" y="174"/>
                  </a:cubicBezTo>
                  <a:cubicBezTo>
                    <a:pt x="1457" y="89"/>
                    <a:pt x="1342" y="68"/>
                    <a:pt x="1245" y="68"/>
                  </a:cubicBezTo>
                  <a:cubicBezTo>
                    <a:pt x="1213" y="68"/>
                    <a:pt x="1182" y="70"/>
                    <a:pt x="1157" y="74"/>
                  </a:cubicBezTo>
                  <a:cubicBezTo>
                    <a:pt x="1095" y="86"/>
                    <a:pt x="1032" y="124"/>
                    <a:pt x="982" y="149"/>
                  </a:cubicBezTo>
                  <a:cubicBezTo>
                    <a:pt x="945" y="186"/>
                    <a:pt x="895" y="224"/>
                    <a:pt x="845" y="236"/>
                  </a:cubicBezTo>
                  <a:cubicBezTo>
                    <a:pt x="807" y="252"/>
                    <a:pt x="768" y="259"/>
                    <a:pt x="728" y="259"/>
                  </a:cubicBezTo>
                  <a:cubicBezTo>
                    <a:pt x="549" y="259"/>
                    <a:pt x="366" y="116"/>
                    <a:pt x="232" y="24"/>
                  </a:cubicBezTo>
                  <a:cubicBezTo>
                    <a:pt x="212" y="8"/>
                    <a:pt x="19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9" name="Google Shape;8989;p19"/>
            <p:cNvSpPr/>
            <p:nvPr/>
          </p:nvSpPr>
          <p:spPr>
            <a:xfrm>
              <a:off x="5673875" y="3881150"/>
              <a:ext cx="13150" cy="9825"/>
            </a:xfrm>
            <a:custGeom>
              <a:avLst/>
              <a:gdLst/>
              <a:ahLst/>
              <a:cxnLst/>
              <a:rect l="l" t="t" r="r" b="b"/>
              <a:pathLst>
                <a:path w="526" h="393" extrusionOk="0">
                  <a:moveTo>
                    <a:pt x="371" y="0"/>
                  </a:moveTo>
                  <a:cubicBezTo>
                    <a:pt x="360" y="0"/>
                    <a:pt x="349" y="2"/>
                    <a:pt x="338" y="6"/>
                  </a:cubicBezTo>
                  <a:cubicBezTo>
                    <a:pt x="300" y="18"/>
                    <a:pt x="263" y="31"/>
                    <a:pt x="225" y="43"/>
                  </a:cubicBezTo>
                  <a:lnTo>
                    <a:pt x="113" y="81"/>
                  </a:lnTo>
                  <a:cubicBezTo>
                    <a:pt x="100" y="93"/>
                    <a:pt x="75" y="93"/>
                    <a:pt x="63" y="118"/>
                  </a:cubicBezTo>
                  <a:cubicBezTo>
                    <a:pt x="50" y="118"/>
                    <a:pt x="25" y="143"/>
                    <a:pt x="25" y="156"/>
                  </a:cubicBezTo>
                  <a:cubicBezTo>
                    <a:pt x="13" y="181"/>
                    <a:pt x="0" y="193"/>
                    <a:pt x="0" y="218"/>
                  </a:cubicBezTo>
                  <a:cubicBezTo>
                    <a:pt x="0" y="231"/>
                    <a:pt x="0" y="256"/>
                    <a:pt x="0" y="280"/>
                  </a:cubicBezTo>
                  <a:cubicBezTo>
                    <a:pt x="13" y="318"/>
                    <a:pt x="38" y="355"/>
                    <a:pt x="75" y="368"/>
                  </a:cubicBezTo>
                  <a:cubicBezTo>
                    <a:pt x="88" y="380"/>
                    <a:pt x="100" y="380"/>
                    <a:pt x="113" y="393"/>
                  </a:cubicBezTo>
                  <a:lnTo>
                    <a:pt x="200" y="393"/>
                  </a:lnTo>
                  <a:cubicBezTo>
                    <a:pt x="238" y="380"/>
                    <a:pt x="275" y="355"/>
                    <a:pt x="313" y="343"/>
                  </a:cubicBezTo>
                  <a:cubicBezTo>
                    <a:pt x="363" y="330"/>
                    <a:pt x="400" y="305"/>
                    <a:pt x="450" y="280"/>
                  </a:cubicBezTo>
                  <a:cubicBezTo>
                    <a:pt x="475" y="268"/>
                    <a:pt x="488" y="256"/>
                    <a:pt x="500" y="243"/>
                  </a:cubicBezTo>
                  <a:cubicBezTo>
                    <a:pt x="513" y="231"/>
                    <a:pt x="513" y="206"/>
                    <a:pt x="525" y="193"/>
                  </a:cubicBezTo>
                  <a:cubicBezTo>
                    <a:pt x="525" y="181"/>
                    <a:pt x="525" y="168"/>
                    <a:pt x="525" y="156"/>
                  </a:cubicBezTo>
                  <a:cubicBezTo>
                    <a:pt x="525" y="131"/>
                    <a:pt x="525" y="118"/>
                    <a:pt x="513" y="93"/>
                  </a:cubicBezTo>
                  <a:cubicBezTo>
                    <a:pt x="513" y="81"/>
                    <a:pt x="500" y="68"/>
                    <a:pt x="500" y="68"/>
                  </a:cubicBezTo>
                  <a:cubicBezTo>
                    <a:pt x="488" y="43"/>
                    <a:pt x="475" y="31"/>
                    <a:pt x="450" y="18"/>
                  </a:cubicBezTo>
                  <a:cubicBezTo>
                    <a:pt x="424" y="9"/>
                    <a:pt x="397"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0" name="Google Shape;8990;p19"/>
            <p:cNvSpPr/>
            <p:nvPr/>
          </p:nvSpPr>
          <p:spPr>
            <a:xfrm>
              <a:off x="5640125" y="3929225"/>
              <a:ext cx="28450" cy="95375"/>
            </a:xfrm>
            <a:custGeom>
              <a:avLst/>
              <a:gdLst/>
              <a:ahLst/>
              <a:cxnLst/>
              <a:rect l="l" t="t" r="r" b="b"/>
              <a:pathLst>
                <a:path w="1138" h="3815" extrusionOk="0">
                  <a:moveTo>
                    <a:pt x="223" y="1"/>
                  </a:moveTo>
                  <a:cubicBezTo>
                    <a:pt x="195" y="1"/>
                    <a:pt x="166" y="10"/>
                    <a:pt x="138" y="32"/>
                  </a:cubicBezTo>
                  <a:cubicBezTo>
                    <a:pt x="26" y="120"/>
                    <a:pt x="1" y="282"/>
                    <a:pt x="76" y="419"/>
                  </a:cubicBezTo>
                  <a:cubicBezTo>
                    <a:pt x="163" y="594"/>
                    <a:pt x="351" y="632"/>
                    <a:pt x="513" y="732"/>
                  </a:cubicBezTo>
                  <a:cubicBezTo>
                    <a:pt x="701" y="832"/>
                    <a:pt x="788" y="1044"/>
                    <a:pt x="726" y="1244"/>
                  </a:cubicBezTo>
                  <a:cubicBezTo>
                    <a:pt x="676" y="1432"/>
                    <a:pt x="538" y="1582"/>
                    <a:pt x="563" y="1782"/>
                  </a:cubicBezTo>
                  <a:cubicBezTo>
                    <a:pt x="588" y="1957"/>
                    <a:pt x="788" y="2057"/>
                    <a:pt x="738" y="2256"/>
                  </a:cubicBezTo>
                  <a:cubicBezTo>
                    <a:pt x="701" y="2419"/>
                    <a:pt x="601" y="2556"/>
                    <a:pt x="563" y="2719"/>
                  </a:cubicBezTo>
                  <a:cubicBezTo>
                    <a:pt x="513" y="2881"/>
                    <a:pt x="563" y="3019"/>
                    <a:pt x="663" y="3156"/>
                  </a:cubicBezTo>
                  <a:cubicBezTo>
                    <a:pt x="801" y="3331"/>
                    <a:pt x="876" y="3444"/>
                    <a:pt x="801" y="3669"/>
                  </a:cubicBezTo>
                  <a:cubicBezTo>
                    <a:pt x="777" y="3757"/>
                    <a:pt x="845" y="3814"/>
                    <a:pt x="917" y="3814"/>
                  </a:cubicBezTo>
                  <a:cubicBezTo>
                    <a:pt x="957" y="3814"/>
                    <a:pt x="999" y="3796"/>
                    <a:pt x="1026" y="3756"/>
                  </a:cubicBezTo>
                  <a:cubicBezTo>
                    <a:pt x="1125" y="3606"/>
                    <a:pt x="1138" y="3406"/>
                    <a:pt x="1063" y="3244"/>
                  </a:cubicBezTo>
                  <a:cubicBezTo>
                    <a:pt x="1001" y="3094"/>
                    <a:pt x="863" y="2994"/>
                    <a:pt x="801" y="2856"/>
                  </a:cubicBezTo>
                  <a:cubicBezTo>
                    <a:pt x="726" y="2694"/>
                    <a:pt x="838" y="2556"/>
                    <a:pt x="901" y="2406"/>
                  </a:cubicBezTo>
                  <a:cubicBezTo>
                    <a:pt x="951" y="2256"/>
                    <a:pt x="963" y="2119"/>
                    <a:pt x="901" y="1969"/>
                  </a:cubicBezTo>
                  <a:cubicBezTo>
                    <a:pt x="863" y="1882"/>
                    <a:pt x="838" y="1844"/>
                    <a:pt x="851" y="1744"/>
                  </a:cubicBezTo>
                  <a:cubicBezTo>
                    <a:pt x="851" y="1644"/>
                    <a:pt x="851" y="1557"/>
                    <a:pt x="876" y="1469"/>
                  </a:cubicBezTo>
                  <a:cubicBezTo>
                    <a:pt x="888" y="1307"/>
                    <a:pt x="926" y="1144"/>
                    <a:pt x="888" y="982"/>
                  </a:cubicBezTo>
                  <a:cubicBezTo>
                    <a:pt x="863" y="832"/>
                    <a:pt x="776" y="669"/>
                    <a:pt x="676" y="557"/>
                  </a:cubicBezTo>
                  <a:cubicBezTo>
                    <a:pt x="626" y="494"/>
                    <a:pt x="201" y="282"/>
                    <a:pt x="313" y="195"/>
                  </a:cubicBezTo>
                  <a:cubicBezTo>
                    <a:pt x="401" y="117"/>
                    <a:pt x="322" y="1"/>
                    <a:pt x="2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1" name="Google Shape;8991;p19"/>
            <p:cNvSpPr/>
            <p:nvPr/>
          </p:nvSpPr>
          <p:spPr>
            <a:xfrm>
              <a:off x="5655950" y="3947375"/>
              <a:ext cx="37625" cy="38125"/>
            </a:xfrm>
            <a:custGeom>
              <a:avLst/>
              <a:gdLst/>
              <a:ahLst/>
              <a:cxnLst/>
              <a:rect l="l" t="t" r="r" b="b"/>
              <a:pathLst>
                <a:path w="1505" h="1525" extrusionOk="0">
                  <a:moveTo>
                    <a:pt x="768" y="1"/>
                  </a:moveTo>
                  <a:cubicBezTo>
                    <a:pt x="699" y="1"/>
                    <a:pt x="628" y="7"/>
                    <a:pt x="555" y="18"/>
                  </a:cubicBezTo>
                  <a:cubicBezTo>
                    <a:pt x="405" y="43"/>
                    <a:pt x="268" y="118"/>
                    <a:pt x="130" y="193"/>
                  </a:cubicBezTo>
                  <a:cubicBezTo>
                    <a:pt x="52" y="238"/>
                    <a:pt x="94" y="374"/>
                    <a:pt x="176" y="374"/>
                  </a:cubicBezTo>
                  <a:cubicBezTo>
                    <a:pt x="185" y="374"/>
                    <a:pt x="195" y="372"/>
                    <a:pt x="205" y="368"/>
                  </a:cubicBezTo>
                  <a:cubicBezTo>
                    <a:pt x="335" y="325"/>
                    <a:pt x="482" y="312"/>
                    <a:pt x="623" y="312"/>
                  </a:cubicBezTo>
                  <a:cubicBezTo>
                    <a:pt x="685" y="312"/>
                    <a:pt x="747" y="314"/>
                    <a:pt x="805" y="318"/>
                  </a:cubicBezTo>
                  <a:cubicBezTo>
                    <a:pt x="905" y="331"/>
                    <a:pt x="992" y="343"/>
                    <a:pt x="1080" y="368"/>
                  </a:cubicBezTo>
                  <a:cubicBezTo>
                    <a:pt x="1155" y="393"/>
                    <a:pt x="1242" y="406"/>
                    <a:pt x="1280" y="481"/>
                  </a:cubicBezTo>
                  <a:cubicBezTo>
                    <a:pt x="1317" y="581"/>
                    <a:pt x="1292" y="706"/>
                    <a:pt x="1292" y="806"/>
                  </a:cubicBezTo>
                  <a:cubicBezTo>
                    <a:pt x="1280" y="918"/>
                    <a:pt x="1267" y="1043"/>
                    <a:pt x="1230" y="1143"/>
                  </a:cubicBezTo>
                  <a:cubicBezTo>
                    <a:pt x="1217" y="1181"/>
                    <a:pt x="1205" y="1218"/>
                    <a:pt x="1167" y="1231"/>
                  </a:cubicBezTo>
                  <a:cubicBezTo>
                    <a:pt x="1152" y="1238"/>
                    <a:pt x="1136" y="1241"/>
                    <a:pt x="1121" y="1241"/>
                  </a:cubicBezTo>
                  <a:cubicBezTo>
                    <a:pt x="1086" y="1241"/>
                    <a:pt x="1052" y="1227"/>
                    <a:pt x="1017" y="1218"/>
                  </a:cubicBezTo>
                  <a:cubicBezTo>
                    <a:pt x="953" y="1200"/>
                    <a:pt x="889" y="1188"/>
                    <a:pt x="820" y="1188"/>
                  </a:cubicBezTo>
                  <a:cubicBezTo>
                    <a:pt x="795" y="1188"/>
                    <a:pt x="769" y="1190"/>
                    <a:pt x="742" y="1193"/>
                  </a:cubicBezTo>
                  <a:cubicBezTo>
                    <a:pt x="642" y="1206"/>
                    <a:pt x="530" y="1243"/>
                    <a:pt x="430" y="1243"/>
                  </a:cubicBezTo>
                  <a:cubicBezTo>
                    <a:pt x="393" y="1243"/>
                    <a:pt x="355" y="1243"/>
                    <a:pt x="330" y="1231"/>
                  </a:cubicBezTo>
                  <a:cubicBezTo>
                    <a:pt x="318" y="1231"/>
                    <a:pt x="305" y="1218"/>
                    <a:pt x="305" y="1218"/>
                  </a:cubicBezTo>
                  <a:cubicBezTo>
                    <a:pt x="293" y="1218"/>
                    <a:pt x="293" y="1218"/>
                    <a:pt x="293" y="1193"/>
                  </a:cubicBezTo>
                  <a:cubicBezTo>
                    <a:pt x="272" y="1128"/>
                    <a:pt x="218" y="1099"/>
                    <a:pt x="164" y="1099"/>
                  </a:cubicBezTo>
                  <a:cubicBezTo>
                    <a:pt x="82" y="1099"/>
                    <a:pt x="0" y="1163"/>
                    <a:pt x="30" y="1268"/>
                  </a:cubicBezTo>
                  <a:cubicBezTo>
                    <a:pt x="75" y="1449"/>
                    <a:pt x="251" y="1525"/>
                    <a:pt x="425" y="1525"/>
                  </a:cubicBezTo>
                  <a:cubicBezTo>
                    <a:pt x="492" y="1525"/>
                    <a:pt x="559" y="1514"/>
                    <a:pt x="617" y="1493"/>
                  </a:cubicBezTo>
                  <a:cubicBezTo>
                    <a:pt x="723" y="1446"/>
                    <a:pt x="828" y="1367"/>
                    <a:pt x="943" y="1367"/>
                  </a:cubicBezTo>
                  <a:cubicBezTo>
                    <a:pt x="951" y="1367"/>
                    <a:pt x="959" y="1367"/>
                    <a:pt x="967" y="1368"/>
                  </a:cubicBezTo>
                  <a:cubicBezTo>
                    <a:pt x="1030" y="1375"/>
                    <a:pt x="1093" y="1394"/>
                    <a:pt x="1153" y="1394"/>
                  </a:cubicBezTo>
                  <a:cubicBezTo>
                    <a:pt x="1201" y="1394"/>
                    <a:pt x="1248" y="1382"/>
                    <a:pt x="1292" y="1343"/>
                  </a:cubicBezTo>
                  <a:cubicBezTo>
                    <a:pt x="1392" y="1256"/>
                    <a:pt x="1417" y="1118"/>
                    <a:pt x="1430" y="1006"/>
                  </a:cubicBezTo>
                  <a:cubicBezTo>
                    <a:pt x="1455" y="856"/>
                    <a:pt x="1467" y="718"/>
                    <a:pt x="1480" y="568"/>
                  </a:cubicBezTo>
                  <a:cubicBezTo>
                    <a:pt x="1492" y="431"/>
                    <a:pt x="1505" y="293"/>
                    <a:pt x="1405" y="193"/>
                  </a:cubicBezTo>
                  <a:cubicBezTo>
                    <a:pt x="1305" y="93"/>
                    <a:pt x="1155" y="56"/>
                    <a:pt x="1017" y="31"/>
                  </a:cubicBezTo>
                  <a:cubicBezTo>
                    <a:pt x="935" y="10"/>
                    <a:pt x="852" y="1"/>
                    <a:pt x="7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2" name="Google Shape;8992;p19"/>
            <p:cNvSpPr/>
            <p:nvPr/>
          </p:nvSpPr>
          <p:spPr>
            <a:xfrm>
              <a:off x="5670675" y="3918550"/>
              <a:ext cx="17175" cy="32250"/>
            </a:xfrm>
            <a:custGeom>
              <a:avLst/>
              <a:gdLst/>
              <a:ahLst/>
              <a:cxnLst/>
              <a:rect l="l" t="t" r="r" b="b"/>
              <a:pathLst>
                <a:path w="687" h="1290" extrusionOk="0">
                  <a:moveTo>
                    <a:pt x="547" y="1"/>
                  </a:moveTo>
                  <a:cubicBezTo>
                    <a:pt x="474" y="1"/>
                    <a:pt x="409" y="74"/>
                    <a:pt x="391" y="147"/>
                  </a:cubicBezTo>
                  <a:cubicBezTo>
                    <a:pt x="353" y="272"/>
                    <a:pt x="353" y="422"/>
                    <a:pt x="341" y="559"/>
                  </a:cubicBezTo>
                  <a:cubicBezTo>
                    <a:pt x="328" y="746"/>
                    <a:pt x="291" y="1009"/>
                    <a:pt x="91" y="1096"/>
                  </a:cubicBezTo>
                  <a:cubicBezTo>
                    <a:pt x="1" y="1142"/>
                    <a:pt x="53" y="1289"/>
                    <a:pt x="138" y="1289"/>
                  </a:cubicBezTo>
                  <a:cubicBezTo>
                    <a:pt x="147" y="1289"/>
                    <a:pt x="156" y="1287"/>
                    <a:pt x="166" y="1284"/>
                  </a:cubicBezTo>
                  <a:cubicBezTo>
                    <a:pt x="378" y="1221"/>
                    <a:pt x="503" y="1034"/>
                    <a:pt x="541" y="821"/>
                  </a:cubicBezTo>
                  <a:cubicBezTo>
                    <a:pt x="566" y="696"/>
                    <a:pt x="553" y="584"/>
                    <a:pt x="553" y="459"/>
                  </a:cubicBezTo>
                  <a:cubicBezTo>
                    <a:pt x="541" y="397"/>
                    <a:pt x="541" y="347"/>
                    <a:pt x="541" y="284"/>
                  </a:cubicBezTo>
                  <a:cubicBezTo>
                    <a:pt x="541" y="247"/>
                    <a:pt x="541" y="222"/>
                    <a:pt x="553" y="184"/>
                  </a:cubicBezTo>
                  <a:cubicBezTo>
                    <a:pt x="553" y="184"/>
                    <a:pt x="553" y="172"/>
                    <a:pt x="553" y="172"/>
                  </a:cubicBezTo>
                  <a:cubicBezTo>
                    <a:pt x="558" y="172"/>
                    <a:pt x="563" y="173"/>
                    <a:pt x="568" y="173"/>
                  </a:cubicBezTo>
                  <a:cubicBezTo>
                    <a:pt x="636" y="173"/>
                    <a:pt x="687" y="93"/>
                    <a:pt x="628" y="34"/>
                  </a:cubicBezTo>
                  <a:cubicBezTo>
                    <a:pt x="601" y="11"/>
                    <a:pt x="573" y="1"/>
                    <a:pt x="5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3" name="Google Shape;8993;p19"/>
            <p:cNvSpPr/>
            <p:nvPr/>
          </p:nvSpPr>
          <p:spPr>
            <a:xfrm>
              <a:off x="5693900" y="3880850"/>
              <a:ext cx="99350" cy="208475"/>
            </a:xfrm>
            <a:custGeom>
              <a:avLst/>
              <a:gdLst/>
              <a:ahLst/>
              <a:cxnLst/>
              <a:rect l="l" t="t" r="r" b="b"/>
              <a:pathLst>
                <a:path w="3974" h="8339" extrusionOk="0">
                  <a:moveTo>
                    <a:pt x="853" y="0"/>
                  </a:moveTo>
                  <a:cubicBezTo>
                    <a:pt x="808" y="0"/>
                    <a:pt x="762" y="29"/>
                    <a:pt x="749" y="80"/>
                  </a:cubicBezTo>
                  <a:cubicBezTo>
                    <a:pt x="712" y="180"/>
                    <a:pt x="724" y="292"/>
                    <a:pt x="749" y="392"/>
                  </a:cubicBezTo>
                  <a:cubicBezTo>
                    <a:pt x="762" y="417"/>
                    <a:pt x="762" y="430"/>
                    <a:pt x="762" y="455"/>
                  </a:cubicBezTo>
                  <a:cubicBezTo>
                    <a:pt x="787" y="592"/>
                    <a:pt x="849" y="730"/>
                    <a:pt x="849" y="867"/>
                  </a:cubicBezTo>
                  <a:cubicBezTo>
                    <a:pt x="860" y="1132"/>
                    <a:pt x="548" y="1226"/>
                    <a:pt x="308" y="1226"/>
                  </a:cubicBezTo>
                  <a:cubicBezTo>
                    <a:pt x="264" y="1226"/>
                    <a:pt x="223" y="1223"/>
                    <a:pt x="187" y="1217"/>
                  </a:cubicBezTo>
                  <a:cubicBezTo>
                    <a:pt x="179" y="1216"/>
                    <a:pt x="172" y="1216"/>
                    <a:pt x="165" y="1216"/>
                  </a:cubicBezTo>
                  <a:cubicBezTo>
                    <a:pt x="0" y="1216"/>
                    <a:pt x="19" y="1493"/>
                    <a:pt x="187" y="1517"/>
                  </a:cubicBezTo>
                  <a:cubicBezTo>
                    <a:pt x="226" y="1522"/>
                    <a:pt x="266" y="1524"/>
                    <a:pt x="307" y="1524"/>
                  </a:cubicBezTo>
                  <a:cubicBezTo>
                    <a:pt x="602" y="1524"/>
                    <a:pt x="914" y="1401"/>
                    <a:pt x="1024" y="1105"/>
                  </a:cubicBezTo>
                  <a:cubicBezTo>
                    <a:pt x="1049" y="1042"/>
                    <a:pt x="1061" y="955"/>
                    <a:pt x="1049" y="880"/>
                  </a:cubicBezTo>
                  <a:lnTo>
                    <a:pt x="1049" y="880"/>
                  </a:lnTo>
                  <a:cubicBezTo>
                    <a:pt x="1174" y="1005"/>
                    <a:pt x="1299" y="1130"/>
                    <a:pt x="1411" y="1242"/>
                  </a:cubicBezTo>
                  <a:cubicBezTo>
                    <a:pt x="1824" y="1642"/>
                    <a:pt x="2199" y="2105"/>
                    <a:pt x="2474" y="2604"/>
                  </a:cubicBezTo>
                  <a:cubicBezTo>
                    <a:pt x="2761" y="3167"/>
                    <a:pt x="2936" y="3767"/>
                    <a:pt x="3111" y="4354"/>
                  </a:cubicBezTo>
                  <a:cubicBezTo>
                    <a:pt x="3298" y="4979"/>
                    <a:pt x="3511" y="5604"/>
                    <a:pt x="3648" y="6241"/>
                  </a:cubicBezTo>
                  <a:cubicBezTo>
                    <a:pt x="3723" y="6578"/>
                    <a:pt x="3773" y="6941"/>
                    <a:pt x="3711" y="7291"/>
                  </a:cubicBezTo>
                  <a:cubicBezTo>
                    <a:pt x="3661" y="7616"/>
                    <a:pt x="3561" y="7953"/>
                    <a:pt x="3323" y="8190"/>
                  </a:cubicBezTo>
                  <a:cubicBezTo>
                    <a:pt x="3255" y="8249"/>
                    <a:pt x="3324" y="8338"/>
                    <a:pt x="3394" y="8338"/>
                  </a:cubicBezTo>
                  <a:cubicBezTo>
                    <a:pt x="3413" y="8338"/>
                    <a:pt x="3432" y="8332"/>
                    <a:pt x="3448" y="8315"/>
                  </a:cubicBezTo>
                  <a:cubicBezTo>
                    <a:pt x="3648" y="8115"/>
                    <a:pt x="3811" y="7890"/>
                    <a:pt x="3886" y="7628"/>
                  </a:cubicBezTo>
                  <a:cubicBezTo>
                    <a:pt x="3973" y="7353"/>
                    <a:pt x="3973" y="7041"/>
                    <a:pt x="3936" y="6753"/>
                  </a:cubicBezTo>
                  <a:cubicBezTo>
                    <a:pt x="3861" y="6103"/>
                    <a:pt x="3623" y="5479"/>
                    <a:pt x="3448" y="4854"/>
                  </a:cubicBezTo>
                  <a:cubicBezTo>
                    <a:pt x="3261" y="4229"/>
                    <a:pt x="3111" y="3592"/>
                    <a:pt x="2848" y="3004"/>
                  </a:cubicBezTo>
                  <a:cubicBezTo>
                    <a:pt x="2611" y="2467"/>
                    <a:pt x="2324" y="1967"/>
                    <a:pt x="1949" y="1517"/>
                  </a:cubicBezTo>
                  <a:cubicBezTo>
                    <a:pt x="1749" y="1280"/>
                    <a:pt x="1511" y="1067"/>
                    <a:pt x="1311" y="830"/>
                  </a:cubicBezTo>
                  <a:cubicBezTo>
                    <a:pt x="1211" y="717"/>
                    <a:pt x="1136" y="617"/>
                    <a:pt x="1061" y="492"/>
                  </a:cubicBezTo>
                  <a:cubicBezTo>
                    <a:pt x="986" y="355"/>
                    <a:pt x="986" y="230"/>
                    <a:pt x="949" y="80"/>
                  </a:cubicBezTo>
                  <a:cubicBezTo>
                    <a:pt x="937" y="25"/>
                    <a:pt x="895" y="0"/>
                    <a:pt x="8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4" name="Google Shape;8994;p19"/>
            <p:cNvSpPr/>
            <p:nvPr/>
          </p:nvSpPr>
          <p:spPr>
            <a:xfrm>
              <a:off x="5728850" y="3971125"/>
              <a:ext cx="41575" cy="93225"/>
            </a:xfrm>
            <a:custGeom>
              <a:avLst/>
              <a:gdLst/>
              <a:ahLst/>
              <a:cxnLst/>
              <a:rect l="l" t="t" r="r" b="b"/>
              <a:pathLst>
                <a:path w="1663" h="3729" extrusionOk="0">
                  <a:moveTo>
                    <a:pt x="1138" y="284"/>
                  </a:moveTo>
                  <a:cubicBezTo>
                    <a:pt x="1220" y="284"/>
                    <a:pt x="1301" y="312"/>
                    <a:pt x="1326" y="393"/>
                  </a:cubicBezTo>
                  <a:cubicBezTo>
                    <a:pt x="1338" y="418"/>
                    <a:pt x="1326" y="443"/>
                    <a:pt x="1326" y="468"/>
                  </a:cubicBezTo>
                  <a:cubicBezTo>
                    <a:pt x="1213" y="493"/>
                    <a:pt x="1113" y="593"/>
                    <a:pt x="1076" y="718"/>
                  </a:cubicBezTo>
                  <a:cubicBezTo>
                    <a:pt x="1038" y="843"/>
                    <a:pt x="1063" y="955"/>
                    <a:pt x="1113" y="1080"/>
                  </a:cubicBezTo>
                  <a:cubicBezTo>
                    <a:pt x="1151" y="1230"/>
                    <a:pt x="1201" y="1368"/>
                    <a:pt x="1226" y="1530"/>
                  </a:cubicBezTo>
                  <a:cubicBezTo>
                    <a:pt x="1251" y="1680"/>
                    <a:pt x="1251" y="1855"/>
                    <a:pt x="1226" y="2005"/>
                  </a:cubicBezTo>
                  <a:cubicBezTo>
                    <a:pt x="1201" y="2168"/>
                    <a:pt x="1138" y="2317"/>
                    <a:pt x="1101" y="2467"/>
                  </a:cubicBezTo>
                  <a:cubicBezTo>
                    <a:pt x="1088" y="2605"/>
                    <a:pt x="1101" y="2730"/>
                    <a:pt x="1113" y="2867"/>
                  </a:cubicBezTo>
                  <a:cubicBezTo>
                    <a:pt x="1126" y="3005"/>
                    <a:pt x="1163" y="3180"/>
                    <a:pt x="1088" y="3317"/>
                  </a:cubicBezTo>
                  <a:cubicBezTo>
                    <a:pt x="1026" y="3417"/>
                    <a:pt x="913" y="3455"/>
                    <a:pt x="801" y="3467"/>
                  </a:cubicBezTo>
                  <a:cubicBezTo>
                    <a:pt x="771" y="3467"/>
                    <a:pt x="727" y="3470"/>
                    <a:pt x="679" y="3470"/>
                  </a:cubicBezTo>
                  <a:cubicBezTo>
                    <a:pt x="583" y="3470"/>
                    <a:pt x="472" y="3459"/>
                    <a:pt x="438" y="3392"/>
                  </a:cubicBezTo>
                  <a:cubicBezTo>
                    <a:pt x="413" y="3342"/>
                    <a:pt x="426" y="3205"/>
                    <a:pt x="426" y="3142"/>
                  </a:cubicBezTo>
                  <a:cubicBezTo>
                    <a:pt x="413" y="3055"/>
                    <a:pt x="413" y="2967"/>
                    <a:pt x="401" y="2880"/>
                  </a:cubicBezTo>
                  <a:cubicBezTo>
                    <a:pt x="388" y="2705"/>
                    <a:pt x="376" y="2542"/>
                    <a:pt x="363" y="2367"/>
                  </a:cubicBezTo>
                  <a:cubicBezTo>
                    <a:pt x="338" y="2030"/>
                    <a:pt x="301" y="1693"/>
                    <a:pt x="288" y="1355"/>
                  </a:cubicBezTo>
                  <a:cubicBezTo>
                    <a:pt x="288" y="1205"/>
                    <a:pt x="288" y="1055"/>
                    <a:pt x="338" y="918"/>
                  </a:cubicBezTo>
                  <a:cubicBezTo>
                    <a:pt x="388" y="755"/>
                    <a:pt x="488" y="643"/>
                    <a:pt x="613" y="543"/>
                  </a:cubicBezTo>
                  <a:cubicBezTo>
                    <a:pt x="738" y="455"/>
                    <a:pt x="863" y="356"/>
                    <a:pt x="1013" y="306"/>
                  </a:cubicBezTo>
                  <a:cubicBezTo>
                    <a:pt x="1048" y="292"/>
                    <a:pt x="1093" y="284"/>
                    <a:pt x="1138" y="284"/>
                  </a:cubicBezTo>
                  <a:close/>
                  <a:moveTo>
                    <a:pt x="1134" y="0"/>
                  </a:moveTo>
                  <a:cubicBezTo>
                    <a:pt x="919" y="0"/>
                    <a:pt x="718" y="143"/>
                    <a:pt x="551" y="268"/>
                  </a:cubicBezTo>
                  <a:cubicBezTo>
                    <a:pt x="313" y="455"/>
                    <a:pt x="113" y="655"/>
                    <a:pt x="63" y="968"/>
                  </a:cubicBezTo>
                  <a:cubicBezTo>
                    <a:pt x="1" y="1318"/>
                    <a:pt x="51" y="1680"/>
                    <a:pt x="76" y="2018"/>
                  </a:cubicBezTo>
                  <a:cubicBezTo>
                    <a:pt x="101" y="2380"/>
                    <a:pt x="138" y="2742"/>
                    <a:pt x="163" y="3105"/>
                  </a:cubicBezTo>
                  <a:cubicBezTo>
                    <a:pt x="163" y="3242"/>
                    <a:pt x="151" y="3417"/>
                    <a:pt x="213" y="3542"/>
                  </a:cubicBezTo>
                  <a:cubicBezTo>
                    <a:pt x="276" y="3680"/>
                    <a:pt x="413" y="3692"/>
                    <a:pt x="551" y="3717"/>
                  </a:cubicBezTo>
                  <a:cubicBezTo>
                    <a:pt x="611" y="3724"/>
                    <a:pt x="675" y="3729"/>
                    <a:pt x="739" y="3729"/>
                  </a:cubicBezTo>
                  <a:cubicBezTo>
                    <a:pt x="916" y="3729"/>
                    <a:pt x="1101" y="3692"/>
                    <a:pt x="1238" y="3555"/>
                  </a:cubicBezTo>
                  <a:cubicBezTo>
                    <a:pt x="1438" y="3355"/>
                    <a:pt x="1400" y="3055"/>
                    <a:pt x="1363" y="2792"/>
                  </a:cubicBezTo>
                  <a:cubicBezTo>
                    <a:pt x="1313" y="2405"/>
                    <a:pt x="1425" y="2030"/>
                    <a:pt x="1425" y="1655"/>
                  </a:cubicBezTo>
                  <a:cubicBezTo>
                    <a:pt x="1425" y="1480"/>
                    <a:pt x="1400" y="1305"/>
                    <a:pt x="1363" y="1130"/>
                  </a:cubicBezTo>
                  <a:cubicBezTo>
                    <a:pt x="1351" y="1055"/>
                    <a:pt x="1326" y="968"/>
                    <a:pt x="1313" y="893"/>
                  </a:cubicBezTo>
                  <a:cubicBezTo>
                    <a:pt x="1313" y="833"/>
                    <a:pt x="1336" y="680"/>
                    <a:pt x="1416" y="680"/>
                  </a:cubicBezTo>
                  <a:cubicBezTo>
                    <a:pt x="1419" y="680"/>
                    <a:pt x="1422" y="680"/>
                    <a:pt x="1425" y="680"/>
                  </a:cubicBezTo>
                  <a:cubicBezTo>
                    <a:pt x="1438" y="680"/>
                    <a:pt x="1450" y="680"/>
                    <a:pt x="1463" y="693"/>
                  </a:cubicBezTo>
                  <a:cubicBezTo>
                    <a:pt x="1481" y="704"/>
                    <a:pt x="1498" y="708"/>
                    <a:pt x="1515" y="708"/>
                  </a:cubicBezTo>
                  <a:cubicBezTo>
                    <a:pt x="1558" y="708"/>
                    <a:pt x="1595" y="679"/>
                    <a:pt x="1613" y="643"/>
                  </a:cubicBezTo>
                  <a:cubicBezTo>
                    <a:pt x="1638" y="618"/>
                    <a:pt x="1650" y="593"/>
                    <a:pt x="1663" y="555"/>
                  </a:cubicBezTo>
                  <a:cubicBezTo>
                    <a:pt x="1663" y="505"/>
                    <a:pt x="1650" y="443"/>
                    <a:pt x="1600" y="405"/>
                  </a:cubicBezTo>
                  <a:cubicBezTo>
                    <a:pt x="1600" y="405"/>
                    <a:pt x="1600" y="393"/>
                    <a:pt x="1600" y="381"/>
                  </a:cubicBezTo>
                  <a:cubicBezTo>
                    <a:pt x="1600" y="331"/>
                    <a:pt x="1575" y="281"/>
                    <a:pt x="1550" y="231"/>
                  </a:cubicBezTo>
                  <a:cubicBezTo>
                    <a:pt x="1488" y="131"/>
                    <a:pt x="1388" y="56"/>
                    <a:pt x="1263" y="18"/>
                  </a:cubicBezTo>
                  <a:cubicBezTo>
                    <a:pt x="1220" y="6"/>
                    <a:pt x="1177" y="0"/>
                    <a:pt x="1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5" name="Google Shape;8995;p19"/>
            <p:cNvSpPr/>
            <p:nvPr/>
          </p:nvSpPr>
          <p:spPr>
            <a:xfrm>
              <a:off x="5733550" y="4056125"/>
              <a:ext cx="36725" cy="24775"/>
            </a:xfrm>
            <a:custGeom>
              <a:avLst/>
              <a:gdLst/>
              <a:ahLst/>
              <a:cxnLst/>
              <a:rect l="l" t="t" r="r" b="b"/>
              <a:pathLst>
                <a:path w="1469" h="991" extrusionOk="0">
                  <a:moveTo>
                    <a:pt x="1124" y="1"/>
                  </a:moveTo>
                  <a:cubicBezTo>
                    <a:pt x="1108" y="1"/>
                    <a:pt x="1092" y="2"/>
                    <a:pt x="1075" y="5"/>
                  </a:cubicBezTo>
                  <a:cubicBezTo>
                    <a:pt x="953" y="17"/>
                    <a:pt x="974" y="230"/>
                    <a:pt x="1102" y="230"/>
                  </a:cubicBezTo>
                  <a:cubicBezTo>
                    <a:pt x="1105" y="230"/>
                    <a:pt x="1109" y="230"/>
                    <a:pt x="1113" y="230"/>
                  </a:cubicBezTo>
                  <a:cubicBezTo>
                    <a:pt x="1116" y="228"/>
                    <a:pt x="1119" y="227"/>
                    <a:pt x="1123" y="227"/>
                  </a:cubicBezTo>
                  <a:cubicBezTo>
                    <a:pt x="1144" y="227"/>
                    <a:pt x="1163" y="258"/>
                    <a:pt x="1163" y="280"/>
                  </a:cubicBezTo>
                  <a:cubicBezTo>
                    <a:pt x="1163" y="367"/>
                    <a:pt x="1113" y="442"/>
                    <a:pt x="1075" y="505"/>
                  </a:cubicBezTo>
                  <a:cubicBezTo>
                    <a:pt x="1025" y="567"/>
                    <a:pt x="963" y="630"/>
                    <a:pt x="925" y="717"/>
                  </a:cubicBezTo>
                  <a:cubicBezTo>
                    <a:pt x="913" y="730"/>
                    <a:pt x="900" y="742"/>
                    <a:pt x="900" y="767"/>
                  </a:cubicBezTo>
                  <a:cubicBezTo>
                    <a:pt x="892" y="767"/>
                    <a:pt x="883" y="761"/>
                    <a:pt x="879" y="761"/>
                  </a:cubicBezTo>
                  <a:cubicBezTo>
                    <a:pt x="876" y="761"/>
                    <a:pt x="875" y="763"/>
                    <a:pt x="875" y="767"/>
                  </a:cubicBezTo>
                  <a:cubicBezTo>
                    <a:pt x="863" y="754"/>
                    <a:pt x="838" y="754"/>
                    <a:pt x="825" y="742"/>
                  </a:cubicBezTo>
                  <a:cubicBezTo>
                    <a:pt x="750" y="717"/>
                    <a:pt x="675" y="680"/>
                    <a:pt x="600" y="642"/>
                  </a:cubicBezTo>
                  <a:cubicBezTo>
                    <a:pt x="525" y="617"/>
                    <a:pt x="450" y="580"/>
                    <a:pt x="388" y="530"/>
                  </a:cubicBezTo>
                  <a:cubicBezTo>
                    <a:pt x="363" y="517"/>
                    <a:pt x="338" y="480"/>
                    <a:pt x="325" y="467"/>
                  </a:cubicBezTo>
                  <a:cubicBezTo>
                    <a:pt x="300" y="430"/>
                    <a:pt x="300" y="417"/>
                    <a:pt x="288" y="392"/>
                  </a:cubicBezTo>
                  <a:cubicBezTo>
                    <a:pt x="275" y="342"/>
                    <a:pt x="263" y="292"/>
                    <a:pt x="300" y="242"/>
                  </a:cubicBezTo>
                  <a:cubicBezTo>
                    <a:pt x="331" y="180"/>
                    <a:pt x="268" y="92"/>
                    <a:pt x="203" y="92"/>
                  </a:cubicBezTo>
                  <a:cubicBezTo>
                    <a:pt x="189" y="92"/>
                    <a:pt x="176" y="96"/>
                    <a:pt x="163" y="105"/>
                  </a:cubicBezTo>
                  <a:cubicBezTo>
                    <a:pt x="88" y="155"/>
                    <a:pt x="38" y="230"/>
                    <a:pt x="13" y="317"/>
                  </a:cubicBezTo>
                  <a:cubicBezTo>
                    <a:pt x="0" y="405"/>
                    <a:pt x="25" y="517"/>
                    <a:pt x="75" y="592"/>
                  </a:cubicBezTo>
                  <a:cubicBezTo>
                    <a:pt x="175" y="754"/>
                    <a:pt x="375" y="842"/>
                    <a:pt x="550" y="904"/>
                  </a:cubicBezTo>
                  <a:cubicBezTo>
                    <a:pt x="645" y="941"/>
                    <a:pt x="761" y="990"/>
                    <a:pt x="863" y="990"/>
                  </a:cubicBezTo>
                  <a:cubicBezTo>
                    <a:pt x="937" y="990"/>
                    <a:pt x="1003" y="965"/>
                    <a:pt x="1050" y="892"/>
                  </a:cubicBezTo>
                  <a:cubicBezTo>
                    <a:pt x="1075" y="854"/>
                    <a:pt x="1088" y="817"/>
                    <a:pt x="1113" y="779"/>
                  </a:cubicBezTo>
                  <a:cubicBezTo>
                    <a:pt x="1138" y="730"/>
                    <a:pt x="1163" y="705"/>
                    <a:pt x="1200" y="667"/>
                  </a:cubicBezTo>
                  <a:cubicBezTo>
                    <a:pt x="1262" y="592"/>
                    <a:pt x="1337" y="530"/>
                    <a:pt x="1375" y="430"/>
                  </a:cubicBezTo>
                  <a:cubicBezTo>
                    <a:pt x="1468" y="232"/>
                    <a:pt x="1344" y="1"/>
                    <a:pt x="11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6" name="Google Shape;8996;p19"/>
            <p:cNvSpPr/>
            <p:nvPr/>
          </p:nvSpPr>
          <p:spPr>
            <a:xfrm>
              <a:off x="5655750" y="3993450"/>
              <a:ext cx="81000" cy="60775"/>
            </a:xfrm>
            <a:custGeom>
              <a:avLst/>
              <a:gdLst/>
              <a:ahLst/>
              <a:cxnLst/>
              <a:rect l="l" t="t" r="r" b="b"/>
              <a:pathLst>
                <a:path w="3240" h="2431" extrusionOk="0">
                  <a:moveTo>
                    <a:pt x="641" y="1"/>
                  </a:moveTo>
                  <a:cubicBezTo>
                    <a:pt x="449" y="1"/>
                    <a:pt x="256" y="28"/>
                    <a:pt x="88" y="75"/>
                  </a:cubicBezTo>
                  <a:cubicBezTo>
                    <a:pt x="1" y="100"/>
                    <a:pt x="13" y="237"/>
                    <a:pt x="113" y="237"/>
                  </a:cubicBezTo>
                  <a:cubicBezTo>
                    <a:pt x="488" y="237"/>
                    <a:pt x="850" y="275"/>
                    <a:pt x="1213" y="387"/>
                  </a:cubicBezTo>
                  <a:cubicBezTo>
                    <a:pt x="1550" y="487"/>
                    <a:pt x="1738" y="825"/>
                    <a:pt x="1813" y="1150"/>
                  </a:cubicBezTo>
                  <a:cubicBezTo>
                    <a:pt x="1888" y="1437"/>
                    <a:pt x="1888" y="1724"/>
                    <a:pt x="2238" y="1812"/>
                  </a:cubicBezTo>
                  <a:cubicBezTo>
                    <a:pt x="2400" y="1849"/>
                    <a:pt x="2562" y="1849"/>
                    <a:pt x="2712" y="1937"/>
                  </a:cubicBezTo>
                  <a:cubicBezTo>
                    <a:pt x="2850" y="2024"/>
                    <a:pt x="2937" y="2174"/>
                    <a:pt x="2962" y="2337"/>
                  </a:cubicBezTo>
                  <a:cubicBezTo>
                    <a:pt x="2972" y="2402"/>
                    <a:pt x="3021" y="2431"/>
                    <a:pt x="3073" y="2431"/>
                  </a:cubicBezTo>
                  <a:cubicBezTo>
                    <a:pt x="3152" y="2431"/>
                    <a:pt x="3240" y="2366"/>
                    <a:pt x="3225" y="2262"/>
                  </a:cubicBezTo>
                  <a:cubicBezTo>
                    <a:pt x="3162" y="1937"/>
                    <a:pt x="2900" y="1674"/>
                    <a:pt x="2575" y="1612"/>
                  </a:cubicBezTo>
                  <a:cubicBezTo>
                    <a:pt x="2388" y="1574"/>
                    <a:pt x="2163" y="1599"/>
                    <a:pt x="2088" y="1387"/>
                  </a:cubicBezTo>
                  <a:cubicBezTo>
                    <a:pt x="2025" y="1212"/>
                    <a:pt x="2013" y="1037"/>
                    <a:pt x="1950" y="862"/>
                  </a:cubicBezTo>
                  <a:cubicBezTo>
                    <a:pt x="1813" y="550"/>
                    <a:pt x="1575" y="275"/>
                    <a:pt x="1275" y="125"/>
                  </a:cubicBezTo>
                  <a:cubicBezTo>
                    <a:pt x="1088" y="38"/>
                    <a:pt x="864"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7" name="Google Shape;8997;p19"/>
            <p:cNvSpPr/>
            <p:nvPr/>
          </p:nvSpPr>
          <p:spPr>
            <a:xfrm>
              <a:off x="5663325" y="4036675"/>
              <a:ext cx="80550" cy="48575"/>
            </a:xfrm>
            <a:custGeom>
              <a:avLst/>
              <a:gdLst/>
              <a:ahLst/>
              <a:cxnLst/>
              <a:rect l="l" t="t" r="r" b="b"/>
              <a:pathLst>
                <a:path w="3222" h="1943" extrusionOk="0">
                  <a:moveTo>
                    <a:pt x="155" y="0"/>
                  </a:moveTo>
                  <a:cubicBezTo>
                    <a:pt x="79" y="0"/>
                    <a:pt x="0" y="62"/>
                    <a:pt x="23" y="158"/>
                  </a:cubicBezTo>
                  <a:cubicBezTo>
                    <a:pt x="98" y="408"/>
                    <a:pt x="285" y="570"/>
                    <a:pt x="497" y="708"/>
                  </a:cubicBezTo>
                  <a:cubicBezTo>
                    <a:pt x="772" y="895"/>
                    <a:pt x="1085" y="1020"/>
                    <a:pt x="1372" y="1158"/>
                  </a:cubicBezTo>
                  <a:cubicBezTo>
                    <a:pt x="1610" y="1270"/>
                    <a:pt x="1872" y="1420"/>
                    <a:pt x="2147" y="1433"/>
                  </a:cubicBezTo>
                  <a:cubicBezTo>
                    <a:pt x="2175" y="1436"/>
                    <a:pt x="2203" y="1437"/>
                    <a:pt x="2231" y="1437"/>
                  </a:cubicBezTo>
                  <a:cubicBezTo>
                    <a:pt x="2315" y="1437"/>
                    <a:pt x="2397" y="1423"/>
                    <a:pt x="2472" y="1395"/>
                  </a:cubicBezTo>
                  <a:cubicBezTo>
                    <a:pt x="2535" y="1364"/>
                    <a:pt x="2582" y="1337"/>
                    <a:pt x="2634" y="1337"/>
                  </a:cubicBezTo>
                  <a:cubicBezTo>
                    <a:pt x="2665" y="1337"/>
                    <a:pt x="2697" y="1347"/>
                    <a:pt x="2734" y="1370"/>
                  </a:cubicBezTo>
                  <a:cubicBezTo>
                    <a:pt x="2784" y="1395"/>
                    <a:pt x="2847" y="1458"/>
                    <a:pt x="2884" y="1508"/>
                  </a:cubicBezTo>
                  <a:cubicBezTo>
                    <a:pt x="2809" y="1570"/>
                    <a:pt x="2647" y="1607"/>
                    <a:pt x="2584" y="1632"/>
                  </a:cubicBezTo>
                  <a:cubicBezTo>
                    <a:pt x="2459" y="1670"/>
                    <a:pt x="2334" y="1695"/>
                    <a:pt x="2209" y="1707"/>
                  </a:cubicBezTo>
                  <a:cubicBezTo>
                    <a:pt x="2156" y="1713"/>
                    <a:pt x="2103" y="1715"/>
                    <a:pt x="2051" y="1715"/>
                  </a:cubicBezTo>
                  <a:cubicBezTo>
                    <a:pt x="1858" y="1715"/>
                    <a:pt x="1671" y="1682"/>
                    <a:pt x="1485" y="1632"/>
                  </a:cubicBezTo>
                  <a:cubicBezTo>
                    <a:pt x="1260" y="1570"/>
                    <a:pt x="1047" y="1483"/>
                    <a:pt x="847" y="1345"/>
                  </a:cubicBezTo>
                  <a:cubicBezTo>
                    <a:pt x="622" y="1208"/>
                    <a:pt x="435" y="983"/>
                    <a:pt x="173" y="883"/>
                  </a:cubicBezTo>
                  <a:cubicBezTo>
                    <a:pt x="161" y="878"/>
                    <a:pt x="151" y="876"/>
                    <a:pt x="141" y="876"/>
                  </a:cubicBezTo>
                  <a:cubicBezTo>
                    <a:pt x="71" y="876"/>
                    <a:pt x="30" y="978"/>
                    <a:pt x="85" y="1033"/>
                  </a:cubicBezTo>
                  <a:cubicBezTo>
                    <a:pt x="260" y="1208"/>
                    <a:pt x="460" y="1383"/>
                    <a:pt x="660" y="1532"/>
                  </a:cubicBezTo>
                  <a:cubicBezTo>
                    <a:pt x="835" y="1670"/>
                    <a:pt x="1022" y="1757"/>
                    <a:pt x="1235" y="1832"/>
                  </a:cubicBezTo>
                  <a:cubicBezTo>
                    <a:pt x="1457" y="1909"/>
                    <a:pt x="1699" y="1943"/>
                    <a:pt x="1941" y="1943"/>
                  </a:cubicBezTo>
                  <a:cubicBezTo>
                    <a:pt x="2134" y="1943"/>
                    <a:pt x="2326" y="1921"/>
                    <a:pt x="2509" y="1882"/>
                  </a:cubicBezTo>
                  <a:cubicBezTo>
                    <a:pt x="2609" y="1857"/>
                    <a:pt x="2709" y="1832"/>
                    <a:pt x="2797" y="1795"/>
                  </a:cubicBezTo>
                  <a:cubicBezTo>
                    <a:pt x="2884" y="1757"/>
                    <a:pt x="3022" y="1720"/>
                    <a:pt x="3084" y="1645"/>
                  </a:cubicBezTo>
                  <a:cubicBezTo>
                    <a:pt x="3222" y="1470"/>
                    <a:pt x="3022" y="1295"/>
                    <a:pt x="2884" y="1195"/>
                  </a:cubicBezTo>
                  <a:cubicBezTo>
                    <a:pt x="2819" y="1152"/>
                    <a:pt x="2735" y="1118"/>
                    <a:pt x="2649" y="1118"/>
                  </a:cubicBezTo>
                  <a:cubicBezTo>
                    <a:pt x="2636" y="1118"/>
                    <a:pt x="2623" y="1118"/>
                    <a:pt x="2609" y="1120"/>
                  </a:cubicBezTo>
                  <a:cubicBezTo>
                    <a:pt x="2497" y="1133"/>
                    <a:pt x="2422" y="1233"/>
                    <a:pt x="2309" y="1270"/>
                  </a:cubicBezTo>
                  <a:cubicBezTo>
                    <a:pt x="2269" y="1283"/>
                    <a:pt x="2228" y="1289"/>
                    <a:pt x="2185" y="1289"/>
                  </a:cubicBezTo>
                  <a:cubicBezTo>
                    <a:pt x="1989" y="1289"/>
                    <a:pt x="1774" y="1165"/>
                    <a:pt x="1610" y="1083"/>
                  </a:cubicBezTo>
                  <a:cubicBezTo>
                    <a:pt x="1335" y="945"/>
                    <a:pt x="1072" y="783"/>
                    <a:pt x="810" y="620"/>
                  </a:cubicBezTo>
                  <a:cubicBezTo>
                    <a:pt x="597" y="483"/>
                    <a:pt x="347" y="345"/>
                    <a:pt x="272" y="95"/>
                  </a:cubicBezTo>
                  <a:cubicBezTo>
                    <a:pt x="257" y="29"/>
                    <a:pt x="207"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8" name="Google Shape;8998;p19"/>
            <p:cNvSpPr/>
            <p:nvPr/>
          </p:nvSpPr>
          <p:spPr>
            <a:xfrm>
              <a:off x="5685125" y="3976225"/>
              <a:ext cx="27200" cy="36500"/>
            </a:xfrm>
            <a:custGeom>
              <a:avLst/>
              <a:gdLst/>
              <a:ahLst/>
              <a:cxnLst/>
              <a:rect l="l" t="t" r="r" b="b"/>
              <a:pathLst>
                <a:path w="1088" h="1460" extrusionOk="0">
                  <a:moveTo>
                    <a:pt x="137" y="1"/>
                  </a:moveTo>
                  <a:cubicBezTo>
                    <a:pt x="115" y="1"/>
                    <a:pt x="93" y="9"/>
                    <a:pt x="75" y="27"/>
                  </a:cubicBezTo>
                  <a:cubicBezTo>
                    <a:pt x="0" y="77"/>
                    <a:pt x="38" y="201"/>
                    <a:pt x="88" y="264"/>
                  </a:cubicBezTo>
                  <a:cubicBezTo>
                    <a:pt x="150" y="326"/>
                    <a:pt x="238" y="326"/>
                    <a:pt x="313" y="351"/>
                  </a:cubicBezTo>
                  <a:cubicBezTo>
                    <a:pt x="400" y="364"/>
                    <a:pt x="488" y="389"/>
                    <a:pt x="575" y="414"/>
                  </a:cubicBezTo>
                  <a:cubicBezTo>
                    <a:pt x="650" y="451"/>
                    <a:pt x="738" y="489"/>
                    <a:pt x="788" y="551"/>
                  </a:cubicBezTo>
                  <a:cubicBezTo>
                    <a:pt x="888" y="639"/>
                    <a:pt x="875" y="776"/>
                    <a:pt x="813" y="889"/>
                  </a:cubicBezTo>
                  <a:cubicBezTo>
                    <a:pt x="738" y="1039"/>
                    <a:pt x="600" y="1151"/>
                    <a:pt x="475" y="1251"/>
                  </a:cubicBezTo>
                  <a:cubicBezTo>
                    <a:pt x="425" y="1289"/>
                    <a:pt x="438" y="1376"/>
                    <a:pt x="475" y="1426"/>
                  </a:cubicBezTo>
                  <a:cubicBezTo>
                    <a:pt x="504" y="1449"/>
                    <a:pt x="533" y="1459"/>
                    <a:pt x="561" y="1459"/>
                  </a:cubicBezTo>
                  <a:cubicBezTo>
                    <a:pt x="593" y="1459"/>
                    <a:pt x="623" y="1446"/>
                    <a:pt x="650" y="1426"/>
                  </a:cubicBezTo>
                  <a:cubicBezTo>
                    <a:pt x="788" y="1314"/>
                    <a:pt x="950" y="1189"/>
                    <a:pt x="1013" y="1026"/>
                  </a:cubicBezTo>
                  <a:cubicBezTo>
                    <a:pt x="1075" y="876"/>
                    <a:pt x="1088" y="714"/>
                    <a:pt x="1013" y="576"/>
                  </a:cubicBezTo>
                  <a:cubicBezTo>
                    <a:pt x="950" y="426"/>
                    <a:pt x="775" y="339"/>
                    <a:pt x="638" y="251"/>
                  </a:cubicBezTo>
                  <a:cubicBezTo>
                    <a:pt x="550" y="201"/>
                    <a:pt x="475" y="152"/>
                    <a:pt x="375" y="127"/>
                  </a:cubicBezTo>
                  <a:cubicBezTo>
                    <a:pt x="338" y="127"/>
                    <a:pt x="288" y="114"/>
                    <a:pt x="250" y="114"/>
                  </a:cubicBezTo>
                  <a:cubicBezTo>
                    <a:pt x="213" y="102"/>
                    <a:pt x="213" y="102"/>
                    <a:pt x="213" y="77"/>
                  </a:cubicBezTo>
                  <a:cubicBezTo>
                    <a:pt x="213" y="28"/>
                    <a:pt x="176"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9" name="Google Shape;8999;p19"/>
            <p:cNvSpPr/>
            <p:nvPr/>
          </p:nvSpPr>
          <p:spPr>
            <a:xfrm>
              <a:off x="5677625" y="3929700"/>
              <a:ext cx="39700" cy="54075"/>
            </a:xfrm>
            <a:custGeom>
              <a:avLst/>
              <a:gdLst/>
              <a:ahLst/>
              <a:cxnLst/>
              <a:rect l="l" t="t" r="r" b="b"/>
              <a:pathLst>
                <a:path w="1588" h="2163" extrusionOk="0">
                  <a:moveTo>
                    <a:pt x="638" y="1"/>
                  </a:moveTo>
                  <a:cubicBezTo>
                    <a:pt x="400" y="1"/>
                    <a:pt x="313" y="275"/>
                    <a:pt x="100" y="313"/>
                  </a:cubicBezTo>
                  <a:cubicBezTo>
                    <a:pt x="0" y="338"/>
                    <a:pt x="25" y="500"/>
                    <a:pt x="125" y="500"/>
                  </a:cubicBezTo>
                  <a:cubicBezTo>
                    <a:pt x="238" y="500"/>
                    <a:pt x="325" y="425"/>
                    <a:pt x="413" y="350"/>
                  </a:cubicBezTo>
                  <a:cubicBezTo>
                    <a:pt x="458" y="317"/>
                    <a:pt x="523" y="222"/>
                    <a:pt x="591" y="222"/>
                  </a:cubicBezTo>
                  <a:cubicBezTo>
                    <a:pt x="598" y="222"/>
                    <a:pt x="605" y="223"/>
                    <a:pt x="613" y="225"/>
                  </a:cubicBezTo>
                  <a:cubicBezTo>
                    <a:pt x="663" y="250"/>
                    <a:pt x="700" y="338"/>
                    <a:pt x="738" y="375"/>
                  </a:cubicBezTo>
                  <a:cubicBezTo>
                    <a:pt x="775" y="438"/>
                    <a:pt x="813" y="488"/>
                    <a:pt x="875" y="538"/>
                  </a:cubicBezTo>
                  <a:cubicBezTo>
                    <a:pt x="975" y="625"/>
                    <a:pt x="1088" y="675"/>
                    <a:pt x="1200" y="750"/>
                  </a:cubicBezTo>
                  <a:cubicBezTo>
                    <a:pt x="1250" y="775"/>
                    <a:pt x="1300" y="813"/>
                    <a:pt x="1338" y="850"/>
                  </a:cubicBezTo>
                  <a:cubicBezTo>
                    <a:pt x="1350" y="863"/>
                    <a:pt x="1388" y="913"/>
                    <a:pt x="1388" y="925"/>
                  </a:cubicBezTo>
                  <a:lnTo>
                    <a:pt x="1388" y="925"/>
                  </a:lnTo>
                  <a:cubicBezTo>
                    <a:pt x="1388" y="923"/>
                    <a:pt x="1386" y="922"/>
                    <a:pt x="1382" y="922"/>
                  </a:cubicBezTo>
                  <a:cubicBezTo>
                    <a:pt x="1369" y="922"/>
                    <a:pt x="1335" y="938"/>
                    <a:pt x="1325" y="938"/>
                  </a:cubicBezTo>
                  <a:cubicBezTo>
                    <a:pt x="1213" y="1000"/>
                    <a:pt x="1138" y="1113"/>
                    <a:pt x="1088" y="1225"/>
                  </a:cubicBezTo>
                  <a:cubicBezTo>
                    <a:pt x="1025" y="1388"/>
                    <a:pt x="1025" y="1563"/>
                    <a:pt x="950" y="1725"/>
                  </a:cubicBezTo>
                  <a:cubicBezTo>
                    <a:pt x="875" y="1850"/>
                    <a:pt x="763" y="1925"/>
                    <a:pt x="625" y="1950"/>
                  </a:cubicBezTo>
                  <a:cubicBezTo>
                    <a:pt x="504" y="1962"/>
                    <a:pt x="524" y="2163"/>
                    <a:pt x="640" y="2163"/>
                  </a:cubicBezTo>
                  <a:cubicBezTo>
                    <a:pt x="643" y="2163"/>
                    <a:pt x="647" y="2163"/>
                    <a:pt x="650" y="2162"/>
                  </a:cubicBezTo>
                  <a:cubicBezTo>
                    <a:pt x="925" y="2137"/>
                    <a:pt x="1175" y="1938"/>
                    <a:pt x="1213" y="1650"/>
                  </a:cubicBezTo>
                  <a:cubicBezTo>
                    <a:pt x="1225" y="1500"/>
                    <a:pt x="1213" y="1338"/>
                    <a:pt x="1275" y="1200"/>
                  </a:cubicBezTo>
                  <a:cubicBezTo>
                    <a:pt x="1313" y="1150"/>
                    <a:pt x="1350" y="1100"/>
                    <a:pt x="1413" y="1088"/>
                  </a:cubicBezTo>
                  <a:cubicBezTo>
                    <a:pt x="1463" y="1063"/>
                    <a:pt x="1513" y="1050"/>
                    <a:pt x="1537" y="1000"/>
                  </a:cubicBezTo>
                  <a:cubicBezTo>
                    <a:pt x="1587" y="913"/>
                    <a:pt x="1525" y="775"/>
                    <a:pt x="1475" y="700"/>
                  </a:cubicBezTo>
                  <a:cubicBezTo>
                    <a:pt x="1400" y="600"/>
                    <a:pt x="1313" y="513"/>
                    <a:pt x="1225" y="438"/>
                  </a:cubicBezTo>
                  <a:cubicBezTo>
                    <a:pt x="1125" y="363"/>
                    <a:pt x="1025" y="300"/>
                    <a:pt x="950" y="213"/>
                  </a:cubicBezTo>
                  <a:cubicBezTo>
                    <a:pt x="863" y="113"/>
                    <a:pt x="775" y="13"/>
                    <a:pt x="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0" name="Google Shape;9000;p19"/>
            <p:cNvSpPr/>
            <p:nvPr/>
          </p:nvSpPr>
          <p:spPr>
            <a:xfrm>
              <a:off x="5702500" y="3900325"/>
              <a:ext cx="22000" cy="46025"/>
            </a:xfrm>
            <a:custGeom>
              <a:avLst/>
              <a:gdLst/>
              <a:ahLst/>
              <a:cxnLst/>
              <a:rect l="l" t="t" r="r" b="b"/>
              <a:pathLst>
                <a:path w="880" h="1841" extrusionOk="0">
                  <a:moveTo>
                    <a:pt x="680" y="1"/>
                  </a:moveTo>
                  <a:cubicBezTo>
                    <a:pt x="617" y="1"/>
                    <a:pt x="580" y="51"/>
                    <a:pt x="567" y="113"/>
                  </a:cubicBezTo>
                  <a:cubicBezTo>
                    <a:pt x="555" y="263"/>
                    <a:pt x="630" y="388"/>
                    <a:pt x="680" y="513"/>
                  </a:cubicBezTo>
                  <a:cubicBezTo>
                    <a:pt x="742" y="663"/>
                    <a:pt x="742" y="851"/>
                    <a:pt x="692" y="1013"/>
                  </a:cubicBezTo>
                  <a:cubicBezTo>
                    <a:pt x="655" y="1151"/>
                    <a:pt x="617" y="1313"/>
                    <a:pt x="567" y="1463"/>
                  </a:cubicBezTo>
                  <a:cubicBezTo>
                    <a:pt x="542" y="1525"/>
                    <a:pt x="443" y="1538"/>
                    <a:pt x="380" y="1550"/>
                  </a:cubicBezTo>
                  <a:lnTo>
                    <a:pt x="105" y="1650"/>
                  </a:lnTo>
                  <a:cubicBezTo>
                    <a:pt x="0" y="1685"/>
                    <a:pt x="37" y="1840"/>
                    <a:pt x="134" y="1840"/>
                  </a:cubicBezTo>
                  <a:cubicBezTo>
                    <a:pt x="140" y="1840"/>
                    <a:pt x="148" y="1840"/>
                    <a:pt x="155" y="1838"/>
                  </a:cubicBezTo>
                  <a:cubicBezTo>
                    <a:pt x="268" y="1800"/>
                    <a:pt x="368" y="1775"/>
                    <a:pt x="468" y="1750"/>
                  </a:cubicBezTo>
                  <a:cubicBezTo>
                    <a:pt x="555" y="1725"/>
                    <a:pt x="642" y="1713"/>
                    <a:pt x="705" y="1650"/>
                  </a:cubicBezTo>
                  <a:cubicBezTo>
                    <a:pt x="767" y="1588"/>
                    <a:pt x="792" y="1500"/>
                    <a:pt x="805" y="1413"/>
                  </a:cubicBezTo>
                  <a:cubicBezTo>
                    <a:pt x="830" y="1326"/>
                    <a:pt x="842" y="1238"/>
                    <a:pt x="855" y="1151"/>
                  </a:cubicBezTo>
                  <a:cubicBezTo>
                    <a:pt x="867" y="976"/>
                    <a:pt x="880" y="801"/>
                    <a:pt x="855" y="626"/>
                  </a:cubicBezTo>
                  <a:cubicBezTo>
                    <a:pt x="842" y="538"/>
                    <a:pt x="830" y="451"/>
                    <a:pt x="805" y="376"/>
                  </a:cubicBezTo>
                  <a:cubicBezTo>
                    <a:pt x="792" y="288"/>
                    <a:pt x="767" y="201"/>
                    <a:pt x="780" y="113"/>
                  </a:cubicBezTo>
                  <a:cubicBezTo>
                    <a:pt x="792" y="51"/>
                    <a:pt x="730" y="1"/>
                    <a:pt x="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1" name="Google Shape;9001;p19"/>
            <p:cNvSpPr/>
            <p:nvPr/>
          </p:nvSpPr>
          <p:spPr>
            <a:xfrm>
              <a:off x="5718425" y="3924700"/>
              <a:ext cx="50875" cy="52025"/>
            </a:xfrm>
            <a:custGeom>
              <a:avLst/>
              <a:gdLst/>
              <a:ahLst/>
              <a:cxnLst/>
              <a:rect l="l" t="t" r="r" b="b"/>
              <a:pathLst>
                <a:path w="2035" h="2081" extrusionOk="0">
                  <a:moveTo>
                    <a:pt x="148" y="1"/>
                  </a:moveTo>
                  <a:cubicBezTo>
                    <a:pt x="73" y="1"/>
                    <a:pt x="1" y="82"/>
                    <a:pt x="43" y="176"/>
                  </a:cubicBezTo>
                  <a:cubicBezTo>
                    <a:pt x="130" y="388"/>
                    <a:pt x="243" y="613"/>
                    <a:pt x="468" y="700"/>
                  </a:cubicBezTo>
                  <a:cubicBezTo>
                    <a:pt x="605" y="750"/>
                    <a:pt x="743" y="750"/>
                    <a:pt x="855" y="813"/>
                  </a:cubicBezTo>
                  <a:cubicBezTo>
                    <a:pt x="968" y="875"/>
                    <a:pt x="1055" y="963"/>
                    <a:pt x="1118" y="1063"/>
                  </a:cubicBezTo>
                  <a:cubicBezTo>
                    <a:pt x="1243" y="1275"/>
                    <a:pt x="1243" y="1525"/>
                    <a:pt x="1355" y="1738"/>
                  </a:cubicBezTo>
                  <a:cubicBezTo>
                    <a:pt x="1446" y="1919"/>
                    <a:pt x="1619" y="2080"/>
                    <a:pt x="1819" y="2080"/>
                  </a:cubicBezTo>
                  <a:cubicBezTo>
                    <a:pt x="1839" y="2080"/>
                    <a:pt x="1859" y="2078"/>
                    <a:pt x="1880" y="2075"/>
                  </a:cubicBezTo>
                  <a:cubicBezTo>
                    <a:pt x="2034" y="2063"/>
                    <a:pt x="2019" y="1848"/>
                    <a:pt x="1878" y="1848"/>
                  </a:cubicBezTo>
                  <a:cubicBezTo>
                    <a:pt x="1871" y="1848"/>
                    <a:pt x="1863" y="1849"/>
                    <a:pt x="1855" y="1850"/>
                  </a:cubicBezTo>
                  <a:cubicBezTo>
                    <a:pt x="1841" y="1852"/>
                    <a:pt x="1827" y="1853"/>
                    <a:pt x="1813" y="1853"/>
                  </a:cubicBezTo>
                  <a:cubicBezTo>
                    <a:pt x="1604" y="1853"/>
                    <a:pt x="1503" y="1590"/>
                    <a:pt x="1468" y="1438"/>
                  </a:cubicBezTo>
                  <a:cubicBezTo>
                    <a:pt x="1405" y="1225"/>
                    <a:pt x="1355" y="1013"/>
                    <a:pt x="1218" y="850"/>
                  </a:cubicBezTo>
                  <a:cubicBezTo>
                    <a:pt x="1080" y="675"/>
                    <a:pt x="893" y="588"/>
                    <a:pt x="680" y="500"/>
                  </a:cubicBezTo>
                  <a:cubicBezTo>
                    <a:pt x="455" y="425"/>
                    <a:pt x="343" y="263"/>
                    <a:pt x="243" y="63"/>
                  </a:cubicBezTo>
                  <a:cubicBezTo>
                    <a:pt x="219" y="19"/>
                    <a:pt x="183" y="1"/>
                    <a:pt x="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2" name="Google Shape;9002;p19"/>
            <p:cNvSpPr/>
            <p:nvPr/>
          </p:nvSpPr>
          <p:spPr>
            <a:xfrm>
              <a:off x="5698800" y="3975400"/>
              <a:ext cx="42325" cy="17100"/>
            </a:xfrm>
            <a:custGeom>
              <a:avLst/>
              <a:gdLst/>
              <a:ahLst/>
              <a:cxnLst/>
              <a:rect l="l" t="t" r="r" b="b"/>
              <a:pathLst>
                <a:path w="1693" h="684" extrusionOk="0">
                  <a:moveTo>
                    <a:pt x="175" y="0"/>
                  </a:moveTo>
                  <a:cubicBezTo>
                    <a:pt x="88" y="0"/>
                    <a:pt x="1" y="93"/>
                    <a:pt x="53" y="197"/>
                  </a:cubicBezTo>
                  <a:cubicBezTo>
                    <a:pt x="203" y="447"/>
                    <a:pt x="491" y="609"/>
                    <a:pt x="765" y="659"/>
                  </a:cubicBezTo>
                  <a:cubicBezTo>
                    <a:pt x="855" y="676"/>
                    <a:pt x="945" y="684"/>
                    <a:pt x="1036" y="684"/>
                  </a:cubicBezTo>
                  <a:cubicBezTo>
                    <a:pt x="1224" y="684"/>
                    <a:pt x="1413" y="648"/>
                    <a:pt x="1590" y="572"/>
                  </a:cubicBezTo>
                  <a:cubicBezTo>
                    <a:pt x="1693" y="526"/>
                    <a:pt x="1629" y="367"/>
                    <a:pt x="1542" y="367"/>
                  </a:cubicBezTo>
                  <a:cubicBezTo>
                    <a:pt x="1533" y="367"/>
                    <a:pt x="1524" y="369"/>
                    <a:pt x="1515" y="372"/>
                  </a:cubicBezTo>
                  <a:cubicBezTo>
                    <a:pt x="1375" y="426"/>
                    <a:pt x="1235" y="457"/>
                    <a:pt x="1095" y="457"/>
                  </a:cubicBezTo>
                  <a:cubicBezTo>
                    <a:pt x="1010" y="457"/>
                    <a:pt x="925" y="446"/>
                    <a:pt x="840" y="422"/>
                  </a:cubicBezTo>
                  <a:cubicBezTo>
                    <a:pt x="628" y="372"/>
                    <a:pt x="391" y="259"/>
                    <a:pt x="278" y="60"/>
                  </a:cubicBezTo>
                  <a:cubicBezTo>
                    <a:pt x="252" y="18"/>
                    <a:pt x="213"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3" name="Google Shape;9003;p19"/>
            <p:cNvSpPr/>
            <p:nvPr/>
          </p:nvSpPr>
          <p:spPr>
            <a:xfrm>
              <a:off x="5710425" y="3944675"/>
              <a:ext cx="38925" cy="44575"/>
            </a:xfrm>
            <a:custGeom>
              <a:avLst/>
              <a:gdLst/>
              <a:ahLst/>
              <a:cxnLst/>
              <a:rect l="l" t="t" r="r" b="b"/>
              <a:pathLst>
                <a:path w="1557" h="1783" extrusionOk="0">
                  <a:moveTo>
                    <a:pt x="820" y="0"/>
                  </a:moveTo>
                  <a:cubicBezTo>
                    <a:pt x="742" y="0"/>
                    <a:pt x="665" y="11"/>
                    <a:pt x="588" y="26"/>
                  </a:cubicBezTo>
                  <a:cubicBezTo>
                    <a:pt x="463" y="39"/>
                    <a:pt x="338" y="64"/>
                    <a:pt x="238" y="126"/>
                  </a:cubicBezTo>
                  <a:cubicBezTo>
                    <a:pt x="1" y="264"/>
                    <a:pt x="63" y="551"/>
                    <a:pt x="88" y="776"/>
                  </a:cubicBezTo>
                  <a:cubicBezTo>
                    <a:pt x="126" y="1089"/>
                    <a:pt x="188" y="1401"/>
                    <a:pt x="275" y="1701"/>
                  </a:cubicBezTo>
                  <a:cubicBezTo>
                    <a:pt x="291" y="1758"/>
                    <a:pt x="336" y="1782"/>
                    <a:pt x="381" y="1782"/>
                  </a:cubicBezTo>
                  <a:cubicBezTo>
                    <a:pt x="446" y="1782"/>
                    <a:pt x="510" y="1732"/>
                    <a:pt x="488" y="1651"/>
                  </a:cubicBezTo>
                  <a:cubicBezTo>
                    <a:pt x="413" y="1364"/>
                    <a:pt x="363" y="1076"/>
                    <a:pt x="300" y="789"/>
                  </a:cubicBezTo>
                  <a:cubicBezTo>
                    <a:pt x="300" y="714"/>
                    <a:pt x="288" y="639"/>
                    <a:pt x="275" y="576"/>
                  </a:cubicBezTo>
                  <a:cubicBezTo>
                    <a:pt x="263" y="514"/>
                    <a:pt x="238" y="426"/>
                    <a:pt x="263" y="364"/>
                  </a:cubicBezTo>
                  <a:cubicBezTo>
                    <a:pt x="288" y="264"/>
                    <a:pt x="463" y="239"/>
                    <a:pt x="563" y="226"/>
                  </a:cubicBezTo>
                  <a:cubicBezTo>
                    <a:pt x="635" y="212"/>
                    <a:pt x="716" y="197"/>
                    <a:pt x="795" y="197"/>
                  </a:cubicBezTo>
                  <a:cubicBezTo>
                    <a:pt x="853" y="197"/>
                    <a:pt x="910" y="205"/>
                    <a:pt x="963" y="226"/>
                  </a:cubicBezTo>
                  <a:cubicBezTo>
                    <a:pt x="1088" y="276"/>
                    <a:pt x="1138" y="376"/>
                    <a:pt x="1150" y="489"/>
                  </a:cubicBezTo>
                  <a:cubicBezTo>
                    <a:pt x="1213" y="801"/>
                    <a:pt x="1238" y="1101"/>
                    <a:pt x="1300" y="1401"/>
                  </a:cubicBezTo>
                  <a:cubicBezTo>
                    <a:pt x="1317" y="1464"/>
                    <a:pt x="1373" y="1492"/>
                    <a:pt x="1428" y="1492"/>
                  </a:cubicBezTo>
                  <a:cubicBezTo>
                    <a:pt x="1493" y="1492"/>
                    <a:pt x="1557" y="1451"/>
                    <a:pt x="1550" y="1376"/>
                  </a:cubicBezTo>
                  <a:cubicBezTo>
                    <a:pt x="1513" y="1076"/>
                    <a:pt x="1450" y="789"/>
                    <a:pt x="1388" y="501"/>
                  </a:cubicBezTo>
                  <a:cubicBezTo>
                    <a:pt x="1375" y="376"/>
                    <a:pt x="1338" y="264"/>
                    <a:pt x="1263" y="164"/>
                  </a:cubicBezTo>
                  <a:cubicBezTo>
                    <a:pt x="1175" y="89"/>
                    <a:pt x="1075" y="26"/>
                    <a:pt x="963" y="14"/>
                  </a:cubicBezTo>
                  <a:cubicBezTo>
                    <a:pt x="915" y="4"/>
                    <a:pt x="867" y="0"/>
                    <a:pt x="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4" name="Google Shape;9004;p19"/>
            <p:cNvSpPr/>
            <p:nvPr/>
          </p:nvSpPr>
          <p:spPr>
            <a:xfrm>
              <a:off x="5763225" y="4063725"/>
              <a:ext cx="17825" cy="27000"/>
            </a:xfrm>
            <a:custGeom>
              <a:avLst/>
              <a:gdLst/>
              <a:ahLst/>
              <a:cxnLst/>
              <a:rect l="l" t="t" r="r" b="b"/>
              <a:pathLst>
                <a:path w="713" h="1080" extrusionOk="0">
                  <a:moveTo>
                    <a:pt x="92" y="0"/>
                  </a:moveTo>
                  <a:cubicBezTo>
                    <a:pt x="68" y="0"/>
                    <a:pt x="42" y="14"/>
                    <a:pt x="25" y="38"/>
                  </a:cubicBezTo>
                  <a:cubicBezTo>
                    <a:pt x="1" y="63"/>
                    <a:pt x="1" y="113"/>
                    <a:pt x="25" y="138"/>
                  </a:cubicBezTo>
                  <a:cubicBezTo>
                    <a:pt x="38" y="151"/>
                    <a:pt x="38" y="151"/>
                    <a:pt x="38" y="151"/>
                  </a:cubicBezTo>
                  <a:cubicBezTo>
                    <a:pt x="38" y="151"/>
                    <a:pt x="38" y="151"/>
                    <a:pt x="50" y="163"/>
                  </a:cubicBezTo>
                  <a:cubicBezTo>
                    <a:pt x="50" y="166"/>
                    <a:pt x="50" y="167"/>
                    <a:pt x="50" y="167"/>
                  </a:cubicBezTo>
                  <a:cubicBezTo>
                    <a:pt x="50" y="169"/>
                    <a:pt x="50" y="171"/>
                    <a:pt x="50" y="176"/>
                  </a:cubicBezTo>
                  <a:cubicBezTo>
                    <a:pt x="50" y="188"/>
                    <a:pt x="50" y="188"/>
                    <a:pt x="50" y="188"/>
                  </a:cubicBezTo>
                  <a:cubicBezTo>
                    <a:pt x="50" y="201"/>
                    <a:pt x="50" y="213"/>
                    <a:pt x="50" y="226"/>
                  </a:cubicBezTo>
                  <a:cubicBezTo>
                    <a:pt x="50" y="238"/>
                    <a:pt x="50" y="263"/>
                    <a:pt x="50" y="288"/>
                  </a:cubicBezTo>
                  <a:cubicBezTo>
                    <a:pt x="50" y="288"/>
                    <a:pt x="38" y="301"/>
                    <a:pt x="38" y="313"/>
                  </a:cubicBezTo>
                  <a:cubicBezTo>
                    <a:pt x="38" y="313"/>
                    <a:pt x="38" y="326"/>
                    <a:pt x="38" y="338"/>
                  </a:cubicBezTo>
                  <a:cubicBezTo>
                    <a:pt x="25" y="463"/>
                    <a:pt x="13" y="588"/>
                    <a:pt x="50" y="700"/>
                  </a:cubicBezTo>
                  <a:cubicBezTo>
                    <a:pt x="88" y="825"/>
                    <a:pt x="163" y="925"/>
                    <a:pt x="275" y="1013"/>
                  </a:cubicBezTo>
                  <a:cubicBezTo>
                    <a:pt x="353" y="1061"/>
                    <a:pt x="445" y="1080"/>
                    <a:pt x="541" y="1080"/>
                  </a:cubicBezTo>
                  <a:cubicBezTo>
                    <a:pt x="569" y="1080"/>
                    <a:pt x="597" y="1078"/>
                    <a:pt x="625" y="1075"/>
                  </a:cubicBezTo>
                  <a:cubicBezTo>
                    <a:pt x="688" y="1063"/>
                    <a:pt x="713" y="1000"/>
                    <a:pt x="713" y="938"/>
                  </a:cubicBezTo>
                  <a:cubicBezTo>
                    <a:pt x="700" y="888"/>
                    <a:pt x="650" y="838"/>
                    <a:pt x="600" y="838"/>
                  </a:cubicBezTo>
                  <a:lnTo>
                    <a:pt x="538" y="838"/>
                  </a:lnTo>
                  <a:cubicBezTo>
                    <a:pt x="525" y="838"/>
                    <a:pt x="513" y="825"/>
                    <a:pt x="500" y="825"/>
                  </a:cubicBezTo>
                  <a:cubicBezTo>
                    <a:pt x="475" y="813"/>
                    <a:pt x="463" y="800"/>
                    <a:pt x="438" y="788"/>
                  </a:cubicBezTo>
                  <a:cubicBezTo>
                    <a:pt x="438" y="788"/>
                    <a:pt x="425" y="775"/>
                    <a:pt x="425" y="775"/>
                  </a:cubicBezTo>
                  <a:cubicBezTo>
                    <a:pt x="413" y="775"/>
                    <a:pt x="400" y="763"/>
                    <a:pt x="400" y="763"/>
                  </a:cubicBezTo>
                  <a:cubicBezTo>
                    <a:pt x="388" y="750"/>
                    <a:pt x="388" y="738"/>
                    <a:pt x="375" y="738"/>
                  </a:cubicBezTo>
                  <a:cubicBezTo>
                    <a:pt x="375" y="738"/>
                    <a:pt x="363" y="713"/>
                    <a:pt x="363" y="713"/>
                  </a:cubicBezTo>
                  <a:cubicBezTo>
                    <a:pt x="350" y="713"/>
                    <a:pt x="350" y="700"/>
                    <a:pt x="350" y="700"/>
                  </a:cubicBezTo>
                  <a:cubicBezTo>
                    <a:pt x="338" y="688"/>
                    <a:pt x="338" y="675"/>
                    <a:pt x="325" y="663"/>
                  </a:cubicBezTo>
                  <a:cubicBezTo>
                    <a:pt x="325" y="650"/>
                    <a:pt x="313" y="650"/>
                    <a:pt x="313" y="638"/>
                  </a:cubicBezTo>
                  <a:cubicBezTo>
                    <a:pt x="300" y="625"/>
                    <a:pt x="300" y="625"/>
                    <a:pt x="300" y="613"/>
                  </a:cubicBezTo>
                  <a:cubicBezTo>
                    <a:pt x="288" y="600"/>
                    <a:pt x="288" y="575"/>
                    <a:pt x="275" y="550"/>
                  </a:cubicBezTo>
                  <a:cubicBezTo>
                    <a:pt x="275" y="525"/>
                    <a:pt x="263" y="500"/>
                    <a:pt x="263" y="475"/>
                  </a:cubicBezTo>
                  <a:cubicBezTo>
                    <a:pt x="263" y="463"/>
                    <a:pt x="263" y="463"/>
                    <a:pt x="263" y="463"/>
                  </a:cubicBezTo>
                  <a:cubicBezTo>
                    <a:pt x="263" y="438"/>
                    <a:pt x="263" y="426"/>
                    <a:pt x="263" y="413"/>
                  </a:cubicBezTo>
                  <a:cubicBezTo>
                    <a:pt x="250" y="363"/>
                    <a:pt x="250" y="326"/>
                    <a:pt x="250" y="276"/>
                  </a:cubicBezTo>
                  <a:cubicBezTo>
                    <a:pt x="250" y="176"/>
                    <a:pt x="213" y="76"/>
                    <a:pt x="125" y="13"/>
                  </a:cubicBezTo>
                  <a:cubicBezTo>
                    <a:pt x="117" y="4"/>
                    <a:pt x="105" y="0"/>
                    <a:pt x="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5" name="Google Shape;9005;p19"/>
            <p:cNvSpPr/>
            <p:nvPr/>
          </p:nvSpPr>
          <p:spPr>
            <a:xfrm>
              <a:off x="5678425" y="4074675"/>
              <a:ext cx="91075" cy="72175"/>
            </a:xfrm>
            <a:custGeom>
              <a:avLst/>
              <a:gdLst/>
              <a:ahLst/>
              <a:cxnLst/>
              <a:rect l="l" t="t" r="r" b="b"/>
              <a:pathLst>
                <a:path w="3643" h="2887" extrusionOk="0">
                  <a:moveTo>
                    <a:pt x="129" y="1"/>
                  </a:moveTo>
                  <a:cubicBezTo>
                    <a:pt x="64" y="1"/>
                    <a:pt x="0" y="72"/>
                    <a:pt x="43" y="150"/>
                  </a:cubicBezTo>
                  <a:cubicBezTo>
                    <a:pt x="218" y="500"/>
                    <a:pt x="493" y="787"/>
                    <a:pt x="768" y="1075"/>
                  </a:cubicBezTo>
                  <a:cubicBezTo>
                    <a:pt x="906" y="1212"/>
                    <a:pt x="1043" y="1362"/>
                    <a:pt x="1206" y="1500"/>
                  </a:cubicBezTo>
                  <a:cubicBezTo>
                    <a:pt x="1343" y="1637"/>
                    <a:pt x="1505" y="1737"/>
                    <a:pt x="1655" y="1862"/>
                  </a:cubicBezTo>
                  <a:cubicBezTo>
                    <a:pt x="1830" y="1987"/>
                    <a:pt x="1955" y="2124"/>
                    <a:pt x="2080" y="2299"/>
                  </a:cubicBezTo>
                  <a:cubicBezTo>
                    <a:pt x="2180" y="2437"/>
                    <a:pt x="2293" y="2562"/>
                    <a:pt x="2443" y="2649"/>
                  </a:cubicBezTo>
                  <a:cubicBezTo>
                    <a:pt x="2755" y="2837"/>
                    <a:pt x="3155" y="2862"/>
                    <a:pt x="3517" y="2887"/>
                  </a:cubicBezTo>
                  <a:cubicBezTo>
                    <a:pt x="3580" y="2887"/>
                    <a:pt x="3642" y="2812"/>
                    <a:pt x="3617" y="2749"/>
                  </a:cubicBezTo>
                  <a:cubicBezTo>
                    <a:pt x="3530" y="2524"/>
                    <a:pt x="3318" y="2437"/>
                    <a:pt x="3093" y="2362"/>
                  </a:cubicBezTo>
                  <a:cubicBezTo>
                    <a:pt x="2818" y="2274"/>
                    <a:pt x="2580" y="2162"/>
                    <a:pt x="2555" y="1837"/>
                  </a:cubicBezTo>
                  <a:cubicBezTo>
                    <a:pt x="2543" y="1525"/>
                    <a:pt x="2705" y="1250"/>
                    <a:pt x="2755" y="950"/>
                  </a:cubicBezTo>
                  <a:cubicBezTo>
                    <a:pt x="2818" y="625"/>
                    <a:pt x="2680" y="350"/>
                    <a:pt x="2505" y="87"/>
                  </a:cubicBezTo>
                  <a:cubicBezTo>
                    <a:pt x="2475" y="45"/>
                    <a:pt x="2432" y="28"/>
                    <a:pt x="2391" y="28"/>
                  </a:cubicBezTo>
                  <a:cubicBezTo>
                    <a:pt x="2297" y="28"/>
                    <a:pt x="2207" y="117"/>
                    <a:pt x="2268" y="212"/>
                  </a:cubicBezTo>
                  <a:cubicBezTo>
                    <a:pt x="2355" y="337"/>
                    <a:pt x="2455" y="475"/>
                    <a:pt x="2493" y="625"/>
                  </a:cubicBezTo>
                  <a:cubicBezTo>
                    <a:pt x="2530" y="787"/>
                    <a:pt x="2505" y="962"/>
                    <a:pt x="2468" y="1137"/>
                  </a:cubicBezTo>
                  <a:cubicBezTo>
                    <a:pt x="2418" y="1400"/>
                    <a:pt x="2355" y="1675"/>
                    <a:pt x="2405" y="1949"/>
                  </a:cubicBezTo>
                  <a:cubicBezTo>
                    <a:pt x="2443" y="2199"/>
                    <a:pt x="2580" y="2374"/>
                    <a:pt x="2805" y="2474"/>
                  </a:cubicBezTo>
                  <a:cubicBezTo>
                    <a:pt x="2943" y="2537"/>
                    <a:pt x="3130" y="2574"/>
                    <a:pt x="3268" y="2662"/>
                  </a:cubicBezTo>
                  <a:cubicBezTo>
                    <a:pt x="2993" y="2649"/>
                    <a:pt x="2705" y="2599"/>
                    <a:pt x="2480" y="2449"/>
                  </a:cubicBezTo>
                  <a:cubicBezTo>
                    <a:pt x="2305" y="2324"/>
                    <a:pt x="2243" y="2149"/>
                    <a:pt x="2130" y="1987"/>
                  </a:cubicBezTo>
                  <a:cubicBezTo>
                    <a:pt x="2030" y="1850"/>
                    <a:pt x="1905" y="1737"/>
                    <a:pt x="1768" y="1637"/>
                  </a:cubicBezTo>
                  <a:cubicBezTo>
                    <a:pt x="1481" y="1412"/>
                    <a:pt x="1156" y="1237"/>
                    <a:pt x="893" y="975"/>
                  </a:cubicBezTo>
                  <a:cubicBezTo>
                    <a:pt x="606" y="700"/>
                    <a:pt x="431" y="375"/>
                    <a:pt x="206" y="50"/>
                  </a:cubicBezTo>
                  <a:cubicBezTo>
                    <a:pt x="186" y="15"/>
                    <a:pt x="158" y="1"/>
                    <a:pt x="1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6" name="Google Shape;9006;p19"/>
            <p:cNvSpPr/>
            <p:nvPr/>
          </p:nvSpPr>
          <p:spPr>
            <a:xfrm>
              <a:off x="5727550" y="4078125"/>
              <a:ext cx="27650" cy="65425"/>
            </a:xfrm>
            <a:custGeom>
              <a:avLst/>
              <a:gdLst/>
              <a:ahLst/>
              <a:cxnLst/>
              <a:rect l="l" t="t" r="r" b="b"/>
              <a:pathLst>
                <a:path w="1106" h="2617" extrusionOk="0">
                  <a:moveTo>
                    <a:pt x="146" y="1"/>
                  </a:moveTo>
                  <a:cubicBezTo>
                    <a:pt x="75" y="1"/>
                    <a:pt x="1" y="75"/>
                    <a:pt x="53" y="162"/>
                  </a:cubicBezTo>
                  <a:cubicBezTo>
                    <a:pt x="190" y="374"/>
                    <a:pt x="253" y="612"/>
                    <a:pt x="253" y="862"/>
                  </a:cubicBezTo>
                  <a:cubicBezTo>
                    <a:pt x="253" y="1124"/>
                    <a:pt x="165" y="1374"/>
                    <a:pt x="203" y="1624"/>
                  </a:cubicBezTo>
                  <a:cubicBezTo>
                    <a:pt x="265" y="2036"/>
                    <a:pt x="540" y="2474"/>
                    <a:pt x="940" y="2611"/>
                  </a:cubicBezTo>
                  <a:cubicBezTo>
                    <a:pt x="951" y="2615"/>
                    <a:pt x="961" y="2616"/>
                    <a:pt x="971" y="2616"/>
                  </a:cubicBezTo>
                  <a:cubicBezTo>
                    <a:pt x="1063" y="2616"/>
                    <a:pt x="1106" y="2469"/>
                    <a:pt x="1015" y="2424"/>
                  </a:cubicBezTo>
                  <a:cubicBezTo>
                    <a:pt x="828" y="2336"/>
                    <a:pt x="640" y="2224"/>
                    <a:pt x="515" y="2036"/>
                  </a:cubicBezTo>
                  <a:cubicBezTo>
                    <a:pt x="403" y="1861"/>
                    <a:pt x="340" y="1662"/>
                    <a:pt x="353" y="1449"/>
                  </a:cubicBezTo>
                  <a:cubicBezTo>
                    <a:pt x="365" y="1187"/>
                    <a:pt x="478" y="962"/>
                    <a:pt x="453" y="699"/>
                  </a:cubicBezTo>
                  <a:cubicBezTo>
                    <a:pt x="440" y="474"/>
                    <a:pt x="365" y="237"/>
                    <a:pt x="228" y="49"/>
                  </a:cubicBezTo>
                  <a:cubicBezTo>
                    <a:pt x="209" y="15"/>
                    <a:pt x="178"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7" name="Google Shape;9007;p19"/>
            <p:cNvSpPr/>
            <p:nvPr/>
          </p:nvSpPr>
          <p:spPr>
            <a:xfrm>
              <a:off x="5741050" y="4066125"/>
              <a:ext cx="53750" cy="59100"/>
            </a:xfrm>
            <a:custGeom>
              <a:avLst/>
              <a:gdLst/>
              <a:ahLst/>
              <a:cxnLst/>
              <a:rect l="l" t="t" r="r" b="b"/>
              <a:pathLst>
                <a:path w="2150" h="2364" extrusionOk="0">
                  <a:moveTo>
                    <a:pt x="2053" y="0"/>
                  </a:moveTo>
                  <a:cubicBezTo>
                    <a:pt x="2025" y="0"/>
                    <a:pt x="1998" y="17"/>
                    <a:pt x="1987" y="55"/>
                  </a:cubicBezTo>
                  <a:cubicBezTo>
                    <a:pt x="1937" y="217"/>
                    <a:pt x="1925" y="379"/>
                    <a:pt x="1887" y="542"/>
                  </a:cubicBezTo>
                  <a:cubicBezTo>
                    <a:pt x="1850" y="704"/>
                    <a:pt x="1800" y="892"/>
                    <a:pt x="1712" y="1029"/>
                  </a:cubicBezTo>
                  <a:cubicBezTo>
                    <a:pt x="1672" y="1097"/>
                    <a:pt x="1594" y="1117"/>
                    <a:pt x="1511" y="1117"/>
                  </a:cubicBezTo>
                  <a:cubicBezTo>
                    <a:pt x="1442" y="1117"/>
                    <a:pt x="1369" y="1103"/>
                    <a:pt x="1312" y="1092"/>
                  </a:cubicBezTo>
                  <a:cubicBezTo>
                    <a:pt x="1226" y="1085"/>
                    <a:pt x="1139" y="1077"/>
                    <a:pt x="1053" y="1077"/>
                  </a:cubicBezTo>
                  <a:cubicBezTo>
                    <a:pt x="989" y="1077"/>
                    <a:pt x="926" y="1081"/>
                    <a:pt x="863" y="1092"/>
                  </a:cubicBezTo>
                  <a:cubicBezTo>
                    <a:pt x="300" y="1204"/>
                    <a:pt x="0" y="1779"/>
                    <a:pt x="0" y="2316"/>
                  </a:cubicBezTo>
                  <a:cubicBezTo>
                    <a:pt x="0" y="2348"/>
                    <a:pt x="25" y="2363"/>
                    <a:pt x="50" y="2363"/>
                  </a:cubicBezTo>
                  <a:cubicBezTo>
                    <a:pt x="75" y="2363"/>
                    <a:pt x="100" y="2348"/>
                    <a:pt x="100" y="2316"/>
                  </a:cubicBezTo>
                  <a:cubicBezTo>
                    <a:pt x="100" y="1992"/>
                    <a:pt x="238" y="1654"/>
                    <a:pt x="525" y="1479"/>
                  </a:cubicBezTo>
                  <a:cubicBezTo>
                    <a:pt x="694" y="1372"/>
                    <a:pt x="854" y="1340"/>
                    <a:pt x="1021" y="1340"/>
                  </a:cubicBezTo>
                  <a:cubicBezTo>
                    <a:pt x="1126" y="1340"/>
                    <a:pt x="1234" y="1352"/>
                    <a:pt x="1350" y="1367"/>
                  </a:cubicBezTo>
                  <a:cubicBezTo>
                    <a:pt x="1398" y="1376"/>
                    <a:pt x="1452" y="1382"/>
                    <a:pt x="1507" y="1382"/>
                  </a:cubicBezTo>
                  <a:cubicBezTo>
                    <a:pt x="1593" y="1382"/>
                    <a:pt x="1681" y="1368"/>
                    <a:pt x="1750" y="1329"/>
                  </a:cubicBezTo>
                  <a:cubicBezTo>
                    <a:pt x="1862" y="1279"/>
                    <a:pt x="1912" y="1167"/>
                    <a:pt x="1950" y="1054"/>
                  </a:cubicBezTo>
                  <a:cubicBezTo>
                    <a:pt x="2012" y="892"/>
                    <a:pt x="2037" y="729"/>
                    <a:pt x="2075" y="567"/>
                  </a:cubicBezTo>
                  <a:cubicBezTo>
                    <a:pt x="2112" y="417"/>
                    <a:pt x="2150" y="242"/>
                    <a:pt x="2137" y="80"/>
                  </a:cubicBezTo>
                  <a:cubicBezTo>
                    <a:pt x="2130" y="30"/>
                    <a:pt x="2090" y="0"/>
                    <a:pt x="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8" name="Google Shape;9008;p19"/>
            <p:cNvSpPr/>
            <p:nvPr/>
          </p:nvSpPr>
          <p:spPr>
            <a:xfrm>
              <a:off x="5788225" y="4057400"/>
              <a:ext cx="20650" cy="49675"/>
            </a:xfrm>
            <a:custGeom>
              <a:avLst/>
              <a:gdLst/>
              <a:ahLst/>
              <a:cxnLst/>
              <a:rect l="l" t="t" r="r" b="b"/>
              <a:pathLst>
                <a:path w="826" h="1987" extrusionOk="0">
                  <a:moveTo>
                    <a:pt x="60" y="0"/>
                  </a:moveTo>
                  <a:cubicBezTo>
                    <a:pt x="30" y="0"/>
                    <a:pt x="0" y="19"/>
                    <a:pt x="0" y="54"/>
                  </a:cubicBezTo>
                  <a:cubicBezTo>
                    <a:pt x="0" y="229"/>
                    <a:pt x="25" y="379"/>
                    <a:pt x="88" y="529"/>
                  </a:cubicBezTo>
                  <a:cubicBezTo>
                    <a:pt x="113" y="616"/>
                    <a:pt x="150" y="691"/>
                    <a:pt x="200" y="766"/>
                  </a:cubicBezTo>
                  <a:cubicBezTo>
                    <a:pt x="250" y="841"/>
                    <a:pt x="313" y="916"/>
                    <a:pt x="363" y="991"/>
                  </a:cubicBezTo>
                  <a:cubicBezTo>
                    <a:pt x="450" y="1116"/>
                    <a:pt x="500" y="1266"/>
                    <a:pt x="538" y="1428"/>
                  </a:cubicBezTo>
                  <a:cubicBezTo>
                    <a:pt x="563" y="1591"/>
                    <a:pt x="563" y="1753"/>
                    <a:pt x="613" y="1916"/>
                  </a:cubicBezTo>
                  <a:cubicBezTo>
                    <a:pt x="625" y="1961"/>
                    <a:pt x="668" y="1986"/>
                    <a:pt x="710" y="1986"/>
                  </a:cubicBezTo>
                  <a:cubicBezTo>
                    <a:pt x="750" y="1986"/>
                    <a:pt x="788" y="1964"/>
                    <a:pt x="800" y="1916"/>
                  </a:cubicBezTo>
                  <a:cubicBezTo>
                    <a:pt x="825" y="1753"/>
                    <a:pt x="813" y="1578"/>
                    <a:pt x="775" y="1416"/>
                  </a:cubicBezTo>
                  <a:cubicBezTo>
                    <a:pt x="750" y="1253"/>
                    <a:pt x="700" y="1091"/>
                    <a:pt x="625" y="941"/>
                  </a:cubicBezTo>
                  <a:cubicBezTo>
                    <a:pt x="538" y="791"/>
                    <a:pt x="400" y="666"/>
                    <a:pt x="313" y="529"/>
                  </a:cubicBezTo>
                  <a:cubicBezTo>
                    <a:pt x="213" y="379"/>
                    <a:pt x="138" y="216"/>
                    <a:pt x="113" y="41"/>
                  </a:cubicBezTo>
                  <a:cubicBezTo>
                    <a:pt x="107" y="13"/>
                    <a:pt x="84" y="0"/>
                    <a:pt x="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9" name="Google Shape;9009;p19"/>
            <p:cNvSpPr/>
            <p:nvPr/>
          </p:nvSpPr>
          <p:spPr>
            <a:xfrm>
              <a:off x="5763650" y="4096775"/>
              <a:ext cx="52600" cy="49175"/>
            </a:xfrm>
            <a:custGeom>
              <a:avLst/>
              <a:gdLst/>
              <a:ahLst/>
              <a:cxnLst/>
              <a:rect l="l" t="t" r="r" b="b"/>
              <a:pathLst>
                <a:path w="2104" h="1967" extrusionOk="0">
                  <a:moveTo>
                    <a:pt x="134" y="0"/>
                  </a:moveTo>
                  <a:cubicBezTo>
                    <a:pt x="62" y="0"/>
                    <a:pt x="0" y="98"/>
                    <a:pt x="58" y="166"/>
                  </a:cubicBezTo>
                  <a:cubicBezTo>
                    <a:pt x="246" y="366"/>
                    <a:pt x="371" y="578"/>
                    <a:pt x="471" y="816"/>
                  </a:cubicBezTo>
                  <a:cubicBezTo>
                    <a:pt x="521" y="941"/>
                    <a:pt x="583" y="991"/>
                    <a:pt x="708" y="1015"/>
                  </a:cubicBezTo>
                  <a:cubicBezTo>
                    <a:pt x="846" y="1040"/>
                    <a:pt x="983" y="1053"/>
                    <a:pt x="1121" y="1065"/>
                  </a:cubicBezTo>
                  <a:cubicBezTo>
                    <a:pt x="1246" y="1090"/>
                    <a:pt x="1371" y="1115"/>
                    <a:pt x="1458" y="1215"/>
                  </a:cubicBezTo>
                  <a:cubicBezTo>
                    <a:pt x="1508" y="1290"/>
                    <a:pt x="1546" y="1378"/>
                    <a:pt x="1571" y="1465"/>
                  </a:cubicBezTo>
                  <a:cubicBezTo>
                    <a:pt x="1621" y="1640"/>
                    <a:pt x="1671" y="1865"/>
                    <a:pt x="1846" y="1953"/>
                  </a:cubicBezTo>
                  <a:cubicBezTo>
                    <a:pt x="1867" y="1962"/>
                    <a:pt x="1888" y="1967"/>
                    <a:pt x="1908" y="1967"/>
                  </a:cubicBezTo>
                  <a:cubicBezTo>
                    <a:pt x="2019" y="1967"/>
                    <a:pt x="2103" y="1836"/>
                    <a:pt x="2008" y="1740"/>
                  </a:cubicBezTo>
                  <a:cubicBezTo>
                    <a:pt x="1945" y="1678"/>
                    <a:pt x="1895" y="1628"/>
                    <a:pt x="1846" y="1540"/>
                  </a:cubicBezTo>
                  <a:cubicBezTo>
                    <a:pt x="1808" y="1465"/>
                    <a:pt x="1783" y="1365"/>
                    <a:pt x="1746" y="1290"/>
                  </a:cubicBezTo>
                  <a:cubicBezTo>
                    <a:pt x="1658" y="1078"/>
                    <a:pt x="1521" y="953"/>
                    <a:pt x="1296" y="903"/>
                  </a:cubicBezTo>
                  <a:cubicBezTo>
                    <a:pt x="1171" y="878"/>
                    <a:pt x="1046" y="866"/>
                    <a:pt x="908" y="853"/>
                  </a:cubicBezTo>
                  <a:cubicBezTo>
                    <a:pt x="858" y="841"/>
                    <a:pt x="746" y="841"/>
                    <a:pt x="708" y="803"/>
                  </a:cubicBezTo>
                  <a:cubicBezTo>
                    <a:pt x="671" y="778"/>
                    <a:pt x="658" y="703"/>
                    <a:pt x="633" y="653"/>
                  </a:cubicBezTo>
                  <a:cubicBezTo>
                    <a:pt x="533" y="416"/>
                    <a:pt x="383" y="216"/>
                    <a:pt x="196" y="28"/>
                  </a:cubicBezTo>
                  <a:cubicBezTo>
                    <a:pt x="176" y="9"/>
                    <a:pt x="155"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0" name="Google Shape;9010;p19"/>
            <p:cNvSpPr/>
            <p:nvPr/>
          </p:nvSpPr>
          <p:spPr>
            <a:xfrm>
              <a:off x="5749475" y="4099800"/>
              <a:ext cx="37825" cy="47925"/>
            </a:xfrm>
            <a:custGeom>
              <a:avLst/>
              <a:gdLst/>
              <a:ahLst/>
              <a:cxnLst/>
              <a:rect l="l" t="t" r="r" b="b"/>
              <a:pathLst>
                <a:path w="1513" h="1917" extrusionOk="0">
                  <a:moveTo>
                    <a:pt x="164" y="1"/>
                  </a:moveTo>
                  <a:cubicBezTo>
                    <a:pt x="152" y="1"/>
                    <a:pt x="139" y="3"/>
                    <a:pt x="126" y="7"/>
                  </a:cubicBezTo>
                  <a:cubicBezTo>
                    <a:pt x="63" y="20"/>
                    <a:pt x="1" y="95"/>
                    <a:pt x="26" y="157"/>
                  </a:cubicBezTo>
                  <a:cubicBezTo>
                    <a:pt x="201" y="582"/>
                    <a:pt x="463" y="932"/>
                    <a:pt x="788" y="1244"/>
                  </a:cubicBezTo>
                  <a:cubicBezTo>
                    <a:pt x="875" y="1319"/>
                    <a:pt x="950" y="1394"/>
                    <a:pt x="1025" y="1469"/>
                  </a:cubicBezTo>
                  <a:cubicBezTo>
                    <a:pt x="1113" y="1532"/>
                    <a:pt x="1188" y="1607"/>
                    <a:pt x="1250" y="1682"/>
                  </a:cubicBezTo>
                  <a:lnTo>
                    <a:pt x="1238" y="1682"/>
                  </a:lnTo>
                  <a:cubicBezTo>
                    <a:pt x="1175" y="1644"/>
                    <a:pt x="1125" y="1632"/>
                    <a:pt x="1063" y="1619"/>
                  </a:cubicBezTo>
                  <a:cubicBezTo>
                    <a:pt x="1025" y="1607"/>
                    <a:pt x="988" y="1604"/>
                    <a:pt x="952" y="1604"/>
                  </a:cubicBezTo>
                  <a:cubicBezTo>
                    <a:pt x="916" y="1604"/>
                    <a:pt x="882" y="1607"/>
                    <a:pt x="850" y="1607"/>
                  </a:cubicBezTo>
                  <a:cubicBezTo>
                    <a:pt x="824" y="1570"/>
                    <a:pt x="779" y="1551"/>
                    <a:pt x="735" y="1551"/>
                  </a:cubicBezTo>
                  <a:cubicBezTo>
                    <a:pt x="673" y="1551"/>
                    <a:pt x="613" y="1589"/>
                    <a:pt x="613" y="1669"/>
                  </a:cubicBezTo>
                  <a:cubicBezTo>
                    <a:pt x="625" y="1694"/>
                    <a:pt x="625" y="1732"/>
                    <a:pt x="625" y="1757"/>
                  </a:cubicBezTo>
                  <a:cubicBezTo>
                    <a:pt x="625" y="1825"/>
                    <a:pt x="688" y="1883"/>
                    <a:pt x="756" y="1883"/>
                  </a:cubicBezTo>
                  <a:cubicBezTo>
                    <a:pt x="762" y="1883"/>
                    <a:pt x="769" y="1883"/>
                    <a:pt x="775" y="1882"/>
                  </a:cubicBezTo>
                  <a:cubicBezTo>
                    <a:pt x="828" y="1866"/>
                    <a:pt x="880" y="1859"/>
                    <a:pt x="932" y="1859"/>
                  </a:cubicBezTo>
                  <a:cubicBezTo>
                    <a:pt x="1003" y="1859"/>
                    <a:pt x="1072" y="1872"/>
                    <a:pt x="1138" y="1894"/>
                  </a:cubicBezTo>
                  <a:cubicBezTo>
                    <a:pt x="1178" y="1907"/>
                    <a:pt x="1219" y="1916"/>
                    <a:pt x="1258" y="1916"/>
                  </a:cubicBezTo>
                  <a:cubicBezTo>
                    <a:pt x="1329" y="1916"/>
                    <a:pt x="1393" y="1887"/>
                    <a:pt x="1425" y="1807"/>
                  </a:cubicBezTo>
                  <a:cubicBezTo>
                    <a:pt x="1513" y="1569"/>
                    <a:pt x="1263" y="1419"/>
                    <a:pt x="1125" y="1269"/>
                  </a:cubicBezTo>
                  <a:cubicBezTo>
                    <a:pt x="788" y="932"/>
                    <a:pt x="463" y="545"/>
                    <a:pt x="276" y="95"/>
                  </a:cubicBezTo>
                  <a:cubicBezTo>
                    <a:pt x="255" y="43"/>
                    <a:pt x="218"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1" name="Google Shape;9011;p19"/>
            <p:cNvSpPr/>
            <p:nvPr/>
          </p:nvSpPr>
          <p:spPr>
            <a:xfrm>
              <a:off x="5652425" y="4118700"/>
              <a:ext cx="228600" cy="36750"/>
            </a:xfrm>
            <a:custGeom>
              <a:avLst/>
              <a:gdLst/>
              <a:ahLst/>
              <a:cxnLst/>
              <a:rect l="l" t="t" r="r" b="b"/>
              <a:pathLst>
                <a:path w="9144" h="1470" extrusionOk="0">
                  <a:moveTo>
                    <a:pt x="8951" y="0"/>
                  </a:moveTo>
                  <a:cubicBezTo>
                    <a:pt x="8919" y="0"/>
                    <a:pt x="8887" y="38"/>
                    <a:pt x="8906" y="76"/>
                  </a:cubicBezTo>
                  <a:cubicBezTo>
                    <a:pt x="8956" y="176"/>
                    <a:pt x="8931" y="351"/>
                    <a:pt x="8869" y="451"/>
                  </a:cubicBezTo>
                  <a:cubicBezTo>
                    <a:pt x="8806" y="563"/>
                    <a:pt x="8706" y="626"/>
                    <a:pt x="8569" y="663"/>
                  </a:cubicBezTo>
                  <a:cubicBezTo>
                    <a:pt x="8455" y="698"/>
                    <a:pt x="8335" y="711"/>
                    <a:pt x="8213" y="711"/>
                  </a:cubicBezTo>
                  <a:cubicBezTo>
                    <a:pt x="8027" y="711"/>
                    <a:pt x="7838" y="681"/>
                    <a:pt x="7657" y="651"/>
                  </a:cubicBezTo>
                  <a:cubicBezTo>
                    <a:pt x="7517" y="628"/>
                    <a:pt x="7377" y="611"/>
                    <a:pt x="7239" y="611"/>
                  </a:cubicBezTo>
                  <a:cubicBezTo>
                    <a:pt x="7069" y="611"/>
                    <a:pt x="6903" y="637"/>
                    <a:pt x="6744" y="713"/>
                  </a:cubicBezTo>
                  <a:cubicBezTo>
                    <a:pt x="6607" y="776"/>
                    <a:pt x="6494" y="863"/>
                    <a:pt x="6357" y="901"/>
                  </a:cubicBezTo>
                  <a:cubicBezTo>
                    <a:pt x="6276" y="926"/>
                    <a:pt x="6195" y="935"/>
                    <a:pt x="6113" y="935"/>
                  </a:cubicBezTo>
                  <a:cubicBezTo>
                    <a:pt x="6032" y="935"/>
                    <a:pt x="5951" y="926"/>
                    <a:pt x="5870" y="913"/>
                  </a:cubicBezTo>
                  <a:cubicBezTo>
                    <a:pt x="5716" y="893"/>
                    <a:pt x="5555" y="880"/>
                    <a:pt x="5392" y="880"/>
                  </a:cubicBezTo>
                  <a:cubicBezTo>
                    <a:pt x="5251" y="880"/>
                    <a:pt x="5109" y="890"/>
                    <a:pt x="4970" y="913"/>
                  </a:cubicBezTo>
                  <a:cubicBezTo>
                    <a:pt x="4657" y="963"/>
                    <a:pt x="4358" y="1088"/>
                    <a:pt x="4045" y="1101"/>
                  </a:cubicBezTo>
                  <a:cubicBezTo>
                    <a:pt x="4023" y="1102"/>
                    <a:pt x="4001" y="1103"/>
                    <a:pt x="3979" y="1103"/>
                  </a:cubicBezTo>
                  <a:cubicBezTo>
                    <a:pt x="3669" y="1103"/>
                    <a:pt x="3399" y="949"/>
                    <a:pt x="3095" y="926"/>
                  </a:cubicBezTo>
                  <a:cubicBezTo>
                    <a:pt x="3086" y="925"/>
                    <a:pt x="3078" y="925"/>
                    <a:pt x="3069" y="925"/>
                  </a:cubicBezTo>
                  <a:cubicBezTo>
                    <a:pt x="2771" y="925"/>
                    <a:pt x="2562" y="1129"/>
                    <a:pt x="2283" y="1226"/>
                  </a:cubicBezTo>
                  <a:cubicBezTo>
                    <a:pt x="2227" y="1246"/>
                    <a:pt x="2173" y="1254"/>
                    <a:pt x="2120" y="1254"/>
                  </a:cubicBezTo>
                  <a:cubicBezTo>
                    <a:pt x="1977" y="1254"/>
                    <a:pt x="1846" y="1190"/>
                    <a:pt x="1708" y="1126"/>
                  </a:cubicBezTo>
                  <a:cubicBezTo>
                    <a:pt x="1558" y="1063"/>
                    <a:pt x="1396" y="1013"/>
                    <a:pt x="1233" y="976"/>
                  </a:cubicBezTo>
                  <a:cubicBezTo>
                    <a:pt x="1058" y="951"/>
                    <a:pt x="883" y="963"/>
                    <a:pt x="721" y="951"/>
                  </a:cubicBezTo>
                  <a:cubicBezTo>
                    <a:pt x="521" y="926"/>
                    <a:pt x="321" y="938"/>
                    <a:pt x="159" y="801"/>
                  </a:cubicBezTo>
                  <a:cubicBezTo>
                    <a:pt x="142" y="787"/>
                    <a:pt x="124" y="781"/>
                    <a:pt x="107" y="781"/>
                  </a:cubicBezTo>
                  <a:cubicBezTo>
                    <a:pt x="48" y="781"/>
                    <a:pt x="0" y="852"/>
                    <a:pt x="59" y="901"/>
                  </a:cubicBezTo>
                  <a:cubicBezTo>
                    <a:pt x="309" y="1151"/>
                    <a:pt x="609" y="1226"/>
                    <a:pt x="958" y="1238"/>
                  </a:cubicBezTo>
                  <a:cubicBezTo>
                    <a:pt x="1108" y="1251"/>
                    <a:pt x="1271" y="1238"/>
                    <a:pt x="1433" y="1263"/>
                  </a:cubicBezTo>
                  <a:cubicBezTo>
                    <a:pt x="1633" y="1288"/>
                    <a:pt x="1821" y="1388"/>
                    <a:pt x="2008" y="1438"/>
                  </a:cubicBezTo>
                  <a:cubicBezTo>
                    <a:pt x="2089" y="1457"/>
                    <a:pt x="2164" y="1469"/>
                    <a:pt x="2238" y="1469"/>
                  </a:cubicBezTo>
                  <a:cubicBezTo>
                    <a:pt x="2311" y="1469"/>
                    <a:pt x="2383" y="1457"/>
                    <a:pt x="2458" y="1426"/>
                  </a:cubicBezTo>
                  <a:cubicBezTo>
                    <a:pt x="2608" y="1376"/>
                    <a:pt x="2733" y="1288"/>
                    <a:pt x="2883" y="1238"/>
                  </a:cubicBezTo>
                  <a:cubicBezTo>
                    <a:pt x="2976" y="1208"/>
                    <a:pt x="3071" y="1197"/>
                    <a:pt x="3165" y="1197"/>
                  </a:cubicBezTo>
                  <a:cubicBezTo>
                    <a:pt x="3426" y="1197"/>
                    <a:pt x="3692" y="1282"/>
                    <a:pt x="3958" y="1301"/>
                  </a:cubicBezTo>
                  <a:cubicBezTo>
                    <a:pt x="4017" y="1305"/>
                    <a:pt x="4077" y="1307"/>
                    <a:pt x="4137" y="1307"/>
                  </a:cubicBezTo>
                  <a:cubicBezTo>
                    <a:pt x="4415" y="1307"/>
                    <a:pt x="4692" y="1262"/>
                    <a:pt x="4970" y="1201"/>
                  </a:cubicBezTo>
                  <a:cubicBezTo>
                    <a:pt x="5132" y="1163"/>
                    <a:pt x="5295" y="1113"/>
                    <a:pt x="5457" y="1113"/>
                  </a:cubicBezTo>
                  <a:cubicBezTo>
                    <a:pt x="5645" y="1113"/>
                    <a:pt x="5820" y="1138"/>
                    <a:pt x="6007" y="1163"/>
                  </a:cubicBezTo>
                  <a:cubicBezTo>
                    <a:pt x="6100" y="1179"/>
                    <a:pt x="6197" y="1189"/>
                    <a:pt x="6294" y="1189"/>
                  </a:cubicBezTo>
                  <a:cubicBezTo>
                    <a:pt x="6353" y="1189"/>
                    <a:pt x="6412" y="1185"/>
                    <a:pt x="6469" y="1176"/>
                  </a:cubicBezTo>
                  <a:cubicBezTo>
                    <a:pt x="6632" y="1138"/>
                    <a:pt x="6769" y="1038"/>
                    <a:pt x="6919" y="963"/>
                  </a:cubicBezTo>
                  <a:cubicBezTo>
                    <a:pt x="7050" y="898"/>
                    <a:pt x="7184" y="875"/>
                    <a:pt x="7318" y="875"/>
                  </a:cubicBezTo>
                  <a:cubicBezTo>
                    <a:pt x="7545" y="875"/>
                    <a:pt x="7775" y="941"/>
                    <a:pt x="7994" y="988"/>
                  </a:cubicBezTo>
                  <a:cubicBezTo>
                    <a:pt x="8097" y="1011"/>
                    <a:pt x="8205" y="1025"/>
                    <a:pt x="8311" y="1025"/>
                  </a:cubicBezTo>
                  <a:cubicBezTo>
                    <a:pt x="8554" y="1025"/>
                    <a:pt x="8791" y="954"/>
                    <a:pt x="8956" y="763"/>
                  </a:cubicBezTo>
                  <a:cubicBezTo>
                    <a:pt x="9056" y="651"/>
                    <a:pt x="9106" y="513"/>
                    <a:pt x="9131" y="363"/>
                  </a:cubicBezTo>
                  <a:cubicBezTo>
                    <a:pt x="9144" y="213"/>
                    <a:pt x="9094" y="114"/>
                    <a:pt x="8981" y="14"/>
                  </a:cubicBezTo>
                  <a:cubicBezTo>
                    <a:pt x="8972" y="4"/>
                    <a:pt x="8962" y="0"/>
                    <a:pt x="8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2" name="Google Shape;9012;p19"/>
            <p:cNvSpPr/>
            <p:nvPr/>
          </p:nvSpPr>
          <p:spPr>
            <a:xfrm>
              <a:off x="5873025" y="4094200"/>
              <a:ext cx="22375" cy="57225"/>
            </a:xfrm>
            <a:custGeom>
              <a:avLst/>
              <a:gdLst/>
              <a:ahLst/>
              <a:cxnLst/>
              <a:rect l="l" t="t" r="r" b="b"/>
              <a:pathLst>
                <a:path w="895" h="2289" extrusionOk="0">
                  <a:moveTo>
                    <a:pt x="71" y="1"/>
                  </a:moveTo>
                  <a:cubicBezTo>
                    <a:pt x="31" y="1"/>
                    <a:pt x="1" y="50"/>
                    <a:pt x="32" y="81"/>
                  </a:cubicBezTo>
                  <a:cubicBezTo>
                    <a:pt x="345" y="331"/>
                    <a:pt x="695" y="694"/>
                    <a:pt x="557" y="1131"/>
                  </a:cubicBezTo>
                  <a:cubicBezTo>
                    <a:pt x="495" y="1318"/>
                    <a:pt x="370" y="1518"/>
                    <a:pt x="520" y="1706"/>
                  </a:cubicBezTo>
                  <a:cubicBezTo>
                    <a:pt x="557" y="1743"/>
                    <a:pt x="595" y="1768"/>
                    <a:pt x="607" y="1818"/>
                  </a:cubicBezTo>
                  <a:cubicBezTo>
                    <a:pt x="620" y="1868"/>
                    <a:pt x="607" y="1918"/>
                    <a:pt x="595" y="1956"/>
                  </a:cubicBezTo>
                  <a:cubicBezTo>
                    <a:pt x="557" y="2056"/>
                    <a:pt x="495" y="2143"/>
                    <a:pt x="432" y="2231"/>
                  </a:cubicBezTo>
                  <a:cubicBezTo>
                    <a:pt x="413" y="2260"/>
                    <a:pt x="439" y="2289"/>
                    <a:pt x="468" y="2289"/>
                  </a:cubicBezTo>
                  <a:cubicBezTo>
                    <a:pt x="477" y="2289"/>
                    <a:pt x="486" y="2286"/>
                    <a:pt x="495" y="2281"/>
                  </a:cubicBezTo>
                  <a:cubicBezTo>
                    <a:pt x="682" y="2193"/>
                    <a:pt x="820" y="2006"/>
                    <a:pt x="782" y="1793"/>
                  </a:cubicBezTo>
                  <a:cubicBezTo>
                    <a:pt x="782" y="1731"/>
                    <a:pt x="745" y="1681"/>
                    <a:pt x="745" y="1618"/>
                  </a:cubicBezTo>
                  <a:cubicBezTo>
                    <a:pt x="757" y="1581"/>
                    <a:pt x="770" y="1531"/>
                    <a:pt x="782" y="1481"/>
                  </a:cubicBezTo>
                  <a:cubicBezTo>
                    <a:pt x="807" y="1368"/>
                    <a:pt x="857" y="1243"/>
                    <a:pt x="870" y="1118"/>
                  </a:cubicBezTo>
                  <a:cubicBezTo>
                    <a:pt x="895" y="894"/>
                    <a:pt x="795" y="656"/>
                    <a:pt x="657" y="481"/>
                  </a:cubicBezTo>
                  <a:cubicBezTo>
                    <a:pt x="507" y="269"/>
                    <a:pt x="307" y="131"/>
                    <a:pt x="95" y="6"/>
                  </a:cubicBezTo>
                  <a:cubicBezTo>
                    <a:pt x="87" y="2"/>
                    <a:pt x="79" y="1"/>
                    <a:pt x="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3" name="Google Shape;9013;p19"/>
            <p:cNvSpPr/>
            <p:nvPr/>
          </p:nvSpPr>
          <p:spPr>
            <a:xfrm>
              <a:off x="5628250" y="4119425"/>
              <a:ext cx="117425" cy="53675"/>
            </a:xfrm>
            <a:custGeom>
              <a:avLst/>
              <a:gdLst/>
              <a:ahLst/>
              <a:cxnLst/>
              <a:rect l="l" t="t" r="r" b="b"/>
              <a:pathLst>
                <a:path w="4697" h="2147" extrusionOk="0">
                  <a:moveTo>
                    <a:pt x="87" y="1"/>
                  </a:moveTo>
                  <a:cubicBezTo>
                    <a:pt x="44" y="1"/>
                    <a:pt x="0" y="46"/>
                    <a:pt x="26" y="97"/>
                  </a:cubicBezTo>
                  <a:cubicBezTo>
                    <a:pt x="126" y="347"/>
                    <a:pt x="238" y="572"/>
                    <a:pt x="363" y="809"/>
                  </a:cubicBezTo>
                  <a:cubicBezTo>
                    <a:pt x="463" y="984"/>
                    <a:pt x="576" y="1172"/>
                    <a:pt x="738" y="1309"/>
                  </a:cubicBezTo>
                  <a:cubicBezTo>
                    <a:pt x="926" y="1459"/>
                    <a:pt x="1126" y="1522"/>
                    <a:pt x="1363" y="1559"/>
                  </a:cubicBezTo>
                  <a:cubicBezTo>
                    <a:pt x="1434" y="1567"/>
                    <a:pt x="1504" y="1568"/>
                    <a:pt x="1575" y="1568"/>
                  </a:cubicBezTo>
                  <a:cubicBezTo>
                    <a:pt x="1649" y="1568"/>
                    <a:pt x="1724" y="1566"/>
                    <a:pt x="1799" y="1566"/>
                  </a:cubicBezTo>
                  <a:cubicBezTo>
                    <a:pt x="1891" y="1566"/>
                    <a:pt x="1983" y="1570"/>
                    <a:pt x="2075" y="1584"/>
                  </a:cubicBezTo>
                  <a:cubicBezTo>
                    <a:pt x="2313" y="1622"/>
                    <a:pt x="2500" y="1747"/>
                    <a:pt x="2713" y="1859"/>
                  </a:cubicBezTo>
                  <a:cubicBezTo>
                    <a:pt x="2913" y="1971"/>
                    <a:pt x="3125" y="2059"/>
                    <a:pt x="3350" y="2109"/>
                  </a:cubicBezTo>
                  <a:cubicBezTo>
                    <a:pt x="3487" y="2133"/>
                    <a:pt x="3624" y="2147"/>
                    <a:pt x="3758" y="2147"/>
                  </a:cubicBezTo>
                  <a:cubicBezTo>
                    <a:pt x="3832" y="2147"/>
                    <a:pt x="3904" y="2143"/>
                    <a:pt x="3975" y="2134"/>
                  </a:cubicBezTo>
                  <a:cubicBezTo>
                    <a:pt x="4212" y="2096"/>
                    <a:pt x="4425" y="2009"/>
                    <a:pt x="4650" y="1922"/>
                  </a:cubicBezTo>
                  <a:cubicBezTo>
                    <a:pt x="4696" y="1898"/>
                    <a:pt x="4689" y="1820"/>
                    <a:pt x="4626" y="1820"/>
                  </a:cubicBezTo>
                  <a:cubicBezTo>
                    <a:pt x="4622" y="1820"/>
                    <a:pt x="4617" y="1821"/>
                    <a:pt x="4612" y="1822"/>
                  </a:cubicBezTo>
                  <a:cubicBezTo>
                    <a:pt x="4460" y="1866"/>
                    <a:pt x="4309" y="1873"/>
                    <a:pt x="4157" y="1873"/>
                  </a:cubicBezTo>
                  <a:cubicBezTo>
                    <a:pt x="4096" y="1873"/>
                    <a:pt x="4036" y="1872"/>
                    <a:pt x="3975" y="1872"/>
                  </a:cubicBezTo>
                  <a:cubicBezTo>
                    <a:pt x="3762" y="1859"/>
                    <a:pt x="3537" y="1847"/>
                    <a:pt x="3338" y="1797"/>
                  </a:cubicBezTo>
                  <a:cubicBezTo>
                    <a:pt x="3138" y="1759"/>
                    <a:pt x="2938" y="1697"/>
                    <a:pt x="2750" y="1609"/>
                  </a:cubicBezTo>
                  <a:cubicBezTo>
                    <a:pt x="2563" y="1509"/>
                    <a:pt x="2388" y="1409"/>
                    <a:pt x="2175" y="1359"/>
                  </a:cubicBezTo>
                  <a:cubicBezTo>
                    <a:pt x="1775" y="1272"/>
                    <a:pt x="1313" y="1322"/>
                    <a:pt x="951" y="1109"/>
                  </a:cubicBezTo>
                  <a:cubicBezTo>
                    <a:pt x="551" y="872"/>
                    <a:pt x="326" y="434"/>
                    <a:pt x="138" y="35"/>
                  </a:cubicBezTo>
                  <a:cubicBezTo>
                    <a:pt x="126" y="11"/>
                    <a:pt x="107" y="1"/>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4" name="Google Shape;9014;p19"/>
            <p:cNvSpPr/>
            <p:nvPr/>
          </p:nvSpPr>
          <p:spPr>
            <a:xfrm>
              <a:off x="5774250" y="4153625"/>
              <a:ext cx="88200" cy="16700"/>
            </a:xfrm>
            <a:custGeom>
              <a:avLst/>
              <a:gdLst/>
              <a:ahLst/>
              <a:cxnLst/>
              <a:rect l="l" t="t" r="r" b="b"/>
              <a:pathLst>
                <a:path w="3528" h="668" extrusionOk="0">
                  <a:moveTo>
                    <a:pt x="3414" y="1"/>
                  </a:moveTo>
                  <a:cubicBezTo>
                    <a:pt x="3408" y="1"/>
                    <a:pt x="3402" y="2"/>
                    <a:pt x="3396" y="4"/>
                  </a:cubicBezTo>
                  <a:cubicBezTo>
                    <a:pt x="2914" y="187"/>
                    <a:pt x="2422" y="371"/>
                    <a:pt x="1910" y="371"/>
                  </a:cubicBezTo>
                  <a:cubicBezTo>
                    <a:pt x="1864" y="371"/>
                    <a:pt x="1818" y="369"/>
                    <a:pt x="1771" y="366"/>
                  </a:cubicBezTo>
                  <a:cubicBezTo>
                    <a:pt x="1535" y="355"/>
                    <a:pt x="1299" y="299"/>
                    <a:pt x="1055" y="299"/>
                  </a:cubicBezTo>
                  <a:cubicBezTo>
                    <a:pt x="1015" y="299"/>
                    <a:pt x="975" y="300"/>
                    <a:pt x="934" y="304"/>
                  </a:cubicBezTo>
                  <a:cubicBezTo>
                    <a:pt x="691" y="315"/>
                    <a:pt x="439" y="462"/>
                    <a:pt x="185" y="462"/>
                  </a:cubicBezTo>
                  <a:cubicBezTo>
                    <a:pt x="152" y="462"/>
                    <a:pt x="118" y="459"/>
                    <a:pt x="84" y="454"/>
                  </a:cubicBezTo>
                  <a:cubicBezTo>
                    <a:pt x="81" y="453"/>
                    <a:pt x="77" y="452"/>
                    <a:pt x="74" y="452"/>
                  </a:cubicBezTo>
                  <a:cubicBezTo>
                    <a:pt x="19" y="452"/>
                    <a:pt x="1" y="542"/>
                    <a:pt x="59" y="554"/>
                  </a:cubicBezTo>
                  <a:cubicBezTo>
                    <a:pt x="162" y="582"/>
                    <a:pt x="262" y="590"/>
                    <a:pt x="361" y="590"/>
                  </a:cubicBezTo>
                  <a:cubicBezTo>
                    <a:pt x="525" y="590"/>
                    <a:pt x="687" y="566"/>
                    <a:pt x="859" y="566"/>
                  </a:cubicBezTo>
                  <a:cubicBezTo>
                    <a:pt x="1172" y="566"/>
                    <a:pt x="1484" y="653"/>
                    <a:pt x="1796" y="666"/>
                  </a:cubicBezTo>
                  <a:cubicBezTo>
                    <a:pt x="1821" y="667"/>
                    <a:pt x="1846" y="668"/>
                    <a:pt x="1871" y="668"/>
                  </a:cubicBezTo>
                  <a:cubicBezTo>
                    <a:pt x="2431" y="668"/>
                    <a:pt x="2956" y="405"/>
                    <a:pt x="3458" y="154"/>
                  </a:cubicBezTo>
                  <a:cubicBezTo>
                    <a:pt x="3527" y="119"/>
                    <a:pt x="3480" y="1"/>
                    <a:pt x="34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5" name="Google Shape;9015;p19"/>
            <p:cNvSpPr/>
            <p:nvPr/>
          </p:nvSpPr>
          <p:spPr>
            <a:xfrm>
              <a:off x="5460175" y="3964525"/>
              <a:ext cx="97050" cy="215450"/>
            </a:xfrm>
            <a:custGeom>
              <a:avLst/>
              <a:gdLst/>
              <a:ahLst/>
              <a:cxnLst/>
              <a:rect l="l" t="t" r="r" b="b"/>
              <a:pathLst>
                <a:path w="3882" h="8618" extrusionOk="0">
                  <a:moveTo>
                    <a:pt x="3633" y="1"/>
                  </a:moveTo>
                  <a:cubicBezTo>
                    <a:pt x="3607" y="1"/>
                    <a:pt x="3579" y="7"/>
                    <a:pt x="3550" y="20"/>
                  </a:cubicBezTo>
                  <a:cubicBezTo>
                    <a:pt x="2862" y="320"/>
                    <a:pt x="2250" y="744"/>
                    <a:pt x="1663" y="1207"/>
                  </a:cubicBezTo>
                  <a:cubicBezTo>
                    <a:pt x="1100" y="1644"/>
                    <a:pt x="626" y="2169"/>
                    <a:pt x="351" y="2844"/>
                  </a:cubicBezTo>
                  <a:cubicBezTo>
                    <a:pt x="76" y="3506"/>
                    <a:pt x="1" y="4244"/>
                    <a:pt x="101" y="4956"/>
                  </a:cubicBezTo>
                  <a:cubicBezTo>
                    <a:pt x="213" y="5631"/>
                    <a:pt x="513" y="6293"/>
                    <a:pt x="875" y="6868"/>
                  </a:cubicBezTo>
                  <a:cubicBezTo>
                    <a:pt x="1075" y="7205"/>
                    <a:pt x="1313" y="7518"/>
                    <a:pt x="1550" y="7818"/>
                  </a:cubicBezTo>
                  <a:cubicBezTo>
                    <a:pt x="1800" y="8118"/>
                    <a:pt x="2063" y="8417"/>
                    <a:pt x="2413" y="8605"/>
                  </a:cubicBezTo>
                  <a:cubicBezTo>
                    <a:pt x="2430" y="8614"/>
                    <a:pt x="2447" y="8617"/>
                    <a:pt x="2464" y="8617"/>
                  </a:cubicBezTo>
                  <a:cubicBezTo>
                    <a:pt x="2564" y="8617"/>
                    <a:pt x="2633" y="8471"/>
                    <a:pt x="2525" y="8417"/>
                  </a:cubicBezTo>
                  <a:cubicBezTo>
                    <a:pt x="2213" y="8267"/>
                    <a:pt x="1975" y="8018"/>
                    <a:pt x="1750" y="7755"/>
                  </a:cubicBezTo>
                  <a:cubicBezTo>
                    <a:pt x="1550" y="7505"/>
                    <a:pt x="1363" y="7230"/>
                    <a:pt x="1200" y="6955"/>
                  </a:cubicBezTo>
                  <a:cubicBezTo>
                    <a:pt x="1050" y="6680"/>
                    <a:pt x="900" y="6393"/>
                    <a:pt x="788" y="6093"/>
                  </a:cubicBezTo>
                  <a:cubicBezTo>
                    <a:pt x="663" y="5793"/>
                    <a:pt x="576" y="5468"/>
                    <a:pt x="501" y="5143"/>
                  </a:cubicBezTo>
                  <a:cubicBezTo>
                    <a:pt x="363" y="4493"/>
                    <a:pt x="338" y="3819"/>
                    <a:pt x="488" y="3169"/>
                  </a:cubicBezTo>
                  <a:cubicBezTo>
                    <a:pt x="651" y="2482"/>
                    <a:pt x="1025" y="1894"/>
                    <a:pt x="1563" y="1444"/>
                  </a:cubicBezTo>
                  <a:cubicBezTo>
                    <a:pt x="1863" y="1182"/>
                    <a:pt x="2200" y="969"/>
                    <a:pt x="2563" y="819"/>
                  </a:cubicBezTo>
                  <a:cubicBezTo>
                    <a:pt x="2937" y="657"/>
                    <a:pt x="3300" y="482"/>
                    <a:pt x="3675" y="332"/>
                  </a:cubicBezTo>
                  <a:cubicBezTo>
                    <a:pt x="3881" y="256"/>
                    <a:pt x="3804" y="1"/>
                    <a:pt x="3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6" name="Google Shape;9016;p19"/>
            <p:cNvSpPr/>
            <p:nvPr/>
          </p:nvSpPr>
          <p:spPr>
            <a:xfrm>
              <a:off x="5801125" y="3999150"/>
              <a:ext cx="149575" cy="261450"/>
            </a:xfrm>
            <a:custGeom>
              <a:avLst/>
              <a:gdLst/>
              <a:ahLst/>
              <a:cxnLst/>
              <a:rect l="l" t="t" r="r" b="b"/>
              <a:pathLst>
                <a:path w="5983" h="10458" extrusionOk="0">
                  <a:moveTo>
                    <a:pt x="1263" y="0"/>
                  </a:moveTo>
                  <a:cubicBezTo>
                    <a:pt x="1127" y="0"/>
                    <a:pt x="1050" y="240"/>
                    <a:pt x="1196" y="297"/>
                  </a:cubicBezTo>
                  <a:cubicBezTo>
                    <a:pt x="1446" y="409"/>
                    <a:pt x="1709" y="484"/>
                    <a:pt x="1959" y="609"/>
                  </a:cubicBezTo>
                  <a:cubicBezTo>
                    <a:pt x="2196" y="734"/>
                    <a:pt x="2433" y="872"/>
                    <a:pt x="2646" y="1022"/>
                  </a:cubicBezTo>
                  <a:cubicBezTo>
                    <a:pt x="3108" y="1321"/>
                    <a:pt x="3508" y="1684"/>
                    <a:pt x="3921" y="2046"/>
                  </a:cubicBezTo>
                  <a:cubicBezTo>
                    <a:pt x="4670" y="2721"/>
                    <a:pt x="5383" y="3471"/>
                    <a:pt x="5620" y="4483"/>
                  </a:cubicBezTo>
                  <a:cubicBezTo>
                    <a:pt x="5720" y="4945"/>
                    <a:pt x="5720" y="5420"/>
                    <a:pt x="5608" y="5883"/>
                  </a:cubicBezTo>
                  <a:cubicBezTo>
                    <a:pt x="5495" y="6345"/>
                    <a:pt x="5358" y="6795"/>
                    <a:pt x="5133" y="7207"/>
                  </a:cubicBezTo>
                  <a:cubicBezTo>
                    <a:pt x="4670" y="8070"/>
                    <a:pt x="3983" y="8744"/>
                    <a:pt x="3158" y="9232"/>
                  </a:cubicBezTo>
                  <a:cubicBezTo>
                    <a:pt x="2221" y="9782"/>
                    <a:pt x="1146" y="10119"/>
                    <a:pt x="84" y="10307"/>
                  </a:cubicBezTo>
                  <a:cubicBezTo>
                    <a:pt x="0" y="10319"/>
                    <a:pt x="20" y="10457"/>
                    <a:pt x="99" y="10457"/>
                  </a:cubicBezTo>
                  <a:cubicBezTo>
                    <a:pt x="102" y="10457"/>
                    <a:pt x="106" y="10457"/>
                    <a:pt x="109" y="10457"/>
                  </a:cubicBezTo>
                  <a:cubicBezTo>
                    <a:pt x="1121" y="10332"/>
                    <a:pt x="2109" y="10107"/>
                    <a:pt x="3021" y="9632"/>
                  </a:cubicBezTo>
                  <a:cubicBezTo>
                    <a:pt x="3908" y="9182"/>
                    <a:pt x="4733" y="8520"/>
                    <a:pt x="5270" y="7657"/>
                  </a:cubicBezTo>
                  <a:cubicBezTo>
                    <a:pt x="5545" y="7245"/>
                    <a:pt x="5745" y="6782"/>
                    <a:pt x="5858" y="6295"/>
                  </a:cubicBezTo>
                  <a:cubicBezTo>
                    <a:pt x="5983" y="5820"/>
                    <a:pt x="5970" y="5283"/>
                    <a:pt x="5908" y="4808"/>
                  </a:cubicBezTo>
                  <a:cubicBezTo>
                    <a:pt x="5783" y="3771"/>
                    <a:pt x="5195" y="2884"/>
                    <a:pt x="4520" y="2121"/>
                  </a:cubicBezTo>
                  <a:cubicBezTo>
                    <a:pt x="4096" y="1646"/>
                    <a:pt x="3571" y="1271"/>
                    <a:pt x="3021" y="934"/>
                  </a:cubicBezTo>
                  <a:cubicBezTo>
                    <a:pt x="2746" y="759"/>
                    <a:pt x="2458" y="609"/>
                    <a:pt x="2171" y="459"/>
                  </a:cubicBezTo>
                  <a:cubicBezTo>
                    <a:pt x="1884" y="309"/>
                    <a:pt x="1609" y="134"/>
                    <a:pt x="1309" y="9"/>
                  </a:cubicBezTo>
                  <a:cubicBezTo>
                    <a:pt x="1293" y="3"/>
                    <a:pt x="1278" y="0"/>
                    <a:pt x="1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7" name="Google Shape;9017;p19"/>
            <p:cNvSpPr/>
            <p:nvPr/>
          </p:nvSpPr>
          <p:spPr>
            <a:xfrm>
              <a:off x="5874575" y="4033250"/>
              <a:ext cx="57700" cy="183325"/>
            </a:xfrm>
            <a:custGeom>
              <a:avLst/>
              <a:gdLst/>
              <a:ahLst/>
              <a:cxnLst/>
              <a:rect l="l" t="t" r="r" b="b"/>
              <a:pathLst>
                <a:path w="2308" h="7333" extrusionOk="0">
                  <a:moveTo>
                    <a:pt x="49" y="1"/>
                  </a:moveTo>
                  <a:cubicBezTo>
                    <a:pt x="21" y="1"/>
                    <a:pt x="0" y="37"/>
                    <a:pt x="20" y="57"/>
                  </a:cubicBezTo>
                  <a:cubicBezTo>
                    <a:pt x="458" y="395"/>
                    <a:pt x="758" y="907"/>
                    <a:pt x="1033" y="1370"/>
                  </a:cubicBezTo>
                  <a:cubicBezTo>
                    <a:pt x="1320" y="1832"/>
                    <a:pt x="1582" y="2319"/>
                    <a:pt x="1782" y="2832"/>
                  </a:cubicBezTo>
                  <a:cubicBezTo>
                    <a:pt x="1970" y="3319"/>
                    <a:pt x="2107" y="3869"/>
                    <a:pt x="2057" y="4406"/>
                  </a:cubicBezTo>
                  <a:cubicBezTo>
                    <a:pt x="2007" y="4944"/>
                    <a:pt x="1807" y="5468"/>
                    <a:pt x="1520" y="5931"/>
                  </a:cubicBezTo>
                  <a:cubicBezTo>
                    <a:pt x="1357" y="6193"/>
                    <a:pt x="1170" y="6431"/>
                    <a:pt x="958" y="6643"/>
                  </a:cubicBezTo>
                  <a:cubicBezTo>
                    <a:pt x="745" y="6868"/>
                    <a:pt x="533" y="7081"/>
                    <a:pt x="295" y="7280"/>
                  </a:cubicBezTo>
                  <a:cubicBezTo>
                    <a:pt x="273" y="7292"/>
                    <a:pt x="300" y="7332"/>
                    <a:pt x="324" y="7332"/>
                  </a:cubicBezTo>
                  <a:cubicBezTo>
                    <a:pt x="327" y="7332"/>
                    <a:pt x="330" y="7332"/>
                    <a:pt x="333" y="7330"/>
                  </a:cubicBezTo>
                  <a:cubicBezTo>
                    <a:pt x="808" y="7006"/>
                    <a:pt x="1208" y="6643"/>
                    <a:pt x="1532" y="6168"/>
                  </a:cubicBezTo>
                  <a:cubicBezTo>
                    <a:pt x="1857" y="5706"/>
                    <a:pt x="2107" y="5206"/>
                    <a:pt x="2207" y="4656"/>
                  </a:cubicBezTo>
                  <a:cubicBezTo>
                    <a:pt x="2307" y="4094"/>
                    <a:pt x="2282" y="3544"/>
                    <a:pt x="2107" y="3007"/>
                  </a:cubicBezTo>
                  <a:cubicBezTo>
                    <a:pt x="1932" y="2457"/>
                    <a:pt x="1632" y="1969"/>
                    <a:pt x="1332" y="1470"/>
                  </a:cubicBezTo>
                  <a:cubicBezTo>
                    <a:pt x="970" y="920"/>
                    <a:pt x="620" y="382"/>
                    <a:pt x="70" y="7"/>
                  </a:cubicBezTo>
                  <a:cubicBezTo>
                    <a:pt x="63" y="3"/>
                    <a:pt x="56"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8" name="Google Shape;9018;p19"/>
            <p:cNvSpPr/>
            <p:nvPr/>
          </p:nvSpPr>
          <p:spPr>
            <a:xfrm>
              <a:off x="5475800" y="3970275"/>
              <a:ext cx="85750" cy="170200"/>
            </a:xfrm>
            <a:custGeom>
              <a:avLst/>
              <a:gdLst/>
              <a:ahLst/>
              <a:cxnLst/>
              <a:rect l="l" t="t" r="r" b="b"/>
              <a:pathLst>
                <a:path w="3430" h="6808" extrusionOk="0">
                  <a:moveTo>
                    <a:pt x="3235" y="0"/>
                  </a:moveTo>
                  <a:cubicBezTo>
                    <a:pt x="3227" y="0"/>
                    <a:pt x="3220" y="1"/>
                    <a:pt x="3212" y="2"/>
                  </a:cubicBezTo>
                  <a:cubicBezTo>
                    <a:pt x="2687" y="90"/>
                    <a:pt x="2200" y="327"/>
                    <a:pt x="1763" y="639"/>
                  </a:cubicBezTo>
                  <a:cubicBezTo>
                    <a:pt x="1325" y="964"/>
                    <a:pt x="913" y="1364"/>
                    <a:pt x="613" y="1827"/>
                  </a:cubicBezTo>
                  <a:cubicBezTo>
                    <a:pt x="288" y="2351"/>
                    <a:pt x="188" y="2989"/>
                    <a:pt x="113" y="3589"/>
                  </a:cubicBezTo>
                  <a:cubicBezTo>
                    <a:pt x="38" y="4176"/>
                    <a:pt x="1" y="4763"/>
                    <a:pt x="125" y="5338"/>
                  </a:cubicBezTo>
                  <a:cubicBezTo>
                    <a:pt x="250" y="5901"/>
                    <a:pt x="525" y="6400"/>
                    <a:pt x="938" y="6800"/>
                  </a:cubicBezTo>
                  <a:cubicBezTo>
                    <a:pt x="945" y="6805"/>
                    <a:pt x="953" y="6807"/>
                    <a:pt x="960" y="6807"/>
                  </a:cubicBezTo>
                  <a:cubicBezTo>
                    <a:pt x="992" y="6807"/>
                    <a:pt x="1020" y="6771"/>
                    <a:pt x="1000" y="6750"/>
                  </a:cubicBezTo>
                  <a:cubicBezTo>
                    <a:pt x="225" y="6001"/>
                    <a:pt x="125" y="4776"/>
                    <a:pt x="275" y="3776"/>
                  </a:cubicBezTo>
                  <a:cubicBezTo>
                    <a:pt x="325" y="3501"/>
                    <a:pt x="375" y="3214"/>
                    <a:pt x="450" y="2939"/>
                  </a:cubicBezTo>
                  <a:cubicBezTo>
                    <a:pt x="513" y="2651"/>
                    <a:pt x="588" y="2376"/>
                    <a:pt x="725" y="2114"/>
                  </a:cubicBezTo>
                  <a:cubicBezTo>
                    <a:pt x="963" y="1652"/>
                    <a:pt x="1363" y="1252"/>
                    <a:pt x="1775" y="939"/>
                  </a:cubicBezTo>
                  <a:cubicBezTo>
                    <a:pt x="2212" y="589"/>
                    <a:pt x="2725" y="340"/>
                    <a:pt x="3275" y="252"/>
                  </a:cubicBezTo>
                  <a:cubicBezTo>
                    <a:pt x="3429" y="228"/>
                    <a:pt x="3380" y="0"/>
                    <a:pt x="32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9" name="Google Shape;9019;p19"/>
            <p:cNvSpPr/>
            <p:nvPr/>
          </p:nvSpPr>
          <p:spPr>
            <a:xfrm>
              <a:off x="5384150" y="4030825"/>
              <a:ext cx="595725" cy="233600"/>
            </a:xfrm>
            <a:custGeom>
              <a:avLst/>
              <a:gdLst/>
              <a:ahLst/>
              <a:cxnLst/>
              <a:rect l="l" t="t" r="r" b="b"/>
              <a:pathLst>
                <a:path w="23829" h="9344" extrusionOk="0">
                  <a:moveTo>
                    <a:pt x="86" y="1"/>
                  </a:moveTo>
                  <a:cubicBezTo>
                    <a:pt x="46" y="1"/>
                    <a:pt x="1" y="37"/>
                    <a:pt x="17" y="79"/>
                  </a:cubicBezTo>
                  <a:cubicBezTo>
                    <a:pt x="330" y="829"/>
                    <a:pt x="680" y="1529"/>
                    <a:pt x="1142" y="2191"/>
                  </a:cubicBezTo>
                  <a:cubicBezTo>
                    <a:pt x="1605" y="2866"/>
                    <a:pt x="2129" y="3491"/>
                    <a:pt x="2717" y="4041"/>
                  </a:cubicBezTo>
                  <a:cubicBezTo>
                    <a:pt x="3941" y="5191"/>
                    <a:pt x="5391" y="6103"/>
                    <a:pt x="6928" y="6765"/>
                  </a:cubicBezTo>
                  <a:cubicBezTo>
                    <a:pt x="8740" y="7552"/>
                    <a:pt x="10640" y="8127"/>
                    <a:pt x="12552" y="8552"/>
                  </a:cubicBezTo>
                  <a:cubicBezTo>
                    <a:pt x="13526" y="8777"/>
                    <a:pt x="14501" y="8952"/>
                    <a:pt x="15488" y="9115"/>
                  </a:cubicBezTo>
                  <a:cubicBezTo>
                    <a:pt x="16307" y="9249"/>
                    <a:pt x="17135" y="9343"/>
                    <a:pt x="17964" y="9343"/>
                  </a:cubicBezTo>
                  <a:cubicBezTo>
                    <a:pt x="18059" y="9343"/>
                    <a:pt x="18155" y="9342"/>
                    <a:pt x="18250" y="9339"/>
                  </a:cubicBezTo>
                  <a:cubicBezTo>
                    <a:pt x="19112" y="9314"/>
                    <a:pt x="19962" y="9190"/>
                    <a:pt x="20812" y="8990"/>
                  </a:cubicBezTo>
                  <a:cubicBezTo>
                    <a:pt x="21624" y="8790"/>
                    <a:pt x="22449" y="8527"/>
                    <a:pt x="23199" y="8140"/>
                  </a:cubicBezTo>
                  <a:cubicBezTo>
                    <a:pt x="23386" y="8052"/>
                    <a:pt x="23574" y="7927"/>
                    <a:pt x="23761" y="7827"/>
                  </a:cubicBezTo>
                  <a:cubicBezTo>
                    <a:pt x="23828" y="7783"/>
                    <a:pt x="23786" y="7698"/>
                    <a:pt x="23723" y="7698"/>
                  </a:cubicBezTo>
                  <a:cubicBezTo>
                    <a:pt x="23715" y="7698"/>
                    <a:pt x="23707" y="7700"/>
                    <a:pt x="23699" y="7702"/>
                  </a:cubicBezTo>
                  <a:cubicBezTo>
                    <a:pt x="23311" y="7877"/>
                    <a:pt x="22899" y="8027"/>
                    <a:pt x="22512" y="8165"/>
                  </a:cubicBezTo>
                  <a:cubicBezTo>
                    <a:pt x="22112" y="8302"/>
                    <a:pt x="21712" y="8440"/>
                    <a:pt x="21312" y="8540"/>
                  </a:cubicBezTo>
                  <a:cubicBezTo>
                    <a:pt x="20500" y="8752"/>
                    <a:pt x="19675" y="8877"/>
                    <a:pt x="18838" y="8927"/>
                  </a:cubicBezTo>
                  <a:cubicBezTo>
                    <a:pt x="18588" y="8944"/>
                    <a:pt x="18338" y="8952"/>
                    <a:pt x="18090" y="8952"/>
                  </a:cubicBezTo>
                  <a:cubicBezTo>
                    <a:pt x="16486" y="8952"/>
                    <a:pt x="14908" y="8629"/>
                    <a:pt x="13339" y="8315"/>
                  </a:cubicBezTo>
                  <a:cubicBezTo>
                    <a:pt x="11452" y="7927"/>
                    <a:pt x="9540" y="7502"/>
                    <a:pt x="7765" y="6740"/>
                  </a:cubicBezTo>
                  <a:cubicBezTo>
                    <a:pt x="6216" y="6078"/>
                    <a:pt x="4729" y="5241"/>
                    <a:pt x="3442" y="4153"/>
                  </a:cubicBezTo>
                  <a:cubicBezTo>
                    <a:pt x="2829" y="3653"/>
                    <a:pt x="2254" y="3104"/>
                    <a:pt x="1742" y="2504"/>
                  </a:cubicBezTo>
                  <a:cubicBezTo>
                    <a:pt x="1217" y="1916"/>
                    <a:pt x="780" y="1254"/>
                    <a:pt x="405" y="554"/>
                  </a:cubicBezTo>
                  <a:cubicBezTo>
                    <a:pt x="305" y="392"/>
                    <a:pt x="217" y="217"/>
                    <a:pt x="130" y="29"/>
                  </a:cubicBezTo>
                  <a:cubicBezTo>
                    <a:pt x="122" y="9"/>
                    <a:pt x="105" y="1"/>
                    <a:pt x="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0" name="Google Shape;9020;p19"/>
            <p:cNvSpPr/>
            <p:nvPr/>
          </p:nvSpPr>
          <p:spPr>
            <a:xfrm>
              <a:off x="5374750" y="4051825"/>
              <a:ext cx="614475" cy="233850"/>
            </a:xfrm>
            <a:custGeom>
              <a:avLst/>
              <a:gdLst/>
              <a:ahLst/>
              <a:cxnLst/>
              <a:rect l="l" t="t" r="r" b="b"/>
              <a:pathLst>
                <a:path w="24579" h="9354" extrusionOk="0">
                  <a:moveTo>
                    <a:pt x="77" y="1"/>
                  </a:moveTo>
                  <a:cubicBezTo>
                    <a:pt x="39" y="1"/>
                    <a:pt x="1" y="45"/>
                    <a:pt x="19" y="89"/>
                  </a:cubicBezTo>
                  <a:cubicBezTo>
                    <a:pt x="656" y="1614"/>
                    <a:pt x="1681" y="2938"/>
                    <a:pt x="2905" y="4038"/>
                  </a:cubicBezTo>
                  <a:cubicBezTo>
                    <a:pt x="4192" y="5213"/>
                    <a:pt x="5717" y="6125"/>
                    <a:pt x="7292" y="6862"/>
                  </a:cubicBezTo>
                  <a:cubicBezTo>
                    <a:pt x="9029" y="7662"/>
                    <a:pt x="10853" y="8337"/>
                    <a:pt x="12715" y="8762"/>
                  </a:cubicBezTo>
                  <a:cubicBezTo>
                    <a:pt x="14441" y="9153"/>
                    <a:pt x="16221" y="9354"/>
                    <a:pt x="17994" y="9354"/>
                  </a:cubicBezTo>
                  <a:cubicBezTo>
                    <a:pt x="18147" y="9354"/>
                    <a:pt x="18299" y="9352"/>
                    <a:pt x="18451" y="9349"/>
                  </a:cubicBezTo>
                  <a:cubicBezTo>
                    <a:pt x="19413" y="9337"/>
                    <a:pt x="20376" y="9249"/>
                    <a:pt x="21313" y="9062"/>
                  </a:cubicBezTo>
                  <a:cubicBezTo>
                    <a:pt x="22200" y="8887"/>
                    <a:pt x="23063" y="8587"/>
                    <a:pt x="23900" y="8225"/>
                  </a:cubicBezTo>
                  <a:cubicBezTo>
                    <a:pt x="24112" y="8137"/>
                    <a:pt x="24312" y="8037"/>
                    <a:pt x="24500" y="7912"/>
                  </a:cubicBezTo>
                  <a:cubicBezTo>
                    <a:pt x="24578" y="7867"/>
                    <a:pt x="24546" y="7732"/>
                    <a:pt x="24457" y="7732"/>
                  </a:cubicBezTo>
                  <a:cubicBezTo>
                    <a:pt x="24447" y="7732"/>
                    <a:pt x="24436" y="7733"/>
                    <a:pt x="24425" y="7737"/>
                  </a:cubicBezTo>
                  <a:cubicBezTo>
                    <a:pt x="24000" y="7875"/>
                    <a:pt x="23587" y="8050"/>
                    <a:pt x="23163" y="8187"/>
                  </a:cubicBezTo>
                  <a:cubicBezTo>
                    <a:pt x="22750" y="8325"/>
                    <a:pt x="22325" y="8449"/>
                    <a:pt x="21888" y="8537"/>
                  </a:cubicBezTo>
                  <a:cubicBezTo>
                    <a:pt x="20976" y="8737"/>
                    <a:pt x="20063" y="8887"/>
                    <a:pt x="19126" y="8937"/>
                  </a:cubicBezTo>
                  <a:cubicBezTo>
                    <a:pt x="18741" y="8957"/>
                    <a:pt x="18354" y="8967"/>
                    <a:pt x="17968" y="8967"/>
                  </a:cubicBezTo>
                  <a:cubicBezTo>
                    <a:pt x="16460" y="8967"/>
                    <a:pt x="14947" y="8815"/>
                    <a:pt x="13465" y="8537"/>
                  </a:cubicBezTo>
                  <a:cubicBezTo>
                    <a:pt x="11616" y="8187"/>
                    <a:pt x="9791" y="7675"/>
                    <a:pt x="8079" y="6875"/>
                  </a:cubicBezTo>
                  <a:cubicBezTo>
                    <a:pt x="7242" y="6488"/>
                    <a:pt x="6417" y="6038"/>
                    <a:pt x="5617" y="5563"/>
                  </a:cubicBezTo>
                  <a:cubicBezTo>
                    <a:pt x="4930" y="5150"/>
                    <a:pt x="4242" y="4688"/>
                    <a:pt x="3605" y="4188"/>
                  </a:cubicBezTo>
                  <a:cubicBezTo>
                    <a:pt x="2343" y="3188"/>
                    <a:pt x="1168" y="1989"/>
                    <a:pt x="393" y="564"/>
                  </a:cubicBezTo>
                  <a:cubicBezTo>
                    <a:pt x="294" y="389"/>
                    <a:pt x="206" y="214"/>
                    <a:pt x="119" y="27"/>
                  </a:cubicBezTo>
                  <a:cubicBezTo>
                    <a:pt x="108" y="8"/>
                    <a:pt x="92" y="1"/>
                    <a:pt x="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1" name="Google Shape;9021;p19"/>
            <p:cNvSpPr/>
            <p:nvPr/>
          </p:nvSpPr>
          <p:spPr>
            <a:xfrm>
              <a:off x="5449600" y="4147775"/>
              <a:ext cx="431025" cy="154450"/>
            </a:xfrm>
            <a:custGeom>
              <a:avLst/>
              <a:gdLst/>
              <a:ahLst/>
              <a:cxnLst/>
              <a:rect l="l" t="t" r="r" b="b"/>
              <a:pathLst>
                <a:path w="17241" h="6178" extrusionOk="0">
                  <a:moveTo>
                    <a:pt x="107" y="0"/>
                  </a:moveTo>
                  <a:cubicBezTo>
                    <a:pt x="49" y="0"/>
                    <a:pt x="1" y="80"/>
                    <a:pt x="49" y="138"/>
                  </a:cubicBezTo>
                  <a:cubicBezTo>
                    <a:pt x="136" y="263"/>
                    <a:pt x="224" y="388"/>
                    <a:pt x="311" y="513"/>
                  </a:cubicBezTo>
                  <a:cubicBezTo>
                    <a:pt x="411" y="638"/>
                    <a:pt x="511" y="750"/>
                    <a:pt x="611" y="862"/>
                  </a:cubicBezTo>
                  <a:cubicBezTo>
                    <a:pt x="811" y="1112"/>
                    <a:pt x="1011" y="1350"/>
                    <a:pt x="1223" y="1575"/>
                  </a:cubicBezTo>
                  <a:cubicBezTo>
                    <a:pt x="1648" y="2037"/>
                    <a:pt x="2098" y="2462"/>
                    <a:pt x="2573" y="2862"/>
                  </a:cubicBezTo>
                  <a:cubicBezTo>
                    <a:pt x="3510" y="3662"/>
                    <a:pt x="4548" y="4349"/>
                    <a:pt x="5672" y="4836"/>
                  </a:cubicBezTo>
                  <a:cubicBezTo>
                    <a:pt x="7752" y="5725"/>
                    <a:pt x="10025" y="6178"/>
                    <a:pt x="12289" y="6178"/>
                  </a:cubicBezTo>
                  <a:cubicBezTo>
                    <a:pt x="12542" y="6178"/>
                    <a:pt x="12794" y="6172"/>
                    <a:pt x="13045" y="6161"/>
                  </a:cubicBezTo>
                  <a:cubicBezTo>
                    <a:pt x="13733" y="6136"/>
                    <a:pt x="14433" y="6074"/>
                    <a:pt x="15120" y="5949"/>
                  </a:cubicBezTo>
                  <a:cubicBezTo>
                    <a:pt x="15457" y="5886"/>
                    <a:pt x="15795" y="5824"/>
                    <a:pt x="16120" y="5749"/>
                  </a:cubicBezTo>
                  <a:cubicBezTo>
                    <a:pt x="16469" y="5661"/>
                    <a:pt x="16819" y="5586"/>
                    <a:pt x="17132" y="5436"/>
                  </a:cubicBezTo>
                  <a:cubicBezTo>
                    <a:pt x="17241" y="5388"/>
                    <a:pt x="17197" y="5198"/>
                    <a:pt x="17080" y="5198"/>
                  </a:cubicBezTo>
                  <a:cubicBezTo>
                    <a:pt x="17077" y="5198"/>
                    <a:pt x="17073" y="5198"/>
                    <a:pt x="17069" y="5199"/>
                  </a:cubicBezTo>
                  <a:cubicBezTo>
                    <a:pt x="16769" y="5236"/>
                    <a:pt x="16482" y="5311"/>
                    <a:pt x="16182" y="5374"/>
                  </a:cubicBezTo>
                  <a:cubicBezTo>
                    <a:pt x="15882" y="5436"/>
                    <a:pt x="15582" y="5486"/>
                    <a:pt x="15282" y="5536"/>
                  </a:cubicBezTo>
                  <a:cubicBezTo>
                    <a:pt x="14695" y="5636"/>
                    <a:pt x="14095" y="5699"/>
                    <a:pt x="13508" y="5749"/>
                  </a:cubicBezTo>
                  <a:cubicBezTo>
                    <a:pt x="13081" y="5775"/>
                    <a:pt x="12653" y="5789"/>
                    <a:pt x="12225" y="5789"/>
                  </a:cubicBezTo>
                  <a:cubicBezTo>
                    <a:pt x="11437" y="5789"/>
                    <a:pt x="10649" y="5742"/>
                    <a:pt x="9871" y="5636"/>
                  </a:cubicBezTo>
                  <a:cubicBezTo>
                    <a:pt x="8647" y="5474"/>
                    <a:pt x="7409" y="5199"/>
                    <a:pt x="6247" y="4761"/>
                  </a:cubicBezTo>
                  <a:cubicBezTo>
                    <a:pt x="5085" y="4312"/>
                    <a:pt x="4035" y="3649"/>
                    <a:pt x="3085" y="2849"/>
                  </a:cubicBezTo>
                  <a:cubicBezTo>
                    <a:pt x="2561" y="2412"/>
                    <a:pt x="2073" y="1950"/>
                    <a:pt x="1586" y="1462"/>
                  </a:cubicBezTo>
                  <a:cubicBezTo>
                    <a:pt x="1361" y="1237"/>
                    <a:pt x="1123" y="1000"/>
                    <a:pt x="886" y="763"/>
                  </a:cubicBezTo>
                  <a:cubicBezTo>
                    <a:pt x="774" y="638"/>
                    <a:pt x="649" y="513"/>
                    <a:pt x="536" y="388"/>
                  </a:cubicBezTo>
                  <a:cubicBezTo>
                    <a:pt x="411" y="263"/>
                    <a:pt x="274" y="150"/>
                    <a:pt x="161" y="25"/>
                  </a:cubicBezTo>
                  <a:cubicBezTo>
                    <a:pt x="144" y="8"/>
                    <a:pt x="125"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2" name="Google Shape;9022;p19"/>
            <p:cNvSpPr/>
            <p:nvPr/>
          </p:nvSpPr>
          <p:spPr>
            <a:xfrm>
              <a:off x="5684200" y="3814375"/>
              <a:ext cx="396475" cy="315225"/>
            </a:xfrm>
            <a:custGeom>
              <a:avLst/>
              <a:gdLst/>
              <a:ahLst/>
              <a:cxnLst/>
              <a:rect l="l" t="t" r="r" b="b"/>
              <a:pathLst>
                <a:path w="15859" h="12609" extrusionOk="0">
                  <a:moveTo>
                    <a:pt x="202" y="1"/>
                  </a:moveTo>
                  <a:cubicBezTo>
                    <a:pt x="0" y="1"/>
                    <a:pt x="7" y="316"/>
                    <a:pt x="212" y="340"/>
                  </a:cubicBezTo>
                  <a:cubicBezTo>
                    <a:pt x="987" y="427"/>
                    <a:pt x="1762" y="502"/>
                    <a:pt x="2524" y="652"/>
                  </a:cubicBezTo>
                  <a:cubicBezTo>
                    <a:pt x="3286" y="802"/>
                    <a:pt x="4036" y="990"/>
                    <a:pt x="4761" y="1227"/>
                  </a:cubicBezTo>
                  <a:cubicBezTo>
                    <a:pt x="6236" y="1677"/>
                    <a:pt x="7648" y="2289"/>
                    <a:pt x="8997" y="3026"/>
                  </a:cubicBezTo>
                  <a:cubicBezTo>
                    <a:pt x="10285" y="3739"/>
                    <a:pt x="11584" y="4501"/>
                    <a:pt x="12647" y="5538"/>
                  </a:cubicBezTo>
                  <a:cubicBezTo>
                    <a:pt x="13521" y="6388"/>
                    <a:pt x="14221" y="7413"/>
                    <a:pt x="14733" y="8513"/>
                  </a:cubicBezTo>
                  <a:cubicBezTo>
                    <a:pt x="15021" y="9137"/>
                    <a:pt x="15246" y="9787"/>
                    <a:pt x="15396" y="10449"/>
                  </a:cubicBezTo>
                  <a:cubicBezTo>
                    <a:pt x="15558" y="11124"/>
                    <a:pt x="15621" y="11824"/>
                    <a:pt x="15633" y="12524"/>
                  </a:cubicBezTo>
                  <a:cubicBezTo>
                    <a:pt x="15633" y="12580"/>
                    <a:pt x="15671" y="12608"/>
                    <a:pt x="15710" y="12608"/>
                  </a:cubicBezTo>
                  <a:cubicBezTo>
                    <a:pt x="15749" y="12608"/>
                    <a:pt x="15789" y="12580"/>
                    <a:pt x="15796" y="12524"/>
                  </a:cubicBezTo>
                  <a:cubicBezTo>
                    <a:pt x="15858" y="11299"/>
                    <a:pt x="15633" y="10000"/>
                    <a:pt x="15208" y="8850"/>
                  </a:cubicBezTo>
                  <a:cubicBezTo>
                    <a:pt x="14771" y="7663"/>
                    <a:pt x="14121" y="6563"/>
                    <a:pt x="13259" y="5638"/>
                  </a:cubicBezTo>
                  <a:cubicBezTo>
                    <a:pt x="12259" y="4551"/>
                    <a:pt x="10972" y="3751"/>
                    <a:pt x="9672" y="3051"/>
                  </a:cubicBezTo>
                  <a:cubicBezTo>
                    <a:pt x="8310" y="2314"/>
                    <a:pt x="6873" y="1677"/>
                    <a:pt x="5411" y="1177"/>
                  </a:cubicBezTo>
                  <a:cubicBezTo>
                    <a:pt x="4561" y="877"/>
                    <a:pt x="3711" y="640"/>
                    <a:pt x="2837" y="440"/>
                  </a:cubicBezTo>
                  <a:cubicBezTo>
                    <a:pt x="1974" y="240"/>
                    <a:pt x="1112" y="65"/>
                    <a:pt x="225" y="2"/>
                  </a:cubicBezTo>
                  <a:cubicBezTo>
                    <a:pt x="217" y="1"/>
                    <a:pt x="209" y="1"/>
                    <a:pt x="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3" name="Google Shape;9023;p19"/>
            <p:cNvSpPr/>
            <p:nvPr/>
          </p:nvSpPr>
          <p:spPr>
            <a:xfrm>
              <a:off x="5358650" y="3836250"/>
              <a:ext cx="131025" cy="289075"/>
            </a:xfrm>
            <a:custGeom>
              <a:avLst/>
              <a:gdLst/>
              <a:ahLst/>
              <a:cxnLst/>
              <a:rect l="l" t="t" r="r" b="b"/>
              <a:pathLst>
                <a:path w="5241" h="11563" extrusionOk="0">
                  <a:moveTo>
                    <a:pt x="5022" y="1"/>
                  </a:moveTo>
                  <a:cubicBezTo>
                    <a:pt x="5003" y="1"/>
                    <a:pt x="4982" y="5"/>
                    <a:pt x="4961" y="15"/>
                  </a:cubicBezTo>
                  <a:cubicBezTo>
                    <a:pt x="4099" y="402"/>
                    <a:pt x="3224" y="839"/>
                    <a:pt x="2475" y="1439"/>
                  </a:cubicBezTo>
                  <a:cubicBezTo>
                    <a:pt x="1675" y="2101"/>
                    <a:pt x="1100" y="2964"/>
                    <a:pt x="638" y="3901"/>
                  </a:cubicBezTo>
                  <a:cubicBezTo>
                    <a:pt x="375" y="4401"/>
                    <a:pt x="150" y="4901"/>
                    <a:pt x="63" y="5463"/>
                  </a:cubicBezTo>
                  <a:cubicBezTo>
                    <a:pt x="0" y="5938"/>
                    <a:pt x="0" y="6413"/>
                    <a:pt x="50" y="6888"/>
                  </a:cubicBezTo>
                  <a:cubicBezTo>
                    <a:pt x="138" y="7762"/>
                    <a:pt x="363" y="8612"/>
                    <a:pt x="763" y="9375"/>
                  </a:cubicBezTo>
                  <a:cubicBezTo>
                    <a:pt x="987" y="9799"/>
                    <a:pt x="1250" y="10187"/>
                    <a:pt x="1537" y="10562"/>
                  </a:cubicBezTo>
                  <a:cubicBezTo>
                    <a:pt x="1687" y="10749"/>
                    <a:pt x="1850" y="10937"/>
                    <a:pt x="2025" y="11112"/>
                  </a:cubicBezTo>
                  <a:cubicBezTo>
                    <a:pt x="2187" y="11274"/>
                    <a:pt x="2375" y="11412"/>
                    <a:pt x="2562" y="11549"/>
                  </a:cubicBezTo>
                  <a:cubicBezTo>
                    <a:pt x="2574" y="11559"/>
                    <a:pt x="2586" y="11563"/>
                    <a:pt x="2597" y="11563"/>
                  </a:cubicBezTo>
                  <a:cubicBezTo>
                    <a:pt x="2644" y="11563"/>
                    <a:pt x="2677" y="11489"/>
                    <a:pt x="2637" y="11449"/>
                  </a:cubicBezTo>
                  <a:cubicBezTo>
                    <a:pt x="2337" y="11187"/>
                    <a:pt x="2062" y="10874"/>
                    <a:pt x="1800" y="10549"/>
                  </a:cubicBezTo>
                  <a:cubicBezTo>
                    <a:pt x="1537" y="10237"/>
                    <a:pt x="1325" y="9887"/>
                    <a:pt x="1137" y="9525"/>
                  </a:cubicBezTo>
                  <a:cubicBezTo>
                    <a:pt x="763" y="8800"/>
                    <a:pt x="500" y="7987"/>
                    <a:pt x="388" y="7163"/>
                  </a:cubicBezTo>
                  <a:cubicBezTo>
                    <a:pt x="325" y="6750"/>
                    <a:pt x="313" y="6338"/>
                    <a:pt x="338" y="5913"/>
                  </a:cubicBezTo>
                  <a:cubicBezTo>
                    <a:pt x="363" y="5351"/>
                    <a:pt x="513" y="4826"/>
                    <a:pt x="738" y="4301"/>
                  </a:cubicBezTo>
                  <a:cubicBezTo>
                    <a:pt x="1150" y="3376"/>
                    <a:pt x="1600" y="2439"/>
                    <a:pt x="2362" y="1764"/>
                  </a:cubicBezTo>
                  <a:cubicBezTo>
                    <a:pt x="3162" y="1052"/>
                    <a:pt x="4149" y="677"/>
                    <a:pt x="5099" y="252"/>
                  </a:cubicBezTo>
                  <a:cubicBezTo>
                    <a:pt x="5241" y="198"/>
                    <a:pt x="5154" y="1"/>
                    <a:pt x="50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4" name="Google Shape;9024;p19"/>
            <p:cNvSpPr/>
            <p:nvPr/>
          </p:nvSpPr>
          <p:spPr>
            <a:xfrm>
              <a:off x="5371150" y="3850750"/>
              <a:ext cx="118625" cy="226875"/>
            </a:xfrm>
            <a:custGeom>
              <a:avLst/>
              <a:gdLst/>
              <a:ahLst/>
              <a:cxnLst/>
              <a:rect l="l" t="t" r="r" b="b"/>
              <a:pathLst>
                <a:path w="4745" h="9075" extrusionOk="0">
                  <a:moveTo>
                    <a:pt x="4573" y="0"/>
                  </a:moveTo>
                  <a:cubicBezTo>
                    <a:pt x="4558" y="0"/>
                    <a:pt x="4542" y="3"/>
                    <a:pt x="4524" y="9"/>
                  </a:cubicBezTo>
                  <a:cubicBezTo>
                    <a:pt x="3187" y="422"/>
                    <a:pt x="2125" y="1447"/>
                    <a:pt x="1287" y="2546"/>
                  </a:cubicBezTo>
                  <a:cubicBezTo>
                    <a:pt x="812" y="3171"/>
                    <a:pt x="388" y="3821"/>
                    <a:pt x="188" y="4596"/>
                  </a:cubicBezTo>
                  <a:cubicBezTo>
                    <a:pt x="0" y="5345"/>
                    <a:pt x="63" y="6083"/>
                    <a:pt x="300" y="6820"/>
                  </a:cubicBezTo>
                  <a:cubicBezTo>
                    <a:pt x="550" y="7620"/>
                    <a:pt x="862" y="8495"/>
                    <a:pt x="1525" y="9057"/>
                  </a:cubicBezTo>
                  <a:cubicBezTo>
                    <a:pt x="1537" y="9069"/>
                    <a:pt x="1554" y="9075"/>
                    <a:pt x="1570" y="9075"/>
                  </a:cubicBezTo>
                  <a:cubicBezTo>
                    <a:pt x="1621" y="9075"/>
                    <a:pt x="1675" y="9026"/>
                    <a:pt x="1637" y="8969"/>
                  </a:cubicBezTo>
                  <a:cubicBezTo>
                    <a:pt x="1412" y="8682"/>
                    <a:pt x="1212" y="8395"/>
                    <a:pt x="1062" y="8070"/>
                  </a:cubicBezTo>
                  <a:cubicBezTo>
                    <a:pt x="912" y="7732"/>
                    <a:pt x="800" y="7382"/>
                    <a:pt x="675" y="7033"/>
                  </a:cubicBezTo>
                  <a:cubicBezTo>
                    <a:pt x="425" y="6333"/>
                    <a:pt x="275" y="5608"/>
                    <a:pt x="425" y="4871"/>
                  </a:cubicBezTo>
                  <a:cubicBezTo>
                    <a:pt x="562" y="4133"/>
                    <a:pt x="912" y="3433"/>
                    <a:pt x="1325" y="2834"/>
                  </a:cubicBezTo>
                  <a:cubicBezTo>
                    <a:pt x="1700" y="2284"/>
                    <a:pt x="2162" y="1759"/>
                    <a:pt x="2674" y="1347"/>
                  </a:cubicBezTo>
                  <a:cubicBezTo>
                    <a:pt x="3249" y="872"/>
                    <a:pt x="3874" y="497"/>
                    <a:pt x="4599" y="272"/>
                  </a:cubicBezTo>
                  <a:cubicBezTo>
                    <a:pt x="4745" y="227"/>
                    <a:pt x="4709" y="0"/>
                    <a:pt x="4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5" name="Google Shape;9025;p19"/>
            <p:cNvSpPr/>
            <p:nvPr/>
          </p:nvSpPr>
          <p:spPr>
            <a:xfrm>
              <a:off x="5916800" y="4046300"/>
              <a:ext cx="162625" cy="225900"/>
            </a:xfrm>
            <a:custGeom>
              <a:avLst/>
              <a:gdLst/>
              <a:ahLst/>
              <a:cxnLst/>
              <a:rect l="l" t="t" r="r" b="b"/>
              <a:pathLst>
                <a:path w="6505" h="9036" extrusionOk="0">
                  <a:moveTo>
                    <a:pt x="5971" y="0"/>
                  </a:moveTo>
                  <a:cubicBezTo>
                    <a:pt x="5897" y="0"/>
                    <a:pt x="5819" y="62"/>
                    <a:pt x="5842" y="160"/>
                  </a:cubicBezTo>
                  <a:cubicBezTo>
                    <a:pt x="6154" y="1710"/>
                    <a:pt x="6342" y="3384"/>
                    <a:pt x="5679" y="4884"/>
                  </a:cubicBezTo>
                  <a:cubicBezTo>
                    <a:pt x="5067" y="6259"/>
                    <a:pt x="3880" y="7283"/>
                    <a:pt x="2555" y="7946"/>
                  </a:cubicBezTo>
                  <a:cubicBezTo>
                    <a:pt x="1768" y="8333"/>
                    <a:pt x="931" y="8645"/>
                    <a:pt x="81" y="8883"/>
                  </a:cubicBezTo>
                  <a:cubicBezTo>
                    <a:pt x="1" y="8917"/>
                    <a:pt x="26" y="9036"/>
                    <a:pt x="98" y="9036"/>
                  </a:cubicBezTo>
                  <a:cubicBezTo>
                    <a:pt x="104" y="9036"/>
                    <a:pt x="111" y="9035"/>
                    <a:pt x="118" y="9033"/>
                  </a:cubicBezTo>
                  <a:cubicBezTo>
                    <a:pt x="531" y="8958"/>
                    <a:pt x="943" y="8883"/>
                    <a:pt x="1331" y="8758"/>
                  </a:cubicBezTo>
                  <a:cubicBezTo>
                    <a:pt x="1718" y="8645"/>
                    <a:pt x="2080" y="8508"/>
                    <a:pt x="2443" y="8358"/>
                  </a:cubicBezTo>
                  <a:cubicBezTo>
                    <a:pt x="3180" y="8046"/>
                    <a:pt x="3880" y="7633"/>
                    <a:pt x="4480" y="7121"/>
                  </a:cubicBezTo>
                  <a:cubicBezTo>
                    <a:pt x="5729" y="6071"/>
                    <a:pt x="6504" y="4534"/>
                    <a:pt x="6492" y="2897"/>
                  </a:cubicBezTo>
                  <a:cubicBezTo>
                    <a:pt x="6492" y="1947"/>
                    <a:pt x="6354" y="1010"/>
                    <a:pt x="6079" y="85"/>
                  </a:cubicBezTo>
                  <a:cubicBezTo>
                    <a:pt x="6065" y="26"/>
                    <a:pt x="6019" y="0"/>
                    <a:pt x="5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6" name="Google Shape;9026;p19"/>
            <p:cNvSpPr/>
            <p:nvPr/>
          </p:nvSpPr>
          <p:spPr>
            <a:xfrm>
              <a:off x="5885375" y="4036575"/>
              <a:ext cx="181225" cy="218375"/>
            </a:xfrm>
            <a:custGeom>
              <a:avLst/>
              <a:gdLst/>
              <a:ahLst/>
              <a:cxnLst/>
              <a:rect l="l" t="t" r="r" b="b"/>
              <a:pathLst>
                <a:path w="7249" h="8735" extrusionOk="0">
                  <a:moveTo>
                    <a:pt x="6632" y="1"/>
                  </a:moveTo>
                  <a:cubicBezTo>
                    <a:pt x="6605" y="1"/>
                    <a:pt x="6582" y="29"/>
                    <a:pt x="6599" y="62"/>
                  </a:cubicBezTo>
                  <a:cubicBezTo>
                    <a:pt x="6961" y="774"/>
                    <a:pt x="7011" y="1574"/>
                    <a:pt x="6949" y="2349"/>
                  </a:cubicBezTo>
                  <a:cubicBezTo>
                    <a:pt x="6886" y="3186"/>
                    <a:pt x="6674" y="4048"/>
                    <a:pt x="6299" y="4786"/>
                  </a:cubicBezTo>
                  <a:cubicBezTo>
                    <a:pt x="5562" y="6223"/>
                    <a:pt x="4212" y="7260"/>
                    <a:pt x="2738" y="7847"/>
                  </a:cubicBezTo>
                  <a:cubicBezTo>
                    <a:pt x="1888" y="8185"/>
                    <a:pt x="988" y="8360"/>
                    <a:pt x="101" y="8572"/>
                  </a:cubicBezTo>
                  <a:cubicBezTo>
                    <a:pt x="1" y="8597"/>
                    <a:pt x="26" y="8735"/>
                    <a:pt x="113" y="8735"/>
                  </a:cubicBezTo>
                  <a:cubicBezTo>
                    <a:pt x="963" y="8710"/>
                    <a:pt x="1825" y="8497"/>
                    <a:pt x="2613" y="8210"/>
                  </a:cubicBezTo>
                  <a:cubicBezTo>
                    <a:pt x="3412" y="7922"/>
                    <a:pt x="4162" y="7522"/>
                    <a:pt x="4824" y="7010"/>
                  </a:cubicBezTo>
                  <a:cubicBezTo>
                    <a:pt x="5474" y="6498"/>
                    <a:pt x="6049" y="5873"/>
                    <a:pt x="6449" y="5148"/>
                  </a:cubicBezTo>
                  <a:cubicBezTo>
                    <a:pt x="6886" y="4373"/>
                    <a:pt x="7099" y="3511"/>
                    <a:pt x="7174" y="2636"/>
                  </a:cubicBezTo>
                  <a:cubicBezTo>
                    <a:pt x="7249" y="1736"/>
                    <a:pt x="7124" y="824"/>
                    <a:pt x="6674" y="24"/>
                  </a:cubicBezTo>
                  <a:cubicBezTo>
                    <a:pt x="6661" y="8"/>
                    <a:pt x="6646" y="1"/>
                    <a:pt x="6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7" name="Google Shape;9027;p19"/>
            <p:cNvSpPr/>
            <p:nvPr/>
          </p:nvSpPr>
          <p:spPr>
            <a:xfrm>
              <a:off x="5701375" y="3830025"/>
              <a:ext cx="348475" cy="203025"/>
            </a:xfrm>
            <a:custGeom>
              <a:avLst/>
              <a:gdLst/>
              <a:ahLst/>
              <a:cxnLst/>
              <a:rect l="l" t="t" r="r" b="b"/>
              <a:pathLst>
                <a:path w="13939" h="8121" extrusionOk="0">
                  <a:moveTo>
                    <a:pt x="163" y="1"/>
                  </a:moveTo>
                  <a:cubicBezTo>
                    <a:pt x="0" y="1"/>
                    <a:pt x="4" y="252"/>
                    <a:pt x="175" y="276"/>
                  </a:cubicBezTo>
                  <a:cubicBezTo>
                    <a:pt x="1287" y="414"/>
                    <a:pt x="2387" y="626"/>
                    <a:pt x="3462" y="938"/>
                  </a:cubicBezTo>
                  <a:cubicBezTo>
                    <a:pt x="4549" y="1251"/>
                    <a:pt x="5611" y="1638"/>
                    <a:pt x="6636" y="2076"/>
                  </a:cubicBezTo>
                  <a:cubicBezTo>
                    <a:pt x="7648" y="2500"/>
                    <a:pt x="8685" y="2938"/>
                    <a:pt x="9585" y="3575"/>
                  </a:cubicBezTo>
                  <a:cubicBezTo>
                    <a:pt x="10023" y="3888"/>
                    <a:pt x="10422" y="4237"/>
                    <a:pt x="10835" y="4587"/>
                  </a:cubicBezTo>
                  <a:cubicBezTo>
                    <a:pt x="11185" y="4900"/>
                    <a:pt x="11547" y="5212"/>
                    <a:pt x="11897" y="5537"/>
                  </a:cubicBezTo>
                  <a:cubicBezTo>
                    <a:pt x="12297" y="5912"/>
                    <a:pt x="12659" y="6299"/>
                    <a:pt x="12972" y="6749"/>
                  </a:cubicBezTo>
                  <a:cubicBezTo>
                    <a:pt x="13284" y="7187"/>
                    <a:pt x="13597" y="7599"/>
                    <a:pt x="13822" y="8086"/>
                  </a:cubicBezTo>
                  <a:cubicBezTo>
                    <a:pt x="13833" y="8110"/>
                    <a:pt x="13851" y="8120"/>
                    <a:pt x="13867" y="8120"/>
                  </a:cubicBezTo>
                  <a:cubicBezTo>
                    <a:pt x="13903" y="8120"/>
                    <a:pt x="13939" y="8075"/>
                    <a:pt x="13921" y="8024"/>
                  </a:cubicBezTo>
                  <a:cubicBezTo>
                    <a:pt x="13734" y="7587"/>
                    <a:pt x="13509" y="7149"/>
                    <a:pt x="13222" y="6762"/>
                  </a:cubicBezTo>
                  <a:cubicBezTo>
                    <a:pt x="13084" y="6574"/>
                    <a:pt x="12909" y="6412"/>
                    <a:pt x="12759" y="6237"/>
                  </a:cubicBezTo>
                  <a:cubicBezTo>
                    <a:pt x="12597" y="6062"/>
                    <a:pt x="12434" y="5875"/>
                    <a:pt x="12259" y="5700"/>
                  </a:cubicBezTo>
                  <a:cubicBezTo>
                    <a:pt x="11572" y="4975"/>
                    <a:pt x="10810" y="4287"/>
                    <a:pt x="10035" y="3638"/>
                  </a:cubicBezTo>
                  <a:cubicBezTo>
                    <a:pt x="9623" y="3288"/>
                    <a:pt x="9173" y="2975"/>
                    <a:pt x="8685" y="2725"/>
                  </a:cubicBezTo>
                  <a:cubicBezTo>
                    <a:pt x="8186" y="2450"/>
                    <a:pt x="7661" y="2213"/>
                    <a:pt x="7136" y="1988"/>
                  </a:cubicBezTo>
                  <a:cubicBezTo>
                    <a:pt x="6099" y="1526"/>
                    <a:pt x="5036" y="1113"/>
                    <a:pt x="3937" y="776"/>
                  </a:cubicBezTo>
                  <a:cubicBezTo>
                    <a:pt x="2712" y="401"/>
                    <a:pt x="1450" y="101"/>
                    <a:pt x="175" y="1"/>
                  </a:cubicBezTo>
                  <a:cubicBezTo>
                    <a:pt x="171" y="1"/>
                    <a:pt x="167" y="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8" name="Google Shape;9028;p19"/>
            <p:cNvSpPr/>
            <p:nvPr/>
          </p:nvSpPr>
          <p:spPr>
            <a:xfrm>
              <a:off x="5534225" y="3852525"/>
              <a:ext cx="56250" cy="168125"/>
            </a:xfrm>
            <a:custGeom>
              <a:avLst/>
              <a:gdLst/>
              <a:ahLst/>
              <a:cxnLst/>
              <a:rect l="l" t="t" r="r" b="b"/>
              <a:pathLst>
                <a:path w="2250" h="6725" extrusionOk="0">
                  <a:moveTo>
                    <a:pt x="0" y="1"/>
                  </a:moveTo>
                  <a:cubicBezTo>
                    <a:pt x="250" y="2138"/>
                    <a:pt x="813" y="4150"/>
                    <a:pt x="1637" y="6062"/>
                  </a:cubicBezTo>
                  <a:cubicBezTo>
                    <a:pt x="1837" y="6274"/>
                    <a:pt x="2050" y="6499"/>
                    <a:pt x="2250" y="6724"/>
                  </a:cubicBezTo>
                  <a:cubicBezTo>
                    <a:pt x="1388" y="4562"/>
                    <a:pt x="513" y="22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9" name="Google Shape;9029;p19"/>
            <p:cNvSpPr/>
            <p:nvPr/>
          </p:nvSpPr>
          <p:spPr>
            <a:xfrm>
              <a:off x="5527650" y="3860350"/>
              <a:ext cx="36275" cy="125925"/>
            </a:xfrm>
            <a:custGeom>
              <a:avLst/>
              <a:gdLst/>
              <a:ahLst/>
              <a:cxnLst/>
              <a:rect l="l" t="t" r="r" b="b"/>
              <a:pathLst>
                <a:path w="1451" h="5037" extrusionOk="0">
                  <a:moveTo>
                    <a:pt x="1" y="0"/>
                  </a:moveTo>
                  <a:cubicBezTo>
                    <a:pt x="76" y="1437"/>
                    <a:pt x="376" y="2862"/>
                    <a:pt x="876" y="4212"/>
                  </a:cubicBezTo>
                  <a:cubicBezTo>
                    <a:pt x="1088" y="4474"/>
                    <a:pt x="1276" y="4762"/>
                    <a:pt x="1451" y="5036"/>
                  </a:cubicBezTo>
                  <a:cubicBezTo>
                    <a:pt x="838" y="3399"/>
                    <a:pt x="313" y="17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0" name="Google Shape;9030;p19"/>
            <p:cNvSpPr/>
            <p:nvPr/>
          </p:nvSpPr>
          <p:spPr>
            <a:xfrm>
              <a:off x="5522050" y="3876275"/>
              <a:ext cx="23750" cy="84075"/>
            </a:xfrm>
            <a:custGeom>
              <a:avLst/>
              <a:gdLst/>
              <a:ahLst/>
              <a:cxnLst/>
              <a:rect l="l" t="t" r="r" b="b"/>
              <a:pathLst>
                <a:path w="950" h="3363" extrusionOk="0">
                  <a:moveTo>
                    <a:pt x="0" y="1"/>
                  </a:moveTo>
                  <a:cubicBezTo>
                    <a:pt x="63" y="925"/>
                    <a:pt x="237" y="1838"/>
                    <a:pt x="512" y="2725"/>
                  </a:cubicBezTo>
                  <a:cubicBezTo>
                    <a:pt x="625" y="2900"/>
                    <a:pt x="737" y="3062"/>
                    <a:pt x="837" y="3237"/>
                  </a:cubicBezTo>
                  <a:cubicBezTo>
                    <a:pt x="875" y="3275"/>
                    <a:pt x="912" y="3325"/>
                    <a:pt x="950" y="3362"/>
                  </a:cubicBezTo>
                  <a:cubicBezTo>
                    <a:pt x="600" y="2250"/>
                    <a:pt x="275" y="1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1" name="Google Shape;9031;p19"/>
            <p:cNvSpPr/>
            <p:nvPr/>
          </p:nvSpPr>
          <p:spPr>
            <a:xfrm>
              <a:off x="5482350" y="3754125"/>
              <a:ext cx="35350" cy="111250"/>
            </a:xfrm>
            <a:custGeom>
              <a:avLst/>
              <a:gdLst/>
              <a:ahLst/>
              <a:cxnLst/>
              <a:rect l="l" t="t" r="r" b="b"/>
              <a:pathLst>
                <a:path w="1414" h="4450" extrusionOk="0">
                  <a:moveTo>
                    <a:pt x="440" y="2098"/>
                  </a:moveTo>
                  <a:cubicBezTo>
                    <a:pt x="425" y="2152"/>
                    <a:pt x="415" y="2206"/>
                    <a:pt x="406" y="2259"/>
                  </a:cubicBezTo>
                  <a:lnTo>
                    <a:pt x="406" y="2259"/>
                  </a:lnTo>
                  <a:cubicBezTo>
                    <a:pt x="424" y="2210"/>
                    <a:pt x="436" y="2156"/>
                    <a:pt x="440" y="2098"/>
                  </a:cubicBezTo>
                  <a:close/>
                  <a:moveTo>
                    <a:pt x="1038" y="0"/>
                  </a:moveTo>
                  <a:cubicBezTo>
                    <a:pt x="876" y="238"/>
                    <a:pt x="726" y="500"/>
                    <a:pt x="601" y="775"/>
                  </a:cubicBezTo>
                  <a:cubicBezTo>
                    <a:pt x="588" y="838"/>
                    <a:pt x="563" y="913"/>
                    <a:pt x="551" y="975"/>
                  </a:cubicBezTo>
                  <a:cubicBezTo>
                    <a:pt x="513" y="1125"/>
                    <a:pt x="451" y="1288"/>
                    <a:pt x="376" y="1463"/>
                  </a:cubicBezTo>
                  <a:cubicBezTo>
                    <a:pt x="388" y="1488"/>
                    <a:pt x="388" y="1513"/>
                    <a:pt x="401" y="1550"/>
                  </a:cubicBezTo>
                  <a:cubicBezTo>
                    <a:pt x="401" y="1700"/>
                    <a:pt x="413" y="1850"/>
                    <a:pt x="438" y="2000"/>
                  </a:cubicBezTo>
                  <a:cubicBezTo>
                    <a:pt x="441" y="2034"/>
                    <a:pt x="442" y="2067"/>
                    <a:pt x="440" y="2098"/>
                  </a:cubicBezTo>
                  <a:lnTo>
                    <a:pt x="440" y="2098"/>
                  </a:lnTo>
                  <a:cubicBezTo>
                    <a:pt x="443" y="2086"/>
                    <a:pt x="447" y="2074"/>
                    <a:pt x="451" y="2062"/>
                  </a:cubicBezTo>
                  <a:cubicBezTo>
                    <a:pt x="651" y="2825"/>
                    <a:pt x="951" y="3549"/>
                    <a:pt x="1413" y="4199"/>
                  </a:cubicBezTo>
                  <a:cubicBezTo>
                    <a:pt x="1076" y="3512"/>
                    <a:pt x="851" y="2775"/>
                    <a:pt x="688" y="2000"/>
                  </a:cubicBezTo>
                  <a:cubicBezTo>
                    <a:pt x="651" y="1837"/>
                    <a:pt x="613" y="1687"/>
                    <a:pt x="576" y="1525"/>
                  </a:cubicBezTo>
                  <a:cubicBezTo>
                    <a:pt x="676" y="1163"/>
                    <a:pt x="776" y="788"/>
                    <a:pt x="901" y="425"/>
                  </a:cubicBezTo>
                  <a:lnTo>
                    <a:pt x="901" y="425"/>
                  </a:lnTo>
                  <a:cubicBezTo>
                    <a:pt x="763" y="700"/>
                    <a:pt x="626" y="975"/>
                    <a:pt x="513" y="1250"/>
                  </a:cubicBezTo>
                  <a:cubicBezTo>
                    <a:pt x="513" y="1238"/>
                    <a:pt x="513" y="1225"/>
                    <a:pt x="501" y="1213"/>
                  </a:cubicBezTo>
                  <a:cubicBezTo>
                    <a:pt x="701" y="813"/>
                    <a:pt x="863" y="413"/>
                    <a:pt x="1038" y="0"/>
                  </a:cubicBezTo>
                  <a:close/>
                  <a:moveTo>
                    <a:pt x="406" y="2259"/>
                  </a:moveTo>
                  <a:cubicBezTo>
                    <a:pt x="351" y="2403"/>
                    <a:pt x="239" y="2514"/>
                    <a:pt x="101" y="2587"/>
                  </a:cubicBezTo>
                  <a:cubicBezTo>
                    <a:pt x="1" y="3187"/>
                    <a:pt x="13" y="3937"/>
                    <a:pt x="76" y="4449"/>
                  </a:cubicBezTo>
                  <a:cubicBezTo>
                    <a:pt x="126" y="3874"/>
                    <a:pt x="213" y="3287"/>
                    <a:pt x="313" y="2712"/>
                  </a:cubicBezTo>
                  <a:cubicBezTo>
                    <a:pt x="488" y="3225"/>
                    <a:pt x="738" y="3712"/>
                    <a:pt x="1088" y="4137"/>
                  </a:cubicBezTo>
                  <a:cubicBezTo>
                    <a:pt x="763" y="3574"/>
                    <a:pt x="588" y="2950"/>
                    <a:pt x="401" y="2300"/>
                  </a:cubicBezTo>
                  <a:cubicBezTo>
                    <a:pt x="401" y="2300"/>
                    <a:pt x="401" y="2287"/>
                    <a:pt x="401" y="2287"/>
                  </a:cubicBezTo>
                  <a:cubicBezTo>
                    <a:pt x="402" y="2278"/>
                    <a:pt x="404" y="2269"/>
                    <a:pt x="406" y="225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2" name="Google Shape;9032;p19"/>
            <p:cNvSpPr/>
            <p:nvPr/>
          </p:nvSpPr>
          <p:spPr>
            <a:xfrm>
              <a:off x="5508925" y="3867850"/>
              <a:ext cx="21575" cy="69675"/>
            </a:xfrm>
            <a:custGeom>
              <a:avLst/>
              <a:gdLst/>
              <a:ahLst/>
              <a:cxnLst/>
              <a:rect l="l" t="t" r="r" b="b"/>
              <a:pathLst>
                <a:path w="863" h="2787" extrusionOk="0">
                  <a:moveTo>
                    <a:pt x="0" y="0"/>
                  </a:moveTo>
                  <a:lnTo>
                    <a:pt x="0" y="0"/>
                  </a:lnTo>
                  <a:cubicBezTo>
                    <a:pt x="88" y="725"/>
                    <a:pt x="238" y="1437"/>
                    <a:pt x="438" y="2137"/>
                  </a:cubicBezTo>
                  <a:cubicBezTo>
                    <a:pt x="525" y="2275"/>
                    <a:pt x="613" y="2400"/>
                    <a:pt x="700" y="2525"/>
                  </a:cubicBezTo>
                  <a:cubicBezTo>
                    <a:pt x="750" y="2612"/>
                    <a:pt x="800" y="2699"/>
                    <a:pt x="862" y="2787"/>
                  </a:cubicBezTo>
                  <a:cubicBezTo>
                    <a:pt x="588" y="1850"/>
                    <a:pt x="300" y="9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3" name="Google Shape;9033;p19"/>
            <p:cNvSpPr/>
            <p:nvPr/>
          </p:nvSpPr>
          <p:spPr>
            <a:xfrm>
              <a:off x="5500800" y="3871600"/>
              <a:ext cx="14400" cy="42825"/>
            </a:xfrm>
            <a:custGeom>
              <a:avLst/>
              <a:gdLst/>
              <a:ahLst/>
              <a:cxnLst/>
              <a:rect l="l" t="t" r="r" b="b"/>
              <a:pathLst>
                <a:path w="576" h="1713" extrusionOk="0">
                  <a:moveTo>
                    <a:pt x="0" y="0"/>
                  </a:moveTo>
                  <a:lnTo>
                    <a:pt x="0" y="0"/>
                  </a:lnTo>
                  <a:cubicBezTo>
                    <a:pt x="75" y="463"/>
                    <a:pt x="175" y="925"/>
                    <a:pt x="300" y="1375"/>
                  </a:cubicBezTo>
                  <a:cubicBezTo>
                    <a:pt x="400" y="1475"/>
                    <a:pt x="488" y="1600"/>
                    <a:pt x="575" y="1712"/>
                  </a:cubicBezTo>
                  <a:cubicBezTo>
                    <a:pt x="388" y="1137"/>
                    <a:pt x="200" y="5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4" name="Google Shape;9034;p19"/>
            <p:cNvSpPr/>
            <p:nvPr/>
          </p:nvSpPr>
          <p:spPr>
            <a:xfrm>
              <a:off x="5494225" y="3866275"/>
              <a:ext cx="9725" cy="35025"/>
            </a:xfrm>
            <a:custGeom>
              <a:avLst/>
              <a:gdLst/>
              <a:ahLst/>
              <a:cxnLst/>
              <a:rect l="l" t="t" r="r" b="b"/>
              <a:pathLst>
                <a:path w="389" h="1401" extrusionOk="0">
                  <a:moveTo>
                    <a:pt x="1" y="1"/>
                  </a:moveTo>
                  <a:lnTo>
                    <a:pt x="1" y="1"/>
                  </a:lnTo>
                  <a:cubicBezTo>
                    <a:pt x="26" y="413"/>
                    <a:pt x="88" y="826"/>
                    <a:pt x="188" y="1238"/>
                  </a:cubicBezTo>
                  <a:cubicBezTo>
                    <a:pt x="251" y="1288"/>
                    <a:pt x="326" y="1338"/>
                    <a:pt x="388" y="1400"/>
                  </a:cubicBezTo>
                  <a:cubicBezTo>
                    <a:pt x="363" y="1313"/>
                    <a:pt x="338" y="1213"/>
                    <a:pt x="313" y="1125"/>
                  </a:cubicBezTo>
                  <a:cubicBezTo>
                    <a:pt x="213" y="751"/>
                    <a:pt x="51" y="3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5" name="Google Shape;9035;p19"/>
            <p:cNvSpPr/>
            <p:nvPr/>
          </p:nvSpPr>
          <p:spPr>
            <a:xfrm>
              <a:off x="5558900" y="3863150"/>
              <a:ext cx="87500" cy="228100"/>
            </a:xfrm>
            <a:custGeom>
              <a:avLst/>
              <a:gdLst/>
              <a:ahLst/>
              <a:cxnLst/>
              <a:rect l="l" t="t" r="r" b="b"/>
              <a:pathLst>
                <a:path w="3500" h="9124" extrusionOk="0">
                  <a:moveTo>
                    <a:pt x="1" y="1"/>
                  </a:moveTo>
                  <a:lnTo>
                    <a:pt x="1" y="1"/>
                  </a:lnTo>
                  <a:cubicBezTo>
                    <a:pt x="401" y="1538"/>
                    <a:pt x="738" y="3087"/>
                    <a:pt x="1238" y="4600"/>
                  </a:cubicBezTo>
                  <a:cubicBezTo>
                    <a:pt x="1688" y="5787"/>
                    <a:pt x="2250" y="7011"/>
                    <a:pt x="2887" y="8211"/>
                  </a:cubicBezTo>
                  <a:cubicBezTo>
                    <a:pt x="2700" y="7736"/>
                    <a:pt x="2537" y="7236"/>
                    <a:pt x="2400" y="6736"/>
                  </a:cubicBezTo>
                  <a:lnTo>
                    <a:pt x="2400" y="6736"/>
                  </a:lnTo>
                  <a:cubicBezTo>
                    <a:pt x="2700" y="7524"/>
                    <a:pt x="3050" y="8286"/>
                    <a:pt x="3425" y="9036"/>
                  </a:cubicBezTo>
                  <a:cubicBezTo>
                    <a:pt x="3450" y="9073"/>
                    <a:pt x="3475" y="9098"/>
                    <a:pt x="3500" y="9123"/>
                  </a:cubicBezTo>
                  <a:cubicBezTo>
                    <a:pt x="3075" y="7924"/>
                    <a:pt x="2700" y="6711"/>
                    <a:pt x="2300" y="5512"/>
                  </a:cubicBezTo>
                  <a:cubicBezTo>
                    <a:pt x="1788" y="4212"/>
                    <a:pt x="1225" y="2925"/>
                    <a:pt x="788" y="1600"/>
                  </a:cubicBezTo>
                  <a:lnTo>
                    <a:pt x="788" y="1600"/>
                  </a:lnTo>
                  <a:cubicBezTo>
                    <a:pt x="1013" y="2775"/>
                    <a:pt x="1350" y="3937"/>
                    <a:pt x="1763" y="5062"/>
                  </a:cubicBezTo>
                  <a:cubicBezTo>
                    <a:pt x="1500" y="4412"/>
                    <a:pt x="1250" y="3750"/>
                    <a:pt x="1088" y="3075"/>
                  </a:cubicBezTo>
                  <a:cubicBezTo>
                    <a:pt x="713" y="2050"/>
                    <a:pt x="363" y="10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6" name="Google Shape;9036;p19"/>
            <p:cNvSpPr/>
            <p:nvPr/>
          </p:nvSpPr>
          <p:spPr>
            <a:xfrm>
              <a:off x="5601700" y="3709125"/>
              <a:ext cx="25025" cy="117825"/>
            </a:xfrm>
            <a:custGeom>
              <a:avLst/>
              <a:gdLst/>
              <a:ahLst/>
              <a:cxnLst/>
              <a:rect l="l" t="t" r="r" b="b"/>
              <a:pathLst>
                <a:path w="1001" h="4713" extrusionOk="0">
                  <a:moveTo>
                    <a:pt x="101" y="1"/>
                  </a:moveTo>
                  <a:cubicBezTo>
                    <a:pt x="76" y="13"/>
                    <a:pt x="38" y="26"/>
                    <a:pt x="1" y="38"/>
                  </a:cubicBezTo>
                  <a:cubicBezTo>
                    <a:pt x="213" y="1613"/>
                    <a:pt x="538" y="3163"/>
                    <a:pt x="1000" y="4712"/>
                  </a:cubicBezTo>
                  <a:cubicBezTo>
                    <a:pt x="775" y="3263"/>
                    <a:pt x="551" y="1763"/>
                    <a:pt x="301" y="301"/>
                  </a:cubicBezTo>
                  <a:cubicBezTo>
                    <a:pt x="238" y="201"/>
                    <a:pt x="176" y="101"/>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7" name="Google Shape;9037;p19"/>
            <p:cNvSpPr/>
            <p:nvPr/>
          </p:nvSpPr>
          <p:spPr>
            <a:xfrm>
              <a:off x="5612025" y="3721000"/>
              <a:ext cx="17500" cy="80950"/>
            </a:xfrm>
            <a:custGeom>
              <a:avLst/>
              <a:gdLst/>
              <a:ahLst/>
              <a:cxnLst/>
              <a:rect l="l" t="t" r="r" b="b"/>
              <a:pathLst>
                <a:path w="700" h="3238" extrusionOk="0">
                  <a:moveTo>
                    <a:pt x="0" y="1"/>
                  </a:moveTo>
                  <a:cubicBezTo>
                    <a:pt x="175" y="1088"/>
                    <a:pt x="412" y="2163"/>
                    <a:pt x="700" y="3237"/>
                  </a:cubicBezTo>
                  <a:cubicBezTo>
                    <a:pt x="612" y="2338"/>
                    <a:pt x="475" y="1425"/>
                    <a:pt x="313" y="526"/>
                  </a:cubicBezTo>
                  <a:cubicBezTo>
                    <a:pt x="225" y="351"/>
                    <a:pt x="125" y="1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8" name="Google Shape;9038;p19"/>
            <p:cNvSpPr/>
            <p:nvPr/>
          </p:nvSpPr>
          <p:spPr>
            <a:xfrm>
              <a:off x="5626375" y="3746950"/>
              <a:ext cx="17225" cy="71875"/>
            </a:xfrm>
            <a:custGeom>
              <a:avLst/>
              <a:gdLst/>
              <a:ahLst/>
              <a:cxnLst/>
              <a:rect l="l" t="t" r="r" b="b"/>
              <a:pathLst>
                <a:path w="689" h="2875" extrusionOk="0">
                  <a:moveTo>
                    <a:pt x="1" y="0"/>
                  </a:moveTo>
                  <a:cubicBezTo>
                    <a:pt x="151" y="962"/>
                    <a:pt x="388" y="1924"/>
                    <a:pt x="688" y="2874"/>
                  </a:cubicBezTo>
                  <a:cubicBezTo>
                    <a:pt x="576" y="2037"/>
                    <a:pt x="426" y="1200"/>
                    <a:pt x="276" y="375"/>
                  </a:cubicBezTo>
                  <a:cubicBezTo>
                    <a:pt x="163" y="262"/>
                    <a:pt x="76" y="13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9" name="Google Shape;9039;p19"/>
            <p:cNvSpPr/>
            <p:nvPr/>
          </p:nvSpPr>
          <p:spPr>
            <a:xfrm>
              <a:off x="5647325" y="3805050"/>
              <a:ext cx="7200" cy="30025"/>
            </a:xfrm>
            <a:custGeom>
              <a:avLst/>
              <a:gdLst/>
              <a:ahLst/>
              <a:cxnLst/>
              <a:rect l="l" t="t" r="r" b="b"/>
              <a:pathLst>
                <a:path w="288" h="1201" extrusionOk="0">
                  <a:moveTo>
                    <a:pt x="0" y="0"/>
                  </a:moveTo>
                  <a:lnTo>
                    <a:pt x="0" y="0"/>
                  </a:lnTo>
                  <a:cubicBezTo>
                    <a:pt x="63" y="413"/>
                    <a:pt x="150" y="813"/>
                    <a:pt x="288" y="1200"/>
                  </a:cubicBezTo>
                  <a:cubicBezTo>
                    <a:pt x="225" y="800"/>
                    <a:pt x="125"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0" name="Google Shape;9040;p19"/>
            <p:cNvSpPr/>
            <p:nvPr/>
          </p:nvSpPr>
          <p:spPr>
            <a:xfrm>
              <a:off x="5537025" y="3713500"/>
              <a:ext cx="56575" cy="55650"/>
            </a:xfrm>
            <a:custGeom>
              <a:avLst/>
              <a:gdLst/>
              <a:ahLst/>
              <a:cxnLst/>
              <a:rect l="l" t="t" r="r" b="b"/>
              <a:pathLst>
                <a:path w="2263" h="2226" extrusionOk="0">
                  <a:moveTo>
                    <a:pt x="1963" y="1"/>
                  </a:moveTo>
                  <a:cubicBezTo>
                    <a:pt x="1950" y="1"/>
                    <a:pt x="1825" y="26"/>
                    <a:pt x="1763" y="26"/>
                  </a:cubicBezTo>
                  <a:cubicBezTo>
                    <a:pt x="1613" y="138"/>
                    <a:pt x="1463" y="226"/>
                    <a:pt x="1251" y="251"/>
                  </a:cubicBezTo>
                  <a:cubicBezTo>
                    <a:pt x="1201" y="251"/>
                    <a:pt x="1151" y="251"/>
                    <a:pt x="1101" y="263"/>
                  </a:cubicBezTo>
                  <a:cubicBezTo>
                    <a:pt x="1063" y="276"/>
                    <a:pt x="1038" y="288"/>
                    <a:pt x="1001" y="301"/>
                  </a:cubicBezTo>
                  <a:cubicBezTo>
                    <a:pt x="1001" y="288"/>
                    <a:pt x="988" y="276"/>
                    <a:pt x="988" y="263"/>
                  </a:cubicBezTo>
                  <a:lnTo>
                    <a:pt x="913" y="263"/>
                  </a:lnTo>
                  <a:cubicBezTo>
                    <a:pt x="888" y="276"/>
                    <a:pt x="876" y="288"/>
                    <a:pt x="863" y="301"/>
                  </a:cubicBezTo>
                  <a:cubicBezTo>
                    <a:pt x="863" y="313"/>
                    <a:pt x="863" y="326"/>
                    <a:pt x="863" y="351"/>
                  </a:cubicBezTo>
                  <a:cubicBezTo>
                    <a:pt x="751" y="388"/>
                    <a:pt x="638" y="438"/>
                    <a:pt x="513" y="488"/>
                  </a:cubicBezTo>
                  <a:cubicBezTo>
                    <a:pt x="513" y="476"/>
                    <a:pt x="501" y="451"/>
                    <a:pt x="488" y="426"/>
                  </a:cubicBezTo>
                  <a:lnTo>
                    <a:pt x="426" y="426"/>
                  </a:lnTo>
                  <a:cubicBezTo>
                    <a:pt x="426" y="463"/>
                    <a:pt x="438" y="488"/>
                    <a:pt x="451" y="526"/>
                  </a:cubicBezTo>
                  <a:cubicBezTo>
                    <a:pt x="301" y="588"/>
                    <a:pt x="151" y="651"/>
                    <a:pt x="1" y="726"/>
                  </a:cubicBezTo>
                  <a:cubicBezTo>
                    <a:pt x="151" y="688"/>
                    <a:pt x="313" y="638"/>
                    <a:pt x="463" y="588"/>
                  </a:cubicBezTo>
                  <a:cubicBezTo>
                    <a:pt x="551" y="851"/>
                    <a:pt x="651" y="1101"/>
                    <a:pt x="763" y="1338"/>
                  </a:cubicBezTo>
                  <a:cubicBezTo>
                    <a:pt x="701" y="1088"/>
                    <a:pt x="626" y="826"/>
                    <a:pt x="538" y="576"/>
                  </a:cubicBezTo>
                  <a:cubicBezTo>
                    <a:pt x="663" y="538"/>
                    <a:pt x="776" y="501"/>
                    <a:pt x="888" y="451"/>
                  </a:cubicBezTo>
                  <a:cubicBezTo>
                    <a:pt x="988" y="876"/>
                    <a:pt x="1126" y="1288"/>
                    <a:pt x="1288" y="1675"/>
                  </a:cubicBezTo>
                  <a:cubicBezTo>
                    <a:pt x="1213" y="1288"/>
                    <a:pt x="1126" y="838"/>
                    <a:pt x="1026" y="413"/>
                  </a:cubicBezTo>
                  <a:cubicBezTo>
                    <a:pt x="1126" y="376"/>
                    <a:pt x="1226" y="338"/>
                    <a:pt x="1326" y="301"/>
                  </a:cubicBezTo>
                  <a:cubicBezTo>
                    <a:pt x="1413" y="713"/>
                    <a:pt x="1538" y="1113"/>
                    <a:pt x="1688" y="1513"/>
                  </a:cubicBezTo>
                  <a:cubicBezTo>
                    <a:pt x="1625" y="1101"/>
                    <a:pt x="1550" y="676"/>
                    <a:pt x="1463" y="251"/>
                  </a:cubicBezTo>
                  <a:cubicBezTo>
                    <a:pt x="1550" y="226"/>
                    <a:pt x="1625" y="188"/>
                    <a:pt x="1713" y="163"/>
                  </a:cubicBezTo>
                  <a:cubicBezTo>
                    <a:pt x="1838" y="851"/>
                    <a:pt x="2013" y="1550"/>
                    <a:pt x="2263" y="2225"/>
                  </a:cubicBezTo>
                  <a:cubicBezTo>
                    <a:pt x="2163" y="1575"/>
                    <a:pt x="2050" y="813"/>
                    <a:pt x="1900" y="88"/>
                  </a:cubicBezTo>
                  <a:cubicBezTo>
                    <a:pt x="1975" y="63"/>
                    <a:pt x="2050" y="38"/>
                    <a:pt x="2125" y="13"/>
                  </a:cubicBezTo>
                  <a:cubicBezTo>
                    <a:pt x="2075" y="13"/>
                    <a:pt x="2013" y="1"/>
                    <a:pt x="19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1" name="Google Shape;9041;p19"/>
            <p:cNvSpPr/>
            <p:nvPr/>
          </p:nvSpPr>
          <p:spPr>
            <a:xfrm>
              <a:off x="5591075" y="3712250"/>
              <a:ext cx="17225" cy="80325"/>
            </a:xfrm>
            <a:custGeom>
              <a:avLst/>
              <a:gdLst/>
              <a:ahLst/>
              <a:cxnLst/>
              <a:rect l="l" t="t" r="r" b="b"/>
              <a:pathLst>
                <a:path w="689" h="3213" extrusionOk="0">
                  <a:moveTo>
                    <a:pt x="238" y="1"/>
                  </a:moveTo>
                  <a:cubicBezTo>
                    <a:pt x="176" y="38"/>
                    <a:pt x="101" y="63"/>
                    <a:pt x="38" y="63"/>
                  </a:cubicBezTo>
                  <a:lnTo>
                    <a:pt x="1" y="63"/>
                  </a:lnTo>
                  <a:cubicBezTo>
                    <a:pt x="13" y="176"/>
                    <a:pt x="38" y="301"/>
                    <a:pt x="51" y="413"/>
                  </a:cubicBezTo>
                  <a:cubicBezTo>
                    <a:pt x="238" y="1351"/>
                    <a:pt x="476" y="2288"/>
                    <a:pt x="688" y="3213"/>
                  </a:cubicBezTo>
                  <a:cubicBezTo>
                    <a:pt x="601" y="2138"/>
                    <a:pt x="451" y="1063"/>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2" name="Google Shape;9042;p19"/>
            <p:cNvSpPr/>
            <p:nvPr/>
          </p:nvSpPr>
          <p:spPr>
            <a:xfrm>
              <a:off x="5613900" y="3842950"/>
              <a:ext cx="48750" cy="101150"/>
            </a:xfrm>
            <a:custGeom>
              <a:avLst/>
              <a:gdLst/>
              <a:ahLst/>
              <a:cxnLst/>
              <a:rect l="l" t="t" r="r" b="b"/>
              <a:pathLst>
                <a:path w="1950" h="4046" extrusionOk="0">
                  <a:moveTo>
                    <a:pt x="1840" y="1"/>
                  </a:moveTo>
                  <a:cubicBezTo>
                    <a:pt x="1814" y="1"/>
                    <a:pt x="1788" y="4"/>
                    <a:pt x="1762" y="9"/>
                  </a:cubicBezTo>
                  <a:cubicBezTo>
                    <a:pt x="1612" y="59"/>
                    <a:pt x="1537" y="209"/>
                    <a:pt x="1462" y="321"/>
                  </a:cubicBezTo>
                  <a:cubicBezTo>
                    <a:pt x="1400" y="434"/>
                    <a:pt x="1325" y="546"/>
                    <a:pt x="1262" y="646"/>
                  </a:cubicBezTo>
                  <a:cubicBezTo>
                    <a:pt x="1200" y="484"/>
                    <a:pt x="1150" y="321"/>
                    <a:pt x="1087" y="159"/>
                  </a:cubicBezTo>
                  <a:lnTo>
                    <a:pt x="1087" y="159"/>
                  </a:lnTo>
                  <a:cubicBezTo>
                    <a:pt x="1112" y="359"/>
                    <a:pt x="1162" y="546"/>
                    <a:pt x="1212" y="734"/>
                  </a:cubicBezTo>
                  <a:cubicBezTo>
                    <a:pt x="1137" y="834"/>
                    <a:pt x="1062" y="934"/>
                    <a:pt x="1000" y="1034"/>
                  </a:cubicBezTo>
                  <a:cubicBezTo>
                    <a:pt x="912" y="771"/>
                    <a:pt x="825" y="496"/>
                    <a:pt x="725" y="234"/>
                  </a:cubicBezTo>
                  <a:lnTo>
                    <a:pt x="725" y="234"/>
                  </a:lnTo>
                  <a:cubicBezTo>
                    <a:pt x="762" y="546"/>
                    <a:pt x="825" y="871"/>
                    <a:pt x="887" y="1184"/>
                  </a:cubicBezTo>
                  <a:cubicBezTo>
                    <a:pt x="837" y="1259"/>
                    <a:pt x="775" y="1334"/>
                    <a:pt x="725" y="1409"/>
                  </a:cubicBezTo>
                  <a:cubicBezTo>
                    <a:pt x="637" y="1159"/>
                    <a:pt x="562" y="896"/>
                    <a:pt x="462" y="646"/>
                  </a:cubicBezTo>
                  <a:lnTo>
                    <a:pt x="462" y="646"/>
                  </a:lnTo>
                  <a:cubicBezTo>
                    <a:pt x="512" y="946"/>
                    <a:pt x="562" y="1234"/>
                    <a:pt x="637" y="1521"/>
                  </a:cubicBezTo>
                  <a:cubicBezTo>
                    <a:pt x="587" y="1596"/>
                    <a:pt x="537" y="1671"/>
                    <a:pt x="512" y="1746"/>
                  </a:cubicBezTo>
                  <a:cubicBezTo>
                    <a:pt x="362" y="1271"/>
                    <a:pt x="225" y="809"/>
                    <a:pt x="100" y="334"/>
                  </a:cubicBezTo>
                  <a:lnTo>
                    <a:pt x="100" y="334"/>
                  </a:lnTo>
                  <a:cubicBezTo>
                    <a:pt x="138" y="934"/>
                    <a:pt x="250" y="1521"/>
                    <a:pt x="412" y="2096"/>
                  </a:cubicBezTo>
                  <a:cubicBezTo>
                    <a:pt x="387" y="2158"/>
                    <a:pt x="375" y="2233"/>
                    <a:pt x="362" y="2296"/>
                  </a:cubicBezTo>
                  <a:cubicBezTo>
                    <a:pt x="250" y="1908"/>
                    <a:pt x="125" y="1509"/>
                    <a:pt x="0" y="1121"/>
                  </a:cubicBezTo>
                  <a:lnTo>
                    <a:pt x="0" y="1121"/>
                  </a:lnTo>
                  <a:cubicBezTo>
                    <a:pt x="75" y="1684"/>
                    <a:pt x="163" y="2246"/>
                    <a:pt x="287" y="2796"/>
                  </a:cubicBezTo>
                  <a:cubicBezTo>
                    <a:pt x="275" y="3008"/>
                    <a:pt x="275" y="3208"/>
                    <a:pt x="287" y="3421"/>
                  </a:cubicBezTo>
                  <a:cubicBezTo>
                    <a:pt x="350" y="3633"/>
                    <a:pt x="425" y="3833"/>
                    <a:pt x="512" y="4045"/>
                  </a:cubicBezTo>
                  <a:cubicBezTo>
                    <a:pt x="487" y="3908"/>
                    <a:pt x="475" y="3758"/>
                    <a:pt x="475" y="3608"/>
                  </a:cubicBezTo>
                  <a:cubicBezTo>
                    <a:pt x="400" y="3408"/>
                    <a:pt x="337" y="3196"/>
                    <a:pt x="337" y="2983"/>
                  </a:cubicBezTo>
                  <a:cubicBezTo>
                    <a:pt x="350" y="2646"/>
                    <a:pt x="537" y="2283"/>
                    <a:pt x="662" y="1971"/>
                  </a:cubicBezTo>
                  <a:cubicBezTo>
                    <a:pt x="800" y="1671"/>
                    <a:pt x="987" y="1421"/>
                    <a:pt x="1175" y="1159"/>
                  </a:cubicBezTo>
                  <a:cubicBezTo>
                    <a:pt x="1250" y="796"/>
                    <a:pt x="1462" y="459"/>
                    <a:pt x="1737" y="184"/>
                  </a:cubicBezTo>
                  <a:cubicBezTo>
                    <a:pt x="1750" y="171"/>
                    <a:pt x="1762" y="146"/>
                    <a:pt x="1775" y="134"/>
                  </a:cubicBezTo>
                  <a:cubicBezTo>
                    <a:pt x="1787" y="134"/>
                    <a:pt x="1800" y="121"/>
                    <a:pt x="1812" y="121"/>
                  </a:cubicBezTo>
                  <a:cubicBezTo>
                    <a:pt x="1812" y="121"/>
                    <a:pt x="1825" y="109"/>
                    <a:pt x="1825" y="109"/>
                  </a:cubicBezTo>
                  <a:cubicBezTo>
                    <a:pt x="1862" y="71"/>
                    <a:pt x="1912" y="46"/>
                    <a:pt x="1950" y="21"/>
                  </a:cubicBezTo>
                  <a:cubicBezTo>
                    <a:pt x="1913" y="7"/>
                    <a:pt x="1876" y="1"/>
                    <a:pt x="1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3" name="Google Shape;9043;p19"/>
            <p:cNvSpPr/>
            <p:nvPr/>
          </p:nvSpPr>
          <p:spPr>
            <a:xfrm>
              <a:off x="5596700" y="3927825"/>
              <a:ext cx="59075" cy="161225"/>
            </a:xfrm>
            <a:custGeom>
              <a:avLst/>
              <a:gdLst/>
              <a:ahLst/>
              <a:cxnLst/>
              <a:rect l="l" t="t" r="r" b="b"/>
              <a:pathLst>
                <a:path w="2363" h="6449" extrusionOk="0">
                  <a:moveTo>
                    <a:pt x="1" y="1"/>
                  </a:moveTo>
                  <a:lnTo>
                    <a:pt x="1" y="1"/>
                  </a:lnTo>
                  <a:cubicBezTo>
                    <a:pt x="451" y="2250"/>
                    <a:pt x="1300" y="4424"/>
                    <a:pt x="2363" y="6449"/>
                  </a:cubicBezTo>
                  <a:cubicBezTo>
                    <a:pt x="2075" y="5624"/>
                    <a:pt x="1788" y="4812"/>
                    <a:pt x="1500" y="4000"/>
                  </a:cubicBezTo>
                  <a:cubicBezTo>
                    <a:pt x="1438" y="3925"/>
                    <a:pt x="1388" y="3850"/>
                    <a:pt x="1363" y="3762"/>
                  </a:cubicBezTo>
                  <a:cubicBezTo>
                    <a:pt x="1325" y="3600"/>
                    <a:pt x="1275" y="3462"/>
                    <a:pt x="1263" y="3325"/>
                  </a:cubicBezTo>
                  <a:cubicBezTo>
                    <a:pt x="851" y="2212"/>
                    <a:pt x="438" y="11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4" name="Google Shape;9044;p19"/>
            <p:cNvSpPr/>
            <p:nvPr/>
          </p:nvSpPr>
          <p:spPr>
            <a:xfrm>
              <a:off x="5595150" y="3899700"/>
              <a:ext cx="33750" cy="102825"/>
            </a:xfrm>
            <a:custGeom>
              <a:avLst/>
              <a:gdLst/>
              <a:ahLst/>
              <a:cxnLst/>
              <a:rect l="l" t="t" r="r" b="b"/>
              <a:pathLst>
                <a:path w="1350" h="4113" extrusionOk="0">
                  <a:moveTo>
                    <a:pt x="0" y="1"/>
                  </a:moveTo>
                  <a:cubicBezTo>
                    <a:pt x="338" y="988"/>
                    <a:pt x="550" y="2025"/>
                    <a:pt x="900" y="3013"/>
                  </a:cubicBezTo>
                  <a:cubicBezTo>
                    <a:pt x="1037" y="3387"/>
                    <a:pt x="1175" y="3750"/>
                    <a:pt x="1325" y="4112"/>
                  </a:cubicBezTo>
                  <a:cubicBezTo>
                    <a:pt x="1337" y="3937"/>
                    <a:pt x="1350" y="3775"/>
                    <a:pt x="1337" y="3587"/>
                  </a:cubicBezTo>
                  <a:cubicBezTo>
                    <a:pt x="1325" y="3500"/>
                    <a:pt x="1325" y="3400"/>
                    <a:pt x="1312" y="3300"/>
                  </a:cubicBezTo>
                  <a:cubicBezTo>
                    <a:pt x="913" y="2188"/>
                    <a:pt x="475" y="10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5" name="Google Shape;9045;p19"/>
            <p:cNvSpPr/>
            <p:nvPr/>
          </p:nvSpPr>
          <p:spPr>
            <a:xfrm>
              <a:off x="5610450" y="3912200"/>
              <a:ext cx="17825" cy="56900"/>
            </a:xfrm>
            <a:custGeom>
              <a:avLst/>
              <a:gdLst/>
              <a:ahLst/>
              <a:cxnLst/>
              <a:rect l="l" t="t" r="r" b="b"/>
              <a:pathLst>
                <a:path w="713" h="2276" extrusionOk="0">
                  <a:moveTo>
                    <a:pt x="1" y="1"/>
                  </a:moveTo>
                  <a:cubicBezTo>
                    <a:pt x="151" y="776"/>
                    <a:pt x="401" y="1538"/>
                    <a:pt x="675" y="2275"/>
                  </a:cubicBezTo>
                  <a:cubicBezTo>
                    <a:pt x="675" y="2138"/>
                    <a:pt x="688" y="2013"/>
                    <a:pt x="713" y="1875"/>
                  </a:cubicBezTo>
                  <a:cubicBezTo>
                    <a:pt x="488" y="1250"/>
                    <a:pt x="251" y="6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6" name="Google Shape;9046;p19"/>
            <p:cNvSpPr/>
            <p:nvPr/>
          </p:nvSpPr>
          <p:spPr>
            <a:xfrm>
              <a:off x="5568600" y="4182125"/>
              <a:ext cx="318675" cy="77200"/>
            </a:xfrm>
            <a:custGeom>
              <a:avLst/>
              <a:gdLst/>
              <a:ahLst/>
              <a:cxnLst/>
              <a:rect l="l" t="t" r="r" b="b"/>
              <a:pathLst>
                <a:path w="12747" h="3088" extrusionOk="0">
                  <a:moveTo>
                    <a:pt x="350" y="1"/>
                  </a:moveTo>
                  <a:lnTo>
                    <a:pt x="350" y="1"/>
                  </a:lnTo>
                  <a:cubicBezTo>
                    <a:pt x="1450" y="751"/>
                    <a:pt x="2674" y="1388"/>
                    <a:pt x="3986" y="1638"/>
                  </a:cubicBezTo>
                  <a:cubicBezTo>
                    <a:pt x="3099" y="1563"/>
                    <a:pt x="2412" y="1400"/>
                    <a:pt x="1312" y="976"/>
                  </a:cubicBezTo>
                  <a:cubicBezTo>
                    <a:pt x="850" y="801"/>
                    <a:pt x="437" y="626"/>
                    <a:pt x="0" y="413"/>
                  </a:cubicBezTo>
                  <a:lnTo>
                    <a:pt x="0" y="413"/>
                  </a:lnTo>
                  <a:cubicBezTo>
                    <a:pt x="225" y="576"/>
                    <a:pt x="450" y="738"/>
                    <a:pt x="675" y="901"/>
                  </a:cubicBezTo>
                  <a:cubicBezTo>
                    <a:pt x="687" y="913"/>
                    <a:pt x="712" y="926"/>
                    <a:pt x="725" y="938"/>
                  </a:cubicBezTo>
                  <a:cubicBezTo>
                    <a:pt x="2262" y="1500"/>
                    <a:pt x="3787" y="2063"/>
                    <a:pt x="5386" y="2450"/>
                  </a:cubicBezTo>
                  <a:cubicBezTo>
                    <a:pt x="6648" y="2763"/>
                    <a:pt x="7948" y="2963"/>
                    <a:pt x="9235" y="3075"/>
                  </a:cubicBezTo>
                  <a:cubicBezTo>
                    <a:pt x="9310" y="3075"/>
                    <a:pt x="9385" y="3088"/>
                    <a:pt x="9460" y="3088"/>
                  </a:cubicBezTo>
                  <a:cubicBezTo>
                    <a:pt x="10397" y="2750"/>
                    <a:pt x="11310" y="2263"/>
                    <a:pt x="12184" y="1600"/>
                  </a:cubicBezTo>
                  <a:lnTo>
                    <a:pt x="12184" y="1600"/>
                  </a:lnTo>
                  <a:cubicBezTo>
                    <a:pt x="11460" y="1963"/>
                    <a:pt x="10735" y="2263"/>
                    <a:pt x="9985" y="2488"/>
                  </a:cubicBezTo>
                  <a:cubicBezTo>
                    <a:pt x="10972" y="2025"/>
                    <a:pt x="11897" y="1413"/>
                    <a:pt x="12747" y="663"/>
                  </a:cubicBezTo>
                  <a:lnTo>
                    <a:pt x="12747" y="663"/>
                  </a:lnTo>
                  <a:cubicBezTo>
                    <a:pt x="11372" y="1488"/>
                    <a:pt x="10110" y="2075"/>
                    <a:pt x="8585" y="2425"/>
                  </a:cubicBezTo>
                  <a:cubicBezTo>
                    <a:pt x="8498" y="2450"/>
                    <a:pt x="8398" y="2475"/>
                    <a:pt x="8310" y="2488"/>
                  </a:cubicBezTo>
                  <a:cubicBezTo>
                    <a:pt x="9548" y="2125"/>
                    <a:pt x="10735" y="1538"/>
                    <a:pt x="11784" y="788"/>
                  </a:cubicBezTo>
                  <a:lnTo>
                    <a:pt x="11784" y="788"/>
                  </a:lnTo>
                  <a:cubicBezTo>
                    <a:pt x="10385" y="1513"/>
                    <a:pt x="8898" y="1938"/>
                    <a:pt x="7411" y="2125"/>
                  </a:cubicBezTo>
                  <a:cubicBezTo>
                    <a:pt x="8548" y="1863"/>
                    <a:pt x="9635" y="1400"/>
                    <a:pt x="10635" y="801"/>
                  </a:cubicBezTo>
                  <a:lnTo>
                    <a:pt x="10635" y="801"/>
                  </a:lnTo>
                  <a:cubicBezTo>
                    <a:pt x="8991" y="1425"/>
                    <a:pt x="7474" y="1714"/>
                    <a:pt x="5807" y="1714"/>
                  </a:cubicBezTo>
                  <a:cubicBezTo>
                    <a:pt x="5738" y="1714"/>
                    <a:pt x="5668" y="1714"/>
                    <a:pt x="5599" y="1713"/>
                  </a:cubicBezTo>
                  <a:cubicBezTo>
                    <a:pt x="6598" y="1613"/>
                    <a:pt x="7548" y="1238"/>
                    <a:pt x="8448" y="826"/>
                  </a:cubicBezTo>
                  <a:cubicBezTo>
                    <a:pt x="8610" y="751"/>
                    <a:pt x="8785" y="663"/>
                    <a:pt x="8935" y="601"/>
                  </a:cubicBezTo>
                  <a:lnTo>
                    <a:pt x="8898" y="601"/>
                  </a:lnTo>
                  <a:cubicBezTo>
                    <a:pt x="8335" y="738"/>
                    <a:pt x="7748" y="813"/>
                    <a:pt x="7173" y="901"/>
                  </a:cubicBezTo>
                  <a:cubicBezTo>
                    <a:pt x="6676" y="979"/>
                    <a:pt x="6122" y="1019"/>
                    <a:pt x="5536" y="1019"/>
                  </a:cubicBezTo>
                  <a:cubicBezTo>
                    <a:pt x="3867" y="1019"/>
                    <a:pt x="1941" y="695"/>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7" name="Google Shape;9047;p19"/>
            <p:cNvSpPr/>
            <p:nvPr/>
          </p:nvSpPr>
          <p:spPr>
            <a:xfrm>
              <a:off x="5616700" y="4181500"/>
              <a:ext cx="151550" cy="25025"/>
            </a:xfrm>
            <a:custGeom>
              <a:avLst/>
              <a:gdLst/>
              <a:ahLst/>
              <a:cxnLst/>
              <a:rect l="l" t="t" r="r" b="b"/>
              <a:pathLst>
                <a:path w="6062" h="1001" extrusionOk="0">
                  <a:moveTo>
                    <a:pt x="1" y="1"/>
                  </a:moveTo>
                  <a:lnTo>
                    <a:pt x="1" y="1"/>
                  </a:lnTo>
                  <a:cubicBezTo>
                    <a:pt x="1125" y="601"/>
                    <a:pt x="2375" y="988"/>
                    <a:pt x="3650" y="1001"/>
                  </a:cubicBezTo>
                  <a:cubicBezTo>
                    <a:pt x="4412" y="963"/>
                    <a:pt x="5149" y="726"/>
                    <a:pt x="5812" y="376"/>
                  </a:cubicBezTo>
                  <a:cubicBezTo>
                    <a:pt x="5886" y="338"/>
                    <a:pt x="6049" y="251"/>
                    <a:pt x="6061" y="238"/>
                  </a:cubicBezTo>
                  <a:lnTo>
                    <a:pt x="6061" y="238"/>
                  </a:lnTo>
                  <a:cubicBezTo>
                    <a:pt x="5837" y="288"/>
                    <a:pt x="5599" y="326"/>
                    <a:pt x="5374" y="363"/>
                  </a:cubicBezTo>
                  <a:cubicBezTo>
                    <a:pt x="5018" y="429"/>
                    <a:pt x="4519" y="460"/>
                    <a:pt x="3999" y="460"/>
                  </a:cubicBezTo>
                  <a:cubicBezTo>
                    <a:pt x="3533" y="460"/>
                    <a:pt x="3050" y="435"/>
                    <a:pt x="2637" y="388"/>
                  </a:cubicBezTo>
                  <a:cubicBezTo>
                    <a:pt x="1688" y="313"/>
                    <a:pt x="925"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8" name="Google Shape;9048;p19"/>
            <p:cNvSpPr/>
            <p:nvPr/>
          </p:nvSpPr>
          <p:spPr>
            <a:xfrm>
              <a:off x="5468925" y="4012800"/>
              <a:ext cx="73750" cy="176850"/>
            </a:xfrm>
            <a:custGeom>
              <a:avLst/>
              <a:gdLst/>
              <a:ahLst/>
              <a:cxnLst/>
              <a:rect l="l" t="t" r="r" b="b"/>
              <a:pathLst>
                <a:path w="2950" h="7074" extrusionOk="0">
                  <a:moveTo>
                    <a:pt x="938" y="1"/>
                  </a:moveTo>
                  <a:cubicBezTo>
                    <a:pt x="863" y="76"/>
                    <a:pt x="775" y="151"/>
                    <a:pt x="713" y="238"/>
                  </a:cubicBezTo>
                  <a:cubicBezTo>
                    <a:pt x="138" y="1013"/>
                    <a:pt x="1" y="2063"/>
                    <a:pt x="63" y="3000"/>
                  </a:cubicBezTo>
                  <a:cubicBezTo>
                    <a:pt x="201" y="4062"/>
                    <a:pt x="763" y="5037"/>
                    <a:pt x="1413" y="5874"/>
                  </a:cubicBezTo>
                  <a:cubicBezTo>
                    <a:pt x="1388" y="5837"/>
                    <a:pt x="1363" y="5787"/>
                    <a:pt x="1350" y="5749"/>
                  </a:cubicBezTo>
                  <a:lnTo>
                    <a:pt x="1350" y="5749"/>
                  </a:lnTo>
                  <a:cubicBezTo>
                    <a:pt x="1613" y="6162"/>
                    <a:pt x="1938" y="6549"/>
                    <a:pt x="2312" y="6874"/>
                  </a:cubicBezTo>
                  <a:cubicBezTo>
                    <a:pt x="2350" y="6874"/>
                    <a:pt x="2375" y="6874"/>
                    <a:pt x="2400" y="6886"/>
                  </a:cubicBezTo>
                  <a:cubicBezTo>
                    <a:pt x="2587" y="6949"/>
                    <a:pt x="2762" y="7011"/>
                    <a:pt x="2950" y="7074"/>
                  </a:cubicBezTo>
                  <a:cubicBezTo>
                    <a:pt x="2762" y="6861"/>
                    <a:pt x="2587" y="6661"/>
                    <a:pt x="2475" y="6511"/>
                  </a:cubicBezTo>
                  <a:cubicBezTo>
                    <a:pt x="1300" y="4824"/>
                    <a:pt x="513" y="2900"/>
                    <a:pt x="1038" y="813"/>
                  </a:cubicBezTo>
                  <a:lnTo>
                    <a:pt x="1038" y="813"/>
                  </a:lnTo>
                  <a:cubicBezTo>
                    <a:pt x="525" y="1913"/>
                    <a:pt x="488" y="3187"/>
                    <a:pt x="738" y="4362"/>
                  </a:cubicBezTo>
                  <a:cubicBezTo>
                    <a:pt x="763" y="4412"/>
                    <a:pt x="775" y="4474"/>
                    <a:pt x="788" y="4524"/>
                  </a:cubicBezTo>
                  <a:cubicBezTo>
                    <a:pt x="600" y="4025"/>
                    <a:pt x="450" y="3512"/>
                    <a:pt x="388" y="3075"/>
                  </a:cubicBezTo>
                  <a:cubicBezTo>
                    <a:pt x="301" y="2163"/>
                    <a:pt x="338" y="1400"/>
                    <a:pt x="613" y="601"/>
                  </a:cubicBezTo>
                  <a:cubicBezTo>
                    <a:pt x="675" y="426"/>
                    <a:pt x="813" y="163"/>
                    <a:pt x="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9" name="Google Shape;9049;p19"/>
            <p:cNvSpPr/>
            <p:nvPr/>
          </p:nvSpPr>
          <p:spPr>
            <a:xfrm>
              <a:off x="5503600" y="4098400"/>
              <a:ext cx="66900" cy="92825"/>
            </a:xfrm>
            <a:custGeom>
              <a:avLst/>
              <a:gdLst/>
              <a:ahLst/>
              <a:cxnLst/>
              <a:rect l="l" t="t" r="r" b="b"/>
              <a:pathLst>
                <a:path w="2676" h="3713" extrusionOk="0">
                  <a:moveTo>
                    <a:pt x="1" y="1"/>
                  </a:moveTo>
                  <a:lnTo>
                    <a:pt x="1" y="1"/>
                  </a:lnTo>
                  <a:cubicBezTo>
                    <a:pt x="126" y="751"/>
                    <a:pt x="326" y="1500"/>
                    <a:pt x="738" y="2138"/>
                  </a:cubicBezTo>
                  <a:cubicBezTo>
                    <a:pt x="1200" y="2788"/>
                    <a:pt x="1825" y="3362"/>
                    <a:pt x="2563" y="3662"/>
                  </a:cubicBezTo>
                  <a:cubicBezTo>
                    <a:pt x="2600" y="3675"/>
                    <a:pt x="2675" y="3712"/>
                    <a:pt x="2675" y="3712"/>
                  </a:cubicBezTo>
                  <a:cubicBezTo>
                    <a:pt x="2538" y="3612"/>
                    <a:pt x="2425" y="3525"/>
                    <a:pt x="2313" y="3437"/>
                  </a:cubicBezTo>
                  <a:cubicBezTo>
                    <a:pt x="1263" y="2375"/>
                    <a:pt x="538" y="14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0" name="Google Shape;9050;p19"/>
            <p:cNvSpPr/>
            <p:nvPr/>
          </p:nvSpPr>
          <p:spPr>
            <a:xfrm>
              <a:off x="5499850" y="3978000"/>
              <a:ext cx="70325" cy="99800"/>
            </a:xfrm>
            <a:custGeom>
              <a:avLst/>
              <a:gdLst/>
              <a:ahLst/>
              <a:cxnLst/>
              <a:rect l="l" t="t" r="r" b="b"/>
              <a:pathLst>
                <a:path w="2813" h="3992" extrusionOk="0">
                  <a:moveTo>
                    <a:pt x="2288" y="1"/>
                  </a:moveTo>
                  <a:cubicBezTo>
                    <a:pt x="1399" y="1"/>
                    <a:pt x="585" y="756"/>
                    <a:pt x="251" y="1580"/>
                  </a:cubicBezTo>
                  <a:cubicBezTo>
                    <a:pt x="588" y="1105"/>
                    <a:pt x="1013" y="743"/>
                    <a:pt x="1463" y="505"/>
                  </a:cubicBezTo>
                  <a:lnTo>
                    <a:pt x="1463" y="505"/>
                  </a:lnTo>
                  <a:cubicBezTo>
                    <a:pt x="463" y="1343"/>
                    <a:pt x="1" y="2705"/>
                    <a:pt x="101" y="3992"/>
                  </a:cubicBezTo>
                  <a:cubicBezTo>
                    <a:pt x="238" y="2917"/>
                    <a:pt x="726" y="2117"/>
                    <a:pt x="1438" y="1443"/>
                  </a:cubicBezTo>
                  <a:cubicBezTo>
                    <a:pt x="1963" y="1005"/>
                    <a:pt x="1838" y="1043"/>
                    <a:pt x="2413" y="743"/>
                  </a:cubicBezTo>
                  <a:cubicBezTo>
                    <a:pt x="2525" y="693"/>
                    <a:pt x="2663" y="643"/>
                    <a:pt x="2813" y="593"/>
                  </a:cubicBezTo>
                  <a:cubicBezTo>
                    <a:pt x="2675" y="405"/>
                    <a:pt x="2538" y="205"/>
                    <a:pt x="2413" y="6"/>
                  </a:cubicBezTo>
                  <a:cubicBezTo>
                    <a:pt x="2371" y="2"/>
                    <a:pt x="2330" y="1"/>
                    <a:pt x="2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1" name="Google Shape;9051;p19"/>
            <p:cNvSpPr/>
            <p:nvPr/>
          </p:nvSpPr>
          <p:spPr>
            <a:xfrm>
              <a:off x="5512975" y="3994675"/>
              <a:ext cx="64700" cy="90950"/>
            </a:xfrm>
            <a:custGeom>
              <a:avLst/>
              <a:gdLst/>
              <a:ahLst/>
              <a:cxnLst/>
              <a:rect l="l" t="t" r="r" b="b"/>
              <a:pathLst>
                <a:path w="2588" h="3638" extrusionOk="0">
                  <a:moveTo>
                    <a:pt x="2338" y="1"/>
                  </a:moveTo>
                  <a:cubicBezTo>
                    <a:pt x="2063" y="126"/>
                    <a:pt x="1788" y="276"/>
                    <a:pt x="1538" y="451"/>
                  </a:cubicBezTo>
                  <a:cubicBezTo>
                    <a:pt x="500" y="1151"/>
                    <a:pt x="1" y="2388"/>
                    <a:pt x="126" y="3637"/>
                  </a:cubicBezTo>
                  <a:cubicBezTo>
                    <a:pt x="213" y="2538"/>
                    <a:pt x="738" y="1650"/>
                    <a:pt x="1563" y="988"/>
                  </a:cubicBezTo>
                  <a:cubicBezTo>
                    <a:pt x="1850" y="763"/>
                    <a:pt x="2213" y="526"/>
                    <a:pt x="2587" y="351"/>
                  </a:cubicBezTo>
                  <a:cubicBezTo>
                    <a:pt x="2512" y="238"/>
                    <a:pt x="2425" y="126"/>
                    <a:pt x="23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2" name="Google Shape;9052;p19"/>
            <p:cNvSpPr/>
            <p:nvPr/>
          </p:nvSpPr>
          <p:spPr>
            <a:xfrm>
              <a:off x="5545150" y="4006250"/>
              <a:ext cx="40025" cy="35950"/>
            </a:xfrm>
            <a:custGeom>
              <a:avLst/>
              <a:gdLst/>
              <a:ahLst/>
              <a:cxnLst/>
              <a:rect l="l" t="t" r="r" b="b"/>
              <a:pathLst>
                <a:path w="1601" h="1438" extrusionOk="0">
                  <a:moveTo>
                    <a:pt x="1388" y="0"/>
                  </a:moveTo>
                  <a:cubicBezTo>
                    <a:pt x="776" y="313"/>
                    <a:pt x="263" y="838"/>
                    <a:pt x="1" y="1437"/>
                  </a:cubicBezTo>
                  <a:cubicBezTo>
                    <a:pt x="401" y="850"/>
                    <a:pt x="1063" y="488"/>
                    <a:pt x="1600" y="288"/>
                  </a:cubicBezTo>
                  <a:cubicBezTo>
                    <a:pt x="1525" y="188"/>
                    <a:pt x="1450" y="88"/>
                    <a:pt x="1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3" name="Google Shape;9053;p19"/>
            <p:cNvSpPr/>
            <p:nvPr/>
          </p:nvSpPr>
          <p:spPr>
            <a:xfrm>
              <a:off x="5569525" y="4019375"/>
              <a:ext cx="23150" cy="13125"/>
            </a:xfrm>
            <a:custGeom>
              <a:avLst/>
              <a:gdLst/>
              <a:ahLst/>
              <a:cxnLst/>
              <a:rect l="l" t="t" r="r" b="b"/>
              <a:pathLst>
                <a:path w="926" h="525" extrusionOk="0">
                  <a:moveTo>
                    <a:pt x="788" y="0"/>
                  </a:moveTo>
                  <a:cubicBezTo>
                    <a:pt x="488" y="100"/>
                    <a:pt x="213" y="263"/>
                    <a:pt x="1" y="525"/>
                  </a:cubicBezTo>
                  <a:cubicBezTo>
                    <a:pt x="250" y="300"/>
                    <a:pt x="613" y="250"/>
                    <a:pt x="925" y="188"/>
                  </a:cubicBezTo>
                  <a:cubicBezTo>
                    <a:pt x="875" y="125"/>
                    <a:pt x="838" y="63"/>
                    <a:pt x="7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4" name="Google Shape;9054;p19"/>
            <p:cNvSpPr/>
            <p:nvPr/>
          </p:nvSpPr>
          <p:spPr>
            <a:xfrm>
              <a:off x="5621700" y="4137450"/>
              <a:ext cx="50625" cy="28200"/>
            </a:xfrm>
            <a:custGeom>
              <a:avLst/>
              <a:gdLst/>
              <a:ahLst/>
              <a:cxnLst/>
              <a:rect l="l" t="t" r="r" b="b"/>
              <a:pathLst>
                <a:path w="2025" h="1128" extrusionOk="0">
                  <a:moveTo>
                    <a:pt x="0" y="1"/>
                  </a:moveTo>
                  <a:lnTo>
                    <a:pt x="0" y="1"/>
                  </a:lnTo>
                  <a:cubicBezTo>
                    <a:pt x="313" y="663"/>
                    <a:pt x="939" y="1128"/>
                    <a:pt x="1677" y="1128"/>
                  </a:cubicBezTo>
                  <a:cubicBezTo>
                    <a:pt x="1705" y="1128"/>
                    <a:pt x="1734" y="1127"/>
                    <a:pt x="1763" y="1126"/>
                  </a:cubicBezTo>
                  <a:cubicBezTo>
                    <a:pt x="1850" y="1126"/>
                    <a:pt x="1950" y="1126"/>
                    <a:pt x="2025" y="1113"/>
                  </a:cubicBezTo>
                  <a:cubicBezTo>
                    <a:pt x="1900" y="1088"/>
                    <a:pt x="1763" y="1063"/>
                    <a:pt x="1638" y="1038"/>
                  </a:cubicBezTo>
                  <a:cubicBezTo>
                    <a:pt x="950" y="901"/>
                    <a:pt x="463" y="5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5" name="Google Shape;9055;p19"/>
            <p:cNvSpPr/>
            <p:nvPr/>
          </p:nvSpPr>
          <p:spPr>
            <a:xfrm>
              <a:off x="5628875" y="4157775"/>
              <a:ext cx="25650" cy="12250"/>
            </a:xfrm>
            <a:custGeom>
              <a:avLst/>
              <a:gdLst/>
              <a:ahLst/>
              <a:cxnLst/>
              <a:rect l="l" t="t" r="r" b="b"/>
              <a:pathLst>
                <a:path w="1026" h="490" extrusionOk="0">
                  <a:moveTo>
                    <a:pt x="1" y="0"/>
                  </a:moveTo>
                  <a:lnTo>
                    <a:pt x="1" y="0"/>
                  </a:lnTo>
                  <a:cubicBezTo>
                    <a:pt x="191" y="273"/>
                    <a:pt x="763" y="489"/>
                    <a:pt x="992" y="489"/>
                  </a:cubicBezTo>
                  <a:cubicBezTo>
                    <a:pt x="1004" y="489"/>
                    <a:pt x="1015" y="489"/>
                    <a:pt x="1026" y="487"/>
                  </a:cubicBezTo>
                  <a:cubicBezTo>
                    <a:pt x="688" y="338"/>
                    <a:pt x="326"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6" name="Google Shape;9056;p19"/>
            <p:cNvSpPr/>
            <p:nvPr/>
          </p:nvSpPr>
          <p:spPr>
            <a:xfrm>
              <a:off x="5629825" y="4167150"/>
              <a:ext cx="3450" cy="1575"/>
            </a:xfrm>
            <a:custGeom>
              <a:avLst/>
              <a:gdLst/>
              <a:ahLst/>
              <a:cxnLst/>
              <a:rect l="l" t="t" r="r" b="b"/>
              <a:pathLst>
                <a:path w="138" h="63" extrusionOk="0">
                  <a:moveTo>
                    <a:pt x="0" y="0"/>
                  </a:moveTo>
                  <a:lnTo>
                    <a:pt x="0" y="0"/>
                  </a:lnTo>
                  <a:cubicBezTo>
                    <a:pt x="38" y="25"/>
                    <a:pt x="88" y="50"/>
                    <a:pt x="138" y="62"/>
                  </a:cubicBezTo>
                  <a:cubicBezTo>
                    <a:pt x="88" y="38"/>
                    <a:pt x="50" y="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7" name="Google Shape;9057;p19"/>
            <p:cNvSpPr/>
            <p:nvPr/>
          </p:nvSpPr>
          <p:spPr>
            <a:xfrm>
              <a:off x="5597025" y="4043725"/>
              <a:ext cx="36250" cy="54075"/>
            </a:xfrm>
            <a:custGeom>
              <a:avLst/>
              <a:gdLst/>
              <a:ahLst/>
              <a:cxnLst/>
              <a:rect l="l" t="t" r="r" b="b"/>
              <a:pathLst>
                <a:path w="1450" h="2163" extrusionOk="0">
                  <a:moveTo>
                    <a:pt x="0" y="1"/>
                  </a:moveTo>
                  <a:cubicBezTo>
                    <a:pt x="388" y="763"/>
                    <a:pt x="850" y="1575"/>
                    <a:pt x="1450" y="2163"/>
                  </a:cubicBezTo>
                  <a:cubicBezTo>
                    <a:pt x="1012" y="1413"/>
                    <a:pt x="575" y="6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8" name="Google Shape;9058;p19"/>
            <p:cNvSpPr/>
            <p:nvPr/>
          </p:nvSpPr>
          <p:spPr>
            <a:xfrm>
              <a:off x="5602325" y="4065300"/>
              <a:ext cx="14725" cy="21575"/>
            </a:xfrm>
            <a:custGeom>
              <a:avLst/>
              <a:gdLst/>
              <a:ahLst/>
              <a:cxnLst/>
              <a:rect l="l" t="t" r="r" b="b"/>
              <a:pathLst>
                <a:path w="589" h="863" extrusionOk="0">
                  <a:moveTo>
                    <a:pt x="1" y="0"/>
                  </a:moveTo>
                  <a:lnTo>
                    <a:pt x="1" y="0"/>
                  </a:lnTo>
                  <a:cubicBezTo>
                    <a:pt x="151" y="300"/>
                    <a:pt x="376" y="637"/>
                    <a:pt x="588" y="862"/>
                  </a:cubicBezTo>
                  <a:cubicBezTo>
                    <a:pt x="438" y="537"/>
                    <a:pt x="226" y="2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9" name="Google Shape;9059;p19"/>
            <p:cNvSpPr/>
            <p:nvPr/>
          </p:nvSpPr>
          <p:spPr>
            <a:xfrm>
              <a:off x="5595150" y="4073725"/>
              <a:ext cx="12200" cy="17200"/>
            </a:xfrm>
            <a:custGeom>
              <a:avLst/>
              <a:gdLst/>
              <a:ahLst/>
              <a:cxnLst/>
              <a:rect l="l" t="t" r="r" b="b"/>
              <a:pathLst>
                <a:path w="488" h="688" extrusionOk="0">
                  <a:moveTo>
                    <a:pt x="0" y="1"/>
                  </a:moveTo>
                  <a:cubicBezTo>
                    <a:pt x="113" y="250"/>
                    <a:pt x="313" y="500"/>
                    <a:pt x="488" y="688"/>
                  </a:cubicBezTo>
                  <a:cubicBezTo>
                    <a:pt x="363" y="438"/>
                    <a:pt x="188" y="20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0" name="Google Shape;9060;p19"/>
            <p:cNvSpPr/>
            <p:nvPr/>
          </p:nvSpPr>
          <p:spPr>
            <a:xfrm>
              <a:off x="5587650" y="4080275"/>
              <a:ext cx="325" cy="650"/>
            </a:xfrm>
            <a:custGeom>
              <a:avLst/>
              <a:gdLst/>
              <a:ahLst/>
              <a:cxnLst/>
              <a:rect l="l" t="t" r="r" b="b"/>
              <a:pathLst>
                <a:path w="13" h="26" extrusionOk="0">
                  <a:moveTo>
                    <a:pt x="0" y="1"/>
                  </a:moveTo>
                  <a:cubicBezTo>
                    <a:pt x="0" y="13"/>
                    <a:pt x="13" y="26"/>
                    <a:pt x="13" y="26"/>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1" name="Google Shape;9061;p19"/>
            <p:cNvSpPr/>
            <p:nvPr/>
          </p:nvSpPr>
          <p:spPr>
            <a:xfrm>
              <a:off x="5851325" y="4035925"/>
              <a:ext cx="18450" cy="40950"/>
            </a:xfrm>
            <a:custGeom>
              <a:avLst/>
              <a:gdLst/>
              <a:ahLst/>
              <a:cxnLst/>
              <a:rect l="l" t="t" r="r" b="b"/>
              <a:pathLst>
                <a:path w="738" h="1638" extrusionOk="0">
                  <a:moveTo>
                    <a:pt x="1" y="0"/>
                  </a:moveTo>
                  <a:lnTo>
                    <a:pt x="1" y="0"/>
                  </a:lnTo>
                  <a:cubicBezTo>
                    <a:pt x="288" y="575"/>
                    <a:pt x="413" y="1075"/>
                    <a:pt x="738" y="1637"/>
                  </a:cubicBezTo>
                  <a:cubicBezTo>
                    <a:pt x="625" y="1050"/>
                    <a:pt x="425" y="4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2" name="Google Shape;9062;p19"/>
            <p:cNvSpPr/>
            <p:nvPr/>
          </p:nvSpPr>
          <p:spPr>
            <a:xfrm>
              <a:off x="5864450" y="4044350"/>
              <a:ext cx="12200" cy="25975"/>
            </a:xfrm>
            <a:custGeom>
              <a:avLst/>
              <a:gdLst/>
              <a:ahLst/>
              <a:cxnLst/>
              <a:rect l="l" t="t" r="r" b="b"/>
              <a:pathLst>
                <a:path w="488" h="1039" extrusionOk="0">
                  <a:moveTo>
                    <a:pt x="0" y="1"/>
                  </a:moveTo>
                  <a:lnTo>
                    <a:pt x="0" y="1"/>
                  </a:lnTo>
                  <a:cubicBezTo>
                    <a:pt x="113" y="351"/>
                    <a:pt x="288" y="763"/>
                    <a:pt x="488" y="1038"/>
                  </a:cubicBezTo>
                  <a:cubicBezTo>
                    <a:pt x="400" y="663"/>
                    <a:pt x="238" y="3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3" name="Google Shape;9063;p19"/>
            <p:cNvSpPr/>
            <p:nvPr/>
          </p:nvSpPr>
          <p:spPr>
            <a:xfrm>
              <a:off x="5882575" y="4062475"/>
              <a:ext cx="1575" cy="4100"/>
            </a:xfrm>
            <a:custGeom>
              <a:avLst/>
              <a:gdLst/>
              <a:ahLst/>
              <a:cxnLst/>
              <a:rect l="l" t="t" r="r" b="b"/>
              <a:pathLst>
                <a:path w="63" h="164" extrusionOk="0">
                  <a:moveTo>
                    <a:pt x="0" y="1"/>
                  </a:moveTo>
                  <a:lnTo>
                    <a:pt x="0" y="1"/>
                  </a:lnTo>
                  <a:cubicBezTo>
                    <a:pt x="13" y="51"/>
                    <a:pt x="38" y="126"/>
                    <a:pt x="63" y="163"/>
                  </a:cubicBezTo>
                  <a:cubicBezTo>
                    <a:pt x="50" y="101"/>
                    <a:pt x="38"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4" name="Google Shape;9064;p19"/>
            <p:cNvSpPr/>
            <p:nvPr/>
          </p:nvSpPr>
          <p:spPr>
            <a:xfrm>
              <a:off x="5801350" y="4172125"/>
              <a:ext cx="47500" cy="5350"/>
            </a:xfrm>
            <a:custGeom>
              <a:avLst/>
              <a:gdLst/>
              <a:ahLst/>
              <a:cxnLst/>
              <a:rect l="l" t="t" r="r" b="b"/>
              <a:pathLst>
                <a:path w="1900" h="214" extrusionOk="0">
                  <a:moveTo>
                    <a:pt x="1900" y="1"/>
                  </a:moveTo>
                  <a:cubicBezTo>
                    <a:pt x="1556" y="48"/>
                    <a:pt x="1213" y="59"/>
                    <a:pt x="872" y="59"/>
                  </a:cubicBezTo>
                  <a:cubicBezTo>
                    <a:pt x="580" y="59"/>
                    <a:pt x="288" y="51"/>
                    <a:pt x="0" y="51"/>
                  </a:cubicBezTo>
                  <a:cubicBezTo>
                    <a:pt x="293" y="155"/>
                    <a:pt x="618" y="214"/>
                    <a:pt x="939" y="214"/>
                  </a:cubicBezTo>
                  <a:cubicBezTo>
                    <a:pt x="1277" y="214"/>
                    <a:pt x="1611" y="148"/>
                    <a:pt x="19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5" name="Google Shape;9065;p19"/>
            <p:cNvSpPr/>
            <p:nvPr/>
          </p:nvSpPr>
          <p:spPr>
            <a:xfrm>
              <a:off x="5817275" y="4182450"/>
              <a:ext cx="25325" cy="3700"/>
            </a:xfrm>
            <a:custGeom>
              <a:avLst/>
              <a:gdLst/>
              <a:ahLst/>
              <a:cxnLst/>
              <a:rect l="l" t="t" r="r" b="b"/>
              <a:pathLst>
                <a:path w="1013" h="148" extrusionOk="0">
                  <a:moveTo>
                    <a:pt x="1013" y="0"/>
                  </a:moveTo>
                  <a:lnTo>
                    <a:pt x="1013" y="0"/>
                  </a:lnTo>
                  <a:cubicBezTo>
                    <a:pt x="638" y="13"/>
                    <a:pt x="350" y="50"/>
                    <a:pt x="0" y="113"/>
                  </a:cubicBezTo>
                  <a:cubicBezTo>
                    <a:pt x="107" y="136"/>
                    <a:pt x="218" y="148"/>
                    <a:pt x="329" y="148"/>
                  </a:cubicBezTo>
                  <a:cubicBezTo>
                    <a:pt x="572" y="148"/>
                    <a:pt x="816" y="95"/>
                    <a:pt x="1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6" name="Google Shape;9066;p19"/>
            <p:cNvSpPr/>
            <p:nvPr/>
          </p:nvSpPr>
          <p:spPr>
            <a:xfrm>
              <a:off x="5896950" y="4104025"/>
              <a:ext cx="5950" cy="27200"/>
            </a:xfrm>
            <a:custGeom>
              <a:avLst/>
              <a:gdLst/>
              <a:ahLst/>
              <a:cxnLst/>
              <a:rect l="l" t="t" r="r" b="b"/>
              <a:pathLst>
                <a:path w="238" h="1088" extrusionOk="0">
                  <a:moveTo>
                    <a:pt x="13" y="1"/>
                  </a:moveTo>
                  <a:lnTo>
                    <a:pt x="13" y="1"/>
                  </a:lnTo>
                  <a:cubicBezTo>
                    <a:pt x="0" y="363"/>
                    <a:pt x="75" y="725"/>
                    <a:pt x="63" y="1088"/>
                  </a:cubicBezTo>
                  <a:cubicBezTo>
                    <a:pt x="238" y="763"/>
                    <a:pt x="150" y="288"/>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7" name="Google Shape;9067;p19"/>
            <p:cNvSpPr/>
            <p:nvPr/>
          </p:nvSpPr>
          <p:spPr>
            <a:xfrm>
              <a:off x="5906300" y="4112225"/>
              <a:ext cx="4725" cy="17750"/>
            </a:xfrm>
            <a:custGeom>
              <a:avLst/>
              <a:gdLst/>
              <a:ahLst/>
              <a:cxnLst/>
              <a:rect l="l" t="t" r="r" b="b"/>
              <a:pathLst>
                <a:path w="189" h="710" extrusionOk="0">
                  <a:moveTo>
                    <a:pt x="119" y="0"/>
                  </a:moveTo>
                  <a:cubicBezTo>
                    <a:pt x="116" y="0"/>
                    <a:pt x="113" y="13"/>
                    <a:pt x="113" y="48"/>
                  </a:cubicBezTo>
                  <a:cubicBezTo>
                    <a:pt x="101" y="198"/>
                    <a:pt x="88" y="298"/>
                    <a:pt x="76" y="410"/>
                  </a:cubicBezTo>
                  <a:cubicBezTo>
                    <a:pt x="76" y="472"/>
                    <a:pt x="63" y="622"/>
                    <a:pt x="1" y="710"/>
                  </a:cubicBezTo>
                  <a:cubicBezTo>
                    <a:pt x="151" y="572"/>
                    <a:pt x="188" y="348"/>
                    <a:pt x="151" y="160"/>
                  </a:cubicBezTo>
                  <a:cubicBezTo>
                    <a:pt x="151" y="122"/>
                    <a:pt x="130"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8" name="Google Shape;9068;p19"/>
            <p:cNvSpPr/>
            <p:nvPr/>
          </p:nvSpPr>
          <p:spPr>
            <a:xfrm>
              <a:off x="5916000" y="4126525"/>
              <a:ext cx="2825" cy="5950"/>
            </a:xfrm>
            <a:custGeom>
              <a:avLst/>
              <a:gdLst/>
              <a:ahLst/>
              <a:cxnLst/>
              <a:rect l="l" t="t" r="r" b="b"/>
              <a:pathLst>
                <a:path w="113" h="238" extrusionOk="0">
                  <a:moveTo>
                    <a:pt x="100" y="0"/>
                  </a:moveTo>
                  <a:lnTo>
                    <a:pt x="100" y="0"/>
                  </a:lnTo>
                  <a:cubicBezTo>
                    <a:pt x="75" y="75"/>
                    <a:pt x="50" y="163"/>
                    <a:pt x="0" y="238"/>
                  </a:cubicBezTo>
                  <a:cubicBezTo>
                    <a:pt x="75" y="188"/>
                    <a:pt x="113" y="38"/>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9" name="Google Shape;9069;p19"/>
            <p:cNvSpPr/>
            <p:nvPr/>
          </p:nvSpPr>
          <p:spPr>
            <a:xfrm>
              <a:off x="5905375" y="4063725"/>
              <a:ext cx="45025" cy="139675"/>
            </a:xfrm>
            <a:custGeom>
              <a:avLst/>
              <a:gdLst/>
              <a:ahLst/>
              <a:cxnLst/>
              <a:rect l="l" t="t" r="r" b="b"/>
              <a:pathLst>
                <a:path w="1801" h="5587" extrusionOk="0">
                  <a:moveTo>
                    <a:pt x="26" y="1"/>
                  </a:moveTo>
                  <a:lnTo>
                    <a:pt x="26" y="1"/>
                  </a:lnTo>
                  <a:cubicBezTo>
                    <a:pt x="288" y="276"/>
                    <a:pt x="600" y="900"/>
                    <a:pt x="675" y="1100"/>
                  </a:cubicBezTo>
                  <a:cubicBezTo>
                    <a:pt x="813" y="1438"/>
                    <a:pt x="938" y="1763"/>
                    <a:pt x="988" y="2113"/>
                  </a:cubicBezTo>
                  <a:cubicBezTo>
                    <a:pt x="988" y="2125"/>
                    <a:pt x="988" y="2125"/>
                    <a:pt x="988" y="2138"/>
                  </a:cubicBezTo>
                  <a:cubicBezTo>
                    <a:pt x="1038" y="2475"/>
                    <a:pt x="1038" y="3087"/>
                    <a:pt x="1013" y="3300"/>
                  </a:cubicBezTo>
                  <a:cubicBezTo>
                    <a:pt x="988" y="3550"/>
                    <a:pt x="775" y="4299"/>
                    <a:pt x="650" y="4512"/>
                  </a:cubicBezTo>
                  <a:cubicBezTo>
                    <a:pt x="463" y="4862"/>
                    <a:pt x="163" y="5299"/>
                    <a:pt x="1" y="5587"/>
                  </a:cubicBezTo>
                  <a:cubicBezTo>
                    <a:pt x="188" y="5424"/>
                    <a:pt x="363" y="5249"/>
                    <a:pt x="538" y="5087"/>
                  </a:cubicBezTo>
                  <a:cubicBezTo>
                    <a:pt x="1363" y="4349"/>
                    <a:pt x="1800" y="3162"/>
                    <a:pt x="1538" y="2063"/>
                  </a:cubicBezTo>
                  <a:cubicBezTo>
                    <a:pt x="1338" y="1225"/>
                    <a:pt x="713" y="525"/>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0" name="Google Shape;9070;p19"/>
            <p:cNvSpPr/>
            <p:nvPr/>
          </p:nvSpPr>
          <p:spPr>
            <a:xfrm>
              <a:off x="5386750" y="3862225"/>
              <a:ext cx="101575" cy="115625"/>
            </a:xfrm>
            <a:custGeom>
              <a:avLst/>
              <a:gdLst/>
              <a:ahLst/>
              <a:cxnLst/>
              <a:rect l="l" t="t" r="r" b="b"/>
              <a:pathLst>
                <a:path w="4063" h="4625" extrusionOk="0">
                  <a:moveTo>
                    <a:pt x="3850" y="0"/>
                  </a:moveTo>
                  <a:cubicBezTo>
                    <a:pt x="1975" y="1000"/>
                    <a:pt x="413" y="2562"/>
                    <a:pt x="1" y="4624"/>
                  </a:cubicBezTo>
                  <a:cubicBezTo>
                    <a:pt x="663" y="2675"/>
                    <a:pt x="2288" y="1425"/>
                    <a:pt x="4062" y="463"/>
                  </a:cubicBezTo>
                  <a:cubicBezTo>
                    <a:pt x="3950" y="338"/>
                    <a:pt x="3875" y="175"/>
                    <a:pt x="3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1" name="Google Shape;9071;p19"/>
            <p:cNvSpPr/>
            <p:nvPr/>
          </p:nvSpPr>
          <p:spPr>
            <a:xfrm>
              <a:off x="5422700" y="3877225"/>
              <a:ext cx="71550" cy="52500"/>
            </a:xfrm>
            <a:custGeom>
              <a:avLst/>
              <a:gdLst/>
              <a:ahLst/>
              <a:cxnLst/>
              <a:rect l="l" t="t" r="r" b="b"/>
              <a:pathLst>
                <a:path w="2862" h="2100" extrusionOk="0">
                  <a:moveTo>
                    <a:pt x="2737" y="0"/>
                  </a:moveTo>
                  <a:cubicBezTo>
                    <a:pt x="1637" y="400"/>
                    <a:pt x="662" y="1137"/>
                    <a:pt x="0" y="2100"/>
                  </a:cubicBezTo>
                  <a:cubicBezTo>
                    <a:pt x="800" y="1287"/>
                    <a:pt x="1825" y="675"/>
                    <a:pt x="2862" y="150"/>
                  </a:cubicBezTo>
                  <a:cubicBezTo>
                    <a:pt x="2824" y="100"/>
                    <a:pt x="2787" y="50"/>
                    <a:pt x="27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2" name="Google Shape;9072;p19"/>
            <p:cNvSpPr/>
            <p:nvPr/>
          </p:nvSpPr>
          <p:spPr>
            <a:xfrm>
              <a:off x="5448925" y="3884400"/>
              <a:ext cx="51900" cy="31575"/>
            </a:xfrm>
            <a:custGeom>
              <a:avLst/>
              <a:gdLst/>
              <a:ahLst/>
              <a:cxnLst/>
              <a:rect l="l" t="t" r="r" b="b"/>
              <a:pathLst>
                <a:path w="2076" h="1263" extrusionOk="0">
                  <a:moveTo>
                    <a:pt x="1938" y="1"/>
                  </a:moveTo>
                  <a:cubicBezTo>
                    <a:pt x="1225" y="300"/>
                    <a:pt x="551" y="700"/>
                    <a:pt x="1" y="1263"/>
                  </a:cubicBezTo>
                  <a:cubicBezTo>
                    <a:pt x="663" y="850"/>
                    <a:pt x="1375" y="513"/>
                    <a:pt x="2075" y="175"/>
                  </a:cubicBezTo>
                  <a:cubicBezTo>
                    <a:pt x="2025" y="126"/>
                    <a:pt x="1988" y="63"/>
                    <a:pt x="1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3" name="Google Shape;9073;p19"/>
            <p:cNvSpPr/>
            <p:nvPr/>
          </p:nvSpPr>
          <p:spPr>
            <a:xfrm>
              <a:off x="5474550" y="3893450"/>
              <a:ext cx="31575" cy="17225"/>
            </a:xfrm>
            <a:custGeom>
              <a:avLst/>
              <a:gdLst/>
              <a:ahLst/>
              <a:cxnLst/>
              <a:rect l="l" t="t" r="r" b="b"/>
              <a:pathLst>
                <a:path w="1263" h="689" extrusionOk="0">
                  <a:moveTo>
                    <a:pt x="1200" y="1"/>
                  </a:moveTo>
                  <a:cubicBezTo>
                    <a:pt x="763" y="151"/>
                    <a:pt x="350" y="376"/>
                    <a:pt x="1" y="688"/>
                  </a:cubicBezTo>
                  <a:cubicBezTo>
                    <a:pt x="413" y="463"/>
                    <a:pt x="838" y="288"/>
                    <a:pt x="1263" y="88"/>
                  </a:cubicBezTo>
                  <a:cubicBezTo>
                    <a:pt x="1238" y="51"/>
                    <a:pt x="1213" y="26"/>
                    <a:pt x="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4" name="Google Shape;9074;p19"/>
            <p:cNvSpPr/>
            <p:nvPr/>
          </p:nvSpPr>
          <p:spPr>
            <a:xfrm>
              <a:off x="5491425" y="3902200"/>
              <a:ext cx="21575" cy="12225"/>
            </a:xfrm>
            <a:custGeom>
              <a:avLst/>
              <a:gdLst/>
              <a:ahLst/>
              <a:cxnLst/>
              <a:rect l="l" t="t" r="r" b="b"/>
              <a:pathLst>
                <a:path w="863" h="489" extrusionOk="0">
                  <a:moveTo>
                    <a:pt x="800" y="1"/>
                  </a:moveTo>
                  <a:cubicBezTo>
                    <a:pt x="513" y="126"/>
                    <a:pt x="238" y="276"/>
                    <a:pt x="0" y="488"/>
                  </a:cubicBezTo>
                  <a:cubicBezTo>
                    <a:pt x="288" y="351"/>
                    <a:pt x="575" y="226"/>
                    <a:pt x="863" y="88"/>
                  </a:cubicBezTo>
                  <a:cubicBezTo>
                    <a:pt x="838" y="63"/>
                    <a:pt x="813" y="38"/>
                    <a:pt x="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5" name="Google Shape;9075;p19"/>
            <p:cNvSpPr/>
            <p:nvPr/>
          </p:nvSpPr>
          <p:spPr>
            <a:xfrm>
              <a:off x="5735100" y="3851600"/>
              <a:ext cx="271825" cy="133425"/>
            </a:xfrm>
            <a:custGeom>
              <a:avLst/>
              <a:gdLst/>
              <a:ahLst/>
              <a:cxnLst/>
              <a:rect l="l" t="t" r="r" b="b"/>
              <a:pathLst>
                <a:path w="10873" h="5337" extrusionOk="0">
                  <a:moveTo>
                    <a:pt x="1" y="0"/>
                  </a:moveTo>
                  <a:lnTo>
                    <a:pt x="1" y="0"/>
                  </a:lnTo>
                  <a:cubicBezTo>
                    <a:pt x="388" y="75"/>
                    <a:pt x="763" y="163"/>
                    <a:pt x="1150" y="250"/>
                  </a:cubicBezTo>
                  <a:cubicBezTo>
                    <a:pt x="2738" y="625"/>
                    <a:pt x="3950" y="1213"/>
                    <a:pt x="5412" y="1862"/>
                  </a:cubicBezTo>
                  <a:cubicBezTo>
                    <a:pt x="7424" y="2762"/>
                    <a:pt x="9273" y="3874"/>
                    <a:pt x="10873" y="5336"/>
                  </a:cubicBezTo>
                  <a:cubicBezTo>
                    <a:pt x="9598" y="3912"/>
                    <a:pt x="8149" y="2625"/>
                    <a:pt x="6437" y="1762"/>
                  </a:cubicBezTo>
                  <a:cubicBezTo>
                    <a:pt x="4687" y="913"/>
                    <a:pt x="2813" y="225"/>
                    <a:pt x="863" y="75"/>
                  </a:cubicBezTo>
                  <a:cubicBezTo>
                    <a:pt x="576" y="38"/>
                    <a:pt x="276" y="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6" name="Google Shape;9076;p19"/>
            <p:cNvSpPr/>
            <p:nvPr/>
          </p:nvSpPr>
          <p:spPr>
            <a:xfrm>
              <a:off x="5798850" y="3881275"/>
              <a:ext cx="164650" cy="77200"/>
            </a:xfrm>
            <a:custGeom>
              <a:avLst/>
              <a:gdLst/>
              <a:ahLst/>
              <a:cxnLst/>
              <a:rect l="l" t="t" r="r" b="b"/>
              <a:pathLst>
                <a:path w="6586" h="3088" extrusionOk="0">
                  <a:moveTo>
                    <a:pt x="0" y="1"/>
                  </a:moveTo>
                  <a:lnTo>
                    <a:pt x="0" y="1"/>
                  </a:lnTo>
                  <a:cubicBezTo>
                    <a:pt x="138" y="38"/>
                    <a:pt x="275" y="88"/>
                    <a:pt x="413" y="126"/>
                  </a:cubicBezTo>
                  <a:cubicBezTo>
                    <a:pt x="1500" y="500"/>
                    <a:pt x="2462" y="963"/>
                    <a:pt x="3599" y="1525"/>
                  </a:cubicBezTo>
                  <a:cubicBezTo>
                    <a:pt x="4624" y="2000"/>
                    <a:pt x="5649" y="2475"/>
                    <a:pt x="6586" y="3087"/>
                  </a:cubicBezTo>
                  <a:cubicBezTo>
                    <a:pt x="4824" y="1550"/>
                    <a:pt x="2624" y="288"/>
                    <a:pt x="263" y="26"/>
                  </a:cubicBezTo>
                  <a:cubicBezTo>
                    <a:pt x="175" y="13"/>
                    <a:pt x="88"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7" name="Google Shape;9077;p19"/>
            <p:cNvSpPr/>
            <p:nvPr/>
          </p:nvSpPr>
          <p:spPr>
            <a:xfrm>
              <a:off x="5824450" y="3902200"/>
              <a:ext cx="110000" cy="49075"/>
            </a:xfrm>
            <a:custGeom>
              <a:avLst/>
              <a:gdLst/>
              <a:ahLst/>
              <a:cxnLst/>
              <a:rect l="l" t="t" r="r" b="b"/>
              <a:pathLst>
                <a:path w="4400" h="1963" extrusionOk="0">
                  <a:moveTo>
                    <a:pt x="1" y="1"/>
                  </a:moveTo>
                  <a:cubicBezTo>
                    <a:pt x="101" y="26"/>
                    <a:pt x="188" y="51"/>
                    <a:pt x="276" y="76"/>
                  </a:cubicBezTo>
                  <a:cubicBezTo>
                    <a:pt x="1625" y="613"/>
                    <a:pt x="3050" y="1300"/>
                    <a:pt x="4400" y="1963"/>
                  </a:cubicBezTo>
                  <a:cubicBezTo>
                    <a:pt x="3163" y="1001"/>
                    <a:pt x="1700" y="188"/>
                    <a:pt x="113" y="13"/>
                  </a:cubicBezTo>
                  <a:cubicBezTo>
                    <a:pt x="76" y="1"/>
                    <a:pt x="3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8" name="Google Shape;9078;p19"/>
            <p:cNvSpPr/>
            <p:nvPr/>
          </p:nvSpPr>
          <p:spPr>
            <a:xfrm>
              <a:off x="5844150" y="3920325"/>
              <a:ext cx="63125" cy="29075"/>
            </a:xfrm>
            <a:custGeom>
              <a:avLst/>
              <a:gdLst/>
              <a:ahLst/>
              <a:cxnLst/>
              <a:rect l="l" t="t" r="r" b="b"/>
              <a:pathLst>
                <a:path w="2525" h="1163" extrusionOk="0">
                  <a:moveTo>
                    <a:pt x="0" y="1"/>
                  </a:moveTo>
                  <a:lnTo>
                    <a:pt x="63" y="26"/>
                  </a:lnTo>
                  <a:cubicBezTo>
                    <a:pt x="525" y="226"/>
                    <a:pt x="975" y="501"/>
                    <a:pt x="1437" y="700"/>
                  </a:cubicBezTo>
                  <a:cubicBezTo>
                    <a:pt x="1837" y="875"/>
                    <a:pt x="2150" y="988"/>
                    <a:pt x="2524" y="1163"/>
                  </a:cubicBezTo>
                  <a:cubicBezTo>
                    <a:pt x="1787" y="650"/>
                    <a:pt x="975" y="201"/>
                    <a:pt x="88" y="13"/>
                  </a:cubicBezTo>
                  <a:cubicBezTo>
                    <a:pt x="50" y="1"/>
                    <a:pt x="25"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9" name="Google Shape;9079;p19"/>
            <p:cNvSpPr/>
            <p:nvPr/>
          </p:nvSpPr>
          <p:spPr>
            <a:xfrm>
              <a:off x="5858200" y="3939700"/>
              <a:ext cx="36275" cy="17825"/>
            </a:xfrm>
            <a:custGeom>
              <a:avLst/>
              <a:gdLst/>
              <a:ahLst/>
              <a:cxnLst/>
              <a:rect l="l" t="t" r="r" b="b"/>
              <a:pathLst>
                <a:path w="1451" h="713" extrusionOk="0">
                  <a:moveTo>
                    <a:pt x="1" y="0"/>
                  </a:moveTo>
                  <a:lnTo>
                    <a:pt x="1" y="0"/>
                  </a:lnTo>
                  <a:cubicBezTo>
                    <a:pt x="463" y="288"/>
                    <a:pt x="950" y="513"/>
                    <a:pt x="1450" y="713"/>
                  </a:cubicBezTo>
                  <a:cubicBezTo>
                    <a:pt x="1000" y="413"/>
                    <a:pt x="500"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0" name="Google Shape;9080;p19"/>
            <p:cNvSpPr/>
            <p:nvPr/>
          </p:nvSpPr>
          <p:spPr>
            <a:xfrm>
              <a:off x="5822900" y="3981250"/>
              <a:ext cx="120300" cy="84075"/>
            </a:xfrm>
            <a:custGeom>
              <a:avLst/>
              <a:gdLst/>
              <a:ahLst/>
              <a:cxnLst/>
              <a:rect l="l" t="t" r="r" b="b"/>
              <a:pathLst>
                <a:path w="4812" h="3363" extrusionOk="0">
                  <a:moveTo>
                    <a:pt x="0" y="0"/>
                  </a:moveTo>
                  <a:cubicBezTo>
                    <a:pt x="63" y="138"/>
                    <a:pt x="113" y="288"/>
                    <a:pt x="163" y="438"/>
                  </a:cubicBezTo>
                  <a:cubicBezTo>
                    <a:pt x="513" y="588"/>
                    <a:pt x="875" y="750"/>
                    <a:pt x="1300" y="950"/>
                  </a:cubicBezTo>
                  <a:cubicBezTo>
                    <a:pt x="2662" y="1550"/>
                    <a:pt x="3862" y="2250"/>
                    <a:pt x="4812" y="3362"/>
                  </a:cubicBezTo>
                  <a:cubicBezTo>
                    <a:pt x="3799" y="1563"/>
                    <a:pt x="1950" y="5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1" name="Google Shape;9081;p19"/>
            <p:cNvSpPr/>
            <p:nvPr/>
          </p:nvSpPr>
          <p:spPr>
            <a:xfrm>
              <a:off x="5829450" y="3970325"/>
              <a:ext cx="85625" cy="46875"/>
            </a:xfrm>
            <a:custGeom>
              <a:avLst/>
              <a:gdLst/>
              <a:ahLst/>
              <a:cxnLst/>
              <a:rect l="l" t="t" r="r" b="b"/>
              <a:pathLst>
                <a:path w="3425" h="1875" extrusionOk="0">
                  <a:moveTo>
                    <a:pt x="1" y="0"/>
                  </a:moveTo>
                  <a:lnTo>
                    <a:pt x="1" y="0"/>
                  </a:lnTo>
                  <a:cubicBezTo>
                    <a:pt x="1138" y="637"/>
                    <a:pt x="2313" y="1200"/>
                    <a:pt x="3425" y="1875"/>
                  </a:cubicBezTo>
                  <a:cubicBezTo>
                    <a:pt x="2463" y="987"/>
                    <a:pt x="1263" y="3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2" name="Google Shape;9082;p19"/>
            <p:cNvSpPr/>
            <p:nvPr/>
          </p:nvSpPr>
          <p:spPr>
            <a:xfrm>
              <a:off x="5855075" y="3969700"/>
              <a:ext cx="32825" cy="20000"/>
            </a:xfrm>
            <a:custGeom>
              <a:avLst/>
              <a:gdLst/>
              <a:ahLst/>
              <a:cxnLst/>
              <a:rect l="l" t="t" r="r" b="b"/>
              <a:pathLst>
                <a:path w="1313" h="800" extrusionOk="0">
                  <a:moveTo>
                    <a:pt x="1" y="0"/>
                  </a:moveTo>
                  <a:cubicBezTo>
                    <a:pt x="425" y="300"/>
                    <a:pt x="875" y="525"/>
                    <a:pt x="1313" y="800"/>
                  </a:cubicBezTo>
                  <a:cubicBezTo>
                    <a:pt x="963" y="413"/>
                    <a:pt x="475"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3" name="Google Shape;9083;p19"/>
            <p:cNvSpPr/>
            <p:nvPr/>
          </p:nvSpPr>
          <p:spPr>
            <a:xfrm>
              <a:off x="5862575" y="3960325"/>
              <a:ext cx="18775" cy="11575"/>
            </a:xfrm>
            <a:custGeom>
              <a:avLst/>
              <a:gdLst/>
              <a:ahLst/>
              <a:cxnLst/>
              <a:rect l="l" t="t" r="r" b="b"/>
              <a:pathLst>
                <a:path w="751" h="463" extrusionOk="0">
                  <a:moveTo>
                    <a:pt x="0" y="0"/>
                  </a:moveTo>
                  <a:cubicBezTo>
                    <a:pt x="225" y="188"/>
                    <a:pt x="488" y="313"/>
                    <a:pt x="750" y="463"/>
                  </a:cubicBezTo>
                  <a:cubicBezTo>
                    <a:pt x="550" y="250"/>
                    <a:pt x="250" y="1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4" name="Google Shape;9084;p19"/>
            <p:cNvSpPr/>
            <p:nvPr/>
          </p:nvSpPr>
          <p:spPr>
            <a:xfrm>
              <a:off x="6044400" y="4056225"/>
              <a:ext cx="11575" cy="69375"/>
            </a:xfrm>
            <a:custGeom>
              <a:avLst/>
              <a:gdLst/>
              <a:ahLst/>
              <a:cxnLst/>
              <a:rect l="l" t="t" r="r" b="b"/>
              <a:pathLst>
                <a:path w="463" h="2775" extrusionOk="0">
                  <a:moveTo>
                    <a:pt x="313" y="1"/>
                  </a:moveTo>
                  <a:lnTo>
                    <a:pt x="313" y="1"/>
                  </a:lnTo>
                  <a:cubicBezTo>
                    <a:pt x="350" y="1050"/>
                    <a:pt x="200" y="1675"/>
                    <a:pt x="13" y="2712"/>
                  </a:cubicBezTo>
                  <a:cubicBezTo>
                    <a:pt x="1" y="2737"/>
                    <a:pt x="1" y="2750"/>
                    <a:pt x="1" y="2775"/>
                  </a:cubicBezTo>
                  <a:cubicBezTo>
                    <a:pt x="151" y="2413"/>
                    <a:pt x="275" y="2050"/>
                    <a:pt x="363" y="1663"/>
                  </a:cubicBezTo>
                  <a:cubicBezTo>
                    <a:pt x="463" y="1113"/>
                    <a:pt x="463" y="538"/>
                    <a:pt x="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5" name="Google Shape;9085;p19"/>
            <p:cNvSpPr/>
            <p:nvPr/>
          </p:nvSpPr>
          <p:spPr>
            <a:xfrm>
              <a:off x="6042850" y="4072800"/>
              <a:ext cx="2825" cy="22200"/>
            </a:xfrm>
            <a:custGeom>
              <a:avLst/>
              <a:gdLst/>
              <a:ahLst/>
              <a:cxnLst/>
              <a:rect l="l" t="t" r="r" b="b"/>
              <a:pathLst>
                <a:path w="113" h="888" extrusionOk="0">
                  <a:moveTo>
                    <a:pt x="38" y="0"/>
                  </a:moveTo>
                  <a:cubicBezTo>
                    <a:pt x="38" y="287"/>
                    <a:pt x="0" y="612"/>
                    <a:pt x="13" y="887"/>
                  </a:cubicBezTo>
                  <a:cubicBezTo>
                    <a:pt x="88" y="600"/>
                    <a:pt x="113" y="287"/>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6" name="Google Shape;9086;p19"/>
            <p:cNvSpPr/>
            <p:nvPr/>
          </p:nvSpPr>
          <p:spPr>
            <a:xfrm>
              <a:off x="6032525" y="4076225"/>
              <a:ext cx="2225" cy="16900"/>
            </a:xfrm>
            <a:custGeom>
              <a:avLst/>
              <a:gdLst/>
              <a:ahLst/>
              <a:cxnLst/>
              <a:rect l="l" t="t" r="r" b="b"/>
              <a:pathLst>
                <a:path w="89" h="676" extrusionOk="0">
                  <a:moveTo>
                    <a:pt x="76" y="0"/>
                  </a:moveTo>
                  <a:lnTo>
                    <a:pt x="76" y="0"/>
                  </a:lnTo>
                  <a:cubicBezTo>
                    <a:pt x="26" y="213"/>
                    <a:pt x="1" y="463"/>
                    <a:pt x="1" y="675"/>
                  </a:cubicBezTo>
                  <a:cubicBezTo>
                    <a:pt x="63" y="450"/>
                    <a:pt x="88" y="225"/>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7" name="Google Shape;9087;p19"/>
            <p:cNvSpPr/>
            <p:nvPr/>
          </p:nvSpPr>
          <p:spPr>
            <a:xfrm>
              <a:off x="5391125" y="4019375"/>
              <a:ext cx="27525" cy="60300"/>
            </a:xfrm>
            <a:custGeom>
              <a:avLst/>
              <a:gdLst/>
              <a:ahLst/>
              <a:cxnLst/>
              <a:rect l="l" t="t" r="r" b="b"/>
              <a:pathLst>
                <a:path w="1101" h="2412" extrusionOk="0">
                  <a:moveTo>
                    <a:pt x="1" y="0"/>
                  </a:moveTo>
                  <a:lnTo>
                    <a:pt x="1" y="0"/>
                  </a:lnTo>
                  <a:cubicBezTo>
                    <a:pt x="126" y="887"/>
                    <a:pt x="538" y="1762"/>
                    <a:pt x="1101" y="2412"/>
                  </a:cubicBezTo>
                  <a:cubicBezTo>
                    <a:pt x="651" y="1612"/>
                    <a:pt x="288" y="83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8" name="Google Shape;9088;p19"/>
            <p:cNvSpPr/>
            <p:nvPr/>
          </p:nvSpPr>
          <p:spPr>
            <a:xfrm>
              <a:off x="5403000" y="4036225"/>
              <a:ext cx="11900" cy="25975"/>
            </a:xfrm>
            <a:custGeom>
              <a:avLst/>
              <a:gdLst/>
              <a:ahLst/>
              <a:cxnLst/>
              <a:rect l="l" t="t" r="r" b="b"/>
              <a:pathLst>
                <a:path w="476" h="1039" extrusionOk="0">
                  <a:moveTo>
                    <a:pt x="1" y="1"/>
                  </a:moveTo>
                  <a:cubicBezTo>
                    <a:pt x="63" y="351"/>
                    <a:pt x="301" y="826"/>
                    <a:pt x="476" y="1038"/>
                  </a:cubicBezTo>
                  <a:cubicBezTo>
                    <a:pt x="338" y="688"/>
                    <a:pt x="163" y="3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9" name="Google Shape;9089;p19"/>
            <p:cNvSpPr/>
            <p:nvPr/>
          </p:nvSpPr>
          <p:spPr>
            <a:xfrm>
              <a:off x="5416125" y="4041225"/>
              <a:ext cx="3775" cy="9100"/>
            </a:xfrm>
            <a:custGeom>
              <a:avLst/>
              <a:gdLst/>
              <a:ahLst/>
              <a:cxnLst/>
              <a:rect l="l" t="t" r="r" b="b"/>
              <a:pathLst>
                <a:path w="151" h="364" extrusionOk="0">
                  <a:moveTo>
                    <a:pt x="1" y="1"/>
                  </a:moveTo>
                  <a:lnTo>
                    <a:pt x="1" y="1"/>
                  </a:lnTo>
                  <a:cubicBezTo>
                    <a:pt x="26" y="126"/>
                    <a:pt x="76" y="263"/>
                    <a:pt x="151" y="363"/>
                  </a:cubicBezTo>
                  <a:cubicBezTo>
                    <a:pt x="101" y="238"/>
                    <a:pt x="51"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0" name="Google Shape;9090;p19"/>
            <p:cNvSpPr/>
            <p:nvPr/>
          </p:nvSpPr>
          <p:spPr>
            <a:xfrm>
              <a:off x="5467375" y="3965000"/>
              <a:ext cx="61875" cy="53150"/>
            </a:xfrm>
            <a:custGeom>
              <a:avLst/>
              <a:gdLst/>
              <a:ahLst/>
              <a:cxnLst/>
              <a:rect l="l" t="t" r="r" b="b"/>
              <a:pathLst>
                <a:path w="2475" h="2126" extrusionOk="0">
                  <a:moveTo>
                    <a:pt x="2474" y="1"/>
                  </a:moveTo>
                  <a:lnTo>
                    <a:pt x="2474" y="1"/>
                  </a:lnTo>
                  <a:cubicBezTo>
                    <a:pt x="1962" y="263"/>
                    <a:pt x="1450" y="551"/>
                    <a:pt x="1012" y="925"/>
                  </a:cubicBezTo>
                  <a:cubicBezTo>
                    <a:pt x="637" y="1225"/>
                    <a:pt x="138" y="1838"/>
                    <a:pt x="0" y="2125"/>
                  </a:cubicBezTo>
                  <a:cubicBezTo>
                    <a:pt x="775" y="1263"/>
                    <a:pt x="1637" y="638"/>
                    <a:pt x="2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1" name="Google Shape;9091;p19"/>
            <p:cNvSpPr/>
            <p:nvPr/>
          </p:nvSpPr>
          <p:spPr>
            <a:xfrm>
              <a:off x="5473925" y="3966575"/>
              <a:ext cx="37525" cy="32825"/>
            </a:xfrm>
            <a:custGeom>
              <a:avLst/>
              <a:gdLst/>
              <a:ahLst/>
              <a:cxnLst/>
              <a:rect l="l" t="t" r="r" b="b"/>
              <a:pathLst>
                <a:path w="1501" h="1313" extrusionOk="0">
                  <a:moveTo>
                    <a:pt x="1488" y="0"/>
                  </a:moveTo>
                  <a:cubicBezTo>
                    <a:pt x="1238" y="125"/>
                    <a:pt x="988" y="250"/>
                    <a:pt x="775" y="425"/>
                  </a:cubicBezTo>
                  <a:cubicBezTo>
                    <a:pt x="463" y="662"/>
                    <a:pt x="213" y="975"/>
                    <a:pt x="1" y="1312"/>
                  </a:cubicBezTo>
                  <a:cubicBezTo>
                    <a:pt x="450" y="825"/>
                    <a:pt x="950" y="388"/>
                    <a:pt x="1450" y="38"/>
                  </a:cubicBezTo>
                  <a:cubicBezTo>
                    <a:pt x="1463" y="25"/>
                    <a:pt x="1500" y="0"/>
                    <a:pt x="1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2" name="Google Shape;9092;p19"/>
            <p:cNvSpPr/>
            <p:nvPr/>
          </p:nvSpPr>
          <p:spPr>
            <a:xfrm>
              <a:off x="5476750" y="3968450"/>
              <a:ext cx="20625" cy="13750"/>
            </a:xfrm>
            <a:custGeom>
              <a:avLst/>
              <a:gdLst/>
              <a:ahLst/>
              <a:cxnLst/>
              <a:rect l="l" t="t" r="r" b="b"/>
              <a:pathLst>
                <a:path w="825" h="550" extrusionOk="0">
                  <a:moveTo>
                    <a:pt x="825" y="0"/>
                  </a:moveTo>
                  <a:lnTo>
                    <a:pt x="825" y="0"/>
                  </a:lnTo>
                  <a:cubicBezTo>
                    <a:pt x="500" y="75"/>
                    <a:pt x="187" y="325"/>
                    <a:pt x="0" y="550"/>
                  </a:cubicBezTo>
                  <a:cubicBezTo>
                    <a:pt x="275" y="375"/>
                    <a:pt x="537" y="163"/>
                    <a:pt x="8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3" name="Google Shape;9093;p19"/>
            <p:cNvSpPr/>
            <p:nvPr/>
          </p:nvSpPr>
          <p:spPr>
            <a:xfrm>
              <a:off x="5739475" y="3876275"/>
              <a:ext cx="98125" cy="172175"/>
            </a:xfrm>
            <a:custGeom>
              <a:avLst/>
              <a:gdLst/>
              <a:ahLst/>
              <a:cxnLst/>
              <a:rect l="l" t="t" r="r" b="b"/>
              <a:pathLst>
                <a:path w="3925" h="6887" extrusionOk="0">
                  <a:moveTo>
                    <a:pt x="1" y="1"/>
                  </a:moveTo>
                  <a:lnTo>
                    <a:pt x="1" y="1"/>
                  </a:lnTo>
                  <a:cubicBezTo>
                    <a:pt x="1588" y="1863"/>
                    <a:pt x="2550" y="3950"/>
                    <a:pt x="3625" y="6211"/>
                  </a:cubicBezTo>
                  <a:cubicBezTo>
                    <a:pt x="3725" y="6424"/>
                    <a:pt x="3837" y="6686"/>
                    <a:pt x="3925" y="6886"/>
                  </a:cubicBezTo>
                  <a:cubicBezTo>
                    <a:pt x="3875" y="6699"/>
                    <a:pt x="3825" y="6511"/>
                    <a:pt x="3775" y="6311"/>
                  </a:cubicBezTo>
                  <a:cubicBezTo>
                    <a:pt x="3462" y="5112"/>
                    <a:pt x="3062" y="3912"/>
                    <a:pt x="2463" y="2825"/>
                  </a:cubicBezTo>
                  <a:cubicBezTo>
                    <a:pt x="1813" y="1738"/>
                    <a:pt x="926" y="8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4" name="Google Shape;9094;p19"/>
            <p:cNvSpPr/>
            <p:nvPr/>
          </p:nvSpPr>
          <p:spPr>
            <a:xfrm>
              <a:off x="5805725" y="4027175"/>
              <a:ext cx="21250" cy="91575"/>
            </a:xfrm>
            <a:custGeom>
              <a:avLst/>
              <a:gdLst/>
              <a:ahLst/>
              <a:cxnLst/>
              <a:rect l="l" t="t" r="r" b="b"/>
              <a:pathLst>
                <a:path w="850" h="3663" extrusionOk="0">
                  <a:moveTo>
                    <a:pt x="0" y="1"/>
                  </a:moveTo>
                  <a:lnTo>
                    <a:pt x="0" y="1"/>
                  </a:lnTo>
                  <a:cubicBezTo>
                    <a:pt x="225" y="1250"/>
                    <a:pt x="337" y="2300"/>
                    <a:pt x="425" y="3575"/>
                  </a:cubicBezTo>
                  <a:cubicBezTo>
                    <a:pt x="456" y="3569"/>
                    <a:pt x="487" y="3566"/>
                    <a:pt x="518" y="3566"/>
                  </a:cubicBezTo>
                  <a:cubicBezTo>
                    <a:pt x="562" y="3566"/>
                    <a:pt x="606" y="3572"/>
                    <a:pt x="650" y="3587"/>
                  </a:cubicBezTo>
                  <a:lnTo>
                    <a:pt x="687" y="3587"/>
                  </a:lnTo>
                  <a:cubicBezTo>
                    <a:pt x="737" y="3612"/>
                    <a:pt x="800" y="3637"/>
                    <a:pt x="850" y="3662"/>
                  </a:cubicBezTo>
                  <a:cubicBezTo>
                    <a:pt x="825" y="2400"/>
                    <a:pt x="387" y="11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5" name="Google Shape;9095;p19"/>
            <p:cNvSpPr/>
            <p:nvPr/>
          </p:nvSpPr>
          <p:spPr>
            <a:xfrm>
              <a:off x="5632625" y="3968750"/>
              <a:ext cx="17225" cy="50650"/>
            </a:xfrm>
            <a:custGeom>
              <a:avLst/>
              <a:gdLst/>
              <a:ahLst/>
              <a:cxnLst/>
              <a:rect l="l" t="t" r="r" b="b"/>
              <a:pathLst>
                <a:path w="689" h="2026" extrusionOk="0">
                  <a:moveTo>
                    <a:pt x="176" y="1"/>
                  </a:moveTo>
                  <a:lnTo>
                    <a:pt x="176" y="1"/>
                  </a:lnTo>
                  <a:cubicBezTo>
                    <a:pt x="1" y="650"/>
                    <a:pt x="38" y="1388"/>
                    <a:pt x="538" y="1888"/>
                  </a:cubicBezTo>
                  <a:cubicBezTo>
                    <a:pt x="588" y="1938"/>
                    <a:pt x="651" y="1988"/>
                    <a:pt x="688" y="2025"/>
                  </a:cubicBezTo>
                  <a:cubicBezTo>
                    <a:pt x="638" y="1938"/>
                    <a:pt x="588" y="1863"/>
                    <a:pt x="538" y="1775"/>
                  </a:cubicBezTo>
                  <a:cubicBezTo>
                    <a:pt x="238" y="1250"/>
                    <a:pt x="151" y="675"/>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6" name="Google Shape;9096;p19"/>
            <p:cNvSpPr/>
            <p:nvPr/>
          </p:nvSpPr>
          <p:spPr>
            <a:xfrm>
              <a:off x="5632000" y="3982800"/>
              <a:ext cx="8475" cy="33150"/>
            </a:xfrm>
            <a:custGeom>
              <a:avLst/>
              <a:gdLst/>
              <a:ahLst/>
              <a:cxnLst/>
              <a:rect l="l" t="t" r="r" b="b"/>
              <a:pathLst>
                <a:path w="339" h="1326" extrusionOk="0">
                  <a:moveTo>
                    <a:pt x="38" y="1"/>
                  </a:moveTo>
                  <a:cubicBezTo>
                    <a:pt x="1" y="463"/>
                    <a:pt x="76" y="976"/>
                    <a:pt x="338" y="1326"/>
                  </a:cubicBezTo>
                  <a:cubicBezTo>
                    <a:pt x="201" y="901"/>
                    <a:pt x="126" y="45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7" name="Google Shape;9097;p19"/>
            <p:cNvSpPr/>
            <p:nvPr/>
          </p:nvSpPr>
          <p:spPr>
            <a:xfrm>
              <a:off x="5632325" y="4002800"/>
              <a:ext cx="2825" cy="10650"/>
            </a:xfrm>
            <a:custGeom>
              <a:avLst/>
              <a:gdLst/>
              <a:ahLst/>
              <a:cxnLst/>
              <a:rect l="l" t="t" r="r" b="b"/>
              <a:pathLst>
                <a:path w="113" h="426" extrusionOk="0">
                  <a:moveTo>
                    <a:pt x="0" y="1"/>
                  </a:moveTo>
                  <a:lnTo>
                    <a:pt x="0" y="1"/>
                  </a:lnTo>
                  <a:cubicBezTo>
                    <a:pt x="13" y="138"/>
                    <a:pt x="50" y="301"/>
                    <a:pt x="113" y="426"/>
                  </a:cubicBezTo>
                  <a:cubicBezTo>
                    <a:pt x="75" y="276"/>
                    <a:pt x="50" y="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8" name="Google Shape;9098;p19"/>
            <p:cNvSpPr/>
            <p:nvPr/>
          </p:nvSpPr>
          <p:spPr>
            <a:xfrm>
              <a:off x="5630750" y="3897825"/>
              <a:ext cx="6275" cy="40325"/>
            </a:xfrm>
            <a:custGeom>
              <a:avLst/>
              <a:gdLst/>
              <a:ahLst/>
              <a:cxnLst/>
              <a:rect l="l" t="t" r="r" b="b"/>
              <a:pathLst>
                <a:path w="251" h="1613" extrusionOk="0">
                  <a:moveTo>
                    <a:pt x="76" y="1"/>
                  </a:moveTo>
                  <a:cubicBezTo>
                    <a:pt x="26" y="313"/>
                    <a:pt x="1" y="638"/>
                    <a:pt x="76" y="951"/>
                  </a:cubicBezTo>
                  <a:cubicBezTo>
                    <a:pt x="126" y="1176"/>
                    <a:pt x="188" y="1401"/>
                    <a:pt x="251" y="1613"/>
                  </a:cubicBezTo>
                  <a:cubicBezTo>
                    <a:pt x="251" y="1600"/>
                    <a:pt x="251" y="1575"/>
                    <a:pt x="251" y="1563"/>
                  </a:cubicBezTo>
                  <a:cubicBezTo>
                    <a:pt x="251" y="938"/>
                    <a:pt x="126" y="60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9" name="Google Shape;9099;p19"/>
            <p:cNvSpPr/>
            <p:nvPr/>
          </p:nvSpPr>
          <p:spPr>
            <a:xfrm>
              <a:off x="5629200" y="3906275"/>
              <a:ext cx="3450" cy="23450"/>
            </a:xfrm>
            <a:custGeom>
              <a:avLst/>
              <a:gdLst/>
              <a:ahLst/>
              <a:cxnLst/>
              <a:rect l="l" t="t" r="r" b="b"/>
              <a:pathLst>
                <a:path w="138" h="938" extrusionOk="0">
                  <a:moveTo>
                    <a:pt x="13" y="0"/>
                  </a:moveTo>
                  <a:lnTo>
                    <a:pt x="13" y="0"/>
                  </a:lnTo>
                  <a:cubicBezTo>
                    <a:pt x="0" y="300"/>
                    <a:pt x="38" y="675"/>
                    <a:pt x="125" y="938"/>
                  </a:cubicBezTo>
                  <a:cubicBezTo>
                    <a:pt x="138" y="613"/>
                    <a:pt x="88" y="313"/>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0" name="Google Shape;9100;p19"/>
            <p:cNvSpPr/>
            <p:nvPr/>
          </p:nvSpPr>
          <p:spPr>
            <a:xfrm>
              <a:off x="5627625" y="3913150"/>
              <a:ext cx="1900" cy="13775"/>
            </a:xfrm>
            <a:custGeom>
              <a:avLst/>
              <a:gdLst/>
              <a:ahLst/>
              <a:cxnLst/>
              <a:rect l="l" t="t" r="r" b="b"/>
              <a:pathLst>
                <a:path w="76" h="551" extrusionOk="0">
                  <a:moveTo>
                    <a:pt x="13" y="0"/>
                  </a:moveTo>
                  <a:lnTo>
                    <a:pt x="13" y="0"/>
                  </a:lnTo>
                  <a:cubicBezTo>
                    <a:pt x="1" y="188"/>
                    <a:pt x="26" y="388"/>
                    <a:pt x="76" y="550"/>
                  </a:cubicBezTo>
                  <a:cubicBezTo>
                    <a:pt x="76" y="350"/>
                    <a:pt x="51" y="188"/>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1" name="Google Shape;9101;p19"/>
            <p:cNvSpPr/>
            <p:nvPr/>
          </p:nvSpPr>
          <p:spPr>
            <a:xfrm>
              <a:off x="5771975" y="4005300"/>
              <a:ext cx="19075" cy="65025"/>
            </a:xfrm>
            <a:custGeom>
              <a:avLst/>
              <a:gdLst/>
              <a:ahLst/>
              <a:cxnLst/>
              <a:rect l="l" t="t" r="r" b="b"/>
              <a:pathLst>
                <a:path w="763" h="2601" extrusionOk="0">
                  <a:moveTo>
                    <a:pt x="0" y="1"/>
                  </a:moveTo>
                  <a:cubicBezTo>
                    <a:pt x="125" y="438"/>
                    <a:pt x="175" y="888"/>
                    <a:pt x="275" y="1338"/>
                  </a:cubicBezTo>
                  <a:cubicBezTo>
                    <a:pt x="375" y="1800"/>
                    <a:pt x="450" y="2100"/>
                    <a:pt x="425" y="2600"/>
                  </a:cubicBezTo>
                  <a:cubicBezTo>
                    <a:pt x="763" y="1725"/>
                    <a:pt x="363" y="8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2" name="Google Shape;9102;p19"/>
            <p:cNvSpPr/>
            <p:nvPr/>
          </p:nvSpPr>
          <p:spPr>
            <a:xfrm>
              <a:off x="5771350" y="4018750"/>
              <a:ext cx="8450" cy="40950"/>
            </a:xfrm>
            <a:custGeom>
              <a:avLst/>
              <a:gdLst/>
              <a:ahLst/>
              <a:cxnLst/>
              <a:rect l="l" t="t" r="r" b="b"/>
              <a:pathLst>
                <a:path w="338" h="1638" extrusionOk="0">
                  <a:moveTo>
                    <a:pt x="0" y="0"/>
                  </a:moveTo>
                  <a:lnTo>
                    <a:pt x="0" y="0"/>
                  </a:lnTo>
                  <a:cubicBezTo>
                    <a:pt x="75" y="537"/>
                    <a:pt x="175" y="1137"/>
                    <a:pt x="313" y="1637"/>
                  </a:cubicBezTo>
                  <a:cubicBezTo>
                    <a:pt x="338" y="1075"/>
                    <a:pt x="200" y="5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3" name="Google Shape;9103;p19"/>
            <p:cNvSpPr/>
            <p:nvPr/>
          </p:nvSpPr>
          <p:spPr>
            <a:xfrm>
              <a:off x="5769775" y="4032475"/>
              <a:ext cx="5350" cy="24400"/>
            </a:xfrm>
            <a:custGeom>
              <a:avLst/>
              <a:gdLst/>
              <a:ahLst/>
              <a:cxnLst/>
              <a:rect l="l" t="t" r="r" b="b"/>
              <a:pathLst>
                <a:path w="214" h="976" extrusionOk="0">
                  <a:moveTo>
                    <a:pt x="1" y="1"/>
                  </a:moveTo>
                  <a:lnTo>
                    <a:pt x="1" y="1"/>
                  </a:lnTo>
                  <a:cubicBezTo>
                    <a:pt x="63" y="313"/>
                    <a:pt x="113" y="688"/>
                    <a:pt x="213" y="976"/>
                  </a:cubicBezTo>
                  <a:cubicBezTo>
                    <a:pt x="213" y="638"/>
                    <a:pt x="151" y="3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4" name="Google Shape;9104;p19"/>
            <p:cNvSpPr/>
            <p:nvPr/>
          </p:nvSpPr>
          <p:spPr>
            <a:xfrm>
              <a:off x="5735725" y="3985625"/>
              <a:ext cx="12525" cy="65325"/>
            </a:xfrm>
            <a:custGeom>
              <a:avLst/>
              <a:gdLst/>
              <a:ahLst/>
              <a:cxnLst/>
              <a:rect l="l" t="t" r="r" b="b"/>
              <a:pathLst>
                <a:path w="501" h="2613" extrusionOk="0">
                  <a:moveTo>
                    <a:pt x="501" y="0"/>
                  </a:moveTo>
                  <a:cubicBezTo>
                    <a:pt x="288" y="138"/>
                    <a:pt x="213" y="413"/>
                    <a:pt x="151" y="638"/>
                  </a:cubicBezTo>
                  <a:cubicBezTo>
                    <a:pt x="1" y="1288"/>
                    <a:pt x="138" y="1950"/>
                    <a:pt x="338" y="2562"/>
                  </a:cubicBezTo>
                  <a:cubicBezTo>
                    <a:pt x="338" y="2587"/>
                    <a:pt x="351" y="2600"/>
                    <a:pt x="351" y="2612"/>
                  </a:cubicBezTo>
                  <a:cubicBezTo>
                    <a:pt x="351" y="2475"/>
                    <a:pt x="351" y="2337"/>
                    <a:pt x="338" y="2187"/>
                  </a:cubicBezTo>
                  <a:cubicBezTo>
                    <a:pt x="326" y="1712"/>
                    <a:pt x="326" y="1225"/>
                    <a:pt x="326" y="750"/>
                  </a:cubicBezTo>
                  <a:cubicBezTo>
                    <a:pt x="326" y="575"/>
                    <a:pt x="338" y="488"/>
                    <a:pt x="351" y="388"/>
                  </a:cubicBezTo>
                  <a:cubicBezTo>
                    <a:pt x="376" y="250"/>
                    <a:pt x="401" y="10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5" name="Google Shape;9105;p19"/>
            <p:cNvSpPr/>
            <p:nvPr/>
          </p:nvSpPr>
          <p:spPr>
            <a:xfrm>
              <a:off x="5744475" y="3995000"/>
              <a:ext cx="4400" cy="42825"/>
            </a:xfrm>
            <a:custGeom>
              <a:avLst/>
              <a:gdLst/>
              <a:ahLst/>
              <a:cxnLst/>
              <a:rect l="l" t="t" r="r" b="b"/>
              <a:pathLst>
                <a:path w="176" h="1713" extrusionOk="0">
                  <a:moveTo>
                    <a:pt x="113" y="0"/>
                  </a:moveTo>
                  <a:cubicBezTo>
                    <a:pt x="1" y="563"/>
                    <a:pt x="1" y="1163"/>
                    <a:pt x="138" y="1712"/>
                  </a:cubicBezTo>
                  <a:cubicBezTo>
                    <a:pt x="176" y="1150"/>
                    <a:pt x="151" y="575"/>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6" name="Google Shape;9106;p19"/>
            <p:cNvSpPr/>
            <p:nvPr/>
          </p:nvSpPr>
          <p:spPr>
            <a:xfrm>
              <a:off x="5749475" y="4005300"/>
              <a:ext cx="3150" cy="25950"/>
            </a:xfrm>
            <a:custGeom>
              <a:avLst/>
              <a:gdLst/>
              <a:ahLst/>
              <a:cxnLst/>
              <a:rect l="l" t="t" r="r" b="b"/>
              <a:pathLst>
                <a:path w="126" h="1038" extrusionOk="0">
                  <a:moveTo>
                    <a:pt x="63" y="1"/>
                  </a:moveTo>
                  <a:lnTo>
                    <a:pt x="63" y="1"/>
                  </a:lnTo>
                  <a:cubicBezTo>
                    <a:pt x="1" y="351"/>
                    <a:pt x="13" y="701"/>
                    <a:pt x="88" y="1038"/>
                  </a:cubicBezTo>
                  <a:cubicBezTo>
                    <a:pt x="126" y="688"/>
                    <a:pt x="101" y="35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7" name="Google Shape;9107;p19"/>
            <p:cNvSpPr/>
            <p:nvPr/>
          </p:nvSpPr>
          <p:spPr>
            <a:xfrm>
              <a:off x="5674175" y="4033100"/>
              <a:ext cx="41900" cy="31275"/>
            </a:xfrm>
            <a:custGeom>
              <a:avLst/>
              <a:gdLst/>
              <a:ahLst/>
              <a:cxnLst/>
              <a:rect l="l" t="t" r="r" b="b"/>
              <a:pathLst>
                <a:path w="1676" h="1251" extrusionOk="0">
                  <a:moveTo>
                    <a:pt x="1" y="1"/>
                  </a:moveTo>
                  <a:cubicBezTo>
                    <a:pt x="363" y="651"/>
                    <a:pt x="988" y="1026"/>
                    <a:pt x="1675" y="1251"/>
                  </a:cubicBezTo>
                  <a:cubicBezTo>
                    <a:pt x="1026" y="776"/>
                    <a:pt x="513" y="4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8" name="Google Shape;9108;p19"/>
            <p:cNvSpPr/>
            <p:nvPr/>
          </p:nvSpPr>
          <p:spPr>
            <a:xfrm>
              <a:off x="5673200" y="4024650"/>
              <a:ext cx="37250" cy="29100"/>
            </a:xfrm>
            <a:custGeom>
              <a:avLst/>
              <a:gdLst/>
              <a:ahLst/>
              <a:cxnLst/>
              <a:rect l="l" t="t" r="r" b="b"/>
              <a:pathLst>
                <a:path w="1490" h="1164" extrusionOk="0">
                  <a:moveTo>
                    <a:pt x="7" y="1"/>
                  </a:moveTo>
                  <a:cubicBezTo>
                    <a:pt x="0" y="1"/>
                    <a:pt x="29" y="32"/>
                    <a:pt x="52" y="64"/>
                  </a:cubicBezTo>
                  <a:cubicBezTo>
                    <a:pt x="402" y="576"/>
                    <a:pt x="902" y="976"/>
                    <a:pt x="1490" y="1164"/>
                  </a:cubicBezTo>
                  <a:cubicBezTo>
                    <a:pt x="965" y="789"/>
                    <a:pt x="540" y="401"/>
                    <a:pt x="65" y="39"/>
                  </a:cubicBezTo>
                  <a:cubicBezTo>
                    <a:pt x="28" y="11"/>
                    <a:pt x="12" y="1"/>
                    <a:pt x="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9" name="Google Shape;9109;p19"/>
            <p:cNvSpPr/>
            <p:nvPr/>
          </p:nvSpPr>
          <p:spPr>
            <a:xfrm>
              <a:off x="5681675" y="4024375"/>
              <a:ext cx="14100" cy="12825"/>
            </a:xfrm>
            <a:custGeom>
              <a:avLst/>
              <a:gdLst/>
              <a:ahLst/>
              <a:cxnLst/>
              <a:rect l="l" t="t" r="r" b="b"/>
              <a:pathLst>
                <a:path w="564" h="513" extrusionOk="0">
                  <a:moveTo>
                    <a:pt x="1" y="0"/>
                  </a:moveTo>
                  <a:cubicBezTo>
                    <a:pt x="138" y="212"/>
                    <a:pt x="313" y="412"/>
                    <a:pt x="563" y="512"/>
                  </a:cubicBezTo>
                  <a:cubicBezTo>
                    <a:pt x="376" y="337"/>
                    <a:pt x="201" y="1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0" name="Google Shape;9110;p19"/>
            <p:cNvSpPr/>
            <p:nvPr/>
          </p:nvSpPr>
          <p:spPr>
            <a:xfrm>
              <a:off x="5697625" y="4089975"/>
              <a:ext cx="30625" cy="25650"/>
            </a:xfrm>
            <a:custGeom>
              <a:avLst/>
              <a:gdLst/>
              <a:ahLst/>
              <a:cxnLst/>
              <a:rect l="l" t="t" r="r" b="b"/>
              <a:pathLst>
                <a:path w="1225" h="1026" extrusionOk="0">
                  <a:moveTo>
                    <a:pt x="0" y="0"/>
                  </a:moveTo>
                  <a:lnTo>
                    <a:pt x="0" y="0"/>
                  </a:lnTo>
                  <a:cubicBezTo>
                    <a:pt x="325" y="425"/>
                    <a:pt x="750" y="775"/>
                    <a:pt x="1225" y="1025"/>
                  </a:cubicBezTo>
                  <a:cubicBezTo>
                    <a:pt x="875" y="663"/>
                    <a:pt x="375" y="2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1" name="Google Shape;9111;p19"/>
            <p:cNvSpPr/>
            <p:nvPr/>
          </p:nvSpPr>
          <p:spPr>
            <a:xfrm>
              <a:off x="5710750" y="4094975"/>
              <a:ext cx="15000" cy="12200"/>
            </a:xfrm>
            <a:custGeom>
              <a:avLst/>
              <a:gdLst/>
              <a:ahLst/>
              <a:cxnLst/>
              <a:rect l="l" t="t" r="r" b="b"/>
              <a:pathLst>
                <a:path w="600" h="488" extrusionOk="0">
                  <a:moveTo>
                    <a:pt x="0" y="0"/>
                  </a:moveTo>
                  <a:lnTo>
                    <a:pt x="0" y="0"/>
                  </a:lnTo>
                  <a:cubicBezTo>
                    <a:pt x="163" y="200"/>
                    <a:pt x="362" y="375"/>
                    <a:pt x="600" y="488"/>
                  </a:cubicBezTo>
                  <a:cubicBezTo>
                    <a:pt x="425" y="300"/>
                    <a:pt x="212" y="1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2" name="Google Shape;9112;p19"/>
            <p:cNvSpPr/>
            <p:nvPr/>
          </p:nvSpPr>
          <p:spPr>
            <a:xfrm>
              <a:off x="5719475" y="4094650"/>
              <a:ext cx="6900" cy="6275"/>
            </a:xfrm>
            <a:custGeom>
              <a:avLst/>
              <a:gdLst/>
              <a:ahLst/>
              <a:cxnLst/>
              <a:rect l="l" t="t" r="r" b="b"/>
              <a:pathLst>
                <a:path w="276" h="251" extrusionOk="0">
                  <a:moveTo>
                    <a:pt x="1" y="1"/>
                  </a:moveTo>
                  <a:lnTo>
                    <a:pt x="1" y="1"/>
                  </a:lnTo>
                  <a:cubicBezTo>
                    <a:pt x="88" y="101"/>
                    <a:pt x="176" y="176"/>
                    <a:pt x="276" y="251"/>
                  </a:cubicBezTo>
                  <a:cubicBezTo>
                    <a:pt x="213" y="151"/>
                    <a:pt x="113" y="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3" name="Google Shape;9113;p19"/>
            <p:cNvSpPr/>
            <p:nvPr/>
          </p:nvSpPr>
          <p:spPr>
            <a:xfrm>
              <a:off x="5698875" y="4109650"/>
              <a:ext cx="32825" cy="28450"/>
            </a:xfrm>
            <a:custGeom>
              <a:avLst/>
              <a:gdLst/>
              <a:ahLst/>
              <a:cxnLst/>
              <a:rect l="l" t="t" r="r" b="b"/>
              <a:pathLst>
                <a:path w="1313" h="1138" extrusionOk="0">
                  <a:moveTo>
                    <a:pt x="0" y="1"/>
                  </a:moveTo>
                  <a:lnTo>
                    <a:pt x="0" y="1"/>
                  </a:lnTo>
                  <a:cubicBezTo>
                    <a:pt x="413" y="476"/>
                    <a:pt x="825" y="800"/>
                    <a:pt x="1312" y="1138"/>
                  </a:cubicBezTo>
                  <a:cubicBezTo>
                    <a:pt x="950" y="675"/>
                    <a:pt x="513"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4" name="Google Shape;9114;p19"/>
            <p:cNvSpPr/>
            <p:nvPr/>
          </p:nvSpPr>
          <p:spPr>
            <a:xfrm>
              <a:off x="5706675" y="4120900"/>
              <a:ext cx="16275" cy="15325"/>
            </a:xfrm>
            <a:custGeom>
              <a:avLst/>
              <a:gdLst/>
              <a:ahLst/>
              <a:cxnLst/>
              <a:rect l="l" t="t" r="r" b="b"/>
              <a:pathLst>
                <a:path w="651" h="613" extrusionOk="0">
                  <a:moveTo>
                    <a:pt x="1" y="1"/>
                  </a:moveTo>
                  <a:lnTo>
                    <a:pt x="1" y="1"/>
                  </a:lnTo>
                  <a:cubicBezTo>
                    <a:pt x="188" y="250"/>
                    <a:pt x="413" y="450"/>
                    <a:pt x="650" y="613"/>
                  </a:cubicBezTo>
                  <a:cubicBezTo>
                    <a:pt x="488" y="375"/>
                    <a:pt x="226" y="1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5" name="Google Shape;9115;p19"/>
            <p:cNvSpPr/>
            <p:nvPr/>
          </p:nvSpPr>
          <p:spPr>
            <a:xfrm>
              <a:off x="5711375" y="4133075"/>
              <a:ext cx="5950" cy="5975"/>
            </a:xfrm>
            <a:custGeom>
              <a:avLst/>
              <a:gdLst/>
              <a:ahLst/>
              <a:cxnLst/>
              <a:rect l="l" t="t" r="r" b="b"/>
              <a:pathLst>
                <a:path w="238" h="239" extrusionOk="0">
                  <a:moveTo>
                    <a:pt x="0" y="1"/>
                  </a:moveTo>
                  <a:lnTo>
                    <a:pt x="0" y="1"/>
                  </a:lnTo>
                  <a:cubicBezTo>
                    <a:pt x="63" y="88"/>
                    <a:pt x="138" y="176"/>
                    <a:pt x="237" y="238"/>
                  </a:cubicBezTo>
                  <a:cubicBezTo>
                    <a:pt x="163" y="151"/>
                    <a:pt x="88"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6" name="Google Shape;9116;p19"/>
            <p:cNvSpPr/>
            <p:nvPr/>
          </p:nvSpPr>
          <p:spPr>
            <a:xfrm>
              <a:off x="5656700" y="4107150"/>
              <a:ext cx="30625" cy="36575"/>
            </a:xfrm>
            <a:custGeom>
              <a:avLst/>
              <a:gdLst/>
              <a:ahLst/>
              <a:cxnLst/>
              <a:rect l="l" t="t" r="r" b="b"/>
              <a:pathLst>
                <a:path w="1225" h="1463" extrusionOk="0">
                  <a:moveTo>
                    <a:pt x="0" y="1"/>
                  </a:moveTo>
                  <a:lnTo>
                    <a:pt x="0" y="1"/>
                  </a:lnTo>
                  <a:cubicBezTo>
                    <a:pt x="200" y="351"/>
                    <a:pt x="388" y="725"/>
                    <a:pt x="662" y="1025"/>
                  </a:cubicBezTo>
                  <a:cubicBezTo>
                    <a:pt x="819" y="1182"/>
                    <a:pt x="1021" y="1338"/>
                    <a:pt x="1204" y="1450"/>
                  </a:cubicBezTo>
                  <a:lnTo>
                    <a:pt x="1204" y="1450"/>
                  </a:lnTo>
                  <a:cubicBezTo>
                    <a:pt x="1201" y="1446"/>
                    <a:pt x="1200" y="1442"/>
                    <a:pt x="1200" y="1438"/>
                  </a:cubicBezTo>
                  <a:cubicBezTo>
                    <a:pt x="737" y="938"/>
                    <a:pt x="525" y="538"/>
                    <a:pt x="0" y="1"/>
                  </a:cubicBezTo>
                  <a:close/>
                  <a:moveTo>
                    <a:pt x="1204" y="1450"/>
                  </a:moveTo>
                  <a:cubicBezTo>
                    <a:pt x="1208" y="1457"/>
                    <a:pt x="1216" y="1463"/>
                    <a:pt x="1225" y="1463"/>
                  </a:cubicBezTo>
                  <a:cubicBezTo>
                    <a:pt x="1218" y="1459"/>
                    <a:pt x="1211" y="1454"/>
                    <a:pt x="1204" y="14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7" name="Google Shape;9117;p19"/>
            <p:cNvSpPr/>
            <p:nvPr/>
          </p:nvSpPr>
          <p:spPr>
            <a:xfrm>
              <a:off x="5681675" y="4119975"/>
              <a:ext cx="21275" cy="30700"/>
            </a:xfrm>
            <a:custGeom>
              <a:avLst/>
              <a:gdLst/>
              <a:ahLst/>
              <a:cxnLst/>
              <a:rect l="l" t="t" r="r" b="b"/>
              <a:pathLst>
                <a:path w="851" h="1228" extrusionOk="0">
                  <a:moveTo>
                    <a:pt x="1" y="0"/>
                  </a:moveTo>
                  <a:cubicBezTo>
                    <a:pt x="76" y="425"/>
                    <a:pt x="201" y="912"/>
                    <a:pt x="588" y="1175"/>
                  </a:cubicBezTo>
                  <a:cubicBezTo>
                    <a:pt x="650" y="1206"/>
                    <a:pt x="729" y="1228"/>
                    <a:pt x="803" y="1228"/>
                  </a:cubicBezTo>
                  <a:cubicBezTo>
                    <a:pt x="819" y="1228"/>
                    <a:pt x="835" y="1227"/>
                    <a:pt x="851" y="1225"/>
                  </a:cubicBezTo>
                  <a:lnTo>
                    <a:pt x="801" y="1225"/>
                  </a:lnTo>
                  <a:cubicBezTo>
                    <a:pt x="688" y="1200"/>
                    <a:pt x="601" y="1112"/>
                    <a:pt x="538" y="1037"/>
                  </a:cubicBezTo>
                  <a:cubicBezTo>
                    <a:pt x="326" y="725"/>
                    <a:pt x="138"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8" name="Google Shape;9118;p19"/>
            <p:cNvSpPr/>
            <p:nvPr/>
          </p:nvSpPr>
          <p:spPr>
            <a:xfrm>
              <a:off x="5748225" y="4112475"/>
              <a:ext cx="32200" cy="30625"/>
            </a:xfrm>
            <a:custGeom>
              <a:avLst/>
              <a:gdLst/>
              <a:ahLst/>
              <a:cxnLst/>
              <a:rect l="l" t="t" r="r" b="b"/>
              <a:pathLst>
                <a:path w="1288" h="1225" extrusionOk="0">
                  <a:moveTo>
                    <a:pt x="1" y="0"/>
                  </a:moveTo>
                  <a:cubicBezTo>
                    <a:pt x="113" y="300"/>
                    <a:pt x="276" y="587"/>
                    <a:pt x="501" y="825"/>
                  </a:cubicBezTo>
                  <a:cubicBezTo>
                    <a:pt x="700" y="1025"/>
                    <a:pt x="1063" y="1212"/>
                    <a:pt x="1288" y="1225"/>
                  </a:cubicBezTo>
                  <a:cubicBezTo>
                    <a:pt x="775" y="950"/>
                    <a:pt x="388" y="5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9" name="Google Shape;9119;p19"/>
            <p:cNvSpPr/>
            <p:nvPr/>
          </p:nvSpPr>
          <p:spPr>
            <a:xfrm>
              <a:off x="5746350" y="4119025"/>
              <a:ext cx="14725" cy="16275"/>
            </a:xfrm>
            <a:custGeom>
              <a:avLst/>
              <a:gdLst/>
              <a:ahLst/>
              <a:cxnLst/>
              <a:rect l="l" t="t" r="r" b="b"/>
              <a:pathLst>
                <a:path w="589" h="651" extrusionOk="0">
                  <a:moveTo>
                    <a:pt x="1" y="1"/>
                  </a:moveTo>
                  <a:cubicBezTo>
                    <a:pt x="101" y="275"/>
                    <a:pt x="326" y="563"/>
                    <a:pt x="588" y="650"/>
                  </a:cubicBezTo>
                  <a:cubicBezTo>
                    <a:pt x="363" y="463"/>
                    <a:pt x="176"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0" name="Google Shape;9120;p19"/>
            <p:cNvSpPr/>
            <p:nvPr/>
          </p:nvSpPr>
          <p:spPr>
            <a:xfrm>
              <a:off x="5761350" y="4105275"/>
              <a:ext cx="27525" cy="31575"/>
            </a:xfrm>
            <a:custGeom>
              <a:avLst/>
              <a:gdLst/>
              <a:ahLst/>
              <a:cxnLst/>
              <a:rect l="l" t="t" r="r" b="b"/>
              <a:pathLst>
                <a:path w="1101" h="1263" extrusionOk="0">
                  <a:moveTo>
                    <a:pt x="1" y="1"/>
                  </a:moveTo>
                  <a:lnTo>
                    <a:pt x="1" y="1"/>
                  </a:lnTo>
                  <a:cubicBezTo>
                    <a:pt x="188" y="513"/>
                    <a:pt x="650" y="1113"/>
                    <a:pt x="1100" y="1263"/>
                  </a:cubicBezTo>
                  <a:cubicBezTo>
                    <a:pt x="700" y="875"/>
                    <a:pt x="350" y="4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1" name="Google Shape;9121;p19"/>
            <p:cNvSpPr/>
            <p:nvPr/>
          </p:nvSpPr>
          <p:spPr>
            <a:xfrm>
              <a:off x="5782275" y="4125275"/>
              <a:ext cx="9725" cy="8150"/>
            </a:xfrm>
            <a:custGeom>
              <a:avLst/>
              <a:gdLst/>
              <a:ahLst/>
              <a:cxnLst/>
              <a:rect l="l" t="t" r="r" b="b"/>
              <a:pathLst>
                <a:path w="389" h="326" extrusionOk="0">
                  <a:moveTo>
                    <a:pt x="1" y="0"/>
                  </a:moveTo>
                  <a:cubicBezTo>
                    <a:pt x="88" y="138"/>
                    <a:pt x="251" y="288"/>
                    <a:pt x="388" y="325"/>
                  </a:cubicBezTo>
                  <a:cubicBezTo>
                    <a:pt x="251" y="213"/>
                    <a:pt x="138"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2" name="Google Shape;9122;p19"/>
            <p:cNvSpPr/>
            <p:nvPr/>
          </p:nvSpPr>
          <p:spPr>
            <a:xfrm>
              <a:off x="5796025" y="4082775"/>
              <a:ext cx="6900" cy="29400"/>
            </a:xfrm>
            <a:custGeom>
              <a:avLst/>
              <a:gdLst/>
              <a:ahLst/>
              <a:cxnLst/>
              <a:rect l="l" t="t" r="r" b="b"/>
              <a:pathLst>
                <a:path w="276" h="1176" extrusionOk="0">
                  <a:moveTo>
                    <a:pt x="1" y="1"/>
                  </a:moveTo>
                  <a:cubicBezTo>
                    <a:pt x="26" y="263"/>
                    <a:pt x="51" y="538"/>
                    <a:pt x="76" y="813"/>
                  </a:cubicBezTo>
                  <a:cubicBezTo>
                    <a:pt x="76" y="926"/>
                    <a:pt x="126" y="1063"/>
                    <a:pt x="63" y="1176"/>
                  </a:cubicBezTo>
                  <a:cubicBezTo>
                    <a:pt x="276" y="838"/>
                    <a:pt x="126" y="2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3" name="Google Shape;9123;p19"/>
            <p:cNvSpPr/>
            <p:nvPr/>
          </p:nvSpPr>
          <p:spPr>
            <a:xfrm>
              <a:off x="5792275" y="4087150"/>
              <a:ext cx="4100" cy="23775"/>
            </a:xfrm>
            <a:custGeom>
              <a:avLst/>
              <a:gdLst/>
              <a:ahLst/>
              <a:cxnLst/>
              <a:rect l="l" t="t" r="r" b="b"/>
              <a:pathLst>
                <a:path w="164" h="951" extrusionOk="0">
                  <a:moveTo>
                    <a:pt x="88" y="1"/>
                  </a:moveTo>
                  <a:lnTo>
                    <a:pt x="88" y="1"/>
                  </a:lnTo>
                  <a:cubicBezTo>
                    <a:pt x="51" y="313"/>
                    <a:pt x="51" y="638"/>
                    <a:pt x="1" y="951"/>
                  </a:cubicBezTo>
                  <a:cubicBezTo>
                    <a:pt x="151" y="676"/>
                    <a:pt x="163" y="25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4" name="Google Shape;9124;p19"/>
            <p:cNvSpPr/>
            <p:nvPr/>
          </p:nvSpPr>
          <p:spPr>
            <a:xfrm>
              <a:off x="5786975" y="4106525"/>
              <a:ext cx="325" cy="1275"/>
            </a:xfrm>
            <a:custGeom>
              <a:avLst/>
              <a:gdLst/>
              <a:ahLst/>
              <a:cxnLst/>
              <a:rect l="l" t="t" r="r" b="b"/>
              <a:pathLst>
                <a:path w="13" h="51" extrusionOk="0">
                  <a:moveTo>
                    <a:pt x="13" y="1"/>
                  </a:moveTo>
                  <a:cubicBezTo>
                    <a:pt x="0" y="13"/>
                    <a:pt x="0" y="26"/>
                    <a:pt x="0" y="51"/>
                  </a:cubicBezTo>
                  <a:cubicBezTo>
                    <a:pt x="0" y="38"/>
                    <a:pt x="13" y="13"/>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5" name="Google Shape;9125;p19"/>
            <p:cNvSpPr/>
            <p:nvPr/>
          </p:nvSpPr>
          <p:spPr>
            <a:xfrm>
              <a:off x="5749175" y="4089225"/>
              <a:ext cx="20950" cy="7325"/>
            </a:xfrm>
            <a:custGeom>
              <a:avLst/>
              <a:gdLst/>
              <a:ahLst/>
              <a:cxnLst/>
              <a:rect l="l" t="t" r="r" b="b"/>
              <a:pathLst>
                <a:path w="838" h="293" extrusionOk="0">
                  <a:moveTo>
                    <a:pt x="513" y="1"/>
                  </a:moveTo>
                  <a:cubicBezTo>
                    <a:pt x="397" y="1"/>
                    <a:pt x="284" y="28"/>
                    <a:pt x="188" y="93"/>
                  </a:cubicBezTo>
                  <a:cubicBezTo>
                    <a:pt x="113" y="143"/>
                    <a:pt x="13" y="193"/>
                    <a:pt x="0" y="293"/>
                  </a:cubicBezTo>
                  <a:cubicBezTo>
                    <a:pt x="50" y="205"/>
                    <a:pt x="163" y="180"/>
                    <a:pt x="263" y="143"/>
                  </a:cubicBezTo>
                  <a:cubicBezTo>
                    <a:pt x="450" y="68"/>
                    <a:pt x="637" y="68"/>
                    <a:pt x="837" y="68"/>
                  </a:cubicBezTo>
                  <a:cubicBezTo>
                    <a:pt x="734" y="25"/>
                    <a:pt x="622" y="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6" name="Google Shape;9126;p19"/>
            <p:cNvSpPr/>
            <p:nvPr/>
          </p:nvSpPr>
          <p:spPr>
            <a:xfrm>
              <a:off x="5749175" y="4085825"/>
              <a:ext cx="13450" cy="2600"/>
            </a:xfrm>
            <a:custGeom>
              <a:avLst/>
              <a:gdLst/>
              <a:ahLst/>
              <a:cxnLst/>
              <a:rect l="l" t="t" r="r" b="b"/>
              <a:pathLst>
                <a:path w="538" h="104" extrusionOk="0">
                  <a:moveTo>
                    <a:pt x="308" y="0"/>
                  </a:moveTo>
                  <a:cubicBezTo>
                    <a:pt x="197" y="0"/>
                    <a:pt x="88" y="31"/>
                    <a:pt x="0" y="104"/>
                  </a:cubicBezTo>
                  <a:cubicBezTo>
                    <a:pt x="188" y="41"/>
                    <a:pt x="338" y="54"/>
                    <a:pt x="538" y="41"/>
                  </a:cubicBezTo>
                  <a:cubicBezTo>
                    <a:pt x="465" y="15"/>
                    <a:pt x="386" y="0"/>
                    <a:pt x="3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7" name="Google Shape;9127;p19"/>
            <p:cNvSpPr/>
            <p:nvPr/>
          </p:nvSpPr>
          <p:spPr>
            <a:xfrm>
              <a:off x="5747925" y="4083725"/>
              <a:ext cx="5025" cy="475"/>
            </a:xfrm>
            <a:custGeom>
              <a:avLst/>
              <a:gdLst/>
              <a:ahLst/>
              <a:cxnLst/>
              <a:rect l="l" t="t" r="r" b="b"/>
              <a:pathLst>
                <a:path w="201" h="19" extrusionOk="0">
                  <a:moveTo>
                    <a:pt x="200" y="0"/>
                  </a:moveTo>
                  <a:cubicBezTo>
                    <a:pt x="138" y="0"/>
                    <a:pt x="63" y="0"/>
                    <a:pt x="0" y="13"/>
                  </a:cubicBezTo>
                  <a:cubicBezTo>
                    <a:pt x="18" y="17"/>
                    <a:pt x="39" y="18"/>
                    <a:pt x="60" y="18"/>
                  </a:cubicBezTo>
                  <a:cubicBezTo>
                    <a:pt x="111" y="18"/>
                    <a:pt x="165" y="9"/>
                    <a:pt x="2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8" name="Google Shape;9128;p19"/>
            <p:cNvSpPr/>
            <p:nvPr/>
          </p:nvSpPr>
          <p:spPr>
            <a:xfrm>
              <a:off x="5671050" y="4004050"/>
              <a:ext cx="26600" cy="14725"/>
            </a:xfrm>
            <a:custGeom>
              <a:avLst/>
              <a:gdLst/>
              <a:ahLst/>
              <a:cxnLst/>
              <a:rect l="l" t="t" r="r" b="b"/>
              <a:pathLst>
                <a:path w="1064" h="589" extrusionOk="0">
                  <a:moveTo>
                    <a:pt x="1" y="1"/>
                  </a:moveTo>
                  <a:cubicBezTo>
                    <a:pt x="376" y="126"/>
                    <a:pt x="751" y="326"/>
                    <a:pt x="1063" y="588"/>
                  </a:cubicBezTo>
                  <a:cubicBezTo>
                    <a:pt x="838" y="213"/>
                    <a:pt x="43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9" name="Google Shape;9129;p19"/>
            <p:cNvSpPr/>
            <p:nvPr/>
          </p:nvSpPr>
          <p:spPr>
            <a:xfrm>
              <a:off x="5677000" y="4010300"/>
              <a:ext cx="21275" cy="17525"/>
            </a:xfrm>
            <a:custGeom>
              <a:avLst/>
              <a:gdLst/>
              <a:ahLst/>
              <a:cxnLst/>
              <a:rect l="l" t="t" r="r" b="b"/>
              <a:pathLst>
                <a:path w="851" h="701" extrusionOk="0">
                  <a:moveTo>
                    <a:pt x="0" y="1"/>
                  </a:moveTo>
                  <a:cubicBezTo>
                    <a:pt x="288" y="213"/>
                    <a:pt x="563" y="488"/>
                    <a:pt x="850" y="701"/>
                  </a:cubicBezTo>
                  <a:cubicBezTo>
                    <a:pt x="650" y="388"/>
                    <a:pt x="363"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0" name="Google Shape;9130;p19"/>
            <p:cNvSpPr/>
            <p:nvPr/>
          </p:nvSpPr>
          <p:spPr>
            <a:xfrm>
              <a:off x="5722300" y="3995300"/>
              <a:ext cx="5950" cy="41900"/>
            </a:xfrm>
            <a:custGeom>
              <a:avLst/>
              <a:gdLst/>
              <a:ahLst/>
              <a:cxnLst/>
              <a:rect l="l" t="t" r="r" b="b"/>
              <a:pathLst>
                <a:path w="238" h="1676" extrusionOk="0">
                  <a:moveTo>
                    <a:pt x="75" y="1"/>
                  </a:moveTo>
                  <a:lnTo>
                    <a:pt x="75" y="1"/>
                  </a:lnTo>
                  <a:cubicBezTo>
                    <a:pt x="0" y="563"/>
                    <a:pt x="50" y="1138"/>
                    <a:pt x="238" y="1675"/>
                  </a:cubicBezTo>
                  <a:cubicBezTo>
                    <a:pt x="238" y="1113"/>
                    <a:pt x="188" y="55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1" name="Google Shape;9131;p19"/>
            <p:cNvSpPr/>
            <p:nvPr/>
          </p:nvSpPr>
          <p:spPr>
            <a:xfrm>
              <a:off x="5717300" y="3996875"/>
              <a:ext cx="3450" cy="26575"/>
            </a:xfrm>
            <a:custGeom>
              <a:avLst/>
              <a:gdLst/>
              <a:ahLst/>
              <a:cxnLst/>
              <a:rect l="l" t="t" r="r" b="b"/>
              <a:pathLst>
                <a:path w="138" h="1063" extrusionOk="0">
                  <a:moveTo>
                    <a:pt x="100" y="0"/>
                  </a:moveTo>
                  <a:cubicBezTo>
                    <a:pt x="0" y="338"/>
                    <a:pt x="13" y="713"/>
                    <a:pt x="100" y="1063"/>
                  </a:cubicBezTo>
                  <a:cubicBezTo>
                    <a:pt x="138" y="700"/>
                    <a:pt x="113" y="350"/>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2" name="Google Shape;9132;p19"/>
            <p:cNvSpPr/>
            <p:nvPr/>
          </p:nvSpPr>
          <p:spPr>
            <a:xfrm>
              <a:off x="5711675" y="4003425"/>
              <a:ext cx="2525" cy="20025"/>
            </a:xfrm>
            <a:custGeom>
              <a:avLst/>
              <a:gdLst/>
              <a:ahLst/>
              <a:cxnLst/>
              <a:rect l="l" t="t" r="r" b="b"/>
              <a:pathLst>
                <a:path w="101" h="801" extrusionOk="0">
                  <a:moveTo>
                    <a:pt x="63" y="1"/>
                  </a:moveTo>
                  <a:cubicBezTo>
                    <a:pt x="1" y="263"/>
                    <a:pt x="13" y="563"/>
                    <a:pt x="88" y="801"/>
                  </a:cubicBezTo>
                  <a:cubicBezTo>
                    <a:pt x="101" y="538"/>
                    <a:pt x="76" y="263"/>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3" name="Google Shape;9133;p19"/>
            <p:cNvSpPr/>
            <p:nvPr/>
          </p:nvSpPr>
          <p:spPr>
            <a:xfrm>
              <a:off x="5719475" y="3954700"/>
              <a:ext cx="5025" cy="23775"/>
            </a:xfrm>
            <a:custGeom>
              <a:avLst/>
              <a:gdLst/>
              <a:ahLst/>
              <a:cxnLst/>
              <a:rect l="l" t="t" r="r" b="b"/>
              <a:pathLst>
                <a:path w="201" h="951" extrusionOk="0">
                  <a:moveTo>
                    <a:pt x="63" y="0"/>
                  </a:moveTo>
                  <a:lnTo>
                    <a:pt x="63" y="0"/>
                  </a:lnTo>
                  <a:cubicBezTo>
                    <a:pt x="1" y="313"/>
                    <a:pt x="76" y="700"/>
                    <a:pt x="201" y="950"/>
                  </a:cubicBezTo>
                  <a:cubicBezTo>
                    <a:pt x="176" y="613"/>
                    <a:pt x="126" y="35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4" name="Google Shape;9134;p19"/>
            <p:cNvSpPr/>
            <p:nvPr/>
          </p:nvSpPr>
          <p:spPr>
            <a:xfrm>
              <a:off x="5724475" y="3953125"/>
              <a:ext cx="5650" cy="28150"/>
            </a:xfrm>
            <a:custGeom>
              <a:avLst/>
              <a:gdLst/>
              <a:ahLst/>
              <a:cxnLst/>
              <a:rect l="l" t="t" r="r" b="b"/>
              <a:pathLst>
                <a:path w="226" h="1126" extrusionOk="0">
                  <a:moveTo>
                    <a:pt x="38" y="1"/>
                  </a:moveTo>
                  <a:lnTo>
                    <a:pt x="38" y="1"/>
                  </a:lnTo>
                  <a:cubicBezTo>
                    <a:pt x="1" y="376"/>
                    <a:pt x="76" y="838"/>
                    <a:pt x="226" y="1125"/>
                  </a:cubicBezTo>
                  <a:cubicBezTo>
                    <a:pt x="201" y="726"/>
                    <a:pt x="126" y="4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5" name="Google Shape;9135;p19"/>
            <p:cNvSpPr/>
            <p:nvPr/>
          </p:nvSpPr>
          <p:spPr>
            <a:xfrm>
              <a:off x="5731675" y="3954700"/>
              <a:ext cx="2825" cy="16275"/>
            </a:xfrm>
            <a:custGeom>
              <a:avLst/>
              <a:gdLst/>
              <a:ahLst/>
              <a:cxnLst/>
              <a:rect l="l" t="t" r="r" b="b"/>
              <a:pathLst>
                <a:path w="113" h="651" extrusionOk="0">
                  <a:moveTo>
                    <a:pt x="0" y="0"/>
                  </a:moveTo>
                  <a:cubicBezTo>
                    <a:pt x="0" y="225"/>
                    <a:pt x="25" y="463"/>
                    <a:pt x="113" y="650"/>
                  </a:cubicBezTo>
                  <a:cubicBezTo>
                    <a:pt x="88" y="425"/>
                    <a:pt x="63"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6" name="Google Shape;9136;p19"/>
            <p:cNvSpPr/>
            <p:nvPr/>
          </p:nvSpPr>
          <p:spPr>
            <a:xfrm>
              <a:off x="5664500" y="3924425"/>
              <a:ext cx="15025" cy="19975"/>
            </a:xfrm>
            <a:custGeom>
              <a:avLst/>
              <a:gdLst/>
              <a:ahLst/>
              <a:cxnLst/>
              <a:rect l="l" t="t" r="r" b="b"/>
              <a:pathLst>
                <a:path w="601" h="799" extrusionOk="0">
                  <a:moveTo>
                    <a:pt x="447" y="0"/>
                  </a:moveTo>
                  <a:cubicBezTo>
                    <a:pt x="440" y="0"/>
                    <a:pt x="457" y="121"/>
                    <a:pt x="438" y="187"/>
                  </a:cubicBezTo>
                  <a:cubicBezTo>
                    <a:pt x="425" y="424"/>
                    <a:pt x="263" y="711"/>
                    <a:pt x="1" y="799"/>
                  </a:cubicBezTo>
                  <a:cubicBezTo>
                    <a:pt x="388" y="786"/>
                    <a:pt x="600" y="399"/>
                    <a:pt x="463" y="49"/>
                  </a:cubicBezTo>
                  <a:cubicBezTo>
                    <a:pt x="453" y="14"/>
                    <a:pt x="449" y="0"/>
                    <a:pt x="4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7" name="Google Shape;9137;p19"/>
            <p:cNvSpPr/>
            <p:nvPr/>
          </p:nvSpPr>
          <p:spPr>
            <a:xfrm>
              <a:off x="5663875" y="3923450"/>
              <a:ext cx="9400" cy="17200"/>
            </a:xfrm>
            <a:custGeom>
              <a:avLst/>
              <a:gdLst/>
              <a:ahLst/>
              <a:cxnLst/>
              <a:rect l="l" t="t" r="r" b="b"/>
              <a:pathLst>
                <a:path w="376" h="688" extrusionOk="0">
                  <a:moveTo>
                    <a:pt x="313" y="1"/>
                  </a:moveTo>
                  <a:lnTo>
                    <a:pt x="313" y="1"/>
                  </a:lnTo>
                  <a:cubicBezTo>
                    <a:pt x="263" y="238"/>
                    <a:pt x="213" y="538"/>
                    <a:pt x="1" y="688"/>
                  </a:cubicBezTo>
                  <a:cubicBezTo>
                    <a:pt x="275" y="625"/>
                    <a:pt x="375" y="188"/>
                    <a:pt x="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8" name="Google Shape;9138;p19"/>
            <p:cNvSpPr/>
            <p:nvPr/>
          </p:nvSpPr>
          <p:spPr>
            <a:xfrm>
              <a:off x="5660450" y="3924075"/>
              <a:ext cx="6575" cy="12525"/>
            </a:xfrm>
            <a:custGeom>
              <a:avLst/>
              <a:gdLst/>
              <a:ahLst/>
              <a:cxnLst/>
              <a:rect l="l" t="t" r="r" b="b"/>
              <a:pathLst>
                <a:path w="263" h="501" extrusionOk="0">
                  <a:moveTo>
                    <a:pt x="263" y="1"/>
                  </a:moveTo>
                  <a:lnTo>
                    <a:pt x="263" y="1"/>
                  </a:lnTo>
                  <a:cubicBezTo>
                    <a:pt x="175" y="163"/>
                    <a:pt x="125" y="351"/>
                    <a:pt x="0" y="500"/>
                  </a:cubicBezTo>
                  <a:cubicBezTo>
                    <a:pt x="163" y="388"/>
                    <a:pt x="238" y="176"/>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9" name="Google Shape;9139;p19"/>
            <p:cNvSpPr/>
            <p:nvPr/>
          </p:nvSpPr>
          <p:spPr>
            <a:xfrm>
              <a:off x="5641375" y="3885350"/>
              <a:ext cx="8150" cy="35325"/>
            </a:xfrm>
            <a:custGeom>
              <a:avLst/>
              <a:gdLst/>
              <a:ahLst/>
              <a:cxnLst/>
              <a:rect l="l" t="t" r="r" b="b"/>
              <a:pathLst>
                <a:path w="326" h="1413" extrusionOk="0">
                  <a:moveTo>
                    <a:pt x="326" y="0"/>
                  </a:moveTo>
                  <a:lnTo>
                    <a:pt x="326" y="0"/>
                  </a:lnTo>
                  <a:cubicBezTo>
                    <a:pt x="51" y="425"/>
                    <a:pt x="1" y="950"/>
                    <a:pt x="176" y="1412"/>
                  </a:cubicBezTo>
                  <a:cubicBezTo>
                    <a:pt x="138" y="912"/>
                    <a:pt x="226" y="487"/>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0" name="Google Shape;9140;p19"/>
            <p:cNvSpPr/>
            <p:nvPr/>
          </p:nvSpPr>
          <p:spPr>
            <a:xfrm>
              <a:off x="5647000" y="3890325"/>
              <a:ext cx="5975" cy="24100"/>
            </a:xfrm>
            <a:custGeom>
              <a:avLst/>
              <a:gdLst/>
              <a:ahLst/>
              <a:cxnLst/>
              <a:rect l="l" t="t" r="r" b="b"/>
              <a:pathLst>
                <a:path w="239" h="964" extrusionOk="0">
                  <a:moveTo>
                    <a:pt x="238" y="1"/>
                  </a:moveTo>
                  <a:lnTo>
                    <a:pt x="238" y="1"/>
                  </a:lnTo>
                  <a:cubicBezTo>
                    <a:pt x="88" y="301"/>
                    <a:pt x="1" y="638"/>
                    <a:pt x="76" y="963"/>
                  </a:cubicBezTo>
                  <a:cubicBezTo>
                    <a:pt x="101" y="651"/>
                    <a:pt x="201" y="313"/>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1" name="Google Shape;9141;p19"/>
            <p:cNvSpPr/>
            <p:nvPr/>
          </p:nvSpPr>
          <p:spPr>
            <a:xfrm>
              <a:off x="5653875" y="3892825"/>
              <a:ext cx="3775" cy="14400"/>
            </a:xfrm>
            <a:custGeom>
              <a:avLst/>
              <a:gdLst/>
              <a:ahLst/>
              <a:cxnLst/>
              <a:rect l="l" t="t" r="r" b="b"/>
              <a:pathLst>
                <a:path w="151" h="576" extrusionOk="0">
                  <a:moveTo>
                    <a:pt x="151" y="1"/>
                  </a:moveTo>
                  <a:lnTo>
                    <a:pt x="151" y="1"/>
                  </a:lnTo>
                  <a:cubicBezTo>
                    <a:pt x="63" y="188"/>
                    <a:pt x="1" y="376"/>
                    <a:pt x="1" y="576"/>
                  </a:cubicBezTo>
                  <a:cubicBezTo>
                    <a:pt x="51" y="388"/>
                    <a:pt x="138" y="188"/>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2" name="Google Shape;9142;p19"/>
            <p:cNvSpPr/>
            <p:nvPr/>
          </p:nvSpPr>
          <p:spPr>
            <a:xfrm>
              <a:off x="5659500" y="3895950"/>
              <a:ext cx="1900" cy="4100"/>
            </a:xfrm>
            <a:custGeom>
              <a:avLst/>
              <a:gdLst/>
              <a:ahLst/>
              <a:cxnLst/>
              <a:rect l="l" t="t" r="r" b="b"/>
              <a:pathLst>
                <a:path w="76" h="164" extrusionOk="0">
                  <a:moveTo>
                    <a:pt x="76" y="1"/>
                  </a:moveTo>
                  <a:lnTo>
                    <a:pt x="76" y="1"/>
                  </a:lnTo>
                  <a:cubicBezTo>
                    <a:pt x="38" y="51"/>
                    <a:pt x="13" y="101"/>
                    <a:pt x="1" y="163"/>
                  </a:cubicBezTo>
                  <a:cubicBezTo>
                    <a:pt x="26" y="113"/>
                    <a:pt x="63" y="5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3" name="Google Shape;9143;p19"/>
            <p:cNvSpPr/>
            <p:nvPr/>
          </p:nvSpPr>
          <p:spPr>
            <a:xfrm>
              <a:off x="5688550" y="3895325"/>
              <a:ext cx="6275" cy="21900"/>
            </a:xfrm>
            <a:custGeom>
              <a:avLst/>
              <a:gdLst/>
              <a:ahLst/>
              <a:cxnLst/>
              <a:rect l="l" t="t" r="r" b="b"/>
              <a:pathLst>
                <a:path w="251" h="876" extrusionOk="0">
                  <a:moveTo>
                    <a:pt x="1" y="1"/>
                  </a:moveTo>
                  <a:lnTo>
                    <a:pt x="1" y="1"/>
                  </a:lnTo>
                  <a:cubicBezTo>
                    <a:pt x="88" y="301"/>
                    <a:pt x="138" y="551"/>
                    <a:pt x="88" y="876"/>
                  </a:cubicBezTo>
                  <a:cubicBezTo>
                    <a:pt x="251" y="613"/>
                    <a:pt x="176"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4" name="Google Shape;9144;p19"/>
            <p:cNvSpPr/>
            <p:nvPr/>
          </p:nvSpPr>
          <p:spPr>
            <a:xfrm>
              <a:off x="5686375" y="3899700"/>
              <a:ext cx="4700" cy="14100"/>
            </a:xfrm>
            <a:custGeom>
              <a:avLst/>
              <a:gdLst/>
              <a:ahLst/>
              <a:cxnLst/>
              <a:rect l="l" t="t" r="r" b="b"/>
              <a:pathLst>
                <a:path w="188" h="564" extrusionOk="0">
                  <a:moveTo>
                    <a:pt x="0" y="1"/>
                  </a:moveTo>
                  <a:lnTo>
                    <a:pt x="0" y="1"/>
                  </a:lnTo>
                  <a:cubicBezTo>
                    <a:pt x="75" y="176"/>
                    <a:pt x="100" y="376"/>
                    <a:pt x="113" y="563"/>
                  </a:cubicBezTo>
                  <a:cubicBezTo>
                    <a:pt x="188" y="388"/>
                    <a:pt x="113"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5" name="Google Shape;9145;p19"/>
            <p:cNvSpPr/>
            <p:nvPr/>
          </p:nvSpPr>
          <p:spPr>
            <a:xfrm>
              <a:off x="5684175" y="3905325"/>
              <a:ext cx="1900" cy="5975"/>
            </a:xfrm>
            <a:custGeom>
              <a:avLst/>
              <a:gdLst/>
              <a:ahLst/>
              <a:cxnLst/>
              <a:rect l="l" t="t" r="r" b="b"/>
              <a:pathLst>
                <a:path w="76" h="239" extrusionOk="0">
                  <a:moveTo>
                    <a:pt x="1" y="1"/>
                  </a:moveTo>
                  <a:lnTo>
                    <a:pt x="1" y="1"/>
                  </a:lnTo>
                  <a:cubicBezTo>
                    <a:pt x="13" y="76"/>
                    <a:pt x="51" y="151"/>
                    <a:pt x="51" y="238"/>
                  </a:cubicBezTo>
                  <a:cubicBezTo>
                    <a:pt x="76" y="151"/>
                    <a:pt x="38" y="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6" name="Google Shape;9146;p19"/>
            <p:cNvSpPr/>
            <p:nvPr/>
          </p:nvSpPr>
          <p:spPr>
            <a:xfrm>
              <a:off x="5708875" y="3890650"/>
              <a:ext cx="3450" cy="15950"/>
            </a:xfrm>
            <a:custGeom>
              <a:avLst/>
              <a:gdLst/>
              <a:ahLst/>
              <a:cxnLst/>
              <a:rect l="l" t="t" r="r" b="b"/>
              <a:pathLst>
                <a:path w="138" h="638" extrusionOk="0">
                  <a:moveTo>
                    <a:pt x="0" y="0"/>
                  </a:moveTo>
                  <a:lnTo>
                    <a:pt x="0" y="0"/>
                  </a:lnTo>
                  <a:cubicBezTo>
                    <a:pt x="38" y="175"/>
                    <a:pt x="63" y="438"/>
                    <a:pt x="38" y="638"/>
                  </a:cubicBezTo>
                  <a:cubicBezTo>
                    <a:pt x="138" y="438"/>
                    <a:pt x="113" y="1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7" name="Google Shape;9147;p19"/>
            <p:cNvSpPr/>
            <p:nvPr/>
          </p:nvSpPr>
          <p:spPr>
            <a:xfrm>
              <a:off x="5705375" y="3893150"/>
              <a:ext cx="3825" cy="14075"/>
            </a:xfrm>
            <a:custGeom>
              <a:avLst/>
              <a:gdLst/>
              <a:ahLst/>
              <a:cxnLst/>
              <a:rect l="l" t="t" r="r" b="b"/>
              <a:pathLst>
                <a:path w="153" h="563" extrusionOk="0">
                  <a:moveTo>
                    <a:pt x="2" y="0"/>
                  </a:moveTo>
                  <a:cubicBezTo>
                    <a:pt x="1" y="0"/>
                    <a:pt x="0" y="4"/>
                    <a:pt x="3" y="13"/>
                  </a:cubicBezTo>
                  <a:cubicBezTo>
                    <a:pt x="53" y="213"/>
                    <a:pt x="90" y="375"/>
                    <a:pt x="78" y="563"/>
                  </a:cubicBezTo>
                  <a:cubicBezTo>
                    <a:pt x="153" y="413"/>
                    <a:pt x="115" y="238"/>
                    <a:pt x="53" y="88"/>
                  </a:cubicBezTo>
                  <a:cubicBezTo>
                    <a:pt x="53" y="78"/>
                    <a:pt x="11" y="0"/>
                    <a:pt x="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8" name="Google Shape;9148;p19"/>
            <p:cNvSpPr/>
            <p:nvPr/>
          </p:nvSpPr>
          <p:spPr>
            <a:xfrm>
              <a:off x="5702625" y="3900325"/>
              <a:ext cx="950" cy="5975"/>
            </a:xfrm>
            <a:custGeom>
              <a:avLst/>
              <a:gdLst/>
              <a:ahLst/>
              <a:cxnLst/>
              <a:rect l="l" t="t" r="r" b="b"/>
              <a:pathLst>
                <a:path w="38" h="239" extrusionOk="0">
                  <a:moveTo>
                    <a:pt x="0" y="1"/>
                  </a:moveTo>
                  <a:cubicBezTo>
                    <a:pt x="13" y="88"/>
                    <a:pt x="13" y="151"/>
                    <a:pt x="38" y="238"/>
                  </a:cubicBezTo>
                  <a:cubicBezTo>
                    <a:pt x="38" y="163"/>
                    <a:pt x="38"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9" name="Google Shape;9149;p19"/>
            <p:cNvSpPr/>
            <p:nvPr/>
          </p:nvSpPr>
          <p:spPr>
            <a:xfrm>
              <a:off x="5708250" y="3917200"/>
              <a:ext cx="9700" cy="21575"/>
            </a:xfrm>
            <a:custGeom>
              <a:avLst/>
              <a:gdLst/>
              <a:ahLst/>
              <a:cxnLst/>
              <a:rect l="l" t="t" r="r" b="b"/>
              <a:pathLst>
                <a:path w="388" h="863" extrusionOk="0">
                  <a:moveTo>
                    <a:pt x="350" y="1"/>
                  </a:moveTo>
                  <a:cubicBezTo>
                    <a:pt x="325" y="176"/>
                    <a:pt x="263" y="426"/>
                    <a:pt x="213" y="526"/>
                  </a:cubicBezTo>
                  <a:cubicBezTo>
                    <a:pt x="150" y="638"/>
                    <a:pt x="100" y="775"/>
                    <a:pt x="0" y="863"/>
                  </a:cubicBezTo>
                  <a:cubicBezTo>
                    <a:pt x="312" y="700"/>
                    <a:pt x="387" y="313"/>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0" name="Google Shape;9150;p19"/>
            <p:cNvSpPr/>
            <p:nvPr/>
          </p:nvSpPr>
          <p:spPr>
            <a:xfrm>
              <a:off x="5706375" y="3918450"/>
              <a:ext cx="7525" cy="16275"/>
            </a:xfrm>
            <a:custGeom>
              <a:avLst/>
              <a:gdLst/>
              <a:ahLst/>
              <a:cxnLst/>
              <a:rect l="l" t="t" r="r" b="b"/>
              <a:pathLst>
                <a:path w="301" h="651" extrusionOk="0">
                  <a:moveTo>
                    <a:pt x="300" y="1"/>
                  </a:moveTo>
                  <a:lnTo>
                    <a:pt x="300" y="1"/>
                  </a:lnTo>
                  <a:cubicBezTo>
                    <a:pt x="238" y="226"/>
                    <a:pt x="125" y="463"/>
                    <a:pt x="0" y="650"/>
                  </a:cubicBezTo>
                  <a:cubicBezTo>
                    <a:pt x="200" y="501"/>
                    <a:pt x="300" y="238"/>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1" name="Google Shape;9151;p19"/>
            <p:cNvSpPr/>
            <p:nvPr/>
          </p:nvSpPr>
          <p:spPr>
            <a:xfrm>
              <a:off x="5706050" y="3918775"/>
              <a:ext cx="2525" cy="5325"/>
            </a:xfrm>
            <a:custGeom>
              <a:avLst/>
              <a:gdLst/>
              <a:ahLst/>
              <a:cxnLst/>
              <a:rect l="l" t="t" r="r" b="b"/>
              <a:pathLst>
                <a:path w="101" h="213" extrusionOk="0">
                  <a:moveTo>
                    <a:pt x="88" y="0"/>
                  </a:moveTo>
                  <a:cubicBezTo>
                    <a:pt x="76" y="75"/>
                    <a:pt x="26" y="138"/>
                    <a:pt x="1" y="213"/>
                  </a:cubicBezTo>
                  <a:cubicBezTo>
                    <a:pt x="51" y="150"/>
                    <a:pt x="101" y="75"/>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2" name="Google Shape;9152;p19"/>
            <p:cNvSpPr/>
            <p:nvPr/>
          </p:nvSpPr>
          <p:spPr>
            <a:xfrm>
              <a:off x="5669500" y="3959800"/>
              <a:ext cx="15950" cy="1800"/>
            </a:xfrm>
            <a:custGeom>
              <a:avLst/>
              <a:gdLst/>
              <a:ahLst/>
              <a:cxnLst/>
              <a:rect l="l" t="t" r="r" b="b"/>
              <a:pathLst>
                <a:path w="638" h="72" extrusionOk="0">
                  <a:moveTo>
                    <a:pt x="299" y="1"/>
                  </a:moveTo>
                  <a:cubicBezTo>
                    <a:pt x="190" y="1"/>
                    <a:pt x="85" y="23"/>
                    <a:pt x="0" y="71"/>
                  </a:cubicBezTo>
                  <a:cubicBezTo>
                    <a:pt x="90" y="61"/>
                    <a:pt x="180" y="57"/>
                    <a:pt x="270" y="57"/>
                  </a:cubicBezTo>
                  <a:cubicBezTo>
                    <a:pt x="393" y="57"/>
                    <a:pt x="515" y="64"/>
                    <a:pt x="638" y="71"/>
                  </a:cubicBezTo>
                  <a:cubicBezTo>
                    <a:pt x="535" y="26"/>
                    <a:pt x="415" y="1"/>
                    <a:pt x="2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3" name="Google Shape;9153;p19"/>
            <p:cNvSpPr/>
            <p:nvPr/>
          </p:nvSpPr>
          <p:spPr>
            <a:xfrm>
              <a:off x="5669175" y="3965975"/>
              <a:ext cx="13775" cy="2500"/>
            </a:xfrm>
            <a:custGeom>
              <a:avLst/>
              <a:gdLst/>
              <a:ahLst/>
              <a:cxnLst/>
              <a:rect l="l" t="t" r="r" b="b"/>
              <a:pathLst>
                <a:path w="551" h="100" extrusionOk="0">
                  <a:moveTo>
                    <a:pt x="254" y="0"/>
                  </a:moveTo>
                  <a:cubicBezTo>
                    <a:pt x="165" y="0"/>
                    <a:pt x="75" y="22"/>
                    <a:pt x="1" y="62"/>
                  </a:cubicBezTo>
                  <a:cubicBezTo>
                    <a:pt x="72" y="57"/>
                    <a:pt x="148" y="51"/>
                    <a:pt x="224" y="51"/>
                  </a:cubicBezTo>
                  <a:cubicBezTo>
                    <a:pt x="335" y="51"/>
                    <a:pt x="447" y="62"/>
                    <a:pt x="551" y="99"/>
                  </a:cubicBezTo>
                  <a:cubicBezTo>
                    <a:pt x="469" y="31"/>
                    <a:pt x="362"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4" name="Google Shape;9154;p19"/>
            <p:cNvSpPr/>
            <p:nvPr/>
          </p:nvSpPr>
          <p:spPr>
            <a:xfrm>
              <a:off x="5674800" y="3973550"/>
              <a:ext cx="5650" cy="550"/>
            </a:xfrm>
            <a:custGeom>
              <a:avLst/>
              <a:gdLst/>
              <a:ahLst/>
              <a:cxnLst/>
              <a:rect l="l" t="t" r="r" b="b"/>
              <a:pathLst>
                <a:path w="226" h="22" extrusionOk="0">
                  <a:moveTo>
                    <a:pt x="129" y="0"/>
                  </a:moveTo>
                  <a:cubicBezTo>
                    <a:pt x="83" y="0"/>
                    <a:pt x="38" y="6"/>
                    <a:pt x="1" y="21"/>
                  </a:cubicBezTo>
                  <a:cubicBezTo>
                    <a:pt x="76" y="21"/>
                    <a:pt x="151" y="21"/>
                    <a:pt x="226" y="9"/>
                  </a:cubicBezTo>
                  <a:cubicBezTo>
                    <a:pt x="195" y="3"/>
                    <a:pt x="162"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5" name="Google Shape;9155;p19"/>
            <p:cNvSpPr/>
            <p:nvPr/>
          </p:nvSpPr>
          <p:spPr>
            <a:xfrm>
              <a:off x="5693250" y="3950000"/>
              <a:ext cx="5950" cy="25350"/>
            </a:xfrm>
            <a:custGeom>
              <a:avLst/>
              <a:gdLst/>
              <a:ahLst/>
              <a:cxnLst/>
              <a:rect l="l" t="t" r="r" b="b"/>
              <a:pathLst>
                <a:path w="238" h="1014" extrusionOk="0">
                  <a:moveTo>
                    <a:pt x="138" y="1"/>
                  </a:moveTo>
                  <a:cubicBezTo>
                    <a:pt x="113" y="388"/>
                    <a:pt x="138" y="651"/>
                    <a:pt x="0" y="1013"/>
                  </a:cubicBezTo>
                  <a:cubicBezTo>
                    <a:pt x="225" y="763"/>
                    <a:pt x="238" y="213"/>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6" name="Google Shape;9156;p19"/>
            <p:cNvSpPr/>
            <p:nvPr/>
          </p:nvSpPr>
          <p:spPr>
            <a:xfrm>
              <a:off x="5699500" y="3952200"/>
              <a:ext cx="3775" cy="17825"/>
            </a:xfrm>
            <a:custGeom>
              <a:avLst/>
              <a:gdLst/>
              <a:ahLst/>
              <a:cxnLst/>
              <a:rect l="l" t="t" r="r" b="b"/>
              <a:pathLst>
                <a:path w="151" h="713" extrusionOk="0">
                  <a:moveTo>
                    <a:pt x="88" y="0"/>
                  </a:moveTo>
                  <a:cubicBezTo>
                    <a:pt x="63" y="238"/>
                    <a:pt x="63" y="475"/>
                    <a:pt x="0" y="713"/>
                  </a:cubicBezTo>
                  <a:cubicBezTo>
                    <a:pt x="125" y="525"/>
                    <a:pt x="150" y="113"/>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7" name="Google Shape;9157;p19"/>
            <p:cNvSpPr/>
            <p:nvPr/>
          </p:nvSpPr>
          <p:spPr>
            <a:xfrm>
              <a:off x="5670425" y="3987975"/>
              <a:ext cx="29725" cy="13300"/>
            </a:xfrm>
            <a:custGeom>
              <a:avLst/>
              <a:gdLst/>
              <a:ahLst/>
              <a:cxnLst/>
              <a:rect l="l" t="t" r="r" b="b"/>
              <a:pathLst>
                <a:path w="1189" h="532" extrusionOk="0">
                  <a:moveTo>
                    <a:pt x="159" y="0"/>
                  </a:moveTo>
                  <a:cubicBezTo>
                    <a:pt x="104" y="0"/>
                    <a:pt x="51" y="6"/>
                    <a:pt x="1" y="19"/>
                  </a:cubicBezTo>
                  <a:lnTo>
                    <a:pt x="38" y="19"/>
                  </a:lnTo>
                  <a:cubicBezTo>
                    <a:pt x="263" y="56"/>
                    <a:pt x="488" y="156"/>
                    <a:pt x="626" y="206"/>
                  </a:cubicBezTo>
                  <a:cubicBezTo>
                    <a:pt x="763" y="269"/>
                    <a:pt x="1026" y="381"/>
                    <a:pt x="1188" y="531"/>
                  </a:cubicBezTo>
                  <a:cubicBezTo>
                    <a:pt x="1001" y="244"/>
                    <a:pt x="663" y="69"/>
                    <a:pt x="326" y="19"/>
                  </a:cubicBezTo>
                  <a:cubicBezTo>
                    <a:pt x="270" y="6"/>
                    <a:pt x="213"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8" name="Google Shape;9158;p19"/>
            <p:cNvSpPr/>
            <p:nvPr/>
          </p:nvSpPr>
          <p:spPr>
            <a:xfrm>
              <a:off x="5689500" y="3988750"/>
              <a:ext cx="11900" cy="7200"/>
            </a:xfrm>
            <a:custGeom>
              <a:avLst/>
              <a:gdLst/>
              <a:ahLst/>
              <a:cxnLst/>
              <a:rect l="l" t="t" r="r" b="b"/>
              <a:pathLst>
                <a:path w="476" h="288" extrusionOk="0">
                  <a:moveTo>
                    <a:pt x="0" y="0"/>
                  </a:moveTo>
                  <a:cubicBezTo>
                    <a:pt x="163" y="88"/>
                    <a:pt x="325" y="175"/>
                    <a:pt x="475" y="288"/>
                  </a:cubicBezTo>
                  <a:cubicBezTo>
                    <a:pt x="363" y="138"/>
                    <a:pt x="175"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9" name="Google Shape;9159;p19"/>
            <p:cNvSpPr/>
            <p:nvPr/>
          </p:nvSpPr>
          <p:spPr>
            <a:xfrm>
              <a:off x="5647950" y="3950000"/>
              <a:ext cx="4400" cy="41575"/>
            </a:xfrm>
            <a:custGeom>
              <a:avLst/>
              <a:gdLst/>
              <a:ahLst/>
              <a:cxnLst/>
              <a:rect l="l" t="t" r="r" b="b"/>
              <a:pathLst>
                <a:path w="176" h="1663" extrusionOk="0">
                  <a:moveTo>
                    <a:pt x="63" y="1"/>
                  </a:moveTo>
                  <a:cubicBezTo>
                    <a:pt x="0" y="551"/>
                    <a:pt x="13" y="1138"/>
                    <a:pt x="100" y="1663"/>
                  </a:cubicBezTo>
                  <a:cubicBezTo>
                    <a:pt x="175" y="1113"/>
                    <a:pt x="150" y="55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0" name="Google Shape;9160;p19"/>
            <p:cNvSpPr/>
            <p:nvPr/>
          </p:nvSpPr>
          <p:spPr>
            <a:xfrm>
              <a:off x="5652625" y="3956250"/>
              <a:ext cx="1900" cy="13775"/>
            </a:xfrm>
            <a:custGeom>
              <a:avLst/>
              <a:gdLst/>
              <a:ahLst/>
              <a:cxnLst/>
              <a:rect l="l" t="t" r="r" b="b"/>
              <a:pathLst>
                <a:path w="76" h="551" extrusionOk="0">
                  <a:moveTo>
                    <a:pt x="1" y="1"/>
                  </a:moveTo>
                  <a:lnTo>
                    <a:pt x="1" y="1"/>
                  </a:lnTo>
                  <a:cubicBezTo>
                    <a:pt x="13" y="188"/>
                    <a:pt x="26" y="388"/>
                    <a:pt x="63" y="551"/>
                  </a:cubicBezTo>
                  <a:cubicBezTo>
                    <a:pt x="76" y="363"/>
                    <a:pt x="63"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1" name="Google Shape;9161;p19"/>
            <p:cNvSpPr/>
            <p:nvPr/>
          </p:nvSpPr>
          <p:spPr>
            <a:xfrm>
              <a:off x="5676675" y="4060600"/>
              <a:ext cx="50650" cy="17675"/>
            </a:xfrm>
            <a:custGeom>
              <a:avLst/>
              <a:gdLst/>
              <a:ahLst/>
              <a:cxnLst/>
              <a:rect l="l" t="t" r="r" b="b"/>
              <a:pathLst>
                <a:path w="2026" h="707" extrusionOk="0">
                  <a:moveTo>
                    <a:pt x="1" y="1"/>
                  </a:moveTo>
                  <a:lnTo>
                    <a:pt x="1" y="1"/>
                  </a:lnTo>
                  <a:cubicBezTo>
                    <a:pt x="405" y="416"/>
                    <a:pt x="981" y="707"/>
                    <a:pt x="1562" y="707"/>
                  </a:cubicBezTo>
                  <a:cubicBezTo>
                    <a:pt x="1646" y="707"/>
                    <a:pt x="1729" y="701"/>
                    <a:pt x="1813" y="688"/>
                  </a:cubicBezTo>
                  <a:cubicBezTo>
                    <a:pt x="1875" y="675"/>
                    <a:pt x="2000" y="650"/>
                    <a:pt x="2025" y="638"/>
                  </a:cubicBezTo>
                  <a:cubicBezTo>
                    <a:pt x="1938" y="638"/>
                    <a:pt x="1850" y="638"/>
                    <a:pt x="1763" y="625"/>
                  </a:cubicBezTo>
                  <a:cubicBezTo>
                    <a:pt x="1163" y="551"/>
                    <a:pt x="538" y="3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2" name="Google Shape;9162;p19"/>
            <p:cNvSpPr/>
            <p:nvPr/>
          </p:nvSpPr>
          <p:spPr>
            <a:xfrm>
              <a:off x="5684175" y="4062175"/>
              <a:ext cx="38775" cy="11875"/>
            </a:xfrm>
            <a:custGeom>
              <a:avLst/>
              <a:gdLst/>
              <a:ahLst/>
              <a:cxnLst/>
              <a:rect l="l" t="t" r="r" b="b"/>
              <a:pathLst>
                <a:path w="1551" h="475" extrusionOk="0">
                  <a:moveTo>
                    <a:pt x="1" y="0"/>
                  </a:moveTo>
                  <a:lnTo>
                    <a:pt x="1" y="0"/>
                  </a:lnTo>
                  <a:cubicBezTo>
                    <a:pt x="326" y="254"/>
                    <a:pt x="923" y="475"/>
                    <a:pt x="1317" y="475"/>
                  </a:cubicBezTo>
                  <a:cubicBezTo>
                    <a:pt x="1407" y="475"/>
                    <a:pt x="1487" y="463"/>
                    <a:pt x="1550" y="438"/>
                  </a:cubicBezTo>
                  <a:cubicBezTo>
                    <a:pt x="1026" y="375"/>
                    <a:pt x="501"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3" name="Google Shape;9163;p19"/>
            <p:cNvSpPr/>
            <p:nvPr/>
          </p:nvSpPr>
          <p:spPr>
            <a:xfrm>
              <a:off x="5842575" y="4058100"/>
              <a:ext cx="17200" cy="78750"/>
            </a:xfrm>
            <a:custGeom>
              <a:avLst/>
              <a:gdLst/>
              <a:ahLst/>
              <a:cxnLst/>
              <a:rect l="l" t="t" r="r" b="b"/>
              <a:pathLst>
                <a:path w="688" h="3150" extrusionOk="0">
                  <a:moveTo>
                    <a:pt x="1" y="1"/>
                  </a:moveTo>
                  <a:lnTo>
                    <a:pt x="1" y="1"/>
                  </a:lnTo>
                  <a:cubicBezTo>
                    <a:pt x="76" y="988"/>
                    <a:pt x="251" y="2013"/>
                    <a:pt x="501" y="2975"/>
                  </a:cubicBezTo>
                  <a:cubicBezTo>
                    <a:pt x="551" y="3012"/>
                    <a:pt x="588" y="3050"/>
                    <a:pt x="613" y="3087"/>
                  </a:cubicBezTo>
                  <a:cubicBezTo>
                    <a:pt x="638" y="3100"/>
                    <a:pt x="663" y="3125"/>
                    <a:pt x="688" y="3150"/>
                  </a:cubicBezTo>
                  <a:cubicBezTo>
                    <a:pt x="613" y="2075"/>
                    <a:pt x="338" y="10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4" name="Google Shape;9164;p19"/>
            <p:cNvSpPr/>
            <p:nvPr/>
          </p:nvSpPr>
          <p:spPr>
            <a:xfrm>
              <a:off x="5840075" y="4079650"/>
              <a:ext cx="12525" cy="51275"/>
            </a:xfrm>
            <a:custGeom>
              <a:avLst/>
              <a:gdLst/>
              <a:ahLst/>
              <a:cxnLst/>
              <a:rect l="l" t="t" r="r" b="b"/>
              <a:pathLst>
                <a:path w="501" h="2051" extrusionOk="0">
                  <a:moveTo>
                    <a:pt x="1" y="1"/>
                  </a:moveTo>
                  <a:cubicBezTo>
                    <a:pt x="113" y="626"/>
                    <a:pt x="188" y="1326"/>
                    <a:pt x="326" y="1988"/>
                  </a:cubicBezTo>
                  <a:cubicBezTo>
                    <a:pt x="388" y="2000"/>
                    <a:pt x="438" y="2025"/>
                    <a:pt x="501" y="2050"/>
                  </a:cubicBezTo>
                  <a:cubicBezTo>
                    <a:pt x="426" y="1351"/>
                    <a:pt x="276" y="6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5" name="Google Shape;9165;p19"/>
            <p:cNvSpPr/>
            <p:nvPr/>
          </p:nvSpPr>
          <p:spPr>
            <a:xfrm>
              <a:off x="5838525" y="4093725"/>
              <a:ext cx="7200" cy="35325"/>
            </a:xfrm>
            <a:custGeom>
              <a:avLst/>
              <a:gdLst/>
              <a:ahLst/>
              <a:cxnLst/>
              <a:rect l="l" t="t" r="r" b="b"/>
              <a:pathLst>
                <a:path w="288" h="1413" extrusionOk="0">
                  <a:moveTo>
                    <a:pt x="0" y="0"/>
                  </a:moveTo>
                  <a:lnTo>
                    <a:pt x="0" y="0"/>
                  </a:lnTo>
                  <a:cubicBezTo>
                    <a:pt x="25" y="475"/>
                    <a:pt x="75" y="950"/>
                    <a:pt x="188" y="1400"/>
                  </a:cubicBezTo>
                  <a:cubicBezTo>
                    <a:pt x="225" y="1400"/>
                    <a:pt x="250" y="1400"/>
                    <a:pt x="288" y="1412"/>
                  </a:cubicBezTo>
                  <a:cubicBezTo>
                    <a:pt x="238" y="925"/>
                    <a:pt x="150" y="4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6" name="Google Shape;9166;p19"/>
            <p:cNvSpPr/>
            <p:nvPr/>
          </p:nvSpPr>
          <p:spPr>
            <a:xfrm>
              <a:off x="5499550" y="3743500"/>
              <a:ext cx="25325" cy="57825"/>
            </a:xfrm>
            <a:custGeom>
              <a:avLst/>
              <a:gdLst/>
              <a:ahLst/>
              <a:cxnLst/>
              <a:rect l="l" t="t" r="r" b="b"/>
              <a:pathLst>
                <a:path w="1013" h="2313" extrusionOk="0">
                  <a:moveTo>
                    <a:pt x="1013" y="1"/>
                  </a:moveTo>
                  <a:cubicBezTo>
                    <a:pt x="988" y="13"/>
                    <a:pt x="963" y="26"/>
                    <a:pt x="938" y="51"/>
                  </a:cubicBezTo>
                  <a:cubicBezTo>
                    <a:pt x="125" y="513"/>
                    <a:pt x="0" y="1525"/>
                    <a:pt x="375" y="2312"/>
                  </a:cubicBezTo>
                  <a:cubicBezTo>
                    <a:pt x="288" y="1888"/>
                    <a:pt x="325" y="1488"/>
                    <a:pt x="388" y="1150"/>
                  </a:cubicBezTo>
                  <a:cubicBezTo>
                    <a:pt x="463" y="825"/>
                    <a:pt x="550" y="550"/>
                    <a:pt x="750" y="313"/>
                  </a:cubicBezTo>
                  <a:cubicBezTo>
                    <a:pt x="800" y="238"/>
                    <a:pt x="925" y="88"/>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7" name="Google Shape;9167;p19"/>
            <p:cNvSpPr/>
            <p:nvPr/>
          </p:nvSpPr>
          <p:spPr>
            <a:xfrm>
              <a:off x="5510475" y="3747250"/>
              <a:ext cx="14400" cy="35325"/>
            </a:xfrm>
            <a:custGeom>
              <a:avLst/>
              <a:gdLst/>
              <a:ahLst/>
              <a:cxnLst/>
              <a:rect l="l" t="t" r="r" b="b"/>
              <a:pathLst>
                <a:path w="576" h="1413" extrusionOk="0">
                  <a:moveTo>
                    <a:pt x="576" y="0"/>
                  </a:moveTo>
                  <a:lnTo>
                    <a:pt x="576" y="0"/>
                  </a:lnTo>
                  <a:cubicBezTo>
                    <a:pt x="176" y="350"/>
                    <a:pt x="1" y="888"/>
                    <a:pt x="1" y="1413"/>
                  </a:cubicBezTo>
                  <a:cubicBezTo>
                    <a:pt x="151" y="875"/>
                    <a:pt x="301" y="45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8" name="Google Shape;9168;p19"/>
            <p:cNvSpPr/>
            <p:nvPr/>
          </p:nvSpPr>
          <p:spPr>
            <a:xfrm>
              <a:off x="5516425" y="3754750"/>
              <a:ext cx="10950" cy="21575"/>
            </a:xfrm>
            <a:custGeom>
              <a:avLst/>
              <a:gdLst/>
              <a:ahLst/>
              <a:cxnLst/>
              <a:rect l="l" t="t" r="r" b="b"/>
              <a:pathLst>
                <a:path w="438" h="863" extrusionOk="0">
                  <a:moveTo>
                    <a:pt x="437" y="0"/>
                  </a:moveTo>
                  <a:lnTo>
                    <a:pt x="437" y="0"/>
                  </a:lnTo>
                  <a:cubicBezTo>
                    <a:pt x="175" y="188"/>
                    <a:pt x="0" y="588"/>
                    <a:pt x="13" y="863"/>
                  </a:cubicBezTo>
                  <a:cubicBezTo>
                    <a:pt x="113" y="563"/>
                    <a:pt x="238" y="263"/>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9" name="Google Shape;9169;p19"/>
            <p:cNvSpPr/>
            <p:nvPr/>
          </p:nvSpPr>
          <p:spPr>
            <a:xfrm>
              <a:off x="5523600" y="3765675"/>
              <a:ext cx="3775" cy="10975"/>
            </a:xfrm>
            <a:custGeom>
              <a:avLst/>
              <a:gdLst/>
              <a:ahLst/>
              <a:cxnLst/>
              <a:rect l="l" t="t" r="r" b="b"/>
              <a:pathLst>
                <a:path w="151" h="439" extrusionOk="0">
                  <a:moveTo>
                    <a:pt x="150" y="1"/>
                  </a:moveTo>
                  <a:lnTo>
                    <a:pt x="150" y="1"/>
                  </a:lnTo>
                  <a:cubicBezTo>
                    <a:pt x="63" y="126"/>
                    <a:pt x="13" y="301"/>
                    <a:pt x="1" y="438"/>
                  </a:cubicBezTo>
                  <a:cubicBezTo>
                    <a:pt x="51" y="301"/>
                    <a:pt x="100" y="15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0" name="Google Shape;9170;p19"/>
            <p:cNvSpPr/>
            <p:nvPr/>
          </p:nvSpPr>
          <p:spPr>
            <a:xfrm>
              <a:off x="5463300" y="4166200"/>
              <a:ext cx="154375" cy="86575"/>
            </a:xfrm>
            <a:custGeom>
              <a:avLst/>
              <a:gdLst/>
              <a:ahLst/>
              <a:cxnLst/>
              <a:rect l="l" t="t" r="r" b="b"/>
              <a:pathLst>
                <a:path w="6175" h="3463" extrusionOk="0">
                  <a:moveTo>
                    <a:pt x="1" y="1"/>
                  </a:moveTo>
                  <a:lnTo>
                    <a:pt x="1" y="1"/>
                  </a:lnTo>
                  <a:cubicBezTo>
                    <a:pt x="101" y="125"/>
                    <a:pt x="201" y="238"/>
                    <a:pt x="288" y="363"/>
                  </a:cubicBezTo>
                  <a:cubicBezTo>
                    <a:pt x="875" y="875"/>
                    <a:pt x="1463" y="1375"/>
                    <a:pt x="2125" y="1788"/>
                  </a:cubicBezTo>
                  <a:cubicBezTo>
                    <a:pt x="3387" y="2525"/>
                    <a:pt x="4749" y="3112"/>
                    <a:pt x="6174" y="3462"/>
                  </a:cubicBezTo>
                  <a:cubicBezTo>
                    <a:pt x="4887" y="2937"/>
                    <a:pt x="3712" y="2200"/>
                    <a:pt x="2487" y="1538"/>
                  </a:cubicBezTo>
                  <a:cubicBezTo>
                    <a:pt x="1638" y="1063"/>
                    <a:pt x="850" y="4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1" name="Google Shape;9171;p19"/>
            <p:cNvSpPr/>
            <p:nvPr/>
          </p:nvSpPr>
          <p:spPr>
            <a:xfrm>
              <a:off x="5489850" y="4196500"/>
              <a:ext cx="145925" cy="70625"/>
            </a:xfrm>
            <a:custGeom>
              <a:avLst/>
              <a:gdLst/>
              <a:ahLst/>
              <a:cxnLst/>
              <a:rect l="l" t="t" r="r" b="b"/>
              <a:pathLst>
                <a:path w="5837" h="2825" extrusionOk="0">
                  <a:moveTo>
                    <a:pt x="1" y="1"/>
                  </a:moveTo>
                  <a:lnTo>
                    <a:pt x="1" y="1"/>
                  </a:lnTo>
                  <a:cubicBezTo>
                    <a:pt x="388" y="326"/>
                    <a:pt x="801" y="663"/>
                    <a:pt x="1138" y="1038"/>
                  </a:cubicBezTo>
                  <a:cubicBezTo>
                    <a:pt x="2563" y="1925"/>
                    <a:pt x="4187" y="2500"/>
                    <a:pt x="5837" y="2825"/>
                  </a:cubicBezTo>
                  <a:cubicBezTo>
                    <a:pt x="3875" y="2088"/>
                    <a:pt x="1888" y="11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2" name="Google Shape;9172;p19"/>
            <p:cNvSpPr/>
            <p:nvPr/>
          </p:nvSpPr>
          <p:spPr>
            <a:xfrm>
              <a:off x="5664500" y="4266475"/>
              <a:ext cx="186225" cy="29725"/>
            </a:xfrm>
            <a:custGeom>
              <a:avLst/>
              <a:gdLst/>
              <a:ahLst/>
              <a:cxnLst/>
              <a:rect l="l" t="t" r="r" b="b"/>
              <a:pathLst>
                <a:path w="7449" h="1189" extrusionOk="0">
                  <a:moveTo>
                    <a:pt x="1" y="1"/>
                  </a:moveTo>
                  <a:lnTo>
                    <a:pt x="1" y="1"/>
                  </a:lnTo>
                  <a:cubicBezTo>
                    <a:pt x="750" y="313"/>
                    <a:pt x="1538" y="551"/>
                    <a:pt x="2337" y="713"/>
                  </a:cubicBezTo>
                  <a:cubicBezTo>
                    <a:pt x="1638" y="663"/>
                    <a:pt x="1000" y="601"/>
                    <a:pt x="325" y="451"/>
                  </a:cubicBezTo>
                  <a:lnTo>
                    <a:pt x="325" y="451"/>
                  </a:lnTo>
                  <a:cubicBezTo>
                    <a:pt x="1538" y="913"/>
                    <a:pt x="2825" y="1138"/>
                    <a:pt x="4112" y="1188"/>
                  </a:cubicBezTo>
                  <a:cubicBezTo>
                    <a:pt x="4862" y="1176"/>
                    <a:pt x="5587" y="1051"/>
                    <a:pt x="6311" y="901"/>
                  </a:cubicBezTo>
                  <a:cubicBezTo>
                    <a:pt x="6574" y="863"/>
                    <a:pt x="6836" y="826"/>
                    <a:pt x="7111" y="788"/>
                  </a:cubicBezTo>
                  <a:cubicBezTo>
                    <a:pt x="7224" y="776"/>
                    <a:pt x="7361" y="751"/>
                    <a:pt x="7449" y="726"/>
                  </a:cubicBezTo>
                  <a:cubicBezTo>
                    <a:pt x="7236" y="726"/>
                    <a:pt x="7024" y="713"/>
                    <a:pt x="6811" y="713"/>
                  </a:cubicBezTo>
                  <a:cubicBezTo>
                    <a:pt x="5399" y="663"/>
                    <a:pt x="3987" y="613"/>
                    <a:pt x="2600" y="413"/>
                  </a:cubicBezTo>
                  <a:cubicBezTo>
                    <a:pt x="1700" y="313"/>
                    <a:pt x="913"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3" name="Google Shape;9173;p19"/>
            <p:cNvSpPr/>
            <p:nvPr/>
          </p:nvSpPr>
          <p:spPr>
            <a:xfrm>
              <a:off x="5925675" y="4165900"/>
              <a:ext cx="126250" cy="88125"/>
            </a:xfrm>
            <a:custGeom>
              <a:avLst/>
              <a:gdLst/>
              <a:ahLst/>
              <a:cxnLst/>
              <a:rect l="l" t="t" r="r" b="b"/>
              <a:pathLst>
                <a:path w="5050" h="3525" extrusionOk="0">
                  <a:moveTo>
                    <a:pt x="5049" y="0"/>
                  </a:moveTo>
                  <a:lnTo>
                    <a:pt x="5049" y="0"/>
                  </a:lnTo>
                  <a:cubicBezTo>
                    <a:pt x="4650" y="662"/>
                    <a:pt x="3887" y="1337"/>
                    <a:pt x="3362" y="1712"/>
                  </a:cubicBezTo>
                  <a:cubicBezTo>
                    <a:pt x="2675" y="2262"/>
                    <a:pt x="1513" y="2912"/>
                    <a:pt x="563" y="3299"/>
                  </a:cubicBezTo>
                  <a:cubicBezTo>
                    <a:pt x="401" y="3362"/>
                    <a:pt x="188" y="3449"/>
                    <a:pt x="1" y="3524"/>
                  </a:cubicBezTo>
                  <a:cubicBezTo>
                    <a:pt x="138" y="3499"/>
                    <a:pt x="288" y="3462"/>
                    <a:pt x="438" y="3424"/>
                  </a:cubicBezTo>
                  <a:cubicBezTo>
                    <a:pt x="2363" y="2999"/>
                    <a:pt x="4287" y="1900"/>
                    <a:pt x="5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4" name="Google Shape;9174;p19"/>
            <p:cNvSpPr/>
            <p:nvPr/>
          </p:nvSpPr>
          <p:spPr>
            <a:xfrm>
              <a:off x="5371775" y="4007800"/>
              <a:ext cx="66250" cy="115000"/>
            </a:xfrm>
            <a:custGeom>
              <a:avLst/>
              <a:gdLst/>
              <a:ahLst/>
              <a:cxnLst/>
              <a:rect l="l" t="t" r="r" b="b"/>
              <a:pathLst>
                <a:path w="2650" h="4600" extrusionOk="0">
                  <a:moveTo>
                    <a:pt x="0" y="1"/>
                  </a:moveTo>
                  <a:cubicBezTo>
                    <a:pt x="62" y="460"/>
                    <a:pt x="149" y="895"/>
                    <a:pt x="285" y="1305"/>
                  </a:cubicBezTo>
                  <a:lnTo>
                    <a:pt x="285" y="1305"/>
                  </a:lnTo>
                  <a:cubicBezTo>
                    <a:pt x="283" y="1302"/>
                    <a:pt x="280" y="1300"/>
                    <a:pt x="275" y="1300"/>
                  </a:cubicBezTo>
                  <a:cubicBezTo>
                    <a:pt x="236" y="1212"/>
                    <a:pt x="143" y="924"/>
                    <a:pt x="135" y="924"/>
                  </a:cubicBezTo>
                  <a:lnTo>
                    <a:pt x="135" y="924"/>
                  </a:lnTo>
                  <a:cubicBezTo>
                    <a:pt x="132" y="924"/>
                    <a:pt x="137" y="946"/>
                    <a:pt x="150" y="1000"/>
                  </a:cubicBezTo>
                  <a:cubicBezTo>
                    <a:pt x="375" y="2425"/>
                    <a:pt x="1262" y="3625"/>
                    <a:pt x="2349" y="4550"/>
                  </a:cubicBezTo>
                  <a:cubicBezTo>
                    <a:pt x="2137" y="4287"/>
                    <a:pt x="1925" y="4025"/>
                    <a:pt x="1712" y="3737"/>
                  </a:cubicBezTo>
                  <a:lnTo>
                    <a:pt x="1712" y="3737"/>
                  </a:lnTo>
                  <a:cubicBezTo>
                    <a:pt x="2000" y="4050"/>
                    <a:pt x="2312" y="4337"/>
                    <a:pt x="2649" y="4599"/>
                  </a:cubicBezTo>
                  <a:cubicBezTo>
                    <a:pt x="2512" y="4450"/>
                    <a:pt x="2362" y="4262"/>
                    <a:pt x="2262" y="4137"/>
                  </a:cubicBezTo>
                  <a:cubicBezTo>
                    <a:pt x="1337" y="2887"/>
                    <a:pt x="475" y="14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75" name="Google Shape;9175;p19"/>
          <p:cNvGrpSpPr/>
          <p:nvPr/>
        </p:nvGrpSpPr>
        <p:grpSpPr>
          <a:xfrm>
            <a:off x="-161250" y="3507806"/>
            <a:ext cx="1698806" cy="1252888"/>
            <a:chOff x="5548275" y="4468375"/>
            <a:chExt cx="619550" cy="456925"/>
          </a:xfrm>
        </p:grpSpPr>
        <p:sp>
          <p:nvSpPr>
            <p:cNvPr id="9176" name="Google Shape;9176;p19"/>
            <p:cNvSpPr/>
            <p:nvPr/>
          </p:nvSpPr>
          <p:spPr>
            <a:xfrm>
              <a:off x="5555475" y="4468375"/>
              <a:ext cx="513625" cy="202325"/>
            </a:xfrm>
            <a:custGeom>
              <a:avLst/>
              <a:gdLst/>
              <a:ahLst/>
              <a:cxnLst/>
              <a:rect l="l" t="t" r="r" b="b"/>
              <a:pathLst>
                <a:path w="20545" h="8093" extrusionOk="0">
                  <a:moveTo>
                    <a:pt x="12440" y="385"/>
                  </a:moveTo>
                  <a:cubicBezTo>
                    <a:pt x="13376" y="385"/>
                    <a:pt x="14311" y="448"/>
                    <a:pt x="15234" y="560"/>
                  </a:cubicBezTo>
                  <a:cubicBezTo>
                    <a:pt x="15996" y="660"/>
                    <a:pt x="16758" y="785"/>
                    <a:pt x="17508" y="960"/>
                  </a:cubicBezTo>
                  <a:cubicBezTo>
                    <a:pt x="18183" y="1110"/>
                    <a:pt x="19008" y="1335"/>
                    <a:pt x="19495" y="1872"/>
                  </a:cubicBezTo>
                  <a:cubicBezTo>
                    <a:pt x="19945" y="2360"/>
                    <a:pt x="20157" y="3059"/>
                    <a:pt x="19932" y="3709"/>
                  </a:cubicBezTo>
                  <a:cubicBezTo>
                    <a:pt x="19720" y="4297"/>
                    <a:pt x="19208" y="4722"/>
                    <a:pt x="18695" y="5046"/>
                  </a:cubicBezTo>
                  <a:cubicBezTo>
                    <a:pt x="18083" y="5446"/>
                    <a:pt x="17396" y="5759"/>
                    <a:pt x="16721" y="6034"/>
                  </a:cubicBezTo>
                  <a:cubicBezTo>
                    <a:pt x="15996" y="6334"/>
                    <a:pt x="15271" y="6596"/>
                    <a:pt x="14534" y="6808"/>
                  </a:cubicBezTo>
                  <a:cubicBezTo>
                    <a:pt x="13047" y="7258"/>
                    <a:pt x="11522" y="7546"/>
                    <a:pt x="9973" y="7696"/>
                  </a:cubicBezTo>
                  <a:cubicBezTo>
                    <a:pt x="9208" y="7769"/>
                    <a:pt x="8438" y="7804"/>
                    <a:pt x="7668" y="7804"/>
                  </a:cubicBezTo>
                  <a:cubicBezTo>
                    <a:pt x="6864" y="7804"/>
                    <a:pt x="6059" y="7766"/>
                    <a:pt x="5261" y="7696"/>
                  </a:cubicBezTo>
                  <a:cubicBezTo>
                    <a:pt x="4487" y="7621"/>
                    <a:pt x="3649" y="7558"/>
                    <a:pt x="2912" y="7283"/>
                  </a:cubicBezTo>
                  <a:cubicBezTo>
                    <a:pt x="2250" y="7046"/>
                    <a:pt x="1625" y="6671"/>
                    <a:pt x="1100" y="6196"/>
                  </a:cubicBezTo>
                  <a:cubicBezTo>
                    <a:pt x="925" y="6034"/>
                    <a:pt x="762" y="5859"/>
                    <a:pt x="613" y="5684"/>
                  </a:cubicBezTo>
                  <a:cubicBezTo>
                    <a:pt x="500" y="5409"/>
                    <a:pt x="475" y="5084"/>
                    <a:pt x="525" y="4784"/>
                  </a:cubicBezTo>
                  <a:cubicBezTo>
                    <a:pt x="650" y="4084"/>
                    <a:pt x="1162" y="3534"/>
                    <a:pt x="1712" y="3134"/>
                  </a:cubicBezTo>
                  <a:cubicBezTo>
                    <a:pt x="2337" y="2685"/>
                    <a:pt x="3049" y="2372"/>
                    <a:pt x="3749" y="2072"/>
                  </a:cubicBezTo>
                  <a:cubicBezTo>
                    <a:pt x="4474" y="1760"/>
                    <a:pt x="5224" y="1510"/>
                    <a:pt x="5974" y="1285"/>
                  </a:cubicBezTo>
                  <a:cubicBezTo>
                    <a:pt x="6723" y="1073"/>
                    <a:pt x="7498" y="923"/>
                    <a:pt x="8273" y="798"/>
                  </a:cubicBezTo>
                  <a:cubicBezTo>
                    <a:pt x="9035" y="660"/>
                    <a:pt x="9798" y="535"/>
                    <a:pt x="10572" y="473"/>
                  </a:cubicBezTo>
                  <a:cubicBezTo>
                    <a:pt x="11192" y="413"/>
                    <a:pt x="11816" y="385"/>
                    <a:pt x="12440" y="385"/>
                  </a:cubicBezTo>
                  <a:close/>
                  <a:moveTo>
                    <a:pt x="12494" y="0"/>
                  </a:moveTo>
                  <a:cubicBezTo>
                    <a:pt x="12162" y="0"/>
                    <a:pt x="11830" y="8"/>
                    <a:pt x="11497" y="23"/>
                  </a:cubicBezTo>
                  <a:cubicBezTo>
                    <a:pt x="9823" y="85"/>
                    <a:pt x="8173" y="298"/>
                    <a:pt x="6573" y="760"/>
                  </a:cubicBezTo>
                  <a:cubicBezTo>
                    <a:pt x="5774" y="998"/>
                    <a:pt x="4986" y="1235"/>
                    <a:pt x="4212" y="1535"/>
                  </a:cubicBezTo>
                  <a:cubicBezTo>
                    <a:pt x="3449" y="1822"/>
                    <a:pt x="2674" y="2122"/>
                    <a:pt x="1950" y="2522"/>
                  </a:cubicBezTo>
                  <a:cubicBezTo>
                    <a:pt x="1287" y="2885"/>
                    <a:pt x="675" y="3372"/>
                    <a:pt x="325" y="4072"/>
                  </a:cubicBezTo>
                  <a:cubicBezTo>
                    <a:pt x="25" y="4697"/>
                    <a:pt x="0" y="5421"/>
                    <a:pt x="350" y="6034"/>
                  </a:cubicBezTo>
                  <a:cubicBezTo>
                    <a:pt x="513" y="6296"/>
                    <a:pt x="725" y="6496"/>
                    <a:pt x="1000" y="6621"/>
                  </a:cubicBezTo>
                  <a:cubicBezTo>
                    <a:pt x="1787" y="7333"/>
                    <a:pt x="2974" y="7633"/>
                    <a:pt x="3999" y="7796"/>
                  </a:cubicBezTo>
                  <a:cubicBezTo>
                    <a:pt x="5364" y="8006"/>
                    <a:pt x="6765" y="8092"/>
                    <a:pt x="8156" y="8092"/>
                  </a:cubicBezTo>
                  <a:cubicBezTo>
                    <a:pt x="8421" y="8092"/>
                    <a:pt x="8685" y="8089"/>
                    <a:pt x="8948" y="8083"/>
                  </a:cubicBezTo>
                  <a:cubicBezTo>
                    <a:pt x="10610" y="8046"/>
                    <a:pt x="12259" y="7846"/>
                    <a:pt x="13872" y="7458"/>
                  </a:cubicBezTo>
                  <a:cubicBezTo>
                    <a:pt x="14671" y="7258"/>
                    <a:pt x="15471" y="6996"/>
                    <a:pt x="16246" y="6696"/>
                  </a:cubicBezTo>
                  <a:cubicBezTo>
                    <a:pt x="17008" y="6396"/>
                    <a:pt x="17746" y="5996"/>
                    <a:pt x="18458" y="5596"/>
                  </a:cubicBezTo>
                  <a:cubicBezTo>
                    <a:pt x="19033" y="5284"/>
                    <a:pt x="19608" y="4909"/>
                    <a:pt x="20007" y="4372"/>
                  </a:cubicBezTo>
                  <a:cubicBezTo>
                    <a:pt x="20407" y="3809"/>
                    <a:pt x="20545" y="3109"/>
                    <a:pt x="20220" y="2472"/>
                  </a:cubicBezTo>
                  <a:cubicBezTo>
                    <a:pt x="19895" y="1822"/>
                    <a:pt x="19370" y="1335"/>
                    <a:pt x="18720" y="998"/>
                  </a:cubicBezTo>
                  <a:cubicBezTo>
                    <a:pt x="18033" y="635"/>
                    <a:pt x="17221" y="498"/>
                    <a:pt x="16458" y="360"/>
                  </a:cubicBezTo>
                  <a:cubicBezTo>
                    <a:pt x="15149" y="120"/>
                    <a:pt x="13823" y="0"/>
                    <a:pt x="124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7" name="Google Shape;9177;p19"/>
            <p:cNvSpPr/>
            <p:nvPr/>
          </p:nvSpPr>
          <p:spPr>
            <a:xfrm>
              <a:off x="5571400" y="4483575"/>
              <a:ext cx="475850" cy="172825"/>
            </a:xfrm>
            <a:custGeom>
              <a:avLst/>
              <a:gdLst/>
              <a:ahLst/>
              <a:cxnLst/>
              <a:rect l="l" t="t" r="r" b="b"/>
              <a:pathLst>
                <a:path w="19034" h="6913" extrusionOk="0">
                  <a:moveTo>
                    <a:pt x="16662" y="1"/>
                  </a:moveTo>
                  <a:cubicBezTo>
                    <a:pt x="16507" y="1"/>
                    <a:pt x="16491" y="253"/>
                    <a:pt x="16659" y="277"/>
                  </a:cubicBezTo>
                  <a:cubicBezTo>
                    <a:pt x="17383" y="415"/>
                    <a:pt x="18908" y="1389"/>
                    <a:pt x="18783" y="2501"/>
                  </a:cubicBezTo>
                  <a:cubicBezTo>
                    <a:pt x="18683" y="3301"/>
                    <a:pt x="17983" y="3751"/>
                    <a:pt x="17358" y="4126"/>
                  </a:cubicBezTo>
                  <a:cubicBezTo>
                    <a:pt x="15946" y="4963"/>
                    <a:pt x="14384" y="5526"/>
                    <a:pt x="12785" y="5876"/>
                  </a:cubicBezTo>
                  <a:cubicBezTo>
                    <a:pt x="11185" y="6238"/>
                    <a:pt x="9573" y="6513"/>
                    <a:pt x="7936" y="6575"/>
                  </a:cubicBezTo>
                  <a:cubicBezTo>
                    <a:pt x="7547" y="6591"/>
                    <a:pt x="7156" y="6601"/>
                    <a:pt x="6764" y="6601"/>
                  </a:cubicBezTo>
                  <a:cubicBezTo>
                    <a:pt x="5545" y="6601"/>
                    <a:pt x="4323" y="6503"/>
                    <a:pt x="3150" y="6163"/>
                  </a:cubicBezTo>
                  <a:cubicBezTo>
                    <a:pt x="2362" y="5938"/>
                    <a:pt x="1513" y="5638"/>
                    <a:pt x="950" y="5026"/>
                  </a:cubicBezTo>
                  <a:cubicBezTo>
                    <a:pt x="438" y="4476"/>
                    <a:pt x="213" y="3564"/>
                    <a:pt x="638" y="2901"/>
                  </a:cubicBezTo>
                  <a:cubicBezTo>
                    <a:pt x="683" y="2829"/>
                    <a:pt x="623" y="2750"/>
                    <a:pt x="559" y="2750"/>
                  </a:cubicBezTo>
                  <a:cubicBezTo>
                    <a:pt x="534" y="2750"/>
                    <a:pt x="509" y="2761"/>
                    <a:pt x="488" y="2789"/>
                  </a:cubicBezTo>
                  <a:cubicBezTo>
                    <a:pt x="1" y="3351"/>
                    <a:pt x="38" y="4114"/>
                    <a:pt x="388" y="4738"/>
                  </a:cubicBezTo>
                  <a:cubicBezTo>
                    <a:pt x="763" y="5413"/>
                    <a:pt x="1450" y="5863"/>
                    <a:pt x="2150" y="6163"/>
                  </a:cubicBezTo>
                  <a:cubicBezTo>
                    <a:pt x="3452" y="6727"/>
                    <a:pt x="4906" y="6912"/>
                    <a:pt x="6332" y="6912"/>
                  </a:cubicBezTo>
                  <a:cubicBezTo>
                    <a:pt x="6644" y="6912"/>
                    <a:pt x="6954" y="6903"/>
                    <a:pt x="7261" y="6888"/>
                  </a:cubicBezTo>
                  <a:cubicBezTo>
                    <a:pt x="8136" y="6838"/>
                    <a:pt x="9023" y="6738"/>
                    <a:pt x="9898" y="6650"/>
                  </a:cubicBezTo>
                  <a:cubicBezTo>
                    <a:pt x="10798" y="6563"/>
                    <a:pt x="11697" y="6475"/>
                    <a:pt x="12585" y="6275"/>
                  </a:cubicBezTo>
                  <a:cubicBezTo>
                    <a:pt x="14322" y="5901"/>
                    <a:pt x="16021" y="5301"/>
                    <a:pt x="17546" y="4376"/>
                  </a:cubicBezTo>
                  <a:cubicBezTo>
                    <a:pt x="18308" y="3914"/>
                    <a:pt x="19033" y="3314"/>
                    <a:pt x="18996" y="2352"/>
                  </a:cubicBezTo>
                  <a:cubicBezTo>
                    <a:pt x="18933" y="1089"/>
                    <a:pt x="17521" y="115"/>
                    <a:pt x="16684" y="2"/>
                  </a:cubicBezTo>
                  <a:cubicBezTo>
                    <a:pt x="16676" y="1"/>
                    <a:pt x="16669" y="1"/>
                    <a:pt x="16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8" name="Google Shape;9178;p19"/>
            <p:cNvSpPr/>
            <p:nvPr/>
          </p:nvSpPr>
          <p:spPr>
            <a:xfrm>
              <a:off x="5579025" y="4480475"/>
              <a:ext cx="431025" cy="113525"/>
            </a:xfrm>
            <a:custGeom>
              <a:avLst/>
              <a:gdLst/>
              <a:ahLst/>
              <a:cxnLst/>
              <a:rect l="l" t="t" r="r" b="b"/>
              <a:pathLst>
                <a:path w="17241" h="4541" extrusionOk="0">
                  <a:moveTo>
                    <a:pt x="14048" y="1"/>
                  </a:moveTo>
                  <a:cubicBezTo>
                    <a:pt x="13800" y="1"/>
                    <a:pt x="13552" y="5"/>
                    <a:pt x="13304" y="14"/>
                  </a:cubicBezTo>
                  <a:cubicBezTo>
                    <a:pt x="12942" y="39"/>
                    <a:pt x="12567" y="51"/>
                    <a:pt x="12205" y="76"/>
                  </a:cubicBezTo>
                  <a:cubicBezTo>
                    <a:pt x="11855" y="101"/>
                    <a:pt x="11492" y="89"/>
                    <a:pt x="11143" y="114"/>
                  </a:cubicBezTo>
                  <a:cubicBezTo>
                    <a:pt x="9705" y="214"/>
                    <a:pt x="8281" y="426"/>
                    <a:pt x="6869" y="738"/>
                  </a:cubicBezTo>
                  <a:cubicBezTo>
                    <a:pt x="5506" y="1026"/>
                    <a:pt x="4132" y="1388"/>
                    <a:pt x="2807" y="1863"/>
                  </a:cubicBezTo>
                  <a:cubicBezTo>
                    <a:pt x="1633" y="2288"/>
                    <a:pt x="170" y="3088"/>
                    <a:pt x="8" y="4462"/>
                  </a:cubicBezTo>
                  <a:cubicBezTo>
                    <a:pt x="0" y="4509"/>
                    <a:pt x="45" y="4541"/>
                    <a:pt x="86" y="4541"/>
                  </a:cubicBezTo>
                  <a:cubicBezTo>
                    <a:pt x="112" y="4541"/>
                    <a:pt x="136" y="4529"/>
                    <a:pt x="145" y="4500"/>
                  </a:cubicBezTo>
                  <a:cubicBezTo>
                    <a:pt x="370" y="4000"/>
                    <a:pt x="670" y="3563"/>
                    <a:pt x="1095" y="3200"/>
                  </a:cubicBezTo>
                  <a:cubicBezTo>
                    <a:pt x="1545" y="2813"/>
                    <a:pt x="2082" y="2525"/>
                    <a:pt x="2645" y="2313"/>
                  </a:cubicBezTo>
                  <a:cubicBezTo>
                    <a:pt x="3882" y="1826"/>
                    <a:pt x="5182" y="1451"/>
                    <a:pt x="6481" y="1163"/>
                  </a:cubicBezTo>
                  <a:cubicBezTo>
                    <a:pt x="7793" y="876"/>
                    <a:pt x="9131" y="676"/>
                    <a:pt x="10468" y="514"/>
                  </a:cubicBezTo>
                  <a:cubicBezTo>
                    <a:pt x="11155" y="439"/>
                    <a:pt x="11830" y="351"/>
                    <a:pt x="12517" y="339"/>
                  </a:cubicBezTo>
                  <a:cubicBezTo>
                    <a:pt x="12780" y="329"/>
                    <a:pt x="13042" y="325"/>
                    <a:pt x="13304" y="325"/>
                  </a:cubicBezTo>
                  <a:cubicBezTo>
                    <a:pt x="13728" y="325"/>
                    <a:pt x="14150" y="336"/>
                    <a:pt x="14567" y="351"/>
                  </a:cubicBezTo>
                  <a:cubicBezTo>
                    <a:pt x="15279" y="364"/>
                    <a:pt x="16029" y="376"/>
                    <a:pt x="16729" y="501"/>
                  </a:cubicBezTo>
                  <a:cubicBezTo>
                    <a:pt x="16903" y="539"/>
                    <a:pt x="17066" y="589"/>
                    <a:pt x="17241" y="651"/>
                  </a:cubicBezTo>
                  <a:cubicBezTo>
                    <a:pt x="17166" y="564"/>
                    <a:pt x="17091" y="489"/>
                    <a:pt x="17016" y="401"/>
                  </a:cubicBezTo>
                  <a:cubicBezTo>
                    <a:pt x="16941" y="326"/>
                    <a:pt x="16854" y="239"/>
                    <a:pt x="16779" y="164"/>
                  </a:cubicBezTo>
                  <a:cubicBezTo>
                    <a:pt x="16316" y="76"/>
                    <a:pt x="15829" y="51"/>
                    <a:pt x="15404" y="39"/>
                  </a:cubicBezTo>
                  <a:cubicBezTo>
                    <a:pt x="14952" y="14"/>
                    <a:pt x="14500" y="1"/>
                    <a:pt x="140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9" name="Google Shape;9179;p19"/>
            <p:cNvSpPr/>
            <p:nvPr/>
          </p:nvSpPr>
          <p:spPr>
            <a:xfrm>
              <a:off x="5600425" y="4518450"/>
              <a:ext cx="434525" cy="106150"/>
            </a:xfrm>
            <a:custGeom>
              <a:avLst/>
              <a:gdLst/>
              <a:ahLst/>
              <a:cxnLst/>
              <a:rect l="l" t="t" r="r" b="b"/>
              <a:pathLst>
                <a:path w="17381" h="4246" extrusionOk="0">
                  <a:moveTo>
                    <a:pt x="11803" y="1"/>
                  </a:moveTo>
                  <a:cubicBezTo>
                    <a:pt x="11513" y="1"/>
                    <a:pt x="11224" y="8"/>
                    <a:pt x="10936" y="19"/>
                  </a:cubicBezTo>
                  <a:cubicBezTo>
                    <a:pt x="9537" y="57"/>
                    <a:pt x="8137" y="169"/>
                    <a:pt x="6775" y="382"/>
                  </a:cubicBezTo>
                  <a:cubicBezTo>
                    <a:pt x="5438" y="594"/>
                    <a:pt x="4101" y="919"/>
                    <a:pt x="2863" y="1494"/>
                  </a:cubicBezTo>
                  <a:cubicBezTo>
                    <a:pt x="2201" y="1806"/>
                    <a:pt x="1564" y="2169"/>
                    <a:pt x="989" y="2619"/>
                  </a:cubicBezTo>
                  <a:cubicBezTo>
                    <a:pt x="514" y="2981"/>
                    <a:pt x="64" y="3468"/>
                    <a:pt x="14" y="4081"/>
                  </a:cubicBezTo>
                  <a:cubicBezTo>
                    <a:pt x="1" y="4189"/>
                    <a:pt x="82" y="4246"/>
                    <a:pt x="162" y="4246"/>
                  </a:cubicBezTo>
                  <a:cubicBezTo>
                    <a:pt x="229" y="4246"/>
                    <a:pt x="296" y="4204"/>
                    <a:pt x="302" y="4118"/>
                  </a:cubicBezTo>
                  <a:cubicBezTo>
                    <a:pt x="352" y="3581"/>
                    <a:pt x="752" y="3168"/>
                    <a:pt x="1164" y="2856"/>
                  </a:cubicBezTo>
                  <a:cubicBezTo>
                    <a:pt x="1651" y="2481"/>
                    <a:pt x="2176" y="2169"/>
                    <a:pt x="2726" y="1906"/>
                  </a:cubicBezTo>
                  <a:cubicBezTo>
                    <a:pt x="3876" y="1344"/>
                    <a:pt x="5113" y="994"/>
                    <a:pt x="6375" y="782"/>
                  </a:cubicBezTo>
                  <a:cubicBezTo>
                    <a:pt x="7675" y="544"/>
                    <a:pt x="8999" y="432"/>
                    <a:pt x="10312" y="357"/>
                  </a:cubicBezTo>
                  <a:cubicBezTo>
                    <a:pt x="10784" y="332"/>
                    <a:pt x="11259" y="314"/>
                    <a:pt x="11733" y="314"/>
                  </a:cubicBezTo>
                  <a:cubicBezTo>
                    <a:pt x="12438" y="314"/>
                    <a:pt x="13141" y="352"/>
                    <a:pt x="13836" y="457"/>
                  </a:cubicBezTo>
                  <a:cubicBezTo>
                    <a:pt x="14485" y="557"/>
                    <a:pt x="15123" y="732"/>
                    <a:pt x="15735" y="981"/>
                  </a:cubicBezTo>
                  <a:cubicBezTo>
                    <a:pt x="16260" y="1194"/>
                    <a:pt x="16910" y="1506"/>
                    <a:pt x="17060" y="2119"/>
                  </a:cubicBezTo>
                  <a:cubicBezTo>
                    <a:pt x="17082" y="2203"/>
                    <a:pt x="17153" y="2242"/>
                    <a:pt x="17220" y="2242"/>
                  </a:cubicBezTo>
                  <a:cubicBezTo>
                    <a:pt x="17303" y="2242"/>
                    <a:pt x="17380" y="2184"/>
                    <a:pt x="17360" y="2081"/>
                  </a:cubicBezTo>
                  <a:cubicBezTo>
                    <a:pt x="17260" y="1519"/>
                    <a:pt x="16822" y="1169"/>
                    <a:pt x="16347" y="907"/>
                  </a:cubicBezTo>
                  <a:cubicBezTo>
                    <a:pt x="15810" y="619"/>
                    <a:pt x="15223" y="432"/>
                    <a:pt x="14635" y="294"/>
                  </a:cubicBezTo>
                  <a:cubicBezTo>
                    <a:pt x="13708" y="74"/>
                    <a:pt x="12750" y="1"/>
                    <a:pt x="11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0" name="Google Shape;9180;p19"/>
            <p:cNvSpPr/>
            <p:nvPr/>
          </p:nvSpPr>
          <p:spPr>
            <a:xfrm>
              <a:off x="5650350" y="4760000"/>
              <a:ext cx="377475" cy="136875"/>
            </a:xfrm>
            <a:custGeom>
              <a:avLst/>
              <a:gdLst/>
              <a:ahLst/>
              <a:cxnLst/>
              <a:rect l="l" t="t" r="r" b="b"/>
              <a:pathLst>
                <a:path w="15099" h="5475" extrusionOk="0">
                  <a:moveTo>
                    <a:pt x="14889" y="0"/>
                  </a:moveTo>
                  <a:cubicBezTo>
                    <a:pt x="14824" y="0"/>
                    <a:pt x="14762" y="32"/>
                    <a:pt x="14738" y="105"/>
                  </a:cubicBezTo>
                  <a:cubicBezTo>
                    <a:pt x="14575" y="617"/>
                    <a:pt x="14375" y="1104"/>
                    <a:pt x="14075" y="1554"/>
                  </a:cubicBezTo>
                  <a:cubicBezTo>
                    <a:pt x="13788" y="1992"/>
                    <a:pt x="13438" y="2417"/>
                    <a:pt x="13063" y="2779"/>
                  </a:cubicBezTo>
                  <a:cubicBezTo>
                    <a:pt x="12213" y="3591"/>
                    <a:pt x="11226" y="4179"/>
                    <a:pt x="10102" y="4553"/>
                  </a:cubicBezTo>
                  <a:cubicBezTo>
                    <a:pt x="8927" y="4941"/>
                    <a:pt x="7677" y="5066"/>
                    <a:pt x="6440" y="5078"/>
                  </a:cubicBezTo>
                  <a:cubicBezTo>
                    <a:pt x="5228" y="5078"/>
                    <a:pt x="4016" y="4903"/>
                    <a:pt x="2916" y="4379"/>
                  </a:cubicBezTo>
                  <a:cubicBezTo>
                    <a:pt x="1804" y="3866"/>
                    <a:pt x="929" y="3016"/>
                    <a:pt x="304" y="1967"/>
                  </a:cubicBezTo>
                  <a:cubicBezTo>
                    <a:pt x="279" y="1927"/>
                    <a:pt x="241" y="1910"/>
                    <a:pt x="201" y="1910"/>
                  </a:cubicBezTo>
                  <a:cubicBezTo>
                    <a:pt x="105" y="1910"/>
                    <a:pt x="1" y="2010"/>
                    <a:pt x="54" y="2117"/>
                  </a:cubicBezTo>
                  <a:cubicBezTo>
                    <a:pt x="592" y="3079"/>
                    <a:pt x="1466" y="3841"/>
                    <a:pt x="2416" y="4379"/>
                  </a:cubicBezTo>
                  <a:cubicBezTo>
                    <a:pt x="3491" y="4978"/>
                    <a:pt x="4703" y="5328"/>
                    <a:pt x="5928" y="5441"/>
                  </a:cubicBezTo>
                  <a:cubicBezTo>
                    <a:pt x="6190" y="5464"/>
                    <a:pt x="6453" y="5475"/>
                    <a:pt x="6716" y="5475"/>
                  </a:cubicBezTo>
                  <a:cubicBezTo>
                    <a:pt x="7742" y="5475"/>
                    <a:pt x="8769" y="5307"/>
                    <a:pt x="9764" y="5028"/>
                  </a:cubicBezTo>
                  <a:cubicBezTo>
                    <a:pt x="10951" y="4691"/>
                    <a:pt x="12126" y="4141"/>
                    <a:pt x="13076" y="3329"/>
                  </a:cubicBezTo>
                  <a:cubicBezTo>
                    <a:pt x="14026" y="2529"/>
                    <a:pt x="14788" y="1404"/>
                    <a:pt x="15075" y="192"/>
                  </a:cubicBezTo>
                  <a:cubicBezTo>
                    <a:pt x="15098" y="78"/>
                    <a:pt x="14990" y="0"/>
                    <a:pt x="14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1" name="Google Shape;9181;p19"/>
            <p:cNvSpPr/>
            <p:nvPr/>
          </p:nvSpPr>
          <p:spPr>
            <a:xfrm>
              <a:off x="5574975" y="4623375"/>
              <a:ext cx="92600" cy="203900"/>
            </a:xfrm>
            <a:custGeom>
              <a:avLst/>
              <a:gdLst/>
              <a:ahLst/>
              <a:cxnLst/>
              <a:rect l="l" t="t" r="r" b="b"/>
              <a:pathLst>
                <a:path w="3704" h="8156" extrusionOk="0">
                  <a:moveTo>
                    <a:pt x="164" y="1"/>
                  </a:moveTo>
                  <a:cubicBezTo>
                    <a:pt x="81" y="1"/>
                    <a:pt x="0" y="79"/>
                    <a:pt x="32" y="184"/>
                  </a:cubicBezTo>
                  <a:cubicBezTo>
                    <a:pt x="370" y="1321"/>
                    <a:pt x="832" y="2420"/>
                    <a:pt x="1257" y="3520"/>
                  </a:cubicBezTo>
                  <a:cubicBezTo>
                    <a:pt x="1657" y="4545"/>
                    <a:pt x="1969" y="5620"/>
                    <a:pt x="2444" y="6607"/>
                  </a:cubicBezTo>
                  <a:cubicBezTo>
                    <a:pt x="2707" y="7157"/>
                    <a:pt x="3019" y="7669"/>
                    <a:pt x="3432" y="8106"/>
                  </a:cubicBezTo>
                  <a:cubicBezTo>
                    <a:pt x="3459" y="8141"/>
                    <a:pt x="3494" y="8155"/>
                    <a:pt x="3529" y="8155"/>
                  </a:cubicBezTo>
                  <a:cubicBezTo>
                    <a:pt x="3619" y="8155"/>
                    <a:pt x="3704" y="8056"/>
                    <a:pt x="3632" y="7957"/>
                  </a:cubicBezTo>
                  <a:cubicBezTo>
                    <a:pt x="3007" y="7094"/>
                    <a:pt x="2594" y="6132"/>
                    <a:pt x="2207" y="5157"/>
                  </a:cubicBezTo>
                  <a:cubicBezTo>
                    <a:pt x="1770" y="4108"/>
                    <a:pt x="1395" y="3020"/>
                    <a:pt x="1007" y="1946"/>
                  </a:cubicBezTo>
                  <a:cubicBezTo>
                    <a:pt x="782" y="1321"/>
                    <a:pt x="557" y="683"/>
                    <a:pt x="282" y="84"/>
                  </a:cubicBezTo>
                  <a:cubicBezTo>
                    <a:pt x="256" y="25"/>
                    <a:pt x="209"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2" name="Google Shape;9182;p19"/>
            <p:cNvSpPr/>
            <p:nvPr/>
          </p:nvSpPr>
          <p:spPr>
            <a:xfrm>
              <a:off x="6012975" y="4581875"/>
              <a:ext cx="35500" cy="213200"/>
            </a:xfrm>
            <a:custGeom>
              <a:avLst/>
              <a:gdLst/>
              <a:ahLst/>
              <a:cxnLst/>
              <a:rect l="l" t="t" r="r" b="b"/>
              <a:pathLst>
                <a:path w="1420" h="8528" extrusionOk="0">
                  <a:moveTo>
                    <a:pt x="1239" y="0"/>
                  </a:moveTo>
                  <a:cubicBezTo>
                    <a:pt x="1161" y="0"/>
                    <a:pt x="1083" y="44"/>
                    <a:pt x="1083" y="132"/>
                  </a:cubicBezTo>
                  <a:cubicBezTo>
                    <a:pt x="1108" y="1219"/>
                    <a:pt x="1045" y="2318"/>
                    <a:pt x="933" y="3406"/>
                  </a:cubicBezTo>
                  <a:cubicBezTo>
                    <a:pt x="808" y="4493"/>
                    <a:pt x="608" y="5568"/>
                    <a:pt x="383" y="6642"/>
                  </a:cubicBezTo>
                  <a:cubicBezTo>
                    <a:pt x="320" y="6942"/>
                    <a:pt x="245" y="7230"/>
                    <a:pt x="183" y="7517"/>
                  </a:cubicBezTo>
                  <a:cubicBezTo>
                    <a:pt x="108" y="7829"/>
                    <a:pt x="70" y="8142"/>
                    <a:pt x="8" y="8454"/>
                  </a:cubicBezTo>
                  <a:cubicBezTo>
                    <a:pt x="0" y="8500"/>
                    <a:pt x="35" y="8527"/>
                    <a:pt x="68" y="8527"/>
                  </a:cubicBezTo>
                  <a:cubicBezTo>
                    <a:pt x="89" y="8527"/>
                    <a:pt x="111" y="8516"/>
                    <a:pt x="120" y="8492"/>
                  </a:cubicBezTo>
                  <a:cubicBezTo>
                    <a:pt x="233" y="8229"/>
                    <a:pt x="345" y="7979"/>
                    <a:pt x="445" y="7717"/>
                  </a:cubicBezTo>
                  <a:cubicBezTo>
                    <a:pt x="533" y="7455"/>
                    <a:pt x="595" y="7180"/>
                    <a:pt x="670" y="6917"/>
                  </a:cubicBezTo>
                  <a:cubicBezTo>
                    <a:pt x="808" y="6380"/>
                    <a:pt x="920" y="5843"/>
                    <a:pt x="1020" y="5293"/>
                  </a:cubicBezTo>
                  <a:cubicBezTo>
                    <a:pt x="1220" y="4205"/>
                    <a:pt x="1333" y="3106"/>
                    <a:pt x="1383" y="2006"/>
                  </a:cubicBezTo>
                  <a:cubicBezTo>
                    <a:pt x="1420" y="1381"/>
                    <a:pt x="1408" y="756"/>
                    <a:pt x="1395" y="132"/>
                  </a:cubicBezTo>
                  <a:cubicBezTo>
                    <a:pt x="1395" y="44"/>
                    <a:pt x="1317" y="0"/>
                    <a:pt x="1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3" name="Google Shape;9183;p19"/>
            <p:cNvSpPr/>
            <p:nvPr/>
          </p:nvSpPr>
          <p:spPr>
            <a:xfrm>
              <a:off x="5885700" y="4823825"/>
              <a:ext cx="1900" cy="650"/>
            </a:xfrm>
            <a:custGeom>
              <a:avLst/>
              <a:gdLst/>
              <a:ahLst/>
              <a:cxnLst/>
              <a:rect l="l" t="t" r="r" b="b"/>
              <a:pathLst>
                <a:path w="76" h="26" extrusionOk="0">
                  <a:moveTo>
                    <a:pt x="13" y="1"/>
                  </a:moveTo>
                  <a:cubicBezTo>
                    <a:pt x="0" y="13"/>
                    <a:pt x="0" y="13"/>
                    <a:pt x="0" y="13"/>
                  </a:cubicBezTo>
                  <a:cubicBezTo>
                    <a:pt x="0" y="26"/>
                    <a:pt x="13" y="26"/>
                    <a:pt x="13" y="26"/>
                  </a:cubicBezTo>
                  <a:lnTo>
                    <a:pt x="63" y="26"/>
                  </a:lnTo>
                  <a:cubicBezTo>
                    <a:pt x="75" y="26"/>
                    <a:pt x="75" y="13"/>
                    <a:pt x="75" y="13"/>
                  </a:cubicBezTo>
                  <a:cubicBezTo>
                    <a:pt x="75" y="1"/>
                    <a:pt x="63" y="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4" name="Google Shape;9184;p19"/>
            <p:cNvSpPr/>
            <p:nvPr/>
          </p:nvSpPr>
          <p:spPr>
            <a:xfrm>
              <a:off x="5613500" y="4680575"/>
              <a:ext cx="430400" cy="102700"/>
            </a:xfrm>
            <a:custGeom>
              <a:avLst/>
              <a:gdLst/>
              <a:ahLst/>
              <a:cxnLst/>
              <a:rect l="l" t="t" r="r" b="b"/>
              <a:pathLst>
                <a:path w="17216" h="4108" extrusionOk="0">
                  <a:moveTo>
                    <a:pt x="17070" y="1"/>
                  </a:moveTo>
                  <a:cubicBezTo>
                    <a:pt x="17041" y="1"/>
                    <a:pt x="17011" y="14"/>
                    <a:pt x="16987" y="45"/>
                  </a:cubicBezTo>
                  <a:cubicBezTo>
                    <a:pt x="15487" y="1957"/>
                    <a:pt x="13163" y="2744"/>
                    <a:pt x="10863" y="3219"/>
                  </a:cubicBezTo>
                  <a:cubicBezTo>
                    <a:pt x="9201" y="3560"/>
                    <a:pt x="7477" y="3883"/>
                    <a:pt x="5761" y="3883"/>
                  </a:cubicBezTo>
                  <a:cubicBezTo>
                    <a:pt x="5026" y="3883"/>
                    <a:pt x="4292" y="3824"/>
                    <a:pt x="3565" y="3682"/>
                  </a:cubicBezTo>
                  <a:cubicBezTo>
                    <a:pt x="2365" y="3444"/>
                    <a:pt x="1203" y="2982"/>
                    <a:pt x="229" y="2219"/>
                  </a:cubicBezTo>
                  <a:cubicBezTo>
                    <a:pt x="207" y="2203"/>
                    <a:pt x="185" y="2196"/>
                    <a:pt x="163" y="2196"/>
                  </a:cubicBezTo>
                  <a:cubicBezTo>
                    <a:pt x="73" y="2196"/>
                    <a:pt x="0" y="2324"/>
                    <a:pt x="91" y="2394"/>
                  </a:cubicBezTo>
                  <a:cubicBezTo>
                    <a:pt x="1687" y="3662"/>
                    <a:pt x="3731" y="4108"/>
                    <a:pt x="5740" y="4108"/>
                  </a:cubicBezTo>
                  <a:cubicBezTo>
                    <a:pt x="6029" y="4108"/>
                    <a:pt x="6316" y="4099"/>
                    <a:pt x="6602" y="4081"/>
                  </a:cubicBezTo>
                  <a:cubicBezTo>
                    <a:pt x="7914" y="4006"/>
                    <a:pt x="9214" y="3769"/>
                    <a:pt x="10501" y="3519"/>
                  </a:cubicBezTo>
                  <a:cubicBezTo>
                    <a:pt x="11775" y="3269"/>
                    <a:pt x="13050" y="2982"/>
                    <a:pt x="14225" y="2469"/>
                  </a:cubicBezTo>
                  <a:cubicBezTo>
                    <a:pt x="15375" y="1957"/>
                    <a:pt x="16449" y="1232"/>
                    <a:pt x="17162" y="170"/>
                  </a:cubicBezTo>
                  <a:cubicBezTo>
                    <a:pt x="17216" y="89"/>
                    <a:pt x="17146" y="1"/>
                    <a:pt x="17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5" name="Google Shape;9185;p19"/>
            <p:cNvSpPr/>
            <p:nvPr/>
          </p:nvSpPr>
          <p:spPr>
            <a:xfrm>
              <a:off x="5646525" y="4775200"/>
              <a:ext cx="377150" cy="83075"/>
            </a:xfrm>
            <a:custGeom>
              <a:avLst/>
              <a:gdLst/>
              <a:ahLst/>
              <a:cxnLst/>
              <a:rect l="l" t="t" r="r" b="b"/>
              <a:pathLst>
                <a:path w="15086" h="3323" extrusionOk="0">
                  <a:moveTo>
                    <a:pt x="14951" y="1"/>
                  </a:moveTo>
                  <a:cubicBezTo>
                    <a:pt x="14939" y="1"/>
                    <a:pt x="14927" y="3"/>
                    <a:pt x="14916" y="9"/>
                  </a:cubicBezTo>
                  <a:cubicBezTo>
                    <a:pt x="14716" y="134"/>
                    <a:pt x="14553" y="296"/>
                    <a:pt x="14366" y="446"/>
                  </a:cubicBezTo>
                  <a:cubicBezTo>
                    <a:pt x="14179" y="609"/>
                    <a:pt x="13991" y="759"/>
                    <a:pt x="13791" y="909"/>
                  </a:cubicBezTo>
                  <a:cubicBezTo>
                    <a:pt x="13391" y="1196"/>
                    <a:pt x="12979" y="1459"/>
                    <a:pt x="12541" y="1671"/>
                  </a:cubicBezTo>
                  <a:cubicBezTo>
                    <a:pt x="11654" y="2121"/>
                    <a:pt x="10704" y="2433"/>
                    <a:pt x="9730" y="2671"/>
                  </a:cubicBezTo>
                  <a:cubicBezTo>
                    <a:pt x="8523" y="2951"/>
                    <a:pt x="7259" y="3152"/>
                    <a:pt x="6004" y="3152"/>
                  </a:cubicBezTo>
                  <a:cubicBezTo>
                    <a:pt x="5074" y="3152"/>
                    <a:pt x="4150" y="3042"/>
                    <a:pt x="3256" y="2771"/>
                  </a:cubicBezTo>
                  <a:cubicBezTo>
                    <a:pt x="2719" y="2608"/>
                    <a:pt x="2182" y="2408"/>
                    <a:pt x="1682" y="2146"/>
                  </a:cubicBezTo>
                  <a:cubicBezTo>
                    <a:pt x="1169" y="1884"/>
                    <a:pt x="720" y="1546"/>
                    <a:pt x="245" y="1221"/>
                  </a:cubicBezTo>
                  <a:cubicBezTo>
                    <a:pt x="226" y="1210"/>
                    <a:pt x="205" y="1204"/>
                    <a:pt x="184" y="1204"/>
                  </a:cubicBezTo>
                  <a:cubicBezTo>
                    <a:pt x="93" y="1204"/>
                    <a:pt x="1" y="1302"/>
                    <a:pt x="82" y="1384"/>
                  </a:cubicBezTo>
                  <a:cubicBezTo>
                    <a:pt x="432" y="1746"/>
                    <a:pt x="869" y="2008"/>
                    <a:pt x="1307" y="2246"/>
                  </a:cubicBezTo>
                  <a:cubicBezTo>
                    <a:pt x="1769" y="2508"/>
                    <a:pt x="2257" y="2708"/>
                    <a:pt x="2757" y="2858"/>
                  </a:cubicBezTo>
                  <a:cubicBezTo>
                    <a:pt x="3831" y="3183"/>
                    <a:pt x="4956" y="3321"/>
                    <a:pt x="6056" y="3321"/>
                  </a:cubicBezTo>
                  <a:cubicBezTo>
                    <a:pt x="6140" y="3322"/>
                    <a:pt x="6224" y="3322"/>
                    <a:pt x="6309" y="3322"/>
                  </a:cubicBezTo>
                  <a:cubicBezTo>
                    <a:pt x="8375" y="3322"/>
                    <a:pt x="10457" y="3023"/>
                    <a:pt x="12341" y="2158"/>
                  </a:cubicBezTo>
                  <a:cubicBezTo>
                    <a:pt x="12854" y="1921"/>
                    <a:pt x="13354" y="1646"/>
                    <a:pt x="13829" y="1321"/>
                  </a:cubicBezTo>
                  <a:cubicBezTo>
                    <a:pt x="14066" y="1159"/>
                    <a:pt x="14303" y="971"/>
                    <a:pt x="14516" y="784"/>
                  </a:cubicBezTo>
                  <a:cubicBezTo>
                    <a:pt x="14716" y="596"/>
                    <a:pt x="14928" y="409"/>
                    <a:pt x="15053" y="146"/>
                  </a:cubicBezTo>
                  <a:cubicBezTo>
                    <a:pt x="15085" y="83"/>
                    <a:pt x="15018" y="1"/>
                    <a:pt x="14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6" name="Google Shape;9186;p19"/>
            <p:cNvSpPr/>
            <p:nvPr/>
          </p:nvSpPr>
          <p:spPr>
            <a:xfrm>
              <a:off x="5642025" y="4790700"/>
              <a:ext cx="61450" cy="30400"/>
            </a:xfrm>
            <a:custGeom>
              <a:avLst/>
              <a:gdLst/>
              <a:ahLst/>
              <a:cxnLst/>
              <a:rect l="l" t="t" r="r" b="b"/>
              <a:pathLst>
                <a:path w="2458" h="1216" extrusionOk="0">
                  <a:moveTo>
                    <a:pt x="187" y="0"/>
                  </a:moveTo>
                  <a:cubicBezTo>
                    <a:pt x="79" y="0"/>
                    <a:pt x="0" y="155"/>
                    <a:pt x="112" y="226"/>
                  </a:cubicBezTo>
                  <a:cubicBezTo>
                    <a:pt x="800" y="689"/>
                    <a:pt x="1599" y="989"/>
                    <a:pt x="2399" y="1214"/>
                  </a:cubicBezTo>
                  <a:cubicBezTo>
                    <a:pt x="2403" y="1215"/>
                    <a:pt x="2407" y="1216"/>
                    <a:pt x="2411" y="1216"/>
                  </a:cubicBezTo>
                  <a:cubicBezTo>
                    <a:pt x="2441" y="1216"/>
                    <a:pt x="2458" y="1175"/>
                    <a:pt x="2424" y="1164"/>
                  </a:cubicBezTo>
                  <a:cubicBezTo>
                    <a:pt x="2037" y="1039"/>
                    <a:pt x="1649" y="876"/>
                    <a:pt x="1287" y="676"/>
                  </a:cubicBezTo>
                  <a:cubicBezTo>
                    <a:pt x="937" y="476"/>
                    <a:pt x="600" y="251"/>
                    <a:pt x="262" y="26"/>
                  </a:cubicBezTo>
                  <a:cubicBezTo>
                    <a:pt x="237" y="8"/>
                    <a:pt x="211" y="0"/>
                    <a:pt x="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7" name="Google Shape;9187;p19"/>
            <p:cNvSpPr/>
            <p:nvPr/>
          </p:nvSpPr>
          <p:spPr>
            <a:xfrm>
              <a:off x="5723225" y="4782000"/>
              <a:ext cx="268075" cy="59000"/>
            </a:xfrm>
            <a:custGeom>
              <a:avLst/>
              <a:gdLst/>
              <a:ahLst/>
              <a:cxnLst/>
              <a:rect l="l" t="t" r="r" b="b"/>
              <a:pathLst>
                <a:path w="10723" h="2360" extrusionOk="0">
                  <a:moveTo>
                    <a:pt x="10567" y="0"/>
                  </a:moveTo>
                  <a:cubicBezTo>
                    <a:pt x="10553" y="0"/>
                    <a:pt x="10538" y="4"/>
                    <a:pt x="10523" y="12"/>
                  </a:cubicBezTo>
                  <a:cubicBezTo>
                    <a:pt x="9898" y="349"/>
                    <a:pt x="9286" y="687"/>
                    <a:pt x="8624" y="962"/>
                  </a:cubicBezTo>
                  <a:cubicBezTo>
                    <a:pt x="7974" y="1224"/>
                    <a:pt x="7299" y="1449"/>
                    <a:pt x="6624" y="1637"/>
                  </a:cubicBezTo>
                  <a:cubicBezTo>
                    <a:pt x="5425" y="1942"/>
                    <a:pt x="4179" y="2123"/>
                    <a:pt x="2943" y="2123"/>
                  </a:cubicBezTo>
                  <a:cubicBezTo>
                    <a:pt x="2762" y="2123"/>
                    <a:pt x="2581" y="2119"/>
                    <a:pt x="2400" y="2111"/>
                  </a:cubicBezTo>
                  <a:cubicBezTo>
                    <a:pt x="1613" y="2074"/>
                    <a:pt x="813" y="2024"/>
                    <a:pt x="26" y="1861"/>
                  </a:cubicBezTo>
                  <a:cubicBezTo>
                    <a:pt x="1" y="1861"/>
                    <a:pt x="1" y="1899"/>
                    <a:pt x="26" y="1911"/>
                  </a:cubicBezTo>
                  <a:cubicBezTo>
                    <a:pt x="726" y="2086"/>
                    <a:pt x="1438" y="2236"/>
                    <a:pt x="2163" y="2311"/>
                  </a:cubicBezTo>
                  <a:cubicBezTo>
                    <a:pt x="2500" y="2347"/>
                    <a:pt x="2839" y="2360"/>
                    <a:pt x="3179" y="2360"/>
                  </a:cubicBezTo>
                  <a:cubicBezTo>
                    <a:pt x="3558" y="2360"/>
                    <a:pt x="3937" y="2344"/>
                    <a:pt x="4312" y="2324"/>
                  </a:cubicBezTo>
                  <a:cubicBezTo>
                    <a:pt x="5737" y="2249"/>
                    <a:pt x="7174" y="1899"/>
                    <a:pt x="8486" y="1362"/>
                  </a:cubicBezTo>
                  <a:cubicBezTo>
                    <a:pt x="9236" y="1049"/>
                    <a:pt x="9973" y="687"/>
                    <a:pt x="10636" y="224"/>
                  </a:cubicBezTo>
                  <a:cubicBezTo>
                    <a:pt x="10722" y="159"/>
                    <a:pt x="10659" y="0"/>
                    <a:pt x="10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8" name="Google Shape;9188;p19"/>
            <p:cNvSpPr/>
            <p:nvPr/>
          </p:nvSpPr>
          <p:spPr>
            <a:xfrm>
              <a:off x="5809775" y="4726875"/>
              <a:ext cx="227400" cy="78875"/>
            </a:xfrm>
            <a:custGeom>
              <a:avLst/>
              <a:gdLst/>
              <a:ahLst/>
              <a:cxnLst/>
              <a:rect l="l" t="t" r="r" b="b"/>
              <a:pathLst>
                <a:path w="9096" h="3155" extrusionOk="0">
                  <a:moveTo>
                    <a:pt x="8874" y="1"/>
                  </a:moveTo>
                  <a:cubicBezTo>
                    <a:pt x="8846" y="1"/>
                    <a:pt x="8816" y="9"/>
                    <a:pt x="8786" y="30"/>
                  </a:cubicBezTo>
                  <a:cubicBezTo>
                    <a:pt x="6811" y="1430"/>
                    <a:pt x="4562" y="2417"/>
                    <a:pt x="2162" y="2767"/>
                  </a:cubicBezTo>
                  <a:cubicBezTo>
                    <a:pt x="1488" y="2879"/>
                    <a:pt x="813" y="2929"/>
                    <a:pt x="138" y="2942"/>
                  </a:cubicBezTo>
                  <a:cubicBezTo>
                    <a:pt x="1" y="2954"/>
                    <a:pt x="26" y="3154"/>
                    <a:pt x="163" y="3154"/>
                  </a:cubicBezTo>
                  <a:cubicBezTo>
                    <a:pt x="1388" y="3117"/>
                    <a:pt x="2612" y="2929"/>
                    <a:pt x="3800" y="2617"/>
                  </a:cubicBezTo>
                  <a:cubicBezTo>
                    <a:pt x="4962" y="2317"/>
                    <a:pt x="6124" y="1905"/>
                    <a:pt x="7199" y="1355"/>
                  </a:cubicBezTo>
                  <a:cubicBezTo>
                    <a:pt x="7811" y="1030"/>
                    <a:pt x="8398" y="667"/>
                    <a:pt x="8973" y="267"/>
                  </a:cubicBezTo>
                  <a:cubicBezTo>
                    <a:pt x="9096" y="176"/>
                    <a:pt x="9001" y="1"/>
                    <a:pt x="88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9" name="Google Shape;9189;p19"/>
            <p:cNvSpPr/>
            <p:nvPr/>
          </p:nvSpPr>
          <p:spPr>
            <a:xfrm>
              <a:off x="5624550" y="4757925"/>
              <a:ext cx="157750" cy="48275"/>
            </a:xfrm>
            <a:custGeom>
              <a:avLst/>
              <a:gdLst/>
              <a:ahLst/>
              <a:cxnLst/>
              <a:rect l="l" t="t" r="r" b="b"/>
              <a:pathLst>
                <a:path w="6310" h="1931" extrusionOk="0">
                  <a:moveTo>
                    <a:pt x="149" y="0"/>
                  </a:moveTo>
                  <a:cubicBezTo>
                    <a:pt x="53" y="0"/>
                    <a:pt x="0" y="148"/>
                    <a:pt x="86" y="213"/>
                  </a:cubicBezTo>
                  <a:cubicBezTo>
                    <a:pt x="299" y="375"/>
                    <a:pt x="536" y="500"/>
                    <a:pt x="774" y="625"/>
                  </a:cubicBezTo>
                  <a:cubicBezTo>
                    <a:pt x="1011" y="750"/>
                    <a:pt x="1261" y="875"/>
                    <a:pt x="1511" y="987"/>
                  </a:cubicBezTo>
                  <a:cubicBezTo>
                    <a:pt x="2011" y="1187"/>
                    <a:pt x="2523" y="1362"/>
                    <a:pt x="3048" y="1500"/>
                  </a:cubicBezTo>
                  <a:cubicBezTo>
                    <a:pt x="3561" y="1650"/>
                    <a:pt x="4073" y="1750"/>
                    <a:pt x="4598" y="1825"/>
                  </a:cubicBezTo>
                  <a:cubicBezTo>
                    <a:pt x="4991" y="1881"/>
                    <a:pt x="5399" y="1930"/>
                    <a:pt x="5805" y="1930"/>
                  </a:cubicBezTo>
                  <a:cubicBezTo>
                    <a:pt x="5940" y="1930"/>
                    <a:pt x="6075" y="1925"/>
                    <a:pt x="6210" y="1912"/>
                  </a:cubicBezTo>
                  <a:cubicBezTo>
                    <a:pt x="6247" y="1912"/>
                    <a:pt x="6272" y="1887"/>
                    <a:pt x="6285" y="1850"/>
                  </a:cubicBezTo>
                  <a:cubicBezTo>
                    <a:pt x="6297" y="1837"/>
                    <a:pt x="6310" y="1812"/>
                    <a:pt x="6297" y="1800"/>
                  </a:cubicBezTo>
                  <a:cubicBezTo>
                    <a:pt x="6285" y="1787"/>
                    <a:pt x="6285" y="1787"/>
                    <a:pt x="6285" y="1775"/>
                  </a:cubicBezTo>
                  <a:cubicBezTo>
                    <a:pt x="6272" y="1750"/>
                    <a:pt x="6235" y="1712"/>
                    <a:pt x="6197" y="1712"/>
                  </a:cubicBezTo>
                  <a:cubicBezTo>
                    <a:pt x="5672" y="1687"/>
                    <a:pt x="5148" y="1687"/>
                    <a:pt x="4623" y="1625"/>
                  </a:cubicBezTo>
                  <a:cubicBezTo>
                    <a:pt x="4085" y="1575"/>
                    <a:pt x="3561" y="1462"/>
                    <a:pt x="3061" y="1325"/>
                  </a:cubicBezTo>
                  <a:cubicBezTo>
                    <a:pt x="2548" y="1175"/>
                    <a:pt x="2073" y="987"/>
                    <a:pt x="1599" y="762"/>
                  </a:cubicBezTo>
                  <a:cubicBezTo>
                    <a:pt x="1374" y="663"/>
                    <a:pt x="1136" y="550"/>
                    <a:pt x="911" y="425"/>
                  </a:cubicBezTo>
                  <a:cubicBezTo>
                    <a:pt x="674" y="300"/>
                    <a:pt x="449" y="138"/>
                    <a:pt x="199" y="13"/>
                  </a:cubicBezTo>
                  <a:cubicBezTo>
                    <a:pt x="182" y="4"/>
                    <a:pt x="165" y="0"/>
                    <a:pt x="1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0" name="Google Shape;9190;p19"/>
            <p:cNvSpPr/>
            <p:nvPr/>
          </p:nvSpPr>
          <p:spPr>
            <a:xfrm>
              <a:off x="5600525" y="4650900"/>
              <a:ext cx="449875" cy="94875"/>
            </a:xfrm>
            <a:custGeom>
              <a:avLst/>
              <a:gdLst/>
              <a:ahLst/>
              <a:cxnLst/>
              <a:rect l="l" t="t" r="r" b="b"/>
              <a:pathLst>
                <a:path w="17995" h="3795" extrusionOk="0">
                  <a:moveTo>
                    <a:pt x="17719" y="1"/>
                  </a:moveTo>
                  <a:cubicBezTo>
                    <a:pt x="17686" y="1"/>
                    <a:pt x="17651" y="10"/>
                    <a:pt x="17618" y="32"/>
                  </a:cubicBezTo>
                  <a:cubicBezTo>
                    <a:pt x="15531" y="1444"/>
                    <a:pt x="13119" y="2444"/>
                    <a:pt x="10682" y="3019"/>
                  </a:cubicBezTo>
                  <a:cubicBezTo>
                    <a:pt x="9248" y="3358"/>
                    <a:pt x="7764" y="3578"/>
                    <a:pt x="6287" y="3578"/>
                  </a:cubicBezTo>
                  <a:cubicBezTo>
                    <a:pt x="5421" y="3578"/>
                    <a:pt x="4558" y="3502"/>
                    <a:pt x="3709" y="3331"/>
                  </a:cubicBezTo>
                  <a:cubicBezTo>
                    <a:pt x="3097" y="3194"/>
                    <a:pt x="2497" y="3019"/>
                    <a:pt x="1922" y="2769"/>
                  </a:cubicBezTo>
                  <a:cubicBezTo>
                    <a:pt x="1335" y="2519"/>
                    <a:pt x="810" y="2182"/>
                    <a:pt x="310" y="1794"/>
                  </a:cubicBezTo>
                  <a:cubicBezTo>
                    <a:pt x="283" y="1774"/>
                    <a:pt x="254" y="1765"/>
                    <a:pt x="226" y="1765"/>
                  </a:cubicBezTo>
                  <a:cubicBezTo>
                    <a:pt x="103" y="1765"/>
                    <a:pt x="0" y="1940"/>
                    <a:pt x="123" y="2032"/>
                  </a:cubicBezTo>
                  <a:cubicBezTo>
                    <a:pt x="1022" y="2694"/>
                    <a:pt x="2122" y="3132"/>
                    <a:pt x="3197" y="3419"/>
                  </a:cubicBezTo>
                  <a:cubicBezTo>
                    <a:pt x="4242" y="3680"/>
                    <a:pt x="5321" y="3795"/>
                    <a:pt x="6402" y="3795"/>
                  </a:cubicBezTo>
                  <a:cubicBezTo>
                    <a:pt x="6458" y="3795"/>
                    <a:pt x="6515" y="3794"/>
                    <a:pt x="6571" y="3794"/>
                  </a:cubicBezTo>
                  <a:cubicBezTo>
                    <a:pt x="9095" y="3769"/>
                    <a:pt x="11620" y="3281"/>
                    <a:pt x="13969" y="2344"/>
                  </a:cubicBezTo>
                  <a:cubicBezTo>
                    <a:pt x="15331" y="1807"/>
                    <a:pt x="16606" y="1107"/>
                    <a:pt x="17831" y="307"/>
                  </a:cubicBezTo>
                  <a:cubicBezTo>
                    <a:pt x="17995" y="205"/>
                    <a:pt x="17872" y="1"/>
                    <a:pt x="17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1" name="Google Shape;9191;p19"/>
            <p:cNvSpPr/>
            <p:nvPr/>
          </p:nvSpPr>
          <p:spPr>
            <a:xfrm>
              <a:off x="5586225" y="4652900"/>
              <a:ext cx="231100" cy="46700"/>
            </a:xfrm>
            <a:custGeom>
              <a:avLst/>
              <a:gdLst/>
              <a:ahLst/>
              <a:cxnLst/>
              <a:rect l="l" t="t" r="r" b="b"/>
              <a:pathLst>
                <a:path w="9244" h="1868" extrusionOk="0">
                  <a:moveTo>
                    <a:pt x="203" y="0"/>
                  </a:moveTo>
                  <a:cubicBezTo>
                    <a:pt x="88" y="0"/>
                    <a:pt x="1" y="187"/>
                    <a:pt x="120" y="252"/>
                  </a:cubicBezTo>
                  <a:cubicBezTo>
                    <a:pt x="2108" y="1383"/>
                    <a:pt x="4437" y="1868"/>
                    <a:pt x="6706" y="1868"/>
                  </a:cubicBezTo>
                  <a:cubicBezTo>
                    <a:pt x="6819" y="1868"/>
                    <a:pt x="6931" y="1867"/>
                    <a:pt x="7043" y="1864"/>
                  </a:cubicBezTo>
                  <a:cubicBezTo>
                    <a:pt x="7730" y="1852"/>
                    <a:pt x="8418" y="1752"/>
                    <a:pt x="9080" y="1614"/>
                  </a:cubicBezTo>
                  <a:cubicBezTo>
                    <a:pt x="9244" y="1579"/>
                    <a:pt x="9221" y="1336"/>
                    <a:pt x="9074" y="1336"/>
                  </a:cubicBezTo>
                  <a:cubicBezTo>
                    <a:pt x="9064" y="1336"/>
                    <a:pt x="9054" y="1337"/>
                    <a:pt x="9042" y="1339"/>
                  </a:cubicBezTo>
                  <a:cubicBezTo>
                    <a:pt x="8118" y="1530"/>
                    <a:pt x="7161" y="1649"/>
                    <a:pt x="6211" y="1649"/>
                  </a:cubicBezTo>
                  <a:cubicBezTo>
                    <a:pt x="5980" y="1649"/>
                    <a:pt x="5749" y="1642"/>
                    <a:pt x="5518" y="1627"/>
                  </a:cubicBezTo>
                  <a:cubicBezTo>
                    <a:pt x="4331" y="1539"/>
                    <a:pt x="3169" y="1289"/>
                    <a:pt x="2057" y="865"/>
                  </a:cubicBezTo>
                  <a:cubicBezTo>
                    <a:pt x="1444" y="627"/>
                    <a:pt x="832" y="327"/>
                    <a:pt x="257" y="15"/>
                  </a:cubicBezTo>
                  <a:cubicBezTo>
                    <a:pt x="239" y="5"/>
                    <a:pt x="221" y="0"/>
                    <a:pt x="2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2" name="Google Shape;9192;p19"/>
            <p:cNvSpPr/>
            <p:nvPr/>
          </p:nvSpPr>
          <p:spPr>
            <a:xfrm>
              <a:off x="5840500" y="4603050"/>
              <a:ext cx="210025" cy="84625"/>
            </a:xfrm>
            <a:custGeom>
              <a:avLst/>
              <a:gdLst/>
              <a:ahLst/>
              <a:cxnLst/>
              <a:rect l="l" t="t" r="r" b="b"/>
              <a:pathLst>
                <a:path w="8401" h="3385" extrusionOk="0">
                  <a:moveTo>
                    <a:pt x="8163" y="0"/>
                  </a:moveTo>
                  <a:cubicBezTo>
                    <a:pt x="8132" y="0"/>
                    <a:pt x="8100" y="10"/>
                    <a:pt x="8069" y="34"/>
                  </a:cubicBezTo>
                  <a:cubicBezTo>
                    <a:pt x="6282" y="1421"/>
                    <a:pt x="4220" y="2409"/>
                    <a:pt x="1996" y="2884"/>
                  </a:cubicBezTo>
                  <a:cubicBezTo>
                    <a:pt x="1383" y="3021"/>
                    <a:pt x="746" y="3121"/>
                    <a:pt x="121" y="3208"/>
                  </a:cubicBezTo>
                  <a:cubicBezTo>
                    <a:pt x="0" y="3221"/>
                    <a:pt x="31" y="3384"/>
                    <a:pt x="135" y="3384"/>
                  </a:cubicBezTo>
                  <a:cubicBezTo>
                    <a:pt x="138" y="3384"/>
                    <a:pt x="142" y="3384"/>
                    <a:pt x="146" y="3383"/>
                  </a:cubicBezTo>
                  <a:cubicBezTo>
                    <a:pt x="1283" y="3358"/>
                    <a:pt x="2408" y="3109"/>
                    <a:pt x="3495" y="2771"/>
                  </a:cubicBezTo>
                  <a:cubicBezTo>
                    <a:pt x="4595" y="2421"/>
                    <a:pt x="5657" y="1946"/>
                    <a:pt x="6644" y="1371"/>
                  </a:cubicBezTo>
                  <a:cubicBezTo>
                    <a:pt x="7219" y="1047"/>
                    <a:pt x="7757" y="684"/>
                    <a:pt x="8269" y="284"/>
                  </a:cubicBezTo>
                  <a:cubicBezTo>
                    <a:pt x="8400" y="183"/>
                    <a:pt x="8295" y="0"/>
                    <a:pt x="8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3" name="Google Shape;9193;p19"/>
            <p:cNvSpPr/>
            <p:nvPr/>
          </p:nvSpPr>
          <p:spPr>
            <a:xfrm>
              <a:off x="5590875" y="4667075"/>
              <a:ext cx="360500" cy="57750"/>
            </a:xfrm>
            <a:custGeom>
              <a:avLst/>
              <a:gdLst/>
              <a:ahLst/>
              <a:cxnLst/>
              <a:rect l="l" t="t" r="r" b="b"/>
              <a:pathLst>
                <a:path w="14420" h="2310" extrusionOk="0">
                  <a:moveTo>
                    <a:pt x="184" y="1"/>
                  </a:moveTo>
                  <a:cubicBezTo>
                    <a:pt x="88" y="1"/>
                    <a:pt x="1" y="109"/>
                    <a:pt x="84" y="210"/>
                  </a:cubicBezTo>
                  <a:cubicBezTo>
                    <a:pt x="621" y="885"/>
                    <a:pt x="1433" y="1297"/>
                    <a:pt x="2246" y="1572"/>
                  </a:cubicBezTo>
                  <a:cubicBezTo>
                    <a:pt x="3145" y="1885"/>
                    <a:pt x="4095" y="2060"/>
                    <a:pt x="5045" y="2185"/>
                  </a:cubicBezTo>
                  <a:cubicBezTo>
                    <a:pt x="5753" y="2268"/>
                    <a:pt x="6467" y="2310"/>
                    <a:pt x="7181" y="2310"/>
                  </a:cubicBezTo>
                  <a:cubicBezTo>
                    <a:pt x="8497" y="2310"/>
                    <a:pt x="9814" y="2168"/>
                    <a:pt x="11093" y="1885"/>
                  </a:cubicBezTo>
                  <a:cubicBezTo>
                    <a:pt x="12218" y="1635"/>
                    <a:pt x="13318" y="1285"/>
                    <a:pt x="14330" y="760"/>
                  </a:cubicBezTo>
                  <a:cubicBezTo>
                    <a:pt x="14419" y="715"/>
                    <a:pt x="14379" y="592"/>
                    <a:pt x="14299" y="592"/>
                  </a:cubicBezTo>
                  <a:cubicBezTo>
                    <a:pt x="14289" y="592"/>
                    <a:pt x="14278" y="593"/>
                    <a:pt x="14268" y="598"/>
                  </a:cubicBezTo>
                  <a:cubicBezTo>
                    <a:pt x="12406" y="1297"/>
                    <a:pt x="10506" y="1860"/>
                    <a:pt x="8507" y="2022"/>
                  </a:cubicBezTo>
                  <a:cubicBezTo>
                    <a:pt x="8029" y="2060"/>
                    <a:pt x="7544" y="2079"/>
                    <a:pt x="7058" y="2079"/>
                  </a:cubicBezTo>
                  <a:cubicBezTo>
                    <a:pt x="5599" y="2079"/>
                    <a:pt x="4120" y="1903"/>
                    <a:pt x="2733" y="1510"/>
                  </a:cubicBezTo>
                  <a:cubicBezTo>
                    <a:pt x="1783" y="1235"/>
                    <a:pt x="934" y="810"/>
                    <a:pt x="284" y="48"/>
                  </a:cubicBezTo>
                  <a:cubicBezTo>
                    <a:pt x="254" y="15"/>
                    <a:pt x="218"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4" name="Google Shape;9194;p19"/>
            <p:cNvSpPr/>
            <p:nvPr/>
          </p:nvSpPr>
          <p:spPr>
            <a:xfrm>
              <a:off x="5965475" y="4627600"/>
              <a:ext cx="82700" cy="50075"/>
            </a:xfrm>
            <a:custGeom>
              <a:avLst/>
              <a:gdLst/>
              <a:ahLst/>
              <a:cxnLst/>
              <a:rect l="l" t="t" r="r" b="b"/>
              <a:pathLst>
                <a:path w="3308" h="2003" extrusionOk="0">
                  <a:moveTo>
                    <a:pt x="3104" y="1"/>
                  </a:moveTo>
                  <a:cubicBezTo>
                    <a:pt x="3080" y="1"/>
                    <a:pt x="3055" y="9"/>
                    <a:pt x="3033" y="27"/>
                  </a:cubicBezTo>
                  <a:cubicBezTo>
                    <a:pt x="2583" y="402"/>
                    <a:pt x="2108" y="739"/>
                    <a:pt x="1608" y="1039"/>
                  </a:cubicBezTo>
                  <a:cubicBezTo>
                    <a:pt x="1358" y="1202"/>
                    <a:pt x="1096" y="1339"/>
                    <a:pt x="833" y="1489"/>
                  </a:cubicBezTo>
                  <a:cubicBezTo>
                    <a:pt x="571" y="1627"/>
                    <a:pt x="321" y="1777"/>
                    <a:pt x="58" y="1902"/>
                  </a:cubicBezTo>
                  <a:cubicBezTo>
                    <a:pt x="0" y="1925"/>
                    <a:pt x="29" y="2003"/>
                    <a:pt x="84" y="2003"/>
                  </a:cubicBezTo>
                  <a:cubicBezTo>
                    <a:pt x="88" y="2003"/>
                    <a:pt x="92" y="2002"/>
                    <a:pt x="96" y="2002"/>
                  </a:cubicBezTo>
                  <a:cubicBezTo>
                    <a:pt x="396" y="1889"/>
                    <a:pt x="683" y="1814"/>
                    <a:pt x="971" y="1677"/>
                  </a:cubicBezTo>
                  <a:cubicBezTo>
                    <a:pt x="1233" y="1564"/>
                    <a:pt x="1483" y="1427"/>
                    <a:pt x="1720" y="1289"/>
                  </a:cubicBezTo>
                  <a:cubicBezTo>
                    <a:pt x="2245" y="977"/>
                    <a:pt x="2733" y="627"/>
                    <a:pt x="3195" y="240"/>
                  </a:cubicBezTo>
                  <a:cubicBezTo>
                    <a:pt x="3307" y="158"/>
                    <a:pt x="3211" y="1"/>
                    <a:pt x="3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5" name="Google Shape;9195;p19"/>
            <p:cNvSpPr/>
            <p:nvPr/>
          </p:nvSpPr>
          <p:spPr>
            <a:xfrm>
              <a:off x="5548275" y="4675375"/>
              <a:ext cx="619550" cy="249925"/>
            </a:xfrm>
            <a:custGeom>
              <a:avLst/>
              <a:gdLst/>
              <a:ahLst/>
              <a:cxnLst/>
              <a:rect l="l" t="t" r="r" b="b"/>
              <a:pathLst>
                <a:path w="24782" h="9997" extrusionOk="0">
                  <a:moveTo>
                    <a:pt x="19637" y="1"/>
                  </a:moveTo>
                  <a:cubicBezTo>
                    <a:pt x="19418" y="1"/>
                    <a:pt x="19394" y="355"/>
                    <a:pt x="19621" y="390"/>
                  </a:cubicBezTo>
                  <a:cubicBezTo>
                    <a:pt x="20708" y="528"/>
                    <a:pt x="21858" y="678"/>
                    <a:pt x="22795" y="1253"/>
                  </a:cubicBezTo>
                  <a:cubicBezTo>
                    <a:pt x="23620" y="1765"/>
                    <a:pt x="24319" y="2652"/>
                    <a:pt x="24232" y="3665"/>
                  </a:cubicBezTo>
                  <a:cubicBezTo>
                    <a:pt x="24144" y="4739"/>
                    <a:pt x="23307" y="5564"/>
                    <a:pt x="22457" y="6126"/>
                  </a:cubicBezTo>
                  <a:cubicBezTo>
                    <a:pt x="21520" y="6751"/>
                    <a:pt x="20483" y="7251"/>
                    <a:pt x="19446" y="7689"/>
                  </a:cubicBezTo>
                  <a:cubicBezTo>
                    <a:pt x="17359" y="8588"/>
                    <a:pt x="15122" y="9138"/>
                    <a:pt x="12872" y="9413"/>
                  </a:cubicBezTo>
                  <a:cubicBezTo>
                    <a:pt x="11809" y="9542"/>
                    <a:pt x="10743" y="9605"/>
                    <a:pt x="9679" y="9605"/>
                  </a:cubicBezTo>
                  <a:cubicBezTo>
                    <a:pt x="8465" y="9605"/>
                    <a:pt x="7254" y="9523"/>
                    <a:pt x="6049" y="9363"/>
                  </a:cubicBezTo>
                  <a:cubicBezTo>
                    <a:pt x="5487" y="9301"/>
                    <a:pt x="4937" y="9188"/>
                    <a:pt x="4387" y="9076"/>
                  </a:cubicBezTo>
                  <a:cubicBezTo>
                    <a:pt x="3837" y="8963"/>
                    <a:pt x="3275" y="8838"/>
                    <a:pt x="2750" y="8626"/>
                  </a:cubicBezTo>
                  <a:cubicBezTo>
                    <a:pt x="2163" y="8376"/>
                    <a:pt x="1600" y="8038"/>
                    <a:pt x="1163" y="7576"/>
                  </a:cubicBezTo>
                  <a:lnTo>
                    <a:pt x="1163" y="7576"/>
                  </a:lnTo>
                  <a:cubicBezTo>
                    <a:pt x="1238" y="7626"/>
                    <a:pt x="1300" y="7689"/>
                    <a:pt x="1350" y="7726"/>
                  </a:cubicBezTo>
                  <a:cubicBezTo>
                    <a:pt x="2987" y="9001"/>
                    <a:pt x="4987" y="9163"/>
                    <a:pt x="7011" y="9276"/>
                  </a:cubicBezTo>
                  <a:cubicBezTo>
                    <a:pt x="5499" y="9088"/>
                    <a:pt x="3950" y="8676"/>
                    <a:pt x="2725" y="8026"/>
                  </a:cubicBezTo>
                  <a:lnTo>
                    <a:pt x="2725" y="8026"/>
                  </a:lnTo>
                  <a:cubicBezTo>
                    <a:pt x="3525" y="8401"/>
                    <a:pt x="4400" y="8638"/>
                    <a:pt x="5237" y="8826"/>
                  </a:cubicBezTo>
                  <a:cubicBezTo>
                    <a:pt x="6816" y="9164"/>
                    <a:pt x="8438" y="9346"/>
                    <a:pt x="10059" y="9346"/>
                  </a:cubicBezTo>
                  <a:cubicBezTo>
                    <a:pt x="10773" y="9346"/>
                    <a:pt x="11487" y="9311"/>
                    <a:pt x="12198" y="9238"/>
                  </a:cubicBezTo>
                  <a:cubicBezTo>
                    <a:pt x="13497" y="9113"/>
                    <a:pt x="14797" y="8913"/>
                    <a:pt x="16059" y="8563"/>
                  </a:cubicBezTo>
                  <a:cubicBezTo>
                    <a:pt x="16202" y="8528"/>
                    <a:pt x="16141" y="8299"/>
                    <a:pt x="16016" y="8299"/>
                  </a:cubicBezTo>
                  <a:cubicBezTo>
                    <a:pt x="16009" y="8299"/>
                    <a:pt x="16003" y="8300"/>
                    <a:pt x="15997" y="8301"/>
                  </a:cubicBezTo>
                  <a:cubicBezTo>
                    <a:pt x="14897" y="8551"/>
                    <a:pt x="13797" y="8776"/>
                    <a:pt x="12672" y="8901"/>
                  </a:cubicBezTo>
                  <a:cubicBezTo>
                    <a:pt x="11859" y="8991"/>
                    <a:pt x="11040" y="9029"/>
                    <a:pt x="10223" y="9029"/>
                  </a:cubicBezTo>
                  <a:cubicBezTo>
                    <a:pt x="9910" y="9029"/>
                    <a:pt x="9597" y="9024"/>
                    <a:pt x="9286" y="9013"/>
                  </a:cubicBezTo>
                  <a:cubicBezTo>
                    <a:pt x="8161" y="8976"/>
                    <a:pt x="7036" y="8863"/>
                    <a:pt x="5924" y="8688"/>
                  </a:cubicBezTo>
                  <a:cubicBezTo>
                    <a:pt x="4849" y="8501"/>
                    <a:pt x="3775" y="8251"/>
                    <a:pt x="2775" y="7789"/>
                  </a:cubicBezTo>
                  <a:cubicBezTo>
                    <a:pt x="2313" y="7564"/>
                    <a:pt x="1875" y="7289"/>
                    <a:pt x="1488" y="6964"/>
                  </a:cubicBezTo>
                  <a:cubicBezTo>
                    <a:pt x="826" y="6264"/>
                    <a:pt x="438" y="5402"/>
                    <a:pt x="713" y="4439"/>
                  </a:cubicBezTo>
                  <a:lnTo>
                    <a:pt x="713" y="4439"/>
                  </a:lnTo>
                  <a:cubicBezTo>
                    <a:pt x="713" y="4439"/>
                    <a:pt x="713" y="4440"/>
                    <a:pt x="713" y="4452"/>
                  </a:cubicBezTo>
                  <a:cubicBezTo>
                    <a:pt x="738" y="4352"/>
                    <a:pt x="788" y="4264"/>
                    <a:pt x="801" y="4164"/>
                  </a:cubicBezTo>
                  <a:cubicBezTo>
                    <a:pt x="801" y="4164"/>
                    <a:pt x="801" y="4152"/>
                    <a:pt x="801" y="4152"/>
                  </a:cubicBezTo>
                  <a:cubicBezTo>
                    <a:pt x="826" y="4114"/>
                    <a:pt x="838" y="4064"/>
                    <a:pt x="876" y="4015"/>
                  </a:cubicBezTo>
                  <a:cubicBezTo>
                    <a:pt x="1288" y="3327"/>
                    <a:pt x="2000" y="2902"/>
                    <a:pt x="2775" y="2690"/>
                  </a:cubicBezTo>
                  <a:cubicBezTo>
                    <a:pt x="2978" y="2633"/>
                    <a:pt x="2875" y="2342"/>
                    <a:pt x="2687" y="2342"/>
                  </a:cubicBezTo>
                  <a:cubicBezTo>
                    <a:pt x="2668" y="2342"/>
                    <a:pt x="2647" y="2345"/>
                    <a:pt x="2625" y="2352"/>
                  </a:cubicBezTo>
                  <a:cubicBezTo>
                    <a:pt x="1788" y="2602"/>
                    <a:pt x="1088" y="3215"/>
                    <a:pt x="626" y="3940"/>
                  </a:cubicBezTo>
                  <a:cubicBezTo>
                    <a:pt x="388" y="4314"/>
                    <a:pt x="226" y="4727"/>
                    <a:pt x="138" y="5152"/>
                  </a:cubicBezTo>
                  <a:cubicBezTo>
                    <a:pt x="51" y="5552"/>
                    <a:pt x="1" y="6089"/>
                    <a:pt x="226" y="6451"/>
                  </a:cubicBezTo>
                  <a:cubicBezTo>
                    <a:pt x="488" y="7226"/>
                    <a:pt x="1075" y="7863"/>
                    <a:pt x="1763" y="8301"/>
                  </a:cubicBezTo>
                  <a:cubicBezTo>
                    <a:pt x="2725" y="8926"/>
                    <a:pt x="3875" y="9238"/>
                    <a:pt x="4999" y="9476"/>
                  </a:cubicBezTo>
                  <a:cubicBezTo>
                    <a:pt x="6174" y="9713"/>
                    <a:pt x="7349" y="9888"/>
                    <a:pt x="8549" y="9963"/>
                  </a:cubicBezTo>
                  <a:cubicBezTo>
                    <a:pt x="8988" y="9986"/>
                    <a:pt x="9430" y="9997"/>
                    <a:pt x="9872" y="9997"/>
                  </a:cubicBezTo>
                  <a:cubicBezTo>
                    <a:pt x="10634" y="9997"/>
                    <a:pt x="11396" y="9964"/>
                    <a:pt x="12148" y="9900"/>
                  </a:cubicBezTo>
                  <a:cubicBezTo>
                    <a:pt x="14534" y="9688"/>
                    <a:pt x="16909" y="9101"/>
                    <a:pt x="19121" y="8226"/>
                  </a:cubicBezTo>
                  <a:cubicBezTo>
                    <a:pt x="20245" y="7776"/>
                    <a:pt x="21358" y="7289"/>
                    <a:pt x="22382" y="6676"/>
                  </a:cubicBezTo>
                  <a:cubicBezTo>
                    <a:pt x="23332" y="6089"/>
                    <a:pt x="24219" y="5302"/>
                    <a:pt x="24507" y="4177"/>
                  </a:cubicBezTo>
                  <a:cubicBezTo>
                    <a:pt x="24782" y="3127"/>
                    <a:pt x="24382" y="2128"/>
                    <a:pt x="23607" y="1403"/>
                  </a:cubicBezTo>
                  <a:cubicBezTo>
                    <a:pt x="22782" y="628"/>
                    <a:pt x="21645" y="315"/>
                    <a:pt x="20545" y="128"/>
                  </a:cubicBezTo>
                  <a:cubicBezTo>
                    <a:pt x="20258" y="78"/>
                    <a:pt x="19971" y="41"/>
                    <a:pt x="19671" y="3"/>
                  </a:cubicBezTo>
                  <a:cubicBezTo>
                    <a:pt x="19659" y="1"/>
                    <a:pt x="19648" y="1"/>
                    <a:pt x="19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6" name="Google Shape;9196;p19"/>
            <p:cNvSpPr/>
            <p:nvPr/>
          </p:nvSpPr>
          <p:spPr>
            <a:xfrm>
              <a:off x="5855700" y="4800625"/>
              <a:ext cx="293525" cy="103525"/>
            </a:xfrm>
            <a:custGeom>
              <a:avLst/>
              <a:gdLst/>
              <a:ahLst/>
              <a:cxnLst/>
              <a:rect l="l" t="t" r="r" b="b"/>
              <a:pathLst>
                <a:path w="11741" h="4141" extrusionOk="0">
                  <a:moveTo>
                    <a:pt x="11526" y="1"/>
                  </a:moveTo>
                  <a:cubicBezTo>
                    <a:pt x="11499" y="1"/>
                    <a:pt x="11472" y="9"/>
                    <a:pt x="11448" y="29"/>
                  </a:cubicBezTo>
                  <a:cubicBezTo>
                    <a:pt x="10910" y="517"/>
                    <a:pt x="10323" y="892"/>
                    <a:pt x="9660" y="1191"/>
                  </a:cubicBezTo>
                  <a:cubicBezTo>
                    <a:pt x="8936" y="1516"/>
                    <a:pt x="8198" y="1791"/>
                    <a:pt x="7461" y="2054"/>
                  </a:cubicBezTo>
                  <a:cubicBezTo>
                    <a:pt x="5924" y="2604"/>
                    <a:pt x="4362" y="3053"/>
                    <a:pt x="2787" y="3428"/>
                  </a:cubicBezTo>
                  <a:cubicBezTo>
                    <a:pt x="1900" y="3641"/>
                    <a:pt x="1000" y="3828"/>
                    <a:pt x="101" y="3991"/>
                  </a:cubicBezTo>
                  <a:cubicBezTo>
                    <a:pt x="1" y="4003"/>
                    <a:pt x="26" y="4141"/>
                    <a:pt x="125" y="4141"/>
                  </a:cubicBezTo>
                  <a:cubicBezTo>
                    <a:pt x="1775" y="3953"/>
                    <a:pt x="3412" y="3666"/>
                    <a:pt x="5012" y="3216"/>
                  </a:cubicBezTo>
                  <a:cubicBezTo>
                    <a:pt x="6586" y="2779"/>
                    <a:pt x="8123" y="2229"/>
                    <a:pt x="9623" y="1566"/>
                  </a:cubicBezTo>
                  <a:cubicBezTo>
                    <a:pt x="10360" y="1241"/>
                    <a:pt x="11135" y="867"/>
                    <a:pt x="11660" y="242"/>
                  </a:cubicBezTo>
                  <a:cubicBezTo>
                    <a:pt x="11740" y="141"/>
                    <a:pt x="11635" y="1"/>
                    <a:pt x="11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7" name="Google Shape;9197;p19"/>
            <p:cNvSpPr/>
            <p:nvPr/>
          </p:nvSpPr>
          <p:spPr>
            <a:xfrm>
              <a:off x="5914425" y="4484350"/>
              <a:ext cx="119075" cy="31475"/>
            </a:xfrm>
            <a:custGeom>
              <a:avLst/>
              <a:gdLst/>
              <a:ahLst/>
              <a:cxnLst/>
              <a:rect l="l" t="t" r="r" b="b"/>
              <a:pathLst>
                <a:path w="4763" h="1259" extrusionOk="0">
                  <a:moveTo>
                    <a:pt x="894" y="1"/>
                  </a:moveTo>
                  <a:cubicBezTo>
                    <a:pt x="594" y="1"/>
                    <a:pt x="295" y="6"/>
                    <a:pt x="1" y="9"/>
                  </a:cubicBezTo>
                  <a:cubicBezTo>
                    <a:pt x="938" y="59"/>
                    <a:pt x="1888" y="171"/>
                    <a:pt x="2813" y="384"/>
                  </a:cubicBezTo>
                  <a:cubicBezTo>
                    <a:pt x="3325" y="521"/>
                    <a:pt x="4050" y="758"/>
                    <a:pt x="4500" y="1171"/>
                  </a:cubicBezTo>
                  <a:cubicBezTo>
                    <a:pt x="4542" y="1225"/>
                    <a:pt x="4604" y="1258"/>
                    <a:pt x="4657" y="1258"/>
                  </a:cubicBezTo>
                  <a:cubicBezTo>
                    <a:pt x="4715" y="1258"/>
                    <a:pt x="4762" y="1218"/>
                    <a:pt x="4762" y="1121"/>
                  </a:cubicBezTo>
                  <a:cubicBezTo>
                    <a:pt x="4612" y="833"/>
                    <a:pt x="4287" y="671"/>
                    <a:pt x="4012" y="533"/>
                  </a:cubicBezTo>
                  <a:cubicBezTo>
                    <a:pt x="3038" y="66"/>
                    <a:pt x="1957" y="1"/>
                    <a:pt x="8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8" name="Google Shape;9198;p19"/>
            <p:cNvSpPr/>
            <p:nvPr/>
          </p:nvSpPr>
          <p:spPr>
            <a:xfrm>
              <a:off x="5837900" y="4491600"/>
              <a:ext cx="209025" cy="77075"/>
            </a:xfrm>
            <a:custGeom>
              <a:avLst/>
              <a:gdLst/>
              <a:ahLst/>
              <a:cxnLst/>
              <a:rect l="l" t="t" r="r" b="b"/>
              <a:pathLst>
                <a:path w="8361" h="3083" extrusionOk="0">
                  <a:moveTo>
                    <a:pt x="4755" y="0"/>
                  </a:moveTo>
                  <a:cubicBezTo>
                    <a:pt x="4408" y="0"/>
                    <a:pt x="4062" y="21"/>
                    <a:pt x="3724" y="56"/>
                  </a:cubicBezTo>
                  <a:cubicBezTo>
                    <a:pt x="5024" y="94"/>
                    <a:pt x="6524" y="368"/>
                    <a:pt x="7436" y="1131"/>
                  </a:cubicBezTo>
                  <a:cubicBezTo>
                    <a:pt x="6473" y="546"/>
                    <a:pt x="5357" y="347"/>
                    <a:pt x="4231" y="347"/>
                  </a:cubicBezTo>
                  <a:cubicBezTo>
                    <a:pt x="3456" y="347"/>
                    <a:pt x="2676" y="441"/>
                    <a:pt x="1937" y="568"/>
                  </a:cubicBezTo>
                  <a:cubicBezTo>
                    <a:pt x="2281" y="532"/>
                    <a:pt x="2638" y="513"/>
                    <a:pt x="2998" y="513"/>
                  </a:cubicBezTo>
                  <a:cubicBezTo>
                    <a:pt x="4856" y="513"/>
                    <a:pt x="6822" y="1001"/>
                    <a:pt x="7648" y="2006"/>
                  </a:cubicBezTo>
                  <a:cubicBezTo>
                    <a:pt x="7336" y="1681"/>
                    <a:pt x="6911" y="1443"/>
                    <a:pt x="6499" y="1268"/>
                  </a:cubicBezTo>
                  <a:cubicBezTo>
                    <a:pt x="5486" y="839"/>
                    <a:pt x="4405" y="701"/>
                    <a:pt x="3310" y="701"/>
                  </a:cubicBezTo>
                  <a:cubicBezTo>
                    <a:pt x="2203" y="701"/>
                    <a:pt x="1081" y="843"/>
                    <a:pt x="0" y="968"/>
                  </a:cubicBezTo>
                  <a:cubicBezTo>
                    <a:pt x="585" y="945"/>
                    <a:pt x="1174" y="925"/>
                    <a:pt x="1758" y="925"/>
                  </a:cubicBezTo>
                  <a:cubicBezTo>
                    <a:pt x="3358" y="925"/>
                    <a:pt x="4918" y="1074"/>
                    <a:pt x="6236" y="1706"/>
                  </a:cubicBezTo>
                  <a:cubicBezTo>
                    <a:pt x="6961" y="2093"/>
                    <a:pt x="7086" y="2130"/>
                    <a:pt x="7436" y="2643"/>
                  </a:cubicBezTo>
                  <a:cubicBezTo>
                    <a:pt x="7448" y="2668"/>
                    <a:pt x="7473" y="2693"/>
                    <a:pt x="7473" y="2718"/>
                  </a:cubicBezTo>
                  <a:cubicBezTo>
                    <a:pt x="7536" y="2805"/>
                    <a:pt x="7548" y="2930"/>
                    <a:pt x="7636" y="3005"/>
                  </a:cubicBezTo>
                  <a:cubicBezTo>
                    <a:pt x="7681" y="3059"/>
                    <a:pt x="7743" y="3083"/>
                    <a:pt x="7806" y="3083"/>
                  </a:cubicBezTo>
                  <a:cubicBezTo>
                    <a:pt x="7933" y="3083"/>
                    <a:pt x="8065" y="2985"/>
                    <a:pt x="8073" y="2843"/>
                  </a:cubicBezTo>
                  <a:cubicBezTo>
                    <a:pt x="8061" y="2743"/>
                    <a:pt x="8036" y="2643"/>
                    <a:pt x="7998" y="2543"/>
                  </a:cubicBezTo>
                  <a:lnTo>
                    <a:pt x="7998" y="2543"/>
                  </a:lnTo>
                  <a:cubicBezTo>
                    <a:pt x="8029" y="2556"/>
                    <a:pt x="8061" y="2562"/>
                    <a:pt x="8094" y="2562"/>
                  </a:cubicBezTo>
                  <a:cubicBezTo>
                    <a:pt x="8221" y="2562"/>
                    <a:pt x="8348" y="2470"/>
                    <a:pt x="8348" y="2330"/>
                  </a:cubicBezTo>
                  <a:cubicBezTo>
                    <a:pt x="8361" y="2093"/>
                    <a:pt x="8248" y="1881"/>
                    <a:pt x="8098" y="1693"/>
                  </a:cubicBezTo>
                  <a:cubicBezTo>
                    <a:pt x="8186" y="1668"/>
                    <a:pt x="8248" y="1606"/>
                    <a:pt x="8261" y="1518"/>
                  </a:cubicBezTo>
                  <a:cubicBezTo>
                    <a:pt x="8248" y="1331"/>
                    <a:pt x="8186" y="1306"/>
                    <a:pt x="8161" y="1243"/>
                  </a:cubicBezTo>
                  <a:cubicBezTo>
                    <a:pt x="8036" y="1056"/>
                    <a:pt x="7873" y="893"/>
                    <a:pt x="7686" y="756"/>
                  </a:cubicBezTo>
                  <a:cubicBezTo>
                    <a:pt x="6826" y="186"/>
                    <a:pt x="5785" y="0"/>
                    <a:pt x="4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9" name="Google Shape;9199;p19"/>
            <p:cNvSpPr/>
            <p:nvPr/>
          </p:nvSpPr>
          <p:spPr>
            <a:xfrm>
              <a:off x="6046600" y="4548600"/>
              <a:ext cx="25" cy="1575"/>
            </a:xfrm>
            <a:custGeom>
              <a:avLst/>
              <a:gdLst/>
              <a:ahLst/>
              <a:cxnLst/>
              <a:rect l="l" t="t" r="r" b="b"/>
              <a:pathLst>
                <a:path w="1" h="63" extrusionOk="0">
                  <a:moveTo>
                    <a:pt x="0" y="63"/>
                  </a:moveTo>
                  <a:cubicBezTo>
                    <a:pt x="0" y="50"/>
                    <a:pt x="0" y="0"/>
                    <a:pt x="0" y="0"/>
                  </a:cubicBezTo>
                  <a:cubicBezTo>
                    <a:pt x="0" y="25"/>
                    <a:pt x="0" y="38"/>
                    <a:pt x="0" y="50"/>
                  </a:cubicBezTo>
                  <a:cubicBezTo>
                    <a:pt x="0" y="50"/>
                    <a:pt x="0" y="63"/>
                    <a:pt x="0" y="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0" name="Google Shape;9200;p19"/>
            <p:cNvSpPr/>
            <p:nvPr/>
          </p:nvSpPr>
          <p:spPr>
            <a:xfrm>
              <a:off x="5584750" y="4503600"/>
              <a:ext cx="237850" cy="111750"/>
            </a:xfrm>
            <a:custGeom>
              <a:avLst/>
              <a:gdLst/>
              <a:ahLst/>
              <a:cxnLst/>
              <a:rect l="l" t="t" r="r" b="b"/>
              <a:pathLst>
                <a:path w="9514" h="4470" extrusionOk="0">
                  <a:moveTo>
                    <a:pt x="9514" y="1"/>
                  </a:moveTo>
                  <a:cubicBezTo>
                    <a:pt x="7889" y="151"/>
                    <a:pt x="6265" y="338"/>
                    <a:pt x="4665" y="688"/>
                  </a:cubicBezTo>
                  <a:cubicBezTo>
                    <a:pt x="3253" y="1038"/>
                    <a:pt x="1678" y="1401"/>
                    <a:pt x="679" y="2550"/>
                  </a:cubicBezTo>
                  <a:cubicBezTo>
                    <a:pt x="237" y="3053"/>
                    <a:pt x="0" y="3700"/>
                    <a:pt x="145" y="4173"/>
                  </a:cubicBezTo>
                  <a:lnTo>
                    <a:pt x="145" y="4173"/>
                  </a:lnTo>
                  <a:cubicBezTo>
                    <a:pt x="152" y="4202"/>
                    <a:pt x="161" y="4242"/>
                    <a:pt x="166" y="4262"/>
                  </a:cubicBezTo>
                  <a:cubicBezTo>
                    <a:pt x="198" y="4395"/>
                    <a:pt x="317" y="4470"/>
                    <a:pt x="436" y="4470"/>
                  </a:cubicBezTo>
                  <a:cubicBezTo>
                    <a:pt x="507" y="4470"/>
                    <a:pt x="577" y="4443"/>
                    <a:pt x="629" y="4387"/>
                  </a:cubicBezTo>
                  <a:cubicBezTo>
                    <a:pt x="667" y="4404"/>
                    <a:pt x="710" y="4413"/>
                    <a:pt x="752" y="4413"/>
                  </a:cubicBezTo>
                  <a:cubicBezTo>
                    <a:pt x="807" y="4413"/>
                    <a:pt x="861" y="4397"/>
                    <a:pt x="904" y="4362"/>
                  </a:cubicBezTo>
                  <a:cubicBezTo>
                    <a:pt x="1029" y="4250"/>
                    <a:pt x="1029" y="4062"/>
                    <a:pt x="1129" y="3925"/>
                  </a:cubicBezTo>
                  <a:cubicBezTo>
                    <a:pt x="2141" y="2175"/>
                    <a:pt x="5103" y="1038"/>
                    <a:pt x="7752" y="701"/>
                  </a:cubicBezTo>
                  <a:lnTo>
                    <a:pt x="7752" y="701"/>
                  </a:lnTo>
                  <a:cubicBezTo>
                    <a:pt x="6627" y="713"/>
                    <a:pt x="5515" y="926"/>
                    <a:pt x="4440" y="1238"/>
                  </a:cubicBezTo>
                  <a:cubicBezTo>
                    <a:pt x="3428" y="1501"/>
                    <a:pt x="2428" y="1888"/>
                    <a:pt x="1603" y="2550"/>
                  </a:cubicBezTo>
                  <a:cubicBezTo>
                    <a:pt x="1404" y="2700"/>
                    <a:pt x="1229" y="2875"/>
                    <a:pt x="1079" y="3063"/>
                  </a:cubicBezTo>
                  <a:cubicBezTo>
                    <a:pt x="2403" y="1163"/>
                    <a:pt x="6840" y="526"/>
                    <a:pt x="95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1" name="Google Shape;9201;p19"/>
            <p:cNvSpPr/>
            <p:nvPr/>
          </p:nvSpPr>
          <p:spPr>
            <a:xfrm>
              <a:off x="5747300" y="4793350"/>
              <a:ext cx="263000" cy="89625"/>
            </a:xfrm>
            <a:custGeom>
              <a:avLst/>
              <a:gdLst/>
              <a:ahLst/>
              <a:cxnLst/>
              <a:rect l="l" t="t" r="r" b="b"/>
              <a:pathLst>
                <a:path w="10520" h="3585" extrusionOk="0">
                  <a:moveTo>
                    <a:pt x="10164" y="0"/>
                  </a:moveTo>
                  <a:cubicBezTo>
                    <a:pt x="10090" y="0"/>
                    <a:pt x="10012" y="35"/>
                    <a:pt x="9948" y="120"/>
                  </a:cubicBezTo>
                  <a:cubicBezTo>
                    <a:pt x="9935" y="133"/>
                    <a:pt x="9923" y="145"/>
                    <a:pt x="9910" y="145"/>
                  </a:cubicBezTo>
                  <a:cubicBezTo>
                    <a:pt x="9914" y="141"/>
                    <a:pt x="9915" y="140"/>
                    <a:pt x="9915" y="140"/>
                  </a:cubicBezTo>
                  <a:lnTo>
                    <a:pt x="9915" y="140"/>
                  </a:lnTo>
                  <a:cubicBezTo>
                    <a:pt x="9912" y="140"/>
                    <a:pt x="9854" y="191"/>
                    <a:pt x="9823" y="233"/>
                  </a:cubicBezTo>
                  <a:cubicBezTo>
                    <a:pt x="9585" y="445"/>
                    <a:pt x="9360" y="645"/>
                    <a:pt x="9123" y="845"/>
                  </a:cubicBezTo>
                  <a:cubicBezTo>
                    <a:pt x="9123" y="845"/>
                    <a:pt x="9110" y="845"/>
                    <a:pt x="9110" y="858"/>
                  </a:cubicBezTo>
                  <a:cubicBezTo>
                    <a:pt x="8011" y="1582"/>
                    <a:pt x="6024" y="2332"/>
                    <a:pt x="4911" y="2545"/>
                  </a:cubicBezTo>
                  <a:cubicBezTo>
                    <a:pt x="3799" y="2782"/>
                    <a:pt x="2686" y="2882"/>
                    <a:pt x="1574" y="2882"/>
                  </a:cubicBezTo>
                  <a:cubicBezTo>
                    <a:pt x="1049" y="2882"/>
                    <a:pt x="525" y="2860"/>
                    <a:pt x="0" y="2820"/>
                  </a:cubicBezTo>
                  <a:lnTo>
                    <a:pt x="0" y="2820"/>
                  </a:lnTo>
                  <a:cubicBezTo>
                    <a:pt x="1135" y="3010"/>
                    <a:pt x="2294" y="3145"/>
                    <a:pt x="3445" y="3145"/>
                  </a:cubicBezTo>
                  <a:cubicBezTo>
                    <a:pt x="3726" y="3145"/>
                    <a:pt x="4007" y="3137"/>
                    <a:pt x="4287" y="3119"/>
                  </a:cubicBezTo>
                  <a:lnTo>
                    <a:pt x="4287" y="3119"/>
                  </a:lnTo>
                  <a:cubicBezTo>
                    <a:pt x="3407" y="3303"/>
                    <a:pt x="2513" y="3392"/>
                    <a:pt x="1587" y="3392"/>
                  </a:cubicBezTo>
                  <a:cubicBezTo>
                    <a:pt x="1250" y="3392"/>
                    <a:pt x="909" y="3380"/>
                    <a:pt x="563" y="3357"/>
                  </a:cubicBezTo>
                  <a:lnTo>
                    <a:pt x="563" y="3357"/>
                  </a:lnTo>
                  <a:cubicBezTo>
                    <a:pt x="1429" y="3502"/>
                    <a:pt x="2292" y="3584"/>
                    <a:pt x="3141" y="3584"/>
                  </a:cubicBezTo>
                  <a:cubicBezTo>
                    <a:pt x="4999" y="3584"/>
                    <a:pt x="6786" y="3190"/>
                    <a:pt x="8373" y="2195"/>
                  </a:cubicBezTo>
                  <a:cubicBezTo>
                    <a:pt x="8785" y="1907"/>
                    <a:pt x="9285" y="1532"/>
                    <a:pt x="9698" y="1158"/>
                  </a:cubicBezTo>
                  <a:cubicBezTo>
                    <a:pt x="9710" y="1145"/>
                    <a:pt x="9723" y="1133"/>
                    <a:pt x="9735" y="1133"/>
                  </a:cubicBezTo>
                  <a:cubicBezTo>
                    <a:pt x="9773" y="1108"/>
                    <a:pt x="9785" y="1083"/>
                    <a:pt x="9798" y="1058"/>
                  </a:cubicBezTo>
                  <a:cubicBezTo>
                    <a:pt x="10060" y="820"/>
                    <a:pt x="10260" y="595"/>
                    <a:pt x="10385" y="408"/>
                  </a:cubicBezTo>
                  <a:cubicBezTo>
                    <a:pt x="10519" y="220"/>
                    <a:pt x="10353" y="0"/>
                    <a:pt x="10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2" name="Google Shape;9202;p19"/>
            <p:cNvSpPr/>
            <p:nvPr/>
          </p:nvSpPr>
          <p:spPr>
            <a:xfrm>
              <a:off x="5768875" y="4800675"/>
              <a:ext cx="79350" cy="6425"/>
            </a:xfrm>
            <a:custGeom>
              <a:avLst/>
              <a:gdLst/>
              <a:ahLst/>
              <a:cxnLst/>
              <a:rect l="l" t="t" r="r" b="b"/>
              <a:pathLst>
                <a:path w="3174" h="257" extrusionOk="0">
                  <a:moveTo>
                    <a:pt x="120" y="1"/>
                  </a:moveTo>
                  <a:cubicBezTo>
                    <a:pt x="62" y="1"/>
                    <a:pt x="1" y="59"/>
                    <a:pt x="12" y="127"/>
                  </a:cubicBezTo>
                  <a:cubicBezTo>
                    <a:pt x="37" y="240"/>
                    <a:pt x="162" y="215"/>
                    <a:pt x="249" y="227"/>
                  </a:cubicBezTo>
                  <a:cubicBezTo>
                    <a:pt x="454" y="248"/>
                    <a:pt x="658" y="257"/>
                    <a:pt x="861" y="257"/>
                  </a:cubicBezTo>
                  <a:cubicBezTo>
                    <a:pt x="1640" y="257"/>
                    <a:pt x="2411" y="126"/>
                    <a:pt x="3174" y="27"/>
                  </a:cubicBezTo>
                  <a:lnTo>
                    <a:pt x="3174" y="27"/>
                  </a:lnTo>
                  <a:cubicBezTo>
                    <a:pt x="2524" y="40"/>
                    <a:pt x="1637" y="27"/>
                    <a:pt x="1137" y="52"/>
                  </a:cubicBezTo>
                  <a:cubicBezTo>
                    <a:pt x="899" y="52"/>
                    <a:pt x="474" y="27"/>
                    <a:pt x="137" y="2"/>
                  </a:cubicBezTo>
                  <a:cubicBezTo>
                    <a:pt x="132" y="1"/>
                    <a:pt x="126" y="1"/>
                    <a:pt x="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3" name="Google Shape;9203;p19"/>
            <p:cNvSpPr/>
            <p:nvPr/>
          </p:nvSpPr>
          <p:spPr>
            <a:xfrm>
              <a:off x="5795100" y="4694075"/>
              <a:ext cx="242950" cy="102825"/>
            </a:xfrm>
            <a:custGeom>
              <a:avLst/>
              <a:gdLst/>
              <a:ahLst/>
              <a:cxnLst/>
              <a:rect l="l" t="t" r="r" b="b"/>
              <a:pathLst>
                <a:path w="9718" h="4113" extrusionOk="0">
                  <a:moveTo>
                    <a:pt x="9394" y="0"/>
                  </a:moveTo>
                  <a:cubicBezTo>
                    <a:pt x="9379" y="0"/>
                    <a:pt x="9363" y="2"/>
                    <a:pt x="9348" y="5"/>
                  </a:cubicBezTo>
                  <a:cubicBezTo>
                    <a:pt x="9110" y="80"/>
                    <a:pt x="9235" y="55"/>
                    <a:pt x="9085" y="192"/>
                  </a:cubicBezTo>
                  <a:cubicBezTo>
                    <a:pt x="7298" y="2217"/>
                    <a:pt x="3312" y="3304"/>
                    <a:pt x="88" y="3729"/>
                  </a:cubicBezTo>
                  <a:cubicBezTo>
                    <a:pt x="1512" y="3641"/>
                    <a:pt x="2912" y="3554"/>
                    <a:pt x="4237" y="3304"/>
                  </a:cubicBezTo>
                  <a:lnTo>
                    <a:pt x="4237" y="3304"/>
                  </a:lnTo>
                  <a:cubicBezTo>
                    <a:pt x="2899" y="3766"/>
                    <a:pt x="1587" y="4029"/>
                    <a:pt x="0" y="4066"/>
                  </a:cubicBezTo>
                  <a:cubicBezTo>
                    <a:pt x="442" y="4095"/>
                    <a:pt x="885" y="4112"/>
                    <a:pt x="1328" y="4112"/>
                  </a:cubicBezTo>
                  <a:cubicBezTo>
                    <a:pt x="2053" y="4112"/>
                    <a:pt x="2778" y="4065"/>
                    <a:pt x="3499" y="3941"/>
                  </a:cubicBezTo>
                  <a:cubicBezTo>
                    <a:pt x="3962" y="3854"/>
                    <a:pt x="4424" y="3729"/>
                    <a:pt x="4874" y="3579"/>
                  </a:cubicBezTo>
                  <a:lnTo>
                    <a:pt x="4874" y="3579"/>
                  </a:lnTo>
                  <a:cubicBezTo>
                    <a:pt x="4824" y="3604"/>
                    <a:pt x="4774" y="3629"/>
                    <a:pt x="4724" y="3654"/>
                  </a:cubicBezTo>
                  <a:cubicBezTo>
                    <a:pt x="4861" y="3604"/>
                    <a:pt x="4999" y="3541"/>
                    <a:pt x="5136" y="3491"/>
                  </a:cubicBezTo>
                  <a:cubicBezTo>
                    <a:pt x="5374" y="3391"/>
                    <a:pt x="5624" y="3304"/>
                    <a:pt x="5861" y="3204"/>
                  </a:cubicBezTo>
                  <a:cubicBezTo>
                    <a:pt x="6498" y="2954"/>
                    <a:pt x="7123" y="2704"/>
                    <a:pt x="7711" y="2392"/>
                  </a:cubicBezTo>
                  <a:cubicBezTo>
                    <a:pt x="7898" y="2304"/>
                    <a:pt x="8086" y="2217"/>
                    <a:pt x="8285" y="2129"/>
                  </a:cubicBezTo>
                  <a:cubicBezTo>
                    <a:pt x="8585" y="1979"/>
                    <a:pt x="9273" y="1479"/>
                    <a:pt x="9310" y="1417"/>
                  </a:cubicBezTo>
                  <a:cubicBezTo>
                    <a:pt x="9435" y="1330"/>
                    <a:pt x="9448" y="1167"/>
                    <a:pt x="9373" y="1055"/>
                  </a:cubicBezTo>
                  <a:cubicBezTo>
                    <a:pt x="9385" y="1042"/>
                    <a:pt x="9398" y="1017"/>
                    <a:pt x="9410" y="992"/>
                  </a:cubicBezTo>
                  <a:cubicBezTo>
                    <a:pt x="9473" y="842"/>
                    <a:pt x="9485" y="805"/>
                    <a:pt x="9510" y="667"/>
                  </a:cubicBezTo>
                  <a:cubicBezTo>
                    <a:pt x="9523" y="642"/>
                    <a:pt x="9523" y="605"/>
                    <a:pt x="9510" y="580"/>
                  </a:cubicBezTo>
                  <a:cubicBezTo>
                    <a:pt x="9573" y="517"/>
                    <a:pt x="9635" y="442"/>
                    <a:pt x="9660" y="355"/>
                  </a:cubicBezTo>
                  <a:cubicBezTo>
                    <a:pt x="9717" y="183"/>
                    <a:pt x="9564" y="0"/>
                    <a:pt x="9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4" name="Google Shape;9204;p19"/>
            <p:cNvSpPr/>
            <p:nvPr/>
          </p:nvSpPr>
          <p:spPr>
            <a:xfrm>
              <a:off x="5699500" y="4633550"/>
              <a:ext cx="346250" cy="105150"/>
            </a:xfrm>
            <a:custGeom>
              <a:avLst/>
              <a:gdLst/>
              <a:ahLst/>
              <a:cxnLst/>
              <a:rect l="l" t="t" r="r" b="b"/>
              <a:pathLst>
                <a:path w="13850" h="4206" extrusionOk="0">
                  <a:moveTo>
                    <a:pt x="13557" y="1"/>
                  </a:moveTo>
                  <a:cubicBezTo>
                    <a:pt x="13528" y="1"/>
                    <a:pt x="13496" y="5"/>
                    <a:pt x="13459" y="14"/>
                  </a:cubicBezTo>
                  <a:cubicBezTo>
                    <a:pt x="13309" y="139"/>
                    <a:pt x="13147" y="264"/>
                    <a:pt x="12997" y="376"/>
                  </a:cubicBezTo>
                  <a:cubicBezTo>
                    <a:pt x="12934" y="414"/>
                    <a:pt x="12872" y="451"/>
                    <a:pt x="12809" y="501"/>
                  </a:cubicBezTo>
                  <a:cubicBezTo>
                    <a:pt x="11610" y="1314"/>
                    <a:pt x="10285" y="1826"/>
                    <a:pt x="8823" y="2488"/>
                  </a:cubicBezTo>
                  <a:cubicBezTo>
                    <a:pt x="9373" y="2313"/>
                    <a:pt x="9935" y="2138"/>
                    <a:pt x="10485" y="1951"/>
                  </a:cubicBezTo>
                  <a:lnTo>
                    <a:pt x="10485" y="1951"/>
                  </a:lnTo>
                  <a:cubicBezTo>
                    <a:pt x="9510" y="2388"/>
                    <a:pt x="8473" y="2651"/>
                    <a:pt x="7461" y="2976"/>
                  </a:cubicBezTo>
                  <a:cubicBezTo>
                    <a:pt x="5824" y="3498"/>
                    <a:pt x="3705" y="3990"/>
                    <a:pt x="1638" y="3990"/>
                  </a:cubicBezTo>
                  <a:cubicBezTo>
                    <a:pt x="1085" y="3990"/>
                    <a:pt x="535" y="3955"/>
                    <a:pt x="0" y="3875"/>
                  </a:cubicBezTo>
                  <a:lnTo>
                    <a:pt x="0" y="3875"/>
                  </a:lnTo>
                  <a:cubicBezTo>
                    <a:pt x="958" y="4102"/>
                    <a:pt x="1929" y="4206"/>
                    <a:pt x="2900" y="4206"/>
                  </a:cubicBezTo>
                  <a:cubicBezTo>
                    <a:pt x="4602" y="4206"/>
                    <a:pt x="6304" y="3888"/>
                    <a:pt x="7936" y="3363"/>
                  </a:cubicBezTo>
                  <a:cubicBezTo>
                    <a:pt x="8848" y="3076"/>
                    <a:pt x="9785" y="2851"/>
                    <a:pt x="10672" y="2463"/>
                  </a:cubicBezTo>
                  <a:cubicBezTo>
                    <a:pt x="11197" y="2226"/>
                    <a:pt x="11685" y="1939"/>
                    <a:pt x="12172" y="1626"/>
                  </a:cubicBezTo>
                  <a:cubicBezTo>
                    <a:pt x="12347" y="1589"/>
                    <a:pt x="12659" y="1439"/>
                    <a:pt x="12909" y="1326"/>
                  </a:cubicBezTo>
                  <a:cubicBezTo>
                    <a:pt x="13209" y="1164"/>
                    <a:pt x="13509" y="939"/>
                    <a:pt x="13672" y="639"/>
                  </a:cubicBezTo>
                  <a:cubicBezTo>
                    <a:pt x="13797" y="423"/>
                    <a:pt x="13849" y="1"/>
                    <a:pt x="13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5" name="Google Shape;9205;p19"/>
            <p:cNvSpPr/>
            <p:nvPr/>
          </p:nvSpPr>
          <p:spPr>
            <a:xfrm>
              <a:off x="5717300" y="4593875"/>
              <a:ext cx="330250" cy="104075"/>
            </a:xfrm>
            <a:custGeom>
              <a:avLst/>
              <a:gdLst/>
              <a:ahLst/>
              <a:cxnLst/>
              <a:rect l="l" t="t" r="r" b="b"/>
              <a:pathLst>
                <a:path w="13210" h="4163" extrusionOk="0">
                  <a:moveTo>
                    <a:pt x="13000" y="1"/>
                  </a:moveTo>
                  <a:cubicBezTo>
                    <a:pt x="12957" y="1"/>
                    <a:pt x="12915" y="14"/>
                    <a:pt x="12885" y="39"/>
                  </a:cubicBezTo>
                  <a:cubicBezTo>
                    <a:pt x="12860" y="64"/>
                    <a:pt x="12797" y="101"/>
                    <a:pt x="12785" y="101"/>
                  </a:cubicBezTo>
                  <a:cubicBezTo>
                    <a:pt x="12710" y="151"/>
                    <a:pt x="12635" y="189"/>
                    <a:pt x="12585" y="239"/>
                  </a:cubicBezTo>
                  <a:cubicBezTo>
                    <a:pt x="12572" y="251"/>
                    <a:pt x="12560" y="264"/>
                    <a:pt x="12547" y="264"/>
                  </a:cubicBezTo>
                  <a:cubicBezTo>
                    <a:pt x="12310" y="276"/>
                    <a:pt x="12135" y="514"/>
                    <a:pt x="11935" y="614"/>
                  </a:cubicBezTo>
                  <a:cubicBezTo>
                    <a:pt x="11710" y="751"/>
                    <a:pt x="11472" y="889"/>
                    <a:pt x="11235" y="1014"/>
                  </a:cubicBezTo>
                  <a:cubicBezTo>
                    <a:pt x="11235" y="1014"/>
                    <a:pt x="11235" y="1014"/>
                    <a:pt x="11223" y="1026"/>
                  </a:cubicBezTo>
                  <a:cubicBezTo>
                    <a:pt x="10985" y="1151"/>
                    <a:pt x="10748" y="1276"/>
                    <a:pt x="10498" y="1401"/>
                  </a:cubicBezTo>
                  <a:cubicBezTo>
                    <a:pt x="10498" y="1316"/>
                    <a:pt x="10423" y="1255"/>
                    <a:pt x="10336" y="1255"/>
                  </a:cubicBezTo>
                  <a:cubicBezTo>
                    <a:pt x="10295" y="1255"/>
                    <a:pt x="10251" y="1269"/>
                    <a:pt x="10210" y="1301"/>
                  </a:cubicBezTo>
                  <a:cubicBezTo>
                    <a:pt x="9161" y="1826"/>
                    <a:pt x="7936" y="2163"/>
                    <a:pt x="7086" y="2401"/>
                  </a:cubicBezTo>
                  <a:cubicBezTo>
                    <a:pt x="5537" y="2876"/>
                    <a:pt x="3849" y="3238"/>
                    <a:pt x="2100" y="3326"/>
                  </a:cubicBezTo>
                  <a:cubicBezTo>
                    <a:pt x="2427" y="3345"/>
                    <a:pt x="2755" y="3355"/>
                    <a:pt x="3081" y="3355"/>
                  </a:cubicBezTo>
                  <a:cubicBezTo>
                    <a:pt x="3602" y="3355"/>
                    <a:pt x="4122" y="3329"/>
                    <a:pt x="4637" y="3276"/>
                  </a:cubicBezTo>
                  <a:lnTo>
                    <a:pt x="4637" y="3276"/>
                  </a:lnTo>
                  <a:cubicBezTo>
                    <a:pt x="3257" y="3558"/>
                    <a:pt x="1856" y="3718"/>
                    <a:pt x="445" y="3718"/>
                  </a:cubicBezTo>
                  <a:cubicBezTo>
                    <a:pt x="297" y="3718"/>
                    <a:pt x="149" y="3717"/>
                    <a:pt x="0" y="3713"/>
                  </a:cubicBezTo>
                  <a:lnTo>
                    <a:pt x="0" y="3713"/>
                  </a:lnTo>
                  <a:cubicBezTo>
                    <a:pt x="938" y="3819"/>
                    <a:pt x="1851" y="3888"/>
                    <a:pt x="2760" y="3888"/>
                  </a:cubicBezTo>
                  <a:cubicBezTo>
                    <a:pt x="3136" y="3888"/>
                    <a:pt x="3511" y="3876"/>
                    <a:pt x="3887" y="3850"/>
                  </a:cubicBezTo>
                  <a:lnTo>
                    <a:pt x="3887" y="3850"/>
                  </a:lnTo>
                  <a:cubicBezTo>
                    <a:pt x="3150" y="3963"/>
                    <a:pt x="2412" y="4063"/>
                    <a:pt x="1675" y="4163"/>
                  </a:cubicBezTo>
                  <a:cubicBezTo>
                    <a:pt x="2875" y="4138"/>
                    <a:pt x="4087" y="4163"/>
                    <a:pt x="5274" y="3975"/>
                  </a:cubicBezTo>
                  <a:cubicBezTo>
                    <a:pt x="5786" y="3888"/>
                    <a:pt x="6311" y="3775"/>
                    <a:pt x="6811" y="3600"/>
                  </a:cubicBezTo>
                  <a:cubicBezTo>
                    <a:pt x="6861" y="3575"/>
                    <a:pt x="6899" y="3538"/>
                    <a:pt x="6924" y="3488"/>
                  </a:cubicBezTo>
                  <a:cubicBezTo>
                    <a:pt x="6949" y="3376"/>
                    <a:pt x="6911" y="3313"/>
                    <a:pt x="6849" y="3276"/>
                  </a:cubicBezTo>
                  <a:cubicBezTo>
                    <a:pt x="8898" y="2713"/>
                    <a:pt x="10923" y="1938"/>
                    <a:pt x="12685" y="739"/>
                  </a:cubicBezTo>
                  <a:cubicBezTo>
                    <a:pt x="12747" y="689"/>
                    <a:pt x="12785" y="601"/>
                    <a:pt x="12772" y="526"/>
                  </a:cubicBezTo>
                  <a:cubicBezTo>
                    <a:pt x="12897" y="476"/>
                    <a:pt x="13010" y="414"/>
                    <a:pt x="13110" y="339"/>
                  </a:cubicBezTo>
                  <a:cubicBezTo>
                    <a:pt x="13185" y="276"/>
                    <a:pt x="13210" y="164"/>
                    <a:pt x="13160" y="89"/>
                  </a:cubicBezTo>
                  <a:cubicBezTo>
                    <a:pt x="13130" y="29"/>
                    <a:pt x="13064" y="1"/>
                    <a:pt x="130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6" name="Google Shape;9206;p19"/>
            <p:cNvSpPr/>
            <p:nvPr/>
          </p:nvSpPr>
          <p:spPr>
            <a:xfrm>
              <a:off x="6036275" y="4596400"/>
              <a:ext cx="650" cy="325"/>
            </a:xfrm>
            <a:custGeom>
              <a:avLst/>
              <a:gdLst/>
              <a:ahLst/>
              <a:cxnLst/>
              <a:rect l="l" t="t" r="r" b="b"/>
              <a:pathLst>
                <a:path w="26" h="13" extrusionOk="0">
                  <a:moveTo>
                    <a:pt x="1" y="13"/>
                  </a:moveTo>
                  <a:cubicBezTo>
                    <a:pt x="13" y="13"/>
                    <a:pt x="13" y="13"/>
                    <a:pt x="26" y="0"/>
                  </a:cubicBezTo>
                  <a:cubicBezTo>
                    <a:pt x="26" y="0"/>
                    <a:pt x="26" y="0"/>
                    <a:pt x="26" y="0"/>
                  </a:cubicBezTo>
                  <a:cubicBezTo>
                    <a:pt x="13" y="13"/>
                    <a:pt x="13" y="13"/>
                    <a:pt x="1"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7" name="Google Shape;9207;p19"/>
            <p:cNvSpPr/>
            <p:nvPr/>
          </p:nvSpPr>
          <p:spPr>
            <a:xfrm>
              <a:off x="6036275" y="4596700"/>
              <a:ext cx="25" cy="350"/>
            </a:xfrm>
            <a:custGeom>
              <a:avLst/>
              <a:gdLst/>
              <a:ahLst/>
              <a:cxnLst/>
              <a:rect l="l" t="t" r="r" b="b"/>
              <a:pathLst>
                <a:path w="1" h="14" extrusionOk="0">
                  <a:moveTo>
                    <a:pt x="1" y="1"/>
                  </a:moveTo>
                  <a:cubicBezTo>
                    <a:pt x="1" y="13"/>
                    <a:pt x="1" y="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8" name="Google Shape;9208;p19"/>
            <p:cNvSpPr/>
            <p:nvPr/>
          </p:nvSpPr>
          <p:spPr>
            <a:xfrm>
              <a:off x="5620750" y="4750525"/>
              <a:ext cx="138750" cy="44900"/>
            </a:xfrm>
            <a:custGeom>
              <a:avLst/>
              <a:gdLst/>
              <a:ahLst/>
              <a:cxnLst/>
              <a:rect l="l" t="t" r="r" b="b"/>
              <a:pathLst>
                <a:path w="5550" h="1796" extrusionOk="0">
                  <a:moveTo>
                    <a:pt x="414" y="0"/>
                  </a:moveTo>
                  <a:cubicBezTo>
                    <a:pt x="350" y="0"/>
                    <a:pt x="285" y="29"/>
                    <a:pt x="251" y="84"/>
                  </a:cubicBezTo>
                  <a:cubicBezTo>
                    <a:pt x="1" y="421"/>
                    <a:pt x="1051" y="771"/>
                    <a:pt x="1288" y="909"/>
                  </a:cubicBezTo>
                  <a:cubicBezTo>
                    <a:pt x="2625" y="1496"/>
                    <a:pt x="4100" y="1733"/>
                    <a:pt x="5550" y="1796"/>
                  </a:cubicBezTo>
                  <a:cubicBezTo>
                    <a:pt x="4825" y="1708"/>
                    <a:pt x="4050" y="1533"/>
                    <a:pt x="3300" y="1308"/>
                  </a:cubicBezTo>
                  <a:lnTo>
                    <a:pt x="3300" y="1308"/>
                  </a:lnTo>
                  <a:cubicBezTo>
                    <a:pt x="3850" y="1408"/>
                    <a:pt x="4400" y="1446"/>
                    <a:pt x="4962" y="1458"/>
                  </a:cubicBezTo>
                  <a:cubicBezTo>
                    <a:pt x="3763" y="1308"/>
                    <a:pt x="2425" y="996"/>
                    <a:pt x="1476" y="434"/>
                  </a:cubicBezTo>
                  <a:cubicBezTo>
                    <a:pt x="1435" y="393"/>
                    <a:pt x="1377" y="371"/>
                    <a:pt x="1325" y="371"/>
                  </a:cubicBezTo>
                  <a:cubicBezTo>
                    <a:pt x="1266" y="371"/>
                    <a:pt x="1214" y="399"/>
                    <a:pt x="1201" y="459"/>
                  </a:cubicBezTo>
                  <a:cubicBezTo>
                    <a:pt x="1151" y="434"/>
                    <a:pt x="1101" y="409"/>
                    <a:pt x="1063" y="384"/>
                  </a:cubicBezTo>
                  <a:cubicBezTo>
                    <a:pt x="888" y="284"/>
                    <a:pt x="713" y="184"/>
                    <a:pt x="551" y="59"/>
                  </a:cubicBezTo>
                  <a:cubicBezTo>
                    <a:pt x="517" y="19"/>
                    <a:pt x="466" y="0"/>
                    <a:pt x="4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9" name="Google Shape;9209;p19"/>
            <p:cNvSpPr/>
            <p:nvPr/>
          </p:nvSpPr>
          <p:spPr>
            <a:xfrm>
              <a:off x="5603275" y="4685475"/>
              <a:ext cx="86875" cy="43100"/>
            </a:xfrm>
            <a:custGeom>
              <a:avLst/>
              <a:gdLst/>
              <a:ahLst/>
              <a:cxnLst/>
              <a:rect l="l" t="t" r="r" b="b"/>
              <a:pathLst>
                <a:path w="3475" h="1724" extrusionOk="0">
                  <a:moveTo>
                    <a:pt x="162" y="1"/>
                  </a:moveTo>
                  <a:cubicBezTo>
                    <a:pt x="101" y="1"/>
                    <a:pt x="41" y="37"/>
                    <a:pt x="13" y="149"/>
                  </a:cubicBezTo>
                  <a:cubicBezTo>
                    <a:pt x="0" y="236"/>
                    <a:pt x="63" y="311"/>
                    <a:pt x="113" y="361"/>
                  </a:cubicBezTo>
                  <a:cubicBezTo>
                    <a:pt x="275" y="549"/>
                    <a:pt x="488" y="686"/>
                    <a:pt x="700" y="811"/>
                  </a:cubicBezTo>
                  <a:cubicBezTo>
                    <a:pt x="1550" y="1299"/>
                    <a:pt x="2500" y="1611"/>
                    <a:pt x="3474" y="1724"/>
                  </a:cubicBezTo>
                  <a:cubicBezTo>
                    <a:pt x="2899" y="1586"/>
                    <a:pt x="2275" y="1361"/>
                    <a:pt x="1762" y="1099"/>
                  </a:cubicBezTo>
                  <a:lnTo>
                    <a:pt x="1762" y="1099"/>
                  </a:lnTo>
                  <a:cubicBezTo>
                    <a:pt x="2125" y="1211"/>
                    <a:pt x="2487" y="1286"/>
                    <a:pt x="2874" y="1336"/>
                  </a:cubicBezTo>
                  <a:cubicBezTo>
                    <a:pt x="1950" y="1086"/>
                    <a:pt x="1087" y="736"/>
                    <a:pt x="388" y="149"/>
                  </a:cubicBezTo>
                  <a:cubicBezTo>
                    <a:pt x="375" y="149"/>
                    <a:pt x="375" y="136"/>
                    <a:pt x="363" y="124"/>
                  </a:cubicBezTo>
                  <a:cubicBezTo>
                    <a:pt x="350" y="111"/>
                    <a:pt x="350" y="111"/>
                    <a:pt x="338" y="99"/>
                  </a:cubicBezTo>
                  <a:cubicBezTo>
                    <a:pt x="317" y="57"/>
                    <a:pt x="239"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0" name="Google Shape;9210;p19"/>
            <p:cNvSpPr/>
            <p:nvPr/>
          </p:nvSpPr>
          <p:spPr>
            <a:xfrm>
              <a:off x="5584025" y="4635675"/>
              <a:ext cx="152050" cy="51025"/>
            </a:xfrm>
            <a:custGeom>
              <a:avLst/>
              <a:gdLst/>
              <a:ahLst/>
              <a:cxnLst/>
              <a:rect l="l" t="t" r="r" b="b"/>
              <a:pathLst>
                <a:path w="6082" h="2041" extrusionOk="0">
                  <a:moveTo>
                    <a:pt x="129" y="0"/>
                  </a:moveTo>
                  <a:cubicBezTo>
                    <a:pt x="65" y="0"/>
                    <a:pt x="1" y="61"/>
                    <a:pt x="20" y="129"/>
                  </a:cubicBezTo>
                  <a:cubicBezTo>
                    <a:pt x="45" y="179"/>
                    <a:pt x="95" y="241"/>
                    <a:pt x="133" y="291"/>
                  </a:cubicBezTo>
                  <a:cubicBezTo>
                    <a:pt x="120" y="316"/>
                    <a:pt x="120" y="354"/>
                    <a:pt x="133" y="404"/>
                  </a:cubicBezTo>
                  <a:cubicBezTo>
                    <a:pt x="170" y="441"/>
                    <a:pt x="220" y="491"/>
                    <a:pt x="283" y="529"/>
                  </a:cubicBezTo>
                  <a:cubicBezTo>
                    <a:pt x="233" y="554"/>
                    <a:pt x="195" y="604"/>
                    <a:pt x="220" y="679"/>
                  </a:cubicBezTo>
                  <a:cubicBezTo>
                    <a:pt x="595" y="1041"/>
                    <a:pt x="1133" y="1216"/>
                    <a:pt x="1607" y="1416"/>
                  </a:cubicBezTo>
                  <a:cubicBezTo>
                    <a:pt x="2645" y="1804"/>
                    <a:pt x="3757" y="1916"/>
                    <a:pt x="4844" y="2041"/>
                  </a:cubicBezTo>
                  <a:cubicBezTo>
                    <a:pt x="3657" y="1804"/>
                    <a:pt x="2395" y="1554"/>
                    <a:pt x="1308" y="1054"/>
                  </a:cubicBezTo>
                  <a:lnTo>
                    <a:pt x="1308" y="1054"/>
                  </a:lnTo>
                  <a:cubicBezTo>
                    <a:pt x="2735" y="1566"/>
                    <a:pt x="4877" y="1816"/>
                    <a:pt x="6001" y="1816"/>
                  </a:cubicBezTo>
                  <a:cubicBezTo>
                    <a:pt x="6028" y="1816"/>
                    <a:pt x="6055" y="1816"/>
                    <a:pt x="6081" y="1816"/>
                  </a:cubicBezTo>
                  <a:cubicBezTo>
                    <a:pt x="5007" y="1766"/>
                    <a:pt x="3957" y="1504"/>
                    <a:pt x="2907" y="1279"/>
                  </a:cubicBezTo>
                  <a:cubicBezTo>
                    <a:pt x="2845" y="1266"/>
                    <a:pt x="2770" y="1241"/>
                    <a:pt x="2695" y="1229"/>
                  </a:cubicBezTo>
                  <a:lnTo>
                    <a:pt x="2695" y="1229"/>
                  </a:lnTo>
                  <a:cubicBezTo>
                    <a:pt x="3427" y="1341"/>
                    <a:pt x="4138" y="1393"/>
                    <a:pt x="4601" y="1393"/>
                  </a:cubicBezTo>
                  <a:cubicBezTo>
                    <a:pt x="4652" y="1393"/>
                    <a:pt x="4700" y="1392"/>
                    <a:pt x="4744" y="1391"/>
                  </a:cubicBezTo>
                  <a:cubicBezTo>
                    <a:pt x="3832" y="1341"/>
                    <a:pt x="2857" y="1154"/>
                    <a:pt x="2057" y="929"/>
                  </a:cubicBezTo>
                  <a:cubicBezTo>
                    <a:pt x="1383" y="754"/>
                    <a:pt x="658" y="516"/>
                    <a:pt x="270" y="104"/>
                  </a:cubicBezTo>
                  <a:cubicBezTo>
                    <a:pt x="258" y="91"/>
                    <a:pt x="208" y="17"/>
                    <a:pt x="183" y="17"/>
                  </a:cubicBezTo>
                  <a:cubicBezTo>
                    <a:pt x="166" y="5"/>
                    <a:pt x="148"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1" name="Google Shape;9211;p19"/>
            <p:cNvSpPr/>
            <p:nvPr/>
          </p:nvSpPr>
          <p:spPr>
            <a:xfrm>
              <a:off x="5978175" y="4756050"/>
              <a:ext cx="49375" cy="36050"/>
            </a:xfrm>
            <a:custGeom>
              <a:avLst/>
              <a:gdLst/>
              <a:ahLst/>
              <a:cxnLst/>
              <a:rect l="l" t="t" r="r" b="b"/>
              <a:pathLst>
                <a:path w="1975" h="1442" extrusionOk="0">
                  <a:moveTo>
                    <a:pt x="1975" y="0"/>
                  </a:moveTo>
                  <a:cubicBezTo>
                    <a:pt x="1900" y="50"/>
                    <a:pt x="1837" y="100"/>
                    <a:pt x="1775" y="150"/>
                  </a:cubicBezTo>
                  <a:cubicBezTo>
                    <a:pt x="1775" y="138"/>
                    <a:pt x="1775" y="138"/>
                    <a:pt x="1762" y="138"/>
                  </a:cubicBezTo>
                  <a:cubicBezTo>
                    <a:pt x="1745" y="114"/>
                    <a:pt x="1722" y="105"/>
                    <a:pt x="1699" y="105"/>
                  </a:cubicBezTo>
                  <a:cubicBezTo>
                    <a:pt x="1672" y="105"/>
                    <a:pt x="1645" y="118"/>
                    <a:pt x="1625" y="138"/>
                  </a:cubicBezTo>
                  <a:cubicBezTo>
                    <a:pt x="1600" y="150"/>
                    <a:pt x="1587" y="163"/>
                    <a:pt x="1562" y="188"/>
                  </a:cubicBezTo>
                  <a:cubicBezTo>
                    <a:pt x="1400" y="313"/>
                    <a:pt x="1237" y="450"/>
                    <a:pt x="1075" y="588"/>
                  </a:cubicBezTo>
                  <a:cubicBezTo>
                    <a:pt x="1012" y="625"/>
                    <a:pt x="937" y="675"/>
                    <a:pt x="875" y="725"/>
                  </a:cubicBezTo>
                  <a:cubicBezTo>
                    <a:pt x="688" y="837"/>
                    <a:pt x="338" y="1012"/>
                    <a:pt x="125" y="1175"/>
                  </a:cubicBezTo>
                  <a:cubicBezTo>
                    <a:pt x="113" y="1200"/>
                    <a:pt x="100" y="1225"/>
                    <a:pt x="113" y="1237"/>
                  </a:cubicBezTo>
                  <a:cubicBezTo>
                    <a:pt x="88" y="1250"/>
                    <a:pt x="75" y="1262"/>
                    <a:pt x="50" y="1275"/>
                  </a:cubicBezTo>
                  <a:cubicBezTo>
                    <a:pt x="0" y="1325"/>
                    <a:pt x="25" y="1412"/>
                    <a:pt x="88" y="1437"/>
                  </a:cubicBezTo>
                  <a:cubicBezTo>
                    <a:pt x="99" y="1440"/>
                    <a:pt x="109" y="1441"/>
                    <a:pt x="120" y="1441"/>
                  </a:cubicBezTo>
                  <a:cubicBezTo>
                    <a:pt x="207" y="1441"/>
                    <a:pt x="285" y="1358"/>
                    <a:pt x="363" y="1325"/>
                  </a:cubicBezTo>
                  <a:cubicBezTo>
                    <a:pt x="588" y="1187"/>
                    <a:pt x="800" y="1025"/>
                    <a:pt x="1000" y="875"/>
                  </a:cubicBezTo>
                  <a:cubicBezTo>
                    <a:pt x="1262" y="700"/>
                    <a:pt x="1512" y="513"/>
                    <a:pt x="1750" y="300"/>
                  </a:cubicBezTo>
                  <a:cubicBezTo>
                    <a:pt x="1787" y="275"/>
                    <a:pt x="1800" y="213"/>
                    <a:pt x="1787" y="175"/>
                  </a:cubicBezTo>
                  <a:cubicBezTo>
                    <a:pt x="1850" y="113"/>
                    <a:pt x="1912" y="63"/>
                    <a:pt x="19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2" name="Google Shape;9212;p19"/>
            <p:cNvSpPr/>
            <p:nvPr/>
          </p:nvSpPr>
          <p:spPr>
            <a:xfrm>
              <a:off x="6021900" y="4763175"/>
              <a:ext cx="300" cy="400"/>
            </a:xfrm>
            <a:custGeom>
              <a:avLst/>
              <a:gdLst/>
              <a:ahLst/>
              <a:cxnLst/>
              <a:rect l="l" t="t" r="r" b="b"/>
              <a:pathLst>
                <a:path w="12" h="16" extrusionOk="0">
                  <a:moveTo>
                    <a:pt x="10" y="1"/>
                  </a:moveTo>
                  <a:cubicBezTo>
                    <a:pt x="9" y="1"/>
                    <a:pt x="6" y="5"/>
                    <a:pt x="1" y="15"/>
                  </a:cubicBezTo>
                  <a:cubicBezTo>
                    <a:pt x="8" y="8"/>
                    <a:pt x="11"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3" name="Google Shape;9213;p19"/>
            <p:cNvSpPr/>
            <p:nvPr/>
          </p:nvSpPr>
          <p:spPr>
            <a:xfrm>
              <a:off x="5862575" y="4720425"/>
              <a:ext cx="115300" cy="36900"/>
            </a:xfrm>
            <a:custGeom>
              <a:avLst/>
              <a:gdLst/>
              <a:ahLst/>
              <a:cxnLst/>
              <a:rect l="l" t="t" r="r" b="b"/>
              <a:pathLst>
                <a:path w="4612" h="1476" extrusionOk="0">
                  <a:moveTo>
                    <a:pt x="4612" y="1"/>
                  </a:moveTo>
                  <a:lnTo>
                    <a:pt x="4612" y="1"/>
                  </a:lnTo>
                  <a:cubicBezTo>
                    <a:pt x="3087" y="538"/>
                    <a:pt x="1538" y="1000"/>
                    <a:pt x="0" y="1475"/>
                  </a:cubicBezTo>
                  <a:cubicBezTo>
                    <a:pt x="1625" y="1213"/>
                    <a:pt x="3337" y="950"/>
                    <a:pt x="4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4" name="Google Shape;9214;p19"/>
            <p:cNvSpPr/>
            <p:nvPr/>
          </p:nvSpPr>
          <p:spPr>
            <a:xfrm>
              <a:off x="5887575" y="4718875"/>
              <a:ext cx="73125" cy="24700"/>
            </a:xfrm>
            <a:custGeom>
              <a:avLst/>
              <a:gdLst/>
              <a:ahLst/>
              <a:cxnLst/>
              <a:rect l="l" t="t" r="r" b="b"/>
              <a:pathLst>
                <a:path w="2925" h="988" extrusionOk="0">
                  <a:moveTo>
                    <a:pt x="2924" y="0"/>
                  </a:moveTo>
                  <a:lnTo>
                    <a:pt x="2924" y="0"/>
                  </a:lnTo>
                  <a:cubicBezTo>
                    <a:pt x="1925" y="275"/>
                    <a:pt x="975" y="650"/>
                    <a:pt x="0" y="987"/>
                  </a:cubicBezTo>
                  <a:cubicBezTo>
                    <a:pt x="1012" y="825"/>
                    <a:pt x="2075" y="575"/>
                    <a:pt x="29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5" name="Google Shape;9215;p19"/>
            <p:cNvSpPr/>
            <p:nvPr/>
          </p:nvSpPr>
          <p:spPr>
            <a:xfrm>
              <a:off x="5907550" y="4726375"/>
              <a:ext cx="17525" cy="6575"/>
            </a:xfrm>
            <a:custGeom>
              <a:avLst/>
              <a:gdLst/>
              <a:ahLst/>
              <a:cxnLst/>
              <a:rect l="l" t="t" r="r" b="b"/>
              <a:pathLst>
                <a:path w="701" h="263" extrusionOk="0">
                  <a:moveTo>
                    <a:pt x="701" y="0"/>
                  </a:moveTo>
                  <a:lnTo>
                    <a:pt x="701" y="0"/>
                  </a:lnTo>
                  <a:cubicBezTo>
                    <a:pt x="463" y="63"/>
                    <a:pt x="226" y="162"/>
                    <a:pt x="1" y="262"/>
                  </a:cubicBezTo>
                  <a:cubicBezTo>
                    <a:pt x="238" y="200"/>
                    <a:pt x="513" y="125"/>
                    <a:pt x="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6" name="Google Shape;9216;p19"/>
            <p:cNvSpPr/>
            <p:nvPr/>
          </p:nvSpPr>
          <p:spPr>
            <a:xfrm>
              <a:off x="5854775" y="4781650"/>
              <a:ext cx="111550" cy="27850"/>
            </a:xfrm>
            <a:custGeom>
              <a:avLst/>
              <a:gdLst/>
              <a:ahLst/>
              <a:cxnLst/>
              <a:rect l="l" t="t" r="r" b="b"/>
              <a:pathLst>
                <a:path w="4462" h="1114" extrusionOk="0">
                  <a:moveTo>
                    <a:pt x="4461" y="1"/>
                  </a:moveTo>
                  <a:lnTo>
                    <a:pt x="4461" y="1"/>
                  </a:lnTo>
                  <a:cubicBezTo>
                    <a:pt x="2962" y="351"/>
                    <a:pt x="1450" y="663"/>
                    <a:pt x="0" y="1113"/>
                  </a:cubicBezTo>
                  <a:cubicBezTo>
                    <a:pt x="1525" y="938"/>
                    <a:pt x="3137" y="751"/>
                    <a:pt x="4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7" name="Google Shape;9217;p19"/>
            <p:cNvSpPr/>
            <p:nvPr/>
          </p:nvSpPr>
          <p:spPr>
            <a:xfrm>
              <a:off x="5893200" y="4791025"/>
              <a:ext cx="61875" cy="20350"/>
            </a:xfrm>
            <a:custGeom>
              <a:avLst/>
              <a:gdLst/>
              <a:ahLst/>
              <a:cxnLst/>
              <a:rect l="l" t="t" r="r" b="b"/>
              <a:pathLst>
                <a:path w="2475" h="814" extrusionOk="0">
                  <a:moveTo>
                    <a:pt x="2474" y="1"/>
                  </a:moveTo>
                  <a:lnTo>
                    <a:pt x="2474" y="1"/>
                  </a:lnTo>
                  <a:cubicBezTo>
                    <a:pt x="1637" y="201"/>
                    <a:pt x="825" y="526"/>
                    <a:pt x="0" y="813"/>
                  </a:cubicBezTo>
                  <a:cubicBezTo>
                    <a:pt x="862" y="688"/>
                    <a:pt x="1750" y="476"/>
                    <a:pt x="2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8" name="Google Shape;9218;p19"/>
            <p:cNvSpPr/>
            <p:nvPr/>
          </p:nvSpPr>
          <p:spPr>
            <a:xfrm>
              <a:off x="5912875" y="4806975"/>
              <a:ext cx="18150" cy="6275"/>
            </a:xfrm>
            <a:custGeom>
              <a:avLst/>
              <a:gdLst/>
              <a:ahLst/>
              <a:cxnLst/>
              <a:rect l="l" t="t" r="r" b="b"/>
              <a:pathLst>
                <a:path w="726" h="251" extrusionOk="0">
                  <a:moveTo>
                    <a:pt x="725" y="0"/>
                  </a:moveTo>
                  <a:lnTo>
                    <a:pt x="725" y="0"/>
                  </a:lnTo>
                  <a:cubicBezTo>
                    <a:pt x="475" y="50"/>
                    <a:pt x="238" y="150"/>
                    <a:pt x="0" y="250"/>
                  </a:cubicBezTo>
                  <a:cubicBezTo>
                    <a:pt x="250" y="200"/>
                    <a:pt x="538" y="113"/>
                    <a:pt x="7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9" name="Google Shape;9219;p19"/>
            <p:cNvSpPr/>
            <p:nvPr/>
          </p:nvSpPr>
          <p:spPr>
            <a:xfrm>
              <a:off x="5889125" y="4821025"/>
              <a:ext cx="48775" cy="16275"/>
            </a:xfrm>
            <a:custGeom>
              <a:avLst/>
              <a:gdLst/>
              <a:ahLst/>
              <a:cxnLst/>
              <a:rect l="l" t="t" r="r" b="b"/>
              <a:pathLst>
                <a:path w="1951" h="651" extrusionOk="0">
                  <a:moveTo>
                    <a:pt x="1950" y="1"/>
                  </a:moveTo>
                  <a:lnTo>
                    <a:pt x="1950" y="1"/>
                  </a:lnTo>
                  <a:cubicBezTo>
                    <a:pt x="1288" y="188"/>
                    <a:pt x="651" y="425"/>
                    <a:pt x="1" y="650"/>
                  </a:cubicBezTo>
                  <a:cubicBezTo>
                    <a:pt x="676" y="538"/>
                    <a:pt x="1375" y="388"/>
                    <a:pt x="19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0" name="Google Shape;9220;p19"/>
            <p:cNvSpPr/>
            <p:nvPr/>
          </p:nvSpPr>
          <p:spPr>
            <a:xfrm>
              <a:off x="5835700" y="4668250"/>
              <a:ext cx="122800" cy="35325"/>
            </a:xfrm>
            <a:custGeom>
              <a:avLst/>
              <a:gdLst/>
              <a:ahLst/>
              <a:cxnLst/>
              <a:rect l="l" t="t" r="r" b="b"/>
              <a:pathLst>
                <a:path w="4912" h="1413" extrusionOk="0">
                  <a:moveTo>
                    <a:pt x="4912" y="1"/>
                  </a:moveTo>
                  <a:lnTo>
                    <a:pt x="4912" y="1"/>
                  </a:lnTo>
                  <a:cubicBezTo>
                    <a:pt x="4874" y="13"/>
                    <a:pt x="4837" y="26"/>
                    <a:pt x="4787" y="38"/>
                  </a:cubicBezTo>
                  <a:cubicBezTo>
                    <a:pt x="4362" y="176"/>
                    <a:pt x="3950" y="263"/>
                    <a:pt x="3475" y="363"/>
                  </a:cubicBezTo>
                  <a:cubicBezTo>
                    <a:pt x="2400" y="625"/>
                    <a:pt x="1163" y="1125"/>
                    <a:pt x="1" y="1413"/>
                  </a:cubicBezTo>
                  <a:cubicBezTo>
                    <a:pt x="1413" y="1263"/>
                    <a:pt x="2837" y="1013"/>
                    <a:pt x="4125" y="388"/>
                  </a:cubicBezTo>
                  <a:cubicBezTo>
                    <a:pt x="4387" y="263"/>
                    <a:pt x="4650" y="138"/>
                    <a:pt x="49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1" name="Google Shape;9221;p19"/>
            <p:cNvSpPr/>
            <p:nvPr/>
          </p:nvSpPr>
          <p:spPr>
            <a:xfrm>
              <a:off x="5742300" y="4601700"/>
              <a:ext cx="209025" cy="42625"/>
            </a:xfrm>
            <a:custGeom>
              <a:avLst/>
              <a:gdLst/>
              <a:ahLst/>
              <a:cxnLst/>
              <a:rect l="l" t="t" r="r" b="b"/>
              <a:pathLst>
                <a:path w="8361" h="1705" extrusionOk="0">
                  <a:moveTo>
                    <a:pt x="8361" y="1"/>
                  </a:moveTo>
                  <a:lnTo>
                    <a:pt x="8361" y="1"/>
                  </a:lnTo>
                  <a:cubicBezTo>
                    <a:pt x="8148" y="63"/>
                    <a:pt x="7998" y="101"/>
                    <a:pt x="7823" y="151"/>
                  </a:cubicBezTo>
                  <a:cubicBezTo>
                    <a:pt x="6836" y="401"/>
                    <a:pt x="5836" y="651"/>
                    <a:pt x="4849" y="876"/>
                  </a:cubicBezTo>
                  <a:cubicBezTo>
                    <a:pt x="5224" y="763"/>
                    <a:pt x="5599" y="626"/>
                    <a:pt x="5949" y="426"/>
                  </a:cubicBezTo>
                  <a:lnTo>
                    <a:pt x="5949" y="426"/>
                  </a:lnTo>
                  <a:cubicBezTo>
                    <a:pt x="4637" y="601"/>
                    <a:pt x="3349" y="926"/>
                    <a:pt x="2037" y="1163"/>
                  </a:cubicBezTo>
                  <a:cubicBezTo>
                    <a:pt x="2139" y="1165"/>
                    <a:pt x="2242" y="1166"/>
                    <a:pt x="2344" y="1166"/>
                  </a:cubicBezTo>
                  <a:cubicBezTo>
                    <a:pt x="2920" y="1166"/>
                    <a:pt x="3500" y="1134"/>
                    <a:pt x="4062" y="1038"/>
                  </a:cubicBezTo>
                  <a:lnTo>
                    <a:pt x="4062" y="1038"/>
                  </a:lnTo>
                  <a:cubicBezTo>
                    <a:pt x="2725" y="1326"/>
                    <a:pt x="1375" y="1538"/>
                    <a:pt x="0" y="1613"/>
                  </a:cubicBezTo>
                  <a:cubicBezTo>
                    <a:pt x="682" y="1669"/>
                    <a:pt x="1351" y="1704"/>
                    <a:pt x="2010" y="1704"/>
                  </a:cubicBezTo>
                  <a:cubicBezTo>
                    <a:pt x="4132" y="1704"/>
                    <a:pt x="6149" y="1340"/>
                    <a:pt x="8123" y="138"/>
                  </a:cubicBezTo>
                  <a:cubicBezTo>
                    <a:pt x="8198" y="88"/>
                    <a:pt x="8298" y="38"/>
                    <a:pt x="8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2" name="Google Shape;9222;p19"/>
            <p:cNvSpPr/>
            <p:nvPr/>
          </p:nvSpPr>
          <p:spPr>
            <a:xfrm>
              <a:off x="5819775" y="4611700"/>
              <a:ext cx="40325" cy="6850"/>
            </a:xfrm>
            <a:custGeom>
              <a:avLst/>
              <a:gdLst/>
              <a:ahLst/>
              <a:cxnLst/>
              <a:rect l="l" t="t" r="r" b="b"/>
              <a:pathLst>
                <a:path w="1613" h="274" extrusionOk="0">
                  <a:moveTo>
                    <a:pt x="1612" y="1"/>
                  </a:moveTo>
                  <a:lnTo>
                    <a:pt x="1612" y="1"/>
                  </a:lnTo>
                  <a:cubicBezTo>
                    <a:pt x="1063" y="13"/>
                    <a:pt x="538" y="188"/>
                    <a:pt x="0" y="263"/>
                  </a:cubicBezTo>
                  <a:cubicBezTo>
                    <a:pt x="95" y="270"/>
                    <a:pt x="191" y="273"/>
                    <a:pt x="289" y="273"/>
                  </a:cubicBezTo>
                  <a:cubicBezTo>
                    <a:pt x="745" y="273"/>
                    <a:pt x="1221" y="196"/>
                    <a:pt x="1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3" name="Google Shape;9223;p19"/>
            <p:cNvSpPr/>
            <p:nvPr/>
          </p:nvSpPr>
          <p:spPr>
            <a:xfrm>
              <a:off x="5650450" y="4529775"/>
              <a:ext cx="264000" cy="58825"/>
            </a:xfrm>
            <a:custGeom>
              <a:avLst/>
              <a:gdLst/>
              <a:ahLst/>
              <a:cxnLst/>
              <a:rect l="l" t="t" r="r" b="b"/>
              <a:pathLst>
                <a:path w="10560" h="2353" extrusionOk="0">
                  <a:moveTo>
                    <a:pt x="8585" y="0"/>
                  </a:moveTo>
                  <a:cubicBezTo>
                    <a:pt x="5666" y="0"/>
                    <a:pt x="2547" y="212"/>
                    <a:pt x="263" y="2091"/>
                  </a:cubicBezTo>
                  <a:cubicBezTo>
                    <a:pt x="175" y="2178"/>
                    <a:pt x="88" y="2266"/>
                    <a:pt x="0" y="2353"/>
                  </a:cubicBezTo>
                  <a:cubicBezTo>
                    <a:pt x="188" y="2228"/>
                    <a:pt x="363" y="2128"/>
                    <a:pt x="563" y="2028"/>
                  </a:cubicBezTo>
                  <a:cubicBezTo>
                    <a:pt x="1712" y="1478"/>
                    <a:pt x="2400" y="1341"/>
                    <a:pt x="3512" y="1066"/>
                  </a:cubicBezTo>
                  <a:cubicBezTo>
                    <a:pt x="3824" y="991"/>
                    <a:pt x="4137" y="916"/>
                    <a:pt x="4449" y="853"/>
                  </a:cubicBezTo>
                  <a:lnTo>
                    <a:pt x="4449" y="853"/>
                  </a:lnTo>
                  <a:cubicBezTo>
                    <a:pt x="3674" y="1078"/>
                    <a:pt x="2937" y="1416"/>
                    <a:pt x="2262" y="1891"/>
                  </a:cubicBezTo>
                  <a:cubicBezTo>
                    <a:pt x="2225" y="1916"/>
                    <a:pt x="2162" y="1953"/>
                    <a:pt x="2137" y="1978"/>
                  </a:cubicBezTo>
                  <a:cubicBezTo>
                    <a:pt x="2450" y="1878"/>
                    <a:pt x="2762" y="1778"/>
                    <a:pt x="3074" y="1678"/>
                  </a:cubicBezTo>
                  <a:cubicBezTo>
                    <a:pt x="3499" y="1553"/>
                    <a:pt x="3974" y="1428"/>
                    <a:pt x="4474" y="1303"/>
                  </a:cubicBezTo>
                  <a:lnTo>
                    <a:pt x="4474" y="1303"/>
                  </a:lnTo>
                  <a:cubicBezTo>
                    <a:pt x="4024" y="1503"/>
                    <a:pt x="3587" y="1791"/>
                    <a:pt x="3299" y="2003"/>
                  </a:cubicBezTo>
                  <a:cubicBezTo>
                    <a:pt x="4112" y="1703"/>
                    <a:pt x="4961" y="1478"/>
                    <a:pt x="5849" y="1278"/>
                  </a:cubicBezTo>
                  <a:lnTo>
                    <a:pt x="5849" y="1278"/>
                  </a:lnTo>
                  <a:cubicBezTo>
                    <a:pt x="5536" y="1366"/>
                    <a:pt x="5224" y="1478"/>
                    <a:pt x="4936" y="1628"/>
                  </a:cubicBezTo>
                  <a:cubicBezTo>
                    <a:pt x="5974" y="1528"/>
                    <a:pt x="6961" y="1228"/>
                    <a:pt x="7973" y="1066"/>
                  </a:cubicBezTo>
                  <a:cubicBezTo>
                    <a:pt x="7876" y="1063"/>
                    <a:pt x="7777" y="1061"/>
                    <a:pt x="7677" y="1061"/>
                  </a:cubicBezTo>
                  <a:cubicBezTo>
                    <a:pt x="7355" y="1061"/>
                    <a:pt x="7023" y="1078"/>
                    <a:pt x="6698" y="1116"/>
                  </a:cubicBezTo>
                  <a:cubicBezTo>
                    <a:pt x="7323" y="1003"/>
                    <a:pt x="7961" y="903"/>
                    <a:pt x="8610" y="816"/>
                  </a:cubicBezTo>
                  <a:cubicBezTo>
                    <a:pt x="8341" y="807"/>
                    <a:pt x="8069" y="802"/>
                    <a:pt x="7798" y="802"/>
                  </a:cubicBezTo>
                  <a:cubicBezTo>
                    <a:pt x="7290" y="802"/>
                    <a:pt x="6783" y="821"/>
                    <a:pt x="6286" y="878"/>
                  </a:cubicBezTo>
                  <a:cubicBezTo>
                    <a:pt x="7211" y="691"/>
                    <a:pt x="8161" y="541"/>
                    <a:pt x="9060" y="479"/>
                  </a:cubicBezTo>
                  <a:cubicBezTo>
                    <a:pt x="8616" y="442"/>
                    <a:pt x="8168" y="423"/>
                    <a:pt x="7718" y="423"/>
                  </a:cubicBezTo>
                  <a:cubicBezTo>
                    <a:pt x="7395" y="423"/>
                    <a:pt x="7072" y="433"/>
                    <a:pt x="6748" y="454"/>
                  </a:cubicBezTo>
                  <a:cubicBezTo>
                    <a:pt x="8011" y="266"/>
                    <a:pt x="9285" y="129"/>
                    <a:pt x="10560" y="16"/>
                  </a:cubicBezTo>
                  <a:cubicBezTo>
                    <a:pt x="9920" y="11"/>
                    <a:pt x="9258" y="0"/>
                    <a:pt x="8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4" name="Google Shape;9224;p19"/>
            <p:cNvSpPr/>
            <p:nvPr/>
          </p:nvSpPr>
          <p:spPr>
            <a:xfrm>
              <a:off x="5795725" y="4562025"/>
              <a:ext cx="50950" cy="10025"/>
            </a:xfrm>
            <a:custGeom>
              <a:avLst/>
              <a:gdLst/>
              <a:ahLst/>
              <a:cxnLst/>
              <a:rect l="l" t="t" r="r" b="b"/>
              <a:pathLst>
                <a:path w="2038" h="401" extrusionOk="0">
                  <a:moveTo>
                    <a:pt x="2037" y="1"/>
                  </a:moveTo>
                  <a:cubicBezTo>
                    <a:pt x="1350" y="26"/>
                    <a:pt x="625" y="88"/>
                    <a:pt x="0" y="401"/>
                  </a:cubicBezTo>
                  <a:cubicBezTo>
                    <a:pt x="687" y="338"/>
                    <a:pt x="1362" y="163"/>
                    <a:pt x="20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5" name="Google Shape;9225;p19"/>
            <p:cNvSpPr/>
            <p:nvPr/>
          </p:nvSpPr>
          <p:spPr>
            <a:xfrm>
              <a:off x="5816325" y="4570950"/>
              <a:ext cx="29725" cy="5175"/>
            </a:xfrm>
            <a:custGeom>
              <a:avLst/>
              <a:gdLst/>
              <a:ahLst/>
              <a:cxnLst/>
              <a:rect l="l" t="t" r="r" b="b"/>
              <a:pathLst>
                <a:path w="1189" h="207" extrusionOk="0">
                  <a:moveTo>
                    <a:pt x="1017" y="1"/>
                  </a:moveTo>
                  <a:cubicBezTo>
                    <a:pt x="669" y="1"/>
                    <a:pt x="312" y="67"/>
                    <a:pt x="1" y="206"/>
                  </a:cubicBezTo>
                  <a:cubicBezTo>
                    <a:pt x="401" y="181"/>
                    <a:pt x="788" y="56"/>
                    <a:pt x="1188" y="6"/>
                  </a:cubicBezTo>
                  <a:cubicBezTo>
                    <a:pt x="1132" y="3"/>
                    <a:pt x="1075" y="1"/>
                    <a:pt x="10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6" name="Google Shape;9226;p19"/>
            <p:cNvSpPr/>
            <p:nvPr/>
          </p:nvSpPr>
          <p:spPr>
            <a:xfrm>
              <a:off x="5831325" y="4583275"/>
              <a:ext cx="5350" cy="975"/>
            </a:xfrm>
            <a:custGeom>
              <a:avLst/>
              <a:gdLst/>
              <a:ahLst/>
              <a:cxnLst/>
              <a:rect l="l" t="t" r="r" b="b"/>
              <a:pathLst>
                <a:path w="214" h="39" extrusionOk="0">
                  <a:moveTo>
                    <a:pt x="213" y="1"/>
                  </a:moveTo>
                  <a:cubicBezTo>
                    <a:pt x="138" y="1"/>
                    <a:pt x="63" y="13"/>
                    <a:pt x="1" y="38"/>
                  </a:cubicBezTo>
                  <a:cubicBezTo>
                    <a:pt x="76" y="38"/>
                    <a:pt x="151" y="26"/>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7" name="Google Shape;9227;p19"/>
            <p:cNvSpPr/>
            <p:nvPr/>
          </p:nvSpPr>
          <p:spPr>
            <a:xfrm>
              <a:off x="5614475" y="4597025"/>
              <a:ext cx="26000" cy="31225"/>
            </a:xfrm>
            <a:custGeom>
              <a:avLst/>
              <a:gdLst/>
              <a:ahLst/>
              <a:cxnLst/>
              <a:rect l="l" t="t" r="r" b="b"/>
              <a:pathLst>
                <a:path w="1040" h="1249" extrusionOk="0">
                  <a:moveTo>
                    <a:pt x="1039" y="0"/>
                  </a:moveTo>
                  <a:lnTo>
                    <a:pt x="1039" y="0"/>
                  </a:lnTo>
                  <a:cubicBezTo>
                    <a:pt x="639" y="288"/>
                    <a:pt x="240" y="638"/>
                    <a:pt x="40" y="1100"/>
                  </a:cubicBezTo>
                  <a:cubicBezTo>
                    <a:pt x="0" y="1186"/>
                    <a:pt x="74" y="1248"/>
                    <a:pt x="144" y="1248"/>
                  </a:cubicBezTo>
                  <a:cubicBezTo>
                    <a:pt x="186" y="1248"/>
                    <a:pt x="226" y="1226"/>
                    <a:pt x="240" y="1175"/>
                  </a:cubicBezTo>
                  <a:cubicBezTo>
                    <a:pt x="427" y="750"/>
                    <a:pt x="677" y="350"/>
                    <a:pt x="10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8" name="Google Shape;9228;p19"/>
            <p:cNvSpPr/>
            <p:nvPr/>
          </p:nvSpPr>
          <p:spPr>
            <a:xfrm>
              <a:off x="5622950" y="4607950"/>
              <a:ext cx="12825" cy="25450"/>
            </a:xfrm>
            <a:custGeom>
              <a:avLst/>
              <a:gdLst/>
              <a:ahLst/>
              <a:cxnLst/>
              <a:rect l="l" t="t" r="r" b="b"/>
              <a:pathLst>
                <a:path w="513" h="1018" extrusionOk="0">
                  <a:moveTo>
                    <a:pt x="513" y="1"/>
                  </a:moveTo>
                  <a:lnTo>
                    <a:pt x="513" y="1"/>
                  </a:lnTo>
                  <a:cubicBezTo>
                    <a:pt x="275" y="276"/>
                    <a:pt x="25" y="601"/>
                    <a:pt x="0" y="963"/>
                  </a:cubicBezTo>
                  <a:cubicBezTo>
                    <a:pt x="6" y="999"/>
                    <a:pt x="38" y="1018"/>
                    <a:pt x="70" y="1018"/>
                  </a:cubicBezTo>
                  <a:cubicBezTo>
                    <a:pt x="104" y="1018"/>
                    <a:pt x="138" y="996"/>
                    <a:pt x="138" y="951"/>
                  </a:cubicBezTo>
                  <a:cubicBezTo>
                    <a:pt x="188" y="626"/>
                    <a:pt x="325" y="30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9" name="Google Shape;9229;p19"/>
            <p:cNvSpPr/>
            <p:nvPr/>
          </p:nvSpPr>
          <p:spPr>
            <a:xfrm>
              <a:off x="5630125" y="4618575"/>
              <a:ext cx="5650" cy="17250"/>
            </a:xfrm>
            <a:custGeom>
              <a:avLst/>
              <a:gdLst/>
              <a:ahLst/>
              <a:cxnLst/>
              <a:rect l="l" t="t" r="r" b="b"/>
              <a:pathLst>
                <a:path w="226" h="690" extrusionOk="0">
                  <a:moveTo>
                    <a:pt x="226" y="1"/>
                  </a:moveTo>
                  <a:cubicBezTo>
                    <a:pt x="126" y="201"/>
                    <a:pt x="1" y="426"/>
                    <a:pt x="63" y="651"/>
                  </a:cubicBezTo>
                  <a:cubicBezTo>
                    <a:pt x="70" y="677"/>
                    <a:pt x="91" y="690"/>
                    <a:pt x="111" y="690"/>
                  </a:cubicBezTo>
                  <a:cubicBezTo>
                    <a:pt x="128" y="690"/>
                    <a:pt x="145" y="680"/>
                    <a:pt x="151" y="663"/>
                  </a:cubicBezTo>
                  <a:cubicBezTo>
                    <a:pt x="126" y="438"/>
                    <a:pt x="151" y="226"/>
                    <a:pt x="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0" name="Google Shape;9230;p19"/>
            <p:cNvSpPr/>
            <p:nvPr/>
          </p:nvSpPr>
          <p:spPr>
            <a:xfrm>
              <a:off x="5970675" y="4541725"/>
              <a:ext cx="58450" cy="40750"/>
            </a:xfrm>
            <a:custGeom>
              <a:avLst/>
              <a:gdLst/>
              <a:ahLst/>
              <a:cxnLst/>
              <a:rect l="l" t="t" r="r" b="b"/>
              <a:pathLst>
                <a:path w="2338" h="1630" extrusionOk="0">
                  <a:moveTo>
                    <a:pt x="0" y="1"/>
                  </a:moveTo>
                  <a:lnTo>
                    <a:pt x="0" y="1"/>
                  </a:lnTo>
                  <a:cubicBezTo>
                    <a:pt x="750" y="188"/>
                    <a:pt x="1437" y="713"/>
                    <a:pt x="1750" y="1238"/>
                  </a:cubicBezTo>
                  <a:cubicBezTo>
                    <a:pt x="1812" y="1388"/>
                    <a:pt x="1812" y="1363"/>
                    <a:pt x="1825" y="1488"/>
                  </a:cubicBezTo>
                  <a:cubicBezTo>
                    <a:pt x="1836" y="1563"/>
                    <a:pt x="1903" y="1630"/>
                    <a:pt x="1978" y="1630"/>
                  </a:cubicBezTo>
                  <a:cubicBezTo>
                    <a:pt x="1989" y="1630"/>
                    <a:pt x="2001" y="1628"/>
                    <a:pt x="2012" y="1625"/>
                  </a:cubicBezTo>
                  <a:cubicBezTo>
                    <a:pt x="2337" y="1538"/>
                    <a:pt x="2025" y="1063"/>
                    <a:pt x="1887" y="913"/>
                  </a:cubicBezTo>
                  <a:cubicBezTo>
                    <a:pt x="1412" y="363"/>
                    <a:pt x="713" y="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1" name="Google Shape;9231;p19"/>
            <p:cNvSpPr/>
            <p:nvPr/>
          </p:nvSpPr>
          <p:spPr>
            <a:xfrm>
              <a:off x="5990975" y="4555775"/>
              <a:ext cx="23450" cy="32525"/>
            </a:xfrm>
            <a:custGeom>
              <a:avLst/>
              <a:gdLst/>
              <a:ahLst/>
              <a:cxnLst/>
              <a:rect l="l" t="t" r="r" b="b"/>
              <a:pathLst>
                <a:path w="938" h="1301" extrusionOk="0">
                  <a:moveTo>
                    <a:pt x="1" y="1"/>
                  </a:moveTo>
                  <a:lnTo>
                    <a:pt x="1" y="1"/>
                  </a:lnTo>
                  <a:cubicBezTo>
                    <a:pt x="363" y="301"/>
                    <a:pt x="713" y="788"/>
                    <a:pt x="700" y="1126"/>
                  </a:cubicBezTo>
                  <a:cubicBezTo>
                    <a:pt x="700" y="1176"/>
                    <a:pt x="675" y="1288"/>
                    <a:pt x="800" y="1301"/>
                  </a:cubicBezTo>
                  <a:cubicBezTo>
                    <a:pt x="938" y="1276"/>
                    <a:pt x="913" y="1138"/>
                    <a:pt x="900" y="1013"/>
                  </a:cubicBezTo>
                  <a:cubicBezTo>
                    <a:pt x="813" y="551"/>
                    <a:pt x="388"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2" name="Google Shape;9232;p19"/>
            <p:cNvSpPr/>
            <p:nvPr/>
          </p:nvSpPr>
          <p:spPr>
            <a:xfrm>
              <a:off x="5997225" y="4570475"/>
              <a:ext cx="8775" cy="23475"/>
            </a:xfrm>
            <a:custGeom>
              <a:avLst/>
              <a:gdLst/>
              <a:ahLst/>
              <a:cxnLst/>
              <a:rect l="l" t="t" r="r" b="b"/>
              <a:pathLst>
                <a:path w="351" h="939" extrusionOk="0">
                  <a:moveTo>
                    <a:pt x="1" y="0"/>
                  </a:moveTo>
                  <a:cubicBezTo>
                    <a:pt x="113" y="163"/>
                    <a:pt x="151" y="463"/>
                    <a:pt x="138" y="575"/>
                  </a:cubicBezTo>
                  <a:cubicBezTo>
                    <a:pt x="138" y="675"/>
                    <a:pt x="126" y="700"/>
                    <a:pt x="76" y="800"/>
                  </a:cubicBezTo>
                  <a:cubicBezTo>
                    <a:pt x="51" y="837"/>
                    <a:pt x="38" y="900"/>
                    <a:pt x="88" y="925"/>
                  </a:cubicBezTo>
                  <a:cubicBezTo>
                    <a:pt x="102" y="934"/>
                    <a:pt x="115" y="938"/>
                    <a:pt x="127" y="938"/>
                  </a:cubicBezTo>
                  <a:cubicBezTo>
                    <a:pt x="177" y="938"/>
                    <a:pt x="205" y="863"/>
                    <a:pt x="225" y="812"/>
                  </a:cubicBezTo>
                  <a:cubicBezTo>
                    <a:pt x="350" y="538"/>
                    <a:pt x="188"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3" name="Google Shape;9233;p19"/>
            <p:cNvSpPr/>
            <p:nvPr/>
          </p:nvSpPr>
          <p:spPr>
            <a:xfrm>
              <a:off x="5574825" y="4814775"/>
              <a:ext cx="187175" cy="74275"/>
            </a:xfrm>
            <a:custGeom>
              <a:avLst/>
              <a:gdLst/>
              <a:ahLst/>
              <a:cxnLst/>
              <a:rect l="l" t="t" r="r" b="b"/>
              <a:pathLst>
                <a:path w="7487" h="2971" extrusionOk="0">
                  <a:moveTo>
                    <a:pt x="1" y="1"/>
                  </a:moveTo>
                  <a:lnTo>
                    <a:pt x="1" y="1"/>
                  </a:lnTo>
                  <a:cubicBezTo>
                    <a:pt x="151" y="413"/>
                    <a:pt x="563" y="838"/>
                    <a:pt x="826" y="1100"/>
                  </a:cubicBezTo>
                  <a:cubicBezTo>
                    <a:pt x="1925" y="2188"/>
                    <a:pt x="3463" y="2650"/>
                    <a:pt x="4962" y="2887"/>
                  </a:cubicBezTo>
                  <a:cubicBezTo>
                    <a:pt x="5320" y="2954"/>
                    <a:pt x="5690" y="2971"/>
                    <a:pt x="5963" y="2971"/>
                  </a:cubicBezTo>
                  <a:cubicBezTo>
                    <a:pt x="6099" y="2971"/>
                    <a:pt x="6212" y="2966"/>
                    <a:pt x="6287" y="2962"/>
                  </a:cubicBezTo>
                  <a:lnTo>
                    <a:pt x="7487" y="2962"/>
                  </a:lnTo>
                  <a:cubicBezTo>
                    <a:pt x="7112" y="2825"/>
                    <a:pt x="6737" y="2637"/>
                    <a:pt x="6387" y="2450"/>
                  </a:cubicBezTo>
                  <a:cubicBezTo>
                    <a:pt x="5600" y="2362"/>
                    <a:pt x="4812" y="2237"/>
                    <a:pt x="4025" y="2113"/>
                  </a:cubicBezTo>
                  <a:cubicBezTo>
                    <a:pt x="2913" y="1925"/>
                    <a:pt x="1875" y="1588"/>
                    <a:pt x="926" y="925"/>
                  </a:cubicBezTo>
                  <a:cubicBezTo>
                    <a:pt x="563" y="663"/>
                    <a:pt x="213" y="4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4" name="Google Shape;9234;p19"/>
            <p:cNvSpPr/>
            <p:nvPr/>
          </p:nvSpPr>
          <p:spPr>
            <a:xfrm>
              <a:off x="5586400" y="4822900"/>
              <a:ext cx="138100" cy="47500"/>
            </a:xfrm>
            <a:custGeom>
              <a:avLst/>
              <a:gdLst/>
              <a:ahLst/>
              <a:cxnLst/>
              <a:rect l="l" t="t" r="r" b="b"/>
              <a:pathLst>
                <a:path w="5524" h="1900" extrusionOk="0">
                  <a:moveTo>
                    <a:pt x="0" y="1"/>
                  </a:moveTo>
                  <a:lnTo>
                    <a:pt x="0" y="1"/>
                  </a:lnTo>
                  <a:cubicBezTo>
                    <a:pt x="488" y="550"/>
                    <a:pt x="1188" y="850"/>
                    <a:pt x="1862" y="1113"/>
                  </a:cubicBezTo>
                  <a:cubicBezTo>
                    <a:pt x="2862" y="1500"/>
                    <a:pt x="3637" y="1725"/>
                    <a:pt x="4737" y="1838"/>
                  </a:cubicBezTo>
                  <a:cubicBezTo>
                    <a:pt x="4999" y="1863"/>
                    <a:pt x="5261" y="1888"/>
                    <a:pt x="5524" y="1900"/>
                  </a:cubicBezTo>
                  <a:cubicBezTo>
                    <a:pt x="5261" y="1750"/>
                    <a:pt x="5012" y="1600"/>
                    <a:pt x="4799" y="1475"/>
                  </a:cubicBezTo>
                  <a:cubicBezTo>
                    <a:pt x="4674" y="1400"/>
                    <a:pt x="4524" y="1325"/>
                    <a:pt x="4362" y="1225"/>
                  </a:cubicBezTo>
                  <a:cubicBezTo>
                    <a:pt x="3549" y="1163"/>
                    <a:pt x="2750" y="1063"/>
                    <a:pt x="1950" y="863"/>
                  </a:cubicBezTo>
                  <a:cubicBezTo>
                    <a:pt x="1313" y="713"/>
                    <a:pt x="550" y="50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5" name="Google Shape;9235;p19"/>
            <p:cNvSpPr/>
            <p:nvPr/>
          </p:nvSpPr>
          <p:spPr>
            <a:xfrm>
              <a:off x="5605150" y="4828525"/>
              <a:ext cx="88750" cy="24075"/>
            </a:xfrm>
            <a:custGeom>
              <a:avLst/>
              <a:gdLst/>
              <a:ahLst/>
              <a:cxnLst/>
              <a:rect l="l" t="t" r="r" b="b"/>
              <a:pathLst>
                <a:path w="3550" h="963" extrusionOk="0">
                  <a:moveTo>
                    <a:pt x="0" y="0"/>
                  </a:moveTo>
                  <a:lnTo>
                    <a:pt x="0" y="0"/>
                  </a:lnTo>
                  <a:cubicBezTo>
                    <a:pt x="1125" y="488"/>
                    <a:pt x="2325" y="813"/>
                    <a:pt x="3549" y="963"/>
                  </a:cubicBezTo>
                  <a:cubicBezTo>
                    <a:pt x="3299" y="825"/>
                    <a:pt x="3049" y="650"/>
                    <a:pt x="2837" y="463"/>
                  </a:cubicBezTo>
                  <a:cubicBezTo>
                    <a:pt x="1887" y="400"/>
                    <a:pt x="900" y="2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6" name="Google Shape;9236;p19"/>
            <p:cNvSpPr/>
            <p:nvPr/>
          </p:nvSpPr>
          <p:spPr>
            <a:xfrm>
              <a:off x="5628875" y="4827575"/>
              <a:ext cx="45950" cy="11275"/>
            </a:xfrm>
            <a:custGeom>
              <a:avLst/>
              <a:gdLst/>
              <a:ahLst/>
              <a:cxnLst/>
              <a:rect l="l" t="t" r="r" b="b"/>
              <a:pathLst>
                <a:path w="1838" h="451" extrusionOk="0">
                  <a:moveTo>
                    <a:pt x="1" y="1"/>
                  </a:moveTo>
                  <a:cubicBezTo>
                    <a:pt x="601" y="201"/>
                    <a:pt x="1213" y="363"/>
                    <a:pt x="1838" y="451"/>
                  </a:cubicBezTo>
                  <a:cubicBezTo>
                    <a:pt x="1738" y="363"/>
                    <a:pt x="1663" y="263"/>
                    <a:pt x="1600" y="163"/>
                  </a:cubicBezTo>
                  <a:cubicBezTo>
                    <a:pt x="1088" y="138"/>
                    <a:pt x="563"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7" name="Google Shape;9237;p19"/>
            <p:cNvSpPr/>
            <p:nvPr/>
          </p:nvSpPr>
          <p:spPr>
            <a:xfrm>
              <a:off x="5639825" y="4822600"/>
              <a:ext cx="26575" cy="4375"/>
            </a:xfrm>
            <a:custGeom>
              <a:avLst/>
              <a:gdLst/>
              <a:ahLst/>
              <a:cxnLst/>
              <a:rect l="l" t="t" r="r" b="b"/>
              <a:pathLst>
                <a:path w="1063" h="175" extrusionOk="0">
                  <a:moveTo>
                    <a:pt x="0" y="0"/>
                  </a:moveTo>
                  <a:cubicBezTo>
                    <a:pt x="338" y="100"/>
                    <a:pt x="700" y="150"/>
                    <a:pt x="1063" y="175"/>
                  </a:cubicBezTo>
                  <a:cubicBezTo>
                    <a:pt x="1038" y="125"/>
                    <a:pt x="1013" y="62"/>
                    <a:pt x="1000" y="13"/>
                  </a:cubicBezTo>
                  <a:cubicBezTo>
                    <a:pt x="860" y="18"/>
                    <a:pt x="721" y="21"/>
                    <a:pt x="582" y="21"/>
                  </a:cubicBezTo>
                  <a:cubicBezTo>
                    <a:pt x="385" y="21"/>
                    <a:pt x="191" y="1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8" name="Google Shape;9238;p19"/>
            <p:cNvSpPr/>
            <p:nvPr/>
          </p:nvSpPr>
          <p:spPr>
            <a:xfrm>
              <a:off x="5573575" y="4745725"/>
              <a:ext cx="60325" cy="45025"/>
            </a:xfrm>
            <a:custGeom>
              <a:avLst/>
              <a:gdLst/>
              <a:ahLst/>
              <a:cxnLst/>
              <a:rect l="l" t="t" r="r" b="b"/>
              <a:pathLst>
                <a:path w="2413" h="1801" extrusionOk="0">
                  <a:moveTo>
                    <a:pt x="2200" y="1"/>
                  </a:moveTo>
                  <a:cubicBezTo>
                    <a:pt x="2150" y="13"/>
                    <a:pt x="2100" y="13"/>
                    <a:pt x="2050" y="13"/>
                  </a:cubicBezTo>
                  <a:cubicBezTo>
                    <a:pt x="1113" y="163"/>
                    <a:pt x="213" y="851"/>
                    <a:pt x="1" y="1800"/>
                  </a:cubicBezTo>
                  <a:cubicBezTo>
                    <a:pt x="401" y="913"/>
                    <a:pt x="1226" y="551"/>
                    <a:pt x="2100" y="463"/>
                  </a:cubicBezTo>
                  <a:lnTo>
                    <a:pt x="2100" y="463"/>
                  </a:lnTo>
                  <a:cubicBezTo>
                    <a:pt x="1538" y="626"/>
                    <a:pt x="988" y="876"/>
                    <a:pt x="588" y="1300"/>
                  </a:cubicBezTo>
                  <a:cubicBezTo>
                    <a:pt x="1076" y="951"/>
                    <a:pt x="1588" y="876"/>
                    <a:pt x="2175" y="776"/>
                  </a:cubicBezTo>
                  <a:cubicBezTo>
                    <a:pt x="2263" y="763"/>
                    <a:pt x="2338" y="751"/>
                    <a:pt x="2413" y="751"/>
                  </a:cubicBezTo>
                  <a:cubicBezTo>
                    <a:pt x="2338" y="501"/>
                    <a:pt x="2275" y="251"/>
                    <a:pt x="2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9" name="Google Shape;9239;p19"/>
            <p:cNvSpPr/>
            <p:nvPr/>
          </p:nvSpPr>
          <p:spPr>
            <a:xfrm>
              <a:off x="5606075" y="4767300"/>
              <a:ext cx="30650" cy="9700"/>
            </a:xfrm>
            <a:custGeom>
              <a:avLst/>
              <a:gdLst/>
              <a:ahLst/>
              <a:cxnLst/>
              <a:rect l="l" t="t" r="r" b="b"/>
              <a:pathLst>
                <a:path w="1226" h="388" extrusionOk="0">
                  <a:moveTo>
                    <a:pt x="1150" y="0"/>
                  </a:moveTo>
                  <a:cubicBezTo>
                    <a:pt x="750" y="38"/>
                    <a:pt x="351" y="163"/>
                    <a:pt x="1" y="387"/>
                  </a:cubicBezTo>
                  <a:cubicBezTo>
                    <a:pt x="331" y="253"/>
                    <a:pt x="678" y="221"/>
                    <a:pt x="1000" y="221"/>
                  </a:cubicBezTo>
                  <a:cubicBezTo>
                    <a:pt x="1068" y="221"/>
                    <a:pt x="1135" y="223"/>
                    <a:pt x="1200" y="225"/>
                  </a:cubicBezTo>
                  <a:lnTo>
                    <a:pt x="1225" y="225"/>
                  </a:lnTo>
                  <a:cubicBezTo>
                    <a:pt x="1225" y="213"/>
                    <a:pt x="1213" y="213"/>
                    <a:pt x="1213" y="200"/>
                  </a:cubicBezTo>
                  <a:cubicBezTo>
                    <a:pt x="1188" y="138"/>
                    <a:pt x="1175" y="75"/>
                    <a:pt x="1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0" name="Google Shape;9240;p19"/>
            <p:cNvSpPr/>
            <p:nvPr/>
          </p:nvSpPr>
          <p:spPr>
            <a:xfrm>
              <a:off x="6038150" y="4689500"/>
              <a:ext cx="101875" cy="46250"/>
            </a:xfrm>
            <a:custGeom>
              <a:avLst/>
              <a:gdLst/>
              <a:ahLst/>
              <a:cxnLst/>
              <a:rect l="l" t="t" r="r" b="b"/>
              <a:pathLst>
                <a:path w="4075" h="1850" extrusionOk="0">
                  <a:moveTo>
                    <a:pt x="76" y="0"/>
                  </a:moveTo>
                  <a:cubicBezTo>
                    <a:pt x="76" y="13"/>
                    <a:pt x="76" y="13"/>
                    <a:pt x="76" y="13"/>
                  </a:cubicBezTo>
                  <a:cubicBezTo>
                    <a:pt x="76" y="200"/>
                    <a:pt x="38" y="388"/>
                    <a:pt x="1" y="563"/>
                  </a:cubicBezTo>
                  <a:cubicBezTo>
                    <a:pt x="500" y="575"/>
                    <a:pt x="1025" y="600"/>
                    <a:pt x="1613" y="700"/>
                  </a:cubicBezTo>
                  <a:cubicBezTo>
                    <a:pt x="2462" y="863"/>
                    <a:pt x="3387" y="1188"/>
                    <a:pt x="4075" y="1850"/>
                  </a:cubicBezTo>
                  <a:cubicBezTo>
                    <a:pt x="3562" y="1188"/>
                    <a:pt x="2837" y="738"/>
                    <a:pt x="2125" y="438"/>
                  </a:cubicBezTo>
                  <a:cubicBezTo>
                    <a:pt x="1513" y="200"/>
                    <a:pt x="788" y="63"/>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1" name="Google Shape;9241;p19"/>
            <p:cNvSpPr/>
            <p:nvPr/>
          </p:nvSpPr>
          <p:spPr>
            <a:xfrm>
              <a:off x="6034725" y="4703875"/>
              <a:ext cx="88125" cy="23775"/>
            </a:xfrm>
            <a:custGeom>
              <a:avLst/>
              <a:gdLst/>
              <a:ahLst/>
              <a:cxnLst/>
              <a:rect l="l" t="t" r="r" b="b"/>
              <a:pathLst>
                <a:path w="3525" h="951" extrusionOk="0">
                  <a:moveTo>
                    <a:pt x="138" y="0"/>
                  </a:moveTo>
                  <a:cubicBezTo>
                    <a:pt x="100" y="163"/>
                    <a:pt x="50" y="325"/>
                    <a:pt x="0" y="488"/>
                  </a:cubicBezTo>
                  <a:cubicBezTo>
                    <a:pt x="189" y="485"/>
                    <a:pt x="382" y="483"/>
                    <a:pt x="579" y="483"/>
                  </a:cubicBezTo>
                  <a:cubicBezTo>
                    <a:pt x="1494" y="483"/>
                    <a:pt x="2496" y="539"/>
                    <a:pt x="3524" y="950"/>
                  </a:cubicBezTo>
                  <a:cubicBezTo>
                    <a:pt x="2574" y="363"/>
                    <a:pt x="1162" y="38"/>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2" name="Google Shape;9242;p19"/>
            <p:cNvSpPr/>
            <p:nvPr/>
          </p:nvSpPr>
          <p:spPr>
            <a:xfrm>
              <a:off x="6030975" y="4716350"/>
              <a:ext cx="69050" cy="11300"/>
            </a:xfrm>
            <a:custGeom>
              <a:avLst/>
              <a:gdLst/>
              <a:ahLst/>
              <a:cxnLst/>
              <a:rect l="l" t="t" r="r" b="b"/>
              <a:pathLst>
                <a:path w="2762" h="452" extrusionOk="0">
                  <a:moveTo>
                    <a:pt x="223" y="1"/>
                  </a:moveTo>
                  <a:cubicBezTo>
                    <a:pt x="194" y="1"/>
                    <a:pt x="166" y="1"/>
                    <a:pt x="138" y="1"/>
                  </a:cubicBezTo>
                  <a:cubicBezTo>
                    <a:pt x="100" y="139"/>
                    <a:pt x="50" y="276"/>
                    <a:pt x="0" y="426"/>
                  </a:cubicBezTo>
                  <a:cubicBezTo>
                    <a:pt x="458" y="371"/>
                    <a:pt x="897" y="340"/>
                    <a:pt x="1339" y="340"/>
                  </a:cubicBezTo>
                  <a:cubicBezTo>
                    <a:pt x="1803" y="340"/>
                    <a:pt x="2269" y="374"/>
                    <a:pt x="2762" y="451"/>
                  </a:cubicBezTo>
                  <a:cubicBezTo>
                    <a:pt x="1951" y="185"/>
                    <a:pt x="1093" y="1"/>
                    <a:pt x="2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3" name="Google Shape;9243;p19"/>
            <p:cNvSpPr/>
            <p:nvPr/>
          </p:nvSpPr>
          <p:spPr>
            <a:xfrm>
              <a:off x="6027225" y="4728375"/>
              <a:ext cx="56575" cy="10200"/>
            </a:xfrm>
            <a:custGeom>
              <a:avLst/>
              <a:gdLst/>
              <a:ahLst/>
              <a:cxnLst/>
              <a:rect l="l" t="t" r="r" b="b"/>
              <a:pathLst>
                <a:path w="2263" h="408" extrusionOk="0">
                  <a:moveTo>
                    <a:pt x="717" y="1"/>
                  </a:moveTo>
                  <a:cubicBezTo>
                    <a:pt x="515" y="1"/>
                    <a:pt x="313" y="12"/>
                    <a:pt x="113" y="33"/>
                  </a:cubicBezTo>
                  <a:cubicBezTo>
                    <a:pt x="75" y="157"/>
                    <a:pt x="38" y="282"/>
                    <a:pt x="0" y="407"/>
                  </a:cubicBezTo>
                  <a:cubicBezTo>
                    <a:pt x="549" y="308"/>
                    <a:pt x="1098" y="203"/>
                    <a:pt x="1637" y="203"/>
                  </a:cubicBezTo>
                  <a:cubicBezTo>
                    <a:pt x="1847" y="203"/>
                    <a:pt x="2056" y="219"/>
                    <a:pt x="2262" y="257"/>
                  </a:cubicBezTo>
                  <a:cubicBezTo>
                    <a:pt x="1765" y="77"/>
                    <a:pt x="1242" y="1"/>
                    <a:pt x="7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4" name="Google Shape;9244;p19"/>
            <p:cNvSpPr/>
            <p:nvPr/>
          </p:nvSpPr>
          <p:spPr>
            <a:xfrm>
              <a:off x="6025025" y="4741600"/>
              <a:ext cx="39075" cy="8225"/>
            </a:xfrm>
            <a:custGeom>
              <a:avLst/>
              <a:gdLst/>
              <a:ahLst/>
              <a:cxnLst/>
              <a:rect l="l" t="t" r="r" b="b"/>
              <a:pathLst>
                <a:path w="1563" h="329" extrusionOk="0">
                  <a:moveTo>
                    <a:pt x="807" y="0"/>
                  </a:moveTo>
                  <a:cubicBezTo>
                    <a:pt x="557" y="0"/>
                    <a:pt x="307" y="22"/>
                    <a:pt x="51" y="66"/>
                  </a:cubicBezTo>
                  <a:cubicBezTo>
                    <a:pt x="38" y="141"/>
                    <a:pt x="13" y="216"/>
                    <a:pt x="13" y="291"/>
                  </a:cubicBezTo>
                  <a:cubicBezTo>
                    <a:pt x="1" y="303"/>
                    <a:pt x="1" y="316"/>
                    <a:pt x="1" y="328"/>
                  </a:cubicBezTo>
                  <a:cubicBezTo>
                    <a:pt x="501" y="203"/>
                    <a:pt x="1025" y="78"/>
                    <a:pt x="1563" y="66"/>
                  </a:cubicBezTo>
                  <a:cubicBezTo>
                    <a:pt x="1307" y="22"/>
                    <a:pt x="1057" y="0"/>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5" name="Google Shape;9245;p19"/>
            <p:cNvSpPr/>
            <p:nvPr/>
          </p:nvSpPr>
          <p:spPr>
            <a:xfrm>
              <a:off x="6023150" y="4755800"/>
              <a:ext cx="19400" cy="4950"/>
            </a:xfrm>
            <a:custGeom>
              <a:avLst/>
              <a:gdLst/>
              <a:ahLst/>
              <a:cxnLst/>
              <a:rect l="l" t="t" r="r" b="b"/>
              <a:pathLst>
                <a:path w="776" h="198" extrusionOk="0">
                  <a:moveTo>
                    <a:pt x="572" y="0"/>
                  </a:moveTo>
                  <a:cubicBezTo>
                    <a:pt x="394" y="0"/>
                    <a:pt x="209" y="21"/>
                    <a:pt x="38" y="48"/>
                  </a:cubicBezTo>
                  <a:cubicBezTo>
                    <a:pt x="26" y="98"/>
                    <a:pt x="13" y="148"/>
                    <a:pt x="1" y="198"/>
                  </a:cubicBezTo>
                  <a:cubicBezTo>
                    <a:pt x="251" y="110"/>
                    <a:pt x="513" y="23"/>
                    <a:pt x="776" y="10"/>
                  </a:cubicBezTo>
                  <a:cubicBezTo>
                    <a:pt x="709" y="3"/>
                    <a:pt x="641" y="0"/>
                    <a:pt x="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6" name="Google Shape;9246;p19"/>
            <p:cNvSpPr/>
            <p:nvPr/>
          </p:nvSpPr>
          <p:spPr>
            <a:xfrm>
              <a:off x="5964100" y="4792275"/>
              <a:ext cx="177175" cy="76875"/>
            </a:xfrm>
            <a:custGeom>
              <a:avLst/>
              <a:gdLst/>
              <a:ahLst/>
              <a:cxnLst/>
              <a:rect l="l" t="t" r="r" b="b"/>
              <a:pathLst>
                <a:path w="7087" h="3075" extrusionOk="0">
                  <a:moveTo>
                    <a:pt x="7087" y="1"/>
                  </a:moveTo>
                  <a:cubicBezTo>
                    <a:pt x="6462" y="538"/>
                    <a:pt x="5624" y="813"/>
                    <a:pt x="4862" y="1163"/>
                  </a:cubicBezTo>
                  <a:cubicBezTo>
                    <a:pt x="3425" y="1750"/>
                    <a:pt x="1963" y="2288"/>
                    <a:pt x="513" y="2863"/>
                  </a:cubicBezTo>
                  <a:cubicBezTo>
                    <a:pt x="351" y="2938"/>
                    <a:pt x="138" y="3013"/>
                    <a:pt x="1" y="3075"/>
                  </a:cubicBezTo>
                  <a:cubicBezTo>
                    <a:pt x="126" y="3050"/>
                    <a:pt x="238" y="3013"/>
                    <a:pt x="363" y="2988"/>
                  </a:cubicBezTo>
                  <a:cubicBezTo>
                    <a:pt x="2338" y="2463"/>
                    <a:pt x="4387" y="1988"/>
                    <a:pt x="6099" y="826"/>
                  </a:cubicBezTo>
                  <a:cubicBezTo>
                    <a:pt x="6449" y="588"/>
                    <a:pt x="6824" y="338"/>
                    <a:pt x="70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7" name="Google Shape;9247;p19"/>
            <p:cNvSpPr/>
            <p:nvPr/>
          </p:nvSpPr>
          <p:spPr>
            <a:xfrm>
              <a:off x="5991600" y="4811975"/>
              <a:ext cx="95625" cy="41250"/>
            </a:xfrm>
            <a:custGeom>
              <a:avLst/>
              <a:gdLst/>
              <a:ahLst/>
              <a:cxnLst/>
              <a:rect l="l" t="t" r="r" b="b"/>
              <a:pathLst>
                <a:path w="3825" h="1650" extrusionOk="0">
                  <a:moveTo>
                    <a:pt x="3825" y="0"/>
                  </a:moveTo>
                  <a:cubicBezTo>
                    <a:pt x="2512" y="450"/>
                    <a:pt x="1200" y="925"/>
                    <a:pt x="1" y="1650"/>
                  </a:cubicBezTo>
                  <a:cubicBezTo>
                    <a:pt x="1288" y="1175"/>
                    <a:pt x="2712" y="675"/>
                    <a:pt x="38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8" name="Google Shape;9248;p19"/>
            <p:cNvSpPr/>
            <p:nvPr/>
          </p:nvSpPr>
          <p:spPr>
            <a:xfrm>
              <a:off x="6013150" y="4813225"/>
              <a:ext cx="46275" cy="20950"/>
            </a:xfrm>
            <a:custGeom>
              <a:avLst/>
              <a:gdLst/>
              <a:ahLst/>
              <a:cxnLst/>
              <a:rect l="l" t="t" r="r" b="b"/>
              <a:pathLst>
                <a:path w="1851" h="838" extrusionOk="0">
                  <a:moveTo>
                    <a:pt x="1850" y="0"/>
                  </a:moveTo>
                  <a:lnTo>
                    <a:pt x="1850" y="0"/>
                  </a:lnTo>
                  <a:cubicBezTo>
                    <a:pt x="1213" y="213"/>
                    <a:pt x="601" y="525"/>
                    <a:pt x="1" y="837"/>
                  </a:cubicBezTo>
                  <a:cubicBezTo>
                    <a:pt x="663" y="675"/>
                    <a:pt x="1288" y="363"/>
                    <a:pt x="1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9" name="Google Shape;9249;p19"/>
            <p:cNvSpPr/>
            <p:nvPr/>
          </p:nvSpPr>
          <p:spPr>
            <a:xfrm>
              <a:off x="6024725" y="4814475"/>
              <a:ext cx="11275" cy="5325"/>
            </a:xfrm>
            <a:custGeom>
              <a:avLst/>
              <a:gdLst/>
              <a:ahLst/>
              <a:cxnLst/>
              <a:rect l="l" t="t" r="r" b="b"/>
              <a:pathLst>
                <a:path w="451" h="213" extrusionOk="0">
                  <a:moveTo>
                    <a:pt x="450" y="0"/>
                  </a:moveTo>
                  <a:lnTo>
                    <a:pt x="450" y="0"/>
                  </a:lnTo>
                  <a:cubicBezTo>
                    <a:pt x="300" y="50"/>
                    <a:pt x="138" y="138"/>
                    <a:pt x="0" y="213"/>
                  </a:cubicBezTo>
                  <a:cubicBezTo>
                    <a:pt x="150" y="163"/>
                    <a:pt x="325" y="88"/>
                    <a:pt x="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9250" name="Google Shape;9250;p19"/>
          <p:cNvPicPr preferRelativeResize="0"/>
          <p:nvPr/>
        </p:nvPicPr>
        <p:blipFill rotWithShape="1">
          <a:blip r:embed="rId2">
            <a:alphaModFix amt="15000"/>
          </a:blip>
          <a:srcRect r="-120" b="-110"/>
          <a:stretch>
            <a:fillRect/>
          </a:stretch>
        </p:blipFill>
        <p:spPr>
          <a:xfrm rot="10800000" flipH="1">
            <a:off x="0" y="5550"/>
            <a:ext cx="9144000" cy="5143500"/>
          </a:xfrm>
          <a:prstGeom prst="rect">
            <a:avLst/>
          </a:prstGeom>
          <a:noFill/>
          <a:ln>
            <a:noFill/>
          </a:ln>
        </p:spPr>
      </p:pic>
      <p:sp>
        <p:nvSpPr>
          <p:cNvPr id="9251" name="Google Shape;9251;p19"/>
          <p:cNvSpPr txBox="1"/>
          <p:nvPr>
            <p:ph type="ctrTitle"/>
          </p:nvPr>
        </p:nvSpPr>
        <p:spPr>
          <a:xfrm>
            <a:off x="838469" y="1978888"/>
            <a:ext cx="2334900" cy="45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2900">
                <a:latin typeface="Barlow Condensed SemiBold"/>
                <a:ea typeface="Barlow Condensed SemiBold"/>
                <a:cs typeface="Barlow Condensed SemiBold"/>
                <a:sym typeface="Barlow Condensed SemiBold"/>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p:txBody>
      </p:sp>
      <p:sp>
        <p:nvSpPr>
          <p:cNvPr id="9252" name="Google Shape;9252;p19"/>
          <p:cNvSpPr txBox="1"/>
          <p:nvPr>
            <p:ph type="subTitle" idx="1"/>
          </p:nvPr>
        </p:nvSpPr>
        <p:spPr>
          <a:xfrm>
            <a:off x="838469" y="2322872"/>
            <a:ext cx="2334900" cy="572400"/>
          </a:xfrm>
          <a:prstGeom prst="rect">
            <a:avLst/>
          </a:prstGeom>
        </p:spPr>
        <p:txBody>
          <a:bodyPr spcFirstLastPara="1" wrap="square" lIns="91425" tIns="91425" rIns="91425" bIns="91425" anchor="t" anchorCtr="0">
            <a:normAutofit/>
          </a:bodyPr>
          <a:lstStyle>
            <a:lvl1pPr lvl="0" algn="ctr" rtl="0">
              <a:lnSpc>
                <a:spcPct val="85000"/>
              </a:lnSpc>
              <a:spcBef>
                <a:spcPts val="0"/>
              </a:spcBef>
              <a:spcAft>
                <a:spcPts val="0"/>
              </a:spcAft>
              <a:buClr>
                <a:srgbClr val="000000"/>
              </a:buClr>
              <a:buSzPts val="1000"/>
              <a:buNone/>
              <a:defRPr sz="1400">
                <a:solidFill>
                  <a:srgbClr val="191919"/>
                </a:solidFill>
              </a:defRPr>
            </a:lvl1pPr>
            <a:lvl2pPr lvl="1" rtl="0">
              <a:lnSpc>
                <a:spcPct val="85000"/>
              </a:lnSpc>
              <a:spcBef>
                <a:spcPts val="0"/>
              </a:spcBef>
              <a:spcAft>
                <a:spcPts val="0"/>
              </a:spcAft>
              <a:buClr>
                <a:srgbClr val="000000"/>
              </a:buClr>
              <a:buSzPts val="1000"/>
              <a:buNone/>
              <a:defRPr sz="1000">
                <a:solidFill>
                  <a:srgbClr val="000000"/>
                </a:solidFill>
              </a:defRPr>
            </a:lvl2pPr>
            <a:lvl3pPr lvl="2" rtl="0">
              <a:lnSpc>
                <a:spcPct val="85000"/>
              </a:lnSpc>
              <a:spcBef>
                <a:spcPts val="0"/>
              </a:spcBef>
              <a:spcAft>
                <a:spcPts val="0"/>
              </a:spcAft>
              <a:buClr>
                <a:srgbClr val="000000"/>
              </a:buClr>
              <a:buSzPts val="1000"/>
              <a:buNone/>
              <a:defRPr sz="1000">
                <a:solidFill>
                  <a:srgbClr val="000000"/>
                </a:solidFill>
              </a:defRPr>
            </a:lvl3pPr>
            <a:lvl4pPr lvl="3" rtl="0">
              <a:lnSpc>
                <a:spcPct val="85000"/>
              </a:lnSpc>
              <a:spcBef>
                <a:spcPts val="0"/>
              </a:spcBef>
              <a:spcAft>
                <a:spcPts val="0"/>
              </a:spcAft>
              <a:buClr>
                <a:srgbClr val="000000"/>
              </a:buClr>
              <a:buSzPts val="1000"/>
              <a:buNone/>
              <a:defRPr sz="1000">
                <a:solidFill>
                  <a:srgbClr val="000000"/>
                </a:solidFill>
              </a:defRPr>
            </a:lvl4pPr>
            <a:lvl5pPr lvl="4" rtl="0">
              <a:lnSpc>
                <a:spcPct val="85000"/>
              </a:lnSpc>
              <a:spcBef>
                <a:spcPts val="0"/>
              </a:spcBef>
              <a:spcAft>
                <a:spcPts val="0"/>
              </a:spcAft>
              <a:buClr>
                <a:srgbClr val="000000"/>
              </a:buClr>
              <a:buSzPts val="1000"/>
              <a:buNone/>
              <a:defRPr sz="1000">
                <a:solidFill>
                  <a:srgbClr val="000000"/>
                </a:solidFill>
              </a:defRPr>
            </a:lvl5pPr>
            <a:lvl6pPr lvl="5" rtl="0">
              <a:lnSpc>
                <a:spcPct val="85000"/>
              </a:lnSpc>
              <a:spcBef>
                <a:spcPts val="0"/>
              </a:spcBef>
              <a:spcAft>
                <a:spcPts val="0"/>
              </a:spcAft>
              <a:buClr>
                <a:srgbClr val="000000"/>
              </a:buClr>
              <a:buSzPts val="1000"/>
              <a:buNone/>
              <a:defRPr sz="1000">
                <a:solidFill>
                  <a:srgbClr val="000000"/>
                </a:solidFill>
              </a:defRPr>
            </a:lvl6pPr>
            <a:lvl7pPr lvl="6" rtl="0">
              <a:lnSpc>
                <a:spcPct val="85000"/>
              </a:lnSpc>
              <a:spcBef>
                <a:spcPts val="0"/>
              </a:spcBef>
              <a:spcAft>
                <a:spcPts val="0"/>
              </a:spcAft>
              <a:buClr>
                <a:srgbClr val="000000"/>
              </a:buClr>
              <a:buSzPts val="1000"/>
              <a:buNone/>
              <a:defRPr sz="1000">
                <a:solidFill>
                  <a:srgbClr val="000000"/>
                </a:solidFill>
              </a:defRPr>
            </a:lvl7pPr>
            <a:lvl8pPr lvl="7" rtl="0">
              <a:lnSpc>
                <a:spcPct val="85000"/>
              </a:lnSpc>
              <a:spcBef>
                <a:spcPts val="0"/>
              </a:spcBef>
              <a:spcAft>
                <a:spcPts val="0"/>
              </a:spcAft>
              <a:buClr>
                <a:srgbClr val="000000"/>
              </a:buClr>
              <a:buSzPts val="1000"/>
              <a:buNone/>
              <a:defRPr sz="1000">
                <a:solidFill>
                  <a:srgbClr val="000000"/>
                </a:solidFill>
              </a:defRPr>
            </a:lvl8pPr>
            <a:lvl9pPr lvl="8" rtl="0">
              <a:lnSpc>
                <a:spcPct val="85000"/>
              </a:lnSpc>
              <a:spcBef>
                <a:spcPts val="0"/>
              </a:spcBef>
              <a:spcAft>
                <a:spcPts val="0"/>
              </a:spcAft>
              <a:buClr>
                <a:srgbClr val="000000"/>
              </a:buClr>
              <a:buSzPts val="1000"/>
              <a:buNone/>
              <a:defRPr sz="1000">
                <a:solidFill>
                  <a:srgbClr val="000000"/>
                </a:solidFill>
              </a:defRPr>
            </a:lvl9pPr>
          </a:lstStyle>
          <a:p/>
        </p:txBody>
      </p:sp>
      <p:sp>
        <p:nvSpPr>
          <p:cNvPr id="9253" name="Google Shape;9253;p19"/>
          <p:cNvSpPr txBox="1"/>
          <p:nvPr>
            <p:ph type="ctrTitle" idx="2"/>
          </p:nvPr>
        </p:nvSpPr>
        <p:spPr>
          <a:xfrm>
            <a:off x="3267525" y="341502"/>
            <a:ext cx="2609100" cy="1254900"/>
          </a:xfrm>
          <a:prstGeom prst="rect">
            <a:avLst/>
          </a:prstGeom>
        </p:spPr>
        <p:txBody>
          <a:bodyPr spcFirstLastPara="1" wrap="square" lIns="91425" tIns="91425" rIns="91425" bIns="91425" anchor="t" anchorCtr="0">
            <a:noAutofit/>
          </a:bodyPr>
          <a:lstStyle>
            <a:lvl1pPr lvl="0" algn="ctr" rtl="0">
              <a:lnSpc>
                <a:spcPct val="75000"/>
              </a:lnSpc>
              <a:spcBef>
                <a:spcPts val="0"/>
              </a:spcBef>
              <a:spcAft>
                <a:spcPts val="0"/>
              </a:spcAft>
              <a:buSzPts val="5200"/>
              <a:buNone/>
              <a:defRPr sz="5500">
                <a:solidFill>
                  <a:schemeClr val="lt1"/>
                </a:solidFill>
                <a:latin typeface="Barlow Condensed SemiBold"/>
                <a:ea typeface="Barlow Condensed SemiBold"/>
                <a:cs typeface="Barlow Condensed SemiBold"/>
                <a:sym typeface="Barlow Condensed SemiBold"/>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p:txBody>
      </p:sp>
      <p:sp>
        <p:nvSpPr>
          <p:cNvPr id="9254" name="Google Shape;9254;p19"/>
          <p:cNvSpPr txBox="1"/>
          <p:nvPr>
            <p:ph type="ctrTitle" idx="3"/>
          </p:nvPr>
        </p:nvSpPr>
        <p:spPr>
          <a:xfrm>
            <a:off x="3393370" y="1978888"/>
            <a:ext cx="2334900" cy="45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2900">
                <a:latin typeface="Barlow Condensed SemiBold"/>
                <a:ea typeface="Barlow Condensed SemiBold"/>
                <a:cs typeface="Barlow Condensed SemiBold"/>
                <a:sym typeface="Barlow Condensed SemiBold"/>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p:txBody>
      </p:sp>
      <p:sp>
        <p:nvSpPr>
          <p:cNvPr id="9255" name="Google Shape;9255;p19"/>
          <p:cNvSpPr txBox="1"/>
          <p:nvPr>
            <p:ph type="subTitle" idx="4"/>
          </p:nvPr>
        </p:nvSpPr>
        <p:spPr>
          <a:xfrm>
            <a:off x="3393369" y="2322872"/>
            <a:ext cx="2334900" cy="572400"/>
          </a:xfrm>
          <a:prstGeom prst="rect">
            <a:avLst/>
          </a:prstGeom>
        </p:spPr>
        <p:txBody>
          <a:bodyPr spcFirstLastPara="1" wrap="square" lIns="91425" tIns="91425" rIns="91425" bIns="91425" anchor="t" anchorCtr="0">
            <a:normAutofit/>
          </a:bodyPr>
          <a:lstStyle>
            <a:lvl1pPr lvl="0" algn="ctr" rtl="0">
              <a:lnSpc>
                <a:spcPct val="85000"/>
              </a:lnSpc>
              <a:spcBef>
                <a:spcPts val="0"/>
              </a:spcBef>
              <a:spcAft>
                <a:spcPts val="0"/>
              </a:spcAft>
              <a:buClr>
                <a:srgbClr val="000000"/>
              </a:buClr>
              <a:buSzPts val="1000"/>
              <a:buNone/>
              <a:defRPr sz="1400">
                <a:solidFill>
                  <a:srgbClr val="191919"/>
                </a:solidFill>
              </a:defRPr>
            </a:lvl1pPr>
            <a:lvl2pPr lvl="1" rtl="0">
              <a:lnSpc>
                <a:spcPct val="85000"/>
              </a:lnSpc>
              <a:spcBef>
                <a:spcPts val="0"/>
              </a:spcBef>
              <a:spcAft>
                <a:spcPts val="0"/>
              </a:spcAft>
              <a:buClr>
                <a:srgbClr val="000000"/>
              </a:buClr>
              <a:buSzPts val="1000"/>
              <a:buNone/>
              <a:defRPr sz="1000">
                <a:solidFill>
                  <a:srgbClr val="000000"/>
                </a:solidFill>
              </a:defRPr>
            </a:lvl2pPr>
            <a:lvl3pPr lvl="2" rtl="0">
              <a:lnSpc>
                <a:spcPct val="85000"/>
              </a:lnSpc>
              <a:spcBef>
                <a:spcPts val="0"/>
              </a:spcBef>
              <a:spcAft>
                <a:spcPts val="0"/>
              </a:spcAft>
              <a:buClr>
                <a:srgbClr val="000000"/>
              </a:buClr>
              <a:buSzPts val="1000"/>
              <a:buNone/>
              <a:defRPr sz="1000">
                <a:solidFill>
                  <a:srgbClr val="000000"/>
                </a:solidFill>
              </a:defRPr>
            </a:lvl3pPr>
            <a:lvl4pPr lvl="3" rtl="0">
              <a:lnSpc>
                <a:spcPct val="85000"/>
              </a:lnSpc>
              <a:spcBef>
                <a:spcPts val="0"/>
              </a:spcBef>
              <a:spcAft>
                <a:spcPts val="0"/>
              </a:spcAft>
              <a:buClr>
                <a:srgbClr val="000000"/>
              </a:buClr>
              <a:buSzPts val="1000"/>
              <a:buNone/>
              <a:defRPr sz="1000">
                <a:solidFill>
                  <a:srgbClr val="000000"/>
                </a:solidFill>
              </a:defRPr>
            </a:lvl4pPr>
            <a:lvl5pPr lvl="4" rtl="0">
              <a:lnSpc>
                <a:spcPct val="85000"/>
              </a:lnSpc>
              <a:spcBef>
                <a:spcPts val="0"/>
              </a:spcBef>
              <a:spcAft>
                <a:spcPts val="0"/>
              </a:spcAft>
              <a:buClr>
                <a:srgbClr val="000000"/>
              </a:buClr>
              <a:buSzPts val="1000"/>
              <a:buNone/>
              <a:defRPr sz="1000">
                <a:solidFill>
                  <a:srgbClr val="000000"/>
                </a:solidFill>
              </a:defRPr>
            </a:lvl5pPr>
            <a:lvl6pPr lvl="5" rtl="0">
              <a:lnSpc>
                <a:spcPct val="85000"/>
              </a:lnSpc>
              <a:spcBef>
                <a:spcPts val="0"/>
              </a:spcBef>
              <a:spcAft>
                <a:spcPts val="0"/>
              </a:spcAft>
              <a:buClr>
                <a:srgbClr val="000000"/>
              </a:buClr>
              <a:buSzPts val="1000"/>
              <a:buNone/>
              <a:defRPr sz="1000">
                <a:solidFill>
                  <a:srgbClr val="000000"/>
                </a:solidFill>
              </a:defRPr>
            </a:lvl6pPr>
            <a:lvl7pPr lvl="6" rtl="0">
              <a:lnSpc>
                <a:spcPct val="85000"/>
              </a:lnSpc>
              <a:spcBef>
                <a:spcPts val="0"/>
              </a:spcBef>
              <a:spcAft>
                <a:spcPts val="0"/>
              </a:spcAft>
              <a:buClr>
                <a:srgbClr val="000000"/>
              </a:buClr>
              <a:buSzPts val="1000"/>
              <a:buNone/>
              <a:defRPr sz="1000">
                <a:solidFill>
                  <a:srgbClr val="000000"/>
                </a:solidFill>
              </a:defRPr>
            </a:lvl7pPr>
            <a:lvl8pPr lvl="7" rtl="0">
              <a:lnSpc>
                <a:spcPct val="85000"/>
              </a:lnSpc>
              <a:spcBef>
                <a:spcPts val="0"/>
              </a:spcBef>
              <a:spcAft>
                <a:spcPts val="0"/>
              </a:spcAft>
              <a:buClr>
                <a:srgbClr val="000000"/>
              </a:buClr>
              <a:buSzPts val="1000"/>
              <a:buNone/>
              <a:defRPr sz="1000">
                <a:solidFill>
                  <a:srgbClr val="000000"/>
                </a:solidFill>
              </a:defRPr>
            </a:lvl8pPr>
            <a:lvl9pPr lvl="8" rtl="0">
              <a:lnSpc>
                <a:spcPct val="85000"/>
              </a:lnSpc>
              <a:spcBef>
                <a:spcPts val="0"/>
              </a:spcBef>
              <a:spcAft>
                <a:spcPts val="0"/>
              </a:spcAft>
              <a:buClr>
                <a:srgbClr val="000000"/>
              </a:buClr>
              <a:buSzPts val="1000"/>
              <a:buNone/>
              <a:defRPr sz="1000">
                <a:solidFill>
                  <a:srgbClr val="000000"/>
                </a:solidFill>
              </a:defRPr>
            </a:lvl9pPr>
          </a:lstStyle>
          <a:p/>
        </p:txBody>
      </p:sp>
      <p:sp>
        <p:nvSpPr>
          <p:cNvPr id="9256" name="Google Shape;9256;p19"/>
          <p:cNvSpPr txBox="1"/>
          <p:nvPr>
            <p:ph type="ctrTitle" idx="5"/>
          </p:nvPr>
        </p:nvSpPr>
        <p:spPr>
          <a:xfrm>
            <a:off x="5948270" y="1978888"/>
            <a:ext cx="2334900" cy="45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2900">
                <a:latin typeface="Barlow Condensed SemiBold"/>
                <a:ea typeface="Barlow Condensed SemiBold"/>
                <a:cs typeface="Barlow Condensed SemiBold"/>
                <a:sym typeface="Barlow Condensed SemiBold"/>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p:txBody>
      </p:sp>
      <p:sp>
        <p:nvSpPr>
          <p:cNvPr id="9257" name="Google Shape;9257;p19"/>
          <p:cNvSpPr txBox="1"/>
          <p:nvPr>
            <p:ph type="subTitle" idx="6"/>
          </p:nvPr>
        </p:nvSpPr>
        <p:spPr>
          <a:xfrm>
            <a:off x="5948269" y="2322872"/>
            <a:ext cx="2334900" cy="572400"/>
          </a:xfrm>
          <a:prstGeom prst="rect">
            <a:avLst/>
          </a:prstGeom>
        </p:spPr>
        <p:txBody>
          <a:bodyPr spcFirstLastPara="1" wrap="square" lIns="91425" tIns="91425" rIns="91425" bIns="91425" anchor="t" anchorCtr="0">
            <a:normAutofit/>
          </a:bodyPr>
          <a:lstStyle>
            <a:lvl1pPr lvl="0" algn="ctr" rtl="0">
              <a:lnSpc>
                <a:spcPct val="85000"/>
              </a:lnSpc>
              <a:spcBef>
                <a:spcPts val="0"/>
              </a:spcBef>
              <a:spcAft>
                <a:spcPts val="0"/>
              </a:spcAft>
              <a:buClr>
                <a:srgbClr val="000000"/>
              </a:buClr>
              <a:buSzPts val="1000"/>
              <a:buNone/>
              <a:defRPr sz="1400">
                <a:solidFill>
                  <a:srgbClr val="191919"/>
                </a:solidFill>
              </a:defRPr>
            </a:lvl1pPr>
            <a:lvl2pPr lvl="1" rtl="0">
              <a:lnSpc>
                <a:spcPct val="85000"/>
              </a:lnSpc>
              <a:spcBef>
                <a:spcPts val="0"/>
              </a:spcBef>
              <a:spcAft>
                <a:spcPts val="0"/>
              </a:spcAft>
              <a:buClr>
                <a:srgbClr val="000000"/>
              </a:buClr>
              <a:buSzPts val="1000"/>
              <a:buNone/>
              <a:defRPr sz="1000">
                <a:solidFill>
                  <a:srgbClr val="000000"/>
                </a:solidFill>
              </a:defRPr>
            </a:lvl2pPr>
            <a:lvl3pPr lvl="2" rtl="0">
              <a:lnSpc>
                <a:spcPct val="85000"/>
              </a:lnSpc>
              <a:spcBef>
                <a:spcPts val="0"/>
              </a:spcBef>
              <a:spcAft>
                <a:spcPts val="0"/>
              </a:spcAft>
              <a:buClr>
                <a:srgbClr val="000000"/>
              </a:buClr>
              <a:buSzPts val="1000"/>
              <a:buNone/>
              <a:defRPr sz="1000">
                <a:solidFill>
                  <a:srgbClr val="000000"/>
                </a:solidFill>
              </a:defRPr>
            </a:lvl3pPr>
            <a:lvl4pPr lvl="3" rtl="0">
              <a:lnSpc>
                <a:spcPct val="85000"/>
              </a:lnSpc>
              <a:spcBef>
                <a:spcPts val="0"/>
              </a:spcBef>
              <a:spcAft>
                <a:spcPts val="0"/>
              </a:spcAft>
              <a:buClr>
                <a:srgbClr val="000000"/>
              </a:buClr>
              <a:buSzPts val="1000"/>
              <a:buNone/>
              <a:defRPr sz="1000">
                <a:solidFill>
                  <a:srgbClr val="000000"/>
                </a:solidFill>
              </a:defRPr>
            </a:lvl4pPr>
            <a:lvl5pPr lvl="4" rtl="0">
              <a:lnSpc>
                <a:spcPct val="85000"/>
              </a:lnSpc>
              <a:spcBef>
                <a:spcPts val="0"/>
              </a:spcBef>
              <a:spcAft>
                <a:spcPts val="0"/>
              </a:spcAft>
              <a:buClr>
                <a:srgbClr val="000000"/>
              </a:buClr>
              <a:buSzPts val="1000"/>
              <a:buNone/>
              <a:defRPr sz="1000">
                <a:solidFill>
                  <a:srgbClr val="000000"/>
                </a:solidFill>
              </a:defRPr>
            </a:lvl5pPr>
            <a:lvl6pPr lvl="5" rtl="0">
              <a:lnSpc>
                <a:spcPct val="85000"/>
              </a:lnSpc>
              <a:spcBef>
                <a:spcPts val="0"/>
              </a:spcBef>
              <a:spcAft>
                <a:spcPts val="0"/>
              </a:spcAft>
              <a:buClr>
                <a:srgbClr val="000000"/>
              </a:buClr>
              <a:buSzPts val="1000"/>
              <a:buNone/>
              <a:defRPr sz="1000">
                <a:solidFill>
                  <a:srgbClr val="000000"/>
                </a:solidFill>
              </a:defRPr>
            </a:lvl6pPr>
            <a:lvl7pPr lvl="6" rtl="0">
              <a:lnSpc>
                <a:spcPct val="85000"/>
              </a:lnSpc>
              <a:spcBef>
                <a:spcPts val="0"/>
              </a:spcBef>
              <a:spcAft>
                <a:spcPts val="0"/>
              </a:spcAft>
              <a:buClr>
                <a:srgbClr val="000000"/>
              </a:buClr>
              <a:buSzPts val="1000"/>
              <a:buNone/>
              <a:defRPr sz="1000">
                <a:solidFill>
                  <a:srgbClr val="000000"/>
                </a:solidFill>
              </a:defRPr>
            </a:lvl7pPr>
            <a:lvl8pPr lvl="7" rtl="0">
              <a:lnSpc>
                <a:spcPct val="85000"/>
              </a:lnSpc>
              <a:spcBef>
                <a:spcPts val="0"/>
              </a:spcBef>
              <a:spcAft>
                <a:spcPts val="0"/>
              </a:spcAft>
              <a:buClr>
                <a:srgbClr val="000000"/>
              </a:buClr>
              <a:buSzPts val="1000"/>
              <a:buNone/>
              <a:defRPr sz="1000">
                <a:solidFill>
                  <a:srgbClr val="000000"/>
                </a:solidFill>
              </a:defRPr>
            </a:lvl8pPr>
            <a:lvl9pPr lvl="8" rtl="0">
              <a:lnSpc>
                <a:spcPct val="85000"/>
              </a:lnSpc>
              <a:spcBef>
                <a:spcPts val="0"/>
              </a:spcBef>
              <a:spcAft>
                <a:spcPts val="0"/>
              </a:spcAft>
              <a:buClr>
                <a:srgbClr val="000000"/>
              </a:buClr>
              <a:buSzPts val="1000"/>
              <a:buNone/>
              <a:defRPr sz="1000">
                <a:solidFill>
                  <a:srgbClr val="000000"/>
                </a:solidFill>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our columns">
  <p:cSld name="CUSTOM_26">
    <p:bg>
      <p:bgPr>
        <a:solidFill>
          <a:schemeClr val="lt2"/>
        </a:solidFill>
        <a:effectLst/>
      </p:bgPr>
    </p:bg>
    <p:spTree>
      <p:nvGrpSpPr>
        <p:cNvPr id="9258" name="Shape 9258"/>
        <p:cNvGrpSpPr/>
        <p:nvPr/>
      </p:nvGrpSpPr>
      <p:grpSpPr>
        <a:xfrm>
          <a:off x="0" y="0"/>
          <a:ext cx="0" cy="0"/>
          <a:chOff x="0" y="0"/>
          <a:chExt cx="0" cy="0"/>
        </a:xfrm>
      </p:grpSpPr>
      <p:pic>
        <p:nvPicPr>
          <p:cNvPr id="9259" name="Google Shape;9259;p20"/>
          <p:cNvPicPr preferRelativeResize="0"/>
          <p:nvPr/>
        </p:nvPicPr>
        <p:blipFill rotWithShape="1">
          <a:blip r:embed="rId2">
            <a:alphaModFix amt="15000"/>
          </a:blip>
          <a:srcRect r="-120" b="-110"/>
          <a:stretch>
            <a:fillRect/>
          </a:stretch>
        </p:blipFill>
        <p:spPr>
          <a:xfrm flipH="1">
            <a:off x="0" y="5550"/>
            <a:ext cx="9144000" cy="5143500"/>
          </a:xfrm>
          <a:prstGeom prst="rect">
            <a:avLst/>
          </a:prstGeom>
          <a:noFill/>
          <a:ln>
            <a:noFill/>
          </a:ln>
        </p:spPr>
      </p:pic>
      <p:grpSp>
        <p:nvGrpSpPr>
          <p:cNvPr id="9260" name="Google Shape;9260;p20"/>
          <p:cNvGrpSpPr/>
          <p:nvPr/>
        </p:nvGrpSpPr>
        <p:grpSpPr>
          <a:xfrm rot="3279841">
            <a:off x="7457040" y="482428"/>
            <a:ext cx="1966941" cy="1517262"/>
            <a:chOff x="6096275" y="1862975"/>
            <a:chExt cx="926325" cy="714550"/>
          </a:xfrm>
        </p:grpSpPr>
        <p:sp>
          <p:nvSpPr>
            <p:cNvPr id="9261" name="Google Shape;9261;p20"/>
            <p:cNvSpPr/>
            <p:nvPr/>
          </p:nvSpPr>
          <p:spPr>
            <a:xfrm>
              <a:off x="6258400" y="2041975"/>
              <a:ext cx="148500" cy="324150"/>
            </a:xfrm>
            <a:custGeom>
              <a:avLst/>
              <a:gdLst/>
              <a:ahLst/>
              <a:cxnLst/>
              <a:rect l="l" t="t" r="r" b="b"/>
              <a:pathLst>
                <a:path w="5940" h="12966" extrusionOk="0">
                  <a:moveTo>
                    <a:pt x="5416" y="1"/>
                  </a:moveTo>
                  <a:cubicBezTo>
                    <a:pt x="5402" y="1"/>
                    <a:pt x="5388" y="2"/>
                    <a:pt x="5374" y="5"/>
                  </a:cubicBezTo>
                  <a:cubicBezTo>
                    <a:pt x="5312" y="30"/>
                    <a:pt x="5262" y="67"/>
                    <a:pt x="5212" y="92"/>
                  </a:cubicBezTo>
                  <a:cubicBezTo>
                    <a:pt x="5137" y="130"/>
                    <a:pt x="5049" y="142"/>
                    <a:pt x="4974" y="155"/>
                  </a:cubicBezTo>
                  <a:cubicBezTo>
                    <a:pt x="4687" y="217"/>
                    <a:pt x="4400" y="217"/>
                    <a:pt x="4100" y="255"/>
                  </a:cubicBezTo>
                  <a:cubicBezTo>
                    <a:pt x="3837" y="292"/>
                    <a:pt x="3575" y="355"/>
                    <a:pt x="3350" y="492"/>
                  </a:cubicBezTo>
                  <a:cubicBezTo>
                    <a:pt x="3075" y="642"/>
                    <a:pt x="2875" y="892"/>
                    <a:pt x="2613" y="1054"/>
                  </a:cubicBezTo>
                  <a:cubicBezTo>
                    <a:pt x="2350" y="1204"/>
                    <a:pt x="2075" y="1267"/>
                    <a:pt x="1838" y="1467"/>
                  </a:cubicBezTo>
                  <a:cubicBezTo>
                    <a:pt x="1638" y="1654"/>
                    <a:pt x="1488" y="1904"/>
                    <a:pt x="1388" y="2154"/>
                  </a:cubicBezTo>
                  <a:cubicBezTo>
                    <a:pt x="1275" y="2417"/>
                    <a:pt x="1225" y="2679"/>
                    <a:pt x="1188" y="2966"/>
                  </a:cubicBezTo>
                  <a:cubicBezTo>
                    <a:pt x="1151" y="3266"/>
                    <a:pt x="1051" y="3529"/>
                    <a:pt x="901" y="3791"/>
                  </a:cubicBezTo>
                  <a:cubicBezTo>
                    <a:pt x="738" y="4029"/>
                    <a:pt x="613" y="4291"/>
                    <a:pt x="463" y="4541"/>
                  </a:cubicBezTo>
                  <a:cubicBezTo>
                    <a:pt x="313" y="4766"/>
                    <a:pt x="188" y="5003"/>
                    <a:pt x="126" y="5266"/>
                  </a:cubicBezTo>
                  <a:cubicBezTo>
                    <a:pt x="63" y="5528"/>
                    <a:pt x="1" y="5828"/>
                    <a:pt x="38" y="6103"/>
                  </a:cubicBezTo>
                  <a:cubicBezTo>
                    <a:pt x="76" y="6378"/>
                    <a:pt x="151" y="6578"/>
                    <a:pt x="363" y="6778"/>
                  </a:cubicBezTo>
                  <a:cubicBezTo>
                    <a:pt x="476" y="6890"/>
                    <a:pt x="551" y="6990"/>
                    <a:pt x="538" y="7153"/>
                  </a:cubicBezTo>
                  <a:cubicBezTo>
                    <a:pt x="526" y="7290"/>
                    <a:pt x="451" y="7415"/>
                    <a:pt x="401" y="7540"/>
                  </a:cubicBezTo>
                  <a:cubicBezTo>
                    <a:pt x="301" y="7778"/>
                    <a:pt x="188" y="8053"/>
                    <a:pt x="226" y="8315"/>
                  </a:cubicBezTo>
                  <a:cubicBezTo>
                    <a:pt x="263" y="8590"/>
                    <a:pt x="463" y="8802"/>
                    <a:pt x="501" y="9065"/>
                  </a:cubicBezTo>
                  <a:cubicBezTo>
                    <a:pt x="538" y="9327"/>
                    <a:pt x="488" y="9590"/>
                    <a:pt x="488" y="9852"/>
                  </a:cubicBezTo>
                  <a:cubicBezTo>
                    <a:pt x="488" y="10202"/>
                    <a:pt x="663" y="10464"/>
                    <a:pt x="888" y="10714"/>
                  </a:cubicBezTo>
                  <a:cubicBezTo>
                    <a:pt x="1101" y="10964"/>
                    <a:pt x="1101" y="11389"/>
                    <a:pt x="1076" y="11689"/>
                  </a:cubicBezTo>
                  <a:cubicBezTo>
                    <a:pt x="1051" y="11939"/>
                    <a:pt x="976" y="12239"/>
                    <a:pt x="1026" y="12489"/>
                  </a:cubicBezTo>
                  <a:cubicBezTo>
                    <a:pt x="1088" y="12726"/>
                    <a:pt x="1263" y="12926"/>
                    <a:pt x="1525" y="12964"/>
                  </a:cubicBezTo>
                  <a:cubicBezTo>
                    <a:pt x="1533" y="12965"/>
                    <a:pt x="1541" y="12965"/>
                    <a:pt x="1548" y="12965"/>
                  </a:cubicBezTo>
                  <a:cubicBezTo>
                    <a:pt x="1743" y="12965"/>
                    <a:pt x="1805" y="12663"/>
                    <a:pt x="1600" y="12639"/>
                  </a:cubicBezTo>
                  <a:cubicBezTo>
                    <a:pt x="1388" y="12614"/>
                    <a:pt x="1225" y="12389"/>
                    <a:pt x="1200" y="12189"/>
                  </a:cubicBezTo>
                  <a:cubicBezTo>
                    <a:pt x="1163" y="11939"/>
                    <a:pt x="1275" y="11677"/>
                    <a:pt x="1313" y="11427"/>
                  </a:cubicBezTo>
                  <a:cubicBezTo>
                    <a:pt x="1363" y="11189"/>
                    <a:pt x="1338" y="10952"/>
                    <a:pt x="1275" y="10714"/>
                  </a:cubicBezTo>
                  <a:cubicBezTo>
                    <a:pt x="1213" y="10427"/>
                    <a:pt x="1076" y="10239"/>
                    <a:pt x="926" y="9990"/>
                  </a:cubicBezTo>
                  <a:cubicBezTo>
                    <a:pt x="788" y="9777"/>
                    <a:pt x="788" y="9527"/>
                    <a:pt x="776" y="9277"/>
                  </a:cubicBezTo>
                  <a:cubicBezTo>
                    <a:pt x="776" y="9177"/>
                    <a:pt x="763" y="9065"/>
                    <a:pt x="738" y="8952"/>
                  </a:cubicBezTo>
                  <a:cubicBezTo>
                    <a:pt x="713" y="8827"/>
                    <a:pt x="638" y="8715"/>
                    <a:pt x="601" y="8590"/>
                  </a:cubicBezTo>
                  <a:cubicBezTo>
                    <a:pt x="538" y="8365"/>
                    <a:pt x="638" y="8115"/>
                    <a:pt x="726" y="7903"/>
                  </a:cubicBezTo>
                  <a:cubicBezTo>
                    <a:pt x="826" y="7665"/>
                    <a:pt x="876" y="7453"/>
                    <a:pt x="851" y="7190"/>
                  </a:cubicBezTo>
                  <a:cubicBezTo>
                    <a:pt x="838" y="6953"/>
                    <a:pt x="751" y="6765"/>
                    <a:pt x="576" y="6603"/>
                  </a:cubicBezTo>
                  <a:cubicBezTo>
                    <a:pt x="476" y="6503"/>
                    <a:pt x="363" y="6403"/>
                    <a:pt x="363" y="6253"/>
                  </a:cubicBezTo>
                  <a:cubicBezTo>
                    <a:pt x="363" y="6141"/>
                    <a:pt x="413" y="5978"/>
                    <a:pt x="438" y="5853"/>
                  </a:cubicBezTo>
                  <a:cubicBezTo>
                    <a:pt x="488" y="5603"/>
                    <a:pt x="551" y="5366"/>
                    <a:pt x="613" y="5128"/>
                  </a:cubicBezTo>
                  <a:cubicBezTo>
                    <a:pt x="676" y="4878"/>
                    <a:pt x="726" y="4641"/>
                    <a:pt x="863" y="4441"/>
                  </a:cubicBezTo>
                  <a:cubicBezTo>
                    <a:pt x="1013" y="4204"/>
                    <a:pt x="1200" y="3991"/>
                    <a:pt x="1313" y="3729"/>
                  </a:cubicBezTo>
                  <a:cubicBezTo>
                    <a:pt x="1413" y="3504"/>
                    <a:pt x="1488" y="3241"/>
                    <a:pt x="1563" y="2991"/>
                  </a:cubicBezTo>
                  <a:cubicBezTo>
                    <a:pt x="1638" y="2754"/>
                    <a:pt x="1688" y="2504"/>
                    <a:pt x="1763" y="2267"/>
                  </a:cubicBezTo>
                  <a:cubicBezTo>
                    <a:pt x="1825" y="2017"/>
                    <a:pt x="1950" y="1754"/>
                    <a:pt x="2163" y="1592"/>
                  </a:cubicBezTo>
                  <a:cubicBezTo>
                    <a:pt x="2425" y="1404"/>
                    <a:pt x="2775" y="1392"/>
                    <a:pt x="3038" y="1204"/>
                  </a:cubicBezTo>
                  <a:cubicBezTo>
                    <a:pt x="3300" y="1042"/>
                    <a:pt x="3525" y="854"/>
                    <a:pt x="3787" y="730"/>
                  </a:cubicBezTo>
                  <a:cubicBezTo>
                    <a:pt x="4287" y="505"/>
                    <a:pt x="4850" y="430"/>
                    <a:pt x="5387" y="330"/>
                  </a:cubicBezTo>
                  <a:cubicBezTo>
                    <a:pt x="5449" y="380"/>
                    <a:pt x="5512" y="430"/>
                    <a:pt x="5574" y="467"/>
                  </a:cubicBezTo>
                  <a:cubicBezTo>
                    <a:pt x="5605" y="488"/>
                    <a:pt x="5637" y="498"/>
                    <a:pt x="5666" y="498"/>
                  </a:cubicBezTo>
                  <a:cubicBezTo>
                    <a:pt x="5826" y="498"/>
                    <a:pt x="5939" y="225"/>
                    <a:pt x="5749" y="130"/>
                  </a:cubicBezTo>
                  <a:cubicBezTo>
                    <a:pt x="5660" y="85"/>
                    <a:pt x="5531" y="1"/>
                    <a:pt x="5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2" name="Google Shape;9262;p20"/>
            <p:cNvSpPr/>
            <p:nvPr/>
          </p:nvSpPr>
          <p:spPr>
            <a:xfrm>
              <a:off x="6290175" y="2052575"/>
              <a:ext cx="172900" cy="341050"/>
            </a:xfrm>
            <a:custGeom>
              <a:avLst/>
              <a:gdLst/>
              <a:ahLst/>
              <a:cxnLst/>
              <a:rect l="l" t="t" r="r" b="b"/>
              <a:pathLst>
                <a:path w="6916" h="13642" extrusionOk="0">
                  <a:moveTo>
                    <a:pt x="4358" y="0"/>
                  </a:moveTo>
                  <a:cubicBezTo>
                    <a:pt x="4345" y="0"/>
                    <a:pt x="4331" y="2"/>
                    <a:pt x="4316" y="6"/>
                  </a:cubicBezTo>
                  <a:cubicBezTo>
                    <a:pt x="4191" y="31"/>
                    <a:pt x="4066" y="93"/>
                    <a:pt x="3978" y="181"/>
                  </a:cubicBezTo>
                  <a:cubicBezTo>
                    <a:pt x="3866" y="281"/>
                    <a:pt x="3841" y="393"/>
                    <a:pt x="3803" y="530"/>
                  </a:cubicBezTo>
                  <a:cubicBezTo>
                    <a:pt x="3728" y="805"/>
                    <a:pt x="3728" y="1055"/>
                    <a:pt x="3928" y="1280"/>
                  </a:cubicBezTo>
                  <a:cubicBezTo>
                    <a:pt x="4128" y="1518"/>
                    <a:pt x="4391" y="1605"/>
                    <a:pt x="4653" y="1768"/>
                  </a:cubicBezTo>
                  <a:cubicBezTo>
                    <a:pt x="4941" y="1943"/>
                    <a:pt x="4978" y="2305"/>
                    <a:pt x="5253" y="2505"/>
                  </a:cubicBezTo>
                  <a:cubicBezTo>
                    <a:pt x="5366" y="2592"/>
                    <a:pt x="5466" y="2567"/>
                    <a:pt x="5591" y="2617"/>
                  </a:cubicBezTo>
                  <a:cubicBezTo>
                    <a:pt x="5591" y="2630"/>
                    <a:pt x="5591" y="2630"/>
                    <a:pt x="5591" y="2642"/>
                  </a:cubicBezTo>
                  <a:cubicBezTo>
                    <a:pt x="5603" y="2680"/>
                    <a:pt x="5591" y="2730"/>
                    <a:pt x="5591" y="2780"/>
                  </a:cubicBezTo>
                  <a:cubicBezTo>
                    <a:pt x="5578" y="2880"/>
                    <a:pt x="5578" y="2967"/>
                    <a:pt x="5578" y="3067"/>
                  </a:cubicBezTo>
                  <a:cubicBezTo>
                    <a:pt x="5591" y="3442"/>
                    <a:pt x="5703" y="3742"/>
                    <a:pt x="5840" y="4080"/>
                  </a:cubicBezTo>
                  <a:cubicBezTo>
                    <a:pt x="5978" y="4417"/>
                    <a:pt x="6128" y="4742"/>
                    <a:pt x="6215" y="5104"/>
                  </a:cubicBezTo>
                  <a:cubicBezTo>
                    <a:pt x="6315" y="5479"/>
                    <a:pt x="6403" y="5854"/>
                    <a:pt x="6453" y="6241"/>
                  </a:cubicBezTo>
                  <a:cubicBezTo>
                    <a:pt x="6490" y="6591"/>
                    <a:pt x="6553" y="7004"/>
                    <a:pt x="6465" y="7354"/>
                  </a:cubicBezTo>
                  <a:cubicBezTo>
                    <a:pt x="6440" y="7441"/>
                    <a:pt x="6403" y="7541"/>
                    <a:pt x="6365" y="7616"/>
                  </a:cubicBezTo>
                  <a:cubicBezTo>
                    <a:pt x="6328" y="7679"/>
                    <a:pt x="6278" y="7729"/>
                    <a:pt x="6253" y="7791"/>
                  </a:cubicBezTo>
                  <a:cubicBezTo>
                    <a:pt x="6190" y="7916"/>
                    <a:pt x="6215" y="8091"/>
                    <a:pt x="6240" y="8228"/>
                  </a:cubicBezTo>
                  <a:cubicBezTo>
                    <a:pt x="6303" y="8503"/>
                    <a:pt x="6465" y="8741"/>
                    <a:pt x="6515" y="9016"/>
                  </a:cubicBezTo>
                  <a:cubicBezTo>
                    <a:pt x="6540" y="9166"/>
                    <a:pt x="6490" y="9291"/>
                    <a:pt x="6440" y="9416"/>
                  </a:cubicBezTo>
                  <a:cubicBezTo>
                    <a:pt x="6378" y="9578"/>
                    <a:pt x="6353" y="9753"/>
                    <a:pt x="6365" y="9915"/>
                  </a:cubicBezTo>
                  <a:cubicBezTo>
                    <a:pt x="6403" y="10215"/>
                    <a:pt x="6540" y="10478"/>
                    <a:pt x="6603" y="10765"/>
                  </a:cubicBezTo>
                  <a:cubicBezTo>
                    <a:pt x="6628" y="10903"/>
                    <a:pt x="6665" y="11053"/>
                    <a:pt x="6653" y="11178"/>
                  </a:cubicBezTo>
                  <a:cubicBezTo>
                    <a:pt x="6640" y="11390"/>
                    <a:pt x="6503" y="11515"/>
                    <a:pt x="6428" y="11690"/>
                  </a:cubicBezTo>
                  <a:cubicBezTo>
                    <a:pt x="6378" y="11827"/>
                    <a:pt x="6378" y="11965"/>
                    <a:pt x="6353" y="12102"/>
                  </a:cubicBezTo>
                  <a:cubicBezTo>
                    <a:pt x="6328" y="12277"/>
                    <a:pt x="6253" y="12365"/>
                    <a:pt x="6128" y="12477"/>
                  </a:cubicBezTo>
                  <a:cubicBezTo>
                    <a:pt x="5865" y="12727"/>
                    <a:pt x="5516" y="12802"/>
                    <a:pt x="5166" y="12890"/>
                  </a:cubicBezTo>
                  <a:cubicBezTo>
                    <a:pt x="4941" y="12952"/>
                    <a:pt x="4703" y="12965"/>
                    <a:pt x="4466" y="13015"/>
                  </a:cubicBezTo>
                  <a:cubicBezTo>
                    <a:pt x="4366" y="13027"/>
                    <a:pt x="4266" y="13065"/>
                    <a:pt x="4178" y="13115"/>
                  </a:cubicBezTo>
                  <a:cubicBezTo>
                    <a:pt x="4103" y="13152"/>
                    <a:pt x="4041" y="13240"/>
                    <a:pt x="3966" y="13252"/>
                  </a:cubicBezTo>
                  <a:cubicBezTo>
                    <a:pt x="3944" y="13258"/>
                    <a:pt x="3918" y="13261"/>
                    <a:pt x="3888" y="13261"/>
                  </a:cubicBezTo>
                  <a:cubicBezTo>
                    <a:pt x="3801" y="13261"/>
                    <a:pt x="3691" y="13240"/>
                    <a:pt x="3616" y="13240"/>
                  </a:cubicBezTo>
                  <a:lnTo>
                    <a:pt x="3279" y="13215"/>
                  </a:lnTo>
                  <a:cubicBezTo>
                    <a:pt x="3041" y="13202"/>
                    <a:pt x="2816" y="13190"/>
                    <a:pt x="2579" y="13177"/>
                  </a:cubicBezTo>
                  <a:cubicBezTo>
                    <a:pt x="2366" y="13165"/>
                    <a:pt x="2129" y="13140"/>
                    <a:pt x="1929" y="13040"/>
                  </a:cubicBezTo>
                  <a:cubicBezTo>
                    <a:pt x="1754" y="12952"/>
                    <a:pt x="1604" y="12815"/>
                    <a:pt x="1429" y="12727"/>
                  </a:cubicBezTo>
                  <a:cubicBezTo>
                    <a:pt x="1067" y="12515"/>
                    <a:pt x="654" y="12390"/>
                    <a:pt x="242" y="12315"/>
                  </a:cubicBezTo>
                  <a:cubicBezTo>
                    <a:pt x="233" y="12314"/>
                    <a:pt x="225" y="12313"/>
                    <a:pt x="217" y="12313"/>
                  </a:cubicBezTo>
                  <a:cubicBezTo>
                    <a:pt x="49" y="12313"/>
                    <a:pt x="0" y="12555"/>
                    <a:pt x="179" y="12615"/>
                  </a:cubicBezTo>
                  <a:cubicBezTo>
                    <a:pt x="542" y="12740"/>
                    <a:pt x="917" y="12802"/>
                    <a:pt x="1267" y="12977"/>
                  </a:cubicBezTo>
                  <a:cubicBezTo>
                    <a:pt x="1417" y="13052"/>
                    <a:pt x="1554" y="13140"/>
                    <a:pt x="1692" y="13227"/>
                  </a:cubicBezTo>
                  <a:cubicBezTo>
                    <a:pt x="1866" y="13327"/>
                    <a:pt x="2041" y="13377"/>
                    <a:pt x="2241" y="13402"/>
                  </a:cubicBezTo>
                  <a:cubicBezTo>
                    <a:pt x="2641" y="13452"/>
                    <a:pt x="3041" y="13514"/>
                    <a:pt x="3454" y="13564"/>
                  </a:cubicBezTo>
                  <a:cubicBezTo>
                    <a:pt x="3610" y="13598"/>
                    <a:pt x="3786" y="13641"/>
                    <a:pt x="3947" y="13641"/>
                  </a:cubicBezTo>
                  <a:cubicBezTo>
                    <a:pt x="3966" y="13641"/>
                    <a:pt x="3985" y="13641"/>
                    <a:pt x="4003" y="13639"/>
                  </a:cubicBezTo>
                  <a:cubicBezTo>
                    <a:pt x="4203" y="13627"/>
                    <a:pt x="4266" y="13465"/>
                    <a:pt x="4428" y="13390"/>
                  </a:cubicBezTo>
                  <a:cubicBezTo>
                    <a:pt x="4803" y="13202"/>
                    <a:pt x="5241" y="13115"/>
                    <a:pt x="5640" y="13040"/>
                  </a:cubicBezTo>
                  <a:cubicBezTo>
                    <a:pt x="5915" y="12977"/>
                    <a:pt x="6315" y="12940"/>
                    <a:pt x="6490" y="12690"/>
                  </a:cubicBezTo>
                  <a:cubicBezTo>
                    <a:pt x="6715" y="12402"/>
                    <a:pt x="6565" y="12127"/>
                    <a:pt x="6553" y="11802"/>
                  </a:cubicBezTo>
                  <a:cubicBezTo>
                    <a:pt x="6540" y="11590"/>
                    <a:pt x="6690" y="11478"/>
                    <a:pt x="6790" y="11315"/>
                  </a:cubicBezTo>
                  <a:cubicBezTo>
                    <a:pt x="6853" y="11203"/>
                    <a:pt x="6890" y="11053"/>
                    <a:pt x="6890" y="10915"/>
                  </a:cubicBezTo>
                  <a:cubicBezTo>
                    <a:pt x="6890" y="10628"/>
                    <a:pt x="6740" y="10353"/>
                    <a:pt x="6653" y="10078"/>
                  </a:cubicBezTo>
                  <a:cubicBezTo>
                    <a:pt x="6590" y="9890"/>
                    <a:pt x="6578" y="9728"/>
                    <a:pt x="6690" y="9553"/>
                  </a:cubicBezTo>
                  <a:cubicBezTo>
                    <a:pt x="6778" y="9416"/>
                    <a:pt x="6853" y="9278"/>
                    <a:pt x="6878" y="9116"/>
                  </a:cubicBezTo>
                  <a:cubicBezTo>
                    <a:pt x="6915" y="8841"/>
                    <a:pt x="6828" y="8553"/>
                    <a:pt x="6715" y="8303"/>
                  </a:cubicBezTo>
                  <a:cubicBezTo>
                    <a:pt x="6678" y="8178"/>
                    <a:pt x="6640" y="8066"/>
                    <a:pt x="6628" y="7941"/>
                  </a:cubicBezTo>
                  <a:cubicBezTo>
                    <a:pt x="6628" y="7866"/>
                    <a:pt x="6603" y="7766"/>
                    <a:pt x="6628" y="7691"/>
                  </a:cubicBezTo>
                  <a:cubicBezTo>
                    <a:pt x="6653" y="7604"/>
                    <a:pt x="6690" y="7529"/>
                    <a:pt x="6715" y="7441"/>
                  </a:cubicBezTo>
                  <a:cubicBezTo>
                    <a:pt x="6815" y="7104"/>
                    <a:pt x="6778" y="6729"/>
                    <a:pt x="6753" y="6379"/>
                  </a:cubicBezTo>
                  <a:cubicBezTo>
                    <a:pt x="6728" y="6004"/>
                    <a:pt x="6678" y="5617"/>
                    <a:pt x="6565" y="5267"/>
                  </a:cubicBezTo>
                  <a:cubicBezTo>
                    <a:pt x="6453" y="4904"/>
                    <a:pt x="6303" y="4567"/>
                    <a:pt x="6165" y="4229"/>
                  </a:cubicBezTo>
                  <a:cubicBezTo>
                    <a:pt x="6090" y="4055"/>
                    <a:pt x="6028" y="3880"/>
                    <a:pt x="6003" y="3692"/>
                  </a:cubicBezTo>
                  <a:cubicBezTo>
                    <a:pt x="5978" y="3505"/>
                    <a:pt x="5990" y="3330"/>
                    <a:pt x="6003" y="3142"/>
                  </a:cubicBezTo>
                  <a:cubicBezTo>
                    <a:pt x="6026" y="2912"/>
                    <a:pt x="6081" y="2278"/>
                    <a:pt x="5737" y="2278"/>
                  </a:cubicBezTo>
                  <a:cubicBezTo>
                    <a:pt x="5708" y="2278"/>
                    <a:pt x="5676" y="2283"/>
                    <a:pt x="5640" y="2292"/>
                  </a:cubicBezTo>
                  <a:cubicBezTo>
                    <a:pt x="5581" y="2307"/>
                    <a:pt x="5539" y="2327"/>
                    <a:pt x="5497" y="2327"/>
                  </a:cubicBezTo>
                  <a:cubicBezTo>
                    <a:pt x="5468" y="2327"/>
                    <a:pt x="5438" y="2318"/>
                    <a:pt x="5403" y="2292"/>
                  </a:cubicBezTo>
                  <a:cubicBezTo>
                    <a:pt x="5328" y="2243"/>
                    <a:pt x="5291" y="2168"/>
                    <a:pt x="5253" y="2093"/>
                  </a:cubicBezTo>
                  <a:cubicBezTo>
                    <a:pt x="5153" y="1905"/>
                    <a:pt x="5116" y="1718"/>
                    <a:pt x="4966" y="1555"/>
                  </a:cubicBezTo>
                  <a:cubicBezTo>
                    <a:pt x="4853" y="1430"/>
                    <a:pt x="4716" y="1343"/>
                    <a:pt x="4566" y="1243"/>
                  </a:cubicBezTo>
                  <a:cubicBezTo>
                    <a:pt x="4428" y="1155"/>
                    <a:pt x="4278" y="1105"/>
                    <a:pt x="4166" y="993"/>
                  </a:cubicBezTo>
                  <a:cubicBezTo>
                    <a:pt x="4066" y="905"/>
                    <a:pt x="3991" y="730"/>
                    <a:pt x="4053" y="605"/>
                  </a:cubicBezTo>
                  <a:cubicBezTo>
                    <a:pt x="4103" y="468"/>
                    <a:pt x="4278" y="356"/>
                    <a:pt x="4416" y="318"/>
                  </a:cubicBezTo>
                  <a:cubicBezTo>
                    <a:pt x="4601" y="272"/>
                    <a:pt x="4529" y="0"/>
                    <a:pt x="43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3" name="Google Shape;9263;p20"/>
            <p:cNvSpPr/>
            <p:nvPr/>
          </p:nvSpPr>
          <p:spPr>
            <a:xfrm>
              <a:off x="6410550" y="2352550"/>
              <a:ext cx="15975" cy="28225"/>
            </a:xfrm>
            <a:custGeom>
              <a:avLst/>
              <a:gdLst/>
              <a:ahLst/>
              <a:cxnLst/>
              <a:rect l="l" t="t" r="r" b="b"/>
              <a:pathLst>
                <a:path w="639" h="1129" extrusionOk="0">
                  <a:moveTo>
                    <a:pt x="529" y="0"/>
                  </a:moveTo>
                  <a:cubicBezTo>
                    <a:pt x="506" y="0"/>
                    <a:pt x="483" y="9"/>
                    <a:pt x="463" y="28"/>
                  </a:cubicBezTo>
                  <a:cubicBezTo>
                    <a:pt x="438" y="53"/>
                    <a:pt x="426" y="78"/>
                    <a:pt x="413" y="91"/>
                  </a:cubicBezTo>
                  <a:cubicBezTo>
                    <a:pt x="413" y="103"/>
                    <a:pt x="376" y="128"/>
                    <a:pt x="363" y="153"/>
                  </a:cubicBezTo>
                  <a:cubicBezTo>
                    <a:pt x="351" y="166"/>
                    <a:pt x="351" y="178"/>
                    <a:pt x="338" y="178"/>
                  </a:cubicBezTo>
                  <a:cubicBezTo>
                    <a:pt x="326" y="191"/>
                    <a:pt x="313" y="216"/>
                    <a:pt x="301" y="228"/>
                  </a:cubicBezTo>
                  <a:cubicBezTo>
                    <a:pt x="288" y="241"/>
                    <a:pt x="276" y="253"/>
                    <a:pt x="251" y="278"/>
                  </a:cubicBezTo>
                  <a:cubicBezTo>
                    <a:pt x="251" y="278"/>
                    <a:pt x="238" y="278"/>
                    <a:pt x="238" y="291"/>
                  </a:cubicBezTo>
                  <a:cubicBezTo>
                    <a:pt x="238" y="291"/>
                    <a:pt x="226" y="303"/>
                    <a:pt x="213" y="303"/>
                  </a:cubicBezTo>
                  <a:cubicBezTo>
                    <a:pt x="188" y="328"/>
                    <a:pt x="151" y="341"/>
                    <a:pt x="113" y="366"/>
                  </a:cubicBezTo>
                  <a:cubicBezTo>
                    <a:pt x="63" y="403"/>
                    <a:pt x="13" y="453"/>
                    <a:pt x="13" y="528"/>
                  </a:cubicBezTo>
                  <a:cubicBezTo>
                    <a:pt x="1" y="578"/>
                    <a:pt x="13" y="628"/>
                    <a:pt x="13" y="678"/>
                  </a:cubicBezTo>
                  <a:lnTo>
                    <a:pt x="63" y="991"/>
                  </a:lnTo>
                  <a:cubicBezTo>
                    <a:pt x="76" y="1066"/>
                    <a:pt x="138" y="1128"/>
                    <a:pt x="213" y="1128"/>
                  </a:cubicBezTo>
                  <a:cubicBezTo>
                    <a:pt x="288" y="1116"/>
                    <a:pt x="363" y="1053"/>
                    <a:pt x="351" y="978"/>
                  </a:cubicBezTo>
                  <a:lnTo>
                    <a:pt x="301" y="691"/>
                  </a:lnTo>
                  <a:cubicBezTo>
                    <a:pt x="301" y="666"/>
                    <a:pt x="301" y="641"/>
                    <a:pt x="301" y="616"/>
                  </a:cubicBezTo>
                  <a:cubicBezTo>
                    <a:pt x="288" y="603"/>
                    <a:pt x="288" y="603"/>
                    <a:pt x="288" y="591"/>
                  </a:cubicBezTo>
                  <a:cubicBezTo>
                    <a:pt x="301" y="591"/>
                    <a:pt x="313" y="578"/>
                    <a:pt x="326" y="578"/>
                  </a:cubicBezTo>
                  <a:cubicBezTo>
                    <a:pt x="413" y="516"/>
                    <a:pt x="488" y="453"/>
                    <a:pt x="538" y="366"/>
                  </a:cubicBezTo>
                  <a:cubicBezTo>
                    <a:pt x="588" y="291"/>
                    <a:pt x="638" y="191"/>
                    <a:pt x="626" y="91"/>
                  </a:cubicBezTo>
                  <a:cubicBezTo>
                    <a:pt x="626" y="40"/>
                    <a:pt x="579" y="0"/>
                    <a:pt x="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4" name="Google Shape;9264;p20"/>
            <p:cNvSpPr/>
            <p:nvPr/>
          </p:nvSpPr>
          <p:spPr>
            <a:xfrm>
              <a:off x="6403375" y="2282550"/>
              <a:ext cx="23775" cy="67450"/>
            </a:xfrm>
            <a:custGeom>
              <a:avLst/>
              <a:gdLst/>
              <a:ahLst/>
              <a:cxnLst/>
              <a:rect l="l" t="t" r="r" b="b"/>
              <a:pathLst>
                <a:path w="951" h="2698" extrusionOk="0">
                  <a:moveTo>
                    <a:pt x="278" y="0"/>
                  </a:moveTo>
                  <a:cubicBezTo>
                    <a:pt x="243" y="0"/>
                    <a:pt x="207" y="13"/>
                    <a:pt x="175" y="42"/>
                  </a:cubicBezTo>
                  <a:cubicBezTo>
                    <a:pt x="63" y="154"/>
                    <a:pt x="38" y="317"/>
                    <a:pt x="100" y="454"/>
                  </a:cubicBezTo>
                  <a:cubicBezTo>
                    <a:pt x="38" y="517"/>
                    <a:pt x="13" y="604"/>
                    <a:pt x="0" y="704"/>
                  </a:cubicBezTo>
                  <a:cubicBezTo>
                    <a:pt x="0" y="779"/>
                    <a:pt x="25" y="854"/>
                    <a:pt x="50" y="929"/>
                  </a:cubicBezTo>
                  <a:cubicBezTo>
                    <a:pt x="75" y="1016"/>
                    <a:pt x="88" y="1116"/>
                    <a:pt x="138" y="1204"/>
                  </a:cubicBezTo>
                  <a:cubicBezTo>
                    <a:pt x="225" y="1366"/>
                    <a:pt x="350" y="1504"/>
                    <a:pt x="338" y="1704"/>
                  </a:cubicBezTo>
                  <a:cubicBezTo>
                    <a:pt x="325" y="1854"/>
                    <a:pt x="250" y="1979"/>
                    <a:pt x="113" y="2054"/>
                  </a:cubicBezTo>
                  <a:cubicBezTo>
                    <a:pt x="25" y="2104"/>
                    <a:pt x="0" y="2254"/>
                    <a:pt x="88" y="2316"/>
                  </a:cubicBezTo>
                  <a:cubicBezTo>
                    <a:pt x="300" y="2466"/>
                    <a:pt x="538" y="2591"/>
                    <a:pt x="775" y="2691"/>
                  </a:cubicBezTo>
                  <a:cubicBezTo>
                    <a:pt x="787" y="2695"/>
                    <a:pt x="798" y="2697"/>
                    <a:pt x="810" y="2697"/>
                  </a:cubicBezTo>
                  <a:cubicBezTo>
                    <a:pt x="893" y="2697"/>
                    <a:pt x="951" y="2585"/>
                    <a:pt x="863" y="2541"/>
                  </a:cubicBezTo>
                  <a:cubicBezTo>
                    <a:pt x="700" y="2453"/>
                    <a:pt x="563" y="2341"/>
                    <a:pt x="450" y="2229"/>
                  </a:cubicBezTo>
                  <a:cubicBezTo>
                    <a:pt x="638" y="2054"/>
                    <a:pt x="738" y="1791"/>
                    <a:pt x="625" y="1529"/>
                  </a:cubicBezTo>
                  <a:cubicBezTo>
                    <a:pt x="563" y="1366"/>
                    <a:pt x="425" y="1204"/>
                    <a:pt x="300" y="1066"/>
                  </a:cubicBezTo>
                  <a:cubicBezTo>
                    <a:pt x="238" y="979"/>
                    <a:pt x="138" y="916"/>
                    <a:pt x="188" y="779"/>
                  </a:cubicBezTo>
                  <a:cubicBezTo>
                    <a:pt x="200" y="729"/>
                    <a:pt x="250" y="641"/>
                    <a:pt x="313" y="629"/>
                  </a:cubicBezTo>
                  <a:cubicBezTo>
                    <a:pt x="413" y="616"/>
                    <a:pt x="525" y="492"/>
                    <a:pt x="438" y="392"/>
                  </a:cubicBezTo>
                  <a:cubicBezTo>
                    <a:pt x="400" y="342"/>
                    <a:pt x="388" y="279"/>
                    <a:pt x="413" y="217"/>
                  </a:cubicBezTo>
                  <a:cubicBezTo>
                    <a:pt x="468" y="105"/>
                    <a:pt x="379" y="0"/>
                    <a:pt x="2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5" name="Google Shape;9265;p20"/>
            <p:cNvSpPr/>
            <p:nvPr/>
          </p:nvSpPr>
          <p:spPr>
            <a:xfrm>
              <a:off x="6419300" y="2287175"/>
              <a:ext cx="39075" cy="68850"/>
            </a:xfrm>
            <a:custGeom>
              <a:avLst/>
              <a:gdLst/>
              <a:ahLst/>
              <a:cxnLst/>
              <a:rect l="l" t="t" r="r" b="b"/>
              <a:pathLst>
                <a:path w="1563" h="2754" extrusionOk="0">
                  <a:moveTo>
                    <a:pt x="1257" y="0"/>
                  </a:moveTo>
                  <a:cubicBezTo>
                    <a:pt x="1175" y="0"/>
                    <a:pt x="1097" y="85"/>
                    <a:pt x="1125" y="169"/>
                  </a:cubicBezTo>
                  <a:cubicBezTo>
                    <a:pt x="1150" y="244"/>
                    <a:pt x="1088" y="332"/>
                    <a:pt x="1038" y="381"/>
                  </a:cubicBezTo>
                  <a:cubicBezTo>
                    <a:pt x="938" y="469"/>
                    <a:pt x="838" y="544"/>
                    <a:pt x="775" y="669"/>
                  </a:cubicBezTo>
                  <a:cubicBezTo>
                    <a:pt x="675" y="881"/>
                    <a:pt x="738" y="1094"/>
                    <a:pt x="700" y="1319"/>
                  </a:cubicBezTo>
                  <a:cubicBezTo>
                    <a:pt x="675" y="1431"/>
                    <a:pt x="613" y="1531"/>
                    <a:pt x="525" y="1606"/>
                  </a:cubicBezTo>
                  <a:cubicBezTo>
                    <a:pt x="450" y="1694"/>
                    <a:pt x="351" y="1731"/>
                    <a:pt x="263" y="1806"/>
                  </a:cubicBezTo>
                  <a:cubicBezTo>
                    <a:pt x="163" y="1894"/>
                    <a:pt x="101" y="1994"/>
                    <a:pt x="88" y="2131"/>
                  </a:cubicBezTo>
                  <a:cubicBezTo>
                    <a:pt x="88" y="2194"/>
                    <a:pt x="101" y="2243"/>
                    <a:pt x="113" y="2306"/>
                  </a:cubicBezTo>
                  <a:cubicBezTo>
                    <a:pt x="126" y="2331"/>
                    <a:pt x="126" y="2343"/>
                    <a:pt x="126" y="2368"/>
                  </a:cubicBezTo>
                  <a:cubicBezTo>
                    <a:pt x="126" y="2399"/>
                    <a:pt x="109" y="2422"/>
                    <a:pt x="124" y="2422"/>
                  </a:cubicBezTo>
                  <a:cubicBezTo>
                    <a:pt x="127" y="2422"/>
                    <a:pt x="131" y="2421"/>
                    <a:pt x="138" y="2418"/>
                  </a:cubicBezTo>
                  <a:lnTo>
                    <a:pt x="138" y="2418"/>
                  </a:lnTo>
                  <a:cubicBezTo>
                    <a:pt x="51" y="2456"/>
                    <a:pt x="1" y="2531"/>
                    <a:pt x="26" y="2631"/>
                  </a:cubicBezTo>
                  <a:cubicBezTo>
                    <a:pt x="46" y="2692"/>
                    <a:pt x="116" y="2753"/>
                    <a:pt x="189" y="2753"/>
                  </a:cubicBezTo>
                  <a:cubicBezTo>
                    <a:pt x="206" y="2753"/>
                    <a:pt x="222" y="2750"/>
                    <a:pt x="238" y="2743"/>
                  </a:cubicBezTo>
                  <a:cubicBezTo>
                    <a:pt x="388" y="2681"/>
                    <a:pt x="463" y="2556"/>
                    <a:pt x="463" y="2393"/>
                  </a:cubicBezTo>
                  <a:cubicBezTo>
                    <a:pt x="463" y="2293"/>
                    <a:pt x="388" y="2156"/>
                    <a:pt x="475" y="2069"/>
                  </a:cubicBezTo>
                  <a:cubicBezTo>
                    <a:pt x="525" y="2031"/>
                    <a:pt x="588" y="1994"/>
                    <a:pt x="625" y="1944"/>
                  </a:cubicBezTo>
                  <a:cubicBezTo>
                    <a:pt x="675" y="1894"/>
                    <a:pt x="713" y="1831"/>
                    <a:pt x="750" y="1769"/>
                  </a:cubicBezTo>
                  <a:cubicBezTo>
                    <a:pt x="813" y="1656"/>
                    <a:pt x="850" y="1519"/>
                    <a:pt x="888" y="1394"/>
                  </a:cubicBezTo>
                  <a:cubicBezTo>
                    <a:pt x="913" y="1269"/>
                    <a:pt x="913" y="1144"/>
                    <a:pt x="938" y="1006"/>
                  </a:cubicBezTo>
                  <a:cubicBezTo>
                    <a:pt x="938" y="956"/>
                    <a:pt x="950" y="881"/>
                    <a:pt x="988" y="831"/>
                  </a:cubicBezTo>
                  <a:cubicBezTo>
                    <a:pt x="1025" y="769"/>
                    <a:pt x="1088" y="731"/>
                    <a:pt x="1138" y="694"/>
                  </a:cubicBezTo>
                  <a:cubicBezTo>
                    <a:pt x="1338" y="531"/>
                    <a:pt x="1563" y="269"/>
                    <a:pt x="1338" y="32"/>
                  </a:cubicBezTo>
                  <a:cubicBezTo>
                    <a:pt x="1313" y="10"/>
                    <a:pt x="1285" y="0"/>
                    <a:pt x="12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6" name="Google Shape;9266;p20"/>
            <p:cNvSpPr/>
            <p:nvPr/>
          </p:nvSpPr>
          <p:spPr>
            <a:xfrm>
              <a:off x="6388375" y="2249775"/>
              <a:ext cx="48125" cy="42425"/>
            </a:xfrm>
            <a:custGeom>
              <a:avLst/>
              <a:gdLst/>
              <a:ahLst/>
              <a:cxnLst/>
              <a:rect l="l" t="t" r="r" b="b"/>
              <a:pathLst>
                <a:path w="1925" h="1697" extrusionOk="0">
                  <a:moveTo>
                    <a:pt x="176" y="1"/>
                  </a:moveTo>
                  <a:cubicBezTo>
                    <a:pt x="120" y="1"/>
                    <a:pt x="65" y="36"/>
                    <a:pt x="38" y="90"/>
                  </a:cubicBezTo>
                  <a:cubicBezTo>
                    <a:pt x="0" y="178"/>
                    <a:pt x="13" y="265"/>
                    <a:pt x="63" y="353"/>
                  </a:cubicBezTo>
                  <a:cubicBezTo>
                    <a:pt x="150" y="490"/>
                    <a:pt x="313" y="553"/>
                    <a:pt x="475" y="590"/>
                  </a:cubicBezTo>
                  <a:cubicBezTo>
                    <a:pt x="563" y="603"/>
                    <a:pt x="650" y="628"/>
                    <a:pt x="725" y="665"/>
                  </a:cubicBezTo>
                  <a:cubicBezTo>
                    <a:pt x="838" y="715"/>
                    <a:pt x="838" y="803"/>
                    <a:pt x="850" y="915"/>
                  </a:cubicBezTo>
                  <a:cubicBezTo>
                    <a:pt x="850" y="1165"/>
                    <a:pt x="1088" y="1178"/>
                    <a:pt x="1275" y="1240"/>
                  </a:cubicBezTo>
                  <a:cubicBezTo>
                    <a:pt x="1338" y="1265"/>
                    <a:pt x="1388" y="1303"/>
                    <a:pt x="1450" y="1303"/>
                  </a:cubicBezTo>
                  <a:cubicBezTo>
                    <a:pt x="1475" y="1309"/>
                    <a:pt x="1500" y="1309"/>
                    <a:pt x="1525" y="1309"/>
                  </a:cubicBezTo>
                  <a:cubicBezTo>
                    <a:pt x="1550" y="1309"/>
                    <a:pt x="1575" y="1309"/>
                    <a:pt x="1600" y="1315"/>
                  </a:cubicBezTo>
                  <a:cubicBezTo>
                    <a:pt x="1700" y="1353"/>
                    <a:pt x="1687" y="1503"/>
                    <a:pt x="1687" y="1590"/>
                  </a:cubicBezTo>
                  <a:cubicBezTo>
                    <a:pt x="1682" y="1662"/>
                    <a:pt x="1733" y="1696"/>
                    <a:pt x="1788" y="1696"/>
                  </a:cubicBezTo>
                  <a:cubicBezTo>
                    <a:pt x="1848" y="1696"/>
                    <a:pt x="1912" y="1656"/>
                    <a:pt x="1912" y="1578"/>
                  </a:cubicBezTo>
                  <a:cubicBezTo>
                    <a:pt x="1925" y="1403"/>
                    <a:pt x="1912" y="1215"/>
                    <a:pt x="1775" y="1103"/>
                  </a:cubicBezTo>
                  <a:cubicBezTo>
                    <a:pt x="1712" y="1053"/>
                    <a:pt x="1625" y="1015"/>
                    <a:pt x="1538" y="990"/>
                  </a:cubicBezTo>
                  <a:cubicBezTo>
                    <a:pt x="1438" y="953"/>
                    <a:pt x="1325" y="965"/>
                    <a:pt x="1213" y="953"/>
                  </a:cubicBezTo>
                  <a:cubicBezTo>
                    <a:pt x="1175" y="953"/>
                    <a:pt x="1113" y="953"/>
                    <a:pt x="1088" y="915"/>
                  </a:cubicBezTo>
                  <a:cubicBezTo>
                    <a:pt x="1050" y="890"/>
                    <a:pt x="1050" y="828"/>
                    <a:pt x="1038" y="790"/>
                  </a:cubicBezTo>
                  <a:cubicBezTo>
                    <a:pt x="1013" y="715"/>
                    <a:pt x="975" y="640"/>
                    <a:pt x="925" y="590"/>
                  </a:cubicBezTo>
                  <a:cubicBezTo>
                    <a:pt x="800" y="465"/>
                    <a:pt x="625" y="428"/>
                    <a:pt x="488" y="340"/>
                  </a:cubicBezTo>
                  <a:cubicBezTo>
                    <a:pt x="438" y="303"/>
                    <a:pt x="375" y="265"/>
                    <a:pt x="350" y="203"/>
                  </a:cubicBezTo>
                  <a:cubicBezTo>
                    <a:pt x="313" y="140"/>
                    <a:pt x="313" y="53"/>
                    <a:pt x="238" y="15"/>
                  </a:cubicBezTo>
                  <a:cubicBezTo>
                    <a:pt x="218" y="5"/>
                    <a:pt x="19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7" name="Google Shape;9267;p20"/>
            <p:cNvSpPr/>
            <p:nvPr/>
          </p:nvSpPr>
          <p:spPr>
            <a:xfrm>
              <a:off x="6393100" y="2146600"/>
              <a:ext cx="39350" cy="103250"/>
            </a:xfrm>
            <a:custGeom>
              <a:avLst/>
              <a:gdLst/>
              <a:ahLst/>
              <a:cxnLst/>
              <a:rect l="l" t="t" r="r" b="b"/>
              <a:pathLst>
                <a:path w="1574" h="4130" extrusionOk="0">
                  <a:moveTo>
                    <a:pt x="127" y="0"/>
                  </a:moveTo>
                  <a:cubicBezTo>
                    <a:pt x="63" y="0"/>
                    <a:pt x="1" y="54"/>
                    <a:pt x="24" y="131"/>
                  </a:cubicBezTo>
                  <a:cubicBezTo>
                    <a:pt x="99" y="393"/>
                    <a:pt x="224" y="718"/>
                    <a:pt x="449" y="881"/>
                  </a:cubicBezTo>
                  <a:cubicBezTo>
                    <a:pt x="561" y="956"/>
                    <a:pt x="686" y="981"/>
                    <a:pt x="811" y="981"/>
                  </a:cubicBezTo>
                  <a:cubicBezTo>
                    <a:pt x="849" y="968"/>
                    <a:pt x="874" y="968"/>
                    <a:pt x="899" y="968"/>
                  </a:cubicBezTo>
                  <a:cubicBezTo>
                    <a:pt x="874" y="1006"/>
                    <a:pt x="874" y="1056"/>
                    <a:pt x="874" y="1093"/>
                  </a:cubicBezTo>
                  <a:cubicBezTo>
                    <a:pt x="886" y="1206"/>
                    <a:pt x="949" y="1281"/>
                    <a:pt x="1024" y="1356"/>
                  </a:cubicBezTo>
                  <a:cubicBezTo>
                    <a:pt x="1136" y="1468"/>
                    <a:pt x="1149" y="1531"/>
                    <a:pt x="1124" y="1693"/>
                  </a:cubicBezTo>
                  <a:cubicBezTo>
                    <a:pt x="1111" y="1843"/>
                    <a:pt x="1149" y="1968"/>
                    <a:pt x="1211" y="2106"/>
                  </a:cubicBezTo>
                  <a:cubicBezTo>
                    <a:pt x="1224" y="2168"/>
                    <a:pt x="1274" y="2243"/>
                    <a:pt x="1274" y="2318"/>
                  </a:cubicBezTo>
                  <a:cubicBezTo>
                    <a:pt x="1274" y="2378"/>
                    <a:pt x="1250" y="2461"/>
                    <a:pt x="1196" y="2461"/>
                  </a:cubicBezTo>
                  <a:cubicBezTo>
                    <a:pt x="1182" y="2461"/>
                    <a:pt x="1166" y="2456"/>
                    <a:pt x="1149" y="2443"/>
                  </a:cubicBezTo>
                  <a:cubicBezTo>
                    <a:pt x="1135" y="2436"/>
                    <a:pt x="1121" y="2433"/>
                    <a:pt x="1106" y="2433"/>
                  </a:cubicBezTo>
                  <a:cubicBezTo>
                    <a:pt x="1067" y="2433"/>
                    <a:pt x="1026" y="2456"/>
                    <a:pt x="999" y="2493"/>
                  </a:cubicBezTo>
                  <a:cubicBezTo>
                    <a:pt x="861" y="2693"/>
                    <a:pt x="1011" y="2905"/>
                    <a:pt x="999" y="3118"/>
                  </a:cubicBezTo>
                  <a:cubicBezTo>
                    <a:pt x="986" y="3393"/>
                    <a:pt x="924" y="3668"/>
                    <a:pt x="761" y="3893"/>
                  </a:cubicBezTo>
                  <a:cubicBezTo>
                    <a:pt x="687" y="4004"/>
                    <a:pt x="806" y="4130"/>
                    <a:pt x="919" y="4130"/>
                  </a:cubicBezTo>
                  <a:cubicBezTo>
                    <a:pt x="957" y="4130"/>
                    <a:pt x="995" y="4115"/>
                    <a:pt x="1024" y="4080"/>
                  </a:cubicBezTo>
                  <a:cubicBezTo>
                    <a:pt x="1186" y="3868"/>
                    <a:pt x="1299" y="3630"/>
                    <a:pt x="1311" y="3368"/>
                  </a:cubicBezTo>
                  <a:cubicBezTo>
                    <a:pt x="1311" y="3243"/>
                    <a:pt x="1274" y="3118"/>
                    <a:pt x="1236" y="3005"/>
                  </a:cubicBezTo>
                  <a:cubicBezTo>
                    <a:pt x="1211" y="2930"/>
                    <a:pt x="1136" y="2780"/>
                    <a:pt x="1149" y="2680"/>
                  </a:cubicBezTo>
                  <a:lnTo>
                    <a:pt x="1149" y="2680"/>
                  </a:lnTo>
                  <a:cubicBezTo>
                    <a:pt x="1170" y="2686"/>
                    <a:pt x="1193" y="2689"/>
                    <a:pt x="1214" y="2689"/>
                  </a:cubicBezTo>
                  <a:cubicBezTo>
                    <a:pt x="1380" y="2689"/>
                    <a:pt x="1539" y="2531"/>
                    <a:pt x="1561" y="2343"/>
                  </a:cubicBezTo>
                  <a:cubicBezTo>
                    <a:pt x="1573" y="2168"/>
                    <a:pt x="1486" y="2018"/>
                    <a:pt x="1449" y="1843"/>
                  </a:cubicBezTo>
                  <a:cubicBezTo>
                    <a:pt x="1424" y="1668"/>
                    <a:pt x="1511" y="1518"/>
                    <a:pt x="1424" y="1343"/>
                  </a:cubicBezTo>
                  <a:cubicBezTo>
                    <a:pt x="1386" y="1281"/>
                    <a:pt x="1324" y="1231"/>
                    <a:pt x="1274" y="1181"/>
                  </a:cubicBezTo>
                  <a:cubicBezTo>
                    <a:pt x="1249" y="1168"/>
                    <a:pt x="1211" y="1131"/>
                    <a:pt x="1199" y="1106"/>
                  </a:cubicBezTo>
                  <a:cubicBezTo>
                    <a:pt x="1174" y="1068"/>
                    <a:pt x="1174" y="1081"/>
                    <a:pt x="1186" y="1031"/>
                  </a:cubicBezTo>
                  <a:cubicBezTo>
                    <a:pt x="1224" y="893"/>
                    <a:pt x="1261" y="768"/>
                    <a:pt x="1111" y="681"/>
                  </a:cubicBezTo>
                  <a:cubicBezTo>
                    <a:pt x="1050" y="636"/>
                    <a:pt x="979" y="629"/>
                    <a:pt x="906" y="629"/>
                  </a:cubicBezTo>
                  <a:cubicBezTo>
                    <a:pt x="869" y="629"/>
                    <a:pt x="832" y="631"/>
                    <a:pt x="795" y="631"/>
                  </a:cubicBezTo>
                  <a:cubicBezTo>
                    <a:pt x="740" y="631"/>
                    <a:pt x="686" y="627"/>
                    <a:pt x="636" y="606"/>
                  </a:cubicBezTo>
                  <a:cubicBezTo>
                    <a:pt x="386" y="518"/>
                    <a:pt x="311" y="306"/>
                    <a:pt x="224" y="69"/>
                  </a:cubicBezTo>
                  <a:cubicBezTo>
                    <a:pt x="205" y="21"/>
                    <a:pt x="166"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8" name="Google Shape;9268;p20"/>
            <p:cNvSpPr/>
            <p:nvPr/>
          </p:nvSpPr>
          <p:spPr>
            <a:xfrm>
              <a:off x="6380350" y="2126700"/>
              <a:ext cx="68325" cy="49075"/>
            </a:xfrm>
            <a:custGeom>
              <a:avLst/>
              <a:gdLst/>
              <a:ahLst/>
              <a:cxnLst/>
              <a:rect l="l" t="t" r="r" b="b"/>
              <a:pathLst>
                <a:path w="2733" h="1963" extrusionOk="0">
                  <a:moveTo>
                    <a:pt x="651" y="0"/>
                  </a:moveTo>
                  <a:cubicBezTo>
                    <a:pt x="452" y="0"/>
                    <a:pt x="257" y="111"/>
                    <a:pt x="96" y="215"/>
                  </a:cubicBezTo>
                  <a:cubicBezTo>
                    <a:pt x="1" y="279"/>
                    <a:pt x="59" y="415"/>
                    <a:pt x="156" y="415"/>
                  </a:cubicBezTo>
                  <a:cubicBezTo>
                    <a:pt x="173" y="415"/>
                    <a:pt x="191" y="411"/>
                    <a:pt x="209" y="402"/>
                  </a:cubicBezTo>
                  <a:cubicBezTo>
                    <a:pt x="321" y="340"/>
                    <a:pt x="434" y="252"/>
                    <a:pt x="571" y="252"/>
                  </a:cubicBezTo>
                  <a:cubicBezTo>
                    <a:pt x="709" y="265"/>
                    <a:pt x="759" y="327"/>
                    <a:pt x="809" y="440"/>
                  </a:cubicBezTo>
                  <a:cubicBezTo>
                    <a:pt x="859" y="552"/>
                    <a:pt x="946" y="652"/>
                    <a:pt x="1059" y="690"/>
                  </a:cubicBezTo>
                  <a:cubicBezTo>
                    <a:pt x="1196" y="740"/>
                    <a:pt x="1321" y="752"/>
                    <a:pt x="1446" y="815"/>
                  </a:cubicBezTo>
                  <a:cubicBezTo>
                    <a:pt x="1934" y="1040"/>
                    <a:pt x="2258" y="1439"/>
                    <a:pt x="2496" y="1902"/>
                  </a:cubicBezTo>
                  <a:cubicBezTo>
                    <a:pt x="2517" y="1945"/>
                    <a:pt x="2553" y="1962"/>
                    <a:pt x="2590" y="1962"/>
                  </a:cubicBezTo>
                  <a:cubicBezTo>
                    <a:pt x="2660" y="1962"/>
                    <a:pt x="2733" y="1897"/>
                    <a:pt x="2708" y="1814"/>
                  </a:cubicBezTo>
                  <a:cubicBezTo>
                    <a:pt x="2633" y="1527"/>
                    <a:pt x="2471" y="1289"/>
                    <a:pt x="2271" y="1077"/>
                  </a:cubicBezTo>
                  <a:cubicBezTo>
                    <a:pt x="2046" y="852"/>
                    <a:pt x="1771" y="727"/>
                    <a:pt x="1484" y="590"/>
                  </a:cubicBezTo>
                  <a:cubicBezTo>
                    <a:pt x="1359" y="527"/>
                    <a:pt x="1221" y="427"/>
                    <a:pt x="1134" y="315"/>
                  </a:cubicBezTo>
                  <a:cubicBezTo>
                    <a:pt x="1034" y="215"/>
                    <a:pt x="996" y="102"/>
                    <a:pt x="846" y="40"/>
                  </a:cubicBezTo>
                  <a:cubicBezTo>
                    <a:pt x="782" y="12"/>
                    <a:pt x="716" y="0"/>
                    <a:pt x="6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9" name="Google Shape;9269;p20"/>
            <p:cNvSpPr/>
            <p:nvPr/>
          </p:nvSpPr>
          <p:spPr>
            <a:xfrm>
              <a:off x="6432100" y="2202575"/>
              <a:ext cx="20650" cy="68200"/>
            </a:xfrm>
            <a:custGeom>
              <a:avLst/>
              <a:gdLst/>
              <a:ahLst/>
              <a:cxnLst/>
              <a:rect l="l" t="t" r="r" b="b"/>
              <a:pathLst>
                <a:path w="826" h="2728" extrusionOk="0">
                  <a:moveTo>
                    <a:pt x="695" y="1"/>
                  </a:moveTo>
                  <a:cubicBezTo>
                    <a:pt x="631" y="1"/>
                    <a:pt x="563" y="45"/>
                    <a:pt x="563" y="129"/>
                  </a:cubicBezTo>
                  <a:cubicBezTo>
                    <a:pt x="563" y="241"/>
                    <a:pt x="501" y="354"/>
                    <a:pt x="451" y="454"/>
                  </a:cubicBezTo>
                  <a:cubicBezTo>
                    <a:pt x="401" y="554"/>
                    <a:pt x="301" y="616"/>
                    <a:pt x="238" y="704"/>
                  </a:cubicBezTo>
                  <a:cubicBezTo>
                    <a:pt x="151" y="816"/>
                    <a:pt x="138" y="929"/>
                    <a:pt x="176" y="1054"/>
                  </a:cubicBezTo>
                  <a:cubicBezTo>
                    <a:pt x="226" y="1166"/>
                    <a:pt x="288" y="1254"/>
                    <a:pt x="276" y="1391"/>
                  </a:cubicBezTo>
                  <a:cubicBezTo>
                    <a:pt x="263" y="1629"/>
                    <a:pt x="88" y="1841"/>
                    <a:pt x="51" y="2078"/>
                  </a:cubicBezTo>
                  <a:cubicBezTo>
                    <a:pt x="1" y="2316"/>
                    <a:pt x="63" y="2591"/>
                    <a:pt x="288" y="2716"/>
                  </a:cubicBezTo>
                  <a:cubicBezTo>
                    <a:pt x="307" y="2724"/>
                    <a:pt x="324" y="2728"/>
                    <a:pt x="341" y="2728"/>
                  </a:cubicBezTo>
                  <a:cubicBezTo>
                    <a:pt x="451" y="2728"/>
                    <a:pt x="520" y="2570"/>
                    <a:pt x="401" y="2516"/>
                  </a:cubicBezTo>
                  <a:cubicBezTo>
                    <a:pt x="176" y="2391"/>
                    <a:pt x="276" y="2091"/>
                    <a:pt x="351" y="1903"/>
                  </a:cubicBezTo>
                  <a:cubicBezTo>
                    <a:pt x="438" y="1704"/>
                    <a:pt x="551" y="1491"/>
                    <a:pt x="538" y="1266"/>
                  </a:cubicBezTo>
                  <a:cubicBezTo>
                    <a:pt x="526" y="1204"/>
                    <a:pt x="513" y="1154"/>
                    <a:pt x="501" y="1104"/>
                  </a:cubicBezTo>
                  <a:cubicBezTo>
                    <a:pt x="488" y="1054"/>
                    <a:pt x="451" y="1004"/>
                    <a:pt x="451" y="954"/>
                  </a:cubicBezTo>
                  <a:cubicBezTo>
                    <a:pt x="438" y="879"/>
                    <a:pt x="576" y="829"/>
                    <a:pt x="626" y="766"/>
                  </a:cubicBezTo>
                  <a:cubicBezTo>
                    <a:pt x="688" y="691"/>
                    <a:pt x="763" y="579"/>
                    <a:pt x="801" y="479"/>
                  </a:cubicBezTo>
                  <a:cubicBezTo>
                    <a:pt x="826" y="354"/>
                    <a:pt x="826" y="241"/>
                    <a:pt x="813" y="116"/>
                  </a:cubicBezTo>
                  <a:cubicBezTo>
                    <a:pt x="813" y="38"/>
                    <a:pt x="755" y="1"/>
                    <a:pt x="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0" name="Google Shape;9270;p20"/>
            <p:cNvSpPr/>
            <p:nvPr/>
          </p:nvSpPr>
          <p:spPr>
            <a:xfrm>
              <a:off x="6341025" y="2112850"/>
              <a:ext cx="37700" cy="59100"/>
            </a:xfrm>
            <a:custGeom>
              <a:avLst/>
              <a:gdLst/>
              <a:ahLst/>
              <a:cxnLst/>
              <a:rect l="l" t="t" r="r" b="b"/>
              <a:pathLst>
                <a:path w="1508" h="2364" extrusionOk="0">
                  <a:moveTo>
                    <a:pt x="136" y="0"/>
                  </a:moveTo>
                  <a:cubicBezTo>
                    <a:pt x="54" y="0"/>
                    <a:pt x="1" y="117"/>
                    <a:pt x="45" y="194"/>
                  </a:cubicBezTo>
                  <a:cubicBezTo>
                    <a:pt x="120" y="319"/>
                    <a:pt x="207" y="419"/>
                    <a:pt x="320" y="519"/>
                  </a:cubicBezTo>
                  <a:cubicBezTo>
                    <a:pt x="432" y="594"/>
                    <a:pt x="557" y="631"/>
                    <a:pt x="645" y="756"/>
                  </a:cubicBezTo>
                  <a:cubicBezTo>
                    <a:pt x="720" y="856"/>
                    <a:pt x="757" y="956"/>
                    <a:pt x="757" y="1081"/>
                  </a:cubicBezTo>
                  <a:cubicBezTo>
                    <a:pt x="745" y="1194"/>
                    <a:pt x="770" y="1294"/>
                    <a:pt x="832" y="1381"/>
                  </a:cubicBezTo>
                  <a:cubicBezTo>
                    <a:pt x="895" y="1456"/>
                    <a:pt x="957" y="1531"/>
                    <a:pt x="1032" y="1594"/>
                  </a:cubicBezTo>
                  <a:cubicBezTo>
                    <a:pt x="1070" y="1644"/>
                    <a:pt x="1132" y="1694"/>
                    <a:pt x="1132" y="1768"/>
                  </a:cubicBezTo>
                  <a:cubicBezTo>
                    <a:pt x="1120" y="1843"/>
                    <a:pt x="1045" y="1918"/>
                    <a:pt x="1007" y="1968"/>
                  </a:cubicBezTo>
                  <a:cubicBezTo>
                    <a:pt x="945" y="2043"/>
                    <a:pt x="870" y="2118"/>
                    <a:pt x="832" y="2218"/>
                  </a:cubicBezTo>
                  <a:cubicBezTo>
                    <a:pt x="799" y="2294"/>
                    <a:pt x="861" y="2364"/>
                    <a:pt x="924" y="2364"/>
                  </a:cubicBezTo>
                  <a:cubicBezTo>
                    <a:pt x="955" y="2364"/>
                    <a:pt x="987" y="2347"/>
                    <a:pt x="1007" y="2306"/>
                  </a:cubicBezTo>
                  <a:cubicBezTo>
                    <a:pt x="1070" y="2206"/>
                    <a:pt x="1195" y="2168"/>
                    <a:pt x="1282" y="2106"/>
                  </a:cubicBezTo>
                  <a:cubicBezTo>
                    <a:pt x="1382" y="2043"/>
                    <a:pt x="1457" y="1956"/>
                    <a:pt x="1470" y="1831"/>
                  </a:cubicBezTo>
                  <a:cubicBezTo>
                    <a:pt x="1507" y="1556"/>
                    <a:pt x="1257" y="1456"/>
                    <a:pt x="1095" y="1294"/>
                  </a:cubicBezTo>
                  <a:cubicBezTo>
                    <a:pt x="982" y="1194"/>
                    <a:pt x="1020" y="1119"/>
                    <a:pt x="1007" y="981"/>
                  </a:cubicBezTo>
                  <a:cubicBezTo>
                    <a:pt x="995" y="856"/>
                    <a:pt x="945" y="719"/>
                    <a:pt x="857" y="619"/>
                  </a:cubicBezTo>
                  <a:cubicBezTo>
                    <a:pt x="782" y="506"/>
                    <a:pt x="682" y="394"/>
                    <a:pt x="595" y="294"/>
                  </a:cubicBezTo>
                  <a:cubicBezTo>
                    <a:pt x="482" y="156"/>
                    <a:pt x="332" y="69"/>
                    <a:pt x="170" y="6"/>
                  </a:cubicBezTo>
                  <a:cubicBezTo>
                    <a:pt x="158" y="2"/>
                    <a:pt x="147"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1" name="Google Shape;9271;p20"/>
            <p:cNvSpPr/>
            <p:nvPr/>
          </p:nvSpPr>
          <p:spPr>
            <a:xfrm>
              <a:off x="6305900" y="2092950"/>
              <a:ext cx="27825" cy="49175"/>
            </a:xfrm>
            <a:custGeom>
              <a:avLst/>
              <a:gdLst/>
              <a:ahLst/>
              <a:cxnLst/>
              <a:rect l="l" t="t" r="r" b="b"/>
              <a:pathLst>
                <a:path w="1113" h="1967" extrusionOk="0">
                  <a:moveTo>
                    <a:pt x="763" y="847"/>
                  </a:moveTo>
                  <a:lnTo>
                    <a:pt x="763" y="847"/>
                  </a:lnTo>
                  <a:cubicBezTo>
                    <a:pt x="760" y="850"/>
                    <a:pt x="759" y="852"/>
                    <a:pt x="763" y="852"/>
                  </a:cubicBezTo>
                  <a:cubicBezTo>
                    <a:pt x="763" y="850"/>
                    <a:pt x="763" y="848"/>
                    <a:pt x="763" y="847"/>
                  </a:cubicBezTo>
                  <a:close/>
                  <a:moveTo>
                    <a:pt x="497" y="1"/>
                  </a:moveTo>
                  <a:cubicBezTo>
                    <a:pt x="481" y="1"/>
                    <a:pt x="466" y="1"/>
                    <a:pt x="450" y="3"/>
                  </a:cubicBezTo>
                  <a:cubicBezTo>
                    <a:pt x="325" y="15"/>
                    <a:pt x="200" y="53"/>
                    <a:pt x="75" y="90"/>
                  </a:cubicBezTo>
                  <a:cubicBezTo>
                    <a:pt x="0" y="103"/>
                    <a:pt x="25" y="203"/>
                    <a:pt x="100" y="203"/>
                  </a:cubicBezTo>
                  <a:cubicBezTo>
                    <a:pt x="175" y="215"/>
                    <a:pt x="225" y="215"/>
                    <a:pt x="288" y="253"/>
                  </a:cubicBezTo>
                  <a:cubicBezTo>
                    <a:pt x="338" y="290"/>
                    <a:pt x="388" y="328"/>
                    <a:pt x="438" y="353"/>
                  </a:cubicBezTo>
                  <a:cubicBezTo>
                    <a:pt x="488" y="378"/>
                    <a:pt x="538" y="415"/>
                    <a:pt x="575" y="440"/>
                  </a:cubicBezTo>
                  <a:cubicBezTo>
                    <a:pt x="588" y="453"/>
                    <a:pt x="600" y="465"/>
                    <a:pt x="613" y="478"/>
                  </a:cubicBezTo>
                  <a:cubicBezTo>
                    <a:pt x="600" y="490"/>
                    <a:pt x="588" y="515"/>
                    <a:pt x="575" y="528"/>
                  </a:cubicBezTo>
                  <a:cubicBezTo>
                    <a:pt x="550" y="578"/>
                    <a:pt x="538" y="628"/>
                    <a:pt x="513" y="677"/>
                  </a:cubicBezTo>
                  <a:cubicBezTo>
                    <a:pt x="500" y="715"/>
                    <a:pt x="488" y="777"/>
                    <a:pt x="488" y="827"/>
                  </a:cubicBezTo>
                  <a:cubicBezTo>
                    <a:pt x="488" y="890"/>
                    <a:pt x="500" y="952"/>
                    <a:pt x="513" y="1002"/>
                  </a:cubicBezTo>
                  <a:cubicBezTo>
                    <a:pt x="525" y="1115"/>
                    <a:pt x="388" y="1127"/>
                    <a:pt x="313" y="1165"/>
                  </a:cubicBezTo>
                  <a:cubicBezTo>
                    <a:pt x="200" y="1227"/>
                    <a:pt x="113" y="1327"/>
                    <a:pt x="88" y="1465"/>
                  </a:cubicBezTo>
                  <a:cubicBezTo>
                    <a:pt x="40" y="1749"/>
                    <a:pt x="286" y="1967"/>
                    <a:pt x="556" y="1967"/>
                  </a:cubicBezTo>
                  <a:cubicBezTo>
                    <a:pt x="571" y="1967"/>
                    <a:pt x="586" y="1966"/>
                    <a:pt x="600" y="1965"/>
                  </a:cubicBezTo>
                  <a:cubicBezTo>
                    <a:pt x="763" y="1952"/>
                    <a:pt x="750" y="1715"/>
                    <a:pt x="588" y="1715"/>
                  </a:cubicBezTo>
                  <a:cubicBezTo>
                    <a:pt x="488" y="1715"/>
                    <a:pt x="400" y="1652"/>
                    <a:pt x="413" y="1540"/>
                  </a:cubicBezTo>
                  <a:cubicBezTo>
                    <a:pt x="413" y="1440"/>
                    <a:pt x="525" y="1390"/>
                    <a:pt x="600" y="1352"/>
                  </a:cubicBezTo>
                  <a:cubicBezTo>
                    <a:pt x="713" y="1265"/>
                    <a:pt x="788" y="1177"/>
                    <a:pt x="788" y="1027"/>
                  </a:cubicBezTo>
                  <a:cubicBezTo>
                    <a:pt x="775" y="977"/>
                    <a:pt x="763" y="915"/>
                    <a:pt x="750" y="865"/>
                  </a:cubicBezTo>
                  <a:cubicBezTo>
                    <a:pt x="750" y="865"/>
                    <a:pt x="750" y="865"/>
                    <a:pt x="750" y="852"/>
                  </a:cubicBezTo>
                  <a:cubicBezTo>
                    <a:pt x="756" y="846"/>
                    <a:pt x="759" y="843"/>
                    <a:pt x="761" y="843"/>
                  </a:cubicBezTo>
                  <a:cubicBezTo>
                    <a:pt x="762" y="843"/>
                    <a:pt x="762" y="844"/>
                    <a:pt x="763" y="847"/>
                  </a:cubicBezTo>
                  <a:lnTo>
                    <a:pt x="763" y="847"/>
                  </a:lnTo>
                  <a:cubicBezTo>
                    <a:pt x="769" y="840"/>
                    <a:pt x="788" y="827"/>
                    <a:pt x="788" y="827"/>
                  </a:cubicBezTo>
                  <a:cubicBezTo>
                    <a:pt x="888" y="765"/>
                    <a:pt x="963" y="690"/>
                    <a:pt x="1013" y="590"/>
                  </a:cubicBezTo>
                  <a:cubicBezTo>
                    <a:pt x="1113" y="415"/>
                    <a:pt x="1025" y="228"/>
                    <a:pt x="875" y="115"/>
                  </a:cubicBezTo>
                  <a:cubicBezTo>
                    <a:pt x="763" y="48"/>
                    <a:pt x="631" y="1"/>
                    <a:pt x="4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2" name="Google Shape;9272;p20"/>
            <p:cNvSpPr/>
            <p:nvPr/>
          </p:nvSpPr>
          <p:spPr>
            <a:xfrm>
              <a:off x="6343375" y="2059550"/>
              <a:ext cx="37525" cy="33325"/>
            </a:xfrm>
            <a:custGeom>
              <a:avLst/>
              <a:gdLst/>
              <a:ahLst/>
              <a:cxnLst/>
              <a:rect l="l" t="t" r="r" b="b"/>
              <a:pathLst>
                <a:path w="1501" h="1333" extrusionOk="0">
                  <a:moveTo>
                    <a:pt x="1176" y="1"/>
                  </a:moveTo>
                  <a:cubicBezTo>
                    <a:pt x="1108" y="1"/>
                    <a:pt x="1041" y="14"/>
                    <a:pt x="988" y="39"/>
                  </a:cubicBezTo>
                  <a:cubicBezTo>
                    <a:pt x="876" y="89"/>
                    <a:pt x="801" y="164"/>
                    <a:pt x="726" y="251"/>
                  </a:cubicBezTo>
                  <a:cubicBezTo>
                    <a:pt x="663" y="326"/>
                    <a:pt x="576" y="364"/>
                    <a:pt x="488" y="414"/>
                  </a:cubicBezTo>
                  <a:cubicBezTo>
                    <a:pt x="313" y="514"/>
                    <a:pt x="138" y="639"/>
                    <a:pt x="63" y="826"/>
                  </a:cubicBezTo>
                  <a:cubicBezTo>
                    <a:pt x="1" y="976"/>
                    <a:pt x="26" y="1176"/>
                    <a:pt x="138" y="1301"/>
                  </a:cubicBezTo>
                  <a:cubicBezTo>
                    <a:pt x="154" y="1323"/>
                    <a:pt x="175" y="1333"/>
                    <a:pt x="196" y="1333"/>
                  </a:cubicBezTo>
                  <a:cubicBezTo>
                    <a:pt x="258" y="1333"/>
                    <a:pt x="326" y="1251"/>
                    <a:pt x="288" y="1176"/>
                  </a:cubicBezTo>
                  <a:cubicBezTo>
                    <a:pt x="226" y="1089"/>
                    <a:pt x="288" y="1014"/>
                    <a:pt x="351" y="939"/>
                  </a:cubicBezTo>
                  <a:cubicBezTo>
                    <a:pt x="438" y="851"/>
                    <a:pt x="576" y="789"/>
                    <a:pt x="688" y="714"/>
                  </a:cubicBezTo>
                  <a:cubicBezTo>
                    <a:pt x="826" y="626"/>
                    <a:pt x="913" y="514"/>
                    <a:pt x="1026" y="401"/>
                  </a:cubicBezTo>
                  <a:cubicBezTo>
                    <a:pt x="1063" y="364"/>
                    <a:pt x="1088" y="339"/>
                    <a:pt x="1126" y="339"/>
                  </a:cubicBezTo>
                  <a:lnTo>
                    <a:pt x="1151" y="339"/>
                  </a:lnTo>
                  <a:cubicBezTo>
                    <a:pt x="1163" y="351"/>
                    <a:pt x="1176" y="376"/>
                    <a:pt x="1201" y="389"/>
                  </a:cubicBezTo>
                  <a:cubicBezTo>
                    <a:pt x="1229" y="417"/>
                    <a:pt x="1269" y="433"/>
                    <a:pt x="1311" y="433"/>
                  </a:cubicBezTo>
                  <a:cubicBezTo>
                    <a:pt x="1345" y="433"/>
                    <a:pt x="1380" y="423"/>
                    <a:pt x="1413" y="401"/>
                  </a:cubicBezTo>
                  <a:cubicBezTo>
                    <a:pt x="1476" y="364"/>
                    <a:pt x="1501" y="289"/>
                    <a:pt x="1488" y="201"/>
                  </a:cubicBezTo>
                  <a:cubicBezTo>
                    <a:pt x="1454" y="59"/>
                    <a:pt x="1314" y="1"/>
                    <a:pt x="1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3" name="Google Shape;9273;p20"/>
            <p:cNvSpPr/>
            <p:nvPr/>
          </p:nvSpPr>
          <p:spPr>
            <a:xfrm>
              <a:off x="6365325" y="2078925"/>
              <a:ext cx="17125" cy="30025"/>
            </a:xfrm>
            <a:custGeom>
              <a:avLst/>
              <a:gdLst/>
              <a:ahLst/>
              <a:cxnLst/>
              <a:rect l="l" t="t" r="r" b="b"/>
              <a:pathLst>
                <a:path w="685" h="1201" extrusionOk="0">
                  <a:moveTo>
                    <a:pt x="173" y="1"/>
                  </a:moveTo>
                  <a:cubicBezTo>
                    <a:pt x="56" y="1"/>
                    <a:pt x="1" y="167"/>
                    <a:pt x="85" y="251"/>
                  </a:cubicBezTo>
                  <a:cubicBezTo>
                    <a:pt x="85" y="264"/>
                    <a:pt x="85" y="276"/>
                    <a:pt x="85" y="301"/>
                  </a:cubicBezTo>
                  <a:cubicBezTo>
                    <a:pt x="85" y="301"/>
                    <a:pt x="85" y="314"/>
                    <a:pt x="85" y="314"/>
                  </a:cubicBezTo>
                  <a:cubicBezTo>
                    <a:pt x="85" y="339"/>
                    <a:pt x="73" y="364"/>
                    <a:pt x="73" y="389"/>
                  </a:cubicBezTo>
                  <a:cubicBezTo>
                    <a:pt x="73" y="414"/>
                    <a:pt x="73" y="439"/>
                    <a:pt x="73" y="464"/>
                  </a:cubicBezTo>
                  <a:cubicBezTo>
                    <a:pt x="98" y="614"/>
                    <a:pt x="198" y="689"/>
                    <a:pt x="323" y="764"/>
                  </a:cubicBezTo>
                  <a:cubicBezTo>
                    <a:pt x="323" y="776"/>
                    <a:pt x="335" y="776"/>
                    <a:pt x="348" y="776"/>
                  </a:cubicBezTo>
                  <a:cubicBezTo>
                    <a:pt x="348" y="789"/>
                    <a:pt x="348" y="789"/>
                    <a:pt x="360" y="789"/>
                  </a:cubicBezTo>
                  <a:cubicBezTo>
                    <a:pt x="360" y="801"/>
                    <a:pt x="373" y="801"/>
                    <a:pt x="373" y="801"/>
                  </a:cubicBezTo>
                  <a:cubicBezTo>
                    <a:pt x="373" y="801"/>
                    <a:pt x="373" y="801"/>
                    <a:pt x="385" y="814"/>
                  </a:cubicBezTo>
                  <a:cubicBezTo>
                    <a:pt x="373" y="814"/>
                    <a:pt x="373" y="826"/>
                    <a:pt x="373" y="826"/>
                  </a:cubicBezTo>
                  <a:cubicBezTo>
                    <a:pt x="373" y="839"/>
                    <a:pt x="373" y="839"/>
                    <a:pt x="373" y="851"/>
                  </a:cubicBezTo>
                  <a:cubicBezTo>
                    <a:pt x="368" y="856"/>
                    <a:pt x="363" y="860"/>
                    <a:pt x="360" y="864"/>
                  </a:cubicBezTo>
                  <a:lnTo>
                    <a:pt x="360" y="864"/>
                  </a:lnTo>
                  <a:cubicBezTo>
                    <a:pt x="348" y="876"/>
                    <a:pt x="348" y="901"/>
                    <a:pt x="335" y="914"/>
                  </a:cubicBezTo>
                  <a:cubicBezTo>
                    <a:pt x="310" y="976"/>
                    <a:pt x="298" y="1026"/>
                    <a:pt x="298" y="1089"/>
                  </a:cubicBezTo>
                  <a:cubicBezTo>
                    <a:pt x="298" y="1151"/>
                    <a:pt x="360" y="1201"/>
                    <a:pt x="435" y="1201"/>
                  </a:cubicBezTo>
                  <a:cubicBezTo>
                    <a:pt x="510" y="1201"/>
                    <a:pt x="548" y="1139"/>
                    <a:pt x="548" y="1076"/>
                  </a:cubicBezTo>
                  <a:cubicBezTo>
                    <a:pt x="548" y="1084"/>
                    <a:pt x="549" y="1087"/>
                    <a:pt x="550" y="1087"/>
                  </a:cubicBezTo>
                  <a:cubicBezTo>
                    <a:pt x="554" y="1087"/>
                    <a:pt x="560" y="1072"/>
                    <a:pt x="560" y="1064"/>
                  </a:cubicBezTo>
                  <a:cubicBezTo>
                    <a:pt x="560" y="1064"/>
                    <a:pt x="560" y="1064"/>
                    <a:pt x="560" y="1051"/>
                  </a:cubicBezTo>
                  <a:cubicBezTo>
                    <a:pt x="573" y="1039"/>
                    <a:pt x="585" y="1014"/>
                    <a:pt x="598" y="989"/>
                  </a:cubicBezTo>
                  <a:cubicBezTo>
                    <a:pt x="623" y="951"/>
                    <a:pt x="648" y="901"/>
                    <a:pt x="673" y="851"/>
                  </a:cubicBezTo>
                  <a:cubicBezTo>
                    <a:pt x="685" y="789"/>
                    <a:pt x="685" y="726"/>
                    <a:pt x="660" y="664"/>
                  </a:cubicBezTo>
                  <a:cubicBezTo>
                    <a:pt x="635" y="589"/>
                    <a:pt x="585" y="539"/>
                    <a:pt x="510" y="489"/>
                  </a:cubicBezTo>
                  <a:cubicBezTo>
                    <a:pt x="498" y="476"/>
                    <a:pt x="473" y="464"/>
                    <a:pt x="460" y="451"/>
                  </a:cubicBezTo>
                  <a:lnTo>
                    <a:pt x="448" y="451"/>
                  </a:lnTo>
                  <a:cubicBezTo>
                    <a:pt x="448" y="445"/>
                    <a:pt x="448" y="445"/>
                    <a:pt x="448" y="445"/>
                  </a:cubicBezTo>
                  <a:cubicBezTo>
                    <a:pt x="448" y="445"/>
                    <a:pt x="448" y="445"/>
                    <a:pt x="448" y="439"/>
                  </a:cubicBezTo>
                  <a:cubicBezTo>
                    <a:pt x="448" y="439"/>
                    <a:pt x="435" y="426"/>
                    <a:pt x="423" y="426"/>
                  </a:cubicBezTo>
                  <a:lnTo>
                    <a:pt x="423" y="414"/>
                  </a:lnTo>
                  <a:cubicBezTo>
                    <a:pt x="423" y="414"/>
                    <a:pt x="423" y="414"/>
                    <a:pt x="423" y="401"/>
                  </a:cubicBezTo>
                  <a:cubicBezTo>
                    <a:pt x="423" y="401"/>
                    <a:pt x="423" y="389"/>
                    <a:pt x="423" y="389"/>
                  </a:cubicBezTo>
                  <a:cubicBezTo>
                    <a:pt x="435" y="301"/>
                    <a:pt x="448" y="226"/>
                    <a:pt x="398" y="139"/>
                  </a:cubicBezTo>
                  <a:cubicBezTo>
                    <a:pt x="360" y="51"/>
                    <a:pt x="273" y="1"/>
                    <a:pt x="185" y="1"/>
                  </a:cubicBezTo>
                  <a:cubicBezTo>
                    <a:pt x="181" y="1"/>
                    <a:pt x="177" y="1"/>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4" name="Google Shape;9274;p20"/>
            <p:cNvSpPr/>
            <p:nvPr/>
          </p:nvSpPr>
          <p:spPr>
            <a:xfrm>
              <a:off x="6399000" y="2088900"/>
              <a:ext cx="14700" cy="35925"/>
            </a:xfrm>
            <a:custGeom>
              <a:avLst/>
              <a:gdLst/>
              <a:ahLst/>
              <a:cxnLst/>
              <a:rect l="l" t="t" r="r" b="b"/>
              <a:pathLst>
                <a:path w="588" h="1437" extrusionOk="0">
                  <a:moveTo>
                    <a:pt x="289" y="0"/>
                  </a:moveTo>
                  <a:cubicBezTo>
                    <a:pt x="280" y="0"/>
                    <a:pt x="272" y="1"/>
                    <a:pt x="263" y="2"/>
                  </a:cubicBezTo>
                  <a:cubicBezTo>
                    <a:pt x="200" y="15"/>
                    <a:pt x="138" y="52"/>
                    <a:pt x="150" y="127"/>
                  </a:cubicBezTo>
                  <a:cubicBezTo>
                    <a:pt x="150" y="190"/>
                    <a:pt x="188" y="252"/>
                    <a:pt x="213" y="302"/>
                  </a:cubicBezTo>
                  <a:cubicBezTo>
                    <a:pt x="213" y="315"/>
                    <a:pt x="225" y="327"/>
                    <a:pt x="225" y="327"/>
                  </a:cubicBezTo>
                  <a:cubicBezTo>
                    <a:pt x="225" y="327"/>
                    <a:pt x="225" y="340"/>
                    <a:pt x="238" y="340"/>
                  </a:cubicBezTo>
                  <a:cubicBezTo>
                    <a:pt x="238" y="352"/>
                    <a:pt x="238" y="365"/>
                    <a:pt x="238" y="377"/>
                  </a:cubicBezTo>
                  <a:cubicBezTo>
                    <a:pt x="250" y="377"/>
                    <a:pt x="238" y="377"/>
                    <a:pt x="250" y="390"/>
                  </a:cubicBezTo>
                  <a:cubicBezTo>
                    <a:pt x="250" y="402"/>
                    <a:pt x="250" y="415"/>
                    <a:pt x="250" y="427"/>
                  </a:cubicBezTo>
                  <a:cubicBezTo>
                    <a:pt x="250" y="427"/>
                    <a:pt x="250" y="440"/>
                    <a:pt x="250" y="440"/>
                  </a:cubicBezTo>
                  <a:cubicBezTo>
                    <a:pt x="238" y="465"/>
                    <a:pt x="238" y="477"/>
                    <a:pt x="238" y="502"/>
                  </a:cubicBezTo>
                  <a:cubicBezTo>
                    <a:pt x="225" y="502"/>
                    <a:pt x="225" y="502"/>
                    <a:pt x="225" y="515"/>
                  </a:cubicBezTo>
                  <a:cubicBezTo>
                    <a:pt x="225" y="527"/>
                    <a:pt x="213" y="527"/>
                    <a:pt x="213" y="540"/>
                  </a:cubicBezTo>
                  <a:cubicBezTo>
                    <a:pt x="213" y="540"/>
                    <a:pt x="200" y="552"/>
                    <a:pt x="200" y="552"/>
                  </a:cubicBezTo>
                  <a:cubicBezTo>
                    <a:pt x="188" y="565"/>
                    <a:pt x="188" y="577"/>
                    <a:pt x="175" y="590"/>
                  </a:cubicBezTo>
                  <a:cubicBezTo>
                    <a:pt x="88" y="702"/>
                    <a:pt x="0" y="814"/>
                    <a:pt x="25" y="977"/>
                  </a:cubicBezTo>
                  <a:cubicBezTo>
                    <a:pt x="38" y="1002"/>
                    <a:pt x="38" y="1039"/>
                    <a:pt x="50" y="1064"/>
                  </a:cubicBezTo>
                  <a:cubicBezTo>
                    <a:pt x="63" y="1089"/>
                    <a:pt x="75" y="1114"/>
                    <a:pt x="88" y="1139"/>
                  </a:cubicBezTo>
                  <a:cubicBezTo>
                    <a:pt x="88" y="1139"/>
                    <a:pt x="92" y="1153"/>
                    <a:pt x="93" y="1158"/>
                  </a:cubicBezTo>
                  <a:lnTo>
                    <a:pt x="93" y="1158"/>
                  </a:lnTo>
                  <a:cubicBezTo>
                    <a:pt x="92" y="1156"/>
                    <a:pt x="90" y="1154"/>
                    <a:pt x="88" y="1152"/>
                  </a:cubicBezTo>
                  <a:lnTo>
                    <a:pt x="88" y="1152"/>
                  </a:lnTo>
                  <a:cubicBezTo>
                    <a:pt x="91" y="1158"/>
                    <a:pt x="92" y="1161"/>
                    <a:pt x="93" y="1161"/>
                  </a:cubicBezTo>
                  <a:cubicBezTo>
                    <a:pt x="93" y="1161"/>
                    <a:pt x="93" y="1160"/>
                    <a:pt x="93" y="1158"/>
                  </a:cubicBezTo>
                  <a:lnTo>
                    <a:pt x="93" y="1158"/>
                  </a:lnTo>
                  <a:cubicBezTo>
                    <a:pt x="101" y="1169"/>
                    <a:pt x="102" y="1179"/>
                    <a:pt x="113" y="1189"/>
                  </a:cubicBezTo>
                  <a:cubicBezTo>
                    <a:pt x="113" y="1202"/>
                    <a:pt x="113" y="1214"/>
                    <a:pt x="113" y="1214"/>
                  </a:cubicBezTo>
                  <a:cubicBezTo>
                    <a:pt x="31" y="1296"/>
                    <a:pt x="108" y="1437"/>
                    <a:pt x="208" y="1437"/>
                  </a:cubicBezTo>
                  <a:cubicBezTo>
                    <a:pt x="230" y="1437"/>
                    <a:pt x="253" y="1430"/>
                    <a:pt x="275" y="1414"/>
                  </a:cubicBezTo>
                  <a:cubicBezTo>
                    <a:pt x="338" y="1364"/>
                    <a:pt x="375" y="1289"/>
                    <a:pt x="388" y="1214"/>
                  </a:cubicBezTo>
                  <a:cubicBezTo>
                    <a:pt x="413" y="1127"/>
                    <a:pt x="388" y="1052"/>
                    <a:pt x="375" y="964"/>
                  </a:cubicBezTo>
                  <a:cubicBezTo>
                    <a:pt x="375" y="964"/>
                    <a:pt x="375" y="939"/>
                    <a:pt x="375" y="939"/>
                  </a:cubicBezTo>
                  <a:cubicBezTo>
                    <a:pt x="370" y="934"/>
                    <a:pt x="367" y="929"/>
                    <a:pt x="365" y="925"/>
                  </a:cubicBezTo>
                  <a:lnTo>
                    <a:pt x="365" y="925"/>
                  </a:lnTo>
                  <a:cubicBezTo>
                    <a:pt x="365" y="925"/>
                    <a:pt x="366" y="925"/>
                    <a:pt x="366" y="925"/>
                  </a:cubicBezTo>
                  <a:cubicBezTo>
                    <a:pt x="369" y="925"/>
                    <a:pt x="375" y="911"/>
                    <a:pt x="375" y="902"/>
                  </a:cubicBezTo>
                  <a:cubicBezTo>
                    <a:pt x="375" y="889"/>
                    <a:pt x="375" y="889"/>
                    <a:pt x="388" y="877"/>
                  </a:cubicBezTo>
                  <a:cubicBezTo>
                    <a:pt x="388" y="864"/>
                    <a:pt x="400" y="852"/>
                    <a:pt x="400" y="852"/>
                  </a:cubicBezTo>
                  <a:cubicBezTo>
                    <a:pt x="400" y="839"/>
                    <a:pt x="400" y="839"/>
                    <a:pt x="400" y="839"/>
                  </a:cubicBezTo>
                  <a:lnTo>
                    <a:pt x="413" y="839"/>
                  </a:lnTo>
                  <a:cubicBezTo>
                    <a:pt x="438" y="802"/>
                    <a:pt x="463" y="765"/>
                    <a:pt x="488" y="727"/>
                  </a:cubicBezTo>
                  <a:cubicBezTo>
                    <a:pt x="563" y="615"/>
                    <a:pt x="588" y="465"/>
                    <a:pt x="563" y="315"/>
                  </a:cubicBezTo>
                  <a:cubicBezTo>
                    <a:pt x="539" y="196"/>
                    <a:pt x="437"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5" name="Google Shape;9275;p20"/>
            <p:cNvSpPr/>
            <p:nvPr/>
          </p:nvSpPr>
          <p:spPr>
            <a:xfrm>
              <a:off x="6294425" y="2138700"/>
              <a:ext cx="52725" cy="140750"/>
            </a:xfrm>
            <a:custGeom>
              <a:avLst/>
              <a:gdLst/>
              <a:ahLst/>
              <a:cxnLst/>
              <a:rect l="l" t="t" r="r" b="b"/>
              <a:pathLst>
                <a:path w="2109" h="5630" extrusionOk="0">
                  <a:moveTo>
                    <a:pt x="165" y="0"/>
                  </a:moveTo>
                  <a:cubicBezTo>
                    <a:pt x="79" y="0"/>
                    <a:pt x="0" y="105"/>
                    <a:pt x="9" y="197"/>
                  </a:cubicBezTo>
                  <a:cubicBezTo>
                    <a:pt x="47" y="372"/>
                    <a:pt x="147" y="485"/>
                    <a:pt x="272" y="597"/>
                  </a:cubicBezTo>
                  <a:cubicBezTo>
                    <a:pt x="397" y="697"/>
                    <a:pt x="547" y="797"/>
                    <a:pt x="484" y="972"/>
                  </a:cubicBezTo>
                  <a:cubicBezTo>
                    <a:pt x="447" y="1109"/>
                    <a:pt x="359" y="1222"/>
                    <a:pt x="359" y="1372"/>
                  </a:cubicBezTo>
                  <a:cubicBezTo>
                    <a:pt x="372" y="1559"/>
                    <a:pt x="497" y="1659"/>
                    <a:pt x="622" y="1797"/>
                  </a:cubicBezTo>
                  <a:cubicBezTo>
                    <a:pt x="722" y="1922"/>
                    <a:pt x="659" y="2059"/>
                    <a:pt x="597" y="2184"/>
                  </a:cubicBezTo>
                  <a:cubicBezTo>
                    <a:pt x="534" y="2309"/>
                    <a:pt x="484" y="2434"/>
                    <a:pt x="447" y="2571"/>
                  </a:cubicBezTo>
                  <a:cubicBezTo>
                    <a:pt x="397" y="2734"/>
                    <a:pt x="422" y="2909"/>
                    <a:pt x="484" y="3071"/>
                  </a:cubicBezTo>
                  <a:cubicBezTo>
                    <a:pt x="534" y="3221"/>
                    <a:pt x="584" y="3384"/>
                    <a:pt x="709" y="3459"/>
                  </a:cubicBezTo>
                  <a:cubicBezTo>
                    <a:pt x="784" y="3634"/>
                    <a:pt x="722" y="3821"/>
                    <a:pt x="784" y="3996"/>
                  </a:cubicBezTo>
                  <a:cubicBezTo>
                    <a:pt x="834" y="4171"/>
                    <a:pt x="959" y="4309"/>
                    <a:pt x="1097" y="4421"/>
                  </a:cubicBezTo>
                  <a:cubicBezTo>
                    <a:pt x="1234" y="4546"/>
                    <a:pt x="1422" y="4658"/>
                    <a:pt x="1509" y="4833"/>
                  </a:cubicBezTo>
                  <a:cubicBezTo>
                    <a:pt x="1597" y="4996"/>
                    <a:pt x="1584" y="5183"/>
                    <a:pt x="1509" y="5346"/>
                  </a:cubicBezTo>
                  <a:cubicBezTo>
                    <a:pt x="1424" y="5499"/>
                    <a:pt x="1554" y="5629"/>
                    <a:pt x="1684" y="5629"/>
                  </a:cubicBezTo>
                  <a:cubicBezTo>
                    <a:pt x="1745" y="5629"/>
                    <a:pt x="1807" y="5601"/>
                    <a:pt x="1846" y="5533"/>
                  </a:cubicBezTo>
                  <a:cubicBezTo>
                    <a:pt x="2109" y="5121"/>
                    <a:pt x="1921" y="4696"/>
                    <a:pt x="1584" y="4409"/>
                  </a:cubicBezTo>
                  <a:cubicBezTo>
                    <a:pt x="1422" y="4284"/>
                    <a:pt x="1197" y="4146"/>
                    <a:pt x="1109" y="3959"/>
                  </a:cubicBezTo>
                  <a:cubicBezTo>
                    <a:pt x="1059" y="3846"/>
                    <a:pt x="1084" y="3734"/>
                    <a:pt x="1084" y="3609"/>
                  </a:cubicBezTo>
                  <a:cubicBezTo>
                    <a:pt x="1084" y="3521"/>
                    <a:pt x="1072" y="3434"/>
                    <a:pt x="1059" y="3334"/>
                  </a:cubicBezTo>
                  <a:cubicBezTo>
                    <a:pt x="1147" y="3009"/>
                    <a:pt x="622" y="2784"/>
                    <a:pt x="784" y="2434"/>
                  </a:cubicBezTo>
                  <a:cubicBezTo>
                    <a:pt x="897" y="2197"/>
                    <a:pt x="1072" y="1947"/>
                    <a:pt x="909" y="1672"/>
                  </a:cubicBezTo>
                  <a:cubicBezTo>
                    <a:pt x="872" y="1597"/>
                    <a:pt x="759" y="1522"/>
                    <a:pt x="759" y="1434"/>
                  </a:cubicBezTo>
                  <a:cubicBezTo>
                    <a:pt x="747" y="1384"/>
                    <a:pt x="784" y="1309"/>
                    <a:pt x="809" y="1259"/>
                  </a:cubicBezTo>
                  <a:cubicBezTo>
                    <a:pt x="847" y="1109"/>
                    <a:pt x="909" y="972"/>
                    <a:pt x="884" y="822"/>
                  </a:cubicBezTo>
                  <a:cubicBezTo>
                    <a:pt x="834" y="472"/>
                    <a:pt x="459" y="297"/>
                    <a:pt x="259" y="47"/>
                  </a:cubicBezTo>
                  <a:cubicBezTo>
                    <a:pt x="229" y="14"/>
                    <a:pt x="197" y="0"/>
                    <a:pt x="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6" name="Google Shape;9276;p20"/>
            <p:cNvSpPr/>
            <p:nvPr/>
          </p:nvSpPr>
          <p:spPr>
            <a:xfrm>
              <a:off x="6320900" y="2145450"/>
              <a:ext cx="14700" cy="29575"/>
            </a:xfrm>
            <a:custGeom>
              <a:avLst/>
              <a:gdLst/>
              <a:ahLst/>
              <a:cxnLst/>
              <a:rect l="l" t="t" r="r" b="b"/>
              <a:pathLst>
                <a:path w="588" h="1183" extrusionOk="0">
                  <a:moveTo>
                    <a:pt x="159" y="0"/>
                  </a:moveTo>
                  <a:cubicBezTo>
                    <a:pt x="148" y="0"/>
                    <a:pt x="137" y="1"/>
                    <a:pt x="125" y="2"/>
                  </a:cubicBezTo>
                  <a:cubicBezTo>
                    <a:pt x="63" y="2"/>
                    <a:pt x="0" y="52"/>
                    <a:pt x="0" y="115"/>
                  </a:cubicBezTo>
                  <a:cubicBezTo>
                    <a:pt x="0" y="177"/>
                    <a:pt x="38" y="240"/>
                    <a:pt x="100" y="252"/>
                  </a:cubicBezTo>
                  <a:lnTo>
                    <a:pt x="125" y="252"/>
                  </a:lnTo>
                  <a:cubicBezTo>
                    <a:pt x="125" y="265"/>
                    <a:pt x="125" y="265"/>
                    <a:pt x="125" y="265"/>
                  </a:cubicBezTo>
                  <a:lnTo>
                    <a:pt x="138" y="265"/>
                  </a:lnTo>
                  <a:cubicBezTo>
                    <a:pt x="138" y="271"/>
                    <a:pt x="138" y="271"/>
                    <a:pt x="138" y="271"/>
                  </a:cubicBezTo>
                  <a:cubicBezTo>
                    <a:pt x="138" y="271"/>
                    <a:pt x="138" y="271"/>
                    <a:pt x="138" y="277"/>
                  </a:cubicBezTo>
                  <a:cubicBezTo>
                    <a:pt x="138" y="277"/>
                    <a:pt x="150" y="277"/>
                    <a:pt x="150" y="290"/>
                  </a:cubicBezTo>
                  <a:cubicBezTo>
                    <a:pt x="150" y="290"/>
                    <a:pt x="163" y="302"/>
                    <a:pt x="163" y="302"/>
                  </a:cubicBezTo>
                  <a:cubicBezTo>
                    <a:pt x="175" y="340"/>
                    <a:pt x="188" y="377"/>
                    <a:pt x="188" y="415"/>
                  </a:cubicBezTo>
                  <a:cubicBezTo>
                    <a:pt x="188" y="415"/>
                    <a:pt x="188" y="427"/>
                    <a:pt x="200" y="427"/>
                  </a:cubicBezTo>
                  <a:cubicBezTo>
                    <a:pt x="200" y="452"/>
                    <a:pt x="200" y="477"/>
                    <a:pt x="200" y="502"/>
                  </a:cubicBezTo>
                  <a:cubicBezTo>
                    <a:pt x="200" y="539"/>
                    <a:pt x="200" y="589"/>
                    <a:pt x="200" y="627"/>
                  </a:cubicBezTo>
                  <a:cubicBezTo>
                    <a:pt x="200" y="627"/>
                    <a:pt x="200" y="639"/>
                    <a:pt x="200" y="639"/>
                  </a:cubicBezTo>
                  <a:cubicBezTo>
                    <a:pt x="200" y="639"/>
                    <a:pt x="200" y="652"/>
                    <a:pt x="200" y="652"/>
                  </a:cubicBezTo>
                  <a:cubicBezTo>
                    <a:pt x="188" y="689"/>
                    <a:pt x="188" y="727"/>
                    <a:pt x="188" y="764"/>
                  </a:cubicBezTo>
                  <a:cubicBezTo>
                    <a:pt x="188" y="852"/>
                    <a:pt x="200" y="939"/>
                    <a:pt x="200" y="1039"/>
                  </a:cubicBezTo>
                  <a:cubicBezTo>
                    <a:pt x="200" y="1129"/>
                    <a:pt x="280" y="1182"/>
                    <a:pt x="357" y="1182"/>
                  </a:cubicBezTo>
                  <a:cubicBezTo>
                    <a:pt x="410" y="1182"/>
                    <a:pt x="462" y="1157"/>
                    <a:pt x="488" y="1102"/>
                  </a:cubicBezTo>
                  <a:cubicBezTo>
                    <a:pt x="550" y="989"/>
                    <a:pt x="587" y="864"/>
                    <a:pt x="587" y="739"/>
                  </a:cubicBezTo>
                  <a:cubicBezTo>
                    <a:pt x="587" y="702"/>
                    <a:pt x="587" y="689"/>
                    <a:pt x="587" y="652"/>
                  </a:cubicBezTo>
                  <a:lnTo>
                    <a:pt x="575" y="652"/>
                  </a:lnTo>
                  <a:cubicBezTo>
                    <a:pt x="575" y="652"/>
                    <a:pt x="575" y="627"/>
                    <a:pt x="575" y="614"/>
                  </a:cubicBezTo>
                  <a:cubicBezTo>
                    <a:pt x="575" y="602"/>
                    <a:pt x="575" y="589"/>
                    <a:pt x="575" y="577"/>
                  </a:cubicBezTo>
                  <a:cubicBezTo>
                    <a:pt x="562" y="514"/>
                    <a:pt x="550" y="452"/>
                    <a:pt x="538" y="390"/>
                  </a:cubicBezTo>
                  <a:cubicBezTo>
                    <a:pt x="490" y="212"/>
                    <a:pt x="364"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7" name="Google Shape;9277;p20"/>
            <p:cNvSpPr/>
            <p:nvPr/>
          </p:nvSpPr>
          <p:spPr>
            <a:xfrm>
              <a:off x="6324025" y="2152050"/>
              <a:ext cx="325" cy="25"/>
            </a:xfrm>
            <a:custGeom>
              <a:avLst/>
              <a:gdLst/>
              <a:ahLst/>
              <a:cxnLst/>
              <a:rect l="l" t="t" r="r" b="b"/>
              <a:pathLst>
                <a:path w="13" h="1" extrusionOk="0">
                  <a:moveTo>
                    <a:pt x="0" y="1"/>
                  </a:moveTo>
                  <a:cubicBezTo>
                    <a:pt x="13" y="1"/>
                    <a:pt x="13" y="1"/>
                    <a:pt x="13" y="1"/>
                  </a:cubicBezTo>
                  <a:cubicBezTo>
                    <a:pt x="13" y="1"/>
                    <a:pt x="13" y="1"/>
                    <a:pt x="13" y="1"/>
                  </a:cubicBez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8" name="Google Shape;9278;p20"/>
            <p:cNvSpPr/>
            <p:nvPr/>
          </p:nvSpPr>
          <p:spPr>
            <a:xfrm>
              <a:off x="6325575" y="2179550"/>
              <a:ext cx="16275" cy="56825"/>
            </a:xfrm>
            <a:custGeom>
              <a:avLst/>
              <a:gdLst/>
              <a:ahLst/>
              <a:cxnLst/>
              <a:rect l="l" t="t" r="r" b="b"/>
              <a:pathLst>
                <a:path w="651" h="2273" extrusionOk="0">
                  <a:moveTo>
                    <a:pt x="151" y="0"/>
                  </a:moveTo>
                  <a:cubicBezTo>
                    <a:pt x="88" y="0"/>
                    <a:pt x="13" y="75"/>
                    <a:pt x="13" y="150"/>
                  </a:cubicBezTo>
                  <a:cubicBezTo>
                    <a:pt x="38" y="288"/>
                    <a:pt x="63" y="413"/>
                    <a:pt x="126" y="538"/>
                  </a:cubicBezTo>
                  <a:cubicBezTo>
                    <a:pt x="163" y="600"/>
                    <a:pt x="188" y="663"/>
                    <a:pt x="226" y="713"/>
                  </a:cubicBezTo>
                  <a:cubicBezTo>
                    <a:pt x="251" y="738"/>
                    <a:pt x="263" y="763"/>
                    <a:pt x="276" y="788"/>
                  </a:cubicBezTo>
                  <a:cubicBezTo>
                    <a:pt x="276" y="788"/>
                    <a:pt x="283" y="809"/>
                    <a:pt x="286" y="809"/>
                  </a:cubicBezTo>
                  <a:cubicBezTo>
                    <a:pt x="287" y="809"/>
                    <a:pt x="288" y="806"/>
                    <a:pt x="288" y="800"/>
                  </a:cubicBezTo>
                  <a:lnTo>
                    <a:pt x="288" y="800"/>
                  </a:lnTo>
                  <a:cubicBezTo>
                    <a:pt x="288" y="813"/>
                    <a:pt x="288" y="813"/>
                    <a:pt x="286" y="813"/>
                  </a:cubicBezTo>
                  <a:cubicBezTo>
                    <a:pt x="285" y="813"/>
                    <a:pt x="282" y="813"/>
                    <a:pt x="276" y="825"/>
                  </a:cubicBezTo>
                  <a:cubicBezTo>
                    <a:pt x="263" y="838"/>
                    <a:pt x="263" y="850"/>
                    <a:pt x="251" y="875"/>
                  </a:cubicBezTo>
                  <a:lnTo>
                    <a:pt x="251" y="875"/>
                  </a:lnTo>
                  <a:cubicBezTo>
                    <a:pt x="253" y="870"/>
                    <a:pt x="254" y="868"/>
                    <a:pt x="253" y="868"/>
                  </a:cubicBezTo>
                  <a:lnTo>
                    <a:pt x="253" y="868"/>
                  </a:lnTo>
                  <a:cubicBezTo>
                    <a:pt x="250" y="868"/>
                    <a:pt x="226" y="900"/>
                    <a:pt x="226" y="900"/>
                  </a:cubicBezTo>
                  <a:cubicBezTo>
                    <a:pt x="213" y="913"/>
                    <a:pt x="201" y="925"/>
                    <a:pt x="188" y="937"/>
                  </a:cubicBezTo>
                  <a:cubicBezTo>
                    <a:pt x="126" y="1012"/>
                    <a:pt x="63" y="1087"/>
                    <a:pt x="38" y="1187"/>
                  </a:cubicBezTo>
                  <a:cubicBezTo>
                    <a:pt x="13" y="1300"/>
                    <a:pt x="51" y="1412"/>
                    <a:pt x="126" y="1512"/>
                  </a:cubicBezTo>
                  <a:cubicBezTo>
                    <a:pt x="138" y="1525"/>
                    <a:pt x="138" y="1537"/>
                    <a:pt x="151" y="1562"/>
                  </a:cubicBezTo>
                  <a:cubicBezTo>
                    <a:pt x="126" y="1587"/>
                    <a:pt x="113" y="1625"/>
                    <a:pt x="88" y="1650"/>
                  </a:cubicBezTo>
                  <a:cubicBezTo>
                    <a:pt x="13" y="1762"/>
                    <a:pt x="1" y="1875"/>
                    <a:pt x="51" y="2000"/>
                  </a:cubicBezTo>
                  <a:cubicBezTo>
                    <a:pt x="101" y="2137"/>
                    <a:pt x="226" y="2212"/>
                    <a:pt x="363" y="2262"/>
                  </a:cubicBezTo>
                  <a:cubicBezTo>
                    <a:pt x="381" y="2269"/>
                    <a:pt x="399" y="2272"/>
                    <a:pt x="416" y="2272"/>
                  </a:cubicBezTo>
                  <a:cubicBezTo>
                    <a:pt x="545" y="2272"/>
                    <a:pt x="613" y="2076"/>
                    <a:pt x="513" y="1987"/>
                  </a:cubicBezTo>
                  <a:cubicBezTo>
                    <a:pt x="475" y="1950"/>
                    <a:pt x="413" y="1912"/>
                    <a:pt x="400" y="1875"/>
                  </a:cubicBezTo>
                  <a:cubicBezTo>
                    <a:pt x="388" y="1862"/>
                    <a:pt x="388" y="1862"/>
                    <a:pt x="388" y="1862"/>
                  </a:cubicBezTo>
                  <a:cubicBezTo>
                    <a:pt x="400" y="1825"/>
                    <a:pt x="438" y="1800"/>
                    <a:pt x="463" y="1762"/>
                  </a:cubicBezTo>
                  <a:cubicBezTo>
                    <a:pt x="500" y="1712"/>
                    <a:pt x="513" y="1662"/>
                    <a:pt x="525" y="1612"/>
                  </a:cubicBezTo>
                  <a:cubicBezTo>
                    <a:pt x="550" y="1487"/>
                    <a:pt x="488" y="1387"/>
                    <a:pt x="425" y="1300"/>
                  </a:cubicBezTo>
                  <a:cubicBezTo>
                    <a:pt x="413" y="1287"/>
                    <a:pt x="400" y="1262"/>
                    <a:pt x="400" y="1250"/>
                  </a:cubicBezTo>
                  <a:cubicBezTo>
                    <a:pt x="411" y="1239"/>
                    <a:pt x="422" y="1210"/>
                    <a:pt x="425" y="1210"/>
                  </a:cubicBezTo>
                  <a:cubicBezTo>
                    <a:pt x="425" y="1210"/>
                    <a:pt x="425" y="1211"/>
                    <a:pt x="425" y="1212"/>
                  </a:cubicBezTo>
                  <a:cubicBezTo>
                    <a:pt x="513" y="1075"/>
                    <a:pt x="650" y="950"/>
                    <a:pt x="613" y="750"/>
                  </a:cubicBezTo>
                  <a:cubicBezTo>
                    <a:pt x="588" y="638"/>
                    <a:pt x="500" y="575"/>
                    <a:pt x="438" y="475"/>
                  </a:cubicBezTo>
                  <a:cubicBezTo>
                    <a:pt x="363" y="375"/>
                    <a:pt x="313" y="263"/>
                    <a:pt x="301" y="138"/>
                  </a:cubicBezTo>
                  <a:cubicBezTo>
                    <a:pt x="288" y="63"/>
                    <a:pt x="238"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9" name="Google Shape;9279;p20"/>
            <p:cNvSpPr/>
            <p:nvPr/>
          </p:nvSpPr>
          <p:spPr>
            <a:xfrm>
              <a:off x="6344325" y="2179175"/>
              <a:ext cx="37200" cy="71075"/>
            </a:xfrm>
            <a:custGeom>
              <a:avLst/>
              <a:gdLst/>
              <a:ahLst/>
              <a:cxnLst/>
              <a:rect l="l" t="t" r="r" b="b"/>
              <a:pathLst>
                <a:path w="1488" h="2843" extrusionOk="0">
                  <a:moveTo>
                    <a:pt x="350" y="1"/>
                  </a:moveTo>
                  <a:cubicBezTo>
                    <a:pt x="286" y="1"/>
                    <a:pt x="234" y="35"/>
                    <a:pt x="188" y="90"/>
                  </a:cubicBezTo>
                  <a:cubicBezTo>
                    <a:pt x="0" y="365"/>
                    <a:pt x="238" y="603"/>
                    <a:pt x="413" y="790"/>
                  </a:cubicBezTo>
                  <a:cubicBezTo>
                    <a:pt x="488" y="865"/>
                    <a:pt x="575" y="940"/>
                    <a:pt x="588" y="1052"/>
                  </a:cubicBezTo>
                  <a:cubicBezTo>
                    <a:pt x="613" y="1177"/>
                    <a:pt x="550" y="1290"/>
                    <a:pt x="550" y="1415"/>
                  </a:cubicBezTo>
                  <a:cubicBezTo>
                    <a:pt x="550" y="1640"/>
                    <a:pt x="663" y="1852"/>
                    <a:pt x="825" y="2027"/>
                  </a:cubicBezTo>
                  <a:cubicBezTo>
                    <a:pt x="900" y="2102"/>
                    <a:pt x="1050" y="2190"/>
                    <a:pt x="1075" y="2315"/>
                  </a:cubicBezTo>
                  <a:cubicBezTo>
                    <a:pt x="1088" y="2415"/>
                    <a:pt x="1013" y="2515"/>
                    <a:pt x="975" y="2602"/>
                  </a:cubicBezTo>
                  <a:cubicBezTo>
                    <a:pt x="898" y="2731"/>
                    <a:pt x="1010" y="2842"/>
                    <a:pt x="1123" y="2842"/>
                  </a:cubicBezTo>
                  <a:cubicBezTo>
                    <a:pt x="1175" y="2842"/>
                    <a:pt x="1227" y="2819"/>
                    <a:pt x="1263" y="2765"/>
                  </a:cubicBezTo>
                  <a:cubicBezTo>
                    <a:pt x="1388" y="2565"/>
                    <a:pt x="1488" y="2327"/>
                    <a:pt x="1375" y="2102"/>
                  </a:cubicBezTo>
                  <a:cubicBezTo>
                    <a:pt x="1250" y="1865"/>
                    <a:pt x="963" y="1777"/>
                    <a:pt x="863" y="1527"/>
                  </a:cubicBezTo>
                  <a:cubicBezTo>
                    <a:pt x="813" y="1415"/>
                    <a:pt x="863" y="1302"/>
                    <a:pt x="875" y="1190"/>
                  </a:cubicBezTo>
                  <a:cubicBezTo>
                    <a:pt x="900" y="1077"/>
                    <a:pt x="888" y="952"/>
                    <a:pt x="863" y="840"/>
                  </a:cubicBezTo>
                  <a:cubicBezTo>
                    <a:pt x="825" y="728"/>
                    <a:pt x="775" y="615"/>
                    <a:pt x="713" y="515"/>
                  </a:cubicBezTo>
                  <a:cubicBezTo>
                    <a:pt x="650" y="440"/>
                    <a:pt x="513" y="315"/>
                    <a:pt x="538" y="228"/>
                  </a:cubicBezTo>
                  <a:cubicBezTo>
                    <a:pt x="563" y="140"/>
                    <a:pt x="500" y="40"/>
                    <a:pt x="425" y="15"/>
                  </a:cubicBezTo>
                  <a:cubicBezTo>
                    <a:pt x="399" y="5"/>
                    <a:pt x="374" y="1"/>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0" name="Google Shape;9280;p20"/>
            <p:cNvSpPr/>
            <p:nvPr/>
          </p:nvSpPr>
          <p:spPr>
            <a:xfrm>
              <a:off x="6372450" y="2194275"/>
              <a:ext cx="35325" cy="34225"/>
            </a:xfrm>
            <a:custGeom>
              <a:avLst/>
              <a:gdLst/>
              <a:ahLst/>
              <a:cxnLst/>
              <a:rect l="l" t="t" r="r" b="b"/>
              <a:pathLst>
                <a:path w="1413" h="1369" extrusionOk="0">
                  <a:moveTo>
                    <a:pt x="384" y="0"/>
                  </a:moveTo>
                  <a:cubicBezTo>
                    <a:pt x="306" y="0"/>
                    <a:pt x="227" y="12"/>
                    <a:pt x="150" y="24"/>
                  </a:cubicBezTo>
                  <a:cubicBezTo>
                    <a:pt x="75" y="49"/>
                    <a:pt x="0" y="99"/>
                    <a:pt x="0" y="199"/>
                  </a:cubicBezTo>
                  <a:cubicBezTo>
                    <a:pt x="0" y="280"/>
                    <a:pt x="66" y="362"/>
                    <a:pt x="156" y="362"/>
                  </a:cubicBezTo>
                  <a:cubicBezTo>
                    <a:pt x="162" y="362"/>
                    <a:pt x="169" y="362"/>
                    <a:pt x="175" y="361"/>
                  </a:cubicBezTo>
                  <a:cubicBezTo>
                    <a:pt x="225" y="348"/>
                    <a:pt x="288" y="348"/>
                    <a:pt x="325" y="348"/>
                  </a:cubicBezTo>
                  <a:cubicBezTo>
                    <a:pt x="338" y="348"/>
                    <a:pt x="350" y="348"/>
                    <a:pt x="363" y="361"/>
                  </a:cubicBezTo>
                  <a:cubicBezTo>
                    <a:pt x="371" y="361"/>
                    <a:pt x="385" y="367"/>
                    <a:pt x="389" y="367"/>
                  </a:cubicBezTo>
                  <a:cubicBezTo>
                    <a:pt x="392" y="367"/>
                    <a:pt x="392" y="365"/>
                    <a:pt x="388" y="361"/>
                  </a:cubicBezTo>
                  <a:lnTo>
                    <a:pt x="388" y="361"/>
                  </a:lnTo>
                  <a:cubicBezTo>
                    <a:pt x="400" y="373"/>
                    <a:pt x="425" y="374"/>
                    <a:pt x="437" y="398"/>
                  </a:cubicBezTo>
                  <a:cubicBezTo>
                    <a:pt x="525" y="511"/>
                    <a:pt x="587" y="648"/>
                    <a:pt x="725" y="723"/>
                  </a:cubicBezTo>
                  <a:cubicBezTo>
                    <a:pt x="837" y="773"/>
                    <a:pt x="962" y="798"/>
                    <a:pt x="1037" y="898"/>
                  </a:cubicBezTo>
                  <a:cubicBezTo>
                    <a:pt x="1112" y="998"/>
                    <a:pt x="1137" y="1123"/>
                    <a:pt x="1125" y="1248"/>
                  </a:cubicBezTo>
                  <a:cubicBezTo>
                    <a:pt x="1125" y="1328"/>
                    <a:pt x="1189" y="1369"/>
                    <a:pt x="1252" y="1369"/>
                  </a:cubicBezTo>
                  <a:cubicBezTo>
                    <a:pt x="1308" y="1369"/>
                    <a:pt x="1363" y="1338"/>
                    <a:pt x="1375" y="1273"/>
                  </a:cubicBezTo>
                  <a:cubicBezTo>
                    <a:pt x="1412" y="1111"/>
                    <a:pt x="1387" y="948"/>
                    <a:pt x="1312" y="798"/>
                  </a:cubicBezTo>
                  <a:cubicBezTo>
                    <a:pt x="1237" y="648"/>
                    <a:pt x="1100" y="548"/>
                    <a:pt x="975" y="436"/>
                  </a:cubicBezTo>
                  <a:cubicBezTo>
                    <a:pt x="862" y="311"/>
                    <a:pt x="787" y="149"/>
                    <a:pt x="637" y="61"/>
                  </a:cubicBezTo>
                  <a:cubicBezTo>
                    <a:pt x="558" y="15"/>
                    <a:pt x="472" y="0"/>
                    <a:pt x="3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1" name="Google Shape;9281;p20"/>
            <p:cNvSpPr/>
            <p:nvPr/>
          </p:nvSpPr>
          <p:spPr>
            <a:xfrm>
              <a:off x="6388100" y="2167125"/>
              <a:ext cx="19675" cy="41850"/>
            </a:xfrm>
            <a:custGeom>
              <a:avLst/>
              <a:gdLst/>
              <a:ahLst/>
              <a:cxnLst/>
              <a:rect l="l" t="t" r="r" b="b"/>
              <a:pathLst>
                <a:path w="787" h="1674" extrusionOk="0">
                  <a:moveTo>
                    <a:pt x="201" y="1"/>
                  </a:moveTo>
                  <a:cubicBezTo>
                    <a:pt x="93" y="1"/>
                    <a:pt x="1" y="135"/>
                    <a:pt x="99" y="222"/>
                  </a:cubicBezTo>
                  <a:cubicBezTo>
                    <a:pt x="99" y="227"/>
                    <a:pt x="99" y="235"/>
                    <a:pt x="99" y="235"/>
                  </a:cubicBezTo>
                  <a:cubicBezTo>
                    <a:pt x="86" y="260"/>
                    <a:pt x="74" y="297"/>
                    <a:pt x="74" y="335"/>
                  </a:cubicBezTo>
                  <a:cubicBezTo>
                    <a:pt x="49" y="410"/>
                    <a:pt x="61" y="497"/>
                    <a:pt x="99" y="572"/>
                  </a:cubicBezTo>
                  <a:cubicBezTo>
                    <a:pt x="124" y="635"/>
                    <a:pt x="174" y="685"/>
                    <a:pt x="224" y="722"/>
                  </a:cubicBezTo>
                  <a:cubicBezTo>
                    <a:pt x="236" y="747"/>
                    <a:pt x="261" y="772"/>
                    <a:pt x="274" y="797"/>
                  </a:cubicBezTo>
                  <a:cubicBezTo>
                    <a:pt x="286" y="810"/>
                    <a:pt x="286" y="822"/>
                    <a:pt x="299" y="835"/>
                  </a:cubicBezTo>
                  <a:cubicBezTo>
                    <a:pt x="299" y="847"/>
                    <a:pt x="299" y="860"/>
                    <a:pt x="299" y="860"/>
                  </a:cubicBezTo>
                  <a:cubicBezTo>
                    <a:pt x="311" y="872"/>
                    <a:pt x="311" y="885"/>
                    <a:pt x="311" y="897"/>
                  </a:cubicBezTo>
                  <a:cubicBezTo>
                    <a:pt x="311" y="897"/>
                    <a:pt x="311" y="922"/>
                    <a:pt x="324" y="922"/>
                  </a:cubicBezTo>
                  <a:cubicBezTo>
                    <a:pt x="324" y="935"/>
                    <a:pt x="324" y="947"/>
                    <a:pt x="324" y="947"/>
                  </a:cubicBezTo>
                  <a:cubicBezTo>
                    <a:pt x="324" y="960"/>
                    <a:pt x="324" y="972"/>
                    <a:pt x="324" y="997"/>
                  </a:cubicBezTo>
                  <a:cubicBezTo>
                    <a:pt x="324" y="1022"/>
                    <a:pt x="324" y="1047"/>
                    <a:pt x="324" y="1072"/>
                  </a:cubicBezTo>
                  <a:cubicBezTo>
                    <a:pt x="324" y="1072"/>
                    <a:pt x="324" y="1085"/>
                    <a:pt x="324" y="1085"/>
                  </a:cubicBezTo>
                  <a:cubicBezTo>
                    <a:pt x="324" y="1097"/>
                    <a:pt x="311" y="1122"/>
                    <a:pt x="311" y="1135"/>
                  </a:cubicBezTo>
                  <a:cubicBezTo>
                    <a:pt x="311" y="1160"/>
                    <a:pt x="299" y="1185"/>
                    <a:pt x="286" y="1210"/>
                  </a:cubicBezTo>
                  <a:cubicBezTo>
                    <a:pt x="286" y="1222"/>
                    <a:pt x="274" y="1235"/>
                    <a:pt x="274" y="1247"/>
                  </a:cubicBezTo>
                  <a:cubicBezTo>
                    <a:pt x="261" y="1260"/>
                    <a:pt x="261" y="1272"/>
                    <a:pt x="249" y="1285"/>
                  </a:cubicBezTo>
                  <a:cubicBezTo>
                    <a:pt x="249" y="1285"/>
                    <a:pt x="249" y="1297"/>
                    <a:pt x="236" y="1297"/>
                  </a:cubicBezTo>
                  <a:cubicBezTo>
                    <a:pt x="224" y="1322"/>
                    <a:pt x="199" y="1347"/>
                    <a:pt x="174" y="1360"/>
                  </a:cubicBezTo>
                  <a:cubicBezTo>
                    <a:pt x="111" y="1422"/>
                    <a:pt x="111" y="1547"/>
                    <a:pt x="161" y="1609"/>
                  </a:cubicBezTo>
                  <a:cubicBezTo>
                    <a:pt x="201" y="1649"/>
                    <a:pt x="256" y="1674"/>
                    <a:pt x="309" y="1674"/>
                  </a:cubicBezTo>
                  <a:cubicBezTo>
                    <a:pt x="340" y="1674"/>
                    <a:pt x="371" y="1665"/>
                    <a:pt x="399" y="1647"/>
                  </a:cubicBezTo>
                  <a:cubicBezTo>
                    <a:pt x="686" y="1447"/>
                    <a:pt x="786" y="1072"/>
                    <a:pt x="624" y="760"/>
                  </a:cubicBezTo>
                  <a:cubicBezTo>
                    <a:pt x="599" y="697"/>
                    <a:pt x="549" y="635"/>
                    <a:pt x="499" y="585"/>
                  </a:cubicBezTo>
                  <a:cubicBezTo>
                    <a:pt x="449" y="547"/>
                    <a:pt x="374" y="497"/>
                    <a:pt x="336" y="435"/>
                  </a:cubicBezTo>
                  <a:cubicBezTo>
                    <a:pt x="311" y="385"/>
                    <a:pt x="361" y="310"/>
                    <a:pt x="374" y="260"/>
                  </a:cubicBezTo>
                  <a:cubicBezTo>
                    <a:pt x="386" y="160"/>
                    <a:pt x="349" y="60"/>
                    <a:pt x="249" y="10"/>
                  </a:cubicBezTo>
                  <a:cubicBezTo>
                    <a:pt x="233" y="3"/>
                    <a:pt x="217" y="1"/>
                    <a:pt x="2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2" name="Google Shape;9282;p20"/>
            <p:cNvSpPr/>
            <p:nvPr/>
          </p:nvSpPr>
          <p:spPr>
            <a:xfrm>
              <a:off x="6362750" y="2136700"/>
              <a:ext cx="22825" cy="48825"/>
            </a:xfrm>
            <a:custGeom>
              <a:avLst/>
              <a:gdLst/>
              <a:ahLst/>
              <a:cxnLst/>
              <a:rect l="l" t="t" r="r" b="b"/>
              <a:pathLst>
                <a:path w="913" h="1953" extrusionOk="0">
                  <a:moveTo>
                    <a:pt x="144" y="0"/>
                  </a:moveTo>
                  <a:cubicBezTo>
                    <a:pt x="115" y="0"/>
                    <a:pt x="86" y="10"/>
                    <a:pt x="63" y="27"/>
                  </a:cubicBezTo>
                  <a:cubicBezTo>
                    <a:pt x="13" y="77"/>
                    <a:pt x="1" y="140"/>
                    <a:pt x="26" y="202"/>
                  </a:cubicBezTo>
                  <a:cubicBezTo>
                    <a:pt x="113" y="377"/>
                    <a:pt x="288" y="390"/>
                    <a:pt x="451" y="452"/>
                  </a:cubicBezTo>
                  <a:cubicBezTo>
                    <a:pt x="476" y="465"/>
                    <a:pt x="551" y="502"/>
                    <a:pt x="551" y="540"/>
                  </a:cubicBezTo>
                  <a:cubicBezTo>
                    <a:pt x="551" y="565"/>
                    <a:pt x="513" y="590"/>
                    <a:pt x="501" y="615"/>
                  </a:cubicBezTo>
                  <a:cubicBezTo>
                    <a:pt x="488" y="652"/>
                    <a:pt x="463" y="702"/>
                    <a:pt x="476" y="752"/>
                  </a:cubicBezTo>
                  <a:cubicBezTo>
                    <a:pt x="476" y="839"/>
                    <a:pt x="551" y="914"/>
                    <a:pt x="576" y="1002"/>
                  </a:cubicBezTo>
                  <a:cubicBezTo>
                    <a:pt x="588" y="1089"/>
                    <a:pt x="588" y="1189"/>
                    <a:pt x="576" y="1277"/>
                  </a:cubicBezTo>
                  <a:cubicBezTo>
                    <a:pt x="576" y="1377"/>
                    <a:pt x="576" y="1627"/>
                    <a:pt x="438" y="1639"/>
                  </a:cubicBezTo>
                  <a:cubicBezTo>
                    <a:pt x="242" y="1652"/>
                    <a:pt x="238" y="1952"/>
                    <a:pt x="438" y="1952"/>
                  </a:cubicBezTo>
                  <a:cubicBezTo>
                    <a:pt x="442" y="1952"/>
                    <a:pt x="446" y="1952"/>
                    <a:pt x="451" y="1952"/>
                  </a:cubicBezTo>
                  <a:cubicBezTo>
                    <a:pt x="713" y="1939"/>
                    <a:pt x="875" y="1714"/>
                    <a:pt x="900" y="1477"/>
                  </a:cubicBezTo>
                  <a:cubicBezTo>
                    <a:pt x="913" y="1364"/>
                    <a:pt x="888" y="1252"/>
                    <a:pt x="875" y="1152"/>
                  </a:cubicBezTo>
                  <a:cubicBezTo>
                    <a:pt x="850" y="1027"/>
                    <a:pt x="838" y="902"/>
                    <a:pt x="776" y="789"/>
                  </a:cubicBezTo>
                  <a:cubicBezTo>
                    <a:pt x="776" y="777"/>
                    <a:pt x="751" y="752"/>
                    <a:pt x="751" y="740"/>
                  </a:cubicBezTo>
                  <a:cubicBezTo>
                    <a:pt x="751" y="740"/>
                    <a:pt x="751" y="727"/>
                    <a:pt x="751" y="727"/>
                  </a:cubicBezTo>
                  <a:cubicBezTo>
                    <a:pt x="788" y="690"/>
                    <a:pt x="813" y="640"/>
                    <a:pt x="813" y="590"/>
                  </a:cubicBezTo>
                  <a:cubicBezTo>
                    <a:pt x="838" y="490"/>
                    <a:pt x="800" y="390"/>
                    <a:pt x="726" y="315"/>
                  </a:cubicBezTo>
                  <a:cubicBezTo>
                    <a:pt x="663" y="240"/>
                    <a:pt x="563" y="190"/>
                    <a:pt x="463" y="152"/>
                  </a:cubicBezTo>
                  <a:cubicBezTo>
                    <a:pt x="388" y="127"/>
                    <a:pt x="301" y="102"/>
                    <a:pt x="238" y="40"/>
                  </a:cubicBezTo>
                  <a:cubicBezTo>
                    <a:pt x="211" y="13"/>
                    <a:pt x="177"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3" name="Google Shape;9283;p20"/>
            <p:cNvSpPr/>
            <p:nvPr/>
          </p:nvSpPr>
          <p:spPr>
            <a:xfrm>
              <a:off x="6297750" y="2258200"/>
              <a:ext cx="37225" cy="90125"/>
            </a:xfrm>
            <a:custGeom>
              <a:avLst/>
              <a:gdLst/>
              <a:ahLst/>
              <a:cxnLst/>
              <a:rect l="l" t="t" r="r" b="b"/>
              <a:pathLst>
                <a:path w="1489" h="3605" extrusionOk="0">
                  <a:moveTo>
                    <a:pt x="265" y="1"/>
                  </a:moveTo>
                  <a:cubicBezTo>
                    <a:pt x="95" y="1"/>
                    <a:pt x="1" y="250"/>
                    <a:pt x="176" y="316"/>
                  </a:cubicBezTo>
                  <a:cubicBezTo>
                    <a:pt x="339" y="378"/>
                    <a:pt x="514" y="453"/>
                    <a:pt x="639" y="578"/>
                  </a:cubicBezTo>
                  <a:cubicBezTo>
                    <a:pt x="676" y="616"/>
                    <a:pt x="751" y="691"/>
                    <a:pt x="751" y="753"/>
                  </a:cubicBezTo>
                  <a:cubicBezTo>
                    <a:pt x="751" y="803"/>
                    <a:pt x="689" y="841"/>
                    <a:pt x="664" y="891"/>
                  </a:cubicBezTo>
                  <a:cubicBezTo>
                    <a:pt x="564" y="1053"/>
                    <a:pt x="651" y="1241"/>
                    <a:pt x="689" y="1403"/>
                  </a:cubicBezTo>
                  <a:cubicBezTo>
                    <a:pt x="739" y="1578"/>
                    <a:pt x="776" y="1778"/>
                    <a:pt x="889" y="1928"/>
                  </a:cubicBezTo>
                  <a:cubicBezTo>
                    <a:pt x="939" y="1990"/>
                    <a:pt x="1001" y="2040"/>
                    <a:pt x="1076" y="2065"/>
                  </a:cubicBezTo>
                  <a:cubicBezTo>
                    <a:pt x="1164" y="2103"/>
                    <a:pt x="1226" y="2153"/>
                    <a:pt x="1214" y="2265"/>
                  </a:cubicBezTo>
                  <a:cubicBezTo>
                    <a:pt x="1214" y="2428"/>
                    <a:pt x="1151" y="2590"/>
                    <a:pt x="1076" y="2728"/>
                  </a:cubicBezTo>
                  <a:cubicBezTo>
                    <a:pt x="989" y="2878"/>
                    <a:pt x="851" y="2990"/>
                    <a:pt x="776" y="3140"/>
                  </a:cubicBezTo>
                  <a:cubicBezTo>
                    <a:pt x="714" y="3278"/>
                    <a:pt x="739" y="3465"/>
                    <a:pt x="864" y="3565"/>
                  </a:cubicBezTo>
                  <a:cubicBezTo>
                    <a:pt x="902" y="3593"/>
                    <a:pt x="943" y="3605"/>
                    <a:pt x="982" y="3605"/>
                  </a:cubicBezTo>
                  <a:cubicBezTo>
                    <a:pt x="1135" y="3605"/>
                    <a:pt x="1263" y="3424"/>
                    <a:pt x="1114" y="3315"/>
                  </a:cubicBezTo>
                  <a:cubicBezTo>
                    <a:pt x="1064" y="3278"/>
                    <a:pt x="1201" y="3165"/>
                    <a:pt x="1239" y="3128"/>
                  </a:cubicBezTo>
                  <a:cubicBezTo>
                    <a:pt x="1289" y="3065"/>
                    <a:pt x="1339" y="3003"/>
                    <a:pt x="1376" y="2928"/>
                  </a:cubicBezTo>
                  <a:cubicBezTo>
                    <a:pt x="1464" y="2778"/>
                    <a:pt x="1488" y="2603"/>
                    <a:pt x="1488" y="2440"/>
                  </a:cubicBezTo>
                  <a:cubicBezTo>
                    <a:pt x="1488" y="2290"/>
                    <a:pt x="1476" y="2103"/>
                    <a:pt x="1401" y="1978"/>
                  </a:cubicBezTo>
                  <a:cubicBezTo>
                    <a:pt x="1364" y="1903"/>
                    <a:pt x="1314" y="1865"/>
                    <a:pt x="1251" y="1815"/>
                  </a:cubicBezTo>
                  <a:cubicBezTo>
                    <a:pt x="1176" y="1753"/>
                    <a:pt x="1151" y="1665"/>
                    <a:pt x="1126" y="1578"/>
                  </a:cubicBezTo>
                  <a:cubicBezTo>
                    <a:pt x="1089" y="1478"/>
                    <a:pt x="1051" y="1378"/>
                    <a:pt x="1014" y="1266"/>
                  </a:cubicBezTo>
                  <a:cubicBezTo>
                    <a:pt x="1001" y="1216"/>
                    <a:pt x="926" y="1103"/>
                    <a:pt x="939" y="1041"/>
                  </a:cubicBezTo>
                  <a:cubicBezTo>
                    <a:pt x="951" y="991"/>
                    <a:pt x="1039" y="928"/>
                    <a:pt x="1051" y="866"/>
                  </a:cubicBezTo>
                  <a:cubicBezTo>
                    <a:pt x="1076" y="791"/>
                    <a:pt x="1076" y="728"/>
                    <a:pt x="1064" y="653"/>
                  </a:cubicBezTo>
                  <a:cubicBezTo>
                    <a:pt x="976" y="328"/>
                    <a:pt x="614" y="128"/>
                    <a:pt x="339" y="16"/>
                  </a:cubicBezTo>
                  <a:cubicBezTo>
                    <a:pt x="313" y="5"/>
                    <a:pt x="288" y="1"/>
                    <a:pt x="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4" name="Google Shape;9284;p20"/>
            <p:cNvSpPr/>
            <p:nvPr/>
          </p:nvSpPr>
          <p:spPr>
            <a:xfrm>
              <a:off x="6282975" y="2228225"/>
              <a:ext cx="26700" cy="87300"/>
            </a:xfrm>
            <a:custGeom>
              <a:avLst/>
              <a:gdLst/>
              <a:ahLst/>
              <a:cxnLst/>
              <a:rect l="l" t="t" r="r" b="b"/>
              <a:pathLst>
                <a:path w="1068" h="3492" extrusionOk="0">
                  <a:moveTo>
                    <a:pt x="232" y="1"/>
                  </a:moveTo>
                  <a:cubicBezTo>
                    <a:pt x="94" y="1"/>
                    <a:pt x="0" y="206"/>
                    <a:pt x="143" y="265"/>
                  </a:cubicBezTo>
                  <a:cubicBezTo>
                    <a:pt x="280" y="315"/>
                    <a:pt x="380" y="428"/>
                    <a:pt x="405" y="565"/>
                  </a:cubicBezTo>
                  <a:cubicBezTo>
                    <a:pt x="417" y="640"/>
                    <a:pt x="392" y="715"/>
                    <a:pt x="405" y="790"/>
                  </a:cubicBezTo>
                  <a:cubicBezTo>
                    <a:pt x="405" y="877"/>
                    <a:pt x="430" y="940"/>
                    <a:pt x="467" y="1015"/>
                  </a:cubicBezTo>
                  <a:cubicBezTo>
                    <a:pt x="605" y="1277"/>
                    <a:pt x="667" y="1540"/>
                    <a:pt x="492" y="1802"/>
                  </a:cubicBezTo>
                  <a:cubicBezTo>
                    <a:pt x="355" y="2002"/>
                    <a:pt x="192" y="2227"/>
                    <a:pt x="405" y="2440"/>
                  </a:cubicBezTo>
                  <a:cubicBezTo>
                    <a:pt x="517" y="2565"/>
                    <a:pt x="617" y="2640"/>
                    <a:pt x="630" y="2814"/>
                  </a:cubicBezTo>
                  <a:cubicBezTo>
                    <a:pt x="642" y="2977"/>
                    <a:pt x="617" y="3114"/>
                    <a:pt x="542" y="3252"/>
                  </a:cubicBezTo>
                  <a:cubicBezTo>
                    <a:pt x="465" y="3381"/>
                    <a:pt x="577" y="3492"/>
                    <a:pt x="691" y="3492"/>
                  </a:cubicBezTo>
                  <a:cubicBezTo>
                    <a:pt x="742" y="3492"/>
                    <a:pt x="795" y="3469"/>
                    <a:pt x="830" y="3414"/>
                  </a:cubicBezTo>
                  <a:cubicBezTo>
                    <a:pt x="1005" y="3127"/>
                    <a:pt x="1067" y="2739"/>
                    <a:pt x="842" y="2477"/>
                  </a:cubicBezTo>
                  <a:cubicBezTo>
                    <a:pt x="780" y="2402"/>
                    <a:pt x="717" y="2365"/>
                    <a:pt x="642" y="2327"/>
                  </a:cubicBezTo>
                  <a:cubicBezTo>
                    <a:pt x="530" y="2252"/>
                    <a:pt x="542" y="2202"/>
                    <a:pt x="617" y="2115"/>
                  </a:cubicBezTo>
                  <a:cubicBezTo>
                    <a:pt x="717" y="1990"/>
                    <a:pt x="830" y="1890"/>
                    <a:pt x="905" y="1727"/>
                  </a:cubicBezTo>
                  <a:cubicBezTo>
                    <a:pt x="967" y="1565"/>
                    <a:pt x="1005" y="1390"/>
                    <a:pt x="992" y="1227"/>
                  </a:cubicBezTo>
                  <a:cubicBezTo>
                    <a:pt x="980" y="1140"/>
                    <a:pt x="955" y="1052"/>
                    <a:pt x="917" y="977"/>
                  </a:cubicBezTo>
                  <a:cubicBezTo>
                    <a:pt x="880" y="902"/>
                    <a:pt x="817" y="828"/>
                    <a:pt x="805" y="753"/>
                  </a:cubicBezTo>
                  <a:cubicBezTo>
                    <a:pt x="792" y="665"/>
                    <a:pt x="805" y="578"/>
                    <a:pt x="792" y="503"/>
                  </a:cubicBezTo>
                  <a:cubicBezTo>
                    <a:pt x="767" y="415"/>
                    <a:pt x="742" y="328"/>
                    <a:pt x="692" y="265"/>
                  </a:cubicBezTo>
                  <a:cubicBezTo>
                    <a:pt x="580" y="115"/>
                    <a:pt x="430" y="28"/>
                    <a:pt x="255" y="3"/>
                  </a:cubicBezTo>
                  <a:cubicBezTo>
                    <a:pt x="247" y="1"/>
                    <a:pt x="239" y="1"/>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5" name="Google Shape;9285;p20"/>
            <p:cNvSpPr/>
            <p:nvPr/>
          </p:nvSpPr>
          <p:spPr>
            <a:xfrm>
              <a:off x="6262150" y="2166550"/>
              <a:ext cx="50950" cy="62825"/>
            </a:xfrm>
            <a:custGeom>
              <a:avLst/>
              <a:gdLst/>
              <a:ahLst/>
              <a:cxnLst/>
              <a:rect l="l" t="t" r="r" b="b"/>
              <a:pathLst>
                <a:path w="2038" h="2513" extrusionOk="0">
                  <a:moveTo>
                    <a:pt x="287" y="0"/>
                  </a:moveTo>
                  <a:cubicBezTo>
                    <a:pt x="246" y="0"/>
                    <a:pt x="204" y="7"/>
                    <a:pt x="163" y="20"/>
                  </a:cubicBezTo>
                  <a:cubicBezTo>
                    <a:pt x="38" y="70"/>
                    <a:pt x="1" y="258"/>
                    <a:pt x="126" y="320"/>
                  </a:cubicBezTo>
                  <a:cubicBezTo>
                    <a:pt x="226" y="370"/>
                    <a:pt x="326" y="408"/>
                    <a:pt x="376" y="508"/>
                  </a:cubicBezTo>
                  <a:cubicBezTo>
                    <a:pt x="413" y="620"/>
                    <a:pt x="363" y="758"/>
                    <a:pt x="401" y="870"/>
                  </a:cubicBezTo>
                  <a:cubicBezTo>
                    <a:pt x="426" y="1020"/>
                    <a:pt x="538" y="1095"/>
                    <a:pt x="676" y="1145"/>
                  </a:cubicBezTo>
                  <a:cubicBezTo>
                    <a:pt x="826" y="1208"/>
                    <a:pt x="901" y="1308"/>
                    <a:pt x="988" y="1433"/>
                  </a:cubicBezTo>
                  <a:cubicBezTo>
                    <a:pt x="1063" y="1570"/>
                    <a:pt x="1150" y="1695"/>
                    <a:pt x="1125" y="1857"/>
                  </a:cubicBezTo>
                  <a:cubicBezTo>
                    <a:pt x="1100" y="1970"/>
                    <a:pt x="1063" y="2070"/>
                    <a:pt x="1100" y="2195"/>
                  </a:cubicBezTo>
                  <a:cubicBezTo>
                    <a:pt x="1187" y="2434"/>
                    <a:pt x="1482" y="2512"/>
                    <a:pt x="1730" y="2512"/>
                  </a:cubicBezTo>
                  <a:cubicBezTo>
                    <a:pt x="1767" y="2512"/>
                    <a:pt x="1803" y="2510"/>
                    <a:pt x="1838" y="2507"/>
                  </a:cubicBezTo>
                  <a:cubicBezTo>
                    <a:pt x="2038" y="2495"/>
                    <a:pt x="2025" y="2207"/>
                    <a:pt x="1825" y="2195"/>
                  </a:cubicBezTo>
                  <a:cubicBezTo>
                    <a:pt x="1750" y="2195"/>
                    <a:pt x="1675" y="2182"/>
                    <a:pt x="1613" y="2170"/>
                  </a:cubicBezTo>
                  <a:cubicBezTo>
                    <a:pt x="1550" y="2157"/>
                    <a:pt x="1450" y="2157"/>
                    <a:pt x="1400" y="2120"/>
                  </a:cubicBezTo>
                  <a:cubicBezTo>
                    <a:pt x="1288" y="2057"/>
                    <a:pt x="1388" y="1857"/>
                    <a:pt x="1388" y="1770"/>
                  </a:cubicBezTo>
                  <a:cubicBezTo>
                    <a:pt x="1388" y="1632"/>
                    <a:pt x="1338" y="1507"/>
                    <a:pt x="1275" y="1383"/>
                  </a:cubicBezTo>
                  <a:cubicBezTo>
                    <a:pt x="1213" y="1258"/>
                    <a:pt x="1138" y="1133"/>
                    <a:pt x="1038" y="1020"/>
                  </a:cubicBezTo>
                  <a:cubicBezTo>
                    <a:pt x="1001" y="970"/>
                    <a:pt x="951" y="933"/>
                    <a:pt x="901" y="895"/>
                  </a:cubicBezTo>
                  <a:cubicBezTo>
                    <a:pt x="851" y="858"/>
                    <a:pt x="813" y="858"/>
                    <a:pt x="801" y="808"/>
                  </a:cubicBezTo>
                  <a:cubicBezTo>
                    <a:pt x="763" y="670"/>
                    <a:pt x="826" y="533"/>
                    <a:pt x="788" y="395"/>
                  </a:cubicBezTo>
                  <a:cubicBezTo>
                    <a:pt x="725" y="184"/>
                    <a:pt x="510" y="0"/>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6" name="Google Shape;9286;p20"/>
            <p:cNvSpPr/>
            <p:nvPr/>
          </p:nvSpPr>
          <p:spPr>
            <a:xfrm>
              <a:off x="6315075" y="2268800"/>
              <a:ext cx="62400" cy="63975"/>
            </a:xfrm>
            <a:custGeom>
              <a:avLst/>
              <a:gdLst/>
              <a:ahLst/>
              <a:cxnLst/>
              <a:rect l="l" t="t" r="r" b="b"/>
              <a:pathLst>
                <a:path w="2496" h="2559" extrusionOk="0">
                  <a:moveTo>
                    <a:pt x="488" y="1"/>
                  </a:moveTo>
                  <a:cubicBezTo>
                    <a:pt x="365" y="1"/>
                    <a:pt x="242" y="41"/>
                    <a:pt x="133" y="129"/>
                  </a:cubicBezTo>
                  <a:cubicBezTo>
                    <a:pt x="1" y="241"/>
                    <a:pt x="126" y="453"/>
                    <a:pt x="271" y="453"/>
                  </a:cubicBezTo>
                  <a:cubicBezTo>
                    <a:pt x="304" y="453"/>
                    <a:pt x="338" y="442"/>
                    <a:pt x="371" y="417"/>
                  </a:cubicBezTo>
                  <a:cubicBezTo>
                    <a:pt x="406" y="389"/>
                    <a:pt x="442" y="378"/>
                    <a:pt x="477" y="378"/>
                  </a:cubicBezTo>
                  <a:cubicBezTo>
                    <a:pt x="651" y="378"/>
                    <a:pt x="812" y="665"/>
                    <a:pt x="895" y="779"/>
                  </a:cubicBezTo>
                  <a:cubicBezTo>
                    <a:pt x="970" y="879"/>
                    <a:pt x="1045" y="942"/>
                    <a:pt x="1170" y="967"/>
                  </a:cubicBezTo>
                  <a:cubicBezTo>
                    <a:pt x="1295" y="979"/>
                    <a:pt x="1395" y="992"/>
                    <a:pt x="1508" y="1067"/>
                  </a:cubicBezTo>
                  <a:cubicBezTo>
                    <a:pt x="1745" y="1266"/>
                    <a:pt x="1658" y="1591"/>
                    <a:pt x="1783" y="1841"/>
                  </a:cubicBezTo>
                  <a:cubicBezTo>
                    <a:pt x="1845" y="1966"/>
                    <a:pt x="1933" y="2066"/>
                    <a:pt x="2033" y="2166"/>
                  </a:cubicBezTo>
                  <a:cubicBezTo>
                    <a:pt x="2145" y="2266"/>
                    <a:pt x="2208" y="2391"/>
                    <a:pt x="2308" y="2516"/>
                  </a:cubicBezTo>
                  <a:cubicBezTo>
                    <a:pt x="2327" y="2545"/>
                    <a:pt x="2359" y="2559"/>
                    <a:pt x="2391" y="2559"/>
                  </a:cubicBezTo>
                  <a:cubicBezTo>
                    <a:pt x="2443" y="2559"/>
                    <a:pt x="2495" y="2523"/>
                    <a:pt x="2495" y="2454"/>
                  </a:cubicBezTo>
                  <a:cubicBezTo>
                    <a:pt x="2483" y="2291"/>
                    <a:pt x="2370" y="2154"/>
                    <a:pt x="2295" y="2004"/>
                  </a:cubicBezTo>
                  <a:cubicBezTo>
                    <a:pt x="2220" y="1841"/>
                    <a:pt x="2195" y="1666"/>
                    <a:pt x="2120" y="1504"/>
                  </a:cubicBezTo>
                  <a:cubicBezTo>
                    <a:pt x="1995" y="1216"/>
                    <a:pt x="1883" y="892"/>
                    <a:pt x="1570" y="742"/>
                  </a:cubicBezTo>
                  <a:cubicBezTo>
                    <a:pt x="1508" y="717"/>
                    <a:pt x="1445" y="692"/>
                    <a:pt x="1370" y="679"/>
                  </a:cubicBezTo>
                  <a:cubicBezTo>
                    <a:pt x="1339" y="679"/>
                    <a:pt x="1302" y="682"/>
                    <a:pt x="1267" y="682"/>
                  </a:cubicBezTo>
                  <a:cubicBezTo>
                    <a:pt x="1233" y="682"/>
                    <a:pt x="1202" y="679"/>
                    <a:pt x="1183" y="667"/>
                  </a:cubicBezTo>
                  <a:cubicBezTo>
                    <a:pt x="1133" y="629"/>
                    <a:pt x="1095" y="492"/>
                    <a:pt x="1070" y="429"/>
                  </a:cubicBezTo>
                  <a:cubicBezTo>
                    <a:pt x="1045" y="367"/>
                    <a:pt x="1008" y="292"/>
                    <a:pt x="958" y="229"/>
                  </a:cubicBezTo>
                  <a:cubicBezTo>
                    <a:pt x="833" y="83"/>
                    <a:pt x="662"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7" name="Google Shape;9287;p20"/>
            <p:cNvSpPr/>
            <p:nvPr/>
          </p:nvSpPr>
          <p:spPr>
            <a:xfrm>
              <a:off x="6331200" y="2325375"/>
              <a:ext cx="24400" cy="62025"/>
            </a:xfrm>
            <a:custGeom>
              <a:avLst/>
              <a:gdLst/>
              <a:ahLst/>
              <a:cxnLst/>
              <a:rect l="l" t="t" r="r" b="b"/>
              <a:pathLst>
                <a:path w="976" h="2481" extrusionOk="0">
                  <a:moveTo>
                    <a:pt x="196" y="1"/>
                  </a:moveTo>
                  <a:cubicBezTo>
                    <a:pt x="181" y="1"/>
                    <a:pt x="166" y="2"/>
                    <a:pt x="150" y="3"/>
                  </a:cubicBezTo>
                  <a:cubicBezTo>
                    <a:pt x="38" y="16"/>
                    <a:pt x="1" y="153"/>
                    <a:pt x="101" y="203"/>
                  </a:cubicBezTo>
                  <a:cubicBezTo>
                    <a:pt x="238" y="291"/>
                    <a:pt x="363" y="441"/>
                    <a:pt x="350" y="628"/>
                  </a:cubicBezTo>
                  <a:cubicBezTo>
                    <a:pt x="350" y="678"/>
                    <a:pt x="325" y="740"/>
                    <a:pt x="338" y="803"/>
                  </a:cubicBezTo>
                  <a:cubicBezTo>
                    <a:pt x="350" y="865"/>
                    <a:pt x="388" y="940"/>
                    <a:pt x="438" y="978"/>
                  </a:cubicBezTo>
                  <a:cubicBezTo>
                    <a:pt x="525" y="1065"/>
                    <a:pt x="638" y="1090"/>
                    <a:pt x="625" y="1240"/>
                  </a:cubicBezTo>
                  <a:cubicBezTo>
                    <a:pt x="613" y="1428"/>
                    <a:pt x="438" y="1565"/>
                    <a:pt x="363" y="1715"/>
                  </a:cubicBezTo>
                  <a:cubicBezTo>
                    <a:pt x="238" y="1978"/>
                    <a:pt x="350" y="2203"/>
                    <a:pt x="513" y="2403"/>
                  </a:cubicBezTo>
                  <a:cubicBezTo>
                    <a:pt x="554" y="2458"/>
                    <a:pt x="606" y="2480"/>
                    <a:pt x="656" y="2480"/>
                  </a:cubicBezTo>
                  <a:cubicBezTo>
                    <a:pt x="786" y="2480"/>
                    <a:pt x="902" y="2322"/>
                    <a:pt x="775" y="2178"/>
                  </a:cubicBezTo>
                  <a:cubicBezTo>
                    <a:pt x="713" y="2103"/>
                    <a:pt x="613" y="1990"/>
                    <a:pt x="613" y="1878"/>
                  </a:cubicBezTo>
                  <a:cubicBezTo>
                    <a:pt x="613" y="1778"/>
                    <a:pt x="688" y="1690"/>
                    <a:pt x="738" y="1615"/>
                  </a:cubicBezTo>
                  <a:cubicBezTo>
                    <a:pt x="875" y="1428"/>
                    <a:pt x="975" y="1228"/>
                    <a:pt x="875" y="990"/>
                  </a:cubicBezTo>
                  <a:cubicBezTo>
                    <a:pt x="850" y="928"/>
                    <a:pt x="825" y="878"/>
                    <a:pt x="775" y="828"/>
                  </a:cubicBezTo>
                  <a:cubicBezTo>
                    <a:pt x="763" y="815"/>
                    <a:pt x="725" y="790"/>
                    <a:pt x="713" y="765"/>
                  </a:cubicBezTo>
                  <a:cubicBezTo>
                    <a:pt x="713" y="765"/>
                    <a:pt x="725" y="740"/>
                    <a:pt x="725" y="728"/>
                  </a:cubicBezTo>
                  <a:cubicBezTo>
                    <a:pt x="750" y="603"/>
                    <a:pt x="738" y="478"/>
                    <a:pt x="688" y="366"/>
                  </a:cubicBezTo>
                  <a:cubicBezTo>
                    <a:pt x="606" y="167"/>
                    <a:pt x="415" y="1"/>
                    <a:pt x="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8" name="Google Shape;9288;p20"/>
            <p:cNvSpPr/>
            <p:nvPr/>
          </p:nvSpPr>
          <p:spPr>
            <a:xfrm>
              <a:off x="6294325" y="2329200"/>
              <a:ext cx="12850" cy="20975"/>
            </a:xfrm>
            <a:custGeom>
              <a:avLst/>
              <a:gdLst/>
              <a:ahLst/>
              <a:cxnLst/>
              <a:rect l="l" t="t" r="r" b="b"/>
              <a:pathLst>
                <a:path w="514" h="839" extrusionOk="0">
                  <a:moveTo>
                    <a:pt x="176" y="0"/>
                  </a:moveTo>
                  <a:cubicBezTo>
                    <a:pt x="113" y="0"/>
                    <a:pt x="63" y="50"/>
                    <a:pt x="38" y="88"/>
                  </a:cubicBezTo>
                  <a:cubicBezTo>
                    <a:pt x="13" y="138"/>
                    <a:pt x="1" y="213"/>
                    <a:pt x="38" y="250"/>
                  </a:cubicBezTo>
                  <a:cubicBezTo>
                    <a:pt x="63" y="275"/>
                    <a:pt x="76" y="300"/>
                    <a:pt x="88" y="325"/>
                  </a:cubicBezTo>
                  <a:cubicBezTo>
                    <a:pt x="101" y="325"/>
                    <a:pt x="101" y="325"/>
                    <a:pt x="113" y="338"/>
                  </a:cubicBezTo>
                  <a:cubicBezTo>
                    <a:pt x="126" y="350"/>
                    <a:pt x="138" y="375"/>
                    <a:pt x="138" y="388"/>
                  </a:cubicBezTo>
                  <a:cubicBezTo>
                    <a:pt x="151" y="400"/>
                    <a:pt x="151" y="400"/>
                    <a:pt x="151" y="413"/>
                  </a:cubicBezTo>
                  <a:cubicBezTo>
                    <a:pt x="151" y="425"/>
                    <a:pt x="151" y="425"/>
                    <a:pt x="151" y="438"/>
                  </a:cubicBezTo>
                  <a:cubicBezTo>
                    <a:pt x="151" y="450"/>
                    <a:pt x="151" y="463"/>
                    <a:pt x="138" y="475"/>
                  </a:cubicBezTo>
                  <a:cubicBezTo>
                    <a:pt x="138" y="488"/>
                    <a:pt x="126" y="500"/>
                    <a:pt x="126" y="500"/>
                  </a:cubicBezTo>
                  <a:cubicBezTo>
                    <a:pt x="113" y="513"/>
                    <a:pt x="113" y="525"/>
                    <a:pt x="101" y="525"/>
                  </a:cubicBezTo>
                  <a:cubicBezTo>
                    <a:pt x="101" y="525"/>
                    <a:pt x="101" y="538"/>
                    <a:pt x="88" y="538"/>
                  </a:cubicBezTo>
                  <a:cubicBezTo>
                    <a:pt x="26" y="575"/>
                    <a:pt x="1" y="662"/>
                    <a:pt x="38" y="737"/>
                  </a:cubicBezTo>
                  <a:cubicBezTo>
                    <a:pt x="51" y="775"/>
                    <a:pt x="63" y="800"/>
                    <a:pt x="101" y="812"/>
                  </a:cubicBezTo>
                  <a:cubicBezTo>
                    <a:pt x="124" y="828"/>
                    <a:pt x="152" y="839"/>
                    <a:pt x="179" y="839"/>
                  </a:cubicBezTo>
                  <a:cubicBezTo>
                    <a:pt x="195" y="839"/>
                    <a:pt x="212" y="834"/>
                    <a:pt x="226" y="825"/>
                  </a:cubicBezTo>
                  <a:cubicBezTo>
                    <a:pt x="263" y="812"/>
                    <a:pt x="301" y="800"/>
                    <a:pt x="326" y="775"/>
                  </a:cubicBezTo>
                  <a:cubicBezTo>
                    <a:pt x="376" y="737"/>
                    <a:pt x="401" y="700"/>
                    <a:pt x="438" y="650"/>
                  </a:cubicBezTo>
                  <a:cubicBezTo>
                    <a:pt x="488" y="587"/>
                    <a:pt x="513" y="500"/>
                    <a:pt x="513" y="413"/>
                  </a:cubicBezTo>
                  <a:cubicBezTo>
                    <a:pt x="513" y="375"/>
                    <a:pt x="513" y="325"/>
                    <a:pt x="501" y="288"/>
                  </a:cubicBezTo>
                  <a:cubicBezTo>
                    <a:pt x="488" y="250"/>
                    <a:pt x="463" y="200"/>
                    <a:pt x="438" y="175"/>
                  </a:cubicBezTo>
                  <a:cubicBezTo>
                    <a:pt x="426" y="138"/>
                    <a:pt x="388" y="100"/>
                    <a:pt x="363" y="75"/>
                  </a:cubicBezTo>
                  <a:cubicBezTo>
                    <a:pt x="338" y="63"/>
                    <a:pt x="313" y="38"/>
                    <a:pt x="288" y="25"/>
                  </a:cubicBezTo>
                  <a:cubicBezTo>
                    <a:pt x="251" y="13"/>
                    <a:pt x="213" y="13"/>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9" name="Google Shape;9289;p20"/>
            <p:cNvSpPr/>
            <p:nvPr/>
          </p:nvSpPr>
          <p:spPr>
            <a:xfrm>
              <a:off x="6342450" y="2326175"/>
              <a:ext cx="57825" cy="29125"/>
            </a:xfrm>
            <a:custGeom>
              <a:avLst/>
              <a:gdLst/>
              <a:ahLst/>
              <a:cxnLst/>
              <a:rect l="l" t="t" r="r" b="b"/>
              <a:pathLst>
                <a:path w="2313" h="1165" extrusionOk="0">
                  <a:moveTo>
                    <a:pt x="1582" y="0"/>
                  </a:moveTo>
                  <a:cubicBezTo>
                    <a:pt x="1523" y="0"/>
                    <a:pt x="1465" y="27"/>
                    <a:pt x="1438" y="96"/>
                  </a:cubicBezTo>
                  <a:cubicBezTo>
                    <a:pt x="1425" y="121"/>
                    <a:pt x="1400" y="221"/>
                    <a:pt x="1363" y="246"/>
                  </a:cubicBezTo>
                  <a:cubicBezTo>
                    <a:pt x="1363" y="234"/>
                    <a:pt x="1363" y="234"/>
                    <a:pt x="1363" y="234"/>
                  </a:cubicBezTo>
                  <a:cubicBezTo>
                    <a:pt x="1338" y="234"/>
                    <a:pt x="1300" y="184"/>
                    <a:pt x="1275" y="159"/>
                  </a:cubicBezTo>
                  <a:cubicBezTo>
                    <a:pt x="1138" y="59"/>
                    <a:pt x="963" y="46"/>
                    <a:pt x="800" y="34"/>
                  </a:cubicBezTo>
                  <a:cubicBezTo>
                    <a:pt x="779" y="32"/>
                    <a:pt x="758" y="31"/>
                    <a:pt x="737" y="31"/>
                  </a:cubicBezTo>
                  <a:cubicBezTo>
                    <a:pt x="586" y="31"/>
                    <a:pt x="446" y="72"/>
                    <a:pt x="325" y="171"/>
                  </a:cubicBezTo>
                  <a:cubicBezTo>
                    <a:pt x="188" y="271"/>
                    <a:pt x="100" y="434"/>
                    <a:pt x="38" y="596"/>
                  </a:cubicBezTo>
                  <a:cubicBezTo>
                    <a:pt x="0" y="683"/>
                    <a:pt x="13" y="783"/>
                    <a:pt x="100" y="833"/>
                  </a:cubicBezTo>
                  <a:cubicBezTo>
                    <a:pt x="127" y="849"/>
                    <a:pt x="156" y="856"/>
                    <a:pt x="185" y="856"/>
                  </a:cubicBezTo>
                  <a:cubicBezTo>
                    <a:pt x="251" y="856"/>
                    <a:pt x="316" y="819"/>
                    <a:pt x="350" y="758"/>
                  </a:cubicBezTo>
                  <a:cubicBezTo>
                    <a:pt x="413" y="646"/>
                    <a:pt x="475" y="509"/>
                    <a:pt x="600" y="446"/>
                  </a:cubicBezTo>
                  <a:cubicBezTo>
                    <a:pt x="670" y="411"/>
                    <a:pt x="751" y="404"/>
                    <a:pt x="830" y="404"/>
                  </a:cubicBezTo>
                  <a:cubicBezTo>
                    <a:pt x="894" y="404"/>
                    <a:pt x="957" y="409"/>
                    <a:pt x="1013" y="409"/>
                  </a:cubicBezTo>
                  <a:cubicBezTo>
                    <a:pt x="1075" y="421"/>
                    <a:pt x="1100" y="434"/>
                    <a:pt x="1138" y="471"/>
                  </a:cubicBezTo>
                  <a:cubicBezTo>
                    <a:pt x="1200" y="534"/>
                    <a:pt x="1288" y="571"/>
                    <a:pt x="1375" y="571"/>
                  </a:cubicBezTo>
                  <a:cubicBezTo>
                    <a:pt x="1475" y="559"/>
                    <a:pt x="1550" y="521"/>
                    <a:pt x="1612" y="459"/>
                  </a:cubicBezTo>
                  <a:cubicBezTo>
                    <a:pt x="1687" y="534"/>
                    <a:pt x="1762" y="621"/>
                    <a:pt x="1812" y="721"/>
                  </a:cubicBezTo>
                  <a:cubicBezTo>
                    <a:pt x="1823" y="731"/>
                    <a:pt x="1851" y="777"/>
                    <a:pt x="1852" y="777"/>
                  </a:cubicBezTo>
                  <a:cubicBezTo>
                    <a:pt x="1853" y="777"/>
                    <a:pt x="1852" y="775"/>
                    <a:pt x="1850" y="771"/>
                  </a:cubicBezTo>
                  <a:lnTo>
                    <a:pt x="1850" y="771"/>
                  </a:lnTo>
                  <a:cubicBezTo>
                    <a:pt x="1863" y="796"/>
                    <a:pt x="1875" y="834"/>
                    <a:pt x="1887" y="858"/>
                  </a:cubicBezTo>
                  <a:cubicBezTo>
                    <a:pt x="1887" y="871"/>
                    <a:pt x="1887" y="871"/>
                    <a:pt x="1887" y="883"/>
                  </a:cubicBezTo>
                  <a:cubicBezTo>
                    <a:pt x="1887" y="896"/>
                    <a:pt x="1887" y="908"/>
                    <a:pt x="1887" y="921"/>
                  </a:cubicBezTo>
                  <a:cubicBezTo>
                    <a:pt x="1887" y="921"/>
                    <a:pt x="1887" y="933"/>
                    <a:pt x="1887" y="933"/>
                  </a:cubicBezTo>
                  <a:cubicBezTo>
                    <a:pt x="1887" y="946"/>
                    <a:pt x="1887" y="946"/>
                    <a:pt x="1887" y="946"/>
                  </a:cubicBezTo>
                  <a:cubicBezTo>
                    <a:pt x="1832" y="1046"/>
                    <a:pt x="1914" y="1165"/>
                    <a:pt x="2020" y="1165"/>
                  </a:cubicBezTo>
                  <a:cubicBezTo>
                    <a:pt x="2034" y="1165"/>
                    <a:pt x="2048" y="1163"/>
                    <a:pt x="2062" y="1158"/>
                  </a:cubicBezTo>
                  <a:cubicBezTo>
                    <a:pt x="2312" y="1071"/>
                    <a:pt x="2312" y="783"/>
                    <a:pt x="2200" y="584"/>
                  </a:cubicBezTo>
                  <a:cubicBezTo>
                    <a:pt x="2087" y="371"/>
                    <a:pt x="1900" y="196"/>
                    <a:pt x="1712" y="46"/>
                  </a:cubicBezTo>
                  <a:cubicBezTo>
                    <a:pt x="1679" y="18"/>
                    <a:pt x="1630" y="0"/>
                    <a:pt x="15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0" name="Google Shape;9290;p20"/>
            <p:cNvSpPr/>
            <p:nvPr/>
          </p:nvSpPr>
          <p:spPr>
            <a:xfrm>
              <a:off x="6374950" y="2281475"/>
              <a:ext cx="25000" cy="52500"/>
            </a:xfrm>
            <a:custGeom>
              <a:avLst/>
              <a:gdLst/>
              <a:ahLst/>
              <a:cxnLst/>
              <a:rect l="l" t="t" r="r" b="b"/>
              <a:pathLst>
                <a:path w="1000" h="2100" extrusionOk="0">
                  <a:moveTo>
                    <a:pt x="769" y="0"/>
                  </a:moveTo>
                  <a:cubicBezTo>
                    <a:pt x="722" y="0"/>
                    <a:pt x="675" y="16"/>
                    <a:pt x="650" y="47"/>
                  </a:cubicBezTo>
                  <a:cubicBezTo>
                    <a:pt x="587" y="135"/>
                    <a:pt x="537" y="235"/>
                    <a:pt x="525" y="335"/>
                  </a:cubicBezTo>
                  <a:cubicBezTo>
                    <a:pt x="512" y="397"/>
                    <a:pt x="500" y="435"/>
                    <a:pt x="450" y="472"/>
                  </a:cubicBezTo>
                  <a:cubicBezTo>
                    <a:pt x="387" y="510"/>
                    <a:pt x="288" y="535"/>
                    <a:pt x="213" y="572"/>
                  </a:cubicBezTo>
                  <a:cubicBezTo>
                    <a:pt x="125" y="609"/>
                    <a:pt x="50" y="697"/>
                    <a:pt x="25" y="797"/>
                  </a:cubicBezTo>
                  <a:cubicBezTo>
                    <a:pt x="0" y="897"/>
                    <a:pt x="38" y="1009"/>
                    <a:pt x="63" y="1109"/>
                  </a:cubicBezTo>
                  <a:cubicBezTo>
                    <a:pt x="88" y="1209"/>
                    <a:pt x="113" y="1322"/>
                    <a:pt x="125" y="1422"/>
                  </a:cubicBezTo>
                  <a:cubicBezTo>
                    <a:pt x="138" y="1447"/>
                    <a:pt x="138" y="1472"/>
                    <a:pt x="150" y="1497"/>
                  </a:cubicBezTo>
                  <a:cubicBezTo>
                    <a:pt x="150" y="1497"/>
                    <a:pt x="150" y="1522"/>
                    <a:pt x="150" y="1534"/>
                  </a:cubicBezTo>
                  <a:cubicBezTo>
                    <a:pt x="163" y="1572"/>
                    <a:pt x="163" y="1597"/>
                    <a:pt x="163" y="1634"/>
                  </a:cubicBezTo>
                  <a:cubicBezTo>
                    <a:pt x="163" y="1659"/>
                    <a:pt x="163" y="1684"/>
                    <a:pt x="163" y="1697"/>
                  </a:cubicBezTo>
                  <a:cubicBezTo>
                    <a:pt x="163" y="1709"/>
                    <a:pt x="163" y="1722"/>
                    <a:pt x="163" y="1734"/>
                  </a:cubicBezTo>
                  <a:cubicBezTo>
                    <a:pt x="163" y="1734"/>
                    <a:pt x="163" y="1747"/>
                    <a:pt x="163" y="1759"/>
                  </a:cubicBezTo>
                  <a:cubicBezTo>
                    <a:pt x="150" y="1772"/>
                    <a:pt x="138" y="1797"/>
                    <a:pt x="125" y="1809"/>
                  </a:cubicBezTo>
                  <a:cubicBezTo>
                    <a:pt x="75" y="1897"/>
                    <a:pt x="125" y="2034"/>
                    <a:pt x="200" y="2072"/>
                  </a:cubicBezTo>
                  <a:cubicBezTo>
                    <a:pt x="231" y="2091"/>
                    <a:pt x="263" y="2100"/>
                    <a:pt x="295" y="2100"/>
                  </a:cubicBezTo>
                  <a:cubicBezTo>
                    <a:pt x="365" y="2100"/>
                    <a:pt x="432" y="2057"/>
                    <a:pt x="475" y="1997"/>
                  </a:cubicBezTo>
                  <a:cubicBezTo>
                    <a:pt x="587" y="1822"/>
                    <a:pt x="575" y="1597"/>
                    <a:pt x="525" y="1409"/>
                  </a:cubicBezTo>
                  <a:cubicBezTo>
                    <a:pt x="487" y="1309"/>
                    <a:pt x="450" y="1222"/>
                    <a:pt x="425" y="1122"/>
                  </a:cubicBezTo>
                  <a:cubicBezTo>
                    <a:pt x="400" y="1072"/>
                    <a:pt x="387" y="1009"/>
                    <a:pt x="362" y="959"/>
                  </a:cubicBezTo>
                  <a:cubicBezTo>
                    <a:pt x="362" y="934"/>
                    <a:pt x="350" y="909"/>
                    <a:pt x="350" y="884"/>
                  </a:cubicBezTo>
                  <a:lnTo>
                    <a:pt x="350" y="872"/>
                  </a:lnTo>
                  <a:cubicBezTo>
                    <a:pt x="337" y="872"/>
                    <a:pt x="337" y="872"/>
                    <a:pt x="350" y="859"/>
                  </a:cubicBezTo>
                  <a:cubicBezTo>
                    <a:pt x="362" y="859"/>
                    <a:pt x="375" y="847"/>
                    <a:pt x="387" y="847"/>
                  </a:cubicBezTo>
                  <a:cubicBezTo>
                    <a:pt x="400" y="834"/>
                    <a:pt x="450" y="822"/>
                    <a:pt x="487" y="809"/>
                  </a:cubicBezTo>
                  <a:cubicBezTo>
                    <a:pt x="575" y="772"/>
                    <a:pt x="662" y="734"/>
                    <a:pt x="725" y="672"/>
                  </a:cubicBezTo>
                  <a:cubicBezTo>
                    <a:pt x="825" y="609"/>
                    <a:pt x="925" y="510"/>
                    <a:pt x="962" y="397"/>
                  </a:cubicBezTo>
                  <a:cubicBezTo>
                    <a:pt x="1000" y="285"/>
                    <a:pt x="975" y="135"/>
                    <a:pt x="887" y="47"/>
                  </a:cubicBezTo>
                  <a:cubicBezTo>
                    <a:pt x="862" y="16"/>
                    <a:pt x="815" y="0"/>
                    <a:pt x="7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1" name="Google Shape;9291;p20"/>
            <p:cNvSpPr/>
            <p:nvPr/>
          </p:nvSpPr>
          <p:spPr>
            <a:xfrm>
              <a:off x="6314950" y="2228050"/>
              <a:ext cx="64075" cy="63125"/>
            </a:xfrm>
            <a:custGeom>
              <a:avLst/>
              <a:gdLst/>
              <a:ahLst/>
              <a:cxnLst/>
              <a:rect l="l" t="t" r="r" b="b"/>
              <a:pathLst>
                <a:path w="2563" h="2525" extrusionOk="0">
                  <a:moveTo>
                    <a:pt x="303" y="0"/>
                  </a:moveTo>
                  <a:cubicBezTo>
                    <a:pt x="203" y="0"/>
                    <a:pt x="110" y="37"/>
                    <a:pt x="51" y="135"/>
                  </a:cubicBezTo>
                  <a:cubicBezTo>
                    <a:pt x="1" y="235"/>
                    <a:pt x="88" y="322"/>
                    <a:pt x="176" y="335"/>
                  </a:cubicBezTo>
                  <a:cubicBezTo>
                    <a:pt x="206" y="335"/>
                    <a:pt x="234" y="333"/>
                    <a:pt x="261" y="333"/>
                  </a:cubicBezTo>
                  <a:cubicBezTo>
                    <a:pt x="303" y="333"/>
                    <a:pt x="343" y="337"/>
                    <a:pt x="388" y="360"/>
                  </a:cubicBezTo>
                  <a:cubicBezTo>
                    <a:pt x="463" y="385"/>
                    <a:pt x="526" y="435"/>
                    <a:pt x="588" y="472"/>
                  </a:cubicBezTo>
                  <a:cubicBezTo>
                    <a:pt x="706" y="531"/>
                    <a:pt x="808" y="551"/>
                    <a:pt x="919" y="551"/>
                  </a:cubicBezTo>
                  <a:cubicBezTo>
                    <a:pt x="950" y="551"/>
                    <a:pt x="981" y="550"/>
                    <a:pt x="1013" y="547"/>
                  </a:cubicBezTo>
                  <a:cubicBezTo>
                    <a:pt x="1102" y="533"/>
                    <a:pt x="1180" y="523"/>
                    <a:pt x="1259" y="523"/>
                  </a:cubicBezTo>
                  <a:cubicBezTo>
                    <a:pt x="1324" y="523"/>
                    <a:pt x="1389" y="530"/>
                    <a:pt x="1463" y="547"/>
                  </a:cubicBezTo>
                  <a:cubicBezTo>
                    <a:pt x="1600" y="585"/>
                    <a:pt x="1725" y="647"/>
                    <a:pt x="1813" y="760"/>
                  </a:cubicBezTo>
                  <a:cubicBezTo>
                    <a:pt x="1913" y="884"/>
                    <a:pt x="1950" y="1034"/>
                    <a:pt x="1900" y="1184"/>
                  </a:cubicBezTo>
                  <a:cubicBezTo>
                    <a:pt x="1863" y="1322"/>
                    <a:pt x="1800" y="1447"/>
                    <a:pt x="1800" y="1584"/>
                  </a:cubicBezTo>
                  <a:cubicBezTo>
                    <a:pt x="1813" y="1747"/>
                    <a:pt x="1913" y="1847"/>
                    <a:pt x="2050" y="1922"/>
                  </a:cubicBezTo>
                  <a:cubicBezTo>
                    <a:pt x="2113" y="1947"/>
                    <a:pt x="2163" y="1959"/>
                    <a:pt x="2138" y="2047"/>
                  </a:cubicBezTo>
                  <a:cubicBezTo>
                    <a:pt x="2125" y="2122"/>
                    <a:pt x="2063" y="2197"/>
                    <a:pt x="2013" y="2259"/>
                  </a:cubicBezTo>
                  <a:cubicBezTo>
                    <a:pt x="1928" y="2381"/>
                    <a:pt x="2062" y="2524"/>
                    <a:pt x="2187" y="2524"/>
                  </a:cubicBezTo>
                  <a:cubicBezTo>
                    <a:pt x="2229" y="2524"/>
                    <a:pt x="2269" y="2509"/>
                    <a:pt x="2300" y="2472"/>
                  </a:cubicBezTo>
                  <a:cubicBezTo>
                    <a:pt x="2438" y="2309"/>
                    <a:pt x="2563" y="2122"/>
                    <a:pt x="2513" y="1897"/>
                  </a:cubicBezTo>
                  <a:cubicBezTo>
                    <a:pt x="2488" y="1822"/>
                    <a:pt x="2450" y="1734"/>
                    <a:pt x="2375" y="1684"/>
                  </a:cubicBezTo>
                  <a:cubicBezTo>
                    <a:pt x="2338" y="1647"/>
                    <a:pt x="2288" y="1622"/>
                    <a:pt x="2238" y="1609"/>
                  </a:cubicBezTo>
                  <a:cubicBezTo>
                    <a:pt x="2213" y="1597"/>
                    <a:pt x="2138" y="1597"/>
                    <a:pt x="2125" y="1572"/>
                  </a:cubicBezTo>
                  <a:cubicBezTo>
                    <a:pt x="2100" y="1522"/>
                    <a:pt x="2175" y="1384"/>
                    <a:pt x="2188" y="1334"/>
                  </a:cubicBezTo>
                  <a:cubicBezTo>
                    <a:pt x="2213" y="1247"/>
                    <a:pt x="2238" y="1159"/>
                    <a:pt x="2250" y="1072"/>
                  </a:cubicBezTo>
                  <a:cubicBezTo>
                    <a:pt x="2263" y="872"/>
                    <a:pt x="2213" y="660"/>
                    <a:pt x="2100" y="497"/>
                  </a:cubicBezTo>
                  <a:cubicBezTo>
                    <a:pt x="1988" y="335"/>
                    <a:pt x="1825" y="222"/>
                    <a:pt x="1638" y="160"/>
                  </a:cubicBezTo>
                  <a:cubicBezTo>
                    <a:pt x="1576" y="151"/>
                    <a:pt x="1514" y="142"/>
                    <a:pt x="1452" y="142"/>
                  </a:cubicBezTo>
                  <a:cubicBezTo>
                    <a:pt x="1427" y="142"/>
                    <a:pt x="1401" y="144"/>
                    <a:pt x="1375" y="147"/>
                  </a:cubicBezTo>
                  <a:cubicBezTo>
                    <a:pt x="1263" y="160"/>
                    <a:pt x="1188" y="222"/>
                    <a:pt x="1088" y="247"/>
                  </a:cubicBezTo>
                  <a:cubicBezTo>
                    <a:pt x="1050" y="261"/>
                    <a:pt x="1014" y="266"/>
                    <a:pt x="980" y="266"/>
                  </a:cubicBezTo>
                  <a:cubicBezTo>
                    <a:pt x="825" y="266"/>
                    <a:pt x="709" y="144"/>
                    <a:pt x="576" y="72"/>
                  </a:cubicBezTo>
                  <a:cubicBezTo>
                    <a:pt x="492" y="30"/>
                    <a:pt x="394" y="0"/>
                    <a:pt x="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2" name="Google Shape;9292;p20"/>
            <p:cNvSpPr/>
            <p:nvPr/>
          </p:nvSpPr>
          <p:spPr>
            <a:xfrm>
              <a:off x="6163750" y="1960900"/>
              <a:ext cx="365850" cy="462400"/>
            </a:xfrm>
            <a:custGeom>
              <a:avLst/>
              <a:gdLst/>
              <a:ahLst/>
              <a:cxnLst/>
              <a:rect l="l" t="t" r="r" b="b"/>
              <a:pathLst>
                <a:path w="14634" h="18496" extrusionOk="0">
                  <a:moveTo>
                    <a:pt x="9022" y="393"/>
                  </a:moveTo>
                  <a:cubicBezTo>
                    <a:pt x="9646" y="393"/>
                    <a:pt x="10253" y="559"/>
                    <a:pt x="10772" y="948"/>
                  </a:cubicBezTo>
                  <a:cubicBezTo>
                    <a:pt x="10935" y="1073"/>
                    <a:pt x="11097" y="1211"/>
                    <a:pt x="11247" y="1348"/>
                  </a:cubicBezTo>
                  <a:cubicBezTo>
                    <a:pt x="11410" y="1498"/>
                    <a:pt x="11585" y="1673"/>
                    <a:pt x="11710" y="1861"/>
                  </a:cubicBezTo>
                  <a:cubicBezTo>
                    <a:pt x="11947" y="2223"/>
                    <a:pt x="12097" y="2673"/>
                    <a:pt x="12210" y="3098"/>
                  </a:cubicBezTo>
                  <a:cubicBezTo>
                    <a:pt x="12322" y="3548"/>
                    <a:pt x="12385" y="4010"/>
                    <a:pt x="12422" y="4472"/>
                  </a:cubicBezTo>
                  <a:cubicBezTo>
                    <a:pt x="12472" y="4922"/>
                    <a:pt x="12472" y="5360"/>
                    <a:pt x="12510" y="5810"/>
                  </a:cubicBezTo>
                  <a:cubicBezTo>
                    <a:pt x="12547" y="6222"/>
                    <a:pt x="12597" y="6634"/>
                    <a:pt x="12684" y="7047"/>
                  </a:cubicBezTo>
                  <a:cubicBezTo>
                    <a:pt x="12722" y="7247"/>
                    <a:pt x="12772" y="7447"/>
                    <a:pt x="12872" y="7634"/>
                  </a:cubicBezTo>
                  <a:cubicBezTo>
                    <a:pt x="12984" y="7834"/>
                    <a:pt x="13109" y="8034"/>
                    <a:pt x="13184" y="8259"/>
                  </a:cubicBezTo>
                  <a:cubicBezTo>
                    <a:pt x="13434" y="8934"/>
                    <a:pt x="13047" y="9671"/>
                    <a:pt x="13159" y="10371"/>
                  </a:cubicBezTo>
                  <a:cubicBezTo>
                    <a:pt x="13222" y="10733"/>
                    <a:pt x="13484" y="11033"/>
                    <a:pt x="13659" y="11346"/>
                  </a:cubicBezTo>
                  <a:cubicBezTo>
                    <a:pt x="13747" y="11496"/>
                    <a:pt x="13822" y="11670"/>
                    <a:pt x="13822" y="11845"/>
                  </a:cubicBezTo>
                  <a:cubicBezTo>
                    <a:pt x="13834" y="12058"/>
                    <a:pt x="13734" y="12258"/>
                    <a:pt x="13659" y="12445"/>
                  </a:cubicBezTo>
                  <a:cubicBezTo>
                    <a:pt x="13397" y="13145"/>
                    <a:pt x="13747" y="13807"/>
                    <a:pt x="13972" y="14457"/>
                  </a:cubicBezTo>
                  <a:cubicBezTo>
                    <a:pt x="14034" y="14620"/>
                    <a:pt x="14109" y="14807"/>
                    <a:pt x="14109" y="14995"/>
                  </a:cubicBezTo>
                  <a:cubicBezTo>
                    <a:pt x="14109" y="15207"/>
                    <a:pt x="13984" y="15419"/>
                    <a:pt x="13897" y="15607"/>
                  </a:cubicBezTo>
                  <a:cubicBezTo>
                    <a:pt x="13722" y="15994"/>
                    <a:pt x="13522" y="16382"/>
                    <a:pt x="13234" y="16694"/>
                  </a:cubicBezTo>
                  <a:cubicBezTo>
                    <a:pt x="13109" y="16832"/>
                    <a:pt x="12959" y="16957"/>
                    <a:pt x="12784" y="17044"/>
                  </a:cubicBezTo>
                  <a:cubicBezTo>
                    <a:pt x="12597" y="17144"/>
                    <a:pt x="12372" y="17169"/>
                    <a:pt x="12185" y="17269"/>
                  </a:cubicBezTo>
                  <a:cubicBezTo>
                    <a:pt x="11997" y="17356"/>
                    <a:pt x="11847" y="17506"/>
                    <a:pt x="11685" y="17606"/>
                  </a:cubicBezTo>
                  <a:cubicBezTo>
                    <a:pt x="11497" y="17744"/>
                    <a:pt x="11297" y="17856"/>
                    <a:pt x="11072" y="17919"/>
                  </a:cubicBezTo>
                  <a:cubicBezTo>
                    <a:pt x="10648" y="18044"/>
                    <a:pt x="10210" y="18119"/>
                    <a:pt x="9760" y="18131"/>
                  </a:cubicBezTo>
                  <a:cubicBezTo>
                    <a:pt x="9298" y="18144"/>
                    <a:pt x="8823" y="18156"/>
                    <a:pt x="8361" y="18156"/>
                  </a:cubicBezTo>
                  <a:cubicBezTo>
                    <a:pt x="7886" y="18156"/>
                    <a:pt x="7411" y="18144"/>
                    <a:pt x="6936" y="18106"/>
                  </a:cubicBezTo>
                  <a:cubicBezTo>
                    <a:pt x="6599" y="18094"/>
                    <a:pt x="6211" y="18094"/>
                    <a:pt x="5899" y="17956"/>
                  </a:cubicBezTo>
                  <a:cubicBezTo>
                    <a:pt x="5499" y="17806"/>
                    <a:pt x="5336" y="17419"/>
                    <a:pt x="5024" y="17157"/>
                  </a:cubicBezTo>
                  <a:cubicBezTo>
                    <a:pt x="4724" y="16894"/>
                    <a:pt x="4324" y="16782"/>
                    <a:pt x="3999" y="16569"/>
                  </a:cubicBezTo>
                  <a:cubicBezTo>
                    <a:pt x="3662" y="16344"/>
                    <a:pt x="3374" y="16032"/>
                    <a:pt x="3137" y="15707"/>
                  </a:cubicBezTo>
                  <a:cubicBezTo>
                    <a:pt x="2912" y="15382"/>
                    <a:pt x="2662" y="15070"/>
                    <a:pt x="2437" y="14745"/>
                  </a:cubicBezTo>
                  <a:cubicBezTo>
                    <a:pt x="2312" y="14595"/>
                    <a:pt x="2225" y="14420"/>
                    <a:pt x="2112" y="14257"/>
                  </a:cubicBezTo>
                  <a:cubicBezTo>
                    <a:pt x="2000" y="14082"/>
                    <a:pt x="1862" y="13932"/>
                    <a:pt x="1725" y="13782"/>
                  </a:cubicBezTo>
                  <a:cubicBezTo>
                    <a:pt x="1450" y="13457"/>
                    <a:pt x="1137" y="13145"/>
                    <a:pt x="913" y="12783"/>
                  </a:cubicBezTo>
                  <a:cubicBezTo>
                    <a:pt x="700" y="12458"/>
                    <a:pt x="550" y="12070"/>
                    <a:pt x="525" y="11683"/>
                  </a:cubicBezTo>
                  <a:cubicBezTo>
                    <a:pt x="513" y="11633"/>
                    <a:pt x="488" y="11595"/>
                    <a:pt x="450" y="11570"/>
                  </a:cubicBezTo>
                  <a:cubicBezTo>
                    <a:pt x="350" y="10896"/>
                    <a:pt x="338" y="10196"/>
                    <a:pt x="325" y="9521"/>
                  </a:cubicBezTo>
                  <a:cubicBezTo>
                    <a:pt x="313" y="8721"/>
                    <a:pt x="475" y="7946"/>
                    <a:pt x="700" y="7172"/>
                  </a:cubicBezTo>
                  <a:cubicBezTo>
                    <a:pt x="838" y="6722"/>
                    <a:pt x="1000" y="6284"/>
                    <a:pt x="1175" y="5860"/>
                  </a:cubicBezTo>
                  <a:cubicBezTo>
                    <a:pt x="1337" y="5447"/>
                    <a:pt x="1487" y="5022"/>
                    <a:pt x="1762" y="4672"/>
                  </a:cubicBezTo>
                  <a:cubicBezTo>
                    <a:pt x="2025" y="4335"/>
                    <a:pt x="2350" y="4048"/>
                    <a:pt x="2662" y="3760"/>
                  </a:cubicBezTo>
                  <a:cubicBezTo>
                    <a:pt x="3025" y="3435"/>
                    <a:pt x="3387" y="3110"/>
                    <a:pt x="3749" y="2798"/>
                  </a:cubicBezTo>
                  <a:cubicBezTo>
                    <a:pt x="4099" y="2485"/>
                    <a:pt x="4449" y="2186"/>
                    <a:pt x="4774" y="1848"/>
                  </a:cubicBezTo>
                  <a:cubicBezTo>
                    <a:pt x="5099" y="1523"/>
                    <a:pt x="5499" y="1261"/>
                    <a:pt x="5911" y="1061"/>
                  </a:cubicBezTo>
                  <a:cubicBezTo>
                    <a:pt x="6324" y="861"/>
                    <a:pt x="6774" y="748"/>
                    <a:pt x="7223" y="648"/>
                  </a:cubicBezTo>
                  <a:cubicBezTo>
                    <a:pt x="7661" y="561"/>
                    <a:pt x="8111" y="473"/>
                    <a:pt x="8548" y="423"/>
                  </a:cubicBezTo>
                  <a:cubicBezTo>
                    <a:pt x="8706" y="403"/>
                    <a:pt x="8864" y="393"/>
                    <a:pt x="9022" y="393"/>
                  </a:cubicBezTo>
                  <a:close/>
                  <a:moveTo>
                    <a:pt x="9132" y="0"/>
                  </a:moveTo>
                  <a:cubicBezTo>
                    <a:pt x="8468" y="0"/>
                    <a:pt x="7793" y="173"/>
                    <a:pt x="7161" y="323"/>
                  </a:cubicBezTo>
                  <a:cubicBezTo>
                    <a:pt x="6711" y="423"/>
                    <a:pt x="6261" y="561"/>
                    <a:pt x="5836" y="748"/>
                  </a:cubicBezTo>
                  <a:cubicBezTo>
                    <a:pt x="5386" y="936"/>
                    <a:pt x="5011" y="1223"/>
                    <a:pt x="4612" y="1498"/>
                  </a:cubicBezTo>
                  <a:cubicBezTo>
                    <a:pt x="4212" y="1786"/>
                    <a:pt x="3874" y="2136"/>
                    <a:pt x="3512" y="2473"/>
                  </a:cubicBezTo>
                  <a:cubicBezTo>
                    <a:pt x="3149" y="2823"/>
                    <a:pt x="2787" y="3173"/>
                    <a:pt x="2425" y="3535"/>
                  </a:cubicBezTo>
                  <a:cubicBezTo>
                    <a:pt x="2100" y="3848"/>
                    <a:pt x="1775" y="4172"/>
                    <a:pt x="1525" y="4547"/>
                  </a:cubicBezTo>
                  <a:cubicBezTo>
                    <a:pt x="1262" y="4922"/>
                    <a:pt x="1100" y="5360"/>
                    <a:pt x="925" y="5797"/>
                  </a:cubicBezTo>
                  <a:cubicBezTo>
                    <a:pt x="600" y="6634"/>
                    <a:pt x="313" y="7459"/>
                    <a:pt x="188" y="8359"/>
                  </a:cubicBezTo>
                  <a:cubicBezTo>
                    <a:pt x="125" y="8759"/>
                    <a:pt x="63" y="9171"/>
                    <a:pt x="38" y="9584"/>
                  </a:cubicBezTo>
                  <a:cubicBezTo>
                    <a:pt x="0" y="9996"/>
                    <a:pt x="13" y="10408"/>
                    <a:pt x="63" y="10821"/>
                  </a:cubicBezTo>
                  <a:cubicBezTo>
                    <a:pt x="100" y="11196"/>
                    <a:pt x="188" y="11558"/>
                    <a:pt x="263" y="11920"/>
                  </a:cubicBezTo>
                  <a:cubicBezTo>
                    <a:pt x="313" y="12245"/>
                    <a:pt x="450" y="12533"/>
                    <a:pt x="650" y="12808"/>
                  </a:cubicBezTo>
                  <a:cubicBezTo>
                    <a:pt x="913" y="13145"/>
                    <a:pt x="1212" y="13445"/>
                    <a:pt x="1487" y="13770"/>
                  </a:cubicBezTo>
                  <a:cubicBezTo>
                    <a:pt x="1787" y="14082"/>
                    <a:pt x="2112" y="14432"/>
                    <a:pt x="2300" y="14832"/>
                  </a:cubicBezTo>
                  <a:cubicBezTo>
                    <a:pt x="2500" y="15220"/>
                    <a:pt x="2662" y="15619"/>
                    <a:pt x="2912" y="15982"/>
                  </a:cubicBezTo>
                  <a:cubicBezTo>
                    <a:pt x="3149" y="16319"/>
                    <a:pt x="3437" y="16607"/>
                    <a:pt x="3799" y="16807"/>
                  </a:cubicBezTo>
                  <a:cubicBezTo>
                    <a:pt x="4199" y="17019"/>
                    <a:pt x="4637" y="17107"/>
                    <a:pt x="4924" y="17469"/>
                  </a:cubicBezTo>
                  <a:cubicBezTo>
                    <a:pt x="5186" y="17806"/>
                    <a:pt x="5374" y="18144"/>
                    <a:pt x="5786" y="18319"/>
                  </a:cubicBezTo>
                  <a:cubicBezTo>
                    <a:pt x="6095" y="18451"/>
                    <a:pt x="6434" y="18496"/>
                    <a:pt x="6767" y="18496"/>
                  </a:cubicBezTo>
                  <a:cubicBezTo>
                    <a:pt x="6811" y="18496"/>
                    <a:pt x="6855" y="18495"/>
                    <a:pt x="6898" y="18494"/>
                  </a:cubicBezTo>
                  <a:cubicBezTo>
                    <a:pt x="7873" y="18456"/>
                    <a:pt x="8835" y="18419"/>
                    <a:pt x="9798" y="18369"/>
                  </a:cubicBezTo>
                  <a:cubicBezTo>
                    <a:pt x="9916" y="18362"/>
                    <a:pt x="10035" y="18359"/>
                    <a:pt x="10155" y="18359"/>
                  </a:cubicBezTo>
                  <a:cubicBezTo>
                    <a:pt x="10276" y="18359"/>
                    <a:pt x="10398" y="18362"/>
                    <a:pt x="10523" y="18369"/>
                  </a:cubicBezTo>
                  <a:cubicBezTo>
                    <a:pt x="10747" y="18369"/>
                    <a:pt x="10972" y="18344"/>
                    <a:pt x="11185" y="18281"/>
                  </a:cubicBezTo>
                  <a:cubicBezTo>
                    <a:pt x="11397" y="18231"/>
                    <a:pt x="11622" y="18144"/>
                    <a:pt x="11797" y="18019"/>
                  </a:cubicBezTo>
                  <a:cubicBezTo>
                    <a:pt x="11985" y="17881"/>
                    <a:pt x="12060" y="17619"/>
                    <a:pt x="12260" y="17519"/>
                  </a:cubicBezTo>
                  <a:cubicBezTo>
                    <a:pt x="12460" y="17419"/>
                    <a:pt x="12697" y="17406"/>
                    <a:pt x="12897" y="17319"/>
                  </a:cubicBezTo>
                  <a:cubicBezTo>
                    <a:pt x="13084" y="17231"/>
                    <a:pt x="13247" y="17119"/>
                    <a:pt x="13409" y="16969"/>
                  </a:cubicBezTo>
                  <a:cubicBezTo>
                    <a:pt x="13734" y="16682"/>
                    <a:pt x="13972" y="16282"/>
                    <a:pt x="14159" y="15894"/>
                  </a:cubicBezTo>
                  <a:cubicBezTo>
                    <a:pt x="14347" y="15519"/>
                    <a:pt x="14634" y="15107"/>
                    <a:pt x="14521" y="14682"/>
                  </a:cubicBezTo>
                  <a:cubicBezTo>
                    <a:pt x="14422" y="14307"/>
                    <a:pt x="14222" y="13957"/>
                    <a:pt x="14072" y="13607"/>
                  </a:cubicBezTo>
                  <a:cubicBezTo>
                    <a:pt x="13909" y="13258"/>
                    <a:pt x="13809" y="12883"/>
                    <a:pt x="13922" y="12508"/>
                  </a:cubicBezTo>
                  <a:cubicBezTo>
                    <a:pt x="13972" y="12333"/>
                    <a:pt x="14059" y="12158"/>
                    <a:pt x="14097" y="11970"/>
                  </a:cubicBezTo>
                  <a:cubicBezTo>
                    <a:pt x="14122" y="11783"/>
                    <a:pt x="14097" y="11583"/>
                    <a:pt x="14034" y="11396"/>
                  </a:cubicBezTo>
                  <a:cubicBezTo>
                    <a:pt x="13909" y="11046"/>
                    <a:pt x="13684" y="10733"/>
                    <a:pt x="13584" y="10371"/>
                  </a:cubicBezTo>
                  <a:cubicBezTo>
                    <a:pt x="13484" y="10008"/>
                    <a:pt x="13522" y="9671"/>
                    <a:pt x="13559" y="9296"/>
                  </a:cubicBezTo>
                  <a:cubicBezTo>
                    <a:pt x="13609" y="8909"/>
                    <a:pt x="13609" y="8534"/>
                    <a:pt x="13497" y="8159"/>
                  </a:cubicBezTo>
                  <a:cubicBezTo>
                    <a:pt x="13422" y="7946"/>
                    <a:pt x="13322" y="7734"/>
                    <a:pt x="13272" y="7522"/>
                  </a:cubicBezTo>
                  <a:cubicBezTo>
                    <a:pt x="13209" y="7297"/>
                    <a:pt x="13122" y="7084"/>
                    <a:pt x="13047" y="6859"/>
                  </a:cubicBezTo>
                  <a:cubicBezTo>
                    <a:pt x="12759" y="5959"/>
                    <a:pt x="12697" y="5010"/>
                    <a:pt x="12584" y="4072"/>
                  </a:cubicBezTo>
                  <a:cubicBezTo>
                    <a:pt x="12535" y="3623"/>
                    <a:pt x="12460" y="3160"/>
                    <a:pt x="12322" y="2723"/>
                  </a:cubicBezTo>
                  <a:cubicBezTo>
                    <a:pt x="12197" y="2285"/>
                    <a:pt x="11985" y="1886"/>
                    <a:pt x="11772" y="1486"/>
                  </a:cubicBezTo>
                  <a:cubicBezTo>
                    <a:pt x="11372" y="723"/>
                    <a:pt x="10610" y="236"/>
                    <a:pt x="9773" y="61"/>
                  </a:cubicBezTo>
                  <a:cubicBezTo>
                    <a:pt x="9562" y="18"/>
                    <a:pt x="9348" y="0"/>
                    <a:pt x="9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3" name="Google Shape;9293;p20"/>
            <p:cNvSpPr/>
            <p:nvPr/>
          </p:nvSpPr>
          <p:spPr>
            <a:xfrm>
              <a:off x="6218100" y="2082725"/>
              <a:ext cx="60950" cy="73800"/>
            </a:xfrm>
            <a:custGeom>
              <a:avLst/>
              <a:gdLst/>
              <a:ahLst/>
              <a:cxnLst/>
              <a:rect l="l" t="t" r="r" b="b"/>
              <a:pathLst>
                <a:path w="2438" h="2952" extrusionOk="0">
                  <a:moveTo>
                    <a:pt x="161" y="1"/>
                  </a:moveTo>
                  <a:cubicBezTo>
                    <a:pt x="125" y="1"/>
                    <a:pt x="89" y="23"/>
                    <a:pt x="76" y="62"/>
                  </a:cubicBezTo>
                  <a:cubicBezTo>
                    <a:pt x="38" y="174"/>
                    <a:pt x="1" y="349"/>
                    <a:pt x="63" y="462"/>
                  </a:cubicBezTo>
                  <a:cubicBezTo>
                    <a:pt x="105" y="524"/>
                    <a:pt x="154" y="540"/>
                    <a:pt x="209" y="540"/>
                  </a:cubicBezTo>
                  <a:cubicBezTo>
                    <a:pt x="253" y="540"/>
                    <a:pt x="300" y="530"/>
                    <a:pt x="351" y="524"/>
                  </a:cubicBezTo>
                  <a:cubicBezTo>
                    <a:pt x="355" y="524"/>
                    <a:pt x="360" y="524"/>
                    <a:pt x="365" y="524"/>
                  </a:cubicBezTo>
                  <a:cubicBezTo>
                    <a:pt x="694" y="524"/>
                    <a:pt x="915" y="952"/>
                    <a:pt x="1088" y="1174"/>
                  </a:cubicBezTo>
                  <a:cubicBezTo>
                    <a:pt x="1188" y="1299"/>
                    <a:pt x="1288" y="1424"/>
                    <a:pt x="1388" y="1536"/>
                  </a:cubicBezTo>
                  <a:cubicBezTo>
                    <a:pt x="1500" y="1661"/>
                    <a:pt x="1625" y="1761"/>
                    <a:pt x="1750" y="1861"/>
                  </a:cubicBezTo>
                  <a:cubicBezTo>
                    <a:pt x="2013" y="2099"/>
                    <a:pt x="2113" y="2449"/>
                    <a:pt x="2100" y="2799"/>
                  </a:cubicBezTo>
                  <a:cubicBezTo>
                    <a:pt x="2094" y="2902"/>
                    <a:pt x="2168" y="2952"/>
                    <a:pt x="2246" y="2952"/>
                  </a:cubicBezTo>
                  <a:cubicBezTo>
                    <a:pt x="2329" y="2952"/>
                    <a:pt x="2419" y="2895"/>
                    <a:pt x="2425" y="2786"/>
                  </a:cubicBezTo>
                  <a:cubicBezTo>
                    <a:pt x="2438" y="2461"/>
                    <a:pt x="2313" y="2174"/>
                    <a:pt x="2113" y="1924"/>
                  </a:cubicBezTo>
                  <a:cubicBezTo>
                    <a:pt x="2013" y="1799"/>
                    <a:pt x="1900" y="1711"/>
                    <a:pt x="1775" y="1624"/>
                  </a:cubicBezTo>
                  <a:cubicBezTo>
                    <a:pt x="1625" y="1524"/>
                    <a:pt x="1500" y="1399"/>
                    <a:pt x="1388" y="1249"/>
                  </a:cubicBezTo>
                  <a:cubicBezTo>
                    <a:pt x="1175" y="999"/>
                    <a:pt x="988" y="737"/>
                    <a:pt x="726" y="549"/>
                  </a:cubicBezTo>
                  <a:cubicBezTo>
                    <a:pt x="626" y="474"/>
                    <a:pt x="526" y="412"/>
                    <a:pt x="401" y="374"/>
                  </a:cubicBezTo>
                  <a:cubicBezTo>
                    <a:pt x="363" y="362"/>
                    <a:pt x="288" y="349"/>
                    <a:pt x="263" y="324"/>
                  </a:cubicBezTo>
                  <a:cubicBezTo>
                    <a:pt x="251" y="312"/>
                    <a:pt x="276" y="237"/>
                    <a:pt x="263" y="212"/>
                  </a:cubicBezTo>
                  <a:cubicBezTo>
                    <a:pt x="263" y="149"/>
                    <a:pt x="251" y="112"/>
                    <a:pt x="238" y="62"/>
                  </a:cubicBezTo>
                  <a:cubicBezTo>
                    <a:pt x="226" y="20"/>
                    <a:pt x="194" y="1"/>
                    <a:pt x="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4" name="Google Shape;9294;p20"/>
            <p:cNvSpPr/>
            <p:nvPr/>
          </p:nvSpPr>
          <p:spPr>
            <a:xfrm>
              <a:off x="6258725" y="2078575"/>
              <a:ext cx="21575" cy="52150"/>
            </a:xfrm>
            <a:custGeom>
              <a:avLst/>
              <a:gdLst/>
              <a:ahLst/>
              <a:cxnLst/>
              <a:rect l="l" t="t" r="r" b="b"/>
              <a:pathLst>
                <a:path w="863" h="2086" extrusionOk="0">
                  <a:moveTo>
                    <a:pt x="836" y="1"/>
                  </a:moveTo>
                  <a:cubicBezTo>
                    <a:pt x="833" y="1"/>
                    <a:pt x="829" y="1"/>
                    <a:pt x="825" y="3"/>
                  </a:cubicBezTo>
                  <a:cubicBezTo>
                    <a:pt x="725" y="3"/>
                    <a:pt x="663" y="53"/>
                    <a:pt x="600" y="115"/>
                  </a:cubicBezTo>
                  <a:cubicBezTo>
                    <a:pt x="538" y="178"/>
                    <a:pt x="525" y="278"/>
                    <a:pt x="513" y="378"/>
                  </a:cubicBezTo>
                  <a:cubicBezTo>
                    <a:pt x="475" y="578"/>
                    <a:pt x="463" y="778"/>
                    <a:pt x="338" y="953"/>
                  </a:cubicBezTo>
                  <a:cubicBezTo>
                    <a:pt x="275" y="1028"/>
                    <a:pt x="200" y="1103"/>
                    <a:pt x="150" y="1190"/>
                  </a:cubicBezTo>
                  <a:cubicBezTo>
                    <a:pt x="100" y="1277"/>
                    <a:pt x="63" y="1365"/>
                    <a:pt x="50" y="1452"/>
                  </a:cubicBezTo>
                  <a:cubicBezTo>
                    <a:pt x="0" y="1640"/>
                    <a:pt x="13" y="1840"/>
                    <a:pt x="100" y="2015"/>
                  </a:cubicBezTo>
                  <a:cubicBezTo>
                    <a:pt x="120" y="2054"/>
                    <a:pt x="147" y="2085"/>
                    <a:pt x="188" y="2085"/>
                  </a:cubicBezTo>
                  <a:cubicBezTo>
                    <a:pt x="199" y="2085"/>
                    <a:pt x="212" y="2083"/>
                    <a:pt x="225" y="2077"/>
                  </a:cubicBezTo>
                  <a:cubicBezTo>
                    <a:pt x="275" y="2065"/>
                    <a:pt x="313" y="2002"/>
                    <a:pt x="288" y="1952"/>
                  </a:cubicBezTo>
                  <a:cubicBezTo>
                    <a:pt x="225" y="1802"/>
                    <a:pt x="200" y="1652"/>
                    <a:pt x="250" y="1490"/>
                  </a:cubicBezTo>
                  <a:cubicBezTo>
                    <a:pt x="288" y="1327"/>
                    <a:pt x="400" y="1190"/>
                    <a:pt x="525" y="1065"/>
                  </a:cubicBezTo>
                  <a:cubicBezTo>
                    <a:pt x="575" y="1003"/>
                    <a:pt x="638" y="940"/>
                    <a:pt x="675" y="865"/>
                  </a:cubicBezTo>
                  <a:cubicBezTo>
                    <a:pt x="725" y="778"/>
                    <a:pt x="738" y="690"/>
                    <a:pt x="738" y="590"/>
                  </a:cubicBezTo>
                  <a:cubicBezTo>
                    <a:pt x="750" y="503"/>
                    <a:pt x="738" y="415"/>
                    <a:pt x="725" y="328"/>
                  </a:cubicBezTo>
                  <a:cubicBezTo>
                    <a:pt x="725" y="290"/>
                    <a:pt x="738" y="240"/>
                    <a:pt x="738" y="203"/>
                  </a:cubicBezTo>
                  <a:cubicBezTo>
                    <a:pt x="750" y="140"/>
                    <a:pt x="763" y="90"/>
                    <a:pt x="825" y="53"/>
                  </a:cubicBezTo>
                  <a:cubicBezTo>
                    <a:pt x="858" y="42"/>
                    <a:pt x="862" y="1"/>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5" name="Google Shape;9295;p20"/>
            <p:cNvSpPr/>
            <p:nvPr/>
          </p:nvSpPr>
          <p:spPr>
            <a:xfrm>
              <a:off x="6277025" y="2019175"/>
              <a:ext cx="98250" cy="61725"/>
            </a:xfrm>
            <a:custGeom>
              <a:avLst/>
              <a:gdLst/>
              <a:ahLst/>
              <a:cxnLst/>
              <a:rect l="l" t="t" r="r" b="b"/>
              <a:pathLst>
                <a:path w="3930" h="2469" extrusionOk="0">
                  <a:moveTo>
                    <a:pt x="3739" y="0"/>
                  </a:moveTo>
                  <a:cubicBezTo>
                    <a:pt x="3635" y="0"/>
                    <a:pt x="3530" y="34"/>
                    <a:pt x="3430" y="67"/>
                  </a:cubicBezTo>
                  <a:cubicBezTo>
                    <a:pt x="3242" y="117"/>
                    <a:pt x="3067" y="192"/>
                    <a:pt x="2905" y="279"/>
                  </a:cubicBezTo>
                  <a:cubicBezTo>
                    <a:pt x="2742" y="379"/>
                    <a:pt x="2592" y="504"/>
                    <a:pt x="2442" y="629"/>
                  </a:cubicBezTo>
                  <a:cubicBezTo>
                    <a:pt x="2355" y="704"/>
                    <a:pt x="2268" y="779"/>
                    <a:pt x="2155" y="817"/>
                  </a:cubicBezTo>
                  <a:cubicBezTo>
                    <a:pt x="2055" y="842"/>
                    <a:pt x="1968" y="854"/>
                    <a:pt x="1868" y="879"/>
                  </a:cubicBezTo>
                  <a:cubicBezTo>
                    <a:pt x="1568" y="992"/>
                    <a:pt x="1393" y="1367"/>
                    <a:pt x="1243" y="1629"/>
                  </a:cubicBezTo>
                  <a:cubicBezTo>
                    <a:pt x="1118" y="1841"/>
                    <a:pt x="993" y="2004"/>
                    <a:pt x="768" y="2104"/>
                  </a:cubicBezTo>
                  <a:cubicBezTo>
                    <a:pt x="555" y="2191"/>
                    <a:pt x="343" y="2241"/>
                    <a:pt x="118" y="2279"/>
                  </a:cubicBezTo>
                  <a:cubicBezTo>
                    <a:pt x="1" y="2302"/>
                    <a:pt x="49" y="2469"/>
                    <a:pt x="158" y="2469"/>
                  </a:cubicBezTo>
                  <a:cubicBezTo>
                    <a:pt x="165" y="2469"/>
                    <a:pt x="173" y="2468"/>
                    <a:pt x="181" y="2466"/>
                  </a:cubicBezTo>
                  <a:cubicBezTo>
                    <a:pt x="555" y="2404"/>
                    <a:pt x="905" y="2316"/>
                    <a:pt x="1143" y="1991"/>
                  </a:cubicBezTo>
                  <a:cubicBezTo>
                    <a:pt x="1380" y="1679"/>
                    <a:pt x="1455" y="1204"/>
                    <a:pt x="1868" y="1067"/>
                  </a:cubicBezTo>
                  <a:cubicBezTo>
                    <a:pt x="1943" y="1047"/>
                    <a:pt x="2018" y="1045"/>
                    <a:pt x="2093" y="1045"/>
                  </a:cubicBezTo>
                  <a:cubicBezTo>
                    <a:pt x="2111" y="1045"/>
                    <a:pt x="2130" y="1045"/>
                    <a:pt x="2149" y="1045"/>
                  </a:cubicBezTo>
                  <a:cubicBezTo>
                    <a:pt x="2243" y="1045"/>
                    <a:pt x="2336" y="1042"/>
                    <a:pt x="2430" y="1004"/>
                  </a:cubicBezTo>
                  <a:cubicBezTo>
                    <a:pt x="2605" y="942"/>
                    <a:pt x="2755" y="829"/>
                    <a:pt x="2905" y="717"/>
                  </a:cubicBezTo>
                  <a:cubicBezTo>
                    <a:pt x="3055" y="604"/>
                    <a:pt x="3205" y="467"/>
                    <a:pt x="3367" y="354"/>
                  </a:cubicBezTo>
                  <a:cubicBezTo>
                    <a:pt x="3455" y="304"/>
                    <a:pt x="3542" y="254"/>
                    <a:pt x="3630" y="229"/>
                  </a:cubicBezTo>
                  <a:cubicBezTo>
                    <a:pt x="3717" y="204"/>
                    <a:pt x="3805" y="192"/>
                    <a:pt x="3892" y="154"/>
                  </a:cubicBezTo>
                  <a:cubicBezTo>
                    <a:pt x="3930" y="129"/>
                    <a:pt x="3930" y="54"/>
                    <a:pt x="3892" y="29"/>
                  </a:cubicBezTo>
                  <a:cubicBezTo>
                    <a:pt x="3842" y="9"/>
                    <a:pt x="3791" y="0"/>
                    <a:pt x="37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6" name="Google Shape;9296;p20"/>
            <p:cNvSpPr/>
            <p:nvPr/>
          </p:nvSpPr>
          <p:spPr>
            <a:xfrm>
              <a:off x="6385325" y="2023600"/>
              <a:ext cx="20250" cy="30025"/>
            </a:xfrm>
            <a:custGeom>
              <a:avLst/>
              <a:gdLst/>
              <a:ahLst/>
              <a:cxnLst/>
              <a:rect l="l" t="t" r="r" b="b"/>
              <a:pathLst>
                <a:path w="810" h="1201" extrusionOk="0">
                  <a:moveTo>
                    <a:pt x="106" y="0"/>
                  </a:moveTo>
                  <a:cubicBezTo>
                    <a:pt x="51" y="0"/>
                    <a:pt x="1" y="65"/>
                    <a:pt x="60" y="115"/>
                  </a:cubicBezTo>
                  <a:cubicBezTo>
                    <a:pt x="222" y="252"/>
                    <a:pt x="360" y="415"/>
                    <a:pt x="472" y="602"/>
                  </a:cubicBezTo>
                  <a:cubicBezTo>
                    <a:pt x="510" y="690"/>
                    <a:pt x="547" y="777"/>
                    <a:pt x="560" y="865"/>
                  </a:cubicBezTo>
                  <a:cubicBezTo>
                    <a:pt x="572" y="902"/>
                    <a:pt x="585" y="952"/>
                    <a:pt x="597" y="990"/>
                  </a:cubicBezTo>
                  <a:cubicBezTo>
                    <a:pt x="597" y="1015"/>
                    <a:pt x="610" y="1027"/>
                    <a:pt x="610" y="1052"/>
                  </a:cubicBezTo>
                  <a:cubicBezTo>
                    <a:pt x="610" y="1077"/>
                    <a:pt x="610" y="1102"/>
                    <a:pt x="610" y="1127"/>
                  </a:cubicBezTo>
                  <a:cubicBezTo>
                    <a:pt x="610" y="1173"/>
                    <a:pt x="647" y="1200"/>
                    <a:pt x="682" y="1200"/>
                  </a:cubicBezTo>
                  <a:cubicBezTo>
                    <a:pt x="704" y="1200"/>
                    <a:pt x="725" y="1189"/>
                    <a:pt x="735" y="1165"/>
                  </a:cubicBezTo>
                  <a:cubicBezTo>
                    <a:pt x="760" y="1115"/>
                    <a:pt x="760" y="1077"/>
                    <a:pt x="785" y="1027"/>
                  </a:cubicBezTo>
                  <a:cubicBezTo>
                    <a:pt x="810" y="965"/>
                    <a:pt x="810" y="915"/>
                    <a:pt x="797" y="852"/>
                  </a:cubicBezTo>
                  <a:cubicBezTo>
                    <a:pt x="772" y="740"/>
                    <a:pt x="735" y="627"/>
                    <a:pt x="672" y="527"/>
                  </a:cubicBezTo>
                  <a:cubicBezTo>
                    <a:pt x="547" y="315"/>
                    <a:pt x="347" y="152"/>
                    <a:pt x="147" y="15"/>
                  </a:cubicBezTo>
                  <a:cubicBezTo>
                    <a:pt x="134" y="5"/>
                    <a:pt x="120" y="0"/>
                    <a:pt x="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7" name="Google Shape;9297;p20"/>
            <p:cNvSpPr/>
            <p:nvPr/>
          </p:nvSpPr>
          <p:spPr>
            <a:xfrm>
              <a:off x="6397425" y="2042850"/>
              <a:ext cx="43775" cy="79425"/>
            </a:xfrm>
            <a:custGeom>
              <a:avLst/>
              <a:gdLst/>
              <a:ahLst/>
              <a:cxnLst/>
              <a:rect l="l" t="t" r="r" b="b"/>
              <a:pathLst>
                <a:path w="1751" h="3177" extrusionOk="0">
                  <a:moveTo>
                    <a:pt x="153" y="1"/>
                  </a:moveTo>
                  <a:cubicBezTo>
                    <a:pt x="77" y="1"/>
                    <a:pt x="1" y="54"/>
                    <a:pt x="1" y="157"/>
                  </a:cubicBezTo>
                  <a:cubicBezTo>
                    <a:pt x="13" y="507"/>
                    <a:pt x="88" y="844"/>
                    <a:pt x="463" y="957"/>
                  </a:cubicBezTo>
                  <a:cubicBezTo>
                    <a:pt x="613" y="994"/>
                    <a:pt x="763" y="1019"/>
                    <a:pt x="913" y="1107"/>
                  </a:cubicBezTo>
                  <a:cubicBezTo>
                    <a:pt x="1051" y="1194"/>
                    <a:pt x="1163" y="1332"/>
                    <a:pt x="1238" y="1494"/>
                  </a:cubicBezTo>
                  <a:cubicBezTo>
                    <a:pt x="1388" y="1782"/>
                    <a:pt x="1301" y="2132"/>
                    <a:pt x="1438" y="2419"/>
                  </a:cubicBezTo>
                  <a:cubicBezTo>
                    <a:pt x="1475" y="2507"/>
                    <a:pt x="1513" y="2582"/>
                    <a:pt x="1463" y="2669"/>
                  </a:cubicBezTo>
                  <a:cubicBezTo>
                    <a:pt x="1438" y="2719"/>
                    <a:pt x="1413" y="2769"/>
                    <a:pt x="1388" y="2831"/>
                  </a:cubicBezTo>
                  <a:cubicBezTo>
                    <a:pt x="1350" y="2944"/>
                    <a:pt x="1350" y="3056"/>
                    <a:pt x="1438" y="3144"/>
                  </a:cubicBezTo>
                  <a:cubicBezTo>
                    <a:pt x="1461" y="3167"/>
                    <a:pt x="1489" y="3177"/>
                    <a:pt x="1516" y="3177"/>
                  </a:cubicBezTo>
                  <a:cubicBezTo>
                    <a:pt x="1578" y="3177"/>
                    <a:pt x="1638" y="3126"/>
                    <a:pt x="1638" y="3056"/>
                  </a:cubicBezTo>
                  <a:cubicBezTo>
                    <a:pt x="1638" y="2931"/>
                    <a:pt x="1688" y="2844"/>
                    <a:pt x="1713" y="2744"/>
                  </a:cubicBezTo>
                  <a:cubicBezTo>
                    <a:pt x="1750" y="2607"/>
                    <a:pt x="1688" y="2519"/>
                    <a:pt x="1613" y="2394"/>
                  </a:cubicBezTo>
                  <a:cubicBezTo>
                    <a:pt x="1525" y="2232"/>
                    <a:pt x="1488" y="2082"/>
                    <a:pt x="1488" y="1894"/>
                  </a:cubicBezTo>
                  <a:cubicBezTo>
                    <a:pt x="1488" y="1744"/>
                    <a:pt x="1500" y="1607"/>
                    <a:pt x="1450" y="1457"/>
                  </a:cubicBezTo>
                  <a:cubicBezTo>
                    <a:pt x="1375" y="1194"/>
                    <a:pt x="1201" y="957"/>
                    <a:pt x="963" y="794"/>
                  </a:cubicBezTo>
                  <a:cubicBezTo>
                    <a:pt x="838" y="707"/>
                    <a:pt x="701" y="670"/>
                    <a:pt x="538" y="620"/>
                  </a:cubicBezTo>
                  <a:cubicBezTo>
                    <a:pt x="326" y="557"/>
                    <a:pt x="313" y="345"/>
                    <a:pt x="301" y="145"/>
                  </a:cubicBezTo>
                  <a:cubicBezTo>
                    <a:pt x="295" y="48"/>
                    <a:pt x="224"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8" name="Google Shape;9298;p20"/>
            <p:cNvSpPr/>
            <p:nvPr/>
          </p:nvSpPr>
          <p:spPr>
            <a:xfrm>
              <a:off x="6210500" y="2312975"/>
              <a:ext cx="81500" cy="50325"/>
            </a:xfrm>
            <a:custGeom>
              <a:avLst/>
              <a:gdLst/>
              <a:ahLst/>
              <a:cxnLst/>
              <a:rect l="l" t="t" r="r" b="b"/>
              <a:pathLst>
                <a:path w="3260" h="2013" extrusionOk="0">
                  <a:moveTo>
                    <a:pt x="61" y="0"/>
                  </a:moveTo>
                  <a:cubicBezTo>
                    <a:pt x="25" y="0"/>
                    <a:pt x="0" y="47"/>
                    <a:pt x="30" y="87"/>
                  </a:cubicBezTo>
                  <a:cubicBezTo>
                    <a:pt x="242" y="312"/>
                    <a:pt x="505" y="499"/>
                    <a:pt x="805" y="624"/>
                  </a:cubicBezTo>
                  <a:cubicBezTo>
                    <a:pt x="955" y="687"/>
                    <a:pt x="1117" y="749"/>
                    <a:pt x="1254" y="812"/>
                  </a:cubicBezTo>
                  <a:cubicBezTo>
                    <a:pt x="1429" y="899"/>
                    <a:pt x="1529" y="1037"/>
                    <a:pt x="1642" y="1162"/>
                  </a:cubicBezTo>
                  <a:cubicBezTo>
                    <a:pt x="1842" y="1374"/>
                    <a:pt x="2092" y="1499"/>
                    <a:pt x="2367" y="1599"/>
                  </a:cubicBezTo>
                  <a:cubicBezTo>
                    <a:pt x="2504" y="1649"/>
                    <a:pt x="2642" y="1699"/>
                    <a:pt x="2779" y="1761"/>
                  </a:cubicBezTo>
                  <a:cubicBezTo>
                    <a:pt x="2917" y="1824"/>
                    <a:pt x="3017" y="1911"/>
                    <a:pt x="3129" y="1999"/>
                  </a:cubicBezTo>
                  <a:cubicBezTo>
                    <a:pt x="3143" y="2008"/>
                    <a:pt x="3157" y="2012"/>
                    <a:pt x="3170" y="2012"/>
                  </a:cubicBezTo>
                  <a:cubicBezTo>
                    <a:pt x="3224" y="2012"/>
                    <a:pt x="3259" y="1939"/>
                    <a:pt x="3229" y="1899"/>
                  </a:cubicBezTo>
                  <a:cubicBezTo>
                    <a:pt x="3116" y="1674"/>
                    <a:pt x="2804" y="1574"/>
                    <a:pt x="2579" y="1499"/>
                  </a:cubicBezTo>
                  <a:cubicBezTo>
                    <a:pt x="2442" y="1449"/>
                    <a:pt x="2292" y="1399"/>
                    <a:pt x="2167" y="1311"/>
                  </a:cubicBezTo>
                  <a:cubicBezTo>
                    <a:pt x="2017" y="1211"/>
                    <a:pt x="1954" y="1062"/>
                    <a:pt x="1854" y="924"/>
                  </a:cubicBezTo>
                  <a:cubicBezTo>
                    <a:pt x="1767" y="799"/>
                    <a:pt x="1667" y="687"/>
                    <a:pt x="1529" y="637"/>
                  </a:cubicBezTo>
                  <a:cubicBezTo>
                    <a:pt x="1367" y="574"/>
                    <a:pt x="1192" y="587"/>
                    <a:pt x="1030" y="549"/>
                  </a:cubicBezTo>
                  <a:cubicBezTo>
                    <a:pt x="667" y="487"/>
                    <a:pt x="342" y="262"/>
                    <a:pt x="92" y="12"/>
                  </a:cubicBezTo>
                  <a:cubicBezTo>
                    <a:pt x="82" y="4"/>
                    <a:pt x="71"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9" name="Google Shape;9299;p20"/>
            <p:cNvSpPr/>
            <p:nvPr/>
          </p:nvSpPr>
          <p:spPr>
            <a:xfrm>
              <a:off x="6219575" y="2177625"/>
              <a:ext cx="36300" cy="33675"/>
            </a:xfrm>
            <a:custGeom>
              <a:avLst/>
              <a:gdLst/>
              <a:ahLst/>
              <a:cxnLst/>
              <a:rect l="l" t="t" r="r" b="b"/>
              <a:pathLst>
                <a:path w="1452" h="1347" extrusionOk="0">
                  <a:moveTo>
                    <a:pt x="60" y="1"/>
                  </a:moveTo>
                  <a:cubicBezTo>
                    <a:pt x="30" y="1"/>
                    <a:pt x="1" y="25"/>
                    <a:pt x="17" y="65"/>
                  </a:cubicBezTo>
                  <a:cubicBezTo>
                    <a:pt x="129" y="365"/>
                    <a:pt x="304" y="615"/>
                    <a:pt x="567" y="802"/>
                  </a:cubicBezTo>
                  <a:cubicBezTo>
                    <a:pt x="679" y="890"/>
                    <a:pt x="804" y="965"/>
                    <a:pt x="929" y="1052"/>
                  </a:cubicBezTo>
                  <a:cubicBezTo>
                    <a:pt x="1041" y="1139"/>
                    <a:pt x="1141" y="1264"/>
                    <a:pt x="1279" y="1339"/>
                  </a:cubicBezTo>
                  <a:cubicBezTo>
                    <a:pt x="1294" y="1344"/>
                    <a:pt x="1310" y="1347"/>
                    <a:pt x="1326" y="1347"/>
                  </a:cubicBezTo>
                  <a:cubicBezTo>
                    <a:pt x="1389" y="1347"/>
                    <a:pt x="1451" y="1307"/>
                    <a:pt x="1441" y="1227"/>
                  </a:cubicBezTo>
                  <a:cubicBezTo>
                    <a:pt x="1429" y="1139"/>
                    <a:pt x="1416" y="1089"/>
                    <a:pt x="1354" y="1027"/>
                  </a:cubicBezTo>
                  <a:cubicBezTo>
                    <a:pt x="1304" y="965"/>
                    <a:pt x="1241" y="927"/>
                    <a:pt x="1179" y="890"/>
                  </a:cubicBezTo>
                  <a:cubicBezTo>
                    <a:pt x="1054" y="815"/>
                    <a:pt x="916" y="752"/>
                    <a:pt x="792" y="690"/>
                  </a:cubicBezTo>
                  <a:cubicBezTo>
                    <a:pt x="504" y="552"/>
                    <a:pt x="229" y="327"/>
                    <a:pt x="104" y="27"/>
                  </a:cubicBezTo>
                  <a:cubicBezTo>
                    <a:pt x="95" y="9"/>
                    <a:pt x="77" y="1"/>
                    <a:pt x="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0" name="Google Shape;9300;p20"/>
            <p:cNvSpPr/>
            <p:nvPr/>
          </p:nvSpPr>
          <p:spPr>
            <a:xfrm>
              <a:off x="6194975" y="2149475"/>
              <a:ext cx="58450" cy="14900"/>
            </a:xfrm>
            <a:custGeom>
              <a:avLst/>
              <a:gdLst/>
              <a:ahLst/>
              <a:cxnLst/>
              <a:rect l="l" t="t" r="r" b="b"/>
              <a:pathLst>
                <a:path w="2338" h="596" extrusionOk="0">
                  <a:moveTo>
                    <a:pt x="632" y="0"/>
                  </a:moveTo>
                  <a:cubicBezTo>
                    <a:pt x="576" y="0"/>
                    <a:pt x="520" y="4"/>
                    <a:pt x="463" y="4"/>
                  </a:cubicBezTo>
                  <a:cubicBezTo>
                    <a:pt x="338" y="4"/>
                    <a:pt x="201" y="16"/>
                    <a:pt x="63" y="29"/>
                  </a:cubicBezTo>
                  <a:cubicBezTo>
                    <a:pt x="13" y="41"/>
                    <a:pt x="1" y="116"/>
                    <a:pt x="51" y="116"/>
                  </a:cubicBezTo>
                  <a:cubicBezTo>
                    <a:pt x="163" y="129"/>
                    <a:pt x="276" y="154"/>
                    <a:pt x="376" y="154"/>
                  </a:cubicBezTo>
                  <a:lnTo>
                    <a:pt x="701" y="154"/>
                  </a:lnTo>
                  <a:cubicBezTo>
                    <a:pt x="751" y="166"/>
                    <a:pt x="801" y="166"/>
                    <a:pt x="838" y="191"/>
                  </a:cubicBezTo>
                  <a:cubicBezTo>
                    <a:pt x="876" y="216"/>
                    <a:pt x="888" y="266"/>
                    <a:pt x="926" y="291"/>
                  </a:cubicBezTo>
                  <a:cubicBezTo>
                    <a:pt x="955" y="335"/>
                    <a:pt x="997" y="353"/>
                    <a:pt x="1042" y="353"/>
                  </a:cubicBezTo>
                  <a:cubicBezTo>
                    <a:pt x="1074" y="353"/>
                    <a:pt x="1107" y="344"/>
                    <a:pt x="1138" y="328"/>
                  </a:cubicBezTo>
                  <a:cubicBezTo>
                    <a:pt x="1203" y="304"/>
                    <a:pt x="1267" y="290"/>
                    <a:pt x="1335" y="290"/>
                  </a:cubicBezTo>
                  <a:cubicBezTo>
                    <a:pt x="1372" y="290"/>
                    <a:pt x="1411" y="295"/>
                    <a:pt x="1451" y="303"/>
                  </a:cubicBezTo>
                  <a:cubicBezTo>
                    <a:pt x="1551" y="328"/>
                    <a:pt x="1651" y="353"/>
                    <a:pt x="1763" y="366"/>
                  </a:cubicBezTo>
                  <a:cubicBezTo>
                    <a:pt x="1773" y="367"/>
                    <a:pt x="1783" y="367"/>
                    <a:pt x="1794" y="367"/>
                  </a:cubicBezTo>
                  <a:cubicBezTo>
                    <a:pt x="1850" y="367"/>
                    <a:pt x="1921" y="358"/>
                    <a:pt x="1989" y="358"/>
                  </a:cubicBezTo>
                  <a:cubicBezTo>
                    <a:pt x="2112" y="358"/>
                    <a:pt x="2225" y="388"/>
                    <a:pt x="2225" y="553"/>
                  </a:cubicBezTo>
                  <a:cubicBezTo>
                    <a:pt x="2225" y="580"/>
                    <a:pt x="2250" y="596"/>
                    <a:pt x="2273" y="596"/>
                  </a:cubicBezTo>
                  <a:cubicBezTo>
                    <a:pt x="2293" y="596"/>
                    <a:pt x="2313" y="583"/>
                    <a:pt x="2313" y="553"/>
                  </a:cubicBezTo>
                  <a:cubicBezTo>
                    <a:pt x="2338" y="366"/>
                    <a:pt x="2200" y="204"/>
                    <a:pt x="2050" y="116"/>
                  </a:cubicBezTo>
                  <a:cubicBezTo>
                    <a:pt x="1969" y="66"/>
                    <a:pt x="1883" y="48"/>
                    <a:pt x="1795" y="48"/>
                  </a:cubicBezTo>
                  <a:cubicBezTo>
                    <a:pt x="1640" y="48"/>
                    <a:pt x="1482" y="106"/>
                    <a:pt x="1338" y="154"/>
                  </a:cubicBezTo>
                  <a:cubicBezTo>
                    <a:pt x="1276" y="179"/>
                    <a:pt x="1213" y="204"/>
                    <a:pt x="1163" y="216"/>
                  </a:cubicBezTo>
                  <a:cubicBezTo>
                    <a:pt x="1134" y="226"/>
                    <a:pt x="1111" y="232"/>
                    <a:pt x="1091" y="232"/>
                  </a:cubicBezTo>
                  <a:cubicBezTo>
                    <a:pt x="1059" y="232"/>
                    <a:pt x="1036" y="217"/>
                    <a:pt x="1013" y="179"/>
                  </a:cubicBezTo>
                  <a:cubicBezTo>
                    <a:pt x="963" y="91"/>
                    <a:pt x="901" y="29"/>
                    <a:pt x="801" y="16"/>
                  </a:cubicBezTo>
                  <a:cubicBezTo>
                    <a:pt x="745" y="4"/>
                    <a:pt x="688" y="0"/>
                    <a:pt x="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1" name="Google Shape;9301;p20"/>
            <p:cNvSpPr/>
            <p:nvPr/>
          </p:nvSpPr>
          <p:spPr>
            <a:xfrm>
              <a:off x="6227800" y="2131800"/>
              <a:ext cx="16600" cy="22325"/>
            </a:xfrm>
            <a:custGeom>
              <a:avLst/>
              <a:gdLst/>
              <a:ahLst/>
              <a:cxnLst/>
              <a:rect l="l" t="t" r="r" b="b"/>
              <a:pathLst>
                <a:path w="664" h="893" extrusionOk="0">
                  <a:moveTo>
                    <a:pt x="123" y="1"/>
                  </a:moveTo>
                  <a:cubicBezTo>
                    <a:pt x="110" y="1"/>
                    <a:pt x="98" y="4"/>
                    <a:pt x="88" y="11"/>
                  </a:cubicBezTo>
                  <a:cubicBezTo>
                    <a:pt x="38" y="36"/>
                    <a:pt x="0" y="86"/>
                    <a:pt x="25" y="136"/>
                  </a:cubicBezTo>
                  <a:cubicBezTo>
                    <a:pt x="88" y="286"/>
                    <a:pt x="138" y="436"/>
                    <a:pt x="213" y="561"/>
                  </a:cubicBezTo>
                  <a:cubicBezTo>
                    <a:pt x="288" y="686"/>
                    <a:pt x="375" y="811"/>
                    <a:pt x="512" y="886"/>
                  </a:cubicBezTo>
                  <a:cubicBezTo>
                    <a:pt x="524" y="890"/>
                    <a:pt x="535" y="892"/>
                    <a:pt x="545" y="892"/>
                  </a:cubicBezTo>
                  <a:cubicBezTo>
                    <a:pt x="616" y="892"/>
                    <a:pt x="664" y="792"/>
                    <a:pt x="587" y="748"/>
                  </a:cubicBezTo>
                  <a:cubicBezTo>
                    <a:pt x="463" y="686"/>
                    <a:pt x="413" y="573"/>
                    <a:pt x="375" y="448"/>
                  </a:cubicBezTo>
                  <a:cubicBezTo>
                    <a:pt x="338" y="311"/>
                    <a:pt x="300" y="173"/>
                    <a:pt x="213" y="48"/>
                  </a:cubicBezTo>
                  <a:cubicBezTo>
                    <a:pt x="195" y="21"/>
                    <a:pt x="157"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2" name="Google Shape;9302;p20"/>
            <p:cNvSpPr/>
            <p:nvPr/>
          </p:nvSpPr>
          <p:spPr>
            <a:xfrm>
              <a:off x="6227475" y="2230100"/>
              <a:ext cx="13150" cy="27300"/>
            </a:xfrm>
            <a:custGeom>
              <a:avLst/>
              <a:gdLst/>
              <a:ahLst/>
              <a:cxnLst/>
              <a:rect l="l" t="t" r="r" b="b"/>
              <a:pathLst>
                <a:path w="526" h="1092" extrusionOk="0">
                  <a:moveTo>
                    <a:pt x="152" y="1"/>
                  </a:moveTo>
                  <a:cubicBezTo>
                    <a:pt x="110" y="1"/>
                    <a:pt x="67" y="24"/>
                    <a:pt x="51" y="78"/>
                  </a:cubicBezTo>
                  <a:cubicBezTo>
                    <a:pt x="1" y="265"/>
                    <a:pt x="63" y="453"/>
                    <a:pt x="151" y="615"/>
                  </a:cubicBezTo>
                  <a:cubicBezTo>
                    <a:pt x="176" y="665"/>
                    <a:pt x="201" y="703"/>
                    <a:pt x="238" y="740"/>
                  </a:cubicBezTo>
                  <a:cubicBezTo>
                    <a:pt x="251" y="765"/>
                    <a:pt x="288" y="802"/>
                    <a:pt x="313" y="840"/>
                  </a:cubicBezTo>
                  <a:cubicBezTo>
                    <a:pt x="338" y="877"/>
                    <a:pt x="376" y="902"/>
                    <a:pt x="388" y="940"/>
                  </a:cubicBezTo>
                  <a:cubicBezTo>
                    <a:pt x="413" y="977"/>
                    <a:pt x="413" y="1015"/>
                    <a:pt x="426" y="1065"/>
                  </a:cubicBezTo>
                  <a:cubicBezTo>
                    <a:pt x="431" y="1082"/>
                    <a:pt x="448" y="1092"/>
                    <a:pt x="465" y="1092"/>
                  </a:cubicBezTo>
                  <a:cubicBezTo>
                    <a:pt x="485" y="1092"/>
                    <a:pt x="506" y="1079"/>
                    <a:pt x="513" y="1052"/>
                  </a:cubicBezTo>
                  <a:cubicBezTo>
                    <a:pt x="525" y="1015"/>
                    <a:pt x="525" y="977"/>
                    <a:pt x="525" y="927"/>
                  </a:cubicBezTo>
                  <a:cubicBezTo>
                    <a:pt x="513" y="890"/>
                    <a:pt x="513" y="852"/>
                    <a:pt x="513" y="802"/>
                  </a:cubicBezTo>
                  <a:cubicBezTo>
                    <a:pt x="500" y="715"/>
                    <a:pt x="463" y="628"/>
                    <a:pt x="426" y="553"/>
                  </a:cubicBezTo>
                  <a:cubicBezTo>
                    <a:pt x="388" y="465"/>
                    <a:pt x="338" y="390"/>
                    <a:pt x="288" y="303"/>
                  </a:cubicBezTo>
                  <a:cubicBezTo>
                    <a:pt x="251" y="253"/>
                    <a:pt x="238" y="190"/>
                    <a:pt x="251" y="115"/>
                  </a:cubicBezTo>
                  <a:cubicBezTo>
                    <a:pt x="265" y="44"/>
                    <a:pt x="209" y="1"/>
                    <a:pt x="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3" name="Google Shape;9303;p20"/>
            <p:cNvSpPr/>
            <p:nvPr/>
          </p:nvSpPr>
          <p:spPr>
            <a:xfrm>
              <a:off x="6210925" y="2248600"/>
              <a:ext cx="64775" cy="38350"/>
            </a:xfrm>
            <a:custGeom>
              <a:avLst/>
              <a:gdLst/>
              <a:ahLst/>
              <a:cxnLst/>
              <a:rect l="l" t="t" r="r" b="b"/>
              <a:pathLst>
                <a:path w="2591" h="1534" extrusionOk="0">
                  <a:moveTo>
                    <a:pt x="461" y="0"/>
                  </a:moveTo>
                  <a:cubicBezTo>
                    <a:pt x="328" y="0"/>
                    <a:pt x="194" y="13"/>
                    <a:pt x="63" y="25"/>
                  </a:cubicBezTo>
                  <a:cubicBezTo>
                    <a:pt x="4" y="37"/>
                    <a:pt x="1" y="126"/>
                    <a:pt x="52" y="126"/>
                  </a:cubicBezTo>
                  <a:cubicBezTo>
                    <a:pt x="56" y="126"/>
                    <a:pt x="59" y="126"/>
                    <a:pt x="63" y="125"/>
                  </a:cubicBezTo>
                  <a:cubicBezTo>
                    <a:pt x="150" y="121"/>
                    <a:pt x="240" y="115"/>
                    <a:pt x="330" y="115"/>
                  </a:cubicBezTo>
                  <a:cubicBezTo>
                    <a:pt x="498" y="115"/>
                    <a:pt x="666" y="135"/>
                    <a:pt x="813" y="225"/>
                  </a:cubicBezTo>
                  <a:cubicBezTo>
                    <a:pt x="1025" y="350"/>
                    <a:pt x="1050" y="637"/>
                    <a:pt x="1325" y="687"/>
                  </a:cubicBezTo>
                  <a:cubicBezTo>
                    <a:pt x="1369" y="694"/>
                    <a:pt x="1416" y="694"/>
                    <a:pt x="1464" y="694"/>
                  </a:cubicBezTo>
                  <a:cubicBezTo>
                    <a:pt x="1512" y="694"/>
                    <a:pt x="1562" y="694"/>
                    <a:pt x="1612" y="700"/>
                  </a:cubicBezTo>
                  <a:cubicBezTo>
                    <a:pt x="1737" y="712"/>
                    <a:pt x="1837" y="800"/>
                    <a:pt x="1925" y="887"/>
                  </a:cubicBezTo>
                  <a:cubicBezTo>
                    <a:pt x="2112" y="1075"/>
                    <a:pt x="2237" y="1325"/>
                    <a:pt x="2437" y="1512"/>
                  </a:cubicBezTo>
                  <a:cubicBezTo>
                    <a:pt x="2455" y="1527"/>
                    <a:pt x="2474" y="1533"/>
                    <a:pt x="2491" y="1533"/>
                  </a:cubicBezTo>
                  <a:cubicBezTo>
                    <a:pt x="2547" y="1533"/>
                    <a:pt x="2591" y="1469"/>
                    <a:pt x="2562" y="1412"/>
                  </a:cubicBezTo>
                  <a:cubicBezTo>
                    <a:pt x="2487" y="1262"/>
                    <a:pt x="2375" y="1137"/>
                    <a:pt x="2275" y="1012"/>
                  </a:cubicBezTo>
                  <a:cubicBezTo>
                    <a:pt x="2200" y="912"/>
                    <a:pt x="2125" y="825"/>
                    <a:pt x="2037" y="737"/>
                  </a:cubicBezTo>
                  <a:cubicBezTo>
                    <a:pt x="1962" y="650"/>
                    <a:pt x="1862" y="587"/>
                    <a:pt x="1762" y="537"/>
                  </a:cubicBezTo>
                  <a:cubicBezTo>
                    <a:pt x="1650" y="487"/>
                    <a:pt x="1537" y="475"/>
                    <a:pt x="1437" y="437"/>
                  </a:cubicBezTo>
                  <a:cubicBezTo>
                    <a:pt x="1312" y="387"/>
                    <a:pt x="1262" y="262"/>
                    <a:pt x="1162" y="187"/>
                  </a:cubicBezTo>
                  <a:cubicBezTo>
                    <a:pt x="1075" y="125"/>
                    <a:pt x="963" y="75"/>
                    <a:pt x="850" y="50"/>
                  </a:cubicBezTo>
                  <a:cubicBezTo>
                    <a:pt x="725" y="13"/>
                    <a:pt x="594" y="0"/>
                    <a:pt x="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4" name="Google Shape;9304;p20"/>
            <p:cNvSpPr/>
            <p:nvPr/>
          </p:nvSpPr>
          <p:spPr>
            <a:xfrm>
              <a:off x="6316375" y="2000475"/>
              <a:ext cx="76075" cy="17125"/>
            </a:xfrm>
            <a:custGeom>
              <a:avLst/>
              <a:gdLst/>
              <a:ahLst/>
              <a:cxnLst/>
              <a:rect l="l" t="t" r="r" b="b"/>
              <a:pathLst>
                <a:path w="3043" h="685" extrusionOk="0">
                  <a:moveTo>
                    <a:pt x="2837" y="0"/>
                  </a:moveTo>
                  <a:cubicBezTo>
                    <a:pt x="2621" y="0"/>
                    <a:pt x="2457" y="172"/>
                    <a:pt x="2281" y="278"/>
                  </a:cubicBezTo>
                  <a:cubicBezTo>
                    <a:pt x="2206" y="324"/>
                    <a:pt x="2132" y="350"/>
                    <a:pt x="2053" y="350"/>
                  </a:cubicBezTo>
                  <a:cubicBezTo>
                    <a:pt x="2025" y="350"/>
                    <a:pt x="1997" y="347"/>
                    <a:pt x="1968" y="340"/>
                  </a:cubicBezTo>
                  <a:cubicBezTo>
                    <a:pt x="1871" y="318"/>
                    <a:pt x="1783" y="288"/>
                    <a:pt x="1689" y="288"/>
                  </a:cubicBezTo>
                  <a:cubicBezTo>
                    <a:pt x="1674" y="288"/>
                    <a:pt x="1659" y="288"/>
                    <a:pt x="1643" y="290"/>
                  </a:cubicBezTo>
                  <a:cubicBezTo>
                    <a:pt x="1531" y="303"/>
                    <a:pt x="1431" y="315"/>
                    <a:pt x="1318" y="328"/>
                  </a:cubicBezTo>
                  <a:cubicBezTo>
                    <a:pt x="1217" y="338"/>
                    <a:pt x="1124" y="356"/>
                    <a:pt x="1026" y="356"/>
                  </a:cubicBezTo>
                  <a:cubicBezTo>
                    <a:pt x="1003" y="356"/>
                    <a:pt x="980" y="355"/>
                    <a:pt x="956" y="353"/>
                  </a:cubicBezTo>
                  <a:cubicBezTo>
                    <a:pt x="669" y="315"/>
                    <a:pt x="381" y="215"/>
                    <a:pt x="106" y="165"/>
                  </a:cubicBezTo>
                  <a:cubicBezTo>
                    <a:pt x="99" y="162"/>
                    <a:pt x="93" y="161"/>
                    <a:pt x="86" y="161"/>
                  </a:cubicBezTo>
                  <a:cubicBezTo>
                    <a:pt x="34" y="161"/>
                    <a:pt x="1" y="243"/>
                    <a:pt x="56" y="265"/>
                  </a:cubicBezTo>
                  <a:cubicBezTo>
                    <a:pt x="319" y="403"/>
                    <a:pt x="594" y="553"/>
                    <a:pt x="868" y="640"/>
                  </a:cubicBezTo>
                  <a:cubicBezTo>
                    <a:pt x="939" y="668"/>
                    <a:pt x="1013" y="684"/>
                    <a:pt x="1086" y="684"/>
                  </a:cubicBezTo>
                  <a:cubicBezTo>
                    <a:pt x="1144" y="684"/>
                    <a:pt x="1201" y="674"/>
                    <a:pt x="1256" y="652"/>
                  </a:cubicBezTo>
                  <a:cubicBezTo>
                    <a:pt x="1368" y="615"/>
                    <a:pt x="1468" y="528"/>
                    <a:pt x="1568" y="465"/>
                  </a:cubicBezTo>
                  <a:cubicBezTo>
                    <a:pt x="1631" y="434"/>
                    <a:pt x="1685" y="420"/>
                    <a:pt x="1737" y="420"/>
                  </a:cubicBezTo>
                  <a:cubicBezTo>
                    <a:pt x="1809" y="420"/>
                    <a:pt x="1876" y="446"/>
                    <a:pt x="1956" y="490"/>
                  </a:cubicBezTo>
                  <a:cubicBezTo>
                    <a:pt x="2029" y="527"/>
                    <a:pt x="2102" y="550"/>
                    <a:pt x="2175" y="550"/>
                  </a:cubicBezTo>
                  <a:cubicBezTo>
                    <a:pt x="2202" y="550"/>
                    <a:pt x="2229" y="547"/>
                    <a:pt x="2256" y="540"/>
                  </a:cubicBezTo>
                  <a:cubicBezTo>
                    <a:pt x="2493" y="490"/>
                    <a:pt x="2643" y="253"/>
                    <a:pt x="2893" y="228"/>
                  </a:cubicBezTo>
                  <a:cubicBezTo>
                    <a:pt x="3043" y="203"/>
                    <a:pt x="3030" y="15"/>
                    <a:pt x="2880" y="3"/>
                  </a:cubicBezTo>
                  <a:cubicBezTo>
                    <a:pt x="2866" y="1"/>
                    <a:pt x="2852" y="0"/>
                    <a:pt x="2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5" name="Google Shape;9305;p20"/>
            <p:cNvSpPr/>
            <p:nvPr/>
          </p:nvSpPr>
          <p:spPr>
            <a:xfrm>
              <a:off x="6103275" y="2250050"/>
              <a:ext cx="331000" cy="232775"/>
            </a:xfrm>
            <a:custGeom>
              <a:avLst/>
              <a:gdLst/>
              <a:ahLst/>
              <a:cxnLst/>
              <a:rect l="l" t="t" r="r" b="b"/>
              <a:pathLst>
                <a:path w="13240" h="9311" extrusionOk="0">
                  <a:moveTo>
                    <a:pt x="89" y="0"/>
                  </a:moveTo>
                  <a:cubicBezTo>
                    <a:pt x="46" y="0"/>
                    <a:pt x="0" y="30"/>
                    <a:pt x="7" y="79"/>
                  </a:cubicBezTo>
                  <a:cubicBezTo>
                    <a:pt x="95" y="667"/>
                    <a:pt x="20" y="1254"/>
                    <a:pt x="45" y="1854"/>
                  </a:cubicBezTo>
                  <a:cubicBezTo>
                    <a:pt x="82" y="2466"/>
                    <a:pt x="295" y="3016"/>
                    <a:pt x="595" y="3541"/>
                  </a:cubicBezTo>
                  <a:cubicBezTo>
                    <a:pt x="920" y="4128"/>
                    <a:pt x="1307" y="4678"/>
                    <a:pt x="1744" y="5178"/>
                  </a:cubicBezTo>
                  <a:cubicBezTo>
                    <a:pt x="2182" y="5690"/>
                    <a:pt x="2657" y="6140"/>
                    <a:pt x="3119" y="6628"/>
                  </a:cubicBezTo>
                  <a:cubicBezTo>
                    <a:pt x="3532" y="7078"/>
                    <a:pt x="3906" y="7565"/>
                    <a:pt x="4406" y="7927"/>
                  </a:cubicBezTo>
                  <a:cubicBezTo>
                    <a:pt x="4881" y="8265"/>
                    <a:pt x="5444" y="8477"/>
                    <a:pt x="6006" y="8677"/>
                  </a:cubicBezTo>
                  <a:cubicBezTo>
                    <a:pt x="7143" y="9052"/>
                    <a:pt x="8305" y="9240"/>
                    <a:pt x="9492" y="9290"/>
                  </a:cubicBezTo>
                  <a:cubicBezTo>
                    <a:pt x="9707" y="9302"/>
                    <a:pt x="9928" y="9310"/>
                    <a:pt x="10151" y="9310"/>
                  </a:cubicBezTo>
                  <a:cubicBezTo>
                    <a:pt x="11266" y="9310"/>
                    <a:pt x="12435" y="9102"/>
                    <a:pt x="13154" y="8165"/>
                  </a:cubicBezTo>
                  <a:cubicBezTo>
                    <a:pt x="13239" y="8051"/>
                    <a:pt x="13145" y="7901"/>
                    <a:pt x="13029" y="7901"/>
                  </a:cubicBezTo>
                  <a:cubicBezTo>
                    <a:pt x="12992" y="7901"/>
                    <a:pt x="12953" y="7916"/>
                    <a:pt x="12917" y="7952"/>
                  </a:cubicBezTo>
                  <a:cubicBezTo>
                    <a:pt x="12529" y="8365"/>
                    <a:pt x="12079" y="8777"/>
                    <a:pt x="11529" y="8965"/>
                  </a:cubicBezTo>
                  <a:cubicBezTo>
                    <a:pt x="11176" y="9088"/>
                    <a:pt x="10812" y="9130"/>
                    <a:pt x="10446" y="9130"/>
                  </a:cubicBezTo>
                  <a:cubicBezTo>
                    <a:pt x="10216" y="9130"/>
                    <a:pt x="9986" y="9114"/>
                    <a:pt x="9755" y="9090"/>
                  </a:cubicBezTo>
                  <a:cubicBezTo>
                    <a:pt x="9193" y="9027"/>
                    <a:pt x="8630" y="8915"/>
                    <a:pt x="8068" y="8802"/>
                  </a:cubicBezTo>
                  <a:cubicBezTo>
                    <a:pt x="7530" y="8702"/>
                    <a:pt x="6981" y="8577"/>
                    <a:pt x="6443" y="8415"/>
                  </a:cubicBezTo>
                  <a:cubicBezTo>
                    <a:pt x="5893" y="8252"/>
                    <a:pt x="5369" y="8052"/>
                    <a:pt x="4844" y="7827"/>
                  </a:cubicBezTo>
                  <a:cubicBezTo>
                    <a:pt x="4294" y="7602"/>
                    <a:pt x="3869" y="7215"/>
                    <a:pt x="3469" y="6790"/>
                  </a:cubicBezTo>
                  <a:cubicBezTo>
                    <a:pt x="3032" y="6328"/>
                    <a:pt x="2644" y="5815"/>
                    <a:pt x="2244" y="5303"/>
                  </a:cubicBezTo>
                  <a:cubicBezTo>
                    <a:pt x="1857" y="4803"/>
                    <a:pt x="1495" y="4291"/>
                    <a:pt x="1157" y="3766"/>
                  </a:cubicBezTo>
                  <a:cubicBezTo>
                    <a:pt x="795" y="3191"/>
                    <a:pt x="482" y="2591"/>
                    <a:pt x="357" y="1916"/>
                  </a:cubicBezTo>
                  <a:cubicBezTo>
                    <a:pt x="232" y="1304"/>
                    <a:pt x="270" y="667"/>
                    <a:pt x="157" y="54"/>
                  </a:cubicBezTo>
                  <a:cubicBezTo>
                    <a:pt x="152" y="17"/>
                    <a:pt x="121" y="0"/>
                    <a:pt x="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6" name="Google Shape;9306;p20"/>
            <p:cNvSpPr/>
            <p:nvPr/>
          </p:nvSpPr>
          <p:spPr>
            <a:xfrm>
              <a:off x="6359325" y="2366650"/>
              <a:ext cx="152825" cy="89425"/>
            </a:xfrm>
            <a:custGeom>
              <a:avLst/>
              <a:gdLst/>
              <a:ahLst/>
              <a:cxnLst/>
              <a:rect l="l" t="t" r="r" b="b"/>
              <a:pathLst>
                <a:path w="6113" h="3577" extrusionOk="0">
                  <a:moveTo>
                    <a:pt x="5941" y="0"/>
                  </a:moveTo>
                  <a:cubicBezTo>
                    <a:pt x="5872" y="0"/>
                    <a:pt x="5803" y="36"/>
                    <a:pt x="5786" y="114"/>
                  </a:cubicBezTo>
                  <a:cubicBezTo>
                    <a:pt x="5674" y="652"/>
                    <a:pt x="5436" y="1114"/>
                    <a:pt x="5124" y="1564"/>
                  </a:cubicBezTo>
                  <a:cubicBezTo>
                    <a:pt x="4786" y="2026"/>
                    <a:pt x="4424" y="2564"/>
                    <a:pt x="3924" y="2851"/>
                  </a:cubicBezTo>
                  <a:cubicBezTo>
                    <a:pt x="3649" y="2988"/>
                    <a:pt x="3349" y="3063"/>
                    <a:pt x="3049" y="3113"/>
                  </a:cubicBezTo>
                  <a:cubicBezTo>
                    <a:pt x="2725" y="3151"/>
                    <a:pt x="2425" y="3238"/>
                    <a:pt x="2112" y="3263"/>
                  </a:cubicBezTo>
                  <a:cubicBezTo>
                    <a:pt x="1450" y="3313"/>
                    <a:pt x="788" y="3326"/>
                    <a:pt x="125" y="3363"/>
                  </a:cubicBezTo>
                  <a:cubicBezTo>
                    <a:pt x="4" y="3375"/>
                    <a:pt x="0" y="3576"/>
                    <a:pt x="126" y="3576"/>
                  </a:cubicBezTo>
                  <a:cubicBezTo>
                    <a:pt x="130" y="3576"/>
                    <a:pt x="134" y="3576"/>
                    <a:pt x="138" y="3576"/>
                  </a:cubicBezTo>
                  <a:cubicBezTo>
                    <a:pt x="863" y="3526"/>
                    <a:pt x="1587" y="3438"/>
                    <a:pt x="2312" y="3426"/>
                  </a:cubicBezTo>
                  <a:cubicBezTo>
                    <a:pt x="2529" y="3426"/>
                    <a:pt x="2740" y="3448"/>
                    <a:pt x="2953" y="3448"/>
                  </a:cubicBezTo>
                  <a:cubicBezTo>
                    <a:pt x="3059" y="3448"/>
                    <a:pt x="3166" y="3442"/>
                    <a:pt x="3274" y="3426"/>
                  </a:cubicBezTo>
                  <a:cubicBezTo>
                    <a:pt x="3599" y="3388"/>
                    <a:pt x="3912" y="3288"/>
                    <a:pt x="4174" y="3101"/>
                  </a:cubicBezTo>
                  <a:cubicBezTo>
                    <a:pt x="4662" y="2764"/>
                    <a:pt x="5036" y="2214"/>
                    <a:pt x="5386" y="1726"/>
                  </a:cubicBezTo>
                  <a:cubicBezTo>
                    <a:pt x="5724" y="1264"/>
                    <a:pt x="6036" y="739"/>
                    <a:pt x="6099" y="152"/>
                  </a:cubicBezTo>
                  <a:cubicBezTo>
                    <a:pt x="6112" y="55"/>
                    <a:pt x="6027" y="0"/>
                    <a:pt x="5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7" name="Google Shape;9307;p20"/>
            <p:cNvSpPr/>
            <p:nvPr/>
          </p:nvSpPr>
          <p:spPr>
            <a:xfrm>
              <a:off x="6096275" y="1957975"/>
              <a:ext cx="299850" cy="323800"/>
            </a:xfrm>
            <a:custGeom>
              <a:avLst/>
              <a:gdLst/>
              <a:ahLst/>
              <a:cxnLst/>
              <a:rect l="l" t="t" r="r" b="b"/>
              <a:pathLst>
                <a:path w="11994" h="12952" extrusionOk="0">
                  <a:moveTo>
                    <a:pt x="10526" y="1"/>
                  </a:moveTo>
                  <a:cubicBezTo>
                    <a:pt x="10370" y="1"/>
                    <a:pt x="10215" y="9"/>
                    <a:pt x="10060" y="28"/>
                  </a:cubicBezTo>
                  <a:cubicBezTo>
                    <a:pt x="9460" y="116"/>
                    <a:pt x="8860" y="278"/>
                    <a:pt x="8310" y="540"/>
                  </a:cubicBezTo>
                  <a:cubicBezTo>
                    <a:pt x="7748" y="790"/>
                    <a:pt x="7248" y="1140"/>
                    <a:pt x="6786" y="1553"/>
                  </a:cubicBezTo>
                  <a:cubicBezTo>
                    <a:pt x="6511" y="1790"/>
                    <a:pt x="6273" y="2078"/>
                    <a:pt x="5998" y="2315"/>
                  </a:cubicBezTo>
                  <a:cubicBezTo>
                    <a:pt x="5861" y="2427"/>
                    <a:pt x="5699" y="2540"/>
                    <a:pt x="5536" y="2627"/>
                  </a:cubicBezTo>
                  <a:cubicBezTo>
                    <a:pt x="5349" y="2715"/>
                    <a:pt x="5149" y="2765"/>
                    <a:pt x="4961" y="2840"/>
                  </a:cubicBezTo>
                  <a:cubicBezTo>
                    <a:pt x="4349" y="3077"/>
                    <a:pt x="3861" y="3515"/>
                    <a:pt x="3412" y="3977"/>
                  </a:cubicBezTo>
                  <a:cubicBezTo>
                    <a:pt x="2949" y="4452"/>
                    <a:pt x="2562" y="5014"/>
                    <a:pt x="2087" y="5477"/>
                  </a:cubicBezTo>
                  <a:cubicBezTo>
                    <a:pt x="1662" y="5889"/>
                    <a:pt x="1050" y="6176"/>
                    <a:pt x="775" y="6714"/>
                  </a:cubicBezTo>
                  <a:cubicBezTo>
                    <a:pt x="637" y="6964"/>
                    <a:pt x="587" y="7276"/>
                    <a:pt x="575" y="7564"/>
                  </a:cubicBezTo>
                  <a:cubicBezTo>
                    <a:pt x="562" y="7914"/>
                    <a:pt x="525" y="8213"/>
                    <a:pt x="375" y="8538"/>
                  </a:cubicBezTo>
                  <a:cubicBezTo>
                    <a:pt x="212" y="8851"/>
                    <a:pt x="87" y="9151"/>
                    <a:pt x="37" y="9501"/>
                  </a:cubicBezTo>
                  <a:cubicBezTo>
                    <a:pt x="25" y="9676"/>
                    <a:pt x="13" y="9850"/>
                    <a:pt x="13" y="10025"/>
                  </a:cubicBezTo>
                  <a:cubicBezTo>
                    <a:pt x="13" y="10200"/>
                    <a:pt x="0" y="10375"/>
                    <a:pt x="13" y="10550"/>
                  </a:cubicBezTo>
                  <a:cubicBezTo>
                    <a:pt x="25" y="10925"/>
                    <a:pt x="137" y="11300"/>
                    <a:pt x="200" y="11663"/>
                  </a:cubicBezTo>
                  <a:cubicBezTo>
                    <a:pt x="275" y="12050"/>
                    <a:pt x="350" y="12462"/>
                    <a:pt x="325" y="12850"/>
                  </a:cubicBezTo>
                  <a:cubicBezTo>
                    <a:pt x="325" y="12917"/>
                    <a:pt x="379" y="12952"/>
                    <a:pt x="434" y="12952"/>
                  </a:cubicBezTo>
                  <a:cubicBezTo>
                    <a:pt x="480" y="12952"/>
                    <a:pt x="526" y="12926"/>
                    <a:pt x="537" y="12875"/>
                  </a:cubicBezTo>
                  <a:cubicBezTo>
                    <a:pt x="650" y="12212"/>
                    <a:pt x="550" y="11588"/>
                    <a:pt x="425" y="10938"/>
                  </a:cubicBezTo>
                  <a:cubicBezTo>
                    <a:pt x="375" y="10625"/>
                    <a:pt x="275" y="10325"/>
                    <a:pt x="262" y="10013"/>
                  </a:cubicBezTo>
                  <a:cubicBezTo>
                    <a:pt x="237" y="9701"/>
                    <a:pt x="262" y="9388"/>
                    <a:pt x="362" y="9076"/>
                  </a:cubicBezTo>
                  <a:cubicBezTo>
                    <a:pt x="475" y="8751"/>
                    <a:pt x="725" y="8501"/>
                    <a:pt x="850" y="8188"/>
                  </a:cubicBezTo>
                  <a:cubicBezTo>
                    <a:pt x="962" y="7926"/>
                    <a:pt x="937" y="7626"/>
                    <a:pt x="912" y="7339"/>
                  </a:cubicBezTo>
                  <a:cubicBezTo>
                    <a:pt x="862" y="6676"/>
                    <a:pt x="1475" y="6314"/>
                    <a:pt x="1962" y="5989"/>
                  </a:cubicBezTo>
                  <a:cubicBezTo>
                    <a:pt x="2487" y="5627"/>
                    <a:pt x="2912" y="5152"/>
                    <a:pt x="3287" y="4664"/>
                  </a:cubicBezTo>
                  <a:cubicBezTo>
                    <a:pt x="3699" y="4127"/>
                    <a:pt x="4049" y="3590"/>
                    <a:pt x="4649" y="3265"/>
                  </a:cubicBezTo>
                  <a:cubicBezTo>
                    <a:pt x="4961" y="3102"/>
                    <a:pt x="5324" y="3077"/>
                    <a:pt x="5649" y="2940"/>
                  </a:cubicBezTo>
                  <a:cubicBezTo>
                    <a:pt x="5961" y="2815"/>
                    <a:pt x="6223" y="2602"/>
                    <a:pt x="6461" y="2352"/>
                  </a:cubicBezTo>
                  <a:cubicBezTo>
                    <a:pt x="6686" y="2103"/>
                    <a:pt x="6898" y="1840"/>
                    <a:pt x="7148" y="1603"/>
                  </a:cubicBezTo>
                  <a:cubicBezTo>
                    <a:pt x="7373" y="1390"/>
                    <a:pt x="7623" y="1215"/>
                    <a:pt x="7885" y="1065"/>
                  </a:cubicBezTo>
                  <a:cubicBezTo>
                    <a:pt x="8460" y="703"/>
                    <a:pt x="9123" y="453"/>
                    <a:pt x="9797" y="341"/>
                  </a:cubicBezTo>
                  <a:cubicBezTo>
                    <a:pt x="10175" y="279"/>
                    <a:pt x="10560" y="240"/>
                    <a:pt x="10942" y="240"/>
                  </a:cubicBezTo>
                  <a:cubicBezTo>
                    <a:pt x="11256" y="240"/>
                    <a:pt x="11568" y="266"/>
                    <a:pt x="11872" y="328"/>
                  </a:cubicBezTo>
                  <a:cubicBezTo>
                    <a:pt x="11876" y="329"/>
                    <a:pt x="11880" y="329"/>
                    <a:pt x="11884" y="329"/>
                  </a:cubicBezTo>
                  <a:cubicBezTo>
                    <a:pt x="11974" y="329"/>
                    <a:pt x="11993" y="202"/>
                    <a:pt x="11909" y="178"/>
                  </a:cubicBezTo>
                  <a:cubicBezTo>
                    <a:pt x="11452" y="75"/>
                    <a:pt x="10987" y="1"/>
                    <a:pt x="10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8" name="Google Shape;9308;p20"/>
            <p:cNvSpPr/>
            <p:nvPr/>
          </p:nvSpPr>
          <p:spPr>
            <a:xfrm>
              <a:off x="6503750" y="2291025"/>
              <a:ext cx="121100" cy="20975"/>
            </a:xfrm>
            <a:custGeom>
              <a:avLst/>
              <a:gdLst/>
              <a:ahLst/>
              <a:cxnLst/>
              <a:rect l="l" t="t" r="r" b="b"/>
              <a:pathLst>
                <a:path w="4844" h="839" extrusionOk="0">
                  <a:moveTo>
                    <a:pt x="371" y="0"/>
                  </a:moveTo>
                  <a:cubicBezTo>
                    <a:pt x="314" y="0"/>
                    <a:pt x="256" y="5"/>
                    <a:pt x="197" y="15"/>
                  </a:cubicBezTo>
                  <a:cubicBezTo>
                    <a:pt x="1" y="52"/>
                    <a:pt x="9" y="340"/>
                    <a:pt x="209" y="340"/>
                  </a:cubicBezTo>
                  <a:cubicBezTo>
                    <a:pt x="213" y="340"/>
                    <a:pt x="217" y="340"/>
                    <a:pt x="222" y="340"/>
                  </a:cubicBezTo>
                  <a:cubicBezTo>
                    <a:pt x="242" y="339"/>
                    <a:pt x="263" y="338"/>
                    <a:pt x="283" y="338"/>
                  </a:cubicBezTo>
                  <a:cubicBezTo>
                    <a:pt x="635" y="338"/>
                    <a:pt x="966" y="533"/>
                    <a:pt x="1296" y="627"/>
                  </a:cubicBezTo>
                  <a:cubicBezTo>
                    <a:pt x="1696" y="727"/>
                    <a:pt x="2096" y="790"/>
                    <a:pt x="2509" y="827"/>
                  </a:cubicBezTo>
                  <a:cubicBezTo>
                    <a:pt x="2599" y="835"/>
                    <a:pt x="2690" y="838"/>
                    <a:pt x="2780" y="838"/>
                  </a:cubicBezTo>
                  <a:cubicBezTo>
                    <a:pt x="3473" y="838"/>
                    <a:pt x="4148" y="628"/>
                    <a:pt x="4745" y="252"/>
                  </a:cubicBezTo>
                  <a:cubicBezTo>
                    <a:pt x="4844" y="187"/>
                    <a:pt x="4789" y="16"/>
                    <a:pt x="4682" y="16"/>
                  </a:cubicBezTo>
                  <a:cubicBezTo>
                    <a:pt x="4667" y="16"/>
                    <a:pt x="4650" y="20"/>
                    <a:pt x="4633" y="28"/>
                  </a:cubicBezTo>
                  <a:cubicBezTo>
                    <a:pt x="4283" y="203"/>
                    <a:pt x="3958" y="415"/>
                    <a:pt x="3558" y="502"/>
                  </a:cubicBezTo>
                  <a:cubicBezTo>
                    <a:pt x="3381" y="547"/>
                    <a:pt x="3200" y="564"/>
                    <a:pt x="3020" y="564"/>
                  </a:cubicBezTo>
                  <a:cubicBezTo>
                    <a:pt x="2794" y="564"/>
                    <a:pt x="2568" y="537"/>
                    <a:pt x="2346" y="502"/>
                  </a:cubicBezTo>
                  <a:cubicBezTo>
                    <a:pt x="1971" y="440"/>
                    <a:pt x="1596" y="327"/>
                    <a:pt x="1221" y="215"/>
                  </a:cubicBezTo>
                  <a:cubicBezTo>
                    <a:pt x="939" y="121"/>
                    <a:pt x="665"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9" name="Google Shape;9309;p20"/>
            <p:cNvSpPr/>
            <p:nvPr/>
          </p:nvSpPr>
          <p:spPr>
            <a:xfrm>
              <a:off x="6539425" y="1862975"/>
              <a:ext cx="365075" cy="437475"/>
            </a:xfrm>
            <a:custGeom>
              <a:avLst/>
              <a:gdLst/>
              <a:ahLst/>
              <a:cxnLst/>
              <a:rect l="l" t="t" r="r" b="b"/>
              <a:pathLst>
                <a:path w="14603" h="17499" extrusionOk="0">
                  <a:moveTo>
                    <a:pt x="6388" y="0"/>
                  </a:moveTo>
                  <a:cubicBezTo>
                    <a:pt x="5865" y="0"/>
                    <a:pt x="5362" y="96"/>
                    <a:pt x="4868" y="242"/>
                  </a:cubicBezTo>
                  <a:cubicBezTo>
                    <a:pt x="4281" y="404"/>
                    <a:pt x="3718" y="616"/>
                    <a:pt x="3156" y="804"/>
                  </a:cubicBezTo>
                  <a:cubicBezTo>
                    <a:pt x="2506" y="1029"/>
                    <a:pt x="1844" y="1229"/>
                    <a:pt x="1194" y="1429"/>
                  </a:cubicBezTo>
                  <a:cubicBezTo>
                    <a:pt x="857" y="1529"/>
                    <a:pt x="532" y="1641"/>
                    <a:pt x="194" y="1741"/>
                  </a:cubicBezTo>
                  <a:cubicBezTo>
                    <a:pt x="0" y="1798"/>
                    <a:pt x="67" y="2074"/>
                    <a:pt x="242" y="2074"/>
                  </a:cubicBezTo>
                  <a:cubicBezTo>
                    <a:pt x="258" y="2074"/>
                    <a:pt x="276" y="2072"/>
                    <a:pt x="294" y="2066"/>
                  </a:cubicBezTo>
                  <a:cubicBezTo>
                    <a:pt x="1506" y="1616"/>
                    <a:pt x="2744" y="1204"/>
                    <a:pt x="3981" y="816"/>
                  </a:cubicBezTo>
                  <a:cubicBezTo>
                    <a:pt x="4518" y="654"/>
                    <a:pt x="5068" y="541"/>
                    <a:pt x="5618" y="467"/>
                  </a:cubicBezTo>
                  <a:cubicBezTo>
                    <a:pt x="5919" y="426"/>
                    <a:pt x="6216" y="401"/>
                    <a:pt x="6514" y="401"/>
                  </a:cubicBezTo>
                  <a:cubicBezTo>
                    <a:pt x="6772" y="401"/>
                    <a:pt x="7031" y="420"/>
                    <a:pt x="7292" y="467"/>
                  </a:cubicBezTo>
                  <a:cubicBezTo>
                    <a:pt x="7867" y="579"/>
                    <a:pt x="8405" y="779"/>
                    <a:pt x="8930" y="1004"/>
                  </a:cubicBezTo>
                  <a:cubicBezTo>
                    <a:pt x="9467" y="1241"/>
                    <a:pt x="9992" y="1479"/>
                    <a:pt x="10492" y="1791"/>
                  </a:cubicBezTo>
                  <a:cubicBezTo>
                    <a:pt x="11016" y="2129"/>
                    <a:pt x="11466" y="2541"/>
                    <a:pt x="11891" y="2978"/>
                  </a:cubicBezTo>
                  <a:cubicBezTo>
                    <a:pt x="12354" y="3441"/>
                    <a:pt x="12816" y="3891"/>
                    <a:pt x="13178" y="4428"/>
                  </a:cubicBezTo>
                  <a:cubicBezTo>
                    <a:pt x="13778" y="5290"/>
                    <a:pt x="14041" y="6377"/>
                    <a:pt x="14016" y="7415"/>
                  </a:cubicBezTo>
                  <a:cubicBezTo>
                    <a:pt x="13991" y="7952"/>
                    <a:pt x="13891" y="8489"/>
                    <a:pt x="13703" y="8989"/>
                  </a:cubicBezTo>
                  <a:cubicBezTo>
                    <a:pt x="13491" y="9552"/>
                    <a:pt x="13191" y="10064"/>
                    <a:pt x="12891" y="10576"/>
                  </a:cubicBezTo>
                  <a:cubicBezTo>
                    <a:pt x="11679" y="12676"/>
                    <a:pt x="10417" y="14875"/>
                    <a:pt x="8280" y="16150"/>
                  </a:cubicBezTo>
                  <a:cubicBezTo>
                    <a:pt x="7280" y="16750"/>
                    <a:pt x="6168" y="17050"/>
                    <a:pt x="5006" y="17075"/>
                  </a:cubicBezTo>
                  <a:cubicBezTo>
                    <a:pt x="4456" y="17075"/>
                    <a:pt x="3906" y="17050"/>
                    <a:pt x="3368" y="17037"/>
                  </a:cubicBezTo>
                  <a:cubicBezTo>
                    <a:pt x="2819" y="17025"/>
                    <a:pt x="2269" y="16975"/>
                    <a:pt x="1719" y="16950"/>
                  </a:cubicBezTo>
                  <a:cubicBezTo>
                    <a:pt x="1482" y="16939"/>
                    <a:pt x="1255" y="16910"/>
                    <a:pt x="1021" y="16910"/>
                  </a:cubicBezTo>
                  <a:cubicBezTo>
                    <a:pt x="983" y="16910"/>
                    <a:pt x="945" y="16910"/>
                    <a:pt x="907" y="16912"/>
                  </a:cubicBezTo>
                  <a:cubicBezTo>
                    <a:pt x="686" y="16924"/>
                    <a:pt x="694" y="17262"/>
                    <a:pt x="907" y="17262"/>
                  </a:cubicBezTo>
                  <a:cubicBezTo>
                    <a:pt x="911" y="17262"/>
                    <a:pt x="915" y="17262"/>
                    <a:pt x="919" y="17262"/>
                  </a:cubicBezTo>
                  <a:cubicBezTo>
                    <a:pt x="1207" y="17250"/>
                    <a:pt x="1506" y="17212"/>
                    <a:pt x="1781" y="17212"/>
                  </a:cubicBezTo>
                  <a:cubicBezTo>
                    <a:pt x="2069" y="17225"/>
                    <a:pt x="2356" y="17250"/>
                    <a:pt x="2644" y="17287"/>
                  </a:cubicBezTo>
                  <a:cubicBezTo>
                    <a:pt x="3219" y="17337"/>
                    <a:pt x="3781" y="17449"/>
                    <a:pt x="4356" y="17487"/>
                  </a:cubicBezTo>
                  <a:cubicBezTo>
                    <a:pt x="4501" y="17495"/>
                    <a:pt x="4646" y="17499"/>
                    <a:pt x="4789" y="17499"/>
                  </a:cubicBezTo>
                  <a:cubicBezTo>
                    <a:pt x="5820" y="17499"/>
                    <a:pt x="6812" y="17298"/>
                    <a:pt x="7755" y="16837"/>
                  </a:cubicBezTo>
                  <a:cubicBezTo>
                    <a:pt x="10029" y="15712"/>
                    <a:pt x="11529" y="13538"/>
                    <a:pt x="12803" y="11426"/>
                  </a:cubicBezTo>
                  <a:cubicBezTo>
                    <a:pt x="13428" y="10389"/>
                    <a:pt x="14141" y="9339"/>
                    <a:pt x="14378" y="8139"/>
                  </a:cubicBezTo>
                  <a:cubicBezTo>
                    <a:pt x="14603" y="7052"/>
                    <a:pt x="14453" y="5915"/>
                    <a:pt x="13953" y="4928"/>
                  </a:cubicBezTo>
                  <a:cubicBezTo>
                    <a:pt x="13678" y="4378"/>
                    <a:pt x="13291" y="3903"/>
                    <a:pt x="12866" y="3466"/>
                  </a:cubicBezTo>
                  <a:cubicBezTo>
                    <a:pt x="12416" y="3003"/>
                    <a:pt x="11954" y="2541"/>
                    <a:pt x="11466" y="2116"/>
                  </a:cubicBezTo>
                  <a:cubicBezTo>
                    <a:pt x="10991" y="1716"/>
                    <a:pt x="10467" y="1416"/>
                    <a:pt x="9917" y="1129"/>
                  </a:cubicBezTo>
                  <a:cubicBezTo>
                    <a:pt x="9379" y="841"/>
                    <a:pt x="8830" y="579"/>
                    <a:pt x="8267" y="367"/>
                  </a:cubicBezTo>
                  <a:cubicBezTo>
                    <a:pt x="7717" y="167"/>
                    <a:pt x="7155" y="29"/>
                    <a:pt x="6568" y="4"/>
                  </a:cubicBezTo>
                  <a:cubicBezTo>
                    <a:pt x="6507" y="2"/>
                    <a:pt x="6447" y="0"/>
                    <a:pt x="6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0" name="Google Shape;9310;p20"/>
            <p:cNvSpPr/>
            <p:nvPr/>
          </p:nvSpPr>
          <p:spPr>
            <a:xfrm>
              <a:off x="6446175" y="1907950"/>
              <a:ext cx="101425" cy="91275"/>
            </a:xfrm>
            <a:custGeom>
              <a:avLst/>
              <a:gdLst/>
              <a:ahLst/>
              <a:cxnLst/>
              <a:rect l="l" t="t" r="r" b="b"/>
              <a:pathLst>
                <a:path w="4057" h="3651" extrusionOk="0">
                  <a:moveTo>
                    <a:pt x="3596" y="1"/>
                  </a:moveTo>
                  <a:cubicBezTo>
                    <a:pt x="3502" y="1"/>
                    <a:pt x="3412" y="10"/>
                    <a:pt x="3299" y="55"/>
                  </a:cubicBezTo>
                  <a:cubicBezTo>
                    <a:pt x="3137" y="130"/>
                    <a:pt x="3000" y="242"/>
                    <a:pt x="2887" y="367"/>
                  </a:cubicBezTo>
                  <a:cubicBezTo>
                    <a:pt x="2737" y="542"/>
                    <a:pt x="2612" y="767"/>
                    <a:pt x="2425" y="904"/>
                  </a:cubicBezTo>
                  <a:cubicBezTo>
                    <a:pt x="2250" y="1042"/>
                    <a:pt x="2025" y="1092"/>
                    <a:pt x="1837" y="1192"/>
                  </a:cubicBezTo>
                  <a:cubicBezTo>
                    <a:pt x="1450" y="1392"/>
                    <a:pt x="1325" y="1817"/>
                    <a:pt x="1088" y="2167"/>
                  </a:cubicBezTo>
                  <a:cubicBezTo>
                    <a:pt x="800" y="2579"/>
                    <a:pt x="425" y="2929"/>
                    <a:pt x="113" y="3316"/>
                  </a:cubicBezTo>
                  <a:cubicBezTo>
                    <a:pt x="1" y="3466"/>
                    <a:pt x="126" y="3650"/>
                    <a:pt x="264" y="3650"/>
                  </a:cubicBezTo>
                  <a:cubicBezTo>
                    <a:pt x="311" y="3650"/>
                    <a:pt x="359" y="3629"/>
                    <a:pt x="400" y="3579"/>
                  </a:cubicBezTo>
                  <a:cubicBezTo>
                    <a:pt x="675" y="3241"/>
                    <a:pt x="913" y="2891"/>
                    <a:pt x="1138" y="2516"/>
                  </a:cubicBezTo>
                  <a:cubicBezTo>
                    <a:pt x="1238" y="2329"/>
                    <a:pt x="1350" y="2154"/>
                    <a:pt x="1450" y="1954"/>
                  </a:cubicBezTo>
                  <a:cubicBezTo>
                    <a:pt x="1550" y="1754"/>
                    <a:pt x="1650" y="1554"/>
                    <a:pt x="1850" y="1442"/>
                  </a:cubicBezTo>
                  <a:cubicBezTo>
                    <a:pt x="2037" y="1342"/>
                    <a:pt x="2250" y="1292"/>
                    <a:pt x="2437" y="1217"/>
                  </a:cubicBezTo>
                  <a:cubicBezTo>
                    <a:pt x="2612" y="1142"/>
                    <a:pt x="2737" y="1029"/>
                    <a:pt x="2862" y="879"/>
                  </a:cubicBezTo>
                  <a:cubicBezTo>
                    <a:pt x="3000" y="742"/>
                    <a:pt x="3100" y="555"/>
                    <a:pt x="3249" y="430"/>
                  </a:cubicBezTo>
                  <a:cubicBezTo>
                    <a:pt x="3309" y="371"/>
                    <a:pt x="3484" y="249"/>
                    <a:pt x="3604" y="249"/>
                  </a:cubicBezTo>
                  <a:cubicBezTo>
                    <a:pt x="3637" y="249"/>
                    <a:pt x="3666" y="258"/>
                    <a:pt x="3687" y="280"/>
                  </a:cubicBezTo>
                  <a:cubicBezTo>
                    <a:pt x="3722" y="315"/>
                    <a:pt x="3759" y="330"/>
                    <a:pt x="3792" y="330"/>
                  </a:cubicBezTo>
                  <a:cubicBezTo>
                    <a:pt x="3950" y="330"/>
                    <a:pt x="4056" y="15"/>
                    <a:pt x="3799" y="5"/>
                  </a:cubicBezTo>
                  <a:cubicBezTo>
                    <a:pt x="3724" y="5"/>
                    <a:pt x="3659" y="1"/>
                    <a:pt x="35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1" name="Google Shape;9311;p20"/>
            <p:cNvSpPr/>
            <p:nvPr/>
          </p:nvSpPr>
          <p:spPr>
            <a:xfrm>
              <a:off x="6488200" y="1906775"/>
              <a:ext cx="57125" cy="85825"/>
            </a:xfrm>
            <a:custGeom>
              <a:avLst/>
              <a:gdLst/>
              <a:ahLst/>
              <a:cxnLst/>
              <a:rect l="l" t="t" r="r" b="b"/>
              <a:pathLst>
                <a:path w="2285" h="3433" extrusionOk="0">
                  <a:moveTo>
                    <a:pt x="2111" y="1"/>
                  </a:moveTo>
                  <a:cubicBezTo>
                    <a:pt x="2048" y="1"/>
                    <a:pt x="1982" y="36"/>
                    <a:pt x="1956" y="114"/>
                  </a:cubicBezTo>
                  <a:cubicBezTo>
                    <a:pt x="1893" y="314"/>
                    <a:pt x="1831" y="514"/>
                    <a:pt x="1793" y="726"/>
                  </a:cubicBezTo>
                  <a:cubicBezTo>
                    <a:pt x="1757" y="885"/>
                    <a:pt x="1744" y="1315"/>
                    <a:pt x="1513" y="1315"/>
                  </a:cubicBezTo>
                  <a:cubicBezTo>
                    <a:pt x="1507" y="1315"/>
                    <a:pt x="1500" y="1314"/>
                    <a:pt x="1493" y="1314"/>
                  </a:cubicBezTo>
                  <a:cubicBezTo>
                    <a:pt x="1419" y="1314"/>
                    <a:pt x="1356" y="1251"/>
                    <a:pt x="1269" y="1239"/>
                  </a:cubicBezTo>
                  <a:cubicBezTo>
                    <a:pt x="1255" y="1235"/>
                    <a:pt x="1243" y="1234"/>
                    <a:pt x="1231" y="1234"/>
                  </a:cubicBezTo>
                  <a:cubicBezTo>
                    <a:pt x="1198" y="1234"/>
                    <a:pt x="1168" y="1246"/>
                    <a:pt x="1131" y="1264"/>
                  </a:cubicBezTo>
                  <a:cubicBezTo>
                    <a:pt x="1006" y="1314"/>
                    <a:pt x="894" y="1339"/>
                    <a:pt x="819" y="1451"/>
                  </a:cubicBezTo>
                  <a:cubicBezTo>
                    <a:pt x="706" y="1589"/>
                    <a:pt x="694" y="1751"/>
                    <a:pt x="669" y="1926"/>
                  </a:cubicBezTo>
                  <a:cubicBezTo>
                    <a:pt x="631" y="2089"/>
                    <a:pt x="606" y="2264"/>
                    <a:pt x="556" y="2426"/>
                  </a:cubicBezTo>
                  <a:cubicBezTo>
                    <a:pt x="506" y="2601"/>
                    <a:pt x="444" y="2763"/>
                    <a:pt x="344" y="2926"/>
                  </a:cubicBezTo>
                  <a:cubicBezTo>
                    <a:pt x="256" y="3076"/>
                    <a:pt x="119" y="3201"/>
                    <a:pt x="31" y="3351"/>
                  </a:cubicBezTo>
                  <a:cubicBezTo>
                    <a:pt x="1" y="3392"/>
                    <a:pt x="37" y="3432"/>
                    <a:pt x="78" y="3432"/>
                  </a:cubicBezTo>
                  <a:cubicBezTo>
                    <a:pt x="88" y="3432"/>
                    <a:pt x="97" y="3430"/>
                    <a:pt x="106" y="3426"/>
                  </a:cubicBezTo>
                  <a:cubicBezTo>
                    <a:pt x="269" y="3351"/>
                    <a:pt x="381" y="3176"/>
                    <a:pt x="481" y="3051"/>
                  </a:cubicBezTo>
                  <a:cubicBezTo>
                    <a:pt x="594" y="2901"/>
                    <a:pt x="706" y="2763"/>
                    <a:pt x="781" y="2601"/>
                  </a:cubicBezTo>
                  <a:cubicBezTo>
                    <a:pt x="869" y="2451"/>
                    <a:pt x="944" y="2276"/>
                    <a:pt x="981" y="2114"/>
                  </a:cubicBezTo>
                  <a:cubicBezTo>
                    <a:pt x="1031" y="1914"/>
                    <a:pt x="1019" y="1714"/>
                    <a:pt x="1069" y="1526"/>
                  </a:cubicBezTo>
                  <a:cubicBezTo>
                    <a:pt x="1089" y="1454"/>
                    <a:pt x="1101" y="1407"/>
                    <a:pt x="1168" y="1407"/>
                  </a:cubicBezTo>
                  <a:cubicBezTo>
                    <a:pt x="1182" y="1407"/>
                    <a:pt x="1199" y="1409"/>
                    <a:pt x="1219" y="1414"/>
                  </a:cubicBezTo>
                  <a:cubicBezTo>
                    <a:pt x="1294" y="1426"/>
                    <a:pt x="1356" y="1476"/>
                    <a:pt x="1431" y="1501"/>
                  </a:cubicBezTo>
                  <a:cubicBezTo>
                    <a:pt x="1464" y="1510"/>
                    <a:pt x="1496" y="1514"/>
                    <a:pt x="1527" y="1514"/>
                  </a:cubicBezTo>
                  <a:cubicBezTo>
                    <a:pt x="1635" y="1514"/>
                    <a:pt x="1728" y="1464"/>
                    <a:pt x="1806" y="1376"/>
                  </a:cubicBezTo>
                  <a:cubicBezTo>
                    <a:pt x="1918" y="1226"/>
                    <a:pt x="1968" y="1026"/>
                    <a:pt x="2043" y="864"/>
                  </a:cubicBezTo>
                  <a:cubicBezTo>
                    <a:pt x="2131" y="639"/>
                    <a:pt x="2193" y="414"/>
                    <a:pt x="2256" y="177"/>
                  </a:cubicBezTo>
                  <a:cubicBezTo>
                    <a:pt x="2285" y="68"/>
                    <a:pt x="2200" y="1"/>
                    <a:pt x="2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2" name="Google Shape;9312;p20"/>
            <p:cNvSpPr/>
            <p:nvPr/>
          </p:nvSpPr>
          <p:spPr>
            <a:xfrm>
              <a:off x="6473350" y="2001475"/>
              <a:ext cx="17825" cy="60075"/>
            </a:xfrm>
            <a:custGeom>
              <a:avLst/>
              <a:gdLst/>
              <a:ahLst/>
              <a:cxnLst/>
              <a:rect l="l" t="t" r="r" b="b"/>
              <a:pathLst>
                <a:path w="713" h="2403" extrusionOk="0">
                  <a:moveTo>
                    <a:pt x="657" y="0"/>
                  </a:moveTo>
                  <a:cubicBezTo>
                    <a:pt x="641" y="0"/>
                    <a:pt x="625" y="13"/>
                    <a:pt x="625" y="38"/>
                  </a:cubicBezTo>
                  <a:cubicBezTo>
                    <a:pt x="613" y="425"/>
                    <a:pt x="550" y="812"/>
                    <a:pt x="438" y="1175"/>
                  </a:cubicBezTo>
                  <a:cubicBezTo>
                    <a:pt x="388" y="1362"/>
                    <a:pt x="325" y="1537"/>
                    <a:pt x="263" y="1712"/>
                  </a:cubicBezTo>
                  <a:cubicBezTo>
                    <a:pt x="188" y="1900"/>
                    <a:pt x="88" y="2075"/>
                    <a:pt x="26" y="2250"/>
                  </a:cubicBezTo>
                  <a:cubicBezTo>
                    <a:pt x="1" y="2312"/>
                    <a:pt x="51" y="2375"/>
                    <a:pt x="101" y="2400"/>
                  </a:cubicBezTo>
                  <a:cubicBezTo>
                    <a:pt x="111" y="2402"/>
                    <a:pt x="122" y="2403"/>
                    <a:pt x="132" y="2403"/>
                  </a:cubicBezTo>
                  <a:cubicBezTo>
                    <a:pt x="180" y="2403"/>
                    <a:pt x="219" y="2378"/>
                    <a:pt x="250" y="2337"/>
                  </a:cubicBezTo>
                  <a:cubicBezTo>
                    <a:pt x="363" y="2175"/>
                    <a:pt x="425" y="1975"/>
                    <a:pt x="488" y="1800"/>
                  </a:cubicBezTo>
                  <a:cubicBezTo>
                    <a:pt x="550" y="1600"/>
                    <a:pt x="600" y="1412"/>
                    <a:pt x="638" y="1212"/>
                  </a:cubicBezTo>
                  <a:cubicBezTo>
                    <a:pt x="700" y="825"/>
                    <a:pt x="713" y="425"/>
                    <a:pt x="688" y="38"/>
                  </a:cubicBezTo>
                  <a:cubicBezTo>
                    <a:pt x="688" y="13"/>
                    <a:pt x="672" y="0"/>
                    <a:pt x="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3" name="Google Shape;9313;p20"/>
            <p:cNvSpPr/>
            <p:nvPr/>
          </p:nvSpPr>
          <p:spPr>
            <a:xfrm>
              <a:off x="6495525" y="1952175"/>
              <a:ext cx="54400" cy="232075"/>
            </a:xfrm>
            <a:custGeom>
              <a:avLst/>
              <a:gdLst/>
              <a:ahLst/>
              <a:cxnLst/>
              <a:rect l="l" t="t" r="r" b="b"/>
              <a:pathLst>
                <a:path w="2176" h="9283" extrusionOk="0">
                  <a:moveTo>
                    <a:pt x="677" y="0"/>
                  </a:moveTo>
                  <a:cubicBezTo>
                    <a:pt x="637" y="0"/>
                    <a:pt x="598" y="22"/>
                    <a:pt x="588" y="73"/>
                  </a:cubicBezTo>
                  <a:cubicBezTo>
                    <a:pt x="413" y="722"/>
                    <a:pt x="288" y="1372"/>
                    <a:pt x="213" y="2047"/>
                  </a:cubicBezTo>
                  <a:cubicBezTo>
                    <a:pt x="151" y="2634"/>
                    <a:pt x="76" y="3284"/>
                    <a:pt x="226" y="3872"/>
                  </a:cubicBezTo>
                  <a:cubicBezTo>
                    <a:pt x="263" y="3997"/>
                    <a:pt x="313" y="4134"/>
                    <a:pt x="388" y="4247"/>
                  </a:cubicBezTo>
                  <a:cubicBezTo>
                    <a:pt x="488" y="4397"/>
                    <a:pt x="626" y="4496"/>
                    <a:pt x="688" y="4684"/>
                  </a:cubicBezTo>
                  <a:cubicBezTo>
                    <a:pt x="788" y="4971"/>
                    <a:pt x="788" y="5296"/>
                    <a:pt x="851" y="5596"/>
                  </a:cubicBezTo>
                  <a:cubicBezTo>
                    <a:pt x="976" y="6159"/>
                    <a:pt x="1200" y="6696"/>
                    <a:pt x="1425" y="7233"/>
                  </a:cubicBezTo>
                  <a:cubicBezTo>
                    <a:pt x="1663" y="7783"/>
                    <a:pt x="1850" y="8345"/>
                    <a:pt x="1888" y="8945"/>
                  </a:cubicBezTo>
                  <a:cubicBezTo>
                    <a:pt x="1838" y="8895"/>
                    <a:pt x="1800" y="8845"/>
                    <a:pt x="1750" y="8783"/>
                  </a:cubicBezTo>
                  <a:cubicBezTo>
                    <a:pt x="1663" y="8670"/>
                    <a:pt x="1575" y="8570"/>
                    <a:pt x="1475" y="8470"/>
                  </a:cubicBezTo>
                  <a:cubicBezTo>
                    <a:pt x="1213" y="8258"/>
                    <a:pt x="938" y="8083"/>
                    <a:pt x="738" y="7796"/>
                  </a:cubicBezTo>
                  <a:cubicBezTo>
                    <a:pt x="363" y="7233"/>
                    <a:pt x="313" y="6558"/>
                    <a:pt x="288" y="5896"/>
                  </a:cubicBezTo>
                  <a:cubicBezTo>
                    <a:pt x="282" y="5820"/>
                    <a:pt x="232" y="5785"/>
                    <a:pt x="180" y="5785"/>
                  </a:cubicBezTo>
                  <a:cubicBezTo>
                    <a:pt x="120" y="5785"/>
                    <a:pt x="57" y="5829"/>
                    <a:pt x="51" y="5909"/>
                  </a:cubicBezTo>
                  <a:cubicBezTo>
                    <a:pt x="1" y="6608"/>
                    <a:pt x="138" y="7396"/>
                    <a:pt x="563" y="7983"/>
                  </a:cubicBezTo>
                  <a:cubicBezTo>
                    <a:pt x="776" y="8283"/>
                    <a:pt x="1063" y="8458"/>
                    <a:pt x="1338" y="8708"/>
                  </a:cubicBezTo>
                  <a:cubicBezTo>
                    <a:pt x="1550" y="8895"/>
                    <a:pt x="1688" y="9245"/>
                    <a:pt x="2000" y="9283"/>
                  </a:cubicBezTo>
                  <a:cubicBezTo>
                    <a:pt x="2088" y="9283"/>
                    <a:pt x="2163" y="9233"/>
                    <a:pt x="2163" y="9145"/>
                  </a:cubicBezTo>
                  <a:cubicBezTo>
                    <a:pt x="2175" y="7996"/>
                    <a:pt x="1588" y="6933"/>
                    <a:pt x="1238" y="5859"/>
                  </a:cubicBezTo>
                  <a:cubicBezTo>
                    <a:pt x="1151" y="5584"/>
                    <a:pt x="1088" y="5296"/>
                    <a:pt x="1026" y="5021"/>
                  </a:cubicBezTo>
                  <a:cubicBezTo>
                    <a:pt x="951" y="4721"/>
                    <a:pt x="851" y="4496"/>
                    <a:pt x="651" y="4272"/>
                  </a:cubicBezTo>
                  <a:cubicBezTo>
                    <a:pt x="413" y="3984"/>
                    <a:pt x="388" y="3647"/>
                    <a:pt x="388" y="3297"/>
                  </a:cubicBezTo>
                  <a:cubicBezTo>
                    <a:pt x="388" y="2984"/>
                    <a:pt x="413" y="2672"/>
                    <a:pt x="451" y="2360"/>
                  </a:cubicBezTo>
                  <a:cubicBezTo>
                    <a:pt x="513" y="1610"/>
                    <a:pt x="626" y="860"/>
                    <a:pt x="776" y="123"/>
                  </a:cubicBezTo>
                  <a:cubicBezTo>
                    <a:pt x="798" y="48"/>
                    <a:pt x="736" y="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4" name="Google Shape;9314;p20"/>
            <p:cNvSpPr/>
            <p:nvPr/>
          </p:nvSpPr>
          <p:spPr>
            <a:xfrm>
              <a:off x="6536450" y="2049975"/>
              <a:ext cx="110075" cy="100375"/>
            </a:xfrm>
            <a:custGeom>
              <a:avLst/>
              <a:gdLst/>
              <a:ahLst/>
              <a:cxnLst/>
              <a:rect l="l" t="t" r="r" b="b"/>
              <a:pathLst>
                <a:path w="4403" h="4015" extrusionOk="0">
                  <a:moveTo>
                    <a:pt x="243" y="0"/>
                  </a:moveTo>
                  <a:cubicBezTo>
                    <a:pt x="176" y="0"/>
                    <a:pt x="110" y="13"/>
                    <a:pt x="63" y="60"/>
                  </a:cubicBezTo>
                  <a:cubicBezTo>
                    <a:pt x="1" y="122"/>
                    <a:pt x="13" y="210"/>
                    <a:pt x="51" y="285"/>
                  </a:cubicBezTo>
                  <a:cubicBezTo>
                    <a:pt x="101" y="410"/>
                    <a:pt x="201" y="485"/>
                    <a:pt x="288" y="572"/>
                  </a:cubicBezTo>
                  <a:cubicBezTo>
                    <a:pt x="413" y="709"/>
                    <a:pt x="551" y="834"/>
                    <a:pt x="676" y="959"/>
                  </a:cubicBezTo>
                  <a:cubicBezTo>
                    <a:pt x="1238" y="1484"/>
                    <a:pt x="1838" y="1984"/>
                    <a:pt x="2488" y="2371"/>
                  </a:cubicBezTo>
                  <a:cubicBezTo>
                    <a:pt x="2506" y="2381"/>
                    <a:pt x="2524" y="2385"/>
                    <a:pt x="2540" y="2385"/>
                  </a:cubicBezTo>
                  <a:cubicBezTo>
                    <a:pt x="2634" y="2385"/>
                    <a:pt x="2684" y="2250"/>
                    <a:pt x="2588" y="2197"/>
                  </a:cubicBezTo>
                  <a:cubicBezTo>
                    <a:pt x="2100" y="1847"/>
                    <a:pt x="1600" y="1522"/>
                    <a:pt x="1151" y="1134"/>
                  </a:cubicBezTo>
                  <a:cubicBezTo>
                    <a:pt x="926" y="934"/>
                    <a:pt x="713" y="747"/>
                    <a:pt x="501" y="534"/>
                  </a:cubicBezTo>
                  <a:cubicBezTo>
                    <a:pt x="476" y="509"/>
                    <a:pt x="188" y="247"/>
                    <a:pt x="213" y="222"/>
                  </a:cubicBezTo>
                  <a:cubicBezTo>
                    <a:pt x="215" y="219"/>
                    <a:pt x="221" y="218"/>
                    <a:pt x="231" y="218"/>
                  </a:cubicBezTo>
                  <a:cubicBezTo>
                    <a:pt x="299" y="218"/>
                    <a:pt x="543" y="286"/>
                    <a:pt x="576" y="297"/>
                  </a:cubicBezTo>
                  <a:cubicBezTo>
                    <a:pt x="1126" y="410"/>
                    <a:pt x="1663" y="534"/>
                    <a:pt x="2150" y="822"/>
                  </a:cubicBezTo>
                  <a:cubicBezTo>
                    <a:pt x="2400" y="959"/>
                    <a:pt x="2638" y="1134"/>
                    <a:pt x="2800" y="1384"/>
                  </a:cubicBezTo>
                  <a:cubicBezTo>
                    <a:pt x="2975" y="1634"/>
                    <a:pt x="3075" y="1922"/>
                    <a:pt x="3200" y="2197"/>
                  </a:cubicBezTo>
                  <a:cubicBezTo>
                    <a:pt x="3487" y="2834"/>
                    <a:pt x="3850" y="3434"/>
                    <a:pt x="4275" y="3996"/>
                  </a:cubicBezTo>
                  <a:cubicBezTo>
                    <a:pt x="4288" y="4009"/>
                    <a:pt x="4303" y="4014"/>
                    <a:pt x="4318" y="4014"/>
                  </a:cubicBezTo>
                  <a:cubicBezTo>
                    <a:pt x="4362" y="4014"/>
                    <a:pt x="4402" y="3971"/>
                    <a:pt x="4375" y="3934"/>
                  </a:cubicBezTo>
                  <a:cubicBezTo>
                    <a:pt x="3937" y="3334"/>
                    <a:pt x="3575" y="2684"/>
                    <a:pt x="3300" y="1997"/>
                  </a:cubicBezTo>
                  <a:cubicBezTo>
                    <a:pt x="3063" y="1397"/>
                    <a:pt x="2775" y="822"/>
                    <a:pt x="2200" y="485"/>
                  </a:cubicBezTo>
                  <a:cubicBezTo>
                    <a:pt x="1638" y="160"/>
                    <a:pt x="1001" y="60"/>
                    <a:pt x="363" y="10"/>
                  </a:cubicBezTo>
                  <a:cubicBezTo>
                    <a:pt x="326" y="5"/>
                    <a:pt x="284" y="0"/>
                    <a:pt x="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5" name="Google Shape;9315;p20"/>
            <p:cNvSpPr/>
            <p:nvPr/>
          </p:nvSpPr>
          <p:spPr>
            <a:xfrm>
              <a:off x="6621500" y="1992350"/>
              <a:ext cx="101800" cy="46625"/>
            </a:xfrm>
            <a:custGeom>
              <a:avLst/>
              <a:gdLst/>
              <a:ahLst/>
              <a:cxnLst/>
              <a:rect l="l" t="t" r="r" b="b"/>
              <a:pathLst>
                <a:path w="4072" h="1865" extrusionOk="0">
                  <a:moveTo>
                    <a:pt x="37" y="1"/>
                  </a:moveTo>
                  <a:cubicBezTo>
                    <a:pt x="8" y="1"/>
                    <a:pt x="1" y="43"/>
                    <a:pt x="23" y="65"/>
                  </a:cubicBezTo>
                  <a:cubicBezTo>
                    <a:pt x="110" y="115"/>
                    <a:pt x="173" y="215"/>
                    <a:pt x="260" y="265"/>
                  </a:cubicBezTo>
                  <a:cubicBezTo>
                    <a:pt x="348" y="328"/>
                    <a:pt x="423" y="378"/>
                    <a:pt x="498" y="415"/>
                  </a:cubicBezTo>
                  <a:cubicBezTo>
                    <a:pt x="673" y="528"/>
                    <a:pt x="835" y="628"/>
                    <a:pt x="1010" y="715"/>
                  </a:cubicBezTo>
                  <a:cubicBezTo>
                    <a:pt x="1348" y="903"/>
                    <a:pt x="1673" y="1090"/>
                    <a:pt x="2022" y="1265"/>
                  </a:cubicBezTo>
                  <a:cubicBezTo>
                    <a:pt x="2647" y="1577"/>
                    <a:pt x="3297" y="1802"/>
                    <a:pt x="3997" y="1865"/>
                  </a:cubicBezTo>
                  <a:cubicBezTo>
                    <a:pt x="4059" y="1865"/>
                    <a:pt x="4072" y="1752"/>
                    <a:pt x="4009" y="1740"/>
                  </a:cubicBezTo>
                  <a:cubicBezTo>
                    <a:pt x="3310" y="1615"/>
                    <a:pt x="2672" y="1352"/>
                    <a:pt x="2047" y="1015"/>
                  </a:cubicBezTo>
                  <a:cubicBezTo>
                    <a:pt x="1735" y="853"/>
                    <a:pt x="1435" y="678"/>
                    <a:pt x="1135" y="503"/>
                  </a:cubicBezTo>
                  <a:cubicBezTo>
                    <a:pt x="998" y="428"/>
                    <a:pt x="860" y="353"/>
                    <a:pt x="735" y="278"/>
                  </a:cubicBezTo>
                  <a:lnTo>
                    <a:pt x="735" y="278"/>
                  </a:lnTo>
                  <a:cubicBezTo>
                    <a:pt x="985" y="365"/>
                    <a:pt x="1248" y="465"/>
                    <a:pt x="1498" y="565"/>
                  </a:cubicBezTo>
                  <a:cubicBezTo>
                    <a:pt x="1972" y="753"/>
                    <a:pt x="2410" y="1002"/>
                    <a:pt x="2860" y="1227"/>
                  </a:cubicBezTo>
                  <a:cubicBezTo>
                    <a:pt x="2870" y="1233"/>
                    <a:pt x="2881" y="1235"/>
                    <a:pt x="2892" y="1235"/>
                  </a:cubicBezTo>
                  <a:cubicBezTo>
                    <a:pt x="2959" y="1235"/>
                    <a:pt x="3024" y="1144"/>
                    <a:pt x="2960" y="1090"/>
                  </a:cubicBezTo>
                  <a:cubicBezTo>
                    <a:pt x="2135" y="478"/>
                    <a:pt x="1060" y="115"/>
                    <a:pt x="48" y="3"/>
                  </a:cubicBezTo>
                  <a:cubicBezTo>
                    <a:pt x="44" y="1"/>
                    <a:pt x="40"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6" name="Google Shape;9316;p20"/>
            <p:cNvSpPr/>
            <p:nvPr/>
          </p:nvSpPr>
          <p:spPr>
            <a:xfrm>
              <a:off x="6670300" y="1942600"/>
              <a:ext cx="84875" cy="20225"/>
            </a:xfrm>
            <a:custGeom>
              <a:avLst/>
              <a:gdLst/>
              <a:ahLst/>
              <a:cxnLst/>
              <a:rect l="l" t="t" r="r" b="b"/>
              <a:pathLst>
                <a:path w="3395" h="809" extrusionOk="0">
                  <a:moveTo>
                    <a:pt x="75" y="1"/>
                  </a:moveTo>
                  <a:cubicBezTo>
                    <a:pt x="33" y="1"/>
                    <a:pt x="1" y="61"/>
                    <a:pt x="33" y="93"/>
                  </a:cubicBezTo>
                  <a:cubicBezTo>
                    <a:pt x="495" y="431"/>
                    <a:pt x="1020" y="706"/>
                    <a:pt x="1595" y="781"/>
                  </a:cubicBezTo>
                  <a:cubicBezTo>
                    <a:pt x="1739" y="799"/>
                    <a:pt x="1886" y="809"/>
                    <a:pt x="2032" y="809"/>
                  </a:cubicBezTo>
                  <a:cubicBezTo>
                    <a:pt x="2179" y="809"/>
                    <a:pt x="2326" y="799"/>
                    <a:pt x="2470" y="781"/>
                  </a:cubicBezTo>
                  <a:cubicBezTo>
                    <a:pt x="2770" y="743"/>
                    <a:pt x="3032" y="656"/>
                    <a:pt x="3307" y="531"/>
                  </a:cubicBezTo>
                  <a:cubicBezTo>
                    <a:pt x="3395" y="481"/>
                    <a:pt x="3345" y="356"/>
                    <a:pt x="3270" y="318"/>
                  </a:cubicBezTo>
                  <a:cubicBezTo>
                    <a:pt x="2681" y="122"/>
                    <a:pt x="2072" y="11"/>
                    <a:pt x="1453" y="11"/>
                  </a:cubicBezTo>
                  <a:cubicBezTo>
                    <a:pt x="1363" y="11"/>
                    <a:pt x="1273" y="14"/>
                    <a:pt x="1183" y="18"/>
                  </a:cubicBezTo>
                  <a:cubicBezTo>
                    <a:pt x="1083" y="18"/>
                    <a:pt x="1083" y="168"/>
                    <a:pt x="1183" y="168"/>
                  </a:cubicBezTo>
                  <a:cubicBezTo>
                    <a:pt x="1745" y="168"/>
                    <a:pt x="2307" y="256"/>
                    <a:pt x="2845" y="418"/>
                  </a:cubicBezTo>
                  <a:cubicBezTo>
                    <a:pt x="2582" y="476"/>
                    <a:pt x="2314" y="506"/>
                    <a:pt x="2048" y="506"/>
                  </a:cubicBezTo>
                  <a:cubicBezTo>
                    <a:pt x="1908" y="506"/>
                    <a:pt x="1770" y="498"/>
                    <a:pt x="1633" y="481"/>
                  </a:cubicBezTo>
                  <a:cubicBezTo>
                    <a:pt x="1095" y="418"/>
                    <a:pt x="558" y="306"/>
                    <a:pt x="95" y="6"/>
                  </a:cubicBezTo>
                  <a:cubicBezTo>
                    <a:pt x="89" y="2"/>
                    <a:pt x="82" y="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7" name="Google Shape;9317;p20"/>
            <p:cNvSpPr/>
            <p:nvPr/>
          </p:nvSpPr>
          <p:spPr>
            <a:xfrm>
              <a:off x="6662675" y="1901375"/>
              <a:ext cx="119400" cy="39725"/>
            </a:xfrm>
            <a:custGeom>
              <a:avLst/>
              <a:gdLst/>
              <a:ahLst/>
              <a:cxnLst/>
              <a:rect l="l" t="t" r="r" b="b"/>
              <a:pathLst>
                <a:path w="4776" h="1589" extrusionOk="0">
                  <a:moveTo>
                    <a:pt x="2449" y="1"/>
                  </a:moveTo>
                  <a:cubicBezTo>
                    <a:pt x="1607" y="1"/>
                    <a:pt x="791" y="354"/>
                    <a:pt x="63" y="718"/>
                  </a:cubicBezTo>
                  <a:cubicBezTo>
                    <a:pt x="1" y="755"/>
                    <a:pt x="13" y="842"/>
                    <a:pt x="63" y="867"/>
                  </a:cubicBezTo>
                  <a:cubicBezTo>
                    <a:pt x="213" y="955"/>
                    <a:pt x="363" y="955"/>
                    <a:pt x="525" y="955"/>
                  </a:cubicBezTo>
                  <a:cubicBezTo>
                    <a:pt x="750" y="967"/>
                    <a:pt x="975" y="1005"/>
                    <a:pt x="1188" y="1055"/>
                  </a:cubicBezTo>
                  <a:cubicBezTo>
                    <a:pt x="1575" y="1130"/>
                    <a:pt x="1950" y="1230"/>
                    <a:pt x="2337" y="1255"/>
                  </a:cubicBezTo>
                  <a:cubicBezTo>
                    <a:pt x="3087" y="1305"/>
                    <a:pt x="3850" y="1267"/>
                    <a:pt x="4549" y="1580"/>
                  </a:cubicBezTo>
                  <a:cubicBezTo>
                    <a:pt x="4565" y="1586"/>
                    <a:pt x="4581" y="1588"/>
                    <a:pt x="4595" y="1588"/>
                  </a:cubicBezTo>
                  <a:cubicBezTo>
                    <a:pt x="4707" y="1588"/>
                    <a:pt x="4772" y="1435"/>
                    <a:pt x="4662" y="1380"/>
                  </a:cubicBezTo>
                  <a:cubicBezTo>
                    <a:pt x="4012" y="1042"/>
                    <a:pt x="3262" y="1067"/>
                    <a:pt x="2550" y="1042"/>
                  </a:cubicBezTo>
                  <a:cubicBezTo>
                    <a:pt x="2150" y="1017"/>
                    <a:pt x="1775" y="967"/>
                    <a:pt x="1375" y="892"/>
                  </a:cubicBezTo>
                  <a:cubicBezTo>
                    <a:pt x="1188" y="855"/>
                    <a:pt x="988" y="818"/>
                    <a:pt x="788" y="805"/>
                  </a:cubicBezTo>
                  <a:cubicBezTo>
                    <a:pt x="719" y="799"/>
                    <a:pt x="650" y="799"/>
                    <a:pt x="582" y="799"/>
                  </a:cubicBezTo>
                  <a:cubicBezTo>
                    <a:pt x="513" y="799"/>
                    <a:pt x="444" y="799"/>
                    <a:pt x="375" y="793"/>
                  </a:cubicBezTo>
                  <a:cubicBezTo>
                    <a:pt x="1075" y="530"/>
                    <a:pt x="1775" y="255"/>
                    <a:pt x="2525" y="243"/>
                  </a:cubicBezTo>
                  <a:cubicBezTo>
                    <a:pt x="2540" y="242"/>
                    <a:pt x="2556" y="242"/>
                    <a:pt x="2571" y="242"/>
                  </a:cubicBezTo>
                  <a:cubicBezTo>
                    <a:pt x="3354" y="242"/>
                    <a:pt x="4110" y="554"/>
                    <a:pt x="4637" y="1117"/>
                  </a:cubicBezTo>
                  <a:cubicBezTo>
                    <a:pt x="4651" y="1131"/>
                    <a:pt x="4666" y="1137"/>
                    <a:pt x="4681" y="1137"/>
                  </a:cubicBezTo>
                  <a:cubicBezTo>
                    <a:pt x="4731" y="1137"/>
                    <a:pt x="4776" y="1066"/>
                    <a:pt x="4737" y="1017"/>
                  </a:cubicBezTo>
                  <a:cubicBezTo>
                    <a:pt x="4187" y="418"/>
                    <a:pt x="3425" y="43"/>
                    <a:pt x="2612" y="5"/>
                  </a:cubicBezTo>
                  <a:cubicBezTo>
                    <a:pt x="2558" y="2"/>
                    <a:pt x="2503" y="1"/>
                    <a:pt x="2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8" name="Google Shape;9318;p20"/>
            <p:cNvSpPr/>
            <p:nvPr/>
          </p:nvSpPr>
          <p:spPr>
            <a:xfrm>
              <a:off x="6507825" y="1949300"/>
              <a:ext cx="93650" cy="40625"/>
            </a:xfrm>
            <a:custGeom>
              <a:avLst/>
              <a:gdLst/>
              <a:ahLst/>
              <a:cxnLst/>
              <a:rect l="l" t="t" r="r" b="b"/>
              <a:pathLst>
                <a:path w="3746" h="1625" extrusionOk="0">
                  <a:moveTo>
                    <a:pt x="166" y="1"/>
                  </a:moveTo>
                  <a:cubicBezTo>
                    <a:pt x="84" y="1"/>
                    <a:pt x="1" y="85"/>
                    <a:pt x="59" y="163"/>
                  </a:cubicBezTo>
                  <a:cubicBezTo>
                    <a:pt x="246" y="425"/>
                    <a:pt x="546" y="650"/>
                    <a:pt x="796" y="837"/>
                  </a:cubicBezTo>
                  <a:cubicBezTo>
                    <a:pt x="1071" y="1037"/>
                    <a:pt x="1346" y="1250"/>
                    <a:pt x="1671" y="1375"/>
                  </a:cubicBezTo>
                  <a:cubicBezTo>
                    <a:pt x="2136" y="1552"/>
                    <a:pt x="2649" y="1624"/>
                    <a:pt x="3154" y="1624"/>
                  </a:cubicBezTo>
                  <a:cubicBezTo>
                    <a:pt x="3328" y="1624"/>
                    <a:pt x="3501" y="1616"/>
                    <a:pt x="3670" y="1600"/>
                  </a:cubicBezTo>
                  <a:cubicBezTo>
                    <a:pt x="3745" y="1587"/>
                    <a:pt x="3745" y="1475"/>
                    <a:pt x="3670" y="1475"/>
                  </a:cubicBezTo>
                  <a:cubicBezTo>
                    <a:pt x="3647" y="1475"/>
                    <a:pt x="3624" y="1475"/>
                    <a:pt x="3600" y="1475"/>
                  </a:cubicBezTo>
                  <a:cubicBezTo>
                    <a:pt x="2976" y="1475"/>
                    <a:pt x="2386" y="1315"/>
                    <a:pt x="1808" y="1062"/>
                  </a:cubicBezTo>
                  <a:cubicBezTo>
                    <a:pt x="1533" y="937"/>
                    <a:pt x="1233" y="837"/>
                    <a:pt x="971" y="675"/>
                  </a:cubicBezTo>
                  <a:cubicBezTo>
                    <a:pt x="684" y="488"/>
                    <a:pt x="484" y="250"/>
                    <a:pt x="234" y="25"/>
                  </a:cubicBezTo>
                  <a:cubicBezTo>
                    <a:pt x="214" y="8"/>
                    <a:pt x="190" y="1"/>
                    <a:pt x="1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9" name="Google Shape;9319;p20"/>
            <p:cNvSpPr/>
            <p:nvPr/>
          </p:nvSpPr>
          <p:spPr>
            <a:xfrm>
              <a:off x="6118450" y="2354575"/>
              <a:ext cx="530175" cy="222950"/>
            </a:xfrm>
            <a:custGeom>
              <a:avLst/>
              <a:gdLst/>
              <a:ahLst/>
              <a:cxnLst/>
              <a:rect l="l" t="t" r="r" b="b"/>
              <a:pathLst>
                <a:path w="21207" h="8918" extrusionOk="0">
                  <a:moveTo>
                    <a:pt x="584" y="0"/>
                  </a:moveTo>
                  <a:cubicBezTo>
                    <a:pt x="492" y="0"/>
                    <a:pt x="401" y="53"/>
                    <a:pt x="375" y="172"/>
                  </a:cubicBezTo>
                  <a:cubicBezTo>
                    <a:pt x="0" y="1797"/>
                    <a:pt x="213" y="3546"/>
                    <a:pt x="963" y="5034"/>
                  </a:cubicBezTo>
                  <a:cubicBezTo>
                    <a:pt x="1737" y="6546"/>
                    <a:pt x="3087" y="7770"/>
                    <a:pt x="4674" y="8383"/>
                  </a:cubicBezTo>
                  <a:cubicBezTo>
                    <a:pt x="5696" y="8777"/>
                    <a:pt x="6780" y="8917"/>
                    <a:pt x="7869" y="8917"/>
                  </a:cubicBezTo>
                  <a:cubicBezTo>
                    <a:pt x="8472" y="8917"/>
                    <a:pt x="9076" y="8874"/>
                    <a:pt x="9673" y="8808"/>
                  </a:cubicBezTo>
                  <a:cubicBezTo>
                    <a:pt x="11497" y="8595"/>
                    <a:pt x="13322" y="8208"/>
                    <a:pt x="15096" y="7695"/>
                  </a:cubicBezTo>
                  <a:cubicBezTo>
                    <a:pt x="16109" y="7408"/>
                    <a:pt x="17108" y="7045"/>
                    <a:pt x="18083" y="6683"/>
                  </a:cubicBezTo>
                  <a:cubicBezTo>
                    <a:pt x="19083" y="6308"/>
                    <a:pt x="20095" y="5946"/>
                    <a:pt x="21032" y="5446"/>
                  </a:cubicBezTo>
                  <a:cubicBezTo>
                    <a:pt x="21206" y="5359"/>
                    <a:pt x="21087" y="5130"/>
                    <a:pt x="20921" y="5130"/>
                  </a:cubicBezTo>
                  <a:cubicBezTo>
                    <a:pt x="20896" y="5130"/>
                    <a:pt x="20871" y="5135"/>
                    <a:pt x="20845" y="5146"/>
                  </a:cubicBezTo>
                  <a:cubicBezTo>
                    <a:pt x="20020" y="5546"/>
                    <a:pt x="19208" y="5983"/>
                    <a:pt x="18358" y="6333"/>
                  </a:cubicBezTo>
                  <a:cubicBezTo>
                    <a:pt x="17521" y="6683"/>
                    <a:pt x="16658" y="6971"/>
                    <a:pt x="15796" y="7220"/>
                  </a:cubicBezTo>
                  <a:cubicBezTo>
                    <a:pt x="14047" y="7745"/>
                    <a:pt x="12272" y="8120"/>
                    <a:pt x="10448" y="8345"/>
                  </a:cubicBezTo>
                  <a:cubicBezTo>
                    <a:pt x="9664" y="8443"/>
                    <a:pt x="8862" y="8517"/>
                    <a:pt x="8063" y="8517"/>
                  </a:cubicBezTo>
                  <a:cubicBezTo>
                    <a:pt x="7231" y="8517"/>
                    <a:pt x="6402" y="8437"/>
                    <a:pt x="5599" y="8220"/>
                  </a:cubicBezTo>
                  <a:cubicBezTo>
                    <a:pt x="4024" y="7795"/>
                    <a:pt x="2625" y="6808"/>
                    <a:pt x="1725" y="5446"/>
                  </a:cubicBezTo>
                  <a:cubicBezTo>
                    <a:pt x="725" y="3934"/>
                    <a:pt x="400" y="2034"/>
                    <a:pt x="813" y="272"/>
                  </a:cubicBezTo>
                  <a:cubicBezTo>
                    <a:pt x="849" y="104"/>
                    <a:pt x="715" y="0"/>
                    <a:pt x="5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0" name="Google Shape;9320;p20"/>
            <p:cNvSpPr/>
            <p:nvPr/>
          </p:nvSpPr>
          <p:spPr>
            <a:xfrm>
              <a:off x="6604850" y="1865250"/>
              <a:ext cx="417750" cy="638750"/>
            </a:xfrm>
            <a:custGeom>
              <a:avLst/>
              <a:gdLst/>
              <a:ahLst/>
              <a:cxnLst/>
              <a:rect l="l" t="t" r="r" b="b"/>
              <a:pathLst>
                <a:path w="16710" h="25550" extrusionOk="0">
                  <a:moveTo>
                    <a:pt x="6034" y="658"/>
                  </a:moveTo>
                  <a:lnTo>
                    <a:pt x="6034" y="658"/>
                  </a:lnTo>
                  <a:cubicBezTo>
                    <a:pt x="6043" y="663"/>
                    <a:pt x="6050" y="663"/>
                    <a:pt x="6050" y="663"/>
                  </a:cubicBezTo>
                  <a:cubicBezTo>
                    <a:pt x="6045" y="661"/>
                    <a:pt x="6040" y="659"/>
                    <a:pt x="6034" y="658"/>
                  </a:cubicBezTo>
                  <a:close/>
                  <a:moveTo>
                    <a:pt x="8799" y="0"/>
                  </a:moveTo>
                  <a:cubicBezTo>
                    <a:pt x="8146" y="0"/>
                    <a:pt x="7494" y="82"/>
                    <a:pt x="6862" y="251"/>
                  </a:cubicBezTo>
                  <a:cubicBezTo>
                    <a:pt x="6575" y="326"/>
                    <a:pt x="6300" y="413"/>
                    <a:pt x="6025" y="525"/>
                  </a:cubicBezTo>
                  <a:cubicBezTo>
                    <a:pt x="5975" y="538"/>
                    <a:pt x="5950" y="575"/>
                    <a:pt x="5925" y="613"/>
                  </a:cubicBezTo>
                  <a:cubicBezTo>
                    <a:pt x="5968" y="634"/>
                    <a:pt x="6002" y="647"/>
                    <a:pt x="6034" y="658"/>
                  </a:cubicBezTo>
                  <a:lnTo>
                    <a:pt x="6034" y="658"/>
                  </a:lnTo>
                  <a:cubicBezTo>
                    <a:pt x="6031" y="656"/>
                    <a:pt x="6028" y="654"/>
                    <a:pt x="6025" y="650"/>
                  </a:cubicBezTo>
                  <a:lnTo>
                    <a:pt x="6025" y="650"/>
                  </a:lnTo>
                  <a:cubicBezTo>
                    <a:pt x="6038" y="657"/>
                    <a:pt x="6054" y="663"/>
                    <a:pt x="6070" y="670"/>
                  </a:cubicBezTo>
                  <a:lnTo>
                    <a:pt x="6070" y="670"/>
                  </a:lnTo>
                  <a:cubicBezTo>
                    <a:pt x="6064" y="667"/>
                    <a:pt x="6057" y="665"/>
                    <a:pt x="6050" y="663"/>
                  </a:cubicBezTo>
                  <a:lnTo>
                    <a:pt x="6050" y="663"/>
                  </a:lnTo>
                  <a:cubicBezTo>
                    <a:pt x="6075" y="675"/>
                    <a:pt x="6088" y="675"/>
                    <a:pt x="6112" y="688"/>
                  </a:cubicBezTo>
                  <a:lnTo>
                    <a:pt x="6112" y="688"/>
                  </a:lnTo>
                  <a:cubicBezTo>
                    <a:pt x="6100" y="682"/>
                    <a:pt x="6085" y="676"/>
                    <a:pt x="6070" y="670"/>
                  </a:cubicBezTo>
                  <a:lnTo>
                    <a:pt x="6070" y="670"/>
                  </a:lnTo>
                  <a:cubicBezTo>
                    <a:pt x="6101" y="680"/>
                    <a:pt x="6130" y="692"/>
                    <a:pt x="6150" y="713"/>
                  </a:cubicBezTo>
                  <a:lnTo>
                    <a:pt x="6175" y="713"/>
                  </a:lnTo>
                  <a:cubicBezTo>
                    <a:pt x="6225" y="725"/>
                    <a:pt x="6263" y="750"/>
                    <a:pt x="6288" y="775"/>
                  </a:cubicBezTo>
                  <a:cubicBezTo>
                    <a:pt x="6288" y="788"/>
                    <a:pt x="6288" y="788"/>
                    <a:pt x="6288" y="788"/>
                  </a:cubicBezTo>
                  <a:cubicBezTo>
                    <a:pt x="7137" y="462"/>
                    <a:pt x="8049" y="300"/>
                    <a:pt x="8961" y="300"/>
                  </a:cubicBezTo>
                  <a:cubicBezTo>
                    <a:pt x="10288" y="300"/>
                    <a:pt x="11615" y="644"/>
                    <a:pt x="12748" y="1325"/>
                  </a:cubicBezTo>
                  <a:cubicBezTo>
                    <a:pt x="13786" y="1950"/>
                    <a:pt x="14610" y="2862"/>
                    <a:pt x="15223" y="3900"/>
                  </a:cubicBezTo>
                  <a:cubicBezTo>
                    <a:pt x="15860" y="4949"/>
                    <a:pt x="16210" y="6136"/>
                    <a:pt x="16260" y="7361"/>
                  </a:cubicBezTo>
                  <a:cubicBezTo>
                    <a:pt x="16372" y="9960"/>
                    <a:pt x="15035" y="12322"/>
                    <a:pt x="13598" y="14384"/>
                  </a:cubicBezTo>
                  <a:cubicBezTo>
                    <a:pt x="12024" y="16659"/>
                    <a:pt x="10124" y="18733"/>
                    <a:pt x="8000" y="20495"/>
                  </a:cubicBezTo>
                  <a:cubicBezTo>
                    <a:pt x="6937" y="21382"/>
                    <a:pt x="5825" y="22182"/>
                    <a:pt x="4650" y="22907"/>
                  </a:cubicBezTo>
                  <a:cubicBezTo>
                    <a:pt x="3476" y="23632"/>
                    <a:pt x="2239" y="24282"/>
                    <a:pt x="1014" y="24906"/>
                  </a:cubicBezTo>
                  <a:cubicBezTo>
                    <a:pt x="714" y="25069"/>
                    <a:pt x="402" y="25219"/>
                    <a:pt x="102" y="25369"/>
                  </a:cubicBezTo>
                  <a:cubicBezTo>
                    <a:pt x="1" y="25414"/>
                    <a:pt x="61" y="25549"/>
                    <a:pt x="147" y="25549"/>
                  </a:cubicBezTo>
                  <a:cubicBezTo>
                    <a:pt x="156" y="25549"/>
                    <a:pt x="166" y="25548"/>
                    <a:pt x="177" y="25544"/>
                  </a:cubicBezTo>
                  <a:cubicBezTo>
                    <a:pt x="851" y="25319"/>
                    <a:pt x="1539" y="25081"/>
                    <a:pt x="2164" y="24769"/>
                  </a:cubicBezTo>
                  <a:cubicBezTo>
                    <a:pt x="2813" y="24444"/>
                    <a:pt x="3451" y="24107"/>
                    <a:pt x="4063" y="23744"/>
                  </a:cubicBezTo>
                  <a:cubicBezTo>
                    <a:pt x="5288" y="23019"/>
                    <a:pt x="6462" y="22195"/>
                    <a:pt x="7587" y="21320"/>
                  </a:cubicBezTo>
                  <a:cubicBezTo>
                    <a:pt x="9824" y="19558"/>
                    <a:pt x="11836" y="17521"/>
                    <a:pt x="13523" y="15209"/>
                  </a:cubicBezTo>
                  <a:cubicBezTo>
                    <a:pt x="15073" y="13097"/>
                    <a:pt x="16585" y="10673"/>
                    <a:pt x="16672" y="7973"/>
                  </a:cubicBezTo>
                  <a:cubicBezTo>
                    <a:pt x="16710" y="6749"/>
                    <a:pt x="16397" y="5499"/>
                    <a:pt x="15873" y="4387"/>
                  </a:cubicBezTo>
                  <a:cubicBezTo>
                    <a:pt x="15335" y="3237"/>
                    <a:pt x="14523" y="2287"/>
                    <a:pt x="13498" y="1525"/>
                  </a:cubicBezTo>
                  <a:cubicBezTo>
                    <a:pt x="12150" y="537"/>
                    <a:pt x="10472" y="0"/>
                    <a:pt x="87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1" name="Google Shape;9321;p20"/>
            <p:cNvSpPr/>
            <p:nvPr/>
          </p:nvSpPr>
          <p:spPr>
            <a:xfrm>
              <a:off x="6415425" y="1937750"/>
              <a:ext cx="590000" cy="611775"/>
            </a:xfrm>
            <a:custGeom>
              <a:avLst/>
              <a:gdLst/>
              <a:ahLst/>
              <a:cxnLst/>
              <a:rect l="l" t="t" r="r" b="b"/>
              <a:pathLst>
                <a:path w="23600" h="24471" extrusionOk="0">
                  <a:moveTo>
                    <a:pt x="22068" y="0"/>
                  </a:moveTo>
                  <a:cubicBezTo>
                    <a:pt x="22002" y="0"/>
                    <a:pt x="21936" y="82"/>
                    <a:pt x="21975" y="150"/>
                  </a:cubicBezTo>
                  <a:cubicBezTo>
                    <a:pt x="22575" y="1062"/>
                    <a:pt x="22987" y="2124"/>
                    <a:pt x="23137" y="3211"/>
                  </a:cubicBezTo>
                  <a:cubicBezTo>
                    <a:pt x="23287" y="4324"/>
                    <a:pt x="23175" y="5436"/>
                    <a:pt x="22900" y="6511"/>
                  </a:cubicBezTo>
                  <a:cubicBezTo>
                    <a:pt x="22312" y="8772"/>
                    <a:pt x="20975" y="10772"/>
                    <a:pt x="19488" y="12546"/>
                  </a:cubicBezTo>
                  <a:cubicBezTo>
                    <a:pt x="17913" y="14433"/>
                    <a:pt x="16126" y="16158"/>
                    <a:pt x="14177" y="17670"/>
                  </a:cubicBezTo>
                  <a:cubicBezTo>
                    <a:pt x="12252" y="19157"/>
                    <a:pt x="10178" y="20507"/>
                    <a:pt x="7966" y="21569"/>
                  </a:cubicBezTo>
                  <a:cubicBezTo>
                    <a:pt x="5754" y="22631"/>
                    <a:pt x="3417" y="23431"/>
                    <a:pt x="1018" y="23981"/>
                  </a:cubicBezTo>
                  <a:cubicBezTo>
                    <a:pt x="730" y="24043"/>
                    <a:pt x="431" y="24131"/>
                    <a:pt x="143" y="24206"/>
                  </a:cubicBezTo>
                  <a:cubicBezTo>
                    <a:pt x="0" y="24242"/>
                    <a:pt x="28" y="24470"/>
                    <a:pt x="171" y="24470"/>
                  </a:cubicBezTo>
                  <a:cubicBezTo>
                    <a:pt x="178" y="24470"/>
                    <a:pt x="185" y="24469"/>
                    <a:pt x="193" y="24468"/>
                  </a:cubicBezTo>
                  <a:cubicBezTo>
                    <a:pt x="1418" y="24306"/>
                    <a:pt x="2630" y="23918"/>
                    <a:pt x="3805" y="23519"/>
                  </a:cubicBezTo>
                  <a:cubicBezTo>
                    <a:pt x="4992" y="23119"/>
                    <a:pt x="6154" y="22656"/>
                    <a:pt x="7304" y="22144"/>
                  </a:cubicBezTo>
                  <a:cubicBezTo>
                    <a:pt x="9591" y="21119"/>
                    <a:pt x="11803" y="19882"/>
                    <a:pt x="13815" y="18382"/>
                  </a:cubicBezTo>
                  <a:cubicBezTo>
                    <a:pt x="15827" y="16895"/>
                    <a:pt x="17689" y="15196"/>
                    <a:pt x="19326" y="13296"/>
                  </a:cubicBezTo>
                  <a:cubicBezTo>
                    <a:pt x="20888" y="11497"/>
                    <a:pt x="22350" y="9522"/>
                    <a:pt x="23100" y="7223"/>
                  </a:cubicBezTo>
                  <a:cubicBezTo>
                    <a:pt x="23450" y="6136"/>
                    <a:pt x="23599" y="4998"/>
                    <a:pt x="23537" y="3849"/>
                  </a:cubicBezTo>
                  <a:cubicBezTo>
                    <a:pt x="23462" y="2749"/>
                    <a:pt x="23200" y="1612"/>
                    <a:pt x="22612" y="675"/>
                  </a:cubicBezTo>
                  <a:cubicBezTo>
                    <a:pt x="22462" y="450"/>
                    <a:pt x="22300" y="237"/>
                    <a:pt x="22125" y="25"/>
                  </a:cubicBezTo>
                  <a:cubicBezTo>
                    <a:pt x="22108" y="8"/>
                    <a:pt x="22088" y="0"/>
                    <a:pt x="220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2" name="Google Shape;9322;p20"/>
            <p:cNvSpPr/>
            <p:nvPr/>
          </p:nvSpPr>
          <p:spPr>
            <a:xfrm>
              <a:off x="6788200" y="1880450"/>
              <a:ext cx="193250" cy="74700"/>
            </a:xfrm>
            <a:custGeom>
              <a:avLst/>
              <a:gdLst/>
              <a:ahLst/>
              <a:cxnLst/>
              <a:rect l="l" t="t" r="r" b="b"/>
              <a:pathLst>
                <a:path w="7730" h="2988" extrusionOk="0">
                  <a:moveTo>
                    <a:pt x="2479" y="1"/>
                  </a:moveTo>
                  <a:cubicBezTo>
                    <a:pt x="2315" y="1"/>
                    <a:pt x="2152" y="6"/>
                    <a:pt x="1990" y="17"/>
                  </a:cubicBezTo>
                  <a:cubicBezTo>
                    <a:pt x="1378" y="55"/>
                    <a:pt x="778" y="192"/>
                    <a:pt x="191" y="417"/>
                  </a:cubicBezTo>
                  <a:cubicBezTo>
                    <a:pt x="1" y="496"/>
                    <a:pt x="70" y="793"/>
                    <a:pt x="239" y="793"/>
                  </a:cubicBezTo>
                  <a:cubicBezTo>
                    <a:pt x="259" y="793"/>
                    <a:pt x="281" y="789"/>
                    <a:pt x="303" y="780"/>
                  </a:cubicBezTo>
                  <a:cubicBezTo>
                    <a:pt x="1045" y="458"/>
                    <a:pt x="1863" y="273"/>
                    <a:pt x="2674" y="273"/>
                  </a:cubicBezTo>
                  <a:cubicBezTo>
                    <a:pt x="2901" y="273"/>
                    <a:pt x="3128" y="287"/>
                    <a:pt x="3352" y="317"/>
                  </a:cubicBezTo>
                  <a:cubicBezTo>
                    <a:pt x="4377" y="467"/>
                    <a:pt x="5389" y="967"/>
                    <a:pt x="6202" y="1617"/>
                  </a:cubicBezTo>
                  <a:cubicBezTo>
                    <a:pt x="6664" y="1992"/>
                    <a:pt x="7114" y="2442"/>
                    <a:pt x="7476" y="2942"/>
                  </a:cubicBezTo>
                  <a:cubicBezTo>
                    <a:pt x="7502" y="2974"/>
                    <a:pt x="7535" y="2988"/>
                    <a:pt x="7569" y="2988"/>
                  </a:cubicBezTo>
                  <a:cubicBezTo>
                    <a:pt x="7650" y="2988"/>
                    <a:pt x="7729" y="2905"/>
                    <a:pt x="7676" y="2817"/>
                  </a:cubicBezTo>
                  <a:cubicBezTo>
                    <a:pt x="7101" y="1829"/>
                    <a:pt x="6252" y="1042"/>
                    <a:pt x="5214" y="567"/>
                  </a:cubicBezTo>
                  <a:cubicBezTo>
                    <a:pt x="4374" y="184"/>
                    <a:pt x="3416" y="1"/>
                    <a:pt x="2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3" name="Google Shape;9323;p20"/>
            <p:cNvSpPr/>
            <p:nvPr/>
          </p:nvSpPr>
          <p:spPr>
            <a:xfrm>
              <a:off x="6133750" y="2362300"/>
              <a:ext cx="346925" cy="193025"/>
            </a:xfrm>
            <a:custGeom>
              <a:avLst/>
              <a:gdLst/>
              <a:ahLst/>
              <a:cxnLst/>
              <a:rect l="l" t="t" r="r" b="b"/>
              <a:pathLst>
                <a:path w="13877" h="7721" extrusionOk="0">
                  <a:moveTo>
                    <a:pt x="297" y="0"/>
                  </a:moveTo>
                  <a:cubicBezTo>
                    <a:pt x="210" y="0"/>
                    <a:pt x="129" y="50"/>
                    <a:pt x="113" y="163"/>
                  </a:cubicBezTo>
                  <a:cubicBezTo>
                    <a:pt x="1" y="1325"/>
                    <a:pt x="163" y="2513"/>
                    <a:pt x="650" y="3587"/>
                  </a:cubicBezTo>
                  <a:cubicBezTo>
                    <a:pt x="1125" y="4662"/>
                    <a:pt x="1900" y="5587"/>
                    <a:pt x="2850" y="6274"/>
                  </a:cubicBezTo>
                  <a:cubicBezTo>
                    <a:pt x="4415" y="7405"/>
                    <a:pt x="6405" y="7720"/>
                    <a:pt x="8325" y="7720"/>
                  </a:cubicBezTo>
                  <a:cubicBezTo>
                    <a:pt x="8781" y="7720"/>
                    <a:pt x="9232" y="7703"/>
                    <a:pt x="9673" y="7674"/>
                  </a:cubicBezTo>
                  <a:cubicBezTo>
                    <a:pt x="11073" y="7586"/>
                    <a:pt x="12447" y="7299"/>
                    <a:pt x="13784" y="6886"/>
                  </a:cubicBezTo>
                  <a:cubicBezTo>
                    <a:pt x="13877" y="6863"/>
                    <a:pt x="13841" y="6734"/>
                    <a:pt x="13757" y="6734"/>
                  </a:cubicBezTo>
                  <a:cubicBezTo>
                    <a:pt x="13749" y="6734"/>
                    <a:pt x="13742" y="6735"/>
                    <a:pt x="13735" y="6736"/>
                  </a:cubicBezTo>
                  <a:cubicBezTo>
                    <a:pt x="12585" y="6999"/>
                    <a:pt x="11410" y="7149"/>
                    <a:pt x="10223" y="7236"/>
                  </a:cubicBezTo>
                  <a:cubicBezTo>
                    <a:pt x="9613" y="7283"/>
                    <a:pt x="8995" y="7312"/>
                    <a:pt x="8376" y="7312"/>
                  </a:cubicBezTo>
                  <a:cubicBezTo>
                    <a:pt x="7829" y="7312"/>
                    <a:pt x="7282" y="7289"/>
                    <a:pt x="6736" y="7236"/>
                  </a:cubicBezTo>
                  <a:cubicBezTo>
                    <a:pt x="5637" y="7124"/>
                    <a:pt x="4549" y="6874"/>
                    <a:pt x="3587" y="6324"/>
                  </a:cubicBezTo>
                  <a:cubicBezTo>
                    <a:pt x="2587" y="5762"/>
                    <a:pt x="1763" y="4912"/>
                    <a:pt x="1225" y="3900"/>
                  </a:cubicBezTo>
                  <a:cubicBezTo>
                    <a:pt x="625" y="2800"/>
                    <a:pt x="388" y="1513"/>
                    <a:pt x="538" y="263"/>
                  </a:cubicBezTo>
                  <a:cubicBezTo>
                    <a:pt x="560" y="102"/>
                    <a:pt x="422"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4" name="Google Shape;9324;p20"/>
            <p:cNvSpPr/>
            <p:nvPr/>
          </p:nvSpPr>
          <p:spPr>
            <a:xfrm>
              <a:off x="6834025" y="1925700"/>
              <a:ext cx="145625" cy="107650"/>
            </a:xfrm>
            <a:custGeom>
              <a:avLst/>
              <a:gdLst/>
              <a:ahLst/>
              <a:cxnLst/>
              <a:rect l="l" t="t" r="r" b="b"/>
              <a:pathLst>
                <a:path w="5825" h="4306" extrusionOk="0">
                  <a:moveTo>
                    <a:pt x="1199" y="1"/>
                  </a:moveTo>
                  <a:cubicBezTo>
                    <a:pt x="871" y="1"/>
                    <a:pt x="545" y="34"/>
                    <a:pt x="220" y="94"/>
                  </a:cubicBezTo>
                  <a:cubicBezTo>
                    <a:pt x="0" y="141"/>
                    <a:pt x="80" y="464"/>
                    <a:pt x="270" y="464"/>
                  </a:cubicBezTo>
                  <a:cubicBezTo>
                    <a:pt x="286" y="464"/>
                    <a:pt x="302" y="462"/>
                    <a:pt x="320" y="457"/>
                  </a:cubicBezTo>
                  <a:cubicBezTo>
                    <a:pt x="646" y="372"/>
                    <a:pt x="978" y="331"/>
                    <a:pt x="1308" y="331"/>
                  </a:cubicBezTo>
                  <a:cubicBezTo>
                    <a:pt x="2827" y="331"/>
                    <a:pt x="4312" y="1189"/>
                    <a:pt x="5031" y="2544"/>
                  </a:cubicBezTo>
                  <a:cubicBezTo>
                    <a:pt x="5306" y="3044"/>
                    <a:pt x="5481" y="3606"/>
                    <a:pt x="5543" y="4181"/>
                  </a:cubicBezTo>
                  <a:cubicBezTo>
                    <a:pt x="5549" y="4265"/>
                    <a:pt x="5616" y="4306"/>
                    <a:pt x="5683" y="4306"/>
                  </a:cubicBezTo>
                  <a:cubicBezTo>
                    <a:pt x="5754" y="4306"/>
                    <a:pt x="5825" y="4259"/>
                    <a:pt x="5818" y="4168"/>
                  </a:cubicBezTo>
                  <a:cubicBezTo>
                    <a:pt x="5606" y="2081"/>
                    <a:pt x="3931" y="319"/>
                    <a:pt x="1844" y="44"/>
                  </a:cubicBezTo>
                  <a:cubicBezTo>
                    <a:pt x="1627" y="15"/>
                    <a:pt x="1412" y="1"/>
                    <a:pt x="11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5" name="Google Shape;9325;p20"/>
            <p:cNvSpPr/>
            <p:nvPr/>
          </p:nvSpPr>
          <p:spPr>
            <a:xfrm>
              <a:off x="6192800" y="2426975"/>
              <a:ext cx="121375" cy="87850"/>
            </a:xfrm>
            <a:custGeom>
              <a:avLst/>
              <a:gdLst/>
              <a:ahLst/>
              <a:cxnLst/>
              <a:rect l="l" t="t" r="r" b="b"/>
              <a:pathLst>
                <a:path w="4855" h="3514" extrusionOk="0">
                  <a:moveTo>
                    <a:pt x="0" y="1"/>
                  </a:moveTo>
                  <a:lnTo>
                    <a:pt x="0" y="1"/>
                  </a:lnTo>
                  <a:cubicBezTo>
                    <a:pt x="363" y="938"/>
                    <a:pt x="1013" y="1713"/>
                    <a:pt x="1800" y="2325"/>
                  </a:cubicBezTo>
                  <a:cubicBezTo>
                    <a:pt x="2200" y="2637"/>
                    <a:pt x="2650" y="2887"/>
                    <a:pt x="3112" y="3087"/>
                  </a:cubicBezTo>
                  <a:cubicBezTo>
                    <a:pt x="3362" y="3175"/>
                    <a:pt x="3600" y="3250"/>
                    <a:pt x="3849" y="3312"/>
                  </a:cubicBezTo>
                  <a:cubicBezTo>
                    <a:pt x="4112" y="3375"/>
                    <a:pt x="4374" y="3462"/>
                    <a:pt x="4637" y="3512"/>
                  </a:cubicBezTo>
                  <a:cubicBezTo>
                    <a:pt x="4644" y="3513"/>
                    <a:pt x="4651" y="3513"/>
                    <a:pt x="4658" y="3513"/>
                  </a:cubicBezTo>
                  <a:cubicBezTo>
                    <a:pt x="4838" y="3513"/>
                    <a:pt x="4854" y="3199"/>
                    <a:pt x="4649" y="3187"/>
                  </a:cubicBezTo>
                  <a:cubicBezTo>
                    <a:pt x="4399" y="3175"/>
                    <a:pt x="4162" y="3187"/>
                    <a:pt x="3912" y="3125"/>
                  </a:cubicBezTo>
                  <a:cubicBezTo>
                    <a:pt x="3687" y="3075"/>
                    <a:pt x="3450" y="2987"/>
                    <a:pt x="3237" y="2900"/>
                  </a:cubicBezTo>
                  <a:cubicBezTo>
                    <a:pt x="2775" y="2712"/>
                    <a:pt x="2337" y="2462"/>
                    <a:pt x="1950" y="2150"/>
                  </a:cubicBezTo>
                  <a:cubicBezTo>
                    <a:pt x="1350" y="1688"/>
                    <a:pt x="875" y="1088"/>
                    <a:pt x="550" y="413"/>
                  </a:cubicBezTo>
                  <a:cubicBezTo>
                    <a:pt x="475" y="388"/>
                    <a:pt x="413" y="363"/>
                    <a:pt x="363" y="313"/>
                  </a:cubicBezTo>
                  <a:cubicBezTo>
                    <a:pt x="300" y="263"/>
                    <a:pt x="238" y="213"/>
                    <a:pt x="175" y="163"/>
                  </a:cubicBezTo>
                  <a:cubicBezTo>
                    <a:pt x="138" y="126"/>
                    <a:pt x="88" y="76"/>
                    <a:pt x="50" y="38"/>
                  </a:cubicBezTo>
                  <a:cubicBezTo>
                    <a:pt x="25" y="26"/>
                    <a:pt x="13"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6" name="Google Shape;9326;p20"/>
            <p:cNvSpPr/>
            <p:nvPr/>
          </p:nvSpPr>
          <p:spPr>
            <a:xfrm>
              <a:off x="6568150" y="2131375"/>
              <a:ext cx="379675" cy="330500"/>
            </a:xfrm>
            <a:custGeom>
              <a:avLst/>
              <a:gdLst/>
              <a:ahLst/>
              <a:cxnLst/>
              <a:rect l="l" t="t" r="r" b="b"/>
              <a:pathLst>
                <a:path w="15187" h="13220" extrusionOk="0">
                  <a:moveTo>
                    <a:pt x="14928" y="0"/>
                  </a:moveTo>
                  <a:cubicBezTo>
                    <a:pt x="14847" y="0"/>
                    <a:pt x="14763" y="38"/>
                    <a:pt x="14716" y="128"/>
                  </a:cubicBezTo>
                  <a:cubicBezTo>
                    <a:pt x="14141" y="1277"/>
                    <a:pt x="13517" y="2402"/>
                    <a:pt x="12779" y="3477"/>
                  </a:cubicBezTo>
                  <a:cubicBezTo>
                    <a:pt x="12042" y="4539"/>
                    <a:pt x="11230" y="5551"/>
                    <a:pt x="10342" y="6489"/>
                  </a:cubicBezTo>
                  <a:cubicBezTo>
                    <a:pt x="8568" y="8388"/>
                    <a:pt x="6506" y="9988"/>
                    <a:pt x="4219" y="11225"/>
                  </a:cubicBezTo>
                  <a:cubicBezTo>
                    <a:pt x="3582" y="11575"/>
                    <a:pt x="2932" y="11887"/>
                    <a:pt x="2257" y="12175"/>
                  </a:cubicBezTo>
                  <a:cubicBezTo>
                    <a:pt x="1932" y="12312"/>
                    <a:pt x="1607" y="12449"/>
                    <a:pt x="1270" y="12562"/>
                  </a:cubicBezTo>
                  <a:cubicBezTo>
                    <a:pt x="907" y="12687"/>
                    <a:pt x="545" y="12787"/>
                    <a:pt x="183" y="12899"/>
                  </a:cubicBezTo>
                  <a:cubicBezTo>
                    <a:pt x="1" y="12956"/>
                    <a:pt x="36" y="13220"/>
                    <a:pt x="194" y="13220"/>
                  </a:cubicBezTo>
                  <a:cubicBezTo>
                    <a:pt x="210" y="13220"/>
                    <a:pt x="227" y="13217"/>
                    <a:pt x="245" y="13212"/>
                  </a:cubicBezTo>
                  <a:cubicBezTo>
                    <a:pt x="870" y="13012"/>
                    <a:pt x="1482" y="12749"/>
                    <a:pt x="2095" y="12487"/>
                  </a:cubicBezTo>
                  <a:cubicBezTo>
                    <a:pt x="2694" y="12237"/>
                    <a:pt x="3282" y="11962"/>
                    <a:pt x="3857" y="11675"/>
                  </a:cubicBezTo>
                  <a:cubicBezTo>
                    <a:pt x="5031" y="11075"/>
                    <a:pt x="6156" y="10387"/>
                    <a:pt x="7218" y="9625"/>
                  </a:cubicBezTo>
                  <a:cubicBezTo>
                    <a:pt x="9355" y="8076"/>
                    <a:pt x="11267" y="6226"/>
                    <a:pt x="12829" y="4102"/>
                  </a:cubicBezTo>
                  <a:cubicBezTo>
                    <a:pt x="13704" y="2902"/>
                    <a:pt x="14504" y="1615"/>
                    <a:pt x="15116" y="253"/>
                  </a:cubicBezTo>
                  <a:cubicBezTo>
                    <a:pt x="15186" y="105"/>
                    <a:pt x="15062" y="0"/>
                    <a:pt x="14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7" name="Google Shape;9327;p20"/>
            <p:cNvSpPr/>
            <p:nvPr/>
          </p:nvSpPr>
          <p:spPr>
            <a:xfrm>
              <a:off x="6534275" y="2350750"/>
              <a:ext cx="290875" cy="170300"/>
            </a:xfrm>
            <a:custGeom>
              <a:avLst/>
              <a:gdLst/>
              <a:ahLst/>
              <a:cxnLst/>
              <a:rect l="l" t="t" r="r" b="b"/>
              <a:pathLst>
                <a:path w="11635" h="6812" extrusionOk="0">
                  <a:moveTo>
                    <a:pt x="11635" y="0"/>
                  </a:moveTo>
                  <a:cubicBezTo>
                    <a:pt x="10073" y="1288"/>
                    <a:pt x="8473" y="2575"/>
                    <a:pt x="6636" y="3462"/>
                  </a:cubicBezTo>
                  <a:cubicBezTo>
                    <a:pt x="4799" y="4449"/>
                    <a:pt x="2937" y="5536"/>
                    <a:pt x="1088" y="6361"/>
                  </a:cubicBezTo>
                  <a:cubicBezTo>
                    <a:pt x="738" y="6511"/>
                    <a:pt x="313" y="6686"/>
                    <a:pt x="0" y="6811"/>
                  </a:cubicBezTo>
                  <a:cubicBezTo>
                    <a:pt x="313" y="6711"/>
                    <a:pt x="625" y="6611"/>
                    <a:pt x="938" y="6511"/>
                  </a:cubicBezTo>
                  <a:cubicBezTo>
                    <a:pt x="3450" y="5711"/>
                    <a:pt x="5749" y="4562"/>
                    <a:pt x="8036" y="3150"/>
                  </a:cubicBezTo>
                  <a:cubicBezTo>
                    <a:pt x="9373" y="2275"/>
                    <a:pt x="10460" y="1125"/>
                    <a:pt x="116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8" name="Google Shape;9328;p20"/>
            <p:cNvSpPr/>
            <p:nvPr/>
          </p:nvSpPr>
          <p:spPr>
            <a:xfrm>
              <a:off x="6191550" y="2518525"/>
              <a:ext cx="291500" cy="48300"/>
            </a:xfrm>
            <a:custGeom>
              <a:avLst/>
              <a:gdLst/>
              <a:ahLst/>
              <a:cxnLst/>
              <a:rect l="l" t="t" r="r" b="b"/>
              <a:pathLst>
                <a:path w="11660" h="1932" extrusionOk="0">
                  <a:moveTo>
                    <a:pt x="1" y="0"/>
                  </a:moveTo>
                  <a:lnTo>
                    <a:pt x="1" y="0"/>
                  </a:lnTo>
                  <a:cubicBezTo>
                    <a:pt x="225" y="150"/>
                    <a:pt x="450" y="300"/>
                    <a:pt x="675" y="450"/>
                  </a:cubicBezTo>
                  <a:cubicBezTo>
                    <a:pt x="2202" y="1539"/>
                    <a:pt x="3970" y="1932"/>
                    <a:pt x="5782" y="1932"/>
                  </a:cubicBezTo>
                  <a:cubicBezTo>
                    <a:pt x="6195" y="1932"/>
                    <a:pt x="6609" y="1912"/>
                    <a:pt x="7024" y="1875"/>
                  </a:cubicBezTo>
                  <a:cubicBezTo>
                    <a:pt x="8561" y="1812"/>
                    <a:pt x="10073" y="1312"/>
                    <a:pt x="11660" y="837"/>
                  </a:cubicBezTo>
                  <a:lnTo>
                    <a:pt x="11660" y="837"/>
                  </a:lnTo>
                  <a:cubicBezTo>
                    <a:pt x="10723" y="975"/>
                    <a:pt x="9835" y="1137"/>
                    <a:pt x="8873" y="1237"/>
                  </a:cubicBezTo>
                  <a:cubicBezTo>
                    <a:pt x="7973" y="1312"/>
                    <a:pt x="7086" y="1312"/>
                    <a:pt x="6186" y="1350"/>
                  </a:cubicBezTo>
                  <a:cubicBezTo>
                    <a:pt x="5848" y="1363"/>
                    <a:pt x="5524" y="1371"/>
                    <a:pt x="5209" y="1371"/>
                  </a:cubicBezTo>
                  <a:cubicBezTo>
                    <a:pt x="3741" y="1371"/>
                    <a:pt x="2478" y="1194"/>
                    <a:pt x="1038" y="525"/>
                  </a:cubicBezTo>
                  <a:cubicBezTo>
                    <a:pt x="688" y="363"/>
                    <a:pt x="325"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9" name="Google Shape;9329;p20"/>
            <p:cNvSpPr/>
            <p:nvPr/>
          </p:nvSpPr>
          <p:spPr>
            <a:xfrm>
              <a:off x="6624250" y="2273275"/>
              <a:ext cx="239325" cy="175900"/>
            </a:xfrm>
            <a:custGeom>
              <a:avLst/>
              <a:gdLst/>
              <a:ahLst/>
              <a:cxnLst/>
              <a:rect l="l" t="t" r="r" b="b"/>
              <a:pathLst>
                <a:path w="9573" h="7036" extrusionOk="0">
                  <a:moveTo>
                    <a:pt x="9573" y="0"/>
                  </a:moveTo>
                  <a:lnTo>
                    <a:pt x="9573" y="0"/>
                  </a:lnTo>
                  <a:cubicBezTo>
                    <a:pt x="9435" y="125"/>
                    <a:pt x="9298" y="263"/>
                    <a:pt x="9161" y="388"/>
                  </a:cubicBezTo>
                  <a:cubicBezTo>
                    <a:pt x="7723" y="1787"/>
                    <a:pt x="6249" y="2887"/>
                    <a:pt x="4587" y="4024"/>
                  </a:cubicBezTo>
                  <a:cubicBezTo>
                    <a:pt x="3100" y="5086"/>
                    <a:pt x="1625" y="6186"/>
                    <a:pt x="0" y="7036"/>
                  </a:cubicBezTo>
                  <a:cubicBezTo>
                    <a:pt x="3525" y="5674"/>
                    <a:pt x="6674" y="3312"/>
                    <a:pt x="9161" y="463"/>
                  </a:cubicBezTo>
                  <a:cubicBezTo>
                    <a:pt x="9298" y="313"/>
                    <a:pt x="9460" y="125"/>
                    <a:pt x="9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0" name="Google Shape;9330;p20"/>
            <p:cNvSpPr/>
            <p:nvPr/>
          </p:nvSpPr>
          <p:spPr>
            <a:xfrm>
              <a:off x="6686725" y="2323875"/>
              <a:ext cx="136875" cy="104075"/>
            </a:xfrm>
            <a:custGeom>
              <a:avLst/>
              <a:gdLst/>
              <a:ahLst/>
              <a:cxnLst/>
              <a:rect l="l" t="t" r="r" b="b"/>
              <a:pathLst>
                <a:path w="5475" h="4163" extrusionOk="0">
                  <a:moveTo>
                    <a:pt x="5474" y="1"/>
                  </a:moveTo>
                  <a:cubicBezTo>
                    <a:pt x="5312" y="151"/>
                    <a:pt x="5149" y="288"/>
                    <a:pt x="4975" y="426"/>
                  </a:cubicBezTo>
                  <a:cubicBezTo>
                    <a:pt x="3450" y="1663"/>
                    <a:pt x="1663" y="2962"/>
                    <a:pt x="1" y="4162"/>
                  </a:cubicBezTo>
                  <a:cubicBezTo>
                    <a:pt x="2025" y="3137"/>
                    <a:pt x="3875" y="1738"/>
                    <a:pt x="5412" y="76"/>
                  </a:cubicBezTo>
                  <a:cubicBezTo>
                    <a:pt x="5437" y="38"/>
                    <a:pt x="5462" y="26"/>
                    <a:pt x="5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1" name="Google Shape;9331;p20"/>
            <p:cNvSpPr/>
            <p:nvPr/>
          </p:nvSpPr>
          <p:spPr>
            <a:xfrm>
              <a:off x="6182800" y="2433550"/>
              <a:ext cx="284650" cy="95975"/>
            </a:xfrm>
            <a:custGeom>
              <a:avLst/>
              <a:gdLst/>
              <a:ahLst/>
              <a:cxnLst/>
              <a:rect l="l" t="t" r="r" b="b"/>
              <a:pathLst>
                <a:path w="11386" h="3839" extrusionOk="0">
                  <a:moveTo>
                    <a:pt x="1" y="0"/>
                  </a:moveTo>
                  <a:lnTo>
                    <a:pt x="1" y="0"/>
                  </a:lnTo>
                  <a:cubicBezTo>
                    <a:pt x="101" y="262"/>
                    <a:pt x="201" y="512"/>
                    <a:pt x="326" y="762"/>
                  </a:cubicBezTo>
                  <a:cubicBezTo>
                    <a:pt x="1000" y="1812"/>
                    <a:pt x="1975" y="2724"/>
                    <a:pt x="3100" y="3274"/>
                  </a:cubicBezTo>
                  <a:cubicBezTo>
                    <a:pt x="3993" y="3675"/>
                    <a:pt x="4959" y="3839"/>
                    <a:pt x="5932" y="3839"/>
                  </a:cubicBezTo>
                  <a:cubicBezTo>
                    <a:pt x="6838" y="3839"/>
                    <a:pt x="7749" y="3697"/>
                    <a:pt x="8611" y="3474"/>
                  </a:cubicBezTo>
                  <a:lnTo>
                    <a:pt x="8611" y="3474"/>
                  </a:lnTo>
                  <a:cubicBezTo>
                    <a:pt x="8144" y="3525"/>
                    <a:pt x="7690" y="3550"/>
                    <a:pt x="7243" y="3550"/>
                  </a:cubicBezTo>
                  <a:cubicBezTo>
                    <a:pt x="6696" y="3550"/>
                    <a:pt x="6160" y="3512"/>
                    <a:pt x="5624" y="3437"/>
                  </a:cubicBezTo>
                  <a:lnTo>
                    <a:pt x="5624" y="3437"/>
                  </a:lnTo>
                  <a:cubicBezTo>
                    <a:pt x="5816" y="3451"/>
                    <a:pt x="6008" y="3458"/>
                    <a:pt x="6202" y="3458"/>
                  </a:cubicBezTo>
                  <a:cubicBezTo>
                    <a:pt x="7679" y="3458"/>
                    <a:pt x="9220" y="3056"/>
                    <a:pt x="10723" y="2537"/>
                  </a:cubicBezTo>
                  <a:cubicBezTo>
                    <a:pt x="10923" y="2474"/>
                    <a:pt x="11285" y="2362"/>
                    <a:pt x="11385" y="2324"/>
                  </a:cubicBezTo>
                  <a:lnTo>
                    <a:pt x="11385" y="2324"/>
                  </a:lnTo>
                  <a:cubicBezTo>
                    <a:pt x="10873" y="2437"/>
                    <a:pt x="9998" y="2587"/>
                    <a:pt x="9736" y="2624"/>
                  </a:cubicBezTo>
                  <a:cubicBezTo>
                    <a:pt x="8556" y="2813"/>
                    <a:pt x="7377" y="2975"/>
                    <a:pt x="6240" y="2975"/>
                  </a:cubicBezTo>
                  <a:cubicBezTo>
                    <a:pt x="4594" y="2975"/>
                    <a:pt x="3038" y="2636"/>
                    <a:pt x="1700" y="1550"/>
                  </a:cubicBezTo>
                  <a:lnTo>
                    <a:pt x="1700" y="1550"/>
                  </a:lnTo>
                  <a:cubicBezTo>
                    <a:pt x="2325" y="2224"/>
                    <a:pt x="3012" y="2687"/>
                    <a:pt x="3750" y="2987"/>
                  </a:cubicBezTo>
                  <a:cubicBezTo>
                    <a:pt x="3687" y="2974"/>
                    <a:pt x="3637" y="2962"/>
                    <a:pt x="3575" y="2937"/>
                  </a:cubicBezTo>
                  <a:cubicBezTo>
                    <a:pt x="2662" y="2612"/>
                    <a:pt x="1500" y="1775"/>
                    <a:pt x="638" y="912"/>
                  </a:cubicBezTo>
                  <a:cubicBezTo>
                    <a:pt x="413" y="687"/>
                    <a:pt x="188" y="31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2" name="Google Shape;9332;p20"/>
            <p:cNvSpPr/>
            <p:nvPr/>
          </p:nvSpPr>
          <p:spPr>
            <a:xfrm>
              <a:off x="6493350" y="2401675"/>
              <a:ext cx="199650" cy="77825"/>
            </a:xfrm>
            <a:custGeom>
              <a:avLst/>
              <a:gdLst/>
              <a:ahLst/>
              <a:cxnLst/>
              <a:rect l="l" t="t" r="r" b="b"/>
              <a:pathLst>
                <a:path w="7986" h="3113" extrusionOk="0">
                  <a:moveTo>
                    <a:pt x="7986" y="0"/>
                  </a:moveTo>
                  <a:cubicBezTo>
                    <a:pt x="7836" y="100"/>
                    <a:pt x="7673" y="188"/>
                    <a:pt x="7523" y="275"/>
                  </a:cubicBezTo>
                  <a:cubicBezTo>
                    <a:pt x="6324" y="988"/>
                    <a:pt x="5062" y="1400"/>
                    <a:pt x="3699" y="1825"/>
                  </a:cubicBezTo>
                  <a:cubicBezTo>
                    <a:pt x="2500" y="2225"/>
                    <a:pt x="1375" y="2687"/>
                    <a:pt x="0" y="3112"/>
                  </a:cubicBezTo>
                  <a:cubicBezTo>
                    <a:pt x="2712" y="2712"/>
                    <a:pt x="5424" y="1987"/>
                    <a:pt x="7673" y="225"/>
                  </a:cubicBezTo>
                  <a:cubicBezTo>
                    <a:pt x="7786" y="150"/>
                    <a:pt x="7886" y="75"/>
                    <a:pt x="7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3" name="Google Shape;9333;p20"/>
            <p:cNvSpPr/>
            <p:nvPr/>
          </p:nvSpPr>
          <p:spPr>
            <a:xfrm>
              <a:off x="6194050" y="2470725"/>
              <a:ext cx="150925" cy="68125"/>
            </a:xfrm>
            <a:custGeom>
              <a:avLst/>
              <a:gdLst/>
              <a:ahLst/>
              <a:cxnLst/>
              <a:rect l="l" t="t" r="r" b="b"/>
              <a:pathLst>
                <a:path w="6037" h="2725" extrusionOk="0">
                  <a:moveTo>
                    <a:pt x="0" y="0"/>
                  </a:moveTo>
                  <a:lnTo>
                    <a:pt x="0" y="0"/>
                  </a:lnTo>
                  <a:cubicBezTo>
                    <a:pt x="363" y="775"/>
                    <a:pt x="1038" y="1337"/>
                    <a:pt x="1763" y="1775"/>
                  </a:cubicBezTo>
                  <a:cubicBezTo>
                    <a:pt x="1338" y="1587"/>
                    <a:pt x="938" y="1375"/>
                    <a:pt x="613" y="1075"/>
                  </a:cubicBezTo>
                  <a:lnTo>
                    <a:pt x="613" y="1075"/>
                  </a:lnTo>
                  <a:cubicBezTo>
                    <a:pt x="1525" y="2237"/>
                    <a:pt x="3075" y="2662"/>
                    <a:pt x="4499" y="2712"/>
                  </a:cubicBezTo>
                  <a:cubicBezTo>
                    <a:pt x="4599" y="2724"/>
                    <a:pt x="4724" y="2724"/>
                    <a:pt x="4824" y="2724"/>
                  </a:cubicBezTo>
                  <a:cubicBezTo>
                    <a:pt x="4662" y="2699"/>
                    <a:pt x="4499" y="2674"/>
                    <a:pt x="4337" y="2637"/>
                  </a:cubicBezTo>
                  <a:cubicBezTo>
                    <a:pt x="4199" y="2612"/>
                    <a:pt x="4049" y="2574"/>
                    <a:pt x="3912" y="2537"/>
                  </a:cubicBezTo>
                  <a:lnTo>
                    <a:pt x="3912" y="2537"/>
                  </a:lnTo>
                  <a:cubicBezTo>
                    <a:pt x="4252" y="2589"/>
                    <a:pt x="4592" y="2611"/>
                    <a:pt x="4931" y="2611"/>
                  </a:cubicBezTo>
                  <a:cubicBezTo>
                    <a:pt x="5079" y="2611"/>
                    <a:pt x="5227" y="2607"/>
                    <a:pt x="5374" y="2599"/>
                  </a:cubicBezTo>
                  <a:cubicBezTo>
                    <a:pt x="5587" y="2599"/>
                    <a:pt x="5824" y="2599"/>
                    <a:pt x="6036" y="2587"/>
                  </a:cubicBezTo>
                  <a:cubicBezTo>
                    <a:pt x="5724" y="2562"/>
                    <a:pt x="5424" y="2512"/>
                    <a:pt x="5124" y="2462"/>
                  </a:cubicBezTo>
                  <a:cubicBezTo>
                    <a:pt x="3899" y="2300"/>
                    <a:pt x="2937" y="1987"/>
                    <a:pt x="1887" y="1437"/>
                  </a:cubicBezTo>
                  <a:cubicBezTo>
                    <a:pt x="1150" y="1037"/>
                    <a:pt x="513" y="66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4" name="Google Shape;9334;p20"/>
            <p:cNvSpPr/>
            <p:nvPr/>
          </p:nvSpPr>
          <p:spPr>
            <a:xfrm>
              <a:off x="6641425" y="2202350"/>
              <a:ext cx="197800" cy="120475"/>
            </a:xfrm>
            <a:custGeom>
              <a:avLst/>
              <a:gdLst/>
              <a:ahLst/>
              <a:cxnLst/>
              <a:rect l="l" t="t" r="r" b="b"/>
              <a:pathLst>
                <a:path w="7912" h="4819" extrusionOk="0">
                  <a:moveTo>
                    <a:pt x="7911" y="1"/>
                  </a:moveTo>
                  <a:lnTo>
                    <a:pt x="7911" y="1"/>
                  </a:lnTo>
                  <a:cubicBezTo>
                    <a:pt x="7636" y="288"/>
                    <a:pt x="7349" y="550"/>
                    <a:pt x="7061" y="825"/>
                  </a:cubicBezTo>
                  <a:cubicBezTo>
                    <a:pt x="6062" y="1775"/>
                    <a:pt x="5274" y="2525"/>
                    <a:pt x="4137" y="3250"/>
                  </a:cubicBezTo>
                  <a:cubicBezTo>
                    <a:pt x="2825" y="3987"/>
                    <a:pt x="1575" y="4562"/>
                    <a:pt x="1" y="4812"/>
                  </a:cubicBezTo>
                  <a:cubicBezTo>
                    <a:pt x="105" y="4816"/>
                    <a:pt x="210" y="4818"/>
                    <a:pt x="314" y="4818"/>
                  </a:cubicBezTo>
                  <a:cubicBezTo>
                    <a:pt x="1697" y="4818"/>
                    <a:pt x="3079" y="4438"/>
                    <a:pt x="4287" y="3787"/>
                  </a:cubicBezTo>
                  <a:cubicBezTo>
                    <a:pt x="5524" y="3025"/>
                    <a:pt x="6499" y="1888"/>
                    <a:pt x="7374" y="738"/>
                  </a:cubicBezTo>
                  <a:cubicBezTo>
                    <a:pt x="7549" y="500"/>
                    <a:pt x="7749" y="225"/>
                    <a:pt x="7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5" name="Google Shape;9335;p20"/>
            <p:cNvSpPr/>
            <p:nvPr/>
          </p:nvSpPr>
          <p:spPr>
            <a:xfrm>
              <a:off x="6673600" y="2237025"/>
              <a:ext cx="156875" cy="98450"/>
            </a:xfrm>
            <a:custGeom>
              <a:avLst/>
              <a:gdLst/>
              <a:ahLst/>
              <a:cxnLst/>
              <a:rect l="l" t="t" r="r" b="b"/>
              <a:pathLst>
                <a:path w="6275" h="3938" extrusionOk="0">
                  <a:moveTo>
                    <a:pt x="6274" y="1"/>
                  </a:moveTo>
                  <a:cubicBezTo>
                    <a:pt x="6137" y="163"/>
                    <a:pt x="5987" y="313"/>
                    <a:pt x="5837" y="463"/>
                  </a:cubicBezTo>
                  <a:cubicBezTo>
                    <a:pt x="5112" y="1138"/>
                    <a:pt x="4675" y="1563"/>
                    <a:pt x="3962" y="2050"/>
                  </a:cubicBezTo>
                  <a:cubicBezTo>
                    <a:pt x="2588" y="2937"/>
                    <a:pt x="1488" y="3375"/>
                    <a:pt x="1" y="3937"/>
                  </a:cubicBezTo>
                  <a:cubicBezTo>
                    <a:pt x="2675" y="3625"/>
                    <a:pt x="4512" y="2637"/>
                    <a:pt x="6024" y="388"/>
                  </a:cubicBezTo>
                  <a:cubicBezTo>
                    <a:pt x="6112" y="263"/>
                    <a:pt x="6212" y="113"/>
                    <a:pt x="6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6" name="Google Shape;9336;p20"/>
            <p:cNvSpPr/>
            <p:nvPr/>
          </p:nvSpPr>
          <p:spPr>
            <a:xfrm>
              <a:off x="6715175" y="2281400"/>
              <a:ext cx="96225" cy="57200"/>
            </a:xfrm>
            <a:custGeom>
              <a:avLst/>
              <a:gdLst/>
              <a:ahLst/>
              <a:cxnLst/>
              <a:rect l="l" t="t" r="r" b="b"/>
              <a:pathLst>
                <a:path w="3849" h="2288" extrusionOk="0">
                  <a:moveTo>
                    <a:pt x="3849" y="0"/>
                  </a:moveTo>
                  <a:lnTo>
                    <a:pt x="3849" y="0"/>
                  </a:lnTo>
                  <a:cubicBezTo>
                    <a:pt x="3762" y="75"/>
                    <a:pt x="3674" y="138"/>
                    <a:pt x="3587" y="200"/>
                  </a:cubicBezTo>
                  <a:cubicBezTo>
                    <a:pt x="2449" y="975"/>
                    <a:pt x="1237" y="1775"/>
                    <a:pt x="0" y="2287"/>
                  </a:cubicBezTo>
                  <a:cubicBezTo>
                    <a:pt x="1475" y="2112"/>
                    <a:pt x="2762" y="1212"/>
                    <a:pt x="3737" y="125"/>
                  </a:cubicBezTo>
                  <a:cubicBezTo>
                    <a:pt x="3774" y="88"/>
                    <a:pt x="3812" y="38"/>
                    <a:pt x="38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7" name="Google Shape;9337;p20"/>
            <p:cNvSpPr/>
            <p:nvPr/>
          </p:nvSpPr>
          <p:spPr>
            <a:xfrm>
              <a:off x="6736100" y="2307000"/>
              <a:ext cx="52500" cy="35350"/>
            </a:xfrm>
            <a:custGeom>
              <a:avLst/>
              <a:gdLst/>
              <a:ahLst/>
              <a:cxnLst/>
              <a:rect l="l" t="t" r="r" b="b"/>
              <a:pathLst>
                <a:path w="2100" h="1414" extrusionOk="0">
                  <a:moveTo>
                    <a:pt x="2100" y="1"/>
                  </a:moveTo>
                  <a:lnTo>
                    <a:pt x="2100" y="1"/>
                  </a:lnTo>
                  <a:cubicBezTo>
                    <a:pt x="1550" y="638"/>
                    <a:pt x="800" y="1051"/>
                    <a:pt x="0" y="1413"/>
                  </a:cubicBezTo>
                  <a:cubicBezTo>
                    <a:pt x="863" y="1276"/>
                    <a:pt x="1687" y="751"/>
                    <a:pt x="2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8" name="Google Shape;9338;p20"/>
            <p:cNvSpPr/>
            <p:nvPr/>
          </p:nvSpPr>
          <p:spPr>
            <a:xfrm>
              <a:off x="6871050" y="1951475"/>
              <a:ext cx="69400" cy="189050"/>
            </a:xfrm>
            <a:custGeom>
              <a:avLst/>
              <a:gdLst/>
              <a:ahLst/>
              <a:cxnLst/>
              <a:rect l="l" t="t" r="r" b="b"/>
              <a:pathLst>
                <a:path w="2776" h="7562" extrusionOk="0">
                  <a:moveTo>
                    <a:pt x="1" y="1"/>
                  </a:moveTo>
                  <a:lnTo>
                    <a:pt x="1" y="1"/>
                  </a:lnTo>
                  <a:cubicBezTo>
                    <a:pt x="163" y="201"/>
                    <a:pt x="263" y="326"/>
                    <a:pt x="426" y="526"/>
                  </a:cubicBezTo>
                  <a:cubicBezTo>
                    <a:pt x="1488" y="1813"/>
                    <a:pt x="1650" y="3237"/>
                    <a:pt x="1326" y="4762"/>
                  </a:cubicBezTo>
                  <a:cubicBezTo>
                    <a:pt x="1151" y="5787"/>
                    <a:pt x="876" y="6649"/>
                    <a:pt x="388" y="7561"/>
                  </a:cubicBezTo>
                  <a:cubicBezTo>
                    <a:pt x="2125" y="5424"/>
                    <a:pt x="2775" y="2300"/>
                    <a:pt x="413" y="351"/>
                  </a:cubicBezTo>
                  <a:cubicBezTo>
                    <a:pt x="276" y="238"/>
                    <a:pt x="126" y="1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9" name="Google Shape;9339;p20"/>
            <p:cNvSpPr/>
            <p:nvPr/>
          </p:nvSpPr>
          <p:spPr>
            <a:xfrm>
              <a:off x="6902925" y="1969275"/>
              <a:ext cx="39700" cy="142800"/>
            </a:xfrm>
            <a:custGeom>
              <a:avLst/>
              <a:gdLst/>
              <a:ahLst/>
              <a:cxnLst/>
              <a:rect l="l" t="t" r="r" b="b"/>
              <a:pathLst>
                <a:path w="1588" h="5712" extrusionOk="0">
                  <a:moveTo>
                    <a:pt x="1" y="1"/>
                  </a:moveTo>
                  <a:lnTo>
                    <a:pt x="1" y="1"/>
                  </a:lnTo>
                  <a:cubicBezTo>
                    <a:pt x="126" y="251"/>
                    <a:pt x="225" y="513"/>
                    <a:pt x="338" y="776"/>
                  </a:cubicBezTo>
                  <a:cubicBezTo>
                    <a:pt x="988" y="2400"/>
                    <a:pt x="1075" y="4050"/>
                    <a:pt x="450" y="5712"/>
                  </a:cubicBezTo>
                  <a:cubicBezTo>
                    <a:pt x="1588" y="4025"/>
                    <a:pt x="1425" y="1938"/>
                    <a:pt x="225" y="338"/>
                  </a:cubicBezTo>
                  <a:cubicBezTo>
                    <a:pt x="151" y="226"/>
                    <a:pt x="63"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0" name="Google Shape;9340;p20"/>
            <p:cNvSpPr/>
            <p:nvPr/>
          </p:nvSpPr>
          <p:spPr>
            <a:xfrm>
              <a:off x="6932600" y="1995850"/>
              <a:ext cx="13775" cy="95000"/>
            </a:xfrm>
            <a:custGeom>
              <a:avLst/>
              <a:gdLst/>
              <a:ahLst/>
              <a:cxnLst/>
              <a:rect l="l" t="t" r="r" b="b"/>
              <a:pathLst>
                <a:path w="551" h="3800" extrusionOk="0">
                  <a:moveTo>
                    <a:pt x="1" y="0"/>
                  </a:moveTo>
                  <a:cubicBezTo>
                    <a:pt x="6" y="6"/>
                    <a:pt x="11" y="11"/>
                    <a:pt x="14" y="17"/>
                  </a:cubicBezTo>
                  <a:lnTo>
                    <a:pt x="14" y="17"/>
                  </a:lnTo>
                  <a:cubicBezTo>
                    <a:pt x="14" y="16"/>
                    <a:pt x="14" y="14"/>
                    <a:pt x="13" y="13"/>
                  </a:cubicBezTo>
                  <a:cubicBezTo>
                    <a:pt x="13" y="13"/>
                    <a:pt x="13" y="0"/>
                    <a:pt x="1" y="0"/>
                  </a:cubicBezTo>
                  <a:close/>
                  <a:moveTo>
                    <a:pt x="14" y="17"/>
                  </a:moveTo>
                  <a:cubicBezTo>
                    <a:pt x="51" y="177"/>
                    <a:pt x="63" y="301"/>
                    <a:pt x="88" y="450"/>
                  </a:cubicBezTo>
                  <a:cubicBezTo>
                    <a:pt x="276" y="1425"/>
                    <a:pt x="351" y="2712"/>
                    <a:pt x="226" y="3799"/>
                  </a:cubicBezTo>
                  <a:cubicBezTo>
                    <a:pt x="388" y="3262"/>
                    <a:pt x="551" y="2699"/>
                    <a:pt x="538" y="2125"/>
                  </a:cubicBezTo>
                  <a:cubicBezTo>
                    <a:pt x="513" y="1425"/>
                    <a:pt x="301" y="738"/>
                    <a:pt x="51" y="88"/>
                  </a:cubicBezTo>
                  <a:cubicBezTo>
                    <a:pt x="31" y="59"/>
                    <a:pt x="27" y="37"/>
                    <a:pt x="14" y="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1" name="Google Shape;9341;p20"/>
            <p:cNvSpPr/>
            <p:nvPr/>
          </p:nvSpPr>
          <p:spPr>
            <a:xfrm>
              <a:off x="6941975" y="2005525"/>
              <a:ext cx="15025" cy="57500"/>
            </a:xfrm>
            <a:custGeom>
              <a:avLst/>
              <a:gdLst/>
              <a:ahLst/>
              <a:cxnLst/>
              <a:rect l="l" t="t" r="r" b="b"/>
              <a:pathLst>
                <a:path w="601" h="2300" extrusionOk="0">
                  <a:moveTo>
                    <a:pt x="1" y="1"/>
                  </a:moveTo>
                  <a:lnTo>
                    <a:pt x="1" y="1"/>
                  </a:lnTo>
                  <a:cubicBezTo>
                    <a:pt x="313" y="788"/>
                    <a:pt x="363" y="1450"/>
                    <a:pt x="413" y="2300"/>
                  </a:cubicBezTo>
                  <a:cubicBezTo>
                    <a:pt x="600" y="1538"/>
                    <a:pt x="426" y="5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2" name="Google Shape;9342;p20"/>
            <p:cNvSpPr/>
            <p:nvPr/>
          </p:nvSpPr>
          <p:spPr>
            <a:xfrm>
              <a:off x="6149675" y="2376050"/>
              <a:ext cx="35025" cy="100000"/>
            </a:xfrm>
            <a:custGeom>
              <a:avLst/>
              <a:gdLst/>
              <a:ahLst/>
              <a:cxnLst/>
              <a:rect l="l" t="t" r="r" b="b"/>
              <a:pathLst>
                <a:path w="1401" h="4000" extrusionOk="0">
                  <a:moveTo>
                    <a:pt x="38" y="1"/>
                  </a:moveTo>
                  <a:lnTo>
                    <a:pt x="38" y="1"/>
                  </a:lnTo>
                  <a:cubicBezTo>
                    <a:pt x="1" y="600"/>
                    <a:pt x="26" y="1200"/>
                    <a:pt x="188" y="1788"/>
                  </a:cubicBezTo>
                  <a:cubicBezTo>
                    <a:pt x="438" y="2587"/>
                    <a:pt x="851" y="3362"/>
                    <a:pt x="1401" y="4000"/>
                  </a:cubicBezTo>
                  <a:cubicBezTo>
                    <a:pt x="688" y="2850"/>
                    <a:pt x="388" y="1638"/>
                    <a:pt x="276" y="338"/>
                  </a:cubicBezTo>
                  <a:cubicBezTo>
                    <a:pt x="188" y="226"/>
                    <a:pt x="113" y="1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3" name="Google Shape;9343;p20"/>
            <p:cNvSpPr/>
            <p:nvPr/>
          </p:nvSpPr>
          <p:spPr>
            <a:xfrm>
              <a:off x="6161875" y="2391050"/>
              <a:ext cx="9700" cy="45000"/>
            </a:xfrm>
            <a:custGeom>
              <a:avLst/>
              <a:gdLst/>
              <a:ahLst/>
              <a:cxnLst/>
              <a:rect l="l" t="t" r="r" b="b"/>
              <a:pathLst>
                <a:path w="388" h="1800" extrusionOk="0">
                  <a:moveTo>
                    <a:pt x="0" y="0"/>
                  </a:moveTo>
                  <a:lnTo>
                    <a:pt x="0" y="0"/>
                  </a:lnTo>
                  <a:cubicBezTo>
                    <a:pt x="13" y="625"/>
                    <a:pt x="125" y="1238"/>
                    <a:pt x="388" y="1800"/>
                  </a:cubicBezTo>
                  <a:cubicBezTo>
                    <a:pt x="275" y="1275"/>
                    <a:pt x="213" y="725"/>
                    <a:pt x="175" y="175"/>
                  </a:cubicBezTo>
                  <a:cubicBezTo>
                    <a:pt x="113" y="125"/>
                    <a:pt x="50" y="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4" name="Google Shape;9344;p20"/>
            <p:cNvSpPr/>
            <p:nvPr/>
          </p:nvSpPr>
          <p:spPr>
            <a:xfrm>
              <a:off x="6687350" y="2027400"/>
              <a:ext cx="120325" cy="46875"/>
            </a:xfrm>
            <a:custGeom>
              <a:avLst/>
              <a:gdLst/>
              <a:ahLst/>
              <a:cxnLst/>
              <a:rect l="l" t="t" r="r" b="b"/>
              <a:pathLst>
                <a:path w="4813" h="1875" extrusionOk="0">
                  <a:moveTo>
                    <a:pt x="1" y="0"/>
                  </a:moveTo>
                  <a:lnTo>
                    <a:pt x="1" y="0"/>
                  </a:lnTo>
                  <a:cubicBezTo>
                    <a:pt x="151" y="75"/>
                    <a:pt x="301" y="138"/>
                    <a:pt x="451" y="200"/>
                  </a:cubicBezTo>
                  <a:cubicBezTo>
                    <a:pt x="1013" y="450"/>
                    <a:pt x="1613" y="550"/>
                    <a:pt x="2200" y="713"/>
                  </a:cubicBezTo>
                  <a:cubicBezTo>
                    <a:pt x="3050" y="1000"/>
                    <a:pt x="3962" y="1375"/>
                    <a:pt x="4812" y="1875"/>
                  </a:cubicBezTo>
                  <a:cubicBezTo>
                    <a:pt x="4062" y="1238"/>
                    <a:pt x="3100" y="675"/>
                    <a:pt x="2238" y="450"/>
                  </a:cubicBezTo>
                  <a:cubicBezTo>
                    <a:pt x="1650" y="313"/>
                    <a:pt x="1051" y="325"/>
                    <a:pt x="476" y="138"/>
                  </a:cubicBezTo>
                  <a:cubicBezTo>
                    <a:pt x="313" y="100"/>
                    <a:pt x="138" y="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5" name="Google Shape;9345;p20"/>
            <p:cNvSpPr/>
            <p:nvPr/>
          </p:nvSpPr>
          <p:spPr>
            <a:xfrm>
              <a:off x="6615825" y="2099250"/>
              <a:ext cx="108725" cy="131250"/>
            </a:xfrm>
            <a:custGeom>
              <a:avLst/>
              <a:gdLst/>
              <a:ahLst/>
              <a:cxnLst/>
              <a:rect l="l" t="t" r="r" b="b"/>
              <a:pathLst>
                <a:path w="4349" h="5250" extrusionOk="0">
                  <a:moveTo>
                    <a:pt x="0" y="1"/>
                  </a:moveTo>
                  <a:lnTo>
                    <a:pt x="0" y="1"/>
                  </a:lnTo>
                  <a:cubicBezTo>
                    <a:pt x="38" y="113"/>
                    <a:pt x="75" y="238"/>
                    <a:pt x="125" y="363"/>
                  </a:cubicBezTo>
                  <a:cubicBezTo>
                    <a:pt x="412" y="1200"/>
                    <a:pt x="975" y="1888"/>
                    <a:pt x="1525" y="2575"/>
                  </a:cubicBezTo>
                  <a:cubicBezTo>
                    <a:pt x="2274" y="3675"/>
                    <a:pt x="3262" y="4499"/>
                    <a:pt x="4349" y="5249"/>
                  </a:cubicBezTo>
                  <a:cubicBezTo>
                    <a:pt x="3299" y="4224"/>
                    <a:pt x="2462" y="3287"/>
                    <a:pt x="1612" y="2275"/>
                  </a:cubicBezTo>
                  <a:cubicBezTo>
                    <a:pt x="1062" y="1663"/>
                    <a:pt x="537" y="1138"/>
                    <a:pt x="175" y="376"/>
                  </a:cubicBezTo>
                  <a:cubicBezTo>
                    <a:pt x="113" y="263"/>
                    <a:pt x="50"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6" name="Google Shape;9346;p20"/>
            <p:cNvSpPr/>
            <p:nvPr/>
          </p:nvSpPr>
          <p:spPr>
            <a:xfrm>
              <a:off x="6728900" y="2233600"/>
              <a:ext cx="40325" cy="28450"/>
            </a:xfrm>
            <a:custGeom>
              <a:avLst/>
              <a:gdLst/>
              <a:ahLst/>
              <a:cxnLst/>
              <a:rect l="l" t="t" r="r" b="b"/>
              <a:pathLst>
                <a:path w="1613" h="1138" extrusionOk="0">
                  <a:moveTo>
                    <a:pt x="1" y="0"/>
                  </a:moveTo>
                  <a:lnTo>
                    <a:pt x="1" y="0"/>
                  </a:lnTo>
                  <a:cubicBezTo>
                    <a:pt x="388" y="450"/>
                    <a:pt x="888" y="850"/>
                    <a:pt x="1438" y="1137"/>
                  </a:cubicBezTo>
                  <a:cubicBezTo>
                    <a:pt x="1500" y="1087"/>
                    <a:pt x="1550" y="1037"/>
                    <a:pt x="1613" y="987"/>
                  </a:cubicBezTo>
                  <a:cubicBezTo>
                    <a:pt x="1525" y="937"/>
                    <a:pt x="1438" y="900"/>
                    <a:pt x="1351" y="850"/>
                  </a:cubicBezTo>
                  <a:cubicBezTo>
                    <a:pt x="888" y="575"/>
                    <a:pt x="401" y="3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7" name="Google Shape;9347;p20"/>
            <p:cNvSpPr/>
            <p:nvPr/>
          </p:nvSpPr>
          <p:spPr>
            <a:xfrm>
              <a:off x="6656425" y="2149550"/>
              <a:ext cx="124050" cy="105925"/>
            </a:xfrm>
            <a:custGeom>
              <a:avLst/>
              <a:gdLst/>
              <a:ahLst/>
              <a:cxnLst/>
              <a:rect l="l" t="t" r="r" b="b"/>
              <a:pathLst>
                <a:path w="4962" h="4237" extrusionOk="0">
                  <a:moveTo>
                    <a:pt x="1" y="1"/>
                  </a:moveTo>
                  <a:cubicBezTo>
                    <a:pt x="1188" y="1700"/>
                    <a:pt x="2775" y="3275"/>
                    <a:pt x="4637" y="4237"/>
                  </a:cubicBezTo>
                  <a:cubicBezTo>
                    <a:pt x="4749" y="4137"/>
                    <a:pt x="4862" y="4024"/>
                    <a:pt x="4962" y="3925"/>
                  </a:cubicBezTo>
                  <a:cubicBezTo>
                    <a:pt x="4599" y="3725"/>
                    <a:pt x="4237" y="3500"/>
                    <a:pt x="3875" y="3262"/>
                  </a:cubicBezTo>
                  <a:cubicBezTo>
                    <a:pt x="2462" y="2375"/>
                    <a:pt x="1238" y="13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8" name="Google Shape;9348;p20"/>
            <p:cNvSpPr/>
            <p:nvPr/>
          </p:nvSpPr>
          <p:spPr>
            <a:xfrm>
              <a:off x="6703925" y="2185175"/>
              <a:ext cx="85000" cy="61250"/>
            </a:xfrm>
            <a:custGeom>
              <a:avLst/>
              <a:gdLst/>
              <a:ahLst/>
              <a:cxnLst/>
              <a:rect l="l" t="t" r="r" b="b"/>
              <a:pathLst>
                <a:path w="3400" h="2450" extrusionOk="0">
                  <a:moveTo>
                    <a:pt x="0" y="0"/>
                  </a:moveTo>
                  <a:lnTo>
                    <a:pt x="0" y="0"/>
                  </a:lnTo>
                  <a:cubicBezTo>
                    <a:pt x="937" y="937"/>
                    <a:pt x="1975" y="1825"/>
                    <a:pt x="3124" y="2450"/>
                  </a:cubicBezTo>
                  <a:cubicBezTo>
                    <a:pt x="3212" y="2362"/>
                    <a:pt x="3312" y="2287"/>
                    <a:pt x="3399" y="2200"/>
                  </a:cubicBezTo>
                  <a:cubicBezTo>
                    <a:pt x="2212" y="1575"/>
                    <a:pt x="1087" y="7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9" name="Google Shape;9349;p20"/>
            <p:cNvSpPr/>
            <p:nvPr/>
          </p:nvSpPr>
          <p:spPr>
            <a:xfrm>
              <a:off x="6733275" y="2193300"/>
              <a:ext cx="66275" cy="44700"/>
            </a:xfrm>
            <a:custGeom>
              <a:avLst/>
              <a:gdLst/>
              <a:ahLst/>
              <a:cxnLst/>
              <a:rect l="l" t="t" r="r" b="b"/>
              <a:pathLst>
                <a:path w="2651" h="1788" extrusionOk="0">
                  <a:moveTo>
                    <a:pt x="1" y="0"/>
                  </a:moveTo>
                  <a:lnTo>
                    <a:pt x="1" y="0"/>
                  </a:lnTo>
                  <a:cubicBezTo>
                    <a:pt x="688" y="700"/>
                    <a:pt x="1463" y="1337"/>
                    <a:pt x="2350" y="1787"/>
                  </a:cubicBezTo>
                  <a:cubicBezTo>
                    <a:pt x="2450" y="1700"/>
                    <a:pt x="2550" y="1637"/>
                    <a:pt x="2650" y="1562"/>
                  </a:cubicBezTo>
                  <a:cubicBezTo>
                    <a:pt x="1725" y="1137"/>
                    <a:pt x="838" y="61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0" name="Google Shape;9350;p20"/>
            <p:cNvSpPr/>
            <p:nvPr/>
          </p:nvSpPr>
          <p:spPr>
            <a:xfrm>
              <a:off x="6758900" y="2202975"/>
              <a:ext cx="46900" cy="26575"/>
            </a:xfrm>
            <a:custGeom>
              <a:avLst/>
              <a:gdLst/>
              <a:ahLst/>
              <a:cxnLst/>
              <a:rect l="l" t="t" r="r" b="b"/>
              <a:pathLst>
                <a:path w="1876" h="1063" extrusionOk="0">
                  <a:moveTo>
                    <a:pt x="1" y="0"/>
                  </a:moveTo>
                  <a:cubicBezTo>
                    <a:pt x="550" y="400"/>
                    <a:pt x="1125" y="750"/>
                    <a:pt x="1738" y="1063"/>
                  </a:cubicBezTo>
                  <a:cubicBezTo>
                    <a:pt x="1775" y="1013"/>
                    <a:pt x="1825" y="963"/>
                    <a:pt x="1875" y="900"/>
                  </a:cubicBezTo>
                  <a:cubicBezTo>
                    <a:pt x="1250" y="600"/>
                    <a:pt x="613" y="3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1" name="Google Shape;9351;p20"/>
            <p:cNvSpPr/>
            <p:nvPr/>
          </p:nvSpPr>
          <p:spPr>
            <a:xfrm>
              <a:off x="6782025" y="2202975"/>
              <a:ext cx="30625" cy="18150"/>
            </a:xfrm>
            <a:custGeom>
              <a:avLst/>
              <a:gdLst/>
              <a:ahLst/>
              <a:cxnLst/>
              <a:rect l="l" t="t" r="r" b="b"/>
              <a:pathLst>
                <a:path w="1225" h="726" extrusionOk="0">
                  <a:moveTo>
                    <a:pt x="0" y="0"/>
                  </a:moveTo>
                  <a:lnTo>
                    <a:pt x="0" y="0"/>
                  </a:lnTo>
                  <a:cubicBezTo>
                    <a:pt x="325" y="288"/>
                    <a:pt x="700" y="525"/>
                    <a:pt x="1100" y="725"/>
                  </a:cubicBezTo>
                  <a:cubicBezTo>
                    <a:pt x="1150" y="675"/>
                    <a:pt x="1188" y="625"/>
                    <a:pt x="1225" y="575"/>
                  </a:cubicBezTo>
                  <a:cubicBezTo>
                    <a:pt x="813" y="400"/>
                    <a:pt x="388"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2" name="Google Shape;9352;p20"/>
            <p:cNvSpPr/>
            <p:nvPr/>
          </p:nvSpPr>
          <p:spPr>
            <a:xfrm>
              <a:off x="6706100" y="2045525"/>
              <a:ext cx="159975" cy="102500"/>
            </a:xfrm>
            <a:custGeom>
              <a:avLst/>
              <a:gdLst/>
              <a:ahLst/>
              <a:cxnLst/>
              <a:rect l="l" t="t" r="r" b="b"/>
              <a:pathLst>
                <a:path w="6399" h="4100" extrusionOk="0">
                  <a:moveTo>
                    <a:pt x="26" y="0"/>
                  </a:moveTo>
                  <a:cubicBezTo>
                    <a:pt x="17" y="0"/>
                    <a:pt x="9" y="0"/>
                    <a:pt x="1" y="0"/>
                  </a:cubicBezTo>
                  <a:cubicBezTo>
                    <a:pt x="825" y="88"/>
                    <a:pt x="1513" y="425"/>
                    <a:pt x="2225" y="825"/>
                  </a:cubicBezTo>
                  <a:cubicBezTo>
                    <a:pt x="3262" y="1450"/>
                    <a:pt x="3850" y="1925"/>
                    <a:pt x="4824" y="2799"/>
                  </a:cubicBezTo>
                  <a:cubicBezTo>
                    <a:pt x="5324" y="3237"/>
                    <a:pt x="5762" y="3662"/>
                    <a:pt x="6174" y="4099"/>
                  </a:cubicBezTo>
                  <a:cubicBezTo>
                    <a:pt x="6249" y="3962"/>
                    <a:pt x="6324" y="3837"/>
                    <a:pt x="6399" y="3699"/>
                  </a:cubicBezTo>
                  <a:cubicBezTo>
                    <a:pt x="4793" y="1707"/>
                    <a:pt x="2343"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3" name="Google Shape;9353;p20"/>
            <p:cNvSpPr/>
            <p:nvPr/>
          </p:nvSpPr>
          <p:spPr>
            <a:xfrm>
              <a:off x="6810775" y="2077075"/>
              <a:ext cx="60300" cy="58450"/>
            </a:xfrm>
            <a:custGeom>
              <a:avLst/>
              <a:gdLst/>
              <a:ahLst/>
              <a:cxnLst/>
              <a:rect l="l" t="t" r="r" b="b"/>
              <a:pathLst>
                <a:path w="2412" h="2338" extrusionOk="0">
                  <a:moveTo>
                    <a:pt x="0" y="0"/>
                  </a:moveTo>
                  <a:cubicBezTo>
                    <a:pt x="912" y="700"/>
                    <a:pt x="1625" y="1475"/>
                    <a:pt x="2262" y="2337"/>
                  </a:cubicBezTo>
                  <a:cubicBezTo>
                    <a:pt x="2312" y="2237"/>
                    <a:pt x="2362" y="2150"/>
                    <a:pt x="2412" y="2050"/>
                  </a:cubicBezTo>
                  <a:cubicBezTo>
                    <a:pt x="1800" y="1188"/>
                    <a:pt x="987" y="4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4" name="Google Shape;9354;p20"/>
            <p:cNvSpPr/>
            <p:nvPr/>
          </p:nvSpPr>
          <p:spPr>
            <a:xfrm>
              <a:off x="6743275" y="2065825"/>
              <a:ext cx="115625" cy="90625"/>
            </a:xfrm>
            <a:custGeom>
              <a:avLst/>
              <a:gdLst/>
              <a:ahLst/>
              <a:cxnLst/>
              <a:rect l="l" t="t" r="r" b="b"/>
              <a:pathLst>
                <a:path w="4625" h="3625" extrusionOk="0">
                  <a:moveTo>
                    <a:pt x="1" y="0"/>
                  </a:moveTo>
                  <a:lnTo>
                    <a:pt x="1" y="0"/>
                  </a:lnTo>
                  <a:cubicBezTo>
                    <a:pt x="1000" y="613"/>
                    <a:pt x="1888" y="1313"/>
                    <a:pt x="2812" y="2075"/>
                  </a:cubicBezTo>
                  <a:cubicBezTo>
                    <a:pt x="3412" y="2575"/>
                    <a:pt x="3975" y="3087"/>
                    <a:pt x="4487" y="3624"/>
                  </a:cubicBezTo>
                  <a:cubicBezTo>
                    <a:pt x="4537" y="3550"/>
                    <a:pt x="4587" y="3475"/>
                    <a:pt x="4625" y="3387"/>
                  </a:cubicBezTo>
                  <a:cubicBezTo>
                    <a:pt x="3412" y="1912"/>
                    <a:pt x="1738" y="8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5" name="Google Shape;9355;p20"/>
            <p:cNvSpPr/>
            <p:nvPr/>
          </p:nvSpPr>
          <p:spPr>
            <a:xfrm>
              <a:off x="6767950" y="2095825"/>
              <a:ext cx="85950" cy="70300"/>
            </a:xfrm>
            <a:custGeom>
              <a:avLst/>
              <a:gdLst/>
              <a:ahLst/>
              <a:cxnLst/>
              <a:rect l="l" t="t" r="r" b="b"/>
              <a:pathLst>
                <a:path w="3438" h="2812" extrusionOk="0">
                  <a:moveTo>
                    <a:pt x="1" y="0"/>
                  </a:moveTo>
                  <a:cubicBezTo>
                    <a:pt x="1051" y="700"/>
                    <a:pt x="1988" y="1600"/>
                    <a:pt x="2913" y="2462"/>
                  </a:cubicBezTo>
                  <a:cubicBezTo>
                    <a:pt x="3038" y="2587"/>
                    <a:pt x="3150" y="2699"/>
                    <a:pt x="3275" y="2812"/>
                  </a:cubicBezTo>
                  <a:cubicBezTo>
                    <a:pt x="3275" y="2799"/>
                    <a:pt x="3300" y="2787"/>
                    <a:pt x="3313" y="2774"/>
                  </a:cubicBezTo>
                  <a:cubicBezTo>
                    <a:pt x="3350" y="2699"/>
                    <a:pt x="3400" y="2624"/>
                    <a:pt x="3438" y="2537"/>
                  </a:cubicBezTo>
                  <a:cubicBezTo>
                    <a:pt x="2475" y="1462"/>
                    <a:pt x="1201" y="58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6" name="Google Shape;9356;p20"/>
            <p:cNvSpPr/>
            <p:nvPr/>
          </p:nvSpPr>
          <p:spPr>
            <a:xfrm>
              <a:off x="6785450" y="2122050"/>
              <a:ext cx="61275" cy="55025"/>
            </a:xfrm>
            <a:custGeom>
              <a:avLst/>
              <a:gdLst/>
              <a:ahLst/>
              <a:cxnLst/>
              <a:rect l="l" t="t" r="r" b="b"/>
              <a:pathLst>
                <a:path w="2451" h="2201" extrusionOk="0">
                  <a:moveTo>
                    <a:pt x="1" y="1"/>
                  </a:moveTo>
                  <a:cubicBezTo>
                    <a:pt x="863" y="613"/>
                    <a:pt x="1575" y="1413"/>
                    <a:pt x="2275" y="2200"/>
                  </a:cubicBezTo>
                  <a:cubicBezTo>
                    <a:pt x="2338" y="2113"/>
                    <a:pt x="2388" y="2038"/>
                    <a:pt x="2450" y="1950"/>
                  </a:cubicBezTo>
                  <a:cubicBezTo>
                    <a:pt x="1763" y="1151"/>
                    <a:pt x="951" y="4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7" name="Google Shape;9357;p20"/>
            <p:cNvSpPr/>
            <p:nvPr/>
          </p:nvSpPr>
          <p:spPr>
            <a:xfrm>
              <a:off x="6795775" y="2142050"/>
              <a:ext cx="45000" cy="42825"/>
            </a:xfrm>
            <a:custGeom>
              <a:avLst/>
              <a:gdLst/>
              <a:ahLst/>
              <a:cxnLst/>
              <a:rect l="l" t="t" r="r" b="b"/>
              <a:pathLst>
                <a:path w="1800" h="1713" extrusionOk="0">
                  <a:moveTo>
                    <a:pt x="0" y="1"/>
                  </a:moveTo>
                  <a:lnTo>
                    <a:pt x="0" y="1"/>
                  </a:lnTo>
                  <a:cubicBezTo>
                    <a:pt x="638" y="488"/>
                    <a:pt x="1125" y="1113"/>
                    <a:pt x="1650" y="1713"/>
                  </a:cubicBezTo>
                  <a:cubicBezTo>
                    <a:pt x="1700" y="1638"/>
                    <a:pt x="1750" y="1563"/>
                    <a:pt x="1800" y="1488"/>
                  </a:cubicBezTo>
                  <a:cubicBezTo>
                    <a:pt x="1287" y="900"/>
                    <a:pt x="687" y="3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8" name="Google Shape;9358;p20"/>
            <p:cNvSpPr/>
            <p:nvPr/>
          </p:nvSpPr>
          <p:spPr>
            <a:xfrm>
              <a:off x="6805150" y="2163925"/>
              <a:ext cx="29375" cy="28450"/>
            </a:xfrm>
            <a:custGeom>
              <a:avLst/>
              <a:gdLst/>
              <a:ahLst/>
              <a:cxnLst/>
              <a:rect l="l" t="t" r="r" b="b"/>
              <a:pathLst>
                <a:path w="1175" h="1138" extrusionOk="0">
                  <a:moveTo>
                    <a:pt x="0" y="0"/>
                  </a:moveTo>
                  <a:lnTo>
                    <a:pt x="0" y="0"/>
                  </a:lnTo>
                  <a:cubicBezTo>
                    <a:pt x="375" y="300"/>
                    <a:pt x="662" y="700"/>
                    <a:pt x="987" y="1050"/>
                  </a:cubicBezTo>
                  <a:cubicBezTo>
                    <a:pt x="1012" y="1088"/>
                    <a:pt x="1037" y="1113"/>
                    <a:pt x="1062" y="1138"/>
                  </a:cubicBezTo>
                  <a:cubicBezTo>
                    <a:pt x="1100" y="1088"/>
                    <a:pt x="1137" y="1038"/>
                    <a:pt x="1175" y="988"/>
                  </a:cubicBezTo>
                  <a:cubicBezTo>
                    <a:pt x="825" y="613"/>
                    <a:pt x="437" y="2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9" name="Google Shape;9359;p20"/>
            <p:cNvSpPr/>
            <p:nvPr/>
          </p:nvSpPr>
          <p:spPr>
            <a:xfrm>
              <a:off x="6806700" y="2178300"/>
              <a:ext cx="22825" cy="19700"/>
            </a:xfrm>
            <a:custGeom>
              <a:avLst/>
              <a:gdLst/>
              <a:ahLst/>
              <a:cxnLst/>
              <a:rect l="l" t="t" r="r" b="b"/>
              <a:pathLst>
                <a:path w="913" h="788" extrusionOk="0">
                  <a:moveTo>
                    <a:pt x="1" y="0"/>
                  </a:moveTo>
                  <a:cubicBezTo>
                    <a:pt x="275" y="263"/>
                    <a:pt x="563" y="525"/>
                    <a:pt x="838" y="788"/>
                  </a:cubicBezTo>
                  <a:cubicBezTo>
                    <a:pt x="863" y="750"/>
                    <a:pt x="888" y="725"/>
                    <a:pt x="913" y="688"/>
                  </a:cubicBezTo>
                  <a:cubicBezTo>
                    <a:pt x="638" y="425"/>
                    <a:pt x="338"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0" name="Google Shape;9360;p20"/>
            <p:cNvSpPr/>
            <p:nvPr/>
          </p:nvSpPr>
          <p:spPr>
            <a:xfrm>
              <a:off x="6802950" y="2195475"/>
              <a:ext cx="19075" cy="12200"/>
            </a:xfrm>
            <a:custGeom>
              <a:avLst/>
              <a:gdLst/>
              <a:ahLst/>
              <a:cxnLst/>
              <a:rect l="l" t="t" r="r" b="b"/>
              <a:pathLst>
                <a:path w="763" h="488" extrusionOk="0">
                  <a:moveTo>
                    <a:pt x="1" y="1"/>
                  </a:moveTo>
                  <a:cubicBezTo>
                    <a:pt x="226" y="163"/>
                    <a:pt x="463" y="325"/>
                    <a:pt x="700" y="488"/>
                  </a:cubicBezTo>
                  <a:cubicBezTo>
                    <a:pt x="713" y="463"/>
                    <a:pt x="738" y="438"/>
                    <a:pt x="763" y="413"/>
                  </a:cubicBezTo>
                  <a:cubicBezTo>
                    <a:pt x="525" y="251"/>
                    <a:pt x="276"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1" name="Google Shape;9361;p20"/>
            <p:cNvSpPr/>
            <p:nvPr/>
          </p:nvSpPr>
          <p:spPr>
            <a:xfrm>
              <a:off x="6769525" y="2039575"/>
              <a:ext cx="109675" cy="79700"/>
            </a:xfrm>
            <a:custGeom>
              <a:avLst/>
              <a:gdLst/>
              <a:ahLst/>
              <a:cxnLst/>
              <a:rect l="l" t="t" r="r" b="b"/>
              <a:pathLst>
                <a:path w="4387" h="3188" extrusionOk="0">
                  <a:moveTo>
                    <a:pt x="0" y="1"/>
                  </a:moveTo>
                  <a:lnTo>
                    <a:pt x="0" y="1"/>
                  </a:lnTo>
                  <a:cubicBezTo>
                    <a:pt x="1113" y="638"/>
                    <a:pt x="2087" y="1213"/>
                    <a:pt x="3025" y="2025"/>
                  </a:cubicBezTo>
                  <a:cubicBezTo>
                    <a:pt x="3487" y="2400"/>
                    <a:pt x="3899" y="2775"/>
                    <a:pt x="4262" y="3187"/>
                  </a:cubicBezTo>
                  <a:cubicBezTo>
                    <a:pt x="4299" y="3112"/>
                    <a:pt x="4337" y="3025"/>
                    <a:pt x="4387" y="2950"/>
                  </a:cubicBezTo>
                  <a:cubicBezTo>
                    <a:pt x="3912" y="2363"/>
                    <a:pt x="3362" y="1863"/>
                    <a:pt x="2762" y="1425"/>
                  </a:cubicBezTo>
                  <a:cubicBezTo>
                    <a:pt x="1925" y="801"/>
                    <a:pt x="950" y="4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2" name="Google Shape;9362;p20"/>
            <p:cNvSpPr/>
            <p:nvPr/>
          </p:nvSpPr>
          <p:spPr>
            <a:xfrm>
              <a:off x="6797950" y="2042075"/>
              <a:ext cx="87825" cy="64075"/>
            </a:xfrm>
            <a:custGeom>
              <a:avLst/>
              <a:gdLst/>
              <a:ahLst/>
              <a:cxnLst/>
              <a:rect l="l" t="t" r="r" b="b"/>
              <a:pathLst>
                <a:path w="3513" h="2563" extrusionOk="0">
                  <a:moveTo>
                    <a:pt x="1" y="1"/>
                  </a:moveTo>
                  <a:lnTo>
                    <a:pt x="1" y="1"/>
                  </a:lnTo>
                  <a:cubicBezTo>
                    <a:pt x="1225" y="713"/>
                    <a:pt x="2300" y="1625"/>
                    <a:pt x="3387" y="2563"/>
                  </a:cubicBezTo>
                  <a:cubicBezTo>
                    <a:pt x="3425" y="2500"/>
                    <a:pt x="3462" y="2425"/>
                    <a:pt x="3500" y="2350"/>
                  </a:cubicBezTo>
                  <a:cubicBezTo>
                    <a:pt x="3500" y="2338"/>
                    <a:pt x="3512" y="2325"/>
                    <a:pt x="3512" y="2325"/>
                  </a:cubicBezTo>
                  <a:cubicBezTo>
                    <a:pt x="2537" y="1288"/>
                    <a:pt x="1375" y="4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3" name="Google Shape;9363;p20"/>
            <p:cNvSpPr/>
            <p:nvPr/>
          </p:nvSpPr>
          <p:spPr>
            <a:xfrm>
              <a:off x="6823875" y="2043025"/>
              <a:ext cx="65950" cy="55325"/>
            </a:xfrm>
            <a:custGeom>
              <a:avLst/>
              <a:gdLst/>
              <a:ahLst/>
              <a:cxnLst/>
              <a:rect l="l" t="t" r="r" b="b"/>
              <a:pathLst>
                <a:path w="2638" h="2213" extrusionOk="0">
                  <a:moveTo>
                    <a:pt x="1" y="0"/>
                  </a:moveTo>
                  <a:lnTo>
                    <a:pt x="1" y="0"/>
                  </a:lnTo>
                  <a:cubicBezTo>
                    <a:pt x="876" y="688"/>
                    <a:pt x="1688" y="1450"/>
                    <a:pt x="2513" y="2212"/>
                  </a:cubicBezTo>
                  <a:cubicBezTo>
                    <a:pt x="2550" y="2125"/>
                    <a:pt x="2600" y="2037"/>
                    <a:pt x="2638" y="1962"/>
                  </a:cubicBezTo>
                  <a:cubicBezTo>
                    <a:pt x="1875" y="1150"/>
                    <a:pt x="1026" y="4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4" name="Google Shape;9364;p20"/>
            <p:cNvSpPr/>
            <p:nvPr/>
          </p:nvSpPr>
          <p:spPr>
            <a:xfrm>
              <a:off x="6793575" y="2006475"/>
              <a:ext cx="105000" cy="70625"/>
            </a:xfrm>
            <a:custGeom>
              <a:avLst/>
              <a:gdLst/>
              <a:ahLst/>
              <a:cxnLst/>
              <a:rect l="l" t="t" r="r" b="b"/>
              <a:pathLst>
                <a:path w="4200" h="2825" extrusionOk="0">
                  <a:moveTo>
                    <a:pt x="1" y="0"/>
                  </a:moveTo>
                  <a:lnTo>
                    <a:pt x="1" y="0"/>
                  </a:lnTo>
                  <a:cubicBezTo>
                    <a:pt x="1638" y="975"/>
                    <a:pt x="2750" y="1750"/>
                    <a:pt x="4100" y="2824"/>
                  </a:cubicBezTo>
                  <a:cubicBezTo>
                    <a:pt x="4137" y="2737"/>
                    <a:pt x="4162" y="2637"/>
                    <a:pt x="4200" y="2549"/>
                  </a:cubicBezTo>
                  <a:cubicBezTo>
                    <a:pt x="4137" y="2524"/>
                    <a:pt x="4100" y="2487"/>
                    <a:pt x="4087" y="2424"/>
                  </a:cubicBezTo>
                  <a:cubicBezTo>
                    <a:pt x="3787" y="2137"/>
                    <a:pt x="3462" y="1850"/>
                    <a:pt x="3112" y="1600"/>
                  </a:cubicBezTo>
                  <a:cubicBezTo>
                    <a:pt x="2163" y="900"/>
                    <a:pt x="1100" y="4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5" name="Google Shape;9365;p20"/>
            <p:cNvSpPr/>
            <p:nvPr/>
          </p:nvSpPr>
          <p:spPr>
            <a:xfrm>
              <a:off x="6829825" y="2003025"/>
              <a:ext cx="66875" cy="49400"/>
            </a:xfrm>
            <a:custGeom>
              <a:avLst/>
              <a:gdLst/>
              <a:ahLst/>
              <a:cxnLst/>
              <a:rect l="l" t="t" r="r" b="b"/>
              <a:pathLst>
                <a:path w="2675" h="1976" extrusionOk="0">
                  <a:moveTo>
                    <a:pt x="0" y="1"/>
                  </a:moveTo>
                  <a:lnTo>
                    <a:pt x="0" y="1"/>
                  </a:lnTo>
                  <a:cubicBezTo>
                    <a:pt x="850" y="613"/>
                    <a:pt x="1800" y="1375"/>
                    <a:pt x="2625" y="1938"/>
                  </a:cubicBezTo>
                  <a:cubicBezTo>
                    <a:pt x="2637" y="1950"/>
                    <a:pt x="2650" y="1963"/>
                    <a:pt x="2662" y="1975"/>
                  </a:cubicBezTo>
                  <a:cubicBezTo>
                    <a:pt x="2675" y="1888"/>
                    <a:pt x="2675" y="1788"/>
                    <a:pt x="2675" y="1700"/>
                  </a:cubicBezTo>
                  <a:cubicBezTo>
                    <a:pt x="1875" y="1013"/>
                    <a:pt x="950" y="4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6" name="Google Shape;9366;p20"/>
            <p:cNvSpPr/>
            <p:nvPr/>
          </p:nvSpPr>
          <p:spPr>
            <a:xfrm>
              <a:off x="6849500" y="2002725"/>
              <a:ext cx="47525" cy="34700"/>
            </a:xfrm>
            <a:custGeom>
              <a:avLst/>
              <a:gdLst/>
              <a:ahLst/>
              <a:cxnLst/>
              <a:rect l="l" t="t" r="r" b="b"/>
              <a:pathLst>
                <a:path w="1901" h="1388" extrusionOk="0">
                  <a:moveTo>
                    <a:pt x="1" y="0"/>
                  </a:moveTo>
                  <a:lnTo>
                    <a:pt x="1" y="0"/>
                  </a:lnTo>
                  <a:cubicBezTo>
                    <a:pt x="400" y="250"/>
                    <a:pt x="775" y="575"/>
                    <a:pt x="1163" y="875"/>
                  </a:cubicBezTo>
                  <a:cubicBezTo>
                    <a:pt x="1400" y="1050"/>
                    <a:pt x="1650" y="1225"/>
                    <a:pt x="1900" y="1387"/>
                  </a:cubicBezTo>
                  <a:cubicBezTo>
                    <a:pt x="1900" y="1300"/>
                    <a:pt x="1900" y="1225"/>
                    <a:pt x="1900" y="1137"/>
                  </a:cubicBezTo>
                  <a:cubicBezTo>
                    <a:pt x="1300" y="687"/>
                    <a:pt x="688" y="2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7" name="Google Shape;9367;p20"/>
            <p:cNvSpPr/>
            <p:nvPr/>
          </p:nvSpPr>
          <p:spPr>
            <a:xfrm>
              <a:off x="6790150" y="1943350"/>
              <a:ext cx="104375" cy="65025"/>
            </a:xfrm>
            <a:custGeom>
              <a:avLst/>
              <a:gdLst/>
              <a:ahLst/>
              <a:cxnLst/>
              <a:rect l="l" t="t" r="r" b="b"/>
              <a:pathLst>
                <a:path w="4175" h="2601" extrusionOk="0">
                  <a:moveTo>
                    <a:pt x="0" y="1"/>
                  </a:moveTo>
                  <a:cubicBezTo>
                    <a:pt x="788" y="288"/>
                    <a:pt x="1500" y="751"/>
                    <a:pt x="2187" y="1213"/>
                  </a:cubicBezTo>
                  <a:cubicBezTo>
                    <a:pt x="2937" y="1688"/>
                    <a:pt x="3537" y="2125"/>
                    <a:pt x="4174" y="2600"/>
                  </a:cubicBezTo>
                  <a:cubicBezTo>
                    <a:pt x="4137" y="2425"/>
                    <a:pt x="4099" y="2263"/>
                    <a:pt x="4049" y="2100"/>
                  </a:cubicBezTo>
                  <a:cubicBezTo>
                    <a:pt x="4024" y="2075"/>
                    <a:pt x="3999" y="2050"/>
                    <a:pt x="3974" y="2013"/>
                  </a:cubicBezTo>
                  <a:cubicBezTo>
                    <a:pt x="2824" y="1038"/>
                    <a:pt x="1487"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8" name="Google Shape;9368;p20"/>
            <p:cNvSpPr/>
            <p:nvPr/>
          </p:nvSpPr>
          <p:spPr>
            <a:xfrm>
              <a:off x="6800775" y="1937100"/>
              <a:ext cx="85300" cy="51575"/>
            </a:xfrm>
            <a:custGeom>
              <a:avLst/>
              <a:gdLst/>
              <a:ahLst/>
              <a:cxnLst/>
              <a:rect l="l" t="t" r="r" b="b"/>
              <a:pathLst>
                <a:path w="3412" h="2063" extrusionOk="0">
                  <a:moveTo>
                    <a:pt x="0" y="1"/>
                  </a:moveTo>
                  <a:cubicBezTo>
                    <a:pt x="1250" y="526"/>
                    <a:pt x="2325" y="1325"/>
                    <a:pt x="3412" y="2063"/>
                  </a:cubicBezTo>
                  <a:cubicBezTo>
                    <a:pt x="3299" y="1913"/>
                    <a:pt x="3199" y="1750"/>
                    <a:pt x="3099" y="1588"/>
                  </a:cubicBezTo>
                  <a:cubicBezTo>
                    <a:pt x="2187" y="851"/>
                    <a:pt x="1175" y="2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9" name="Google Shape;9369;p20"/>
            <p:cNvSpPr/>
            <p:nvPr/>
          </p:nvSpPr>
          <p:spPr>
            <a:xfrm>
              <a:off x="6813575" y="1934600"/>
              <a:ext cx="60325" cy="35325"/>
            </a:xfrm>
            <a:custGeom>
              <a:avLst/>
              <a:gdLst/>
              <a:ahLst/>
              <a:cxnLst/>
              <a:rect l="l" t="t" r="r" b="b"/>
              <a:pathLst>
                <a:path w="2413" h="1413" extrusionOk="0">
                  <a:moveTo>
                    <a:pt x="0" y="1"/>
                  </a:moveTo>
                  <a:lnTo>
                    <a:pt x="0" y="1"/>
                  </a:lnTo>
                  <a:cubicBezTo>
                    <a:pt x="813" y="438"/>
                    <a:pt x="1613" y="938"/>
                    <a:pt x="2412" y="1413"/>
                  </a:cubicBezTo>
                  <a:cubicBezTo>
                    <a:pt x="2350" y="1313"/>
                    <a:pt x="2275" y="1201"/>
                    <a:pt x="2212" y="1101"/>
                  </a:cubicBezTo>
                  <a:cubicBezTo>
                    <a:pt x="1525" y="626"/>
                    <a:pt x="813" y="2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0" name="Google Shape;9370;p20"/>
            <p:cNvSpPr/>
            <p:nvPr/>
          </p:nvSpPr>
          <p:spPr>
            <a:xfrm>
              <a:off x="6812950" y="1924925"/>
              <a:ext cx="50325" cy="29400"/>
            </a:xfrm>
            <a:custGeom>
              <a:avLst/>
              <a:gdLst/>
              <a:ahLst/>
              <a:cxnLst/>
              <a:rect l="l" t="t" r="r" b="b"/>
              <a:pathLst>
                <a:path w="2013" h="1176" extrusionOk="0">
                  <a:moveTo>
                    <a:pt x="0" y="0"/>
                  </a:moveTo>
                  <a:cubicBezTo>
                    <a:pt x="613" y="375"/>
                    <a:pt x="1350" y="813"/>
                    <a:pt x="2012" y="1175"/>
                  </a:cubicBezTo>
                  <a:cubicBezTo>
                    <a:pt x="1937" y="1075"/>
                    <a:pt x="1862" y="975"/>
                    <a:pt x="1788" y="875"/>
                  </a:cubicBezTo>
                  <a:cubicBezTo>
                    <a:pt x="1225" y="513"/>
                    <a:pt x="650" y="2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1" name="Google Shape;9371;p20"/>
            <p:cNvSpPr/>
            <p:nvPr/>
          </p:nvSpPr>
          <p:spPr>
            <a:xfrm>
              <a:off x="6778900" y="1899300"/>
              <a:ext cx="74375" cy="35025"/>
            </a:xfrm>
            <a:custGeom>
              <a:avLst/>
              <a:gdLst/>
              <a:ahLst/>
              <a:cxnLst/>
              <a:rect l="l" t="t" r="r" b="b"/>
              <a:pathLst>
                <a:path w="2975" h="1401" extrusionOk="0">
                  <a:moveTo>
                    <a:pt x="0" y="1"/>
                  </a:moveTo>
                  <a:cubicBezTo>
                    <a:pt x="988" y="438"/>
                    <a:pt x="1962" y="975"/>
                    <a:pt x="2975" y="1400"/>
                  </a:cubicBezTo>
                  <a:cubicBezTo>
                    <a:pt x="2962" y="1388"/>
                    <a:pt x="2962" y="1388"/>
                    <a:pt x="2962" y="1375"/>
                  </a:cubicBezTo>
                  <a:cubicBezTo>
                    <a:pt x="2012" y="851"/>
                    <a:pt x="1075"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2" name="Google Shape;9372;p20"/>
            <p:cNvSpPr/>
            <p:nvPr/>
          </p:nvSpPr>
          <p:spPr>
            <a:xfrm>
              <a:off x="6848575" y="1995225"/>
              <a:ext cx="48125" cy="31575"/>
            </a:xfrm>
            <a:custGeom>
              <a:avLst/>
              <a:gdLst/>
              <a:ahLst/>
              <a:cxnLst/>
              <a:rect l="l" t="t" r="r" b="b"/>
              <a:pathLst>
                <a:path w="1925" h="1263" extrusionOk="0">
                  <a:moveTo>
                    <a:pt x="0" y="0"/>
                  </a:moveTo>
                  <a:cubicBezTo>
                    <a:pt x="625" y="438"/>
                    <a:pt x="1275" y="862"/>
                    <a:pt x="1925" y="1262"/>
                  </a:cubicBezTo>
                  <a:cubicBezTo>
                    <a:pt x="1925" y="1175"/>
                    <a:pt x="1912" y="1087"/>
                    <a:pt x="1912" y="1012"/>
                  </a:cubicBezTo>
                  <a:cubicBezTo>
                    <a:pt x="1312" y="600"/>
                    <a:pt x="675" y="2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3" name="Google Shape;9373;p20"/>
            <p:cNvSpPr/>
            <p:nvPr/>
          </p:nvSpPr>
          <p:spPr>
            <a:xfrm>
              <a:off x="6856375" y="1991475"/>
              <a:ext cx="39700" cy="26575"/>
            </a:xfrm>
            <a:custGeom>
              <a:avLst/>
              <a:gdLst/>
              <a:ahLst/>
              <a:cxnLst/>
              <a:rect l="l" t="t" r="r" b="b"/>
              <a:pathLst>
                <a:path w="1588" h="1063" extrusionOk="0">
                  <a:moveTo>
                    <a:pt x="1" y="0"/>
                  </a:moveTo>
                  <a:cubicBezTo>
                    <a:pt x="488" y="363"/>
                    <a:pt x="1038" y="713"/>
                    <a:pt x="1588" y="1062"/>
                  </a:cubicBezTo>
                  <a:cubicBezTo>
                    <a:pt x="1575" y="987"/>
                    <a:pt x="1563" y="925"/>
                    <a:pt x="1563" y="850"/>
                  </a:cubicBezTo>
                  <a:cubicBezTo>
                    <a:pt x="1063" y="513"/>
                    <a:pt x="563"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4" name="Google Shape;9374;p20"/>
            <p:cNvSpPr/>
            <p:nvPr/>
          </p:nvSpPr>
          <p:spPr>
            <a:xfrm>
              <a:off x="6840750" y="2043325"/>
              <a:ext cx="52525" cy="46275"/>
            </a:xfrm>
            <a:custGeom>
              <a:avLst/>
              <a:gdLst/>
              <a:ahLst/>
              <a:cxnLst/>
              <a:rect l="l" t="t" r="r" b="b"/>
              <a:pathLst>
                <a:path w="2101" h="1851" extrusionOk="0">
                  <a:moveTo>
                    <a:pt x="1" y="1"/>
                  </a:moveTo>
                  <a:lnTo>
                    <a:pt x="1" y="1"/>
                  </a:lnTo>
                  <a:cubicBezTo>
                    <a:pt x="688" y="588"/>
                    <a:pt x="1350" y="1225"/>
                    <a:pt x="2000" y="1850"/>
                  </a:cubicBezTo>
                  <a:cubicBezTo>
                    <a:pt x="2038" y="1775"/>
                    <a:pt x="2063" y="1700"/>
                    <a:pt x="2100" y="1625"/>
                  </a:cubicBezTo>
                  <a:cubicBezTo>
                    <a:pt x="1500" y="988"/>
                    <a:pt x="825" y="4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5" name="Google Shape;9375;p20"/>
            <p:cNvSpPr/>
            <p:nvPr/>
          </p:nvSpPr>
          <p:spPr>
            <a:xfrm>
              <a:off x="6626125" y="2138625"/>
              <a:ext cx="130925" cy="137175"/>
            </a:xfrm>
            <a:custGeom>
              <a:avLst/>
              <a:gdLst/>
              <a:ahLst/>
              <a:cxnLst/>
              <a:rect l="l" t="t" r="r" b="b"/>
              <a:pathLst>
                <a:path w="5237" h="5487" extrusionOk="0">
                  <a:moveTo>
                    <a:pt x="0" y="0"/>
                  </a:moveTo>
                  <a:lnTo>
                    <a:pt x="0" y="0"/>
                  </a:lnTo>
                  <a:cubicBezTo>
                    <a:pt x="1038" y="1987"/>
                    <a:pt x="2375" y="3899"/>
                    <a:pt x="4262" y="5161"/>
                  </a:cubicBezTo>
                  <a:cubicBezTo>
                    <a:pt x="4449" y="5274"/>
                    <a:pt x="4624" y="5374"/>
                    <a:pt x="4812" y="5486"/>
                  </a:cubicBezTo>
                  <a:cubicBezTo>
                    <a:pt x="4912" y="5436"/>
                    <a:pt x="4999" y="5386"/>
                    <a:pt x="5087" y="5349"/>
                  </a:cubicBezTo>
                  <a:cubicBezTo>
                    <a:pt x="5137" y="5324"/>
                    <a:pt x="5187" y="5311"/>
                    <a:pt x="5237" y="5286"/>
                  </a:cubicBezTo>
                  <a:cubicBezTo>
                    <a:pt x="5237" y="5274"/>
                    <a:pt x="5237" y="5261"/>
                    <a:pt x="5237" y="5249"/>
                  </a:cubicBezTo>
                  <a:cubicBezTo>
                    <a:pt x="4899" y="5036"/>
                    <a:pt x="4574" y="4824"/>
                    <a:pt x="4287" y="4599"/>
                  </a:cubicBezTo>
                  <a:cubicBezTo>
                    <a:pt x="2637" y="3249"/>
                    <a:pt x="1175" y="17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6" name="Google Shape;9376;p20"/>
            <p:cNvSpPr/>
            <p:nvPr/>
          </p:nvSpPr>
          <p:spPr>
            <a:xfrm>
              <a:off x="6655500" y="2203275"/>
              <a:ext cx="82175" cy="80325"/>
            </a:xfrm>
            <a:custGeom>
              <a:avLst/>
              <a:gdLst/>
              <a:ahLst/>
              <a:cxnLst/>
              <a:rect l="l" t="t" r="r" b="b"/>
              <a:pathLst>
                <a:path w="3287" h="3213" extrusionOk="0">
                  <a:moveTo>
                    <a:pt x="0" y="1"/>
                  </a:moveTo>
                  <a:cubicBezTo>
                    <a:pt x="275" y="626"/>
                    <a:pt x="750" y="1113"/>
                    <a:pt x="1200" y="1613"/>
                  </a:cubicBezTo>
                  <a:cubicBezTo>
                    <a:pt x="1750" y="2213"/>
                    <a:pt x="2375" y="2738"/>
                    <a:pt x="3037" y="3213"/>
                  </a:cubicBezTo>
                  <a:cubicBezTo>
                    <a:pt x="3124" y="3163"/>
                    <a:pt x="3212" y="3125"/>
                    <a:pt x="3287" y="3075"/>
                  </a:cubicBezTo>
                  <a:cubicBezTo>
                    <a:pt x="2687" y="2588"/>
                    <a:pt x="2087" y="2075"/>
                    <a:pt x="1500" y="1563"/>
                  </a:cubicBezTo>
                  <a:cubicBezTo>
                    <a:pt x="962" y="1063"/>
                    <a:pt x="388" y="6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7" name="Google Shape;9377;p20"/>
            <p:cNvSpPr/>
            <p:nvPr/>
          </p:nvSpPr>
          <p:spPr>
            <a:xfrm>
              <a:off x="6651125" y="2214850"/>
              <a:ext cx="70625" cy="77200"/>
            </a:xfrm>
            <a:custGeom>
              <a:avLst/>
              <a:gdLst/>
              <a:ahLst/>
              <a:cxnLst/>
              <a:rect l="l" t="t" r="r" b="b"/>
              <a:pathLst>
                <a:path w="2825" h="3088" extrusionOk="0">
                  <a:moveTo>
                    <a:pt x="0" y="0"/>
                  </a:moveTo>
                  <a:lnTo>
                    <a:pt x="0" y="0"/>
                  </a:lnTo>
                  <a:cubicBezTo>
                    <a:pt x="450" y="925"/>
                    <a:pt x="1050" y="1787"/>
                    <a:pt x="1800" y="2487"/>
                  </a:cubicBezTo>
                  <a:cubicBezTo>
                    <a:pt x="2025" y="2712"/>
                    <a:pt x="2262" y="2900"/>
                    <a:pt x="2500" y="3087"/>
                  </a:cubicBezTo>
                  <a:cubicBezTo>
                    <a:pt x="2612" y="3037"/>
                    <a:pt x="2724" y="3000"/>
                    <a:pt x="2824" y="2950"/>
                  </a:cubicBezTo>
                  <a:cubicBezTo>
                    <a:pt x="1812" y="2025"/>
                    <a:pt x="825" y="10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8" name="Google Shape;9378;p20"/>
            <p:cNvSpPr/>
            <p:nvPr/>
          </p:nvSpPr>
          <p:spPr>
            <a:xfrm>
              <a:off x="6600825" y="2153300"/>
              <a:ext cx="106550" cy="142475"/>
            </a:xfrm>
            <a:custGeom>
              <a:avLst/>
              <a:gdLst/>
              <a:ahLst/>
              <a:cxnLst/>
              <a:rect l="l" t="t" r="r" b="b"/>
              <a:pathLst>
                <a:path w="4262" h="5699" extrusionOk="0">
                  <a:moveTo>
                    <a:pt x="0" y="1"/>
                  </a:moveTo>
                  <a:lnTo>
                    <a:pt x="0" y="1"/>
                  </a:lnTo>
                  <a:cubicBezTo>
                    <a:pt x="738" y="2375"/>
                    <a:pt x="2150" y="4162"/>
                    <a:pt x="3924" y="5699"/>
                  </a:cubicBezTo>
                  <a:cubicBezTo>
                    <a:pt x="4037" y="5674"/>
                    <a:pt x="4149" y="5649"/>
                    <a:pt x="4262" y="5624"/>
                  </a:cubicBezTo>
                  <a:cubicBezTo>
                    <a:pt x="2562" y="3924"/>
                    <a:pt x="1112" y="22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9" name="Google Shape;9379;p20"/>
            <p:cNvSpPr/>
            <p:nvPr/>
          </p:nvSpPr>
          <p:spPr>
            <a:xfrm>
              <a:off x="6603000" y="2191725"/>
              <a:ext cx="89075" cy="106250"/>
            </a:xfrm>
            <a:custGeom>
              <a:avLst/>
              <a:gdLst/>
              <a:ahLst/>
              <a:cxnLst/>
              <a:rect l="l" t="t" r="r" b="b"/>
              <a:pathLst>
                <a:path w="3563" h="4250" extrusionOk="0">
                  <a:moveTo>
                    <a:pt x="1" y="1"/>
                  </a:moveTo>
                  <a:lnTo>
                    <a:pt x="1" y="1"/>
                  </a:lnTo>
                  <a:cubicBezTo>
                    <a:pt x="726" y="1700"/>
                    <a:pt x="1888" y="3062"/>
                    <a:pt x="3250" y="4249"/>
                  </a:cubicBezTo>
                  <a:cubicBezTo>
                    <a:pt x="3350" y="4237"/>
                    <a:pt x="3462" y="4224"/>
                    <a:pt x="3562" y="4212"/>
                  </a:cubicBezTo>
                  <a:cubicBezTo>
                    <a:pt x="2937" y="3562"/>
                    <a:pt x="2325" y="2912"/>
                    <a:pt x="1738" y="2238"/>
                  </a:cubicBezTo>
                  <a:cubicBezTo>
                    <a:pt x="1088" y="1500"/>
                    <a:pt x="551" y="9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0" name="Google Shape;9380;p20"/>
            <p:cNvSpPr/>
            <p:nvPr/>
          </p:nvSpPr>
          <p:spPr>
            <a:xfrm>
              <a:off x="6603950" y="2214525"/>
              <a:ext cx="68125" cy="84075"/>
            </a:xfrm>
            <a:custGeom>
              <a:avLst/>
              <a:gdLst/>
              <a:ahLst/>
              <a:cxnLst/>
              <a:rect l="l" t="t" r="r" b="b"/>
              <a:pathLst>
                <a:path w="2725" h="3363" extrusionOk="0">
                  <a:moveTo>
                    <a:pt x="0" y="1"/>
                  </a:moveTo>
                  <a:lnTo>
                    <a:pt x="0" y="1"/>
                  </a:lnTo>
                  <a:cubicBezTo>
                    <a:pt x="575" y="1301"/>
                    <a:pt x="1375" y="2425"/>
                    <a:pt x="2375" y="3362"/>
                  </a:cubicBezTo>
                  <a:lnTo>
                    <a:pt x="2550" y="3362"/>
                  </a:lnTo>
                  <a:cubicBezTo>
                    <a:pt x="2612" y="3350"/>
                    <a:pt x="2662" y="3350"/>
                    <a:pt x="2724" y="3350"/>
                  </a:cubicBezTo>
                  <a:cubicBezTo>
                    <a:pt x="2275" y="2875"/>
                    <a:pt x="1875" y="2400"/>
                    <a:pt x="1575" y="2038"/>
                  </a:cubicBezTo>
                  <a:cubicBezTo>
                    <a:pt x="1075" y="1438"/>
                    <a:pt x="513" y="7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1" name="Google Shape;9381;p20"/>
            <p:cNvSpPr/>
            <p:nvPr/>
          </p:nvSpPr>
          <p:spPr>
            <a:xfrm>
              <a:off x="6598325" y="2222975"/>
              <a:ext cx="50325" cy="76250"/>
            </a:xfrm>
            <a:custGeom>
              <a:avLst/>
              <a:gdLst/>
              <a:ahLst/>
              <a:cxnLst/>
              <a:rect l="l" t="t" r="r" b="b"/>
              <a:pathLst>
                <a:path w="2013" h="3050" extrusionOk="0">
                  <a:moveTo>
                    <a:pt x="0" y="0"/>
                  </a:moveTo>
                  <a:lnTo>
                    <a:pt x="0" y="0"/>
                  </a:lnTo>
                  <a:cubicBezTo>
                    <a:pt x="363" y="1125"/>
                    <a:pt x="975" y="2137"/>
                    <a:pt x="1737" y="3049"/>
                  </a:cubicBezTo>
                  <a:lnTo>
                    <a:pt x="2012" y="3049"/>
                  </a:lnTo>
                  <a:cubicBezTo>
                    <a:pt x="1287" y="2062"/>
                    <a:pt x="600" y="10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2" name="Google Shape;9382;p20"/>
            <p:cNvSpPr/>
            <p:nvPr/>
          </p:nvSpPr>
          <p:spPr>
            <a:xfrm>
              <a:off x="6552700" y="2187350"/>
              <a:ext cx="66250" cy="106575"/>
            </a:xfrm>
            <a:custGeom>
              <a:avLst/>
              <a:gdLst/>
              <a:ahLst/>
              <a:cxnLst/>
              <a:rect l="l" t="t" r="r" b="b"/>
              <a:pathLst>
                <a:path w="2650" h="4263" extrusionOk="0">
                  <a:moveTo>
                    <a:pt x="1" y="1"/>
                  </a:moveTo>
                  <a:lnTo>
                    <a:pt x="1" y="1"/>
                  </a:lnTo>
                  <a:cubicBezTo>
                    <a:pt x="338" y="1488"/>
                    <a:pt x="1088" y="2875"/>
                    <a:pt x="1963" y="4112"/>
                  </a:cubicBezTo>
                  <a:cubicBezTo>
                    <a:pt x="1988" y="4150"/>
                    <a:pt x="2013" y="4187"/>
                    <a:pt x="2038" y="4212"/>
                  </a:cubicBezTo>
                  <a:cubicBezTo>
                    <a:pt x="2100" y="4225"/>
                    <a:pt x="2150" y="4237"/>
                    <a:pt x="2200" y="4250"/>
                  </a:cubicBezTo>
                  <a:lnTo>
                    <a:pt x="2275" y="4250"/>
                  </a:lnTo>
                  <a:cubicBezTo>
                    <a:pt x="2400" y="4250"/>
                    <a:pt x="2525" y="4250"/>
                    <a:pt x="2650" y="4262"/>
                  </a:cubicBezTo>
                  <a:cubicBezTo>
                    <a:pt x="2238" y="3687"/>
                    <a:pt x="1838" y="3125"/>
                    <a:pt x="1450" y="2537"/>
                  </a:cubicBezTo>
                  <a:cubicBezTo>
                    <a:pt x="938" y="1713"/>
                    <a:pt x="338" y="9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3" name="Google Shape;9383;p20"/>
            <p:cNvSpPr/>
            <p:nvPr/>
          </p:nvSpPr>
          <p:spPr>
            <a:xfrm>
              <a:off x="6592075" y="2233600"/>
              <a:ext cx="40325" cy="62175"/>
            </a:xfrm>
            <a:custGeom>
              <a:avLst/>
              <a:gdLst/>
              <a:ahLst/>
              <a:cxnLst/>
              <a:rect l="l" t="t" r="r" b="b"/>
              <a:pathLst>
                <a:path w="1613" h="2487" extrusionOk="0">
                  <a:moveTo>
                    <a:pt x="0" y="0"/>
                  </a:moveTo>
                  <a:lnTo>
                    <a:pt x="0" y="0"/>
                  </a:lnTo>
                  <a:cubicBezTo>
                    <a:pt x="250" y="887"/>
                    <a:pt x="713" y="1687"/>
                    <a:pt x="1275" y="2425"/>
                  </a:cubicBezTo>
                  <a:cubicBezTo>
                    <a:pt x="1387" y="2437"/>
                    <a:pt x="1487" y="2462"/>
                    <a:pt x="1600" y="2487"/>
                  </a:cubicBezTo>
                  <a:lnTo>
                    <a:pt x="1612" y="2487"/>
                  </a:lnTo>
                  <a:cubicBezTo>
                    <a:pt x="1487" y="2325"/>
                    <a:pt x="1375" y="2150"/>
                    <a:pt x="1250" y="1987"/>
                  </a:cubicBezTo>
                  <a:cubicBezTo>
                    <a:pt x="800" y="1350"/>
                    <a:pt x="313" y="71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4" name="Google Shape;9384;p20"/>
            <p:cNvSpPr/>
            <p:nvPr/>
          </p:nvSpPr>
          <p:spPr>
            <a:xfrm>
              <a:off x="6526450" y="2210475"/>
              <a:ext cx="72825" cy="96875"/>
            </a:xfrm>
            <a:custGeom>
              <a:avLst/>
              <a:gdLst/>
              <a:ahLst/>
              <a:cxnLst/>
              <a:rect l="l" t="t" r="r" b="b"/>
              <a:pathLst>
                <a:path w="2913" h="3875" extrusionOk="0">
                  <a:moveTo>
                    <a:pt x="1076" y="0"/>
                  </a:moveTo>
                  <a:cubicBezTo>
                    <a:pt x="1301" y="1150"/>
                    <a:pt x="1826" y="2175"/>
                    <a:pt x="2463" y="3137"/>
                  </a:cubicBezTo>
                  <a:cubicBezTo>
                    <a:pt x="2363" y="3125"/>
                    <a:pt x="2250" y="3112"/>
                    <a:pt x="2150" y="3100"/>
                  </a:cubicBezTo>
                  <a:cubicBezTo>
                    <a:pt x="1988" y="2825"/>
                    <a:pt x="1826" y="2525"/>
                    <a:pt x="1651" y="2250"/>
                  </a:cubicBezTo>
                  <a:cubicBezTo>
                    <a:pt x="1326" y="1662"/>
                    <a:pt x="988" y="1100"/>
                    <a:pt x="763" y="500"/>
                  </a:cubicBezTo>
                  <a:lnTo>
                    <a:pt x="763" y="500"/>
                  </a:lnTo>
                  <a:cubicBezTo>
                    <a:pt x="938" y="1438"/>
                    <a:pt x="1363" y="2312"/>
                    <a:pt x="1913" y="3100"/>
                  </a:cubicBezTo>
                  <a:cubicBezTo>
                    <a:pt x="1763" y="3100"/>
                    <a:pt x="1613" y="3112"/>
                    <a:pt x="1463" y="3137"/>
                  </a:cubicBezTo>
                  <a:cubicBezTo>
                    <a:pt x="1488" y="3125"/>
                    <a:pt x="1513" y="3112"/>
                    <a:pt x="1538" y="3112"/>
                  </a:cubicBezTo>
                  <a:cubicBezTo>
                    <a:pt x="1576" y="3100"/>
                    <a:pt x="1626" y="3100"/>
                    <a:pt x="1663" y="3100"/>
                  </a:cubicBezTo>
                  <a:cubicBezTo>
                    <a:pt x="1276" y="2300"/>
                    <a:pt x="888" y="1500"/>
                    <a:pt x="351" y="788"/>
                  </a:cubicBezTo>
                  <a:lnTo>
                    <a:pt x="351" y="788"/>
                  </a:lnTo>
                  <a:cubicBezTo>
                    <a:pt x="701" y="1513"/>
                    <a:pt x="926" y="2337"/>
                    <a:pt x="1251" y="3112"/>
                  </a:cubicBezTo>
                  <a:cubicBezTo>
                    <a:pt x="1263" y="3125"/>
                    <a:pt x="1276" y="3150"/>
                    <a:pt x="1276" y="3162"/>
                  </a:cubicBezTo>
                  <a:cubicBezTo>
                    <a:pt x="1201" y="3175"/>
                    <a:pt x="1126" y="3187"/>
                    <a:pt x="1051" y="3212"/>
                  </a:cubicBezTo>
                  <a:cubicBezTo>
                    <a:pt x="788" y="2650"/>
                    <a:pt x="513" y="2100"/>
                    <a:pt x="251" y="1538"/>
                  </a:cubicBezTo>
                  <a:lnTo>
                    <a:pt x="251" y="1538"/>
                  </a:lnTo>
                  <a:cubicBezTo>
                    <a:pt x="426" y="2125"/>
                    <a:pt x="588" y="2712"/>
                    <a:pt x="813" y="3275"/>
                  </a:cubicBezTo>
                  <a:cubicBezTo>
                    <a:pt x="751" y="3300"/>
                    <a:pt x="688" y="3312"/>
                    <a:pt x="626" y="3337"/>
                  </a:cubicBezTo>
                  <a:cubicBezTo>
                    <a:pt x="388" y="2850"/>
                    <a:pt x="151" y="2387"/>
                    <a:pt x="1" y="1837"/>
                  </a:cubicBezTo>
                  <a:lnTo>
                    <a:pt x="1" y="1837"/>
                  </a:lnTo>
                  <a:cubicBezTo>
                    <a:pt x="51" y="2375"/>
                    <a:pt x="213" y="2912"/>
                    <a:pt x="413" y="3425"/>
                  </a:cubicBezTo>
                  <a:cubicBezTo>
                    <a:pt x="313" y="3487"/>
                    <a:pt x="213" y="3549"/>
                    <a:pt x="113" y="3624"/>
                  </a:cubicBezTo>
                  <a:cubicBezTo>
                    <a:pt x="401" y="3699"/>
                    <a:pt x="688" y="3774"/>
                    <a:pt x="963" y="3874"/>
                  </a:cubicBezTo>
                  <a:cubicBezTo>
                    <a:pt x="1601" y="3649"/>
                    <a:pt x="2263" y="3499"/>
                    <a:pt x="2913" y="3487"/>
                  </a:cubicBezTo>
                  <a:cubicBezTo>
                    <a:pt x="2614" y="3444"/>
                    <a:pt x="2308" y="3414"/>
                    <a:pt x="2002" y="3414"/>
                  </a:cubicBezTo>
                  <a:cubicBezTo>
                    <a:pt x="1771" y="3414"/>
                    <a:pt x="1540" y="3431"/>
                    <a:pt x="1313" y="3474"/>
                  </a:cubicBezTo>
                  <a:cubicBezTo>
                    <a:pt x="1138" y="3512"/>
                    <a:pt x="951" y="3574"/>
                    <a:pt x="776" y="3637"/>
                  </a:cubicBezTo>
                  <a:cubicBezTo>
                    <a:pt x="776" y="3624"/>
                    <a:pt x="763" y="3612"/>
                    <a:pt x="763" y="3599"/>
                  </a:cubicBezTo>
                  <a:cubicBezTo>
                    <a:pt x="1338" y="3400"/>
                    <a:pt x="1913" y="3200"/>
                    <a:pt x="2500" y="3200"/>
                  </a:cubicBezTo>
                  <a:cubicBezTo>
                    <a:pt x="2513" y="3212"/>
                    <a:pt x="2525" y="3212"/>
                    <a:pt x="2538" y="3212"/>
                  </a:cubicBezTo>
                  <a:cubicBezTo>
                    <a:pt x="2650" y="3225"/>
                    <a:pt x="2763" y="3237"/>
                    <a:pt x="2875" y="3250"/>
                  </a:cubicBezTo>
                  <a:cubicBezTo>
                    <a:pt x="2775" y="3100"/>
                    <a:pt x="2675" y="2937"/>
                    <a:pt x="2575" y="2787"/>
                  </a:cubicBezTo>
                  <a:cubicBezTo>
                    <a:pt x="1975" y="1875"/>
                    <a:pt x="1401" y="975"/>
                    <a:pt x="1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5" name="Google Shape;9385;p20"/>
            <p:cNvSpPr/>
            <p:nvPr/>
          </p:nvSpPr>
          <p:spPr>
            <a:xfrm>
              <a:off x="6518025" y="2270150"/>
              <a:ext cx="7525" cy="29700"/>
            </a:xfrm>
            <a:custGeom>
              <a:avLst/>
              <a:gdLst/>
              <a:ahLst/>
              <a:cxnLst/>
              <a:rect l="l" t="t" r="r" b="b"/>
              <a:pathLst>
                <a:path w="301" h="1188" extrusionOk="0">
                  <a:moveTo>
                    <a:pt x="1" y="0"/>
                  </a:moveTo>
                  <a:cubicBezTo>
                    <a:pt x="1" y="388"/>
                    <a:pt x="63" y="775"/>
                    <a:pt x="163" y="1150"/>
                  </a:cubicBezTo>
                  <a:cubicBezTo>
                    <a:pt x="188" y="1150"/>
                    <a:pt x="201" y="1150"/>
                    <a:pt x="226" y="1162"/>
                  </a:cubicBezTo>
                  <a:cubicBezTo>
                    <a:pt x="251" y="1175"/>
                    <a:pt x="276" y="1175"/>
                    <a:pt x="300" y="1187"/>
                  </a:cubicBezTo>
                  <a:cubicBezTo>
                    <a:pt x="201" y="788"/>
                    <a:pt x="101" y="4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6" name="Google Shape;9386;p20"/>
            <p:cNvSpPr/>
            <p:nvPr/>
          </p:nvSpPr>
          <p:spPr>
            <a:xfrm>
              <a:off x="6548325" y="2042400"/>
              <a:ext cx="75000" cy="52200"/>
            </a:xfrm>
            <a:custGeom>
              <a:avLst/>
              <a:gdLst/>
              <a:ahLst/>
              <a:cxnLst/>
              <a:rect l="l" t="t" r="r" b="b"/>
              <a:pathLst>
                <a:path w="3000" h="2088" extrusionOk="0">
                  <a:moveTo>
                    <a:pt x="1" y="0"/>
                  </a:moveTo>
                  <a:lnTo>
                    <a:pt x="1" y="0"/>
                  </a:lnTo>
                  <a:cubicBezTo>
                    <a:pt x="576" y="138"/>
                    <a:pt x="1075" y="363"/>
                    <a:pt x="1625" y="625"/>
                  </a:cubicBezTo>
                  <a:cubicBezTo>
                    <a:pt x="2188" y="925"/>
                    <a:pt x="2588" y="1212"/>
                    <a:pt x="2863" y="1800"/>
                  </a:cubicBezTo>
                  <a:cubicBezTo>
                    <a:pt x="2913" y="1887"/>
                    <a:pt x="2950" y="1987"/>
                    <a:pt x="3000" y="2087"/>
                  </a:cubicBezTo>
                  <a:cubicBezTo>
                    <a:pt x="2987" y="2025"/>
                    <a:pt x="2975" y="1975"/>
                    <a:pt x="2962" y="1912"/>
                  </a:cubicBezTo>
                  <a:cubicBezTo>
                    <a:pt x="2725" y="550"/>
                    <a:pt x="1225" y="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7" name="Google Shape;9387;p20"/>
            <p:cNvSpPr/>
            <p:nvPr/>
          </p:nvSpPr>
          <p:spPr>
            <a:xfrm>
              <a:off x="6574250" y="2037700"/>
              <a:ext cx="65325" cy="45325"/>
            </a:xfrm>
            <a:custGeom>
              <a:avLst/>
              <a:gdLst/>
              <a:ahLst/>
              <a:cxnLst/>
              <a:rect l="l" t="t" r="r" b="b"/>
              <a:pathLst>
                <a:path w="2613" h="1813" extrusionOk="0">
                  <a:moveTo>
                    <a:pt x="1" y="1"/>
                  </a:moveTo>
                  <a:cubicBezTo>
                    <a:pt x="1063" y="501"/>
                    <a:pt x="1626" y="1025"/>
                    <a:pt x="2550" y="1763"/>
                  </a:cubicBezTo>
                  <a:cubicBezTo>
                    <a:pt x="2575" y="1788"/>
                    <a:pt x="2600" y="1800"/>
                    <a:pt x="2613" y="1813"/>
                  </a:cubicBezTo>
                  <a:cubicBezTo>
                    <a:pt x="2238" y="1350"/>
                    <a:pt x="1863" y="888"/>
                    <a:pt x="1376" y="551"/>
                  </a:cubicBezTo>
                  <a:cubicBezTo>
                    <a:pt x="976" y="263"/>
                    <a:pt x="488"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8" name="Google Shape;9388;p20"/>
            <p:cNvSpPr/>
            <p:nvPr/>
          </p:nvSpPr>
          <p:spPr>
            <a:xfrm>
              <a:off x="6592700" y="2036450"/>
              <a:ext cx="44375" cy="34075"/>
            </a:xfrm>
            <a:custGeom>
              <a:avLst/>
              <a:gdLst/>
              <a:ahLst/>
              <a:cxnLst/>
              <a:rect l="l" t="t" r="r" b="b"/>
              <a:pathLst>
                <a:path w="1775" h="1363" extrusionOk="0">
                  <a:moveTo>
                    <a:pt x="0" y="1"/>
                  </a:moveTo>
                  <a:lnTo>
                    <a:pt x="0" y="1"/>
                  </a:lnTo>
                  <a:cubicBezTo>
                    <a:pt x="575" y="463"/>
                    <a:pt x="1175" y="938"/>
                    <a:pt x="1775" y="1363"/>
                  </a:cubicBezTo>
                  <a:cubicBezTo>
                    <a:pt x="1262" y="813"/>
                    <a:pt x="688" y="3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9" name="Google Shape;9389;p20"/>
            <p:cNvSpPr/>
            <p:nvPr/>
          </p:nvSpPr>
          <p:spPr>
            <a:xfrm>
              <a:off x="6618000" y="1999600"/>
              <a:ext cx="75625" cy="40950"/>
            </a:xfrm>
            <a:custGeom>
              <a:avLst/>
              <a:gdLst/>
              <a:ahLst/>
              <a:cxnLst/>
              <a:rect l="l" t="t" r="r" b="b"/>
              <a:pathLst>
                <a:path w="3025" h="1638" extrusionOk="0">
                  <a:moveTo>
                    <a:pt x="1" y="0"/>
                  </a:moveTo>
                  <a:cubicBezTo>
                    <a:pt x="838" y="800"/>
                    <a:pt x="1875" y="1462"/>
                    <a:pt x="3025" y="1637"/>
                  </a:cubicBezTo>
                  <a:cubicBezTo>
                    <a:pt x="1963" y="1187"/>
                    <a:pt x="1000" y="5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0" name="Google Shape;9390;p20"/>
            <p:cNvSpPr/>
            <p:nvPr/>
          </p:nvSpPr>
          <p:spPr>
            <a:xfrm>
              <a:off x="6628300" y="2016775"/>
              <a:ext cx="50325" cy="26900"/>
            </a:xfrm>
            <a:custGeom>
              <a:avLst/>
              <a:gdLst/>
              <a:ahLst/>
              <a:cxnLst/>
              <a:rect l="l" t="t" r="r" b="b"/>
              <a:pathLst>
                <a:path w="2013" h="1076" extrusionOk="0">
                  <a:moveTo>
                    <a:pt x="1" y="0"/>
                  </a:moveTo>
                  <a:cubicBezTo>
                    <a:pt x="576" y="513"/>
                    <a:pt x="1276" y="888"/>
                    <a:pt x="2013" y="1075"/>
                  </a:cubicBezTo>
                  <a:cubicBezTo>
                    <a:pt x="1338" y="725"/>
                    <a:pt x="676"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1" name="Google Shape;9391;p20"/>
            <p:cNvSpPr/>
            <p:nvPr/>
          </p:nvSpPr>
          <p:spPr>
            <a:xfrm>
              <a:off x="6638000" y="2030200"/>
              <a:ext cx="30625" cy="15650"/>
            </a:xfrm>
            <a:custGeom>
              <a:avLst/>
              <a:gdLst/>
              <a:ahLst/>
              <a:cxnLst/>
              <a:rect l="l" t="t" r="r" b="b"/>
              <a:pathLst>
                <a:path w="1225" h="626" extrusionOk="0">
                  <a:moveTo>
                    <a:pt x="0" y="1"/>
                  </a:moveTo>
                  <a:lnTo>
                    <a:pt x="0" y="1"/>
                  </a:lnTo>
                  <a:cubicBezTo>
                    <a:pt x="375" y="276"/>
                    <a:pt x="800" y="513"/>
                    <a:pt x="1225" y="626"/>
                  </a:cubicBezTo>
                  <a:cubicBezTo>
                    <a:pt x="825" y="413"/>
                    <a:pt x="425" y="1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2" name="Google Shape;9392;p20"/>
            <p:cNvSpPr/>
            <p:nvPr/>
          </p:nvSpPr>
          <p:spPr>
            <a:xfrm>
              <a:off x="6509600" y="1957425"/>
              <a:ext cx="82175" cy="40275"/>
            </a:xfrm>
            <a:custGeom>
              <a:avLst/>
              <a:gdLst/>
              <a:ahLst/>
              <a:cxnLst/>
              <a:rect l="l" t="t" r="r" b="b"/>
              <a:pathLst>
                <a:path w="3287" h="1611" extrusionOk="0">
                  <a:moveTo>
                    <a:pt x="38" y="0"/>
                  </a:moveTo>
                  <a:cubicBezTo>
                    <a:pt x="38" y="0"/>
                    <a:pt x="25" y="13"/>
                    <a:pt x="25" y="13"/>
                  </a:cubicBezTo>
                  <a:cubicBezTo>
                    <a:pt x="25" y="63"/>
                    <a:pt x="25" y="113"/>
                    <a:pt x="13" y="163"/>
                  </a:cubicBezTo>
                  <a:cubicBezTo>
                    <a:pt x="13" y="188"/>
                    <a:pt x="13" y="225"/>
                    <a:pt x="0" y="263"/>
                  </a:cubicBezTo>
                  <a:cubicBezTo>
                    <a:pt x="697" y="1079"/>
                    <a:pt x="1744" y="1611"/>
                    <a:pt x="2811" y="1611"/>
                  </a:cubicBezTo>
                  <a:cubicBezTo>
                    <a:pt x="2970" y="1611"/>
                    <a:pt x="3129" y="1599"/>
                    <a:pt x="3287" y="1575"/>
                  </a:cubicBezTo>
                  <a:cubicBezTo>
                    <a:pt x="2574" y="1525"/>
                    <a:pt x="2012" y="1275"/>
                    <a:pt x="1387" y="950"/>
                  </a:cubicBezTo>
                  <a:cubicBezTo>
                    <a:pt x="850" y="675"/>
                    <a:pt x="438" y="400"/>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3" name="Google Shape;9393;p20"/>
            <p:cNvSpPr/>
            <p:nvPr/>
          </p:nvSpPr>
          <p:spPr>
            <a:xfrm>
              <a:off x="6508650" y="1968350"/>
              <a:ext cx="61575" cy="34200"/>
            </a:xfrm>
            <a:custGeom>
              <a:avLst/>
              <a:gdLst/>
              <a:ahLst/>
              <a:cxnLst/>
              <a:rect l="l" t="t" r="r" b="b"/>
              <a:pathLst>
                <a:path w="2463" h="1368" extrusionOk="0">
                  <a:moveTo>
                    <a:pt x="26" y="1"/>
                  </a:moveTo>
                  <a:cubicBezTo>
                    <a:pt x="13" y="75"/>
                    <a:pt x="13" y="150"/>
                    <a:pt x="1" y="225"/>
                  </a:cubicBezTo>
                  <a:cubicBezTo>
                    <a:pt x="602" y="886"/>
                    <a:pt x="1415" y="1368"/>
                    <a:pt x="2302" y="1368"/>
                  </a:cubicBezTo>
                  <a:cubicBezTo>
                    <a:pt x="2355" y="1368"/>
                    <a:pt x="2409" y="1366"/>
                    <a:pt x="2463" y="1363"/>
                  </a:cubicBezTo>
                  <a:cubicBezTo>
                    <a:pt x="1888" y="1313"/>
                    <a:pt x="1425" y="1025"/>
                    <a:pt x="938" y="713"/>
                  </a:cubicBezTo>
                  <a:cubicBezTo>
                    <a:pt x="700" y="563"/>
                    <a:pt x="351" y="300"/>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4" name="Google Shape;9394;p20"/>
            <p:cNvSpPr/>
            <p:nvPr/>
          </p:nvSpPr>
          <p:spPr>
            <a:xfrm>
              <a:off x="6506475" y="1979275"/>
              <a:ext cx="44075" cy="27850"/>
            </a:xfrm>
            <a:custGeom>
              <a:avLst/>
              <a:gdLst/>
              <a:ahLst/>
              <a:cxnLst/>
              <a:rect l="l" t="t" r="r" b="b"/>
              <a:pathLst>
                <a:path w="1763" h="1114" extrusionOk="0">
                  <a:moveTo>
                    <a:pt x="50" y="1"/>
                  </a:moveTo>
                  <a:cubicBezTo>
                    <a:pt x="38" y="88"/>
                    <a:pt x="13" y="176"/>
                    <a:pt x="0" y="263"/>
                  </a:cubicBezTo>
                  <a:cubicBezTo>
                    <a:pt x="500" y="701"/>
                    <a:pt x="1100" y="1026"/>
                    <a:pt x="1762" y="1113"/>
                  </a:cubicBezTo>
                  <a:cubicBezTo>
                    <a:pt x="1337" y="976"/>
                    <a:pt x="1012" y="726"/>
                    <a:pt x="688" y="488"/>
                  </a:cubicBezTo>
                  <a:cubicBezTo>
                    <a:pt x="463" y="338"/>
                    <a:pt x="250" y="176"/>
                    <a:pt x="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5" name="Google Shape;9395;p20"/>
            <p:cNvSpPr/>
            <p:nvPr/>
          </p:nvSpPr>
          <p:spPr>
            <a:xfrm>
              <a:off x="6504275" y="1989900"/>
              <a:ext cx="30025" cy="20650"/>
            </a:xfrm>
            <a:custGeom>
              <a:avLst/>
              <a:gdLst/>
              <a:ahLst/>
              <a:cxnLst/>
              <a:rect l="l" t="t" r="r" b="b"/>
              <a:pathLst>
                <a:path w="1201" h="826" extrusionOk="0">
                  <a:moveTo>
                    <a:pt x="51" y="1"/>
                  </a:moveTo>
                  <a:cubicBezTo>
                    <a:pt x="38" y="38"/>
                    <a:pt x="26" y="88"/>
                    <a:pt x="1" y="138"/>
                  </a:cubicBezTo>
                  <a:cubicBezTo>
                    <a:pt x="351" y="451"/>
                    <a:pt x="751" y="701"/>
                    <a:pt x="1200" y="826"/>
                  </a:cubicBezTo>
                  <a:cubicBezTo>
                    <a:pt x="938" y="713"/>
                    <a:pt x="801" y="588"/>
                    <a:pt x="613" y="451"/>
                  </a:cubicBezTo>
                  <a:cubicBezTo>
                    <a:pt x="413" y="301"/>
                    <a:pt x="226" y="15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6" name="Google Shape;9396;p20"/>
            <p:cNvSpPr/>
            <p:nvPr/>
          </p:nvSpPr>
          <p:spPr>
            <a:xfrm>
              <a:off x="6502100" y="1997100"/>
              <a:ext cx="23125" cy="14700"/>
            </a:xfrm>
            <a:custGeom>
              <a:avLst/>
              <a:gdLst/>
              <a:ahLst/>
              <a:cxnLst/>
              <a:rect l="l" t="t" r="r" b="b"/>
              <a:pathLst>
                <a:path w="925" h="588" extrusionOk="0">
                  <a:moveTo>
                    <a:pt x="50" y="0"/>
                  </a:moveTo>
                  <a:cubicBezTo>
                    <a:pt x="38" y="38"/>
                    <a:pt x="13" y="75"/>
                    <a:pt x="0" y="113"/>
                  </a:cubicBezTo>
                  <a:cubicBezTo>
                    <a:pt x="263" y="338"/>
                    <a:pt x="575" y="500"/>
                    <a:pt x="925" y="588"/>
                  </a:cubicBezTo>
                  <a:cubicBezTo>
                    <a:pt x="613" y="413"/>
                    <a:pt x="313" y="213"/>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7" name="Google Shape;9397;p20"/>
            <p:cNvSpPr/>
            <p:nvPr/>
          </p:nvSpPr>
          <p:spPr>
            <a:xfrm>
              <a:off x="6670475" y="1906425"/>
              <a:ext cx="99075" cy="22575"/>
            </a:xfrm>
            <a:custGeom>
              <a:avLst/>
              <a:gdLst/>
              <a:ahLst/>
              <a:cxnLst/>
              <a:rect l="l" t="t" r="r" b="b"/>
              <a:pathLst>
                <a:path w="3963" h="903" extrusionOk="0">
                  <a:moveTo>
                    <a:pt x="1855" y="1"/>
                  </a:moveTo>
                  <a:cubicBezTo>
                    <a:pt x="1820" y="1"/>
                    <a:pt x="1785" y="2"/>
                    <a:pt x="1751" y="3"/>
                  </a:cubicBezTo>
                  <a:cubicBezTo>
                    <a:pt x="1526" y="3"/>
                    <a:pt x="1301" y="28"/>
                    <a:pt x="1088" y="66"/>
                  </a:cubicBezTo>
                  <a:cubicBezTo>
                    <a:pt x="1038" y="91"/>
                    <a:pt x="1001" y="128"/>
                    <a:pt x="1001" y="178"/>
                  </a:cubicBezTo>
                  <a:cubicBezTo>
                    <a:pt x="1001" y="191"/>
                    <a:pt x="1001" y="203"/>
                    <a:pt x="1013" y="216"/>
                  </a:cubicBezTo>
                  <a:cubicBezTo>
                    <a:pt x="876" y="216"/>
                    <a:pt x="738" y="216"/>
                    <a:pt x="638" y="291"/>
                  </a:cubicBezTo>
                  <a:cubicBezTo>
                    <a:pt x="613" y="316"/>
                    <a:pt x="613" y="341"/>
                    <a:pt x="613" y="378"/>
                  </a:cubicBezTo>
                  <a:cubicBezTo>
                    <a:pt x="476" y="366"/>
                    <a:pt x="351" y="366"/>
                    <a:pt x="201" y="366"/>
                  </a:cubicBezTo>
                  <a:cubicBezTo>
                    <a:pt x="63" y="366"/>
                    <a:pt x="1" y="553"/>
                    <a:pt x="101" y="640"/>
                  </a:cubicBezTo>
                  <a:cubicBezTo>
                    <a:pt x="163" y="690"/>
                    <a:pt x="238" y="690"/>
                    <a:pt x="301" y="690"/>
                  </a:cubicBezTo>
                  <a:cubicBezTo>
                    <a:pt x="726" y="753"/>
                    <a:pt x="1188" y="840"/>
                    <a:pt x="1863" y="853"/>
                  </a:cubicBezTo>
                  <a:cubicBezTo>
                    <a:pt x="1906" y="854"/>
                    <a:pt x="1949" y="854"/>
                    <a:pt x="1992" y="854"/>
                  </a:cubicBezTo>
                  <a:cubicBezTo>
                    <a:pt x="2357" y="854"/>
                    <a:pt x="2724" y="829"/>
                    <a:pt x="3089" y="829"/>
                  </a:cubicBezTo>
                  <a:cubicBezTo>
                    <a:pt x="3383" y="829"/>
                    <a:pt x="3675" y="845"/>
                    <a:pt x="3962" y="903"/>
                  </a:cubicBezTo>
                  <a:cubicBezTo>
                    <a:pt x="3338" y="690"/>
                    <a:pt x="2688" y="628"/>
                    <a:pt x="2038" y="541"/>
                  </a:cubicBezTo>
                  <a:cubicBezTo>
                    <a:pt x="1963" y="528"/>
                    <a:pt x="1900" y="516"/>
                    <a:pt x="1838" y="503"/>
                  </a:cubicBezTo>
                  <a:cubicBezTo>
                    <a:pt x="2475" y="503"/>
                    <a:pt x="3113" y="528"/>
                    <a:pt x="3713" y="678"/>
                  </a:cubicBezTo>
                  <a:cubicBezTo>
                    <a:pt x="3150" y="428"/>
                    <a:pt x="2550" y="278"/>
                    <a:pt x="1938" y="228"/>
                  </a:cubicBezTo>
                  <a:cubicBezTo>
                    <a:pt x="2024" y="224"/>
                    <a:pt x="2109" y="222"/>
                    <a:pt x="2194" y="222"/>
                  </a:cubicBezTo>
                  <a:cubicBezTo>
                    <a:pt x="2606" y="222"/>
                    <a:pt x="3013" y="270"/>
                    <a:pt x="3438" y="353"/>
                  </a:cubicBezTo>
                  <a:cubicBezTo>
                    <a:pt x="2933" y="177"/>
                    <a:pt x="2395" y="1"/>
                    <a:pt x="18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8" name="Google Shape;9398;p20"/>
            <p:cNvSpPr/>
            <p:nvPr/>
          </p:nvSpPr>
          <p:spPr>
            <a:xfrm>
              <a:off x="6682050" y="1945550"/>
              <a:ext cx="62825" cy="10650"/>
            </a:xfrm>
            <a:custGeom>
              <a:avLst/>
              <a:gdLst/>
              <a:ahLst/>
              <a:cxnLst/>
              <a:rect l="l" t="t" r="r" b="b"/>
              <a:pathLst>
                <a:path w="2513" h="426" extrusionOk="0">
                  <a:moveTo>
                    <a:pt x="0" y="0"/>
                  </a:moveTo>
                  <a:cubicBezTo>
                    <a:pt x="595" y="257"/>
                    <a:pt x="1232" y="415"/>
                    <a:pt x="1883" y="415"/>
                  </a:cubicBezTo>
                  <a:cubicBezTo>
                    <a:pt x="1930" y="415"/>
                    <a:pt x="1978" y="414"/>
                    <a:pt x="2025" y="413"/>
                  </a:cubicBezTo>
                  <a:cubicBezTo>
                    <a:pt x="2175" y="400"/>
                    <a:pt x="2337" y="425"/>
                    <a:pt x="2462" y="338"/>
                  </a:cubicBezTo>
                  <a:cubicBezTo>
                    <a:pt x="2512" y="288"/>
                    <a:pt x="2500" y="175"/>
                    <a:pt x="2425" y="138"/>
                  </a:cubicBezTo>
                  <a:cubicBezTo>
                    <a:pt x="2400" y="129"/>
                    <a:pt x="2375" y="127"/>
                    <a:pt x="2350" y="127"/>
                  </a:cubicBezTo>
                  <a:cubicBezTo>
                    <a:pt x="2300" y="127"/>
                    <a:pt x="2250" y="138"/>
                    <a:pt x="2200" y="138"/>
                  </a:cubicBezTo>
                  <a:cubicBezTo>
                    <a:pt x="1948" y="174"/>
                    <a:pt x="1707" y="191"/>
                    <a:pt x="1471" y="191"/>
                  </a:cubicBezTo>
                  <a:cubicBezTo>
                    <a:pt x="979" y="191"/>
                    <a:pt x="507" y="11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9" name="Google Shape;9399;p20"/>
            <p:cNvSpPr/>
            <p:nvPr/>
          </p:nvSpPr>
          <p:spPr>
            <a:xfrm>
              <a:off x="6588000" y="2101675"/>
              <a:ext cx="31900" cy="17900"/>
            </a:xfrm>
            <a:custGeom>
              <a:avLst/>
              <a:gdLst/>
              <a:ahLst/>
              <a:cxnLst/>
              <a:rect l="l" t="t" r="r" b="b"/>
              <a:pathLst>
                <a:path w="1276" h="716" extrusionOk="0">
                  <a:moveTo>
                    <a:pt x="350" y="0"/>
                  </a:moveTo>
                  <a:cubicBezTo>
                    <a:pt x="337" y="0"/>
                    <a:pt x="325" y="5"/>
                    <a:pt x="313" y="16"/>
                  </a:cubicBezTo>
                  <a:cubicBezTo>
                    <a:pt x="301" y="29"/>
                    <a:pt x="288" y="29"/>
                    <a:pt x="288" y="41"/>
                  </a:cubicBezTo>
                  <a:cubicBezTo>
                    <a:pt x="1" y="116"/>
                    <a:pt x="1101" y="653"/>
                    <a:pt x="1188" y="678"/>
                  </a:cubicBezTo>
                  <a:cubicBezTo>
                    <a:pt x="1151" y="653"/>
                    <a:pt x="1101" y="628"/>
                    <a:pt x="1063" y="591"/>
                  </a:cubicBezTo>
                  <a:lnTo>
                    <a:pt x="1063" y="591"/>
                  </a:lnTo>
                  <a:cubicBezTo>
                    <a:pt x="1126" y="628"/>
                    <a:pt x="1201" y="678"/>
                    <a:pt x="1276" y="716"/>
                  </a:cubicBezTo>
                  <a:cubicBezTo>
                    <a:pt x="1001" y="478"/>
                    <a:pt x="738" y="241"/>
                    <a:pt x="438" y="41"/>
                  </a:cubicBezTo>
                  <a:cubicBezTo>
                    <a:pt x="412" y="24"/>
                    <a:pt x="380" y="0"/>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0" name="Google Shape;9400;p20"/>
            <p:cNvSpPr/>
            <p:nvPr/>
          </p:nvSpPr>
          <p:spPr>
            <a:xfrm>
              <a:off x="6541450" y="2052700"/>
              <a:ext cx="64700" cy="50950"/>
            </a:xfrm>
            <a:custGeom>
              <a:avLst/>
              <a:gdLst/>
              <a:ahLst/>
              <a:cxnLst/>
              <a:rect l="l" t="t" r="r" b="b"/>
              <a:pathLst>
                <a:path w="2588" h="2038" extrusionOk="0">
                  <a:moveTo>
                    <a:pt x="163" y="1"/>
                  </a:moveTo>
                  <a:cubicBezTo>
                    <a:pt x="63" y="1"/>
                    <a:pt x="1" y="101"/>
                    <a:pt x="26" y="188"/>
                  </a:cubicBezTo>
                  <a:cubicBezTo>
                    <a:pt x="763" y="925"/>
                    <a:pt x="1613" y="1625"/>
                    <a:pt x="2588" y="2038"/>
                  </a:cubicBezTo>
                  <a:cubicBezTo>
                    <a:pt x="1913" y="1650"/>
                    <a:pt x="1350" y="1088"/>
                    <a:pt x="788" y="538"/>
                  </a:cubicBezTo>
                  <a:lnTo>
                    <a:pt x="788" y="538"/>
                  </a:lnTo>
                  <a:cubicBezTo>
                    <a:pt x="1276" y="925"/>
                    <a:pt x="1788" y="1300"/>
                    <a:pt x="2338" y="1600"/>
                  </a:cubicBezTo>
                  <a:cubicBezTo>
                    <a:pt x="1950" y="1313"/>
                    <a:pt x="1600" y="988"/>
                    <a:pt x="1251" y="663"/>
                  </a:cubicBezTo>
                  <a:lnTo>
                    <a:pt x="1251" y="663"/>
                  </a:lnTo>
                  <a:cubicBezTo>
                    <a:pt x="1663" y="925"/>
                    <a:pt x="2113" y="1213"/>
                    <a:pt x="2475" y="1488"/>
                  </a:cubicBezTo>
                  <a:cubicBezTo>
                    <a:pt x="2175" y="1188"/>
                    <a:pt x="1863" y="888"/>
                    <a:pt x="1525" y="613"/>
                  </a:cubicBezTo>
                  <a:lnTo>
                    <a:pt x="1525" y="613"/>
                  </a:lnTo>
                  <a:cubicBezTo>
                    <a:pt x="1563" y="638"/>
                    <a:pt x="1600" y="663"/>
                    <a:pt x="1638" y="688"/>
                  </a:cubicBezTo>
                  <a:cubicBezTo>
                    <a:pt x="1975" y="900"/>
                    <a:pt x="2213" y="1075"/>
                    <a:pt x="2538" y="1313"/>
                  </a:cubicBezTo>
                  <a:cubicBezTo>
                    <a:pt x="2113" y="863"/>
                    <a:pt x="1638" y="425"/>
                    <a:pt x="1101" y="138"/>
                  </a:cubicBezTo>
                  <a:cubicBezTo>
                    <a:pt x="1094" y="137"/>
                    <a:pt x="1088" y="136"/>
                    <a:pt x="1081" y="136"/>
                  </a:cubicBezTo>
                  <a:cubicBezTo>
                    <a:pt x="1028" y="136"/>
                    <a:pt x="988" y="182"/>
                    <a:pt x="988" y="238"/>
                  </a:cubicBezTo>
                  <a:cubicBezTo>
                    <a:pt x="938" y="201"/>
                    <a:pt x="888" y="163"/>
                    <a:pt x="826" y="126"/>
                  </a:cubicBezTo>
                  <a:cubicBezTo>
                    <a:pt x="763" y="126"/>
                    <a:pt x="738" y="151"/>
                    <a:pt x="726" y="176"/>
                  </a:cubicBezTo>
                  <a:cubicBezTo>
                    <a:pt x="676" y="138"/>
                    <a:pt x="626" y="88"/>
                    <a:pt x="576" y="51"/>
                  </a:cubicBezTo>
                  <a:cubicBezTo>
                    <a:pt x="550" y="29"/>
                    <a:pt x="523" y="20"/>
                    <a:pt x="497" y="20"/>
                  </a:cubicBezTo>
                  <a:cubicBezTo>
                    <a:pt x="432" y="20"/>
                    <a:pt x="372" y="76"/>
                    <a:pt x="363" y="138"/>
                  </a:cubicBezTo>
                  <a:cubicBezTo>
                    <a:pt x="301" y="76"/>
                    <a:pt x="251" y="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1" name="Google Shape;9401;p20"/>
            <p:cNvSpPr/>
            <p:nvPr/>
          </p:nvSpPr>
          <p:spPr>
            <a:xfrm>
              <a:off x="6496150" y="2062400"/>
              <a:ext cx="8525" cy="64400"/>
            </a:xfrm>
            <a:custGeom>
              <a:avLst/>
              <a:gdLst/>
              <a:ahLst/>
              <a:cxnLst/>
              <a:rect l="l" t="t" r="r" b="b"/>
              <a:pathLst>
                <a:path w="341" h="2576" extrusionOk="0">
                  <a:moveTo>
                    <a:pt x="163" y="0"/>
                  </a:moveTo>
                  <a:cubicBezTo>
                    <a:pt x="63" y="637"/>
                    <a:pt x="1" y="1287"/>
                    <a:pt x="38" y="1924"/>
                  </a:cubicBezTo>
                  <a:cubicBezTo>
                    <a:pt x="63" y="2112"/>
                    <a:pt x="101" y="2412"/>
                    <a:pt x="138" y="2512"/>
                  </a:cubicBezTo>
                  <a:cubicBezTo>
                    <a:pt x="153" y="2556"/>
                    <a:pt x="189" y="2575"/>
                    <a:pt x="226" y="2575"/>
                  </a:cubicBezTo>
                  <a:cubicBezTo>
                    <a:pt x="283" y="2575"/>
                    <a:pt x="341" y="2530"/>
                    <a:pt x="326" y="2462"/>
                  </a:cubicBezTo>
                  <a:cubicBezTo>
                    <a:pt x="238" y="1650"/>
                    <a:pt x="201" y="825"/>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2" name="Google Shape;9402;p20"/>
            <p:cNvSpPr/>
            <p:nvPr/>
          </p:nvSpPr>
          <p:spPr>
            <a:xfrm>
              <a:off x="6501775" y="2077700"/>
              <a:ext cx="43400" cy="97450"/>
            </a:xfrm>
            <a:custGeom>
              <a:avLst/>
              <a:gdLst/>
              <a:ahLst/>
              <a:cxnLst/>
              <a:rect l="l" t="t" r="r" b="b"/>
              <a:pathLst>
                <a:path w="1736" h="3898" extrusionOk="0">
                  <a:moveTo>
                    <a:pt x="113" y="0"/>
                  </a:moveTo>
                  <a:cubicBezTo>
                    <a:pt x="76" y="738"/>
                    <a:pt x="1" y="1500"/>
                    <a:pt x="188" y="2225"/>
                  </a:cubicBezTo>
                  <a:cubicBezTo>
                    <a:pt x="288" y="2587"/>
                    <a:pt x="388" y="2962"/>
                    <a:pt x="651" y="3237"/>
                  </a:cubicBezTo>
                  <a:cubicBezTo>
                    <a:pt x="678" y="3259"/>
                    <a:pt x="708" y="3269"/>
                    <a:pt x="737" y="3269"/>
                  </a:cubicBezTo>
                  <a:cubicBezTo>
                    <a:pt x="774" y="3269"/>
                    <a:pt x="810" y="3253"/>
                    <a:pt x="838" y="3224"/>
                  </a:cubicBezTo>
                  <a:cubicBezTo>
                    <a:pt x="938" y="3462"/>
                    <a:pt x="1138" y="3774"/>
                    <a:pt x="1213" y="3837"/>
                  </a:cubicBezTo>
                  <a:cubicBezTo>
                    <a:pt x="1255" y="3858"/>
                    <a:pt x="1294" y="3868"/>
                    <a:pt x="1330" y="3868"/>
                  </a:cubicBezTo>
                  <a:cubicBezTo>
                    <a:pt x="1379" y="3868"/>
                    <a:pt x="1421" y="3848"/>
                    <a:pt x="1450" y="3812"/>
                  </a:cubicBezTo>
                  <a:cubicBezTo>
                    <a:pt x="1463" y="3824"/>
                    <a:pt x="1463" y="3837"/>
                    <a:pt x="1475" y="3849"/>
                  </a:cubicBezTo>
                  <a:cubicBezTo>
                    <a:pt x="1498" y="3883"/>
                    <a:pt x="1532" y="3898"/>
                    <a:pt x="1567" y="3898"/>
                  </a:cubicBezTo>
                  <a:cubicBezTo>
                    <a:pt x="1648" y="3898"/>
                    <a:pt x="1735" y="3820"/>
                    <a:pt x="1700" y="3724"/>
                  </a:cubicBezTo>
                  <a:cubicBezTo>
                    <a:pt x="1438" y="2962"/>
                    <a:pt x="1138" y="2387"/>
                    <a:pt x="801" y="1587"/>
                  </a:cubicBezTo>
                  <a:lnTo>
                    <a:pt x="801" y="1587"/>
                  </a:lnTo>
                  <a:cubicBezTo>
                    <a:pt x="938" y="2087"/>
                    <a:pt x="1063" y="2612"/>
                    <a:pt x="1213" y="3125"/>
                  </a:cubicBezTo>
                  <a:cubicBezTo>
                    <a:pt x="801" y="2362"/>
                    <a:pt x="588" y="1525"/>
                    <a:pt x="338" y="613"/>
                  </a:cubicBezTo>
                  <a:lnTo>
                    <a:pt x="338" y="613"/>
                  </a:lnTo>
                  <a:cubicBezTo>
                    <a:pt x="413" y="1250"/>
                    <a:pt x="463" y="1887"/>
                    <a:pt x="613" y="2512"/>
                  </a:cubicBezTo>
                  <a:cubicBezTo>
                    <a:pt x="288" y="1737"/>
                    <a:pt x="213" y="863"/>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3" name="Google Shape;9403;p20"/>
            <p:cNvSpPr/>
            <p:nvPr/>
          </p:nvSpPr>
          <p:spPr>
            <a:xfrm>
              <a:off x="6551150" y="1881175"/>
              <a:ext cx="143425" cy="36275"/>
            </a:xfrm>
            <a:custGeom>
              <a:avLst/>
              <a:gdLst/>
              <a:ahLst/>
              <a:cxnLst/>
              <a:rect l="l" t="t" r="r" b="b"/>
              <a:pathLst>
                <a:path w="5737" h="1451" extrusionOk="0">
                  <a:moveTo>
                    <a:pt x="5460" y="1"/>
                  </a:moveTo>
                  <a:cubicBezTo>
                    <a:pt x="4815" y="1"/>
                    <a:pt x="4173" y="10"/>
                    <a:pt x="3549" y="163"/>
                  </a:cubicBezTo>
                  <a:cubicBezTo>
                    <a:pt x="2325" y="488"/>
                    <a:pt x="1150" y="938"/>
                    <a:pt x="0" y="1451"/>
                  </a:cubicBezTo>
                  <a:cubicBezTo>
                    <a:pt x="925" y="1163"/>
                    <a:pt x="1875" y="963"/>
                    <a:pt x="2787" y="676"/>
                  </a:cubicBezTo>
                  <a:cubicBezTo>
                    <a:pt x="3749" y="338"/>
                    <a:pt x="4736" y="151"/>
                    <a:pt x="5736" y="1"/>
                  </a:cubicBezTo>
                  <a:cubicBezTo>
                    <a:pt x="5644" y="1"/>
                    <a:pt x="5552" y="1"/>
                    <a:pt x="5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4" name="Google Shape;9404;p20"/>
            <p:cNvSpPr/>
            <p:nvPr/>
          </p:nvSpPr>
          <p:spPr>
            <a:xfrm>
              <a:off x="6573325" y="1896800"/>
              <a:ext cx="79700" cy="20350"/>
            </a:xfrm>
            <a:custGeom>
              <a:avLst/>
              <a:gdLst/>
              <a:ahLst/>
              <a:cxnLst/>
              <a:rect l="l" t="t" r="r" b="b"/>
              <a:pathLst>
                <a:path w="3188" h="814" extrusionOk="0">
                  <a:moveTo>
                    <a:pt x="3187" y="1"/>
                  </a:moveTo>
                  <a:lnTo>
                    <a:pt x="3187" y="1"/>
                  </a:lnTo>
                  <a:cubicBezTo>
                    <a:pt x="2087" y="126"/>
                    <a:pt x="1013" y="351"/>
                    <a:pt x="1" y="813"/>
                  </a:cubicBezTo>
                  <a:cubicBezTo>
                    <a:pt x="1050" y="563"/>
                    <a:pt x="2212" y="351"/>
                    <a:pt x="3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5" name="Google Shape;9405;p20"/>
            <p:cNvSpPr/>
            <p:nvPr/>
          </p:nvSpPr>
          <p:spPr>
            <a:xfrm>
              <a:off x="6590825" y="1907125"/>
              <a:ext cx="55950" cy="14700"/>
            </a:xfrm>
            <a:custGeom>
              <a:avLst/>
              <a:gdLst/>
              <a:ahLst/>
              <a:cxnLst/>
              <a:rect l="l" t="t" r="r" b="b"/>
              <a:pathLst>
                <a:path w="2238" h="588" extrusionOk="0">
                  <a:moveTo>
                    <a:pt x="2237" y="0"/>
                  </a:moveTo>
                  <a:lnTo>
                    <a:pt x="2237" y="0"/>
                  </a:lnTo>
                  <a:cubicBezTo>
                    <a:pt x="1462" y="75"/>
                    <a:pt x="713" y="288"/>
                    <a:pt x="0" y="588"/>
                  </a:cubicBezTo>
                  <a:cubicBezTo>
                    <a:pt x="750" y="450"/>
                    <a:pt x="1550" y="263"/>
                    <a:pt x="2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6" name="Google Shape;9406;p20"/>
            <p:cNvSpPr/>
            <p:nvPr/>
          </p:nvSpPr>
          <p:spPr>
            <a:xfrm>
              <a:off x="6602700" y="1920250"/>
              <a:ext cx="35000" cy="8125"/>
            </a:xfrm>
            <a:custGeom>
              <a:avLst/>
              <a:gdLst/>
              <a:ahLst/>
              <a:cxnLst/>
              <a:rect l="l" t="t" r="r" b="b"/>
              <a:pathLst>
                <a:path w="1400" h="325" extrusionOk="0">
                  <a:moveTo>
                    <a:pt x="1400" y="0"/>
                  </a:moveTo>
                  <a:lnTo>
                    <a:pt x="1400" y="0"/>
                  </a:lnTo>
                  <a:cubicBezTo>
                    <a:pt x="925" y="50"/>
                    <a:pt x="450" y="162"/>
                    <a:pt x="0" y="325"/>
                  </a:cubicBezTo>
                  <a:cubicBezTo>
                    <a:pt x="475" y="275"/>
                    <a:pt x="962" y="162"/>
                    <a:pt x="1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7" name="Google Shape;9407;p20"/>
            <p:cNvSpPr/>
            <p:nvPr/>
          </p:nvSpPr>
          <p:spPr>
            <a:xfrm>
              <a:off x="6609575" y="1935550"/>
              <a:ext cx="15325" cy="1650"/>
            </a:xfrm>
            <a:custGeom>
              <a:avLst/>
              <a:gdLst/>
              <a:ahLst/>
              <a:cxnLst/>
              <a:rect l="l" t="t" r="r" b="b"/>
              <a:pathLst>
                <a:path w="613" h="66" extrusionOk="0">
                  <a:moveTo>
                    <a:pt x="612" y="0"/>
                  </a:moveTo>
                  <a:cubicBezTo>
                    <a:pt x="413" y="0"/>
                    <a:pt x="200" y="25"/>
                    <a:pt x="0" y="63"/>
                  </a:cubicBezTo>
                  <a:cubicBezTo>
                    <a:pt x="29" y="65"/>
                    <a:pt x="57" y="65"/>
                    <a:pt x="85" y="65"/>
                  </a:cubicBezTo>
                  <a:cubicBezTo>
                    <a:pt x="269" y="65"/>
                    <a:pt x="450" y="33"/>
                    <a:pt x="6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8" name="Google Shape;9408;p20"/>
            <p:cNvSpPr/>
            <p:nvPr/>
          </p:nvSpPr>
          <p:spPr>
            <a:xfrm>
              <a:off x="6527075" y="2085500"/>
              <a:ext cx="28475" cy="75950"/>
            </a:xfrm>
            <a:custGeom>
              <a:avLst/>
              <a:gdLst/>
              <a:ahLst/>
              <a:cxnLst/>
              <a:rect l="l" t="t" r="r" b="b"/>
              <a:pathLst>
                <a:path w="1139" h="3038" extrusionOk="0">
                  <a:moveTo>
                    <a:pt x="1" y="1"/>
                  </a:moveTo>
                  <a:lnTo>
                    <a:pt x="1" y="1"/>
                  </a:lnTo>
                  <a:cubicBezTo>
                    <a:pt x="388" y="1013"/>
                    <a:pt x="738" y="2050"/>
                    <a:pt x="1138" y="3037"/>
                  </a:cubicBezTo>
                  <a:cubicBezTo>
                    <a:pt x="976" y="1963"/>
                    <a:pt x="601" y="9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9" name="Google Shape;9409;p20"/>
            <p:cNvSpPr/>
            <p:nvPr/>
          </p:nvSpPr>
          <p:spPr>
            <a:xfrm>
              <a:off x="6540200" y="2098625"/>
              <a:ext cx="18775" cy="50025"/>
            </a:xfrm>
            <a:custGeom>
              <a:avLst/>
              <a:gdLst/>
              <a:ahLst/>
              <a:cxnLst/>
              <a:rect l="l" t="t" r="r" b="b"/>
              <a:pathLst>
                <a:path w="751" h="2001" extrusionOk="0">
                  <a:moveTo>
                    <a:pt x="1" y="1"/>
                  </a:moveTo>
                  <a:cubicBezTo>
                    <a:pt x="163" y="688"/>
                    <a:pt x="426" y="1363"/>
                    <a:pt x="751" y="2000"/>
                  </a:cubicBezTo>
                  <a:cubicBezTo>
                    <a:pt x="601" y="1300"/>
                    <a:pt x="338" y="6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0" name="Google Shape;9410;p20"/>
            <p:cNvSpPr/>
            <p:nvPr/>
          </p:nvSpPr>
          <p:spPr>
            <a:xfrm>
              <a:off x="6549900" y="2109550"/>
              <a:ext cx="13450" cy="32850"/>
            </a:xfrm>
            <a:custGeom>
              <a:avLst/>
              <a:gdLst/>
              <a:ahLst/>
              <a:cxnLst/>
              <a:rect l="l" t="t" r="r" b="b"/>
              <a:pathLst>
                <a:path w="538" h="1314" extrusionOk="0">
                  <a:moveTo>
                    <a:pt x="0" y="1"/>
                  </a:moveTo>
                  <a:lnTo>
                    <a:pt x="0" y="1"/>
                  </a:lnTo>
                  <a:cubicBezTo>
                    <a:pt x="125" y="451"/>
                    <a:pt x="300" y="913"/>
                    <a:pt x="538" y="1313"/>
                  </a:cubicBezTo>
                  <a:cubicBezTo>
                    <a:pt x="413" y="851"/>
                    <a:pt x="250" y="4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1" name="Google Shape;9411;p20"/>
            <p:cNvSpPr/>
            <p:nvPr/>
          </p:nvSpPr>
          <p:spPr>
            <a:xfrm>
              <a:off x="6455225" y="1947725"/>
              <a:ext cx="38775" cy="61275"/>
            </a:xfrm>
            <a:custGeom>
              <a:avLst/>
              <a:gdLst/>
              <a:ahLst/>
              <a:cxnLst/>
              <a:rect l="l" t="t" r="r" b="b"/>
              <a:pathLst>
                <a:path w="1551" h="2451" extrusionOk="0">
                  <a:moveTo>
                    <a:pt x="1550" y="1"/>
                  </a:moveTo>
                  <a:cubicBezTo>
                    <a:pt x="1313" y="401"/>
                    <a:pt x="1050" y="713"/>
                    <a:pt x="763" y="1113"/>
                  </a:cubicBezTo>
                  <a:cubicBezTo>
                    <a:pt x="488" y="1488"/>
                    <a:pt x="238" y="1888"/>
                    <a:pt x="1" y="2300"/>
                  </a:cubicBezTo>
                  <a:cubicBezTo>
                    <a:pt x="38" y="2350"/>
                    <a:pt x="76" y="2400"/>
                    <a:pt x="101" y="2450"/>
                  </a:cubicBezTo>
                  <a:cubicBezTo>
                    <a:pt x="701" y="1700"/>
                    <a:pt x="1200" y="888"/>
                    <a:pt x="15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2" name="Google Shape;9412;p20"/>
            <p:cNvSpPr/>
            <p:nvPr/>
          </p:nvSpPr>
          <p:spPr>
            <a:xfrm>
              <a:off x="6459925" y="1960550"/>
              <a:ext cx="34700" cy="56875"/>
            </a:xfrm>
            <a:custGeom>
              <a:avLst/>
              <a:gdLst/>
              <a:ahLst/>
              <a:cxnLst/>
              <a:rect l="l" t="t" r="r" b="b"/>
              <a:pathLst>
                <a:path w="1388" h="2275" extrusionOk="0">
                  <a:moveTo>
                    <a:pt x="1387" y="0"/>
                  </a:moveTo>
                  <a:cubicBezTo>
                    <a:pt x="912" y="650"/>
                    <a:pt x="425" y="1362"/>
                    <a:pt x="0" y="2062"/>
                  </a:cubicBezTo>
                  <a:cubicBezTo>
                    <a:pt x="25" y="2100"/>
                    <a:pt x="38" y="2137"/>
                    <a:pt x="63" y="2175"/>
                  </a:cubicBezTo>
                  <a:cubicBezTo>
                    <a:pt x="75" y="2200"/>
                    <a:pt x="100" y="2237"/>
                    <a:pt x="113" y="2274"/>
                  </a:cubicBezTo>
                  <a:cubicBezTo>
                    <a:pt x="600" y="1562"/>
                    <a:pt x="1025" y="825"/>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3" name="Google Shape;9413;p20"/>
            <p:cNvSpPr/>
            <p:nvPr/>
          </p:nvSpPr>
          <p:spPr>
            <a:xfrm>
              <a:off x="6464925" y="1987400"/>
              <a:ext cx="21575" cy="40325"/>
            </a:xfrm>
            <a:custGeom>
              <a:avLst/>
              <a:gdLst/>
              <a:ahLst/>
              <a:cxnLst/>
              <a:rect l="l" t="t" r="r" b="b"/>
              <a:pathLst>
                <a:path w="863" h="1613" extrusionOk="0">
                  <a:moveTo>
                    <a:pt x="862" y="1"/>
                  </a:moveTo>
                  <a:cubicBezTo>
                    <a:pt x="575" y="451"/>
                    <a:pt x="275" y="926"/>
                    <a:pt x="0" y="1400"/>
                  </a:cubicBezTo>
                  <a:cubicBezTo>
                    <a:pt x="38" y="1475"/>
                    <a:pt x="63" y="1538"/>
                    <a:pt x="88" y="1613"/>
                  </a:cubicBezTo>
                  <a:cubicBezTo>
                    <a:pt x="388" y="1101"/>
                    <a:pt x="637" y="563"/>
                    <a:pt x="8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4" name="Google Shape;9414;p20"/>
            <p:cNvSpPr/>
            <p:nvPr/>
          </p:nvSpPr>
          <p:spPr>
            <a:xfrm>
              <a:off x="6468675" y="2008350"/>
              <a:ext cx="11875" cy="31875"/>
            </a:xfrm>
            <a:custGeom>
              <a:avLst/>
              <a:gdLst/>
              <a:ahLst/>
              <a:cxnLst/>
              <a:rect l="l" t="t" r="r" b="b"/>
              <a:pathLst>
                <a:path w="475" h="1275" extrusionOk="0">
                  <a:moveTo>
                    <a:pt x="475" y="0"/>
                  </a:moveTo>
                  <a:lnTo>
                    <a:pt x="475" y="0"/>
                  </a:lnTo>
                  <a:cubicBezTo>
                    <a:pt x="325" y="325"/>
                    <a:pt x="163" y="650"/>
                    <a:pt x="0" y="987"/>
                  </a:cubicBezTo>
                  <a:cubicBezTo>
                    <a:pt x="13" y="1050"/>
                    <a:pt x="25" y="1112"/>
                    <a:pt x="38" y="1175"/>
                  </a:cubicBezTo>
                  <a:cubicBezTo>
                    <a:pt x="50" y="1212"/>
                    <a:pt x="50" y="1237"/>
                    <a:pt x="63" y="1275"/>
                  </a:cubicBezTo>
                  <a:cubicBezTo>
                    <a:pt x="250" y="875"/>
                    <a:pt x="400" y="450"/>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5" name="Google Shape;9415;p20"/>
            <p:cNvSpPr/>
            <p:nvPr/>
          </p:nvSpPr>
          <p:spPr>
            <a:xfrm>
              <a:off x="6471175" y="2020825"/>
              <a:ext cx="10625" cy="35350"/>
            </a:xfrm>
            <a:custGeom>
              <a:avLst/>
              <a:gdLst/>
              <a:ahLst/>
              <a:cxnLst/>
              <a:rect l="l" t="t" r="r" b="b"/>
              <a:pathLst>
                <a:path w="425" h="1414" extrusionOk="0">
                  <a:moveTo>
                    <a:pt x="425" y="1"/>
                  </a:moveTo>
                  <a:lnTo>
                    <a:pt x="425" y="1"/>
                  </a:lnTo>
                  <a:cubicBezTo>
                    <a:pt x="287" y="351"/>
                    <a:pt x="138" y="688"/>
                    <a:pt x="0" y="1038"/>
                  </a:cubicBezTo>
                  <a:cubicBezTo>
                    <a:pt x="0" y="1101"/>
                    <a:pt x="0" y="1163"/>
                    <a:pt x="0" y="1226"/>
                  </a:cubicBezTo>
                  <a:cubicBezTo>
                    <a:pt x="0" y="1263"/>
                    <a:pt x="13" y="1301"/>
                    <a:pt x="13" y="1338"/>
                  </a:cubicBezTo>
                  <a:cubicBezTo>
                    <a:pt x="25" y="1363"/>
                    <a:pt x="25" y="1388"/>
                    <a:pt x="25" y="1413"/>
                  </a:cubicBezTo>
                  <a:cubicBezTo>
                    <a:pt x="238" y="963"/>
                    <a:pt x="387" y="501"/>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6" name="Google Shape;9416;p20"/>
            <p:cNvSpPr/>
            <p:nvPr/>
          </p:nvSpPr>
          <p:spPr>
            <a:xfrm>
              <a:off x="6194975" y="2386050"/>
              <a:ext cx="230925" cy="81925"/>
            </a:xfrm>
            <a:custGeom>
              <a:avLst/>
              <a:gdLst/>
              <a:ahLst/>
              <a:cxnLst/>
              <a:rect l="l" t="t" r="r" b="b"/>
              <a:pathLst>
                <a:path w="9237" h="3277" extrusionOk="0">
                  <a:moveTo>
                    <a:pt x="1" y="1"/>
                  </a:moveTo>
                  <a:lnTo>
                    <a:pt x="1" y="1"/>
                  </a:lnTo>
                  <a:cubicBezTo>
                    <a:pt x="1138" y="1450"/>
                    <a:pt x="2625" y="2237"/>
                    <a:pt x="4262" y="2600"/>
                  </a:cubicBezTo>
                  <a:cubicBezTo>
                    <a:pt x="3500" y="2487"/>
                    <a:pt x="2550" y="2300"/>
                    <a:pt x="1850" y="2013"/>
                  </a:cubicBezTo>
                  <a:lnTo>
                    <a:pt x="1850" y="2013"/>
                  </a:lnTo>
                  <a:cubicBezTo>
                    <a:pt x="3188" y="2725"/>
                    <a:pt x="4687" y="3087"/>
                    <a:pt x="6174" y="3237"/>
                  </a:cubicBezTo>
                  <a:cubicBezTo>
                    <a:pt x="6425" y="3264"/>
                    <a:pt x="6675" y="3277"/>
                    <a:pt x="6925" y="3277"/>
                  </a:cubicBezTo>
                  <a:cubicBezTo>
                    <a:pt x="7598" y="3277"/>
                    <a:pt x="8267" y="3186"/>
                    <a:pt x="8924" y="3050"/>
                  </a:cubicBezTo>
                  <a:cubicBezTo>
                    <a:pt x="8986" y="3000"/>
                    <a:pt x="9049" y="2962"/>
                    <a:pt x="9124" y="2937"/>
                  </a:cubicBezTo>
                  <a:cubicBezTo>
                    <a:pt x="9124" y="2925"/>
                    <a:pt x="9136" y="2925"/>
                    <a:pt x="9136" y="2925"/>
                  </a:cubicBezTo>
                  <a:cubicBezTo>
                    <a:pt x="9136" y="2912"/>
                    <a:pt x="9124" y="2900"/>
                    <a:pt x="9124" y="2875"/>
                  </a:cubicBezTo>
                  <a:cubicBezTo>
                    <a:pt x="8640" y="2932"/>
                    <a:pt x="8177" y="2958"/>
                    <a:pt x="7724" y="2958"/>
                  </a:cubicBezTo>
                  <a:cubicBezTo>
                    <a:pt x="7193" y="2958"/>
                    <a:pt x="6675" y="2923"/>
                    <a:pt x="6149" y="2862"/>
                  </a:cubicBezTo>
                  <a:lnTo>
                    <a:pt x="6149" y="2862"/>
                  </a:lnTo>
                  <a:cubicBezTo>
                    <a:pt x="6449" y="2881"/>
                    <a:pt x="6751" y="2890"/>
                    <a:pt x="7053" y="2890"/>
                  </a:cubicBezTo>
                  <a:cubicBezTo>
                    <a:pt x="7748" y="2890"/>
                    <a:pt x="8448" y="2844"/>
                    <a:pt x="9136" y="2775"/>
                  </a:cubicBezTo>
                  <a:cubicBezTo>
                    <a:pt x="9161" y="2712"/>
                    <a:pt x="9199" y="2662"/>
                    <a:pt x="9236" y="2625"/>
                  </a:cubicBezTo>
                  <a:cubicBezTo>
                    <a:pt x="8049" y="2625"/>
                    <a:pt x="7199" y="2512"/>
                    <a:pt x="6012" y="2300"/>
                  </a:cubicBezTo>
                  <a:cubicBezTo>
                    <a:pt x="3750" y="2062"/>
                    <a:pt x="1676" y="15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7" name="Google Shape;9417;p20"/>
            <p:cNvSpPr/>
            <p:nvPr/>
          </p:nvSpPr>
          <p:spPr>
            <a:xfrm>
              <a:off x="6274025" y="2456350"/>
              <a:ext cx="135300" cy="22850"/>
            </a:xfrm>
            <a:custGeom>
              <a:avLst/>
              <a:gdLst/>
              <a:ahLst/>
              <a:cxnLst/>
              <a:rect l="l" t="t" r="r" b="b"/>
              <a:pathLst>
                <a:path w="5412" h="914" extrusionOk="0">
                  <a:moveTo>
                    <a:pt x="1" y="0"/>
                  </a:moveTo>
                  <a:cubicBezTo>
                    <a:pt x="1544" y="612"/>
                    <a:pt x="2719" y="914"/>
                    <a:pt x="3979" y="914"/>
                  </a:cubicBezTo>
                  <a:cubicBezTo>
                    <a:pt x="4239" y="914"/>
                    <a:pt x="4503" y="901"/>
                    <a:pt x="4774" y="875"/>
                  </a:cubicBezTo>
                  <a:cubicBezTo>
                    <a:pt x="4799" y="838"/>
                    <a:pt x="4837" y="800"/>
                    <a:pt x="4887" y="788"/>
                  </a:cubicBezTo>
                  <a:cubicBezTo>
                    <a:pt x="5012" y="750"/>
                    <a:pt x="5137" y="700"/>
                    <a:pt x="5262" y="650"/>
                  </a:cubicBezTo>
                  <a:cubicBezTo>
                    <a:pt x="5274" y="638"/>
                    <a:pt x="5287" y="625"/>
                    <a:pt x="5299" y="625"/>
                  </a:cubicBezTo>
                  <a:cubicBezTo>
                    <a:pt x="5337" y="588"/>
                    <a:pt x="5374" y="550"/>
                    <a:pt x="5412" y="525"/>
                  </a:cubicBezTo>
                  <a:lnTo>
                    <a:pt x="5412" y="525"/>
                  </a:lnTo>
                  <a:cubicBezTo>
                    <a:pt x="5020" y="546"/>
                    <a:pt x="4624" y="563"/>
                    <a:pt x="4227" y="563"/>
                  </a:cubicBezTo>
                  <a:cubicBezTo>
                    <a:pt x="3914" y="563"/>
                    <a:pt x="3601" y="553"/>
                    <a:pt x="3287" y="525"/>
                  </a:cubicBezTo>
                  <a:cubicBezTo>
                    <a:pt x="2325" y="475"/>
                    <a:pt x="1088"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8" name="Google Shape;9418;p20"/>
            <p:cNvSpPr/>
            <p:nvPr/>
          </p:nvSpPr>
          <p:spPr>
            <a:xfrm>
              <a:off x="6099075" y="2140175"/>
              <a:ext cx="70000" cy="214975"/>
            </a:xfrm>
            <a:custGeom>
              <a:avLst/>
              <a:gdLst/>
              <a:ahLst/>
              <a:cxnLst/>
              <a:rect l="l" t="t" r="r" b="b"/>
              <a:pathLst>
                <a:path w="2800" h="8599" extrusionOk="0">
                  <a:moveTo>
                    <a:pt x="650" y="1"/>
                  </a:moveTo>
                  <a:cubicBezTo>
                    <a:pt x="650" y="13"/>
                    <a:pt x="638" y="38"/>
                    <a:pt x="638" y="51"/>
                  </a:cubicBezTo>
                  <a:cubicBezTo>
                    <a:pt x="600" y="301"/>
                    <a:pt x="563" y="538"/>
                    <a:pt x="488" y="788"/>
                  </a:cubicBezTo>
                  <a:cubicBezTo>
                    <a:pt x="450" y="913"/>
                    <a:pt x="413" y="1050"/>
                    <a:pt x="375" y="1175"/>
                  </a:cubicBezTo>
                  <a:cubicBezTo>
                    <a:pt x="375" y="1188"/>
                    <a:pt x="375" y="1188"/>
                    <a:pt x="375" y="1200"/>
                  </a:cubicBezTo>
                  <a:cubicBezTo>
                    <a:pt x="363" y="1288"/>
                    <a:pt x="363" y="1375"/>
                    <a:pt x="350" y="1450"/>
                  </a:cubicBezTo>
                  <a:cubicBezTo>
                    <a:pt x="350" y="1475"/>
                    <a:pt x="350" y="1488"/>
                    <a:pt x="350" y="1500"/>
                  </a:cubicBezTo>
                  <a:cubicBezTo>
                    <a:pt x="325" y="1563"/>
                    <a:pt x="275" y="1625"/>
                    <a:pt x="225" y="1650"/>
                  </a:cubicBezTo>
                  <a:cubicBezTo>
                    <a:pt x="213" y="1663"/>
                    <a:pt x="188" y="1663"/>
                    <a:pt x="175" y="1663"/>
                  </a:cubicBezTo>
                  <a:cubicBezTo>
                    <a:pt x="163" y="1675"/>
                    <a:pt x="163" y="1688"/>
                    <a:pt x="138" y="1700"/>
                  </a:cubicBezTo>
                  <a:cubicBezTo>
                    <a:pt x="150" y="1850"/>
                    <a:pt x="163" y="2000"/>
                    <a:pt x="188" y="2150"/>
                  </a:cubicBezTo>
                  <a:cubicBezTo>
                    <a:pt x="175" y="2150"/>
                    <a:pt x="175" y="2138"/>
                    <a:pt x="175" y="2138"/>
                  </a:cubicBezTo>
                  <a:cubicBezTo>
                    <a:pt x="163" y="2200"/>
                    <a:pt x="138" y="2250"/>
                    <a:pt x="125" y="2313"/>
                  </a:cubicBezTo>
                  <a:cubicBezTo>
                    <a:pt x="88" y="2450"/>
                    <a:pt x="63" y="2600"/>
                    <a:pt x="38" y="2737"/>
                  </a:cubicBezTo>
                  <a:cubicBezTo>
                    <a:pt x="25" y="2800"/>
                    <a:pt x="13" y="2875"/>
                    <a:pt x="0" y="2937"/>
                  </a:cubicBezTo>
                  <a:cubicBezTo>
                    <a:pt x="88" y="3450"/>
                    <a:pt x="200" y="3950"/>
                    <a:pt x="363" y="4437"/>
                  </a:cubicBezTo>
                  <a:cubicBezTo>
                    <a:pt x="875" y="5962"/>
                    <a:pt x="1750" y="7386"/>
                    <a:pt x="2800" y="8598"/>
                  </a:cubicBezTo>
                  <a:cubicBezTo>
                    <a:pt x="1812" y="7124"/>
                    <a:pt x="1113" y="5662"/>
                    <a:pt x="613" y="3975"/>
                  </a:cubicBezTo>
                  <a:cubicBezTo>
                    <a:pt x="488" y="3587"/>
                    <a:pt x="388" y="3187"/>
                    <a:pt x="313" y="2812"/>
                  </a:cubicBezTo>
                  <a:lnTo>
                    <a:pt x="313" y="2812"/>
                  </a:lnTo>
                  <a:cubicBezTo>
                    <a:pt x="550" y="3825"/>
                    <a:pt x="975" y="4799"/>
                    <a:pt x="1413" y="5749"/>
                  </a:cubicBezTo>
                  <a:cubicBezTo>
                    <a:pt x="1025" y="4487"/>
                    <a:pt x="700" y="3237"/>
                    <a:pt x="638" y="2050"/>
                  </a:cubicBezTo>
                  <a:cubicBezTo>
                    <a:pt x="650" y="1375"/>
                    <a:pt x="650" y="688"/>
                    <a:pt x="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9" name="Google Shape;9419;p20"/>
            <p:cNvSpPr/>
            <p:nvPr/>
          </p:nvSpPr>
          <p:spPr>
            <a:xfrm>
              <a:off x="6097825" y="2220150"/>
              <a:ext cx="46875" cy="117200"/>
            </a:xfrm>
            <a:custGeom>
              <a:avLst/>
              <a:gdLst/>
              <a:ahLst/>
              <a:cxnLst/>
              <a:rect l="l" t="t" r="r" b="b"/>
              <a:pathLst>
                <a:path w="1875" h="4688" extrusionOk="0">
                  <a:moveTo>
                    <a:pt x="13" y="1"/>
                  </a:moveTo>
                  <a:cubicBezTo>
                    <a:pt x="13" y="1"/>
                    <a:pt x="0" y="13"/>
                    <a:pt x="0" y="13"/>
                  </a:cubicBezTo>
                  <a:cubicBezTo>
                    <a:pt x="25" y="238"/>
                    <a:pt x="63" y="476"/>
                    <a:pt x="100" y="701"/>
                  </a:cubicBezTo>
                  <a:cubicBezTo>
                    <a:pt x="125" y="838"/>
                    <a:pt x="163" y="976"/>
                    <a:pt x="188" y="1126"/>
                  </a:cubicBezTo>
                  <a:cubicBezTo>
                    <a:pt x="188" y="1176"/>
                    <a:pt x="200" y="1213"/>
                    <a:pt x="213" y="1263"/>
                  </a:cubicBezTo>
                  <a:cubicBezTo>
                    <a:pt x="213" y="1275"/>
                    <a:pt x="213" y="1288"/>
                    <a:pt x="213" y="1288"/>
                  </a:cubicBezTo>
                  <a:cubicBezTo>
                    <a:pt x="263" y="1488"/>
                    <a:pt x="313" y="1675"/>
                    <a:pt x="363" y="1875"/>
                  </a:cubicBezTo>
                  <a:cubicBezTo>
                    <a:pt x="388" y="1950"/>
                    <a:pt x="400" y="2038"/>
                    <a:pt x="425" y="2125"/>
                  </a:cubicBezTo>
                  <a:cubicBezTo>
                    <a:pt x="425" y="2163"/>
                    <a:pt x="438" y="2200"/>
                    <a:pt x="438" y="2238"/>
                  </a:cubicBezTo>
                  <a:cubicBezTo>
                    <a:pt x="455" y="2271"/>
                    <a:pt x="460" y="2282"/>
                    <a:pt x="455" y="2282"/>
                  </a:cubicBezTo>
                  <a:cubicBezTo>
                    <a:pt x="452" y="2282"/>
                    <a:pt x="446" y="2279"/>
                    <a:pt x="438" y="2275"/>
                  </a:cubicBezTo>
                  <a:lnTo>
                    <a:pt x="438" y="2275"/>
                  </a:lnTo>
                  <a:cubicBezTo>
                    <a:pt x="438" y="2275"/>
                    <a:pt x="450" y="2288"/>
                    <a:pt x="450" y="2288"/>
                  </a:cubicBezTo>
                  <a:cubicBezTo>
                    <a:pt x="525" y="2438"/>
                    <a:pt x="463" y="2563"/>
                    <a:pt x="338" y="2638"/>
                  </a:cubicBezTo>
                  <a:cubicBezTo>
                    <a:pt x="600" y="3375"/>
                    <a:pt x="963" y="4062"/>
                    <a:pt x="1475" y="4650"/>
                  </a:cubicBezTo>
                  <a:cubicBezTo>
                    <a:pt x="1175" y="4137"/>
                    <a:pt x="925" y="3600"/>
                    <a:pt x="700" y="3038"/>
                  </a:cubicBezTo>
                  <a:lnTo>
                    <a:pt x="700" y="3038"/>
                  </a:lnTo>
                  <a:cubicBezTo>
                    <a:pt x="1000" y="3637"/>
                    <a:pt x="1388" y="4200"/>
                    <a:pt x="1875" y="4687"/>
                  </a:cubicBezTo>
                  <a:cubicBezTo>
                    <a:pt x="925" y="3275"/>
                    <a:pt x="388" y="1688"/>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0" name="Google Shape;9420;p20"/>
            <p:cNvSpPr/>
            <p:nvPr/>
          </p:nvSpPr>
          <p:spPr>
            <a:xfrm>
              <a:off x="6113750" y="2138625"/>
              <a:ext cx="11275" cy="83750"/>
            </a:xfrm>
            <a:custGeom>
              <a:avLst/>
              <a:gdLst/>
              <a:ahLst/>
              <a:cxnLst/>
              <a:rect l="l" t="t" r="r" b="b"/>
              <a:pathLst>
                <a:path w="451" h="3350" extrusionOk="0">
                  <a:moveTo>
                    <a:pt x="213" y="0"/>
                  </a:moveTo>
                  <a:lnTo>
                    <a:pt x="213" y="0"/>
                  </a:lnTo>
                  <a:cubicBezTo>
                    <a:pt x="1" y="1112"/>
                    <a:pt x="38" y="2287"/>
                    <a:pt x="451" y="3349"/>
                  </a:cubicBezTo>
                  <a:cubicBezTo>
                    <a:pt x="263" y="2262"/>
                    <a:pt x="251" y="1112"/>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1" name="Google Shape;9421;p20"/>
            <p:cNvSpPr/>
            <p:nvPr/>
          </p:nvSpPr>
          <p:spPr>
            <a:xfrm>
              <a:off x="6141875" y="2060525"/>
              <a:ext cx="51875" cy="62175"/>
            </a:xfrm>
            <a:custGeom>
              <a:avLst/>
              <a:gdLst/>
              <a:ahLst/>
              <a:cxnLst/>
              <a:rect l="l" t="t" r="r" b="b"/>
              <a:pathLst>
                <a:path w="2075" h="2487" extrusionOk="0">
                  <a:moveTo>
                    <a:pt x="2075" y="0"/>
                  </a:moveTo>
                  <a:lnTo>
                    <a:pt x="2075" y="0"/>
                  </a:lnTo>
                  <a:cubicBezTo>
                    <a:pt x="1400" y="837"/>
                    <a:pt x="763" y="1712"/>
                    <a:pt x="1" y="2487"/>
                  </a:cubicBezTo>
                  <a:cubicBezTo>
                    <a:pt x="950" y="1875"/>
                    <a:pt x="1650" y="962"/>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2" name="Google Shape;9422;p20"/>
            <p:cNvSpPr/>
            <p:nvPr/>
          </p:nvSpPr>
          <p:spPr>
            <a:xfrm>
              <a:off x="6156550" y="2080200"/>
              <a:ext cx="34075" cy="44375"/>
            </a:xfrm>
            <a:custGeom>
              <a:avLst/>
              <a:gdLst/>
              <a:ahLst/>
              <a:cxnLst/>
              <a:rect l="l" t="t" r="r" b="b"/>
              <a:pathLst>
                <a:path w="1363" h="1775" extrusionOk="0">
                  <a:moveTo>
                    <a:pt x="1363" y="0"/>
                  </a:moveTo>
                  <a:cubicBezTo>
                    <a:pt x="838" y="588"/>
                    <a:pt x="388" y="1162"/>
                    <a:pt x="1" y="1775"/>
                  </a:cubicBezTo>
                  <a:cubicBezTo>
                    <a:pt x="551" y="1262"/>
                    <a:pt x="1026" y="675"/>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3" name="Google Shape;9423;p20"/>
            <p:cNvSpPr/>
            <p:nvPr/>
          </p:nvSpPr>
          <p:spPr>
            <a:xfrm>
              <a:off x="6174375" y="2102375"/>
              <a:ext cx="9700" cy="16575"/>
            </a:xfrm>
            <a:custGeom>
              <a:avLst/>
              <a:gdLst/>
              <a:ahLst/>
              <a:cxnLst/>
              <a:rect l="l" t="t" r="r" b="b"/>
              <a:pathLst>
                <a:path w="388" h="663" extrusionOk="0">
                  <a:moveTo>
                    <a:pt x="388" y="1"/>
                  </a:moveTo>
                  <a:cubicBezTo>
                    <a:pt x="250" y="213"/>
                    <a:pt x="100" y="450"/>
                    <a:pt x="0" y="663"/>
                  </a:cubicBezTo>
                  <a:cubicBezTo>
                    <a:pt x="163" y="463"/>
                    <a:pt x="300" y="251"/>
                    <a:pt x="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4" name="Google Shape;9424;p20"/>
            <p:cNvSpPr/>
            <p:nvPr/>
          </p:nvSpPr>
          <p:spPr>
            <a:xfrm>
              <a:off x="6340250" y="2413850"/>
              <a:ext cx="133450" cy="20075"/>
            </a:xfrm>
            <a:custGeom>
              <a:avLst/>
              <a:gdLst/>
              <a:ahLst/>
              <a:cxnLst/>
              <a:rect l="l" t="t" r="r" b="b"/>
              <a:pathLst>
                <a:path w="5338" h="803" extrusionOk="0">
                  <a:moveTo>
                    <a:pt x="5337" y="1"/>
                  </a:moveTo>
                  <a:lnTo>
                    <a:pt x="5337" y="1"/>
                  </a:lnTo>
                  <a:cubicBezTo>
                    <a:pt x="4712" y="376"/>
                    <a:pt x="4100" y="426"/>
                    <a:pt x="3400" y="438"/>
                  </a:cubicBezTo>
                  <a:cubicBezTo>
                    <a:pt x="2263" y="463"/>
                    <a:pt x="1126" y="513"/>
                    <a:pt x="1" y="638"/>
                  </a:cubicBezTo>
                  <a:cubicBezTo>
                    <a:pt x="827" y="662"/>
                    <a:pt x="1793" y="803"/>
                    <a:pt x="2718" y="803"/>
                  </a:cubicBezTo>
                  <a:cubicBezTo>
                    <a:pt x="3711" y="803"/>
                    <a:pt x="4658" y="641"/>
                    <a:pt x="5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5" name="Google Shape;9425;p20"/>
            <p:cNvSpPr/>
            <p:nvPr/>
          </p:nvSpPr>
          <p:spPr>
            <a:xfrm>
              <a:off x="6392750" y="2428225"/>
              <a:ext cx="67200" cy="12275"/>
            </a:xfrm>
            <a:custGeom>
              <a:avLst/>
              <a:gdLst/>
              <a:ahLst/>
              <a:cxnLst/>
              <a:rect l="l" t="t" r="r" b="b"/>
              <a:pathLst>
                <a:path w="2688" h="491" extrusionOk="0">
                  <a:moveTo>
                    <a:pt x="2687" y="1"/>
                  </a:moveTo>
                  <a:cubicBezTo>
                    <a:pt x="1812" y="288"/>
                    <a:pt x="938" y="276"/>
                    <a:pt x="0" y="413"/>
                  </a:cubicBezTo>
                  <a:cubicBezTo>
                    <a:pt x="338" y="425"/>
                    <a:pt x="575" y="488"/>
                    <a:pt x="925" y="488"/>
                  </a:cubicBezTo>
                  <a:cubicBezTo>
                    <a:pt x="960" y="489"/>
                    <a:pt x="996" y="490"/>
                    <a:pt x="1031" y="490"/>
                  </a:cubicBezTo>
                  <a:cubicBezTo>
                    <a:pt x="1620" y="490"/>
                    <a:pt x="2204" y="295"/>
                    <a:pt x="26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6" name="Google Shape;9426;p20"/>
            <p:cNvSpPr/>
            <p:nvPr/>
          </p:nvSpPr>
          <p:spPr>
            <a:xfrm>
              <a:off x="6318400" y="2396675"/>
              <a:ext cx="141225" cy="17150"/>
            </a:xfrm>
            <a:custGeom>
              <a:avLst/>
              <a:gdLst/>
              <a:ahLst/>
              <a:cxnLst/>
              <a:rect l="l" t="t" r="r" b="b"/>
              <a:pathLst>
                <a:path w="5649" h="686" extrusionOk="0">
                  <a:moveTo>
                    <a:pt x="4749" y="0"/>
                  </a:moveTo>
                  <a:lnTo>
                    <a:pt x="4749" y="0"/>
                  </a:lnTo>
                  <a:cubicBezTo>
                    <a:pt x="3762" y="163"/>
                    <a:pt x="2762" y="138"/>
                    <a:pt x="1762" y="200"/>
                  </a:cubicBezTo>
                  <a:cubicBezTo>
                    <a:pt x="2012" y="238"/>
                    <a:pt x="2250" y="275"/>
                    <a:pt x="2500" y="300"/>
                  </a:cubicBezTo>
                  <a:cubicBezTo>
                    <a:pt x="1941" y="300"/>
                    <a:pt x="1383" y="306"/>
                    <a:pt x="829" y="306"/>
                  </a:cubicBezTo>
                  <a:cubicBezTo>
                    <a:pt x="551" y="306"/>
                    <a:pt x="275" y="305"/>
                    <a:pt x="0" y="300"/>
                  </a:cubicBezTo>
                  <a:lnTo>
                    <a:pt x="0" y="300"/>
                  </a:lnTo>
                  <a:cubicBezTo>
                    <a:pt x="939" y="494"/>
                    <a:pt x="1998" y="685"/>
                    <a:pt x="3019" y="685"/>
                  </a:cubicBezTo>
                  <a:cubicBezTo>
                    <a:pt x="3971" y="685"/>
                    <a:pt x="4890" y="520"/>
                    <a:pt x="5649" y="38"/>
                  </a:cubicBezTo>
                  <a:lnTo>
                    <a:pt x="5649" y="38"/>
                  </a:lnTo>
                  <a:cubicBezTo>
                    <a:pt x="5021" y="251"/>
                    <a:pt x="4438" y="319"/>
                    <a:pt x="3793" y="319"/>
                  </a:cubicBezTo>
                  <a:cubicBezTo>
                    <a:pt x="3680" y="319"/>
                    <a:pt x="3566" y="317"/>
                    <a:pt x="3449" y="313"/>
                  </a:cubicBezTo>
                  <a:cubicBezTo>
                    <a:pt x="3912" y="288"/>
                    <a:pt x="4349" y="188"/>
                    <a:pt x="47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7" name="Google Shape;9427;p20"/>
            <p:cNvSpPr/>
            <p:nvPr/>
          </p:nvSpPr>
          <p:spPr>
            <a:xfrm>
              <a:off x="6387750" y="2392300"/>
              <a:ext cx="38150" cy="6125"/>
            </a:xfrm>
            <a:custGeom>
              <a:avLst/>
              <a:gdLst/>
              <a:ahLst/>
              <a:cxnLst/>
              <a:rect l="l" t="t" r="r" b="b"/>
              <a:pathLst>
                <a:path w="1526" h="245" extrusionOk="0">
                  <a:moveTo>
                    <a:pt x="1525" y="0"/>
                  </a:moveTo>
                  <a:lnTo>
                    <a:pt x="1525" y="0"/>
                  </a:lnTo>
                  <a:cubicBezTo>
                    <a:pt x="988" y="63"/>
                    <a:pt x="513" y="150"/>
                    <a:pt x="0" y="225"/>
                  </a:cubicBezTo>
                  <a:cubicBezTo>
                    <a:pt x="104" y="238"/>
                    <a:pt x="210" y="244"/>
                    <a:pt x="316" y="244"/>
                  </a:cubicBezTo>
                  <a:cubicBezTo>
                    <a:pt x="739" y="244"/>
                    <a:pt x="1176" y="15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8" name="Google Shape;9428;p20"/>
            <p:cNvSpPr/>
            <p:nvPr/>
          </p:nvSpPr>
          <p:spPr>
            <a:xfrm>
              <a:off x="6152175" y="2205475"/>
              <a:ext cx="55650" cy="115625"/>
            </a:xfrm>
            <a:custGeom>
              <a:avLst/>
              <a:gdLst/>
              <a:ahLst/>
              <a:cxnLst/>
              <a:rect l="l" t="t" r="r" b="b"/>
              <a:pathLst>
                <a:path w="2226" h="4625" extrusionOk="0">
                  <a:moveTo>
                    <a:pt x="38" y="0"/>
                  </a:moveTo>
                  <a:cubicBezTo>
                    <a:pt x="1" y="2087"/>
                    <a:pt x="288" y="3212"/>
                    <a:pt x="2025" y="4462"/>
                  </a:cubicBezTo>
                  <a:cubicBezTo>
                    <a:pt x="2088" y="4512"/>
                    <a:pt x="2188" y="4599"/>
                    <a:pt x="2225" y="4624"/>
                  </a:cubicBezTo>
                  <a:cubicBezTo>
                    <a:pt x="1963" y="4337"/>
                    <a:pt x="1700" y="4037"/>
                    <a:pt x="1451" y="3737"/>
                  </a:cubicBezTo>
                  <a:cubicBezTo>
                    <a:pt x="676" y="2787"/>
                    <a:pt x="276" y="1450"/>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9" name="Google Shape;9429;p20"/>
            <p:cNvSpPr/>
            <p:nvPr/>
          </p:nvSpPr>
          <p:spPr>
            <a:xfrm>
              <a:off x="6147175" y="2242025"/>
              <a:ext cx="38475" cy="73450"/>
            </a:xfrm>
            <a:custGeom>
              <a:avLst/>
              <a:gdLst/>
              <a:ahLst/>
              <a:cxnLst/>
              <a:rect l="l" t="t" r="r" b="b"/>
              <a:pathLst>
                <a:path w="1539" h="2938" extrusionOk="0">
                  <a:moveTo>
                    <a:pt x="1" y="1"/>
                  </a:moveTo>
                  <a:cubicBezTo>
                    <a:pt x="38" y="1113"/>
                    <a:pt x="601" y="2175"/>
                    <a:pt x="1463" y="2875"/>
                  </a:cubicBezTo>
                  <a:cubicBezTo>
                    <a:pt x="1488" y="2900"/>
                    <a:pt x="1513" y="2925"/>
                    <a:pt x="1538" y="2937"/>
                  </a:cubicBezTo>
                  <a:cubicBezTo>
                    <a:pt x="1488" y="2887"/>
                    <a:pt x="1451" y="2837"/>
                    <a:pt x="1413" y="2787"/>
                  </a:cubicBezTo>
                  <a:cubicBezTo>
                    <a:pt x="1013" y="2237"/>
                    <a:pt x="676" y="1663"/>
                    <a:pt x="401" y="1050"/>
                  </a:cubicBezTo>
                  <a:cubicBezTo>
                    <a:pt x="238" y="700"/>
                    <a:pt x="88" y="4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0" name="Google Shape;9430;p20"/>
            <p:cNvSpPr/>
            <p:nvPr/>
          </p:nvSpPr>
          <p:spPr>
            <a:xfrm>
              <a:off x="6149050" y="2272025"/>
              <a:ext cx="22525" cy="40950"/>
            </a:xfrm>
            <a:custGeom>
              <a:avLst/>
              <a:gdLst/>
              <a:ahLst/>
              <a:cxnLst/>
              <a:rect l="l" t="t" r="r" b="b"/>
              <a:pathLst>
                <a:path w="901" h="1638" extrusionOk="0">
                  <a:moveTo>
                    <a:pt x="1" y="0"/>
                  </a:moveTo>
                  <a:cubicBezTo>
                    <a:pt x="113" y="613"/>
                    <a:pt x="426" y="1250"/>
                    <a:pt x="901" y="1637"/>
                  </a:cubicBezTo>
                  <a:cubicBezTo>
                    <a:pt x="538" y="1137"/>
                    <a:pt x="276" y="5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1" name="Google Shape;9431;p20"/>
            <p:cNvSpPr/>
            <p:nvPr/>
          </p:nvSpPr>
          <p:spPr>
            <a:xfrm>
              <a:off x="6149375" y="2288575"/>
              <a:ext cx="14075" cy="27200"/>
            </a:xfrm>
            <a:custGeom>
              <a:avLst/>
              <a:gdLst/>
              <a:ahLst/>
              <a:cxnLst/>
              <a:rect l="l" t="t" r="r" b="b"/>
              <a:pathLst>
                <a:path w="563" h="1088" extrusionOk="0">
                  <a:moveTo>
                    <a:pt x="0" y="1"/>
                  </a:moveTo>
                  <a:lnTo>
                    <a:pt x="0" y="1"/>
                  </a:lnTo>
                  <a:cubicBezTo>
                    <a:pt x="100" y="400"/>
                    <a:pt x="338" y="763"/>
                    <a:pt x="563" y="1088"/>
                  </a:cubicBezTo>
                  <a:cubicBezTo>
                    <a:pt x="400" y="713"/>
                    <a:pt x="175" y="3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2" name="Google Shape;9432;p20"/>
            <p:cNvSpPr/>
            <p:nvPr/>
          </p:nvSpPr>
          <p:spPr>
            <a:xfrm>
              <a:off x="6157500" y="2140175"/>
              <a:ext cx="10325" cy="54075"/>
            </a:xfrm>
            <a:custGeom>
              <a:avLst/>
              <a:gdLst/>
              <a:ahLst/>
              <a:cxnLst/>
              <a:rect l="l" t="t" r="r" b="b"/>
              <a:pathLst>
                <a:path w="413" h="2163" extrusionOk="0">
                  <a:moveTo>
                    <a:pt x="413" y="1"/>
                  </a:moveTo>
                  <a:lnTo>
                    <a:pt x="413" y="1"/>
                  </a:lnTo>
                  <a:cubicBezTo>
                    <a:pt x="175" y="700"/>
                    <a:pt x="38" y="1425"/>
                    <a:pt x="0" y="2163"/>
                  </a:cubicBezTo>
                  <a:cubicBezTo>
                    <a:pt x="200" y="1450"/>
                    <a:pt x="350" y="738"/>
                    <a:pt x="4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3" name="Google Shape;9433;p20"/>
            <p:cNvSpPr/>
            <p:nvPr/>
          </p:nvSpPr>
          <p:spPr>
            <a:xfrm>
              <a:off x="6151250" y="2149250"/>
              <a:ext cx="8775" cy="26875"/>
            </a:xfrm>
            <a:custGeom>
              <a:avLst/>
              <a:gdLst/>
              <a:ahLst/>
              <a:cxnLst/>
              <a:rect l="l" t="t" r="r" b="b"/>
              <a:pathLst>
                <a:path w="351" h="1075" extrusionOk="0">
                  <a:moveTo>
                    <a:pt x="350" y="0"/>
                  </a:moveTo>
                  <a:lnTo>
                    <a:pt x="350" y="0"/>
                  </a:lnTo>
                  <a:cubicBezTo>
                    <a:pt x="200" y="350"/>
                    <a:pt x="88" y="712"/>
                    <a:pt x="0" y="1075"/>
                  </a:cubicBezTo>
                  <a:cubicBezTo>
                    <a:pt x="188" y="750"/>
                    <a:pt x="288" y="362"/>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4" name="Google Shape;9434;p20"/>
            <p:cNvSpPr/>
            <p:nvPr/>
          </p:nvSpPr>
          <p:spPr>
            <a:xfrm>
              <a:off x="6145300" y="2153625"/>
              <a:ext cx="5025" cy="17500"/>
            </a:xfrm>
            <a:custGeom>
              <a:avLst/>
              <a:gdLst/>
              <a:ahLst/>
              <a:cxnLst/>
              <a:rect l="l" t="t" r="r" b="b"/>
              <a:pathLst>
                <a:path w="201" h="700" extrusionOk="0">
                  <a:moveTo>
                    <a:pt x="201" y="0"/>
                  </a:moveTo>
                  <a:lnTo>
                    <a:pt x="201" y="0"/>
                  </a:lnTo>
                  <a:cubicBezTo>
                    <a:pt x="113" y="225"/>
                    <a:pt x="13" y="450"/>
                    <a:pt x="1" y="700"/>
                  </a:cubicBezTo>
                  <a:cubicBezTo>
                    <a:pt x="76" y="462"/>
                    <a:pt x="163" y="212"/>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5" name="Google Shape;9435;p20"/>
            <p:cNvSpPr/>
            <p:nvPr/>
          </p:nvSpPr>
          <p:spPr>
            <a:xfrm>
              <a:off x="6480525" y="2190475"/>
              <a:ext cx="23150" cy="62200"/>
            </a:xfrm>
            <a:custGeom>
              <a:avLst/>
              <a:gdLst/>
              <a:ahLst/>
              <a:cxnLst/>
              <a:rect l="l" t="t" r="r" b="b"/>
              <a:pathLst>
                <a:path w="926" h="2488" extrusionOk="0">
                  <a:moveTo>
                    <a:pt x="351" y="1"/>
                  </a:moveTo>
                  <a:cubicBezTo>
                    <a:pt x="1" y="900"/>
                    <a:pt x="263" y="1813"/>
                    <a:pt x="926" y="2487"/>
                  </a:cubicBezTo>
                  <a:cubicBezTo>
                    <a:pt x="663" y="2000"/>
                    <a:pt x="463" y="1325"/>
                    <a:pt x="376" y="838"/>
                  </a:cubicBezTo>
                  <a:cubicBezTo>
                    <a:pt x="351" y="663"/>
                    <a:pt x="351" y="238"/>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6" name="Google Shape;9436;p20"/>
            <p:cNvSpPr/>
            <p:nvPr/>
          </p:nvSpPr>
          <p:spPr>
            <a:xfrm>
              <a:off x="6478350" y="2187350"/>
              <a:ext cx="12525" cy="60950"/>
            </a:xfrm>
            <a:custGeom>
              <a:avLst/>
              <a:gdLst/>
              <a:ahLst/>
              <a:cxnLst/>
              <a:rect l="l" t="t" r="r" b="b"/>
              <a:pathLst>
                <a:path w="501" h="2438" extrusionOk="0">
                  <a:moveTo>
                    <a:pt x="100" y="1"/>
                  </a:moveTo>
                  <a:cubicBezTo>
                    <a:pt x="38" y="401"/>
                    <a:pt x="0" y="813"/>
                    <a:pt x="75" y="1213"/>
                  </a:cubicBezTo>
                  <a:cubicBezTo>
                    <a:pt x="138" y="1650"/>
                    <a:pt x="338" y="2038"/>
                    <a:pt x="500" y="2438"/>
                  </a:cubicBezTo>
                  <a:cubicBezTo>
                    <a:pt x="363" y="1588"/>
                    <a:pt x="188" y="838"/>
                    <a:pt x="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7" name="Google Shape;9437;p20"/>
            <p:cNvSpPr/>
            <p:nvPr/>
          </p:nvSpPr>
          <p:spPr>
            <a:xfrm>
              <a:off x="6472100" y="2195175"/>
              <a:ext cx="10650" cy="45625"/>
            </a:xfrm>
            <a:custGeom>
              <a:avLst/>
              <a:gdLst/>
              <a:ahLst/>
              <a:cxnLst/>
              <a:rect l="l" t="t" r="r" b="b"/>
              <a:pathLst>
                <a:path w="426" h="1825" extrusionOk="0">
                  <a:moveTo>
                    <a:pt x="38" y="0"/>
                  </a:moveTo>
                  <a:cubicBezTo>
                    <a:pt x="1" y="637"/>
                    <a:pt x="138" y="1262"/>
                    <a:pt x="425" y="1825"/>
                  </a:cubicBezTo>
                  <a:cubicBezTo>
                    <a:pt x="338" y="1212"/>
                    <a:pt x="188" y="575"/>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8" name="Google Shape;9438;p20"/>
            <p:cNvSpPr/>
            <p:nvPr/>
          </p:nvSpPr>
          <p:spPr>
            <a:xfrm>
              <a:off x="6466800" y="2191725"/>
              <a:ext cx="9075" cy="43450"/>
            </a:xfrm>
            <a:custGeom>
              <a:avLst/>
              <a:gdLst/>
              <a:ahLst/>
              <a:cxnLst/>
              <a:rect l="l" t="t" r="r" b="b"/>
              <a:pathLst>
                <a:path w="363" h="1738" extrusionOk="0">
                  <a:moveTo>
                    <a:pt x="0" y="1"/>
                  </a:moveTo>
                  <a:cubicBezTo>
                    <a:pt x="0" y="600"/>
                    <a:pt x="88" y="1200"/>
                    <a:pt x="363" y="1738"/>
                  </a:cubicBezTo>
                  <a:cubicBezTo>
                    <a:pt x="275" y="1175"/>
                    <a:pt x="188" y="5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9" name="Google Shape;9439;p20"/>
            <p:cNvSpPr/>
            <p:nvPr/>
          </p:nvSpPr>
          <p:spPr>
            <a:xfrm>
              <a:off x="6461475" y="2194850"/>
              <a:ext cx="5350" cy="31275"/>
            </a:xfrm>
            <a:custGeom>
              <a:avLst/>
              <a:gdLst/>
              <a:ahLst/>
              <a:cxnLst/>
              <a:rect l="l" t="t" r="r" b="b"/>
              <a:pathLst>
                <a:path w="214" h="1251" extrusionOk="0">
                  <a:moveTo>
                    <a:pt x="1" y="1"/>
                  </a:moveTo>
                  <a:cubicBezTo>
                    <a:pt x="1" y="425"/>
                    <a:pt x="76" y="838"/>
                    <a:pt x="201" y="1250"/>
                  </a:cubicBezTo>
                  <a:cubicBezTo>
                    <a:pt x="213" y="838"/>
                    <a:pt x="126" y="3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0" name="Google Shape;9440;p20"/>
            <p:cNvSpPr/>
            <p:nvPr/>
          </p:nvSpPr>
          <p:spPr>
            <a:xfrm>
              <a:off x="6488975" y="2260450"/>
              <a:ext cx="23450" cy="68775"/>
            </a:xfrm>
            <a:custGeom>
              <a:avLst/>
              <a:gdLst/>
              <a:ahLst/>
              <a:cxnLst/>
              <a:rect l="l" t="t" r="r" b="b"/>
              <a:pathLst>
                <a:path w="938" h="2751" extrusionOk="0">
                  <a:moveTo>
                    <a:pt x="575" y="1"/>
                  </a:moveTo>
                  <a:lnTo>
                    <a:pt x="575" y="1"/>
                  </a:lnTo>
                  <a:cubicBezTo>
                    <a:pt x="574" y="9"/>
                    <a:pt x="572" y="16"/>
                    <a:pt x="571" y="24"/>
                  </a:cubicBezTo>
                  <a:lnTo>
                    <a:pt x="571" y="24"/>
                  </a:lnTo>
                  <a:cubicBezTo>
                    <a:pt x="574" y="17"/>
                    <a:pt x="575" y="10"/>
                    <a:pt x="575" y="1"/>
                  </a:cubicBezTo>
                  <a:close/>
                  <a:moveTo>
                    <a:pt x="571" y="24"/>
                  </a:moveTo>
                  <a:cubicBezTo>
                    <a:pt x="566" y="36"/>
                    <a:pt x="558" y="47"/>
                    <a:pt x="550" y="63"/>
                  </a:cubicBezTo>
                  <a:cubicBezTo>
                    <a:pt x="0" y="951"/>
                    <a:pt x="438" y="1950"/>
                    <a:pt x="938" y="2750"/>
                  </a:cubicBezTo>
                  <a:cubicBezTo>
                    <a:pt x="700" y="1975"/>
                    <a:pt x="425" y="1113"/>
                    <a:pt x="500" y="426"/>
                  </a:cubicBezTo>
                  <a:cubicBezTo>
                    <a:pt x="524" y="296"/>
                    <a:pt x="547" y="155"/>
                    <a:pt x="571"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1" name="Google Shape;9441;p20"/>
            <p:cNvSpPr/>
            <p:nvPr/>
          </p:nvSpPr>
          <p:spPr>
            <a:xfrm>
              <a:off x="6485525" y="2262325"/>
              <a:ext cx="16275" cy="58150"/>
            </a:xfrm>
            <a:custGeom>
              <a:avLst/>
              <a:gdLst/>
              <a:ahLst/>
              <a:cxnLst/>
              <a:rect l="l" t="t" r="r" b="b"/>
              <a:pathLst>
                <a:path w="651" h="2326" extrusionOk="0">
                  <a:moveTo>
                    <a:pt x="301" y="1"/>
                  </a:moveTo>
                  <a:cubicBezTo>
                    <a:pt x="1" y="788"/>
                    <a:pt x="251" y="1625"/>
                    <a:pt x="651" y="2325"/>
                  </a:cubicBezTo>
                  <a:cubicBezTo>
                    <a:pt x="426" y="1500"/>
                    <a:pt x="276" y="851"/>
                    <a:pt x="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2" name="Google Shape;9442;p20"/>
            <p:cNvSpPr/>
            <p:nvPr/>
          </p:nvSpPr>
          <p:spPr>
            <a:xfrm>
              <a:off x="6482400" y="2260150"/>
              <a:ext cx="10025" cy="51875"/>
            </a:xfrm>
            <a:custGeom>
              <a:avLst/>
              <a:gdLst/>
              <a:ahLst/>
              <a:cxnLst/>
              <a:rect l="l" t="t" r="r" b="b"/>
              <a:pathLst>
                <a:path w="401" h="2075" extrusionOk="0">
                  <a:moveTo>
                    <a:pt x="201" y="0"/>
                  </a:moveTo>
                  <a:cubicBezTo>
                    <a:pt x="1" y="700"/>
                    <a:pt x="113" y="1413"/>
                    <a:pt x="401" y="2075"/>
                  </a:cubicBezTo>
                  <a:cubicBezTo>
                    <a:pt x="338" y="1375"/>
                    <a:pt x="238" y="688"/>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3" name="Google Shape;9443;p20"/>
            <p:cNvSpPr/>
            <p:nvPr/>
          </p:nvSpPr>
          <p:spPr>
            <a:xfrm>
              <a:off x="6476475" y="2255450"/>
              <a:ext cx="9700" cy="52200"/>
            </a:xfrm>
            <a:custGeom>
              <a:avLst/>
              <a:gdLst/>
              <a:ahLst/>
              <a:cxnLst/>
              <a:rect l="l" t="t" r="r" b="b"/>
              <a:pathLst>
                <a:path w="388" h="2088" extrusionOk="0">
                  <a:moveTo>
                    <a:pt x="75" y="1"/>
                  </a:moveTo>
                  <a:lnTo>
                    <a:pt x="75" y="1"/>
                  </a:lnTo>
                  <a:cubicBezTo>
                    <a:pt x="1" y="713"/>
                    <a:pt x="26" y="1463"/>
                    <a:pt x="388" y="2088"/>
                  </a:cubicBezTo>
                  <a:cubicBezTo>
                    <a:pt x="250" y="1401"/>
                    <a:pt x="225" y="688"/>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4" name="Google Shape;9444;p20"/>
            <p:cNvSpPr/>
            <p:nvPr/>
          </p:nvSpPr>
          <p:spPr>
            <a:xfrm>
              <a:off x="6469600" y="2254200"/>
              <a:ext cx="9700" cy="50950"/>
            </a:xfrm>
            <a:custGeom>
              <a:avLst/>
              <a:gdLst/>
              <a:ahLst/>
              <a:cxnLst/>
              <a:rect l="l" t="t" r="r" b="b"/>
              <a:pathLst>
                <a:path w="388" h="2038" extrusionOk="0">
                  <a:moveTo>
                    <a:pt x="88" y="1"/>
                  </a:moveTo>
                  <a:lnTo>
                    <a:pt x="88" y="1"/>
                  </a:lnTo>
                  <a:cubicBezTo>
                    <a:pt x="1" y="688"/>
                    <a:pt x="51" y="1413"/>
                    <a:pt x="388" y="2038"/>
                  </a:cubicBezTo>
                  <a:cubicBezTo>
                    <a:pt x="251" y="1376"/>
                    <a:pt x="226" y="676"/>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5" name="Google Shape;9445;p20"/>
            <p:cNvSpPr/>
            <p:nvPr/>
          </p:nvSpPr>
          <p:spPr>
            <a:xfrm>
              <a:off x="6463350" y="2249825"/>
              <a:ext cx="6275" cy="45650"/>
            </a:xfrm>
            <a:custGeom>
              <a:avLst/>
              <a:gdLst/>
              <a:ahLst/>
              <a:cxnLst/>
              <a:rect l="l" t="t" r="r" b="b"/>
              <a:pathLst>
                <a:path w="251" h="1826" extrusionOk="0">
                  <a:moveTo>
                    <a:pt x="26" y="1"/>
                  </a:moveTo>
                  <a:lnTo>
                    <a:pt x="26" y="1"/>
                  </a:lnTo>
                  <a:cubicBezTo>
                    <a:pt x="1" y="613"/>
                    <a:pt x="26" y="1251"/>
                    <a:pt x="251" y="1826"/>
                  </a:cubicBezTo>
                  <a:cubicBezTo>
                    <a:pt x="213" y="1238"/>
                    <a:pt x="176" y="513"/>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6" name="Google Shape;9446;p20"/>
            <p:cNvSpPr/>
            <p:nvPr/>
          </p:nvSpPr>
          <p:spPr>
            <a:xfrm>
              <a:off x="6460850" y="2266075"/>
              <a:ext cx="2525" cy="21900"/>
            </a:xfrm>
            <a:custGeom>
              <a:avLst/>
              <a:gdLst/>
              <a:ahLst/>
              <a:cxnLst/>
              <a:rect l="l" t="t" r="r" b="b"/>
              <a:pathLst>
                <a:path w="101" h="876" extrusionOk="0">
                  <a:moveTo>
                    <a:pt x="1" y="1"/>
                  </a:moveTo>
                  <a:cubicBezTo>
                    <a:pt x="1" y="301"/>
                    <a:pt x="26" y="588"/>
                    <a:pt x="88" y="876"/>
                  </a:cubicBezTo>
                  <a:cubicBezTo>
                    <a:pt x="101" y="588"/>
                    <a:pt x="63"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7" name="Google Shape;9447;p20"/>
            <p:cNvSpPr/>
            <p:nvPr/>
          </p:nvSpPr>
          <p:spPr>
            <a:xfrm>
              <a:off x="6482725" y="2335750"/>
              <a:ext cx="27200" cy="48150"/>
            </a:xfrm>
            <a:custGeom>
              <a:avLst/>
              <a:gdLst/>
              <a:ahLst/>
              <a:cxnLst/>
              <a:rect l="l" t="t" r="r" b="b"/>
              <a:pathLst>
                <a:path w="1088" h="1926" extrusionOk="0">
                  <a:moveTo>
                    <a:pt x="1075" y="1"/>
                  </a:moveTo>
                  <a:cubicBezTo>
                    <a:pt x="1050" y="88"/>
                    <a:pt x="1038" y="176"/>
                    <a:pt x="1013" y="263"/>
                  </a:cubicBezTo>
                  <a:cubicBezTo>
                    <a:pt x="925" y="563"/>
                    <a:pt x="738" y="863"/>
                    <a:pt x="563" y="1163"/>
                  </a:cubicBezTo>
                  <a:cubicBezTo>
                    <a:pt x="363" y="1463"/>
                    <a:pt x="250" y="1688"/>
                    <a:pt x="0" y="1925"/>
                  </a:cubicBezTo>
                  <a:cubicBezTo>
                    <a:pt x="625" y="1575"/>
                    <a:pt x="1088" y="850"/>
                    <a:pt x="1088" y="126"/>
                  </a:cubicBezTo>
                  <a:cubicBezTo>
                    <a:pt x="1075" y="88"/>
                    <a:pt x="1075" y="38"/>
                    <a:pt x="10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8" name="Google Shape;9448;p20"/>
            <p:cNvSpPr/>
            <p:nvPr/>
          </p:nvSpPr>
          <p:spPr>
            <a:xfrm>
              <a:off x="6482400" y="2337600"/>
              <a:ext cx="20550" cy="40050"/>
            </a:xfrm>
            <a:custGeom>
              <a:avLst/>
              <a:gdLst/>
              <a:ahLst/>
              <a:cxnLst/>
              <a:rect l="l" t="t" r="r" b="b"/>
              <a:pathLst>
                <a:path w="822" h="1602" extrusionOk="0">
                  <a:moveTo>
                    <a:pt x="811" y="1"/>
                  </a:moveTo>
                  <a:cubicBezTo>
                    <a:pt x="808" y="1"/>
                    <a:pt x="805" y="12"/>
                    <a:pt x="801" y="39"/>
                  </a:cubicBezTo>
                  <a:cubicBezTo>
                    <a:pt x="738" y="276"/>
                    <a:pt x="638" y="476"/>
                    <a:pt x="526" y="701"/>
                  </a:cubicBezTo>
                  <a:cubicBezTo>
                    <a:pt x="363" y="1001"/>
                    <a:pt x="213" y="1326"/>
                    <a:pt x="1" y="1601"/>
                  </a:cubicBezTo>
                  <a:cubicBezTo>
                    <a:pt x="413" y="1276"/>
                    <a:pt x="713" y="801"/>
                    <a:pt x="801" y="289"/>
                  </a:cubicBezTo>
                  <a:cubicBezTo>
                    <a:pt x="811" y="238"/>
                    <a:pt x="821" y="1"/>
                    <a:pt x="8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9" name="Google Shape;9449;p20"/>
            <p:cNvSpPr/>
            <p:nvPr/>
          </p:nvSpPr>
          <p:spPr>
            <a:xfrm>
              <a:off x="6477725" y="2334825"/>
              <a:ext cx="20650" cy="37825"/>
            </a:xfrm>
            <a:custGeom>
              <a:avLst/>
              <a:gdLst/>
              <a:ahLst/>
              <a:cxnLst/>
              <a:rect l="l" t="t" r="r" b="b"/>
              <a:pathLst>
                <a:path w="826" h="1513" extrusionOk="0">
                  <a:moveTo>
                    <a:pt x="700" y="0"/>
                  </a:moveTo>
                  <a:cubicBezTo>
                    <a:pt x="688" y="300"/>
                    <a:pt x="538" y="562"/>
                    <a:pt x="413" y="825"/>
                  </a:cubicBezTo>
                  <a:cubicBezTo>
                    <a:pt x="288" y="1062"/>
                    <a:pt x="200" y="1337"/>
                    <a:pt x="1" y="1512"/>
                  </a:cubicBezTo>
                  <a:cubicBezTo>
                    <a:pt x="463" y="1225"/>
                    <a:pt x="825" y="512"/>
                    <a:pt x="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0" name="Google Shape;9450;p20"/>
            <p:cNvSpPr/>
            <p:nvPr/>
          </p:nvSpPr>
          <p:spPr>
            <a:xfrm>
              <a:off x="6474300" y="2332950"/>
              <a:ext cx="16875" cy="33750"/>
            </a:xfrm>
            <a:custGeom>
              <a:avLst/>
              <a:gdLst/>
              <a:ahLst/>
              <a:cxnLst/>
              <a:rect l="l" t="t" r="r" b="b"/>
              <a:pathLst>
                <a:path w="675" h="1350" extrusionOk="0">
                  <a:moveTo>
                    <a:pt x="600" y="0"/>
                  </a:moveTo>
                  <a:lnTo>
                    <a:pt x="600" y="0"/>
                  </a:lnTo>
                  <a:cubicBezTo>
                    <a:pt x="475" y="462"/>
                    <a:pt x="337" y="987"/>
                    <a:pt x="0" y="1350"/>
                  </a:cubicBezTo>
                  <a:cubicBezTo>
                    <a:pt x="450" y="1112"/>
                    <a:pt x="675" y="350"/>
                    <a:pt x="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1" name="Google Shape;9451;p20"/>
            <p:cNvSpPr/>
            <p:nvPr/>
          </p:nvSpPr>
          <p:spPr>
            <a:xfrm>
              <a:off x="6468975" y="2334200"/>
              <a:ext cx="12200" cy="27500"/>
            </a:xfrm>
            <a:custGeom>
              <a:avLst/>
              <a:gdLst/>
              <a:ahLst/>
              <a:cxnLst/>
              <a:rect l="l" t="t" r="r" b="b"/>
              <a:pathLst>
                <a:path w="488" h="1100" extrusionOk="0">
                  <a:moveTo>
                    <a:pt x="475" y="0"/>
                  </a:moveTo>
                  <a:cubicBezTo>
                    <a:pt x="438" y="200"/>
                    <a:pt x="326" y="450"/>
                    <a:pt x="288" y="575"/>
                  </a:cubicBezTo>
                  <a:cubicBezTo>
                    <a:pt x="201" y="750"/>
                    <a:pt x="163" y="962"/>
                    <a:pt x="1" y="1100"/>
                  </a:cubicBezTo>
                  <a:cubicBezTo>
                    <a:pt x="363" y="900"/>
                    <a:pt x="488" y="362"/>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2" name="Google Shape;9452;p20"/>
            <p:cNvSpPr/>
            <p:nvPr/>
          </p:nvSpPr>
          <p:spPr>
            <a:xfrm>
              <a:off x="6468675" y="2335125"/>
              <a:ext cx="5025" cy="16900"/>
            </a:xfrm>
            <a:custGeom>
              <a:avLst/>
              <a:gdLst/>
              <a:ahLst/>
              <a:cxnLst/>
              <a:rect l="l" t="t" r="r" b="b"/>
              <a:pathLst>
                <a:path w="201" h="676" extrusionOk="0">
                  <a:moveTo>
                    <a:pt x="175" y="1"/>
                  </a:moveTo>
                  <a:lnTo>
                    <a:pt x="175" y="1"/>
                  </a:lnTo>
                  <a:cubicBezTo>
                    <a:pt x="138" y="226"/>
                    <a:pt x="75" y="450"/>
                    <a:pt x="0" y="675"/>
                  </a:cubicBezTo>
                  <a:cubicBezTo>
                    <a:pt x="125" y="488"/>
                    <a:pt x="200" y="213"/>
                    <a:pt x="1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3" name="Google Shape;9453;p20"/>
            <p:cNvSpPr/>
            <p:nvPr/>
          </p:nvSpPr>
          <p:spPr>
            <a:xfrm>
              <a:off x="6463350" y="2339825"/>
              <a:ext cx="1600" cy="4700"/>
            </a:xfrm>
            <a:custGeom>
              <a:avLst/>
              <a:gdLst/>
              <a:ahLst/>
              <a:cxnLst/>
              <a:rect l="l" t="t" r="r" b="b"/>
              <a:pathLst>
                <a:path w="64" h="188" extrusionOk="0">
                  <a:moveTo>
                    <a:pt x="63" y="0"/>
                  </a:moveTo>
                  <a:lnTo>
                    <a:pt x="63" y="0"/>
                  </a:lnTo>
                  <a:cubicBezTo>
                    <a:pt x="38" y="63"/>
                    <a:pt x="13" y="125"/>
                    <a:pt x="1" y="187"/>
                  </a:cubicBezTo>
                  <a:cubicBezTo>
                    <a:pt x="38" y="137"/>
                    <a:pt x="51" y="63"/>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4" name="Google Shape;9454;p20"/>
            <p:cNvSpPr/>
            <p:nvPr/>
          </p:nvSpPr>
          <p:spPr>
            <a:xfrm>
              <a:off x="6467725" y="2058950"/>
              <a:ext cx="18775" cy="108125"/>
            </a:xfrm>
            <a:custGeom>
              <a:avLst/>
              <a:gdLst/>
              <a:ahLst/>
              <a:cxnLst/>
              <a:rect l="l" t="t" r="r" b="b"/>
              <a:pathLst>
                <a:path w="751" h="4325" extrusionOk="0">
                  <a:moveTo>
                    <a:pt x="38" y="1"/>
                  </a:moveTo>
                  <a:lnTo>
                    <a:pt x="38" y="1"/>
                  </a:lnTo>
                  <a:cubicBezTo>
                    <a:pt x="51" y="76"/>
                    <a:pt x="51" y="163"/>
                    <a:pt x="63" y="238"/>
                  </a:cubicBezTo>
                  <a:cubicBezTo>
                    <a:pt x="138" y="1050"/>
                    <a:pt x="1" y="1875"/>
                    <a:pt x="113" y="2687"/>
                  </a:cubicBezTo>
                  <a:cubicBezTo>
                    <a:pt x="213" y="3262"/>
                    <a:pt x="376" y="3862"/>
                    <a:pt x="750" y="4324"/>
                  </a:cubicBezTo>
                  <a:cubicBezTo>
                    <a:pt x="238" y="3125"/>
                    <a:pt x="563" y="1713"/>
                    <a:pt x="163" y="400"/>
                  </a:cubicBezTo>
                  <a:cubicBezTo>
                    <a:pt x="126" y="275"/>
                    <a:pt x="76" y="10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5" name="Google Shape;9455;p20"/>
            <p:cNvSpPr/>
            <p:nvPr/>
          </p:nvSpPr>
          <p:spPr>
            <a:xfrm>
              <a:off x="6461475" y="2068950"/>
              <a:ext cx="8775" cy="90000"/>
            </a:xfrm>
            <a:custGeom>
              <a:avLst/>
              <a:gdLst/>
              <a:ahLst/>
              <a:cxnLst/>
              <a:rect l="l" t="t" r="r" b="b"/>
              <a:pathLst>
                <a:path w="351" h="3600" extrusionOk="0">
                  <a:moveTo>
                    <a:pt x="126" y="0"/>
                  </a:moveTo>
                  <a:cubicBezTo>
                    <a:pt x="88" y="575"/>
                    <a:pt x="1" y="1150"/>
                    <a:pt x="26" y="1725"/>
                  </a:cubicBezTo>
                  <a:cubicBezTo>
                    <a:pt x="51" y="2362"/>
                    <a:pt x="201" y="2987"/>
                    <a:pt x="338" y="3599"/>
                  </a:cubicBezTo>
                  <a:cubicBezTo>
                    <a:pt x="351" y="2412"/>
                    <a:pt x="313" y="1113"/>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6" name="Google Shape;9456;p20"/>
            <p:cNvSpPr/>
            <p:nvPr/>
          </p:nvSpPr>
          <p:spPr>
            <a:xfrm>
              <a:off x="6454300" y="2086125"/>
              <a:ext cx="7825" cy="61575"/>
            </a:xfrm>
            <a:custGeom>
              <a:avLst/>
              <a:gdLst/>
              <a:ahLst/>
              <a:cxnLst/>
              <a:rect l="l" t="t" r="r" b="b"/>
              <a:pathLst>
                <a:path w="313" h="2463" extrusionOk="0">
                  <a:moveTo>
                    <a:pt x="25" y="1"/>
                  </a:moveTo>
                  <a:lnTo>
                    <a:pt x="25" y="1"/>
                  </a:lnTo>
                  <a:cubicBezTo>
                    <a:pt x="0" y="826"/>
                    <a:pt x="88" y="1638"/>
                    <a:pt x="175" y="2463"/>
                  </a:cubicBezTo>
                  <a:cubicBezTo>
                    <a:pt x="313" y="1638"/>
                    <a:pt x="238" y="80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7" name="Google Shape;9457;p20"/>
            <p:cNvSpPr/>
            <p:nvPr/>
          </p:nvSpPr>
          <p:spPr>
            <a:xfrm>
              <a:off x="6446800" y="2088625"/>
              <a:ext cx="7825" cy="53450"/>
            </a:xfrm>
            <a:custGeom>
              <a:avLst/>
              <a:gdLst/>
              <a:ahLst/>
              <a:cxnLst/>
              <a:rect l="l" t="t" r="r" b="b"/>
              <a:pathLst>
                <a:path w="313" h="2138" extrusionOk="0">
                  <a:moveTo>
                    <a:pt x="0" y="1"/>
                  </a:moveTo>
                  <a:lnTo>
                    <a:pt x="0" y="1"/>
                  </a:lnTo>
                  <a:cubicBezTo>
                    <a:pt x="75" y="713"/>
                    <a:pt x="113" y="1438"/>
                    <a:pt x="225" y="2138"/>
                  </a:cubicBezTo>
                  <a:cubicBezTo>
                    <a:pt x="313" y="1425"/>
                    <a:pt x="275" y="6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8" name="Google Shape;9458;p20"/>
            <p:cNvSpPr/>
            <p:nvPr/>
          </p:nvSpPr>
          <p:spPr>
            <a:xfrm>
              <a:off x="6442425" y="2095200"/>
              <a:ext cx="5025" cy="43125"/>
            </a:xfrm>
            <a:custGeom>
              <a:avLst/>
              <a:gdLst/>
              <a:ahLst/>
              <a:cxnLst/>
              <a:rect l="l" t="t" r="r" b="b"/>
              <a:pathLst>
                <a:path w="201" h="1725" extrusionOk="0">
                  <a:moveTo>
                    <a:pt x="13" y="0"/>
                  </a:moveTo>
                  <a:lnTo>
                    <a:pt x="13" y="0"/>
                  </a:lnTo>
                  <a:cubicBezTo>
                    <a:pt x="0" y="575"/>
                    <a:pt x="38" y="1150"/>
                    <a:pt x="138" y="1725"/>
                  </a:cubicBezTo>
                  <a:cubicBezTo>
                    <a:pt x="200" y="1150"/>
                    <a:pt x="150" y="538"/>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9" name="Google Shape;9459;p20"/>
            <p:cNvSpPr/>
            <p:nvPr/>
          </p:nvSpPr>
          <p:spPr>
            <a:xfrm>
              <a:off x="6379625" y="1974600"/>
              <a:ext cx="80625" cy="55625"/>
            </a:xfrm>
            <a:custGeom>
              <a:avLst/>
              <a:gdLst/>
              <a:ahLst/>
              <a:cxnLst/>
              <a:rect l="l" t="t" r="r" b="b"/>
              <a:pathLst>
                <a:path w="3225" h="2225" extrusionOk="0">
                  <a:moveTo>
                    <a:pt x="540" y="0"/>
                  </a:moveTo>
                  <a:cubicBezTo>
                    <a:pt x="440" y="0"/>
                    <a:pt x="340" y="4"/>
                    <a:pt x="238" y="13"/>
                  </a:cubicBezTo>
                  <a:cubicBezTo>
                    <a:pt x="150" y="25"/>
                    <a:pt x="63" y="50"/>
                    <a:pt x="1" y="63"/>
                  </a:cubicBezTo>
                  <a:cubicBezTo>
                    <a:pt x="163" y="63"/>
                    <a:pt x="300" y="88"/>
                    <a:pt x="463" y="125"/>
                  </a:cubicBezTo>
                  <a:cubicBezTo>
                    <a:pt x="1638" y="400"/>
                    <a:pt x="2787" y="1025"/>
                    <a:pt x="3225" y="2225"/>
                  </a:cubicBezTo>
                  <a:cubicBezTo>
                    <a:pt x="3050" y="782"/>
                    <a:pt x="1890" y="0"/>
                    <a:pt x="5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0" name="Google Shape;9460;p20"/>
            <p:cNvSpPr/>
            <p:nvPr/>
          </p:nvSpPr>
          <p:spPr>
            <a:xfrm>
              <a:off x="6391500" y="1986125"/>
              <a:ext cx="59075" cy="33475"/>
            </a:xfrm>
            <a:custGeom>
              <a:avLst/>
              <a:gdLst/>
              <a:ahLst/>
              <a:cxnLst/>
              <a:rect l="l" t="t" r="r" b="b"/>
              <a:pathLst>
                <a:path w="2363" h="1339" extrusionOk="0">
                  <a:moveTo>
                    <a:pt x="299" y="0"/>
                  </a:moveTo>
                  <a:cubicBezTo>
                    <a:pt x="274" y="0"/>
                    <a:pt x="250" y="1"/>
                    <a:pt x="225" y="2"/>
                  </a:cubicBezTo>
                  <a:cubicBezTo>
                    <a:pt x="0" y="39"/>
                    <a:pt x="350" y="14"/>
                    <a:pt x="450" y="77"/>
                  </a:cubicBezTo>
                  <a:cubicBezTo>
                    <a:pt x="875" y="214"/>
                    <a:pt x="1250" y="464"/>
                    <a:pt x="1625" y="714"/>
                  </a:cubicBezTo>
                  <a:cubicBezTo>
                    <a:pt x="1775" y="827"/>
                    <a:pt x="2162" y="1089"/>
                    <a:pt x="2362" y="1339"/>
                  </a:cubicBezTo>
                  <a:cubicBezTo>
                    <a:pt x="1937" y="634"/>
                    <a:pt x="1157" y="0"/>
                    <a:pt x="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1" name="Google Shape;9461;p20"/>
            <p:cNvSpPr/>
            <p:nvPr/>
          </p:nvSpPr>
          <p:spPr>
            <a:xfrm>
              <a:off x="6402900" y="1995600"/>
              <a:ext cx="36425" cy="20875"/>
            </a:xfrm>
            <a:custGeom>
              <a:avLst/>
              <a:gdLst/>
              <a:ahLst/>
              <a:cxnLst/>
              <a:rect l="l" t="t" r="r" b="b"/>
              <a:pathLst>
                <a:path w="1457" h="835" extrusionOk="0">
                  <a:moveTo>
                    <a:pt x="19" y="1"/>
                  </a:moveTo>
                  <a:cubicBezTo>
                    <a:pt x="0" y="1"/>
                    <a:pt x="9" y="7"/>
                    <a:pt x="69" y="23"/>
                  </a:cubicBezTo>
                  <a:cubicBezTo>
                    <a:pt x="569" y="210"/>
                    <a:pt x="1069" y="498"/>
                    <a:pt x="1456" y="835"/>
                  </a:cubicBezTo>
                  <a:cubicBezTo>
                    <a:pt x="1169" y="423"/>
                    <a:pt x="757" y="123"/>
                    <a:pt x="269" y="35"/>
                  </a:cubicBezTo>
                  <a:cubicBezTo>
                    <a:pt x="218" y="27"/>
                    <a:pt x="58" y="1"/>
                    <a:pt x="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2" name="Google Shape;9462;p20"/>
            <p:cNvSpPr/>
            <p:nvPr/>
          </p:nvSpPr>
          <p:spPr>
            <a:xfrm>
              <a:off x="6404625" y="2006775"/>
              <a:ext cx="21900" cy="9700"/>
            </a:xfrm>
            <a:custGeom>
              <a:avLst/>
              <a:gdLst/>
              <a:ahLst/>
              <a:cxnLst/>
              <a:rect l="l" t="t" r="r" b="b"/>
              <a:pathLst>
                <a:path w="876" h="388" extrusionOk="0">
                  <a:moveTo>
                    <a:pt x="0" y="1"/>
                  </a:moveTo>
                  <a:cubicBezTo>
                    <a:pt x="288" y="113"/>
                    <a:pt x="600" y="213"/>
                    <a:pt x="875" y="388"/>
                  </a:cubicBezTo>
                  <a:cubicBezTo>
                    <a:pt x="675" y="126"/>
                    <a:pt x="263"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3" name="Google Shape;9463;p20"/>
            <p:cNvSpPr/>
            <p:nvPr/>
          </p:nvSpPr>
          <p:spPr>
            <a:xfrm>
              <a:off x="6400875" y="2017700"/>
              <a:ext cx="19075" cy="7850"/>
            </a:xfrm>
            <a:custGeom>
              <a:avLst/>
              <a:gdLst/>
              <a:ahLst/>
              <a:cxnLst/>
              <a:rect l="l" t="t" r="r" b="b"/>
              <a:pathLst>
                <a:path w="763" h="314" extrusionOk="0">
                  <a:moveTo>
                    <a:pt x="0" y="1"/>
                  </a:moveTo>
                  <a:lnTo>
                    <a:pt x="0" y="1"/>
                  </a:lnTo>
                  <a:cubicBezTo>
                    <a:pt x="263" y="101"/>
                    <a:pt x="525" y="201"/>
                    <a:pt x="763" y="313"/>
                  </a:cubicBezTo>
                  <a:cubicBezTo>
                    <a:pt x="575" y="126"/>
                    <a:pt x="213"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4" name="Google Shape;9464;p20"/>
            <p:cNvSpPr/>
            <p:nvPr/>
          </p:nvSpPr>
          <p:spPr>
            <a:xfrm>
              <a:off x="6226850" y="2263900"/>
              <a:ext cx="63125" cy="66575"/>
            </a:xfrm>
            <a:custGeom>
              <a:avLst/>
              <a:gdLst/>
              <a:ahLst/>
              <a:cxnLst/>
              <a:rect l="l" t="t" r="r" b="b"/>
              <a:pathLst>
                <a:path w="2525" h="2663" extrusionOk="0">
                  <a:moveTo>
                    <a:pt x="1" y="0"/>
                  </a:moveTo>
                  <a:cubicBezTo>
                    <a:pt x="1050" y="750"/>
                    <a:pt x="1875" y="1587"/>
                    <a:pt x="2525" y="2662"/>
                  </a:cubicBezTo>
                  <a:cubicBezTo>
                    <a:pt x="2512" y="2612"/>
                    <a:pt x="2512" y="2575"/>
                    <a:pt x="2500" y="2537"/>
                  </a:cubicBezTo>
                  <a:cubicBezTo>
                    <a:pt x="2475" y="2400"/>
                    <a:pt x="2450" y="2262"/>
                    <a:pt x="2425" y="2137"/>
                  </a:cubicBezTo>
                  <a:cubicBezTo>
                    <a:pt x="2388" y="2062"/>
                    <a:pt x="2350" y="2000"/>
                    <a:pt x="2313" y="1925"/>
                  </a:cubicBezTo>
                  <a:lnTo>
                    <a:pt x="2313" y="1925"/>
                  </a:lnTo>
                  <a:cubicBezTo>
                    <a:pt x="2350" y="1987"/>
                    <a:pt x="2375" y="2050"/>
                    <a:pt x="2413" y="2100"/>
                  </a:cubicBezTo>
                  <a:cubicBezTo>
                    <a:pt x="2375" y="1950"/>
                    <a:pt x="2338" y="1787"/>
                    <a:pt x="2300" y="1625"/>
                  </a:cubicBezTo>
                  <a:cubicBezTo>
                    <a:pt x="2000" y="1088"/>
                    <a:pt x="1550" y="638"/>
                    <a:pt x="1013" y="350"/>
                  </a:cubicBezTo>
                  <a:lnTo>
                    <a:pt x="1013" y="350"/>
                  </a:lnTo>
                  <a:cubicBezTo>
                    <a:pt x="1275" y="538"/>
                    <a:pt x="1563" y="913"/>
                    <a:pt x="1688" y="1063"/>
                  </a:cubicBezTo>
                  <a:cubicBezTo>
                    <a:pt x="1800" y="1213"/>
                    <a:pt x="1925" y="1362"/>
                    <a:pt x="2038" y="1512"/>
                  </a:cubicBezTo>
                  <a:cubicBezTo>
                    <a:pt x="1513" y="850"/>
                    <a:pt x="788" y="3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5" name="Google Shape;9465;p20"/>
            <p:cNvSpPr/>
            <p:nvPr/>
          </p:nvSpPr>
          <p:spPr>
            <a:xfrm>
              <a:off x="6231850" y="2281400"/>
              <a:ext cx="57500" cy="61550"/>
            </a:xfrm>
            <a:custGeom>
              <a:avLst/>
              <a:gdLst/>
              <a:ahLst/>
              <a:cxnLst/>
              <a:rect l="l" t="t" r="r" b="b"/>
              <a:pathLst>
                <a:path w="2300" h="2462" extrusionOk="0">
                  <a:moveTo>
                    <a:pt x="1" y="0"/>
                  </a:moveTo>
                  <a:lnTo>
                    <a:pt x="1" y="0"/>
                  </a:lnTo>
                  <a:cubicBezTo>
                    <a:pt x="525" y="338"/>
                    <a:pt x="988" y="787"/>
                    <a:pt x="1450" y="1225"/>
                  </a:cubicBezTo>
                  <a:cubicBezTo>
                    <a:pt x="1613" y="1387"/>
                    <a:pt x="1763" y="1537"/>
                    <a:pt x="1900" y="1687"/>
                  </a:cubicBezTo>
                  <a:cubicBezTo>
                    <a:pt x="1488" y="1262"/>
                    <a:pt x="963" y="925"/>
                    <a:pt x="450" y="675"/>
                  </a:cubicBezTo>
                  <a:lnTo>
                    <a:pt x="450" y="675"/>
                  </a:lnTo>
                  <a:cubicBezTo>
                    <a:pt x="913" y="1037"/>
                    <a:pt x="1288" y="1475"/>
                    <a:pt x="1700" y="1900"/>
                  </a:cubicBezTo>
                  <a:cubicBezTo>
                    <a:pt x="1875" y="2100"/>
                    <a:pt x="2038" y="2275"/>
                    <a:pt x="2188" y="2462"/>
                  </a:cubicBezTo>
                  <a:cubicBezTo>
                    <a:pt x="2188" y="2450"/>
                    <a:pt x="2188" y="2437"/>
                    <a:pt x="2188" y="2425"/>
                  </a:cubicBezTo>
                  <a:cubicBezTo>
                    <a:pt x="2175" y="2375"/>
                    <a:pt x="2175" y="2312"/>
                    <a:pt x="2188" y="2262"/>
                  </a:cubicBezTo>
                  <a:cubicBezTo>
                    <a:pt x="2200" y="2187"/>
                    <a:pt x="2213" y="2137"/>
                    <a:pt x="2250" y="2075"/>
                  </a:cubicBezTo>
                  <a:cubicBezTo>
                    <a:pt x="2262" y="2050"/>
                    <a:pt x="2287" y="2025"/>
                    <a:pt x="2300" y="1987"/>
                  </a:cubicBezTo>
                  <a:cubicBezTo>
                    <a:pt x="1900" y="1087"/>
                    <a:pt x="850"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6" name="Google Shape;9466;p20"/>
            <p:cNvSpPr/>
            <p:nvPr/>
          </p:nvSpPr>
          <p:spPr>
            <a:xfrm>
              <a:off x="6246525" y="2311075"/>
              <a:ext cx="38475" cy="42200"/>
            </a:xfrm>
            <a:custGeom>
              <a:avLst/>
              <a:gdLst/>
              <a:ahLst/>
              <a:cxnLst/>
              <a:rect l="l" t="t" r="r" b="b"/>
              <a:pathLst>
                <a:path w="1539" h="1688" extrusionOk="0">
                  <a:moveTo>
                    <a:pt x="1" y="0"/>
                  </a:moveTo>
                  <a:lnTo>
                    <a:pt x="1" y="0"/>
                  </a:lnTo>
                  <a:cubicBezTo>
                    <a:pt x="388" y="388"/>
                    <a:pt x="738" y="813"/>
                    <a:pt x="1101" y="1225"/>
                  </a:cubicBezTo>
                  <a:cubicBezTo>
                    <a:pt x="1238" y="1375"/>
                    <a:pt x="1376" y="1525"/>
                    <a:pt x="1488" y="1687"/>
                  </a:cubicBezTo>
                  <a:cubicBezTo>
                    <a:pt x="1488" y="1625"/>
                    <a:pt x="1488" y="1575"/>
                    <a:pt x="1488" y="1525"/>
                  </a:cubicBezTo>
                  <a:cubicBezTo>
                    <a:pt x="1501" y="1475"/>
                    <a:pt x="1513" y="1437"/>
                    <a:pt x="1538" y="1400"/>
                  </a:cubicBezTo>
                  <a:cubicBezTo>
                    <a:pt x="1138" y="825"/>
                    <a:pt x="563" y="3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7" name="Google Shape;9467;p20"/>
            <p:cNvSpPr/>
            <p:nvPr/>
          </p:nvSpPr>
          <p:spPr>
            <a:xfrm>
              <a:off x="6250275" y="2324500"/>
              <a:ext cx="32850" cy="32825"/>
            </a:xfrm>
            <a:custGeom>
              <a:avLst/>
              <a:gdLst/>
              <a:ahLst/>
              <a:cxnLst/>
              <a:rect l="l" t="t" r="r" b="b"/>
              <a:pathLst>
                <a:path w="1314" h="1313" extrusionOk="0">
                  <a:moveTo>
                    <a:pt x="1" y="1"/>
                  </a:moveTo>
                  <a:lnTo>
                    <a:pt x="1" y="1"/>
                  </a:lnTo>
                  <a:cubicBezTo>
                    <a:pt x="363" y="388"/>
                    <a:pt x="688" y="800"/>
                    <a:pt x="1038" y="1200"/>
                  </a:cubicBezTo>
                  <a:cubicBezTo>
                    <a:pt x="1101" y="1200"/>
                    <a:pt x="1176" y="1225"/>
                    <a:pt x="1238" y="1263"/>
                  </a:cubicBezTo>
                  <a:cubicBezTo>
                    <a:pt x="1263" y="1275"/>
                    <a:pt x="1288" y="1300"/>
                    <a:pt x="1313" y="1313"/>
                  </a:cubicBezTo>
                  <a:cubicBezTo>
                    <a:pt x="963" y="800"/>
                    <a:pt x="538" y="3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8" name="Google Shape;9468;p20"/>
            <p:cNvSpPr/>
            <p:nvPr/>
          </p:nvSpPr>
          <p:spPr>
            <a:xfrm>
              <a:off x="6244975" y="2253275"/>
              <a:ext cx="25325" cy="20025"/>
            </a:xfrm>
            <a:custGeom>
              <a:avLst/>
              <a:gdLst/>
              <a:ahLst/>
              <a:cxnLst/>
              <a:rect l="l" t="t" r="r" b="b"/>
              <a:pathLst>
                <a:path w="1013" h="801" extrusionOk="0">
                  <a:moveTo>
                    <a:pt x="0" y="0"/>
                  </a:moveTo>
                  <a:cubicBezTo>
                    <a:pt x="338" y="125"/>
                    <a:pt x="600" y="388"/>
                    <a:pt x="850" y="625"/>
                  </a:cubicBezTo>
                  <a:cubicBezTo>
                    <a:pt x="913" y="688"/>
                    <a:pt x="963" y="738"/>
                    <a:pt x="1013" y="800"/>
                  </a:cubicBezTo>
                  <a:cubicBezTo>
                    <a:pt x="988" y="675"/>
                    <a:pt x="963" y="563"/>
                    <a:pt x="963" y="438"/>
                  </a:cubicBezTo>
                  <a:cubicBezTo>
                    <a:pt x="688" y="213"/>
                    <a:pt x="363" y="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9" name="Google Shape;9469;p20"/>
            <p:cNvSpPr/>
            <p:nvPr/>
          </p:nvSpPr>
          <p:spPr>
            <a:xfrm>
              <a:off x="6219675" y="2217350"/>
              <a:ext cx="50000" cy="46250"/>
            </a:xfrm>
            <a:custGeom>
              <a:avLst/>
              <a:gdLst/>
              <a:ahLst/>
              <a:cxnLst/>
              <a:rect l="l" t="t" r="r" b="b"/>
              <a:pathLst>
                <a:path w="2000" h="1850" extrusionOk="0">
                  <a:moveTo>
                    <a:pt x="0" y="0"/>
                  </a:moveTo>
                  <a:lnTo>
                    <a:pt x="0" y="0"/>
                  </a:lnTo>
                  <a:cubicBezTo>
                    <a:pt x="750" y="275"/>
                    <a:pt x="1325" y="850"/>
                    <a:pt x="1862" y="1462"/>
                  </a:cubicBezTo>
                  <a:cubicBezTo>
                    <a:pt x="1562" y="1250"/>
                    <a:pt x="1225" y="1075"/>
                    <a:pt x="825" y="938"/>
                  </a:cubicBezTo>
                  <a:lnTo>
                    <a:pt x="825" y="938"/>
                  </a:lnTo>
                  <a:cubicBezTo>
                    <a:pt x="1250" y="1225"/>
                    <a:pt x="1625" y="1525"/>
                    <a:pt x="1962" y="1850"/>
                  </a:cubicBezTo>
                  <a:cubicBezTo>
                    <a:pt x="1962" y="1662"/>
                    <a:pt x="1975" y="1475"/>
                    <a:pt x="2000" y="1288"/>
                  </a:cubicBezTo>
                  <a:cubicBezTo>
                    <a:pt x="2000" y="1275"/>
                    <a:pt x="2000" y="1263"/>
                    <a:pt x="2000" y="1250"/>
                  </a:cubicBezTo>
                  <a:cubicBezTo>
                    <a:pt x="1475" y="625"/>
                    <a:pt x="812" y="1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0" name="Google Shape;9470;p20"/>
            <p:cNvSpPr/>
            <p:nvPr/>
          </p:nvSpPr>
          <p:spPr>
            <a:xfrm>
              <a:off x="6227175" y="2210775"/>
              <a:ext cx="45625" cy="32225"/>
            </a:xfrm>
            <a:custGeom>
              <a:avLst/>
              <a:gdLst/>
              <a:ahLst/>
              <a:cxnLst/>
              <a:rect l="l" t="t" r="r" b="b"/>
              <a:pathLst>
                <a:path w="1825" h="1289" extrusionOk="0">
                  <a:moveTo>
                    <a:pt x="0" y="1"/>
                  </a:moveTo>
                  <a:lnTo>
                    <a:pt x="0" y="1"/>
                  </a:lnTo>
                  <a:cubicBezTo>
                    <a:pt x="675" y="313"/>
                    <a:pt x="1225" y="776"/>
                    <a:pt x="1750" y="1288"/>
                  </a:cubicBezTo>
                  <a:cubicBezTo>
                    <a:pt x="1775" y="1213"/>
                    <a:pt x="1800" y="1126"/>
                    <a:pt x="1825" y="1051"/>
                  </a:cubicBezTo>
                  <a:cubicBezTo>
                    <a:pt x="1825" y="1051"/>
                    <a:pt x="1825" y="1038"/>
                    <a:pt x="1825" y="1038"/>
                  </a:cubicBezTo>
                  <a:cubicBezTo>
                    <a:pt x="1750" y="963"/>
                    <a:pt x="1687" y="888"/>
                    <a:pt x="1612" y="813"/>
                  </a:cubicBezTo>
                  <a:cubicBezTo>
                    <a:pt x="1162" y="401"/>
                    <a:pt x="575" y="1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1" name="Google Shape;9471;p20"/>
            <p:cNvSpPr/>
            <p:nvPr/>
          </p:nvSpPr>
          <p:spPr>
            <a:xfrm>
              <a:off x="6258400" y="2214225"/>
              <a:ext cx="18775" cy="15650"/>
            </a:xfrm>
            <a:custGeom>
              <a:avLst/>
              <a:gdLst/>
              <a:ahLst/>
              <a:cxnLst/>
              <a:rect l="l" t="t" r="r" b="b"/>
              <a:pathLst>
                <a:path w="751" h="626" extrusionOk="0">
                  <a:moveTo>
                    <a:pt x="1" y="0"/>
                  </a:moveTo>
                  <a:cubicBezTo>
                    <a:pt x="276" y="200"/>
                    <a:pt x="488" y="400"/>
                    <a:pt x="676" y="625"/>
                  </a:cubicBezTo>
                  <a:cubicBezTo>
                    <a:pt x="701" y="563"/>
                    <a:pt x="726" y="513"/>
                    <a:pt x="751" y="450"/>
                  </a:cubicBezTo>
                  <a:cubicBezTo>
                    <a:pt x="538" y="250"/>
                    <a:pt x="288" y="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2" name="Google Shape;9472;p20"/>
            <p:cNvSpPr/>
            <p:nvPr/>
          </p:nvSpPr>
          <p:spPr>
            <a:xfrm>
              <a:off x="6239350" y="2208600"/>
              <a:ext cx="35950" cy="26575"/>
            </a:xfrm>
            <a:custGeom>
              <a:avLst/>
              <a:gdLst/>
              <a:ahLst/>
              <a:cxnLst/>
              <a:rect l="l" t="t" r="r" b="b"/>
              <a:pathLst>
                <a:path w="1438" h="1063" extrusionOk="0">
                  <a:moveTo>
                    <a:pt x="1" y="0"/>
                  </a:moveTo>
                  <a:lnTo>
                    <a:pt x="1" y="0"/>
                  </a:lnTo>
                  <a:cubicBezTo>
                    <a:pt x="500" y="263"/>
                    <a:pt x="938" y="638"/>
                    <a:pt x="1363" y="1063"/>
                  </a:cubicBezTo>
                  <a:cubicBezTo>
                    <a:pt x="1388" y="988"/>
                    <a:pt x="1413" y="925"/>
                    <a:pt x="1438" y="850"/>
                  </a:cubicBezTo>
                  <a:cubicBezTo>
                    <a:pt x="1038" y="463"/>
                    <a:pt x="563" y="1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3" name="Google Shape;9473;p20"/>
            <p:cNvSpPr/>
            <p:nvPr/>
          </p:nvSpPr>
          <p:spPr>
            <a:xfrm>
              <a:off x="6230300" y="2167975"/>
              <a:ext cx="36575" cy="30975"/>
            </a:xfrm>
            <a:custGeom>
              <a:avLst/>
              <a:gdLst/>
              <a:ahLst/>
              <a:cxnLst/>
              <a:rect l="l" t="t" r="r" b="b"/>
              <a:pathLst>
                <a:path w="1463" h="1239" extrusionOk="0">
                  <a:moveTo>
                    <a:pt x="0" y="1"/>
                  </a:moveTo>
                  <a:cubicBezTo>
                    <a:pt x="462" y="438"/>
                    <a:pt x="975" y="838"/>
                    <a:pt x="1462" y="1238"/>
                  </a:cubicBezTo>
                  <a:cubicBezTo>
                    <a:pt x="1450" y="1138"/>
                    <a:pt x="1437" y="1026"/>
                    <a:pt x="1462" y="913"/>
                  </a:cubicBezTo>
                  <a:cubicBezTo>
                    <a:pt x="1000" y="563"/>
                    <a:pt x="487"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4" name="Google Shape;9474;p20"/>
            <p:cNvSpPr/>
            <p:nvPr/>
          </p:nvSpPr>
          <p:spPr>
            <a:xfrm>
              <a:off x="6224675" y="2172675"/>
              <a:ext cx="50625" cy="43125"/>
            </a:xfrm>
            <a:custGeom>
              <a:avLst/>
              <a:gdLst/>
              <a:ahLst/>
              <a:cxnLst/>
              <a:rect l="l" t="t" r="r" b="b"/>
              <a:pathLst>
                <a:path w="2025" h="1725" extrusionOk="0">
                  <a:moveTo>
                    <a:pt x="0" y="0"/>
                  </a:moveTo>
                  <a:lnTo>
                    <a:pt x="0" y="0"/>
                  </a:lnTo>
                  <a:cubicBezTo>
                    <a:pt x="250" y="275"/>
                    <a:pt x="475" y="550"/>
                    <a:pt x="750" y="788"/>
                  </a:cubicBezTo>
                  <a:cubicBezTo>
                    <a:pt x="1037" y="1050"/>
                    <a:pt x="1625" y="1437"/>
                    <a:pt x="1725" y="1500"/>
                  </a:cubicBezTo>
                  <a:cubicBezTo>
                    <a:pt x="1825" y="1575"/>
                    <a:pt x="1925" y="1650"/>
                    <a:pt x="2025" y="1725"/>
                  </a:cubicBezTo>
                  <a:cubicBezTo>
                    <a:pt x="1875" y="1537"/>
                    <a:pt x="1750" y="1337"/>
                    <a:pt x="1700" y="1100"/>
                  </a:cubicBezTo>
                  <a:cubicBezTo>
                    <a:pt x="1150" y="713"/>
                    <a:pt x="550" y="4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5" name="Google Shape;9475;p20"/>
            <p:cNvSpPr/>
            <p:nvPr/>
          </p:nvSpPr>
          <p:spPr>
            <a:xfrm>
              <a:off x="6237475" y="2123000"/>
              <a:ext cx="37525" cy="56250"/>
            </a:xfrm>
            <a:custGeom>
              <a:avLst/>
              <a:gdLst/>
              <a:ahLst/>
              <a:cxnLst/>
              <a:rect l="l" t="t" r="r" b="b"/>
              <a:pathLst>
                <a:path w="1501" h="2250" extrusionOk="0">
                  <a:moveTo>
                    <a:pt x="1" y="0"/>
                  </a:moveTo>
                  <a:cubicBezTo>
                    <a:pt x="1" y="250"/>
                    <a:pt x="225" y="488"/>
                    <a:pt x="338" y="700"/>
                  </a:cubicBezTo>
                  <a:cubicBezTo>
                    <a:pt x="663" y="1238"/>
                    <a:pt x="1100" y="1725"/>
                    <a:pt x="1413" y="2250"/>
                  </a:cubicBezTo>
                  <a:cubicBezTo>
                    <a:pt x="1438" y="2175"/>
                    <a:pt x="1475" y="2100"/>
                    <a:pt x="1500" y="2025"/>
                  </a:cubicBezTo>
                  <a:cubicBezTo>
                    <a:pt x="1500" y="2012"/>
                    <a:pt x="1488" y="1987"/>
                    <a:pt x="1475" y="1962"/>
                  </a:cubicBezTo>
                  <a:cubicBezTo>
                    <a:pt x="1438" y="1200"/>
                    <a:pt x="1025" y="438"/>
                    <a:pt x="300" y="138"/>
                  </a:cubicBezTo>
                  <a:lnTo>
                    <a:pt x="300" y="138"/>
                  </a:lnTo>
                  <a:cubicBezTo>
                    <a:pt x="663" y="388"/>
                    <a:pt x="888" y="763"/>
                    <a:pt x="1075" y="1138"/>
                  </a:cubicBezTo>
                  <a:cubicBezTo>
                    <a:pt x="1113" y="1225"/>
                    <a:pt x="1188" y="1387"/>
                    <a:pt x="1250" y="1575"/>
                  </a:cubicBezTo>
                  <a:cubicBezTo>
                    <a:pt x="1213" y="1512"/>
                    <a:pt x="1175" y="1450"/>
                    <a:pt x="1138" y="1387"/>
                  </a:cubicBezTo>
                  <a:cubicBezTo>
                    <a:pt x="875" y="1038"/>
                    <a:pt x="575" y="713"/>
                    <a:pt x="275" y="388"/>
                  </a:cubicBezTo>
                  <a:cubicBezTo>
                    <a:pt x="188" y="275"/>
                    <a:pt x="26"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6" name="Google Shape;9476;p20"/>
            <p:cNvSpPr/>
            <p:nvPr/>
          </p:nvSpPr>
          <p:spPr>
            <a:xfrm>
              <a:off x="6239050" y="2165800"/>
              <a:ext cx="29700" cy="23775"/>
            </a:xfrm>
            <a:custGeom>
              <a:avLst/>
              <a:gdLst/>
              <a:ahLst/>
              <a:cxnLst/>
              <a:rect l="l" t="t" r="r" b="b"/>
              <a:pathLst>
                <a:path w="1188" h="951" extrusionOk="0">
                  <a:moveTo>
                    <a:pt x="0" y="0"/>
                  </a:moveTo>
                  <a:lnTo>
                    <a:pt x="0" y="0"/>
                  </a:lnTo>
                  <a:cubicBezTo>
                    <a:pt x="387" y="288"/>
                    <a:pt x="762" y="625"/>
                    <a:pt x="1112" y="950"/>
                  </a:cubicBezTo>
                  <a:cubicBezTo>
                    <a:pt x="1137" y="875"/>
                    <a:pt x="1150" y="813"/>
                    <a:pt x="1187" y="738"/>
                  </a:cubicBezTo>
                  <a:cubicBezTo>
                    <a:pt x="837" y="438"/>
                    <a:pt x="450"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7" name="Google Shape;9477;p20"/>
            <p:cNvSpPr/>
            <p:nvPr/>
          </p:nvSpPr>
          <p:spPr>
            <a:xfrm>
              <a:off x="6230600" y="2087375"/>
              <a:ext cx="34700" cy="35025"/>
            </a:xfrm>
            <a:custGeom>
              <a:avLst/>
              <a:gdLst/>
              <a:ahLst/>
              <a:cxnLst/>
              <a:rect l="l" t="t" r="r" b="b"/>
              <a:pathLst>
                <a:path w="1388" h="1401" extrusionOk="0">
                  <a:moveTo>
                    <a:pt x="1" y="1"/>
                  </a:moveTo>
                  <a:lnTo>
                    <a:pt x="1" y="1"/>
                  </a:lnTo>
                  <a:cubicBezTo>
                    <a:pt x="488" y="413"/>
                    <a:pt x="888" y="900"/>
                    <a:pt x="1300" y="1400"/>
                  </a:cubicBezTo>
                  <a:cubicBezTo>
                    <a:pt x="1313" y="1313"/>
                    <a:pt x="1313" y="1225"/>
                    <a:pt x="1338" y="1150"/>
                  </a:cubicBezTo>
                  <a:cubicBezTo>
                    <a:pt x="1350" y="1113"/>
                    <a:pt x="1375" y="1075"/>
                    <a:pt x="1388" y="1025"/>
                  </a:cubicBezTo>
                  <a:cubicBezTo>
                    <a:pt x="1000" y="601"/>
                    <a:pt x="525"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8" name="Google Shape;9478;p20"/>
            <p:cNvSpPr/>
            <p:nvPr/>
          </p:nvSpPr>
          <p:spPr>
            <a:xfrm>
              <a:off x="6224050" y="2066125"/>
              <a:ext cx="49075" cy="40025"/>
            </a:xfrm>
            <a:custGeom>
              <a:avLst/>
              <a:gdLst/>
              <a:ahLst/>
              <a:cxnLst/>
              <a:rect l="l" t="t" r="r" b="b"/>
              <a:pathLst>
                <a:path w="1963" h="1601" extrusionOk="0">
                  <a:moveTo>
                    <a:pt x="0" y="1"/>
                  </a:moveTo>
                  <a:cubicBezTo>
                    <a:pt x="438" y="413"/>
                    <a:pt x="925" y="763"/>
                    <a:pt x="1362" y="1176"/>
                  </a:cubicBezTo>
                  <a:cubicBezTo>
                    <a:pt x="1512" y="1313"/>
                    <a:pt x="1650" y="1451"/>
                    <a:pt x="1800" y="1601"/>
                  </a:cubicBezTo>
                  <a:cubicBezTo>
                    <a:pt x="1850" y="1513"/>
                    <a:pt x="1900" y="1426"/>
                    <a:pt x="1962" y="1351"/>
                  </a:cubicBezTo>
                  <a:cubicBezTo>
                    <a:pt x="1800" y="1151"/>
                    <a:pt x="1612" y="963"/>
                    <a:pt x="1400" y="813"/>
                  </a:cubicBezTo>
                  <a:cubicBezTo>
                    <a:pt x="1100" y="576"/>
                    <a:pt x="425" y="2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9" name="Google Shape;9479;p20"/>
            <p:cNvSpPr/>
            <p:nvPr/>
          </p:nvSpPr>
          <p:spPr>
            <a:xfrm>
              <a:off x="6238425" y="2065200"/>
              <a:ext cx="39700" cy="32200"/>
            </a:xfrm>
            <a:custGeom>
              <a:avLst/>
              <a:gdLst/>
              <a:ahLst/>
              <a:cxnLst/>
              <a:rect l="l" t="t" r="r" b="b"/>
              <a:pathLst>
                <a:path w="1588" h="1288" extrusionOk="0">
                  <a:moveTo>
                    <a:pt x="0" y="0"/>
                  </a:moveTo>
                  <a:lnTo>
                    <a:pt x="0" y="0"/>
                  </a:lnTo>
                  <a:cubicBezTo>
                    <a:pt x="550" y="375"/>
                    <a:pt x="1025" y="813"/>
                    <a:pt x="1475" y="1288"/>
                  </a:cubicBezTo>
                  <a:cubicBezTo>
                    <a:pt x="1512" y="1263"/>
                    <a:pt x="1550" y="1225"/>
                    <a:pt x="1587" y="1200"/>
                  </a:cubicBezTo>
                  <a:cubicBezTo>
                    <a:pt x="1512" y="1138"/>
                    <a:pt x="1475" y="1050"/>
                    <a:pt x="1475" y="950"/>
                  </a:cubicBezTo>
                  <a:cubicBezTo>
                    <a:pt x="1400" y="863"/>
                    <a:pt x="1325" y="788"/>
                    <a:pt x="1237" y="713"/>
                  </a:cubicBezTo>
                  <a:cubicBezTo>
                    <a:pt x="887" y="388"/>
                    <a:pt x="437" y="2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0" name="Google Shape;9480;p20"/>
            <p:cNvSpPr/>
            <p:nvPr/>
          </p:nvSpPr>
          <p:spPr>
            <a:xfrm>
              <a:off x="6247775" y="2062700"/>
              <a:ext cx="30350" cy="25325"/>
            </a:xfrm>
            <a:custGeom>
              <a:avLst/>
              <a:gdLst/>
              <a:ahLst/>
              <a:cxnLst/>
              <a:rect l="l" t="t" r="r" b="b"/>
              <a:pathLst>
                <a:path w="1214" h="1013" extrusionOk="0">
                  <a:moveTo>
                    <a:pt x="1" y="0"/>
                  </a:moveTo>
                  <a:cubicBezTo>
                    <a:pt x="376" y="325"/>
                    <a:pt x="738" y="663"/>
                    <a:pt x="1101" y="1013"/>
                  </a:cubicBezTo>
                  <a:cubicBezTo>
                    <a:pt x="1101" y="963"/>
                    <a:pt x="1113" y="913"/>
                    <a:pt x="1138" y="863"/>
                  </a:cubicBezTo>
                  <a:cubicBezTo>
                    <a:pt x="1163" y="813"/>
                    <a:pt x="1188" y="775"/>
                    <a:pt x="1213" y="738"/>
                  </a:cubicBezTo>
                  <a:cubicBezTo>
                    <a:pt x="851" y="438"/>
                    <a:pt x="438"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1" name="Google Shape;9481;p20"/>
            <p:cNvSpPr/>
            <p:nvPr/>
          </p:nvSpPr>
          <p:spPr>
            <a:xfrm>
              <a:off x="6253100" y="2054275"/>
              <a:ext cx="38125" cy="24075"/>
            </a:xfrm>
            <a:custGeom>
              <a:avLst/>
              <a:gdLst/>
              <a:ahLst/>
              <a:cxnLst/>
              <a:rect l="l" t="t" r="r" b="b"/>
              <a:pathLst>
                <a:path w="1525" h="963" extrusionOk="0">
                  <a:moveTo>
                    <a:pt x="0" y="0"/>
                  </a:moveTo>
                  <a:lnTo>
                    <a:pt x="0" y="0"/>
                  </a:lnTo>
                  <a:cubicBezTo>
                    <a:pt x="413" y="300"/>
                    <a:pt x="788" y="625"/>
                    <a:pt x="1150" y="962"/>
                  </a:cubicBezTo>
                  <a:cubicBezTo>
                    <a:pt x="1213" y="937"/>
                    <a:pt x="1275" y="925"/>
                    <a:pt x="1350" y="925"/>
                  </a:cubicBezTo>
                  <a:cubicBezTo>
                    <a:pt x="1400" y="912"/>
                    <a:pt x="1462" y="900"/>
                    <a:pt x="1525" y="900"/>
                  </a:cubicBezTo>
                  <a:cubicBezTo>
                    <a:pt x="1075" y="512"/>
                    <a:pt x="538"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2" name="Google Shape;9482;p20"/>
            <p:cNvSpPr/>
            <p:nvPr/>
          </p:nvSpPr>
          <p:spPr>
            <a:xfrm>
              <a:off x="6263100" y="2048325"/>
              <a:ext cx="37825" cy="26900"/>
            </a:xfrm>
            <a:custGeom>
              <a:avLst/>
              <a:gdLst/>
              <a:ahLst/>
              <a:cxnLst/>
              <a:rect l="l" t="t" r="r" b="b"/>
              <a:pathLst>
                <a:path w="1513" h="1076" extrusionOk="0">
                  <a:moveTo>
                    <a:pt x="0" y="1"/>
                  </a:moveTo>
                  <a:lnTo>
                    <a:pt x="0" y="1"/>
                  </a:lnTo>
                  <a:cubicBezTo>
                    <a:pt x="438" y="351"/>
                    <a:pt x="875" y="713"/>
                    <a:pt x="1300" y="1075"/>
                  </a:cubicBezTo>
                  <a:cubicBezTo>
                    <a:pt x="1362" y="1038"/>
                    <a:pt x="1437" y="988"/>
                    <a:pt x="1512" y="950"/>
                  </a:cubicBezTo>
                  <a:cubicBezTo>
                    <a:pt x="1062" y="551"/>
                    <a:pt x="563"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3" name="Google Shape;9483;p20"/>
            <p:cNvSpPr/>
            <p:nvPr/>
          </p:nvSpPr>
          <p:spPr>
            <a:xfrm>
              <a:off x="6272150" y="2045200"/>
              <a:ext cx="35025" cy="22825"/>
            </a:xfrm>
            <a:custGeom>
              <a:avLst/>
              <a:gdLst/>
              <a:ahLst/>
              <a:cxnLst/>
              <a:rect l="l" t="t" r="r" b="b"/>
              <a:pathLst>
                <a:path w="1401" h="913" extrusionOk="0">
                  <a:moveTo>
                    <a:pt x="1" y="1"/>
                  </a:moveTo>
                  <a:cubicBezTo>
                    <a:pt x="438" y="276"/>
                    <a:pt x="863" y="588"/>
                    <a:pt x="1288" y="913"/>
                  </a:cubicBezTo>
                  <a:cubicBezTo>
                    <a:pt x="1325" y="838"/>
                    <a:pt x="1350" y="750"/>
                    <a:pt x="1400" y="676"/>
                  </a:cubicBezTo>
                  <a:cubicBezTo>
                    <a:pt x="975" y="388"/>
                    <a:pt x="501" y="1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4" name="Google Shape;9484;p20"/>
            <p:cNvSpPr/>
            <p:nvPr/>
          </p:nvSpPr>
          <p:spPr>
            <a:xfrm>
              <a:off x="6282775" y="2036150"/>
              <a:ext cx="31275" cy="21275"/>
            </a:xfrm>
            <a:custGeom>
              <a:avLst/>
              <a:gdLst/>
              <a:ahLst/>
              <a:cxnLst/>
              <a:rect l="l" t="t" r="r" b="b"/>
              <a:pathLst>
                <a:path w="1251" h="851" extrusionOk="0">
                  <a:moveTo>
                    <a:pt x="1" y="0"/>
                  </a:moveTo>
                  <a:cubicBezTo>
                    <a:pt x="338" y="263"/>
                    <a:pt x="713" y="550"/>
                    <a:pt x="1100" y="850"/>
                  </a:cubicBezTo>
                  <a:cubicBezTo>
                    <a:pt x="1150" y="775"/>
                    <a:pt x="1200" y="713"/>
                    <a:pt x="1250" y="650"/>
                  </a:cubicBezTo>
                  <a:cubicBezTo>
                    <a:pt x="863" y="388"/>
                    <a:pt x="450"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5" name="Google Shape;9485;p20"/>
            <p:cNvSpPr/>
            <p:nvPr/>
          </p:nvSpPr>
          <p:spPr>
            <a:xfrm>
              <a:off x="6294325" y="2033950"/>
              <a:ext cx="28775" cy="14725"/>
            </a:xfrm>
            <a:custGeom>
              <a:avLst/>
              <a:gdLst/>
              <a:ahLst/>
              <a:cxnLst/>
              <a:rect l="l" t="t" r="r" b="b"/>
              <a:pathLst>
                <a:path w="1151" h="589" extrusionOk="0">
                  <a:moveTo>
                    <a:pt x="1" y="1"/>
                  </a:moveTo>
                  <a:lnTo>
                    <a:pt x="1" y="1"/>
                  </a:lnTo>
                  <a:cubicBezTo>
                    <a:pt x="338" y="176"/>
                    <a:pt x="638" y="376"/>
                    <a:pt x="938" y="588"/>
                  </a:cubicBezTo>
                  <a:cubicBezTo>
                    <a:pt x="1001" y="551"/>
                    <a:pt x="1051" y="501"/>
                    <a:pt x="1113" y="476"/>
                  </a:cubicBezTo>
                  <a:cubicBezTo>
                    <a:pt x="1126" y="463"/>
                    <a:pt x="1138" y="463"/>
                    <a:pt x="1151" y="451"/>
                  </a:cubicBezTo>
                  <a:cubicBezTo>
                    <a:pt x="801" y="238"/>
                    <a:pt x="401"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6" name="Google Shape;9486;p20"/>
            <p:cNvSpPr/>
            <p:nvPr/>
          </p:nvSpPr>
          <p:spPr>
            <a:xfrm>
              <a:off x="6311525" y="2031150"/>
              <a:ext cx="27825" cy="11575"/>
            </a:xfrm>
            <a:custGeom>
              <a:avLst/>
              <a:gdLst/>
              <a:ahLst/>
              <a:cxnLst/>
              <a:rect l="l" t="t" r="r" b="b"/>
              <a:pathLst>
                <a:path w="1113" h="463" extrusionOk="0">
                  <a:moveTo>
                    <a:pt x="0" y="0"/>
                  </a:moveTo>
                  <a:cubicBezTo>
                    <a:pt x="325" y="125"/>
                    <a:pt x="600" y="275"/>
                    <a:pt x="875" y="463"/>
                  </a:cubicBezTo>
                  <a:cubicBezTo>
                    <a:pt x="888" y="463"/>
                    <a:pt x="913" y="450"/>
                    <a:pt x="937" y="450"/>
                  </a:cubicBezTo>
                  <a:cubicBezTo>
                    <a:pt x="987" y="425"/>
                    <a:pt x="1050" y="400"/>
                    <a:pt x="1112" y="375"/>
                  </a:cubicBezTo>
                  <a:cubicBezTo>
                    <a:pt x="775" y="188"/>
                    <a:pt x="413" y="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7" name="Google Shape;9487;p20"/>
            <p:cNvSpPr/>
            <p:nvPr/>
          </p:nvSpPr>
          <p:spPr>
            <a:xfrm>
              <a:off x="6318700" y="2025825"/>
              <a:ext cx="29400" cy="12850"/>
            </a:xfrm>
            <a:custGeom>
              <a:avLst/>
              <a:gdLst/>
              <a:ahLst/>
              <a:cxnLst/>
              <a:rect l="l" t="t" r="r" b="b"/>
              <a:pathLst>
                <a:path w="1176" h="514" extrusionOk="0">
                  <a:moveTo>
                    <a:pt x="1" y="1"/>
                  </a:moveTo>
                  <a:cubicBezTo>
                    <a:pt x="388" y="101"/>
                    <a:pt x="700" y="301"/>
                    <a:pt x="1000" y="513"/>
                  </a:cubicBezTo>
                  <a:cubicBezTo>
                    <a:pt x="1063" y="476"/>
                    <a:pt x="1125" y="438"/>
                    <a:pt x="1175" y="388"/>
                  </a:cubicBezTo>
                  <a:cubicBezTo>
                    <a:pt x="813" y="188"/>
                    <a:pt x="426"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8" name="Google Shape;9488;p20"/>
            <p:cNvSpPr/>
            <p:nvPr/>
          </p:nvSpPr>
          <p:spPr>
            <a:xfrm>
              <a:off x="6328400" y="2022075"/>
              <a:ext cx="28450" cy="10650"/>
            </a:xfrm>
            <a:custGeom>
              <a:avLst/>
              <a:gdLst/>
              <a:ahLst/>
              <a:cxnLst/>
              <a:rect l="l" t="t" r="r" b="b"/>
              <a:pathLst>
                <a:path w="1138" h="426" extrusionOk="0">
                  <a:moveTo>
                    <a:pt x="0" y="1"/>
                  </a:moveTo>
                  <a:cubicBezTo>
                    <a:pt x="350" y="126"/>
                    <a:pt x="662" y="263"/>
                    <a:pt x="950" y="426"/>
                  </a:cubicBezTo>
                  <a:cubicBezTo>
                    <a:pt x="1012" y="388"/>
                    <a:pt x="1075" y="338"/>
                    <a:pt x="1137" y="301"/>
                  </a:cubicBezTo>
                  <a:cubicBezTo>
                    <a:pt x="787" y="126"/>
                    <a:pt x="412"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9" name="Google Shape;9489;p20"/>
            <p:cNvSpPr/>
            <p:nvPr/>
          </p:nvSpPr>
          <p:spPr>
            <a:xfrm>
              <a:off x="6343375" y="2019800"/>
              <a:ext cx="28475" cy="6050"/>
            </a:xfrm>
            <a:custGeom>
              <a:avLst/>
              <a:gdLst/>
              <a:ahLst/>
              <a:cxnLst/>
              <a:rect l="l" t="t" r="r" b="b"/>
              <a:pathLst>
                <a:path w="1139" h="242" extrusionOk="0">
                  <a:moveTo>
                    <a:pt x="325" y="0"/>
                  </a:moveTo>
                  <a:cubicBezTo>
                    <a:pt x="219" y="0"/>
                    <a:pt x="111" y="9"/>
                    <a:pt x="1" y="29"/>
                  </a:cubicBezTo>
                  <a:cubicBezTo>
                    <a:pt x="263" y="54"/>
                    <a:pt x="526" y="142"/>
                    <a:pt x="788" y="242"/>
                  </a:cubicBezTo>
                  <a:cubicBezTo>
                    <a:pt x="881" y="200"/>
                    <a:pt x="975" y="176"/>
                    <a:pt x="1075" y="176"/>
                  </a:cubicBezTo>
                  <a:cubicBezTo>
                    <a:pt x="1096" y="176"/>
                    <a:pt x="1117" y="177"/>
                    <a:pt x="1138" y="179"/>
                  </a:cubicBezTo>
                  <a:cubicBezTo>
                    <a:pt x="882" y="70"/>
                    <a:pt x="612"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0" name="Google Shape;9490;p20"/>
            <p:cNvSpPr/>
            <p:nvPr/>
          </p:nvSpPr>
          <p:spPr>
            <a:xfrm>
              <a:off x="6267150" y="2025825"/>
              <a:ext cx="132500" cy="124375"/>
            </a:xfrm>
            <a:custGeom>
              <a:avLst/>
              <a:gdLst/>
              <a:ahLst/>
              <a:cxnLst/>
              <a:rect l="l" t="t" r="r" b="b"/>
              <a:pathLst>
                <a:path w="5300" h="4975" extrusionOk="0">
                  <a:moveTo>
                    <a:pt x="4175" y="1"/>
                  </a:moveTo>
                  <a:lnTo>
                    <a:pt x="4175" y="1"/>
                  </a:lnTo>
                  <a:cubicBezTo>
                    <a:pt x="4462" y="238"/>
                    <a:pt x="4687" y="538"/>
                    <a:pt x="4899" y="851"/>
                  </a:cubicBezTo>
                  <a:cubicBezTo>
                    <a:pt x="4874" y="851"/>
                    <a:pt x="4837" y="863"/>
                    <a:pt x="4812" y="863"/>
                  </a:cubicBezTo>
                  <a:cubicBezTo>
                    <a:pt x="4537" y="563"/>
                    <a:pt x="4212" y="326"/>
                    <a:pt x="3800" y="226"/>
                  </a:cubicBezTo>
                  <a:lnTo>
                    <a:pt x="3800" y="226"/>
                  </a:lnTo>
                  <a:cubicBezTo>
                    <a:pt x="4087" y="401"/>
                    <a:pt x="4337" y="626"/>
                    <a:pt x="4587" y="876"/>
                  </a:cubicBezTo>
                  <a:lnTo>
                    <a:pt x="4425" y="876"/>
                  </a:lnTo>
                  <a:cubicBezTo>
                    <a:pt x="4175" y="676"/>
                    <a:pt x="3887" y="513"/>
                    <a:pt x="3562" y="476"/>
                  </a:cubicBezTo>
                  <a:lnTo>
                    <a:pt x="3562" y="476"/>
                  </a:lnTo>
                  <a:cubicBezTo>
                    <a:pt x="3800" y="551"/>
                    <a:pt x="3987" y="738"/>
                    <a:pt x="4175" y="888"/>
                  </a:cubicBezTo>
                  <a:cubicBezTo>
                    <a:pt x="4112" y="901"/>
                    <a:pt x="4050" y="901"/>
                    <a:pt x="3987" y="913"/>
                  </a:cubicBezTo>
                  <a:cubicBezTo>
                    <a:pt x="3775" y="788"/>
                    <a:pt x="3537" y="701"/>
                    <a:pt x="3300" y="663"/>
                  </a:cubicBezTo>
                  <a:lnTo>
                    <a:pt x="3300" y="663"/>
                  </a:lnTo>
                  <a:cubicBezTo>
                    <a:pt x="3462" y="751"/>
                    <a:pt x="3625" y="838"/>
                    <a:pt x="3787" y="938"/>
                  </a:cubicBezTo>
                  <a:cubicBezTo>
                    <a:pt x="3712" y="951"/>
                    <a:pt x="3625" y="963"/>
                    <a:pt x="3537" y="988"/>
                  </a:cubicBezTo>
                  <a:cubicBezTo>
                    <a:pt x="3362" y="913"/>
                    <a:pt x="3175" y="851"/>
                    <a:pt x="2962" y="826"/>
                  </a:cubicBezTo>
                  <a:lnTo>
                    <a:pt x="2962" y="826"/>
                  </a:lnTo>
                  <a:cubicBezTo>
                    <a:pt x="3100" y="888"/>
                    <a:pt x="3237" y="963"/>
                    <a:pt x="3387" y="1038"/>
                  </a:cubicBezTo>
                  <a:cubicBezTo>
                    <a:pt x="3362" y="1051"/>
                    <a:pt x="3337" y="1063"/>
                    <a:pt x="3325" y="1063"/>
                  </a:cubicBezTo>
                  <a:cubicBezTo>
                    <a:pt x="3262" y="1088"/>
                    <a:pt x="3212" y="1113"/>
                    <a:pt x="3162" y="1138"/>
                  </a:cubicBezTo>
                  <a:cubicBezTo>
                    <a:pt x="2975" y="1038"/>
                    <a:pt x="2787" y="926"/>
                    <a:pt x="2600" y="826"/>
                  </a:cubicBezTo>
                  <a:lnTo>
                    <a:pt x="2600" y="826"/>
                  </a:lnTo>
                  <a:cubicBezTo>
                    <a:pt x="2737" y="963"/>
                    <a:pt x="2887" y="1101"/>
                    <a:pt x="3050" y="1213"/>
                  </a:cubicBezTo>
                  <a:cubicBezTo>
                    <a:pt x="3012" y="1238"/>
                    <a:pt x="2962" y="1263"/>
                    <a:pt x="2925" y="1301"/>
                  </a:cubicBezTo>
                  <a:cubicBezTo>
                    <a:pt x="2787" y="1201"/>
                    <a:pt x="2525" y="1038"/>
                    <a:pt x="2375" y="926"/>
                  </a:cubicBezTo>
                  <a:lnTo>
                    <a:pt x="2375" y="926"/>
                  </a:lnTo>
                  <a:cubicBezTo>
                    <a:pt x="2500" y="1088"/>
                    <a:pt x="2650" y="1226"/>
                    <a:pt x="2812" y="1363"/>
                  </a:cubicBezTo>
                  <a:cubicBezTo>
                    <a:pt x="2787" y="1388"/>
                    <a:pt x="2762" y="1401"/>
                    <a:pt x="2725" y="1413"/>
                  </a:cubicBezTo>
                  <a:cubicBezTo>
                    <a:pt x="2725" y="1413"/>
                    <a:pt x="2725" y="1426"/>
                    <a:pt x="2712" y="1426"/>
                  </a:cubicBezTo>
                  <a:cubicBezTo>
                    <a:pt x="2538" y="1288"/>
                    <a:pt x="2350" y="1151"/>
                    <a:pt x="2125" y="1001"/>
                  </a:cubicBezTo>
                  <a:lnTo>
                    <a:pt x="2125" y="1001"/>
                  </a:lnTo>
                  <a:cubicBezTo>
                    <a:pt x="2275" y="1163"/>
                    <a:pt x="2413" y="1338"/>
                    <a:pt x="2575" y="1500"/>
                  </a:cubicBezTo>
                  <a:cubicBezTo>
                    <a:pt x="2525" y="1525"/>
                    <a:pt x="2488" y="1550"/>
                    <a:pt x="2450" y="1563"/>
                  </a:cubicBezTo>
                  <a:cubicBezTo>
                    <a:pt x="2300" y="1463"/>
                    <a:pt x="2150" y="1351"/>
                    <a:pt x="2013" y="1226"/>
                  </a:cubicBezTo>
                  <a:lnTo>
                    <a:pt x="2013" y="1226"/>
                  </a:lnTo>
                  <a:cubicBezTo>
                    <a:pt x="2088" y="1363"/>
                    <a:pt x="2213" y="1500"/>
                    <a:pt x="2338" y="1625"/>
                  </a:cubicBezTo>
                  <a:cubicBezTo>
                    <a:pt x="2313" y="1650"/>
                    <a:pt x="2275" y="1663"/>
                    <a:pt x="2238" y="1688"/>
                  </a:cubicBezTo>
                  <a:cubicBezTo>
                    <a:pt x="2138" y="1600"/>
                    <a:pt x="2038" y="1513"/>
                    <a:pt x="1938" y="1413"/>
                  </a:cubicBezTo>
                  <a:lnTo>
                    <a:pt x="1938" y="1413"/>
                  </a:lnTo>
                  <a:cubicBezTo>
                    <a:pt x="1988" y="1538"/>
                    <a:pt x="2063" y="1638"/>
                    <a:pt x="2150" y="1738"/>
                  </a:cubicBezTo>
                  <a:cubicBezTo>
                    <a:pt x="2100" y="1775"/>
                    <a:pt x="2038" y="1813"/>
                    <a:pt x="1975" y="1850"/>
                  </a:cubicBezTo>
                  <a:cubicBezTo>
                    <a:pt x="1888" y="1788"/>
                    <a:pt x="1813" y="1725"/>
                    <a:pt x="1725" y="1663"/>
                  </a:cubicBezTo>
                  <a:lnTo>
                    <a:pt x="1725" y="1663"/>
                  </a:lnTo>
                  <a:cubicBezTo>
                    <a:pt x="1788" y="1738"/>
                    <a:pt x="1850" y="1813"/>
                    <a:pt x="1925" y="1888"/>
                  </a:cubicBezTo>
                  <a:cubicBezTo>
                    <a:pt x="1875" y="1925"/>
                    <a:pt x="1825" y="1963"/>
                    <a:pt x="1775" y="2000"/>
                  </a:cubicBezTo>
                  <a:cubicBezTo>
                    <a:pt x="1688" y="1950"/>
                    <a:pt x="1588" y="1900"/>
                    <a:pt x="1500" y="1863"/>
                  </a:cubicBezTo>
                  <a:lnTo>
                    <a:pt x="1500" y="1863"/>
                  </a:lnTo>
                  <a:cubicBezTo>
                    <a:pt x="1563" y="1925"/>
                    <a:pt x="1638" y="1988"/>
                    <a:pt x="1713" y="2050"/>
                  </a:cubicBezTo>
                  <a:cubicBezTo>
                    <a:pt x="1650" y="2100"/>
                    <a:pt x="1600" y="2163"/>
                    <a:pt x="1538" y="2213"/>
                  </a:cubicBezTo>
                  <a:cubicBezTo>
                    <a:pt x="1613" y="2175"/>
                    <a:pt x="1700" y="2125"/>
                    <a:pt x="1775" y="2088"/>
                  </a:cubicBezTo>
                  <a:cubicBezTo>
                    <a:pt x="1800" y="2113"/>
                    <a:pt x="1838" y="2138"/>
                    <a:pt x="1863" y="2150"/>
                  </a:cubicBezTo>
                  <a:cubicBezTo>
                    <a:pt x="1900" y="2138"/>
                    <a:pt x="1925" y="2113"/>
                    <a:pt x="1950" y="2100"/>
                  </a:cubicBezTo>
                  <a:cubicBezTo>
                    <a:pt x="1925" y="2088"/>
                    <a:pt x="1888" y="2063"/>
                    <a:pt x="1863" y="2050"/>
                  </a:cubicBezTo>
                  <a:cubicBezTo>
                    <a:pt x="1913" y="2025"/>
                    <a:pt x="1975" y="2000"/>
                    <a:pt x="2025" y="1975"/>
                  </a:cubicBezTo>
                  <a:cubicBezTo>
                    <a:pt x="2050" y="1988"/>
                    <a:pt x="2075" y="2013"/>
                    <a:pt x="2100" y="2025"/>
                  </a:cubicBezTo>
                  <a:cubicBezTo>
                    <a:pt x="2125" y="2025"/>
                    <a:pt x="2150" y="2013"/>
                    <a:pt x="2175" y="2000"/>
                  </a:cubicBezTo>
                  <a:cubicBezTo>
                    <a:pt x="2150" y="1988"/>
                    <a:pt x="2125" y="1963"/>
                    <a:pt x="2100" y="1938"/>
                  </a:cubicBezTo>
                  <a:cubicBezTo>
                    <a:pt x="2163" y="1913"/>
                    <a:pt x="2225" y="1888"/>
                    <a:pt x="2288" y="1863"/>
                  </a:cubicBezTo>
                  <a:cubicBezTo>
                    <a:pt x="2325" y="1888"/>
                    <a:pt x="2350" y="1913"/>
                    <a:pt x="2388" y="1938"/>
                  </a:cubicBezTo>
                  <a:cubicBezTo>
                    <a:pt x="2425" y="1913"/>
                    <a:pt x="2475" y="1900"/>
                    <a:pt x="2525" y="1888"/>
                  </a:cubicBezTo>
                  <a:cubicBezTo>
                    <a:pt x="2488" y="1863"/>
                    <a:pt x="2450" y="1838"/>
                    <a:pt x="2413" y="1813"/>
                  </a:cubicBezTo>
                  <a:cubicBezTo>
                    <a:pt x="2450" y="1800"/>
                    <a:pt x="2475" y="1788"/>
                    <a:pt x="2513" y="1775"/>
                  </a:cubicBezTo>
                  <a:cubicBezTo>
                    <a:pt x="2550" y="1800"/>
                    <a:pt x="2600" y="1838"/>
                    <a:pt x="2638" y="1863"/>
                  </a:cubicBezTo>
                  <a:cubicBezTo>
                    <a:pt x="2650" y="1863"/>
                    <a:pt x="2663" y="1863"/>
                    <a:pt x="2663" y="1850"/>
                  </a:cubicBezTo>
                  <a:cubicBezTo>
                    <a:pt x="2700" y="1825"/>
                    <a:pt x="2725" y="1813"/>
                    <a:pt x="2750" y="1788"/>
                  </a:cubicBezTo>
                  <a:cubicBezTo>
                    <a:pt x="2725" y="1763"/>
                    <a:pt x="2688" y="1738"/>
                    <a:pt x="2663" y="1713"/>
                  </a:cubicBezTo>
                  <a:cubicBezTo>
                    <a:pt x="2688" y="1700"/>
                    <a:pt x="2725" y="1688"/>
                    <a:pt x="2762" y="1675"/>
                  </a:cubicBezTo>
                  <a:cubicBezTo>
                    <a:pt x="2787" y="1688"/>
                    <a:pt x="2812" y="1713"/>
                    <a:pt x="2825" y="1725"/>
                  </a:cubicBezTo>
                  <a:cubicBezTo>
                    <a:pt x="2875" y="1688"/>
                    <a:pt x="2925" y="1650"/>
                    <a:pt x="2987" y="1625"/>
                  </a:cubicBezTo>
                  <a:cubicBezTo>
                    <a:pt x="2975" y="1613"/>
                    <a:pt x="2962" y="1600"/>
                    <a:pt x="2950" y="1588"/>
                  </a:cubicBezTo>
                  <a:cubicBezTo>
                    <a:pt x="2975" y="1575"/>
                    <a:pt x="3012" y="1563"/>
                    <a:pt x="3050" y="1538"/>
                  </a:cubicBezTo>
                  <a:cubicBezTo>
                    <a:pt x="3062" y="1550"/>
                    <a:pt x="3075" y="1550"/>
                    <a:pt x="3075" y="1563"/>
                  </a:cubicBezTo>
                  <a:cubicBezTo>
                    <a:pt x="3112" y="1538"/>
                    <a:pt x="3150" y="1513"/>
                    <a:pt x="3187" y="1500"/>
                  </a:cubicBezTo>
                  <a:cubicBezTo>
                    <a:pt x="3187" y="1488"/>
                    <a:pt x="3175" y="1488"/>
                    <a:pt x="3175" y="1488"/>
                  </a:cubicBezTo>
                  <a:cubicBezTo>
                    <a:pt x="3225" y="1451"/>
                    <a:pt x="3275" y="1426"/>
                    <a:pt x="3337" y="1401"/>
                  </a:cubicBezTo>
                  <a:cubicBezTo>
                    <a:pt x="3337" y="1401"/>
                    <a:pt x="3350" y="1413"/>
                    <a:pt x="3350" y="1413"/>
                  </a:cubicBezTo>
                  <a:cubicBezTo>
                    <a:pt x="3400" y="1388"/>
                    <a:pt x="3450" y="1363"/>
                    <a:pt x="3500" y="1338"/>
                  </a:cubicBezTo>
                  <a:cubicBezTo>
                    <a:pt x="3487" y="1338"/>
                    <a:pt x="3475" y="1326"/>
                    <a:pt x="3462" y="1326"/>
                  </a:cubicBezTo>
                  <a:cubicBezTo>
                    <a:pt x="3475" y="1313"/>
                    <a:pt x="3487" y="1301"/>
                    <a:pt x="3500" y="1301"/>
                  </a:cubicBezTo>
                  <a:cubicBezTo>
                    <a:pt x="3537" y="1276"/>
                    <a:pt x="3612" y="1251"/>
                    <a:pt x="3712" y="1226"/>
                  </a:cubicBezTo>
                  <a:cubicBezTo>
                    <a:pt x="3725" y="1238"/>
                    <a:pt x="3725" y="1238"/>
                    <a:pt x="3737" y="1238"/>
                  </a:cubicBezTo>
                  <a:cubicBezTo>
                    <a:pt x="3787" y="1226"/>
                    <a:pt x="3850" y="1201"/>
                    <a:pt x="3900" y="1188"/>
                  </a:cubicBezTo>
                  <a:cubicBezTo>
                    <a:pt x="3887" y="1188"/>
                    <a:pt x="3887" y="1176"/>
                    <a:pt x="3887" y="1176"/>
                  </a:cubicBezTo>
                  <a:cubicBezTo>
                    <a:pt x="3937" y="1163"/>
                    <a:pt x="3987" y="1151"/>
                    <a:pt x="4037" y="1138"/>
                  </a:cubicBezTo>
                  <a:cubicBezTo>
                    <a:pt x="4212" y="1076"/>
                    <a:pt x="4387" y="1026"/>
                    <a:pt x="4575" y="988"/>
                  </a:cubicBezTo>
                  <a:cubicBezTo>
                    <a:pt x="4612" y="976"/>
                    <a:pt x="4637" y="976"/>
                    <a:pt x="4674" y="963"/>
                  </a:cubicBezTo>
                  <a:cubicBezTo>
                    <a:pt x="4674" y="963"/>
                    <a:pt x="4687" y="963"/>
                    <a:pt x="4687" y="976"/>
                  </a:cubicBezTo>
                  <a:cubicBezTo>
                    <a:pt x="4749" y="963"/>
                    <a:pt x="4812" y="951"/>
                    <a:pt x="4874" y="951"/>
                  </a:cubicBezTo>
                  <a:lnTo>
                    <a:pt x="4887" y="951"/>
                  </a:lnTo>
                  <a:cubicBezTo>
                    <a:pt x="4874" y="938"/>
                    <a:pt x="4862" y="913"/>
                    <a:pt x="4849" y="901"/>
                  </a:cubicBezTo>
                  <a:cubicBezTo>
                    <a:pt x="4874" y="901"/>
                    <a:pt x="4899" y="888"/>
                    <a:pt x="4924" y="876"/>
                  </a:cubicBezTo>
                  <a:cubicBezTo>
                    <a:pt x="4937" y="901"/>
                    <a:pt x="4949" y="926"/>
                    <a:pt x="4962" y="938"/>
                  </a:cubicBezTo>
                  <a:cubicBezTo>
                    <a:pt x="5042" y="938"/>
                    <a:pt x="5138" y="922"/>
                    <a:pt x="5231" y="922"/>
                  </a:cubicBezTo>
                  <a:cubicBezTo>
                    <a:pt x="5254" y="922"/>
                    <a:pt x="5277" y="923"/>
                    <a:pt x="5299" y="926"/>
                  </a:cubicBezTo>
                  <a:cubicBezTo>
                    <a:pt x="5137" y="626"/>
                    <a:pt x="4937" y="351"/>
                    <a:pt x="4674" y="113"/>
                  </a:cubicBezTo>
                  <a:lnTo>
                    <a:pt x="4674" y="113"/>
                  </a:lnTo>
                  <a:cubicBezTo>
                    <a:pt x="4787" y="301"/>
                    <a:pt x="4899" y="501"/>
                    <a:pt x="5012" y="701"/>
                  </a:cubicBezTo>
                  <a:cubicBezTo>
                    <a:pt x="4799" y="401"/>
                    <a:pt x="4525" y="151"/>
                    <a:pt x="4175" y="1"/>
                  </a:cubicBezTo>
                  <a:close/>
                  <a:moveTo>
                    <a:pt x="1138" y="2125"/>
                  </a:moveTo>
                  <a:lnTo>
                    <a:pt x="1138" y="2125"/>
                  </a:lnTo>
                  <a:cubicBezTo>
                    <a:pt x="1275" y="2200"/>
                    <a:pt x="1413" y="2250"/>
                    <a:pt x="1550" y="2300"/>
                  </a:cubicBezTo>
                  <a:cubicBezTo>
                    <a:pt x="1525" y="2325"/>
                    <a:pt x="1500" y="2363"/>
                    <a:pt x="1488" y="2388"/>
                  </a:cubicBezTo>
                  <a:cubicBezTo>
                    <a:pt x="1363" y="2363"/>
                    <a:pt x="1238" y="2338"/>
                    <a:pt x="1113" y="2313"/>
                  </a:cubicBezTo>
                  <a:lnTo>
                    <a:pt x="1113" y="2313"/>
                  </a:lnTo>
                  <a:cubicBezTo>
                    <a:pt x="1213" y="2363"/>
                    <a:pt x="1325" y="2413"/>
                    <a:pt x="1438" y="2450"/>
                  </a:cubicBezTo>
                  <a:cubicBezTo>
                    <a:pt x="1413" y="2488"/>
                    <a:pt x="1375" y="2538"/>
                    <a:pt x="1363" y="2575"/>
                  </a:cubicBezTo>
                  <a:cubicBezTo>
                    <a:pt x="1225" y="2475"/>
                    <a:pt x="1075" y="2388"/>
                    <a:pt x="925" y="2338"/>
                  </a:cubicBezTo>
                  <a:lnTo>
                    <a:pt x="925" y="2338"/>
                  </a:lnTo>
                  <a:cubicBezTo>
                    <a:pt x="1050" y="2438"/>
                    <a:pt x="1188" y="2550"/>
                    <a:pt x="1325" y="2650"/>
                  </a:cubicBezTo>
                  <a:cubicBezTo>
                    <a:pt x="1275" y="2725"/>
                    <a:pt x="1250" y="2813"/>
                    <a:pt x="1213" y="2900"/>
                  </a:cubicBezTo>
                  <a:cubicBezTo>
                    <a:pt x="1050" y="2700"/>
                    <a:pt x="863" y="2525"/>
                    <a:pt x="663" y="2363"/>
                  </a:cubicBezTo>
                  <a:lnTo>
                    <a:pt x="663" y="2363"/>
                  </a:lnTo>
                  <a:cubicBezTo>
                    <a:pt x="813" y="2588"/>
                    <a:pt x="988" y="2825"/>
                    <a:pt x="1163" y="3050"/>
                  </a:cubicBezTo>
                  <a:cubicBezTo>
                    <a:pt x="1150" y="3100"/>
                    <a:pt x="1138" y="3163"/>
                    <a:pt x="1113" y="3213"/>
                  </a:cubicBezTo>
                  <a:cubicBezTo>
                    <a:pt x="950" y="2950"/>
                    <a:pt x="763" y="2700"/>
                    <a:pt x="513" y="2500"/>
                  </a:cubicBezTo>
                  <a:lnTo>
                    <a:pt x="513" y="2500"/>
                  </a:lnTo>
                  <a:cubicBezTo>
                    <a:pt x="701" y="2788"/>
                    <a:pt x="875" y="3100"/>
                    <a:pt x="1063" y="3412"/>
                  </a:cubicBezTo>
                  <a:cubicBezTo>
                    <a:pt x="1038" y="3475"/>
                    <a:pt x="1025" y="3550"/>
                    <a:pt x="1000" y="3625"/>
                  </a:cubicBezTo>
                  <a:cubicBezTo>
                    <a:pt x="863" y="3425"/>
                    <a:pt x="701" y="3225"/>
                    <a:pt x="526" y="3038"/>
                  </a:cubicBezTo>
                  <a:lnTo>
                    <a:pt x="526" y="3038"/>
                  </a:lnTo>
                  <a:cubicBezTo>
                    <a:pt x="638" y="3300"/>
                    <a:pt x="776" y="3562"/>
                    <a:pt x="938" y="3825"/>
                  </a:cubicBezTo>
                  <a:cubicBezTo>
                    <a:pt x="925" y="3875"/>
                    <a:pt x="913" y="3925"/>
                    <a:pt x="888" y="3962"/>
                  </a:cubicBezTo>
                  <a:cubicBezTo>
                    <a:pt x="738" y="3737"/>
                    <a:pt x="551" y="3537"/>
                    <a:pt x="313" y="3387"/>
                  </a:cubicBezTo>
                  <a:lnTo>
                    <a:pt x="313" y="3387"/>
                  </a:lnTo>
                  <a:cubicBezTo>
                    <a:pt x="488" y="3637"/>
                    <a:pt x="663" y="3887"/>
                    <a:pt x="838" y="4150"/>
                  </a:cubicBezTo>
                  <a:cubicBezTo>
                    <a:pt x="825" y="4175"/>
                    <a:pt x="813" y="4200"/>
                    <a:pt x="801" y="4225"/>
                  </a:cubicBezTo>
                  <a:cubicBezTo>
                    <a:pt x="613" y="3962"/>
                    <a:pt x="401" y="3725"/>
                    <a:pt x="138" y="3525"/>
                  </a:cubicBezTo>
                  <a:lnTo>
                    <a:pt x="138" y="3525"/>
                  </a:lnTo>
                  <a:cubicBezTo>
                    <a:pt x="338" y="3825"/>
                    <a:pt x="526" y="4137"/>
                    <a:pt x="726" y="4437"/>
                  </a:cubicBezTo>
                  <a:cubicBezTo>
                    <a:pt x="713" y="4475"/>
                    <a:pt x="701" y="4500"/>
                    <a:pt x="688" y="4537"/>
                  </a:cubicBezTo>
                  <a:cubicBezTo>
                    <a:pt x="501" y="4250"/>
                    <a:pt x="276" y="3987"/>
                    <a:pt x="1" y="3775"/>
                  </a:cubicBezTo>
                  <a:lnTo>
                    <a:pt x="1" y="3775"/>
                  </a:lnTo>
                  <a:cubicBezTo>
                    <a:pt x="213" y="4075"/>
                    <a:pt x="401" y="4400"/>
                    <a:pt x="601" y="4725"/>
                  </a:cubicBezTo>
                  <a:cubicBezTo>
                    <a:pt x="563" y="4812"/>
                    <a:pt x="526" y="4887"/>
                    <a:pt x="488" y="4975"/>
                  </a:cubicBezTo>
                  <a:cubicBezTo>
                    <a:pt x="538" y="4912"/>
                    <a:pt x="588" y="4850"/>
                    <a:pt x="638" y="4787"/>
                  </a:cubicBezTo>
                  <a:cubicBezTo>
                    <a:pt x="726" y="4550"/>
                    <a:pt x="875" y="4325"/>
                    <a:pt x="1025" y="4125"/>
                  </a:cubicBezTo>
                  <a:cubicBezTo>
                    <a:pt x="1025" y="4125"/>
                    <a:pt x="1025" y="4112"/>
                    <a:pt x="1038" y="4100"/>
                  </a:cubicBezTo>
                  <a:cubicBezTo>
                    <a:pt x="1038" y="4062"/>
                    <a:pt x="1050" y="4037"/>
                    <a:pt x="1063" y="4000"/>
                  </a:cubicBezTo>
                  <a:cubicBezTo>
                    <a:pt x="1075" y="3925"/>
                    <a:pt x="1100" y="3850"/>
                    <a:pt x="1125" y="3775"/>
                  </a:cubicBezTo>
                  <a:cubicBezTo>
                    <a:pt x="1150" y="3712"/>
                    <a:pt x="1188" y="3625"/>
                    <a:pt x="1225" y="3537"/>
                  </a:cubicBezTo>
                  <a:cubicBezTo>
                    <a:pt x="1238" y="3512"/>
                    <a:pt x="1250" y="3487"/>
                    <a:pt x="1263" y="3462"/>
                  </a:cubicBezTo>
                  <a:cubicBezTo>
                    <a:pt x="1263" y="3450"/>
                    <a:pt x="1250" y="3450"/>
                    <a:pt x="1250" y="3450"/>
                  </a:cubicBezTo>
                  <a:cubicBezTo>
                    <a:pt x="1263" y="3425"/>
                    <a:pt x="1263" y="3400"/>
                    <a:pt x="1263" y="3387"/>
                  </a:cubicBezTo>
                  <a:cubicBezTo>
                    <a:pt x="1275" y="3337"/>
                    <a:pt x="1275" y="3288"/>
                    <a:pt x="1288" y="3250"/>
                  </a:cubicBezTo>
                  <a:cubicBezTo>
                    <a:pt x="1275" y="3163"/>
                    <a:pt x="1263" y="3075"/>
                    <a:pt x="1313" y="2975"/>
                  </a:cubicBezTo>
                  <a:cubicBezTo>
                    <a:pt x="1338" y="2900"/>
                    <a:pt x="1363" y="2838"/>
                    <a:pt x="1388" y="2775"/>
                  </a:cubicBezTo>
                  <a:cubicBezTo>
                    <a:pt x="1400" y="2750"/>
                    <a:pt x="1400" y="2725"/>
                    <a:pt x="1400" y="2713"/>
                  </a:cubicBezTo>
                  <a:lnTo>
                    <a:pt x="1413" y="2713"/>
                  </a:lnTo>
                  <a:cubicBezTo>
                    <a:pt x="1425" y="2700"/>
                    <a:pt x="1438" y="2675"/>
                    <a:pt x="1450" y="2650"/>
                  </a:cubicBezTo>
                  <a:cubicBezTo>
                    <a:pt x="1438" y="2650"/>
                    <a:pt x="1438" y="2638"/>
                    <a:pt x="1425" y="2638"/>
                  </a:cubicBezTo>
                  <a:cubicBezTo>
                    <a:pt x="1450" y="2575"/>
                    <a:pt x="1475" y="2525"/>
                    <a:pt x="1488" y="2463"/>
                  </a:cubicBezTo>
                  <a:cubicBezTo>
                    <a:pt x="1513" y="2475"/>
                    <a:pt x="1525" y="2475"/>
                    <a:pt x="1550" y="2475"/>
                  </a:cubicBezTo>
                  <a:cubicBezTo>
                    <a:pt x="1563" y="2463"/>
                    <a:pt x="1575" y="2438"/>
                    <a:pt x="1600" y="2413"/>
                  </a:cubicBezTo>
                  <a:cubicBezTo>
                    <a:pt x="1575" y="2400"/>
                    <a:pt x="1550" y="2400"/>
                    <a:pt x="1525" y="2388"/>
                  </a:cubicBezTo>
                  <a:cubicBezTo>
                    <a:pt x="1538" y="2363"/>
                    <a:pt x="1550" y="2338"/>
                    <a:pt x="1575" y="2313"/>
                  </a:cubicBezTo>
                  <a:cubicBezTo>
                    <a:pt x="1600" y="2325"/>
                    <a:pt x="1625" y="2325"/>
                    <a:pt x="1650" y="2338"/>
                  </a:cubicBezTo>
                  <a:cubicBezTo>
                    <a:pt x="1675" y="2313"/>
                    <a:pt x="1700" y="2288"/>
                    <a:pt x="1725" y="2263"/>
                  </a:cubicBezTo>
                  <a:cubicBezTo>
                    <a:pt x="1663" y="2250"/>
                    <a:pt x="1600" y="2238"/>
                    <a:pt x="1538" y="2213"/>
                  </a:cubicBezTo>
                  <a:cubicBezTo>
                    <a:pt x="1400" y="2188"/>
                    <a:pt x="1275" y="2150"/>
                    <a:pt x="1138" y="21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1" name="Google Shape;9491;p20"/>
            <p:cNvSpPr/>
            <p:nvPr/>
          </p:nvSpPr>
          <p:spPr>
            <a:xfrm>
              <a:off x="6207800" y="2326375"/>
              <a:ext cx="72500" cy="78450"/>
            </a:xfrm>
            <a:custGeom>
              <a:avLst/>
              <a:gdLst/>
              <a:ahLst/>
              <a:cxnLst/>
              <a:rect l="l" t="t" r="r" b="b"/>
              <a:pathLst>
                <a:path w="2900" h="3138" extrusionOk="0">
                  <a:moveTo>
                    <a:pt x="0" y="1"/>
                  </a:moveTo>
                  <a:cubicBezTo>
                    <a:pt x="600" y="1488"/>
                    <a:pt x="1075" y="2550"/>
                    <a:pt x="2725" y="3075"/>
                  </a:cubicBezTo>
                  <a:cubicBezTo>
                    <a:pt x="2775" y="3087"/>
                    <a:pt x="2887" y="3137"/>
                    <a:pt x="2900" y="3137"/>
                  </a:cubicBezTo>
                  <a:cubicBezTo>
                    <a:pt x="2737" y="3012"/>
                    <a:pt x="2575" y="2900"/>
                    <a:pt x="2412" y="2787"/>
                  </a:cubicBezTo>
                  <a:cubicBezTo>
                    <a:pt x="1387" y="2125"/>
                    <a:pt x="825" y="10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2" name="Google Shape;9492;p20"/>
            <p:cNvSpPr/>
            <p:nvPr/>
          </p:nvSpPr>
          <p:spPr>
            <a:xfrm>
              <a:off x="6207175" y="2348875"/>
              <a:ext cx="64700" cy="62825"/>
            </a:xfrm>
            <a:custGeom>
              <a:avLst/>
              <a:gdLst/>
              <a:ahLst/>
              <a:cxnLst/>
              <a:rect l="l" t="t" r="r" b="b"/>
              <a:pathLst>
                <a:path w="2588" h="2513" extrusionOk="0">
                  <a:moveTo>
                    <a:pt x="0" y="0"/>
                  </a:moveTo>
                  <a:lnTo>
                    <a:pt x="0" y="0"/>
                  </a:lnTo>
                  <a:cubicBezTo>
                    <a:pt x="263" y="538"/>
                    <a:pt x="550" y="1100"/>
                    <a:pt x="988" y="1550"/>
                  </a:cubicBezTo>
                  <a:cubicBezTo>
                    <a:pt x="1375" y="1975"/>
                    <a:pt x="2187" y="2437"/>
                    <a:pt x="2587" y="2512"/>
                  </a:cubicBezTo>
                  <a:cubicBezTo>
                    <a:pt x="1587" y="1825"/>
                    <a:pt x="725" y="8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3" name="Google Shape;9493;p20"/>
            <p:cNvSpPr/>
            <p:nvPr/>
          </p:nvSpPr>
          <p:spPr>
            <a:xfrm>
              <a:off x="6211850" y="2372000"/>
              <a:ext cx="35650" cy="36575"/>
            </a:xfrm>
            <a:custGeom>
              <a:avLst/>
              <a:gdLst/>
              <a:ahLst/>
              <a:cxnLst/>
              <a:rect l="l" t="t" r="r" b="b"/>
              <a:pathLst>
                <a:path w="1426" h="1463" extrusionOk="0">
                  <a:moveTo>
                    <a:pt x="1" y="0"/>
                  </a:moveTo>
                  <a:lnTo>
                    <a:pt x="1" y="0"/>
                  </a:lnTo>
                  <a:cubicBezTo>
                    <a:pt x="238" y="650"/>
                    <a:pt x="888" y="1187"/>
                    <a:pt x="1425" y="1462"/>
                  </a:cubicBezTo>
                  <a:cubicBezTo>
                    <a:pt x="1125" y="1187"/>
                    <a:pt x="851" y="887"/>
                    <a:pt x="563" y="613"/>
                  </a:cubicBezTo>
                  <a:cubicBezTo>
                    <a:pt x="338" y="413"/>
                    <a:pt x="163" y="2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4" name="Google Shape;9494;p20"/>
            <p:cNvSpPr/>
            <p:nvPr/>
          </p:nvSpPr>
          <p:spPr>
            <a:xfrm>
              <a:off x="6211225" y="2382925"/>
              <a:ext cx="14725" cy="15325"/>
            </a:xfrm>
            <a:custGeom>
              <a:avLst/>
              <a:gdLst/>
              <a:ahLst/>
              <a:cxnLst/>
              <a:rect l="l" t="t" r="r" b="b"/>
              <a:pathLst>
                <a:path w="589" h="613" extrusionOk="0">
                  <a:moveTo>
                    <a:pt x="1" y="1"/>
                  </a:moveTo>
                  <a:lnTo>
                    <a:pt x="1" y="1"/>
                  </a:lnTo>
                  <a:cubicBezTo>
                    <a:pt x="126" y="263"/>
                    <a:pt x="363" y="463"/>
                    <a:pt x="588" y="613"/>
                  </a:cubicBezTo>
                  <a:cubicBezTo>
                    <a:pt x="413" y="400"/>
                    <a:pt x="201"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5" name="Google Shape;9495;p20"/>
            <p:cNvSpPr/>
            <p:nvPr/>
          </p:nvSpPr>
          <p:spPr>
            <a:xfrm>
              <a:off x="6149375" y="2362300"/>
              <a:ext cx="91875" cy="88125"/>
            </a:xfrm>
            <a:custGeom>
              <a:avLst/>
              <a:gdLst/>
              <a:ahLst/>
              <a:cxnLst/>
              <a:rect l="l" t="t" r="r" b="b"/>
              <a:pathLst>
                <a:path w="3675" h="3525" extrusionOk="0">
                  <a:moveTo>
                    <a:pt x="0" y="1"/>
                  </a:moveTo>
                  <a:lnTo>
                    <a:pt x="0" y="1"/>
                  </a:lnTo>
                  <a:cubicBezTo>
                    <a:pt x="775" y="1475"/>
                    <a:pt x="1900" y="2850"/>
                    <a:pt x="3512" y="3450"/>
                  </a:cubicBezTo>
                  <a:cubicBezTo>
                    <a:pt x="3562" y="3475"/>
                    <a:pt x="3649" y="3512"/>
                    <a:pt x="3674" y="3525"/>
                  </a:cubicBezTo>
                  <a:cubicBezTo>
                    <a:pt x="3525" y="3425"/>
                    <a:pt x="3375" y="3325"/>
                    <a:pt x="3225" y="3225"/>
                  </a:cubicBezTo>
                  <a:cubicBezTo>
                    <a:pt x="2112" y="2475"/>
                    <a:pt x="938" y="112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6" name="Google Shape;9496;p20"/>
            <p:cNvSpPr/>
            <p:nvPr/>
          </p:nvSpPr>
          <p:spPr>
            <a:xfrm>
              <a:off x="6184050" y="2392925"/>
              <a:ext cx="50950" cy="44075"/>
            </a:xfrm>
            <a:custGeom>
              <a:avLst/>
              <a:gdLst/>
              <a:ahLst/>
              <a:cxnLst/>
              <a:rect l="l" t="t" r="r" b="b"/>
              <a:pathLst>
                <a:path w="2038" h="1763" extrusionOk="0">
                  <a:moveTo>
                    <a:pt x="1" y="0"/>
                  </a:moveTo>
                  <a:lnTo>
                    <a:pt x="1" y="0"/>
                  </a:lnTo>
                  <a:cubicBezTo>
                    <a:pt x="450" y="750"/>
                    <a:pt x="1313" y="1513"/>
                    <a:pt x="2038" y="1762"/>
                  </a:cubicBezTo>
                  <a:cubicBezTo>
                    <a:pt x="1338" y="1250"/>
                    <a:pt x="638" y="6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7" name="Google Shape;9497;p20"/>
            <p:cNvSpPr/>
            <p:nvPr/>
          </p:nvSpPr>
          <p:spPr>
            <a:xfrm>
              <a:off x="6202175" y="2401050"/>
              <a:ext cx="22825" cy="19700"/>
            </a:xfrm>
            <a:custGeom>
              <a:avLst/>
              <a:gdLst/>
              <a:ahLst/>
              <a:cxnLst/>
              <a:rect l="l" t="t" r="r" b="b"/>
              <a:pathLst>
                <a:path w="913" h="788" extrusionOk="0">
                  <a:moveTo>
                    <a:pt x="0" y="0"/>
                  </a:moveTo>
                  <a:lnTo>
                    <a:pt x="0" y="0"/>
                  </a:lnTo>
                  <a:cubicBezTo>
                    <a:pt x="250" y="313"/>
                    <a:pt x="600" y="600"/>
                    <a:pt x="913" y="788"/>
                  </a:cubicBezTo>
                  <a:cubicBezTo>
                    <a:pt x="625" y="513"/>
                    <a:pt x="313"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8" name="Google Shape;9498;p20"/>
            <p:cNvSpPr/>
            <p:nvPr/>
          </p:nvSpPr>
          <p:spPr>
            <a:xfrm>
              <a:off x="6241225" y="2342325"/>
              <a:ext cx="85000" cy="33450"/>
            </a:xfrm>
            <a:custGeom>
              <a:avLst/>
              <a:gdLst/>
              <a:ahLst/>
              <a:cxnLst/>
              <a:rect l="l" t="t" r="r" b="b"/>
              <a:pathLst>
                <a:path w="3400" h="1338" extrusionOk="0">
                  <a:moveTo>
                    <a:pt x="0" y="0"/>
                  </a:moveTo>
                  <a:lnTo>
                    <a:pt x="0" y="0"/>
                  </a:lnTo>
                  <a:cubicBezTo>
                    <a:pt x="525" y="362"/>
                    <a:pt x="1063" y="737"/>
                    <a:pt x="1675" y="937"/>
                  </a:cubicBezTo>
                  <a:cubicBezTo>
                    <a:pt x="2212" y="1112"/>
                    <a:pt x="2900" y="1212"/>
                    <a:pt x="3400" y="1337"/>
                  </a:cubicBezTo>
                  <a:cubicBezTo>
                    <a:pt x="2900" y="1087"/>
                    <a:pt x="2350" y="950"/>
                    <a:pt x="1825" y="762"/>
                  </a:cubicBezTo>
                  <a:cubicBezTo>
                    <a:pt x="1325" y="575"/>
                    <a:pt x="575"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9" name="Google Shape;9499;p20"/>
            <p:cNvSpPr/>
            <p:nvPr/>
          </p:nvSpPr>
          <p:spPr>
            <a:xfrm>
              <a:off x="6256225" y="2357625"/>
              <a:ext cx="61250" cy="21275"/>
            </a:xfrm>
            <a:custGeom>
              <a:avLst/>
              <a:gdLst/>
              <a:ahLst/>
              <a:cxnLst/>
              <a:rect l="l" t="t" r="r" b="b"/>
              <a:pathLst>
                <a:path w="2450" h="851" extrusionOk="0">
                  <a:moveTo>
                    <a:pt x="0" y="0"/>
                  </a:moveTo>
                  <a:cubicBezTo>
                    <a:pt x="700" y="463"/>
                    <a:pt x="1725" y="850"/>
                    <a:pt x="2450" y="850"/>
                  </a:cubicBezTo>
                  <a:cubicBezTo>
                    <a:pt x="1525" y="550"/>
                    <a:pt x="913" y="3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0" name="Google Shape;9500;p20"/>
            <p:cNvSpPr/>
            <p:nvPr/>
          </p:nvSpPr>
          <p:spPr>
            <a:xfrm>
              <a:off x="6269350" y="2369500"/>
              <a:ext cx="42200" cy="14400"/>
            </a:xfrm>
            <a:custGeom>
              <a:avLst/>
              <a:gdLst/>
              <a:ahLst/>
              <a:cxnLst/>
              <a:rect l="l" t="t" r="r" b="b"/>
              <a:pathLst>
                <a:path w="1688" h="576" extrusionOk="0">
                  <a:moveTo>
                    <a:pt x="0" y="0"/>
                  </a:moveTo>
                  <a:lnTo>
                    <a:pt x="0" y="0"/>
                  </a:lnTo>
                  <a:cubicBezTo>
                    <a:pt x="500" y="325"/>
                    <a:pt x="1100" y="488"/>
                    <a:pt x="1687" y="575"/>
                  </a:cubicBezTo>
                  <a:cubicBezTo>
                    <a:pt x="1137" y="338"/>
                    <a:pt x="563"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1" name="Google Shape;9501;p20"/>
            <p:cNvSpPr/>
            <p:nvPr/>
          </p:nvSpPr>
          <p:spPr>
            <a:xfrm>
              <a:off x="6281850" y="2378875"/>
              <a:ext cx="24700" cy="10950"/>
            </a:xfrm>
            <a:custGeom>
              <a:avLst/>
              <a:gdLst/>
              <a:ahLst/>
              <a:cxnLst/>
              <a:rect l="l" t="t" r="r" b="b"/>
              <a:pathLst>
                <a:path w="988" h="438" extrusionOk="0">
                  <a:moveTo>
                    <a:pt x="0" y="0"/>
                  </a:moveTo>
                  <a:lnTo>
                    <a:pt x="0" y="0"/>
                  </a:lnTo>
                  <a:cubicBezTo>
                    <a:pt x="287" y="225"/>
                    <a:pt x="675" y="350"/>
                    <a:pt x="987" y="438"/>
                  </a:cubicBezTo>
                  <a:cubicBezTo>
                    <a:pt x="675" y="263"/>
                    <a:pt x="337" y="1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2" name="Google Shape;9502;p20"/>
            <p:cNvSpPr/>
            <p:nvPr/>
          </p:nvSpPr>
          <p:spPr>
            <a:xfrm>
              <a:off x="6266850" y="2258825"/>
              <a:ext cx="10025" cy="23575"/>
            </a:xfrm>
            <a:custGeom>
              <a:avLst/>
              <a:gdLst/>
              <a:ahLst/>
              <a:cxnLst/>
              <a:rect l="l" t="t" r="r" b="b"/>
              <a:pathLst>
                <a:path w="401" h="943" extrusionOk="0">
                  <a:moveTo>
                    <a:pt x="125" y="0"/>
                  </a:moveTo>
                  <a:cubicBezTo>
                    <a:pt x="117" y="0"/>
                    <a:pt x="109" y="1"/>
                    <a:pt x="100" y="3"/>
                  </a:cubicBezTo>
                  <a:cubicBezTo>
                    <a:pt x="38" y="3"/>
                    <a:pt x="0" y="53"/>
                    <a:pt x="13" y="103"/>
                  </a:cubicBezTo>
                  <a:cubicBezTo>
                    <a:pt x="13" y="353"/>
                    <a:pt x="50" y="603"/>
                    <a:pt x="88" y="853"/>
                  </a:cubicBezTo>
                  <a:cubicBezTo>
                    <a:pt x="106" y="908"/>
                    <a:pt x="158" y="943"/>
                    <a:pt x="214" y="943"/>
                  </a:cubicBezTo>
                  <a:cubicBezTo>
                    <a:pt x="234" y="943"/>
                    <a:pt x="255" y="938"/>
                    <a:pt x="275" y="928"/>
                  </a:cubicBezTo>
                  <a:cubicBezTo>
                    <a:pt x="288" y="928"/>
                    <a:pt x="300" y="916"/>
                    <a:pt x="313" y="903"/>
                  </a:cubicBezTo>
                  <a:cubicBezTo>
                    <a:pt x="400" y="716"/>
                    <a:pt x="288" y="428"/>
                    <a:pt x="225" y="203"/>
                  </a:cubicBezTo>
                  <a:cubicBezTo>
                    <a:pt x="225" y="191"/>
                    <a:pt x="225" y="191"/>
                    <a:pt x="225" y="191"/>
                  </a:cubicBezTo>
                  <a:cubicBezTo>
                    <a:pt x="225" y="111"/>
                    <a:pt x="204"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3" name="Google Shape;9503;p20"/>
            <p:cNvSpPr/>
            <p:nvPr/>
          </p:nvSpPr>
          <p:spPr>
            <a:xfrm>
              <a:off x="6275600" y="2254100"/>
              <a:ext cx="27825" cy="20750"/>
            </a:xfrm>
            <a:custGeom>
              <a:avLst/>
              <a:gdLst/>
              <a:ahLst/>
              <a:cxnLst/>
              <a:rect l="l" t="t" r="r" b="b"/>
              <a:pathLst>
                <a:path w="1113" h="830" extrusionOk="0">
                  <a:moveTo>
                    <a:pt x="78" y="1"/>
                  </a:moveTo>
                  <a:cubicBezTo>
                    <a:pt x="52" y="1"/>
                    <a:pt x="26" y="2"/>
                    <a:pt x="0" y="5"/>
                  </a:cubicBezTo>
                  <a:cubicBezTo>
                    <a:pt x="425" y="130"/>
                    <a:pt x="625" y="555"/>
                    <a:pt x="950" y="830"/>
                  </a:cubicBezTo>
                  <a:cubicBezTo>
                    <a:pt x="975" y="755"/>
                    <a:pt x="1000" y="680"/>
                    <a:pt x="1037" y="605"/>
                  </a:cubicBezTo>
                  <a:cubicBezTo>
                    <a:pt x="1062" y="567"/>
                    <a:pt x="1087" y="530"/>
                    <a:pt x="1112" y="492"/>
                  </a:cubicBezTo>
                  <a:cubicBezTo>
                    <a:pt x="1050" y="455"/>
                    <a:pt x="987" y="417"/>
                    <a:pt x="937" y="367"/>
                  </a:cubicBezTo>
                  <a:cubicBezTo>
                    <a:pt x="683" y="205"/>
                    <a:pt x="397"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4" name="Google Shape;9504;p20"/>
            <p:cNvSpPr/>
            <p:nvPr/>
          </p:nvSpPr>
          <p:spPr>
            <a:xfrm>
              <a:off x="6279350" y="2249200"/>
              <a:ext cx="25325" cy="16600"/>
            </a:xfrm>
            <a:custGeom>
              <a:avLst/>
              <a:gdLst/>
              <a:ahLst/>
              <a:cxnLst/>
              <a:rect l="l" t="t" r="r" b="b"/>
              <a:pathLst>
                <a:path w="1013" h="664" extrusionOk="0">
                  <a:moveTo>
                    <a:pt x="160" y="1"/>
                  </a:moveTo>
                  <a:cubicBezTo>
                    <a:pt x="106" y="1"/>
                    <a:pt x="52" y="5"/>
                    <a:pt x="0" y="14"/>
                  </a:cubicBezTo>
                  <a:cubicBezTo>
                    <a:pt x="175" y="38"/>
                    <a:pt x="412" y="201"/>
                    <a:pt x="475" y="251"/>
                  </a:cubicBezTo>
                  <a:cubicBezTo>
                    <a:pt x="650" y="376"/>
                    <a:pt x="800" y="538"/>
                    <a:pt x="975" y="663"/>
                  </a:cubicBezTo>
                  <a:cubicBezTo>
                    <a:pt x="987" y="638"/>
                    <a:pt x="1000" y="626"/>
                    <a:pt x="1012" y="613"/>
                  </a:cubicBezTo>
                  <a:cubicBezTo>
                    <a:pt x="987" y="551"/>
                    <a:pt x="950" y="501"/>
                    <a:pt x="937" y="438"/>
                  </a:cubicBezTo>
                  <a:cubicBezTo>
                    <a:pt x="912" y="376"/>
                    <a:pt x="900" y="301"/>
                    <a:pt x="900" y="238"/>
                  </a:cubicBezTo>
                  <a:cubicBezTo>
                    <a:pt x="683" y="94"/>
                    <a:pt x="415"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5" name="Google Shape;9505;p20"/>
            <p:cNvSpPr/>
            <p:nvPr/>
          </p:nvSpPr>
          <p:spPr>
            <a:xfrm>
              <a:off x="6280275" y="2236375"/>
              <a:ext cx="23150" cy="16600"/>
            </a:xfrm>
            <a:custGeom>
              <a:avLst/>
              <a:gdLst/>
              <a:ahLst/>
              <a:cxnLst/>
              <a:rect l="l" t="t" r="r" b="b"/>
              <a:pathLst>
                <a:path w="926" h="664" extrusionOk="0">
                  <a:moveTo>
                    <a:pt x="311" y="1"/>
                  </a:moveTo>
                  <a:cubicBezTo>
                    <a:pt x="195" y="1"/>
                    <a:pt x="85" y="34"/>
                    <a:pt x="1" y="114"/>
                  </a:cubicBezTo>
                  <a:cubicBezTo>
                    <a:pt x="37" y="95"/>
                    <a:pt x="79" y="87"/>
                    <a:pt x="123" y="87"/>
                  </a:cubicBezTo>
                  <a:cubicBezTo>
                    <a:pt x="305" y="87"/>
                    <a:pt x="525" y="224"/>
                    <a:pt x="575" y="264"/>
                  </a:cubicBezTo>
                  <a:cubicBezTo>
                    <a:pt x="481" y="230"/>
                    <a:pt x="379" y="207"/>
                    <a:pt x="278" y="207"/>
                  </a:cubicBezTo>
                  <a:cubicBezTo>
                    <a:pt x="192" y="207"/>
                    <a:pt x="106" y="224"/>
                    <a:pt x="26" y="264"/>
                  </a:cubicBezTo>
                  <a:cubicBezTo>
                    <a:pt x="325" y="264"/>
                    <a:pt x="550" y="502"/>
                    <a:pt x="800" y="639"/>
                  </a:cubicBezTo>
                  <a:cubicBezTo>
                    <a:pt x="813" y="651"/>
                    <a:pt x="838" y="664"/>
                    <a:pt x="863" y="664"/>
                  </a:cubicBezTo>
                  <a:cubicBezTo>
                    <a:pt x="863" y="576"/>
                    <a:pt x="875" y="489"/>
                    <a:pt x="900" y="414"/>
                  </a:cubicBezTo>
                  <a:cubicBezTo>
                    <a:pt x="888" y="402"/>
                    <a:pt x="875" y="402"/>
                    <a:pt x="863" y="402"/>
                  </a:cubicBezTo>
                  <a:cubicBezTo>
                    <a:pt x="900" y="377"/>
                    <a:pt x="925" y="327"/>
                    <a:pt x="913" y="277"/>
                  </a:cubicBezTo>
                  <a:cubicBezTo>
                    <a:pt x="789" y="128"/>
                    <a:pt x="539"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6" name="Google Shape;9506;p20"/>
            <p:cNvSpPr/>
            <p:nvPr/>
          </p:nvSpPr>
          <p:spPr>
            <a:xfrm>
              <a:off x="6279650" y="2260775"/>
              <a:ext cx="25950" cy="52200"/>
            </a:xfrm>
            <a:custGeom>
              <a:avLst/>
              <a:gdLst/>
              <a:ahLst/>
              <a:cxnLst/>
              <a:rect l="l" t="t" r="r" b="b"/>
              <a:pathLst>
                <a:path w="1038" h="2088" extrusionOk="0">
                  <a:moveTo>
                    <a:pt x="1" y="0"/>
                  </a:moveTo>
                  <a:lnTo>
                    <a:pt x="1" y="0"/>
                  </a:lnTo>
                  <a:cubicBezTo>
                    <a:pt x="213" y="275"/>
                    <a:pt x="375" y="613"/>
                    <a:pt x="625" y="863"/>
                  </a:cubicBezTo>
                  <a:cubicBezTo>
                    <a:pt x="438" y="713"/>
                    <a:pt x="213" y="538"/>
                    <a:pt x="88" y="325"/>
                  </a:cubicBezTo>
                  <a:lnTo>
                    <a:pt x="88" y="325"/>
                  </a:lnTo>
                  <a:cubicBezTo>
                    <a:pt x="151" y="613"/>
                    <a:pt x="313" y="888"/>
                    <a:pt x="525" y="1100"/>
                  </a:cubicBezTo>
                  <a:cubicBezTo>
                    <a:pt x="363" y="1000"/>
                    <a:pt x="213" y="900"/>
                    <a:pt x="101" y="750"/>
                  </a:cubicBezTo>
                  <a:lnTo>
                    <a:pt x="101" y="750"/>
                  </a:lnTo>
                  <a:cubicBezTo>
                    <a:pt x="151" y="1038"/>
                    <a:pt x="475" y="1325"/>
                    <a:pt x="600" y="1475"/>
                  </a:cubicBezTo>
                  <a:cubicBezTo>
                    <a:pt x="613" y="1500"/>
                    <a:pt x="625" y="1512"/>
                    <a:pt x="638" y="1537"/>
                  </a:cubicBezTo>
                  <a:cubicBezTo>
                    <a:pt x="500" y="1413"/>
                    <a:pt x="350" y="1313"/>
                    <a:pt x="188" y="1225"/>
                  </a:cubicBezTo>
                  <a:lnTo>
                    <a:pt x="188" y="1225"/>
                  </a:lnTo>
                  <a:cubicBezTo>
                    <a:pt x="363" y="1413"/>
                    <a:pt x="513" y="1650"/>
                    <a:pt x="588" y="1825"/>
                  </a:cubicBezTo>
                  <a:cubicBezTo>
                    <a:pt x="613" y="1912"/>
                    <a:pt x="650" y="2000"/>
                    <a:pt x="688" y="2087"/>
                  </a:cubicBezTo>
                  <a:cubicBezTo>
                    <a:pt x="700" y="2087"/>
                    <a:pt x="700" y="2075"/>
                    <a:pt x="700" y="2075"/>
                  </a:cubicBezTo>
                  <a:cubicBezTo>
                    <a:pt x="713" y="2075"/>
                    <a:pt x="725" y="2062"/>
                    <a:pt x="738" y="2050"/>
                  </a:cubicBezTo>
                  <a:cubicBezTo>
                    <a:pt x="763" y="2037"/>
                    <a:pt x="788" y="2025"/>
                    <a:pt x="813" y="2025"/>
                  </a:cubicBezTo>
                  <a:cubicBezTo>
                    <a:pt x="838" y="2012"/>
                    <a:pt x="875" y="2012"/>
                    <a:pt x="900" y="2012"/>
                  </a:cubicBezTo>
                  <a:lnTo>
                    <a:pt x="963" y="2012"/>
                  </a:lnTo>
                  <a:cubicBezTo>
                    <a:pt x="963" y="2000"/>
                    <a:pt x="963" y="2000"/>
                    <a:pt x="963" y="1987"/>
                  </a:cubicBezTo>
                  <a:cubicBezTo>
                    <a:pt x="963" y="1975"/>
                    <a:pt x="950" y="1950"/>
                    <a:pt x="938" y="1937"/>
                  </a:cubicBezTo>
                  <a:cubicBezTo>
                    <a:pt x="938" y="1925"/>
                    <a:pt x="926" y="1913"/>
                    <a:pt x="925" y="1912"/>
                  </a:cubicBezTo>
                  <a:lnTo>
                    <a:pt x="925" y="1912"/>
                  </a:lnTo>
                  <a:cubicBezTo>
                    <a:pt x="938" y="1925"/>
                    <a:pt x="950" y="1937"/>
                    <a:pt x="963" y="1962"/>
                  </a:cubicBezTo>
                  <a:cubicBezTo>
                    <a:pt x="975" y="1862"/>
                    <a:pt x="975" y="1775"/>
                    <a:pt x="1000" y="1687"/>
                  </a:cubicBezTo>
                  <a:cubicBezTo>
                    <a:pt x="1013" y="1650"/>
                    <a:pt x="1013" y="1600"/>
                    <a:pt x="1025" y="1562"/>
                  </a:cubicBezTo>
                  <a:cubicBezTo>
                    <a:pt x="1025" y="1550"/>
                    <a:pt x="1038" y="1537"/>
                    <a:pt x="1038" y="1525"/>
                  </a:cubicBezTo>
                  <a:cubicBezTo>
                    <a:pt x="1013" y="1500"/>
                    <a:pt x="1000" y="1475"/>
                    <a:pt x="975" y="1450"/>
                  </a:cubicBezTo>
                  <a:lnTo>
                    <a:pt x="975" y="1450"/>
                  </a:lnTo>
                  <a:cubicBezTo>
                    <a:pt x="988" y="1450"/>
                    <a:pt x="1000" y="1462"/>
                    <a:pt x="1013" y="1462"/>
                  </a:cubicBezTo>
                  <a:cubicBezTo>
                    <a:pt x="1013" y="1475"/>
                    <a:pt x="1025" y="1475"/>
                    <a:pt x="1038" y="1475"/>
                  </a:cubicBezTo>
                  <a:cubicBezTo>
                    <a:pt x="975" y="1437"/>
                    <a:pt x="913" y="1375"/>
                    <a:pt x="863" y="1313"/>
                  </a:cubicBezTo>
                  <a:cubicBezTo>
                    <a:pt x="763" y="1150"/>
                    <a:pt x="738" y="950"/>
                    <a:pt x="763" y="763"/>
                  </a:cubicBezTo>
                  <a:cubicBezTo>
                    <a:pt x="763" y="763"/>
                    <a:pt x="763" y="750"/>
                    <a:pt x="763" y="750"/>
                  </a:cubicBezTo>
                  <a:cubicBezTo>
                    <a:pt x="763" y="725"/>
                    <a:pt x="763" y="688"/>
                    <a:pt x="775" y="663"/>
                  </a:cubicBezTo>
                  <a:cubicBezTo>
                    <a:pt x="775" y="638"/>
                    <a:pt x="775" y="613"/>
                    <a:pt x="788" y="588"/>
                  </a:cubicBezTo>
                  <a:cubicBezTo>
                    <a:pt x="538" y="400"/>
                    <a:pt x="301" y="2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7" name="Google Shape;9507;p20"/>
            <p:cNvSpPr/>
            <p:nvPr/>
          </p:nvSpPr>
          <p:spPr>
            <a:xfrm>
              <a:off x="6280275" y="2228650"/>
              <a:ext cx="17825" cy="8100"/>
            </a:xfrm>
            <a:custGeom>
              <a:avLst/>
              <a:gdLst/>
              <a:ahLst/>
              <a:cxnLst/>
              <a:rect l="l" t="t" r="r" b="b"/>
              <a:pathLst>
                <a:path w="713" h="324" extrusionOk="0">
                  <a:moveTo>
                    <a:pt x="430" y="0"/>
                  </a:moveTo>
                  <a:cubicBezTo>
                    <a:pt x="346" y="0"/>
                    <a:pt x="264" y="31"/>
                    <a:pt x="188" y="73"/>
                  </a:cubicBezTo>
                  <a:cubicBezTo>
                    <a:pt x="113" y="111"/>
                    <a:pt x="13" y="161"/>
                    <a:pt x="1" y="248"/>
                  </a:cubicBezTo>
                  <a:cubicBezTo>
                    <a:pt x="23" y="215"/>
                    <a:pt x="55" y="201"/>
                    <a:pt x="96" y="190"/>
                  </a:cubicBezTo>
                  <a:lnTo>
                    <a:pt x="96" y="190"/>
                  </a:lnTo>
                  <a:cubicBezTo>
                    <a:pt x="86" y="195"/>
                    <a:pt x="76" y="203"/>
                    <a:pt x="76" y="211"/>
                  </a:cubicBezTo>
                  <a:cubicBezTo>
                    <a:pt x="99" y="195"/>
                    <a:pt x="130" y="189"/>
                    <a:pt x="164" y="189"/>
                  </a:cubicBezTo>
                  <a:cubicBezTo>
                    <a:pt x="239" y="189"/>
                    <a:pt x="325" y="218"/>
                    <a:pt x="350" y="236"/>
                  </a:cubicBezTo>
                  <a:cubicBezTo>
                    <a:pt x="425" y="248"/>
                    <a:pt x="500" y="323"/>
                    <a:pt x="575" y="323"/>
                  </a:cubicBezTo>
                  <a:cubicBezTo>
                    <a:pt x="613" y="311"/>
                    <a:pt x="638" y="261"/>
                    <a:pt x="613" y="236"/>
                  </a:cubicBezTo>
                  <a:cubicBezTo>
                    <a:pt x="600" y="223"/>
                    <a:pt x="588" y="223"/>
                    <a:pt x="588" y="211"/>
                  </a:cubicBezTo>
                  <a:cubicBezTo>
                    <a:pt x="600" y="211"/>
                    <a:pt x="625" y="211"/>
                    <a:pt x="638" y="198"/>
                  </a:cubicBezTo>
                  <a:cubicBezTo>
                    <a:pt x="713" y="123"/>
                    <a:pt x="613" y="48"/>
                    <a:pt x="550" y="23"/>
                  </a:cubicBezTo>
                  <a:cubicBezTo>
                    <a:pt x="510" y="7"/>
                    <a:pt x="470"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8" name="Google Shape;9508;p20"/>
            <p:cNvSpPr/>
            <p:nvPr/>
          </p:nvSpPr>
          <p:spPr>
            <a:xfrm>
              <a:off x="6269975" y="2194775"/>
              <a:ext cx="23750" cy="22900"/>
            </a:xfrm>
            <a:custGeom>
              <a:avLst/>
              <a:gdLst/>
              <a:ahLst/>
              <a:cxnLst/>
              <a:rect l="l" t="t" r="r" b="b"/>
              <a:pathLst>
                <a:path w="950" h="916" extrusionOk="0">
                  <a:moveTo>
                    <a:pt x="328" y="0"/>
                  </a:moveTo>
                  <a:cubicBezTo>
                    <a:pt x="212" y="0"/>
                    <a:pt x="99" y="30"/>
                    <a:pt x="0" y="116"/>
                  </a:cubicBezTo>
                  <a:cubicBezTo>
                    <a:pt x="44" y="104"/>
                    <a:pt x="87" y="98"/>
                    <a:pt x="129" y="98"/>
                  </a:cubicBezTo>
                  <a:cubicBezTo>
                    <a:pt x="341" y="98"/>
                    <a:pt x="535" y="239"/>
                    <a:pt x="712" y="353"/>
                  </a:cubicBezTo>
                  <a:cubicBezTo>
                    <a:pt x="525" y="291"/>
                    <a:pt x="338" y="229"/>
                    <a:pt x="138" y="216"/>
                  </a:cubicBezTo>
                  <a:lnTo>
                    <a:pt x="138" y="216"/>
                  </a:lnTo>
                  <a:cubicBezTo>
                    <a:pt x="313" y="279"/>
                    <a:pt x="563" y="453"/>
                    <a:pt x="625" y="503"/>
                  </a:cubicBezTo>
                  <a:cubicBezTo>
                    <a:pt x="688" y="541"/>
                    <a:pt x="762" y="603"/>
                    <a:pt x="850" y="653"/>
                  </a:cubicBezTo>
                  <a:cubicBezTo>
                    <a:pt x="638" y="553"/>
                    <a:pt x="388" y="453"/>
                    <a:pt x="325" y="428"/>
                  </a:cubicBezTo>
                  <a:lnTo>
                    <a:pt x="325" y="428"/>
                  </a:lnTo>
                  <a:cubicBezTo>
                    <a:pt x="538" y="578"/>
                    <a:pt x="712" y="778"/>
                    <a:pt x="925" y="916"/>
                  </a:cubicBezTo>
                  <a:cubicBezTo>
                    <a:pt x="900" y="803"/>
                    <a:pt x="912" y="666"/>
                    <a:pt x="925" y="553"/>
                  </a:cubicBezTo>
                  <a:cubicBezTo>
                    <a:pt x="937" y="528"/>
                    <a:pt x="937" y="491"/>
                    <a:pt x="937" y="466"/>
                  </a:cubicBezTo>
                  <a:cubicBezTo>
                    <a:pt x="950" y="416"/>
                    <a:pt x="950" y="453"/>
                    <a:pt x="950" y="416"/>
                  </a:cubicBezTo>
                  <a:cubicBezTo>
                    <a:pt x="950" y="403"/>
                    <a:pt x="950" y="378"/>
                    <a:pt x="950" y="366"/>
                  </a:cubicBezTo>
                  <a:cubicBezTo>
                    <a:pt x="940" y="356"/>
                    <a:pt x="938" y="333"/>
                    <a:pt x="938" y="333"/>
                  </a:cubicBezTo>
                  <a:cubicBezTo>
                    <a:pt x="937" y="333"/>
                    <a:pt x="937" y="335"/>
                    <a:pt x="937" y="341"/>
                  </a:cubicBezTo>
                  <a:cubicBezTo>
                    <a:pt x="925" y="291"/>
                    <a:pt x="937" y="316"/>
                    <a:pt x="912" y="304"/>
                  </a:cubicBezTo>
                  <a:lnTo>
                    <a:pt x="912" y="304"/>
                  </a:lnTo>
                  <a:cubicBezTo>
                    <a:pt x="921" y="312"/>
                    <a:pt x="924" y="315"/>
                    <a:pt x="923" y="315"/>
                  </a:cubicBezTo>
                  <a:cubicBezTo>
                    <a:pt x="919" y="315"/>
                    <a:pt x="875" y="279"/>
                    <a:pt x="875" y="279"/>
                  </a:cubicBezTo>
                  <a:cubicBezTo>
                    <a:pt x="800" y="229"/>
                    <a:pt x="737" y="191"/>
                    <a:pt x="688" y="116"/>
                  </a:cubicBezTo>
                  <a:cubicBezTo>
                    <a:pt x="675" y="104"/>
                    <a:pt x="650" y="79"/>
                    <a:pt x="638" y="54"/>
                  </a:cubicBezTo>
                  <a:cubicBezTo>
                    <a:pt x="537" y="24"/>
                    <a:pt x="432" y="0"/>
                    <a:pt x="3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9" name="Google Shape;9509;p20"/>
            <p:cNvSpPr/>
            <p:nvPr/>
          </p:nvSpPr>
          <p:spPr>
            <a:xfrm>
              <a:off x="6281850" y="2212650"/>
              <a:ext cx="21575" cy="15725"/>
            </a:xfrm>
            <a:custGeom>
              <a:avLst/>
              <a:gdLst/>
              <a:ahLst/>
              <a:cxnLst/>
              <a:rect l="l" t="t" r="r" b="b"/>
              <a:pathLst>
                <a:path w="863" h="629" extrusionOk="0">
                  <a:moveTo>
                    <a:pt x="0" y="1"/>
                  </a:moveTo>
                  <a:lnTo>
                    <a:pt x="0" y="1"/>
                  </a:lnTo>
                  <a:cubicBezTo>
                    <a:pt x="113" y="151"/>
                    <a:pt x="262" y="288"/>
                    <a:pt x="437" y="376"/>
                  </a:cubicBezTo>
                  <a:cubicBezTo>
                    <a:pt x="300" y="326"/>
                    <a:pt x="188" y="276"/>
                    <a:pt x="63" y="201"/>
                  </a:cubicBezTo>
                  <a:lnTo>
                    <a:pt x="63" y="201"/>
                  </a:lnTo>
                  <a:cubicBezTo>
                    <a:pt x="213" y="413"/>
                    <a:pt x="462" y="563"/>
                    <a:pt x="712" y="613"/>
                  </a:cubicBezTo>
                  <a:cubicBezTo>
                    <a:pt x="734" y="624"/>
                    <a:pt x="754" y="629"/>
                    <a:pt x="772" y="629"/>
                  </a:cubicBezTo>
                  <a:cubicBezTo>
                    <a:pt x="814" y="629"/>
                    <a:pt x="845" y="602"/>
                    <a:pt x="862" y="576"/>
                  </a:cubicBezTo>
                  <a:lnTo>
                    <a:pt x="825" y="576"/>
                  </a:lnTo>
                  <a:cubicBezTo>
                    <a:pt x="662" y="513"/>
                    <a:pt x="525" y="426"/>
                    <a:pt x="462" y="263"/>
                  </a:cubicBezTo>
                  <a:cubicBezTo>
                    <a:pt x="462" y="251"/>
                    <a:pt x="462" y="238"/>
                    <a:pt x="462" y="226"/>
                  </a:cubicBezTo>
                  <a:cubicBezTo>
                    <a:pt x="325" y="176"/>
                    <a:pt x="150" y="1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0" name="Google Shape;9510;p20"/>
            <p:cNvSpPr/>
            <p:nvPr/>
          </p:nvSpPr>
          <p:spPr>
            <a:xfrm>
              <a:off x="6304950" y="2351050"/>
              <a:ext cx="45650" cy="29100"/>
            </a:xfrm>
            <a:custGeom>
              <a:avLst/>
              <a:gdLst/>
              <a:ahLst/>
              <a:cxnLst/>
              <a:rect l="l" t="t" r="r" b="b"/>
              <a:pathLst>
                <a:path w="1826" h="1164" extrusionOk="0">
                  <a:moveTo>
                    <a:pt x="776" y="1"/>
                  </a:moveTo>
                  <a:lnTo>
                    <a:pt x="776" y="1"/>
                  </a:lnTo>
                  <a:cubicBezTo>
                    <a:pt x="976" y="126"/>
                    <a:pt x="1176" y="263"/>
                    <a:pt x="1375" y="401"/>
                  </a:cubicBezTo>
                  <a:cubicBezTo>
                    <a:pt x="1026" y="263"/>
                    <a:pt x="638" y="188"/>
                    <a:pt x="276" y="101"/>
                  </a:cubicBezTo>
                  <a:lnTo>
                    <a:pt x="276" y="101"/>
                  </a:lnTo>
                  <a:cubicBezTo>
                    <a:pt x="576" y="251"/>
                    <a:pt x="863" y="438"/>
                    <a:pt x="1151" y="613"/>
                  </a:cubicBezTo>
                  <a:cubicBezTo>
                    <a:pt x="776" y="476"/>
                    <a:pt x="376" y="388"/>
                    <a:pt x="1" y="288"/>
                  </a:cubicBezTo>
                  <a:lnTo>
                    <a:pt x="1" y="288"/>
                  </a:lnTo>
                  <a:cubicBezTo>
                    <a:pt x="501" y="551"/>
                    <a:pt x="963" y="901"/>
                    <a:pt x="1463" y="1163"/>
                  </a:cubicBezTo>
                  <a:cubicBezTo>
                    <a:pt x="1425" y="1088"/>
                    <a:pt x="1425" y="1013"/>
                    <a:pt x="1463" y="938"/>
                  </a:cubicBezTo>
                  <a:cubicBezTo>
                    <a:pt x="1500" y="876"/>
                    <a:pt x="1550" y="838"/>
                    <a:pt x="1625" y="826"/>
                  </a:cubicBezTo>
                  <a:cubicBezTo>
                    <a:pt x="1625" y="788"/>
                    <a:pt x="1625" y="763"/>
                    <a:pt x="1625" y="738"/>
                  </a:cubicBezTo>
                  <a:cubicBezTo>
                    <a:pt x="1644" y="682"/>
                    <a:pt x="1670" y="646"/>
                    <a:pt x="1703" y="611"/>
                  </a:cubicBezTo>
                  <a:lnTo>
                    <a:pt x="1703" y="611"/>
                  </a:lnTo>
                  <a:lnTo>
                    <a:pt x="1750" y="576"/>
                  </a:lnTo>
                  <a:lnTo>
                    <a:pt x="1738" y="576"/>
                  </a:lnTo>
                  <a:cubicBezTo>
                    <a:pt x="1763" y="563"/>
                    <a:pt x="1788" y="551"/>
                    <a:pt x="1813" y="538"/>
                  </a:cubicBezTo>
                  <a:cubicBezTo>
                    <a:pt x="1813" y="538"/>
                    <a:pt x="1813" y="526"/>
                    <a:pt x="1813" y="526"/>
                  </a:cubicBezTo>
                  <a:cubicBezTo>
                    <a:pt x="1813" y="463"/>
                    <a:pt x="1813" y="388"/>
                    <a:pt x="1825" y="313"/>
                  </a:cubicBezTo>
                  <a:cubicBezTo>
                    <a:pt x="1488" y="163"/>
                    <a:pt x="1113" y="76"/>
                    <a:pt x="7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1" name="Google Shape;9511;p20"/>
            <p:cNvSpPr/>
            <p:nvPr/>
          </p:nvSpPr>
          <p:spPr>
            <a:xfrm>
              <a:off x="6331825" y="2346375"/>
              <a:ext cx="19075" cy="11900"/>
            </a:xfrm>
            <a:custGeom>
              <a:avLst/>
              <a:gdLst/>
              <a:ahLst/>
              <a:cxnLst/>
              <a:rect l="l" t="t" r="r" b="b"/>
              <a:pathLst>
                <a:path w="763" h="476" extrusionOk="0">
                  <a:moveTo>
                    <a:pt x="1" y="0"/>
                  </a:moveTo>
                  <a:lnTo>
                    <a:pt x="1" y="0"/>
                  </a:lnTo>
                  <a:cubicBezTo>
                    <a:pt x="138" y="50"/>
                    <a:pt x="325" y="188"/>
                    <a:pt x="375" y="225"/>
                  </a:cubicBezTo>
                  <a:cubicBezTo>
                    <a:pt x="475" y="300"/>
                    <a:pt x="600" y="388"/>
                    <a:pt x="750" y="475"/>
                  </a:cubicBezTo>
                  <a:cubicBezTo>
                    <a:pt x="750" y="438"/>
                    <a:pt x="750" y="413"/>
                    <a:pt x="750" y="375"/>
                  </a:cubicBezTo>
                  <a:cubicBezTo>
                    <a:pt x="750" y="338"/>
                    <a:pt x="763" y="288"/>
                    <a:pt x="763" y="250"/>
                  </a:cubicBezTo>
                  <a:cubicBezTo>
                    <a:pt x="525" y="125"/>
                    <a:pt x="275"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2" name="Google Shape;9512;p20"/>
            <p:cNvSpPr/>
            <p:nvPr/>
          </p:nvSpPr>
          <p:spPr>
            <a:xfrm>
              <a:off x="6298700" y="2314200"/>
              <a:ext cx="37200" cy="20025"/>
            </a:xfrm>
            <a:custGeom>
              <a:avLst/>
              <a:gdLst/>
              <a:ahLst/>
              <a:cxnLst/>
              <a:rect l="l" t="t" r="r" b="b"/>
              <a:pathLst>
                <a:path w="1488" h="801" extrusionOk="0">
                  <a:moveTo>
                    <a:pt x="426" y="0"/>
                  </a:moveTo>
                  <a:cubicBezTo>
                    <a:pt x="663" y="63"/>
                    <a:pt x="863" y="175"/>
                    <a:pt x="1076" y="275"/>
                  </a:cubicBezTo>
                  <a:cubicBezTo>
                    <a:pt x="838" y="220"/>
                    <a:pt x="573" y="186"/>
                    <a:pt x="409" y="186"/>
                  </a:cubicBezTo>
                  <a:cubicBezTo>
                    <a:pt x="349" y="186"/>
                    <a:pt x="303" y="190"/>
                    <a:pt x="276" y="200"/>
                  </a:cubicBezTo>
                  <a:cubicBezTo>
                    <a:pt x="551" y="250"/>
                    <a:pt x="788" y="375"/>
                    <a:pt x="1038" y="500"/>
                  </a:cubicBezTo>
                  <a:cubicBezTo>
                    <a:pt x="725" y="396"/>
                    <a:pt x="402" y="324"/>
                    <a:pt x="77" y="324"/>
                  </a:cubicBezTo>
                  <a:cubicBezTo>
                    <a:pt x="52" y="324"/>
                    <a:pt x="26" y="324"/>
                    <a:pt x="1" y="325"/>
                  </a:cubicBezTo>
                  <a:cubicBezTo>
                    <a:pt x="338" y="438"/>
                    <a:pt x="638" y="638"/>
                    <a:pt x="951" y="800"/>
                  </a:cubicBezTo>
                  <a:cubicBezTo>
                    <a:pt x="963" y="788"/>
                    <a:pt x="976" y="775"/>
                    <a:pt x="988" y="750"/>
                  </a:cubicBezTo>
                  <a:cubicBezTo>
                    <a:pt x="1001" y="738"/>
                    <a:pt x="1026" y="713"/>
                    <a:pt x="1038" y="700"/>
                  </a:cubicBezTo>
                  <a:lnTo>
                    <a:pt x="1051" y="700"/>
                  </a:lnTo>
                  <a:lnTo>
                    <a:pt x="1063" y="688"/>
                  </a:lnTo>
                  <a:cubicBezTo>
                    <a:pt x="1088" y="663"/>
                    <a:pt x="1113" y="650"/>
                    <a:pt x="1138" y="638"/>
                  </a:cubicBezTo>
                  <a:cubicBezTo>
                    <a:pt x="1163" y="625"/>
                    <a:pt x="1213" y="613"/>
                    <a:pt x="1226" y="613"/>
                  </a:cubicBezTo>
                  <a:lnTo>
                    <a:pt x="1226" y="613"/>
                  </a:lnTo>
                  <a:cubicBezTo>
                    <a:pt x="1217" y="613"/>
                    <a:pt x="1192" y="624"/>
                    <a:pt x="1199" y="624"/>
                  </a:cubicBezTo>
                  <a:cubicBezTo>
                    <a:pt x="1202" y="624"/>
                    <a:pt x="1213" y="621"/>
                    <a:pt x="1238" y="613"/>
                  </a:cubicBezTo>
                  <a:cubicBezTo>
                    <a:pt x="1276" y="600"/>
                    <a:pt x="1313" y="588"/>
                    <a:pt x="1351" y="575"/>
                  </a:cubicBezTo>
                  <a:cubicBezTo>
                    <a:pt x="1363" y="563"/>
                    <a:pt x="1376" y="550"/>
                    <a:pt x="1388" y="550"/>
                  </a:cubicBezTo>
                  <a:cubicBezTo>
                    <a:pt x="1401" y="538"/>
                    <a:pt x="1413" y="513"/>
                    <a:pt x="1426" y="513"/>
                  </a:cubicBezTo>
                  <a:cubicBezTo>
                    <a:pt x="1438" y="488"/>
                    <a:pt x="1463" y="475"/>
                    <a:pt x="1488" y="450"/>
                  </a:cubicBezTo>
                  <a:cubicBezTo>
                    <a:pt x="1463" y="438"/>
                    <a:pt x="1438" y="413"/>
                    <a:pt x="1426" y="388"/>
                  </a:cubicBezTo>
                  <a:cubicBezTo>
                    <a:pt x="1401" y="350"/>
                    <a:pt x="1388" y="313"/>
                    <a:pt x="1376" y="275"/>
                  </a:cubicBezTo>
                  <a:cubicBezTo>
                    <a:pt x="1351" y="225"/>
                    <a:pt x="1338" y="188"/>
                    <a:pt x="1326" y="138"/>
                  </a:cubicBezTo>
                  <a:cubicBezTo>
                    <a:pt x="1038" y="50"/>
                    <a:pt x="738" y="0"/>
                    <a:pt x="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3" name="Google Shape;9513;p20"/>
            <p:cNvSpPr/>
            <p:nvPr/>
          </p:nvSpPr>
          <p:spPr>
            <a:xfrm>
              <a:off x="6304950" y="2327625"/>
              <a:ext cx="16900" cy="11600"/>
            </a:xfrm>
            <a:custGeom>
              <a:avLst/>
              <a:gdLst/>
              <a:ahLst/>
              <a:cxnLst/>
              <a:rect l="l" t="t" r="r" b="b"/>
              <a:pathLst>
                <a:path w="676" h="464" extrusionOk="0">
                  <a:moveTo>
                    <a:pt x="1" y="1"/>
                  </a:moveTo>
                  <a:lnTo>
                    <a:pt x="1" y="1"/>
                  </a:lnTo>
                  <a:cubicBezTo>
                    <a:pt x="201" y="138"/>
                    <a:pt x="388" y="363"/>
                    <a:pt x="613" y="463"/>
                  </a:cubicBezTo>
                  <a:cubicBezTo>
                    <a:pt x="626" y="438"/>
                    <a:pt x="638" y="413"/>
                    <a:pt x="663" y="388"/>
                  </a:cubicBezTo>
                  <a:cubicBezTo>
                    <a:pt x="663" y="388"/>
                    <a:pt x="663" y="376"/>
                    <a:pt x="663" y="376"/>
                  </a:cubicBezTo>
                  <a:cubicBezTo>
                    <a:pt x="663" y="363"/>
                    <a:pt x="676" y="351"/>
                    <a:pt x="676" y="326"/>
                  </a:cubicBezTo>
                  <a:cubicBezTo>
                    <a:pt x="513" y="188"/>
                    <a:pt x="76" y="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4" name="Google Shape;9514;p20"/>
            <p:cNvSpPr/>
            <p:nvPr/>
          </p:nvSpPr>
          <p:spPr>
            <a:xfrm>
              <a:off x="6307150" y="2333250"/>
              <a:ext cx="13450" cy="13775"/>
            </a:xfrm>
            <a:custGeom>
              <a:avLst/>
              <a:gdLst/>
              <a:ahLst/>
              <a:cxnLst/>
              <a:rect l="l" t="t" r="r" b="b"/>
              <a:pathLst>
                <a:path w="538" h="551" extrusionOk="0">
                  <a:moveTo>
                    <a:pt x="0" y="1"/>
                  </a:moveTo>
                  <a:cubicBezTo>
                    <a:pt x="38" y="76"/>
                    <a:pt x="350" y="463"/>
                    <a:pt x="538" y="550"/>
                  </a:cubicBezTo>
                  <a:cubicBezTo>
                    <a:pt x="475" y="500"/>
                    <a:pt x="450" y="413"/>
                    <a:pt x="475" y="351"/>
                  </a:cubicBezTo>
                  <a:cubicBezTo>
                    <a:pt x="475" y="338"/>
                    <a:pt x="475" y="326"/>
                    <a:pt x="488" y="313"/>
                  </a:cubicBezTo>
                  <a:cubicBezTo>
                    <a:pt x="325" y="213"/>
                    <a:pt x="150"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5" name="Google Shape;9515;p20"/>
            <p:cNvSpPr/>
            <p:nvPr/>
          </p:nvSpPr>
          <p:spPr>
            <a:xfrm>
              <a:off x="6310900" y="2306700"/>
              <a:ext cx="20950" cy="10325"/>
            </a:xfrm>
            <a:custGeom>
              <a:avLst/>
              <a:gdLst/>
              <a:ahLst/>
              <a:cxnLst/>
              <a:rect l="l" t="t" r="r" b="b"/>
              <a:pathLst>
                <a:path w="838" h="413" extrusionOk="0">
                  <a:moveTo>
                    <a:pt x="0" y="0"/>
                  </a:moveTo>
                  <a:cubicBezTo>
                    <a:pt x="271" y="123"/>
                    <a:pt x="541" y="295"/>
                    <a:pt x="824" y="407"/>
                  </a:cubicBezTo>
                  <a:lnTo>
                    <a:pt x="824" y="407"/>
                  </a:lnTo>
                  <a:cubicBezTo>
                    <a:pt x="812" y="347"/>
                    <a:pt x="800" y="299"/>
                    <a:pt x="788" y="238"/>
                  </a:cubicBezTo>
                  <a:cubicBezTo>
                    <a:pt x="788" y="213"/>
                    <a:pt x="775" y="175"/>
                    <a:pt x="775" y="150"/>
                  </a:cubicBezTo>
                  <a:cubicBezTo>
                    <a:pt x="450" y="63"/>
                    <a:pt x="75" y="0"/>
                    <a:pt x="0" y="0"/>
                  </a:cubicBezTo>
                  <a:close/>
                  <a:moveTo>
                    <a:pt x="824" y="407"/>
                  </a:moveTo>
                  <a:lnTo>
                    <a:pt x="824" y="407"/>
                  </a:lnTo>
                  <a:cubicBezTo>
                    <a:pt x="824" y="409"/>
                    <a:pt x="825" y="411"/>
                    <a:pt x="825" y="413"/>
                  </a:cubicBezTo>
                  <a:lnTo>
                    <a:pt x="838" y="413"/>
                  </a:lnTo>
                  <a:cubicBezTo>
                    <a:pt x="833" y="411"/>
                    <a:pt x="828" y="409"/>
                    <a:pt x="824" y="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6" name="Google Shape;9516;p20"/>
            <p:cNvSpPr/>
            <p:nvPr/>
          </p:nvSpPr>
          <p:spPr>
            <a:xfrm>
              <a:off x="6309950" y="2299500"/>
              <a:ext cx="19100" cy="5350"/>
            </a:xfrm>
            <a:custGeom>
              <a:avLst/>
              <a:gdLst/>
              <a:ahLst/>
              <a:cxnLst/>
              <a:rect l="l" t="t" r="r" b="b"/>
              <a:pathLst>
                <a:path w="764" h="214" extrusionOk="0">
                  <a:moveTo>
                    <a:pt x="1" y="1"/>
                  </a:moveTo>
                  <a:cubicBezTo>
                    <a:pt x="188" y="76"/>
                    <a:pt x="388" y="213"/>
                    <a:pt x="601" y="213"/>
                  </a:cubicBezTo>
                  <a:cubicBezTo>
                    <a:pt x="763" y="38"/>
                    <a:pt x="101" y="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7" name="Google Shape;9517;p20"/>
            <p:cNvSpPr/>
            <p:nvPr/>
          </p:nvSpPr>
          <p:spPr>
            <a:xfrm>
              <a:off x="6309650" y="2292325"/>
              <a:ext cx="9700" cy="3450"/>
            </a:xfrm>
            <a:custGeom>
              <a:avLst/>
              <a:gdLst/>
              <a:ahLst/>
              <a:cxnLst/>
              <a:rect l="l" t="t" r="r" b="b"/>
              <a:pathLst>
                <a:path w="388" h="138" extrusionOk="0">
                  <a:moveTo>
                    <a:pt x="0" y="1"/>
                  </a:moveTo>
                  <a:lnTo>
                    <a:pt x="0" y="1"/>
                  </a:lnTo>
                  <a:cubicBezTo>
                    <a:pt x="125" y="38"/>
                    <a:pt x="238" y="138"/>
                    <a:pt x="363" y="138"/>
                  </a:cubicBezTo>
                  <a:cubicBezTo>
                    <a:pt x="388" y="138"/>
                    <a:pt x="388" y="113"/>
                    <a:pt x="375" y="88"/>
                  </a:cubicBezTo>
                  <a:cubicBezTo>
                    <a:pt x="275" y="26"/>
                    <a:pt x="125"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8" name="Google Shape;9518;p20"/>
            <p:cNvSpPr/>
            <p:nvPr/>
          </p:nvSpPr>
          <p:spPr>
            <a:xfrm>
              <a:off x="6300900" y="2283275"/>
              <a:ext cx="21275" cy="9400"/>
            </a:xfrm>
            <a:custGeom>
              <a:avLst/>
              <a:gdLst/>
              <a:ahLst/>
              <a:cxnLst/>
              <a:rect l="l" t="t" r="r" b="b"/>
              <a:pathLst>
                <a:path w="851" h="376" extrusionOk="0">
                  <a:moveTo>
                    <a:pt x="0" y="0"/>
                  </a:moveTo>
                  <a:cubicBezTo>
                    <a:pt x="263" y="150"/>
                    <a:pt x="538" y="288"/>
                    <a:pt x="838" y="375"/>
                  </a:cubicBezTo>
                  <a:lnTo>
                    <a:pt x="850" y="375"/>
                  </a:lnTo>
                  <a:cubicBezTo>
                    <a:pt x="850" y="375"/>
                    <a:pt x="850" y="375"/>
                    <a:pt x="850" y="363"/>
                  </a:cubicBezTo>
                  <a:cubicBezTo>
                    <a:pt x="838" y="313"/>
                    <a:pt x="825" y="250"/>
                    <a:pt x="825" y="188"/>
                  </a:cubicBezTo>
                  <a:cubicBezTo>
                    <a:pt x="613" y="88"/>
                    <a:pt x="113"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9" name="Google Shape;9519;p20"/>
            <p:cNvSpPr/>
            <p:nvPr/>
          </p:nvSpPr>
          <p:spPr>
            <a:xfrm>
              <a:off x="6303400" y="2277950"/>
              <a:ext cx="11600" cy="3500"/>
            </a:xfrm>
            <a:custGeom>
              <a:avLst/>
              <a:gdLst/>
              <a:ahLst/>
              <a:cxnLst/>
              <a:rect l="l" t="t" r="r" b="b"/>
              <a:pathLst>
                <a:path w="464" h="140" extrusionOk="0">
                  <a:moveTo>
                    <a:pt x="0" y="1"/>
                  </a:moveTo>
                  <a:lnTo>
                    <a:pt x="0" y="1"/>
                  </a:lnTo>
                  <a:cubicBezTo>
                    <a:pt x="44" y="27"/>
                    <a:pt x="285" y="139"/>
                    <a:pt x="394" y="139"/>
                  </a:cubicBezTo>
                  <a:cubicBezTo>
                    <a:pt x="441" y="139"/>
                    <a:pt x="464" y="119"/>
                    <a:pt x="438" y="63"/>
                  </a:cubicBezTo>
                  <a:cubicBezTo>
                    <a:pt x="300" y="13"/>
                    <a:pt x="138"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0" name="Google Shape;9520;p20"/>
            <p:cNvSpPr/>
            <p:nvPr/>
          </p:nvSpPr>
          <p:spPr>
            <a:xfrm>
              <a:off x="6307450" y="2271400"/>
              <a:ext cx="9650" cy="3525"/>
            </a:xfrm>
            <a:custGeom>
              <a:avLst/>
              <a:gdLst/>
              <a:ahLst/>
              <a:cxnLst/>
              <a:rect l="l" t="t" r="r" b="b"/>
              <a:pathLst>
                <a:path w="386" h="141" extrusionOk="0">
                  <a:moveTo>
                    <a:pt x="1" y="0"/>
                  </a:moveTo>
                  <a:lnTo>
                    <a:pt x="1" y="0"/>
                  </a:lnTo>
                  <a:cubicBezTo>
                    <a:pt x="47" y="19"/>
                    <a:pt x="252" y="141"/>
                    <a:pt x="339" y="141"/>
                  </a:cubicBezTo>
                  <a:cubicBezTo>
                    <a:pt x="369" y="141"/>
                    <a:pt x="385" y="126"/>
                    <a:pt x="376" y="88"/>
                  </a:cubicBezTo>
                  <a:cubicBezTo>
                    <a:pt x="263" y="25"/>
                    <a:pt x="126"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1" name="Google Shape;9521;p20"/>
            <p:cNvSpPr/>
            <p:nvPr/>
          </p:nvSpPr>
          <p:spPr>
            <a:xfrm>
              <a:off x="6338075" y="2320400"/>
              <a:ext cx="37950" cy="11100"/>
            </a:xfrm>
            <a:custGeom>
              <a:avLst/>
              <a:gdLst/>
              <a:ahLst/>
              <a:cxnLst/>
              <a:rect l="l" t="t" r="r" b="b"/>
              <a:pathLst>
                <a:path w="1518" h="444" extrusionOk="0">
                  <a:moveTo>
                    <a:pt x="639" y="0"/>
                  </a:moveTo>
                  <a:cubicBezTo>
                    <a:pt x="426" y="0"/>
                    <a:pt x="210" y="30"/>
                    <a:pt x="0" y="65"/>
                  </a:cubicBezTo>
                  <a:cubicBezTo>
                    <a:pt x="450" y="127"/>
                    <a:pt x="775" y="202"/>
                    <a:pt x="1150" y="402"/>
                  </a:cubicBezTo>
                  <a:cubicBezTo>
                    <a:pt x="1192" y="431"/>
                    <a:pt x="1235" y="443"/>
                    <a:pt x="1274" y="443"/>
                  </a:cubicBezTo>
                  <a:cubicBezTo>
                    <a:pt x="1421" y="443"/>
                    <a:pt x="1518" y="271"/>
                    <a:pt x="1350" y="152"/>
                  </a:cubicBezTo>
                  <a:cubicBezTo>
                    <a:pt x="1123" y="39"/>
                    <a:pt x="882" y="0"/>
                    <a:pt x="6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2" name="Google Shape;9522;p20"/>
            <p:cNvSpPr/>
            <p:nvPr/>
          </p:nvSpPr>
          <p:spPr>
            <a:xfrm>
              <a:off x="6334325" y="2304925"/>
              <a:ext cx="34975" cy="16000"/>
            </a:xfrm>
            <a:custGeom>
              <a:avLst/>
              <a:gdLst/>
              <a:ahLst/>
              <a:cxnLst/>
              <a:rect l="l" t="t" r="r" b="b"/>
              <a:pathLst>
                <a:path w="1399" h="640" extrusionOk="0">
                  <a:moveTo>
                    <a:pt x="392" y="0"/>
                  </a:moveTo>
                  <a:cubicBezTo>
                    <a:pt x="261" y="0"/>
                    <a:pt x="130" y="12"/>
                    <a:pt x="1" y="34"/>
                  </a:cubicBezTo>
                  <a:cubicBezTo>
                    <a:pt x="388" y="84"/>
                    <a:pt x="663" y="196"/>
                    <a:pt x="988" y="321"/>
                  </a:cubicBezTo>
                  <a:cubicBezTo>
                    <a:pt x="903" y="310"/>
                    <a:pt x="815" y="304"/>
                    <a:pt x="727" y="304"/>
                  </a:cubicBezTo>
                  <a:cubicBezTo>
                    <a:pt x="531" y="304"/>
                    <a:pt x="332" y="332"/>
                    <a:pt x="150" y="384"/>
                  </a:cubicBezTo>
                  <a:cubicBezTo>
                    <a:pt x="513" y="396"/>
                    <a:pt x="888" y="509"/>
                    <a:pt x="1250" y="634"/>
                  </a:cubicBezTo>
                  <a:cubicBezTo>
                    <a:pt x="1261" y="638"/>
                    <a:pt x="1273" y="639"/>
                    <a:pt x="1284" y="639"/>
                  </a:cubicBezTo>
                  <a:cubicBezTo>
                    <a:pt x="1346" y="639"/>
                    <a:pt x="1398" y="583"/>
                    <a:pt x="1388" y="509"/>
                  </a:cubicBezTo>
                  <a:cubicBezTo>
                    <a:pt x="1388" y="409"/>
                    <a:pt x="1275" y="396"/>
                    <a:pt x="1200" y="371"/>
                  </a:cubicBezTo>
                  <a:cubicBezTo>
                    <a:pt x="1175" y="359"/>
                    <a:pt x="1138" y="359"/>
                    <a:pt x="1113" y="346"/>
                  </a:cubicBezTo>
                  <a:cubicBezTo>
                    <a:pt x="1150" y="346"/>
                    <a:pt x="1188" y="309"/>
                    <a:pt x="1200" y="271"/>
                  </a:cubicBezTo>
                  <a:cubicBezTo>
                    <a:pt x="1225" y="121"/>
                    <a:pt x="1013" y="109"/>
                    <a:pt x="900" y="71"/>
                  </a:cubicBezTo>
                  <a:cubicBezTo>
                    <a:pt x="737" y="22"/>
                    <a:pt x="565" y="0"/>
                    <a:pt x="3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3" name="Google Shape;9523;p20"/>
            <p:cNvSpPr/>
            <p:nvPr/>
          </p:nvSpPr>
          <p:spPr>
            <a:xfrm>
              <a:off x="6328075" y="2294950"/>
              <a:ext cx="36900" cy="11150"/>
            </a:xfrm>
            <a:custGeom>
              <a:avLst/>
              <a:gdLst/>
              <a:ahLst/>
              <a:cxnLst/>
              <a:rect l="l" t="t" r="r" b="b"/>
              <a:pathLst>
                <a:path w="1476" h="446" extrusionOk="0">
                  <a:moveTo>
                    <a:pt x="437" y="0"/>
                  </a:moveTo>
                  <a:cubicBezTo>
                    <a:pt x="285" y="0"/>
                    <a:pt x="136" y="24"/>
                    <a:pt x="1" y="95"/>
                  </a:cubicBezTo>
                  <a:cubicBezTo>
                    <a:pt x="36" y="88"/>
                    <a:pt x="73" y="85"/>
                    <a:pt x="113" y="85"/>
                  </a:cubicBezTo>
                  <a:cubicBezTo>
                    <a:pt x="353" y="85"/>
                    <a:pt x="650" y="201"/>
                    <a:pt x="725" y="233"/>
                  </a:cubicBezTo>
                  <a:cubicBezTo>
                    <a:pt x="925" y="295"/>
                    <a:pt x="1125" y="420"/>
                    <a:pt x="1325" y="445"/>
                  </a:cubicBezTo>
                  <a:cubicBezTo>
                    <a:pt x="1425" y="445"/>
                    <a:pt x="1475" y="320"/>
                    <a:pt x="1425" y="245"/>
                  </a:cubicBezTo>
                  <a:cubicBezTo>
                    <a:pt x="1275" y="108"/>
                    <a:pt x="1038" y="95"/>
                    <a:pt x="863" y="46"/>
                  </a:cubicBezTo>
                  <a:cubicBezTo>
                    <a:pt x="724" y="21"/>
                    <a:pt x="579" y="0"/>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4" name="Google Shape;9524;p20"/>
            <p:cNvSpPr/>
            <p:nvPr/>
          </p:nvSpPr>
          <p:spPr>
            <a:xfrm>
              <a:off x="6324025" y="2285800"/>
              <a:ext cx="29875" cy="9450"/>
            </a:xfrm>
            <a:custGeom>
              <a:avLst/>
              <a:gdLst/>
              <a:ahLst/>
              <a:cxnLst/>
              <a:rect l="l" t="t" r="r" b="b"/>
              <a:pathLst>
                <a:path w="1195" h="378" extrusionOk="0">
                  <a:moveTo>
                    <a:pt x="332" y="1"/>
                  </a:moveTo>
                  <a:cubicBezTo>
                    <a:pt x="218" y="1"/>
                    <a:pt x="104" y="22"/>
                    <a:pt x="0" y="87"/>
                  </a:cubicBezTo>
                  <a:cubicBezTo>
                    <a:pt x="29" y="78"/>
                    <a:pt x="61" y="75"/>
                    <a:pt x="95" y="75"/>
                  </a:cubicBezTo>
                  <a:cubicBezTo>
                    <a:pt x="264" y="75"/>
                    <a:pt x="473" y="164"/>
                    <a:pt x="525" y="174"/>
                  </a:cubicBezTo>
                  <a:cubicBezTo>
                    <a:pt x="626" y="208"/>
                    <a:pt x="926" y="378"/>
                    <a:pt x="1080" y="378"/>
                  </a:cubicBezTo>
                  <a:cubicBezTo>
                    <a:pt x="1154" y="378"/>
                    <a:pt x="1195" y="338"/>
                    <a:pt x="1162" y="224"/>
                  </a:cubicBezTo>
                  <a:cubicBezTo>
                    <a:pt x="1025" y="112"/>
                    <a:pt x="812" y="87"/>
                    <a:pt x="637" y="37"/>
                  </a:cubicBezTo>
                  <a:cubicBezTo>
                    <a:pt x="541" y="19"/>
                    <a:pt x="437" y="1"/>
                    <a:pt x="3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5" name="Google Shape;9525;p20"/>
            <p:cNvSpPr/>
            <p:nvPr/>
          </p:nvSpPr>
          <p:spPr>
            <a:xfrm>
              <a:off x="6304650" y="2242975"/>
              <a:ext cx="41250" cy="28975"/>
            </a:xfrm>
            <a:custGeom>
              <a:avLst/>
              <a:gdLst/>
              <a:ahLst/>
              <a:cxnLst/>
              <a:rect l="l" t="t" r="r" b="b"/>
              <a:pathLst>
                <a:path w="1650" h="1159" extrusionOk="0">
                  <a:moveTo>
                    <a:pt x="262" y="0"/>
                  </a:moveTo>
                  <a:cubicBezTo>
                    <a:pt x="172" y="0"/>
                    <a:pt x="84" y="12"/>
                    <a:pt x="0" y="38"/>
                  </a:cubicBezTo>
                  <a:cubicBezTo>
                    <a:pt x="325" y="38"/>
                    <a:pt x="563" y="275"/>
                    <a:pt x="850" y="387"/>
                  </a:cubicBezTo>
                  <a:cubicBezTo>
                    <a:pt x="738" y="362"/>
                    <a:pt x="622" y="350"/>
                    <a:pt x="510" y="350"/>
                  </a:cubicBezTo>
                  <a:cubicBezTo>
                    <a:pt x="397" y="350"/>
                    <a:pt x="288" y="362"/>
                    <a:pt x="188" y="387"/>
                  </a:cubicBezTo>
                  <a:cubicBezTo>
                    <a:pt x="463" y="425"/>
                    <a:pt x="663" y="537"/>
                    <a:pt x="925" y="662"/>
                  </a:cubicBezTo>
                  <a:cubicBezTo>
                    <a:pt x="1000" y="687"/>
                    <a:pt x="1075" y="750"/>
                    <a:pt x="1163" y="775"/>
                  </a:cubicBezTo>
                  <a:cubicBezTo>
                    <a:pt x="856" y="687"/>
                    <a:pt x="453" y="648"/>
                    <a:pt x="282" y="648"/>
                  </a:cubicBezTo>
                  <a:cubicBezTo>
                    <a:pt x="258" y="648"/>
                    <a:pt x="239" y="648"/>
                    <a:pt x="225" y="650"/>
                  </a:cubicBezTo>
                  <a:cubicBezTo>
                    <a:pt x="588" y="750"/>
                    <a:pt x="913" y="975"/>
                    <a:pt x="1275" y="1125"/>
                  </a:cubicBezTo>
                  <a:cubicBezTo>
                    <a:pt x="1320" y="1140"/>
                    <a:pt x="1369" y="1159"/>
                    <a:pt x="1414" y="1159"/>
                  </a:cubicBezTo>
                  <a:cubicBezTo>
                    <a:pt x="1445" y="1159"/>
                    <a:pt x="1475" y="1150"/>
                    <a:pt x="1500" y="1125"/>
                  </a:cubicBezTo>
                  <a:cubicBezTo>
                    <a:pt x="1650" y="975"/>
                    <a:pt x="1450" y="850"/>
                    <a:pt x="1175" y="775"/>
                  </a:cubicBezTo>
                  <a:lnTo>
                    <a:pt x="1175" y="775"/>
                  </a:lnTo>
                  <a:cubicBezTo>
                    <a:pt x="1180" y="775"/>
                    <a:pt x="1184" y="776"/>
                    <a:pt x="1189" y="776"/>
                  </a:cubicBezTo>
                  <a:cubicBezTo>
                    <a:pt x="1282" y="776"/>
                    <a:pt x="1348" y="658"/>
                    <a:pt x="1300" y="575"/>
                  </a:cubicBezTo>
                  <a:cubicBezTo>
                    <a:pt x="1188" y="500"/>
                    <a:pt x="1063" y="437"/>
                    <a:pt x="925" y="400"/>
                  </a:cubicBezTo>
                  <a:cubicBezTo>
                    <a:pt x="1000" y="400"/>
                    <a:pt x="1050" y="300"/>
                    <a:pt x="1000" y="238"/>
                  </a:cubicBezTo>
                  <a:cubicBezTo>
                    <a:pt x="796" y="98"/>
                    <a:pt x="522"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6" name="Google Shape;9526;p20"/>
            <p:cNvSpPr/>
            <p:nvPr/>
          </p:nvSpPr>
          <p:spPr>
            <a:xfrm>
              <a:off x="6304650" y="2236075"/>
              <a:ext cx="19175" cy="6800"/>
            </a:xfrm>
            <a:custGeom>
              <a:avLst/>
              <a:gdLst/>
              <a:ahLst/>
              <a:cxnLst/>
              <a:rect l="l" t="t" r="r" b="b"/>
              <a:pathLst>
                <a:path w="767" h="272" extrusionOk="0">
                  <a:moveTo>
                    <a:pt x="22" y="0"/>
                  </a:moveTo>
                  <a:cubicBezTo>
                    <a:pt x="13" y="0"/>
                    <a:pt x="6" y="0"/>
                    <a:pt x="0" y="1"/>
                  </a:cubicBezTo>
                  <a:cubicBezTo>
                    <a:pt x="175" y="64"/>
                    <a:pt x="425" y="226"/>
                    <a:pt x="550" y="264"/>
                  </a:cubicBezTo>
                  <a:cubicBezTo>
                    <a:pt x="561" y="269"/>
                    <a:pt x="571" y="272"/>
                    <a:pt x="581" y="272"/>
                  </a:cubicBezTo>
                  <a:cubicBezTo>
                    <a:pt x="596" y="272"/>
                    <a:pt x="611" y="266"/>
                    <a:pt x="625" y="251"/>
                  </a:cubicBezTo>
                  <a:cubicBezTo>
                    <a:pt x="767" y="98"/>
                    <a:pt x="174" y="0"/>
                    <a:pt x="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7" name="Google Shape;9527;p20"/>
            <p:cNvSpPr/>
            <p:nvPr/>
          </p:nvSpPr>
          <p:spPr>
            <a:xfrm>
              <a:off x="6284650" y="2183875"/>
              <a:ext cx="34400" cy="11000"/>
            </a:xfrm>
            <a:custGeom>
              <a:avLst/>
              <a:gdLst/>
              <a:ahLst/>
              <a:cxnLst/>
              <a:rect l="l" t="t" r="r" b="b"/>
              <a:pathLst>
                <a:path w="1376" h="440" extrusionOk="0">
                  <a:moveTo>
                    <a:pt x="423" y="1"/>
                  </a:moveTo>
                  <a:cubicBezTo>
                    <a:pt x="278" y="1"/>
                    <a:pt x="134" y="11"/>
                    <a:pt x="1" y="27"/>
                  </a:cubicBezTo>
                  <a:cubicBezTo>
                    <a:pt x="250" y="90"/>
                    <a:pt x="450" y="152"/>
                    <a:pt x="613" y="215"/>
                  </a:cubicBezTo>
                  <a:cubicBezTo>
                    <a:pt x="863" y="315"/>
                    <a:pt x="988" y="415"/>
                    <a:pt x="1213" y="440"/>
                  </a:cubicBezTo>
                  <a:cubicBezTo>
                    <a:pt x="1313" y="427"/>
                    <a:pt x="1375" y="302"/>
                    <a:pt x="1313" y="215"/>
                  </a:cubicBezTo>
                  <a:cubicBezTo>
                    <a:pt x="1064" y="52"/>
                    <a:pt x="740" y="1"/>
                    <a:pt x="4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8" name="Google Shape;9528;p20"/>
            <p:cNvSpPr/>
            <p:nvPr/>
          </p:nvSpPr>
          <p:spPr>
            <a:xfrm>
              <a:off x="6288400" y="2190800"/>
              <a:ext cx="24700" cy="9250"/>
            </a:xfrm>
            <a:custGeom>
              <a:avLst/>
              <a:gdLst/>
              <a:ahLst/>
              <a:cxnLst/>
              <a:rect l="l" t="t" r="r" b="b"/>
              <a:pathLst>
                <a:path w="988" h="370" extrusionOk="0">
                  <a:moveTo>
                    <a:pt x="0" y="0"/>
                  </a:moveTo>
                  <a:cubicBezTo>
                    <a:pt x="288" y="88"/>
                    <a:pt x="550" y="263"/>
                    <a:pt x="850" y="363"/>
                  </a:cubicBezTo>
                  <a:cubicBezTo>
                    <a:pt x="859" y="367"/>
                    <a:pt x="869" y="369"/>
                    <a:pt x="879" y="369"/>
                  </a:cubicBezTo>
                  <a:cubicBezTo>
                    <a:pt x="925" y="369"/>
                    <a:pt x="975" y="326"/>
                    <a:pt x="975" y="275"/>
                  </a:cubicBezTo>
                  <a:cubicBezTo>
                    <a:pt x="988" y="188"/>
                    <a:pt x="888" y="150"/>
                    <a:pt x="813" y="125"/>
                  </a:cubicBezTo>
                  <a:cubicBezTo>
                    <a:pt x="550" y="38"/>
                    <a:pt x="275"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9" name="Google Shape;9529;p20"/>
            <p:cNvSpPr/>
            <p:nvPr/>
          </p:nvSpPr>
          <p:spPr>
            <a:xfrm>
              <a:off x="6293075" y="2196100"/>
              <a:ext cx="24400" cy="9075"/>
            </a:xfrm>
            <a:custGeom>
              <a:avLst/>
              <a:gdLst/>
              <a:ahLst/>
              <a:cxnLst/>
              <a:rect l="l" t="t" r="r" b="b"/>
              <a:pathLst>
                <a:path w="976" h="363" extrusionOk="0">
                  <a:moveTo>
                    <a:pt x="1" y="1"/>
                  </a:moveTo>
                  <a:lnTo>
                    <a:pt x="1" y="1"/>
                  </a:lnTo>
                  <a:cubicBezTo>
                    <a:pt x="226" y="113"/>
                    <a:pt x="438" y="313"/>
                    <a:pt x="688" y="363"/>
                  </a:cubicBezTo>
                  <a:cubicBezTo>
                    <a:pt x="976" y="163"/>
                    <a:pt x="126"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0" name="Google Shape;9530;p20"/>
            <p:cNvSpPr/>
            <p:nvPr/>
          </p:nvSpPr>
          <p:spPr>
            <a:xfrm>
              <a:off x="6296825" y="2202050"/>
              <a:ext cx="12750" cy="9700"/>
            </a:xfrm>
            <a:custGeom>
              <a:avLst/>
              <a:gdLst/>
              <a:ahLst/>
              <a:cxnLst/>
              <a:rect l="l" t="t" r="r" b="b"/>
              <a:pathLst>
                <a:path w="510" h="388" extrusionOk="0">
                  <a:moveTo>
                    <a:pt x="1" y="0"/>
                  </a:moveTo>
                  <a:cubicBezTo>
                    <a:pt x="39" y="67"/>
                    <a:pt x="338" y="387"/>
                    <a:pt x="455" y="387"/>
                  </a:cubicBezTo>
                  <a:cubicBezTo>
                    <a:pt x="490" y="387"/>
                    <a:pt x="509" y="359"/>
                    <a:pt x="501" y="287"/>
                  </a:cubicBezTo>
                  <a:cubicBezTo>
                    <a:pt x="351" y="175"/>
                    <a:pt x="163"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1" name="Google Shape;9531;p20"/>
            <p:cNvSpPr/>
            <p:nvPr/>
          </p:nvSpPr>
          <p:spPr>
            <a:xfrm>
              <a:off x="6298700" y="2209225"/>
              <a:ext cx="19400" cy="12525"/>
            </a:xfrm>
            <a:custGeom>
              <a:avLst/>
              <a:gdLst/>
              <a:ahLst/>
              <a:cxnLst/>
              <a:rect l="l" t="t" r="r" b="b"/>
              <a:pathLst>
                <a:path w="776" h="501" extrusionOk="0">
                  <a:moveTo>
                    <a:pt x="1" y="0"/>
                  </a:moveTo>
                  <a:lnTo>
                    <a:pt x="1" y="0"/>
                  </a:lnTo>
                  <a:cubicBezTo>
                    <a:pt x="76" y="138"/>
                    <a:pt x="176" y="263"/>
                    <a:pt x="301" y="350"/>
                  </a:cubicBezTo>
                  <a:cubicBezTo>
                    <a:pt x="201" y="338"/>
                    <a:pt x="101" y="325"/>
                    <a:pt x="13" y="300"/>
                  </a:cubicBezTo>
                  <a:lnTo>
                    <a:pt x="13" y="300"/>
                  </a:lnTo>
                  <a:cubicBezTo>
                    <a:pt x="126" y="388"/>
                    <a:pt x="263" y="450"/>
                    <a:pt x="413" y="475"/>
                  </a:cubicBezTo>
                  <a:cubicBezTo>
                    <a:pt x="426" y="475"/>
                    <a:pt x="451" y="475"/>
                    <a:pt x="463" y="450"/>
                  </a:cubicBezTo>
                  <a:cubicBezTo>
                    <a:pt x="463" y="450"/>
                    <a:pt x="463" y="450"/>
                    <a:pt x="463" y="438"/>
                  </a:cubicBezTo>
                  <a:cubicBezTo>
                    <a:pt x="513" y="463"/>
                    <a:pt x="576" y="488"/>
                    <a:pt x="626" y="500"/>
                  </a:cubicBezTo>
                  <a:cubicBezTo>
                    <a:pt x="776" y="450"/>
                    <a:pt x="701" y="300"/>
                    <a:pt x="576" y="288"/>
                  </a:cubicBezTo>
                  <a:cubicBezTo>
                    <a:pt x="538" y="275"/>
                    <a:pt x="501" y="263"/>
                    <a:pt x="463" y="250"/>
                  </a:cubicBezTo>
                  <a:cubicBezTo>
                    <a:pt x="326" y="200"/>
                    <a:pt x="138" y="1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2" name="Google Shape;9532;p20"/>
            <p:cNvSpPr/>
            <p:nvPr/>
          </p:nvSpPr>
          <p:spPr>
            <a:xfrm>
              <a:off x="6285275" y="2175175"/>
              <a:ext cx="30650" cy="8525"/>
            </a:xfrm>
            <a:custGeom>
              <a:avLst/>
              <a:gdLst/>
              <a:ahLst/>
              <a:cxnLst/>
              <a:rect l="l" t="t" r="r" b="b"/>
              <a:pathLst>
                <a:path w="1226" h="341" extrusionOk="0">
                  <a:moveTo>
                    <a:pt x="452" y="0"/>
                  </a:moveTo>
                  <a:cubicBezTo>
                    <a:pt x="297" y="0"/>
                    <a:pt x="144" y="19"/>
                    <a:pt x="1" y="75"/>
                  </a:cubicBezTo>
                  <a:cubicBezTo>
                    <a:pt x="363" y="88"/>
                    <a:pt x="688" y="263"/>
                    <a:pt x="1025" y="338"/>
                  </a:cubicBezTo>
                  <a:cubicBezTo>
                    <a:pt x="1035" y="339"/>
                    <a:pt x="1044" y="340"/>
                    <a:pt x="1054" y="340"/>
                  </a:cubicBezTo>
                  <a:cubicBezTo>
                    <a:pt x="1118" y="340"/>
                    <a:pt x="1177" y="303"/>
                    <a:pt x="1188" y="238"/>
                  </a:cubicBezTo>
                  <a:cubicBezTo>
                    <a:pt x="1225" y="75"/>
                    <a:pt x="1025" y="63"/>
                    <a:pt x="913" y="38"/>
                  </a:cubicBezTo>
                  <a:cubicBezTo>
                    <a:pt x="763" y="19"/>
                    <a:pt x="607" y="0"/>
                    <a:pt x="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3" name="Google Shape;9533;p20"/>
            <p:cNvSpPr/>
            <p:nvPr/>
          </p:nvSpPr>
          <p:spPr>
            <a:xfrm>
              <a:off x="6282475" y="2166025"/>
              <a:ext cx="32200" cy="7600"/>
            </a:xfrm>
            <a:custGeom>
              <a:avLst/>
              <a:gdLst/>
              <a:ahLst/>
              <a:cxnLst/>
              <a:rect l="l" t="t" r="r" b="b"/>
              <a:pathLst>
                <a:path w="1288" h="304" extrusionOk="0">
                  <a:moveTo>
                    <a:pt x="708" y="1"/>
                  </a:moveTo>
                  <a:cubicBezTo>
                    <a:pt x="465" y="1"/>
                    <a:pt x="218" y="54"/>
                    <a:pt x="0" y="141"/>
                  </a:cubicBezTo>
                  <a:cubicBezTo>
                    <a:pt x="200" y="141"/>
                    <a:pt x="300" y="154"/>
                    <a:pt x="487" y="179"/>
                  </a:cubicBezTo>
                  <a:cubicBezTo>
                    <a:pt x="700" y="216"/>
                    <a:pt x="925" y="304"/>
                    <a:pt x="1150" y="304"/>
                  </a:cubicBezTo>
                  <a:cubicBezTo>
                    <a:pt x="1250" y="304"/>
                    <a:pt x="1287" y="154"/>
                    <a:pt x="1212" y="91"/>
                  </a:cubicBezTo>
                  <a:cubicBezTo>
                    <a:pt x="1055" y="29"/>
                    <a:pt x="883"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4" name="Google Shape;9534;p20"/>
            <p:cNvSpPr/>
            <p:nvPr/>
          </p:nvSpPr>
          <p:spPr>
            <a:xfrm>
              <a:off x="6277475" y="2155550"/>
              <a:ext cx="37875" cy="10500"/>
            </a:xfrm>
            <a:custGeom>
              <a:avLst/>
              <a:gdLst/>
              <a:ahLst/>
              <a:cxnLst/>
              <a:rect l="l" t="t" r="r" b="b"/>
              <a:pathLst>
                <a:path w="1515" h="420" extrusionOk="0">
                  <a:moveTo>
                    <a:pt x="782" y="0"/>
                  </a:moveTo>
                  <a:cubicBezTo>
                    <a:pt x="499" y="0"/>
                    <a:pt x="236" y="119"/>
                    <a:pt x="0" y="248"/>
                  </a:cubicBezTo>
                  <a:cubicBezTo>
                    <a:pt x="156" y="239"/>
                    <a:pt x="320" y="209"/>
                    <a:pt x="479" y="209"/>
                  </a:cubicBezTo>
                  <a:cubicBezTo>
                    <a:pt x="537" y="209"/>
                    <a:pt x="594" y="213"/>
                    <a:pt x="650" y="223"/>
                  </a:cubicBezTo>
                  <a:cubicBezTo>
                    <a:pt x="900" y="260"/>
                    <a:pt x="987" y="335"/>
                    <a:pt x="1162" y="385"/>
                  </a:cubicBezTo>
                  <a:cubicBezTo>
                    <a:pt x="1208" y="408"/>
                    <a:pt x="1256" y="419"/>
                    <a:pt x="1299" y="419"/>
                  </a:cubicBezTo>
                  <a:cubicBezTo>
                    <a:pt x="1422" y="419"/>
                    <a:pt x="1514" y="333"/>
                    <a:pt x="1450" y="185"/>
                  </a:cubicBezTo>
                  <a:cubicBezTo>
                    <a:pt x="1325" y="48"/>
                    <a:pt x="1100" y="48"/>
                    <a:pt x="925" y="11"/>
                  </a:cubicBezTo>
                  <a:cubicBezTo>
                    <a:pt x="877" y="3"/>
                    <a:pt x="829" y="0"/>
                    <a:pt x="7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5" name="Google Shape;9535;p20"/>
            <p:cNvSpPr/>
            <p:nvPr/>
          </p:nvSpPr>
          <p:spPr>
            <a:xfrm>
              <a:off x="6282775" y="2147550"/>
              <a:ext cx="22825" cy="5775"/>
            </a:xfrm>
            <a:custGeom>
              <a:avLst/>
              <a:gdLst/>
              <a:ahLst/>
              <a:cxnLst/>
              <a:rect l="l" t="t" r="r" b="b"/>
              <a:pathLst>
                <a:path w="913" h="231" extrusionOk="0">
                  <a:moveTo>
                    <a:pt x="583" y="0"/>
                  </a:moveTo>
                  <a:cubicBezTo>
                    <a:pt x="367" y="0"/>
                    <a:pt x="151" y="69"/>
                    <a:pt x="1" y="231"/>
                  </a:cubicBezTo>
                  <a:cubicBezTo>
                    <a:pt x="99" y="184"/>
                    <a:pt x="200" y="168"/>
                    <a:pt x="301" y="168"/>
                  </a:cubicBezTo>
                  <a:cubicBezTo>
                    <a:pt x="470" y="168"/>
                    <a:pt x="641" y="210"/>
                    <a:pt x="813" y="218"/>
                  </a:cubicBezTo>
                  <a:cubicBezTo>
                    <a:pt x="875" y="218"/>
                    <a:pt x="913" y="131"/>
                    <a:pt x="875" y="68"/>
                  </a:cubicBezTo>
                  <a:cubicBezTo>
                    <a:pt x="838" y="6"/>
                    <a:pt x="750" y="18"/>
                    <a:pt x="688" y="6"/>
                  </a:cubicBezTo>
                  <a:cubicBezTo>
                    <a:pt x="653" y="2"/>
                    <a:pt x="618" y="0"/>
                    <a:pt x="5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6" name="Google Shape;9536;p20"/>
            <p:cNvSpPr/>
            <p:nvPr/>
          </p:nvSpPr>
          <p:spPr>
            <a:xfrm>
              <a:off x="6287450" y="2138975"/>
              <a:ext cx="15600" cy="7475"/>
            </a:xfrm>
            <a:custGeom>
              <a:avLst/>
              <a:gdLst/>
              <a:ahLst/>
              <a:cxnLst/>
              <a:rect l="l" t="t" r="r" b="b"/>
              <a:pathLst>
                <a:path w="624" h="299" extrusionOk="0">
                  <a:moveTo>
                    <a:pt x="499" y="0"/>
                  </a:moveTo>
                  <a:cubicBezTo>
                    <a:pt x="483" y="0"/>
                    <a:pt x="466" y="4"/>
                    <a:pt x="451" y="11"/>
                  </a:cubicBezTo>
                  <a:cubicBezTo>
                    <a:pt x="276" y="49"/>
                    <a:pt x="113" y="161"/>
                    <a:pt x="1" y="299"/>
                  </a:cubicBezTo>
                  <a:cubicBezTo>
                    <a:pt x="163" y="199"/>
                    <a:pt x="376" y="186"/>
                    <a:pt x="563" y="124"/>
                  </a:cubicBezTo>
                  <a:cubicBezTo>
                    <a:pt x="623" y="54"/>
                    <a:pt x="564" y="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7" name="Google Shape;9537;p20"/>
            <p:cNvSpPr/>
            <p:nvPr/>
          </p:nvSpPr>
          <p:spPr>
            <a:xfrm>
              <a:off x="6296825" y="2133125"/>
              <a:ext cx="24100" cy="8700"/>
            </a:xfrm>
            <a:custGeom>
              <a:avLst/>
              <a:gdLst/>
              <a:ahLst/>
              <a:cxnLst/>
              <a:rect l="l" t="t" r="r" b="b"/>
              <a:pathLst>
                <a:path w="964" h="348" extrusionOk="0">
                  <a:moveTo>
                    <a:pt x="271" y="0"/>
                  </a:moveTo>
                  <a:cubicBezTo>
                    <a:pt x="180" y="0"/>
                    <a:pt x="88" y="9"/>
                    <a:pt x="1" y="33"/>
                  </a:cubicBezTo>
                  <a:cubicBezTo>
                    <a:pt x="13" y="45"/>
                    <a:pt x="13" y="45"/>
                    <a:pt x="26" y="45"/>
                  </a:cubicBezTo>
                  <a:lnTo>
                    <a:pt x="76" y="45"/>
                  </a:lnTo>
                  <a:cubicBezTo>
                    <a:pt x="351" y="108"/>
                    <a:pt x="538" y="220"/>
                    <a:pt x="801" y="333"/>
                  </a:cubicBezTo>
                  <a:cubicBezTo>
                    <a:pt x="817" y="343"/>
                    <a:pt x="835" y="347"/>
                    <a:pt x="852" y="347"/>
                  </a:cubicBezTo>
                  <a:cubicBezTo>
                    <a:pt x="899" y="347"/>
                    <a:pt x="942" y="313"/>
                    <a:pt x="951" y="258"/>
                  </a:cubicBezTo>
                  <a:cubicBezTo>
                    <a:pt x="963" y="220"/>
                    <a:pt x="938" y="170"/>
                    <a:pt x="901" y="145"/>
                  </a:cubicBezTo>
                  <a:cubicBezTo>
                    <a:pt x="751" y="83"/>
                    <a:pt x="588" y="33"/>
                    <a:pt x="426" y="8"/>
                  </a:cubicBezTo>
                  <a:cubicBezTo>
                    <a:pt x="375" y="3"/>
                    <a:pt x="323" y="0"/>
                    <a:pt x="2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8" name="Google Shape;9538;p20"/>
            <p:cNvSpPr/>
            <p:nvPr/>
          </p:nvSpPr>
          <p:spPr>
            <a:xfrm>
              <a:off x="6296525" y="2126525"/>
              <a:ext cx="15325" cy="3550"/>
            </a:xfrm>
            <a:custGeom>
              <a:avLst/>
              <a:gdLst/>
              <a:ahLst/>
              <a:cxnLst/>
              <a:rect l="l" t="t" r="r" b="b"/>
              <a:pathLst>
                <a:path w="613" h="142" extrusionOk="0">
                  <a:moveTo>
                    <a:pt x="402" y="0"/>
                  </a:moveTo>
                  <a:cubicBezTo>
                    <a:pt x="267" y="0"/>
                    <a:pt x="128" y="46"/>
                    <a:pt x="0" y="97"/>
                  </a:cubicBezTo>
                  <a:cubicBezTo>
                    <a:pt x="57" y="103"/>
                    <a:pt x="122" y="103"/>
                    <a:pt x="182" y="103"/>
                  </a:cubicBezTo>
                  <a:cubicBezTo>
                    <a:pt x="241" y="103"/>
                    <a:pt x="294" y="103"/>
                    <a:pt x="325" y="109"/>
                  </a:cubicBezTo>
                  <a:cubicBezTo>
                    <a:pt x="365" y="109"/>
                    <a:pt x="453" y="141"/>
                    <a:pt x="525" y="141"/>
                  </a:cubicBezTo>
                  <a:cubicBezTo>
                    <a:pt x="543" y="141"/>
                    <a:pt x="560" y="139"/>
                    <a:pt x="575" y="134"/>
                  </a:cubicBezTo>
                  <a:cubicBezTo>
                    <a:pt x="613" y="109"/>
                    <a:pt x="613" y="59"/>
                    <a:pt x="588" y="34"/>
                  </a:cubicBezTo>
                  <a:cubicBezTo>
                    <a:pt x="528" y="10"/>
                    <a:pt x="466"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9" name="Google Shape;9539;p20"/>
            <p:cNvSpPr/>
            <p:nvPr/>
          </p:nvSpPr>
          <p:spPr>
            <a:xfrm>
              <a:off x="6299650" y="2121000"/>
              <a:ext cx="20950" cy="4800"/>
            </a:xfrm>
            <a:custGeom>
              <a:avLst/>
              <a:gdLst/>
              <a:ahLst/>
              <a:cxnLst/>
              <a:rect l="l" t="t" r="r" b="b"/>
              <a:pathLst>
                <a:path w="838" h="192" extrusionOk="0">
                  <a:moveTo>
                    <a:pt x="574" y="0"/>
                  </a:moveTo>
                  <a:cubicBezTo>
                    <a:pt x="375" y="0"/>
                    <a:pt x="172" y="62"/>
                    <a:pt x="0" y="143"/>
                  </a:cubicBezTo>
                  <a:cubicBezTo>
                    <a:pt x="35" y="141"/>
                    <a:pt x="69" y="140"/>
                    <a:pt x="103" y="140"/>
                  </a:cubicBezTo>
                  <a:cubicBezTo>
                    <a:pt x="309" y="140"/>
                    <a:pt x="485" y="170"/>
                    <a:pt x="625" y="180"/>
                  </a:cubicBezTo>
                  <a:cubicBezTo>
                    <a:pt x="659" y="180"/>
                    <a:pt x="692" y="191"/>
                    <a:pt x="725" y="191"/>
                  </a:cubicBezTo>
                  <a:cubicBezTo>
                    <a:pt x="742" y="191"/>
                    <a:pt x="759" y="189"/>
                    <a:pt x="775" y="180"/>
                  </a:cubicBezTo>
                  <a:cubicBezTo>
                    <a:pt x="825" y="155"/>
                    <a:pt x="838" y="80"/>
                    <a:pt x="800" y="30"/>
                  </a:cubicBezTo>
                  <a:cubicBezTo>
                    <a:pt x="727" y="9"/>
                    <a:pt x="651" y="0"/>
                    <a:pt x="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0" name="Google Shape;9540;p20"/>
            <p:cNvSpPr/>
            <p:nvPr/>
          </p:nvSpPr>
          <p:spPr>
            <a:xfrm>
              <a:off x="6300575" y="2114225"/>
              <a:ext cx="23775" cy="5350"/>
            </a:xfrm>
            <a:custGeom>
              <a:avLst/>
              <a:gdLst/>
              <a:ahLst/>
              <a:cxnLst/>
              <a:rect l="l" t="t" r="r" b="b"/>
              <a:pathLst>
                <a:path w="951" h="214" extrusionOk="0">
                  <a:moveTo>
                    <a:pt x="577" y="0"/>
                  </a:moveTo>
                  <a:cubicBezTo>
                    <a:pt x="372" y="0"/>
                    <a:pt x="165" y="61"/>
                    <a:pt x="1" y="176"/>
                  </a:cubicBezTo>
                  <a:cubicBezTo>
                    <a:pt x="72" y="162"/>
                    <a:pt x="139" y="156"/>
                    <a:pt x="204" y="156"/>
                  </a:cubicBezTo>
                  <a:cubicBezTo>
                    <a:pt x="412" y="156"/>
                    <a:pt x="597" y="214"/>
                    <a:pt x="826" y="214"/>
                  </a:cubicBezTo>
                  <a:cubicBezTo>
                    <a:pt x="913" y="214"/>
                    <a:pt x="951" y="101"/>
                    <a:pt x="888" y="51"/>
                  </a:cubicBezTo>
                  <a:cubicBezTo>
                    <a:pt x="789" y="17"/>
                    <a:pt x="684"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1" name="Google Shape;9541;p20"/>
            <p:cNvSpPr/>
            <p:nvPr/>
          </p:nvSpPr>
          <p:spPr>
            <a:xfrm>
              <a:off x="6304950" y="2106775"/>
              <a:ext cx="19100" cy="5300"/>
            </a:xfrm>
            <a:custGeom>
              <a:avLst/>
              <a:gdLst/>
              <a:ahLst/>
              <a:cxnLst/>
              <a:rect l="l" t="t" r="r" b="b"/>
              <a:pathLst>
                <a:path w="764" h="212" extrusionOk="0">
                  <a:moveTo>
                    <a:pt x="550" y="0"/>
                  </a:moveTo>
                  <a:cubicBezTo>
                    <a:pt x="347" y="0"/>
                    <a:pt x="130" y="62"/>
                    <a:pt x="1" y="212"/>
                  </a:cubicBezTo>
                  <a:cubicBezTo>
                    <a:pt x="101" y="162"/>
                    <a:pt x="163" y="162"/>
                    <a:pt x="263" y="162"/>
                  </a:cubicBezTo>
                  <a:cubicBezTo>
                    <a:pt x="297" y="159"/>
                    <a:pt x="331" y="158"/>
                    <a:pt x="365" y="158"/>
                  </a:cubicBezTo>
                  <a:cubicBezTo>
                    <a:pt x="425" y="158"/>
                    <a:pt x="485" y="161"/>
                    <a:pt x="544" y="161"/>
                  </a:cubicBezTo>
                  <a:cubicBezTo>
                    <a:pt x="597" y="161"/>
                    <a:pt x="650" y="159"/>
                    <a:pt x="701" y="149"/>
                  </a:cubicBezTo>
                  <a:cubicBezTo>
                    <a:pt x="763" y="137"/>
                    <a:pt x="763" y="37"/>
                    <a:pt x="701" y="12"/>
                  </a:cubicBezTo>
                  <a:cubicBezTo>
                    <a:pt x="653" y="4"/>
                    <a:pt x="602" y="0"/>
                    <a:pt x="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2" name="Google Shape;9542;p20"/>
            <p:cNvSpPr/>
            <p:nvPr/>
          </p:nvSpPr>
          <p:spPr>
            <a:xfrm>
              <a:off x="6306200" y="2100725"/>
              <a:ext cx="19400" cy="5125"/>
            </a:xfrm>
            <a:custGeom>
              <a:avLst/>
              <a:gdLst/>
              <a:ahLst/>
              <a:cxnLst/>
              <a:rect l="l" t="t" r="r" b="b"/>
              <a:pathLst>
                <a:path w="776" h="205" extrusionOk="0">
                  <a:moveTo>
                    <a:pt x="492" y="0"/>
                  </a:moveTo>
                  <a:cubicBezTo>
                    <a:pt x="303" y="0"/>
                    <a:pt x="101" y="48"/>
                    <a:pt x="1" y="204"/>
                  </a:cubicBezTo>
                  <a:cubicBezTo>
                    <a:pt x="70" y="154"/>
                    <a:pt x="151" y="142"/>
                    <a:pt x="235" y="142"/>
                  </a:cubicBezTo>
                  <a:cubicBezTo>
                    <a:pt x="319" y="142"/>
                    <a:pt x="407" y="154"/>
                    <a:pt x="488" y="154"/>
                  </a:cubicBezTo>
                  <a:lnTo>
                    <a:pt x="463" y="154"/>
                  </a:lnTo>
                  <a:cubicBezTo>
                    <a:pt x="517" y="154"/>
                    <a:pt x="580" y="173"/>
                    <a:pt x="639" y="173"/>
                  </a:cubicBezTo>
                  <a:cubicBezTo>
                    <a:pt x="675" y="173"/>
                    <a:pt x="709" y="166"/>
                    <a:pt x="738" y="142"/>
                  </a:cubicBezTo>
                  <a:cubicBezTo>
                    <a:pt x="776" y="104"/>
                    <a:pt x="751" y="29"/>
                    <a:pt x="688" y="17"/>
                  </a:cubicBezTo>
                  <a:cubicBezTo>
                    <a:pt x="628" y="7"/>
                    <a:pt x="561" y="0"/>
                    <a:pt x="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3" name="Google Shape;9543;p20"/>
            <p:cNvSpPr/>
            <p:nvPr/>
          </p:nvSpPr>
          <p:spPr>
            <a:xfrm>
              <a:off x="6306200" y="2097325"/>
              <a:ext cx="11600" cy="4150"/>
            </a:xfrm>
            <a:custGeom>
              <a:avLst/>
              <a:gdLst/>
              <a:ahLst/>
              <a:cxnLst/>
              <a:rect l="l" t="t" r="r" b="b"/>
              <a:pathLst>
                <a:path w="464" h="166" extrusionOk="0">
                  <a:moveTo>
                    <a:pt x="371" y="0"/>
                  </a:moveTo>
                  <a:cubicBezTo>
                    <a:pt x="230" y="0"/>
                    <a:pt x="67" y="44"/>
                    <a:pt x="1" y="165"/>
                  </a:cubicBezTo>
                  <a:cubicBezTo>
                    <a:pt x="71" y="116"/>
                    <a:pt x="154" y="110"/>
                    <a:pt x="235" y="110"/>
                  </a:cubicBezTo>
                  <a:cubicBezTo>
                    <a:pt x="258" y="110"/>
                    <a:pt x="282" y="111"/>
                    <a:pt x="305" y="111"/>
                  </a:cubicBezTo>
                  <a:cubicBezTo>
                    <a:pt x="343" y="111"/>
                    <a:pt x="379" y="109"/>
                    <a:pt x="413" y="103"/>
                  </a:cubicBezTo>
                  <a:cubicBezTo>
                    <a:pt x="463" y="90"/>
                    <a:pt x="463" y="28"/>
                    <a:pt x="426" y="3"/>
                  </a:cubicBezTo>
                  <a:cubicBezTo>
                    <a:pt x="408" y="1"/>
                    <a:pt x="390"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4" name="Google Shape;9544;p20"/>
            <p:cNvSpPr/>
            <p:nvPr/>
          </p:nvSpPr>
          <p:spPr>
            <a:xfrm>
              <a:off x="6319950" y="2124425"/>
              <a:ext cx="64375" cy="60175"/>
            </a:xfrm>
            <a:custGeom>
              <a:avLst/>
              <a:gdLst/>
              <a:ahLst/>
              <a:cxnLst/>
              <a:rect l="l" t="t" r="r" b="b"/>
              <a:pathLst>
                <a:path w="2575" h="2407" extrusionOk="0">
                  <a:moveTo>
                    <a:pt x="1305" y="311"/>
                  </a:moveTo>
                  <a:lnTo>
                    <a:pt x="1305" y="311"/>
                  </a:lnTo>
                  <a:cubicBezTo>
                    <a:pt x="1312" y="314"/>
                    <a:pt x="1319" y="316"/>
                    <a:pt x="1325" y="318"/>
                  </a:cubicBezTo>
                  <a:cubicBezTo>
                    <a:pt x="1319" y="318"/>
                    <a:pt x="1312" y="315"/>
                    <a:pt x="1305" y="311"/>
                  </a:cubicBezTo>
                  <a:close/>
                  <a:moveTo>
                    <a:pt x="865" y="1"/>
                  </a:moveTo>
                  <a:cubicBezTo>
                    <a:pt x="644" y="1"/>
                    <a:pt x="424" y="44"/>
                    <a:pt x="226" y="143"/>
                  </a:cubicBezTo>
                  <a:cubicBezTo>
                    <a:pt x="302" y="128"/>
                    <a:pt x="379" y="122"/>
                    <a:pt x="456" y="122"/>
                  </a:cubicBezTo>
                  <a:cubicBezTo>
                    <a:pt x="750" y="122"/>
                    <a:pt x="1037" y="219"/>
                    <a:pt x="1289" y="306"/>
                  </a:cubicBezTo>
                  <a:lnTo>
                    <a:pt x="1289" y="306"/>
                  </a:lnTo>
                  <a:cubicBezTo>
                    <a:pt x="1289" y="306"/>
                    <a:pt x="1288" y="306"/>
                    <a:pt x="1288" y="306"/>
                  </a:cubicBezTo>
                  <a:cubicBezTo>
                    <a:pt x="1082" y="263"/>
                    <a:pt x="874" y="242"/>
                    <a:pt x="666" y="242"/>
                  </a:cubicBezTo>
                  <a:cubicBezTo>
                    <a:pt x="443" y="242"/>
                    <a:pt x="220" y="267"/>
                    <a:pt x="1" y="318"/>
                  </a:cubicBezTo>
                  <a:cubicBezTo>
                    <a:pt x="488" y="331"/>
                    <a:pt x="1000" y="506"/>
                    <a:pt x="1350" y="643"/>
                  </a:cubicBezTo>
                  <a:cubicBezTo>
                    <a:pt x="1072" y="574"/>
                    <a:pt x="778" y="536"/>
                    <a:pt x="493" y="536"/>
                  </a:cubicBezTo>
                  <a:cubicBezTo>
                    <a:pt x="420" y="536"/>
                    <a:pt x="347" y="538"/>
                    <a:pt x="276" y="543"/>
                  </a:cubicBezTo>
                  <a:cubicBezTo>
                    <a:pt x="638" y="606"/>
                    <a:pt x="900" y="743"/>
                    <a:pt x="1238" y="881"/>
                  </a:cubicBezTo>
                  <a:cubicBezTo>
                    <a:pt x="1325" y="918"/>
                    <a:pt x="1400" y="943"/>
                    <a:pt x="1475" y="968"/>
                  </a:cubicBezTo>
                  <a:cubicBezTo>
                    <a:pt x="1125" y="918"/>
                    <a:pt x="763" y="856"/>
                    <a:pt x="401" y="818"/>
                  </a:cubicBezTo>
                  <a:lnTo>
                    <a:pt x="401" y="818"/>
                  </a:lnTo>
                  <a:cubicBezTo>
                    <a:pt x="850" y="956"/>
                    <a:pt x="1213" y="1156"/>
                    <a:pt x="1675" y="1268"/>
                  </a:cubicBezTo>
                  <a:cubicBezTo>
                    <a:pt x="1638" y="1270"/>
                    <a:pt x="1599" y="1270"/>
                    <a:pt x="1560" y="1270"/>
                  </a:cubicBezTo>
                  <a:cubicBezTo>
                    <a:pt x="1285" y="1270"/>
                    <a:pt x="972" y="1232"/>
                    <a:pt x="688" y="1156"/>
                  </a:cubicBezTo>
                  <a:lnTo>
                    <a:pt x="688" y="1156"/>
                  </a:lnTo>
                  <a:cubicBezTo>
                    <a:pt x="1025" y="1343"/>
                    <a:pt x="1413" y="1505"/>
                    <a:pt x="1800" y="1505"/>
                  </a:cubicBezTo>
                  <a:cubicBezTo>
                    <a:pt x="1738" y="1518"/>
                    <a:pt x="1625" y="1555"/>
                    <a:pt x="1600" y="1555"/>
                  </a:cubicBezTo>
                  <a:cubicBezTo>
                    <a:pt x="1526" y="1567"/>
                    <a:pt x="1455" y="1572"/>
                    <a:pt x="1387" y="1572"/>
                  </a:cubicBezTo>
                  <a:cubicBezTo>
                    <a:pt x="1154" y="1572"/>
                    <a:pt x="945" y="1509"/>
                    <a:pt x="713" y="1393"/>
                  </a:cubicBezTo>
                  <a:lnTo>
                    <a:pt x="713" y="1393"/>
                  </a:lnTo>
                  <a:cubicBezTo>
                    <a:pt x="938" y="1605"/>
                    <a:pt x="1225" y="1768"/>
                    <a:pt x="1525" y="1793"/>
                  </a:cubicBezTo>
                  <a:cubicBezTo>
                    <a:pt x="1488" y="1805"/>
                    <a:pt x="1463" y="1805"/>
                    <a:pt x="1438" y="1805"/>
                  </a:cubicBezTo>
                  <a:cubicBezTo>
                    <a:pt x="1402" y="1810"/>
                    <a:pt x="1367" y="1812"/>
                    <a:pt x="1333" y="1812"/>
                  </a:cubicBezTo>
                  <a:cubicBezTo>
                    <a:pt x="1171" y="1812"/>
                    <a:pt x="1015" y="1767"/>
                    <a:pt x="850" y="1705"/>
                  </a:cubicBezTo>
                  <a:lnTo>
                    <a:pt x="850" y="1705"/>
                  </a:lnTo>
                  <a:cubicBezTo>
                    <a:pt x="1042" y="1841"/>
                    <a:pt x="1290" y="1951"/>
                    <a:pt x="1525" y="1951"/>
                  </a:cubicBezTo>
                  <a:cubicBezTo>
                    <a:pt x="1658" y="1951"/>
                    <a:pt x="1787" y="1916"/>
                    <a:pt x="1900" y="1830"/>
                  </a:cubicBezTo>
                  <a:lnTo>
                    <a:pt x="1900" y="1830"/>
                  </a:lnTo>
                  <a:cubicBezTo>
                    <a:pt x="1875" y="1868"/>
                    <a:pt x="1838" y="1905"/>
                    <a:pt x="1800" y="1943"/>
                  </a:cubicBezTo>
                  <a:cubicBezTo>
                    <a:pt x="1700" y="2018"/>
                    <a:pt x="1575" y="2030"/>
                    <a:pt x="1450" y="2030"/>
                  </a:cubicBezTo>
                  <a:cubicBezTo>
                    <a:pt x="1530" y="2053"/>
                    <a:pt x="1613" y="2068"/>
                    <a:pt x="1693" y="2068"/>
                  </a:cubicBezTo>
                  <a:cubicBezTo>
                    <a:pt x="1789" y="2068"/>
                    <a:pt x="1881" y="2047"/>
                    <a:pt x="1963" y="1993"/>
                  </a:cubicBezTo>
                  <a:cubicBezTo>
                    <a:pt x="2050" y="1918"/>
                    <a:pt x="2138" y="1843"/>
                    <a:pt x="2213" y="1755"/>
                  </a:cubicBezTo>
                  <a:lnTo>
                    <a:pt x="2213" y="1755"/>
                  </a:lnTo>
                  <a:cubicBezTo>
                    <a:pt x="2175" y="1843"/>
                    <a:pt x="2125" y="1930"/>
                    <a:pt x="2050" y="1993"/>
                  </a:cubicBezTo>
                  <a:cubicBezTo>
                    <a:pt x="1925" y="2118"/>
                    <a:pt x="1750" y="2155"/>
                    <a:pt x="1575" y="2180"/>
                  </a:cubicBezTo>
                  <a:cubicBezTo>
                    <a:pt x="1632" y="2189"/>
                    <a:pt x="1690" y="2194"/>
                    <a:pt x="1747" y="2194"/>
                  </a:cubicBezTo>
                  <a:cubicBezTo>
                    <a:pt x="1929" y="2194"/>
                    <a:pt x="2105" y="2147"/>
                    <a:pt x="2238" y="2043"/>
                  </a:cubicBezTo>
                  <a:lnTo>
                    <a:pt x="2238" y="2043"/>
                  </a:lnTo>
                  <a:cubicBezTo>
                    <a:pt x="2200" y="2105"/>
                    <a:pt x="2125" y="2180"/>
                    <a:pt x="2100" y="2193"/>
                  </a:cubicBezTo>
                  <a:cubicBezTo>
                    <a:pt x="2032" y="2278"/>
                    <a:pt x="1912" y="2322"/>
                    <a:pt x="1787" y="2322"/>
                  </a:cubicBezTo>
                  <a:cubicBezTo>
                    <a:pt x="1728" y="2322"/>
                    <a:pt x="1669" y="2313"/>
                    <a:pt x="1613" y="2293"/>
                  </a:cubicBezTo>
                  <a:lnTo>
                    <a:pt x="1613" y="2293"/>
                  </a:lnTo>
                  <a:cubicBezTo>
                    <a:pt x="1715" y="2350"/>
                    <a:pt x="1828" y="2407"/>
                    <a:pt x="1942" y="2407"/>
                  </a:cubicBezTo>
                  <a:cubicBezTo>
                    <a:pt x="1953" y="2407"/>
                    <a:pt x="1964" y="2406"/>
                    <a:pt x="1975" y="2405"/>
                  </a:cubicBezTo>
                  <a:cubicBezTo>
                    <a:pt x="2150" y="2368"/>
                    <a:pt x="2313" y="2268"/>
                    <a:pt x="2425" y="2130"/>
                  </a:cubicBezTo>
                  <a:cubicBezTo>
                    <a:pt x="2463" y="2043"/>
                    <a:pt x="2525" y="1868"/>
                    <a:pt x="2438" y="1805"/>
                  </a:cubicBezTo>
                  <a:cubicBezTo>
                    <a:pt x="2488" y="1693"/>
                    <a:pt x="2575" y="1505"/>
                    <a:pt x="2400" y="1493"/>
                  </a:cubicBezTo>
                  <a:lnTo>
                    <a:pt x="2388" y="1493"/>
                  </a:lnTo>
                  <a:cubicBezTo>
                    <a:pt x="2400" y="1468"/>
                    <a:pt x="2413" y="1455"/>
                    <a:pt x="2425" y="1430"/>
                  </a:cubicBezTo>
                  <a:cubicBezTo>
                    <a:pt x="2425" y="1368"/>
                    <a:pt x="2375" y="1318"/>
                    <a:pt x="2313" y="1305"/>
                  </a:cubicBezTo>
                  <a:cubicBezTo>
                    <a:pt x="2313" y="1218"/>
                    <a:pt x="2300" y="1118"/>
                    <a:pt x="2263" y="1006"/>
                  </a:cubicBezTo>
                  <a:cubicBezTo>
                    <a:pt x="2288" y="956"/>
                    <a:pt x="2288" y="893"/>
                    <a:pt x="2238" y="843"/>
                  </a:cubicBezTo>
                  <a:cubicBezTo>
                    <a:pt x="2197" y="797"/>
                    <a:pt x="2151" y="777"/>
                    <a:pt x="2108" y="777"/>
                  </a:cubicBezTo>
                  <a:cubicBezTo>
                    <a:pt x="2059" y="777"/>
                    <a:pt x="2014" y="803"/>
                    <a:pt x="1988" y="843"/>
                  </a:cubicBezTo>
                  <a:cubicBezTo>
                    <a:pt x="1938" y="818"/>
                    <a:pt x="1875" y="793"/>
                    <a:pt x="1825" y="781"/>
                  </a:cubicBezTo>
                  <a:cubicBezTo>
                    <a:pt x="1900" y="743"/>
                    <a:pt x="1950" y="656"/>
                    <a:pt x="1925" y="568"/>
                  </a:cubicBezTo>
                  <a:cubicBezTo>
                    <a:pt x="1863" y="443"/>
                    <a:pt x="1713" y="406"/>
                    <a:pt x="1563" y="368"/>
                  </a:cubicBezTo>
                  <a:cubicBezTo>
                    <a:pt x="1600" y="343"/>
                    <a:pt x="1638" y="306"/>
                    <a:pt x="1638" y="256"/>
                  </a:cubicBezTo>
                  <a:cubicBezTo>
                    <a:pt x="1638" y="143"/>
                    <a:pt x="1525" y="131"/>
                    <a:pt x="1438" y="93"/>
                  </a:cubicBezTo>
                  <a:cubicBezTo>
                    <a:pt x="1256" y="35"/>
                    <a:pt x="1060"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5" name="Google Shape;9545;p20"/>
            <p:cNvSpPr/>
            <p:nvPr/>
          </p:nvSpPr>
          <p:spPr>
            <a:xfrm>
              <a:off x="6326825" y="2118350"/>
              <a:ext cx="29250" cy="7275"/>
            </a:xfrm>
            <a:custGeom>
              <a:avLst/>
              <a:gdLst/>
              <a:ahLst/>
              <a:cxnLst/>
              <a:rect l="l" t="t" r="r" b="b"/>
              <a:pathLst>
                <a:path w="1170" h="291" extrusionOk="0">
                  <a:moveTo>
                    <a:pt x="450" y="1"/>
                  </a:moveTo>
                  <a:cubicBezTo>
                    <a:pt x="294" y="1"/>
                    <a:pt x="140" y="24"/>
                    <a:pt x="1" y="86"/>
                  </a:cubicBezTo>
                  <a:cubicBezTo>
                    <a:pt x="27" y="84"/>
                    <a:pt x="53" y="84"/>
                    <a:pt x="80" y="84"/>
                  </a:cubicBezTo>
                  <a:cubicBezTo>
                    <a:pt x="401" y="84"/>
                    <a:pt x="713" y="217"/>
                    <a:pt x="1025" y="286"/>
                  </a:cubicBezTo>
                  <a:cubicBezTo>
                    <a:pt x="1035" y="289"/>
                    <a:pt x="1044" y="290"/>
                    <a:pt x="1052" y="290"/>
                  </a:cubicBezTo>
                  <a:cubicBezTo>
                    <a:pt x="1125" y="290"/>
                    <a:pt x="1170" y="203"/>
                    <a:pt x="1125" y="136"/>
                  </a:cubicBezTo>
                  <a:cubicBezTo>
                    <a:pt x="1038" y="49"/>
                    <a:pt x="863" y="49"/>
                    <a:pt x="738" y="24"/>
                  </a:cubicBezTo>
                  <a:cubicBezTo>
                    <a:pt x="643" y="10"/>
                    <a:pt x="546" y="1"/>
                    <a:pt x="4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6" name="Google Shape;9546;p20"/>
            <p:cNvSpPr/>
            <p:nvPr/>
          </p:nvSpPr>
          <p:spPr>
            <a:xfrm>
              <a:off x="6331825" y="2113275"/>
              <a:ext cx="18775" cy="4750"/>
            </a:xfrm>
            <a:custGeom>
              <a:avLst/>
              <a:gdLst/>
              <a:ahLst/>
              <a:cxnLst/>
              <a:rect l="l" t="t" r="r" b="b"/>
              <a:pathLst>
                <a:path w="751" h="190" extrusionOk="0">
                  <a:moveTo>
                    <a:pt x="240" y="1"/>
                  </a:moveTo>
                  <a:cubicBezTo>
                    <a:pt x="157" y="1"/>
                    <a:pt x="76" y="11"/>
                    <a:pt x="1" y="39"/>
                  </a:cubicBezTo>
                  <a:cubicBezTo>
                    <a:pt x="11" y="39"/>
                    <a:pt x="22" y="39"/>
                    <a:pt x="32" y="39"/>
                  </a:cubicBezTo>
                  <a:cubicBezTo>
                    <a:pt x="246" y="39"/>
                    <a:pt x="449" y="154"/>
                    <a:pt x="663" y="189"/>
                  </a:cubicBezTo>
                  <a:cubicBezTo>
                    <a:pt x="700" y="189"/>
                    <a:pt x="725" y="177"/>
                    <a:pt x="738" y="139"/>
                  </a:cubicBezTo>
                  <a:cubicBezTo>
                    <a:pt x="750" y="77"/>
                    <a:pt x="688" y="64"/>
                    <a:pt x="638" y="52"/>
                  </a:cubicBezTo>
                  <a:cubicBezTo>
                    <a:pt x="514" y="29"/>
                    <a:pt x="375" y="1"/>
                    <a:pt x="2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7" name="Google Shape;9547;p20"/>
            <p:cNvSpPr/>
            <p:nvPr/>
          </p:nvSpPr>
          <p:spPr>
            <a:xfrm>
              <a:off x="6304025" y="2141125"/>
              <a:ext cx="27375" cy="16225"/>
            </a:xfrm>
            <a:custGeom>
              <a:avLst/>
              <a:gdLst/>
              <a:ahLst/>
              <a:cxnLst/>
              <a:rect l="l" t="t" r="r" b="b"/>
              <a:pathLst>
                <a:path w="1095" h="649" extrusionOk="0">
                  <a:moveTo>
                    <a:pt x="0" y="0"/>
                  </a:moveTo>
                  <a:cubicBezTo>
                    <a:pt x="200" y="150"/>
                    <a:pt x="475" y="250"/>
                    <a:pt x="688" y="325"/>
                  </a:cubicBezTo>
                  <a:cubicBezTo>
                    <a:pt x="550" y="300"/>
                    <a:pt x="413" y="275"/>
                    <a:pt x="275" y="250"/>
                  </a:cubicBezTo>
                  <a:lnTo>
                    <a:pt x="275" y="250"/>
                  </a:lnTo>
                  <a:cubicBezTo>
                    <a:pt x="588" y="400"/>
                    <a:pt x="813" y="513"/>
                    <a:pt x="975" y="637"/>
                  </a:cubicBezTo>
                  <a:cubicBezTo>
                    <a:pt x="986" y="645"/>
                    <a:pt x="997" y="649"/>
                    <a:pt x="1009" y="649"/>
                  </a:cubicBezTo>
                  <a:cubicBezTo>
                    <a:pt x="1052" y="649"/>
                    <a:pt x="1095" y="602"/>
                    <a:pt x="1075" y="563"/>
                  </a:cubicBezTo>
                  <a:cubicBezTo>
                    <a:pt x="1063" y="525"/>
                    <a:pt x="1025" y="500"/>
                    <a:pt x="1000" y="475"/>
                  </a:cubicBezTo>
                  <a:cubicBezTo>
                    <a:pt x="975" y="450"/>
                    <a:pt x="938" y="438"/>
                    <a:pt x="913" y="413"/>
                  </a:cubicBezTo>
                  <a:cubicBezTo>
                    <a:pt x="1000" y="413"/>
                    <a:pt x="1063" y="313"/>
                    <a:pt x="963" y="225"/>
                  </a:cubicBezTo>
                  <a:cubicBezTo>
                    <a:pt x="663" y="88"/>
                    <a:pt x="300"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8" name="Google Shape;9548;p20"/>
            <p:cNvSpPr/>
            <p:nvPr/>
          </p:nvSpPr>
          <p:spPr>
            <a:xfrm>
              <a:off x="6315575" y="2151750"/>
              <a:ext cx="17325" cy="12925"/>
            </a:xfrm>
            <a:custGeom>
              <a:avLst/>
              <a:gdLst/>
              <a:ahLst/>
              <a:cxnLst/>
              <a:rect l="l" t="t" r="r" b="b"/>
              <a:pathLst>
                <a:path w="693" h="517" extrusionOk="0">
                  <a:moveTo>
                    <a:pt x="1" y="0"/>
                  </a:moveTo>
                  <a:lnTo>
                    <a:pt x="1" y="0"/>
                  </a:lnTo>
                  <a:cubicBezTo>
                    <a:pt x="201" y="138"/>
                    <a:pt x="376" y="312"/>
                    <a:pt x="551" y="500"/>
                  </a:cubicBezTo>
                  <a:cubicBezTo>
                    <a:pt x="565" y="511"/>
                    <a:pt x="580" y="516"/>
                    <a:pt x="595" y="516"/>
                  </a:cubicBezTo>
                  <a:cubicBezTo>
                    <a:pt x="646" y="516"/>
                    <a:pt x="692" y="458"/>
                    <a:pt x="663" y="400"/>
                  </a:cubicBezTo>
                  <a:cubicBezTo>
                    <a:pt x="501" y="200"/>
                    <a:pt x="238" y="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9" name="Google Shape;9549;p20"/>
            <p:cNvSpPr/>
            <p:nvPr/>
          </p:nvSpPr>
          <p:spPr>
            <a:xfrm>
              <a:off x="6317150" y="2155500"/>
              <a:ext cx="13450" cy="18750"/>
            </a:xfrm>
            <a:custGeom>
              <a:avLst/>
              <a:gdLst/>
              <a:ahLst/>
              <a:cxnLst/>
              <a:rect l="l" t="t" r="r" b="b"/>
              <a:pathLst>
                <a:path w="538" h="750" extrusionOk="0">
                  <a:moveTo>
                    <a:pt x="0" y="0"/>
                  </a:moveTo>
                  <a:cubicBezTo>
                    <a:pt x="75" y="50"/>
                    <a:pt x="150" y="137"/>
                    <a:pt x="175" y="175"/>
                  </a:cubicBezTo>
                  <a:cubicBezTo>
                    <a:pt x="263" y="275"/>
                    <a:pt x="325" y="387"/>
                    <a:pt x="400" y="487"/>
                  </a:cubicBezTo>
                  <a:cubicBezTo>
                    <a:pt x="288" y="350"/>
                    <a:pt x="88" y="212"/>
                    <a:pt x="50" y="200"/>
                  </a:cubicBezTo>
                  <a:lnTo>
                    <a:pt x="50" y="200"/>
                  </a:lnTo>
                  <a:cubicBezTo>
                    <a:pt x="125" y="287"/>
                    <a:pt x="200" y="387"/>
                    <a:pt x="275" y="487"/>
                  </a:cubicBezTo>
                  <a:cubicBezTo>
                    <a:pt x="175" y="425"/>
                    <a:pt x="88" y="362"/>
                    <a:pt x="50" y="350"/>
                  </a:cubicBezTo>
                  <a:lnTo>
                    <a:pt x="50" y="350"/>
                  </a:lnTo>
                  <a:cubicBezTo>
                    <a:pt x="175" y="475"/>
                    <a:pt x="275" y="625"/>
                    <a:pt x="413" y="750"/>
                  </a:cubicBezTo>
                  <a:cubicBezTo>
                    <a:pt x="463" y="737"/>
                    <a:pt x="488" y="725"/>
                    <a:pt x="475" y="687"/>
                  </a:cubicBezTo>
                  <a:cubicBezTo>
                    <a:pt x="538" y="675"/>
                    <a:pt x="513" y="612"/>
                    <a:pt x="438" y="525"/>
                  </a:cubicBezTo>
                  <a:lnTo>
                    <a:pt x="438" y="525"/>
                  </a:lnTo>
                  <a:cubicBezTo>
                    <a:pt x="446" y="530"/>
                    <a:pt x="455" y="533"/>
                    <a:pt x="465" y="533"/>
                  </a:cubicBezTo>
                  <a:cubicBezTo>
                    <a:pt x="499" y="533"/>
                    <a:pt x="538" y="501"/>
                    <a:pt x="538" y="462"/>
                  </a:cubicBezTo>
                  <a:cubicBezTo>
                    <a:pt x="438" y="250"/>
                    <a:pt x="213" y="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0" name="Google Shape;9550;p20"/>
            <p:cNvSpPr/>
            <p:nvPr/>
          </p:nvSpPr>
          <p:spPr>
            <a:xfrm>
              <a:off x="6314325" y="2172550"/>
              <a:ext cx="43950" cy="35775"/>
            </a:xfrm>
            <a:custGeom>
              <a:avLst/>
              <a:gdLst/>
              <a:ahLst/>
              <a:cxnLst/>
              <a:rect l="l" t="t" r="r" b="b"/>
              <a:pathLst>
                <a:path w="1758" h="1431" extrusionOk="0">
                  <a:moveTo>
                    <a:pt x="1563" y="730"/>
                  </a:moveTo>
                  <a:lnTo>
                    <a:pt x="1563" y="730"/>
                  </a:lnTo>
                  <a:cubicBezTo>
                    <a:pt x="1569" y="730"/>
                    <a:pt x="1572" y="733"/>
                    <a:pt x="1575" y="736"/>
                  </a:cubicBezTo>
                  <a:lnTo>
                    <a:pt x="1575" y="736"/>
                  </a:lnTo>
                  <a:cubicBezTo>
                    <a:pt x="1571" y="734"/>
                    <a:pt x="1567" y="732"/>
                    <a:pt x="1563" y="730"/>
                  </a:cubicBezTo>
                  <a:close/>
                  <a:moveTo>
                    <a:pt x="966" y="390"/>
                  </a:moveTo>
                  <a:cubicBezTo>
                    <a:pt x="906" y="390"/>
                    <a:pt x="846" y="395"/>
                    <a:pt x="788" y="405"/>
                  </a:cubicBezTo>
                  <a:cubicBezTo>
                    <a:pt x="988" y="443"/>
                    <a:pt x="1138" y="493"/>
                    <a:pt x="1325" y="605"/>
                  </a:cubicBezTo>
                  <a:cubicBezTo>
                    <a:pt x="1363" y="630"/>
                    <a:pt x="1413" y="655"/>
                    <a:pt x="1450" y="693"/>
                  </a:cubicBezTo>
                  <a:cubicBezTo>
                    <a:pt x="1290" y="627"/>
                    <a:pt x="1123" y="575"/>
                    <a:pt x="959" y="575"/>
                  </a:cubicBezTo>
                  <a:cubicBezTo>
                    <a:pt x="906" y="575"/>
                    <a:pt x="853" y="580"/>
                    <a:pt x="801" y="593"/>
                  </a:cubicBezTo>
                  <a:cubicBezTo>
                    <a:pt x="1088" y="630"/>
                    <a:pt x="1338" y="830"/>
                    <a:pt x="1600" y="930"/>
                  </a:cubicBezTo>
                  <a:cubicBezTo>
                    <a:pt x="1614" y="939"/>
                    <a:pt x="1630" y="943"/>
                    <a:pt x="1646" y="943"/>
                  </a:cubicBezTo>
                  <a:cubicBezTo>
                    <a:pt x="1676" y="943"/>
                    <a:pt x="1705" y="929"/>
                    <a:pt x="1713" y="905"/>
                  </a:cubicBezTo>
                  <a:cubicBezTo>
                    <a:pt x="1757" y="816"/>
                    <a:pt x="1663" y="776"/>
                    <a:pt x="1588" y="742"/>
                  </a:cubicBezTo>
                  <a:lnTo>
                    <a:pt x="1588" y="742"/>
                  </a:lnTo>
                  <a:cubicBezTo>
                    <a:pt x="1638" y="717"/>
                    <a:pt x="1663" y="667"/>
                    <a:pt x="1638" y="618"/>
                  </a:cubicBezTo>
                  <a:cubicBezTo>
                    <a:pt x="1448" y="468"/>
                    <a:pt x="1203" y="390"/>
                    <a:pt x="966" y="390"/>
                  </a:cubicBezTo>
                  <a:close/>
                  <a:moveTo>
                    <a:pt x="200" y="1"/>
                  </a:moveTo>
                  <a:cubicBezTo>
                    <a:pt x="149" y="1"/>
                    <a:pt x="102" y="13"/>
                    <a:pt x="63" y="43"/>
                  </a:cubicBezTo>
                  <a:cubicBezTo>
                    <a:pt x="82" y="36"/>
                    <a:pt x="102" y="33"/>
                    <a:pt x="123" y="33"/>
                  </a:cubicBezTo>
                  <a:cubicBezTo>
                    <a:pt x="247" y="33"/>
                    <a:pt x="383" y="150"/>
                    <a:pt x="426" y="193"/>
                  </a:cubicBezTo>
                  <a:cubicBezTo>
                    <a:pt x="488" y="280"/>
                    <a:pt x="513" y="343"/>
                    <a:pt x="551" y="418"/>
                  </a:cubicBezTo>
                  <a:cubicBezTo>
                    <a:pt x="438" y="268"/>
                    <a:pt x="301" y="155"/>
                    <a:pt x="138" y="155"/>
                  </a:cubicBezTo>
                  <a:cubicBezTo>
                    <a:pt x="263" y="168"/>
                    <a:pt x="351" y="305"/>
                    <a:pt x="413" y="405"/>
                  </a:cubicBezTo>
                  <a:cubicBezTo>
                    <a:pt x="301" y="343"/>
                    <a:pt x="188" y="305"/>
                    <a:pt x="151" y="293"/>
                  </a:cubicBezTo>
                  <a:lnTo>
                    <a:pt x="151" y="293"/>
                  </a:lnTo>
                  <a:cubicBezTo>
                    <a:pt x="288" y="380"/>
                    <a:pt x="388" y="493"/>
                    <a:pt x="501" y="605"/>
                  </a:cubicBezTo>
                  <a:cubicBezTo>
                    <a:pt x="413" y="555"/>
                    <a:pt x="326" y="518"/>
                    <a:pt x="238" y="480"/>
                  </a:cubicBezTo>
                  <a:lnTo>
                    <a:pt x="238" y="480"/>
                  </a:lnTo>
                  <a:cubicBezTo>
                    <a:pt x="351" y="568"/>
                    <a:pt x="451" y="680"/>
                    <a:pt x="551" y="780"/>
                  </a:cubicBezTo>
                  <a:cubicBezTo>
                    <a:pt x="563" y="805"/>
                    <a:pt x="563" y="818"/>
                    <a:pt x="576" y="830"/>
                  </a:cubicBezTo>
                  <a:cubicBezTo>
                    <a:pt x="463" y="755"/>
                    <a:pt x="363" y="693"/>
                    <a:pt x="238" y="630"/>
                  </a:cubicBezTo>
                  <a:lnTo>
                    <a:pt x="238" y="630"/>
                  </a:lnTo>
                  <a:cubicBezTo>
                    <a:pt x="363" y="730"/>
                    <a:pt x="463" y="868"/>
                    <a:pt x="563" y="980"/>
                  </a:cubicBezTo>
                  <a:cubicBezTo>
                    <a:pt x="451" y="943"/>
                    <a:pt x="326" y="893"/>
                    <a:pt x="226" y="818"/>
                  </a:cubicBezTo>
                  <a:lnTo>
                    <a:pt x="226" y="818"/>
                  </a:lnTo>
                  <a:cubicBezTo>
                    <a:pt x="301" y="943"/>
                    <a:pt x="426" y="1030"/>
                    <a:pt x="563" y="1093"/>
                  </a:cubicBezTo>
                  <a:cubicBezTo>
                    <a:pt x="426" y="1093"/>
                    <a:pt x="276" y="1068"/>
                    <a:pt x="176" y="968"/>
                  </a:cubicBezTo>
                  <a:lnTo>
                    <a:pt x="176" y="968"/>
                  </a:lnTo>
                  <a:cubicBezTo>
                    <a:pt x="226" y="1055"/>
                    <a:pt x="301" y="1118"/>
                    <a:pt x="401" y="1155"/>
                  </a:cubicBezTo>
                  <a:cubicBezTo>
                    <a:pt x="380" y="1157"/>
                    <a:pt x="360" y="1158"/>
                    <a:pt x="340" y="1158"/>
                  </a:cubicBezTo>
                  <a:cubicBezTo>
                    <a:pt x="236" y="1158"/>
                    <a:pt x="134" y="1130"/>
                    <a:pt x="51" y="1068"/>
                  </a:cubicBezTo>
                  <a:lnTo>
                    <a:pt x="51" y="1068"/>
                  </a:lnTo>
                  <a:cubicBezTo>
                    <a:pt x="151" y="1217"/>
                    <a:pt x="338" y="1267"/>
                    <a:pt x="513" y="1280"/>
                  </a:cubicBezTo>
                  <a:cubicBezTo>
                    <a:pt x="474" y="1283"/>
                    <a:pt x="434" y="1284"/>
                    <a:pt x="395" y="1284"/>
                  </a:cubicBezTo>
                  <a:cubicBezTo>
                    <a:pt x="260" y="1284"/>
                    <a:pt x="127" y="1266"/>
                    <a:pt x="1" y="1217"/>
                  </a:cubicBezTo>
                  <a:lnTo>
                    <a:pt x="1" y="1217"/>
                  </a:lnTo>
                  <a:cubicBezTo>
                    <a:pt x="154" y="1335"/>
                    <a:pt x="341" y="1431"/>
                    <a:pt x="539" y="1431"/>
                  </a:cubicBezTo>
                  <a:cubicBezTo>
                    <a:pt x="551" y="1431"/>
                    <a:pt x="563" y="1431"/>
                    <a:pt x="576" y="1430"/>
                  </a:cubicBezTo>
                  <a:cubicBezTo>
                    <a:pt x="676" y="1417"/>
                    <a:pt x="813" y="1417"/>
                    <a:pt x="888" y="1342"/>
                  </a:cubicBezTo>
                  <a:cubicBezTo>
                    <a:pt x="910" y="1288"/>
                    <a:pt x="875" y="1225"/>
                    <a:pt x="825" y="1225"/>
                  </a:cubicBezTo>
                  <a:cubicBezTo>
                    <a:pt x="817" y="1225"/>
                    <a:pt x="809" y="1227"/>
                    <a:pt x="801" y="1230"/>
                  </a:cubicBezTo>
                  <a:lnTo>
                    <a:pt x="763" y="1230"/>
                  </a:lnTo>
                  <a:cubicBezTo>
                    <a:pt x="776" y="1230"/>
                    <a:pt x="801" y="1217"/>
                    <a:pt x="801" y="1205"/>
                  </a:cubicBezTo>
                  <a:cubicBezTo>
                    <a:pt x="813" y="1193"/>
                    <a:pt x="813" y="1180"/>
                    <a:pt x="813" y="1168"/>
                  </a:cubicBezTo>
                  <a:cubicBezTo>
                    <a:pt x="925" y="1168"/>
                    <a:pt x="900" y="1055"/>
                    <a:pt x="813" y="1005"/>
                  </a:cubicBezTo>
                  <a:lnTo>
                    <a:pt x="801" y="1005"/>
                  </a:lnTo>
                  <a:cubicBezTo>
                    <a:pt x="813" y="993"/>
                    <a:pt x="825" y="993"/>
                    <a:pt x="838" y="968"/>
                  </a:cubicBezTo>
                  <a:cubicBezTo>
                    <a:pt x="888" y="905"/>
                    <a:pt x="801" y="843"/>
                    <a:pt x="763" y="805"/>
                  </a:cubicBezTo>
                  <a:cubicBezTo>
                    <a:pt x="738" y="793"/>
                    <a:pt x="726" y="780"/>
                    <a:pt x="713" y="768"/>
                  </a:cubicBezTo>
                  <a:cubicBezTo>
                    <a:pt x="713" y="768"/>
                    <a:pt x="713" y="755"/>
                    <a:pt x="713" y="755"/>
                  </a:cubicBezTo>
                  <a:cubicBezTo>
                    <a:pt x="751" y="743"/>
                    <a:pt x="751" y="705"/>
                    <a:pt x="738" y="680"/>
                  </a:cubicBezTo>
                  <a:cubicBezTo>
                    <a:pt x="776" y="668"/>
                    <a:pt x="801" y="630"/>
                    <a:pt x="801" y="593"/>
                  </a:cubicBezTo>
                  <a:cubicBezTo>
                    <a:pt x="801" y="480"/>
                    <a:pt x="701" y="330"/>
                    <a:pt x="651" y="268"/>
                  </a:cubicBezTo>
                  <a:cubicBezTo>
                    <a:pt x="574" y="134"/>
                    <a:pt x="367" y="1"/>
                    <a:pt x="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1" name="Google Shape;9551;p20"/>
            <p:cNvSpPr/>
            <p:nvPr/>
          </p:nvSpPr>
          <p:spPr>
            <a:xfrm>
              <a:off x="6315575" y="2206400"/>
              <a:ext cx="19400" cy="7975"/>
            </a:xfrm>
            <a:custGeom>
              <a:avLst/>
              <a:gdLst/>
              <a:ahLst/>
              <a:cxnLst/>
              <a:rect l="l" t="t" r="r" b="b"/>
              <a:pathLst>
                <a:path w="776" h="319" extrusionOk="0">
                  <a:moveTo>
                    <a:pt x="1" y="1"/>
                  </a:moveTo>
                  <a:lnTo>
                    <a:pt x="1" y="1"/>
                  </a:lnTo>
                  <a:cubicBezTo>
                    <a:pt x="138" y="151"/>
                    <a:pt x="388" y="201"/>
                    <a:pt x="538" y="263"/>
                  </a:cubicBezTo>
                  <a:cubicBezTo>
                    <a:pt x="577" y="271"/>
                    <a:pt x="641" y="319"/>
                    <a:pt x="693" y="319"/>
                  </a:cubicBezTo>
                  <a:cubicBezTo>
                    <a:pt x="723" y="319"/>
                    <a:pt x="749" y="302"/>
                    <a:pt x="763" y="251"/>
                  </a:cubicBezTo>
                  <a:cubicBezTo>
                    <a:pt x="775" y="226"/>
                    <a:pt x="751" y="201"/>
                    <a:pt x="726" y="188"/>
                  </a:cubicBezTo>
                  <a:cubicBezTo>
                    <a:pt x="501" y="76"/>
                    <a:pt x="226"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2" name="Google Shape;9552;p20"/>
            <p:cNvSpPr/>
            <p:nvPr/>
          </p:nvSpPr>
          <p:spPr>
            <a:xfrm>
              <a:off x="6328700" y="2212975"/>
              <a:ext cx="650" cy="25"/>
            </a:xfrm>
            <a:custGeom>
              <a:avLst/>
              <a:gdLst/>
              <a:ahLst/>
              <a:cxnLst/>
              <a:rect l="l" t="t" r="r" b="b"/>
              <a:pathLst>
                <a:path w="26" h="1" extrusionOk="0">
                  <a:moveTo>
                    <a:pt x="26" y="0"/>
                  </a:moveTo>
                  <a:cubicBezTo>
                    <a:pt x="26" y="0"/>
                    <a:pt x="13" y="0"/>
                    <a:pt x="13" y="0"/>
                  </a:cubicBezTo>
                  <a:cubicBezTo>
                    <a:pt x="13" y="0"/>
                    <a:pt x="13" y="0"/>
                    <a:pt x="13" y="0"/>
                  </a:cubicBezTo>
                  <a:cubicBezTo>
                    <a:pt x="1" y="0"/>
                    <a:pt x="26"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3" name="Google Shape;9553;p20"/>
            <p:cNvSpPr/>
            <p:nvPr/>
          </p:nvSpPr>
          <p:spPr>
            <a:xfrm>
              <a:off x="6316825" y="2209225"/>
              <a:ext cx="17200" cy="12575"/>
            </a:xfrm>
            <a:custGeom>
              <a:avLst/>
              <a:gdLst/>
              <a:ahLst/>
              <a:cxnLst/>
              <a:rect l="l" t="t" r="r" b="b"/>
              <a:pathLst>
                <a:path w="688" h="503" extrusionOk="0">
                  <a:moveTo>
                    <a:pt x="1" y="0"/>
                  </a:moveTo>
                  <a:lnTo>
                    <a:pt x="1" y="0"/>
                  </a:lnTo>
                  <a:cubicBezTo>
                    <a:pt x="201" y="163"/>
                    <a:pt x="413" y="313"/>
                    <a:pt x="588" y="500"/>
                  </a:cubicBezTo>
                  <a:cubicBezTo>
                    <a:pt x="593" y="502"/>
                    <a:pt x="598" y="503"/>
                    <a:pt x="604" y="503"/>
                  </a:cubicBezTo>
                  <a:cubicBezTo>
                    <a:pt x="641" y="503"/>
                    <a:pt x="688" y="469"/>
                    <a:pt x="688" y="425"/>
                  </a:cubicBezTo>
                  <a:cubicBezTo>
                    <a:pt x="676" y="375"/>
                    <a:pt x="626" y="338"/>
                    <a:pt x="588" y="300"/>
                  </a:cubicBezTo>
                  <a:cubicBezTo>
                    <a:pt x="426" y="150"/>
                    <a:pt x="201" y="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4" name="Google Shape;9554;p20"/>
            <p:cNvSpPr/>
            <p:nvPr/>
          </p:nvSpPr>
          <p:spPr>
            <a:xfrm>
              <a:off x="6320900" y="2214225"/>
              <a:ext cx="12150" cy="12875"/>
            </a:xfrm>
            <a:custGeom>
              <a:avLst/>
              <a:gdLst/>
              <a:ahLst/>
              <a:cxnLst/>
              <a:rect l="l" t="t" r="r" b="b"/>
              <a:pathLst>
                <a:path w="486" h="515" extrusionOk="0">
                  <a:moveTo>
                    <a:pt x="0" y="0"/>
                  </a:moveTo>
                  <a:lnTo>
                    <a:pt x="0" y="0"/>
                  </a:lnTo>
                  <a:cubicBezTo>
                    <a:pt x="100" y="163"/>
                    <a:pt x="275" y="275"/>
                    <a:pt x="363" y="450"/>
                  </a:cubicBezTo>
                  <a:cubicBezTo>
                    <a:pt x="375" y="475"/>
                    <a:pt x="375" y="500"/>
                    <a:pt x="413" y="513"/>
                  </a:cubicBezTo>
                  <a:cubicBezTo>
                    <a:pt x="417" y="514"/>
                    <a:pt x="422" y="514"/>
                    <a:pt x="426" y="514"/>
                  </a:cubicBezTo>
                  <a:cubicBezTo>
                    <a:pt x="477" y="514"/>
                    <a:pt x="486" y="447"/>
                    <a:pt x="463" y="400"/>
                  </a:cubicBezTo>
                  <a:cubicBezTo>
                    <a:pt x="388" y="200"/>
                    <a:pt x="163"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5" name="Google Shape;9555;p20"/>
            <p:cNvSpPr/>
            <p:nvPr/>
          </p:nvSpPr>
          <p:spPr>
            <a:xfrm>
              <a:off x="6321825" y="2218275"/>
              <a:ext cx="8775" cy="15700"/>
            </a:xfrm>
            <a:custGeom>
              <a:avLst/>
              <a:gdLst/>
              <a:ahLst/>
              <a:cxnLst/>
              <a:rect l="l" t="t" r="r" b="b"/>
              <a:pathLst>
                <a:path w="351" h="628" extrusionOk="0">
                  <a:moveTo>
                    <a:pt x="38" y="1"/>
                  </a:moveTo>
                  <a:lnTo>
                    <a:pt x="38" y="1"/>
                  </a:lnTo>
                  <a:cubicBezTo>
                    <a:pt x="88" y="151"/>
                    <a:pt x="151" y="301"/>
                    <a:pt x="201" y="451"/>
                  </a:cubicBezTo>
                  <a:cubicBezTo>
                    <a:pt x="126" y="326"/>
                    <a:pt x="88" y="238"/>
                    <a:pt x="1" y="138"/>
                  </a:cubicBezTo>
                  <a:lnTo>
                    <a:pt x="1" y="138"/>
                  </a:lnTo>
                  <a:cubicBezTo>
                    <a:pt x="76" y="288"/>
                    <a:pt x="76" y="476"/>
                    <a:pt x="201" y="601"/>
                  </a:cubicBezTo>
                  <a:cubicBezTo>
                    <a:pt x="212" y="618"/>
                    <a:pt x="235" y="627"/>
                    <a:pt x="255" y="627"/>
                  </a:cubicBezTo>
                  <a:cubicBezTo>
                    <a:pt x="279" y="627"/>
                    <a:pt x="301" y="615"/>
                    <a:pt x="301" y="588"/>
                  </a:cubicBezTo>
                  <a:cubicBezTo>
                    <a:pt x="288" y="576"/>
                    <a:pt x="276" y="563"/>
                    <a:pt x="276" y="551"/>
                  </a:cubicBezTo>
                  <a:cubicBezTo>
                    <a:pt x="313" y="551"/>
                    <a:pt x="351" y="501"/>
                    <a:pt x="326" y="451"/>
                  </a:cubicBezTo>
                  <a:cubicBezTo>
                    <a:pt x="276" y="276"/>
                    <a:pt x="138" y="138"/>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6" name="Google Shape;9556;p20"/>
            <p:cNvSpPr/>
            <p:nvPr/>
          </p:nvSpPr>
          <p:spPr>
            <a:xfrm>
              <a:off x="6325900" y="2240150"/>
              <a:ext cx="45000" cy="24300"/>
            </a:xfrm>
            <a:custGeom>
              <a:avLst/>
              <a:gdLst/>
              <a:ahLst/>
              <a:cxnLst/>
              <a:rect l="l" t="t" r="r" b="b"/>
              <a:pathLst>
                <a:path w="1800" h="972" extrusionOk="0">
                  <a:moveTo>
                    <a:pt x="0" y="1"/>
                  </a:moveTo>
                  <a:lnTo>
                    <a:pt x="0" y="1"/>
                  </a:lnTo>
                  <a:cubicBezTo>
                    <a:pt x="263" y="313"/>
                    <a:pt x="875" y="251"/>
                    <a:pt x="1050" y="288"/>
                  </a:cubicBezTo>
                  <a:cubicBezTo>
                    <a:pt x="1112" y="288"/>
                    <a:pt x="1162" y="313"/>
                    <a:pt x="1212" y="338"/>
                  </a:cubicBezTo>
                  <a:cubicBezTo>
                    <a:pt x="1154" y="329"/>
                    <a:pt x="1095" y="327"/>
                    <a:pt x="1036" y="327"/>
                  </a:cubicBezTo>
                  <a:cubicBezTo>
                    <a:pt x="946" y="327"/>
                    <a:pt x="856" y="333"/>
                    <a:pt x="766" y="333"/>
                  </a:cubicBezTo>
                  <a:cubicBezTo>
                    <a:pt x="660" y="333"/>
                    <a:pt x="554" y="324"/>
                    <a:pt x="450" y="288"/>
                  </a:cubicBezTo>
                  <a:lnTo>
                    <a:pt x="450" y="288"/>
                  </a:lnTo>
                  <a:cubicBezTo>
                    <a:pt x="687" y="438"/>
                    <a:pt x="1000" y="438"/>
                    <a:pt x="1262" y="538"/>
                  </a:cubicBezTo>
                  <a:lnTo>
                    <a:pt x="1262" y="538"/>
                  </a:lnTo>
                  <a:cubicBezTo>
                    <a:pt x="1281" y="547"/>
                    <a:pt x="1412" y="615"/>
                    <a:pt x="1412" y="625"/>
                  </a:cubicBezTo>
                  <a:cubicBezTo>
                    <a:pt x="1162" y="513"/>
                    <a:pt x="862" y="513"/>
                    <a:pt x="587" y="488"/>
                  </a:cubicBezTo>
                  <a:lnTo>
                    <a:pt x="587" y="488"/>
                  </a:lnTo>
                  <a:cubicBezTo>
                    <a:pt x="925" y="613"/>
                    <a:pt x="1287" y="725"/>
                    <a:pt x="1575" y="963"/>
                  </a:cubicBezTo>
                  <a:cubicBezTo>
                    <a:pt x="1587" y="969"/>
                    <a:pt x="1599" y="972"/>
                    <a:pt x="1611" y="972"/>
                  </a:cubicBezTo>
                  <a:cubicBezTo>
                    <a:pt x="1672" y="972"/>
                    <a:pt x="1721" y="900"/>
                    <a:pt x="1700" y="838"/>
                  </a:cubicBezTo>
                  <a:cubicBezTo>
                    <a:pt x="1675" y="788"/>
                    <a:pt x="1625" y="750"/>
                    <a:pt x="1575" y="713"/>
                  </a:cubicBezTo>
                  <a:cubicBezTo>
                    <a:pt x="1637" y="713"/>
                    <a:pt x="1700" y="650"/>
                    <a:pt x="1700" y="588"/>
                  </a:cubicBezTo>
                  <a:cubicBezTo>
                    <a:pt x="1687" y="550"/>
                    <a:pt x="1662" y="513"/>
                    <a:pt x="1637" y="488"/>
                  </a:cubicBezTo>
                  <a:cubicBezTo>
                    <a:pt x="1662" y="475"/>
                    <a:pt x="1675" y="450"/>
                    <a:pt x="1700" y="425"/>
                  </a:cubicBezTo>
                  <a:cubicBezTo>
                    <a:pt x="1800" y="188"/>
                    <a:pt x="1425" y="63"/>
                    <a:pt x="1250" y="13"/>
                  </a:cubicBezTo>
                  <a:cubicBezTo>
                    <a:pt x="1199" y="5"/>
                    <a:pt x="1150" y="1"/>
                    <a:pt x="1101" y="1"/>
                  </a:cubicBezTo>
                  <a:cubicBezTo>
                    <a:pt x="842" y="1"/>
                    <a:pt x="602" y="99"/>
                    <a:pt x="363" y="99"/>
                  </a:cubicBezTo>
                  <a:cubicBezTo>
                    <a:pt x="242" y="99"/>
                    <a:pt x="122" y="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7" name="Google Shape;9557;p20"/>
            <p:cNvSpPr/>
            <p:nvPr/>
          </p:nvSpPr>
          <p:spPr>
            <a:xfrm>
              <a:off x="6344625" y="2256700"/>
              <a:ext cx="29725" cy="35475"/>
            </a:xfrm>
            <a:custGeom>
              <a:avLst/>
              <a:gdLst/>
              <a:ahLst/>
              <a:cxnLst/>
              <a:rect l="l" t="t" r="r" b="b"/>
              <a:pathLst>
                <a:path w="1189" h="1419" extrusionOk="0">
                  <a:moveTo>
                    <a:pt x="1" y="1"/>
                  </a:moveTo>
                  <a:cubicBezTo>
                    <a:pt x="151" y="76"/>
                    <a:pt x="301" y="151"/>
                    <a:pt x="426" y="251"/>
                  </a:cubicBezTo>
                  <a:cubicBezTo>
                    <a:pt x="551" y="351"/>
                    <a:pt x="651" y="476"/>
                    <a:pt x="776" y="576"/>
                  </a:cubicBezTo>
                  <a:cubicBezTo>
                    <a:pt x="726" y="551"/>
                    <a:pt x="688" y="538"/>
                    <a:pt x="651" y="513"/>
                  </a:cubicBezTo>
                  <a:cubicBezTo>
                    <a:pt x="476" y="426"/>
                    <a:pt x="301" y="288"/>
                    <a:pt x="113" y="226"/>
                  </a:cubicBezTo>
                  <a:lnTo>
                    <a:pt x="113" y="226"/>
                  </a:lnTo>
                  <a:cubicBezTo>
                    <a:pt x="326" y="388"/>
                    <a:pt x="488" y="626"/>
                    <a:pt x="726" y="763"/>
                  </a:cubicBezTo>
                  <a:cubicBezTo>
                    <a:pt x="736" y="763"/>
                    <a:pt x="746" y="771"/>
                    <a:pt x="756" y="775"/>
                  </a:cubicBezTo>
                  <a:lnTo>
                    <a:pt x="756" y="775"/>
                  </a:lnTo>
                  <a:cubicBezTo>
                    <a:pt x="533" y="737"/>
                    <a:pt x="274" y="662"/>
                    <a:pt x="76" y="576"/>
                  </a:cubicBezTo>
                  <a:lnTo>
                    <a:pt x="76" y="576"/>
                  </a:lnTo>
                  <a:cubicBezTo>
                    <a:pt x="301" y="763"/>
                    <a:pt x="563" y="926"/>
                    <a:pt x="851" y="988"/>
                  </a:cubicBezTo>
                  <a:cubicBezTo>
                    <a:pt x="806" y="997"/>
                    <a:pt x="762" y="1006"/>
                    <a:pt x="718" y="1006"/>
                  </a:cubicBezTo>
                  <a:cubicBezTo>
                    <a:pt x="700" y="1006"/>
                    <a:pt x="682" y="1004"/>
                    <a:pt x="663" y="1001"/>
                  </a:cubicBezTo>
                  <a:cubicBezTo>
                    <a:pt x="463" y="1001"/>
                    <a:pt x="251" y="963"/>
                    <a:pt x="26" y="851"/>
                  </a:cubicBezTo>
                  <a:lnTo>
                    <a:pt x="26" y="851"/>
                  </a:lnTo>
                  <a:cubicBezTo>
                    <a:pt x="213" y="1013"/>
                    <a:pt x="476" y="1138"/>
                    <a:pt x="726" y="1163"/>
                  </a:cubicBezTo>
                  <a:cubicBezTo>
                    <a:pt x="694" y="1169"/>
                    <a:pt x="660" y="1172"/>
                    <a:pt x="624" y="1172"/>
                  </a:cubicBezTo>
                  <a:cubicBezTo>
                    <a:pt x="588" y="1172"/>
                    <a:pt x="551" y="1169"/>
                    <a:pt x="513" y="1163"/>
                  </a:cubicBezTo>
                  <a:lnTo>
                    <a:pt x="513" y="1163"/>
                  </a:lnTo>
                  <a:cubicBezTo>
                    <a:pt x="588" y="1201"/>
                    <a:pt x="676" y="1226"/>
                    <a:pt x="763" y="1226"/>
                  </a:cubicBezTo>
                  <a:cubicBezTo>
                    <a:pt x="745" y="1228"/>
                    <a:pt x="726" y="1229"/>
                    <a:pt x="707" y="1229"/>
                  </a:cubicBezTo>
                  <a:cubicBezTo>
                    <a:pt x="622" y="1229"/>
                    <a:pt x="530" y="1209"/>
                    <a:pt x="438" y="1188"/>
                  </a:cubicBezTo>
                  <a:lnTo>
                    <a:pt x="438" y="1188"/>
                  </a:lnTo>
                  <a:cubicBezTo>
                    <a:pt x="538" y="1251"/>
                    <a:pt x="651" y="1313"/>
                    <a:pt x="776" y="1326"/>
                  </a:cubicBezTo>
                  <a:cubicBezTo>
                    <a:pt x="863" y="1326"/>
                    <a:pt x="938" y="1301"/>
                    <a:pt x="1026" y="1263"/>
                  </a:cubicBezTo>
                  <a:lnTo>
                    <a:pt x="1026" y="1263"/>
                  </a:lnTo>
                  <a:cubicBezTo>
                    <a:pt x="1013" y="1276"/>
                    <a:pt x="1013" y="1276"/>
                    <a:pt x="1001" y="1288"/>
                  </a:cubicBezTo>
                  <a:cubicBezTo>
                    <a:pt x="927" y="1343"/>
                    <a:pt x="827" y="1378"/>
                    <a:pt x="730" y="1378"/>
                  </a:cubicBezTo>
                  <a:cubicBezTo>
                    <a:pt x="694" y="1378"/>
                    <a:pt x="659" y="1373"/>
                    <a:pt x="626" y="1363"/>
                  </a:cubicBezTo>
                  <a:lnTo>
                    <a:pt x="626" y="1363"/>
                  </a:lnTo>
                  <a:cubicBezTo>
                    <a:pt x="690" y="1400"/>
                    <a:pt x="765" y="1418"/>
                    <a:pt x="840" y="1418"/>
                  </a:cubicBezTo>
                  <a:cubicBezTo>
                    <a:pt x="967" y="1418"/>
                    <a:pt x="1092" y="1365"/>
                    <a:pt x="1163" y="1263"/>
                  </a:cubicBezTo>
                  <a:cubicBezTo>
                    <a:pt x="1188" y="1238"/>
                    <a:pt x="1188" y="1201"/>
                    <a:pt x="1163" y="1176"/>
                  </a:cubicBezTo>
                  <a:cubicBezTo>
                    <a:pt x="1188" y="1126"/>
                    <a:pt x="1163" y="1063"/>
                    <a:pt x="1101" y="1063"/>
                  </a:cubicBezTo>
                  <a:cubicBezTo>
                    <a:pt x="1088" y="1063"/>
                    <a:pt x="1076" y="1076"/>
                    <a:pt x="1063" y="1076"/>
                  </a:cubicBezTo>
                  <a:cubicBezTo>
                    <a:pt x="1063" y="1063"/>
                    <a:pt x="1063" y="1038"/>
                    <a:pt x="1063" y="1026"/>
                  </a:cubicBezTo>
                  <a:cubicBezTo>
                    <a:pt x="1188" y="1001"/>
                    <a:pt x="1188" y="838"/>
                    <a:pt x="1076" y="813"/>
                  </a:cubicBezTo>
                  <a:cubicBezTo>
                    <a:pt x="1088" y="788"/>
                    <a:pt x="1088" y="751"/>
                    <a:pt x="1076" y="713"/>
                  </a:cubicBezTo>
                  <a:cubicBezTo>
                    <a:pt x="1026" y="676"/>
                    <a:pt x="976" y="651"/>
                    <a:pt x="926" y="626"/>
                  </a:cubicBezTo>
                  <a:cubicBezTo>
                    <a:pt x="938" y="626"/>
                    <a:pt x="963" y="613"/>
                    <a:pt x="976" y="588"/>
                  </a:cubicBezTo>
                  <a:cubicBezTo>
                    <a:pt x="1013" y="526"/>
                    <a:pt x="976" y="476"/>
                    <a:pt x="926" y="438"/>
                  </a:cubicBezTo>
                  <a:cubicBezTo>
                    <a:pt x="838" y="363"/>
                    <a:pt x="751" y="288"/>
                    <a:pt x="663" y="226"/>
                  </a:cubicBezTo>
                  <a:cubicBezTo>
                    <a:pt x="476" y="76"/>
                    <a:pt x="238"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8" name="Google Shape;9558;p20"/>
            <p:cNvSpPr/>
            <p:nvPr/>
          </p:nvSpPr>
          <p:spPr>
            <a:xfrm>
              <a:off x="6364000" y="2343650"/>
              <a:ext cx="35450" cy="7300"/>
            </a:xfrm>
            <a:custGeom>
              <a:avLst/>
              <a:gdLst/>
              <a:ahLst/>
              <a:cxnLst/>
              <a:rect l="l" t="t" r="r" b="b"/>
              <a:pathLst>
                <a:path w="1418" h="292" extrusionOk="0">
                  <a:moveTo>
                    <a:pt x="1244" y="0"/>
                  </a:moveTo>
                  <a:cubicBezTo>
                    <a:pt x="1227" y="0"/>
                    <a:pt x="1208" y="3"/>
                    <a:pt x="1188" y="9"/>
                  </a:cubicBezTo>
                  <a:cubicBezTo>
                    <a:pt x="817" y="111"/>
                    <a:pt x="537" y="161"/>
                    <a:pt x="138" y="161"/>
                  </a:cubicBezTo>
                  <a:cubicBezTo>
                    <a:pt x="94" y="161"/>
                    <a:pt x="48" y="161"/>
                    <a:pt x="1" y="159"/>
                  </a:cubicBezTo>
                  <a:lnTo>
                    <a:pt x="1" y="159"/>
                  </a:lnTo>
                  <a:cubicBezTo>
                    <a:pt x="276" y="228"/>
                    <a:pt x="563" y="291"/>
                    <a:pt x="849" y="291"/>
                  </a:cubicBezTo>
                  <a:cubicBezTo>
                    <a:pt x="979" y="291"/>
                    <a:pt x="1109" y="278"/>
                    <a:pt x="1238" y="247"/>
                  </a:cubicBezTo>
                  <a:cubicBezTo>
                    <a:pt x="1418" y="224"/>
                    <a:pt x="1395" y="0"/>
                    <a:pt x="12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9" name="Google Shape;9559;p20"/>
            <p:cNvSpPr/>
            <p:nvPr/>
          </p:nvSpPr>
          <p:spPr>
            <a:xfrm>
              <a:off x="6361500" y="2337850"/>
              <a:ext cx="32825" cy="7575"/>
            </a:xfrm>
            <a:custGeom>
              <a:avLst/>
              <a:gdLst/>
              <a:ahLst/>
              <a:cxnLst/>
              <a:rect l="l" t="t" r="r" b="b"/>
              <a:pathLst>
                <a:path w="1313" h="303" extrusionOk="0">
                  <a:moveTo>
                    <a:pt x="1166" y="0"/>
                  </a:moveTo>
                  <a:cubicBezTo>
                    <a:pt x="1123" y="0"/>
                    <a:pt x="1081" y="21"/>
                    <a:pt x="1038" y="29"/>
                  </a:cubicBezTo>
                  <a:cubicBezTo>
                    <a:pt x="663" y="142"/>
                    <a:pt x="413" y="192"/>
                    <a:pt x="1" y="192"/>
                  </a:cubicBezTo>
                  <a:cubicBezTo>
                    <a:pt x="229" y="258"/>
                    <a:pt x="470" y="302"/>
                    <a:pt x="708" y="302"/>
                  </a:cubicBezTo>
                  <a:cubicBezTo>
                    <a:pt x="875" y="302"/>
                    <a:pt x="1041" y="280"/>
                    <a:pt x="1200" y="229"/>
                  </a:cubicBezTo>
                  <a:cubicBezTo>
                    <a:pt x="1300" y="204"/>
                    <a:pt x="1313" y="54"/>
                    <a:pt x="1225" y="17"/>
                  </a:cubicBezTo>
                  <a:cubicBezTo>
                    <a:pt x="1206" y="5"/>
                    <a:pt x="1186" y="0"/>
                    <a:pt x="1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0" name="Google Shape;9560;p20"/>
            <p:cNvSpPr/>
            <p:nvPr/>
          </p:nvSpPr>
          <p:spPr>
            <a:xfrm>
              <a:off x="6367450" y="2335700"/>
              <a:ext cx="19350" cy="6325"/>
            </a:xfrm>
            <a:custGeom>
              <a:avLst/>
              <a:gdLst/>
              <a:ahLst/>
              <a:cxnLst/>
              <a:rect l="l" t="t" r="r" b="b"/>
              <a:pathLst>
                <a:path w="774" h="253" extrusionOk="0">
                  <a:moveTo>
                    <a:pt x="703" y="0"/>
                  </a:moveTo>
                  <a:cubicBezTo>
                    <a:pt x="698" y="0"/>
                    <a:pt x="693" y="1"/>
                    <a:pt x="687" y="3"/>
                  </a:cubicBezTo>
                  <a:cubicBezTo>
                    <a:pt x="450" y="90"/>
                    <a:pt x="225" y="178"/>
                    <a:pt x="0" y="253"/>
                  </a:cubicBezTo>
                  <a:cubicBezTo>
                    <a:pt x="238" y="240"/>
                    <a:pt x="488" y="203"/>
                    <a:pt x="712" y="128"/>
                  </a:cubicBezTo>
                  <a:cubicBezTo>
                    <a:pt x="737" y="115"/>
                    <a:pt x="762" y="90"/>
                    <a:pt x="762" y="65"/>
                  </a:cubicBezTo>
                  <a:cubicBezTo>
                    <a:pt x="773" y="33"/>
                    <a:pt x="737"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1" name="Google Shape;9561;p20"/>
            <p:cNvSpPr/>
            <p:nvPr/>
          </p:nvSpPr>
          <p:spPr>
            <a:xfrm>
              <a:off x="6339625" y="2224025"/>
              <a:ext cx="34575" cy="13100"/>
            </a:xfrm>
            <a:custGeom>
              <a:avLst/>
              <a:gdLst/>
              <a:ahLst/>
              <a:cxnLst/>
              <a:rect l="l" t="t" r="r" b="b"/>
              <a:pathLst>
                <a:path w="1383" h="524" extrusionOk="0">
                  <a:moveTo>
                    <a:pt x="411" y="1"/>
                  </a:moveTo>
                  <a:cubicBezTo>
                    <a:pt x="266" y="1"/>
                    <a:pt x="126" y="30"/>
                    <a:pt x="1" y="96"/>
                  </a:cubicBezTo>
                  <a:cubicBezTo>
                    <a:pt x="55" y="86"/>
                    <a:pt x="107" y="81"/>
                    <a:pt x="158" y="81"/>
                  </a:cubicBezTo>
                  <a:cubicBezTo>
                    <a:pt x="423" y="81"/>
                    <a:pt x="643" y="205"/>
                    <a:pt x="863" y="321"/>
                  </a:cubicBezTo>
                  <a:cubicBezTo>
                    <a:pt x="976" y="371"/>
                    <a:pt x="1088" y="483"/>
                    <a:pt x="1213" y="521"/>
                  </a:cubicBezTo>
                  <a:cubicBezTo>
                    <a:pt x="1221" y="522"/>
                    <a:pt x="1229" y="523"/>
                    <a:pt x="1236" y="523"/>
                  </a:cubicBezTo>
                  <a:cubicBezTo>
                    <a:pt x="1334" y="523"/>
                    <a:pt x="1383" y="379"/>
                    <a:pt x="1313" y="321"/>
                  </a:cubicBezTo>
                  <a:cubicBezTo>
                    <a:pt x="1072" y="140"/>
                    <a:pt x="731"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2" name="Google Shape;9562;p20"/>
            <p:cNvSpPr/>
            <p:nvPr/>
          </p:nvSpPr>
          <p:spPr>
            <a:xfrm>
              <a:off x="6339950" y="2217525"/>
              <a:ext cx="30650" cy="10825"/>
            </a:xfrm>
            <a:custGeom>
              <a:avLst/>
              <a:gdLst/>
              <a:ahLst/>
              <a:cxnLst/>
              <a:rect l="l" t="t" r="r" b="b"/>
              <a:pathLst>
                <a:path w="1226" h="433" extrusionOk="0">
                  <a:moveTo>
                    <a:pt x="354" y="1"/>
                  </a:moveTo>
                  <a:cubicBezTo>
                    <a:pt x="234" y="1"/>
                    <a:pt x="114" y="18"/>
                    <a:pt x="0" y="56"/>
                  </a:cubicBezTo>
                  <a:cubicBezTo>
                    <a:pt x="375" y="56"/>
                    <a:pt x="638" y="193"/>
                    <a:pt x="950" y="368"/>
                  </a:cubicBezTo>
                  <a:cubicBezTo>
                    <a:pt x="995" y="391"/>
                    <a:pt x="1049" y="433"/>
                    <a:pt x="1105" y="433"/>
                  </a:cubicBezTo>
                  <a:cubicBezTo>
                    <a:pt x="1112" y="433"/>
                    <a:pt x="1118" y="432"/>
                    <a:pt x="1125" y="431"/>
                  </a:cubicBezTo>
                  <a:cubicBezTo>
                    <a:pt x="1213" y="406"/>
                    <a:pt x="1225" y="268"/>
                    <a:pt x="1150" y="231"/>
                  </a:cubicBezTo>
                  <a:cubicBezTo>
                    <a:pt x="915" y="91"/>
                    <a:pt x="631" y="1"/>
                    <a:pt x="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3" name="Google Shape;9563;p20"/>
            <p:cNvSpPr/>
            <p:nvPr/>
          </p:nvSpPr>
          <p:spPr>
            <a:xfrm>
              <a:off x="6340250" y="2211325"/>
              <a:ext cx="26225" cy="8575"/>
            </a:xfrm>
            <a:custGeom>
              <a:avLst/>
              <a:gdLst/>
              <a:ahLst/>
              <a:cxnLst/>
              <a:rect l="l" t="t" r="r" b="b"/>
              <a:pathLst>
                <a:path w="1049" h="343" extrusionOk="0">
                  <a:moveTo>
                    <a:pt x="319" y="0"/>
                  </a:moveTo>
                  <a:cubicBezTo>
                    <a:pt x="212" y="0"/>
                    <a:pt x="105" y="19"/>
                    <a:pt x="1" y="66"/>
                  </a:cubicBezTo>
                  <a:cubicBezTo>
                    <a:pt x="28" y="63"/>
                    <a:pt x="54" y="62"/>
                    <a:pt x="80" y="62"/>
                  </a:cubicBezTo>
                  <a:cubicBezTo>
                    <a:pt x="382" y="62"/>
                    <a:pt x="637" y="249"/>
                    <a:pt x="913" y="341"/>
                  </a:cubicBezTo>
                  <a:cubicBezTo>
                    <a:pt x="918" y="342"/>
                    <a:pt x="923" y="342"/>
                    <a:pt x="928" y="342"/>
                  </a:cubicBezTo>
                  <a:cubicBezTo>
                    <a:pt x="1006" y="342"/>
                    <a:pt x="1049" y="250"/>
                    <a:pt x="1013" y="191"/>
                  </a:cubicBezTo>
                  <a:cubicBezTo>
                    <a:pt x="976" y="141"/>
                    <a:pt x="888" y="129"/>
                    <a:pt x="838" y="104"/>
                  </a:cubicBezTo>
                  <a:cubicBezTo>
                    <a:pt x="668" y="50"/>
                    <a:pt x="493"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4" name="Google Shape;9564;p20"/>
            <p:cNvSpPr/>
            <p:nvPr/>
          </p:nvSpPr>
          <p:spPr>
            <a:xfrm>
              <a:off x="6339325" y="2204850"/>
              <a:ext cx="23600" cy="7425"/>
            </a:xfrm>
            <a:custGeom>
              <a:avLst/>
              <a:gdLst/>
              <a:ahLst/>
              <a:cxnLst/>
              <a:rect l="l" t="t" r="r" b="b"/>
              <a:pathLst>
                <a:path w="944" h="297" extrusionOk="0">
                  <a:moveTo>
                    <a:pt x="319" y="0"/>
                  </a:moveTo>
                  <a:cubicBezTo>
                    <a:pt x="208" y="0"/>
                    <a:pt x="100" y="20"/>
                    <a:pt x="0" y="63"/>
                  </a:cubicBezTo>
                  <a:cubicBezTo>
                    <a:pt x="29" y="59"/>
                    <a:pt x="58" y="57"/>
                    <a:pt x="86" y="57"/>
                  </a:cubicBezTo>
                  <a:cubicBezTo>
                    <a:pt x="338" y="57"/>
                    <a:pt x="564" y="198"/>
                    <a:pt x="800" y="288"/>
                  </a:cubicBezTo>
                  <a:cubicBezTo>
                    <a:pt x="813" y="294"/>
                    <a:pt x="825" y="297"/>
                    <a:pt x="837" y="297"/>
                  </a:cubicBezTo>
                  <a:cubicBezTo>
                    <a:pt x="897" y="297"/>
                    <a:pt x="944" y="228"/>
                    <a:pt x="913" y="175"/>
                  </a:cubicBezTo>
                  <a:cubicBezTo>
                    <a:pt x="741" y="69"/>
                    <a:pt x="527"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5" name="Google Shape;9565;p20"/>
            <p:cNvSpPr/>
            <p:nvPr/>
          </p:nvSpPr>
          <p:spPr>
            <a:xfrm>
              <a:off x="6340575" y="2193300"/>
              <a:ext cx="21275" cy="14075"/>
            </a:xfrm>
            <a:custGeom>
              <a:avLst/>
              <a:gdLst/>
              <a:ahLst/>
              <a:cxnLst/>
              <a:rect l="l" t="t" r="r" b="b"/>
              <a:pathLst>
                <a:path w="851" h="563" extrusionOk="0">
                  <a:moveTo>
                    <a:pt x="0" y="0"/>
                  </a:moveTo>
                  <a:cubicBezTo>
                    <a:pt x="188" y="38"/>
                    <a:pt x="425" y="225"/>
                    <a:pt x="475" y="263"/>
                  </a:cubicBezTo>
                  <a:cubicBezTo>
                    <a:pt x="513" y="275"/>
                    <a:pt x="563" y="325"/>
                    <a:pt x="613" y="363"/>
                  </a:cubicBezTo>
                  <a:cubicBezTo>
                    <a:pt x="485" y="320"/>
                    <a:pt x="352" y="295"/>
                    <a:pt x="221" y="295"/>
                  </a:cubicBezTo>
                  <a:cubicBezTo>
                    <a:pt x="159" y="295"/>
                    <a:pt x="98" y="301"/>
                    <a:pt x="38" y="313"/>
                  </a:cubicBezTo>
                  <a:cubicBezTo>
                    <a:pt x="300" y="325"/>
                    <a:pt x="513" y="475"/>
                    <a:pt x="750" y="562"/>
                  </a:cubicBezTo>
                  <a:cubicBezTo>
                    <a:pt x="825" y="562"/>
                    <a:pt x="850" y="462"/>
                    <a:pt x="788" y="425"/>
                  </a:cubicBezTo>
                  <a:cubicBezTo>
                    <a:pt x="813" y="412"/>
                    <a:pt x="838" y="387"/>
                    <a:pt x="838" y="325"/>
                  </a:cubicBezTo>
                  <a:cubicBezTo>
                    <a:pt x="625" y="125"/>
                    <a:pt x="30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6" name="Google Shape;9566;p20"/>
            <p:cNvSpPr/>
            <p:nvPr/>
          </p:nvSpPr>
          <p:spPr>
            <a:xfrm>
              <a:off x="6332775" y="2172850"/>
              <a:ext cx="25000" cy="11950"/>
            </a:xfrm>
            <a:custGeom>
              <a:avLst/>
              <a:gdLst/>
              <a:ahLst/>
              <a:cxnLst/>
              <a:rect l="l" t="t" r="r" b="b"/>
              <a:pathLst>
                <a:path w="1000" h="478" extrusionOk="0">
                  <a:moveTo>
                    <a:pt x="298" y="1"/>
                  </a:moveTo>
                  <a:cubicBezTo>
                    <a:pt x="261" y="1"/>
                    <a:pt x="224" y="2"/>
                    <a:pt x="187" y="6"/>
                  </a:cubicBezTo>
                  <a:cubicBezTo>
                    <a:pt x="400" y="43"/>
                    <a:pt x="650" y="168"/>
                    <a:pt x="787" y="293"/>
                  </a:cubicBezTo>
                  <a:cubicBezTo>
                    <a:pt x="725" y="256"/>
                    <a:pt x="650" y="231"/>
                    <a:pt x="587" y="206"/>
                  </a:cubicBezTo>
                  <a:cubicBezTo>
                    <a:pt x="468" y="166"/>
                    <a:pt x="338" y="136"/>
                    <a:pt x="211" y="136"/>
                  </a:cubicBezTo>
                  <a:cubicBezTo>
                    <a:pt x="139" y="136"/>
                    <a:pt x="68" y="146"/>
                    <a:pt x="0" y="168"/>
                  </a:cubicBezTo>
                  <a:cubicBezTo>
                    <a:pt x="275" y="181"/>
                    <a:pt x="512" y="343"/>
                    <a:pt x="750" y="468"/>
                  </a:cubicBezTo>
                  <a:cubicBezTo>
                    <a:pt x="763" y="475"/>
                    <a:pt x="777" y="478"/>
                    <a:pt x="789" y="478"/>
                  </a:cubicBezTo>
                  <a:cubicBezTo>
                    <a:pt x="824" y="478"/>
                    <a:pt x="853" y="455"/>
                    <a:pt x="862" y="418"/>
                  </a:cubicBezTo>
                  <a:cubicBezTo>
                    <a:pt x="879" y="429"/>
                    <a:pt x="899" y="436"/>
                    <a:pt x="917" y="436"/>
                  </a:cubicBezTo>
                  <a:cubicBezTo>
                    <a:pt x="940" y="436"/>
                    <a:pt x="961" y="426"/>
                    <a:pt x="975" y="406"/>
                  </a:cubicBezTo>
                  <a:cubicBezTo>
                    <a:pt x="1000" y="343"/>
                    <a:pt x="950" y="281"/>
                    <a:pt x="912" y="231"/>
                  </a:cubicBezTo>
                  <a:cubicBezTo>
                    <a:pt x="762" y="69"/>
                    <a:pt x="527" y="1"/>
                    <a:pt x="2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7" name="Google Shape;9567;p20"/>
            <p:cNvSpPr/>
            <p:nvPr/>
          </p:nvSpPr>
          <p:spPr>
            <a:xfrm>
              <a:off x="6337750" y="2094575"/>
              <a:ext cx="43150" cy="16525"/>
            </a:xfrm>
            <a:custGeom>
              <a:avLst/>
              <a:gdLst/>
              <a:ahLst/>
              <a:cxnLst/>
              <a:rect l="l" t="t" r="r" b="b"/>
              <a:pathLst>
                <a:path w="1726" h="661" extrusionOk="0">
                  <a:moveTo>
                    <a:pt x="1463" y="0"/>
                  </a:moveTo>
                  <a:cubicBezTo>
                    <a:pt x="1338" y="0"/>
                    <a:pt x="1226" y="75"/>
                    <a:pt x="1101" y="100"/>
                  </a:cubicBezTo>
                  <a:cubicBezTo>
                    <a:pt x="763" y="175"/>
                    <a:pt x="463" y="263"/>
                    <a:pt x="126" y="263"/>
                  </a:cubicBezTo>
                  <a:cubicBezTo>
                    <a:pt x="347" y="322"/>
                    <a:pt x="586" y="359"/>
                    <a:pt x="825" y="359"/>
                  </a:cubicBezTo>
                  <a:cubicBezTo>
                    <a:pt x="990" y="359"/>
                    <a:pt x="1155" y="341"/>
                    <a:pt x="1313" y="300"/>
                  </a:cubicBezTo>
                  <a:lnTo>
                    <a:pt x="1313" y="300"/>
                  </a:lnTo>
                  <a:cubicBezTo>
                    <a:pt x="1276" y="325"/>
                    <a:pt x="1263" y="325"/>
                    <a:pt x="1238" y="338"/>
                  </a:cubicBezTo>
                  <a:cubicBezTo>
                    <a:pt x="938" y="422"/>
                    <a:pt x="645" y="464"/>
                    <a:pt x="328" y="464"/>
                  </a:cubicBezTo>
                  <a:cubicBezTo>
                    <a:pt x="222" y="464"/>
                    <a:pt x="113" y="459"/>
                    <a:pt x="1" y="450"/>
                  </a:cubicBezTo>
                  <a:lnTo>
                    <a:pt x="1" y="450"/>
                  </a:lnTo>
                  <a:cubicBezTo>
                    <a:pt x="291" y="565"/>
                    <a:pt x="629" y="661"/>
                    <a:pt x="958" y="661"/>
                  </a:cubicBezTo>
                  <a:cubicBezTo>
                    <a:pt x="1168" y="661"/>
                    <a:pt x="1374" y="622"/>
                    <a:pt x="1563" y="525"/>
                  </a:cubicBezTo>
                  <a:cubicBezTo>
                    <a:pt x="1726" y="450"/>
                    <a:pt x="1676" y="238"/>
                    <a:pt x="1538" y="213"/>
                  </a:cubicBezTo>
                  <a:cubicBezTo>
                    <a:pt x="1576" y="175"/>
                    <a:pt x="1576" y="100"/>
                    <a:pt x="1538" y="50"/>
                  </a:cubicBezTo>
                  <a:cubicBezTo>
                    <a:pt x="1526" y="50"/>
                    <a:pt x="1526" y="38"/>
                    <a:pt x="1513" y="25"/>
                  </a:cubicBezTo>
                  <a:cubicBezTo>
                    <a:pt x="1501" y="13"/>
                    <a:pt x="1488" y="0"/>
                    <a:pt x="14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8" name="Google Shape;9568;p20"/>
            <p:cNvSpPr/>
            <p:nvPr/>
          </p:nvSpPr>
          <p:spPr>
            <a:xfrm>
              <a:off x="6351500" y="2089250"/>
              <a:ext cx="22850" cy="7100"/>
            </a:xfrm>
            <a:custGeom>
              <a:avLst/>
              <a:gdLst/>
              <a:ahLst/>
              <a:cxnLst/>
              <a:rect l="l" t="t" r="r" b="b"/>
              <a:pathLst>
                <a:path w="914" h="284" extrusionOk="0">
                  <a:moveTo>
                    <a:pt x="813" y="1"/>
                  </a:moveTo>
                  <a:cubicBezTo>
                    <a:pt x="538" y="88"/>
                    <a:pt x="276" y="213"/>
                    <a:pt x="1" y="276"/>
                  </a:cubicBezTo>
                  <a:cubicBezTo>
                    <a:pt x="63" y="281"/>
                    <a:pt x="126" y="283"/>
                    <a:pt x="189" y="283"/>
                  </a:cubicBezTo>
                  <a:cubicBezTo>
                    <a:pt x="425" y="283"/>
                    <a:pt x="661" y="247"/>
                    <a:pt x="888" y="188"/>
                  </a:cubicBezTo>
                  <a:cubicBezTo>
                    <a:pt x="888" y="176"/>
                    <a:pt x="901" y="176"/>
                    <a:pt x="913" y="176"/>
                  </a:cubicBezTo>
                  <a:cubicBezTo>
                    <a:pt x="913" y="176"/>
                    <a:pt x="901" y="163"/>
                    <a:pt x="901" y="163"/>
                  </a:cubicBezTo>
                  <a:cubicBezTo>
                    <a:pt x="876" y="138"/>
                    <a:pt x="863" y="113"/>
                    <a:pt x="838" y="76"/>
                  </a:cubicBezTo>
                  <a:cubicBezTo>
                    <a:pt x="826" y="51"/>
                    <a:pt x="813" y="26"/>
                    <a:pt x="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9" name="Google Shape;9569;p20"/>
            <p:cNvSpPr/>
            <p:nvPr/>
          </p:nvSpPr>
          <p:spPr>
            <a:xfrm>
              <a:off x="6354625" y="2086475"/>
              <a:ext cx="14650" cy="4050"/>
            </a:xfrm>
            <a:custGeom>
              <a:avLst/>
              <a:gdLst/>
              <a:ahLst/>
              <a:cxnLst/>
              <a:rect l="l" t="t" r="r" b="b"/>
              <a:pathLst>
                <a:path w="586" h="162" extrusionOk="0">
                  <a:moveTo>
                    <a:pt x="513" y="1"/>
                  </a:moveTo>
                  <a:cubicBezTo>
                    <a:pt x="381" y="1"/>
                    <a:pt x="55" y="153"/>
                    <a:pt x="1" y="162"/>
                  </a:cubicBezTo>
                  <a:cubicBezTo>
                    <a:pt x="163" y="162"/>
                    <a:pt x="438" y="124"/>
                    <a:pt x="551" y="87"/>
                  </a:cubicBezTo>
                  <a:cubicBezTo>
                    <a:pt x="586" y="24"/>
                    <a:pt x="564" y="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0" name="Google Shape;9570;p20"/>
            <p:cNvSpPr/>
            <p:nvPr/>
          </p:nvSpPr>
          <p:spPr>
            <a:xfrm>
              <a:off x="6355575" y="2080575"/>
              <a:ext cx="15650" cy="6525"/>
            </a:xfrm>
            <a:custGeom>
              <a:avLst/>
              <a:gdLst/>
              <a:ahLst/>
              <a:cxnLst/>
              <a:rect l="l" t="t" r="r" b="b"/>
              <a:pathLst>
                <a:path w="626" h="261" extrusionOk="0">
                  <a:moveTo>
                    <a:pt x="555" y="0"/>
                  </a:moveTo>
                  <a:cubicBezTo>
                    <a:pt x="533" y="0"/>
                    <a:pt x="508" y="5"/>
                    <a:pt x="488" y="10"/>
                  </a:cubicBezTo>
                  <a:cubicBezTo>
                    <a:pt x="313" y="60"/>
                    <a:pt x="150" y="148"/>
                    <a:pt x="0" y="260"/>
                  </a:cubicBezTo>
                  <a:cubicBezTo>
                    <a:pt x="200" y="185"/>
                    <a:pt x="400" y="148"/>
                    <a:pt x="575" y="123"/>
                  </a:cubicBezTo>
                  <a:cubicBezTo>
                    <a:pt x="600" y="110"/>
                    <a:pt x="625" y="85"/>
                    <a:pt x="625" y="48"/>
                  </a:cubicBezTo>
                  <a:cubicBezTo>
                    <a:pt x="618" y="11"/>
                    <a:pt x="588" y="0"/>
                    <a:pt x="5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1" name="Google Shape;9571;p20"/>
            <p:cNvSpPr/>
            <p:nvPr/>
          </p:nvSpPr>
          <p:spPr>
            <a:xfrm>
              <a:off x="6307150" y="2082500"/>
              <a:ext cx="44025" cy="11775"/>
            </a:xfrm>
            <a:custGeom>
              <a:avLst/>
              <a:gdLst/>
              <a:ahLst/>
              <a:cxnLst/>
              <a:rect l="l" t="t" r="r" b="b"/>
              <a:pathLst>
                <a:path w="1761" h="471" extrusionOk="0">
                  <a:moveTo>
                    <a:pt x="940" y="0"/>
                  </a:moveTo>
                  <a:cubicBezTo>
                    <a:pt x="739" y="0"/>
                    <a:pt x="531" y="25"/>
                    <a:pt x="363" y="96"/>
                  </a:cubicBezTo>
                  <a:cubicBezTo>
                    <a:pt x="415" y="90"/>
                    <a:pt x="466" y="87"/>
                    <a:pt x="518" y="87"/>
                  </a:cubicBezTo>
                  <a:cubicBezTo>
                    <a:pt x="775" y="87"/>
                    <a:pt x="1027" y="156"/>
                    <a:pt x="1287" y="208"/>
                  </a:cubicBezTo>
                  <a:cubicBezTo>
                    <a:pt x="1125" y="196"/>
                    <a:pt x="963" y="146"/>
                    <a:pt x="788" y="146"/>
                  </a:cubicBezTo>
                  <a:cubicBezTo>
                    <a:pt x="770" y="145"/>
                    <a:pt x="753" y="145"/>
                    <a:pt x="735" y="145"/>
                  </a:cubicBezTo>
                  <a:cubicBezTo>
                    <a:pt x="479" y="145"/>
                    <a:pt x="234" y="229"/>
                    <a:pt x="0" y="346"/>
                  </a:cubicBezTo>
                  <a:cubicBezTo>
                    <a:pt x="138" y="309"/>
                    <a:pt x="322" y="286"/>
                    <a:pt x="469" y="286"/>
                  </a:cubicBezTo>
                  <a:cubicBezTo>
                    <a:pt x="523" y="286"/>
                    <a:pt x="572" y="289"/>
                    <a:pt x="613" y="296"/>
                  </a:cubicBezTo>
                  <a:cubicBezTo>
                    <a:pt x="925" y="321"/>
                    <a:pt x="1212" y="446"/>
                    <a:pt x="1525" y="471"/>
                  </a:cubicBezTo>
                  <a:cubicBezTo>
                    <a:pt x="1612" y="458"/>
                    <a:pt x="1725" y="446"/>
                    <a:pt x="1737" y="346"/>
                  </a:cubicBezTo>
                  <a:cubicBezTo>
                    <a:pt x="1760" y="265"/>
                    <a:pt x="1698" y="194"/>
                    <a:pt x="1619" y="194"/>
                  </a:cubicBezTo>
                  <a:cubicBezTo>
                    <a:pt x="1613" y="194"/>
                    <a:pt x="1606" y="195"/>
                    <a:pt x="1600" y="196"/>
                  </a:cubicBezTo>
                  <a:cubicBezTo>
                    <a:pt x="1612" y="171"/>
                    <a:pt x="1625" y="133"/>
                    <a:pt x="1612" y="96"/>
                  </a:cubicBezTo>
                  <a:cubicBezTo>
                    <a:pt x="1595" y="53"/>
                    <a:pt x="1554" y="39"/>
                    <a:pt x="1510" y="39"/>
                  </a:cubicBezTo>
                  <a:cubicBezTo>
                    <a:pt x="1490" y="39"/>
                    <a:pt x="1469" y="42"/>
                    <a:pt x="1450" y="46"/>
                  </a:cubicBezTo>
                  <a:cubicBezTo>
                    <a:pt x="1311" y="22"/>
                    <a:pt x="1128" y="0"/>
                    <a:pt x="9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2" name="Google Shape;9572;p20"/>
            <p:cNvSpPr/>
            <p:nvPr/>
          </p:nvSpPr>
          <p:spPr>
            <a:xfrm>
              <a:off x="6320275" y="2077075"/>
              <a:ext cx="31875" cy="5800"/>
            </a:xfrm>
            <a:custGeom>
              <a:avLst/>
              <a:gdLst/>
              <a:ahLst/>
              <a:cxnLst/>
              <a:rect l="l" t="t" r="r" b="b"/>
              <a:pathLst>
                <a:path w="1275" h="232" extrusionOk="0">
                  <a:moveTo>
                    <a:pt x="1125" y="0"/>
                  </a:moveTo>
                  <a:lnTo>
                    <a:pt x="1125" y="0"/>
                  </a:lnTo>
                  <a:cubicBezTo>
                    <a:pt x="800" y="63"/>
                    <a:pt x="388" y="25"/>
                    <a:pt x="0" y="150"/>
                  </a:cubicBezTo>
                  <a:cubicBezTo>
                    <a:pt x="42" y="146"/>
                    <a:pt x="84" y="144"/>
                    <a:pt x="126" y="144"/>
                  </a:cubicBezTo>
                  <a:cubicBezTo>
                    <a:pt x="410" y="144"/>
                    <a:pt x="676" y="231"/>
                    <a:pt x="953" y="231"/>
                  </a:cubicBezTo>
                  <a:cubicBezTo>
                    <a:pt x="994" y="231"/>
                    <a:pt x="1034" y="230"/>
                    <a:pt x="1075" y="225"/>
                  </a:cubicBezTo>
                  <a:cubicBezTo>
                    <a:pt x="1212" y="213"/>
                    <a:pt x="1275" y="50"/>
                    <a:pt x="1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3" name="Google Shape;9573;p20"/>
            <p:cNvSpPr/>
            <p:nvPr/>
          </p:nvSpPr>
          <p:spPr>
            <a:xfrm>
              <a:off x="6332775" y="2060050"/>
              <a:ext cx="42075" cy="16450"/>
            </a:xfrm>
            <a:custGeom>
              <a:avLst/>
              <a:gdLst/>
              <a:ahLst/>
              <a:cxnLst/>
              <a:rect l="l" t="t" r="r" b="b"/>
              <a:pathLst>
                <a:path w="1683" h="658" extrusionOk="0">
                  <a:moveTo>
                    <a:pt x="1451" y="1"/>
                  </a:moveTo>
                  <a:cubicBezTo>
                    <a:pt x="1434" y="1"/>
                    <a:pt x="1417" y="3"/>
                    <a:pt x="1400" y="7"/>
                  </a:cubicBezTo>
                  <a:cubicBezTo>
                    <a:pt x="987" y="19"/>
                    <a:pt x="650" y="281"/>
                    <a:pt x="275" y="431"/>
                  </a:cubicBezTo>
                  <a:cubicBezTo>
                    <a:pt x="537" y="394"/>
                    <a:pt x="750" y="356"/>
                    <a:pt x="950" y="319"/>
                  </a:cubicBezTo>
                  <a:lnTo>
                    <a:pt x="950" y="319"/>
                  </a:lnTo>
                  <a:cubicBezTo>
                    <a:pt x="837" y="369"/>
                    <a:pt x="712" y="431"/>
                    <a:pt x="687" y="431"/>
                  </a:cubicBezTo>
                  <a:cubicBezTo>
                    <a:pt x="562" y="506"/>
                    <a:pt x="225" y="606"/>
                    <a:pt x="0" y="631"/>
                  </a:cubicBezTo>
                  <a:cubicBezTo>
                    <a:pt x="108" y="649"/>
                    <a:pt x="216" y="657"/>
                    <a:pt x="325" y="657"/>
                  </a:cubicBezTo>
                  <a:cubicBezTo>
                    <a:pt x="607" y="657"/>
                    <a:pt x="888" y="599"/>
                    <a:pt x="1150" y="481"/>
                  </a:cubicBezTo>
                  <a:cubicBezTo>
                    <a:pt x="1212" y="469"/>
                    <a:pt x="1287" y="444"/>
                    <a:pt x="1287" y="369"/>
                  </a:cubicBezTo>
                  <a:cubicBezTo>
                    <a:pt x="1287" y="306"/>
                    <a:pt x="1262" y="281"/>
                    <a:pt x="1225" y="269"/>
                  </a:cubicBezTo>
                  <a:cubicBezTo>
                    <a:pt x="1325" y="244"/>
                    <a:pt x="1425" y="231"/>
                    <a:pt x="1537" y="219"/>
                  </a:cubicBezTo>
                  <a:cubicBezTo>
                    <a:pt x="1682" y="130"/>
                    <a:pt x="1588" y="1"/>
                    <a:pt x="14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4" name="Google Shape;9574;p20"/>
            <p:cNvSpPr/>
            <p:nvPr/>
          </p:nvSpPr>
          <p:spPr>
            <a:xfrm>
              <a:off x="6365250" y="2188425"/>
              <a:ext cx="37525" cy="13125"/>
            </a:xfrm>
            <a:custGeom>
              <a:avLst/>
              <a:gdLst/>
              <a:ahLst/>
              <a:cxnLst/>
              <a:rect l="l" t="t" r="r" b="b"/>
              <a:pathLst>
                <a:path w="1501" h="525" extrusionOk="0">
                  <a:moveTo>
                    <a:pt x="629" y="0"/>
                  </a:moveTo>
                  <a:cubicBezTo>
                    <a:pt x="409" y="0"/>
                    <a:pt x="192" y="44"/>
                    <a:pt x="1" y="145"/>
                  </a:cubicBezTo>
                  <a:cubicBezTo>
                    <a:pt x="117" y="120"/>
                    <a:pt x="216" y="109"/>
                    <a:pt x="311" y="109"/>
                  </a:cubicBezTo>
                  <a:cubicBezTo>
                    <a:pt x="452" y="109"/>
                    <a:pt x="582" y="133"/>
                    <a:pt x="738" y="170"/>
                  </a:cubicBezTo>
                  <a:cubicBezTo>
                    <a:pt x="888" y="233"/>
                    <a:pt x="1000" y="220"/>
                    <a:pt x="1113" y="358"/>
                  </a:cubicBezTo>
                  <a:cubicBezTo>
                    <a:pt x="1125" y="370"/>
                    <a:pt x="1138" y="395"/>
                    <a:pt x="1150" y="408"/>
                  </a:cubicBezTo>
                  <a:cubicBezTo>
                    <a:pt x="1183" y="462"/>
                    <a:pt x="1225" y="525"/>
                    <a:pt x="1284" y="525"/>
                  </a:cubicBezTo>
                  <a:cubicBezTo>
                    <a:pt x="1293" y="525"/>
                    <a:pt x="1303" y="523"/>
                    <a:pt x="1313" y="520"/>
                  </a:cubicBezTo>
                  <a:cubicBezTo>
                    <a:pt x="1500" y="483"/>
                    <a:pt x="1400" y="295"/>
                    <a:pt x="1313" y="220"/>
                  </a:cubicBezTo>
                  <a:cubicBezTo>
                    <a:pt x="1188" y="58"/>
                    <a:pt x="975" y="33"/>
                    <a:pt x="788" y="8"/>
                  </a:cubicBezTo>
                  <a:cubicBezTo>
                    <a:pt x="735" y="3"/>
                    <a:pt x="682" y="0"/>
                    <a:pt x="6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5" name="Google Shape;9575;p20"/>
            <p:cNvSpPr/>
            <p:nvPr/>
          </p:nvSpPr>
          <p:spPr>
            <a:xfrm>
              <a:off x="6379950" y="2184775"/>
              <a:ext cx="24900" cy="8875"/>
            </a:xfrm>
            <a:custGeom>
              <a:avLst/>
              <a:gdLst/>
              <a:ahLst/>
              <a:cxnLst/>
              <a:rect l="l" t="t" r="r" b="b"/>
              <a:pathLst>
                <a:path w="996" h="355" extrusionOk="0">
                  <a:moveTo>
                    <a:pt x="334" y="1"/>
                  </a:moveTo>
                  <a:cubicBezTo>
                    <a:pt x="218" y="1"/>
                    <a:pt x="103" y="21"/>
                    <a:pt x="0" y="66"/>
                  </a:cubicBezTo>
                  <a:cubicBezTo>
                    <a:pt x="26" y="63"/>
                    <a:pt x="52" y="62"/>
                    <a:pt x="78" y="62"/>
                  </a:cubicBezTo>
                  <a:cubicBezTo>
                    <a:pt x="272" y="62"/>
                    <a:pt x="448" y="140"/>
                    <a:pt x="625" y="229"/>
                  </a:cubicBezTo>
                  <a:cubicBezTo>
                    <a:pt x="712" y="254"/>
                    <a:pt x="775" y="329"/>
                    <a:pt x="862" y="354"/>
                  </a:cubicBezTo>
                  <a:cubicBezTo>
                    <a:pt x="867" y="354"/>
                    <a:pt x="871" y="354"/>
                    <a:pt x="875" y="354"/>
                  </a:cubicBezTo>
                  <a:cubicBezTo>
                    <a:pt x="965" y="354"/>
                    <a:pt x="996" y="226"/>
                    <a:pt x="912" y="179"/>
                  </a:cubicBezTo>
                  <a:cubicBezTo>
                    <a:pt x="752" y="67"/>
                    <a:pt x="541"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6" name="Google Shape;9576;p20"/>
            <p:cNvSpPr/>
            <p:nvPr/>
          </p:nvSpPr>
          <p:spPr>
            <a:xfrm>
              <a:off x="6396500" y="218580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7" name="Google Shape;9577;p20"/>
            <p:cNvSpPr/>
            <p:nvPr/>
          </p:nvSpPr>
          <p:spPr>
            <a:xfrm>
              <a:off x="6396500" y="2185800"/>
              <a:ext cx="325" cy="25"/>
            </a:xfrm>
            <a:custGeom>
              <a:avLst/>
              <a:gdLst/>
              <a:ahLst/>
              <a:cxnLst/>
              <a:rect l="l" t="t" r="r" b="b"/>
              <a:pathLst>
                <a:path w="13" h="1" extrusionOk="0">
                  <a:moveTo>
                    <a:pt x="0" y="0"/>
                  </a:moveTo>
                  <a:cubicBezTo>
                    <a:pt x="0" y="0"/>
                    <a:pt x="13" y="0"/>
                    <a:pt x="13" y="0"/>
                  </a:cubicBezTo>
                  <a:cubicBezTo>
                    <a:pt x="13" y="0"/>
                    <a:pt x="13"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8" name="Google Shape;9578;p20"/>
            <p:cNvSpPr/>
            <p:nvPr/>
          </p:nvSpPr>
          <p:spPr>
            <a:xfrm>
              <a:off x="6384925" y="2181450"/>
              <a:ext cx="14100" cy="4500"/>
            </a:xfrm>
            <a:custGeom>
              <a:avLst/>
              <a:gdLst/>
              <a:ahLst/>
              <a:cxnLst/>
              <a:rect l="l" t="t" r="r" b="b"/>
              <a:pathLst>
                <a:path w="564" h="180" extrusionOk="0">
                  <a:moveTo>
                    <a:pt x="151" y="1"/>
                  </a:moveTo>
                  <a:cubicBezTo>
                    <a:pt x="101" y="1"/>
                    <a:pt x="51" y="8"/>
                    <a:pt x="1" y="24"/>
                  </a:cubicBezTo>
                  <a:cubicBezTo>
                    <a:pt x="176" y="37"/>
                    <a:pt x="301" y="112"/>
                    <a:pt x="463" y="174"/>
                  </a:cubicBezTo>
                  <a:cubicBezTo>
                    <a:pt x="470" y="178"/>
                    <a:pt x="478" y="179"/>
                    <a:pt x="485" y="179"/>
                  </a:cubicBezTo>
                  <a:cubicBezTo>
                    <a:pt x="507" y="179"/>
                    <a:pt x="529" y="167"/>
                    <a:pt x="538" y="149"/>
                  </a:cubicBezTo>
                  <a:cubicBezTo>
                    <a:pt x="563" y="87"/>
                    <a:pt x="488" y="74"/>
                    <a:pt x="451" y="62"/>
                  </a:cubicBezTo>
                  <a:cubicBezTo>
                    <a:pt x="351" y="28"/>
                    <a:pt x="251"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9" name="Google Shape;9579;p20"/>
            <p:cNvSpPr/>
            <p:nvPr/>
          </p:nvSpPr>
          <p:spPr>
            <a:xfrm>
              <a:off x="6368075" y="2208350"/>
              <a:ext cx="39075" cy="24375"/>
            </a:xfrm>
            <a:custGeom>
              <a:avLst/>
              <a:gdLst/>
              <a:ahLst/>
              <a:cxnLst/>
              <a:rect l="l" t="t" r="r" b="b"/>
              <a:pathLst>
                <a:path w="1563" h="975" extrusionOk="0">
                  <a:moveTo>
                    <a:pt x="605" y="1"/>
                  </a:moveTo>
                  <a:cubicBezTo>
                    <a:pt x="399" y="1"/>
                    <a:pt x="192" y="38"/>
                    <a:pt x="0" y="110"/>
                  </a:cubicBezTo>
                  <a:cubicBezTo>
                    <a:pt x="58" y="104"/>
                    <a:pt x="114" y="102"/>
                    <a:pt x="170" y="102"/>
                  </a:cubicBezTo>
                  <a:cubicBezTo>
                    <a:pt x="466" y="102"/>
                    <a:pt x="741" y="180"/>
                    <a:pt x="1025" y="285"/>
                  </a:cubicBezTo>
                  <a:cubicBezTo>
                    <a:pt x="987" y="285"/>
                    <a:pt x="950" y="273"/>
                    <a:pt x="925" y="273"/>
                  </a:cubicBezTo>
                  <a:cubicBezTo>
                    <a:pt x="650" y="273"/>
                    <a:pt x="363" y="285"/>
                    <a:pt x="113" y="398"/>
                  </a:cubicBezTo>
                  <a:cubicBezTo>
                    <a:pt x="157" y="395"/>
                    <a:pt x="202" y="393"/>
                    <a:pt x="246" y="393"/>
                  </a:cubicBezTo>
                  <a:cubicBezTo>
                    <a:pt x="533" y="393"/>
                    <a:pt x="807" y="459"/>
                    <a:pt x="1100" y="535"/>
                  </a:cubicBezTo>
                  <a:cubicBezTo>
                    <a:pt x="940" y="557"/>
                    <a:pt x="768" y="570"/>
                    <a:pt x="590" y="570"/>
                  </a:cubicBezTo>
                  <a:cubicBezTo>
                    <a:pt x="462" y="570"/>
                    <a:pt x="331" y="563"/>
                    <a:pt x="200" y="548"/>
                  </a:cubicBezTo>
                  <a:lnTo>
                    <a:pt x="200" y="548"/>
                  </a:lnTo>
                  <a:cubicBezTo>
                    <a:pt x="493" y="653"/>
                    <a:pt x="818" y="736"/>
                    <a:pt x="1135" y="736"/>
                  </a:cubicBezTo>
                  <a:cubicBezTo>
                    <a:pt x="1157" y="736"/>
                    <a:pt x="1178" y="736"/>
                    <a:pt x="1200" y="735"/>
                  </a:cubicBezTo>
                  <a:lnTo>
                    <a:pt x="1200" y="735"/>
                  </a:lnTo>
                  <a:cubicBezTo>
                    <a:pt x="1055" y="819"/>
                    <a:pt x="910" y="861"/>
                    <a:pt x="747" y="861"/>
                  </a:cubicBezTo>
                  <a:cubicBezTo>
                    <a:pt x="644" y="861"/>
                    <a:pt x="534" y="844"/>
                    <a:pt x="413" y="810"/>
                  </a:cubicBezTo>
                  <a:lnTo>
                    <a:pt x="413" y="810"/>
                  </a:lnTo>
                  <a:cubicBezTo>
                    <a:pt x="579" y="915"/>
                    <a:pt x="779" y="974"/>
                    <a:pt x="975" y="974"/>
                  </a:cubicBezTo>
                  <a:cubicBezTo>
                    <a:pt x="1176" y="974"/>
                    <a:pt x="1373" y="912"/>
                    <a:pt x="1525" y="773"/>
                  </a:cubicBezTo>
                  <a:cubicBezTo>
                    <a:pt x="1562" y="723"/>
                    <a:pt x="1562" y="660"/>
                    <a:pt x="1512" y="623"/>
                  </a:cubicBezTo>
                  <a:cubicBezTo>
                    <a:pt x="1525" y="585"/>
                    <a:pt x="1512" y="560"/>
                    <a:pt x="1500" y="535"/>
                  </a:cubicBezTo>
                  <a:cubicBezTo>
                    <a:pt x="1525" y="498"/>
                    <a:pt x="1525" y="448"/>
                    <a:pt x="1500" y="410"/>
                  </a:cubicBezTo>
                  <a:cubicBezTo>
                    <a:pt x="1425" y="348"/>
                    <a:pt x="1337" y="323"/>
                    <a:pt x="1225" y="298"/>
                  </a:cubicBezTo>
                  <a:cubicBezTo>
                    <a:pt x="1287" y="273"/>
                    <a:pt x="1300" y="198"/>
                    <a:pt x="1250" y="135"/>
                  </a:cubicBezTo>
                  <a:cubicBezTo>
                    <a:pt x="1049" y="45"/>
                    <a:pt x="827" y="1"/>
                    <a:pt x="6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0" name="Google Shape;9580;p20"/>
            <p:cNvSpPr/>
            <p:nvPr/>
          </p:nvSpPr>
          <p:spPr>
            <a:xfrm>
              <a:off x="6369325" y="2202425"/>
              <a:ext cx="24550" cy="5375"/>
            </a:xfrm>
            <a:custGeom>
              <a:avLst/>
              <a:gdLst/>
              <a:ahLst/>
              <a:cxnLst/>
              <a:rect l="l" t="t" r="r" b="b"/>
              <a:pathLst>
                <a:path w="982" h="215" extrusionOk="0">
                  <a:moveTo>
                    <a:pt x="518" y="0"/>
                  </a:moveTo>
                  <a:cubicBezTo>
                    <a:pt x="337" y="0"/>
                    <a:pt x="164" y="65"/>
                    <a:pt x="0" y="147"/>
                  </a:cubicBezTo>
                  <a:cubicBezTo>
                    <a:pt x="75" y="134"/>
                    <a:pt x="149" y="129"/>
                    <a:pt x="224" y="129"/>
                  </a:cubicBezTo>
                  <a:cubicBezTo>
                    <a:pt x="436" y="129"/>
                    <a:pt x="646" y="173"/>
                    <a:pt x="850" y="210"/>
                  </a:cubicBezTo>
                  <a:cubicBezTo>
                    <a:pt x="859" y="213"/>
                    <a:pt x="868" y="214"/>
                    <a:pt x="876" y="214"/>
                  </a:cubicBezTo>
                  <a:cubicBezTo>
                    <a:pt x="938" y="214"/>
                    <a:pt x="981" y="140"/>
                    <a:pt x="937" y="85"/>
                  </a:cubicBezTo>
                  <a:cubicBezTo>
                    <a:pt x="875" y="10"/>
                    <a:pt x="737" y="35"/>
                    <a:pt x="637" y="10"/>
                  </a:cubicBezTo>
                  <a:cubicBezTo>
                    <a:pt x="597" y="3"/>
                    <a:pt x="557"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1" name="Google Shape;9581;p20"/>
            <p:cNvSpPr/>
            <p:nvPr/>
          </p:nvSpPr>
          <p:spPr>
            <a:xfrm>
              <a:off x="6371200" y="2248800"/>
              <a:ext cx="27825" cy="12300"/>
            </a:xfrm>
            <a:custGeom>
              <a:avLst/>
              <a:gdLst/>
              <a:ahLst/>
              <a:cxnLst/>
              <a:rect l="l" t="t" r="r" b="b"/>
              <a:pathLst>
                <a:path w="1113" h="492" extrusionOk="0">
                  <a:moveTo>
                    <a:pt x="542" y="0"/>
                  </a:moveTo>
                  <a:cubicBezTo>
                    <a:pt x="344" y="0"/>
                    <a:pt x="140" y="87"/>
                    <a:pt x="75" y="292"/>
                  </a:cubicBezTo>
                  <a:cubicBezTo>
                    <a:pt x="152" y="182"/>
                    <a:pt x="336" y="140"/>
                    <a:pt x="430" y="140"/>
                  </a:cubicBezTo>
                  <a:cubicBezTo>
                    <a:pt x="442" y="140"/>
                    <a:pt x="454" y="140"/>
                    <a:pt x="462" y="142"/>
                  </a:cubicBezTo>
                  <a:cubicBezTo>
                    <a:pt x="587" y="167"/>
                    <a:pt x="675" y="192"/>
                    <a:pt x="737" y="229"/>
                  </a:cubicBezTo>
                  <a:cubicBezTo>
                    <a:pt x="762" y="229"/>
                    <a:pt x="775" y="242"/>
                    <a:pt x="800" y="254"/>
                  </a:cubicBezTo>
                  <a:cubicBezTo>
                    <a:pt x="737" y="254"/>
                    <a:pt x="675" y="242"/>
                    <a:pt x="612" y="242"/>
                  </a:cubicBezTo>
                  <a:cubicBezTo>
                    <a:pt x="375" y="242"/>
                    <a:pt x="188" y="354"/>
                    <a:pt x="0" y="479"/>
                  </a:cubicBezTo>
                  <a:cubicBezTo>
                    <a:pt x="134" y="446"/>
                    <a:pt x="278" y="402"/>
                    <a:pt x="414" y="402"/>
                  </a:cubicBezTo>
                  <a:cubicBezTo>
                    <a:pt x="430" y="402"/>
                    <a:pt x="446" y="403"/>
                    <a:pt x="462" y="404"/>
                  </a:cubicBezTo>
                  <a:cubicBezTo>
                    <a:pt x="662" y="417"/>
                    <a:pt x="837" y="492"/>
                    <a:pt x="1025" y="492"/>
                  </a:cubicBezTo>
                  <a:cubicBezTo>
                    <a:pt x="1075" y="492"/>
                    <a:pt x="1112" y="442"/>
                    <a:pt x="1112" y="392"/>
                  </a:cubicBezTo>
                  <a:cubicBezTo>
                    <a:pt x="1112" y="329"/>
                    <a:pt x="1050" y="292"/>
                    <a:pt x="1000" y="279"/>
                  </a:cubicBezTo>
                  <a:lnTo>
                    <a:pt x="975" y="279"/>
                  </a:lnTo>
                  <a:cubicBezTo>
                    <a:pt x="1100" y="142"/>
                    <a:pt x="837" y="67"/>
                    <a:pt x="737" y="30"/>
                  </a:cubicBezTo>
                  <a:cubicBezTo>
                    <a:pt x="677" y="10"/>
                    <a:pt x="610" y="0"/>
                    <a:pt x="5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2" name="Google Shape;9582;p20"/>
            <p:cNvSpPr/>
            <p:nvPr/>
          </p:nvSpPr>
          <p:spPr>
            <a:xfrm>
              <a:off x="6377125" y="2281925"/>
              <a:ext cx="17200" cy="3250"/>
            </a:xfrm>
            <a:custGeom>
              <a:avLst/>
              <a:gdLst/>
              <a:ahLst/>
              <a:cxnLst/>
              <a:rect l="l" t="t" r="r" b="b"/>
              <a:pathLst>
                <a:path w="688" h="130" extrusionOk="0">
                  <a:moveTo>
                    <a:pt x="581" y="1"/>
                  </a:moveTo>
                  <a:cubicBezTo>
                    <a:pt x="552" y="1"/>
                    <a:pt x="523" y="4"/>
                    <a:pt x="500" y="4"/>
                  </a:cubicBezTo>
                  <a:cubicBezTo>
                    <a:pt x="325" y="4"/>
                    <a:pt x="151" y="29"/>
                    <a:pt x="1" y="117"/>
                  </a:cubicBezTo>
                  <a:cubicBezTo>
                    <a:pt x="73" y="101"/>
                    <a:pt x="141" y="95"/>
                    <a:pt x="207" y="95"/>
                  </a:cubicBezTo>
                  <a:cubicBezTo>
                    <a:pt x="348" y="95"/>
                    <a:pt x="481" y="121"/>
                    <a:pt x="625" y="129"/>
                  </a:cubicBezTo>
                  <a:cubicBezTo>
                    <a:pt x="650" y="129"/>
                    <a:pt x="688" y="92"/>
                    <a:pt x="675" y="67"/>
                  </a:cubicBezTo>
                  <a:cubicBezTo>
                    <a:pt x="675" y="11"/>
                    <a:pt x="630" y="1"/>
                    <a:pt x="5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3" name="Google Shape;9583;p20"/>
            <p:cNvSpPr/>
            <p:nvPr/>
          </p:nvSpPr>
          <p:spPr>
            <a:xfrm>
              <a:off x="6366825" y="2285875"/>
              <a:ext cx="28725" cy="10575"/>
            </a:xfrm>
            <a:custGeom>
              <a:avLst/>
              <a:gdLst/>
              <a:ahLst/>
              <a:cxnLst/>
              <a:rect l="l" t="t" r="r" b="b"/>
              <a:pathLst>
                <a:path w="1149" h="423" extrusionOk="0">
                  <a:moveTo>
                    <a:pt x="969" y="1"/>
                  </a:moveTo>
                  <a:cubicBezTo>
                    <a:pt x="763" y="1"/>
                    <a:pt x="385" y="93"/>
                    <a:pt x="338" y="109"/>
                  </a:cubicBezTo>
                  <a:cubicBezTo>
                    <a:pt x="513" y="109"/>
                    <a:pt x="700" y="134"/>
                    <a:pt x="887" y="134"/>
                  </a:cubicBezTo>
                  <a:cubicBezTo>
                    <a:pt x="862" y="134"/>
                    <a:pt x="825" y="146"/>
                    <a:pt x="800" y="146"/>
                  </a:cubicBezTo>
                  <a:cubicBezTo>
                    <a:pt x="712" y="159"/>
                    <a:pt x="425" y="209"/>
                    <a:pt x="225" y="221"/>
                  </a:cubicBezTo>
                  <a:cubicBezTo>
                    <a:pt x="350" y="246"/>
                    <a:pt x="488" y="259"/>
                    <a:pt x="625" y="271"/>
                  </a:cubicBezTo>
                  <a:cubicBezTo>
                    <a:pt x="600" y="271"/>
                    <a:pt x="575" y="284"/>
                    <a:pt x="563" y="284"/>
                  </a:cubicBezTo>
                  <a:cubicBezTo>
                    <a:pt x="471" y="304"/>
                    <a:pt x="271" y="324"/>
                    <a:pt x="105" y="324"/>
                  </a:cubicBezTo>
                  <a:cubicBezTo>
                    <a:pt x="68" y="324"/>
                    <a:pt x="32" y="323"/>
                    <a:pt x="0" y="321"/>
                  </a:cubicBezTo>
                  <a:lnTo>
                    <a:pt x="0" y="321"/>
                  </a:lnTo>
                  <a:cubicBezTo>
                    <a:pt x="175" y="377"/>
                    <a:pt x="365" y="422"/>
                    <a:pt x="551" y="422"/>
                  </a:cubicBezTo>
                  <a:cubicBezTo>
                    <a:pt x="658" y="422"/>
                    <a:pt x="762" y="407"/>
                    <a:pt x="862" y="371"/>
                  </a:cubicBezTo>
                  <a:cubicBezTo>
                    <a:pt x="900" y="346"/>
                    <a:pt x="900" y="284"/>
                    <a:pt x="862" y="259"/>
                  </a:cubicBezTo>
                  <a:cubicBezTo>
                    <a:pt x="900" y="246"/>
                    <a:pt x="937" y="246"/>
                    <a:pt x="975" y="234"/>
                  </a:cubicBezTo>
                  <a:cubicBezTo>
                    <a:pt x="987" y="221"/>
                    <a:pt x="1000" y="184"/>
                    <a:pt x="987" y="159"/>
                  </a:cubicBezTo>
                  <a:cubicBezTo>
                    <a:pt x="975" y="146"/>
                    <a:pt x="962" y="134"/>
                    <a:pt x="950" y="134"/>
                  </a:cubicBezTo>
                  <a:cubicBezTo>
                    <a:pt x="987" y="134"/>
                    <a:pt x="1025" y="134"/>
                    <a:pt x="1062" y="121"/>
                  </a:cubicBezTo>
                  <a:cubicBezTo>
                    <a:pt x="1149" y="30"/>
                    <a:pt x="1087" y="1"/>
                    <a:pt x="9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4" name="Google Shape;9584;p20"/>
            <p:cNvSpPr/>
            <p:nvPr/>
          </p:nvSpPr>
          <p:spPr>
            <a:xfrm>
              <a:off x="6365250" y="2296375"/>
              <a:ext cx="21275" cy="5225"/>
            </a:xfrm>
            <a:custGeom>
              <a:avLst/>
              <a:gdLst/>
              <a:ahLst/>
              <a:cxnLst/>
              <a:rect l="l" t="t" r="r" b="b"/>
              <a:pathLst>
                <a:path w="851" h="209" extrusionOk="0">
                  <a:moveTo>
                    <a:pt x="1" y="1"/>
                  </a:moveTo>
                  <a:lnTo>
                    <a:pt x="1" y="1"/>
                  </a:lnTo>
                  <a:cubicBezTo>
                    <a:pt x="207" y="109"/>
                    <a:pt x="422" y="208"/>
                    <a:pt x="654" y="208"/>
                  </a:cubicBezTo>
                  <a:cubicBezTo>
                    <a:pt x="690" y="208"/>
                    <a:pt x="726" y="206"/>
                    <a:pt x="763" y="201"/>
                  </a:cubicBezTo>
                  <a:cubicBezTo>
                    <a:pt x="825" y="201"/>
                    <a:pt x="850" y="101"/>
                    <a:pt x="788" y="63"/>
                  </a:cubicBezTo>
                  <a:cubicBezTo>
                    <a:pt x="767" y="61"/>
                    <a:pt x="745" y="60"/>
                    <a:pt x="723" y="60"/>
                  </a:cubicBezTo>
                  <a:cubicBezTo>
                    <a:pt x="663" y="60"/>
                    <a:pt x="601" y="67"/>
                    <a:pt x="540" y="67"/>
                  </a:cubicBezTo>
                  <a:cubicBezTo>
                    <a:pt x="518" y="67"/>
                    <a:pt x="497" y="66"/>
                    <a:pt x="476" y="63"/>
                  </a:cubicBezTo>
                  <a:cubicBezTo>
                    <a:pt x="301" y="51"/>
                    <a:pt x="188"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5" name="Google Shape;9585;p20"/>
            <p:cNvSpPr/>
            <p:nvPr/>
          </p:nvSpPr>
          <p:spPr>
            <a:xfrm>
              <a:off x="6367125" y="2299825"/>
              <a:ext cx="21275" cy="22950"/>
            </a:xfrm>
            <a:custGeom>
              <a:avLst/>
              <a:gdLst/>
              <a:ahLst/>
              <a:cxnLst/>
              <a:rect l="l" t="t" r="r" b="b"/>
              <a:pathLst>
                <a:path w="851" h="918" extrusionOk="0">
                  <a:moveTo>
                    <a:pt x="1" y="0"/>
                  </a:moveTo>
                  <a:cubicBezTo>
                    <a:pt x="276" y="238"/>
                    <a:pt x="451" y="475"/>
                    <a:pt x="638" y="788"/>
                  </a:cubicBezTo>
                  <a:cubicBezTo>
                    <a:pt x="663" y="825"/>
                    <a:pt x="675" y="875"/>
                    <a:pt x="713" y="900"/>
                  </a:cubicBezTo>
                  <a:cubicBezTo>
                    <a:pt x="725" y="912"/>
                    <a:pt x="742" y="918"/>
                    <a:pt x="760" y="918"/>
                  </a:cubicBezTo>
                  <a:cubicBezTo>
                    <a:pt x="799" y="918"/>
                    <a:pt x="842" y="893"/>
                    <a:pt x="850" y="850"/>
                  </a:cubicBezTo>
                  <a:cubicBezTo>
                    <a:pt x="850" y="775"/>
                    <a:pt x="788" y="700"/>
                    <a:pt x="750" y="625"/>
                  </a:cubicBezTo>
                  <a:cubicBezTo>
                    <a:pt x="588" y="325"/>
                    <a:pt x="301" y="1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6" name="Google Shape;9586;p20"/>
            <p:cNvSpPr/>
            <p:nvPr/>
          </p:nvSpPr>
          <p:spPr>
            <a:xfrm>
              <a:off x="6369000" y="2304200"/>
              <a:ext cx="16150" cy="26200"/>
            </a:xfrm>
            <a:custGeom>
              <a:avLst/>
              <a:gdLst/>
              <a:ahLst/>
              <a:cxnLst/>
              <a:rect l="l" t="t" r="r" b="b"/>
              <a:pathLst>
                <a:path w="646" h="1048" extrusionOk="0">
                  <a:moveTo>
                    <a:pt x="1" y="0"/>
                  </a:moveTo>
                  <a:lnTo>
                    <a:pt x="1" y="0"/>
                  </a:lnTo>
                  <a:cubicBezTo>
                    <a:pt x="201" y="350"/>
                    <a:pt x="313" y="563"/>
                    <a:pt x="426" y="888"/>
                  </a:cubicBezTo>
                  <a:cubicBezTo>
                    <a:pt x="438" y="938"/>
                    <a:pt x="438" y="1013"/>
                    <a:pt x="488" y="1038"/>
                  </a:cubicBezTo>
                  <a:cubicBezTo>
                    <a:pt x="502" y="1045"/>
                    <a:pt x="516" y="1048"/>
                    <a:pt x="530" y="1048"/>
                  </a:cubicBezTo>
                  <a:cubicBezTo>
                    <a:pt x="591" y="1048"/>
                    <a:pt x="646" y="986"/>
                    <a:pt x="625" y="925"/>
                  </a:cubicBezTo>
                  <a:cubicBezTo>
                    <a:pt x="538" y="550"/>
                    <a:pt x="276" y="2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7" name="Google Shape;9587;p20"/>
            <p:cNvSpPr/>
            <p:nvPr/>
          </p:nvSpPr>
          <p:spPr>
            <a:xfrm>
              <a:off x="6401175" y="2341850"/>
              <a:ext cx="15675" cy="4850"/>
            </a:xfrm>
            <a:custGeom>
              <a:avLst/>
              <a:gdLst/>
              <a:ahLst/>
              <a:cxnLst/>
              <a:rect l="l" t="t" r="r" b="b"/>
              <a:pathLst>
                <a:path w="627" h="194" extrusionOk="0">
                  <a:moveTo>
                    <a:pt x="544" y="1"/>
                  </a:moveTo>
                  <a:cubicBezTo>
                    <a:pt x="395" y="1"/>
                    <a:pt x="65" y="176"/>
                    <a:pt x="1" y="194"/>
                  </a:cubicBezTo>
                  <a:cubicBezTo>
                    <a:pt x="201" y="156"/>
                    <a:pt x="438" y="181"/>
                    <a:pt x="613" y="81"/>
                  </a:cubicBezTo>
                  <a:cubicBezTo>
                    <a:pt x="626" y="23"/>
                    <a:pt x="596" y="1"/>
                    <a:pt x="5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8" name="Google Shape;9588;p20"/>
            <p:cNvSpPr/>
            <p:nvPr/>
          </p:nvSpPr>
          <p:spPr>
            <a:xfrm>
              <a:off x="6401800" y="2339500"/>
              <a:ext cx="7225" cy="4400"/>
            </a:xfrm>
            <a:custGeom>
              <a:avLst/>
              <a:gdLst/>
              <a:ahLst/>
              <a:cxnLst/>
              <a:rect l="l" t="t" r="r" b="b"/>
              <a:pathLst>
                <a:path w="289" h="176" extrusionOk="0">
                  <a:moveTo>
                    <a:pt x="263" y="1"/>
                  </a:moveTo>
                  <a:cubicBezTo>
                    <a:pt x="163" y="26"/>
                    <a:pt x="88" y="126"/>
                    <a:pt x="1" y="175"/>
                  </a:cubicBezTo>
                  <a:cubicBezTo>
                    <a:pt x="101" y="138"/>
                    <a:pt x="201" y="101"/>
                    <a:pt x="276" y="38"/>
                  </a:cubicBezTo>
                  <a:cubicBezTo>
                    <a:pt x="288" y="26"/>
                    <a:pt x="276" y="1"/>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9" name="Google Shape;9589;p20"/>
            <p:cNvSpPr/>
            <p:nvPr/>
          </p:nvSpPr>
          <p:spPr>
            <a:xfrm>
              <a:off x="6352750" y="2315875"/>
              <a:ext cx="78450" cy="66425"/>
            </a:xfrm>
            <a:custGeom>
              <a:avLst/>
              <a:gdLst/>
              <a:ahLst/>
              <a:cxnLst/>
              <a:rect l="l" t="t" r="r" b="b"/>
              <a:pathLst>
                <a:path w="3138" h="2657" extrusionOk="0">
                  <a:moveTo>
                    <a:pt x="2328" y="1"/>
                  </a:moveTo>
                  <a:cubicBezTo>
                    <a:pt x="2308" y="1"/>
                    <a:pt x="2289" y="7"/>
                    <a:pt x="2275" y="21"/>
                  </a:cubicBezTo>
                  <a:cubicBezTo>
                    <a:pt x="2088" y="258"/>
                    <a:pt x="1838" y="458"/>
                    <a:pt x="1538" y="471"/>
                  </a:cubicBezTo>
                  <a:cubicBezTo>
                    <a:pt x="1599" y="485"/>
                    <a:pt x="1661" y="492"/>
                    <a:pt x="1723" y="492"/>
                  </a:cubicBezTo>
                  <a:cubicBezTo>
                    <a:pt x="1929" y="492"/>
                    <a:pt x="2134" y="415"/>
                    <a:pt x="2288" y="271"/>
                  </a:cubicBezTo>
                  <a:cubicBezTo>
                    <a:pt x="2313" y="246"/>
                    <a:pt x="2338" y="233"/>
                    <a:pt x="2363" y="196"/>
                  </a:cubicBezTo>
                  <a:lnTo>
                    <a:pt x="2363" y="196"/>
                  </a:lnTo>
                  <a:cubicBezTo>
                    <a:pt x="2300" y="296"/>
                    <a:pt x="2263" y="421"/>
                    <a:pt x="2175" y="508"/>
                  </a:cubicBezTo>
                  <a:cubicBezTo>
                    <a:pt x="2037" y="601"/>
                    <a:pt x="1876" y="736"/>
                    <a:pt x="1705" y="736"/>
                  </a:cubicBezTo>
                  <a:cubicBezTo>
                    <a:pt x="1691" y="736"/>
                    <a:pt x="1677" y="735"/>
                    <a:pt x="1663" y="733"/>
                  </a:cubicBezTo>
                  <a:lnTo>
                    <a:pt x="1663" y="733"/>
                  </a:lnTo>
                  <a:cubicBezTo>
                    <a:pt x="1703" y="758"/>
                    <a:pt x="1746" y="767"/>
                    <a:pt x="1789" y="767"/>
                  </a:cubicBezTo>
                  <a:cubicBezTo>
                    <a:pt x="1852" y="767"/>
                    <a:pt x="1916" y="748"/>
                    <a:pt x="1975" y="733"/>
                  </a:cubicBezTo>
                  <a:cubicBezTo>
                    <a:pt x="2113" y="708"/>
                    <a:pt x="2250" y="658"/>
                    <a:pt x="2350" y="558"/>
                  </a:cubicBezTo>
                  <a:lnTo>
                    <a:pt x="2350" y="558"/>
                  </a:lnTo>
                  <a:cubicBezTo>
                    <a:pt x="2325" y="658"/>
                    <a:pt x="2338" y="796"/>
                    <a:pt x="2363" y="846"/>
                  </a:cubicBezTo>
                  <a:cubicBezTo>
                    <a:pt x="2413" y="946"/>
                    <a:pt x="2525" y="1033"/>
                    <a:pt x="2675" y="1058"/>
                  </a:cubicBezTo>
                  <a:cubicBezTo>
                    <a:pt x="2663" y="1071"/>
                    <a:pt x="2663" y="1071"/>
                    <a:pt x="2663" y="1071"/>
                  </a:cubicBezTo>
                  <a:cubicBezTo>
                    <a:pt x="2000" y="1445"/>
                    <a:pt x="1213" y="1595"/>
                    <a:pt x="313" y="1595"/>
                  </a:cubicBezTo>
                  <a:cubicBezTo>
                    <a:pt x="750" y="1693"/>
                    <a:pt x="1200" y="1779"/>
                    <a:pt x="1644" y="1779"/>
                  </a:cubicBezTo>
                  <a:cubicBezTo>
                    <a:pt x="1822" y="1779"/>
                    <a:pt x="2000" y="1765"/>
                    <a:pt x="2175" y="1733"/>
                  </a:cubicBezTo>
                  <a:lnTo>
                    <a:pt x="2175" y="1733"/>
                  </a:lnTo>
                  <a:cubicBezTo>
                    <a:pt x="1688" y="1902"/>
                    <a:pt x="1208" y="2007"/>
                    <a:pt x="703" y="2007"/>
                  </a:cubicBezTo>
                  <a:cubicBezTo>
                    <a:pt x="534" y="2007"/>
                    <a:pt x="363" y="1995"/>
                    <a:pt x="188" y="1970"/>
                  </a:cubicBezTo>
                  <a:lnTo>
                    <a:pt x="188" y="1970"/>
                  </a:lnTo>
                  <a:cubicBezTo>
                    <a:pt x="603" y="2127"/>
                    <a:pt x="1045" y="2195"/>
                    <a:pt x="1484" y="2195"/>
                  </a:cubicBezTo>
                  <a:cubicBezTo>
                    <a:pt x="1640" y="2195"/>
                    <a:pt x="1796" y="2187"/>
                    <a:pt x="1950" y="2170"/>
                  </a:cubicBezTo>
                  <a:lnTo>
                    <a:pt x="1950" y="2170"/>
                  </a:lnTo>
                  <a:cubicBezTo>
                    <a:pt x="1568" y="2310"/>
                    <a:pt x="1020" y="2450"/>
                    <a:pt x="507" y="2450"/>
                  </a:cubicBezTo>
                  <a:cubicBezTo>
                    <a:pt x="331" y="2450"/>
                    <a:pt x="160" y="2433"/>
                    <a:pt x="1" y="2395"/>
                  </a:cubicBezTo>
                  <a:lnTo>
                    <a:pt x="1" y="2395"/>
                  </a:lnTo>
                  <a:cubicBezTo>
                    <a:pt x="407" y="2574"/>
                    <a:pt x="831" y="2657"/>
                    <a:pt x="1249" y="2657"/>
                  </a:cubicBezTo>
                  <a:cubicBezTo>
                    <a:pt x="1706" y="2657"/>
                    <a:pt x="2158" y="2559"/>
                    <a:pt x="2575" y="2383"/>
                  </a:cubicBezTo>
                  <a:cubicBezTo>
                    <a:pt x="2713" y="2295"/>
                    <a:pt x="2700" y="2095"/>
                    <a:pt x="2588" y="2008"/>
                  </a:cubicBezTo>
                  <a:cubicBezTo>
                    <a:pt x="2663" y="1970"/>
                    <a:pt x="2725" y="1920"/>
                    <a:pt x="2750" y="1833"/>
                  </a:cubicBezTo>
                  <a:cubicBezTo>
                    <a:pt x="2788" y="1733"/>
                    <a:pt x="2725" y="1645"/>
                    <a:pt x="2638" y="1608"/>
                  </a:cubicBezTo>
                  <a:cubicBezTo>
                    <a:pt x="2788" y="1558"/>
                    <a:pt x="2938" y="1495"/>
                    <a:pt x="3038" y="1395"/>
                  </a:cubicBezTo>
                  <a:cubicBezTo>
                    <a:pt x="3137" y="1245"/>
                    <a:pt x="3063" y="1095"/>
                    <a:pt x="2938" y="1033"/>
                  </a:cubicBezTo>
                  <a:cubicBezTo>
                    <a:pt x="2950" y="1021"/>
                    <a:pt x="2963" y="1021"/>
                    <a:pt x="2975" y="1008"/>
                  </a:cubicBezTo>
                  <a:lnTo>
                    <a:pt x="2975" y="1008"/>
                  </a:lnTo>
                  <a:cubicBezTo>
                    <a:pt x="2962" y="1021"/>
                    <a:pt x="2938" y="1021"/>
                    <a:pt x="2913" y="1021"/>
                  </a:cubicBezTo>
                  <a:cubicBezTo>
                    <a:pt x="2900" y="1008"/>
                    <a:pt x="2900" y="1008"/>
                    <a:pt x="2888" y="1008"/>
                  </a:cubicBezTo>
                  <a:cubicBezTo>
                    <a:pt x="2788" y="946"/>
                    <a:pt x="2663" y="883"/>
                    <a:pt x="2650" y="746"/>
                  </a:cubicBezTo>
                  <a:lnTo>
                    <a:pt x="2650" y="746"/>
                  </a:lnTo>
                  <a:cubicBezTo>
                    <a:pt x="2625" y="858"/>
                    <a:pt x="2700" y="946"/>
                    <a:pt x="2788" y="1021"/>
                  </a:cubicBezTo>
                  <a:lnTo>
                    <a:pt x="2775" y="1021"/>
                  </a:lnTo>
                  <a:cubicBezTo>
                    <a:pt x="2688" y="996"/>
                    <a:pt x="2613" y="933"/>
                    <a:pt x="2538" y="883"/>
                  </a:cubicBezTo>
                  <a:cubicBezTo>
                    <a:pt x="2475" y="821"/>
                    <a:pt x="2475" y="696"/>
                    <a:pt x="2488" y="646"/>
                  </a:cubicBezTo>
                  <a:cubicBezTo>
                    <a:pt x="2500" y="583"/>
                    <a:pt x="2550" y="508"/>
                    <a:pt x="2475" y="471"/>
                  </a:cubicBezTo>
                  <a:cubicBezTo>
                    <a:pt x="2460" y="471"/>
                    <a:pt x="2449" y="471"/>
                    <a:pt x="2443" y="474"/>
                  </a:cubicBezTo>
                  <a:lnTo>
                    <a:pt x="2443" y="474"/>
                  </a:lnTo>
                  <a:cubicBezTo>
                    <a:pt x="2495" y="388"/>
                    <a:pt x="2586" y="279"/>
                    <a:pt x="2538" y="171"/>
                  </a:cubicBezTo>
                  <a:cubicBezTo>
                    <a:pt x="2521" y="146"/>
                    <a:pt x="2489" y="127"/>
                    <a:pt x="2455" y="127"/>
                  </a:cubicBezTo>
                  <a:cubicBezTo>
                    <a:pt x="2437" y="127"/>
                    <a:pt x="2418" y="133"/>
                    <a:pt x="2400" y="146"/>
                  </a:cubicBezTo>
                  <a:cubicBezTo>
                    <a:pt x="2413" y="121"/>
                    <a:pt x="2425" y="108"/>
                    <a:pt x="2425" y="96"/>
                  </a:cubicBezTo>
                  <a:cubicBezTo>
                    <a:pt x="2434" y="42"/>
                    <a:pt x="2378" y="1"/>
                    <a:pt x="2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0" name="Google Shape;9590;p20"/>
            <p:cNvSpPr/>
            <p:nvPr/>
          </p:nvSpPr>
          <p:spPr>
            <a:xfrm>
              <a:off x="6385875" y="2305225"/>
              <a:ext cx="25025" cy="15875"/>
            </a:xfrm>
            <a:custGeom>
              <a:avLst/>
              <a:gdLst/>
              <a:ahLst/>
              <a:cxnLst/>
              <a:rect l="l" t="t" r="r" b="b"/>
              <a:pathLst>
                <a:path w="1001" h="635" extrusionOk="0">
                  <a:moveTo>
                    <a:pt x="489" y="1"/>
                  </a:moveTo>
                  <a:cubicBezTo>
                    <a:pt x="323" y="1"/>
                    <a:pt x="157" y="20"/>
                    <a:pt x="0" y="59"/>
                  </a:cubicBezTo>
                  <a:cubicBezTo>
                    <a:pt x="250" y="72"/>
                    <a:pt x="488" y="134"/>
                    <a:pt x="738" y="184"/>
                  </a:cubicBezTo>
                  <a:cubicBezTo>
                    <a:pt x="513" y="209"/>
                    <a:pt x="188" y="309"/>
                    <a:pt x="125" y="359"/>
                  </a:cubicBezTo>
                  <a:cubicBezTo>
                    <a:pt x="338" y="322"/>
                    <a:pt x="563" y="334"/>
                    <a:pt x="788" y="322"/>
                  </a:cubicBezTo>
                  <a:lnTo>
                    <a:pt x="788" y="322"/>
                  </a:lnTo>
                  <a:cubicBezTo>
                    <a:pt x="613" y="459"/>
                    <a:pt x="413" y="547"/>
                    <a:pt x="213" y="634"/>
                  </a:cubicBezTo>
                  <a:cubicBezTo>
                    <a:pt x="450" y="609"/>
                    <a:pt x="713" y="572"/>
                    <a:pt x="900" y="409"/>
                  </a:cubicBezTo>
                  <a:cubicBezTo>
                    <a:pt x="925" y="372"/>
                    <a:pt x="913" y="334"/>
                    <a:pt x="888" y="322"/>
                  </a:cubicBezTo>
                  <a:lnTo>
                    <a:pt x="925" y="322"/>
                  </a:lnTo>
                  <a:cubicBezTo>
                    <a:pt x="975" y="247"/>
                    <a:pt x="975" y="209"/>
                    <a:pt x="938" y="197"/>
                  </a:cubicBezTo>
                  <a:cubicBezTo>
                    <a:pt x="963" y="184"/>
                    <a:pt x="975" y="159"/>
                    <a:pt x="975" y="134"/>
                  </a:cubicBezTo>
                  <a:cubicBezTo>
                    <a:pt x="1000" y="34"/>
                    <a:pt x="863" y="34"/>
                    <a:pt x="788" y="22"/>
                  </a:cubicBezTo>
                  <a:cubicBezTo>
                    <a:pt x="689" y="8"/>
                    <a:pt x="589" y="1"/>
                    <a:pt x="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1" name="Google Shape;9591;p20"/>
            <p:cNvSpPr/>
            <p:nvPr/>
          </p:nvSpPr>
          <p:spPr>
            <a:xfrm>
              <a:off x="6390875" y="2300750"/>
              <a:ext cx="14375" cy="2400"/>
            </a:xfrm>
            <a:custGeom>
              <a:avLst/>
              <a:gdLst/>
              <a:ahLst/>
              <a:cxnLst/>
              <a:rect l="l" t="t" r="r" b="b"/>
              <a:pathLst>
                <a:path w="575" h="96" extrusionOk="0">
                  <a:moveTo>
                    <a:pt x="433" y="0"/>
                  </a:moveTo>
                  <a:cubicBezTo>
                    <a:pt x="287" y="0"/>
                    <a:pt x="39" y="56"/>
                    <a:pt x="0" y="63"/>
                  </a:cubicBezTo>
                  <a:cubicBezTo>
                    <a:pt x="130" y="63"/>
                    <a:pt x="268" y="95"/>
                    <a:pt x="408" y="95"/>
                  </a:cubicBezTo>
                  <a:cubicBezTo>
                    <a:pt x="443" y="95"/>
                    <a:pt x="478" y="93"/>
                    <a:pt x="513" y="88"/>
                  </a:cubicBezTo>
                  <a:cubicBezTo>
                    <a:pt x="575" y="22"/>
                    <a:pt x="524"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2" name="Google Shape;9592;p20"/>
            <p:cNvSpPr/>
            <p:nvPr/>
          </p:nvSpPr>
          <p:spPr>
            <a:xfrm>
              <a:off x="6396175" y="2294925"/>
              <a:ext cx="11050" cy="3350"/>
            </a:xfrm>
            <a:custGeom>
              <a:avLst/>
              <a:gdLst/>
              <a:ahLst/>
              <a:cxnLst/>
              <a:rect l="l" t="t" r="r" b="b"/>
              <a:pathLst>
                <a:path w="442" h="134" extrusionOk="0">
                  <a:moveTo>
                    <a:pt x="389" y="0"/>
                  </a:moveTo>
                  <a:cubicBezTo>
                    <a:pt x="372" y="0"/>
                    <a:pt x="352" y="7"/>
                    <a:pt x="338" y="22"/>
                  </a:cubicBezTo>
                  <a:cubicBezTo>
                    <a:pt x="251" y="59"/>
                    <a:pt x="126" y="109"/>
                    <a:pt x="1" y="121"/>
                  </a:cubicBezTo>
                  <a:cubicBezTo>
                    <a:pt x="42" y="129"/>
                    <a:pt x="86" y="133"/>
                    <a:pt x="131" y="133"/>
                  </a:cubicBezTo>
                  <a:cubicBezTo>
                    <a:pt x="233" y="133"/>
                    <a:pt x="339" y="111"/>
                    <a:pt x="426" y="59"/>
                  </a:cubicBezTo>
                  <a:cubicBezTo>
                    <a:pt x="441" y="20"/>
                    <a:pt x="418" y="0"/>
                    <a:pt x="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3" name="Google Shape;9593;p20"/>
            <p:cNvSpPr/>
            <p:nvPr/>
          </p:nvSpPr>
          <p:spPr>
            <a:xfrm>
              <a:off x="6400550" y="2287650"/>
              <a:ext cx="9975" cy="6900"/>
            </a:xfrm>
            <a:custGeom>
              <a:avLst/>
              <a:gdLst/>
              <a:ahLst/>
              <a:cxnLst/>
              <a:rect l="l" t="t" r="r" b="b"/>
              <a:pathLst>
                <a:path w="399" h="276" extrusionOk="0">
                  <a:moveTo>
                    <a:pt x="326" y="0"/>
                  </a:moveTo>
                  <a:cubicBezTo>
                    <a:pt x="213" y="50"/>
                    <a:pt x="113" y="125"/>
                    <a:pt x="13" y="188"/>
                  </a:cubicBezTo>
                  <a:cubicBezTo>
                    <a:pt x="51" y="175"/>
                    <a:pt x="238" y="125"/>
                    <a:pt x="313" y="63"/>
                  </a:cubicBezTo>
                  <a:lnTo>
                    <a:pt x="313" y="63"/>
                  </a:lnTo>
                  <a:cubicBezTo>
                    <a:pt x="226" y="163"/>
                    <a:pt x="138" y="225"/>
                    <a:pt x="1" y="275"/>
                  </a:cubicBezTo>
                  <a:cubicBezTo>
                    <a:pt x="138" y="250"/>
                    <a:pt x="288" y="200"/>
                    <a:pt x="388" y="88"/>
                  </a:cubicBezTo>
                  <a:cubicBezTo>
                    <a:pt x="398" y="67"/>
                    <a:pt x="375" y="47"/>
                    <a:pt x="360" y="47"/>
                  </a:cubicBezTo>
                  <a:cubicBezTo>
                    <a:pt x="356" y="47"/>
                    <a:pt x="353" y="48"/>
                    <a:pt x="351" y="50"/>
                  </a:cubicBezTo>
                  <a:cubicBezTo>
                    <a:pt x="363" y="25"/>
                    <a:pt x="363" y="13"/>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4" name="Google Shape;9594;p20"/>
            <p:cNvSpPr/>
            <p:nvPr/>
          </p:nvSpPr>
          <p:spPr>
            <a:xfrm>
              <a:off x="6373075" y="2261600"/>
              <a:ext cx="63425" cy="32375"/>
            </a:xfrm>
            <a:custGeom>
              <a:avLst/>
              <a:gdLst/>
              <a:ahLst/>
              <a:cxnLst/>
              <a:rect l="l" t="t" r="r" b="b"/>
              <a:pathLst>
                <a:path w="2537" h="1295" extrusionOk="0">
                  <a:moveTo>
                    <a:pt x="662" y="1"/>
                  </a:moveTo>
                  <a:cubicBezTo>
                    <a:pt x="438" y="1"/>
                    <a:pt x="213" y="34"/>
                    <a:pt x="0" y="105"/>
                  </a:cubicBezTo>
                  <a:cubicBezTo>
                    <a:pt x="23" y="104"/>
                    <a:pt x="46" y="103"/>
                    <a:pt x="70" y="103"/>
                  </a:cubicBezTo>
                  <a:cubicBezTo>
                    <a:pt x="359" y="103"/>
                    <a:pt x="648" y="173"/>
                    <a:pt x="937" y="242"/>
                  </a:cubicBezTo>
                  <a:cubicBezTo>
                    <a:pt x="700" y="280"/>
                    <a:pt x="450" y="305"/>
                    <a:pt x="138" y="305"/>
                  </a:cubicBezTo>
                  <a:cubicBezTo>
                    <a:pt x="434" y="373"/>
                    <a:pt x="742" y="431"/>
                    <a:pt x="1050" y="431"/>
                  </a:cubicBezTo>
                  <a:cubicBezTo>
                    <a:pt x="1079" y="431"/>
                    <a:pt x="1108" y="431"/>
                    <a:pt x="1137" y="430"/>
                  </a:cubicBezTo>
                  <a:lnTo>
                    <a:pt x="1250" y="430"/>
                  </a:lnTo>
                  <a:cubicBezTo>
                    <a:pt x="1150" y="455"/>
                    <a:pt x="1037" y="480"/>
                    <a:pt x="925" y="492"/>
                  </a:cubicBezTo>
                  <a:cubicBezTo>
                    <a:pt x="837" y="517"/>
                    <a:pt x="487" y="542"/>
                    <a:pt x="275" y="542"/>
                  </a:cubicBezTo>
                  <a:cubicBezTo>
                    <a:pt x="512" y="617"/>
                    <a:pt x="775" y="655"/>
                    <a:pt x="1025" y="655"/>
                  </a:cubicBezTo>
                  <a:cubicBezTo>
                    <a:pt x="1225" y="680"/>
                    <a:pt x="1425" y="692"/>
                    <a:pt x="1637" y="730"/>
                  </a:cubicBezTo>
                  <a:cubicBezTo>
                    <a:pt x="1662" y="730"/>
                    <a:pt x="1700" y="742"/>
                    <a:pt x="1737" y="742"/>
                  </a:cubicBezTo>
                  <a:cubicBezTo>
                    <a:pt x="1637" y="755"/>
                    <a:pt x="1550" y="767"/>
                    <a:pt x="1525" y="780"/>
                  </a:cubicBezTo>
                  <a:cubicBezTo>
                    <a:pt x="1687" y="792"/>
                    <a:pt x="1862" y="830"/>
                    <a:pt x="2025" y="855"/>
                  </a:cubicBezTo>
                  <a:cubicBezTo>
                    <a:pt x="1887" y="892"/>
                    <a:pt x="1762" y="942"/>
                    <a:pt x="1637" y="992"/>
                  </a:cubicBezTo>
                  <a:cubicBezTo>
                    <a:pt x="1825" y="967"/>
                    <a:pt x="2012" y="955"/>
                    <a:pt x="2212" y="955"/>
                  </a:cubicBezTo>
                  <a:cubicBezTo>
                    <a:pt x="2050" y="992"/>
                    <a:pt x="1887" y="1042"/>
                    <a:pt x="1737" y="1067"/>
                  </a:cubicBezTo>
                  <a:cubicBezTo>
                    <a:pt x="1762" y="1067"/>
                    <a:pt x="1876" y="1073"/>
                    <a:pt x="2001" y="1073"/>
                  </a:cubicBezTo>
                  <a:cubicBezTo>
                    <a:pt x="2063" y="1073"/>
                    <a:pt x="2129" y="1071"/>
                    <a:pt x="2187" y="1067"/>
                  </a:cubicBezTo>
                  <a:lnTo>
                    <a:pt x="2187" y="1067"/>
                  </a:lnTo>
                  <a:cubicBezTo>
                    <a:pt x="2075" y="1105"/>
                    <a:pt x="1850" y="1167"/>
                    <a:pt x="1712" y="1167"/>
                  </a:cubicBezTo>
                  <a:cubicBezTo>
                    <a:pt x="1799" y="1183"/>
                    <a:pt x="1889" y="1193"/>
                    <a:pt x="1979" y="1193"/>
                  </a:cubicBezTo>
                  <a:cubicBezTo>
                    <a:pt x="2095" y="1193"/>
                    <a:pt x="2212" y="1177"/>
                    <a:pt x="2324" y="1142"/>
                  </a:cubicBezTo>
                  <a:lnTo>
                    <a:pt x="2324" y="1142"/>
                  </a:lnTo>
                  <a:cubicBezTo>
                    <a:pt x="2175" y="1217"/>
                    <a:pt x="2025" y="1267"/>
                    <a:pt x="1850" y="1280"/>
                  </a:cubicBezTo>
                  <a:cubicBezTo>
                    <a:pt x="1920" y="1288"/>
                    <a:pt x="1997" y="1295"/>
                    <a:pt x="2074" y="1295"/>
                  </a:cubicBezTo>
                  <a:cubicBezTo>
                    <a:pt x="2227" y="1295"/>
                    <a:pt x="2383" y="1267"/>
                    <a:pt x="2499" y="1167"/>
                  </a:cubicBezTo>
                  <a:cubicBezTo>
                    <a:pt x="2537" y="1142"/>
                    <a:pt x="2512" y="1080"/>
                    <a:pt x="2462" y="1067"/>
                  </a:cubicBezTo>
                  <a:cubicBezTo>
                    <a:pt x="2499" y="1030"/>
                    <a:pt x="2474" y="967"/>
                    <a:pt x="2412" y="967"/>
                  </a:cubicBezTo>
                  <a:cubicBezTo>
                    <a:pt x="2412" y="955"/>
                    <a:pt x="2412" y="955"/>
                    <a:pt x="2399" y="942"/>
                  </a:cubicBezTo>
                  <a:lnTo>
                    <a:pt x="2412" y="942"/>
                  </a:lnTo>
                  <a:cubicBezTo>
                    <a:pt x="2449" y="942"/>
                    <a:pt x="2487" y="905"/>
                    <a:pt x="2474" y="855"/>
                  </a:cubicBezTo>
                  <a:cubicBezTo>
                    <a:pt x="2474" y="817"/>
                    <a:pt x="2424" y="792"/>
                    <a:pt x="2387" y="792"/>
                  </a:cubicBezTo>
                  <a:cubicBezTo>
                    <a:pt x="2312" y="805"/>
                    <a:pt x="2250" y="805"/>
                    <a:pt x="2175" y="817"/>
                  </a:cubicBezTo>
                  <a:cubicBezTo>
                    <a:pt x="2200" y="755"/>
                    <a:pt x="2062" y="742"/>
                    <a:pt x="1912" y="742"/>
                  </a:cubicBezTo>
                  <a:cubicBezTo>
                    <a:pt x="1962" y="705"/>
                    <a:pt x="1975" y="617"/>
                    <a:pt x="1925" y="580"/>
                  </a:cubicBezTo>
                  <a:cubicBezTo>
                    <a:pt x="1850" y="555"/>
                    <a:pt x="1787" y="542"/>
                    <a:pt x="1712" y="530"/>
                  </a:cubicBezTo>
                  <a:cubicBezTo>
                    <a:pt x="1712" y="517"/>
                    <a:pt x="1700" y="505"/>
                    <a:pt x="1687" y="492"/>
                  </a:cubicBezTo>
                  <a:cubicBezTo>
                    <a:pt x="1625" y="442"/>
                    <a:pt x="1575" y="367"/>
                    <a:pt x="1512" y="305"/>
                  </a:cubicBezTo>
                  <a:cubicBezTo>
                    <a:pt x="1525" y="242"/>
                    <a:pt x="1475" y="167"/>
                    <a:pt x="1400" y="167"/>
                  </a:cubicBezTo>
                  <a:cubicBezTo>
                    <a:pt x="1400" y="167"/>
                    <a:pt x="1387" y="180"/>
                    <a:pt x="1387" y="180"/>
                  </a:cubicBezTo>
                  <a:cubicBezTo>
                    <a:pt x="1375" y="167"/>
                    <a:pt x="1362" y="155"/>
                    <a:pt x="1362" y="155"/>
                  </a:cubicBezTo>
                  <a:cubicBezTo>
                    <a:pt x="1350" y="142"/>
                    <a:pt x="1350" y="130"/>
                    <a:pt x="1350" y="130"/>
                  </a:cubicBezTo>
                  <a:cubicBezTo>
                    <a:pt x="1250" y="17"/>
                    <a:pt x="1075" y="42"/>
                    <a:pt x="937" y="17"/>
                  </a:cubicBezTo>
                  <a:cubicBezTo>
                    <a:pt x="846" y="6"/>
                    <a:pt x="754"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5" name="Google Shape;9595;p20"/>
            <p:cNvSpPr/>
            <p:nvPr/>
          </p:nvSpPr>
          <p:spPr>
            <a:xfrm>
              <a:off x="6414925" y="2301825"/>
              <a:ext cx="29700" cy="7475"/>
            </a:xfrm>
            <a:custGeom>
              <a:avLst/>
              <a:gdLst/>
              <a:ahLst/>
              <a:cxnLst/>
              <a:rect l="l" t="t" r="r" b="b"/>
              <a:pathLst>
                <a:path w="1188" h="299" extrusionOk="0">
                  <a:moveTo>
                    <a:pt x="1070" y="1"/>
                  </a:moveTo>
                  <a:cubicBezTo>
                    <a:pt x="972" y="1"/>
                    <a:pt x="849" y="98"/>
                    <a:pt x="763" y="108"/>
                  </a:cubicBezTo>
                  <a:cubicBezTo>
                    <a:pt x="573" y="153"/>
                    <a:pt x="409" y="185"/>
                    <a:pt x="224" y="185"/>
                  </a:cubicBezTo>
                  <a:cubicBezTo>
                    <a:pt x="153" y="185"/>
                    <a:pt x="80" y="181"/>
                    <a:pt x="1" y="170"/>
                  </a:cubicBezTo>
                  <a:lnTo>
                    <a:pt x="1" y="170"/>
                  </a:lnTo>
                  <a:cubicBezTo>
                    <a:pt x="188" y="248"/>
                    <a:pt x="402" y="299"/>
                    <a:pt x="611" y="299"/>
                  </a:cubicBezTo>
                  <a:cubicBezTo>
                    <a:pt x="807" y="299"/>
                    <a:pt x="1000" y="254"/>
                    <a:pt x="1163" y="145"/>
                  </a:cubicBezTo>
                  <a:cubicBezTo>
                    <a:pt x="1188" y="108"/>
                    <a:pt x="1188" y="58"/>
                    <a:pt x="1150" y="33"/>
                  </a:cubicBezTo>
                  <a:cubicBezTo>
                    <a:pt x="1127" y="10"/>
                    <a:pt x="1100"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6" name="Google Shape;9596;p20"/>
            <p:cNvSpPr/>
            <p:nvPr/>
          </p:nvSpPr>
          <p:spPr>
            <a:xfrm>
              <a:off x="6417125" y="2307625"/>
              <a:ext cx="26250" cy="7025"/>
            </a:xfrm>
            <a:custGeom>
              <a:avLst/>
              <a:gdLst/>
              <a:ahLst/>
              <a:cxnLst/>
              <a:rect l="l" t="t" r="r" b="b"/>
              <a:pathLst>
                <a:path w="1050" h="281" extrusionOk="0">
                  <a:moveTo>
                    <a:pt x="962" y="1"/>
                  </a:moveTo>
                  <a:cubicBezTo>
                    <a:pt x="837" y="13"/>
                    <a:pt x="725" y="101"/>
                    <a:pt x="587" y="113"/>
                  </a:cubicBezTo>
                  <a:cubicBezTo>
                    <a:pt x="498" y="136"/>
                    <a:pt x="381" y="154"/>
                    <a:pt x="255" y="154"/>
                  </a:cubicBezTo>
                  <a:cubicBezTo>
                    <a:pt x="172" y="154"/>
                    <a:pt x="85" y="146"/>
                    <a:pt x="0" y="126"/>
                  </a:cubicBezTo>
                  <a:lnTo>
                    <a:pt x="0" y="126"/>
                  </a:lnTo>
                  <a:cubicBezTo>
                    <a:pt x="157" y="224"/>
                    <a:pt x="351" y="281"/>
                    <a:pt x="540" y="281"/>
                  </a:cubicBezTo>
                  <a:cubicBezTo>
                    <a:pt x="713" y="281"/>
                    <a:pt x="881" y="233"/>
                    <a:pt x="1012" y="126"/>
                  </a:cubicBezTo>
                  <a:cubicBezTo>
                    <a:pt x="1050" y="88"/>
                    <a:pt x="1025" y="13"/>
                    <a:pt x="9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7" name="Google Shape;9597;p20"/>
            <p:cNvSpPr/>
            <p:nvPr/>
          </p:nvSpPr>
          <p:spPr>
            <a:xfrm>
              <a:off x="6419925" y="2314475"/>
              <a:ext cx="22125" cy="15725"/>
            </a:xfrm>
            <a:custGeom>
              <a:avLst/>
              <a:gdLst/>
              <a:ahLst/>
              <a:cxnLst/>
              <a:rect l="l" t="t" r="r" b="b"/>
              <a:pathLst>
                <a:path w="885" h="629" extrusionOk="0">
                  <a:moveTo>
                    <a:pt x="786" y="1"/>
                  </a:moveTo>
                  <a:cubicBezTo>
                    <a:pt x="782" y="1"/>
                    <a:pt x="779" y="1"/>
                    <a:pt x="775" y="2"/>
                  </a:cubicBezTo>
                  <a:cubicBezTo>
                    <a:pt x="700" y="14"/>
                    <a:pt x="650" y="64"/>
                    <a:pt x="600" y="77"/>
                  </a:cubicBezTo>
                  <a:cubicBezTo>
                    <a:pt x="529" y="90"/>
                    <a:pt x="457" y="97"/>
                    <a:pt x="385" y="97"/>
                  </a:cubicBezTo>
                  <a:cubicBezTo>
                    <a:pt x="257" y="97"/>
                    <a:pt x="129" y="75"/>
                    <a:pt x="1" y="27"/>
                  </a:cubicBezTo>
                  <a:lnTo>
                    <a:pt x="1" y="27"/>
                  </a:lnTo>
                  <a:cubicBezTo>
                    <a:pt x="144" y="142"/>
                    <a:pt x="339" y="227"/>
                    <a:pt x="524" y="227"/>
                  </a:cubicBezTo>
                  <a:cubicBezTo>
                    <a:pt x="580" y="227"/>
                    <a:pt x="635" y="219"/>
                    <a:pt x="688" y="202"/>
                  </a:cubicBezTo>
                  <a:lnTo>
                    <a:pt x="688" y="202"/>
                  </a:lnTo>
                  <a:cubicBezTo>
                    <a:pt x="625" y="227"/>
                    <a:pt x="563" y="252"/>
                    <a:pt x="500" y="264"/>
                  </a:cubicBezTo>
                  <a:cubicBezTo>
                    <a:pt x="474" y="267"/>
                    <a:pt x="443" y="268"/>
                    <a:pt x="410" y="268"/>
                  </a:cubicBezTo>
                  <a:cubicBezTo>
                    <a:pt x="291" y="268"/>
                    <a:pt x="138" y="248"/>
                    <a:pt x="1" y="189"/>
                  </a:cubicBezTo>
                  <a:lnTo>
                    <a:pt x="1" y="189"/>
                  </a:lnTo>
                  <a:cubicBezTo>
                    <a:pt x="140" y="305"/>
                    <a:pt x="333" y="378"/>
                    <a:pt x="529" y="378"/>
                  </a:cubicBezTo>
                  <a:cubicBezTo>
                    <a:pt x="545" y="378"/>
                    <a:pt x="560" y="378"/>
                    <a:pt x="575" y="377"/>
                  </a:cubicBezTo>
                  <a:lnTo>
                    <a:pt x="575" y="377"/>
                  </a:lnTo>
                  <a:cubicBezTo>
                    <a:pt x="538" y="389"/>
                    <a:pt x="513" y="402"/>
                    <a:pt x="488" y="402"/>
                  </a:cubicBezTo>
                  <a:cubicBezTo>
                    <a:pt x="442" y="417"/>
                    <a:pt x="394" y="424"/>
                    <a:pt x="345" y="424"/>
                  </a:cubicBezTo>
                  <a:cubicBezTo>
                    <a:pt x="235" y="424"/>
                    <a:pt x="121" y="387"/>
                    <a:pt x="26" y="327"/>
                  </a:cubicBezTo>
                  <a:lnTo>
                    <a:pt x="26" y="327"/>
                  </a:lnTo>
                  <a:cubicBezTo>
                    <a:pt x="138" y="452"/>
                    <a:pt x="301" y="514"/>
                    <a:pt x="450" y="514"/>
                  </a:cubicBezTo>
                  <a:cubicBezTo>
                    <a:pt x="388" y="531"/>
                    <a:pt x="317" y="546"/>
                    <a:pt x="249" y="546"/>
                  </a:cubicBezTo>
                  <a:cubicBezTo>
                    <a:pt x="169" y="546"/>
                    <a:pt x="92" y="525"/>
                    <a:pt x="38" y="464"/>
                  </a:cubicBezTo>
                  <a:lnTo>
                    <a:pt x="38" y="464"/>
                  </a:lnTo>
                  <a:cubicBezTo>
                    <a:pt x="92" y="580"/>
                    <a:pt x="222" y="629"/>
                    <a:pt x="355" y="629"/>
                  </a:cubicBezTo>
                  <a:cubicBezTo>
                    <a:pt x="438" y="629"/>
                    <a:pt x="521" y="610"/>
                    <a:pt x="588" y="577"/>
                  </a:cubicBezTo>
                  <a:cubicBezTo>
                    <a:pt x="625" y="539"/>
                    <a:pt x="613" y="502"/>
                    <a:pt x="575" y="489"/>
                  </a:cubicBezTo>
                  <a:cubicBezTo>
                    <a:pt x="600" y="489"/>
                    <a:pt x="638" y="477"/>
                    <a:pt x="663" y="464"/>
                  </a:cubicBezTo>
                  <a:cubicBezTo>
                    <a:pt x="700" y="452"/>
                    <a:pt x="713" y="414"/>
                    <a:pt x="700" y="377"/>
                  </a:cubicBezTo>
                  <a:cubicBezTo>
                    <a:pt x="688" y="364"/>
                    <a:pt x="675" y="364"/>
                    <a:pt x="663" y="364"/>
                  </a:cubicBezTo>
                  <a:cubicBezTo>
                    <a:pt x="688" y="352"/>
                    <a:pt x="713" y="352"/>
                    <a:pt x="738" y="339"/>
                  </a:cubicBezTo>
                  <a:cubicBezTo>
                    <a:pt x="775" y="327"/>
                    <a:pt x="825" y="289"/>
                    <a:pt x="800" y="239"/>
                  </a:cubicBezTo>
                  <a:cubicBezTo>
                    <a:pt x="800" y="202"/>
                    <a:pt x="763" y="189"/>
                    <a:pt x="725" y="189"/>
                  </a:cubicBezTo>
                  <a:cubicBezTo>
                    <a:pt x="750" y="189"/>
                    <a:pt x="788" y="164"/>
                    <a:pt x="813" y="152"/>
                  </a:cubicBezTo>
                  <a:cubicBezTo>
                    <a:pt x="884" y="116"/>
                    <a:pt x="854" y="1"/>
                    <a:pt x="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8" name="Google Shape;9598;p20"/>
            <p:cNvSpPr/>
            <p:nvPr/>
          </p:nvSpPr>
          <p:spPr>
            <a:xfrm>
              <a:off x="6420875" y="2328875"/>
              <a:ext cx="16425" cy="4725"/>
            </a:xfrm>
            <a:custGeom>
              <a:avLst/>
              <a:gdLst/>
              <a:ahLst/>
              <a:cxnLst/>
              <a:rect l="l" t="t" r="r" b="b"/>
              <a:pathLst>
                <a:path w="657" h="189" extrusionOk="0">
                  <a:moveTo>
                    <a:pt x="0" y="1"/>
                  </a:moveTo>
                  <a:cubicBezTo>
                    <a:pt x="68" y="136"/>
                    <a:pt x="224" y="189"/>
                    <a:pt x="373" y="189"/>
                  </a:cubicBezTo>
                  <a:cubicBezTo>
                    <a:pt x="417" y="189"/>
                    <a:pt x="460" y="184"/>
                    <a:pt x="500" y="176"/>
                  </a:cubicBezTo>
                  <a:cubicBezTo>
                    <a:pt x="550" y="163"/>
                    <a:pt x="612" y="163"/>
                    <a:pt x="637" y="113"/>
                  </a:cubicBezTo>
                  <a:cubicBezTo>
                    <a:pt x="656" y="75"/>
                    <a:pt x="625" y="38"/>
                    <a:pt x="587" y="38"/>
                  </a:cubicBezTo>
                  <a:cubicBezTo>
                    <a:pt x="575" y="38"/>
                    <a:pt x="562" y="41"/>
                    <a:pt x="550" y="51"/>
                  </a:cubicBezTo>
                  <a:cubicBezTo>
                    <a:pt x="462" y="76"/>
                    <a:pt x="359" y="101"/>
                    <a:pt x="261" y="101"/>
                  </a:cubicBezTo>
                  <a:cubicBezTo>
                    <a:pt x="163" y="101"/>
                    <a:pt x="69" y="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9" name="Google Shape;9599;p20"/>
            <p:cNvSpPr/>
            <p:nvPr/>
          </p:nvSpPr>
          <p:spPr>
            <a:xfrm>
              <a:off x="6420550" y="2332950"/>
              <a:ext cx="9400" cy="5975"/>
            </a:xfrm>
            <a:custGeom>
              <a:avLst/>
              <a:gdLst/>
              <a:ahLst/>
              <a:cxnLst/>
              <a:rect l="l" t="t" r="r" b="b"/>
              <a:pathLst>
                <a:path w="376" h="239" extrusionOk="0">
                  <a:moveTo>
                    <a:pt x="1" y="0"/>
                  </a:moveTo>
                  <a:lnTo>
                    <a:pt x="1" y="0"/>
                  </a:lnTo>
                  <a:cubicBezTo>
                    <a:pt x="24" y="142"/>
                    <a:pt x="192" y="239"/>
                    <a:pt x="327" y="239"/>
                  </a:cubicBezTo>
                  <a:cubicBezTo>
                    <a:pt x="335" y="239"/>
                    <a:pt x="343" y="238"/>
                    <a:pt x="351" y="238"/>
                  </a:cubicBezTo>
                  <a:cubicBezTo>
                    <a:pt x="363" y="238"/>
                    <a:pt x="376" y="213"/>
                    <a:pt x="376" y="200"/>
                  </a:cubicBezTo>
                  <a:cubicBezTo>
                    <a:pt x="368" y="178"/>
                    <a:pt x="347" y="173"/>
                    <a:pt x="326" y="173"/>
                  </a:cubicBezTo>
                  <a:cubicBezTo>
                    <a:pt x="312" y="173"/>
                    <a:pt x="298" y="175"/>
                    <a:pt x="288" y="175"/>
                  </a:cubicBezTo>
                  <a:cubicBezTo>
                    <a:pt x="176" y="150"/>
                    <a:pt x="51"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0" name="Google Shape;9600;p20"/>
            <p:cNvSpPr/>
            <p:nvPr/>
          </p:nvSpPr>
          <p:spPr>
            <a:xfrm>
              <a:off x="6382750" y="2238400"/>
              <a:ext cx="38900" cy="13175"/>
            </a:xfrm>
            <a:custGeom>
              <a:avLst/>
              <a:gdLst/>
              <a:ahLst/>
              <a:cxnLst/>
              <a:rect l="l" t="t" r="r" b="b"/>
              <a:pathLst>
                <a:path w="1556" h="527" extrusionOk="0">
                  <a:moveTo>
                    <a:pt x="1369" y="1"/>
                  </a:moveTo>
                  <a:cubicBezTo>
                    <a:pt x="1344" y="1"/>
                    <a:pt x="1317" y="7"/>
                    <a:pt x="1288" y="21"/>
                  </a:cubicBezTo>
                  <a:lnTo>
                    <a:pt x="1300" y="21"/>
                  </a:lnTo>
                  <a:cubicBezTo>
                    <a:pt x="1308" y="18"/>
                    <a:pt x="1312" y="17"/>
                    <a:pt x="1313" y="17"/>
                  </a:cubicBezTo>
                  <a:lnTo>
                    <a:pt x="1313" y="17"/>
                  </a:lnTo>
                  <a:cubicBezTo>
                    <a:pt x="1319" y="17"/>
                    <a:pt x="1283" y="33"/>
                    <a:pt x="1263" y="33"/>
                  </a:cubicBezTo>
                  <a:cubicBezTo>
                    <a:pt x="1101" y="128"/>
                    <a:pt x="715" y="209"/>
                    <a:pt x="341" y="209"/>
                  </a:cubicBezTo>
                  <a:cubicBezTo>
                    <a:pt x="224" y="209"/>
                    <a:pt x="108" y="201"/>
                    <a:pt x="0" y="183"/>
                  </a:cubicBezTo>
                  <a:lnTo>
                    <a:pt x="0" y="183"/>
                  </a:lnTo>
                  <a:cubicBezTo>
                    <a:pt x="273" y="292"/>
                    <a:pt x="578" y="368"/>
                    <a:pt x="877" y="368"/>
                  </a:cubicBezTo>
                  <a:cubicBezTo>
                    <a:pt x="991" y="368"/>
                    <a:pt x="1103" y="357"/>
                    <a:pt x="1213" y="333"/>
                  </a:cubicBezTo>
                  <a:lnTo>
                    <a:pt x="1213" y="333"/>
                  </a:lnTo>
                  <a:cubicBezTo>
                    <a:pt x="1200" y="346"/>
                    <a:pt x="1200" y="346"/>
                    <a:pt x="1188" y="346"/>
                  </a:cubicBezTo>
                  <a:cubicBezTo>
                    <a:pt x="1019" y="419"/>
                    <a:pt x="860" y="449"/>
                    <a:pt x="687" y="449"/>
                  </a:cubicBezTo>
                  <a:cubicBezTo>
                    <a:pt x="654" y="449"/>
                    <a:pt x="621" y="447"/>
                    <a:pt x="588" y="446"/>
                  </a:cubicBezTo>
                  <a:lnTo>
                    <a:pt x="588" y="446"/>
                  </a:lnTo>
                  <a:cubicBezTo>
                    <a:pt x="720" y="493"/>
                    <a:pt x="871" y="527"/>
                    <a:pt x="1020" y="527"/>
                  </a:cubicBezTo>
                  <a:cubicBezTo>
                    <a:pt x="1181" y="527"/>
                    <a:pt x="1339" y="487"/>
                    <a:pt x="1463" y="383"/>
                  </a:cubicBezTo>
                  <a:cubicBezTo>
                    <a:pt x="1500" y="333"/>
                    <a:pt x="1488" y="283"/>
                    <a:pt x="1450" y="258"/>
                  </a:cubicBezTo>
                  <a:cubicBezTo>
                    <a:pt x="1555" y="174"/>
                    <a:pt x="1501"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1" name="Google Shape;9601;p20"/>
            <p:cNvSpPr/>
            <p:nvPr/>
          </p:nvSpPr>
          <p:spPr>
            <a:xfrm>
              <a:off x="6386500" y="2231425"/>
              <a:ext cx="34400" cy="9125"/>
            </a:xfrm>
            <a:custGeom>
              <a:avLst/>
              <a:gdLst/>
              <a:ahLst/>
              <a:cxnLst/>
              <a:rect l="l" t="t" r="r" b="b"/>
              <a:pathLst>
                <a:path w="1376" h="365" extrusionOk="0">
                  <a:moveTo>
                    <a:pt x="1220" y="0"/>
                  </a:moveTo>
                  <a:cubicBezTo>
                    <a:pt x="1166" y="0"/>
                    <a:pt x="1132" y="37"/>
                    <a:pt x="1113" y="37"/>
                  </a:cubicBezTo>
                  <a:cubicBezTo>
                    <a:pt x="738" y="200"/>
                    <a:pt x="388" y="300"/>
                    <a:pt x="0" y="300"/>
                  </a:cubicBezTo>
                  <a:cubicBezTo>
                    <a:pt x="175" y="342"/>
                    <a:pt x="357" y="364"/>
                    <a:pt x="538" y="364"/>
                  </a:cubicBezTo>
                  <a:cubicBezTo>
                    <a:pt x="783" y="364"/>
                    <a:pt x="1027" y="323"/>
                    <a:pt x="1250" y="237"/>
                  </a:cubicBezTo>
                  <a:cubicBezTo>
                    <a:pt x="1350" y="212"/>
                    <a:pt x="1375" y="62"/>
                    <a:pt x="1275" y="12"/>
                  </a:cubicBezTo>
                  <a:cubicBezTo>
                    <a:pt x="1255" y="4"/>
                    <a:pt x="1237" y="0"/>
                    <a:pt x="12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2" name="Google Shape;9602;p20"/>
            <p:cNvSpPr/>
            <p:nvPr/>
          </p:nvSpPr>
          <p:spPr>
            <a:xfrm>
              <a:off x="6394000" y="2223475"/>
              <a:ext cx="28350" cy="11550"/>
            </a:xfrm>
            <a:custGeom>
              <a:avLst/>
              <a:gdLst/>
              <a:ahLst/>
              <a:cxnLst/>
              <a:rect l="l" t="t" r="r" b="b"/>
              <a:pathLst>
                <a:path w="1134" h="462" extrusionOk="0">
                  <a:moveTo>
                    <a:pt x="1002" y="1"/>
                  </a:moveTo>
                  <a:cubicBezTo>
                    <a:pt x="993" y="1"/>
                    <a:pt x="984" y="2"/>
                    <a:pt x="975" y="5"/>
                  </a:cubicBezTo>
                  <a:cubicBezTo>
                    <a:pt x="875" y="55"/>
                    <a:pt x="813" y="143"/>
                    <a:pt x="713" y="180"/>
                  </a:cubicBezTo>
                  <a:cubicBezTo>
                    <a:pt x="488" y="318"/>
                    <a:pt x="275" y="393"/>
                    <a:pt x="0" y="455"/>
                  </a:cubicBezTo>
                  <a:cubicBezTo>
                    <a:pt x="60" y="459"/>
                    <a:pt x="122" y="462"/>
                    <a:pt x="186" y="462"/>
                  </a:cubicBezTo>
                  <a:cubicBezTo>
                    <a:pt x="521" y="462"/>
                    <a:pt x="890" y="395"/>
                    <a:pt x="1100" y="143"/>
                  </a:cubicBezTo>
                  <a:cubicBezTo>
                    <a:pt x="1133" y="77"/>
                    <a:pt x="1069" y="1"/>
                    <a:pt x="10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3" name="Google Shape;9603;p20"/>
            <p:cNvSpPr/>
            <p:nvPr/>
          </p:nvSpPr>
          <p:spPr>
            <a:xfrm>
              <a:off x="6408675" y="2215325"/>
              <a:ext cx="12750" cy="12050"/>
            </a:xfrm>
            <a:custGeom>
              <a:avLst/>
              <a:gdLst/>
              <a:ahLst/>
              <a:cxnLst/>
              <a:rect l="l" t="t" r="r" b="b"/>
              <a:pathLst>
                <a:path w="510" h="482" extrusionOk="0">
                  <a:moveTo>
                    <a:pt x="444" y="1"/>
                  </a:moveTo>
                  <a:cubicBezTo>
                    <a:pt x="438" y="1"/>
                    <a:pt x="431" y="2"/>
                    <a:pt x="426" y="6"/>
                  </a:cubicBezTo>
                  <a:cubicBezTo>
                    <a:pt x="351" y="44"/>
                    <a:pt x="338" y="131"/>
                    <a:pt x="288" y="181"/>
                  </a:cubicBezTo>
                  <a:cubicBezTo>
                    <a:pt x="263" y="231"/>
                    <a:pt x="113" y="406"/>
                    <a:pt x="1" y="481"/>
                  </a:cubicBezTo>
                  <a:cubicBezTo>
                    <a:pt x="201" y="419"/>
                    <a:pt x="388" y="281"/>
                    <a:pt x="488" y="94"/>
                  </a:cubicBezTo>
                  <a:cubicBezTo>
                    <a:pt x="509" y="52"/>
                    <a:pt x="477" y="1"/>
                    <a:pt x="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4" name="Google Shape;9604;p20"/>
            <p:cNvSpPr/>
            <p:nvPr/>
          </p:nvSpPr>
          <p:spPr>
            <a:xfrm>
              <a:off x="6399300" y="2251700"/>
              <a:ext cx="40950" cy="8600"/>
            </a:xfrm>
            <a:custGeom>
              <a:avLst/>
              <a:gdLst/>
              <a:ahLst/>
              <a:cxnLst/>
              <a:rect l="l" t="t" r="r" b="b"/>
              <a:pathLst>
                <a:path w="1638" h="344" extrusionOk="0">
                  <a:moveTo>
                    <a:pt x="1488" y="1"/>
                  </a:moveTo>
                  <a:cubicBezTo>
                    <a:pt x="1338" y="13"/>
                    <a:pt x="1188" y="88"/>
                    <a:pt x="1038" y="101"/>
                  </a:cubicBezTo>
                  <a:cubicBezTo>
                    <a:pt x="942" y="117"/>
                    <a:pt x="792" y="128"/>
                    <a:pt x="630" y="128"/>
                  </a:cubicBezTo>
                  <a:cubicBezTo>
                    <a:pt x="413" y="128"/>
                    <a:pt x="172" y="108"/>
                    <a:pt x="1" y="51"/>
                  </a:cubicBezTo>
                  <a:lnTo>
                    <a:pt x="1" y="51"/>
                  </a:lnTo>
                  <a:cubicBezTo>
                    <a:pt x="314" y="220"/>
                    <a:pt x="684" y="344"/>
                    <a:pt x="1046" y="344"/>
                  </a:cubicBezTo>
                  <a:cubicBezTo>
                    <a:pt x="1218" y="344"/>
                    <a:pt x="1389" y="315"/>
                    <a:pt x="1550" y="251"/>
                  </a:cubicBezTo>
                  <a:cubicBezTo>
                    <a:pt x="1638" y="188"/>
                    <a:pt x="1600" y="26"/>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5" name="Google Shape;9605;p20"/>
            <p:cNvSpPr/>
            <p:nvPr/>
          </p:nvSpPr>
          <p:spPr>
            <a:xfrm>
              <a:off x="6409300" y="2260150"/>
              <a:ext cx="31500" cy="6400"/>
            </a:xfrm>
            <a:custGeom>
              <a:avLst/>
              <a:gdLst/>
              <a:ahLst/>
              <a:cxnLst/>
              <a:rect l="l" t="t" r="r" b="b"/>
              <a:pathLst>
                <a:path w="1260" h="256" extrusionOk="0">
                  <a:moveTo>
                    <a:pt x="1" y="0"/>
                  </a:moveTo>
                  <a:lnTo>
                    <a:pt x="1" y="0"/>
                  </a:lnTo>
                  <a:cubicBezTo>
                    <a:pt x="285" y="152"/>
                    <a:pt x="593" y="255"/>
                    <a:pt x="913" y="255"/>
                  </a:cubicBezTo>
                  <a:cubicBezTo>
                    <a:pt x="987" y="255"/>
                    <a:pt x="1062" y="250"/>
                    <a:pt x="1138" y="238"/>
                  </a:cubicBezTo>
                  <a:cubicBezTo>
                    <a:pt x="1259" y="194"/>
                    <a:pt x="1205" y="42"/>
                    <a:pt x="1105" y="42"/>
                  </a:cubicBezTo>
                  <a:cubicBezTo>
                    <a:pt x="1091" y="42"/>
                    <a:pt x="1077" y="45"/>
                    <a:pt x="1063" y="50"/>
                  </a:cubicBezTo>
                  <a:cubicBezTo>
                    <a:pt x="921" y="74"/>
                    <a:pt x="785" y="85"/>
                    <a:pt x="652" y="85"/>
                  </a:cubicBezTo>
                  <a:cubicBezTo>
                    <a:pt x="432" y="85"/>
                    <a:pt x="219" y="5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6" name="Google Shape;9606;p20"/>
            <p:cNvSpPr/>
            <p:nvPr/>
          </p:nvSpPr>
          <p:spPr>
            <a:xfrm>
              <a:off x="6416500" y="2266525"/>
              <a:ext cx="29075" cy="5325"/>
            </a:xfrm>
            <a:custGeom>
              <a:avLst/>
              <a:gdLst/>
              <a:ahLst/>
              <a:cxnLst/>
              <a:rect l="l" t="t" r="r" b="b"/>
              <a:pathLst>
                <a:path w="1163" h="213" extrusionOk="0">
                  <a:moveTo>
                    <a:pt x="1020" y="1"/>
                  </a:moveTo>
                  <a:cubicBezTo>
                    <a:pt x="942" y="1"/>
                    <a:pt x="850" y="45"/>
                    <a:pt x="775" y="45"/>
                  </a:cubicBezTo>
                  <a:cubicBezTo>
                    <a:pt x="715" y="65"/>
                    <a:pt x="565" y="78"/>
                    <a:pt x="403" y="78"/>
                  </a:cubicBezTo>
                  <a:cubicBezTo>
                    <a:pt x="261" y="78"/>
                    <a:pt x="111" y="69"/>
                    <a:pt x="0" y="45"/>
                  </a:cubicBezTo>
                  <a:lnTo>
                    <a:pt x="0" y="45"/>
                  </a:lnTo>
                  <a:cubicBezTo>
                    <a:pt x="246" y="145"/>
                    <a:pt x="512" y="212"/>
                    <a:pt x="778" y="212"/>
                  </a:cubicBezTo>
                  <a:cubicBezTo>
                    <a:pt x="877" y="212"/>
                    <a:pt x="976" y="203"/>
                    <a:pt x="1075" y="183"/>
                  </a:cubicBezTo>
                  <a:cubicBezTo>
                    <a:pt x="1137" y="170"/>
                    <a:pt x="1162" y="95"/>
                    <a:pt x="1125" y="45"/>
                  </a:cubicBezTo>
                  <a:cubicBezTo>
                    <a:pt x="1096" y="12"/>
                    <a:pt x="1060" y="1"/>
                    <a:pt x="10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7" name="Google Shape;9607;p20"/>
            <p:cNvSpPr/>
            <p:nvPr/>
          </p:nvSpPr>
          <p:spPr>
            <a:xfrm>
              <a:off x="6430850" y="2269650"/>
              <a:ext cx="25650" cy="6775"/>
            </a:xfrm>
            <a:custGeom>
              <a:avLst/>
              <a:gdLst/>
              <a:ahLst/>
              <a:cxnLst/>
              <a:rect l="l" t="t" r="r" b="b"/>
              <a:pathLst>
                <a:path w="1026" h="271" extrusionOk="0">
                  <a:moveTo>
                    <a:pt x="921" y="1"/>
                  </a:moveTo>
                  <a:cubicBezTo>
                    <a:pt x="877" y="1"/>
                    <a:pt x="829" y="38"/>
                    <a:pt x="788" y="58"/>
                  </a:cubicBezTo>
                  <a:cubicBezTo>
                    <a:pt x="600" y="138"/>
                    <a:pt x="432" y="174"/>
                    <a:pt x="241" y="174"/>
                  </a:cubicBezTo>
                  <a:cubicBezTo>
                    <a:pt x="165" y="174"/>
                    <a:pt x="86" y="168"/>
                    <a:pt x="1" y="158"/>
                  </a:cubicBezTo>
                  <a:lnTo>
                    <a:pt x="1" y="158"/>
                  </a:lnTo>
                  <a:cubicBezTo>
                    <a:pt x="170" y="225"/>
                    <a:pt x="357" y="271"/>
                    <a:pt x="541" y="271"/>
                  </a:cubicBezTo>
                  <a:cubicBezTo>
                    <a:pt x="697" y="271"/>
                    <a:pt x="851" y="238"/>
                    <a:pt x="988" y="158"/>
                  </a:cubicBezTo>
                  <a:cubicBezTo>
                    <a:pt x="1026" y="120"/>
                    <a:pt x="1013" y="33"/>
                    <a:pt x="951" y="8"/>
                  </a:cubicBezTo>
                  <a:cubicBezTo>
                    <a:pt x="941" y="3"/>
                    <a:pt x="931"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8" name="Google Shape;9608;p20"/>
            <p:cNvSpPr/>
            <p:nvPr/>
          </p:nvSpPr>
          <p:spPr>
            <a:xfrm>
              <a:off x="6410550" y="2272625"/>
              <a:ext cx="51575" cy="31725"/>
            </a:xfrm>
            <a:custGeom>
              <a:avLst/>
              <a:gdLst/>
              <a:ahLst/>
              <a:cxnLst/>
              <a:rect l="l" t="t" r="r" b="b"/>
              <a:pathLst>
                <a:path w="2063" h="1269" extrusionOk="0">
                  <a:moveTo>
                    <a:pt x="1931" y="0"/>
                  </a:moveTo>
                  <a:cubicBezTo>
                    <a:pt x="1917" y="0"/>
                    <a:pt x="1902" y="4"/>
                    <a:pt x="1888" y="14"/>
                  </a:cubicBezTo>
                  <a:cubicBezTo>
                    <a:pt x="1813" y="51"/>
                    <a:pt x="1738" y="101"/>
                    <a:pt x="1650" y="139"/>
                  </a:cubicBezTo>
                  <a:cubicBezTo>
                    <a:pt x="1502" y="200"/>
                    <a:pt x="1359" y="231"/>
                    <a:pt x="1205" y="231"/>
                  </a:cubicBezTo>
                  <a:cubicBezTo>
                    <a:pt x="1140" y="231"/>
                    <a:pt x="1072" y="225"/>
                    <a:pt x="1000" y="214"/>
                  </a:cubicBezTo>
                  <a:lnTo>
                    <a:pt x="1000" y="214"/>
                  </a:lnTo>
                  <a:cubicBezTo>
                    <a:pt x="1145" y="273"/>
                    <a:pt x="1310" y="308"/>
                    <a:pt x="1472" y="308"/>
                  </a:cubicBezTo>
                  <a:cubicBezTo>
                    <a:pt x="1619" y="308"/>
                    <a:pt x="1763" y="279"/>
                    <a:pt x="1888" y="214"/>
                  </a:cubicBezTo>
                  <a:lnTo>
                    <a:pt x="1888" y="214"/>
                  </a:lnTo>
                  <a:cubicBezTo>
                    <a:pt x="1813" y="264"/>
                    <a:pt x="1738" y="301"/>
                    <a:pt x="1663" y="339"/>
                  </a:cubicBezTo>
                  <a:cubicBezTo>
                    <a:pt x="1551" y="395"/>
                    <a:pt x="1359" y="441"/>
                    <a:pt x="1194" y="441"/>
                  </a:cubicBezTo>
                  <a:cubicBezTo>
                    <a:pt x="1175" y="441"/>
                    <a:pt x="1156" y="440"/>
                    <a:pt x="1138" y="439"/>
                  </a:cubicBezTo>
                  <a:lnTo>
                    <a:pt x="1138" y="439"/>
                  </a:lnTo>
                  <a:cubicBezTo>
                    <a:pt x="1238" y="476"/>
                    <a:pt x="1363" y="489"/>
                    <a:pt x="1475" y="489"/>
                  </a:cubicBezTo>
                  <a:cubicBezTo>
                    <a:pt x="1475" y="489"/>
                    <a:pt x="1463" y="501"/>
                    <a:pt x="1463" y="501"/>
                  </a:cubicBezTo>
                  <a:cubicBezTo>
                    <a:pt x="1340" y="648"/>
                    <a:pt x="760" y="964"/>
                    <a:pt x="278" y="964"/>
                  </a:cubicBezTo>
                  <a:cubicBezTo>
                    <a:pt x="269" y="964"/>
                    <a:pt x="260" y="964"/>
                    <a:pt x="251" y="963"/>
                  </a:cubicBezTo>
                  <a:lnTo>
                    <a:pt x="251" y="963"/>
                  </a:lnTo>
                  <a:cubicBezTo>
                    <a:pt x="396" y="988"/>
                    <a:pt x="546" y="1001"/>
                    <a:pt x="699" y="1001"/>
                  </a:cubicBezTo>
                  <a:cubicBezTo>
                    <a:pt x="782" y="1001"/>
                    <a:pt x="866" y="997"/>
                    <a:pt x="950" y="988"/>
                  </a:cubicBezTo>
                  <a:lnTo>
                    <a:pt x="950" y="988"/>
                  </a:lnTo>
                  <a:cubicBezTo>
                    <a:pt x="638" y="1113"/>
                    <a:pt x="326" y="1176"/>
                    <a:pt x="1" y="1188"/>
                  </a:cubicBezTo>
                  <a:cubicBezTo>
                    <a:pt x="190" y="1242"/>
                    <a:pt x="386" y="1269"/>
                    <a:pt x="582" y="1269"/>
                  </a:cubicBezTo>
                  <a:cubicBezTo>
                    <a:pt x="891" y="1269"/>
                    <a:pt x="1200" y="1201"/>
                    <a:pt x="1475" y="1063"/>
                  </a:cubicBezTo>
                  <a:cubicBezTo>
                    <a:pt x="1563" y="1001"/>
                    <a:pt x="1525" y="864"/>
                    <a:pt x="1438" y="826"/>
                  </a:cubicBezTo>
                  <a:cubicBezTo>
                    <a:pt x="1500" y="789"/>
                    <a:pt x="1563" y="751"/>
                    <a:pt x="1613" y="714"/>
                  </a:cubicBezTo>
                  <a:cubicBezTo>
                    <a:pt x="1738" y="601"/>
                    <a:pt x="1738" y="514"/>
                    <a:pt x="1688" y="464"/>
                  </a:cubicBezTo>
                  <a:cubicBezTo>
                    <a:pt x="1813" y="439"/>
                    <a:pt x="1938" y="376"/>
                    <a:pt x="2038" y="289"/>
                  </a:cubicBezTo>
                  <a:cubicBezTo>
                    <a:pt x="2063" y="264"/>
                    <a:pt x="2063" y="201"/>
                    <a:pt x="2025" y="176"/>
                  </a:cubicBezTo>
                  <a:cubicBezTo>
                    <a:pt x="2011" y="162"/>
                    <a:pt x="1996" y="156"/>
                    <a:pt x="1981" y="156"/>
                  </a:cubicBezTo>
                  <a:cubicBezTo>
                    <a:pt x="1971" y="156"/>
                    <a:pt x="1961" y="159"/>
                    <a:pt x="1950" y="164"/>
                  </a:cubicBezTo>
                  <a:cubicBezTo>
                    <a:pt x="1975" y="151"/>
                    <a:pt x="1988" y="139"/>
                    <a:pt x="2000" y="139"/>
                  </a:cubicBezTo>
                  <a:cubicBezTo>
                    <a:pt x="2051" y="78"/>
                    <a:pt x="1994" y="0"/>
                    <a:pt x="19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9" name="Google Shape;9609;p20"/>
            <p:cNvSpPr/>
            <p:nvPr/>
          </p:nvSpPr>
          <p:spPr>
            <a:xfrm>
              <a:off x="6362125" y="2107250"/>
              <a:ext cx="45650" cy="20450"/>
            </a:xfrm>
            <a:custGeom>
              <a:avLst/>
              <a:gdLst/>
              <a:ahLst/>
              <a:cxnLst/>
              <a:rect l="l" t="t" r="r" b="b"/>
              <a:pathLst>
                <a:path w="1826" h="818" extrusionOk="0">
                  <a:moveTo>
                    <a:pt x="1463" y="0"/>
                  </a:moveTo>
                  <a:cubicBezTo>
                    <a:pt x="1370" y="0"/>
                    <a:pt x="1264" y="31"/>
                    <a:pt x="1188" y="31"/>
                  </a:cubicBezTo>
                  <a:cubicBezTo>
                    <a:pt x="776" y="93"/>
                    <a:pt x="376" y="193"/>
                    <a:pt x="13" y="380"/>
                  </a:cubicBezTo>
                  <a:cubicBezTo>
                    <a:pt x="351" y="293"/>
                    <a:pt x="701" y="255"/>
                    <a:pt x="1050" y="255"/>
                  </a:cubicBezTo>
                  <a:cubicBezTo>
                    <a:pt x="688" y="305"/>
                    <a:pt x="326" y="405"/>
                    <a:pt x="1" y="555"/>
                  </a:cubicBezTo>
                  <a:cubicBezTo>
                    <a:pt x="338" y="505"/>
                    <a:pt x="688" y="493"/>
                    <a:pt x="1025" y="493"/>
                  </a:cubicBezTo>
                  <a:cubicBezTo>
                    <a:pt x="713" y="543"/>
                    <a:pt x="413" y="655"/>
                    <a:pt x="138" y="818"/>
                  </a:cubicBezTo>
                  <a:cubicBezTo>
                    <a:pt x="531" y="722"/>
                    <a:pt x="941" y="690"/>
                    <a:pt x="1354" y="690"/>
                  </a:cubicBezTo>
                  <a:cubicBezTo>
                    <a:pt x="1428" y="690"/>
                    <a:pt x="1502" y="691"/>
                    <a:pt x="1575" y="693"/>
                  </a:cubicBezTo>
                  <a:cubicBezTo>
                    <a:pt x="1588" y="696"/>
                    <a:pt x="1601" y="698"/>
                    <a:pt x="1613" y="698"/>
                  </a:cubicBezTo>
                  <a:cubicBezTo>
                    <a:pt x="1730" y="698"/>
                    <a:pt x="1798" y="549"/>
                    <a:pt x="1663" y="493"/>
                  </a:cubicBezTo>
                  <a:cubicBezTo>
                    <a:pt x="1750" y="493"/>
                    <a:pt x="1825" y="393"/>
                    <a:pt x="1800" y="318"/>
                  </a:cubicBezTo>
                  <a:cubicBezTo>
                    <a:pt x="1763" y="230"/>
                    <a:pt x="1700" y="205"/>
                    <a:pt x="1613" y="205"/>
                  </a:cubicBezTo>
                  <a:cubicBezTo>
                    <a:pt x="1638" y="180"/>
                    <a:pt x="1650" y="143"/>
                    <a:pt x="1638" y="93"/>
                  </a:cubicBezTo>
                  <a:cubicBezTo>
                    <a:pt x="1604" y="20"/>
                    <a:pt x="1538" y="0"/>
                    <a:pt x="14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0" name="Google Shape;9610;p20"/>
            <p:cNvSpPr/>
            <p:nvPr/>
          </p:nvSpPr>
          <p:spPr>
            <a:xfrm>
              <a:off x="6382125" y="2102375"/>
              <a:ext cx="24325" cy="5025"/>
            </a:xfrm>
            <a:custGeom>
              <a:avLst/>
              <a:gdLst/>
              <a:ahLst/>
              <a:cxnLst/>
              <a:rect l="l" t="t" r="r" b="b"/>
              <a:pathLst>
                <a:path w="973" h="201" extrusionOk="0">
                  <a:moveTo>
                    <a:pt x="813" y="1"/>
                  </a:moveTo>
                  <a:cubicBezTo>
                    <a:pt x="753" y="1"/>
                    <a:pt x="688" y="13"/>
                    <a:pt x="638" y="13"/>
                  </a:cubicBezTo>
                  <a:cubicBezTo>
                    <a:pt x="413" y="26"/>
                    <a:pt x="175" y="51"/>
                    <a:pt x="1" y="201"/>
                  </a:cubicBezTo>
                  <a:cubicBezTo>
                    <a:pt x="100" y="167"/>
                    <a:pt x="206" y="157"/>
                    <a:pt x="313" y="157"/>
                  </a:cubicBezTo>
                  <a:cubicBezTo>
                    <a:pt x="465" y="157"/>
                    <a:pt x="621" y="177"/>
                    <a:pt x="771" y="177"/>
                  </a:cubicBezTo>
                  <a:cubicBezTo>
                    <a:pt x="793" y="177"/>
                    <a:pt x="816" y="177"/>
                    <a:pt x="838" y="176"/>
                  </a:cubicBezTo>
                  <a:cubicBezTo>
                    <a:pt x="844" y="177"/>
                    <a:pt x="851" y="177"/>
                    <a:pt x="857" y="177"/>
                  </a:cubicBezTo>
                  <a:cubicBezTo>
                    <a:pt x="915" y="177"/>
                    <a:pt x="973" y="130"/>
                    <a:pt x="950" y="63"/>
                  </a:cubicBezTo>
                  <a:cubicBezTo>
                    <a:pt x="925" y="13"/>
                    <a:pt x="872" y="1"/>
                    <a:pt x="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1" name="Google Shape;9611;p20"/>
            <p:cNvSpPr/>
            <p:nvPr/>
          </p:nvSpPr>
          <p:spPr>
            <a:xfrm>
              <a:off x="6379325" y="2088975"/>
              <a:ext cx="33850" cy="13750"/>
            </a:xfrm>
            <a:custGeom>
              <a:avLst/>
              <a:gdLst/>
              <a:ahLst/>
              <a:cxnLst/>
              <a:rect l="l" t="t" r="r" b="b"/>
              <a:pathLst>
                <a:path w="1354" h="550" extrusionOk="0">
                  <a:moveTo>
                    <a:pt x="442" y="1"/>
                  </a:moveTo>
                  <a:cubicBezTo>
                    <a:pt x="294" y="1"/>
                    <a:pt x="145" y="16"/>
                    <a:pt x="0" y="49"/>
                  </a:cubicBezTo>
                  <a:cubicBezTo>
                    <a:pt x="212" y="62"/>
                    <a:pt x="412" y="124"/>
                    <a:pt x="625" y="187"/>
                  </a:cubicBezTo>
                  <a:cubicBezTo>
                    <a:pt x="475" y="199"/>
                    <a:pt x="337" y="224"/>
                    <a:pt x="200" y="274"/>
                  </a:cubicBezTo>
                  <a:cubicBezTo>
                    <a:pt x="412" y="274"/>
                    <a:pt x="587" y="287"/>
                    <a:pt x="775" y="324"/>
                  </a:cubicBezTo>
                  <a:cubicBezTo>
                    <a:pt x="587" y="349"/>
                    <a:pt x="400" y="399"/>
                    <a:pt x="225" y="487"/>
                  </a:cubicBezTo>
                  <a:cubicBezTo>
                    <a:pt x="346" y="473"/>
                    <a:pt x="456" y="466"/>
                    <a:pt x="562" y="466"/>
                  </a:cubicBezTo>
                  <a:cubicBezTo>
                    <a:pt x="751" y="466"/>
                    <a:pt x="929" y="489"/>
                    <a:pt x="1137" y="537"/>
                  </a:cubicBezTo>
                  <a:cubicBezTo>
                    <a:pt x="1157" y="545"/>
                    <a:pt x="1175" y="549"/>
                    <a:pt x="1192" y="549"/>
                  </a:cubicBezTo>
                  <a:cubicBezTo>
                    <a:pt x="1298" y="549"/>
                    <a:pt x="1354" y="405"/>
                    <a:pt x="1225" y="362"/>
                  </a:cubicBezTo>
                  <a:cubicBezTo>
                    <a:pt x="1200" y="349"/>
                    <a:pt x="1187" y="349"/>
                    <a:pt x="1162" y="349"/>
                  </a:cubicBezTo>
                  <a:cubicBezTo>
                    <a:pt x="1175" y="337"/>
                    <a:pt x="1175" y="312"/>
                    <a:pt x="1175" y="287"/>
                  </a:cubicBezTo>
                  <a:cubicBezTo>
                    <a:pt x="1175" y="249"/>
                    <a:pt x="1150" y="224"/>
                    <a:pt x="1125" y="212"/>
                  </a:cubicBezTo>
                  <a:cubicBezTo>
                    <a:pt x="1137" y="62"/>
                    <a:pt x="937" y="74"/>
                    <a:pt x="837" y="37"/>
                  </a:cubicBezTo>
                  <a:cubicBezTo>
                    <a:pt x="708" y="13"/>
                    <a:pt x="575" y="1"/>
                    <a:pt x="4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2" name="Google Shape;9612;p20"/>
            <p:cNvSpPr/>
            <p:nvPr/>
          </p:nvSpPr>
          <p:spPr>
            <a:xfrm>
              <a:off x="6377450" y="2085000"/>
              <a:ext cx="20000" cy="4275"/>
            </a:xfrm>
            <a:custGeom>
              <a:avLst/>
              <a:gdLst/>
              <a:ahLst/>
              <a:cxnLst/>
              <a:rect l="l" t="t" r="r" b="b"/>
              <a:pathLst>
                <a:path w="800" h="171" extrusionOk="0">
                  <a:moveTo>
                    <a:pt x="352" y="0"/>
                  </a:moveTo>
                  <a:cubicBezTo>
                    <a:pt x="233" y="0"/>
                    <a:pt x="113" y="16"/>
                    <a:pt x="0" y="58"/>
                  </a:cubicBezTo>
                  <a:cubicBezTo>
                    <a:pt x="15" y="58"/>
                    <a:pt x="29" y="57"/>
                    <a:pt x="44" y="57"/>
                  </a:cubicBezTo>
                  <a:cubicBezTo>
                    <a:pt x="278" y="57"/>
                    <a:pt x="502" y="147"/>
                    <a:pt x="737" y="171"/>
                  </a:cubicBezTo>
                  <a:cubicBezTo>
                    <a:pt x="800" y="171"/>
                    <a:pt x="800" y="58"/>
                    <a:pt x="737" y="46"/>
                  </a:cubicBezTo>
                  <a:cubicBezTo>
                    <a:pt x="613" y="20"/>
                    <a:pt x="482"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3" name="Google Shape;9613;p20"/>
            <p:cNvSpPr/>
            <p:nvPr/>
          </p:nvSpPr>
          <p:spPr>
            <a:xfrm>
              <a:off x="6378375" y="2080975"/>
              <a:ext cx="9400" cy="1525"/>
            </a:xfrm>
            <a:custGeom>
              <a:avLst/>
              <a:gdLst/>
              <a:ahLst/>
              <a:cxnLst/>
              <a:rect l="l" t="t" r="r" b="b"/>
              <a:pathLst>
                <a:path w="376" h="61" extrusionOk="0">
                  <a:moveTo>
                    <a:pt x="286" y="1"/>
                  </a:moveTo>
                  <a:cubicBezTo>
                    <a:pt x="190" y="1"/>
                    <a:pt x="24" y="41"/>
                    <a:pt x="1" y="57"/>
                  </a:cubicBezTo>
                  <a:cubicBezTo>
                    <a:pt x="24" y="54"/>
                    <a:pt x="48" y="53"/>
                    <a:pt x="72" y="53"/>
                  </a:cubicBezTo>
                  <a:cubicBezTo>
                    <a:pt x="137" y="53"/>
                    <a:pt x="202" y="60"/>
                    <a:pt x="267" y="60"/>
                  </a:cubicBezTo>
                  <a:cubicBezTo>
                    <a:pt x="290" y="60"/>
                    <a:pt x="314" y="59"/>
                    <a:pt x="338" y="57"/>
                  </a:cubicBezTo>
                  <a:cubicBezTo>
                    <a:pt x="375" y="15"/>
                    <a:pt x="343" y="1"/>
                    <a:pt x="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4" name="Google Shape;9614;p20"/>
            <p:cNvSpPr/>
            <p:nvPr/>
          </p:nvSpPr>
          <p:spPr>
            <a:xfrm>
              <a:off x="6374325" y="2076825"/>
              <a:ext cx="21725" cy="4025"/>
            </a:xfrm>
            <a:custGeom>
              <a:avLst/>
              <a:gdLst/>
              <a:ahLst/>
              <a:cxnLst/>
              <a:rect l="l" t="t" r="r" b="b"/>
              <a:pathLst>
                <a:path w="869" h="161" extrusionOk="0">
                  <a:moveTo>
                    <a:pt x="288" y="0"/>
                  </a:moveTo>
                  <a:cubicBezTo>
                    <a:pt x="152" y="0"/>
                    <a:pt x="30" y="10"/>
                    <a:pt x="0" y="23"/>
                  </a:cubicBezTo>
                  <a:cubicBezTo>
                    <a:pt x="238" y="35"/>
                    <a:pt x="462" y="110"/>
                    <a:pt x="687" y="160"/>
                  </a:cubicBezTo>
                  <a:cubicBezTo>
                    <a:pt x="868" y="37"/>
                    <a:pt x="551"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5" name="Google Shape;9615;p20"/>
            <p:cNvSpPr/>
            <p:nvPr/>
          </p:nvSpPr>
          <p:spPr>
            <a:xfrm>
              <a:off x="6366500" y="2072000"/>
              <a:ext cx="25925" cy="3900"/>
            </a:xfrm>
            <a:custGeom>
              <a:avLst/>
              <a:gdLst/>
              <a:ahLst/>
              <a:cxnLst/>
              <a:rect l="l" t="t" r="r" b="b"/>
              <a:pathLst>
                <a:path w="1037" h="156" extrusionOk="0">
                  <a:moveTo>
                    <a:pt x="737" y="1"/>
                  </a:moveTo>
                  <a:cubicBezTo>
                    <a:pt x="489" y="1"/>
                    <a:pt x="236" y="36"/>
                    <a:pt x="1" y="153"/>
                  </a:cubicBezTo>
                  <a:cubicBezTo>
                    <a:pt x="116" y="130"/>
                    <a:pt x="231" y="123"/>
                    <a:pt x="345" y="123"/>
                  </a:cubicBezTo>
                  <a:cubicBezTo>
                    <a:pt x="541" y="123"/>
                    <a:pt x="736" y="145"/>
                    <a:pt x="925" y="153"/>
                  </a:cubicBezTo>
                  <a:cubicBezTo>
                    <a:pt x="932" y="155"/>
                    <a:pt x="939" y="156"/>
                    <a:pt x="945" y="156"/>
                  </a:cubicBezTo>
                  <a:cubicBezTo>
                    <a:pt x="990" y="156"/>
                    <a:pt x="1036" y="120"/>
                    <a:pt x="1025" y="66"/>
                  </a:cubicBezTo>
                  <a:cubicBezTo>
                    <a:pt x="1016" y="10"/>
                    <a:pt x="964" y="3"/>
                    <a:pt x="913" y="3"/>
                  </a:cubicBezTo>
                  <a:cubicBezTo>
                    <a:pt x="896" y="3"/>
                    <a:pt x="879" y="3"/>
                    <a:pt x="863" y="3"/>
                  </a:cubicBezTo>
                  <a:cubicBezTo>
                    <a:pt x="821" y="2"/>
                    <a:pt x="779" y="1"/>
                    <a:pt x="7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6" name="Google Shape;9616;p20"/>
            <p:cNvSpPr/>
            <p:nvPr/>
          </p:nvSpPr>
          <p:spPr>
            <a:xfrm>
              <a:off x="6380875" y="2068975"/>
              <a:ext cx="9500" cy="1650"/>
            </a:xfrm>
            <a:custGeom>
              <a:avLst/>
              <a:gdLst/>
              <a:ahLst/>
              <a:cxnLst/>
              <a:rect l="l" t="t" r="r" b="b"/>
              <a:pathLst>
                <a:path w="380" h="66" extrusionOk="0">
                  <a:moveTo>
                    <a:pt x="297" y="0"/>
                  </a:moveTo>
                  <a:cubicBezTo>
                    <a:pt x="203" y="0"/>
                    <a:pt x="32" y="46"/>
                    <a:pt x="1" y="62"/>
                  </a:cubicBezTo>
                  <a:cubicBezTo>
                    <a:pt x="24" y="59"/>
                    <a:pt x="48" y="58"/>
                    <a:pt x="72" y="58"/>
                  </a:cubicBezTo>
                  <a:cubicBezTo>
                    <a:pt x="137" y="58"/>
                    <a:pt x="202" y="66"/>
                    <a:pt x="267" y="66"/>
                  </a:cubicBezTo>
                  <a:cubicBezTo>
                    <a:pt x="290" y="66"/>
                    <a:pt x="314" y="65"/>
                    <a:pt x="338" y="62"/>
                  </a:cubicBezTo>
                  <a:cubicBezTo>
                    <a:pt x="379" y="16"/>
                    <a:pt x="351"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7" name="Google Shape;9617;p20"/>
            <p:cNvSpPr/>
            <p:nvPr/>
          </p:nvSpPr>
          <p:spPr>
            <a:xfrm>
              <a:off x="6366500" y="2053975"/>
              <a:ext cx="29700" cy="5175"/>
            </a:xfrm>
            <a:custGeom>
              <a:avLst/>
              <a:gdLst/>
              <a:ahLst/>
              <a:cxnLst/>
              <a:rect l="l" t="t" r="r" b="b"/>
              <a:pathLst>
                <a:path w="1188" h="207" extrusionOk="0">
                  <a:moveTo>
                    <a:pt x="812" y="0"/>
                  </a:moveTo>
                  <a:cubicBezTo>
                    <a:pt x="531" y="0"/>
                    <a:pt x="249" y="61"/>
                    <a:pt x="1" y="162"/>
                  </a:cubicBezTo>
                  <a:cubicBezTo>
                    <a:pt x="76" y="150"/>
                    <a:pt x="169" y="146"/>
                    <a:pt x="264" y="146"/>
                  </a:cubicBezTo>
                  <a:cubicBezTo>
                    <a:pt x="469" y="146"/>
                    <a:pt x="686" y="166"/>
                    <a:pt x="763" y="175"/>
                  </a:cubicBezTo>
                  <a:cubicBezTo>
                    <a:pt x="853" y="175"/>
                    <a:pt x="951" y="207"/>
                    <a:pt x="1044" y="207"/>
                  </a:cubicBezTo>
                  <a:cubicBezTo>
                    <a:pt x="1067" y="207"/>
                    <a:pt x="1090" y="205"/>
                    <a:pt x="1113" y="200"/>
                  </a:cubicBezTo>
                  <a:cubicBezTo>
                    <a:pt x="1188" y="175"/>
                    <a:pt x="1188" y="50"/>
                    <a:pt x="1113" y="25"/>
                  </a:cubicBezTo>
                  <a:cubicBezTo>
                    <a:pt x="1014" y="8"/>
                    <a:pt x="913" y="0"/>
                    <a:pt x="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8" name="Google Shape;9618;p20"/>
            <p:cNvSpPr/>
            <p:nvPr/>
          </p:nvSpPr>
          <p:spPr>
            <a:xfrm>
              <a:off x="6378375" y="2059400"/>
              <a:ext cx="16175" cy="2700"/>
            </a:xfrm>
            <a:custGeom>
              <a:avLst/>
              <a:gdLst/>
              <a:ahLst/>
              <a:cxnLst/>
              <a:rect l="l" t="t" r="r" b="b"/>
              <a:pathLst>
                <a:path w="647" h="108" extrusionOk="0">
                  <a:moveTo>
                    <a:pt x="263" y="0"/>
                  </a:moveTo>
                  <a:cubicBezTo>
                    <a:pt x="142" y="0"/>
                    <a:pt x="25" y="10"/>
                    <a:pt x="1" y="20"/>
                  </a:cubicBezTo>
                  <a:cubicBezTo>
                    <a:pt x="175" y="33"/>
                    <a:pt x="338" y="95"/>
                    <a:pt x="525" y="108"/>
                  </a:cubicBezTo>
                  <a:cubicBezTo>
                    <a:pt x="647" y="24"/>
                    <a:pt x="450"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9" name="Google Shape;9619;p20"/>
            <p:cNvSpPr/>
            <p:nvPr/>
          </p:nvSpPr>
          <p:spPr>
            <a:xfrm>
              <a:off x="6380875" y="2062775"/>
              <a:ext cx="8250" cy="1500"/>
            </a:xfrm>
            <a:custGeom>
              <a:avLst/>
              <a:gdLst/>
              <a:ahLst/>
              <a:cxnLst/>
              <a:rect l="l" t="t" r="r" b="b"/>
              <a:pathLst>
                <a:path w="330" h="60" extrusionOk="0">
                  <a:moveTo>
                    <a:pt x="105" y="0"/>
                  </a:moveTo>
                  <a:cubicBezTo>
                    <a:pt x="66" y="0"/>
                    <a:pt x="27" y="3"/>
                    <a:pt x="1" y="10"/>
                  </a:cubicBezTo>
                  <a:cubicBezTo>
                    <a:pt x="75" y="22"/>
                    <a:pt x="163" y="35"/>
                    <a:pt x="238" y="60"/>
                  </a:cubicBezTo>
                  <a:cubicBezTo>
                    <a:pt x="329" y="23"/>
                    <a:pt x="213" y="0"/>
                    <a:pt x="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0" name="Google Shape;9620;p20"/>
            <p:cNvSpPr/>
            <p:nvPr/>
          </p:nvSpPr>
          <p:spPr>
            <a:xfrm>
              <a:off x="6385250" y="2052375"/>
              <a:ext cx="7700" cy="1300"/>
            </a:xfrm>
            <a:custGeom>
              <a:avLst/>
              <a:gdLst/>
              <a:ahLst/>
              <a:cxnLst/>
              <a:rect l="l" t="t" r="r" b="b"/>
              <a:pathLst>
                <a:path w="308" h="52" extrusionOk="0">
                  <a:moveTo>
                    <a:pt x="212" y="1"/>
                  </a:moveTo>
                  <a:cubicBezTo>
                    <a:pt x="138" y="1"/>
                    <a:pt x="28" y="19"/>
                    <a:pt x="0" y="26"/>
                  </a:cubicBezTo>
                  <a:cubicBezTo>
                    <a:pt x="113" y="39"/>
                    <a:pt x="175" y="39"/>
                    <a:pt x="263" y="51"/>
                  </a:cubicBezTo>
                  <a:cubicBezTo>
                    <a:pt x="307" y="12"/>
                    <a:pt x="271" y="1"/>
                    <a:pt x="2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1" name="Google Shape;9621;p20"/>
            <p:cNvSpPr/>
            <p:nvPr/>
          </p:nvSpPr>
          <p:spPr>
            <a:xfrm>
              <a:off x="6394625" y="2066100"/>
              <a:ext cx="37200" cy="16300"/>
            </a:xfrm>
            <a:custGeom>
              <a:avLst/>
              <a:gdLst/>
              <a:ahLst/>
              <a:cxnLst/>
              <a:rect l="l" t="t" r="r" b="b"/>
              <a:pathLst>
                <a:path w="1488" h="652" extrusionOk="0">
                  <a:moveTo>
                    <a:pt x="630" y="0"/>
                  </a:moveTo>
                  <a:cubicBezTo>
                    <a:pt x="428" y="0"/>
                    <a:pt x="228" y="37"/>
                    <a:pt x="38" y="127"/>
                  </a:cubicBezTo>
                  <a:cubicBezTo>
                    <a:pt x="109" y="116"/>
                    <a:pt x="179" y="111"/>
                    <a:pt x="248" y="111"/>
                  </a:cubicBezTo>
                  <a:cubicBezTo>
                    <a:pt x="494" y="111"/>
                    <a:pt x="728" y="174"/>
                    <a:pt x="963" y="252"/>
                  </a:cubicBezTo>
                  <a:cubicBezTo>
                    <a:pt x="817" y="235"/>
                    <a:pt x="667" y="218"/>
                    <a:pt x="520" y="218"/>
                  </a:cubicBezTo>
                  <a:cubicBezTo>
                    <a:pt x="337" y="218"/>
                    <a:pt x="159" y="244"/>
                    <a:pt x="0" y="327"/>
                  </a:cubicBezTo>
                  <a:cubicBezTo>
                    <a:pt x="58" y="313"/>
                    <a:pt x="117" y="307"/>
                    <a:pt x="175" y="307"/>
                  </a:cubicBezTo>
                  <a:cubicBezTo>
                    <a:pt x="383" y="307"/>
                    <a:pt x="596" y="381"/>
                    <a:pt x="800" y="439"/>
                  </a:cubicBezTo>
                  <a:cubicBezTo>
                    <a:pt x="1025" y="514"/>
                    <a:pt x="1313" y="589"/>
                    <a:pt x="1487" y="652"/>
                  </a:cubicBezTo>
                  <a:cubicBezTo>
                    <a:pt x="1475" y="552"/>
                    <a:pt x="1450" y="452"/>
                    <a:pt x="1413" y="339"/>
                  </a:cubicBezTo>
                  <a:cubicBezTo>
                    <a:pt x="1400" y="277"/>
                    <a:pt x="1388" y="227"/>
                    <a:pt x="1363" y="164"/>
                  </a:cubicBezTo>
                  <a:cubicBezTo>
                    <a:pt x="1363" y="152"/>
                    <a:pt x="1363" y="152"/>
                    <a:pt x="1363" y="139"/>
                  </a:cubicBezTo>
                  <a:cubicBezTo>
                    <a:pt x="1128" y="57"/>
                    <a:pt x="878" y="0"/>
                    <a:pt x="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2" name="Google Shape;9622;p20"/>
            <p:cNvSpPr/>
            <p:nvPr/>
          </p:nvSpPr>
          <p:spPr>
            <a:xfrm>
              <a:off x="6403050" y="2077700"/>
              <a:ext cx="30025" cy="14700"/>
            </a:xfrm>
            <a:custGeom>
              <a:avLst/>
              <a:gdLst/>
              <a:ahLst/>
              <a:cxnLst/>
              <a:rect l="l" t="t" r="r" b="b"/>
              <a:pathLst>
                <a:path w="1201" h="588" extrusionOk="0">
                  <a:moveTo>
                    <a:pt x="1" y="0"/>
                  </a:moveTo>
                  <a:cubicBezTo>
                    <a:pt x="426" y="138"/>
                    <a:pt x="813" y="313"/>
                    <a:pt x="1200" y="588"/>
                  </a:cubicBezTo>
                  <a:cubicBezTo>
                    <a:pt x="1188" y="488"/>
                    <a:pt x="1175" y="388"/>
                    <a:pt x="1163" y="300"/>
                  </a:cubicBezTo>
                  <a:cubicBezTo>
                    <a:pt x="1163" y="288"/>
                    <a:pt x="1163" y="275"/>
                    <a:pt x="1163" y="263"/>
                  </a:cubicBezTo>
                  <a:cubicBezTo>
                    <a:pt x="813" y="75"/>
                    <a:pt x="401"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3" name="Google Shape;9623;p20"/>
            <p:cNvSpPr/>
            <p:nvPr/>
          </p:nvSpPr>
          <p:spPr>
            <a:xfrm>
              <a:off x="6410250" y="2084875"/>
              <a:ext cx="23750" cy="15025"/>
            </a:xfrm>
            <a:custGeom>
              <a:avLst/>
              <a:gdLst/>
              <a:ahLst/>
              <a:cxnLst/>
              <a:rect l="l" t="t" r="r" b="b"/>
              <a:pathLst>
                <a:path w="950" h="601" extrusionOk="0">
                  <a:moveTo>
                    <a:pt x="0" y="1"/>
                  </a:moveTo>
                  <a:lnTo>
                    <a:pt x="0" y="1"/>
                  </a:lnTo>
                  <a:cubicBezTo>
                    <a:pt x="413" y="176"/>
                    <a:pt x="675" y="413"/>
                    <a:pt x="950" y="601"/>
                  </a:cubicBezTo>
                  <a:cubicBezTo>
                    <a:pt x="937" y="501"/>
                    <a:pt x="925" y="413"/>
                    <a:pt x="912" y="313"/>
                  </a:cubicBezTo>
                  <a:cubicBezTo>
                    <a:pt x="625" y="163"/>
                    <a:pt x="325"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4" name="Google Shape;9624;p20"/>
            <p:cNvSpPr/>
            <p:nvPr/>
          </p:nvSpPr>
          <p:spPr>
            <a:xfrm>
              <a:off x="6419300" y="2093325"/>
              <a:ext cx="17825" cy="19700"/>
            </a:xfrm>
            <a:custGeom>
              <a:avLst/>
              <a:gdLst/>
              <a:ahLst/>
              <a:cxnLst/>
              <a:rect l="l" t="t" r="r" b="b"/>
              <a:pathLst>
                <a:path w="713" h="788" extrusionOk="0">
                  <a:moveTo>
                    <a:pt x="1" y="0"/>
                  </a:moveTo>
                  <a:lnTo>
                    <a:pt x="1" y="0"/>
                  </a:lnTo>
                  <a:cubicBezTo>
                    <a:pt x="201" y="188"/>
                    <a:pt x="401" y="388"/>
                    <a:pt x="625" y="563"/>
                  </a:cubicBezTo>
                  <a:cubicBezTo>
                    <a:pt x="450" y="500"/>
                    <a:pt x="288" y="413"/>
                    <a:pt x="151" y="288"/>
                  </a:cubicBezTo>
                  <a:lnTo>
                    <a:pt x="151" y="288"/>
                  </a:lnTo>
                  <a:cubicBezTo>
                    <a:pt x="288" y="500"/>
                    <a:pt x="488" y="675"/>
                    <a:pt x="713" y="787"/>
                  </a:cubicBezTo>
                  <a:cubicBezTo>
                    <a:pt x="663" y="637"/>
                    <a:pt x="625" y="475"/>
                    <a:pt x="600" y="313"/>
                  </a:cubicBezTo>
                  <a:cubicBezTo>
                    <a:pt x="401" y="213"/>
                    <a:pt x="201"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5" name="Google Shape;9625;p20"/>
            <p:cNvSpPr/>
            <p:nvPr/>
          </p:nvSpPr>
          <p:spPr>
            <a:xfrm>
              <a:off x="6366825" y="2128525"/>
              <a:ext cx="33075" cy="9625"/>
            </a:xfrm>
            <a:custGeom>
              <a:avLst/>
              <a:gdLst/>
              <a:ahLst/>
              <a:cxnLst/>
              <a:rect l="l" t="t" r="r" b="b"/>
              <a:pathLst>
                <a:path w="1323" h="385" extrusionOk="0">
                  <a:moveTo>
                    <a:pt x="964" y="1"/>
                  </a:moveTo>
                  <a:cubicBezTo>
                    <a:pt x="837" y="1"/>
                    <a:pt x="649" y="104"/>
                    <a:pt x="513" y="104"/>
                  </a:cubicBezTo>
                  <a:cubicBezTo>
                    <a:pt x="458" y="111"/>
                    <a:pt x="355" y="122"/>
                    <a:pt x="248" y="122"/>
                  </a:cubicBezTo>
                  <a:cubicBezTo>
                    <a:pt x="159" y="122"/>
                    <a:pt x="68" y="114"/>
                    <a:pt x="0" y="92"/>
                  </a:cubicBezTo>
                  <a:lnTo>
                    <a:pt x="0" y="92"/>
                  </a:lnTo>
                  <a:cubicBezTo>
                    <a:pt x="169" y="193"/>
                    <a:pt x="378" y="244"/>
                    <a:pt x="582" y="244"/>
                  </a:cubicBezTo>
                  <a:cubicBezTo>
                    <a:pt x="605" y="244"/>
                    <a:pt x="627" y="243"/>
                    <a:pt x="650" y="242"/>
                  </a:cubicBezTo>
                  <a:lnTo>
                    <a:pt x="650" y="242"/>
                  </a:lnTo>
                  <a:cubicBezTo>
                    <a:pt x="650" y="242"/>
                    <a:pt x="637" y="254"/>
                    <a:pt x="637" y="254"/>
                  </a:cubicBezTo>
                  <a:cubicBezTo>
                    <a:pt x="550" y="291"/>
                    <a:pt x="463" y="310"/>
                    <a:pt x="370" y="310"/>
                  </a:cubicBezTo>
                  <a:cubicBezTo>
                    <a:pt x="304" y="310"/>
                    <a:pt x="236" y="300"/>
                    <a:pt x="163" y="279"/>
                  </a:cubicBezTo>
                  <a:lnTo>
                    <a:pt x="163" y="279"/>
                  </a:lnTo>
                  <a:cubicBezTo>
                    <a:pt x="271" y="355"/>
                    <a:pt x="394" y="384"/>
                    <a:pt x="520" y="384"/>
                  </a:cubicBezTo>
                  <a:cubicBezTo>
                    <a:pt x="684" y="384"/>
                    <a:pt x="852" y="336"/>
                    <a:pt x="1000" y="279"/>
                  </a:cubicBezTo>
                  <a:cubicBezTo>
                    <a:pt x="1100" y="229"/>
                    <a:pt x="1237" y="254"/>
                    <a:pt x="1300" y="167"/>
                  </a:cubicBezTo>
                  <a:cubicBezTo>
                    <a:pt x="1323" y="66"/>
                    <a:pt x="1279" y="28"/>
                    <a:pt x="1205" y="28"/>
                  </a:cubicBezTo>
                  <a:cubicBezTo>
                    <a:pt x="1158" y="28"/>
                    <a:pt x="1100" y="43"/>
                    <a:pt x="1037" y="67"/>
                  </a:cubicBezTo>
                  <a:cubicBezTo>
                    <a:pt x="1037" y="42"/>
                    <a:pt x="1025" y="17"/>
                    <a:pt x="1000" y="4"/>
                  </a:cubicBezTo>
                  <a:cubicBezTo>
                    <a:pt x="989" y="2"/>
                    <a:pt x="976" y="1"/>
                    <a:pt x="9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6" name="Google Shape;9626;p20"/>
            <p:cNvSpPr/>
            <p:nvPr/>
          </p:nvSpPr>
          <p:spPr>
            <a:xfrm>
              <a:off x="6381825" y="2135400"/>
              <a:ext cx="63425" cy="38850"/>
            </a:xfrm>
            <a:custGeom>
              <a:avLst/>
              <a:gdLst/>
              <a:ahLst/>
              <a:cxnLst/>
              <a:rect l="l" t="t" r="r" b="b"/>
              <a:pathLst>
                <a:path w="2537" h="1554" extrusionOk="0">
                  <a:moveTo>
                    <a:pt x="661" y="1"/>
                  </a:moveTo>
                  <a:cubicBezTo>
                    <a:pt x="414" y="1"/>
                    <a:pt x="181" y="108"/>
                    <a:pt x="0" y="267"/>
                  </a:cubicBezTo>
                  <a:cubicBezTo>
                    <a:pt x="136" y="202"/>
                    <a:pt x="271" y="178"/>
                    <a:pt x="407" y="178"/>
                  </a:cubicBezTo>
                  <a:cubicBezTo>
                    <a:pt x="534" y="178"/>
                    <a:pt x="661" y="199"/>
                    <a:pt x="787" y="229"/>
                  </a:cubicBezTo>
                  <a:cubicBezTo>
                    <a:pt x="765" y="228"/>
                    <a:pt x="742" y="227"/>
                    <a:pt x="720" y="227"/>
                  </a:cubicBezTo>
                  <a:cubicBezTo>
                    <a:pt x="520" y="227"/>
                    <a:pt x="330" y="277"/>
                    <a:pt x="150" y="367"/>
                  </a:cubicBezTo>
                  <a:cubicBezTo>
                    <a:pt x="227" y="349"/>
                    <a:pt x="303" y="342"/>
                    <a:pt x="378" y="342"/>
                  </a:cubicBezTo>
                  <a:cubicBezTo>
                    <a:pt x="681" y="342"/>
                    <a:pt x="972" y="464"/>
                    <a:pt x="1262" y="554"/>
                  </a:cubicBezTo>
                  <a:cubicBezTo>
                    <a:pt x="1137" y="554"/>
                    <a:pt x="1012" y="567"/>
                    <a:pt x="887" y="592"/>
                  </a:cubicBezTo>
                  <a:cubicBezTo>
                    <a:pt x="1237" y="629"/>
                    <a:pt x="1537" y="742"/>
                    <a:pt x="1825" y="854"/>
                  </a:cubicBezTo>
                  <a:cubicBezTo>
                    <a:pt x="1673" y="813"/>
                    <a:pt x="1518" y="794"/>
                    <a:pt x="1363" y="794"/>
                  </a:cubicBezTo>
                  <a:cubicBezTo>
                    <a:pt x="1237" y="794"/>
                    <a:pt x="1111" y="807"/>
                    <a:pt x="987" y="829"/>
                  </a:cubicBezTo>
                  <a:cubicBezTo>
                    <a:pt x="1650" y="904"/>
                    <a:pt x="2162" y="1279"/>
                    <a:pt x="2487" y="1529"/>
                  </a:cubicBezTo>
                  <a:cubicBezTo>
                    <a:pt x="2499" y="1541"/>
                    <a:pt x="2524" y="1554"/>
                    <a:pt x="2537" y="1554"/>
                  </a:cubicBezTo>
                  <a:cubicBezTo>
                    <a:pt x="2499" y="1416"/>
                    <a:pt x="2449" y="1266"/>
                    <a:pt x="2412" y="1129"/>
                  </a:cubicBezTo>
                  <a:cubicBezTo>
                    <a:pt x="2329" y="1058"/>
                    <a:pt x="2247" y="1010"/>
                    <a:pt x="2154" y="963"/>
                  </a:cubicBezTo>
                  <a:lnTo>
                    <a:pt x="2154" y="963"/>
                  </a:lnTo>
                  <a:cubicBezTo>
                    <a:pt x="2195" y="976"/>
                    <a:pt x="2237" y="994"/>
                    <a:pt x="2287" y="1004"/>
                  </a:cubicBezTo>
                  <a:cubicBezTo>
                    <a:pt x="2305" y="1013"/>
                    <a:pt x="2329" y="1022"/>
                    <a:pt x="2354" y="1022"/>
                  </a:cubicBezTo>
                  <a:cubicBezTo>
                    <a:pt x="2365" y="1022"/>
                    <a:pt x="2376" y="1020"/>
                    <a:pt x="2387" y="1016"/>
                  </a:cubicBezTo>
                  <a:cubicBezTo>
                    <a:pt x="2362" y="954"/>
                    <a:pt x="2337" y="879"/>
                    <a:pt x="2324" y="804"/>
                  </a:cubicBezTo>
                  <a:cubicBezTo>
                    <a:pt x="2312" y="792"/>
                    <a:pt x="2312" y="767"/>
                    <a:pt x="2312" y="754"/>
                  </a:cubicBezTo>
                  <a:cubicBezTo>
                    <a:pt x="2112" y="679"/>
                    <a:pt x="1912" y="617"/>
                    <a:pt x="1700" y="579"/>
                  </a:cubicBezTo>
                  <a:cubicBezTo>
                    <a:pt x="1737" y="542"/>
                    <a:pt x="1725" y="467"/>
                    <a:pt x="1687" y="429"/>
                  </a:cubicBezTo>
                  <a:cubicBezTo>
                    <a:pt x="1562" y="379"/>
                    <a:pt x="1425" y="329"/>
                    <a:pt x="1287" y="292"/>
                  </a:cubicBezTo>
                  <a:cubicBezTo>
                    <a:pt x="1300" y="279"/>
                    <a:pt x="1312" y="254"/>
                    <a:pt x="1312" y="217"/>
                  </a:cubicBezTo>
                  <a:cubicBezTo>
                    <a:pt x="1312" y="167"/>
                    <a:pt x="1275" y="129"/>
                    <a:pt x="1225" y="117"/>
                  </a:cubicBezTo>
                  <a:cubicBezTo>
                    <a:pt x="1075" y="54"/>
                    <a:pt x="912" y="17"/>
                    <a:pt x="737" y="4"/>
                  </a:cubicBezTo>
                  <a:cubicBezTo>
                    <a:pt x="712" y="2"/>
                    <a:pt x="686" y="1"/>
                    <a:pt x="6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7" name="Google Shape;9627;p20"/>
            <p:cNvSpPr/>
            <p:nvPr/>
          </p:nvSpPr>
          <p:spPr>
            <a:xfrm>
              <a:off x="6415550" y="2236200"/>
              <a:ext cx="25950" cy="16775"/>
            </a:xfrm>
            <a:custGeom>
              <a:avLst/>
              <a:gdLst/>
              <a:ahLst/>
              <a:cxnLst/>
              <a:rect l="l" t="t" r="r" b="b"/>
              <a:pathLst>
                <a:path w="1038" h="671" extrusionOk="0">
                  <a:moveTo>
                    <a:pt x="917" y="0"/>
                  </a:moveTo>
                  <a:cubicBezTo>
                    <a:pt x="879" y="0"/>
                    <a:pt x="842" y="19"/>
                    <a:pt x="825" y="59"/>
                  </a:cubicBezTo>
                  <a:cubicBezTo>
                    <a:pt x="650" y="384"/>
                    <a:pt x="313" y="534"/>
                    <a:pt x="1" y="671"/>
                  </a:cubicBezTo>
                  <a:cubicBezTo>
                    <a:pt x="301" y="621"/>
                    <a:pt x="625" y="583"/>
                    <a:pt x="838" y="359"/>
                  </a:cubicBezTo>
                  <a:cubicBezTo>
                    <a:pt x="913" y="284"/>
                    <a:pt x="1038" y="196"/>
                    <a:pt x="1025" y="84"/>
                  </a:cubicBezTo>
                  <a:cubicBezTo>
                    <a:pt x="1012" y="29"/>
                    <a:pt x="964" y="0"/>
                    <a:pt x="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8" name="Google Shape;9628;p20"/>
            <p:cNvSpPr/>
            <p:nvPr/>
          </p:nvSpPr>
          <p:spPr>
            <a:xfrm>
              <a:off x="6424925" y="2222950"/>
              <a:ext cx="17525" cy="19425"/>
            </a:xfrm>
            <a:custGeom>
              <a:avLst/>
              <a:gdLst/>
              <a:ahLst/>
              <a:cxnLst/>
              <a:rect l="l" t="t" r="r" b="b"/>
              <a:pathLst>
                <a:path w="701" h="777" extrusionOk="0">
                  <a:moveTo>
                    <a:pt x="616" y="1"/>
                  </a:moveTo>
                  <a:cubicBezTo>
                    <a:pt x="474" y="1"/>
                    <a:pt x="449" y="290"/>
                    <a:pt x="363" y="376"/>
                  </a:cubicBezTo>
                  <a:cubicBezTo>
                    <a:pt x="288" y="551"/>
                    <a:pt x="163" y="676"/>
                    <a:pt x="1" y="776"/>
                  </a:cubicBezTo>
                  <a:cubicBezTo>
                    <a:pt x="350" y="714"/>
                    <a:pt x="588" y="414"/>
                    <a:pt x="688" y="101"/>
                  </a:cubicBezTo>
                  <a:cubicBezTo>
                    <a:pt x="700" y="64"/>
                    <a:pt x="663" y="14"/>
                    <a:pt x="625" y="1"/>
                  </a:cubicBezTo>
                  <a:cubicBezTo>
                    <a:pt x="622" y="1"/>
                    <a:pt x="619" y="1"/>
                    <a:pt x="6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9" name="Google Shape;9629;p20"/>
            <p:cNvSpPr/>
            <p:nvPr/>
          </p:nvSpPr>
          <p:spPr>
            <a:xfrm>
              <a:off x="6424625" y="2165175"/>
              <a:ext cx="32200" cy="60000"/>
            </a:xfrm>
            <a:custGeom>
              <a:avLst/>
              <a:gdLst/>
              <a:ahLst/>
              <a:cxnLst/>
              <a:rect l="l" t="t" r="r" b="b"/>
              <a:pathLst>
                <a:path w="1288" h="2400" extrusionOk="0">
                  <a:moveTo>
                    <a:pt x="0" y="0"/>
                  </a:moveTo>
                  <a:cubicBezTo>
                    <a:pt x="325" y="225"/>
                    <a:pt x="587" y="538"/>
                    <a:pt x="937" y="713"/>
                  </a:cubicBezTo>
                  <a:cubicBezTo>
                    <a:pt x="662" y="613"/>
                    <a:pt x="400" y="488"/>
                    <a:pt x="113" y="313"/>
                  </a:cubicBezTo>
                  <a:lnTo>
                    <a:pt x="113" y="313"/>
                  </a:lnTo>
                  <a:cubicBezTo>
                    <a:pt x="325" y="563"/>
                    <a:pt x="575" y="800"/>
                    <a:pt x="887" y="925"/>
                  </a:cubicBezTo>
                  <a:cubicBezTo>
                    <a:pt x="937" y="950"/>
                    <a:pt x="1012" y="975"/>
                    <a:pt x="1075" y="988"/>
                  </a:cubicBezTo>
                  <a:cubicBezTo>
                    <a:pt x="800" y="975"/>
                    <a:pt x="525" y="888"/>
                    <a:pt x="287" y="750"/>
                  </a:cubicBezTo>
                  <a:lnTo>
                    <a:pt x="287" y="750"/>
                  </a:lnTo>
                  <a:cubicBezTo>
                    <a:pt x="437" y="925"/>
                    <a:pt x="637" y="1063"/>
                    <a:pt x="862" y="1138"/>
                  </a:cubicBezTo>
                  <a:cubicBezTo>
                    <a:pt x="687" y="1175"/>
                    <a:pt x="525" y="1213"/>
                    <a:pt x="350" y="1250"/>
                  </a:cubicBezTo>
                  <a:cubicBezTo>
                    <a:pt x="512" y="1263"/>
                    <a:pt x="675" y="1275"/>
                    <a:pt x="850" y="1275"/>
                  </a:cubicBezTo>
                  <a:cubicBezTo>
                    <a:pt x="800" y="1300"/>
                    <a:pt x="762" y="1325"/>
                    <a:pt x="712" y="1363"/>
                  </a:cubicBezTo>
                  <a:cubicBezTo>
                    <a:pt x="537" y="1488"/>
                    <a:pt x="450" y="1712"/>
                    <a:pt x="325" y="1900"/>
                  </a:cubicBezTo>
                  <a:cubicBezTo>
                    <a:pt x="450" y="1800"/>
                    <a:pt x="550" y="1675"/>
                    <a:pt x="675" y="1575"/>
                  </a:cubicBezTo>
                  <a:cubicBezTo>
                    <a:pt x="737" y="1537"/>
                    <a:pt x="812" y="1500"/>
                    <a:pt x="875" y="1463"/>
                  </a:cubicBezTo>
                  <a:lnTo>
                    <a:pt x="875" y="1463"/>
                  </a:lnTo>
                  <a:cubicBezTo>
                    <a:pt x="637" y="1800"/>
                    <a:pt x="487" y="2125"/>
                    <a:pt x="150" y="2400"/>
                  </a:cubicBezTo>
                  <a:cubicBezTo>
                    <a:pt x="362" y="2337"/>
                    <a:pt x="525" y="2187"/>
                    <a:pt x="687" y="2050"/>
                  </a:cubicBezTo>
                  <a:cubicBezTo>
                    <a:pt x="875" y="1875"/>
                    <a:pt x="1062" y="1687"/>
                    <a:pt x="1162" y="1463"/>
                  </a:cubicBezTo>
                  <a:cubicBezTo>
                    <a:pt x="1175" y="1425"/>
                    <a:pt x="1150" y="1388"/>
                    <a:pt x="1125" y="1363"/>
                  </a:cubicBezTo>
                  <a:cubicBezTo>
                    <a:pt x="1187" y="1350"/>
                    <a:pt x="1237" y="1325"/>
                    <a:pt x="1287" y="1300"/>
                  </a:cubicBezTo>
                  <a:cubicBezTo>
                    <a:pt x="1287" y="1300"/>
                    <a:pt x="1287" y="1288"/>
                    <a:pt x="1287" y="1288"/>
                  </a:cubicBezTo>
                  <a:cubicBezTo>
                    <a:pt x="1062" y="1075"/>
                    <a:pt x="912" y="613"/>
                    <a:pt x="837" y="413"/>
                  </a:cubicBezTo>
                  <a:cubicBezTo>
                    <a:pt x="562" y="263"/>
                    <a:pt x="300" y="8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0" name="Google Shape;9630;p20"/>
            <p:cNvSpPr/>
            <p:nvPr/>
          </p:nvSpPr>
          <p:spPr>
            <a:xfrm>
              <a:off x="6407425" y="2127375"/>
              <a:ext cx="30025" cy="18775"/>
            </a:xfrm>
            <a:custGeom>
              <a:avLst/>
              <a:gdLst/>
              <a:ahLst/>
              <a:cxnLst/>
              <a:rect l="l" t="t" r="r" b="b"/>
              <a:pathLst>
                <a:path w="1201" h="751" extrusionOk="0">
                  <a:moveTo>
                    <a:pt x="1" y="0"/>
                  </a:moveTo>
                  <a:cubicBezTo>
                    <a:pt x="263" y="413"/>
                    <a:pt x="726" y="650"/>
                    <a:pt x="1200" y="750"/>
                  </a:cubicBezTo>
                  <a:cubicBezTo>
                    <a:pt x="1175" y="650"/>
                    <a:pt x="1163" y="550"/>
                    <a:pt x="1150" y="450"/>
                  </a:cubicBezTo>
                  <a:cubicBezTo>
                    <a:pt x="1075" y="438"/>
                    <a:pt x="988" y="425"/>
                    <a:pt x="913" y="400"/>
                  </a:cubicBezTo>
                  <a:cubicBezTo>
                    <a:pt x="563" y="338"/>
                    <a:pt x="288" y="2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1" name="Google Shape;9631;p20"/>
            <p:cNvSpPr/>
            <p:nvPr/>
          </p:nvSpPr>
          <p:spPr>
            <a:xfrm>
              <a:off x="6411500" y="2125175"/>
              <a:ext cx="24700" cy="10975"/>
            </a:xfrm>
            <a:custGeom>
              <a:avLst/>
              <a:gdLst/>
              <a:ahLst/>
              <a:cxnLst/>
              <a:rect l="l" t="t" r="r" b="b"/>
              <a:pathLst>
                <a:path w="988" h="439" extrusionOk="0">
                  <a:moveTo>
                    <a:pt x="0" y="1"/>
                  </a:moveTo>
                  <a:lnTo>
                    <a:pt x="0" y="1"/>
                  </a:lnTo>
                  <a:cubicBezTo>
                    <a:pt x="275" y="251"/>
                    <a:pt x="613" y="426"/>
                    <a:pt x="975" y="438"/>
                  </a:cubicBezTo>
                  <a:cubicBezTo>
                    <a:pt x="975" y="426"/>
                    <a:pt x="975" y="401"/>
                    <a:pt x="975" y="388"/>
                  </a:cubicBezTo>
                  <a:cubicBezTo>
                    <a:pt x="975" y="313"/>
                    <a:pt x="975" y="251"/>
                    <a:pt x="987" y="188"/>
                  </a:cubicBezTo>
                  <a:cubicBezTo>
                    <a:pt x="650" y="188"/>
                    <a:pt x="313" y="1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2" name="Google Shape;9632;p20"/>
            <p:cNvSpPr/>
            <p:nvPr/>
          </p:nvSpPr>
          <p:spPr>
            <a:xfrm>
              <a:off x="6414300" y="2114550"/>
              <a:ext cx="23775" cy="7850"/>
            </a:xfrm>
            <a:custGeom>
              <a:avLst/>
              <a:gdLst/>
              <a:ahLst/>
              <a:cxnLst/>
              <a:rect l="l" t="t" r="r" b="b"/>
              <a:pathLst>
                <a:path w="951" h="314" extrusionOk="0">
                  <a:moveTo>
                    <a:pt x="1" y="1"/>
                  </a:moveTo>
                  <a:cubicBezTo>
                    <a:pt x="251" y="188"/>
                    <a:pt x="588" y="288"/>
                    <a:pt x="913" y="313"/>
                  </a:cubicBezTo>
                  <a:cubicBezTo>
                    <a:pt x="925" y="263"/>
                    <a:pt x="938" y="201"/>
                    <a:pt x="950" y="151"/>
                  </a:cubicBezTo>
                  <a:cubicBezTo>
                    <a:pt x="875" y="151"/>
                    <a:pt x="788" y="138"/>
                    <a:pt x="713" y="126"/>
                  </a:cubicBezTo>
                  <a:lnTo>
                    <a:pt x="738" y="126"/>
                  </a:lnTo>
                  <a:cubicBezTo>
                    <a:pt x="513" y="101"/>
                    <a:pt x="251" y="1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3" name="Google Shape;9633;p20"/>
            <p:cNvSpPr/>
            <p:nvPr/>
          </p:nvSpPr>
          <p:spPr>
            <a:xfrm>
              <a:off x="6413050" y="2119250"/>
              <a:ext cx="24075" cy="9075"/>
            </a:xfrm>
            <a:custGeom>
              <a:avLst/>
              <a:gdLst/>
              <a:ahLst/>
              <a:cxnLst/>
              <a:rect l="l" t="t" r="r" b="b"/>
              <a:pathLst>
                <a:path w="963" h="363" extrusionOk="0">
                  <a:moveTo>
                    <a:pt x="1" y="0"/>
                  </a:moveTo>
                  <a:cubicBezTo>
                    <a:pt x="251" y="238"/>
                    <a:pt x="588" y="350"/>
                    <a:pt x="925" y="363"/>
                  </a:cubicBezTo>
                  <a:cubicBezTo>
                    <a:pt x="938" y="288"/>
                    <a:pt x="950" y="213"/>
                    <a:pt x="963" y="125"/>
                  </a:cubicBezTo>
                  <a:lnTo>
                    <a:pt x="963" y="125"/>
                  </a:lnTo>
                  <a:cubicBezTo>
                    <a:pt x="880" y="132"/>
                    <a:pt x="795" y="136"/>
                    <a:pt x="711" y="136"/>
                  </a:cubicBezTo>
                  <a:cubicBezTo>
                    <a:pt x="467" y="136"/>
                    <a:pt x="224" y="1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4" name="Google Shape;9634;p20"/>
            <p:cNvSpPr/>
            <p:nvPr/>
          </p:nvSpPr>
          <p:spPr>
            <a:xfrm>
              <a:off x="6409300" y="2209600"/>
              <a:ext cx="12475" cy="9950"/>
            </a:xfrm>
            <a:custGeom>
              <a:avLst/>
              <a:gdLst/>
              <a:ahLst/>
              <a:cxnLst/>
              <a:rect l="l" t="t" r="r" b="b"/>
              <a:pathLst>
                <a:path w="499" h="398" extrusionOk="0">
                  <a:moveTo>
                    <a:pt x="434" y="0"/>
                  </a:moveTo>
                  <a:cubicBezTo>
                    <a:pt x="423" y="0"/>
                    <a:pt x="411" y="3"/>
                    <a:pt x="401" y="10"/>
                  </a:cubicBezTo>
                  <a:cubicBezTo>
                    <a:pt x="251" y="110"/>
                    <a:pt x="176" y="323"/>
                    <a:pt x="1" y="398"/>
                  </a:cubicBezTo>
                  <a:cubicBezTo>
                    <a:pt x="188" y="385"/>
                    <a:pt x="326" y="198"/>
                    <a:pt x="438" y="110"/>
                  </a:cubicBezTo>
                  <a:lnTo>
                    <a:pt x="438" y="110"/>
                  </a:lnTo>
                  <a:cubicBezTo>
                    <a:pt x="434" y="114"/>
                    <a:pt x="433" y="116"/>
                    <a:pt x="434" y="116"/>
                  </a:cubicBezTo>
                  <a:cubicBezTo>
                    <a:pt x="439" y="116"/>
                    <a:pt x="499" y="69"/>
                    <a:pt x="488" y="48"/>
                  </a:cubicBezTo>
                  <a:cubicBezTo>
                    <a:pt x="488" y="21"/>
                    <a:pt x="462" y="0"/>
                    <a:pt x="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5" name="Google Shape;9635;p20"/>
            <p:cNvSpPr/>
            <p:nvPr/>
          </p:nvSpPr>
          <p:spPr>
            <a:xfrm>
              <a:off x="6404625" y="2204575"/>
              <a:ext cx="22000" cy="5575"/>
            </a:xfrm>
            <a:custGeom>
              <a:avLst/>
              <a:gdLst/>
              <a:ahLst/>
              <a:cxnLst/>
              <a:rect l="l" t="t" r="r" b="b"/>
              <a:pathLst>
                <a:path w="880" h="223" extrusionOk="0">
                  <a:moveTo>
                    <a:pt x="772" y="0"/>
                  </a:moveTo>
                  <a:cubicBezTo>
                    <a:pt x="757" y="0"/>
                    <a:pt x="741" y="4"/>
                    <a:pt x="725" y="11"/>
                  </a:cubicBezTo>
                  <a:cubicBezTo>
                    <a:pt x="509" y="68"/>
                    <a:pt x="303" y="177"/>
                    <a:pt x="69" y="177"/>
                  </a:cubicBezTo>
                  <a:cubicBezTo>
                    <a:pt x="47" y="177"/>
                    <a:pt x="24" y="176"/>
                    <a:pt x="0" y="174"/>
                  </a:cubicBezTo>
                  <a:lnTo>
                    <a:pt x="0" y="174"/>
                  </a:lnTo>
                  <a:cubicBezTo>
                    <a:pt x="95" y="209"/>
                    <a:pt x="192" y="222"/>
                    <a:pt x="290" y="222"/>
                  </a:cubicBezTo>
                  <a:cubicBezTo>
                    <a:pt x="398" y="222"/>
                    <a:pt x="507" y="206"/>
                    <a:pt x="613" y="186"/>
                  </a:cubicBezTo>
                  <a:cubicBezTo>
                    <a:pt x="688" y="161"/>
                    <a:pt x="788" y="174"/>
                    <a:pt x="850" y="111"/>
                  </a:cubicBezTo>
                  <a:cubicBezTo>
                    <a:pt x="880" y="52"/>
                    <a:pt x="831" y="0"/>
                    <a:pt x="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6" name="Google Shape;9636;p20"/>
            <p:cNvSpPr/>
            <p:nvPr/>
          </p:nvSpPr>
          <p:spPr>
            <a:xfrm>
              <a:off x="6405550" y="2195100"/>
              <a:ext cx="26575" cy="10425"/>
            </a:xfrm>
            <a:custGeom>
              <a:avLst/>
              <a:gdLst/>
              <a:ahLst/>
              <a:cxnLst/>
              <a:rect l="l" t="t" r="r" b="b"/>
              <a:pathLst>
                <a:path w="1063" h="417" extrusionOk="0">
                  <a:moveTo>
                    <a:pt x="939" y="1"/>
                  </a:moveTo>
                  <a:cubicBezTo>
                    <a:pt x="890" y="1"/>
                    <a:pt x="856" y="33"/>
                    <a:pt x="813" y="66"/>
                  </a:cubicBezTo>
                  <a:cubicBezTo>
                    <a:pt x="538" y="228"/>
                    <a:pt x="313" y="340"/>
                    <a:pt x="1" y="415"/>
                  </a:cubicBezTo>
                  <a:cubicBezTo>
                    <a:pt x="28" y="416"/>
                    <a:pt x="56" y="417"/>
                    <a:pt x="83" y="417"/>
                  </a:cubicBezTo>
                  <a:cubicBezTo>
                    <a:pt x="396" y="417"/>
                    <a:pt x="724" y="350"/>
                    <a:pt x="988" y="178"/>
                  </a:cubicBezTo>
                  <a:cubicBezTo>
                    <a:pt x="1063" y="141"/>
                    <a:pt x="1050" y="16"/>
                    <a:pt x="963" y="3"/>
                  </a:cubicBezTo>
                  <a:cubicBezTo>
                    <a:pt x="955" y="1"/>
                    <a:pt x="947" y="1"/>
                    <a:pt x="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7" name="Google Shape;9637;p20"/>
            <p:cNvSpPr/>
            <p:nvPr/>
          </p:nvSpPr>
          <p:spPr>
            <a:xfrm>
              <a:off x="6407425" y="2193400"/>
              <a:ext cx="18525" cy="8350"/>
            </a:xfrm>
            <a:custGeom>
              <a:avLst/>
              <a:gdLst/>
              <a:ahLst/>
              <a:cxnLst/>
              <a:rect l="l" t="t" r="r" b="b"/>
              <a:pathLst>
                <a:path w="741" h="334" extrusionOk="0">
                  <a:moveTo>
                    <a:pt x="656" y="1"/>
                  </a:moveTo>
                  <a:cubicBezTo>
                    <a:pt x="629" y="1"/>
                    <a:pt x="598" y="15"/>
                    <a:pt x="576" y="46"/>
                  </a:cubicBezTo>
                  <a:cubicBezTo>
                    <a:pt x="451" y="146"/>
                    <a:pt x="188" y="271"/>
                    <a:pt x="1" y="334"/>
                  </a:cubicBezTo>
                  <a:cubicBezTo>
                    <a:pt x="251" y="309"/>
                    <a:pt x="513" y="271"/>
                    <a:pt x="701" y="109"/>
                  </a:cubicBezTo>
                  <a:cubicBezTo>
                    <a:pt x="741" y="45"/>
                    <a:pt x="704" y="1"/>
                    <a:pt x="6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8" name="Google Shape;9638;p20"/>
            <p:cNvSpPr/>
            <p:nvPr/>
          </p:nvSpPr>
          <p:spPr>
            <a:xfrm>
              <a:off x="6409300" y="2183925"/>
              <a:ext cx="18200" cy="11900"/>
            </a:xfrm>
            <a:custGeom>
              <a:avLst/>
              <a:gdLst/>
              <a:ahLst/>
              <a:cxnLst/>
              <a:rect l="l" t="t" r="r" b="b"/>
              <a:pathLst>
                <a:path w="728" h="476" extrusionOk="0">
                  <a:moveTo>
                    <a:pt x="633" y="0"/>
                  </a:moveTo>
                  <a:cubicBezTo>
                    <a:pt x="610" y="0"/>
                    <a:pt x="585" y="14"/>
                    <a:pt x="563" y="50"/>
                  </a:cubicBezTo>
                  <a:cubicBezTo>
                    <a:pt x="388" y="238"/>
                    <a:pt x="226" y="375"/>
                    <a:pt x="1" y="475"/>
                  </a:cubicBezTo>
                  <a:cubicBezTo>
                    <a:pt x="238" y="438"/>
                    <a:pt x="463" y="325"/>
                    <a:pt x="638" y="150"/>
                  </a:cubicBezTo>
                  <a:cubicBezTo>
                    <a:pt x="727" y="88"/>
                    <a:pt x="689" y="0"/>
                    <a:pt x="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9" name="Google Shape;9639;p20"/>
            <p:cNvSpPr/>
            <p:nvPr/>
          </p:nvSpPr>
          <p:spPr>
            <a:xfrm>
              <a:off x="6408675" y="2178575"/>
              <a:ext cx="14000" cy="11300"/>
            </a:xfrm>
            <a:custGeom>
              <a:avLst/>
              <a:gdLst/>
              <a:ahLst/>
              <a:cxnLst/>
              <a:rect l="l" t="t" r="r" b="b"/>
              <a:pathLst>
                <a:path w="560" h="452" extrusionOk="0">
                  <a:moveTo>
                    <a:pt x="505" y="1"/>
                  </a:moveTo>
                  <a:cubicBezTo>
                    <a:pt x="495" y="1"/>
                    <a:pt x="485" y="5"/>
                    <a:pt x="476" y="14"/>
                  </a:cubicBezTo>
                  <a:cubicBezTo>
                    <a:pt x="413" y="89"/>
                    <a:pt x="413" y="127"/>
                    <a:pt x="326" y="202"/>
                  </a:cubicBezTo>
                  <a:cubicBezTo>
                    <a:pt x="213" y="302"/>
                    <a:pt x="138" y="389"/>
                    <a:pt x="1" y="452"/>
                  </a:cubicBezTo>
                  <a:cubicBezTo>
                    <a:pt x="213" y="414"/>
                    <a:pt x="463" y="277"/>
                    <a:pt x="551" y="64"/>
                  </a:cubicBezTo>
                  <a:cubicBezTo>
                    <a:pt x="560" y="36"/>
                    <a:pt x="534"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0" name="Google Shape;9640;p20"/>
            <p:cNvSpPr/>
            <p:nvPr/>
          </p:nvSpPr>
          <p:spPr>
            <a:xfrm>
              <a:off x="6404300" y="2173950"/>
              <a:ext cx="15350" cy="6175"/>
            </a:xfrm>
            <a:custGeom>
              <a:avLst/>
              <a:gdLst/>
              <a:ahLst/>
              <a:cxnLst/>
              <a:rect l="l" t="t" r="r" b="b"/>
              <a:pathLst>
                <a:path w="614" h="247" extrusionOk="0">
                  <a:moveTo>
                    <a:pt x="569" y="1"/>
                  </a:moveTo>
                  <a:cubicBezTo>
                    <a:pt x="548" y="1"/>
                    <a:pt x="525" y="13"/>
                    <a:pt x="513" y="37"/>
                  </a:cubicBezTo>
                  <a:cubicBezTo>
                    <a:pt x="351" y="137"/>
                    <a:pt x="201" y="212"/>
                    <a:pt x="1" y="224"/>
                  </a:cubicBezTo>
                  <a:cubicBezTo>
                    <a:pt x="54" y="240"/>
                    <a:pt x="109" y="247"/>
                    <a:pt x="164" y="247"/>
                  </a:cubicBezTo>
                  <a:cubicBezTo>
                    <a:pt x="288" y="247"/>
                    <a:pt x="413" y="210"/>
                    <a:pt x="526" y="149"/>
                  </a:cubicBezTo>
                  <a:cubicBezTo>
                    <a:pt x="563" y="124"/>
                    <a:pt x="613" y="99"/>
                    <a:pt x="613" y="49"/>
                  </a:cubicBezTo>
                  <a:cubicBezTo>
                    <a:pt x="613" y="16"/>
                    <a:pt x="592" y="1"/>
                    <a:pt x="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1" name="Google Shape;9641;p20"/>
            <p:cNvSpPr/>
            <p:nvPr/>
          </p:nvSpPr>
          <p:spPr>
            <a:xfrm>
              <a:off x="6398375" y="2169200"/>
              <a:ext cx="22700" cy="5900"/>
            </a:xfrm>
            <a:custGeom>
              <a:avLst/>
              <a:gdLst/>
              <a:ahLst/>
              <a:cxnLst/>
              <a:rect l="l" t="t" r="r" b="b"/>
              <a:pathLst>
                <a:path w="908" h="236" extrusionOk="0">
                  <a:moveTo>
                    <a:pt x="798" y="1"/>
                  </a:moveTo>
                  <a:cubicBezTo>
                    <a:pt x="771" y="1"/>
                    <a:pt x="737" y="12"/>
                    <a:pt x="700" y="39"/>
                  </a:cubicBezTo>
                  <a:cubicBezTo>
                    <a:pt x="566" y="95"/>
                    <a:pt x="293" y="181"/>
                    <a:pt x="76" y="181"/>
                  </a:cubicBezTo>
                  <a:cubicBezTo>
                    <a:pt x="50" y="181"/>
                    <a:pt x="25" y="179"/>
                    <a:pt x="0" y="177"/>
                  </a:cubicBezTo>
                  <a:lnTo>
                    <a:pt x="0" y="177"/>
                  </a:lnTo>
                  <a:cubicBezTo>
                    <a:pt x="113" y="216"/>
                    <a:pt x="233" y="235"/>
                    <a:pt x="353" y="235"/>
                  </a:cubicBezTo>
                  <a:cubicBezTo>
                    <a:pt x="499" y="235"/>
                    <a:pt x="645" y="207"/>
                    <a:pt x="775" y="152"/>
                  </a:cubicBezTo>
                  <a:cubicBezTo>
                    <a:pt x="907" y="105"/>
                    <a:pt x="883" y="1"/>
                    <a:pt x="7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2" name="Google Shape;9642;p20"/>
            <p:cNvSpPr/>
            <p:nvPr/>
          </p:nvSpPr>
          <p:spPr>
            <a:xfrm>
              <a:off x="6398675" y="2168650"/>
              <a:ext cx="10650" cy="1800"/>
            </a:xfrm>
            <a:custGeom>
              <a:avLst/>
              <a:gdLst/>
              <a:ahLst/>
              <a:cxnLst/>
              <a:rect l="l" t="t" r="r" b="b"/>
              <a:pathLst>
                <a:path w="426" h="72" extrusionOk="0">
                  <a:moveTo>
                    <a:pt x="394" y="0"/>
                  </a:moveTo>
                  <a:cubicBezTo>
                    <a:pt x="379" y="0"/>
                    <a:pt x="359" y="11"/>
                    <a:pt x="351" y="11"/>
                  </a:cubicBezTo>
                  <a:cubicBezTo>
                    <a:pt x="289" y="20"/>
                    <a:pt x="196" y="29"/>
                    <a:pt x="107" y="29"/>
                  </a:cubicBezTo>
                  <a:cubicBezTo>
                    <a:pt x="70" y="29"/>
                    <a:pt x="34" y="28"/>
                    <a:pt x="1" y="24"/>
                  </a:cubicBezTo>
                  <a:lnTo>
                    <a:pt x="1" y="24"/>
                  </a:lnTo>
                  <a:cubicBezTo>
                    <a:pt x="100" y="51"/>
                    <a:pt x="199" y="71"/>
                    <a:pt x="298" y="71"/>
                  </a:cubicBezTo>
                  <a:cubicBezTo>
                    <a:pt x="336" y="71"/>
                    <a:pt x="375" y="68"/>
                    <a:pt x="413" y="61"/>
                  </a:cubicBezTo>
                  <a:cubicBezTo>
                    <a:pt x="426" y="49"/>
                    <a:pt x="426" y="24"/>
                    <a:pt x="413" y="11"/>
                  </a:cubicBezTo>
                  <a:cubicBezTo>
                    <a:pt x="409" y="3"/>
                    <a:pt x="402" y="0"/>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3" name="Google Shape;9643;p20"/>
            <p:cNvSpPr/>
            <p:nvPr/>
          </p:nvSpPr>
          <p:spPr>
            <a:xfrm>
              <a:off x="6384625" y="2152575"/>
              <a:ext cx="26575" cy="16050"/>
            </a:xfrm>
            <a:custGeom>
              <a:avLst/>
              <a:gdLst/>
              <a:ahLst/>
              <a:cxnLst/>
              <a:rect l="l" t="t" r="r" b="b"/>
              <a:pathLst>
                <a:path w="1063" h="642" extrusionOk="0">
                  <a:moveTo>
                    <a:pt x="164" y="1"/>
                  </a:moveTo>
                  <a:cubicBezTo>
                    <a:pt x="117" y="1"/>
                    <a:pt x="71" y="6"/>
                    <a:pt x="25" y="17"/>
                  </a:cubicBezTo>
                  <a:cubicBezTo>
                    <a:pt x="238" y="42"/>
                    <a:pt x="425" y="154"/>
                    <a:pt x="625" y="242"/>
                  </a:cubicBezTo>
                  <a:cubicBezTo>
                    <a:pt x="375" y="192"/>
                    <a:pt x="100" y="154"/>
                    <a:pt x="38" y="130"/>
                  </a:cubicBezTo>
                  <a:lnTo>
                    <a:pt x="38" y="130"/>
                  </a:lnTo>
                  <a:cubicBezTo>
                    <a:pt x="263" y="254"/>
                    <a:pt x="513" y="342"/>
                    <a:pt x="763" y="442"/>
                  </a:cubicBezTo>
                  <a:cubicBezTo>
                    <a:pt x="513" y="379"/>
                    <a:pt x="225" y="367"/>
                    <a:pt x="0" y="242"/>
                  </a:cubicBezTo>
                  <a:lnTo>
                    <a:pt x="0" y="242"/>
                  </a:lnTo>
                  <a:cubicBezTo>
                    <a:pt x="213" y="442"/>
                    <a:pt x="600" y="567"/>
                    <a:pt x="875" y="642"/>
                  </a:cubicBezTo>
                  <a:cubicBezTo>
                    <a:pt x="948" y="630"/>
                    <a:pt x="962" y="535"/>
                    <a:pt x="917" y="495"/>
                  </a:cubicBezTo>
                  <a:lnTo>
                    <a:pt x="917" y="495"/>
                  </a:lnTo>
                  <a:cubicBezTo>
                    <a:pt x="923" y="499"/>
                    <a:pt x="930" y="501"/>
                    <a:pt x="938" y="501"/>
                  </a:cubicBezTo>
                  <a:cubicBezTo>
                    <a:pt x="947" y="501"/>
                    <a:pt x="956" y="498"/>
                    <a:pt x="963" y="492"/>
                  </a:cubicBezTo>
                  <a:cubicBezTo>
                    <a:pt x="1063" y="392"/>
                    <a:pt x="938" y="329"/>
                    <a:pt x="738" y="267"/>
                  </a:cubicBezTo>
                  <a:cubicBezTo>
                    <a:pt x="750" y="267"/>
                    <a:pt x="763" y="254"/>
                    <a:pt x="775" y="242"/>
                  </a:cubicBezTo>
                  <a:cubicBezTo>
                    <a:pt x="813" y="154"/>
                    <a:pt x="688" y="142"/>
                    <a:pt x="638" y="117"/>
                  </a:cubicBezTo>
                  <a:cubicBezTo>
                    <a:pt x="493" y="59"/>
                    <a:pt x="325"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4" name="Google Shape;9644;p20"/>
            <p:cNvSpPr/>
            <p:nvPr/>
          </p:nvSpPr>
          <p:spPr>
            <a:xfrm>
              <a:off x="6384300" y="2147925"/>
              <a:ext cx="16600" cy="5400"/>
            </a:xfrm>
            <a:custGeom>
              <a:avLst/>
              <a:gdLst/>
              <a:ahLst/>
              <a:cxnLst/>
              <a:rect l="l" t="t" r="r" b="b"/>
              <a:pathLst>
                <a:path w="664" h="216" extrusionOk="0">
                  <a:moveTo>
                    <a:pt x="155" y="0"/>
                  </a:moveTo>
                  <a:cubicBezTo>
                    <a:pt x="103" y="0"/>
                    <a:pt x="51" y="8"/>
                    <a:pt x="1" y="28"/>
                  </a:cubicBezTo>
                  <a:cubicBezTo>
                    <a:pt x="14" y="26"/>
                    <a:pt x="28" y="26"/>
                    <a:pt x="41" y="26"/>
                  </a:cubicBezTo>
                  <a:cubicBezTo>
                    <a:pt x="127" y="26"/>
                    <a:pt x="211" y="58"/>
                    <a:pt x="276" y="91"/>
                  </a:cubicBezTo>
                  <a:cubicBezTo>
                    <a:pt x="388" y="128"/>
                    <a:pt x="501" y="191"/>
                    <a:pt x="613" y="216"/>
                  </a:cubicBezTo>
                  <a:cubicBezTo>
                    <a:pt x="638" y="216"/>
                    <a:pt x="663" y="178"/>
                    <a:pt x="651" y="153"/>
                  </a:cubicBezTo>
                  <a:cubicBezTo>
                    <a:pt x="601" y="91"/>
                    <a:pt x="476" y="78"/>
                    <a:pt x="388" y="41"/>
                  </a:cubicBezTo>
                  <a:cubicBezTo>
                    <a:pt x="313" y="18"/>
                    <a:pt x="234"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5" name="Google Shape;9645;p20"/>
            <p:cNvSpPr/>
            <p:nvPr/>
          </p:nvSpPr>
          <p:spPr>
            <a:xfrm>
              <a:off x="6390250" y="2146425"/>
              <a:ext cx="8150" cy="2750"/>
            </a:xfrm>
            <a:custGeom>
              <a:avLst/>
              <a:gdLst/>
              <a:ahLst/>
              <a:cxnLst/>
              <a:rect l="l" t="t" r="r" b="b"/>
              <a:pathLst>
                <a:path w="326" h="110" extrusionOk="0">
                  <a:moveTo>
                    <a:pt x="0" y="1"/>
                  </a:moveTo>
                  <a:cubicBezTo>
                    <a:pt x="113" y="26"/>
                    <a:pt x="175" y="63"/>
                    <a:pt x="288" y="101"/>
                  </a:cubicBezTo>
                  <a:cubicBezTo>
                    <a:pt x="294" y="107"/>
                    <a:pt x="300" y="110"/>
                    <a:pt x="305" y="110"/>
                  </a:cubicBezTo>
                  <a:cubicBezTo>
                    <a:pt x="310" y="110"/>
                    <a:pt x="313" y="107"/>
                    <a:pt x="313" y="101"/>
                  </a:cubicBezTo>
                  <a:cubicBezTo>
                    <a:pt x="325" y="88"/>
                    <a:pt x="325" y="76"/>
                    <a:pt x="313" y="63"/>
                  </a:cubicBezTo>
                  <a:cubicBezTo>
                    <a:pt x="213" y="26"/>
                    <a:pt x="10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6" name="Google Shape;9646;p20"/>
            <p:cNvSpPr/>
            <p:nvPr/>
          </p:nvSpPr>
          <p:spPr>
            <a:xfrm>
              <a:off x="6453350" y="2367625"/>
              <a:ext cx="189975" cy="79500"/>
            </a:xfrm>
            <a:custGeom>
              <a:avLst/>
              <a:gdLst/>
              <a:ahLst/>
              <a:cxnLst/>
              <a:rect l="l" t="t" r="r" b="b"/>
              <a:pathLst>
                <a:path w="7599" h="3180" extrusionOk="0">
                  <a:moveTo>
                    <a:pt x="7599" y="0"/>
                  </a:moveTo>
                  <a:cubicBezTo>
                    <a:pt x="5299" y="1275"/>
                    <a:pt x="2838" y="2112"/>
                    <a:pt x="276" y="2837"/>
                  </a:cubicBezTo>
                  <a:cubicBezTo>
                    <a:pt x="188" y="2912"/>
                    <a:pt x="101" y="2974"/>
                    <a:pt x="13" y="3024"/>
                  </a:cubicBezTo>
                  <a:cubicBezTo>
                    <a:pt x="1" y="3074"/>
                    <a:pt x="26" y="3137"/>
                    <a:pt x="101" y="3174"/>
                  </a:cubicBezTo>
                  <a:cubicBezTo>
                    <a:pt x="125" y="3178"/>
                    <a:pt x="149" y="3180"/>
                    <a:pt x="174" y="3180"/>
                  </a:cubicBezTo>
                  <a:cubicBezTo>
                    <a:pt x="389" y="3180"/>
                    <a:pt x="614" y="3046"/>
                    <a:pt x="838" y="3012"/>
                  </a:cubicBezTo>
                  <a:cubicBezTo>
                    <a:pt x="1413" y="2862"/>
                    <a:pt x="2000" y="2712"/>
                    <a:pt x="2575" y="2512"/>
                  </a:cubicBezTo>
                  <a:cubicBezTo>
                    <a:pt x="4362" y="1925"/>
                    <a:pt x="6024" y="1025"/>
                    <a:pt x="75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7" name="Google Shape;9647;p20"/>
            <p:cNvSpPr/>
            <p:nvPr/>
          </p:nvSpPr>
          <p:spPr>
            <a:xfrm>
              <a:off x="6466800" y="2376675"/>
              <a:ext cx="136225" cy="57950"/>
            </a:xfrm>
            <a:custGeom>
              <a:avLst/>
              <a:gdLst/>
              <a:ahLst/>
              <a:cxnLst/>
              <a:rect l="l" t="t" r="r" b="b"/>
              <a:pathLst>
                <a:path w="5449" h="2318" extrusionOk="0">
                  <a:moveTo>
                    <a:pt x="5449" y="1"/>
                  </a:moveTo>
                  <a:lnTo>
                    <a:pt x="5449" y="1"/>
                  </a:lnTo>
                  <a:cubicBezTo>
                    <a:pt x="3999" y="713"/>
                    <a:pt x="2412" y="1238"/>
                    <a:pt x="837" y="1675"/>
                  </a:cubicBezTo>
                  <a:cubicBezTo>
                    <a:pt x="762" y="1738"/>
                    <a:pt x="687" y="1800"/>
                    <a:pt x="600" y="1863"/>
                  </a:cubicBezTo>
                  <a:cubicBezTo>
                    <a:pt x="450" y="1963"/>
                    <a:pt x="313" y="2100"/>
                    <a:pt x="150" y="2200"/>
                  </a:cubicBezTo>
                  <a:cubicBezTo>
                    <a:pt x="100" y="2238"/>
                    <a:pt x="50" y="2275"/>
                    <a:pt x="0" y="2300"/>
                  </a:cubicBezTo>
                  <a:cubicBezTo>
                    <a:pt x="28" y="2311"/>
                    <a:pt x="56" y="2317"/>
                    <a:pt x="86" y="2317"/>
                  </a:cubicBezTo>
                  <a:cubicBezTo>
                    <a:pt x="121" y="2317"/>
                    <a:pt x="159" y="2308"/>
                    <a:pt x="200" y="2288"/>
                  </a:cubicBezTo>
                  <a:cubicBezTo>
                    <a:pt x="2050" y="1800"/>
                    <a:pt x="3812" y="988"/>
                    <a:pt x="5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8" name="Google Shape;9648;p20"/>
            <p:cNvSpPr/>
            <p:nvPr/>
          </p:nvSpPr>
          <p:spPr>
            <a:xfrm>
              <a:off x="6492100" y="2366050"/>
              <a:ext cx="69375" cy="34400"/>
            </a:xfrm>
            <a:custGeom>
              <a:avLst/>
              <a:gdLst/>
              <a:ahLst/>
              <a:cxnLst/>
              <a:rect l="l" t="t" r="r" b="b"/>
              <a:pathLst>
                <a:path w="2775" h="1376" extrusionOk="0">
                  <a:moveTo>
                    <a:pt x="2775" y="1"/>
                  </a:moveTo>
                  <a:lnTo>
                    <a:pt x="2775" y="1"/>
                  </a:lnTo>
                  <a:cubicBezTo>
                    <a:pt x="2000" y="438"/>
                    <a:pt x="1138" y="726"/>
                    <a:pt x="250" y="951"/>
                  </a:cubicBezTo>
                  <a:cubicBezTo>
                    <a:pt x="238" y="1063"/>
                    <a:pt x="200" y="1163"/>
                    <a:pt x="138" y="1250"/>
                  </a:cubicBezTo>
                  <a:cubicBezTo>
                    <a:pt x="113" y="1300"/>
                    <a:pt x="63" y="1338"/>
                    <a:pt x="0" y="1350"/>
                  </a:cubicBezTo>
                  <a:cubicBezTo>
                    <a:pt x="0" y="1363"/>
                    <a:pt x="13" y="1375"/>
                    <a:pt x="13" y="1375"/>
                  </a:cubicBezTo>
                  <a:cubicBezTo>
                    <a:pt x="975" y="1038"/>
                    <a:pt x="1962" y="638"/>
                    <a:pt x="27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9" name="Google Shape;9649;p20"/>
            <p:cNvSpPr/>
            <p:nvPr/>
          </p:nvSpPr>
          <p:spPr>
            <a:xfrm>
              <a:off x="6490850" y="2372300"/>
              <a:ext cx="92175" cy="40950"/>
            </a:xfrm>
            <a:custGeom>
              <a:avLst/>
              <a:gdLst/>
              <a:ahLst/>
              <a:cxnLst/>
              <a:rect l="l" t="t" r="r" b="b"/>
              <a:pathLst>
                <a:path w="3687" h="1638" extrusionOk="0">
                  <a:moveTo>
                    <a:pt x="3687" y="1"/>
                  </a:moveTo>
                  <a:lnTo>
                    <a:pt x="3687" y="1"/>
                  </a:lnTo>
                  <a:cubicBezTo>
                    <a:pt x="2525" y="651"/>
                    <a:pt x="1313" y="1000"/>
                    <a:pt x="63" y="1238"/>
                  </a:cubicBezTo>
                  <a:cubicBezTo>
                    <a:pt x="63" y="1363"/>
                    <a:pt x="50" y="1475"/>
                    <a:pt x="25" y="1588"/>
                  </a:cubicBezTo>
                  <a:cubicBezTo>
                    <a:pt x="13" y="1613"/>
                    <a:pt x="0" y="1625"/>
                    <a:pt x="0" y="1638"/>
                  </a:cubicBezTo>
                  <a:cubicBezTo>
                    <a:pt x="1313" y="1325"/>
                    <a:pt x="2575" y="775"/>
                    <a:pt x="36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0" name="Google Shape;9650;p20"/>
            <p:cNvSpPr/>
            <p:nvPr/>
          </p:nvSpPr>
          <p:spPr>
            <a:xfrm>
              <a:off x="6418375" y="2411050"/>
              <a:ext cx="17500" cy="6275"/>
            </a:xfrm>
            <a:custGeom>
              <a:avLst/>
              <a:gdLst/>
              <a:ahLst/>
              <a:cxnLst/>
              <a:rect l="l" t="t" r="r" b="b"/>
              <a:pathLst>
                <a:path w="700" h="251" extrusionOk="0">
                  <a:moveTo>
                    <a:pt x="700" y="0"/>
                  </a:moveTo>
                  <a:cubicBezTo>
                    <a:pt x="612" y="0"/>
                    <a:pt x="537" y="13"/>
                    <a:pt x="450" y="25"/>
                  </a:cubicBezTo>
                  <a:cubicBezTo>
                    <a:pt x="338" y="38"/>
                    <a:pt x="225" y="25"/>
                    <a:pt x="113" y="63"/>
                  </a:cubicBezTo>
                  <a:cubicBezTo>
                    <a:pt x="50" y="88"/>
                    <a:pt x="13" y="150"/>
                    <a:pt x="0" y="200"/>
                  </a:cubicBezTo>
                  <a:cubicBezTo>
                    <a:pt x="13" y="213"/>
                    <a:pt x="13" y="213"/>
                    <a:pt x="25" y="213"/>
                  </a:cubicBezTo>
                  <a:cubicBezTo>
                    <a:pt x="55" y="240"/>
                    <a:pt x="94" y="250"/>
                    <a:pt x="136" y="250"/>
                  </a:cubicBezTo>
                  <a:cubicBezTo>
                    <a:pt x="251" y="250"/>
                    <a:pt x="396" y="171"/>
                    <a:pt x="487" y="125"/>
                  </a:cubicBezTo>
                  <a:cubicBezTo>
                    <a:pt x="562" y="88"/>
                    <a:pt x="637" y="50"/>
                    <a:pt x="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1" name="Google Shape;9651;p20"/>
            <p:cNvSpPr/>
            <p:nvPr/>
          </p:nvSpPr>
          <p:spPr>
            <a:xfrm>
              <a:off x="6498025" y="2357925"/>
              <a:ext cx="55650" cy="25025"/>
            </a:xfrm>
            <a:custGeom>
              <a:avLst/>
              <a:gdLst/>
              <a:ahLst/>
              <a:cxnLst/>
              <a:rect l="l" t="t" r="r" b="b"/>
              <a:pathLst>
                <a:path w="2226" h="1001" extrusionOk="0">
                  <a:moveTo>
                    <a:pt x="2225" y="1"/>
                  </a:moveTo>
                  <a:lnTo>
                    <a:pt x="2225" y="1"/>
                  </a:lnTo>
                  <a:cubicBezTo>
                    <a:pt x="1538" y="313"/>
                    <a:pt x="826" y="526"/>
                    <a:pt x="101" y="701"/>
                  </a:cubicBezTo>
                  <a:cubicBezTo>
                    <a:pt x="76" y="776"/>
                    <a:pt x="38" y="851"/>
                    <a:pt x="1" y="926"/>
                  </a:cubicBezTo>
                  <a:cubicBezTo>
                    <a:pt x="1" y="951"/>
                    <a:pt x="13" y="963"/>
                    <a:pt x="13" y="976"/>
                  </a:cubicBezTo>
                  <a:cubicBezTo>
                    <a:pt x="13" y="988"/>
                    <a:pt x="26" y="988"/>
                    <a:pt x="26" y="1001"/>
                  </a:cubicBezTo>
                  <a:cubicBezTo>
                    <a:pt x="788" y="738"/>
                    <a:pt x="1538" y="426"/>
                    <a:pt x="2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2" name="Google Shape;9652;p20"/>
            <p:cNvSpPr/>
            <p:nvPr/>
          </p:nvSpPr>
          <p:spPr>
            <a:xfrm>
              <a:off x="6504275" y="2340750"/>
              <a:ext cx="56900" cy="26275"/>
            </a:xfrm>
            <a:custGeom>
              <a:avLst/>
              <a:gdLst/>
              <a:ahLst/>
              <a:cxnLst/>
              <a:rect l="l" t="t" r="r" b="b"/>
              <a:pathLst>
                <a:path w="2276" h="1051" extrusionOk="0">
                  <a:moveTo>
                    <a:pt x="2275" y="1"/>
                  </a:moveTo>
                  <a:lnTo>
                    <a:pt x="2275" y="1"/>
                  </a:lnTo>
                  <a:cubicBezTo>
                    <a:pt x="1638" y="250"/>
                    <a:pt x="975" y="463"/>
                    <a:pt x="326" y="688"/>
                  </a:cubicBezTo>
                  <a:cubicBezTo>
                    <a:pt x="226" y="788"/>
                    <a:pt x="126" y="875"/>
                    <a:pt x="13" y="975"/>
                  </a:cubicBezTo>
                  <a:cubicBezTo>
                    <a:pt x="13" y="1000"/>
                    <a:pt x="1" y="1025"/>
                    <a:pt x="1" y="1050"/>
                  </a:cubicBezTo>
                  <a:cubicBezTo>
                    <a:pt x="776" y="750"/>
                    <a:pt x="1550" y="413"/>
                    <a:pt x="2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3" name="Google Shape;9653;p20"/>
            <p:cNvSpPr/>
            <p:nvPr/>
          </p:nvSpPr>
          <p:spPr>
            <a:xfrm>
              <a:off x="6416175" y="2428225"/>
              <a:ext cx="126250" cy="40025"/>
            </a:xfrm>
            <a:custGeom>
              <a:avLst/>
              <a:gdLst/>
              <a:ahLst/>
              <a:cxnLst/>
              <a:rect l="l" t="t" r="r" b="b"/>
              <a:pathLst>
                <a:path w="5050" h="1601" extrusionOk="0">
                  <a:moveTo>
                    <a:pt x="5049" y="1"/>
                  </a:moveTo>
                  <a:lnTo>
                    <a:pt x="5049" y="1"/>
                  </a:lnTo>
                  <a:cubicBezTo>
                    <a:pt x="3512" y="638"/>
                    <a:pt x="1963" y="925"/>
                    <a:pt x="376" y="1088"/>
                  </a:cubicBezTo>
                  <a:cubicBezTo>
                    <a:pt x="363" y="1100"/>
                    <a:pt x="363" y="1100"/>
                    <a:pt x="351" y="1113"/>
                  </a:cubicBezTo>
                  <a:cubicBezTo>
                    <a:pt x="326" y="1175"/>
                    <a:pt x="301" y="1225"/>
                    <a:pt x="263" y="1288"/>
                  </a:cubicBezTo>
                  <a:cubicBezTo>
                    <a:pt x="201" y="1400"/>
                    <a:pt x="113" y="1513"/>
                    <a:pt x="1" y="1600"/>
                  </a:cubicBezTo>
                  <a:cubicBezTo>
                    <a:pt x="1763" y="1388"/>
                    <a:pt x="3487" y="800"/>
                    <a:pt x="5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4" name="Google Shape;9654;p20"/>
            <p:cNvSpPr/>
            <p:nvPr/>
          </p:nvSpPr>
          <p:spPr>
            <a:xfrm>
              <a:off x="6797325" y="1891525"/>
              <a:ext cx="158425" cy="45600"/>
            </a:xfrm>
            <a:custGeom>
              <a:avLst/>
              <a:gdLst/>
              <a:ahLst/>
              <a:cxnLst/>
              <a:rect l="l" t="t" r="r" b="b"/>
              <a:pathLst>
                <a:path w="6337" h="1824" extrusionOk="0">
                  <a:moveTo>
                    <a:pt x="2173" y="0"/>
                  </a:moveTo>
                  <a:cubicBezTo>
                    <a:pt x="1434" y="0"/>
                    <a:pt x="696" y="140"/>
                    <a:pt x="1" y="412"/>
                  </a:cubicBezTo>
                  <a:cubicBezTo>
                    <a:pt x="76" y="462"/>
                    <a:pt x="151" y="524"/>
                    <a:pt x="226" y="574"/>
                  </a:cubicBezTo>
                  <a:cubicBezTo>
                    <a:pt x="301" y="637"/>
                    <a:pt x="376" y="687"/>
                    <a:pt x="451" y="749"/>
                  </a:cubicBezTo>
                  <a:cubicBezTo>
                    <a:pt x="1135" y="529"/>
                    <a:pt x="1835" y="414"/>
                    <a:pt x="2528" y="414"/>
                  </a:cubicBezTo>
                  <a:cubicBezTo>
                    <a:pt x="3884" y="414"/>
                    <a:pt x="5212" y="856"/>
                    <a:pt x="6336" y="1824"/>
                  </a:cubicBezTo>
                  <a:cubicBezTo>
                    <a:pt x="5188" y="583"/>
                    <a:pt x="3679" y="0"/>
                    <a:pt x="2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5" name="Google Shape;9655;p20"/>
            <p:cNvSpPr/>
            <p:nvPr/>
          </p:nvSpPr>
          <p:spPr>
            <a:xfrm>
              <a:off x="6811700" y="1903675"/>
              <a:ext cx="134050" cy="40325"/>
            </a:xfrm>
            <a:custGeom>
              <a:avLst/>
              <a:gdLst/>
              <a:ahLst/>
              <a:cxnLst/>
              <a:rect l="l" t="t" r="r" b="b"/>
              <a:pathLst>
                <a:path w="5362" h="1613" extrusionOk="0">
                  <a:moveTo>
                    <a:pt x="1650" y="1"/>
                  </a:moveTo>
                  <a:cubicBezTo>
                    <a:pt x="1075" y="38"/>
                    <a:pt x="500" y="176"/>
                    <a:pt x="1" y="363"/>
                  </a:cubicBezTo>
                  <a:cubicBezTo>
                    <a:pt x="88" y="438"/>
                    <a:pt x="175" y="501"/>
                    <a:pt x="263" y="563"/>
                  </a:cubicBezTo>
                  <a:cubicBezTo>
                    <a:pt x="500" y="713"/>
                    <a:pt x="738" y="888"/>
                    <a:pt x="963" y="1075"/>
                  </a:cubicBezTo>
                  <a:cubicBezTo>
                    <a:pt x="1549" y="900"/>
                    <a:pt x="2066" y="785"/>
                    <a:pt x="2652" y="785"/>
                  </a:cubicBezTo>
                  <a:cubicBezTo>
                    <a:pt x="2816" y="785"/>
                    <a:pt x="2985" y="794"/>
                    <a:pt x="3162" y="813"/>
                  </a:cubicBezTo>
                  <a:cubicBezTo>
                    <a:pt x="3787" y="875"/>
                    <a:pt x="4674" y="1125"/>
                    <a:pt x="5237" y="1613"/>
                  </a:cubicBezTo>
                  <a:cubicBezTo>
                    <a:pt x="4444" y="800"/>
                    <a:pt x="3257" y="475"/>
                    <a:pt x="2140" y="475"/>
                  </a:cubicBezTo>
                  <a:cubicBezTo>
                    <a:pt x="1848" y="475"/>
                    <a:pt x="1562" y="497"/>
                    <a:pt x="1288" y="538"/>
                  </a:cubicBezTo>
                  <a:cubicBezTo>
                    <a:pt x="1500" y="488"/>
                    <a:pt x="1675" y="451"/>
                    <a:pt x="1763" y="451"/>
                  </a:cubicBezTo>
                  <a:cubicBezTo>
                    <a:pt x="1979" y="434"/>
                    <a:pt x="2193" y="425"/>
                    <a:pt x="2405" y="425"/>
                  </a:cubicBezTo>
                  <a:cubicBezTo>
                    <a:pt x="3451" y="425"/>
                    <a:pt x="4437" y="645"/>
                    <a:pt x="5362" y="1238"/>
                  </a:cubicBezTo>
                  <a:cubicBezTo>
                    <a:pt x="4324" y="401"/>
                    <a:pt x="2962" y="13"/>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56" name="Google Shape;9656;p20"/>
          <p:cNvGrpSpPr/>
          <p:nvPr/>
        </p:nvGrpSpPr>
        <p:grpSpPr>
          <a:xfrm rot="2700000">
            <a:off x="7648813" y="2709718"/>
            <a:ext cx="1719569" cy="1563086"/>
            <a:chOff x="6470175" y="1590600"/>
            <a:chExt cx="764825" cy="695225"/>
          </a:xfrm>
        </p:grpSpPr>
        <p:sp>
          <p:nvSpPr>
            <p:cNvPr id="9657" name="Google Shape;9657;p20"/>
            <p:cNvSpPr/>
            <p:nvPr/>
          </p:nvSpPr>
          <p:spPr>
            <a:xfrm>
              <a:off x="6831000" y="1655750"/>
              <a:ext cx="328375" cy="324500"/>
            </a:xfrm>
            <a:custGeom>
              <a:avLst/>
              <a:gdLst/>
              <a:ahLst/>
              <a:cxnLst/>
              <a:rect l="l" t="t" r="r" b="b"/>
              <a:pathLst>
                <a:path w="13135" h="12980" extrusionOk="0">
                  <a:moveTo>
                    <a:pt x="2026" y="4730"/>
                  </a:moveTo>
                  <a:cubicBezTo>
                    <a:pt x="2244" y="4730"/>
                    <a:pt x="2329" y="4887"/>
                    <a:pt x="2438" y="5056"/>
                  </a:cubicBezTo>
                  <a:cubicBezTo>
                    <a:pt x="2538" y="5193"/>
                    <a:pt x="2650" y="5306"/>
                    <a:pt x="2813" y="5368"/>
                  </a:cubicBezTo>
                  <a:cubicBezTo>
                    <a:pt x="2902" y="5401"/>
                    <a:pt x="2994" y="5415"/>
                    <a:pt x="3086" y="5415"/>
                  </a:cubicBezTo>
                  <a:cubicBezTo>
                    <a:pt x="3340" y="5415"/>
                    <a:pt x="3599" y="5310"/>
                    <a:pt x="3837" y="5218"/>
                  </a:cubicBezTo>
                  <a:cubicBezTo>
                    <a:pt x="3955" y="5173"/>
                    <a:pt x="4086" y="5141"/>
                    <a:pt x="4216" y="5141"/>
                  </a:cubicBezTo>
                  <a:cubicBezTo>
                    <a:pt x="4265" y="5141"/>
                    <a:pt x="4314" y="5145"/>
                    <a:pt x="4362" y="5156"/>
                  </a:cubicBezTo>
                  <a:cubicBezTo>
                    <a:pt x="4575" y="5206"/>
                    <a:pt x="4675" y="5381"/>
                    <a:pt x="4762" y="5543"/>
                  </a:cubicBezTo>
                  <a:cubicBezTo>
                    <a:pt x="4987" y="5943"/>
                    <a:pt x="5237" y="6293"/>
                    <a:pt x="5587" y="6593"/>
                  </a:cubicBezTo>
                  <a:cubicBezTo>
                    <a:pt x="5912" y="6868"/>
                    <a:pt x="6299" y="7055"/>
                    <a:pt x="6624" y="7330"/>
                  </a:cubicBezTo>
                  <a:cubicBezTo>
                    <a:pt x="6893" y="7554"/>
                    <a:pt x="6991" y="7999"/>
                    <a:pt x="7359" y="7999"/>
                  </a:cubicBezTo>
                  <a:cubicBezTo>
                    <a:pt x="7402" y="7999"/>
                    <a:pt x="7448" y="7993"/>
                    <a:pt x="7499" y="7980"/>
                  </a:cubicBezTo>
                  <a:cubicBezTo>
                    <a:pt x="7661" y="7930"/>
                    <a:pt x="7824" y="7855"/>
                    <a:pt x="7986" y="7818"/>
                  </a:cubicBezTo>
                  <a:cubicBezTo>
                    <a:pt x="8161" y="7780"/>
                    <a:pt x="8349" y="7755"/>
                    <a:pt x="8524" y="7743"/>
                  </a:cubicBezTo>
                  <a:cubicBezTo>
                    <a:pt x="8620" y="7736"/>
                    <a:pt x="8717" y="7733"/>
                    <a:pt x="8814" y="7733"/>
                  </a:cubicBezTo>
                  <a:cubicBezTo>
                    <a:pt x="9091" y="7733"/>
                    <a:pt x="9367" y="7759"/>
                    <a:pt x="9636" y="7805"/>
                  </a:cubicBezTo>
                  <a:cubicBezTo>
                    <a:pt x="9998" y="7880"/>
                    <a:pt x="10361" y="7992"/>
                    <a:pt x="10723" y="8055"/>
                  </a:cubicBezTo>
                  <a:cubicBezTo>
                    <a:pt x="10763" y="8063"/>
                    <a:pt x="10801" y="8067"/>
                    <a:pt x="10837" y="8067"/>
                  </a:cubicBezTo>
                  <a:cubicBezTo>
                    <a:pt x="11148" y="8067"/>
                    <a:pt x="11355" y="7800"/>
                    <a:pt x="11523" y="7543"/>
                  </a:cubicBezTo>
                  <a:cubicBezTo>
                    <a:pt x="11710" y="7255"/>
                    <a:pt x="11835" y="6930"/>
                    <a:pt x="11898" y="6593"/>
                  </a:cubicBezTo>
                  <a:cubicBezTo>
                    <a:pt x="11973" y="6168"/>
                    <a:pt x="11948" y="5731"/>
                    <a:pt x="11823" y="5318"/>
                  </a:cubicBezTo>
                  <a:lnTo>
                    <a:pt x="11823" y="5318"/>
                  </a:lnTo>
                  <a:cubicBezTo>
                    <a:pt x="11898" y="5406"/>
                    <a:pt x="11985" y="5493"/>
                    <a:pt x="12060" y="5593"/>
                  </a:cubicBezTo>
                  <a:cubicBezTo>
                    <a:pt x="12310" y="5881"/>
                    <a:pt x="12548" y="6205"/>
                    <a:pt x="12647" y="6580"/>
                  </a:cubicBezTo>
                  <a:cubicBezTo>
                    <a:pt x="12747" y="6918"/>
                    <a:pt x="12722" y="7255"/>
                    <a:pt x="12660" y="7593"/>
                  </a:cubicBezTo>
                  <a:cubicBezTo>
                    <a:pt x="12498" y="8342"/>
                    <a:pt x="12110" y="9055"/>
                    <a:pt x="11723" y="9705"/>
                  </a:cubicBezTo>
                  <a:cubicBezTo>
                    <a:pt x="11473" y="10104"/>
                    <a:pt x="11198" y="10454"/>
                    <a:pt x="10898" y="10817"/>
                  </a:cubicBezTo>
                  <a:cubicBezTo>
                    <a:pt x="10623" y="11142"/>
                    <a:pt x="10336" y="11454"/>
                    <a:pt x="9998" y="11704"/>
                  </a:cubicBezTo>
                  <a:cubicBezTo>
                    <a:pt x="9398" y="12166"/>
                    <a:pt x="8636" y="12479"/>
                    <a:pt x="7899" y="12591"/>
                  </a:cubicBezTo>
                  <a:cubicBezTo>
                    <a:pt x="7711" y="12620"/>
                    <a:pt x="7525" y="12633"/>
                    <a:pt x="7341" y="12633"/>
                  </a:cubicBezTo>
                  <a:cubicBezTo>
                    <a:pt x="6716" y="12633"/>
                    <a:pt x="6110" y="12484"/>
                    <a:pt x="5512" y="12291"/>
                  </a:cubicBezTo>
                  <a:cubicBezTo>
                    <a:pt x="5087" y="12154"/>
                    <a:pt x="4687" y="11991"/>
                    <a:pt x="4300" y="11791"/>
                  </a:cubicBezTo>
                  <a:cubicBezTo>
                    <a:pt x="4100" y="11691"/>
                    <a:pt x="3900" y="11604"/>
                    <a:pt x="3712" y="11492"/>
                  </a:cubicBezTo>
                  <a:cubicBezTo>
                    <a:pt x="3550" y="11392"/>
                    <a:pt x="3350" y="11279"/>
                    <a:pt x="3225" y="11129"/>
                  </a:cubicBezTo>
                  <a:cubicBezTo>
                    <a:pt x="3100" y="10967"/>
                    <a:pt x="3100" y="10754"/>
                    <a:pt x="3013" y="10567"/>
                  </a:cubicBezTo>
                  <a:cubicBezTo>
                    <a:pt x="2938" y="10429"/>
                    <a:pt x="2838" y="10304"/>
                    <a:pt x="2725" y="10179"/>
                  </a:cubicBezTo>
                  <a:cubicBezTo>
                    <a:pt x="2588" y="10029"/>
                    <a:pt x="2450" y="9879"/>
                    <a:pt x="2363" y="9705"/>
                  </a:cubicBezTo>
                  <a:cubicBezTo>
                    <a:pt x="2263" y="9530"/>
                    <a:pt x="2275" y="9342"/>
                    <a:pt x="2250" y="9142"/>
                  </a:cubicBezTo>
                  <a:cubicBezTo>
                    <a:pt x="2150" y="8380"/>
                    <a:pt x="1563" y="7893"/>
                    <a:pt x="1076" y="7355"/>
                  </a:cubicBezTo>
                  <a:cubicBezTo>
                    <a:pt x="951" y="7218"/>
                    <a:pt x="813" y="7080"/>
                    <a:pt x="701" y="6943"/>
                  </a:cubicBezTo>
                  <a:cubicBezTo>
                    <a:pt x="613" y="6843"/>
                    <a:pt x="413" y="6643"/>
                    <a:pt x="488" y="6505"/>
                  </a:cubicBezTo>
                  <a:cubicBezTo>
                    <a:pt x="526" y="6418"/>
                    <a:pt x="638" y="6368"/>
                    <a:pt x="713" y="6318"/>
                  </a:cubicBezTo>
                  <a:cubicBezTo>
                    <a:pt x="801" y="6255"/>
                    <a:pt x="876" y="6180"/>
                    <a:pt x="938" y="6105"/>
                  </a:cubicBezTo>
                  <a:cubicBezTo>
                    <a:pt x="1076" y="5968"/>
                    <a:pt x="1200" y="5806"/>
                    <a:pt x="1300" y="5643"/>
                  </a:cubicBezTo>
                  <a:cubicBezTo>
                    <a:pt x="1425" y="5443"/>
                    <a:pt x="1500" y="5243"/>
                    <a:pt x="1588" y="5043"/>
                  </a:cubicBezTo>
                  <a:cubicBezTo>
                    <a:pt x="1675" y="4856"/>
                    <a:pt x="1800" y="4743"/>
                    <a:pt x="2000" y="4731"/>
                  </a:cubicBezTo>
                  <a:cubicBezTo>
                    <a:pt x="2009" y="4730"/>
                    <a:pt x="2017" y="4730"/>
                    <a:pt x="2026" y="4730"/>
                  </a:cubicBezTo>
                  <a:close/>
                  <a:moveTo>
                    <a:pt x="2408" y="0"/>
                  </a:moveTo>
                  <a:cubicBezTo>
                    <a:pt x="2203" y="0"/>
                    <a:pt x="2156" y="324"/>
                    <a:pt x="2375" y="382"/>
                  </a:cubicBezTo>
                  <a:cubicBezTo>
                    <a:pt x="2800" y="519"/>
                    <a:pt x="3225" y="619"/>
                    <a:pt x="3650" y="732"/>
                  </a:cubicBezTo>
                  <a:cubicBezTo>
                    <a:pt x="4512" y="944"/>
                    <a:pt x="5299" y="1332"/>
                    <a:pt x="6099" y="1694"/>
                  </a:cubicBezTo>
                  <a:cubicBezTo>
                    <a:pt x="6437" y="1844"/>
                    <a:pt x="6774" y="2007"/>
                    <a:pt x="7136" y="2094"/>
                  </a:cubicBezTo>
                  <a:cubicBezTo>
                    <a:pt x="7274" y="2131"/>
                    <a:pt x="7411" y="2154"/>
                    <a:pt x="7548" y="2154"/>
                  </a:cubicBezTo>
                  <a:cubicBezTo>
                    <a:pt x="7598" y="2154"/>
                    <a:pt x="7649" y="2151"/>
                    <a:pt x="7699" y="2144"/>
                  </a:cubicBezTo>
                  <a:cubicBezTo>
                    <a:pt x="7845" y="2134"/>
                    <a:pt x="8000" y="2088"/>
                    <a:pt x="8156" y="2088"/>
                  </a:cubicBezTo>
                  <a:cubicBezTo>
                    <a:pt x="8187" y="2088"/>
                    <a:pt x="8218" y="2090"/>
                    <a:pt x="8249" y="2094"/>
                  </a:cubicBezTo>
                  <a:cubicBezTo>
                    <a:pt x="8461" y="2132"/>
                    <a:pt x="8661" y="2294"/>
                    <a:pt x="8823" y="2419"/>
                  </a:cubicBezTo>
                  <a:cubicBezTo>
                    <a:pt x="8998" y="2544"/>
                    <a:pt x="9173" y="2669"/>
                    <a:pt x="9348" y="2806"/>
                  </a:cubicBezTo>
                  <a:cubicBezTo>
                    <a:pt x="9736" y="3081"/>
                    <a:pt x="10123" y="3369"/>
                    <a:pt x="10511" y="3656"/>
                  </a:cubicBezTo>
                  <a:cubicBezTo>
                    <a:pt x="10673" y="3781"/>
                    <a:pt x="10848" y="3894"/>
                    <a:pt x="10998" y="4044"/>
                  </a:cubicBezTo>
                  <a:cubicBezTo>
                    <a:pt x="11135" y="4193"/>
                    <a:pt x="11198" y="4406"/>
                    <a:pt x="11285" y="4581"/>
                  </a:cubicBezTo>
                  <a:cubicBezTo>
                    <a:pt x="11298" y="4593"/>
                    <a:pt x="11310" y="4606"/>
                    <a:pt x="11310" y="4618"/>
                  </a:cubicBezTo>
                  <a:cubicBezTo>
                    <a:pt x="11248" y="4656"/>
                    <a:pt x="11198" y="4743"/>
                    <a:pt x="11260" y="4843"/>
                  </a:cubicBezTo>
                  <a:cubicBezTo>
                    <a:pt x="11448" y="5131"/>
                    <a:pt x="11585" y="5468"/>
                    <a:pt x="11610" y="5818"/>
                  </a:cubicBezTo>
                  <a:cubicBezTo>
                    <a:pt x="11648" y="6168"/>
                    <a:pt x="11598" y="6530"/>
                    <a:pt x="11473" y="6855"/>
                  </a:cubicBezTo>
                  <a:cubicBezTo>
                    <a:pt x="11410" y="7018"/>
                    <a:pt x="11323" y="7193"/>
                    <a:pt x="11223" y="7330"/>
                  </a:cubicBezTo>
                  <a:cubicBezTo>
                    <a:pt x="11135" y="7455"/>
                    <a:pt x="10998" y="7668"/>
                    <a:pt x="10848" y="7705"/>
                  </a:cubicBezTo>
                  <a:cubicBezTo>
                    <a:pt x="10827" y="7711"/>
                    <a:pt x="10803" y="7713"/>
                    <a:pt x="10778" y="7713"/>
                  </a:cubicBezTo>
                  <a:cubicBezTo>
                    <a:pt x="10697" y="7713"/>
                    <a:pt x="10602" y="7690"/>
                    <a:pt x="10536" y="7680"/>
                  </a:cubicBezTo>
                  <a:cubicBezTo>
                    <a:pt x="10448" y="7668"/>
                    <a:pt x="10361" y="7643"/>
                    <a:pt x="10273" y="7630"/>
                  </a:cubicBezTo>
                  <a:cubicBezTo>
                    <a:pt x="10086" y="7593"/>
                    <a:pt x="9911" y="7555"/>
                    <a:pt x="9723" y="7530"/>
                  </a:cubicBezTo>
                  <a:cubicBezTo>
                    <a:pt x="9348" y="7480"/>
                    <a:pt x="8973" y="7418"/>
                    <a:pt x="8586" y="7418"/>
                  </a:cubicBezTo>
                  <a:cubicBezTo>
                    <a:pt x="8199" y="7418"/>
                    <a:pt x="7836" y="7493"/>
                    <a:pt x="7474" y="7605"/>
                  </a:cubicBezTo>
                  <a:cubicBezTo>
                    <a:pt x="7444" y="7615"/>
                    <a:pt x="7397" y="7633"/>
                    <a:pt x="7360" y="7633"/>
                  </a:cubicBezTo>
                  <a:cubicBezTo>
                    <a:pt x="7352" y="7633"/>
                    <a:pt x="7344" y="7632"/>
                    <a:pt x="7336" y="7630"/>
                  </a:cubicBezTo>
                  <a:cubicBezTo>
                    <a:pt x="7274" y="7605"/>
                    <a:pt x="7249" y="7505"/>
                    <a:pt x="7224" y="7455"/>
                  </a:cubicBezTo>
                  <a:cubicBezTo>
                    <a:pt x="7174" y="7368"/>
                    <a:pt x="7124" y="7280"/>
                    <a:pt x="7061" y="7205"/>
                  </a:cubicBezTo>
                  <a:cubicBezTo>
                    <a:pt x="6936" y="7043"/>
                    <a:pt x="6774" y="6918"/>
                    <a:pt x="6612" y="6793"/>
                  </a:cubicBezTo>
                  <a:cubicBezTo>
                    <a:pt x="6224" y="6543"/>
                    <a:pt x="5862" y="6305"/>
                    <a:pt x="5549" y="5956"/>
                  </a:cubicBezTo>
                  <a:cubicBezTo>
                    <a:pt x="5387" y="5781"/>
                    <a:pt x="5249" y="5593"/>
                    <a:pt x="5112" y="5393"/>
                  </a:cubicBezTo>
                  <a:cubicBezTo>
                    <a:pt x="5012" y="5231"/>
                    <a:pt x="4900" y="5068"/>
                    <a:pt x="4737" y="4956"/>
                  </a:cubicBezTo>
                  <a:cubicBezTo>
                    <a:pt x="4594" y="4859"/>
                    <a:pt x="4441" y="4827"/>
                    <a:pt x="4285" y="4827"/>
                  </a:cubicBezTo>
                  <a:cubicBezTo>
                    <a:pt x="4099" y="4827"/>
                    <a:pt x="3908" y="4872"/>
                    <a:pt x="3725" y="4906"/>
                  </a:cubicBezTo>
                  <a:cubicBezTo>
                    <a:pt x="3565" y="4940"/>
                    <a:pt x="3396" y="4995"/>
                    <a:pt x="3225" y="4995"/>
                  </a:cubicBezTo>
                  <a:cubicBezTo>
                    <a:pt x="3208" y="4995"/>
                    <a:pt x="3192" y="4994"/>
                    <a:pt x="3175" y="4993"/>
                  </a:cubicBezTo>
                  <a:cubicBezTo>
                    <a:pt x="2963" y="4981"/>
                    <a:pt x="2850" y="4931"/>
                    <a:pt x="2725" y="4768"/>
                  </a:cubicBezTo>
                  <a:cubicBezTo>
                    <a:pt x="2539" y="4521"/>
                    <a:pt x="2277" y="4358"/>
                    <a:pt x="1980" y="4358"/>
                  </a:cubicBezTo>
                  <a:cubicBezTo>
                    <a:pt x="1918" y="4358"/>
                    <a:pt x="1853" y="4366"/>
                    <a:pt x="1788" y="4381"/>
                  </a:cubicBezTo>
                  <a:cubicBezTo>
                    <a:pt x="1350" y="4481"/>
                    <a:pt x="1225" y="4893"/>
                    <a:pt x="1026" y="5243"/>
                  </a:cubicBezTo>
                  <a:cubicBezTo>
                    <a:pt x="913" y="5443"/>
                    <a:pt x="763" y="5631"/>
                    <a:pt x="601" y="5806"/>
                  </a:cubicBezTo>
                  <a:cubicBezTo>
                    <a:pt x="476" y="5931"/>
                    <a:pt x="326" y="6043"/>
                    <a:pt x="226" y="6205"/>
                  </a:cubicBezTo>
                  <a:cubicBezTo>
                    <a:pt x="1" y="6543"/>
                    <a:pt x="176" y="6843"/>
                    <a:pt x="413" y="7130"/>
                  </a:cubicBezTo>
                  <a:cubicBezTo>
                    <a:pt x="901" y="7718"/>
                    <a:pt x="1500" y="8205"/>
                    <a:pt x="1763" y="8942"/>
                  </a:cubicBezTo>
                  <a:cubicBezTo>
                    <a:pt x="1825" y="9142"/>
                    <a:pt x="1838" y="9342"/>
                    <a:pt x="1875" y="9542"/>
                  </a:cubicBezTo>
                  <a:cubicBezTo>
                    <a:pt x="1925" y="9730"/>
                    <a:pt x="2000" y="9892"/>
                    <a:pt x="2125" y="10042"/>
                  </a:cubicBezTo>
                  <a:cubicBezTo>
                    <a:pt x="2363" y="10329"/>
                    <a:pt x="2750" y="10542"/>
                    <a:pt x="2863" y="10917"/>
                  </a:cubicBezTo>
                  <a:cubicBezTo>
                    <a:pt x="2925" y="11129"/>
                    <a:pt x="2925" y="11317"/>
                    <a:pt x="3063" y="11492"/>
                  </a:cubicBezTo>
                  <a:cubicBezTo>
                    <a:pt x="3187" y="11642"/>
                    <a:pt x="3362" y="11766"/>
                    <a:pt x="3525" y="11879"/>
                  </a:cubicBezTo>
                  <a:cubicBezTo>
                    <a:pt x="3887" y="12129"/>
                    <a:pt x="4275" y="12316"/>
                    <a:pt x="4687" y="12466"/>
                  </a:cubicBezTo>
                  <a:cubicBezTo>
                    <a:pt x="5479" y="12746"/>
                    <a:pt x="6342" y="12979"/>
                    <a:pt x="7184" y="12979"/>
                  </a:cubicBezTo>
                  <a:cubicBezTo>
                    <a:pt x="7205" y="12979"/>
                    <a:pt x="7227" y="12979"/>
                    <a:pt x="7249" y="12979"/>
                  </a:cubicBezTo>
                  <a:cubicBezTo>
                    <a:pt x="8024" y="12966"/>
                    <a:pt x="8774" y="12766"/>
                    <a:pt x="9461" y="12416"/>
                  </a:cubicBezTo>
                  <a:cubicBezTo>
                    <a:pt x="10198" y="12041"/>
                    <a:pt x="10923" y="11504"/>
                    <a:pt x="11448" y="10867"/>
                  </a:cubicBezTo>
                  <a:cubicBezTo>
                    <a:pt x="12023" y="10179"/>
                    <a:pt x="12485" y="9392"/>
                    <a:pt x="12785" y="8542"/>
                  </a:cubicBezTo>
                  <a:cubicBezTo>
                    <a:pt x="13022" y="7880"/>
                    <a:pt x="13135" y="7155"/>
                    <a:pt x="12985" y="6468"/>
                  </a:cubicBezTo>
                  <a:cubicBezTo>
                    <a:pt x="12897" y="6080"/>
                    <a:pt x="12697" y="5756"/>
                    <a:pt x="12435" y="5468"/>
                  </a:cubicBezTo>
                  <a:cubicBezTo>
                    <a:pt x="12135" y="5131"/>
                    <a:pt x="11798" y="4843"/>
                    <a:pt x="11585" y="4456"/>
                  </a:cubicBezTo>
                  <a:cubicBezTo>
                    <a:pt x="11373" y="4069"/>
                    <a:pt x="11223" y="3681"/>
                    <a:pt x="10860" y="3406"/>
                  </a:cubicBezTo>
                  <a:cubicBezTo>
                    <a:pt x="10473" y="3131"/>
                    <a:pt x="10061" y="2869"/>
                    <a:pt x="9673" y="2594"/>
                  </a:cubicBezTo>
                  <a:cubicBezTo>
                    <a:pt x="9461" y="2444"/>
                    <a:pt x="9248" y="2306"/>
                    <a:pt x="9048" y="2157"/>
                  </a:cubicBezTo>
                  <a:cubicBezTo>
                    <a:pt x="8873" y="2044"/>
                    <a:pt x="8724" y="1894"/>
                    <a:pt x="8536" y="1807"/>
                  </a:cubicBezTo>
                  <a:cubicBezTo>
                    <a:pt x="8403" y="1745"/>
                    <a:pt x="8264" y="1720"/>
                    <a:pt x="8123" y="1720"/>
                  </a:cubicBezTo>
                  <a:cubicBezTo>
                    <a:pt x="8065" y="1720"/>
                    <a:pt x="8007" y="1724"/>
                    <a:pt x="7949" y="1732"/>
                  </a:cubicBezTo>
                  <a:cubicBezTo>
                    <a:pt x="7861" y="1738"/>
                    <a:pt x="7771" y="1741"/>
                    <a:pt x="7680" y="1741"/>
                  </a:cubicBezTo>
                  <a:cubicBezTo>
                    <a:pt x="7589" y="1741"/>
                    <a:pt x="7499" y="1738"/>
                    <a:pt x="7411" y="1732"/>
                  </a:cubicBezTo>
                  <a:cubicBezTo>
                    <a:pt x="7011" y="1719"/>
                    <a:pt x="6637" y="1619"/>
                    <a:pt x="6287" y="1469"/>
                  </a:cubicBezTo>
                  <a:cubicBezTo>
                    <a:pt x="5887" y="1307"/>
                    <a:pt x="5499" y="1144"/>
                    <a:pt x="5099" y="969"/>
                  </a:cubicBezTo>
                  <a:cubicBezTo>
                    <a:pt x="4675" y="782"/>
                    <a:pt x="4225" y="632"/>
                    <a:pt x="3787" y="457"/>
                  </a:cubicBezTo>
                  <a:cubicBezTo>
                    <a:pt x="3350" y="270"/>
                    <a:pt x="2925" y="107"/>
                    <a:pt x="2463" y="7"/>
                  </a:cubicBezTo>
                  <a:cubicBezTo>
                    <a:pt x="2444" y="2"/>
                    <a:pt x="2425" y="0"/>
                    <a:pt x="2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8" name="Google Shape;9658;p20"/>
            <p:cNvSpPr/>
            <p:nvPr/>
          </p:nvSpPr>
          <p:spPr>
            <a:xfrm>
              <a:off x="7014075" y="1844375"/>
              <a:ext cx="83700" cy="41025"/>
            </a:xfrm>
            <a:custGeom>
              <a:avLst/>
              <a:gdLst/>
              <a:ahLst/>
              <a:cxnLst/>
              <a:rect l="l" t="t" r="r" b="b"/>
              <a:pathLst>
                <a:path w="3348" h="1641" extrusionOk="0">
                  <a:moveTo>
                    <a:pt x="401" y="1"/>
                  </a:moveTo>
                  <a:cubicBezTo>
                    <a:pt x="317" y="1"/>
                    <a:pt x="237" y="11"/>
                    <a:pt x="163" y="35"/>
                  </a:cubicBezTo>
                  <a:cubicBezTo>
                    <a:pt x="1" y="85"/>
                    <a:pt x="51" y="285"/>
                    <a:pt x="188" y="335"/>
                  </a:cubicBezTo>
                  <a:cubicBezTo>
                    <a:pt x="313" y="385"/>
                    <a:pt x="463" y="372"/>
                    <a:pt x="601" y="397"/>
                  </a:cubicBezTo>
                  <a:cubicBezTo>
                    <a:pt x="738" y="410"/>
                    <a:pt x="863" y="447"/>
                    <a:pt x="1001" y="472"/>
                  </a:cubicBezTo>
                  <a:cubicBezTo>
                    <a:pt x="1263" y="547"/>
                    <a:pt x="1513" y="635"/>
                    <a:pt x="1763" y="735"/>
                  </a:cubicBezTo>
                  <a:cubicBezTo>
                    <a:pt x="2288" y="960"/>
                    <a:pt x="2763" y="1247"/>
                    <a:pt x="3188" y="1622"/>
                  </a:cubicBezTo>
                  <a:cubicBezTo>
                    <a:pt x="3203" y="1635"/>
                    <a:pt x="3219" y="1640"/>
                    <a:pt x="3235" y="1640"/>
                  </a:cubicBezTo>
                  <a:cubicBezTo>
                    <a:pt x="3296" y="1640"/>
                    <a:pt x="3347" y="1559"/>
                    <a:pt x="3288" y="1510"/>
                  </a:cubicBezTo>
                  <a:cubicBezTo>
                    <a:pt x="2863" y="1110"/>
                    <a:pt x="2388" y="710"/>
                    <a:pt x="1863" y="435"/>
                  </a:cubicBezTo>
                  <a:cubicBezTo>
                    <a:pt x="1600" y="285"/>
                    <a:pt x="1326" y="185"/>
                    <a:pt x="1026" y="110"/>
                  </a:cubicBezTo>
                  <a:cubicBezTo>
                    <a:pt x="846" y="65"/>
                    <a:pt x="614" y="1"/>
                    <a:pt x="4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9" name="Google Shape;9659;p20"/>
            <p:cNvSpPr/>
            <p:nvPr/>
          </p:nvSpPr>
          <p:spPr>
            <a:xfrm>
              <a:off x="6854125" y="1793200"/>
              <a:ext cx="133325" cy="77375"/>
            </a:xfrm>
            <a:custGeom>
              <a:avLst/>
              <a:gdLst/>
              <a:ahLst/>
              <a:cxnLst/>
              <a:rect l="l" t="t" r="r" b="b"/>
              <a:pathLst>
                <a:path w="5333" h="3095" extrusionOk="0">
                  <a:moveTo>
                    <a:pt x="223" y="0"/>
                  </a:moveTo>
                  <a:cubicBezTo>
                    <a:pt x="161" y="0"/>
                    <a:pt x="104" y="25"/>
                    <a:pt x="63" y="83"/>
                  </a:cubicBezTo>
                  <a:cubicBezTo>
                    <a:pt x="13" y="158"/>
                    <a:pt x="1" y="295"/>
                    <a:pt x="88" y="358"/>
                  </a:cubicBezTo>
                  <a:cubicBezTo>
                    <a:pt x="300" y="508"/>
                    <a:pt x="538" y="620"/>
                    <a:pt x="750" y="782"/>
                  </a:cubicBezTo>
                  <a:cubicBezTo>
                    <a:pt x="963" y="945"/>
                    <a:pt x="1163" y="1107"/>
                    <a:pt x="1363" y="1282"/>
                  </a:cubicBezTo>
                  <a:cubicBezTo>
                    <a:pt x="1738" y="1595"/>
                    <a:pt x="2113" y="1920"/>
                    <a:pt x="2525" y="2182"/>
                  </a:cubicBezTo>
                  <a:cubicBezTo>
                    <a:pt x="3325" y="2694"/>
                    <a:pt x="4224" y="3007"/>
                    <a:pt x="5162" y="3094"/>
                  </a:cubicBezTo>
                  <a:cubicBezTo>
                    <a:pt x="5166" y="3095"/>
                    <a:pt x="5170" y="3095"/>
                    <a:pt x="5174" y="3095"/>
                  </a:cubicBezTo>
                  <a:cubicBezTo>
                    <a:pt x="5290" y="3095"/>
                    <a:pt x="5332" y="2919"/>
                    <a:pt x="5199" y="2907"/>
                  </a:cubicBezTo>
                  <a:cubicBezTo>
                    <a:pt x="4274" y="2782"/>
                    <a:pt x="3387" y="2432"/>
                    <a:pt x="2637" y="1870"/>
                  </a:cubicBezTo>
                  <a:cubicBezTo>
                    <a:pt x="2237" y="1582"/>
                    <a:pt x="1900" y="1220"/>
                    <a:pt x="1538" y="895"/>
                  </a:cubicBezTo>
                  <a:cubicBezTo>
                    <a:pt x="1350" y="720"/>
                    <a:pt x="1150" y="557"/>
                    <a:pt x="950" y="408"/>
                  </a:cubicBezTo>
                  <a:cubicBezTo>
                    <a:pt x="763" y="258"/>
                    <a:pt x="550" y="95"/>
                    <a:pt x="325" y="20"/>
                  </a:cubicBezTo>
                  <a:cubicBezTo>
                    <a:pt x="291" y="7"/>
                    <a:pt x="256" y="0"/>
                    <a:pt x="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0" name="Google Shape;9660;p20"/>
            <p:cNvSpPr/>
            <p:nvPr/>
          </p:nvSpPr>
          <p:spPr>
            <a:xfrm>
              <a:off x="6733525" y="1640675"/>
              <a:ext cx="164700" cy="267825"/>
            </a:xfrm>
            <a:custGeom>
              <a:avLst/>
              <a:gdLst/>
              <a:ahLst/>
              <a:cxnLst/>
              <a:rect l="l" t="t" r="r" b="b"/>
              <a:pathLst>
                <a:path w="6588" h="10713" extrusionOk="0">
                  <a:moveTo>
                    <a:pt x="3875" y="1"/>
                  </a:moveTo>
                  <a:cubicBezTo>
                    <a:pt x="3844" y="1"/>
                    <a:pt x="3812" y="10"/>
                    <a:pt x="3787" y="23"/>
                  </a:cubicBezTo>
                  <a:cubicBezTo>
                    <a:pt x="3550" y="160"/>
                    <a:pt x="3350" y="398"/>
                    <a:pt x="3300" y="660"/>
                  </a:cubicBezTo>
                  <a:cubicBezTo>
                    <a:pt x="3083" y="590"/>
                    <a:pt x="2854" y="544"/>
                    <a:pt x="2630" y="544"/>
                  </a:cubicBezTo>
                  <a:cubicBezTo>
                    <a:pt x="2378" y="544"/>
                    <a:pt x="2131" y="602"/>
                    <a:pt x="1913" y="748"/>
                  </a:cubicBezTo>
                  <a:cubicBezTo>
                    <a:pt x="1650" y="910"/>
                    <a:pt x="1538" y="1147"/>
                    <a:pt x="1413" y="1422"/>
                  </a:cubicBezTo>
                  <a:cubicBezTo>
                    <a:pt x="1276" y="1735"/>
                    <a:pt x="1076" y="1985"/>
                    <a:pt x="826" y="2235"/>
                  </a:cubicBezTo>
                  <a:cubicBezTo>
                    <a:pt x="601" y="2435"/>
                    <a:pt x="376" y="2635"/>
                    <a:pt x="163" y="2847"/>
                  </a:cubicBezTo>
                  <a:cubicBezTo>
                    <a:pt x="51" y="2947"/>
                    <a:pt x="1" y="3009"/>
                    <a:pt x="38" y="3159"/>
                  </a:cubicBezTo>
                  <a:cubicBezTo>
                    <a:pt x="63" y="3247"/>
                    <a:pt x="126" y="3322"/>
                    <a:pt x="188" y="3372"/>
                  </a:cubicBezTo>
                  <a:cubicBezTo>
                    <a:pt x="351" y="3509"/>
                    <a:pt x="601" y="3547"/>
                    <a:pt x="701" y="3747"/>
                  </a:cubicBezTo>
                  <a:cubicBezTo>
                    <a:pt x="788" y="3934"/>
                    <a:pt x="788" y="4159"/>
                    <a:pt x="851" y="4359"/>
                  </a:cubicBezTo>
                  <a:cubicBezTo>
                    <a:pt x="888" y="4459"/>
                    <a:pt x="951" y="4559"/>
                    <a:pt x="1001" y="4659"/>
                  </a:cubicBezTo>
                  <a:cubicBezTo>
                    <a:pt x="1038" y="4709"/>
                    <a:pt x="1051" y="4709"/>
                    <a:pt x="1026" y="4759"/>
                  </a:cubicBezTo>
                  <a:cubicBezTo>
                    <a:pt x="1013" y="4784"/>
                    <a:pt x="951" y="4821"/>
                    <a:pt x="926" y="4834"/>
                  </a:cubicBezTo>
                  <a:cubicBezTo>
                    <a:pt x="738" y="4984"/>
                    <a:pt x="613" y="5146"/>
                    <a:pt x="588" y="5384"/>
                  </a:cubicBezTo>
                  <a:cubicBezTo>
                    <a:pt x="563" y="5621"/>
                    <a:pt x="626" y="5859"/>
                    <a:pt x="701" y="6096"/>
                  </a:cubicBezTo>
                  <a:cubicBezTo>
                    <a:pt x="788" y="6396"/>
                    <a:pt x="963" y="6571"/>
                    <a:pt x="1238" y="6721"/>
                  </a:cubicBezTo>
                  <a:cubicBezTo>
                    <a:pt x="1788" y="7021"/>
                    <a:pt x="2350" y="7321"/>
                    <a:pt x="2913" y="7608"/>
                  </a:cubicBezTo>
                  <a:cubicBezTo>
                    <a:pt x="3187" y="7758"/>
                    <a:pt x="3475" y="7896"/>
                    <a:pt x="3737" y="8071"/>
                  </a:cubicBezTo>
                  <a:cubicBezTo>
                    <a:pt x="4000" y="8246"/>
                    <a:pt x="4175" y="8496"/>
                    <a:pt x="4325" y="8758"/>
                  </a:cubicBezTo>
                  <a:cubicBezTo>
                    <a:pt x="4770" y="9516"/>
                    <a:pt x="5168" y="10713"/>
                    <a:pt x="6222" y="10713"/>
                  </a:cubicBezTo>
                  <a:cubicBezTo>
                    <a:pt x="6264" y="10713"/>
                    <a:pt x="6306" y="10711"/>
                    <a:pt x="6349" y="10707"/>
                  </a:cubicBezTo>
                  <a:cubicBezTo>
                    <a:pt x="6474" y="10695"/>
                    <a:pt x="6499" y="10495"/>
                    <a:pt x="6362" y="10470"/>
                  </a:cubicBezTo>
                  <a:cubicBezTo>
                    <a:pt x="5562" y="10395"/>
                    <a:pt x="5112" y="9583"/>
                    <a:pt x="4775" y="8945"/>
                  </a:cubicBezTo>
                  <a:cubicBezTo>
                    <a:pt x="4600" y="8608"/>
                    <a:pt x="4412" y="8308"/>
                    <a:pt x="4162" y="8021"/>
                  </a:cubicBezTo>
                  <a:cubicBezTo>
                    <a:pt x="3875" y="7708"/>
                    <a:pt x="3525" y="7496"/>
                    <a:pt x="3150" y="7296"/>
                  </a:cubicBezTo>
                  <a:cubicBezTo>
                    <a:pt x="2775" y="7096"/>
                    <a:pt x="2400" y="6896"/>
                    <a:pt x="2025" y="6696"/>
                  </a:cubicBezTo>
                  <a:cubicBezTo>
                    <a:pt x="1825" y="6584"/>
                    <a:pt x="1613" y="6484"/>
                    <a:pt x="1425" y="6371"/>
                  </a:cubicBezTo>
                  <a:cubicBezTo>
                    <a:pt x="1201" y="6259"/>
                    <a:pt x="1101" y="6146"/>
                    <a:pt x="1038" y="5921"/>
                  </a:cubicBezTo>
                  <a:cubicBezTo>
                    <a:pt x="988" y="5759"/>
                    <a:pt x="951" y="5596"/>
                    <a:pt x="963" y="5446"/>
                  </a:cubicBezTo>
                  <a:cubicBezTo>
                    <a:pt x="976" y="5284"/>
                    <a:pt x="1076" y="5209"/>
                    <a:pt x="1188" y="5121"/>
                  </a:cubicBezTo>
                  <a:cubicBezTo>
                    <a:pt x="1463" y="4909"/>
                    <a:pt x="1513" y="4647"/>
                    <a:pt x="1251" y="4409"/>
                  </a:cubicBezTo>
                  <a:cubicBezTo>
                    <a:pt x="1051" y="4209"/>
                    <a:pt x="1101" y="3859"/>
                    <a:pt x="988" y="3609"/>
                  </a:cubicBezTo>
                  <a:cubicBezTo>
                    <a:pt x="938" y="3472"/>
                    <a:pt x="838" y="3372"/>
                    <a:pt x="713" y="3297"/>
                  </a:cubicBezTo>
                  <a:cubicBezTo>
                    <a:pt x="663" y="3272"/>
                    <a:pt x="438" y="3184"/>
                    <a:pt x="376" y="3122"/>
                  </a:cubicBezTo>
                  <a:cubicBezTo>
                    <a:pt x="951" y="2710"/>
                    <a:pt x="1388" y="2172"/>
                    <a:pt x="1638" y="1497"/>
                  </a:cubicBezTo>
                  <a:cubicBezTo>
                    <a:pt x="1775" y="1135"/>
                    <a:pt x="2013" y="860"/>
                    <a:pt x="2425" y="810"/>
                  </a:cubicBezTo>
                  <a:cubicBezTo>
                    <a:pt x="2469" y="804"/>
                    <a:pt x="2512" y="801"/>
                    <a:pt x="2555" y="801"/>
                  </a:cubicBezTo>
                  <a:cubicBezTo>
                    <a:pt x="2856" y="801"/>
                    <a:pt x="3136" y="944"/>
                    <a:pt x="3387" y="1097"/>
                  </a:cubicBezTo>
                  <a:cubicBezTo>
                    <a:pt x="3412" y="1114"/>
                    <a:pt x="3440" y="1121"/>
                    <a:pt x="3469" y="1121"/>
                  </a:cubicBezTo>
                  <a:cubicBezTo>
                    <a:pt x="3568" y="1121"/>
                    <a:pt x="3672" y="1030"/>
                    <a:pt x="3662" y="923"/>
                  </a:cubicBezTo>
                  <a:cubicBezTo>
                    <a:pt x="3637" y="698"/>
                    <a:pt x="3625" y="460"/>
                    <a:pt x="3825" y="323"/>
                  </a:cubicBezTo>
                  <a:cubicBezTo>
                    <a:pt x="4087" y="660"/>
                    <a:pt x="4462" y="910"/>
                    <a:pt x="4887" y="985"/>
                  </a:cubicBezTo>
                  <a:cubicBezTo>
                    <a:pt x="4997" y="1008"/>
                    <a:pt x="5110" y="1018"/>
                    <a:pt x="5222" y="1018"/>
                  </a:cubicBezTo>
                  <a:cubicBezTo>
                    <a:pt x="5351" y="1018"/>
                    <a:pt x="5479" y="1005"/>
                    <a:pt x="5599" y="985"/>
                  </a:cubicBezTo>
                  <a:cubicBezTo>
                    <a:pt x="5727" y="963"/>
                    <a:pt x="5872" y="918"/>
                    <a:pt x="6009" y="918"/>
                  </a:cubicBezTo>
                  <a:cubicBezTo>
                    <a:pt x="6100" y="918"/>
                    <a:pt x="6187" y="938"/>
                    <a:pt x="6262" y="998"/>
                  </a:cubicBezTo>
                  <a:cubicBezTo>
                    <a:pt x="6295" y="1024"/>
                    <a:pt x="6330" y="1035"/>
                    <a:pt x="6361" y="1035"/>
                  </a:cubicBezTo>
                  <a:cubicBezTo>
                    <a:pt x="6495" y="1035"/>
                    <a:pt x="6588" y="838"/>
                    <a:pt x="6437" y="748"/>
                  </a:cubicBezTo>
                  <a:cubicBezTo>
                    <a:pt x="6329" y="683"/>
                    <a:pt x="6213" y="664"/>
                    <a:pt x="6094" y="664"/>
                  </a:cubicBezTo>
                  <a:cubicBezTo>
                    <a:pt x="6005" y="664"/>
                    <a:pt x="5915" y="674"/>
                    <a:pt x="5824" y="685"/>
                  </a:cubicBezTo>
                  <a:cubicBezTo>
                    <a:pt x="5690" y="701"/>
                    <a:pt x="5551" y="717"/>
                    <a:pt x="5413" y="717"/>
                  </a:cubicBezTo>
                  <a:cubicBezTo>
                    <a:pt x="5332" y="717"/>
                    <a:pt x="5253" y="711"/>
                    <a:pt x="5174" y="698"/>
                  </a:cubicBezTo>
                  <a:cubicBezTo>
                    <a:pt x="4700" y="610"/>
                    <a:pt x="4275" y="385"/>
                    <a:pt x="3962" y="35"/>
                  </a:cubicBezTo>
                  <a:cubicBezTo>
                    <a:pt x="3937" y="10"/>
                    <a:pt x="3906" y="1"/>
                    <a:pt x="38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1" name="Google Shape;9661;p20"/>
            <p:cNvSpPr/>
            <p:nvPr/>
          </p:nvSpPr>
          <p:spPr>
            <a:xfrm>
              <a:off x="6748050" y="1713400"/>
              <a:ext cx="371050" cy="77375"/>
            </a:xfrm>
            <a:custGeom>
              <a:avLst/>
              <a:gdLst/>
              <a:ahLst/>
              <a:cxnLst/>
              <a:rect l="l" t="t" r="r" b="b"/>
              <a:pathLst>
                <a:path w="14842" h="3095" extrusionOk="0">
                  <a:moveTo>
                    <a:pt x="2652" y="0"/>
                  </a:moveTo>
                  <a:cubicBezTo>
                    <a:pt x="2600" y="0"/>
                    <a:pt x="2550" y="7"/>
                    <a:pt x="2507" y="25"/>
                  </a:cubicBezTo>
                  <a:cubicBezTo>
                    <a:pt x="2394" y="75"/>
                    <a:pt x="2344" y="238"/>
                    <a:pt x="2307" y="350"/>
                  </a:cubicBezTo>
                  <a:cubicBezTo>
                    <a:pt x="2244" y="463"/>
                    <a:pt x="2194" y="588"/>
                    <a:pt x="2144" y="700"/>
                  </a:cubicBezTo>
                  <a:cubicBezTo>
                    <a:pt x="1907" y="1200"/>
                    <a:pt x="1632" y="1675"/>
                    <a:pt x="1294" y="2112"/>
                  </a:cubicBezTo>
                  <a:cubicBezTo>
                    <a:pt x="1219" y="2237"/>
                    <a:pt x="1119" y="2337"/>
                    <a:pt x="1032" y="2450"/>
                  </a:cubicBezTo>
                  <a:cubicBezTo>
                    <a:pt x="957" y="2512"/>
                    <a:pt x="882" y="2625"/>
                    <a:pt x="769" y="2637"/>
                  </a:cubicBezTo>
                  <a:cubicBezTo>
                    <a:pt x="764" y="2638"/>
                    <a:pt x="759" y="2638"/>
                    <a:pt x="754" y="2638"/>
                  </a:cubicBezTo>
                  <a:cubicBezTo>
                    <a:pt x="649" y="2638"/>
                    <a:pt x="566" y="2522"/>
                    <a:pt x="495" y="2462"/>
                  </a:cubicBezTo>
                  <a:cubicBezTo>
                    <a:pt x="420" y="2400"/>
                    <a:pt x="345" y="2350"/>
                    <a:pt x="257" y="2325"/>
                  </a:cubicBezTo>
                  <a:cubicBezTo>
                    <a:pt x="239" y="2319"/>
                    <a:pt x="222" y="2317"/>
                    <a:pt x="206" y="2317"/>
                  </a:cubicBezTo>
                  <a:cubicBezTo>
                    <a:pt x="46" y="2317"/>
                    <a:pt x="0" y="2580"/>
                    <a:pt x="182" y="2637"/>
                  </a:cubicBezTo>
                  <a:cubicBezTo>
                    <a:pt x="332" y="2687"/>
                    <a:pt x="420" y="2837"/>
                    <a:pt x="570" y="2900"/>
                  </a:cubicBezTo>
                  <a:cubicBezTo>
                    <a:pt x="624" y="2922"/>
                    <a:pt x="679" y="2932"/>
                    <a:pt x="733" y="2932"/>
                  </a:cubicBezTo>
                  <a:cubicBezTo>
                    <a:pt x="802" y="2932"/>
                    <a:pt x="869" y="2915"/>
                    <a:pt x="932" y="2887"/>
                  </a:cubicBezTo>
                  <a:cubicBezTo>
                    <a:pt x="1057" y="2825"/>
                    <a:pt x="1157" y="2712"/>
                    <a:pt x="1257" y="2612"/>
                  </a:cubicBezTo>
                  <a:cubicBezTo>
                    <a:pt x="1382" y="2475"/>
                    <a:pt x="1507" y="2337"/>
                    <a:pt x="1619" y="2187"/>
                  </a:cubicBezTo>
                  <a:cubicBezTo>
                    <a:pt x="2069" y="1663"/>
                    <a:pt x="2519" y="1025"/>
                    <a:pt x="2731" y="350"/>
                  </a:cubicBezTo>
                  <a:cubicBezTo>
                    <a:pt x="2786" y="332"/>
                    <a:pt x="2841" y="321"/>
                    <a:pt x="2901" y="321"/>
                  </a:cubicBezTo>
                  <a:cubicBezTo>
                    <a:pt x="2923" y="321"/>
                    <a:pt x="2945" y="322"/>
                    <a:pt x="2969" y="325"/>
                  </a:cubicBezTo>
                  <a:cubicBezTo>
                    <a:pt x="3056" y="350"/>
                    <a:pt x="3144" y="375"/>
                    <a:pt x="3231" y="400"/>
                  </a:cubicBezTo>
                  <a:cubicBezTo>
                    <a:pt x="3456" y="463"/>
                    <a:pt x="3681" y="563"/>
                    <a:pt x="3894" y="638"/>
                  </a:cubicBezTo>
                  <a:cubicBezTo>
                    <a:pt x="4344" y="813"/>
                    <a:pt x="4781" y="988"/>
                    <a:pt x="5231" y="1150"/>
                  </a:cubicBezTo>
                  <a:cubicBezTo>
                    <a:pt x="6068" y="1438"/>
                    <a:pt x="6880" y="1788"/>
                    <a:pt x="7705" y="2100"/>
                  </a:cubicBezTo>
                  <a:cubicBezTo>
                    <a:pt x="8442" y="2387"/>
                    <a:pt x="9192" y="2675"/>
                    <a:pt x="9967" y="2875"/>
                  </a:cubicBezTo>
                  <a:cubicBezTo>
                    <a:pt x="10317" y="2975"/>
                    <a:pt x="10667" y="3062"/>
                    <a:pt x="11029" y="3087"/>
                  </a:cubicBezTo>
                  <a:cubicBezTo>
                    <a:pt x="11108" y="3092"/>
                    <a:pt x="11186" y="3095"/>
                    <a:pt x="11264" y="3095"/>
                  </a:cubicBezTo>
                  <a:cubicBezTo>
                    <a:pt x="11561" y="3095"/>
                    <a:pt x="11857" y="3059"/>
                    <a:pt x="12154" y="3000"/>
                  </a:cubicBezTo>
                  <a:cubicBezTo>
                    <a:pt x="12991" y="2837"/>
                    <a:pt x="13841" y="2650"/>
                    <a:pt x="14691" y="2462"/>
                  </a:cubicBezTo>
                  <a:cubicBezTo>
                    <a:pt x="14842" y="2427"/>
                    <a:pt x="14777" y="2209"/>
                    <a:pt x="14636" y="2209"/>
                  </a:cubicBezTo>
                  <a:cubicBezTo>
                    <a:pt x="14626" y="2209"/>
                    <a:pt x="14615" y="2210"/>
                    <a:pt x="14603" y="2212"/>
                  </a:cubicBezTo>
                  <a:cubicBezTo>
                    <a:pt x="13966" y="2350"/>
                    <a:pt x="13329" y="2512"/>
                    <a:pt x="12679" y="2662"/>
                  </a:cubicBezTo>
                  <a:cubicBezTo>
                    <a:pt x="12214" y="2771"/>
                    <a:pt x="11748" y="2872"/>
                    <a:pt x="11277" y="2872"/>
                  </a:cubicBezTo>
                  <a:cubicBezTo>
                    <a:pt x="11153" y="2872"/>
                    <a:pt x="11029" y="2865"/>
                    <a:pt x="10904" y="2850"/>
                  </a:cubicBezTo>
                  <a:cubicBezTo>
                    <a:pt x="10404" y="2787"/>
                    <a:pt x="9930" y="2625"/>
                    <a:pt x="9467" y="2437"/>
                  </a:cubicBezTo>
                  <a:cubicBezTo>
                    <a:pt x="8955" y="2237"/>
                    <a:pt x="8442" y="2025"/>
                    <a:pt x="7918" y="1825"/>
                  </a:cubicBezTo>
                  <a:cubicBezTo>
                    <a:pt x="7380" y="1613"/>
                    <a:pt x="6830" y="1400"/>
                    <a:pt x="6281" y="1225"/>
                  </a:cubicBezTo>
                  <a:cubicBezTo>
                    <a:pt x="5718" y="1038"/>
                    <a:pt x="5181" y="800"/>
                    <a:pt x="4618" y="588"/>
                  </a:cubicBezTo>
                  <a:cubicBezTo>
                    <a:pt x="4356" y="488"/>
                    <a:pt x="4081" y="388"/>
                    <a:pt x="3806" y="288"/>
                  </a:cubicBezTo>
                  <a:cubicBezTo>
                    <a:pt x="3594" y="200"/>
                    <a:pt x="3369" y="113"/>
                    <a:pt x="3144" y="63"/>
                  </a:cubicBezTo>
                  <a:cubicBezTo>
                    <a:pt x="3031" y="38"/>
                    <a:pt x="2919" y="38"/>
                    <a:pt x="2806" y="13"/>
                  </a:cubicBezTo>
                  <a:cubicBezTo>
                    <a:pt x="2756" y="7"/>
                    <a:pt x="2703" y="0"/>
                    <a:pt x="26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2" name="Google Shape;9662;p20"/>
            <p:cNvSpPr/>
            <p:nvPr/>
          </p:nvSpPr>
          <p:spPr>
            <a:xfrm>
              <a:off x="6814750" y="1659000"/>
              <a:ext cx="29400" cy="67900"/>
            </a:xfrm>
            <a:custGeom>
              <a:avLst/>
              <a:gdLst/>
              <a:ahLst/>
              <a:cxnLst/>
              <a:rect l="l" t="t" r="r" b="b"/>
              <a:pathLst>
                <a:path w="1176" h="2716" extrusionOk="0">
                  <a:moveTo>
                    <a:pt x="137" y="1"/>
                  </a:moveTo>
                  <a:cubicBezTo>
                    <a:pt x="129" y="1"/>
                    <a:pt x="121" y="1"/>
                    <a:pt x="113" y="2"/>
                  </a:cubicBezTo>
                  <a:cubicBezTo>
                    <a:pt x="51" y="15"/>
                    <a:pt x="1" y="65"/>
                    <a:pt x="1" y="127"/>
                  </a:cubicBezTo>
                  <a:cubicBezTo>
                    <a:pt x="1" y="252"/>
                    <a:pt x="113" y="327"/>
                    <a:pt x="163" y="414"/>
                  </a:cubicBezTo>
                  <a:cubicBezTo>
                    <a:pt x="226" y="514"/>
                    <a:pt x="263" y="639"/>
                    <a:pt x="288" y="752"/>
                  </a:cubicBezTo>
                  <a:cubicBezTo>
                    <a:pt x="326" y="964"/>
                    <a:pt x="313" y="1202"/>
                    <a:pt x="326" y="1414"/>
                  </a:cubicBezTo>
                  <a:cubicBezTo>
                    <a:pt x="338" y="1652"/>
                    <a:pt x="376" y="1889"/>
                    <a:pt x="476" y="2102"/>
                  </a:cubicBezTo>
                  <a:cubicBezTo>
                    <a:pt x="576" y="2314"/>
                    <a:pt x="738" y="2501"/>
                    <a:pt x="913" y="2676"/>
                  </a:cubicBezTo>
                  <a:cubicBezTo>
                    <a:pt x="941" y="2704"/>
                    <a:pt x="971" y="2716"/>
                    <a:pt x="999" y="2716"/>
                  </a:cubicBezTo>
                  <a:cubicBezTo>
                    <a:pt x="1097" y="2716"/>
                    <a:pt x="1176" y="2574"/>
                    <a:pt x="1088" y="2476"/>
                  </a:cubicBezTo>
                  <a:cubicBezTo>
                    <a:pt x="926" y="2289"/>
                    <a:pt x="763" y="2077"/>
                    <a:pt x="688" y="1839"/>
                  </a:cubicBezTo>
                  <a:cubicBezTo>
                    <a:pt x="626" y="1627"/>
                    <a:pt x="626" y="1402"/>
                    <a:pt x="613" y="1177"/>
                  </a:cubicBezTo>
                  <a:cubicBezTo>
                    <a:pt x="613" y="952"/>
                    <a:pt x="601" y="714"/>
                    <a:pt x="526" y="489"/>
                  </a:cubicBezTo>
                  <a:cubicBezTo>
                    <a:pt x="478" y="321"/>
                    <a:pt x="348"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3" name="Google Shape;9663;p20"/>
            <p:cNvSpPr/>
            <p:nvPr/>
          </p:nvSpPr>
          <p:spPr>
            <a:xfrm>
              <a:off x="6736350" y="1703375"/>
              <a:ext cx="60450" cy="19100"/>
            </a:xfrm>
            <a:custGeom>
              <a:avLst/>
              <a:gdLst/>
              <a:ahLst/>
              <a:cxnLst/>
              <a:rect l="l" t="t" r="r" b="b"/>
              <a:pathLst>
                <a:path w="2418" h="764" extrusionOk="0">
                  <a:moveTo>
                    <a:pt x="1630" y="0"/>
                  </a:moveTo>
                  <a:cubicBezTo>
                    <a:pt x="1510" y="0"/>
                    <a:pt x="1387" y="6"/>
                    <a:pt x="1262" y="14"/>
                  </a:cubicBezTo>
                  <a:cubicBezTo>
                    <a:pt x="1063" y="27"/>
                    <a:pt x="875" y="89"/>
                    <a:pt x="688" y="177"/>
                  </a:cubicBezTo>
                  <a:cubicBezTo>
                    <a:pt x="600" y="214"/>
                    <a:pt x="513" y="264"/>
                    <a:pt x="425" y="302"/>
                  </a:cubicBezTo>
                  <a:cubicBezTo>
                    <a:pt x="325" y="339"/>
                    <a:pt x="225" y="364"/>
                    <a:pt x="138" y="401"/>
                  </a:cubicBezTo>
                  <a:cubicBezTo>
                    <a:pt x="50" y="439"/>
                    <a:pt x="0" y="514"/>
                    <a:pt x="13" y="614"/>
                  </a:cubicBezTo>
                  <a:cubicBezTo>
                    <a:pt x="25" y="701"/>
                    <a:pt x="113" y="764"/>
                    <a:pt x="200" y="764"/>
                  </a:cubicBezTo>
                  <a:cubicBezTo>
                    <a:pt x="413" y="751"/>
                    <a:pt x="613" y="626"/>
                    <a:pt x="800" y="526"/>
                  </a:cubicBezTo>
                  <a:cubicBezTo>
                    <a:pt x="963" y="451"/>
                    <a:pt x="1125" y="377"/>
                    <a:pt x="1287" y="302"/>
                  </a:cubicBezTo>
                  <a:cubicBezTo>
                    <a:pt x="1479" y="209"/>
                    <a:pt x="1699" y="169"/>
                    <a:pt x="1919" y="169"/>
                  </a:cubicBezTo>
                  <a:cubicBezTo>
                    <a:pt x="2057" y="169"/>
                    <a:pt x="2194" y="185"/>
                    <a:pt x="2325" y="214"/>
                  </a:cubicBezTo>
                  <a:cubicBezTo>
                    <a:pt x="2331" y="216"/>
                    <a:pt x="2338" y="217"/>
                    <a:pt x="2344" y="217"/>
                  </a:cubicBezTo>
                  <a:cubicBezTo>
                    <a:pt x="2403" y="217"/>
                    <a:pt x="2418" y="112"/>
                    <a:pt x="2350" y="89"/>
                  </a:cubicBezTo>
                  <a:cubicBezTo>
                    <a:pt x="2108" y="22"/>
                    <a:pt x="1872" y="0"/>
                    <a:pt x="1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4" name="Google Shape;9664;p20"/>
            <p:cNvSpPr/>
            <p:nvPr/>
          </p:nvSpPr>
          <p:spPr>
            <a:xfrm>
              <a:off x="6882250" y="1660525"/>
              <a:ext cx="17425" cy="84800"/>
            </a:xfrm>
            <a:custGeom>
              <a:avLst/>
              <a:gdLst/>
              <a:ahLst/>
              <a:cxnLst/>
              <a:rect l="l" t="t" r="r" b="b"/>
              <a:pathLst>
                <a:path w="697" h="3392" extrusionOk="0">
                  <a:moveTo>
                    <a:pt x="308" y="1"/>
                  </a:moveTo>
                  <a:cubicBezTo>
                    <a:pt x="225" y="1"/>
                    <a:pt x="150" y="79"/>
                    <a:pt x="175" y="179"/>
                  </a:cubicBezTo>
                  <a:cubicBezTo>
                    <a:pt x="188" y="253"/>
                    <a:pt x="238" y="303"/>
                    <a:pt x="263" y="366"/>
                  </a:cubicBezTo>
                  <a:cubicBezTo>
                    <a:pt x="300" y="441"/>
                    <a:pt x="313" y="503"/>
                    <a:pt x="338" y="578"/>
                  </a:cubicBezTo>
                  <a:cubicBezTo>
                    <a:pt x="375" y="716"/>
                    <a:pt x="388" y="853"/>
                    <a:pt x="388" y="991"/>
                  </a:cubicBezTo>
                  <a:cubicBezTo>
                    <a:pt x="400" y="1278"/>
                    <a:pt x="288" y="1553"/>
                    <a:pt x="200" y="1828"/>
                  </a:cubicBezTo>
                  <a:cubicBezTo>
                    <a:pt x="88" y="2140"/>
                    <a:pt x="13" y="2453"/>
                    <a:pt x="0" y="2778"/>
                  </a:cubicBezTo>
                  <a:cubicBezTo>
                    <a:pt x="0" y="3078"/>
                    <a:pt x="288" y="3265"/>
                    <a:pt x="525" y="3378"/>
                  </a:cubicBezTo>
                  <a:cubicBezTo>
                    <a:pt x="543" y="3387"/>
                    <a:pt x="559" y="3392"/>
                    <a:pt x="575" y="3392"/>
                  </a:cubicBezTo>
                  <a:cubicBezTo>
                    <a:pt x="657" y="3392"/>
                    <a:pt x="697" y="3268"/>
                    <a:pt x="613" y="3215"/>
                  </a:cubicBezTo>
                  <a:cubicBezTo>
                    <a:pt x="488" y="3140"/>
                    <a:pt x="313" y="3028"/>
                    <a:pt x="250" y="2890"/>
                  </a:cubicBezTo>
                  <a:cubicBezTo>
                    <a:pt x="200" y="2778"/>
                    <a:pt x="263" y="2603"/>
                    <a:pt x="300" y="2478"/>
                  </a:cubicBezTo>
                  <a:cubicBezTo>
                    <a:pt x="375" y="2190"/>
                    <a:pt x="500" y="1891"/>
                    <a:pt x="575" y="1591"/>
                  </a:cubicBezTo>
                  <a:cubicBezTo>
                    <a:pt x="625" y="1341"/>
                    <a:pt x="625" y="1066"/>
                    <a:pt x="600" y="816"/>
                  </a:cubicBezTo>
                  <a:cubicBezTo>
                    <a:pt x="588" y="691"/>
                    <a:pt x="575" y="566"/>
                    <a:pt x="538" y="441"/>
                  </a:cubicBezTo>
                  <a:cubicBezTo>
                    <a:pt x="513" y="316"/>
                    <a:pt x="488" y="166"/>
                    <a:pt x="425" y="66"/>
                  </a:cubicBezTo>
                  <a:cubicBezTo>
                    <a:pt x="392" y="20"/>
                    <a:pt x="349" y="1"/>
                    <a:pt x="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5" name="Google Shape;9665;p20"/>
            <p:cNvSpPr/>
            <p:nvPr/>
          </p:nvSpPr>
          <p:spPr>
            <a:xfrm>
              <a:off x="6890575" y="1677300"/>
              <a:ext cx="142275" cy="68000"/>
            </a:xfrm>
            <a:custGeom>
              <a:avLst/>
              <a:gdLst/>
              <a:ahLst/>
              <a:cxnLst/>
              <a:rect l="l" t="t" r="r" b="b"/>
              <a:pathLst>
                <a:path w="5691" h="2720" extrusionOk="0">
                  <a:moveTo>
                    <a:pt x="232" y="1"/>
                  </a:moveTo>
                  <a:cubicBezTo>
                    <a:pt x="100" y="1"/>
                    <a:pt x="0" y="187"/>
                    <a:pt x="117" y="282"/>
                  </a:cubicBezTo>
                  <a:cubicBezTo>
                    <a:pt x="505" y="607"/>
                    <a:pt x="1054" y="745"/>
                    <a:pt x="1529" y="907"/>
                  </a:cubicBezTo>
                  <a:cubicBezTo>
                    <a:pt x="2017" y="1082"/>
                    <a:pt x="2479" y="1282"/>
                    <a:pt x="2929" y="1532"/>
                  </a:cubicBezTo>
                  <a:cubicBezTo>
                    <a:pt x="3791" y="2007"/>
                    <a:pt x="4641" y="2507"/>
                    <a:pt x="5616" y="2719"/>
                  </a:cubicBezTo>
                  <a:cubicBezTo>
                    <a:pt x="5678" y="2719"/>
                    <a:pt x="5691" y="2644"/>
                    <a:pt x="5641" y="2632"/>
                  </a:cubicBezTo>
                  <a:cubicBezTo>
                    <a:pt x="4678" y="2407"/>
                    <a:pt x="3854" y="1794"/>
                    <a:pt x="3016" y="1295"/>
                  </a:cubicBezTo>
                  <a:cubicBezTo>
                    <a:pt x="2592" y="1045"/>
                    <a:pt x="2154" y="820"/>
                    <a:pt x="1692" y="645"/>
                  </a:cubicBezTo>
                  <a:cubicBezTo>
                    <a:pt x="1454" y="557"/>
                    <a:pt x="1217" y="482"/>
                    <a:pt x="992" y="382"/>
                  </a:cubicBezTo>
                  <a:cubicBezTo>
                    <a:pt x="754" y="282"/>
                    <a:pt x="530" y="145"/>
                    <a:pt x="305" y="20"/>
                  </a:cubicBezTo>
                  <a:cubicBezTo>
                    <a:pt x="280" y="7"/>
                    <a:pt x="256" y="1"/>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6" name="Google Shape;9666;p20"/>
            <p:cNvSpPr/>
            <p:nvPr/>
          </p:nvSpPr>
          <p:spPr>
            <a:xfrm>
              <a:off x="6547650" y="1922775"/>
              <a:ext cx="401175" cy="290350"/>
            </a:xfrm>
            <a:custGeom>
              <a:avLst/>
              <a:gdLst/>
              <a:ahLst/>
              <a:cxnLst/>
              <a:rect l="l" t="t" r="r" b="b"/>
              <a:pathLst>
                <a:path w="16047" h="11614" extrusionOk="0">
                  <a:moveTo>
                    <a:pt x="6134" y="1"/>
                  </a:moveTo>
                  <a:cubicBezTo>
                    <a:pt x="5826" y="1"/>
                    <a:pt x="5516" y="61"/>
                    <a:pt x="5236" y="173"/>
                  </a:cubicBezTo>
                  <a:cubicBezTo>
                    <a:pt x="4749" y="386"/>
                    <a:pt x="4424" y="723"/>
                    <a:pt x="4112" y="1123"/>
                  </a:cubicBezTo>
                  <a:cubicBezTo>
                    <a:pt x="3937" y="1335"/>
                    <a:pt x="3762" y="1573"/>
                    <a:pt x="3499" y="1660"/>
                  </a:cubicBezTo>
                  <a:cubicBezTo>
                    <a:pt x="3287" y="1735"/>
                    <a:pt x="3049" y="1723"/>
                    <a:pt x="2837" y="1810"/>
                  </a:cubicBezTo>
                  <a:cubicBezTo>
                    <a:pt x="2437" y="1960"/>
                    <a:pt x="2350" y="2373"/>
                    <a:pt x="2287" y="2760"/>
                  </a:cubicBezTo>
                  <a:cubicBezTo>
                    <a:pt x="2262" y="2935"/>
                    <a:pt x="2237" y="3135"/>
                    <a:pt x="2137" y="3285"/>
                  </a:cubicBezTo>
                  <a:cubicBezTo>
                    <a:pt x="2012" y="3460"/>
                    <a:pt x="1750" y="3497"/>
                    <a:pt x="1562" y="3572"/>
                  </a:cubicBezTo>
                  <a:cubicBezTo>
                    <a:pt x="1362" y="3660"/>
                    <a:pt x="1187" y="3785"/>
                    <a:pt x="1112" y="4010"/>
                  </a:cubicBezTo>
                  <a:cubicBezTo>
                    <a:pt x="1025" y="4247"/>
                    <a:pt x="1025" y="4485"/>
                    <a:pt x="850" y="4685"/>
                  </a:cubicBezTo>
                  <a:cubicBezTo>
                    <a:pt x="700" y="4859"/>
                    <a:pt x="513" y="4997"/>
                    <a:pt x="400" y="5197"/>
                  </a:cubicBezTo>
                  <a:cubicBezTo>
                    <a:pt x="275" y="5409"/>
                    <a:pt x="300" y="5622"/>
                    <a:pt x="363" y="5847"/>
                  </a:cubicBezTo>
                  <a:cubicBezTo>
                    <a:pt x="438" y="6109"/>
                    <a:pt x="275" y="6297"/>
                    <a:pt x="163" y="6522"/>
                  </a:cubicBezTo>
                  <a:cubicBezTo>
                    <a:pt x="50" y="6734"/>
                    <a:pt x="0" y="6971"/>
                    <a:pt x="13" y="7221"/>
                  </a:cubicBezTo>
                  <a:cubicBezTo>
                    <a:pt x="50" y="7746"/>
                    <a:pt x="350" y="8234"/>
                    <a:pt x="663" y="8646"/>
                  </a:cubicBezTo>
                  <a:cubicBezTo>
                    <a:pt x="825" y="8858"/>
                    <a:pt x="988" y="9121"/>
                    <a:pt x="1250" y="9221"/>
                  </a:cubicBezTo>
                  <a:cubicBezTo>
                    <a:pt x="1337" y="9255"/>
                    <a:pt x="1425" y="9268"/>
                    <a:pt x="1514" y="9268"/>
                  </a:cubicBezTo>
                  <a:cubicBezTo>
                    <a:pt x="1656" y="9268"/>
                    <a:pt x="1799" y="9234"/>
                    <a:pt x="1937" y="9196"/>
                  </a:cubicBezTo>
                  <a:cubicBezTo>
                    <a:pt x="2375" y="9046"/>
                    <a:pt x="2762" y="8783"/>
                    <a:pt x="3174" y="8583"/>
                  </a:cubicBezTo>
                  <a:cubicBezTo>
                    <a:pt x="3387" y="8483"/>
                    <a:pt x="3599" y="8409"/>
                    <a:pt x="3824" y="8359"/>
                  </a:cubicBezTo>
                  <a:cubicBezTo>
                    <a:pt x="3962" y="8334"/>
                    <a:pt x="4087" y="8321"/>
                    <a:pt x="4224" y="8321"/>
                  </a:cubicBezTo>
                  <a:cubicBezTo>
                    <a:pt x="4237" y="8558"/>
                    <a:pt x="4424" y="8758"/>
                    <a:pt x="4637" y="8896"/>
                  </a:cubicBezTo>
                  <a:cubicBezTo>
                    <a:pt x="4824" y="9008"/>
                    <a:pt x="5049" y="9046"/>
                    <a:pt x="5249" y="9133"/>
                  </a:cubicBezTo>
                  <a:cubicBezTo>
                    <a:pt x="5499" y="9246"/>
                    <a:pt x="5611" y="9421"/>
                    <a:pt x="5649" y="9683"/>
                  </a:cubicBezTo>
                  <a:cubicBezTo>
                    <a:pt x="5711" y="10146"/>
                    <a:pt x="5911" y="10533"/>
                    <a:pt x="6261" y="10858"/>
                  </a:cubicBezTo>
                  <a:cubicBezTo>
                    <a:pt x="6599" y="11170"/>
                    <a:pt x="7023" y="11383"/>
                    <a:pt x="7436" y="11595"/>
                  </a:cubicBezTo>
                  <a:cubicBezTo>
                    <a:pt x="7463" y="11608"/>
                    <a:pt x="7489" y="11613"/>
                    <a:pt x="7514" y="11613"/>
                  </a:cubicBezTo>
                  <a:cubicBezTo>
                    <a:pt x="7686" y="11613"/>
                    <a:pt x="7796" y="11345"/>
                    <a:pt x="7611" y="11258"/>
                  </a:cubicBezTo>
                  <a:cubicBezTo>
                    <a:pt x="7223" y="11083"/>
                    <a:pt x="6836" y="10895"/>
                    <a:pt x="6524" y="10608"/>
                  </a:cubicBezTo>
                  <a:cubicBezTo>
                    <a:pt x="6374" y="10470"/>
                    <a:pt x="6236" y="10321"/>
                    <a:pt x="6149" y="10146"/>
                  </a:cubicBezTo>
                  <a:cubicBezTo>
                    <a:pt x="6074" y="9958"/>
                    <a:pt x="6049" y="9758"/>
                    <a:pt x="6011" y="9558"/>
                  </a:cubicBezTo>
                  <a:cubicBezTo>
                    <a:pt x="5974" y="9358"/>
                    <a:pt x="5911" y="9158"/>
                    <a:pt x="5749" y="9008"/>
                  </a:cubicBezTo>
                  <a:cubicBezTo>
                    <a:pt x="5599" y="8883"/>
                    <a:pt x="5374" y="8821"/>
                    <a:pt x="5186" y="8771"/>
                  </a:cubicBezTo>
                  <a:cubicBezTo>
                    <a:pt x="5011" y="8721"/>
                    <a:pt x="4824" y="8696"/>
                    <a:pt x="4712" y="8546"/>
                  </a:cubicBezTo>
                  <a:cubicBezTo>
                    <a:pt x="4649" y="8446"/>
                    <a:pt x="4587" y="8334"/>
                    <a:pt x="4662" y="8221"/>
                  </a:cubicBezTo>
                  <a:cubicBezTo>
                    <a:pt x="4749" y="8084"/>
                    <a:pt x="4599" y="7946"/>
                    <a:pt x="4474" y="7934"/>
                  </a:cubicBezTo>
                  <a:cubicBezTo>
                    <a:pt x="4457" y="7933"/>
                    <a:pt x="4439" y="7932"/>
                    <a:pt x="4421" y="7932"/>
                  </a:cubicBezTo>
                  <a:cubicBezTo>
                    <a:pt x="4235" y="7932"/>
                    <a:pt x="4033" y="7989"/>
                    <a:pt x="3862" y="8046"/>
                  </a:cubicBezTo>
                  <a:cubicBezTo>
                    <a:pt x="3462" y="8184"/>
                    <a:pt x="3112" y="8421"/>
                    <a:pt x="2712" y="8596"/>
                  </a:cubicBezTo>
                  <a:cubicBezTo>
                    <a:pt x="2525" y="8683"/>
                    <a:pt x="2325" y="8771"/>
                    <a:pt x="2125" y="8821"/>
                  </a:cubicBezTo>
                  <a:cubicBezTo>
                    <a:pt x="1966" y="8874"/>
                    <a:pt x="1772" y="8927"/>
                    <a:pt x="1595" y="8927"/>
                  </a:cubicBezTo>
                  <a:cubicBezTo>
                    <a:pt x="1563" y="8927"/>
                    <a:pt x="1531" y="8925"/>
                    <a:pt x="1500" y="8921"/>
                  </a:cubicBezTo>
                  <a:cubicBezTo>
                    <a:pt x="1262" y="8883"/>
                    <a:pt x="1050" y="8558"/>
                    <a:pt x="900" y="8384"/>
                  </a:cubicBezTo>
                  <a:cubicBezTo>
                    <a:pt x="713" y="8171"/>
                    <a:pt x="550" y="7959"/>
                    <a:pt x="450" y="7696"/>
                  </a:cubicBezTo>
                  <a:cubicBezTo>
                    <a:pt x="363" y="7484"/>
                    <a:pt x="325" y="7246"/>
                    <a:pt x="350" y="7021"/>
                  </a:cubicBezTo>
                  <a:cubicBezTo>
                    <a:pt x="375" y="6784"/>
                    <a:pt x="500" y="6609"/>
                    <a:pt x="600" y="6397"/>
                  </a:cubicBezTo>
                  <a:cubicBezTo>
                    <a:pt x="700" y="6209"/>
                    <a:pt x="738" y="6009"/>
                    <a:pt x="675" y="5797"/>
                  </a:cubicBezTo>
                  <a:cubicBezTo>
                    <a:pt x="650" y="5684"/>
                    <a:pt x="600" y="5572"/>
                    <a:pt x="638" y="5459"/>
                  </a:cubicBezTo>
                  <a:cubicBezTo>
                    <a:pt x="663" y="5347"/>
                    <a:pt x="725" y="5272"/>
                    <a:pt x="800" y="5184"/>
                  </a:cubicBezTo>
                  <a:cubicBezTo>
                    <a:pt x="938" y="5034"/>
                    <a:pt x="1100" y="4897"/>
                    <a:pt x="1212" y="4710"/>
                  </a:cubicBezTo>
                  <a:cubicBezTo>
                    <a:pt x="1337" y="4510"/>
                    <a:pt x="1312" y="4260"/>
                    <a:pt x="1425" y="4060"/>
                  </a:cubicBezTo>
                  <a:cubicBezTo>
                    <a:pt x="1537" y="3872"/>
                    <a:pt x="1812" y="3860"/>
                    <a:pt x="2000" y="3797"/>
                  </a:cubicBezTo>
                  <a:cubicBezTo>
                    <a:pt x="2187" y="3747"/>
                    <a:pt x="2350" y="3660"/>
                    <a:pt x="2475" y="3497"/>
                  </a:cubicBezTo>
                  <a:cubicBezTo>
                    <a:pt x="2687" y="3185"/>
                    <a:pt x="2625" y="2798"/>
                    <a:pt x="2700" y="2448"/>
                  </a:cubicBezTo>
                  <a:cubicBezTo>
                    <a:pt x="2800" y="1960"/>
                    <a:pt x="3337" y="2110"/>
                    <a:pt x="3699" y="1973"/>
                  </a:cubicBezTo>
                  <a:cubicBezTo>
                    <a:pt x="4187" y="1798"/>
                    <a:pt x="4399" y="1323"/>
                    <a:pt x="4749" y="961"/>
                  </a:cubicBezTo>
                  <a:cubicBezTo>
                    <a:pt x="5049" y="636"/>
                    <a:pt x="5486" y="436"/>
                    <a:pt x="5924" y="398"/>
                  </a:cubicBezTo>
                  <a:cubicBezTo>
                    <a:pt x="5999" y="390"/>
                    <a:pt x="6074" y="386"/>
                    <a:pt x="6148" y="386"/>
                  </a:cubicBezTo>
                  <a:cubicBezTo>
                    <a:pt x="6297" y="386"/>
                    <a:pt x="6444" y="402"/>
                    <a:pt x="6586" y="436"/>
                  </a:cubicBezTo>
                  <a:cubicBezTo>
                    <a:pt x="6836" y="511"/>
                    <a:pt x="7061" y="623"/>
                    <a:pt x="7311" y="648"/>
                  </a:cubicBezTo>
                  <a:cubicBezTo>
                    <a:pt x="7458" y="666"/>
                    <a:pt x="7604" y="673"/>
                    <a:pt x="7749" y="673"/>
                  </a:cubicBezTo>
                  <a:cubicBezTo>
                    <a:pt x="8099" y="673"/>
                    <a:pt x="8445" y="636"/>
                    <a:pt x="8798" y="636"/>
                  </a:cubicBezTo>
                  <a:cubicBezTo>
                    <a:pt x="9298" y="636"/>
                    <a:pt x="9785" y="661"/>
                    <a:pt x="10285" y="711"/>
                  </a:cubicBezTo>
                  <a:cubicBezTo>
                    <a:pt x="10772" y="773"/>
                    <a:pt x="11247" y="873"/>
                    <a:pt x="11697" y="1073"/>
                  </a:cubicBezTo>
                  <a:cubicBezTo>
                    <a:pt x="12210" y="1285"/>
                    <a:pt x="12647" y="1623"/>
                    <a:pt x="13072" y="1998"/>
                  </a:cubicBezTo>
                  <a:cubicBezTo>
                    <a:pt x="13509" y="2385"/>
                    <a:pt x="13959" y="2748"/>
                    <a:pt x="14409" y="3110"/>
                  </a:cubicBezTo>
                  <a:cubicBezTo>
                    <a:pt x="14834" y="3472"/>
                    <a:pt x="15159" y="3910"/>
                    <a:pt x="15334" y="4447"/>
                  </a:cubicBezTo>
                  <a:cubicBezTo>
                    <a:pt x="15496" y="4934"/>
                    <a:pt x="15571" y="5484"/>
                    <a:pt x="15621" y="5997"/>
                  </a:cubicBezTo>
                  <a:cubicBezTo>
                    <a:pt x="15671" y="6497"/>
                    <a:pt x="15634" y="7084"/>
                    <a:pt x="15209" y="7421"/>
                  </a:cubicBezTo>
                  <a:cubicBezTo>
                    <a:pt x="15084" y="7525"/>
                    <a:pt x="15167" y="7708"/>
                    <a:pt x="15292" y="7708"/>
                  </a:cubicBezTo>
                  <a:cubicBezTo>
                    <a:pt x="15317" y="7708"/>
                    <a:pt x="15344" y="7700"/>
                    <a:pt x="15371" y="7684"/>
                  </a:cubicBezTo>
                  <a:cubicBezTo>
                    <a:pt x="15596" y="7534"/>
                    <a:pt x="15746" y="7346"/>
                    <a:pt x="15846" y="7109"/>
                  </a:cubicBezTo>
                  <a:cubicBezTo>
                    <a:pt x="16046" y="6596"/>
                    <a:pt x="15959" y="6059"/>
                    <a:pt x="15859" y="5534"/>
                  </a:cubicBezTo>
                  <a:cubicBezTo>
                    <a:pt x="15746" y="4997"/>
                    <a:pt x="15646" y="4447"/>
                    <a:pt x="15396" y="3947"/>
                  </a:cubicBezTo>
                  <a:cubicBezTo>
                    <a:pt x="15134" y="3422"/>
                    <a:pt x="14696" y="3035"/>
                    <a:pt x="14247" y="2648"/>
                  </a:cubicBezTo>
                  <a:cubicBezTo>
                    <a:pt x="13772" y="2235"/>
                    <a:pt x="13347" y="1773"/>
                    <a:pt x="12872" y="1360"/>
                  </a:cubicBezTo>
                  <a:cubicBezTo>
                    <a:pt x="12035" y="636"/>
                    <a:pt x="10985" y="311"/>
                    <a:pt x="9898" y="261"/>
                  </a:cubicBezTo>
                  <a:cubicBezTo>
                    <a:pt x="9757" y="251"/>
                    <a:pt x="9616" y="247"/>
                    <a:pt x="9476" y="247"/>
                  </a:cubicBezTo>
                  <a:cubicBezTo>
                    <a:pt x="9071" y="247"/>
                    <a:pt x="8669" y="280"/>
                    <a:pt x="8261" y="298"/>
                  </a:cubicBezTo>
                  <a:cubicBezTo>
                    <a:pt x="8085" y="314"/>
                    <a:pt x="7903" y="335"/>
                    <a:pt x="7724" y="335"/>
                  </a:cubicBezTo>
                  <a:cubicBezTo>
                    <a:pt x="7623" y="335"/>
                    <a:pt x="7522" y="329"/>
                    <a:pt x="7423" y="311"/>
                  </a:cubicBezTo>
                  <a:cubicBezTo>
                    <a:pt x="7148" y="273"/>
                    <a:pt x="6911" y="123"/>
                    <a:pt x="6649" y="61"/>
                  </a:cubicBezTo>
                  <a:cubicBezTo>
                    <a:pt x="6482" y="20"/>
                    <a:pt x="6308" y="1"/>
                    <a:pt x="6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7" name="Google Shape;9667;p20"/>
            <p:cNvSpPr/>
            <p:nvPr/>
          </p:nvSpPr>
          <p:spPr>
            <a:xfrm>
              <a:off x="6583250" y="2001350"/>
              <a:ext cx="255125" cy="115400"/>
            </a:xfrm>
            <a:custGeom>
              <a:avLst/>
              <a:gdLst/>
              <a:ahLst/>
              <a:cxnLst/>
              <a:rect l="l" t="t" r="r" b="b"/>
              <a:pathLst>
                <a:path w="10205" h="4616" extrusionOk="0">
                  <a:moveTo>
                    <a:pt x="1721" y="1"/>
                  </a:moveTo>
                  <a:cubicBezTo>
                    <a:pt x="1621" y="1"/>
                    <a:pt x="1523" y="49"/>
                    <a:pt x="1451" y="167"/>
                  </a:cubicBezTo>
                  <a:cubicBezTo>
                    <a:pt x="1375" y="293"/>
                    <a:pt x="1487" y="403"/>
                    <a:pt x="1606" y="403"/>
                  </a:cubicBezTo>
                  <a:cubicBezTo>
                    <a:pt x="1663" y="403"/>
                    <a:pt x="1722" y="378"/>
                    <a:pt x="1763" y="317"/>
                  </a:cubicBezTo>
                  <a:lnTo>
                    <a:pt x="1763" y="317"/>
                  </a:lnTo>
                  <a:cubicBezTo>
                    <a:pt x="1741" y="352"/>
                    <a:pt x="1736" y="361"/>
                    <a:pt x="1738" y="361"/>
                  </a:cubicBezTo>
                  <a:cubicBezTo>
                    <a:pt x="1741" y="361"/>
                    <a:pt x="1750" y="352"/>
                    <a:pt x="1757" y="352"/>
                  </a:cubicBezTo>
                  <a:cubicBezTo>
                    <a:pt x="1763" y="352"/>
                    <a:pt x="1767" y="358"/>
                    <a:pt x="1763" y="379"/>
                  </a:cubicBezTo>
                  <a:cubicBezTo>
                    <a:pt x="1763" y="429"/>
                    <a:pt x="1738" y="454"/>
                    <a:pt x="1713" y="504"/>
                  </a:cubicBezTo>
                  <a:cubicBezTo>
                    <a:pt x="1625" y="604"/>
                    <a:pt x="1526" y="692"/>
                    <a:pt x="1426" y="779"/>
                  </a:cubicBezTo>
                  <a:cubicBezTo>
                    <a:pt x="1226" y="954"/>
                    <a:pt x="1051" y="1142"/>
                    <a:pt x="876" y="1342"/>
                  </a:cubicBezTo>
                  <a:cubicBezTo>
                    <a:pt x="538" y="1716"/>
                    <a:pt x="238" y="2179"/>
                    <a:pt x="101" y="2666"/>
                  </a:cubicBezTo>
                  <a:cubicBezTo>
                    <a:pt x="38" y="2866"/>
                    <a:pt x="1" y="3091"/>
                    <a:pt x="38" y="3304"/>
                  </a:cubicBezTo>
                  <a:cubicBezTo>
                    <a:pt x="88" y="3541"/>
                    <a:pt x="313" y="3703"/>
                    <a:pt x="476" y="3866"/>
                  </a:cubicBezTo>
                  <a:cubicBezTo>
                    <a:pt x="676" y="4053"/>
                    <a:pt x="913" y="4216"/>
                    <a:pt x="1138" y="4366"/>
                  </a:cubicBezTo>
                  <a:cubicBezTo>
                    <a:pt x="1338" y="4491"/>
                    <a:pt x="1563" y="4616"/>
                    <a:pt x="1800" y="4616"/>
                  </a:cubicBezTo>
                  <a:cubicBezTo>
                    <a:pt x="1807" y="4616"/>
                    <a:pt x="1813" y="4616"/>
                    <a:pt x="1820" y="4616"/>
                  </a:cubicBezTo>
                  <a:cubicBezTo>
                    <a:pt x="2286" y="4616"/>
                    <a:pt x="2655" y="4174"/>
                    <a:pt x="2975" y="3891"/>
                  </a:cubicBezTo>
                  <a:cubicBezTo>
                    <a:pt x="3088" y="3803"/>
                    <a:pt x="3188" y="3703"/>
                    <a:pt x="3288" y="3603"/>
                  </a:cubicBezTo>
                  <a:cubicBezTo>
                    <a:pt x="3388" y="3516"/>
                    <a:pt x="3475" y="3404"/>
                    <a:pt x="3612" y="3379"/>
                  </a:cubicBezTo>
                  <a:cubicBezTo>
                    <a:pt x="3624" y="3377"/>
                    <a:pt x="3635" y="3377"/>
                    <a:pt x="3646" y="3377"/>
                  </a:cubicBezTo>
                  <a:cubicBezTo>
                    <a:pt x="3762" y="3377"/>
                    <a:pt x="3885" y="3432"/>
                    <a:pt x="3987" y="3466"/>
                  </a:cubicBezTo>
                  <a:cubicBezTo>
                    <a:pt x="4100" y="3503"/>
                    <a:pt x="4212" y="3541"/>
                    <a:pt x="4337" y="3578"/>
                  </a:cubicBezTo>
                  <a:cubicBezTo>
                    <a:pt x="4698" y="3689"/>
                    <a:pt x="5072" y="3752"/>
                    <a:pt x="5450" y="3752"/>
                  </a:cubicBezTo>
                  <a:cubicBezTo>
                    <a:pt x="5583" y="3752"/>
                    <a:pt x="5716" y="3745"/>
                    <a:pt x="5849" y="3728"/>
                  </a:cubicBezTo>
                  <a:cubicBezTo>
                    <a:pt x="6349" y="3666"/>
                    <a:pt x="6837" y="3503"/>
                    <a:pt x="7349" y="3429"/>
                  </a:cubicBezTo>
                  <a:cubicBezTo>
                    <a:pt x="7552" y="3396"/>
                    <a:pt x="7759" y="3380"/>
                    <a:pt x="7968" y="3380"/>
                  </a:cubicBezTo>
                  <a:cubicBezTo>
                    <a:pt x="8721" y="3380"/>
                    <a:pt x="9487" y="3590"/>
                    <a:pt x="10123" y="3991"/>
                  </a:cubicBezTo>
                  <a:cubicBezTo>
                    <a:pt x="10129" y="3995"/>
                    <a:pt x="10136" y="3997"/>
                    <a:pt x="10142" y="3997"/>
                  </a:cubicBezTo>
                  <a:cubicBezTo>
                    <a:pt x="10175" y="3997"/>
                    <a:pt x="10205" y="3949"/>
                    <a:pt x="10173" y="3928"/>
                  </a:cubicBezTo>
                  <a:cubicBezTo>
                    <a:pt x="9736" y="3591"/>
                    <a:pt x="9273" y="3341"/>
                    <a:pt x="8736" y="3191"/>
                  </a:cubicBezTo>
                  <a:cubicBezTo>
                    <a:pt x="8367" y="3097"/>
                    <a:pt x="7991" y="3049"/>
                    <a:pt x="7614" y="3049"/>
                  </a:cubicBezTo>
                  <a:cubicBezTo>
                    <a:pt x="7443" y="3049"/>
                    <a:pt x="7271" y="3059"/>
                    <a:pt x="7099" y="3079"/>
                  </a:cubicBezTo>
                  <a:cubicBezTo>
                    <a:pt x="6562" y="3154"/>
                    <a:pt x="6037" y="3316"/>
                    <a:pt x="5499" y="3341"/>
                  </a:cubicBezTo>
                  <a:cubicBezTo>
                    <a:pt x="5455" y="3343"/>
                    <a:pt x="5411" y="3344"/>
                    <a:pt x="5367" y="3344"/>
                  </a:cubicBezTo>
                  <a:cubicBezTo>
                    <a:pt x="4869" y="3344"/>
                    <a:pt x="4407" y="3220"/>
                    <a:pt x="3925" y="3129"/>
                  </a:cubicBezTo>
                  <a:cubicBezTo>
                    <a:pt x="3850" y="3113"/>
                    <a:pt x="3778" y="3104"/>
                    <a:pt x="3709" y="3104"/>
                  </a:cubicBezTo>
                  <a:cubicBezTo>
                    <a:pt x="3561" y="3104"/>
                    <a:pt x="3424" y="3143"/>
                    <a:pt x="3288" y="3229"/>
                  </a:cubicBezTo>
                  <a:cubicBezTo>
                    <a:pt x="3050" y="3391"/>
                    <a:pt x="2825" y="3566"/>
                    <a:pt x="2600" y="3753"/>
                  </a:cubicBezTo>
                  <a:cubicBezTo>
                    <a:pt x="2413" y="3903"/>
                    <a:pt x="2225" y="4091"/>
                    <a:pt x="2000" y="4178"/>
                  </a:cubicBezTo>
                  <a:cubicBezTo>
                    <a:pt x="1946" y="4200"/>
                    <a:pt x="1892" y="4209"/>
                    <a:pt x="1839" y="4209"/>
                  </a:cubicBezTo>
                  <a:cubicBezTo>
                    <a:pt x="1648" y="4209"/>
                    <a:pt x="1464" y="4089"/>
                    <a:pt x="1288" y="3991"/>
                  </a:cubicBezTo>
                  <a:cubicBezTo>
                    <a:pt x="1051" y="3866"/>
                    <a:pt x="801" y="3728"/>
                    <a:pt x="563" y="3578"/>
                  </a:cubicBezTo>
                  <a:cubicBezTo>
                    <a:pt x="276" y="3379"/>
                    <a:pt x="301" y="3104"/>
                    <a:pt x="363" y="2804"/>
                  </a:cubicBezTo>
                  <a:cubicBezTo>
                    <a:pt x="463" y="2291"/>
                    <a:pt x="763" y="1904"/>
                    <a:pt x="1126" y="1529"/>
                  </a:cubicBezTo>
                  <a:cubicBezTo>
                    <a:pt x="1313" y="1354"/>
                    <a:pt x="1501" y="1192"/>
                    <a:pt x="1700" y="1029"/>
                  </a:cubicBezTo>
                  <a:cubicBezTo>
                    <a:pt x="1863" y="879"/>
                    <a:pt x="2063" y="742"/>
                    <a:pt x="2113" y="517"/>
                  </a:cubicBezTo>
                  <a:cubicBezTo>
                    <a:pt x="2182" y="256"/>
                    <a:pt x="1949"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8" name="Google Shape;9668;p20"/>
            <p:cNvSpPr/>
            <p:nvPr/>
          </p:nvSpPr>
          <p:spPr>
            <a:xfrm>
              <a:off x="6653550" y="2104850"/>
              <a:ext cx="25" cy="350"/>
            </a:xfrm>
            <a:custGeom>
              <a:avLst/>
              <a:gdLst/>
              <a:ahLst/>
              <a:cxnLst/>
              <a:rect l="l" t="t" r="r" b="b"/>
              <a:pathLst>
                <a:path w="1" h="14" extrusionOk="0">
                  <a:moveTo>
                    <a:pt x="1" y="13"/>
                  </a:moveTo>
                  <a:cubicBezTo>
                    <a:pt x="1" y="13"/>
                    <a:pt x="1" y="13"/>
                    <a:pt x="1" y="13"/>
                  </a:cubicBezTo>
                  <a:cubicBezTo>
                    <a:pt x="1" y="13"/>
                    <a:pt x="1" y="13"/>
                    <a:pt x="1" y="1"/>
                  </a:cubicBezTo>
                  <a:lnTo>
                    <a:pt x="1" y="1"/>
                  </a:lnTo>
                  <a:cubicBezTo>
                    <a:pt x="1" y="1"/>
                    <a:pt x="1" y="1"/>
                    <a:pt x="1"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9" name="Google Shape;9669;p20"/>
            <p:cNvSpPr/>
            <p:nvPr/>
          </p:nvSpPr>
          <p:spPr>
            <a:xfrm>
              <a:off x="6649800" y="2095800"/>
              <a:ext cx="14100" cy="28450"/>
            </a:xfrm>
            <a:custGeom>
              <a:avLst/>
              <a:gdLst/>
              <a:ahLst/>
              <a:cxnLst/>
              <a:rect l="l" t="t" r="r" b="b"/>
              <a:pathLst>
                <a:path w="564" h="1138" extrusionOk="0">
                  <a:moveTo>
                    <a:pt x="163" y="0"/>
                  </a:moveTo>
                  <a:cubicBezTo>
                    <a:pt x="63" y="0"/>
                    <a:pt x="1" y="100"/>
                    <a:pt x="1" y="188"/>
                  </a:cubicBezTo>
                  <a:cubicBezTo>
                    <a:pt x="1" y="238"/>
                    <a:pt x="26" y="288"/>
                    <a:pt x="51" y="313"/>
                  </a:cubicBezTo>
                  <a:cubicBezTo>
                    <a:pt x="76" y="338"/>
                    <a:pt x="113" y="350"/>
                    <a:pt x="138" y="350"/>
                  </a:cubicBezTo>
                  <a:cubicBezTo>
                    <a:pt x="138" y="350"/>
                    <a:pt x="151" y="363"/>
                    <a:pt x="151" y="363"/>
                  </a:cubicBezTo>
                  <a:cubicBezTo>
                    <a:pt x="151" y="366"/>
                    <a:pt x="151" y="369"/>
                    <a:pt x="151" y="375"/>
                  </a:cubicBezTo>
                  <a:cubicBezTo>
                    <a:pt x="176" y="425"/>
                    <a:pt x="176" y="475"/>
                    <a:pt x="188" y="525"/>
                  </a:cubicBezTo>
                  <a:cubicBezTo>
                    <a:pt x="201" y="588"/>
                    <a:pt x="213" y="650"/>
                    <a:pt x="201" y="725"/>
                  </a:cubicBezTo>
                  <a:cubicBezTo>
                    <a:pt x="201" y="738"/>
                    <a:pt x="201" y="763"/>
                    <a:pt x="201" y="775"/>
                  </a:cubicBezTo>
                  <a:cubicBezTo>
                    <a:pt x="188" y="788"/>
                    <a:pt x="188" y="800"/>
                    <a:pt x="188" y="813"/>
                  </a:cubicBezTo>
                  <a:cubicBezTo>
                    <a:pt x="188" y="813"/>
                    <a:pt x="188" y="813"/>
                    <a:pt x="188" y="825"/>
                  </a:cubicBezTo>
                  <a:cubicBezTo>
                    <a:pt x="176" y="838"/>
                    <a:pt x="163" y="863"/>
                    <a:pt x="151" y="888"/>
                  </a:cubicBezTo>
                  <a:cubicBezTo>
                    <a:pt x="151" y="888"/>
                    <a:pt x="151" y="900"/>
                    <a:pt x="138" y="900"/>
                  </a:cubicBezTo>
                  <a:cubicBezTo>
                    <a:pt x="138" y="913"/>
                    <a:pt x="126" y="925"/>
                    <a:pt x="113" y="938"/>
                  </a:cubicBezTo>
                  <a:cubicBezTo>
                    <a:pt x="76" y="1038"/>
                    <a:pt x="138" y="1138"/>
                    <a:pt x="238" y="1138"/>
                  </a:cubicBezTo>
                  <a:cubicBezTo>
                    <a:pt x="376" y="1138"/>
                    <a:pt x="488" y="1013"/>
                    <a:pt x="526" y="900"/>
                  </a:cubicBezTo>
                  <a:cubicBezTo>
                    <a:pt x="563" y="788"/>
                    <a:pt x="563" y="675"/>
                    <a:pt x="551" y="575"/>
                  </a:cubicBezTo>
                  <a:cubicBezTo>
                    <a:pt x="551" y="475"/>
                    <a:pt x="526" y="363"/>
                    <a:pt x="488" y="263"/>
                  </a:cubicBezTo>
                  <a:cubicBezTo>
                    <a:pt x="463" y="200"/>
                    <a:pt x="426" y="138"/>
                    <a:pt x="376" y="88"/>
                  </a:cubicBezTo>
                  <a:cubicBezTo>
                    <a:pt x="326" y="25"/>
                    <a:pt x="251" y="13"/>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0" name="Google Shape;9670;p20"/>
            <p:cNvSpPr/>
            <p:nvPr/>
          </p:nvSpPr>
          <p:spPr>
            <a:xfrm>
              <a:off x="6560450" y="2002550"/>
              <a:ext cx="72775" cy="145500"/>
            </a:xfrm>
            <a:custGeom>
              <a:avLst/>
              <a:gdLst/>
              <a:ahLst/>
              <a:cxnLst/>
              <a:rect l="l" t="t" r="r" b="b"/>
              <a:pathLst>
                <a:path w="2911" h="5820" extrusionOk="0">
                  <a:moveTo>
                    <a:pt x="2727" y="1"/>
                  </a:moveTo>
                  <a:cubicBezTo>
                    <a:pt x="2696" y="1"/>
                    <a:pt x="2665" y="14"/>
                    <a:pt x="2637" y="44"/>
                  </a:cubicBezTo>
                  <a:cubicBezTo>
                    <a:pt x="2413" y="281"/>
                    <a:pt x="2200" y="531"/>
                    <a:pt x="1963" y="756"/>
                  </a:cubicBezTo>
                  <a:cubicBezTo>
                    <a:pt x="1738" y="981"/>
                    <a:pt x="1500" y="1194"/>
                    <a:pt x="1288" y="1419"/>
                  </a:cubicBezTo>
                  <a:cubicBezTo>
                    <a:pt x="675" y="2068"/>
                    <a:pt x="1" y="3056"/>
                    <a:pt x="376" y="3980"/>
                  </a:cubicBezTo>
                  <a:cubicBezTo>
                    <a:pt x="476" y="4218"/>
                    <a:pt x="588" y="4455"/>
                    <a:pt x="688" y="4705"/>
                  </a:cubicBezTo>
                  <a:cubicBezTo>
                    <a:pt x="788" y="4930"/>
                    <a:pt x="863" y="5180"/>
                    <a:pt x="1000" y="5392"/>
                  </a:cubicBezTo>
                  <a:cubicBezTo>
                    <a:pt x="1160" y="5650"/>
                    <a:pt x="1428" y="5819"/>
                    <a:pt x="1712" y="5819"/>
                  </a:cubicBezTo>
                  <a:cubicBezTo>
                    <a:pt x="1828" y="5819"/>
                    <a:pt x="1947" y="5791"/>
                    <a:pt x="2063" y="5730"/>
                  </a:cubicBezTo>
                  <a:cubicBezTo>
                    <a:pt x="2206" y="5653"/>
                    <a:pt x="2116" y="5430"/>
                    <a:pt x="1972" y="5430"/>
                  </a:cubicBezTo>
                  <a:cubicBezTo>
                    <a:pt x="1953" y="5430"/>
                    <a:pt x="1933" y="5434"/>
                    <a:pt x="1913" y="5442"/>
                  </a:cubicBezTo>
                  <a:cubicBezTo>
                    <a:pt x="1849" y="5472"/>
                    <a:pt x="1788" y="5485"/>
                    <a:pt x="1729" y="5485"/>
                  </a:cubicBezTo>
                  <a:cubicBezTo>
                    <a:pt x="1313" y="5485"/>
                    <a:pt x="1015" y="4824"/>
                    <a:pt x="850" y="4518"/>
                  </a:cubicBezTo>
                  <a:cubicBezTo>
                    <a:pt x="713" y="4255"/>
                    <a:pt x="526" y="3968"/>
                    <a:pt x="501" y="3655"/>
                  </a:cubicBezTo>
                  <a:cubicBezTo>
                    <a:pt x="488" y="3405"/>
                    <a:pt x="600" y="3143"/>
                    <a:pt x="688" y="2918"/>
                  </a:cubicBezTo>
                  <a:cubicBezTo>
                    <a:pt x="888" y="2418"/>
                    <a:pt x="1213" y="1943"/>
                    <a:pt x="1563" y="1531"/>
                  </a:cubicBezTo>
                  <a:cubicBezTo>
                    <a:pt x="1750" y="1319"/>
                    <a:pt x="1963" y="1106"/>
                    <a:pt x="2163" y="894"/>
                  </a:cubicBezTo>
                  <a:cubicBezTo>
                    <a:pt x="2388" y="669"/>
                    <a:pt x="2625" y="456"/>
                    <a:pt x="2825" y="219"/>
                  </a:cubicBezTo>
                  <a:cubicBezTo>
                    <a:pt x="2910" y="124"/>
                    <a:pt x="2823" y="1"/>
                    <a:pt x="2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1" name="Google Shape;9671;p20"/>
            <p:cNvSpPr/>
            <p:nvPr/>
          </p:nvSpPr>
          <p:spPr>
            <a:xfrm>
              <a:off x="6607075" y="1994100"/>
              <a:ext cx="59950" cy="96425"/>
            </a:xfrm>
            <a:custGeom>
              <a:avLst/>
              <a:gdLst/>
              <a:ahLst/>
              <a:cxnLst/>
              <a:rect l="l" t="t" r="r" b="b"/>
              <a:pathLst>
                <a:path w="2398" h="3857" extrusionOk="0">
                  <a:moveTo>
                    <a:pt x="1135" y="0"/>
                  </a:moveTo>
                  <a:cubicBezTo>
                    <a:pt x="1045" y="0"/>
                    <a:pt x="956" y="7"/>
                    <a:pt x="872" y="19"/>
                  </a:cubicBezTo>
                  <a:cubicBezTo>
                    <a:pt x="660" y="57"/>
                    <a:pt x="473" y="244"/>
                    <a:pt x="585" y="457"/>
                  </a:cubicBezTo>
                  <a:cubicBezTo>
                    <a:pt x="611" y="509"/>
                    <a:pt x="657" y="531"/>
                    <a:pt x="705" y="531"/>
                  </a:cubicBezTo>
                  <a:cubicBezTo>
                    <a:pt x="795" y="531"/>
                    <a:pt x="893" y="455"/>
                    <a:pt x="885" y="357"/>
                  </a:cubicBezTo>
                  <a:lnTo>
                    <a:pt x="897" y="357"/>
                  </a:lnTo>
                  <a:lnTo>
                    <a:pt x="935" y="344"/>
                  </a:lnTo>
                  <a:cubicBezTo>
                    <a:pt x="997" y="344"/>
                    <a:pt x="1047" y="344"/>
                    <a:pt x="1110" y="332"/>
                  </a:cubicBezTo>
                  <a:cubicBezTo>
                    <a:pt x="1210" y="332"/>
                    <a:pt x="1322" y="344"/>
                    <a:pt x="1422" y="369"/>
                  </a:cubicBezTo>
                  <a:cubicBezTo>
                    <a:pt x="1535" y="382"/>
                    <a:pt x="1685" y="394"/>
                    <a:pt x="1747" y="494"/>
                  </a:cubicBezTo>
                  <a:cubicBezTo>
                    <a:pt x="1810" y="594"/>
                    <a:pt x="1847" y="732"/>
                    <a:pt x="1897" y="832"/>
                  </a:cubicBezTo>
                  <a:cubicBezTo>
                    <a:pt x="1972" y="1019"/>
                    <a:pt x="2097" y="1257"/>
                    <a:pt x="2097" y="1469"/>
                  </a:cubicBezTo>
                  <a:cubicBezTo>
                    <a:pt x="2097" y="1682"/>
                    <a:pt x="1910" y="1844"/>
                    <a:pt x="1760" y="1969"/>
                  </a:cubicBezTo>
                  <a:cubicBezTo>
                    <a:pt x="1410" y="2219"/>
                    <a:pt x="1060" y="2431"/>
                    <a:pt x="960" y="2881"/>
                  </a:cubicBezTo>
                  <a:cubicBezTo>
                    <a:pt x="897" y="3106"/>
                    <a:pt x="860" y="3269"/>
                    <a:pt x="635" y="3369"/>
                  </a:cubicBezTo>
                  <a:cubicBezTo>
                    <a:pt x="448" y="3456"/>
                    <a:pt x="248" y="3481"/>
                    <a:pt x="85" y="3606"/>
                  </a:cubicBezTo>
                  <a:cubicBezTo>
                    <a:pt x="1" y="3691"/>
                    <a:pt x="21" y="3857"/>
                    <a:pt x="158" y="3857"/>
                  </a:cubicBezTo>
                  <a:cubicBezTo>
                    <a:pt x="163" y="3857"/>
                    <a:pt x="167" y="3856"/>
                    <a:pt x="173" y="3856"/>
                  </a:cubicBezTo>
                  <a:cubicBezTo>
                    <a:pt x="435" y="3831"/>
                    <a:pt x="735" y="3719"/>
                    <a:pt x="960" y="3556"/>
                  </a:cubicBezTo>
                  <a:cubicBezTo>
                    <a:pt x="1060" y="3481"/>
                    <a:pt x="1147" y="3381"/>
                    <a:pt x="1197" y="3256"/>
                  </a:cubicBezTo>
                  <a:cubicBezTo>
                    <a:pt x="1247" y="3144"/>
                    <a:pt x="1247" y="3019"/>
                    <a:pt x="1285" y="2906"/>
                  </a:cubicBezTo>
                  <a:cubicBezTo>
                    <a:pt x="1385" y="2594"/>
                    <a:pt x="1772" y="2444"/>
                    <a:pt x="1997" y="2244"/>
                  </a:cubicBezTo>
                  <a:cubicBezTo>
                    <a:pt x="2197" y="2081"/>
                    <a:pt x="2360" y="1869"/>
                    <a:pt x="2372" y="1607"/>
                  </a:cubicBezTo>
                  <a:cubicBezTo>
                    <a:pt x="2397" y="1332"/>
                    <a:pt x="2260" y="1069"/>
                    <a:pt x="2160" y="819"/>
                  </a:cubicBezTo>
                  <a:cubicBezTo>
                    <a:pt x="2035" y="532"/>
                    <a:pt x="1985" y="219"/>
                    <a:pt x="1672" y="94"/>
                  </a:cubicBezTo>
                  <a:cubicBezTo>
                    <a:pt x="1506" y="28"/>
                    <a:pt x="1317" y="0"/>
                    <a:pt x="11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2" name="Google Shape;9672;p20"/>
            <p:cNvSpPr/>
            <p:nvPr/>
          </p:nvSpPr>
          <p:spPr>
            <a:xfrm>
              <a:off x="6764625" y="1965050"/>
              <a:ext cx="61350" cy="55300"/>
            </a:xfrm>
            <a:custGeom>
              <a:avLst/>
              <a:gdLst/>
              <a:ahLst/>
              <a:cxnLst/>
              <a:rect l="l" t="t" r="r" b="b"/>
              <a:pathLst>
                <a:path w="2454" h="2212" extrusionOk="0">
                  <a:moveTo>
                    <a:pt x="2236" y="1"/>
                  </a:moveTo>
                  <a:cubicBezTo>
                    <a:pt x="2223" y="1"/>
                    <a:pt x="2208" y="3"/>
                    <a:pt x="2193" y="7"/>
                  </a:cubicBezTo>
                  <a:cubicBezTo>
                    <a:pt x="1706" y="144"/>
                    <a:pt x="1331" y="469"/>
                    <a:pt x="969" y="807"/>
                  </a:cubicBezTo>
                  <a:cubicBezTo>
                    <a:pt x="781" y="982"/>
                    <a:pt x="594" y="1156"/>
                    <a:pt x="444" y="1356"/>
                  </a:cubicBezTo>
                  <a:cubicBezTo>
                    <a:pt x="369" y="1456"/>
                    <a:pt x="294" y="1556"/>
                    <a:pt x="231" y="1656"/>
                  </a:cubicBezTo>
                  <a:cubicBezTo>
                    <a:pt x="169" y="1756"/>
                    <a:pt x="131" y="1881"/>
                    <a:pt x="69" y="1994"/>
                  </a:cubicBezTo>
                  <a:cubicBezTo>
                    <a:pt x="0" y="2124"/>
                    <a:pt x="118" y="2212"/>
                    <a:pt x="224" y="2212"/>
                  </a:cubicBezTo>
                  <a:cubicBezTo>
                    <a:pt x="290" y="2212"/>
                    <a:pt x="352" y="2176"/>
                    <a:pt x="356" y="2094"/>
                  </a:cubicBezTo>
                  <a:cubicBezTo>
                    <a:pt x="406" y="1644"/>
                    <a:pt x="806" y="1269"/>
                    <a:pt x="1119" y="982"/>
                  </a:cubicBezTo>
                  <a:cubicBezTo>
                    <a:pt x="1456" y="669"/>
                    <a:pt x="1831" y="407"/>
                    <a:pt x="2281" y="294"/>
                  </a:cubicBezTo>
                  <a:cubicBezTo>
                    <a:pt x="2453" y="248"/>
                    <a:pt x="2393" y="1"/>
                    <a:pt x="22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3" name="Google Shape;9673;p20"/>
            <p:cNvSpPr/>
            <p:nvPr/>
          </p:nvSpPr>
          <p:spPr>
            <a:xfrm>
              <a:off x="6628075" y="2014875"/>
              <a:ext cx="169025" cy="72225"/>
            </a:xfrm>
            <a:custGeom>
              <a:avLst/>
              <a:gdLst/>
              <a:ahLst/>
              <a:cxnLst/>
              <a:rect l="l" t="t" r="r" b="b"/>
              <a:pathLst>
                <a:path w="6761" h="2889" extrusionOk="0">
                  <a:moveTo>
                    <a:pt x="5605" y="0"/>
                  </a:moveTo>
                  <a:cubicBezTo>
                    <a:pt x="5518" y="0"/>
                    <a:pt x="5430" y="9"/>
                    <a:pt x="5344" y="26"/>
                  </a:cubicBezTo>
                  <a:cubicBezTo>
                    <a:pt x="4819" y="138"/>
                    <a:pt x="4506" y="576"/>
                    <a:pt x="4106" y="863"/>
                  </a:cubicBezTo>
                  <a:cubicBezTo>
                    <a:pt x="3869" y="1026"/>
                    <a:pt x="3644" y="1075"/>
                    <a:pt x="3357" y="1088"/>
                  </a:cubicBezTo>
                  <a:cubicBezTo>
                    <a:pt x="3094" y="1100"/>
                    <a:pt x="2832" y="1100"/>
                    <a:pt x="2582" y="1163"/>
                  </a:cubicBezTo>
                  <a:cubicBezTo>
                    <a:pt x="2094" y="1313"/>
                    <a:pt x="1707" y="1663"/>
                    <a:pt x="1370" y="2025"/>
                  </a:cubicBezTo>
                  <a:cubicBezTo>
                    <a:pt x="1270" y="2125"/>
                    <a:pt x="1182" y="2225"/>
                    <a:pt x="1082" y="2325"/>
                  </a:cubicBezTo>
                  <a:cubicBezTo>
                    <a:pt x="1007" y="2400"/>
                    <a:pt x="895" y="2550"/>
                    <a:pt x="795" y="2575"/>
                  </a:cubicBezTo>
                  <a:cubicBezTo>
                    <a:pt x="783" y="2578"/>
                    <a:pt x="771" y="2579"/>
                    <a:pt x="759" y="2579"/>
                  </a:cubicBezTo>
                  <a:cubicBezTo>
                    <a:pt x="671" y="2579"/>
                    <a:pt x="586" y="2507"/>
                    <a:pt x="520" y="2463"/>
                  </a:cubicBezTo>
                  <a:cubicBezTo>
                    <a:pt x="432" y="2400"/>
                    <a:pt x="345" y="2363"/>
                    <a:pt x="257" y="2325"/>
                  </a:cubicBezTo>
                  <a:cubicBezTo>
                    <a:pt x="239" y="2320"/>
                    <a:pt x="222" y="2317"/>
                    <a:pt x="206" y="2317"/>
                  </a:cubicBezTo>
                  <a:cubicBezTo>
                    <a:pt x="46" y="2317"/>
                    <a:pt x="0" y="2581"/>
                    <a:pt x="182" y="2638"/>
                  </a:cubicBezTo>
                  <a:cubicBezTo>
                    <a:pt x="388" y="2698"/>
                    <a:pt x="536" y="2888"/>
                    <a:pt x="761" y="2888"/>
                  </a:cubicBezTo>
                  <a:cubicBezTo>
                    <a:pt x="768" y="2888"/>
                    <a:pt x="775" y="2888"/>
                    <a:pt x="782" y="2888"/>
                  </a:cubicBezTo>
                  <a:cubicBezTo>
                    <a:pt x="1032" y="2875"/>
                    <a:pt x="1220" y="2613"/>
                    <a:pt x="1370" y="2438"/>
                  </a:cubicBezTo>
                  <a:cubicBezTo>
                    <a:pt x="1719" y="2075"/>
                    <a:pt x="2069" y="1675"/>
                    <a:pt x="2557" y="1513"/>
                  </a:cubicBezTo>
                  <a:cubicBezTo>
                    <a:pt x="2738" y="1452"/>
                    <a:pt x="2923" y="1442"/>
                    <a:pt x="3108" y="1442"/>
                  </a:cubicBezTo>
                  <a:cubicBezTo>
                    <a:pt x="3203" y="1442"/>
                    <a:pt x="3298" y="1445"/>
                    <a:pt x="3393" y="1445"/>
                  </a:cubicBezTo>
                  <a:cubicBezTo>
                    <a:pt x="3609" y="1445"/>
                    <a:pt x="3824" y="1431"/>
                    <a:pt x="4031" y="1338"/>
                  </a:cubicBezTo>
                  <a:cubicBezTo>
                    <a:pt x="4494" y="1138"/>
                    <a:pt x="4781" y="701"/>
                    <a:pt x="5194" y="438"/>
                  </a:cubicBezTo>
                  <a:cubicBezTo>
                    <a:pt x="5337" y="346"/>
                    <a:pt x="5491" y="303"/>
                    <a:pt x="5643" y="303"/>
                  </a:cubicBezTo>
                  <a:cubicBezTo>
                    <a:pt x="5942" y="303"/>
                    <a:pt x="6232" y="469"/>
                    <a:pt x="6406" y="751"/>
                  </a:cubicBezTo>
                  <a:cubicBezTo>
                    <a:pt x="6438" y="801"/>
                    <a:pt x="6485" y="823"/>
                    <a:pt x="6532" y="823"/>
                  </a:cubicBezTo>
                  <a:cubicBezTo>
                    <a:pt x="6645" y="823"/>
                    <a:pt x="6760" y="696"/>
                    <a:pt x="6681" y="563"/>
                  </a:cubicBezTo>
                  <a:cubicBezTo>
                    <a:pt x="6442" y="200"/>
                    <a:pt x="6031" y="0"/>
                    <a:pt x="56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4" name="Google Shape;9674;p20"/>
            <p:cNvSpPr/>
            <p:nvPr/>
          </p:nvSpPr>
          <p:spPr>
            <a:xfrm>
              <a:off x="6650625" y="1932675"/>
              <a:ext cx="136975" cy="93175"/>
            </a:xfrm>
            <a:custGeom>
              <a:avLst/>
              <a:gdLst/>
              <a:ahLst/>
              <a:cxnLst/>
              <a:rect l="l" t="t" r="r" b="b"/>
              <a:pathLst>
                <a:path w="5479" h="3727" extrusionOk="0">
                  <a:moveTo>
                    <a:pt x="5050" y="0"/>
                  </a:moveTo>
                  <a:cubicBezTo>
                    <a:pt x="5044" y="0"/>
                    <a:pt x="5036" y="1"/>
                    <a:pt x="5029" y="2"/>
                  </a:cubicBezTo>
                  <a:cubicBezTo>
                    <a:pt x="4729" y="52"/>
                    <a:pt x="4641" y="352"/>
                    <a:pt x="4741" y="602"/>
                  </a:cubicBezTo>
                  <a:cubicBezTo>
                    <a:pt x="4791" y="764"/>
                    <a:pt x="4929" y="864"/>
                    <a:pt x="5029" y="989"/>
                  </a:cubicBezTo>
                  <a:cubicBezTo>
                    <a:pt x="5166" y="1152"/>
                    <a:pt x="5154" y="1314"/>
                    <a:pt x="5054" y="1489"/>
                  </a:cubicBezTo>
                  <a:cubicBezTo>
                    <a:pt x="4691" y="2102"/>
                    <a:pt x="4054" y="2439"/>
                    <a:pt x="3392" y="2626"/>
                  </a:cubicBezTo>
                  <a:cubicBezTo>
                    <a:pt x="3297" y="2561"/>
                    <a:pt x="3182" y="2521"/>
                    <a:pt x="3072" y="2521"/>
                  </a:cubicBezTo>
                  <a:cubicBezTo>
                    <a:pt x="2993" y="2521"/>
                    <a:pt x="2917" y="2542"/>
                    <a:pt x="2854" y="2589"/>
                  </a:cubicBezTo>
                  <a:cubicBezTo>
                    <a:pt x="2729" y="2676"/>
                    <a:pt x="2680" y="2839"/>
                    <a:pt x="2592" y="2951"/>
                  </a:cubicBezTo>
                  <a:cubicBezTo>
                    <a:pt x="2480" y="3089"/>
                    <a:pt x="2330" y="3201"/>
                    <a:pt x="2167" y="3264"/>
                  </a:cubicBezTo>
                  <a:cubicBezTo>
                    <a:pt x="2029" y="3313"/>
                    <a:pt x="1886" y="3333"/>
                    <a:pt x="1743" y="3333"/>
                  </a:cubicBezTo>
                  <a:cubicBezTo>
                    <a:pt x="1526" y="3333"/>
                    <a:pt x="1309" y="3287"/>
                    <a:pt x="1105" y="3226"/>
                  </a:cubicBezTo>
                  <a:cubicBezTo>
                    <a:pt x="879" y="3172"/>
                    <a:pt x="659" y="3078"/>
                    <a:pt x="436" y="3078"/>
                  </a:cubicBezTo>
                  <a:cubicBezTo>
                    <a:pt x="351" y="3078"/>
                    <a:pt x="266" y="3092"/>
                    <a:pt x="180" y="3126"/>
                  </a:cubicBezTo>
                  <a:cubicBezTo>
                    <a:pt x="1" y="3194"/>
                    <a:pt x="63" y="3462"/>
                    <a:pt x="222" y="3462"/>
                  </a:cubicBezTo>
                  <a:cubicBezTo>
                    <a:pt x="240" y="3462"/>
                    <a:pt x="260" y="3459"/>
                    <a:pt x="280" y="3451"/>
                  </a:cubicBezTo>
                  <a:cubicBezTo>
                    <a:pt x="343" y="3425"/>
                    <a:pt x="407" y="3415"/>
                    <a:pt x="472" y="3415"/>
                  </a:cubicBezTo>
                  <a:cubicBezTo>
                    <a:pt x="686" y="3415"/>
                    <a:pt x="903" y="3534"/>
                    <a:pt x="1105" y="3601"/>
                  </a:cubicBezTo>
                  <a:cubicBezTo>
                    <a:pt x="1318" y="3679"/>
                    <a:pt x="1538" y="3726"/>
                    <a:pt x="1767" y="3726"/>
                  </a:cubicBezTo>
                  <a:cubicBezTo>
                    <a:pt x="1833" y="3726"/>
                    <a:pt x="1900" y="3722"/>
                    <a:pt x="1967" y="3714"/>
                  </a:cubicBezTo>
                  <a:cubicBezTo>
                    <a:pt x="2255" y="3676"/>
                    <a:pt x="2555" y="3551"/>
                    <a:pt x="2754" y="3326"/>
                  </a:cubicBezTo>
                  <a:cubicBezTo>
                    <a:pt x="2854" y="3214"/>
                    <a:pt x="2929" y="3076"/>
                    <a:pt x="2967" y="2939"/>
                  </a:cubicBezTo>
                  <a:cubicBezTo>
                    <a:pt x="2979" y="2876"/>
                    <a:pt x="2979" y="2776"/>
                    <a:pt x="3067" y="2751"/>
                  </a:cubicBezTo>
                  <a:cubicBezTo>
                    <a:pt x="3092" y="2751"/>
                    <a:pt x="3167" y="2751"/>
                    <a:pt x="3154" y="2789"/>
                  </a:cubicBezTo>
                  <a:cubicBezTo>
                    <a:pt x="3143" y="2893"/>
                    <a:pt x="3217" y="3029"/>
                    <a:pt x="3327" y="3029"/>
                  </a:cubicBezTo>
                  <a:cubicBezTo>
                    <a:pt x="3336" y="3029"/>
                    <a:pt x="3345" y="3028"/>
                    <a:pt x="3354" y="3026"/>
                  </a:cubicBezTo>
                  <a:cubicBezTo>
                    <a:pt x="4042" y="2914"/>
                    <a:pt x="4691" y="2476"/>
                    <a:pt x="5104" y="1927"/>
                  </a:cubicBezTo>
                  <a:cubicBezTo>
                    <a:pt x="5279" y="1689"/>
                    <a:pt x="5479" y="1377"/>
                    <a:pt x="5391" y="1064"/>
                  </a:cubicBezTo>
                  <a:cubicBezTo>
                    <a:pt x="5341" y="914"/>
                    <a:pt x="5229" y="789"/>
                    <a:pt x="5141" y="664"/>
                  </a:cubicBezTo>
                  <a:cubicBezTo>
                    <a:pt x="5079" y="589"/>
                    <a:pt x="4904" y="327"/>
                    <a:pt x="5079" y="265"/>
                  </a:cubicBezTo>
                  <a:cubicBezTo>
                    <a:pt x="5209" y="217"/>
                    <a:pt x="5182" y="0"/>
                    <a:pt x="5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5" name="Google Shape;9675;p20"/>
            <p:cNvSpPr/>
            <p:nvPr/>
          </p:nvSpPr>
          <p:spPr>
            <a:xfrm>
              <a:off x="6657625" y="2019800"/>
              <a:ext cx="73525" cy="21025"/>
            </a:xfrm>
            <a:custGeom>
              <a:avLst/>
              <a:gdLst/>
              <a:ahLst/>
              <a:cxnLst/>
              <a:rect l="l" t="t" r="r" b="b"/>
              <a:pathLst>
                <a:path w="2941" h="841" extrusionOk="0">
                  <a:moveTo>
                    <a:pt x="2774" y="1"/>
                  </a:moveTo>
                  <a:cubicBezTo>
                    <a:pt x="2766" y="1"/>
                    <a:pt x="2758" y="2"/>
                    <a:pt x="2749" y="4"/>
                  </a:cubicBezTo>
                  <a:cubicBezTo>
                    <a:pt x="2549" y="79"/>
                    <a:pt x="2375" y="191"/>
                    <a:pt x="2187" y="316"/>
                  </a:cubicBezTo>
                  <a:cubicBezTo>
                    <a:pt x="2035" y="421"/>
                    <a:pt x="1872" y="505"/>
                    <a:pt x="1678" y="505"/>
                  </a:cubicBezTo>
                  <a:cubicBezTo>
                    <a:pt x="1664" y="505"/>
                    <a:pt x="1651" y="504"/>
                    <a:pt x="1637" y="504"/>
                  </a:cubicBezTo>
                  <a:cubicBezTo>
                    <a:pt x="1425" y="504"/>
                    <a:pt x="1200" y="429"/>
                    <a:pt x="1000" y="366"/>
                  </a:cubicBezTo>
                  <a:cubicBezTo>
                    <a:pt x="750" y="291"/>
                    <a:pt x="500" y="204"/>
                    <a:pt x="263" y="104"/>
                  </a:cubicBezTo>
                  <a:cubicBezTo>
                    <a:pt x="237" y="96"/>
                    <a:pt x="212" y="92"/>
                    <a:pt x="187" y="92"/>
                  </a:cubicBezTo>
                  <a:cubicBezTo>
                    <a:pt x="127" y="92"/>
                    <a:pt x="73" y="117"/>
                    <a:pt x="38" y="179"/>
                  </a:cubicBezTo>
                  <a:cubicBezTo>
                    <a:pt x="0" y="254"/>
                    <a:pt x="25" y="366"/>
                    <a:pt x="113" y="404"/>
                  </a:cubicBezTo>
                  <a:cubicBezTo>
                    <a:pt x="375" y="516"/>
                    <a:pt x="650" y="616"/>
                    <a:pt x="925" y="691"/>
                  </a:cubicBezTo>
                  <a:cubicBezTo>
                    <a:pt x="1162" y="766"/>
                    <a:pt x="1400" y="841"/>
                    <a:pt x="1637" y="841"/>
                  </a:cubicBezTo>
                  <a:cubicBezTo>
                    <a:pt x="1875" y="841"/>
                    <a:pt x="2112" y="754"/>
                    <a:pt x="2300" y="616"/>
                  </a:cubicBezTo>
                  <a:cubicBezTo>
                    <a:pt x="2474" y="479"/>
                    <a:pt x="2637" y="304"/>
                    <a:pt x="2837" y="191"/>
                  </a:cubicBezTo>
                  <a:cubicBezTo>
                    <a:pt x="2941" y="133"/>
                    <a:pt x="2874" y="1"/>
                    <a:pt x="27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6" name="Google Shape;9676;p20"/>
            <p:cNvSpPr/>
            <p:nvPr/>
          </p:nvSpPr>
          <p:spPr>
            <a:xfrm>
              <a:off x="6655225" y="1961025"/>
              <a:ext cx="69000" cy="49950"/>
            </a:xfrm>
            <a:custGeom>
              <a:avLst/>
              <a:gdLst/>
              <a:ahLst/>
              <a:cxnLst/>
              <a:rect l="l" t="t" r="r" b="b"/>
              <a:pathLst>
                <a:path w="2760" h="1998" extrusionOk="0">
                  <a:moveTo>
                    <a:pt x="2615" y="0"/>
                  </a:moveTo>
                  <a:cubicBezTo>
                    <a:pt x="2605" y="0"/>
                    <a:pt x="2594" y="2"/>
                    <a:pt x="2583" y="5"/>
                  </a:cubicBezTo>
                  <a:cubicBezTo>
                    <a:pt x="2446" y="55"/>
                    <a:pt x="2283" y="118"/>
                    <a:pt x="2183" y="218"/>
                  </a:cubicBezTo>
                  <a:cubicBezTo>
                    <a:pt x="2071" y="343"/>
                    <a:pt x="2008" y="518"/>
                    <a:pt x="2008" y="680"/>
                  </a:cubicBezTo>
                  <a:cubicBezTo>
                    <a:pt x="2008" y="843"/>
                    <a:pt x="2071" y="993"/>
                    <a:pt x="2108" y="1143"/>
                  </a:cubicBezTo>
                  <a:cubicBezTo>
                    <a:pt x="2146" y="1305"/>
                    <a:pt x="2021" y="1405"/>
                    <a:pt x="1908" y="1492"/>
                  </a:cubicBezTo>
                  <a:cubicBezTo>
                    <a:pt x="1714" y="1622"/>
                    <a:pt x="1480" y="1696"/>
                    <a:pt x="1249" y="1696"/>
                  </a:cubicBezTo>
                  <a:cubicBezTo>
                    <a:pt x="1168" y="1696"/>
                    <a:pt x="1087" y="1687"/>
                    <a:pt x="1008" y="1667"/>
                  </a:cubicBezTo>
                  <a:cubicBezTo>
                    <a:pt x="800" y="1622"/>
                    <a:pt x="599" y="1479"/>
                    <a:pt x="390" y="1479"/>
                  </a:cubicBezTo>
                  <a:cubicBezTo>
                    <a:pt x="310" y="1479"/>
                    <a:pt x="229" y="1500"/>
                    <a:pt x="146" y="1555"/>
                  </a:cubicBezTo>
                  <a:cubicBezTo>
                    <a:pt x="1" y="1644"/>
                    <a:pt x="86" y="1864"/>
                    <a:pt x="240" y="1864"/>
                  </a:cubicBezTo>
                  <a:cubicBezTo>
                    <a:pt x="258" y="1864"/>
                    <a:pt x="277" y="1861"/>
                    <a:pt x="296" y="1855"/>
                  </a:cubicBezTo>
                  <a:cubicBezTo>
                    <a:pt x="327" y="1845"/>
                    <a:pt x="359" y="1842"/>
                    <a:pt x="392" y="1842"/>
                  </a:cubicBezTo>
                  <a:cubicBezTo>
                    <a:pt x="489" y="1842"/>
                    <a:pt x="590" y="1877"/>
                    <a:pt x="683" y="1905"/>
                  </a:cubicBezTo>
                  <a:cubicBezTo>
                    <a:pt x="833" y="1942"/>
                    <a:pt x="971" y="1980"/>
                    <a:pt x="1133" y="1992"/>
                  </a:cubicBezTo>
                  <a:cubicBezTo>
                    <a:pt x="1173" y="1995"/>
                    <a:pt x="1212" y="1997"/>
                    <a:pt x="1251" y="1997"/>
                  </a:cubicBezTo>
                  <a:cubicBezTo>
                    <a:pt x="1524" y="1997"/>
                    <a:pt x="1791" y="1922"/>
                    <a:pt x="2021" y="1780"/>
                  </a:cubicBezTo>
                  <a:cubicBezTo>
                    <a:pt x="2296" y="1605"/>
                    <a:pt x="2508" y="1367"/>
                    <a:pt x="2483" y="1018"/>
                  </a:cubicBezTo>
                  <a:cubicBezTo>
                    <a:pt x="2471" y="880"/>
                    <a:pt x="2408" y="730"/>
                    <a:pt x="2408" y="580"/>
                  </a:cubicBezTo>
                  <a:cubicBezTo>
                    <a:pt x="2421" y="443"/>
                    <a:pt x="2508" y="255"/>
                    <a:pt x="2645" y="205"/>
                  </a:cubicBezTo>
                  <a:cubicBezTo>
                    <a:pt x="2759" y="160"/>
                    <a:pt x="2718" y="0"/>
                    <a:pt x="2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7" name="Google Shape;9677;p20"/>
            <p:cNvSpPr/>
            <p:nvPr/>
          </p:nvSpPr>
          <p:spPr>
            <a:xfrm>
              <a:off x="6665425" y="1962175"/>
              <a:ext cx="36900" cy="42500"/>
            </a:xfrm>
            <a:custGeom>
              <a:avLst/>
              <a:gdLst/>
              <a:ahLst/>
              <a:cxnLst/>
              <a:rect l="l" t="t" r="r" b="b"/>
              <a:pathLst>
                <a:path w="1476" h="1700" extrusionOk="0">
                  <a:moveTo>
                    <a:pt x="1048" y="0"/>
                  </a:moveTo>
                  <a:cubicBezTo>
                    <a:pt x="1037" y="0"/>
                    <a:pt x="1025" y="3"/>
                    <a:pt x="1013" y="9"/>
                  </a:cubicBezTo>
                  <a:cubicBezTo>
                    <a:pt x="750" y="109"/>
                    <a:pt x="488" y="247"/>
                    <a:pt x="300" y="459"/>
                  </a:cubicBezTo>
                  <a:cubicBezTo>
                    <a:pt x="126" y="659"/>
                    <a:pt x="13" y="934"/>
                    <a:pt x="1" y="1197"/>
                  </a:cubicBezTo>
                  <a:cubicBezTo>
                    <a:pt x="1" y="1321"/>
                    <a:pt x="26" y="1459"/>
                    <a:pt x="113" y="1571"/>
                  </a:cubicBezTo>
                  <a:cubicBezTo>
                    <a:pt x="198" y="1667"/>
                    <a:pt x="319" y="1699"/>
                    <a:pt x="437" y="1699"/>
                  </a:cubicBezTo>
                  <a:cubicBezTo>
                    <a:pt x="459" y="1699"/>
                    <a:pt x="480" y="1698"/>
                    <a:pt x="500" y="1696"/>
                  </a:cubicBezTo>
                  <a:cubicBezTo>
                    <a:pt x="650" y="1696"/>
                    <a:pt x="788" y="1684"/>
                    <a:pt x="925" y="1684"/>
                  </a:cubicBezTo>
                  <a:cubicBezTo>
                    <a:pt x="1050" y="1671"/>
                    <a:pt x="1175" y="1646"/>
                    <a:pt x="1275" y="1559"/>
                  </a:cubicBezTo>
                  <a:cubicBezTo>
                    <a:pt x="1475" y="1371"/>
                    <a:pt x="1463" y="1034"/>
                    <a:pt x="1288" y="834"/>
                  </a:cubicBezTo>
                  <a:cubicBezTo>
                    <a:pt x="1251" y="783"/>
                    <a:pt x="1184" y="744"/>
                    <a:pt x="1117" y="744"/>
                  </a:cubicBezTo>
                  <a:cubicBezTo>
                    <a:pt x="1070" y="744"/>
                    <a:pt x="1024" y="763"/>
                    <a:pt x="988" y="809"/>
                  </a:cubicBezTo>
                  <a:lnTo>
                    <a:pt x="975" y="809"/>
                  </a:lnTo>
                  <a:cubicBezTo>
                    <a:pt x="875" y="834"/>
                    <a:pt x="825" y="947"/>
                    <a:pt x="838" y="1034"/>
                  </a:cubicBezTo>
                  <a:cubicBezTo>
                    <a:pt x="863" y="1134"/>
                    <a:pt x="950" y="1184"/>
                    <a:pt x="1038" y="1184"/>
                  </a:cubicBezTo>
                  <a:lnTo>
                    <a:pt x="1088" y="1184"/>
                  </a:lnTo>
                  <a:cubicBezTo>
                    <a:pt x="1113" y="1222"/>
                    <a:pt x="1125" y="1271"/>
                    <a:pt x="1125" y="1321"/>
                  </a:cubicBezTo>
                  <a:cubicBezTo>
                    <a:pt x="1107" y="1406"/>
                    <a:pt x="1046" y="1427"/>
                    <a:pt x="974" y="1427"/>
                  </a:cubicBezTo>
                  <a:cubicBezTo>
                    <a:pt x="950" y="1427"/>
                    <a:pt x="925" y="1425"/>
                    <a:pt x="900" y="1421"/>
                  </a:cubicBezTo>
                  <a:cubicBezTo>
                    <a:pt x="775" y="1409"/>
                    <a:pt x="638" y="1396"/>
                    <a:pt x="500" y="1371"/>
                  </a:cubicBezTo>
                  <a:cubicBezTo>
                    <a:pt x="463" y="1359"/>
                    <a:pt x="425" y="1346"/>
                    <a:pt x="400" y="1321"/>
                  </a:cubicBezTo>
                  <a:cubicBezTo>
                    <a:pt x="400" y="1324"/>
                    <a:pt x="400" y="1325"/>
                    <a:pt x="399" y="1325"/>
                  </a:cubicBezTo>
                  <a:cubicBezTo>
                    <a:pt x="396" y="1325"/>
                    <a:pt x="388" y="1309"/>
                    <a:pt x="388" y="1309"/>
                  </a:cubicBezTo>
                  <a:cubicBezTo>
                    <a:pt x="375" y="1296"/>
                    <a:pt x="375" y="1259"/>
                    <a:pt x="375" y="1259"/>
                  </a:cubicBezTo>
                  <a:cubicBezTo>
                    <a:pt x="338" y="1059"/>
                    <a:pt x="475" y="822"/>
                    <a:pt x="575" y="647"/>
                  </a:cubicBezTo>
                  <a:cubicBezTo>
                    <a:pt x="688" y="447"/>
                    <a:pt x="850" y="272"/>
                    <a:pt x="1063" y="184"/>
                  </a:cubicBezTo>
                  <a:cubicBezTo>
                    <a:pt x="1161" y="140"/>
                    <a:pt x="1125" y="0"/>
                    <a:pt x="1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8" name="Google Shape;9678;p20"/>
            <p:cNvSpPr/>
            <p:nvPr/>
          </p:nvSpPr>
          <p:spPr>
            <a:xfrm>
              <a:off x="6695575" y="2086675"/>
              <a:ext cx="94300" cy="43850"/>
            </a:xfrm>
            <a:custGeom>
              <a:avLst/>
              <a:gdLst/>
              <a:ahLst/>
              <a:cxnLst/>
              <a:rect l="l" t="t" r="r" b="b"/>
              <a:pathLst>
                <a:path w="3772" h="1754" extrusionOk="0">
                  <a:moveTo>
                    <a:pt x="167" y="0"/>
                  </a:moveTo>
                  <a:cubicBezTo>
                    <a:pt x="59" y="0"/>
                    <a:pt x="1" y="135"/>
                    <a:pt x="82" y="215"/>
                  </a:cubicBezTo>
                  <a:cubicBezTo>
                    <a:pt x="432" y="578"/>
                    <a:pt x="832" y="915"/>
                    <a:pt x="1256" y="1190"/>
                  </a:cubicBezTo>
                  <a:cubicBezTo>
                    <a:pt x="1481" y="1328"/>
                    <a:pt x="1719" y="1440"/>
                    <a:pt x="1956" y="1540"/>
                  </a:cubicBezTo>
                  <a:cubicBezTo>
                    <a:pt x="2148" y="1624"/>
                    <a:pt x="2385" y="1753"/>
                    <a:pt x="2602" y="1753"/>
                  </a:cubicBezTo>
                  <a:cubicBezTo>
                    <a:pt x="2612" y="1753"/>
                    <a:pt x="2621" y="1753"/>
                    <a:pt x="2631" y="1753"/>
                  </a:cubicBezTo>
                  <a:cubicBezTo>
                    <a:pt x="2706" y="1753"/>
                    <a:pt x="2744" y="1653"/>
                    <a:pt x="2681" y="1603"/>
                  </a:cubicBezTo>
                  <a:cubicBezTo>
                    <a:pt x="2506" y="1465"/>
                    <a:pt x="2244" y="1403"/>
                    <a:pt x="2044" y="1315"/>
                  </a:cubicBezTo>
                  <a:cubicBezTo>
                    <a:pt x="1831" y="1203"/>
                    <a:pt x="1619" y="1090"/>
                    <a:pt x="1406" y="965"/>
                  </a:cubicBezTo>
                  <a:cubicBezTo>
                    <a:pt x="1106" y="790"/>
                    <a:pt x="832" y="578"/>
                    <a:pt x="569" y="340"/>
                  </a:cubicBezTo>
                  <a:lnTo>
                    <a:pt x="569" y="340"/>
                  </a:lnTo>
                  <a:cubicBezTo>
                    <a:pt x="1019" y="478"/>
                    <a:pt x="1456" y="690"/>
                    <a:pt x="1856" y="903"/>
                  </a:cubicBezTo>
                  <a:cubicBezTo>
                    <a:pt x="2444" y="1215"/>
                    <a:pt x="3056" y="1440"/>
                    <a:pt x="3656" y="1703"/>
                  </a:cubicBezTo>
                  <a:cubicBezTo>
                    <a:pt x="3667" y="1708"/>
                    <a:pt x="3678" y="1711"/>
                    <a:pt x="3688" y="1711"/>
                  </a:cubicBezTo>
                  <a:cubicBezTo>
                    <a:pt x="3743" y="1711"/>
                    <a:pt x="3771" y="1634"/>
                    <a:pt x="3718" y="1603"/>
                  </a:cubicBezTo>
                  <a:cubicBezTo>
                    <a:pt x="3131" y="1240"/>
                    <a:pt x="2594" y="840"/>
                    <a:pt x="1981" y="540"/>
                  </a:cubicBezTo>
                  <a:cubicBezTo>
                    <a:pt x="1406" y="253"/>
                    <a:pt x="819" y="103"/>
                    <a:pt x="194" y="3"/>
                  </a:cubicBezTo>
                  <a:cubicBezTo>
                    <a:pt x="185" y="1"/>
                    <a:pt x="176" y="0"/>
                    <a:pt x="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9" name="Google Shape;9679;p20"/>
            <p:cNvSpPr/>
            <p:nvPr/>
          </p:nvSpPr>
          <p:spPr>
            <a:xfrm>
              <a:off x="6828725" y="1889300"/>
              <a:ext cx="39800" cy="51825"/>
            </a:xfrm>
            <a:custGeom>
              <a:avLst/>
              <a:gdLst/>
              <a:ahLst/>
              <a:cxnLst/>
              <a:rect l="l" t="t" r="r" b="b"/>
              <a:pathLst>
                <a:path w="1592" h="2073" extrusionOk="0">
                  <a:moveTo>
                    <a:pt x="1316" y="0"/>
                  </a:moveTo>
                  <a:cubicBezTo>
                    <a:pt x="1129" y="687"/>
                    <a:pt x="754" y="1312"/>
                    <a:pt x="154" y="1737"/>
                  </a:cubicBezTo>
                  <a:cubicBezTo>
                    <a:pt x="0" y="1850"/>
                    <a:pt x="99" y="2072"/>
                    <a:pt x="243" y="2072"/>
                  </a:cubicBezTo>
                  <a:cubicBezTo>
                    <a:pt x="275" y="2072"/>
                    <a:pt x="308" y="2062"/>
                    <a:pt x="342" y="2037"/>
                  </a:cubicBezTo>
                  <a:cubicBezTo>
                    <a:pt x="1004" y="1612"/>
                    <a:pt x="1404" y="925"/>
                    <a:pt x="1591" y="188"/>
                  </a:cubicBezTo>
                  <a:cubicBezTo>
                    <a:pt x="1479" y="163"/>
                    <a:pt x="1391" y="100"/>
                    <a:pt x="13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0" name="Google Shape;9680;p20"/>
            <p:cNvSpPr/>
            <p:nvPr/>
          </p:nvSpPr>
          <p:spPr>
            <a:xfrm>
              <a:off x="6483425" y="1590600"/>
              <a:ext cx="262950" cy="135625"/>
            </a:xfrm>
            <a:custGeom>
              <a:avLst/>
              <a:gdLst/>
              <a:ahLst/>
              <a:cxnLst/>
              <a:rect l="l" t="t" r="r" b="b"/>
              <a:pathLst>
                <a:path w="10518" h="5425" extrusionOk="0">
                  <a:moveTo>
                    <a:pt x="1157" y="0"/>
                  </a:moveTo>
                  <a:cubicBezTo>
                    <a:pt x="1068" y="0"/>
                    <a:pt x="975" y="25"/>
                    <a:pt x="882" y="76"/>
                  </a:cubicBezTo>
                  <a:cubicBezTo>
                    <a:pt x="582" y="226"/>
                    <a:pt x="470" y="526"/>
                    <a:pt x="457" y="851"/>
                  </a:cubicBezTo>
                  <a:cubicBezTo>
                    <a:pt x="445" y="1276"/>
                    <a:pt x="545" y="1713"/>
                    <a:pt x="145" y="2001"/>
                  </a:cubicBezTo>
                  <a:cubicBezTo>
                    <a:pt x="0" y="2104"/>
                    <a:pt x="95" y="2319"/>
                    <a:pt x="238" y="2319"/>
                  </a:cubicBezTo>
                  <a:cubicBezTo>
                    <a:pt x="268" y="2319"/>
                    <a:pt x="300" y="2310"/>
                    <a:pt x="332" y="2288"/>
                  </a:cubicBezTo>
                  <a:cubicBezTo>
                    <a:pt x="720" y="2038"/>
                    <a:pt x="882" y="1663"/>
                    <a:pt x="870" y="1226"/>
                  </a:cubicBezTo>
                  <a:cubicBezTo>
                    <a:pt x="870" y="1026"/>
                    <a:pt x="820" y="801"/>
                    <a:pt x="895" y="614"/>
                  </a:cubicBezTo>
                  <a:cubicBezTo>
                    <a:pt x="932" y="514"/>
                    <a:pt x="1045" y="376"/>
                    <a:pt x="1170" y="376"/>
                  </a:cubicBezTo>
                  <a:cubicBezTo>
                    <a:pt x="1332" y="376"/>
                    <a:pt x="1370" y="664"/>
                    <a:pt x="1407" y="789"/>
                  </a:cubicBezTo>
                  <a:cubicBezTo>
                    <a:pt x="1470" y="1001"/>
                    <a:pt x="1507" y="1226"/>
                    <a:pt x="1557" y="1438"/>
                  </a:cubicBezTo>
                  <a:cubicBezTo>
                    <a:pt x="1645" y="1826"/>
                    <a:pt x="1745" y="2213"/>
                    <a:pt x="2019" y="2513"/>
                  </a:cubicBezTo>
                  <a:cubicBezTo>
                    <a:pt x="2144" y="2651"/>
                    <a:pt x="2294" y="2763"/>
                    <a:pt x="2469" y="2838"/>
                  </a:cubicBezTo>
                  <a:cubicBezTo>
                    <a:pt x="2644" y="2926"/>
                    <a:pt x="2844" y="2963"/>
                    <a:pt x="3019" y="3063"/>
                  </a:cubicBezTo>
                  <a:cubicBezTo>
                    <a:pt x="3369" y="3263"/>
                    <a:pt x="3594" y="3625"/>
                    <a:pt x="3869" y="3900"/>
                  </a:cubicBezTo>
                  <a:cubicBezTo>
                    <a:pt x="4169" y="4200"/>
                    <a:pt x="4494" y="4363"/>
                    <a:pt x="4906" y="4475"/>
                  </a:cubicBezTo>
                  <a:cubicBezTo>
                    <a:pt x="5344" y="4575"/>
                    <a:pt x="5793" y="4650"/>
                    <a:pt x="6231" y="4725"/>
                  </a:cubicBezTo>
                  <a:cubicBezTo>
                    <a:pt x="7143" y="4888"/>
                    <a:pt x="8068" y="5087"/>
                    <a:pt x="9005" y="5187"/>
                  </a:cubicBezTo>
                  <a:cubicBezTo>
                    <a:pt x="9505" y="5237"/>
                    <a:pt x="10017" y="5312"/>
                    <a:pt x="10517" y="5425"/>
                  </a:cubicBezTo>
                  <a:cubicBezTo>
                    <a:pt x="10505" y="5412"/>
                    <a:pt x="10492" y="5400"/>
                    <a:pt x="10480" y="5387"/>
                  </a:cubicBezTo>
                  <a:cubicBezTo>
                    <a:pt x="10380" y="5300"/>
                    <a:pt x="10330" y="5162"/>
                    <a:pt x="10342" y="5025"/>
                  </a:cubicBezTo>
                  <a:cubicBezTo>
                    <a:pt x="10305" y="5025"/>
                    <a:pt x="10267" y="5012"/>
                    <a:pt x="10230" y="5000"/>
                  </a:cubicBezTo>
                  <a:cubicBezTo>
                    <a:pt x="9742" y="4912"/>
                    <a:pt x="9268" y="4800"/>
                    <a:pt x="8780" y="4725"/>
                  </a:cubicBezTo>
                  <a:cubicBezTo>
                    <a:pt x="7805" y="4563"/>
                    <a:pt x="6818" y="4400"/>
                    <a:pt x="5831" y="4275"/>
                  </a:cubicBezTo>
                  <a:cubicBezTo>
                    <a:pt x="5394" y="4213"/>
                    <a:pt x="4944" y="4175"/>
                    <a:pt x="4556" y="3950"/>
                  </a:cubicBezTo>
                  <a:cubicBezTo>
                    <a:pt x="4169" y="3725"/>
                    <a:pt x="3931" y="3313"/>
                    <a:pt x="3632" y="3001"/>
                  </a:cubicBezTo>
                  <a:cubicBezTo>
                    <a:pt x="3482" y="2851"/>
                    <a:pt x="3307" y="2713"/>
                    <a:pt x="3107" y="2626"/>
                  </a:cubicBezTo>
                  <a:cubicBezTo>
                    <a:pt x="2932" y="2538"/>
                    <a:pt x="2732" y="2501"/>
                    <a:pt x="2557" y="2413"/>
                  </a:cubicBezTo>
                  <a:cubicBezTo>
                    <a:pt x="2194" y="2238"/>
                    <a:pt x="2019" y="1863"/>
                    <a:pt x="1907" y="1501"/>
                  </a:cubicBezTo>
                  <a:cubicBezTo>
                    <a:pt x="1782" y="1139"/>
                    <a:pt x="1745" y="739"/>
                    <a:pt x="1632" y="376"/>
                  </a:cubicBezTo>
                  <a:cubicBezTo>
                    <a:pt x="1553" y="139"/>
                    <a:pt x="1368"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1" name="Google Shape;9681;p20"/>
            <p:cNvSpPr/>
            <p:nvPr/>
          </p:nvSpPr>
          <p:spPr>
            <a:xfrm>
              <a:off x="6470175" y="1615825"/>
              <a:ext cx="41975" cy="149850"/>
            </a:xfrm>
            <a:custGeom>
              <a:avLst/>
              <a:gdLst/>
              <a:ahLst/>
              <a:cxnLst/>
              <a:rect l="l" t="t" r="r" b="b"/>
              <a:pathLst>
                <a:path w="1679" h="5994" extrusionOk="0">
                  <a:moveTo>
                    <a:pt x="953" y="1"/>
                  </a:moveTo>
                  <a:cubicBezTo>
                    <a:pt x="648" y="1"/>
                    <a:pt x="351" y="163"/>
                    <a:pt x="200" y="454"/>
                  </a:cubicBezTo>
                  <a:cubicBezTo>
                    <a:pt x="0" y="829"/>
                    <a:pt x="63" y="1292"/>
                    <a:pt x="225" y="1667"/>
                  </a:cubicBezTo>
                  <a:cubicBezTo>
                    <a:pt x="425" y="2091"/>
                    <a:pt x="762" y="2479"/>
                    <a:pt x="800" y="2954"/>
                  </a:cubicBezTo>
                  <a:cubicBezTo>
                    <a:pt x="825" y="3179"/>
                    <a:pt x="775" y="3354"/>
                    <a:pt x="575" y="3466"/>
                  </a:cubicBezTo>
                  <a:cubicBezTo>
                    <a:pt x="375" y="3591"/>
                    <a:pt x="213" y="3679"/>
                    <a:pt x="138" y="3903"/>
                  </a:cubicBezTo>
                  <a:cubicBezTo>
                    <a:pt x="125" y="3966"/>
                    <a:pt x="150" y="4041"/>
                    <a:pt x="200" y="4091"/>
                  </a:cubicBezTo>
                  <a:cubicBezTo>
                    <a:pt x="462" y="4341"/>
                    <a:pt x="687" y="4628"/>
                    <a:pt x="862" y="4941"/>
                  </a:cubicBezTo>
                  <a:cubicBezTo>
                    <a:pt x="962" y="5091"/>
                    <a:pt x="1037" y="5266"/>
                    <a:pt x="1112" y="5441"/>
                  </a:cubicBezTo>
                  <a:cubicBezTo>
                    <a:pt x="1175" y="5591"/>
                    <a:pt x="1225" y="5753"/>
                    <a:pt x="1300" y="5903"/>
                  </a:cubicBezTo>
                  <a:cubicBezTo>
                    <a:pt x="1332" y="5966"/>
                    <a:pt x="1391" y="5994"/>
                    <a:pt x="1453" y="5994"/>
                  </a:cubicBezTo>
                  <a:cubicBezTo>
                    <a:pt x="1562" y="5994"/>
                    <a:pt x="1678" y="5910"/>
                    <a:pt x="1662" y="5790"/>
                  </a:cubicBezTo>
                  <a:cubicBezTo>
                    <a:pt x="1612" y="5416"/>
                    <a:pt x="1387" y="5041"/>
                    <a:pt x="1200" y="4716"/>
                  </a:cubicBezTo>
                  <a:cubicBezTo>
                    <a:pt x="1012" y="4441"/>
                    <a:pt x="812" y="4178"/>
                    <a:pt x="587" y="3941"/>
                  </a:cubicBezTo>
                  <a:cubicBezTo>
                    <a:pt x="700" y="3841"/>
                    <a:pt x="875" y="3791"/>
                    <a:pt x="975" y="3691"/>
                  </a:cubicBezTo>
                  <a:cubicBezTo>
                    <a:pt x="1100" y="3566"/>
                    <a:pt x="1175" y="3404"/>
                    <a:pt x="1200" y="3229"/>
                  </a:cubicBezTo>
                  <a:cubicBezTo>
                    <a:pt x="1250" y="2816"/>
                    <a:pt x="1075" y="2479"/>
                    <a:pt x="875" y="2141"/>
                  </a:cubicBezTo>
                  <a:cubicBezTo>
                    <a:pt x="662" y="1779"/>
                    <a:pt x="400" y="1404"/>
                    <a:pt x="400" y="967"/>
                  </a:cubicBezTo>
                  <a:cubicBezTo>
                    <a:pt x="411" y="615"/>
                    <a:pt x="625" y="312"/>
                    <a:pt x="965" y="312"/>
                  </a:cubicBezTo>
                  <a:cubicBezTo>
                    <a:pt x="1012" y="312"/>
                    <a:pt x="1061" y="317"/>
                    <a:pt x="1112" y="329"/>
                  </a:cubicBezTo>
                  <a:cubicBezTo>
                    <a:pt x="1128" y="333"/>
                    <a:pt x="1142" y="335"/>
                    <a:pt x="1156" y="335"/>
                  </a:cubicBezTo>
                  <a:cubicBezTo>
                    <a:pt x="1320" y="335"/>
                    <a:pt x="1359" y="76"/>
                    <a:pt x="1175" y="30"/>
                  </a:cubicBezTo>
                  <a:cubicBezTo>
                    <a:pt x="1102" y="10"/>
                    <a:pt x="1027" y="1"/>
                    <a:pt x="9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2" name="Google Shape;9682;p20"/>
            <p:cNvSpPr/>
            <p:nvPr/>
          </p:nvSpPr>
          <p:spPr>
            <a:xfrm>
              <a:off x="6499225" y="1720850"/>
              <a:ext cx="146550" cy="249075"/>
            </a:xfrm>
            <a:custGeom>
              <a:avLst/>
              <a:gdLst/>
              <a:ahLst/>
              <a:cxnLst/>
              <a:rect l="l" t="t" r="r" b="b"/>
              <a:pathLst>
                <a:path w="5862" h="9963" extrusionOk="0">
                  <a:moveTo>
                    <a:pt x="2111" y="0"/>
                  </a:moveTo>
                  <a:cubicBezTo>
                    <a:pt x="2016" y="0"/>
                    <a:pt x="1914" y="91"/>
                    <a:pt x="1937" y="215"/>
                  </a:cubicBezTo>
                  <a:cubicBezTo>
                    <a:pt x="2012" y="640"/>
                    <a:pt x="1562" y="902"/>
                    <a:pt x="1237" y="1040"/>
                  </a:cubicBezTo>
                  <a:cubicBezTo>
                    <a:pt x="963" y="1165"/>
                    <a:pt x="363" y="1202"/>
                    <a:pt x="475" y="1639"/>
                  </a:cubicBezTo>
                  <a:cubicBezTo>
                    <a:pt x="513" y="1789"/>
                    <a:pt x="588" y="1877"/>
                    <a:pt x="488" y="2027"/>
                  </a:cubicBezTo>
                  <a:cubicBezTo>
                    <a:pt x="388" y="2177"/>
                    <a:pt x="263" y="2302"/>
                    <a:pt x="175" y="2439"/>
                  </a:cubicBezTo>
                  <a:cubicBezTo>
                    <a:pt x="0" y="2714"/>
                    <a:pt x="50" y="3039"/>
                    <a:pt x="150" y="3339"/>
                  </a:cubicBezTo>
                  <a:cubicBezTo>
                    <a:pt x="250" y="3601"/>
                    <a:pt x="388" y="3851"/>
                    <a:pt x="500" y="4114"/>
                  </a:cubicBezTo>
                  <a:cubicBezTo>
                    <a:pt x="638" y="4414"/>
                    <a:pt x="688" y="4739"/>
                    <a:pt x="725" y="5064"/>
                  </a:cubicBezTo>
                  <a:cubicBezTo>
                    <a:pt x="775" y="5426"/>
                    <a:pt x="813" y="5763"/>
                    <a:pt x="1000" y="6088"/>
                  </a:cubicBezTo>
                  <a:cubicBezTo>
                    <a:pt x="1187" y="6401"/>
                    <a:pt x="1462" y="6638"/>
                    <a:pt x="1737" y="6851"/>
                  </a:cubicBezTo>
                  <a:cubicBezTo>
                    <a:pt x="2050" y="7088"/>
                    <a:pt x="2387" y="7300"/>
                    <a:pt x="2687" y="7563"/>
                  </a:cubicBezTo>
                  <a:cubicBezTo>
                    <a:pt x="2975" y="7813"/>
                    <a:pt x="3249" y="8088"/>
                    <a:pt x="3512" y="8375"/>
                  </a:cubicBezTo>
                  <a:cubicBezTo>
                    <a:pt x="4049" y="8925"/>
                    <a:pt x="4624" y="9475"/>
                    <a:pt x="5336" y="9825"/>
                  </a:cubicBezTo>
                  <a:cubicBezTo>
                    <a:pt x="5436" y="9875"/>
                    <a:pt x="5549" y="9925"/>
                    <a:pt x="5661" y="9962"/>
                  </a:cubicBezTo>
                  <a:cubicBezTo>
                    <a:pt x="5674" y="9925"/>
                    <a:pt x="5686" y="9887"/>
                    <a:pt x="5711" y="9850"/>
                  </a:cubicBezTo>
                  <a:cubicBezTo>
                    <a:pt x="5749" y="9787"/>
                    <a:pt x="5799" y="9750"/>
                    <a:pt x="5861" y="9700"/>
                  </a:cubicBezTo>
                  <a:cubicBezTo>
                    <a:pt x="5836" y="9700"/>
                    <a:pt x="5824" y="9687"/>
                    <a:pt x="5811" y="9687"/>
                  </a:cubicBezTo>
                  <a:cubicBezTo>
                    <a:pt x="5461" y="9537"/>
                    <a:pt x="5136" y="9312"/>
                    <a:pt x="4849" y="9062"/>
                  </a:cubicBezTo>
                  <a:cubicBezTo>
                    <a:pt x="4274" y="8550"/>
                    <a:pt x="3762" y="7963"/>
                    <a:pt x="3174" y="7475"/>
                  </a:cubicBezTo>
                  <a:cubicBezTo>
                    <a:pt x="2612" y="7013"/>
                    <a:pt x="1912" y="6688"/>
                    <a:pt x="1450" y="6138"/>
                  </a:cubicBezTo>
                  <a:cubicBezTo>
                    <a:pt x="1200" y="5838"/>
                    <a:pt x="1113" y="5526"/>
                    <a:pt x="1088" y="5151"/>
                  </a:cubicBezTo>
                  <a:cubicBezTo>
                    <a:pt x="1088" y="4964"/>
                    <a:pt x="1113" y="4789"/>
                    <a:pt x="1088" y="4614"/>
                  </a:cubicBezTo>
                  <a:cubicBezTo>
                    <a:pt x="1063" y="4464"/>
                    <a:pt x="1025" y="4314"/>
                    <a:pt x="975" y="4176"/>
                  </a:cubicBezTo>
                  <a:cubicBezTo>
                    <a:pt x="863" y="3901"/>
                    <a:pt x="700" y="3664"/>
                    <a:pt x="563" y="3414"/>
                  </a:cubicBezTo>
                  <a:cubicBezTo>
                    <a:pt x="500" y="3314"/>
                    <a:pt x="450" y="3177"/>
                    <a:pt x="425" y="3052"/>
                  </a:cubicBezTo>
                  <a:cubicBezTo>
                    <a:pt x="413" y="2952"/>
                    <a:pt x="463" y="2839"/>
                    <a:pt x="500" y="2739"/>
                  </a:cubicBezTo>
                  <a:cubicBezTo>
                    <a:pt x="613" y="2477"/>
                    <a:pt x="863" y="2314"/>
                    <a:pt x="913" y="2014"/>
                  </a:cubicBezTo>
                  <a:cubicBezTo>
                    <a:pt x="925" y="1864"/>
                    <a:pt x="875" y="1739"/>
                    <a:pt x="800" y="1614"/>
                  </a:cubicBezTo>
                  <a:cubicBezTo>
                    <a:pt x="750" y="1527"/>
                    <a:pt x="738" y="1502"/>
                    <a:pt x="850" y="1477"/>
                  </a:cubicBezTo>
                  <a:cubicBezTo>
                    <a:pt x="938" y="1452"/>
                    <a:pt x="1038" y="1440"/>
                    <a:pt x="1125" y="1427"/>
                  </a:cubicBezTo>
                  <a:cubicBezTo>
                    <a:pt x="1487" y="1365"/>
                    <a:pt x="1825" y="1252"/>
                    <a:pt x="2050" y="965"/>
                  </a:cubicBezTo>
                  <a:cubicBezTo>
                    <a:pt x="2250" y="715"/>
                    <a:pt x="2337" y="415"/>
                    <a:pt x="2250" y="115"/>
                  </a:cubicBezTo>
                  <a:cubicBezTo>
                    <a:pt x="2226" y="34"/>
                    <a:pt x="2170" y="0"/>
                    <a:pt x="2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3" name="Google Shape;9683;p20"/>
            <p:cNvSpPr/>
            <p:nvPr/>
          </p:nvSpPr>
          <p:spPr>
            <a:xfrm>
              <a:off x="6546850" y="1722200"/>
              <a:ext cx="102050" cy="245250"/>
            </a:xfrm>
            <a:custGeom>
              <a:avLst/>
              <a:gdLst/>
              <a:ahLst/>
              <a:cxnLst/>
              <a:rect l="l" t="t" r="r" b="b"/>
              <a:pathLst>
                <a:path w="4082" h="9810" extrusionOk="0">
                  <a:moveTo>
                    <a:pt x="269" y="0"/>
                  </a:moveTo>
                  <a:cubicBezTo>
                    <a:pt x="103" y="0"/>
                    <a:pt x="0" y="254"/>
                    <a:pt x="182" y="361"/>
                  </a:cubicBezTo>
                  <a:cubicBezTo>
                    <a:pt x="582" y="598"/>
                    <a:pt x="970" y="861"/>
                    <a:pt x="1020" y="1361"/>
                  </a:cubicBezTo>
                  <a:cubicBezTo>
                    <a:pt x="1045" y="1723"/>
                    <a:pt x="957" y="2060"/>
                    <a:pt x="882" y="2398"/>
                  </a:cubicBezTo>
                  <a:cubicBezTo>
                    <a:pt x="820" y="2698"/>
                    <a:pt x="795" y="2998"/>
                    <a:pt x="870" y="3298"/>
                  </a:cubicBezTo>
                  <a:cubicBezTo>
                    <a:pt x="957" y="3685"/>
                    <a:pt x="1257" y="3985"/>
                    <a:pt x="1594" y="4197"/>
                  </a:cubicBezTo>
                  <a:cubicBezTo>
                    <a:pt x="2232" y="4597"/>
                    <a:pt x="3356" y="4697"/>
                    <a:pt x="3556" y="5559"/>
                  </a:cubicBezTo>
                  <a:cubicBezTo>
                    <a:pt x="3594" y="5697"/>
                    <a:pt x="3594" y="5859"/>
                    <a:pt x="3519" y="5997"/>
                  </a:cubicBezTo>
                  <a:cubicBezTo>
                    <a:pt x="3419" y="6197"/>
                    <a:pt x="3231" y="6334"/>
                    <a:pt x="3119" y="6522"/>
                  </a:cubicBezTo>
                  <a:cubicBezTo>
                    <a:pt x="2944" y="6822"/>
                    <a:pt x="2969" y="7171"/>
                    <a:pt x="3069" y="7496"/>
                  </a:cubicBezTo>
                  <a:cubicBezTo>
                    <a:pt x="3169" y="7834"/>
                    <a:pt x="3356" y="8134"/>
                    <a:pt x="3494" y="8471"/>
                  </a:cubicBezTo>
                  <a:cubicBezTo>
                    <a:pt x="3606" y="8771"/>
                    <a:pt x="3731" y="9171"/>
                    <a:pt x="3494" y="9458"/>
                  </a:cubicBezTo>
                  <a:cubicBezTo>
                    <a:pt x="3373" y="9617"/>
                    <a:pt x="3516" y="9810"/>
                    <a:pt x="3663" y="9810"/>
                  </a:cubicBezTo>
                  <a:cubicBezTo>
                    <a:pt x="3714" y="9810"/>
                    <a:pt x="3765" y="9787"/>
                    <a:pt x="3806" y="9733"/>
                  </a:cubicBezTo>
                  <a:cubicBezTo>
                    <a:pt x="4081" y="9371"/>
                    <a:pt x="4056" y="8946"/>
                    <a:pt x="3919" y="8534"/>
                  </a:cubicBezTo>
                  <a:cubicBezTo>
                    <a:pt x="3769" y="8134"/>
                    <a:pt x="3506" y="7796"/>
                    <a:pt x="3381" y="7384"/>
                  </a:cubicBezTo>
                  <a:cubicBezTo>
                    <a:pt x="3331" y="7209"/>
                    <a:pt x="3294" y="7009"/>
                    <a:pt x="3356" y="6822"/>
                  </a:cubicBezTo>
                  <a:cubicBezTo>
                    <a:pt x="3431" y="6609"/>
                    <a:pt x="3631" y="6484"/>
                    <a:pt x="3781" y="6322"/>
                  </a:cubicBezTo>
                  <a:cubicBezTo>
                    <a:pt x="4019" y="6034"/>
                    <a:pt x="4069" y="5647"/>
                    <a:pt x="3931" y="5284"/>
                  </a:cubicBezTo>
                  <a:cubicBezTo>
                    <a:pt x="3569" y="4372"/>
                    <a:pt x="2544" y="4310"/>
                    <a:pt x="1782" y="3897"/>
                  </a:cubicBezTo>
                  <a:cubicBezTo>
                    <a:pt x="1394" y="3697"/>
                    <a:pt x="1095" y="3373"/>
                    <a:pt x="1095" y="2923"/>
                  </a:cubicBezTo>
                  <a:cubicBezTo>
                    <a:pt x="1095" y="2585"/>
                    <a:pt x="1207" y="2260"/>
                    <a:pt x="1282" y="1935"/>
                  </a:cubicBezTo>
                  <a:cubicBezTo>
                    <a:pt x="1344" y="1623"/>
                    <a:pt x="1419" y="1298"/>
                    <a:pt x="1319" y="986"/>
                  </a:cubicBezTo>
                  <a:cubicBezTo>
                    <a:pt x="1182" y="523"/>
                    <a:pt x="745" y="248"/>
                    <a:pt x="357" y="23"/>
                  </a:cubicBezTo>
                  <a:cubicBezTo>
                    <a:pt x="327" y="7"/>
                    <a:pt x="297" y="0"/>
                    <a:pt x="2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4" name="Google Shape;9684;p20"/>
            <p:cNvSpPr/>
            <p:nvPr/>
          </p:nvSpPr>
          <p:spPr>
            <a:xfrm>
              <a:off x="6551400" y="1763975"/>
              <a:ext cx="77800" cy="192100"/>
            </a:xfrm>
            <a:custGeom>
              <a:avLst/>
              <a:gdLst/>
              <a:ahLst/>
              <a:cxnLst/>
              <a:rect l="l" t="t" r="r" b="b"/>
              <a:pathLst>
                <a:path w="3112" h="7684" extrusionOk="0">
                  <a:moveTo>
                    <a:pt x="280" y="0"/>
                  </a:moveTo>
                  <a:cubicBezTo>
                    <a:pt x="206" y="0"/>
                    <a:pt x="131" y="89"/>
                    <a:pt x="175" y="177"/>
                  </a:cubicBezTo>
                  <a:cubicBezTo>
                    <a:pt x="425" y="639"/>
                    <a:pt x="113" y="1177"/>
                    <a:pt x="63" y="1652"/>
                  </a:cubicBezTo>
                  <a:cubicBezTo>
                    <a:pt x="0" y="2214"/>
                    <a:pt x="238" y="2676"/>
                    <a:pt x="688" y="3001"/>
                  </a:cubicBezTo>
                  <a:cubicBezTo>
                    <a:pt x="938" y="3189"/>
                    <a:pt x="1212" y="3326"/>
                    <a:pt x="1487" y="3464"/>
                  </a:cubicBezTo>
                  <a:cubicBezTo>
                    <a:pt x="1775" y="3601"/>
                    <a:pt x="2125" y="3751"/>
                    <a:pt x="2325" y="4026"/>
                  </a:cubicBezTo>
                  <a:cubicBezTo>
                    <a:pt x="2450" y="4176"/>
                    <a:pt x="2362" y="4313"/>
                    <a:pt x="2312" y="4476"/>
                  </a:cubicBezTo>
                  <a:cubicBezTo>
                    <a:pt x="2275" y="4613"/>
                    <a:pt x="2250" y="4751"/>
                    <a:pt x="2237" y="4888"/>
                  </a:cubicBezTo>
                  <a:cubicBezTo>
                    <a:pt x="2200" y="5176"/>
                    <a:pt x="2200" y="5463"/>
                    <a:pt x="2275" y="5750"/>
                  </a:cubicBezTo>
                  <a:cubicBezTo>
                    <a:pt x="2412" y="6263"/>
                    <a:pt x="2949" y="6863"/>
                    <a:pt x="2650" y="7412"/>
                  </a:cubicBezTo>
                  <a:cubicBezTo>
                    <a:pt x="2573" y="7557"/>
                    <a:pt x="2704" y="7684"/>
                    <a:pt x="2828" y="7684"/>
                  </a:cubicBezTo>
                  <a:cubicBezTo>
                    <a:pt x="2886" y="7684"/>
                    <a:pt x="2942" y="7656"/>
                    <a:pt x="2974" y="7587"/>
                  </a:cubicBezTo>
                  <a:cubicBezTo>
                    <a:pt x="3112" y="7288"/>
                    <a:pt x="3099" y="6975"/>
                    <a:pt x="2999" y="6675"/>
                  </a:cubicBezTo>
                  <a:cubicBezTo>
                    <a:pt x="2887" y="6313"/>
                    <a:pt x="2662" y="6013"/>
                    <a:pt x="2562" y="5650"/>
                  </a:cubicBezTo>
                  <a:cubicBezTo>
                    <a:pt x="2475" y="5326"/>
                    <a:pt x="2525" y="5001"/>
                    <a:pt x="2612" y="4688"/>
                  </a:cubicBezTo>
                  <a:cubicBezTo>
                    <a:pt x="2700" y="4401"/>
                    <a:pt x="2837" y="4126"/>
                    <a:pt x="2637" y="3851"/>
                  </a:cubicBezTo>
                  <a:cubicBezTo>
                    <a:pt x="2250" y="3301"/>
                    <a:pt x="1500" y="3151"/>
                    <a:pt x="962" y="2801"/>
                  </a:cubicBezTo>
                  <a:cubicBezTo>
                    <a:pt x="700" y="2626"/>
                    <a:pt x="463" y="2389"/>
                    <a:pt x="388" y="2076"/>
                  </a:cubicBezTo>
                  <a:cubicBezTo>
                    <a:pt x="325" y="1851"/>
                    <a:pt x="363" y="1602"/>
                    <a:pt x="413" y="1364"/>
                  </a:cubicBezTo>
                  <a:cubicBezTo>
                    <a:pt x="488" y="927"/>
                    <a:pt x="600" y="464"/>
                    <a:pt x="363" y="52"/>
                  </a:cubicBezTo>
                  <a:cubicBezTo>
                    <a:pt x="341" y="15"/>
                    <a:pt x="310" y="0"/>
                    <a:pt x="2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5" name="Google Shape;9685;p20"/>
            <p:cNvSpPr/>
            <p:nvPr/>
          </p:nvSpPr>
          <p:spPr>
            <a:xfrm>
              <a:off x="6532700" y="1806800"/>
              <a:ext cx="32225" cy="92875"/>
            </a:xfrm>
            <a:custGeom>
              <a:avLst/>
              <a:gdLst/>
              <a:ahLst/>
              <a:cxnLst/>
              <a:rect l="l" t="t" r="r" b="b"/>
              <a:pathLst>
                <a:path w="1289" h="3715" extrusionOk="0">
                  <a:moveTo>
                    <a:pt x="114" y="1"/>
                  </a:moveTo>
                  <a:cubicBezTo>
                    <a:pt x="57" y="1"/>
                    <a:pt x="0" y="49"/>
                    <a:pt x="23" y="126"/>
                  </a:cubicBezTo>
                  <a:cubicBezTo>
                    <a:pt x="148" y="451"/>
                    <a:pt x="248" y="776"/>
                    <a:pt x="286" y="1138"/>
                  </a:cubicBezTo>
                  <a:cubicBezTo>
                    <a:pt x="298" y="1463"/>
                    <a:pt x="223" y="1776"/>
                    <a:pt x="198" y="2100"/>
                  </a:cubicBezTo>
                  <a:cubicBezTo>
                    <a:pt x="173" y="2413"/>
                    <a:pt x="273" y="2725"/>
                    <a:pt x="436" y="3000"/>
                  </a:cubicBezTo>
                  <a:cubicBezTo>
                    <a:pt x="511" y="3138"/>
                    <a:pt x="598" y="3263"/>
                    <a:pt x="698" y="3375"/>
                  </a:cubicBezTo>
                  <a:cubicBezTo>
                    <a:pt x="798" y="3488"/>
                    <a:pt x="911" y="3638"/>
                    <a:pt x="1048" y="3700"/>
                  </a:cubicBezTo>
                  <a:cubicBezTo>
                    <a:pt x="1070" y="3710"/>
                    <a:pt x="1093" y="3714"/>
                    <a:pt x="1115" y="3714"/>
                  </a:cubicBezTo>
                  <a:cubicBezTo>
                    <a:pt x="1207" y="3714"/>
                    <a:pt x="1288" y="3636"/>
                    <a:pt x="1248" y="3525"/>
                  </a:cubicBezTo>
                  <a:cubicBezTo>
                    <a:pt x="1211" y="3375"/>
                    <a:pt x="1073" y="3263"/>
                    <a:pt x="973" y="3138"/>
                  </a:cubicBezTo>
                  <a:cubicBezTo>
                    <a:pt x="886" y="3025"/>
                    <a:pt x="798" y="2913"/>
                    <a:pt x="723" y="2788"/>
                  </a:cubicBezTo>
                  <a:cubicBezTo>
                    <a:pt x="561" y="2513"/>
                    <a:pt x="536" y="2213"/>
                    <a:pt x="548" y="1900"/>
                  </a:cubicBezTo>
                  <a:cubicBezTo>
                    <a:pt x="573" y="1588"/>
                    <a:pt x="598" y="1276"/>
                    <a:pt x="523" y="963"/>
                  </a:cubicBezTo>
                  <a:cubicBezTo>
                    <a:pt x="448" y="651"/>
                    <a:pt x="323" y="351"/>
                    <a:pt x="198" y="63"/>
                  </a:cubicBezTo>
                  <a:cubicBezTo>
                    <a:pt x="184" y="20"/>
                    <a:pt x="149" y="1"/>
                    <a:pt x="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6" name="Google Shape;9686;p20"/>
            <p:cNvSpPr/>
            <p:nvPr/>
          </p:nvSpPr>
          <p:spPr>
            <a:xfrm>
              <a:off x="6499525" y="1757150"/>
              <a:ext cx="12225" cy="29825"/>
            </a:xfrm>
            <a:custGeom>
              <a:avLst/>
              <a:gdLst/>
              <a:ahLst/>
              <a:cxnLst/>
              <a:rect l="l" t="t" r="r" b="b"/>
              <a:pathLst>
                <a:path w="489" h="1193" extrusionOk="0">
                  <a:moveTo>
                    <a:pt x="291" y="0"/>
                  </a:moveTo>
                  <a:cubicBezTo>
                    <a:pt x="259" y="0"/>
                    <a:pt x="227" y="9"/>
                    <a:pt x="201" y="25"/>
                  </a:cubicBezTo>
                  <a:cubicBezTo>
                    <a:pt x="163" y="38"/>
                    <a:pt x="138" y="75"/>
                    <a:pt x="138" y="113"/>
                  </a:cubicBezTo>
                  <a:cubicBezTo>
                    <a:pt x="126" y="162"/>
                    <a:pt x="138" y="187"/>
                    <a:pt x="151" y="237"/>
                  </a:cubicBezTo>
                  <a:cubicBezTo>
                    <a:pt x="146" y="219"/>
                    <a:pt x="145" y="212"/>
                    <a:pt x="145" y="212"/>
                  </a:cubicBezTo>
                  <a:lnTo>
                    <a:pt x="145" y="212"/>
                  </a:lnTo>
                  <a:cubicBezTo>
                    <a:pt x="146" y="212"/>
                    <a:pt x="151" y="230"/>
                    <a:pt x="151" y="237"/>
                  </a:cubicBezTo>
                  <a:cubicBezTo>
                    <a:pt x="151" y="237"/>
                    <a:pt x="163" y="250"/>
                    <a:pt x="163" y="250"/>
                  </a:cubicBezTo>
                  <a:cubicBezTo>
                    <a:pt x="163" y="262"/>
                    <a:pt x="163" y="275"/>
                    <a:pt x="163" y="275"/>
                  </a:cubicBezTo>
                  <a:cubicBezTo>
                    <a:pt x="163" y="287"/>
                    <a:pt x="163" y="287"/>
                    <a:pt x="163" y="287"/>
                  </a:cubicBezTo>
                  <a:cubicBezTo>
                    <a:pt x="163" y="300"/>
                    <a:pt x="163" y="300"/>
                    <a:pt x="163" y="300"/>
                  </a:cubicBezTo>
                  <a:cubicBezTo>
                    <a:pt x="151" y="325"/>
                    <a:pt x="151" y="337"/>
                    <a:pt x="151" y="362"/>
                  </a:cubicBezTo>
                  <a:cubicBezTo>
                    <a:pt x="138" y="362"/>
                    <a:pt x="138" y="375"/>
                    <a:pt x="138" y="387"/>
                  </a:cubicBezTo>
                  <a:cubicBezTo>
                    <a:pt x="138" y="387"/>
                    <a:pt x="126" y="412"/>
                    <a:pt x="126" y="412"/>
                  </a:cubicBezTo>
                  <a:cubicBezTo>
                    <a:pt x="126" y="437"/>
                    <a:pt x="113" y="450"/>
                    <a:pt x="101" y="475"/>
                  </a:cubicBezTo>
                  <a:cubicBezTo>
                    <a:pt x="88" y="512"/>
                    <a:pt x="76" y="537"/>
                    <a:pt x="63" y="575"/>
                  </a:cubicBezTo>
                  <a:cubicBezTo>
                    <a:pt x="1" y="775"/>
                    <a:pt x="1" y="1050"/>
                    <a:pt x="201" y="1175"/>
                  </a:cubicBezTo>
                  <a:cubicBezTo>
                    <a:pt x="222" y="1187"/>
                    <a:pt x="245" y="1193"/>
                    <a:pt x="269" y="1193"/>
                  </a:cubicBezTo>
                  <a:cubicBezTo>
                    <a:pt x="317" y="1193"/>
                    <a:pt x="367" y="1171"/>
                    <a:pt x="401" y="1137"/>
                  </a:cubicBezTo>
                  <a:cubicBezTo>
                    <a:pt x="463" y="1075"/>
                    <a:pt x="463" y="987"/>
                    <a:pt x="426" y="912"/>
                  </a:cubicBezTo>
                  <a:cubicBezTo>
                    <a:pt x="413" y="912"/>
                    <a:pt x="413" y="900"/>
                    <a:pt x="401" y="887"/>
                  </a:cubicBezTo>
                  <a:cubicBezTo>
                    <a:pt x="401" y="887"/>
                    <a:pt x="401" y="875"/>
                    <a:pt x="388" y="862"/>
                  </a:cubicBezTo>
                  <a:cubicBezTo>
                    <a:pt x="388" y="862"/>
                    <a:pt x="388" y="862"/>
                    <a:pt x="388" y="850"/>
                  </a:cubicBezTo>
                  <a:cubicBezTo>
                    <a:pt x="388" y="825"/>
                    <a:pt x="388" y="800"/>
                    <a:pt x="388" y="775"/>
                  </a:cubicBezTo>
                  <a:cubicBezTo>
                    <a:pt x="388" y="762"/>
                    <a:pt x="388" y="762"/>
                    <a:pt x="388" y="762"/>
                  </a:cubicBezTo>
                  <a:cubicBezTo>
                    <a:pt x="388" y="737"/>
                    <a:pt x="388" y="725"/>
                    <a:pt x="388" y="712"/>
                  </a:cubicBezTo>
                  <a:cubicBezTo>
                    <a:pt x="413" y="650"/>
                    <a:pt x="438" y="587"/>
                    <a:pt x="451" y="525"/>
                  </a:cubicBezTo>
                  <a:cubicBezTo>
                    <a:pt x="476" y="375"/>
                    <a:pt x="488" y="212"/>
                    <a:pt x="413" y="63"/>
                  </a:cubicBezTo>
                  <a:cubicBezTo>
                    <a:pt x="384" y="19"/>
                    <a:pt x="337" y="0"/>
                    <a:pt x="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7" name="Google Shape;9687;p20"/>
            <p:cNvSpPr/>
            <p:nvPr/>
          </p:nvSpPr>
          <p:spPr>
            <a:xfrm>
              <a:off x="6486600" y="1643600"/>
              <a:ext cx="261025" cy="115450"/>
            </a:xfrm>
            <a:custGeom>
              <a:avLst/>
              <a:gdLst/>
              <a:ahLst/>
              <a:cxnLst/>
              <a:rect l="l" t="t" r="r" b="b"/>
              <a:pathLst>
                <a:path w="10441" h="4618" extrusionOk="0">
                  <a:moveTo>
                    <a:pt x="219" y="1"/>
                  </a:moveTo>
                  <a:cubicBezTo>
                    <a:pt x="109" y="1"/>
                    <a:pt x="1" y="116"/>
                    <a:pt x="80" y="231"/>
                  </a:cubicBezTo>
                  <a:cubicBezTo>
                    <a:pt x="393" y="693"/>
                    <a:pt x="880" y="980"/>
                    <a:pt x="1343" y="1243"/>
                  </a:cubicBezTo>
                  <a:cubicBezTo>
                    <a:pt x="1593" y="1393"/>
                    <a:pt x="1855" y="1505"/>
                    <a:pt x="2055" y="1693"/>
                  </a:cubicBezTo>
                  <a:cubicBezTo>
                    <a:pt x="2292" y="1905"/>
                    <a:pt x="2430" y="2168"/>
                    <a:pt x="2592" y="2430"/>
                  </a:cubicBezTo>
                  <a:cubicBezTo>
                    <a:pt x="2855" y="2867"/>
                    <a:pt x="3242" y="3130"/>
                    <a:pt x="3692" y="3355"/>
                  </a:cubicBezTo>
                  <a:cubicBezTo>
                    <a:pt x="3917" y="3467"/>
                    <a:pt x="4154" y="3567"/>
                    <a:pt x="4367" y="3705"/>
                  </a:cubicBezTo>
                  <a:cubicBezTo>
                    <a:pt x="4554" y="3842"/>
                    <a:pt x="4729" y="3992"/>
                    <a:pt x="4904" y="4142"/>
                  </a:cubicBezTo>
                  <a:cubicBezTo>
                    <a:pt x="5233" y="4398"/>
                    <a:pt x="5608" y="4618"/>
                    <a:pt x="6032" y="4618"/>
                  </a:cubicBezTo>
                  <a:cubicBezTo>
                    <a:pt x="6043" y="4618"/>
                    <a:pt x="6055" y="4617"/>
                    <a:pt x="6066" y="4617"/>
                  </a:cubicBezTo>
                  <a:cubicBezTo>
                    <a:pt x="6404" y="4592"/>
                    <a:pt x="6716" y="4455"/>
                    <a:pt x="7016" y="4305"/>
                  </a:cubicBezTo>
                  <a:cubicBezTo>
                    <a:pt x="7278" y="4179"/>
                    <a:pt x="7571" y="4012"/>
                    <a:pt x="7877" y="4012"/>
                  </a:cubicBezTo>
                  <a:cubicBezTo>
                    <a:pt x="7906" y="4012"/>
                    <a:pt x="7936" y="4014"/>
                    <a:pt x="7966" y="4017"/>
                  </a:cubicBezTo>
                  <a:cubicBezTo>
                    <a:pt x="8153" y="4030"/>
                    <a:pt x="8303" y="4130"/>
                    <a:pt x="8466" y="4217"/>
                  </a:cubicBezTo>
                  <a:cubicBezTo>
                    <a:pt x="8588" y="4278"/>
                    <a:pt x="8711" y="4309"/>
                    <a:pt x="8833" y="4309"/>
                  </a:cubicBezTo>
                  <a:cubicBezTo>
                    <a:pt x="8886" y="4309"/>
                    <a:pt x="8938" y="4303"/>
                    <a:pt x="8991" y="4292"/>
                  </a:cubicBezTo>
                  <a:cubicBezTo>
                    <a:pt x="9303" y="4230"/>
                    <a:pt x="9528" y="3967"/>
                    <a:pt x="9740" y="3755"/>
                  </a:cubicBezTo>
                  <a:cubicBezTo>
                    <a:pt x="9889" y="3596"/>
                    <a:pt x="10073" y="3383"/>
                    <a:pt x="10301" y="3383"/>
                  </a:cubicBezTo>
                  <a:cubicBezTo>
                    <a:pt x="10342" y="3383"/>
                    <a:pt x="10384" y="3390"/>
                    <a:pt x="10428" y="3405"/>
                  </a:cubicBezTo>
                  <a:lnTo>
                    <a:pt x="10440" y="3405"/>
                  </a:lnTo>
                  <a:cubicBezTo>
                    <a:pt x="10428" y="3380"/>
                    <a:pt x="10415" y="3355"/>
                    <a:pt x="10403" y="3330"/>
                  </a:cubicBezTo>
                  <a:cubicBezTo>
                    <a:pt x="10390" y="3305"/>
                    <a:pt x="10378" y="3280"/>
                    <a:pt x="10353" y="3267"/>
                  </a:cubicBezTo>
                  <a:cubicBezTo>
                    <a:pt x="10290" y="3217"/>
                    <a:pt x="10253" y="3142"/>
                    <a:pt x="10228" y="3067"/>
                  </a:cubicBezTo>
                  <a:cubicBezTo>
                    <a:pt x="10003" y="3092"/>
                    <a:pt x="9803" y="3242"/>
                    <a:pt x="9628" y="3392"/>
                  </a:cubicBezTo>
                  <a:cubicBezTo>
                    <a:pt x="9415" y="3580"/>
                    <a:pt x="9153" y="3892"/>
                    <a:pt x="8853" y="3930"/>
                  </a:cubicBezTo>
                  <a:cubicBezTo>
                    <a:pt x="8840" y="3931"/>
                    <a:pt x="8827" y="3932"/>
                    <a:pt x="8813" y="3932"/>
                  </a:cubicBezTo>
                  <a:cubicBezTo>
                    <a:pt x="8639" y="3932"/>
                    <a:pt x="8465" y="3789"/>
                    <a:pt x="8291" y="3742"/>
                  </a:cubicBezTo>
                  <a:cubicBezTo>
                    <a:pt x="8208" y="3722"/>
                    <a:pt x="8126" y="3712"/>
                    <a:pt x="8043" y="3712"/>
                  </a:cubicBezTo>
                  <a:cubicBezTo>
                    <a:pt x="7976" y="3712"/>
                    <a:pt x="7908" y="3719"/>
                    <a:pt x="7841" y="3730"/>
                  </a:cubicBezTo>
                  <a:cubicBezTo>
                    <a:pt x="7528" y="3792"/>
                    <a:pt x="7241" y="3942"/>
                    <a:pt x="6954" y="4080"/>
                  </a:cubicBezTo>
                  <a:cubicBezTo>
                    <a:pt x="6676" y="4195"/>
                    <a:pt x="6388" y="4332"/>
                    <a:pt x="6089" y="4332"/>
                  </a:cubicBezTo>
                  <a:cubicBezTo>
                    <a:pt x="6065" y="4332"/>
                    <a:pt x="6041" y="4331"/>
                    <a:pt x="6016" y="4330"/>
                  </a:cubicBezTo>
                  <a:cubicBezTo>
                    <a:pt x="5554" y="4292"/>
                    <a:pt x="5229" y="3892"/>
                    <a:pt x="4892" y="3617"/>
                  </a:cubicBezTo>
                  <a:cubicBezTo>
                    <a:pt x="4529" y="3317"/>
                    <a:pt x="4104" y="3142"/>
                    <a:pt x="3679" y="2942"/>
                  </a:cubicBezTo>
                  <a:cubicBezTo>
                    <a:pt x="3430" y="2830"/>
                    <a:pt x="3205" y="2705"/>
                    <a:pt x="3017" y="2530"/>
                  </a:cubicBezTo>
                  <a:cubicBezTo>
                    <a:pt x="2817" y="2343"/>
                    <a:pt x="2680" y="2105"/>
                    <a:pt x="2530" y="1893"/>
                  </a:cubicBezTo>
                  <a:cubicBezTo>
                    <a:pt x="2267" y="1518"/>
                    <a:pt x="1905" y="1218"/>
                    <a:pt x="1518" y="968"/>
                  </a:cubicBezTo>
                  <a:cubicBezTo>
                    <a:pt x="1105" y="706"/>
                    <a:pt x="643" y="481"/>
                    <a:pt x="343" y="68"/>
                  </a:cubicBezTo>
                  <a:cubicBezTo>
                    <a:pt x="310" y="21"/>
                    <a:pt x="264" y="1"/>
                    <a:pt x="2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8" name="Google Shape;9688;p20"/>
            <p:cNvSpPr/>
            <p:nvPr/>
          </p:nvSpPr>
          <p:spPr>
            <a:xfrm>
              <a:off x="6571925" y="1748000"/>
              <a:ext cx="121500" cy="153600"/>
            </a:xfrm>
            <a:custGeom>
              <a:avLst/>
              <a:gdLst/>
              <a:ahLst/>
              <a:cxnLst/>
              <a:rect l="l" t="t" r="r" b="b"/>
              <a:pathLst>
                <a:path w="4860" h="6144" extrusionOk="0">
                  <a:moveTo>
                    <a:pt x="201" y="0"/>
                  </a:moveTo>
                  <a:cubicBezTo>
                    <a:pt x="98" y="0"/>
                    <a:pt x="0" y="81"/>
                    <a:pt x="54" y="204"/>
                  </a:cubicBezTo>
                  <a:cubicBezTo>
                    <a:pt x="291" y="753"/>
                    <a:pt x="566" y="1316"/>
                    <a:pt x="1041" y="1716"/>
                  </a:cubicBezTo>
                  <a:cubicBezTo>
                    <a:pt x="1241" y="1878"/>
                    <a:pt x="1466" y="2003"/>
                    <a:pt x="1716" y="2091"/>
                  </a:cubicBezTo>
                  <a:cubicBezTo>
                    <a:pt x="1954" y="2178"/>
                    <a:pt x="2216" y="2228"/>
                    <a:pt x="2466" y="2341"/>
                  </a:cubicBezTo>
                  <a:cubicBezTo>
                    <a:pt x="2928" y="2553"/>
                    <a:pt x="3291" y="2940"/>
                    <a:pt x="3491" y="3415"/>
                  </a:cubicBezTo>
                  <a:cubicBezTo>
                    <a:pt x="3678" y="3903"/>
                    <a:pt x="3666" y="4427"/>
                    <a:pt x="3766" y="4940"/>
                  </a:cubicBezTo>
                  <a:cubicBezTo>
                    <a:pt x="3866" y="5415"/>
                    <a:pt x="4103" y="5865"/>
                    <a:pt x="4540" y="6114"/>
                  </a:cubicBezTo>
                  <a:cubicBezTo>
                    <a:pt x="4571" y="6135"/>
                    <a:pt x="4600" y="6143"/>
                    <a:pt x="4628" y="6143"/>
                  </a:cubicBezTo>
                  <a:cubicBezTo>
                    <a:pt x="4771" y="6143"/>
                    <a:pt x="4860" y="5907"/>
                    <a:pt x="4703" y="5802"/>
                  </a:cubicBezTo>
                  <a:cubicBezTo>
                    <a:pt x="4128" y="5465"/>
                    <a:pt x="4128" y="4652"/>
                    <a:pt x="4028" y="4090"/>
                  </a:cubicBezTo>
                  <a:cubicBezTo>
                    <a:pt x="3916" y="3490"/>
                    <a:pt x="3666" y="2965"/>
                    <a:pt x="3216" y="2553"/>
                  </a:cubicBezTo>
                  <a:cubicBezTo>
                    <a:pt x="3003" y="2365"/>
                    <a:pt x="2753" y="2191"/>
                    <a:pt x="2491" y="2078"/>
                  </a:cubicBezTo>
                  <a:cubicBezTo>
                    <a:pt x="2203" y="1941"/>
                    <a:pt x="1891" y="1841"/>
                    <a:pt x="1604" y="1678"/>
                  </a:cubicBezTo>
                  <a:cubicBezTo>
                    <a:pt x="1004" y="1328"/>
                    <a:pt x="654" y="716"/>
                    <a:pt x="366" y="104"/>
                  </a:cubicBezTo>
                  <a:cubicBezTo>
                    <a:pt x="333" y="32"/>
                    <a:pt x="266" y="0"/>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9" name="Google Shape;9689;p20"/>
            <p:cNvSpPr/>
            <p:nvPr/>
          </p:nvSpPr>
          <p:spPr>
            <a:xfrm>
              <a:off x="6552025" y="1729525"/>
              <a:ext cx="207150" cy="89600"/>
            </a:xfrm>
            <a:custGeom>
              <a:avLst/>
              <a:gdLst/>
              <a:ahLst/>
              <a:cxnLst/>
              <a:rect l="l" t="t" r="r" b="b"/>
              <a:pathLst>
                <a:path w="8286" h="3584" extrusionOk="0">
                  <a:moveTo>
                    <a:pt x="283" y="1"/>
                  </a:moveTo>
                  <a:cubicBezTo>
                    <a:pt x="231" y="1"/>
                    <a:pt x="179" y="6"/>
                    <a:pt x="125" y="18"/>
                  </a:cubicBezTo>
                  <a:cubicBezTo>
                    <a:pt x="0" y="43"/>
                    <a:pt x="25" y="230"/>
                    <a:pt x="138" y="255"/>
                  </a:cubicBezTo>
                  <a:cubicBezTo>
                    <a:pt x="275" y="293"/>
                    <a:pt x="425" y="305"/>
                    <a:pt x="563" y="355"/>
                  </a:cubicBezTo>
                  <a:cubicBezTo>
                    <a:pt x="713" y="405"/>
                    <a:pt x="850" y="505"/>
                    <a:pt x="975" y="605"/>
                  </a:cubicBezTo>
                  <a:cubicBezTo>
                    <a:pt x="1212" y="793"/>
                    <a:pt x="1412" y="1043"/>
                    <a:pt x="1612" y="1280"/>
                  </a:cubicBezTo>
                  <a:cubicBezTo>
                    <a:pt x="2012" y="1742"/>
                    <a:pt x="2575" y="2017"/>
                    <a:pt x="3162" y="2155"/>
                  </a:cubicBezTo>
                  <a:cubicBezTo>
                    <a:pt x="3749" y="2280"/>
                    <a:pt x="4362" y="2155"/>
                    <a:pt x="4924" y="2330"/>
                  </a:cubicBezTo>
                  <a:cubicBezTo>
                    <a:pt x="5549" y="2517"/>
                    <a:pt x="5974" y="3080"/>
                    <a:pt x="6549" y="3354"/>
                  </a:cubicBezTo>
                  <a:cubicBezTo>
                    <a:pt x="6910" y="3522"/>
                    <a:pt x="7302" y="3584"/>
                    <a:pt x="7699" y="3584"/>
                  </a:cubicBezTo>
                  <a:cubicBezTo>
                    <a:pt x="7865" y="3584"/>
                    <a:pt x="8032" y="3573"/>
                    <a:pt x="8198" y="3554"/>
                  </a:cubicBezTo>
                  <a:cubicBezTo>
                    <a:pt x="8286" y="3554"/>
                    <a:pt x="8286" y="3417"/>
                    <a:pt x="8186" y="3417"/>
                  </a:cubicBezTo>
                  <a:cubicBezTo>
                    <a:pt x="8145" y="3419"/>
                    <a:pt x="8105" y="3420"/>
                    <a:pt x="8065" y="3420"/>
                  </a:cubicBezTo>
                  <a:cubicBezTo>
                    <a:pt x="7421" y="3420"/>
                    <a:pt x="6804" y="3143"/>
                    <a:pt x="6299" y="2755"/>
                  </a:cubicBezTo>
                  <a:cubicBezTo>
                    <a:pt x="6036" y="2555"/>
                    <a:pt x="5799" y="2330"/>
                    <a:pt x="5511" y="2180"/>
                  </a:cubicBezTo>
                  <a:cubicBezTo>
                    <a:pt x="5249" y="2055"/>
                    <a:pt x="4961" y="2017"/>
                    <a:pt x="4662" y="2005"/>
                  </a:cubicBezTo>
                  <a:cubicBezTo>
                    <a:pt x="4049" y="1955"/>
                    <a:pt x="3462" y="1955"/>
                    <a:pt x="2887" y="1705"/>
                  </a:cubicBezTo>
                  <a:cubicBezTo>
                    <a:pt x="2325" y="1467"/>
                    <a:pt x="1825" y="1118"/>
                    <a:pt x="1387" y="693"/>
                  </a:cubicBezTo>
                  <a:cubicBezTo>
                    <a:pt x="1096" y="402"/>
                    <a:pt x="725" y="1"/>
                    <a:pt x="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0" name="Google Shape;9690;p20"/>
            <p:cNvSpPr/>
            <p:nvPr/>
          </p:nvSpPr>
          <p:spPr>
            <a:xfrm>
              <a:off x="6616700" y="1828625"/>
              <a:ext cx="541800" cy="388650"/>
            </a:xfrm>
            <a:custGeom>
              <a:avLst/>
              <a:gdLst/>
              <a:ahLst/>
              <a:cxnLst/>
              <a:rect l="l" t="t" r="r" b="b"/>
              <a:pathLst>
                <a:path w="21672" h="15546" extrusionOk="0">
                  <a:moveTo>
                    <a:pt x="21608" y="0"/>
                  </a:moveTo>
                  <a:cubicBezTo>
                    <a:pt x="21582" y="0"/>
                    <a:pt x="21555" y="13"/>
                    <a:pt x="21544" y="40"/>
                  </a:cubicBezTo>
                  <a:cubicBezTo>
                    <a:pt x="21269" y="1115"/>
                    <a:pt x="20770" y="2115"/>
                    <a:pt x="20195" y="3039"/>
                  </a:cubicBezTo>
                  <a:cubicBezTo>
                    <a:pt x="19620" y="3964"/>
                    <a:pt x="18958" y="4826"/>
                    <a:pt x="18258" y="5651"/>
                  </a:cubicBezTo>
                  <a:cubicBezTo>
                    <a:pt x="16933" y="7188"/>
                    <a:pt x="15459" y="8588"/>
                    <a:pt x="13959" y="9950"/>
                  </a:cubicBezTo>
                  <a:cubicBezTo>
                    <a:pt x="12409" y="11337"/>
                    <a:pt x="10760" y="12649"/>
                    <a:pt x="8910" y="13612"/>
                  </a:cubicBezTo>
                  <a:cubicBezTo>
                    <a:pt x="7298" y="14449"/>
                    <a:pt x="5511" y="14999"/>
                    <a:pt x="3699" y="15061"/>
                  </a:cubicBezTo>
                  <a:cubicBezTo>
                    <a:pt x="3488" y="15067"/>
                    <a:pt x="3263" y="15076"/>
                    <a:pt x="3034" y="15076"/>
                  </a:cubicBezTo>
                  <a:cubicBezTo>
                    <a:pt x="2317" y="15076"/>
                    <a:pt x="1558" y="14995"/>
                    <a:pt x="1037" y="14511"/>
                  </a:cubicBezTo>
                  <a:cubicBezTo>
                    <a:pt x="437" y="13962"/>
                    <a:pt x="375" y="12962"/>
                    <a:pt x="825" y="12299"/>
                  </a:cubicBezTo>
                  <a:cubicBezTo>
                    <a:pt x="920" y="12153"/>
                    <a:pt x="777" y="12019"/>
                    <a:pt x="634" y="12019"/>
                  </a:cubicBezTo>
                  <a:cubicBezTo>
                    <a:pt x="570" y="12019"/>
                    <a:pt x="505" y="12046"/>
                    <a:pt x="462" y="12112"/>
                  </a:cubicBezTo>
                  <a:cubicBezTo>
                    <a:pt x="350" y="12299"/>
                    <a:pt x="262" y="12487"/>
                    <a:pt x="200" y="12699"/>
                  </a:cubicBezTo>
                  <a:cubicBezTo>
                    <a:pt x="0" y="13512"/>
                    <a:pt x="312" y="14449"/>
                    <a:pt x="1000" y="14949"/>
                  </a:cubicBezTo>
                  <a:cubicBezTo>
                    <a:pt x="1665" y="15435"/>
                    <a:pt x="2554" y="15546"/>
                    <a:pt x="3380" y="15546"/>
                  </a:cubicBezTo>
                  <a:cubicBezTo>
                    <a:pt x="3530" y="15546"/>
                    <a:pt x="3679" y="15542"/>
                    <a:pt x="3824" y="15536"/>
                  </a:cubicBezTo>
                  <a:cubicBezTo>
                    <a:pt x="5761" y="15461"/>
                    <a:pt x="7636" y="14849"/>
                    <a:pt x="9335" y="13962"/>
                  </a:cubicBezTo>
                  <a:cubicBezTo>
                    <a:pt x="11297" y="12937"/>
                    <a:pt x="13009" y="11512"/>
                    <a:pt x="14621" y="10013"/>
                  </a:cubicBezTo>
                  <a:cubicBezTo>
                    <a:pt x="16158" y="8575"/>
                    <a:pt x="17695" y="7088"/>
                    <a:pt x="19008" y="5439"/>
                  </a:cubicBezTo>
                  <a:cubicBezTo>
                    <a:pt x="19645" y="4639"/>
                    <a:pt x="20207" y="3802"/>
                    <a:pt x="20670" y="2889"/>
                  </a:cubicBezTo>
                  <a:cubicBezTo>
                    <a:pt x="21132" y="2002"/>
                    <a:pt x="21432" y="1040"/>
                    <a:pt x="21657" y="65"/>
                  </a:cubicBezTo>
                  <a:cubicBezTo>
                    <a:pt x="21671" y="23"/>
                    <a:pt x="21641" y="0"/>
                    <a:pt x="21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1" name="Google Shape;9691;p20"/>
            <p:cNvSpPr/>
            <p:nvPr/>
          </p:nvSpPr>
          <p:spPr>
            <a:xfrm>
              <a:off x="7016425" y="1674350"/>
              <a:ext cx="152325" cy="231525"/>
            </a:xfrm>
            <a:custGeom>
              <a:avLst/>
              <a:gdLst/>
              <a:ahLst/>
              <a:cxnLst/>
              <a:rect l="l" t="t" r="r" b="b"/>
              <a:pathLst>
                <a:path w="6093" h="9261" extrusionOk="0">
                  <a:moveTo>
                    <a:pt x="2990" y="0"/>
                  </a:moveTo>
                  <a:cubicBezTo>
                    <a:pt x="2975" y="0"/>
                    <a:pt x="2959" y="0"/>
                    <a:pt x="2944" y="0"/>
                  </a:cubicBezTo>
                  <a:cubicBezTo>
                    <a:pt x="2456" y="0"/>
                    <a:pt x="1994" y="113"/>
                    <a:pt x="1544" y="250"/>
                  </a:cubicBezTo>
                  <a:cubicBezTo>
                    <a:pt x="1069" y="400"/>
                    <a:pt x="582" y="588"/>
                    <a:pt x="157" y="825"/>
                  </a:cubicBezTo>
                  <a:cubicBezTo>
                    <a:pt x="1" y="914"/>
                    <a:pt x="103" y="1162"/>
                    <a:pt x="260" y="1162"/>
                  </a:cubicBezTo>
                  <a:cubicBezTo>
                    <a:pt x="279" y="1162"/>
                    <a:pt x="299" y="1158"/>
                    <a:pt x="319" y="1150"/>
                  </a:cubicBezTo>
                  <a:cubicBezTo>
                    <a:pt x="807" y="975"/>
                    <a:pt x="1269" y="725"/>
                    <a:pt x="1781" y="563"/>
                  </a:cubicBezTo>
                  <a:cubicBezTo>
                    <a:pt x="2175" y="439"/>
                    <a:pt x="2577" y="366"/>
                    <a:pt x="2994" y="366"/>
                  </a:cubicBezTo>
                  <a:cubicBezTo>
                    <a:pt x="3081" y="366"/>
                    <a:pt x="3168" y="369"/>
                    <a:pt x="3256" y="375"/>
                  </a:cubicBezTo>
                  <a:cubicBezTo>
                    <a:pt x="3668" y="413"/>
                    <a:pt x="4081" y="538"/>
                    <a:pt x="4443" y="775"/>
                  </a:cubicBezTo>
                  <a:cubicBezTo>
                    <a:pt x="4831" y="1013"/>
                    <a:pt x="5068" y="1400"/>
                    <a:pt x="5243" y="1812"/>
                  </a:cubicBezTo>
                  <a:cubicBezTo>
                    <a:pt x="5568" y="2612"/>
                    <a:pt x="5630" y="3474"/>
                    <a:pt x="5605" y="4312"/>
                  </a:cubicBezTo>
                  <a:cubicBezTo>
                    <a:pt x="5530" y="5974"/>
                    <a:pt x="4918" y="7561"/>
                    <a:pt x="4343" y="9085"/>
                  </a:cubicBezTo>
                  <a:cubicBezTo>
                    <a:pt x="4309" y="9179"/>
                    <a:pt x="4390" y="9261"/>
                    <a:pt x="4462" y="9261"/>
                  </a:cubicBezTo>
                  <a:cubicBezTo>
                    <a:pt x="4496" y="9261"/>
                    <a:pt x="4527" y="9242"/>
                    <a:pt x="4543" y="9198"/>
                  </a:cubicBezTo>
                  <a:cubicBezTo>
                    <a:pt x="4968" y="8286"/>
                    <a:pt x="5380" y="7361"/>
                    <a:pt x="5668" y="6399"/>
                  </a:cubicBezTo>
                  <a:cubicBezTo>
                    <a:pt x="5918" y="5561"/>
                    <a:pt x="6093" y="4699"/>
                    <a:pt x="6093" y="3812"/>
                  </a:cubicBezTo>
                  <a:cubicBezTo>
                    <a:pt x="6093" y="3362"/>
                    <a:pt x="6043" y="2925"/>
                    <a:pt x="5955" y="2487"/>
                  </a:cubicBezTo>
                  <a:cubicBezTo>
                    <a:pt x="5843" y="1987"/>
                    <a:pt x="5680" y="1488"/>
                    <a:pt x="5355" y="1075"/>
                  </a:cubicBezTo>
                  <a:cubicBezTo>
                    <a:pt x="4778" y="351"/>
                    <a:pt x="3875" y="0"/>
                    <a:pt x="29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2" name="Google Shape;9692;p20"/>
            <p:cNvSpPr/>
            <p:nvPr/>
          </p:nvSpPr>
          <p:spPr>
            <a:xfrm>
              <a:off x="6712475" y="1774125"/>
              <a:ext cx="522525" cy="511700"/>
            </a:xfrm>
            <a:custGeom>
              <a:avLst/>
              <a:gdLst/>
              <a:ahLst/>
              <a:cxnLst/>
              <a:rect l="l" t="t" r="r" b="b"/>
              <a:pathLst>
                <a:path w="20901" h="20468" extrusionOk="0">
                  <a:moveTo>
                    <a:pt x="20621" y="0"/>
                  </a:moveTo>
                  <a:cubicBezTo>
                    <a:pt x="20576" y="0"/>
                    <a:pt x="20522" y="40"/>
                    <a:pt x="20538" y="96"/>
                  </a:cubicBezTo>
                  <a:cubicBezTo>
                    <a:pt x="20775" y="1158"/>
                    <a:pt x="20500" y="2220"/>
                    <a:pt x="20150" y="3220"/>
                  </a:cubicBezTo>
                  <a:cubicBezTo>
                    <a:pt x="19775" y="4332"/>
                    <a:pt x="19338" y="5407"/>
                    <a:pt x="18813" y="6444"/>
                  </a:cubicBezTo>
                  <a:cubicBezTo>
                    <a:pt x="16939" y="10181"/>
                    <a:pt x="14064" y="13355"/>
                    <a:pt x="10678" y="15792"/>
                  </a:cubicBezTo>
                  <a:cubicBezTo>
                    <a:pt x="8991" y="17004"/>
                    <a:pt x="7166" y="18066"/>
                    <a:pt x="5279" y="18941"/>
                  </a:cubicBezTo>
                  <a:cubicBezTo>
                    <a:pt x="4467" y="19303"/>
                    <a:pt x="3630" y="19616"/>
                    <a:pt x="2767" y="19816"/>
                  </a:cubicBezTo>
                  <a:cubicBezTo>
                    <a:pt x="2355" y="19916"/>
                    <a:pt x="1943" y="19978"/>
                    <a:pt x="1518" y="19991"/>
                  </a:cubicBezTo>
                  <a:cubicBezTo>
                    <a:pt x="1293" y="20003"/>
                    <a:pt x="1068" y="20028"/>
                    <a:pt x="830" y="20040"/>
                  </a:cubicBezTo>
                  <a:cubicBezTo>
                    <a:pt x="618" y="20040"/>
                    <a:pt x="393" y="20003"/>
                    <a:pt x="181" y="19966"/>
                  </a:cubicBezTo>
                  <a:cubicBezTo>
                    <a:pt x="173" y="19964"/>
                    <a:pt x="166" y="19963"/>
                    <a:pt x="159" y="19963"/>
                  </a:cubicBezTo>
                  <a:cubicBezTo>
                    <a:pt x="38" y="19963"/>
                    <a:pt x="1" y="20155"/>
                    <a:pt x="131" y="20190"/>
                  </a:cubicBezTo>
                  <a:cubicBezTo>
                    <a:pt x="343" y="20253"/>
                    <a:pt x="568" y="20290"/>
                    <a:pt x="780" y="20353"/>
                  </a:cubicBezTo>
                  <a:cubicBezTo>
                    <a:pt x="1088" y="20433"/>
                    <a:pt x="1406" y="20467"/>
                    <a:pt x="1727" y="20467"/>
                  </a:cubicBezTo>
                  <a:cubicBezTo>
                    <a:pt x="2307" y="20467"/>
                    <a:pt x="2895" y="20356"/>
                    <a:pt x="3442" y="20203"/>
                  </a:cubicBezTo>
                  <a:cubicBezTo>
                    <a:pt x="4342" y="19953"/>
                    <a:pt x="5192" y="19578"/>
                    <a:pt x="6029" y="19178"/>
                  </a:cubicBezTo>
                  <a:cubicBezTo>
                    <a:pt x="8016" y="18228"/>
                    <a:pt x="9903" y="17091"/>
                    <a:pt x="11652" y="15754"/>
                  </a:cubicBezTo>
                  <a:cubicBezTo>
                    <a:pt x="13377" y="14442"/>
                    <a:pt x="14977" y="12930"/>
                    <a:pt x="16339" y="11243"/>
                  </a:cubicBezTo>
                  <a:cubicBezTo>
                    <a:pt x="17688" y="9581"/>
                    <a:pt x="18826" y="7744"/>
                    <a:pt x="19638" y="5782"/>
                  </a:cubicBezTo>
                  <a:cubicBezTo>
                    <a:pt x="20038" y="4820"/>
                    <a:pt x="20388" y="3845"/>
                    <a:pt x="20600" y="2833"/>
                  </a:cubicBezTo>
                  <a:cubicBezTo>
                    <a:pt x="20800" y="1920"/>
                    <a:pt x="20900" y="958"/>
                    <a:pt x="20675" y="46"/>
                  </a:cubicBezTo>
                  <a:cubicBezTo>
                    <a:pt x="20671" y="14"/>
                    <a:pt x="20647" y="0"/>
                    <a:pt x="20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3" name="Google Shape;9693;p20"/>
            <p:cNvSpPr/>
            <p:nvPr/>
          </p:nvSpPr>
          <p:spPr>
            <a:xfrm>
              <a:off x="6625625" y="2181575"/>
              <a:ext cx="95675" cy="97025"/>
            </a:xfrm>
            <a:custGeom>
              <a:avLst/>
              <a:gdLst/>
              <a:ahLst/>
              <a:cxnLst/>
              <a:rect l="l" t="t" r="r" b="b"/>
              <a:pathLst>
                <a:path w="3827" h="3881" extrusionOk="0">
                  <a:moveTo>
                    <a:pt x="161" y="0"/>
                  </a:moveTo>
                  <a:cubicBezTo>
                    <a:pt x="82" y="0"/>
                    <a:pt x="0" y="88"/>
                    <a:pt x="30" y="168"/>
                  </a:cubicBezTo>
                  <a:cubicBezTo>
                    <a:pt x="118" y="356"/>
                    <a:pt x="280" y="506"/>
                    <a:pt x="405" y="656"/>
                  </a:cubicBezTo>
                  <a:cubicBezTo>
                    <a:pt x="555" y="818"/>
                    <a:pt x="693" y="981"/>
                    <a:pt x="855" y="1143"/>
                  </a:cubicBezTo>
                  <a:cubicBezTo>
                    <a:pt x="1143" y="1443"/>
                    <a:pt x="1455" y="1731"/>
                    <a:pt x="1755" y="2030"/>
                  </a:cubicBezTo>
                  <a:cubicBezTo>
                    <a:pt x="2055" y="2343"/>
                    <a:pt x="2367" y="2643"/>
                    <a:pt x="2680" y="2955"/>
                  </a:cubicBezTo>
                  <a:cubicBezTo>
                    <a:pt x="2980" y="3255"/>
                    <a:pt x="3267" y="3605"/>
                    <a:pt x="3617" y="3855"/>
                  </a:cubicBezTo>
                  <a:cubicBezTo>
                    <a:pt x="3638" y="3873"/>
                    <a:pt x="3662" y="3881"/>
                    <a:pt x="3686" y="3881"/>
                  </a:cubicBezTo>
                  <a:cubicBezTo>
                    <a:pt x="3759" y="3881"/>
                    <a:pt x="3827" y="3803"/>
                    <a:pt x="3779" y="3718"/>
                  </a:cubicBezTo>
                  <a:cubicBezTo>
                    <a:pt x="3567" y="3355"/>
                    <a:pt x="3217" y="3055"/>
                    <a:pt x="2917" y="2743"/>
                  </a:cubicBezTo>
                  <a:cubicBezTo>
                    <a:pt x="2617" y="2443"/>
                    <a:pt x="2317" y="2155"/>
                    <a:pt x="2005" y="1855"/>
                  </a:cubicBezTo>
                  <a:cubicBezTo>
                    <a:pt x="1705" y="1556"/>
                    <a:pt x="1393" y="1243"/>
                    <a:pt x="1093" y="931"/>
                  </a:cubicBezTo>
                  <a:cubicBezTo>
                    <a:pt x="943" y="768"/>
                    <a:pt x="793" y="606"/>
                    <a:pt x="643" y="456"/>
                  </a:cubicBezTo>
                  <a:cubicBezTo>
                    <a:pt x="518" y="306"/>
                    <a:pt x="380" y="131"/>
                    <a:pt x="218" y="18"/>
                  </a:cubicBezTo>
                  <a:cubicBezTo>
                    <a:pt x="200" y="6"/>
                    <a:pt x="181"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4" name="Google Shape;9694;p20"/>
            <p:cNvSpPr/>
            <p:nvPr/>
          </p:nvSpPr>
          <p:spPr>
            <a:xfrm>
              <a:off x="7126350" y="1685825"/>
              <a:ext cx="104025" cy="93675"/>
            </a:xfrm>
            <a:custGeom>
              <a:avLst/>
              <a:gdLst/>
              <a:ahLst/>
              <a:cxnLst/>
              <a:rect l="l" t="t" r="r" b="b"/>
              <a:pathLst>
                <a:path w="4161" h="3747" extrusionOk="0">
                  <a:moveTo>
                    <a:pt x="143" y="1"/>
                  </a:moveTo>
                  <a:cubicBezTo>
                    <a:pt x="49" y="1"/>
                    <a:pt x="1" y="110"/>
                    <a:pt x="46" y="179"/>
                  </a:cubicBezTo>
                  <a:cubicBezTo>
                    <a:pt x="134" y="366"/>
                    <a:pt x="346" y="516"/>
                    <a:pt x="496" y="641"/>
                  </a:cubicBezTo>
                  <a:cubicBezTo>
                    <a:pt x="659" y="791"/>
                    <a:pt x="833" y="929"/>
                    <a:pt x="996" y="1066"/>
                  </a:cubicBezTo>
                  <a:cubicBezTo>
                    <a:pt x="1333" y="1341"/>
                    <a:pt x="1671" y="1628"/>
                    <a:pt x="2008" y="1903"/>
                  </a:cubicBezTo>
                  <a:cubicBezTo>
                    <a:pt x="2683" y="2466"/>
                    <a:pt x="3320" y="3090"/>
                    <a:pt x="3933" y="3715"/>
                  </a:cubicBezTo>
                  <a:cubicBezTo>
                    <a:pt x="3955" y="3737"/>
                    <a:pt x="3979" y="3747"/>
                    <a:pt x="4003" y="3747"/>
                  </a:cubicBezTo>
                  <a:cubicBezTo>
                    <a:pt x="4087" y="3747"/>
                    <a:pt x="4161" y="3631"/>
                    <a:pt x="4083" y="3553"/>
                  </a:cubicBezTo>
                  <a:cubicBezTo>
                    <a:pt x="3458" y="2928"/>
                    <a:pt x="2795" y="2316"/>
                    <a:pt x="2158" y="1678"/>
                  </a:cubicBezTo>
                  <a:cubicBezTo>
                    <a:pt x="1846" y="1366"/>
                    <a:pt x="1508" y="1066"/>
                    <a:pt x="1183" y="766"/>
                  </a:cubicBezTo>
                  <a:cubicBezTo>
                    <a:pt x="1021" y="616"/>
                    <a:pt x="846" y="479"/>
                    <a:pt x="684" y="341"/>
                  </a:cubicBezTo>
                  <a:cubicBezTo>
                    <a:pt x="521" y="216"/>
                    <a:pt x="359" y="66"/>
                    <a:pt x="171" y="4"/>
                  </a:cubicBezTo>
                  <a:cubicBezTo>
                    <a:pt x="161" y="2"/>
                    <a:pt x="152"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5" name="Google Shape;9695;p20"/>
            <p:cNvSpPr/>
            <p:nvPr/>
          </p:nvSpPr>
          <p:spPr>
            <a:xfrm>
              <a:off x="6713225" y="2058000"/>
              <a:ext cx="324000" cy="185275"/>
            </a:xfrm>
            <a:custGeom>
              <a:avLst/>
              <a:gdLst/>
              <a:ahLst/>
              <a:cxnLst/>
              <a:rect l="l" t="t" r="r" b="b"/>
              <a:pathLst>
                <a:path w="12960" h="7411" extrusionOk="0">
                  <a:moveTo>
                    <a:pt x="12960" y="0"/>
                  </a:moveTo>
                  <a:lnTo>
                    <a:pt x="12960" y="0"/>
                  </a:lnTo>
                  <a:cubicBezTo>
                    <a:pt x="11548" y="1225"/>
                    <a:pt x="10448" y="2275"/>
                    <a:pt x="9086" y="3212"/>
                  </a:cubicBezTo>
                  <a:cubicBezTo>
                    <a:pt x="8986" y="3287"/>
                    <a:pt x="8873" y="3349"/>
                    <a:pt x="8773" y="3424"/>
                  </a:cubicBezTo>
                  <a:cubicBezTo>
                    <a:pt x="9823" y="2525"/>
                    <a:pt x="10760" y="1487"/>
                    <a:pt x="11585" y="388"/>
                  </a:cubicBezTo>
                  <a:lnTo>
                    <a:pt x="11585" y="388"/>
                  </a:lnTo>
                  <a:cubicBezTo>
                    <a:pt x="10923" y="1038"/>
                    <a:pt x="10185" y="1625"/>
                    <a:pt x="9423" y="2187"/>
                  </a:cubicBezTo>
                  <a:cubicBezTo>
                    <a:pt x="8498" y="3012"/>
                    <a:pt x="7524" y="3749"/>
                    <a:pt x="6449" y="4399"/>
                  </a:cubicBezTo>
                  <a:cubicBezTo>
                    <a:pt x="5012" y="5249"/>
                    <a:pt x="3425" y="5961"/>
                    <a:pt x="1788" y="6336"/>
                  </a:cubicBezTo>
                  <a:cubicBezTo>
                    <a:pt x="1438" y="6424"/>
                    <a:pt x="1075" y="6486"/>
                    <a:pt x="713" y="6524"/>
                  </a:cubicBezTo>
                  <a:cubicBezTo>
                    <a:pt x="475" y="6599"/>
                    <a:pt x="238" y="6661"/>
                    <a:pt x="1" y="6724"/>
                  </a:cubicBezTo>
                  <a:cubicBezTo>
                    <a:pt x="200" y="6724"/>
                    <a:pt x="525" y="6699"/>
                    <a:pt x="775" y="6686"/>
                  </a:cubicBezTo>
                  <a:cubicBezTo>
                    <a:pt x="1913" y="6674"/>
                    <a:pt x="3000" y="6486"/>
                    <a:pt x="4024" y="6149"/>
                  </a:cubicBezTo>
                  <a:lnTo>
                    <a:pt x="4024" y="6149"/>
                  </a:lnTo>
                  <a:cubicBezTo>
                    <a:pt x="3525" y="6399"/>
                    <a:pt x="3025" y="6624"/>
                    <a:pt x="2537" y="6823"/>
                  </a:cubicBezTo>
                  <a:cubicBezTo>
                    <a:pt x="2112" y="6973"/>
                    <a:pt x="1688" y="7136"/>
                    <a:pt x="1263" y="7273"/>
                  </a:cubicBezTo>
                  <a:cubicBezTo>
                    <a:pt x="1513" y="7236"/>
                    <a:pt x="1800" y="7186"/>
                    <a:pt x="2063" y="7136"/>
                  </a:cubicBezTo>
                  <a:cubicBezTo>
                    <a:pt x="3512" y="6861"/>
                    <a:pt x="4924" y="6361"/>
                    <a:pt x="6236" y="5686"/>
                  </a:cubicBezTo>
                  <a:lnTo>
                    <a:pt x="6236" y="5686"/>
                  </a:lnTo>
                  <a:cubicBezTo>
                    <a:pt x="5299" y="6211"/>
                    <a:pt x="4349" y="6711"/>
                    <a:pt x="3400" y="7223"/>
                  </a:cubicBezTo>
                  <a:cubicBezTo>
                    <a:pt x="3275" y="7286"/>
                    <a:pt x="3137" y="7348"/>
                    <a:pt x="3012" y="7411"/>
                  </a:cubicBezTo>
                  <a:cubicBezTo>
                    <a:pt x="3062" y="7398"/>
                    <a:pt x="3150" y="7373"/>
                    <a:pt x="3225" y="7361"/>
                  </a:cubicBezTo>
                  <a:cubicBezTo>
                    <a:pt x="6199" y="6586"/>
                    <a:pt x="8836" y="4899"/>
                    <a:pt x="11098" y="2875"/>
                  </a:cubicBezTo>
                  <a:lnTo>
                    <a:pt x="11098" y="2875"/>
                  </a:lnTo>
                  <a:cubicBezTo>
                    <a:pt x="9923" y="3599"/>
                    <a:pt x="8723" y="4299"/>
                    <a:pt x="7511" y="4986"/>
                  </a:cubicBezTo>
                  <a:cubicBezTo>
                    <a:pt x="8098" y="4624"/>
                    <a:pt x="8673" y="4237"/>
                    <a:pt x="9223" y="3812"/>
                  </a:cubicBezTo>
                  <a:cubicBezTo>
                    <a:pt x="10635" y="2725"/>
                    <a:pt x="11797" y="1350"/>
                    <a:pt x="129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6" name="Google Shape;9696;p20"/>
            <p:cNvSpPr/>
            <p:nvPr/>
          </p:nvSpPr>
          <p:spPr>
            <a:xfrm>
              <a:off x="6816950" y="2173275"/>
              <a:ext cx="129375" cy="73750"/>
            </a:xfrm>
            <a:custGeom>
              <a:avLst/>
              <a:gdLst/>
              <a:ahLst/>
              <a:cxnLst/>
              <a:rect l="l" t="t" r="r" b="b"/>
              <a:pathLst>
                <a:path w="5175" h="2950" extrusionOk="0">
                  <a:moveTo>
                    <a:pt x="5174" y="1"/>
                  </a:moveTo>
                  <a:lnTo>
                    <a:pt x="5174" y="1"/>
                  </a:lnTo>
                  <a:cubicBezTo>
                    <a:pt x="3400" y="900"/>
                    <a:pt x="1688" y="1913"/>
                    <a:pt x="0" y="2950"/>
                  </a:cubicBezTo>
                  <a:cubicBezTo>
                    <a:pt x="1925" y="2400"/>
                    <a:pt x="3662" y="1300"/>
                    <a:pt x="5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7" name="Google Shape;9697;p20"/>
            <p:cNvSpPr/>
            <p:nvPr/>
          </p:nvSpPr>
          <p:spPr>
            <a:xfrm>
              <a:off x="6829125" y="2199525"/>
              <a:ext cx="88750" cy="50000"/>
            </a:xfrm>
            <a:custGeom>
              <a:avLst/>
              <a:gdLst/>
              <a:ahLst/>
              <a:cxnLst/>
              <a:rect l="l" t="t" r="r" b="b"/>
              <a:pathLst>
                <a:path w="3550" h="2000" extrusionOk="0">
                  <a:moveTo>
                    <a:pt x="3550" y="0"/>
                  </a:moveTo>
                  <a:lnTo>
                    <a:pt x="3550" y="0"/>
                  </a:lnTo>
                  <a:cubicBezTo>
                    <a:pt x="2400" y="725"/>
                    <a:pt x="1163" y="1300"/>
                    <a:pt x="1" y="2000"/>
                  </a:cubicBezTo>
                  <a:cubicBezTo>
                    <a:pt x="1313" y="1662"/>
                    <a:pt x="2588" y="1000"/>
                    <a:pt x="3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8" name="Google Shape;9698;p20"/>
            <p:cNvSpPr/>
            <p:nvPr/>
          </p:nvSpPr>
          <p:spPr>
            <a:xfrm>
              <a:off x="7100000" y="1742525"/>
              <a:ext cx="55775" cy="19325"/>
            </a:xfrm>
            <a:custGeom>
              <a:avLst/>
              <a:gdLst/>
              <a:ahLst/>
              <a:cxnLst/>
              <a:rect l="l" t="t" r="r" b="b"/>
              <a:pathLst>
                <a:path w="2231" h="773" extrusionOk="0">
                  <a:moveTo>
                    <a:pt x="1243" y="0"/>
                  </a:moveTo>
                  <a:cubicBezTo>
                    <a:pt x="917" y="0"/>
                    <a:pt x="572" y="70"/>
                    <a:pt x="325" y="148"/>
                  </a:cubicBezTo>
                  <a:cubicBezTo>
                    <a:pt x="213" y="185"/>
                    <a:pt x="100" y="223"/>
                    <a:pt x="0" y="273"/>
                  </a:cubicBezTo>
                  <a:cubicBezTo>
                    <a:pt x="63" y="348"/>
                    <a:pt x="125" y="435"/>
                    <a:pt x="175" y="498"/>
                  </a:cubicBezTo>
                  <a:cubicBezTo>
                    <a:pt x="225" y="560"/>
                    <a:pt x="250" y="610"/>
                    <a:pt x="288" y="660"/>
                  </a:cubicBezTo>
                  <a:cubicBezTo>
                    <a:pt x="635" y="497"/>
                    <a:pt x="1154" y="286"/>
                    <a:pt x="1567" y="286"/>
                  </a:cubicBezTo>
                  <a:cubicBezTo>
                    <a:pt x="1882" y="286"/>
                    <a:pt x="2135" y="410"/>
                    <a:pt x="2200" y="772"/>
                  </a:cubicBezTo>
                  <a:cubicBezTo>
                    <a:pt x="2231" y="175"/>
                    <a:pt x="1759" y="0"/>
                    <a:pt x="1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9" name="Google Shape;9699;p20"/>
            <p:cNvSpPr/>
            <p:nvPr/>
          </p:nvSpPr>
          <p:spPr>
            <a:xfrm>
              <a:off x="7079075" y="1717375"/>
              <a:ext cx="66250" cy="29175"/>
            </a:xfrm>
            <a:custGeom>
              <a:avLst/>
              <a:gdLst/>
              <a:ahLst/>
              <a:cxnLst/>
              <a:rect l="l" t="t" r="r" b="b"/>
              <a:pathLst>
                <a:path w="2650" h="1167" extrusionOk="0">
                  <a:moveTo>
                    <a:pt x="1441" y="1"/>
                  </a:moveTo>
                  <a:cubicBezTo>
                    <a:pt x="955" y="1"/>
                    <a:pt x="472" y="90"/>
                    <a:pt x="0" y="241"/>
                  </a:cubicBezTo>
                  <a:cubicBezTo>
                    <a:pt x="0" y="254"/>
                    <a:pt x="13" y="254"/>
                    <a:pt x="25" y="266"/>
                  </a:cubicBezTo>
                  <a:cubicBezTo>
                    <a:pt x="288" y="491"/>
                    <a:pt x="538" y="779"/>
                    <a:pt x="675" y="1091"/>
                  </a:cubicBezTo>
                  <a:cubicBezTo>
                    <a:pt x="688" y="1116"/>
                    <a:pt x="700" y="1129"/>
                    <a:pt x="700" y="1154"/>
                  </a:cubicBezTo>
                  <a:cubicBezTo>
                    <a:pt x="713" y="1154"/>
                    <a:pt x="713" y="1166"/>
                    <a:pt x="725" y="1166"/>
                  </a:cubicBezTo>
                  <a:cubicBezTo>
                    <a:pt x="1254" y="968"/>
                    <a:pt x="1812" y="847"/>
                    <a:pt x="2408" y="847"/>
                  </a:cubicBezTo>
                  <a:cubicBezTo>
                    <a:pt x="2488" y="847"/>
                    <a:pt x="2568" y="849"/>
                    <a:pt x="2650" y="854"/>
                  </a:cubicBezTo>
                  <a:cubicBezTo>
                    <a:pt x="2308" y="740"/>
                    <a:pt x="1955" y="691"/>
                    <a:pt x="1602" y="691"/>
                  </a:cubicBezTo>
                  <a:cubicBezTo>
                    <a:pt x="1296" y="691"/>
                    <a:pt x="989" y="727"/>
                    <a:pt x="688" y="791"/>
                  </a:cubicBezTo>
                  <a:cubicBezTo>
                    <a:pt x="1200" y="566"/>
                    <a:pt x="1712" y="404"/>
                    <a:pt x="2337" y="379"/>
                  </a:cubicBezTo>
                  <a:cubicBezTo>
                    <a:pt x="2113" y="341"/>
                    <a:pt x="1890" y="323"/>
                    <a:pt x="1667" y="323"/>
                  </a:cubicBezTo>
                  <a:cubicBezTo>
                    <a:pt x="1232" y="323"/>
                    <a:pt x="801" y="392"/>
                    <a:pt x="388" y="516"/>
                  </a:cubicBezTo>
                  <a:cubicBezTo>
                    <a:pt x="925" y="279"/>
                    <a:pt x="1500" y="79"/>
                    <a:pt x="2150" y="66"/>
                  </a:cubicBezTo>
                  <a:cubicBezTo>
                    <a:pt x="1913" y="22"/>
                    <a:pt x="1677" y="1"/>
                    <a:pt x="14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0" name="Google Shape;9700;p20"/>
            <p:cNvSpPr/>
            <p:nvPr/>
          </p:nvSpPr>
          <p:spPr>
            <a:xfrm>
              <a:off x="7058450" y="1702775"/>
              <a:ext cx="65625" cy="20025"/>
            </a:xfrm>
            <a:custGeom>
              <a:avLst/>
              <a:gdLst/>
              <a:ahLst/>
              <a:cxnLst/>
              <a:rect l="l" t="t" r="r" b="b"/>
              <a:pathLst>
                <a:path w="2625" h="801" extrusionOk="0">
                  <a:moveTo>
                    <a:pt x="2250" y="1"/>
                  </a:moveTo>
                  <a:cubicBezTo>
                    <a:pt x="1500" y="1"/>
                    <a:pt x="725" y="101"/>
                    <a:pt x="0" y="313"/>
                  </a:cubicBezTo>
                  <a:cubicBezTo>
                    <a:pt x="288" y="438"/>
                    <a:pt x="550" y="600"/>
                    <a:pt x="788" y="800"/>
                  </a:cubicBezTo>
                  <a:cubicBezTo>
                    <a:pt x="1363" y="563"/>
                    <a:pt x="1975" y="351"/>
                    <a:pt x="2625" y="201"/>
                  </a:cubicBezTo>
                  <a:cubicBezTo>
                    <a:pt x="1925" y="201"/>
                    <a:pt x="1250" y="301"/>
                    <a:pt x="613" y="488"/>
                  </a:cubicBezTo>
                  <a:cubicBezTo>
                    <a:pt x="1100" y="301"/>
                    <a:pt x="1625" y="126"/>
                    <a:pt x="2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1" name="Google Shape;9701;p20"/>
            <p:cNvSpPr/>
            <p:nvPr/>
          </p:nvSpPr>
          <p:spPr>
            <a:xfrm>
              <a:off x="7028775" y="1693500"/>
              <a:ext cx="74050" cy="16500"/>
            </a:xfrm>
            <a:custGeom>
              <a:avLst/>
              <a:gdLst/>
              <a:ahLst/>
              <a:cxnLst/>
              <a:rect l="l" t="t" r="r" b="b"/>
              <a:pathLst>
                <a:path w="2962" h="660" extrusionOk="0">
                  <a:moveTo>
                    <a:pt x="1965" y="0"/>
                  </a:moveTo>
                  <a:cubicBezTo>
                    <a:pt x="1246" y="0"/>
                    <a:pt x="594" y="159"/>
                    <a:pt x="0" y="434"/>
                  </a:cubicBezTo>
                  <a:cubicBezTo>
                    <a:pt x="400" y="434"/>
                    <a:pt x="775" y="522"/>
                    <a:pt x="1137" y="659"/>
                  </a:cubicBezTo>
                  <a:cubicBezTo>
                    <a:pt x="1700" y="447"/>
                    <a:pt x="2325" y="259"/>
                    <a:pt x="2962" y="172"/>
                  </a:cubicBezTo>
                  <a:cubicBezTo>
                    <a:pt x="2831" y="164"/>
                    <a:pt x="2701" y="159"/>
                    <a:pt x="2570" y="159"/>
                  </a:cubicBezTo>
                  <a:cubicBezTo>
                    <a:pt x="2102" y="159"/>
                    <a:pt x="1634" y="211"/>
                    <a:pt x="1175" y="309"/>
                  </a:cubicBezTo>
                  <a:cubicBezTo>
                    <a:pt x="1525" y="184"/>
                    <a:pt x="1887" y="84"/>
                    <a:pt x="2262" y="9"/>
                  </a:cubicBezTo>
                  <a:cubicBezTo>
                    <a:pt x="2162" y="3"/>
                    <a:pt x="2063" y="0"/>
                    <a:pt x="19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2" name="Google Shape;9702;p20"/>
            <p:cNvSpPr/>
            <p:nvPr/>
          </p:nvSpPr>
          <p:spPr>
            <a:xfrm>
              <a:off x="7120000" y="1830250"/>
              <a:ext cx="98750" cy="195275"/>
            </a:xfrm>
            <a:custGeom>
              <a:avLst/>
              <a:gdLst/>
              <a:ahLst/>
              <a:cxnLst/>
              <a:rect l="l" t="t" r="r" b="b"/>
              <a:pathLst>
                <a:path w="3950" h="7811" extrusionOk="0">
                  <a:moveTo>
                    <a:pt x="3949" y="0"/>
                  </a:moveTo>
                  <a:cubicBezTo>
                    <a:pt x="3462" y="1512"/>
                    <a:pt x="2875" y="2887"/>
                    <a:pt x="2087" y="4312"/>
                  </a:cubicBezTo>
                  <a:cubicBezTo>
                    <a:pt x="1575" y="5336"/>
                    <a:pt x="1075" y="6361"/>
                    <a:pt x="388" y="7286"/>
                  </a:cubicBezTo>
                  <a:cubicBezTo>
                    <a:pt x="263" y="7461"/>
                    <a:pt x="138" y="7636"/>
                    <a:pt x="0" y="7811"/>
                  </a:cubicBezTo>
                  <a:cubicBezTo>
                    <a:pt x="88" y="7736"/>
                    <a:pt x="213" y="7623"/>
                    <a:pt x="313" y="7523"/>
                  </a:cubicBezTo>
                  <a:cubicBezTo>
                    <a:pt x="2412" y="5586"/>
                    <a:pt x="3599" y="2812"/>
                    <a:pt x="3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3" name="Google Shape;9703;p20"/>
            <p:cNvSpPr/>
            <p:nvPr/>
          </p:nvSpPr>
          <p:spPr>
            <a:xfrm>
              <a:off x="7131550" y="1855225"/>
              <a:ext cx="72200" cy="135325"/>
            </a:xfrm>
            <a:custGeom>
              <a:avLst/>
              <a:gdLst/>
              <a:ahLst/>
              <a:cxnLst/>
              <a:rect l="l" t="t" r="r" b="b"/>
              <a:pathLst>
                <a:path w="2888" h="5413" extrusionOk="0">
                  <a:moveTo>
                    <a:pt x="2887" y="1"/>
                  </a:moveTo>
                  <a:cubicBezTo>
                    <a:pt x="2575" y="538"/>
                    <a:pt x="2288" y="1088"/>
                    <a:pt x="2000" y="1638"/>
                  </a:cubicBezTo>
                  <a:cubicBezTo>
                    <a:pt x="2188" y="1201"/>
                    <a:pt x="2338" y="763"/>
                    <a:pt x="2475" y="313"/>
                  </a:cubicBezTo>
                  <a:lnTo>
                    <a:pt x="2475" y="313"/>
                  </a:lnTo>
                  <a:cubicBezTo>
                    <a:pt x="1963" y="1226"/>
                    <a:pt x="1413" y="2125"/>
                    <a:pt x="938" y="3050"/>
                  </a:cubicBezTo>
                  <a:cubicBezTo>
                    <a:pt x="675" y="3513"/>
                    <a:pt x="488" y="4012"/>
                    <a:pt x="188" y="4450"/>
                  </a:cubicBezTo>
                  <a:cubicBezTo>
                    <a:pt x="588" y="4050"/>
                    <a:pt x="925" y="3600"/>
                    <a:pt x="1238" y="3113"/>
                  </a:cubicBezTo>
                  <a:lnTo>
                    <a:pt x="1238" y="3113"/>
                  </a:lnTo>
                  <a:cubicBezTo>
                    <a:pt x="838" y="3887"/>
                    <a:pt x="426" y="4662"/>
                    <a:pt x="1" y="5412"/>
                  </a:cubicBezTo>
                  <a:cubicBezTo>
                    <a:pt x="1450" y="4075"/>
                    <a:pt x="2338" y="1950"/>
                    <a:pt x="28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4" name="Google Shape;9704;p20"/>
            <p:cNvSpPr/>
            <p:nvPr/>
          </p:nvSpPr>
          <p:spPr>
            <a:xfrm>
              <a:off x="7142175" y="1874925"/>
              <a:ext cx="36275" cy="65625"/>
            </a:xfrm>
            <a:custGeom>
              <a:avLst/>
              <a:gdLst/>
              <a:ahLst/>
              <a:cxnLst/>
              <a:rect l="l" t="t" r="r" b="b"/>
              <a:pathLst>
                <a:path w="1451" h="2625" extrusionOk="0">
                  <a:moveTo>
                    <a:pt x="1450" y="0"/>
                  </a:moveTo>
                  <a:lnTo>
                    <a:pt x="1450" y="0"/>
                  </a:lnTo>
                  <a:cubicBezTo>
                    <a:pt x="963" y="875"/>
                    <a:pt x="413" y="1712"/>
                    <a:pt x="1" y="2625"/>
                  </a:cubicBezTo>
                  <a:cubicBezTo>
                    <a:pt x="650" y="1862"/>
                    <a:pt x="1200" y="975"/>
                    <a:pt x="1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5" name="Google Shape;9705;p20"/>
            <p:cNvSpPr/>
            <p:nvPr/>
          </p:nvSpPr>
          <p:spPr>
            <a:xfrm>
              <a:off x="7142175" y="1880850"/>
              <a:ext cx="27525" cy="45325"/>
            </a:xfrm>
            <a:custGeom>
              <a:avLst/>
              <a:gdLst/>
              <a:ahLst/>
              <a:cxnLst/>
              <a:rect l="l" t="t" r="r" b="b"/>
              <a:pathLst>
                <a:path w="1101" h="1813" extrusionOk="0">
                  <a:moveTo>
                    <a:pt x="1100" y="1"/>
                  </a:moveTo>
                  <a:lnTo>
                    <a:pt x="1100" y="1"/>
                  </a:lnTo>
                  <a:cubicBezTo>
                    <a:pt x="688" y="576"/>
                    <a:pt x="350" y="1200"/>
                    <a:pt x="1" y="1813"/>
                  </a:cubicBezTo>
                  <a:cubicBezTo>
                    <a:pt x="513" y="1313"/>
                    <a:pt x="838" y="663"/>
                    <a:pt x="1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6" name="Google Shape;9706;p20"/>
            <p:cNvSpPr/>
            <p:nvPr/>
          </p:nvSpPr>
          <p:spPr>
            <a:xfrm>
              <a:off x="7142175" y="1881475"/>
              <a:ext cx="18775" cy="33775"/>
            </a:xfrm>
            <a:custGeom>
              <a:avLst/>
              <a:gdLst/>
              <a:ahLst/>
              <a:cxnLst/>
              <a:rect l="l" t="t" r="r" b="b"/>
              <a:pathLst>
                <a:path w="751" h="1351" extrusionOk="0">
                  <a:moveTo>
                    <a:pt x="750" y="1"/>
                  </a:moveTo>
                  <a:lnTo>
                    <a:pt x="750" y="1"/>
                  </a:lnTo>
                  <a:cubicBezTo>
                    <a:pt x="475" y="426"/>
                    <a:pt x="225" y="888"/>
                    <a:pt x="1" y="1350"/>
                  </a:cubicBezTo>
                  <a:cubicBezTo>
                    <a:pt x="338" y="975"/>
                    <a:pt x="588" y="488"/>
                    <a:pt x="7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7" name="Google Shape;9707;p20"/>
            <p:cNvSpPr/>
            <p:nvPr/>
          </p:nvSpPr>
          <p:spPr>
            <a:xfrm>
              <a:off x="7075000" y="1794325"/>
              <a:ext cx="98750" cy="202150"/>
            </a:xfrm>
            <a:custGeom>
              <a:avLst/>
              <a:gdLst/>
              <a:ahLst/>
              <a:cxnLst/>
              <a:rect l="l" t="t" r="r" b="b"/>
              <a:pathLst>
                <a:path w="3950" h="8086" extrusionOk="0">
                  <a:moveTo>
                    <a:pt x="3950" y="0"/>
                  </a:moveTo>
                  <a:lnTo>
                    <a:pt x="3950" y="0"/>
                  </a:lnTo>
                  <a:cubicBezTo>
                    <a:pt x="3900" y="150"/>
                    <a:pt x="3837" y="413"/>
                    <a:pt x="3787" y="612"/>
                  </a:cubicBezTo>
                  <a:cubicBezTo>
                    <a:pt x="3750" y="725"/>
                    <a:pt x="3712" y="837"/>
                    <a:pt x="3687" y="962"/>
                  </a:cubicBezTo>
                  <a:cubicBezTo>
                    <a:pt x="3587" y="1450"/>
                    <a:pt x="3462" y="1937"/>
                    <a:pt x="3300" y="2412"/>
                  </a:cubicBezTo>
                  <a:cubicBezTo>
                    <a:pt x="3075" y="3099"/>
                    <a:pt x="2788" y="3799"/>
                    <a:pt x="2425" y="4424"/>
                  </a:cubicBezTo>
                  <a:cubicBezTo>
                    <a:pt x="2225" y="4774"/>
                    <a:pt x="2050" y="5111"/>
                    <a:pt x="1813" y="5436"/>
                  </a:cubicBezTo>
                  <a:cubicBezTo>
                    <a:pt x="1613" y="5724"/>
                    <a:pt x="1400" y="6024"/>
                    <a:pt x="1225" y="6336"/>
                  </a:cubicBezTo>
                  <a:cubicBezTo>
                    <a:pt x="1200" y="6386"/>
                    <a:pt x="1175" y="6423"/>
                    <a:pt x="1138" y="6473"/>
                  </a:cubicBezTo>
                  <a:cubicBezTo>
                    <a:pt x="1125" y="6473"/>
                    <a:pt x="1125" y="6486"/>
                    <a:pt x="1113" y="6486"/>
                  </a:cubicBezTo>
                  <a:cubicBezTo>
                    <a:pt x="763" y="7036"/>
                    <a:pt x="388" y="7573"/>
                    <a:pt x="1" y="8085"/>
                  </a:cubicBezTo>
                  <a:cubicBezTo>
                    <a:pt x="2138" y="6011"/>
                    <a:pt x="3850" y="3487"/>
                    <a:pt x="3925" y="413"/>
                  </a:cubicBezTo>
                  <a:cubicBezTo>
                    <a:pt x="3937" y="275"/>
                    <a:pt x="3950" y="138"/>
                    <a:pt x="39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8" name="Google Shape;9708;p20"/>
            <p:cNvSpPr/>
            <p:nvPr/>
          </p:nvSpPr>
          <p:spPr>
            <a:xfrm>
              <a:off x="6670425" y="2149225"/>
              <a:ext cx="20025" cy="60000"/>
            </a:xfrm>
            <a:custGeom>
              <a:avLst/>
              <a:gdLst/>
              <a:ahLst/>
              <a:cxnLst/>
              <a:rect l="l" t="t" r="r" b="b"/>
              <a:pathLst>
                <a:path w="801" h="2400" extrusionOk="0">
                  <a:moveTo>
                    <a:pt x="538" y="0"/>
                  </a:moveTo>
                  <a:cubicBezTo>
                    <a:pt x="250" y="363"/>
                    <a:pt x="0" y="800"/>
                    <a:pt x="13" y="1275"/>
                  </a:cubicBezTo>
                  <a:cubicBezTo>
                    <a:pt x="50" y="1737"/>
                    <a:pt x="300" y="2300"/>
                    <a:pt x="800" y="2400"/>
                  </a:cubicBezTo>
                  <a:cubicBezTo>
                    <a:pt x="238" y="2062"/>
                    <a:pt x="225" y="1100"/>
                    <a:pt x="413" y="550"/>
                  </a:cubicBezTo>
                  <a:cubicBezTo>
                    <a:pt x="463" y="375"/>
                    <a:pt x="538" y="200"/>
                    <a:pt x="638" y="25"/>
                  </a:cubicBezTo>
                  <a:cubicBezTo>
                    <a:pt x="600" y="25"/>
                    <a:pt x="575" y="13"/>
                    <a:pt x="5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9" name="Google Shape;9709;p20"/>
            <p:cNvSpPr/>
            <p:nvPr/>
          </p:nvSpPr>
          <p:spPr>
            <a:xfrm>
              <a:off x="6665425" y="2146400"/>
              <a:ext cx="15650" cy="52525"/>
            </a:xfrm>
            <a:custGeom>
              <a:avLst/>
              <a:gdLst/>
              <a:ahLst/>
              <a:cxnLst/>
              <a:rect l="l" t="t" r="r" b="b"/>
              <a:pathLst>
                <a:path w="626" h="2101" extrusionOk="0">
                  <a:moveTo>
                    <a:pt x="513" y="1"/>
                  </a:moveTo>
                  <a:cubicBezTo>
                    <a:pt x="250" y="263"/>
                    <a:pt x="51" y="601"/>
                    <a:pt x="1" y="963"/>
                  </a:cubicBezTo>
                  <a:cubicBezTo>
                    <a:pt x="1" y="1351"/>
                    <a:pt x="51" y="1788"/>
                    <a:pt x="288" y="2100"/>
                  </a:cubicBezTo>
                  <a:cubicBezTo>
                    <a:pt x="238" y="1988"/>
                    <a:pt x="213" y="1863"/>
                    <a:pt x="213" y="1750"/>
                  </a:cubicBezTo>
                  <a:cubicBezTo>
                    <a:pt x="176" y="1101"/>
                    <a:pt x="288" y="601"/>
                    <a:pt x="625" y="63"/>
                  </a:cubicBezTo>
                  <a:cubicBezTo>
                    <a:pt x="600" y="51"/>
                    <a:pt x="588" y="51"/>
                    <a:pt x="563" y="38"/>
                  </a:cubicBezTo>
                  <a:cubicBezTo>
                    <a:pt x="550" y="26"/>
                    <a:pt x="538" y="13"/>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0" name="Google Shape;9710;p20"/>
            <p:cNvSpPr/>
            <p:nvPr/>
          </p:nvSpPr>
          <p:spPr>
            <a:xfrm>
              <a:off x="6648250" y="2139525"/>
              <a:ext cx="27200" cy="55325"/>
            </a:xfrm>
            <a:custGeom>
              <a:avLst/>
              <a:gdLst/>
              <a:ahLst/>
              <a:cxnLst/>
              <a:rect l="l" t="t" r="r" b="b"/>
              <a:pathLst>
                <a:path w="1088" h="2213" extrusionOk="0">
                  <a:moveTo>
                    <a:pt x="713" y="1"/>
                  </a:moveTo>
                  <a:cubicBezTo>
                    <a:pt x="200" y="501"/>
                    <a:pt x="0" y="1363"/>
                    <a:pt x="275" y="2013"/>
                  </a:cubicBezTo>
                  <a:cubicBezTo>
                    <a:pt x="225" y="1738"/>
                    <a:pt x="300" y="1451"/>
                    <a:pt x="388" y="1176"/>
                  </a:cubicBezTo>
                  <a:lnTo>
                    <a:pt x="388" y="1176"/>
                  </a:lnTo>
                  <a:cubicBezTo>
                    <a:pt x="338" y="1526"/>
                    <a:pt x="400" y="1900"/>
                    <a:pt x="563" y="2213"/>
                  </a:cubicBezTo>
                  <a:cubicBezTo>
                    <a:pt x="488" y="2025"/>
                    <a:pt x="525" y="1675"/>
                    <a:pt x="538" y="1551"/>
                  </a:cubicBezTo>
                  <a:cubicBezTo>
                    <a:pt x="625" y="988"/>
                    <a:pt x="763" y="688"/>
                    <a:pt x="1087" y="201"/>
                  </a:cubicBezTo>
                  <a:cubicBezTo>
                    <a:pt x="1050" y="163"/>
                    <a:pt x="1012" y="138"/>
                    <a:pt x="962" y="101"/>
                  </a:cubicBezTo>
                  <a:cubicBezTo>
                    <a:pt x="863" y="201"/>
                    <a:pt x="750" y="313"/>
                    <a:pt x="663" y="438"/>
                  </a:cubicBezTo>
                  <a:cubicBezTo>
                    <a:pt x="725" y="313"/>
                    <a:pt x="800" y="176"/>
                    <a:pt x="887" y="63"/>
                  </a:cubicBezTo>
                  <a:cubicBezTo>
                    <a:pt x="825" y="51"/>
                    <a:pt x="763" y="26"/>
                    <a:pt x="7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1" name="Google Shape;9711;p20"/>
            <p:cNvSpPr/>
            <p:nvPr/>
          </p:nvSpPr>
          <p:spPr>
            <a:xfrm>
              <a:off x="6637300" y="2132350"/>
              <a:ext cx="25975" cy="58125"/>
            </a:xfrm>
            <a:custGeom>
              <a:avLst/>
              <a:gdLst/>
              <a:ahLst/>
              <a:cxnLst/>
              <a:rect l="l" t="t" r="r" b="b"/>
              <a:pathLst>
                <a:path w="1039" h="2325" extrusionOk="0">
                  <a:moveTo>
                    <a:pt x="738" y="1"/>
                  </a:moveTo>
                  <a:cubicBezTo>
                    <a:pt x="188" y="513"/>
                    <a:pt x="1" y="1263"/>
                    <a:pt x="251" y="2037"/>
                  </a:cubicBezTo>
                  <a:cubicBezTo>
                    <a:pt x="238" y="1825"/>
                    <a:pt x="263" y="1613"/>
                    <a:pt x="313" y="1400"/>
                  </a:cubicBezTo>
                  <a:lnTo>
                    <a:pt x="313" y="1400"/>
                  </a:lnTo>
                  <a:cubicBezTo>
                    <a:pt x="301" y="1688"/>
                    <a:pt x="351" y="2000"/>
                    <a:pt x="451" y="2325"/>
                  </a:cubicBezTo>
                  <a:cubicBezTo>
                    <a:pt x="401" y="1575"/>
                    <a:pt x="613" y="813"/>
                    <a:pt x="1038" y="238"/>
                  </a:cubicBezTo>
                  <a:cubicBezTo>
                    <a:pt x="1038" y="238"/>
                    <a:pt x="1038" y="225"/>
                    <a:pt x="1038" y="225"/>
                  </a:cubicBezTo>
                  <a:cubicBezTo>
                    <a:pt x="988" y="200"/>
                    <a:pt x="938" y="163"/>
                    <a:pt x="901" y="138"/>
                  </a:cubicBezTo>
                  <a:cubicBezTo>
                    <a:pt x="863" y="163"/>
                    <a:pt x="826" y="200"/>
                    <a:pt x="801" y="225"/>
                  </a:cubicBezTo>
                  <a:cubicBezTo>
                    <a:pt x="826" y="188"/>
                    <a:pt x="851" y="150"/>
                    <a:pt x="876" y="113"/>
                  </a:cubicBezTo>
                  <a:cubicBezTo>
                    <a:pt x="826" y="76"/>
                    <a:pt x="788" y="38"/>
                    <a:pt x="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2" name="Google Shape;9712;p20"/>
            <p:cNvSpPr/>
            <p:nvPr/>
          </p:nvSpPr>
          <p:spPr>
            <a:xfrm>
              <a:off x="6633250" y="2126425"/>
              <a:ext cx="20650" cy="47500"/>
            </a:xfrm>
            <a:custGeom>
              <a:avLst/>
              <a:gdLst/>
              <a:ahLst/>
              <a:cxnLst/>
              <a:rect l="l" t="t" r="r" b="b"/>
              <a:pathLst>
                <a:path w="826" h="1900" extrusionOk="0">
                  <a:moveTo>
                    <a:pt x="688" y="0"/>
                  </a:moveTo>
                  <a:cubicBezTo>
                    <a:pt x="200" y="475"/>
                    <a:pt x="0" y="1225"/>
                    <a:pt x="100" y="1900"/>
                  </a:cubicBezTo>
                  <a:cubicBezTo>
                    <a:pt x="200" y="1262"/>
                    <a:pt x="475" y="675"/>
                    <a:pt x="825" y="175"/>
                  </a:cubicBezTo>
                  <a:cubicBezTo>
                    <a:pt x="775" y="113"/>
                    <a:pt x="738" y="63"/>
                    <a:pt x="6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3" name="Google Shape;9713;p20"/>
            <p:cNvSpPr/>
            <p:nvPr/>
          </p:nvSpPr>
          <p:spPr>
            <a:xfrm>
              <a:off x="6783825" y="2078300"/>
              <a:ext cx="76250" cy="38450"/>
            </a:xfrm>
            <a:custGeom>
              <a:avLst/>
              <a:gdLst/>
              <a:ahLst/>
              <a:cxnLst/>
              <a:rect l="l" t="t" r="r" b="b"/>
              <a:pathLst>
                <a:path w="3050" h="1538" extrusionOk="0">
                  <a:moveTo>
                    <a:pt x="88" y="1"/>
                  </a:moveTo>
                  <a:cubicBezTo>
                    <a:pt x="1" y="51"/>
                    <a:pt x="26" y="201"/>
                    <a:pt x="126" y="213"/>
                  </a:cubicBezTo>
                  <a:cubicBezTo>
                    <a:pt x="1238" y="351"/>
                    <a:pt x="2200" y="813"/>
                    <a:pt x="3050" y="1538"/>
                  </a:cubicBezTo>
                  <a:cubicBezTo>
                    <a:pt x="2288" y="713"/>
                    <a:pt x="1238" y="26"/>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4" name="Google Shape;9714;p20"/>
            <p:cNvSpPr/>
            <p:nvPr/>
          </p:nvSpPr>
          <p:spPr>
            <a:xfrm>
              <a:off x="6865050" y="2121725"/>
              <a:ext cx="25350" cy="32200"/>
            </a:xfrm>
            <a:custGeom>
              <a:avLst/>
              <a:gdLst/>
              <a:ahLst/>
              <a:cxnLst/>
              <a:rect l="l" t="t" r="r" b="b"/>
              <a:pathLst>
                <a:path w="1014" h="1288" extrusionOk="0">
                  <a:moveTo>
                    <a:pt x="1" y="1"/>
                  </a:moveTo>
                  <a:lnTo>
                    <a:pt x="1" y="1"/>
                  </a:lnTo>
                  <a:cubicBezTo>
                    <a:pt x="351" y="376"/>
                    <a:pt x="613" y="750"/>
                    <a:pt x="826" y="1163"/>
                  </a:cubicBezTo>
                  <a:cubicBezTo>
                    <a:pt x="613" y="838"/>
                    <a:pt x="363" y="525"/>
                    <a:pt x="76" y="263"/>
                  </a:cubicBezTo>
                  <a:lnTo>
                    <a:pt x="76" y="263"/>
                  </a:lnTo>
                  <a:cubicBezTo>
                    <a:pt x="313" y="563"/>
                    <a:pt x="526" y="938"/>
                    <a:pt x="701" y="1288"/>
                  </a:cubicBezTo>
                  <a:cubicBezTo>
                    <a:pt x="801" y="1213"/>
                    <a:pt x="901" y="1138"/>
                    <a:pt x="1013" y="1050"/>
                  </a:cubicBezTo>
                  <a:cubicBezTo>
                    <a:pt x="738" y="650"/>
                    <a:pt x="376" y="3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5" name="Google Shape;9715;p20"/>
            <p:cNvSpPr/>
            <p:nvPr/>
          </p:nvSpPr>
          <p:spPr>
            <a:xfrm>
              <a:off x="6899425" y="2146400"/>
              <a:ext cx="18775" cy="16275"/>
            </a:xfrm>
            <a:custGeom>
              <a:avLst/>
              <a:gdLst/>
              <a:ahLst/>
              <a:cxnLst/>
              <a:rect l="l" t="t" r="r" b="b"/>
              <a:pathLst>
                <a:path w="751" h="651" extrusionOk="0">
                  <a:moveTo>
                    <a:pt x="650" y="1"/>
                  </a:moveTo>
                  <a:cubicBezTo>
                    <a:pt x="475" y="113"/>
                    <a:pt x="288" y="238"/>
                    <a:pt x="101" y="363"/>
                  </a:cubicBezTo>
                  <a:cubicBezTo>
                    <a:pt x="76" y="376"/>
                    <a:pt x="38" y="401"/>
                    <a:pt x="1" y="426"/>
                  </a:cubicBezTo>
                  <a:cubicBezTo>
                    <a:pt x="51" y="501"/>
                    <a:pt x="88" y="576"/>
                    <a:pt x="138" y="651"/>
                  </a:cubicBezTo>
                  <a:cubicBezTo>
                    <a:pt x="163" y="638"/>
                    <a:pt x="176" y="613"/>
                    <a:pt x="201" y="601"/>
                  </a:cubicBezTo>
                  <a:cubicBezTo>
                    <a:pt x="226" y="588"/>
                    <a:pt x="263" y="576"/>
                    <a:pt x="288" y="551"/>
                  </a:cubicBezTo>
                  <a:cubicBezTo>
                    <a:pt x="438" y="426"/>
                    <a:pt x="600" y="288"/>
                    <a:pt x="750" y="138"/>
                  </a:cubicBezTo>
                  <a:cubicBezTo>
                    <a:pt x="713" y="88"/>
                    <a:pt x="688" y="38"/>
                    <a:pt x="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6" name="Google Shape;9716;p20"/>
            <p:cNvSpPr/>
            <p:nvPr/>
          </p:nvSpPr>
          <p:spPr>
            <a:xfrm>
              <a:off x="6809775" y="2075500"/>
              <a:ext cx="90000" cy="70925"/>
            </a:xfrm>
            <a:custGeom>
              <a:avLst/>
              <a:gdLst/>
              <a:ahLst/>
              <a:cxnLst/>
              <a:rect l="l" t="t" r="r" b="b"/>
              <a:pathLst>
                <a:path w="3600" h="2837" extrusionOk="0">
                  <a:moveTo>
                    <a:pt x="0" y="0"/>
                  </a:moveTo>
                  <a:lnTo>
                    <a:pt x="0" y="0"/>
                  </a:lnTo>
                  <a:cubicBezTo>
                    <a:pt x="1412" y="650"/>
                    <a:pt x="2474" y="1612"/>
                    <a:pt x="3312" y="2837"/>
                  </a:cubicBezTo>
                  <a:cubicBezTo>
                    <a:pt x="3412" y="2762"/>
                    <a:pt x="3512" y="2674"/>
                    <a:pt x="3599" y="2599"/>
                  </a:cubicBezTo>
                  <a:cubicBezTo>
                    <a:pt x="3599" y="2587"/>
                    <a:pt x="3587" y="2574"/>
                    <a:pt x="3574" y="2562"/>
                  </a:cubicBezTo>
                  <a:cubicBezTo>
                    <a:pt x="2687" y="1375"/>
                    <a:pt x="1375" y="5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7" name="Google Shape;9717;p20"/>
            <p:cNvSpPr/>
            <p:nvPr/>
          </p:nvSpPr>
          <p:spPr>
            <a:xfrm>
              <a:off x="6854125" y="2090175"/>
              <a:ext cx="53125" cy="50325"/>
            </a:xfrm>
            <a:custGeom>
              <a:avLst/>
              <a:gdLst/>
              <a:ahLst/>
              <a:cxnLst/>
              <a:rect l="l" t="t" r="r" b="b"/>
              <a:pathLst>
                <a:path w="2125" h="2013" extrusionOk="0">
                  <a:moveTo>
                    <a:pt x="1" y="0"/>
                  </a:moveTo>
                  <a:lnTo>
                    <a:pt x="1" y="0"/>
                  </a:lnTo>
                  <a:cubicBezTo>
                    <a:pt x="725" y="563"/>
                    <a:pt x="1300" y="1188"/>
                    <a:pt x="1775" y="1900"/>
                  </a:cubicBezTo>
                  <a:cubicBezTo>
                    <a:pt x="1800" y="1937"/>
                    <a:pt x="1813" y="1975"/>
                    <a:pt x="1838" y="2012"/>
                  </a:cubicBezTo>
                  <a:cubicBezTo>
                    <a:pt x="1938" y="1937"/>
                    <a:pt x="2025" y="1850"/>
                    <a:pt x="2125" y="1775"/>
                  </a:cubicBezTo>
                  <a:cubicBezTo>
                    <a:pt x="1550" y="1075"/>
                    <a:pt x="825" y="4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8" name="Google Shape;9718;p20"/>
            <p:cNvSpPr/>
            <p:nvPr/>
          </p:nvSpPr>
          <p:spPr>
            <a:xfrm>
              <a:off x="6875375" y="2097050"/>
              <a:ext cx="39700" cy="35325"/>
            </a:xfrm>
            <a:custGeom>
              <a:avLst/>
              <a:gdLst/>
              <a:ahLst/>
              <a:cxnLst/>
              <a:rect l="l" t="t" r="r" b="b"/>
              <a:pathLst>
                <a:path w="1588" h="1413" extrusionOk="0">
                  <a:moveTo>
                    <a:pt x="0" y="0"/>
                  </a:moveTo>
                  <a:cubicBezTo>
                    <a:pt x="588" y="388"/>
                    <a:pt x="1000" y="875"/>
                    <a:pt x="1375" y="1413"/>
                  </a:cubicBezTo>
                  <a:cubicBezTo>
                    <a:pt x="1450" y="1350"/>
                    <a:pt x="1512" y="1288"/>
                    <a:pt x="1587" y="1225"/>
                  </a:cubicBezTo>
                  <a:cubicBezTo>
                    <a:pt x="1150" y="713"/>
                    <a:pt x="613" y="28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9" name="Google Shape;9719;p20"/>
            <p:cNvSpPr/>
            <p:nvPr/>
          </p:nvSpPr>
          <p:spPr>
            <a:xfrm>
              <a:off x="6895375" y="2101425"/>
              <a:ext cx="25625" cy="24700"/>
            </a:xfrm>
            <a:custGeom>
              <a:avLst/>
              <a:gdLst/>
              <a:ahLst/>
              <a:cxnLst/>
              <a:rect l="l" t="t" r="r" b="b"/>
              <a:pathLst>
                <a:path w="1025" h="988" extrusionOk="0">
                  <a:moveTo>
                    <a:pt x="0" y="0"/>
                  </a:moveTo>
                  <a:lnTo>
                    <a:pt x="0" y="0"/>
                  </a:lnTo>
                  <a:cubicBezTo>
                    <a:pt x="363" y="350"/>
                    <a:pt x="612" y="663"/>
                    <a:pt x="862" y="988"/>
                  </a:cubicBezTo>
                  <a:cubicBezTo>
                    <a:pt x="900" y="950"/>
                    <a:pt x="937" y="913"/>
                    <a:pt x="975" y="888"/>
                  </a:cubicBezTo>
                  <a:cubicBezTo>
                    <a:pt x="1000" y="875"/>
                    <a:pt x="1012" y="863"/>
                    <a:pt x="1025" y="838"/>
                  </a:cubicBezTo>
                  <a:cubicBezTo>
                    <a:pt x="712" y="525"/>
                    <a:pt x="363" y="2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0" name="Google Shape;9720;p20"/>
            <p:cNvSpPr/>
            <p:nvPr/>
          </p:nvSpPr>
          <p:spPr>
            <a:xfrm>
              <a:off x="6811950" y="1961750"/>
              <a:ext cx="53125" cy="12600"/>
            </a:xfrm>
            <a:custGeom>
              <a:avLst/>
              <a:gdLst/>
              <a:ahLst/>
              <a:cxnLst/>
              <a:rect l="l" t="t" r="r" b="b"/>
              <a:pathLst>
                <a:path w="2125" h="504" extrusionOk="0">
                  <a:moveTo>
                    <a:pt x="1139" y="0"/>
                  </a:moveTo>
                  <a:cubicBezTo>
                    <a:pt x="1037" y="0"/>
                    <a:pt x="936" y="5"/>
                    <a:pt x="838" y="14"/>
                  </a:cubicBezTo>
                  <a:cubicBezTo>
                    <a:pt x="563" y="51"/>
                    <a:pt x="300" y="139"/>
                    <a:pt x="63" y="276"/>
                  </a:cubicBezTo>
                  <a:cubicBezTo>
                    <a:pt x="26" y="301"/>
                    <a:pt x="1" y="364"/>
                    <a:pt x="13" y="414"/>
                  </a:cubicBezTo>
                  <a:cubicBezTo>
                    <a:pt x="22" y="469"/>
                    <a:pt x="78" y="503"/>
                    <a:pt x="132" y="503"/>
                  </a:cubicBezTo>
                  <a:cubicBezTo>
                    <a:pt x="152" y="503"/>
                    <a:pt x="171" y="499"/>
                    <a:pt x="188" y="489"/>
                  </a:cubicBezTo>
                  <a:cubicBezTo>
                    <a:pt x="180" y="489"/>
                    <a:pt x="166" y="494"/>
                    <a:pt x="165" y="494"/>
                  </a:cubicBezTo>
                  <a:cubicBezTo>
                    <a:pt x="164" y="494"/>
                    <a:pt x="167" y="493"/>
                    <a:pt x="175" y="489"/>
                  </a:cubicBezTo>
                  <a:cubicBezTo>
                    <a:pt x="643" y="337"/>
                    <a:pt x="1067" y="174"/>
                    <a:pt x="1529" y="174"/>
                  </a:cubicBezTo>
                  <a:cubicBezTo>
                    <a:pt x="1561" y="174"/>
                    <a:pt x="1593" y="175"/>
                    <a:pt x="1625" y="176"/>
                  </a:cubicBezTo>
                  <a:cubicBezTo>
                    <a:pt x="1813" y="176"/>
                    <a:pt x="1962" y="176"/>
                    <a:pt x="2125" y="276"/>
                  </a:cubicBezTo>
                  <a:cubicBezTo>
                    <a:pt x="1854" y="63"/>
                    <a:pt x="1492" y="0"/>
                    <a:pt x="1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1" name="Google Shape;9721;p20"/>
            <p:cNvSpPr/>
            <p:nvPr/>
          </p:nvSpPr>
          <p:spPr>
            <a:xfrm>
              <a:off x="6787575" y="1942100"/>
              <a:ext cx="86250" cy="37200"/>
            </a:xfrm>
            <a:custGeom>
              <a:avLst/>
              <a:gdLst/>
              <a:ahLst/>
              <a:cxnLst/>
              <a:rect l="l" t="t" r="r" b="b"/>
              <a:pathLst>
                <a:path w="3450" h="1488" extrusionOk="0">
                  <a:moveTo>
                    <a:pt x="1763" y="0"/>
                  </a:moveTo>
                  <a:cubicBezTo>
                    <a:pt x="1250" y="75"/>
                    <a:pt x="776" y="287"/>
                    <a:pt x="351" y="587"/>
                  </a:cubicBezTo>
                  <a:cubicBezTo>
                    <a:pt x="801" y="375"/>
                    <a:pt x="1238" y="275"/>
                    <a:pt x="1700" y="237"/>
                  </a:cubicBezTo>
                  <a:lnTo>
                    <a:pt x="1700" y="237"/>
                  </a:lnTo>
                  <a:cubicBezTo>
                    <a:pt x="1175" y="362"/>
                    <a:pt x="663" y="600"/>
                    <a:pt x="213" y="925"/>
                  </a:cubicBezTo>
                  <a:cubicBezTo>
                    <a:pt x="688" y="662"/>
                    <a:pt x="1313" y="462"/>
                    <a:pt x="1763" y="425"/>
                  </a:cubicBezTo>
                  <a:cubicBezTo>
                    <a:pt x="1925" y="400"/>
                    <a:pt x="2075" y="400"/>
                    <a:pt x="2200" y="400"/>
                  </a:cubicBezTo>
                  <a:cubicBezTo>
                    <a:pt x="1363" y="500"/>
                    <a:pt x="563" y="862"/>
                    <a:pt x="1" y="1487"/>
                  </a:cubicBezTo>
                  <a:cubicBezTo>
                    <a:pt x="659" y="944"/>
                    <a:pt x="1414" y="732"/>
                    <a:pt x="2178" y="732"/>
                  </a:cubicBezTo>
                  <a:cubicBezTo>
                    <a:pt x="2575" y="732"/>
                    <a:pt x="2974" y="789"/>
                    <a:pt x="3362" y="887"/>
                  </a:cubicBezTo>
                  <a:cubicBezTo>
                    <a:pt x="3400" y="887"/>
                    <a:pt x="3425" y="887"/>
                    <a:pt x="3450" y="900"/>
                  </a:cubicBezTo>
                  <a:cubicBezTo>
                    <a:pt x="3387" y="850"/>
                    <a:pt x="3325" y="800"/>
                    <a:pt x="3262" y="737"/>
                  </a:cubicBezTo>
                  <a:cubicBezTo>
                    <a:pt x="3237" y="725"/>
                    <a:pt x="3225" y="712"/>
                    <a:pt x="3212" y="700"/>
                  </a:cubicBezTo>
                  <a:cubicBezTo>
                    <a:pt x="2987" y="625"/>
                    <a:pt x="2763" y="550"/>
                    <a:pt x="2550" y="450"/>
                  </a:cubicBezTo>
                  <a:cubicBezTo>
                    <a:pt x="2325" y="337"/>
                    <a:pt x="2113" y="212"/>
                    <a:pt x="1913" y="88"/>
                  </a:cubicBezTo>
                  <a:cubicBezTo>
                    <a:pt x="1863" y="63"/>
                    <a:pt x="1813" y="25"/>
                    <a:pt x="1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2" name="Google Shape;9722;p20"/>
            <p:cNvSpPr/>
            <p:nvPr/>
          </p:nvSpPr>
          <p:spPr>
            <a:xfrm>
              <a:off x="6794150" y="1937400"/>
              <a:ext cx="36575" cy="13450"/>
            </a:xfrm>
            <a:custGeom>
              <a:avLst/>
              <a:gdLst/>
              <a:ahLst/>
              <a:cxnLst/>
              <a:rect l="l" t="t" r="r" b="b"/>
              <a:pathLst>
                <a:path w="1463" h="538" extrusionOk="0">
                  <a:moveTo>
                    <a:pt x="1225" y="1"/>
                  </a:moveTo>
                  <a:cubicBezTo>
                    <a:pt x="787" y="101"/>
                    <a:pt x="363" y="276"/>
                    <a:pt x="0" y="538"/>
                  </a:cubicBezTo>
                  <a:cubicBezTo>
                    <a:pt x="538" y="288"/>
                    <a:pt x="1000" y="226"/>
                    <a:pt x="1462" y="163"/>
                  </a:cubicBezTo>
                  <a:cubicBezTo>
                    <a:pt x="1387" y="113"/>
                    <a:pt x="1300" y="63"/>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3" name="Google Shape;9723;p20"/>
            <p:cNvSpPr/>
            <p:nvPr/>
          </p:nvSpPr>
          <p:spPr>
            <a:xfrm>
              <a:off x="6915675" y="2049875"/>
              <a:ext cx="29400" cy="32200"/>
            </a:xfrm>
            <a:custGeom>
              <a:avLst/>
              <a:gdLst/>
              <a:ahLst/>
              <a:cxnLst/>
              <a:rect l="l" t="t" r="r" b="b"/>
              <a:pathLst>
                <a:path w="1176" h="1288" extrusionOk="0">
                  <a:moveTo>
                    <a:pt x="0" y="0"/>
                  </a:moveTo>
                  <a:cubicBezTo>
                    <a:pt x="475" y="388"/>
                    <a:pt x="850" y="813"/>
                    <a:pt x="1175" y="1288"/>
                  </a:cubicBezTo>
                  <a:cubicBezTo>
                    <a:pt x="1163" y="1125"/>
                    <a:pt x="1150" y="975"/>
                    <a:pt x="1138" y="825"/>
                  </a:cubicBezTo>
                  <a:cubicBezTo>
                    <a:pt x="788" y="500"/>
                    <a:pt x="400"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4" name="Google Shape;9724;p20"/>
            <p:cNvSpPr/>
            <p:nvPr/>
          </p:nvSpPr>
          <p:spPr>
            <a:xfrm>
              <a:off x="6905050" y="2030825"/>
              <a:ext cx="39075" cy="39375"/>
            </a:xfrm>
            <a:custGeom>
              <a:avLst/>
              <a:gdLst/>
              <a:ahLst/>
              <a:cxnLst/>
              <a:rect l="l" t="t" r="r" b="b"/>
              <a:pathLst>
                <a:path w="1563" h="1575" extrusionOk="0">
                  <a:moveTo>
                    <a:pt x="1" y="0"/>
                  </a:moveTo>
                  <a:cubicBezTo>
                    <a:pt x="663" y="437"/>
                    <a:pt x="1138" y="975"/>
                    <a:pt x="1563" y="1575"/>
                  </a:cubicBezTo>
                  <a:cubicBezTo>
                    <a:pt x="1538" y="1362"/>
                    <a:pt x="1500" y="1150"/>
                    <a:pt x="1450" y="937"/>
                  </a:cubicBezTo>
                  <a:cubicBezTo>
                    <a:pt x="1025" y="550"/>
                    <a:pt x="538"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5" name="Google Shape;9725;p20"/>
            <p:cNvSpPr/>
            <p:nvPr/>
          </p:nvSpPr>
          <p:spPr>
            <a:xfrm>
              <a:off x="6817575" y="1972625"/>
              <a:ext cx="123750" cy="80400"/>
            </a:xfrm>
            <a:custGeom>
              <a:avLst/>
              <a:gdLst/>
              <a:ahLst/>
              <a:cxnLst/>
              <a:rect l="l" t="t" r="r" b="b"/>
              <a:pathLst>
                <a:path w="4950" h="3216" extrusionOk="0">
                  <a:moveTo>
                    <a:pt x="1314" y="0"/>
                  </a:moveTo>
                  <a:cubicBezTo>
                    <a:pt x="860" y="0"/>
                    <a:pt x="411" y="76"/>
                    <a:pt x="0" y="279"/>
                  </a:cubicBezTo>
                  <a:cubicBezTo>
                    <a:pt x="285" y="181"/>
                    <a:pt x="565" y="140"/>
                    <a:pt x="846" y="140"/>
                  </a:cubicBezTo>
                  <a:cubicBezTo>
                    <a:pt x="1280" y="140"/>
                    <a:pt x="1714" y="237"/>
                    <a:pt x="2162" y="366"/>
                  </a:cubicBezTo>
                  <a:cubicBezTo>
                    <a:pt x="2587" y="479"/>
                    <a:pt x="3000" y="666"/>
                    <a:pt x="3400" y="891"/>
                  </a:cubicBezTo>
                  <a:cubicBezTo>
                    <a:pt x="2741" y="644"/>
                    <a:pt x="2049" y="465"/>
                    <a:pt x="1358" y="465"/>
                  </a:cubicBezTo>
                  <a:cubicBezTo>
                    <a:pt x="1210" y="465"/>
                    <a:pt x="1061" y="473"/>
                    <a:pt x="913" y="491"/>
                  </a:cubicBezTo>
                  <a:cubicBezTo>
                    <a:pt x="949" y="488"/>
                    <a:pt x="987" y="487"/>
                    <a:pt x="1026" y="487"/>
                  </a:cubicBezTo>
                  <a:cubicBezTo>
                    <a:pt x="1505" y="487"/>
                    <a:pt x="2140" y="689"/>
                    <a:pt x="2475" y="816"/>
                  </a:cubicBezTo>
                  <a:cubicBezTo>
                    <a:pt x="3025" y="1028"/>
                    <a:pt x="3487" y="1266"/>
                    <a:pt x="3924" y="1553"/>
                  </a:cubicBezTo>
                  <a:cubicBezTo>
                    <a:pt x="3337" y="1278"/>
                    <a:pt x="2675" y="1091"/>
                    <a:pt x="2000" y="1053"/>
                  </a:cubicBezTo>
                  <a:lnTo>
                    <a:pt x="2000" y="1053"/>
                  </a:lnTo>
                  <a:cubicBezTo>
                    <a:pt x="3112" y="1303"/>
                    <a:pt x="3999" y="1853"/>
                    <a:pt x="4724" y="2591"/>
                  </a:cubicBezTo>
                  <a:cubicBezTo>
                    <a:pt x="4212" y="2216"/>
                    <a:pt x="3662" y="1891"/>
                    <a:pt x="3050" y="1716"/>
                  </a:cubicBezTo>
                  <a:lnTo>
                    <a:pt x="3050" y="1716"/>
                  </a:lnTo>
                  <a:cubicBezTo>
                    <a:pt x="3749" y="2041"/>
                    <a:pt x="4237" y="2491"/>
                    <a:pt x="4787" y="3053"/>
                  </a:cubicBezTo>
                  <a:cubicBezTo>
                    <a:pt x="4837" y="3103"/>
                    <a:pt x="4899" y="3165"/>
                    <a:pt x="4949" y="3215"/>
                  </a:cubicBezTo>
                  <a:cubicBezTo>
                    <a:pt x="4937" y="3203"/>
                    <a:pt x="4937" y="3190"/>
                    <a:pt x="4937" y="3178"/>
                  </a:cubicBezTo>
                  <a:cubicBezTo>
                    <a:pt x="4837" y="2703"/>
                    <a:pt x="4637" y="2266"/>
                    <a:pt x="4487" y="1803"/>
                  </a:cubicBezTo>
                  <a:cubicBezTo>
                    <a:pt x="4074" y="1203"/>
                    <a:pt x="3437" y="766"/>
                    <a:pt x="2912" y="241"/>
                  </a:cubicBezTo>
                  <a:cubicBezTo>
                    <a:pt x="2800" y="204"/>
                    <a:pt x="2675" y="179"/>
                    <a:pt x="2550" y="154"/>
                  </a:cubicBezTo>
                  <a:cubicBezTo>
                    <a:pt x="2150" y="64"/>
                    <a:pt x="1729" y="0"/>
                    <a:pt x="13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6" name="Google Shape;9726;p20"/>
            <p:cNvSpPr/>
            <p:nvPr/>
          </p:nvSpPr>
          <p:spPr>
            <a:xfrm>
              <a:off x="6919100" y="2064550"/>
              <a:ext cx="25975" cy="28450"/>
            </a:xfrm>
            <a:custGeom>
              <a:avLst/>
              <a:gdLst/>
              <a:ahLst/>
              <a:cxnLst/>
              <a:rect l="l" t="t" r="r" b="b"/>
              <a:pathLst>
                <a:path w="1039" h="1138" extrusionOk="0">
                  <a:moveTo>
                    <a:pt x="1" y="1"/>
                  </a:moveTo>
                  <a:lnTo>
                    <a:pt x="1" y="1"/>
                  </a:lnTo>
                  <a:cubicBezTo>
                    <a:pt x="426" y="351"/>
                    <a:pt x="763" y="713"/>
                    <a:pt x="1038" y="1138"/>
                  </a:cubicBezTo>
                  <a:cubicBezTo>
                    <a:pt x="1038" y="1013"/>
                    <a:pt x="1038" y="901"/>
                    <a:pt x="1038" y="776"/>
                  </a:cubicBezTo>
                  <a:cubicBezTo>
                    <a:pt x="726" y="463"/>
                    <a:pt x="376"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7" name="Google Shape;9727;p20"/>
            <p:cNvSpPr/>
            <p:nvPr/>
          </p:nvSpPr>
          <p:spPr>
            <a:xfrm>
              <a:off x="6918800" y="2076750"/>
              <a:ext cx="25325" cy="30000"/>
            </a:xfrm>
            <a:custGeom>
              <a:avLst/>
              <a:gdLst/>
              <a:ahLst/>
              <a:cxnLst/>
              <a:rect l="l" t="t" r="r" b="b"/>
              <a:pathLst>
                <a:path w="1013" h="1200" extrusionOk="0">
                  <a:moveTo>
                    <a:pt x="0" y="0"/>
                  </a:moveTo>
                  <a:cubicBezTo>
                    <a:pt x="413" y="338"/>
                    <a:pt x="688" y="750"/>
                    <a:pt x="963" y="1200"/>
                  </a:cubicBezTo>
                  <a:cubicBezTo>
                    <a:pt x="975" y="1200"/>
                    <a:pt x="988" y="1187"/>
                    <a:pt x="1000" y="1187"/>
                  </a:cubicBezTo>
                  <a:cubicBezTo>
                    <a:pt x="963" y="1137"/>
                    <a:pt x="938" y="1075"/>
                    <a:pt x="963" y="1012"/>
                  </a:cubicBezTo>
                  <a:cubicBezTo>
                    <a:pt x="988" y="962"/>
                    <a:pt x="1000" y="912"/>
                    <a:pt x="1013" y="862"/>
                  </a:cubicBezTo>
                  <a:cubicBezTo>
                    <a:pt x="725" y="512"/>
                    <a:pt x="388"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8" name="Google Shape;9728;p20"/>
            <p:cNvSpPr/>
            <p:nvPr/>
          </p:nvSpPr>
          <p:spPr>
            <a:xfrm>
              <a:off x="6914725" y="2090800"/>
              <a:ext cx="23475" cy="20650"/>
            </a:xfrm>
            <a:custGeom>
              <a:avLst/>
              <a:gdLst/>
              <a:ahLst/>
              <a:cxnLst/>
              <a:rect l="l" t="t" r="r" b="b"/>
              <a:pathLst>
                <a:path w="939" h="826" extrusionOk="0">
                  <a:moveTo>
                    <a:pt x="1" y="0"/>
                  </a:moveTo>
                  <a:lnTo>
                    <a:pt x="1" y="0"/>
                  </a:lnTo>
                  <a:cubicBezTo>
                    <a:pt x="301" y="263"/>
                    <a:pt x="551" y="538"/>
                    <a:pt x="776" y="825"/>
                  </a:cubicBezTo>
                  <a:cubicBezTo>
                    <a:pt x="826" y="788"/>
                    <a:pt x="888" y="763"/>
                    <a:pt x="938" y="738"/>
                  </a:cubicBezTo>
                  <a:cubicBezTo>
                    <a:pt x="651" y="450"/>
                    <a:pt x="338" y="2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9" name="Google Shape;9729;p20"/>
            <p:cNvSpPr/>
            <p:nvPr/>
          </p:nvSpPr>
          <p:spPr>
            <a:xfrm>
              <a:off x="6910675" y="2102050"/>
              <a:ext cx="17825" cy="16275"/>
            </a:xfrm>
            <a:custGeom>
              <a:avLst/>
              <a:gdLst/>
              <a:ahLst/>
              <a:cxnLst/>
              <a:rect l="l" t="t" r="r" b="b"/>
              <a:pathLst>
                <a:path w="713" h="651" extrusionOk="0">
                  <a:moveTo>
                    <a:pt x="0" y="0"/>
                  </a:moveTo>
                  <a:lnTo>
                    <a:pt x="0" y="0"/>
                  </a:lnTo>
                  <a:cubicBezTo>
                    <a:pt x="200" y="213"/>
                    <a:pt x="400" y="438"/>
                    <a:pt x="588" y="650"/>
                  </a:cubicBezTo>
                  <a:cubicBezTo>
                    <a:pt x="638" y="613"/>
                    <a:pt x="675" y="588"/>
                    <a:pt x="713" y="550"/>
                  </a:cubicBezTo>
                  <a:cubicBezTo>
                    <a:pt x="475" y="363"/>
                    <a:pt x="238"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0" name="Google Shape;9730;p20"/>
            <p:cNvSpPr/>
            <p:nvPr/>
          </p:nvSpPr>
          <p:spPr>
            <a:xfrm>
              <a:off x="6704800" y="2172350"/>
              <a:ext cx="50625" cy="38125"/>
            </a:xfrm>
            <a:custGeom>
              <a:avLst/>
              <a:gdLst/>
              <a:ahLst/>
              <a:cxnLst/>
              <a:rect l="l" t="t" r="r" b="b"/>
              <a:pathLst>
                <a:path w="2025" h="1525" extrusionOk="0">
                  <a:moveTo>
                    <a:pt x="0" y="0"/>
                  </a:moveTo>
                  <a:cubicBezTo>
                    <a:pt x="413" y="587"/>
                    <a:pt x="912" y="1087"/>
                    <a:pt x="1475" y="1525"/>
                  </a:cubicBezTo>
                  <a:cubicBezTo>
                    <a:pt x="1662" y="1500"/>
                    <a:pt x="1837" y="1462"/>
                    <a:pt x="2025" y="1437"/>
                  </a:cubicBezTo>
                  <a:cubicBezTo>
                    <a:pt x="1287" y="1037"/>
                    <a:pt x="587" y="5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1" name="Google Shape;9731;p20"/>
            <p:cNvSpPr/>
            <p:nvPr/>
          </p:nvSpPr>
          <p:spPr>
            <a:xfrm>
              <a:off x="6800400" y="2136725"/>
              <a:ext cx="55000" cy="39400"/>
            </a:xfrm>
            <a:custGeom>
              <a:avLst/>
              <a:gdLst/>
              <a:ahLst/>
              <a:cxnLst/>
              <a:rect l="l" t="t" r="r" b="b"/>
              <a:pathLst>
                <a:path w="2200" h="1576" extrusionOk="0">
                  <a:moveTo>
                    <a:pt x="0" y="0"/>
                  </a:moveTo>
                  <a:lnTo>
                    <a:pt x="0" y="0"/>
                  </a:lnTo>
                  <a:cubicBezTo>
                    <a:pt x="637" y="313"/>
                    <a:pt x="1362" y="1050"/>
                    <a:pt x="1837" y="1575"/>
                  </a:cubicBezTo>
                  <a:cubicBezTo>
                    <a:pt x="1950" y="1500"/>
                    <a:pt x="2075" y="1438"/>
                    <a:pt x="2200" y="1363"/>
                  </a:cubicBezTo>
                  <a:cubicBezTo>
                    <a:pt x="2062" y="1238"/>
                    <a:pt x="1925" y="1125"/>
                    <a:pt x="1787" y="1013"/>
                  </a:cubicBezTo>
                  <a:cubicBezTo>
                    <a:pt x="1262" y="575"/>
                    <a:pt x="650" y="2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2" name="Google Shape;9732;p20"/>
            <p:cNvSpPr/>
            <p:nvPr/>
          </p:nvSpPr>
          <p:spPr>
            <a:xfrm>
              <a:off x="6854450" y="2179850"/>
              <a:ext cx="15325" cy="20625"/>
            </a:xfrm>
            <a:custGeom>
              <a:avLst/>
              <a:gdLst/>
              <a:ahLst/>
              <a:cxnLst/>
              <a:rect l="l" t="t" r="r" b="b"/>
              <a:pathLst>
                <a:path w="613" h="825" extrusionOk="0">
                  <a:moveTo>
                    <a:pt x="400" y="0"/>
                  </a:moveTo>
                  <a:cubicBezTo>
                    <a:pt x="262" y="87"/>
                    <a:pt x="125" y="162"/>
                    <a:pt x="0" y="250"/>
                  </a:cubicBezTo>
                  <a:cubicBezTo>
                    <a:pt x="125" y="425"/>
                    <a:pt x="250" y="625"/>
                    <a:pt x="350" y="825"/>
                  </a:cubicBezTo>
                  <a:cubicBezTo>
                    <a:pt x="437" y="800"/>
                    <a:pt x="512" y="775"/>
                    <a:pt x="600" y="750"/>
                  </a:cubicBezTo>
                  <a:cubicBezTo>
                    <a:pt x="475" y="650"/>
                    <a:pt x="462" y="412"/>
                    <a:pt x="612" y="300"/>
                  </a:cubicBezTo>
                  <a:cubicBezTo>
                    <a:pt x="612" y="300"/>
                    <a:pt x="612" y="287"/>
                    <a:pt x="612" y="287"/>
                  </a:cubicBezTo>
                  <a:cubicBezTo>
                    <a:pt x="550" y="187"/>
                    <a:pt x="475" y="87"/>
                    <a:pt x="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3" name="Google Shape;9733;p20"/>
            <p:cNvSpPr/>
            <p:nvPr/>
          </p:nvSpPr>
          <p:spPr>
            <a:xfrm>
              <a:off x="6810075" y="2147650"/>
              <a:ext cx="35025" cy="35650"/>
            </a:xfrm>
            <a:custGeom>
              <a:avLst/>
              <a:gdLst/>
              <a:ahLst/>
              <a:cxnLst/>
              <a:rect l="l" t="t" r="r" b="b"/>
              <a:pathLst>
                <a:path w="1401" h="1426" extrusionOk="0">
                  <a:moveTo>
                    <a:pt x="1" y="1"/>
                  </a:moveTo>
                  <a:lnTo>
                    <a:pt x="1" y="1"/>
                  </a:lnTo>
                  <a:cubicBezTo>
                    <a:pt x="375" y="313"/>
                    <a:pt x="713" y="688"/>
                    <a:pt x="1038" y="1063"/>
                  </a:cubicBezTo>
                  <a:cubicBezTo>
                    <a:pt x="750" y="801"/>
                    <a:pt x="450" y="551"/>
                    <a:pt x="125" y="338"/>
                  </a:cubicBezTo>
                  <a:lnTo>
                    <a:pt x="125" y="338"/>
                  </a:lnTo>
                  <a:cubicBezTo>
                    <a:pt x="463" y="638"/>
                    <a:pt x="750" y="1001"/>
                    <a:pt x="1063" y="1326"/>
                  </a:cubicBezTo>
                  <a:cubicBezTo>
                    <a:pt x="800" y="1076"/>
                    <a:pt x="175" y="688"/>
                    <a:pt x="113" y="651"/>
                  </a:cubicBezTo>
                  <a:lnTo>
                    <a:pt x="113" y="651"/>
                  </a:lnTo>
                  <a:cubicBezTo>
                    <a:pt x="400" y="888"/>
                    <a:pt x="650" y="1176"/>
                    <a:pt x="938" y="1425"/>
                  </a:cubicBezTo>
                  <a:cubicBezTo>
                    <a:pt x="1100" y="1338"/>
                    <a:pt x="1250" y="1251"/>
                    <a:pt x="1400" y="1163"/>
                  </a:cubicBezTo>
                  <a:cubicBezTo>
                    <a:pt x="988" y="713"/>
                    <a:pt x="513" y="3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4" name="Google Shape;9734;p20"/>
            <p:cNvSpPr/>
            <p:nvPr/>
          </p:nvSpPr>
          <p:spPr>
            <a:xfrm>
              <a:off x="6717300" y="2177975"/>
              <a:ext cx="109675" cy="29700"/>
            </a:xfrm>
            <a:custGeom>
              <a:avLst/>
              <a:gdLst/>
              <a:ahLst/>
              <a:cxnLst/>
              <a:rect l="l" t="t" r="r" b="b"/>
              <a:pathLst>
                <a:path w="4387" h="1188" extrusionOk="0">
                  <a:moveTo>
                    <a:pt x="0" y="0"/>
                  </a:moveTo>
                  <a:lnTo>
                    <a:pt x="0" y="0"/>
                  </a:lnTo>
                  <a:cubicBezTo>
                    <a:pt x="450" y="512"/>
                    <a:pt x="1012" y="925"/>
                    <a:pt x="1650" y="1187"/>
                  </a:cubicBezTo>
                  <a:cubicBezTo>
                    <a:pt x="2162" y="1100"/>
                    <a:pt x="2674" y="1012"/>
                    <a:pt x="3199" y="912"/>
                  </a:cubicBezTo>
                  <a:lnTo>
                    <a:pt x="3237" y="912"/>
                  </a:lnTo>
                  <a:cubicBezTo>
                    <a:pt x="3624" y="750"/>
                    <a:pt x="4011" y="562"/>
                    <a:pt x="4386" y="362"/>
                  </a:cubicBezTo>
                  <a:lnTo>
                    <a:pt x="4386" y="362"/>
                  </a:lnTo>
                  <a:cubicBezTo>
                    <a:pt x="4126" y="378"/>
                    <a:pt x="3868" y="392"/>
                    <a:pt x="3615" y="392"/>
                  </a:cubicBezTo>
                  <a:cubicBezTo>
                    <a:pt x="3052" y="392"/>
                    <a:pt x="2508" y="322"/>
                    <a:pt x="1999" y="38"/>
                  </a:cubicBezTo>
                  <a:lnTo>
                    <a:pt x="1999" y="38"/>
                  </a:lnTo>
                  <a:cubicBezTo>
                    <a:pt x="2362" y="325"/>
                    <a:pt x="2799" y="500"/>
                    <a:pt x="3249" y="600"/>
                  </a:cubicBezTo>
                  <a:cubicBezTo>
                    <a:pt x="2549" y="587"/>
                    <a:pt x="1887" y="475"/>
                    <a:pt x="1225" y="150"/>
                  </a:cubicBezTo>
                  <a:lnTo>
                    <a:pt x="1225" y="150"/>
                  </a:lnTo>
                  <a:cubicBezTo>
                    <a:pt x="1600" y="425"/>
                    <a:pt x="2024" y="625"/>
                    <a:pt x="2462" y="762"/>
                  </a:cubicBezTo>
                  <a:cubicBezTo>
                    <a:pt x="1812" y="675"/>
                    <a:pt x="1200" y="512"/>
                    <a:pt x="575" y="137"/>
                  </a:cubicBezTo>
                  <a:lnTo>
                    <a:pt x="575" y="137"/>
                  </a:lnTo>
                  <a:cubicBezTo>
                    <a:pt x="1000" y="512"/>
                    <a:pt x="1500" y="775"/>
                    <a:pt x="2024" y="950"/>
                  </a:cubicBezTo>
                  <a:cubicBezTo>
                    <a:pt x="1275" y="775"/>
                    <a:pt x="612" y="5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5" name="Google Shape;9735;p20"/>
            <p:cNvSpPr/>
            <p:nvPr/>
          </p:nvSpPr>
          <p:spPr>
            <a:xfrm>
              <a:off x="6815075" y="2174525"/>
              <a:ext cx="14075" cy="9525"/>
            </a:xfrm>
            <a:custGeom>
              <a:avLst/>
              <a:gdLst/>
              <a:ahLst/>
              <a:cxnLst/>
              <a:rect l="l" t="t" r="r" b="b"/>
              <a:pathLst>
                <a:path w="563" h="381" extrusionOk="0">
                  <a:moveTo>
                    <a:pt x="0" y="1"/>
                  </a:moveTo>
                  <a:lnTo>
                    <a:pt x="0" y="1"/>
                  </a:lnTo>
                  <a:cubicBezTo>
                    <a:pt x="163" y="126"/>
                    <a:pt x="325" y="263"/>
                    <a:pt x="513" y="375"/>
                  </a:cubicBezTo>
                  <a:cubicBezTo>
                    <a:pt x="516" y="379"/>
                    <a:pt x="521" y="380"/>
                    <a:pt x="527" y="380"/>
                  </a:cubicBezTo>
                  <a:cubicBezTo>
                    <a:pt x="543" y="380"/>
                    <a:pt x="563" y="369"/>
                    <a:pt x="563" y="350"/>
                  </a:cubicBezTo>
                  <a:cubicBezTo>
                    <a:pt x="425" y="201"/>
                    <a:pt x="175"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6" name="Google Shape;9736;p20"/>
            <p:cNvSpPr/>
            <p:nvPr/>
          </p:nvSpPr>
          <p:spPr>
            <a:xfrm>
              <a:off x="6819750" y="2139850"/>
              <a:ext cx="41900" cy="30325"/>
            </a:xfrm>
            <a:custGeom>
              <a:avLst/>
              <a:gdLst/>
              <a:ahLst/>
              <a:cxnLst/>
              <a:rect l="l" t="t" r="r" b="b"/>
              <a:pathLst>
                <a:path w="1676" h="1213" extrusionOk="0">
                  <a:moveTo>
                    <a:pt x="1" y="0"/>
                  </a:moveTo>
                  <a:lnTo>
                    <a:pt x="1" y="0"/>
                  </a:lnTo>
                  <a:cubicBezTo>
                    <a:pt x="526" y="338"/>
                    <a:pt x="988" y="788"/>
                    <a:pt x="1463" y="1213"/>
                  </a:cubicBezTo>
                  <a:cubicBezTo>
                    <a:pt x="1526" y="1175"/>
                    <a:pt x="1601" y="1138"/>
                    <a:pt x="1675" y="1088"/>
                  </a:cubicBezTo>
                  <a:cubicBezTo>
                    <a:pt x="1163" y="650"/>
                    <a:pt x="613" y="2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7" name="Google Shape;9737;p20"/>
            <p:cNvSpPr/>
            <p:nvPr/>
          </p:nvSpPr>
          <p:spPr>
            <a:xfrm>
              <a:off x="6840700" y="2148600"/>
              <a:ext cx="25000" cy="18150"/>
            </a:xfrm>
            <a:custGeom>
              <a:avLst/>
              <a:gdLst/>
              <a:ahLst/>
              <a:cxnLst/>
              <a:rect l="l" t="t" r="r" b="b"/>
              <a:pathLst>
                <a:path w="1000" h="726" extrusionOk="0">
                  <a:moveTo>
                    <a:pt x="0" y="0"/>
                  </a:moveTo>
                  <a:lnTo>
                    <a:pt x="0" y="0"/>
                  </a:lnTo>
                  <a:cubicBezTo>
                    <a:pt x="313" y="188"/>
                    <a:pt x="588" y="463"/>
                    <a:pt x="850" y="725"/>
                  </a:cubicBezTo>
                  <a:cubicBezTo>
                    <a:pt x="900" y="700"/>
                    <a:pt x="950" y="675"/>
                    <a:pt x="1000" y="638"/>
                  </a:cubicBezTo>
                  <a:cubicBezTo>
                    <a:pt x="688" y="388"/>
                    <a:pt x="363" y="1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8" name="Google Shape;9738;p20"/>
            <p:cNvSpPr/>
            <p:nvPr/>
          </p:nvSpPr>
          <p:spPr>
            <a:xfrm>
              <a:off x="6866300" y="2136400"/>
              <a:ext cx="15650" cy="20025"/>
            </a:xfrm>
            <a:custGeom>
              <a:avLst/>
              <a:gdLst/>
              <a:ahLst/>
              <a:cxnLst/>
              <a:rect l="l" t="t" r="r" b="b"/>
              <a:pathLst>
                <a:path w="626" h="801" extrusionOk="0">
                  <a:moveTo>
                    <a:pt x="1" y="1"/>
                  </a:moveTo>
                  <a:lnTo>
                    <a:pt x="1" y="1"/>
                  </a:lnTo>
                  <a:cubicBezTo>
                    <a:pt x="201" y="238"/>
                    <a:pt x="363" y="513"/>
                    <a:pt x="513" y="801"/>
                  </a:cubicBezTo>
                  <a:cubicBezTo>
                    <a:pt x="551" y="776"/>
                    <a:pt x="588" y="738"/>
                    <a:pt x="626" y="713"/>
                  </a:cubicBezTo>
                  <a:cubicBezTo>
                    <a:pt x="463" y="451"/>
                    <a:pt x="238"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9" name="Google Shape;9739;p20"/>
            <p:cNvSpPr/>
            <p:nvPr/>
          </p:nvSpPr>
          <p:spPr>
            <a:xfrm>
              <a:off x="6863175" y="2142350"/>
              <a:ext cx="13150" cy="16575"/>
            </a:xfrm>
            <a:custGeom>
              <a:avLst/>
              <a:gdLst/>
              <a:ahLst/>
              <a:cxnLst/>
              <a:rect l="l" t="t" r="r" b="b"/>
              <a:pathLst>
                <a:path w="526" h="663" extrusionOk="0">
                  <a:moveTo>
                    <a:pt x="1" y="0"/>
                  </a:moveTo>
                  <a:lnTo>
                    <a:pt x="1" y="0"/>
                  </a:lnTo>
                  <a:cubicBezTo>
                    <a:pt x="176" y="213"/>
                    <a:pt x="301" y="450"/>
                    <a:pt x="476" y="663"/>
                  </a:cubicBezTo>
                  <a:cubicBezTo>
                    <a:pt x="488" y="650"/>
                    <a:pt x="513" y="638"/>
                    <a:pt x="526" y="625"/>
                  </a:cubicBezTo>
                  <a:cubicBezTo>
                    <a:pt x="501" y="488"/>
                    <a:pt x="51" y="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0" name="Google Shape;9740;p20"/>
            <p:cNvSpPr/>
            <p:nvPr/>
          </p:nvSpPr>
          <p:spPr>
            <a:xfrm>
              <a:off x="6727600" y="2081000"/>
              <a:ext cx="73125" cy="48250"/>
            </a:xfrm>
            <a:custGeom>
              <a:avLst/>
              <a:gdLst/>
              <a:ahLst/>
              <a:cxnLst/>
              <a:rect l="l" t="t" r="r" b="b"/>
              <a:pathLst>
                <a:path w="2925" h="1930" extrusionOk="0">
                  <a:moveTo>
                    <a:pt x="1319" y="1"/>
                  </a:moveTo>
                  <a:cubicBezTo>
                    <a:pt x="1270" y="1"/>
                    <a:pt x="1222" y="19"/>
                    <a:pt x="1213" y="68"/>
                  </a:cubicBezTo>
                  <a:cubicBezTo>
                    <a:pt x="1213" y="80"/>
                    <a:pt x="1213" y="93"/>
                    <a:pt x="1213" y="105"/>
                  </a:cubicBezTo>
                  <a:cubicBezTo>
                    <a:pt x="1175" y="93"/>
                    <a:pt x="1138" y="80"/>
                    <a:pt x="1100" y="68"/>
                  </a:cubicBezTo>
                  <a:cubicBezTo>
                    <a:pt x="1028" y="68"/>
                    <a:pt x="904" y="30"/>
                    <a:pt x="804" y="30"/>
                  </a:cubicBezTo>
                  <a:cubicBezTo>
                    <a:pt x="732" y="30"/>
                    <a:pt x="671" y="49"/>
                    <a:pt x="650" y="118"/>
                  </a:cubicBezTo>
                  <a:cubicBezTo>
                    <a:pt x="638" y="168"/>
                    <a:pt x="638" y="193"/>
                    <a:pt x="663" y="218"/>
                  </a:cubicBezTo>
                  <a:cubicBezTo>
                    <a:pt x="597" y="198"/>
                    <a:pt x="532" y="178"/>
                    <a:pt x="476" y="178"/>
                  </a:cubicBezTo>
                  <a:cubicBezTo>
                    <a:pt x="424" y="178"/>
                    <a:pt x="380" y="195"/>
                    <a:pt x="350" y="243"/>
                  </a:cubicBezTo>
                  <a:cubicBezTo>
                    <a:pt x="327" y="266"/>
                    <a:pt x="325" y="300"/>
                    <a:pt x="335" y="335"/>
                  </a:cubicBezTo>
                  <a:lnTo>
                    <a:pt x="335" y="335"/>
                  </a:lnTo>
                  <a:cubicBezTo>
                    <a:pt x="331" y="330"/>
                    <a:pt x="322" y="330"/>
                    <a:pt x="313" y="330"/>
                  </a:cubicBezTo>
                  <a:cubicBezTo>
                    <a:pt x="274" y="319"/>
                    <a:pt x="227" y="308"/>
                    <a:pt x="183" y="308"/>
                  </a:cubicBezTo>
                  <a:cubicBezTo>
                    <a:pt x="129" y="308"/>
                    <a:pt x="78" y="325"/>
                    <a:pt x="50" y="380"/>
                  </a:cubicBezTo>
                  <a:cubicBezTo>
                    <a:pt x="0" y="455"/>
                    <a:pt x="50" y="567"/>
                    <a:pt x="138" y="580"/>
                  </a:cubicBezTo>
                  <a:cubicBezTo>
                    <a:pt x="1175" y="767"/>
                    <a:pt x="1962" y="1430"/>
                    <a:pt x="2925" y="1930"/>
                  </a:cubicBezTo>
                  <a:cubicBezTo>
                    <a:pt x="2325" y="1530"/>
                    <a:pt x="1787" y="980"/>
                    <a:pt x="1138" y="642"/>
                  </a:cubicBezTo>
                  <a:cubicBezTo>
                    <a:pt x="1025" y="580"/>
                    <a:pt x="900" y="530"/>
                    <a:pt x="788" y="480"/>
                  </a:cubicBezTo>
                  <a:lnTo>
                    <a:pt x="788" y="480"/>
                  </a:lnTo>
                  <a:cubicBezTo>
                    <a:pt x="1438" y="642"/>
                    <a:pt x="1975" y="992"/>
                    <a:pt x="2587" y="1430"/>
                  </a:cubicBezTo>
                  <a:cubicBezTo>
                    <a:pt x="2100" y="955"/>
                    <a:pt x="1550" y="480"/>
                    <a:pt x="900" y="280"/>
                  </a:cubicBezTo>
                  <a:lnTo>
                    <a:pt x="913" y="280"/>
                  </a:lnTo>
                  <a:cubicBezTo>
                    <a:pt x="1463" y="317"/>
                    <a:pt x="2037" y="580"/>
                    <a:pt x="2575" y="992"/>
                  </a:cubicBezTo>
                  <a:cubicBezTo>
                    <a:pt x="2262" y="667"/>
                    <a:pt x="1900" y="380"/>
                    <a:pt x="1488" y="205"/>
                  </a:cubicBezTo>
                  <a:lnTo>
                    <a:pt x="1488" y="205"/>
                  </a:lnTo>
                  <a:cubicBezTo>
                    <a:pt x="1887" y="243"/>
                    <a:pt x="2475" y="417"/>
                    <a:pt x="2887" y="717"/>
                  </a:cubicBezTo>
                  <a:cubicBezTo>
                    <a:pt x="2537" y="392"/>
                    <a:pt x="2112" y="155"/>
                    <a:pt x="1650" y="55"/>
                  </a:cubicBezTo>
                  <a:cubicBezTo>
                    <a:pt x="1562" y="30"/>
                    <a:pt x="1463" y="18"/>
                    <a:pt x="1363" y="5"/>
                  </a:cubicBezTo>
                  <a:cubicBezTo>
                    <a:pt x="1348" y="2"/>
                    <a:pt x="1334" y="1"/>
                    <a:pt x="13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1" name="Google Shape;9741;p20"/>
            <p:cNvSpPr/>
            <p:nvPr/>
          </p:nvSpPr>
          <p:spPr>
            <a:xfrm>
              <a:off x="6664050" y="2080425"/>
              <a:ext cx="68875" cy="43825"/>
            </a:xfrm>
            <a:custGeom>
              <a:avLst/>
              <a:gdLst/>
              <a:ahLst/>
              <a:cxnLst/>
              <a:rect l="l" t="t" r="r" b="b"/>
              <a:pathLst>
                <a:path w="2755" h="1753" extrusionOk="0">
                  <a:moveTo>
                    <a:pt x="520" y="1"/>
                  </a:moveTo>
                  <a:cubicBezTo>
                    <a:pt x="504" y="1"/>
                    <a:pt x="487" y="1"/>
                    <a:pt x="468" y="3"/>
                  </a:cubicBezTo>
                  <a:cubicBezTo>
                    <a:pt x="330" y="53"/>
                    <a:pt x="380" y="191"/>
                    <a:pt x="430" y="228"/>
                  </a:cubicBezTo>
                  <a:cubicBezTo>
                    <a:pt x="319" y="163"/>
                    <a:pt x="201" y="107"/>
                    <a:pt x="119" y="107"/>
                  </a:cubicBezTo>
                  <a:cubicBezTo>
                    <a:pt x="45" y="107"/>
                    <a:pt x="0" y="153"/>
                    <a:pt x="18" y="278"/>
                  </a:cubicBezTo>
                  <a:cubicBezTo>
                    <a:pt x="56" y="340"/>
                    <a:pt x="118" y="340"/>
                    <a:pt x="168" y="353"/>
                  </a:cubicBezTo>
                  <a:cubicBezTo>
                    <a:pt x="181" y="353"/>
                    <a:pt x="443" y="503"/>
                    <a:pt x="530" y="565"/>
                  </a:cubicBezTo>
                  <a:cubicBezTo>
                    <a:pt x="943" y="840"/>
                    <a:pt x="1405" y="1265"/>
                    <a:pt x="1918" y="1515"/>
                  </a:cubicBezTo>
                  <a:cubicBezTo>
                    <a:pt x="1468" y="1215"/>
                    <a:pt x="1130" y="778"/>
                    <a:pt x="718" y="440"/>
                  </a:cubicBezTo>
                  <a:cubicBezTo>
                    <a:pt x="680" y="390"/>
                    <a:pt x="568" y="315"/>
                    <a:pt x="443" y="241"/>
                  </a:cubicBezTo>
                  <a:lnTo>
                    <a:pt x="455" y="241"/>
                  </a:lnTo>
                  <a:cubicBezTo>
                    <a:pt x="793" y="403"/>
                    <a:pt x="968" y="603"/>
                    <a:pt x="1280" y="865"/>
                  </a:cubicBezTo>
                  <a:cubicBezTo>
                    <a:pt x="1730" y="1228"/>
                    <a:pt x="2217" y="1553"/>
                    <a:pt x="2755" y="1753"/>
                  </a:cubicBezTo>
                  <a:cubicBezTo>
                    <a:pt x="2392" y="1565"/>
                    <a:pt x="2118" y="1315"/>
                    <a:pt x="1805" y="1040"/>
                  </a:cubicBezTo>
                  <a:cubicBezTo>
                    <a:pt x="1455" y="740"/>
                    <a:pt x="1180" y="353"/>
                    <a:pt x="793" y="103"/>
                  </a:cubicBezTo>
                  <a:cubicBezTo>
                    <a:pt x="662" y="38"/>
                    <a:pt x="626" y="1"/>
                    <a:pt x="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2" name="Google Shape;9742;p20"/>
            <p:cNvSpPr/>
            <p:nvPr/>
          </p:nvSpPr>
          <p:spPr>
            <a:xfrm>
              <a:off x="6655125" y="2123200"/>
              <a:ext cx="50000" cy="34800"/>
            </a:xfrm>
            <a:custGeom>
              <a:avLst/>
              <a:gdLst/>
              <a:ahLst/>
              <a:cxnLst/>
              <a:rect l="l" t="t" r="r" b="b"/>
              <a:pathLst>
                <a:path w="2000" h="1392" extrusionOk="0">
                  <a:moveTo>
                    <a:pt x="183" y="0"/>
                  </a:moveTo>
                  <a:cubicBezTo>
                    <a:pt x="151" y="0"/>
                    <a:pt x="117" y="12"/>
                    <a:pt x="88" y="42"/>
                  </a:cubicBezTo>
                  <a:cubicBezTo>
                    <a:pt x="0" y="167"/>
                    <a:pt x="100" y="229"/>
                    <a:pt x="113" y="254"/>
                  </a:cubicBezTo>
                  <a:cubicBezTo>
                    <a:pt x="338" y="516"/>
                    <a:pt x="712" y="541"/>
                    <a:pt x="1025" y="666"/>
                  </a:cubicBezTo>
                  <a:cubicBezTo>
                    <a:pt x="1387" y="779"/>
                    <a:pt x="1775" y="1004"/>
                    <a:pt x="2000" y="1391"/>
                  </a:cubicBezTo>
                  <a:cubicBezTo>
                    <a:pt x="1762" y="741"/>
                    <a:pt x="1087" y="491"/>
                    <a:pt x="513" y="204"/>
                  </a:cubicBezTo>
                  <a:cubicBezTo>
                    <a:pt x="388" y="142"/>
                    <a:pt x="425" y="154"/>
                    <a:pt x="313" y="67"/>
                  </a:cubicBezTo>
                  <a:cubicBezTo>
                    <a:pt x="282" y="29"/>
                    <a:pt x="234" y="0"/>
                    <a:pt x="1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3" name="Google Shape;9743;p20"/>
            <p:cNvSpPr/>
            <p:nvPr/>
          </p:nvSpPr>
          <p:spPr>
            <a:xfrm>
              <a:off x="6656850" y="2116950"/>
              <a:ext cx="30475" cy="16675"/>
            </a:xfrm>
            <a:custGeom>
              <a:avLst/>
              <a:gdLst/>
              <a:ahLst/>
              <a:cxnLst/>
              <a:rect l="l" t="t" r="r" b="b"/>
              <a:pathLst>
                <a:path w="1219" h="667" extrusionOk="0">
                  <a:moveTo>
                    <a:pt x="118" y="1"/>
                  </a:moveTo>
                  <a:cubicBezTo>
                    <a:pt x="36" y="1"/>
                    <a:pt x="0" y="110"/>
                    <a:pt x="69" y="167"/>
                  </a:cubicBezTo>
                  <a:cubicBezTo>
                    <a:pt x="369" y="467"/>
                    <a:pt x="831" y="517"/>
                    <a:pt x="1218" y="667"/>
                  </a:cubicBezTo>
                  <a:cubicBezTo>
                    <a:pt x="831" y="454"/>
                    <a:pt x="444" y="254"/>
                    <a:pt x="144" y="4"/>
                  </a:cubicBezTo>
                  <a:cubicBezTo>
                    <a:pt x="135" y="2"/>
                    <a:pt x="126" y="1"/>
                    <a:pt x="1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4" name="Google Shape;9744;p20"/>
            <p:cNvSpPr/>
            <p:nvPr/>
          </p:nvSpPr>
          <p:spPr>
            <a:xfrm>
              <a:off x="6652925" y="2095475"/>
              <a:ext cx="28450" cy="20350"/>
            </a:xfrm>
            <a:custGeom>
              <a:avLst/>
              <a:gdLst/>
              <a:ahLst/>
              <a:cxnLst/>
              <a:rect l="l" t="t" r="r" b="b"/>
              <a:pathLst>
                <a:path w="1138" h="814" extrusionOk="0">
                  <a:moveTo>
                    <a:pt x="101" y="1"/>
                  </a:moveTo>
                  <a:cubicBezTo>
                    <a:pt x="1" y="26"/>
                    <a:pt x="13" y="163"/>
                    <a:pt x="101" y="188"/>
                  </a:cubicBezTo>
                  <a:cubicBezTo>
                    <a:pt x="451" y="288"/>
                    <a:pt x="838" y="538"/>
                    <a:pt x="1138" y="813"/>
                  </a:cubicBezTo>
                  <a:cubicBezTo>
                    <a:pt x="875" y="476"/>
                    <a:pt x="538" y="88"/>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5" name="Google Shape;9745;p20"/>
            <p:cNvSpPr/>
            <p:nvPr/>
          </p:nvSpPr>
          <p:spPr>
            <a:xfrm>
              <a:off x="6778825" y="2019875"/>
              <a:ext cx="71275" cy="48450"/>
            </a:xfrm>
            <a:custGeom>
              <a:avLst/>
              <a:gdLst/>
              <a:ahLst/>
              <a:cxnLst/>
              <a:rect l="l" t="t" r="r" b="b"/>
              <a:pathLst>
                <a:path w="2851" h="1938" extrusionOk="0">
                  <a:moveTo>
                    <a:pt x="163" y="1"/>
                  </a:moveTo>
                  <a:cubicBezTo>
                    <a:pt x="76" y="1"/>
                    <a:pt x="1" y="88"/>
                    <a:pt x="26" y="176"/>
                  </a:cubicBezTo>
                  <a:cubicBezTo>
                    <a:pt x="63" y="276"/>
                    <a:pt x="101" y="263"/>
                    <a:pt x="176" y="326"/>
                  </a:cubicBezTo>
                  <a:cubicBezTo>
                    <a:pt x="351" y="463"/>
                    <a:pt x="476" y="651"/>
                    <a:pt x="626" y="801"/>
                  </a:cubicBezTo>
                  <a:cubicBezTo>
                    <a:pt x="1251" y="1413"/>
                    <a:pt x="2013" y="1800"/>
                    <a:pt x="2850" y="1938"/>
                  </a:cubicBezTo>
                  <a:cubicBezTo>
                    <a:pt x="2213" y="1700"/>
                    <a:pt x="1700" y="1325"/>
                    <a:pt x="1226" y="913"/>
                  </a:cubicBezTo>
                  <a:cubicBezTo>
                    <a:pt x="976" y="701"/>
                    <a:pt x="788" y="401"/>
                    <a:pt x="526" y="213"/>
                  </a:cubicBezTo>
                  <a:cubicBezTo>
                    <a:pt x="401" y="138"/>
                    <a:pt x="301" y="26"/>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6" name="Google Shape;9746;p20"/>
            <p:cNvSpPr/>
            <p:nvPr/>
          </p:nvSpPr>
          <p:spPr>
            <a:xfrm>
              <a:off x="6767575" y="2004250"/>
              <a:ext cx="60025" cy="46275"/>
            </a:xfrm>
            <a:custGeom>
              <a:avLst/>
              <a:gdLst/>
              <a:ahLst/>
              <a:cxnLst/>
              <a:rect l="l" t="t" r="r" b="b"/>
              <a:pathLst>
                <a:path w="2401" h="1851" extrusionOk="0">
                  <a:moveTo>
                    <a:pt x="351" y="1"/>
                  </a:moveTo>
                  <a:cubicBezTo>
                    <a:pt x="276" y="76"/>
                    <a:pt x="213" y="138"/>
                    <a:pt x="138" y="213"/>
                  </a:cubicBezTo>
                  <a:cubicBezTo>
                    <a:pt x="101" y="251"/>
                    <a:pt x="51" y="288"/>
                    <a:pt x="1" y="326"/>
                  </a:cubicBezTo>
                  <a:cubicBezTo>
                    <a:pt x="26" y="326"/>
                    <a:pt x="51" y="338"/>
                    <a:pt x="76" y="338"/>
                  </a:cubicBezTo>
                  <a:cubicBezTo>
                    <a:pt x="376" y="426"/>
                    <a:pt x="438" y="426"/>
                    <a:pt x="688" y="563"/>
                  </a:cubicBezTo>
                  <a:cubicBezTo>
                    <a:pt x="1226" y="888"/>
                    <a:pt x="1763" y="1488"/>
                    <a:pt x="2400" y="1850"/>
                  </a:cubicBezTo>
                  <a:cubicBezTo>
                    <a:pt x="1776" y="1376"/>
                    <a:pt x="1501" y="713"/>
                    <a:pt x="876" y="251"/>
                  </a:cubicBezTo>
                  <a:cubicBezTo>
                    <a:pt x="713" y="151"/>
                    <a:pt x="538" y="63"/>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7" name="Google Shape;9747;p20"/>
            <p:cNvSpPr/>
            <p:nvPr/>
          </p:nvSpPr>
          <p:spPr>
            <a:xfrm>
              <a:off x="6782275" y="1993950"/>
              <a:ext cx="17825" cy="10650"/>
            </a:xfrm>
            <a:custGeom>
              <a:avLst/>
              <a:gdLst/>
              <a:ahLst/>
              <a:cxnLst/>
              <a:rect l="l" t="t" r="r" b="b"/>
              <a:pathLst>
                <a:path w="713" h="426" extrusionOk="0">
                  <a:moveTo>
                    <a:pt x="75" y="0"/>
                  </a:moveTo>
                  <a:cubicBezTo>
                    <a:pt x="50" y="50"/>
                    <a:pt x="25" y="88"/>
                    <a:pt x="0" y="125"/>
                  </a:cubicBezTo>
                  <a:cubicBezTo>
                    <a:pt x="250" y="213"/>
                    <a:pt x="488" y="288"/>
                    <a:pt x="713" y="425"/>
                  </a:cubicBezTo>
                  <a:cubicBezTo>
                    <a:pt x="525" y="250"/>
                    <a:pt x="300" y="113"/>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8" name="Google Shape;9748;p20"/>
            <p:cNvSpPr/>
            <p:nvPr/>
          </p:nvSpPr>
          <p:spPr>
            <a:xfrm>
              <a:off x="6777275" y="1997700"/>
              <a:ext cx="34075" cy="27200"/>
            </a:xfrm>
            <a:custGeom>
              <a:avLst/>
              <a:gdLst/>
              <a:ahLst/>
              <a:cxnLst/>
              <a:rect l="l" t="t" r="r" b="b"/>
              <a:pathLst>
                <a:path w="1363" h="1088" extrusionOk="0">
                  <a:moveTo>
                    <a:pt x="188" y="0"/>
                  </a:moveTo>
                  <a:cubicBezTo>
                    <a:pt x="163" y="25"/>
                    <a:pt x="138" y="50"/>
                    <a:pt x="125" y="75"/>
                  </a:cubicBezTo>
                  <a:cubicBezTo>
                    <a:pt x="88" y="125"/>
                    <a:pt x="38" y="175"/>
                    <a:pt x="0" y="213"/>
                  </a:cubicBezTo>
                  <a:cubicBezTo>
                    <a:pt x="513" y="400"/>
                    <a:pt x="988" y="638"/>
                    <a:pt x="1363" y="1088"/>
                  </a:cubicBezTo>
                  <a:cubicBezTo>
                    <a:pt x="1088" y="625"/>
                    <a:pt x="663" y="250"/>
                    <a:pt x="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9" name="Google Shape;9749;p20"/>
            <p:cNvSpPr/>
            <p:nvPr/>
          </p:nvSpPr>
          <p:spPr>
            <a:xfrm>
              <a:off x="6743225" y="2020825"/>
              <a:ext cx="57825" cy="30950"/>
            </a:xfrm>
            <a:custGeom>
              <a:avLst/>
              <a:gdLst/>
              <a:ahLst/>
              <a:cxnLst/>
              <a:rect l="l" t="t" r="r" b="b"/>
              <a:pathLst>
                <a:path w="2313" h="1238" extrusionOk="0">
                  <a:moveTo>
                    <a:pt x="500" y="0"/>
                  </a:moveTo>
                  <a:cubicBezTo>
                    <a:pt x="438" y="50"/>
                    <a:pt x="363" y="75"/>
                    <a:pt x="288" y="113"/>
                  </a:cubicBezTo>
                  <a:cubicBezTo>
                    <a:pt x="225" y="125"/>
                    <a:pt x="150" y="150"/>
                    <a:pt x="75" y="175"/>
                  </a:cubicBezTo>
                  <a:cubicBezTo>
                    <a:pt x="50" y="200"/>
                    <a:pt x="25" y="238"/>
                    <a:pt x="0" y="275"/>
                  </a:cubicBezTo>
                  <a:cubicBezTo>
                    <a:pt x="0" y="275"/>
                    <a:pt x="0" y="275"/>
                    <a:pt x="0" y="288"/>
                  </a:cubicBezTo>
                  <a:cubicBezTo>
                    <a:pt x="400" y="350"/>
                    <a:pt x="875" y="450"/>
                    <a:pt x="1212" y="588"/>
                  </a:cubicBezTo>
                  <a:cubicBezTo>
                    <a:pt x="1612" y="738"/>
                    <a:pt x="1962" y="987"/>
                    <a:pt x="2312" y="1237"/>
                  </a:cubicBezTo>
                  <a:cubicBezTo>
                    <a:pt x="2050" y="987"/>
                    <a:pt x="1737" y="675"/>
                    <a:pt x="1475" y="488"/>
                  </a:cubicBezTo>
                  <a:cubicBezTo>
                    <a:pt x="1200" y="300"/>
                    <a:pt x="863" y="138"/>
                    <a:pt x="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0" name="Google Shape;9750;p20"/>
            <p:cNvSpPr/>
            <p:nvPr/>
          </p:nvSpPr>
          <p:spPr>
            <a:xfrm>
              <a:off x="6728225" y="2037075"/>
              <a:ext cx="29400" cy="8450"/>
            </a:xfrm>
            <a:custGeom>
              <a:avLst/>
              <a:gdLst/>
              <a:ahLst/>
              <a:cxnLst/>
              <a:rect l="l" t="t" r="r" b="b"/>
              <a:pathLst>
                <a:path w="1176" h="338" extrusionOk="0">
                  <a:moveTo>
                    <a:pt x="238" y="0"/>
                  </a:moveTo>
                  <a:cubicBezTo>
                    <a:pt x="225" y="0"/>
                    <a:pt x="225" y="0"/>
                    <a:pt x="213" y="13"/>
                  </a:cubicBezTo>
                  <a:cubicBezTo>
                    <a:pt x="150" y="50"/>
                    <a:pt x="75" y="100"/>
                    <a:pt x="0" y="150"/>
                  </a:cubicBezTo>
                  <a:cubicBezTo>
                    <a:pt x="363" y="187"/>
                    <a:pt x="738" y="212"/>
                    <a:pt x="1175" y="337"/>
                  </a:cubicBezTo>
                  <a:cubicBezTo>
                    <a:pt x="900" y="187"/>
                    <a:pt x="575" y="88"/>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1" name="Google Shape;9751;p20"/>
            <p:cNvSpPr/>
            <p:nvPr/>
          </p:nvSpPr>
          <p:spPr>
            <a:xfrm>
              <a:off x="6735400" y="2030200"/>
              <a:ext cx="42525" cy="14375"/>
            </a:xfrm>
            <a:custGeom>
              <a:avLst/>
              <a:gdLst/>
              <a:ahLst/>
              <a:cxnLst/>
              <a:rect l="l" t="t" r="r" b="b"/>
              <a:pathLst>
                <a:path w="1701" h="575" extrusionOk="0">
                  <a:moveTo>
                    <a:pt x="238" y="0"/>
                  </a:moveTo>
                  <a:cubicBezTo>
                    <a:pt x="213" y="25"/>
                    <a:pt x="188" y="63"/>
                    <a:pt x="151" y="88"/>
                  </a:cubicBezTo>
                  <a:cubicBezTo>
                    <a:pt x="113" y="150"/>
                    <a:pt x="51" y="188"/>
                    <a:pt x="1" y="238"/>
                  </a:cubicBezTo>
                  <a:cubicBezTo>
                    <a:pt x="576" y="288"/>
                    <a:pt x="1113" y="338"/>
                    <a:pt x="1700" y="575"/>
                  </a:cubicBezTo>
                  <a:cubicBezTo>
                    <a:pt x="1288" y="325"/>
                    <a:pt x="751" y="125"/>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2" name="Google Shape;9752;p20"/>
            <p:cNvSpPr/>
            <p:nvPr/>
          </p:nvSpPr>
          <p:spPr>
            <a:xfrm>
              <a:off x="7084075" y="1930525"/>
              <a:ext cx="24700" cy="25650"/>
            </a:xfrm>
            <a:custGeom>
              <a:avLst/>
              <a:gdLst/>
              <a:ahLst/>
              <a:cxnLst/>
              <a:rect l="l" t="t" r="r" b="b"/>
              <a:pathLst>
                <a:path w="988" h="1026" extrusionOk="0">
                  <a:moveTo>
                    <a:pt x="987" y="1"/>
                  </a:moveTo>
                  <a:cubicBezTo>
                    <a:pt x="975" y="1"/>
                    <a:pt x="962" y="13"/>
                    <a:pt x="950" y="13"/>
                  </a:cubicBezTo>
                  <a:cubicBezTo>
                    <a:pt x="950" y="13"/>
                    <a:pt x="950" y="13"/>
                    <a:pt x="937" y="38"/>
                  </a:cubicBezTo>
                  <a:lnTo>
                    <a:pt x="925" y="38"/>
                  </a:lnTo>
                  <a:cubicBezTo>
                    <a:pt x="887" y="76"/>
                    <a:pt x="837" y="113"/>
                    <a:pt x="750" y="188"/>
                  </a:cubicBezTo>
                  <a:cubicBezTo>
                    <a:pt x="513" y="363"/>
                    <a:pt x="263" y="526"/>
                    <a:pt x="0" y="663"/>
                  </a:cubicBezTo>
                  <a:cubicBezTo>
                    <a:pt x="88" y="713"/>
                    <a:pt x="150" y="813"/>
                    <a:pt x="113" y="950"/>
                  </a:cubicBezTo>
                  <a:cubicBezTo>
                    <a:pt x="100" y="975"/>
                    <a:pt x="88" y="1000"/>
                    <a:pt x="75" y="1025"/>
                  </a:cubicBezTo>
                  <a:cubicBezTo>
                    <a:pt x="188" y="975"/>
                    <a:pt x="300" y="913"/>
                    <a:pt x="413" y="850"/>
                  </a:cubicBezTo>
                  <a:cubicBezTo>
                    <a:pt x="575" y="613"/>
                    <a:pt x="737" y="376"/>
                    <a:pt x="900" y="126"/>
                  </a:cubicBezTo>
                  <a:cubicBezTo>
                    <a:pt x="925" y="88"/>
                    <a:pt x="950" y="38"/>
                    <a:pt x="9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3" name="Google Shape;9753;p20"/>
            <p:cNvSpPr/>
            <p:nvPr/>
          </p:nvSpPr>
          <p:spPr>
            <a:xfrm>
              <a:off x="6886625" y="1802125"/>
              <a:ext cx="160925" cy="77500"/>
            </a:xfrm>
            <a:custGeom>
              <a:avLst/>
              <a:gdLst/>
              <a:ahLst/>
              <a:cxnLst/>
              <a:rect l="l" t="t" r="r" b="b"/>
              <a:pathLst>
                <a:path w="6437" h="3100" extrusionOk="0">
                  <a:moveTo>
                    <a:pt x="0" y="1"/>
                  </a:moveTo>
                  <a:lnTo>
                    <a:pt x="0" y="1"/>
                  </a:lnTo>
                  <a:cubicBezTo>
                    <a:pt x="887" y="913"/>
                    <a:pt x="1675" y="2038"/>
                    <a:pt x="2924" y="2475"/>
                  </a:cubicBezTo>
                  <a:cubicBezTo>
                    <a:pt x="2987" y="2500"/>
                    <a:pt x="3049" y="2525"/>
                    <a:pt x="3099" y="2537"/>
                  </a:cubicBezTo>
                  <a:cubicBezTo>
                    <a:pt x="3112" y="2550"/>
                    <a:pt x="3112" y="2562"/>
                    <a:pt x="3112" y="2575"/>
                  </a:cubicBezTo>
                  <a:cubicBezTo>
                    <a:pt x="3199" y="2675"/>
                    <a:pt x="3362" y="2662"/>
                    <a:pt x="3487" y="2700"/>
                  </a:cubicBezTo>
                  <a:cubicBezTo>
                    <a:pt x="4499" y="2887"/>
                    <a:pt x="5474" y="2737"/>
                    <a:pt x="6436" y="3100"/>
                  </a:cubicBezTo>
                  <a:cubicBezTo>
                    <a:pt x="5974" y="2850"/>
                    <a:pt x="5436" y="2712"/>
                    <a:pt x="4911" y="2625"/>
                  </a:cubicBezTo>
                  <a:cubicBezTo>
                    <a:pt x="4761" y="2587"/>
                    <a:pt x="4686" y="2550"/>
                    <a:pt x="4524" y="2462"/>
                  </a:cubicBezTo>
                  <a:cubicBezTo>
                    <a:pt x="3787" y="2062"/>
                    <a:pt x="3037" y="1688"/>
                    <a:pt x="2325" y="1263"/>
                  </a:cubicBezTo>
                  <a:lnTo>
                    <a:pt x="2325" y="1263"/>
                  </a:lnTo>
                  <a:cubicBezTo>
                    <a:pt x="2887" y="1650"/>
                    <a:pt x="3437" y="2087"/>
                    <a:pt x="4037" y="2425"/>
                  </a:cubicBezTo>
                  <a:cubicBezTo>
                    <a:pt x="3799" y="2362"/>
                    <a:pt x="3574" y="2287"/>
                    <a:pt x="3337" y="2150"/>
                  </a:cubicBezTo>
                  <a:cubicBezTo>
                    <a:pt x="2575" y="1675"/>
                    <a:pt x="1837" y="1150"/>
                    <a:pt x="1100" y="650"/>
                  </a:cubicBezTo>
                  <a:lnTo>
                    <a:pt x="1100" y="650"/>
                  </a:lnTo>
                  <a:cubicBezTo>
                    <a:pt x="1750" y="1163"/>
                    <a:pt x="2362" y="1725"/>
                    <a:pt x="3024" y="2212"/>
                  </a:cubicBezTo>
                  <a:cubicBezTo>
                    <a:pt x="2550" y="2013"/>
                    <a:pt x="2025" y="1663"/>
                    <a:pt x="1637" y="1350"/>
                  </a:cubicBezTo>
                  <a:cubicBezTo>
                    <a:pt x="1175" y="1000"/>
                    <a:pt x="513" y="4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4" name="Google Shape;9754;p20"/>
            <p:cNvSpPr/>
            <p:nvPr/>
          </p:nvSpPr>
          <p:spPr>
            <a:xfrm>
              <a:off x="7054075" y="1883050"/>
              <a:ext cx="61875" cy="44700"/>
            </a:xfrm>
            <a:custGeom>
              <a:avLst/>
              <a:gdLst/>
              <a:ahLst/>
              <a:cxnLst/>
              <a:rect l="l" t="t" r="r" b="b"/>
              <a:pathLst>
                <a:path w="2475" h="1788" extrusionOk="0">
                  <a:moveTo>
                    <a:pt x="0" y="0"/>
                  </a:moveTo>
                  <a:lnTo>
                    <a:pt x="0" y="0"/>
                  </a:lnTo>
                  <a:cubicBezTo>
                    <a:pt x="475" y="200"/>
                    <a:pt x="888" y="463"/>
                    <a:pt x="1238" y="750"/>
                  </a:cubicBezTo>
                  <a:cubicBezTo>
                    <a:pt x="1563" y="1000"/>
                    <a:pt x="1987" y="1475"/>
                    <a:pt x="2250" y="1787"/>
                  </a:cubicBezTo>
                  <a:cubicBezTo>
                    <a:pt x="2325" y="1675"/>
                    <a:pt x="2400" y="1562"/>
                    <a:pt x="2475" y="1450"/>
                  </a:cubicBezTo>
                  <a:cubicBezTo>
                    <a:pt x="1788" y="762"/>
                    <a:pt x="938" y="2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5" name="Google Shape;9755;p20"/>
            <p:cNvSpPr/>
            <p:nvPr/>
          </p:nvSpPr>
          <p:spPr>
            <a:xfrm>
              <a:off x="7086250" y="1876100"/>
              <a:ext cx="29700" cy="29450"/>
            </a:xfrm>
            <a:custGeom>
              <a:avLst/>
              <a:gdLst/>
              <a:ahLst/>
              <a:cxnLst/>
              <a:rect l="l" t="t" r="r" b="b"/>
              <a:pathLst>
                <a:path w="1188" h="1178" extrusionOk="0">
                  <a:moveTo>
                    <a:pt x="76" y="0"/>
                  </a:moveTo>
                  <a:cubicBezTo>
                    <a:pt x="68" y="0"/>
                    <a:pt x="59" y="1"/>
                    <a:pt x="51" y="3"/>
                  </a:cubicBezTo>
                  <a:cubicBezTo>
                    <a:pt x="1" y="28"/>
                    <a:pt x="1" y="91"/>
                    <a:pt x="38" y="128"/>
                  </a:cubicBezTo>
                  <a:cubicBezTo>
                    <a:pt x="413" y="491"/>
                    <a:pt x="850" y="778"/>
                    <a:pt x="1188" y="1178"/>
                  </a:cubicBezTo>
                  <a:cubicBezTo>
                    <a:pt x="975" y="803"/>
                    <a:pt x="713" y="478"/>
                    <a:pt x="388" y="203"/>
                  </a:cubicBezTo>
                  <a:cubicBezTo>
                    <a:pt x="272" y="134"/>
                    <a:pt x="178" y="0"/>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6" name="Google Shape;9756;p20"/>
            <p:cNvSpPr/>
            <p:nvPr/>
          </p:nvSpPr>
          <p:spPr>
            <a:xfrm>
              <a:off x="7056875" y="1868975"/>
              <a:ext cx="63450" cy="49075"/>
            </a:xfrm>
            <a:custGeom>
              <a:avLst/>
              <a:gdLst/>
              <a:ahLst/>
              <a:cxnLst/>
              <a:rect l="l" t="t" r="r" b="b"/>
              <a:pathLst>
                <a:path w="2538" h="1963" extrusionOk="0">
                  <a:moveTo>
                    <a:pt x="1" y="1"/>
                  </a:moveTo>
                  <a:lnTo>
                    <a:pt x="1" y="1"/>
                  </a:lnTo>
                  <a:cubicBezTo>
                    <a:pt x="976" y="401"/>
                    <a:pt x="1700" y="1163"/>
                    <a:pt x="2388" y="1963"/>
                  </a:cubicBezTo>
                  <a:cubicBezTo>
                    <a:pt x="2438" y="1888"/>
                    <a:pt x="2488" y="1800"/>
                    <a:pt x="2538" y="1725"/>
                  </a:cubicBezTo>
                  <a:cubicBezTo>
                    <a:pt x="1875" y="988"/>
                    <a:pt x="963"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7" name="Google Shape;9757;p20"/>
            <p:cNvSpPr/>
            <p:nvPr/>
          </p:nvSpPr>
          <p:spPr>
            <a:xfrm>
              <a:off x="7066250" y="1855850"/>
              <a:ext cx="65325" cy="54700"/>
            </a:xfrm>
            <a:custGeom>
              <a:avLst/>
              <a:gdLst/>
              <a:ahLst/>
              <a:cxnLst/>
              <a:rect l="l" t="t" r="r" b="b"/>
              <a:pathLst>
                <a:path w="2613" h="2188" extrusionOk="0">
                  <a:moveTo>
                    <a:pt x="1" y="1"/>
                  </a:moveTo>
                  <a:lnTo>
                    <a:pt x="1" y="1"/>
                  </a:lnTo>
                  <a:cubicBezTo>
                    <a:pt x="713" y="488"/>
                    <a:pt x="1575" y="1276"/>
                    <a:pt x="1988" y="1850"/>
                  </a:cubicBezTo>
                  <a:cubicBezTo>
                    <a:pt x="2075" y="1950"/>
                    <a:pt x="2138" y="2063"/>
                    <a:pt x="2200" y="2188"/>
                  </a:cubicBezTo>
                  <a:cubicBezTo>
                    <a:pt x="2288" y="2050"/>
                    <a:pt x="2363" y="1913"/>
                    <a:pt x="2450" y="1788"/>
                  </a:cubicBezTo>
                  <a:cubicBezTo>
                    <a:pt x="2500" y="1651"/>
                    <a:pt x="2563" y="1526"/>
                    <a:pt x="2613" y="1401"/>
                  </a:cubicBezTo>
                  <a:cubicBezTo>
                    <a:pt x="2325" y="1138"/>
                    <a:pt x="2000" y="913"/>
                    <a:pt x="1650" y="713"/>
                  </a:cubicBezTo>
                  <a:lnTo>
                    <a:pt x="1650" y="713"/>
                  </a:lnTo>
                  <a:cubicBezTo>
                    <a:pt x="1925" y="938"/>
                    <a:pt x="2163" y="1176"/>
                    <a:pt x="2400" y="1438"/>
                  </a:cubicBezTo>
                  <a:cubicBezTo>
                    <a:pt x="1975" y="1001"/>
                    <a:pt x="1438" y="713"/>
                    <a:pt x="938" y="376"/>
                  </a:cubicBezTo>
                  <a:lnTo>
                    <a:pt x="938" y="376"/>
                  </a:lnTo>
                  <a:cubicBezTo>
                    <a:pt x="1350" y="738"/>
                    <a:pt x="1800" y="1076"/>
                    <a:pt x="2150" y="1501"/>
                  </a:cubicBezTo>
                  <a:cubicBezTo>
                    <a:pt x="2194" y="1545"/>
                    <a:pt x="2238" y="1589"/>
                    <a:pt x="2274" y="1641"/>
                  </a:cubicBezTo>
                  <a:lnTo>
                    <a:pt x="2274" y="1641"/>
                  </a:lnTo>
                  <a:cubicBezTo>
                    <a:pt x="2270" y="1639"/>
                    <a:pt x="2267" y="1638"/>
                    <a:pt x="2263" y="1638"/>
                  </a:cubicBezTo>
                  <a:cubicBezTo>
                    <a:pt x="1638" y="938"/>
                    <a:pt x="826" y="4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8" name="Google Shape;9758;p20"/>
            <p:cNvSpPr/>
            <p:nvPr/>
          </p:nvSpPr>
          <p:spPr>
            <a:xfrm>
              <a:off x="7116875" y="1874300"/>
              <a:ext cx="16900" cy="15325"/>
            </a:xfrm>
            <a:custGeom>
              <a:avLst/>
              <a:gdLst/>
              <a:ahLst/>
              <a:cxnLst/>
              <a:rect l="l" t="t" r="r" b="b"/>
              <a:pathLst>
                <a:path w="676" h="613" extrusionOk="0">
                  <a:moveTo>
                    <a:pt x="0" y="0"/>
                  </a:moveTo>
                  <a:lnTo>
                    <a:pt x="0" y="0"/>
                  </a:lnTo>
                  <a:cubicBezTo>
                    <a:pt x="238" y="175"/>
                    <a:pt x="425" y="388"/>
                    <a:pt x="613" y="613"/>
                  </a:cubicBezTo>
                  <a:cubicBezTo>
                    <a:pt x="638" y="563"/>
                    <a:pt x="650" y="525"/>
                    <a:pt x="675" y="475"/>
                  </a:cubicBezTo>
                  <a:cubicBezTo>
                    <a:pt x="475" y="288"/>
                    <a:pt x="225" y="1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9" name="Google Shape;9759;p20"/>
            <p:cNvSpPr/>
            <p:nvPr/>
          </p:nvSpPr>
          <p:spPr>
            <a:xfrm>
              <a:off x="7115000" y="1867725"/>
              <a:ext cx="20950" cy="16275"/>
            </a:xfrm>
            <a:custGeom>
              <a:avLst/>
              <a:gdLst/>
              <a:ahLst/>
              <a:cxnLst/>
              <a:rect l="l" t="t" r="r" b="b"/>
              <a:pathLst>
                <a:path w="838" h="651" extrusionOk="0">
                  <a:moveTo>
                    <a:pt x="0" y="1"/>
                  </a:moveTo>
                  <a:lnTo>
                    <a:pt x="0" y="1"/>
                  </a:lnTo>
                  <a:cubicBezTo>
                    <a:pt x="300" y="176"/>
                    <a:pt x="550" y="401"/>
                    <a:pt x="788" y="651"/>
                  </a:cubicBezTo>
                  <a:cubicBezTo>
                    <a:pt x="800" y="613"/>
                    <a:pt x="813" y="576"/>
                    <a:pt x="838" y="538"/>
                  </a:cubicBezTo>
                  <a:cubicBezTo>
                    <a:pt x="838" y="538"/>
                    <a:pt x="838" y="526"/>
                    <a:pt x="838" y="513"/>
                  </a:cubicBezTo>
                  <a:cubicBezTo>
                    <a:pt x="600" y="301"/>
                    <a:pt x="313" y="1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0" name="Google Shape;9760;p20"/>
            <p:cNvSpPr/>
            <p:nvPr/>
          </p:nvSpPr>
          <p:spPr>
            <a:xfrm>
              <a:off x="7123425" y="1865850"/>
              <a:ext cx="15025" cy="10300"/>
            </a:xfrm>
            <a:custGeom>
              <a:avLst/>
              <a:gdLst/>
              <a:ahLst/>
              <a:cxnLst/>
              <a:rect l="l" t="t" r="r" b="b"/>
              <a:pathLst>
                <a:path w="601" h="412" extrusionOk="0">
                  <a:moveTo>
                    <a:pt x="1" y="1"/>
                  </a:moveTo>
                  <a:cubicBezTo>
                    <a:pt x="188" y="113"/>
                    <a:pt x="338" y="238"/>
                    <a:pt x="501" y="376"/>
                  </a:cubicBezTo>
                  <a:cubicBezTo>
                    <a:pt x="518" y="393"/>
                    <a:pt x="536" y="411"/>
                    <a:pt x="554" y="411"/>
                  </a:cubicBezTo>
                  <a:cubicBezTo>
                    <a:pt x="561" y="411"/>
                    <a:pt x="568" y="408"/>
                    <a:pt x="576" y="401"/>
                  </a:cubicBezTo>
                  <a:lnTo>
                    <a:pt x="588" y="401"/>
                  </a:lnTo>
                  <a:cubicBezTo>
                    <a:pt x="588" y="388"/>
                    <a:pt x="601" y="376"/>
                    <a:pt x="601" y="376"/>
                  </a:cubicBezTo>
                  <a:cubicBezTo>
                    <a:pt x="601" y="363"/>
                    <a:pt x="601" y="363"/>
                    <a:pt x="601" y="351"/>
                  </a:cubicBezTo>
                  <a:cubicBezTo>
                    <a:pt x="426" y="201"/>
                    <a:pt x="213"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1" name="Google Shape;9761;p20"/>
            <p:cNvSpPr/>
            <p:nvPr/>
          </p:nvSpPr>
          <p:spPr>
            <a:xfrm>
              <a:off x="7117175" y="1854600"/>
              <a:ext cx="23475" cy="18150"/>
            </a:xfrm>
            <a:custGeom>
              <a:avLst/>
              <a:gdLst/>
              <a:ahLst/>
              <a:cxnLst/>
              <a:rect l="l" t="t" r="r" b="b"/>
              <a:pathLst>
                <a:path w="939" h="726" extrusionOk="0">
                  <a:moveTo>
                    <a:pt x="1" y="1"/>
                  </a:moveTo>
                  <a:cubicBezTo>
                    <a:pt x="226" y="113"/>
                    <a:pt x="413" y="301"/>
                    <a:pt x="601" y="476"/>
                  </a:cubicBezTo>
                  <a:cubicBezTo>
                    <a:pt x="701" y="551"/>
                    <a:pt x="788" y="651"/>
                    <a:pt x="888" y="726"/>
                  </a:cubicBezTo>
                  <a:cubicBezTo>
                    <a:pt x="901" y="688"/>
                    <a:pt x="926" y="638"/>
                    <a:pt x="938" y="601"/>
                  </a:cubicBezTo>
                  <a:cubicBezTo>
                    <a:pt x="676" y="338"/>
                    <a:pt x="351"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2" name="Google Shape;9762;p20"/>
            <p:cNvSpPr/>
            <p:nvPr/>
          </p:nvSpPr>
          <p:spPr>
            <a:xfrm>
              <a:off x="7125000" y="1851175"/>
              <a:ext cx="17825" cy="16900"/>
            </a:xfrm>
            <a:custGeom>
              <a:avLst/>
              <a:gdLst/>
              <a:ahLst/>
              <a:cxnLst/>
              <a:rect l="l" t="t" r="r" b="b"/>
              <a:pathLst>
                <a:path w="713" h="676" extrusionOk="0">
                  <a:moveTo>
                    <a:pt x="0" y="1"/>
                  </a:moveTo>
                  <a:cubicBezTo>
                    <a:pt x="238" y="200"/>
                    <a:pt x="438" y="450"/>
                    <a:pt x="650" y="675"/>
                  </a:cubicBezTo>
                  <a:cubicBezTo>
                    <a:pt x="675" y="625"/>
                    <a:pt x="688" y="588"/>
                    <a:pt x="713" y="538"/>
                  </a:cubicBezTo>
                  <a:cubicBezTo>
                    <a:pt x="513" y="325"/>
                    <a:pt x="238" y="1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3" name="Google Shape;9763;p20"/>
            <p:cNvSpPr/>
            <p:nvPr/>
          </p:nvSpPr>
          <p:spPr>
            <a:xfrm>
              <a:off x="7126550" y="1844000"/>
              <a:ext cx="18150" cy="19075"/>
            </a:xfrm>
            <a:custGeom>
              <a:avLst/>
              <a:gdLst/>
              <a:ahLst/>
              <a:cxnLst/>
              <a:rect l="l" t="t" r="r" b="b"/>
              <a:pathLst>
                <a:path w="726" h="763" extrusionOk="0">
                  <a:moveTo>
                    <a:pt x="1" y="0"/>
                  </a:moveTo>
                  <a:lnTo>
                    <a:pt x="1" y="0"/>
                  </a:lnTo>
                  <a:cubicBezTo>
                    <a:pt x="213" y="175"/>
                    <a:pt x="363" y="375"/>
                    <a:pt x="513" y="562"/>
                  </a:cubicBezTo>
                  <a:cubicBezTo>
                    <a:pt x="563" y="625"/>
                    <a:pt x="626" y="687"/>
                    <a:pt x="676" y="762"/>
                  </a:cubicBezTo>
                  <a:cubicBezTo>
                    <a:pt x="688" y="712"/>
                    <a:pt x="713" y="662"/>
                    <a:pt x="726" y="625"/>
                  </a:cubicBezTo>
                  <a:cubicBezTo>
                    <a:pt x="513" y="387"/>
                    <a:pt x="276"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4" name="Google Shape;9764;p20"/>
            <p:cNvSpPr/>
            <p:nvPr/>
          </p:nvSpPr>
          <p:spPr>
            <a:xfrm>
              <a:off x="7126875" y="1824925"/>
              <a:ext cx="23750" cy="32525"/>
            </a:xfrm>
            <a:custGeom>
              <a:avLst/>
              <a:gdLst/>
              <a:ahLst/>
              <a:cxnLst/>
              <a:rect l="l" t="t" r="r" b="b"/>
              <a:pathLst>
                <a:path w="950" h="1301" extrusionOk="0">
                  <a:moveTo>
                    <a:pt x="300" y="1"/>
                  </a:moveTo>
                  <a:cubicBezTo>
                    <a:pt x="513" y="276"/>
                    <a:pt x="675" y="588"/>
                    <a:pt x="850" y="888"/>
                  </a:cubicBezTo>
                  <a:cubicBezTo>
                    <a:pt x="650" y="626"/>
                    <a:pt x="400" y="401"/>
                    <a:pt x="113" y="238"/>
                  </a:cubicBezTo>
                  <a:lnTo>
                    <a:pt x="113" y="238"/>
                  </a:lnTo>
                  <a:cubicBezTo>
                    <a:pt x="325" y="413"/>
                    <a:pt x="425" y="576"/>
                    <a:pt x="575" y="788"/>
                  </a:cubicBezTo>
                  <a:cubicBezTo>
                    <a:pt x="625" y="851"/>
                    <a:pt x="675" y="913"/>
                    <a:pt x="713" y="988"/>
                  </a:cubicBezTo>
                  <a:cubicBezTo>
                    <a:pt x="500" y="763"/>
                    <a:pt x="250" y="576"/>
                    <a:pt x="0" y="413"/>
                  </a:cubicBezTo>
                  <a:lnTo>
                    <a:pt x="0" y="413"/>
                  </a:lnTo>
                  <a:cubicBezTo>
                    <a:pt x="300" y="713"/>
                    <a:pt x="513" y="976"/>
                    <a:pt x="750" y="1300"/>
                  </a:cubicBezTo>
                  <a:cubicBezTo>
                    <a:pt x="825" y="1126"/>
                    <a:pt x="887" y="951"/>
                    <a:pt x="950" y="788"/>
                  </a:cubicBezTo>
                  <a:cubicBezTo>
                    <a:pt x="925" y="726"/>
                    <a:pt x="875" y="663"/>
                    <a:pt x="837" y="613"/>
                  </a:cubicBezTo>
                  <a:cubicBezTo>
                    <a:pt x="675" y="401"/>
                    <a:pt x="513" y="176"/>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5" name="Google Shape;9765;p20"/>
            <p:cNvSpPr/>
            <p:nvPr/>
          </p:nvSpPr>
          <p:spPr>
            <a:xfrm>
              <a:off x="7130925" y="1803700"/>
              <a:ext cx="24075" cy="40000"/>
            </a:xfrm>
            <a:custGeom>
              <a:avLst/>
              <a:gdLst/>
              <a:ahLst/>
              <a:cxnLst/>
              <a:rect l="l" t="t" r="r" b="b"/>
              <a:pathLst>
                <a:path w="963" h="1600" extrusionOk="0">
                  <a:moveTo>
                    <a:pt x="1" y="0"/>
                  </a:moveTo>
                  <a:lnTo>
                    <a:pt x="1" y="0"/>
                  </a:lnTo>
                  <a:cubicBezTo>
                    <a:pt x="301" y="325"/>
                    <a:pt x="576" y="787"/>
                    <a:pt x="738" y="1162"/>
                  </a:cubicBezTo>
                  <a:cubicBezTo>
                    <a:pt x="538" y="850"/>
                    <a:pt x="301" y="562"/>
                    <a:pt x="1" y="350"/>
                  </a:cubicBezTo>
                  <a:lnTo>
                    <a:pt x="1" y="350"/>
                  </a:lnTo>
                  <a:cubicBezTo>
                    <a:pt x="326" y="687"/>
                    <a:pt x="538" y="1137"/>
                    <a:pt x="763" y="1550"/>
                  </a:cubicBezTo>
                  <a:cubicBezTo>
                    <a:pt x="763" y="1575"/>
                    <a:pt x="788" y="1587"/>
                    <a:pt x="800" y="1600"/>
                  </a:cubicBezTo>
                  <a:cubicBezTo>
                    <a:pt x="863" y="1475"/>
                    <a:pt x="913" y="1337"/>
                    <a:pt x="963" y="1200"/>
                  </a:cubicBezTo>
                  <a:cubicBezTo>
                    <a:pt x="938" y="1137"/>
                    <a:pt x="900" y="1075"/>
                    <a:pt x="875" y="1012"/>
                  </a:cubicBezTo>
                  <a:cubicBezTo>
                    <a:pt x="663" y="625"/>
                    <a:pt x="363" y="26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6" name="Google Shape;9766;p20"/>
            <p:cNvSpPr/>
            <p:nvPr/>
          </p:nvSpPr>
          <p:spPr>
            <a:xfrm>
              <a:off x="7109550" y="1971150"/>
              <a:ext cx="1400" cy="325"/>
            </a:xfrm>
            <a:custGeom>
              <a:avLst/>
              <a:gdLst/>
              <a:ahLst/>
              <a:cxnLst/>
              <a:rect l="l" t="t" r="r" b="b"/>
              <a:pathLst>
                <a:path w="56" h="13" extrusionOk="0">
                  <a:moveTo>
                    <a:pt x="31" y="0"/>
                  </a:moveTo>
                  <a:cubicBezTo>
                    <a:pt x="24" y="0"/>
                    <a:pt x="21" y="4"/>
                    <a:pt x="17" y="8"/>
                  </a:cubicBezTo>
                  <a:lnTo>
                    <a:pt x="17" y="8"/>
                  </a:lnTo>
                  <a:cubicBezTo>
                    <a:pt x="30" y="4"/>
                    <a:pt x="49" y="0"/>
                    <a:pt x="56" y="0"/>
                  </a:cubicBezTo>
                  <a:close/>
                  <a:moveTo>
                    <a:pt x="17" y="8"/>
                  </a:moveTo>
                  <a:cubicBezTo>
                    <a:pt x="7" y="10"/>
                    <a:pt x="0" y="13"/>
                    <a:pt x="6" y="13"/>
                  </a:cubicBezTo>
                  <a:cubicBezTo>
                    <a:pt x="11" y="13"/>
                    <a:pt x="14" y="10"/>
                    <a:pt x="17" y="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7" name="Google Shape;9767;p20"/>
            <p:cNvSpPr/>
            <p:nvPr/>
          </p:nvSpPr>
          <p:spPr>
            <a:xfrm>
              <a:off x="6913800" y="1880550"/>
              <a:ext cx="199975" cy="99550"/>
            </a:xfrm>
            <a:custGeom>
              <a:avLst/>
              <a:gdLst/>
              <a:ahLst/>
              <a:cxnLst/>
              <a:rect l="l" t="t" r="r" b="b"/>
              <a:pathLst>
                <a:path w="7999" h="3982" extrusionOk="0">
                  <a:moveTo>
                    <a:pt x="4699" y="0"/>
                  </a:moveTo>
                  <a:lnTo>
                    <a:pt x="4699" y="0"/>
                  </a:lnTo>
                  <a:cubicBezTo>
                    <a:pt x="5349" y="275"/>
                    <a:pt x="5961" y="613"/>
                    <a:pt x="6549" y="987"/>
                  </a:cubicBezTo>
                  <a:cubicBezTo>
                    <a:pt x="5611" y="575"/>
                    <a:pt x="4549" y="325"/>
                    <a:pt x="3512" y="25"/>
                  </a:cubicBezTo>
                  <a:lnTo>
                    <a:pt x="3512" y="25"/>
                  </a:lnTo>
                  <a:cubicBezTo>
                    <a:pt x="4624" y="463"/>
                    <a:pt x="6161" y="1062"/>
                    <a:pt x="6961" y="1675"/>
                  </a:cubicBezTo>
                  <a:cubicBezTo>
                    <a:pt x="6299" y="1337"/>
                    <a:pt x="5599" y="1087"/>
                    <a:pt x="4862" y="987"/>
                  </a:cubicBezTo>
                  <a:lnTo>
                    <a:pt x="4862" y="987"/>
                  </a:lnTo>
                  <a:cubicBezTo>
                    <a:pt x="5499" y="1162"/>
                    <a:pt x="6074" y="1500"/>
                    <a:pt x="6649" y="1850"/>
                  </a:cubicBezTo>
                  <a:cubicBezTo>
                    <a:pt x="5936" y="1637"/>
                    <a:pt x="5212" y="1487"/>
                    <a:pt x="4524" y="1200"/>
                  </a:cubicBezTo>
                  <a:lnTo>
                    <a:pt x="4524" y="1200"/>
                  </a:lnTo>
                  <a:cubicBezTo>
                    <a:pt x="5187" y="1612"/>
                    <a:pt x="5911" y="1900"/>
                    <a:pt x="6624" y="2212"/>
                  </a:cubicBezTo>
                  <a:cubicBezTo>
                    <a:pt x="5686" y="2000"/>
                    <a:pt x="4749" y="1787"/>
                    <a:pt x="3849" y="1450"/>
                  </a:cubicBezTo>
                  <a:lnTo>
                    <a:pt x="3849" y="1450"/>
                  </a:lnTo>
                  <a:cubicBezTo>
                    <a:pt x="4624" y="1837"/>
                    <a:pt x="5349" y="2187"/>
                    <a:pt x="6099" y="2475"/>
                  </a:cubicBezTo>
                  <a:cubicBezTo>
                    <a:pt x="5012" y="2300"/>
                    <a:pt x="3699" y="1962"/>
                    <a:pt x="2775" y="1287"/>
                  </a:cubicBezTo>
                  <a:lnTo>
                    <a:pt x="2775" y="1287"/>
                  </a:lnTo>
                  <a:cubicBezTo>
                    <a:pt x="3450" y="1887"/>
                    <a:pt x="4199" y="2300"/>
                    <a:pt x="4999" y="2587"/>
                  </a:cubicBezTo>
                  <a:cubicBezTo>
                    <a:pt x="4637" y="2512"/>
                    <a:pt x="4249" y="2412"/>
                    <a:pt x="3862" y="2275"/>
                  </a:cubicBezTo>
                  <a:cubicBezTo>
                    <a:pt x="3112" y="2012"/>
                    <a:pt x="2212" y="1537"/>
                    <a:pt x="1475" y="1012"/>
                  </a:cubicBezTo>
                  <a:lnTo>
                    <a:pt x="1475" y="1012"/>
                  </a:lnTo>
                  <a:cubicBezTo>
                    <a:pt x="2262" y="1687"/>
                    <a:pt x="3150" y="2300"/>
                    <a:pt x="4124" y="2687"/>
                  </a:cubicBezTo>
                  <a:cubicBezTo>
                    <a:pt x="4387" y="2799"/>
                    <a:pt x="4712" y="2912"/>
                    <a:pt x="5049" y="2999"/>
                  </a:cubicBezTo>
                  <a:cubicBezTo>
                    <a:pt x="3187" y="2625"/>
                    <a:pt x="1425" y="1675"/>
                    <a:pt x="38" y="63"/>
                  </a:cubicBezTo>
                  <a:lnTo>
                    <a:pt x="38" y="63"/>
                  </a:lnTo>
                  <a:cubicBezTo>
                    <a:pt x="888" y="1200"/>
                    <a:pt x="1937" y="2212"/>
                    <a:pt x="3212" y="2862"/>
                  </a:cubicBezTo>
                  <a:cubicBezTo>
                    <a:pt x="3537" y="3024"/>
                    <a:pt x="3874" y="3162"/>
                    <a:pt x="4224" y="3274"/>
                  </a:cubicBezTo>
                  <a:cubicBezTo>
                    <a:pt x="3100" y="3012"/>
                    <a:pt x="2112" y="2462"/>
                    <a:pt x="1113" y="1575"/>
                  </a:cubicBezTo>
                  <a:lnTo>
                    <a:pt x="1113" y="1575"/>
                  </a:lnTo>
                  <a:cubicBezTo>
                    <a:pt x="1675" y="2200"/>
                    <a:pt x="2325" y="2762"/>
                    <a:pt x="3062" y="3174"/>
                  </a:cubicBezTo>
                  <a:cubicBezTo>
                    <a:pt x="2150" y="2837"/>
                    <a:pt x="1338" y="2350"/>
                    <a:pt x="638" y="1612"/>
                  </a:cubicBezTo>
                  <a:lnTo>
                    <a:pt x="638" y="1612"/>
                  </a:lnTo>
                  <a:cubicBezTo>
                    <a:pt x="1100" y="2262"/>
                    <a:pt x="1762" y="2799"/>
                    <a:pt x="2487" y="3199"/>
                  </a:cubicBezTo>
                  <a:cubicBezTo>
                    <a:pt x="1613" y="2899"/>
                    <a:pt x="813" y="2462"/>
                    <a:pt x="150" y="1737"/>
                  </a:cubicBezTo>
                  <a:lnTo>
                    <a:pt x="150" y="1737"/>
                  </a:lnTo>
                  <a:cubicBezTo>
                    <a:pt x="450" y="2162"/>
                    <a:pt x="825" y="2525"/>
                    <a:pt x="1238" y="2837"/>
                  </a:cubicBezTo>
                  <a:cubicBezTo>
                    <a:pt x="788" y="2600"/>
                    <a:pt x="338" y="2350"/>
                    <a:pt x="0" y="1962"/>
                  </a:cubicBezTo>
                  <a:lnTo>
                    <a:pt x="0" y="1962"/>
                  </a:lnTo>
                  <a:cubicBezTo>
                    <a:pt x="313" y="2537"/>
                    <a:pt x="938" y="2849"/>
                    <a:pt x="1463" y="3187"/>
                  </a:cubicBezTo>
                  <a:cubicBezTo>
                    <a:pt x="1556" y="3224"/>
                    <a:pt x="1784" y="3431"/>
                    <a:pt x="1918" y="3431"/>
                  </a:cubicBezTo>
                  <a:cubicBezTo>
                    <a:pt x="1963" y="3431"/>
                    <a:pt x="1997" y="3408"/>
                    <a:pt x="2012" y="3349"/>
                  </a:cubicBezTo>
                  <a:cubicBezTo>
                    <a:pt x="2012" y="3337"/>
                    <a:pt x="2012" y="3337"/>
                    <a:pt x="2012" y="3324"/>
                  </a:cubicBezTo>
                  <a:cubicBezTo>
                    <a:pt x="2225" y="3437"/>
                    <a:pt x="2450" y="3537"/>
                    <a:pt x="2675" y="3612"/>
                  </a:cubicBezTo>
                  <a:cubicBezTo>
                    <a:pt x="3200" y="3802"/>
                    <a:pt x="3886" y="3982"/>
                    <a:pt x="4382" y="3982"/>
                  </a:cubicBezTo>
                  <a:cubicBezTo>
                    <a:pt x="4441" y="3982"/>
                    <a:pt x="4497" y="3979"/>
                    <a:pt x="4549" y="3974"/>
                  </a:cubicBezTo>
                  <a:cubicBezTo>
                    <a:pt x="4562" y="3962"/>
                    <a:pt x="4587" y="3949"/>
                    <a:pt x="4599" y="3924"/>
                  </a:cubicBezTo>
                  <a:cubicBezTo>
                    <a:pt x="4712" y="3937"/>
                    <a:pt x="4824" y="3949"/>
                    <a:pt x="4937" y="3962"/>
                  </a:cubicBezTo>
                  <a:cubicBezTo>
                    <a:pt x="4999" y="3937"/>
                    <a:pt x="5037" y="3874"/>
                    <a:pt x="5037" y="3812"/>
                  </a:cubicBezTo>
                  <a:cubicBezTo>
                    <a:pt x="5274" y="3837"/>
                    <a:pt x="5511" y="3849"/>
                    <a:pt x="5749" y="3849"/>
                  </a:cubicBezTo>
                  <a:cubicBezTo>
                    <a:pt x="5824" y="3849"/>
                    <a:pt x="5911" y="3849"/>
                    <a:pt x="5961" y="3787"/>
                  </a:cubicBezTo>
                  <a:cubicBezTo>
                    <a:pt x="5999" y="3762"/>
                    <a:pt x="6011" y="3724"/>
                    <a:pt x="6011" y="3687"/>
                  </a:cubicBezTo>
                  <a:cubicBezTo>
                    <a:pt x="6199" y="3712"/>
                    <a:pt x="6386" y="3712"/>
                    <a:pt x="6574" y="3724"/>
                  </a:cubicBezTo>
                  <a:cubicBezTo>
                    <a:pt x="6699" y="3574"/>
                    <a:pt x="6811" y="3412"/>
                    <a:pt x="6924" y="3262"/>
                  </a:cubicBezTo>
                  <a:cubicBezTo>
                    <a:pt x="7199" y="2899"/>
                    <a:pt x="7461" y="2512"/>
                    <a:pt x="7711" y="2125"/>
                  </a:cubicBezTo>
                  <a:cubicBezTo>
                    <a:pt x="7811" y="1975"/>
                    <a:pt x="7898" y="1825"/>
                    <a:pt x="7998" y="1675"/>
                  </a:cubicBezTo>
                  <a:cubicBezTo>
                    <a:pt x="7848" y="1525"/>
                    <a:pt x="7686" y="1375"/>
                    <a:pt x="7511" y="1250"/>
                  </a:cubicBezTo>
                  <a:cubicBezTo>
                    <a:pt x="6636" y="713"/>
                    <a:pt x="5686" y="288"/>
                    <a:pt x="46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8" name="Google Shape;9768;p20"/>
            <p:cNvSpPr/>
            <p:nvPr/>
          </p:nvSpPr>
          <p:spPr>
            <a:xfrm>
              <a:off x="6905050" y="1734950"/>
              <a:ext cx="199350" cy="52775"/>
            </a:xfrm>
            <a:custGeom>
              <a:avLst/>
              <a:gdLst/>
              <a:ahLst/>
              <a:cxnLst/>
              <a:rect l="l" t="t" r="r" b="b"/>
              <a:pathLst>
                <a:path w="7974" h="2111" extrusionOk="0">
                  <a:moveTo>
                    <a:pt x="1" y="1"/>
                  </a:moveTo>
                  <a:lnTo>
                    <a:pt x="1" y="1"/>
                  </a:lnTo>
                  <a:cubicBezTo>
                    <a:pt x="738" y="376"/>
                    <a:pt x="1513" y="688"/>
                    <a:pt x="2237" y="1075"/>
                  </a:cubicBezTo>
                  <a:cubicBezTo>
                    <a:pt x="3075" y="1500"/>
                    <a:pt x="3987" y="1950"/>
                    <a:pt x="4724" y="2025"/>
                  </a:cubicBezTo>
                  <a:cubicBezTo>
                    <a:pt x="4949" y="2063"/>
                    <a:pt x="5187" y="2075"/>
                    <a:pt x="5412" y="2088"/>
                  </a:cubicBezTo>
                  <a:cubicBezTo>
                    <a:pt x="5459" y="2088"/>
                    <a:pt x="5563" y="2110"/>
                    <a:pt x="5647" y="2110"/>
                  </a:cubicBezTo>
                  <a:cubicBezTo>
                    <a:pt x="5717" y="2110"/>
                    <a:pt x="5774" y="2095"/>
                    <a:pt x="5774" y="2038"/>
                  </a:cubicBezTo>
                  <a:cubicBezTo>
                    <a:pt x="5855" y="2049"/>
                    <a:pt x="5942" y="2057"/>
                    <a:pt x="6021" y="2057"/>
                  </a:cubicBezTo>
                  <a:cubicBezTo>
                    <a:pt x="6208" y="2057"/>
                    <a:pt x="6349" y="2012"/>
                    <a:pt x="6261" y="1863"/>
                  </a:cubicBezTo>
                  <a:lnTo>
                    <a:pt x="6261" y="1863"/>
                  </a:lnTo>
                  <a:cubicBezTo>
                    <a:pt x="6432" y="1890"/>
                    <a:pt x="6601" y="1906"/>
                    <a:pt x="6766" y="1906"/>
                  </a:cubicBezTo>
                  <a:cubicBezTo>
                    <a:pt x="6975" y="1906"/>
                    <a:pt x="7178" y="1881"/>
                    <a:pt x="7374" y="1825"/>
                  </a:cubicBezTo>
                  <a:cubicBezTo>
                    <a:pt x="7399" y="1813"/>
                    <a:pt x="7411" y="1788"/>
                    <a:pt x="7411" y="1763"/>
                  </a:cubicBezTo>
                  <a:cubicBezTo>
                    <a:pt x="7436" y="1763"/>
                    <a:pt x="7449" y="1763"/>
                    <a:pt x="7474" y="1750"/>
                  </a:cubicBezTo>
                  <a:cubicBezTo>
                    <a:pt x="7499" y="1738"/>
                    <a:pt x="7511" y="1700"/>
                    <a:pt x="7524" y="1675"/>
                  </a:cubicBezTo>
                  <a:cubicBezTo>
                    <a:pt x="7561" y="1688"/>
                    <a:pt x="7599" y="1700"/>
                    <a:pt x="7636" y="1713"/>
                  </a:cubicBezTo>
                  <a:cubicBezTo>
                    <a:pt x="7686" y="1675"/>
                    <a:pt x="7749" y="1650"/>
                    <a:pt x="7811" y="1613"/>
                  </a:cubicBezTo>
                  <a:cubicBezTo>
                    <a:pt x="7848" y="1600"/>
                    <a:pt x="7886" y="1588"/>
                    <a:pt x="7923" y="1563"/>
                  </a:cubicBezTo>
                  <a:cubicBezTo>
                    <a:pt x="7936" y="1550"/>
                    <a:pt x="7948" y="1550"/>
                    <a:pt x="7973" y="1538"/>
                  </a:cubicBezTo>
                  <a:cubicBezTo>
                    <a:pt x="7111" y="1263"/>
                    <a:pt x="6274" y="913"/>
                    <a:pt x="5374" y="776"/>
                  </a:cubicBezTo>
                  <a:lnTo>
                    <a:pt x="5374" y="776"/>
                  </a:lnTo>
                  <a:cubicBezTo>
                    <a:pt x="5999" y="976"/>
                    <a:pt x="6586" y="1263"/>
                    <a:pt x="7211" y="1538"/>
                  </a:cubicBezTo>
                  <a:cubicBezTo>
                    <a:pt x="7049" y="1513"/>
                    <a:pt x="6899" y="1475"/>
                    <a:pt x="6724" y="1413"/>
                  </a:cubicBezTo>
                  <a:cubicBezTo>
                    <a:pt x="5599" y="1013"/>
                    <a:pt x="4487" y="613"/>
                    <a:pt x="3237" y="388"/>
                  </a:cubicBezTo>
                  <a:lnTo>
                    <a:pt x="3237" y="388"/>
                  </a:lnTo>
                  <a:cubicBezTo>
                    <a:pt x="4037" y="638"/>
                    <a:pt x="4674" y="876"/>
                    <a:pt x="5449" y="1200"/>
                  </a:cubicBezTo>
                  <a:cubicBezTo>
                    <a:pt x="5886" y="1363"/>
                    <a:pt x="6336" y="1563"/>
                    <a:pt x="6799" y="1675"/>
                  </a:cubicBezTo>
                  <a:cubicBezTo>
                    <a:pt x="6211" y="1663"/>
                    <a:pt x="5649" y="1450"/>
                    <a:pt x="5049" y="1225"/>
                  </a:cubicBezTo>
                  <a:cubicBezTo>
                    <a:pt x="3949" y="838"/>
                    <a:pt x="2825" y="513"/>
                    <a:pt x="1738" y="101"/>
                  </a:cubicBezTo>
                  <a:lnTo>
                    <a:pt x="1738" y="101"/>
                  </a:lnTo>
                  <a:cubicBezTo>
                    <a:pt x="2737" y="576"/>
                    <a:pt x="3737" y="1038"/>
                    <a:pt x="4762" y="1438"/>
                  </a:cubicBezTo>
                  <a:cubicBezTo>
                    <a:pt x="5149" y="1588"/>
                    <a:pt x="5574" y="1738"/>
                    <a:pt x="6011" y="1825"/>
                  </a:cubicBezTo>
                  <a:cubicBezTo>
                    <a:pt x="5961" y="1825"/>
                    <a:pt x="5911" y="1825"/>
                    <a:pt x="5861" y="1813"/>
                  </a:cubicBezTo>
                  <a:cubicBezTo>
                    <a:pt x="5662" y="1800"/>
                    <a:pt x="5124" y="1675"/>
                    <a:pt x="4824" y="1550"/>
                  </a:cubicBezTo>
                  <a:cubicBezTo>
                    <a:pt x="3637" y="1063"/>
                    <a:pt x="2062" y="501"/>
                    <a:pt x="713" y="26"/>
                  </a:cubicBezTo>
                  <a:lnTo>
                    <a:pt x="713" y="26"/>
                  </a:lnTo>
                  <a:cubicBezTo>
                    <a:pt x="1738" y="476"/>
                    <a:pt x="2750" y="951"/>
                    <a:pt x="3775" y="1400"/>
                  </a:cubicBezTo>
                  <a:cubicBezTo>
                    <a:pt x="4124" y="1550"/>
                    <a:pt x="4462" y="1713"/>
                    <a:pt x="4824" y="1838"/>
                  </a:cubicBezTo>
                  <a:cubicBezTo>
                    <a:pt x="4387" y="1738"/>
                    <a:pt x="4137" y="1638"/>
                    <a:pt x="3725" y="1450"/>
                  </a:cubicBezTo>
                  <a:cubicBezTo>
                    <a:pt x="2512" y="901"/>
                    <a:pt x="1238" y="4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9" name="Google Shape;9769;p20"/>
            <p:cNvSpPr/>
            <p:nvPr/>
          </p:nvSpPr>
          <p:spPr>
            <a:xfrm>
              <a:off x="6972525" y="1714300"/>
              <a:ext cx="113750" cy="49100"/>
            </a:xfrm>
            <a:custGeom>
              <a:avLst/>
              <a:gdLst/>
              <a:ahLst/>
              <a:cxnLst/>
              <a:rect l="l" t="t" r="r" b="b"/>
              <a:pathLst>
                <a:path w="4550" h="1964" extrusionOk="0">
                  <a:moveTo>
                    <a:pt x="96" y="1"/>
                  </a:moveTo>
                  <a:cubicBezTo>
                    <a:pt x="74" y="1"/>
                    <a:pt x="54" y="12"/>
                    <a:pt x="38" y="27"/>
                  </a:cubicBezTo>
                  <a:cubicBezTo>
                    <a:pt x="1" y="64"/>
                    <a:pt x="26" y="139"/>
                    <a:pt x="76" y="152"/>
                  </a:cubicBezTo>
                  <a:cubicBezTo>
                    <a:pt x="626" y="502"/>
                    <a:pt x="1176" y="864"/>
                    <a:pt x="1788" y="1077"/>
                  </a:cubicBezTo>
                  <a:cubicBezTo>
                    <a:pt x="2700" y="1414"/>
                    <a:pt x="3737" y="1402"/>
                    <a:pt x="4550" y="1964"/>
                  </a:cubicBezTo>
                  <a:cubicBezTo>
                    <a:pt x="4175" y="1639"/>
                    <a:pt x="3700" y="1439"/>
                    <a:pt x="3225" y="1289"/>
                  </a:cubicBezTo>
                  <a:cubicBezTo>
                    <a:pt x="2850" y="1177"/>
                    <a:pt x="2463" y="1139"/>
                    <a:pt x="2088" y="1014"/>
                  </a:cubicBezTo>
                  <a:cubicBezTo>
                    <a:pt x="1663" y="877"/>
                    <a:pt x="1263" y="702"/>
                    <a:pt x="851" y="464"/>
                  </a:cubicBezTo>
                  <a:cubicBezTo>
                    <a:pt x="613" y="314"/>
                    <a:pt x="376" y="164"/>
                    <a:pt x="138" y="14"/>
                  </a:cubicBezTo>
                  <a:cubicBezTo>
                    <a:pt x="124" y="5"/>
                    <a:pt x="110"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0" name="Google Shape;9770;p20"/>
            <p:cNvSpPr/>
            <p:nvPr/>
          </p:nvSpPr>
          <p:spPr>
            <a:xfrm>
              <a:off x="7022525" y="1708575"/>
              <a:ext cx="93125" cy="61000"/>
            </a:xfrm>
            <a:custGeom>
              <a:avLst/>
              <a:gdLst/>
              <a:ahLst/>
              <a:cxnLst/>
              <a:rect l="l" t="t" r="r" b="b"/>
              <a:pathLst>
                <a:path w="3725" h="2440" extrusionOk="0">
                  <a:moveTo>
                    <a:pt x="2262" y="668"/>
                  </a:moveTo>
                  <a:cubicBezTo>
                    <a:pt x="2337" y="731"/>
                    <a:pt x="2412" y="793"/>
                    <a:pt x="2475" y="868"/>
                  </a:cubicBezTo>
                  <a:cubicBezTo>
                    <a:pt x="2337" y="806"/>
                    <a:pt x="2187" y="756"/>
                    <a:pt x="2037" y="706"/>
                  </a:cubicBezTo>
                  <a:cubicBezTo>
                    <a:pt x="2062" y="706"/>
                    <a:pt x="2087" y="718"/>
                    <a:pt x="2100" y="718"/>
                  </a:cubicBezTo>
                  <a:cubicBezTo>
                    <a:pt x="2121" y="729"/>
                    <a:pt x="2143" y="734"/>
                    <a:pt x="2164" y="734"/>
                  </a:cubicBezTo>
                  <a:cubicBezTo>
                    <a:pt x="2217" y="734"/>
                    <a:pt x="2262" y="704"/>
                    <a:pt x="2262" y="668"/>
                  </a:cubicBezTo>
                  <a:close/>
                  <a:moveTo>
                    <a:pt x="1453" y="1"/>
                  </a:moveTo>
                  <a:cubicBezTo>
                    <a:pt x="1434" y="1"/>
                    <a:pt x="1414" y="9"/>
                    <a:pt x="1387" y="31"/>
                  </a:cubicBezTo>
                  <a:cubicBezTo>
                    <a:pt x="1350" y="69"/>
                    <a:pt x="1362" y="131"/>
                    <a:pt x="1412" y="156"/>
                  </a:cubicBezTo>
                  <a:cubicBezTo>
                    <a:pt x="1575" y="231"/>
                    <a:pt x="1725" y="306"/>
                    <a:pt x="1862" y="393"/>
                  </a:cubicBezTo>
                  <a:cubicBezTo>
                    <a:pt x="1725" y="331"/>
                    <a:pt x="1550" y="293"/>
                    <a:pt x="1412" y="243"/>
                  </a:cubicBezTo>
                  <a:cubicBezTo>
                    <a:pt x="1124" y="174"/>
                    <a:pt x="827" y="120"/>
                    <a:pt x="535" y="120"/>
                  </a:cubicBezTo>
                  <a:cubicBezTo>
                    <a:pt x="460" y="120"/>
                    <a:pt x="386" y="123"/>
                    <a:pt x="313" y="131"/>
                  </a:cubicBezTo>
                  <a:cubicBezTo>
                    <a:pt x="563" y="144"/>
                    <a:pt x="813" y="206"/>
                    <a:pt x="1063" y="281"/>
                  </a:cubicBezTo>
                  <a:cubicBezTo>
                    <a:pt x="713" y="231"/>
                    <a:pt x="363" y="231"/>
                    <a:pt x="13" y="231"/>
                  </a:cubicBezTo>
                  <a:cubicBezTo>
                    <a:pt x="588" y="306"/>
                    <a:pt x="1150" y="443"/>
                    <a:pt x="1712" y="606"/>
                  </a:cubicBezTo>
                  <a:cubicBezTo>
                    <a:pt x="1275" y="493"/>
                    <a:pt x="813" y="468"/>
                    <a:pt x="350" y="456"/>
                  </a:cubicBezTo>
                  <a:lnTo>
                    <a:pt x="350" y="456"/>
                  </a:lnTo>
                  <a:cubicBezTo>
                    <a:pt x="1200" y="593"/>
                    <a:pt x="1812" y="793"/>
                    <a:pt x="2512" y="1131"/>
                  </a:cubicBezTo>
                  <a:cubicBezTo>
                    <a:pt x="2350" y="1056"/>
                    <a:pt x="2187" y="993"/>
                    <a:pt x="2037" y="943"/>
                  </a:cubicBezTo>
                  <a:cubicBezTo>
                    <a:pt x="1500" y="781"/>
                    <a:pt x="988" y="806"/>
                    <a:pt x="438" y="743"/>
                  </a:cubicBezTo>
                  <a:lnTo>
                    <a:pt x="438" y="743"/>
                  </a:lnTo>
                  <a:cubicBezTo>
                    <a:pt x="950" y="868"/>
                    <a:pt x="1487" y="918"/>
                    <a:pt x="1987" y="1118"/>
                  </a:cubicBezTo>
                  <a:cubicBezTo>
                    <a:pt x="2100" y="1168"/>
                    <a:pt x="2275" y="1256"/>
                    <a:pt x="2462" y="1356"/>
                  </a:cubicBezTo>
                  <a:cubicBezTo>
                    <a:pt x="1875" y="1131"/>
                    <a:pt x="1225" y="1018"/>
                    <a:pt x="638" y="1006"/>
                  </a:cubicBezTo>
                  <a:lnTo>
                    <a:pt x="638" y="1006"/>
                  </a:lnTo>
                  <a:cubicBezTo>
                    <a:pt x="1375" y="1106"/>
                    <a:pt x="2037" y="1331"/>
                    <a:pt x="2662" y="1668"/>
                  </a:cubicBezTo>
                  <a:cubicBezTo>
                    <a:pt x="2587" y="1631"/>
                    <a:pt x="2525" y="1606"/>
                    <a:pt x="2462" y="1581"/>
                  </a:cubicBezTo>
                  <a:cubicBezTo>
                    <a:pt x="1675" y="1243"/>
                    <a:pt x="825" y="1193"/>
                    <a:pt x="0" y="1068"/>
                  </a:cubicBezTo>
                  <a:lnTo>
                    <a:pt x="0" y="1068"/>
                  </a:lnTo>
                  <a:cubicBezTo>
                    <a:pt x="1262" y="1343"/>
                    <a:pt x="2262" y="1643"/>
                    <a:pt x="3324" y="2380"/>
                  </a:cubicBezTo>
                  <a:cubicBezTo>
                    <a:pt x="3361" y="2421"/>
                    <a:pt x="3408" y="2439"/>
                    <a:pt x="3453" y="2439"/>
                  </a:cubicBezTo>
                  <a:cubicBezTo>
                    <a:pt x="3547" y="2439"/>
                    <a:pt x="3633" y="2361"/>
                    <a:pt x="3599" y="2243"/>
                  </a:cubicBezTo>
                  <a:cubicBezTo>
                    <a:pt x="3599" y="2243"/>
                    <a:pt x="3599" y="2230"/>
                    <a:pt x="3599" y="2230"/>
                  </a:cubicBezTo>
                  <a:cubicBezTo>
                    <a:pt x="3662" y="2230"/>
                    <a:pt x="3724" y="2155"/>
                    <a:pt x="3699" y="2080"/>
                  </a:cubicBezTo>
                  <a:cubicBezTo>
                    <a:pt x="3574" y="1956"/>
                    <a:pt x="3424" y="1831"/>
                    <a:pt x="3249" y="1731"/>
                  </a:cubicBezTo>
                  <a:cubicBezTo>
                    <a:pt x="3312" y="1706"/>
                    <a:pt x="3349" y="1618"/>
                    <a:pt x="3299" y="1556"/>
                  </a:cubicBezTo>
                  <a:cubicBezTo>
                    <a:pt x="3162" y="1443"/>
                    <a:pt x="2937" y="1318"/>
                    <a:pt x="2700" y="1206"/>
                  </a:cubicBezTo>
                  <a:lnTo>
                    <a:pt x="2700" y="1206"/>
                  </a:lnTo>
                  <a:cubicBezTo>
                    <a:pt x="2714" y="1208"/>
                    <a:pt x="2728" y="1210"/>
                    <a:pt x="2742" y="1210"/>
                  </a:cubicBezTo>
                  <a:cubicBezTo>
                    <a:pt x="2804" y="1210"/>
                    <a:pt x="2857" y="1182"/>
                    <a:pt x="2837" y="1081"/>
                  </a:cubicBezTo>
                  <a:cubicBezTo>
                    <a:pt x="2837" y="1043"/>
                    <a:pt x="2812" y="1018"/>
                    <a:pt x="2787" y="1006"/>
                  </a:cubicBezTo>
                  <a:cubicBezTo>
                    <a:pt x="2700" y="968"/>
                    <a:pt x="2612" y="931"/>
                    <a:pt x="2537" y="893"/>
                  </a:cubicBezTo>
                  <a:cubicBezTo>
                    <a:pt x="2412" y="668"/>
                    <a:pt x="2237" y="468"/>
                    <a:pt x="2025" y="306"/>
                  </a:cubicBezTo>
                  <a:cubicBezTo>
                    <a:pt x="1887" y="206"/>
                    <a:pt x="1737" y="106"/>
                    <a:pt x="1562" y="44"/>
                  </a:cubicBezTo>
                  <a:cubicBezTo>
                    <a:pt x="1514" y="27"/>
                    <a:pt x="1486"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1" name="Google Shape;9771;p20"/>
            <p:cNvSpPr/>
            <p:nvPr/>
          </p:nvSpPr>
          <p:spPr>
            <a:xfrm>
              <a:off x="6970650" y="1782125"/>
              <a:ext cx="119700" cy="16625"/>
            </a:xfrm>
            <a:custGeom>
              <a:avLst/>
              <a:gdLst/>
              <a:ahLst/>
              <a:cxnLst/>
              <a:rect l="l" t="t" r="r" b="b"/>
              <a:pathLst>
                <a:path w="4788" h="665" extrusionOk="0">
                  <a:moveTo>
                    <a:pt x="1" y="1"/>
                  </a:moveTo>
                  <a:lnTo>
                    <a:pt x="1" y="1"/>
                  </a:lnTo>
                  <a:cubicBezTo>
                    <a:pt x="601" y="313"/>
                    <a:pt x="1263" y="563"/>
                    <a:pt x="1938" y="651"/>
                  </a:cubicBezTo>
                  <a:cubicBezTo>
                    <a:pt x="2066" y="660"/>
                    <a:pt x="2191" y="665"/>
                    <a:pt x="2313" y="665"/>
                  </a:cubicBezTo>
                  <a:cubicBezTo>
                    <a:pt x="2976" y="665"/>
                    <a:pt x="3562" y="530"/>
                    <a:pt x="4237" y="351"/>
                  </a:cubicBezTo>
                  <a:cubicBezTo>
                    <a:pt x="4425" y="301"/>
                    <a:pt x="4600" y="238"/>
                    <a:pt x="4787" y="188"/>
                  </a:cubicBezTo>
                  <a:lnTo>
                    <a:pt x="4787" y="188"/>
                  </a:lnTo>
                  <a:cubicBezTo>
                    <a:pt x="4625" y="213"/>
                    <a:pt x="4400" y="251"/>
                    <a:pt x="4212" y="276"/>
                  </a:cubicBezTo>
                  <a:cubicBezTo>
                    <a:pt x="3598" y="357"/>
                    <a:pt x="3023" y="409"/>
                    <a:pt x="2461" y="409"/>
                  </a:cubicBezTo>
                  <a:cubicBezTo>
                    <a:pt x="1640" y="409"/>
                    <a:pt x="847" y="29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2" name="Google Shape;9772;p20"/>
            <p:cNvSpPr/>
            <p:nvPr/>
          </p:nvSpPr>
          <p:spPr>
            <a:xfrm>
              <a:off x="6992850" y="1797650"/>
              <a:ext cx="95925" cy="6550"/>
            </a:xfrm>
            <a:custGeom>
              <a:avLst/>
              <a:gdLst/>
              <a:ahLst/>
              <a:cxnLst/>
              <a:rect l="l" t="t" r="r" b="b"/>
              <a:pathLst>
                <a:path w="3837" h="262" extrusionOk="0">
                  <a:moveTo>
                    <a:pt x="3449" y="1"/>
                  </a:moveTo>
                  <a:cubicBezTo>
                    <a:pt x="2431" y="1"/>
                    <a:pt x="1406" y="71"/>
                    <a:pt x="387" y="71"/>
                  </a:cubicBezTo>
                  <a:cubicBezTo>
                    <a:pt x="258" y="71"/>
                    <a:pt x="129" y="70"/>
                    <a:pt x="0" y="67"/>
                  </a:cubicBezTo>
                  <a:lnTo>
                    <a:pt x="0" y="67"/>
                  </a:lnTo>
                  <a:cubicBezTo>
                    <a:pt x="500" y="130"/>
                    <a:pt x="1000" y="242"/>
                    <a:pt x="1462" y="255"/>
                  </a:cubicBezTo>
                  <a:cubicBezTo>
                    <a:pt x="1559" y="259"/>
                    <a:pt x="1656" y="261"/>
                    <a:pt x="1752" y="261"/>
                  </a:cubicBezTo>
                  <a:cubicBezTo>
                    <a:pt x="2453" y="261"/>
                    <a:pt x="3145" y="147"/>
                    <a:pt x="3837" y="5"/>
                  </a:cubicBezTo>
                  <a:cubicBezTo>
                    <a:pt x="3708" y="2"/>
                    <a:pt x="3579" y="1"/>
                    <a:pt x="3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3" name="Google Shape;9773;p20"/>
            <p:cNvSpPr/>
            <p:nvPr/>
          </p:nvSpPr>
          <p:spPr>
            <a:xfrm>
              <a:off x="7013450" y="1805550"/>
              <a:ext cx="59700" cy="4250"/>
            </a:xfrm>
            <a:custGeom>
              <a:avLst/>
              <a:gdLst/>
              <a:ahLst/>
              <a:cxnLst/>
              <a:rect l="l" t="t" r="r" b="b"/>
              <a:pathLst>
                <a:path w="2388" h="170" extrusionOk="0">
                  <a:moveTo>
                    <a:pt x="1953" y="0"/>
                  </a:moveTo>
                  <a:cubicBezTo>
                    <a:pt x="1314" y="0"/>
                    <a:pt x="641" y="78"/>
                    <a:pt x="1" y="138"/>
                  </a:cubicBezTo>
                  <a:cubicBezTo>
                    <a:pt x="262" y="159"/>
                    <a:pt x="523" y="170"/>
                    <a:pt x="784" y="170"/>
                  </a:cubicBezTo>
                  <a:cubicBezTo>
                    <a:pt x="1322" y="170"/>
                    <a:pt x="1858" y="123"/>
                    <a:pt x="2388" y="14"/>
                  </a:cubicBezTo>
                  <a:cubicBezTo>
                    <a:pt x="2245" y="4"/>
                    <a:pt x="2100" y="0"/>
                    <a:pt x="19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4" name="Google Shape;9774;p20"/>
            <p:cNvSpPr/>
            <p:nvPr/>
          </p:nvSpPr>
          <p:spPr>
            <a:xfrm>
              <a:off x="7032825" y="1810875"/>
              <a:ext cx="34400" cy="3450"/>
            </a:xfrm>
            <a:custGeom>
              <a:avLst/>
              <a:gdLst/>
              <a:ahLst/>
              <a:cxnLst/>
              <a:rect l="l" t="t" r="r" b="b"/>
              <a:pathLst>
                <a:path w="1376" h="138" extrusionOk="0">
                  <a:moveTo>
                    <a:pt x="1375" y="0"/>
                  </a:moveTo>
                  <a:cubicBezTo>
                    <a:pt x="925" y="0"/>
                    <a:pt x="438" y="13"/>
                    <a:pt x="1" y="138"/>
                  </a:cubicBezTo>
                  <a:cubicBezTo>
                    <a:pt x="463" y="100"/>
                    <a:pt x="925" y="113"/>
                    <a:pt x="13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5" name="Google Shape;9775;p20"/>
            <p:cNvSpPr/>
            <p:nvPr/>
          </p:nvSpPr>
          <p:spPr>
            <a:xfrm>
              <a:off x="7022525" y="1836600"/>
              <a:ext cx="65950" cy="4600"/>
            </a:xfrm>
            <a:custGeom>
              <a:avLst/>
              <a:gdLst/>
              <a:ahLst/>
              <a:cxnLst/>
              <a:rect l="l" t="t" r="r" b="b"/>
              <a:pathLst>
                <a:path w="2638" h="184" extrusionOk="0">
                  <a:moveTo>
                    <a:pt x="1525" y="0"/>
                  </a:moveTo>
                  <a:cubicBezTo>
                    <a:pt x="1015" y="0"/>
                    <a:pt x="491" y="86"/>
                    <a:pt x="0" y="171"/>
                  </a:cubicBezTo>
                  <a:cubicBezTo>
                    <a:pt x="547" y="171"/>
                    <a:pt x="1099" y="147"/>
                    <a:pt x="1649" y="147"/>
                  </a:cubicBezTo>
                  <a:cubicBezTo>
                    <a:pt x="1979" y="147"/>
                    <a:pt x="2309" y="156"/>
                    <a:pt x="2637" y="184"/>
                  </a:cubicBezTo>
                  <a:cubicBezTo>
                    <a:pt x="2287" y="49"/>
                    <a:pt x="1910" y="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6" name="Google Shape;9776;p20"/>
            <p:cNvSpPr/>
            <p:nvPr/>
          </p:nvSpPr>
          <p:spPr>
            <a:xfrm>
              <a:off x="7045025" y="1833650"/>
              <a:ext cx="26250" cy="2550"/>
            </a:xfrm>
            <a:custGeom>
              <a:avLst/>
              <a:gdLst/>
              <a:ahLst/>
              <a:cxnLst/>
              <a:rect l="l" t="t" r="r" b="b"/>
              <a:pathLst>
                <a:path w="1050" h="102" extrusionOk="0">
                  <a:moveTo>
                    <a:pt x="711" y="1"/>
                  </a:moveTo>
                  <a:cubicBezTo>
                    <a:pt x="470" y="1"/>
                    <a:pt x="229" y="25"/>
                    <a:pt x="0" y="102"/>
                  </a:cubicBezTo>
                  <a:cubicBezTo>
                    <a:pt x="350" y="52"/>
                    <a:pt x="700" y="77"/>
                    <a:pt x="1050" y="14"/>
                  </a:cubicBezTo>
                  <a:cubicBezTo>
                    <a:pt x="938" y="6"/>
                    <a:pt x="824" y="1"/>
                    <a:pt x="7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7" name="Google Shape;9777;p20"/>
            <p:cNvSpPr/>
            <p:nvPr/>
          </p:nvSpPr>
          <p:spPr>
            <a:xfrm>
              <a:off x="6769775" y="1793075"/>
              <a:ext cx="102500" cy="69375"/>
            </a:xfrm>
            <a:custGeom>
              <a:avLst/>
              <a:gdLst/>
              <a:ahLst/>
              <a:cxnLst/>
              <a:rect l="l" t="t" r="r" b="b"/>
              <a:pathLst>
                <a:path w="4100" h="2775" extrusionOk="0">
                  <a:moveTo>
                    <a:pt x="0" y="0"/>
                  </a:moveTo>
                  <a:cubicBezTo>
                    <a:pt x="750" y="488"/>
                    <a:pt x="1488" y="975"/>
                    <a:pt x="2250" y="1462"/>
                  </a:cubicBezTo>
                  <a:cubicBezTo>
                    <a:pt x="2937" y="1862"/>
                    <a:pt x="3500" y="2237"/>
                    <a:pt x="4099" y="2774"/>
                  </a:cubicBezTo>
                  <a:cubicBezTo>
                    <a:pt x="3137" y="1400"/>
                    <a:pt x="1475" y="7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8" name="Google Shape;9778;p20"/>
            <p:cNvSpPr/>
            <p:nvPr/>
          </p:nvSpPr>
          <p:spPr>
            <a:xfrm>
              <a:off x="6791650" y="1794950"/>
              <a:ext cx="49225" cy="27450"/>
            </a:xfrm>
            <a:custGeom>
              <a:avLst/>
              <a:gdLst/>
              <a:ahLst/>
              <a:cxnLst/>
              <a:rect l="l" t="t" r="r" b="b"/>
              <a:pathLst>
                <a:path w="1969" h="1098" extrusionOk="0">
                  <a:moveTo>
                    <a:pt x="0" y="0"/>
                  </a:moveTo>
                  <a:lnTo>
                    <a:pt x="0" y="0"/>
                  </a:lnTo>
                  <a:cubicBezTo>
                    <a:pt x="613" y="325"/>
                    <a:pt x="1200" y="687"/>
                    <a:pt x="1775" y="1075"/>
                  </a:cubicBezTo>
                  <a:cubicBezTo>
                    <a:pt x="1794" y="1091"/>
                    <a:pt x="1817" y="1098"/>
                    <a:pt x="1839" y="1098"/>
                  </a:cubicBezTo>
                  <a:cubicBezTo>
                    <a:pt x="1904" y="1098"/>
                    <a:pt x="1968" y="1040"/>
                    <a:pt x="1950" y="975"/>
                  </a:cubicBezTo>
                  <a:cubicBezTo>
                    <a:pt x="1900" y="862"/>
                    <a:pt x="1762" y="837"/>
                    <a:pt x="1675" y="762"/>
                  </a:cubicBezTo>
                  <a:cubicBezTo>
                    <a:pt x="1137" y="475"/>
                    <a:pt x="575"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9" name="Google Shape;9779;p20"/>
            <p:cNvSpPr/>
            <p:nvPr/>
          </p:nvSpPr>
          <p:spPr>
            <a:xfrm>
              <a:off x="6807575" y="1793700"/>
              <a:ext cx="36725" cy="21100"/>
            </a:xfrm>
            <a:custGeom>
              <a:avLst/>
              <a:gdLst/>
              <a:ahLst/>
              <a:cxnLst/>
              <a:rect l="l" t="t" r="r" b="b"/>
              <a:pathLst>
                <a:path w="1469" h="844" extrusionOk="0">
                  <a:moveTo>
                    <a:pt x="1" y="0"/>
                  </a:moveTo>
                  <a:lnTo>
                    <a:pt x="1" y="0"/>
                  </a:lnTo>
                  <a:cubicBezTo>
                    <a:pt x="463" y="250"/>
                    <a:pt x="900" y="525"/>
                    <a:pt x="1325" y="825"/>
                  </a:cubicBezTo>
                  <a:cubicBezTo>
                    <a:pt x="1341" y="838"/>
                    <a:pt x="1359" y="843"/>
                    <a:pt x="1376" y="843"/>
                  </a:cubicBezTo>
                  <a:cubicBezTo>
                    <a:pt x="1425" y="843"/>
                    <a:pt x="1469" y="797"/>
                    <a:pt x="1450" y="750"/>
                  </a:cubicBezTo>
                  <a:cubicBezTo>
                    <a:pt x="1113" y="438"/>
                    <a:pt x="475"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0" name="Google Shape;9780;p20"/>
            <p:cNvSpPr/>
            <p:nvPr/>
          </p:nvSpPr>
          <p:spPr>
            <a:xfrm>
              <a:off x="6827875" y="1794625"/>
              <a:ext cx="18150" cy="10450"/>
            </a:xfrm>
            <a:custGeom>
              <a:avLst/>
              <a:gdLst/>
              <a:ahLst/>
              <a:cxnLst/>
              <a:rect l="l" t="t" r="r" b="b"/>
              <a:pathLst>
                <a:path w="726" h="418" extrusionOk="0">
                  <a:moveTo>
                    <a:pt x="1" y="1"/>
                  </a:moveTo>
                  <a:cubicBezTo>
                    <a:pt x="213" y="138"/>
                    <a:pt x="438" y="276"/>
                    <a:pt x="676" y="413"/>
                  </a:cubicBezTo>
                  <a:cubicBezTo>
                    <a:pt x="679" y="416"/>
                    <a:pt x="684" y="418"/>
                    <a:pt x="690" y="418"/>
                  </a:cubicBezTo>
                  <a:cubicBezTo>
                    <a:pt x="706" y="418"/>
                    <a:pt x="726" y="406"/>
                    <a:pt x="726" y="388"/>
                  </a:cubicBezTo>
                  <a:cubicBezTo>
                    <a:pt x="613" y="238"/>
                    <a:pt x="188"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1" name="Google Shape;9781;p20"/>
            <p:cNvSpPr/>
            <p:nvPr/>
          </p:nvSpPr>
          <p:spPr>
            <a:xfrm>
              <a:off x="6815075" y="1745575"/>
              <a:ext cx="59075" cy="32975"/>
            </a:xfrm>
            <a:custGeom>
              <a:avLst/>
              <a:gdLst/>
              <a:ahLst/>
              <a:cxnLst/>
              <a:rect l="l" t="t" r="r" b="b"/>
              <a:pathLst>
                <a:path w="2363" h="1319" extrusionOk="0">
                  <a:moveTo>
                    <a:pt x="0" y="1"/>
                  </a:moveTo>
                  <a:cubicBezTo>
                    <a:pt x="738" y="401"/>
                    <a:pt x="1450" y="838"/>
                    <a:pt x="2162" y="1288"/>
                  </a:cubicBezTo>
                  <a:cubicBezTo>
                    <a:pt x="2183" y="1309"/>
                    <a:pt x="2211" y="1318"/>
                    <a:pt x="2239" y="1318"/>
                  </a:cubicBezTo>
                  <a:cubicBezTo>
                    <a:pt x="2296" y="1318"/>
                    <a:pt x="2354" y="1279"/>
                    <a:pt x="2362" y="1213"/>
                  </a:cubicBezTo>
                  <a:cubicBezTo>
                    <a:pt x="2362" y="1188"/>
                    <a:pt x="2350" y="1150"/>
                    <a:pt x="2337" y="1125"/>
                  </a:cubicBezTo>
                  <a:cubicBezTo>
                    <a:pt x="2212" y="1025"/>
                    <a:pt x="2062" y="963"/>
                    <a:pt x="1925" y="875"/>
                  </a:cubicBezTo>
                  <a:cubicBezTo>
                    <a:pt x="1300" y="551"/>
                    <a:pt x="663" y="2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2" name="Google Shape;9782;p20"/>
            <p:cNvSpPr/>
            <p:nvPr/>
          </p:nvSpPr>
          <p:spPr>
            <a:xfrm>
              <a:off x="6836000" y="1763375"/>
              <a:ext cx="34175" cy="20175"/>
            </a:xfrm>
            <a:custGeom>
              <a:avLst/>
              <a:gdLst/>
              <a:ahLst/>
              <a:cxnLst/>
              <a:rect l="l" t="t" r="r" b="b"/>
              <a:pathLst>
                <a:path w="1367" h="807" extrusionOk="0">
                  <a:moveTo>
                    <a:pt x="1" y="1"/>
                  </a:moveTo>
                  <a:lnTo>
                    <a:pt x="1" y="1"/>
                  </a:lnTo>
                  <a:cubicBezTo>
                    <a:pt x="401" y="226"/>
                    <a:pt x="888" y="563"/>
                    <a:pt x="1225" y="788"/>
                  </a:cubicBezTo>
                  <a:cubicBezTo>
                    <a:pt x="1238" y="801"/>
                    <a:pt x="1254" y="806"/>
                    <a:pt x="1269" y="806"/>
                  </a:cubicBezTo>
                  <a:cubicBezTo>
                    <a:pt x="1317" y="806"/>
                    <a:pt x="1366" y="757"/>
                    <a:pt x="1338" y="701"/>
                  </a:cubicBezTo>
                  <a:cubicBezTo>
                    <a:pt x="951" y="388"/>
                    <a:pt x="463"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3" name="Google Shape;9783;p20"/>
            <p:cNvSpPr/>
            <p:nvPr/>
          </p:nvSpPr>
          <p:spPr>
            <a:xfrm>
              <a:off x="6845375" y="1774950"/>
              <a:ext cx="22825" cy="10325"/>
            </a:xfrm>
            <a:custGeom>
              <a:avLst/>
              <a:gdLst/>
              <a:ahLst/>
              <a:cxnLst/>
              <a:rect l="l" t="t" r="r" b="b"/>
              <a:pathLst>
                <a:path w="913" h="413" extrusionOk="0">
                  <a:moveTo>
                    <a:pt x="1" y="0"/>
                  </a:moveTo>
                  <a:cubicBezTo>
                    <a:pt x="213" y="138"/>
                    <a:pt x="426" y="263"/>
                    <a:pt x="638" y="413"/>
                  </a:cubicBezTo>
                  <a:cubicBezTo>
                    <a:pt x="913" y="388"/>
                    <a:pt x="88" y="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4" name="Google Shape;9784;p20"/>
            <p:cNvSpPr/>
            <p:nvPr/>
          </p:nvSpPr>
          <p:spPr>
            <a:xfrm>
              <a:off x="6834750" y="1744325"/>
              <a:ext cx="51575" cy="29175"/>
            </a:xfrm>
            <a:custGeom>
              <a:avLst/>
              <a:gdLst/>
              <a:ahLst/>
              <a:cxnLst/>
              <a:rect l="l" t="t" r="r" b="b"/>
              <a:pathLst>
                <a:path w="2063" h="1167" extrusionOk="0">
                  <a:moveTo>
                    <a:pt x="1" y="1"/>
                  </a:moveTo>
                  <a:lnTo>
                    <a:pt x="1" y="1"/>
                  </a:lnTo>
                  <a:cubicBezTo>
                    <a:pt x="576" y="351"/>
                    <a:pt x="1125" y="725"/>
                    <a:pt x="1713" y="1050"/>
                  </a:cubicBezTo>
                  <a:cubicBezTo>
                    <a:pt x="1789" y="1079"/>
                    <a:pt x="1873" y="1166"/>
                    <a:pt x="1953" y="1166"/>
                  </a:cubicBezTo>
                  <a:cubicBezTo>
                    <a:pt x="1978" y="1166"/>
                    <a:pt x="2002" y="1158"/>
                    <a:pt x="2025" y="1138"/>
                  </a:cubicBezTo>
                  <a:cubicBezTo>
                    <a:pt x="2063" y="1100"/>
                    <a:pt x="2063" y="1038"/>
                    <a:pt x="2038" y="1000"/>
                  </a:cubicBezTo>
                  <a:cubicBezTo>
                    <a:pt x="1900" y="888"/>
                    <a:pt x="1738" y="825"/>
                    <a:pt x="1588" y="750"/>
                  </a:cubicBezTo>
                  <a:cubicBezTo>
                    <a:pt x="1063" y="501"/>
                    <a:pt x="538"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5" name="Google Shape;9785;p20"/>
            <p:cNvSpPr/>
            <p:nvPr/>
          </p:nvSpPr>
          <p:spPr>
            <a:xfrm>
              <a:off x="6862250" y="1749650"/>
              <a:ext cx="67500" cy="36150"/>
            </a:xfrm>
            <a:custGeom>
              <a:avLst/>
              <a:gdLst/>
              <a:ahLst/>
              <a:cxnLst/>
              <a:rect l="l" t="t" r="r" b="b"/>
              <a:pathLst>
                <a:path w="2700" h="1446" extrusionOk="0">
                  <a:moveTo>
                    <a:pt x="0" y="0"/>
                  </a:moveTo>
                  <a:cubicBezTo>
                    <a:pt x="775" y="462"/>
                    <a:pt x="1550" y="937"/>
                    <a:pt x="2337" y="1375"/>
                  </a:cubicBezTo>
                  <a:cubicBezTo>
                    <a:pt x="2391" y="1406"/>
                    <a:pt x="2460" y="1446"/>
                    <a:pt x="2521" y="1446"/>
                  </a:cubicBezTo>
                  <a:cubicBezTo>
                    <a:pt x="2560" y="1446"/>
                    <a:pt x="2596" y="1430"/>
                    <a:pt x="2625" y="1387"/>
                  </a:cubicBezTo>
                  <a:cubicBezTo>
                    <a:pt x="2700" y="1187"/>
                    <a:pt x="2387" y="1150"/>
                    <a:pt x="2275" y="1062"/>
                  </a:cubicBezTo>
                  <a:cubicBezTo>
                    <a:pt x="1525" y="662"/>
                    <a:pt x="750"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6" name="Google Shape;9786;p20"/>
            <p:cNvSpPr/>
            <p:nvPr/>
          </p:nvSpPr>
          <p:spPr>
            <a:xfrm>
              <a:off x="6898500" y="1759950"/>
              <a:ext cx="39700" cy="20575"/>
            </a:xfrm>
            <a:custGeom>
              <a:avLst/>
              <a:gdLst/>
              <a:ahLst/>
              <a:cxnLst/>
              <a:rect l="l" t="t" r="r" b="b"/>
              <a:pathLst>
                <a:path w="1588" h="823" extrusionOk="0">
                  <a:moveTo>
                    <a:pt x="0" y="1"/>
                  </a:moveTo>
                  <a:lnTo>
                    <a:pt x="0" y="1"/>
                  </a:lnTo>
                  <a:cubicBezTo>
                    <a:pt x="450" y="313"/>
                    <a:pt x="937" y="575"/>
                    <a:pt x="1437" y="813"/>
                  </a:cubicBezTo>
                  <a:cubicBezTo>
                    <a:pt x="1449" y="820"/>
                    <a:pt x="1461" y="823"/>
                    <a:pt x="1473" y="823"/>
                  </a:cubicBezTo>
                  <a:cubicBezTo>
                    <a:pt x="1542" y="823"/>
                    <a:pt x="1587" y="706"/>
                    <a:pt x="1512" y="663"/>
                  </a:cubicBezTo>
                  <a:cubicBezTo>
                    <a:pt x="1012" y="425"/>
                    <a:pt x="487" y="2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7" name="Google Shape;9787;p20"/>
            <p:cNvSpPr/>
            <p:nvPr/>
          </p:nvSpPr>
          <p:spPr>
            <a:xfrm>
              <a:off x="6829125" y="1655925"/>
              <a:ext cx="63150" cy="19825"/>
            </a:xfrm>
            <a:custGeom>
              <a:avLst/>
              <a:gdLst/>
              <a:ahLst/>
              <a:cxnLst/>
              <a:rect l="l" t="t" r="r" b="b"/>
              <a:pathLst>
                <a:path w="2526" h="793" extrusionOk="0">
                  <a:moveTo>
                    <a:pt x="1" y="0"/>
                  </a:moveTo>
                  <a:cubicBezTo>
                    <a:pt x="451" y="400"/>
                    <a:pt x="1013" y="700"/>
                    <a:pt x="1625" y="775"/>
                  </a:cubicBezTo>
                  <a:cubicBezTo>
                    <a:pt x="1704" y="786"/>
                    <a:pt x="1785" y="792"/>
                    <a:pt x="1867" y="792"/>
                  </a:cubicBezTo>
                  <a:cubicBezTo>
                    <a:pt x="1966" y="792"/>
                    <a:pt x="2066" y="783"/>
                    <a:pt x="2163" y="762"/>
                  </a:cubicBezTo>
                  <a:cubicBezTo>
                    <a:pt x="2263" y="737"/>
                    <a:pt x="2413" y="725"/>
                    <a:pt x="2488" y="625"/>
                  </a:cubicBezTo>
                  <a:cubicBezTo>
                    <a:pt x="2525" y="550"/>
                    <a:pt x="2475" y="437"/>
                    <a:pt x="2375" y="437"/>
                  </a:cubicBezTo>
                  <a:cubicBezTo>
                    <a:pt x="2368" y="436"/>
                    <a:pt x="2362" y="436"/>
                    <a:pt x="2355" y="436"/>
                  </a:cubicBezTo>
                  <a:cubicBezTo>
                    <a:pt x="2299" y="436"/>
                    <a:pt x="2242" y="476"/>
                    <a:pt x="2175" y="487"/>
                  </a:cubicBezTo>
                  <a:cubicBezTo>
                    <a:pt x="2023" y="523"/>
                    <a:pt x="1865" y="540"/>
                    <a:pt x="1704" y="540"/>
                  </a:cubicBezTo>
                  <a:cubicBezTo>
                    <a:pt x="1139" y="540"/>
                    <a:pt x="536" y="33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8" name="Google Shape;9788;p20"/>
            <p:cNvSpPr/>
            <p:nvPr/>
          </p:nvSpPr>
          <p:spPr>
            <a:xfrm>
              <a:off x="6833500" y="1665600"/>
              <a:ext cx="60025" cy="17200"/>
            </a:xfrm>
            <a:custGeom>
              <a:avLst/>
              <a:gdLst/>
              <a:ahLst/>
              <a:cxnLst/>
              <a:rect l="l" t="t" r="r" b="b"/>
              <a:pathLst>
                <a:path w="2401" h="688" extrusionOk="0">
                  <a:moveTo>
                    <a:pt x="1" y="1"/>
                  </a:moveTo>
                  <a:lnTo>
                    <a:pt x="1" y="1"/>
                  </a:lnTo>
                  <a:cubicBezTo>
                    <a:pt x="513" y="425"/>
                    <a:pt x="1150" y="675"/>
                    <a:pt x="1813" y="688"/>
                  </a:cubicBezTo>
                  <a:cubicBezTo>
                    <a:pt x="1950" y="688"/>
                    <a:pt x="2088" y="675"/>
                    <a:pt x="2213" y="650"/>
                  </a:cubicBezTo>
                  <a:cubicBezTo>
                    <a:pt x="2300" y="650"/>
                    <a:pt x="2400" y="613"/>
                    <a:pt x="2388" y="513"/>
                  </a:cubicBezTo>
                  <a:cubicBezTo>
                    <a:pt x="2388" y="450"/>
                    <a:pt x="2338" y="388"/>
                    <a:pt x="2275" y="388"/>
                  </a:cubicBezTo>
                  <a:cubicBezTo>
                    <a:pt x="2268" y="385"/>
                    <a:pt x="2260" y="384"/>
                    <a:pt x="2253" y="384"/>
                  </a:cubicBezTo>
                  <a:cubicBezTo>
                    <a:pt x="2223" y="384"/>
                    <a:pt x="2193" y="400"/>
                    <a:pt x="2163" y="400"/>
                  </a:cubicBezTo>
                  <a:cubicBezTo>
                    <a:pt x="2150" y="413"/>
                    <a:pt x="2125" y="413"/>
                    <a:pt x="2100" y="413"/>
                  </a:cubicBezTo>
                  <a:cubicBezTo>
                    <a:pt x="1914" y="434"/>
                    <a:pt x="1739" y="445"/>
                    <a:pt x="1572" y="445"/>
                  </a:cubicBezTo>
                  <a:cubicBezTo>
                    <a:pt x="1032" y="445"/>
                    <a:pt x="563" y="3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9" name="Google Shape;9789;p20"/>
            <p:cNvSpPr/>
            <p:nvPr/>
          </p:nvSpPr>
          <p:spPr>
            <a:xfrm>
              <a:off x="6840075" y="1676525"/>
              <a:ext cx="55800" cy="14400"/>
            </a:xfrm>
            <a:custGeom>
              <a:avLst/>
              <a:gdLst/>
              <a:ahLst/>
              <a:cxnLst/>
              <a:rect l="l" t="t" r="r" b="b"/>
              <a:pathLst>
                <a:path w="2232" h="576" extrusionOk="0">
                  <a:moveTo>
                    <a:pt x="0" y="1"/>
                  </a:moveTo>
                  <a:cubicBezTo>
                    <a:pt x="550" y="338"/>
                    <a:pt x="1187" y="551"/>
                    <a:pt x="1825" y="551"/>
                  </a:cubicBezTo>
                  <a:cubicBezTo>
                    <a:pt x="2000" y="526"/>
                    <a:pt x="2150" y="576"/>
                    <a:pt x="2212" y="438"/>
                  </a:cubicBezTo>
                  <a:cubicBezTo>
                    <a:pt x="2232" y="341"/>
                    <a:pt x="2159" y="289"/>
                    <a:pt x="2079" y="289"/>
                  </a:cubicBezTo>
                  <a:cubicBezTo>
                    <a:pt x="2057" y="289"/>
                    <a:pt x="2034" y="293"/>
                    <a:pt x="2012" y="301"/>
                  </a:cubicBezTo>
                  <a:cubicBezTo>
                    <a:pt x="1860" y="317"/>
                    <a:pt x="1710" y="325"/>
                    <a:pt x="1564" y="325"/>
                  </a:cubicBezTo>
                  <a:cubicBezTo>
                    <a:pt x="1026" y="325"/>
                    <a:pt x="521" y="21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0" name="Google Shape;9790;p20"/>
            <p:cNvSpPr/>
            <p:nvPr/>
          </p:nvSpPr>
          <p:spPr>
            <a:xfrm>
              <a:off x="6846325" y="1685275"/>
              <a:ext cx="50500" cy="12350"/>
            </a:xfrm>
            <a:custGeom>
              <a:avLst/>
              <a:gdLst/>
              <a:ahLst/>
              <a:cxnLst/>
              <a:rect l="l" t="t" r="r" b="b"/>
              <a:pathLst>
                <a:path w="2020" h="494" extrusionOk="0">
                  <a:moveTo>
                    <a:pt x="0" y="1"/>
                  </a:moveTo>
                  <a:lnTo>
                    <a:pt x="0" y="1"/>
                  </a:lnTo>
                  <a:cubicBezTo>
                    <a:pt x="438" y="251"/>
                    <a:pt x="925" y="451"/>
                    <a:pt x="1437" y="476"/>
                  </a:cubicBezTo>
                  <a:cubicBezTo>
                    <a:pt x="1526" y="485"/>
                    <a:pt x="1614" y="493"/>
                    <a:pt x="1702" y="493"/>
                  </a:cubicBezTo>
                  <a:cubicBezTo>
                    <a:pt x="1739" y="493"/>
                    <a:pt x="1776" y="492"/>
                    <a:pt x="1812" y="488"/>
                  </a:cubicBezTo>
                  <a:cubicBezTo>
                    <a:pt x="1825" y="488"/>
                    <a:pt x="1839" y="489"/>
                    <a:pt x="1854" y="489"/>
                  </a:cubicBezTo>
                  <a:cubicBezTo>
                    <a:pt x="1916" y="489"/>
                    <a:pt x="1990" y="481"/>
                    <a:pt x="2000" y="401"/>
                  </a:cubicBezTo>
                  <a:cubicBezTo>
                    <a:pt x="2020" y="299"/>
                    <a:pt x="1941" y="272"/>
                    <a:pt x="1858" y="272"/>
                  </a:cubicBezTo>
                  <a:cubicBezTo>
                    <a:pt x="1838" y="272"/>
                    <a:pt x="1818" y="273"/>
                    <a:pt x="1800" y="276"/>
                  </a:cubicBezTo>
                  <a:cubicBezTo>
                    <a:pt x="1714" y="279"/>
                    <a:pt x="1631" y="281"/>
                    <a:pt x="1548" y="281"/>
                  </a:cubicBezTo>
                  <a:cubicBezTo>
                    <a:pt x="1014" y="281"/>
                    <a:pt x="531" y="20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1" name="Google Shape;9791;p20"/>
            <p:cNvSpPr/>
            <p:nvPr/>
          </p:nvSpPr>
          <p:spPr>
            <a:xfrm>
              <a:off x="6890375" y="1700600"/>
              <a:ext cx="325" cy="25"/>
            </a:xfrm>
            <a:custGeom>
              <a:avLst/>
              <a:gdLst/>
              <a:ahLst/>
              <a:cxnLst/>
              <a:rect l="l" t="t" r="r" b="b"/>
              <a:pathLst>
                <a:path w="13" h="1" extrusionOk="0">
                  <a:moveTo>
                    <a:pt x="13" y="0"/>
                  </a:moveTo>
                  <a:cubicBezTo>
                    <a:pt x="13" y="0"/>
                    <a:pt x="13" y="0"/>
                    <a:pt x="0" y="0"/>
                  </a:cubicBezTo>
                  <a:cubicBezTo>
                    <a:pt x="0" y="0"/>
                    <a:pt x="0" y="0"/>
                    <a:pt x="0" y="0"/>
                  </a:cubicBezTo>
                  <a:cubicBezTo>
                    <a:pt x="0" y="0"/>
                    <a:pt x="0" y="0"/>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2" name="Google Shape;9792;p20"/>
            <p:cNvSpPr/>
            <p:nvPr/>
          </p:nvSpPr>
          <p:spPr>
            <a:xfrm>
              <a:off x="6862250" y="1696525"/>
              <a:ext cx="30325" cy="7575"/>
            </a:xfrm>
            <a:custGeom>
              <a:avLst/>
              <a:gdLst/>
              <a:ahLst/>
              <a:cxnLst/>
              <a:rect l="l" t="t" r="r" b="b"/>
              <a:pathLst>
                <a:path w="1213" h="303" extrusionOk="0">
                  <a:moveTo>
                    <a:pt x="0" y="1"/>
                  </a:moveTo>
                  <a:lnTo>
                    <a:pt x="0" y="1"/>
                  </a:lnTo>
                  <a:cubicBezTo>
                    <a:pt x="288" y="151"/>
                    <a:pt x="613" y="226"/>
                    <a:pt x="938" y="276"/>
                  </a:cubicBezTo>
                  <a:cubicBezTo>
                    <a:pt x="990" y="276"/>
                    <a:pt x="1061" y="303"/>
                    <a:pt x="1117" y="303"/>
                  </a:cubicBezTo>
                  <a:cubicBezTo>
                    <a:pt x="1154" y="303"/>
                    <a:pt x="1185" y="291"/>
                    <a:pt x="1200" y="251"/>
                  </a:cubicBezTo>
                  <a:cubicBezTo>
                    <a:pt x="1213" y="213"/>
                    <a:pt x="1175" y="163"/>
                    <a:pt x="1125" y="163"/>
                  </a:cubicBezTo>
                  <a:cubicBezTo>
                    <a:pt x="738" y="113"/>
                    <a:pt x="388" y="1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3" name="Google Shape;9793;p20"/>
            <p:cNvSpPr/>
            <p:nvPr/>
          </p:nvSpPr>
          <p:spPr>
            <a:xfrm>
              <a:off x="6869125" y="1702150"/>
              <a:ext cx="23150" cy="7050"/>
            </a:xfrm>
            <a:custGeom>
              <a:avLst/>
              <a:gdLst/>
              <a:ahLst/>
              <a:cxnLst/>
              <a:rect l="l" t="t" r="r" b="b"/>
              <a:pathLst>
                <a:path w="926" h="282" extrusionOk="0">
                  <a:moveTo>
                    <a:pt x="0" y="1"/>
                  </a:moveTo>
                  <a:cubicBezTo>
                    <a:pt x="250" y="138"/>
                    <a:pt x="525" y="226"/>
                    <a:pt x="800" y="276"/>
                  </a:cubicBezTo>
                  <a:cubicBezTo>
                    <a:pt x="825" y="276"/>
                    <a:pt x="847" y="282"/>
                    <a:pt x="866" y="282"/>
                  </a:cubicBezTo>
                  <a:cubicBezTo>
                    <a:pt x="885" y="282"/>
                    <a:pt x="900" y="276"/>
                    <a:pt x="913" y="251"/>
                  </a:cubicBezTo>
                  <a:cubicBezTo>
                    <a:pt x="925" y="213"/>
                    <a:pt x="888" y="176"/>
                    <a:pt x="850" y="176"/>
                  </a:cubicBezTo>
                  <a:cubicBezTo>
                    <a:pt x="563" y="126"/>
                    <a:pt x="275" y="1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4" name="Google Shape;9794;p20"/>
            <p:cNvSpPr/>
            <p:nvPr/>
          </p:nvSpPr>
          <p:spPr>
            <a:xfrm>
              <a:off x="6874125" y="1708400"/>
              <a:ext cx="15275" cy="4450"/>
            </a:xfrm>
            <a:custGeom>
              <a:avLst/>
              <a:gdLst/>
              <a:ahLst/>
              <a:cxnLst/>
              <a:rect l="l" t="t" r="r" b="b"/>
              <a:pathLst>
                <a:path w="611" h="178" extrusionOk="0">
                  <a:moveTo>
                    <a:pt x="0" y="1"/>
                  </a:moveTo>
                  <a:cubicBezTo>
                    <a:pt x="175" y="76"/>
                    <a:pt x="363" y="138"/>
                    <a:pt x="563" y="176"/>
                  </a:cubicBezTo>
                  <a:cubicBezTo>
                    <a:pt x="566" y="177"/>
                    <a:pt x="570" y="178"/>
                    <a:pt x="573" y="178"/>
                  </a:cubicBezTo>
                  <a:cubicBezTo>
                    <a:pt x="594" y="178"/>
                    <a:pt x="611" y="147"/>
                    <a:pt x="600" y="126"/>
                  </a:cubicBezTo>
                  <a:cubicBezTo>
                    <a:pt x="413" y="51"/>
                    <a:pt x="188"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5" name="Google Shape;9795;p20"/>
            <p:cNvSpPr/>
            <p:nvPr/>
          </p:nvSpPr>
          <p:spPr>
            <a:xfrm>
              <a:off x="6874425" y="1713700"/>
              <a:ext cx="12475" cy="4500"/>
            </a:xfrm>
            <a:custGeom>
              <a:avLst/>
              <a:gdLst/>
              <a:ahLst/>
              <a:cxnLst/>
              <a:rect l="l" t="t" r="r" b="b"/>
              <a:pathLst>
                <a:path w="499" h="180" extrusionOk="0">
                  <a:moveTo>
                    <a:pt x="1" y="1"/>
                  </a:moveTo>
                  <a:lnTo>
                    <a:pt x="1" y="1"/>
                  </a:lnTo>
                  <a:cubicBezTo>
                    <a:pt x="151" y="76"/>
                    <a:pt x="301" y="126"/>
                    <a:pt x="451" y="176"/>
                  </a:cubicBezTo>
                  <a:cubicBezTo>
                    <a:pt x="455" y="178"/>
                    <a:pt x="460" y="179"/>
                    <a:pt x="464" y="179"/>
                  </a:cubicBezTo>
                  <a:cubicBezTo>
                    <a:pt x="484" y="179"/>
                    <a:pt x="498" y="159"/>
                    <a:pt x="488" y="138"/>
                  </a:cubicBezTo>
                  <a:cubicBezTo>
                    <a:pt x="338" y="63"/>
                    <a:pt x="163" y="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6" name="Google Shape;9796;p20"/>
            <p:cNvSpPr/>
            <p:nvPr/>
          </p:nvSpPr>
          <p:spPr>
            <a:xfrm>
              <a:off x="6875675" y="1719950"/>
              <a:ext cx="7525" cy="3150"/>
            </a:xfrm>
            <a:custGeom>
              <a:avLst/>
              <a:gdLst/>
              <a:ahLst/>
              <a:cxnLst/>
              <a:rect l="l" t="t" r="r" b="b"/>
              <a:pathLst>
                <a:path w="301" h="126" extrusionOk="0">
                  <a:moveTo>
                    <a:pt x="1" y="1"/>
                  </a:moveTo>
                  <a:lnTo>
                    <a:pt x="1" y="1"/>
                  </a:lnTo>
                  <a:cubicBezTo>
                    <a:pt x="101" y="51"/>
                    <a:pt x="188" y="101"/>
                    <a:pt x="288" y="126"/>
                  </a:cubicBezTo>
                  <a:cubicBezTo>
                    <a:pt x="301" y="126"/>
                    <a:pt x="301" y="113"/>
                    <a:pt x="301" y="113"/>
                  </a:cubicBezTo>
                  <a:cubicBezTo>
                    <a:pt x="213" y="51"/>
                    <a:pt x="101"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7" name="Google Shape;9797;p20"/>
            <p:cNvSpPr/>
            <p:nvPr/>
          </p:nvSpPr>
          <p:spPr>
            <a:xfrm>
              <a:off x="6747950" y="1703475"/>
              <a:ext cx="65575" cy="16225"/>
            </a:xfrm>
            <a:custGeom>
              <a:avLst/>
              <a:gdLst/>
              <a:ahLst/>
              <a:cxnLst/>
              <a:rect l="l" t="t" r="r" b="b"/>
              <a:pathLst>
                <a:path w="2623" h="649" extrusionOk="0">
                  <a:moveTo>
                    <a:pt x="1108" y="1"/>
                  </a:moveTo>
                  <a:cubicBezTo>
                    <a:pt x="1027" y="1"/>
                    <a:pt x="955" y="4"/>
                    <a:pt x="936" y="10"/>
                  </a:cubicBezTo>
                  <a:cubicBezTo>
                    <a:pt x="873" y="10"/>
                    <a:pt x="848" y="73"/>
                    <a:pt x="861" y="123"/>
                  </a:cubicBezTo>
                  <a:cubicBezTo>
                    <a:pt x="536" y="185"/>
                    <a:pt x="199" y="335"/>
                    <a:pt x="24" y="510"/>
                  </a:cubicBezTo>
                  <a:cubicBezTo>
                    <a:pt x="0" y="568"/>
                    <a:pt x="42" y="649"/>
                    <a:pt x="109" y="649"/>
                  </a:cubicBezTo>
                  <a:cubicBezTo>
                    <a:pt x="114" y="649"/>
                    <a:pt x="119" y="648"/>
                    <a:pt x="124" y="647"/>
                  </a:cubicBezTo>
                  <a:cubicBezTo>
                    <a:pt x="186" y="635"/>
                    <a:pt x="224" y="585"/>
                    <a:pt x="274" y="560"/>
                  </a:cubicBezTo>
                  <a:cubicBezTo>
                    <a:pt x="674" y="321"/>
                    <a:pt x="1106" y="228"/>
                    <a:pt x="1553" y="228"/>
                  </a:cubicBezTo>
                  <a:cubicBezTo>
                    <a:pt x="1903" y="228"/>
                    <a:pt x="2262" y="285"/>
                    <a:pt x="2623" y="373"/>
                  </a:cubicBezTo>
                  <a:cubicBezTo>
                    <a:pt x="2548" y="348"/>
                    <a:pt x="2486" y="323"/>
                    <a:pt x="2411" y="298"/>
                  </a:cubicBezTo>
                  <a:cubicBezTo>
                    <a:pt x="2073" y="135"/>
                    <a:pt x="1711" y="35"/>
                    <a:pt x="1336" y="10"/>
                  </a:cubicBezTo>
                  <a:cubicBezTo>
                    <a:pt x="1280" y="4"/>
                    <a:pt x="1189" y="1"/>
                    <a:pt x="1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8" name="Google Shape;9798;p20"/>
            <p:cNvSpPr/>
            <p:nvPr/>
          </p:nvSpPr>
          <p:spPr>
            <a:xfrm>
              <a:off x="6771650" y="1692350"/>
              <a:ext cx="62825" cy="24875"/>
            </a:xfrm>
            <a:custGeom>
              <a:avLst/>
              <a:gdLst/>
              <a:ahLst/>
              <a:cxnLst/>
              <a:rect l="l" t="t" r="r" b="b"/>
              <a:pathLst>
                <a:path w="2513" h="995" extrusionOk="0">
                  <a:moveTo>
                    <a:pt x="998" y="1"/>
                  </a:moveTo>
                  <a:cubicBezTo>
                    <a:pt x="898" y="1"/>
                    <a:pt x="799" y="6"/>
                    <a:pt x="700" y="18"/>
                  </a:cubicBezTo>
                  <a:cubicBezTo>
                    <a:pt x="1225" y="55"/>
                    <a:pt x="1675" y="205"/>
                    <a:pt x="2112" y="455"/>
                  </a:cubicBezTo>
                  <a:cubicBezTo>
                    <a:pt x="2112" y="455"/>
                    <a:pt x="2125" y="455"/>
                    <a:pt x="2125" y="468"/>
                  </a:cubicBezTo>
                  <a:cubicBezTo>
                    <a:pt x="2075" y="443"/>
                    <a:pt x="2025" y="430"/>
                    <a:pt x="1975" y="405"/>
                  </a:cubicBezTo>
                  <a:cubicBezTo>
                    <a:pt x="1605" y="278"/>
                    <a:pt x="1212" y="197"/>
                    <a:pt x="814" y="197"/>
                  </a:cubicBezTo>
                  <a:cubicBezTo>
                    <a:pt x="701" y="197"/>
                    <a:pt x="588" y="204"/>
                    <a:pt x="475" y="218"/>
                  </a:cubicBezTo>
                  <a:cubicBezTo>
                    <a:pt x="1038" y="230"/>
                    <a:pt x="1513" y="405"/>
                    <a:pt x="1937" y="580"/>
                  </a:cubicBezTo>
                  <a:cubicBezTo>
                    <a:pt x="1800" y="543"/>
                    <a:pt x="1662" y="493"/>
                    <a:pt x="1525" y="468"/>
                  </a:cubicBezTo>
                  <a:cubicBezTo>
                    <a:pt x="1123" y="377"/>
                    <a:pt x="713" y="335"/>
                    <a:pt x="302" y="335"/>
                  </a:cubicBezTo>
                  <a:cubicBezTo>
                    <a:pt x="201" y="335"/>
                    <a:pt x="101" y="338"/>
                    <a:pt x="0" y="343"/>
                  </a:cubicBezTo>
                  <a:cubicBezTo>
                    <a:pt x="538" y="380"/>
                    <a:pt x="1250" y="505"/>
                    <a:pt x="1687" y="680"/>
                  </a:cubicBezTo>
                  <a:cubicBezTo>
                    <a:pt x="1825" y="730"/>
                    <a:pt x="2037" y="830"/>
                    <a:pt x="2225" y="930"/>
                  </a:cubicBezTo>
                  <a:cubicBezTo>
                    <a:pt x="2281" y="952"/>
                    <a:pt x="2326" y="994"/>
                    <a:pt x="2389" y="994"/>
                  </a:cubicBezTo>
                  <a:cubicBezTo>
                    <a:pt x="2396" y="994"/>
                    <a:pt x="2404" y="994"/>
                    <a:pt x="2412" y="992"/>
                  </a:cubicBezTo>
                  <a:cubicBezTo>
                    <a:pt x="2512" y="967"/>
                    <a:pt x="2512" y="830"/>
                    <a:pt x="2425" y="793"/>
                  </a:cubicBezTo>
                  <a:cubicBezTo>
                    <a:pt x="2362" y="755"/>
                    <a:pt x="2287" y="718"/>
                    <a:pt x="2212" y="693"/>
                  </a:cubicBezTo>
                  <a:cubicBezTo>
                    <a:pt x="2275" y="680"/>
                    <a:pt x="2312" y="593"/>
                    <a:pt x="2275" y="543"/>
                  </a:cubicBezTo>
                  <a:cubicBezTo>
                    <a:pt x="2250" y="518"/>
                    <a:pt x="2225" y="505"/>
                    <a:pt x="2187" y="493"/>
                  </a:cubicBezTo>
                  <a:lnTo>
                    <a:pt x="2187" y="493"/>
                  </a:lnTo>
                  <a:cubicBezTo>
                    <a:pt x="2194" y="494"/>
                    <a:pt x="2200" y="495"/>
                    <a:pt x="2207" y="495"/>
                  </a:cubicBezTo>
                  <a:cubicBezTo>
                    <a:pt x="2262" y="495"/>
                    <a:pt x="2310" y="447"/>
                    <a:pt x="2287" y="380"/>
                  </a:cubicBezTo>
                  <a:cubicBezTo>
                    <a:pt x="2225" y="280"/>
                    <a:pt x="2100" y="255"/>
                    <a:pt x="2012" y="193"/>
                  </a:cubicBezTo>
                  <a:cubicBezTo>
                    <a:pt x="1693" y="67"/>
                    <a:pt x="1343" y="1"/>
                    <a:pt x="9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9" name="Google Shape;9799;p20"/>
            <p:cNvSpPr/>
            <p:nvPr/>
          </p:nvSpPr>
          <p:spPr>
            <a:xfrm>
              <a:off x="6798525" y="1688000"/>
              <a:ext cx="29800" cy="9825"/>
            </a:xfrm>
            <a:custGeom>
              <a:avLst/>
              <a:gdLst/>
              <a:ahLst/>
              <a:cxnLst/>
              <a:rect l="l" t="t" r="r" b="b"/>
              <a:pathLst>
                <a:path w="1192" h="393" extrusionOk="0">
                  <a:moveTo>
                    <a:pt x="116" y="0"/>
                  </a:moveTo>
                  <a:cubicBezTo>
                    <a:pt x="78" y="0"/>
                    <a:pt x="39" y="2"/>
                    <a:pt x="0" y="4"/>
                  </a:cubicBezTo>
                  <a:cubicBezTo>
                    <a:pt x="400" y="42"/>
                    <a:pt x="712" y="192"/>
                    <a:pt x="1062" y="367"/>
                  </a:cubicBezTo>
                  <a:cubicBezTo>
                    <a:pt x="1075" y="384"/>
                    <a:pt x="1095" y="392"/>
                    <a:pt x="1115" y="392"/>
                  </a:cubicBezTo>
                  <a:cubicBezTo>
                    <a:pt x="1154" y="392"/>
                    <a:pt x="1191" y="362"/>
                    <a:pt x="1175" y="304"/>
                  </a:cubicBezTo>
                  <a:cubicBezTo>
                    <a:pt x="1162" y="267"/>
                    <a:pt x="1112" y="242"/>
                    <a:pt x="1075" y="229"/>
                  </a:cubicBezTo>
                  <a:cubicBezTo>
                    <a:pt x="783" y="95"/>
                    <a:pt x="452" y="0"/>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0" name="Google Shape;9800;p20"/>
            <p:cNvSpPr/>
            <p:nvPr/>
          </p:nvSpPr>
          <p:spPr>
            <a:xfrm>
              <a:off x="6801025" y="1683100"/>
              <a:ext cx="24575" cy="7250"/>
            </a:xfrm>
            <a:custGeom>
              <a:avLst/>
              <a:gdLst/>
              <a:ahLst/>
              <a:cxnLst/>
              <a:rect l="l" t="t" r="r" b="b"/>
              <a:pathLst>
                <a:path w="983" h="290" extrusionOk="0">
                  <a:moveTo>
                    <a:pt x="0" y="0"/>
                  </a:moveTo>
                  <a:cubicBezTo>
                    <a:pt x="325" y="50"/>
                    <a:pt x="575" y="150"/>
                    <a:pt x="837" y="263"/>
                  </a:cubicBezTo>
                  <a:cubicBezTo>
                    <a:pt x="865" y="282"/>
                    <a:pt x="889" y="290"/>
                    <a:pt x="908" y="290"/>
                  </a:cubicBezTo>
                  <a:cubicBezTo>
                    <a:pt x="975" y="290"/>
                    <a:pt x="982" y="192"/>
                    <a:pt x="875" y="163"/>
                  </a:cubicBezTo>
                  <a:cubicBezTo>
                    <a:pt x="600" y="50"/>
                    <a:pt x="30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1" name="Google Shape;9801;p20"/>
            <p:cNvSpPr/>
            <p:nvPr/>
          </p:nvSpPr>
          <p:spPr>
            <a:xfrm>
              <a:off x="6785700" y="1674725"/>
              <a:ext cx="41575" cy="10900"/>
            </a:xfrm>
            <a:custGeom>
              <a:avLst/>
              <a:gdLst/>
              <a:ahLst/>
              <a:cxnLst/>
              <a:rect l="l" t="t" r="r" b="b"/>
              <a:pathLst>
                <a:path w="1663" h="436" extrusionOk="0">
                  <a:moveTo>
                    <a:pt x="609" y="1"/>
                  </a:moveTo>
                  <a:cubicBezTo>
                    <a:pt x="402" y="1"/>
                    <a:pt x="195" y="36"/>
                    <a:pt x="1" y="110"/>
                  </a:cubicBezTo>
                  <a:cubicBezTo>
                    <a:pt x="130" y="83"/>
                    <a:pt x="255" y="71"/>
                    <a:pt x="375" y="71"/>
                  </a:cubicBezTo>
                  <a:cubicBezTo>
                    <a:pt x="756" y="71"/>
                    <a:pt x="1099" y="196"/>
                    <a:pt x="1450" y="385"/>
                  </a:cubicBezTo>
                  <a:cubicBezTo>
                    <a:pt x="1488" y="398"/>
                    <a:pt x="1538" y="435"/>
                    <a:pt x="1575" y="435"/>
                  </a:cubicBezTo>
                  <a:cubicBezTo>
                    <a:pt x="1625" y="435"/>
                    <a:pt x="1663" y="385"/>
                    <a:pt x="1650" y="335"/>
                  </a:cubicBezTo>
                  <a:cubicBezTo>
                    <a:pt x="1625" y="285"/>
                    <a:pt x="1588" y="273"/>
                    <a:pt x="1513" y="223"/>
                  </a:cubicBezTo>
                  <a:cubicBezTo>
                    <a:pt x="1235" y="80"/>
                    <a:pt x="921"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2" name="Google Shape;9802;p20"/>
            <p:cNvSpPr/>
            <p:nvPr/>
          </p:nvSpPr>
          <p:spPr>
            <a:xfrm>
              <a:off x="6798525" y="1670125"/>
              <a:ext cx="26250" cy="7850"/>
            </a:xfrm>
            <a:custGeom>
              <a:avLst/>
              <a:gdLst/>
              <a:ahLst/>
              <a:cxnLst/>
              <a:rect l="l" t="t" r="r" b="b"/>
              <a:pathLst>
                <a:path w="1050" h="314" extrusionOk="0">
                  <a:moveTo>
                    <a:pt x="238" y="1"/>
                  </a:moveTo>
                  <a:cubicBezTo>
                    <a:pt x="158" y="1"/>
                    <a:pt x="78" y="7"/>
                    <a:pt x="0" y="19"/>
                  </a:cubicBezTo>
                  <a:cubicBezTo>
                    <a:pt x="16" y="19"/>
                    <a:pt x="31" y="18"/>
                    <a:pt x="46" y="18"/>
                  </a:cubicBezTo>
                  <a:cubicBezTo>
                    <a:pt x="270" y="18"/>
                    <a:pt x="500" y="99"/>
                    <a:pt x="675" y="169"/>
                  </a:cubicBezTo>
                  <a:cubicBezTo>
                    <a:pt x="750" y="207"/>
                    <a:pt x="825" y="244"/>
                    <a:pt x="887" y="282"/>
                  </a:cubicBezTo>
                  <a:cubicBezTo>
                    <a:pt x="911" y="298"/>
                    <a:pt x="940" y="313"/>
                    <a:pt x="964" y="313"/>
                  </a:cubicBezTo>
                  <a:cubicBezTo>
                    <a:pt x="978" y="313"/>
                    <a:pt x="991" y="308"/>
                    <a:pt x="1000" y="294"/>
                  </a:cubicBezTo>
                  <a:cubicBezTo>
                    <a:pt x="1050" y="232"/>
                    <a:pt x="975" y="194"/>
                    <a:pt x="925" y="169"/>
                  </a:cubicBezTo>
                  <a:cubicBezTo>
                    <a:pt x="719" y="57"/>
                    <a:pt x="477" y="1"/>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3" name="Google Shape;9803;p20"/>
            <p:cNvSpPr/>
            <p:nvPr/>
          </p:nvSpPr>
          <p:spPr>
            <a:xfrm>
              <a:off x="6795700" y="1665550"/>
              <a:ext cx="31900" cy="10075"/>
            </a:xfrm>
            <a:custGeom>
              <a:avLst/>
              <a:gdLst/>
              <a:ahLst/>
              <a:cxnLst/>
              <a:rect l="l" t="t" r="r" b="b"/>
              <a:pathLst>
                <a:path w="1276" h="403" extrusionOk="0">
                  <a:moveTo>
                    <a:pt x="290" y="1"/>
                  </a:moveTo>
                  <a:cubicBezTo>
                    <a:pt x="194" y="1"/>
                    <a:pt x="97" y="9"/>
                    <a:pt x="1" y="28"/>
                  </a:cubicBezTo>
                  <a:cubicBezTo>
                    <a:pt x="20" y="27"/>
                    <a:pt x="40" y="27"/>
                    <a:pt x="59" y="27"/>
                  </a:cubicBezTo>
                  <a:cubicBezTo>
                    <a:pt x="453" y="27"/>
                    <a:pt x="742" y="149"/>
                    <a:pt x="1088" y="327"/>
                  </a:cubicBezTo>
                  <a:cubicBezTo>
                    <a:pt x="1125" y="352"/>
                    <a:pt x="1163" y="390"/>
                    <a:pt x="1213" y="402"/>
                  </a:cubicBezTo>
                  <a:cubicBezTo>
                    <a:pt x="1250" y="402"/>
                    <a:pt x="1275" y="352"/>
                    <a:pt x="1263" y="315"/>
                  </a:cubicBezTo>
                  <a:cubicBezTo>
                    <a:pt x="1238" y="265"/>
                    <a:pt x="1213" y="265"/>
                    <a:pt x="1150" y="227"/>
                  </a:cubicBezTo>
                  <a:cubicBezTo>
                    <a:pt x="885" y="85"/>
                    <a:pt x="591" y="1"/>
                    <a:pt x="2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4" name="Google Shape;9804;p20"/>
            <p:cNvSpPr/>
            <p:nvPr/>
          </p:nvSpPr>
          <p:spPr>
            <a:xfrm>
              <a:off x="6761350" y="1712000"/>
              <a:ext cx="54250" cy="10875"/>
            </a:xfrm>
            <a:custGeom>
              <a:avLst/>
              <a:gdLst/>
              <a:ahLst/>
              <a:cxnLst/>
              <a:rect l="l" t="t" r="r" b="b"/>
              <a:pathLst>
                <a:path w="2170" h="435" extrusionOk="0">
                  <a:moveTo>
                    <a:pt x="1046" y="1"/>
                  </a:moveTo>
                  <a:cubicBezTo>
                    <a:pt x="921" y="1"/>
                    <a:pt x="797" y="8"/>
                    <a:pt x="675" y="19"/>
                  </a:cubicBezTo>
                  <a:cubicBezTo>
                    <a:pt x="437" y="44"/>
                    <a:pt x="200" y="94"/>
                    <a:pt x="0" y="219"/>
                  </a:cubicBezTo>
                  <a:cubicBezTo>
                    <a:pt x="205" y="127"/>
                    <a:pt x="409" y="119"/>
                    <a:pt x="627" y="119"/>
                  </a:cubicBezTo>
                  <a:cubicBezTo>
                    <a:pt x="676" y="119"/>
                    <a:pt x="725" y="119"/>
                    <a:pt x="775" y="119"/>
                  </a:cubicBezTo>
                  <a:cubicBezTo>
                    <a:pt x="1137" y="131"/>
                    <a:pt x="1625" y="244"/>
                    <a:pt x="1925" y="394"/>
                  </a:cubicBezTo>
                  <a:cubicBezTo>
                    <a:pt x="1960" y="421"/>
                    <a:pt x="2003" y="435"/>
                    <a:pt x="2042" y="435"/>
                  </a:cubicBezTo>
                  <a:cubicBezTo>
                    <a:pt x="2111" y="435"/>
                    <a:pt x="2170" y="390"/>
                    <a:pt x="2162" y="294"/>
                  </a:cubicBezTo>
                  <a:cubicBezTo>
                    <a:pt x="2112" y="194"/>
                    <a:pt x="1975" y="169"/>
                    <a:pt x="1887" y="131"/>
                  </a:cubicBezTo>
                  <a:cubicBezTo>
                    <a:pt x="1618" y="36"/>
                    <a:pt x="1331" y="1"/>
                    <a:pt x="10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5" name="Google Shape;9805;p20"/>
            <p:cNvSpPr/>
            <p:nvPr/>
          </p:nvSpPr>
          <p:spPr>
            <a:xfrm>
              <a:off x="6774450" y="1718850"/>
              <a:ext cx="37750" cy="9600"/>
            </a:xfrm>
            <a:custGeom>
              <a:avLst/>
              <a:gdLst/>
              <a:ahLst/>
              <a:cxnLst/>
              <a:rect l="l" t="t" r="r" b="b"/>
              <a:pathLst>
                <a:path w="1510" h="384" extrusionOk="0">
                  <a:moveTo>
                    <a:pt x="373" y="0"/>
                  </a:moveTo>
                  <a:cubicBezTo>
                    <a:pt x="248" y="0"/>
                    <a:pt x="123" y="10"/>
                    <a:pt x="1" y="32"/>
                  </a:cubicBezTo>
                  <a:cubicBezTo>
                    <a:pt x="17" y="32"/>
                    <a:pt x="33" y="32"/>
                    <a:pt x="49" y="32"/>
                  </a:cubicBezTo>
                  <a:cubicBezTo>
                    <a:pt x="511" y="32"/>
                    <a:pt x="1012" y="200"/>
                    <a:pt x="1326" y="357"/>
                  </a:cubicBezTo>
                  <a:cubicBezTo>
                    <a:pt x="1344" y="376"/>
                    <a:pt x="1366" y="384"/>
                    <a:pt x="1387" y="384"/>
                  </a:cubicBezTo>
                  <a:cubicBezTo>
                    <a:pt x="1451" y="384"/>
                    <a:pt x="1510" y="314"/>
                    <a:pt x="1463" y="257"/>
                  </a:cubicBezTo>
                  <a:cubicBezTo>
                    <a:pt x="1401" y="195"/>
                    <a:pt x="1326" y="170"/>
                    <a:pt x="1251" y="145"/>
                  </a:cubicBezTo>
                  <a:cubicBezTo>
                    <a:pt x="969" y="57"/>
                    <a:pt x="670"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6" name="Google Shape;9806;p20"/>
            <p:cNvSpPr/>
            <p:nvPr/>
          </p:nvSpPr>
          <p:spPr>
            <a:xfrm>
              <a:off x="6781325" y="1725250"/>
              <a:ext cx="28475" cy="8475"/>
            </a:xfrm>
            <a:custGeom>
              <a:avLst/>
              <a:gdLst/>
              <a:ahLst/>
              <a:cxnLst/>
              <a:rect l="l" t="t" r="r" b="b"/>
              <a:pathLst>
                <a:path w="1139" h="339" extrusionOk="0">
                  <a:moveTo>
                    <a:pt x="59" y="0"/>
                  </a:moveTo>
                  <a:cubicBezTo>
                    <a:pt x="40" y="0"/>
                    <a:pt x="20" y="1"/>
                    <a:pt x="1" y="1"/>
                  </a:cubicBezTo>
                  <a:cubicBezTo>
                    <a:pt x="301" y="26"/>
                    <a:pt x="838" y="276"/>
                    <a:pt x="938" y="301"/>
                  </a:cubicBezTo>
                  <a:cubicBezTo>
                    <a:pt x="963" y="314"/>
                    <a:pt x="1001" y="339"/>
                    <a:pt x="1038" y="339"/>
                  </a:cubicBezTo>
                  <a:cubicBezTo>
                    <a:pt x="1138" y="326"/>
                    <a:pt x="1088" y="226"/>
                    <a:pt x="1013" y="201"/>
                  </a:cubicBezTo>
                  <a:cubicBezTo>
                    <a:pt x="766" y="95"/>
                    <a:pt x="385"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7" name="Google Shape;9807;p20"/>
            <p:cNvSpPr/>
            <p:nvPr/>
          </p:nvSpPr>
          <p:spPr>
            <a:xfrm>
              <a:off x="6783200" y="1730900"/>
              <a:ext cx="16900" cy="7200"/>
            </a:xfrm>
            <a:custGeom>
              <a:avLst/>
              <a:gdLst/>
              <a:ahLst/>
              <a:cxnLst/>
              <a:rect l="l" t="t" r="r" b="b"/>
              <a:pathLst>
                <a:path w="676" h="288" extrusionOk="0">
                  <a:moveTo>
                    <a:pt x="1" y="0"/>
                  </a:moveTo>
                  <a:lnTo>
                    <a:pt x="1" y="0"/>
                  </a:lnTo>
                  <a:cubicBezTo>
                    <a:pt x="188" y="50"/>
                    <a:pt x="363" y="163"/>
                    <a:pt x="538" y="250"/>
                  </a:cubicBezTo>
                  <a:cubicBezTo>
                    <a:pt x="576" y="263"/>
                    <a:pt x="588" y="288"/>
                    <a:pt x="626" y="288"/>
                  </a:cubicBezTo>
                  <a:cubicBezTo>
                    <a:pt x="651" y="288"/>
                    <a:pt x="676" y="250"/>
                    <a:pt x="651" y="225"/>
                  </a:cubicBezTo>
                  <a:cubicBezTo>
                    <a:pt x="451" y="113"/>
                    <a:pt x="226"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8" name="Google Shape;9808;p20"/>
            <p:cNvSpPr/>
            <p:nvPr/>
          </p:nvSpPr>
          <p:spPr>
            <a:xfrm>
              <a:off x="6782275" y="1738700"/>
              <a:ext cx="17050" cy="5350"/>
            </a:xfrm>
            <a:custGeom>
              <a:avLst/>
              <a:gdLst/>
              <a:ahLst/>
              <a:cxnLst/>
              <a:rect l="l" t="t" r="r" b="b"/>
              <a:pathLst>
                <a:path w="682" h="214" extrusionOk="0">
                  <a:moveTo>
                    <a:pt x="6" y="0"/>
                  </a:moveTo>
                  <a:cubicBezTo>
                    <a:pt x="4" y="0"/>
                    <a:pt x="2" y="0"/>
                    <a:pt x="0" y="1"/>
                  </a:cubicBezTo>
                  <a:cubicBezTo>
                    <a:pt x="163" y="51"/>
                    <a:pt x="313" y="138"/>
                    <a:pt x="475" y="213"/>
                  </a:cubicBezTo>
                  <a:cubicBezTo>
                    <a:pt x="681" y="189"/>
                    <a:pt x="88"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9" name="Google Shape;9809;p20"/>
            <p:cNvSpPr/>
            <p:nvPr/>
          </p:nvSpPr>
          <p:spPr>
            <a:xfrm>
              <a:off x="6762600" y="1738075"/>
              <a:ext cx="35500" cy="16575"/>
            </a:xfrm>
            <a:custGeom>
              <a:avLst/>
              <a:gdLst/>
              <a:ahLst/>
              <a:cxnLst/>
              <a:rect l="l" t="t" r="r" b="b"/>
              <a:pathLst>
                <a:path w="1420" h="663" extrusionOk="0">
                  <a:moveTo>
                    <a:pt x="0" y="1"/>
                  </a:moveTo>
                  <a:lnTo>
                    <a:pt x="0" y="1"/>
                  </a:lnTo>
                  <a:cubicBezTo>
                    <a:pt x="400" y="213"/>
                    <a:pt x="812" y="438"/>
                    <a:pt x="1237" y="626"/>
                  </a:cubicBezTo>
                  <a:cubicBezTo>
                    <a:pt x="1265" y="648"/>
                    <a:pt x="1304" y="662"/>
                    <a:pt x="1339" y="662"/>
                  </a:cubicBezTo>
                  <a:cubicBezTo>
                    <a:pt x="1383" y="662"/>
                    <a:pt x="1419" y="639"/>
                    <a:pt x="1412" y="576"/>
                  </a:cubicBezTo>
                  <a:cubicBezTo>
                    <a:pt x="1337" y="476"/>
                    <a:pt x="1187" y="463"/>
                    <a:pt x="1087" y="401"/>
                  </a:cubicBezTo>
                  <a:cubicBezTo>
                    <a:pt x="737" y="276"/>
                    <a:pt x="375" y="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0" name="Google Shape;9810;p20"/>
            <p:cNvSpPr/>
            <p:nvPr/>
          </p:nvSpPr>
          <p:spPr>
            <a:xfrm>
              <a:off x="6765700" y="1744950"/>
              <a:ext cx="25375" cy="14575"/>
            </a:xfrm>
            <a:custGeom>
              <a:avLst/>
              <a:gdLst/>
              <a:ahLst/>
              <a:cxnLst/>
              <a:rect l="l" t="t" r="r" b="b"/>
              <a:pathLst>
                <a:path w="1015" h="583" extrusionOk="0">
                  <a:moveTo>
                    <a:pt x="1" y="1"/>
                  </a:moveTo>
                  <a:cubicBezTo>
                    <a:pt x="51" y="61"/>
                    <a:pt x="781" y="582"/>
                    <a:pt x="960" y="582"/>
                  </a:cubicBezTo>
                  <a:cubicBezTo>
                    <a:pt x="1004" y="582"/>
                    <a:pt x="1015" y="551"/>
                    <a:pt x="976" y="476"/>
                  </a:cubicBezTo>
                  <a:cubicBezTo>
                    <a:pt x="651" y="301"/>
                    <a:pt x="313"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1" name="Google Shape;9811;p20"/>
            <p:cNvSpPr/>
            <p:nvPr/>
          </p:nvSpPr>
          <p:spPr>
            <a:xfrm>
              <a:off x="6770400" y="1754025"/>
              <a:ext cx="13450" cy="9825"/>
            </a:xfrm>
            <a:custGeom>
              <a:avLst/>
              <a:gdLst/>
              <a:ahLst/>
              <a:cxnLst/>
              <a:rect l="l" t="t" r="r" b="b"/>
              <a:pathLst>
                <a:path w="538" h="393" extrusionOk="0">
                  <a:moveTo>
                    <a:pt x="0" y="0"/>
                  </a:moveTo>
                  <a:cubicBezTo>
                    <a:pt x="138" y="163"/>
                    <a:pt x="300" y="287"/>
                    <a:pt x="475" y="387"/>
                  </a:cubicBezTo>
                  <a:cubicBezTo>
                    <a:pt x="482" y="391"/>
                    <a:pt x="489" y="392"/>
                    <a:pt x="495" y="392"/>
                  </a:cubicBezTo>
                  <a:cubicBezTo>
                    <a:pt x="513" y="392"/>
                    <a:pt x="529" y="381"/>
                    <a:pt x="538" y="362"/>
                  </a:cubicBezTo>
                  <a:cubicBezTo>
                    <a:pt x="538" y="337"/>
                    <a:pt x="500" y="325"/>
                    <a:pt x="488" y="312"/>
                  </a:cubicBezTo>
                  <a:cubicBezTo>
                    <a:pt x="325" y="213"/>
                    <a:pt x="150"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2" name="Google Shape;9812;p20"/>
            <p:cNvSpPr/>
            <p:nvPr/>
          </p:nvSpPr>
          <p:spPr>
            <a:xfrm>
              <a:off x="6767900" y="1764325"/>
              <a:ext cx="12125" cy="7325"/>
            </a:xfrm>
            <a:custGeom>
              <a:avLst/>
              <a:gdLst/>
              <a:ahLst/>
              <a:cxnLst/>
              <a:rect l="l" t="t" r="r" b="b"/>
              <a:pathLst>
                <a:path w="485" h="293" extrusionOk="0">
                  <a:moveTo>
                    <a:pt x="0" y="0"/>
                  </a:moveTo>
                  <a:lnTo>
                    <a:pt x="0" y="0"/>
                  </a:lnTo>
                  <a:cubicBezTo>
                    <a:pt x="138" y="88"/>
                    <a:pt x="263" y="213"/>
                    <a:pt x="425" y="288"/>
                  </a:cubicBezTo>
                  <a:cubicBezTo>
                    <a:pt x="432" y="291"/>
                    <a:pt x="439" y="293"/>
                    <a:pt x="445" y="293"/>
                  </a:cubicBezTo>
                  <a:cubicBezTo>
                    <a:pt x="466" y="293"/>
                    <a:pt x="485" y="279"/>
                    <a:pt x="475" y="250"/>
                  </a:cubicBezTo>
                  <a:cubicBezTo>
                    <a:pt x="425" y="200"/>
                    <a:pt x="338" y="175"/>
                    <a:pt x="275" y="138"/>
                  </a:cubicBezTo>
                  <a:cubicBezTo>
                    <a:pt x="175" y="100"/>
                    <a:pt x="100" y="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3" name="Google Shape;9813;p20"/>
            <p:cNvSpPr/>
            <p:nvPr/>
          </p:nvSpPr>
          <p:spPr>
            <a:xfrm>
              <a:off x="6765100" y="1771500"/>
              <a:ext cx="5625" cy="3150"/>
            </a:xfrm>
            <a:custGeom>
              <a:avLst/>
              <a:gdLst/>
              <a:ahLst/>
              <a:cxnLst/>
              <a:rect l="l" t="t" r="r" b="b"/>
              <a:pathLst>
                <a:path w="225" h="126" extrusionOk="0">
                  <a:moveTo>
                    <a:pt x="0" y="1"/>
                  </a:moveTo>
                  <a:cubicBezTo>
                    <a:pt x="62" y="51"/>
                    <a:pt x="125" y="101"/>
                    <a:pt x="200" y="126"/>
                  </a:cubicBezTo>
                  <a:cubicBezTo>
                    <a:pt x="212" y="126"/>
                    <a:pt x="225" y="113"/>
                    <a:pt x="212" y="101"/>
                  </a:cubicBezTo>
                  <a:cubicBezTo>
                    <a:pt x="150" y="63"/>
                    <a:pt x="75"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4" name="Google Shape;9814;p20"/>
            <p:cNvSpPr/>
            <p:nvPr/>
          </p:nvSpPr>
          <p:spPr>
            <a:xfrm>
              <a:off x="6816325" y="1878975"/>
              <a:ext cx="43125" cy="36275"/>
            </a:xfrm>
            <a:custGeom>
              <a:avLst/>
              <a:gdLst/>
              <a:ahLst/>
              <a:cxnLst/>
              <a:rect l="l" t="t" r="r" b="b"/>
              <a:pathLst>
                <a:path w="1725" h="1451" extrusionOk="0">
                  <a:moveTo>
                    <a:pt x="0" y="1"/>
                  </a:moveTo>
                  <a:lnTo>
                    <a:pt x="0" y="1"/>
                  </a:lnTo>
                  <a:cubicBezTo>
                    <a:pt x="475" y="488"/>
                    <a:pt x="1050" y="1000"/>
                    <a:pt x="1600" y="1450"/>
                  </a:cubicBezTo>
                  <a:cubicBezTo>
                    <a:pt x="1613" y="1425"/>
                    <a:pt x="1625" y="1413"/>
                    <a:pt x="1650" y="1400"/>
                  </a:cubicBezTo>
                  <a:cubicBezTo>
                    <a:pt x="1675" y="1363"/>
                    <a:pt x="1700" y="1325"/>
                    <a:pt x="1725" y="1275"/>
                  </a:cubicBezTo>
                  <a:cubicBezTo>
                    <a:pt x="1138" y="863"/>
                    <a:pt x="563" y="4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5" name="Google Shape;9815;p20"/>
            <p:cNvSpPr/>
            <p:nvPr/>
          </p:nvSpPr>
          <p:spPr>
            <a:xfrm>
              <a:off x="6762275" y="1820550"/>
              <a:ext cx="105000" cy="90325"/>
            </a:xfrm>
            <a:custGeom>
              <a:avLst/>
              <a:gdLst/>
              <a:ahLst/>
              <a:cxnLst/>
              <a:rect l="l" t="t" r="r" b="b"/>
              <a:pathLst>
                <a:path w="4200" h="3613" extrusionOk="0">
                  <a:moveTo>
                    <a:pt x="1" y="1"/>
                  </a:moveTo>
                  <a:lnTo>
                    <a:pt x="1" y="1"/>
                  </a:lnTo>
                  <a:cubicBezTo>
                    <a:pt x="1000" y="263"/>
                    <a:pt x="1913" y="788"/>
                    <a:pt x="2637" y="1438"/>
                  </a:cubicBezTo>
                  <a:cubicBezTo>
                    <a:pt x="2787" y="1563"/>
                    <a:pt x="2912" y="1688"/>
                    <a:pt x="3025" y="1813"/>
                  </a:cubicBezTo>
                  <a:cubicBezTo>
                    <a:pt x="3000" y="1788"/>
                    <a:pt x="2962" y="1763"/>
                    <a:pt x="2937" y="1738"/>
                  </a:cubicBezTo>
                  <a:cubicBezTo>
                    <a:pt x="2175" y="1101"/>
                    <a:pt x="1250" y="651"/>
                    <a:pt x="313" y="351"/>
                  </a:cubicBezTo>
                  <a:lnTo>
                    <a:pt x="313" y="351"/>
                  </a:lnTo>
                  <a:cubicBezTo>
                    <a:pt x="1188" y="738"/>
                    <a:pt x="1963" y="1213"/>
                    <a:pt x="2650" y="1813"/>
                  </a:cubicBezTo>
                  <a:cubicBezTo>
                    <a:pt x="3125" y="2250"/>
                    <a:pt x="3512" y="2775"/>
                    <a:pt x="3912" y="3275"/>
                  </a:cubicBezTo>
                  <a:cubicBezTo>
                    <a:pt x="3625" y="2963"/>
                    <a:pt x="3312" y="2663"/>
                    <a:pt x="2987" y="2375"/>
                  </a:cubicBezTo>
                  <a:cubicBezTo>
                    <a:pt x="2437" y="1875"/>
                    <a:pt x="1788" y="1488"/>
                    <a:pt x="1138" y="1101"/>
                  </a:cubicBezTo>
                  <a:lnTo>
                    <a:pt x="1138" y="1101"/>
                  </a:lnTo>
                  <a:cubicBezTo>
                    <a:pt x="2175" y="1788"/>
                    <a:pt x="3037" y="2700"/>
                    <a:pt x="3887" y="3612"/>
                  </a:cubicBezTo>
                  <a:cubicBezTo>
                    <a:pt x="3974" y="3487"/>
                    <a:pt x="4049" y="3375"/>
                    <a:pt x="4124" y="3250"/>
                  </a:cubicBezTo>
                  <a:cubicBezTo>
                    <a:pt x="4137" y="3212"/>
                    <a:pt x="4162" y="3200"/>
                    <a:pt x="4187" y="3175"/>
                  </a:cubicBezTo>
                  <a:cubicBezTo>
                    <a:pt x="4162" y="3150"/>
                    <a:pt x="4149" y="3125"/>
                    <a:pt x="4137" y="3113"/>
                  </a:cubicBezTo>
                  <a:cubicBezTo>
                    <a:pt x="4174" y="3088"/>
                    <a:pt x="4199" y="3050"/>
                    <a:pt x="4199" y="3000"/>
                  </a:cubicBezTo>
                  <a:cubicBezTo>
                    <a:pt x="3900" y="2438"/>
                    <a:pt x="3500" y="1900"/>
                    <a:pt x="3050" y="1450"/>
                  </a:cubicBezTo>
                  <a:cubicBezTo>
                    <a:pt x="2200" y="701"/>
                    <a:pt x="1125" y="1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6" name="Google Shape;9816;p20"/>
            <p:cNvSpPr/>
            <p:nvPr/>
          </p:nvSpPr>
          <p:spPr>
            <a:xfrm>
              <a:off x="6679475" y="1888975"/>
              <a:ext cx="67825" cy="31275"/>
            </a:xfrm>
            <a:custGeom>
              <a:avLst/>
              <a:gdLst/>
              <a:ahLst/>
              <a:cxnLst/>
              <a:rect l="l" t="t" r="r" b="b"/>
              <a:pathLst>
                <a:path w="2713" h="1251" extrusionOk="0">
                  <a:moveTo>
                    <a:pt x="151" y="1"/>
                  </a:moveTo>
                  <a:cubicBezTo>
                    <a:pt x="63" y="1"/>
                    <a:pt x="1" y="101"/>
                    <a:pt x="38" y="176"/>
                  </a:cubicBezTo>
                  <a:cubicBezTo>
                    <a:pt x="51" y="188"/>
                    <a:pt x="63" y="201"/>
                    <a:pt x="63" y="213"/>
                  </a:cubicBezTo>
                  <a:cubicBezTo>
                    <a:pt x="51" y="238"/>
                    <a:pt x="51" y="263"/>
                    <a:pt x="63" y="288"/>
                  </a:cubicBezTo>
                  <a:cubicBezTo>
                    <a:pt x="163" y="438"/>
                    <a:pt x="326" y="538"/>
                    <a:pt x="476" y="613"/>
                  </a:cubicBezTo>
                  <a:cubicBezTo>
                    <a:pt x="1051" y="925"/>
                    <a:pt x="1688" y="1125"/>
                    <a:pt x="2325" y="1238"/>
                  </a:cubicBezTo>
                  <a:cubicBezTo>
                    <a:pt x="2250" y="1200"/>
                    <a:pt x="2163" y="1175"/>
                    <a:pt x="2075" y="1150"/>
                  </a:cubicBezTo>
                  <a:lnTo>
                    <a:pt x="2075" y="1150"/>
                  </a:lnTo>
                  <a:cubicBezTo>
                    <a:pt x="2288" y="1200"/>
                    <a:pt x="2500" y="1238"/>
                    <a:pt x="2713" y="1250"/>
                  </a:cubicBezTo>
                  <a:cubicBezTo>
                    <a:pt x="2438" y="1213"/>
                    <a:pt x="2225" y="1113"/>
                    <a:pt x="1963" y="1000"/>
                  </a:cubicBezTo>
                  <a:cubicBezTo>
                    <a:pt x="1388" y="763"/>
                    <a:pt x="713" y="426"/>
                    <a:pt x="301" y="88"/>
                  </a:cubicBezTo>
                  <a:cubicBezTo>
                    <a:pt x="263" y="51"/>
                    <a:pt x="213"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7" name="Google Shape;9817;p20"/>
            <p:cNvSpPr/>
            <p:nvPr/>
          </p:nvSpPr>
          <p:spPr>
            <a:xfrm>
              <a:off x="6679475" y="1902100"/>
              <a:ext cx="95000" cy="35650"/>
            </a:xfrm>
            <a:custGeom>
              <a:avLst/>
              <a:gdLst/>
              <a:ahLst/>
              <a:cxnLst/>
              <a:rect l="l" t="t" r="r" b="b"/>
              <a:pathLst>
                <a:path w="3800" h="1426" extrusionOk="0">
                  <a:moveTo>
                    <a:pt x="1" y="0"/>
                  </a:moveTo>
                  <a:lnTo>
                    <a:pt x="1" y="0"/>
                  </a:lnTo>
                  <a:cubicBezTo>
                    <a:pt x="751" y="513"/>
                    <a:pt x="1575" y="925"/>
                    <a:pt x="2425" y="1225"/>
                  </a:cubicBezTo>
                  <a:cubicBezTo>
                    <a:pt x="2663" y="1300"/>
                    <a:pt x="2888" y="1363"/>
                    <a:pt x="3125" y="1425"/>
                  </a:cubicBezTo>
                  <a:cubicBezTo>
                    <a:pt x="3325" y="1363"/>
                    <a:pt x="3537" y="1313"/>
                    <a:pt x="3750" y="1288"/>
                  </a:cubicBezTo>
                  <a:lnTo>
                    <a:pt x="3800" y="1288"/>
                  </a:lnTo>
                  <a:cubicBezTo>
                    <a:pt x="3338" y="1175"/>
                    <a:pt x="2875" y="1075"/>
                    <a:pt x="2413" y="963"/>
                  </a:cubicBezTo>
                  <a:cubicBezTo>
                    <a:pt x="1550" y="713"/>
                    <a:pt x="801" y="4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8" name="Google Shape;9818;p20"/>
            <p:cNvSpPr/>
            <p:nvPr/>
          </p:nvSpPr>
          <p:spPr>
            <a:xfrm>
              <a:off x="6662625" y="1897725"/>
              <a:ext cx="78425" cy="41275"/>
            </a:xfrm>
            <a:custGeom>
              <a:avLst/>
              <a:gdLst/>
              <a:ahLst/>
              <a:cxnLst/>
              <a:rect l="l" t="t" r="r" b="b"/>
              <a:pathLst>
                <a:path w="3137" h="1651" extrusionOk="0">
                  <a:moveTo>
                    <a:pt x="0" y="1"/>
                  </a:moveTo>
                  <a:cubicBezTo>
                    <a:pt x="612" y="513"/>
                    <a:pt x="1300" y="938"/>
                    <a:pt x="2000" y="1338"/>
                  </a:cubicBezTo>
                  <a:cubicBezTo>
                    <a:pt x="2274" y="1363"/>
                    <a:pt x="2537" y="1463"/>
                    <a:pt x="2749" y="1650"/>
                  </a:cubicBezTo>
                  <a:lnTo>
                    <a:pt x="2762" y="1650"/>
                  </a:lnTo>
                  <a:cubicBezTo>
                    <a:pt x="2887" y="1650"/>
                    <a:pt x="3012" y="1650"/>
                    <a:pt x="3137" y="1638"/>
                  </a:cubicBezTo>
                  <a:cubicBezTo>
                    <a:pt x="2062" y="1138"/>
                    <a:pt x="975" y="6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9" name="Google Shape;9819;p20"/>
            <p:cNvSpPr/>
            <p:nvPr/>
          </p:nvSpPr>
          <p:spPr>
            <a:xfrm>
              <a:off x="6650750" y="1895225"/>
              <a:ext cx="54700" cy="36575"/>
            </a:xfrm>
            <a:custGeom>
              <a:avLst/>
              <a:gdLst/>
              <a:ahLst/>
              <a:cxnLst/>
              <a:rect l="l" t="t" r="r" b="b"/>
              <a:pathLst>
                <a:path w="2188" h="1463" extrusionOk="0">
                  <a:moveTo>
                    <a:pt x="0" y="1"/>
                  </a:moveTo>
                  <a:lnTo>
                    <a:pt x="0" y="1"/>
                  </a:lnTo>
                  <a:cubicBezTo>
                    <a:pt x="575" y="538"/>
                    <a:pt x="1175" y="1038"/>
                    <a:pt x="1825" y="1463"/>
                  </a:cubicBezTo>
                  <a:cubicBezTo>
                    <a:pt x="1950" y="1450"/>
                    <a:pt x="2075" y="1425"/>
                    <a:pt x="2187" y="1425"/>
                  </a:cubicBezTo>
                  <a:cubicBezTo>
                    <a:pt x="1412" y="1013"/>
                    <a:pt x="675" y="5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0" name="Google Shape;9820;p20"/>
            <p:cNvSpPr/>
            <p:nvPr/>
          </p:nvSpPr>
          <p:spPr>
            <a:xfrm>
              <a:off x="6651675" y="1908025"/>
              <a:ext cx="40025" cy="26900"/>
            </a:xfrm>
            <a:custGeom>
              <a:avLst/>
              <a:gdLst/>
              <a:ahLst/>
              <a:cxnLst/>
              <a:rect l="l" t="t" r="r" b="b"/>
              <a:pathLst>
                <a:path w="1601" h="1076" extrusionOk="0">
                  <a:moveTo>
                    <a:pt x="1" y="1"/>
                  </a:moveTo>
                  <a:lnTo>
                    <a:pt x="1" y="1"/>
                  </a:lnTo>
                  <a:cubicBezTo>
                    <a:pt x="451" y="363"/>
                    <a:pt x="900" y="726"/>
                    <a:pt x="1363" y="1076"/>
                  </a:cubicBezTo>
                  <a:cubicBezTo>
                    <a:pt x="1438" y="1051"/>
                    <a:pt x="1513" y="1026"/>
                    <a:pt x="1600" y="1001"/>
                  </a:cubicBezTo>
                  <a:cubicBezTo>
                    <a:pt x="1063" y="676"/>
                    <a:pt x="526" y="3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1" name="Google Shape;9821;p20"/>
            <p:cNvSpPr/>
            <p:nvPr/>
          </p:nvSpPr>
          <p:spPr>
            <a:xfrm>
              <a:off x="6650750" y="1913025"/>
              <a:ext cx="30000" cy="25975"/>
            </a:xfrm>
            <a:custGeom>
              <a:avLst/>
              <a:gdLst/>
              <a:ahLst/>
              <a:cxnLst/>
              <a:rect l="l" t="t" r="r" b="b"/>
              <a:pathLst>
                <a:path w="1200" h="1039" extrusionOk="0">
                  <a:moveTo>
                    <a:pt x="0" y="1"/>
                  </a:moveTo>
                  <a:lnTo>
                    <a:pt x="0" y="1"/>
                  </a:lnTo>
                  <a:cubicBezTo>
                    <a:pt x="300" y="363"/>
                    <a:pt x="650" y="713"/>
                    <a:pt x="1012" y="1038"/>
                  </a:cubicBezTo>
                  <a:lnTo>
                    <a:pt x="1037" y="1038"/>
                  </a:lnTo>
                  <a:cubicBezTo>
                    <a:pt x="1100" y="1001"/>
                    <a:pt x="1150" y="976"/>
                    <a:pt x="1200" y="951"/>
                  </a:cubicBezTo>
                  <a:cubicBezTo>
                    <a:pt x="800" y="663"/>
                    <a:pt x="400" y="3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2" name="Google Shape;9822;p20"/>
            <p:cNvSpPr/>
            <p:nvPr/>
          </p:nvSpPr>
          <p:spPr>
            <a:xfrm>
              <a:off x="6648250" y="1921475"/>
              <a:ext cx="20625" cy="23150"/>
            </a:xfrm>
            <a:custGeom>
              <a:avLst/>
              <a:gdLst/>
              <a:ahLst/>
              <a:cxnLst/>
              <a:rect l="l" t="t" r="r" b="b"/>
              <a:pathLst>
                <a:path w="825" h="926" extrusionOk="0">
                  <a:moveTo>
                    <a:pt x="0" y="0"/>
                  </a:moveTo>
                  <a:lnTo>
                    <a:pt x="0" y="0"/>
                  </a:lnTo>
                  <a:cubicBezTo>
                    <a:pt x="188" y="338"/>
                    <a:pt x="438" y="638"/>
                    <a:pt x="700" y="925"/>
                  </a:cubicBezTo>
                  <a:cubicBezTo>
                    <a:pt x="713" y="913"/>
                    <a:pt x="725" y="900"/>
                    <a:pt x="750" y="888"/>
                  </a:cubicBezTo>
                  <a:cubicBezTo>
                    <a:pt x="750" y="888"/>
                    <a:pt x="763" y="875"/>
                    <a:pt x="763" y="875"/>
                  </a:cubicBezTo>
                  <a:cubicBezTo>
                    <a:pt x="775" y="863"/>
                    <a:pt x="800" y="850"/>
                    <a:pt x="813" y="838"/>
                  </a:cubicBezTo>
                  <a:cubicBezTo>
                    <a:pt x="813" y="825"/>
                    <a:pt x="825" y="825"/>
                    <a:pt x="825" y="813"/>
                  </a:cubicBezTo>
                  <a:cubicBezTo>
                    <a:pt x="525" y="563"/>
                    <a:pt x="238" y="3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3" name="Google Shape;9823;p20"/>
            <p:cNvSpPr/>
            <p:nvPr/>
          </p:nvSpPr>
          <p:spPr>
            <a:xfrm>
              <a:off x="6644800" y="1930525"/>
              <a:ext cx="15350" cy="22525"/>
            </a:xfrm>
            <a:custGeom>
              <a:avLst/>
              <a:gdLst/>
              <a:ahLst/>
              <a:cxnLst/>
              <a:rect l="l" t="t" r="r" b="b"/>
              <a:pathLst>
                <a:path w="614" h="901" extrusionOk="0">
                  <a:moveTo>
                    <a:pt x="1" y="1"/>
                  </a:moveTo>
                  <a:lnTo>
                    <a:pt x="1" y="1"/>
                  </a:lnTo>
                  <a:cubicBezTo>
                    <a:pt x="151" y="288"/>
                    <a:pt x="338" y="601"/>
                    <a:pt x="526" y="900"/>
                  </a:cubicBezTo>
                  <a:cubicBezTo>
                    <a:pt x="534" y="892"/>
                    <a:pt x="543" y="883"/>
                    <a:pt x="551" y="871"/>
                  </a:cubicBezTo>
                  <a:lnTo>
                    <a:pt x="551" y="871"/>
                  </a:lnTo>
                  <a:cubicBezTo>
                    <a:pt x="551" y="873"/>
                    <a:pt x="551" y="874"/>
                    <a:pt x="551" y="875"/>
                  </a:cubicBezTo>
                  <a:cubicBezTo>
                    <a:pt x="551" y="875"/>
                    <a:pt x="558" y="860"/>
                    <a:pt x="563" y="851"/>
                  </a:cubicBezTo>
                  <a:lnTo>
                    <a:pt x="563" y="851"/>
                  </a:lnTo>
                  <a:cubicBezTo>
                    <a:pt x="559" y="859"/>
                    <a:pt x="555" y="865"/>
                    <a:pt x="551" y="871"/>
                  </a:cubicBezTo>
                  <a:lnTo>
                    <a:pt x="551" y="871"/>
                  </a:lnTo>
                  <a:cubicBezTo>
                    <a:pt x="553" y="860"/>
                    <a:pt x="563" y="849"/>
                    <a:pt x="563" y="838"/>
                  </a:cubicBezTo>
                  <a:cubicBezTo>
                    <a:pt x="576" y="825"/>
                    <a:pt x="588" y="813"/>
                    <a:pt x="613" y="788"/>
                  </a:cubicBezTo>
                  <a:cubicBezTo>
                    <a:pt x="588" y="763"/>
                    <a:pt x="563" y="738"/>
                    <a:pt x="551" y="713"/>
                  </a:cubicBezTo>
                  <a:cubicBezTo>
                    <a:pt x="413" y="538"/>
                    <a:pt x="188"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4" name="Google Shape;9824;p20"/>
            <p:cNvSpPr/>
            <p:nvPr/>
          </p:nvSpPr>
          <p:spPr>
            <a:xfrm>
              <a:off x="6768825" y="1898350"/>
              <a:ext cx="78775" cy="35025"/>
            </a:xfrm>
            <a:custGeom>
              <a:avLst/>
              <a:gdLst/>
              <a:ahLst/>
              <a:cxnLst/>
              <a:rect l="l" t="t" r="r" b="b"/>
              <a:pathLst>
                <a:path w="3151" h="1401" extrusionOk="0">
                  <a:moveTo>
                    <a:pt x="1" y="1"/>
                  </a:moveTo>
                  <a:cubicBezTo>
                    <a:pt x="1001" y="450"/>
                    <a:pt x="2000" y="875"/>
                    <a:pt x="2913" y="1400"/>
                  </a:cubicBezTo>
                  <a:cubicBezTo>
                    <a:pt x="2963" y="1325"/>
                    <a:pt x="3025" y="1238"/>
                    <a:pt x="3075" y="1150"/>
                  </a:cubicBezTo>
                  <a:cubicBezTo>
                    <a:pt x="3100" y="1125"/>
                    <a:pt x="3125" y="1088"/>
                    <a:pt x="3150" y="1063"/>
                  </a:cubicBezTo>
                  <a:cubicBezTo>
                    <a:pt x="2550" y="650"/>
                    <a:pt x="1888" y="338"/>
                    <a:pt x="1213" y="138"/>
                  </a:cubicBezTo>
                  <a:lnTo>
                    <a:pt x="1213" y="138"/>
                  </a:lnTo>
                  <a:cubicBezTo>
                    <a:pt x="1888" y="425"/>
                    <a:pt x="2463" y="763"/>
                    <a:pt x="3000" y="1163"/>
                  </a:cubicBezTo>
                  <a:cubicBezTo>
                    <a:pt x="2050" y="650"/>
                    <a:pt x="1001" y="3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5" name="Google Shape;9825;p20"/>
            <p:cNvSpPr/>
            <p:nvPr/>
          </p:nvSpPr>
          <p:spPr>
            <a:xfrm>
              <a:off x="6701050" y="1887425"/>
              <a:ext cx="139350" cy="57825"/>
            </a:xfrm>
            <a:custGeom>
              <a:avLst/>
              <a:gdLst/>
              <a:ahLst/>
              <a:cxnLst/>
              <a:rect l="l" t="t" r="r" b="b"/>
              <a:pathLst>
                <a:path w="5574" h="2313" extrusionOk="0">
                  <a:moveTo>
                    <a:pt x="0" y="0"/>
                  </a:moveTo>
                  <a:lnTo>
                    <a:pt x="0" y="0"/>
                  </a:lnTo>
                  <a:cubicBezTo>
                    <a:pt x="1250" y="987"/>
                    <a:pt x="3024" y="1337"/>
                    <a:pt x="4349" y="1887"/>
                  </a:cubicBezTo>
                  <a:cubicBezTo>
                    <a:pt x="4649" y="2012"/>
                    <a:pt x="4949" y="2162"/>
                    <a:pt x="5249" y="2312"/>
                  </a:cubicBezTo>
                  <a:cubicBezTo>
                    <a:pt x="5274" y="2287"/>
                    <a:pt x="5299" y="2262"/>
                    <a:pt x="5324" y="2237"/>
                  </a:cubicBezTo>
                  <a:cubicBezTo>
                    <a:pt x="5324" y="2237"/>
                    <a:pt x="5324" y="2225"/>
                    <a:pt x="5336" y="2225"/>
                  </a:cubicBezTo>
                  <a:cubicBezTo>
                    <a:pt x="5399" y="2150"/>
                    <a:pt x="5461" y="2075"/>
                    <a:pt x="5524" y="2000"/>
                  </a:cubicBezTo>
                  <a:cubicBezTo>
                    <a:pt x="5536" y="1975"/>
                    <a:pt x="5561" y="1950"/>
                    <a:pt x="5574" y="1925"/>
                  </a:cubicBezTo>
                  <a:cubicBezTo>
                    <a:pt x="4974" y="1587"/>
                    <a:pt x="4349" y="1300"/>
                    <a:pt x="3687" y="1087"/>
                  </a:cubicBezTo>
                  <a:cubicBezTo>
                    <a:pt x="2924" y="837"/>
                    <a:pt x="2112" y="662"/>
                    <a:pt x="1362" y="338"/>
                  </a:cubicBezTo>
                  <a:lnTo>
                    <a:pt x="1362" y="338"/>
                  </a:lnTo>
                  <a:cubicBezTo>
                    <a:pt x="2375" y="875"/>
                    <a:pt x="3274" y="1100"/>
                    <a:pt x="4174" y="1525"/>
                  </a:cubicBezTo>
                  <a:cubicBezTo>
                    <a:pt x="3812" y="1387"/>
                    <a:pt x="3437" y="1262"/>
                    <a:pt x="3074" y="1150"/>
                  </a:cubicBezTo>
                  <a:cubicBezTo>
                    <a:pt x="1987" y="862"/>
                    <a:pt x="950" y="6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6" name="Google Shape;9826;p20"/>
            <p:cNvSpPr/>
            <p:nvPr/>
          </p:nvSpPr>
          <p:spPr>
            <a:xfrm>
              <a:off x="6811650" y="1898975"/>
              <a:ext cx="41875" cy="24700"/>
            </a:xfrm>
            <a:custGeom>
              <a:avLst/>
              <a:gdLst/>
              <a:ahLst/>
              <a:cxnLst/>
              <a:rect l="l" t="t" r="r" b="b"/>
              <a:pathLst>
                <a:path w="1675" h="988" extrusionOk="0">
                  <a:moveTo>
                    <a:pt x="425" y="1"/>
                  </a:moveTo>
                  <a:lnTo>
                    <a:pt x="425" y="1"/>
                  </a:lnTo>
                  <a:cubicBezTo>
                    <a:pt x="750" y="125"/>
                    <a:pt x="975" y="350"/>
                    <a:pt x="1237" y="550"/>
                  </a:cubicBezTo>
                  <a:cubicBezTo>
                    <a:pt x="1337" y="638"/>
                    <a:pt x="1450" y="725"/>
                    <a:pt x="1550" y="813"/>
                  </a:cubicBezTo>
                  <a:cubicBezTo>
                    <a:pt x="1062" y="500"/>
                    <a:pt x="537" y="238"/>
                    <a:pt x="0" y="26"/>
                  </a:cubicBezTo>
                  <a:lnTo>
                    <a:pt x="0" y="26"/>
                  </a:lnTo>
                  <a:cubicBezTo>
                    <a:pt x="537" y="300"/>
                    <a:pt x="1012" y="625"/>
                    <a:pt x="1475" y="988"/>
                  </a:cubicBezTo>
                  <a:cubicBezTo>
                    <a:pt x="1537" y="900"/>
                    <a:pt x="1612" y="825"/>
                    <a:pt x="1675" y="750"/>
                  </a:cubicBezTo>
                  <a:cubicBezTo>
                    <a:pt x="1637" y="725"/>
                    <a:pt x="1600" y="688"/>
                    <a:pt x="1550" y="663"/>
                  </a:cubicBezTo>
                  <a:cubicBezTo>
                    <a:pt x="1187" y="425"/>
                    <a:pt x="850" y="125"/>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7" name="Google Shape;9827;p20"/>
            <p:cNvSpPr/>
            <p:nvPr/>
          </p:nvSpPr>
          <p:spPr>
            <a:xfrm>
              <a:off x="6560775" y="1859600"/>
              <a:ext cx="73750" cy="107975"/>
            </a:xfrm>
            <a:custGeom>
              <a:avLst/>
              <a:gdLst/>
              <a:ahLst/>
              <a:cxnLst/>
              <a:rect l="l" t="t" r="r" b="b"/>
              <a:pathLst>
                <a:path w="2950" h="4319" extrusionOk="0">
                  <a:moveTo>
                    <a:pt x="150" y="1"/>
                  </a:moveTo>
                  <a:cubicBezTo>
                    <a:pt x="700" y="688"/>
                    <a:pt x="1200" y="1451"/>
                    <a:pt x="1612" y="2200"/>
                  </a:cubicBezTo>
                  <a:cubicBezTo>
                    <a:pt x="1112" y="1601"/>
                    <a:pt x="575" y="1038"/>
                    <a:pt x="0" y="526"/>
                  </a:cubicBezTo>
                  <a:lnTo>
                    <a:pt x="0" y="526"/>
                  </a:lnTo>
                  <a:cubicBezTo>
                    <a:pt x="750" y="1326"/>
                    <a:pt x="1387" y="2288"/>
                    <a:pt x="2000" y="3188"/>
                  </a:cubicBezTo>
                  <a:cubicBezTo>
                    <a:pt x="1400" y="2450"/>
                    <a:pt x="712" y="1650"/>
                    <a:pt x="0" y="926"/>
                  </a:cubicBezTo>
                  <a:lnTo>
                    <a:pt x="0" y="926"/>
                  </a:lnTo>
                  <a:cubicBezTo>
                    <a:pt x="800" y="1925"/>
                    <a:pt x="1475" y="3025"/>
                    <a:pt x="2362" y="3962"/>
                  </a:cubicBezTo>
                  <a:cubicBezTo>
                    <a:pt x="2381" y="3981"/>
                    <a:pt x="2404" y="3990"/>
                    <a:pt x="2427" y="3990"/>
                  </a:cubicBezTo>
                  <a:cubicBezTo>
                    <a:pt x="2464" y="3990"/>
                    <a:pt x="2501" y="3968"/>
                    <a:pt x="2524" y="3937"/>
                  </a:cubicBezTo>
                  <a:cubicBezTo>
                    <a:pt x="2537" y="3975"/>
                    <a:pt x="2562" y="4000"/>
                    <a:pt x="2587" y="4037"/>
                  </a:cubicBezTo>
                  <a:cubicBezTo>
                    <a:pt x="2661" y="4130"/>
                    <a:pt x="2742" y="4319"/>
                    <a:pt x="2835" y="4319"/>
                  </a:cubicBezTo>
                  <a:cubicBezTo>
                    <a:pt x="2867" y="4319"/>
                    <a:pt x="2901" y="4296"/>
                    <a:pt x="2937" y="4237"/>
                  </a:cubicBezTo>
                  <a:cubicBezTo>
                    <a:pt x="2949" y="4125"/>
                    <a:pt x="2849" y="4050"/>
                    <a:pt x="2812" y="3950"/>
                  </a:cubicBezTo>
                  <a:cubicBezTo>
                    <a:pt x="2699" y="3750"/>
                    <a:pt x="2599" y="3575"/>
                    <a:pt x="2487" y="3400"/>
                  </a:cubicBezTo>
                  <a:cubicBezTo>
                    <a:pt x="2412" y="3200"/>
                    <a:pt x="2337" y="2988"/>
                    <a:pt x="2237" y="2788"/>
                  </a:cubicBezTo>
                  <a:cubicBezTo>
                    <a:pt x="1750" y="1713"/>
                    <a:pt x="937" y="85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8" name="Google Shape;9828;p20"/>
            <p:cNvSpPr/>
            <p:nvPr/>
          </p:nvSpPr>
          <p:spPr>
            <a:xfrm>
              <a:off x="6576075" y="1861800"/>
              <a:ext cx="38450" cy="54575"/>
            </a:xfrm>
            <a:custGeom>
              <a:avLst/>
              <a:gdLst/>
              <a:ahLst/>
              <a:cxnLst/>
              <a:rect l="l" t="t" r="r" b="b"/>
              <a:pathLst>
                <a:path w="1538" h="2183" extrusionOk="0">
                  <a:moveTo>
                    <a:pt x="0" y="0"/>
                  </a:moveTo>
                  <a:lnTo>
                    <a:pt x="0" y="0"/>
                  </a:lnTo>
                  <a:cubicBezTo>
                    <a:pt x="600" y="588"/>
                    <a:pt x="1088" y="1525"/>
                    <a:pt x="1300" y="2062"/>
                  </a:cubicBezTo>
                  <a:cubicBezTo>
                    <a:pt x="1315" y="2123"/>
                    <a:pt x="1380" y="2183"/>
                    <a:pt x="1441" y="2183"/>
                  </a:cubicBezTo>
                  <a:cubicBezTo>
                    <a:pt x="1480" y="2183"/>
                    <a:pt x="1518" y="2157"/>
                    <a:pt x="1538" y="2087"/>
                  </a:cubicBezTo>
                  <a:cubicBezTo>
                    <a:pt x="1488" y="1850"/>
                    <a:pt x="1313" y="1550"/>
                    <a:pt x="1150" y="1263"/>
                  </a:cubicBezTo>
                  <a:cubicBezTo>
                    <a:pt x="850" y="788"/>
                    <a:pt x="450"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9" name="Google Shape;9829;p20"/>
            <p:cNvSpPr/>
            <p:nvPr/>
          </p:nvSpPr>
          <p:spPr>
            <a:xfrm>
              <a:off x="6580125" y="1852425"/>
              <a:ext cx="33475" cy="43975"/>
            </a:xfrm>
            <a:custGeom>
              <a:avLst/>
              <a:gdLst/>
              <a:ahLst/>
              <a:cxnLst/>
              <a:rect l="l" t="t" r="r" b="b"/>
              <a:pathLst>
                <a:path w="1339" h="1759" extrusionOk="0">
                  <a:moveTo>
                    <a:pt x="1" y="1"/>
                  </a:moveTo>
                  <a:lnTo>
                    <a:pt x="1" y="1"/>
                  </a:lnTo>
                  <a:cubicBezTo>
                    <a:pt x="538" y="475"/>
                    <a:pt x="988" y="1263"/>
                    <a:pt x="1126" y="1650"/>
                  </a:cubicBezTo>
                  <a:cubicBezTo>
                    <a:pt x="1126" y="1702"/>
                    <a:pt x="1184" y="1759"/>
                    <a:pt x="1241" y="1759"/>
                  </a:cubicBezTo>
                  <a:cubicBezTo>
                    <a:pt x="1280" y="1759"/>
                    <a:pt x="1318" y="1733"/>
                    <a:pt x="1338" y="1663"/>
                  </a:cubicBezTo>
                  <a:cubicBezTo>
                    <a:pt x="1301" y="1475"/>
                    <a:pt x="1151" y="1213"/>
                    <a:pt x="1013" y="988"/>
                  </a:cubicBezTo>
                  <a:cubicBezTo>
                    <a:pt x="738" y="588"/>
                    <a:pt x="388" y="2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0" name="Google Shape;9830;p20"/>
            <p:cNvSpPr/>
            <p:nvPr/>
          </p:nvSpPr>
          <p:spPr>
            <a:xfrm>
              <a:off x="6593250" y="1856800"/>
              <a:ext cx="22525" cy="23475"/>
            </a:xfrm>
            <a:custGeom>
              <a:avLst/>
              <a:gdLst/>
              <a:ahLst/>
              <a:cxnLst/>
              <a:rect l="l" t="t" r="r" b="b"/>
              <a:pathLst>
                <a:path w="901" h="939" extrusionOk="0">
                  <a:moveTo>
                    <a:pt x="1" y="0"/>
                  </a:moveTo>
                  <a:cubicBezTo>
                    <a:pt x="301" y="263"/>
                    <a:pt x="501" y="475"/>
                    <a:pt x="688" y="775"/>
                  </a:cubicBezTo>
                  <a:cubicBezTo>
                    <a:pt x="736" y="823"/>
                    <a:pt x="761" y="939"/>
                    <a:pt x="839" y="939"/>
                  </a:cubicBezTo>
                  <a:cubicBezTo>
                    <a:pt x="842" y="939"/>
                    <a:pt x="846" y="938"/>
                    <a:pt x="851" y="938"/>
                  </a:cubicBezTo>
                  <a:cubicBezTo>
                    <a:pt x="901" y="925"/>
                    <a:pt x="901" y="863"/>
                    <a:pt x="876" y="838"/>
                  </a:cubicBezTo>
                  <a:cubicBezTo>
                    <a:pt x="663" y="488"/>
                    <a:pt x="351"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1" name="Google Shape;9831;p20"/>
            <p:cNvSpPr/>
            <p:nvPr/>
          </p:nvSpPr>
          <p:spPr>
            <a:xfrm>
              <a:off x="6542325" y="1749950"/>
              <a:ext cx="20025" cy="61250"/>
            </a:xfrm>
            <a:custGeom>
              <a:avLst/>
              <a:gdLst/>
              <a:ahLst/>
              <a:cxnLst/>
              <a:rect l="l" t="t" r="r" b="b"/>
              <a:pathLst>
                <a:path w="801" h="2450" extrusionOk="0">
                  <a:moveTo>
                    <a:pt x="263" y="1"/>
                  </a:moveTo>
                  <a:cubicBezTo>
                    <a:pt x="263" y="1"/>
                    <a:pt x="263" y="1"/>
                    <a:pt x="251" y="13"/>
                  </a:cubicBezTo>
                  <a:lnTo>
                    <a:pt x="263" y="13"/>
                  </a:lnTo>
                  <a:cubicBezTo>
                    <a:pt x="388" y="276"/>
                    <a:pt x="501" y="488"/>
                    <a:pt x="551" y="775"/>
                  </a:cubicBezTo>
                  <a:cubicBezTo>
                    <a:pt x="563" y="813"/>
                    <a:pt x="576" y="863"/>
                    <a:pt x="576" y="938"/>
                  </a:cubicBezTo>
                  <a:cubicBezTo>
                    <a:pt x="476" y="675"/>
                    <a:pt x="313" y="438"/>
                    <a:pt x="126" y="251"/>
                  </a:cubicBezTo>
                  <a:lnTo>
                    <a:pt x="113" y="251"/>
                  </a:lnTo>
                  <a:cubicBezTo>
                    <a:pt x="338" y="563"/>
                    <a:pt x="501" y="1038"/>
                    <a:pt x="538" y="1325"/>
                  </a:cubicBezTo>
                  <a:cubicBezTo>
                    <a:pt x="538" y="1350"/>
                    <a:pt x="551" y="1375"/>
                    <a:pt x="551" y="1400"/>
                  </a:cubicBezTo>
                  <a:cubicBezTo>
                    <a:pt x="438" y="1100"/>
                    <a:pt x="263" y="813"/>
                    <a:pt x="38" y="575"/>
                  </a:cubicBezTo>
                  <a:lnTo>
                    <a:pt x="38" y="575"/>
                  </a:lnTo>
                  <a:cubicBezTo>
                    <a:pt x="276" y="875"/>
                    <a:pt x="401" y="1400"/>
                    <a:pt x="463" y="1700"/>
                  </a:cubicBezTo>
                  <a:cubicBezTo>
                    <a:pt x="476" y="1763"/>
                    <a:pt x="488" y="1838"/>
                    <a:pt x="488" y="1900"/>
                  </a:cubicBezTo>
                  <a:cubicBezTo>
                    <a:pt x="388" y="1563"/>
                    <a:pt x="226" y="1250"/>
                    <a:pt x="1" y="988"/>
                  </a:cubicBezTo>
                  <a:lnTo>
                    <a:pt x="1" y="988"/>
                  </a:lnTo>
                  <a:cubicBezTo>
                    <a:pt x="188" y="1288"/>
                    <a:pt x="301" y="1625"/>
                    <a:pt x="388" y="1975"/>
                  </a:cubicBezTo>
                  <a:cubicBezTo>
                    <a:pt x="413" y="2113"/>
                    <a:pt x="426" y="2175"/>
                    <a:pt x="438" y="2312"/>
                  </a:cubicBezTo>
                  <a:cubicBezTo>
                    <a:pt x="451" y="2362"/>
                    <a:pt x="438" y="2450"/>
                    <a:pt x="513" y="2450"/>
                  </a:cubicBezTo>
                  <a:cubicBezTo>
                    <a:pt x="588" y="2437"/>
                    <a:pt x="576" y="2362"/>
                    <a:pt x="563" y="2312"/>
                  </a:cubicBezTo>
                  <a:cubicBezTo>
                    <a:pt x="563" y="2287"/>
                    <a:pt x="563" y="2263"/>
                    <a:pt x="563" y="2238"/>
                  </a:cubicBezTo>
                  <a:cubicBezTo>
                    <a:pt x="572" y="2240"/>
                    <a:pt x="580" y="2241"/>
                    <a:pt x="587" y="2241"/>
                  </a:cubicBezTo>
                  <a:cubicBezTo>
                    <a:pt x="696" y="2241"/>
                    <a:pt x="663" y="1992"/>
                    <a:pt x="663" y="1875"/>
                  </a:cubicBezTo>
                  <a:cubicBezTo>
                    <a:pt x="651" y="1813"/>
                    <a:pt x="651" y="1763"/>
                    <a:pt x="638" y="1700"/>
                  </a:cubicBezTo>
                  <a:cubicBezTo>
                    <a:pt x="663" y="1700"/>
                    <a:pt x="701" y="1688"/>
                    <a:pt x="713" y="1650"/>
                  </a:cubicBezTo>
                  <a:cubicBezTo>
                    <a:pt x="726" y="1613"/>
                    <a:pt x="726" y="1525"/>
                    <a:pt x="726" y="1438"/>
                  </a:cubicBezTo>
                  <a:cubicBezTo>
                    <a:pt x="738" y="1438"/>
                    <a:pt x="763" y="1425"/>
                    <a:pt x="763" y="1400"/>
                  </a:cubicBezTo>
                  <a:cubicBezTo>
                    <a:pt x="788" y="1325"/>
                    <a:pt x="776" y="1175"/>
                    <a:pt x="751" y="1038"/>
                  </a:cubicBezTo>
                  <a:cubicBezTo>
                    <a:pt x="763" y="1038"/>
                    <a:pt x="776" y="1025"/>
                    <a:pt x="788" y="1000"/>
                  </a:cubicBezTo>
                  <a:cubicBezTo>
                    <a:pt x="801" y="900"/>
                    <a:pt x="763" y="800"/>
                    <a:pt x="738" y="700"/>
                  </a:cubicBezTo>
                  <a:cubicBezTo>
                    <a:pt x="651" y="438"/>
                    <a:pt x="476" y="188"/>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2" name="Google Shape;9832;p20"/>
            <p:cNvSpPr/>
            <p:nvPr/>
          </p:nvSpPr>
          <p:spPr>
            <a:xfrm>
              <a:off x="6543900" y="1739025"/>
              <a:ext cx="325" cy="325"/>
            </a:xfrm>
            <a:custGeom>
              <a:avLst/>
              <a:gdLst/>
              <a:ahLst/>
              <a:cxnLst/>
              <a:rect l="l" t="t" r="r" b="b"/>
              <a:pathLst>
                <a:path w="13" h="13" extrusionOk="0">
                  <a:moveTo>
                    <a:pt x="13" y="13"/>
                  </a:moveTo>
                  <a:cubicBezTo>
                    <a:pt x="0" y="0"/>
                    <a:pt x="0" y="0"/>
                    <a:pt x="13"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3" name="Google Shape;9833;p20"/>
            <p:cNvSpPr/>
            <p:nvPr/>
          </p:nvSpPr>
          <p:spPr>
            <a:xfrm>
              <a:off x="6495150" y="1666225"/>
              <a:ext cx="56275" cy="75325"/>
            </a:xfrm>
            <a:custGeom>
              <a:avLst/>
              <a:gdLst/>
              <a:ahLst/>
              <a:cxnLst/>
              <a:rect l="l" t="t" r="r" b="b"/>
              <a:pathLst>
                <a:path w="2251" h="3013" extrusionOk="0">
                  <a:moveTo>
                    <a:pt x="1" y="1"/>
                  </a:moveTo>
                  <a:cubicBezTo>
                    <a:pt x="751" y="813"/>
                    <a:pt x="1400" y="1775"/>
                    <a:pt x="1913" y="2812"/>
                  </a:cubicBezTo>
                  <a:cubicBezTo>
                    <a:pt x="1963" y="2925"/>
                    <a:pt x="1938" y="2862"/>
                    <a:pt x="1963" y="2937"/>
                  </a:cubicBezTo>
                  <a:cubicBezTo>
                    <a:pt x="1975" y="2950"/>
                    <a:pt x="2000" y="2987"/>
                    <a:pt x="2025" y="3000"/>
                  </a:cubicBezTo>
                  <a:lnTo>
                    <a:pt x="2038" y="3000"/>
                  </a:lnTo>
                  <a:cubicBezTo>
                    <a:pt x="2052" y="2990"/>
                    <a:pt x="2068" y="2986"/>
                    <a:pt x="2084" y="2986"/>
                  </a:cubicBezTo>
                  <a:cubicBezTo>
                    <a:pt x="2110" y="2986"/>
                    <a:pt x="2135" y="2997"/>
                    <a:pt x="2150" y="3012"/>
                  </a:cubicBezTo>
                  <a:cubicBezTo>
                    <a:pt x="2213" y="2987"/>
                    <a:pt x="2250" y="2937"/>
                    <a:pt x="2250" y="2887"/>
                  </a:cubicBezTo>
                  <a:cubicBezTo>
                    <a:pt x="2225" y="2687"/>
                    <a:pt x="2088" y="2500"/>
                    <a:pt x="2000" y="2312"/>
                  </a:cubicBezTo>
                  <a:cubicBezTo>
                    <a:pt x="1475" y="1438"/>
                    <a:pt x="788" y="6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4" name="Google Shape;9834;p20"/>
            <p:cNvSpPr/>
            <p:nvPr/>
          </p:nvSpPr>
          <p:spPr>
            <a:xfrm>
              <a:off x="6505150" y="1687150"/>
              <a:ext cx="39700" cy="59700"/>
            </a:xfrm>
            <a:custGeom>
              <a:avLst/>
              <a:gdLst/>
              <a:ahLst/>
              <a:cxnLst/>
              <a:rect l="l" t="t" r="r" b="b"/>
              <a:pathLst>
                <a:path w="1588" h="2388" extrusionOk="0">
                  <a:moveTo>
                    <a:pt x="1408" y="2370"/>
                  </a:moveTo>
                  <a:cubicBezTo>
                    <a:pt x="1407" y="2370"/>
                    <a:pt x="1405" y="2371"/>
                    <a:pt x="1402" y="2373"/>
                  </a:cubicBezTo>
                  <a:lnTo>
                    <a:pt x="1402" y="2373"/>
                  </a:lnTo>
                  <a:cubicBezTo>
                    <a:pt x="1408" y="2372"/>
                    <a:pt x="1409" y="2370"/>
                    <a:pt x="1408" y="2370"/>
                  </a:cubicBezTo>
                  <a:close/>
                  <a:moveTo>
                    <a:pt x="1" y="1"/>
                  </a:moveTo>
                  <a:cubicBezTo>
                    <a:pt x="563" y="713"/>
                    <a:pt x="1038" y="1663"/>
                    <a:pt x="1388" y="2388"/>
                  </a:cubicBezTo>
                  <a:cubicBezTo>
                    <a:pt x="1388" y="2388"/>
                    <a:pt x="1388" y="2375"/>
                    <a:pt x="1400" y="2375"/>
                  </a:cubicBezTo>
                  <a:cubicBezTo>
                    <a:pt x="1401" y="2374"/>
                    <a:pt x="1402" y="2374"/>
                    <a:pt x="1402" y="2373"/>
                  </a:cubicBezTo>
                  <a:lnTo>
                    <a:pt x="1402" y="2373"/>
                  </a:lnTo>
                  <a:cubicBezTo>
                    <a:pt x="1399" y="2374"/>
                    <a:pt x="1394" y="2375"/>
                    <a:pt x="1388" y="2375"/>
                  </a:cubicBezTo>
                  <a:cubicBezTo>
                    <a:pt x="1400" y="2375"/>
                    <a:pt x="1400" y="2363"/>
                    <a:pt x="1400" y="2363"/>
                  </a:cubicBezTo>
                  <a:cubicBezTo>
                    <a:pt x="1413" y="2363"/>
                    <a:pt x="1413" y="2350"/>
                    <a:pt x="1413" y="2350"/>
                  </a:cubicBezTo>
                  <a:cubicBezTo>
                    <a:pt x="1438" y="2313"/>
                    <a:pt x="1463" y="2288"/>
                    <a:pt x="1475" y="2263"/>
                  </a:cubicBezTo>
                  <a:cubicBezTo>
                    <a:pt x="1513" y="2225"/>
                    <a:pt x="1550" y="2200"/>
                    <a:pt x="1588" y="2175"/>
                  </a:cubicBezTo>
                  <a:cubicBezTo>
                    <a:pt x="1275" y="1500"/>
                    <a:pt x="626" y="6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5" name="Google Shape;9835;p20"/>
            <p:cNvSpPr/>
            <p:nvPr/>
          </p:nvSpPr>
          <p:spPr>
            <a:xfrm>
              <a:off x="6508275" y="1701850"/>
              <a:ext cx="30325" cy="50000"/>
            </a:xfrm>
            <a:custGeom>
              <a:avLst/>
              <a:gdLst/>
              <a:ahLst/>
              <a:cxnLst/>
              <a:rect l="l" t="t" r="r" b="b"/>
              <a:pathLst>
                <a:path w="1213" h="2000" extrusionOk="0">
                  <a:moveTo>
                    <a:pt x="1" y="0"/>
                  </a:moveTo>
                  <a:lnTo>
                    <a:pt x="1" y="0"/>
                  </a:lnTo>
                  <a:cubicBezTo>
                    <a:pt x="376" y="662"/>
                    <a:pt x="763" y="1350"/>
                    <a:pt x="1013" y="2000"/>
                  </a:cubicBezTo>
                  <a:cubicBezTo>
                    <a:pt x="1025" y="2000"/>
                    <a:pt x="1038" y="1987"/>
                    <a:pt x="1050" y="1987"/>
                  </a:cubicBezTo>
                  <a:lnTo>
                    <a:pt x="1063" y="1987"/>
                  </a:lnTo>
                  <a:cubicBezTo>
                    <a:pt x="1075" y="1975"/>
                    <a:pt x="1088" y="1975"/>
                    <a:pt x="1100" y="1962"/>
                  </a:cubicBezTo>
                  <a:cubicBezTo>
                    <a:pt x="1113" y="1925"/>
                    <a:pt x="1150" y="1887"/>
                    <a:pt x="1175" y="1862"/>
                  </a:cubicBezTo>
                  <a:cubicBezTo>
                    <a:pt x="1188" y="1850"/>
                    <a:pt x="1200" y="1837"/>
                    <a:pt x="1213" y="1825"/>
                  </a:cubicBezTo>
                  <a:cubicBezTo>
                    <a:pt x="925" y="1150"/>
                    <a:pt x="463" y="56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6" name="Google Shape;9836;p20"/>
            <p:cNvSpPr/>
            <p:nvPr/>
          </p:nvSpPr>
          <p:spPr>
            <a:xfrm>
              <a:off x="6503600" y="1709975"/>
              <a:ext cx="27500" cy="46875"/>
            </a:xfrm>
            <a:custGeom>
              <a:avLst/>
              <a:gdLst/>
              <a:ahLst/>
              <a:cxnLst/>
              <a:rect l="l" t="t" r="r" b="b"/>
              <a:pathLst>
                <a:path w="1100" h="1875" extrusionOk="0">
                  <a:moveTo>
                    <a:pt x="100" y="0"/>
                  </a:moveTo>
                  <a:lnTo>
                    <a:pt x="100" y="0"/>
                  </a:lnTo>
                  <a:cubicBezTo>
                    <a:pt x="438" y="612"/>
                    <a:pt x="638" y="1075"/>
                    <a:pt x="850" y="1675"/>
                  </a:cubicBezTo>
                  <a:cubicBezTo>
                    <a:pt x="875" y="1712"/>
                    <a:pt x="888" y="1762"/>
                    <a:pt x="900" y="1800"/>
                  </a:cubicBezTo>
                  <a:cubicBezTo>
                    <a:pt x="688" y="1250"/>
                    <a:pt x="350" y="762"/>
                    <a:pt x="0" y="287"/>
                  </a:cubicBezTo>
                  <a:lnTo>
                    <a:pt x="0" y="287"/>
                  </a:lnTo>
                  <a:cubicBezTo>
                    <a:pt x="288" y="837"/>
                    <a:pt x="525" y="1412"/>
                    <a:pt x="713" y="1875"/>
                  </a:cubicBezTo>
                  <a:cubicBezTo>
                    <a:pt x="713" y="1862"/>
                    <a:pt x="725" y="1862"/>
                    <a:pt x="725" y="1862"/>
                  </a:cubicBezTo>
                  <a:lnTo>
                    <a:pt x="738" y="1862"/>
                  </a:lnTo>
                  <a:cubicBezTo>
                    <a:pt x="763" y="1850"/>
                    <a:pt x="788" y="1837"/>
                    <a:pt x="800" y="1825"/>
                  </a:cubicBezTo>
                  <a:lnTo>
                    <a:pt x="913" y="1825"/>
                  </a:lnTo>
                  <a:cubicBezTo>
                    <a:pt x="938" y="1800"/>
                    <a:pt x="975" y="1787"/>
                    <a:pt x="975" y="1775"/>
                  </a:cubicBezTo>
                  <a:cubicBezTo>
                    <a:pt x="1000" y="1762"/>
                    <a:pt x="1037" y="1750"/>
                    <a:pt x="1062" y="1737"/>
                  </a:cubicBezTo>
                  <a:cubicBezTo>
                    <a:pt x="1075" y="1725"/>
                    <a:pt x="1087" y="1725"/>
                    <a:pt x="1100" y="1712"/>
                  </a:cubicBezTo>
                  <a:cubicBezTo>
                    <a:pt x="888" y="1087"/>
                    <a:pt x="525" y="512"/>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7" name="Google Shape;9837;p20"/>
            <p:cNvSpPr/>
            <p:nvPr/>
          </p:nvSpPr>
          <p:spPr>
            <a:xfrm>
              <a:off x="6501400" y="1726525"/>
              <a:ext cx="14400" cy="27075"/>
            </a:xfrm>
            <a:custGeom>
              <a:avLst/>
              <a:gdLst/>
              <a:ahLst/>
              <a:cxnLst/>
              <a:rect l="l" t="t" r="r" b="b"/>
              <a:pathLst>
                <a:path w="576" h="1083" extrusionOk="0">
                  <a:moveTo>
                    <a:pt x="1" y="0"/>
                  </a:moveTo>
                  <a:cubicBezTo>
                    <a:pt x="201" y="338"/>
                    <a:pt x="288" y="675"/>
                    <a:pt x="451" y="1038"/>
                  </a:cubicBezTo>
                  <a:cubicBezTo>
                    <a:pt x="457" y="1067"/>
                    <a:pt x="483" y="1083"/>
                    <a:pt x="509" y="1083"/>
                  </a:cubicBezTo>
                  <a:cubicBezTo>
                    <a:pt x="539" y="1083"/>
                    <a:pt x="569" y="1064"/>
                    <a:pt x="576" y="1025"/>
                  </a:cubicBezTo>
                  <a:cubicBezTo>
                    <a:pt x="451" y="663"/>
                    <a:pt x="263" y="3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8" name="Google Shape;9838;p20"/>
            <p:cNvSpPr/>
            <p:nvPr/>
          </p:nvSpPr>
          <p:spPr>
            <a:xfrm>
              <a:off x="6512650" y="1752450"/>
              <a:ext cx="25" cy="25"/>
            </a:xfrm>
            <a:custGeom>
              <a:avLst/>
              <a:gdLst/>
              <a:ahLst/>
              <a:cxnLst/>
              <a:rect l="l" t="t" r="r" b="b"/>
              <a:pathLst>
                <a:path w="1" h="1" extrusionOk="0">
                  <a:moveTo>
                    <a:pt x="1" y="1"/>
                  </a:move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9" name="Google Shape;9839;p20"/>
            <p:cNvSpPr/>
            <p:nvPr/>
          </p:nvSpPr>
          <p:spPr>
            <a:xfrm>
              <a:off x="6512650" y="1752450"/>
              <a:ext cx="25" cy="350"/>
            </a:xfrm>
            <a:custGeom>
              <a:avLst/>
              <a:gdLst/>
              <a:ahLst/>
              <a:cxnLst/>
              <a:rect l="l" t="t" r="r" b="b"/>
              <a:pathLst>
                <a:path w="1" h="14" extrusionOk="0">
                  <a:moveTo>
                    <a:pt x="1" y="1"/>
                  </a:moveTo>
                  <a:cubicBezTo>
                    <a:pt x="1" y="1"/>
                    <a:pt x="1" y="1"/>
                    <a:pt x="1" y="1"/>
                  </a:cubicBezTo>
                  <a:cubicBezTo>
                    <a:pt x="1" y="13"/>
                    <a:pt x="1" y="13"/>
                    <a:pt x="1" y="13"/>
                  </a:cubicBez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0" name="Google Shape;9840;p20"/>
            <p:cNvSpPr/>
            <p:nvPr/>
          </p:nvSpPr>
          <p:spPr>
            <a:xfrm>
              <a:off x="6647625" y="1772450"/>
              <a:ext cx="70300" cy="24700"/>
            </a:xfrm>
            <a:custGeom>
              <a:avLst/>
              <a:gdLst/>
              <a:ahLst/>
              <a:cxnLst/>
              <a:rect l="l" t="t" r="r" b="b"/>
              <a:pathLst>
                <a:path w="2812" h="988" extrusionOk="0">
                  <a:moveTo>
                    <a:pt x="0" y="0"/>
                  </a:moveTo>
                  <a:lnTo>
                    <a:pt x="0" y="0"/>
                  </a:lnTo>
                  <a:cubicBezTo>
                    <a:pt x="563" y="113"/>
                    <a:pt x="1125" y="188"/>
                    <a:pt x="1650" y="388"/>
                  </a:cubicBezTo>
                  <a:cubicBezTo>
                    <a:pt x="1875" y="475"/>
                    <a:pt x="2462" y="788"/>
                    <a:pt x="2812" y="988"/>
                  </a:cubicBezTo>
                  <a:cubicBezTo>
                    <a:pt x="2550" y="725"/>
                    <a:pt x="2112" y="363"/>
                    <a:pt x="1700" y="213"/>
                  </a:cubicBezTo>
                  <a:cubicBezTo>
                    <a:pt x="1150" y="13"/>
                    <a:pt x="575" y="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1" name="Google Shape;9841;p20"/>
            <p:cNvSpPr/>
            <p:nvPr/>
          </p:nvSpPr>
          <p:spPr>
            <a:xfrm>
              <a:off x="6670425" y="1768375"/>
              <a:ext cx="36900" cy="14100"/>
            </a:xfrm>
            <a:custGeom>
              <a:avLst/>
              <a:gdLst/>
              <a:ahLst/>
              <a:cxnLst/>
              <a:rect l="l" t="t" r="r" b="b"/>
              <a:pathLst>
                <a:path w="1476" h="564" extrusionOk="0">
                  <a:moveTo>
                    <a:pt x="0" y="1"/>
                  </a:moveTo>
                  <a:lnTo>
                    <a:pt x="0" y="1"/>
                  </a:lnTo>
                  <a:cubicBezTo>
                    <a:pt x="675" y="213"/>
                    <a:pt x="888" y="313"/>
                    <a:pt x="1475" y="563"/>
                  </a:cubicBezTo>
                  <a:cubicBezTo>
                    <a:pt x="1250" y="288"/>
                    <a:pt x="500"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2" name="Google Shape;9842;p20"/>
            <p:cNvSpPr/>
            <p:nvPr/>
          </p:nvSpPr>
          <p:spPr>
            <a:xfrm>
              <a:off x="6680100" y="1765175"/>
              <a:ext cx="19100" cy="5100"/>
            </a:xfrm>
            <a:custGeom>
              <a:avLst/>
              <a:gdLst/>
              <a:ahLst/>
              <a:cxnLst/>
              <a:rect l="l" t="t" r="r" b="b"/>
              <a:pathLst>
                <a:path w="764" h="204" extrusionOk="0">
                  <a:moveTo>
                    <a:pt x="77" y="0"/>
                  </a:moveTo>
                  <a:cubicBezTo>
                    <a:pt x="51" y="0"/>
                    <a:pt x="26" y="2"/>
                    <a:pt x="1" y="4"/>
                  </a:cubicBezTo>
                  <a:cubicBezTo>
                    <a:pt x="263" y="41"/>
                    <a:pt x="501" y="166"/>
                    <a:pt x="763" y="204"/>
                  </a:cubicBezTo>
                  <a:cubicBezTo>
                    <a:pt x="571" y="102"/>
                    <a:pt x="318" y="0"/>
                    <a:pt x="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3" name="Google Shape;9843;p20"/>
            <p:cNvSpPr/>
            <p:nvPr/>
          </p:nvSpPr>
          <p:spPr>
            <a:xfrm>
              <a:off x="6571075" y="1693400"/>
              <a:ext cx="116875" cy="27675"/>
            </a:xfrm>
            <a:custGeom>
              <a:avLst/>
              <a:gdLst/>
              <a:ahLst/>
              <a:cxnLst/>
              <a:rect l="l" t="t" r="r" b="b"/>
              <a:pathLst>
                <a:path w="4675" h="1107" extrusionOk="0">
                  <a:moveTo>
                    <a:pt x="1" y="1"/>
                  </a:moveTo>
                  <a:lnTo>
                    <a:pt x="1" y="1"/>
                  </a:lnTo>
                  <a:cubicBezTo>
                    <a:pt x="1297" y="500"/>
                    <a:pt x="2643" y="1106"/>
                    <a:pt x="4108" y="1106"/>
                  </a:cubicBezTo>
                  <a:cubicBezTo>
                    <a:pt x="4295" y="1106"/>
                    <a:pt x="4484" y="1097"/>
                    <a:pt x="4674" y="1075"/>
                  </a:cubicBezTo>
                  <a:cubicBezTo>
                    <a:pt x="4024" y="1038"/>
                    <a:pt x="3362" y="850"/>
                    <a:pt x="2725" y="676"/>
                  </a:cubicBezTo>
                  <a:cubicBezTo>
                    <a:pt x="1825" y="438"/>
                    <a:pt x="913"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4" name="Google Shape;9844;p20"/>
            <p:cNvSpPr/>
            <p:nvPr/>
          </p:nvSpPr>
          <p:spPr>
            <a:xfrm>
              <a:off x="6591375" y="1709025"/>
              <a:ext cx="85325" cy="18250"/>
            </a:xfrm>
            <a:custGeom>
              <a:avLst/>
              <a:gdLst/>
              <a:ahLst/>
              <a:cxnLst/>
              <a:rect l="l" t="t" r="r" b="b"/>
              <a:pathLst>
                <a:path w="3413" h="730" extrusionOk="0">
                  <a:moveTo>
                    <a:pt x="1" y="1"/>
                  </a:moveTo>
                  <a:lnTo>
                    <a:pt x="1" y="1"/>
                  </a:lnTo>
                  <a:cubicBezTo>
                    <a:pt x="1020" y="387"/>
                    <a:pt x="2095" y="730"/>
                    <a:pt x="3193" y="730"/>
                  </a:cubicBezTo>
                  <a:cubicBezTo>
                    <a:pt x="3266" y="730"/>
                    <a:pt x="3339" y="728"/>
                    <a:pt x="3412" y="725"/>
                  </a:cubicBezTo>
                  <a:cubicBezTo>
                    <a:pt x="2313" y="450"/>
                    <a:pt x="1138"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5" name="Google Shape;9845;p20"/>
            <p:cNvSpPr/>
            <p:nvPr/>
          </p:nvSpPr>
          <p:spPr>
            <a:xfrm>
              <a:off x="6616375" y="1725250"/>
              <a:ext cx="54375" cy="8525"/>
            </a:xfrm>
            <a:custGeom>
              <a:avLst/>
              <a:gdLst/>
              <a:ahLst/>
              <a:cxnLst/>
              <a:rect l="l" t="t" r="r" b="b"/>
              <a:pathLst>
                <a:path w="2175" h="341" extrusionOk="0">
                  <a:moveTo>
                    <a:pt x="81" y="1"/>
                  </a:moveTo>
                  <a:cubicBezTo>
                    <a:pt x="54" y="1"/>
                    <a:pt x="27" y="1"/>
                    <a:pt x="1" y="1"/>
                  </a:cubicBezTo>
                  <a:cubicBezTo>
                    <a:pt x="688" y="132"/>
                    <a:pt x="1364" y="341"/>
                    <a:pt x="2061" y="341"/>
                  </a:cubicBezTo>
                  <a:cubicBezTo>
                    <a:pt x="2099" y="341"/>
                    <a:pt x="2137" y="340"/>
                    <a:pt x="2175" y="339"/>
                  </a:cubicBezTo>
                  <a:cubicBezTo>
                    <a:pt x="1501" y="158"/>
                    <a:pt x="791"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6" name="Google Shape;9846;p20"/>
            <p:cNvSpPr/>
            <p:nvPr/>
          </p:nvSpPr>
          <p:spPr>
            <a:xfrm>
              <a:off x="6628875" y="1735275"/>
              <a:ext cx="14075" cy="3150"/>
            </a:xfrm>
            <a:custGeom>
              <a:avLst/>
              <a:gdLst/>
              <a:ahLst/>
              <a:cxnLst/>
              <a:rect l="l" t="t" r="r" b="b"/>
              <a:pathLst>
                <a:path w="563" h="126" extrusionOk="0">
                  <a:moveTo>
                    <a:pt x="0" y="0"/>
                  </a:moveTo>
                  <a:lnTo>
                    <a:pt x="0" y="0"/>
                  </a:lnTo>
                  <a:cubicBezTo>
                    <a:pt x="188" y="63"/>
                    <a:pt x="375" y="113"/>
                    <a:pt x="563" y="125"/>
                  </a:cubicBezTo>
                  <a:cubicBezTo>
                    <a:pt x="400" y="63"/>
                    <a:pt x="188"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7" name="Google Shape;9847;p20"/>
            <p:cNvSpPr/>
            <p:nvPr/>
          </p:nvSpPr>
          <p:spPr>
            <a:xfrm>
              <a:off x="6515775" y="1620925"/>
              <a:ext cx="49700" cy="53750"/>
            </a:xfrm>
            <a:custGeom>
              <a:avLst/>
              <a:gdLst/>
              <a:ahLst/>
              <a:cxnLst/>
              <a:rect l="l" t="t" r="r" b="b"/>
              <a:pathLst>
                <a:path w="1988" h="2150" extrusionOk="0">
                  <a:moveTo>
                    <a:pt x="1" y="0"/>
                  </a:moveTo>
                  <a:lnTo>
                    <a:pt x="1" y="0"/>
                  </a:lnTo>
                  <a:cubicBezTo>
                    <a:pt x="101" y="1063"/>
                    <a:pt x="600" y="1788"/>
                    <a:pt x="1663" y="2075"/>
                  </a:cubicBezTo>
                  <a:cubicBezTo>
                    <a:pt x="1775" y="2100"/>
                    <a:pt x="1875" y="2125"/>
                    <a:pt x="1988" y="2150"/>
                  </a:cubicBezTo>
                  <a:cubicBezTo>
                    <a:pt x="1838" y="2075"/>
                    <a:pt x="1675" y="2000"/>
                    <a:pt x="1525" y="1912"/>
                  </a:cubicBezTo>
                  <a:cubicBezTo>
                    <a:pt x="1113" y="1675"/>
                    <a:pt x="813" y="1488"/>
                    <a:pt x="513" y="1113"/>
                  </a:cubicBezTo>
                  <a:cubicBezTo>
                    <a:pt x="313" y="875"/>
                    <a:pt x="88" y="3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8" name="Google Shape;9848;p20"/>
            <p:cNvSpPr/>
            <p:nvPr/>
          </p:nvSpPr>
          <p:spPr>
            <a:xfrm>
              <a:off x="6512650" y="1639350"/>
              <a:ext cx="40950" cy="36575"/>
            </a:xfrm>
            <a:custGeom>
              <a:avLst/>
              <a:gdLst/>
              <a:ahLst/>
              <a:cxnLst/>
              <a:rect l="l" t="t" r="r" b="b"/>
              <a:pathLst>
                <a:path w="1638" h="1463" extrusionOk="0">
                  <a:moveTo>
                    <a:pt x="1" y="1"/>
                  </a:moveTo>
                  <a:cubicBezTo>
                    <a:pt x="1" y="1"/>
                    <a:pt x="1" y="7"/>
                    <a:pt x="5" y="11"/>
                  </a:cubicBezTo>
                  <a:lnTo>
                    <a:pt x="5" y="11"/>
                  </a:lnTo>
                  <a:cubicBezTo>
                    <a:pt x="4" y="8"/>
                    <a:pt x="2" y="4"/>
                    <a:pt x="1" y="1"/>
                  </a:cubicBezTo>
                  <a:close/>
                  <a:moveTo>
                    <a:pt x="5" y="11"/>
                  </a:moveTo>
                  <a:cubicBezTo>
                    <a:pt x="13" y="29"/>
                    <a:pt x="13" y="40"/>
                    <a:pt x="13" y="51"/>
                  </a:cubicBezTo>
                  <a:cubicBezTo>
                    <a:pt x="263" y="763"/>
                    <a:pt x="938" y="1250"/>
                    <a:pt x="1638" y="1463"/>
                  </a:cubicBezTo>
                  <a:cubicBezTo>
                    <a:pt x="1063" y="1163"/>
                    <a:pt x="538" y="663"/>
                    <a:pt x="138" y="188"/>
                  </a:cubicBezTo>
                  <a:cubicBezTo>
                    <a:pt x="113" y="163"/>
                    <a:pt x="38" y="63"/>
                    <a:pt x="13" y="13"/>
                  </a:cubicBezTo>
                  <a:cubicBezTo>
                    <a:pt x="10" y="13"/>
                    <a:pt x="7" y="12"/>
                    <a:pt x="5"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9" name="Google Shape;9849;p20"/>
            <p:cNvSpPr/>
            <p:nvPr/>
          </p:nvSpPr>
          <p:spPr>
            <a:xfrm>
              <a:off x="6517975" y="1654975"/>
              <a:ext cx="18750" cy="16575"/>
            </a:xfrm>
            <a:custGeom>
              <a:avLst/>
              <a:gdLst/>
              <a:ahLst/>
              <a:cxnLst/>
              <a:rect l="l" t="t" r="r" b="b"/>
              <a:pathLst>
                <a:path w="750" h="663" extrusionOk="0">
                  <a:moveTo>
                    <a:pt x="0" y="1"/>
                  </a:moveTo>
                  <a:lnTo>
                    <a:pt x="0" y="1"/>
                  </a:lnTo>
                  <a:cubicBezTo>
                    <a:pt x="163" y="288"/>
                    <a:pt x="450" y="513"/>
                    <a:pt x="750" y="663"/>
                  </a:cubicBezTo>
                  <a:cubicBezTo>
                    <a:pt x="487" y="451"/>
                    <a:pt x="250"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0" name="Google Shape;9850;p20"/>
            <p:cNvSpPr/>
            <p:nvPr/>
          </p:nvSpPr>
          <p:spPr>
            <a:xfrm>
              <a:off x="6638250" y="2132050"/>
              <a:ext cx="650" cy="325"/>
            </a:xfrm>
            <a:custGeom>
              <a:avLst/>
              <a:gdLst/>
              <a:ahLst/>
              <a:cxnLst/>
              <a:rect l="l" t="t" r="r" b="b"/>
              <a:pathLst>
                <a:path w="26" h="13" extrusionOk="0">
                  <a:moveTo>
                    <a:pt x="25" y="0"/>
                  </a:moveTo>
                  <a:cubicBezTo>
                    <a:pt x="15" y="0"/>
                    <a:pt x="13" y="0"/>
                    <a:pt x="13" y="6"/>
                  </a:cubicBezTo>
                  <a:lnTo>
                    <a:pt x="13" y="6"/>
                  </a:lnTo>
                  <a:cubicBezTo>
                    <a:pt x="19" y="3"/>
                    <a:pt x="25" y="0"/>
                    <a:pt x="25" y="0"/>
                  </a:cubicBezTo>
                  <a:close/>
                  <a:moveTo>
                    <a:pt x="13" y="6"/>
                  </a:moveTo>
                  <a:cubicBezTo>
                    <a:pt x="7" y="9"/>
                    <a:pt x="0" y="13"/>
                    <a:pt x="0" y="13"/>
                  </a:cubicBezTo>
                  <a:lnTo>
                    <a:pt x="13" y="13"/>
                  </a:lnTo>
                  <a:cubicBezTo>
                    <a:pt x="13" y="10"/>
                    <a:pt x="13" y="8"/>
                    <a:pt x="13" y="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1" name="Google Shape;9851;p20"/>
            <p:cNvSpPr/>
            <p:nvPr/>
          </p:nvSpPr>
          <p:spPr>
            <a:xfrm>
              <a:off x="6638250" y="2132350"/>
              <a:ext cx="325" cy="25"/>
            </a:xfrm>
            <a:custGeom>
              <a:avLst/>
              <a:gdLst/>
              <a:ahLst/>
              <a:cxnLst/>
              <a:rect l="l" t="t" r="r" b="b"/>
              <a:pathLst>
                <a:path w="13" h="1" extrusionOk="0">
                  <a:moveTo>
                    <a:pt x="0" y="1"/>
                  </a:moveTo>
                  <a:lnTo>
                    <a:pt x="0" y="1"/>
                  </a:lnTo>
                  <a:cubicBezTo>
                    <a:pt x="0" y="1"/>
                    <a:pt x="13"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2" name="Google Shape;9852;p20"/>
            <p:cNvSpPr/>
            <p:nvPr/>
          </p:nvSpPr>
          <p:spPr>
            <a:xfrm>
              <a:off x="6637925" y="2132350"/>
              <a:ext cx="350" cy="25"/>
            </a:xfrm>
            <a:custGeom>
              <a:avLst/>
              <a:gdLst/>
              <a:ahLst/>
              <a:cxnLst/>
              <a:rect l="l" t="t" r="r" b="b"/>
              <a:pathLst>
                <a:path w="14" h="1" extrusionOk="0">
                  <a:moveTo>
                    <a:pt x="1" y="1"/>
                  </a:moveTo>
                  <a:cubicBezTo>
                    <a:pt x="1" y="1"/>
                    <a:pt x="13" y="1"/>
                    <a:pt x="13" y="1"/>
                  </a:cubicBezTo>
                  <a:cubicBezTo>
                    <a:pt x="13" y="1"/>
                    <a:pt x="13" y="1"/>
                    <a:pt x="13" y="1"/>
                  </a:cubicBez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3" name="Google Shape;9853;p20"/>
            <p:cNvSpPr/>
            <p:nvPr/>
          </p:nvSpPr>
          <p:spPr>
            <a:xfrm>
              <a:off x="6579500" y="2104225"/>
              <a:ext cx="80950" cy="36175"/>
            </a:xfrm>
            <a:custGeom>
              <a:avLst/>
              <a:gdLst/>
              <a:ahLst/>
              <a:cxnLst/>
              <a:rect l="l" t="t" r="r" b="b"/>
              <a:pathLst>
                <a:path w="3238" h="1447" extrusionOk="0">
                  <a:moveTo>
                    <a:pt x="1" y="1"/>
                  </a:moveTo>
                  <a:cubicBezTo>
                    <a:pt x="176" y="338"/>
                    <a:pt x="276" y="713"/>
                    <a:pt x="526" y="1013"/>
                  </a:cubicBezTo>
                  <a:cubicBezTo>
                    <a:pt x="676" y="1201"/>
                    <a:pt x="876" y="1338"/>
                    <a:pt x="1101" y="1413"/>
                  </a:cubicBezTo>
                  <a:cubicBezTo>
                    <a:pt x="1185" y="1436"/>
                    <a:pt x="1281" y="1446"/>
                    <a:pt x="1378" y="1446"/>
                  </a:cubicBezTo>
                  <a:cubicBezTo>
                    <a:pt x="1598" y="1446"/>
                    <a:pt x="1822" y="1395"/>
                    <a:pt x="1925" y="1325"/>
                  </a:cubicBezTo>
                  <a:cubicBezTo>
                    <a:pt x="1975" y="1275"/>
                    <a:pt x="1963" y="1188"/>
                    <a:pt x="1900" y="1151"/>
                  </a:cubicBezTo>
                  <a:cubicBezTo>
                    <a:pt x="2050" y="1151"/>
                    <a:pt x="2213" y="1138"/>
                    <a:pt x="2363" y="1126"/>
                  </a:cubicBezTo>
                  <a:cubicBezTo>
                    <a:pt x="2463" y="1113"/>
                    <a:pt x="2500" y="963"/>
                    <a:pt x="2425" y="901"/>
                  </a:cubicBezTo>
                  <a:cubicBezTo>
                    <a:pt x="2725" y="851"/>
                    <a:pt x="3075" y="713"/>
                    <a:pt x="3213" y="576"/>
                  </a:cubicBezTo>
                  <a:cubicBezTo>
                    <a:pt x="3238" y="538"/>
                    <a:pt x="3225" y="463"/>
                    <a:pt x="3175" y="438"/>
                  </a:cubicBezTo>
                  <a:cubicBezTo>
                    <a:pt x="3164" y="422"/>
                    <a:pt x="3145" y="418"/>
                    <a:pt x="3124" y="418"/>
                  </a:cubicBezTo>
                  <a:cubicBezTo>
                    <a:pt x="3097" y="418"/>
                    <a:pt x="3070" y="426"/>
                    <a:pt x="3063" y="426"/>
                  </a:cubicBezTo>
                  <a:lnTo>
                    <a:pt x="3075" y="426"/>
                  </a:lnTo>
                  <a:cubicBezTo>
                    <a:pt x="3000" y="451"/>
                    <a:pt x="3013" y="438"/>
                    <a:pt x="2900" y="488"/>
                  </a:cubicBezTo>
                  <a:cubicBezTo>
                    <a:pt x="2634" y="636"/>
                    <a:pt x="2306" y="724"/>
                    <a:pt x="1972" y="724"/>
                  </a:cubicBezTo>
                  <a:cubicBezTo>
                    <a:pt x="1570" y="724"/>
                    <a:pt x="1159" y="596"/>
                    <a:pt x="838" y="288"/>
                  </a:cubicBezTo>
                  <a:lnTo>
                    <a:pt x="838" y="288"/>
                  </a:lnTo>
                  <a:cubicBezTo>
                    <a:pt x="1126" y="638"/>
                    <a:pt x="1563" y="851"/>
                    <a:pt x="2013" y="901"/>
                  </a:cubicBezTo>
                  <a:cubicBezTo>
                    <a:pt x="1919" y="909"/>
                    <a:pt x="1826" y="914"/>
                    <a:pt x="1733" y="914"/>
                  </a:cubicBezTo>
                  <a:cubicBezTo>
                    <a:pt x="1157" y="914"/>
                    <a:pt x="615" y="728"/>
                    <a:pt x="313" y="126"/>
                  </a:cubicBezTo>
                  <a:lnTo>
                    <a:pt x="313" y="126"/>
                  </a:lnTo>
                  <a:cubicBezTo>
                    <a:pt x="526" y="763"/>
                    <a:pt x="1126" y="1076"/>
                    <a:pt x="1763" y="1138"/>
                  </a:cubicBezTo>
                  <a:cubicBezTo>
                    <a:pt x="1701" y="1151"/>
                    <a:pt x="1613" y="1176"/>
                    <a:pt x="1538" y="1176"/>
                  </a:cubicBezTo>
                  <a:cubicBezTo>
                    <a:pt x="1538" y="1183"/>
                    <a:pt x="1400" y="1195"/>
                    <a:pt x="1283" y="1195"/>
                  </a:cubicBezTo>
                  <a:cubicBezTo>
                    <a:pt x="1207" y="1195"/>
                    <a:pt x="1140" y="1190"/>
                    <a:pt x="1126" y="1176"/>
                  </a:cubicBezTo>
                  <a:cubicBezTo>
                    <a:pt x="913" y="1113"/>
                    <a:pt x="726" y="1013"/>
                    <a:pt x="551" y="826"/>
                  </a:cubicBezTo>
                  <a:cubicBezTo>
                    <a:pt x="338" y="601"/>
                    <a:pt x="176" y="2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4" name="Google Shape;9854;p20"/>
            <p:cNvSpPr/>
            <p:nvPr/>
          </p:nvSpPr>
          <p:spPr>
            <a:xfrm>
              <a:off x="6632925" y="2109025"/>
              <a:ext cx="27650" cy="10850"/>
            </a:xfrm>
            <a:custGeom>
              <a:avLst/>
              <a:gdLst/>
              <a:ahLst/>
              <a:cxnLst/>
              <a:rect l="l" t="t" r="r" b="b"/>
              <a:pathLst>
                <a:path w="1106" h="434" extrusionOk="0">
                  <a:moveTo>
                    <a:pt x="1024" y="1"/>
                  </a:moveTo>
                  <a:cubicBezTo>
                    <a:pt x="1007" y="1"/>
                    <a:pt x="990" y="7"/>
                    <a:pt x="976" y="21"/>
                  </a:cubicBezTo>
                  <a:cubicBezTo>
                    <a:pt x="763" y="196"/>
                    <a:pt x="338" y="321"/>
                    <a:pt x="1" y="434"/>
                  </a:cubicBezTo>
                  <a:cubicBezTo>
                    <a:pt x="326" y="384"/>
                    <a:pt x="676" y="346"/>
                    <a:pt x="976" y="184"/>
                  </a:cubicBezTo>
                  <a:cubicBezTo>
                    <a:pt x="1026" y="159"/>
                    <a:pt x="1076" y="134"/>
                    <a:pt x="1088" y="84"/>
                  </a:cubicBezTo>
                  <a:cubicBezTo>
                    <a:pt x="1106" y="39"/>
                    <a:pt x="1066" y="1"/>
                    <a:pt x="10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5" name="Google Shape;9855;p20"/>
            <p:cNvSpPr/>
            <p:nvPr/>
          </p:nvSpPr>
          <p:spPr>
            <a:xfrm>
              <a:off x="6562650" y="2098600"/>
              <a:ext cx="35950" cy="52500"/>
            </a:xfrm>
            <a:custGeom>
              <a:avLst/>
              <a:gdLst/>
              <a:ahLst/>
              <a:cxnLst/>
              <a:rect l="l" t="t" r="r" b="b"/>
              <a:pathLst>
                <a:path w="1438" h="2100" extrusionOk="0">
                  <a:moveTo>
                    <a:pt x="38" y="1"/>
                  </a:moveTo>
                  <a:lnTo>
                    <a:pt x="38" y="1"/>
                  </a:lnTo>
                  <a:cubicBezTo>
                    <a:pt x="113" y="351"/>
                    <a:pt x="225" y="701"/>
                    <a:pt x="363" y="1038"/>
                  </a:cubicBezTo>
                  <a:cubicBezTo>
                    <a:pt x="438" y="1276"/>
                    <a:pt x="537" y="1513"/>
                    <a:pt x="700" y="1700"/>
                  </a:cubicBezTo>
                  <a:cubicBezTo>
                    <a:pt x="725" y="1713"/>
                    <a:pt x="750" y="1725"/>
                    <a:pt x="762" y="1750"/>
                  </a:cubicBezTo>
                  <a:cubicBezTo>
                    <a:pt x="750" y="1738"/>
                    <a:pt x="737" y="1725"/>
                    <a:pt x="725" y="1725"/>
                  </a:cubicBezTo>
                  <a:cubicBezTo>
                    <a:pt x="612" y="1638"/>
                    <a:pt x="500" y="1488"/>
                    <a:pt x="463" y="1438"/>
                  </a:cubicBezTo>
                  <a:cubicBezTo>
                    <a:pt x="238" y="1151"/>
                    <a:pt x="88" y="851"/>
                    <a:pt x="0" y="501"/>
                  </a:cubicBezTo>
                  <a:lnTo>
                    <a:pt x="0" y="501"/>
                  </a:lnTo>
                  <a:cubicBezTo>
                    <a:pt x="50" y="901"/>
                    <a:pt x="200" y="1288"/>
                    <a:pt x="450" y="1613"/>
                  </a:cubicBezTo>
                  <a:cubicBezTo>
                    <a:pt x="587" y="1813"/>
                    <a:pt x="775" y="1963"/>
                    <a:pt x="1000" y="2038"/>
                  </a:cubicBezTo>
                  <a:cubicBezTo>
                    <a:pt x="1058" y="2057"/>
                    <a:pt x="1132" y="2100"/>
                    <a:pt x="1197" y="2100"/>
                  </a:cubicBezTo>
                  <a:cubicBezTo>
                    <a:pt x="1215" y="2100"/>
                    <a:pt x="1233" y="2096"/>
                    <a:pt x="1250" y="2088"/>
                  </a:cubicBezTo>
                  <a:cubicBezTo>
                    <a:pt x="1275" y="2063"/>
                    <a:pt x="1287" y="2050"/>
                    <a:pt x="1287" y="2038"/>
                  </a:cubicBezTo>
                  <a:cubicBezTo>
                    <a:pt x="1287" y="2025"/>
                    <a:pt x="1300" y="2025"/>
                    <a:pt x="1312" y="2025"/>
                  </a:cubicBezTo>
                  <a:cubicBezTo>
                    <a:pt x="1437" y="1925"/>
                    <a:pt x="1300" y="1813"/>
                    <a:pt x="1250" y="1813"/>
                  </a:cubicBezTo>
                  <a:cubicBezTo>
                    <a:pt x="987" y="1713"/>
                    <a:pt x="725" y="1475"/>
                    <a:pt x="562" y="1163"/>
                  </a:cubicBezTo>
                  <a:cubicBezTo>
                    <a:pt x="350" y="776"/>
                    <a:pt x="175" y="4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6" name="Google Shape;9856;p20"/>
            <p:cNvSpPr/>
            <p:nvPr/>
          </p:nvSpPr>
          <p:spPr>
            <a:xfrm>
              <a:off x="6623550" y="2018350"/>
              <a:ext cx="38775" cy="54050"/>
            </a:xfrm>
            <a:custGeom>
              <a:avLst/>
              <a:gdLst/>
              <a:ahLst/>
              <a:cxnLst/>
              <a:rect l="l" t="t" r="r" b="b"/>
              <a:pathLst>
                <a:path w="1551" h="2162" extrusionOk="0">
                  <a:moveTo>
                    <a:pt x="1436" y="1"/>
                  </a:moveTo>
                  <a:cubicBezTo>
                    <a:pt x="1406" y="1"/>
                    <a:pt x="1376" y="12"/>
                    <a:pt x="1351" y="37"/>
                  </a:cubicBezTo>
                  <a:cubicBezTo>
                    <a:pt x="1288" y="124"/>
                    <a:pt x="1338" y="112"/>
                    <a:pt x="1301" y="224"/>
                  </a:cubicBezTo>
                  <a:cubicBezTo>
                    <a:pt x="1188" y="562"/>
                    <a:pt x="763" y="874"/>
                    <a:pt x="413" y="1211"/>
                  </a:cubicBezTo>
                  <a:cubicBezTo>
                    <a:pt x="188" y="1486"/>
                    <a:pt x="51" y="1824"/>
                    <a:pt x="1" y="2161"/>
                  </a:cubicBezTo>
                  <a:cubicBezTo>
                    <a:pt x="88" y="1824"/>
                    <a:pt x="338" y="1449"/>
                    <a:pt x="526" y="1286"/>
                  </a:cubicBezTo>
                  <a:cubicBezTo>
                    <a:pt x="901" y="1024"/>
                    <a:pt x="1338" y="787"/>
                    <a:pt x="1513" y="337"/>
                  </a:cubicBezTo>
                  <a:cubicBezTo>
                    <a:pt x="1538" y="262"/>
                    <a:pt x="1551" y="187"/>
                    <a:pt x="1551" y="112"/>
                  </a:cubicBezTo>
                  <a:cubicBezTo>
                    <a:pt x="1551" y="45"/>
                    <a:pt x="1495" y="1"/>
                    <a:pt x="14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7" name="Google Shape;9857;p20"/>
            <p:cNvSpPr/>
            <p:nvPr/>
          </p:nvSpPr>
          <p:spPr>
            <a:xfrm>
              <a:off x="6624800" y="2006400"/>
              <a:ext cx="32850" cy="50675"/>
            </a:xfrm>
            <a:custGeom>
              <a:avLst/>
              <a:gdLst/>
              <a:ahLst/>
              <a:cxnLst/>
              <a:rect l="l" t="t" r="r" b="b"/>
              <a:pathLst>
                <a:path w="1314" h="2027" extrusionOk="0">
                  <a:moveTo>
                    <a:pt x="1178" y="1"/>
                  </a:moveTo>
                  <a:cubicBezTo>
                    <a:pt x="1129" y="1"/>
                    <a:pt x="1082" y="29"/>
                    <a:pt x="1076" y="90"/>
                  </a:cubicBezTo>
                  <a:cubicBezTo>
                    <a:pt x="1076" y="102"/>
                    <a:pt x="1076" y="102"/>
                    <a:pt x="1076" y="115"/>
                  </a:cubicBezTo>
                  <a:cubicBezTo>
                    <a:pt x="1076" y="117"/>
                    <a:pt x="1076" y="121"/>
                    <a:pt x="1076" y="127"/>
                  </a:cubicBezTo>
                  <a:cubicBezTo>
                    <a:pt x="1076" y="127"/>
                    <a:pt x="1076" y="140"/>
                    <a:pt x="1076" y="140"/>
                  </a:cubicBezTo>
                  <a:cubicBezTo>
                    <a:pt x="1076" y="240"/>
                    <a:pt x="1076" y="252"/>
                    <a:pt x="1051" y="377"/>
                  </a:cubicBezTo>
                  <a:cubicBezTo>
                    <a:pt x="988" y="577"/>
                    <a:pt x="988" y="615"/>
                    <a:pt x="838" y="852"/>
                  </a:cubicBezTo>
                  <a:cubicBezTo>
                    <a:pt x="613" y="1115"/>
                    <a:pt x="76" y="1552"/>
                    <a:pt x="1" y="2027"/>
                  </a:cubicBezTo>
                  <a:cubicBezTo>
                    <a:pt x="101" y="1714"/>
                    <a:pt x="363" y="1452"/>
                    <a:pt x="601" y="1290"/>
                  </a:cubicBezTo>
                  <a:cubicBezTo>
                    <a:pt x="913" y="1090"/>
                    <a:pt x="1188" y="815"/>
                    <a:pt x="1276" y="440"/>
                  </a:cubicBezTo>
                  <a:cubicBezTo>
                    <a:pt x="1313" y="315"/>
                    <a:pt x="1313" y="190"/>
                    <a:pt x="1288" y="140"/>
                  </a:cubicBezTo>
                  <a:cubicBezTo>
                    <a:pt x="1288" y="127"/>
                    <a:pt x="1288" y="102"/>
                    <a:pt x="1276" y="90"/>
                  </a:cubicBezTo>
                  <a:lnTo>
                    <a:pt x="1288" y="90"/>
                  </a:lnTo>
                  <a:cubicBezTo>
                    <a:pt x="1282" y="32"/>
                    <a:pt x="1229" y="1"/>
                    <a:pt x="1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8" name="Google Shape;9858;p20"/>
            <p:cNvSpPr/>
            <p:nvPr/>
          </p:nvSpPr>
          <p:spPr>
            <a:xfrm>
              <a:off x="6703225" y="1941475"/>
              <a:ext cx="67500" cy="10500"/>
            </a:xfrm>
            <a:custGeom>
              <a:avLst/>
              <a:gdLst/>
              <a:ahLst/>
              <a:cxnLst/>
              <a:rect l="l" t="t" r="r" b="b"/>
              <a:pathLst>
                <a:path w="2700" h="420" extrusionOk="0">
                  <a:moveTo>
                    <a:pt x="1" y="0"/>
                  </a:moveTo>
                  <a:lnTo>
                    <a:pt x="1" y="0"/>
                  </a:lnTo>
                  <a:cubicBezTo>
                    <a:pt x="581" y="232"/>
                    <a:pt x="1224" y="420"/>
                    <a:pt x="1862" y="420"/>
                  </a:cubicBezTo>
                  <a:cubicBezTo>
                    <a:pt x="1979" y="420"/>
                    <a:pt x="2096" y="414"/>
                    <a:pt x="2213" y="400"/>
                  </a:cubicBezTo>
                  <a:cubicBezTo>
                    <a:pt x="2413" y="350"/>
                    <a:pt x="2687" y="350"/>
                    <a:pt x="2700" y="188"/>
                  </a:cubicBezTo>
                  <a:cubicBezTo>
                    <a:pt x="2688" y="93"/>
                    <a:pt x="2637" y="65"/>
                    <a:pt x="2575" y="65"/>
                  </a:cubicBezTo>
                  <a:cubicBezTo>
                    <a:pt x="2505" y="65"/>
                    <a:pt x="2422" y="99"/>
                    <a:pt x="2363" y="113"/>
                  </a:cubicBezTo>
                  <a:cubicBezTo>
                    <a:pt x="2085" y="168"/>
                    <a:pt x="1772" y="197"/>
                    <a:pt x="1447" y="197"/>
                  </a:cubicBezTo>
                  <a:cubicBezTo>
                    <a:pt x="968" y="197"/>
                    <a:pt x="462" y="134"/>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9" name="Google Shape;9859;p20"/>
            <p:cNvSpPr/>
            <p:nvPr/>
          </p:nvSpPr>
          <p:spPr>
            <a:xfrm>
              <a:off x="6724775" y="1951000"/>
              <a:ext cx="55950" cy="9575"/>
            </a:xfrm>
            <a:custGeom>
              <a:avLst/>
              <a:gdLst/>
              <a:ahLst/>
              <a:cxnLst/>
              <a:rect l="l" t="t" r="r" b="b"/>
              <a:pathLst>
                <a:path w="2238" h="383" extrusionOk="0">
                  <a:moveTo>
                    <a:pt x="2100" y="1"/>
                  </a:moveTo>
                  <a:cubicBezTo>
                    <a:pt x="2092" y="1"/>
                    <a:pt x="2084" y="6"/>
                    <a:pt x="2075" y="6"/>
                  </a:cubicBezTo>
                  <a:cubicBezTo>
                    <a:pt x="1556" y="136"/>
                    <a:pt x="1064" y="253"/>
                    <a:pt x="548" y="253"/>
                  </a:cubicBezTo>
                  <a:cubicBezTo>
                    <a:pt x="369" y="253"/>
                    <a:pt x="187" y="239"/>
                    <a:pt x="1" y="206"/>
                  </a:cubicBezTo>
                  <a:lnTo>
                    <a:pt x="1" y="206"/>
                  </a:lnTo>
                  <a:cubicBezTo>
                    <a:pt x="321" y="321"/>
                    <a:pt x="663" y="383"/>
                    <a:pt x="997" y="383"/>
                  </a:cubicBezTo>
                  <a:cubicBezTo>
                    <a:pt x="1027" y="383"/>
                    <a:pt x="1058" y="382"/>
                    <a:pt x="1088" y="381"/>
                  </a:cubicBezTo>
                  <a:cubicBezTo>
                    <a:pt x="1438" y="369"/>
                    <a:pt x="1950" y="319"/>
                    <a:pt x="2175" y="194"/>
                  </a:cubicBezTo>
                  <a:cubicBezTo>
                    <a:pt x="2238" y="131"/>
                    <a:pt x="2200" y="6"/>
                    <a:pt x="2113" y="6"/>
                  </a:cubicBezTo>
                  <a:cubicBezTo>
                    <a:pt x="2109" y="2"/>
                    <a:pt x="2105" y="1"/>
                    <a:pt x="2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0" name="Google Shape;9860;p20"/>
            <p:cNvSpPr/>
            <p:nvPr/>
          </p:nvSpPr>
          <p:spPr>
            <a:xfrm>
              <a:off x="6776325" y="1951150"/>
              <a:ext cx="350" cy="25"/>
            </a:xfrm>
            <a:custGeom>
              <a:avLst/>
              <a:gdLst/>
              <a:ahLst/>
              <a:cxnLst/>
              <a:rect l="l" t="t" r="r" b="b"/>
              <a:pathLst>
                <a:path w="14" h="1" extrusionOk="0">
                  <a:moveTo>
                    <a:pt x="13" y="0"/>
                  </a:moveTo>
                  <a:cubicBezTo>
                    <a:pt x="13" y="0"/>
                    <a:pt x="13" y="0"/>
                    <a:pt x="13" y="0"/>
                  </a:cubicBezTo>
                  <a:cubicBezTo>
                    <a:pt x="13" y="0"/>
                    <a:pt x="1" y="0"/>
                    <a:pt x="1" y="0"/>
                  </a:cubicBezTo>
                  <a:cubicBezTo>
                    <a:pt x="1" y="0"/>
                    <a:pt x="13" y="0"/>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1" name="Google Shape;9861;p20"/>
            <p:cNvSpPr/>
            <p:nvPr/>
          </p:nvSpPr>
          <p:spPr>
            <a:xfrm>
              <a:off x="6776650" y="1951000"/>
              <a:ext cx="475" cy="175"/>
            </a:xfrm>
            <a:custGeom>
              <a:avLst/>
              <a:gdLst/>
              <a:ahLst/>
              <a:cxnLst/>
              <a:rect l="l" t="t" r="r" b="b"/>
              <a:pathLst>
                <a:path w="19" h="7" extrusionOk="0">
                  <a:moveTo>
                    <a:pt x="18" y="1"/>
                  </a:moveTo>
                  <a:cubicBezTo>
                    <a:pt x="17" y="1"/>
                    <a:pt x="9" y="6"/>
                    <a:pt x="0" y="6"/>
                  </a:cubicBezTo>
                  <a:lnTo>
                    <a:pt x="13" y="6"/>
                  </a:lnTo>
                  <a:cubicBezTo>
                    <a:pt x="17" y="2"/>
                    <a:pt x="18" y="1"/>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2" name="Google Shape;9862;p20"/>
            <p:cNvSpPr/>
            <p:nvPr/>
          </p:nvSpPr>
          <p:spPr>
            <a:xfrm>
              <a:off x="6734150" y="1957850"/>
              <a:ext cx="50950" cy="11725"/>
            </a:xfrm>
            <a:custGeom>
              <a:avLst/>
              <a:gdLst/>
              <a:ahLst/>
              <a:cxnLst/>
              <a:rect l="l" t="t" r="r" b="b"/>
              <a:pathLst>
                <a:path w="2038" h="469" extrusionOk="0">
                  <a:moveTo>
                    <a:pt x="1922" y="1"/>
                  </a:moveTo>
                  <a:cubicBezTo>
                    <a:pt x="1911" y="1"/>
                    <a:pt x="1899" y="3"/>
                    <a:pt x="1888" y="7"/>
                  </a:cubicBezTo>
                  <a:cubicBezTo>
                    <a:pt x="1305" y="240"/>
                    <a:pt x="745" y="397"/>
                    <a:pt x="135" y="397"/>
                  </a:cubicBezTo>
                  <a:cubicBezTo>
                    <a:pt x="90" y="397"/>
                    <a:pt x="46" y="396"/>
                    <a:pt x="1" y="395"/>
                  </a:cubicBezTo>
                  <a:lnTo>
                    <a:pt x="1" y="395"/>
                  </a:lnTo>
                  <a:cubicBezTo>
                    <a:pt x="231" y="444"/>
                    <a:pt x="464" y="469"/>
                    <a:pt x="700" y="469"/>
                  </a:cubicBezTo>
                  <a:cubicBezTo>
                    <a:pt x="887" y="469"/>
                    <a:pt x="1075" y="453"/>
                    <a:pt x="1263" y="420"/>
                  </a:cubicBezTo>
                  <a:cubicBezTo>
                    <a:pt x="1450" y="370"/>
                    <a:pt x="1700" y="332"/>
                    <a:pt x="1863" y="257"/>
                  </a:cubicBezTo>
                  <a:cubicBezTo>
                    <a:pt x="1875" y="220"/>
                    <a:pt x="1888" y="182"/>
                    <a:pt x="1925" y="157"/>
                  </a:cubicBezTo>
                  <a:cubicBezTo>
                    <a:pt x="1950" y="120"/>
                    <a:pt x="1988" y="107"/>
                    <a:pt x="2038" y="95"/>
                  </a:cubicBezTo>
                  <a:cubicBezTo>
                    <a:pt x="2028" y="44"/>
                    <a:pt x="1975" y="1"/>
                    <a:pt x="1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3" name="Google Shape;9863;p20"/>
            <p:cNvSpPr/>
            <p:nvPr/>
          </p:nvSpPr>
          <p:spPr>
            <a:xfrm>
              <a:off x="6734475" y="1967075"/>
              <a:ext cx="45950" cy="12325"/>
            </a:xfrm>
            <a:custGeom>
              <a:avLst/>
              <a:gdLst/>
              <a:ahLst/>
              <a:cxnLst/>
              <a:rect l="l" t="t" r="r" b="b"/>
              <a:pathLst>
                <a:path w="1838" h="493" extrusionOk="0">
                  <a:moveTo>
                    <a:pt x="1837" y="1"/>
                  </a:moveTo>
                  <a:cubicBezTo>
                    <a:pt x="1506" y="149"/>
                    <a:pt x="820" y="434"/>
                    <a:pt x="179" y="434"/>
                  </a:cubicBezTo>
                  <a:cubicBezTo>
                    <a:pt x="119" y="434"/>
                    <a:pt x="59" y="431"/>
                    <a:pt x="0" y="426"/>
                  </a:cubicBezTo>
                  <a:lnTo>
                    <a:pt x="0" y="426"/>
                  </a:lnTo>
                  <a:cubicBezTo>
                    <a:pt x="201" y="471"/>
                    <a:pt x="409" y="493"/>
                    <a:pt x="617" y="493"/>
                  </a:cubicBezTo>
                  <a:cubicBezTo>
                    <a:pt x="809" y="493"/>
                    <a:pt x="1001" y="474"/>
                    <a:pt x="1188" y="438"/>
                  </a:cubicBezTo>
                  <a:cubicBezTo>
                    <a:pt x="1362" y="401"/>
                    <a:pt x="1525" y="351"/>
                    <a:pt x="1687" y="301"/>
                  </a:cubicBezTo>
                  <a:cubicBezTo>
                    <a:pt x="1687" y="301"/>
                    <a:pt x="1687" y="288"/>
                    <a:pt x="1687" y="288"/>
                  </a:cubicBezTo>
                  <a:cubicBezTo>
                    <a:pt x="1712" y="263"/>
                    <a:pt x="1725" y="238"/>
                    <a:pt x="1750" y="226"/>
                  </a:cubicBezTo>
                  <a:cubicBezTo>
                    <a:pt x="1762" y="201"/>
                    <a:pt x="1775" y="176"/>
                    <a:pt x="1787" y="151"/>
                  </a:cubicBezTo>
                  <a:cubicBezTo>
                    <a:pt x="1787" y="138"/>
                    <a:pt x="1800" y="138"/>
                    <a:pt x="1800" y="126"/>
                  </a:cubicBezTo>
                  <a:cubicBezTo>
                    <a:pt x="1800" y="113"/>
                    <a:pt x="1800" y="101"/>
                    <a:pt x="1800" y="88"/>
                  </a:cubicBezTo>
                  <a:cubicBezTo>
                    <a:pt x="1812" y="63"/>
                    <a:pt x="1825" y="38"/>
                    <a:pt x="1837" y="26"/>
                  </a:cubicBezTo>
                  <a:cubicBezTo>
                    <a:pt x="1837" y="13"/>
                    <a:pt x="1837" y="13"/>
                    <a:pt x="1837" y="13"/>
                  </a:cubicBezTo>
                  <a:cubicBezTo>
                    <a:pt x="1837" y="13"/>
                    <a:pt x="1837" y="13"/>
                    <a:pt x="1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4" name="Google Shape;9864;p20"/>
            <p:cNvSpPr/>
            <p:nvPr/>
          </p:nvSpPr>
          <p:spPr>
            <a:xfrm>
              <a:off x="6726975" y="1978925"/>
              <a:ext cx="49700" cy="10600"/>
            </a:xfrm>
            <a:custGeom>
              <a:avLst/>
              <a:gdLst/>
              <a:ahLst/>
              <a:cxnLst/>
              <a:rect l="l" t="t" r="r" b="b"/>
              <a:pathLst>
                <a:path w="1988" h="424" extrusionOk="0">
                  <a:moveTo>
                    <a:pt x="1884" y="0"/>
                  </a:moveTo>
                  <a:cubicBezTo>
                    <a:pt x="1833" y="0"/>
                    <a:pt x="1773" y="21"/>
                    <a:pt x="1725" y="39"/>
                  </a:cubicBezTo>
                  <a:cubicBezTo>
                    <a:pt x="1239" y="201"/>
                    <a:pt x="811" y="338"/>
                    <a:pt x="341" y="338"/>
                  </a:cubicBezTo>
                  <a:cubicBezTo>
                    <a:pt x="230" y="338"/>
                    <a:pt x="117" y="331"/>
                    <a:pt x="0" y="314"/>
                  </a:cubicBezTo>
                  <a:lnTo>
                    <a:pt x="0" y="314"/>
                  </a:lnTo>
                  <a:cubicBezTo>
                    <a:pt x="233" y="392"/>
                    <a:pt x="480" y="424"/>
                    <a:pt x="729" y="424"/>
                  </a:cubicBezTo>
                  <a:cubicBezTo>
                    <a:pt x="1001" y="424"/>
                    <a:pt x="1276" y="385"/>
                    <a:pt x="1538" y="327"/>
                  </a:cubicBezTo>
                  <a:cubicBezTo>
                    <a:pt x="1662" y="289"/>
                    <a:pt x="1787" y="252"/>
                    <a:pt x="1912" y="202"/>
                  </a:cubicBezTo>
                  <a:cubicBezTo>
                    <a:pt x="1962" y="189"/>
                    <a:pt x="1987" y="152"/>
                    <a:pt x="1987" y="102"/>
                  </a:cubicBezTo>
                  <a:cubicBezTo>
                    <a:pt x="1981" y="24"/>
                    <a:pt x="1938" y="0"/>
                    <a:pt x="1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5" name="Google Shape;9865;p20"/>
            <p:cNvSpPr/>
            <p:nvPr/>
          </p:nvSpPr>
          <p:spPr>
            <a:xfrm>
              <a:off x="6628250" y="1968825"/>
              <a:ext cx="53750" cy="17250"/>
            </a:xfrm>
            <a:custGeom>
              <a:avLst/>
              <a:gdLst/>
              <a:ahLst/>
              <a:cxnLst/>
              <a:rect l="l" t="t" r="r" b="b"/>
              <a:pathLst>
                <a:path w="2150" h="690" extrusionOk="0">
                  <a:moveTo>
                    <a:pt x="2040" y="1"/>
                  </a:moveTo>
                  <a:cubicBezTo>
                    <a:pt x="2012" y="1"/>
                    <a:pt x="1987" y="12"/>
                    <a:pt x="1975" y="18"/>
                  </a:cubicBezTo>
                  <a:cubicBezTo>
                    <a:pt x="1313" y="306"/>
                    <a:pt x="738" y="631"/>
                    <a:pt x="0" y="681"/>
                  </a:cubicBezTo>
                  <a:cubicBezTo>
                    <a:pt x="75" y="686"/>
                    <a:pt x="149" y="689"/>
                    <a:pt x="224" y="689"/>
                  </a:cubicBezTo>
                  <a:cubicBezTo>
                    <a:pt x="627" y="689"/>
                    <a:pt x="1035" y="607"/>
                    <a:pt x="1425" y="481"/>
                  </a:cubicBezTo>
                  <a:cubicBezTo>
                    <a:pt x="1625" y="418"/>
                    <a:pt x="1825" y="318"/>
                    <a:pt x="2012" y="218"/>
                  </a:cubicBezTo>
                  <a:cubicBezTo>
                    <a:pt x="2075" y="181"/>
                    <a:pt x="2150" y="143"/>
                    <a:pt x="2125" y="68"/>
                  </a:cubicBezTo>
                  <a:cubicBezTo>
                    <a:pt x="2105" y="15"/>
                    <a:pt x="2071" y="1"/>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6" name="Google Shape;9866;p20"/>
            <p:cNvSpPr/>
            <p:nvPr/>
          </p:nvSpPr>
          <p:spPr>
            <a:xfrm>
              <a:off x="6638550" y="1978950"/>
              <a:ext cx="37825" cy="14075"/>
            </a:xfrm>
            <a:custGeom>
              <a:avLst/>
              <a:gdLst/>
              <a:ahLst/>
              <a:cxnLst/>
              <a:rect l="l" t="t" r="r" b="b"/>
              <a:pathLst>
                <a:path w="1513" h="563" extrusionOk="0">
                  <a:moveTo>
                    <a:pt x="1425" y="1"/>
                  </a:moveTo>
                  <a:cubicBezTo>
                    <a:pt x="1213" y="38"/>
                    <a:pt x="1026" y="188"/>
                    <a:pt x="813" y="263"/>
                  </a:cubicBezTo>
                  <a:cubicBezTo>
                    <a:pt x="638" y="363"/>
                    <a:pt x="276" y="463"/>
                    <a:pt x="1" y="563"/>
                  </a:cubicBezTo>
                  <a:cubicBezTo>
                    <a:pt x="501" y="488"/>
                    <a:pt x="951" y="413"/>
                    <a:pt x="1425" y="163"/>
                  </a:cubicBezTo>
                  <a:cubicBezTo>
                    <a:pt x="1513" y="138"/>
                    <a:pt x="1500" y="13"/>
                    <a:pt x="1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7" name="Google Shape;9867;p20"/>
            <p:cNvSpPr/>
            <p:nvPr/>
          </p:nvSpPr>
          <p:spPr>
            <a:xfrm>
              <a:off x="6650125" y="1989150"/>
              <a:ext cx="24700" cy="7000"/>
            </a:xfrm>
            <a:custGeom>
              <a:avLst/>
              <a:gdLst/>
              <a:ahLst/>
              <a:cxnLst/>
              <a:rect l="l" t="t" r="r" b="b"/>
              <a:pathLst>
                <a:path w="988" h="280" extrusionOk="0">
                  <a:moveTo>
                    <a:pt x="920" y="0"/>
                  </a:moveTo>
                  <a:cubicBezTo>
                    <a:pt x="913" y="0"/>
                    <a:pt x="906" y="2"/>
                    <a:pt x="900" y="5"/>
                  </a:cubicBezTo>
                  <a:cubicBezTo>
                    <a:pt x="600" y="105"/>
                    <a:pt x="300" y="205"/>
                    <a:pt x="0" y="280"/>
                  </a:cubicBezTo>
                  <a:cubicBezTo>
                    <a:pt x="300" y="267"/>
                    <a:pt x="600" y="230"/>
                    <a:pt x="887" y="130"/>
                  </a:cubicBezTo>
                  <a:cubicBezTo>
                    <a:pt x="925" y="118"/>
                    <a:pt x="987" y="93"/>
                    <a:pt x="975" y="43"/>
                  </a:cubicBezTo>
                  <a:cubicBezTo>
                    <a:pt x="966" y="14"/>
                    <a:pt x="942"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8" name="Google Shape;9868;p20"/>
            <p:cNvSpPr/>
            <p:nvPr/>
          </p:nvSpPr>
          <p:spPr>
            <a:xfrm>
              <a:off x="6696675" y="2068625"/>
              <a:ext cx="70925" cy="10825"/>
            </a:xfrm>
            <a:custGeom>
              <a:avLst/>
              <a:gdLst/>
              <a:ahLst/>
              <a:cxnLst/>
              <a:rect l="l" t="t" r="r" b="b"/>
              <a:pathLst>
                <a:path w="2837" h="433" extrusionOk="0">
                  <a:moveTo>
                    <a:pt x="2837" y="0"/>
                  </a:moveTo>
                  <a:lnTo>
                    <a:pt x="2837" y="0"/>
                  </a:lnTo>
                  <a:cubicBezTo>
                    <a:pt x="1973" y="151"/>
                    <a:pt x="1230" y="340"/>
                    <a:pt x="399" y="340"/>
                  </a:cubicBezTo>
                  <a:cubicBezTo>
                    <a:pt x="269" y="340"/>
                    <a:pt x="136" y="335"/>
                    <a:pt x="0" y="325"/>
                  </a:cubicBezTo>
                  <a:lnTo>
                    <a:pt x="0" y="325"/>
                  </a:lnTo>
                  <a:cubicBezTo>
                    <a:pt x="258" y="400"/>
                    <a:pt x="527" y="432"/>
                    <a:pt x="802" y="432"/>
                  </a:cubicBezTo>
                  <a:cubicBezTo>
                    <a:pt x="1487" y="432"/>
                    <a:pt x="2204" y="232"/>
                    <a:pt x="2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9" name="Google Shape;9869;p20"/>
            <p:cNvSpPr/>
            <p:nvPr/>
          </p:nvSpPr>
          <p:spPr>
            <a:xfrm>
              <a:off x="6706975" y="2068625"/>
              <a:ext cx="40950" cy="4275"/>
            </a:xfrm>
            <a:custGeom>
              <a:avLst/>
              <a:gdLst/>
              <a:ahLst/>
              <a:cxnLst/>
              <a:rect l="l" t="t" r="r" b="b"/>
              <a:pathLst>
                <a:path w="1638" h="171" extrusionOk="0">
                  <a:moveTo>
                    <a:pt x="1638" y="0"/>
                  </a:moveTo>
                  <a:lnTo>
                    <a:pt x="1638" y="0"/>
                  </a:lnTo>
                  <a:cubicBezTo>
                    <a:pt x="1113" y="75"/>
                    <a:pt x="538" y="113"/>
                    <a:pt x="1" y="125"/>
                  </a:cubicBezTo>
                  <a:cubicBezTo>
                    <a:pt x="181" y="155"/>
                    <a:pt x="371" y="171"/>
                    <a:pt x="562" y="171"/>
                  </a:cubicBezTo>
                  <a:cubicBezTo>
                    <a:pt x="928" y="171"/>
                    <a:pt x="1302" y="115"/>
                    <a:pt x="1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0" name="Google Shape;9870;p20"/>
            <p:cNvSpPr/>
            <p:nvPr/>
          </p:nvSpPr>
          <p:spPr>
            <a:xfrm>
              <a:off x="6718525" y="2065500"/>
              <a:ext cx="20975" cy="2200"/>
            </a:xfrm>
            <a:custGeom>
              <a:avLst/>
              <a:gdLst/>
              <a:ahLst/>
              <a:cxnLst/>
              <a:rect l="l" t="t" r="r" b="b"/>
              <a:pathLst>
                <a:path w="839" h="88" extrusionOk="0">
                  <a:moveTo>
                    <a:pt x="838" y="0"/>
                  </a:moveTo>
                  <a:cubicBezTo>
                    <a:pt x="563" y="13"/>
                    <a:pt x="276" y="38"/>
                    <a:pt x="1" y="88"/>
                  </a:cubicBezTo>
                  <a:cubicBezTo>
                    <a:pt x="263" y="88"/>
                    <a:pt x="576" y="63"/>
                    <a:pt x="8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1" name="Google Shape;9871;p20"/>
            <p:cNvSpPr/>
            <p:nvPr/>
          </p:nvSpPr>
          <p:spPr>
            <a:xfrm>
              <a:off x="6657300" y="1935250"/>
              <a:ext cx="44400" cy="28100"/>
            </a:xfrm>
            <a:custGeom>
              <a:avLst/>
              <a:gdLst/>
              <a:ahLst/>
              <a:cxnLst/>
              <a:rect l="l" t="t" r="r" b="b"/>
              <a:pathLst>
                <a:path w="1776" h="1124" extrusionOk="0">
                  <a:moveTo>
                    <a:pt x="1657" y="0"/>
                  </a:moveTo>
                  <a:cubicBezTo>
                    <a:pt x="1444" y="0"/>
                    <a:pt x="1228" y="102"/>
                    <a:pt x="1038" y="187"/>
                  </a:cubicBezTo>
                  <a:cubicBezTo>
                    <a:pt x="663" y="387"/>
                    <a:pt x="326" y="661"/>
                    <a:pt x="76" y="1011"/>
                  </a:cubicBezTo>
                  <a:cubicBezTo>
                    <a:pt x="51" y="1049"/>
                    <a:pt x="26" y="1086"/>
                    <a:pt x="1" y="1124"/>
                  </a:cubicBezTo>
                  <a:cubicBezTo>
                    <a:pt x="76" y="1036"/>
                    <a:pt x="176" y="936"/>
                    <a:pt x="276" y="861"/>
                  </a:cubicBezTo>
                  <a:cubicBezTo>
                    <a:pt x="513" y="649"/>
                    <a:pt x="813" y="474"/>
                    <a:pt x="1100" y="287"/>
                  </a:cubicBezTo>
                  <a:cubicBezTo>
                    <a:pt x="1213" y="224"/>
                    <a:pt x="1375" y="137"/>
                    <a:pt x="1463" y="99"/>
                  </a:cubicBezTo>
                  <a:cubicBezTo>
                    <a:pt x="1554" y="65"/>
                    <a:pt x="1645" y="10"/>
                    <a:pt x="1746" y="10"/>
                  </a:cubicBezTo>
                  <a:cubicBezTo>
                    <a:pt x="1755" y="10"/>
                    <a:pt x="1765" y="11"/>
                    <a:pt x="1775" y="12"/>
                  </a:cubicBezTo>
                  <a:cubicBezTo>
                    <a:pt x="1736" y="4"/>
                    <a:pt x="1696"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2" name="Google Shape;9872;p20"/>
            <p:cNvSpPr/>
            <p:nvPr/>
          </p:nvSpPr>
          <p:spPr>
            <a:xfrm>
              <a:off x="6662000" y="1943350"/>
              <a:ext cx="27200" cy="19075"/>
            </a:xfrm>
            <a:custGeom>
              <a:avLst/>
              <a:gdLst/>
              <a:ahLst/>
              <a:cxnLst/>
              <a:rect l="l" t="t" r="r" b="b"/>
              <a:pathLst>
                <a:path w="1088" h="763" extrusionOk="0">
                  <a:moveTo>
                    <a:pt x="1087" y="0"/>
                  </a:moveTo>
                  <a:lnTo>
                    <a:pt x="1087" y="0"/>
                  </a:lnTo>
                  <a:cubicBezTo>
                    <a:pt x="675" y="162"/>
                    <a:pt x="325" y="450"/>
                    <a:pt x="0" y="762"/>
                  </a:cubicBezTo>
                  <a:cubicBezTo>
                    <a:pt x="362" y="525"/>
                    <a:pt x="737" y="25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3" name="Google Shape;9873;p20"/>
            <p:cNvSpPr/>
            <p:nvPr/>
          </p:nvSpPr>
          <p:spPr>
            <a:xfrm>
              <a:off x="6666050" y="1952700"/>
              <a:ext cx="17525" cy="13150"/>
            </a:xfrm>
            <a:custGeom>
              <a:avLst/>
              <a:gdLst/>
              <a:ahLst/>
              <a:cxnLst/>
              <a:rect l="l" t="t" r="r" b="b"/>
              <a:pathLst>
                <a:path w="701" h="526" extrusionOk="0">
                  <a:moveTo>
                    <a:pt x="700" y="1"/>
                  </a:moveTo>
                  <a:cubicBezTo>
                    <a:pt x="450" y="151"/>
                    <a:pt x="225" y="338"/>
                    <a:pt x="1" y="526"/>
                  </a:cubicBezTo>
                  <a:cubicBezTo>
                    <a:pt x="238" y="388"/>
                    <a:pt x="500" y="201"/>
                    <a:pt x="7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4" name="Google Shape;9874;p20"/>
            <p:cNvSpPr/>
            <p:nvPr/>
          </p:nvSpPr>
          <p:spPr>
            <a:xfrm>
              <a:off x="6731350" y="1978025"/>
              <a:ext cx="55950" cy="35325"/>
            </a:xfrm>
            <a:custGeom>
              <a:avLst/>
              <a:gdLst/>
              <a:ahLst/>
              <a:cxnLst/>
              <a:rect l="l" t="t" r="r" b="b"/>
              <a:pathLst>
                <a:path w="2238" h="1413" extrusionOk="0">
                  <a:moveTo>
                    <a:pt x="2237" y="0"/>
                  </a:moveTo>
                  <a:cubicBezTo>
                    <a:pt x="1600" y="613"/>
                    <a:pt x="913" y="1125"/>
                    <a:pt x="50" y="1387"/>
                  </a:cubicBezTo>
                  <a:lnTo>
                    <a:pt x="0" y="1412"/>
                  </a:lnTo>
                  <a:cubicBezTo>
                    <a:pt x="350" y="1350"/>
                    <a:pt x="700" y="1275"/>
                    <a:pt x="1013" y="1112"/>
                  </a:cubicBezTo>
                  <a:cubicBezTo>
                    <a:pt x="1512" y="850"/>
                    <a:pt x="1925" y="450"/>
                    <a:pt x="2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5" name="Google Shape;9875;p20"/>
            <p:cNvSpPr/>
            <p:nvPr/>
          </p:nvSpPr>
          <p:spPr>
            <a:xfrm>
              <a:off x="6743025" y="1998625"/>
              <a:ext cx="29900" cy="16175"/>
            </a:xfrm>
            <a:custGeom>
              <a:avLst/>
              <a:gdLst/>
              <a:ahLst/>
              <a:cxnLst/>
              <a:rect l="l" t="t" r="r" b="b"/>
              <a:pathLst>
                <a:path w="1196" h="647" extrusionOk="0">
                  <a:moveTo>
                    <a:pt x="1195" y="1"/>
                  </a:moveTo>
                  <a:lnTo>
                    <a:pt x="1195" y="1"/>
                  </a:lnTo>
                  <a:cubicBezTo>
                    <a:pt x="821" y="226"/>
                    <a:pt x="446" y="463"/>
                    <a:pt x="46" y="626"/>
                  </a:cubicBezTo>
                  <a:cubicBezTo>
                    <a:pt x="11" y="640"/>
                    <a:pt x="1" y="646"/>
                    <a:pt x="7" y="646"/>
                  </a:cubicBezTo>
                  <a:cubicBezTo>
                    <a:pt x="28" y="646"/>
                    <a:pt x="220" y="585"/>
                    <a:pt x="258" y="576"/>
                  </a:cubicBezTo>
                  <a:cubicBezTo>
                    <a:pt x="621" y="463"/>
                    <a:pt x="920" y="238"/>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6" name="Google Shape;9876;p20"/>
            <p:cNvSpPr/>
            <p:nvPr/>
          </p:nvSpPr>
          <p:spPr>
            <a:xfrm>
              <a:off x="6642300" y="2035200"/>
              <a:ext cx="30325" cy="29075"/>
            </a:xfrm>
            <a:custGeom>
              <a:avLst/>
              <a:gdLst/>
              <a:ahLst/>
              <a:cxnLst/>
              <a:rect l="l" t="t" r="r" b="b"/>
              <a:pathLst>
                <a:path w="1213" h="1163" extrusionOk="0">
                  <a:moveTo>
                    <a:pt x="1213" y="0"/>
                  </a:moveTo>
                  <a:cubicBezTo>
                    <a:pt x="1001" y="450"/>
                    <a:pt x="426" y="825"/>
                    <a:pt x="1" y="1162"/>
                  </a:cubicBezTo>
                  <a:cubicBezTo>
                    <a:pt x="126" y="1150"/>
                    <a:pt x="601" y="825"/>
                    <a:pt x="801" y="650"/>
                  </a:cubicBezTo>
                  <a:cubicBezTo>
                    <a:pt x="1001" y="487"/>
                    <a:pt x="1150" y="250"/>
                    <a:pt x="1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7" name="Google Shape;9877;p20"/>
            <p:cNvSpPr/>
            <p:nvPr/>
          </p:nvSpPr>
          <p:spPr>
            <a:xfrm>
              <a:off x="6653250" y="2043625"/>
              <a:ext cx="20000" cy="18775"/>
            </a:xfrm>
            <a:custGeom>
              <a:avLst/>
              <a:gdLst/>
              <a:ahLst/>
              <a:cxnLst/>
              <a:rect l="l" t="t" r="r" b="b"/>
              <a:pathLst>
                <a:path w="800" h="751" extrusionOk="0">
                  <a:moveTo>
                    <a:pt x="800" y="0"/>
                  </a:moveTo>
                  <a:lnTo>
                    <a:pt x="800" y="0"/>
                  </a:lnTo>
                  <a:cubicBezTo>
                    <a:pt x="575" y="288"/>
                    <a:pt x="275" y="513"/>
                    <a:pt x="0" y="750"/>
                  </a:cubicBezTo>
                  <a:cubicBezTo>
                    <a:pt x="313" y="575"/>
                    <a:pt x="638" y="338"/>
                    <a:pt x="8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8" name="Google Shape;9878;p20"/>
            <p:cNvSpPr/>
            <p:nvPr/>
          </p:nvSpPr>
          <p:spPr>
            <a:xfrm>
              <a:off x="6658250" y="2050175"/>
              <a:ext cx="15000" cy="14100"/>
            </a:xfrm>
            <a:custGeom>
              <a:avLst/>
              <a:gdLst/>
              <a:ahLst/>
              <a:cxnLst/>
              <a:rect l="l" t="t" r="r" b="b"/>
              <a:pathLst>
                <a:path w="600" h="564" extrusionOk="0">
                  <a:moveTo>
                    <a:pt x="600" y="1"/>
                  </a:moveTo>
                  <a:lnTo>
                    <a:pt x="600" y="1"/>
                  </a:lnTo>
                  <a:cubicBezTo>
                    <a:pt x="413" y="201"/>
                    <a:pt x="200" y="376"/>
                    <a:pt x="0" y="563"/>
                  </a:cubicBezTo>
                  <a:cubicBezTo>
                    <a:pt x="213" y="426"/>
                    <a:pt x="450" y="226"/>
                    <a:pt x="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9" name="Google Shape;9879;p20"/>
            <p:cNvSpPr/>
            <p:nvPr/>
          </p:nvSpPr>
          <p:spPr>
            <a:xfrm>
              <a:off x="6594825" y="2034250"/>
              <a:ext cx="25325" cy="47525"/>
            </a:xfrm>
            <a:custGeom>
              <a:avLst/>
              <a:gdLst/>
              <a:ahLst/>
              <a:cxnLst/>
              <a:rect l="l" t="t" r="r" b="b"/>
              <a:pathLst>
                <a:path w="1013" h="1901" extrusionOk="0">
                  <a:moveTo>
                    <a:pt x="1013" y="1"/>
                  </a:moveTo>
                  <a:lnTo>
                    <a:pt x="1013" y="1"/>
                  </a:lnTo>
                  <a:cubicBezTo>
                    <a:pt x="475" y="488"/>
                    <a:pt x="13" y="1138"/>
                    <a:pt x="0" y="1900"/>
                  </a:cubicBezTo>
                  <a:cubicBezTo>
                    <a:pt x="150" y="1188"/>
                    <a:pt x="600" y="600"/>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0" name="Google Shape;9880;p20"/>
            <p:cNvSpPr/>
            <p:nvPr/>
          </p:nvSpPr>
          <p:spPr>
            <a:xfrm>
              <a:off x="6602000" y="2052675"/>
              <a:ext cx="11600" cy="20975"/>
            </a:xfrm>
            <a:custGeom>
              <a:avLst/>
              <a:gdLst/>
              <a:ahLst/>
              <a:cxnLst/>
              <a:rect l="l" t="t" r="r" b="b"/>
              <a:pathLst>
                <a:path w="464" h="839" extrusionOk="0">
                  <a:moveTo>
                    <a:pt x="463" y="1"/>
                  </a:moveTo>
                  <a:cubicBezTo>
                    <a:pt x="213" y="213"/>
                    <a:pt x="101" y="526"/>
                    <a:pt x="1" y="838"/>
                  </a:cubicBezTo>
                  <a:cubicBezTo>
                    <a:pt x="138" y="576"/>
                    <a:pt x="276" y="251"/>
                    <a:pt x="4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1" name="Google Shape;9881;p20"/>
            <p:cNvSpPr/>
            <p:nvPr/>
          </p:nvSpPr>
          <p:spPr>
            <a:xfrm>
              <a:off x="6608875" y="2062675"/>
              <a:ext cx="3150" cy="7525"/>
            </a:xfrm>
            <a:custGeom>
              <a:avLst/>
              <a:gdLst/>
              <a:ahLst/>
              <a:cxnLst/>
              <a:rect l="l" t="t" r="r" b="b"/>
              <a:pathLst>
                <a:path w="126" h="301" extrusionOk="0">
                  <a:moveTo>
                    <a:pt x="126" y="1"/>
                  </a:moveTo>
                  <a:cubicBezTo>
                    <a:pt x="76" y="88"/>
                    <a:pt x="38" y="201"/>
                    <a:pt x="1" y="301"/>
                  </a:cubicBezTo>
                  <a:cubicBezTo>
                    <a:pt x="51" y="226"/>
                    <a:pt x="101" y="10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2" name="Google Shape;9882;p20"/>
            <p:cNvSpPr/>
            <p:nvPr/>
          </p:nvSpPr>
          <p:spPr>
            <a:xfrm>
              <a:off x="6570450" y="2026750"/>
              <a:ext cx="15650" cy="27200"/>
            </a:xfrm>
            <a:custGeom>
              <a:avLst/>
              <a:gdLst/>
              <a:ahLst/>
              <a:cxnLst/>
              <a:rect l="l" t="t" r="r" b="b"/>
              <a:pathLst>
                <a:path w="626" h="1088" extrusionOk="0">
                  <a:moveTo>
                    <a:pt x="613" y="1"/>
                  </a:moveTo>
                  <a:lnTo>
                    <a:pt x="613" y="1"/>
                  </a:lnTo>
                  <a:cubicBezTo>
                    <a:pt x="500" y="413"/>
                    <a:pt x="263" y="788"/>
                    <a:pt x="1" y="1088"/>
                  </a:cubicBezTo>
                  <a:cubicBezTo>
                    <a:pt x="238" y="975"/>
                    <a:pt x="625" y="413"/>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3" name="Google Shape;9883;p20"/>
            <p:cNvSpPr/>
            <p:nvPr/>
          </p:nvSpPr>
          <p:spPr>
            <a:xfrm>
              <a:off x="6578575" y="2033625"/>
              <a:ext cx="10025" cy="16900"/>
            </a:xfrm>
            <a:custGeom>
              <a:avLst/>
              <a:gdLst/>
              <a:ahLst/>
              <a:cxnLst/>
              <a:rect l="l" t="t" r="r" b="b"/>
              <a:pathLst>
                <a:path w="401" h="676" extrusionOk="0">
                  <a:moveTo>
                    <a:pt x="400" y="1"/>
                  </a:moveTo>
                  <a:cubicBezTo>
                    <a:pt x="275" y="238"/>
                    <a:pt x="138" y="463"/>
                    <a:pt x="0" y="675"/>
                  </a:cubicBezTo>
                  <a:cubicBezTo>
                    <a:pt x="175" y="488"/>
                    <a:pt x="338" y="263"/>
                    <a:pt x="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4" name="Google Shape;9884;p20"/>
            <p:cNvSpPr/>
            <p:nvPr/>
          </p:nvSpPr>
          <p:spPr>
            <a:xfrm>
              <a:off x="6909425" y="1974275"/>
              <a:ext cx="46575" cy="98750"/>
            </a:xfrm>
            <a:custGeom>
              <a:avLst/>
              <a:gdLst/>
              <a:ahLst/>
              <a:cxnLst/>
              <a:rect l="l" t="t" r="r" b="b"/>
              <a:pathLst>
                <a:path w="1863" h="3950" extrusionOk="0">
                  <a:moveTo>
                    <a:pt x="0" y="0"/>
                  </a:moveTo>
                  <a:lnTo>
                    <a:pt x="0" y="0"/>
                  </a:lnTo>
                  <a:cubicBezTo>
                    <a:pt x="500" y="425"/>
                    <a:pt x="813" y="962"/>
                    <a:pt x="1100" y="1562"/>
                  </a:cubicBezTo>
                  <a:cubicBezTo>
                    <a:pt x="1413" y="2175"/>
                    <a:pt x="1650" y="2799"/>
                    <a:pt x="1700" y="3549"/>
                  </a:cubicBezTo>
                  <a:cubicBezTo>
                    <a:pt x="1700" y="3687"/>
                    <a:pt x="1713" y="3824"/>
                    <a:pt x="1713" y="3949"/>
                  </a:cubicBezTo>
                  <a:cubicBezTo>
                    <a:pt x="1725" y="3862"/>
                    <a:pt x="1738" y="3699"/>
                    <a:pt x="1750" y="3587"/>
                  </a:cubicBezTo>
                  <a:cubicBezTo>
                    <a:pt x="1862" y="2212"/>
                    <a:pt x="1175" y="7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5" name="Google Shape;9885;p20"/>
            <p:cNvSpPr/>
            <p:nvPr/>
          </p:nvSpPr>
          <p:spPr>
            <a:xfrm>
              <a:off x="6940975" y="1993325"/>
              <a:ext cx="23450" cy="60625"/>
            </a:xfrm>
            <a:custGeom>
              <a:avLst/>
              <a:gdLst/>
              <a:ahLst/>
              <a:cxnLst/>
              <a:rect l="l" t="t" r="r" b="b"/>
              <a:pathLst>
                <a:path w="938" h="2425" extrusionOk="0">
                  <a:moveTo>
                    <a:pt x="1" y="1"/>
                  </a:moveTo>
                  <a:cubicBezTo>
                    <a:pt x="238" y="338"/>
                    <a:pt x="338" y="663"/>
                    <a:pt x="488" y="1038"/>
                  </a:cubicBezTo>
                  <a:cubicBezTo>
                    <a:pt x="663" y="1500"/>
                    <a:pt x="788" y="1950"/>
                    <a:pt x="800" y="2425"/>
                  </a:cubicBezTo>
                  <a:cubicBezTo>
                    <a:pt x="938" y="1713"/>
                    <a:pt x="613" y="5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6" name="Google Shape;9886;p20"/>
            <p:cNvSpPr/>
            <p:nvPr/>
          </p:nvSpPr>
          <p:spPr>
            <a:xfrm>
              <a:off x="6957850" y="2007375"/>
              <a:ext cx="9075" cy="30350"/>
            </a:xfrm>
            <a:custGeom>
              <a:avLst/>
              <a:gdLst/>
              <a:ahLst/>
              <a:cxnLst/>
              <a:rect l="l" t="t" r="r" b="b"/>
              <a:pathLst>
                <a:path w="363" h="1214" extrusionOk="0">
                  <a:moveTo>
                    <a:pt x="0" y="1"/>
                  </a:moveTo>
                  <a:cubicBezTo>
                    <a:pt x="163" y="376"/>
                    <a:pt x="263" y="801"/>
                    <a:pt x="363" y="1213"/>
                  </a:cubicBezTo>
                  <a:cubicBezTo>
                    <a:pt x="325" y="801"/>
                    <a:pt x="238" y="3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7" name="Google Shape;9887;p20"/>
            <p:cNvSpPr/>
            <p:nvPr/>
          </p:nvSpPr>
          <p:spPr>
            <a:xfrm>
              <a:off x="6984725" y="1962075"/>
              <a:ext cx="100925" cy="20775"/>
            </a:xfrm>
            <a:custGeom>
              <a:avLst/>
              <a:gdLst/>
              <a:ahLst/>
              <a:cxnLst/>
              <a:rect l="l" t="t" r="r" b="b"/>
              <a:pathLst>
                <a:path w="4037" h="831" extrusionOk="0">
                  <a:moveTo>
                    <a:pt x="4037" y="1"/>
                  </a:moveTo>
                  <a:cubicBezTo>
                    <a:pt x="3974" y="63"/>
                    <a:pt x="3899" y="138"/>
                    <a:pt x="3824" y="188"/>
                  </a:cubicBezTo>
                  <a:cubicBezTo>
                    <a:pt x="3749" y="238"/>
                    <a:pt x="3674" y="288"/>
                    <a:pt x="3599" y="326"/>
                  </a:cubicBezTo>
                  <a:cubicBezTo>
                    <a:pt x="2949" y="426"/>
                    <a:pt x="2262" y="501"/>
                    <a:pt x="1575" y="576"/>
                  </a:cubicBezTo>
                  <a:cubicBezTo>
                    <a:pt x="1734" y="586"/>
                    <a:pt x="1895" y="592"/>
                    <a:pt x="2057" y="592"/>
                  </a:cubicBezTo>
                  <a:cubicBezTo>
                    <a:pt x="2479" y="592"/>
                    <a:pt x="2905" y="554"/>
                    <a:pt x="3312" y="463"/>
                  </a:cubicBezTo>
                  <a:lnTo>
                    <a:pt x="3312" y="463"/>
                  </a:lnTo>
                  <a:cubicBezTo>
                    <a:pt x="3074" y="551"/>
                    <a:pt x="2824" y="588"/>
                    <a:pt x="2550" y="588"/>
                  </a:cubicBezTo>
                  <a:cubicBezTo>
                    <a:pt x="2324" y="605"/>
                    <a:pt x="2098" y="612"/>
                    <a:pt x="1872" y="612"/>
                  </a:cubicBezTo>
                  <a:cubicBezTo>
                    <a:pt x="1248" y="612"/>
                    <a:pt x="624" y="559"/>
                    <a:pt x="0" y="513"/>
                  </a:cubicBezTo>
                  <a:lnTo>
                    <a:pt x="0" y="513"/>
                  </a:lnTo>
                  <a:cubicBezTo>
                    <a:pt x="641" y="655"/>
                    <a:pt x="1289" y="831"/>
                    <a:pt x="1953" y="831"/>
                  </a:cubicBezTo>
                  <a:cubicBezTo>
                    <a:pt x="2105" y="831"/>
                    <a:pt x="2258" y="822"/>
                    <a:pt x="2412" y="801"/>
                  </a:cubicBezTo>
                  <a:cubicBezTo>
                    <a:pt x="2862" y="776"/>
                    <a:pt x="3324" y="651"/>
                    <a:pt x="3687" y="376"/>
                  </a:cubicBezTo>
                  <a:cubicBezTo>
                    <a:pt x="3787" y="338"/>
                    <a:pt x="3887" y="313"/>
                    <a:pt x="3987" y="276"/>
                  </a:cubicBezTo>
                  <a:lnTo>
                    <a:pt x="3987" y="276"/>
                  </a:lnTo>
                  <a:cubicBezTo>
                    <a:pt x="3912" y="288"/>
                    <a:pt x="3837" y="301"/>
                    <a:pt x="3762" y="313"/>
                  </a:cubicBezTo>
                  <a:cubicBezTo>
                    <a:pt x="3799" y="276"/>
                    <a:pt x="3837" y="238"/>
                    <a:pt x="3874" y="201"/>
                  </a:cubicBezTo>
                  <a:cubicBezTo>
                    <a:pt x="3937" y="138"/>
                    <a:pt x="3987" y="76"/>
                    <a:pt x="40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8" name="Google Shape;9888;p20"/>
            <p:cNvSpPr/>
            <p:nvPr/>
          </p:nvSpPr>
          <p:spPr>
            <a:xfrm>
              <a:off x="6955975" y="1981150"/>
              <a:ext cx="112175" cy="13700"/>
            </a:xfrm>
            <a:custGeom>
              <a:avLst/>
              <a:gdLst/>
              <a:ahLst/>
              <a:cxnLst/>
              <a:rect l="l" t="t" r="r" b="b"/>
              <a:pathLst>
                <a:path w="4487" h="548" extrusionOk="0">
                  <a:moveTo>
                    <a:pt x="0" y="0"/>
                  </a:moveTo>
                  <a:cubicBezTo>
                    <a:pt x="973" y="327"/>
                    <a:pt x="1991" y="547"/>
                    <a:pt x="3004" y="547"/>
                  </a:cubicBezTo>
                  <a:cubicBezTo>
                    <a:pt x="3501" y="547"/>
                    <a:pt x="3997" y="494"/>
                    <a:pt x="4487" y="375"/>
                  </a:cubicBezTo>
                  <a:lnTo>
                    <a:pt x="4487" y="375"/>
                  </a:lnTo>
                  <a:cubicBezTo>
                    <a:pt x="4247" y="391"/>
                    <a:pt x="4010" y="398"/>
                    <a:pt x="3775" y="398"/>
                  </a:cubicBezTo>
                  <a:cubicBezTo>
                    <a:pt x="2500" y="398"/>
                    <a:pt x="1277" y="19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9" name="Google Shape;9889;p20"/>
            <p:cNvSpPr/>
            <p:nvPr/>
          </p:nvSpPr>
          <p:spPr>
            <a:xfrm>
              <a:off x="6994100" y="1999250"/>
              <a:ext cx="44075" cy="3525"/>
            </a:xfrm>
            <a:custGeom>
              <a:avLst/>
              <a:gdLst/>
              <a:ahLst/>
              <a:cxnLst/>
              <a:rect l="l" t="t" r="r" b="b"/>
              <a:pathLst>
                <a:path w="1763" h="141" extrusionOk="0">
                  <a:moveTo>
                    <a:pt x="0" y="1"/>
                  </a:moveTo>
                  <a:cubicBezTo>
                    <a:pt x="516" y="100"/>
                    <a:pt x="1032" y="141"/>
                    <a:pt x="1548" y="141"/>
                  </a:cubicBezTo>
                  <a:cubicBezTo>
                    <a:pt x="1620" y="141"/>
                    <a:pt x="1691" y="140"/>
                    <a:pt x="1762" y="138"/>
                  </a:cubicBezTo>
                  <a:cubicBezTo>
                    <a:pt x="1200" y="51"/>
                    <a:pt x="587"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0" name="Google Shape;9890;p20"/>
            <p:cNvSpPr/>
            <p:nvPr/>
          </p:nvSpPr>
          <p:spPr>
            <a:xfrm>
              <a:off x="6995975" y="2007375"/>
              <a:ext cx="16875" cy="3150"/>
            </a:xfrm>
            <a:custGeom>
              <a:avLst/>
              <a:gdLst/>
              <a:ahLst/>
              <a:cxnLst/>
              <a:rect l="l" t="t" r="r" b="b"/>
              <a:pathLst>
                <a:path w="675" h="126" extrusionOk="0">
                  <a:moveTo>
                    <a:pt x="0" y="1"/>
                  </a:moveTo>
                  <a:lnTo>
                    <a:pt x="0" y="1"/>
                  </a:lnTo>
                  <a:cubicBezTo>
                    <a:pt x="213" y="76"/>
                    <a:pt x="450" y="113"/>
                    <a:pt x="675" y="126"/>
                  </a:cubicBezTo>
                  <a:cubicBezTo>
                    <a:pt x="462" y="76"/>
                    <a:pt x="225"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1" name="Google Shape;9891;p20"/>
            <p:cNvSpPr/>
            <p:nvPr/>
          </p:nvSpPr>
          <p:spPr>
            <a:xfrm>
              <a:off x="6851325" y="1907400"/>
              <a:ext cx="25625" cy="37850"/>
            </a:xfrm>
            <a:custGeom>
              <a:avLst/>
              <a:gdLst/>
              <a:ahLst/>
              <a:cxnLst/>
              <a:rect l="l" t="t" r="r" b="b"/>
              <a:pathLst>
                <a:path w="1025" h="1514" extrusionOk="0">
                  <a:moveTo>
                    <a:pt x="812" y="1"/>
                  </a:moveTo>
                  <a:cubicBezTo>
                    <a:pt x="862" y="226"/>
                    <a:pt x="737" y="463"/>
                    <a:pt x="625" y="651"/>
                  </a:cubicBezTo>
                  <a:cubicBezTo>
                    <a:pt x="412" y="963"/>
                    <a:pt x="238" y="1188"/>
                    <a:pt x="0" y="1513"/>
                  </a:cubicBezTo>
                  <a:cubicBezTo>
                    <a:pt x="375" y="1138"/>
                    <a:pt x="1025" y="601"/>
                    <a:pt x="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2" name="Google Shape;9892;p20"/>
            <p:cNvSpPr/>
            <p:nvPr/>
          </p:nvSpPr>
          <p:spPr>
            <a:xfrm>
              <a:off x="6871300" y="1917400"/>
              <a:ext cx="10975" cy="21600"/>
            </a:xfrm>
            <a:custGeom>
              <a:avLst/>
              <a:gdLst/>
              <a:ahLst/>
              <a:cxnLst/>
              <a:rect l="l" t="t" r="r" b="b"/>
              <a:pathLst>
                <a:path w="439" h="864" extrusionOk="0">
                  <a:moveTo>
                    <a:pt x="351" y="1"/>
                  </a:moveTo>
                  <a:lnTo>
                    <a:pt x="351" y="1"/>
                  </a:lnTo>
                  <a:cubicBezTo>
                    <a:pt x="363" y="326"/>
                    <a:pt x="151" y="588"/>
                    <a:pt x="1" y="863"/>
                  </a:cubicBezTo>
                  <a:cubicBezTo>
                    <a:pt x="188" y="626"/>
                    <a:pt x="438" y="338"/>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3" name="Google Shape;9893;p20"/>
            <p:cNvSpPr/>
            <p:nvPr/>
          </p:nvSpPr>
          <p:spPr>
            <a:xfrm>
              <a:off x="6882250" y="1926475"/>
              <a:ext cx="9700" cy="16900"/>
            </a:xfrm>
            <a:custGeom>
              <a:avLst/>
              <a:gdLst/>
              <a:ahLst/>
              <a:cxnLst/>
              <a:rect l="l" t="t" r="r" b="b"/>
              <a:pathLst>
                <a:path w="388" h="676" extrusionOk="0">
                  <a:moveTo>
                    <a:pt x="350" y="0"/>
                  </a:moveTo>
                  <a:cubicBezTo>
                    <a:pt x="325" y="263"/>
                    <a:pt x="138" y="463"/>
                    <a:pt x="0" y="675"/>
                  </a:cubicBezTo>
                  <a:cubicBezTo>
                    <a:pt x="150" y="513"/>
                    <a:pt x="388" y="275"/>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94" name="Google Shape;9894;p20"/>
          <p:cNvGrpSpPr/>
          <p:nvPr/>
        </p:nvGrpSpPr>
        <p:grpSpPr>
          <a:xfrm>
            <a:off x="-260002" y="1276133"/>
            <a:ext cx="1724123" cy="1420442"/>
            <a:chOff x="5358650" y="3707400"/>
            <a:chExt cx="722025" cy="594825"/>
          </a:xfrm>
        </p:grpSpPr>
        <p:sp>
          <p:nvSpPr>
            <p:cNvPr id="9895" name="Google Shape;9895;p20"/>
            <p:cNvSpPr/>
            <p:nvPr/>
          </p:nvSpPr>
          <p:spPr>
            <a:xfrm>
              <a:off x="5481100" y="3707400"/>
              <a:ext cx="130250" cy="177725"/>
            </a:xfrm>
            <a:custGeom>
              <a:avLst/>
              <a:gdLst/>
              <a:ahLst/>
              <a:cxnLst/>
              <a:rect l="l" t="t" r="r" b="b"/>
              <a:pathLst>
                <a:path w="5210" h="7109" extrusionOk="0">
                  <a:moveTo>
                    <a:pt x="5029" y="1"/>
                  </a:moveTo>
                  <a:cubicBezTo>
                    <a:pt x="5016" y="1"/>
                    <a:pt x="5002" y="3"/>
                    <a:pt x="4987" y="7"/>
                  </a:cubicBezTo>
                  <a:cubicBezTo>
                    <a:pt x="3750" y="357"/>
                    <a:pt x="2375" y="557"/>
                    <a:pt x="1388" y="1482"/>
                  </a:cubicBezTo>
                  <a:cubicBezTo>
                    <a:pt x="1188" y="1682"/>
                    <a:pt x="963" y="1894"/>
                    <a:pt x="813" y="2132"/>
                  </a:cubicBezTo>
                  <a:cubicBezTo>
                    <a:pt x="638" y="2394"/>
                    <a:pt x="538" y="2682"/>
                    <a:pt x="476" y="2982"/>
                  </a:cubicBezTo>
                  <a:cubicBezTo>
                    <a:pt x="326" y="3644"/>
                    <a:pt x="238" y="4331"/>
                    <a:pt x="176" y="5019"/>
                  </a:cubicBezTo>
                  <a:cubicBezTo>
                    <a:pt x="126" y="5668"/>
                    <a:pt x="1" y="6406"/>
                    <a:pt x="276" y="7031"/>
                  </a:cubicBezTo>
                  <a:cubicBezTo>
                    <a:pt x="300" y="7086"/>
                    <a:pt x="343" y="7109"/>
                    <a:pt x="389" y="7109"/>
                  </a:cubicBezTo>
                  <a:cubicBezTo>
                    <a:pt x="488" y="7109"/>
                    <a:pt x="598" y="7000"/>
                    <a:pt x="538" y="6881"/>
                  </a:cubicBezTo>
                  <a:cubicBezTo>
                    <a:pt x="276" y="6356"/>
                    <a:pt x="313" y="5781"/>
                    <a:pt x="351" y="5206"/>
                  </a:cubicBezTo>
                  <a:cubicBezTo>
                    <a:pt x="401" y="4556"/>
                    <a:pt x="438" y="3856"/>
                    <a:pt x="663" y="3244"/>
                  </a:cubicBezTo>
                  <a:cubicBezTo>
                    <a:pt x="776" y="2969"/>
                    <a:pt x="913" y="2707"/>
                    <a:pt x="1038" y="2457"/>
                  </a:cubicBezTo>
                  <a:cubicBezTo>
                    <a:pt x="1163" y="2207"/>
                    <a:pt x="1263" y="1957"/>
                    <a:pt x="1451" y="1732"/>
                  </a:cubicBezTo>
                  <a:cubicBezTo>
                    <a:pt x="1825" y="1245"/>
                    <a:pt x="2375" y="1070"/>
                    <a:pt x="2950" y="907"/>
                  </a:cubicBezTo>
                  <a:cubicBezTo>
                    <a:pt x="3663" y="720"/>
                    <a:pt x="4350" y="470"/>
                    <a:pt x="5062" y="257"/>
                  </a:cubicBezTo>
                  <a:cubicBezTo>
                    <a:pt x="5210" y="212"/>
                    <a:pt x="5161" y="1"/>
                    <a:pt x="5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6" name="Google Shape;9896;p20"/>
            <p:cNvSpPr/>
            <p:nvPr/>
          </p:nvSpPr>
          <p:spPr>
            <a:xfrm>
              <a:off x="5497050" y="3724225"/>
              <a:ext cx="52150" cy="48775"/>
            </a:xfrm>
            <a:custGeom>
              <a:avLst/>
              <a:gdLst/>
              <a:ahLst/>
              <a:cxnLst/>
              <a:rect l="l" t="t" r="r" b="b"/>
              <a:pathLst>
                <a:path w="2086" h="1951" extrusionOk="0">
                  <a:moveTo>
                    <a:pt x="926" y="0"/>
                  </a:moveTo>
                  <a:cubicBezTo>
                    <a:pt x="773" y="0"/>
                    <a:pt x="623" y="31"/>
                    <a:pt x="500" y="122"/>
                  </a:cubicBezTo>
                  <a:cubicBezTo>
                    <a:pt x="263" y="297"/>
                    <a:pt x="213" y="634"/>
                    <a:pt x="163" y="897"/>
                  </a:cubicBezTo>
                  <a:cubicBezTo>
                    <a:pt x="88" y="1209"/>
                    <a:pt x="13" y="1521"/>
                    <a:pt x="0" y="1846"/>
                  </a:cubicBezTo>
                  <a:cubicBezTo>
                    <a:pt x="0" y="1916"/>
                    <a:pt x="50" y="1950"/>
                    <a:pt x="101" y="1950"/>
                  </a:cubicBezTo>
                  <a:cubicBezTo>
                    <a:pt x="142" y="1950"/>
                    <a:pt x="184" y="1928"/>
                    <a:pt x="200" y="1884"/>
                  </a:cubicBezTo>
                  <a:cubicBezTo>
                    <a:pt x="313" y="1596"/>
                    <a:pt x="363" y="1296"/>
                    <a:pt x="425" y="1009"/>
                  </a:cubicBezTo>
                  <a:cubicBezTo>
                    <a:pt x="450" y="859"/>
                    <a:pt x="475" y="722"/>
                    <a:pt x="500" y="572"/>
                  </a:cubicBezTo>
                  <a:cubicBezTo>
                    <a:pt x="525" y="447"/>
                    <a:pt x="563" y="322"/>
                    <a:pt x="688" y="259"/>
                  </a:cubicBezTo>
                  <a:cubicBezTo>
                    <a:pt x="750" y="236"/>
                    <a:pt x="815" y="227"/>
                    <a:pt x="882" y="227"/>
                  </a:cubicBezTo>
                  <a:cubicBezTo>
                    <a:pt x="1031" y="227"/>
                    <a:pt x="1187" y="271"/>
                    <a:pt x="1325" y="297"/>
                  </a:cubicBezTo>
                  <a:cubicBezTo>
                    <a:pt x="1417" y="316"/>
                    <a:pt x="1507" y="328"/>
                    <a:pt x="1595" y="328"/>
                  </a:cubicBezTo>
                  <a:cubicBezTo>
                    <a:pt x="1735" y="328"/>
                    <a:pt x="1870" y="298"/>
                    <a:pt x="2000" y="222"/>
                  </a:cubicBezTo>
                  <a:cubicBezTo>
                    <a:pt x="2086" y="179"/>
                    <a:pt x="2033" y="62"/>
                    <a:pt x="1953" y="62"/>
                  </a:cubicBezTo>
                  <a:cubicBezTo>
                    <a:pt x="1940" y="62"/>
                    <a:pt x="1926" y="65"/>
                    <a:pt x="1912" y="72"/>
                  </a:cubicBezTo>
                  <a:cubicBezTo>
                    <a:pt x="1842" y="105"/>
                    <a:pt x="1768" y="118"/>
                    <a:pt x="1693" y="118"/>
                  </a:cubicBezTo>
                  <a:cubicBezTo>
                    <a:pt x="1515" y="118"/>
                    <a:pt x="1329" y="48"/>
                    <a:pt x="1162" y="22"/>
                  </a:cubicBezTo>
                  <a:cubicBezTo>
                    <a:pt x="1085" y="9"/>
                    <a:pt x="1005" y="0"/>
                    <a:pt x="9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7" name="Google Shape;9897;p20"/>
            <p:cNvSpPr/>
            <p:nvPr/>
          </p:nvSpPr>
          <p:spPr>
            <a:xfrm>
              <a:off x="5605525" y="3707950"/>
              <a:ext cx="53375" cy="113650"/>
            </a:xfrm>
            <a:custGeom>
              <a:avLst/>
              <a:gdLst/>
              <a:ahLst/>
              <a:cxnLst/>
              <a:rect l="l" t="t" r="r" b="b"/>
              <a:pathLst>
                <a:path w="2135" h="4546" extrusionOk="0">
                  <a:moveTo>
                    <a:pt x="184" y="0"/>
                  </a:moveTo>
                  <a:cubicBezTo>
                    <a:pt x="92" y="0"/>
                    <a:pt x="0" y="99"/>
                    <a:pt x="60" y="210"/>
                  </a:cubicBezTo>
                  <a:cubicBezTo>
                    <a:pt x="810" y="1610"/>
                    <a:pt x="1435" y="3072"/>
                    <a:pt x="2060" y="4522"/>
                  </a:cubicBezTo>
                  <a:cubicBezTo>
                    <a:pt x="2064" y="4539"/>
                    <a:pt x="2074" y="4546"/>
                    <a:pt x="2086" y="4546"/>
                  </a:cubicBezTo>
                  <a:cubicBezTo>
                    <a:pt x="2108" y="4546"/>
                    <a:pt x="2135" y="4521"/>
                    <a:pt x="2135" y="4497"/>
                  </a:cubicBezTo>
                  <a:cubicBezTo>
                    <a:pt x="1697" y="2947"/>
                    <a:pt x="1035" y="1498"/>
                    <a:pt x="298" y="73"/>
                  </a:cubicBezTo>
                  <a:cubicBezTo>
                    <a:pt x="270" y="21"/>
                    <a:pt x="227" y="0"/>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8" name="Google Shape;9898;p20"/>
            <p:cNvSpPr/>
            <p:nvPr/>
          </p:nvSpPr>
          <p:spPr>
            <a:xfrm>
              <a:off x="5485775" y="3878350"/>
              <a:ext cx="198775" cy="270025"/>
            </a:xfrm>
            <a:custGeom>
              <a:avLst/>
              <a:gdLst/>
              <a:ahLst/>
              <a:cxnLst/>
              <a:rect l="l" t="t" r="r" b="b"/>
              <a:pathLst>
                <a:path w="7951" h="10801" extrusionOk="0">
                  <a:moveTo>
                    <a:pt x="229" y="0"/>
                  </a:moveTo>
                  <a:cubicBezTo>
                    <a:pt x="112" y="0"/>
                    <a:pt x="1" y="115"/>
                    <a:pt x="89" y="230"/>
                  </a:cubicBezTo>
                  <a:cubicBezTo>
                    <a:pt x="601" y="930"/>
                    <a:pt x="1139" y="1617"/>
                    <a:pt x="1651" y="2317"/>
                  </a:cubicBezTo>
                  <a:cubicBezTo>
                    <a:pt x="2163" y="3017"/>
                    <a:pt x="2651" y="3729"/>
                    <a:pt x="3138" y="4441"/>
                  </a:cubicBezTo>
                  <a:cubicBezTo>
                    <a:pt x="3625" y="5154"/>
                    <a:pt x="4113" y="5854"/>
                    <a:pt x="4638" y="6541"/>
                  </a:cubicBezTo>
                  <a:cubicBezTo>
                    <a:pt x="5163" y="7216"/>
                    <a:pt x="5650" y="7928"/>
                    <a:pt x="6075" y="8678"/>
                  </a:cubicBezTo>
                  <a:cubicBezTo>
                    <a:pt x="6312" y="9090"/>
                    <a:pt x="6612" y="9453"/>
                    <a:pt x="6887" y="9852"/>
                  </a:cubicBezTo>
                  <a:cubicBezTo>
                    <a:pt x="7125" y="10177"/>
                    <a:pt x="7349" y="10540"/>
                    <a:pt x="7687" y="10777"/>
                  </a:cubicBezTo>
                  <a:cubicBezTo>
                    <a:pt x="7709" y="10793"/>
                    <a:pt x="7732" y="10800"/>
                    <a:pt x="7753" y="10800"/>
                  </a:cubicBezTo>
                  <a:cubicBezTo>
                    <a:pt x="7865" y="10800"/>
                    <a:pt x="7950" y="10611"/>
                    <a:pt x="7824" y="10527"/>
                  </a:cubicBezTo>
                  <a:cubicBezTo>
                    <a:pt x="7487" y="10315"/>
                    <a:pt x="7250" y="10040"/>
                    <a:pt x="7037" y="9703"/>
                  </a:cubicBezTo>
                  <a:cubicBezTo>
                    <a:pt x="6800" y="9353"/>
                    <a:pt x="6625" y="8978"/>
                    <a:pt x="6362" y="8628"/>
                  </a:cubicBezTo>
                  <a:cubicBezTo>
                    <a:pt x="5850" y="7965"/>
                    <a:pt x="5363" y="7278"/>
                    <a:pt x="4925" y="6566"/>
                  </a:cubicBezTo>
                  <a:cubicBezTo>
                    <a:pt x="4038" y="5116"/>
                    <a:pt x="3001" y="3767"/>
                    <a:pt x="2013" y="2392"/>
                  </a:cubicBezTo>
                  <a:cubicBezTo>
                    <a:pt x="1464" y="1617"/>
                    <a:pt x="926" y="830"/>
                    <a:pt x="364" y="68"/>
                  </a:cubicBezTo>
                  <a:cubicBezTo>
                    <a:pt x="327" y="20"/>
                    <a:pt x="278" y="0"/>
                    <a:pt x="2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9" name="Google Shape;9899;p20"/>
            <p:cNvSpPr/>
            <p:nvPr/>
          </p:nvSpPr>
          <p:spPr>
            <a:xfrm>
              <a:off x="5617650" y="3838200"/>
              <a:ext cx="63750" cy="273100"/>
            </a:xfrm>
            <a:custGeom>
              <a:avLst/>
              <a:gdLst/>
              <a:ahLst/>
              <a:cxnLst/>
              <a:rect l="l" t="t" r="r" b="b"/>
              <a:pathLst>
                <a:path w="2550" h="10924" extrusionOk="0">
                  <a:moveTo>
                    <a:pt x="2206" y="1"/>
                  </a:moveTo>
                  <a:cubicBezTo>
                    <a:pt x="1937" y="1"/>
                    <a:pt x="1648" y="67"/>
                    <a:pt x="1425" y="199"/>
                  </a:cubicBezTo>
                  <a:cubicBezTo>
                    <a:pt x="1150" y="374"/>
                    <a:pt x="950" y="674"/>
                    <a:pt x="812" y="961"/>
                  </a:cubicBezTo>
                  <a:cubicBezTo>
                    <a:pt x="637" y="1361"/>
                    <a:pt x="537" y="1761"/>
                    <a:pt x="275" y="2111"/>
                  </a:cubicBezTo>
                  <a:cubicBezTo>
                    <a:pt x="25" y="2461"/>
                    <a:pt x="0" y="2811"/>
                    <a:pt x="0" y="3223"/>
                  </a:cubicBezTo>
                  <a:cubicBezTo>
                    <a:pt x="13" y="3661"/>
                    <a:pt x="88" y="4073"/>
                    <a:pt x="113" y="4498"/>
                  </a:cubicBezTo>
                  <a:cubicBezTo>
                    <a:pt x="137" y="4910"/>
                    <a:pt x="137" y="5323"/>
                    <a:pt x="175" y="5722"/>
                  </a:cubicBezTo>
                  <a:cubicBezTo>
                    <a:pt x="250" y="6547"/>
                    <a:pt x="375" y="7372"/>
                    <a:pt x="512" y="8172"/>
                  </a:cubicBezTo>
                  <a:cubicBezTo>
                    <a:pt x="662" y="9097"/>
                    <a:pt x="875" y="9996"/>
                    <a:pt x="1237" y="10871"/>
                  </a:cubicBezTo>
                  <a:cubicBezTo>
                    <a:pt x="1252" y="10907"/>
                    <a:pt x="1286" y="10924"/>
                    <a:pt x="1320" y="10924"/>
                  </a:cubicBezTo>
                  <a:cubicBezTo>
                    <a:pt x="1368" y="10924"/>
                    <a:pt x="1414" y="10888"/>
                    <a:pt x="1400" y="10821"/>
                  </a:cubicBezTo>
                  <a:cubicBezTo>
                    <a:pt x="912" y="9322"/>
                    <a:pt x="575" y="7759"/>
                    <a:pt x="475" y="6185"/>
                  </a:cubicBezTo>
                  <a:cubicBezTo>
                    <a:pt x="450" y="5797"/>
                    <a:pt x="412" y="5398"/>
                    <a:pt x="375" y="5010"/>
                  </a:cubicBezTo>
                  <a:cubicBezTo>
                    <a:pt x="362" y="4823"/>
                    <a:pt x="337" y="4635"/>
                    <a:pt x="325" y="4448"/>
                  </a:cubicBezTo>
                  <a:cubicBezTo>
                    <a:pt x="325" y="4248"/>
                    <a:pt x="337" y="4048"/>
                    <a:pt x="337" y="3836"/>
                  </a:cubicBezTo>
                  <a:cubicBezTo>
                    <a:pt x="337" y="3648"/>
                    <a:pt x="337" y="3461"/>
                    <a:pt x="312" y="3273"/>
                  </a:cubicBezTo>
                  <a:cubicBezTo>
                    <a:pt x="300" y="3073"/>
                    <a:pt x="275" y="2848"/>
                    <a:pt x="300" y="2648"/>
                  </a:cubicBezTo>
                  <a:cubicBezTo>
                    <a:pt x="337" y="2436"/>
                    <a:pt x="450" y="2298"/>
                    <a:pt x="587" y="2136"/>
                  </a:cubicBezTo>
                  <a:cubicBezTo>
                    <a:pt x="712" y="1986"/>
                    <a:pt x="787" y="1811"/>
                    <a:pt x="837" y="1624"/>
                  </a:cubicBezTo>
                  <a:cubicBezTo>
                    <a:pt x="900" y="1411"/>
                    <a:pt x="937" y="1174"/>
                    <a:pt x="1037" y="961"/>
                  </a:cubicBezTo>
                  <a:cubicBezTo>
                    <a:pt x="1125" y="799"/>
                    <a:pt x="1250" y="686"/>
                    <a:pt x="1400" y="574"/>
                  </a:cubicBezTo>
                  <a:cubicBezTo>
                    <a:pt x="1680" y="395"/>
                    <a:pt x="1960" y="256"/>
                    <a:pt x="2275" y="256"/>
                  </a:cubicBezTo>
                  <a:cubicBezTo>
                    <a:pt x="2312" y="256"/>
                    <a:pt x="2349" y="258"/>
                    <a:pt x="2387" y="261"/>
                  </a:cubicBezTo>
                  <a:cubicBezTo>
                    <a:pt x="2391" y="262"/>
                    <a:pt x="2395" y="262"/>
                    <a:pt x="2398" y="262"/>
                  </a:cubicBezTo>
                  <a:cubicBezTo>
                    <a:pt x="2549" y="262"/>
                    <a:pt x="2545" y="24"/>
                    <a:pt x="2387" y="12"/>
                  </a:cubicBezTo>
                  <a:cubicBezTo>
                    <a:pt x="2328" y="4"/>
                    <a:pt x="2268" y="1"/>
                    <a:pt x="2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0" name="Google Shape;9900;p20"/>
            <p:cNvSpPr/>
            <p:nvPr/>
          </p:nvSpPr>
          <p:spPr>
            <a:xfrm>
              <a:off x="5538100" y="3829975"/>
              <a:ext cx="57900" cy="178925"/>
            </a:xfrm>
            <a:custGeom>
              <a:avLst/>
              <a:gdLst/>
              <a:ahLst/>
              <a:cxnLst/>
              <a:rect l="l" t="t" r="r" b="b"/>
              <a:pathLst>
                <a:path w="2316" h="7157" extrusionOk="0">
                  <a:moveTo>
                    <a:pt x="47" y="0"/>
                  </a:moveTo>
                  <a:cubicBezTo>
                    <a:pt x="24" y="0"/>
                    <a:pt x="0" y="18"/>
                    <a:pt x="8" y="41"/>
                  </a:cubicBezTo>
                  <a:cubicBezTo>
                    <a:pt x="183" y="1003"/>
                    <a:pt x="345" y="1965"/>
                    <a:pt x="608" y="2915"/>
                  </a:cubicBezTo>
                  <a:cubicBezTo>
                    <a:pt x="870" y="3840"/>
                    <a:pt x="1183" y="4764"/>
                    <a:pt x="1545" y="5652"/>
                  </a:cubicBezTo>
                  <a:cubicBezTo>
                    <a:pt x="1757" y="6151"/>
                    <a:pt x="1982" y="6651"/>
                    <a:pt x="2232" y="7139"/>
                  </a:cubicBezTo>
                  <a:cubicBezTo>
                    <a:pt x="2236" y="7151"/>
                    <a:pt x="2248" y="7157"/>
                    <a:pt x="2260" y="7157"/>
                  </a:cubicBezTo>
                  <a:cubicBezTo>
                    <a:pt x="2285" y="7157"/>
                    <a:pt x="2316" y="7135"/>
                    <a:pt x="2307" y="7101"/>
                  </a:cubicBezTo>
                  <a:cubicBezTo>
                    <a:pt x="1982" y="6189"/>
                    <a:pt x="1670" y="5289"/>
                    <a:pt x="1370" y="4364"/>
                  </a:cubicBezTo>
                  <a:cubicBezTo>
                    <a:pt x="1058" y="3452"/>
                    <a:pt x="795" y="2527"/>
                    <a:pt x="508" y="1603"/>
                  </a:cubicBezTo>
                  <a:cubicBezTo>
                    <a:pt x="345" y="1078"/>
                    <a:pt x="195" y="553"/>
                    <a:pt x="83" y="28"/>
                  </a:cubicBezTo>
                  <a:cubicBezTo>
                    <a:pt x="78" y="8"/>
                    <a:pt x="63" y="0"/>
                    <a:pt x="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1" name="Google Shape;9901;p20"/>
            <p:cNvSpPr/>
            <p:nvPr/>
          </p:nvSpPr>
          <p:spPr>
            <a:xfrm>
              <a:off x="5494550" y="3763325"/>
              <a:ext cx="26575" cy="84025"/>
            </a:xfrm>
            <a:custGeom>
              <a:avLst/>
              <a:gdLst/>
              <a:ahLst/>
              <a:cxnLst/>
              <a:rect l="l" t="t" r="r" b="b"/>
              <a:pathLst>
                <a:path w="1063" h="3361" extrusionOk="0">
                  <a:moveTo>
                    <a:pt x="257" y="0"/>
                  </a:moveTo>
                  <a:cubicBezTo>
                    <a:pt x="212" y="0"/>
                    <a:pt x="167" y="26"/>
                    <a:pt x="150" y="82"/>
                  </a:cubicBezTo>
                  <a:cubicBezTo>
                    <a:pt x="0" y="607"/>
                    <a:pt x="88" y="1257"/>
                    <a:pt x="225" y="1782"/>
                  </a:cubicBezTo>
                  <a:cubicBezTo>
                    <a:pt x="375" y="2332"/>
                    <a:pt x="638" y="2857"/>
                    <a:pt x="950" y="3331"/>
                  </a:cubicBezTo>
                  <a:cubicBezTo>
                    <a:pt x="962" y="3352"/>
                    <a:pt x="980" y="3360"/>
                    <a:pt x="996" y="3360"/>
                  </a:cubicBezTo>
                  <a:cubicBezTo>
                    <a:pt x="1031" y="3360"/>
                    <a:pt x="1063" y="3324"/>
                    <a:pt x="1038" y="3281"/>
                  </a:cubicBezTo>
                  <a:cubicBezTo>
                    <a:pt x="750" y="2807"/>
                    <a:pt x="588" y="2282"/>
                    <a:pt x="488" y="1732"/>
                  </a:cubicBezTo>
                  <a:cubicBezTo>
                    <a:pt x="438" y="1469"/>
                    <a:pt x="400" y="1207"/>
                    <a:pt x="388" y="945"/>
                  </a:cubicBezTo>
                  <a:cubicBezTo>
                    <a:pt x="375" y="670"/>
                    <a:pt x="388" y="382"/>
                    <a:pt x="375" y="107"/>
                  </a:cubicBezTo>
                  <a:cubicBezTo>
                    <a:pt x="368" y="39"/>
                    <a:pt x="312" y="0"/>
                    <a:pt x="2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2" name="Google Shape;9902;p20"/>
            <p:cNvSpPr/>
            <p:nvPr/>
          </p:nvSpPr>
          <p:spPr>
            <a:xfrm>
              <a:off x="5635575" y="3770575"/>
              <a:ext cx="236400" cy="368500"/>
            </a:xfrm>
            <a:custGeom>
              <a:avLst/>
              <a:gdLst/>
              <a:ahLst/>
              <a:cxnLst/>
              <a:rect l="l" t="t" r="r" b="b"/>
              <a:pathLst>
                <a:path w="9456" h="14740" extrusionOk="0">
                  <a:moveTo>
                    <a:pt x="119" y="0"/>
                  </a:moveTo>
                  <a:cubicBezTo>
                    <a:pt x="52" y="0"/>
                    <a:pt x="1" y="88"/>
                    <a:pt x="58" y="155"/>
                  </a:cubicBezTo>
                  <a:cubicBezTo>
                    <a:pt x="1545" y="1929"/>
                    <a:pt x="3494" y="3204"/>
                    <a:pt x="5044" y="4928"/>
                  </a:cubicBezTo>
                  <a:cubicBezTo>
                    <a:pt x="5756" y="5728"/>
                    <a:pt x="6406" y="6603"/>
                    <a:pt x="6931" y="7553"/>
                  </a:cubicBezTo>
                  <a:cubicBezTo>
                    <a:pt x="7506" y="8602"/>
                    <a:pt x="7868" y="9740"/>
                    <a:pt x="8243" y="10864"/>
                  </a:cubicBezTo>
                  <a:cubicBezTo>
                    <a:pt x="8643" y="12064"/>
                    <a:pt x="9168" y="13301"/>
                    <a:pt x="9005" y="14588"/>
                  </a:cubicBezTo>
                  <a:cubicBezTo>
                    <a:pt x="8993" y="14690"/>
                    <a:pt x="9064" y="14740"/>
                    <a:pt x="9140" y="14740"/>
                  </a:cubicBezTo>
                  <a:cubicBezTo>
                    <a:pt x="9214" y="14740"/>
                    <a:pt x="9293" y="14693"/>
                    <a:pt x="9305" y="14601"/>
                  </a:cubicBezTo>
                  <a:cubicBezTo>
                    <a:pt x="9455" y="13464"/>
                    <a:pt x="9080" y="12339"/>
                    <a:pt x="8706" y="11289"/>
                  </a:cubicBezTo>
                  <a:cubicBezTo>
                    <a:pt x="8493" y="10689"/>
                    <a:pt x="8281" y="10090"/>
                    <a:pt x="8056" y="9490"/>
                  </a:cubicBezTo>
                  <a:cubicBezTo>
                    <a:pt x="7843" y="8927"/>
                    <a:pt x="7668" y="8365"/>
                    <a:pt x="7406" y="7828"/>
                  </a:cubicBezTo>
                  <a:cubicBezTo>
                    <a:pt x="6444" y="5841"/>
                    <a:pt x="4832" y="4241"/>
                    <a:pt x="3207" y="2779"/>
                  </a:cubicBezTo>
                  <a:cubicBezTo>
                    <a:pt x="2195" y="1854"/>
                    <a:pt x="1108" y="1029"/>
                    <a:pt x="183" y="30"/>
                  </a:cubicBezTo>
                  <a:cubicBezTo>
                    <a:pt x="162" y="9"/>
                    <a:pt x="139"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3" name="Google Shape;9903;p20"/>
            <p:cNvSpPr/>
            <p:nvPr/>
          </p:nvSpPr>
          <p:spPr>
            <a:xfrm>
              <a:off x="5658775" y="3810075"/>
              <a:ext cx="155875" cy="336300"/>
            </a:xfrm>
            <a:custGeom>
              <a:avLst/>
              <a:gdLst/>
              <a:ahLst/>
              <a:cxnLst/>
              <a:rect l="l" t="t" r="r" b="b"/>
              <a:pathLst>
                <a:path w="6235" h="13452" extrusionOk="0">
                  <a:moveTo>
                    <a:pt x="56" y="1"/>
                  </a:moveTo>
                  <a:cubicBezTo>
                    <a:pt x="28" y="1"/>
                    <a:pt x="0" y="28"/>
                    <a:pt x="17" y="62"/>
                  </a:cubicBezTo>
                  <a:cubicBezTo>
                    <a:pt x="230" y="499"/>
                    <a:pt x="442" y="937"/>
                    <a:pt x="729" y="1324"/>
                  </a:cubicBezTo>
                  <a:cubicBezTo>
                    <a:pt x="1004" y="1724"/>
                    <a:pt x="1367" y="2049"/>
                    <a:pt x="1692" y="2386"/>
                  </a:cubicBezTo>
                  <a:cubicBezTo>
                    <a:pt x="2379" y="3074"/>
                    <a:pt x="3091" y="3773"/>
                    <a:pt x="3666" y="4561"/>
                  </a:cubicBezTo>
                  <a:cubicBezTo>
                    <a:pt x="4828" y="6148"/>
                    <a:pt x="5466" y="8022"/>
                    <a:pt x="5691" y="9959"/>
                  </a:cubicBezTo>
                  <a:cubicBezTo>
                    <a:pt x="5828" y="11059"/>
                    <a:pt x="5853" y="12171"/>
                    <a:pt x="5878" y="13283"/>
                  </a:cubicBezTo>
                  <a:cubicBezTo>
                    <a:pt x="5884" y="13396"/>
                    <a:pt x="5975" y="13452"/>
                    <a:pt x="6062" y="13452"/>
                  </a:cubicBezTo>
                  <a:cubicBezTo>
                    <a:pt x="6150" y="13452"/>
                    <a:pt x="6234" y="13396"/>
                    <a:pt x="6228" y="13283"/>
                  </a:cubicBezTo>
                  <a:cubicBezTo>
                    <a:pt x="6190" y="11321"/>
                    <a:pt x="6128" y="9297"/>
                    <a:pt x="5491" y="7435"/>
                  </a:cubicBezTo>
                  <a:cubicBezTo>
                    <a:pt x="5328" y="6972"/>
                    <a:pt x="5128" y="6523"/>
                    <a:pt x="4891" y="6085"/>
                  </a:cubicBezTo>
                  <a:cubicBezTo>
                    <a:pt x="4653" y="5660"/>
                    <a:pt x="4378" y="5248"/>
                    <a:pt x="4091" y="4848"/>
                  </a:cubicBezTo>
                  <a:cubicBezTo>
                    <a:pt x="3516" y="4048"/>
                    <a:pt x="2904" y="3298"/>
                    <a:pt x="2229" y="2574"/>
                  </a:cubicBezTo>
                  <a:cubicBezTo>
                    <a:pt x="1854" y="2161"/>
                    <a:pt x="1492" y="1749"/>
                    <a:pt x="1117" y="1336"/>
                  </a:cubicBezTo>
                  <a:cubicBezTo>
                    <a:pt x="754" y="912"/>
                    <a:pt x="355" y="512"/>
                    <a:pt x="92" y="24"/>
                  </a:cubicBezTo>
                  <a:cubicBezTo>
                    <a:pt x="84" y="8"/>
                    <a:pt x="70" y="1"/>
                    <a:pt x="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4" name="Google Shape;9904;p20"/>
            <p:cNvSpPr/>
            <p:nvPr/>
          </p:nvSpPr>
          <p:spPr>
            <a:xfrm>
              <a:off x="5698850" y="3848250"/>
              <a:ext cx="142050" cy="280625"/>
            </a:xfrm>
            <a:custGeom>
              <a:avLst/>
              <a:gdLst/>
              <a:ahLst/>
              <a:cxnLst/>
              <a:rect l="l" t="t" r="r" b="b"/>
              <a:pathLst>
                <a:path w="5682" h="11225" extrusionOk="0">
                  <a:moveTo>
                    <a:pt x="80" y="0"/>
                  </a:moveTo>
                  <a:cubicBezTo>
                    <a:pt x="35" y="0"/>
                    <a:pt x="1" y="62"/>
                    <a:pt x="39" y="109"/>
                  </a:cubicBezTo>
                  <a:cubicBezTo>
                    <a:pt x="1201" y="1284"/>
                    <a:pt x="2363" y="2496"/>
                    <a:pt x="3200" y="3933"/>
                  </a:cubicBezTo>
                  <a:cubicBezTo>
                    <a:pt x="3988" y="5308"/>
                    <a:pt x="4450" y="6833"/>
                    <a:pt x="4762" y="8382"/>
                  </a:cubicBezTo>
                  <a:cubicBezTo>
                    <a:pt x="4850" y="8820"/>
                    <a:pt x="4925" y="9257"/>
                    <a:pt x="4987" y="9707"/>
                  </a:cubicBezTo>
                  <a:cubicBezTo>
                    <a:pt x="5062" y="10182"/>
                    <a:pt x="5150" y="10657"/>
                    <a:pt x="5312" y="11106"/>
                  </a:cubicBezTo>
                  <a:cubicBezTo>
                    <a:pt x="5343" y="11188"/>
                    <a:pt x="5416" y="11224"/>
                    <a:pt x="5485" y="11224"/>
                  </a:cubicBezTo>
                  <a:cubicBezTo>
                    <a:pt x="5586" y="11224"/>
                    <a:pt x="5681" y="11150"/>
                    <a:pt x="5637" y="11031"/>
                  </a:cubicBezTo>
                  <a:cubicBezTo>
                    <a:pt x="5350" y="10244"/>
                    <a:pt x="5262" y="9394"/>
                    <a:pt x="5100" y="8570"/>
                  </a:cubicBezTo>
                  <a:cubicBezTo>
                    <a:pt x="4937" y="7770"/>
                    <a:pt x="4737" y="6983"/>
                    <a:pt x="4475" y="6208"/>
                  </a:cubicBezTo>
                  <a:cubicBezTo>
                    <a:pt x="4225" y="5458"/>
                    <a:pt x="3925" y="4721"/>
                    <a:pt x="3538" y="4021"/>
                  </a:cubicBezTo>
                  <a:cubicBezTo>
                    <a:pt x="3138" y="3309"/>
                    <a:pt x="2638" y="2646"/>
                    <a:pt x="2101" y="2021"/>
                  </a:cubicBezTo>
                  <a:cubicBezTo>
                    <a:pt x="1476" y="1322"/>
                    <a:pt x="801" y="672"/>
                    <a:pt x="126" y="22"/>
                  </a:cubicBezTo>
                  <a:cubicBezTo>
                    <a:pt x="111" y="7"/>
                    <a:pt x="95" y="0"/>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5" name="Google Shape;9905;p20"/>
            <p:cNvSpPr/>
            <p:nvPr/>
          </p:nvSpPr>
          <p:spPr>
            <a:xfrm>
              <a:off x="5806325" y="4109825"/>
              <a:ext cx="62300" cy="31600"/>
            </a:xfrm>
            <a:custGeom>
              <a:avLst/>
              <a:gdLst/>
              <a:ahLst/>
              <a:cxnLst/>
              <a:rect l="l" t="t" r="r" b="b"/>
              <a:pathLst>
                <a:path w="2492" h="1264" extrusionOk="0">
                  <a:moveTo>
                    <a:pt x="598" y="0"/>
                  </a:moveTo>
                  <a:cubicBezTo>
                    <a:pt x="419" y="0"/>
                    <a:pt x="255" y="93"/>
                    <a:pt x="114" y="206"/>
                  </a:cubicBezTo>
                  <a:cubicBezTo>
                    <a:pt x="0" y="299"/>
                    <a:pt x="108" y="468"/>
                    <a:pt x="219" y="468"/>
                  </a:cubicBezTo>
                  <a:cubicBezTo>
                    <a:pt x="243" y="468"/>
                    <a:pt x="267" y="461"/>
                    <a:pt x="288" y="444"/>
                  </a:cubicBezTo>
                  <a:cubicBezTo>
                    <a:pt x="380" y="379"/>
                    <a:pt x="532" y="289"/>
                    <a:pt x="665" y="289"/>
                  </a:cubicBezTo>
                  <a:cubicBezTo>
                    <a:pt x="714" y="289"/>
                    <a:pt x="761" y="301"/>
                    <a:pt x="801" y="331"/>
                  </a:cubicBezTo>
                  <a:cubicBezTo>
                    <a:pt x="876" y="381"/>
                    <a:pt x="901" y="493"/>
                    <a:pt x="938" y="568"/>
                  </a:cubicBezTo>
                  <a:cubicBezTo>
                    <a:pt x="1001" y="643"/>
                    <a:pt x="1051" y="731"/>
                    <a:pt x="1126" y="781"/>
                  </a:cubicBezTo>
                  <a:cubicBezTo>
                    <a:pt x="1276" y="893"/>
                    <a:pt x="1463" y="931"/>
                    <a:pt x="1651" y="968"/>
                  </a:cubicBezTo>
                  <a:cubicBezTo>
                    <a:pt x="1826" y="1006"/>
                    <a:pt x="2051" y="1043"/>
                    <a:pt x="2163" y="1193"/>
                  </a:cubicBezTo>
                  <a:cubicBezTo>
                    <a:pt x="2197" y="1243"/>
                    <a:pt x="2244" y="1263"/>
                    <a:pt x="2290" y="1263"/>
                  </a:cubicBezTo>
                  <a:cubicBezTo>
                    <a:pt x="2394" y="1263"/>
                    <a:pt x="2491" y="1156"/>
                    <a:pt x="2413" y="1043"/>
                  </a:cubicBezTo>
                  <a:cubicBezTo>
                    <a:pt x="2138" y="643"/>
                    <a:pt x="1601" y="706"/>
                    <a:pt x="1213" y="481"/>
                  </a:cubicBezTo>
                  <a:cubicBezTo>
                    <a:pt x="1113" y="431"/>
                    <a:pt x="1101" y="306"/>
                    <a:pt x="1038" y="219"/>
                  </a:cubicBezTo>
                  <a:cubicBezTo>
                    <a:pt x="976" y="131"/>
                    <a:pt x="876" y="69"/>
                    <a:pt x="776" y="31"/>
                  </a:cubicBezTo>
                  <a:cubicBezTo>
                    <a:pt x="715" y="10"/>
                    <a:pt x="656" y="0"/>
                    <a:pt x="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6" name="Google Shape;9906;p20"/>
            <p:cNvSpPr/>
            <p:nvPr/>
          </p:nvSpPr>
          <p:spPr>
            <a:xfrm>
              <a:off x="5626675" y="4017800"/>
              <a:ext cx="52650" cy="106900"/>
            </a:xfrm>
            <a:custGeom>
              <a:avLst/>
              <a:gdLst/>
              <a:ahLst/>
              <a:cxnLst/>
              <a:rect l="l" t="t" r="r" b="b"/>
              <a:pathLst>
                <a:path w="2106" h="4276" extrusionOk="0">
                  <a:moveTo>
                    <a:pt x="161" y="0"/>
                  </a:moveTo>
                  <a:cubicBezTo>
                    <a:pt x="76" y="0"/>
                    <a:pt x="0" y="115"/>
                    <a:pt x="76" y="201"/>
                  </a:cubicBezTo>
                  <a:cubicBezTo>
                    <a:pt x="239" y="376"/>
                    <a:pt x="389" y="525"/>
                    <a:pt x="451" y="750"/>
                  </a:cubicBezTo>
                  <a:cubicBezTo>
                    <a:pt x="501" y="938"/>
                    <a:pt x="514" y="1113"/>
                    <a:pt x="601" y="1288"/>
                  </a:cubicBezTo>
                  <a:cubicBezTo>
                    <a:pt x="689" y="1450"/>
                    <a:pt x="814" y="1588"/>
                    <a:pt x="889" y="1750"/>
                  </a:cubicBezTo>
                  <a:cubicBezTo>
                    <a:pt x="989" y="1950"/>
                    <a:pt x="1001" y="2125"/>
                    <a:pt x="951" y="2325"/>
                  </a:cubicBezTo>
                  <a:cubicBezTo>
                    <a:pt x="901" y="2500"/>
                    <a:pt x="851" y="2687"/>
                    <a:pt x="901" y="2862"/>
                  </a:cubicBezTo>
                  <a:cubicBezTo>
                    <a:pt x="951" y="3037"/>
                    <a:pt x="1064" y="3150"/>
                    <a:pt x="1189" y="3262"/>
                  </a:cubicBezTo>
                  <a:cubicBezTo>
                    <a:pt x="1514" y="3550"/>
                    <a:pt x="1788" y="3875"/>
                    <a:pt x="2001" y="4249"/>
                  </a:cubicBezTo>
                  <a:cubicBezTo>
                    <a:pt x="2012" y="4268"/>
                    <a:pt x="2027" y="4276"/>
                    <a:pt x="2041" y="4276"/>
                  </a:cubicBezTo>
                  <a:cubicBezTo>
                    <a:pt x="2074" y="4276"/>
                    <a:pt x="2106" y="4235"/>
                    <a:pt x="2088" y="4199"/>
                  </a:cubicBezTo>
                  <a:cubicBezTo>
                    <a:pt x="1901" y="3812"/>
                    <a:pt x="1663" y="3487"/>
                    <a:pt x="1376" y="3175"/>
                  </a:cubicBezTo>
                  <a:cubicBezTo>
                    <a:pt x="1226" y="3025"/>
                    <a:pt x="1089" y="2875"/>
                    <a:pt x="1101" y="2650"/>
                  </a:cubicBezTo>
                  <a:cubicBezTo>
                    <a:pt x="1114" y="2462"/>
                    <a:pt x="1176" y="2275"/>
                    <a:pt x="1176" y="2075"/>
                  </a:cubicBezTo>
                  <a:cubicBezTo>
                    <a:pt x="1164" y="1738"/>
                    <a:pt x="926" y="1438"/>
                    <a:pt x="789" y="1138"/>
                  </a:cubicBezTo>
                  <a:cubicBezTo>
                    <a:pt x="714" y="938"/>
                    <a:pt x="664" y="725"/>
                    <a:pt x="576" y="538"/>
                  </a:cubicBezTo>
                  <a:cubicBezTo>
                    <a:pt x="489" y="363"/>
                    <a:pt x="364" y="188"/>
                    <a:pt x="239" y="38"/>
                  </a:cubicBezTo>
                  <a:cubicBezTo>
                    <a:pt x="215" y="11"/>
                    <a:pt x="188"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7" name="Google Shape;9907;p20"/>
            <p:cNvSpPr/>
            <p:nvPr/>
          </p:nvSpPr>
          <p:spPr>
            <a:xfrm>
              <a:off x="5631075" y="3882625"/>
              <a:ext cx="82725" cy="271450"/>
            </a:xfrm>
            <a:custGeom>
              <a:avLst/>
              <a:gdLst/>
              <a:ahLst/>
              <a:cxnLst/>
              <a:rect l="l" t="t" r="r" b="b"/>
              <a:pathLst>
                <a:path w="3309" h="10858" extrusionOk="0">
                  <a:moveTo>
                    <a:pt x="1775" y="7819"/>
                  </a:moveTo>
                  <a:cubicBezTo>
                    <a:pt x="1812" y="7882"/>
                    <a:pt x="1837" y="7944"/>
                    <a:pt x="1875" y="8019"/>
                  </a:cubicBezTo>
                  <a:cubicBezTo>
                    <a:pt x="2075" y="8457"/>
                    <a:pt x="2237" y="8894"/>
                    <a:pt x="2425" y="9344"/>
                  </a:cubicBezTo>
                  <a:cubicBezTo>
                    <a:pt x="2525" y="9569"/>
                    <a:pt x="2637" y="9781"/>
                    <a:pt x="2737" y="10006"/>
                  </a:cubicBezTo>
                  <a:cubicBezTo>
                    <a:pt x="2825" y="10181"/>
                    <a:pt x="2887" y="10344"/>
                    <a:pt x="2962" y="10519"/>
                  </a:cubicBezTo>
                  <a:cubicBezTo>
                    <a:pt x="2700" y="10344"/>
                    <a:pt x="2587" y="10019"/>
                    <a:pt x="2475" y="9731"/>
                  </a:cubicBezTo>
                  <a:cubicBezTo>
                    <a:pt x="2350" y="9382"/>
                    <a:pt x="2187" y="9044"/>
                    <a:pt x="1950" y="8744"/>
                  </a:cubicBezTo>
                  <a:cubicBezTo>
                    <a:pt x="1837" y="8607"/>
                    <a:pt x="1700" y="8469"/>
                    <a:pt x="1550" y="8357"/>
                  </a:cubicBezTo>
                  <a:cubicBezTo>
                    <a:pt x="1438" y="8269"/>
                    <a:pt x="1238" y="8169"/>
                    <a:pt x="1238" y="7994"/>
                  </a:cubicBezTo>
                  <a:cubicBezTo>
                    <a:pt x="1238" y="7944"/>
                    <a:pt x="1263" y="7857"/>
                    <a:pt x="1325" y="7857"/>
                  </a:cubicBezTo>
                  <a:cubicBezTo>
                    <a:pt x="1331" y="7856"/>
                    <a:pt x="1337" y="7856"/>
                    <a:pt x="1342" y="7856"/>
                  </a:cubicBezTo>
                  <a:cubicBezTo>
                    <a:pt x="1417" y="7856"/>
                    <a:pt x="1484" y="7921"/>
                    <a:pt x="1568" y="7921"/>
                  </a:cubicBezTo>
                  <a:cubicBezTo>
                    <a:pt x="1574" y="7921"/>
                    <a:pt x="1581" y="7920"/>
                    <a:pt x="1587" y="7919"/>
                  </a:cubicBezTo>
                  <a:cubicBezTo>
                    <a:pt x="1662" y="7907"/>
                    <a:pt x="1725" y="7869"/>
                    <a:pt x="1775" y="7819"/>
                  </a:cubicBezTo>
                  <a:close/>
                  <a:moveTo>
                    <a:pt x="437" y="1"/>
                  </a:moveTo>
                  <a:cubicBezTo>
                    <a:pt x="414" y="1"/>
                    <a:pt x="391" y="11"/>
                    <a:pt x="375" y="34"/>
                  </a:cubicBezTo>
                  <a:cubicBezTo>
                    <a:pt x="0" y="746"/>
                    <a:pt x="263" y="1571"/>
                    <a:pt x="375" y="2308"/>
                  </a:cubicBezTo>
                  <a:cubicBezTo>
                    <a:pt x="438" y="2733"/>
                    <a:pt x="400" y="3133"/>
                    <a:pt x="375" y="3558"/>
                  </a:cubicBezTo>
                  <a:cubicBezTo>
                    <a:pt x="350" y="3921"/>
                    <a:pt x="325" y="4295"/>
                    <a:pt x="413" y="4658"/>
                  </a:cubicBezTo>
                  <a:cubicBezTo>
                    <a:pt x="500" y="4945"/>
                    <a:pt x="675" y="5245"/>
                    <a:pt x="900" y="5445"/>
                  </a:cubicBezTo>
                  <a:cubicBezTo>
                    <a:pt x="1000" y="5533"/>
                    <a:pt x="1125" y="5595"/>
                    <a:pt x="1238" y="5683"/>
                  </a:cubicBezTo>
                  <a:cubicBezTo>
                    <a:pt x="1313" y="5733"/>
                    <a:pt x="1388" y="5795"/>
                    <a:pt x="1400" y="5882"/>
                  </a:cubicBezTo>
                  <a:cubicBezTo>
                    <a:pt x="1425" y="5995"/>
                    <a:pt x="1350" y="6095"/>
                    <a:pt x="1288" y="6182"/>
                  </a:cubicBezTo>
                  <a:cubicBezTo>
                    <a:pt x="1100" y="6482"/>
                    <a:pt x="1088" y="6782"/>
                    <a:pt x="1300" y="7082"/>
                  </a:cubicBezTo>
                  <a:cubicBezTo>
                    <a:pt x="1400" y="7220"/>
                    <a:pt x="1512" y="7345"/>
                    <a:pt x="1600" y="7482"/>
                  </a:cubicBezTo>
                  <a:cubicBezTo>
                    <a:pt x="1612" y="7507"/>
                    <a:pt x="1625" y="7532"/>
                    <a:pt x="1637" y="7557"/>
                  </a:cubicBezTo>
                  <a:cubicBezTo>
                    <a:pt x="1625" y="7595"/>
                    <a:pt x="1600" y="7670"/>
                    <a:pt x="1562" y="7682"/>
                  </a:cubicBezTo>
                  <a:cubicBezTo>
                    <a:pt x="1558" y="7683"/>
                    <a:pt x="1554" y="7684"/>
                    <a:pt x="1548" y="7684"/>
                  </a:cubicBezTo>
                  <a:cubicBezTo>
                    <a:pt x="1504" y="7684"/>
                    <a:pt x="1421" y="7643"/>
                    <a:pt x="1388" y="7632"/>
                  </a:cubicBezTo>
                  <a:cubicBezTo>
                    <a:pt x="1372" y="7629"/>
                    <a:pt x="1356" y="7627"/>
                    <a:pt x="1339" y="7627"/>
                  </a:cubicBezTo>
                  <a:cubicBezTo>
                    <a:pt x="1289" y="7627"/>
                    <a:pt x="1238" y="7641"/>
                    <a:pt x="1200" y="7670"/>
                  </a:cubicBezTo>
                  <a:cubicBezTo>
                    <a:pt x="1075" y="7732"/>
                    <a:pt x="1000" y="7894"/>
                    <a:pt x="1013" y="8032"/>
                  </a:cubicBezTo>
                  <a:cubicBezTo>
                    <a:pt x="1013" y="8194"/>
                    <a:pt x="1138" y="8332"/>
                    <a:pt x="1250" y="8432"/>
                  </a:cubicBezTo>
                  <a:cubicBezTo>
                    <a:pt x="1400" y="8582"/>
                    <a:pt x="1575" y="8694"/>
                    <a:pt x="1712" y="8857"/>
                  </a:cubicBezTo>
                  <a:cubicBezTo>
                    <a:pt x="1862" y="9019"/>
                    <a:pt x="1987" y="9194"/>
                    <a:pt x="2087" y="9382"/>
                  </a:cubicBezTo>
                  <a:cubicBezTo>
                    <a:pt x="2200" y="9569"/>
                    <a:pt x="2262" y="9781"/>
                    <a:pt x="2337" y="9981"/>
                  </a:cubicBezTo>
                  <a:cubicBezTo>
                    <a:pt x="2487" y="10356"/>
                    <a:pt x="2712" y="10781"/>
                    <a:pt x="3137" y="10856"/>
                  </a:cubicBezTo>
                  <a:cubicBezTo>
                    <a:pt x="3143" y="10857"/>
                    <a:pt x="3150" y="10857"/>
                    <a:pt x="3156" y="10857"/>
                  </a:cubicBezTo>
                  <a:cubicBezTo>
                    <a:pt x="3246" y="10857"/>
                    <a:pt x="3309" y="10775"/>
                    <a:pt x="3262" y="10681"/>
                  </a:cubicBezTo>
                  <a:cubicBezTo>
                    <a:pt x="3075" y="10281"/>
                    <a:pt x="2912" y="9869"/>
                    <a:pt x="2750" y="9444"/>
                  </a:cubicBezTo>
                  <a:cubicBezTo>
                    <a:pt x="2600" y="9044"/>
                    <a:pt x="2412" y="8657"/>
                    <a:pt x="2250" y="8269"/>
                  </a:cubicBezTo>
                  <a:cubicBezTo>
                    <a:pt x="2100" y="7932"/>
                    <a:pt x="1950" y="7595"/>
                    <a:pt x="1762" y="7270"/>
                  </a:cubicBezTo>
                  <a:cubicBezTo>
                    <a:pt x="1675" y="7132"/>
                    <a:pt x="1587" y="6995"/>
                    <a:pt x="1512" y="6857"/>
                  </a:cubicBezTo>
                  <a:cubicBezTo>
                    <a:pt x="1413" y="6682"/>
                    <a:pt x="1413" y="6557"/>
                    <a:pt x="1475" y="6382"/>
                  </a:cubicBezTo>
                  <a:cubicBezTo>
                    <a:pt x="1575" y="6095"/>
                    <a:pt x="1650" y="5808"/>
                    <a:pt x="1400" y="5595"/>
                  </a:cubicBezTo>
                  <a:cubicBezTo>
                    <a:pt x="1288" y="5508"/>
                    <a:pt x="1150" y="5445"/>
                    <a:pt x="1050" y="5345"/>
                  </a:cubicBezTo>
                  <a:cubicBezTo>
                    <a:pt x="925" y="5245"/>
                    <a:pt x="825" y="5108"/>
                    <a:pt x="763" y="4958"/>
                  </a:cubicBezTo>
                  <a:cubicBezTo>
                    <a:pt x="488" y="4245"/>
                    <a:pt x="713" y="3483"/>
                    <a:pt x="663" y="2746"/>
                  </a:cubicBezTo>
                  <a:cubicBezTo>
                    <a:pt x="600" y="1871"/>
                    <a:pt x="63" y="959"/>
                    <a:pt x="513" y="109"/>
                  </a:cubicBezTo>
                  <a:cubicBezTo>
                    <a:pt x="539" y="49"/>
                    <a:pt x="488" y="1"/>
                    <a:pt x="4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8" name="Google Shape;9908;p20"/>
            <p:cNvSpPr/>
            <p:nvPr/>
          </p:nvSpPr>
          <p:spPr>
            <a:xfrm>
              <a:off x="5637950" y="3852775"/>
              <a:ext cx="58750" cy="36425"/>
            </a:xfrm>
            <a:custGeom>
              <a:avLst/>
              <a:gdLst/>
              <a:ahLst/>
              <a:cxnLst/>
              <a:rect l="l" t="t" r="r" b="b"/>
              <a:pathLst>
                <a:path w="2350" h="1457" extrusionOk="0">
                  <a:moveTo>
                    <a:pt x="1775" y="0"/>
                  </a:moveTo>
                  <a:cubicBezTo>
                    <a:pt x="1706" y="0"/>
                    <a:pt x="1637" y="10"/>
                    <a:pt x="1562" y="28"/>
                  </a:cubicBezTo>
                  <a:cubicBezTo>
                    <a:pt x="1437" y="53"/>
                    <a:pt x="1300" y="78"/>
                    <a:pt x="1175" y="128"/>
                  </a:cubicBezTo>
                  <a:cubicBezTo>
                    <a:pt x="1038" y="191"/>
                    <a:pt x="963" y="278"/>
                    <a:pt x="900" y="416"/>
                  </a:cubicBezTo>
                  <a:cubicBezTo>
                    <a:pt x="875" y="491"/>
                    <a:pt x="850" y="553"/>
                    <a:pt x="825" y="628"/>
                  </a:cubicBezTo>
                  <a:cubicBezTo>
                    <a:pt x="800" y="691"/>
                    <a:pt x="775" y="778"/>
                    <a:pt x="713" y="816"/>
                  </a:cubicBezTo>
                  <a:cubicBezTo>
                    <a:pt x="638" y="866"/>
                    <a:pt x="500" y="866"/>
                    <a:pt x="413" y="878"/>
                  </a:cubicBezTo>
                  <a:cubicBezTo>
                    <a:pt x="275" y="891"/>
                    <a:pt x="163" y="953"/>
                    <a:pt x="88" y="1066"/>
                  </a:cubicBezTo>
                  <a:cubicBezTo>
                    <a:pt x="25" y="1178"/>
                    <a:pt x="0" y="1291"/>
                    <a:pt x="25" y="1415"/>
                  </a:cubicBezTo>
                  <a:cubicBezTo>
                    <a:pt x="31" y="1444"/>
                    <a:pt x="54" y="1457"/>
                    <a:pt x="79" y="1457"/>
                  </a:cubicBezTo>
                  <a:cubicBezTo>
                    <a:pt x="110" y="1457"/>
                    <a:pt x="143" y="1437"/>
                    <a:pt x="150" y="1403"/>
                  </a:cubicBezTo>
                  <a:cubicBezTo>
                    <a:pt x="163" y="1141"/>
                    <a:pt x="475" y="1178"/>
                    <a:pt x="650" y="1153"/>
                  </a:cubicBezTo>
                  <a:cubicBezTo>
                    <a:pt x="763" y="1141"/>
                    <a:pt x="863" y="1091"/>
                    <a:pt x="925" y="991"/>
                  </a:cubicBezTo>
                  <a:cubicBezTo>
                    <a:pt x="988" y="878"/>
                    <a:pt x="1000" y="753"/>
                    <a:pt x="1025" y="628"/>
                  </a:cubicBezTo>
                  <a:cubicBezTo>
                    <a:pt x="1050" y="491"/>
                    <a:pt x="1063" y="366"/>
                    <a:pt x="1200" y="291"/>
                  </a:cubicBezTo>
                  <a:cubicBezTo>
                    <a:pt x="1298" y="236"/>
                    <a:pt x="1415" y="201"/>
                    <a:pt x="1518" y="201"/>
                  </a:cubicBezTo>
                  <a:cubicBezTo>
                    <a:pt x="1533" y="201"/>
                    <a:pt x="1548" y="202"/>
                    <a:pt x="1562" y="203"/>
                  </a:cubicBezTo>
                  <a:cubicBezTo>
                    <a:pt x="1687" y="216"/>
                    <a:pt x="1800" y="266"/>
                    <a:pt x="1912" y="303"/>
                  </a:cubicBezTo>
                  <a:cubicBezTo>
                    <a:pt x="2025" y="341"/>
                    <a:pt x="2125" y="403"/>
                    <a:pt x="2250" y="416"/>
                  </a:cubicBezTo>
                  <a:cubicBezTo>
                    <a:pt x="2325" y="416"/>
                    <a:pt x="2350" y="328"/>
                    <a:pt x="2325" y="266"/>
                  </a:cubicBezTo>
                  <a:cubicBezTo>
                    <a:pt x="2275" y="141"/>
                    <a:pt x="2112" y="66"/>
                    <a:pt x="1987" y="28"/>
                  </a:cubicBezTo>
                  <a:cubicBezTo>
                    <a:pt x="1912" y="10"/>
                    <a:pt x="1844" y="0"/>
                    <a:pt x="17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9" name="Google Shape;9909;p20"/>
            <p:cNvSpPr/>
            <p:nvPr/>
          </p:nvSpPr>
          <p:spPr>
            <a:xfrm>
              <a:off x="5657325" y="3861250"/>
              <a:ext cx="41250" cy="25500"/>
            </a:xfrm>
            <a:custGeom>
              <a:avLst/>
              <a:gdLst/>
              <a:ahLst/>
              <a:cxnLst/>
              <a:rect l="l" t="t" r="r" b="b"/>
              <a:pathLst>
                <a:path w="1650" h="1020" extrusionOk="0">
                  <a:moveTo>
                    <a:pt x="1445" y="1"/>
                  </a:moveTo>
                  <a:cubicBezTo>
                    <a:pt x="1282" y="1"/>
                    <a:pt x="1132" y="97"/>
                    <a:pt x="1037" y="227"/>
                  </a:cubicBezTo>
                  <a:cubicBezTo>
                    <a:pt x="1000" y="302"/>
                    <a:pt x="975" y="377"/>
                    <a:pt x="962" y="452"/>
                  </a:cubicBezTo>
                  <a:cubicBezTo>
                    <a:pt x="950" y="539"/>
                    <a:pt x="987" y="627"/>
                    <a:pt x="975" y="714"/>
                  </a:cubicBezTo>
                  <a:cubicBezTo>
                    <a:pt x="962" y="764"/>
                    <a:pt x="912" y="777"/>
                    <a:pt x="862" y="777"/>
                  </a:cubicBezTo>
                  <a:cubicBezTo>
                    <a:pt x="775" y="777"/>
                    <a:pt x="675" y="777"/>
                    <a:pt x="587" y="764"/>
                  </a:cubicBezTo>
                  <a:cubicBezTo>
                    <a:pt x="512" y="739"/>
                    <a:pt x="413" y="714"/>
                    <a:pt x="350" y="652"/>
                  </a:cubicBezTo>
                  <a:cubicBezTo>
                    <a:pt x="325" y="639"/>
                    <a:pt x="313" y="627"/>
                    <a:pt x="300" y="602"/>
                  </a:cubicBezTo>
                  <a:cubicBezTo>
                    <a:pt x="300" y="602"/>
                    <a:pt x="288" y="590"/>
                    <a:pt x="288" y="589"/>
                  </a:cubicBezTo>
                  <a:lnTo>
                    <a:pt x="288" y="589"/>
                  </a:lnTo>
                  <a:cubicBezTo>
                    <a:pt x="289" y="591"/>
                    <a:pt x="290" y="591"/>
                    <a:pt x="291" y="591"/>
                  </a:cubicBezTo>
                  <a:cubicBezTo>
                    <a:pt x="297" y="591"/>
                    <a:pt x="288" y="552"/>
                    <a:pt x="288" y="552"/>
                  </a:cubicBezTo>
                  <a:cubicBezTo>
                    <a:pt x="288" y="475"/>
                    <a:pt x="226" y="426"/>
                    <a:pt x="165" y="426"/>
                  </a:cubicBezTo>
                  <a:cubicBezTo>
                    <a:pt x="126" y="426"/>
                    <a:pt x="87" y="446"/>
                    <a:pt x="63" y="489"/>
                  </a:cubicBezTo>
                  <a:cubicBezTo>
                    <a:pt x="0" y="589"/>
                    <a:pt x="50" y="702"/>
                    <a:pt x="113" y="777"/>
                  </a:cubicBezTo>
                  <a:cubicBezTo>
                    <a:pt x="188" y="839"/>
                    <a:pt x="263" y="877"/>
                    <a:pt x="350" y="914"/>
                  </a:cubicBezTo>
                  <a:cubicBezTo>
                    <a:pt x="491" y="970"/>
                    <a:pt x="666" y="1019"/>
                    <a:pt x="830" y="1019"/>
                  </a:cubicBezTo>
                  <a:cubicBezTo>
                    <a:pt x="884" y="1019"/>
                    <a:pt x="937" y="1014"/>
                    <a:pt x="987" y="1002"/>
                  </a:cubicBezTo>
                  <a:cubicBezTo>
                    <a:pt x="1100" y="977"/>
                    <a:pt x="1187" y="902"/>
                    <a:pt x="1212" y="802"/>
                  </a:cubicBezTo>
                  <a:cubicBezTo>
                    <a:pt x="1250" y="702"/>
                    <a:pt x="1225" y="602"/>
                    <a:pt x="1225" y="489"/>
                  </a:cubicBezTo>
                  <a:cubicBezTo>
                    <a:pt x="1225" y="371"/>
                    <a:pt x="1337" y="263"/>
                    <a:pt x="1456" y="263"/>
                  </a:cubicBezTo>
                  <a:cubicBezTo>
                    <a:pt x="1462" y="263"/>
                    <a:pt x="1468" y="264"/>
                    <a:pt x="1475" y="264"/>
                  </a:cubicBezTo>
                  <a:cubicBezTo>
                    <a:pt x="1650" y="264"/>
                    <a:pt x="1650" y="14"/>
                    <a:pt x="1475" y="2"/>
                  </a:cubicBezTo>
                  <a:cubicBezTo>
                    <a:pt x="1465" y="1"/>
                    <a:pt x="1455" y="1"/>
                    <a:pt x="14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0" name="Google Shape;9910;p20"/>
            <p:cNvSpPr/>
            <p:nvPr/>
          </p:nvSpPr>
          <p:spPr>
            <a:xfrm>
              <a:off x="5645025" y="3925500"/>
              <a:ext cx="450" cy="175"/>
            </a:xfrm>
            <a:custGeom>
              <a:avLst/>
              <a:gdLst/>
              <a:ahLst/>
              <a:cxnLst/>
              <a:rect l="l" t="t" r="r" b="b"/>
              <a:pathLst>
                <a:path w="18" h="7" extrusionOk="0">
                  <a:moveTo>
                    <a:pt x="3" y="1"/>
                  </a:moveTo>
                  <a:cubicBezTo>
                    <a:pt x="1" y="1"/>
                    <a:pt x="9" y="6"/>
                    <a:pt x="17" y="6"/>
                  </a:cubicBezTo>
                  <a:cubicBezTo>
                    <a:pt x="9" y="2"/>
                    <a:pt x="5" y="1"/>
                    <a:pt x="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1" name="Google Shape;9911;p20"/>
            <p:cNvSpPr/>
            <p:nvPr/>
          </p:nvSpPr>
          <p:spPr>
            <a:xfrm>
              <a:off x="5639125" y="3880175"/>
              <a:ext cx="38825" cy="52900"/>
            </a:xfrm>
            <a:custGeom>
              <a:avLst/>
              <a:gdLst/>
              <a:ahLst/>
              <a:cxnLst/>
              <a:rect l="l" t="t" r="r" b="b"/>
              <a:pathLst>
                <a:path w="1553" h="2116" extrusionOk="0">
                  <a:moveTo>
                    <a:pt x="1267" y="1"/>
                  </a:moveTo>
                  <a:cubicBezTo>
                    <a:pt x="1255" y="1"/>
                    <a:pt x="1241" y="3"/>
                    <a:pt x="1228" y="7"/>
                  </a:cubicBezTo>
                  <a:cubicBezTo>
                    <a:pt x="1165" y="20"/>
                    <a:pt x="1116" y="95"/>
                    <a:pt x="1141" y="157"/>
                  </a:cubicBezTo>
                  <a:cubicBezTo>
                    <a:pt x="1203" y="319"/>
                    <a:pt x="1290" y="519"/>
                    <a:pt x="1203" y="682"/>
                  </a:cubicBezTo>
                  <a:cubicBezTo>
                    <a:pt x="1116" y="819"/>
                    <a:pt x="928" y="844"/>
                    <a:pt x="828" y="969"/>
                  </a:cubicBezTo>
                  <a:cubicBezTo>
                    <a:pt x="703" y="1094"/>
                    <a:pt x="666" y="1257"/>
                    <a:pt x="591" y="1407"/>
                  </a:cubicBezTo>
                  <a:cubicBezTo>
                    <a:pt x="541" y="1494"/>
                    <a:pt x="478" y="1582"/>
                    <a:pt x="416" y="1657"/>
                  </a:cubicBezTo>
                  <a:cubicBezTo>
                    <a:pt x="391" y="1682"/>
                    <a:pt x="353" y="1719"/>
                    <a:pt x="316" y="1757"/>
                  </a:cubicBezTo>
                  <a:cubicBezTo>
                    <a:pt x="303" y="1769"/>
                    <a:pt x="278" y="1782"/>
                    <a:pt x="266" y="1807"/>
                  </a:cubicBezTo>
                  <a:cubicBezTo>
                    <a:pt x="253" y="1807"/>
                    <a:pt x="253" y="1819"/>
                    <a:pt x="253" y="1819"/>
                  </a:cubicBezTo>
                  <a:cubicBezTo>
                    <a:pt x="253" y="1819"/>
                    <a:pt x="266" y="1819"/>
                    <a:pt x="278" y="1832"/>
                  </a:cubicBezTo>
                  <a:cubicBezTo>
                    <a:pt x="256" y="1821"/>
                    <a:pt x="234" y="1817"/>
                    <a:pt x="213" y="1817"/>
                  </a:cubicBezTo>
                  <a:cubicBezTo>
                    <a:pt x="83" y="1817"/>
                    <a:pt x="1" y="1995"/>
                    <a:pt x="141" y="2082"/>
                  </a:cubicBezTo>
                  <a:cubicBezTo>
                    <a:pt x="182" y="2105"/>
                    <a:pt x="221" y="2116"/>
                    <a:pt x="260" y="2116"/>
                  </a:cubicBezTo>
                  <a:cubicBezTo>
                    <a:pt x="444" y="2116"/>
                    <a:pt x="593" y="1876"/>
                    <a:pt x="666" y="1732"/>
                  </a:cubicBezTo>
                  <a:cubicBezTo>
                    <a:pt x="728" y="1632"/>
                    <a:pt x="778" y="1519"/>
                    <a:pt x="816" y="1407"/>
                  </a:cubicBezTo>
                  <a:cubicBezTo>
                    <a:pt x="853" y="1307"/>
                    <a:pt x="878" y="1194"/>
                    <a:pt x="953" y="1107"/>
                  </a:cubicBezTo>
                  <a:cubicBezTo>
                    <a:pt x="1028" y="1019"/>
                    <a:pt x="1128" y="1044"/>
                    <a:pt x="1228" y="1007"/>
                  </a:cubicBezTo>
                  <a:cubicBezTo>
                    <a:pt x="1328" y="969"/>
                    <a:pt x="1403" y="894"/>
                    <a:pt x="1453" y="794"/>
                  </a:cubicBezTo>
                  <a:cubicBezTo>
                    <a:pt x="1553" y="557"/>
                    <a:pt x="1478" y="319"/>
                    <a:pt x="1390" y="95"/>
                  </a:cubicBezTo>
                  <a:cubicBezTo>
                    <a:pt x="1370" y="43"/>
                    <a:pt x="1324" y="1"/>
                    <a:pt x="12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2" name="Google Shape;9912;p20"/>
            <p:cNvSpPr/>
            <p:nvPr/>
          </p:nvSpPr>
          <p:spPr>
            <a:xfrm>
              <a:off x="5667325" y="3885325"/>
              <a:ext cx="34075" cy="39800"/>
            </a:xfrm>
            <a:custGeom>
              <a:avLst/>
              <a:gdLst/>
              <a:ahLst/>
              <a:cxnLst/>
              <a:rect l="l" t="t" r="r" b="b"/>
              <a:pathLst>
                <a:path w="1363" h="1592" extrusionOk="0">
                  <a:moveTo>
                    <a:pt x="884" y="249"/>
                  </a:moveTo>
                  <a:cubicBezTo>
                    <a:pt x="958" y="249"/>
                    <a:pt x="1002" y="307"/>
                    <a:pt x="1025" y="376"/>
                  </a:cubicBezTo>
                  <a:cubicBezTo>
                    <a:pt x="1062" y="488"/>
                    <a:pt x="1087" y="601"/>
                    <a:pt x="1112" y="713"/>
                  </a:cubicBezTo>
                  <a:cubicBezTo>
                    <a:pt x="1150" y="913"/>
                    <a:pt x="1162" y="1176"/>
                    <a:pt x="1000" y="1313"/>
                  </a:cubicBezTo>
                  <a:cubicBezTo>
                    <a:pt x="956" y="1368"/>
                    <a:pt x="884" y="1403"/>
                    <a:pt x="817" y="1403"/>
                  </a:cubicBezTo>
                  <a:cubicBezTo>
                    <a:pt x="807" y="1403"/>
                    <a:pt x="797" y="1402"/>
                    <a:pt x="787" y="1401"/>
                  </a:cubicBezTo>
                  <a:cubicBezTo>
                    <a:pt x="687" y="1376"/>
                    <a:pt x="612" y="1276"/>
                    <a:pt x="562" y="1201"/>
                  </a:cubicBezTo>
                  <a:cubicBezTo>
                    <a:pt x="487" y="1101"/>
                    <a:pt x="412" y="1001"/>
                    <a:pt x="350" y="901"/>
                  </a:cubicBezTo>
                  <a:cubicBezTo>
                    <a:pt x="300" y="826"/>
                    <a:pt x="250" y="713"/>
                    <a:pt x="325" y="651"/>
                  </a:cubicBezTo>
                  <a:cubicBezTo>
                    <a:pt x="337" y="638"/>
                    <a:pt x="350" y="613"/>
                    <a:pt x="362" y="601"/>
                  </a:cubicBezTo>
                  <a:cubicBezTo>
                    <a:pt x="387" y="588"/>
                    <a:pt x="412" y="551"/>
                    <a:pt x="425" y="526"/>
                  </a:cubicBezTo>
                  <a:cubicBezTo>
                    <a:pt x="437" y="451"/>
                    <a:pt x="537" y="401"/>
                    <a:pt x="600" y="363"/>
                  </a:cubicBezTo>
                  <a:cubicBezTo>
                    <a:pt x="675" y="313"/>
                    <a:pt x="762" y="276"/>
                    <a:pt x="862" y="251"/>
                  </a:cubicBezTo>
                  <a:cubicBezTo>
                    <a:pt x="870" y="250"/>
                    <a:pt x="877" y="249"/>
                    <a:pt x="884" y="249"/>
                  </a:cubicBezTo>
                  <a:close/>
                  <a:moveTo>
                    <a:pt x="829" y="1"/>
                  </a:moveTo>
                  <a:cubicBezTo>
                    <a:pt x="700" y="1"/>
                    <a:pt x="577" y="44"/>
                    <a:pt x="462" y="101"/>
                  </a:cubicBezTo>
                  <a:cubicBezTo>
                    <a:pt x="312" y="188"/>
                    <a:pt x="187" y="288"/>
                    <a:pt x="150" y="463"/>
                  </a:cubicBezTo>
                  <a:cubicBezTo>
                    <a:pt x="150" y="463"/>
                    <a:pt x="150" y="476"/>
                    <a:pt x="150" y="476"/>
                  </a:cubicBezTo>
                  <a:cubicBezTo>
                    <a:pt x="37" y="563"/>
                    <a:pt x="0" y="738"/>
                    <a:pt x="50" y="888"/>
                  </a:cubicBezTo>
                  <a:cubicBezTo>
                    <a:pt x="100" y="1026"/>
                    <a:pt x="212" y="1138"/>
                    <a:pt x="325" y="1251"/>
                  </a:cubicBezTo>
                  <a:cubicBezTo>
                    <a:pt x="425" y="1351"/>
                    <a:pt x="512" y="1488"/>
                    <a:pt x="650" y="1551"/>
                  </a:cubicBezTo>
                  <a:cubicBezTo>
                    <a:pt x="706" y="1579"/>
                    <a:pt x="765" y="1592"/>
                    <a:pt x="823" y="1592"/>
                  </a:cubicBezTo>
                  <a:cubicBezTo>
                    <a:pt x="894" y="1592"/>
                    <a:pt x="963" y="1572"/>
                    <a:pt x="1025" y="1538"/>
                  </a:cubicBezTo>
                  <a:cubicBezTo>
                    <a:pt x="1300" y="1401"/>
                    <a:pt x="1362" y="1063"/>
                    <a:pt x="1325" y="788"/>
                  </a:cubicBezTo>
                  <a:cubicBezTo>
                    <a:pt x="1312" y="626"/>
                    <a:pt x="1287" y="463"/>
                    <a:pt x="1225" y="313"/>
                  </a:cubicBezTo>
                  <a:cubicBezTo>
                    <a:pt x="1187" y="176"/>
                    <a:pt x="1100" y="51"/>
                    <a:pt x="950" y="14"/>
                  </a:cubicBezTo>
                  <a:cubicBezTo>
                    <a:pt x="909" y="5"/>
                    <a:pt x="869" y="1"/>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3" name="Google Shape;9913;p20"/>
            <p:cNvSpPr/>
            <p:nvPr/>
          </p:nvSpPr>
          <p:spPr>
            <a:xfrm>
              <a:off x="5679325" y="3878825"/>
              <a:ext cx="38000" cy="13000"/>
            </a:xfrm>
            <a:custGeom>
              <a:avLst/>
              <a:gdLst/>
              <a:ahLst/>
              <a:cxnLst/>
              <a:rect l="l" t="t" r="r" b="b"/>
              <a:pathLst>
                <a:path w="1520" h="520" extrusionOk="0">
                  <a:moveTo>
                    <a:pt x="170" y="1"/>
                  </a:moveTo>
                  <a:cubicBezTo>
                    <a:pt x="78" y="1"/>
                    <a:pt x="1" y="139"/>
                    <a:pt x="82" y="211"/>
                  </a:cubicBezTo>
                  <a:cubicBezTo>
                    <a:pt x="270" y="365"/>
                    <a:pt x="467" y="520"/>
                    <a:pt x="708" y="520"/>
                  </a:cubicBezTo>
                  <a:cubicBezTo>
                    <a:pt x="740" y="520"/>
                    <a:pt x="773" y="517"/>
                    <a:pt x="807" y="511"/>
                  </a:cubicBezTo>
                  <a:cubicBezTo>
                    <a:pt x="932" y="498"/>
                    <a:pt x="1032" y="423"/>
                    <a:pt x="1120" y="336"/>
                  </a:cubicBezTo>
                  <a:cubicBezTo>
                    <a:pt x="1157" y="311"/>
                    <a:pt x="1195" y="286"/>
                    <a:pt x="1245" y="286"/>
                  </a:cubicBezTo>
                  <a:cubicBezTo>
                    <a:pt x="1252" y="285"/>
                    <a:pt x="1258" y="284"/>
                    <a:pt x="1265" y="284"/>
                  </a:cubicBezTo>
                  <a:cubicBezTo>
                    <a:pt x="1312" y="284"/>
                    <a:pt x="1351" y="313"/>
                    <a:pt x="1390" y="313"/>
                  </a:cubicBezTo>
                  <a:cubicBezTo>
                    <a:pt x="1396" y="313"/>
                    <a:pt x="1401" y="312"/>
                    <a:pt x="1407" y="311"/>
                  </a:cubicBezTo>
                  <a:cubicBezTo>
                    <a:pt x="1482" y="299"/>
                    <a:pt x="1519" y="236"/>
                    <a:pt x="1494" y="174"/>
                  </a:cubicBezTo>
                  <a:cubicBezTo>
                    <a:pt x="1457" y="89"/>
                    <a:pt x="1342" y="68"/>
                    <a:pt x="1245" y="68"/>
                  </a:cubicBezTo>
                  <a:cubicBezTo>
                    <a:pt x="1213" y="68"/>
                    <a:pt x="1182" y="70"/>
                    <a:pt x="1157" y="74"/>
                  </a:cubicBezTo>
                  <a:cubicBezTo>
                    <a:pt x="1095" y="86"/>
                    <a:pt x="1032" y="124"/>
                    <a:pt x="982" y="149"/>
                  </a:cubicBezTo>
                  <a:cubicBezTo>
                    <a:pt x="945" y="186"/>
                    <a:pt x="895" y="224"/>
                    <a:pt x="845" y="236"/>
                  </a:cubicBezTo>
                  <a:cubicBezTo>
                    <a:pt x="807" y="252"/>
                    <a:pt x="768" y="259"/>
                    <a:pt x="728" y="259"/>
                  </a:cubicBezTo>
                  <a:cubicBezTo>
                    <a:pt x="549" y="259"/>
                    <a:pt x="366" y="116"/>
                    <a:pt x="232" y="24"/>
                  </a:cubicBezTo>
                  <a:cubicBezTo>
                    <a:pt x="212" y="8"/>
                    <a:pt x="19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4" name="Google Shape;9914;p20"/>
            <p:cNvSpPr/>
            <p:nvPr/>
          </p:nvSpPr>
          <p:spPr>
            <a:xfrm>
              <a:off x="5673875" y="3881150"/>
              <a:ext cx="13150" cy="9825"/>
            </a:xfrm>
            <a:custGeom>
              <a:avLst/>
              <a:gdLst/>
              <a:ahLst/>
              <a:cxnLst/>
              <a:rect l="l" t="t" r="r" b="b"/>
              <a:pathLst>
                <a:path w="526" h="393" extrusionOk="0">
                  <a:moveTo>
                    <a:pt x="371" y="0"/>
                  </a:moveTo>
                  <a:cubicBezTo>
                    <a:pt x="360" y="0"/>
                    <a:pt x="349" y="2"/>
                    <a:pt x="338" y="6"/>
                  </a:cubicBezTo>
                  <a:cubicBezTo>
                    <a:pt x="300" y="18"/>
                    <a:pt x="263" y="31"/>
                    <a:pt x="225" y="43"/>
                  </a:cubicBezTo>
                  <a:lnTo>
                    <a:pt x="113" y="81"/>
                  </a:lnTo>
                  <a:cubicBezTo>
                    <a:pt x="100" y="93"/>
                    <a:pt x="75" y="93"/>
                    <a:pt x="63" y="118"/>
                  </a:cubicBezTo>
                  <a:cubicBezTo>
                    <a:pt x="50" y="118"/>
                    <a:pt x="25" y="143"/>
                    <a:pt x="25" y="156"/>
                  </a:cubicBezTo>
                  <a:cubicBezTo>
                    <a:pt x="13" y="181"/>
                    <a:pt x="0" y="193"/>
                    <a:pt x="0" y="218"/>
                  </a:cubicBezTo>
                  <a:cubicBezTo>
                    <a:pt x="0" y="231"/>
                    <a:pt x="0" y="256"/>
                    <a:pt x="0" y="280"/>
                  </a:cubicBezTo>
                  <a:cubicBezTo>
                    <a:pt x="13" y="318"/>
                    <a:pt x="38" y="355"/>
                    <a:pt x="75" y="368"/>
                  </a:cubicBezTo>
                  <a:cubicBezTo>
                    <a:pt x="88" y="380"/>
                    <a:pt x="100" y="380"/>
                    <a:pt x="113" y="393"/>
                  </a:cubicBezTo>
                  <a:lnTo>
                    <a:pt x="200" y="393"/>
                  </a:lnTo>
                  <a:cubicBezTo>
                    <a:pt x="238" y="380"/>
                    <a:pt x="275" y="355"/>
                    <a:pt x="313" y="343"/>
                  </a:cubicBezTo>
                  <a:cubicBezTo>
                    <a:pt x="363" y="330"/>
                    <a:pt x="400" y="305"/>
                    <a:pt x="450" y="280"/>
                  </a:cubicBezTo>
                  <a:cubicBezTo>
                    <a:pt x="475" y="268"/>
                    <a:pt x="488" y="256"/>
                    <a:pt x="500" y="243"/>
                  </a:cubicBezTo>
                  <a:cubicBezTo>
                    <a:pt x="513" y="231"/>
                    <a:pt x="513" y="206"/>
                    <a:pt x="525" y="193"/>
                  </a:cubicBezTo>
                  <a:cubicBezTo>
                    <a:pt x="525" y="181"/>
                    <a:pt x="525" y="168"/>
                    <a:pt x="525" y="156"/>
                  </a:cubicBezTo>
                  <a:cubicBezTo>
                    <a:pt x="525" y="131"/>
                    <a:pt x="525" y="118"/>
                    <a:pt x="513" y="93"/>
                  </a:cubicBezTo>
                  <a:cubicBezTo>
                    <a:pt x="513" y="81"/>
                    <a:pt x="500" y="68"/>
                    <a:pt x="500" y="68"/>
                  </a:cubicBezTo>
                  <a:cubicBezTo>
                    <a:pt x="488" y="43"/>
                    <a:pt x="475" y="31"/>
                    <a:pt x="450" y="18"/>
                  </a:cubicBezTo>
                  <a:cubicBezTo>
                    <a:pt x="424" y="9"/>
                    <a:pt x="397"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5" name="Google Shape;9915;p20"/>
            <p:cNvSpPr/>
            <p:nvPr/>
          </p:nvSpPr>
          <p:spPr>
            <a:xfrm>
              <a:off x="5640125" y="3929225"/>
              <a:ext cx="28450" cy="95375"/>
            </a:xfrm>
            <a:custGeom>
              <a:avLst/>
              <a:gdLst/>
              <a:ahLst/>
              <a:cxnLst/>
              <a:rect l="l" t="t" r="r" b="b"/>
              <a:pathLst>
                <a:path w="1138" h="3815" extrusionOk="0">
                  <a:moveTo>
                    <a:pt x="223" y="1"/>
                  </a:moveTo>
                  <a:cubicBezTo>
                    <a:pt x="195" y="1"/>
                    <a:pt x="166" y="10"/>
                    <a:pt x="138" y="32"/>
                  </a:cubicBezTo>
                  <a:cubicBezTo>
                    <a:pt x="26" y="120"/>
                    <a:pt x="1" y="282"/>
                    <a:pt x="76" y="419"/>
                  </a:cubicBezTo>
                  <a:cubicBezTo>
                    <a:pt x="163" y="594"/>
                    <a:pt x="351" y="632"/>
                    <a:pt x="513" y="732"/>
                  </a:cubicBezTo>
                  <a:cubicBezTo>
                    <a:pt x="701" y="832"/>
                    <a:pt x="788" y="1044"/>
                    <a:pt x="726" y="1244"/>
                  </a:cubicBezTo>
                  <a:cubicBezTo>
                    <a:pt x="676" y="1432"/>
                    <a:pt x="538" y="1582"/>
                    <a:pt x="563" y="1782"/>
                  </a:cubicBezTo>
                  <a:cubicBezTo>
                    <a:pt x="588" y="1957"/>
                    <a:pt x="788" y="2057"/>
                    <a:pt x="738" y="2256"/>
                  </a:cubicBezTo>
                  <a:cubicBezTo>
                    <a:pt x="701" y="2419"/>
                    <a:pt x="601" y="2556"/>
                    <a:pt x="563" y="2719"/>
                  </a:cubicBezTo>
                  <a:cubicBezTo>
                    <a:pt x="513" y="2881"/>
                    <a:pt x="563" y="3019"/>
                    <a:pt x="663" y="3156"/>
                  </a:cubicBezTo>
                  <a:cubicBezTo>
                    <a:pt x="801" y="3331"/>
                    <a:pt x="876" y="3444"/>
                    <a:pt x="801" y="3669"/>
                  </a:cubicBezTo>
                  <a:cubicBezTo>
                    <a:pt x="777" y="3757"/>
                    <a:pt x="845" y="3814"/>
                    <a:pt x="917" y="3814"/>
                  </a:cubicBezTo>
                  <a:cubicBezTo>
                    <a:pt x="957" y="3814"/>
                    <a:pt x="999" y="3796"/>
                    <a:pt x="1026" y="3756"/>
                  </a:cubicBezTo>
                  <a:cubicBezTo>
                    <a:pt x="1125" y="3606"/>
                    <a:pt x="1138" y="3406"/>
                    <a:pt x="1063" y="3244"/>
                  </a:cubicBezTo>
                  <a:cubicBezTo>
                    <a:pt x="1001" y="3094"/>
                    <a:pt x="863" y="2994"/>
                    <a:pt x="801" y="2856"/>
                  </a:cubicBezTo>
                  <a:cubicBezTo>
                    <a:pt x="726" y="2694"/>
                    <a:pt x="838" y="2556"/>
                    <a:pt x="901" y="2406"/>
                  </a:cubicBezTo>
                  <a:cubicBezTo>
                    <a:pt x="951" y="2256"/>
                    <a:pt x="963" y="2119"/>
                    <a:pt x="901" y="1969"/>
                  </a:cubicBezTo>
                  <a:cubicBezTo>
                    <a:pt x="863" y="1882"/>
                    <a:pt x="838" y="1844"/>
                    <a:pt x="851" y="1744"/>
                  </a:cubicBezTo>
                  <a:cubicBezTo>
                    <a:pt x="851" y="1644"/>
                    <a:pt x="851" y="1557"/>
                    <a:pt x="876" y="1469"/>
                  </a:cubicBezTo>
                  <a:cubicBezTo>
                    <a:pt x="888" y="1307"/>
                    <a:pt x="926" y="1144"/>
                    <a:pt x="888" y="982"/>
                  </a:cubicBezTo>
                  <a:cubicBezTo>
                    <a:pt x="863" y="832"/>
                    <a:pt x="776" y="669"/>
                    <a:pt x="676" y="557"/>
                  </a:cubicBezTo>
                  <a:cubicBezTo>
                    <a:pt x="626" y="494"/>
                    <a:pt x="201" y="282"/>
                    <a:pt x="313" y="195"/>
                  </a:cubicBezTo>
                  <a:cubicBezTo>
                    <a:pt x="401" y="117"/>
                    <a:pt x="322" y="1"/>
                    <a:pt x="2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6" name="Google Shape;9916;p20"/>
            <p:cNvSpPr/>
            <p:nvPr/>
          </p:nvSpPr>
          <p:spPr>
            <a:xfrm>
              <a:off x="5655950" y="3947375"/>
              <a:ext cx="37625" cy="38125"/>
            </a:xfrm>
            <a:custGeom>
              <a:avLst/>
              <a:gdLst/>
              <a:ahLst/>
              <a:cxnLst/>
              <a:rect l="l" t="t" r="r" b="b"/>
              <a:pathLst>
                <a:path w="1505" h="1525" extrusionOk="0">
                  <a:moveTo>
                    <a:pt x="768" y="1"/>
                  </a:moveTo>
                  <a:cubicBezTo>
                    <a:pt x="699" y="1"/>
                    <a:pt x="628" y="7"/>
                    <a:pt x="555" y="18"/>
                  </a:cubicBezTo>
                  <a:cubicBezTo>
                    <a:pt x="405" y="43"/>
                    <a:pt x="268" y="118"/>
                    <a:pt x="130" y="193"/>
                  </a:cubicBezTo>
                  <a:cubicBezTo>
                    <a:pt x="52" y="238"/>
                    <a:pt x="94" y="374"/>
                    <a:pt x="176" y="374"/>
                  </a:cubicBezTo>
                  <a:cubicBezTo>
                    <a:pt x="185" y="374"/>
                    <a:pt x="195" y="372"/>
                    <a:pt x="205" y="368"/>
                  </a:cubicBezTo>
                  <a:cubicBezTo>
                    <a:pt x="335" y="325"/>
                    <a:pt x="482" y="312"/>
                    <a:pt x="623" y="312"/>
                  </a:cubicBezTo>
                  <a:cubicBezTo>
                    <a:pt x="685" y="312"/>
                    <a:pt x="747" y="314"/>
                    <a:pt x="805" y="318"/>
                  </a:cubicBezTo>
                  <a:cubicBezTo>
                    <a:pt x="905" y="331"/>
                    <a:pt x="992" y="343"/>
                    <a:pt x="1080" y="368"/>
                  </a:cubicBezTo>
                  <a:cubicBezTo>
                    <a:pt x="1155" y="393"/>
                    <a:pt x="1242" y="406"/>
                    <a:pt x="1280" y="481"/>
                  </a:cubicBezTo>
                  <a:cubicBezTo>
                    <a:pt x="1317" y="581"/>
                    <a:pt x="1292" y="706"/>
                    <a:pt x="1292" y="806"/>
                  </a:cubicBezTo>
                  <a:cubicBezTo>
                    <a:pt x="1280" y="918"/>
                    <a:pt x="1267" y="1043"/>
                    <a:pt x="1230" y="1143"/>
                  </a:cubicBezTo>
                  <a:cubicBezTo>
                    <a:pt x="1217" y="1181"/>
                    <a:pt x="1205" y="1218"/>
                    <a:pt x="1167" y="1231"/>
                  </a:cubicBezTo>
                  <a:cubicBezTo>
                    <a:pt x="1152" y="1238"/>
                    <a:pt x="1136" y="1241"/>
                    <a:pt x="1121" y="1241"/>
                  </a:cubicBezTo>
                  <a:cubicBezTo>
                    <a:pt x="1086" y="1241"/>
                    <a:pt x="1052" y="1227"/>
                    <a:pt x="1017" y="1218"/>
                  </a:cubicBezTo>
                  <a:cubicBezTo>
                    <a:pt x="953" y="1200"/>
                    <a:pt x="889" y="1188"/>
                    <a:pt x="820" y="1188"/>
                  </a:cubicBezTo>
                  <a:cubicBezTo>
                    <a:pt x="795" y="1188"/>
                    <a:pt x="769" y="1190"/>
                    <a:pt x="742" y="1193"/>
                  </a:cubicBezTo>
                  <a:cubicBezTo>
                    <a:pt x="642" y="1206"/>
                    <a:pt x="530" y="1243"/>
                    <a:pt x="430" y="1243"/>
                  </a:cubicBezTo>
                  <a:cubicBezTo>
                    <a:pt x="393" y="1243"/>
                    <a:pt x="355" y="1243"/>
                    <a:pt x="330" y="1231"/>
                  </a:cubicBezTo>
                  <a:cubicBezTo>
                    <a:pt x="318" y="1231"/>
                    <a:pt x="305" y="1218"/>
                    <a:pt x="305" y="1218"/>
                  </a:cubicBezTo>
                  <a:cubicBezTo>
                    <a:pt x="293" y="1218"/>
                    <a:pt x="293" y="1218"/>
                    <a:pt x="293" y="1193"/>
                  </a:cubicBezTo>
                  <a:cubicBezTo>
                    <a:pt x="272" y="1128"/>
                    <a:pt x="218" y="1099"/>
                    <a:pt x="164" y="1099"/>
                  </a:cubicBezTo>
                  <a:cubicBezTo>
                    <a:pt x="82" y="1099"/>
                    <a:pt x="0" y="1163"/>
                    <a:pt x="30" y="1268"/>
                  </a:cubicBezTo>
                  <a:cubicBezTo>
                    <a:pt x="75" y="1449"/>
                    <a:pt x="251" y="1525"/>
                    <a:pt x="425" y="1525"/>
                  </a:cubicBezTo>
                  <a:cubicBezTo>
                    <a:pt x="492" y="1525"/>
                    <a:pt x="559" y="1514"/>
                    <a:pt x="617" y="1493"/>
                  </a:cubicBezTo>
                  <a:cubicBezTo>
                    <a:pt x="723" y="1446"/>
                    <a:pt x="828" y="1367"/>
                    <a:pt x="943" y="1367"/>
                  </a:cubicBezTo>
                  <a:cubicBezTo>
                    <a:pt x="951" y="1367"/>
                    <a:pt x="959" y="1367"/>
                    <a:pt x="967" y="1368"/>
                  </a:cubicBezTo>
                  <a:cubicBezTo>
                    <a:pt x="1030" y="1375"/>
                    <a:pt x="1093" y="1394"/>
                    <a:pt x="1153" y="1394"/>
                  </a:cubicBezTo>
                  <a:cubicBezTo>
                    <a:pt x="1201" y="1394"/>
                    <a:pt x="1248" y="1382"/>
                    <a:pt x="1292" y="1343"/>
                  </a:cubicBezTo>
                  <a:cubicBezTo>
                    <a:pt x="1392" y="1256"/>
                    <a:pt x="1417" y="1118"/>
                    <a:pt x="1430" y="1006"/>
                  </a:cubicBezTo>
                  <a:cubicBezTo>
                    <a:pt x="1455" y="856"/>
                    <a:pt x="1467" y="718"/>
                    <a:pt x="1480" y="568"/>
                  </a:cubicBezTo>
                  <a:cubicBezTo>
                    <a:pt x="1492" y="431"/>
                    <a:pt x="1505" y="293"/>
                    <a:pt x="1405" y="193"/>
                  </a:cubicBezTo>
                  <a:cubicBezTo>
                    <a:pt x="1305" y="93"/>
                    <a:pt x="1155" y="56"/>
                    <a:pt x="1017" y="31"/>
                  </a:cubicBezTo>
                  <a:cubicBezTo>
                    <a:pt x="935" y="10"/>
                    <a:pt x="852" y="1"/>
                    <a:pt x="7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7" name="Google Shape;9917;p20"/>
            <p:cNvSpPr/>
            <p:nvPr/>
          </p:nvSpPr>
          <p:spPr>
            <a:xfrm>
              <a:off x="5670675" y="3918550"/>
              <a:ext cx="17175" cy="32250"/>
            </a:xfrm>
            <a:custGeom>
              <a:avLst/>
              <a:gdLst/>
              <a:ahLst/>
              <a:cxnLst/>
              <a:rect l="l" t="t" r="r" b="b"/>
              <a:pathLst>
                <a:path w="687" h="1290" extrusionOk="0">
                  <a:moveTo>
                    <a:pt x="547" y="1"/>
                  </a:moveTo>
                  <a:cubicBezTo>
                    <a:pt x="474" y="1"/>
                    <a:pt x="409" y="74"/>
                    <a:pt x="391" y="147"/>
                  </a:cubicBezTo>
                  <a:cubicBezTo>
                    <a:pt x="353" y="272"/>
                    <a:pt x="353" y="422"/>
                    <a:pt x="341" y="559"/>
                  </a:cubicBezTo>
                  <a:cubicBezTo>
                    <a:pt x="328" y="746"/>
                    <a:pt x="291" y="1009"/>
                    <a:pt x="91" y="1096"/>
                  </a:cubicBezTo>
                  <a:cubicBezTo>
                    <a:pt x="1" y="1142"/>
                    <a:pt x="53" y="1289"/>
                    <a:pt x="138" y="1289"/>
                  </a:cubicBezTo>
                  <a:cubicBezTo>
                    <a:pt x="147" y="1289"/>
                    <a:pt x="156" y="1287"/>
                    <a:pt x="166" y="1284"/>
                  </a:cubicBezTo>
                  <a:cubicBezTo>
                    <a:pt x="378" y="1221"/>
                    <a:pt x="503" y="1034"/>
                    <a:pt x="541" y="821"/>
                  </a:cubicBezTo>
                  <a:cubicBezTo>
                    <a:pt x="566" y="696"/>
                    <a:pt x="553" y="584"/>
                    <a:pt x="553" y="459"/>
                  </a:cubicBezTo>
                  <a:cubicBezTo>
                    <a:pt x="541" y="397"/>
                    <a:pt x="541" y="347"/>
                    <a:pt x="541" y="284"/>
                  </a:cubicBezTo>
                  <a:cubicBezTo>
                    <a:pt x="541" y="247"/>
                    <a:pt x="541" y="222"/>
                    <a:pt x="553" y="184"/>
                  </a:cubicBezTo>
                  <a:cubicBezTo>
                    <a:pt x="553" y="184"/>
                    <a:pt x="553" y="172"/>
                    <a:pt x="553" y="172"/>
                  </a:cubicBezTo>
                  <a:cubicBezTo>
                    <a:pt x="558" y="172"/>
                    <a:pt x="563" y="173"/>
                    <a:pt x="568" y="173"/>
                  </a:cubicBezTo>
                  <a:cubicBezTo>
                    <a:pt x="636" y="173"/>
                    <a:pt x="687" y="93"/>
                    <a:pt x="628" y="34"/>
                  </a:cubicBezTo>
                  <a:cubicBezTo>
                    <a:pt x="601" y="11"/>
                    <a:pt x="573" y="1"/>
                    <a:pt x="5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8" name="Google Shape;9918;p20"/>
            <p:cNvSpPr/>
            <p:nvPr/>
          </p:nvSpPr>
          <p:spPr>
            <a:xfrm>
              <a:off x="5693900" y="3880850"/>
              <a:ext cx="99350" cy="208475"/>
            </a:xfrm>
            <a:custGeom>
              <a:avLst/>
              <a:gdLst/>
              <a:ahLst/>
              <a:cxnLst/>
              <a:rect l="l" t="t" r="r" b="b"/>
              <a:pathLst>
                <a:path w="3974" h="8339" extrusionOk="0">
                  <a:moveTo>
                    <a:pt x="853" y="0"/>
                  </a:moveTo>
                  <a:cubicBezTo>
                    <a:pt x="808" y="0"/>
                    <a:pt x="762" y="29"/>
                    <a:pt x="749" y="80"/>
                  </a:cubicBezTo>
                  <a:cubicBezTo>
                    <a:pt x="712" y="180"/>
                    <a:pt x="724" y="292"/>
                    <a:pt x="749" y="392"/>
                  </a:cubicBezTo>
                  <a:cubicBezTo>
                    <a:pt x="762" y="417"/>
                    <a:pt x="762" y="430"/>
                    <a:pt x="762" y="455"/>
                  </a:cubicBezTo>
                  <a:cubicBezTo>
                    <a:pt x="787" y="592"/>
                    <a:pt x="849" y="730"/>
                    <a:pt x="849" y="867"/>
                  </a:cubicBezTo>
                  <a:cubicBezTo>
                    <a:pt x="860" y="1132"/>
                    <a:pt x="548" y="1226"/>
                    <a:pt x="308" y="1226"/>
                  </a:cubicBezTo>
                  <a:cubicBezTo>
                    <a:pt x="264" y="1226"/>
                    <a:pt x="223" y="1223"/>
                    <a:pt x="187" y="1217"/>
                  </a:cubicBezTo>
                  <a:cubicBezTo>
                    <a:pt x="179" y="1216"/>
                    <a:pt x="172" y="1216"/>
                    <a:pt x="165" y="1216"/>
                  </a:cubicBezTo>
                  <a:cubicBezTo>
                    <a:pt x="0" y="1216"/>
                    <a:pt x="19" y="1493"/>
                    <a:pt x="187" y="1517"/>
                  </a:cubicBezTo>
                  <a:cubicBezTo>
                    <a:pt x="226" y="1522"/>
                    <a:pt x="266" y="1524"/>
                    <a:pt x="307" y="1524"/>
                  </a:cubicBezTo>
                  <a:cubicBezTo>
                    <a:pt x="602" y="1524"/>
                    <a:pt x="914" y="1401"/>
                    <a:pt x="1024" y="1105"/>
                  </a:cubicBezTo>
                  <a:cubicBezTo>
                    <a:pt x="1049" y="1042"/>
                    <a:pt x="1061" y="955"/>
                    <a:pt x="1049" y="880"/>
                  </a:cubicBezTo>
                  <a:lnTo>
                    <a:pt x="1049" y="880"/>
                  </a:lnTo>
                  <a:cubicBezTo>
                    <a:pt x="1174" y="1005"/>
                    <a:pt x="1299" y="1130"/>
                    <a:pt x="1411" y="1242"/>
                  </a:cubicBezTo>
                  <a:cubicBezTo>
                    <a:pt x="1824" y="1642"/>
                    <a:pt x="2199" y="2105"/>
                    <a:pt x="2474" y="2604"/>
                  </a:cubicBezTo>
                  <a:cubicBezTo>
                    <a:pt x="2761" y="3167"/>
                    <a:pt x="2936" y="3767"/>
                    <a:pt x="3111" y="4354"/>
                  </a:cubicBezTo>
                  <a:cubicBezTo>
                    <a:pt x="3298" y="4979"/>
                    <a:pt x="3511" y="5604"/>
                    <a:pt x="3648" y="6241"/>
                  </a:cubicBezTo>
                  <a:cubicBezTo>
                    <a:pt x="3723" y="6578"/>
                    <a:pt x="3773" y="6941"/>
                    <a:pt x="3711" y="7291"/>
                  </a:cubicBezTo>
                  <a:cubicBezTo>
                    <a:pt x="3661" y="7616"/>
                    <a:pt x="3561" y="7953"/>
                    <a:pt x="3323" y="8190"/>
                  </a:cubicBezTo>
                  <a:cubicBezTo>
                    <a:pt x="3255" y="8249"/>
                    <a:pt x="3324" y="8338"/>
                    <a:pt x="3394" y="8338"/>
                  </a:cubicBezTo>
                  <a:cubicBezTo>
                    <a:pt x="3413" y="8338"/>
                    <a:pt x="3432" y="8332"/>
                    <a:pt x="3448" y="8315"/>
                  </a:cubicBezTo>
                  <a:cubicBezTo>
                    <a:pt x="3648" y="8115"/>
                    <a:pt x="3811" y="7890"/>
                    <a:pt x="3886" y="7628"/>
                  </a:cubicBezTo>
                  <a:cubicBezTo>
                    <a:pt x="3973" y="7353"/>
                    <a:pt x="3973" y="7041"/>
                    <a:pt x="3936" y="6753"/>
                  </a:cubicBezTo>
                  <a:cubicBezTo>
                    <a:pt x="3861" y="6103"/>
                    <a:pt x="3623" y="5479"/>
                    <a:pt x="3448" y="4854"/>
                  </a:cubicBezTo>
                  <a:cubicBezTo>
                    <a:pt x="3261" y="4229"/>
                    <a:pt x="3111" y="3592"/>
                    <a:pt x="2848" y="3004"/>
                  </a:cubicBezTo>
                  <a:cubicBezTo>
                    <a:pt x="2611" y="2467"/>
                    <a:pt x="2324" y="1967"/>
                    <a:pt x="1949" y="1517"/>
                  </a:cubicBezTo>
                  <a:cubicBezTo>
                    <a:pt x="1749" y="1280"/>
                    <a:pt x="1511" y="1067"/>
                    <a:pt x="1311" y="830"/>
                  </a:cubicBezTo>
                  <a:cubicBezTo>
                    <a:pt x="1211" y="717"/>
                    <a:pt x="1136" y="617"/>
                    <a:pt x="1061" y="492"/>
                  </a:cubicBezTo>
                  <a:cubicBezTo>
                    <a:pt x="986" y="355"/>
                    <a:pt x="986" y="230"/>
                    <a:pt x="949" y="80"/>
                  </a:cubicBezTo>
                  <a:cubicBezTo>
                    <a:pt x="937" y="25"/>
                    <a:pt x="895" y="0"/>
                    <a:pt x="8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9" name="Google Shape;9919;p20"/>
            <p:cNvSpPr/>
            <p:nvPr/>
          </p:nvSpPr>
          <p:spPr>
            <a:xfrm>
              <a:off x="5728850" y="3971125"/>
              <a:ext cx="41575" cy="93225"/>
            </a:xfrm>
            <a:custGeom>
              <a:avLst/>
              <a:gdLst/>
              <a:ahLst/>
              <a:cxnLst/>
              <a:rect l="l" t="t" r="r" b="b"/>
              <a:pathLst>
                <a:path w="1663" h="3729" extrusionOk="0">
                  <a:moveTo>
                    <a:pt x="1138" y="284"/>
                  </a:moveTo>
                  <a:cubicBezTo>
                    <a:pt x="1220" y="284"/>
                    <a:pt x="1301" y="312"/>
                    <a:pt x="1326" y="393"/>
                  </a:cubicBezTo>
                  <a:cubicBezTo>
                    <a:pt x="1338" y="418"/>
                    <a:pt x="1326" y="443"/>
                    <a:pt x="1326" y="468"/>
                  </a:cubicBezTo>
                  <a:cubicBezTo>
                    <a:pt x="1213" y="493"/>
                    <a:pt x="1113" y="593"/>
                    <a:pt x="1076" y="718"/>
                  </a:cubicBezTo>
                  <a:cubicBezTo>
                    <a:pt x="1038" y="843"/>
                    <a:pt x="1063" y="955"/>
                    <a:pt x="1113" y="1080"/>
                  </a:cubicBezTo>
                  <a:cubicBezTo>
                    <a:pt x="1151" y="1230"/>
                    <a:pt x="1201" y="1368"/>
                    <a:pt x="1226" y="1530"/>
                  </a:cubicBezTo>
                  <a:cubicBezTo>
                    <a:pt x="1251" y="1680"/>
                    <a:pt x="1251" y="1855"/>
                    <a:pt x="1226" y="2005"/>
                  </a:cubicBezTo>
                  <a:cubicBezTo>
                    <a:pt x="1201" y="2168"/>
                    <a:pt x="1138" y="2317"/>
                    <a:pt x="1101" y="2467"/>
                  </a:cubicBezTo>
                  <a:cubicBezTo>
                    <a:pt x="1088" y="2605"/>
                    <a:pt x="1101" y="2730"/>
                    <a:pt x="1113" y="2867"/>
                  </a:cubicBezTo>
                  <a:cubicBezTo>
                    <a:pt x="1126" y="3005"/>
                    <a:pt x="1163" y="3180"/>
                    <a:pt x="1088" y="3317"/>
                  </a:cubicBezTo>
                  <a:cubicBezTo>
                    <a:pt x="1026" y="3417"/>
                    <a:pt x="913" y="3455"/>
                    <a:pt x="801" y="3467"/>
                  </a:cubicBezTo>
                  <a:cubicBezTo>
                    <a:pt x="771" y="3467"/>
                    <a:pt x="727" y="3470"/>
                    <a:pt x="679" y="3470"/>
                  </a:cubicBezTo>
                  <a:cubicBezTo>
                    <a:pt x="583" y="3470"/>
                    <a:pt x="472" y="3459"/>
                    <a:pt x="438" y="3392"/>
                  </a:cubicBezTo>
                  <a:cubicBezTo>
                    <a:pt x="413" y="3342"/>
                    <a:pt x="426" y="3205"/>
                    <a:pt x="426" y="3142"/>
                  </a:cubicBezTo>
                  <a:cubicBezTo>
                    <a:pt x="413" y="3055"/>
                    <a:pt x="413" y="2967"/>
                    <a:pt x="401" y="2880"/>
                  </a:cubicBezTo>
                  <a:cubicBezTo>
                    <a:pt x="388" y="2705"/>
                    <a:pt x="376" y="2542"/>
                    <a:pt x="363" y="2367"/>
                  </a:cubicBezTo>
                  <a:cubicBezTo>
                    <a:pt x="338" y="2030"/>
                    <a:pt x="301" y="1693"/>
                    <a:pt x="288" y="1355"/>
                  </a:cubicBezTo>
                  <a:cubicBezTo>
                    <a:pt x="288" y="1205"/>
                    <a:pt x="288" y="1055"/>
                    <a:pt x="338" y="918"/>
                  </a:cubicBezTo>
                  <a:cubicBezTo>
                    <a:pt x="388" y="755"/>
                    <a:pt x="488" y="643"/>
                    <a:pt x="613" y="543"/>
                  </a:cubicBezTo>
                  <a:cubicBezTo>
                    <a:pt x="738" y="455"/>
                    <a:pt x="863" y="356"/>
                    <a:pt x="1013" y="306"/>
                  </a:cubicBezTo>
                  <a:cubicBezTo>
                    <a:pt x="1048" y="292"/>
                    <a:pt x="1093" y="284"/>
                    <a:pt x="1138" y="284"/>
                  </a:cubicBezTo>
                  <a:close/>
                  <a:moveTo>
                    <a:pt x="1134" y="0"/>
                  </a:moveTo>
                  <a:cubicBezTo>
                    <a:pt x="919" y="0"/>
                    <a:pt x="718" y="143"/>
                    <a:pt x="551" y="268"/>
                  </a:cubicBezTo>
                  <a:cubicBezTo>
                    <a:pt x="313" y="455"/>
                    <a:pt x="113" y="655"/>
                    <a:pt x="63" y="968"/>
                  </a:cubicBezTo>
                  <a:cubicBezTo>
                    <a:pt x="1" y="1318"/>
                    <a:pt x="51" y="1680"/>
                    <a:pt x="76" y="2018"/>
                  </a:cubicBezTo>
                  <a:cubicBezTo>
                    <a:pt x="101" y="2380"/>
                    <a:pt x="138" y="2742"/>
                    <a:pt x="163" y="3105"/>
                  </a:cubicBezTo>
                  <a:cubicBezTo>
                    <a:pt x="163" y="3242"/>
                    <a:pt x="151" y="3417"/>
                    <a:pt x="213" y="3542"/>
                  </a:cubicBezTo>
                  <a:cubicBezTo>
                    <a:pt x="276" y="3680"/>
                    <a:pt x="413" y="3692"/>
                    <a:pt x="551" y="3717"/>
                  </a:cubicBezTo>
                  <a:cubicBezTo>
                    <a:pt x="611" y="3724"/>
                    <a:pt x="675" y="3729"/>
                    <a:pt x="739" y="3729"/>
                  </a:cubicBezTo>
                  <a:cubicBezTo>
                    <a:pt x="916" y="3729"/>
                    <a:pt x="1101" y="3692"/>
                    <a:pt x="1238" y="3555"/>
                  </a:cubicBezTo>
                  <a:cubicBezTo>
                    <a:pt x="1438" y="3355"/>
                    <a:pt x="1400" y="3055"/>
                    <a:pt x="1363" y="2792"/>
                  </a:cubicBezTo>
                  <a:cubicBezTo>
                    <a:pt x="1313" y="2405"/>
                    <a:pt x="1425" y="2030"/>
                    <a:pt x="1425" y="1655"/>
                  </a:cubicBezTo>
                  <a:cubicBezTo>
                    <a:pt x="1425" y="1480"/>
                    <a:pt x="1400" y="1305"/>
                    <a:pt x="1363" y="1130"/>
                  </a:cubicBezTo>
                  <a:cubicBezTo>
                    <a:pt x="1351" y="1055"/>
                    <a:pt x="1326" y="968"/>
                    <a:pt x="1313" y="893"/>
                  </a:cubicBezTo>
                  <a:cubicBezTo>
                    <a:pt x="1313" y="833"/>
                    <a:pt x="1336" y="680"/>
                    <a:pt x="1416" y="680"/>
                  </a:cubicBezTo>
                  <a:cubicBezTo>
                    <a:pt x="1419" y="680"/>
                    <a:pt x="1422" y="680"/>
                    <a:pt x="1425" y="680"/>
                  </a:cubicBezTo>
                  <a:cubicBezTo>
                    <a:pt x="1438" y="680"/>
                    <a:pt x="1450" y="680"/>
                    <a:pt x="1463" y="693"/>
                  </a:cubicBezTo>
                  <a:cubicBezTo>
                    <a:pt x="1481" y="704"/>
                    <a:pt x="1498" y="708"/>
                    <a:pt x="1515" y="708"/>
                  </a:cubicBezTo>
                  <a:cubicBezTo>
                    <a:pt x="1558" y="708"/>
                    <a:pt x="1595" y="679"/>
                    <a:pt x="1613" y="643"/>
                  </a:cubicBezTo>
                  <a:cubicBezTo>
                    <a:pt x="1638" y="618"/>
                    <a:pt x="1650" y="593"/>
                    <a:pt x="1663" y="555"/>
                  </a:cubicBezTo>
                  <a:cubicBezTo>
                    <a:pt x="1663" y="505"/>
                    <a:pt x="1650" y="443"/>
                    <a:pt x="1600" y="405"/>
                  </a:cubicBezTo>
                  <a:cubicBezTo>
                    <a:pt x="1600" y="405"/>
                    <a:pt x="1600" y="393"/>
                    <a:pt x="1600" y="381"/>
                  </a:cubicBezTo>
                  <a:cubicBezTo>
                    <a:pt x="1600" y="331"/>
                    <a:pt x="1575" y="281"/>
                    <a:pt x="1550" y="231"/>
                  </a:cubicBezTo>
                  <a:cubicBezTo>
                    <a:pt x="1488" y="131"/>
                    <a:pt x="1388" y="56"/>
                    <a:pt x="1263" y="18"/>
                  </a:cubicBezTo>
                  <a:cubicBezTo>
                    <a:pt x="1220" y="6"/>
                    <a:pt x="1177" y="0"/>
                    <a:pt x="1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0" name="Google Shape;9920;p20"/>
            <p:cNvSpPr/>
            <p:nvPr/>
          </p:nvSpPr>
          <p:spPr>
            <a:xfrm>
              <a:off x="5733550" y="4056125"/>
              <a:ext cx="36725" cy="24775"/>
            </a:xfrm>
            <a:custGeom>
              <a:avLst/>
              <a:gdLst/>
              <a:ahLst/>
              <a:cxnLst/>
              <a:rect l="l" t="t" r="r" b="b"/>
              <a:pathLst>
                <a:path w="1469" h="991" extrusionOk="0">
                  <a:moveTo>
                    <a:pt x="1124" y="1"/>
                  </a:moveTo>
                  <a:cubicBezTo>
                    <a:pt x="1108" y="1"/>
                    <a:pt x="1092" y="2"/>
                    <a:pt x="1075" y="5"/>
                  </a:cubicBezTo>
                  <a:cubicBezTo>
                    <a:pt x="953" y="17"/>
                    <a:pt x="974" y="230"/>
                    <a:pt x="1102" y="230"/>
                  </a:cubicBezTo>
                  <a:cubicBezTo>
                    <a:pt x="1105" y="230"/>
                    <a:pt x="1109" y="230"/>
                    <a:pt x="1113" y="230"/>
                  </a:cubicBezTo>
                  <a:cubicBezTo>
                    <a:pt x="1116" y="228"/>
                    <a:pt x="1119" y="227"/>
                    <a:pt x="1123" y="227"/>
                  </a:cubicBezTo>
                  <a:cubicBezTo>
                    <a:pt x="1144" y="227"/>
                    <a:pt x="1163" y="258"/>
                    <a:pt x="1163" y="280"/>
                  </a:cubicBezTo>
                  <a:cubicBezTo>
                    <a:pt x="1163" y="367"/>
                    <a:pt x="1113" y="442"/>
                    <a:pt x="1075" y="505"/>
                  </a:cubicBezTo>
                  <a:cubicBezTo>
                    <a:pt x="1025" y="567"/>
                    <a:pt x="963" y="630"/>
                    <a:pt x="925" y="717"/>
                  </a:cubicBezTo>
                  <a:cubicBezTo>
                    <a:pt x="913" y="730"/>
                    <a:pt x="900" y="742"/>
                    <a:pt x="900" y="767"/>
                  </a:cubicBezTo>
                  <a:cubicBezTo>
                    <a:pt x="892" y="767"/>
                    <a:pt x="883" y="761"/>
                    <a:pt x="879" y="761"/>
                  </a:cubicBezTo>
                  <a:cubicBezTo>
                    <a:pt x="876" y="761"/>
                    <a:pt x="875" y="763"/>
                    <a:pt x="875" y="767"/>
                  </a:cubicBezTo>
                  <a:cubicBezTo>
                    <a:pt x="863" y="754"/>
                    <a:pt x="838" y="754"/>
                    <a:pt x="825" y="742"/>
                  </a:cubicBezTo>
                  <a:cubicBezTo>
                    <a:pt x="750" y="717"/>
                    <a:pt x="675" y="680"/>
                    <a:pt x="600" y="642"/>
                  </a:cubicBezTo>
                  <a:cubicBezTo>
                    <a:pt x="525" y="617"/>
                    <a:pt x="450" y="580"/>
                    <a:pt x="388" y="530"/>
                  </a:cubicBezTo>
                  <a:cubicBezTo>
                    <a:pt x="363" y="517"/>
                    <a:pt x="338" y="480"/>
                    <a:pt x="325" y="467"/>
                  </a:cubicBezTo>
                  <a:cubicBezTo>
                    <a:pt x="300" y="430"/>
                    <a:pt x="300" y="417"/>
                    <a:pt x="288" y="392"/>
                  </a:cubicBezTo>
                  <a:cubicBezTo>
                    <a:pt x="275" y="342"/>
                    <a:pt x="263" y="292"/>
                    <a:pt x="300" y="242"/>
                  </a:cubicBezTo>
                  <a:cubicBezTo>
                    <a:pt x="331" y="180"/>
                    <a:pt x="268" y="92"/>
                    <a:pt x="203" y="92"/>
                  </a:cubicBezTo>
                  <a:cubicBezTo>
                    <a:pt x="189" y="92"/>
                    <a:pt x="176" y="96"/>
                    <a:pt x="163" y="105"/>
                  </a:cubicBezTo>
                  <a:cubicBezTo>
                    <a:pt x="88" y="155"/>
                    <a:pt x="38" y="230"/>
                    <a:pt x="13" y="317"/>
                  </a:cubicBezTo>
                  <a:cubicBezTo>
                    <a:pt x="0" y="405"/>
                    <a:pt x="25" y="517"/>
                    <a:pt x="75" y="592"/>
                  </a:cubicBezTo>
                  <a:cubicBezTo>
                    <a:pt x="175" y="754"/>
                    <a:pt x="375" y="842"/>
                    <a:pt x="550" y="904"/>
                  </a:cubicBezTo>
                  <a:cubicBezTo>
                    <a:pt x="645" y="941"/>
                    <a:pt x="761" y="990"/>
                    <a:pt x="863" y="990"/>
                  </a:cubicBezTo>
                  <a:cubicBezTo>
                    <a:pt x="937" y="990"/>
                    <a:pt x="1003" y="965"/>
                    <a:pt x="1050" y="892"/>
                  </a:cubicBezTo>
                  <a:cubicBezTo>
                    <a:pt x="1075" y="854"/>
                    <a:pt x="1088" y="817"/>
                    <a:pt x="1113" y="779"/>
                  </a:cubicBezTo>
                  <a:cubicBezTo>
                    <a:pt x="1138" y="730"/>
                    <a:pt x="1163" y="705"/>
                    <a:pt x="1200" y="667"/>
                  </a:cubicBezTo>
                  <a:cubicBezTo>
                    <a:pt x="1262" y="592"/>
                    <a:pt x="1337" y="530"/>
                    <a:pt x="1375" y="430"/>
                  </a:cubicBezTo>
                  <a:cubicBezTo>
                    <a:pt x="1468" y="232"/>
                    <a:pt x="1344" y="1"/>
                    <a:pt x="11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1" name="Google Shape;9921;p20"/>
            <p:cNvSpPr/>
            <p:nvPr/>
          </p:nvSpPr>
          <p:spPr>
            <a:xfrm>
              <a:off x="5655750" y="3993450"/>
              <a:ext cx="81000" cy="60775"/>
            </a:xfrm>
            <a:custGeom>
              <a:avLst/>
              <a:gdLst/>
              <a:ahLst/>
              <a:cxnLst/>
              <a:rect l="l" t="t" r="r" b="b"/>
              <a:pathLst>
                <a:path w="3240" h="2431" extrusionOk="0">
                  <a:moveTo>
                    <a:pt x="641" y="1"/>
                  </a:moveTo>
                  <a:cubicBezTo>
                    <a:pt x="449" y="1"/>
                    <a:pt x="256" y="28"/>
                    <a:pt x="88" y="75"/>
                  </a:cubicBezTo>
                  <a:cubicBezTo>
                    <a:pt x="1" y="100"/>
                    <a:pt x="13" y="237"/>
                    <a:pt x="113" y="237"/>
                  </a:cubicBezTo>
                  <a:cubicBezTo>
                    <a:pt x="488" y="237"/>
                    <a:pt x="850" y="275"/>
                    <a:pt x="1213" y="387"/>
                  </a:cubicBezTo>
                  <a:cubicBezTo>
                    <a:pt x="1550" y="487"/>
                    <a:pt x="1738" y="825"/>
                    <a:pt x="1813" y="1150"/>
                  </a:cubicBezTo>
                  <a:cubicBezTo>
                    <a:pt x="1888" y="1437"/>
                    <a:pt x="1888" y="1724"/>
                    <a:pt x="2238" y="1812"/>
                  </a:cubicBezTo>
                  <a:cubicBezTo>
                    <a:pt x="2400" y="1849"/>
                    <a:pt x="2562" y="1849"/>
                    <a:pt x="2712" y="1937"/>
                  </a:cubicBezTo>
                  <a:cubicBezTo>
                    <a:pt x="2850" y="2024"/>
                    <a:pt x="2937" y="2174"/>
                    <a:pt x="2962" y="2337"/>
                  </a:cubicBezTo>
                  <a:cubicBezTo>
                    <a:pt x="2972" y="2402"/>
                    <a:pt x="3021" y="2431"/>
                    <a:pt x="3073" y="2431"/>
                  </a:cubicBezTo>
                  <a:cubicBezTo>
                    <a:pt x="3152" y="2431"/>
                    <a:pt x="3240" y="2366"/>
                    <a:pt x="3225" y="2262"/>
                  </a:cubicBezTo>
                  <a:cubicBezTo>
                    <a:pt x="3162" y="1937"/>
                    <a:pt x="2900" y="1674"/>
                    <a:pt x="2575" y="1612"/>
                  </a:cubicBezTo>
                  <a:cubicBezTo>
                    <a:pt x="2388" y="1574"/>
                    <a:pt x="2163" y="1599"/>
                    <a:pt x="2088" y="1387"/>
                  </a:cubicBezTo>
                  <a:cubicBezTo>
                    <a:pt x="2025" y="1212"/>
                    <a:pt x="2013" y="1037"/>
                    <a:pt x="1950" y="862"/>
                  </a:cubicBezTo>
                  <a:cubicBezTo>
                    <a:pt x="1813" y="550"/>
                    <a:pt x="1575" y="275"/>
                    <a:pt x="1275" y="125"/>
                  </a:cubicBezTo>
                  <a:cubicBezTo>
                    <a:pt x="1088" y="38"/>
                    <a:pt x="864"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2" name="Google Shape;9922;p20"/>
            <p:cNvSpPr/>
            <p:nvPr/>
          </p:nvSpPr>
          <p:spPr>
            <a:xfrm>
              <a:off x="5663325" y="4036675"/>
              <a:ext cx="80550" cy="48575"/>
            </a:xfrm>
            <a:custGeom>
              <a:avLst/>
              <a:gdLst/>
              <a:ahLst/>
              <a:cxnLst/>
              <a:rect l="l" t="t" r="r" b="b"/>
              <a:pathLst>
                <a:path w="3222" h="1943" extrusionOk="0">
                  <a:moveTo>
                    <a:pt x="155" y="0"/>
                  </a:moveTo>
                  <a:cubicBezTo>
                    <a:pt x="79" y="0"/>
                    <a:pt x="0" y="62"/>
                    <a:pt x="23" y="158"/>
                  </a:cubicBezTo>
                  <a:cubicBezTo>
                    <a:pt x="98" y="408"/>
                    <a:pt x="285" y="570"/>
                    <a:pt x="497" y="708"/>
                  </a:cubicBezTo>
                  <a:cubicBezTo>
                    <a:pt x="772" y="895"/>
                    <a:pt x="1085" y="1020"/>
                    <a:pt x="1372" y="1158"/>
                  </a:cubicBezTo>
                  <a:cubicBezTo>
                    <a:pt x="1610" y="1270"/>
                    <a:pt x="1872" y="1420"/>
                    <a:pt x="2147" y="1433"/>
                  </a:cubicBezTo>
                  <a:cubicBezTo>
                    <a:pt x="2175" y="1436"/>
                    <a:pt x="2203" y="1437"/>
                    <a:pt x="2231" y="1437"/>
                  </a:cubicBezTo>
                  <a:cubicBezTo>
                    <a:pt x="2315" y="1437"/>
                    <a:pt x="2397" y="1423"/>
                    <a:pt x="2472" y="1395"/>
                  </a:cubicBezTo>
                  <a:cubicBezTo>
                    <a:pt x="2535" y="1364"/>
                    <a:pt x="2582" y="1337"/>
                    <a:pt x="2634" y="1337"/>
                  </a:cubicBezTo>
                  <a:cubicBezTo>
                    <a:pt x="2665" y="1337"/>
                    <a:pt x="2697" y="1347"/>
                    <a:pt x="2734" y="1370"/>
                  </a:cubicBezTo>
                  <a:cubicBezTo>
                    <a:pt x="2784" y="1395"/>
                    <a:pt x="2847" y="1458"/>
                    <a:pt x="2884" y="1508"/>
                  </a:cubicBezTo>
                  <a:cubicBezTo>
                    <a:pt x="2809" y="1570"/>
                    <a:pt x="2647" y="1607"/>
                    <a:pt x="2584" y="1632"/>
                  </a:cubicBezTo>
                  <a:cubicBezTo>
                    <a:pt x="2459" y="1670"/>
                    <a:pt x="2334" y="1695"/>
                    <a:pt x="2209" y="1707"/>
                  </a:cubicBezTo>
                  <a:cubicBezTo>
                    <a:pt x="2156" y="1713"/>
                    <a:pt x="2103" y="1715"/>
                    <a:pt x="2051" y="1715"/>
                  </a:cubicBezTo>
                  <a:cubicBezTo>
                    <a:pt x="1858" y="1715"/>
                    <a:pt x="1671" y="1682"/>
                    <a:pt x="1485" y="1632"/>
                  </a:cubicBezTo>
                  <a:cubicBezTo>
                    <a:pt x="1260" y="1570"/>
                    <a:pt x="1047" y="1483"/>
                    <a:pt x="847" y="1345"/>
                  </a:cubicBezTo>
                  <a:cubicBezTo>
                    <a:pt x="622" y="1208"/>
                    <a:pt x="435" y="983"/>
                    <a:pt x="173" y="883"/>
                  </a:cubicBezTo>
                  <a:cubicBezTo>
                    <a:pt x="161" y="878"/>
                    <a:pt x="151" y="876"/>
                    <a:pt x="141" y="876"/>
                  </a:cubicBezTo>
                  <a:cubicBezTo>
                    <a:pt x="71" y="876"/>
                    <a:pt x="30" y="978"/>
                    <a:pt x="85" y="1033"/>
                  </a:cubicBezTo>
                  <a:cubicBezTo>
                    <a:pt x="260" y="1208"/>
                    <a:pt x="460" y="1383"/>
                    <a:pt x="660" y="1532"/>
                  </a:cubicBezTo>
                  <a:cubicBezTo>
                    <a:pt x="835" y="1670"/>
                    <a:pt x="1022" y="1757"/>
                    <a:pt x="1235" y="1832"/>
                  </a:cubicBezTo>
                  <a:cubicBezTo>
                    <a:pt x="1457" y="1909"/>
                    <a:pt x="1699" y="1943"/>
                    <a:pt x="1941" y="1943"/>
                  </a:cubicBezTo>
                  <a:cubicBezTo>
                    <a:pt x="2134" y="1943"/>
                    <a:pt x="2326" y="1921"/>
                    <a:pt x="2509" y="1882"/>
                  </a:cubicBezTo>
                  <a:cubicBezTo>
                    <a:pt x="2609" y="1857"/>
                    <a:pt x="2709" y="1832"/>
                    <a:pt x="2797" y="1795"/>
                  </a:cubicBezTo>
                  <a:cubicBezTo>
                    <a:pt x="2884" y="1757"/>
                    <a:pt x="3022" y="1720"/>
                    <a:pt x="3084" y="1645"/>
                  </a:cubicBezTo>
                  <a:cubicBezTo>
                    <a:pt x="3222" y="1470"/>
                    <a:pt x="3022" y="1295"/>
                    <a:pt x="2884" y="1195"/>
                  </a:cubicBezTo>
                  <a:cubicBezTo>
                    <a:pt x="2819" y="1152"/>
                    <a:pt x="2735" y="1118"/>
                    <a:pt x="2649" y="1118"/>
                  </a:cubicBezTo>
                  <a:cubicBezTo>
                    <a:pt x="2636" y="1118"/>
                    <a:pt x="2623" y="1118"/>
                    <a:pt x="2609" y="1120"/>
                  </a:cubicBezTo>
                  <a:cubicBezTo>
                    <a:pt x="2497" y="1133"/>
                    <a:pt x="2422" y="1233"/>
                    <a:pt x="2309" y="1270"/>
                  </a:cubicBezTo>
                  <a:cubicBezTo>
                    <a:pt x="2269" y="1283"/>
                    <a:pt x="2228" y="1289"/>
                    <a:pt x="2185" y="1289"/>
                  </a:cubicBezTo>
                  <a:cubicBezTo>
                    <a:pt x="1989" y="1289"/>
                    <a:pt x="1774" y="1165"/>
                    <a:pt x="1610" y="1083"/>
                  </a:cubicBezTo>
                  <a:cubicBezTo>
                    <a:pt x="1335" y="945"/>
                    <a:pt x="1072" y="783"/>
                    <a:pt x="810" y="620"/>
                  </a:cubicBezTo>
                  <a:cubicBezTo>
                    <a:pt x="597" y="483"/>
                    <a:pt x="347" y="345"/>
                    <a:pt x="272" y="95"/>
                  </a:cubicBezTo>
                  <a:cubicBezTo>
                    <a:pt x="257" y="29"/>
                    <a:pt x="207"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3" name="Google Shape;9923;p20"/>
            <p:cNvSpPr/>
            <p:nvPr/>
          </p:nvSpPr>
          <p:spPr>
            <a:xfrm>
              <a:off x="5685125" y="3976225"/>
              <a:ext cx="27200" cy="36500"/>
            </a:xfrm>
            <a:custGeom>
              <a:avLst/>
              <a:gdLst/>
              <a:ahLst/>
              <a:cxnLst/>
              <a:rect l="l" t="t" r="r" b="b"/>
              <a:pathLst>
                <a:path w="1088" h="1460" extrusionOk="0">
                  <a:moveTo>
                    <a:pt x="137" y="1"/>
                  </a:moveTo>
                  <a:cubicBezTo>
                    <a:pt x="115" y="1"/>
                    <a:pt x="93" y="9"/>
                    <a:pt x="75" y="27"/>
                  </a:cubicBezTo>
                  <a:cubicBezTo>
                    <a:pt x="0" y="77"/>
                    <a:pt x="38" y="201"/>
                    <a:pt x="88" y="264"/>
                  </a:cubicBezTo>
                  <a:cubicBezTo>
                    <a:pt x="150" y="326"/>
                    <a:pt x="238" y="326"/>
                    <a:pt x="313" y="351"/>
                  </a:cubicBezTo>
                  <a:cubicBezTo>
                    <a:pt x="400" y="364"/>
                    <a:pt x="488" y="389"/>
                    <a:pt x="575" y="414"/>
                  </a:cubicBezTo>
                  <a:cubicBezTo>
                    <a:pt x="650" y="451"/>
                    <a:pt x="738" y="489"/>
                    <a:pt x="788" y="551"/>
                  </a:cubicBezTo>
                  <a:cubicBezTo>
                    <a:pt x="888" y="639"/>
                    <a:pt x="875" y="776"/>
                    <a:pt x="813" y="889"/>
                  </a:cubicBezTo>
                  <a:cubicBezTo>
                    <a:pt x="738" y="1039"/>
                    <a:pt x="600" y="1151"/>
                    <a:pt x="475" y="1251"/>
                  </a:cubicBezTo>
                  <a:cubicBezTo>
                    <a:pt x="425" y="1289"/>
                    <a:pt x="438" y="1376"/>
                    <a:pt x="475" y="1426"/>
                  </a:cubicBezTo>
                  <a:cubicBezTo>
                    <a:pt x="504" y="1449"/>
                    <a:pt x="533" y="1459"/>
                    <a:pt x="561" y="1459"/>
                  </a:cubicBezTo>
                  <a:cubicBezTo>
                    <a:pt x="593" y="1459"/>
                    <a:pt x="623" y="1446"/>
                    <a:pt x="650" y="1426"/>
                  </a:cubicBezTo>
                  <a:cubicBezTo>
                    <a:pt x="788" y="1314"/>
                    <a:pt x="950" y="1189"/>
                    <a:pt x="1013" y="1026"/>
                  </a:cubicBezTo>
                  <a:cubicBezTo>
                    <a:pt x="1075" y="876"/>
                    <a:pt x="1088" y="714"/>
                    <a:pt x="1013" y="576"/>
                  </a:cubicBezTo>
                  <a:cubicBezTo>
                    <a:pt x="950" y="426"/>
                    <a:pt x="775" y="339"/>
                    <a:pt x="638" y="251"/>
                  </a:cubicBezTo>
                  <a:cubicBezTo>
                    <a:pt x="550" y="201"/>
                    <a:pt x="475" y="152"/>
                    <a:pt x="375" y="127"/>
                  </a:cubicBezTo>
                  <a:cubicBezTo>
                    <a:pt x="338" y="127"/>
                    <a:pt x="288" y="114"/>
                    <a:pt x="250" y="114"/>
                  </a:cubicBezTo>
                  <a:cubicBezTo>
                    <a:pt x="213" y="102"/>
                    <a:pt x="213" y="102"/>
                    <a:pt x="213" y="77"/>
                  </a:cubicBezTo>
                  <a:cubicBezTo>
                    <a:pt x="213" y="28"/>
                    <a:pt x="176"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4" name="Google Shape;9924;p20"/>
            <p:cNvSpPr/>
            <p:nvPr/>
          </p:nvSpPr>
          <p:spPr>
            <a:xfrm>
              <a:off x="5677625" y="3929700"/>
              <a:ext cx="39700" cy="54075"/>
            </a:xfrm>
            <a:custGeom>
              <a:avLst/>
              <a:gdLst/>
              <a:ahLst/>
              <a:cxnLst/>
              <a:rect l="l" t="t" r="r" b="b"/>
              <a:pathLst>
                <a:path w="1588" h="2163" extrusionOk="0">
                  <a:moveTo>
                    <a:pt x="638" y="1"/>
                  </a:moveTo>
                  <a:cubicBezTo>
                    <a:pt x="400" y="1"/>
                    <a:pt x="313" y="275"/>
                    <a:pt x="100" y="313"/>
                  </a:cubicBezTo>
                  <a:cubicBezTo>
                    <a:pt x="0" y="338"/>
                    <a:pt x="25" y="500"/>
                    <a:pt x="125" y="500"/>
                  </a:cubicBezTo>
                  <a:cubicBezTo>
                    <a:pt x="238" y="500"/>
                    <a:pt x="325" y="425"/>
                    <a:pt x="413" y="350"/>
                  </a:cubicBezTo>
                  <a:cubicBezTo>
                    <a:pt x="458" y="317"/>
                    <a:pt x="523" y="222"/>
                    <a:pt x="591" y="222"/>
                  </a:cubicBezTo>
                  <a:cubicBezTo>
                    <a:pt x="598" y="222"/>
                    <a:pt x="605" y="223"/>
                    <a:pt x="613" y="225"/>
                  </a:cubicBezTo>
                  <a:cubicBezTo>
                    <a:pt x="663" y="250"/>
                    <a:pt x="700" y="338"/>
                    <a:pt x="738" y="375"/>
                  </a:cubicBezTo>
                  <a:cubicBezTo>
                    <a:pt x="775" y="438"/>
                    <a:pt x="813" y="488"/>
                    <a:pt x="875" y="538"/>
                  </a:cubicBezTo>
                  <a:cubicBezTo>
                    <a:pt x="975" y="625"/>
                    <a:pt x="1088" y="675"/>
                    <a:pt x="1200" y="750"/>
                  </a:cubicBezTo>
                  <a:cubicBezTo>
                    <a:pt x="1250" y="775"/>
                    <a:pt x="1300" y="813"/>
                    <a:pt x="1338" y="850"/>
                  </a:cubicBezTo>
                  <a:cubicBezTo>
                    <a:pt x="1350" y="863"/>
                    <a:pt x="1388" y="913"/>
                    <a:pt x="1388" y="925"/>
                  </a:cubicBezTo>
                  <a:lnTo>
                    <a:pt x="1388" y="925"/>
                  </a:lnTo>
                  <a:cubicBezTo>
                    <a:pt x="1388" y="923"/>
                    <a:pt x="1386" y="922"/>
                    <a:pt x="1382" y="922"/>
                  </a:cubicBezTo>
                  <a:cubicBezTo>
                    <a:pt x="1369" y="922"/>
                    <a:pt x="1335" y="938"/>
                    <a:pt x="1325" y="938"/>
                  </a:cubicBezTo>
                  <a:cubicBezTo>
                    <a:pt x="1213" y="1000"/>
                    <a:pt x="1138" y="1113"/>
                    <a:pt x="1088" y="1225"/>
                  </a:cubicBezTo>
                  <a:cubicBezTo>
                    <a:pt x="1025" y="1388"/>
                    <a:pt x="1025" y="1563"/>
                    <a:pt x="950" y="1725"/>
                  </a:cubicBezTo>
                  <a:cubicBezTo>
                    <a:pt x="875" y="1850"/>
                    <a:pt x="763" y="1925"/>
                    <a:pt x="625" y="1950"/>
                  </a:cubicBezTo>
                  <a:cubicBezTo>
                    <a:pt x="504" y="1962"/>
                    <a:pt x="524" y="2163"/>
                    <a:pt x="640" y="2163"/>
                  </a:cubicBezTo>
                  <a:cubicBezTo>
                    <a:pt x="643" y="2163"/>
                    <a:pt x="647" y="2163"/>
                    <a:pt x="650" y="2162"/>
                  </a:cubicBezTo>
                  <a:cubicBezTo>
                    <a:pt x="925" y="2137"/>
                    <a:pt x="1175" y="1938"/>
                    <a:pt x="1213" y="1650"/>
                  </a:cubicBezTo>
                  <a:cubicBezTo>
                    <a:pt x="1225" y="1500"/>
                    <a:pt x="1213" y="1338"/>
                    <a:pt x="1275" y="1200"/>
                  </a:cubicBezTo>
                  <a:cubicBezTo>
                    <a:pt x="1313" y="1150"/>
                    <a:pt x="1350" y="1100"/>
                    <a:pt x="1413" y="1088"/>
                  </a:cubicBezTo>
                  <a:cubicBezTo>
                    <a:pt x="1463" y="1063"/>
                    <a:pt x="1513" y="1050"/>
                    <a:pt x="1537" y="1000"/>
                  </a:cubicBezTo>
                  <a:cubicBezTo>
                    <a:pt x="1587" y="913"/>
                    <a:pt x="1525" y="775"/>
                    <a:pt x="1475" y="700"/>
                  </a:cubicBezTo>
                  <a:cubicBezTo>
                    <a:pt x="1400" y="600"/>
                    <a:pt x="1313" y="513"/>
                    <a:pt x="1225" y="438"/>
                  </a:cubicBezTo>
                  <a:cubicBezTo>
                    <a:pt x="1125" y="363"/>
                    <a:pt x="1025" y="300"/>
                    <a:pt x="950" y="213"/>
                  </a:cubicBezTo>
                  <a:cubicBezTo>
                    <a:pt x="863" y="113"/>
                    <a:pt x="775" y="13"/>
                    <a:pt x="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5" name="Google Shape;9925;p20"/>
            <p:cNvSpPr/>
            <p:nvPr/>
          </p:nvSpPr>
          <p:spPr>
            <a:xfrm>
              <a:off x="5702500" y="3900325"/>
              <a:ext cx="22000" cy="46025"/>
            </a:xfrm>
            <a:custGeom>
              <a:avLst/>
              <a:gdLst/>
              <a:ahLst/>
              <a:cxnLst/>
              <a:rect l="l" t="t" r="r" b="b"/>
              <a:pathLst>
                <a:path w="880" h="1841" extrusionOk="0">
                  <a:moveTo>
                    <a:pt x="680" y="1"/>
                  </a:moveTo>
                  <a:cubicBezTo>
                    <a:pt x="617" y="1"/>
                    <a:pt x="580" y="51"/>
                    <a:pt x="567" y="113"/>
                  </a:cubicBezTo>
                  <a:cubicBezTo>
                    <a:pt x="555" y="263"/>
                    <a:pt x="630" y="388"/>
                    <a:pt x="680" y="513"/>
                  </a:cubicBezTo>
                  <a:cubicBezTo>
                    <a:pt x="742" y="663"/>
                    <a:pt x="742" y="851"/>
                    <a:pt x="692" y="1013"/>
                  </a:cubicBezTo>
                  <a:cubicBezTo>
                    <a:pt x="655" y="1151"/>
                    <a:pt x="617" y="1313"/>
                    <a:pt x="567" y="1463"/>
                  </a:cubicBezTo>
                  <a:cubicBezTo>
                    <a:pt x="542" y="1525"/>
                    <a:pt x="443" y="1538"/>
                    <a:pt x="380" y="1550"/>
                  </a:cubicBezTo>
                  <a:lnTo>
                    <a:pt x="105" y="1650"/>
                  </a:lnTo>
                  <a:cubicBezTo>
                    <a:pt x="0" y="1685"/>
                    <a:pt x="37" y="1840"/>
                    <a:pt x="134" y="1840"/>
                  </a:cubicBezTo>
                  <a:cubicBezTo>
                    <a:pt x="140" y="1840"/>
                    <a:pt x="148" y="1840"/>
                    <a:pt x="155" y="1838"/>
                  </a:cubicBezTo>
                  <a:cubicBezTo>
                    <a:pt x="268" y="1800"/>
                    <a:pt x="368" y="1775"/>
                    <a:pt x="468" y="1750"/>
                  </a:cubicBezTo>
                  <a:cubicBezTo>
                    <a:pt x="555" y="1725"/>
                    <a:pt x="642" y="1713"/>
                    <a:pt x="705" y="1650"/>
                  </a:cubicBezTo>
                  <a:cubicBezTo>
                    <a:pt x="767" y="1588"/>
                    <a:pt x="792" y="1500"/>
                    <a:pt x="805" y="1413"/>
                  </a:cubicBezTo>
                  <a:cubicBezTo>
                    <a:pt x="830" y="1326"/>
                    <a:pt x="842" y="1238"/>
                    <a:pt x="855" y="1151"/>
                  </a:cubicBezTo>
                  <a:cubicBezTo>
                    <a:pt x="867" y="976"/>
                    <a:pt x="880" y="801"/>
                    <a:pt x="855" y="626"/>
                  </a:cubicBezTo>
                  <a:cubicBezTo>
                    <a:pt x="842" y="538"/>
                    <a:pt x="830" y="451"/>
                    <a:pt x="805" y="376"/>
                  </a:cubicBezTo>
                  <a:cubicBezTo>
                    <a:pt x="792" y="288"/>
                    <a:pt x="767" y="201"/>
                    <a:pt x="780" y="113"/>
                  </a:cubicBezTo>
                  <a:cubicBezTo>
                    <a:pt x="792" y="51"/>
                    <a:pt x="730" y="1"/>
                    <a:pt x="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6" name="Google Shape;9926;p20"/>
            <p:cNvSpPr/>
            <p:nvPr/>
          </p:nvSpPr>
          <p:spPr>
            <a:xfrm>
              <a:off x="5718425" y="3924700"/>
              <a:ext cx="50875" cy="52025"/>
            </a:xfrm>
            <a:custGeom>
              <a:avLst/>
              <a:gdLst/>
              <a:ahLst/>
              <a:cxnLst/>
              <a:rect l="l" t="t" r="r" b="b"/>
              <a:pathLst>
                <a:path w="2035" h="2081" extrusionOk="0">
                  <a:moveTo>
                    <a:pt x="148" y="1"/>
                  </a:moveTo>
                  <a:cubicBezTo>
                    <a:pt x="73" y="1"/>
                    <a:pt x="1" y="82"/>
                    <a:pt x="43" y="176"/>
                  </a:cubicBezTo>
                  <a:cubicBezTo>
                    <a:pt x="130" y="388"/>
                    <a:pt x="243" y="613"/>
                    <a:pt x="468" y="700"/>
                  </a:cubicBezTo>
                  <a:cubicBezTo>
                    <a:pt x="605" y="750"/>
                    <a:pt x="743" y="750"/>
                    <a:pt x="855" y="813"/>
                  </a:cubicBezTo>
                  <a:cubicBezTo>
                    <a:pt x="968" y="875"/>
                    <a:pt x="1055" y="963"/>
                    <a:pt x="1118" y="1063"/>
                  </a:cubicBezTo>
                  <a:cubicBezTo>
                    <a:pt x="1243" y="1275"/>
                    <a:pt x="1243" y="1525"/>
                    <a:pt x="1355" y="1738"/>
                  </a:cubicBezTo>
                  <a:cubicBezTo>
                    <a:pt x="1446" y="1919"/>
                    <a:pt x="1619" y="2080"/>
                    <a:pt x="1819" y="2080"/>
                  </a:cubicBezTo>
                  <a:cubicBezTo>
                    <a:pt x="1839" y="2080"/>
                    <a:pt x="1859" y="2078"/>
                    <a:pt x="1880" y="2075"/>
                  </a:cubicBezTo>
                  <a:cubicBezTo>
                    <a:pt x="2034" y="2063"/>
                    <a:pt x="2019" y="1848"/>
                    <a:pt x="1878" y="1848"/>
                  </a:cubicBezTo>
                  <a:cubicBezTo>
                    <a:pt x="1871" y="1848"/>
                    <a:pt x="1863" y="1849"/>
                    <a:pt x="1855" y="1850"/>
                  </a:cubicBezTo>
                  <a:cubicBezTo>
                    <a:pt x="1841" y="1852"/>
                    <a:pt x="1827" y="1853"/>
                    <a:pt x="1813" y="1853"/>
                  </a:cubicBezTo>
                  <a:cubicBezTo>
                    <a:pt x="1604" y="1853"/>
                    <a:pt x="1503" y="1590"/>
                    <a:pt x="1468" y="1438"/>
                  </a:cubicBezTo>
                  <a:cubicBezTo>
                    <a:pt x="1405" y="1225"/>
                    <a:pt x="1355" y="1013"/>
                    <a:pt x="1218" y="850"/>
                  </a:cubicBezTo>
                  <a:cubicBezTo>
                    <a:pt x="1080" y="675"/>
                    <a:pt x="893" y="588"/>
                    <a:pt x="680" y="500"/>
                  </a:cubicBezTo>
                  <a:cubicBezTo>
                    <a:pt x="455" y="425"/>
                    <a:pt x="343" y="263"/>
                    <a:pt x="243" y="63"/>
                  </a:cubicBezTo>
                  <a:cubicBezTo>
                    <a:pt x="219" y="19"/>
                    <a:pt x="183" y="1"/>
                    <a:pt x="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7" name="Google Shape;9927;p20"/>
            <p:cNvSpPr/>
            <p:nvPr/>
          </p:nvSpPr>
          <p:spPr>
            <a:xfrm>
              <a:off x="5698800" y="3975400"/>
              <a:ext cx="42325" cy="17100"/>
            </a:xfrm>
            <a:custGeom>
              <a:avLst/>
              <a:gdLst/>
              <a:ahLst/>
              <a:cxnLst/>
              <a:rect l="l" t="t" r="r" b="b"/>
              <a:pathLst>
                <a:path w="1693" h="684" extrusionOk="0">
                  <a:moveTo>
                    <a:pt x="175" y="0"/>
                  </a:moveTo>
                  <a:cubicBezTo>
                    <a:pt x="88" y="0"/>
                    <a:pt x="1" y="93"/>
                    <a:pt x="53" y="197"/>
                  </a:cubicBezTo>
                  <a:cubicBezTo>
                    <a:pt x="203" y="447"/>
                    <a:pt x="491" y="609"/>
                    <a:pt x="765" y="659"/>
                  </a:cubicBezTo>
                  <a:cubicBezTo>
                    <a:pt x="855" y="676"/>
                    <a:pt x="945" y="684"/>
                    <a:pt x="1036" y="684"/>
                  </a:cubicBezTo>
                  <a:cubicBezTo>
                    <a:pt x="1224" y="684"/>
                    <a:pt x="1413" y="648"/>
                    <a:pt x="1590" y="572"/>
                  </a:cubicBezTo>
                  <a:cubicBezTo>
                    <a:pt x="1693" y="526"/>
                    <a:pt x="1629" y="367"/>
                    <a:pt x="1542" y="367"/>
                  </a:cubicBezTo>
                  <a:cubicBezTo>
                    <a:pt x="1533" y="367"/>
                    <a:pt x="1524" y="369"/>
                    <a:pt x="1515" y="372"/>
                  </a:cubicBezTo>
                  <a:cubicBezTo>
                    <a:pt x="1375" y="426"/>
                    <a:pt x="1235" y="457"/>
                    <a:pt x="1095" y="457"/>
                  </a:cubicBezTo>
                  <a:cubicBezTo>
                    <a:pt x="1010" y="457"/>
                    <a:pt x="925" y="446"/>
                    <a:pt x="840" y="422"/>
                  </a:cubicBezTo>
                  <a:cubicBezTo>
                    <a:pt x="628" y="372"/>
                    <a:pt x="391" y="259"/>
                    <a:pt x="278" y="60"/>
                  </a:cubicBezTo>
                  <a:cubicBezTo>
                    <a:pt x="252" y="18"/>
                    <a:pt x="213"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8" name="Google Shape;9928;p20"/>
            <p:cNvSpPr/>
            <p:nvPr/>
          </p:nvSpPr>
          <p:spPr>
            <a:xfrm>
              <a:off x="5710425" y="3944675"/>
              <a:ext cx="38925" cy="44575"/>
            </a:xfrm>
            <a:custGeom>
              <a:avLst/>
              <a:gdLst/>
              <a:ahLst/>
              <a:cxnLst/>
              <a:rect l="l" t="t" r="r" b="b"/>
              <a:pathLst>
                <a:path w="1557" h="1783" extrusionOk="0">
                  <a:moveTo>
                    <a:pt x="820" y="0"/>
                  </a:moveTo>
                  <a:cubicBezTo>
                    <a:pt x="742" y="0"/>
                    <a:pt x="665" y="11"/>
                    <a:pt x="588" y="26"/>
                  </a:cubicBezTo>
                  <a:cubicBezTo>
                    <a:pt x="463" y="39"/>
                    <a:pt x="338" y="64"/>
                    <a:pt x="238" y="126"/>
                  </a:cubicBezTo>
                  <a:cubicBezTo>
                    <a:pt x="1" y="264"/>
                    <a:pt x="63" y="551"/>
                    <a:pt x="88" y="776"/>
                  </a:cubicBezTo>
                  <a:cubicBezTo>
                    <a:pt x="126" y="1089"/>
                    <a:pt x="188" y="1401"/>
                    <a:pt x="275" y="1701"/>
                  </a:cubicBezTo>
                  <a:cubicBezTo>
                    <a:pt x="291" y="1758"/>
                    <a:pt x="336" y="1782"/>
                    <a:pt x="381" y="1782"/>
                  </a:cubicBezTo>
                  <a:cubicBezTo>
                    <a:pt x="446" y="1782"/>
                    <a:pt x="510" y="1732"/>
                    <a:pt x="488" y="1651"/>
                  </a:cubicBezTo>
                  <a:cubicBezTo>
                    <a:pt x="413" y="1364"/>
                    <a:pt x="363" y="1076"/>
                    <a:pt x="300" y="789"/>
                  </a:cubicBezTo>
                  <a:cubicBezTo>
                    <a:pt x="300" y="714"/>
                    <a:pt x="288" y="639"/>
                    <a:pt x="275" y="576"/>
                  </a:cubicBezTo>
                  <a:cubicBezTo>
                    <a:pt x="263" y="514"/>
                    <a:pt x="238" y="426"/>
                    <a:pt x="263" y="364"/>
                  </a:cubicBezTo>
                  <a:cubicBezTo>
                    <a:pt x="288" y="264"/>
                    <a:pt x="463" y="239"/>
                    <a:pt x="563" y="226"/>
                  </a:cubicBezTo>
                  <a:cubicBezTo>
                    <a:pt x="635" y="212"/>
                    <a:pt x="716" y="197"/>
                    <a:pt x="795" y="197"/>
                  </a:cubicBezTo>
                  <a:cubicBezTo>
                    <a:pt x="853" y="197"/>
                    <a:pt x="910" y="205"/>
                    <a:pt x="963" y="226"/>
                  </a:cubicBezTo>
                  <a:cubicBezTo>
                    <a:pt x="1088" y="276"/>
                    <a:pt x="1138" y="376"/>
                    <a:pt x="1150" y="489"/>
                  </a:cubicBezTo>
                  <a:cubicBezTo>
                    <a:pt x="1213" y="801"/>
                    <a:pt x="1238" y="1101"/>
                    <a:pt x="1300" y="1401"/>
                  </a:cubicBezTo>
                  <a:cubicBezTo>
                    <a:pt x="1317" y="1464"/>
                    <a:pt x="1373" y="1492"/>
                    <a:pt x="1428" y="1492"/>
                  </a:cubicBezTo>
                  <a:cubicBezTo>
                    <a:pt x="1493" y="1492"/>
                    <a:pt x="1557" y="1451"/>
                    <a:pt x="1550" y="1376"/>
                  </a:cubicBezTo>
                  <a:cubicBezTo>
                    <a:pt x="1513" y="1076"/>
                    <a:pt x="1450" y="789"/>
                    <a:pt x="1388" y="501"/>
                  </a:cubicBezTo>
                  <a:cubicBezTo>
                    <a:pt x="1375" y="376"/>
                    <a:pt x="1338" y="264"/>
                    <a:pt x="1263" y="164"/>
                  </a:cubicBezTo>
                  <a:cubicBezTo>
                    <a:pt x="1175" y="89"/>
                    <a:pt x="1075" y="26"/>
                    <a:pt x="963" y="14"/>
                  </a:cubicBezTo>
                  <a:cubicBezTo>
                    <a:pt x="915" y="4"/>
                    <a:pt x="867" y="0"/>
                    <a:pt x="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9" name="Google Shape;9929;p20"/>
            <p:cNvSpPr/>
            <p:nvPr/>
          </p:nvSpPr>
          <p:spPr>
            <a:xfrm>
              <a:off x="5763225" y="4063725"/>
              <a:ext cx="17825" cy="27000"/>
            </a:xfrm>
            <a:custGeom>
              <a:avLst/>
              <a:gdLst/>
              <a:ahLst/>
              <a:cxnLst/>
              <a:rect l="l" t="t" r="r" b="b"/>
              <a:pathLst>
                <a:path w="713" h="1080" extrusionOk="0">
                  <a:moveTo>
                    <a:pt x="92" y="0"/>
                  </a:moveTo>
                  <a:cubicBezTo>
                    <a:pt x="68" y="0"/>
                    <a:pt x="42" y="14"/>
                    <a:pt x="25" y="38"/>
                  </a:cubicBezTo>
                  <a:cubicBezTo>
                    <a:pt x="1" y="63"/>
                    <a:pt x="1" y="113"/>
                    <a:pt x="25" y="138"/>
                  </a:cubicBezTo>
                  <a:cubicBezTo>
                    <a:pt x="38" y="151"/>
                    <a:pt x="38" y="151"/>
                    <a:pt x="38" y="151"/>
                  </a:cubicBezTo>
                  <a:cubicBezTo>
                    <a:pt x="38" y="151"/>
                    <a:pt x="38" y="151"/>
                    <a:pt x="50" y="163"/>
                  </a:cubicBezTo>
                  <a:cubicBezTo>
                    <a:pt x="50" y="166"/>
                    <a:pt x="50" y="167"/>
                    <a:pt x="50" y="167"/>
                  </a:cubicBezTo>
                  <a:cubicBezTo>
                    <a:pt x="50" y="169"/>
                    <a:pt x="50" y="171"/>
                    <a:pt x="50" y="176"/>
                  </a:cubicBezTo>
                  <a:cubicBezTo>
                    <a:pt x="50" y="188"/>
                    <a:pt x="50" y="188"/>
                    <a:pt x="50" y="188"/>
                  </a:cubicBezTo>
                  <a:cubicBezTo>
                    <a:pt x="50" y="201"/>
                    <a:pt x="50" y="213"/>
                    <a:pt x="50" y="226"/>
                  </a:cubicBezTo>
                  <a:cubicBezTo>
                    <a:pt x="50" y="238"/>
                    <a:pt x="50" y="263"/>
                    <a:pt x="50" y="288"/>
                  </a:cubicBezTo>
                  <a:cubicBezTo>
                    <a:pt x="50" y="288"/>
                    <a:pt x="38" y="301"/>
                    <a:pt x="38" y="313"/>
                  </a:cubicBezTo>
                  <a:cubicBezTo>
                    <a:pt x="38" y="313"/>
                    <a:pt x="38" y="326"/>
                    <a:pt x="38" y="338"/>
                  </a:cubicBezTo>
                  <a:cubicBezTo>
                    <a:pt x="25" y="463"/>
                    <a:pt x="13" y="588"/>
                    <a:pt x="50" y="700"/>
                  </a:cubicBezTo>
                  <a:cubicBezTo>
                    <a:pt x="88" y="825"/>
                    <a:pt x="163" y="925"/>
                    <a:pt x="275" y="1013"/>
                  </a:cubicBezTo>
                  <a:cubicBezTo>
                    <a:pt x="353" y="1061"/>
                    <a:pt x="445" y="1080"/>
                    <a:pt x="541" y="1080"/>
                  </a:cubicBezTo>
                  <a:cubicBezTo>
                    <a:pt x="569" y="1080"/>
                    <a:pt x="597" y="1078"/>
                    <a:pt x="625" y="1075"/>
                  </a:cubicBezTo>
                  <a:cubicBezTo>
                    <a:pt x="688" y="1063"/>
                    <a:pt x="713" y="1000"/>
                    <a:pt x="713" y="938"/>
                  </a:cubicBezTo>
                  <a:cubicBezTo>
                    <a:pt x="700" y="888"/>
                    <a:pt x="650" y="838"/>
                    <a:pt x="600" y="838"/>
                  </a:cubicBezTo>
                  <a:lnTo>
                    <a:pt x="538" y="838"/>
                  </a:lnTo>
                  <a:cubicBezTo>
                    <a:pt x="525" y="838"/>
                    <a:pt x="513" y="825"/>
                    <a:pt x="500" y="825"/>
                  </a:cubicBezTo>
                  <a:cubicBezTo>
                    <a:pt x="475" y="813"/>
                    <a:pt x="463" y="800"/>
                    <a:pt x="438" y="788"/>
                  </a:cubicBezTo>
                  <a:cubicBezTo>
                    <a:pt x="438" y="788"/>
                    <a:pt x="425" y="775"/>
                    <a:pt x="425" y="775"/>
                  </a:cubicBezTo>
                  <a:cubicBezTo>
                    <a:pt x="413" y="775"/>
                    <a:pt x="400" y="763"/>
                    <a:pt x="400" y="763"/>
                  </a:cubicBezTo>
                  <a:cubicBezTo>
                    <a:pt x="388" y="750"/>
                    <a:pt x="388" y="738"/>
                    <a:pt x="375" y="738"/>
                  </a:cubicBezTo>
                  <a:cubicBezTo>
                    <a:pt x="375" y="738"/>
                    <a:pt x="363" y="713"/>
                    <a:pt x="363" y="713"/>
                  </a:cubicBezTo>
                  <a:cubicBezTo>
                    <a:pt x="350" y="713"/>
                    <a:pt x="350" y="700"/>
                    <a:pt x="350" y="700"/>
                  </a:cubicBezTo>
                  <a:cubicBezTo>
                    <a:pt x="338" y="688"/>
                    <a:pt x="338" y="675"/>
                    <a:pt x="325" y="663"/>
                  </a:cubicBezTo>
                  <a:cubicBezTo>
                    <a:pt x="325" y="650"/>
                    <a:pt x="313" y="650"/>
                    <a:pt x="313" y="638"/>
                  </a:cubicBezTo>
                  <a:cubicBezTo>
                    <a:pt x="300" y="625"/>
                    <a:pt x="300" y="625"/>
                    <a:pt x="300" y="613"/>
                  </a:cubicBezTo>
                  <a:cubicBezTo>
                    <a:pt x="288" y="600"/>
                    <a:pt x="288" y="575"/>
                    <a:pt x="275" y="550"/>
                  </a:cubicBezTo>
                  <a:cubicBezTo>
                    <a:pt x="275" y="525"/>
                    <a:pt x="263" y="500"/>
                    <a:pt x="263" y="475"/>
                  </a:cubicBezTo>
                  <a:cubicBezTo>
                    <a:pt x="263" y="463"/>
                    <a:pt x="263" y="463"/>
                    <a:pt x="263" y="463"/>
                  </a:cubicBezTo>
                  <a:cubicBezTo>
                    <a:pt x="263" y="438"/>
                    <a:pt x="263" y="426"/>
                    <a:pt x="263" y="413"/>
                  </a:cubicBezTo>
                  <a:cubicBezTo>
                    <a:pt x="250" y="363"/>
                    <a:pt x="250" y="326"/>
                    <a:pt x="250" y="276"/>
                  </a:cubicBezTo>
                  <a:cubicBezTo>
                    <a:pt x="250" y="176"/>
                    <a:pt x="213" y="76"/>
                    <a:pt x="125" y="13"/>
                  </a:cubicBezTo>
                  <a:cubicBezTo>
                    <a:pt x="117" y="4"/>
                    <a:pt x="105" y="0"/>
                    <a:pt x="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0" name="Google Shape;9930;p20"/>
            <p:cNvSpPr/>
            <p:nvPr/>
          </p:nvSpPr>
          <p:spPr>
            <a:xfrm>
              <a:off x="5678425" y="4074675"/>
              <a:ext cx="91075" cy="72175"/>
            </a:xfrm>
            <a:custGeom>
              <a:avLst/>
              <a:gdLst/>
              <a:ahLst/>
              <a:cxnLst/>
              <a:rect l="l" t="t" r="r" b="b"/>
              <a:pathLst>
                <a:path w="3643" h="2887" extrusionOk="0">
                  <a:moveTo>
                    <a:pt x="129" y="1"/>
                  </a:moveTo>
                  <a:cubicBezTo>
                    <a:pt x="64" y="1"/>
                    <a:pt x="0" y="72"/>
                    <a:pt x="43" y="150"/>
                  </a:cubicBezTo>
                  <a:cubicBezTo>
                    <a:pt x="218" y="500"/>
                    <a:pt x="493" y="787"/>
                    <a:pt x="768" y="1075"/>
                  </a:cubicBezTo>
                  <a:cubicBezTo>
                    <a:pt x="906" y="1212"/>
                    <a:pt x="1043" y="1362"/>
                    <a:pt x="1206" y="1500"/>
                  </a:cubicBezTo>
                  <a:cubicBezTo>
                    <a:pt x="1343" y="1637"/>
                    <a:pt x="1505" y="1737"/>
                    <a:pt x="1655" y="1862"/>
                  </a:cubicBezTo>
                  <a:cubicBezTo>
                    <a:pt x="1830" y="1987"/>
                    <a:pt x="1955" y="2124"/>
                    <a:pt x="2080" y="2299"/>
                  </a:cubicBezTo>
                  <a:cubicBezTo>
                    <a:pt x="2180" y="2437"/>
                    <a:pt x="2293" y="2562"/>
                    <a:pt x="2443" y="2649"/>
                  </a:cubicBezTo>
                  <a:cubicBezTo>
                    <a:pt x="2755" y="2837"/>
                    <a:pt x="3155" y="2862"/>
                    <a:pt x="3517" y="2887"/>
                  </a:cubicBezTo>
                  <a:cubicBezTo>
                    <a:pt x="3580" y="2887"/>
                    <a:pt x="3642" y="2812"/>
                    <a:pt x="3617" y="2749"/>
                  </a:cubicBezTo>
                  <a:cubicBezTo>
                    <a:pt x="3530" y="2524"/>
                    <a:pt x="3318" y="2437"/>
                    <a:pt x="3093" y="2362"/>
                  </a:cubicBezTo>
                  <a:cubicBezTo>
                    <a:pt x="2818" y="2274"/>
                    <a:pt x="2580" y="2162"/>
                    <a:pt x="2555" y="1837"/>
                  </a:cubicBezTo>
                  <a:cubicBezTo>
                    <a:pt x="2543" y="1525"/>
                    <a:pt x="2705" y="1250"/>
                    <a:pt x="2755" y="950"/>
                  </a:cubicBezTo>
                  <a:cubicBezTo>
                    <a:pt x="2818" y="625"/>
                    <a:pt x="2680" y="350"/>
                    <a:pt x="2505" y="87"/>
                  </a:cubicBezTo>
                  <a:cubicBezTo>
                    <a:pt x="2475" y="45"/>
                    <a:pt x="2432" y="28"/>
                    <a:pt x="2391" y="28"/>
                  </a:cubicBezTo>
                  <a:cubicBezTo>
                    <a:pt x="2297" y="28"/>
                    <a:pt x="2207" y="117"/>
                    <a:pt x="2268" y="212"/>
                  </a:cubicBezTo>
                  <a:cubicBezTo>
                    <a:pt x="2355" y="337"/>
                    <a:pt x="2455" y="475"/>
                    <a:pt x="2493" y="625"/>
                  </a:cubicBezTo>
                  <a:cubicBezTo>
                    <a:pt x="2530" y="787"/>
                    <a:pt x="2505" y="962"/>
                    <a:pt x="2468" y="1137"/>
                  </a:cubicBezTo>
                  <a:cubicBezTo>
                    <a:pt x="2418" y="1400"/>
                    <a:pt x="2355" y="1675"/>
                    <a:pt x="2405" y="1949"/>
                  </a:cubicBezTo>
                  <a:cubicBezTo>
                    <a:pt x="2443" y="2199"/>
                    <a:pt x="2580" y="2374"/>
                    <a:pt x="2805" y="2474"/>
                  </a:cubicBezTo>
                  <a:cubicBezTo>
                    <a:pt x="2943" y="2537"/>
                    <a:pt x="3130" y="2574"/>
                    <a:pt x="3268" y="2662"/>
                  </a:cubicBezTo>
                  <a:cubicBezTo>
                    <a:pt x="2993" y="2649"/>
                    <a:pt x="2705" y="2599"/>
                    <a:pt x="2480" y="2449"/>
                  </a:cubicBezTo>
                  <a:cubicBezTo>
                    <a:pt x="2305" y="2324"/>
                    <a:pt x="2243" y="2149"/>
                    <a:pt x="2130" y="1987"/>
                  </a:cubicBezTo>
                  <a:cubicBezTo>
                    <a:pt x="2030" y="1850"/>
                    <a:pt x="1905" y="1737"/>
                    <a:pt x="1768" y="1637"/>
                  </a:cubicBezTo>
                  <a:cubicBezTo>
                    <a:pt x="1481" y="1412"/>
                    <a:pt x="1156" y="1237"/>
                    <a:pt x="893" y="975"/>
                  </a:cubicBezTo>
                  <a:cubicBezTo>
                    <a:pt x="606" y="700"/>
                    <a:pt x="431" y="375"/>
                    <a:pt x="206" y="50"/>
                  </a:cubicBezTo>
                  <a:cubicBezTo>
                    <a:pt x="186" y="15"/>
                    <a:pt x="158" y="1"/>
                    <a:pt x="1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1" name="Google Shape;9931;p20"/>
            <p:cNvSpPr/>
            <p:nvPr/>
          </p:nvSpPr>
          <p:spPr>
            <a:xfrm>
              <a:off x="5727550" y="4078125"/>
              <a:ext cx="27650" cy="65425"/>
            </a:xfrm>
            <a:custGeom>
              <a:avLst/>
              <a:gdLst/>
              <a:ahLst/>
              <a:cxnLst/>
              <a:rect l="l" t="t" r="r" b="b"/>
              <a:pathLst>
                <a:path w="1106" h="2617" extrusionOk="0">
                  <a:moveTo>
                    <a:pt x="146" y="1"/>
                  </a:moveTo>
                  <a:cubicBezTo>
                    <a:pt x="75" y="1"/>
                    <a:pt x="1" y="75"/>
                    <a:pt x="53" y="162"/>
                  </a:cubicBezTo>
                  <a:cubicBezTo>
                    <a:pt x="190" y="374"/>
                    <a:pt x="253" y="612"/>
                    <a:pt x="253" y="862"/>
                  </a:cubicBezTo>
                  <a:cubicBezTo>
                    <a:pt x="253" y="1124"/>
                    <a:pt x="165" y="1374"/>
                    <a:pt x="203" y="1624"/>
                  </a:cubicBezTo>
                  <a:cubicBezTo>
                    <a:pt x="265" y="2036"/>
                    <a:pt x="540" y="2474"/>
                    <a:pt x="940" y="2611"/>
                  </a:cubicBezTo>
                  <a:cubicBezTo>
                    <a:pt x="951" y="2615"/>
                    <a:pt x="961" y="2616"/>
                    <a:pt x="971" y="2616"/>
                  </a:cubicBezTo>
                  <a:cubicBezTo>
                    <a:pt x="1063" y="2616"/>
                    <a:pt x="1106" y="2469"/>
                    <a:pt x="1015" y="2424"/>
                  </a:cubicBezTo>
                  <a:cubicBezTo>
                    <a:pt x="828" y="2336"/>
                    <a:pt x="640" y="2224"/>
                    <a:pt x="515" y="2036"/>
                  </a:cubicBezTo>
                  <a:cubicBezTo>
                    <a:pt x="403" y="1861"/>
                    <a:pt x="340" y="1662"/>
                    <a:pt x="353" y="1449"/>
                  </a:cubicBezTo>
                  <a:cubicBezTo>
                    <a:pt x="365" y="1187"/>
                    <a:pt x="478" y="962"/>
                    <a:pt x="453" y="699"/>
                  </a:cubicBezTo>
                  <a:cubicBezTo>
                    <a:pt x="440" y="474"/>
                    <a:pt x="365" y="237"/>
                    <a:pt x="228" y="49"/>
                  </a:cubicBezTo>
                  <a:cubicBezTo>
                    <a:pt x="209" y="15"/>
                    <a:pt x="178"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2" name="Google Shape;9932;p20"/>
            <p:cNvSpPr/>
            <p:nvPr/>
          </p:nvSpPr>
          <p:spPr>
            <a:xfrm>
              <a:off x="5741050" y="4066125"/>
              <a:ext cx="53750" cy="59100"/>
            </a:xfrm>
            <a:custGeom>
              <a:avLst/>
              <a:gdLst/>
              <a:ahLst/>
              <a:cxnLst/>
              <a:rect l="l" t="t" r="r" b="b"/>
              <a:pathLst>
                <a:path w="2150" h="2364" extrusionOk="0">
                  <a:moveTo>
                    <a:pt x="2053" y="0"/>
                  </a:moveTo>
                  <a:cubicBezTo>
                    <a:pt x="2025" y="0"/>
                    <a:pt x="1998" y="17"/>
                    <a:pt x="1987" y="55"/>
                  </a:cubicBezTo>
                  <a:cubicBezTo>
                    <a:pt x="1937" y="217"/>
                    <a:pt x="1925" y="379"/>
                    <a:pt x="1887" y="542"/>
                  </a:cubicBezTo>
                  <a:cubicBezTo>
                    <a:pt x="1850" y="704"/>
                    <a:pt x="1800" y="892"/>
                    <a:pt x="1712" y="1029"/>
                  </a:cubicBezTo>
                  <a:cubicBezTo>
                    <a:pt x="1672" y="1097"/>
                    <a:pt x="1594" y="1117"/>
                    <a:pt x="1511" y="1117"/>
                  </a:cubicBezTo>
                  <a:cubicBezTo>
                    <a:pt x="1442" y="1117"/>
                    <a:pt x="1369" y="1103"/>
                    <a:pt x="1312" y="1092"/>
                  </a:cubicBezTo>
                  <a:cubicBezTo>
                    <a:pt x="1226" y="1085"/>
                    <a:pt x="1139" y="1077"/>
                    <a:pt x="1053" y="1077"/>
                  </a:cubicBezTo>
                  <a:cubicBezTo>
                    <a:pt x="989" y="1077"/>
                    <a:pt x="926" y="1081"/>
                    <a:pt x="863" y="1092"/>
                  </a:cubicBezTo>
                  <a:cubicBezTo>
                    <a:pt x="300" y="1204"/>
                    <a:pt x="0" y="1779"/>
                    <a:pt x="0" y="2316"/>
                  </a:cubicBezTo>
                  <a:cubicBezTo>
                    <a:pt x="0" y="2348"/>
                    <a:pt x="25" y="2363"/>
                    <a:pt x="50" y="2363"/>
                  </a:cubicBezTo>
                  <a:cubicBezTo>
                    <a:pt x="75" y="2363"/>
                    <a:pt x="100" y="2348"/>
                    <a:pt x="100" y="2316"/>
                  </a:cubicBezTo>
                  <a:cubicBezTo>
                    <a:pt x="100" y="1992"/>
                    <a:pt x="238" y="1654"/>
                    <a:pt x="525" y="1479"/>
                  </a:cubicBezTo>
                  <a:cubicBezTo>
                    <a:pt x="694" y="1372"/>
                    <a:pt x="854" y="1340"/>
                    <a:pt x="1021" y="1340"/>
                  </a:cubicBezTo>
                  <a:cubicBezTo>
                    <a:pt x="1126" y="1340"/>
                    <a:pt x="1234" y="1352"/>
                    <a:pt x="1350" y="1367"/>
                  </a:cubicBezTo>
                  <a:cubicBezTo>
                    <a:pt x="1398" y="1376"/>
                    <a:pt x="1452" y="1382"/>
                    <a:pt x="1507" y="1382"/>
                  </a:cubicBezTo>
                  <a:cubicBezTo>
                    <a:pt x="1593" y="1382"/>
                    <a:pt x="1681" y="1368"/>
                    <a:pt x="1750" y="1329"/>
                  </a:cubicBezTo>
                  <a:cubicBezTo>
                    <a:pt x="1862" y="1279"/>
                    <a:pt x="1912" y="1167"/>
                    <a:pt x="1950" y="1054"/>
                  </a:cubicBezTo>
                  <a:cubicBezTo>
                    <a:pt x="2012" y="892"/>
                    <a:pt x="2037" y="729"/>
                    <a:pt x="2075" y="567"/>
                  </a:cubicBezTo>
                  <a:cubicBezTo>
                    <a:pt x="2112" y="417"/>
                    <a:pt x="2150" y="242"/>
                    <a:pt x="2137" y="80"/>
                  </a:cubicBezTo>
                  <a:cubicBezTo>
                    <a:pt x="2130" y="30"/>
                    <a:pt x="2090" y="0"/>
                    <a:pt x="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3" name="Google Shape;9933;p20"/>
            <p:cNvSpPr/>
            <p:nvPr/>
          </p:nvSpPr>
          <p:spPr>
            <a:xfrm>
              <a:off x="5788225" y="4057400"/>
              <a:ext cx="20650" cy="49675"/>
            </a:xfrm>
            <a:custGeom>
              <a:avLst/>
              <a:gdLst/>
              <a:ahLst/>
              <a:cxnLst/>
              <a:rect l="l" t="t" r="r" b="b"/>
              <a:pathLst>
                <a:path w="826" h="1987" extrusionOk="0">
                  <a:moveTo>
                    <a:pt x="60" y="0"/>
                  </a:moveTo>
                  <a:cubicBezTo>
                    <a:pt x="30" y="0"/>
                    <a:pt x="0" y="19"/>
                    <a:pt x="0" y="54"/>
                  </a:cubicBezTo>
                  <a:cubicBezTo>
                    <a:pt x="0" y="229"/>
                    <a:pt x="25" y="379"/>
                    <a:pt x="88" y="529"/>
                  </a:cubicBezTo>
                  <a:cubicBezTo>
                    <a:pt x="113" y="616"/>
                    <a:pt x="150" y="691"/>
                    <a:pt x="200" y="766"/>
                  </a:cubicBezTo>
                  <a:cubicBezTo>
                    <a:pt x="250" y="841"/>
                    <a:pt x="313" y="916"/>
                    <a:pt x="363" y="991"/>
                  </a:cubicBezTo>
                  <a:cubicBezTo>
                    <a:pt x="450" y="1116"/>
                    <a:pt x="500" y="1266"/>
                    <a:pt x="538" y="1428"/>
                  </a:cubicBezTo>
                  <a:cubicBezTo>
                    <a:pt x="563" y="1591"/>
                    <a:pt x="563" y="1753"/>
                    <a:pt x="613" y="1916"/>
                  </a:cubicBezTo>
                  <a:cubicBezTo>
                    <a:pt x="625" y="1961"/>
                    <a:pt x="668" y="1986"/>
                    <a:pt x="710" y="1986"/>
                  </a:cubicBezTo>
                  <a:cubicBezTo>
                    <a:pt x="750" y="1986"/>
                    <a:pt x="788" y="1964"/>
                    <a:pt x="800" y="1916"/>
                  </a:cubicBezTo>
                  <a:cubicBezTo>
                    <a:pt x="825" y="1753"/>
                    <a:pt x="813" y="1578"/>
                    <a:pt x="775" y="1416"/>
                  </a:cubicBezTo>
                  <a:cubicBezTo>
                    <a:pt x="750" y="1253"/>
                    <a:pt x="700" y="1091"/>
                    <a:pt x="625" y="941"/>
                  </a:cubicBezTo>
                  <a:cubicBezTo>
                    <a:pt x="538" y="791"/>
                    <a:pt x="400" y="666"/>
                    <a:pt x="313" y="529"/>
                  </a:cubicBezTo>
                  <a:cubicBezTo>
                    <a:pt x="213" y="379"/>
                    <a:pt x="138" y="216"/>
                    <a:pt x="113" y="41"/>
                  </a:cubicBezTo>
                  <a:cubicBezTo>
                    <a:pt x="107" y="13"/>
                    <a:pt x="84" y="0"/>
                    <a:pt x="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4" name="Google Shape;9934;p20"/>
            <p:cNvSpPr/>
            <p:nvPr/>
          </p:nvSpPr>
          <p:spPr>
            <a:xfrm>
              <a:off x="5763650" y="4096775"/>
              <a:ext cx="52600" cy="49175"/>
            </a:xfrm>
            <a:custGeom>
              <a:avLst/>
              <a:gdLst/>
              <a:ahLst/>
              <a:cxnLst/>
              <a:rect l="l" t="t" r="r" b="b"/>
              <a:pathLst>
                <a:path w="2104" h="1967" extrusionOk="0">
                  <a:moveTo>
                    <a:pt x="134" y="0"/>
                  </a:moveTo>
                  <a:cubicBezTo>
                    <a:pt x="62" y="0"/>
                    <a:pt x="0" y="98"/>
                    <a:pt x="58" y="166"/>
                  </a:cubicBezTo>
                  <a:cubicBezTo>
                    <a:pt x="246" y="366"/>
                    <a:pt x="371" y="578"/>
                    <a:pt x="471" y="816"/>
                  </a:cubicBezTo>
                  <a:cubicBezTo>
                    <a:pt x="521" y="941"/>
                    <a:pt x="583" y="991"/>
                    <a:pt x="708" y="1015"/>
                  </a:cubicBezTo>
                  <a:cubicBezTo>
                    <a:pt x="846" y="1040"/>
                    <a:pt x="983" y="1053"/>
                    <a:pt x="1121" y="1065"/>
                  </a:cubicBezTo>
                  <a:cubicBezTo>
                    <a:pt x="1246" y="1090"/>
                    <a:pt x="1371" y="1115"/>
                    <a:pt x="1458" y="1215"/>
                  </a:cubicBezTo>
                  <a:cubicBezTo>
                    <a:pt x="1508" y="1290"/>
                    <a:pt x="1546" y="1378"/>
                    <a:pt x="1571" y="1465"/>
                  </a:cubicBezTo>
                  <a:cubicBezTo>
                    <a:pt x="1621" y="1640"/>
                    <a:pt x="1671" y="1865"/>
                    <a:pt x="1846" y="1953"/>
                  </a:cubicBezTo>
                  <a:cubicBezTo>
                    <a:pt x="1867" y="1962"/>
                    <a:pt x="1888" y="1967"/>
                    <a:pt x="1908" y="1967"/>
                  </a:cubicBezTo>
                  <a:cubicBezTo>
                    <a:pt x="2019" y="1967"/>
                    <a:pt x="2103" y="1836"/>
                    <a:pt x="2008" y="1740"/>
                  </a:cubicBezTo>
                  <a:cubicBezTo>
                    <a:pt x="1945" y="1678"/>
                    <a:pt x="1895" y="1628"/>
                    <a:pt x="1846" y="1540"/>
                  </a:cubicBezTo>
                  <a:cubicBezTo>
                    <a:pt x="1808" y="1465"/>
                    <a:pt x="1783" y="1365"/>
                    <a:pt x="1746" y="1290"/>
                  </a:cubicBezTo>
                  <a:cubicBezTo>
                    <a:pt x="1658" y="1078"/>
                    <a:pt x="1521" y="953"/>
                    <a:pt x="1296" y="903"/>
                  </a:cubicBezTo>
                  <a:cubicBezTo>
                    <a:pt x="1171" y="878"/>
                    <a:pt x="1046" y="866"/>
                    <a:pt x="908" y="853"/>
                  </a:cubicBezTo>
                  <a:cubicBezTo>
                    <a:pt x="858" y="841"/>
                    <a:pt x="746" y="841"/>
                    <a:pt x="708" y="803"/>
                  </a:cubicBezTo>
                  <a:cubicBezTo>
                    <a:pt x="671" y="778"/>
                    <a:pt x="658" y="703"/>
                    <a:pt x="633" y="653"/>
                  </a:cubicBezTo>
                  <a:cubicBezTo>
                    <a:pt x="533" y="416"/>
                    <a:pt x="383" y="216"/>
                    <a:pt x="196" y="28"/>
                  </a:cubicBezTo>
                  <a:cubicBezTo>
                    <a:pt x="176" y="9"/>
                    <a:pt x="155"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5" name="Google Shape;9935;p20"/>
            <p:cNvSpPr/>
            <p:nvPr/>
          </p:nvSpPr>
          <p:spPr>
            <a:xfrm>
              <a:off x="5749475" y="4099800"/>
              <a:ext cx="37825" cy="47925"/>
            </a:xfrm>
            <a:custGeom>
              <a:avLst/>
              <a:gdLst/>
              <a:ahLst/>
              <a:cxnLst/>
              <a:rect l="l" t="t" r="r" b="b"/>
              <a:pathLst>
                <a:path w="1513" h="1917" extrusionOk="0">
                  <a:moveTo>
                    <a:pt x="164" y="1"/>
                  </a:moveTo>
                  <a:cubicBezTo>
                    <a:pt x="152" y="1"/>
                    <a:pt x="139" y="3"/>
                    <a:pt x="126" y="7"/>
                  </a:cubicBezTo>
                  <a:cubicBezTo>
                    <a:pt x="63" y="20"/>
                    <a:pt x="1" y="95"/>
                    <a:pt x="26" y="157"/>
                  </a:cubicBezTo>
                  <a:cubicBezTo>
                    <a:pt x="201" y="582"/>
                    <a:pt x="463" y="932"/>
                    <a:pt x="788" y="1244"/>
                  </a:cubicBezTo>
                  <a:cubicBezTo>
                    <a:pt x="875" y="1319"/>
                    <a:pt x="950" y="1394"/>
                    <a:pt x="1025" y="1469"/>
                  </a:cubicBezTo>
                  <a:cubicBezTo>
                    <a:pt x="1113" y="1532"/>
                    <a:pt x="1188" y="1607"/>
                    <a:pt x="1250" y="1682"/>
                  </a:cubicBezTo>
                  <a:lnTo>
                    <a:pt x="1238" y="1682"/>
                  </a:lnTo>
                  <a:cubicBezTo>
                    <a:pt x="1175" y="1644"/>
                    <a:pt x="1125" y="1632"/>
                    <a:pt x="1063" y="1619"/>
                  </a:cubicBezTo>
                  <a:cubicBezTo>
                    <a:pt x="1025" y="1607"/>
                    <a:pt x="988" y="1604"/>
                    <a:pt x="952" y="1604"/>
                  </a:cubicBezTo>
                  <a:cubicBezTo>
                    <a:pt x="916" y="1604"/>
                    <a:pt x="882" y="1607"/>
                    <a:pt x="850" y="1607"/>
                  </a:cubicBezTo>
                  <a:cubicBezTo>
                    <a:pt x="824" y="1570"/>
                    <a:pt x="779" y="1551"/>
                    <a:pt x="735" y="1551"/>
                  </a:cubicBezTo>
                  <a:cubicBezTo>
                    <a:pt x="673" y="1551"/>
                    <a:pt x="613" y="1589"/>
                    <a:pt x="613" y="1669"/>
                  </a:cubicBezTo>
                  <a:cubicBezTo>
                    <a:pt x="625" y="1694"/>
                    <a:pt x="625" y="1732"/>
                    <a:pt x="625" y="1757"/>
                  </a:cubicBezTo>
                  <a:cubicBezTo>
                    <a:pt x="625" y="1825"/>
                    <a:pt x="688" y="1883"/>
                    <a:pt x="756" y="1883"/>
                  </a:cubicBezTo>
                  <a:cubicBezTo>
                    <a:pt x="762" y="1883"/>
                    <a:pt x="769" y="1883"/>
                    <a:pt x="775" y="1882"/>
                  </a:cubicBezTo>
                  <a:cubicBezTo>
                    <a:pt x="828" y="1866"/>
                    <a:pt x="880" y="1859"/>
                    <a:pt x="932" y="1859"/>
                  </a:cubicBezTo>
                  <a:cubicBezTo>
                    <a:pt x="1003" y="1859"/>
                    <a:pt x="1072" y="1872"/>
                    <a:pt x="1138" y="1894"/>
                  </a:cubicBezTo>
                  <a:cubicBezTo>
                    <a:pt x="1178" y="1907"/>
                    <a:pt x="1219" y="1916"/>
                    <a:pt x="1258" y="1916"/>
                  </a:cubicBezTo>
                  <a:cubicBezTo>
                    <a:pt x="1329" y="1916"/>
                    <a:pt x="1393" y="1887"/>
                    <a:pt x="1425" y="1807"/>
                  </a:cubicBezTo>
                  <a:cubicBezTo>
                    <a:pt x="1513" y="1569"/>
                    <a:pt x="1263" y="1419"/>
                    <a:pt x="1125" y="1269"/>
                  </a:cubicBezTo>
                  <a:cubicBezTo>
                    <a:pt x="788" y="932"/>
                    <a:pt x="463" y="545"/>
                    <a:pt x="276" y="95"/>
                  </a:cubicBezTo>
                  <a:cubicBezTo>
                    <a:pt x="255" y="43"/>
                    <a:pt x="218"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6" name="Google Shape;9936;p20"/>
            <p:cNvSpPr/>
            <p:nvPr/>
          </p:nvSpPr>
          <p:spPr>
            <a:xfrm>
              <a:off x="5652425" y="4118700"/>
              <a:ext cx="228600" cy="36750"/>
            </a:xfrm>
            <a:custGeom>
              <a:avLst/>
              <a:gdLst/>
              <a:ahLst/>
              <a:cxnLst/>
              <a:rect l="l" t="t" r="r" b="b"/>
              <a:pathLst>
                <a:path w="9144" h="1470" extrusionOk="0">
                  <a:moveTo>
                    <a:pt x="8951" y="0"/>
                  </a:moveTo>
                  <a:cubicBezTo>
                    <a:pt x="8919" y="0"/>
                    <a:pt x="8887" y="38"/>
                    <a:pt x="8906" y="76"/>
                  </a:cubicBezTo>
                  <a:cubicBezTo>
                    <a:pt x="8956" y="176"/>
                    <a:pt x="8931" y="351"/>
                    <a:pt x="8869" y="451"/>
                  </a:cubicBezTo>
                  <a:cubicBezTo>
                    <a:pt x="8806" y="563"/>
                    <a:pt x="8706" y="626"/>
                    <a:pt x="8569" y="663"/>
                  </a:cubicBezTo>
                  <a:cubicBezTo>
                    <a:pt x="8455" y="698"/>
                    <a:pt x="8335" y="711"/>
                    <a:pt x="8213" y="711"/>
                  </a:cubicBezTo>
                  <a:cubicBezTo>
                    <a:pt x="8027" y="711"/>
                    <a:pt x="7838" y="681"/>
                    <a:pt x="7657" y="651"/>
                  </a:cubicBezTo>
                  <a:cubicBezTo>
                    <a:pt x="7517" y="628"/>
                    <a:pt x="7377" y="611"/>
                    <a:pt x="7239" y="611"/>
                  </a:cubicBezTo>
                  <a:cubicBezTo>
                    <a:pt x="7069" y="611"/>
                    <a:pt x="6903" y="637"/>
                    <a:pt x="6744" y="713"/>
                  </a:cubicBezTo>
                  <a:cubicBezTo>
                    <a:pt x="6607" y="776"/>
                    <a:pt x="6494" y="863"/>
                    <a:pt x="6357" y="901"/>
                  </a:cubicBezTo>
                  <a:cubicBezTo>
                    <a:pt x="6276" y="926"/>
                    <a:pt x="6195" y="935"/>
                    <a:pt x="6113" y="935"/>
                  </a:cubicBezTo>
                  <a:cubicBezTo>
                    <a:pt x="6032" y="935"/>
                    <a:pt x="5951" y="926"/>
                    <a:pt x="5870" y="913"/>
                  </a:cubicBezTo>
                  <a:cubicBezTo>
                    <a:pt x="5716" y="893"/>
                    <a:pt x="5555" y="880"/>
                    <a:pt x="5392" y="880"/>
                  </a:cubicBezTo>
                  <a:cubicBezTo>
                    <a:pt x="5251" y="880"/>
                    <a:pt x="5109" y="890"/>
                    <a:pt x="4970" y="913"/>
                  </a:cubicBezTo>
                  <a:cubicBezTo>
                    <a:pt x="4657" y="963"/>
                    <a:pt x="4358" y="1088"/>
                    <a:pt x="4045" y="1101"/>
                  </a:cubicBezTo>
                  <a:cubicBezTo>
                    <a:pt x="4023" y="1102"/>
                    <a:pt x="4001" y="1103"/>
                    <a:pt x="3979" y="1103"/>
                  </a:cubicBezTo>
                  <a:cubicBezTo>
                    <a:pt x="3669" y="1103"/>
                    <a:pt x="3399" y="949"/>
                    <a:pt x="3095" y="926"/>
                  </a:cubicBezTo>
                  <a:cubicBezTo>
                    <a:pt x="3086" y="925"/>
                    <a:pt x="3078" y="925"/>
                    <a:pt x="3069" y="925"/>
                  </a:cubicBezTo>
                  <a:cubicBezTo>
                    <a:pt x="2771" y="925"/>
                    <a:pt x="2562" y="1129"/>
                    <a:pt x="2283" y="1226"/>
                  </a:cubicBezTo>
                  <a:cubicBezTo>
                    <a:pt x="2227" y="1246"/>
                    <a:pt x="2173" y="1254"/>
                    <a:pt x="2120" y="1254"/>
                  </a:cubicBezTo>
                  <a:cubicBezTo>
                    <a:pt x="1977" y="1254"/>
                    <a:pt x="1846" y="1190"/>
                    <a:pt x="1708" y="1126"/>
                  </a:cubicBezTo>
                  <a:cubicBezTo>
                    <a:pt x="1558" y="1063"/>
                    <a:pt x="1396" y="1013"/>
                    <a:pt x="1233" y="976"/>
                  </a:cubicBezTo>
                  <a:cubicBezTo>
                    <a:pt x="1058" y="951"/>
                    <a:pt x="883" y="963"/>
                    <a:pt x="721" y="951"/>
                  </a:cubicBezTo>
                  <a:cubicBezTo>
                    <a:pt x="521" y="926"/>
                    <a:pt x="321" y="938"/>
                    <a:pt x="159" y="801"/>
                  </a:cubicBezTo>
                  <a:cubicBezTo>
                    <a:pt x="142" y="787"/>
                    <a:pt x="124" y="781"/>
                    <a:pt x="107" y="781"/>
                  </a:cubicBezTo>
                  <a:cubicBezTo>
                    <a:pt x="48" y="781"/>
                    <a:pt x="0" y="852"/>
                    <a:pt x="59" y="901"/>
                  </a:cubicBezTo>
                  <a:cubicBezTo>
                    <a:pt x="309" y="1151"/>
                    <a:pt x="609" y="1226"/>
                    <a:pt x="958" y="1238"/>
                  </a:cubicBezTo>
                  <a:cubicBezTo>
                    <a:pt x="1108" y="1251"/>
                    <a:pt x="1271" y="1238"/>
                    <a:pt x="1433" y="1263"/>
                  </a:cubicBezTo>
                  <a:cubicBezTo>
                    <a:pt x="1633" y="1288"/>
                    <a:pt x="1821" y="1388"/>
                    <a:pt x="2008" y="1438"/>
                  </a:cubicBezTo>
                  <a:cubicBezTo>
                    <a:pt x="2089" y="1457"/>
                    <a:pt x="2164" y="1469"/>
                    <a:pt x="2238" y="1469"/>
                  </a:cubicBezTo>
                  <a:cubicBezTo>
                    <a:pt x="2311" y="1469"/>
                    <a:pt x="2383" y="1457"/>
                    <a:pt x="2458" y="1426"/>
                  </a:cubicBezTo>
                  <a:cubicBezTo>
                    <a:pt x="2608" y="1376"/>
                    <a:pt x="2733" y="1288"/>
                    <a:pt x="2883" y="1238"/>
                  </a:cubicBezTo>
                  <a:cubicBezTo>
                    <a:pt x="2976" y="1208"/>
                    <a:pt x="3071" y="1197"/>
                    <a:pt x="3165" y="1197"/>
                  </a:cubicBezTo>
                  <a:cubicBezTo>
                    <a:pt x="3426" y="1197"/>
                    <a:pt x="3692" y="1282"/>
                    <a:pt x="3958" y="1301"/>
                  </a:cubicBezTo>
                  <a:cubicBezTo>
                    <a:pt x="4017" y="1305"/>
                    <a:pt x="4077" y="1307"/>
                    <a:pt x="4137" y="1307"/>
                  </a:cubicBezTo>
                  <a:cubicBezTo>
                    <a:pt x="4415" y="1307"/>
                    <a:pt x="4692" y="1262"/>
                    <a:pt x="4970" y="1201"/>
                  </a:cubicBezTo>
                  <a:cubicBezTo>
                    <a:pt x="5132" y="1163"/>
                    <a:pt x="5295" y="1113"/>
                    <a:pt x="5457" y="1113"/>
                  </a:cubicBezTo>
                  <a:cubicBezTo>
                    <a:pt x="5645" y="1113"/>
                    <a:pt x="5820" y="1138"/>
                    <a:pt x="6007" y="1163"/>
                  </a:cubicBezTo>
                  <a:cubicBezTo>
                    <a:pt x="6100" y="1179"/>
                    <a:pt x="6197" y="1189"/>
                    <a:pt x="6294" y="1189"/>
                  </a:cubicBezTo>
                  <a:cubicBezTo>
                    <a:pt x="6353" y="1189"/>
                    <a:pt x="6412" y="1185"/>
                    <a:pt x="6469" y="1176"/>
                  </a:cubicBezTo>
                  <a:cubicBezTo>
                    <a:pt x="6632" y="1138"/>
                    <a:pt x="6769" y="1038"/>
                    <a:pt x="6919" y="963"/>
                  </a:cubicBezTo>
                  <a:cubicBezTo>
                    <a:pt x="7050" y="898"/>
                    <a:pt x="7184" y="875"/>
                    <a:pt x="7318" y="875"/>
                  </a:cubicBezTo>
                  <a:cubicBezTo>
                    <a:pt x="7545" y="875"/>
                    <a:pt x="7775" y="941"/>
                    <a:pt x="7994" y="988"/>
                  </a:cubicBezTo>
                  <a:cubicBezTo>
                    <a:pt x="8097" y="1011"/>
                    <a:pt x="8205" y="1025"/>
                    <a:pt x="8311" y="1025"/>
                  </a:cubicBezTo>
                  <a:cubicBezTo>
                    <a:pt x="8554" y="1025"/>
                    <a:pt x="8791" y="954"/>
                    <a:pt x="8956" y="763"/>
                  </a:cubicBezTo>
                  <a:cubicBezTo>
                    <a:pt x="9056" y="651"/>
                    <a:pt x="9106" y="513"/>
                    <a:pt x="9131" y="363"/>
                  </a:cubicBezTo>
                  <a:cubicBezTo>
                    <a:pt x="9144" y="213"/>
                    <a:pt x="9094" y="114"/>
                    <a:pt x="8981" y="14"/>
                  </a:cubicBezTo>
                  <a:cubicBezTo>
                    <a:pt x="8972" y="4"/>
                    <a:pt x="8962" y="0"/>
                    <a:pt x="8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7" name="Google Shape;9937;p20"/>
            <p:cNvSpPr/>
            <p:nvPr/>
          </p:nvSpPr>
          <p:spPr>
            <a:xfrm>
              <a:off x="5873025" y="4094200"/>
              <a:ext cx="22375" cy="57225"/>
            </a:xfrm>
            <a:custGeom>
              <a:avLst/>
              <a:gdLst/>
              <a:ahLst/>
              <a:cxnLst/>
              <a:rect l="l" t="t" r="r" b="b"/>
              <a:pathLst>
                <a:path w="895" h="2289" extrusionOk="0">
                  <a:moveTo>
                    <a:pt x="71" y="1"/>
                  </a:moveTo>
                  <a:cubicBezTo>
                    <a:pt x="31" y="1"/>
                    <a:pt x="1" y="50"/>
                    <a:pt x="32" y="81"/>
                  </a:cubicBezTo>
                  <a:cubicBezTo>
                    <a:pt x="345" y="331"/>
                    <a:pt x="695" y="694"/>
                    <a:pt x="557" y="1131"/>
                  </a:cubicBezTo>
                  <a:cubicBezTo>
                    <a:pt x="495" y="1318"/>
                    <a:pt x="370" y="1518"/>
                    <a:pt x="520" y="1706"/>
                  </a:cubicBezTo>
                  <a:cubicBezTo>
                    <a:pt x="557" y="1743"/>
                    <a:pt x="595" y="1768"/>
                    <a:pt x="607" y="1818"/>
                  </a:cubicBezTo>
                  <a:cubicBezTo>
                    <a:pt x="620" y="1868"/>
                    <a:pt x="607" y="1918"/>
                    <a:pt x="595" y="1956"/>
                  </a:cubicBezTo>
                  <a:cubicBezTo>
                    <a:pt x="557" y="2056"/>
                    <a:pt x="495" y="2143"/>
                    <a:pt x="432" y="2231"/>
                  </a:cubicBezTo>
                  <a:cubicBezTo>
                    <a:pt x="413" y="2260"/>
                    <a:pt x="439" y="2289"/>
                    <a:pt x="468" y="2289"/>
                  </a:cubicBezTo>
                  <a:cubicBezTo>
                    <a:pt x="477" y="2289"/>
                    <a:pt x="486" y="2286"/>
                    <a:pt x="495" y="2281"/>
                  </a:cubicBezTo>
                  <a:cubicBezTo>
                    <a:pt x="682" y="2193"/>
                    <a:pt x="820" y="2006"/>
                    <a:pt x="782" y="1793"/>
                  </a:cubicBezTo>
                  <a:cubicBezTo>
                    <a:pt x="782" y="1731"/>
                    <a:pt x="745" y="1681"/>
                    <a:pt x="745" y="1618"/>
                  </a:cubicBezTo>
                  <a:cubicBezTo>
                    <a:pt x="757" y="1581"/>
                    <a:pt x="770" y="1531"/>
                    <a:pt x="782" y="1481"/>
                  </a:cubicBezTo>
                  <a:cubicBezTo>
                    <a:pt x="807" y="1368"/>
                    <a:pt x="857" y="1243"/>
                    <a:pt x="870" y="1118"/>
                  </a:cubicBezTo>
                  <a:cubicBezTo>
                    <a:pt x="895" y="894"/>
                    <a:pt x="795" y="656"/>
                    <a:pt x="657" y="481"/>
                  </a:cubicBezTo>
                  <a:cubicBezTo>
                    <a:pt x="507" y="269"/>
                    <a:pt x="307" y="131"/>
                    <a:pt x="95" y="6"/>
                  </a:cubicBezTo>
                  <a:cubicBezTo>
                    <a:pt x="87" y="2"/>
                    <a:pt x="79" y="1"/>
                    <a:pt x="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8" name="Google Shape;9938;p20"/>
            <p:cNvSpPr/>
            <p:nvPr/>
          </p:nvSpPr>
          <p:spPr>
            <a:xfrm>
              <a:off x="5628250" y="4119425"/>
              <a:ext cx="117425" cy="53675"/>
            </a:xfrm>
            <a:custGeom>
              <a:avLst/>
              <a:gdLst/>
              <a:ahLst/>
              <a:cxnLst/>
              <a:rect l="l" t="t" r="r" b="b"/>
              <a:pathLst>
                <a:path w="4697" h="2147" extrusionOk="0">
                  <a:moveTo>
                    <a:pt x="87" y="1"/>
                  </a:moveTo>
                  <a:cubicBezTo>
                    <a:pt x="44" y="1"/>
                    <a:pt x="0" y="46"/>
                    <a:pt x="26" y="97"/>
                  </a:cubicBezTo>
                  <a:cubicBezTo>
                    <a:pt x="126" y="347"/>
                    <a:pt x="238" y="572"/>
                    <a:pt x="363" y="809"/>
                  </a:cubicBezTo>
                  <a:cubicBezTo>
                    <a:pt x="463" y="984"/>
                    <a:pt x="576" y="1172"/>
                    <a:pt x="738" y="1309"/>
                  </a:cubicBezTo>
                  <a:cubicBezTo>
                    <a:pt x="926" y="1459"/>
                    <a:pt x="1126" y="1522"/>
                    <a:pt x="1363" y="1559"/>
                  </a:cubicBezTo>
                  <a:cubicBezTo>
                    <a:pt x="1434" y="1567"/>
                    <a:pt x="1504" y="1568"/>
                    <a:pt x="1575" y="1568"/>
                  </a:cubicBezTo>
                  <a:cubicBezTo>
                    <a:pt x="1649" y="1568"/>
                    <a:pt x="1724" y="1566"/>
                    <a:pt x="1799" y="1566"/>
                  </a:cubicBezTo>
                  <a:cubicBezTo>
                    <a:pt x="1891" y="1566"/>
                    <a:pt x="1983" y="1570"/>
                    <a:pt x="2075" y="1584"/>
                  </a:cubicBezTo>
                  <a:cubicBezTo>
                    <a:pt x="2313" y="1622"/>
                    <a:pt x="2500" y="1747"/>
                    <a:pt x="2713" y="1859"/>
                  </a:cubicBezTo>
                  <a:cubicBezTo>
                    <a:pt x="2913" y="1971"/>
                    <a:pt x="3125" y="2059"/>
                    <a:pt x="3350" y="2109"/>
                  </a:cubicBezTo>
                  <a:cubicBezTo>
                    <a:pt x="3487" y="2133"/>
                    <a:pt x="3624" y="2147"/>
                    <a:pt x="3758" y="2147"/>
                  </a:cubicBezTo>
                  <a:cubicBezTo>
                    <a:pt x="3832" y="2147"/>
                    <a:pt x="3904" y="2143"/>
                    <a:pt x="3975" y="2134"/>
                  </a:cubicBezTo>
                  <a:cubicBezTo>
                    <a:pt x="4212" y="2096"/>
                    <a:pt x="4425" y="2009"/>
                    <a:pt x="4650" y="1922"/>
                  </a:cubicBezTo>
                  <a:cubicBezTo>
                    <a:pt x="4696" y="1898"/>
                    <a:pt x="4689" y="1820"/>
                    <a:pt x="4626" y="1820"/>
                  </a:cubicBezTo>
                  <a:cubicBezTo>
                    <a:pt x="4622" y="1820"/>
                    <a:pt x="4617" y="1821"/>
                    <a:pt x="4612" y="1822"/>
                  </a:cubicBezTo>
                  <a:cubicBezTo>
                    <a:pt x="4460" y="1866"/>
                    <a:pt x="4309" y="1873"/>
                    <a:pt x="4157" y="1873"/>
                  </a:cubicBezTo>
                  <a:cubicBezTo>
                    <a:pt x="4096" y="1873"/>
                    <a:pt x="4036" y="1872"/>
                    <a:pt x="3975" y="1872"/>
                  </a:cubicBezTo>
                  <a:cubicBezTo>
                    <a:pt x="3762" y="1859"/>
                    <a:pt x="3537" y="1847"/>
                    <a:pt x="3338" y="1797"/>
                  </a:cubicBezTo>
                  <a:cubicBezTo>
                    <a:pt x="3138" y="1759"/>
                    <a:pt x="2938" y="1697"/>
                    <a:pt x="2750" y="1609"/>
                  </a:cubicBezTo>
                  <a:cubicBezTo>
                    <a:pt x="2563" y="1509"/>
                    <a:pt x="2388" y="1409"/>
                    <a:pt x="2175" y="1359"/>
                  </a:cubicBezTo>
                  <a:cubicBezTo>
                    <a:pt x="1775" y="1272"/>
                    <a:pt x="1313" y="1322"/>
                    <a:pt x="951" y="1109"/>
                  </a:cubicBezTo>
                  <a:cubicBezTo>
                    <a:pt x="551" y="872"/>
                    <a:pt x="326" y="434"/>
                    <a:pt x="138" y="35"/>
                  </a:cubicBezTo>
                  <a:cubicBezTo>
                    <a:pt x="126" y="11"/>
                    <a:pt x="107" y="1"/>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9" name="Google Shape;9939;p20"/>
            <p:cNvSpPr/>
            <p:nvPr/>
          </p:nvSpPr>
          <p:spPr>
            <a:xfrm>
              <a:off x="5774250" y="4153625"/>
              <a:ext cx="88200" cy="16700"/>
            </a:xfrm>
            <a:custGeom>
              <a:avLst/>
              <a:gdLst/>
              <a:ahLst/>
              <a:cxnLst/>
              <a:rect l="l" t="t" r="r" b="b"/>
              <a:pathLst>
                <a:path w="3528" h="668" extrusionOk="0">
                  <a:moveTo>
                    <a:pt x="3414" y="1"/>
                  </a:moveTo>
                  <a:cubicBezTo>
                    <a:pt x="3408" y="1"/>
                    <a:pt x="3402" y="2"/>
                    <a:pt x="3396" y="4"/>
                  </a:cubicBezTo>
                  <a:cubicBezTo>
                    <a:pt x="2914" y="187"/>
                    <a:pt x="2422" y="371"/>
                    <a:pt x="1910" y="371"/>
                  </a:cubicBezTo>
                  <a:cubicBezTo>
                    <a:pt x="1864" y="371"/>
                    <a:pt x="1818" y="369"/>
                    <a:pt x="1771" y="366"/>
                  </a:cubicBezTo>
                  <a:cubicBezTo>
                    <a:pt x="1535" y="355"/>
                    <a:pt x="1299" y="299"/>
                    <a:pt x="1055" y="299"/>
                  </a:cubicBezTo>
                  <a:cubicBezTo>
                    <a:pt x="1015" y="299"/>
                    <a:pt x="975" y="300"/>
                    <a:pt x="934" y="304"/>
                  </a:cubicBezTo>
                  <a:cubicBezTo>
                    <a:pt x="691" y="315"/>
                    <a:pt x="439" y="462"/>
                    <a:pt x="185" y="462"/>
                  </a:cubicBezTo>
                  <a:cubicBezTo>
                    <a:pt x="152" y="462"/>
                    <a:pt x="118" y="459"/>
                    <a:pt x="84" y="454"/>
                  </a:cubicBezTo>
                  <a:cubicBezTo>
                    <a:pt x="81" y="453"/>
                    <a:pt x="77" y="452"/>
                    <a:pt x="74" y="452"/>
                  </a:cubicBezTo>
                  <a:cubicBezTo>
                    <a:pt x="19" y="452"/>
                    <a:pt x="1" y="542"/>
                    <a:pt x="59" y="554"/>
                  </a:cubicBezTo>
                  <a:cubicBezTo>
                    <a:pt x="162" y="582"/>
                    <a:pt x="262" y="590"/>
                    <a:pt x="361" y="590"/>
                  </a:cubicBezTo>
                  <a:cubicBezTo>
                    <a:pt x="525" y="590"/>
                    <a:pt x="687" y="566"/>
                    <a:pt x="859" y="566"/>
                  </a:cubicBezTo>
                  <a:cubicBezTo>
                    <a:pt x="1172" y="566"/>
                    <a:pt x="1484" y="653"/>
                    <a:pt x="1796" y="666"/>
                  </a:cubicBezTo>
                  <a:cubicBezTo>
                    <a:pt x="1821" y="667"/>
                    <a:pt x="1846" y="668"/>
                    <a:pt x="1871" y="668"/>
                  </a:cubicBezTo>
                  <a:cubicBezTo>
                    <a:pt x="2431" y="668"/>
                    <a:pt x="2956" y="405"/>
                    <a:pt x="3458" y="154"/>
                  </a:cubicBezTo>
                  <a:cubicBezTo>
                    <a:pt x="3527" y="119"/>
                    <a:pt x="3480" y="1"/>
                    <a:pt x="34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0" name="Google Shape;9940;p20"/>
            <p:cNvSpPr/>
            <p:nvPr/>
          </p:nvSpPr>
          <p:spPr>
            <a:xfrm>
              <a:off x="5460175" y="3964525"/>
              <a:ext cx="97050" cy="215450"/>
            </a:xfrm>
            <a:custGeom>
              <a:avLst/>
              <a:gdLst/>
              <a:ahLst/>
              <a:cxnLst/>
              <a:rect l="l" t="t" r="r" b="b"/>
              <a:pathLst>
                <a:path w="3882" h="8618" extrusionOk="0">
                  <a:moveTo>
                    <a:pt x="3633" y="1"/>
                  </a:moveTo>
                  <a:cubicBezTo>
                    <a:pt x="3607" y="1"/>
                    <a:pt x="3579" y="7"/>
                    <a:pt x="3550" y="20"/>
                  </a:cubicBezTo>
                  <a:cubicBezTo>
                    <a:pt x="2862" y="320"/>
                    <a:pt x="2250" y="744"/>
                    <a:pt x="1663" y="1207"/>
                  </a:cubicBezTo>
                  <a:cubicBezTo>
                    <a:pt x="1100" y="1644"/>
                    <a:pt x="626" y="2169"/>
                    <a:pt x="351" y="2844"/>
                  </a:cubicBezTo>
                  <a:cubicBezTo>
                    <a:pt x="76" y="3506"/>
                    <a:pt x="1" y="4244"/>
                    <a:pt x="101" y="4956"/>
                  </a:cubicBezTo>
                  <a:cubicBezTo>
                    <a:pt x="213" y="5631"/>
                    <a:pt x="513" y="6293"/>
                    <a:pt x="875" y="6868"/>
                  </a:cubicBezTo>
                  <a:cubicBezTo>
                    <a:pt x="1075" y="7205"/>
                    <a:pt x="1313" y="7518"/>
                    <a:pt x="1550" y="7818"/>
                  </a:cubicBezTo>
                  <a:cubicBezTo>
                    <a:pt x="1800" y="8118"/>
                    <a:pt x="2063" y="8417"/>
                    <a:pt x="2413" y="8605"/>
                  </a:cubicBezTo>
                  <a:cubicBezTo>
                    <a:pt x="2430" y="8614"/>
                    <a:pt x="2447" y="8617"/>
                    <a:pt x="2464" y="8617"/>
                  </a:cubicBezTo>
                  <a:cubicBezTo>
                    <a:pt x="2564" y="8617"/>
                    <a:pt x="2633" y="8471"/>
                    <a:pt x="2525" y="8417"/>
                  </a:cubicBezTo>
                  <a:cubicBezTo>
                    <a:pt x="2213" y="8267"/>
                    <a:pt x="1975" y="8018"/>
                    <a:pt x="1750" y="7755"/>
                  </a:cubicBezTo>
                  <a:cubicBezTo>
                    <a:pt x="1550" y="7505"/>
                    <a:pt x="1363" y="7230"/>
                    <a:pt x="1200" y="6955"/>
                  </a:cubicBezTo>
                  <a:cubicBezTo>
                    <a:pt x="1050" y="6680"/>
                    <a:pt x="900" y="6393"/>
                    <a:pt x="788" y="6093"/>
                  </a:cubicBezTo>
                  <a:cubicBezTo>
                    <a:pt x="663" y="5793"/>
                    <a:pt x="576" y="5468"/>
                    <a:pt x="501" y="5143"/>
                  </a:cubicBezTo>
                  <a:cubicBezTo>
                    <a:pt x="363" y="4493"/>
                    <a:pt x="338" y="3819"/>
                    <a:pt x="488" y="3169"/>
                  </a:cubicBezTo>
                  <a:cubicBezTo>
                    <a:pt x="651" y="2482"/>
                    <a:pt x="1025" y="1894"/>
                    <a:pt x="1563" y="1444"/>
                  </a:cubicBezTo>
                  <a:cubicBezTo>
                    <a:pt x="1863" y="1182"/>
                    <a:pt x="2200" y="969"/>
                    <a:pt x="2563" y="819"/>
                  </a:cubicBezTo>
                  <a:cubicBezTo>
                    <a:pt x="2937" y="657"/>
                    <a:pt x="3300" y="482"/>
                    <a:pt x="3675" y="332"/>
                  </a:cubicBezTo>
                  <a:cubicBezTo>
                    <a:pt x="3881" y="256"/>
                    <a:pt x="3804" y="1"/>
                    <a:pt x="3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1" name="Google Shape;9941;p20"/>
            <p:cNvSpPr/>
            <p:nvPr/>
          </p:nvSpPr>
          <p:spPr>
            <a:xfrm>
              <a:off x="5801125" y="3999150"/>
              <a:ext cx="149575" cy="261450"/>
            </a:xfrm>
            <a:custGeom>
              <a:avLst/>
              <a:gdLst/>
              <a:ahLst/>
              <a:cxnLst/>
              <a:rect l="l" t="t" r="r" b="b"/>
              <a:pathLst>
                <a:path w="5983" h="10458" extrusionOk="0">
                  <a:moveTo>
                    <a:pt x="1263" y="0"/>
                  </a:moveTo>
                  <a:cubicBezTo>
                    <a:pt x="1127" y="0"/>
                    <a:pt x="1050" y="240"/>
                    <a:pt x="1196" y="297"/>
                  </a:cubicBezTo>
                  <a:cubicBezTo>
                    <a:pt x="1446" y="409"/>
                    <a:pt x="1709" y="484"/>
                    <a:pt x="1959" y="609"/>
                  </a:cubicBezTo>
                  <a:cubicBezTo>
                    <a:pt x="2196" y="734"/>
                    <a:pt x="2433" y="872"/>
                    <a:pt x="2646" y="1022"/>
                  </a:cubicBezTo>
                  <a:cubicBezTo>
                    <a:pt x="3108" y="1321"/>
                    <a:pt x="3508" y="1684"/>
                    <a:pt x="3921" y="2046"/>
                  </a:cubicBezTo>
                  <a:cubicBezTo>
                    <a:pt x="4670" y="2721"/>
                    <a:pt x="5383" y="3471"/>
                    <a:pt x="5620" y="4483"/>
                  </a:cubicBezTo>
                  <a:cubicBezTo>
                    <a:pt x="5720" y="4945"/>
                    <a:pt x="5720" y="5420"/>
                    <a:pt x="5608" y="5883"/>
                  </a:cubicBezTo>
                  <a:cubicBezTo>
                    <a:pt x="5495" y="6345"/>
                    <a:pt x="5358" y="6795"/>
                    <a:pt x="5133" y="7207"/>
                  </a:cubicBezTo>
                  <a:cubicBezTo>
                    <a:pt x="4670" y="8070"/>
                    <a:pt x="3983" y="8744"/>
                    <a:pt x="3158" y="9232"/>
                  </a:cubicBezTo>
                  <a:cubicBezTo>
                    <a:pt x="2221" y="9782"/>
                    <a:pt x="1146" y="10119"/>
                    <a:pt x="84" y="10307"/>
                  </a:cubicBezTo>
                  <a:cubicBezTo>
                    <a:pt x="0" y="10319"/>
                    <a:pt x="20" y="10457"/>
                    <a:pt x="99" y="10457"/>
                  </a:cubicBezTo>
                  <a:cubicBezTo>
                    <a:pt x="102" y="10457"/>
                    <a:pt x="106" y="10457"/>
                    <a:pt x="109" y="10457"/>
                  </a:cubicBezTo>
                  <a:cubicBezTo>
                    <a:pt x="1121" y="10332"/>
                    <a:pt x="2109" y="10107"/>
                    <a:pt x="3021" y="9632"/>
                  </a:cubicBezTo>
                  <a:cubicBezTo>
                    <a:pt x="3908" y="9182"/>
                    <a:pt x="4733" y="8520"/>
                    <a:pt x="5270" y="7657"/>
                  </a:cubicBezTo>
                  <a:cubicBezTo>
                    <a:pt x="5545" y="7245"/>
                    <a:pt x="5745" y="6782"/>
                    <a:pt x="5858" y="6295"/>
                  </a:cubicBezTo>
                  <a:cubicBezTo>
                    <a:pt x="5983" y="5820"/>
                    <a:pt x="5970" y="5283"/>
                    <a:pt x="5908" y="4808"/>
                  </a:cubicBezTo>
                  <a:cubicBezTo>
                    <a:pt x="5783" y="3771"/>
                    <a:pt x="5195" y="2884"/>
                    <a:pt x="4520" y="2121"/>
                  </a:cubicBezTo>
                  <a:cubicBezTo>
                    <a:pt x="4096" y="1646"/>
                    <a:pt x="3571" y="1271"/>
                    <a:pt x="3021" y="934"/>
                  </a:cubicBezTo>
                  <a:cubicBezTo>
                    <a:pt x="2746" y="759"/>
                    <a:pt x="2458" y="609"/>
                    <a:pt x="2171" y="459"/>
                  </a:cubicBezTo>
                  <a:cubicBezTo>
                    <a:pt x="1884" y="309"/>
                    <a:pt x="1609" y="134"/>
                    <a:pt x="1309" y="9"/>
                  </a:cubicBezTo>
                  <a:cubicBezTo>
                    <a:pt x="1293" y="3"/>
                    <a:pt x="1278" y="0"/>
                    <a:pt x="1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2" name="Google Shape;9942;p20"/>
            <p:cNvSpPr/>
            <p:nvPr/>
          </p:nvSpPr>
          <p:spPr>
            <a:xfrm>
              <a:off x="5874575" y="4033250"/>
              <a:ext cx="57700" cy="183325"/>
            </a:xfrm>
            <a:custGeom>
              <a:avLst/>
              <a:gdLst/>
              <a:ahLst/>
              <a:cxnLst/>
              <a:rect l="l" t="t" r="r" b="b"/>
              <a:pathLst>
                <a:path w="2308" h="7333" extrusionOk="0">
                  <a:moveTo>
                    <a:pt x="49" y="1"/>
                  </a:moveTo>
                  <a:cubicBezTo>
                    <a:pt x="21" y="1"/>
                    <a:pt x="0" y="37"/>
                    <a:pt x="20" y="57"/>
                  </a:cubicBezTo>
                  <a:cubicBezTo>
                    <a:pt x="458" y="395"/>
                    <a:pt x="758" y="907"/>
                    <a:pt x="1033" y="1370"/>
                  </a:cubicBezTo>
                  <a:cubicBezTo>
                    <a:pt x="1320" y="1832"/>
                    <a:pt x="1582" y="2319"/>
                    <a:pt x="1782" y="2832"/>
                  </a:cubicBezTo>
                  <a:cubicBezTo>
                    <a:pt x="1970" y="3319"/>
                    <a:pt x="2107" y="3869"/>
                    <a:pt x="2057" y="4406"/>
                  </a:cubicBezTo>
                  <a:cubicBezTo>
                    <a:pt x="2007" y="4944"/>
                    <a:pt x="1807" y="5468"/>
                    <a:pt x="1520" y="5931"/>
                  </a:cubicBezTo>
                  <a:cubicBezTo>
                    <a:pt x="1357" y="6193"/>
                    <a:pt x="1170" y="6431"/>
                    <a:pt x="958" y="6643"/>
                  </a:cubicBezTo>
                  <a:cubicBezTo>
                    <a:pt x="745" y="6868"/>
                    <a:pt x="533" y="7081"/>
                    <a:pt x="295" y="7280"/>
                  </a:cubicBezTo>
                  <a:cubicBezTo>
                    <a:pt x="273" y="7292"/>
                    <a:pt x="300" y="7332"/>
                    <a:pt x="324" y="7332"/>
                  </a:cubicBezTo>
                  <a:cubicBezTo>
                    <a:pt x="327" y="7332"/>
                    <a:pt x="330" y="7332"/>
                    <a:pt x="333" y="7330"/>
                  </a:cubicBezTo>
                  <a:cubicBezTo>
                    <a:pt x="808" y="7006"/>
                    <a:pt x="1208" y="6643"/>
                    <a:pt x="1532" y="6168"/>
                  </a:cubicBezTo>
                  <a:cubicBezTo>
                    <a:pt x="1857" y="5706"/>
                    <a:pt x="2107" y="5206"/>
                    <a:pt x="2207" y="4656"/>
                  </a:cubicBezTo>
                  <a:cubicBezTo>
                    <a:pt x="2307" y="4094"/>
                    <a:pt x="2282" y="3544"/>
                    <a:pt x="2107" y="3007"/>
                  </a:cubicBezTo>
                  <a:cubicBezTo>
                    <a:pt x="1932" y="2457"/>
                    <a:pt x="1632" y="1969"/>
                    <a:pt x="1332" y="1470"/>
                  </a:cubicBezTo>
                  <a:cubicBezTo>
                    <a:pt x="970" y="920"/>
                    <a:pt x="620" y="382"/>
                    <a:pt x="70" y="7"/>
                  </a:cubicBezTo>
                  <a:cubicBezTo>
                    <a:pt x="63" y="3"/>
                    <a:pt x="56"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3" name="Google Shape;9943;p20"/>
            <p:cNvSpPr/>
            <p:nvPr/>
          </p:nvSpPr>
          <p:spPr>
            <a:xfrm>
              <a:off x="5475800" y="3970275"/>
              <a:ext cx="85750" cy="170200"/>
            </a:xfrm>
            <a:custGeom>
              <a:avLst/>
              <a:gdLst/>
              <a:ahLst/>
              <a:cxnLst/>
              <a:rect l="l" t="t" r="r" b="b"/>
              <a:pathLst>
                <a:path w="3430" h="6808" extrusionOk="0">
                  <a:moveTo>
                    <a:pt x="3235" y="0"/>
                  </a:moveTo>
                  <a:cubicBezTo>
                    <a:pt x="3227" y="0"/>
                    <a:pt x="3220" y="1"/>
                    <a:pt x="3212" y="2"/>
                  </a:cubicBezTo>
                  <a:cubicBezTo>
                    <a:pt x="2687" y="90"/>
                    <a:pt x="2200" y="327"/>
                    <a:pt x="1763" y="639"/>
                  </a:cubicBezTo>
                  <a:cubicBezTo>
                    <a:pt x="1325" y="964"/>
                    <a:pt x="913" y="1364"/>
                    <a:pt x="613" y="1827"/>
                  </a:cubicBezTo>
                  <a:cubicBezTo>
                    <a:pt x="288" y="2351"/>
                    <a:pt x="188" y="2989"/>
                    <a:pt x="113" y="3589"/>
                  </a:cubicBezTo>
                  <a:cubicBezTo>
                    <a:pt x="38" y="4176"/>
                    <a:pt x="1" y="4763"/>
                    <a:pt x="125" y="5338"/>
                  </a:cubicBezTo>
                  <a:cubicBezTo>
                    <a:pt x="250" y="5901"/>
                    <a:pt x="525" y="6400"/>
                    <a:pt x="938" y="6800"/>
                  </a:cubicBezTo>
                  <a:cubicBezTo>
                    <a:pt x="945" y="6805"/>
                    <a:pt x="953" y="6807"/>
                    <a:pt x="960" y="6807"/>
                  </a:cubicBezTo>
                  <a:cubicBezTo>
                    <a:pt x="992" y="6807"/>
                    <a:pt x="1020" y="6771"/>
                    <a:pt x="1000" y="6750"/>
                  </a:cubicBezTo>
                  <a:cubicBezTo>
                    <a:pt x="225" y="6001"/>
                    <a:pt x="125" y="4776"/>
                    <a:pt x="275" y="3776"/>
                  </a:cubicBezTo>
                  <a:cubicBezTo>
                    <a:pt x="325" y="3501"/>
                    <a:pt x="375" y="3214"/>
                    <a:pt x="450" y="2939"/>
                  </a:cubicBezTo>
                  <a:cubicBezTo>
                    <a:pt x="513" y="2651"/>
                    <a:pt x="588" y="2376"/>
                    <a:pt x="725" y="2114"/>
                  </a:cubicBezTo>
                  <a:cubicBezTo>
                    <a:pt x="963" y="1652"/>
                    <a:pt x="1363" y="1252"/>
                    <a:pt x="1775" y="939"/>
                  </a:cubicBezTo>
                  <a:cubicBezTo>
                    <a:pt x="2212" y="589"/>
                    <a:pt x="2725" y="340"/>
                    <a:pt x="3275" y="252"/>
                  </a:cubicBezTo>
                  <a:cubicBezTo>
                    <a:pt x="3429" y="228"/>
                    <a:pt x="3380" y="0"/>
                    <a:pt x="32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4" name="Google Shape;9944;p20"/>
            <p:cNvSpPr/>
            <p:nvPr/>
          </p:nvSpPr>
          <p:spPr>
            <a:xfrm>
              <a:off x="5384150" y="4030825"/>
              <a:ext cx="595725" cy="233600"/>
            </a:xfrm>
            <a:custGeom>
              <a:avLst/>
              <a:gdLst/>
              <a:ahLst/>
              <a:cxnLst/>
              <a:rect l="l" t="t" r="r" b="b"/>
              <a:pathLst>
                <a:path w="23829" h="9344" extrusionOk="0">
                  <a:moveTo>
                    <a:pt x="86" y="1"/>
                  </a:moveTo>
                  <a:cubicBezTo>
                    <a:pt x="46" y="1"/>
                    <a:pt x="1" y="37"/>
                    <a:pt x="17" y="79"/>
                  </a:cubicBezTo>
                  <a:cubicBezTo>
                    <a:pt x="330" y="829"/>
                    <a:pt x="680" y="1529"/>
                    <a:pt x="1142" y="2191"/>
                  </a:cubicBezTo>
                  <a:cubicBezTo>
                    <a:pt x="1605" y="2866"/>
                    <a:pt x="2129" y="3491"/>
                    <a:pt x="2717" y="4041"/>
                  </a:cubicBezTo>
                  <a:cubicBezTo>
                    <a:pt x="3941" y="5191"/>
                    <a:pt x="5391" y="6103"/>
                    <a:pt x="6928" y="6765"/>
                  </a:cubicBezTo>
                  <a:cubicBezTo>
                    <a:pt x="8740" y="7552"/>
                    <a:pt x="10640" y="8127"/>
                    <a:pt x="12552" y="8552"/>
                  </a:cubicBezTo>
                  <a:cubicBezTo>
                    <a:pt x="13526" y="8777"/>
                    <a:pt x="14501" y="8952"/>
                    <a:pt x="15488" y="9115"/>
                  </a:cubicBezTo>
                  <a:cubicBezTo>
                    <a:pt x="16307" y="9249"/>
                    <a:pt x="17135" y="9343"/>
                    <a:pt x="17964" y="9343"/>
                  </a:cubicBezTo>
                  <a:cubicBezTo>
                    <a:pt x="18059" y="9343"/>
                    <a:pt x="18155" y="9342"/>
                    <a:pt x="18250" y="9339"/>
                  </a:cubicBezTo>
                  <a:cubicBezTo>
                    <a:pt x="19112" y="9314"/>
                    <a:pt x="19962" y="9190"/>
                    <a:pt x="20812" y="8990"/>
                  </a:cubicBezTo>
                  <a:cubicBezTo>
                    <a:pt x="21624" y="8790"/>
                    <a:pt x="22449" y="8527"/>
                    <a:pt x="23199" y="8140"/>
                  </a:cubicBezTo>
                  <a:cubicBezTo>
                    <a:pt x="23386" y="8052"/>
                    <a:pt x="23574" y="7927"/>
                    <a:pt x="23761" y="7827"/>
                  </a:cubicBezTo>
                  <a:cubicBezTo>
                    <a:pt x="23828" y="7783"/>
                    <a:pt x="23786" y="7698"/>
                    <a:pt x="23723" y="7698"/>
                  </a:cubicBezTo>
                  <a:cubicBezTo>
                    <a:pt x="23715" y="7698"/>
                    <a:pt x="23707" y="7700"/>
                    <a:pt x="23699" y="7702"/>
                  </a:cubicBezTo>
                  <a:cubicBezTo>
                    <a:pt x="23311" y="7877"/>
                    <a:pt x="22899" y="8027"/>
                    <a:pt x="22512" y="8165"/>
                  </a:cubicBezTo>
                  <a:cubicBezTo>
                    <a:pt x="22112" y="8302"/>
                    <a:pt x="21712" y="8440"/>
                    <a:pt x="21312" y="8540"/>
                  </a:cubicBezTo>
                  <a:cubicBezTo>
                    <a:pt x="20500" y="8752"/>
                    <a:pt x="19675" y="8877"/>
                    <a:pt x="18838" y="8927"/>
                  </a:cubicBezTo>
                  <a:cubicBezTo>
                    <a:pt x="18588" y="8944"/>
                    <a:pt x="18338" y="8952"/>
                    <a:pt x="18090" y="8952"/>
                  </a:cubicBezTo>
                  <a:cubicBezTo>
                    <a:pt x="16486" y="8952"/>
                    <a:pt x="14908" y="8629"/>
                    <a:pt x="13339" y="8315"/>
                  </a:cubicBezTo>
                  <a:cubicBezTo>
                    <a:pt x="11452" y="7927"/>
                    <a:pt x="9540" y="7502"/>
                    <a:pt x="7765" y="6740"/>
                  </a:cubicBezTo>
                  <a:cubicBezTo>
                    <a:pt x="6216" y="6078"/>
                    <a:pt x="4729" y="5241"/>
                    <a:pt x="3442" y="4153"/>
                  </a:cubicBezTo>
                  <a:cubicBezTo>
                    <a:pt x="2829" y="3653"/>
                    <a:pt x="2254" y="3104"/>
                    <a:pt x="1742" y="2504"/>
                  </a:cubicBezTo>
                  <a:cubicBezTo>
                    <a:pt x="1217" y="1916"/>
                    <a:pt x="780" y="1254"/>
                    <a:pt x="405" y="554"/>
                  </a:cubicBezTo>
                  <a:cubicBezTo>
                    <a:pt x="305" y="392"/>
                    <a:pt x="217" y="217"/>
                    <a:pt x="130" y="29"/>
                  </a:cubicBezTo>
                  <a:cubicBezTo>
                    <a:pt x="122" y="9"/>
                    <a:pt x="105" y="1"/>
                    <a:pt x="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5" name="Google Shape;9945;p20"/>
            <p:cNvSpPr/>
            <p:nvPr/>
          </p:nvSpPr>
          <p:spPr>
            <a:xfrm>
              <a:off x="5374750" y="4051825"/>
              <a:ext cx="614475" cy="233850"/>
            </a:xfrm>
            <a:custGeom>
              <a:avLst/>
              <a:gdLst/>
              <a:ahLst/>
              <a:cxnLst/>
              <a:rect l="l" t="t" r="r" b="b"/>
              <a:pathLst>
                <a:path w="24579" h="9354" extrusionOk="0">
                  <a:moveTo>
                    <a:pt x="77" y="1"/>
                  </a:moveTo>
                  <a:cubicBezTo>
                    <a:pt x="39" y="1"/>
                    <a:pt x="1" y="45"/>
                    <a:pt x="19" y="89"/>
                  </a:cubicBezTo>
                  <a:cubicBezTo>
                    <a:pt x="656" y="1614"/>
                    <a:pt x="1681" y="2938"/>
                    <a:pt x="2905" y="4038"/>
                  </a:cubicBezTo>
                  <a:cubicBezTo>
                    <a:pt x="4192" y="5213"/>
                    <a:pt x="5717" y="6125"/>
                    <a:pt x="7292" y="6862"/>
                  </a:cubicBezTo>
                  <a:cubicBezTo>
                    <a:pt x="9029" y="7662"/>
                    <a:pt x="10853" y="8337"/>
                    <a:pt x="12715" y="8762"/>
                  </a:cubicBezTo>
                  <a:cubicBezTo>
                    <a:pt x="14441" y="9153"/>
                    <a:pt x="16221" y="9354"/>
                    <a:pt x="17994" y="9354"/>
                  </a:cubicBezTo>
                  <a:cubicBezTo>
                    <a:pt x="18147" y="9354"/>
                    <a:pt x="18299" y="9352"/>
                    <a:pt x="18451" y="9349"/>
                  </a:cubicBezTo>
                  <a:cubicBezTo>
                    <a:pt x="19413" y="9337"/>
                    <a:pt x="20376" y="9249"/>
                    <a:pt x="21313" y="9062"/>
                  </a:cubicBezTo>
                  <a:cubicBezTo>
                    <a:pt x="22200" y="8887"/>
                    <a:pt x="23063" y="8587"/>
                    <a:pt x="23900" y="8225"/>
                  </a:cubicBezTo>
                  <a:cubicBezTo>
                    <a:pt x="24112" y="8137"/>
                    <a:pt x="24312" y="8037"/>
                    <a:pt x="24500" y="7912"/>
                  </a:cubicBezTo>
                  <a:cubicBezTo>
                    <a:pt x="24578" y="7867"/>
                    <a:pt x="24546" y="7732"/>
                    <a:pt x="24457" y="7732"/>
                  </a:cubicBezTo>
                  <a:cubicBezTo>
                    <a:pt x="24447" y="7732"/>
                    <a:pt x="24436" y="7733"/>
                    <a:pt x="24425" y="7737"/>
                  </a:cubicBezTo>
                  <a:cubicBezTo>
                    <a:pt x="24000" y="7875"/>
                    <a:pt x="23587" y="8050"/>
                    <a:pt x="23163" y="8187"/>
                  </a:cubicBezTo>
                  <a:cubicBezTo>
                    <a:pt x="22750" y="8325"/>
                    <a:pt x="22325" y="8449"/>
                    <a:pt x="21888" y="8537"/>
                  </a:cubicBezTo>
                  <a:cubicBezTo>
                    <a:pt x="20976" y="8737"/>
                    <a:pt x="20063" y="8887"/>
                    <a:pt x="19126" y="8937"/>
                  </a:cubicBezTo>
                  <a:cubicBezTo>
                    <a:pt x="18741" y="8957"/>
                    <a:pt x="18354" y="8967"/>
                    <a:pt x="17968" y="8967"/>
                  </a:cubicBezTo>
                  <a:cubicBezTo>
                    <a:pt x="16460" y="8967"/>
                    <a:pt x="14947" y="8815"/>
                    <a:pt x="13465" y="8537"/>
                  </a:cubicBezTo>
                  <a:cubicBezTo>
                    <a:pt x="11616" y="8187"/>
                    <a:pt x="9791" y="7675"/>
                    <a:pt x="8079" y="6875"/>
                  </a:cubicBezTo>
                  <a:cubicBezTo>
                    <a:pt x="7242" y="6488"/>
                    <a:pt x="6417" y="6038"/>
                    <a:pt x="5617" y="5563"/>
                  </a:cubicBezTo>
                  <a:cubicBezTo>
                    <a:pt x="4930" y="5150"/>
                    <a:pt x="4242" y="4688"/>
                    <a:pt x="3605" y="4188"/>
                  </a:cubicBezTo>
                  <a:cubicBezTo>
                    <a:pt x="2343" y="3188"/>
                    <a:pt x="1168" y="1989"/>
                    <a:pt x="393" y="564"/>
                  </a:cubicBezTo>
                  <a:cubicBezTo>
                    <a:pt x="294" y="389"/>
                    <a:pt x="206" y="214"/>
                    <a:pt x="119" y="27"/>
                  </a:cubicBezTo>
                  <a:cubicBezTo>
                    <a:pt x="108" y="8"/>
                    <a:pt x="92" y="1"/>
                    <a:pt x="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6" name="Google Shape;9946;p20"/>
            <p:cNvSpPr/>
            <p:nvPr/>
          </p:nvSpPr>
          <p:spPr>
            <a:xfrm>
              <a:off x="5449600" y="4147775"/>
              <a:ext cx="431025" cy="154450"/>
            </a:xfrm>
            <a:custGeom>
              <a:avLst/>
              <a:gdLst/>
              <a:ahLst/>
              <a:cxnLst/>
              <a:rect l="l" t="t" r="r" b="b"/>
              <a:pathLst>
                <a:path w="17241" h="6178" extrusionOk="0">
                  <a:moveTo>
                    <a:pt x="107" y="0"/>
                  </a:moveTo>
                  <a:cubicBezTo>
                    <a:pt x="49" y="0"/>
                    <a:pt x="1" y="80"/>
                    <a:pt x="49" y="138"/>
                  </a:cubicBezTo>
                  <a:cubicBezTo>
                    <a:pt x="136" y="263"/>
                    <a:pt x="224" y="388"/>
                    <a:pt x="311" y="513"/>
                  </a:cubicBezTo>
                  <a:cubicBezTo>
                    <a:pt x="411" y="638"/>
                    <a:pt x="511" y="750"/>
                    <a:pt x="611" y="862"/>
                  </a:cubicBezTo>
                  <a:cubicBezTo>
                    <a:pt x="811" y="1112"/>
                    <a:pt x="1011" y="1350"/>
                    <a:pt x="1223" y="1575"/>
                  </a:cubicBezTo>
                  <a:cubicBezTo>
                    <a:pt x="1648" y="2037"/>
                    <a:pt x="2098" y="2462"/>
                    <a:pt x="2573" y="2862"/>
                  </a:cubicBezTo>
                  <a:cubicBezTo>
                    <a:pt x="3510" y="3662"/>
                    <a:pt x="4548" y="4349"/>
                    <a:pt x="5672" y="4836"/>
                  </a:cubicBezTo>
                  <a:cubicBezTo>
                    <a:pt x="7752" y="5725"/>
                    <a:pt x="10025" y="6178"/>
                    <a:pt x="12289" y="6178"/>
                  </a:cubicBezTo>
                  <a:cubicBezTo>
                    <a:pt x="12542" y="6178"/>
                    <a:pt x="12794" y="6172"/>
                    <a:pt x="13045" y="6161"/>
                  </a:cubicBezTo>
                  <a:cubicBezTo>
                    <a:pt x="13733" y="6136"/>
                    <a:pt x="14433" y="6074"/>
                    <a:pt x="15120" y="5949"/>
                  </a:cubicBezTo>
                  <a:cubicBezTo>
                    <a:pt x="15457" y="5886"/>
                    <a:pt x="15795" y="5824"/>
                    <a:pt x="16120" y="5749"/>
                  </a:cubicBezTo>
                  <a:cubicBezTo>
                    <a:pt x="16469" y="5661"/>
                    <a:pt x="16819" y="5586"/>
                    <a:pt x="17132" y="5436"/>
                  </a:cubicBezTo>
                  <a:cubicBezTo>
                    <a:pt x="17241" y="5388"/>
                    <a:pt x="17197" y="5198"/>
                    <a:pt x="17080" y="5198"/>
                  </a:cubicBezTo>
                  <a:cubicBezTo>
                    <a:pt x="17077" y="5198"/>
                    <a:pt x="17073" y="5198"/>
                    <a:pt x="17069" y="5199"/>
                  </a:cubicBezTo>
                  <a:cubicBezTo>
                    <a:pt x="16769" y="5236"/>
                    <a:pt x="16482" y="5311"/>
                    <a:pt x="16182" y="5374"/>
                  </a:cubicBezTo>
                  <a:cubicBezTo>
                    <a:pt x="15882" y="5436"/>
                    <a:pt x="15582" y="5486"/>
                    <a:pt x="15282" y="5536"/>
                  </a:cubicBezTo>
                  <a:cubicBezTo>
                    <a:pt x="14695" y="5636"/>
                    <a:pt x="14095" y="5699"/>
                    <a:pt x="13508" y="5749"/>
                  </a:cubicBezTo>
                  <a:cubicBezTo>
                    <a:pt x="13081" y="5775"/>
                    <a:pt x="12653" y="5789"/>
                    <a:pt x="12225" y="5789"/>
                  </a:cubicBezTo>
                  <a:cubicBezTo>
                    <a:pt x="11437" y="5789"/>
                    <a:pt x="10649" y="5742"/>
                    <a:pt x="9871" y="5636"/>
                  </a:cubicBezTo>
                  <a:cubicBezTo>
                    <a:pt x="8647" y="5474"/>
                    <a:pt x="7409" y="5199"/>
                    <a:pt x="6247" y="4761"/>
                  </a:cubicBezTo>
                  <a:cubicBezTo>
                    <a:pt x="5085" y="4312"/>
                    <a:pt x="4035" y="3649"/>
                    <a:pt x="3085" y="2849"/>
                  </a:cubicBezTo>
                  <a:cubicBezTo>
                    <a:pt x="2561" y="2412"/>
                    <a:pt x="2073" y="1950"/>
                    <a:pt x="1586" y="1462"/>
                  </a:cubicBezTo>
                  <a:cubicBezTo>
                    <a:pt x="1361" y="1237"/>
                    <a:pt x="1123" y="1000"/>
                    <a:pt x="886" y="763"/>
                  </a:cubicBezTo>
                  <a:cubicBezTo>
                    <a:pt x="774" y="638"/>
                    <a:pt x="649" y="513"/>
                    <a:pt x="536" y="388"/>
                  </a:cubicBezTo>
                  <a:cubicBezTo>
                    <a:pt x="411" y="263"/>
                    <a:pt x="274" y="150"/>
                    <a:pt x="161" y="25"/>
                  </a:cubicBezTo>
                  <a:cubicBezTo>
                    <a:pt x="144" y="8"/>
                    <a:pt x="125"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7" name="Google Shape;9947;p20"/>
            <p:cNvSpPr/>
            <p:nvPr/>
          </p:nvSpPr>
          <p:spPr>
            <a:xfrm>
              <a:off x="5684200" y="3814375"/>
              <a:ext cx="396475" cy="315225"/>
            </a:xfrm>
            <a:custGeom>
              <a:avLst/>
              <a:gdLst/>
              <a:ahLst/>
              <a:cxnLst/>
              <a:rect l="l" t="t" r="r" b="b"/>
              <a:pathLst>
                <a:path w="15859" h="12609" extrusionOk="0">
                  <a:moveTo>
                    <a:pt x="202" y="1"/>
                  </a:moveTo>
                  <a:cubicBezTo>
                    <a:pt x="0" y="1"/>
                    <a:pt x="7" y="316"/>
                    <a:pt x="212" y="340"/>
                  </a:cubicBezTo>
                  <a:cubicBezTo>
                    <a:pt x="987" y="427"/>
                    <a:pt x="1762" y="502"/>
                    <a:pt x="2524" y="652"/>
                  </a:cubicBezTo>
                  <a:cubicBezTo>
                    <a:pt x="3286" y="802"/>
                    <a:pt x="4036" y="990"/>
                    <a:pt x="4761" y="1227"/>
                  </a:cubicBezTo>
                  <a:cubicBezTo>
                    <a:pt x="6236" y="1677"/>
                    <a:pt x="7648" y="2289"/>
                    <a:pt x="8997" y="3026"/>
                  </a:cubicBezTo>
                  <a:cubicBezTo>
                    <a:pt x="10285" y="3739"/>
                    <a:pt x="11584" y="4501"/>
                    <a:pt x="12647" y="5538"/>
                  </a:cubicBezTo>
                  <a:cubicBezTo>
                    <a:pt x="13521" y="6388"/>
                    <a:pt x="14221" y="7413"/>
                    <a:pt x="14733" y="8513"/>
                  </a:cubicBezTo>
                  <a:cubicBezTo>
                    <a:pt x="15021" y="9137"/>
                    <a:pt x="15246" y="9787"/>
                    <a:pt x="15396" y="10449"/>
                  </a:cubicBezTo>
                  <a:cubicBezTo>
                    <a:pt x="15558" y="11124"/>
                    <a:pt x="15621" y="11824"/>
                    <a:pt x="15633" y="12524"/>
                  </a:cubicBezTo>
                  <a:cubicBezTo>
                    <a:pt x="15633" y="12580"/>
                    <a:pt x="15671" y="12608"/>
                    <a:pt x="15710" y="12608"/>
                  </a:cubicBezTo>
                  <a:cubicBezTo>
                    <a:pt x="15749" y="12608"/>
                    <a:pt x="15789" y="12580"/>
                    <a:pt x="15796" y="12524"/>
                  </a:cubicBezTo>
                  <a:cubicBezTo>
                    <a:pt x="15858" y="11299"/>
                    <a:pt x="15633" y="10000"/>
                    <a:pt x="15208" y="8850"/>
                  </a:cubicBezTo>
                  <a:cubicBezTo>
                    <a:pt x="14771" y="7663"/>
                    <a:pt x="14121" y="6563"/>
                    <a:pt x="13259" y="5638"/>
                  </a:cubicBezTo>
                  <a:cubicBezTo>
                    <a:pt x="12259" y="4551"/>
                    <a:pt x="10972" y="3751"/>
                    <a:pt x="9672" y="3051"/>
                  </a:cubicBezTo>
                  <a:cubicBezTo>
                    <a:pt x="8310" y="2314"/>
                    <a:pt x="6873" y="1677"/>
                    <a:pt x="5411" y="1177"/>
                  </a:cubicBezTo>
                  <a:cubicBezTo>
                    <a:pt x="4561" y="877"/>
                    <a:pt x="3711" y="640"/>
                    <a:pt x="2837" y="440"/>
                  </a:cubicBezTo>
                  <a:cubicBezTo>
                    <a:pt x="1974" y="240"/>
                    <a:pt x="1112" y="65"/>
                    <a:pt x="225" y="2"/>
                  </a:cubicBezTo>
                  <a:cubicBezTo>
                    <a:pt x="217" y="1"/>
                    <a:pt x="209" y="1"/>
                    <a:pt x="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8" name="Google Shape;9948;p20"/>
            <p:cNvSpPr/>
            <p:nvPr/>
          </p:nvSpPr>
          <p:spPr>
            <a:xfrm>
              <a:off x="5358650" y="3836250"/>
              <a:ext cx="131025" cy="289075"/>
            </a:xfrm>
            <a:custGeom>
              <a:avLst/>
              <a:gdLst/>
              <a:ahLst/>
              <a:cxnLst/>
              <a:rect l="l" t="t" r="r" b="b"/>
              <a:pathLst>
                <a:path w="5241" h="11563" extrusionOk="0">
                  <a:moveTo>
                    <a:pt x="5022" y="1"/>
                  </a:moveTo>
                  <a:cubicBezTo>
                    <a:pt x="5003" y="1"/>
                    <a:pt x="4982" y="5"/>
                    <a:pt x="4961" y="15"/>
                  </a:cubicBezTo>
                  <a:cubicBezTo>
                    <a:pt x="4099" y="402"/>
                    <a:pt x="3224" y="839"/>
                    <a:pt x="2475" y="1439"/>
                  </a:cubicBezTo>
                  <a:cubicBezTo>
                    <a:pt x="1675" y="2101"/>
                    <a:pt x="1100" y="2964"/>
                    <a:pt x="638" y="3901"/>
                  </a:cubicBezTo>
                  <a:cubicBezTo>
                    <a:pt x="375" y="4401"/>
                    <a:pt x="150" y="4901"/>
                    <a:pt x="63" y="5463"/>
                  </a:cubicBezTo>
                  <a:cubicBezTo>
                    <a:pt x="0" y="5938"/>
                    <a:pt x="0" y="6413"/>
                    <a:pt x="50" y="6888"/>
                  </a:cubicBezTo>
                  <a:cubicBezTo>
                    <a:pt x="138" y="7762"/>
                    <a:pt x="363" y="8612"/>
                    <a:pt x="763" y="9375"/>
                  </a:cubicBezTo>
                  <a:cubicBezTo>
                    <a:pt x="987" y="9799"/>
                    <a:pt x="1250" y="10187"/>
                    <a:pt x="1537" y="10562"/>
                  </a:cubicBezTo>
                  <a:cubicBezTo>
                    <a:pt x="1687" y="10749"/>
                    <a:pt x="1850" y="10937"/>
                    <a:pt x="2025" y="11112"/>
                  </a:cubicBezTo>
                  <a:cubicBezTo>
                    <a:pt x="2187" y="11274"/>
                    <a:pt x="2375" y="11412"/>
                    <a:pt x="2562" y="11549"/>
                  </a:cubicBezTo>
                  <a:cubicBezTo>
                    <a:pt x="2574" y="11559"/>
                    <a:pt x="2586" y="11563"/>
                    <a:pt x="2597" y="11563"/>
                  </a:cubicBezTo>
                  <a:cubicBezTo>
                    <a:pt x="2644" y="11563"/>
                    <a:pt x="2677" y="11489"/>
                    <a:pt x="2637" y="11449"/>
                  </a:cubicBezTo>
                  <a:cubicBezTo>
                    <a:pt x="2337" y="11187"/>
                    <a:pt x="2062" y="10874"/>
                    <a:pt x="1800" y="10549"/>
                  </a:cubicBezTo>
                  <a:cubicBezTo>
                    <a:pt x="1537" y="10237"/>
                    <a:pt x="1325" y="9887"/>
                    <a:pt x="1137" y="9525"/>
                  </a:cubicBezTo>
                  <a:cubicBezTo>
                    <a:pt x="763" y="8800"/>
                    <a:pt x="500" y="7987"/>
                    <a:pt x="388" y="7163"/>
                  </a:cubicBezTo>
                  <a:cubicBezTo>
                    <a:pt x="325" y="6750"/>
                    <a:pt x="313" y="6338"/>
                    <a:pt x="338" y="5913"/>
                  </a:cubicBezTo>
                  <a:cubicBezTo>
                    <a:pt x="363" y="5351"/>
                    <a:pt x="513" y="4826"/>
                    <a:pt x="738" y="4301"/>
                  </a:cubicBezTo>
                  <a:cubicBezTo>
                    <a:pt x="1150" y="3376"/>
                    <a:pt x="1600" y="2439"/>
                    <a:pt x="2362" y="1764"/>
                  </a:cubicBezTo>
                  <a:cubicBezTo>
                    <a:pt x="3162" y="1052"/>
                    <a:pt x="4149" y="677"/>
                    <a:pt x="5099" y="252"/>
                  </a:cubicBezTo>
                  <a:cubicBezTo>
                    <a:pt x="5241" y="198"/>
                    <a:pt x="5154" y="1"/>
                    <a:pt x="50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9" name="Google Shape;9949;p20"/>
            <p:cNvSpPr/>
            <p:nvPr/>
          </p:nvSpPr>
          <p:spPr>
            <a:xfrm>
              <a:off x="5371150" y="3850750"/>
              <a:ext cx="118625" cy="226875"/>
            </a:xfrm>
            <a:custGeom>
              <a:avLst/>
              <a:gdLst/>
              <a:ahLst/>
              <a:cxnLst/>
              <a:rect l="l" t="t" r="r" b="b"/>
              <a:pathLst>
                <a:path w="4745" h="9075" extrusionOk="0">
                  <a:moveTo>
                    <a:pt x="4573" y="0"/>
                  </a:moveTo>
                  <a:cubicBezTo>
                    <a:pt x="4558" y="0"/>
                    <a:pt x="4542" y="3"/>
                    <a:pt x="4524" y="9"/>
                  </a:cubicBezTo>
                  <a:cubicBezTo>
                    <a:pt x="3187" y="422"/>
                    <a:pt x="2125" y="1447"/>
                    <a:pt x="1287" y="2546"/>
                  </a:cubicBezTo>
                  <a:cubicBezTo>
                    <a:pt x="812" y="3171"/>
                    <a:pt x="388" y="3821"/>
                    <a:pt x="188" y="4596"/>
                  </a:cubicBezTo>
                  <a:cubicBezTo>
                    <a:pt x="0" y="5345"/>
                    <a:pt x="63" y="6083"/>
                    <a:pt x="300" y="6820"/>
                  </a:cubicBezTo>
                  <a:cubicBezTo>
                    <a:pt x="550" y="7620"/>
                    <a:pt x="862" y="8495"/>
                    <a:pt x="1525" y="9057"/>
                  </a:cubicBezTo>
                  <a:cubicBezTo>
                    <a:pt x="1537" y="9069"/>
                    <a:pt x="1554" y="9075"/>
                    <a:pt x="1570" y="9075"/>
                  </a:cubicBezTo>
                  <a:cubicBezTo>
                    <a:pt x="1621" y="9075"/>
                    <a:pt x="1675" y="9026"/>
                    <a:pt x="1637" y="8969"/>
                  </a:cubicBezTo>
                  <a:cubicBezTo>
                    <a:pt x="1412" y="8682"/>
                    <a:pt x="1212" y="8395"/>
                    <a:pt x="1062" y="8070"/>
                  </a:cubicBezTo>
                  <a:cubicBezTo>
                    <a:pt x="912" y="7732"/>
                    <a:pt x="800" y="7382"/>
                    <a:pt x="675" y="7033"/>
                  </a:cubicBezTo>
                  <a:cubicBezTo>
                    <a:pt x="425" y="6333"/>
                    <a:pt x="275" y="5608"/>
                    <a:pt x="425" y="4871"/>
                  </a:cubicBezTo>
                  <a:cubicBezTo>
                    <a:pt x="562" y="4133"/>
                    <a:pt x="912" y="3433"/>
                    <a:pt x="1325" y="2834"/>
                  </a:cubicBezTo>
                  <a:cubicBezTo>
                    <a:pt x="1700" y="2284"/>
                    <a:pt x="2162" y="1759"/>
                    <a:pt x="2674" y="1347"/>
                  </a:cubicBezTo>
                  <a:cubicBezTo>
                    <a:pt x="3249" y="872"/>
                    <a:pt x="3874" y="497"/>
                    <a:pt x="4599" y="272"/>
                  </a:cubicBezTo>
                  <a:cubicBezTo>
                    <a:pt x="4745" y="227"/>
                    <a:pt x="4709" y="0"/>
                    <a:pt x="4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0" name="Google Shape;9950;p20"/>
            <p:cNvSpPr/>
            <p:nvPr/>
          </p:nvSpPr>
          <p:spPr>
            <a:xfrm>
              <a:off x="5916800" y="4046300"/>
              <a:ext cx="162625" cy="225900"/>
            </a:xfrm>
            <a:custGeom>
              <a:avLst/>
              <a:gdLst/>
              <a:ahLst/>
              <a:cxnLst/>
              <a:rect l="l" t="t" r="r" b="b"/>
              <a:pathLst>
                <a:path w="6505" h="9036" extrusionOk="0">
                  <a:moveTo>
                    <a:pt x="5971" y="0"/>
                  </a:moveTo>
                  <a:cubicBezTo>
                    <a:pt x="5897" y="0"/>
                    <a:pt x="5819" y="62"/>
                    <a:pt x="5842" y="160"/>
                  </a:cubicBezTo>
                  <a:cubicBezTo>
                    <a:pt x="6154" y="1710"/>
                    <a:pt x="6342" y="3384"/>
                    <a:pt x="5679" y="4884"/>
                  </a:cubicBezTo>
                  <a:cubicBezTo>
                    <a:pt x="5067" y="6259"/>
                    <a:pt x="3880" y="7283"/>
                    <a:pt x="2555" y="7946"/>
                  </a:cubicBezTo>
                  <a:cubicBezTo>
                    <a:pt x="1768" y="8333"/>
                    <a:pt x="931" y="8645"/>
                    <a:pt x="81" y="8883"/>
                  </a:cubicBezTo>
                  <a:cubicBezTo>
                    <a:pt x="1" y="8917"/>
                    <a:pt x="26" y="9036"/>
                    <a:pt x="98" y="9036"/>
                  </a:cubicBezTo>
                  <a:cubicBezTo>
                    <a:pt x="104" y="9036"/>
                    <a:pt x="111" y="9035"/>
                    <a:pt x="118" y="9033"/>
                  </a:cubicBezTo>
                  <a:cubicBezTo>
                    <a:pt x="531" y="8958"/>
                    <a:pt x="943" y="8883"/>
                    <a:pt x="1331" y="8758"/>
                  </a:cubicBezTo>
                  <a:cubicBezTo>
                    <a:pt x="1718" y="8645"/>
                    <a:pt x="2080" y="8508"/>
                    <a:pt x="2443" y="8358"/>
                  </a:cubicBezTo>
                  <a:cubicBezTo>
                    <a:pt x="3180" y="8046"/>
                    <a:pt x="3880" y="7633"/>
                    <a:pt x="4480" y="7121"/>
                  </a:cubicBezTo>
                  <a:cubicBezTo>
                    <a:pt x="5729" y="6071"/>
                    <a:pt x="6504" y="4534"/>
                    <a:pt x="6492" y="2897"/>
                  </a:cubicBezTo>
                  <a:cubicBezTo>
                    <a:pt x="6492" y="1947"/>
                    <a:pt x="6354" y="1010"/>
                    <a:pt x="6079" y="85"/>
                  </a:cubicBezTo>
                  <a:cubicBezTo>
                    <a:pt x="6065" y="26"/>
                    <a:pt x="6019" y="0"/>
                    <a:pt x="5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1" name="Google Shape;9951;p20"/>
            <p:cNvSpPr/>
            <p:nvPr/>
          </p:nvSpPr>
          <p:spPr>
            <a:xfrm>
              <a:off x="5885375" y="4036575"/>
              <a:ext cx="181225" cy="218375"/>
            </a:xfrm>
            <a:custGeom>
              <a:avLst/>
              <a:gdLst/>
              <a:ahLst/>
              <a:cxnLst/>
              <a:rect l="l" t="t" r="r" b="b"/>
              <a:pathLst>
                <a:path w="7249" h="8735" extrusionOk="0">
                  <a:moveTo>
                    <a:pt x="6632" y="1"/>
                  </a:moveTo>
                  <a:cubicBezTo>
                    <a:pt x="6605" y="1"/>
                    <a:pt x="6582" y="29"/>
                    <a:pt x="6599" y="62"/>
                  </a:cubicBezTo>
                  <a:cubicBezTo>
                    <a:pt x="6961" y="774"/>
                    <a:pt x="7011" y="1574"/>
                    <a:pt x="6949" y="2349"/>
                  </a:cubicBezTo>
                  <a:cubicBezTo>
                    <a:pt x="6886" y="3186"/>
                    <a:pt x="6674" y="4048"/>
                    <a:pt x="6299" y="4786"/>
                  </a:cubicBezTo>
                  <a:cubicBezTo>
                    <a:pt x="5562" y="6223"/>
                    <a:pt x="4212" y="7260"/>
                    <a:pt x="2738" y="7847"/>
                  </a:cubicBezTo>
                  <a:cubicBezTo>
                    <a:pt x="1888" y="8185"/>
                    <a:pt x="988" y="8360"/>
                    <a:pt x="101" y="8572"/>
                  </a:cubicBezTo>
                  <a:cubicBezTo>
                    <a:pt x="1" y="8597"/>
                    <a:pt x="26" y="8735"/>
                    <a:pt x="113" y="8735"/>
                  </a:cubicBezTo>
                  <a:cubicBezTo>
                    <a:pt x="963" y="8710"/>
                    <a:pt x="1825" y="8497"/>
                    <a:pt x="2613" y="8210"/>
                  </a:cubicBezTo>
                  <a:cubicBezTo>
                    <a:pt x="3412" y="7922"/>
                    <a:pt x="4162" y="7522"/>
                    <a:pt x="4824" y="7010"/>
                  </a:cubicBezTo>
                  <a:cubicBezTo>
                    <a:pt x="5474" y="6498"/>
                    <a:pt x="6049" y="5873"/>
                    <a:pt x="6449" y="5148"/>
                  </a:cubicBezTo>
                  <a:cubicBezTo>
                    <a:pt x="6886" y="4373"/>
                    <a:pt x="7099" y="3511"/>
                    <a:pt x="7174" y="2636"/>
                  </a:cubicBezTo>
                  <a:cubicBezTo>
                    <a:pt x="7249" y="1736"/>
                    <a:pt x="7124" y="824"/>
                    <a:pt x="6674" y="24"/>
                  </a:cubicBezTo>
                  <a:cubicBezTo>
                    <a:pt x="6661" y="8"/>
                    <a:pt x="6646" y="1"/>
                    <a:pt x="6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2" name="Google Shape;9952;p20"/>
            <p:cNvSpPr/>
            <p:nvPr/>
          </p:nvSpPr>
          <p:spPr>
            <a:xfrm>
              <a:off x="5701375" y="3830025"/>
              <a:ext cx="348475" cy="203025"/>
            </a:xfrm>
            <a:custGeom>
              <a:avLst/>
              <a:gdLst/>
              <a:ahLst/>
              <a:cxnLst/>
              <a:rect l="l" t="t" r="r" b="b"/>
              <a:pathLst>
                <a:path w="13939" h="8121" extrusionOk="0">
                  <a:moveTo>
                    <a:pt x="163" y="1"/>
                  </a:moveTo>
                  <a:cubicBezTo>
                    <a:pt x="0" y="1"/>
                    <a:pt x="4" y="252"/>
                    <a:pt x="175" y="276"/>
                  </a:cubicBezTo>
                  <a:cubicBezTo>
                    <a:pt x="1287" y="414"/>
                    <a:pt x="2387" y="626"/>
                    <a:pt x="3462" y="938"/>
                  </a:cubicBezTo>
                  <a:cubicBezTo>
                    <a:pt x="4549" y="1251"/>
                    <a:pt x="5611" y="1638"/>
                    <a:pt x="6636" y="2076"/>
                  </a:cubicBezTo>
                  <a:cubicBezTo>
                    <a:pt x="7648" y="2500"/>
                    <a:pt x="8685" y="2938"/>
                    <a:pt x="9585" y="3575"/>
                  </a:cubicBezTo>
                  <a:cubicBezTo>
                    <a:pt x="10023" y="3888"/>
                    <a:pt x="10422" y="4237"/>
                    <a:pt x="10835" y="4587"/>
                  </a:cubicBezTo>
                  <a:cubicBezTo>
                    <a:pt x="11185" y="4900"/>
                    <a:pt x="11547" y="5212"/>
                    <a:pt x="11897" y="5537"/>
                  </a:cubicBezTo>
                  <a:cubicBezTo>
                    <a:pt x="12297" y="5912"/>
                    <a:pt x="12659" y="6299"/>
                    <a:pt x="12972" y="6749"/>
                  </a:cubicBezTo>
                  <a:cubicBezTo>
                    <a:pt x="13284" y="7187"/>
                    <a:pt x="13597" y="7599"/>
                    <a:pt x="13822" y="8086"/>
                  </a:cubicBezTo>
                  <a:cubicBezTo>
                    <a:pt x="13833" y="8110"/>
                    <a:pt x="13851" y="8120"/>
                    <a:pt x="13867" y="8120"/>
                  </a:cubicBezTo>
                  <a:cubicBezTo>
                    <a:pt x="13903" y="8120"/>
                    <a:pt x="13939" y="8075"/>
                    <a:pt x="13921" y="8024"/>
                  </a:cubicBezTo>
                  <a:cubicBezTo>
                    <a:pt x="13734" y="7587"/>
                    <a:pt x="13509" y="7149"/>
                    <a:pt x="13222" y="6762"/>
                  </a:cubicBezTo>
                  <a:cubicBezTo>
                    <a:pt x="13084" y="6574"/>
                    <a:pt x="12909" y="6412"/>
                    <a:pt x="12759" y="6237"/>
                  </a:cubicBezTo>
                  <a:cubicBezTo>
                    <a:pt x="12597" y="6062"/>
                    <a:pt x="12434" y="5875"/>
                    <a:pt x="12259" y="5700"/>
                  </a:cubicBezTo>
                  <a:cubicBezTo>
                    <a:pt x="11572" y="4975"/>
                    <a:pt x="10810" y="4287"/>
                    <a:pt x="10035" y="3638"/>
                  </a:cubicBezTo>
                  <a:cubicBezTo>
                    <a:pt x="9623" y="3288"/>
                    <a:pt x="9173" y="2975"/>
                    <a:pt x="8685" y="2725"/>
                  </a:cubicBezTo>
                  <a:cubicBezTo>
                    <a:pt x="8186" y="2450"/>
                    <a:pt x="7661" y="2213"/>
                    <a:pt x="7136" y="1988"/>
                  </a:cubicBezTo>
                  <a:cubicBezTo>
                    <a:pt x="6099" y="1526"/>
                    <a:pt x="5036" y="1113"/>
                    <a:pt x="3937" y="776"/>
                  </a:cubicBezTo>
                  <a:cubicBezTo>
                    <a:pt x="2712" y="401"/>
                    <a:pt x="1450" y="101"/>
                    <a:pt x="175" y="1"/>
                  </a:cubicBezTo>
                  <a:cubicBezTo>
                    <a:pt x="171" y="1"/>
                    <a:pt x="167" y="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3" name="Google Shape;9953;p20"/>
            <p:cNvSpPr/>
            <p:nvPr/>
          </p:nvSpPr>
          <p:spPr>
            <a:xfrm>
              <a:off x="5534225" y="3852525"/>
              <a:ext cx="56250" cy="168125"/>
            </a:xfrm>
            <a:custGeom>
              <a:avLst/>
              <a:gdLst/>
              <a:ahLst/>
              <a:cxnLst/>
              <a:rect l="l" t="t" r="r" b="b"/>
              <a:pathLst>
                <a:path w="2250" h="6725" extrusionOk="0">
                  <a:moveTo>
                    <a:pt x="0" y="1"/>
                  </a:moveTo>
                  <a:cubicBezTo>
                    <a:pt x="250" y="2138"/>
                    <a:pt x="813" y="4150"/>
                    <a:pt x="1637" y="6062"/>
                  </a:cubicBezTo>
                  <a:cubicBezTo>
                    <a:pt x="1837" y="6274"/>
                    <a:pt x="2050" y="6499"/>
                    <a:pt x="2250" y="6724"/>
                  </a:cubicBezTo>
                  <a:cubicBezTo>
                    <a:pt x="1388" y="4562"/>
                    <a:pt x="513" y="22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4" name="Google Shape;9954;p20"/>
            <p:cNvSpPr/>
            <p:nvPr/>
          </p:nvSpPr>
          <p:spPr>
            <a:xfrm>
              <a:off x="5527650" y="3860350"/>
              <a:ext cx="36275" cy="125925"/>
            </a:xfrm>
            <a:custGeom>
              <a:avLst/>
              <a:gdLst/>
              <a:ahLst/>
              <a:cxnLst/>
              <a:rect l="l" t="t" r="r" b="b"/>
              <a:pathLst>
                <a:path w="1451" h="5037" extrusionOk="0">
                  <a:moveTo>
                    <a:pt x="1" y="0"/>
                  </a:moveTo>
                  <a:cubicBezTo>
                    <a:pt x="76" y="1437"/>
                    <a:pt x="376" y="2862"/>
                    <a:pt x="876" y="4212"/>
                  </a:cubicBezTo>
                  <a:cubicBezTo>
                    <a:pt x="1088" y="4474"/>
                    <a:pt x="1276" y="4762"/>
                    <a:pt x="1451" y="5036"/>
                  </a:cubicBezTo>
                  <a:cubicBezTo>
                    <a:pt x="838" y="3399"/>
                    <a:pt x="313" y="17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5" name="Google Shape;9955;p20"/>
            <p:cNvSpPr/>
            <p:nvPr/>
          </p:nvSpPr>
          <p:spPr>
            <a:xfrm>
              <a:off x="5522050" y="3876275"/>
              <a:ext cx="23750" cy="84075"/>
            </a:xfrm>
            <a:custGeom>
              <a:avLst/>
              <a:gdLst/>
              <a:ahLst/>
              <a:cxnLst/>
              <a:rect l="l" t="t" r="r" b="b"/>
              <a:pathLst>
                <a:path w="950" h="3363" extrusionOk="0">
                  <a:moveTo>
                    <a:pt x="0" y="1"/>
                  </a:moveTo>
                  <a:cubicBezTo>
                    <a:pt x="63" y="925"/>
                    <a:pt x="237" y="1838"/>
                    <a:pt x="512" y="2725"/>
                  </a:cubicBezTo>
                  <a:cubicBezTo>
                    <a:pt x="625" y="2900"/>
                    <a:pt x="737" y="3062"/>
                    <a:pt x="837" y="3237"/>
                  </a:cubicBezTo>
                  <a:cubicBezTo>
                    <a:pt x="875" y="3275"/>
                    <a:pt x="912" y="3325"/>
                    <a:pt x="950" y="3362"/>
                  </a:cubicBezTo>
                  <a:cubicBezTo>
                    <a:pt x="600" y="2250"/>
                    <a:pt x="275" y="1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6" name="Google Shape;9956;p20"/>
            <p:cNvSpPr/>
            <p:nvPr/>
          </p:nvSpPr>
          <p:spPr>
            <a:xfrm>
              <a:off x="5482350" y="3754125"/>
              <a:ext cx="35350" cy="111250"/>
            </a:xfrm>
            <a:custGeom>
              <a:avLst/>
              <a:gdLst/>
              <a:ahLst/>
              <a:cxnLst/>
              <a:rect l="l" t="t" r="r" b="b"/>
              <a:pathLst>
                <a:path w="1414" h="4450" extrusionOk="0">
                  <a:moveTo>
                    <a:pt x="440" y="2098"/>
                  </a:moveTo>
                  <a:cubicBezTo>
                    <a:pt x="425" y="2152"/>
                    <a:pt x="415" y="2206"/>
                    <a:pt x="406" y="2259"/>
                  </a:cubicBezTo>
                  <a:lnTo>
                    <a:pt x="406" y="2259"/>
                  </a:lnTo>
                  <a:cubicBezTo>
                    <a:pt x="424" y="2210"/>
                    <a:pt x="436" y="2156"/>
                    <a:pt x="440" y="2098"/>
                  </a:cubicBezTo>
                  <a:close/>
                  <a:moveTo>
                    <a:pt x="1038" y="0"/>
                  </a:moveTo>
                  <a:cubicBezTo>
                    <a:pt x="876" y="238"/>
                    <a:pt x="726" y="500"/>
                    <a:pt x="601" y="775"/>
                  </a:cubicBezTo>
                  <a:cubicBezTo>
                    <a:pt x="588" y="838"/>
                    <a:pt x="563" y="913"/>
                    <a:pt x="551" y="975"/>
                  </a:cubicBezTo>
                  <a:cubicBezTo>
                    <a:pt x="513" y="1125"/>
                    <a:pt x="451" y="1288"/>
                    <a:pt x="376" y="1463"/>
                  </a:cubicBezTo>
                  <a:cubicBezTo>
                    <a:pt x="388" y="1488"/>
                    <a:pt x="388" y="1513"/>
                    <a:pt x="401" y="1550"/>
                  </a:cubicBezTo>
                  <a:cubicBezTo>
                    <a:pt x="401" y="1700"/>
                    <a:pt x="413" y="1850"/>
                    <a:pt x="438" y="2000"/>
                  </a:cubicBezTo>
                  <a:cubicBezTo>
                    <a:pt x="441" y="2034"/>
                    <a:pt x="442" y="2067"/>
                    <a:pt x="440" y="2098"/>
                  </a:cubicBezTo>
                  <a:lnTo>
                    <a:pt x="440" y="2098"/>
                  </a:lnTo>
                  <a:cubicBezTo>
                    <a:pt x="443" y="2086"/>
                    <a:pt x="447" y="2074"/>
                    <a:pt x="451" y="2062"/>
                  </a:cubicBezTo>
                  <a:cubicBezTo>
                    <a:pt x="651" y="2825"/>
                    <a:pt x="951" y="3549"/>
                    <a:pt x="1413" y="4199"/>
                  </a:cubicBezTo>
                  <a:cubicBezTo>
                    <a:pt x="1076" y="3512"/>
                    <a:pt x="851" y="2775"/>
                    <a:pt x="688" y="2000"/>
                  </a:cubicBezTo>
                  <a:cubicBezTo>
                    <a:pt x="651" y="1837"/>
                    <a:pt x="613" y="1687"/>
                    <a:pt x="576" y="1525"/>
                  </a:cubicBezTo>
                  <a:cubicBezTo>
                    <a:pt x="676" y="1163"/>
                    <a:pt x="776" y="788"/>
                    <a:pt x="901" y="425"/>
                  </a:cubicBezTo>
                  <a:lnTo>
                    <a:pt x="901" y="425"/>
                  </a:lnTo>
                  <a:cubicBezTo>
                    <a:pt x="763" y="700"/>
                    <a:pt x="626" y="975"/>
                    <a:pt x="513" y="1250"/>
                  </a:cubicBezTo>
                  <a:cubicBezTo>
                    <a:pt x="513" y="1238"/>
                    <a:pt x="513" y="1225"/>
                    <a:pt x="501" y="1213"/>
                  </a:cubicBezTo>
                  <a:cubicBezTo>
                    <a:pt x="701" y="813"/>
                    <a:pt x="863" y="413"/>
                    <a:pt x="1038" y="0"/>
                  </a:cubicBezTo>
                  <a:close/>
                  <a:moveTo>
                    <a:pt x="406" y="2259"/>
                  </a:moveTo>
                  <a:cubicBezTo>
                    <a:pt x="351" y="2403"/>
                    <a:pt x="239" y="2514"/>
                    <a:pt x="101" y="2587"/>
                  </a:cubicBezTo>
                  <a:cubicBezTo>
                    <a:pt x="1" y="3187"/>
                    <a:pt x="13" y="3937"/>
                    <a:pt x="76" y="4449"/>
                  </a:cubicBezTo>
                  <a:cubicBezTo>
                    <a:pt x="126" y="3874"/>
                    <a:pt x="213" y="3287"/>
                    <a:pt x="313" y="2712"/>
                  </a:cubicBezTo>
                  <a:cubicBezTo>
                    <a:pt x="488" y="3225"/>
                    <a:pt x="738" y="3712"/>
                    <a:pt x="1088" y="4137"/>
                  </a:cubicBezTo>
                  <a:cubicBezTo>
                    <a:pt x="763" y="3574"/>
                    <a:pt x="588" y="2950"/>
                    <a:pt x="401" y="2300"/>
                  </a:cubicBezTo>
                  <a:cubicBezTo>
                    <a:pt x="401" y="2300"/>
                    <a:pt x="401" y="2287"/>
                    <a:pt x="401" y="2287"/>
                  </a:cubicBezTo>
                  <a:cubicBezTo>
                    <a:pt x="402" y="2278"/>
                    <a:pt x="404" y="2269"/>
                    <a:pt x="406" y="225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7" name="Google Shape;9957;p20"/>
            <p:cNvSpPr/>
            <p:nvPr/>
          </p:nvSpPr>
          <p:spPr>
            <a:xfrm>
              <a:off x="5508925" y="3867850"/>
              <a:ext cx="21575" cy="69675"/>
            </a:xfrm>
            <a:custGeom>
              <a:avLst/>
              <a:gdLst/>
              <a:ahLst/>
              <a:cxnLst/>
              <a:rect l="l" t="t" r="r" b="b"/>
              <a:pathLst>
                <a:path w="863" h="2787" extrusionOk="0">
                  <a:moveTo>
                    <a:pt x="0" y="0"/>
                  </a:moveTo>
                  <a:lnTo>
                    <a:pt x="0" y="0"/>
                  </a:lnTo>
                  <a:cubicBezTo>
                    <a:pt x="88" y="725"/>
                    <a:pt x="238" y="1437"/>
                    <a:pt x="438" y="2137"/>
                  </a:cubicBezTo>
                  <a:cubicBezTo>
                    <a:pt x="525" y="2275"/>
                    <a:pt x="613" y="2400"/>
                    <a:pt x="700" y="2525"/>
                  </a:cubicBezTo>
                  <a:cubicBezTo>
                    <a:pt x="750" y="2612"/>
                    <a:pt x="800" y="2699"/>
                    <a:pt x="862" y="2787"/>
                  </a:cubicBezTo>
                  <a:cubicBezTo>
                    <a:pt x="588" y="1850"/>
                    <a:pt x="300" y="9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8" name="Google Shape;9958;p20"/>
            <p:cNvSpPr/>
            <p:nvPr/>
          </p:nvSpPr>
          <p:spPr>
            <a:xfrm>
              <a:off x="5500800" y="3871600"/>
              <a:ext cx="14400" cy="42825"/>
            </a:xfrm>
            <a:custGeom>
              <a:avLst/>
              <a:gdLst/>
              <a:ahLst/>
              <a:cxnLst/>
              <a:rect l="l" t="t" r="r" b="b"/>
              <a:pathLst>
                <a:path w="576" h="1713" extrusionOk="0">
                  <a:moveTo>
                    <a:pt x="0" y="0"/>
                  </a:moveTo>
                  <a:lnTo>
                    <a:pt x="0" y="0"/>
                  </a:lnTo>
                  <a:cubicBezTo>
                    <a:pt x="75" y="463"/>
                    <a:pt x="175" y="925"/>
                    <a:pt x="300" y="1375"/>
                  </a:cubicBezTo>
                  <a:cubicBezTo>
                    <a:pt x="400" y="1475"/>
                    <a:pt x="488" y="1600"/>
                    <a:pt x="575" y="1712"/>
                  </a:cubicBezTo>
                  <a:cubicBezTo>
                    <a:pt x="388" y="1137"/>
                    <a:pt x="200" y="5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9" name="Google Shape;9959;p20"/>
            <p:cNvSpPr/>
            <p:nvPr/>
          </p:nvSpPr>
          <p:spPr>
            <a:xfrm>
              <a:off x="5494225" y="3866275"/>
              <a:ext cx="9725" cy="35025"/>
            </a:xfrm>
            <a:custGeom>
              <a:avLst/>
              <a:gdLst/>
              <a:ahLst/>
              <a:cxnLst/>
              <a:rect l="l" t="t" r="r" b="b"/>
              <a:pathLst>
                <a:path w="389" h="1401" extrusionOk="0">
                  <a:moveTo>
                    <a:pt x="1" y="1"/>
                  </a:moveTo>
                  <a:lnTo>
                    <a:pt x="1" y="1"/>
                  </a:lnTo>
                  <a:cubicBezTo>
                    <a:pt x="26" y="413"/>
                    <a:pt x="88" y="826"/>
                    <a:pt x="188" y="1238"/>
                  </a:cubicBezTo>
                  <a:cubicBezTo>
                    <a:pt x="251" y="1288"/>
                    <a:pt x="326" y="1338"/>
                    <a:pt x="388" y="1400"/>
                  </a:cubicBezTo>
                  <a:cubicBezTo>
                    <a:pt x="363" y="1313"/>
                    <a:pt x="338" y="1213"/>
                    <a:pt x="313" y="1125"/>
                  </a:cubicBezTo>
                  <a:cubicBezTo>
                    <a:pt x="213" y="751"/>
                    <a:pt x="51" y="3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0" name="Google Shape;9960;p20"/>
            <p:cNvSpPr/>
            <p:nvPr/>
          </p:nvSpPr>
          <p:spPr>
            <a:xfrm>
              <a:off x="5558900" y="3863150"/>
              <a:ext cx="87500" cy="228100"/>
            </a:xfrm>
            <a:custGeom>
              <a:avLst/>
              <a:gdLst/>
              <a:ahLst/>
              <a:cxnLst/>
              <a:rect l="l" t="t" r="r" b="b"/>
              <a:pathLst>
                <a:path w="3500" h="9124" extrusionOk="0">
                  <a:moveTo>
                    <a:pt x="1" y="1"/>
                  </a:moveTo>
                  <a:lnTo>
                    <a:pt x="1" y="1"/>
                  </a:lnTo>
                  <a:cubicBezTo>
                    <a:pt x="401" y="1538"/>
                    <a:pt x="738" y="3087"/>
                    <a:pt x="1238" y="4600"/>
                  </a:cubicBezTo>
                  <a:cubicBezTo>
                    <a:pt x="1688" y="5787"/>
                    <a:pt x="2250" y="7011"/>
                    <a:pt x="2887" y="8211"/>
                  </a:cubicBezTo>
                  <a:cubicBezTo>
                    <a:pt x="2700" y="7736"/>
                    <a:pt x="2537" y="7236"/>
                    <a:pt x="2400" y="6736"/>
                  </a:cubicBezTo>
                  <a:lnTo>
                    <a:pt x="2400" y="6736"/>
                  </a:lnTo>
                  <a:cubicBezTo>
                    <a:pt x="2700" y="7524"/>
                    <a:pt x="3050" y="8286"/>
                    <a:pt x="3425" y="9036"/>
                  </a:cubicBezTo>
                  <a:cubicBezTo>
                    <a:pt x="3450" y="9073"/>
                    <a:pt x="3475" y="9098"/>
                    <a:pt x="3500" y="9123"/>
                  </a:cubicBezTo>
                  <a:cubicBezTo>
                    <a:pt x="3075" y="7924"/>
                    <a:pt x="2700" y="6711"/>
                    <a:pt x="2300" y="5512"/>
                  </a:cubicBezTo>
                  <a:cubicBezTo>
                    <a:pt x="1788" y="4212"/>
                    <a:pt x="1225" y="2925"/>
                    <a:pt x="788" y="1600"/>
                  </a:cubicBezTo>
                  <a:lnTo>
                    <a:pt x="788" y="1600"/>
                  </a:lnTo>
                  <a:cubicBezTo>
                    <a:pt x="1013" y="2775"/>
                    <a:pt x="1350" y="3937"/>
                    <a:pt x="1763" y="5062"/>
                  </a:cubicBezTo>
                  <a:cubicBezTo>
                    <a:pt x="1500" y="4412"/>
                    <a:pt x="1250" y="3750"/>
                    <a:pt x="1088" y="3075"/>
                  </a:cubicBezTo>
                  <a:cubicBezTo>
                    <a:pt x="713" y="2050"/>
                    <a:pt x="363" y="10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1" name="Google Shape;9961;p20"/>
            <p:cNvSpPr/>
            <p:nvPr/>
          </p:nvSpPr>
          <p:spPr>
            <a:xfrm>
              <a:off x="5601700" y="3709125"/>
              <a:ext cx="25025" cy="117825"/>
            </a:xfrm>
            <a:custGeom>
              <a:avLst/>
              <a:gdLst/>
              <a:ahLst/>
              <a:cxnLst/>
              <a:rect l="l" t="t" r="r" b="b"/>
              <a:pathLst>
                <a:path w="1001" h="4713" extrusionOk="0">
                  <a:moveTo>
                    <a:pt x="101" y="1"/>
                  </a:moveTo>
                  <a:cubicBezTo>
                    <a:pt x="76" y="13"/>
                    <a:pt x="38" y="26"/>
                    <a:pt x="1" y="38"/>
                  </a:cubicBezTo>
                  <a:cubicBezTo>
                    <a:pt x="213" y="1613"/>
                    <a:pt x="538" y="3163"/>
                    <a:pt x="1000" y="4712"/>
                  </a:cubicBezTo>
                  <a:cubicBezTo>
                    <a:pt x="775" y="3263"/>
                    <a:pt x="551" y="1763"/>
                    <a:pt x="301" y="301"/>
                  </a:cubicBezTo>
                  <a:cubicBezTo>
                    <a:pt x="238" y="201"/>
                    <a:pt x="176" y="101"/>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2" name="Google Shape;9962;p20"/>
            <p:cNvSpPr/>
            <p:nvPr/>
          </p:nvSpPr>
          <p:spPr>
            <a:xfrm>
              <a:off x="5612025" y="3721000"/>
              <a:ext cx="17500" cy="80950"/>
            </a:xfrm>
            <a:custGeom>
              <a:avLst/>
              <a:gdLst/>
              <a:ahLst/>
              <a:cxnLst/>
              <a:rect l="l" t="t" r="r" b="b"/>
              <a:pathLst>
                <a:path w="700" h="3238" extrusionOk="0">
                  <a:moveTo>
                    <a:pt x="0" y="1"/>
                  </a:moveTo>
                  <a:cubicBezTo>
                    <a:pt x="175" y="1088"/>
                    <a:pt x="412" y="2163"/>
                    <a:pt x="700" y="3237"/>
                  </a:cubicBezTo>
                  <a:cubicBezTo>
                    <a:pt x="612" y="2338"/>
                    <a:pt x="475" y="1425"/>
                    <a:pt x="313" y="526"/>
                  </a:cubicBezTo>
                  <a:cubicBezTo>
                    <a:pt x="225" y="351"/>
                    <a:pt x="125" y="1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3" name="Google Shape;9963;p20"/>
            <p:cNvSpPr/>
            <p:nvPr/>
          </p:nvSpPr>
          <p:spPr>
            <a:xfrm>
              <a:off x="5626375" y="3746950"/>
              <a:ext cx="17225" cy="71875"/>
            </a:xfrm>
            <a:custGeom>
              <a:avLst/>
              <a:gdLst/>
              <a:ahLst/>
              <a:cxnLst/>
              <a:rect l="l" t="t" r="r" b="b"/>
              <a:pathLst>
                <a:path w="689" h="2875" extrusionOk="0">
                  <a:moveTo>
                    <a:pt x="1" y="0"/>
                  </a:moveTo>
                  <a:cubicBezTo>
                    <a:pt x="151" y="962"/>
                    <a:pt x="388" y="1924"/>
                    <a:pt x="688" y="2874"/>
                  </a:cubicBezTo>
                  <a:cubicBezTo>
                    <a:pt x="576" y="2037"/>
                    <a:pt x="426" y="1200"/>
                    <a:pt x="276" y="375"/>
                  </a:cubicBezTo>
                  <a:cubicBezTo>
                    <a:pt x="163" y="262"/>
                    <a:pt x="76" y="13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4" name="Google Shape;9964;p20"/>
            <p:cNvSpPr/>
            <p:nvPr/>
          </p:nvSpPr>
          <p:spPr>
            <a:xfrm>
              <a:off x="5647325" y="3805050"/>
              <a:ext cx="7200" cy="30025"/>
            </a:xfrm>
            <a:custGeom>
              <a:avLst/>
              <a:gdLst/>
              <a:ahLst/>
              <a:cxnLst/>
              <a:rect l="l" t="t" r="r" b="b"/>
              <a:pathLst>
                <a:path w="288" h="1201" extrusionOk="0">
                  <a:moveTo>
                    <a:pt x="0" y="0"/>
                  </a:moveTo>
                  <a:lnTo>
                    <a:pt x="0" y="0"/>
                  </a:lnTo>
                  <a:cubicBezTo>
                    <a:pt x="63" y="413"/>
                    <a:pt x="150" y="813"/>
                    <a:pt x="288" y="1200"/>
                  </a:cubicBezTo>
                  <a:cubicBezTo>
                    <a:pt x="225" y="800"/>
                    <a:pt x="125"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5" name="Google Shape;9965;p20"/>
            <p:cNvSpPr/>
            <p:nvPr/>
          </p:nvSpPr>
          <p:spPr>
            <a:xfrm>
              <a:off x="5537025" y="3713500"/>
              <a:ext cx="56575" cy="55650"/>
            </a:xfrm>
            <a:custGeom>
              <a:avLst/>
              <a:gdLst/>
              <a:ahLst/>
              <a:cxnLst/>
              <a:rect l="l" t="t" r="r" b="b"/>
              <a:pathLst>
                <a:path w="2263" h="2226" extrusionOk="0">
                  <a:moveTo>
                    <a:pt x="1963" y="1"/>
                  </a:moveTo>
                  <a:cubicBezTo>
                    <a:pt x="1950" y="1"/>
                    <a:pt x="1825" y="26"/>
                    <a:pt x="1763" y="26"/>
                  </a:cubicBezTo>
                  <a:cubicBezTo>
                    <a:pt x="1613" y="138"/>
                    <a:pt x="1463" y="226"/>
                    <a:pt x="1251" y="251"/>
                  </a:cubicBezTo>
                  <a:cubicBezTo>
                    <a:pt x="1201" y="251"/>
                    <a:pt x="1151" y="251"/>
                    <a:pt x="1101" y="263"/>
                  </a:cubicBezTo>
                  <a:cubicBezTo>
                    <a:pt x="1063" y="276"/>
                    <a:pt x="1038" y="288"/>
                    <a:pt x="1001" y="301"/>
                  </a:cubicBezTo>
                  <a:cubicBezTo>
                    <a:pt x="1001" y="288"/>
                    <a:pt x="988" y="276"/>
                    <a:pt x="988" y="263"/>
                  </a:cubicBezTo>
                  <a:lnTo>
                    <a:pt x="913" y="263"/>
                  </a:lnTo>
                  <a:cubicBezTo>
                    <a:pt x="888" y="276"/>
                    <a:pt x="876" y="288"/>
                    <a:pt x="863" y="301"/>
                  </a:cubicBezTo>
                  <a:cubicBezTo>
                    <a:pt x="863" y="313"/>
                    <a:pt x="863" y="326"/>
                    <a:pt x="863" y="351"/>
                  </a:cubicBezTo>
                  <a:cubicBezTo>
                    <a:pt x="751" y="388"/>
                    <a:pt x="638" y="438"/>
                    <a:pt x="513" y="488"/>
                  </a:cubicBezTo>
                  <a:cubicBezTo>
                    <a:pt x="513" y="476"/>
                    <a:pt x="501" y="451"/>
                    <a:pt x="488" y="426"/>
                  </a:cubicBezTo>
                  <a:lnTo>
                    <a:pt x="426" y="426"/>
                  </a:lnTo>
                  <a:cubicBezTo>
                    <a:pt x="426" y="463"/>
                    <a:pt x="438" y="488"/>
                    <a:pt x="451" y="526"/>
                  </a:cubicBezTo>
                  <a:cubicBezTo>
                    <a:pt x="301" y="588"/>
                    <a:pt x="151" y="651"/>
                    <a:pt x="1" y="726"/>
                  </a:cubicBezTo>
                  <a:cubicBezTo>
                    <a:pt x="151" y="688"/>
                    <a:pt x="313" y="638"/>
                    <a:pt x="463" y="588"/>
                  </a:cubicBezTo>
                  <a:cubicBezTo>
                    <a:pt x="551" y="851"/>
                    <a:pt x="651" y="1101"/>
                    <a:pt x="763" y="1338"/>
                  </a:cubicBezTo>
                  <a:cubicBezTo>
                    <a:pt x="701" y="1088"/>
                    <a:pt x="626" y="826"/>
                    <a:pt x="538" y="576"/>
                  </a:cubicBezTo>
                  <a:cubicBezTo>
                    <a:pt x="663" y="538"/>
                    <a:pt x="776" y="501"/>
                    <a:pt x="888" y="451"/>
                  </a:cubicBezTo>
                  <a:cubicBezTo>
                    <a:pt x="988" y="876"/>
                    <a:pt x="1126" y="1288"/>
                    <a:pt x="1288" y="1675"/>
                  </a:cubicBezTo>
                  <a:cubicBezTo>
                    <a:pt x="1213" y="1288"/>
                    <a:pt x="1126" y="838"/>
                    <a:pt x="1026" y="413"/>
                  </a:cubicBezTo>
                  <a:cubicBezTo>
                    <a:pt x="1126" y="376"/>
                    <a:pt x="1226" y="338"/>
                    <a:pt x="1326" y="301"/>
                  </a:cubicBezTo>
                  <a:cubicBezTo>
                    <a:pt x="1413" y="713"/>
                    <a:pt x="1538" y="1113"/>
                    <a:pt x="1688" y="1513"/>
                  </a:cubicBezTo>
                  <a:cubicBezTo>
                    <a:pt x="1625" y="1101"/>
                    <a:pt x="1550" y="676"/>
                    <a:pt x="1463" y="251"/>
                  </a:cubicBezTo>
                  <a:cubicBezTo>
                    <a:pt x="1550" y="226"/>
                    <a:pt x="1625" y="188"/>
                    <a:pt x="1713" y="163"/>
                  </a:cubicBezTo>
                  <a:cubicBezTo>
                    <a:pt x="1838" y="851"/>
                    <a:pt x="2013" y="1550"/>
                    <a:pt x="2263" y="2225"/>
                  </a:cubicBezTo>
                  <a:cubicBezTo>
                    <a:pt x="2163" y="1575"/>
                    <a:pt x="2050" y="813"/>
                    <a:pt x="1900" y="88"/>
                  </a:cubicBezTo>
                  <a:cubicBezTo>
                    <a:pt x="1975" y="63"/>
                    <a:pt x="2050" y="38"/>
                    <a:pt x="2125" y="13"/>
                  </a:cubicBezTo>
                  <a:cubicBezTo>
                    <a:pt x="2075" y="13"/>
                    <a:pt x="2013" y="1"/>
                    <a:pt x="19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6" name="Google Shape;9966;p20"/>
            <p:cNvSpPr/>
            <p:nvPr/>
          </p:nvSpPr>
          <p:spPr>
            <a:xfrm>
              <a:off x="5591075" y="3712250"/>
              <a:ext cx="17225" cy="80325"/>
            </a:xfrm>
            <a:custGeom>
              <a:avLst/>
              <a:gdLst/>
              <a:ahLst/>
              <a:cxnLst/>
              <a:rect l="l" t="t" r="r" b="b"/>
              <a:pathLst>
                <a:path w="689" h="3213" extrusionOk="0">
                  <a:moveTo>
                    <a:pt x="238" y="1"/>
                  </a:moveTo>
                  <a:cubicBezTo>
                    <a:pt x="176" y="38"/>
                    <a:pt x="101" y="63"/>
                    <a:pt x="38" y="63"/>
                  </a:cubicBezTo>
                  <a:lnTo>
                    <a:pt x="1" y="63"/>
                  </a:lnTo>
                  <a:cubicBezTo>
                    <a:pt x="13" y="176"/>
                    <a:pt x="38" y="301"/>
                    <a:pt x="51" y="413"/>
                  </a:cubicBezTo>
                  <a:cubicBezTo>
                    <a:pt x="238" y="1351"/>
                    <a:pt x="476" y="2288"/>
                    <a:pt x="688" y="3213"/>
                  </a:cubicBezTo>
                  <a:cubicBezTo>
                    <a:pt x="601" y="2138"/>
                    <a:pt x="451" y="1063"/>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7" name="Google Shape;9967;p20"/>
            <p:cNvSpPr/>
            <p:nvPr/>
          </p:nvSpPr>
          <p:spPr>
            <a:xfrm>
              <a:off x="5613900" y="3842950"/>
              <a:ext cx="48750" cy="101150"/>
            </a:xfrm>
            <a:custGeom>
              <a:avLst/>
              <a:gdLst/>
              <a:ahLst/>
              <a:cxnLst/>
              <a:rect l="l" t="t" r="r" b="b"/>
              <a:pathLst>
                <a:path w="1950" h="4046" extrusionOk="0">
                  <a:moveTo>
                    <a:pt x="1840" y="1"/>
                  </a:moveTo>
                  <a:cubicBezTo>
                    <a:pt x="1814" y="1"/>
                    <a:pt x="1788" y="4"/>
                    <a:pt x="1762" y="9"/>
                  </a:cubicBezTo>
                  <a:cubicBezTo>
                    <a:pt x="1612" y="59"/>
                    <a:pt x="1537" y="209"/>
                    <a:pt x="1462" y="321"/>
                  </a:cubicBezTo>
                  <a:cubicBezTo>
                    <a:pt x="1400" y="434"/>
                    <a:pt x="1325" y="546"/>
                    <a:pt x="1262" y="646"/>
                  </a:cubicBezTo>
                  <a:cubicBezTo>
                    <a:pt x="1200" y="484"/>
                    <a:pt x="1150" y="321"/>
                    <a:pt x="1087" y="159"/>
                  </a:cubicBezTo>
                  <a:lnTo>
                    <a:pt x="1087" y="159"/>
                  </a:lnTo>
                  <a:cubicBezTo>
                    <a:pt x="1112" y="359"/>
                    <a:pt x="1162" y="546"/>
                    <a:pt x="1212" y="734"/>
                  </a:cubicBezTo>
                  <a:cubicBezTo>
                    <a:pt x="1137" y="834"/>
                    <a:pt x="1062" y="934"/>
                    <a:pt x="1000" y="1034"/>
                  </a:cubicBezTo>
                  <a:cubicBezTo>
                    <a:pt x="912" y="771"/>
                    <a:pt x="825" y="496"/>
                    <a:pt x="725" y="234"/>
                  </a:cubicBezTo>
                  <a:lnTo>
                    <a:pt x="725" y="234"/>
                  </a:lnTo>
                  <a:cubicBezTo>
                    <a:pt x="762" y="546"/>
                    <a:pt x="825" y="871"/>
                    <a:pt x="887" y="1184"/>
                  </a:cubicBezTo>
                  <a:cubicBezTo>
                    <a:pt x="837" y="1259"/>
                    <a:pt x="775" y="1334"/>
                    <a:pt x="725" y="1409"/>
                  </a:cubicBezTo>
                  <a:cubicBezTo>
                    <a:pt x="637" y="1159"/>
                    <a:pt x="562" y="896"/>
                    <a:pt x="462" y="646"/>
                  </a:cubicBezTo>
                  <a:lnTo>
                    <a:pt x="462" y="646"/>
                  </a:lnTo>
                  <a:cubicBezTo>
                    <a:pt x="512" y="946"/>
                    <a:pt x="562" y="1234"/>
                    <a:pt x="637" y="1521"/>
                  </a:cubicBezTo>
                  <a:cubicBezTo>
                    <a:pt x="587" y="1596"/>
                    <a:pt x="537" y="1671"/>
                    <a:pt x="512" y="1746"/>
                  </a:cubicBezTo>
                  <a:cubicBezTo>
                    <a:pt x="362" y="1271"/>
                    <a:pt x="225" y="809"/>
                    <a:pt x="100" y="334"/>
                  </a:cubicBezTo>
                  <a:lnTo>
                    <a:pt x="100" y="334"/>
                  </a:lnTo>
                  <a:cubicBezTo>
                    <a:pt x="138" y="934"/>
                    <a:pt x="250" y="1521"/>
                    <a:pt x="412" y="2096"/>
                  </a:cubicBezTo>
                  <a:cubicBezTo>
                    <a:pt x="387" y="2158"/>
                    <a:pt x="375" y="2233"/>
                    <a:pt x="362" y="2296"/>
                  </a:cubicBezTo>
                  <a:cubicBezTo>
                    <a:pt x="250" y="1908"/>
                    <a:pt x="125" y="1509"/>
                    <a:pt x="0" y="1121"/>
                  </a:cubicBezTo>
                  <a:lnTo>
                    <a:pt x="0" y="1121"/>
                  </a:lnTo>
                  <a:cubicBezTo>
                    <a:pt x="75" y="1684"/>
                    <a:pt x="163" y="2246"/>
                    <a:pt x="287" y="2796"/>
                  </a:cubicBezTo>
                  <a:cubicBezTo>
                    <a:pt x="275" y="3008"/>
                    <a:pt x="275" y="3208"/>
                    <a:pt x="287" y="3421"/>
                  </a:cubicBezTo>
                  <a:cubicBezTo>
                    <a:pt x="350" y="3633"/>
                    <a:pt x="425" y="3833"/>
                    <a:pt x="512" y="4045"/>
                  </a:cubicBezTo>
                  <a:cubicBezTo>
                    <a:pt x="487" y="3908"/>
                    <a:pt x="475" y="3758"/>
                    <a:pt x="475" y="3608"/>
                  </a:cubicBezTo>
                  <a:cubicBezTo>
                    <a:pt x="400" y="3408"/>
                    <a:pt x="337" y="3196"/>
                    <a:pt x="337" y="2983"/>
                  </a:cubicBezTo>
                  <a:cubicBezTo>
                    <a:pt x="350" y="2646"/>
                    <a:pt x="537" y="2283"/>
                    <a:pt x="662" y="1971"/>
                  </a:cubicBezTo>
                  <a:cubicBezTo>
                    <a:pt x="800" y="1671"/>
                    <a:pt x="987" y="1421"/>
                    <a:pt x="1175" y="1159"/>
                  </a:cubicBezTo>
                  <a:cubicBezTo>
                    <a:pt x="1250" y="796"/>
                    <a:pt x="1462" y="459"/>
                    <a:pt x="1737" y="184"/>
                  </a:cubicBezTo>
                  <a:cubicBezTo>
                    <a:pt x="1750" y="171"/>
                    <a:pt x="1762" y="146"/>
                    <a:pt x="1775" y="134"/>
                  </a:cubicBezTo>
                  <a:cubicBezTo>
                    <a:pt x="1787" y="134"/>
                    <a:pt x="1800" y="121"/>
                    <a:pt x="1812" y="121"/>
                  </a:cubicBezTo>
                  <a:cubicBezTo>
                    <a:pt x="1812" y="121"/>
                    <a:pt x="1825" y="109"/>
                    <a:pt x="1825" y="109"/>
                  </a:cubicBezTo>
                  <a:cubicBezTo>
                    <a:pt x="1862" y="71"/>
                    <a:pt x="1912" y="46"/>
                    <a:pt x="1950" y="21"/>
                  </a:cubicBezTo>
                  <a:cubicBezTo>
                    <a:pt x="1913" y="7"/>
                    <a:pt x="1876" y="1"/>
                    <a:pt x="1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8" name="Google Shape;9968;p20"/>
            <p:cNvSpPr/>
            <p:nvPr/>
          </p:nvSpPr>
          <p:spPr>
            <a:xfrm>
              <a:off x="5596700" y="3927825"/>
              <a:ext cx="59075" cy="161225"/>
            </a:xfrm>
            <a:custGeom>
              <a:avLst/>
              <a:gdLst/>
              <a:ahLst/>
              <a:cxnLst/>
              <a:rect l="l" t="t" r="r" b="b"/>
              <a:pathLst>
                <a:path w="2363" h="6449" extrusionOk="0">
                  <a:moveTo>
                    <a:pt x="1" y="1"/>
                  </a:moveTo>
                  <a:lnTo>
                    <a:pt x="1" y="1"/>
                  </a:lnTo>
                  <a:cubicBezTo>
                    <a:pt x="451" y="2250"/>
                    <a:pt x="1300" y="4424"/>
                    <a:pt x="2363" y="6449"/>
                  </a:cubicBezTo>
                  <a:cubicBezTo>
                    <a:pt x="2075" y="5624"/>
                    <a:pt x="1788" y="4812"/>
                    <a:pt x="1500" y="4000"/>
                  </a:cubicBezTo>
                  <a:cubicBezTo>
                    <a:pt x="1438" y="3925"/>
                    <a:pt x="1388" y="3850"/>
                    <a:pt x="1363" y="3762"/>
                  </a:cubicBezTo>
                  <a:cubicBezTo>
                    <a:pt x="1325" y="3600"/>
                    <a:pt x="1275" y="3462"/>
                    <a:pt x="1263" y="3325"/>
                  </a:cubicBezTo>
                  <a:cubicBezTo>
                    <a:pt x="851" y="2212"/>
                    <a:pt x="438" y="11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9" name="Google Shape;9969;p20"/>
            <p:cNvSpPr/>
            <p:nvPr/>
          </p:nvSpPr>
          <p:spPr>
            <a:xfrm>
              <a:off x="5595150" y="3899700"/>
              <a:ext cx="33750" cy="102825"/>
            </a:xfrm>
            <a:custGeom>
              <a:avLst/>
              <a:gdLst/>
              <a:ahLst/>
              <a:cxnLst/>
              <a:rect l="l" t="t" r="r" b="b"/>
              <a:pathLst>
                <a:path w="1350" h="4113" extrusionOk="0">
                  <a:moveTo>
                    <a:pt x="0" y="1"/>
                  </a:moveTo>
                  <a:cubicBezTo>
                    <a:pt x="338" y="988"/>
                    <a:pt x="550" y="2025"/>
                    <a:pt x="900" y="3013"/>
                  </a:cubicBezTo>
                  <a:cubicBezTo>
                    <a:pt x="1037" y="3387"/>
                    <a:pt x="1175" y="3750"/>
                    <a:pt x="1325" y="4112"/>
                  </a:cubicBezTo>
                  <a:cubicBezTo>
                    <a:pt x="1337" y="3937"/>
                    <a:pt x="1350" y="3775"/>
                    <a:pt x="1337" y="3587"/>
                  </a:cubicBezTo>
                  <a:cubicBezTo>
                    <a:pt x="1325" y="3500"/>
                    <a:pt x="1325" y="3400"/>
                    <a:pt x="1312" y="3300"/>
                  </a:cubicBezTo>
                  <a:cubicBezTo>
                    <a:pt x="913" y="2188"/>
                    <a:pt x="475" y="10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0" name="Google Shape;9970;p20"/>
            <p:cNvSpPr/>
            <p:nvPr/>
          </p:nvSpPr>
          <p:spPr>
            <a:xfrm>
              <a:off x="5610450" y="3912200"/>
              <a:ext cx="17825" cy="56900"/>
            </a:xfrm>
            <a:custGeom>
              <a:avLst/>
              <a:gdLst/>
              <a:ahLst/>
              <a:cxnLst/>
              <a:rect l="l" t="t" r="r" b="b"/>
              <a:pathLst>
                <a:path w="713" h="2276" extrusionOk="0">
                  <a:moveTo>
                    <a:pt x="1" y="1"/>
                  </a:moveTo>
                  <a:cubicBezTo>
                    <a:pt x="151" y="776"/>
                    <a:pt x="401" y="1538"/>
                    <a:pt x="675" y="2275"/>
                  </a:cubicBezTo>
                  <a:cubicBezTo>
                    <a:pt x="675" y="2138"/>
                    <a:pt x="688" y="2013"/>
                    <a:pt x="713" y="1875"/>
                  </a:cubicBezTo>
                  <a:cubicBezTo>
                    <a:pt x="488" y="1250"/>
                    <a:pt x="251" y="6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1" name="Google Shape;9971;p20"/>
            <p:cNvSpPr/>
            <p:nvPr/>
          </p:nvSpPr>
          <p:spPr>
            <a:xfrm>
              <a:off x="5568600" y="4182125"/>
              <a:ext cx="318675" cy="77200"/>
            </a:xfrm>
            <a:custGeom>
              <a:avLst/>
              <a:gdLst/>
              <a:ahLst/>
              <a:cxnLst/>
              <a:rect l="l" t="t" r="r" b="b"/>
              <a:pathLst>
                <a:path w="12747" h="3088" extrusionOk="0">
                  <a:moveTo>
                    <a:pt x="350" y="1"/>
                  </a:moveTo>
                  <a:lnTo>
                    <a:pt x="350" y="1"/>
                  </a:lnTo>
                  <a:cubicBezTo>
                    <a:pt x="1450" y="751"/>
                    <a:pt x="2674" y="1388"/>
                    <a:pt x="3986" y="1638"/>
                  </a:cubicBezTo>
                  <a:cubicBezTo>
                    <a:pt x="3099" y="1563"/>
                    <a:pt x="2412" y="1400"/>
                    <a:pt x="1312" y="976"/>
                  </a:cubicBezTo>
                  <a:cubicBezTo>
                    <a:pt x="850" y="801"/>
                    <a:pt x="437" y="626"/>
                    <a:pt x="0" y="413"/>
                  </a:cubicBezTo>
                  <a:lnTo>
                    <a:pt x="0" y="413"/>
                  </a:lnTo>
                  <a:cubicBezTo>
                    <a:pt x="225" y="576"/>
                    <a:pt x="450" y="738"/>
                    <a:pt x="675" y="901"/>
                  </a:cubicBezTo>
                  <a:cubicBezTo>
                    <a:pt x="687" y="913"/>
                    <a:pt x="712" y="926"/>
                    <a:pt x="725" y="938"/>
                  </a:cubicBezTo>
                  <a:cubicBezTo>
                    <a:pt x="2262" y="1500"/>
                    <a:pt x="3787" y="2063"/>
                    <a:pt x="5386" y="2450"/>
                  </a:cubicBezTo>
                  <a:cubicBezTo>
                    <a:pt x="6648" y="2763"/>
                    <a:pt x="7948" y="2963"/>
                    <a:pt x="9235" y="3075"/>
                  </a:cubicBezTo>
                  <a:cubicBezTo>
                    <a:pt x="9310" y="3075"/>
                    <a:pt x="9385" y="3088"/>
                    <a:pt x="9460" y="3088"/>
                  </a:cubicBezTo>
                  <a:cubicBezTo>
                    <a:pt x="10397" y="2750"/>
                    <a:pt x="11310" y="2263"/>
                    <a:pt x="12184" y="1600"/>
                  </a:cubicBezTo>
                  <a:lnTo>
                    <a:pt x="12184" y="1600"/>
                  </a:lnTo>
                  <a:cubicBezTo>
                    <a:pt x="11460" y="1963"/>
                    <a:pt x="10735" y="2263"/>
                    <a:pt x="9985" y="2488"/>
                  </a:cubicBezTo>
                  <a:cubicBezTo>
                    <a:pt x="10972" y="2025"/>
                    <a:pt x="11897" y="1413"/>
                    <a:pt x="12747" y="663"/>
                  </a:cubicBezTo>
                  <a:lnTo>
                    <a:pt x="12747" y="663"/>
                  </a:lnTo>
                  <a:cubicBezTo>
                    <a:pt x="11372" y="1488"/>
                    <a:pt x="10110" y="2075"/>
                    <a:pt x="8585" y="2425"/>
                  </a:cubicBezTo>
                  <a:cubicBezTo>
                    <a:pt x="8498" y="2450"/>
                    <a:pt x="8398" y="2475"/>
                    <a:pt x="8310" y="2488"/>
                  </a:cubicBezTo>
                  <a:cubicBezTo>
                    <a:pt x="9548" y="2125"/>
                    <a:pt x="10735" y="1538"/>
                    <a:pt x="11784" y="788"/>
                  </a:cubicBezTo>
                  <a:lnTo>
                    <a:pt x="11784" y="788"/>
                  </a:lnTo>
                  <a:cubicBezTo>
                    <a:pt x="10385" y="1513"/>
                    <a:pt x="8898" y="1938"/>
                    <a:pt x="7411" y="2125"/>
                  </a:cubicBezTo>
                  <a:cubicBezTo>
                    <a:pt x="8548" y="1863"/>
                    <a:pt x="9635" y="1400"/>
                    <a:pt x="10635" y="801"/>
                  </a:cubicBezTo>
                  <a:lnTo>
                    <a:pt x="10635" y="801"/>
                  </a:lnTo>
                  <a:cubicBezTo>
                    <a:pt x="8991" y="1425"/>
                    <a:pt x="7474" y="1714"/>
                    <a:pt x="5807" y="1714"/>
                  </a:cubicBezTo>
                  <a:cubicBezTo>
                    <a:pt x="5738" y="1714"/>
                    <a:pt x="5668" y="1714"/>
                    <a:pt x="5599" y="1713"/>
                  </a:cubicBezTo>
                  <a:cubicBezTo>
                    <a:pt x="6598" y="1613"/>
                    <a:pt x="7548" y="1238"/>
                    <a:pt x="8448" y="826"/>
                  </a:cubicBezTo>
                  <a:cubicBezTo>
                    <a:pt x="8610" y="751"/>
                    <a:pt x="8785" y="663"/>
                    <a:pt x="8935" y="601"/>
                  </a:cubicBezTo>
                  <a:lnTo>
                    <a:pt x="8898" y="601"/>
                  </a:lnTo>
                  <a:cubicBezTo>
                    <a:pt x="8335" y="738"/>
                    <a:pt x="7748" y="813"/>
                    <a:pt x="7173" y="901"/>
                  </a:cubicBezTo>
                  <a:cubicBezTo>
                    <a:pt x="6676" y="979"/>
                    <a:pt x="6122" y="1019"/>
                    <a:pt x="5536" y="1019"/>
                  </a:cubicBezTo>
                  <a:cubicBezTo>
                    <a:pt x="3867" y="1019"/>
                    <a:pt x="1941" y="695"/>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2" name="Google Shape;9972;p20"/>
            <p:cNvSpPr/>
            <p:nvPr/>
          </p:nvSpPr>
          <p:spPr>
            <a:xfrm>
              <a:off x="5616700" y="4181500"/>
              <a:ext cx="151550" cy="25025"/>
            </a:xfrm>
            <a:custGeom>
              <a:avLst/>
              <a:gdLst/>
              <a:ahLst/>
              <a:cxnLst/>
              <a:rect l="l" t="t" r="r" b="b"/>
              <a:pathLst>
                <a:path w="6062" h="1001" extrusionOk="0">
                  <a:moveTo>
                    <a:pt x="1" y="1"/>
                  </a:moveTo>
                  <a:lnTo>
                    <a:pt x="1" y="1"/>
                  </a:lnTo>
                  <a:cubicBezTo>
                    <a:pt x="1125" y="601"/>
                    <a:pt x="2375" y="988"/>
                    <a:pt x="3650" y="1001"/>
                  </a:cubicBezTo>
                  <a:cubicBezTo>
                    <a:pt x="4412" y="963"/>
                    <a:pt x="5149" y="726"/>
                    <a:pt x="5812" y="376"/>
                  </a:cubicBezTo>
                  <a:cubicBezTo>
                    <a:pt x="5886" y="338"/>
                    <a:pt x="6049" y="251"/>
                    <a:pt x="6061" y="238"/>
                  </a:cubicBezTo>
                  <a:lnTo>
                    <a:pt x="6061" y="238"/>
                  </a:lnTo>
                  <a:cubicBezTo>
                    <a:pt x="5837" y="288"/>
                    <a:pt x="5599" y="326"/>
                    <a:pt x="5374" y="363"/>
                  </a:cubicBezTo>
                  <a:cubicBezTo>
                    <a:pt x="5018" y="429"/>
                    <a:pt x="4519" y="460"/>
                    <a:pt x="3999" y="460"/>
                  </a:cubicBezTo>
                  <a:cubicBezTo>
                    <a:pt x="3533" y="460"/>
                    <a:pt x="3050" y="435"/>
                    <a:pt x="2637" y="388"/>
                  </a:cubicBezTo>
                  <a:cubicBezTo>
                    <a:pt x="1688" y="313"/>
                    <a:pt x="925"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3" name="Google Shape;9973;p20"/>
            <p:cNvSpPr/>
            <p:nvPr/>
          </p:nvSpPr>
          <p:spPr>
            <a:xfrm>
              <a:off x="5468925" y="4012800"/>
              <a:ext cx="73750" cy="176850"/>
            </a:xfrm>
            <a:custGeom>
              <a:avLst/>
              <a:gdLst/>
              <a:ahLst/>
              <a:cxnLst/>
              <a:rect l="l" t="t" r="r" b="b"/>
              <a:pathLst>
                <a:path w="2950" h="7074" extrusionOk="0">
                  <a:moveTo>
                    <a:pt x="938" y="1"/>
                  </a:moveTo>
                  <a:cubicBezTo>
                    <a:pt x="863" y="76"/>
                    <a:pt x="775" y="151"/>
                    <a:pt x="713" y="238"/>
                  </a:cubicBezTo>
                  <a:cubicBezTo>
                    <a:pt x="138" y="1013"/>
                    <a:pt x="1" y="2063"/>
                    <a:pt x="63" y="3000"/>
                  </a:cubicBezTo>
                  <a:cubicBezTo>
                    <a:pt x="201" y="4062"/>
                    <a:pt x="763" y="5037"/>
                    <a:pt x="1413" y="5874"/>
                  </a:cubicBezTo>
                  <a:cubicBezTo>
                    <a:pt x="1388" y="5837"/>
                    <a:pt x="1363" y="5787"/>
                    <a:pt x="1350" y="5749"/>
                  </a:cubicBezTo>
                  <a:lnTo>
                    <a:pt x="1350" y="5749"/>
                  </a:lnTo>
                  <a:cubicBezTo>
                    <a:pt x="1613" y="6162"/>
                    <a:pt x="1938" y="6549"/>
                    <a:pt x="2312" y="6874"/>
                  </a:cubicBezTo>
                  <a:cubicBezTo>
                    <a:pt x="2350" y="6874"/>
                    <a:pt x="2375" y="6874"/>
                    <a:pt x="2400" y="6886"/>
                  </a:cubicBezTo>
                  <a:cubicBezTo>
                    <a:pt x="2587" y="6949"/>
                    <a:pt x="2762" y="7011"/>
                    <a:pt x="2950" y="7074"/>
                  </a:cubicBezTo>
                  <a:cubicBezTo>
                    <a:pt x="2762" y="6861"/>
                    <a:pt x="2587" y="6661"/>
                    <a:pt x="2475" y="6511"/>
                  </a:cubicBezTo>
                  <a:cubicBezTo>
                    <a:pt x="1300" y="4824"/>
                    <a:pt x="513" y="2900"/>
                    <a:pt x="1038" y="813"/>
                  </a:cubicBezTo>
                  <a:lnTo>
                    <a:pt x="1038" y="813"/>
                  </a:lnTo>
                  <a:cubicBezTo>
                    <a:pt x="525" y="1913"/>
                    <a:pt x="488" y="3187"/>
                    <a:pt x="738" y="4362"/>
                  </a:cubicBezTo>
                  <a:cubicBezTo>
                    <a:pt x="763" y="4412"/>
                    <a:pt x="775" y="4474"/>
                    <a:pt x="788" y="4524"/>
                  </a:cubicBezTo>
                  <a:cubicBezTo>
                    <a:pt x="600" y="4025"/>
                    <a:pt x="450" y="3512"/>
                    <a:pt x="388" y="3075"/>
                  </a:cubicBezTo>
                  <a:cubicBezTo>
                    <a:pt x="301" y="2163"/>
                    <a:pt x="338" y="1400"/>
                    <a:pt x="613" y="601"/>
                  </a:cubicBezTo>
                  <a:cubicBezTo>
                    <a:pt x="675" y="426"/>
                    <a:pt x="813" y="163"/>
                    <a:pt x="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4" name="Google Shape;9974;p20"/>
            <p:cNvSpPr/>
            <p:nvPr/>
          </p:nvSpPr>
          <p:spPr>
            <a:xfrm>
              <a:off x="5503600" y="4098400"/>
              <a:ext cx="66900" cy="92825"/>
            </a:xfrm>
            <a:custGeom>
              <a:avLst/>
              <a:gdLst/>
              <a:ahLst/>
              <a:cxnLst/>
              <a:rect l="l" t="t" r="r" b="b"/>
              <a:pathLst>
                <a:path w="2676" h="3713" extrusionOk="0">
                  <a:moveTo>
                    <a:pt x="1" y="1"/>
                  </a:moveTo>
                  <a:lnTo>
                    <a:pt x="1" y="1"/>
                  </a:lnTo>
                  <a:cubicBezTo>
                    <a:pt x="126" y="751"/>
                    <a:pt x="326" y="1500"/>
                    <a:pt x="738" y="2138"/>
                  </a:cubicBezTo>
                  <a:cubicBezTo>
                    <a:pt x="1200" y="2788"/>
                    <a:pt x="1825" y="3362"/>
                    <a:pt x="2563" y="3662"/>
                  </a:cubicBezTo>
                  <a:cubicBezTo>
                    <a:pt x="2600" y="3675"/>
                    <a:pt x="2675" y="3712"/>
                    <a:pt x="2675" y="3712"/>
                  </a:cubicBezTo>
                  <a:cubicBezTo>
                    <a:pt x="2538" y="3612"/>
                    <a:pt x="2425" y="3525"/>
                    <a:pt x="2313" y="3437"/>
                  </a:cubicBezTo>
                  <a:cubicBezTo>
                    <a:pt x="1263" y="2375"/>
                    <a:pt x="538" y="14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5" name="Google Shape;9975;p20"/>
            <p:cNvSpPr/>
            <p:nvPr/>
          </p:nvSpPr>
          <p:spPr>
            <a:xfrm>
              <a:off x="5499850" y="3978000"/>
              <a:ext cx="70325" cy="99800"/>
            </a:xfrm>
            <a:custGeom>
              <a:avLst/>
              <a:gdLst/>
              <a:ahLst/>
              <a:cxnLst/>
              <a:rect l="l" t="t" r="r" b="b"/>
              <a:pathLst>
                <a:path w="2813" h="3992" extrusionOk="0">
                  <a:moveTo>
                    <a:pt x="2288" y="1"/>
                  </a:moveTo>
                  <a:cubicBezTo>
                    <a:pt x="1399" y="1"/>
                    <a:pt x="585" y="756"/>
                    <a:pt x="251" y="1580"/>
                  </a:cubicBezTo>
                  <a:cubicBezTo>
                    <a:pt x="588" y="1105"/>
                    <a:pt x="1013" y="743"/>
                    <a:pt x="1463" y="505"/>
                  </a:cubicBezTo>
                  <a:lnTo>
                    <a:pt x="1463" y="505"/>
                  </a:lnTo>
                  <a:cubicBezTo>
                    <a:pt x="463" y="1343"/>
                    <a:pt x="1" y="2705"/>
                    <a:pt x="101" y="3992"/>
                  </a:cubicBezTo>
                  <a:cubicBezTo>
                    <a:pt x="238" y="2917"/>
                    <a:pt x="726" y="2117"/>
                    <a:pt x="1438" y="1443"/>
                  </a:cubicBezTo>
                  <a:cubicBezTo>
                    <a:pt x="1963" y="1005"/>
                    <a:pt x="1838" y="1043"/>
                    <a:pt x="2413" y="743"/>
                  </a:cubicBezTo>
                  <a:cubicBezTo>
                    <a:pt x="2525" y="693"/>
                    <a:pt x="2663" y="643"/>
                    <a:pt x="2813" y="593"/>
                  </a:cubicBezTo>
                  <a:cubicBezTo>
                    <a:pt x="2675" y="405"/>
                    <a:pt x="2538" y="205"/>
                    <a:pt x="2413" y="6"/>
                  </a:cubicBezTo>
                  <a:cubicBezTo>
                    <a:pt x="2371" y="2"/>
                    <a:pt x="2330" y="1"/>
                    <a:pt x="2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6" name="Google Shape;9976;p20"/>
            <p:cNvSpPr/>
            <p:nvPr/>
          </p:nvSpPr>
          <p:spPr>
            <a:xfrm>
              <a:off x="5512975" y="3994675"/>
              <a:ext cx="64700" cy="90950"/>
            </a:xfrm>
            <a:custGeom>
              <a:avLst/>
              <a:gdLst/>
              <a:ahLst/>
              <a:cxnLst/>
              <a:rect l="l" t="t" r="r" b="b"/>
              <a:pathLst>
                <a:path w="2588" h="3638" extrusionOk="0">
                  <a:moveTo>
                    <a:pt x="2338" y="1"/>
                  </a:moveTo>
                  <a:cubicBezTo>
                    <a:pt x="2063" y="126"/>
                    <a:pt x="1788" y="276"/>
                    <a:pt x="1538" y="451"/>
                  </a:cubicBezTo>
                  <a:cubicBezTo>
                    <a:pt x="500" y="1151"/>
                    <a:pt x="1" y="2388"/>
                    <a:pt x="126" y="3637"/>
                  </a:cubicBezTo>
                  <a:cubicBezTo>
                    <a:pt x="213" y="2538"/>
                    <a:pt x="738" y="1650"/>
                    <a:pt x="1563" y="988"/>
                  </a:cubicBezTo>
                  <a:cubicBezTo>
                    <a:pt x="1850" y="763"/>
                    <a:pt x="2213" y="526"/>
                    <a:pt x="2587" y="351"/>
                  </a:cubicBezTo>
                  <a:cubicBezTo>
                    <a:pt x="2512" y="238"/>
                    <a:pt x="2425" y="126"/>
                    <a:pt x="23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7" name="Google Shape;9977;p20"/>
            <p:cNvSpPr/>
            <p:nvPr/>
          </p:nvSpPr>
          <p:spPr>
            <a:xfrm>
              <a:off x="5545150" y="4006250"/>
              <a:ext cx="40025" cy="35950"/>
            </a:xfrm>
            <a:custGeom>
              <a:avLst/>
              <a:gdLst/>
              <a:ahLst/>
              <a:cxnLst/>
              <a:rect l="l" t="t" r="r" b="b"/>
              <a:pathLst>
                <a:path w="1601" h="1438" extrusionOk="0">
                  <a:moveTo>
                    <a:pt x="1388" y="0"/>
                  </a:moveTo>
                  <a:cubicBezTo>
                    <a:pt x="776" y="313"/>
                    <a:pt x="263" y="838"/>
                    <a:pt x="1" y="1437"/>
                  </a:cubicBezTo>
                  <a:cubicBezTo>
                    <a:pt x="401" y="850"/>
                    <a:pt x="1063" y="488"/>
                    <a:pt x="1600" y="288"/>
                  </a:cubicBezTo>
                  <a:cubicBezTo>
                    <a:pt x="1525" y="188"/>
                    <a:pt x="1450" y="88"/>
                    <a:pt x="1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8" name="Google Shape;9978;p20"/>
            <p:cNvSpPr/>
            <p:nvPr/>
          </p:nvSpPr>
          <p:spPr>
            <a:xfrm>
              <a:off x="5569525" y="4019375"/>
              <a:ext cx="23150" cy="13125"/>
            </a:xfrm>
            <a:custGeom>
              <a:avLst/>
              <a:gdLst/>
              <a:ahLst/>
              <a:cxnLst/>
              <a:rect l="l" t="t" r="r" b="b"/>
              <a:pathLst>
                <a:path w="926" h="525" extrusionOk="0">
                  <a:moveTo>
                    <a:pt x="788" y="0"/>
                  </a:moveTo>
                  <a:cubicBezTo>
                    <a:pt x="488" y="100"/>
                    <a:pt x="213" y="263"/>
                    <a:pt x="1" y="525"/>
                  </a:cubicBezTo>
                  <a:cubicBezTo>
                    <a:pt x="250" y="300"/>
                    <a:pt x="613" y="250"/>
                    <a:pt x="925" y="188"/>
                  </a:cubicBezTo>
                  <a:cubicBezTo>
                    <a:pt x="875" y="125"/>
                    <a:pt x="838" y="63"/>
                    <a:pt x="7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9" name="Google Shape;9979;p20"/>
            <p:cNvSpPr/>
            <p:nvPr/>
          </p:nvSpPr>
          <p:spPr>
            <a:xfrm>
              <a:off x="5621700" y="4137450"/>
              <a:ext cx="50625" cy="28200"/>
            </a:xfrm>
            <a:custGeom>
              <a:avLst/>
              <a:gdLst/>
              <a:ahLst/>
              <a:cxnLst/>
              <a:rect l="l" t="t" r="r" b="b"/>
              <a:pathLst>
                <a:path w="2025" h="1128" extrusionOk="0">
                  <a:moveTo>
                    <a:pt x="0" y="1"/>
                  </a:moveTo>
                  <a:lnTo>
                    <a:pt x="0" y="1"/>
                  </a:lnTo>
                  <a:cubicBezTo>
                    <a:pt x="313" y="663"/>
                    <a:pt x="939" y="1128"/>
                    <a:pt x="1677" y="1128"/>
                  </a:cubicBezTo>
                  <a:cubicBezTo>
                    <a:pt x="1705" y="1128"/>
                    <a:pt x="1734" y="1127"/>
                    <a:pt x="1763" y="1126"/>
                  </a:cubicBezTo>
                  <a:cubicBezTo>
                    <a:pt x="1850" y="1126"/>
                    <a:pt x="1950" y="1126"/>
                    <a:pt x="2025" y="1113"/>
                  </a:cubicBezTo>
                  <a:cubicBezTo>
                    <a:pt x="1900" y="1088"/>
                    <a:pt x="1763" y="1063"/>
                    <a:pt x="1638" y="1038"/>
                  </a:cubicBezTo>
                  <a:cubicBezTo>
                    <a:pt x="950" y="901"/>
                    <a:pt x="463" y="5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0" name="Google Shape;9980;p20"/>
            <p:cNvSpPr/>
            <p:nvPr/>
          </p:nvSpPr>
          <p:spPr>
            <a:xfrm>
              <a:off x="5628875" y="4157775"/>
              <a:ext cx="25650" cy="12250"/>
            </a:xfrm>
            <a:custGeom>
              <a:avLst/>
              <a:gdLst/>
              <a:ahLst/>
              <a:cxnLst/>
              <a:rect l="l" t="t" r="r" b="b"/>
              <a:pathLst>
                <a:path w="1026" h="490" extrusionOk="0">
                  <a:moveTo>
                    <a:pt x="1" y="0"/>
                  </a:moveTo>
                  <a:lnTo>
                    <a:pt x="1" y="0"/>
                  </a:lnTo>
                  <a:cubicBezTo>
                    <a:pt x="191" y="273"/>
                    <a:pt x="763" y="489"/>
                    <a:pt x="992" y="489"/>
                  </a:cubicBezTo>
                  <a:cubicBezTo>
                    <a:pt x="1004" y="489"/>
                    <a:pt x="1015" y="489"/>
                    <a:pt x="1026" y="487"/>
                  </a:cubicBezTo>
                  <a:cubicBezTo>
                    <a:pt x="688" y="338"/>
                    <a:pt x="326"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1" name="Google Shape;9981;p20"/>
            <p:cNvSpPr/>
            <p:nvPr/>
          </p:nvSpPr>
          <p:spPr>
            <a:xfrm>
              <a:off x="5629825" y="4167150"/>
              <a:ext cx="3450" cy="1575"/>
            </a:xfrm>
            <a:custGeom>
              <a:avLst/>
              <a:gdLst/>
              <a:ahLst/>
              <a:cxnLst/>
              <a:rect l="l" t="t" r="r" b="b"/>
              <a:pathLst>
                <a:path w="138" h="63" extrusionOk="0">
                  <a:moveTo>
                    <a:pt x="0" y="0"/>
                  </a:moveTo>
                  <a:lnTo>
                    <a:pt x="0" y="0"/>
                  </a:lnTo>
                  <a:cubicBezTo>
                    <a:pt x="38" y="25"/>
                    <a:pt x="88" y="50"/>
                    <a:pt x="138" y="62"/>
                  </a:cubicBezTo>
                  <a:cubicBezTo>
                    <a:pt x="88" y="38"/>
                    <a:pt x="50" y="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2" name="Google Shape;9982;p20"/>
            <p:cNvSpPr/>
            <p:nvPr/>
          </p:nvSpPr>
          <p:spPr>
            <a:xfrm>
              <a:off x="5597025" y="4043725"/>
              <a:ext cx="36250" cy="54075"/>
            </a:xfrm>
            <a:custGeom>
              <a:avLst/>
              <a:gdLst/>
              <a:ahLst/>
              <a:cxnLst/>
              <a:rect l="l" t="t" r="r" b="b"/>
              <a:pathLst>
                <a:path w="1450" h="2163" extrusionOk="0">
                  <a:moveTo>
                    <a:pt x="0" y="1"/>
                  </a:moveTo>
                  <a:cubicBezTo>
                    <a:pt x="388" y="763"/>
                    <a:pt x="850" y="1575"/>
                    <a:pt x="1450" y="2163"/>
                  </a:cubicBezTo>
                  <a:cubicBezTo>
                    <a:pt x="1012" y="1413"/>
                    <a:pt x="575" y="6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3" name="Google Shape;9983;p20"/>
            <p:cNvSpPr/>
            <p:nvPr/>
          </p:nvSpPr>
          <p:spPr>
            <a:xfrm>
              <a:off x="5602325" y="4065300"/>
              <a:ext cx="14725" cy="21575"/>
            </a:xfrm>
            <a:custGeom>
              <a:avLst/>
              <a:gdLst/>
              <a:ahLst/>
              <a:cxnLst/>
              <a:rect l="l" t="t" r="r" b="b"/>
              <a:pathLst>
                <a:path w="589" h="863" extrusionOk="0">
                  <a:moveTo>
                    <a:pt x="1" y="0"/>
                  </a:moveTo>
                  <a:lnTo>
                    <a:pt x="1" y="0"/>
                  </a:lnTo>
                  <a:cubicBezTo>
                    <a:pt x="151" y="300"/>
                    <a:pt x="376" y="637"/>
                    <a:pt x="588" y="862"/>
                  </a:cubicBezTo>
                  <a:cubicBezTo>
                    <a:pt x="438" y="537"/>
                    <a:pt x="226" y="2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4" name="Google Shape;9984;p20"/>
            <p:cNvSpPr/>
            <p:nvPr/>
          </p:nvSpPr>
          <p:spPr>
            <a:xfrm>
              <a:off x="5595150" y="4073725"/>
              <a:ext cx="12200" cy="17200"/>
            </a:xfrm>
            <a:custGeom>
              <a:avLst/>
              <a:gdLst/>
              <a:ahLst/>
              <a:cxnLst/>
              <a:rect l="l" t="t" r="r" b="b"/>
              <a:pathLst>
                <a:path w="488" h="688" extrusionOk="0">
                  <a:moveTo>
                    <a:pt x="0" y="1"/>
                  </a:moveTo>
                  <a:cubicBezTo>
                    <a:pt x="113" y="250"/>
                    <a:pt x="313" y="500"/>
                    <a:pt x="488" y="688"/>
                  </a:cubicBezTo>
                  <a:cubicBezTo>
                    <a:pt x="363" y="438"/>
                    <a:pt x="188" y="20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5" name="Google Shape;9985;p20"/>
            <p:cNvSpPr/>
            <p:nvPr/>
          </p:nvSpPr>
          <p:spPr>
            <a:xfrm>
              <a:off x="5587650" y="4080275"/>
              <a:ext cx="325" cy="650"/>
            </a:xfrm>
            <a:custGeom>
              <a:avLst/>
              <a:gdLst/>
              <a:ahLst/>
              <a:cxnLst/>
              <a:rect l="l" t="t" r="r" b="b"/>
              <a:pathLst>
                <a:path w="13" h="26" extrusionOk="0">
                  <a:moveTo>
                    <a:pt x="0" y="1"/>
                  </a:moveTo>
                  <a:cubicBezTo>
                    <a:pt x="0" y="13"/>
                    <a:pt x="13" y="26"/>
                    <a:pt x="13" y="26"/>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6" name="Google Shape;9986;p20"/>
            <p:cNvSpPr/>
            <p:nvPr/>
          </p:nvSpPr>
          <p:spPr>
            <a:xfrm>
              <a:off x="5851325" y="4035925"/>
              <a:ext cx="18450" cy="40950"/>
            </a:xfrm>
            <a:custGeom>
              <a:avLst/>
              <a:gdLst/>
              <a:ahLst/>
              <a:cxnLst/>
              <a:rect l="l" t="t" r="r" b="b"/>
              <a:pathLst>
                <a:path w="738" h="1638" extrusionOk="0">
                  <a:moveTo>
                    <a:pt x="1" y="0"/>
                  </a:moveTo>
                  <a:lnTo>
                    <a:pt x="1" y="0"/>
                  </a:lnTo>
                  <a:cubicBezTo>
                    <a:pt x="288" y="575"/>
                    <a:pt x="413" y="1075"/>
                    <a:pt x="738" y="1637"/>
                  </a:cubicBezTo>
                  <a:cubicBezTo>
                    <a:pt x="625" y="1050"/>
                    <a:pt x="425" y="4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7" name="Google Shape;9987;p20"/>
            <p:cNvSpPr/>
            <p:nvPr/>
          </p:nvSpPr>
          <p:spPr>
            <a:xfrm>
              <a:off x="5864450" y="4044350"/>
              <a:ext cx="12200" cy="25975"/>
            </a:xfrm>
            <a:custGeom>
              <a:avLst/>
              <a:gdLst/>
              <a:ahLst/>
              <a:cxnLst/>
              <a:rect l="l" t="t" r="r" b="b"/>
              <a:pathLst>
                <a:path w="488" h="1039" extrusionOk="0">
                  <a:moveTo>
                    <a:pt x="0" y="1"/>
                  </a:moveTo>
                  <a:lnTo>
                    <a:pt x="0" y="1"/>
                  </a:lnTo>
                  <a:cubicBezTo>
                    <a:pt x="113" y="351"/>
                    <a:pt x="288" y="763"/>
                    <a:pt x="488" y="1038"/>
                  </a:cubicBezTo>
                  <a:cubicBezTo>
                    <a:pt x="400" y="663"/>
                    <a:pt x="238" y="3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8" name="Google Shape;9988;p20"/>
            <p:cNvSpPr/>
            <p:nvPr/>
          </p:nvSpPr>
          <p:spPr>
            <a:xfrm>
              <a:off x="5882575" y="4062475"/>
              <a:ext cx="1575" cy="4100"/>
            </a:xfrm>
            <a:custGeom>
              <a:avLst/>
              <a:gdLst/>
              <a:ahLst/>
              <a:cxnLst/>
              <a:rect l="l" t="t" r="r" b="b"/>
              <a:pathLst>
                <a:path w="63" h="164" extrusionOk="0">
                  <a:moveTo>
                    <a:pt x="0" y="1"/>
                  </a:moveTo>
                  <a:lnTo>
                    <a:pt x="0" y="1"/>
                  </a:lnTo>
                  <a:cubicBezTo>
                    <a:pt x="13" y="51"/>
                    <a:pt x="38" y="126"/>
                    <a:pt x="63" y="163"/>
                  </a:cubicBezTo>
                  <a:cubicBezTo>
                    <a:pt x="50" y="101"/>
                    <a:pt x="38"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9" name="Google Shape;9989;p20"/>
            <p:cNvSpPr/>
            <p:nvPr/>
          </p:nvSpPr>
          <p:spPr>
            <a:xfrm>
              <a:off x="5801350" y="4172125"/>
              <a:ext cx="47500" cy="5350"/>
            </a:xfrm>
            <a:custGeom>
              <a:avLst/>
              <a:gdLst/>
              <a:ahLst/>
              <a:cxnLst/>
              <a:rect l="l" t="t" r="r" b="b"/>
              <a:pathLst>
                <a:path w="1900" h="214" extrusionOk="0">
                  <a:moveTo>
                    <a:pt x="1900" y="1"/>
                  </a:moveTo>
                  <a:cubicBezTo>
                    <a:pt x="1556" y="48"/>
                    <a:pt x="1213" y="59"/>
                    <a:pt x="872" y="59"/>
                  </a:cubicBezTo>
                  <a:cubicBezTo>
                    <a:pt x="580" y="59"/>
                    <a:pt x="288" y="51"/>
                    <a:pt x="0" y="51"/>
                  </a:cubicBezTo>
                  <a:cubicBezTo>
                    <a:pt x="293" y="155"/>
                    <a:pt x="618" y="214"/>
                    <a:pt x="939" y="214"/>
                  </a:cubicBezTo>
                  <a:cubicBezTo>
                    <a:pt x="1277" y="214"/>
                    <a:pt x="1611" y="148"/>
                    <a:pt x="19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0" name="Google Shape;9990;p20"/>
            <p:cNvSpPr/>
            <p:nvPr/>
          </p:nvSpPr>
          <p:spPr>
            <a:xfrm>
              <a:off x="5817275" y="4182450"/>
              <a:ext cx="25325" cy="3700"/>
            </a:xfrm>
            <a:custGeom>
              <a:avLst/>
              <a:gdLst/>
              <a:ahLst/>
              <a:cxnLst/>
              <a:rect l="l" t="t" r="r" b="b"/>
              <a:pathLst>
                <a:path w="1013" h="148" extrusionOk="0">
                  <a:moveTo>
                    <a:pt x="1013" y="0"/>
                  </a:moveTo>
                  <a:lnTo>
                    <a:pt x="1013" y="0"/>
                  </a:lnTo>
                  <a:cubicBezTo>
                    <a:pt x="638" y="13"/>
                    <a:pt x="350" y="50"/>
                    <a:pt x="0" y="113"/>
                  </a:cubicBezTo>
                  <a:cubicBezTo>
                    <a:pt x="107" y="136"/>
                    <a:pt x="218" y="148"/>
                    <a:pt x="329" y="148"/>
                  </a:cubicBezTo>
                  <a:cubicBezTo>
                    <a:pt x="572" y="148"/>
                    <a:pt x="816" y="95"/>
                    <a:pt x="1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1" name="Google Shape;9991;p20"/>
            <p:cNvSpPr/>
            <p:nvPr/>
          </p:nvSpPr>
          <p:spPr>
            <a:xfrm>
              <a:off x="5896950" y="4104025"/>
              <a:ext cx="5950" cy="27200"/>
            </a:xfrm>
            <a:custGeom>
              <a:avLst/>
              <a:gdLst/>
              <a:ahLst/>
              <a:cxnLst/>
              <a:rect l="l" t="t" r="r" b="b"/>
              <a:pathLst>
                <a:path w="238" h="1088" extrusionOk="0">
                  <a:moveTo>
                    <a:pt x="13" y="1"/>
                  </a:moveTo>
                  <a:lnTo>
                    <a:pt x="13" y="1"/>
                  </a:lnTo>
                  <a:cubicBezTo>
                    <a:pt x="0" y="363"/>
                    <a:pt x="75" y="725"/>
                    <a:pt x="63" y="1088"/>
                  </a:cubicBezTo>
                  <a:cubicBezTo>
                    <a:pt x="238" y="763"/>
                    <a:pt x="150" y="288"/>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2" name="Google Shape;9992;p20"/>
            <p:cNvSpPr/>
            <p:nvPr/>
          </p:nvSpPr>
          <p:spPr>
            <a:xfrm>
              <a:off x="5906300" y="4112225"/>
              <a:ext cx="4725" cy="17750"/>
            </a:xfrm>
            <a:custGeom>
              <a:avLst/>
              <a:gdLst/>
              <a:ahLst/>
              <a:cxnLst/>
              <a:rect l="l" t="t" r="r" b="b"/>
              <a:pathLst>
                <a:path w="189" h="710" extrusionOk="0">
                  <a:moveTo>
                    <a:pt x="119" y="0"/>
                  </a:moveTo>
                  <a:cubicBezTo>
                    <a:pt x="116" y="0"/>
                    <a:pt x="113" y="13"/>
                    <a:pt x="113" y="48"/>
                  </a:cubicBezTo>
                  <a:cubicBezTo>
                    <a:pt x="101" y="198"/>
                    <a:pt x="88" y="298"/>
                    <a:pt x="76" y="410"/>
                  </a:cubicBezTo>
                  <a:cubicBezTo>
                    <a:pt x="76" y="472"/>
                    <a:pt x="63" y="622"/>
                    <a:pt x="1" y="710"/>
                  </a:cubicBezTo>
                  <a:cubicBezTo>
                    <a:pt x="151" y="572"/>
                    <a:pt x="188" y="348"/>
                    <a:pt x="151" y="160"/>
                  </a:cubicBezTo>
                  <a:cubicBezTo>
                    <a:pt x="151" y="122"/>
                    <a:pt x="130"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3" name="Google Shape;9993;p20"/>
            <p:cNvSpPr/>
            <p:nvPr/>
          </p:nvSpPr>
          <p:spPr>
            <a:xfrm>
              <a:off x="5916000" y="4126525"/>
              <a:ext cx="2825" cy="5950"/>
            </a:xfrm>
            <a:custGeom>
              <a:avLst/>
              <a:gdLst/>
              <a:ahLst/>
              <a:cxnLst/>
              <a:rect l="l" t="t" r="r" b="b"/>
              <a:pathLst>
                <a:path w="113" h="238" extrusionOk="0">
                  <a:moveTo>
                    <a:pt x="100" y="0"/>
                  </a:moveTo>
                  <a:lnTo>
                    <a:pt x="100" y="0"/>
                  </a:lnTo>
                  <a:cubicBezTo>
                    <a:pt x="75" y="75"/>
                    <a:pt x="50" y="163"/>
                    <a:pt x="0" y="238"/>
                  </a:cubicBezTo>
                  <a:cubicBezTo>
                    <a:pt x="75" y="188"/>
                    <a:pt x="113" y="38"/>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4" name="Google Shape;9994;p20"/>
            <p:cNvSpPr/>
            <p:nvPr/>
          </p:nvSpPr>
          <p:spPr>
            <a:xfrm>
              <a:off x="5905375" y="4063725"/>
              <a:ext cx="45025" cy="139675"/>
            </a:xfrm>
            <a:custGeom>
              <a:avLst/>
              <a:gdLst/>
              <a:ahLst/>
              <a:cxnLst/>
              <a:rect l="l" t="t" r="r" b="b"/>
              <a:pathLst>
                <a:path w="1801" h="5587" extrusionOk="0">
                  <a:moveTo>
                    <a:pt x="26" y="1"/>
                  </a:moveTo>
                  <a:lnTo>
                    <a:pt x="26" y="1"/>
                  </a:lnTo>
                  <a:cubicBezTo>
                    <a:pt x="288" y="276"/>
                    <a:pt x="600" y="900"/>
                    <a:pt x="675" y="1100"/>
                  </a:cubicBezTo>
                  <a:cubicBezTo>
                    <a:pt x="813" y="1438"/>
                    <a:pt x="938" y="1763"/>
                    <a:pt x="988" y="2113"/>
                  </a:cubicBezTo>
                  <a:cubicBezTo>
                    <a:pt x="988" y="2125"/>
                    <a:pt x="988" y="2125"/>
                    <a:pt x="988" y="2138"/>
                  </a:cubicBezTo>
                  <a:cubicBezTo>
                    <a:pt x="1038" y="2475"/>
                    <a:pt x="1038" y="3087"/>
                    <a:pt x="1013" y="3300"/>
                  </a:cubicBezTo>
                  <a:cubicBezTo>
                    <a:pt x="988" y="3550"/>
                    <a:pt x="775" y="4299"/>
                    <a:pt x="650" y="4512"/>
                  </a:cubicBezTo>
                  <a:cubicBezTo>
                    <a:pt x="463" y="4862"/>
                    <a:pt x="163" y="5299"/>
                    <a:pt x="1" y="5587"/>
                  </a:cubicBezTo>
                  <a:cubicBezTo>
                    <a:pt x="188" y="5424"/>
                    <a:pt x="363" y="5249"/>
                    <a:pt x="538" y="5087"/>
                  </a:cubicBezTo>
                  <a:cubicBezTo>
                    <a:pt x="1363" y="4349"/>
                    <a:pt x="1800" y="3162"/>
                    <a:pt x="1538" y="2063"/>
                  </a:cubicBezTo>
                  <a:cubicBezTo>
                    <a:pt x="1338" y="1225"/>
                    <a:pt x="713" y="525"/>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5" name="Google Shape;9995;p20"/>
            <p:cNvSpPr/>
            <p:nvPr/>
          </p:nvSpPr>
          <p:spPr>
            <a:xfrm>
              <a:off x="5386750" y="3862225"/>
              <a:ext cx="101575" cy="115625"/>
            </a:xfrm>
            <a:custGeom>
              <a:avLst/>
              <a:gdLst/>
              <a:ahLst/>
              <a:cxnLst/>
              <a:rect l="l" t="t" r="r" b="b"/>
              <a:pathLst>
                <a:path w="4063" h="4625" extrusionOk="0">
                  <a:moveTo>
                    <a:pt x="3850" y="0"/>
                  </a:moveTo>
                  <a:cubicBezTo>
                    <a:pt x="1975" y="1000"/>
                    <a:pt x="413" y="2562"/>
                    <a:pt x="1" y="4624"/>
                  </a:cubicBezTo>
                  <a:cubicBezTo>
                    <a:pt x="663" y="2675"/>
                    <a:pt x="2288" y="1425"/>
                    <a:pt x="4062" y="463"/>
                  </a:cubicBezTo>
                  <a:cubicBezTo>
                    <a:pt x="3950" y="338"/>
                    <a:pt x="3875" y="175"/>
                    <a:pt x="3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6" name="Google Shape;9996;p20"/>
            <p:cNvSpPr/>
            <p:nvPr/>
          </p:nvSpPr>
          <p:spPr>
            <a:xfrm>
              <a:off x="5422700" y="3877225"/>
              <a:ext cx="71550" cy="52500"/>
            </a:xfrm>
            <a:custGeom>
              <a:avLst/>
              <a:gdLst/>
              <a:ahLst/>
              <a:cxnLst/>
              <a:rect l="l" t="t" r="r" b="b"/>
              <a:pathLst>
                <a:path w="2862" h="2100" extrusionOk="0">
                  <a:moveTo>
                    <a:pt x="2737" y="0"/>
                  </a:moveTo>
                  <a:cubicBezTo>
                    <a:pt x="1637" y="400"/>
                    <a:pt x="662" y="1137"/>
                    <a:pt x="0" y="2100"/>
                  </a:cubicBezTo>
                  <a:cubicBezTo>
                    <a:pt x="800" y="1287"/>
                    <a:pt x="1825" y="675"/>
                    <a:pt x="2862" y="150"/>
                  </a:cubicBezTo>
                  <a:cubicBezTo>
                    <a:pt x="2824" y="100"/>
                    <a:pt x="2787" y="50"/>
                    <a:pt x="27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7" name="Google Shape;9997;p20"/>
            <p:cNvSpPr/>
            <p:nvPr/>
          </p:nvSpPr>
          <p:spPr>
            <a:xfrm>
              <a:off x="5448925" y="3884400"/>
              <a:ext cx="51900" cy="31575"/>
            </a:xfrm>
            <a:custGeom>
              <a:avLst/>
              <a:gdLst/>
              <a:ahLst/>
              <a:cxnLst/>
              <a:rect l="l" t="t" r="r" b="b"/>
              <a:pathLst>
                <a:path w="2076" h="1263" extrusionOk="0">
                  <a:moveTo>
                    <a:pt x="1938" y="1"/>
                  </a:moveTo>
                  <a:cubicBezTo>
                    <a:pt x="1225" y="300"/>
                    <a:pt x="551" y="700"/>
                    <a:pt x="1" y="1263"/>
                  </a:cubicBezTo>
                  <a:cubicBezTo>
                    <a:pt x="663" y="850"/>
                    <a:pt x="1375" y="513"/>
                    <a:pt x="2075" y="175"/>
                  </a:cubicBezTo>
                  <a:cubicBezTo>
                    <a:pt x="2025" y="126"/>
                    <a:pt x="1988" y="63"/>
                    <a:pt x="1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8" name="Google Shape;9998;p20"/>
            <p:cNvSpPr/>
            <p:nvPr/>
          </p:nvSpPr>
          <p:spPr>
            <a:xfrm>
              <a:off x="5474550" y="3893450"/>
              <a:ext cx="31575" cy="17225"/>
            </a:xfrm>
            <a:custGeom>
              <a:avLst/>
              <a:gdLst/>
              <a:ahLst/>
              <a:cxnLst/>
              <a:rect l="l" t="t" r="r" b="b"/>
              <a:pathLst>
                <a:path w="1263" h="689" extrusionOk="0">
                  <a:moveTo>
                    <a:pt x="1200" y="1"/>
                  </a:moveTo>
                  <a:cubicBezTo>
                    <a:pt x="763" y="151"/>
                    <a:pt x="350" y="376"/>
                    <a:pt x="1" y="688"/>
                  </a:cubicBezTo>
                  <a:cubicBezTo>
                    <a:pt x="413" y="463"/>
                    <a:pt x="838" y="288"/>
                    <a:pt x="1263" y="88"/>
                  </a:cubicBezTo>
                  <a:cubicBezTo>
                    <a:pt x="1238" y="51"/>
                    <a:pt x="1213" y="26"/>
                    <a:pt x="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9" name="Google Shape;9999;p20"/>
            <p:cNvSpPr/>
            <p:nvPr/>
          </p:nvSpPr>
          <p:spPr>
            <a:xfrm>
              <a:off x="5491425" y="3902200"/>
              <a:ext cx="21575" cy="12225"/>
            </a:xfrm>
            <a:custGeom>
              <a:avLst/>
              <a:gdLst/>
              <a:ahLst/>
              <a:cxnLst/>
              <a:rect l="l" t="t" r="r" b="b"/>
              <a:pathLst>
                <a:path w="863" h="489" extrusionOk="0">
                  <a:moveTo>
                    <a:pt x="800" y="1"/>
                  </a:moveTo>
                  <a:cubicBezTo>
                    <a:pt x="513" y="126"/>
                    <a:pt x="238" y="276"/>
                    <a:pt x="0" y="488"/>
                  </a:cubicBezTo>
                  <a:cubicBezTo>
                    <a:pt x="288" y="351"/>
                    <a:pt x="575" y="226"/>
                    <a:pt x="863" y="88"/>
                  </a:cubicBezTo>
                  <a:cubicBezTo>
                    <a:pt x="838" y="63"/>
                    <a:pt x="813" y="38"/>
                    <a:pt x="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0" name="Google Shape;10000;p20"/>
            <p:cNvSpPr/>
            <p:nvPr/>
          </p:nvSpPr>
          <p:spPr>
            <a:xfrm>
              <a:off x="5735100" y="3851600"/>
              <a:ext cx="271825" cy="133425"/>
            </a:xfrm>
            <a:custGeom>
              <a:avLst/>
              <a:gdLst/>
              <a:ahLst/>
              <a:cxnLst/>
              <a:rect l="l" t="t" r="r" b="b"/>
              <a:pathLst>
                <a:path w="10873" h="5337" extrusionOk="0">
                  <a:moveTo>
                    <a:pt x="1" y="0"/>
                  </a:moveTo>
                  <a:lnTo>
                    <a:pt x="1" y="0"/>
                  </a:lnTo>
                  <a:cubicBezTo>
                    <a:pt x="388" y="75"/>
                    <a:pt x="763" y="163"/>
                    <a:pt x="1150" y="250"/>
                  </a:cubicBezTo>
                  <a:cubicBezTo>
                    <a:pt x="2738" y="625"/>
                    <a:pt x="3950" y="1213"/>
                    <a:pt x="5412" y="1862"/>
                  </a:cubicBezTo>
                  <a:cubicBezTo>
                    <a:pt x="7424" y="2762"/>
                    <a:pt x="9273" y="3874"/>
                    <a:pt x="10873" y="5336"/>
                  </a:cubicBezTo>
                  <a:cubicBezTo>
                    <a:pt x="9598" y="3912"/>
                    <a:pt x="8149" y="2625"/>
                    <a:pt x="6437" y="1762"/>
                  </a:cubicBezTo>
                  <a:cubicBezTo>
                    <a:pt x="4687" y="913"/>
                    <a:pt x="2813" y="225"/>
                    <a:pt x="863" y="75"/>
                  </a:cubicBezTo>
                  <a:cubicBezTo>
                    <a:pt x="576" y="38"/>
                    <a:pt x="276" y="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1" name="Google Shape;10001;p20"/>
            <p:cNvSpPr/>
            <p:nvPr/>
          </p:nvSpPr>
          <p:spPr>
            <a:xfrm>
              <a:off x="5798850" y="3881275"/>
              <a:ext cx="164650" cy="77200"/>
            </a:xfrm>
            <a:custGeom>
              <a:avLst/>
              <a:gdLst/>
              <a:ahLst/>
              <a:cxnLst/>
              <a:rect l="l" t="t" r="r" b="b"/>
              <a:pathLst>
                <a:path w="6586" h="3088" extrusionOk="0">
                  <a:moveTo>
                    <a:pt x="0" y="1"/>
                  </a:moveTo>
                  <a:lnTo>
                    <a:pt x="0" y="1"/>
                  </a:lnTo>
                  <a:cubicBezTo>
                    <a:pt x="138" y="38"/>
                    <a:pt x="275" y="88"/>
                    <a:pt x="413" y="126"/>
                  </a:cubicBezTo>
                  <a:cubicBezTo>
                    <a:pt x="1500" y="500"/>
                    <a:pt x="2462" y="963"/>
                    <a:pt x="3599" y="1525"/>
                  </a:cubicBezTo>
                  <a:cubicBezTo>
                    <a:pt x="4624" y="2000"/>
                    <a:pt x="5649" y="2475"/>
                    <a:pt x="6586" y="3087"/>
                  </a:cubicBezTo>
                  <a:cubicBezTo>
                    <a:pt x="4824" y="1550"/>
                    <a:pt x="2624" y="288"/>
                    <a:pt x="263" y="26"/>
                  </a:cubicBezTo>
                  <a:cubicBezTo>
                    <a:pt x="175" y="13"/>
                    <a:pt x="88"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2" name="Google Shape;10002;p20"/>
            <p:cNvSpPr/>
            <p:nvPr/>
          </p:nvSpPr>
          <p:spPr>
            <a:xfrm>
              <a:off x="5824450" y="3902200"/>
              <a:ext cx="110000" cy="49075"/>
            </a:xfrm>
            <a:custGeom>
              <a:avLst/>
              <a:gdLst/>
              <a:ahLst/>
              <a:cxnLst/>
              <a:rect l="l" t="t" r="r" b="b"/>
              <a:pathLst>
                <a:path w="4400" h="1963" extrusionOk="0">
                  <a:moveTo>
                    <a:pt x="1" y="1"/>
                  </a:moveTo>
                  <a:cubicBezTo>
                    <a:pt x="101" y="26"/>
                    <a:pt x="188" y="51"/>
                    <a:pt x="276" y="76"/>
                  </a:cubicBezTo>
                  <a:cubicBezTo>
                    <a:pt x="1625" y="613"/>
                    <a:pt x="3050" y="1300"/>
                    <a:pt x="4400" y="1963"/>
                  </a:cubicBezTo>
                  <a:cubicBezTo>
                    <a:pt x="3163" y="1001"/>
                    <a:pt x="1700" y="188"/>
                    <a:pt x="113" y="13"/>
                  </a:cubicBezTo>
                  <a:cubicBezTo>
                    <a:pt x="76" y="1"/>
                    <a:pt x="3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3" name="Google Shape;10003;p20"/>
            <p:cNvSpPr/>
            <p:nvPr/>
          </p:nvSpPr>
          <p:spPr>
            <a:xfrm>
              <a:off x="5844150" y="3920325"/>
              <a:ext cx="63125" cy="29075"/>
            </a:xfrm>
            <a:custGeom>
              <a:avLst/>
              <a:gdLst/>
              <a:ahLst/>
              <a:cxnLst/>
              <a:rect l="l" t="t" r="r" b="b"/>
              <a:pathLst>
                <a:path w="2525" h="1163" extrusionOk="0">
                  <a:moveTo>
                    <a:pt x="0" y="1"/>
                  </a:moveTo>
                  <a:lnTo>
                    <a:pt x="63" y="26"/>
                  </a:lnTo>
                  <a:cubicBezTo>
                    <a:pt x="525" y="226"/>
                    <a:pt x="975" y="501"/>
                    <a:pt x="1437" y="700"/>
                  </a:cubicBezTo>
                  <a:cubicBezTo>
                    <a:pt x="1837" y="875"/>
                    <a:pt x="2150" y="988"/>
                    <a:pt x="2524" y="1163"/>
                  </a:cubicBezTo>
                  <a:cubicBezTo>
                    <a:pt x="1787" y="650"/>
                    <a:pt x="975" y="201"/>
                    <a:pt x="88" y="13"/>
                  </a:cubicBezTo>
                  <a:cubicBezTo>
                    <a:pt x="50" y="1"/>
                    <a:pt x="25"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4" name="Google Shape;10004;p20"/>
            <p:cNvSpPr/>
            <p:nvPr/>
          </p:nvSpPr>
          <p:spPr>
            <a:xfrm>
              <a:off x="5858200" y="3939700"/>
              <a:ext cx="36275" cy="17825"/>
            </a:xfrm>
            <a:custGeom>
              <a:avLst/>
              <a:gdLst/>
              <a:ahLst/>
              <a:cxnLst/>
              <a:rect l="l" t="t" r="r" b="b"/>
              <a:pathLst>
                <a:path w="1451" h="713" extrusionOk="0">
                  <a:moveTo>
                    <a:pt x="1" y="0"/>
                  </a:moveTo>
                  <a:lnTo>
                    <a:pt x="1" y="0"/>
                  </a:lnTo>
                  <a:cubicBezTo>
                    <a:pt x="463" y="288"/>
                    <a:pt x="950" y="513"/>
                    <a:pt x="1450" y="713"/>
                  </a:cubicBezTo>
                  <a:cubicBezTo>
                    <a:pt x="1000" y="413"/>
                    <a:pt x="500"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5" name="Google Shape;10005;p20"/>
            <p:cNvSpPr/>
            <p:nvPr/>
          </p:nvSpPr>
          <p:spPr>
            <a:xfrm>
              <a:off x="5822900" y="3981250"/>
              <a:ext cx="120300" cy="84075"/>
            </a:xfrm>
            <a:custGeom>
              <a:avLst/>
              <a:gdLst/>
              <a:ahLst/>
              <a:cxnLst/>
              <a:rect l="l" t="t" r="r" b="b"/>
              <a:pathLst>
                <a:path w="4812" h="3363" extrusionOk="0">
                  <a:moveTo>
                    <a:pt x="0" y="0"/>
                  </a:moveTo>
                  <a:cubicBezTo>
                    <a:pt x="63" y="138"/>
                    <a:pt x="113" y="288"/>
                    <a:pt x="163" y="438"/>
                  </a:cubicBezTo>
                  <a:cubicBezTo>
                    <a:pt x="513" y="588"/>
                    <a:pt x="875" y="750"/>
                    <a:pt x="1300" y="950"/>
                  </a:cubicBezTo>
                  <a:cubicBezTo>
                    <a:pt x="2662" y="1550"/>
                    <a:pt x="3862" y="2250"/>
                    <a:pt x="4812" y="3362"/>
                  </a:cubicBezTo>
                  <a:cubicBezTo>
                    <a:pt x="3799" y="1563"/>
                    <a:pt x="1950" y="5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6" name="Google Shape;10006;p20"/>
            <p:cNvSpPr/>
            <p:nvPr/>
          </p:nvSpPr>
          <p:spPr>
            <a:xfrm>
              <a:off x="5829450" y="3970325"/>
              <a:ext cx="85625" cy="46875"/>
            </a:xfrm>
            <a:custGeom>
              <a:avLst/>
              <a:gdLst/>
              <a:ahLst/>
              <a:cxnLst/>
              <a:rect l="l" t="t" r="r" b="b"/>
              <a:pathLst>
                <a:path w="3425" h="1875" extrusionOk="0">
                  <a:moveTo>
                    <a:pt x="1" y="0"/>
                  </a:moveTo>
                  <a:lnTo>
                    <a:pt x="1" y="0"/>
                  </a:lnTo>
                  <a:cubicBezTo>
                    <a:pt x="1138" y="637"/>
                    <a:pt x="2313" y="1200"/>
                    <a:pt x="3425" y="1875"/>
                  </a:cubicBezTo>
                  <a:cubicBezTo>
                    <a:pt x="2463" y="987"/>
                    <a:pt x="1263" y="3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7" name="Google Shape;10007;p20"/>
            <p:cNvSpPr/>
            <p:nvPr/>
          </p:nvSpPr>
          <p:spPr>
            <a:xfrm>
              <a:off x="5855075" y="3969700"/>
              <a:ext cx="32825" cy="20000"/>
            </a:xfrm>
            <a:custGeom>
              <a:avLst/>
              <a:gdLst/>
              <a:ahLst/>
              <a:cxnLst/>
              <a:rect l="l" t="t" r="r" b="b"/>
              <a:pathLst>
                <a:path w="1313" h="800" extrusionOk="0">
                  <a:moveTo>
                    <a:pt x="1" y="0"/>
                  </a:moveTo>
                  <a:cubicBezTo>
                    <a:pt x="425" y="300"/>
                    <a:pt x="875" y="525"/>
                    <a:pt x="1313" y="800"/>
                  </a:cubicBezTo>
                  <a:cubicBezTo>
                    <a:pt x="963" y="413"/>
                    <a:pt x="475"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8" name="Google Shape;10008;p20"/>
            <p:cNvSpPr/>
            <p:nvPr/>
          </p:nvSpPr>
          <p:spPr>
            <a:xfrm>
              <a:off x="5862575" y="3960325"/>
              <a:ext cx="18775" cy="11575"/>
            </a:xfrm>
            <a:custGeom>
              <a:avLst/>
              <a:gdLst/>
              <a:ahLst/>
              <a:cxnLst/>
              <a:rect l="l" t="t" r="r" b="b"/>
              <a:pathLst>
                <a:path w="751" h="463" extrusionOk="0">
                  <a:moveTo>
                    <a:pt x="0" y="0"/>
                  </a:moveTo>
                  <a:cubicBezTo>
                    <a:pt x="225" y="188"/>
                    <a:pt x="488" y="313"/>
                    <a:pt x="750" y="463"/>
                  </a:cubicBezTo>
                  <a:cubicBezTo>
                    <a:pt x="550" y="250"/>
                    <a:pt x="250" y="1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9" name="Google Shape;10009;p20"/>
            <p:cNvSpPr/>
            <p:nvPr/>
          </p:nvSpPr>
          <p:spPr>
            <a:xfrm>
              <a:off x="6044400" y="4056225"/>
              <a:ext cx="11575" cy="69375"/>
            </a:xfrm>
            <a:custGeom>
              <a:avLst/>
              <a:gdLst/>
              <a:ahLst/>
              <a:cxnLst/>
              <a:rect l="l" t="t" r="r" b="b"/>
              <a:pathLst>
                <a:path w="463" h="2775" extrusionOk="0">
                  <a:moveTo>
                    <a:pt x="313" y="1"/>
                  </a:moveTo>
                  <a:lnTo>
                    <a:pt x="313" y="1"/>
                  </a:lnTo>
                  <a:cubicBezTo>
                    <a:pt x="350" y="1050"/>
                    <a:pt x="200" y="1675"/>
                    <a:pt x="13" y="2712"/>
                  </a:cubicBezTo>
                  <a:cubicBezTo>
                    <a:pt x="1" y="2737"/>
                    <a:pt x="1" y="2750"/>
                    <a:pt x="1" y="2775"/>
                  </a:cubicBezTo>
                  <a:cubicBezTo>
                    <a:pt x="151" y="2413"/>
                    <a:pt x="275" y="2050"/>
                    <a:pt x="363" y="1663"/>
                  </a:cubicBezTo>
                  <a:cubicBezTo>
                    <a:pt x="463" y="1113"/>
                    <a:pt x="463" y="538"/>
                    <a:pt x="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0" name="Google Shape;10010;p20"/>
            <p:cNvSpPr/>
            <p:nvPr/>
          </p:nvSpPr>
          <p:spPr>
            <a:xfrm>
              <a:off x="6042850" y="4072800"/>
              <a:ext cx="2825" cy="22200"/>
            </a:xfrm>
            <a:custGeom>
              <a:avLst/>
              <a:gdLst/>
              <a:ahLst/>
              <a:cxnLst/>
              <a:rect l="l" t="t" r="r" b="b"/>
              <a:pathLst>
                <a:path w="113" h="888" extrusionOk="0">
                  <a:moveTo>
                    <a:pt x="38" y="0"/>
                  </a:moveTo>
                  <a:cubicBezTo>
                    <a:pt x="38" y="287"/>
                    <a:pt x="0" y="612"/>
                    <a:pt x="13" y="887"/>
                  </a:cubicBezTo>
                  <a:cubicBezTo>
                    <a:pt x="88" y="600"/>
                    <a:pt x="113" y="287"/>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1" name="Google Shape;10011;p20"/>
            <p:cNvSpPr/>
            <p:nvPr/>
          </p:nvSpPr>
          <p:spPr>
            <a:xfrm>
              <a:off x="6032525" y="4076225"/>
              <a:ext cx="2225" cy="16900"/>
            </a:xfrm>
            <a:custGeom>
              <a:avLst/>
              <a:gdLst/>
              <a:ahLst/>
              <a:cxnLst/>
              <a:rect l="l" t="t" r="r" b="b"/>
              <a:pathLst>
                <a:path w="89" h="676" extrusionOk="0">
                  <a:moveTo>
                    <a:pt x="76" y="0"/>
                  </a:moveTo>
                  <a:lnTo>
                    <a:pt x="76" y="0"/>
                  </a:lnTo>
                  <a:cubicBezTo>
                    <a:pt x="26" y="213"/>
                    <a:pt x="1" y="463"/>
                    <a:pt x="1" y="675"/>
                  </a:cubicBezTo>
                  <a:cubicBezTo>
                    <a:pt x="63" y="450"/>
                    <a:pt x="88" y="225"/>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2" name="Google Shape;10012;p20"/>
            <p:cNvSpPr/>
            <p:nvPr/>
          </p:nvSpPr>
          <p:spPr>
            <a:xfrm>
              <a:off x="5391125" y="4019375"/>
              <a:ext cx="27525" cy="60300"/>
            </a:xfrm>
            <a:custGeom>
              <a:avLst/>
              <a:gdLst/>
              <a:ahLst/>
              <a:cxnLst/>
              <a:rect l="l" t="t" r="r" b="b"/>
              <a:pathLst>
                <a:path w="1101" h="2412" extrusionOk="0">
                  <a:moveTo>
                    <a:pt x="1" y="0"/>
                  </a:moveTo>
                  <a:lnTo>
                    <a:pt x="1" y="0"/>
                  </a:lnTo>
                  <a:cubicBezTo>
                    <a:pt x="126" y="887"/>
                    <a:pt x="538" y="1762"/>
                    <a:pt x="1101" y="2412"/>
                  </a:cubicBezTo>
                  <a:cubicBezTo>
                    <a:pt x="651" y="1612"/>
                    <a:pt x="288" y="83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3" name="Google Shape;10013;p20"/>
            <p:cNvSpPr/>
            <p:nvPr/>
          </p:nvSpPr>
          <p:spPr>
            <a:xfrm>
              <a:off x="5403000" y="4036225"/>
              <a:ext cx="11900" cy="25975"/>
            </a:xfrm>
            <a:custGeom>
              <a:avLst/>
              <a:gdLst/>
              <a:ahLst/>
              <a:cxnLst/>
              <a:rect l="l" t="t" r="r" b="b"/>
              <a:pathLst>
                <a:path w="476" h="1039" extrusionOk="0">
                  <a:moveTo>
                    <a:pt x="1" y="1"/>
                  </a:moveTo>
                  <a:cubicBezTo>
                    <a:pt x="63" y="351"/>
                    <a:pt x="301" y="826"/>
                    <a:pt x="476" y="1038"/>
                  </a:cubicBezTo>
                  <a:cubicBezTo>
                    <a:pt x="338" y="688"/>
                    <a:pt x="163" y="3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4" name="Google Shape;10014;p20"/>
            <p:cNvSpPr/>
            <p:nvPr/>
          </p:nvSpPr>
          <p:spPr>
            <a:xfrm>
              <a:off x="5416125" y="4041225"/>
              <a:ext cx="3775" cy="9100"/>
            </a:xfrm>
            <a:custGeom>
              <a:avLst/>
              <a:gdLst/>
              <a:ahLst/>
              <a:cxnLst/>
              <a:rect l="l" t="t" r="r" b="b"/>
              <a:pathLst>
                <a:path w="151" h="364" extrusionOk="0">
                  <a:moveTo>
                    <a:pt x="1" y="1"/>
                  </a:moveTo>
                  <a:lnTo>
                    <a:pt x="1" y="1"/>
                  </a:lnTo>
                  <a:cubicBezTo>
                    <a:pt x="26" y="126"/>
                    <a:pt x="76" y="263"/>
                    <a:pt x="151" y="363"/>
                  </a:cubicBezTo>
                  <a:cubicBezTo>
                    <a:pt x="101" y="238"/>
                    <a:pt x="51"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5" name="Google Shape;10015;p20"/>
            <p:cNvSpPr/>
            <p:nvPr/>
          </p:nvSpPr>
          <p:spPr>
            <a:xfrm>
              <a:off x="5467375" y="3965000"/>
              <a:ext cx="61875" cy="53150"/>
            </a:xfrm>
            <a:custGeom>
              <a:avLst/>
              <a:gdLst/>
              <a:ahLst/>
              <a:cxnLst/>
              <a:rect l="l" t="t" r="r" b="b"/>
              <a:pathLst>
                <a:path w="2475" h="2126" extrusionOk="0">
                  <a:moveTo>
                    <a:pt x="2474" y="1"/>
                  </a:moveTo>
                  <a:lnTo>
                    <a:pt x="2474" y="1"/>
                  </a:lnTo>
                  <a:cubicBezTo>
                    <a:pt x="1962" y="263"/>
                    <a:pt x="1450" y="551"/>
                    <a:pt x="1012" y="925"/>
                  </a:cubicBezTo>
                  <a:cubicBezTo>
                    <a:pt x="637" y="1225"/>
                    <a:pt x="138" y="1838"/>
                    <a:pt x="0" y="2125"/>
                  </a:cubicBezTo>
                  <a:cubicBezTo>
                    <a:pt x="775" y="1263"/>
                    <a:pt x="1637" y="638"/>
                    <a:pt x="2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6" name="Google Shape;10016;p20"/>
            <p:cNvSpPr/>
            <p:nvPr/>
          </p:nvSpPr>
          <p:spPr>
            <a:xfrm>
              <a:off x="5473925" y="3966575"/>
              <a:ext cx="37525" cy="32825"/>
            </a:xfrm>
            <a:custGeom>
              <a:avLst/>
              <a:gdLst/>
              <a:ahLst/>
              <a:cxnLst/>
              <a:rect l="l" t="t" r="r" b="b"/>
              <a:pathLst>
                <a:path w="1501" h="1313" extrusionOk="0">
                  <a:moveTo>
                    <a:pt x="1488" y="0"/>
                  </a:moveTo>
                  <a:cubicBezTo>
                    <a:pt x="1238" y="125"/>
                    <a:pt x="988" y="250"/>
                    <a:pt x="775" y="425"/>
                  </a:cubicBezTo>
                  <a:cubicBezTo>
                    <a:pt x="463" y="662"/>
                    <a:pt x="213" y="975"/>
                    <a:pt x="1" y="1312"/>
                  </a:cubicBezTo>
                  <a:cubicBezTo>
                    <a:pt x="450" y="825"/>
                    <a:pt x="950" y="388"/>
                    <a:pt x="1450" y="38"/>
                  </a:cubicBezTo>
                  <a:cubicBezTo>
                    <a:pt x="1463" y="25"/>
                    <a:pt x="1500" y="0"/>
                    <a:pt x="1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7" name="Google Shape;10017;p20"/>
            <p:cNvSpPr/>
            <p:nvPr/>
          </p:nvSpPr>
          <p:spPr>
            <a:xfrm>
              <a:off x="5476750" y="3968450"/>
              <a:ext cx="20625" cy="13750"/>
            </a:xfrm>
            <a:custGeom>
              <a:avLst/>
              <a:gdLst/>
              <a:ahLst/>
              <a:cxnLst/>
              <a:rect l="l" t="t" r="r" b="b"/>
              <a:pathLst>
                <a:path w="825" h="550" extrusionOk="0">
                  <a:moveTo>
                    <a:pt x="825" y="0"/>
                  </a:moveTo>
                  <a:lnTo>
                    <a:pt x="825" y="0"/>
                  </a:lnTo>
                  <a:cubicBezTo>
                    <a:pt x="500" y="75"/>
                    <a:pt x="187" y="325"/>
                    <a:pt x="0" y="550"/>
                  </a:cubicBezTo>
                  <a:cubicBezTo>
                    <a:pt x="275" y="375"/>
                    <a:pt x="537" y="163"/>
                    <a:pt x="8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8" name="Google Shape;10018;p20"/>
            <p:cNvSpPr/>
            <p:nvPr/>
          </p:nvSpPr>
          <p:spPr>
            <a:xfrm>
              <a:off x="5739475" y="3876275"/>
              <a:ext cx="98125" cy="172175"/>
            </a:xfrm>
            <a:custGeom>
              <a:avLst/>
              <a:gdLst/>
              <a:ahLst/>
              <a:cxnLst/>
              <a:rect l="l" t="t" r="r" b="b"/>
              <a:pathLst>
                <a:path w="3925" h="6887" extrusionOk="0">
                  <a:moveTo>
                    <a:pt x="1" y="1"/>
                  </a:moveTo>
                  <a:lnTo>
                    <a:pt x="1" y="1"/>
                  </a:lnTo>
                  <a:cubicBezTo>
                    <a:pt x="1588" y="1863"/>
                    <a:pt x="2550" y="3950"/>
                    <a:pt x="3625" y="6211"/>
                  </a:cubicBezTo>
                  <a:cubicBezTo>
                    <a:pt x="3725" y="6424"/>
                    <a:pt x="3837" y="6686"/>
                    <a:pt x="3925" y="6886"/>
                  </a:cubicBezTo>
                  <a:cubicBezTo>
                    <a:pt x="3875" y="6699"/>
                    <a:pt x="3825" y="6511"/>
                    <a:pt x="3775" y="6311"/>
                  </a:cubicBezTo>
                  <a:cubicBezTo>
                    <a:pt x="3462" y="5112"/>
                    <a:pt x="3062" y="3912"/>
                    <a:pt x="2463" y="2825"/>
                  </a:cubicBezTo>
                  <a:cubicBezTo>
                    <a:pt x="1813" y="1738"/>
                    <a:pt x="926" y="8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9" name="Google Shape;10019;p20"/>
            <p:cNvSpPr/>
            <p:nvPr/>
          </p:nvSpPr>
          <p:spPr>
            <a:xfrm>
              <a:off x="5805725" y="4027175"/>
              <a:ext cx="21250" cy="91575"/>
            </a:xfrm>
            <a:custGeom>
              <a:avLst/>
              <a:gdLst/>
              <a:ahLst/>
              <a:cxnLst/>
              <a:rect l="l" t="t" r="r" b="b"/>
              <a:pathLst>
                <a:path w="850" h="3663" extrusionOk="0">
                  <a:moveTo>
                    <a:pt x="0" y="1"/>
                  </a:moveTo>
                  <a:lnTo>
                    <a:pt x="0" y="1"/>
                  </a:lnTo>
                  <a:cubicBezTo>
                    <a:pt x="225" y="1250"/>
                    <a:pt x="337" y="2300"/>
                    <a:pt x="425" y="3575"/>
                  </a:cubicBezTo>
                  <a:cubicBezTo>
                    <a:pt x="456" y="3569"/>
                    <a:pt x="487" y="3566"/>
                    <a:pt x="518" y="3566"/>
                  </a:cubicBezTo>
                  <a:cubicBezTo>
                    <a:pt x="562" y="3566"/>
                    <a:pt x="606" y="3572"/>
                    <a:pt x="650" y="3587"/>
                  </a:cubicBezTo>
                  <a:lnTo>
                    <a:pt x="687" y="3587"/>
                  </a:lnTo>
                  <a:cubicBezTo>
                    <a:pt x="737" y="3612"/>
                    <a:pt x="800" y="3637"/>
                    <a:pt x="850" y="3662"/>
                  </a:cubicBezTo>
                  <a:cubicBezTo>
                    <a:pt x="825" y="2400"/>
                    <a:pt x="387" y="11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0" name="Google Shape;10020;p20"/>
            <p:cNvSpPr/>
            <p:nvPr/>
          </p:nvSpPr>
          <p:spPr>
            <a:xfrm>
              <a:off x="5632625" y="3968750"/>
              <a:ext cx="17225" cy="50650"/>
            </a:xfrm>
            <a:custGeom>
              <a:avLst/>
              <a:gdLst/>
              <a:ahLst/>
              <a:cxnLst/>
              <a:rect l="l" t="t" r="r" b="b"/>
              <a:pathLst>
                <a:path w="689" h="2026" extrusionOk="0">
                  <a:moveTo>
                    <a:pt x="176" y="1"/>
                  </a:moveTo>
                  <a:lnTo>
                    <a:pt x="176" y="1"/>
                  </a:lnTo>
                  <a:cubicBezTo>
                    <a:pt x="1" y="650"/>
                    <a:pt x="38" y="1388"/>
                    <a:pt x="538" y="1888"/>
                  </a:cubicBezTo>
                  <a:cubicBezTo>
                    <a:pt x="588" y="1938"/>
                    <a:pt x="651" y="1988"/>
                    <a:pt x="688" y="2025"/>
                  </a:cubicBezTo>
                  <a:cubicBezTo>
                    <a:pt x="638" y="1938"/>
                    <a:pt x="588" y="1863"/>
                    <a:pt x="538" y="1775"/>
                  </a:cubicBezTo>
                  <a:cubicBezTo>
                    <a:pt x="238" y="1250"/>
                    <a:pt x="151" y="675"/>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1" name="Google Shape;10021;p20"/>
            <p:cNvSpPr/>
            <p:nvPr/>
          </p:nvSpPr>
          <p:spPr>
            <a:xfrm>
              <a:off x="5632000" y="3982800"/>
              <a:ext cx="8475" cy="33150"/>
            </a:xfrm>
            <a:custGeom>
              <a:avLst/>
              <a:gdLst/>
              <a:ahLst/>
              <a:cxnLst/>
              <a:rect l="l" t="t" r="r" b="b"/>
              <a:pathLst>
                <a:path w="339" h="1326" extrusionOk="0">
                  <a:moveTo>
                    <a:pt x="38" y="1"/>
                  </a:moveTo>
                  <a:cubicBezTo>
                    <a:pt x="1" y="463"/>
                    <a:pt x="76" y="976"/>
                    <a:pt x="338" y="1326"/>
                  </a:cubicBezTo>
                  <a:cubicBezTo>
                    <a:pt x="201" y="901"/>
                    <a:pt x="126" y="45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2" name="Google Shape;10022;p20"/>
            <p:cNvSpPr/>
            <p:nvPr/>
          </p:nvSpPr>
          <p:spPr>
            <a:xfrm>
              <a:off x="5632325" y="4002800"/>
              <a:ext cx="2825" cy="10650"/>
            </a:xfrm>
            <a:custGeom>
              <a:avLst/>
              <a:gdLst/>
              <a:ahLst/>
              <a:cxnLst/>
              <a:rect l="l" t="t" r="r" b="b"/>
              <a:pathLst>
                <a:path w="113" h="426" extrusionOk="0">
                  <a:moveTo>
                    <a:pt x="0" y="1"/>
                  </a:moveTo>
                  <a:lnTo>
                    <a:pt x="0" y="1"/>
                  </a:lnTo>
                  <a:cubicBezTo>
                    <a:pt x="13" y="138"/>
                    <a:pt x="50" y="301"/>
                    <a:pt x="113" y="426"/>
                  </a:cubicBezTo>
                  <a:cubicBezTo>
                    <a:pt x="75" y="276"/>
                    <a:pt x="50" y="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3" name="Google Shape;10023;p20"/>
            <p:cNvSpPr/>
            <p:nvPr/>
          </p:nvSpPr>
          <p:spPr>
            <a:xfrm>
              <a:off x="5630750" y="3897825"/>
              <a:ext cx="6275" cy="40325"/>
            </a:xfrm>
            <a:custGeom>
              <a:avLst/>
              <a:gdLst/>
              <a:ahLst/>
              <a:cxnLst/>
              <a:rect l="l" t="t" r="r" b="b"/>
              <a:pathLst>
                <a:path w="251" h="1613" extrusionOk="0">
                  <a:moveTo>
                    <a:pt x="76" y="1"/>
                  </a:moveTo>
                  <a:cubicBezTo>
                    <a:pt x="26" y="313"/>
                    <a:pt x="1" y="638"/>
                    <a:pt x="76" y="951"/>
                  </a:cubicBezTo>
                  <a:cubicBezTo>
                    <a:pt x="126" y="1176"/>
                    <a:pt x="188" y="1401"/>
                    <a:pt x="251" y="1613"/>
                  </a:cubicBezTo>
                  <a:cubicBezTo>
                    <a:pt x="251" y="1600"/>
                    <a:pt x="251" y="1575"/>
                    <a:pt x="251" y="1563"/>
                  </a:cubicBezTo>
                  <a:cubicBezTo>
                    <a:pt x="251" y="938"/>
                    <a:pt x="126" y="60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4" name="Google Shape;10024;p20"/>
            <p:cNvSpPr/>
            <p:nvPr/>
          </p:nvSpPr>
          <p:spPr>
            <a:xfrm>
              <a:off x="5629200" y="3906275"/>
              <a:ext cx="3450" cy="23450"/>
            </a:xfrm>
            <a:custGeom>
              <a:avLst/>
              <a:gdLst/>
              <a:ahLst/>
              <a:cxnLst/>
              <a:rect l="l" t="t" r="r" b="b"/>
              <a:pathLst>
                <a:path w="138" h="938" extrusionOk="0">
                  <a:moveTo>
                    <a:pt x="13" y="0"/>
                  </a:moveTo>
                  <a:lnTo>
                    <a:pt x="13" y="0"/>
                  </a:lnTo>
                  <a:cubicBezTo>
                    <a:pt x="0" y="300"/>
                    <a:pt x="38" y="675"/>
                    <a:pt x="125" y="938"/>
                  </a:cubicBezTo>
                  <a:cubicBezTo>
                    <a:pt x="138" y="613"/>
                    <a:pt x="88" y="313"/>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5" name="Google Shape;10025;p20"/>
            <p:cNvSpPr/>
            <p:nvPr/>
          </p:nvSpPr>
          <p:spPr>
            <a:xfrm>
              <a:off x="5627625" y="3913150"/>
              <a:ext cx="1900" cy="13775"/>
            </a:xfrm>
            <a:custGeom>
              <a:avLst/>
              <a:gdLst/>
              <a:ahLst/>
              <a:cxnLst/>
              <a:rect l="l" t="t" r="r" b="b"/>
              <a:pathLst>
                <a:path w="76" h="551" extrusionOk="0">
                  <a:moveTo>
                    <a:pt x="13" y="0"/>
                  </a:moveTo>
                  <a:lnTo>
                    <a:pt x="13" y="0"/>
                  </a:lnTo>
                  <a:cubicBezTo>
                    <a:pt x="1" y="188"/>
                    <a:pt x="26" y="388"/>
                    <a:pt x="76" y="550"/>
                  </a:cubicBezTo>
                  <a:cubicBezTo>
                    <a:pt x="76" y="350"/>
                    <a:pt x="51" y="188"/>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6" name="Google Shape;10026;p20"/>
            <p:cNvSpPr/>
            <p:nvPr/>
          </p:nvSpPr>
          <p:spPr>
            <a:xfrm>
              <a:off x="5771975" y="4005300"/>
              <a:ext cx="19075" cy="65025"/>
            </a:xfrm>
            <a:custGeom>
              <a:avLst/>
              <a:gdLst/>
              <a:ahLst/>
              <a:cxnLst/>
              <a:rect l="l" t="t" r="r" b="b"/>
              <a:pathLst>
                <a:path w="763" h="2601" extrusionOk="0">
                  <a:moveTo>
                    <a:pt x="0" y="1"/>
                  </a:moveTo>
                  <a:cubicBezTo>
                    <a:pt x="125" y="438"/>
                    <a:pt x="175" y="888"/>
                    <a:pt x="275" y="1338"/>
                  </a:cubicBezTo>
                  <a:cubicBezTo>
                    <a:pt x="375" y="1800"/>
                    <a:pt x="450" y="2100"/>
                    <a:pt x="425" y="2600"/>
                  </a:cubicBezTo>
                  <a:cubicBezTo>
                    <a:pt x="763" y="1725"/>
                    <a:pt x="363" y="8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7" name="Google Shape;10027;p20"/>
            <p:cNvSpPr/>
            <p:nvPr/>
          </p:nvSpPr>
          <p:spPr>
            <a:xfrm>
              <a:off x="5771350" y="4018750"/>
              <a:ext cx="8450" cy="40950"/>
            </a:xfrm>
            <a:custGeom>
              <a:avLst/>
              <a:gdLst/>
              <a:ahLst/>
              <a:cxnLst/>
              <a:rect l="l" t="t" r="r" b="b"/>
              <a:pathLst>
                <a:path w="338" h="1638" extrusionOk="0">
                  <a:moveTo>
                    <a:pt x="0" y="0"/>
                  </a:moveTo>
                  <a:lnTo>
                    <a:pt x="0" y="0"/>
                  </a:lnTo>
                  <a:cubicBezTo>
                    <a:pt x="75" y="537"/>
                    <a:pt x="175" y="1137"/>
                    <a:pt x="313" y="1637"/>
                  </a:cubicBezTo>
                  <a:cubicBezTo>
                    <a:pt x="338" y="1075"/>
                    <a:pt x="200" y="5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8" name="Google Shape;10028;p20"/>
            <p:cNvSpPr/>
            <p:nvPr/>
          </p:nvSpPr>
          <p:spPr>
            <a:xfrm>
              <a:off x="5769775" y="4032475"/>
              <a:ext cx="5350" cy="24400"/>
            </a:xfrm>
            <a:custGeom>
              <a:avLst/>
              <a:gdLst/>
              <a:ahLst/>
              <a:cxnLst/>
              <a:rect l="l" t="t" r="r" b="b"/>
              <a:pathLst>
                <a:path w="214" h="976" extrusionOk="0">
                  <a:moveTo>
                    <a:pt x="1" y="1"/>
                  </a:moveTo>
                  <a:lnTo>
                    <a:pt x="1" y="1"/>
                  </a:lnTo>
                  <a:cubicBezTo>
                    <a:pt x="63" y="313"/>
                    <a:pt x="113" y="688"/>
                    <a:pt x="213" y="976"/>
                  </a:cubicBezTo>
                  <a:cubicBezTo>
                    <a:pt x="213" y="638"/>
                    <a:pt x="151" y="3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9" name="Google Shape;10029;p20"/>
            <p:cNvSpPr/>
            <p:nvPr/>
          </p:nvSpPr>
          <p:spPr>
            <a:xfrm>
              <a:off x="5735725" y="3985625"/>
              <a:ext cx="12525" cy="65325"/>
            </a:xfrm>
            <a:custGeom>
              <a:avLst/>
              <a:gdLst/>
              <a:ahLst/>
              <a:cxnLst/>
              <a:rect l="l" t="t" r="r" b="b"/>
              <a:pathLst>
                <a:path w="501" h="2613" extrusionOk="0">
                  <a:moveTo>
                    <a:pt x="501" y="0"/>
                  </a:moveTo>
                  <a:cubicBezTo>
                    <a:pt x="288" y="138"/>
                    <a:pt x="213" y="413"/>
                    <a:pt x="151" y="638"/>
                  </a:cubicBezTo>
                  <a:cubicBezTo>
                    <a:pt x="1" y="1288"/>
                    <a:pt x="138" y="1950"/>
                    <a:pt x="338" y="2562"/>
                  </a:cubicBezTo>
                  <a:cubicBezTo>
                    <a:pt x="338" y="2587"/>
                    <a:pt x="351" y="2600"/>
                    <a:pt x="351" y="2612"/>
                  </a:cubicBezTo>
                  <a:cubicBezTo>
                    <a:pt x="351" y="2475"/>
                    <a:pt x="351" y="2337"/>
                    <a:pt x="338" y="2187"/>
                  </a:cubicBezTo>
                  <a:cubicBezTo>
                    <a:pt x="326" y="1712"/>
                    <a:pt x="326" y="1225"/>
                    <a:pt x="326" y="750"/>
                  </a:cubicBezTo>
                  <a:cubicBezTo>
                    <a:pt x="326" y="575"/>
                    <a:pt x="338" y="488"/>
                    <a:pt x="351" y="388"/>
                  </a:cubicBezTo>
                  <a:cubicBezTo>
                    <a:pt x="376" y="250"/>
                    <a:pt x="401" y="10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0" name="Google Shape;10030;p20"/>
            <p:cNvSpPr/>
            <p:nvPr/>
          </p:nvSpPr>
          <p:spPr>
            <a:xfrm>
              <a:off x="5744475" y="3995000"/>
              <a:ext cx="4400" cy="42825"/>
            </a:xfrm>
            <a:custGeom>
              <a:avLst/>
              <a:gdLst/>
              <a:ahLst/>
              <a:cxnLst/>
              <a:rect l="l" t="t" r="r" b="b"/>
              <a:pathLst>
                <a:path w="176" h="1713" extrusionOk="0">
                  <a:moveTo>
                    <a:pt x="113" y="0"/>
                  </a:moveTo>
                  <a:cubicBezTo>
                    <a:pt x="1" y="563"/>
                    <a:pt x="1" y="1163"/>
                    <a:pt x="138" y="1712"/>
                  </a:cubicBezTo>
                  <a:cubicBezTo>
                    <a:pt x="176" y="1150"/>
                    <a:pt x="151" y="575"/>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1" name="Google Shape;10031;p20"/>
            <p:cNvSpPr/>
            <p:nvPr/>
          </p:nvSpPr>
          <p:spPr>
            <a:xfrm>
              <a:off x="5749475" y="4005300"/>
              <a:ext cx="3150" cy="25950"/>
            </a:xfrm>
            <a:custGeom>
              <a:avLst/>
              <a:gdLst/>
              <a:ahLst/>
              <a:cxnLst/>
              <a:rect l="l" t="t" r="r" b="b"/>
              <a:pathLst>
                <a:path w="126" h="1038" extrusionOk="0">
                  <a:moveTo>
                    <a:pt x="63" y="1"/>
                  </a:moveTo>
                  <a:lnTo>
                    <a:pt x="63" y="1"/>
                  </a:lnTo>
                  <a:cubicBezTo>
                    <a:pt x="1" y="351"/>
                    <a:pt x="13" y="701"/>
                    <a:pt x="88" y="1038"/>
                  </a:cubicBezTo>
                  <a:cubicBezTo>
                    <a:pt x="126" y="688"/>
                    <a:pt x="101" y="35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2" name="Google Shape;10032;p20"/>
            <p:cNvSpPr/>
            <p:nvPr/>
          </p:nvSpPr>
          <p:spPr>
            <a:xfrm>
              <a:off x="5674175" y="4033100"/>
              <a:ext cx="41900" cy="31275"/>
            </a:xfrm>
            <a:custGeom>
              <a:avLst/>
              <a:gdLst/>
              <a:ahLst/>
              <a:cxnLst/>
              <a:rect l="l" t="t" r="r" b="b"/>
              <a:pathLst>
                <a:path w="1676" h="1251" extrusionOk="0">
                  <a:moveTo>
                    <a:pt x="1" y="1"/>
                  </a:moveTo>
                  <a:cubicBezTo>
                    <a:pt x="363" y="651"/>
                    <a:pt x="988" y="1026"/>
                    <a:pt x="1675" y="1251"/>
                  </a:cubicBezTo>
                  <a:cubicBezTo>
                    <a:pt x="1026" y="776"/>
                    <a:pt x="513" y="4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3" name="Google Shape;10033;p20"/>
            <p:cNvSpPr/>
            <p:nvPr/>
          </p:nvSpPr>
          <p:spPr>
            <a:xfrm>
              <a:off x="5673200" y="4024650"/>
              <a:ext cx="37250" cy="29100"/>
            </a:xfrm>
            <a:custGeom>
              <a:avLst/>
              <a:gdLst/>
              <a:ahLst/>
              <a:cxnLst/>
              <a:rect l="l" t="t" r="r" b="b"/>
              <a:pathLst>
                <a:path w="1490" h="1164" extrusionOk="0">
                  <a:moveTo>
                    <a:pt x="7" y="1"/>
                  </a:moveTo>
                  <a:cubicBezTo>
                    <a:pt x="0" y="1"/>
                    <a:pt x="29" y="32"/>
                    <a:pt x="52" y="64"/>
                  </a:cubicBezTo>
                  <a:cubicBezTo>
                    <a:pt x="402" y="576"/>
                    <a:pt x="902" y="976"/>
                    <a:pt x="1490" y="1164"/>
                  </a:cubicBezTo>
                  <a:cubicBezTo>
                    <a:pt x="965" y="789"/>
                    <a:pt x="540" y="401"/>
                    <a:pt x="65" y="39"/>
                  </a:cubicBezTo>
                  <a:cubicBezTo>
                    <a:pt x="28" y="11"/>
                    <a:pt x="12" y="1"/>
                    <a:pt x="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4" name="Google Shape;10034;p20"/>
            <p:cNvSpPr/>
            <p:nvPr/>
          </p:nvSpPr>
          <p:spPr>
            <a:xfrm>
              <a:off x="5681675" y="4024375"/>
              <a:ext cx="14100" cy="12825"/>
            </a:xfrm>
            <a:custGeom>
              <a:avLst/>
              <a:gdLst/>
              <a:ahLst/>
              <a:cxnLst/>
              <a:rect l="l" t="t" r="r" b="b"/>
              <a:pathLst>
                <a:path w="564" h="513" extrusionOk="0">
                  <a:moveTo>
                    <a:pt x="1" y="0"/>
                  </a:moveTo>
                  <a:cubicBezTo>
                    <a:pt x="138" y="212"/>
                    <a:pt x="313" y="412"/>
                    <a:pt x="563" y="512"/>
                  </a:cubicBezTo>
                  <a:cubicBezTo>
                    <a:pt x="376" y="337"/>
                    <a:pt x="201" y="1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5" name="Google Shape;10035;p20"/>
            <p:cNvSpPr/>
            <p:nvPr/>
          </p:nvSpPr>
          <p:spPr>
            <a:xfrm>
              <a:off x="5697625" y="4089975"/>
              <a:ext cx="30625" cy="25650"/>
            </a:xfrm>
            <a:custGeom>
              <a:avLst/>
              <a:gdLst/>
              <a:ahLst/>
              <a:cxnLst/>
              <a:rect l="l" t="t" r="r" b="b"/>
              <a:pathLst>
                <a:path w="1225" h="1026" extrusionOk="0">
                  <a:moveTo>
                    <a:pt x="0" y="0"/>
                  </a:moveTo>
                  <a:lnTo>
                    <a:pt x="0" y="0"/>
                  </a:lnTo>
                  <a:cubicBezTo>
                    <a:pt x="325" y="425"/>
                    <a:pt x="750" y="775"/>
                    <a:pt x="1225" y="1025"/>
                  </a:cubicBezTo>
                  <a:cubicBezTo>
                    <a:pt x="875" y="663"/>
                    <a:pt x="375" y="2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6" name="Google Shape;10036;p20"/>
            <p:cNvSpPr/>
            <p:nvPr/>
          </p:nvSpPr>
          <p:spPr>
            <a:xfrm>
              <a:off x="5710750" y="4094975"/>
              <a:ext cx="15000" cy="12200"/>
            </a:xfrm>
            <a:custGeom>
              <a:avLst/>
              <a:gdLst/>
              <a:ahLst/>
              <a:cxnLst/>
              <a:rect l="l" t="t" r="r" b="b"/>
              <a:pathLst>
                <a:path w="600" h="488" extrusionOk="0">
                  <a:moveTo>
                    <a:pt x="0" y="0"/>
                  </a:moveTo>
                  <a:lnTo>
                    <a:pt x="0" y="0"/>
                  </a:lnTo>
                  <a:cubicBezTo>
                    <a:pt x="163" y="200"/>
                    <a:pt x="362" y="375"/>
                    <a:pt x="600" y="488"/>
                  </a:cubicBezTo>
                  <a:cubicBezTo>
                    <a:pt x="425" y="300"/>
                    <a:pt x="212" y="1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7" name="Google Shape;10037;p20"/>
            <p:cNvSpPr/>
            <p:nvPr/>
          </p:nvSpPr>
          <p:spPr>
            <a:xfrm>
              <a:off x="5719475" y="4094650"/>
              <a:ext cx="6900" cy="6275"/>
            </a:xfrm>
            <a:custGeom>
              <a:avLst/>
              <a:gdLst/>
              <a:ahLst/>
              <a:cxnLst/>
              <a:rect l="l" t="t" r="r" b="b"/>
              <a:pathLst>
                <a:path w="276" h="251" extrusionOk="0">
                  <a:moveTo>
                    <a:pt x="1" y="1"/>
                  </a:moveTo>
                  <a:lnTo>
                    <a:pt x="1" y="1"/>
                  </a:lnTo>
                  <a:cubicBezTo>
                    <a:pt x="88" y="101"/>
                    <a:pt x="176" y="176"/>
                    <a:pt x="276" y="251"/>
                  </a:cubicBezTo>
                  <a:cubicBezTo>
                    <a:pt x="213" y="151"/>
                    <a:pt x="113" y="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8" name="Google Shape;10038;p20"/>
            <p:cNvSpPr/>
            <p:nvPr/>
          </p:nvSpPr>
          <p:spPr>
            <a:xfrm>
              <a:off x="5698875" y="4109650"/>
              <a:ext cx="32825" cy="28450"/>
            </a:xfrm>
            <a:custGeom>
              <a:avLst/>
              <a:gdLst/>
              <a:ahLst/>
              <a:cxnLst/>
              <a:rect l="l" t="t" r="r" b="b"/>
              <a:pathLst>
                <a:path w="1313" h="1138" extrusionOk="0">
                  <a:moveTo>
                    <a:pt x="0" y="1"/>
                  </a:moveTo>
                  <a:lnTo>
                    <a:pt x="0" y="1"/>
                  </a:lnTo>
                  <a:cubicBezTo>
                    <a:pt x="413" y="476"/>
                    <a:pt x="825" y="800"/>
                    <a:pt x="1312" y="1138"/>
                  </a:cubicBezTo>
                  <a:cubicBezTo>
                    <a:pt x="950" y="675"/>
                    <a:pt x="513"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9" name="Google Shape;10039;p20"/>
            <p:cNvSpPr/>
            <p:nvPr/>
          </p:nvSpPr>
          <p:spPr>
            <a:xfrm>
              <a:off x="5706675" y="4120900"/>
              <a:ext cx="16275" cy="15325"/>
            </a:xfrm>
            <a:custGeom>
              <a:avLst/>
              <a:gdLst/>
              <a:ahLst/>
              <a:cxnLst/>
              <a:rect l="l" t="t" r="r" b="b"/>
              <a:pathLst>
                <a:path w="651" h="613" extrusionOk="0">
                  <a:moveTo>
                    <a:pt x="1" y="1"/>
                  </a:moveTo>
                  <a:lnTo>
                    <a:pt x="1" y="1"/>
                  </a:lnTo>
                  <a:cubicBezTo>
                    <a:pt x="188" y="250"/>
                    <a:pt x="413" y="450"/>
                    <a:pt x="650" y="613"/>
                  </a:cubicBezTo>
                  <a:cubicBezTo>
                    <a:pt x="488" y="375"/>
                    <a:pt x="226" y="1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0" name="Google Shape;10040;p20"/>
            <p:cNvSpPr/>
            <p:nvPr/>
          </p:nvSpPr>
          <p:spPr>
            <a:xfrm>
              <a:off x="5711375" y="4133075"/>
              <a:ext cx="5950" cy="5975"/>
            </a:xfrm>
            <a:custGeom>
              <a:avLst/>
              <a:gdLst/>
              <a:ahLst/>
              <a:cxnLst/>
              <a:rect l="l" t="t" r="r" b="b"/>
              <a:pathLst>
                <a:path w="238" h="239" extrusionOk="0">
                  <a:moveTo>
                    <a:pt x="0" y="1"/>
                  </a:moveTo>
                  <a:lnTo>
                    <a:pt x="0" y="1"/>
                  </a:lnTo>
                  <a:cubicBezTo>
                    <a:pt x="63" y="88"/>
                    <a:pt x="138" y="176"/>
                    <a:pt x="237" y="238"/>
                  </a:cubicBezTo>
                  <a:cubicBezTo>
                    <a:pt x="163" y="151"/>
                    <a:pt x="88"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1" name="Google Shape;10041;p20"/>
            <p:cNvSpPr/>
            <p:nvPr/>
          </p:nvSpPr>
          <p:spPr>
            <a:xfrm>
              <a:off x="5656700" y="4107150"/>
              <a:ext cx="30625" cy="36575"/>
            </a:xfrm>
            <a:custGeom>
              <a:avLst/>
              <a:gdLst/>
              <a:ahLst/>
              <a:cxnLst/>
              <a:rect l="l" t="t" r="r" b="b"/>
              <a:pathLst>
                <a:path w="1225" h="1463" extrusionOk="0">
                  <a:moveTo>
                    <a:pt x="0" y="1"/>
                  </a:moveTo>
                  <a:lnTo>
                    <a:pt x="0" y="1"/>
                  </a:lnTo>
                  <a:cubicBezTo>
                    <a:pt x="200" y="351"/>
                    <a:pt x="388" y="725"/>
                    <a:pt x="662" y="1025"/>
                  </a:cubicBezTo>
                  <a:cubicBezTo>
                    <a:pt x="819" y="1182"/>
                    <a:pt x="1021" y="1338"/>
                    <a:pt x="1204" y="1450"/>
                  </a:cubicBezTo>
                  <a:lnTo>
                    <a:pt x="1204" y="1450"/>
                  </a:lnTo>
                  <a:cubicBezTo>
                    <a:pt x="1201" y="1446"/>
                    <a:pt x="1200" y="1442"/>
                    <a:pt x="1200" y="1438"/>
                  </a:cubicBezTo>
                  <a:cubicBezTo>
                    <a:pt x="737" y="938"/>
                    <a:pt x="525" y="538"/>
                    <a:pt x="0" y="1"/>
                  </a:cubicBezTo>
                  <a:close/>
                  <a:moveTo>
                    <a:pt x="1204" y="1450"/>
                  </a:moveTo>
                  <a:cubicBezTo>
                    <a:pt x="1208" y="1457"/>
                    <a:pt x="1216" y="1463"/>
                    <a:pt x="1225" y="1463"/>
                  </a:cubicBezTo>
                  <a:cubicBezTo>
                    <a:pt x="1218" y="1459"/>
                    <a:pt x="1211" y="1454"/>
                    <a:pt x="1204" y="14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2" name="Google Shape;10042;p20"/>
            <p:cNvSpPr/>
            <p:nvPr/>
          </p:nvSpPr>
          <p:spPr>
            <a:xfrm>
              <a:off x="5681675" y="4119975"/>
              <a:ext cx="21275" cy="30700"/>
            </a:xfrm>
            <a:custGeom>
              <a:avLst/>
              <a:gdLst/>
              <a:ahLst/>
              <a:cxnLst/>
              <a:rect l="l" t="t" r="r" b="b"/>
              <a:pathLst>
                <a:path w="851" h="1228" extrusionOk="0">
                  <a:moveTo>
                    <a:pt x="1" y="0"/>
                  </a:moveTo>
                  <a:cubicBezTo>
                    <a:pt x="76" y="425"/>
                    <a:pt x="201" y="912"/>
                    <a:pt x="588" y="1175"/>
                  </a:cubicBezTo>
                  <a:cubicBezTo>
                    <a:pt x="650" y="1206"/>
                    <a:pt x="729" y="1228"/>
                    <a:pt x="803" y="1228"/>
                  </a:cubicBezTo>
                  <a:cubicBezTo>
                    <a:pt x="819" y="1228"/>
                    <a:pt x="835" y="1227"/>
                    <a:pt x="851" y="1225"/>
                  </a:cubicBezTo>
                  <a:lnTo>
                    <a:pt x="801" y="1225"/>
                  </a:lnTo>
                  <a:cubicBezTo>
                    <a:pt x="688" y="1200"/>
                    <a:pt x="601" y="1112"/>
                    <a:pt x="538" y="1037"/>
                  </a:cubicBezTo>
                  <a:cubicBezTo>
                    <a:pt x="326" y="725"/>
                    <a:pt x="138"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3" name="Google Shape;10043;p20"/>
            <p:cNvSpPr/>
            <p:nvPr/>
          </p:nvSpPr>
          <p:spPr>
            <a:xfrm>
              <a:off x="5748225" y="4112475"/>
              <a:ext cx="32200" cy="30625"/>
            </a:xfrm>
            <a:custGeom>
              <a:avLst/>
              <a:gdLst/>
              <a:ahLst/>
              <a:cxnLst/>
              <a:rect l="l" t="t" r="r" b="b"/>
              <a:pathLst>
                <a:path w="1288" h="1225" extrusionOk="0">
                  <a:moveTo>
                    <a:pt x="1" y="0"/>
                  </a:moveTo>
                  <a:cubicBezTo>
                    <a:pt x="113" y="300"/>
                    <a:pt x="276" y="587"/>
                    <a:pt x="501" y="825"/>
                  </a:cubicBezTo>
                  <a:cubicBezTo>
                    <a:pt x="700" y="1025"/>
                    <a:pt x="1063" y="1212"/>
                    <a:pt x="1288" y="1225"/>
                  </a:cubicBezTo>
                  <a:cubicBezTo>
                    <a:pt x="775" y="950"/>
                    <a:pt x="388" y="5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4" name="Google Shape;10044;p20"/>
            <p:cNvSpPr/>
            <p:nvPr/>
          </p:nvSpPr>
          <p:spPr>
            <a:xfrm>
              <a:off x="5746350" y="4119025"/>
              <a:ext cx="14725" cy="16275"/>
            </a:xfrm>
            <a:custGeom>
              <a:avLst/>
              <a:gdLst/>
              <a:ahLst/>
              <a:cxnLst/>
              <a:rect l="l" t="t" r="r" b="b"/>
              <a:pathLst>
                <a:path w="589" h="651" extrusionOk="0">
                  <a:moveTo>
                    <a:pt x="1" y="1"/>
                  </a:moveTo>
                  <a:cubicBezTo>
                    <a:pt x="101" y="275"/>
                    <a:pt x="326" y="563"/>
                    <a:pt x="588" y="650"/>
                  </a:cubicBezTo>
                  <a:cubicBezTo>
                    <a:pt x="363" y="463"/>
                    <a:pt x="176"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5" name="Google Shape;10045;p20"/>
            <p:cNvSpPr/>
            <p:nvPr/>
          </p:nvSpPr>
          <p:spPr>
            <a:xfrm>
              <a:off x="5761350" y="4105275"/>
              <a:ext cx="27525" cy="31575"/>
            </a:xfrm>
            <a:custGeom>
              <a:avLst/>
              <a:gdLst/>
              <a:ahLst/>
              <a:cxnLst/>
              <a:rect l="l" t="t" r="r" b="b"/>
              <a:pathLst>
                <a:path w="1101" h="1263" extrusionOk="0">
                  <a:moveTo>
                    <a:pt x="1" y="1"/>
                  </a:moveTo>
                  <a:lnTo>
                    <a:pt x="1" y="1"/>
                  </a:lnTo>
                  <a:cubicBezTo>
                    <a:pt x="188" y="513"/>
                    <a:pt x="650" y="1113"/>
                    <a:pt x="1100" y="1263"/>
                  </a:cubicBezTo>
                  <a:cubicBezTo>
                    <a:pt x="700" y="875"/>
                    <a:pt x="350" y="4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6" name="Google Shape;10046;p20"/>
            <p:cNvSpPr/>
            <p:nvPr/>
          </p:nvSpPr>
          <p:spPr>
            <a:xfrm>
              <a:off x="5782275" y="4125275"/>
              <a:ext cx="9725" cy="8150"/>
            </a:xfrm>
            <a:custGeom>
              <a:avLst/>
              <a:gdLst/>
              <a:ahLst/>
              <a:cxnLst/>
              <a:rect l="l" t="t" r="r" b="b"/>
              <a:pathLst>
                <a:path w="389" h="326" extrusionOk="0">
                  <a:moveTo>
                    <a:pt x="1" y="0"/>
                  </a:moveTo>
                  <a:cubicBezTo>
                    <a:pt x="88" y="138"/>
                    <a:pt x="251" y="288"/>
                    <a:pt x="388" y="325"/>
                  </a:cubicBezTo>
                  <a:cubicBezTo>
                    <a:pt x="251" y="213"/>
                    <a:pt x="138"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7" name="Google Shape;10047;p20"/>
            <p:cNvSpPr/>
            <p:nvPr/>
          </p:nvSpPr>
          <p:spPr>
            <a:xfrm>
              <a:off x="5796025" y="4082775"/>
              <a:ext cx="6900" cy="29400"/>
            </a:xfrm>
            <a:custGeom>
              <a:avLst/>
              <a:gdLst/>
              <a:ahLst/>
              <a:cxnLst/>
              <a:rect l="l" t="t" r="r" b="b"/>
              <a:pathLst>
                <a:path w="276" h="1176" extrusionOk="0">
                  <a:moveTo>
                    <a:pt x="1" y="1"/>
                  </a:moveTo>
                  <a:cubicBezTo>
                    <a:pt x="26" y="263"/>
                    <a:pt x="51" y="538"/>
                    <a:pt x="76" y="813"/>
                  </a:cubicBezTo>
                  <a:cubicBezTo>
                    <a:pt x="76" y="926"/>
                    <a:pt x="126" y="1063"/>
                    <a:pt x="63" y="1176"/>
                  </a:cubicBezTo>
                  <a:cubicBezTo>
                    <a:pt x="276" y="838"/>
                    <a:pt x="126" y="2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8" name="Google Shape;10048;p20"/>
            <p:cNvSpPr/>
            <p:nvPr/>
          </p:nvSpPr>
          <p:spPr>
            <a:xfrm>
              <a:off x="5792275" y="4087150"/>
              <a:ext cx="4100" cy="23775"/>
            </a:xfrm>
            <a:custGeom>
              <a:avLst/>
              <a:gdLst/>
              <a:ahLst/>
              <a:cxnLst/>
              <a:rect l="l" t="t" r="r" b="b"/>
              <a:pathLst>
                <a:path w="164" h="951" extrusionOk="0">
                  <a:moveTo>
                    <a:pt x="88" y="1"/>
                  </a:moveTo>
                  <a:lnTo>
                    <a:pt x="88" y="1"/>
                  </a:lnTo>
                  <a:cubicBezTo>
                    <a:pt x="51" y="313"/>
                    <a:pt x="51" y="638"/>
                    <a:pt x="1" y="951"/>
                  </a:cubicBezTo>
                  <a:cubicBezTo>
                    <a:pt x="151" y="676"/>
                    <a:pt x="163" y="25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9" name="Google Shape;10049;p20"/>
            <p:cNvSpPr/>
            <p:nvPr/>
          </p:nvSpPr>
          <p:spPr>
            <a:xfrm>
              <a:off x="5786975" y="4106525"/>
              <a:ext cx="325" cy="1275"/>
            </a:xfrm>
            <a:custGeom>
              <a:avLst/>
              <a:gdLst/>
              <a:ahLst/>
              <a:cxnLst/>
              <a:rect l="l" t="t" r="r" b="b"/>
              <a:pathLst>
                <a:path w="13" h="51" extrusionOk="0">
                  <a:moveTo>
                    <a:pt x="13" y="1"/>
                  </a:moveTo>
                  <a:cubicBezTo>
                    <a:pt x="0" y="13"/>
                    <a:pt x="0" y="26"/>
                    <a:pt x="0" y="51"/>
                  </a:cubicBezTo>
                  <a:cubicBezTo>
                    <a:pt x="0" y="38"/>
                    <a:pt x="13" y="13"/>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0" name="Google Shape;10050;p20"/>
            <p:cNvSpPr/>
            <p:nvPr/>
          </p:nvSpPr>
          <p:spPr>
            <a:xfrm>
              <a:off x="5749175" y="4089225"/>
              <a:ext cx="20950" cy="7325"/>
            </a:xfrm>
            <a:custGeom>
              <a:avLst/>
              <a:gdLst/>
              <a:ahLst/>
              <a:cxnLst/>
              <a:rect l="l" t="t" r="r" b="b"/>
              <a:pathLst>
                <a:path w="838" h="293" extrusionOk="0">
                  <a:moveTo>
                    <a:pt x="513" y="1"/>
                  </a:moveTo>
                  <a:cubicBezTo>
                    <a:pt x="397" y="1"/>
                    <a:pt x="284" y="28"/>
                    <a:pt x="188" y="93"/>
                  </a:cubicBezTo>
                  <a:cubicBezTo>
                    <a:pt x="113" y="143"/>
                    <a:pt x="13" y="193"/>
                    <a:pt x="0" y="293"/>
                  </a:cubicBezTo>
                  <a:cubicBezTo>
                    <a:pt x="50" y="205"/>
                    <a:pt x="163" y="180"/>
                    <a:pt x="263" y="143"/>
                  </a:cubicBezTo>
                  <a:cubicBezTo>
                    <a:pt x="450" y="68"/>
                    <a:pt x="637" y="68"/>
                    <a:pt x="837" y="68"/>
                  </a:cubicBezTo>
                  <a:cubicBezTo>
                    <a:pt x="734" y="25"/>
                    <a:pt x="622" y="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1" name="Google Shape;10051;p20"/>
            <p:cNvSpPr/>
            <p:nvPr/>
          </p:nvSpPr>
          <p:spPr>
            <a:xfrm>
              <a:off x="5749175" y="4085825"/>
              <a:ext cx="13450" cy="2600"/>
            </a:xfrm>
            <a:custGeom>
              <a:avLst/>
              <a:gdLst/>
              <a:ahLst/>
              <a:cxnLst/>
              <a:rect l="l" t="t" r="r" b="b"/>
              <a:pathLst>
                <a:path w="538" h="104" extrusionOk="0">
                  <a:moveTo>
                    <a:pt x="308" y="0"/>
                  </a:moveTo>
                  <a:cubicBezTo>
                    <a:pt x="197" y="0"/>
                    <a:pt x="88" y="31"/>
                    <a:pt x="0" y="104"/>
                  </a:cubicBezTo>
                  <a:cubicBezTo>
                    <a:pt x="188" y="41"/>
                    <a:pt x="338" y="54"/>
                    <a:pt x="538" y="41"/>
                  </a:cubicBezTo>
                  <a:cubicBezTo>
                    <a:pt x="465" y="15"/>
                    <a:pt x="386" y="0"/>
                    <a:pt x="3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2" name="Google Shape;10052;p20"/>
            <p:cNvSpPr/>
            <p:nvPr/>
          </p:nvSpPr>
          <p:spPr>
            <a:xfrm>
              <a:off x="5747925" y="4083725"/>
              <a:ext cx="5025" cy="475"/>
            </a:xfrm>
            <a:custGeom>
              <a:avLst/>
              <a:gdLst/>
              <a:ahLst/>
              <a:cxnLst/>
              <a:rect l="l" t="t" r="r" b="b"/>
              <a:pathLst>
                <a:path w="201" h="19" extrusionOk="0">
                  <a:moveTo>
                    <a:pt x="200" y="0"/>
                  </a:moveTo>
                  <a:cubicBezTo>
                    <a:pt x="138" y="0"/>
                    <a:pt x="63" y="0"/>
                    <a:pt x="0" y="13"/>
                  </a:cubicBezTo>
                  <a:cubicBezTo>
                    <a:pt x="18" y="17"/>
                    <a:pt x="39" y="18"/>
                    <a:pt x="60" y="18"/>
                  </a:cubicBezTo>
                  <a:cubicBezTo>
                    <a:pt x="111" y="18"/>
                    <a:pt x="165" y="9"/>
                    <a:pt x="2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3" name="Google Shape;10053;p20"/>
            <p:cNvSpPr/>
            <p:nvPr/>
          </p:nvSpPr>
          <p:spPr>
            <a:xfrm>
              <a:off x="5671050" y="4004050"/>
              <a:ext cx="26600" cy="14725"/>
            </a:xfrm>
            <a:custGeom>
              <a:avLst/>
              <a:gdLst/>
              <a:ahLst/>
              <a:cxnLst/>
              <a:rect l="l" t="t" r="r" b="b"/>
              <a:pathLst>
                <a:path w="1064" h="589" extrusionOk="0">
                  <a:moveTo>
                    <a:pt x="1" y="1"/>
                  </a:moveTo>
                  <a:cubicBezTo>
                    <a:pt x="376" y="126"/>
                    <a:pt x="751" y="326"/>
                    <a:pt x="1063" y="588"/>
                  </a:cubicBezTo>
                  <a:cubicBezTo>
                    <a:pt x="838" y="213"/>
                    <a:pt x="43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4" name="Google Shape;10054;p20"/>
            <p:cNvSpPr/>
            <p:nvPr/>
          </p:nvSpPr>
          <p:spPr>
            <a:xfrm>
              <a:off x="5677000" y="4010300"/>
              <a:ext cx="21275" cy="17525"/>
            </a:xfrm>
            <a:custGeom>
              <a:avLst/>
              <a:gdLst/>
              <a:ahLst/>
              <a:cxnLst/>
              <a:rect l="l" t="t" r="r" b="b"/>
              <a:pathLst>
                <a:path w="851" h="701" extrusionOk="0">
                  <a:moveTo>
                    <a:pt x="0" y="1"/>
                  </a:moveTo>
                  <a:cubicBezTo>
                    <a:pt x="288" y="213"/>
                    <a:pt x="563" y="488"/>
                    <a:pt x="850" y="701"/>
                  </a:cubicBezTo>
                  <a:cubicBezTo>
                    <a:pt x="650" y="388"/>
                    <a:pt x="363"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5" name="Google Shape;10055;p20"/>
            <p:cNvSpPr/>
            <p:nvPr/>
          </p:nvSpPr>
          <p:spPr>
            <a:xfrm>
              <a:off x="5722300" y="3995300"/>
              <a:ext cx="5950" cy="41900"/>
            </a:xfrm>
            <a:custGeom>
              <a:avLst/>
              <a:gdLst/>
              <a:ahLst/>
              <a:cxnLst/>
              <a:rect l="l" t="t" r="r" b="b"/>
              <a:pathLst>
                <a:path w="238" h="1676" extrusionOk="0">
                  <a:moveTo>
                    <a:pt x="75" y="1"/>
                  </a:moveTo>
                  <a:lnTo>
                    <a:pt x="75" y="1"/>
                  </a:lnTo>
                  <a:cubicBezTo>
                    <a:pt x="0" y="563"/>
                    <a:pt x="50" y="1138"/>
                    <a:pt x="238" y="1675"/>
                  </a:cubicBezTo>
                  <a:cubicBezTo>
                    <a:pt x="238" y="1113"/>
                    <a:pt x="188" y="55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6" name="Google Shape;10056;p20"/>
            <p:cNvSpPr/>
            <p:nvPr/>
          </p:nvSpPr>
          <p:spPr>
            <a:xfrm>
              <a:off x="5717300" y="3996875"/>
              <a:ext cx="3450" cy="26575"/>
            </a:xfrm>
            <a:custGeom>
              <a:avLst/>
              <a:gdLst/>
              <a:ahLst/>
              <a:cxnLst/>
              <a:rect l="l" t="t" r="r" b="b"/>
              <a:pathLst>
                <a:path w="138" h="1063" extrusionOk="0">
                  <a:moveTo>
                    <a:pt x="100" y="0"/>
                  </a:moveTo>
                  <a:cubicBezTo>
                    <a:pt x="0" y="338"/>
                    <a:pt x="13" y="713"/>
                    <a:pt x="100" y="1063"/>
                  </a:cubicBezTo>
                  <a:cubicBezTo>
                    <a:pt x="138" y="700"/>
                    <a:pt x="113" y="350"/>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7" name="Google Shape;10057;p20"/>
            <p:cNvSpPr/>
            <p:nvPr/>
          </p:nvSpPr>
          <p:spPr>
            <a:xfrm>
              <a:off x="5711675" y="4003425"/>
              <a:ext cx="2525" cy="20025"/>
            </a:xfrm>
            <a:custGeom>
              <a:avLst/>
              <a:gdLst/>
              <a:ahLst/>
              <a:cxnLst/>
              <a:rect l="l" t="t" r="r" b="b"/>
              <a:pathLst>
                <a:path w="101" h="801" extrusionOk="0">
                  <a:moveTo>
                    <a:pt x="63" y="1"/>
                  </a:moveTo>
                  <a:cubicBezTo>
                    <a:pt x="1" y="263"/>
                    <a:pt x="13" y="563"/>
                    <a:pt x="88" y="801"/>
                  </a:cubicBezTo>
                  <a:cubicBezTo>
                    <a:pt x="101" y="538"/>
                    <a:pt x="76" y="263"/>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8" name="Google Shape;10058;p20"/>
            <p:cNvSpPr/>
            <p:nvPr/>
          </p:nvSpPr>
          <p:spPr>
            <a:xfrm>
              <a:off x="5719475" y="3954700"/>
              <a:ext cx="5025" cy="23775"/>
            </a:xfrm>
            <a:custGeom>
              <a:avLst/>
              <a:gdLst/>
              <a:ahLst/>
              <a:cxnLst/>
              <a:rect l="l" t="t" r="r" b="b"/>
              <a:pathLst>
                <a:path w="201" h="951" extrusionOk="0">
                  <a:moveTo>
                    <a:pt x="63" y="0"/>
                  </a:moveTo>
                  <a:lnTo>
                    <a:pt x="63" y="0"/>
                  </a:lnTo>
                  <a:cubicBezTo>
                    <a:pt x="1" y="313"/>
                    <a:pt x="76" y="700"/>
                    <a:pt x="201" y="950"/>
                  </a:cubicBezTo>
                  <a:cubicBezTo>
                    <a:pt x="176" y="613"/>
                    <a:pt x="126" y="35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9" name="Google Shape;10059;p20"/>
            <p:cNvSpPr/>
            <p:nvPr/>
          </p:nvSpPr>
          <p:spPr>
            <a:xfrm>
              <a:off x="5724475" y="3953125"/>
              <a:ext cx="5650" cy="28150"/>
            </a:xfrm>
            <a:custGeom>
              <a:avLst/>
              <a:gdLst/>
              <a:ahLst/>
              <a:cxnLst/>
              <a:rect l="l" t="t" r="r" b="b"/>
              <a:pathLst>
                <a:path w="226" h="1126" extrusionOk="0">
                  <a:moveTo>
                    <a:pt x="38" y="1"/>
                  </a:moveTo>
                  <a:lnTo>
                    <a:pt x="38" y="1"/>
                  </a:lnTo>
                  <a:cubicBezTo>
                    <a:pt x="1" y="376"/>
                    <a:pt x="76" y="838"/>
                    <a:pt x="226" y="1125"/>
                  </a:cubicBezTo>
                  <a:cubicBezTo>
                    <a:pt x="201" y="726"/>
                    <a:pt x="126" y="4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0" name="Google Shape;10060;p20"/>
            <p:cNvSpPr/>
            <p:nvPr/>
          </p:nvSpPr>
          <p:spPr>
            <a:xfrm>
              <a:off x="5731675" y="3954700"/>
              <a:ext cx="2825" cy="16275"/>
            </a:xfrm>
            <a:custGeom>
              <a:avLst/>
              <a:gdLst/>
              <a:ahLst/>
              <a:cxnLst/>
              <a:rect l="l" t="t" r="r" b="b"/>
              <a:pathLst>
                <a:path w="113" h="651" extrusionOk="0">
                  <a:moveTo>
                    <a:pt x="0" y="0"/>
                  </a:moveTo>
                  <a:cubicBezTo>
                    <a:pt x="0" y="225"/>
                    <a:pt x="25" y="463"/>
                    <a:pt x="113" y="650"/>
                  </a:cubicBezTo>
                  <a:cubicBezTo>
                    <a:pt x="88" y="425"/>
                    <a:pt x="63"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1" name="Google Shape;10061;p20"/>
            <p:cNvSpPr/>
            <p:nvPr/>
          </p:nvSpPr>
          <p:spPr>
            <a:xfrm>
              <a:off x="5664500" y="3924425"/>
              <a:ext cx="15025" cy="19975"/>
            </a:xfrm>
            <a:custGeom>
              <a:avLst/>
              <a:gdLst/>
              <a:ahLst/>
              <a:cxnLst/>
              <a:rect l="l" t="t" r="r" b="b"/>
              <a:pathLst>
                <a:path w="601" h="799" extrusionOk="0">
                  <a:moveTo>
                    <a:pt x="447" y="0"/>
                  </a:moveTo>
                  <a:cubicBezTo>
                    <a:pt x="440" y="0"/>
                    <a:pt x="457" y="121"/>
                    <a:pt x="438" y="187"/>
                  </a:cubicBezTo>
                  <a:cubicBezTo>
                    <a:pt x="425" y="424"/>
                    <a:pt x="263" y="711"/>
                    <a:pt x="1" y="799"/>
                  </a:cubicBezTo>
                  <a:cubicBezTo>
                    <a:pt x="388" y="786"/>
                    <a:pt x="600" y="399"/>
                    <a:pt x="463" y="49"/>
                  </a:cubicBezTo>
                  <a:cubicBezTo>
                    <a:pt x="453" y="14"/>
                    <a:pt x="449" y="0"/>
                    <a:pt x="4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2" name="Google Shape;10062;p20"/>
            <p:cNvSpPr/>
            <p:nvPr/>
          </p:nvSpPr>
          <p:spPr>
            <a:xfrm>
              <a:off x="5663875" y="3923450"/>
              <a:ext cx="9400" cy="17200"/>
            </a:xfrm>
            <a:custGeom>
              <a:avLst/>
              <a:gdLst/>
              <a:ahLst/>
              <a:cxnLst/>
              <a:rect l="l" t="t" r="r" b="b"/>
              <a:pathLst>
                <a:path w="376" h="688" extrusionOk="0">
                  <a:moveTo>
                    <a:pt x="313" y="1"/>
                  </a:moveTo>
                  <a:lnTo>
                    <a:pt x="313" y="1"/>
                  </a:lnTo>
                  <a:cubicBezTo>
                    <a:pt x="263" y="238"/>
                    <a:pt x="213" y="538"/>
                    <a:pt x="1" y="688"/>
                  </a:cubicBezTo>
                  <a:cubicBezTo>
                    <a:pt x="275" y="625"/>
                    <a:pt x="375" y="188"/>
                    <a:pt x="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3" name="Google Shape;10063;p20"/>
            <p:cNvSpPr/>
            <p:nvPr/>
          </p:nvSpPr>
          <p:spPr>
            <a:xfrm>
              <a:off x="5660450" y="3924075"/>
              <a:ext cx="6575" cy="12525"/>
            </a:xfrm>
            <a:custGeom>
              <a:avLst/>
              <a:gdLst/>
              <a:ahLst/>
              <a:cxnLst/>
              <a:rect l="l" t="t" r="r" b="b"/>
              <a:pathLst>
                <a:path w="263" h="501" extrusionOk="0">
                  <a:moveTo>
                    <a:pt x="263" y="1"/>
                  </a:moveTo>
                  <a:lnTo>
                    <a:pt x="263" y="1"/>
                  </a:lnTo>
                  <a:cubicBezTo>
                    <a:pt x="175" y="163"/>
                    <a:pt x="125" y="351"/>
                    <a:pt x="0" y="500"/>
                  </a:cubicBezTo>
                  <a:cubicBezTo>
                    <a:pt x="163" y="388"/>
                    <a:pt x="238" y="176"/>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4" name="Google Shape;10064;p20"/>
            <p:cNvSpPr/>
            <p:nvPr/>
          </p:nvSpPr>
          <p:spPr>
            <a:xfrm>
              <a:off x="5641375" y="3885350"/>
              <a:ext cx="8150" cy="35325"/>
            </a:xfrm>
            <a:custGeom>
              <a:avLst/>
              <a:gdLst/>
              <a:ahLst/>
              <a:cxnLst/>
              <a:rect l="l" t="t" r="r" b="b"/>
              <a:pathLst>
                <a:path w="326" h="1413" extrusionOk="0">
                  <a:moveTo>
                    <a:pt x="326" y="0"/>
                  </a:moveTo>
                  <a:lnTo>
                    <a:pt x="326" y="0"/>
                  </a:lnTo>
                  <a:cubicBezTo>
                    <a:pt x="51" y="425"/>
                    <a:pt x="1" y="950"/>
                    <a:pt x="176" y="1412"/>
                  </a:cubicBezTo>
                  <a:cubicBezTo>
                    <a:pt x="138" y="912"/>
                    <a:pt x="226" y="487"/>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5" name="Google Shape;10065;p20"/>
            <p:cNvSpPr/>
            <p:nvPr/>
          </p:nvSpPr>
          <p:spPr>
            <a:xfrm>
              <a:off x="5647000" y="3890325"/>
              <a:ext cx="5975" cy="24100"/>
            </a:xfrm>
            <a:custGeom>
              <a:avLst/>
              <a:gdLst/>
              <a:ahLst/>
              <a:cxnLst/>
              <a:rect l="l" t="t" r="r" b="b"/>
              <a:pathLst>
                <a:path w="239" h="964" extrusionOk="0">
                  <a:moveTo>
                    <a:pt x="238" y="1"/>
                  </a:moveTo>
                  <a:lnTo>
                    <a:pt x="238" y="1"/>
                  </a:lnTo>
                  <a:cubicBezTo>
                    <a:pt x="88" y="301"/>
                    <a:pt x="1" y="638"/>
                    <a:pt x="76" y="963"/>
                  </a:cubicBezTo>
                  <a:cubicBezTo>
                    <a:pt x="101" y="651"/>
                    <a:pt x="201" y="313"/>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6" name="Google Shape;10066;p20"/>
            <p:cNvSpPr/>
            <p:nvPr/>
          </p:nvSpPr>
          <p:spPr>
            <a:xfrm>
              <a:off x="5653875" y="3892825"/>
              <a:ext cx="3775" cy="14400"/>
            </a:xfrm>
            <a:custGeom>
              <a:avLst/>
              <a:gdLst/>
              <a:ahLst/>
              <a:cxnLst/>
              <a:rect l="l" t="t" r="r" b="b"/>
              <a:pathLst>
                <a:path w="151" h="576" extrusionOk="0">
                  <a:moveTo>
                    <a:pt x="151" y="1"/>
                  </a:moveTo>
                  <a:lnTo>
                    <a:pt x="151" y="1"/>
                  </a:lnTo>
                  <a:cubicBezTo>
                    <a:pt x="63" y="188"/>
                    <a:pt x="1" y="376"/>
                    <a:pt x="1" y="576"/>
                  </a:cubicBezTo>
                  <a:cubicBezTo>
                    <a:pt x="51" y="388"/>
                    <a:pt x="138" y="188"/>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7" name="Google Shape;10067;p20"/>
            <p:cNvSpPr/>
            <p:nvPr/>
          </p:nvSpPr>
          <p:spPr>
            <a:xfrm>
              <a:off x="5659500" y="3895950"/>
              <a:ext cx="1900" cy="4100"/>
            </a:xfrm>
            <a:custGeom>
              <a:avLst/>
              <a:gdLst/>
              <a:ahLst/>
              <a:cxnLst/>
              <a:rect l="l" t="t" r="r" b="b"/>
              <a:pathLst>
                <a:path w="76" h="164" extrusionOk="0">
                  <a:moveTo>
                    <a:pt x="76" y="1"/>
                  </a:moveTo>
                  <a:lnTo>
                    <a:pt x="76" y="1"/>
                  </a:lnTo>
                  <a:cubicBezTo>
                    <a:pt x="38" y="51"/>
                    <a:pt x="13" y="101"/>
                    <a:pt x="1" y="163"/>
                  </a:cubicBezTo>
                  <a:cubicBezTo>
                    <a:pt x="26" y="113"/>
                    <a:pt x="63" y="5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8" name="Google Shape;10068;p20"/>
            <p:cNvSpPr/>
            <p:nvPr/>
          </p:nvSpPr>
          <p:spPr>
            <a:xfrm>
              <a:off x="5688550" y="3895325"/>
              <a:ext cx="6275" cy="21900"/>
            </a:xfrm>
            <a:custGeom>
              <a:avLst/>
              <a:gdLst/>
              <a:ahLst/>
              <a:cxnLst/>
              <a:rect l="l" t="t" r="r" b="b"/>
              <a:pathLst>
                <a:path w="251" h="876" extrusionOk="0">
                  <a:moveTo>
                    <a:pt x="1" y="1"/>
                  </a:moveTo>
                  <a:lnTo>
                    <a:pt x="1" y="1"/>
                  </a:lnTo>
                  <a:cubicBezTo>
                    <a:pt x="88" y="301"/>
                    <a:pt x="138" y="551"/>
                    <a:pt x="88" y="876"/>
                  </a:cubicBezTo>
                  <a:cubicBezTo>
                    <a:pt x="251" y="613"/>
                    <a:pt x="176"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9" name="Google Shape;10069;p20"/>
            <p:cNvSpPr/>
            <p:nvPr/>
          </p:nvSpPr>
          <p:spPr>
            <a:xfrm>
              <a:off x="5686375" y="3899700"/>
              <a:ext cx="4700" cy="14100"/>
            </a:xfrm>
            <a:custGeom>
              <a:avLst/>
              <a:gdLst/>
              <a:ahLst/>
              <a:cxnLst/>
              <a:rect l="l" t="t" r="r" b="b"/>
              <a:pathLst>
                <a:path w="188" h="564" extrusionOk="0">
                  <a:moveTo>
                    <a:pt x="0" y="1"/>
                  </a:moveTo>
                  <a:lnTo>
                    <a:pt x="0" y="1"/>
                  </a:lnTo>
                  <a:cubicBezTo>
                    <a:pt x="75" y="176"/>
                    <a:pt x="100" y="376"/>
                    <a:pt x="113" y="563"/>
                  </a:cubicBezTo>
                  <a:cubicBezTo>
                    <a:pt x="188" y="388"/>
                    <a:pt x="113"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0" name="Google Shape;10070;p20"/>
            <p:cNvSpPr/>
            <p:nvPr/>
          </p:nvSpPr>
          <p:spPr>
            <a:xfrm>
              <a:off x="5684175" y="3905325"/>
              <a:ext cx="1900" cy="5975"/>
            </a:xfrm>
            <a:custGeom>
              <a:avLst/>
              <a:gdLst/>
              <a:ahLst/>
              <a:cxnLst/>
              <a:rect l="l" t="t" r="r" b="b"/>
              <a:pathLst>
                <a:path w="76" h="239" extrusionOk="0">
                  <a:moveTo>
                    <a:pt x="1" y="1"/>
                  </a:moveTo>
                  <a:lnTo>
                    <a:pt x="1" y="1"/>
                  </a:lnTo>
                  <a:cubicBezTo>
                    <a:pt x="13" y="76"/>
                    <a:pt x="51" y="151"/>
                    <a:pt x="51" y="238"/>
                  </a:cubicBezTo>
                  <a:cubicBezTo>
                    <a:pt x="76" y="151"/>
                    <a:pt x="38" y="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1" name="Google Shape;10071;p20"/>
            <p:cNvSpPr/>
            <p:nvPr/>
          </p:nvSpPr>
          <p:spPr>
            <a:xfrm>
              <a:off x="5708875" y="3890650"/>
              <a:ext cx="3450" cy="15950"/>
            </a:xfrm>
            <a:custGeom>
              <a:avLst/>
              <a:gdLst/>
              <a:ahLst/>
              <a:cxnLst/>
              <a:rect l="l" t="t" r="r" b="b"/>
              <a:pathLst>
                <a:path w="138" h="638" extrusionOk="0">
                  <a:moveTo>
                    <a:pt x="0" y="0"/>
                  </a:moveTo>
                  <a:lnTo>
                    <a:pt x="0" y="0"/>
                  </a:lnTo>
                  <a:cubicBezTo>
                    <a:pt x="38" y="175"/>
                    <a:pt x="63" y="438"/>
                    <a:pt x="38" y="638"/>
                  </a:cubicBezTo>
                  <a:cubicBezTo>
                    <a:pt x="138" y="438"/>
                    <a:pt x="113" y="1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2" name="Google Shape;10072;p20"/>
            <p:cNvSpPr/>
            <p:nvPr/>
          </p:nvSpPr>
          <p:spPr>
            <a:xfrm>
              <a:off x="5705375" y="3893150"/>
              <a:ext cx="3825" cy="14075"/>
            </a:xfrm>
            <a:custGeom>
              <a:avLst/>
              <a:gdLst/>
              <a:ahLst/>
              <a:cxnLst/>
              <a:rect l="l" t="t" r="r" b="b"/>
              <a:pathLst>
                <a:path w="153" h="563" extrusionOk="0">
                  <a:moveTo>
                    <a:pt x="2" y="0"/>
                  </a:moveTo>
                  <a:cubicBezTo>
                    <a:pt x="1" y="0"/>
                    <a:pt x="0" y="4"/>
                    <a:pt x="3" y="13"/>
                  </a:cubicBezTo>
                  <a:cubicBezTo>
                    <a:pt x="53" y="213"/>
                    <a:pt x="90" y="375"/>
                    <a:pt x="78" y="563"/>
                  </a:cubicBezTo>
                  <a:cubicBezTo>
                    <a:pt x="153" y="413"/>
                    <a:pt x="115" y="238"/>
                    <a:pt x="53" y="88"/>
                  </a:cubicBezTo>
                  <a:cubicBezTo>
                    <a:pt x="53" y="78"/>
                    <a:pt x="11" y="0"/>
                    <a:pt x="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3" name="Google Shape;10073;p20"/>
            <p:cNvSpPr/>
            <p:nvPr/>
          </p:nvSpPr>
          <p:spPr>
            <a:xfrm>
              <a:off x="5702625" y="3900325"/>
              <a:ext cx="950" cy="5975"/>
            </a:xfrm>
            <a:custGeom>
              <a:avLst/>
              <a:gdLst/>
              <a:ahLst/>
              <a:cxnLst/>
              <a:rect l="l" t="t" r="r" b="b"/>
              <a:pathLst>
                <a:path w="38" h="239" extrusionOk="0">
                  <a:moveTo>
                    <a:pt x="0" y="1"/>
                  </a:moveTo>
                  <a:cubicBezTo>
                    <a:pt x="13" y="88"/>
                    <a:pt x="13" y="151"/>
                    <a:pt x="38" y="238"/>
                  </a:cubicBezTo>
                  <a:cubicBezTo>
                    <a:pt x="38" y="163"/>
                    <a:pt x="38"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4" name="Google Shape;10074;p20"/>
            <p:cNvSpPr/>
            <p:nvPr/>
          </p:nvSpPr>
          <p:spPr>
            <a:xfrm>
              <a:off x="5708250" y="3917200"/>
              <a:ext cx="9700" cy="21575"/>
            </a:xfrm>
            <a:custGeom>
              <a:avLst/>
              <a:gdLst/>
              <a:ahLst/>
              <a:cxnLst/>
              <a:rect l="l" t="t" r="r" b="b"/>
              <a:pathLst>
                <a:path w="388" h="863" extrusionOk="0">
                  <a:moveTo>
                    <a:pt x="350" y="1"/>
                  </a:moveTo>
                  <a:cubicBezTo>
                    <a:pt x="325" y="176"/>
                    <a:pt x="263" y="426"/>
                    <a:pt x="213" y="526"/>
                  </a:cubicBezTo>
                  <a:cubicBezTo>
                    <a:pt x="150" y="638"/>
                    <a:pt x="100" y="775"/>
                    <a:pt x="0" y="863"/>
                  </a:cubicBezTo>
                  <a:cubicBezTo>
                    <a:pt x="312" y="700"/>
                    <a:pt x="387" y="313"/>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5" name="Google Shape;10075;p20"/>
            <p:cNvSpPr/>
            <p:nvPr/>
          </p:nvSpPr>
          <p:spPr>
            <a:xfrm>
              <a:off x="5706375" y="3918450"/>
              <a:ext cx="7525" cy="16275"/>
            </a:xfrm>
            <a:custGeom>
              <a:avLst/>
              <a:gdLst/>
              <a:ahLst/>
              <a:cxnLst/>
              <a:rect l="l" t="t" r="r" b="b"/>
              <a:pathLst>
                <a:path w="301" h="651" extrusionOk="0">
                  <a:moveTo>
                    <a:pt x="300" y="1"/>
                  </a:moveTo>
                  <a:lnTo>
                    <a:pt x="300" y="1"/>
                  </a:lnTo>
                  <a:cubicBezTo>
                    <a:pt x="238" y="226"/>
                    <a:pt x="125" y="463"/>
                    <a:pt x="0" y="650"/>
                  </a:cubicBezTo>
                  <a:cubicBezTo>
                    <a:pt x="200" y="501"/>
                    <a:pt x="300" y="238"/>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6" name="Google Shape;10076;p20"/>
            <p:cNvSpPr/>
            <p:nvPr/>
          </p:nvSpPr>
          <p:spPr>
            <a:xfrm>
              <a:off x="5706050" y="3918775"/>
              <a:ext cx="2525" cy="5325"/>
            </a:xfrm>
            <a:custGeom>
              <a:avLst/>
              <a:gdLst/>
              <a:ahLst/>
              <a:cxnLst/>
              <a:rect l="l" t="t" r="r" b="b"/>
              <a:pathLst>
                <a:path w="101" h="213" extrusionOk="0">
                  <a:moveTo>
                    <a:pt x="88" y="0"/>
                  </a:moveTo>
                  <a:cubicBezTo>
                    <a:pt x="76" y="75"/>
                    <a:pt x="26" y="138"/>
                    <a:pt x="1" y="213"/>
                  </a:cubicBezTo>
                  <a:cubicBezTo>
                    <a:pt x="51" y="150"/>
                    <a:pt x="101" y="75"/>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7" name="Google Shape;10077;p20"/>
            <p:cNvSpPr/>
            <p:nvPr/>
          </p:nvSpPr>
          <p:spPr>
            <a:xfrm>
              <a:off x="5669500" y="3959800"/>
              <a:ext cx="15950" cy="1800"/>
            </a:xfrm>
            <a:custGeom>
              <a:avLst/>
              <a:gdLst/>
              <a:ahLst/>
              <a:cxnLst/>
              <a:rect l="l" t="t" r="r" b="b"/>
              <a:pathLst>
                <a:path w="638" h="72" extrusionOk="0">
                  <a:moveTo>
                    <a:pt x="299" y="1"/>
                  </a:moveTo>
                  <a:cubicBezTo>
                    <a:pt x="190" y="1"/>
                    <a:pt x="85" y="23"/>
                    <a:pt x="0" y="71"/>
                  </a:cubicBezTo>
                  <a:cubicBezTo>
                    <a:pt x="90" y="61"/>
                    <a:pt x="180" y="57"/>
                    <a:pt x="270" y="57"/>
                  </a:cubicBezTo>
                  <a:cubicBezTo>
                    <a:pt x="393" y="57"/>
                    <a:pt x="515" y="64"/>
                    <a:pt x="638" y="71"/>
                  </a:cubicBezTo>
                  <a:cubicBezTo>
                    <a:pt x="535" y="26"/>
                    <a:pt x="415" y="1"/>
                    <a:pt x="2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8" name="Google Shape;10078;p20"/>
            <p:cNvSpPr/>
            <p:nvPr/>
          </p:nvSpPr>
          <p:spPr>
            <a:xfrm>
              <a:off x="5669175" y="3965975"/>
              <a:ext cx="13775" cy="2500"/>
            </a:xfrm>
            <a:custGeom>
              <a:avLst/>
              <a:gdLst/>
              <a:ahLst/>
              <a:cxnLst/>
              <a:rect l="l" t="t" r="r" b="b"/>
              <a:pathLst>
                <a:path w="551" h="100" extrusionOk="0">
                  <a:moveTo>
                    <a:pt x="254" y="0"/>
                  </a:moveTo>
                  <a:cubicBezTo>
                    <a:pt x="165" y="0"/>
                    <a:pt x="75" y="22"/>
                    <a:pt x="1" y="62"/>
                  </a:cubicBezTo>
                  <a:cubicBezTo>
                    <a:pt x="72" y="57"/>
                    <a:pt x="148" y="51"/>
                    <a:pt x="224" y="51"/>
                  </a:cubicBezTo>
                  <a:cubicBezTo>
                    <a:pt x="335" y="51"/>
                    <a:pt x="447" y="62"/>
                    <a:pt x="551" y="99"/>
                  </a:cubicBezTo>
                  <a:cubicBezTo>
                    <a:pt x="469" y="31"/>
                    <a:pt x="362"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9" name="Google Shape;10079;p20"/>
            <p:cNvSpPr/>
            <p:nvPr/>
          </p:nvSpPr>
          <p:spPr>
            <a:xfrm>
              <a:off x="5674800" y="3973550"/>
              <a:ext cx="5650" cy="550"/>
            </a:xfrm>
            <a:custGeom>
              <a:avLst/>
              <a:gdLst/>
              <a:ahLst/>
              <a:cxnLst/>
              <a:rect l="l" t="t" r="r" b="b"/>
              <a:pathLst>
                <a:path w="226" h="22" extrusionOk="0">
                  <a:moveTo>
                    <a:pt x="129" y="0"/>
                  </a:moveTo>
                  <a:cubicBezTo>
                    <a:pt x="83" y="0"/>
                    <a:pt x="38" y="6"/>
                    <a:pt x="1" y="21"/>
                  </a:cubicBezTo>
                  <a:cubicBezTo>
                    <a:pt x="76" y="21"/>
                    <a:pt x="151" y="21"/>
                    <a:pt x="226" y="9"/>
                  </a:cubicBezTo>
                  <a:cubicBezTo>
                    <a:pt x="195" y="3"/>
                    <a:pt x="162"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0" name="Google Shape;10080;p20"/>
            <p:cNvSpPr/>
            <p:nvPr/>
          </p:nvSpPr>
          <p:spPr>
            <a:xfrm>
              <a:off x="5693250" y="3950000"/>
              <a:ext cx="5950" cy="25350"/>
            </a:xfrm>
            <a:custGeom>
              <a:avLst/>
              <a:gdLst/>
              <a:ahLst/>
              <a:cxnLst/>
              <a:rect l="l" t="t" r="r" b="b"/>
              <a:pathLst>
                <a:path w="238" h="1014" extrusionOk="0">
                  <a:moveTo>
                    <a:pt x="138" y="1"/>
                  </a:moveTo>
                  <a:cubicBezTo>
                    <a:pt x="113" y="388"/>
                    <a:pt x="138" y="651"/>
                    <a:pt x="0" y="1013"/>
                  </a:cubicBezTo>
                  <a:cubicBezTo>
                    <a:pt x="225" y="763"/>
                    <a:pt x="238" y="213"/>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1" name="Google Shape;10081;p20"/>
            <p:cNvSpPr/>
            <p:nvPr/>
          </p:nvSpPr>
          <p:spPr>
            <a:xfrm>
              <a:off x="5699500" y="3952200"/>
              <a:ext cx="3775" cy="17825"/>
            </a:xfrm>
            <a:custGeom>
              <a:avLst/>
              <a:gdLst/>
              <a:ahLst/>
              <a:cxnLst/>
              <a:rect l="l" t="t" r="r" b="b"/>
              <a:pathLst>
                <a:path w="151" h="713" extrusionOk="0">
                  <a:moveTo>
                    <a:pt x="88" y="0"/>
                  </a:moveTo>
                  <a:cubicBezTo>
                    <a:pt x="63" y="238"/>
                    <a:pt x="63" y="475"/>
                    <a:pt x="0" y="713"/>
                  </a:cubicBezTo>
                  <a:cubicBezTo>
                    <a:pt x="125" y="525"/>
                    <a:pt x="150" y="113"/>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2" name="Google Shape;10082;p20"/>
            <p:cNvSpPr/>
            <p:nvPr/>
          </p:nvSpPr>
          <p:spPr>
            <a:xfrm>
              <a:off x="5670425" y="3987975"/>
              <a:ext cx="29725" cy="13300"/>
            </a:xfrm>
            <a:custGeom>
              <a:avLst/>
              <a:gdLst/>
              <a:ahLst/>
              <a:cxnLst/>
              <a:rect l="l" t="t" r="r" b="b"/>
              <a:pathLst>
                <a:path w="1189" h="532" extrusionOk="0">
                  <a:moveTo>
                    <a:pt x="159" y="0"/>
                  </a:moveTo>
                  <a:cubicBezTo>
                    <a:pt x="104" y="0"/>
                    <a:pt x="51" y="6"/>
                    <a:pt x="1" y="19"/>
                  </a:cubicBezTo>
                  <a:lnTo>
                    <a:pt x="38" y="19"/>
                  </a:lnTo>
                  <a:cubicBezTo>
                    <a:pt x="263" y="56"/>
                    <a:pt x="488" y="156"/>
                    <a:pt x="626" y="206"/>
                  </a:cubicBezTo>
                  <a:cubicBezTo>
                    <a:pt x="763" y="269"/>
                    <a:pt x="1026" y="381"/>
                    <a:pt x="1188" y="531"/>
                  </a:cubicBezTo>
                  <a:cubicBezTo>
                    <a:pt x="1001" y="244"/>
                    <a:pt x="663" y="69"/>
                    <a:pt x="326" y="19"/>
                  </a:cubicBezTo>
                  <a:cubicBezTo>
                    <a:pt x="270" y="6"/>
                    <a:pt x="213"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3" name="Google Shape;10083;p20"/>
            <p:cNvSpPr/>
            <p:nvPr/>
          </p:nvSpPr>
          <p:spPr>
            <a:xfrm>
              <a:off x="5689500" y="3988750"/>
              <a:ext cx="11900" cy="7200"/>
            </a:xfrm>
            <a:custGeom>
              <a:avLst/>
              <a:gdLst/>
              <a:ahLst/>
              <a:cxnLst/>
              <a:rect l="l" t="t" r="r" b="b"/>
              <a:pathLst>
                <a:path w="476" h="288" extrusionOk="0">
                  <a:moveTo>
                    <a:pt x="0" y="0"/>
                  </a:moveTo>
                  <a:cubicBezTo>
                    <a:pt x="163" y="88"/>
                    <a:pt x="325" y="175"/>
                    <a:pt x="475" y="288"/>
                  </a:cubicBezTo>
                  <a:cubicBezTo>
                    <a:pt x="363" y="138"/>
                    <a:pt x="175"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4" name="Google Shape;10084;p20"/>
            <p:cNvSpPr/>
            <p:nvPr/>
          </p:nvSpPr>
          <p:spPr>
            <a:xfrm>
              <a:off x="5647950" y="3950000"/>
              <a:ext cx="4400" cy="41575"/>
            </a:xfrm>
            <a:custGeom>
              <a:avLst/>
              <a:gdLst/>
              <a:ahLst/>
              <a:cxnLst/>
              <a:rect l="l" t="t" r="r" b="b"/>
              <a:pathLst>
                <a:path w="176" h="1663" extrusionOk="0">
                  <a:moveTo>
                    <a:pt x="63" y="1"/>
                  </a:moveTo>
                  <a:cubicBezTo>
                    <a:pt x="0" y="551"/>
                    <a:pt x="13" y="1138"/>
                    <a:pt x="100" y="1663"/>
                  </a:cubicBezTo>
                  <a:cubicBezTo>
                    <a:pt x="175" y="1113"/>
                    <a:pt x="150" y="55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5" name="Google Shape;10085;p20"/>
            <p:cNvSpPr/>
            <p:nvPr/>
          </p:nvSpPr>
          <p:spPr>
            <a:xfrm>
              <a:off x="5652625" y="3956250"/>
              <a:ext cx="1900" cy="13775"/>
            </a:xfrm>
            <a:custGeom>
              <a:avLst/>
              <a:gdLst/>
              <a:ahLst/>
              <a:cxnLst/>
              <a:rect l="l" t="t" r="r" b="b"/>
              <a:pathLst>
                <a:path w="76" h="551" extrusionOk="0">
                  <a:moveTo>
                    <a:pt x="1" y="1"/>
                  </a:moveTo>
                  <a:lnTo>
                    <a:pt x="1" y="1"/>
                  </a:lnTo>
                  <a:cubicBezTo>
                    <a:pt x="13" y="188"/>
                    <a:pt x="26" y="388"/>
                    <a:pt x="63" y="551"/>
                  </a:cubicBezTo>
                  <a:cubicBezTo>
                    <a:pt x="76" y="363"/>
                    <a:pt x="63"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6" name="Google Shape;10086;p20"/>
            <p:cNvSpPr/>
            <p:nvPr/>
          </p:nvSpPr>
          <p:spPr>
            <a:xfrm>
              <a:off x="5676675" y="4060600"/>
              <a:ext cx="50650" cy="17675"/>
            </a:xfrm>
            <a:custGeom>
              <a:avLst/>
              <a:gdLst/>
              <a:ahLst/>
              <a:cxnLst/>
              <a:rect l="l" t="t" r="r" b="b"/>
              <a:pathLst>
                <a:path w="2026" h="707" extrusionOk="0">
                  <a:moveTo>
                    <a:pt x="1" y="1"/>
                  </a:moveTo>
                  <a:lnTo>
                    <a:pt x="1" y="1"/>
                  </a:lnTo>
                  <a:cubicBezTo>
                    <a:pt x="405" y="416"/>
                    <a:pt x="981" y="707"/>
                    <a:pt x="1562" y="707"/>
                  </a:cubicBezTo>
                  <a:cubicBezTo>
                    <a:pt x="1646" y="707"/>
                    <a:pt x="1729" y="701"/>
                    <a:pt x="1813" y="688"/>
                  </a:cubicBezTo>
                  <a:cubicBezTo>
                    <a:pt x="1875" y="675"/>
                    <a:pt x="2000" y="650"/>
                    <a:pt x="2025" y="638"/>
                  </a:cubicBezTo>
                  <a:cubicBezTo>
                    <a:pt x="1938" y="638"/>
                    <a:pt x="1850" y="638"/>
                    <a:pt x="1763" y="625"/>
                  </a:cubicBezTo>
                  <a:cubicBezTo>
                    <a:pt x="1163" y="551"/>
                    <a:pt x="538" y="3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7" name="Google Shape;10087;p20"/>
            <p:cNvSpPr/>
            <p:nvPr/>
          </p:nvSpPr>
          <p:spPr>
            <a:xfrm>
              <a:off x="5684175" y="4062175"/>
              <a:ext cx="38775" cy="11875"/>
            </a:xfrm>
            <a:custGeom>
              <a:avLst/>
              <a:gdLst/>
              <a:ahLst/>
              <a:cxnLst/>
              <a:rect l="l" t="t" r="r" b="b"/>
              <a:pathLst>
                <a:path w="1551" h="475" extrusionOk="0">
                  <a:moveTo>
                    <a:pt x="1" y="0"/>
                  </a:moveTo>
                  <a:lnTo>
                    <a:pt x="1" y="0"/>
                  </a:lnTo>
                  <a:cubicBezTo>
                    <a:pt x="326" y="254"/>
                    <a:pt x="923" y="475"/>
                    <a:pt x="1317" y="475"/>
                  </a:cubicBezTo>
                  <a:cubicBezTo>
                    <a:pt x="1407" y="475"/>
                    <a:pt x="1487" y="463"/>
                    <a:pt x="1550" y="438"/>
                  </a:cubicBezTo>
                  <a:cubicBezTo>
                    <a:pt x="1026" y="375"/>
                    <a:pt x="501"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8" name="Google Shape;10088;p20"/>
            <p:cNvSpPr/>
            <p:nvPr/>
          </p:nvSpPr>
          <p:spPr>
            <a:xfrm>
              <a:off x="5842575" y="4058100"/>
              <a:ext cx="17200" cy="78750"/>
            </a:xfrm>
            <a:custGeom>
              <a:avLst/>
              <a:gdLst/>
              <a:ahLst/>
              <a:cxnLst/>
              <a:rect l="l" t="t" r="r" b="b"/>
              <a:pathLst>
                <a:path w="688" h="3150" extrusionOk="0">
                  <a:moveTo>
                    <a:pt x="1" y="1"/>
                  </a:moveTo>
                  <a:lnTo>
                    <a:pt x="1" y="1"/>
                  </a:lnTo>
                  <a:cubicBezTo>
                    <a:pt x="76" y="988"/>
                    <a:pt x="251" y="2013"/>
                    <a:pt x="501" y="2975"/>
                  </a:cubicBezTo>
                  <a:cubicBezTo>
                    <a:pt x="551" y="3012"/>
                    <a:pt x="588" y="3050"/>
                    <a:pt x="613" y="3087"/>
                  </a:cubicBezTo>
                  <a:cubicBezTo>
                    <a:pt x="638" y="3100"/>
                    <a:pt x="663" y="3125"/>
                    <a:pt x="688" y="3150"/>
                  </a:cubicBezTo>
                  <a:cubicBezTo>
                    <a:pt x="613" y="2075"/>
                    <a:pt x="338" y="10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9" name="Google Shape;10089;p20"/>
            <p:cNvSpPr/>
            <p:nvPr/>
          </p:nvSpPr>
          <p:spPr>
            <a:xfrm>
              <a:off x="5840075" y="4079650"/>
              <a:ext cx="12525" cy="51275"/>
            </a:xfrm>
            <a:custGeom>
              <a:avLst/>
              <a:gdLst/>
              <a:ahLst/>
              <a:cxnLst/>
              <a:rect l="l" t="t" r="r" b="b"/>
              <a:pathLst>
                <a:path w="501" h="2051" extrusionOk="0">
                  <a:moveTo>
                    <a:pt x="1" y="1"/>
                  </a:moveTo>
                  <a:cubicBezTo>
                    <a:pt x="113" y="626"/>
                    <a:pt x="188" y="1326"/>
                    <a:pt x="326" y="1988"/>
                  </a:cubicBezTo>
                  <a:cubicBezTo>
                    <a:pt x="388" y="2000"/>
                    <a:pt x="438" y="2025"/>
                    <a:pt x="501" y="2050"/>
                  </a:cubicBezTo>
                  <a:cubicBezTo>
                    <a:pt x="426" y="1351"/>
                    <a:pt x="276" y="6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0" name="Google Shape;10090;p20"/>
            <p:cNvSpPr/>
            <p:nvPr/>
          </p:nvSpPr>
          <p:spPr>
            <a:xfrm>
              <a:off x="5838525" y="4093725"/>
              <a:ext cx="7200" cy="35325"/>
            </a:xfrm>
            <a:custGeom>
              <a:avLst/>
              <a:gdLst/>
              <a:ahLst/>
              <a:cxnLst/>
              <a:rect l="l" t="t" r="r" b="b"/>
              <a:pathLst>
                <a:path w="288" h="1413" extrusionOk="0">
                  <a:moveTo>
                    <a:pt x="0" y="0"/>
                  </a:moveTo>
                  <a:lnTo>
                    <a:pt x="0" y="0"/>
                  </a:lnTo>
                  <a:cubicBezTo>
                    <a:pt x="25" y="475"/>
                    <a:pt x="75" y="950"/>
                    <a:pt x="188" y="1400"/>
                  </a:cubicBezTo>
                  <a:cubicBezTo>
                    <a:pt x="225" y="1400"/>
                    <a:pt x="250" y="1400"/>
                    <a:pt x="288" y="1412"/>
                  </a:cubicBezTo>
                  <a:cubicBezTo>
                    <a:pt x="238" y="925"/>
                    <a:pt x="150" y="4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1" name="Google Shape;10091;p20"/>
            <p:cNvSpPr/>
            <p:nvPr/>
          </p:nvSpPr>
          <p:spPr>
            <a:xfrm>
              <a:off x="5499550" y="3743500"/>
              <a:ext cx="25325" cy="57825"/>
            </a:xfrm>
            <a:custGeom>
              <a:avLst/>
              <a:gdLst/>
              <a:ahLst/>
              <a:cxnLst/>
              <a:rect l="l" t="t" r="r" b="b"/>
              <a:pathLst>
                <a:path w="1013" h="2313" extrusionOk="0">
                  <a:moveTo>
                    <a:pt x="1013" y="1"/>
                  </a:moveTo>
                  <a:cubicBezTo>
                    <a:pt x="988" y="13"/>
                    <a:pt x="963" y="26"/>
                    <a:pt x="938" y="51"/>
                  </a:cubicBezTo>
                  <a:cubicBezTo>
                    <a:pt x="125" y="513"/>
                    <a:pt x="0" y="1525"/>
                    <a:pt x="375" y="2312"/>
                  </a:cubicBezTo>
                  <a:cubicBezTo>
                    <a:pt x="288" y="1888"/>
                    <a:pt x="325" y="1488"/>
                    <a:pt x="388" y="1150"/>
                  </a:cubicBezTo>
                  <a:cubicBezTo>
                    <a:pt x="463" y="825"/>
                    <a:pt x="550" y="550"/>
                    <a:pt x="750" y="313"/>
                  </a:cubicBezTo>
                  <a:cubicBezTo>
                    <a:pt x="800" y="238"/>
                    <a:pt x="925" y="88"/>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2" name="Google Shape;10092;p20"/>
            <p:cNvSpPr/>
            <p:nvPr/>
          </p:nvSpPr>
          <p:spPr>
            <a:xfrm>
              <a:off x="5510475" y="3747250"/>
              <a:ext cx="14400" cy="35325"/>
            </a:xfrm>
            <a:custGeom>
              <a:avLst/>
              <a:gdLst/>
              <a:ahLst/>
              <a:cxnLst/>
              <a:rect l="l" t="t" r="r" b="b"/>
              <a:pathLst>
                <a:path w="576" h="1413" extrusionOk="0">
                  <a:moveTo>
                    <a:pt x="576" y="0"/>
                  </a:moveTo>
                  <a:lnTo>
                    <a:pt x="576" y="0"/>
                  </a:lnTo>
                  <a:cubicBezTo>
                    <a:pt x="176" y="350"/>
                    <a:pt x="1" y="888"/>
                    <a:pt x="1" y="1413"/>
                  </a:cubicBezTo>
                  <a:cubicBezTo>
                    <a:pt x="151" y="875"/>
                    <a:pt x="301" y="45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3" name="Google Shape;10093;p20"/>
            <p:cNvSpPr/>
            <p:nvPr/>
          </p:nvSpPr>
          <p:spPr>
            <a:xfrm>
              <a:off x="5516425" y="3754750"/>
              <a:ext cx="10950" cy="21575"/>
            </a:xfrm>
            <a:custGeom>
              <a:avLst/>
              <a:gdLst/>
              <a:ahLst/>
              <a:cxnLst/>
              <a:rect l="l" t="t" r="r" b="b"/>
              <a:pathLst>
                <a:path w="438" h="863" extrusionOk="0">
                  <a:moveTo>
                    <a:pt x="437" y="0"/>
                  </a:moveTo>
                  <a:lnTo>
                    <a:pt x="437" y="0"/>
                  </a:lnTo>
                  <a:cubicBezTo>
                    <a:pt x="175" y="188"/>
                    <a:pt x="0" y="588"/>
                    <a:pt x="13" y="863"/>
                  </a:cubicBezTo>
                  <a:cubicBezTo>
                    <a:pt x="113" y="563"/>
                    <a:pt x="238" y="263"/>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4" name="Google Shape;10094;p20"/>
            <p:cNvSpPr/>
            <p:nvPr/>
          </p:nvSpPr>
          <p:spPr>
            <a:xfrm>
              <a:off x="5523600" y="3765675"/>
              <a:ext cx="3775" cy="10975"/>
            </a:xfrm>
            <a:custGeom>
              <a:avLst/>
              <a:gdLst/>
              <a:ahLst/>
              <a:cxnLst/>
              <a:rect l="l" t="t" r="r" b="b"/>
              <a:pathLst>
                <a:path w="151" h="439" extrusionOk="0">
                  <a:moveTo>
                    <a:pt x="150" y="1"/>
                  </a:moveTo>
                  <a:lnTo>
                    <a:pt x="150" y="1"/>
                  </a:lnTo>
                  <a:cubicBezTo>
                    <a:pt x="63" y="126"/>
                    <a:pt x="13" y="301"/>
                    <a:pt x="1" y="438"/>
                  </a:cubicBezTo>
                  <a:cubicBezTo>
                    <a:pt x="51" y="301"/>
                    <a:pt x="100" y="15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5" name="Google Shape;10095;p20"/>
            <p:cNvSpPr/>
            <p:nvPr/>
          </p:nvSpPr>
          <p:spPr>
            <a:xfrm>
              <a:off x="5463300" y="4166200"/>
              <a:ext cx="154375" cy="86575"/>
            </a:xfrm>
            <a:custGeom>
              <a:avLst/>
              <a:gdLst/>
              <a:ahLst/>
              <a:cxnLst/>
              <a:rect l="l" t="t" r="r" b="b"/>
              <a:pathLst>
                <a:path w="6175" h="3463" extrusionOk="0">
                  <a:moveTo>
                    <a:pt x="1" y="1"/>
                  </a:moveTo>
                  <a:lnTo>
                    <a:pt x="1" y="1"/>
                  </a:lnTo>
                  <a:cubicBezTo>
                    <a:pt x="101" y="125"/>
                    <a:pt x="201" y="238"/>
                    <a:pt x="288" y="363"/>
                  </a:cubicBezTo>
                  <a:cubicBezTo>
                    <a:pt x="875" y="875"/>
                    <a:pt x="1463" y="1375"/>
                    <a:pt x="2125" y="1788"/>
                  </a:cubicBezTo>
                  <a:cubicBezTo>
                    <a:pt x="3387" y="2525"/>
                    <a:pt x="4749" y="3112"/>
                    <a:pt x="6174" y="3462"/>
                  </a:cubicBezTo>
                  <a:cubicBezTo>
                    <a:pt x="4887" y="2937"/>
                    <a:pt x="3712" y="2200"/>
                    <a:pt x="2487" y="1538"/>
                  </a:cubicBezTo>
                  <a:cubicBezTo>
                    <a:pt x="1638" y="1063"/>
                    <a:pt x="850" y="4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6" name="Google Shape;10096;p20"/>
            <p:cNvSpPr/>
            <p:nvPr/>
          </p:nvSpPr>
          <p:spPr>
            <a:xfrm>
              <a:off x="5489850" y="4196500"/>
              <a:ext cx="145925" cy="70625"/>
            </a:xfrm>
            <a:custGeom>
              <a:avLst/>
              <a:gdLst/>
              <a:ahLst/>
              <a:cxnLst/>
              <a:rect l="l" t="t" r="r" b="b"/>
              <a:pathLst>
                <a:path w="5837" h="2825" extrusionOk="0">
                  <a:moveTo>
                    <a:pt x="1" y="1"/>
                  </a:moveTo>
                  <a:lnTo>
                    <a:pt x="1" y="1"/>
                  </a:lnTo>
                  <a:cubicBezTo>
                    <a:pt x="388" y="326"/>
                    <a:pt x="801" y="663"/>
                    <a:pt x="1138" y="1038"/>
                  </a:cubicBezTo>
                  <a:cubicBezTo>
                    <a:pt x="2563" y="1925"/>
                    <a:pt x="4187" y="2500"/>
                    <a:pt x="5837" y="2825"/>
                  </a:cubicBezTo>
                  <a:cubicBezTo>
                    <a:pt x="3875" y="2088"/>
                    <a:pt x="1888" y="11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7" name="Google Shape;10097;p20"/>
            <p:cNvSpPr/>
            <p:nvPr/>
          </p:nvSpPr>
          <p:spPr>
            <a:xfrm>
              <a:off x="5664500" y="4266475"/>
              <a:ext cx="186225" cy="29725"/>
            </a:xfrm>
            <a:custGeom>
              <a:avLst/>
              <a:gdLst/>
              <a:ahLst/>
              <a:cxnLst/>
              <a:rect l="l" t="t" r="r" b="b"/>
              <a:pathLst>
                <a:path w="7449" h="1189" extrusionOk="0">
                  <a:moveTo>
                    <a:pt x="1" y="1"/>
                  </a:moveTo>
                  <a:lnTo>
                    <a:pt x="1" y="1"/>
                  </a:lnTo>
                  <a:cubicBezTo>
                    <a:pt x="750" y="313"/>
                    <a:pt x="1538" y="551"/>
                    <a:pt x="2337" y="713"/>
                  </a:cubicBezTo>
                  <a:cubicBezTo>
                    <a:pt x="1638" y="663"/>
                    <a:pt x="1000" y="601"/>
                    <a:pt x="325" y="451"/>
                  </a:cubicBezTo>
                  <a:lnTo>
                    <a:pt x="325" y="451"/>
                  </a:lnTo>
                  <a:cubicBezTo>
                    <a:pt x="1538" y="913"/>
                    <a:pt x="2825" y="1138"/>
                    <a:pt x="4112" y="1188"/>
                  </a:cubicBezTo>
                  <a:cubicBezTo>
                    <a:pt x="4862" y="1176"/>
                    <a:pt x="5587" y="1051"/>
                    <a:pt x="6311" y="901"/>
                  </a:cubicBezTo>
                  <a:cubicBezTo>
                    <a:pt x="6574" y="863"/>
                    <a:pt x="6836" y="826"/>
                    <a:pt x="7111" y="788"/>
                  </a:cubicBezTo>
                  <a:cubicBezTo>
                    <a:pt x="7224" y="776"/>
                    <a:pt x="7361" y="751"/>
                    <a:pt x="7449" y="726"/>
                  </a:cubicBezTo>
                  <a:cubicBezTo>
                    <a:pt x="7236" y="726"/>
                    <a:pt x="7024" y="713"/>
                    <a:pt x="6811" y="713"/>
                  </a:cubicBezTo>
                  <a:cubicBezTo>
                    <a:pt x="5399" y="663"/>
                    <a:pt x="3987" y="613"/>
                    <a:pt x="2600" y="413"/>
                  </a:cubicBezTo>
                  <a:cubicBezTo>
                    <a:pt x="1700" y="313"/>
                    <a:pt x="913"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8" name="Google Shape;10098;p20"/>
            <p:cNvSpPr/>
            <p:nvPr/>
          </p:nvSpPr>
          <p:spPr>
            <a:xfrm>
              <a:off x="5925675" y="4165900"/>
              <a:ext cx="126250" cy="88125"/>
            </a:xfrm>
            <a:custGeom>
              <a:avLst/>
              <a:gdLst/>
              <a:ahLst/>
              <a:cxnLst/>
              <a:rect l="l" t="t" r="r" b="b"/>
              <a:pathLst>
                <a:path w="5050" h="3525" extrusionOk="0">
                  <a:moveTo>
                    <a:pt x="5049" y="0"/>
                  </a:moveTo>
                  <a:lnTo>
                    <a:pt x="5049" y="0"/>
                  </a:lnTo>
                  <a:cubicBezTo>
                    <a:pt x="4650" y="662"/>
                    <a:pt x="3887" y="1337"/>
                    <a:pt x="3362" y="1712"/>
                  </a:cubicBezTo>
                  <a:cubicBezTo>
                    <a:pt x="2675" y="2262"/>
                    <a:pt x="1513" y="2912"/>
                    <a:pt x="563" y="3299"/>
                  </a:cubicBezTo>
                  <a:cubicBezTo>
                    <a:pt x="401" y="3362"/>
                    <a:pt x="188" y="3449"/>
                    <a:pt x="1" y="3524"/>
                  </a:cubicBezTo>
                  <a:cubicBezTo>
                    <a:pt x="138" y="3499"/>
                    <a:pt x="288" y="3462"/>
                    <a:pt x="438" y="3424"/>
                  </a:cubicBezTo>
                  <a:cubicBezTo>
                    <a:pt x="2363" y="2999"/>
                    <a:pt x="4287" y="1900"/>
                    <a:pt x="5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9" name="Google Shape;10099;p20"/>
            <p:cNvSpPr/>
            <p:nvPr/>
          </p:nvSpPr>
          <p:spPr>
            <a:xfrm>
              <a:off x="5371775" y="4007800"/>
              <a:ext cx="66250" cy="115000"/>
            </a:xfrm>
            <a:custGeom>
              <a:avLst/>
              <a:gdLst/>
              <a:ahLst/>
              <a:cxnLst/>
              <a:rect l="l" t="t" r="r" b="b"/>
              <a:pathLst>
                <a:path w="2650" h="4600" extrusionOk="0">
                  <a:moveTo>
                    <a:pt x="0" y="1"/>
                  </a:moveTo>
                  <a:cubicBezTo>
                    <a:pt x="62" y="460"/>
                    <a:pt x="149" y="895"/>
                    <a:pt x="285" y="1305"/>
                  </a:cubicBezTo>
                  <a:lnTo>
                    <a:pt x="285" y="1305"/>
                  </a:lnTo>
                  <a:cubicBezTo>
                    <a:pt x="283" y="1302"/>
                    <a:pt x="280" y="1300"/>
                    <a:pt x="275" y="1300"/>
                  </a:cubicBezTo>
                  <a:cubicBezTo>
                    <a:pt x="236" y="1212"/>
                    <a:pt x="143" y="924"/>
                    <a:pt x="135" y="924"/>
                  </a:cubicBezTo>
                  <a:lnTo>
                    <a:pt x="135" y="924"/>
                  </a:lnTo>
                  <a:cubicBezTo>
                    <a:pt x="132" y="924"/>
                    <a:pt x="137" y="946"/>
                    <a:pt x="150" y="1000"/>
                  </a:cubicBezTo>
                  <a:cubicBezTo>
                    <a:pt x="375" y="2425"/>
                    <a:pt x="1262" y="3625"/>
                    <a:pt x="2349" y="4550"/>
                  </a:cubicBezTo>
                  <a:cubicBezTo>
                    <a:pt x="2137" y="4287"/>
                    <a:pt x="1925" y="4025"/>
                    <a:pt x="1712" y="3737"/>
                  </a:cubicBezTo>
                  <a:lnTo>
                    <a:pt x="1712" y="3737"/>
                  </a:lnTo>
                  <a:cubicBezTo>
                    <a:pt x="2000" y="4050"/>
                    <a:pt x="2312" y="4337"/>
                    <a:pt x="2649" y="4599"/>
                  </a:cubicBezTo>
                  <a:cubicBezTo>
                    <a:pt x="2512" y="4450"/>
                    <a:pt x="2362" y="4262"/>
                    <a:pt x="2262" y="4137"/>
                  </a:cubicBezTo>
                  <a:cubicBezTo>
                    <a:pt x="1337" y="2887"/>
                    <a:pt x="475" y="14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00" name="Google Shape;10100;p20"/>
          <p:cNvGrpSpPr/>
          <p:nvPr/>
        </p:nvGrpSpPr>
        <p:grpSpPr>
          <a:xfrm>
            <a:off x="-161250" y="3507806"/>
            <a:ext cx="1698806" cy="1252888"/>
            <a:chOff x="5548275" y="4468375"/>
            <a:chExt cx="619550" cy="456925"/>
          </a:xfrm>
        </p:grpSpPr>
        <p:sp>
          <p:nvSpPr>
            <p:cNvPr id="10101" name="Google Shape;10101;p20"/>
            <p:cNvSpPr/>
            <p:nvPr/>
          </p:nvSpPr>
          <p:spPr>
            <a:xfrm>
              <a:off x="5555475" y="4468375"/>
              <a:ext cx="513625" cy="202325"/>
            </a:xfrm>
            <a:custGeom>
              <a:avLst/>
              <a:gdLst/>
              <a:ahLst/>
              <a:cxnLst/>
              <a:rect l="l" t="t" r="r" b="b"/>
              <a:pathLst>
                <a:path w="20545" h="8093" extrusionOk="0">
                  <a:moveTo>
                    <a:pt x="12440" y="385"/>
                  </a:moveTo>
                  <a:cubicBezTo>
                    <a:pt x="13376" y="385"/>
                    <a:pt x="14311" y="448"/>
                    <a:pt x="15234" y="560"/>
                  </a:cubicBezTo>
                  <a:cubicBezTo>
                    <a:pt x="15996" y="660"/>
                    <a:pt x="16758" y="785"/>
                    <a:pt x="17508" y="960"/>
                  </a:cubicBezTo>
                  <a:cubicBezTo>
                    <a:pt x="18183" y="1110"/>
                    <a:pt x="19008" y="1335"/>
                    <a:pt x="19495" y="1872"/>
                  </a:cubicBezTo>
                  <a:cubicBezTo>
                    <a:pt x="19945" y="2360"/>
                    <a:pt x="20157" y="3059"/>
                    <a:pt x="19932" y="3709"/>
                  </a:cubicBezTo>
                  <a:cubicBezTo>
                    <a:pt x="19720" y="4297"/>
                    <a:pt x="19208" y="4722"/>
                    <a:pt x="18695" y="5046"/>
                  </a:cubicBezTo>
                  <a:cubicBezTo>
                    <a:pt x="18083" y="5446"/>
                    <a:pt x="17396" y="5759"/>
                    <a:pt x="16721" y="6034"/>
                  </a:cubicBezTo>
                  <a:cubicBezTo>
                    <a:pt x="15996" y="6334"/>
                    <a:pt x="15271" y="6596"/>
                    <a:pt x="14534" y="6808"/>
                  </a:cubicBezTo>
                  <a:cubicBezTo>
                    <a:pt x="13047" y="7258"/>
                    <a:pt x="11522" y="7546"/>
                    <a:pt x="9973" y="7696"/>
                  </a:cubicBezTo>
                  <a:cubicBezTo>
                    <a:pt x="9208" y="7769"/>
                    <a:pt x="8438" y="7804"/>
                    <a:pt x="7668" y="7804"/>
                  </a:cubicBezTo>
                  <a:cubicBezTo>
                    <a:pt x="6864" y="7804"/>
                    <a:pt x="6059" y="7766"/>
                    <a:pt x="5261" y="7696"/>
                  </a:cubicBezTo>
                  <a:cubicBezTo>
                    <a:pt x="4487" y="7621"/>
                    <a:pt x="3649" y="7558"/>
                    <a:pt x="2912" y="7283"/>
                  </a:cubicBezTo>
                  <a:cubicBezTo>
                    <a:pt x="2250" y="7046"/>
                    <a:pt x="1625" y="6671"/>
                    <a:pt x="1100" y="6196"/>
                  </a:cubicBezTo>
                  <a:cubicBezTo>
                    <a:pt x="925" y="6034"/>
                    <a:pt x="762" y="5859"/>
                    <a:pt x="613" y="5684"/>
                  </a:cubicBezTo>
                  <a:cubicBezTo>
                    <a:pt x="500" y="5409"/>
                    <a:pt x="475" y="5084"/>
                    <a:pt x="525" y="4784"/>
                  </a:cubicBezTo>
                  <a:cubicBezTo>
                    <a:pt x="650" y="4084"/>
                    <a:pt x="1162" y="3534"/>
                    <a:pt x="1712" y="3134"/>
                  </a:cubicBezTo>
                  <a:cubicBezTo>
                    <a:pt x="2337" y="2685"/>
                    <a:pt x="3049" y="2372"/>
                    <a:pt x="3749" y="2072"/>
                  </a:cubicBezTo>
                  <a:cubicBezTo>
                    <a:pt x="4474" y="1760"/>
                    <a:pt x="5224" y="1510"/>
                    <a:pt x="5974" y="1285"/>
                  </a:cubicBezTo>
                  <a:cubicBezTo>
                    <a:pt x="6723" y="1073"/>
                    <a:pt x="7498" y="923"/>
                    <a:pt x="8273" y="798"/>
                  </a:cubicBezTo>
                  <a:cubicBezTo>
                    <a:pt x="9035" y="660"/>
                    <a:pt x="9798" y="535"/>
                    <a:pt x="10572" y="473"/>
                  </a:cubicBezTo>
                  <a:cubicBezTo>
                    <a:pt x="11192" y="413"/>
                    <a:pt x="11816" y="385"/>
                    <a:pt x="12440" y="385"/>
                  </a:cubicBezTo>
                  <a:close/>
                  <a:moveTo>
                    <a:pt x="12494" y="0"/>
                  </a:moveTo>
                  <a:cubicBezTo>
                    <a:pt x="12162" y="0"/>
                    <a:pt x="11830" y="8"/>
                    <a:pt x="11497" y="23"/>
                  </a:cubicBezTo>
                  <a:cubicBezTo>
                    <a:pt x="9823" y="85"/>
                    <a:pt x="8173" y="298"/>
                    <a:pt x="6573" y="760"/>
                  </a:cubicBezTo>
                  <a:cubicBezTo>
                    <a:pt x="5774" y="998"/>
                    <a:pt x="4986" y="1235"/>
                    <a:pt x="4212" y="1535"/>
                  </a:cubicBezTo>
                  <a:cubicBezTo>
                    <a:pt x="3449" y="1822"/>
                    <a:pt x="2674" y="2122"/>
                    <a:pt x="1950" y="2522"/>
                  </a:cubicBezTo>
                  <a:cubicBezTo>
                    <a:pt x="1287" y="2885"/>
                    <a:pt x="675" y="3372"/>
                    <a:pt x="325" y="4072"/>
                  </a:cubicBezTo>
                  <a:cubicBezTo>
                    <a:pt x="25" y="4697"/>
                    <a:pt x="0" y="5421"/>
                    <a:pt x="350" y="6034"/>
                  </a:cubicBezTo>
                  <a:cubicBezTo>
                    <a:pt x="513" y="6296"/>
                    <a:pt x="725" y="6496"/>
                    <a:pt x="1000" y="6621"/>
                  </a:cubicBezTo>
                  <a:cubicBezTo>
                    <a:pt x="1787" y="7333"/>
                    <a:pt x="2974" y="7633"/>
                    <a:pt x="3999" y="7796"/>
                  </a:cubicBezTo>
                  <a:cubicBezTo>
                    <a:pt x="5364" y="8006"/>
                    <a:pt x="6765" y="8092"/>
                    <a:pt x="8156" y="8092"/>
                  </a:cubicBezTo>
                  <a:cubicBezTo>
                    <a:pt x="8421" y="8092"/>
                    <a:pt x="8685" y="8089"/>
                    <a:pt x="8948" y="8083"/>
                  </a:cubicBezTo>
                  <a:cubicBezTo>
                    <a:pt x="10610" y="8046"/>
                    <a:pt x="12259" y="7846"/>
                    <a:pt x="13872" y="7458"/>
                  </a:cubicBezTo>
                  <a:cubicBezTo>
                    <a:pt x="14671" y="7258"/>
                    <a:pt x="15471" y="6996"/>
                    <a:pt x="16246" y="6696"/>
                  </a:cubicBezTo>
                  <a:cubicBezTo>
                    <a:pt x="17008" y="6396"/>
                    <a:pt x="17746" y="5996"/>
                    <a:pt x="18458" y="5596"/>
                  </a:cubicBezTo>
                  <a:cubicBezTo>
                    <a:pt x="19033" y="5284"/>
                    <a:pt x="19608" y="4909"/>
                    <a:pt x="20007" y="4372"/>
                  </a:cubicBezTo>
                  <a:cubicBezTo>
                    <a:pt x="20407" y="3809"/>
                    <a:pt x="20545" y="3109"/>
                    <a:pt x="20220" y="2472"/>
                  </a:cubicBezTo>
                  <a:cubicBezTo>
                    <a:pt x="19895" y="1822"/>
                    <a:pt x="19370" y="1335"/>
                    <a:pt x="18720" y="998"/>
                  </a:cubicBezTo>
                  <a:cubicBezTo>
                    <a:pt x="18033" y="635"/>
                    <a:pt x="17221" y="498"/>
                    <a:pt x="16458" y="360"/>
                  </a:cubicBezTo>
                  <a:cubicBezTo>
                    <a:pt x="15149" y="120"/>
                    <a:pt x="13823" y="0"/>
                    <a:pt x="124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2" name="Google Shape;10102;p20"/>
            <p:cNvSpPr/>
            <p:nvPr/>
          </p:nvSpPr>
          <p:spPr>
            <a:xfrm>
              <a:off x="5571400" y="4483575"/>
              <a:ext cx="475850" cy="172825"/>
            </a:xfrm>
            <a:custGeom>
              <a:avLst/>
              <a:gdLst/>
              <a:ahLst/>
              <a:cxnLst/>
              <a:rect l="l" t="t" r="r" b="b"/>
              <a:pathLst>
                <a:path w="19034" h="6913" extrusionOk="0">
                  <a:moveTo>
                    <a:pt x="16662" y="1"/>
                  </a:moveTo>
                  <a:cubicBezTo>
                    <a:pt x="16507" y="1"/>
                    <a:pt x="16491" y="253"/>
                    <a:pt x="16659" y="277"/>
                  </a:cubicBezTo>
                  <a:cubicBezTo>
                    <a:pt x="17383" y="415"/>
                    <a:pt x="18908" y="1389"/>
                    <a:pt x="18783" y="2501"/>
                  </a:cubicBezTo>
                  <a:cubicBezTo>
                    <a:pt x="18683" y="3301"/>
                    <a:pt x="17983" y="3751"/>
                    <a:pt x="17358" y="4126"/>
                  </a:cubicBezTo>
                  <a:cubicBezTo>
                    <a:pt x="15946" y="4963"/>
                    <a:pt x="14384" y="5526"/>
                    <a:pt x="12785" y="5876"/>
                  </a:cubicBezTo>
                  <a:cubicBezTo>
                    <a:pt x="11185" y="6238"/>
                    <a:pt x="9573" y="6513"/>
                    <a:pt x="7936" y="6575"/>
                  </a:cubicBezTo>
                  <a:cubicBezTo>
                    <a:pt x="7547" y="6591"/>
                    <a:pt x="7156" y="6601"/>
                    <a:pt x="6764" y="6601"/>
                  </a:cubicBezTo>
                  <a:cubicBezTo>
                    <a:pt x="5545" y="6601"/>
                    <a:pt x="4323" y="6503"/>
                    <a:pt x="3150" y="6163"/>
                  </a:cubicBezTo>
                  <a:cubicBezTo>
                    <a:pt x="2362" y="5938"/>
                    <a:pt x="1513" y="5638"/>
                    <a:pt x="950" y="5026"/>
                  </a:cubicBezTo>
                  <a:cubicBezTo>
                    <a:pt x="438" y="4476"/>
                    <a:pt x="213" y="3564"/>
                    <a:pt x="638" y="2901"/>
                  </a:cubicBezTo>
                  <a:cubicBezTo>
                    <a:pt x="683" y="2829"/>
                    <a:pt x="623" y="2750"/>
                    <a:pt x="559" y="2750"/>
                  </a:cubicBezTo>
                  <a:cubicBezTo>
                    <a:pt x="534" y="2750"/>
                    <a:pt x="509" y="2761"/>
                    <a:pt x="488" y="2789"/>
                  </a:cubicBezTo>
                  <a:cubicBezTo>
                    <a:pt x="1" y="3351"/>
                    <a:pt x="38" y="4114"/>
                    <a:pt x="388" y="4738"/>
                  </a:cubicBezTo>
                  <a:cubicBezTo>
                    <a:pt x="763" y="5413"/>
                    <a:pt x="1450" y="5863"/>
                    <a:pt x="2150" y="6163"/>
                  </a:cubicBezTo>
                  <a:cubicBezTo>
                    <a:pt x="3452" y="6727"/>
                    <a:pt x="4906" y="6912"/>
                    <a:pt x="6332" y="6912"/>
                  </a:cubicBezTo>
                  <a:cubicBezTo>
                    <a:pt x="6644" y="6912"/>
                    <a:pt x="6954" y="6903"/>
                    <a:pt x="7261" y="6888"/>
                  </a:cubicBezTo>
                  <a:cubicBezTo>
                    <a:pt x="8136" y="6838"/>
                    <a:pt x="9023" y="6738"/>
                    <a:pt x="9898" y="6650"/>
                  </a:cubicBezTo>
                  <a:cubicBezTo>
                    <a:pt x="10798" y="6563"/>
                    <a:pt x="11697" y="6475"/>
                    <a:pt x="12585" y="6275"/>
                  </a:cubicBezTo>
                  <a:cubicBezTo>
                    <a:pt x="14322" y="5901"/>
                    <a:pt x="16021" y="5301"/>
                    <a:pt x="17546" y="4376"/>
                  </a:cubicBezTo>
                  <a:cubicBezTo>
                    <a:pt x="18308" y="3914"/>
                    <a:pt x="19033" y="3314"/>
                    <a:pt x="18996" y="2352"/>
                  </a:cubicBezTo>
                  <a:cubicBezTo>
                    <a:pt x="18933" y="1089"/>
                    <a:pt x="17521" y="115"/>
                    <a:pt x="16684" y="2"/>
                  </a:cubicBezTo>
                  <a:cubicBezTo>
                    <a:pt x="16676" y="1"/>
                    <a:pt x="16669" y="1"/>
                    <a:pt x="16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3" name="Google Shape;10103;p20"/>
            <p:cNvSpPr/>
            <p:nvPr/>
          </p:nvSpPr>
          <p:spPr>
            <a:xfrm>
              <a:off x="5579025" y="4480475"/>
              <a:ext cx="431025" cy="113525"/>
            </a:xfrm>
            <a:custGeom>
              <a:avLst/>
              <a:gdLst/>
              <a:ahLst/>
              <a:cxnLst/>
              <a:rect l="l" t="t" r="r" b="b"/>
              <a:pathLst>
                <a:path w="17241" h="4541" extrusionOk="0">
                  <a:moveTo>
                    <a:pt x="14048" y="1"/>
                  </a:moveTo>
                  <a:cubicBezTo>
                    <a:pt x="13800" y="1"/>
                    <a:pt x="13552" y="5"/>
                    <a:pt x="13304" y="14"/>
                  </a:cubicBezTo>
                  <a:cubicBezTo>
                    <a:pt x="12942" y="39"/>
                    <a:pt x="12567" y="51"/>
                    <a:pt x="12205" y="76"/>
                  </a:cubicBezTo>
                  <a:cubicBezTo>
                    <a:pt x="11855" y="101"/>
                    <a:pt x="11492" y="89"/>
                    <a:pt x="11143" y="114"/>
                  </a:cubicBezTo>
                  <a:cubicBezTo>
                    <a:pt x="9705" y="214"/>
                    <a:pt x="8281" y="426"/>
                    <a:pt x="6869" y="738"/>
                  </a:cubicBezTo>
                  <a:cubicBezTo>
                    <a:pt x="5506" y="1026"/>
                    <a:pt x="4132" y="1388"/>
                    <a:pt x="2807" y="1863"/>
                  </a:cubicBezTo>
                  <a:cubicBezTo>
                    <a:pt x="1633" y="2288"/>
                    <a:pt x="170" y="3088"/>
                    <a:pt x="8" y="4462"/>
                  </a:cubicBezTo>
                  <a:cubicBezTo>
                    <a:pt x="0" y="4509"/>
                    <a:pt x="45" y="4541"/>
                    <a:pt x="86" y="4541"/>
                  </a:cubicBezTo>
                  <a:cubicBezTo>
                    <a:pt x="112" y="4541"/>
                    <a:pt x="136" y="4529"/>
                    <a:pt x="145" y="4500"/>
                  </a:cubicBezTo>
                  <a:cubicBezTo>
                    <a:pt x="370" y="4000"/>
                    <a:pt x="670" y="3563"/>
                    <a:pt x="1095" y="3200"/>
                  </a:cubicBezTo>
                  <a:cubicBezTo>
                    <a:pt x="1545" y="2813"/>
                    <a:pt x="2082" y="2525"/>
                    <a:pt x="2645" y="2313"/>
                  </a:cubicBezTo>
                  <a:cubicBezTo>
                    <a:pt x="3882" y="1826"/>
                    <a:pt x="5182" y="1451"/>
                    <a:pt x="6481" y="1163"/>
                  </a:cubicBezTo>
                  <a:cubicBezTo>
                    <a:pt x="7793" y="876"/>
                    <a:pt x="9131" y="676"/>
                    <a:pt x="10468" y="514"/>
                  </a:cubicBezTo>
                  <a:cubicBezTo>
                    <a:pt x="11155" y="439"/>
                    <a:pt x="11830" y="351"/>
                    <a:pt x="12517" y="339"/>
                  </a:cubicBezTo>
                  <a:cubicBezTo>
                    <a:pt x="12780" y="329"/>
                    <a:pt x="13042" y="325"/>
                    <a:pt x="13304" y="325"/>
                  </a:cubicBezTo>
                  <a:cubicBezTo>
                    <a:pt x="13728" y="325"/>
                    <a:pt x="14150" y="336"/>
                    <a:pt x="14567" y="351"/>
                  </a:cubicBezTo>
                  <a:cubicBezTo>
                    <a:pt x="15279" y="364"/>
                    <a:pt x="16029" y="376"/>
                    <a:pt x="16729" y="501"/>
                  </a:cubicBezTo>
                  <a:cubicBezTo>
                    <a:pt x="16903" y="539"/>
                    <a:pt x="17066" y="589"/>
                    <a:pt x="17241" y="651"/>
                  </a:cubicBezTo>
                  <a:cubicBezTo>
                    <a:pt x="17166" y="564"/>
                    <a:pt x="17091" y="489"/>
                    <a:pt x="17016" y="401"/>
                  </a:cubicBezTo>
                  <a:cubicBezTo>
                    <a:pt x="16941" y="326"/>
                    <a:pt x="16854" y="239"/>
                    <a:pt x="16779" y="164"/>
                  </a:cubicBezTo>
                  <a:cubicBezTo>
                    <a:pt x="16316" y="76"/>
                    <a:pt x="15829" y="51"/>
                    <a:pt x="15404" y="39"/>
                  </a:cubicBezTo>
                  <a:cubicBezTo>
                    <a:pt x="14952" y="14"/>
                    <a:pt x="14500" y="1"/>
                    <a:pt x="140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4" name="Google Shape;10104;p20"/>
            <p:cNvSpPr/>
            <p:nvPr/>
          </p:nvSpPr>
          <p:spPr>
            <a:xfrm>
              <a:off x="5600425" y="4518450"/>
              <a:ext cx="434525" cy="106150"/>
            </a:xfrm>
            <a:custGeom>
              <a:avLst/>
              <a:gdLst/>
              <a:ahLst/>
              <a:cxnLst/>
              <a:rect l="l" t="t" r="r" b="b"/>
              <a:pathLst>
                <a:path w="17381" h="4246" extrusionOk="0">
                  <a:moveTo>
                    <a:pt x="11803" y="1"/>
                  </a:moveTo>
                  <a:cubicBezTo>
                    <a:pt x="11513" y="1"/>
                    <a:pt x="11224" y="8"/>
                    <a:pt x="10936" y="19"/>
                  </a:cubicBezTo>
                  <a:cubicBezTo>
                    <a:pt x="9537" y="57"/>
                    <a:pt x="8137" y="169"/>
                    <a:pt x="6775" y="382"/>
                  </a:cubicBezTo>
                  <a:cubicBezTo>
                    <a:pt x="5438" y="594"/>
                    <a:pt x="4101" y="919"/>
                    <a:pt x="2863" y="1494"/>
                  </a:cubicBezTo>
                  <a:cubicBezTo>
                    <a:pt x="2201" y="1806"/>
                    <a:pt x="1564" y="2169"/>
                    <a:pt x="989" y="2619"/>
                  </a:cubicBezTo>
                  <a:cubicBezTo>
                    <a:pt x="514" y="2981"/>
                    <a:pt x="64" y="3468"/>
                    <a:pt x="14" y="4081"/>
                  </a:cubicBezTo>
                  <a:cubicBezTo>
                    <a:pt x="1" y="4189"/>
                    <a:pt x="82" y="4246"/>
                    <a:pt x="162" y="4246"/>
                  </a:cubicBezTo>
                  <a:cubicBezTo>
                    <a:pt x="229" y="4246"/>
                    <a:pt x="296" y="4204"/>
                    <a:pt x="302" y="4118"/>
                  </a:cubicBezTo>
                  <a:cubicBezTo>
                    <a:pt x="352" y="3581"/>
                    <a:pt x="752" y="3168"/>
                    <a:pt x="1164" y="2856"/>
                  </a:cubicBezTo>
                  <a:cubicBezTo>
                    <a:pt x="1651" y="2481"/>
                    <a:pt x="2176" y="2169"/>
                    <a:pt x="2726" y="1906"/>
                  </a:cubicBezTo>
                  <a:cubicBezTo>
                    <a:pt x="3876" y="1344"/>
                    <a:pt x="5113" y="994"/>
                    <a:pt x="6375" y="782"/>
                  </a:cubicBezTo>
                  <a:cubicBezTo>
                    <a:pt x="7675" y="544"/>
                    <a:pt x="8999" y="432"/>
                    <a:pt x="10312" y="357"/>
                  </a:cubicBezTo>
                  <a:cubicBezTo>
                    <a:pt x="10784" y="332"/>
                    <a:pt x="11259" y="314"/>
                    <a:pt x="11733" y="314"/>
                  </a:cubicBezTo>
                  <a:cubicBezTo>
                    <a:pt x="12438" y="314"/>
                    <a:pt x="13141" y="352"/>
                    <a:pt x="13836" y="457"/>
                  </a:cubicBezTo>
                  <a:cubicBezTo>
                    <a:pt x="14485" y="557"/>
                    <a:pt x="15123" y="732"/>
                    <a:pt x="15735" y="981"/>
                  </a:cubicBezTo>
                  <a:cubicBezTo>
                    <a:pt x="16260" y="1194"/>
                    <a:pt x="16910" y="1506"/>
                    <a:pt x="17060" y="2119"/>
                  </a:cubicBezTo>
                  <a:cubicBezTo>
                    <a:pt x="17082" y="2203"/>
                    <a:pt x="17153" y="2242"/>
                    <a:pt x="17220" y="2242"/>
                  </a:cubicBezTo>
                  <a:cubicBezTo>
                    <a:pt x="17303" y="2242"/>
                    <a:pt x="17380" y="2184"/>
                    <a:pt x="17360" y="2081"/>
                  </a:cubicBezTo>
                  <a:cubicBezTo>
                    <a:pt x="17260" y="1519"/>
                    <a:pt x="16822" y="1169"/>
                    <a:pt x="16347" y="907"/>
                  </a:cubicBezTo>
                  <a:cubicBezTo>
                    <a:pt x="15810" y="619"/>
                    <a:pt x="15223" y="432"/>
                    <a:pt x="14635" y="294"/>
                  </a:cubicBezTo>
                  <a:cubicBezTo>
                    <a:pt x="13708" y="74"/>
                    <a:pt x="12750" y="1"/>
                    <a:pt x="11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5" name="Google Shape;10105;p20"/>
            <p:cNvSpPr/>
            <p:nvPr/>
          </p:nvSpPr>
          <p:spPr>
            <a:xfrm>
              <a:off x="5650350" y="4760000"/>
              <a:ext cx="377475" cy="136875"/>
            </a:xfrm>
            <a:custGeom>
              <a:avLst/>
              <a:gdLst/>
              <a:ahLst/>
              <a:cxnLst/>
              <a:rect l="l" t="t" r="r" b="b"/>
              <a:pathLst>
                <a:path w="15099" h="5475" extrusionOk="0">
                  <a:moveTo>
                    <a:pt x="14889" y="0"/>
                  </a:moveTo>
                  <a:cubicBezTo>
                    <a:pt x="14824" y="0"/>
                    <a:pt x="14762" y="32"/>
                    <a:pt x="14738" y="105"/>
                  </a:cubicBezTo>
                  <a:cubicBezTo>
                    <a:pt x="14575" y="617"/>
                    <a:pt x="14375" y="1104"/>
                    <a:pt x="14075" y="1554"/>
                  </a:cubicBezTo>
                  <a:cubicBezTo>
                    <a:pt x="13788" y="1992"/>
                    <a:pt x="13438" y="2417"/>
                    <a:pt x="13063" y="2779"/>
                  </a:cubicBezTo>
                  <a:cubicBezTo>
                    <a:pt x="12213" y="3591"/>
                    <a:pt x="11226" y="4179"/>
                    <a:pt x="10102" y="4553"/>
                  </a:cubicBezTo>
                  <a:cubicBezTo>
                    <a:pt x="8927" y="4941"/>
                    <a:pt x="7677" y="5066"/>
                    <a:pt x="6440" y="5078"/>
                  </a:cubicBezTo>
                  <a:cubicBezTo>
                    <a:pt x="5228" y="5078"/>
                    <a:pt x="4016" y="4903"/>
                    <a:pt x="2916" y="4379"/>
                  </a:cubicBezTo>
                  <a:cubicBezTo>
                    <a:pt x="1804" y="3866"/>
                    <a:pt x="929" y="3016"/>
                    <a:pt x="304" y="1967"/>
                  </a:cubicBezTo>
                  <a:cubicBezTo>
                    <a:pt x="279" y="1927"/>
                    <a:pt x="241" y="1910"/>
                    <a:pt x="201" y="1910"/>
                  </a:cubicBezTo>
                  <a:cubicBezTo>
                    <a:pt x="105" y="1910"/>
                    <a:pt x="1" y="2010"/>
                    <a:pt x="54" y="2117"/>
                  </a:cubicBezTo>
                  <a:cubicBezTo>
                    <a:pt x="592" y="3079"/>
                    <a:pt x="1466" y="3841"/>
                    <a:pt x="2416" y="4379"/>
                  </a:cubicBezTo>
                  <a:cubicBezTo>
                    <a:pt x="3491" y="4978"/>
                    <a:pt x="4703" y="5328"/>
                    <a:pt x="5928" y="5441"/>
                  </a:cubicBezTo>
                  <a:cubicBezTo>
                    <a:pt x="6190" y="5464"/>
                    <a:pt x="6453" y="5475"/>
                    <a:pt x="6716" y="5475"/>
                  </a:cubicBezTo>
                  <a:cubicBezTo>
                    <a:pt x="7742" y="5475"/>
                    <a:pt x="8769" y="5307"/>
                    <a:pt x="9764" y="5028"/>
                  </a:cubicBezTo>
                  <a:cubicBezTo>
                    <a:pt x="10951" y="4691"/>
                    <a:pt x="12126" y="4141"/>
                    <a:pt x="13076" y="3329"/>
                  </a:cubicBezTo>
                  <a:cubicBezTo>
                    <a:pt x="14026" y="2529"/>
                    <a:pt x="14788" y="1404"/>
                    <a:pt x="15075" y="192"/>
                  </a:cubicBezTo>
                  <a:cubicBezTo>
                    <a:pt x="15098" y="78"/>
                    <a:pt x="14990" y="0"/>
                    <a:pt x="14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6" name="Google Shape;10106;p20"/>
            <p:cNvSpPr/>
            <p:nvPr/>
          </p:nvSpPr>
          <p:spPr>
            <a:xfrm>
              <a:off x="5574975" y="4623375"/>
              <a:ext cx="92600" cy="203900"/>
            </a:xfrm>
            <a:custGeom>
              <a:avLst/>
              <a:gdLst/>
              <a:ahLst/>
              <a:cxnLst/>
              <a:rect l="l" t="t" r="r" b="b"/>
              <a:pathLst>
                <a:path w="3704" h="8156" extrusionOk="0">
                  <a:moveTo>
                    <a:pt x="164" y="1"/>
                  </a:moveTo>
                  <a:cubicBezTo>
                    <a:pt x="81" y="1"/>
                    <a:pt x="0" y="79"/>
                    <a:pt x="32" y="184"/>
                  </a:cubicBezTo>
                  <a:cubicBezTo>
                    <a:pt x="370" y="1321"/>
                    <a:pt x="832" y="2420"/>
                    <a:pt x="1257" y="3520"/>
                  </a:cubicBezTo>
                  <a:cubicBezTo>
                    <a:pt x="1657" y="4545"/>
                    <a:pt x="1969" y="5620"/>
                    <a:pt x="2444" y="6607"/>
                  </a:cubicBezTo>
                  <a:cubicBezTo>
                    <a:pt x="2707" y="7157"/>
                    <a:pt x="3019" y="7669"/>
                    <a:pt x="3432" y="8106"/>
                  </a:cubicBezTo>
                  <a:cubicBezTo>
                    <a:pt x="3459" y="8141"/>
                    <a:pt x="3494" y="8155"/>
                    <a:pt x="3529" y="8155"/>
                  </a:cubicBezTo>
                  <a:cubicBezTo>
                    <a:pt x="3619" y="8155"/>
                    <a:pt x="3704" y="8056"/>
                    <a:pt x="3632" y="7957"/>
                  </a:cubicBezTo>
                  <a:cubicBezTo>
                    <a:pt x="3007" y="7094"/>
                    <a:pt x="2594" y="6132"/>
                    <a:pt x="2207" y="5157"/>
                  </a:cubicBezTo>
                  <a:cubicBezTo>
                    <a:pt x="1770" y="4108"/>
                    <a:pt x="1395" y="3020"/>
                    <a:pt x="1007" y="1946"/>
                  </a:cubicBezTo>
                  <a:cubicBezTo>
                    <a:pt x="782" y="1321"/>
                    <a:pt x="557" y="683"/>
                    <a:pt x="282" y="84"/>
                  </a:cubicBezTo>
                  <a:cubicBezTo>
                    <a:pt x="256" y="25"/>
                    <a:pt x="209"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7" name="Google Shape;10107;p20"/>
            <p:cNvSpPr/>
            <p:nvPr/>
          </p:nvSpPr>
          <p:spPr>
            <a:xfrm>
              <a:off x="6012975" y="4581875"/>
              <a:ext cx="35500" cy="213200"/>
            </a:xfrm>
            <a:custGeom>
              <a:avLst/>
              <a:gdLst/>
              <a:ahLst/>
              <a:cxnLst/>
              <a:rect l="l" t="t" r="r" b="b"/>
              <a:pathLst>
                <a:path w="1420" h="8528" extrusionOk="0">
                  <a:moveTo>
                    <a:pt x="1239" y="0"/>
                  </a:moveTo>
                  <a:cubicBezTo>
                    <a:pt x="1161" y="0"/>
                    <a:pt x="1083" y="44"/>
                    <a:pt x="1083" y="132"/>
                  </a:cubicBezTo>
                  <a:cubicBezTo>
                    <a:pt x="1108" y="1219"/>
                    <a:pt x="1045" y="2318"/>
                    <a:pt x="933" y="3406"/>
                  </a:cubicBezTo>
                  <a:cubicBezTo>
                    <a:pt x="808" y="4493"/>
                    <a:pt x="608" y="5568"/>
                    <a:pt x="383" y="6642"/>
                  </a:cubicBezTo>
                  <a:cubicBezTo>
                    <a:pt x="320" y="6942"/>
                    <a:pt x="245" y="7230"/>
                    <a:pt x="183" y="7517"/>
                  </a:cubicBezTo>
                  <a:cubicBezTo>
                    <a:pt x="108" y="7829"/>
                    <a:pt x="70" y="8142"/>
                    <a:pt x="8" y="8454"/>
                  </a:cubicBezTo>
                  <a:cubicBezTo>
                    <a:pt x="0" y="8500"/>
                    <a:pt x="35" y="8527"/>
                    <a:pt x="68" y="8527"/>
                  </a:cubicBezTo>
                  <a:cubicBezTo>
                    <a:pt x="89" y="8527"/>
                    <a:pt x="111" y="8516"/>
                    <a:pt x="120" y="8492"/>
                  </a:cubicBezTo>
                  <a:cubicBezTo>
                    <a:pt x="233" y="8229"/>
                    <a:pt x="345" y="7979"/>
                    <a:pt x="445" y="7717"/>
                  </a:cubicBezTo>
                  <a:cubicBezTo>
                    <a:pt x="533" y="7455"/>
                    <a:pt x="595" y="7180"/>
                    <a:pt x="670" y="6917"/>
                  </a:cubicBezTo>
                  <a:cubicBezTo>
                    <a:pt x="808" y="6380"/>
                    <a:pt x="920" y="5843"/>
                    <a:pt x="1020" y="5293"/>
                  </a:cubicBezTo>
                  <a:cubicBezTo>
                    <a:pt x="1220" y="4205"/>
                    <a:pt x="1333" y="3106"/>
                    <a:pt x="1383" y="2006"/>
                  </a:cubicBezTo>
                  <a:cubicBezTo>
                    <a:pt x="1420" y="1381"/>
                    <a:pt x="1408" y="756"/>
                    <a:pt x="1395" y="132"/>
                  </a:cubicBezTo>
                  <a:cubicBezTo>
                    <a:pt x="1395" y="44"/>
                    <a:pt x="1317" y="0"/>
                    <a:pt x="1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8" name="Google Shape;10108;p20"/>
            <p:cNvSpPr/>
            <p:nvPr/>
          </p:nvSpPr>
          <p:spPr>
            <a:xfrm>
              <a:off x="5885700" y="4823825"/>
              <a:ext cx="1900" cy="650"/>
            </a:xfrm>
            <a:custGeom>
              <a:avLst/>
              <a:gdLst/>
              <a:ahLst/>
              <a:cxnLst/>
              <a:rect l="l" t="t" r="r" b="b"/>
              <a:pathLst>
                <a:path w="76" h="26" extrusionOk="0">
                  <a:moveTo>
                    <a:pt x="13" y="1"/>
                  </a:moveTo>
                  <a:cubicBezTo>
                    <a:pt x="0" y="13"/>
                    <a:pt x="0" y="13"/>
                    <a:pt x="0" y="13"/>
                  </a:cubicBezTo>
                  <a:cubicBezTo>
                    <a:pt x="0" y="26"/>
                    <a:pt x="13" y="26"/>
                    <a:pt x="13" y="26"/>
                  </a:cubicBezTo>
                  <a:lnTo>
                    <a:pt x="63" y="26"/>
                  </a:lnTo>
                  <a:cubicBezTo>
                    <a:pt x="75" y="26"/>
                    <a:pt x="75" y="13"/>
                    <a:pt x="75" y="13"/>
                  </a:cubicBezTo>
                  <a:cubicBezTo>
                    <a:pt x="75" y="1"/>
                    <a:pt x="63" y="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9" name="Google Shape;10109;p20"/>
            <p:cNvSpPr/>
            <p:nvPr/>
          </p:nvSpPr>
          <p:spPr>
            <a:xfrm>
              <a:off x="5613500" y="4680575"/>
              <a:ext cx="430400" cy="102700"/>
            </a:xfrm>
            <a:custGeom>
              <a:avLst/>
              <a:gdLst/>
              <a:ahLst/>
              <a:cxnLst/>
              <a:rect l="l" t="t" r="r" b="b"/>
              <a:pathLst>
                <a:path w="17216" h="4108" extrusionOk="0">
                  <a:moveTo>
                    <a:pt x="17070" y="1"/>
                  </a:moveTo>
                  <a:cubicBezTo>
                    <a:pt x="17041" y="1"/>
                    <a:pt x="17011" y="14"/>
                    <a:pt x="16987" y="45"/>
                  </a:cubicBezTo>
                  <a:cubicBezTo>
                    <a:pt x="15487" y="1957"/>
                    <a:pt x="13163" y="2744"/>
                    <a:pt x="10863" y="3219"/>
                  </a:cubicBezTo>
                  <a:cubicBezTo>
                    <a:pt x="9201" y="3560"/>
                    <a:pt x="7477" y="3883"/>
                    <a:pt x="5761" y="3883"/>
                  </a:cubicBezTo>
                  <a:cubicBezTo>
                    <a:pt x="5026" y="3883"/>
                    <a:pt x="4292" y="3824"/>
                    <a:pt x="3565" y="3682"/>
                  </a:cubicBezTo>
                  <a:cubicBezTo>
                    <a:pt x="2365" y="3444"/>
                    <a:pt x="1203" y="2982"/>
                    <a:pt x="229" y="2219"/>
                  </a:cubicBezTo>
                  <a:cubicBezTo>
                    <a:pt x="207" y="2203"/>
                    <a:pt x="185" y="2196"/>
                    <a:pt x="163" y="2196"/>
                  </a:cubicBezTo>
                  <a:cubicBezTo>
                    <a:pt x="73" y="2196"/>
                    <a:pt x="0" y="2324"/>
                    <a:pt x="91" y="2394"/>
                  </a:cubicBezTo>
                  <a:cubicBezTo>
                    <a:pt x="1687" y="3662"/>
                    <a:pt x="3731" y="4108"/>
                    <a:pt x="5740" y="4108"/>
                  </a:cubicBezTo>
                  <a:cubicBezTo>
                    <a:pt x="6029" y="4108"/>
                    <a:pt x="6316" y="4099"/>
                    <a:pt x="6602" y="4081"/>
                  </a:cubicBezTo>
                  <a:cubicBezTo>
                    <a:pt x="7914" y="4006"/>
                    <a:pt x="9214" y="3769"/>
                    <a:pt x="10501" y="3519"/>
                  </a:cubicBezTo>
                  <a:cubicBezTo>
                    <a:pt x="11775" y="3269"/>
                    <a:pt x="13050" y="2982"/>
                    <a:pt x="14225" y="2469"/>
                  </a:cubicBezTo>
                  <a:cubicBezTo>
                    <a:pt x="15375" y="1957"/>
                    <a:pt x="16449" y="1232"/>
                    <a:pt x="17162" y="170"/>
                  </a:cubicBezTo>
                  <a:cubicBezTo>
                    <a:pt x="17216" y="89"/>
                    <a:pt x="17146" y="1"/>
                    <a:pt x="17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0" name="Google Shape;10110;p20"/>
            <p:cNvSpPr/>
            <p:nvPr/>
          </p:nvSpPr>
          <p:spPr>
            <a:xfrm>
              <a:off x="5646525" y="4775200"/>
              <a:ext cx="377150" cy="83075"/>
            </a:xfrm>
            <a:custGeom>
              <a:avLst/>
              <a:gdLst/>
              <a:ahLst/>
              <a:cxnLst/>
              <a:rect l="l" t="t" r="r" b="b"/>
              <a:pathLst>
                <a:path w="15086" h="3323" extrusionOk="0">
                  <a:moveTo>
                    <a:pt x="14951" y="1"/>
                  </a:moveTo>
                  <a:cubicBezTo>
                    <a:pt x="14939" y="1"/>
                    <a:pt x="14927" y="3"/>
                    <a:pt x="14916" y="9"/>
                  </a:cubicBezTo>
                  <a:cubicBezTo>
                    <a:pt x="14716" y="134"/>
                    <a:pt x="14553" y="296"/>
                    <a:pt x="14366" y="446"/>
                  </a:cubicBezTo>
                  <a:cubicBezTo>
                    <a:pt x="14179" y="609"/>
                    <a:pt x="13991" y="759"/>
                    <a:pt x="13791" y="909"/>
                  </a:cubicBezTo>
                  <a:cubicBezTo>
                    <a:pt x="13391" y="1196"/>
                    <a:pt x="12979" y="1459"/>
                    <a:pt x="12541" y="1671"/>
                  </a:cubicBezTo>
                  <a:cubicBezTo>
                    <a:pt x="11654" y="2121"/>
                    <a:pt x="10704" y="2433"/>
                    <a:pt x="9730" y="2671"/>
                  </a:cubicBezTo>
                  <a:cubicBezTo>
                    <a:pt x="8523" y="2951"/>
                    <a:pt x="7259" y="3152"/>
                    <a:pt x="6004" y="3152"/>
                  </a:cubicBezTo>
                  <a:cubicBezTo>
                    <a:pt x="5074" y="3152"/>
                    <a:pt x="4150" y="3042"/>
                    <a:pt x="3256" y="2771"/>
                  </a:cubicBezTo>
                  <a:cubicBezTo>
                    <a:pt x="2719" y="2608"/>
                    <a:pt x="2182" y="2408"/>
                    <a:pt x="1682" y="2146"/>
                  </a:cubicBezTo>
                  <a:cubicBezTo>
                    <a:pt x="1169" y="1884"/>
                    <a:pt x="720" y="1546"/>
                    <a:pt x="245" y="1221"/>
                  </a:cubicBezTo>
                  <a:cubicBezTo>
                    <a:pt x="226" y="1210"/>
                    <a:pt x="205" y="1204"/>
                    <a:pt x="184" y="1204"/>
                  </a:cubicBezTo>
                  <a:cubicBezTo>
                    <a:pt x="93" y="1204"/>
                    <a:pt x="1" y="1302"/>
                    <a:pt x="82" y="1384"/>
                  </a:cubicBezTo>
                  <a:cubicBezTo>
                    <a:pt x="432" y="1746"/>
                    <a:pt x="869" y="2008"/>
                    <a:pt x="1307" y="2246"/>
                  </a:cubicBezTo>
                  <a:cubicBezTo>
                    <a:pt x="1769" y="2508"/>
                    <a:pt x="2257" y="2708"/>
                    <a:pt x="2757" y="2858"/>
                  </a:cubicBezTo>
                  <a:cubicBezTo>
                    <a:pt x="3831" y="3183"/>
                    <a:pt x="4956" y="3321"/>
                    <a:pt x="6056" y="3321"/>
                  </a:cubicBezTo>
                  <a:cubicBezTo>
                    <a:pt x="6140" y="3322"/>
                    <a:pt x="6224" y="3322"/>
                    <a:pt x="6309" y="3322"/>
                  </a:cubicBezTo>
                  <a:cubicBezTo>
                    <a:pt x="8375" y="3322"/>
                    <a:pt x="10457" y="3023"/>
                    <a:pt x="12341" y="2158"/>
                  </a:cubicBezTo>
                  <a:cubicBezTo>
                    <a:pt x="12854" y="1921"/>
                    <a:pt x="13354" y="1646"/>
                    <a:pt x="13829" y="1321"/>
                  </a:cubicBezTo>
                  <a:cubicBezTo>
                    <a:pt x="14066" y="1159"/>
                    <a:pt x="14303" y="971"/>
                    <a:pt x="14516" y="784"/>
                  </a:cubicBezTo>
                  <a:cubicBezTo>
                    <a:pt x="14716" y="596"/>
                    <a:pt x="14928" y="409"/>
                    <a:pt x="15053" y="146"/>
                  </a:cubicBezTo>
                  <a:cubicBezTo>
                    <a:pt x="15085" y="83"/>
                    <a:pt x="15018" y="1"/>
                    <a:pt x="14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1" name="Google Shape;10111;p20"/>
            <p:cNvSpPr/>
            <p:nvPr/>
          </p:nvSpPr>
          <p:spPr>
            <a:xfrm>
              <a:off x="5642025" y="4790700"/>
              <a:ext cx="61450" cy="30400"/>
            </a:xfrm>
            <a:custGeom>
              <a:avLst/>
              <a:gdLst/>
              <a:ahLst/>
              <a:cxnLst/>
              <a:rect l="l" t="t" r="r" b="b"/>
              <a:pathLst>
                <a:path w="2458" h="1216" extrusionOk="0">
                  <a:moveTo>
                    <a:pt x="187" y="0"/>
                  </a:moveTo>
                  <a:cubicBezTo>
                    <a:pt x="79" y="0"/>
                    <a:pt x="0" y="155"/>
                    <a:pt x="112" y="226"/>
                  </a:cubicBezTo>
                  <a:cubicBezTo>
                    <a:pt x="800" y="689"/>
                    <a:pt x="1599" y="989"/>
                    <a:pt x="2399" y="1214"/>
                  </a:cubicBezTo>
                  <a:cubicBezTo>
                    <a:pt x="2403" y="1215"/>
                    <a:pt x="2407" y="1216"/>
                    <a:pt x="2411" y="1216"/>
                  </a:cubicBezTo>
                  <a:cubicBezTo>
                    <a:pt x="2441" y="1216"/>
                    <a:pt x="2458" y="1175"/>
                    <a:pt x="2424" y="1164"/>
                  </a:cubicBezTo>
                  <a:cubicBezTo>
                    <a:pt x="2037" y="1039"/>
                    <a:pt x="1649" y="876"/>
                    <a:pt x="1287" y="676"/>
                  </a:cubicBezTo>
                  <a:cubicBezTo>
                    <a:pt x="937" y="476"/>
                    <a:pt x="600" y="251"/>
                    <a:pt x="262" y="26"/>
                  </a:cubicBezTo>
                  <a:cubicBezTo>
                    <a:pt x="237" y="8"/>
                    <a:pt x="211" y="0"/>
                    <a:pt x="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2" name="Google Shape;10112;p20"/>
            <p:cNvSpPr/>
            <p:nvPr/>
          </p:nvSpPr>
          <p:spPr>
            <a:xfrm>
              <a:off x="5723225" y="4782000"/>
              <a:ext cx="268075" cy="59000"/>
            </a:xfrm>
            <a:custGeom>
              <a:avLst/>
              <a:gdLst/>
              <a:ahLst/>
              <a:cxnLst/>
              <a:rect l="l" t="t" r="r" b="b"/>
              <a:pathLst>
                <a:path w="10723" h="2360" extrusionOk="0">
                  <a:moveTo>
                    <a:pt x="10567" y="0"/>
                  </a:moveTo>
                  <a:cubicBezTo>
                    <a:pt x="10553" y="0"/>
                    <a:pt x="10538" y="4"/>
                    <a:pt x="10523" y="12"/>
                  </a:cubicBezTo>
                  <a:cubicBezTo>
                    <a:pt x="9898" y="349"/>
                    <a:pt x="9286" y="687"/>
                    <a:pt x="8624" y="962"/>
                  </a:cubicBezTo>
                  <a:cubicBezTo>
                    <a:pt x="7974" y="1224"/>
                    <a:pt x="7299" y="1449"/>
                    <a:pt x="6624" y="1637"/>
                  </a:cubicBezTo>
                  <a:cubicBezTo>
                    <a:pt x="5425" y="1942"/>
                    <a:pt x="4179" y="2123"/>
                    <a:pt x="2943" y="2123"/>
                  </a:cubicBezTo>
                  <a:cubicBezTo>
                    <a:pt x="2762" y="2123"/>
                    <a:pt x="2581" y="2119"/>
                    <a:pt x="2400" y="2111"/>
                  </a:cubicBezTo>
                  <a:cubicBezTo>
                    <a:pt x="1613" y="2074"/>
                    <a:pt x="813" y="2024"/>
                    <a:pt x="26" y="1861"/>
                  </a:cubicBezTo>
                  <a:cubicBezTo>
                    <a:pt x="1" y="1861"/>
                    <a:pt x="1" y="1899"/>
                    <a:pt x="26" y="1911"/>
                  </a:cubicBezTo>
                  <a:cubicBezTo>
                    <a:pt x="726" y="2086"/>
                    <a:pt x="1438" y="2236"/>
                    <a:pt x="2163" y="2311"/>
                  </a:cubicBezTo>
                  <a:cubicBezTo>
                    <a:pt x="2500" y="2347"/>
                    <a:pt x="2839" y="2360"/>
                    <a:pt x="3179" y="2360"/>
                  </a:cubicBezTo>
                  <a:cubicBezTo>
                    <a:pt x="3558" y="2360"/>
                    <a:pt x="3937" y="2344"/>
                    <a:pt x="4312" y="2324"/>
                  </a:cubicBezTo>
                  <a:cubicBezTo>
                    <a:pt x="5737" y="2249"/>
                    <a:pt x="7174" y="1899"/>
                    <a:pt x="8486" y="1362"/>
                  </a:cubicBezTo>
                  <a:cubicBezTo>
                    <a:pt x="9236" y="1049"/>
                    <a:pt x="9973" y="687"/>
                    <a:pt x="10636" y="224"/>
                  </a:cubicBezTo>
                  <a:cubicBezTo>
                    <a:pt x="10722" y="159"/>
                    <a:pt x="10659" y="0"/>
                    <a:pt x="10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3" name="Google Shape;10113;p20"/>
            <p:cNvSpPr/>
            <p:nvPr/>
          </p:nvSpPr>
          <p:spPr>
            <a:xfrm>
              <a:off x="5809775" y="4726875"/>
              <a:ext cx="227400" cy="78875"/>
            </a:xfrm>
            <a:custGeom>
              <a:avLst/>
              <a:gdLst/>
              <a:ahLst/>
              <a:cxnLst/>
              <a:rect l="l" t="t" r="r" b="b"/>
              <a:pathLst>
                <a:path w="9096" h="3155" extrusionOk="0">
                  <a:moveTo>
                    <a:pt x="8874" y="1"/>
                  </a:moveTo>
                  <a:cubicBezTo>
                    <a:pt x="8846" y="1"/>
                    <a:pt x="8816" y="9"/>
                    <a:pt x="8786" y="30"/>
                  </a:cubicBezTo>
                  <a:cubicBezTo>
                    <a:pt x="6811" y="1430"/>
                    <a:pt x="4562" y="2417"/>
                    <a:pt x="2162" y="2767"/>
                  </a:cubicBezTo>
                  <a:cubicBezTo>
                    <a:pt x="1488" y="2879"/>
                    <a:pt x="813" y="2929"/>
                    <a:pt x="138" y="2942"/>
                  </a:cubicBezTo>
                  <a:cubicBezTo>
                    <a:pt x="1" y="2954"/>
                    <a:pt x="26" y="3154"/>
                    <a:pt x="163" y="3154"/>
                  </a:cubicBezTo>
                  <a:cubicBezTo>
                    <a:pt x="1388" y="3117"/>
                    <a:pt x="2612" y="2929"/>
                    <a:pt x="3800" y="2617"/>
                  </a:cubicBezTo>
                  <a:cubicBezTo>
                    <a:pt x="4962" y="2317"/>
                    <a:pt x="6124" y="1905"/>
                    <a:pt x="7199" y="1355"/>
                  </a:cubicBezTo>
                  <a:cubicBezTo>
                    <a:pt x="7811" y="1030"/>
                    <a:pt x="8398" y="667"/>
                    <a:pt x="8973" y="267"/>
                  </a:cubicBezTo>
                  <a:cubicBezTo>
                    <a:pt x="9096" y="176"/>
                    <a:pt x="9001" y="1"/>
                    <a:pt x="88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4" name="Google Shape;10114;p20"/>
            <p:cNvSpPr/>
            <p:nvPr/>
          </p:nvSpPr>
          <p:spPr>
            <a:xfrm>
              <a:off x="5624550" y="4757925"/>
              <a:ext cx="157750" cy="48275"/>
            </a:xfrm>
            <a:custGeom>
              <a:avLst/>
              <a:gdLst/>
              <a:ahLst/>
              <a:cxnLst/>
              <a:rect l="l" t="t" r="r" b="b"/>
              <a:pathLst>
                <a:path w="6310" h="1931" extrusionOk="0">
                  <a:moveTo>
                    <a:pt x="149" y="0"/>
                  </a:moveTo>
                  <a:cubicBezTo>
                    <a:pt x="53" y="0"/>
                    <a:pt x="0" y="148"/>
                    <a:pt x="86" y="213"/>
                  </a:cubicBezTo>
                  <a:cubicBezTo>
                    <a:pt x="299" y="375"/>
                    <a:pt x="536" y="500"/>
                    <a:pt x="774" y="625"/>
                  </a:cubicBezTo>
                  <a:cubicBezTo>
                    <a:pt x="1011" y="750"/>
                    <a:pt x="1261" y="875"/>
                    <a:pt x="1511" y="987"/>
                  </a:cubicBezTo>
                  <a:cubicBezTo>
                    <a:pt x="2011" y="1187"/>
                    <a:pt x="2523" y="1362"/>
                    <a:pt x="3048" y="1500"/>
                  </a:cubicBezTo>
                  <a:cubicBezTo>
                    <a:pt x="3561" y="1650"/>
                    <a:pt x="4073" y="1750"/>
                    <a:pt x="4598" y="1825"/>
                  </a:cubicBezTo>
                  <a:cubicBezTo>
                    <a:pt x="4991" y="1881"/>
                    <a:pt x="5399" y="1930"/>
                    <a:pt x="5805" y="1930"/>
                  </a:cubicBezTo>
                  <a:cubicBezTo>
                    <a:pt x="5940" y="1930"/>
                    <a:pt x="6075" y="1925"/>
                    <a:pt x="6210" y="1912"/>
                  </a:cubicBezTo>
                  <a:cubicBezTo>
                    <a:pt x="6247" y="1912"/>
                    <a:pt x="6272" y="1887"/>
                    <a:pt x="6285" y="1850"/>
                  </a:cubicBezTo>
                  <a:cubicBezTo>
                    <a:pt x="6297" y="1837"/>
                    <a:pt x="6310" y="1812"/>
                    <a:pt x="6297" y="1800"/>
                  </a:cubicBezTo>
                  <a:cubicBezTo>
                    <a:pt x="6285" y="1787"/>
                    <a:pt x="6285" y="1787"/>
                    <a:pt x="6285" y="1775"/>
                  </a:cubicBezTo>
                  <a:cubicBezTo>
                    <a:pt x="6272" y="1750"/>
                    <a:pt x="6235" y="1712"/>
                    <a:pt x="6197" y="1712"/>
                  </a:cubicBezTo>
                  <a:cubicBezTo>
                    <a:pt x="5672" y="1687"/>
                    <a:pt x="5148" y="1687"/>
                    <a:pt x="4623" y="1625"/>
                  </a:cubicBezTo>
                  <a:cubicBezTo>
                    <a:pt x="4085" y="1575"/>
                    <a:pt x="3561" y="1462"/>
                    <a:pt x="3061" y="1325"/>
                  </a:cubicBezTo>
                  <a:cubicBezTo>
                    <a:pt x="2548" y="1175"/>
                    <a:pt x="2073" y="987"/>
                    <a:pt x="1599" y="762"/>
                  </a:cubicBezTo>
                  <a:cubicBezTo>
                    <a:pt x="1374" y="663"/>
                    <a:pt x="1136" y="550"/>
                    <a:pt x="911" y="425"/>
                  </a:cubicBezTo>
                  <a:cubicBezTo>
                    <a:pt x="674" y="300"/>
                    <a:pt x="449" y="138"/>
                    <a:pt x="199" y="13"/>
                  </a:cubicBezTo>
                  <a:cubicBezTo>
                    <a:pt x="182" y="4"/>
                    <a:pt x="165" y="0"/>
                    <a:pt x="1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5" name="Google Shape;10115;p20"/>
            <p:cNvSpPr/>
            <p:nvPr/>
          </p:nvSpPr>
          <p:spPr>
            <a:xfrm>
              <a:off x="5600525" y="4650900"/>
              <a:ext cx="449875" cy="94875"/>
            </a:xfrm>
            <a:custGeom>
              <a:avLst/>
              <a:gdLst/>
              <a:ahLst/>
              <a:cxnLst/>
              <a:rect l="l" t="t" r="r" b="b"/>
              <a:pathLst>
                <a:path w="17995" h="3795" extrusionOk="0">
                  <a:moveTo>
                    <a:pt x="17719" y="1"/>
                  </a:moveTo>
                  <a:cubicBezTo>
                    <a:pt x="17686" y="1"/>
                    <a:pt x="17651" y="10"/>
                    <a:pt x="17618" y="32"/>
                  </a:cubicBezTo>
                  <a:cubicBezTo>
                    <a:pt x="15531" y="1444"/>
                    <a:pt x="13119" y="2444"/>
                    <a:pt x="10682" y="3019"/>
                  </a:cubicBezTo>
                  <a:cubicBezTo>
                    <a:pt x="9248" y="3358"/>
                    <a:pt x="7764" y="3578"/>
                    <a:pt x="6287" y="3578"/>
                  </a:cubicBezTo>
                  <a:cubicBezTo>
                    <a:pt x="5421" y="3578"/>
                    <a:pt x="4558" y="3502"/>
                    <a:pt x="3709" y="3331"/>
                  </a:cubicBezTo>
                  <a:cubicBezTo>
                    <a:pt x="3097" y="3194"/>
                    <a:pt x="2497" y="3019"/>
                    <a:pt x="1922" y="2769"/>
                  </a:cubicBezTo>
                  <a:cubicBezTo>
                    <a:pt x="1335" y="2519"/>
                    <a:pt x="810" y="2182"/>
                    <a:pt x="310" y="1794"/>
                  </a:cubicBezTo>
                  <a:cubicBezTo>
                    <a:pt x="283" y="1774"/>
                    <a:pt x="254" y="1765"/>
                    <a:pt x="226" y="1765"/>
                  </a:cubicBezTo>
                  <a:cubicBezTo>
                    <a:pt x="103" y="1765"/>
                    <a:pt x="0" y="1940"/>
                    <a:pt x="123" y="2032"/>
                  </a:cubicBezTo>
                  <a:cubicBezTo>
                    <a:pt x="1022" y="2694"/>
                    <a:pt x="2122" y="3132"/>
                    <a:pt x="3197" y="3419"/>
                  </a:cubicBezTo>
                  <a:cubicBezTo>
                    <a:pt x="4242" y="3680"/>
                    <a:pt x="5321" y="3795"/>
                    <a:pt x="6402" y="3795"/>
                  </a:cubicBezTo>
                  <a:cubicBezTo>
                    <a:pt x="6458" y="3795"/>
                    <a:pt x="6515" y="3794"/>
                    <a:pt x="6571" y="3794"/>
                  </a:cubicBezTo>
                  <a:cubicBezTo>
                    <a:pt x="9095" y="3769"/>
                    <a:pt x="11620" y="3281"/>
                    <a:pt x="13969" y="2344"/>
                  </a:cubicBezTo>
                  <a:cubicBezTo>
                    <a:pt x="15331" y="1807"/>
                    <a:pt x="16606" y="1107"/>
                    <a:pt x="17831" y="307"/>
                  </a:cubicBezTo>
                  <a:cubicBezTo>
                    <a:pt x="17995" y="205"/>
                    <a:pt x="17872" y="1"/>
                    <a:pt x="17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6" name="Google Shape;10116;p20"/>
            <p:cNvSpPr/>
            <p:nvPr/>
          </p:nvSpPr>
          <p:spPr>
            <a:xfrm>
              <a:off x="5586225" y="4652900"/>
              <a:ext cx="231100" cy="46700"/>
            </a:xfrm>
            <a:custGeom>
              <a:avLst/>
              <a:gdLst/>
              <a:ahLst/>
              <a:cxnLst/>
              <a:rect l="l" t="t" r="r" b="b"/>
              <a:pathLst>
                <a:path w="9244" h="1868" extrusionOk="0">
                  <a:moveTo>
                    <a:pt x="203" y="0"/>
                  </a:moveTo>
                  <a:cubicBezTo>
                    <a:pt x="88" y="0"/>
                    <a:pt x="1" y="187"/>
                    <a:pt x="120" y="252"/>
                  </a:cubicBezTo>
                  <a:cubicBezTo>
                    <a:pt x="2108" y="1383"/>
                    <a:pt x="4437" y="1868"/>
                    <a:pt x="6706" y="1868"/>
                  </a:cubicBezTo>
                  <a:cubicBezTo>
                    <a:pt x="6819" y="1868"/>
                    <a:pt x="6931" y="1867"/>
                    <a:pt x="7043" y="1864"/>
                  </a:cubicBezTo>
                  <a:cubicBezTo>
                    <a:pt x="7730" y="1852"/>
                    <a:pt x="8418" y="1752"/>
                    <a:pt x="9080" y="1614"/>
                  </a:cubicBezTo>
                  <a:cubicBezTo>
                    <a:pt x="9244" y="1579"/>
                    <a:pt x="9221" y="1336"/>
                    <a:pt x="9074" y="1336"/>
                  </a:cubicBezTo>
                  <a:cubicBezTo>
                    <a:pt x="9064" y="1336"/>
                    <a:pt x="9054" y="1337"/>
                    <a:pt x="9042" y="1339"/>
                  </a:cubicBezTo>
                  <a:cubicBezTo>
                    <a:pt x="8118" y="1530"/>
                    <a:pt x="7161" y="1649"/>
                    <a:pt x="6211" y="1649"/>
                  </a:cubicBezTo>
                  <a:cubicBezTo>
                    <a:pt x="5980" y="1649"/>
                    <a:pt x="5749" y="1642"/>
                    <a:pt x="5518" y="1627"/>
                  </a:cubicBezTo>
                  <a:cubicBezTo>
                    <a:pt x="4331" y="1539"/>
                    <a:pt x="3169" y="1289"/>
                    <a:pt x="2057" y="865"/>
                  </a:cubicBezTo>
                  <a:cubicBezTo>
                    <a:pt x="1444" y="627"/>
                    <a:pt x="832" y="327"/>
                    <a:pt x="257" y="15"/>
                  </a:cubicBezTo>
                  <a:cubicBezTo>
                    <a:pt x="239" y="5"/>
                    <a:pt x="221" y="0"/>
                    <a:pt x="2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7" name="Google Shape;10117;p20"/>
            <p:cNvSpPr/>
            <p:nvPr/>
          </p:nvSpPr>
          <p:spPr>
            <a:xfrm>
              <a:off x="5840500" y="4603050"/>
              <a:ext cx="210025" cy="84625"/>
            </a:xfrm>
            <a:custGeom>
              <a:avLst/>
              <a:gdLst/>
              <a:ahLst/>
              <a:cxnLst/>
              <a:rect l="l" t="t" r="r" b="b"/>
              <a:pathLst>
                <a:path w="8401" h="3385" extrusionOk="0">
                  <a:moveTo>
                    <a:pt x="8163" y="0"/>
                  </a:moveTo>
                  <a:cubicBezTo>
                    <a:pt x="8132" y="0"/>
                    <a:pt x="8100" y="10"/>
                    <a:pt x="8069" y="34"/>
                  </a:cubicBezTo>
                  <a:cubicBezTo>
                    <a:pt x="6282" y="1421"/>
                    <a:pt x="4220" y="2409"/>
                    <a:pt x="1996" y="2884"/>
                  </a:cubicBezTo>
                  <a:cubicBezTo>
                    <a:pt x="1383" y="3021"/>
                    <a:pt x="746" y="3121"/>
                    <a:pt x="121" y="3208"/>
                  </a:cubicBezTo>
                  <a:cubicBezTo>
                    <a:pt x="0" y="3221"/>
                    <a:pt x="31" y="3384"/>
                    <a:pt x="135" y="3384"/>
                  </a:cubicBezTo>
                  <a:cubicBezTo>
                    <a:pt x="138" y="3384"/>
                    <a:pt x="142" y="3384"/>
                    <a:pt x="146" y="3383"/>
                  </a:cubicBezTo>
                  <a:cubicBezTo>
                    <a:pt x="1283" y="3358"/>
                    <a:pt x="2408" y="3109"/>
                    <a:pt x="3495" y="2771"/>
                  </a:cubicBezTo>
                  <a:cubicBezTo>
                    <a:pt x="4595" y="2421"/>
                    <a:pt x="5657" y="1946"/>
                    <a:pt x="6644" y="1371"/>
                  </a:cubicBezTo>
                  <a:cubicBezTo>
                    <a:pt x="7219" y="1047"/>
                    <a:pt x="7757" y="684"/>
                    <a:pt x="8269" y="284"/>
                  </a:cubicBezTo>
                  <a:cubicBezTo>
                    <a:pt x="8400" y="183"/>
                    <a:pt x="8295" y="0"/>
                    <a:pt x="8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8" name="Google Shape;10118;p20"/>
            <p:cNvSpPr/>
            <p:nvPr/>
          </p:nvSpPr>
          <p:spPr>
            <a:xfrm>
              <a:off x="5590875" y="4667075"/>
              <a:ext cx="360500" cy="57750"/>
            </a:xfrm>
            <a:custGeom>
              <a:avLst/>
              <a:gdLst/>
              <a:ahLst/>
              <a:cxnLst/>
              <a:rect l="l" t="t" r="r" b="b"/>
              <a:pathLst>
                <a:path w="14420" h="2310" extrusionOk="0">
                  <a:moveTo>
                    <a:pt x="184" y="1"/>
                  </a:moveTo>
                  <a:cubicBezTo>
                    <a:pt x="88" y="1"/>
                    <a:pt x="1" y="109"/>
                    <a:pt x="84" y="210"/>
                  </a:cubicBezTo>
                  <a:cubicBezTo>
                    <a:pt x="621" y="885"/>
                    <a:pt x="1433" y="1297"/>
                    <a:pt x="2246" y="1572"/>
                  </a:cubicBezTo>
                  <a:cubicBezTo>
                    <a:pt x="3145" y="1885"/>
                    <a:pt x="4095" y="2060"/>
                    <a:pt x="5045" y="2185"/>
                  </a:cubicBezTo>
                  <a:cubicBezTo>
                    <a:pt x="5753" y="2268"/>
                    <a:pt x="6467" y="2310"/>
                    <a:pt x="7181" y="2310"/>
                  </a:cubicBezTo>
                  <a:cubicBezTo>
                    <a:pt x="8497" y="2310"/>
                    <a:pt x="9814" y="2168"/>
                    <a:pt x="11093" y="1885"/>
                  </a:cubicBezTo>
                  <a:cubicBezTo>
                    <a:pt x="12218" y="1635"/>
                    <a:pt x="13318" y="1285"/>
                    <a:pt x="14330" y="760"/>
                  </a:cubicBezTo>
                  <a:cubicBezTo>
                    <a:pt x="14419" y="715"/>
                    <a:pt x="14379" y="592"/>
                    <a:pt x="14299" y="592"/>
                  </a:cubicBezTo>
                  <a:cubicBezTo>
                    <a:pt x="14289" y="592"/>
                    <a:pt x="14278" y="593"/>
                    <a:pt x="14268" y="598"/>
                  </a:cubicBezTo>
                  <a:cubicBezTo>
                    <a:pt x="12406" y="1297"/>
                    <a:pt x="10506" y="1860"/>
                    <a:pt x="8507" y="2022"/>
                  </a:cubicBezTo>
                  <a:cubicBezTo>
                    <a:pt x="8029" y="2060"/>
                    <a:pt x="7544" y="2079"/>
                    <a:pt x="7058" y="2079"/>
                  </a:cubicBezTo>
                  <a:cubicBezTo>
                    <a:pt x="5599" y="2079"/>
                    <a:pt x="4120" y="1903"/>
                    <a:pt x="2733" y="1510"/>
                  </a:cubicBezTo>
                  <a:cubicBezTo>
                    <a:pt x="1783" y="1235"/>
                    <a:pt x="934" y="810"/>
                    <a:pt x="284" y="48"/>
                  </a:cubicBezTo>
                  <a:cubicBezTo>
                    <a:pt x="254" y="15"/>
                    <a:pt x="218"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9" name="Google Shape;10119;p20"/>
            <p:cNvSpPr/>
            <p:nvPr/>
          </p:nvSpPr>
          <p:spPr>
            <a:xfrm>
              <a:off x="5965475" y="4627600"/>
              <a:ext cx="82700" cy="50075"/>
            </a:xfrm>
            <a:custGeom>
              <a:avLst/>
              <a:gdLst/>
              <a:ahLst/>
              <a:cxnLst/>
              <a:rect l="l" t="t" r="r" b="b"/>
              <a:pathLst>
                <a:path w="3308" h="2003" extrusionOk="0">
                  <a:moveTo>
                    <a:pt x="3104" y="1"/>
                  </a:moveTo>
                  <a:cubicBezTo>
                    <a:pt x="3080" y="1"/>
                    <a:pt x="3055" y="9"/>
                    <a:pt x="3033" y="27"/>
                  </a:cubicBezTo>
                  <a:cubicBezTo>
                    <a:pt x="2583" y="402"/>
                    <a:pt x="2108" y="739"/>
                    <a:pt x="1608" y="1039"/>
                  </a:cubicBezTo>
                  <a:cubicBezTo>
                    <a:pt x="1358" y="1202"/>
                    <a:pt x="1096" y="1339"/>
                    <a:pt x="833" y="1489"/>
                  </a:cubicBezTo>
                  <a:cubicBezTo>
                    <a:pt x="571" y="1627"/>
                    <a:pt x="321" y="1777"/>
                    <a:pt x="58" y="1902"/>
                  </a:cubicBezTo>
                  <a:cubicBezTo>
                    <a:pt x="0" y="1925"/>
                    <a:pt x="29" y="2003"/>
                    <a:pt x="84" y="2003"/>
                  </a:cubicBezTo>
                  <a:cubicBezTo>
                    <a:pt x="88" y="2003"/>
                    <a:pt x="92" y="2002"/>
                    <a:pt x="96" y="2002"/>
                  </a:cubicBezTo>
                  <a:cubicBezTo>
                    <a:pt x="396" y="1889"/>
                    <a:pt x="683" y="1814"/>
                    <a:pt x="971" y="1677"/>
                  </a:cubicBezTo>
                  <a:cubicBezTo>
                    <a:pt x="1233" y="1564"/>
                    <a:pt x="1483" y="1427"/>
                    <a:pt x="1720" y="1289"/>
                  </a:cubicBezTo>
                  <a:cubicBezTo>
                    <a:pt x="2245" y="977"/>
                    <a:pt x="2733" y="627"/>
                    <a:pt x="3195" y="240"/>
                  </a:cubicBezTo>
                  <a:cubicBezTo>
                    <a:pt x="3307" y="158"/>
                    <a:pt x="3211" y="1"/>
                    <a:pt x="3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0" name="Google Shape;10120;p20"/>
            <p:cNvSpPr/>
            <p:nvPr/>
          </p:nvSpPr>
          <p:spPr>
            <a:xfrm>
              <a:off x="5548275" y="4675375"/>
              <a:ext cx="619550" cy="249925"/>
            </a:xfrm>
            <a:custGeom>
              <a:avLst/>
              <a:gdLst/>
              <a:ahLst/>
              <a:cxnLst/>
              <a:rect l="l" t="t" r="r" b="b"/>
              <a:pathLst>
                <a:path w="24782" h="9997" extrusionOk="0">
                  <a:moveTo>
                    <a:pt x="19637" y="1"/>
                  </a:moveTo>
                  <a:cubicBezTo>
                    <a:pt x="19418" y="1"/>
                    <a:pt x="19394" y="355"/>
                    <a:pt x="19621" y="390"/>
                  </a:cubicBezTo>
                  <a:cubicBezTo>
                    <a:pt x="20708" y="528"/>
                    <a:pt x="21858" y="678"/>
                    <a:pt x="22795" y="1253"/>
                  </a:cubicBezTo>
                  <a:cubicBezTo>
                    <a:pt x="23620" y="1765"/>
                    <a:pt x="24319" y="2652"/>
                    <a:pt x="24232" y="3665"/>
                  </a:cubicBezTo>
                  <a:cubicBezTo>
                    <a:pt x="24144" y="4739"/>
                    <a:pt x="23307" y="5564"/>
                    <a:pt x="22457" y="6126"/>
                  </a:cubicBezTo>
                  <a:cubicBezTo>
                    <a:pt x="21520" y="6751"/>
                    <a:pt x="20483" y="7251"/>
                    <a:pt x="19446" y="7689"/>
                  </a:cubicBezTo>
                  <a:cubicBezTo>
                    <a:pt x="17359" y="8588"/>
                    <a:pt x="15122" y="9138"/>
                    <a:pt x="12872" y="9413"/>
                  </a:cubicBezTo>
                  <a:cubicBezTo>
                    <a:pt x="11809" y="9542"/>
                    <a:pt x="10743" y="9605"/>
                    <a:pt x="9679" y="9605"/>
                  </a:cubicBezTo>
                  <a:cubicBezTo>
                    <a:pt x="8465" y="9605"/>
                    <a:pt x="7254" y="9523"/>
                    <a:pt x="6049" y="9363"/>
                  </a:cubicBezTo>
                  <a:cubicBezTo>
                    <a:pt x="5487" y="9301"/>
                    <a:pt x="4937" y="9188"/>
                    <a:pt x="4387" y="9076"/>
                  </a:cubicBezTo>
                  <a:cubicBezTo>
                    <a:pt x="3837" y="8963"/>
                    <a:pt x="3275" y="8838"/>
                    <a:pt x="2750" y="8626"/>
                  </a:cubicBezTo>
                  <a:cubicBezTo>
                    <a:pt x="2163" y="8376"/>
                    <a:pt x="1600" y="8038"/>
                    <a:pt x="1163" y="7576"/>
                  </a:cubicBezTo>
                  <a:lnTo>
                    <a:pt x="1163" y="7576"/>
                  </a:lnTo>
                  <a:cubicBezTo>
                    <a:pt x="1238" y="7626"/>
                    <a:pt x="1300" y="7689"/>
                    <a:pt x="1350" y="7726"/>
                  </a:cubicBezTo>
                  <a:cubicBezTo>
                    <a:pt x="2987" y="9001"/>
                    <a:pt x="4987" y="9163"/>
                    <a:pt x="7011" y="9276"/>
                  </a:cubicBezTo>
                  <a:cubicBezTo>
                    <a:pt x="5499" y="9088"/>
                    <a:pt x="3950" y="8676"/>
                    <a:pt x="2725" y="8026"/>
                  </a:cubicBezTo>
                  <a:lnTo>
                    <a:pt x="2725" y="8026"/>
                  </a:lnTo>
                  <a:cubicBezTo>
                    <a:pt x="3525" y="8401"/>
                    <a:pt x="4400" y="8638"/>
                    <a:pt x="5237" y="8826"/>
                  </a:cubicBezTo>
                  <a:cubicBezTo>
                    <a:pt x="6816" y="9164"/>
                    <a:pt x="8438" y="9346"/>
                    <a:pt x="10059" y="9346"/>
                  </a:cubicBezTo>
                  <a:cubicBezTo>
                    <a:pt x="10773" y="9346"/>
                    <a:pt x="11487" y="9311"/>
                    <a:pt x="12198" y="9238"/>
                  </a:cubicBezTo>
                  <a:cubicBezTo>
                    <a:pt x="13497" y="9113"/>
                    <a:pt x="14797" y="8913"/>
                    <a:pt x="16059" y="8563"/>
                  </a:cubicBezTo>
                  <a:cubicBezTo>
                    <a:pt x="16202" y="8528"/>
                    <a:pt x="16141" y="8299"/>
                    <a:pt x="16016" y="8299"/>
                  </a:cubicBezTo>
                  <a:cubicBezTo>
                    <a:pt x="16009" y="8299"/>
                    <a:pt x="16003" y="8300"/>
                    <a:pt x="15997" y="8301"/>
                  </a:cubicBezTo>
                  <a:cubicBezTo>
                    <a:pt x="14897" y="8551"/>
                    <a:pt x="13797" y="8776"/>
                    <a:pt x="12672" y="8901"/>
                  </a:cubicBezTo>
                  <a:cubicBezTo>
                    <a:pt x="11859" y="8991"/>
                    <a:pt x="11040" y="9029"/>
                    <a:pt x="10223" y="9029"/>
                  </a:cubicBezTo>
                  <a:cubicBezTo>
                    <a:pt x="9910" y="9029"/>
                    <a:pt x="9597" y="9024"/>
                    <a:pt x="9286" y="9013"/>
                  </a:cubicBezTo>
                  <a:cubicBezTo>
                    <a:pt x="8161" y="8976"/>
                    <a:pt x="7036" y="8863"/>
                    <a:pt x="5924" y="8688"/>
                  </a:cubicBezTo>
                  <a:cubicBezTo>
                    <a:pt x="4849" y="8501"/>
                    <a:pt x="3775" y="8251"/>
                    <a:pt x="2775" y="7789"/>
                  </a:cubicBezTo>
                  <a:cubicBezTo>
                    <a:pt x="2313" y="7564"/>
                    <a:pt x="1875" y="7289"/>
                    <a:pt x="1488" y="6964"/>
                  </a:cubicBezTo>
                  <a:cubicBezTo>
                    <a:pt x="826" y="6264"/>
                    <a:pt x="438" y="5402"/>
                    <a:pt x="713" y="4439"/>
                  </a:cubicBezTo>
                  <a:lnTo>
                    <a:pt x="713" y="4439"/>
                  </a:lnTo>
                  <a:cubicBezTo>
                    <a:pt x="713" y="4439"/>
                    <a:pt x="713" y="4440"/>
                    <a:pt x="713" y="4452"/>
                  </a:cubicBezTo>
                  <a:cubicBezTo>
                    <a:pt x="738" y="4352"/>
                    <a:pt x="788" y="4264"/>
                    <a:pt x="801" y="4164"/>
                  </a:cubicBezTo>
                  <a:cubicBezTo>
                    <a:pt x="801" y="4164"/>
                    <a:pt x="801" y="4152"/>
                    <a:pt x="801" y="4152"/>
                  </a:cubicBezTo>
                  <a:cubicBezTo>
                    <a:pt x="826" y="4114"/>
                    <a:pt x="838" y="4064"/>
                    <a:pt x="876" y="4015"/>
                  </a:cubicBezTo>
                  <a:cubicBezTo>
                    <a:pt x="1288" y="3327"/>
                    <a:pt x="2000" y="2902"/>
                    <a:pt x="2775" y="2690"/>
                  </a:cubicBezTo>
                  <a:cubicBezTo>
                    <a:pt x="2978" y="2633"/>
                    <a:pt x="2875" y="2342"/>
                    <a:pt x="2687" y="2342"/>
                  </a:cubicBezTo>
                  <a:cubicBezTo>
                    <a:pt x="2668" y="2342"/>
                    <a:pt x="2647" y="2345"/>
                    <a:pt x="2625" y="2352"/>
                  </a:cubicBezTo>
                  <a:cubicBezTo>
                    <a:pt x="1788" y="2602"/>
                    <a:pt x="1088" y="3215"/>
                    <a:pt x="626" y="3940"/>
                  </a:cubicBezTo>
                  <a:cubicBezTo>
                    <a:pt x="388" y="4314"/>
                    <a:pt x="226" y="4727"/>
                    <a:pt x="138" y="5152"/>
                  </a:cubicBezTo>
                  <a:cubicBezTo>
                    <a:pt x="51" y="5552"/>
                    <a:pt x="1" y="6089"/>
                    <a:pt x="226" y="6451"/>
                  </a:cubicBezTo>
                  <a:cubicBezTo>
                    <a:pt x="488" y="7226"/>
                    <a:pt x="1075" y="7863"/>
                    <a:pt x="1763" y="8301"/>
                  </a:cubicBezTo>
                  <a:cubicBezTo>
                    <a:pt x="2725" y="8926"/>
                    <a:pt x="3875" y="9238"/>
                    <a:pt x="4999" y="9476"/>
                  </a:cubicBezTo>
                  <a:cubicBezTo>
                    <a:pt x="6174" y="9713"/>
                    <a:pt x="7349" y="9888"/>
                    <a:pt x="8549" y="9963"/>
                  </a:cubicBezTo>
                  <a:cubicBezTo>
                    <a:pt x="8988" y="9986"/>
                    <a:pt x="9430" y="9997"/>
                    <a:pt x="9872" y="9997"/>
                  </a:cubicBezTo>
                  <a:cubicBezTo>
                    <a:pt x="10634" y="9997"/>
                    <a:pt x="11396" y="9964"/>
                    <a:pt x="12148" y="9900"/>
                  </a:cubicBezTo>
                  <a:cubicBezTo>
                    <a:pt x="14534" y="9688"/>
                    <a:pt x="16909" y="9101"/>
                    <a:pt x="19121" y="8226"/>
                  </a:cubicBezTo>
                  <a:cubicBezTo>
                    <a:pt x="20245" y="7776"/>
                    <a:pt x="21358" y="7289"/>
                    <a:pt x="22382" y="6676"/>
                  </a:cubicBezTo>
                  <a:cubicBezTo>
                    <a:pt x="23332" y="6089"/>
                    <a:pt x="24219" y="5302"/>
                    <a:pt x="24507" y="4177"/>
                  </a:cubicBezTo>
                  <a:cubicBezTo>
                    <a:pt x="24782" y="3127"/>
                    <a:pt x="24382" y="2128"/>
                    <a:pt x="23607" y="1403"/>
                  </a:cubicBezTo>
                  <a:cubicBezTo>
                    <a:pt x="22782" y="628"/>
                    <a:pt x="21645" y="315"/>
                    <a:pt x="20545" y="128"/>
                  </a:cubicBezTo>
                  <a:cubicBezTo>
                    <a:pt x="20258" y="78"/>
                    <a:pt x="19971" y="41"/>
                    <a:pt x="19671" y="3"/>
                  </a:cubicBezTo>
                  <a:cubicBezTo>
                    <a:pt x="19659" y="1"/>
                    <a:pt x="19648" y="1"/>
                    <a:pt x="19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1" name="Google Shape;10121;p20"/>
            <p:cNvSpPr/>
            <p:nvPr/>
          </p:nvSpPr>
          <p:spPr>
            <a:xfrm>
              <a:off x="5855700" y="4800625"/>
              <a:ext cx="293525" cy="103525"/>
            </a:xfrm>
            <a:custGeom>
              <a:avLst/>
              <a:gdLst/>
              <a:ahLst/>
              <a:cxnLst/>
              <a:rect l="l" t="t" r="r" b="b"/>
              <a:pathLst>
                <a:path w="11741" h="4141" extrusionOk="0">
                  <a:moveTo>
                    <a:pt x="11526" y="1"/>
                  </a:moveTo>
                  <a:cubicBezTo>
                    <a:pt x="11499" y="1"/>
                    <a:pt x="11472" y="9"/>
                    <a:pt x="11448" y="29"/>
                  </a:cubicBezTo>
                  <a:cubicBezTo>
                    <a:pt x="10910" y="517"/>
                    <a:pt x="10323" y="892"/>
                    <a:pt x="9660" y="1191"/>
                  </a:cubicBezTo>
                  <a:cubicBezTo>
                    <a:pt x="8936" y="1516"/>
                    <a:pt x="8198" y="1791"/>
                    <a:pt x="7461" y="2054"/>
                  </a:cubicBezTo>
                  <a:cubicBezTo>
                    <a:pt x="5924" y="2604"/>
                    <a:pt x="4362" y="3053"/>
                    <a:pt x="2787" y="3428"/>
                  </a:cubicBezTo>
                  <a:cubicBezTo>
                    <a:pt x="1900" y="3641"/>
                    <a:pt x="1000" y="3828"/>
                    <a:pt x="101" y="3991"/>
                  </a:cubicBezTo>
                  <a:cubicBezTo>
                    <a:pt x="1" y="4003"/>
                    <a:pt x="26" y="4141"/>
                    <a:pt x="125" y="4141"/>
                  </a:cubicBezTo>
                  <a:cubicBezTo>
                    <a:pt x="1775" y="3953"/>
                    <a:pt x="3412" y="3666"/>
                    <a:pt x="5012" y="3216"/>
                  </a:cubicBezTo>
                  <a:cubicBezTo>
                    <a:pt x="6586" y="2779"/>
                    <a:pt x="8123" y="2229"/>
                    <a:pt x="9623" y="1566"/>
                  </a:cubicBezTo>
                  <a:cubicBezTo>
                    <a:pt x="10360" y="1241"/>
                    <a:pt x="11135" y="867"/>
                    <a:pt x="11660" y="242"/>
                  </a:cubicBezTo>
                  <a:cubicBezTo>
                    <a:pt x="11740" y="141"/>
                    <a:pt x="11635" y="1"/>
                    <a:pt x="11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2" name="Google Shape;10122;p20"/>
            <p:cNvSpPr/>
            <p:nvPr/>
          </p:nvSpPr>
          <p:spPr>
            <a:xfrm>
              <a:off x="5914425" y="4484350"/>
              <a:ext cx="119075" cy="31475"/>
            </a:xfrm>
            <a:custGeom>
              <a:avLst/>
              <a:gdLst/>
              <a:ahLst/>
              <a:cxnLst/>
              <a:rect l="l" t="t" r="r" b="b"/>
              <a:pathLst>
                <a:path w="4763" h="1259" extrusionOk="0">
                  <a:moveTo>
                    <a:pt x="894" y="1"/>
                  </a:moveTo>
                  <a:cubicBezTo>
                    <a:pt x="594" y="1"/>
                    <a:pt x="295" y="6"/>
                    <a:pt x="1" y="9"/>
                  </a:cubicBezTo>
                  <a:cubicBezTo>
                    <a:pt x="938" y="59"/>
                    <a:pt x="1888" y="171"/>
                    <a:pt x="2813" y="384"/>
                  </a:cubicBezTo>
                  <a:cubicBezTo>
                    <a:pt x="3325" y="521"/>
                    <a:pt x="4050" y="758"/>
                    <a:pt x="4500" y="1171"/>
                  </a:cubicBezTo>
                  <a:cubicBezTo>
                    <a:pt x="4542" y="1225"/>
                    <a:pt x="4604" y="1258"/>
                    <a:pt x="4657" y="1258"/>
                  </a:cubicBezTo>
                  <a:cubicBezTo>
                    <a:pt x="4715" y="1258"/>
                    <a:pt x="4762" y="1218"/>
                    <a:pt x="4762" y="1121"/>
                  </a:cubicBezTo>
                  <a:cubicBezTo>
                    <a:pt x="4612" y="833"/>
                    <a:pt x="4287" y="671"/>
                    <a:pt x="4012" y="533"/>
                  </a:cubicBezTo>
                  <a:cubicBezTo>
                    <a:pt x="3038" y="66"/>
                    <a:pt x="1957" y="1"/>
                    <a:pt x="8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3" name="Google Shape;10123;p20"/>
            <p:cNvSpPr/>
            <p:nvPr/>
          </p:nvSpPr>
          <p:spPr>
            <a:xfrm>
              <a:off x="5837900" y="4491600"/>
              <a:ext cx="209025" cy="77075"/>
            </a:xfrm>
            <a:custGeom>
              <a:avLst/>
              <a:gdLst/>
              <a:ahLst/>
              <a:cxnLst/>
              <a:rect l="l" t="t" r="r" b="b"/>
              <a:pathLst>
                <a:path w="8361" h="3083" extrusionOk="0">
                  <a:moveTo>
                    <a:pt x="4755" y="0"/>
                  </a:moveTo>
                  <a:cubicBezTo>
                    <a:pt x="4408" y="0"/>
                    <a:pt x="4062" y="21"/>
                    <a:pt x="3724" y="56"/>
                  </a:cubicBezTo>
                  <a:cubicBezTo>
                    <a:pt x="5024" y="94"/>
                    <a:pt x="6524" y="368"/>
                    <a:pt x="7436" y="1131"/>
                  </a:cubicBezTo>
                  <a:cubicBezTo>
                    <a:pt x="6473" y="546"/>
                    <a:pt x="5357" y="347"/>
                    <a:pt x="4231" y="347"/>
                  </a:cubicBezTo>
                  <a:cubicBezTo>
                    <a:pt x="3456" y="347"/>
                    <a:pt x="2676" y="441"/>
                    <a:pt x="1937" y="568"/>
                  </a:cubicBezTo>
                  <a:cubicBezTo>
                    <a:pt x="2281" y="532"/>
                    <a:pt x="2638" y="513"/>
                    <a:pt x="2998" y="513"/>
                  </a:cubicBezTo>
                  <a:cubicBezTo>
                    <a:pt x="4856" y="513"/>
                    <a:pt x="6822" y="1001"/>
                    <a:pt x="7648" y="2006"/>
                  </a:cubicBezTo>
                  <a:cubicBezTo>
                    <a:pt x="7336" y="1681"/>
                    <a:pt x="6911" y="1443"/>
                    <a:pt x="6499" y="1268"/>
                  </a:cubicBezTo>
                  <a:cubicBezTo>
                    <a:pt x="5486" y="839"/>
                    <a:pt x="4405" y="701"/>
                    <a:pt x="3310" y="701"/>
                  </a:cubicBezTo>
                  <a:cubicBezTo>
                    <a:pt x="2203" y="701"/>
                    <a:pt x="1081" y="843"/>
                    <a:pt x="0" y="968"/>
                  </a:cubicBezTo>
                  <a:cubicBezTo>
                    <a:pt x="585" y="945"/>
                    <a:pt x="1174" y="925"/>
                    <a:pt x="1758" y="925"/>
                  </a:cubicBezTo>
                  <a:cubicBezTo>
                    <a:pt x="3358" y="925"/>
                    <a:pt x="4918" y="1074"/>
                    <a:pt x="6236" y="1706"/>
                  </a:cubicBezTo>
                  <a:cubicBezTo>
                    <a:pt x="6961" y="2093"/>
                    <a:pt x="7086" y="2130"/>
                    <a:pt x="7436" y="2643"/>
                  </a:cubicBezTo>
                  <a:cubicBezTo>
                    <a:pt x="7448" y="2668"/>
                    <a:pt x="7473" y="2693"/>
                    <a:pt x="7473" y="2718"/>
                  </a:cubicBezTo>
                  <a:cubicBezTo>
                    <a:pt x="7536" y="2805"/>
                    <a:pt x="7548" y="2930"/>
                    <a:pt x="7636" y="3005"/>
                  </a:cubicBezTo>
                  <a:cubicBezTo>
                    <a:pt x="7681" y="3059"/>
                    <a:pt x="7743" y="3083"/>
                    <a:pt x="7806" y="3083"/>
                  </a:cubicBezTo>
                  <a:cubicBezTo>
                    <a:pt x="7933" y="3083"/>
                    <a:pt x="8065" y="2985"/>
                    <a:pt x="8073" y="2843"/>
                  </a:cubicBezTo>
                  <a:cubicBezTo>
                    <a:pt x="8061" y="2743"/>
                    <a:pt x="8036" y="2643"/>
                    <a:pt x="7998" y="2543"/>
                  </a:cubicBezTo>
                  <a:lnTo>
                    <a:pt x="7998" y="2543"/>
                  </a:lnTo>
                  <a:cubicBezTo>
                    <a:pt x="8029" y="2556"/>
                    <a:pt x="8061" y="2562"/>
                    <a:pt x="8094" y="2562"/>
                  </a:cubicBezTo>
                  <a:cubicBezTo>
                    <a:pt x="8221" y="2562"/>
                    <a:pt x="8348" y="2470"/>
                    <a:pt x="8348" y="2330"/>
                  </a:cubicBezTo>
                  <a:cubicBezTo>
                    <a:pt x="8361" y="2093"/>
                    <a:pt x="8248" y="1881"/>
                    <a:pt x="8098" y="1693"/>
                  </a:cubicBezTo>
                  <a:cubicBezTo>
                    <a:pt x="8186" y="1668"/>
                    <a:pt x="8248" y="1606"/>
                    <a:pt x="8261" y="1518"/>
                  </a:cubicBezTo>
                  <a:cubicBezTo>
                    <a:pt x="8248" y="1331"/>
                    <a:pt x="8186" y="1306"/>
                    <a:pt x="8161" y="1243"/>
                  </a:cubicBezTo>
                  <a:cubicBezTo>
                    <a:pt x="8036" y="1056"/>
                    <a:pt x="7873" y="893"/>
                    <a:pt x="7686" y="756"/>
                  </a:cubicBezTo>
                  <a:cubicBezTo>
                    <a:pt x="6826" y="186"/>
                    <a:pt x="5785" y="0"/>
                    <a:pt x="4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4" name="Google Shape;10124;p20"/>
            <p:cNvSpPr/>
            <p:nvPr/>
          </p:nvSpPr>
          <p:spPr>
            <a:xfrm>
              <a:off x="6046600" y="4548600"/>
              <a:ext cx="25" cy="1575"/>
            </a:xfrm>
            <a:custGeom>
              <a:avLst/>
              <a:gdLst/>
              <a:ahLst/>
              <a:cxnLst/>
              <a:rect l="l" t="t" r="r" b="b"/>
              <a:pathLst>
                <a:path w="1" h="63" extrusionOk="0">
                  <a:moveTo>
                    <a:pt x="0" y="63"/>
                  </a:moveTo>
                  <a:cubicBezTo>
                    <a:pt x="0" y="50"/>
                    <a:pt x="0" y="0"/>
                    <a:pt x="0" y="0"/>
                  </a:cubicBezTo>
                  <a:cubicBezTo>
                    <a:pt x="0" y="25"/>
                    <a:pt x="0" y="38"/>
                    <a:pt x="0" y="50"/>
                  </a:cubicBezTo>
                  <a:cubicBezTo>
                    <a:pt x="0" y="50"/>
                    <a:pt x="0" y="63"/>
                    <a:pt x="0" y="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5" name="Google Shape;10125;p20"/>
            <p:cNvSpPr/>
            <p:nvPr/>
          </p:nvSpPr>
          <p:spPr>
            <a:xfrm>
              <a:off x="5584750" y="4503600"/>
              <a:ext cx="237850" cy="111750"/>
            </a:xfrm>
            <a:custGeom>
              <a:avLst/>
              <a:gdLst/>
              <a:ahLst/>
              <a:cxnLst/>
              <a:rect l="l" t="t" r="r" b="b"/>
              <a:pathLst>
                <a:path w="9514" h="4470" extrusionOk="0">
                  <a:moveTo>
                    <a:pt x="9514" y="1"/>
                  </a:moveTo>
                  <a:cubicBezTo>
                    <a:pt x="7889" y="151"/>
                    <a:pt x="6265" y="338"/>
                    <a:pt x="4665" y="688"/>
                  </a:cubicBezTo>
                  <a:cubicBezTo>
                    <a:pt x="3253" y="1038"/>
                    <a:pt x="1678" y="1401"/>
                    <a:pt x="679" y="2550"/>
                  </a:cubicBezTo>
                  <a:cubicBezTo>
                    <a:pt x="237" y="3053"/>
                    <a:pt x="0" y="3700"/>
                    <a:pt x="145" y="4173"/>
                  </a:cubicBezTo>
                  <a:lnTo>
                    <a:pt x="145" y="4173"/>
                  </a:lnTo>
                  <a:cubicBezTo>
                    <a:pt x="152" y="4202"/>
                    <a:pt x="161" y="4242"/>
                    <a:pt x="166" y="4262"/>
                  </a:cubicBezTo>
                  <a:cubicBezTo>
                    <a:pt x="198" y="4395"/>
                    <a:pt x="317" y="4470"/>
                    <a:pt x="436" y="4470"/>
                  </a:cubicBezTo>
                  <a:cubicBezTo>
                    <a:pt x="507" y="4470"/>
                    <a:pt x="577" y="4443"/>
                    <a:pt x="629" y="4387"/>
                  </a:cubicBezTo>
                  <a:cubicBezTo>
                    <a:pt x="667" y="4404"/>
                    <a:pt x="710" y="4413"/>
                    <a:pt x="752" y="4413"/>
                  </a:cubicBezTo>
                  <a:cubicBezTo>
                    <a:pt x="807" y="4413"/>
                    <a:pt x="861" y="4397"/>
                    <a:pt x="904" y="4362"/>
                  </a:cubicBezTo>
                  <a:cubicBezTo>
                    <a:pt x="1029" y="4250"/>
                    <a:pt x="1029" y="4062"/>
                    <a:pt x="1129" y="3925"/>
                  </a:cubicBezTo>
                  <a:cubicBezTo>
                    <a:pt x="2141" y="2175"/>
                    <a:pt x="5103" y="1038"/>
                    <a:pt x="7752" y="701"/>
                  </a:cubicBezTo>
                  <a:lnTo>
                    <a:pt x="7752" y="701"/>
                  </a:lnTo>
                  <a:cubicBezTo>
                    <a:pt x="6627" y="713"/>
                    <a:pt x="5515" y="926"/>
                    <a:pt x="4440" y="1238"/>
                  </a:cubicBezTo>
                  <a:cubicBezTo>
                    <a:pt x="3428" y="1501"/>
                    <a:pt x="2428" y="1888"/>
                    <a:pt x="1603" y="2550"/>
                  </a:cubicBezTo>
                  <a:cubicBezTo>
                    <a:pt x="1404" y="2700"/>
                    <a:pt x="1229" y="2875"/>
                    <a:pt x="1079" y="3063"/>
                  </a:cubicBezTo>
                  <a:cubicBezTo>
                    <a:pt x="2403" y="1163"/>
                    <a:pt x="6840" y="526"/>
                    <a:pt x="95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6" name="Google Shape;10126;p20"/>
            <p:cNvSpPr/>
            <p:nvPr/>
          </p:nvSpPr>
          <p:spPr>
            <a:xfrm>
              <a:off x="5747300" y="4793350"/>
              <a:ext cx="263000" cy="89625"/>
            </a:xfrm>
            <a:custGeom>
              <a:avLst/>
              <a:gdLst/>
              <a:ahLst/>
              <a:cxnLst/>
              <a:rect l="l" t="t" r="r" b="b"/>
              <a:pathLst>
                <a:path w="10520" h="3585" extrusionOk="0">
                  <a:moveTo>
                    <a:pt x="10164" y="0"/>
                  </a:moveTo>
                  <a:cubicBezTo>
                    <a:pt x="10090" y="0"/>
                    <a:pt x="10012" y="35"/>
                    <a:pt x="9948" y="120"/>
                  </a:cubicBezTo>
                  <a:cubicBezTo>
                    <a:pt x="9935" y="133"/>
                    <a:pt x="9923" y="145"/>
                    <a:pt x="9910" y="145"/>
                  </a:cubicBezTo>
                  <a:cubicBezTo>
                    <a:pt x="9914" y="141"/>
                    <a:pt x="9915" y="140"/>
                    <a:pt x="9915" y="140"/>
                  </a:cubicBezTo>
                  <a:lnTo>
                    <a:pt x="9915" y="140"/>
                  </a:lnTo>
                  <a:cubicBezTo>
                    <a:pt x="9912" y="140"/>
                    <a:pt x="9854" y="191"/>
                    <a:pt x="9823" y="233"/>
                  </a:cubicBezTo>
                  <a:cubicBezTo>
                    <a:pt x="9585" y="445"/>
                    <a:pt x="9360" y="645"/>
                    <a:pt x="9123" y="845"/>
                  </a:cubicBezTo>
                  <a:cubicBezTo>
                    <a:pt x="9123" y="845"/>
                    <a:pt x="9110" y="845"/>
                    <a:pt x="9110" y="858"/>
                  </a:cubicBezTo>
                  <a:cubicBezTo>
                    <a:pt x="8011" y="1582"/>
                    <a:pt x="6024" y="2332"/>
                    <a:pt x="4911" y="2545"/>
                  </a:cubicBezTo>
                  <a:cubicBezTo>
                    <a:pt x="3799" y="2782"/>
                    <a:pt x="2686" y="2882"/>
                    <a:pt x="1574" y="2882"/>
                  </a:cubicBezTo>
                  <a:cubicBezTo>
                    <a:pt x="1049" y="2882"/>
                    <a:pt x="525" y="2860"/>
                    <a:pt x="0" y="2820"/>
                  </a:cubicBezTo>
                  <a:lnTo>
                    <a:pt x="0" y="2820"/>
                  </a:lnTo>
                  <a:cubicBezTo>
                    <a:pt x="1135" y="3010"/>
                    <a:pt x="2294" y="3145"/>
                    <a:pt x="3445" y="3145"/>
                  </a:cubicBezTo>
                  <a:cubicBezTo>
                    <a:pt x="3726" y="3145"/>
                    <a:pt x="4007" y="3137"/>
                    <a:pt x="4287" y="3119"/>
                  </a:cubicBezTo>
                  <a:lnTo>
                    <a:pt x="4287" y="3119"/>
                  </a:lnTo>
                  <a:cubicBezTo>
                    <a:pt x="3407" y="3303"/>
                    <a:pt x="2513" y="3392"/>
                    <a:pt x="1587" y="3392"/>
                  </a:cubicBezTo>
                  <a:cubicBezTo>
                    <a:pt x="1250" y="3392"/>
                    <a:pt x="909" y="3380"/>
                    <a:pt x="563" y="3357"/>
                  </a:cubicBezTo>
                  <a:lnTo>
                    <a:pt x="563" y="3357"/>
                  </a:lnTo>
                  <a:cubicBezTo>
                    <a:pt x="1429" y="3502"/>
                    <a:pt x="2292" y="3584"/>
                    <a:pt x="3141" y="3584"/>
                  </a:cubicBezTo>
                  <a:cubicBezTo>
                    <a:pt x="4999" y="3584"/>
                    <a:pt x="6786" y="3190"/>
                    <a:pt x="8373" y="2195"/>
                  </a:cubicBezTo>
                  <a:cubicBezTo>
                    <a:pt x="8785" y="1907"/>
                    <a:pt x="9285" y="1532"/>
                    <a:pt x="9698" y="1158"/>
                  </a:cubicBezTo>
                  <a:cubicBezTo>
                    <a:pt x="9710" y="1145"/>
                    <a:pt x="9723" y="1133"/>
                    <a:pt x="9735" y="1133"/>
                  </a:cubicBezTo>
                  <a:cubicBezTo>
                    <a:pt x="9773" y="1108"/>
                    <a:pt x="9785" y="1083"/>
                    <a:pt x="9798" y="1058"/>
                  </a:cubicBezTo>
                  <a:cubicBezTo>
                    <a:pt x="10060" y="820"/>
                    <a:pt x="10260" y="595"/>
                    <a:pt x="10385" y="408"/>
                  </a:cubicBezTo>
                  <a:cubicBezTo>
                    <a:pt x="10519" y="220"/>
                    <a:pt x="10353" y="0"/>
                    <a:pt x="10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7" name="Google Shape;10127;p20"/>
            <p:cNvSpPr/>
            <p:nvPr/>
          </p:nvSpPr>
          <p:spPr>
            <a:xfrm>
              <a:off x="5768875" y="4800675"/>
              <a:ext cx="79350" cy="6425"/>
            </a:xfrm>
            <a:custGeom>
              <a:avLst/>
              <a:gdLst/>
              <a:ahLst/>
              <a:cxnLst/>
              <a:rect l="l" t="t" r="r" b="b"/>
              <a:pathLst>
                <a:path w="3174" h="257" extrusionOk="0">
                  <a:moveTo>
                    <a:pt x="120" y="1"/>
                  </a:moveTo>
                  <a:cubicBezTo>
                    <a:pt x="62" y="1"/>
                    <a:pt x="1" y="59"/>
                    <a:pt x="12" y="127"/>
                  </a:cubicBezTo>
                  <a:cubicBezTo>
                    <a:pt x="37" y="240"/>
                    <a:pt x="162" y="215"/>
                    <a:pt x="249" y="227"/>
                  </a:cubicBezTo>
                  <a:cubicBezTo>
                    <a:pt x="454" y="248"/>
                    <a:pt x="658" y="257"/>
                    <a:pt x="861" y="257"/>
                  </a:cubicBezTo>
                  <a:cubicBezTo>
                    <a:pt x="1640" y="257"/>
                    <a:pt x="2411" y="126"/>
                    <a:pt x="3174" y="27"/>
                  </a:cubicBezTo>
                  <a:lnTo>
                    <a:pt x="3174" y="27"/>
                  </a:lnTo>
                  <a:cubicBezTo>
                    <a:pt x="2524" y="40"/>
                    <a:pt x="1637" y="27"/>
                    <a:pt x="1137" y="52"/>
                  </a:cubicBezTo>
                  <a:cubicBezTo>
                    <a:pt x="899" y="52"/>
                    <a:pt x="474" y="27"/>
                    <a:pt x="137" y="2"/>
                  </a:cubicBezTo>
                  <a:cubicBezTo>
                    <a:pt x="132" y="1"/>
                    <a:pt x="126" y="1"/>
                    <a:pt x="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8" name="Google Shape;10128;p20"/>
            <p:cNvSpPr/>
            <p:nvPr/>
          </p:nvSpPr>
          <p:spPr>
            <a:xfrm>
              <a:off x="5795100" y="4694075"/>
              <a:ext cx="242950" cy="102825"/>
            </a:xfrm>
            <a:custGeom>
              <a:avLst/>
              <a:gdLst/>
              <a:ahLst/>
              <a:cxnLst/>
              <a:rect l="l" t="t" r="r" b="b"/>
              <a:pathLst>
                <a:path w="9718" h="4113" extrusionOk="0">
                  <a:moveTo>
                    <a:pt x="9394" y="0"/>
                  </a:moveTo>
                  <a:cubicBezTo>
                    <a:pt x="9379" y="0"/>
                    <a:pt x="9363" y="2"/>
                    <a:pt x="9348" y="5"/>
                  </a:cubicBezTo>
                  <a:cubicBezTo>
                    <a:pt x="9110" y="80"/>
                    <a:pt x="9235" y="55"/>
                    <a:pt x="9085" y="192"/>
                  </a:cubicBezTo>
                  <a:cubicBezTo>
                    <a:pt x="7298" y="2217"/>
                    <a:pt x="3312" y="3304"/>
                    <a:pt x="88" y="3729"/>
                  </a:cubicBezTo>
                  <a:cubicBezTo>
                    <a:pt x="1512" y="3641"/>
                    <a:pt x="2912" y="3554"/>
                    <a:pt x="4237" y="3304"/>
                  </a:cubicBezTo>
                  <a:lnTo>
                    <a:pt x="4237" y="3304"/>
                  </a:lnTo>
                  <a:cubicBezTo>
                    <a:pt x="2899" y="3766"/>
                    <a:pt x="1587" y="4029"/>
                    <a:pt x="0" y="4066"/>
                  </a:cubicBezTo>
                  <a:cubicBezTo>
                    <a:pt x="442" y="4095"/>
                    <a:pt x="885" y="4112"/>
                    <a:pt x="1328" y="4112"/>
                  </a:cubicBezTo>
                  <a:cubicBezTo>
                    <a:pt x="2053" y="4112"/>
                    <a:pt x="2778" y="4065"/>
                    <a:pt x="3499" y="3941"/>
                  </a:cubicBezTo>
                  <a:cubicBezTo>
                    <a:pt x="3962" y="3854"/>
                    <a:pt x="4424" y="3729"/>
                    <a:pt x="4874" y="3579"/>
                  </a:cubicBezTo>
                  <a:lnTo>
                    <a:pt x="4874" y="3579"/>
                  </a:lnTo>
                  <a:cubicBezTo>
                    <a:pt x="4824" y="3604"/>
                    <a:pt x="4774" y="3629"/>
                    <a:pt x="4724" y="3654"/>
                  </a:cubicBezTo>
                  <a:cubicBezTo>
                    <a:pt x="4861" y="3604"/>
                    <a:pt x="4999" y="3541"/>
                    <a:pt x="5136" y="3491"/>
                  </a:cubicBezTo>
                  <a:cubicBezTo>
                    <a:pt x="5374" y="3391"/>
                    <a:pt x="5624" y="3304"/>
                    <a:pt x="5861" y="3204"/>
                  </a:cubicBezTo>
                  <a:cubicBezTo>
                    <a:pt x="6498" y="2954"/>
                    <a:pt x="7123" y="2704"/>
                    <a:pt x="7711" y="2392"/>
                  </a:cubicBezTo>
                  <a:cubicBezTo>
                    <a:pt x="7898" y="2304"/>
                    <a:pt x="8086" y="2217"/>
                    <a:pt x="8285" y="2129"/>
                  </a:cubicBezTo>
                  <a:cubicBezTo>
                    <a:pt x="8585" y="1979"/>
                    <a:pt x="9273" y="1479"/>
                    <a:pt x="9310" y="1417"/>
                  </a:cubicBezTo>
                  <a:cubicBezTo>
                    <a:pt x="9435" y="1330"/>
                    <a:pt x="9448" y="1167"/>
                    <a:pt x="9373" y="1055"/>
                  </a:cubicBezTo>
                  <a:cubicBezTo>
                    <a:pt x="9385" y="1042"/>
                    <a:pt x="9398" y="1017"/>
                    <a:pt x="9410" y="992"/>
                  </a:cubicBezTo>
                  <a:cubicBezTo>
                    <a:pt x="9473" y="842"/>
                    <a:pt x="9485" y="805"/>
                    <a:pt x="9510" y="667"/>
                  </a:cubicBezTo>
                  <a:cubicBezTo>
                    <a:pt x="9523" y="642"/>
                    <a:pt x="9523" y="605"/>
                    <a:pt x="9510" y="580"/>
                  </a:cubicBezTo>
                  <a:cubicBezTo>
                    <a:pt x="9573" y="517"/>
                    <a:pt x="9635" y="442"/>
                    <a:pt x="9660" y="355"/>
                  </a:cubicBezTo>
                  <a:cubicBezTo>
                    <a:pt x="9717" y="183"/>
                    <a:pt x="9564" y="0"/>
                    <a:pt x="9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9" name="Google Shape;10129;p20"/>
            <p:cNvSpPr/>
            <p:nvPr/>
          </p:nvSpPr>
          <p:spPr>
            <a:xfrm>
              <a:off x="5699500" y="4633550"/>
              <a:ext cx="346250" cy="105150"/>
            </a:xfrm>
            <a:custGeom>
              <a:avLst/>
              <a:gdLst/>
              <a:ahLst/>
              <a:cxnLst/>
              <a:rect l="l" t="t" r="r" b="b"/>
              <a:pathLst>
                <a:path w="13850" h="4206" extrusionOk="0">
                  <a:moveTo>
                    <a:pt x="13557" y="1"/>
                  </a:moveTo>
                  <a:cubicBezTo>
                    <a:pt x="13528" y="1"/>
                    <a:pt x="13496" y="5"/>
                    <a:pt x="13459" y="14"/>
                  </a:cubicBezTo>
                  <a:cubicBezTo>
                    <a:pt x="13309" y="139"/>
                    <a:pt x="13147" y="264"/>
                    <a:pt x="12997" y="376"/>
                  </a:cubicBezTo>
                  <a:cubicBezTo>
                    <a:pt x="12934" y="414"/>
                    <a:pt x="12872" y="451"/>
                    <a:pt x="12809" y="501"/>
                  </a:cubicBezTo>
                  <a:cubicBezTo>
                    <a:pt x="11610" y="1314"/>
                    <a:pt x="10285" y="1826"/>
                    <a:pt x="8823" y="2488"/>
                  </a:cubicBezTo>
                  <a:cubicBezTo>
                    <a:pt x="9373" y="2313"/>
                    <a:pt x="9935" y="2138"/>
                    <a:pt x="10485" y="1951"/>
                  </a:cubicBezTo>
                  <a:lnTo>
                    <a:pt x="10485" y="1951"/>
                  </a:lnTo>
                  <a:cubicBezTo>
                    <a:pt x="9510" y="2388"/>
                    <a:pt x="8473" y="2651"/>
                    <a:pt x="7461" y="2976"/>
                  </a:cubicBezTo>
                  <a:cubicBezTo>
                    <a:pt x="5824" y="3498"/>
                    <a:pt x="3705" y="3990"/>
                    <a:pt x="1638" y="3990"/>
                  </a:cubicBezTo>
                  <a:cubicBezTo>
                    <a:pt x="1085" y="3990"/>
                    <a:pt x="535" y="3955"/>
                    <a:pt x="0" y="3875"/>
                  </a:cubicBezTo>
                  <a:lnTo>
                    <a:pt x="0" y="3875"/>
                  </a:lnTo>
                  <a:cubicBezTo>
                    <a:pt x="958" y="4102"/>
                    <a:pt x="1929" y="4206"/>
                    <a:pt x="2900" y="4206"/>
                  </a:cubicBezTo>
                  <a:cubicBezTo>
                    <a:pt x="4602" y="4206"/>
                    <a:pt x="6304" y="3888"/>
                    <a:pt x="7936" y="3363"/>
                  </a:cubicBezTo>
                  <a:cubicBezTo>
                    <a:pt x="8848" y="3076"/>
                    <a:pt x="9785" y="2851"/>
                    <a:pt x="10672" y="2463"/>
                  </a:cubicBezTo>
                  <a:cubicBezTo>
                    <a:pt x="11197" y="2226"/>
                    <a:pt x="11685" y="1939"/>
                    <a:pt x="12172" y="1626"/>
                  </a:cubicBezTo>
                  <a:cubicBezTo>
                    <a:pt x="12347" y="1589"/>
                    <a:pt x="12659" y="1439"/>
                    <a:pt x="12909" y="1326"/>
                  </a:cubicBezTo>
                  <a:cubicBezTo>
                    <a:pt x="13209" y="1164"/>
                    <a:pt x="13509" y="939"/>
                    <a:pt x="13672" y="639"/>
                  </a:cubicBezTo>
                  <a:cubicBezTo>
                    <a:pt x="13797" y="423"/>
                    <a:pt x="13849" y="1"/>
                    <a:pt x="13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0" name="Google Shape;10130;p20"/>
            <p:cNvSpPr/>
            <p:nvPr/>
          </p:nvSpPr>
          <p:spPr>
            <a:xfrm>
              <a:off x="5717300" y="4593875"/>
              <a:ext cx="330250" cy="104075"/>
            </a:xfrm>
            <a:custGeom>
              <a:avLst/>
              <a:gdLst/>
              <a:ahLst/>
              <a:cxnLst/>
              <a:rect l="l" t="t" r="r" b="b"/>
              <a:pathLst>
                <a:path w="13210" h="4163" extrusionOk="0">
                  <a:moveTo>
                    <a:pt x="13000" y="1"/>
                  </a:moveTo>
                  <a:cubicBezTo>
                    <a:pt x="12957" y="1"/>
                    <a:pt x="12915" y="14"/>
                    <a:pt x="12885" y="39"/>
                  </a:cubicBezTo>
                  <a:cubicBezTo>
                    <a:pt x="12860" y="64"/>
                    <a:pt x="12797" y="101"/>
                    <a:pt x="12785" y="101"/>
                  </a:cubicBezTo>
                  <a:cubicBezTo>
                    <a:pt x="12710" y="151"/>
                    <a:pt x="12635" y="189"/>
                    <a:pt x="12585" y="239"/>
                  </a:cubicBezTo>
                  <a:cubicBezTo>
                    <a:pt x="12572" y="251"/>
                    <a:pt x="12560" y="264"/>
                    <a:pt x="12547" y="264"/>
                  </a:cubicBezTo>
                  <a:cubicBezTo>
                    <a:pt x="12310" y="276"/>
                    <a:pt x="12135" y="514"/>
                    <a:pt x="11935" y="614"/>
                  </a:cubicBezTo>
                  <a:cubicBezTo>
                    <a:pt x="11710" y="751"/>
                    <a:pt x="11472" y="889"/>
                    <a:pt x="11235" y="1014"/>
                  </a:cubicBezTo>
                  <a:cubicBezTo>
                    <a:pt x="11235" y="1014"/>
                    <a:pt x="11235" y="1014"/>
                    <a:pt x="11223" y="1026"/>
                  </a:cubicBezTo>
                  <a:cubicBezTo>
                    <a:pt x="10985" y="1151"/>
                    <a:pt x="10748" y="1276"/>
                    <a:pt x="10498" y="1401"/>
                  </a:cubicBezTo>
                  <a:cubicBezTo>
                    <a:pt x="10498" y="1316"/>
                    <a:pt x="10423" y="1255"/>
                    <a:pt x="10336" y="1255"/>
                  </a:cubicBezTo>
                  <a:cubicBezTo>
                    <a:pt x="10295" y="1255"/>
                    <a:pt x="10251" y="1269"/>
                    <a:pt x="10210" y="1301"/>
                  </a:cubicBezTo>
                  <a:cubicBezTo>
                    <a:pt x="9161" y="1826"/>
                    <a:pt x="7936" y="2163"/>
                    <a:pt x="7086" y="2401"/>
                  </a:cubicBezTo>
                  <a:cubicBezTo>
                    <a:pt x="5537" y="2876"/>
                    <a:pt x="3849" y="3238"/>
                    <a:pt x="2100" y="3326"/>
                  </a:cubicBezTo>
                  <a:cubicBezTo>
                    <a:pt x="2427" y="3345"/>
                    <a:pt x="2755" y="3355"/>
                    <a:pt x="3081" y="3355"/>
                  </a:cubicBezTo>
                  <a:cubicBezTo>
                    <a:pt x="3602" y="3355"/>
                    <a:pt x="4122" y="3329"/>
                    <a:pt x="4637" y="3276"/>
                  </a:cubicBezTo>
                  <a:lnTo>
                    <a:pt x="4637" y="3276"/>
                  </a:lnTo>
                  <a:cubicBezTo>
                    <a:pt x="3257" y="3558"/>
                    <a:pt x="1856" y="3718"/>
                    <a:pt x="445" y="3718"/>
                  </a:cubicBezTo>
                  <a:cubicBezTo>
                    <a:pt x="297" y="3718"/>
                    <a:pt x="149" y="3717"/>
                    <a:pt x="0" y="3713"/>
                  </a:cubicBezTo>
                  <a:lnTo>
                    <a:pt x="0" y="3713"/>
                  </a:lnTo>
                  <a:cubicBezTo>
                    <a:pt x="938" y="3819"/>
                    <a:pt x="1851" y="3888"/>
                    <a:pt x="2760" y="3888"/>
                  </a:cubicBezTo>
                  <a:cubicBezTo>
                    <a:pt x="3136" y="3888"/>
                    <a:pt x="3511" y="3876"/>
                    <a:pt x="3887" y="3850"/>
                  </a:cubicBezTo>
                  <a:lnTo>
                    <a:pt x="3887" y="3850"/>
                  </a:lnTo>
                  <a:cubicBezTo>
                    <a:pt x="3150" y="3963"/>
                    <a:pt x="2412" y="4063"/>
                    <a:pt x="1675" y="4163"/>
                  </a:cubicBezTo>
                  <a:cubicBezTo>
                    <a:pt x="2875" y="4138"/>
                    <a:pt x="4087" y="4163"/>
                    <a:pt x="5274" y="3975"/>
                  </a:cubicBezTo>
                  <a:cubicBezTo>
                    <a:pt x="5786" y="3888"/>
                    <a:pt x="6311" y="3775"/>
                    <a:pt x="6811" y="3600"/>
                  </a:cubicBezTo>
                  <a:cubicBezTo>
                    <a:pt x="6861" y="3575"/>
                    <a:pt x="6899" y="3538"/>
                    <a:pt x="6924" y="3488"/>
                  </a:cubicBezTo>
                  <a:cubicBezTo>
                    <a:pt x="6949" y="3376"/>
                    <a:pt x="6911" y="3313"/>
                    <a:pt x="6849" y="3276"/>
                  </a:cubicBezTo>
                  <a:cubicBezTo>
                    <a:pt x="8898" y="2713"/>
                    <a:pt x="10923" y="1938"/>
                    <a:pt x="12685" y="739"/>
                  </a:cubicBezTo>
                  <a:cubicBezTo>
                    <a:pt x="12747" y="689"/>
                    <a:pt x="12785" y="601"/>
                    <a:pt x="12772" y="526"/>
                  </a:cubicBezTo>
                  <a:cubicBezTo>
                    <a:pt x="12897" y="476"/>
                    <a:pt x="13010" y="414"/>
                    <a:pt x="13110" y="339"/>
                  </a:cubicBezTo>
                  <a:cubicBezTo>
                    <a:pt x="13185" y="276"/>
                    <a:pt x="13210" y="164"/>
                    <a:pt x="13160" y="89"/>
                  </a:cubicBezTo>
                  <a:cubicBezTo>
                    <a:pt x="13130" y="29"/>
                    <a:pt x="13064" y="1"/>
                    <a:pt x="130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1" name="Google Shape;10131;p20"/>
            <p:cNvSpPr/>
            <p:nvPr/>
          </p:nvSpPr>
          <p:spPr>
            <a:xfrm>
              <a:off x="6036275" y="4596400"/>
              <a:ext cx="650" cy="325"/>
            </a:xfrm>
            <a:custGeom>
              <a:avLst/>
              <a:gdLst/>
              <a:ahLst/>
              <a:cxnLst/>
              <a:rect l="l" t="t" r="r" b="b"/>
              <a:pathLst>
                <a:path w="26" h="13" extrusionOk="0">
                  <a:moveTo>
                    <a:pt x="1" y="13"/>
                  </a:moveTo>
                  <a:cubicBezTo>
                    <a:pt x="13" y="13"/>
                    <a:pt x="13" y="13"/>
                    <a:pt x="26" y="0"/>
                  </a:cubicBezTo>
                  <a:cubicBezTo>
                    <a:pt x="26" y="0"/>
                    <a:pt x="26" y="0"/>
                    <a:pt x="26" y="0"/>
                  </a:cubicBezTo>
                  <a:cubicBezTo>
                    <a:pt x="13" y="13"/>
                    <a:pt x="13" y="13"/>
                    <a:pt x="1"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2" name="Google Shape;10132;p20"/>
            <p:cNvSpPr/>
            <p:nvPr/>
          </p:nvSpPr>
          <p:spPr>
            <a:xfrm>
              <a:off x="6036275" y="4596700"/>
              <a:ext cx="25" cy="350"/>
            </a:xfrm>
            <a:custGeom>
              <a:avLst/>
              <a:gdLst/>
              <a:ahLst/>
              <a:cxnLst/>
              <a:rect l="l" t="t" r="r" b="b"/>
              <a:pathLst>
                <a:path w="1" h="14" extrusionOk="0">
                  <a:moveTo>
                    <a:pt x="1" y="1"/>
                  </a:moveTo>
                  <a:cubicBezTo>
                    <a:pt x="1" y="13"/>
                    <a:pt x="1" y="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3" name="Google Shape;10133;p20"/>
            <p:cNvSpPr/>
            <p:nvPr/>
          </p:nvSpPr>
          <p:spPr>
            <a:xfrm>
              <a:off x="5620750" y="4750525"/>
              <a:ext cx="138750" cy="44900"/>
            </a:xfrm>
            <a:custGeom>
              <a:avLst/>
              <a:gdLst/>
              <a:ahLst/>
              <a:cxnLst/>
              <a:rect l="l" t="t" r="r" b="b"/>
              <a:pathLst>
                <a:path w="5550" h="1796" extrusionOk="0">
                  <a:moveTo>
                    <a:pt x="414" y="0"/>
                  </a:moveTo>
                  <a:cubicBezTo>
                    <a:pt x="350" y="0"/>
                    <a:pt x="285" y="29"/>
                    <a:pt x="251" y="84"/>
                  </a:cubicBezTo>
                  <a:cubicBezTo>
                    <a:pt x="1" y="421"/>
                    <a:pt x="1051" y="771"/>
                    <a:pt x="1288" y="909"/>
                  </a:cubicBezTo>
                  <a:cubicBezTo>
                    <a:pt x="2625" y="1496"/>
                    <a:pt x="4100" y="1733"/>
                    <a:pt x="5550" y="1796"/>
                  </a:cubicBezTo>
                  <a:cubicBezTo>
                    <a:pt x="4825" y="1708"/>
                    <a:pt x="4050" y="1533"/>
                    <a:pt x="3300" y="1308"/>
                  </a:cubicBezTo>
                  <a:lnTo>
                    <a:pt x="3300" y="1308"/>
                  </a:lnTo>
                  <a:cubicBezTo>
                    <a:pt x="3850" y="1408"/>
                    <a:pt x="4400" y="1446"/>
                    <a:pt x="4962" y="1458"/>
                  </a:cubicBezTo>
                  <a:cubicBezTo>
                    <a:pt x="3763" y="1308"/>
                    <a:pt x="2425" y="996"/>
                    <a:pt x="1476" y="434"/>
                  </a:cubicBezTo>
                  <a:cubicBezTo>
                    <a:pt x="1435" y="393"/>
                    <a:pt x="1377" y="371"/>
                    <a:pt x="1325" y="371"/>
                  </a:cubicBezTo>
                  <a:cubicBezTo>
                    <a:pt x="1266" y="371"/>
                    <a:pt x="1214" y="399"/>
                    <a:pt x="1201" y="459"/>
                  </a:cubicBezTo>
                  <a:cubicBezTo>
                    <a:pt x="1151" y="434"/>
                    <a:pt x="1101" y="409"/>
                    <a:pt x="1063" y="384"/>
                  </a:cubicBezTo>
                  <a:cubicBezTo>
                    <a:pt x="888" y="284"/>
                    <a:pt x="713" y="184"/>
                    <a:pt x="551" y="59"/>
                  </a:cubicBezTo>
                  <a:cubicBezTo>
                    <a:pt x="517" y="19"/>
                    <a:pt x="466" y="0"/>
                    <a:pt x="4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4" name="Google Shape;10134;p20"/>
            <p:cNvSpPr/>
            <p:nvPr/>
          </p:nvSpPr>
          <p:spPr>
            <a:xfrm>
              <a:off x="5603275" y="4685475"/>
              <a:ext cx="86875" cy="43100"/>
            </a:xfrm>
            <a:custGeom>
              <a:avLst/>
              <a:gdLst/>
              <a:ahLst/>
              <a:cxnLst/>
              <a:rect l="l" t="t" r="r" b="b"/>
              <a:pathLst>
                <a:path w="3475" h="1724" extrusionOk="0">
                  <a:moveTo>
                    <a:pt x="162" y="1"/>
                  </a:moveTo>
                  <a:cubicBezTo>
                    <a:pt x="101" y="1"/>
                    <a:pt x="41" y="37"/>
                    <a:pt x="13" y="149"/>
                  </a:cubicBezTo>
                  <a:cubicBezTo>
                    <a:pt x="0" y="236"/>
                    <a:pt x="63" y="311"/>
                    <a:pt x="113" y="361"/>
                  </a:cubicBezTo>
                  <a:cubicBezTo>
                    <a:pt x="275" y="549"/>
                    <a:pt x="488" y="686"/>
                    <a:pt x="700" y="811"/>
                  </a:cubicBezTo>
                  <a:cubicBezTo>
                    <a:pt x="1550" y="1299"/>
                    <a:pt x="2500" y="1611"/>
                    <a:pt x="3474" y="1724"/>
                  </a:cubicBezTo>
                  <a:cubicBezTo>
                    <a:pt x="2899" y="1586"/>
                    <a:pt x="2275" y="1361"/>
                    <a:pt x="1762" y="1099"/>
                  </a:cubicBezTo>
                  <a:lnTo>
                    <a:pt x="1762" y="1099"/>
                  </a:lnTo>
                  <a:cubicBezTo>
                    <a:pt x="2125" y="1211"/>
                    <a:pt x="2487" y="1286"/>
                    <a:pt x="2874" y="1336"/>
                  </a:cubicBezTo>
                  <a:cubicBezTo>
                    <a:pt x="1950" y="1086"/>
                    <a:pt x="1087" y="736"/>
                    <a:pt x="388" y="149"/>
                  </a:cubicBezTo>
                  <a:cubicBezTo>
                    <a:pt x="375" y="149"/>
                    <a:pt x="375" y="136"/>
                    <a:pt x="363" y="124"/>
                  </a:cubicBezTo>
                  <a:cubicBezTo>
                    <a:pt x="350" y="111"/>
                    <a:pt x="350" y="111"/>
                    <a:pt x="338" y="99"/>
                  </a:cubicBezTo>
                  <a:cubicBezTo>
                    <a:pt x="317" y="57"/>
                    <a:pt x="239"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5" name="Google Shape;10135;p20"/>
            <p:cNvSpPr/>
            <p:nvPr/>
          </p:nvSpPr>
          <p:spPr>
            <a:xfrm>
              <a:off x="5584025" y="4635675"/>
              <a:ext cx="152050" cy="51025"/>
            </a:xfrm>
            <a:custGeom>
              <a:avLst/>
              <a:gdLst/>
              <a:ahLst/>
              <a:cxnLst/>
              <a:rect l="l" t="t" r="r" b="b"/>
              <a:pathLst>
                <a:path w="6082" h="2041" extrusionOk="0">
                  <a:moveTo>
                    <a:pt x="129" y="0"/>
                  </a:moveTo>
                  <a:cubicBezTo>
                    <a:pt x="65" y="0"/>
                    <a:pt x="1" y="61"/>
                    <a:pt x="20" y="129"/>
                  </a:cubicBezTo>
                  <a:cubicBezTo>
                    <a:pt x="45" y="179"/>
                    <a:pt x="95" y="241"/>
                    <a:pt x="133" y="291"/>
                  </a:cubicBezTo>
                  <a:cubicBezTo>
                    <a:pt x="120" y="316"/>
                    <a:pt x="120" y="354"/>
                    <a:pt x="133" y="404"/>
                  </a:cubicBezTo>
                  <a:cubicBezTo>
                    <a:pt x="170" y="441"/>
                    <a:pt x="220" y="491"/>
                    <a:pt x="283" y="529"/>
                  </a:cubicBezTo>
                  <a:cubicBezTo>
                    <a:pt x="233" y="554"/>
                    <a:pt x="195" y="604"/>
                    <a:pt x="220" y="679"/>
                  </a:cubicBezTo>
                  <a:cubicBezTo>
                    <a:pt x="595" y="1041"/>
                    <a:pt x="1133" y="1216"/>
                    <a:pt x="1607" y="1416"/>
                  </a:cubicBezTo>
                  <a:cubicBezTo>
                    <a:pt x="2645" y="1804"/>
                    <a:pt x="3757" y="1916"/>
                    <a:pt x="4844" y="2041"/>
                  </a:cubicBezTo>
                  <a:cubicBezTo>
                    <a:pt x="3657" y="1804"/>
                    <a:pt x="2395" y="1554"/>
                    <a:pt x="1308" y="1054"/>
                  </a:cubicBezTo>
                  <a:lnTo>
                    <a:pt x="1308" y="1054"/>
                  </a:lnTo>
                  <a:cubicBezTo>
                    <a:pt x="2735" y="1566"/>
                    <a:pt x="4877" y="1816"/>
                    <a:pt x="6001" y="1816"/>
                  </a:cubicBezTo>
                  <a:cubicBezTo>
                    <a:pt x="6028" y="1816"/>
                    <a:pt x="6055" y="1816"/>
                    <a:pt x="6081" y="1816"/>
                  </a:cubicBezTo>
                  <a:cubicBezTo>
                    <a:pt x="5007" y="1766"/>
                    <a:pt x="3957" y="1504"/>
                    <a:pt x="2907" y="1279"/>
                  </a:cubicBezTo>
                  <a:cubicBezTo>
                    <a:pt x="2845" y="1266"/>
                    <a:pt x="2770" y="1241"/>
                    <a:pt x="2695" y="1229"/>
                  </a:cubicBezTo>
                  <a:lnTo>
                    <a:pt x="2695" y="1229"/>
                  </a:lnTo>
                  <a:cubicBezTo>
                    <a:pt x="3427" y="1341"/>
                    <a:pt x="4138" y="1393"/>
                    <a:pt x="4601" y="1393"/>
                  </a:cubicBezTo>
                  <a:cubicBezTo>
                    <a:pt x="4652" y="1393"/>
                    <a:pt x="4700" y="1392"/>
                    <a:pt x="4744" y="1391"/>
                  </a:cubicBezTo>
                  <a:cubicBezTo>
                    <a:pt x="3832" y="1341"/>
                    <a:pt x="2857" y="1154"/>
                    <a:pt x="2057" y="929"/>
                  </a:cubicBezTo>
                  <a:cubicBezTo>
                    <a:pt x="1383" y="754"/>
                    <a:pt x="658" y="516"/>
                    <a:pt x="270" y="104"/>
                  </a:cubicBezTo>
                  <a:cubicBezTo>
                    <a:pt x="258" y="91"/>
                    <a:pt x="208" y="17"/>
                    <a:pt x="183" y="17"/>
                  </a:cubicBezTo>
                  <a:cubicBezTo>
                    <a:pt x="166" y="5"/>
                    <a:pt x="148"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6" name="Google Shape;10136;p20"/>
            <p:cNvSpPr/>
            <p:nvPr/>
          </p:nvSpPr>
          <p:spPr>
            <a:xfrm>
              <a:off x="5978175" y="4756050"/>
              <a:ext cx="49375" cy="36050"/>
            </a:xfrm>
            <a:custGeom>
              <a:avLst/>
              <a:gdLst/>
              <a:ahLst/>
              <a:cxnLst/>
              <a:rect l="l" t="t" r="r" b="b"/>
              <a:pathLst>
                <a:path w="1975" h="1442" extrusionOk="0">
                  <a:moveTo>
                    <a:pt x="1975" y="0"/>
                  </a:moveTo>
                  <a:cubicBezTo>
                    <a:pt x="1900" y="50"/>
                    <a:pt x="1837" y="100"/>
                    <a:pt x="1775" y="150"/>
                  </a:cubicBezTo>
                  <a:cubicBezTo>
                    <a:pt x="1775" y="138"/>
                    <a:pt x="1775" y="138"/>
                    <a:pt x="1762" y="138"/>
                  </a:cubicBezTo>
                  <a:cubicBezTo>
                    <a:pt x="1745" y="114"/>
                    <a:pt x="1722" y="105"/>
                    <a:pt x="1699" y="105"/>
                  </a:cubicBezTo>
                  <a:cubicBezTo>
                    <a:pt x="1672" y="105"/>
                    <a:pt x="1645" y="118"/>
                    <a:pt x="1625" y="138"/>
                  </a:cubicBezTo>
                  <a:cubicBezTo>
                    <a:pt x="1600" y="150"/>
                    <a:pt x="1587" y="163"/>
                    <a:pt x="1562" y="188"/>
                  </a:cubicBezTo>
                  <a:cubicBezTo>
                    <a:pt x="1400" y="313"/>
                    <a:pt x="1237" y="450"/>
                    <a:pt x="1075" y="588"/>
                  </a:cubicBezTo>
                  <a:cubicBezTo>
                    <a:pt x="1012" y="625"/>
                    <a:pt x="937" y="675"/>
                    <a:pt x="875" y="725"/>
                  </a:cubicBezTo>
                  <a:cubicBezTo>
                    <a:pt x="688" y="837"/>
                    <a:pt x="338" y="1012"/>
                    <a:pt x="125" y="1175"/>
                  </a:cubicBezTo>
                  <a:cubicBezTo>
                    <a:pt x="113" y="1200"/>
                    <a:pt x="100" y="1225"/>
                    <a:pt x="113" y="1237"/>
                  </a:cubicBezTo>
                  <a:cubicBezTo>
                    <a:pt x="88" y="1250"/>
                    <a:pt x="75" y="1262"/>
                    <a:pt x="50" y="1275"/>
                  </a:cubicBezTo>
                  <a:cubicBezTo>
                    <a:pt x="0" y="1325"/>
                    <a:pt x="25" y="1412"/>
                    <a:pt x="88" y="1437"/>
                  </a:cubicBezTo>
                  <a:cubicBezTo>
                    <a:pt x="99" y="1440"/>
                    <a:pt x="109" y="1441"/>
                    <a:pt x="120" y="1441"/>
                  </a:cubicBezTo>
                  <a:cubicBezTo>
                    <a:pt x="207" y="1441"/>
                    <a:pt x="285" y="1358"/>
                    <a:pt x="363" y="1325"/>
                  </a:cubicBezTo>
                  <a:cubicBezTo>
                    <a:pt x="588" y="1187"/>
                    <a:pt x="800" y="1025"/>
                    <a:pt x="1000" y="875"/>
                  </a:cubicBezTo>
                  <a:cubicBezTo>
                    <a:pt x="1262" y="700"/>
                    <a:pt x="1512" y="513"/>
                    <a:pt x="1750" y="300"/>
                  </a:cubicBezTo>
                  <a:cubicBezTo>
                    <a:pt x="1787" y="275"/>
                    <a:pt x="1800" y="213"/>
                    <a:pt x="1787" y="175"/>
                  </a:cubicBezTo>
                  <a:cubicBezTo>
                    <a:pt x="1850" y="113"/>
                    <a:pt x="1912" y="63"/>
                    <a:pt x="19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7" name="Google Shape;10137;p20"/>
            <p:cNvSpPr/>
            <p:nvPr/>
          </p:nvSpPr>
          <p:spPr>
            <a:xfrm>
              <a:off x="6021900" y="4763175"/>
              <a:ext cx="300" cy="400"/>
            </a:xfrm>
            <a:custGeom>
              <a:avLst/>
              <a:gdLst/>
              <a:ahLst/>
              <a:cxnLst/>
              <a:rect l="l" t="t" r="r" b="b"/>
              <a:pathLst>
                <a:path w="12" h="16" extrusionOk="0">
                  <a:moveTo>
                    <a:pt x="10" y="1"/>
                  </a:moveTo>
                  <a:cubicBezTo>
                    <a:pt x="9" y="1"/>
                    <a:pt x="6" y="5"/>
                    <a:pt x="1" y="15"/>
                  </a:cubicBezTo>
                  <a:cubicBezTo>
                    <a:pt x="8" y="8"/>
                    <a:pt x="11"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8" name="Google Shape;10138;p20"/>
            <p:cNvSpPr/>
            <p:nvPr/>
          </p:nvSpPr>
          <p:spPr>
            <a:xfrm>
              <a:off x="5862575" y="4720425"/>
              <a:ext cx="115300" cy="36900"/>
            </a:xfrm>
            <a:custGeom>
              <a:avLst/>
              <a:gdLst/>
              <a:ahLst/>
              <a:cxnLst/>
              <a:rect l="l" t="t" r="r" b="b"/>
              <a:pathLst>
                <a:path w="4612" h="1476" extrusionOk="0">
                  <a:moveTo>
                    <a:pt x="4612" y="1"/>
                  </a:moveTo>
                  <a:lnTo>
                    <a:pt x="4612" y="1"/>
                  </a:lnTo>
                  <a:cubicBezTo>
                    <a:pt x="3087" y="538"/>
                    <a:pt x="1538" y="1000"/>
                    <a:pt x="0" y="1475"/>
                  </a:cubicBezTo>
                  <a:cubicBezTo>
                    <a:pt x="1625" y="1213"/>
                    <a:pt x="3337" y="950"/>
                    <a:pt x="4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9" name="Google Shape;10139;p20"/>
            <p:cNvSpPr/>
            <p:nvPr/>
          </p:nvSpPr>
          <p:spPr>
            <a:xfrm>
              <a:off x="5887575" y="4718875"/>
              <a:ext cx="73125" cy="24700"/>
            </a:xfrm>
            <a:custGeom>
              <a:avLst/>
              <a:gdLst/>
              <a:ahLst/>
              <a:cxnLst/>
              <a:rect l="l" t="t" r="r" b="b"/>
              <a:pathLst>
                <a:path w="2925" h="988" extrusionOk="0">
                  <a:moveTo>
                    <a:pt x="2924" y="0"/>
                  </a:moveTo>
                  <a:lnTo>
                    <a:pt x="2924" y="0"/>
                  </a:lnTo>
                  <a:cubicBezTo>
                    <a:pt x="1925" y="275"/>
                    <a:pt x="975" y="650"/>
                    <a:pt x="0" y="987"/>
                  </a:cubicBezTo>
                  <a:cubicBezTo>
                    <a:pt x="1012" y="825"/>
                    <a:pt x="2075" y="575"/>
                    <a:pt x="29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0" name="Google Shape;10140;p20"/>
            <p:cNvSpPr/>
            <p:nvPr/>
          </p:nvSpPr>
          <p:spPr>
            <a:xfrm>
              <a:off x="5907550" y="4726375"/>
              <a:ext cx="17525" cy="6575"/>
            </a:xfrm>
            <a:custGeom>
              <a:avLst/>
              <a:gdLst/>
              <a:ahLst/>
              <a:cxnLst/>
              <a:rect l="l" t="t" r="r" b="b"/>
              <a:pathLst>
                <a:path w="701" h="263" extrusionOk="0">
                  <a:moveTo>
                    <a:pt x="701" y="0"/>
                  </a:moveTo>
                  <a:lnTo>
                    <a:pt x="701" y="0"/>
                  </a:lnTo>
                  <a:cubicBezTo>
                    <a:pt x="463" y="63"/>
                    <a:pt x="226" y="162"/>
                    <a:pt x="1" y="262"/>
                  </a:cubicBezTo>
                  <a:cubicBezTo>
                    <a:pt x="238" y="200"/>
                    <a:pt x="513" y="125"/>
                    <a:pt x="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1" name="Google Shape;10141;p20"/>
            <p:cNvSpPr/>
            <p:nvPr/>
          </p:nvSpPr>
          <p:spPr>
            <a:xfrm>
              <a:off x="5854775" y="4781650"/>
              <a:ext cx="111550" cy="27850"/>
            </a:xfrm>
            <a:custGeom>
              <a:avLst/>
              <a:gdLst/>
              <a:ahLst/>
              <a:cxnLst/>
              <a:rect l="l" t="t" r="r" b="b"/>
              <a:pathLst>
                <a:path w="4462" h="1114" extrusionOk="0">
                  <a:moveTo>
                    <a:pt x="4461" y="1"/>
                  </a:moveTo>
                  <a:lnTo>
                    <a:pt x="4461" y="1"/>
                  </a:lnTo>
                  <a:cubicBezTo>
                    <a:pt x="2962" y="351"/>
                    <a:pt x="1450" y="663"/>
                    <a:pt x="0" y="1113"/>
                  </a:cubicBezTo>
                  <a:cubicBezTo>
                    <a:pt x="1525" y="938"/>
                    <a:pt x="3137" y="751"/>
                    <a:pt x="4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2" name="Google Shape;10142;p20"/>
            <p:cNvSpPr/>
            <p:nvPr/>
          </p:nvSpPr>
          <p:spPr>
            <a:xfrm>
              <a:off x="5893200" y="4791025"/>
              <a:ext cx="61875" cy="20350"/>
            </a:xfrm>
            <a:custGeom>
              <a:avLst/>
              <a:gdLst/>
              <a:ahLst/>
              <a:cxnLst/>
              <a:rect l="l" t="t" r="r" b="b"/>
              <a:pathLst>
                <a:path w="2475" h="814" extrusionOk="0">
                  <a:moveTo>
                    <a:pt x="2474" y="1"/>
                  </a:moveTo>
                  <a:lnTo>
                    <a:pt x="2474" y="1"/>
                  </a:lnTo>
                  <a:cubicBezTo>
                    <a:pt x="1637" y="201"/>
                    <a:pt x="825" y="526"/>
                    <a:pt x="0" y="813"/>
                  </a:cubicBezTo>
                  <a:cubicBezTo>
                    <a:pt x="862" y="688"/>
                    <a:pt x="1750" y="476"/>
                    <a:pt x="2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3" name="Google Shape;10143;p20"/>
            <p:cNvSpPr/>
            <p:nvPr/>
          </p:nvSpPr>
          <p:spPr>
            <a:xfrm>
              <a:off x="5912875" y="4806975"/>
              <a:ext cx="18150" cy="6275"/>
            </a:xfrm>
            <a:custGeom>
              <a:avLst/>
              <a:gdLst/>
              <a:ahLst/>
              <a:cxnLst/>
              <a:rect l="l" t="t" r="r" b="b"/>
              <a:pathLst>
                <a:path w="726" h="251" extrusionOk="0">
                  <a:moveTo>
                    <a:pt x="725" y="0"/>
                  </a:moveTo>
                  <a:lnTo>
                    <a:pt x="725" y="0"/>
                  </a:lnTo>
                  <a:cubicBezTo>
                    <a:pt x="475" y="50"/>
                    <a:pt x="238" y="150"/>
                    <a:pt x="0" y="250"/>
                  </a:cubicBezTo>
                  <a:cubicBezTo>
                    <a:pt x="250" y="200"/>
                    <a:pt x="538" y="113"/>
                    <a:pt x="7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4" name="Google Shape;10144;p20"/>
            <p:cNvSpPr/>
            <p:nvPr/>
          </p:nvSpPr>
          <p:spPr>
            <a:xfrm>
              <a:off x="5889125" y="4821025"/>
              <a:ext cx="48775" cy="16275"/>
            </a:xfrm>
            <a:custGeom>
              <a:avLst/>
              <a:gdLst/>
              <a:ahLst/>
              <a:cxnLst/>
              <a:rect l="l" t="t" r="r" b="b"/>
              <a:pathLst>
                <a:path w="1951" h="651" extrusionOk="0">
                  <a:moveTo>
                    <a:pt x="1950" y="1"/>
                  </a:moveTo>
                  <a:lnTo>
                    <a:pt x="1950" y="1"/>
                  </a:lnTo>
                  <a:cubicBezTo>
                    <a:pt x="1288" y="188"/>
                    <a:pt x="651" y="425"/>
                    <a:pt x="1" y="650"/>
                  </a:cubicBezTo>
                  <a:cubicBezTo>
                    <a:pt x="676" y="538"/>
                    <a:pt x="1375" y="388"/>
                    <a:pt x="19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5" name="Google Shape;10145;p20"/>
            <p:cNvSpPr/>
            <p:nvPr/>
          </p:nvSpPr>
          <p:spPr>
            <a:xfrm>
              <a:off x="5835700" y="4668250"/>
              <a:ext cx="122800" cy="35325"/>
            </a:xfrm>
            <a:custGeom>
              <a:avLst/>
              <a:gdLst/>
              <a:ahLst/>
              <a:cxnLst/>
              <a:rect l="l" t="t" r="r" b="b"/>
              <a:pathLst>
                <a:path w="4912" h="1413" extrusionOk="0">
                  <a:moveTo>
                    <a:pt x="4912" y="1"/>
                  </a:moveTo>
                  <a:lnTo>
                    <a:pt x="4912" y="1"/>
                  </a:lnTo>
                  <a:cubicBezTo>
                    <a:pt x="4874" y="13"/>
                    <a:pt x="4837" y="26"/>
                    <a:pt x="4787" y="38"/>
                  </a:cubicBezTo>
                  <a:cubicBezTo>
                    <a:pt x="4362" y="176"/>
                    <a:pt x="3950" y="263"/>
                    <a:pt x="3475" y="363"/>
                  </a:cubicBezTo>
                  <a:cubicBezTo>
                    <a:pt x="2400" y="625"/>
                    <a:pt x="1163" y="1125"/>
                    <a:pt x="1" y="1413"/>
                  </a:cubicBezTo>
                  <a:cubicBezTo>
                    <a:pt x="1413" y="1263"/>
                    <a:pt x="2837" y="1013"/>
                    <a:pt x="4125" y="388"/>
                  </a:cubicBezTo>
                  <a:cubicBezTo>
                    <a:pt x="4387" y="263"/>
                    <a:pt x="4650" y="138"/>
                    <a:pt x="49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6" name="Google Shape;10146;p20"/>
            <p:cNvSpPr/>
            <p:nvPr/>
          </p:nvSpPr>
          <p:spPr>
            <a:xfrm>
              <a:off x="5742300" y="4601700"/>
              <a:ext cx="209025" cy="42625"/>
            </a:xfrm>
            <a:custGeom>
              <a:avLst/>
              <a:gdLst/>
              <a:ahLst/>
              <a:cxnLst/>
              <a:rect l="l" t="t" r="r" b="b"/>
              <a:pathLst>
                <a:path w="8361" h="1705" extrusionOk="0">
                  <a:moveTo>
                    <a:pt x="8361" y="1"/>
                  </a:moveTo>
                  <a:lnTo>
                    <a:pt x="8361" y="1"/>
                  </a:lnTo>
                  <a:cubicBezTo>
                    <a:pt x="8148" y="63"/>
                    <a:pt x="7998" y="101"/>
                    <a:pt x="7823" y="151"/>
                  </a:cubicBezTo>
                  <a:cubicBezTo>
                    <a:pt x="6836" y="401"/>
                    <a:pt x="5836" y="651"/>
                    <a:pt x="4849" y="876"/>
                  </a:cubicBezTo>
                  <a:cubicBezTo>
                    <a:pt x="5224" y="763"/>
                    <a:pt x="5599" y="626"/>
                    <a:pt x="5949" y="426"/>
                  </a:cubicBezTo>
                  <a:lnTo>
                    <a:pt x="5949" y="426"/>
                  </a:lnTo>
                  <a:cubicBezTo>
                    <a:pt x="4637" y="601"/>
                    <a:pt x="3349" y="926"/>
                    <a:pt x="2037" y="1163"/>
                  </a:cubicBezTo>
                  <a:cubicBezTo>
                    <a:pt x="2139" y="1165"/>
                    <a:pt x="2242" y="1166"/>
                    <a:pt x="2344" y="1166"/>
                  </a:cubicBezTo>
                  <a:cubicBezTo>
                    <a:pt x="2920" y="1166"/>
                    <a:pt x="3500" y="1134"/>
                    <a:pt x="4062" y="1038"/>
                  </a:cubicBezTo>
                  <a:lnTo>
                    <a:pt x="4062" y="1038"/>
                  </a:lnTo>
                  <a:cubicBezTo>
                    <a:pt x="2725" y="1326"/>
                    <a:pt x="1375" y="1538"/>
                    <a:pt x="0" y="1613"/>
                  </a:cubicBezTo>
                  <a:cubicBezTo>
                    <a:pt x="682" y="1669"/>
                    <a:pt x="1351" y="1704"/>
                    <a:pt x="2010" y="1704"/>
                  </a:cubicBezTo>
                  <a:cubicBezTo>
                    <a:pt x="4132" y="1704"/>
                    <a:pt x="6149" y="1340"/>
                    <a:pt x="8123" y="138"/>
                  </a:cubicBezTo>
                  <a:cubicBezTo>
                    <a:pt x="8198" y="88"/>
                    <a:pt x="8298" y="38"/>
                    <a:pt x="8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7" name="Google Shape;10147;p20"/>
            <p:cNvSpPr/>
            <p:nvPr/>
          </p:nvSpPr>
          <p:spPr>
            <a:xfrm>
              <a:off x="5819775" y="4611700"/>
              <a:ext cx="40325" cy="6850"/>
            </a:xfrm>
            <a:custGeom>
              <a:avLst/>
              <a:gdLst/>
              <a:ahLst/>
              <a:cxnLst/>
              <a:rect l="l" t="t" r="r" b="b"/>
              <a:pathLst>
                <a:path w="1613" h="274" extrusionOk="0">
                  <a:moveTo>
                    <a:pt x="1612" y="1"/>
                  </a:moveTo>
                  <a:lnTo>
                    <a:pt x="1612" y="1"/>
                  </a:lnTo>
                  <a:cubicBezTo>
                    <a:pt x="1063" y="13"/>
                    <a:pt x="538" y="188"/>
                    <a:pt x="0" y="263"/>
                  </a:cubicBezTo>
                  <a:cubicBezTo>
                    <a:pt x="95" y="270"/>
                    <a:pt x="191" y="273"/>
                    <a:pt x="289" y="273"/>
                  </a:cubicBezTo>
                  <a:cubicBezTo>
                    <a:pt x="745" y="273"/>
                    <a:pt x="1221" y="196"/>
                    <a:pt x="1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8" name="Google Shape;10148;p20"/>
            <p:cNvSpPr/>
            <p:nvPr/>
          </p:nvSpPr>
          <p:spPr>
            <a:xfrm>
              <a:off x="5650450" y="4529775"/>
              <a:ext cx="264000" cy="58825"/>
            </a:xfrm>
            <a:custGeom>
              <a:avLst/>
              <a:gdLst/>
              <a:ahLst/>
              <a:cxnLst/>
              <a:rect l="l" t="t" r="r" b="b"/>
              <a:pathLst>
                <a:path w="10560" h="2353" extrusionOk="0">
                  <a:moveTo>
                    <a:pt x="8585" y="0"/>
                  </a:moveTo>
                  <a:cubicBezTo>
                    <a:pt x="5666" y="0"/>
                    <a:pt x="2547" y="212"/>
                    <a:pt x="263" y="2091"/>
                  </a:cubicBezTo>
                  <a:cubicBezTo>
                    <a:pt x="175" y="2178"/>
                    <a:pt x="88" y="2266"/>
                    <a:pt x="0" y="2353"/>
                  </a:cubicBezTo>
                  <a:cubicBezTo>
                    <a:pt x="188" y="2228"/>
                    <a:pt x="363" y="2128"/>
                    <a:pt x="563" y="2028"/>
                  </a:cubicBezTo>
                  <a:cubicBezTo>
                    <a:pt x="1712" y="1478"/>
                    <a:pt x="2400" y="1341"/>
                    <a:pt x="3512" y="1066"/>
                  </a:cubicBezTo>
                  <a:cubicBezTo>
                    <a:pt x="3824" y="991"/>
                    <a:pt x="4137" y="916"/>
                    <a:pt x="4449" y="853"/>
                  </a:cubicBezTo>
                  <a:lnTo>
                    <a:pt x="4449" y="853"/>
                  </a:lnTo>
                  <a:cubicBezTo>
                    <a:pt x="3674" y="1078"/>
                    <a:pt x="2937" y="1416"/>
                    <a:pt x="2262" y="1891"/>
                  </a:cubicBezTo>
                  <a:cubicBezTo>
                    <a:pt x="2225" y="1916"/>
                    <a:pt x="2162" y="1953"/>
                    <a:pt x="2137" y="1978"/>
                  </a:cubicBezTo>
                  <a:cubicBezTo>
                    <a:pt x="2450" y="1878"/>
                    <a:pt x="2762" y="1778"/>
                    <a:pt x="3074" y="1678"/>
                  </a:cubicBezTo>
                  <a:cubicBezTo>
                    <a:pt x="3499" y="1553"/>
                    <a:pt x="3974" y="1428"/>
                    <a:pt x="4474" y="1303"/>
                  </a:cubicBezTo>
                  <a:lnTo>
                    <a:pt x="4474" y="1303"/>
                  </a:lnTo>
                  <a:cubicBezTo>
                    <a:pt x="4024" y="1503"/>
                    <a:pt x="3587" y="1791"/>
                    <a:pt x="3299" y="2003"/>
                  </a:cubicBezTo>
                  <a:cubicBezTo>
                    <a:pt x="4112" y="1703"/>
                    <a:pt x="4961" y="1478"/>
                    <a:pt x="5849" y="1278"/>
                  </a:cubicBezTo>
                  <a:lnTo>
                    <a:pt x="5849" y="1278"/>
                  </a:lnTo>
                  <a:cubicBezTo>
                    <a:pt x="5536" y="1366"/>
                    <a:pt x="5224" y="1478"/>
                    <a:pt x="4936" y="1628"/>
                  </a:cubicBezTo>
                  <a:cubicBezTo>
                    <a:pt x="5974" y="1528"/>
                    <a:pt x="6961" y="1228"/>
                    <a:pt x="7973" y="1066"/>
                  </a:cubicBezTo>
                  <a:cubicBezTo>
                    <a:pt x="7876" y="1063"/>
                    <a:pt x="7777" y="1061"/>
                    <a:pt x="7677" y="1061"/>
                  </a:cubicBezTo>
                  <a:cubicBezTo>
                    <a:pt x="7355" y="1061"/>
                    <a:pt x="7023" y="1078"/>
                    <a:pt x="6698" y="1116"/>
                  </a:cubicBezTo>
                  <a:cubicBezTo>
                    <a:pt x="7323" y="1003"/>
                    <a:pt x="7961" y="903"/>
                    <a:pt x="8610" y="816"/>
                  </a:cubicBezTo>
                  <a:cubicBezTo>
                    <a:pt x="8341" y="807"/>
                    <a:pt x="8069" y="802"/>
                    <a:pt x="7798" y="802"/>
                  </a:cubicBezTo>
                  <a:cubicBezTo>
                    <a:pt x="7290" y="802"/>
                    <a:pt x="6783" y="821"/>
                    <a:pt x="6286" y="878"/>
                  </a:cubicBezTo>
                  <a:cubicBezTo>
                    <a:pt x="7211" y="691"/>
                    <a:pt x="8161" y="541"/>
                    <a:pt x="9060" y="479"/>
                  </a:cubicBezTo>
                  <a:cubicBezTo>
                    <a:pt x="8616" y="442"/>
                    <a:pt x="8168" y="423"/>
                    <a:pt x="7718" y="423"/>
                  </a:cubicBezTo>
                  <a:cubicBezTo>
                    <a:pt x="7395" y="423"/>
                    <a:pt x="7072" y="433"/>
                    <a:pt x="6748" y="454"/>
                  </a:cubicBezTo>
                  <a:cubicBezTo>
                    <a:pt x="8011" y="266"/>
                    <a:pt x="9285" y="129"/>
                    <a:pt x="10560" y="16"/>
                  </a:cubicBezTo>
                  <a:cubicBezTo>
                    <a:pt x="9920" y="11"/>
                    <a:pt x="9258" y="0"/>
                    <a:pt x="8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9" name="Google Shape;10149;p20"/>
            <p:cNvSpPr/>
            <p:nvPr/>
          </p:nvSpPr>
          <p:spPr>
            <a:xfrm>
              <a:off x="5795725" y="4562025"/>
              <a:ext cx="50950" cy="10025"/>
            </a:xfrm>
            <a:custGeom>
              <a:avLst/>
              <a:gdLst/>
              <a:ahLst/>
              <a:cxnLst/>
              <a:rect l="l" t="t" r="r" b="b"/>
              <a:pathLst>
                <a:path w="2038" h="401" extrusionOk="0">
                  <a:moveTo>
                    <a:pt x="2037" y="1"/>
                  </a:moveTo>
                  <a:cubicBezTo>
                    <a:pt x="1350" y="26"/>
                    <a:pt x="625" y="88"/>
                    <a:pt x="0" y="401"/>
                  </a:cubicBezTo>
                  <a:cubicBezTo>
                    <a:pt x="687" y="338"/>
                    <a:pt x="1362" y="163"/>
                    <a:pt x="20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0" name="Google Shape;10150;p20"/>
            <p:cNvSpPr/>
            <p:nvPr/>
          </p:nvSpPr>
          <p:spPr>
            <a:xfrm>
              <a:off x="5816325" y="4570950"/>
              <a:ext cx="29725" cy="5175"/>
            </a:xfrm>
            <a:custGeom>
              <a:avLst/>
              <a:gdLst/>
              <a:ahLst/>
              <a:cxnLst/>
              <a:rect l="l" t="t" r="r" b="b"/>
              <a:pathLst>
                <a:path w="1189" h="207" extrusionOk="0">
                  <a:moveTo>
                    <a:pt x="1017" y="1"/>
                  </a:moveTo>
                  <a:cubicBezTo>
                    <a:pt x="669" y="1"/>
                    <a:pt x="312" y="67"/>
                    <a:pt x="1" y="206"/>
                  </a:cubicBezTo>
                  <a:cubicBezTo>
                    <a:pt x="401" y="181"/>
                    <a:pt x="788" y="56"/>
                    <a:pt x="1188" y="6"/>
                  </a:cubicBezTo>
                  <a:cubicBezTo>
                    <a:pt x="1132" y="3"/>
                    <a:pt x="1075" y="1"/>
                    <a:pt x="10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1" name="Google Shape;10151;p20"/>
            <p:cNvSpPr/>
            <p:nvPr/>
          </p:nvSpPr>
          <p:spPr>
            <a:xfrm>
              <a:off x="5831325" y="4583275"/>
              <a:ext cx="5350" cy="975"/>
            </a:xfrm>
            <a:custGeom>
              <a:avLst/>
              <a:gdLst/>
              <a:ahLst/>
              <a:cxnLst/>
              <a:rect l="l" t="t" r="r" b="b"/>
              <a:pathLst>
                <a:path w="214" h="39" extrusionOk="0">
                  <a:moveTo>
                    <a:pt x="213" y="1"/>
                  </a:moveTo>
                  <a:cubicBezTo>
                    <a:pt x="138" y="1"/>
                    <a:pt x="63" y="13"/>
                    <a:pt x="1" y="38"/>
                  </a:cubicBezTo>
                  <a:cubicBezTo>
                    <a:pt x="76" y="38"/>
                    <a:pt x="151" y="26"/>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2" name="Google Shape;10152;p20"/>
            <p:cNvSpPr/>
            <p:nvPr/>
          </p:nvSpPr>
          <p:spPr>
            <a:xfrm>
              <a:off x="5614475" y="4597025"/>
              <a:ext cx="26000" cy="31225"/>
            </a:xfrm>
            <a:custGeom>
              <a:avLst/>
              <a:gdLst/>
              <a:ahLst/>
              <a:cxnLst/>
              <a:rect l="l" t="t" r="r" b="b"/>
              <a:pathLst>
                <a:path w="1040" h="1249" extrusionOk="0">
                  <a:moveTo>
                    <a:pt x="1039" y="0"/>
                  </a:moveTo>
                  <a:lnTo>
                    <a:pt x="1039" y="0"/>
                  </a:lnTo>
                  <a:cubicBezTo>
                    <a:pt x="639" y="288"/>
                    <a:pt x="240" y="638"/>
                    <a:pt x="40" y="1100"/>
                  </a:cubicBezTo>
                  <a:cubicBezTo>
                    <a:pt x="0" y="1186"/>
                    <a:pt x="74" y="1248"/>
                    <a:pt x="144" y="1248"/>
                  </a:cubicBezTo>
                  <a:cubicBezTo>
                    <a:pt x="186" y="1248"/>
                    <a:pt x="226" y="1226"/>
                    <a:pt x="240" y="1175"/>
                  </a:cubicBezTo>
                  <a:cubicBezTo>
                    <a:pt x="427" y="750"/>
                    <a:pt x="677" y="350"/>
                    <a:pt x="10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3" name="Google Shape;10153;p20"/>
            <p:cNvSpPr/>
            <p:nvPr/>
          </p:nvSpPr>
          <p:spPr>
            <a:xfrm>
              <a:off x="5622950" y="4607950"/>
              <a:ext cx="12825" cy="25450"/>
            </a:xfrm>
            <a:custGeom>
              <a:avLst/>
              <a:gdLst/>
              <a:ahLst/>
              <a:cxnLst/>
              <a:rect l="l" t="t" r="r" b="b"/>
              <a:pathLst>
                <a:path w="513" h="1018" extrusionOk="0">
                  <a:moveTo>
                    <a:pt x="513" y="1"/>
                  </a:moveTo>
                  <a:lnTo>
                    <a:pt x="513" y="1"/>
                  </a:lnTo>
                  <a:cubicBezTo>
                    <a:pt x="275" y="276"/>
                    <a:pt x="25" y="601"/>
                    <a:pt x="0" y="963"/>
                  </a:cubicBezTo>
                  <a:cubicBezTo>
                    <a:pt x="6" y="999"/>
                    <a:pt x="38" y="1018"/>
                    <a:pt x="70" y="1018"/>
                  </a:cubicBezTo>
                  <a:cubicBezTo>
                    <a:pt x="104" y="1018"/>
                    <a:pt x="138" y="996"/>
                    <a:pt x="138" y="951"/>
                  </a:cubicBezTo>
                  <a:cubicBezTo>
                    <a:pt x="188" y="626"/>
                    <a:pt x="325" y="30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4" name="Google Shape;10154;p20"/>
            <p:cNvSpPr/>
            <p:nvPr/>
          </p:nvSpPr>
          <p:spPr>
            <a:xfrm>
              <a:off x="5630125" y="4618575"/>
              <a:ext cx="5650" cy="17250"/>
            </a:xfrm>
            <a:custGeom>
              <a:avLst/>
              <a:gdLst/>
              <a:ahLst/>
              <a:cxnLst/>
              <a:rect l="l" t="t" r="r" b="b"/>
              <a:pathLst>
                <a:path w="226" h="690" extrusionOk="0">
                  <a:moveTo>
                    <a:pt x="226" y="1"/>
                  </a:moveTo>
                  <a:cubicBezTo>
                    <a:pt x="126" y="201"/>
                    <a:pt x="1" y="426"/>
                    <a:pt x="63" y="651"/>
                  </a:cubicBezTo>
                  <a:cubicBezTo>
                    <a:pt x="70" y="677"/>
                    <a:pt x="91" y="690"/>
                    <a:pt x="111" y="690"/>
                  </a:cubicBezTo>
                  <a:cubicBezTo>
                    <a:pt x="128" y="690"/>
                    <a:pt x="145" y="680"/>
                    <a:pt x="151" y="663"/>
                  </a:cubicBezTo>
                  <a:cubicBezTo>
                    <a:pt x="126" y="438"/>
                    <a:pt x="151" y="226"/>
                    <a:pt x="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5" name="Google Shape;10155;p20"/>
            <p:cNvSpPr/>
            <p:nvPr/>
          </p:nvSpPr>
          <p:spPr>
            <a:xfrm>
              <a:off x="5970675" y="4541725"/>
              <a:ext cx="58450" cy="40750"/>
            </a:xfrm>
            <a:custGeom>
              <a:avLst/>
              <a:gdLst/>
              <a:ahLst/>
              <a:cxnLst/>
              <a:rect l="l" t="t" r="r" b="b"/>
              <a:pathLst>
                <a:path w="2338" h="1630" extrusionOk="0">
                  <a:moveTo>
                    <a:pt x="0" y="1"/>
                  </a:moveTo>
                  <a:lnTo>
                    <a:pt x="0" y="1"/>
                  </a:lnTo>
                  <a:cubicBezTo>
                    <a:pt x="750" y="188"/>
                    <a:pt x="1437" y="713"/>
                    <a:pt x="1750" y="1238"/>
                  </a:cubicBezTo>
                  <a:cubicBezTo>
                    <a:pt x="1812" y="1388"/>
                    <a:pt x="1812" y="1363"/>
                    <a:pt x="1825" y="1488"/>
                  </a:cubicBezTo>
                  <a:cubicBezTo>
                    <a:pt x="1836" y="1563"/>
                    <a:pt x="1903" y="1630"/>
                    <a:pt x="1978" y="1630"/>
                  </a:cubicBezTo>
                  <a:cubicBezTo>
                    <a:pt x="1989" y="1630"/>
                    <a:pt x="2001" y="1628"/>
                    <a:pt x="2012" y="1625"/>
                  </a:cubicBezTo>
                  <a:cubicBezTo>
                    <a:pt x="2337" y="1538"/>
                    <a:pt x="2025" y="1063"/>
                    <a:pt x="1887" y="913"/>
                  </a:cubicBezTo>
                  <a:cubicBezTo>
                    <a:pt x="1412" y="363"/>
                    <a:pt x="713" y="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6" name="Google Shape;10156;p20"/>
            <p:cNvSpPr/>
            <p:nvPr/>
          </p:nvSpPr>
          <p:spPr>
            <a:xfrm>
              <a:off x="5990975" y="4555775"/>
              <a:ext cx="23450" cy="32525"/>
            </a:xfrm>
            <a:custGeom>
              <a:avLst/>
              <a:gdLst/>
              <a:ahLst/>
              <a:cxnLst/>
              <a:rect l="l" t="t" r="r" b="b"/>
              <a:pathLst>
                <a:path w="938" h="1301" extrusionOk="0">
                  <a:moveTo>
                    <a:pt x="1" y="1"/>
                  </a:moveTo>
                  <a:lnTo>
                    <a:pt x="1" y="1"/>
                  </a:lnTo>
                  <a:cubicBezTo>
                    <a:pt x="363" y="301"/>
                    <a:pt x="713" y="788"/>
                    <a:pt x="700" y="1126"/>
                  </a:cubicBezTo>
                  <a:cubicBezTo>
                    <a:pt x="700" y="1176"/>
                    <a:pt x="675" y="1288"/>
                    <a:pt x="800" y="1301"/>
                  </a:cubicBezTo>
                  <a:cubicBezTo>
                    <a:pt x="938" y="1276"/>
                    <a:pt x="913" y="1138"/>
                    <a:pt x="900" y="1013"/>
                  </a:cubicBezTo>
                  <a:cubicBezTo>
                    <a:pt x="813" y="551"/>
                    <a:pt x="388"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7" name="Google Shape;10157;p20"/>
            <p:cNvSpPr/>
            <p:nvPr/>
          </p:nvSpPr>
          <p:spPr>
            <a:xfrm>
              <a:off x="5997225" y="4570475"/>
              <a:ext cx="8775" cy="23475"/>
            </a:xfrm>
            <a:custGeom>
              <a:avLst/>
              <a:gdLst/>
              <a:ahLst/>
              <a:cxnLst/>
              <a:rect l="l" t="t" r="r" b="b"/>
              <a:pathLst>
                <a:path w="351" h="939" extrusionOk="0">
                  <a:moveTo>
                    <a:pt x="1" y="0"/>
                  </a:moveTo>
                  <a:cubicBezTo>
                    <a:pt x="113" y="163"/>
                    <a:pt x="151" y="463"/>
                    <a:pt x="138" y="575"/>
                  </a:cubicBezTo>
                  <a:cubicBezTo>
                    <a:pt x="138" y="675"/>
                    <a:pt x="126" y="700"/>
                    <a:pt x="76" y="800"/>
                  </a:cubicBezTo>
                  <a:cubicBezTo>
                    <a:pt x="51" y="837"/>
                    <a:pt x="38" y="900"/>
                    <a:pt x="88" y="925"/>
                  </a:cubicBezTo>
                  <a:cubicBezTo>
                    <a:pt x="102" y="934"/>
                    <a:pt x="115" y="938"/>
                    <a:pt x="127" y="938"/>
                  </a:cubicBezTo>
                  <a:cubicBezTo>
                    <a:pt x="177" y="938"/>
                    <a:pt x="205" y="863"/>
                    <a:pt x="225" y="812"/>
                  </a:cubicBezTo>
                  <a:cubicBezTo>
                    <a:pt x="350" y="538"/>
                    <a:pt x="188"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8" name="Google Shape;10158;p20"/>
            <p:cNvSpPr/>
            <p:nvPr/>
          </p:nvSpPr>
          <p:spPr>
            <a:xfrm>
              <a:off x="5574825" y="4814775"/>
              <a:ext cx="187175" cy="74275"/>
            </a:xfrm>
            <a:custGeom>
              <a:avLst/>
              <a:gdLst/>
              <a:ahLst/>
              <a:cxnLst/>
              <a:rect l="l" t="t" r="r" b="b"/>
              <a:pathLst>
                <a:path w="7487" h="2971" extrusionOk="0">
                  <a:moveTo>
                    <a:pt x="1" y="1"/>
                  </a:moveTo>
                  <a:lnTo>
                    <a:pt x="1" y="1"/>
                  </a:lnTo>
                  <a:cubicBezTo>
                    <a:pt x="151" y="413"/>
                    <a:pt x="563" y="838"/>
                    <a:pt x="826" y="1100"/>
                  </a:cubicBezTo>
                  <a:cubicBezTo>
                    <a:pt x="1925" y="2188"/>
                    <a:pt x="3463" y="2650"/>
                    <a:pt x="4962" y="2887"/>
                  </a:cubicBezTo>
                  <a:cubicBezTo>
                    <a:pt x="5320" y="2954"/>
                    <a:pt x="5690" y="2971"/>
                    <a:pt x="5963" y="2971"/>
                  </a:cubicBezTo>
                  <a:cubicBezTo>
                    <a:pt x="6099" y="2971"/>
                    <a:pt x="6212" y="2966"/>
                    <a:pt x="6287" y="2962"/>
                  </a:cubicBezTo>
                  <a:lnTo>
                    <a:pt x="7487" y="2962"/>
                  </a:lnTo>
                  <a:cubicBezTo>
                    <a:pt x="7112" y="2825"/>
                    <a:pt x="6737" y="2637"/>
                    <a:pt x="6387" y="2450"/>
                  </a:cubicBezTo>
                  <a:cubicBezTo>
                    <a:pt x="5600" y="2362"/>
                    <a:pt x="4812" y="2237"/>
                    <a:pt x="4025" y="2113"/>
                  </a:cubicBezTo>
                  <a:cubicBezTo>
                    <a:pt x="2913" y="1925"/>
                    <a:pt x="1875" y="1588"/>
                    <a:pt x="926" y="925"/>
                  </a:cubicBezTo>
                  <a:cubicBezTo>
                    <a:pt x="563" y="663"/>
                    <a:pt x="213" y="4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9" name="Google Shape;10159;p20"/>
            <p:cNvSpPr/>
            <p:nvPr/>
          </p:nvSpPr>
          <p:spPr>
            <a:xfrm>
              <a:off x="5586400" y="4822900"/>
              <a:ext cx="138100" cy="47500"/>
            </a:xfrm>
            <a:custGeom>
              <a:avLst/>
              <a:gdLst/>
              <a:ahLst/>
              <a:cxnLst/>
              <a:rect l="l" t="t" r="r" b="b"/>
              <a:pathLst>
                <a:path w="5524" h="1900" extrusionOk="0">
                  <a:moveTo>
                    <a:pt x="0" y="1"/>
                  </a:moveTo>
                  <a:lnTo>
                    <a:pt x="0" y="1"/>
                  </a:lnTo>
                  <a:cubicBezTo>
                    <a:pt x="488" y="550"/>
                    <a:pt x="1188" y="850"/>
                    <a:pt x="1862" y="1113"/>
                  </a:cubicBezTo>
                  <a:cubicBezTo>
                    <a:pt x="2862" y="1500"/>
                    <a:pt x="3637" y="1725"/>
                    <a:pt x="4737" y="1838"/>
                  </a:cubicBezTo>
                  <a:cubicBezTo>
                    <a:pt x="4999" y="1863"/>
                    <a:pt x="5261" y="1888"/>
                    <a:pt x="5524" y="1900"/>
                  </a:cubicBezTo>
                  <a:cubicBezTo>
                    <a:pt x="5261" y="1750"/>
                    <a:pt x="5012" y="1600"/>
                    <a:pt x="4799" y="1475"/>
                  </a:cubicBezTo>
                  <a:cubicBezTo>
                    <a:pt x="4674" y="1400"/>
                    <a:pt x="4524" y="1325"/>
                    <a:pt x="4362" y="1225"/>
                  </a:cubicBezTo>
                  <a:cubicBezTo>
                    <a:pt x="3549" y="1163"/>
                    <a:pt x="2750" y="1063"/>
                    <a:pt x="1950" y="863"/>
                  </a:cubicBezTo>
                  <a:cubicBezTo>
                    <a:pt x="1313" y="713"/>
                    <a:pt x="550" y="50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0" name="Google Shape;10160;p20"/>
            <p:cNvSpPr/>
            <p:nvPr/>
          </p:nvSpPr>
          <p:spPr>
            <a:xfrm>
              <a:off x="5605150" y="4828525"/>
              <a:ext cx="88750" cy="24075"/>
            </a:xfrm>
            <a:custGeom>
              <a:avLst/>
              <a:gdLst/>
              <a:ahLst/>
              <a:cxnLst/>
              <a:rect l="l" t="t" r="r" b="b"/>
              <a:pathLst>
                <a:path w="3550" h="963" extrusionOk="0">
                  <a:moveTo>
                    <a:pt x="0" y="0"/>
                  </a:moveTo>
                  <a:lnTo>
                    <a:pt x="0" y="0"/>
                  </a:lnTo>
                  <a:cubicBezTo>
                    <a:pt x="1125" y="488"/>
                    <a:pt x="2325" y="813"/>
                    <a:pt x="3549" y="963"/>
                  </a:cubicBezTo>
                  <a:cubicBezTo>
                    <a:pt x="3299" y="825"/>
                    <a:pt x="3049" y="650"/>
                    <a:pt x="2837" y="463"/>
                  </a:cubicBezTo>
                  <a:cubicBezTo>
                    <a:pt x="1887" y="400"/>
                    <a:pt x="900" y="2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1" name="Google Shape;10161;p20"/>
            <p:cNvSpPr/>
            <p:nvPr/>
          </p:nvSpPr>
          <p:spPr>
            <a:xfrm>
              <a:off x="5628875" y="4827575"/>
              <a:ext cx="45950" cy="11275"/>
            </a:xfrm>
            <a:custGeom>
              <a:avLst/>
              <a:gdLst/>
              <a:ahLst/>
              <a:cxnLst/>
              <a:rect l="l" t="t" r="r" b="b"/>
              <a:pathLst>
                <a:path w="1838" h="451" extrusionOk="0">
                  <a:moveTo>
                    <a:pt x="1" y="1"/>
                  </a:moveTo>
                  <a:cubicBezTo>
                    <a:pt x="601" y="201"/>
                    <a:pt x="1213" y="363"/>
                    <a:pt x="1838" y="451"/>
                  </a:cubicBezTo>
                  <a:cubicBezTo>
                    <a:pt x="1738" y="363"/>
                    <a:pt x="1663" y="263"/>
                    <a:pt x="1600" y="163"/>
                  </a:cubicBezTo>
                  <a:cubicBezTo>
                    <a:pt x="1088" y="138"/>
                    <a:pt x="563"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2" name="Google Shape;10162;p20"/>
            <p:cNvSpPr/>
            <p:nvPr/>
          </p:nvSpPr>
          <p:spPr>
            <a:xfrm>
              <a:off x="5639825" y="4822600"/>
              <a:ext cx="26575" cy="4375"/>
            </a:xfrm>
            <a:custGeom>
              <a:avLst/>
              <a:gdLst/>
              <a:ahLst/>
              <a:cxnLst/>
              <a:rect l="l" t="t" r="r" b="b"/>
              <a:pathLst>
                <a:path w="1063" h="175" extrusionOk="0">
                  <a:moveTo>
                    <a:pt x="0" y="0"/>
                  </a:moveTo>
                  <a:cubicBezTo>
                    <a:pt x="338" y="100"/>
                    <a:pt x="700" y="150"/>
                    <a:pt x="1063" y="175"/>
                  </a:cubicBezTo>
                  <a:cubicBezTo>
                    <a:pt x="1038" y="125"/>
                    <a:pt x="1013" y="62"/>
                    <a:pt x="1000" y="13"/>
                  </a:cubicBezTo>
                  <a:cubicBezTo>
                    <a:pt x="860" y="18"/>
                    <a:pt x="721" y="21"/>
                    <a:pt x="582" y="21"/>
                  </a:cubicBezTo>
                  <a:cubicBezTo>
                    <a:pt x="385" y="21"/>
                    <a:pt x="191" y="1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3" name="Google Shape;10163;p20"/>
            <p:cNvSpPr/>
            <p:nvPr/>
          </p:nvSpPr>
          <p:spPr>
            <a:xfrm>
              <a:off x="5573575" y="4745725"/>
              <a:ext cx="60325" cy="45025"/>
            </a:xfrm>
            <a:custGeom>
              <a:avLst/>
              <a:gdLst/>
              <a:ahLst/>
              <a:cxnLst/>
              <a:rect l="l" t="t" r="r" b="b"/>
              <a:pathLst>
                <a:path w="2413" h="1801" extrusionOk="0">
                  <a:moveTo>
                    <a:pt x="2200" y="1"/>
                  </a:moveTo>
                  <a:cubicBezTo>
                    <a:pt x="2150" y="13"/>
                    <a:pt x="2100" y="13"/>
                    <a:pt x="2050" y="13"/>
                  </a:cubicBezTo>
                  <a:cubicBezTo>
                    <a:pt x="1113" y="163"/>
                    <a:pt x="213" y="851"/>
                    <a:pt x="1" y="1800"/>
                  </a:cubicBezTo>
                  <a:cubicBezTo>
                    <a:pt x="401" y="913"/>
                    <a:pt x="1226" y="551"/>
                    <a:pt x="2100" y="463"/>
                  </a:cubicBezTo>
                  <a:lnTo>
                    <a:pt x="2100" y="463"/>
                  </a:lnTo>
                  <a:cubicBezTo>
                    <a:pt x="1538" y="626"/>
                    <a:pt x="988" y="876"/>
                    <a:pt x="588" y="1300"/>
                  </a:cubicBezTo>
                  <a:cubicBezTo>
                    <a:pt x="1076" y="951"/>
                    <a:pt x="1588" y="876"/>
                    <a:pt x="2175" y="776"/>
                  </a:cubicBezTo>
                  <a:cubicBezTo>
                    <a:pt x="2263" y="763"/>
                    <a:pt x="2338" y="751"/>
                    <a:pt x="2413" y="751"/>
                  </a:cubicBezTo>
                  <a:cubicBezTo>
                    <a:pt x="2338" y="501"/>
                    <a:pt x="2275" y="251"/>
                    <a:pt x="2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4" name="Google Shape;10164;p20"/>
            <p:cNvSpPr/>
            <p:nvPr/>
          </p:nvSpPr>
          <p:spPr>
            <a:xfrm>
              <a:off x="5606075" y="4767300"/>
              <a:ext cx="30650" cy="9700"/>
            </a:xfrm>
            <a:custGeom>
              <a:avLst/>
              <a:gdLst/>
              <a:ahLst/>
              <a:cxnLst/>
              <a:rect l="l" t="t" r="r" b="b"/>
              <a:pathLst>
                <a:path w="1226" h="388" extrusionOk="0">
                  <a:moveTo>
                    <a:pt x="1150" y="0"/>
                  </a:moveTo>
                  <a:cubicBezTo>
                    <a:pt x="750" y="38"/>
                    <a:pt x="351" y="163"/>
                    <a:pt x="1" y="387"/>
                  </a:cubicBezTo>
                  <a:cubicBezTo>
                    <a:pt x="331" y="253"/>
                    <a:pt x="678" y="221"/>
                    <a:pt x="1000" y="221"/>
                  </a:cubicBezTo>
                  <a:cubicBezTo>
                    <a:pt x="1068" y="221"/>
                    <a:pt x="1135" y="223"/>
                    <a:pt x="1200" y="225"/>
                  </a:cubicBezTo>
                  <a:lnTo>
                    <a:pt x="1225" y="225"/>
                  </a:lnTo>
                  <a:cubicBezTo>
                    <a:pt x="1225" y="213"/>
                    <a:pt x="1213" y="213"/>
                    <a:pt x="1213" y="200"/>
                  </a:cubicBezTo>
                  <a:cubicBezTo>
                    <a:pt x="1188" y="138"/>
                    <a:pt x="1175" y="75"/>
                    <a:pt x="1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5" name="Google Shape;10165;p20"/>
            <p:cNvSpPr/>
            <p:nvPr/>
          </p:nvSpPr>
          <p:spPr>
            <a:xfrm>
              <a:off x="6038150" y="4689500"/>
              <a:ext cx="101875" cy="46250"/>
            </a:xfrm>
            <a:custGeom>
              <a:avLst/>
              <a:gdLst/>
              <a:ahLst/>
              <a:cxnLst/>
              <a:rect l="l" t="t" r="r" b="b"/>
              <a:pathLst>
                <a:path w="4075" h="1850" extrusionOk="0">
                  <a:moveTo>
                    <a:pt x="76" y="0"/>
                  </a:moveTo>
                  <a:cubicBezTo>
                    <a:pt x="76" y="13"/>
                    <a:pt x="76" y="13"/>
                    <a:pt x="76" y="13"/>
                  </a:cubicBezTo>
                  <a:cubicBezTo>
                    <a:pt x="76" y="200"/>
                    <a:pt x="38" y="388"/>
                    <a:pt x="1" y="563"/>
                  </a:cubicBezTo>
                  <a:cubicBezTo>
                    <a:pt x="500" y="575"/>
                    <a:pt x="1025" y="600"/>
                    <a:pt x="1613" y="700"/>
                  </a:cubicBezTo>
                  <a:cubicBezTo>
                    <a:pt x="2462" y="863"/>
                    <a:pt x="3387" y="1188"/>
                    <a:pt x="4075" y="1850"/>
                  </a:cubicBezTo>
                  <a:cubicBezTo>
                    <a:pt x="3562" y="1188"/>
                    <a:pt x="2837" y="738"/>
                    <a:pt x="2125" y="438"/>
                  </a:cubicBezTo>
                  <a:cubicBezTo>
                    <a:pt x="1513" y="200"/>
                    <a:pt x="788" y="63"/>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6" name="Google Shape;10166;p20"/>
            <p:cNvSpPr/>
            <p:nvPr/>
          </p:nvSpPr>
          <p:spPr>
            <a:xfrm>
              <a:off x="6034725" y="4703875"/>
              <a:ext cx="88125" cy="23775"/>
            </a:xfrm>
            <a:custGeom>
              <a:avLst/>
              <a:gdLst/>
              <a:ahLst/>
              <a:cxnLst/>
              <a:rect l="l" t="t" r="r" b="b"/>
              <a:pathLst>
                <a:path w="3525" h="951" extrusionOk="0">
                  <a:moveTo>
                    <a:pt x="138" y="0"/>
                  </a:moveTo>
                  <a:cubicBezTo>
                    <a:pt x="100" y="163"/>
                    <a:pt x="50" y="325"/>
                    <a:pt x="0" y="488"/>
                  </a:cubicBezTo>
                  <a:cubicBezTo>
                    <a:pt x="189" y="485"/>
                    <a:pt x="382" y="483"/>
                    <a:pt x="579" y="483"/>
                  </a:cubicBezTo>
                  <a:cubicBezTo>
                    <a:pt x="1494" y="483"/>
                    <a:pt x="2496" y="539"/>
                    <a:pt x="3524" y="950"/>
                  </a:cubicBezTo>
                  <a:cubicBezTo>
                    <a:pt x="2574" y="363"/>
                    <a:pt x="1162" y="38"/>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7" name="Google Shape;10167;p20"/>
            <p:cNvSpPr/>
            <p:nvPr/>
          </p:nvSpPr>
          <p:spPr>
            <a:xfrm>
              <a:off x="6030975" y="4716350"/>
              <a:ext cx="69050" cy="11300"/>
            </a:xfrm>
            <a:custGeom>
              <a:avLst/>
              <a:gdLst/>
              <a:ahLst/>
              <a:cxnLst/>
              <a:rect l="l" t="t" r="r" b="b"/>
              <a:pathLst>
                <a:path w="2762" h="452" extrusionOk="0">
                  <a:moveTo>
                    <a:pt x="223" y="1"/>
                  </a:moveTo>
                  <a:cubicBezTo>
                    <a:pt x="194" y="1"/>
                    <a:pt x="166" y="1"/>
                    <a:pt x="138" y="1"/>
                  </a:cubicBezTo>
                  <a:cubicBezTo>
                    <a:pt x="100" y="139"/>
                    <a:pt x="50" y="276"/>
                    <a:pt x="0" y="426"/>
                  </a:cubicBezTo>
                  <a:cubicBezTo>
                    <a:pt x="458" y="371"/>
                    <a:pt x="897" y="340"/>
                    <a:pt x="1339" y="340"/>
                  </a:cubicBezTo>
                  <a:cubicBezTo>
                    <a:pt x="1803" y="340"/>
                    <a:pt x="2269" y="374"/>
                    <a:pt x="2762" y="451"/>
                  </a:cubicBezTo>
                  <a:cubicBezTo>
                    <a:pt x="1951" y="185"/>
                    <a:pt x="1093" y="1"/>
                    <a:pt x="2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8" name="Google Shape;10168;p20"/>
            <p:cNvSpPr/>
            <p:nvPr/>
          </p:nvSpPr>
          <p:spPr>
            <a:xfrm>
              <a:off x="6027225" y="4728375"/>
              <a:ext cx="56575" cy="10200"/>
            </a:xfrm>
            <a:custGeom>
              <a:avLst/>
              <a:gdLst/>
              <a:ahLst/>
              <a:cxnLst/>
              <a:rect l="l" t="t" r="r" b="b"/>
              <a:pathLst>
                <a:path w="2263" h="408" extrusionOk="0">
                  <a:moveTo>
                    <a:pt x="717" y="1"/>
                  </a:moveTo>
                  <a:cubicBezTo>
                    <a:pt x="515" y="1"/>
                    <a:pt x="313" y="12"/>
                    <a:pt x="113" y="33"/>
                  </a:cubicBezTo>
                  <a:cubicBezTo>
                    <a:pt x="75" y="157"/>
                    <a:pt x="38" y="282"/>
                    <a:pt x="0" y="407"/>
                  </a:cubicBezTo>
                  <a:cubicBezTo>
                    <a:pt x="549" y="308"/>
                    <a:pt x="1098" y="203"/>
                    <a:pt x="1637" y="203"/>
                  </a:cubicBezTo>
                  <a:cubicBezTo>
                    <a:pt x="1847" y="203"/>
                    <a:pt x="2056" y="219"/>
                    <a:pt x="2262" y="257"/>
                  </a:cubicBezTo>
                  <a:cubicBezTo>
                    <a:pt x="1765" y="77"/>
                    <a:pt x="1242" y="1"/>
                    <a:pt x="7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9" name="Google Shape;10169;p20"/>
            <p:cNvSpPr/>
            <p:nvPr/>
          </p:nvSpPr>
          <p:spPr>
            <a:xfrm>
              <a:off x="6025025" y="4741600"/>
              <a:ext cx="39075" cy="8225"/>
            </a:xfrm>
            <a:custGeom>
              <a:avLst/>
              <a:gdLst/>
              <a:ahLst/>
              <a:cxnLst/>
              <a:rect l="l" t="t" r="r" b="b"/>
              <a:pathLst>
                <a:path w="1563" h="329" extrusionOk="0">
                  <a:moveTo>
                    <a:pt x="807" y="0"/>
                  </a:moveTo>
                  <a:cubicBezTo>
                    <a:pt x="557" y="0"/>
                    <a:pt x="307" y="22"/>
                    <a:pt x="51" y="66"/>
                  </a:cubicBezTo>
                  <a:cubicBezTo>
                    <a:pt x="38" y="141"/>
                    <a:pt x="13" y="216"/>
                    <a:pt x="13" y="291"/>
                  </a:cubicBezTo>
                  <a:cubicBezTo>
                    <a:pt x="1" y="303"/>
                    <a:pt x="1" y="316"/>
                    <a:pt x="1" y="328"/>
                  </a:cubicBezTo>
                  <a:cubicBezTo>
                    <a:pt x="501" y="203"/>
                    <a:pt x="1025" y="78"/>
                    <a:pt x="1563" y="66"/>
                  </a:cubicBezTo>
                  <a:cubicBezTo>
                    <a:pt x="1307" y="22"/>
                    <a:pt x="1057" y="0"/>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0" name="Google Shape;10170;p20"/>
            <p:cNvSpPr/>
            <p:nvPr/>
          </p:nvSpPr>
          <p:spPr>
            <a:xfrm>
              <a:off x="6023150" y="4755800"/>
              <a:ext cx="19400" cy="4950"/>
            </a:xfrm>
            <a:custGeom>
              <a:avLst/>
              <a:gdLst/>
              <a:ahLst/>
              <a:cxnLst/>
              <a:rect l="l" t="t" r="r" b="b"/>
              <a:pathLst>
                <a:path w="776" h="198" extrusionOk="0">
                  <a:moveTo>
                    <a:pt x="572" y="0"/>
                  </a:moveTo>
                  <a:cubicBezTo>
                    <a:pt x="394" y="0"/>
                    <a:pt x="209" y="21"/>
                    <a:pt x="38" y="48"/>
                  </a:cubicBezTo>
                  <a:cubicBezTo>
                    <a:pt x="26" y="98"/>
                    <a:pt x="13" y="148"/>
                    <a:pt x="1" y="198"/>
                  </a:cubicBezTo>
                  <a:cubicBezTo>
                    <a:pt x="251" y="110"/>
                    <a:pt x="513" y="23"/>
                    <a:pt x="776" y="10"/>
                  </a:cubicBezTo>
                  <a:cubicBezTo>
                    <a:pt x="709" y="3"/>
                    <a:pt x="641" y="0"/>
                    <a:pt x="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1" name="Google Shape;10171;p20"/>
            <p:cNvSpPr/>
            <p:nvPr/>
          </p:nvSpPr>
          <p:spPr>
            <a:xfrm>
              <a:off x="5964100" y="4792275"/>
              <a:ext cx="177175" cy="76875"/>
            </a:xfrm>
            <a:custGeom>
              <a:avLst/>
              <a:gdLst/>
              <a:ahLst/>
              <a:cxnLst/>
              <a:rect l="l" t="t" r="r" b="b"/>
              <a:pathLst>
                <a:path w="7087" h="3075" extrusionOk="0">
                  <a:moveTo>
                    <a:pt x="7087" y="1"/>
                  </a:moveTo>
                  <a:cubicBezTo>
                    <a:pt x="6462" y="538"/>
                    <a:pt x="5624" y="813"/>
                    <a:pt x="4862" y="1163"/>
                  </a:cubicBezTo>
                  <a:cubicBezTo>
                    <a:pt x="3425" y="1750"/>
                    <a:pt x="1963" y="2288"/>
                    <a:pt x="513" y="2863"/>
                  </a:cubicBezTo>
                  <a:cubicBezTo>
                    <a:pt x="351" y="2938"/>
                    <a:pt x="138" y="3013"/>
                    <a:pt x="1" y="3075"/>
                  </a:cubicBezTo>
                  <a:cubicBezTo>
                    <a:pt x="126" y="3050"/>
                    <a:pt x="238" y="3013"/>
                    <a:pt x="363" y="2988"/>
                  </a:cubicBezTo>
                  <a:cubicBezTo>
                    <a:pt x="2338" y="2463"/>
                    <a:pt x="4387" y="1988"/>
                    <a:pt x="6099" y="826"/>
                  </a:cubicBezTo>
                  <a:cubicBezTo>
                    <a:pt x="6449" y="588"/>
                    <a:pt x="6824" y="338"/>
                    <a:pt x="70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2" name="Google Shape;10172;p20"/>
            <p:cNvSpPr/>
            <p:nvPr/>
          </p:nvSpPr>
          <p:spPr>
            <a:xfrm>
              <a:off x="5991600" y="4811975"/>
              <a:ext cx="95625" cy="41250"/>
            </a:xfrm>
            <a:custGeom>
              <a:avLst/>
              <a:gdLst/>
              <a:ahLst/>
              <a:cxnLst/>
              <a:rect l="l" t="t" r="r" b="b"/>
              <a:pathLst>
                <a:path w="3825" h="1650" extrusionOk="0">
                  <a:moveTo>
                    <a:pt x="3825" y="0"/>
                  </a:moveTo>
                  <a:cubicBezTo>
                    <a:pt x="2512" y="450"/>
                    <a:pt x="1200" y="925"/>
                    <a:pt x="1" y="1650"/>
                  </a:cubicBezTo>
                  <a:cubicBezTo>
                    <a:pt x="1288" y="1175"/>
                    <a:pt x="2712" y="675"/>
                    <a:pt x="38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3" name="Google Shape;10173;p20"/>
            <p:cNvSpPr/>
            <p:nvPr/>
          </p:nvSpPr>
          <p:spPr>
            <a:xfrm>
              <a:off x="6013150" y="4813225"/>
              <a:ext cx="46275" cy="20950"/>
            </a:xfrm>
            <a:custGeom>
              <a:avLst/>
              <a:gdLst/>
              <a:ahLst/>
              <a:cxnLst/>
              <a:rect l="l" t="t" r="r" b="b"/>
              <a:pathLst>
                <a:path w="1851" h="838" extrusionOk="0">
                  <a:moveTo>
                    <a:pt x="1850" y="0"/>
                  </a:moveTo>
                  <a:lnTo>
                    <a:pt x="1850" y="0"/>
                  </a:lnTo>
                  <a:cubicBezTo>
                    <a:pt x="1213" y="213"/>
                    <a:pt x="601" y="525"/>
                    <a:pt x="1" y="837"/>
                  </a:cubicBezTo>
                  <a:cubicBezTo>
                    <a:pt x="663" y="675"/>
                    <a:pt x="1288" y="363"/>
                    <a:pt x="1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4" name="Google Shape;10174;p20"/>
            <p:cNvSpPr/>
            <p:nvPr/>
          </p:nvSpPr>
          <p:spPr>
            <a:xfrm>
              <a:off x="6024725" y="4814475"/>
              <a:ext cx="11275" cy="5325"/>
            </a:xfrm>
            <a:custGeom>
              <a:avLst/>
              <a:gdLst/>
              <a:ahLst/>
              <a:cxnLst/>
              <a:rect l="l" t="t" r="r" b="b"/>
              <a:pathLst>
                <a:path w="451" h="213" extrusionOk="0">
                  <a:moveTo>
                    <a:pt x="450" y="0"/>
                  </a:moveTo>
                  <a:lnTo>
                    <a:pt x="450" y="0"/>
                  </a:lnTo>
                  <a:cubicBezTo>
                    <a:pt x="300" y="50"/>
                    <a:pt x="138" y="138"/>
                    <a:pt x="0" y="213"/>
                  </a:cubicBezTo>
                  <a:cubicBezTo>
                    <a:pt x="150" y="163"/>
                    <a:pt x="325" y="88"/>
                    <a:pt x="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175" name="Google Shape;10175;p20"/>
          <p:cNvSpPr txBox="1"/>
          <p:nvPr>
            <p:ph type="ctrTitle"/>
          </p:nvPr>
        </p:nvSpPr>
        <p:spPr>
          <a:xfrm>
            <a:off x="1029574" y="2347150"/>
            <a:ext cx="1901700" cy="457200"/>
          </a:xfrm>
          <a:prstGeom prst="rect">
            <a:avLst/>
          </a:prstGeom>
        </p:spPr>
        <p:txBody>
          <a:bodyPr spcFirstLastPara="1" wrap="square" lIns="0" tIns="91425" rIns="91425" bIns="91425" anchor="b" anchorCtr="0">
            <a:noAutofit/>
          </a:bodyPr>
          <a:lstStyle>
            <a:lvl1pPr lvl="0" rtl="0">
              <a:spcBef>
                <a:spcPts val="0"/>
              </a:spcBef>
              <a:spcAft>
                <a:spcPts val="0"/>
              </a:spcAft>
              <a:buClr>
                <a:srgbClr val="000000"/>
              </a:buClr>
              <a:buSzPts val="1200"/>
              <a:buNone/>
              <a:defRPr sz="2900">
                <a:latin typeface="Barlow Condensed SemiBold"/>
                <a:ea typeface="Barlow Condensed SemiBold"/>
                <a:cs typeface="Barlow Condensed SemiBold"/>
                <a:sym typeface="Barlow Condensed SemiBold"/>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p:txBody>
      </p:sp>
      <p:sp>
        <p:nvSpPr>
          <p:cNvPr id="10176" name="Google Shape;10176;p20"/>
          <p:cNvSpPr txBox="1"/>
          <p:nvPr>
            <p:ph type="subTitle" idx="1"/>
          </p:nvPr>
        </p:nvSpPr>
        <p:spPr>
          <a:xfrm>
            <a:off x="1029574" y="2691131"/>
            <a:ext cx="1901700" cy="572400"/>
          </a:xfrm>
          <a:prstGeom prst="rect">
            <a:avLst/>
          </a:prstGeom>
        </p:spPr>
        <p:txBody>
          <a:bodyPr spcFirstLastPara="1" wrap="square" lIns="0" tIns="91425" rIns="91425" bIns="91425" anchor="t" anchorCtr="0">
            <a:normAutofit/>
          </a:bodyPr>
          <a:lstStyle>
            <a:lvl1pPr lvl="0" rtl="0">
              <a:lnSpc>
                <a:spcPct val="85000"/>
              </a:lnSpc>
              <a:spcBef>
                <a:spcPts val="0"/>
              </a:spcBef>
              <a:spcAft>
                <a:spcPts val="0"/>
              </a:spcAft>
              <a:buClr>
                <a:srgbClr val="000000"/>
              </a:buClr>
              <a:buSzPts val="1000"/>
              <a:buNone/>
              <a:defRPr sz="1400">
                <a:solidFill>
                  <a:srgbClr val="191919"/>
                </a:solidFill>
              </a:defRPr>
            </a:lvl1pPr>
            <a:lvl2pPr lvl="1" rtl="0">
              <a:lnSpc>
                <a:spcPct val="85000"/>
              </a:lnSpc>
              <a:spcBef>
                <a:spcPts val="0"/>
              </a:spcBef>
              <a:spcAft>
                <a:spcPts val="0"/>
              </a:spcAft>
              <a:buClr>
                <a:srgbClr val="000000"/>
              </a:buClr>
              <a:buSzPts val="1000"/>
              <a:buNone/>
              <a:defRPr sz="1000">
                <a:solidFill>
                  <a:srgbClr val="000000"/>
                </a:solidFill>
              </a:defRPr>
            </a:lvl2pPr>
            <a:lvl3pPr lvl="2" rtl="0">
              <a:lnSpc>
                <a:spcPct val="85000"/>
              </a:lnSpc>
              <a:spcBef>
                <a:spcPts val="0"/>
              </a:spcBef>
              <a:spcAft>
                <a:spcPts val="0"/>
              </a:spcAft>
              <a:buClr>
                <a:srgbClr val="000000"/>
              </a:buClr>
              <a:buSzPts val="1000"/>
              <a:buNone/>
              <a:defRPr sz="1000">
                <a:solidFill>
                  <a:srgbClr val="000000"/>
                </a:solidFill>
              </a:defRPr>
            </a:lvl3pPr>
            <a:lvl4pPr lvl="3" rtl="0">
              <a:lnSpc>
                <a:spcPct val="85000"/>
              </a:lnSpc>
              <a:spcBef>
                <a:spcPts val="0"/>
              </a:spcBef>
              <a:spcAft>
                <a:spcPts val="0"/>
              </a:spcAft>
              <a:buClr>
                <a:srgbClr val="000000"/>
              </a:buClr>
              <a:buSzPts val="1000"/>
              <a:buNone/>
              <a:defRPr sz="1000">
                <a:solidFill>
                  <a:srgbClr val="000000"/>
                </a:solidFill>
              </a:defRPr>
            </a:lvl4pPr>
            <a:lvl5pPr lvl="4" rtl="0">
              <a:lnSpc>
                <a:spcPct val="85000"/>
              </a:lnSpc>
              <a:spcBef>
                <a:spcPts val="0"/>
              </a:spcBef>
              <a:spcAft>
                <a:spcPts val="0"/>
              </a:spcAft>
              <a:buClr>
                <a:srgbClr val="000000"/>
              </a:buClr>
              <a:buSzPts val="1000"/>
              <a:buNone/>
              <a:defRPr sz="1000">
                <a:solidFill>
                  <a:srgbClr val="000000"/>
                </a:solidFill>
              </a:defRPr>
            </a:lvl5pPr>
            <a:lvl6pPr lvl="5" rtl="0">
              <a:lnSpc>
                <a:spcPct val="85000"/>
              </a:lnSpc>
              <a:spcBef>
                <a:spcPts val="0"/>
              </a:spcBef>
              <a:spcAft>
                <a:spcPts val="0"/>
              </a:spcAft>
              <a:buClr>
                <a:srgbClr val="000000"/>
              </a:buClr>
              <a:buSzPts val="1000"/>
              <a:buNone/>
              <a:defRPr sz="1000">
                <a:solidFill>
                  <a:srgbClr val="000000"/>
                </a:solidFill>
              </a:defRPr>
            </a:lvl6pPr>
            <a:lvl7pPr lvl="6" rtl="0">
              <a:lnSpc>
                <a:spcPct val="85000"/>
              </a:lnSpc>
              <a:spcBef>
                <a:spcPts val="0"/>
              </a:spcBef>
              <a:spcAft>
                <a:spcPts val="0"/>
              </a:spcAft>
              <a:buClr>
                <a:srgbClr val="000000"/>
              </a:buClr>
              <a:buSzPts val="1000"/>
              <a:buNone/>
              <a:defRPr sz="1000">
                <a:solidFill>
                  <a:srgbClr val="000000"/>
                </a:solidFill>
              </a:defRPr>
            </a:lvl7pPr>
            <a:lvl8pPr lvl="7" rtl="0">
              <a:lnSpc>
                <a:spcPct val="85000"/>
              </a:lnSpc>
              <a:spcBef>
                <a:spcPts val="0"/>
              </a:spcBef>
              <a:spcAft>
                <a:spcPts val="0"/>
              </a:spcAft>
              <a:buClr>
                <a:srgbClr val="000000"/>
              </a:buClr>
              <a:buSzPts val="1000"/>
              <a:buNone/>
              <a:defRPr sz="1000">
                <a:solidFill>
                  <a:srgbClr val="000000"/>
                </a:solidFill>
              </a:defRPr>
            </a:lvl8pPr>
            <a:lvl9pPr lvl="8" rtl="0">
              <a:lnSpc>
                <a:spcPct val="85000"/>
              </a:lnSpc>
              <a:spcBef>
                <a:spcPts val="0"/>
              </a:spcBef>
              <a:spcAft>
                <a:spcPts val="0"/>
              </a:spcAft>
              <a:buClr>
                <a:srgbClr val="000000"/>
              </a:buClr>
              <a:buSzPts val="1000"/>
              <a:buNone/>
              <a:defRPr sz="1000">
                <a:solidFill>
                  <a:srgbClr val="000000"/>
                </a:solidFill>
              </a:defRPr>
            </a:lvl9pPr>
          </a:lstStyle>
          <a:p/>
        </p:txBody>
      </p:sp>
      <p:sp>
        <p:nvSpPr>
          <p:cNvPr id="10177" name="Google Shape;10177;p20"/>
          <p:cNvSpPr txBox="1"/>
          <p:nvPr>
            <p:ph type="ctrTitle" idx="2"/>
          </p:nvPr>
        </p:nvSpPr>
        <p:spPr>
          <a:xfrm>
            <a:off x="2528200" y="347658"/>
            <a:ext cx="4087500" cy="1254900"/>
          </a:xfrm>
          <a:prstGeom prst="rect">
            <a:avLst/>
          </a:prstGeom>
        </p:spPr>
        <p:txBody>
          <a:bodyPr spcFirstLastPara="1" wrap="square" lIns="91425" tIns="91425" rIns="91425" bIns="91425" anchor="t" anchorCtr="0">
            <a:noAutofit/>
          </a:bodyPr>
          <a:lstStyle>
            <a:lvl1pPr lvl="0" algn="ctr" rtl="0">
              <a:lnSpc>
                <a:spcPct val="75000"/>
              </a:lnSpc>
              <a:spcBef>
                <a:spcPts val="0"/>
              </a:spcBef>
              <a:spcAft>
                <a:spcPts val="0"/>
              </a:spcAft>
              <a:buSzPts val="5200"/>
              <a:buNone/>
              <a:defRPr sz="5500">
                <a:solidFill>
                  <a:schemeClr val="lt1"/>
                </a:solidFill>
                <a:latin typeface="Barlow Condensed SemiBold"/>
                <a:ea typeface="Barlow Condensed SemiBold"/>
                <a:cs typeface="Barlow Condensed SemiBold"/>
                <a:sym typeface="Barlow Condensed SemiBold"/>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p:txBody>
      </p:sp>
      <p:sp>
        <p:nvSpPr>
          <p:cNvPr id="10178" name="Google Shape;10178;p20"/>
          <p:cNvSpPr txBox="1"/>
          <p:nvPr>
            <p:ph type="ctrTitle" idx="3"/>
          </p:nvPr>
        </p:nvSpPr>
        <p:spPr>
          <a:xfrm>
            <a:off x="6190374" y="2347150"/>
            <a:ext cx="1901700" cy="457200"/>
          </a:xfrm>
          <a:prstGeom prst="rect">
            <a:avLst/>
          </a:prstGeom>
        </p:spPr>
        <p:txBody>
          <a:bodyPr spcFirstLastPara="1" wrap="square" lIns="91425" tIns="91425" rIns="0" bIns="91425" anchor="b" anchorCtr="0">
            <a:noAutofit/>
          </a:bodyPr>
          <a:lstStyle>
            <a:lvl1pPr lvl="0" algn="r" rtl="0">
              <a:spcBef>
                <a:spcPts val="0"/>
              </a:spcBef>
              <a:spcAft>
                <a:spcPts val="0"/>
              </a:spcAft>
              <a:buClr>
                <a:srgbClr val="000000"/>
              </a:buClr>
              <a:buSzPts val="1200"/>
              <a:buNone/>
              <a:defRPr sz="2900">
                <a:latin typeface="Barlow Condensed SemiBold"/>
                <a:ea typeface="Barlow Condensed SemiBold"/>
                <a:cs typeface="Barlow Condensed SemiBold"/>
                <a:sym typeface="Barlow Condensed SemiBold"/>
              </a:defRPr>
            </a:lvl1pPr>
            <a:lvl2pPr lvl="1" algn="r" rtl="0">
              <a:spcBef>
                <a:spcPts val="0"/>
              </a:spcBef>
              <a:spcAft>
                <a:spcPts val="0"/>
              </a:spcAft>
              <a:buClr>
                <a:srgbClr val="000000"/>
              </a:buClr>
              <a:buSzPts val="1200"/>
              <a:buNone/>
              <a:defRPr sz="1200">
                <a:solidFill>
                  <a:srgbClr val="000000"/>
                </a:solidFill>
              </a:defRPr>
            </a:lvl2pPr>
            <a:lvl3pPr lvl="2" algn="r" rtl="0">
              <a:spcBef>
                <a:spcPts val="0"/>
              </a:spcBef>
              <a:spcAft>
                <a:spcPts val="0"/>
              </a:spcAft>
              <a:buClr>
                <a:srgbClr val="000000"/>
              </a:buClr>
              <a:buSzPts val="1200"/>
              <a:buNone/>
              <a:defRPr sz="1200">
                <a:solidFill>
                  <a:srgbClr val="000000"/>
                </a:solidFill>
              </a:defRPr>
            </a:lvl3pPr>
            <a:lvl4pPr lvl="3" algn="r" rtl="0">
              <a:spcBef>
                <a:spcPts val="0"/>
              </a:spcBef>
              <a:spcAft>
                <a:spcPts val="0"/>
              </a:spcAft>
              <a:buClr>
                <a:srgbClr val="000000"/>
              </a:buClr>
              <a:buSzPts val="1200"/>
              <a:buNone/>
              <a:defRPr sz="1200">
                <a:solidFill>
                  <a:srgbClr val="000000"/>
                </a:solidFill>
              </a:defRPr>
            </a:lvl4pPr>
            <a:lvl5pPr lvl="4" algn="r" rtl="0">
              <a:spcBef>
                <a:spcPts val="0"/>
              </a:spcBef>
              <a:spcAft>
                <a:spcPts val="0"/>
              </a:spcAft>
              <a:buClr>
                <a:srgbClr val="000000"/>
              </a:buClr>
              <a:buSzPts val="1200"/>
              <a:buNone/>
              <a:defRPr sz="1200">
                <a:solidFill>
                  <a:srgbClr val="000000"/>
                </a:solidFill>
              </a:defRPr>
            </a:lvl5pPr>
            <a:lvl6pPr lvl="5" algn="r" rtl="0">
              <a:spcBef>
                <a:spcPts val="0"/>
              </a:spcBef>
              <a:spcAft>
                <a:spcPts val="0"/>
              </a:spcAft>
              <a:buClr>
                <a:srgbClr val="000000"/>
              </a:buClr>
              <a:buSzPts val="1200"/>
              <a:buNone/>
              <a:defRPr sz="1200">
                <a:solidFill>
                  <a:srgbClr val="000000"/>
                </a:solidFill>
              </a:defRPr>
            </a:lvl6pPr>
            <a:lvl7pPr lvl="6" algn="r" rtl="0">
              <a:spcBef>
                <a:spcPts val="0"/>
              </a:spcBef>
              <a:spcAft>
                <a:spcPts val="0"/>
              </a:spcAft>
              <a:buClr>
                <a:srgbClr val="000000"/>
              </a:buClr>
              <a:buSzPts val="1200"/>
              <a:buNone/>
              <a:defRPr sz="1200">
                <a:solidFill>
                  <a:srgbClr val="000000"/>
                </a:solidFill>
              </a:defRPr>
            </a:lvl7pPr>
            <a:lvl8pPr lvl="7" algn="r" rtl="0">
              <a:spcBef>
                <a:spcPts val="0"/>
              </a:spcBef>
              <a:spcAft>
                <a:spcPts val="0"/>
              </a:spcAft>
              <a:buClr>
                <a:srgbClr val="000000"/>
              </a:buClr>
              <a:buSzPts val="1200"/>
              <a:buNone/>
              <a:defRPr sz="1200">
                <a:solidFill>
                  <a:srgbClr val="000000"/>
                </a:solidFill>
              </a:defRPr>
            </a:lvl8pPr>
            <a:lvl9pPr lvl="8" algn="r" rtl="0">
              <a:spcBef>
                <a:spcPts val="0"/>
              </a:spcBef>
              <a:spcAft>
                <a:spcPts val="0"/>
              </a:spcAft>
              <a:buClr>
                <a:srgbClr val="000000"/>
              </a:buClr>
              <a:buSzPts val="1200"/>
              <a:buNone/>
              <a:defRPr sz="1200">
                <a:solidFill>
                  <a:srgbClr val="000000"/>
                </a:solidFill>
              </a:defRPr>
            </a:lvl9pPr>
          </a:lstStyle>
          <a:p/>
        </p:txBody>
      </p:sp>
      <p:sp>
        <p:nvSpPr>
          <p:cNvPr id="10179" name="Google Shape;10179;p20"/>
          <p:cNvSpPr txBox="1"/>
          <p:nvPr>
            <p:ph type="subTitle" idx="4"/>
          </p:nvPr>
        </p:nvSpPr>
        <p:spPr>
          <a:xfrm>
            <a:off x="6190375" y="2691125"/>
            <a:ext cx="1901700" cy="572400"/>
          </a:xfrm>
          <a:prstGeom prst="rect">
            <a:avLst/>
          </a:prstGeom>
        </p:spPr>
        <p:txBody>
          <a:bodyPr spcFirstLastPara="1" wrap="square" lIns="91425" tIns="91425" rIns="0" bIns="91425" anchor="t" anchorCtr="0">
            <a:normAutofit/>
          </a:bodyPr>
          <a:lstStyle>
            <a:lvl1pPr lvl="0" algn="r" rtl="0">
              <a:lnSpc>
                <a:spcPct val="85000"/>
              </a:lnSpc>
              <a:spcBef>
                <a:spcPts val="0"/>
              </a:spcBef>
              <a:spcAft>
                <a:spcPts val="0"/>
              </a:spcAft>
              <a:buClr>
                <a:srgbClr val="000000"/>
              </a:buClr>
              <a:buSzPts val="1000"/>
              <a:buNone/>
              <a:defRPr sz="1400">
                <a:solidFill>
                  <a:srgbClr val="191919"/>
                </a:solidFill>
              </a:defRPr>
            </a:lvl1pPr>
            <a:lvl2pPr lvl="1" algn="r" rtl="0">
              <a:lnSpc>
                <a:spcPct val="85000"/>
              </a:lnSpc>
              <a:spcBef>
                <a:spcPts val="0"/>
              </a:spcBef>
              <a:spcAft>
                <a:spcPts val="0"/>
              </a:spcAft>
              <a:buClr>
                <a:srgbClr val="000000"/>
              </a:buClr>
              <a:buSzPts val="1000"/>
              <a:buNone/>
              <a:defRPr sz="1000">
                <a:solidFill>
                  <a:srgbClr val="000000"/>
                </a:solidFill>
              </a:defRPr>
            </a:lvl2pPr>
            <a:lvl3pPr lvl="2" algn="r" rtl="0">
              <a:lnSpc>
                <a:spcPct val="85000"/>
              </a:lnSpc>
              <a:spcBef>
                <a:spcPts val="0"/>
              </a:spcBef>
              <a:spcAft>
                <a:spcPts val="0"/>
              </a:spcAft>
              <a:buClr>
                <a:srgbClr val="000000"/>
              </a:buClr>
              <a:buSzPts val="1000"/>
              <a:buNone/>
              <a:defRPr sz="1000">
                <a:solidFill>
                  <a:srgbClr val="000000"/>
                </a:solidFill>
              </a:defRPr>
            </a:lvl3pPr>
            <a:lvl4pPr lvl="3" algn="r" rtl="0">
              <a:lnSpc>
                <a:spcPct val="85000"/>
              </a:lnSpc>
              <a:spcBef>
                <a:spcPts val="0"/>
              </a:spcBef>
              <a:spcAft>
                <a:spcPts val="0"/>
              </a:spcAft>
              <a:buClr>
                <a:srgbClr val="000000"/>
              </a:buClr>
              <a:buSzPts val="1000"/>
              <a:buNone/>
              <a:defRPr sz="1000">
                <a:solidFill>
                  <a:srgbClr val="000000"/>
                </a:solidFill>
              </a:defRPr>
            </a:lvl4pPr>
            <a:lvl5pPr lvl="4" algn="r" rtl="0">
              <a:lnSpc>
                <a:spcPct val="85000"/>
              </a:lnSpc>
              <a:spcBef>
                <a:spcPts val="0"/>
              </a:spcBef>
              <a:spcAft>
                <a:spcPts val="0"/>
              </a:spcAft>
              <a:buClr>
                <a:srgbClr val="000000"/>
              </a:buClr>
              <a:buSzPts val="1000"/>
              <a:buNone/>
              <a:defRPr sz="1000">
                <a:solidFill>
                  <a:srgbClr val="000000"/>
                </a:solidFill>
              </a:defRPr>
            </a:lvl5pPr>
            <a:lvl6pPr lvl="5" algn="r" rtl="0">
              <a:lnSpc>
                <a:spcPct val="85000"/>
              </a:lnSpc>
              <a:spcBef>
                <a:spcPts val="0"/>
              </a:spcBef>
              <a:spcAft>
                <a:spcPts val="0"/>
              </a:spcAft>
              <a:buClr>
                <a:srgbClr val="000000"/>
              </a:buClr>
              <a:buSzPts val="1000"/>
              <a:buNone/>
              <a:defRPr sz="1000">
                <a:solidFill>
                  <a:srgbClr val="000000"/>
                </a:solidFill>
              </a:defRPr>
            </a:lvl6pPr>
            <a:lvl7pPr lvl="6" algn="r" rtl="0">
              <a:lnSpc>
                <a:spcPct val="85000"/>
              </a:lnSpc>
              <a:spcBef>
                <a:spcPts val="0"/>
              </a:spcBef>
              <a:spcAft>
                <a:spcPts val="0"/>
              </a:spcAft>
              <a:buClr>
                <a:srgbClr val="000000"/>
              </a:buClr>
              <a:buSzPts val="1000"/>
              <a:buNone/>
              <a:defRPr sz="1000">
                <a:solidFill>
                  <a:srgbClr val="000000"/>
                </a:solidFill>
              </a:defRPr>
            </a:lvl7pPr>
            <a:lvl8pPr lvl="7" algn="r" rtl="0">
              <a:lnSpc>
                <a:spcPct val="85000"/>
              </a:lnSpc>
              <a:spcBef>
                <a:spcPts val="0"/>
              </a:spcBef>
              <a:spcAft>
                <a:spcPts val="0"/>
              </a:spcAft>
              <a:buClr>
                <a:srgbClr val="000000"/>
              </a:buClr>
              <a:buSzPts val="1000"/>
              <a:buNone/>
              <a:defRPr sz="1000">
                <a:solidFill>
                  <a:srgbClr val="000000"/>
                </a:solidFill>
              </a:defRPr>
            </a:lvl8pPr>
            <a:lvl9pPr lvl="8" algn="r" rtl="0">
              <a:lnSpc>
                <a:spcPct val="85000"/>
              </a:lnSpc>
              <a:spcBef>
                <a:spcPts val="0"/>
              </a:spcBef>
              <a:spcAft>
                <a:spcPts val="0"/>
              </a:spcAft>
              <a:buClr>
                <a:srgbClr val="000000"/>
              </a:buClr>
              <a:buSzPts val="1000"/>
              <a:buNone/>
              <a:defRPr sz="1000">
                <a:solidFill>
                  <a:srgbClr val="000000"/>
                </a:solidFill>
              </a:defRPr>
            </a:lvl9pPr>
          </a:lstStyle>
          <a:p/>
        </p:txBody>
      </p:sp>
      <p:sp>
        <p:nvSpPr>
          <p:cNvPr id="10180" name="Google Shape;10180;p20"/>
          <p:cNvSpPr txBox="1"/>
          <p:nvPr>
            <p:ph type="ctrTitle" idx="5"/>
          </p:nvPr>
        </p:nvSpPr>
        <p:spPr>
          <a:xfrm>
            <a:off x="1029574" y="3630975"/>
            <a:ext cx="1901700" cy="457200"/>
          </a:xfrm>
          <a:prstGeom prst="rect">
            <a:avLst/>
          </a:prstGeom>
        </p:spPr>
        <p:txBody>
          <a:bodyPr spcFirstLastPara="1" wrap="square" lIns="0" tIns="91425" rIns="91425" bIns="91425" anchor="b" anchorCtr="0">
            <a:noAutofit/>
          </a:bodyPr>
          <a:lstStyle>
            <a:lvl1pPr lvl="0" rtl="0">
              <a:spcBef>
                <a:spcPts val="0"/>
              </a:spcBef>
              <a:spcAft>
                <a:spcPts val="0"/>
              </a:spcAft>
              <a:buClr>
                <a:srgbClr val="000000"/>
              </a:buClr>
              <a:buSzPts val="1200"/>
              <a:buNone/>
              <a:defRPr sz="2900">
                <a:latin typeface="Barlow Condensed SemiBold"/>
                <a:ea typeface="Barlow Condensed SemiBold"/>
                <a:cs typeface="Barlow Condensed SemiBold"/>
                <a:sym typeface="Barlow Condensed SemiBold"/>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p:txBody>
      </p:sp>
      <p:sp>
        <p:nvSpPr>
          <p:cNvPr id="10181" name="Google Shape;10181;p20"/>
          <p:cNvSpPr txBox="1"/>
          <p:nvPr>
            <p:ph type="subTitle" idx="6"/>
          </p:nvPr>
        </p:nvSpPr>
        <p:spPr>
          <a:xfrm>
            <a:off x="1029574" y="3974950"/>
            <a:ext cx="1901700" cy="572400"/>
          </a:xfrm>
          <a:prstGeom prst="rect">
            <a:avLst/>
          </a:prstGeom>
        </p:spPr>
        <p:txBody>
          <a:bodyPr spcFirstLastPara="1" wrap="square" lIns="0" tIns="91425" rIns="91425" bIns="91425" anchor="t" anchorCtr="0">
            <a:normAutofit/>
          </a:bodyPr>
          <a:lstStyle>
            <a:lvl1pPr lvl="0" rtl="0">
              <a:lnSpc>
                <a:spcPct val="85000"/>
              </a:lnSpc>
              <a:spcBef>
                <a:spcPts val="0"/>
              </a:spcBef>
              <a:spcAft>
                <a:spcPts val="0"/>
              </a:spcAft>
              <a:buClr>
                <a:srgbClr val="000000"/>
              </a:buClr>
              <a:buSzPts val="1000"/>
              <a:buNone/>
              <a:defRPr sz="1400">
                <a:solidFill>
                  <a:srgbClr val="191919"/>
                </a:solidFill>
              </a:defRPr>
            </a:lvl1pPr>
            <a:lvl2pPr lvl="1" rtl="0">
              <a:lnSpc>
                <a:spcPct val="85000"/>
              </a:lnSpc>
              <a:spcBef>
                <a:spcPts val="0"/>
              </a:spcBef>
              <a:spcAft>
                <a:spcPts val="0"/>
              </a:spcAft>
              <a:buClr>
                <a:srgbClr val="000000"/>
              </a:buClr>
              <a:buSzPts val="1000"/>
              <a:buNone/>
              <a:defRPr sz="1000">
                <a:solidFill>
                  <a:srgbClr val="000000"/>
                </a:solidFill>
              </a:defRPr>
            </a:lvl2pPr>
            <a:lvl3pPr lvl="2" rtl="0">
              <a:lnSpc>
                <a:spcPct val="85000"/>
              </a:lnSpc>
              <a:spcBef>
                <a:spcPts val="0"/>
              </a:spcBef>
              <a:spcAft>
                <a:spcPts val="0"/>
              </a:spcAft>
              <a:buClr>
                <a:srgbClr val="000000"/>
              </a:buClr>
              <a:buSzPts val="1000"/>
              <a:buNone/>
              <a:defRPr sz="1000">
                <a:solidFill>
                  <a:srgbClr val="000000"/>
                </a:solidFill>
              </a:defRPr>
            </a:lvl3pPr>
            <a:lvl4pPr lvl="3" rtl="0">
              <a:lnSpc>
                <a:spcPct val="85000"/>
              </a:lnSpc>
              <a:spcBef>
                <a:spcPts val="0"/>
              </a:spcBef>
              <a:spcAft>
                <a:spcPts val="0"/>
              </a:spcAft>
              <a:buClr>
                <a:srgbClr val="000000"/>
              </a:buClr>
              <a:buSzPts val="1000"/>
              <a:buNone/>
              <a:defRPr sz="1000">
                <a:solidFill>
                  <a:srgbClr val="000000"/>
                </a:solidFill>
              </a:defRPr>
            </a:lvl4pPr>
            <a:lvl5pPr lvl="4" rtl="0">
              <a:lnSpc>
                <a:spcPct val="85000"/>
              </a:lnSpc>
              <a:spcBef>
                <a:spcPts val="0"/>
              </a:spcBef>
              <a:spcAft>
                <a:spcPts val="0"/>
              </a:spcAft>
              <a:buClr>
                <a:srgbClr val="000000"/>
              </a:buClr>
              <a:buSzPts val="1000"/>
              <a:buNone/>
              <a:defRPr sz="1000">
                <a:solidFill>
                  <a:srgbClr val="000000"/>
                </a:solidFill>
              </a:defRPr>
            </a:lvl5pPr>
            <a:lvl6pPr lvl="5" rtl="0">
              <a:lnSpc>
                <a:spcPct val="85000"/>
              </a:lnSpc>
              <a:spcBef>
                <a:spcPts val="0"/>
              </a:spcBef>
              <a:spcAft>
                <a:spcPts val="0"/>
              </a:spcAft>
              <a:buClr>
                <a:srgbClr val="000000"/>
              </a:buClr>
              <a:buSzPts val="1000"/>
              <a:buNone/>
              <a:defRPr sz="1000">
                <a:solidFill>
                  <a:srgbClr val="000000"/>
                </a:solidFill>
              </a:defRPr>
            </a:lvl6pPr>
            <a:lvl7pPr lvl="6" rtl="0">
              <a:lnSpc>
                <a:spcPct val="85000"/>
              </a:lnSpc>
              <a:spcBef>
                <a:spcPts val="0"/>
              </a:spcBef>
              <a:spcAft>
                <a:spcPts val="0"/>
              </a:spcAft>
              <a:buClr>
                <a:srgbClr val="000000"/>
              </a:buClr>
              <a:buSzPts val="1000"/>
              <a:buNone/>
              <a:defRPr sz="1000">
                <a:solidFill>
                  <a:srgbClr val="000000"/>
                </a:solidFill>
              </a:defRPr>
            </a:lvl7pPr>
            <a:lvl8pPr lvl="7" rtl="0">
              <a:lnSpc>
                <a:spcPct val="85000"/>
              </a:lnSpc>
              <a:spcBef>
                <a:spcPts val="0"/>
              </a:spcBef>
              <a:spcAft>
                <a:spcPts val="0"/>
              </a:spcAft>
              <a:buClr>
                <a:srgbClr val="000000"/>
              </a:buClr>
              <a:buSzPts val="1000"/>
              <a:buNone/>
              <a:defRPr sz="1000">
                <a:solidFill>
                  <a:srgbClr val="000000"/>
                </a:solidFill>
              </a:defRPr>
            </a:lvl8pPr>
            <a:lvl9pPr lvl="8" rtl="0">
              <a:lnSpc>
                <a:spcPct val="85000"/>
              </a:lnSpc>
              <a:spcBef>
                <a:spcPts val="0"/>
              </a:spcBef>
              <a:spcAft>
                <a:spcPts val="0"/>
              </a:spcAft>
              <a:buClr>
                <a:srgbClr val="000000"/>
              </a:buClr>
              <a:buSzPts val="1000"/>
              <a:buNone/>
              <a:defRPr sz="1000">
                <a:solidFill>
                  <a:srgbClr val="000000"/>
                </a:solidFill>
              </a:defRPr>
            </a:lvl9pPr>
          </a:lstStyle>
          <a:p/>
        </p:txBody>
      </p:sp>
      <p:sp>
        <p:nvSpPr>
          <p:cNvPr id="10182" name="Google Shape;10182;p20"/>
          <p:cNvSpPr txBox="1"/>
          <p:nvPr>
            <p:ph type="ctrTitle" idx="7"/>
          </p:nvPr>
        </p:nvSpPr>
        <p:spPr>
          <a:xfrm>
            <a:off x="6190374" y="3630977"/>
            <a:ext cx="1901700" cy="457200"/>
          </a:xfrm>
          <a:prstGeom prst="rect">
            <a:avLst/>
          </a:prstGeom>
        </p:spPr>
        <p:txBody>
          <a:bodyPr spcFirstLastPara="1" wrap="square" lIns="91425" tIns="91425" rIns="0" bIns="91425" anchor="b" anchorCtr="0">
            <a:noAutofit/>
          </a:bodyPr>
          <a:lstStyle>
            <a:lvl1pPr lvl="0" algn="r" rtl="0">
              <a:spcBef>
                <a:spcPts val="0"/>
              </a:spcBef>
              <a:spcAft>
                <a:spcPts val="0"/>
              </a:spcAft>
              <a:buClr>
                <a:srgbClr val="000000"/>
              </a:buClr>
              <a:buSzPts val="1200"/>
              <a:buNone/>
              <a:defRPr sz="2900">
                <a:latin typeface="Barlow Condensed SemiBold"/>
                <a:ea typeface="Barlow Condensed SemiBold"/>
                <a:cs typeface="Barlow Condensed SemiBold"/>
                <a:sym typeface="Barlow Condensed SemiBold"/>
              </a:defRPr>
            </a:lvl1pPr>
            <a:lvl2pPr lvl="1" algn="r" rtl="0">
              <a:spcBef>
                <a:spcPts val="0"/>
              </a:spcBef>
              <a:spcAft>
                <a:spcPts val="0"/>
              </a:spcAft>
              <a:buClr>
                <a:srgbClr val="000000"/>
              </a:buClr>
              <a:buSzPts val="1200"/>
              <a:buNone/>
              <a:defRPr sz="1200">
                <a:solidFill>
                  <a:srgbClr val="000000"/>
                </a:solidFill>
              </a:defRPr>
            </a:lvl2pPr>
            <a:lvl3pPr lvl="2" algn="r" rtl="0">
              <a:spcBef>
                <a:spcPts val="0"/>
              </a:spcBef>
              <a:spcAft>
                <a:spcPts val="0"/>
              </a:spcAft>
              <a:buClr>
                <a:srgbClr val="000000"/>
              </a:buClr>
              <a:buSzPts val="1200"/>
              <a:buNone/>
              <a:defRPr sz="1200">
                <a:solidFill>
                  <a:srgbClr val="000000"/>
                </a:solidFill>
              </a:defRPr>
            </a:lvl3pPr>
            <a:lvl4pPr lvl="3" algn="r" rtl="0">
              <a:spcBef>
                <a:spcPts val="0"/>
              </a:spcBef>
              <a:spcAft>
                <a:spcPts val="0"/>
              </a:spcAft>
              <a:buClr>
                <a:srgbClr val="000000"/>
              </a:buClr>
              <a:buSzPts val="1200"/>
              <a:buNone/>
              <a:defRPr sz="1200">
                <a:solidFill>
                  <a:srgbClr val="000000"/>
                </a:solidFill>
              </a:defRPr>
            </a:lvl4pPr>
            <a:lvl5pPr lvl="4" algn="r" rtl="0">
              <a:spcBef>
                <a:spcPts val="0"/>
              </a:spcBef>
              <a:spcAft>
                <a:spcPts val="0"/>
              </a:spcAft>
              <a:buClr>
                <a:srgbClr val="000000"/>
              </a:buClr>
              <a:buSzPts val="1200"/>
              <a:buNone/>
              <a:defRPr sz="1200">
                <a:solidFill>
                  <a:srgbClr val="000000"/>
                </a:solidFill>
              </a:defRPr>
            </a:lvl5pPr>
            <a:lvl6pPr lvl="5" algn="r" rtl="0">
              <a:spcBef>
                <a:spcPts val="0"/>
              </a:spcBef>
              <a:spcAft>
                <a:spcPts val="0"/>
              </a:spcAft>
              <a:buClr>
                <a:srgbClr val="000000"/>
              </a:buClr>
              <a:buSzPts val="1200"/>
              <a:buNone/>
              <a:defRPr sz="1200">
                <a:solidFill>
                  <a:srgbClr val="000000"/>
                </a:solidFill>
              </a:defRPr>
            </a:lvl6pPr>
            <a:lvl7pPr lvl="6" algn="r" rtl="0">
              <a:spcBef>
                <a:spcPts val="0"/>
              </a:spcBef>
              <a:spcAft>
                <a:spcPts val="0"/>
              </a:spcAft>
              <a:buClr>
                <a:srgbClr val="000000"/>
              </a:buClr>
              <a:buSzPts val="1200"/>
              <a:buNone/>
              <a:defRPr sz="1200">
                <a:solidFill>
                  <a:srgbClr val="000000"/>
                </a:solidFill>
              </a:defRPr>
            </a:lvl7pPr>
            <a:lvl8pPr lvl="7" algn="r" rtl="0">
              <a:spcBef>
                <a:spcPts val="0"/>
              </a:spcBef>
              <a:spcAft>
                <a:spcPts val="0"/>
              </a:spcAft>
              <a:buClr>
                <a:srgbClr val="000000"/>
              </a:buClr>
              <a:buSzPts val="1200"/>
              <a:buNone/>
              <a:defRPr sz="1200">
                <a:solidFill>
                  <a:srgbClr val="000000"/>
                </a:solidFill>
              </a:defRPr>
            </a:lvl8pPr>
            <a:lvl9pPr lvl="8" algn="r" rtl="0">
              <a:spcBef>
                <a:spcPts val="0"/>
              </a:spcBef>
              <a:spcAft>
                <a:spcPts val="0"/>
              </a:spcAft>
              <a:buClr>
                <a:srgbClr val="000000"/>
              </a:buClr>
              <a:buSzPts val="1200"/>
              <a:buNone/>
              <a:defRPr sz="1200">
                <a:solidFill>
                  <a:srgbClr val="000000"/>
                </a:solidFill>
              </a:defRPr>
            </a:lvl9pPr>
          </a:lstStyle>
          <a:p/>
        </p:txBody>
      </p:sp>
      <p:sp>
        <p:nvSpPr>
          <p:cNvPr id="10183" name="Google Shape;10183;p20"/>
          <p:cNvSpPr txBox="1"/>
          <p:nvPr>
            <p:ph type="subTitle" idx="8"/>
          </p:nvPr>
        </p:nvSpPr>
        <p:spPr>
          <a:xfrm>
            <a:off x="6190374" y="3974950"/>
            <a:ext cx="1901700" cy="572400"/>
          </a:xfrm>
          <a:prstGeom prst="rect">
            <a:avLst/>
          </a:prstGeom>
        </p:spPr>
        <p:txBody>
          <a:bodyPr spcFirstLastPara="1" wrap="square" lIns="91425" tIns="91425" rIns="0" bIns="91425" anchor="t" anchorCtr="0">
            <a:normAutofit/>
          </a:bodyPr>
          <a:lstStyle>
            <a:lvl1pPr lvl="0" algn="r" rtl="0">
              <a:lnSpc>
                <a:spcPct val="85000"/>
              </a:lnSpc>
              <a:spcBef>
                <a:spcPts val="0"/>
              </a:spcBef>
              <a:spcAft>
                <a:spcPts val="0"/>
              </a:spcAft>
              <a:buClr>
                <a:srgbClr val="000000"/>
              </a:buClr>
              <a:buSzPts val="1000"/>
              <a:buNone/>
              <a:defRPr sz="1400">
                <a:solidFill>
                  <a:srgbClr val="191919"/>
                </a:solidFill>
              </a:defRPr>
            </a:lvl1pPr>
            <a:lvl2pPr lvl="1" algn="r" rtl="0">
              <a:lnSpc>
                <a:spcPct val="85000"/>
              </a:lnSpc>
              <a:spcBef>
                <a:spcPts val="0"/>
              </a:spcBef>
              <a:spcAft>
                <a:spcPts val="0"/>
              </a:spcAft>
              <a:buClr>
                <a:srgbClr val="000000"/>
              </a:buClr>
              <a:buSzPts val="1000"/>
              <a:buNone/>
              <a:defRPr sz="1000">
                <a:solidFill>
                  <a:srgbClr val="000000"/>
                </a:solidFill>
              </a:defRPr>
            </a:lvl2pPr>
            <a:lvl3pPr lvl="2" algn="r" rtl="0">
              <a:lnSpc>
                <a:spcPct val="85000"/>
              </a:lnSpc>
              <a:spcBef>
                <a:spcPts val="0"/>
              </a:spcBef>
              <a:spcAft>
                <a:spcPts val="0"/>
              </a:spcAft>
              <a:buClr>
                <a:srgbClr val="000000"/>
              </a:buClr>
              <a:buSzPts val="1000"/>
              <a:buNone/>
              <a:defRPr sz="1000">
                <a:solidFill>
                  <a:srgbClr val="000000"/>
                </a:solidFill>
              </a:defRPr>
            </a:lvl3pPr>
            <a:lvl4pPr lvl="3" algn="r" rtl="0">
              <a:lnSpc>
                <a:spcPct val="85000"/>
              </a:lnSpc>
              <a:spcBef>
                <a:spcPts val="0"/>
              </a:spcBef>
              <a:spcAft>
                <a:spcPts val="0"/>
              </a:spcAft>
              <a:buClr>
                <a:srgbClr val="000000"/>
              </a:buClr>
              <a:buSzPts val="1000"/>
              <a:buNone/>
              <a:defRPr sz="1000">
                <a:solidFill>
                  <a:srgbClr val="000000"/>
                </a:solidFill>
              </a:defRPr>
            </a:lvl4pPr>
            <a:lvl5pPr lvl="4" algn="r" rtl="0">
              <a:lnSpc>
                <a:spcPct val="85000"/>
              </a:lnSpc>
              <a:spcBef>
                <a:spcPts val="0"/>
              </a:spcBef>
              <a:spcAft>
                <a:spcPts val="0"/>
              </a:spcAft>
              <a:buClr>
                <a:srgbClr val="000000"/>
              </a:buClr>
              <a:buSzPts val="1000"/>
              <a:buNone/>
              <a:defRPr sz="1000">
                <a:solidFill>
                  <a:srgbClr val="000000"/>
                </a:solidFill>
              </a:defRPr>
            </a:lvl5pPr>
            <a:lvl6pPr lvl="5" algn="r" rtl="0">
              <a:lnSpc>
                <a:spcPct val="85000"/>
              </a:lnSpc>
              <a:spcBef>
                <a:spcPts val="0"/>
              </a:spcBef>
              <a:spcAft>
                <a:spcPts val="0"/>
              </a:spcAft>
              <a:buClr>
                <a:srgbClr val="000000"/>
              </a:buClr>
              <a:buSzPts val="1000"/>
              <a:buNone/>
              <a:defRPr sz="1000">
                <a:solidFill>
                  <a:srgbClr val="000000"/>
                </a:solidFill>
              </a:defRPr>
            </a:lvl6pPr>
            <a:lvl7pPr lvl="6" algn="r" rtl="0">
              <a:lnSpc>
                <a:spcPct val="85000"/>
              </a:lnSpc>
              <a:spcBef>
                <a:spcPts val="0"/>
              </a:spcBef>
              <a:spcAft>
                <a:spcPts val="0"/>
              </a:spcAft>
              <a:buClr>
                <a:srgbClr val="000000"/>
              </a:buClr>
              <a:buSzPts val="1000"/>
              <a:buNone/>
              <a:defRPr sz="1000">
                <a:solidFill>
                  <a:srgbClr val="000000"/>
                </a:solidFill>
              </a:defRPr>
            </a:lvl7pPr>
            <a:lvl8pPr lvl="7" algn="r" rtl="0">
              <a:lnSpc>
                <a:spcPct val="85000"/>
              </a:lnSpc>
              <a:spcBef>
                <a:spcPts val="0"/>
              </a:spcBef>
              <a:spcAft>
                <a:spcPts val="0"/>
              </a:spcAft>
              <a:buClr>
                <a:srgbClr val="000000"/>
              </a:buClr>
              <a:buSzPts val="1000"/>
              <a:buNone/>
              <a:defRPr sz="1000">
                <a:solidFill>
                  <a:srgbClr val="000000"/>
                </a:solidFill>
              </a:defRPr>
            </a:lvl8pPr>
            <a:lvl9pPr lvl="8" algn="r" rtl="0">
              <a:lnSpc>
                <a:spcPct val="85000"/>
              </a:lnSpc>
              <a:spcBef>
                <a:spcPts val="0"/>
              </a:spcBef>
              <a:spcAft>
                <a:spcPts val="0"/>
              </a:spcAft>
              <a:buClr>
                <a:srgbClr val="000000"/>
              </a:buClr>
              <a:buSzPts val="1000"/>
              <a:buNone/>
              <a:defRPr sz="1000">
                <a:solidFill>
                  <a:srgbClr val="000000"/>
                </a:solidFill>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secHead" matchingName="Section header">
  <p:cSld name="SECTION_HEADER">
    <p:bg>
      <p:bgPr>
        <a:solidFill>
          <a:schemeClr val="lt2"/>
        </a:solidFill>
        <a:effectLst/>
      </p:bgPr>
    </p:bg>
    <p:spTree>
      <p:nvGrpSpPr>
        <p:cNvPr id="12" name="Shape 12"/>
        <p:cNvGrpSpPr/>
        <p:nvPr/>
      </p:nvGrpSpPr>
      <p:grpSpPr>
        <a:xfrm>
          <a:off x="0" y="0"/>
          <a:ext cx="0" cy="0"/>
          <a:chOff x="0" y="0"/>
          <a:chExt cx="0" cy="0"/>
        </a:xfrm>
      </p:grpSpPr>
      <p:pic>
        <p:nvPicPr>
          <p:cNvPr id="13" name="Google Shape;13;p3"/>
          <p:cNvPicPr preferRelativeResize="0"/>
          <p:nvPr/>
        </p:nvPicPr>
        <p:blipFill rotWithShape="1">
          <a:blip r:embed="rId2">
            <a:alphaModFix amt="15000"/>
          </a:blip>
          <a:srcRect r="-120" b="-110"/>
          <a:stretch>
            <a:fillRect/>
          </a:stretch>
        </p:blipFill>
        <p:spPr>
          <a:xfrm rot="10800000">
            <a:off x="0" y="5550"/>
            <a:ext cx="9144000" cy="5143500"/>
          </a:xfrm>
          <a:prstGeom prst="rect">
            <a:avLst/>
          </a:prstGeom>
          <a:noFill/>
          <a:ln>
            <a:noFill/>
          </a:ln>
        </p:spPr>
      </p:pic>
      <p:sp>
        <p:nvSpPr>
          <p:cNvPr id="14" name="Google Shape;14;p3"/>
          <p:cNvSpPr txBox="1"/>
          <p:nvPr>
            <p:ph type="ctrTitle"/>
          </p:nvPr>
        </p:nvSpPr>
        <p:spPr>
          <a:xfrm>
            <a:off x="1766100" y="1310363"/>
            <a:ext cx="5611800" cy="1995900"/>
          </a:xfrm>
          <a:prstGeom prst="rect">
            <a:avLst/>
          </a:prstGeom>
        </p:spPr>
        <p:txBody>
          <a:bodyPr spcFirstLastPara="1" wrap="square" lIns="91425" tIns="91425" rIns="91425" bIns="91425" anchor="b" anchorCtr="0">
            <a:noAutofit/>
          </a:bodyPr>
          <a:lstStyle>
            <a:lvl1pPr lvl="0" algn="ctr" rtl="0">
              <a:lnSpc>
                <a:spcPct val="75000"/>
              </a:lnSpc>
              <a:spcBef>
                <a:spcPts val="0"/>
              </a:spcBef>
              <a:spcAft>
                <a:spcPts val="0"/>
              </a:spcAft>
              <a:buSzPts val="5200"/>
              <a:buNone/>
              <a:defRPr sz="15500">
                <a:solidFill>
                  <a:schemeClr val="lt1"/>
                </a:solidFill>
                <a:latin typeface="Barlow Condensed SemiBold"/>
                <a:ea typeface="Barlow Condensed SemiBold"/>
                <a:cs typeface="Barlow Condensed SemiBold"/>
                <a:sym typeface="Barlow Condensed SemiBold"/>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p:txBody>
      </p:sp>
      <p:sp>
        <p:nvSpPr>
          <p:cNvPr id="15" name="Google Shape;15;p3"/>
          <p:cNvSpPr txBox="1"/>
          <p:nvPr>
            <p:ph type="subTitle" idx="1"/>
          </p:nvPr>
        </p:nvSpPr>
        <p:spPr>
          <a:xfrm>
            <a:off x="2802925" y="3050425"/>
            <a:ext cx="3538200" cy="782700"/>
          </a:xfrm>
          <a:prstGeom prst="rect">
            <a:avLst/>
          </a:prstGeom>
        </p:spPr>
        <p:txBody>
          <a:bodyPr spcFirstLastPara="1" wrap="square" lIns="91425" tIns="91425" rIns="91425" bIns="91425" anchor="t" anchorCtr="0">
            <a:normAutofit/>
          </a:bodyPr>
          <a:lstStyle>
            <a:lvl1pPr lvl="0" algn="ctr" rtl="0">
              <a:lnSpc>
                <a:spcPct val="85000"/>
              </a:lnSpc>
              <a:spcBef>
                <a:spcPts val="0"/>
              </a:spcBef>
              <a:spcAft>
                <a:spcPts val="0"/>
              </a:spcAft>
              <a:buSzPts val="2800"/>
              <a:buNone/>
              <a:defRPr sz="1600">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six columns">
  <p:cSld name="CUSTOM_16">
    <p:bg>
      <p:bgPr>
        <a:solidFill>
          <a:schemeClr val="lt2"/>
        </a:solidFill>
        <a:effectLst/>
      </p:bgPr>
    </p:bg>
    <p:spTree>
      <p:nvGrpSpPr>
        <p:cNvPr id="10184" name="Shape 10184"/>
        <p:cNvGrpSpPr/>
        <p:nvPr/>
      </p:nvGrpSpPr>
      <p:grpSpPr>
        <a:xfrm>
          <a:off x="0" y="0"/>
          <a:ext cx="0" cy="0"/>
          <a:chOff x="0" y="0"/>
          <a:chExt cx="0" cy="0"/>
        </a:xfrm>
      </p:grpSpPr>
      <p:grpSp>
        <p:nvGrpSpPr>
          <p:cNvPr id="10185" name="Google Shape;10185;p21"/>
          <p:cNvGrpSpPr/>
          <p:nvPr/>
        </p:nvGrpSpPr>
        <p:grpSpPr>
          <a:xfrm rot="3279841">
            <a:off x="7457040" y="482428"/>
            <a:ext cx="1966941" cy="1517262"/>
            <a:chOff x="6096275" y="1862975"/>
            <a:chExt cx="926325" cy="714550"/>
          </a:xfrm>
        </p:grpSpPr>
        <p:sp>
          <p:nvSpPr>
            <p:cNvPr id="10186" name="Google Shape;10186;p21"/>
            <p:cNvSpPr/>
            <p:nvPr/>
          </p:nvSpPr>
          <p:spPr>
            <a:xfrm>
              <a:off x="6258400" y="2041975"/>
              <a:ext cx="148500" cy="324150"/>
            </a:xfrm>
            <a:custGeom>
              <a:avLst/>
              <a:gdLst/>
              <a:ahLst/>
              <a:cxnLst/>
              <a:rect l="l" t="t" r="r" b="b"/>
              <a:pathLst>
                <a:path w="5940" h="12966" extrusionOk="0">
                  <a:moveTo>
                    <a:pt x="5416" y="1"/>
                  </a:moveTo>
                  <a:cubicBezTo>
                    <a:pt x="5402" y="1"/>
                    <a:pt x="5388" y="2"/>
                    <a:pt x="5374" y="5"/>
                  </a:cubicBezTo>
                  <a:cubicBezTo>
                    <a:pt x="5312" y="30"/>
                    <a:pt x="5262" y="67"/>
                    <a:pt x="5212" y="92"/>
                  </a:cubicBezTo>
                  <a:cubicBezTo>
                    <a:pt x="5137" y="130"/>
                    <a:pt x="5049" y="142"/>
                    <a:pt x="4974" y="155"/>
                  </a:cubicBezTo>
                  <a:cubicBezTo>
                    <a:pt x="4687" y="217"/>
                    <a:pt x="4400" y="217"/>
                    <a:pt x="4100" y="255"/>
                  </a:cubicBezTo>
                  <a:cubicBezTo>
                    <a:pt x="3837" y="292"/>
                    <a:pt x="3575" y="355"/>
                    <a:pt x="3350" y="492"/>
                  </a:cubicBezTo>
                  <a:cubicBezTo>
                    <a:pt x="3075" y="642"/>
                    <a:pt x="2875" y="892"/>
                    <a:pt x="2613" y="1054"/>
                  </a:cubicBezTo>
                  <a:cubicBezTo>
                    <a:pt x="2350" y="1204"/>
                    <a:pt x="2075" y="1267"/>
                    <a:pt x="1838" y="1467"/>
                  </a:cubicBezTo>
                  <a:cubicBezTo>
                    <a:pt x="1638" y="1654"/>
                    <a:pt x="1488" y="1904"/>
                    <a:pt x="1388" y="2154"/>
                  </a:cubicBezTo>
                  <a:cubicBezTo>
                    <a:pt x="1275" y="2417"/>
                    <a:pt x="1225" y="2679"/>
                    <a:pt x="1188" y="2966"/>
                  </a:cubicBezTo>
                  <a:cubicBezTo>
                    <a:pt x="1151" y="3266"/>
                    <a:pt x="1051" y="3529"/>
                    <a:pt x="901" y="3791"/>
                  </a:cubicBezTo>
                  <a:cubicBezTo>
                    <a:pt x="738" y="4029"/>
                    <a:pt x="613" y="4291"/>
                    <a:pt x="463" y="4541"/>
                  </a:cubicBezTo>
                  <a:cubicBezTo>
                    <a:pt x="313" y="4766"/>
                    <a:pt x="188" y="5003"/>
                    <a:pt x="126" y="5266"/>
                  </a:cubicBezTo>
                  <a:cubicBezTo>
                    <a:pt x="63" y="5528"/>
                    <a:pt x="1" y="5828"/>
                    <a:pt x="38" y="6103"/>
                  </a:cubicBezTo>
                  <a:cubicBezTo>
                    <a:pt x="76" y="6378"/>
                    <a:pt x="151" y="6578"/>
                    <a:pt x="363" y="6778"/>
                  </a:cubicBezTo>
                  <a:cubicBezTo>
                    <a:pt x="476" y="6890"/>
                    <a:pt x="551" y="6990"/>
                    <a:pt x="538" y="7153"/>
                  </a:cubicBezTo>
                  <a:cubicBezTo>
                    <a:pt x="526" y="7290"/>
                    <a:pt x="451" y="7415"/>
                    <a:pt x="401" y="7540"/>
                  </a:cubicBezTo>
                  <a:cubicBezTo>
                    <a:pt x="301" y="7778"/>
                    <a:pt x="188" y="8053"/>
                    <a:pt x="226" y="8315"/>
                  </a:cubicBezTo>
                  <a:cubicBezTo>
                    <a:pt x="263" y="8590"/>
                    <a:pt x="463" y="8802"/>
                    <a:pt x="501" y="9065"/>
                  </a:cubicBezTo>
                  <a:cubicBezTo>
                    <a:pt x="538" y="9327"/>
                    <a:pt x="488" y="9590"/>
                    <a:pt x="488" y="9852"/>
                  </a:cubicBezTo>
                  <a:cubicBezTo>
                    <a:pt x="488" y="10202"/>
                    <a:pt x="663" y="10464"/>
                    <a:pt x="888" y="10714"/>
                  </a:cubicBezTo>
                  <a:cubicBezTo>
                    <a:pt x="1101" y="10964"/>
                    <a:pt x="1101" y="11389"/>
                    <a:pt x="1076" y="11689"/>
                  </a:cubicBezTo>
                  <a:cubicBezTo>
                    <a:pt x="1051" y="11939"/>
                    <a:pt x="976" y="12239"/>
                    <a:pt x="1026" y="12489"/>
                  </a:cubicBezTo>
                  <a:cubicBezTo>
                    <a:pt x="1088" y="12726"/>
                    <a:pt x="1263" y="12926"/>
                    <a:pt x="1525" y="12964"/>
                  </a:cubicBezTo>
                  <a:cubicBezTo>
                    <a:pt x="1533" y="12965"/>
                    <a:pt x="1541" y="12965"/>
                    <a:pt x="1548" y="12965"/>
                  </a:cubicBezTo>
                  <a:cubicBezTo>
                    <a:pt x="1743" y="12965"/>
                    <a:pt x="1805" y="12663"/>
                    <a:pt x="1600" y="12639"/>
                  </a:cubicBezTo>
                  <a:cubicBezTo>
                    <a:pt x="1388" y="12614"/>
                    <a:pt x="1225" y="12389"/>
                    <a:pt x="1200" y="12189"/>
                  </a:cubicBezTo>
                  <a:cubicBezTo>
                    <a:pt x="1163" y="11939"/>
                    <a:pt x="1275" y="11677"/>
                    <a:pt x="1313" y="11427"/>
                  </a:cubicBezTo>
                  <a:cubicBezTo>
                    <a:pt x="1363" y="11189"/>
                    <a:pt x="1338" y="10952"/>
                    <a:pt x="1275" y="10714"/>
                  </a:cubicBezTo>
                  <a:cubicBezTo>
                    <a:pt x="1213" y="10427"/>
                    <a:pt x="1076" y="10239"/>
                    <a:pt x="926" y="9990"/>
                  </a:cubicBezTo>
                  <a:cubicBezTo>
                    <a:pt x="788" y="9777"/>
                    <a:pt x="788" y="9527"/>
                    <a:pt x="776" y="9277"/>
                  </a:cubicBezTo>
                  <a:cubicBezTo>
                    <a:pt x="776" y="9177"/>
                    <a:pt x="763" y="9065"/>
                    <a:pt x="738" y="8952"/>
                  </a:cubicBezTo>
                  <a:cubicBezTo>
                    <a:pt x="713" y="8827"/>
                    <a:pt x="638" y="8715"/>
                    <a:pt x="601" y="8590"/>
                  </a:cubicBezTo>
                  <a:cubicBezTo>
                    <a:pt x="538" y="8365"/>
                    <a:pt x="638" y="8115"/>
                    <a:pt x="726" y="7903"/>
                  </a:cubicBezTo>
                  <a:cubicBezTo>
                    <a:pt x="826" y="7665"/>
                    <a:pt x="876" y="7453"/>
                    <a:pt x="851" y="7190"/>
                  </a:cubicBezTo>
                  <a:cubicBezTo>
                    <a:pt x="838" y="6953"/>
                    <a:pt x="751" y="6765"/>
                    <a:pt x="576" y="6603"/>
                  </a:cubicBezTo>
                  <a:cubicBezTo>
                    <a:pt x="476" y="6503"/>
                    <a:pt x="363" y="6403"/>
                    <a:pt x="363" y="6253"/>
                  </a:cubicBezTo>
                  <a:cubicBezTo>
                    <a:pt x="363" y="6141"/>
                    <a:pt x="413" y="5978"/>
                    <a:pt x="438" y="5853"/>
                  </a:cubicBezTo>
                  <a:cubicBezTo>
                    <a:pt x="488" y="5603"/>
                    <a:pt x="551" y="5366"/>
                    <a:pt x="613" y="5128"/>
                  </a:cubicBezTo>
                  <a:cubicBezTo>
                    <a:pt x="676" y="4878"/>
                    <a:pt x="726" y="4641"/>
                    <a:pt x="863" y="4441"/>
                  </a:cubicBezTo>
                  <a:cubicBezTo>
                    <a:pt x="1013" y="4204"/>
                    <a:pt x="1200" y="3991"/>
                    <a:pt x="1313" y="3729"/>
                  </a:cubicBezTo>
                  <a:cubicBezTo>
                    <a:pt x="1413" y="3504"/>
                    <a:pt x="1488" y="3241"/>
                    <a:pt x="1563" y="2991"/>
                  </a:cubicBezTo>
                  <a:cubicBezTo>
                    <a:pt x="1638" y="2754"/>
                    <a:pt x="1688" y="2504"/>
                    <a:pt x="1763" y="2267"/>
                  </a:cubicBezTo>
                  <a:cubicBezTo>
                    <a:pt x="1825" y="2017"/>
                    <a:pt x="1950" y="1754"/>
                    <a:pt x="2163" y="1592"/>
                  </a:cubicBezTo>
                  <a:cubicBezTo>
                    <a:pt x="2425" y="1404"/>
                    <a:pt x="2775" y="1392"/>
                    <a:pt x="3038" y="1204"/>
                  </a:cubicBezTo>
                  <a:cubicBezTo>
                    <a:pt x="3300" y="1042"/>
                    <a:pt x="3525" y="854"/>
                    <a:pt x="3787" y="730"/>
                  </a:cubicBezTo>
                  <a:cubicBezTo>
                    <a:pt x="4287" y="505"/>
                    <a:pt x="4850" y="430"/>
                    <a:pt x="5387" y="330"/>
                  </a:cubicBezTo>
                  <a:cubicBezTo>
                    <a:pt x="5449" y="380"/>
                    <a:pt x="5512" y="430"/>
                    <a:pt x="5574" y="467"/>
                  </a:cubicBezTo>
                  <a:cubicBezTo>
                    <a:pt x="5605" y="488"/>
                    <a:pt x="5637" y="498"/>
                    <a:pt x="5666" y="498"/>
                  </a:cubicBezTo>
                  <a:cubicBezTo>
                    <a:pt x="5826" y="498"/>
                    <a:pt x="5939" y="225"/>
                    <a:pt x="5749" y="130"/>
                  </a:cubicBezTo>
                  <a:cubicBezTo>
                    <a:pt x="5660" y="85"/>
                    <a:pt x="5531" y="1"/>
                    <a:pt x="5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7" name="Google Shape;10187;p21"/>
            <p:cNvSpPr/>
            <p:nvPr/>
          </p:nvSpPr>
          <p:spPr>
            <a:xfrm>
              <a:off x="6290175" y="2052575"/>
              <a:ext cx="172900" cy="341050"/>
            </a:xfrm>
            <a:custGeom>
              <a:avLst/>
              <a:gdLst/>
              <a:ahLst/>
              <a:cxnLst/>
              <a:rect l="l" t="t" r="r" b="b"/>
              <a:pathLst>
                <a:path w="6916" h="13642" extrusionOk="0">
                  <a:moveTo>
                    <a:pt x="4358" y="0"/>
                  </a:moveTo>
                  <a:cubicBezTo>
                    <a:pt x="4345" y="0"/>
                    <a:pt x="4331" y="2"/>
                    <a:pt x="4316" y="6"/>
                  </a:cubicBezTo>
                  <a:cubicBezTo>
                    <a:pt x="4191" y="31"/>
                    <a:pt x="4066" y="93"/>
                    <a:pt x="3978" y="181"/>
                  </a:cubicBezTo>
                  <a:cubicBezTo>
                    <a:pt x="3866" y="281"/>
                    <a:pt x="3841" y="393"/>
                    <a:pt x="3803" y="530"/>
                  </a:cubicBezTo>
                  <a:cubicBezTo>
                    <a:pt x="3728" y="805"/>
                    <a:pt x="3728" y="1055"/>
                    <a:pt x="3928" y="1280"/>
                  </a:cubicBezTo>
                  <a:cubicBezTo>
                    <a:pt x="4128" y="1518"/>
                    <a:pt x="4391" y="1605"/>
                    <a:pt x="4653" y="1768"/>
                  </a:cubicBezTo>
                  <a:cubicBezTo>
                    <a:pt x="4941" y="1943"/>
                    <a:pt x="4978" y="2305"/>
                    <a:pt x="5253" y="2505"/>
                  </a:cubicBezTo>
                  <a:cubicBezTo>
                    <a:pt x="5366" y="2592"/>
                    <a:pt x="5466" y="2567"/>
                    <a:pt x="5591" y="2617"/>
                  </a:cubicBezTo>
                  <a:cubicBezTo>
                    <a:pt x="5591" y="2630"/>
                    <a:pt x="5591" y="2630"/>
                    <a:pt x="5591" y="2642"/>
                  </a:cubicBezTo>
                  <a:cubicBezTo>
                    <a:pt x="5603" y="2680"/>
                    <a:pt x="5591" y="2730"/>
                    <a:pt x="5591" y="2780"/>
                  </a:cubicBezTo>
                  <a:cubicBezTo>
                    <a:pt x="5578" y="2880"/>
                    <a:pt x="5578" y="2967"/>
                    <a:pt x="5578" y="3067"/>
                  </a:cubicBezTo>
                  <a:cubicBezTo>
                    <a:pt x="5591" y="3442"/>
                    <a:pt x="5703" y="3742"/>
                    <a:pt x="5840" y="4080"/>
                  </a:cubicBezTo>
                  <a:cubicBezTo>
                    <a:pt x="5978" y="4417"/>
                    <a:pt x="6128" y="4742"/>
                    <a:pt x="6215" y="5104"/>
                  </a:cubicBezTo>
                  <a:cubicBezTo>
                    <a:pt x="6315" y="5479"/>
                    <a:pt x="6403" y="5854"/>
                    <a:pt x="6453" y="6241"/>
                  </a:cubicBezTo>
                  <a:cubicBezTo>
                    <a:pt x="6490" y="6591"/>
                    <a:pt x="6553" y="7004"/>
                    <a:pt x="6465" y="7354"/>
                  </a:cubicBezTo>
                  <a:cubicBezTo>
                    <a:pt x="6440" y="7441"/>
                    <a:pt x="6403" y="7541"/>
                    <a:pt x="6365" y="7616"/>
                  </a:cubicBezTo>
                  <a:cubicBezTo>
                    <a:pt x="6328" y="7679"/>
                    <a:pt x="6278" y="7729"/>
                    <a:pt x="6253" y="7791"/>
                  </a:cubicBezTo>
                  <a:cubicBezTo>
                    <a:pt x="6190" y="7916"/>
                    <a:pt x="6215" y="8091"/>
                    <a:pt x="6240" y="8228"/>
                  </a:cubicBezTo>
                  <a:cubicBezTo>
                    <a:pt x="6303" y="8503"/>
                    <a:pt x="6465" y="8741"/>
                    <a:pt x="6515" y="9016"/>
                  </a:cubicBezTo>
                  <a:cubicBezTo>
                    <a:pt x="6540" y="9166"/>
                    <a:pt x="6490" y="9291"/>
                    <a:pt x="6440" y="9416"/>
                  </a:cubicBezTo>
                  <a:cubicBezTo>
                    <a:pt x="6378" y="9578"/>
                    <a:pt x="6353" y="9753"/>
                    <a:pt x="6365" y="9915"/>
                  </a:cubicBezTo>
                  <a:cubicBezTo>
                    <a:pt x="6403" y="10215"/>
                    <a:pt x="6540" y="10478"/>
                    <a:pt x="6603" y="10765"/>
                  </a:cubicBezTo>
                  <a:cubicBezTo>
                    <a:pt x="6628" y="10903"/>
                    <a:pt x="6665" y="11053"/>
                    <a:pt x="6653" y="11178"/>
                  </a:cubicBezTo>
                  <a:cubicBezTo>
                    <a:pt x="6640" y="11390"/>
                    <a:pt x="6503" y="11515"/>
                    <a:pt x="6428" y="11690"/>
                  </a:cubicBezTo>
                  <a:cubicBezTo>
                    <a:pt x="6378" y="11827"/>
                    <a:pt x="6378" y="11965"/>
                    <a:pt x="6353" y="12102"/>
                  </a:cubicBezTo>
                  <a:cubicBezTo>
                    <a:pt x="6328" y="12277"/>
                    <a:pt x="6253" y="12365"/>
                    <a:pt x="6128" y="12477"/>
                  </a:cubicBezTo>
                  <a:cubicBezTo>
                    <a:pt x="5865" y="12727"/>
                    <a:pt x="5516" y="12802"/>
                    <a:pt x="5166" y="12890"/>
                  </a:cubicBezTo>
                  <a:cubicBezTo>
                    <a:pt x="4941" y="12952"/>
                    <a:pt x="4703" y="12965"/>
                    <a:pt x="4466" y="13015"/>
                  </a:cubicBezTo>
                  <a:cubicBezTo>
                    <a:pt x="4366" y="13027"/>
                    <a:pt x="4266" y="13065"/>
                    <a:pt x="4178" y="13115"/>
                  </a:cubicBezTo>
                  <a:cubicBezTo>
                    <a:pt x="4103" y="13152"/>
                    <a:pt x="4041" y="13240"/>
                    <a:pt x="3966" y="13252"/>
                  </a:cubicBezTo>
                  <a:cubicBezTo>
                    <a:pt x="3944" y="13258"/>
                    <a:pt x="3918" y="13261"/>
                    <a:pt x="3888" y="13261"/>
                  </a:cubicBezTo>
                  <a:cubicBezTo>
                    <a:pt x="3801" y="13261"/>
                    <a:pt x="3691" y="13240"/>
                    <a:pt x="3616" y="13240"/>
                  </a:cubicBezTo>
                  <a:lnTo>
                    <a:pt x="3279" y="13215"/>
                  </a:lnTo>
                  <a:cubicBezTo>
                    <a:pt x="3041" y="13202"/>
                    <a:pt x="2816" y="13190"/>
                    <a:pt x="2579" y="13177"/>
                  </a:cubicBezTo>
                  <a:cubicBezTo>
                    <a:pt x="2366" y="13165"/>
                    <a:pt x="2129" y="13140"/>
                    <a:pt x="1929" y="13040"/>
                  </a:cubicBezTo>
                  <a:cubicBezTo>
                    <a:pt x="1754" y="12952"/>
                    <a:pt x="1604" y="12815"/>
                    <a:pt x="1429" y="12727"/>
                  </a:cubicBezTo>
                  <a:cubicBezTo>
                    <a:pt x="1067" y="12515"/>
                    <a:pt x="654" y="12390"/>
                    <a:pt x="242" y="12315"/>
                  </a:cubicBezTo>
                  <a:cubicBezTo>
                    <a:pt x="233" y="12314"/>
                    <a:pt x="225" y="12313"/>
                    <a:pt x="217" y="12313"/>
                  </a:cubicBezTo>
                  <a:cubicBezTo>
                    <a:pt x="49" y="12313"/>
                    <a:pt x="0" y="12555"/>
                    <a:pt x="179" y="12615"/>
                  </a:cubicBezTo>
                  <a:cubicBezTo>
                    <a:pt x="542" y="12740"/>
                    <a:pt x="917" y="12802"/>
                    <a:pt x="1267" y="12977"/>
                  </a:cubicBezTo>
                  <a:cubicBezTo>
                    <a:pt x="1417" y="13052"/>
                    <a:pt x="1554" y="13140"/>
                    <a:pt x="1692" y="13227"/>
                  </a:cubicBezTo>
                  <a:cubicBezTo>
                    <a:pt x="1866" y="13327"/>
                    <a:pt x="2041" y="13377"/>
                    <a:pt x="2241" y="13402"/>
                  </a:cubicBezTo>
                  <a:cubicBezTo>
                    <a:pt x="2641" y="13452"/>
                    <a:pt x="3041" y="13514"/>
                    <a:pt x="3454" y="13564"/>
                  </a:cubicBezTo>
                  <a:cubicBezTo>
                    <a:pt x="3610" y="13598"/>
                    <a:pt x="3786" y="13641"/>
                    <a:pt x="3947" y="13641"/>
                  </a:cubicBezTo>
                  <a:cubicBezTo>
                    <a:pt x="3966" y="13641"/>
                    <a:pt x="3985" y="13641"/>
                    <a:pt x="4003" y="13639"/>
                  </a:cubicBezTo>
                  <a:cubicBezTo>
                    <a:pt x="4203" y="13627"/>
                    <a:pt x="4266" y="13465"/>
                    <a:pt x="4428" y="13390"/>
                  </a:cubicBezTo>
                  <a:cubicBezTo>
                    <a:pt x="4803" y="13202"/>
                    <a:pt x="5241" y="13115"/>
                    <a:pt x="5640" y="13040"/>
                  </a:cubicBezTo>
                  <a:cubicBezTo>
                    <a:pt x="5915" y="12977"/>
                    <a:pt x="6315" y="12940"/>
                    <a:pt x="6490" y="12690"/>
                  </a:cubicBezTo>
                  <a:cubicBezTo>
                    <a:pt x="6715" y="12402"/>
                    <a:pt x="6565" y="12127"/>
                    <a:pt x="6553" y="11802"/>
                  </a:cubicBezTo>
                  <a:cubicBezTo>
                    <a:pt x="6540" y="11590"/>
                    <a:pt x="6690" y="11478"/>
                    <a:pt x="6790" y="11315"/>
                  </a:cubicBezTo>
                  <a:cubicBezTo>
                    <a:pt x="6853" y="11203"/>
                    <a:pt x="6890" y="11053"/>
                    <a:pt x="6890" y="10915"/>
                  </a:cubicBezTo>
                  <a:cubicBezTo>
                    <a:pt x="6890" y="10628"/>
                    <a:pt x="6740" y="10353"/>
                    <a:pt x="6653" y="10078"/>
                  </a:cubicBezTo>
                  <a:cubicBezTo>
                    <a:pt x="6590" y="9890"/>
                    <a:pt x="6578" y="9728"/>
                    <a:pt x="6690" y="9553"/>
                  </a:cubicBezTo>
                  <a:cubicBezTo>
                    <a:pt x="6778" y="9416"/>
                    <a:pt x="6853" y="9278"/>
                    <a:pt x="6878" y="9116"/>
                  </a:cubicBezTo>
                  <a:cubicBezTo>
                    <a:pt x="6915" y="8841"/>
                    <a:pt x="6828" y="8553"/>
                    <a:pt x="6715" y="8303"/>
                  </a:cubicBezTo>
                  <a:cubicBezTo>
                    <a:pt x="6678" y="8178"/>
                    <a:pt x="6640" y="8066"/>
                    <a:pt x="6628" y="7941"/>
                  </a:cubicBezTo>
                  <a:cubicBezTo>
                    <a:pt x="6628" y="7866"/>
                    <a:pt x="6603" y="7766"/>
                    <a:pt x="6628" y="7691"/>
                  </a:cubicBezTo>
                  <a:cubicBezTo>
                    <a:pt x="6653" y="7604"/>
                    <a:pt x="6690" y="7529"/>
                    <a:pt x="6715" y="7441"/>
                  </a:cubicBezTo>
                  <a:cubicBezTo>
                    <a:pt x="6815" y="7104"/>
                    <a:pt x="6778" y="6729"/>
                    <a:pt x="6753" y="6379"/>
                  </a:cubicBezTo>
                  <a:cubicBezTo>
                    <a:pt x="6728" y="6004"/>
                    <a:pt x="6678" y="5617"/>
                    <a:pt x="6565" y="5267"/>
                  </a:cubicBezTo>
                  <a:cubicBezTo>
                    <a:pt x="6453" y="4904"/>
                    <a:pt x="6303" y="4567"/>
                    <a:pt x="6165" y="4229"/>
                  </a:cubicBezTo>
                  <a:cubicBezTo>
                    <a:pt x="6090" y="4055"/>
                    <a:pt x="6028" y="3880"/>
                    <a:pt x="6003" y="3692"/>
                  </a:cubicBezTo>
                  <a:cubicBezTo>
                    <a:pt x="5978" y="3505"/>
                    <a:pt x="5990" y="3330"/>
                    <a:pt x="6003" y="3142"/>
                  </a:cubicBezTo>
                  <a:cubicBezTo>
                    <a:pt x="6026" y="2912"/>
                    <a:pt x="6081" y="2278"/>
                    <a:pt x="5737" y="2278"/>
                  </a:cubicBezTo>
                  <a:cubicBezTo>
                    <a:pt x="5708" y="2278"/>
                    <a:pt x="5676" y="2283"/>
                    <a:pt x="5640" y="2292"/>
                  </a:cubicBezTo>
                  <a:cubicBezTo>
                    <a:pt x="5581" y="2307"/>
                    <a:pt x="5539" y="2327"/>
                    <a:pt x="5497" y="2327"/>
                  </a:cubicBezTo>
                  <a:cubicBezTo>
                    <a:pt x="5468" y="2327"/>
                    <a:pt x="5438" y="2318"/>
                    <a:pt x="5403" y="2292"/>
                  </a:cubicBezTo>
                  <a:cubicBezTo>
                    <a:pt x="5328" y="2243"/>
                    <a:pt x="5291" y="2168"/>
                    <a:pt x="5253" y="2093"/>
                  </a:cubicBezTo>
                  <a:cubicBezTo>
                    <a:pt x="5153" y="1905"/>
                    <a:pt x="5116" y="1718"/>
                    <a:pt x="4966" y="1555"/>
                  </a:cubicBezTo>
                  <a:cubicBezTo>
                    <a:pt x="4853" y="1430"/>
                    <a:pt x="4716" y="1343"/>
                    <a:pt x="4566" y="1243"/>
                  </a:cubicBezTo>
                  <a:cubicBezTo>
                    <a:pt x="4428" y="1155"/>
                    <a:pt x="4278" y="1105"/>
                    <a:pt x="4166" y="993"/>
                  </a:cubicBezTo>
                  <a:cubicBezTo>
                    <a:pt x="4066" y="905"/>
                    <a:pt x="3991" y="730"/>
                    <a:pt x="4053" y="605"/>
                  </a:cubicBezTo>
                  <a:cubicBezTo>
                    <a:pt x="4103" y="468"/>
                    <a:pt x="4278" y="356"/>
                    <a:pt x="4416" y="318"/>
                  </a:cubicBezTo>
                  <a:cubicBezTo>
                    <a:pt x="4601" y="272"/>
                    <a:pt x="4529" y="0"/>
                    <a:pt x="43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8" name="Google Shape;10188;p21"/>
            <p:cNvSpPr/>
            <p:nvPr/>
          </p:nvSpPr>
          <p:spPr>
            <a:xfrm>
              <a:off x="6410550" y="2352550"/>
              <a:ext cx="15975" cy="28225"/>
            </a:xfrm>
            <a:custGeom>
              <a:avLst/>
              <a:gdLst/>
              <a:ahLst/>
              <a:cxnLst/>
              <a:rect l="l" t="t" r="r" b="b"/>
              <a:pathLst>
                <a:path w="639" h="1129" extrusionOk="0">
                  <a:moveTo>
                    <a:pt x="529" y="0"/>
                  </a:moveTo>
                  <a:cubicBezTo>
                    <a:pt x="506" y="0"/>
                    <a:pt x="483" y="9"/>
                    <a:pt x="463" y="28"/>
                  </a:cubicBezTo>
                  <a:cubicBezTo>
                    <a:pt x="438" y="53"/>
                    <a:pt x="426" y="78"/>
                    <a:pt x="413" y="91"/>
                  </a:cubicBezTo>
                  <a:cubicBezTo>
                    <a:pt x="413" y="103"/>
                    <a:pt x="376" y="128"/>
                    <a:pt x="363" y="153"/>
                  </a:cubicBezTo>
                  <a:cubicBezTo>
                    <a:pt x="351" y="166"/>
                    <a:pt x="351" y="178"/>
                    <a:pt x="338" y="178"/>
                  </a:cubicBezTo>
                  <a:cubicBezTo>
                    <a:pt x="326" y="191"/>
                    <a:pt x="313" y="216"/>
                    <a:pt x="301" y="228"/>
                  </a:cubicBezTo>
                  <a:cubicBezTo>
                    <a:pt x="288" y="241"/>
                    <a:pt x="276" y="253"/>
                    <a:pt x="251" y="278"/>
                  </a:cubicBezTo>
                  <a:cubicBezTo>
                    <a:pt x="251" y="278"/>
                    <a:pt x="238" y="278"/>
                    <a:pt x="238" y="291"/>
                  </a:cubicBezTo>
                  <a:cubicBezTo>
                    <a:pt x="238" y="291"/>
                    <a:pt x="226" y="303"/>
                    <a:pt x="213" y="303"/>
                  </a:cubicBezTo>
                  <a:cubicBezTo>
                    <a:pt x="188" y="328"/>
                    <a:pt x="151" y="341"/>
                    <a:pt x="113" y="366"/>
                  </a:cubicBezTo>
                  <a:cubicBezTo>
                    <a:pt x="63" y="403"/>
                    <a:pt x="13" y="453"/>
                    <a:pt x="13" y="528"/>
                  </a:cubicBezTo>
                  <a:cubicBezTo>
                    <a:pt x="1" y="578"/>
                    <a:pt x="13" y="628"/>
                    <a:pt x="13" y="678"/>
                  </a:cubicBezTo>
                  <a:lnTo>
                    <a:pt x="63" y="991"/>
                  </a:lnTo>
                  <a:cubicBezTo>
                    <a:pt x="76" y="1066"/>
                    <a:pt x="138" y="1128"/>
                    <a:pt x="213" y="1128"/>
                  </a:cubicBezTo>
                  <a:cubicBezTo>
                    <a:pt x="288" y="1116"/>
                    <a:pt x="363" y="1053"/>
                    <a:pt x="351" y="978"/>
                  </a:cubicBezTo>
                  <a:lnTo>
                    <a:pt x="301" y="691"/>
                  </a:lnTo>
                  <a:cubicBezTo>
                    <a:pt x="301" y="666"/>
                    <a:pt x="301" y="641"/>
                    <a:pt x="301" y="616"/>
                  </a:cubicBezTo>
                  <a:cubicBezTo>
                    <a:pt x="288" y="603"/>
                    <a:pt x="288" y="603"/>
                    <a:pt x="288" y="591"/>
                  </a:cubicBezTo>
                  <a:cubicBezTo>
                    <a:pt x="301" y="591"/>
                    <a:pt x="313" y="578"/>
                    <a:pt x="326" y="578"/>
                  </a:cubicBezTo>
                  <a:cubicBezTo>
                    <a:pt x="413" y="516"/>
                    <a:pt x="488" y="453"/>
                    <a:pt x="538" y="366"/>
                  </a:cubicBezTo>
                  <a:cubicBezTo>
                    <a:pt x="588" y="291"/>
                    <a:pt x="638" y="191"/>
                    <a:pt x="626" y="91"/>
                  </a:cubicBezTo>
                  <a:cubicBezTo>
                    <a:pt x="626" y="40"/>
                    <a:pt x="579" y="0"/>
                    <a:pt x="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9" name="Google Shape;10189;p21"/>
            <p:cNvSpPr/>
            <p:nvPr/>
          </p:nvSpPr>
          <p:spPr>
            <a:xfrm>
              <a:off x="6403375" y="2282550"/>
              <a:ext cx="23775" cy="67450"/>
            </a:xfrm>
            <a:custGeom>
              <a:avLst/>
              <a:gdLst/>
              <a:ahLst/>
              <a:cxnLst/>
              <a:rect l="l" t="t" r="r" b="b"/>
              <a:pathLst>
                <a:path w="951" h="2698" extrusionOk="0">
                  <a:moveTo>
                    <a:pt x="278" y="0"/>
                  </a:moveTo>
                  <a:cubicBezTo>
                    <a:pt x="243" y="0"/>
                    <a:pt x="207" y="13"/>
                    <a:pt x="175" y="42"/>
                  </a:cubicBezTo>
                  <a:cubicBezTo>
                    <a:pt x="63" y="154"/>
                    <a:pt x="38" y="317"/>
                    <a:pt x="100" y="454"/>
                  </a:cubicBezTo>
                  <a:cubicBezTo>
                    <a:pt x="38" y="517"/>
                    <a:pt x="13" y="604"/>
                    <a:pt x="0" y="704"/>
                  </a:cubicBezTo>
                  <a:cubicBezTo>
                    <a:pt x="0" y="779"/>
                    <a:pt x="25" y="854"/>
                    <a:pt x="50" y="929"/>
                  </a:cubicBezTo>
                  <a:cubicBezTo>
                    <a:pt x="75" y="1016"/>
                    <a:pt x="88" y="1116"/>
                    <a:pt x="138" y="1204"/>
                  </a:cubicBezTo>
                  <a:cubicBezTo>
                    <a:pt x="225" y="1366"/>
                    <a:pt x="350" y="1504"/>
                    <a:pt x="338" y="1704"/>
                  </a:cubicBezTo>
                  <a:cubicBezTo>
                    <a:pt x="325" y="1854"/>
                    <a:pt x="250" y="1979"/>
                    <a:pt x="113" y="2054"/>
                  </a:cubicBezTo>
                  <a:cubicBezTo>
                    <a:pt x="25" y="2104"/>
                    <a:pt x="0" y="2254"/>
                    <a:pt x="88" y="2316"/>
                  </a:cubicBezTo>
                  <a:cubicBezTo>
                    <a:pt x="300" y="2466"/>
                    <a:pt x="538" y="2591"/>
                    <a:pt x="775" y="2691"/>
                  </a:cubicBezTo>
                  <a:cubicBezTo>
                    <a:pt x="787" y="2695"/>
                    <a:pt x="798" y="2697"/>
                    <a:pt x="810" y="2697"/>
                  </a:cubicBezTo>
                  <a:cubicBezTo>
                    <a:pt x="893" y="2697"/>
                    <a:pt x="951" y="2585"/>
                    <a:pt x="863" y="2541"/>
                  </a:cubicBezTo>
                  <a:cubicBezTo>
                    <a:pt x="700" y="2453"/>
                    <a:pt x="563" y="2341"/>
                    <a:pt x="450" y="2229"/>
                  </a:cubicBezTo>
                  <a:cubicBezTo>
                    <a:pt x="638" y="2054"/>
                    <a:pt x="738" y="1791"/>
                    <a:pt x="625" y="1529"/>
                  </a:cubicBezTo>
                  <a:cubicBezTo>
                    <a:pt x="563" y="1366"/>
                    <a:pt x="425" y="1204"/>
                    <a:pt x="300" y="1066"/>
                  </a:cubicBezTo>
                  <a:cubicBezTo>
                    <a:pt x="238" y="979"/>
                    <a:pt x="138" y="916"/>
                    <a:pt x="188" y="779"/>
                  </a:cubicBezTo>
                  <a:cubicBezTo>
                    <a:pt x="200" y="729"/>
                    <a:pt x="250" y="641"/>
                    <a:pt x="313" y="629"/>
                  </a:cubicBezTo>
                  <a:cubicBezTo>
                    <a:pt x="413" y="616"/>
                    <a:pt x="525" y="492"/>
                    <a:pt x="438" y="392"/>
                  </a:cubicBezTo>
                  <a:cubicBezTo>
                    <a:pt x="400" y="342"/>
                    <a:pt x="388" y="279"/>
                    <a:pt x="413" y="217"/>
                  </a:cubicBezTo>
                  <a:cubicBezTo>
                    <a:pt x="468" y="105"/>
                    <a:pt x="379" y="0"/>
                    <a:pt x="2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0" name="Google Shape;10190;p21"/>
            <p:cNvSpPr/>
            <p:nvPr/>
          </p:nvSpPr>
          <p:spPr>
            <a:xfrm>
              <a:off x="6419300" y="2287175"/>
              <a:ext cx="39075" cy="68850"/>
            </a:xfrm>
            <a:custGeom>
              <a:avLst/>
              <a:gdLst/>
              <a:ahLst/>
              <a:cxnLst/>
              <a:rect l="l" t="t" r="r" b="b"/>
              <a:pathLst>
                <a:path w="1563" h="2754" extrusionOk="0">
                  <a:moveTo>
                    <a:pt x="1257" y="0"/>
                  </a:moveTo>
                  <a:cubicBezTo>
                    <a:pt x="1175" y="0"/>
                    <a:pt x="1097" y="85"/>
                    <a:pt x="1125" y="169"/>
                  </a:cubicBezTo>
                  <a:cubicBezTo>
                    <a:pt x="1150" y="244"/>
                    <a:pt x="1088" y="332"/>
                    <a:pt x="1038" y="381"/>
                  </a:cubicBezTo>
                  <a:cubicBezTo>
                    <a:pt x="938" y="469"/>
                    <a:pt x="838" y="544"/>
                    <a:pt x="775" y="669"/>
                  </a:cubicBezTo>
                  <a:cubicBezTo>
                    <a:pt x="675" y="881"/>
                    <a:pt x="738" y="1094"/>
                    <a:pt x="700" y="1319"/>
                  </a:cubicBezTo>
                  <a:cubicBezTo>
                    <a:pt x="675" y="1431"/>
                    <a:pt x="613" y="1531"/>
                    <a:pt x="525" y="1606"/>
                  </a:cubicBezTo>
                  <a:cubicBezTo>
                    <a:pt x="450" y="1694"/>
                    <a:pt x="351" y="1731"/>
                    <a:pt x="263" y="1806"/>
                  </a:cubicBezTo>
                  <a:cubicBezTo>
                    <a:pt x="163" y="1894"/>
                    <a:pt x="101" y="1994"/>
                    <a:pt x="88" y="2131"/>
                  </a:cubicBezTo>
                  <a:cubicBezTo>
                    <a:pt x="88" y="2194"/>
                    <a:pt x="101" y="2243"/>
                    <a:pt x="113" y="2306"/>
                  </a:cubicBezTo>
                  <a:cubicBezTo>
                    <a:pt x="126" y="2331"/>
                    <a:pt x="126" y="2343"/>
                    <a:pt x="126" y="2368"/>
                  </a:cubicBezTo>
                  <a:cubicBezTo>
                    <a:pt x="126" y="2399"/>
                    <a:pt x="109" y="2422"/>
                    <a:pt x="124" y="2422"/>
                  </a:cubicBezTo>
                  <a:cubicBezTo>
                    <a:pt x="127" y="2422"/>
                    <a:pt x="131" y="2421"/>
                    <a:pt x="138" y="2418"/>
                  </a:cubicBezTo>
                  <a:lnTo>
                    <a:pt x="138" y="2418"/>
                  </a:lnTo>
                  <a:cubicBezTo>
                    <a:pt x="51" y="2456"/>
                    <a:pt x="1" y="2531"/>
                    <a:pt x="26" y="2631"/>
                  </a:cubicBezTo>
                  <a:cubicBezTo>
                    <a:pt x="46" y="2692"/>
                    <a:pt x="116" y="2753"/>
                    <a:pt x="189" y="2753"/>
                  </a:cubicBezTo>
                  <a:cubicBezTo>
                    <a:pt x="206" y="2753"/>
                    <a:pt x="222" y="2750"/>
                    <a:pt x="238" y="2743"/>
                  </a:cubicBezTo>
                  <a:cubicBezTo>
                    <a:pt x="388" y="2681"/>
                    <a:pt x="463" y="2556"/>
                    <a:pt x="463" y="2393"/>
                  </a:cubicBezTo>
                  <a:cubicBezTo>
                    <a:pt x="463" y="2293"/>
                    <a:pt x="388" y="2156"/>
                    <a:pt x="475" y="2069"/>
                  </a:cubicBezTo>
                  <a:cubicBezTo>
                    <a:pt x="525" y="2031"/>
                    <a:pt x="588" y="1994"/>
                    <a:pt x="625" y="1944"/>
                  </a:cubicBezTo>
                  <a:cubicBezTo>
                    <a:pt x="675" y="1894"/>
                    <a:pt x="713" y="1831"/>
                    <a:pt x="750" y="1769"/>
                  </a:cubicBezTo>
                  <a:cubicBezTo>
                    <a:pt x="813" y="1656"/>
                    <a:pt x="850" y="1519"/>
                    <a:pt x="888" y="1394"/>
                  </a:cubicBezTo>
                  <a:cubicBezTo>
                    <a:pt x="913" y="1269"/>
                    <a:pt x="913" y="1144"/>
                    <a:pt x="938" y="1006"/>
                  </a:cubicBezTo>
                  <a:cubicBezTo>
                    <a:pt x="938" y="956"/>
                    <a:pt x="950" y="881"/>
                    <a:pt x="988" y="831"/>
                  </a:cubicBezTo>
                  <a:cubicBezTo>
                    <a:pt x="1025" y="769"/>
                    <a:pt x="1088" y="731"/>
                    <a:pt x="1138" y="694"/>
                  </a:cubicBezTo>
                  <a:cubicBezTo>
                    <a:pt x="1338" y="531"/>
                    <a:pt x="1563" y="269"/>
                    <a:pt x="1338" y="32"/>
                  </a:cubicBezTo>
                  <a:cubicBezTo>
                    <a:pt x="1313" y="10"/>
                    <a:pt x="1285" y="0"/>
                    <a:pt x="12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1" name="Google Shape;10191;p21"/>
            <p:cNvSpPr/>
            <p:nvPr/>
          </p:nvSpPr>
          <p:spPr>
            <a:xfrm>
              <a:off x="6388375" y="2249775"/>
              <a:ext cx="48125" cy="42425"/>
            </a:xfrm>
            <a:custGeom>
              <a:avLst/>
              <a:gdLst/>
              <a:ahLst/>
              <a:cxnLst/>
              <a:rect l="l" t="t" r="r" b="b"/>
              <a:pathLst>
                <a:path w="1925" h="1697" extrusionOk="0">
                  <a:moveTo>
                    <a:pt x="176" y="1"/>
                  </a:moveTo>
                  <a:cubicBezTo>
                    <a:pt x="120" y="1"/>
                    <a:pt x="65" y="36"/>
                    <a:pt x="38" y="90"/>
                  </a:cubicBezTo>
                  <a:cubicBezTo>
                    <a:pt x="0" y="178"/>
                    <a:pt x="13" y="265"/>
                    <a:pt x="63" y="353"/>
                  </a:cubicBezTo>
                  <a:cubicBezTo>
                    <a:pt x="150" y="490"/>
                    <a:pt x="313" y="553"/>
                    <a:pt x="475" y="590"/>
                  </a:cubicBezTo>
                  <a:cubicBezTo>
                    <a:pt x="563" y="603"/>
                    <a:pt x="650" y="628"/>
                    <a:pt x="725" y="665"/>
                  </a:cubicBezTo>
                  <a:cubicBezTo>
                    <a:pt x="838" y="715"/>
                    <a:pt x="838" y="803"/>
                    <a:pt x="850" y="915"/>
                  </a:cubicBezTo>
                  <a:cubicBezTo>
                    <a:pt x="850" y="1165"/>
                    <a:pt x="1088" y="1178"/>
                    <a:pt x="1275" y="1240"/>
                  </a:cubicBezTo>
                  <a:cubicBezTo>
                    <a:pt x="1338" y="1265"/>
                    <a:pt x="1388" y="1303"/>
                    <a:pt x="1450" y="1303"/>
                  </a:cubicBezTo>
                  <a:cubicBezTo>
                    <a:pt x="1475" y="1309"/>
                    <a:pt x="1500" y="1309"/>
                    <a:pt x="1525" y="1309"/>
                  </a:cubicBezTo>
                  <a:cubicBezTo>
                    <a:pt x="1550" y="1309"/>
                    <a:pt x="1575" y="1309"/>
                    <a:pt x="1600" y="1315"/>
                  </a:cubicBezTo>
                  <a:cubicBezTo>
                    <a:pt x="1700" y="1353"/>
                    <a:pt x="1687" y="1503"/>
                    <a:pt x="1687" y="1590"/>
                  </a:cubicBezTo>
                  <a:cubicBezTo>
                    <a:pt x="1682" y="1662"/>
                    <a:pt x="1733" y="1696"/>
                    <a:pt x="1788" y="1696"/>
                  </a:cubicBezTo>
                  <a:cubicBezTo>
                    <a:pt x="1848" y="1696"/>
                    <a:pt x="1912" y="1656"/>
                    <a:pt x="1912" y="1578"/>
                  </a:cubicBezTo>
                  <a:cubicBezTo>
                    <a:pt x="1925" y="1403"/>
                    <a:pt x="1912" y="1215"/>
                    <a:pt x="1775" y="1103"/>
                  </a:cubicBezTo>
                  <a:cubicBezTo>
                    <a:pt x="1712" y="1053"/>
                    <a:pt x="1625" y="1015"/>
                    <a:pt x="1538" y="990"/>
                  </a:cubicBezTo>
                  <a:cubicBezTo>
                    <a:pt x="1438" y="953"/>
                    <a:pt x="1325" y="965"/>
                    <a:pt x="1213" y="953"/>
                  </a:cubicBezTo>
                  <a:cubicBezTo>
                    <a:pt x="1175" y="953"/>
                    <a:pt x="1113" y="953"/>
                    <a:pt x="1088" y="915"/>
                  </a:cubicBezTo>
                  <a:cubicBezTo>
                    <a:pt x="1050" y="890"/>
                    <a:pt x="1050" y="828"/>
                    <a:pt x="1038" y="790"/>
                  </a:cubicBezTo>
                  <a:cubicBezTo>
                    <a:pt x="1013" y="715"/>
                    <a:pt x="975" y="640"/>
                    <a:pt x="925" y="590"/>
                  </a:cubicBezTo>
                  <a:cubicBezTo>
                    <a:pt x="800" y="465"/>
                    <a:pt x="625" y="428"/>
                    <a:pt x="488" y="340"/>
                  </a:cubicBezTo>
                  <a:cubicBezTo>
                    <a:pt x="438" y="303"/>
                    <a:pt x="375" y="265"/>
                    <a:pt x="350" y="203"/>
                  </a:cubicBezTo>
                  <a:cubicBezTo>
                    <a:pt x="313" y="140"/>
                    <a:pt x="313" y="53"/>
                    <a:pt x="238" y="15"/>
                  </a:cubicBezTo>
                  <a:cubicBezTo>
                    <a:pt x="218" y="5"/>
                    <a:pt x="19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2" name="Google Shape;10192;p21"/>
            <p:cNvSpPr/>
            <p:nvPr/>
          </p:nvSpPr>
          <p:spPr>
            <a:xfrm>
              <a:off x="6393100" y="2146600"/>
              <a:ext cx="39350" cy="103250"/>
            </a:xfrm>
            <a:custGeom>
              <a:avLst/>
              <a:gdLst/>
              <a:ahLst/>
              <a:cxnLst/>
              <a:rect l="l" t="t" r="r" b="b"/>
              <a:pathLst>
                <a:path w="1574" h="4130" extrusionOk="0">
                  <a:moveTo>
                    <a:pt x="127" y="0"/>
                  </a:moveTo>
                  <a:cubicBezTo>
                    <a:pt x="63" y="0"/>
                    <a:pt x="1" y="54"/>
                    <a:pt x="24" y="131"/>
                  </a:cubicBezTo>
                  <a:cubicBezTo>
                    <a:pt x="99" y="393"/>
                    <a:pt x="224" y="718"/>
                    <a:pt x="449" y="881"/>
                  </a:cubicBezTo>
                  <a:cubicBezTo>
                    <a:pt x="561" y="956"/>
                    <a:pt x="686" y="981"/>
                    <a:pt x="811" y="981"/>
                  </a:cubicBezTo>
                  <a:cubicBezTo>
                    <a:pt x="849" y="968"/>
                    <a:pt x="874" y="968"/>
                    <a:pt x="899" y="968"/>
                  </a:cubicBezTo>
                  <a:cubicBezTo>
                    <a:pt x="874" y="1006"/>
                    <a:pt x="874" y="1056"/>
                    <a:pt x="874" y="1093"/>
                  </a:cubicBezTo>
                  <a:cubicBezTo>
                    <a:pt x="886" y="1206"/>
                    <a:pt x="949" y="1281"/>
                    <a:pt x="1024" y="1356"/>
                  </a:cubicBezTo>
                  <a:cubicBezTo>
                    <a:pt x="1136" y="1468"/>
                    <a:pt x="1149" y="1531"/>
                    <a:pt x="1124" y="1693"/>
                  </a:cubicBezTo>
                  <a:cubicBezTo>
                    <a:pt x="1111" y="1843"/>
                    <a:pt x="1149" y="1968"/>
                    <a:pt x="1211" y="2106"/>
                  </a:cubicBezTo>
                  <a:cubicBezTo>
                    <a:pt x="1224" y="2168"/>
                    <a:pt x="1274" y="2243"/>
                    <a:pt x="1274" y="2318"/>
                  </a:cubicBezTo>
                  <a:cubicBezTo>
                    <a:pt x="1274" y="2378"/>
                    <a:pt x="1250" y="2461"/>
                    <a:pt x="1196" y="2461"/>
                  </a:cubicBezTo>
                  <a:cubicBezTo>
                    <a:pt x="1182" y="2461"/>
                    <a:pt x="1166" y="2456"/>
                    <a:pt x="1149" y="2443"/>
                  </a:cubicBezTo>
                  <a:cubicBezTo>
                    <a:pt x="1135" y="2436"/>
                    <a:pt x="1121" y="2433"/>
                    <a:pt x="1106" y="2433"/>
                  </a:cubicBezTo>
                  <a:cubicBezTo>
                    <a:pt x="1067" y="2433"/>
                    <a:pt x="1026" y="2456"/>
                    <a:pt x="999" y="2493"/>
                  </a:cubicBezTo>
                  <a:cubicBezTo>
                    <a:pt x="861" y="2693"/>
                    <a:pt x="1011" y="2905"/>
                    <a:pt x="999" y="3118"/>
                  </a:cubicBezTo>
                  <a:cubicBezTo>
                    <a:pt x="986" y="3393"/>
                    <a:pt x="924" y="3668"/>
                    <a:pt x="761" y="3893"/>
                  </a:cubicBezTo>
                  <a:cubicBezTo>
                    <a:pt x="687" y="4004"/>
                    <a:pt x="806" y="4130"/>
                    <a:pt x="919" y="4130"/>
                  </a:cubicBezTo>
                  <a:cubicBezTo>
                    <a:pt x="957" y="4130"/>
                    <a:pt x="995" y="4115"/>
                    <a:pt x="1024" y="4080"/>
                  </a:cubicBezTo>
                  <a:cubicBezTo>
                    <a:pt x="1186" y="3868"/>
                    <a:pt x="1299" y="3630"/>
                    <a:pt x="1311" y="3368"/>
                  </a:cubicBezTo>
                  <a:cubicBezTo>
                    <a:pt x="1311" y="3243"/>
                    <a:pt x="1274" y="3118"/>
                    <a:pt x="1236" y="3005"/>
                  </a:cubicBezTo>
                  <a:cubicBezTo>
                    <a:pt x="1211" y="2930"/>
                    <a:pt x="1136" y="2780"/>
                    <a:pt x="1149" y="2680"/>
                  </a:cubicBezTo>
                  <a:lnTo>
                    <a:pt x="1149" y="2680"/>
                  </a:lnTo>
                  <a:cubicBezTo>
                    <a:pt x="1170" y="2686"/>
                    <a:pt x="1193" y="2689"/>
                    <a:pt x="1214" y="2689"/>
                  </a:cubicBezTo>
                  <a:cubicBezTo>
                    <a:pt x="1380" y="2689"/>
                    <a:pt x="1539" y="2531"/>
                    <a:pt x="1561" y="2343"/>
                  </a:cubicBezTo>
                  <a:cubicBezTo>
                    <a:pt x="1573" y="2168"/>
                    <a:pt x="1486" y="2018"/>
                    <a:pt x="1449" y="1843"/>
                  </a:cubicBezTo>
                  <a:cubicBezTo>
                    <a:pt x="1424" y="1668"/>
                    <a:pt x="1511" y="1518"/>
                    <a:pt x="1424" y="1343"/>
                  </a:cubicBezTo>
                  <a:cubicBezTo>
                    <a:pt x="1386" y="1281"/>
                    <a:pt x="1324" y="1231"/>
                    <a:pt x="1274" y="1181"/>
                  </a:cubicBezTo>
                  <a:cubicBezTo>
                    <a:pt x="1249" y="1168"/>
                    <a:pt x="1211" y="1131"/>
                    <a:pt x="1199" y="1106"/>
                  </a:cubicBezTo>
                  <a:cubicBezTo>
                    <a:pt x="1174" y="1068"/>
                    <a:pt x="1174" y="1081"/>
                    <a:pt x="1186" y="1031"/>
                  </a:cubicBezTo>
                  <a:cubicBezTo>
                    <a:pt x="1224" y="893"/>
                    <a:pt x="1261" y="768"/>
                    <a:pt x="1111" y="681"/>
                  </a:cubicBezTo>
                  <a:cubicBezTo>
                    <a:pt x="1050" y="636"/>
                    <a:pt x="979" y="629"/>
                    <a:pt x="906" y="629"/>
                  </a:cubicBezTo>
                  <a:cubicBezTo>
                    <a:pt x="869" y="629"/>
                    <a:pt x="832" y="631"/>
                    <a:pt x="795" y="631"/>
                  </a:cubicBezTo>
                  <a:cubicBezTo>
                    <a:pt x="740" y="631"/>
                    <a:pt x="686" y="627"/>
                    <a:pt x="636" y="606"/>
                  </a:cubicBezTo>
                  <a:cubicBezTo>
                    <a:pt x="386" y="518"/>
                    <a:pt x="311" y="306"/>
                    <a:pt x="224" y="69"/>
                  </a:cubicBezTo>
                  <a:cubicBezTo>
                    <a:pt x="205" y="21"/>
                    <a:pt x="166"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3" name="Google Shape;10193;p21"/>
            <p:cNvSpPr/>
            <p:nvPr/>
          </p:nvSpPr>
          <p:spPr>
            <a:xfrm>
              <a:off x="6380350" y="2126700"/>
              <a:ext cx="68325" cy="49075"/>
            </a:xfrm>
            <a:custGeom>
              <a:avLst/>
              <a:gdLst/>
              <a:ahLst/>
              <a:cxnLst/>
              <a:rect l="l" t="t" r="r" b="b"/>
              <a:pathLst>
                <a:path w="2733" h="1963" extrusionOk="0">
                  <a:moveTo>
                    <a:pt x="651" y="0"/>
                  </a:moveTo>
                  <a:cubicBezTo>
                    <a:pt x="452" y="0"/>
                    <a:pt x="257" y="111"/>
                    <a:pt x="96" y="215"/>
                  </a:cubicBezTo>
                  <a:cubicBezTo>
                    <a:pt x="1" y="279"/>
                    <a:pt x="59" y="415"/>
                    <a:pt x="156" y="415"/>
                  </a:cubicBezTo>
                  <a:cubicBezTo>
                    <a:pt x="173" y="415"/>
                    <a:pt x="191" y="411"/>
                    <a:pt x="209" y="402"/>
                  </a:cubicBezTo>
                  <a:cubicBezTo>
                    <a:pt x="321" y="340"/>
                    <a:pt x="434" y="252"/>
                    <a:pt x="571" y="252"/>
                  </a:cubicBezTo>
                  <a:cubicBezTo>
                    <a:pt x="709" y="265"/>
                    <a:pt x="759" y="327"/>
                    <a:pt x="809" y="440"/>
                  </a:cubicBezTo>
                  <a:cubicBezTo>
                    <a:pt x="859" y="552"/>
                    <a:pt x="946" y="652"/>
                    <a:pt x="1059" y="690"/>
                  </a:cubicBezTo>
                  <a:cubicBezTo>
                    <a:pt x="1196" y="740"/>
                    <a:pt x="1321" y="752"/>
                    <a:pt x="1446" y="815"/>
                  </a:cubicBezTo>
                  <a:cubicBezTo>
                    <a:pt x="1934" y="1040"/>
                    <a:pt x="2258" y="1439"/>
                    <a:pt x="2496" y="1902"/>
                  </a:cubicBezTo>
                  <a:cubicBezTo>
                    <a:pt x="2517" y="1945"/>
                    <a:pt x="2553" y="1962"/>
                    <a:pt x="2590" y="1962"/>
                  </a:cubicBezTo>
                  <a:cubicBezTo>
                    <a:pt x="2660" y="1962"/>
                    <a:pt x="2733" y="1897"/>
                    <a:pt x="2708" y="1814"/>
                  </a:cubicBezTo>
                  <a:cubicBezTo>
                    <a:pt x="2633" y="1527"/>
                    <a:pt x="2471" y="1289"/>
                    <a:pt x="2271" y="1077"/>
                  </a:cubicBezTo>
                  <a:cubicBezTo>
                    <a:pt x="2046" y="852"/>
                    <a:pt x="1771" y="727"/>
                    <a:pt x="1484" y="590"/>
                  </a:cubicBezTo>
                  <a:cubicBezTo>
                    <a:pt x="1359" y="527"/>
                    <a:pt x="1221" y="427"/>
                    <a:pt x="1134" y="315"/>
                  </a:cubicBezTo>
                  <a:cubicBezTo>
                    <a:pt x="1034" y="215"/>
                    <a:pt x="996" y="102"/>
                    <a:pt x="846" y="40"/>
                  </a:cubicBezTo>
                  <a:cubicBezTo>
                    <a:pt x="782" y="12"/>
                    <a:pt x="716" y="0"/>
                    <a:pt x="6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4" name="Google Shape;10194;p21"/>
            <p:cNvSpPr/>
            <p:nvPr/>
          </p:nvSpPr>
          <p:spPr>
            <a:xfrm>
              <a:off x="6432100" y="2202575"/>
              <a:ext cx="20650" cy="68200"/>
            </a:xfrm>
            <a:custGeom>
              <a:avLst/>
              <a:gdLst/>
              <a:ahLst/>
              <a:cxnLst/>
              <a:rect l="l" t="t" r="r" b="b"/>
              <a:pathLst>
                <a:path w="826" h="2728" extrusionOk="0">
                  <a:moveTo>
                    <a:pt x="695" y="1"/>
                  </a:moveTo>
                  <a:cubicBezTo>
                    <a:pt x="631" y="1"/>
                    <a:pt x="563" y="45"/>
                    <a:pt x="563" y="129"/>
                  </a:cubicBezTo>
                  <a:cubicBezTo>
                    <a:pt x="563" y="241"/>
                    <a:pt x="501" y="354"/>
                    <a:pt x="451" y="454"/>
                  </a:cubicBezTo>
                  <a:cubicBezTo>
                    <a:pt x="401" y="554"/>
                    <a:pt x="301" y="616"/>
                    <a:pt x="238" y="704"/>
                  </a:cubicBezTo>
                  <a:cubicBezTo>
                    <a:pt x="151" y="816"/>
                    <a:pt x="138" y="929"/>
                    <a:pt x="176" y="1054"/>
                  </a:cubicBezTo>
                  <a:cubicBezTo>
                    <a:pt x="226" y="1166"/>
                    <a:pt x="288" y="1254"/>
                    <a:pt x="276" y="1391"/>
                  </a:cubicBezTo>
                  <a:cubicBezTo>
                    <a:pt x="263" y="1629"/>
                    <a:pt x="88" y="1841"/>
                    <a:pt x="51" y="2078"/>
                  </a:cubicBezTo>
                  <a:cubicBezTo>
                    <a:pt x="1" y="2316"/>
                    <a:pt x="63" y="2591"/>
                    <a:pt x="288" y="2716"/>
                  </a:cubicBezTo>
                  <a:cubicBezTo>
                    <a:pt x="307" y="2724"/>
                    <a:pt x="324" y="2728"/>
                    <a:pt x="341" y="2728"/>
                  </a:cubicBezTo>
                  <a:cubicBezTo>
                    <a:pt x="451" y="2728"/>
                    <a:pt x="520" y="2570"/>
                    <a:pt x="401" y="2516"/>
                  </a:cubicBezTo>
                  <a:cubicBezTo>
                    <a:pt x="176" y="2391"/>
                    <a:pt x="276" y="2091"/>
                    <a:pt x="351" y="1903"/>
                  </a:cubicBezTo>
                  <a:cubicBezTo>
                    <a:pt x="438" y="1704"/>
                    <a:pt x="551" y="1491"/>
                    <a:pt x="538" y="1266"/>
                  </a:cubicBezTo>
                  <a:cubicBezTo>
                    <a:pt x="526" y="1204"/>
                    <a:pt x="513" y="1154"/>
                    <a:pt x="501" y="1104"/>
                  </a:cubicBezTo>
                  <a:cubicBezTo>
                    <a:pt x="488" y="1054"/>
                    <a:pt x="451" y="1004"/>
                    <a:pt x="451" y="954"/>
                  </a:cubicBezTo>
                  <a:cubicBezTo>
                    <a:pt x="438" y="879"/>
                    <a:pt x="576" y="829"/>
                    <a:pt x="626" y="766"/>
                  </a:cubicBezTo>
                  <a:cubicBezTo>
                    <a:pt x="688" y="691"/>
                    <a:pt x="763" y="579"/>
                    <a:pt x="801" y="479"/>
                  </a:cubicBezTo>
                  <a:cubicBezTo>
                    <a:pt x="826" y="354"/>
                    <a:pt x="826" y="241"/>
                    <a:pt x="813" y="116"/>
                  </a:cubicBezTo>
                  <a:cubicBezTo>
                    <a:pt x="813" y="38"/>
                    <a:pt x="755" y="1"/>
                    <a:pt x="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5" name="Google Shape;10195;p21"/>
            <p:cNvSpPr/>
            <p:nvPr/>
          </p:nvSpPr>
          <p:spPr>
            <a:xfrm>
              <a:off x="6341025" y="2112850"/>
              <a:ext cx="37700" cy="59100"/>
            </a:xfrm>
            <a:custGeom>
              <a:avLst/>
              <a:gdLst/>
              <a:ahLst/>
              <a:cxnLst/>
              <a:rect l="l" t="t" r="r" b="b"/>
              <a:pathLst>
                <a:path w="1508" h="2364" extrusionOk="0">
                  <a:moveTo>
                    <a:pt x="136" y="0"/>
                  </a:moveTo>
                  <a:cubicBezTo>
                    <a:pt x="54" y="0"/>
                    <a:pt x="1" y="117"/>
                    <a:pt x="45" y="194"/>
                  </a:cubicBezTo>
                  <a:cubicBezTo>
                    <a:pt x="120" y="319"/>
                    <a:pt x="207" y="419"/>
                    <a:pt x="320" y="519"/>
                  </a:cubicBezTo>
                  <a:cubicBezTo>
                    <a:pt x="432" y="594"/>
                    <a:pt x="557" y="631"/>
                    <a:pt x="645" y="756"/>
                  </a:cubicBezTo>
                  <a:cubicBezTo>
                    <a:pt x="720" y="856"/>
                    <a:pt x="757" y="956"/>
                    <a:pt x="757" y="1081"/>
                  </a:cubicBezTo>
                  <a:cubicBezTo>
                    <a:pt x="745" y="1194"/>
                    <a:pt x="770" y="1294"/>
                    <a:pt x="832" y="1381"/>
                  </a:cubicBezTo>
                  <a:cubicBezTo>
                    <a:pt x="895" y="1456"/>
                    <a:pt x="957" y="1531"/>
                    <a:pt x="1032" y="1594"/>
                  </a:cubicBezTo>
                  <a:cubicBezTo>
                    <a:pt x="1070" y="1644"/>
                    <a:pt x="1132" y="1694"/>
                    <a:pt x="1132" y="1768"/>
                  </a:cubicBezTo>
                  <a:cubicBezTo>
                    <a:pt x="1120" y="1843"/>
                    <a:pt x="1045" y="1918"/>
                    <a:pt x="1007" y="1968"/>
                  </a:cubicBezTo>
                  <a:cubicBezTo>
                    <a:pt x="945" y="2043"/>
                    <a:pt x="870" y="2118"/>
                    <a:pt x="832" y="2218"/>
                  </a:cubicBezTo>
                  <a:cubicBezTo>
                    <a:pt x="799" y="2294"/>
                    <a:pt x="861" y="2364"/>
                    <a:pt x="924" y="2364"/>
                  </a:cubicBezTo>
                  <a:cubicBezTo>
                    <a:pt x="955" y="2364"/>
                    <a:pt x="987" y="2347"/>
                    <a:pt x="1007" y="2306"/>
                  </a:cubicBezTo>
                  <a:cubicBezTo>
                    <a:pt x="1070" y="2206"/>
                    <a:pt x="1195" y="2168"/>
                    <a:pt x="1282" y="2106"/>
                  </a:cubicBezTo>
                  <a:cubicBezTo>
                    <a:pt x="1382" y="2043"/>
                    <a:pt x="1457" y="1956"/>
                    <a:pt x="1470" y="1831"/>
                  </a:cubicBezTo>
                  <a:cubicBezTo>
                    <a:pt x="1507" y="1556"/>
                    <a:pt x="1257" y="1456"/>
                    <a:pt x="1095" y="1294"/>
                  </a:cubicBezTo>
                  <a:cubicBezTo>
                    <a:pt x="982" y="1194"/>
                    <a:pt x="1020" y="1119"/>
                    <a:pt x="1007" y="981"/>
                  </a:cubicBezTo>
                  <a:cubicBezTo>
                    <a:pt x="995" y="856"/>
                    <a:pt x="945" y="719"/>
                    <a:pt x="857" y="619"/>
                  </a:cubicBezTo>
                  <a:cubicBezTo>
                    <a:pt x="782" y="506"/>
                    <a:pt x="682" y="394"/>
                    <a:pt x="595" y="294"/>
                  </a:cubicBezTo>
                  <a:cubicBezTo>
                    <a:pt x="482" y="156"/>
                    <a:pt x="332" y="69"/>
                    <a:pt x="170" y="6"/>
                  </a:cubicBezTo>
                  <a:cubicBezTo>
                    <a:pt x="158" y="2"/>
                    <a:pt x="147"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6" name="Google Shape;10196;p21"/>
            <p:cNvSpPr/>
            <p:nvPr/>
          </p:nvSpPr>
          <p:spPr>
            <a:xfrm>
              <a:off x="6305900" y="2092950"/>
              <a:ext cx="27825" cy="49175"/>
            </a:xfrm>
            <a:custGeom>
              <a:avLst/>
              <a:gdLst/>
              <a:ahLst/>
              <a:cxnLst/>
              <a:rect l="l" t="t" r="r" b="b"/>
              <a:pathLst>
                <a:path w="1113" h="1967" extrusionOk="0">
                  <a:moveTo>
                    <a:pt x="763" y="847"/>
                  </a:moveTo>
                  <a:lnTo>
                    <a:pt x="763" y="847"/>
                  </a:lnTo>
                  <a:cubicBezTo>
                    <a:pt x="760" y="850"/>
                    <a:pt x="759" y="852"/>
                    <a:pt x="763" y="852"/>
                  </a:cubicBezTo>
                  <a:cubicBezTo>
                    <a:pt x="763" y="850"/>
                    <a:pt x="763" y="848"/>
                    <a:pt x="763" y="847"/>
                  </a:cubicBezTo>
                  <a:close/>
                  <a:moveTo>
                    <a:pt x="497" y="1"/>
                  </a:moveTo>
                  <a:cubicBezTo>
                    <a:pt x="481" y="1"/>
                    <a:pt x="466" y="1"/>
                    <a:pt x="450" y="3"/>
                  </a:cubicBezTo>
                  <a:cubicBezTo>
                    <a:pt x="325" y="15"/>
                    <a:pt x="200" y="53"/>
                    <a:pt x="75" y="90"/>
                  </a:cubicBezTo>
                  <a:cubicBezTo>
                    <a:pt x="0" y="103"/>
                    <a:pt x="25" y="203"/>
                    <a:pt x="100" y="203"/>
                  </a:cubicBezTo>
                  <a:cubicBezTo>
                    <a:pt x="175" y="215"/>
                    <a:pt x="225" y="215"/>
                    <a:pt x="288" y="253"/>
                  </a:cubicBezTo>
                  <a:cubicBezTo>
                    <a:pt x="338" y="290"/>
                    <a:pt x="388" y="328"/>
                    <a:pt x="438" y="353"/>
                  </a:cubicBezTo>
                  <a:cubicBezTo>
                    <a:pt x="488" y="378"/>
                    <a:pt x="538" y="415"/>
                    <a:pt x="575" y="440"/>
                  </a:cubicBezTo>
                  <a:cubicBezTo>
                    <a:pt x="588" y="453"/>
                    <a:pt x="600" y="465"/>
                    <a:pt x="613" y="478"/>
                  </a:cubicBezTo>
                  <a:cubicBezTo>
                    <a:pt x="600" y="490"/>
                    <a:pt x="588" y="515"/>
                    <a:pt x="575" y="528"/>
                  </a:cubicBezTo>
                  <a:cubicBezTo>
                    <a:pt x="550" y="578"/>
                    <a:pt x="538" y="628"/>
                    <a:pt x="513" y="677"/>
                  </a:cubicBezTo>
                  <a:cubicBezTo>
                    <a:pt x="500" y="715"/>
                    <a:pt x="488" y="777"/>
                    <a:pt x="488" y="827"/>
                  </a:cubicBezTo>
                  <a:cubicBezTo>
                    <a:pt x="488" y="890"/>
                    <a:pt x="500" y="952"/>
                    <a:pt x="513" y="1002"/>
                  </a:cubicBezTo>
                  <a:cubicBezTo>
                    <a:pt x="525" y="1115"/>
                    <a:pt x="388" y="1127"/>
                    <a:pt x="313" y="1165"/>
                  </a:cubicBezTo>
                  <a:cubicBezTo>
                    <a:pt x="200" y="1227"/>
                    <a:pt x="113" y="1327"/>
                    <a:pt x="88" y="1465"/>
                  </a:cubicBezTo>
                  <a:cubicBezTo>
                    <a:pt x="40" y="1749"/>
                    <a:pt x="286" y="1967"/>
                    <a:pt x="556" y="1967"/>
                  </a:cubicBezTo>
                  <a:cubicBezTo>
                    <a:pt x="571" y="1967"/>
                    <a:pt x="586" y="1966"/>
                    <a:pt x="600" y="1965"/>
                  </a:cubicBezTo>
                  <a:cubicBezTo>
                    <a:pt x="763" y="1952"/>
                    <a:pt x="750" y="1715"/>
                    <a:pt x="588" y="1715"/>
                  </a:cubicBezTo>
                  <a:cubicBezTo>
                    <a:pt x="488" y="1715"/>
                    <a:pt x="400" y="1652"/>
                    <a:pt x="413" y="1540"/>
                  </a:cubicBezTo>
                  <a:cubicBezTo>
                    <a:pt x="413" y="1440"/>
                    <a:pt x="525" y="1390"/>
                    <a:pt x="600" y="1352"/>
                  </a:cubicBezTo>
                  <a:cubicBezTo>
                    <a:pt x="713" y="1265"/>
                    <a:pt x="788" y="1177"/>
                    <a:pt x="788" y="1027"/>
                  </a:cubicBezTo>
                  <a:cubicBezTo>
                    <a:pt x="775" y="977"/>
                    <a:pt x="763" y="915"/>
                    <a:pt x="750" y="865"/>
                  </a:cubicBezTo>
                  <a:cubicBezTo>
                    <a:pt x="750" y="865"/>
                    <a:pt x="750" y="865"/>
                    <a:pt x="750" y="852"/>
                  </a:cubicBezTo>
                  <a:cubicBezTo>
                    <a:pt x="756" y="846"/>
                    <a:pt x="759" y="843"/>
                    <a:pt x="761" y="843"/>
                  </a:cubicBezTo>
                  <a:cubicBezTo>
                    <a:pt x="762" y="843"/>
                    <a:pt x="762" y="844"/>
                    <a:pt x="763" y="847"/>
                  </a:cubicBezTo>
                  <a:lnTo>
                    <a:pt x="763" y="847"/>
                  </a:lnTo>
                  <a:cubicBezTo>
                    <a:pt x="769" y="840"/>
                    <a:pt x="788" y="827"/>
                    <a:pt x="788" y="827"/>
                  </a:cubicBezTo>
                  <a:cubicBezTo>
                    <a:pt x="888" y="765"/>
                    <a:pt x="963" y="690"/>
                    <a:pt x="1013" y="590"/>
                  </a:cubicBezTo>
                  <a:cubicBezTo>
                    <a:pt x="1113" y="415"/>
                    <a:pt x="1025" y="228"/>
                    <a:pt x="875" y="115"/>
                  </a:cubicBezTo>
                  <a:cubicBezTo>
                    <a:pt x="763" y="48"/>
                    <a:pt x="631" y="1"/>
                    <a:pt x="4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7" name="Google Shape;10197;p21"/>
            <p:cNvSpPr/>
            <p:nvPr/>
          </p:nvSpPr>
          <p:spPr>
            <a:xfrm>
              <a:off x="6343375" y="2059550"/>
              <a:ext cx="37525" cy="33325"/>
            </a:xfrm>
            <a:custGeom>
              <a:avLst/>
              <a:gdLst/>
              <a:ahLst/>
              <a:cxnLst/>
              <a:rect l="l" t="t" r="r" b="b"/>
              <a:pathLst>
                <a:path w="1501" h="1333" extrusionOk="0">
                  <a:moveTo>
                    <a:pt x="1176" y="1"/>
                  </a:moveTo>
                  <a:cubicBezTo>
                    <a:pt x="1108" y="1"/>
                    <a:pt x="1041" y="14"/>
                    <a:pt x="988" y="39"/>
                  </a:cubicBezTo>
                  <a:cubicBezTo>
                    <a:pt x="876" y="89"/>
                    <a:pt x="801" y="164"/>
                    <a:pt x="726" y="251"/>
                  </a:cubicBezTo>
                  <a:cubicBezTo>
                    <a:pt x="663" y="326"/>
                    <a:pt x="576" y="364"/>
                    <a:pt x="488" y="414"/>
                  </a:cubicBezTo>
                  <a:cubicBezTo>
                    <a:pt x="313" y="514"/>
                    <a:pt x="138" y="639"/>
                    <a:pt x="63" y="826"/>
                  </a:cubicBezTo>
                  <a:cubicBezTo>
                    <a:pt x="1" y="976"/>
                    <a:pt x="26" y="1176"/>
                    <a:pt x="138" y="1301"/>
                  </a:cubicBezTo>
                  <a:cubicBezTo>
                    <a:pt x="154" y="1323"/>
                    <a:pt x="175" y="1333"/>
                    <a:pt x="196" y="1333"/>
                  </a:cubicBezTo>
                  <a:cubicBezTo>
                    <a:pt x="258" y="1333"/>
                    <a:pt x="326" y="1251"/>
                    <a:pt x="288" y="1176"/>
                  </a:cubicBezTo>
                  <a:cubicBezTo>
                    <a:pt x="226" y="1089"/>
                    <a:pt x="288" y="1014"/>
                    <a:pt x="351" y="939"/>
                  </a:cubicBezTo>
                  <a:cubicBezTo>
                    <a:pt x="438" y="851"/>
                    <a:pt x="576" y="789"/>
                    <a:pt x="688" y="714"/>
                  </a:cubicBezTo>
                  <a:cubicBezTo>
                    <a:pt x="826" y="626"/>
                    <a:pt x="913" y="514"/>
                    <a:pt x="1026" y="401"/>
                  </a:cubicBezTo>
                  <a:cubicBezTo>
                    <a:pt x="1063" y="364"/>
                    <a:pt x="1088" y="339"/>
                    <a:pt x="1126" y="339"/>
                  </a:cubicBezTo>
                  <a:lnTo>
                    <a:pt x="1151" y="339"/>
                  </a:lnTo>
                  <a:cubicBezTo>
                    <a:pt x="1163" y="351"/>
                    <a:pt x="1176" y="376"/>
                    <a:pt x="1201" y="389"/>
                  </a:cubicBezTo>
                  <a:cubicBezTo>
                    <a:pt x="1229" y="417"/>
                    <a:pt x="1269" y="433"/>
                    <a:pt x="1311" y="433"/>
                  </a:cubicBezTo>
                  <a:cubicBezTo>
                    <a:pt x="1345" y="433"/>
                    <a:pt x="1380" y="423"/>
                    <a:pt x="1413" y="401"/>
                  </a:cubicBezTo>
                  <a:cubicBezTo>
                    <a:pt x="1476" y="364"/>
                    <a:pt x="1501" y="289"/>
                    <a:pt x="1488" y="201"/>
                  </a:cubicBezTo>
                  <a:cubicBezTo>
                    <a:pt x="1454" y="59"/>
                    <a:pt x="1314" y="1"/>
                    <a:pt x="1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8" name="Google Shape;10198;p21"/>
            <p:cNvSpPr/>
            <p:nvPr/>
          </p:nvSpPr>
          <p:spPr>
            <a:xfrm>
              <a:off x="6365325" y="2078925"/>
              <a:ext cx="17125" cy="30025"/>
            </a:xfrm>
            <a:custGeom>
              <a:avLst/>
              <a:gdLst/>
              <a:ahLst/>
              <a:cxnLst/>
              <a:rect l="l" t="t" r="r" b="b"/>
              <a:pathLst>
                <a:path w="685" h="1201" extrusionOk="0">
                  <a:moveTo>
                    <a:pt x="173" y="1"/>
                  </a:moveTo>
                  <a:cubicBezTo>
                    <a:pt x="56" y="1"/>
                    <a:pt x="1" y="167"/>
                    <a:pt x="85" y="251"/>
                  </a:cubicBezTo>
                  <a:cubicBezTo>
                    <a:pt x="85" y="264"/>
                    <a:pt x="85" y="276"/>
                    <a:pt x="85" y="301"/>
                  </a:cubicBezTo>
                  <a:cubicBezTo>
                    <a:pt x="85" y="301"/>
                    <a:pt x="85" y="314"/>
                    <a:pt x="85" y="314"/>
                  </a:cubicBezTo>
                  <a:cubicBezTo>
                    <a:pt x="85" y="339"/>
                    <a:pt x="73" y="364"/>
                    <a:pt x="73" y="389"/>
                  </a:cubicBezTo>
                  <a:cubicBezTo>
                    <a:pt x="73" y="414"/>
                    <a:pt x="73" y="439"/>
                    <a:pt x="73" y="464"/>
                  </a:cubicBezTo>
                  <a:cubicBezTo>
                    <a:pt x="98" y="614"/>
                    <a:pt x="198" y="689"/>
                    <a:pt x="323" y="764"/>
                  </a:cubicBezTo>
                  <a:cubicBezTo>
                    <a:pt x="323" y="776"/>
                    <a:pt x="335" y="776"/>
                    <a:pt x="348" y="776"/>
                  </a:cubicBezTo>
                  <a:cubicBezTo>
                    <a:pt x="348" y="789"/>
                    <a:pt x="348" y="789"/>
                    <a:pt x="360" y="789"/>
                  </a:cubicBezTo>
                  <a:cubicBezTo>
                    <a:pt x="360" y="801"/>
                    <a:pt x="373" y="801"/>
                    <a:pt x="373" y="801"/>
                  </a:cubicBezTo>
                  <a:cubicBezTo>
                    <a:pt x="373" y="801"/>
                    <a:pt x="373" y="801"/>
                    <a:pt x="385" y="814"/>
                  </a:cubicBezTo>
                  <a:cubicBezTo>
                    <a:pt x="373" y="814"/>
                    <a:pt x="373" y="826"/>
                    <a:pt x="373" y="826"/>
                  </a:cubicBezTo>
                  <a:cubicBezTo>
                    <a:pt x="373" y="839"/>
                    <a:pt x="373" y="839"/>
                    <a:pt x="373" y="851"/>
                  </a:cubicBezTo>
                  <a:cubicBezTo>
                    <a:pt x="368" y="856"/>
                    <a:pt x="363" y="860"/>
                    <a:pt x="360" y="864"/>
                  </a:cubicBezTo>
                  <a:lnTo>
                    <a:pt x="360" y="864"/>
                  </a:lnTo>
                  <a:cubicBezTo>
                    <a:pt x="348" y="876"/>
                    <a:pt x="348" y="901"/>
                    <a:pt x="335" y="914"/>
                  </a:cubicBezTo>
                  <a:cubicBezTo>
                    <a:pt x="310" y="976"/>
                    <a:pt x="298" y="1026"/>
                    <a:pt x="298" y="1089"/>
                  </a:cubicBezTo>
                  <a:cubicBezTo>
                    <a:pt x="298" y="1151"/>
                    <a:pt x="360" y="1201"/>
                    <a:pt x="435" y="1201"/>
                  </a:cubicBezTo>
                  <a:cubicBezTo>
                    <a:pt x="510" y="1201"/>
                    <a:pt x="548" y="1139"/>
                    <a:pt x="548" y="1076"/>
                  </a:cubicBezTo>
                  <a:cubicBezTo>
                    <a:pt x="548" y="1084"/>
                    <a:pt x="549" y="1087"/>
                    <a:pt x="550" y="1087"/>
                  </a:cubicBezTo>
                  <a:cubicBezTo>
                    <a:pt x="554" y="1087"/>
                    <a:pt x="560" y="1072"/>
                    <a:pt x="560" y="1064"/>
                  </a:cubicBezTo>
                  <a:cubicBezTo>
                    <a:pt x="560" y="1064"/>
                    <a:pt x="560" y="1064"/>
                    <a:pt x="560" y="1051"/>
                  </a:cubicBezTo>
                  <a:cubicBezTo>
                    <a:pt x="573" y="1039"/>
                    <a:pt x="585" y="1014"/>
                    <a:pt x="598" y="989"/>
                  </a:cubicBezTo>
                  <a:cubicBezTo>
                    <a:pt x="623" y="951"/>
                    <a:pt x="648" y="901"/>
                    <a:pt x="673" y="851"/>
                  </a:cubicBezTo>
                  <a:cubicBezTo>
                    <a:pt x="685" y="789"/>
                    <a:pt x="685" y="726"/>
                    <a:pt x="660" y="664"/>
                  </a:cubicBezTo>
                  <a:cubicBezTo>
                    <a:pt x="635" y="589"/>
                    <a:pt x="585" y="539"/>
                    <a:pt x="510" y="489"/>
                  </a:cubicBezTo>
                  <a:cubicBezTo>
                    <a:pt x="498" y="476"/>
                    <a:pt x="473" y="464"/>
                    <a:pt x="460" y="451"/>
                  </a:cubicBezTo>
                  <a:lnTo>
                    <a:pt x="448" y="451"/>
                  </a:lnTo>
                  <a:cubicBezTo>
                    <a:pt x="448" y="445"/>
                    <a:pt x="448" y="445"/>
                    <a:pt x="448" y="445"/>
                  </a:cubicBezTo>
                  <a:cubicBezTo>
                    <a:pt x="448" y="445"/>
                    <a:pt x="448" y="445"/>
                    <a:pt x="448" y="439"/>
                  </a:cubicBezTo>
                  <a:cubicBezTo>
                    <a:pt x="448" y="439"/>
                    <a:pt x="435" y="426"/>
                    <a:pt x="423" y="426"/>
                  </a:cubicBezTo>
                  <a:lnTo>
                    <a:pt x="423" y="414"/>
                  </a:lnTo>
                  <a:cubicBezTo>
                    <a:pt x="423" y="414"/>
                    <a:pt x="423" y="414"/>
                    <a:pt x="423" y="401"/>
                  </a:cubicBezTo>
                  <a:cubicBezTo>
                    <a:pt x="423" y="401"/>
                    <a:pt x="423" y="389"/>
                    <a:pt x="423" y="389"/>
                  </a:cubicBezTo>
                  <a:cubicBezTo>
                    <a:pt x="435" y="301"/>
                    <a:pt x="448" y="226"/>
                    <a:pt x="398" y="139"/>
                  </a:cubicBezTo>
                  <a:cubicBezTo>
                    <a:pt x="360" y="51"/>
                    <a:pt x="273" y="1"/>
                    <a:pt x="185" y="1"/>
                  </a:cubicBezTo>
                  <a:cubicBezTo>
                    <a:pt x="181" y="1"/>
                    <a:pt x="177" y="1"/>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9" name="Google Shape;10199;p21"/>
            <p:cNvSpPr/>
            <p:nvPr/>
          </p:nvSpPr>
          <p:spPr>
            <a:xfrm>
              <a:off x="6399000" y="2088900"/>
              <a:ext cx="14700" cy="35925"/>
            </a:xfrm>
            <a:custGeom>
              <a:avLst/>
              <a:gdLst/>
              <a:ahLst/>
              <a:cxnLst/>
              <a:rect l="l" t="t" r="r" b="b"/>
              <a:pathLst>
                <a:path w="588" h="1437" extrusionOk="0">
                  <a:moveTo>
                    <a:pt x="289" y="0"/>
                  </a:moveTo>
                  <a:cubicBezTo>
                    <a:pt x="280" y="0"/>
                    <a:pt x="272" y="1"/>
                    <a:pt x="263" y="2"/>
                  </a:cubicBezTo>
                  <a:cubicBezTo>
                    <a:pt x="200" y="15"/>
                    <a:pt x="138" y="52"/>
                    <a:pt x="150" y="127"/>
                  </a:cubicBezTo>
                  <a:cubicBezTo>
                    <a:pt x="150" y="190"/>
                    <a:pt x="188" y="252"/>
                    <a:pt x="213" y="302"/>
                  </a:cubicBezTo>
                  <a:cubicBezTo>
                    <a:pt x="213" y="315"/>
                    <a:pt x="225" y="327"/>
                    <a:pt x="225" y="327"/>
                  </a:cubicBezTo>
                  <a:cubicBezTo>
                    <a:pt x="225" y="327"/>
                    <a:pt x="225" y="340"/>
                    <a:pt x="238" y="340"/>
                  </a:cubicBezTo>
                  <a:cubicBezTo>
                    <a:pt x="238" y="352"/>
                    <a:pt x="238" y="365"/>
                    <a:pt x="238" y="377"/>
                  </a:cubicBezTo>
                  <a:cubicBezTo>
                    <a:pt x="250" y="377"/>
                    <a:pt x="238" y="377"/>
                    <a:pt x="250" y="390"/>
                  </a:cubicBezTo>
                  <a:cubicBezTo>
                    <a:pt x="250" y="402"/>
                    <a:pt x="250" y="415"/>
                    <a:pt x="250" y="427"/>
                  </a:cubicBezTo>
                  <a:cubicBezTo>
                    <a:pt x="250" y="427"/>
                    <a:pt x="250" y="440"/>
                    <a:pt x="250" y="440"/>
                  </a:cubicBezTo>
                  <a:cubicBezTo>
                    <a:pt x="238" y="465"/>
                    <a:pt x="238" y="477"/>
                    <a:pt x="238" y="502"/>
                  </a:cubicBezTo>
                  <a:cubicBezTo>
                    <a:pt x="225" y="502"/>
                    <a:pt x="225" y="502"/>
                    <a:pt x="225" y="515"/>
                  </a:cubicBezTo>
                  <a:cubicBezTo>
                    <a:pt x="225" y="527"/>
                    <a:pt x="213" y="527"/>
                    <a:pt x="213" y="540"/>
                  </a:cubicBezTo>
                  <a:cubicBezTo>
                    <a:pt x="213" y="540"/>
                    <a:pt x="200" y="552"/>
                    <a:pt x="200" y="552"/>
                  </a:cubicBezTo>
                  <a:cubicBezTo>
                    <a:pt x="188" y="565"/>
                    <a:pt x="188" y="577"/>
                    <a:pt x="175" y="590"/>
                  </a:cubicBezTo>
                  <a:cubicBezTo>
                    <a:pt x="88" y="702"/>
                    <a:pt x="0" y="814"/>
                    <a:pt x="25" y="977"/>
                  </a:cubicBezTo>
                  <a:cubicBezTo>
                    <a:pt x="38" y="1002"/>
                    <a:pt x="38" y="1039"/>
                    <a:pt x="50" y="1064"/>
                  </a:cubicBezTo>
                  <a:cubicBezTo>
                    <a:pt x="63" y="1089"/>
                    <a:pt x="75" y="1114"/>
                    <a:pt x="88" y="1139"/>
                  </a:cubicBezTo>
                  <a:cubicBezTo>
                    <a:pt x="88" y="1139"/>
                    <a:pt x="92" y="1153"/>
                    <a:pt x="93" y="1158"/>
                  </a:cubicBezTo>
                  <a:lnTo>
                    <a:pt x="93" y="1158"/>
                  </a:lnTo>
                  <a:cubicBezTo>
                    <a:pt x="92" y="1156"/>
                    <a:pt x="90" y="1154"/>
                    <a:pt x="88" y="1152"/>
                  </a:cubicBezTo>
                  <a:lnTo>
                    <a:pt x="88" y="1152"/>
                  </a:lnTo>
                  <a:cubicBezTo>
                    <a:pt x="91" y="1158"/>
                    <a:pt x="92" y="1161"/>
                    <a:pt x="93" y="1161"/>
                  </a:cubicBezTo>
                  <a:cubicBezTo>
                    <a:pt x="93" y="1161"/>
                    <a:pt x="93" y="1160"/>
                    <a:pt x="93" y="1158"/>
                  </a:cubicBezTo>
                  <a:lnTo>
                    <a:pt x="93" y="1158"/>
                  </a:lnTo>
                  <a:cubicBezTo>
                    <a:pt x="101" y="1169"/>
                    <a:pt x="102" y="1179"/>
                    <a:pt x="113" y="1189"/>
                  </a:cubicBezTo>
                  <a:cubicBezTo>
                    <a:pt x="113" y="1202"/>
                    <a:pt x="113" y="1214"/>
                    <a:pt x="113" y="1214"/>
                  </a:cubicBezTo>
                  <a:cubicBezTo>
                    <a:pt x="31" y="1296"/>
                    <a:pt x="108" y="1437"/>
                    <a:pt x="208" y="1437"/>
                  </a:cubicBezTo>
                  <a:cubicBezTo>
                    <a:pt x="230" y="1437"/>
                    <a:pt x="253" y="1430"/>
                    <a:pt x="275" y="1414"/>
                  </a:cubicBezTo>
                  <a:cubicBezTo>
                    <a:pt x="338" y="1364"/>
                    <a:pt x="375" y="1289"/>
                    <a:pt x="388" y="1214"/>
                  </a:cubicBezTo>
                  <a:cubicBezTo>
                    <a:pt x="413" y="1127"/>
                    <a:pt x="388" y="1052"/>
                    <a:pt x="375" y="964"/>
                  </a:cubicBezTo>
                  <a:cubicBezTo>
                    <a:pt x="375" y="964"/>
                    <a:pt x="375" y="939"/>
                    <a:pt x="375" y="939"/>
                  </a:cubicBezTo>
                  <a:cubicBezTo>
                    <a:pt x="370" y="934"/>
                    <a:pt x="367" y="929"/>
                    <a:pt x="365" y="925"/>
                  </a:cubicBezTo>
                  <a:lnTo>
                    <a:pt x="365" y="925"/>
                  </a:lnTo>
                  <a:cubicBezTo>
                    <a:pt x="365" y="925"/>
                    <a:pt x="366" y="925"/>
                    <a:pt x="366" y="925"/>
                  </a:cubicBezTo>
                  <a:cubicBezTo>
                    <a:pt x="369" y="925"/>
                    <a:pt x="375" y="911"/>
                    <a:pt x="375" y="902"/>
                  </a:cubicBezTo>
                  <a:cubicBezTo>
                    <a:pt x="375" y="889"/>
                    <a:pt x="375" y="889"/>
                    <a:pt x="388" y="877"/>
                  </a:cubicBezTo>
                  <a:cubicBezTo>
                    <a:pt x="388" y="864"/>
                    <a:pt x="400" y="852"/>
                    <a:pt x="400" y="852"/>
                  </a:cubicBezTo>
                  <a:cubicBezTo>
                    <a:pt x="400" y="839"/>
                    <a:pt x="400" y="839"/>
                    <a:pt x="400" y="839"/>
                  </a:cubicBezTo>
                  <a:lnTo>
                    <a:pt x="413" y="839"/>
                  </a:lnTo>
                  <a:cubicBezTo>
                    <a:pt x="438" y="802"/>
                    <a:pt x="463" y="765"/>
                    <a:pt x="488" y="727"/>
                  </a:cubicBezTo>
                  <a:cubicBezTo>
                    <a:pt x="563" y="615"/>
                    <a:pt x="588" y="465"/>
                    <a:pt x="563" y="315"/>
                  </a:cubicBezTo>
                  <a:cubicBezTo>
                    <a:pt x="539" y="196"/>
                    <a:pt x="437"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0" name="Google Shape;10200;p21"/>
            <p:cNvSpPr/>
            <p:nvPr/>
          </p:nvSpPr>
          <p:spPr>
            <a:xfrm>
              <a:off x="6294425" y="2138700"/>
              <a:ext cx="52725" cy="140750"/>
            </a:xfrm>
            <a:custGeom>
              <a:avLst/>
              <a:gdLst/>
              <a:ahLst/>
              <a:cxnLst/>
              <a:rect l="l" t="t" r="r" b="b"/>
              <a:pathLst>
                <a:path w="2109" h="5630" extrusionOk="0">
                  <a:moveTo>
                    <a:pt x="165" y="0"/>
                  </a:moveTo>
                  <a:cubicBezTo>
                    <a:pt x="79" y="0"/>
                    <a:pt x="0" y="105"/>
                    <a:pt x="9" y="197"/>
                  </a:cubicBezTo>
                  <a:cubicBezTo>
                    <a:pt x="47" y="372"/>
                    <a:pt x="147" y="485"/>
                    <a:pt x="272" y="597"/>
                  </a:cubicBezTo>
                  <a:cubicBezTo>
                    <a:pt x="397" y="697"/>
                    <a:pt x="547" y="797"/>
                    <a:pt x="484" y="972"/>
                  </a:cubicBezTo>
                  <a:cubicBezTo>
                    <a:pt x="447" y="1109"/>
                    <a:pt x="359" y="1222"/>
                    <a:pt x="359" y="1372"/>
                  </a:cubicBezTo>
                  <a:cubicBezTo>
                    <a:pt x="372" y="1559"/>
                    <a:pt x="497" y="1659"/>
                    <a:pt x="622" y="1797"/>
                  </a:cubicBezTo>
                  <a:cubicBezTo>
                    <a:pt x="722" y="1922"/>
                    <a:pt x="659" y="2059"/>
                    <a:pt x="597" y="2184"/>
                  </a:cubicBezTo>
                  <a:cubicBezTo>
                    <a:pt x="534" y="2309"/>
                    <a:pt x="484" y="2434"/>
                    <a:pt x="447" y="2571"/>
                  </a:cubicBezTo>
                  <a:cubicBezTo>
                    <a:pt x="397" y="2734"/>
                    <a:pt x="422" y="2909"/>
                    <a:pt x="484" y="3071"/>
                  </a:cubicBezTo>
                  <a:cubicBezTo>
                    <a:pt x="534" y="3221"/>
                    <a:pt x="584" y="3384"/>
                    <a:pt x="709" y="3459"/>
                  </a:cubicBezTo>
                  <a:cubicBezTo>
                    <a:pt x="784" y="3634"/>
                    <a:pt x="722" y="3821"/>
                    <a:pt x="784" y="3996"/>
                  </a:cubicBezTo>
                  <a:cubicBezTo>
                    <a:pt x="834" y="4171"/>
                    <a:pt x="959" y="4309"/>
                    <a:pt x="1097" y="4421"/>
                  </a:cubicBezTo>
                  <a:cubicBezTo>
                    <a:pt x="1234" y="4546"/>
                    <a:pt x="1422" y="4658"/>
                    <a:pt x="1509" y="4833"/>
                  </a:cubicBezTo>
                  <a:cubicBezTo>
                    <a:pt x="1597" y="4996"/>
                    <a:pt x="1584" y="5183"/>
                    <a:pt x="1509" y="5346"/>
                  </a:cubicBezTo>
                  <a:cubicBezTo>
                    <a:pt x="1424" y="5499"/>
                    <a:pt x="1554" y="5629"/>
                    <a:pt x="1684" y="5629"/>
                  </a:cubicBezTo>
                  <a:cubicBezTo>
                    <a:pt x="1745" y="5629"/>
                    <a:pt x="1807" y="5601"/>
                    <a:pt x="1846" y="5533"/>
                  </a:cubicBezTo>
                  <a:cubicBezTo>
                    <a:pt x="2109" y="5121"/>
                    <a:pt x="1921" y="4696"/>
                    <a:pt x="1584" y="4409"/>
                  </a:cubicBezTo>
                  <a:cubicBezTo>
                    <a:pt x="1422" y="4284"/>
                    <a:pt x="1197" y="4146"/>
                    <a:pt x="1109" y="3959"/>
                  </a:cubicBezTo>
                  <a:cubicBezTo>
                    <a:pt x="1059" y="3846"/>
                    <a:pt x="1084" y="3734"/>
                    <a:pt x="1084" y="3609"/>
                  </a:cubicBezTo>
                  <a:cubicBezTo>
                    <a:pt x="1084" y="3521"/>
                    <a:pt x="1072" y="3434"/>
                    <a:pt x="1059" y="3334"/>
                  </a:cubicBezTo>
                  <a:cubicBezTo>
                    <a:pt x="1147" y="3009"/>
                    <a:pt x="622" y="2784"/>
                    <a:pt x="784" y="2434"/>
                  </a:cubicBezTo>
                  <a:cubicBezTo>
                    <a:pt x="897" y="2197"/>
                    <a:pt x="1072" y="1947"/>
                    <a:pt x="909" y="1672"/>
                  </a:cubicBezTo>
                  <a:cubicBezTo>
                    <a:pt x="872" y="1597"/>
                    <a:pt x="759" y="1522"/>
                    <a:pt x="759" y="1434"/>
                  </a:cubicBezTo>
                  <a:cubicBezTo>
                    <a:pt x="747" y="1384"/>
                    <a:pt x="784" y="1309"/>
                    <a:pt x="809" y="1259"/>
                  </a:cubicBezTo>
                  <a:cubicBezTo>
                    <a:pt x="847" y="1109"/>
                    <a:pt x="909" y="972"/>
                    <a:pt x="884" y="822"/>
                  </a:cubicBezTo>
                  <a:cubicBezTo>
                    <a:pt x="834" y="472"/>
                    <a:pt x="459" y="297"/>
                    <a:pt x="259" y="47"/>
                  </a:cubicBezTo>
                  <a:cubicBezTo>
                    <a:pt x="229" y="14"/>
                    <a:pt x="197" y="0"/>
                    <a:pt x="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1" name="Google Shape;10201;p21"/>
            <p:cNvSpPr/>
            <p:nvPr/>
          </p:nvSpPr>
          <p:spPr>
            <a:xfrm>
              <a:off x="6320900" y="2145450"/>
              <a:ext cx="14700" cy="29575"/>
            </a:xfrm>
            <a:custGeom>
              <a:avLst/>
              <a:gdLst/>
              <a:ahLst/>
              <a:cxnLst/>
              <a:rect l="l" t="t" r="r" b="b"/>
              <a:pathLst>
                <a:path w="588" h="1183" extrusionOk="0">
                  <a:moveTo>
                    <a:pt x="159" y="0"/>
                  </a:moveTo>
                  <a:cubicBezTo>
                    <a:pt x="148" y="0"/>
                    <a:pt x="137" y="1"/>
                    <a:pt x="125" y="2"/>
                  </a:cubicBezTo>
                  <a:cubicBezTo>
                    <a:pt x="63" y="2"/>
                    <a:pt x="0" y="52"/>
                    <a:pt x="0" y="115"/>
                  </a:cubicBezTo>
                  <a:cubicBezTo>
                    <a:pt x="0" y="177"/>
                    <a:pt x="38" y="240"/>
                    <a:pt x="100" y="252"/>
                  </a:cubicBezTo>
                  <a:lnTo>
                    <a:pt x="125" y="252"/>
                  </a:lnTo>
                  <a:cubicBezTo>
                    <a:pt x="125" y="265"/>
                    <a:pt x="125" y="265"/>
                    <a:pt x="125" y="265"/>
                  </a:cubicBezTo>
                  <a:lnTo>
                    <a:pt x="138" y="265"/>
                  </a:lnTo>
                  <a:cubicBezTo>
                    <a:pt x="138" y="271"/>
                    <a:pt x="138" y="271"/>
                    <a:pt x="138" y="271"/>
                  </a:cubicBezTo>
                  <a:cubicBezTo>
                    <a:pt x="138" y="271"/>
                    <a:pt x="138" y="271"/>
                    <a:pt x="138" y="277"/>
                  </a:cubicBezTo>
                  <a:cubicBezTo>
                    <a:pt x="138" y="277"/>
                    <a:pt x="150" y="277"/>
                    <a:pt x="150" y="290"/>
                  </a:cubicBezTo>
                  <a:cubicBezTo>
                    <a:pt x="150" y="290"/>
                    <a:pt x="163" y="302"/>
                    <a:pt x="163" y="302"/>
                  </a:cubicBezTo>
                  <a:cubicBezTo>
                    <a:pt x="175" y="340"/>
                    <a:pt x="188" y="377"/>
                    <a:pt x="188" y="415"/>
                  </a:cubicBezTo>
                  <a:cubicBezTo>
                    <a:pt x="188" y="415"/>
                    <a:pt x="188" y="427"/>
                    <a:pt x="200" y="427"/>
                  </a:cubicBezTo>
                  <a:cubicBezTo>
                    <a:pt x="200" y="452"/>
                    <a:pt x="200" y="477"/>
                    <a:pt x="200" y="502"/>
                  </a:cubicBezTo>
                  <a:cubicBezTo>
                    <a:pt x="200" y="539"/>
                    <a:pt x="200" y="589"/>
                    <a:pt x="200" y="627"/>
                  </a:cubicBezTo>
                  <a:cubicBezTo>
                    <a:pt x="200" y="627"/>
                    <a:pt x="200" y="639"/>
                    <a:pt x="200" y="639"/>
                  </a:cubicBezTo>
                  <a:cubicBezTo>
                    <a:pt x="200" y="639"/>
                    <a:pt x="200" y="652"/>
                    <a:pt x="200" y="652"/>
                  </a:cubicBezTo>
                  <a:cubicBezTo>
                    <a:pt x="188" y="689"/>
                    <a:pt x="188" y="727"/>
                    <a:pt x="188" y="764"/>
                  </a:cubicBezTo>
                  <a:cubicBezTo>
                    <a:pt x="188" y="852"/>
                    <a:pt x="200" y="939"/>
                    <a:pt x="200" y="1039"/>
                  </a:cubicBezTo>
                  <a:cubicBezTo>
                    <a:pt x="200" y="1129"/>
                    <a:pt x="280" y="1182"/>
                    <a:pt x="357" y="1182"/>
                  </a:cubicBezTo>
                  <a:cubicBezTo>
                    <a:pt x="410" y="1182"/>
                    <a:pt x="462" y="1157"/>
                    <a:pt x="488" y="1102"/>
                  </a:cubicBezTo>
                  <a:cubicBezTo>
                    <a:pt x="550" y="989"/>
                    <a:pt x="587" y="864"/>
                    <a:pt x="587" y="739"/>
                  </a:cubicBezTo>
                  <a:cubicBezTo>
                    <a:pt x="587" y="702"/>
                    <a:pt x="587" y="689"/>
                    <a:pt x="587" y="652"/>
                  </a:cubicBezTo>
                  <a:lnTo>
                    <a:pt x="575" y="652"/>
                  </a:lnTo>
                  <a:cubicBezTo>
                    <a:pt x="575" y="652"/>
                    <a:pt x="575" y="627"/>
                    <a:pt x="575" y="614"/>
                  </a:cubicBezTo>
                  <a:cubicBezTo>
                    <a:pt x="575" y="602"/>
                    <a:pt x="575" y="589"/>
                    <a:pt x="575" y="577"/>
                  </a:cubicBezTo>
                  <a:cubicBezTo>
                    <a:pt x="562" y="514"/>
                    <a:pt x="550" y="452"/>
                    <a:pt x="538" y="390"/>
                  </a:cubicBezTo>
                  <a:cubicBezTo>
                    <a:pt x="490" y="212"/>
                    <a:pt x="364"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2" name="Google Shape;10202;p21"/>
            <p:cNvSpPr/>
            <p:nvPr/>
          </p:nvSpPr>
          <p:spPr>
            <a:xfrm>
              <a:off x="6324025" y="2152050"/>
              <a:ext cx="325" cy="25"/>
            </a:xfrm>
            <a:custGeom>
              <a:avLst/>
              <a:gdLst/>
              <a:ahLst/>
              <a:cxnLst/>
              <a:rect l="l" t="t" r="r" b="b"/>
              <a:pathLst>
                <a:path w="13" h="1" extrusionOk="0">
                  <a:moveTo>
                    <a:pt x="0" y="1"/>
                  </a:moveTo>
                  <a:cubicBezTo>
                    <a:pt x="13" y="1"/>
                    <a:pt x="13" y="1"/>
                    <a:pt x="13" y="1"/>
                  </a:cubicBezTo>
                  <a:cubicBezTo>
                    <a:pt x="13" y="1"/>
                    <a:pt x="13" y="1"/>
                    <a:pt x="13" y="1"/>
                  </a:cubicBez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3" name="Google Shape;10203;p21"/>
            <p:cNvSpPr/>
            <p:nvPr/>
          </p:nvSpPr>
          <p:spPr>
            <a:xfrm>
              <a:off x="6325575" y="2179550"/>
              <a:ext cx="16275" cy="56825"/>
            </a:xfrm>
            <a:custGeom>
              <a:avLst/>
              <a:gdLst/>
              <a:ahLst/>
              <a:cxnLst/>
              <a:rect l="l" t="t" r="r" b="b"/>
              <a:pathLst>
                <a:path w="651" h="2273" extrusionOk="0">
                  <a:moveTo>
                    <a:pt x="151" y="0"/>
                  </a:moveTo>
                  <a:cubicBezTo>
                    <a:pt x="88" y="0"/>
                    <a:pt x="13" y="75"/>
                    <a:pt x="13" y="150"/>
                  </a:cubicBezTo>
                  <a:cubicBezTo>
                    <a:pt x="38" y="288"/>
                    <a:pt x="63" y="413"/>
                    <a:pt x="126" y="538"/>
                  </a:cubicBezTo>
                  <a:cubicBezTo>
                    <a:pt x="163" y="600"/>
                    <a:pt x="188" y="663"/>
                    <a:pt x="226" y="713"/>
                  </a:cubicBezTo>
                  <a:cubicBezTo>
                    <a:pt x="251" y="738"/>
                    <a:pt x="263" y="763"/>
                    <a:pt x="276" y="788"/>
                  </a:cubicBezTo>
                  <a:cubicBezTo>
                    <a:pt x="276" y="788"/>
                    <a:pt x="283" y="809"/>
                    <a:pt x="286" y="809"/>
                  </a:cubicBezTo>
                  <a:cubicBezTo>
                    <a:pt x="287" y="809"/>
                    <a:pt x="288" y="806"/>
                    <a:pt x="288" y="800"/>
                  </a:cubicBezTo>
                  <a:lnTo>
                    <a:pt x="288" y="800"/>
                  </a:lnTo>
                  <a:cubicBezTo>
                    <a:pt x="288" y="813"/>
                    <a:pt x="288" y="813"/>
                    <a:pt x="286" y="813"/>
                  </a:cubicBezTo>
                  <a:cubicBezTo>
                    <a:pt x="285" y="813"/>
                    <a:pt x="282" y="813"/>
                    <a:pt x="276" y="825"/>
                  </a:cubicBezTo>
                  <a:cubicBezTo>
                    <a:pt x="263" y="838"/>
                    <a:pt x="263" y="850"/>
                    <a:pt x="251" y="875"/>
                  </a:cubicBezTo>
                  <a:lnTo>
                    <a:pt x="251" y="875"/>
                  </a:lnTo>
                  <a:cubicBezTo>
                    <a:pt x="253" y="870"/>
                    <a:pt x="254" y="868"/>
                    <a:pt x="253" y="868"/>
                  </a:cubicBezTo>
                  <a:lnTo>
                    <a:pt x="253" y="868"/>
                  </a:lnTo>
                  <a:cubicBezTo>
                    <a:pt x="250" y="868"/>
                    <a:pt x="226" y="900"/>
                    <a:pt x="226" y="900"/>
                  </a:cubicBezTo>
                  <a:cubicBezTo>
                    <a:pt x="213" y="913"/>
                    <a:pt x="201" y="925"/>
                    <a:pt x="188" y="937"/>
                  </a:cubicBezTo>
                  <a:cubicBezTo>
                    <a:pt x="126" y="1012"/>
                    <a:pt x="63" y="1087"/>
                    <a:pt x="38" y="1187"/>
                  </a:cubicBezTo>
                  <a:cubicBezTo>
                    <a:pt x="13" y="1300"/>
                    <a:pt x="51" y="1412"/>
                    <a:pt x="126" y="1512"/>
                  </a:cubicBezTo>
                  <a:cubicBezTo>
                    <a:pt x="138" y="1525"/>
                    <a:pt x="138" y="1537"/>
                    <a:pt x="151" y="1562"/>
                  </a:cubicBezTo>
                  <a:cubicBezTo>
                    <a:pt x="126" y="1587"/>
                    <a:pt x="113" y="1625"/>
                    <a:pt x="88" y="1650"/>
                  </a:cubicBezTo>
                  <a:cubicBezTo>
                    <a:pt x="13" y="1762"/>
                    <a:pt x="1" y="1875"/>
                    <a:pt x="51" y="2000"/>
                  </a:cubicBezTo>
                  <a:cubicBezTo>
                    <a:pt x="101" y="2137"/>
                    <a:pt x="226" y="2212"/>
                    <a:pt x="363" y="2262"/>
                  </a:cubicBezTo>
                  <a:cubicBezTo>
                    <a:pt x="381" y="2269"/>
                    <a:pt x="399" y="2272"/>
                    <a:pt x="416" y="2272"/>
                  </a:cubicBezTo>
                  <a:cubicBezTo>
                    <a:pt x="545" y="2272"/>
                    <a:pt x="613" y="2076"/>
                    <a:pt x="513" y="1987"/>
                  </a:cubicBezTo>
                  <a:cubicBezTo>
                    <a:pt x="475" y="1950"/>
                    <a:pt x="413" y="1912"/>
                    <a:pt x="400" y="1875"/>
                  </a:cubicBezTo>
                  <a:cubicBezTo>
                    <a:pt x="388" y="1862"/>
                    <a:pt x="388" y="1862"/>
                    <a:pt x="388" y="1862"/>
                  </a:cubicBezTo>
                  <a:cubicBezTo>
                    <a:pt x="400" y="1825"/>
                    <a:pt x="438" y="1800"/>
                    <a:pt x="463" y="1762"/>
                  </a:cubicBezTo>
                  <a:cubicBezTo>
                    <a:pt x="500" y="1712"/>
                    <a:pt x="513" y="1662"/>
                    <a:pt x="525" y="1612"/>
                  </a:cubicBezTo>
                  <a:cubicBezTo>
                    <a:pt x="550" y="1487"/>
                    <a:pt x="488" y="1387"/>
                    <a:pt x="425" y="1300"/>
                  </a:cubicBezTo>
                  <a:cubicBezTo>
                    <a:pt x="413" y="1287"/>
                    <a:pt x="400" y="1262"/>
                    <a:pt x="400" y="1250"/>
                  </a:cubicBezTo>
                  <a:cubicBezTo>
                    <a:pt x="411" y="1239"/>
                    <a:pt x="422" y="1210"/>
                    <a:pt x="425" y="1210"/>
                  </a:cubicBezTo>
                  <a:cubicBezTo>
                    <a:pt x="425" y="1210"/>
                    <a:pt x="425" y="1211"/>
                    <a:pt x="425" y="1212"/>
                  </a:cubicBezTo>
                  <a:cubicBezTo>
                    <a:pt x="513" y="1075"/>
                    <a:pt x="650" y="950"/>
                    <a:pt x="613" y="750"/>
                  </a:cubicBezTo>
                  <a:cubicBezTo>
                    <a:pt x="588" y="638"/>
                    <a:pt x="500" y="575"/>
                    <a:pt x="438" y="475"/>
                  </a:cubicBezTo>
                  <a:cubicBezTo>
                    <a:pt x="363" y="375"/>
                    <a:pt x="313" y="263"/>
                    <a:pt x="301" y="138"/>
                  </a:cubicBezTo>
                  <a:cubicBezTo>
                    <a:pt x="288" y="63"/>
                    <a:pt x="238"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4" name="Google Shape;10204;p21"/>
            <p:cNvSpPr/>
            <p:nvPr/>
          </p:nvSpPr>
          <p:spPr>
            <a:xfrm>
              <a:off x="6344325" y="2179175"/>
              <a:ext cx="37200" cy="71075"/>
            </a:xfrm>
            <a:custGeom>
              <a:avLst/>
              <a:gdLst/>
              <a:ahLst/>
              <a:cxnLst/>
              <a:rect l="l" t="t" r="r" b="b"/>
              <a:pathLst>
                <a:path w="1488" h="2843" extrusionOk="0">
                  <a:moveTo>
                    <a:pt x="350" y="1"/>
                  </a:moveTo>
                  <a:cubicBezTo>
                    <a:pt x="286" y="1"/>
                    <a:pt x="234" y="35"/>
                    <a:pt x="188" y="90"/>
                  </a:cubicBezTo>
                  <a:cubicBezTo>
                    <a:pt x="0" y="365"/>
                    <a:pt x="238" y="603"/>
                    <a:pt x="413" y="790"/>
                  </a:cubicBezTo>
                  <a:cubicBezTo>
                    <a:pt x="488" y="865"/>
                    <a:pt x="575" y="940"/>
                    <a:pt x="588" y="1052"/>
                  </a:cubicBezTo>
                  <a:cubicBezTo>
                    <a:pt x="613" y="1177"/>
                    <a:pt x="550" y="1290"/>
                    <a:pt x="550" y="1415"/>
                  </a:cubicBezTo>
                  <a:cubicBezTo>
                    <a:pt x="550" y="1640"/>
                    <a:pt x="663" y="1852"/>
                    <a:pt x="825" y="2027"/>
                  </a:cubicBezTo>
                  <a:cubicBezTo>
                    <a:pt x="900" y="2102"/>
                    <a:pt x="1050" y="2190"/>
                    <a:pt x="1075" y="2315"/>
                  </a:cubicBezTo>
                  <a:cubicBezTo>
                    <a:pt x="1088" y="2415"/>
                    <a:pt x="1013" y="2515"/>
                    <a:pt x="975" y="2602"/>
                  </a:cubicBezTo>
                  <a:cubicBezTo>
                    <a:pt x="898" y="2731"/>
                    <a:pt x="1010" y="2842"/>
                    <a:pt x="1123" y="2842"/>
                  </a:cubicBezTo>
                  <a:cubicBezTo>
                    <a:pt x="1175" y="2842"/>
                    <a:pt x="1227" y="2819"/>
                    <a:pt x="1263" y="2765"/>
                  </a:cubicBezTo>
                  <a:cubicBezTo>
                    <a:pt x="1388" y="2565"/>
                    <a:pt x="1488" y="2327"/>
                    <a:pt x="1375" y="2102"/>
                  </a:cubicBezTo>
                  <a:cubicBezTo>
                    <a:pt x="1250" y="1865"/>
                    <a:pt x="963" y="1777"/>
                    <a:pt x="863" y="1527"/>
                  </a:cubicBezTo>
                  <a:cubicBezTo>
                    <a:pt x="813" y="1415"/>
                    <a:pt x="863" y="1302"/>
                    <a:pt x="875" y="1190"/>
                  </a:cubicBezTo>
                  <a:cubicBezTo>
                    <a:pt x="900" y="1077"/>
                    <a:pt x="888" y="952"/>
                    <a:pt x="863" y="840"/>
                  </a:cubicBezTo>
                  <a:cubicBezTo>
                    <a:pt x="825" y="728"/>
                    <a:pt x="775" y="615"/>
                    <a:pt x="713" y="515"/>
                  </a:cubicBezTo>
                  <a:cubicBezTo>
                    <a:pt x="650" y="440"/>
                    <a:pt x="513" y="315"/>
                    <a:pt x="538" y="228"/>
                  </a:cubicBezTo>
                  <a:cubicBezTo>
                    <a:pt x="563" y="140"/>
                    <a:pt x="500" y="40"/>
                    <a:pt x="425" y="15"/>
                  </a:cubicBezTo>
                  <a:cubicBezTo>
                    <a:pt x="399" y="5"/>
                    <a:pt x="374" y="1"/>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5" name="Google Shape;10205;p21"/>
            <p:cNvSpPr/>
            <p:nvPr/>
          </p:nvSpPr>
          <p:spPr>
            <a:xfrm>
              <a:off x="6372450" y="2194275"/>
              <a:ext cx="35325" cy="34225"/>
            </a:xfrm>
            <a:custGeom>
              <a:avLst/>
              <a:gdLst/>
              <a:ahLst/>
              <a:cxnLst/>
              <a:rect l="l" t="t" r="r" b="b"/>
              <a:pathLst>
                <a:path w="1413" h="1369" extrusionOk="0">
                  <a:moveTo>
                    <a:pt x="384" y="0"/>
                  </a:moveTo>
                  <a:cubicBezTo>
                    <a:pt x="306" y="0"/>
                    <a:pt x="227" y="12"/>
                    <a:pt x="150" y="24"/>
                  </a:cubicBezTo>
                  <a:cubicBezTo>
                    <a:pt x="75" y="49"/>
                    <a:pt x="0" y="99"/>
                    <a:pt x="0" y="199"/>
                  </a:cubicBezTo>
                  <a:cubicBezTo>
                    <a:pt x="0" y="280"/>
                    <a:pt x="66" y="362"/>
                    <a:pt x="156" y="362"/>
                  </a:cubicBezTo>
                  <a:cubicBezTo>
                    <a:pt x="162" y="362"/>
                    <a:pt x="169" y="362"/>
                    <a:pt x="175" y="361"/>
                  </a:cubicBezTo>
                  <a:cubicBezTo>
                    <a:pt x="225" y="348"/>
                    <a:pt x="288" y="348"/>
                    <a:pt x="325" y="348"/>
                  </a:cubicBezTo>
                  <a:cubicBezTo>
                    <a:pt x="338" y="348"/>
                    <a:pt x="350" y="348"/>
                    <a:pt x="363" y="361"/>
                  </a:cubicBezTo>
                  <a:cubicBezTo>
                    <a:pt x="371" y="361"/>
                    <a:pt x="385" y="367"/>
                    <a:pt x="389" y="367"/>
                  </a:cubicBezTo>
                  <a:cubicBezTo>
                    <a:pt x="392" y="367"/>
                    <a:pt x="392" y="365"/>
                    <a:pt x="388" y="361"/>
                  </a:cubicBezTo>
                  <a:lnTo>
                    <a:pt x="388" y="361"/>
                  </a:lnTo>
                  <a:cubicBezTo>
                    <a:pt x="400" y="373"/>
                    <a:pt x="425" y="374"/>
                    <a:pt x="437" y="398"/>
                  </a:cubicBezTo>
                  <a:cubicBezTo>
                    <a:pt x="525" y="511"/>
                    <a:pt x="587" y="648"/>
                    <a:pt x="725" y="723"/>
                  </a:cubicBezTo>
                  <a:cubicBezTo>
                    <a:pt x="837" y="773"/>
                    <a:pt x="962" y="798"/>
                    <a:pt x="1037" y="898"/>
                  </a:cubicBezTo>
                  <a:cubicBezTo>
                    <a:pt x="1112" y="998"/>
                    <a:pt x="1137" y="1123"/>
                    <a:pt x="1125" y="1248"/>
                  </a:cubicBezTo>
                  <a:cubicBezTo>
                    <a:pt x="1125" y="1328"/>
                    <a:pt x="1189" y="1369"/>
                    <a:pt x="1252" y="1369"/>
                  </a:cubicBezTo>
                  <a:cubicBezTo>
                    <a:pt x="1308" y="1369"/>
                    <a:pt x="1363" y="1338"/>
                    <a:pt x="1375" y="1273"/>
                  </a:cubicBezTo>
                  <a:cubicBezTo>
                    <a:pt x="1412" y="1111"/>
                    <a:pt x="1387" y="948"/>
                    <a:pt x="1312" y="798"/>
                  </a:cubicBezTo>
                  <a:cubicBezTo>
                    <a:pt x="1237" y="648"/>
                    <a:pt x="1100" y="548"/>
                    <a:pt x="975" y="436"/>
                  </a:cubicBezTo>
                  <a:cubicBezTo>
                    <a:pt x="862" y="311"/>
                    <a:pt x="787" y="149"/>
                    <a:pt x="637" y="61"/>
                  </a:cubicBezTo>
                  <a:cubicBezTo>
                    <a:pt x="558" y="15"/>
                    <a:pt x="472" y="0"/>
                    <a:pt x="3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6" name="Google Shape;10206;p21"/>
            <p:cNvSpPr/>
            <p:nvPr/>
          </p:nvSpPr>
          <p:spPr>
            <a:xfrm>
              <a:off x="6388100" y="2167125"/>
              <a:ext cx="19675" cy="41850"/>
            </a:xfrm>
            <a:custGeom>
              <a:avLst/>
              <a:gdLst/>
              <a:ahLst/>
              <a:cxnLst/>
              <a:rect l="l" t="t" r="r" b="b"/>
              <a:pathLst>
                <a:path w="787" h="1674" extrusionOk="0">
                  <a:moveTo>
                    <a:pt x="201" y="1"/>
                  </a:moveTo>
                  <a:cubicBezTo>
                    <a:pt x="93" y="1"/>
                    <a:pt x="1" y="135"/>
                    <a:pt x="99" y="222"/>
                  </a:cubicBezTo>
                  <a:cubicBezTo>
                    <a:pt x="99" y="227"/>
                    <a:pt x="99" y="235"/>
                    <a:pt x="99" y="235"/>
                  </a:cubicBezTo>
                  <a:cubicBezTo>
                    <a:pt x="86" y="260"/>
                    <a:pt x="74" y="297"/>
                    <a:pt x="74" y="335"/>
                  </a:cubicBezTo>
                  <a:cubicBezTo>
                    <a:pt x="49" y="410"/>
                    <a:pt x="61" y="497"/>
                    <a:pt x="99" y="572"/>
                  </a:cubicBezTo>
                  <a:cubicBezTo>
                    <a:pt x="124" y="635"/>
                    <a:pt x="174" y="685"/>
                    <a:pt x="224" y="722"/>
                  </a:cubicBezTo>
                  <a:cubicBezTo>
                    <a:pt x="236" y="747"/>
                    <a:pt x="261" y="772"/>
                    <a:pt x="274" y="797"/>
                  </a:cubicBezTo>
                  <a:cubicBezTo>
                    <a:pt x="286" y="810"/>
                    <a:pt x="286" y="822"/>
                    <a:pt x="299" y="835"/>
                  </a:cubicBezTo>
                  <a:cubicBezTo>
                    <a:pt x="299" y="847"/>
                    <a:pt x="299" y="860"/>
                    <a:pt x="299" y="860"/>
                  </a:cubicBezTo>
                  <a:cubicBezTo>
                    <a:pt x="311" y="872"/>
                    <a:pt x="311" y="885"/>
                    <a:pt x="311" y="897"/>
                  </a:cubicBezTo>
                  <a:cubicBezTo>
                    <a:pt x="311" y="897"/>
                    <a:pt x="311" y="922"/>
                    <a:pt x="324" y="922"/>
                  </a:cubicBezTo>
                  <a:cubicBezTo>
                    <a:pt x="324" y="935"/>
                    <a:pt x="324" y="947"/>
                    <a:pt x="324" y="947"/>
                  </a:cubicBezTo>
                  <a:cubicBezTo>
                    <a:pt x="324" y="960"/>
                    <a:pt x="324" y="972"/>
                    <a:pt x="324" y="997"/>
                  </a:cubicBezTo>
                  <a:cubicBezTo>
                    <a:pt x="324" y="1022"/>
                    <a:pt x="324" y="1047"/>
                    <a:pt x="324" y="1072"/>
                  </a:cubicBezTo>
                  <a:cubicBezTo>
                    <a:pt x="324" y="1072"/>
                    <a:pt x="324" y="1085"/>
                    <a:pt x="324" y="1085"/>
                  </a:cubicBezTo>
                  <a:cubicBezTo>
                    <a:pt x="324" y="1097"/>
                    <a:pt x="311" y="1122"/>
                    <a:pt x="311" y="1135"/>
                  </a:cubicBezTo>
                  <a:cubicBezTo>
                    <a:pt x="311" y="1160"/>
                    <a:pt x="299" y="1185"/>
                    <a:pt x="286" y="1210"/>
                  </a:cubicBezTo>
                  <a:cubicBezTo>
                    <a:pt x="286" y="1222"/>
                    <a:pt x="274" y="1235"/>
                    <a:pt x="274" y="1247"/>
                  </a:cubicBezTo>
                  <a:cubicBezTo>
                    <a:pt x="261" y="1260"/>
                    <a:pt x="261" y="1272"/>
                    <a:pt x="249" y="1285"/>
                  </a:cubicBezTo>
                  <a:cubicBezTo>
                    <a:pt x="249" y="1285"/>
                    <a:pt x="249" y="1297"/>
                    <a:pt x="236" y="1297"/>
                  </a:cubicBezTo>
                  <a:cubicBezTo>
                    <a:pt x="224" y="1322"/>
                    <a:pt x="199" y="1347"/>
                    <a:pt x="174" y="1360"/>
                  </a:cubicBezTo>
                  <a:cubicBezTo>
                    <a:pt x="111" y="1422"/>
                    <a:pt x="111" y="1547"/>
                    <a:pt x="161" y="1609"/>
                  </a:cubicBezTo>
                  <a:cubicBezTo>
                    <a:pt x="201" y="1649"/>
                    <a:pt x="256" y="1674"/>
                    <a:pt x="309" y="1674"/>
                  </a:cubicBezTo>
                  <a:cubicBezTo>
                    <a:pt x="340" y="1674"/>
                    <a:pt x="371" y="1665"/>
                    <a:pt x="399" y="1647"/>
                  </a:cubicBezTo>
                  <a:cubicBezTo>
                    <a:pt x="686" y="1447"/>
                    <a:pt x="786" y="1072"/>
                    <a:pt x="624" y="760"/>
                  </a:cubicBezTo>
                  <a:cubicBezTo>
                    <a:pt x="599" y="697"/>
                    <a:pt x="549" y="635"/>
                    <a:pt x="499" y="585"/>
                  </a:cubicBezTo>
                  <a:cubicBezTo>
                    <a:pt x="449" y="547"/>
                    <a:pt x="374" y="497"/>
                    <a:pt x="336" y="435"/>
                  </a:cubicBezTo>
                  <a:cubicBezTo>
                    <a:pt x="311" y="385"/>
                    <a:pt x="361" y="310"/>
                    <a:pt x="374" y="260"/>
                  </a:cubicBezTo>
                  <a:cubicBezTo>
                    <a:pt x="386" y="160"/>
                    <a:pt x="349" y="60"/>
                    <a:pt x="249" y="10"/>
                  </a:cubicBezTo>
                  <a:cubicBezTo>
                    <a:pt x="233" y="3"/>
                    <a:pt x="217" y="1"/>
                    <a:pt x="2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7" name="Google Shape;10207;p21"/>
            <p:cNvSpPr/>
            <p:nvPr/>
          </p:nvSpPr>
          <p:spPr>
            <a:xfrm>
              <a:off x="6362750" y="2136700"/>
              <a:ext cx="22825" cy="48825"/>
            </a:xfrm>
            <a:custGeom>
              <a:avLst/>
              <a:gdLst/>
              <a:ahLst/>
              <a:cxnLst/>
              <a:rect l="l" t="t" r="r" b="b"/>
              <a:pathLst>
                <a:path w="913" h="1953" extrusionOk="0">
                  <a:moveTo>
                    <a:pt x="144" y="0"/>
                  </a:moveTo>
                  <a:cubicBezTo>
                    <a:pt x="115" y="0"/>
                    <a:pt x="86" y="10"/>
                    <a:pt x="63" y="27"/>
                  </a:cubicBezTo>
                  <a:cubicBezTo>
                    <a:pt x="13" y="77"/>
                    <a:pt x="1" y="140"/>
                    <a:pt x="26" y="202"/>
                  </a:cubicBezTo>
                  <a:cubicBezTo>
                    <a:pt x="113" y="377"/>
                    <a:pt x="288" y="390"/>
                    <a:pt x="451" y="452"/>
                  </a:cubicBezTo>
                  <a:cubicBezTo>
                    <a:pt x="476" y="465"/>
                    <a:pt x="551" y="502"/>
                    <a:pt x="551" y="540"/>
                  </a:cubicBezTo>
                  <a:cubicBezTo>
                    <a:pt x="551" y="565"/>
                    <a:pt x="513" y="590"/>
                    <a:pt x="501" y="615"/>
                  </a:cubicBezTo>
                  <a:cubicBezTo>
                    <a:pt x="488" y="652"/>
                    <a:pt x="463" y="702"/>
                    <a:pt x="476" y="752"/>
                  </a:cubicBezTo>
                  <a:cubicBezTo>
                    <a:pt x="476" y="839"/>
                    <a:pt x="551" y="914"/>
                    <a:pt x="576" y="1002"/>
                  </a:cubicBezTo>
                  <a:cubicBezTo>
                    <a:pt x="588" y="1089"/>
                    <a:pt x="588" y="1189"/>
                    <a:pt x="576" y="1277"/>
                  </a:cubicBezTo>
                  <a:cubicBezTo>
                    <a:pt x="576" y="1377"/>
                    <a:pt x="576" y="1627"/>
                    <a:pt x="438" y="1639"/>
                  </a:cubicBezTo>
                  <a:cubicBezTo>
                    <a:pt x="242" y="1652"/>
                    <a:pt x="238" y="1952"/>
                    <a:pt x="438" y="1952"/>
                  </a:cubicBezTo>
                  <a:cubicBezTo>
                    <a:pt x="442" y="1952"/>
                    <a:pt x="446" y="1952"/>
                    <a:pt x="451" y="1952"/>
                  </a:cubicBezTo>
                  <a:cubicBezTo>
                    <a:pt x="713" y="1939"/>
                    <a:pt x="875" y="1714"/>
                    <a:pt x="900" y="1477"/>
                  </a:cubicBezTo>
                  <a:cubicBezTo>
                    <a:pt x="913" y="1364"/>
                    <a:pt x="888" y="1252"/>
                    <a:pt x="875" y="1152"/>
                  </a:cubicBezTo>
                  <a:cubicBezTo>
                    <a:pt x="850" y="1027"/>
                    <a:pt x="838" y="902"/>
                    <a:pt x="776" y="789"/>
                  </a:cubicBezTo>
                  <a:cubicBezTo>
                    <a:pt x="776" y="777"/>
                    <a:pt x="751" y="752"/>
                    <a:pt x="751" y="740"/>
                  </a:cubicBezTo>
                  <a:cubicBezTo>
                    <a:pt x="751" y="740"/>
                    <a:pt x="751" y="727"/>
                    <a:pt x="751" y="727"/>
                  </a:cubicBezTo>
                  <a:cubicBezTo>
                    <a:pt x="788" y="690"/>
                    <a:pt x="813" y="640"/>
                    <a:pt x="813" y="590"/>
                  </a:cubicBezTo>
                  <a:cubicBezTo>
                    <a:pt x="838" y="490"/>
                    <a:pt x="800" y="390"/>
                    <a:pt x="726" y="315"/>
                  </a:cubicBezTo>
                  <a:cubicBezTo>
                    <a:pt x="663" y="240"/>
                    <a:pt x="563" y="190"/>
                    <a:pt x="463" y="152"/>
                  </a:cubicBezTo>
                  <a:cubicBezTo>
                    <a:pt x="388" y="127"/>
                    <a:pt x="301" y="102"/>
                    <a:pt x="238" y="40"/>
                  </a:cubicBezTo>
                  <a:cubicBezTo>
                    <a:pt x="211" y="13"/>
                    <a:pt x="177"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8" name="Google Shape;10208;p21"/>
            <p:cNvSpPr/>
            <p:nvPr/>
          </p:nvSpPr>
          <p:spPr>
            <a:xfrm>
              <a:off x="6297750" y="2258200"/>
              <a:ext cx="37225" cy="90125"/>
            </a:xfrm>
            <a:custGeom>
              <a:avLst/>
              <a:gdLst/>
              <a:ahLst/>
              <a:cxnLst/>
              <a:rect l="l" t="t" r="r" b="b"/>
              <a:pathLst>
                <a:path w="1489" h="3605" extrusionOk="0">
                  <a:moveTo>
                    <a:pt x="265" y="1"/>
                  </a:moveTo>
                  <a:cubicBezTo>
                    <a:pt x="95" y="1"/>
                    <a:pt x="1" y="250"/>
                    <a:pt x="176" y="316"/>
                  </a:cubicBezTo>
                  <a:cubicBezTo>
                    <a:pt x="339" y="378"/>
                    <a:pt x="514" y="453"/>
                    <a:pt x="639" y="578"/>
                  </a:cubicBezTo>
                  <a:cubicBezTo>
                    <a:pt x="676" y="616"/>
                    <a:pt x="751" y="691"/>
                    <a:pt x="751" y="753"/>
                  </a:cubicBezTo>
                  <a:cubicBezTo>
                    <a:pt x="751" y="803"/>
                    <a:pt x="689" y="841"/>
                    <a:pt x="664" y="891"/>
                  </a:cubicBezTo>
                  <a:cubicBezTo>
                    <a:pt x="564" y="1053"/>
                    <a:pt x="651" y="1241"/>
                    <a:pt x="689" y="1403"/>
                  </a:cubicBezTo>
                  <a:cubicBezTo>
                    <a:pt x="739" y="1578"/>
                    <a:pt x="776" y="1778"/>
                    <a:pt x="889" y="1928"/>
                  </a:cubicBezTo>
                  <a:cubicBezTo>
                    <a:pt x="939" y="1990"/>
                    <a:pt x="1001" y="2040"/>
                    <a:pt x="1076" y="2065"/>
                  </a:cubicBezTo>
                  <a:cubicBezTo>
                    <a:pt x="1164" y="2103"/>
                    <a:pt x="1226" y="2153"/>
                    <a:pt x="1214" y="2265"/>
                  </a:cubicBezTo>
                  <a:cubicBezTo>
                    <a:pt x="1214" y="2428"/>
                    <a:pt x="1151" y="2590"/>
                    <a:pt x="1076" y="2728"/>
                  </a:cubicBezTo>
                  <a:cubicBezTo>
                    <a:pt x="989" y="2878"/>
                    <a:pt x="851" y="2990"/>
                    <a:pt x="776" y="3140"/>
                  </a:cubicBezTo>
                  <a:cubicBezTo>
                    <a:pt x="714" y="3278"/>
                    <a:pt x="739" y="3465"/>
                    <a:pt x="864" y="3565"/>
                  </a:cubicBezTo>
                  <a:cubicBezTo>
                    <a:pt x="902" y="3593"/>
                    <a:pt x="943" y="3605"/>
                    <a:pt x="982" y="3605"/>
                  </a:cubicBezTo>
                  <a:cubicBezTo>
                    <a:pt x="1135" y="3605"/>
                    <a:pt x="1263" y="3424"/>
                    <a:pt x="1114" y="3315"/>
                  </a:cubicBezTo>
                  <a:cubicBezTo>
                    <a:pt x="1064" y="3278"/>
                    <a:pt x="1201" y="3165"/>
                    <a:pt x="1239" y="3128"/>
                  </a:cubicBezTo>
                  <a:cubicBezTo>
                    <a:pt x="1289" y="3065"/>
                    <a:pt x="1339" y="3003"/>
                    <a:pt x="1376" y="2928"/>
                  </a:cubicBezTo>
                  <a:cubicBezTo>
                    <a:pt x="1464" y="2778"/>
                    <a:pt x="1488" y="2603"/>
                    <a:pt x="1488" y="2440"/>
                  </a:cubicBezTo>
                  <a:cubicBezTo>
                    <a:pt x="1488" y="2290"/>
                    <a:pt x="1476" y="2103"/>
                    <a:pt x="1401" y="1978"/>
                  </a:cubicBezTo>
                  <a:cubicBezTo>
                    <a:pt x="1364" y="1903"/>
                    <a:pt x="1314" y="1865"/>
                    <a:pt x="1251" y="1815"/>
                  </a:cubicBezTo>
                  <a:cubicBezTo>
                    <a:pt x="1176" y="1753"/>
                    <a:pt x="1151" y="1665"/>
                    <a:pt x="1126" y="1578"/>
                  </a:cubicBezTo>
                  <a:cubicBezTo>
                    <a:pt x="1089" y="1478"/>
                    <a:pt x="1051" y="1378"/>
                    <a:pt x="1014" y="1266"/>
                  </a:cubicBezTo>
                  <a:cubicBezTo>
                    <a:pt x="1001" y="1216"/>
                    <a:pt x="926" y="1103"/>
                    <a:pt x="939" y="1041"/>
                  </a:cubicBezTo>
                  <a:cubicBezTo>
                    <a:pt x="951" y="991"/>
                    <a:pt x="1039" y="928"/>
                    <a:pt x="1051" y="866"/>
                  </a:cubicBezTo>
                  <a:cubicBezTo>
                    <a:pt x="1076" y="791"/>
                    <a:pt x="1076" y="728"/>
                    <a:pt x="1064" y="653"/>
                  </a:cubicBezTo>
                  <a:cubicBezTo>
                    <a:pt x="976" y="328"/>
                    <a:pt x="614" y="128"/>
                    <a:pt x="339" y="16"/>
                  </a:cubicBezTo>
                  <a:cubicBezTo>
                    <a:pt x="313" y="5"/>
                    <a:pt x="288" y="1"/>
                    <a:pt x="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9" name="Google Shape;10209;p21"/>
            <p:cNvSpPr/>
            <p:nvPr/>
          </p:nvSpPr>
          <p:spPr>
            <a:xfrm>
              <a:off x="6282975" y="2228225"/>
              <a:ext cx="26700" cy="87300"/>
            </a:xfrm>
            <a:custGeom>
              <a:avLst/>
              <a:gdLst/>
              <a:ahLst/>
              <a:cxnLst/>
              <a:rect l="l" t="t" r="r" b="b"/>
              <a:pathLst>
                <a:path w="1068" h="3492" extrusionOk="0">
                  <a:moveTo>
                    <a:pt x="232" y="1"/>
                  </a:moveTo>
                  <a:cubicBezTo>
                    <a:pt x="94" y="1"/>
                    <a:pt x="0" y="206"/>
                    <a:pt x="143" y="265"/>
                  </a:cubicBezTo>
                  <a:cubicBezTo>
                    <a:pt x="280" y="315"/>
                    <a:pt x="380" y="428"/>
                    <a:pt x="405" y="565"/>
                  </a:cubicBezTo>
                  <a:cubicBezTo>
                    <a:pt x="417" y="640"/>
                    <a:pt x="392" y="715"/>
                    <a:pt x="405" y="790"/>
                  </a:cubicBezTo>
                  <a:cubicBezTo>
                    <a:pt x="405" y="877"/>
                    <a:pt x="430" y="940"/>
                    <a:pt x="467" y="1015"/>
                  </a:cubicBezTo>
                  <a:cubicBezTo>
                    <a:pt x="605" y="1277"/>
                    <a:pt x="667" y="1540"/>
                    <a:pt x="492" y="1802"/>
                  </a:cubicBezTo>
                  <a:cubicBezTo>
                    <a:pt x="355" y="2002"/>
                    <a:pt x="192" y="2227"/>
                    <a:pt x="405" y="2440"/>
                  </a:cubicBezTo>
                  <a:cubicBezTo>
                    <a:pt x="517" y="2565"/>
                    <a:pt x="617" y="2640"/>
                    <a:pt x="630" y="2814"/>
                  </a:cubicBezTo>
                  <a:cubicBezTo>
                    <a:pt x="642" y="2977"/>
                    <a:pt x="617" y="3114"/>
                    <a:pt x="542" y="3252"/>
                  </a:cubicBezTo>
                  <a:cubicBezTo>
                    <a:pt x="465" y="3381"/>
                    <a:pt x="577" y="3492"/>
                    <a:pt x="691" y="3492"/>
                  </a:cubicBezTo>
                  <a:cubicBezTo>
                    <a:pt x="742" y="3492"/>
                    <a:pt x="795" y="3469"/>
                    <a:pt x="830" y="3414"/>
                  </a:cubicBezTo>
                  <a:cubicBezTo>
                    <a:pt x="1005" y="3127"/>
                    <a:pt x="1067" y="2739"/>
                    <a:pt x="842" y="2477"/>
                  </a:cubicBezTo>
                  <a:cubicBezTo>
                    <a:pt x="780" y="2402"/>
                    <a:pt x="717" y="2365"/>
                    <a:pt x="642" y="2327"/>
                  </a:cubicBezTo>
                  <a:cubicBezTo>
                    <a:pt x="530" y="2252"/>
                    <a:pt x="542" y="2202"/>
                    <a:pt x="617" y="2115"/>
                  </a:cubicBezTo>
                  <a:cubicBezTo>
                    <a:pt x="717" y="1990"/>
                    <a:pt x="830" y="1890"/>
                    <a:pt x="905" y="1727"/>
                  </a:cubicBezTo>
                  <a:cubicBezTo>
                    <a:pt x="967" y="1565"/>
                    <a:pt x="1005" y="1390"/>
                    <a:pt x="992" y="1227"/>
                  </a:cubicBezTo>
                  <a:cubicBezTo>
                    <a:pt x="980" y="1140"/>
                    <a:pt x="955" y="1052"/>
                    <a:pt x="917" y="977"/>
                  </a:cubicBezTo>
                  <a:cubicBezTo>
                    <a:pt x="880" y="902"/>
                    <a:pt x="817" y="828"/>
                    <a:pt x="805" y="753"/>
                  </a:cubicBezTo>
                  <a:cubicBezTo>
                    <a:pt x="792" y="665"/>
                    <a:pt x="805" y="578"/>
                    <a:pt x="792" y="503"/>
                  </a:cubicBezTo>
                  <a:cubicBezTo>
                    <a:pt x="767" y="415"/>
                    <a:pt x="742" y="328"/>
                    <a:pt x="692" y="265"/>
                  </a:cubicBezTo>
                  <a:cubicBezTo>
                    <a:pt x="580" y="115"/>
                    <a:pt x="430" y="28"/>
                    <a:pt x="255" y="3"/>
                  </a:cubicBezTo>
                  <a:cubicBezTo>
                    <a:pt x="247" y="1"/>
                    <a:pt x="239" y="1"/>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0" name="Google Shape;10210;p21"/>
            <p:cNvSpPr/>
            <p:nvPr/>
          </p:nvSpPr>
          <p:spPr>
            <a:xfrm>
              <a:off x="6262150" y="2166550"/>
              <a:ext cx="50950" cy="62825"/>
            </a:xfrm>
            <a:custGeom>
              <a:avLst/>
              <a:gdLst/>
              <a:ahLst/>
              <a:cxnLst/>
              <a:rect l="l" t="t" r="r" b="b"/>
              <a:pathLst>
                <a:path w="2038" h="2513" extrusionOk="0">
                  <a:moveTo>
                    <a:pt x="287" y="0"/>
                  </a:moveTo>
                  <a:cubicBezTo>
                    <a:pt x="246" y="0"/>
                    <a:pt x="204" y="7"/>
                    <a:pt x="163" y="20"/>
                  </a:cubicBezTo>
                  <a:cubicBezTo>
                    <a:pt x="38" y="70"/>
                    <a:pt x="1" y="258"/>
                    <a:pt x="126" y="320"/>
                  </a:cubicBezTo>
                  <a:cubicBezTo>
                    <a:pt x="226" y="370"/>
                    <a:pt x="326" y="408"/>
                    <a:pt x="376" y="508"/>
                  </a:cubicBezTo>
                  <a:cubicBezTo>
                    <a:pt x="413" y="620"/>
                    <a:pt x="363" y="758"/>
                    <a:pt x="401" y="870"/>
                  </a:cubicBezTo>
                  <a:cubicBezTo>
                    <a:pt x="426" y="1020"/>
                    <a:pt x="538" y="1095"/>
                    <a:pt x="676" y="1145"/>
                  </a:cubicBezTo>
                  <a:cubicBezTo>
                    <a:pt x="826" y="1208"/>
                    <a:pt x="901" y="1308"/>
                    <a:pt x="988" y="1433"/>
                  </a:cubicBezTo>
                  <a:cubicBezTo>
                    <a:pt x="1063" y="1570"/>
                    <a:pt x="1150" y="1695"/>
                    <a:pt x="1125" y="1857"/>
                  </a:cubicBezTo>
                  <a:cubicBezTo>
                    <a:pt x="1100" y="1970"/>
                    <a:pt x="1063" y="2070"/>
                    <a:pt x="1100" y="2195"/>
                  </a:cubicBezTo>
                  <a:cubicBezTo>
                    <a:pt x="1187" y="2434"/>
                    <a:pt x="1482" y="2512"/>
                    <a:pt x="1730" y="2512"/>
                  </a:cubicBezTo>
                  <a:cubicBezTo>
                    <a:pt x="1767" y="2512"/>
                    <a:pt x="1803" y="2510"/>
                    <a:pt x="1838" y="2507"/>
                  </a:cubicBezTo>
                  <a:cubicBezTo>
                    <a:pt x="2038" y="2495"/>
                    <a:pt x="2025" y="2207"/>
                    <a:pt x="1825" y="2195"/>
                  </a:cubicBezTo>
                  <a:cubicBezTo>
                    <a:pt x="1750" y="2195"/>
                    <a:pt x="1675" y="2182"/>
                    <a:pt x="1613" y="2170"/>
                  </a:cubicBezTo>
                  <a:cubicBezTo>
                    <a:pt x="1550" y="2157"/>
                    <a:pt x="1450" y="2157"/>
                    <a:pt x="1400" y="2120"/>
                  </a:cubicBezTo>
                  <a:cubicBezTo>
                    <a:pt x="1288" y="2057"/>
                    <a:pt x="1388" y="1857"/>
                    <a:pt x="1388" y="1770"/>
                  </a:cubicBezTo>
                  <a:cubicBezTo>
                    <a:pt x="1388" y="1632"/>
                    <a:pt x="1338" y="1507"/>
                    <a:pt x="1275" y="1383"/>
                  </a:cubicBezTo>
                  <a:cubicBezTo>
                    <a:pt x="1213" y="1258"/>
                    <a:pt x="1138" y="1133"/>
                    <a:pt x="1038" y="1020"/>
                  </a:cubicBezTo>
                  <a:cubicBezTo>
                    <a:pt x="1001" y="970"/>
                    <a:pt x="951" y="933"/>
                    <a:pt x="901" y="895"/>
                  </a:cubicBezTo>
                  <a:cubicBezTo>
                    <a:pt x="851" y="858"/>
                    <a:pt x="813" y="858"/>
                    <a:pt x="801" y="808"/>
                  </a:cubicBezTo>
                  <a:cubicBezTo>
                    <a:pt x="763" y="670"/>
                    <a:pt x="826" y="533"/>
                    <a:pt x="788" y="395"/>
                  </a:cubicBezTo>
                  <a:cubicBezTo>
                    <a:pt x="725" y="184"/>
                    <a:pt x="510" y="0"/>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1" name="Google Shape;10211;p21"/>
            <p:cNvSpPr/>
            <p:nvPr/>
          </p:nvSpPr>
          <p:spPr>
            <a:xfrm>
              <a:off x="6315075" y="2268800"/>
              <a:ext cx="62400" cy="63975"/>
            </a:xfrm>
            <a:custGeom>
              <a:avLst/>
              <a:gdLst/>
              <a:ahLst/>
              <a:cxnLst/>
              <a:rect l="l" t="t" r="r" b="b"/>
              <a:pathLst>
                <a:path w="2496" h="2559" extrusionOk="0">
                  <a:moveTo>
                    <a:pt x="488" y="1"/>
                  </a:moveTo>
                  <a:cubicBezTo>
                    <a:pt x="365" y="1"/>
                    <a:pt x="242" y="41"/>
                    <a:pt x="133" y="129"/>
                  </a:cubicBezTo>
                  <a:cubicBezTo>
                    <a:pt x="1" y="241"/>
                    <a:pt x="126" y="453"/>
                    <a:pt x="271" y="453"/>
                  </a:cubicBezTo>
                  <a:cubicBezTo>
                    <a:pt x="304" y="453"/>
                    <a:pt x="338" y="442"/>
                    <a:pt x="371" y="417"/>
                  </a:cubicBezTo>
                  <a:cubicBezTo>
                    <a:pt x="406" y="389"/>
                    <a:pt x="442" y="378"/>
                    <a:pt x="477" y="378"/>
                  </a:cubicBezTo>
                  <a:cubicBezTo>
                    <a:pt x="651" y="378"/>
                    <a:pt x="812" y="665"/>
                    <a:pt x="895" y="779"/>
                  </a:cubicBezTo>
                  <a:cubicBezTo>
                    <a:pt x="970" y="879"/>
                    <a:pt x="1045" y="942"/>
                    <a:pt x="1170" y="967"/>
                  </a:cubicBezTo>
                  <a:cubicBezTo>
                    <a:pt x="1295" y="979"/>
                    <a:pt x="1395" y="992"/>
                    <a:pt x="1508" y="1067"/>
                  </a:cubicBezTo>
                  <a:cubicBezTo>
                    <a:pt x="1745" y="1266"/>
                    <a:pt x="1658" y="1591"/>
                    <a:pt x="1783" y="1841"/>
                  </a:cubicBezTo>
                  <a:cubicBezTo>
                    <a:pt x="1845" y="1966"/>
                    <a:pt x="1933" y="2066"/>
                    <a:pt x="2033" y="2166"/>
                  </a:cubicBezTo>
                  <a:cubicBezTo>
                    <a:pt x="2145" y="2266"/>
                    <a:pt x="2208" y="2391"/>
                    <a:pt x="2308" y="2516"/>
                  </a:cubicBezTo>
                  <a:cubicBezTo>
                    <a:pt x="2327" y="2545"/>
                    <a:pt x="2359" y="2559"/>
                    <a:pt x="2391" y="2559"/>
                  </a:cubicBezTo>
                  <a:cubicBezTo>
                    <a:pt x="2443" y="2559"/>
                    <a:pt x="2495" y="2523"/>
                    <a:pt x="2495" y="2454"/>
                  </a:cubicBezTo>
                  <a:cubicBezTo>
                    <a:pt x="2483" y="2291"/>
                    <a:pt x="2370" y="2154"/>
                    <a:pt x="2295" y="2004"/>
                  </a:cubicBezTo>
                  <a:cubicBezTo>
                    <a:pt x="2220" y="1841"/>
                    <a:pt x="2195" y="1666"/>
                    <a:pt x="2120" y="1504"/>
                  </a:cubicBezTo>
                  <a:cubicBezTo>
                    <a:pt x="1995" y="1216"/>
                    <a:pt x="1883" y="892"/>
                    <a:pt x="1570" y="742"/>
                  </a:cubicBezTo>
                  <a:cubicBezTo>
                    <a:pt x="1508" y="717"/>
                    <a:pt x="1445" y="692"/>
                    <a:pt x="1370" y="679"/>
                  </a:cubicBezTo>
                  <a:cubicBezTo>
                    <a:pt x="1339" y="679"/>
                    <a:pt x="1302" y="682"/>
                    <a:pt x="1267" y="682"/>
                  </a:cubicBezTo>
                  <a:cubicBezTo>
                    <a:pt x="1233" y="682"/>
                    <a:pt x="1202" y="679"/>
                    <a:pt x="1183" y="667"/>
                  </a:cubicBezTo>
                  <a:cubicBezTo>
                    <a:pt x="1133" y="629"/>
                    <a:pt x="1095" y="492"/>
                    <a:pt x="1070" y="429"/>
                  </a:cubicBezTo>
                  <a:cubicBezTo>
                    <a:pt x="1045" y="367"/>
                    <a:pt x="1008" y="292"/>
                    <a:pt x="958" y="229"/>
                  </a:cubicBezTo>
                  <a:cubicBezTo>
                    <a:pt x="833" y="83"/>
                    <a:pt x="662"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2" name="Google Shape;10212;p21"/>
            <p:cNvSpPr/>
            <p:nvPr/>
          </p:nvSpPr>
          <p:spPr>
            <a:xfrm>
              <a:off x="6331200" y="2325375"/>
              <a:ext cx="24400" cy="62025"/>
            </a:xfrm>
            <a:custGeom>
              <a:avLst/>
              <a:gdLst/>
              <a:ahLst/>
              <a:cxnLst/>
              <a:rect l="l" t="t" r="r" b="b"/>
              <a:pathLst>
                <a:path w="976" h="2481" extrusionOk="0">
                  <a:moveTo>
                    <a:pt x="196" y="1"/>
                  </a:moveTo>
                  <a:cubicBezTo>
                    <a:pt x="181" y="1"/>
                    <a:pt x="166" y="2"/>
                    <a:pt x="150" y="3"/>
                  </a:cubicBezTo>
                  <a:cubicBezTo>
                    <a:pt x="38" y="16"/>
                    <a:pt x="1" y="153"/>
                    <a:pt x="101" y="203"/>
                  </a:cubicBezTo>
                  <a:cubicBezTo>
                    <a:pt x="238" y="291"/>
                    <a:pt x="363" y="441"/>
                    <a:pt x="350" y="628"/>
                  </a:cubicBezTo>
                  <a:cubicBezTo>
                    <a:pt x="350" y="678"/>
                    <a:pt x="325" y="740"/>
                    <a:pt x="338" y="803"/>
                  </a:cubicBezTo>
                  <a:cubicBezTo>
                    <a:pt x="350" y="865"/>
                    <a:pt x="388" y="940"/>
                    <a:pt x="438" y="978"/>
                  </a:cubicBezTo>
                  <a:cubicBezTo>
                    <a:pt x="525" y="1065"/>
                    <a:pt x="638" y="1090"/>
                    <a:pt x="625" y="1240"/>
                  </a:cubicBezTo>
                  <a:cubicBezTo>
                    <a:pt x="613" y="1428"/>
                    <a:pt x="438" y="1565"/>
                    <a:pt x="363" y="1715"/>
                  </a:cubicBezTo>
                  <a:cubicBezTo>
                    <a:pt x="238" y="1978"/>
                    <a:pt x="350" y="2203"/>
                    <a:pt x="513" y="2403"/>
                  </a:cubicBezTo>
                  <a:cubicBezTo>
                    <a:pt x="554" y="2458"/>
                    <a:pt x="606" y="2480"/>
                    <a:pt x="656" y="2480"/>
                  </a:cubicBezTo>
                  <a:cubicBezTo>
                    <a:pt x="786" y="2480"/>
                    <a:pt x="902" y="2322"/>
                    <a:pt x="775" y="2178"/>
                  </a:cubicBezTo>
                  <a:cubicBezTo>
                    <a:pt x="713" y="2103"/>
                    <a:pt x="613" y="1990"/>
                    <a:pt x="613" y="1878"/>
                  </a:cubicBezTo>
                  <a:cubicBezTo>
                    <a:pt x="613" y="1778"/>
                    <a:pt x="688" y="1690"/>
                    <a:pt x="738" y="1615"/>
                  </a:cubicBezTo>
                  <a:cubicBezTo>
                    <a:pt x="875" y="1428"/>
                    <a:pt x="975" y="1228"/>
                    <a:pt x="875" y="990"/>
                  </a:cubicBezTo>
                  <a:cubicBezTo>
                    <a:pt x="850" y="928"/>
                    <a:pt x="825" y="878"/>
                    <a:pt x="775" y="828"/>
                  </a:cubicBezTo>
                  <a:cubicBezTo>
                    <a:pt x="763" y="815"/>
                    <a:pt x="725" y="790"/>
                    <a:pt x="713" y="765"/>
                  </a:cubicBezTo>
                  <a:cubicBezTo>
                    <a:pt x="713" y="765"/>
                    <a:pt x="725" y="740"/>
                    <a:pt x="725" y="728"/>
                  </a:cubicBezTo>
                  <a:cubicBezTo>
                    <a:pt x="750" y="603"/>
                    <a:pt x="738" y="478"/>
                    <a:pt x="688" y="366"/>
                  </a:cubicBezTo>
                  <a:cubicBezTo>
                    <a:pt x="606" y="167"/>
                    <a:pt x="415" y="1"/>
                    <a:pt x="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3" name="Google Shape;10213;p21"/>
            <p:cNvSpPr/>
            <p:nvPr/>
          </p:nvSpPr>
          <p:spPr>
            <a:xfrm>
              <a:off x="6294325" y="2329200"/>
              <a:ext cx="12850" cy="20975"/>
            </a:xfrm>
            <a:custGeom>
              <a:avLst/>
              <a:gdLst/>
              <a:ahLst/>
              <a:cxnLst/>
              <a:rect l="l" t="t" r="r" b="b"/>
              <a:pathLst>
                <a:path w="514" h="839" extrusionOk="0">
                  <a:moveTo>
                    <a:pt x="176" y="0"/>
                  </a:moveTo>
                  <a:cubicBezTo>
                    <a:pt x="113" y="0"/>
                    <a:pt x="63" y="50"/>
                    <a:pt x="38" y="88"/>
                  </a:cubicBezTo>
                  <a:cubicBezTo>
                    <a:pt x="13" y="138"/>
                    <a:pt x="1" y="213"/>
                    <a:pt x="38" y="250"/>
                  </a:cubicBezTo>
                  <a:cubicBezTo>
                    <a:pt x="63" y="275"/>
                    <a:pt x="76" y="300"/>
                    <a:pt x="88" y="325"/>
                  </a:cubicBezTo>
                  <a:cubicBezTo>
                    <a:pt x="101" y="325"/>
                    <a:pt x="101" y="325"/>
                    <a:pt x="113" y="338"/>
                  </a:cubicBezTo>
                  <a:cubicBezTo>
                    <a:pt x="126" y="350"/>
                    <a:pt x="138" y="375"/>
                    <a:pt x="138" y="388"/>
                  </a:cubicBezTo>
                  <a:cubicBezTo>
                    <a:pt x="151" y="400"/>
                    <a:pt x="151" y="400"/>
                    <a:pt x="151" y="413"/>
                  </a:cubicBezTo>
                  <a:cubicBezTo>
                    <a:pt x="151" y="425"/>
                    <a:pt x="151" y="425"/>
                    <a:pt x="151" y="438"/>
                  </a:cubicBezTo>
                  <a:cubicBezTo>
                    <a:pt x="151" y="450"/>
                    <a:pt x="151" y="463"/>
                    <a:pt x="138" y="475"/>
                  </a:cubicBezTo>
                  <a:cubicBezTo>
                    <a:pt x="138" y="488"/>
                    <a:pt x="126" y="500"/>
                    <a:pt x="126" y="500"/>
                  </a:cubicBezTo>
                  <a:cubicBezTo>
                    <a:pt x="113" y="513"/>
                    <a:pt x="113" y="525"/>
                    <a:pt x="101" y="525"/>
                  </a:cubicBezTo>
                  <a:cubicBezTo>
                    <a:pt x="101" y="525"/>
                    <a:pt x="101" y="538"/>
                    <a:pt x="88" y="538"/>
                  </a:cubicBezTo>
                  <a:cubicBezTo>
                    <a:pt x="26" y="575"/>
                    <a:pt x="1" y="662"/>
                    <a:pt x="38" y="737"/>
                  </a:cubicBezTo>
                  <a:cubicBezTo>
                    <a:pt x="51" y="775"/>
                    <a:pt x="63" y="800"/>
                    <a:pt x="101" y="812"/>
                  </a:cubicBezTo>
                  <a:cubicBezTo>
                    <a:pt x="124" y="828"/>
                    <a:pt x="152" y="839"/>
                    <a:pt x="179" y="839"/>
                  </a:cubicBezTo>
                  <a:cubicBezTo>
                    <a:pt x="195" y="839"/>
                    <a:pt x="212" y="834"/>
                    <a:pt x="226" y="825"/>
                  </a:cubicBezTo>
                  <a:cubicBezTo>
                    <a:pt x="263" y="812"/>
                    <a:pt x="301" y="800"/>
                    <a:pt x="326" y="775"/>
                  </a:cubicBezTo>
                  <a:cubicBezTo>
                    <a:pt x="376" y="737"/>
                    <a:pt x="401" y="700"/>
                    <a:pt x="438" y="650"/>
                  </a:cubicBezTo>
                  <a:cubicBezTo>
                    <a:pt x="488" y="587"/>
                    <a:pt x="513" y="500"/>
                    <a:pt x="513" y="413"/>
                  </a:cubicBezTo>
                  <a:cubicBezTo>
                    <a:pt x="513" y="375"/>
                    <a:pt x="513" y="325"/>
                    <a:pt x="501" y="288"/>
                  </a:cubicBezTo>
                  <a:cubicBezTo>
                    <a:pt x="488" y="250"/>
                    <a:pt x="463" y="200"/>
                    <a:pt x="438" y="175"/>
                  </a:cubicBezTo>
                  <a:cubicBezTo>
                    <a:pt x="426" y="138"/>
                    <a:pt x="388" y="100"/>
                    <a:pt x="363" y="75"/>
                  </a:cubicBezTo>
                  <a:cubicBezTo>
                    <a:pt x="338" y="63"/>
                    <a:pt x="313" y="38"/>
                    <a:pt x="288" y="25"/>
                  </a:cubicBezTo>
                  <a:cubicBezTo>
                    <a:pt x="251" y="13"/>
                    <a:pt x="213" y="13"/>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4" name="Google Shape;10214;p21"/>
            <p:cNvSpPr/>
            <p:nvPr/>
          </p:nvSpPr>
          <p:spPr>
            <a:xfrm>
              <a:off x="6342450" y="2326175"/>
              <a:ext cx="57825" cy="29125"/>
            </a:xfrm>
            <a:custGeom>
              <a:avLst/>
              <a:gdLst/>
              <a:ahLst/>
              <a:cxnLst/>
              <a:rect l="l" t="t" r="r" b="b"/>
              <a:pathLst>
                <a:path w="2313" h="1165" extrusionOk="0">
                  <a:moveTo>
                    <a:pt x="1582" y="0"/>
                  </a:moveTo>
                  <a:cubicBezTo>
                    <a:pt x="1523" y="0"/>
                    <a:pt x="1465" y="27"/>
                    <a:pt x="1438" y="96"/>
                  </a:cubicBezTo>
                  <a:cubicBezTo>
                    <a:pt x="1425" y="121"/>
                    <a:pt x="1400" y="221"/>
                    <a:pt x="1363" y="246"/>
                  </a:cubicBezTo>
                  <a:cubicBezTo>
                    <a:pt x="1363" y="234"/>
                    <a:pt x="1363" y="234"/>
                    <a:pt x="1363" y="234"/>
                  </a:cubicBezTo>
                  <a:cubicBezTo>
                    <a:pt x="1338" y="234"/>
                    <a:pt x="1300" y="184"/>
                    <a:pt x="1275" y="159"/>
                  </a:cubicBezTo>
                  <a:cubicBezTo>
                    <a:pt x="1138" y="59"/>
                    <a:pt x="963" y="46"/>
                    <a:pt x="800" y="34"/>
                  </a:cubicBezTo>
                  <a:cubicBezTo>
                    <a:pt x="779" y="32"/>
                    <a:pt x="758" y="31"/>
                    <a:pt x="737" y="31"/>
                  </a:cubicBezTo>
                  <a:cubicBezTo>
                    <a:pt x="586" y="31"/>
                    <a:pt x="446" y="72"/>
                    <a:pt x="325" y="171"/>
                  </a:cubicBezTo>
                  <a:cubicBezTo>
                    <a:pt x="188" y="271"/>
                    <a:pt x="100" y="434"/>
                    <a:pt x="38" y="596"/>
                  </a:cubicBezTo>
                  <a:cubicBezTo>
                    <a:pt x="0" y="683"/>
                    <a:pt x="13" y="783"/>
                    <a:pt x="100" y="833"/>
                  </a:cubicBezTo>
                  <a:cubicBezTo>
                    <a:pt x="127" y="849"/>
                    <a:pt x="156" y="856"/>
                    <a:pt x="185" y="856"/>
                  </a:cubicBezTo>
                  <a:cubicBezTo>
                    <a:pt x="251" y="856"/>
                    <a:pt x="316" y="819"/>
                    <a:pt x="350" y="758"/>
                  </a:cubicBezTo>
                  <a:cubicBezTo>
                    <a:pt x="413" y="646"/>
                    <a:pt x="475" y="509"/>
                    <a:pt x="600" y="446"/>
                  </a:cubicBezTo>
                  <a:cubicBezTo>
                    <a:pt x="670" y="411"/>
                    <a:pt x="751" y="404"/>
                    <a:pt x="830" y="404"/>
                  </a:cubicBezTo>
                  <a:cubicBezTo>
                    <a:pt x="894" y="404"/>
                    <a:pt x="957" y="409"/>
                    <a:pt x="1013" y="409"/>
                  </a:cubicBezTo>
                  <a:cubicBezTo>
                    <a:pt x="1075" y="421"/>
                    <a:pt x="1100" y="434"/>
                    <a:pt x="1138" y="471"/>
                  </a:cubicBezTo>
                  <a:cubicBezTo>
                    <a:pt x="1200" y="534"/>
                    <a:pt x="1288" y="571"/>
                    <a:pt x="1375" y="571"/>
                  </a:cubicBezTo>
                  <a:cubicBezTo>
                    <a:pt x="1475" y="559"/>
                    <a:pt x="1550" y="521"/>
                    <a:pt x="1612" y="459"/>
                  </a:cubicBezTo>
                  <a:cubicBezTo>
                    <a:pt x="1687" y="534"/>
                    <a:pt x="1762" y="621"/>
                    <a:pt x="1812" y="721"/>
                  </a:cubicBezTo>
                  <a:cubicBezTo>
                    <a:pt x="1823" y="731"/>
                    <a:pt x="1851" y="777"/>
                    <a:pt x="1852" y="777"/>
                  </a:cubicBezTo>
                  <a:cubicBezTo>
                    <a:pt x="1853" y="777"/>
                    <a:pt x="1852" y="775"/>
                    <a:pt x="1850" y="771"/>
                  </a:cubicBezTo>
                  <a:lnTo>
                    <a:pt x="1850" y="771"/>
                  </a:lnTo>
                  <a:cubicBezTo>
                    <a:pt x="1863" y="796"/>
                    <a:pt x="1875" y="834"/>
                    <a:pt x="1887" y="858"/>
                  </a:cubicBezTo>
                  <a:cubicBezTo>
                    <a:pt x="1887" y="871"/>
                    <a:pt x="1887" y="871"/>
                    <a:pt x="1887" y="883"/>
                  </a:cubicBezTo>
                  <a:cubicBezTo>
                    <a:pt x="1887" y="896"/>
                    <a:pt x="1887" y="908"/>
                    <a:pt x="1887" y="921"/>
                  </a:cubicBezTo>
                  <a:cubicBezTo>
                    <a:pt x="1887" y="921"/>
                    <a:pt x="1887" y="933"/>
                    <a:pt x="1887" y="933"/>
                  </a:cubicBezTo>
                  <a:cubicBezTo>
                    <a:pt x="1887" y="946"/>
                    <a:pt x="1887" y="946"/>
                    <a:pt x="1887" y="946"/>
                  </a:cubicBezTo>
                  <a:cubicBezTo>
                    <a:pt x="1832" y="1046"/>
                    <a:pt x="1914" y="1165"/>
                    <a:pt x="2020" y="1165"/>
                  </a:cubicBezTo>
                  <a:cubicBezTo>
                    <a:pt x="2034" y="1165"/>
                    <a:pt x="2048" y="1163"/>
                    <a:pt x="2062" y="1158"/>
                  </a:cubicBezTo>
                  <a:cubicBezTo>
                    <a:pt x="2312" y="1071"/>
                    <a:pt x="2312" y="783"/>
                    <a:pt x="2200" y="584"/>
                  </a:cubicBezTo>
                  <a:cubicBezTo>
                    <a:pt x="2087" y="371"/>
                    <a:pt x="1900" y="196"/>
                    <a:pt x="1712" y="46"/>
                  </a:cubicBezTo>
                  <a:cubicBezTo>
                    <a:pt x="1679" y="18"/>
                    <a:pt x="1630" y="0"/>
                    <a:pt x="15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5" name="Google Shape;10215;p21"/>
            <p:cNvSpPr/>
            <p:nvPr/>
          </p:nvSpPr>
          <p:spPr>
            <a:xfrm>
              <a:off x="6374950" y="2281475"/>
              <a:ext cx="25000" cy="52500"/>
            </a:xfrm>
            <a:custGeom>
              <a:avLst/>
              <a:gdLst/>
              <a:ahLst/>
              <a:cxnLst/>
              <a:rect l="l" t="t" r="r" b="b"/>
              <a:pathLst>
                <a:path w="1000" h="2100" extrusionOk="0">
                  <a:moveTo>
                    <a:pt x="769" y="0"/>
                  </a:moveTo>
                  <a:cubicBezTo>
                    <a:pt x="722" y="0"/>
                    <a:pt x="675" y="16"/>
                    <a:pt x="650" y="47"/>
                  </a:cubicBezTo>
                  <a:cubicBezTo>
                    <a:pt x="587" y="135"/>
                    <a:pt x="537" y="235"/>
                    <a:pt x="525" y="335"/>
                  </a:cubicBezTo>
                  <a:cubicBezTo>
                    <a:pt x="512" y="397"/>
                    <a:pt x="500" y="435"/>
                    <a:pt x="450" y="472"/>
                  </a:cubicBezTo>
                  <a:cubicBezTo>
                    <a:pt x="387" y="510"/>
                    <a:pt x="288" y="535"/>
                    <a:pt x="213" y="572"/>
                  </a:cubicBezTo>
                  <a:cubicBezTo>
                    <a:pt x="125" y="609"/>
                    <a:pt x="50" y="697"/>
                    <a:pt x="25" y="797"/>
                  </a:cubicBezTo>
                  <a:cubicBezTo>
                    <a:pt x="0" y="897"/>
                    <a:pt x="38" y="1009"/>
                    <a:pt x="63" y="1109"/>
                  </a:cubicBezTo>
                  <a:cubicBezTo>
                    <a:pt x="88" y="1209"/>
                    <a:pt x="113" y="1322"/>
                    <a:pt x="125" y="1422"/>
                  </a:cubicBezTo>
                  <a:cubicBezTo>
                    <a:pt x="138" y="1447"/>
                    <a:pt x="138" y="1472"/>
                    <a:pt x="150" y="1497"/>
                  </a:cubicBezTo>
                  <a:cubicBezTo>
                    <a:pt x="150" y="1497"/>
                    <a:pt x="150" y="1522"/>
                    <a:pt x="150" y="1534"/>
                  </a:cubicBezTo>
                  <a:cubicBezTo>
                    <a:pt x="163" y="1572"/>
                    <a:pt x="163" y="1597"/>
                    <a:pt x="163" y="1634"/>
                  </a:cubicBezTo>
                  <a:cubicBezTo>
                    <a:pt x="163" y="1659"/>
                    <a:pt x="163" y="1684"/>
                    <a:pt x="163" y="1697"/>
                  </a:cubicBezTo>
                  <a:cubicBezTo>
                    <a:pt x="163" y="1709"/>
                    <a:pt x="163" y="1722"/>
                    <a:pt x="163" y="1734"/>
                  </a:cubicBezTo>
                  <a:cubicBezTo>
                    <a:pt x="163" y="1734"/>
                    <a:pt x="163" y="1747"/>
                    <a:pt x="163" y="1759"/>
                  </a:cubicBezTo>
                  <a:cubicBezTo>
                    <a:pt x="150" y="1772"/>
                    <a:pt x="138" y="1797"/>
                    <a:pt x="125" y="1809"/>
                  </a:cubicBezTo>
                  <a:cubicBezTo>
                    <a:pt x="75" y="1897"/>
                    <a:pt x="125" y="2034"/>
                    <a:pt x="200" y="2072"/>
                  </a:cubicBezTo>
                  <a:cubicBezTo>
                    <a:pt x="231" y="2091"/>
                    <a:pt x="263" y="2100"/>
                    <a:pt x="295" y="2100"/>
                  </a:cubicBezTo>
                  <a:cubicBezTo>
                    <a:pt x="365" y="2100"/>
                    <a:pt x="432" y="2057"/>
                    <a:pt x="475" y="1997"/>
                  </a:cubicBezTo>
                  <a:cubicBezTo>
                    <a:pt x="587" y="1822"/>
                    <a:pt x="575" y="1597"/>
                    <a:pt x="525" y="1409"/>
                  </a:cubicBezTo>
                  <a:cubicBezTo>
                    <a:pt x="487" y="1309"/>
                    <a:pt x="450" y="1222"/>
                    <a:pt x="425" y="1122"/>
                  </a:cubicBezTo>
                  <a:cubicBezTo>
                    <a:pt x="400" y="1072"/>
                    <a:pt x="387" y="1009"/>
                    <a:pt x="362" y="959"/>
                  </a:cubicBezTo>
                  <a:cubicBezTo>
                    <a:pt x="362" y="934"/>
                    <a:pt x="350" y="909"/>
                    <a:pt x="350" y="884"/>
                  </a:cubicBezTo>
                  <a:lnTo>
                    <a:pt x="350" y="872"/>
                  </a:lnTo>
                  <a:cubicBezTo>
                    <a:pt x="337" y="872"/>
                    <a:pt x="337" y="872"/>
                    <a:pt x="350" y="859"/>
                  </a:cubicBezTo>
                  <a:cubicBezTo>
                    <a:pt x="362" y="859"/>
                    <a:pt x="375" y="847"/>
                    <a:pt x="387" y="847"/>
                  </a:cubicBezTo>
                  <a:cubicBezTo>
                    <a:pt x="400" y="834"/>
                    <a:pt x="450" y="822"/>
                    <a:pt x="487" y="809"/>
                  </a:cubicBezTo>
                  <a:cubicBezTo>
                    <a:pt x="575" y="772"/>
                    <a:pt x="662" y="734"/>
                    <a:pt x="725" y="672"/>
                  </a:cubicBezTo>
                  <a:cubicBezTo>
                    <a:pt x="825" y="609"/>
                    <a:pt x="925" y="510"/>
                    <a:pt x="962" y="397"/>
                  </a:cubicBezTo>
                  <a:cubicBezTo>
                    <a:pt x="1000" y="285"/>
                    <a:pt x="975" y="135"/>
                    <a:pt x="887" y="47"/>
                  </a:cubicBezTo>
                  <a:cubicBezTo>
                    <a:pt x="862" y="16"/>
                    <a:pt x="815" y="0"/>
                    <a:pt x="7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6" name="Google Shape;10216;p21"/>
            <p:cNvSpPr/>
            <p:nvPr/>
          </p:nvSpPr>
          <p:spPr>
            <a:xfrm>
              <a:off x="6314950" y="2228050"/>
              <a:ext cx="64075" cy="63125"/>
            </a:xfrm>
            <a:custGeom>
              <a:avLst/>
              <a:gdLst/>
              <a:ahLst/>
              <a:cxnLst/>
              <a:rect l="l" t="t" r="r" b="b"/>
              <a:pathLst>
                <a:path w="2563" h="2525" extrusionOk="0">
                  <a:moveTo>
                    <a:pt x="303" y="0"/>
                  </a:moveTo>
                  <a:cubicBezTo>
                    <a:pt x="203" y="0"/>
                    <a:pt x="110" y="37"/>
                    <a:pt x="51" y="135"/>
                  </a:cubicBezTo>
                  <a:cubicBezTo>
                    <a:pt x="1" y="235"/>
                    <a:pt x="88" y="322"/>
                    <a:pt x="176" y="335"/>
                  </a:cubicBezTo>
                  <a:cubicBezTo>
                    <a:pt x="206" y="335"/>
                    <a:pt x="234" y="333"/>
                    <a:pt x="261" y="333"/>
                  </a:cubicBezTo>
                  <a:cubicBezTo>
                    <a:pt x="303" y="333"/>
                    <a:pt x="343" y="337"/>
                    <a:pt x="388" y="360"/>
                  </a:cubicBezTo>
                  <a:cubicBezTo>
                    <a:pt x="463" y="385"/>
                    <a:pt x="526" y="435"/>
                    <a:pt x="588" y="472"/>
                  </a:cubicBezTo>
                  <a:cubicBezTo>
                    <a:pt x="706" y="531"/>
                    <a:pt x="808" y="551"/>
                    <a:pt x="919" y="551"/>
                  </a:cubicBezTo>
                  <a:cubicBezTo>
                    <a:pt x="950" y="551"/>
                    <a:pt x="981" y="550"/>
                    <a:pt x="1013" y="547"/>
                  </a:cubicBezTo>
                  <a:cubicBezTo>
                    <a:pt x="1102" y="533"/>
                    <a:pt x="1180" y="523"/>
                    <a:pt x="1259" y="523"/>
                  </a:cubicBezTo>
                  <a:cubicBezTo>
                    <a:pt x="1324" y="523"/>
                    <a:pt x="1389" y="530"/>
                    <a:pt x="1463" y="547"/>
                  </a:cubicBezTo>
                  <a:cubicBezTo>
                    <a:pt x="1600" y="585"/>
                    <a:pt x="1725" y="647"/>
                    <a:pt x="1813" y="760"/>
                  </a:cubicBezTo>
                  <a:cubicBezTo>
                    <a:pt x="1913" y="884"/>
                    <a:pt x="1950" y="1034"/>
                    <a:pt x="1900" y="1184"/>
                  </a:cubicBezTo>
                  <a:cubicBezTo>
                    <a:pt x="1863" y="1322"/>
                    <a:pt x="1800" y="1447"/>
                    <a:pt x="1800" y="1584"/>
                  </a:cubicBezTo>
                  <a:cubicBezTo>
                    <a:pt x="1813" y="1747"/>
                    <a:pt x="1913" y="1847"/>
                    <a:pt x="2050" y="1922"/>
                  </a:cubicBezTo>
                  <a:cubicBezTo>
                    <a:pt x="2113" y="1947"/>
                    <a:pt x="2163" y="1959"/>
                    <a:pt x="2138" y="2047"/>
                  </a:cubicBezTo>
                  <a:cubicBezTo>
                    <a:pt x="2125" y="2122"/>
                    <a:pt x="2063" y="2197"/>
                    <a:pt x="2013" y="2259"/>
                  </a:cubicBezTo>
                  <a:cubicBezTo>
                    <a:pt x="1928" y="2381"/>
                    <a:pt x="2062" y="2524"/>
                    <a:pt x="2187" y="2524"/>
                  </a:cubicBezTo>
                  <a:cubicBezTo>
                    <a:pt x="2229" y="2524"/>
                    <a:pt x="2269" y="2509"/>
                    <a:pt x="2300" y="2472"/>
                  </a:cubicBezTo>
                  <a:cubicBezTo>
                    <a:pt x="2438" y="2309"/>
                    <a:pt x="2563" y="2122"/>
                    <a:pt x="2513" y="1897"/>
                  </a:cubicBezTo>
                  <a:cubicBezTo>
                    <a:pt x="2488" y="1822"/>
                    <a:pt x="2450" y="1734"/>
                    <a:pt x="2375" y="1684"/>
                  </a:cubicBezTo>
                  <a:cubicBezTo>
                    <a:pt x="2338" y="1647"/>
                    <a:pt x="2288" y="1622"/>
                    <a:pt x="2238" y="1609"/>
                  </a:cubicBezTo>
                  <a:cubicBezTo>
                    <a:pt x="2213" y="1597"/>
                    <a:pt x="2138" y="1597"/>
                    <a:pt x="2125" y="1572"/>
                  </a:cubicBezTo>
                  <a:cubicBezTo>
                    <a:pt x="2100" y="1522"/>
                    <a:pt x="2175" y="1384"/>
                    <a:pt x="2188" y="1334"/>
                  </a:cubicBezTo>
                  <a:cubicBezTo>
                    <a:pt x="2213" y="1247"/>
                    <a:pt x="2238" y="1159"/>
                    <a:pt x="2250" y="1072"/>
                  </a:cubicBezTo>
                  <a:cubicBezTo>
                    <a:pt x="2263" y="872"/>
                    <a:pt x="2213" y="660"/>
                    <a:pt x="2100" y="497"/>
                  </a:cubicBezTo>
                  <a:cubicBezTo>
                    <a:pt x="1988" y="335"/>
                    <a:pt x="1825" y="222"/>
                    <a:pt x="1638" y="160"/>
                  </a:cubicBezTo>
                  <a:cubicBezTo>
                    <a:pt x="1576" y="151"/>
                    <a:pt x="1514" y="142"/>
                    <a:pt x="1452" y="142"/>
                  </a:cubicBezTo>
                  <a:cubicBezTo>
                    <a:pt x="1427" y="142"/>
                    <a:pt x="1401" y="144"/>
                    <a:pt x="1375" y="147"/>
                  </a:cubicBezTo>
                  <a:cubicBezTo>
                    <a:pt x="1263" y="160"/>
                    <a:pt x="1188" y="222"/>
                    <a:pt x="1088" y="247"/>
                  </a:cubicBezTo>
                  <a:cubicBezTo>
                    <a:pt x="1050" y="261"/>
                    <a:pt x="1014" y="266"/>
                    <a:pt x="980" y="266"/>
                  </a:cubicBezTo>
                  <a:cubicBezTo>
                    <a:pt x="825" y="266"/>
                    <a:pt x="709" y="144"/>
                    <a:pt x="576" y="72"/>
                  </a:cubicBezTo>
                  <a:cubicBezTo>
                    <a:pt x="492" y="30"/>
                    <a:pt x="394" y="0"/>
                    <a:pt x="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7" name="Google Shape;10217;p21"/>
            <p:cNvSpPr/>
            <p:nvPr/>
          </p:nvSpPr>
          <p:spPr>
            <a:xfrm>
              <a:off x="6163750" y="1960900"/>
              <a:ext cx="365850" cy="462400"/>
            </a:xfrm>
            <a:custGeom>
              <a:avLst/>
              <a:gdLst/>
              <a:ahLst/>
              <a:cxnLst/>
              <a:rect l="l" t="t" r="r" b="b"/>
              <a:pathLst>
                <a:path w="14634" h="18496" extrusionOk="0">
                  <a:moveTo>
                    <a:pt x="9022" y="393"/>
                  </a:moveTo>
                  <a:cubicBezTo>
                    <a:pt x="9646" y="393"/>
                    <a:pt x="10253" y="559"/>
                    <a:pt x="10772" y="948"/>
                  </a:cubicBezTo>
                  <a:cubicBezTo>
                    <a:pt x="10935" y="1073"/>
                    <a:pt x="11097" y="1211"/>
                    <a:pt x="11247" y="1348"/>
                  </a:cubicBezTo>
                  <a:cubicBezTo>
                    <a:pt x="11410" y="1498"/>
                    <a:pt x="11585" y="1673"/>
                    <a:pt x="11710" y="1861"/>
                  </a:cubicBezTo>
                  <a:cubicBezTo>
                    <a:pt x="11947" y="2223"/>
                    <a:pt x="12097" y="2673"/>
                    <a:pt x="12210" y="3098"/>
                  </a:cubicBezTo>
                  <a:cubicBezTo>
                    <a:pt x="12322" y="3548"/>
                    <a:pt x="12385" y="4010"/>
                    <a:pt x="12422" y="4472"/>
                  </a:cubicBezTo>
                  <a:cubicBezTo>
                    <a:pt x="12472" y="4922"/>
                    <a:pt x="12472" y="5360"/>
                    <a:pt x="12510" y="5810"/>
                  </a:cubicBezTo>
                  <a:cubicBezTo>
                    <a:pt x="12547" y="6222"/>
                    <a:pt x="12597" y="6634"/>
                    <a:pt x="12684" y="7047"/>
                  </a:cubicBezTo>
                  <a:cubicBezTo>
                    <a:pt x="12722" y="7247"/>
                    <a:pt x="12772" y="7447"/>
                    <a:pt x="12872" y="7634"/>
                  </a:cubicBezTo>
                  <a:cubicBezTo>
                    <a:pt x="12984" y="7834"/>
                    <a:pt x="13109" y="8034"/>
                    <a:pt x="13184" y="8259"/>
                  </a:cubicBezTo>
                  <a:cubicBezTo>
                    <a:pt x="13434" y="8934"/>
                    <a:pt x="13047" y="9671"/>
                    <a:pt x="13159" y="10371"/>
                  </a:cubicBezTo>
                  <a:cubicBezTo>
                    <a:pt x="13222" y="10733"/>
                    <a:pt x="13484" y="11033"/>
                    <a:pt x="13659" y="11346"/>
                  </a:cubicBezTo>
                  <a:cubicBezTo>
                    <a:pt x="13747" y="11496"/>
                    <a:pt x="13822" y="11670"/>
                    <a:pt x="13822" y="11845"/>
                  </a:cubicBezTo>
                  <a:cubicBezTo>
                    <a:pt x="13834" y="12058"/>
                    <a:pt x="13734" y="12258"/>
                    <a:pt x="13659" y="12445"/>
                  </a:cubicBezTo>
                  <a:cubicBezTo>
                    <a:pt x="13397" y="13145"/>
                    <a:pt x="13747" y="13807"/>
                    <a:pt x="13972" y="14457"/>
                  </a:cubicBezTo>
                  <a:cubicBezTo>
                    <a:pt x="14034" y="14620"/>
                    <a:pt x="14109" y="14807"/>
                    <a:pt x="14109" y="14995"/>
                  </a:cubicBezTo>
                  <a:cubicBezTo>
                    <a:pt x="14109" y="15207"/>
                    <a:pt x="13984" y="15419"/>
                    <a:pt x="13897" y="15607"/>
                  </a:cubicBezTo>
                  <a:cubicBezTo>
                    <a:pt x="13722" y="15994"/>
                    <a:pt x="13522" y="16382"/>
                    <a:pt x="13234" y="16694"/>
                  </a:cubicBezTo>
                  <a:cubicBezTo>
                    <a:pt x="13109" y="16832"/>
                    <a:pt x="12959" y="16957"/>
                    <a:pt x="12784" y="17044"/>
                  </a:cubicBezTo>
                  <a:cubicBezTo>
                    <a:pt x="12597" y="17144"/>
                    <a:pt x="12372" y="17169"/>
                    <a:pt x="12185" y="17269"/>
                  </a:cubicBezTo>
                  <a:cubicBezTo>
                    <a:pt x="11997" y="17356"/>
                    <a:pt x="11847" y="17506"/>
                    <a:pt x="11685" y="17606"/>
                  </a:cubicBezTo>
                  <a:cubicBezTo>
                    <a:pt x="11497" y="17744"/>
                    <a:pt x="11297" y="17856"/>
                    <a:pt x="11072" y="17919"/>
                  </a:cubicBezTo>
                  <a:cubicBezTo>
                    <a:pt x="10648" y="18044"/>
                    <a:pt x="10210" y="18119"/>
                    <a:pt x="9760" y="18131"/>
                  </a:cubicBezTo>
                  <a:cubicBezTo>
                    <a:pt x="9298" y="18144"/>
                    <a:pt x="8823" y="18156"/>
                    <a:pt x="8361" y="18156"/>
                  </a:cubicBezTo>
                  <a:cubicBezTo>
                    <a:pt x="7886" y="18156"/>
                    <a:pt x="7411" y="18144"/>
                    <a:pt x="6936" y="18106"/>
                  </a:cubicBezTo>
                  <a:cubicBezTo>
                    <a:pt x="6599" y="18094"/>
                    <a:pt x="6211" y="18094"/>
                    <a:pt x="5899" y="17956"/>
                  </a:cubicBezTo>
                  <a:cubicBezTo>
                    <a:pt x="5499" y="17806"/>
                    <a:pt x="5336" y="17419"/>
                    <a:pt x="5024" y="17157"/>
                  </a:cubicBezTo>
                  <a:cubicBezTo>
                    <a:pt x="4724" y="16894"/>
                    <a:pt x="4324" y="16782"/>
                    <a:pt x="3999" y="16569"/>
                  </a:cubicBezTo>
                  <a:cubicBezTo>
                    <a:pt x="3662" y="16344"/>
                    <a:pt x="3374" y="16032"/>
                    <a:pt x="3137" y="15707"/>
                  </a:cubicBezTo>
                  <a:cubicBezTo>
                    <a:pt x="2912" y="15382"/>
                    <a:pt x="2662" y="15070"/>
                    <a:pt x="2437" y="14745"/>
                  </a:cubicBezTo>
                  <a:cubicBezTo>
                    <a:pt x="2312" y="14595"/>
                    <a:pt x="2225" y="14420"/>
                    <a:pt x="2112" y="14257"/>
                  </a:cubicBezTo>
                  <a:cubicBezTo>
                    <a:pt x="2000" y="14082"/>
                    <a:pt x="1862" y="13932"/>
                    <a:pt x="1725" y="13782"/>
                  </a:cubicBezTo>
                  <a:cubicBezTo>
                    <a:pt x="1450" y="13457"/>
                    <a:pt x="1137" y="13145"/>
                    <a:pt x="913" y="12783"/>
                  </a:cubicBezTo>
                  <a:cubicBezTo>
                    <a:pt x="700" y="12458"/>
                    <a:pt x="550" y="12070"/>
                    <a:pt x="525" y="11683"/>
                  </a:cubicBezTo>
                  <a:cubicBezTo>
                    <a:pt x="513" y="11633"/>
                    <a:pt x="488" y="11595"/>
                    <a:pt x="450" y="11570"/>
                  </a:cubicBezTo>
                  <a:cubicBezTo>
                    <a:pt x="350" y="10896"/>
                    <a:pt x="338" y="10196"/>
                    <a:pt x="325" y="9521"/>
                  </a:cubicBezTo>
                  <a:cubicBezTo>
                    <a:pt x="313" y="8721"/>
                    <a:pt x="475" y="7946"/>
                    <a:pt x="700" y="7172"/>
                  </a:cubicBezTo>
                  <a:cubicBezTo>
                    <a:pt x="838" y="6722"/>
                    <a:pt x="1000" y="6284"/>
                    <a:pt x="1175" y="5860"/>
                  </a:cubicBezTo>
                  <a:cubicBezTo>
                    <a:pt x="1337" y="5447"/>
                    <a:pt x="1487" y="5022"/>
                    <a:pt x="1762" y="4672"/>
                  </a:cubicBezTo>
                  <a:cubicBezTo>
                    <a:pt x="2025" y="4335"/>
                    <a:pt x="2350" y="4048"/>
                    <a:pt x="2662" y="3760"/>
                  </a:cubicBezTo>
                  <a:cubicBezTo>
                    <a:pt x="3025" y="3435"/>
                    <a:pt x="3387" y="3110"/>
                    <a:pt x="3749" y="2798"/>
                  </a:cubicBezTo>
                  <a:cubicBezTo>
                    <a:pt x="4099" y="2485"/>
                    <a:pt x="4449" y="2186"/>
                    <a:pt x="4774" y="1848"/>
                  </a:cubicBezTo>
                  <a:cubicBezTo>
                    <a:pt x="5099" y="1523"/>
                    <a:pt x="5499" y="1261"/>
                    <a:pt x="5911" y="1061"/>
                  </a:cubicBezTo>
                  <a:cubicBezTo>
                    <a:pt x="6324" y="861"/>
                    <a:pt x="6774" y="748"/>
                    <a:pt x="7223" y="648"/>
                  </a:cubicBezTo>
                  <a:cubicBezTo>
                    <a:pt x="7661" y="561"/>
                    <a:pt x="8111" y="473"/>
                    <a:pt x="8548" y="423"/>
                  </a:cubicBezTo>
                  <a:cubicBezTo>
                    <a:pt x="8706" y="403"/>
                    <a:pt x="8864" y="393"/>
                    <a:pt x="9022" y="393"/>
                  </a:cubicBezTo>
                  <a:close/>
                  <a:moveTo>
                    <a:pt x="9132" y="0"/>
                  </a:moveTo>
                  <a:cubicBezTo>
                    <a:pt x="8468" y="0"/>
                    <a:pt x="7793" y="173"/>
                    <a:pt x="7161" y="323"/>
                  </a:cubicBezTo>
                  <a:cubicBezTo>
                    <a:pt x="6711" y="423"/>
                    <a:pt x="6261" y="561"/>
                    <a:pt x="5836" y="748"/>
                  </a:cubicBezTo>
                  <a:cubicBezTo>
                    <a:pt x="5386" y="936"/>
                    <a:pt x="5011" y="1223"/>
                    <a:pt x="4612" y="1498"/>
                  </a:cubicBezTo>
                  <a:cubicBezTo>
                    <a:pt x="4212" y="1786"/>
                    <a:pt x="3874" y="2136"/>
                    <a:pt x="3512" y="2473"/>
                  </a:cubicBezTo>
                  <a:cubicBezTo>
                    <a:pt x="3149" y="2823"/>
                    <a:pt x="2787" y="3173"/>
                    <a:pt x="2425" y="3535"/>
                  </a:cubicBezTo>
                  <a:cubicBezTo>
                    <a:pt x="2100" y="3848"/>
                    <a:pt x="1775" y="4172"/>
                    <a:pt x="1525" y="4547"/>
                  </a:cubicBezTo>
                  <a:cubicBezTo>
                    <a:pt x="1262" y="4922"/>
                    <a:pt x="1100" y="5360"/>
                    <a:pt x="925" y="5797"/>
                  </a:cubicBezTo>
                  <a:cubicBezTo>
                    <a:pt x="600" y="6634"/>
                    <a:pt x="313" y="7459"/>
                    <a:pt x="188" y="8359"/>
                  </a:cubicBezTo>
                  <a:cubicBezTo>
                    <a:pt x="125" y="8759"/>
                    <a:pt x="63" y="9171"/>
                    <a:pt x="38" y="9584"/>
                  </a:cubicBezTo>
                  <a:cubicBezTo>
                    <a:pt x="0" y="9996"/>
                    <a:pt x="13" y="10408"/>
                    <a:pt x="63" y="10821"/>
                  </a:cubicBezTo>
                  <a:cubicBezTo>
                    <a:pt x="100" y="11196"/>
                    <a:pt x="188" y="11558"/>
                    <a:pt x="263" y="11920"/>
                  </a:cubicBezTo>
                  <a:cubicBezTo>
                    <a:pt x="313" y="12245"/>
                    <a:pt x="450" y="12533"/>
                    <a:pt x="650" y="12808"/>
                  </a:cubicBezTo>
                  <a:cubicBezTo>
                    <a:pt x="913" y="13145"/>
                    <a:pt x="1212" y="13445"/>
                    <a:pt x="1487" y="13770"/>
                  </a:cubicBezTo>
                  <a:cubicBezTo>
                    <a:pt x="1787" y="14082"/>
                    <a:pt x="2112" y="14432"/>
                    <a:pt x="2300" y="14832"/>
                  </a:cubicBezTo>
                  <a:cubicBezTo>
                    <a:pt x="2500" y="15220"/>
                    <a:pt x="2662" y="15619"/>
                    <a:pt x="2912" y="15982"/>
                  </a:cubicBezTo>
                  <a:cubicBezTo>
                    <a:pt x="3149" y="16319"/>
                    <a:pt x="3437" y="16607"/>
                    <a:pt x="3799" y="16807"/>
                  </a:cubicBezTo>
                  <a:cubicBezTo>
                    <a:pt x="4199" y="17019"/>
                    <a:pt x="4637" y="17107"/>
                    <a:pt x="4924" y="17469"/>
                  </a:cubicBezTo>
                  <a:cubicBezTo>
                    <a:pt x="5186" y="17806"/>
                    <a:pt x="5374" y="18144"/>
                    <a:pt x="5786" y="18319"/>
                  </a:cubicBezTo>
                  <a:cubicBezTo>
                    <a:pt x="6095" y="18451"/>
                    <a:pt x="6434" y="18496"/>
                    <a:pt x="6767" y="18496"/>
                  </a:cubicBezTo>
                  <a:cubicBezTo>
                    <a:pt x="6811" y="18496"/>
                    <a:pt x="6855" y="18495"/>
                    <a:pt x="6898" y="18494"/>
                  </a:cubicBezTo>
                  <a:cubicBezTo>
                    <a:pt x="7873" y="18456"/>
                    <a:pt x="8835" y="18419"/>
                    <a:pt x="9798" y="18369"/>
                  </a:cubicBezTo>
                  <a:cubicBezTo>
                    <a:pt x="9916" y="18362"/>
                    <a:pt x="10035" y="18359"/>
                    <a:pt x="10155" y="18359"/>
                  </a:cubicBezTo>
                  <a:cubicBezTo>
                    <a:pt x="10276" y="18359"/>
                    <a:pt x="10398" y="18362"/>
                    <a:pt x="10523" y="18369"/>
                  </a:cubicBezTo>
                  <a:cubicBezTo>
                    <a:pt x="10747" y="18369"/>
                    <a:pt x="10972" y="18344"/>
                    <a:pt x="11185" y="18281"/>
                  </a:cubicBezTo>
                  <a:cubicBezTo>
                    <a:pt x="11397" y="18231"/>
                    <a:pt x="11622" y="18144"/>
                    <a:pt x="11797" y="18019"/>
                  </a:cubicBezTo>
                  <a:cubicBezTo>
                    <a:pt x="11985" y="17881"/>
                    <a:pt x="12060" y="17619"/>
                    <a:pt x="12260" y="17519"/>
                  </a:cubicBezTo>
                  <a:cubicBezTo>
                    <a:pt x="12460" y="17419"/>
                    <a:pt x="12697" y="17406"/>
                    <a:pt x="12897" y="17319"/>
                  </a:cubicBezTo>
                  <a:cubicBezTo>
                    <a:pt x="13084" y="17231"/>
                    <a:pt x="13247" y="17119"/>
                    <a:pt x="13409" y="16969"/>
                  </a:cubicBezTo>
                  <a:cubicBezTo>
                    <a:pt x="13734" y="16682"/>
                    <a:pt x="13972" y="16282"/>
                    <a:pt x="14159" y="15894"/>
                  </a:cubicBezTo>
                  <a:cubicBezTo>
                    <a:pt x="14347" y="15519"/>
                    <a:pt x="14634" y="15107"/>
                    <a:pt x="14521" y="14682"/>
                  </a:cubicBezTo>
                  <a:cubicBezTo>
                    <a:pt x="14422" y="14307"/>
                    <a:pt x="14222" y="13957"/>
                    <a:pt x="14072" y="13607"/>
                  </a:cubicBezTo>
                  <a:cubicBezTo>
                    <a:pt x="13909" y="13258"/>
                    <a:pt x="13809" y="12883"/>
                    <a:pt x="13922" y="12508"/>
                  </a:cubicBezTo>
                  <a:cubicBezTo>
                    <a:pt x="13972" y="12333"/>
                    <a:pt x="14059" y="12158"/>
                    <a:pt x="14097" y="11970"/>
                  </a:cubicBezTo>
                  <a:cubicBezTo>
                    <a:pt x="14122" y="11783"/>
                    <a:pt x="14097" y="11583"/>
                    <a:pt x="14034" y="11396"/>
                  </a:cubicBezTo>
                  <a:cubicBezTo>
                    <a:pt x="13909" y="11046"/>
                    <a:pt x="13684" y="10733"/>
                    <a:pt x="13584" y="10371"/>
                  </a:cubicBezTo>
                  <a:cubicBezTo>
                    <a:pt x="13484" y="10008"/>
                    <a:pt x="13522" y="9671"/>
                    <a:pt x="13559" y="9296"/>
                  </a:cubicBezTo>
                  <a:cubicBezTo>
                    <a:pt x="13609" y="8909"/>
                    <a:pt x="13609" y="8534"/>
                    <a:pt x="13497" y="8159"/>
                  </a:cubicBezTo>
                  <a:cubicBezTo>
                    <a:pt x="13422" y="7946"/>
                    <a:pt x="13322" y="7734"/>
                    <a:pt x="13272" y="7522"/>
                  </a:cubicBezTo>
                  <a:cubicBezTo>
                    <a:pt x="13209" y="7297"/>
                    <a:pt x="13122" y="7084"/>
                    <a:pt x="13047" y="6859"/>
                  </a:cubicBezTo>
                  <a:cubicBezTo>
                    <a:pt x="12759" y="5959"/>
                    <a:pt x="12697" y="5010"/>
                    <a:pt x="12584" y="4072"/>
                  </a:cubicBezTo>
                  <a:cubicBezTo>
                    <a:pt x="12535" y="3623"/>
                    <a:pt x="12460" y="3160"/>
                    <a:pt x="12322" y="2723"/>
                  </a:cubicBezTo>
                  <a:cubicBezTo>
                    <a:pt x="12197" y="2285"/>
                    <a:pt x="11985" y="1886"/>
                    <a:pt x="11772" y="1486"/>
                  </a:cubicBezTo>
                  <a:cubicBezTo>
                    <a:pt x="11372" y="723"/>
                    <a:pt x="10610" y="236"/>
                    <a:pt x="9773" y="61"/>
                  </a:cubicBezTo>
                  <a:cubicBezTo>
                    <a:pt x="9562" y="18"/>
                    <a:pt x="9348" y="0"/>
                    <a:pt x="9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8" name="Google Shape;10218;p21"/>
            <p:cNvSpPr/>
            <p:nvPr/>
          </p:nvSpPr>
          <p:spPr>
            <a:xfrm>
              <a:off x="6218100" y="2082725"/>
              <a:ext cx="60950" cy="73800"/>
            </a:xfrm>
            <a:custGeom>
              <a:avLst/>
              <a:gdLst/>
              <a:ahLst/>
              <a:cxnLst/>
              <a:rect l="l" t="t" r="r" b="b"/>
              <a:pathLst>
                <a:path w="2438" h="2952" extrusionOk="0">
                  <a:moveTo>
                    <a:pt x="161" y="1"/>
                  </a:moveTo>
                  <a:cubicBezTo>
                    <a:pt x="125" y="1"/>
                    <a:pt x="89" y="23"/>
                    <a:pt x="76" y="62"/>
                  </a:cubicBezTo>
                  <a:cubicBezTo>
                    <a:pt x="38" y="174"/>
                    <a:pt x="1" y="349"/>
                    <a:pt x="63" y="462"/>
                  </a:cubicBezTo>
                  <a:cubicBezTo>
                    <a:pt x="105" y="524"/>
                    <a:pt x="154" y="540"/>
                    <a:pt x="209" y="540"/>
                  </a:cubicBezTo>
                  <a:cubicBezTo>
                    <a:pt x="253" y="540"/>
                    <a:pt x="300" y="530"/>
                    <a:pt x="351" y="524"/>
                  </a:cubicBezTo>
                  <a:cubicBezTo>
                    <a:pt x="355" y="524"/>
                    <a:pt x="360" y="524"/>
                    <a:pt x="365" y="524"/>
                  </a:cubicBezTo>
                  <a:cubicBezTo>
                    <a:pt x="694" y="524"/>
                    <a:pt x="915" y="952"/>
                    <a:pt x="1088" y="1174"/>
                  </a:cubicBezTo>
                  <a:cubicBezTo>
                    <a:pt x="1188" y="1299"/>
                    <a:pt x="1288" y="1424"/>
                    <a:pt x="1388" y="1536"/>
                  </a:cubicBezTo>
                  <a:cubicBezTo>
                    <a:pt x="1500" y="1661"/>
                    <a:pt x="1625" y="1761"/>
                    <a:pt x="1750" y="1861"/>
                  </a:cubicBezTo>
                  <a:cubicBezTo>
                    <a:pt x="2013" y="2099"/>
                    <a:pt x="2113" y="2449"/>
                    <a:pt x="2100" y="2799"/>
                  </a:cubicBezTo>
                  <a:cubicBezTo>
                    <a:pt x="2094" y="2902"/>
                    <a:pt x="2168" y="2952"/>
                    <a:pt x="2246" y="2952"/>
                  </a:cubicBezTo>
                  <a:cubicBezTo>
                    <a:pt x="2329" y="2952"/>
                    <a:pt x="2419" y="2895"/>
                    <a:pt x="2425" y="2786"/>
                  </a:cubicBezTo>
                  <a:cubicBezTo>
                    <a:pt x="2438" y="2461"/>
                    <a:pt x="2313" y="2174"/>
                    <a:pt x="2113" y="1924"/>
                  </a:cubicBezTo>
                  <a:cubicBezTo>
                    <a:pt x="2013" y="1799"/>
                    <a:pt x="1900" y="1711"/>
                    <a:pt x="1775" y="1624"/>
                  </a:cubicBezTo>
                  <a:cubicBezTo>
                    <a:pt x="1625" y="1524"/>
                    <a:pt x="1500" y="1399"/>
                    <a:pt x="1388" y="1249"/>
                  </a:cubicBezTo>
                  <a:cubicBezTo>
                    <a:pt x="1175" y="999"/>
                    <a:pt x="988" y="737"/>
                    <a:pt x="726" y="549"/>
                  </a:cubicBezTo>
                  <a:cubicBezTo>
                    <a:pt x="626" y="474"/>
                    <a:pt x="526" y="412"/>
                    <a:pt x="401" y="374"/>
                  </a:cubicBezTo>
                  <a:cubicBezTo>
                    <a:pt x="363" y="362"/>
                    <a:pt x="288" y="349"/>
                    <a:pt x="263" y="324"/>
                  </a:cubicBezTo>
                  <a:cubicBezTo>
                    <a:pt x="251" y="312"/>
                    <a:pt x="276" y="237"/>
                    <a:pt x="263" y="212"/>
                  </a:cubicBezTo>
                  <a:cubicBezTo>
                    <a:pt x="263" y="149"/>
                    <a:pt x="251" y="112"/>
                    <a:pt x="238" y="62"/>
                  </a:cubicBezTo>
                  <a:cubicBezTo>
                    <a:pt x="226" y="20"/>
                    <a:pt x="194" y="1"/>
                    <a:pt x="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9" name="Google Shape;10219;p21"/>
            <p:cNvSpPr/>
            <p:nvPr/>
          </p:nvSpPr>
          <p:spPr>
            <a:xfrm>
              <a:off x="6258725" y="2078575"/>
              <a:ext cx="21575" cy="52150"/>
            </a:xfrm>
            <a:custGeom>
              <a:avLst/>
              <a:gdLst/>
              <a:ahLst/>
              <a:cxnLst/>
              <a:rect l="l" t="t" r="r" b="b"/>
              <a:pathLst>
                <a:path w="863" h="2086" extrusionOk="0">
                  <a:moveTo>
                    <a:pt x="836" y="1"/>
                  </a:moveTo>
                  <a:cubicBezTo>
                    <a:pt x="833" y="1"/>
                    <a:pt x="829" y="1"/>
                    <a:pt x="825" y="3"/>
                  </a:cubicBezTo>
                  <a:cubicBezTo>
                    <a:pt x="725" y="3"/>
                    <a:pt x="663" y="53"/>
                    <a:pt x="600" y="115"/>
                  </a:cubicBezTo>
                  <a:cubicBezTo>
                    <a:pt x="538" y="178"/>
                    <a:pt x="525" y="278"/>
                    <a:pt x="513" y="378"/>
                  </a:cubicBezTo>
                  <a:cubicBezTo>
                    <a:pt x="475" y="578"/>
                    <a:pt x="463" y="778"/>
                    <a:pt x="338" y="953"/>
                  </a:cubicBezTo>
                  <a:cubicBezTo>
                    <a:pt x="275" y="1028"/>
                    <a:pt x="200" y="1103"/>
                    <a:pt x="150" y="1190"/>
                  </a:cubicBezTo>
                  <a:cubicBezTo>
                    <a:pt x="100" y="1277"/>
                    <a:pt x="63" y="1365"/>
                    <a:pt x="50" y="1452"/>
                  </a:cubicBezTo>
                  <a:cubicBezTo>
                    <a:pt x="0" y="1640"/>
                    <a:pt x="13" y="1840"/>
                    <a:pt x="100" y="2015"/>
                  </a:cubicBezTo>
                  <a:cubicBezTo>
                    <a:pt x="120" y="2054"/>
                    <a:pt x="147" y="2085"/>
                    <a:pt x="188" y="2085"/>
                  </a:cubicBezTo>
                  <a:cubicBezTo>
                    <a:pt x="199" y="2085"/>
                    <a:pt x="212" y="2083"/>
                    <a:pt x="225" y="2077"/>
                  </a:cubicBezTo>
                  <a:cubicBezTo>
                    <a:pt x="275" y="2065"/>
                    <a:pt x="313" y="2002"/>
                    <a:pt x="288" y="1952"/>
                  </a:cubicBezTo>
                  <a:cubicBezTo>
                    <a:pt x="225" y="1802"/>
                    <a:pt x="200" y="1652"/>
                    <a:pt x="250" y="1490"/>
                  </a:cubicBezTo>
                  <a:cubicBezTo>
                    <a:pt x="288" y="1327"/>
                    <a:pt x="400" y="1190"/>
                    <a:pt x="525" y="1065"/>
                  </a:cubicBezTo>
                  <a:cubicBezTo>
                    <a:pt x="575" y="1003"/>
                    <a:pt x="638" y="940"/>
                    <a:pt x="675" y="865"/>
                  </a:cubicBezTo>
                  <a:cubicBezTo>
                    <a:pt x="725" y="778"/>
                    <a:pt x="738" y="690"/>
                    <a:pt x="738" y="590"/>
                  </a:cubicBezTo>
                  <a:cubicBezTo>
                    <a:pt x="750" y="503"/>
                    <a:pt x="738" y="415"/>
                    <a:pt x="725" y="328"/>
                  </a:cubicBezTo>
                  <a:cubicBezTo>
                    <a:pt x="725" y="290"/>
                    <a:pt x="738" y="240"/>
                    <a:pt x="738" y="203"/>
                  </a:cubicBezTo>
                  <a:cubicBezTo>
                    <a:pt x="750" y="140"/>
                    <a:pt x="763" y="90"/>
                    <a:pt x="825" y="53"/>
                  </a:cubicBezTo>
                  <a:cubicBezTo>
                    <a:pt x="858" y="42"/>
                    <a:pt x="862" y="1"/>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0" name="Google Shape;10220;p21"/>
            <p:cNvSpPr/>
            <p:nvPr/>
          </p:nvSpPr>
          <p:spPr>
            <a:xfrm>
              <a:off x="6277025" y="2019175"/>
              <a:ext cx="98250" cy="61725"/>
            </a:xfrm>
            <a:custGeom>
              <a:avLst/>
              <a:gdLst/>
              <a:ahLst/>
              <a:cxnLst/>
              <a:rect l="l" t="t" r="r" b="b"/>
              <a:pathLst>
                <a:path w="3930" h="2469" extrusionOk="0">
                  <a:moveTo>
                    <a:pt x="3739" y="0"/>
                  </a:moveTo>
                  <a:cubicBezTo>
                    <a:pt x="3635" y="0"/>
                    <a:pt x="3530" y="34"/>
                    <a:pt x="3430" y="67"/>
                  </a:cubicBezTo>
                  <a:cubicBezTo>
                    <a:pt x="3242" y="117"/>
                    <a:pt x="3067" y="192"/>
                    <a:pt x="2905" y="279"/>
                  </a:cubicBezTo>
                  <a:cubicBezTo>
                    <a:pt x="2742" y="379"/>
                    <a:pt x="2592" y="504"/>
                    <a:pt x="2442" y="629"/>
                  </a:cubicBezTo>
                  <a:cubicBezTo>
                    <a:pt x="2355" y="704"/>
                    <a:pt x="2268" y="779"/>
                    <a:pt x="2155" y="817"/>
                  </a:cubicBezTo>
                  <a:cubicBezTo>
                    <a:pt x="2055" y="842"/>
                    <a:pt x="1968" y="854"/>
                    <a:pt x="1868" y="879"/>
                  </a:cubicBezTo>
                  <a:cubicBezTo>
                    <a:pt x="1568" y="992"/>
                    <a:pt x="1393" y="1367"/>
                    <a:pt x="1243" y="1629"/>
                  </a:cubicBezTo>
                  <a:cubicBezTo>
                    <a:pt x="1118" y="1841"/>
                    <a:pt x="993" y="2004"/>
                    <a:pt x="768" y="2104"/>
                  </a:cubicBezTo>
                  <a:cubicBezTo>
                    <a:pt x="555" y="2191"/>
                    <a:pt x="343" y="2241"/>
                    <a:pt x="118" y="2279"/>
                  </a:cubicBezTo>
                  <a:cubicBezTo>
                    <a:pt x="1" y="2302"/>
                    <a:pt x="49" y="2469"/>
                    <a:pt x="158" y="2469"/>
                  </a:cubicBezTo>
                  <a:cubicBezTo>
                    <a:pt x="165" y="2469"/>
                    <a:pt x="173" y="2468"/>
                    <a:pt x="181" y="2466"/>
                  </a:cubicBezTo>
                  <a:cubicBezTo>
                    <a:pt x="555" y="2404"/>
                    <a:pt x="905" y="2316"/>
                    <a:pt x="1143" y="1991"/>
                  </a:cubicBezTo>
                  <a:cubicBezTo>
                    <a:pt x="1380" y="1679"/>
                    <a:pt x="1455" y="1204"/>
                    <a:pt x="1868" y="1067"/>
                  </a:cubicBezTo>
                  <a:cubicBezTo>
                    <a:pt x="1943" y="1047"/>
                    <a:pt x="2018" y="1045"/>
                    <a:pt x="2093" y="1045"/>
                  </a:cubicBezTo>
                  <a:cubicBezTo>
                    <a:pt x="2111" y="1045"/>
                    <a:pt x="2130" y="1045"/>
                    <a:pt x="2149" y="1045"/>
                  </a:cubicBezTo>
                  <a:cubicBezTo>
                    <a:pt x="2243" y="1045"/>
                    <a:pt x="2336" y="1042"/>
                    <a:pt x="2430" y="1004"/>
                  </a:cubicBezTo>
                  <a:cubicBezTo>
                    <a:pt x="2605" y="942"/>
                    <a:pt x="2755" y="829"/>
                    <a:pt x="2905" y="717"/>
                  </a:cubicBezTo>
                  <a:cubicBezTo>
                    <a:pt x="3055" y="604"/>
                    <a:pt x="3205" y="467"/>
                    <a:pt x="3367" y="354"/>
                  </a:cubicBezTo>
                  <a:cubicBezTo>
                    <a:pt x="3455" y="304"/>
                    <a:pt x="3542" y="254"/>
                    <a:pt x="3630" y="229"/>
                  </a:cubicBezTo>
                  <a:cubicBezTo>
                    <a:pt x="3717" y="204"/>
                    <a:pt x="3805" y="192"/>
                    <a:pt x="3892" y="154"/>
                  </a:cubicBezTo>
                  <a:cubicBezTo>
                    <a:pt x="3930" y="129"/>
                    <a:pt x="3930" y="54"/>
                    <a:pt x="3892" y="29"/>
                  </a:cubicBezTo>
                  <a:cubicBezTo>
                    <a:pt x="3842" y="9"/>
                    <a:pt x="3791" y="0"/>
                    <a:pt x="37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1" name="Google Shape;10221;p21"/>
            <p:cNvSpPr/>
            <p:nvPr/>
          </p:nvSpPr>
          <p:spPr>
            <a:xfrm>
              <a:off x="6385325" y="2023600"/>
              <a:ext cx="20250" cy="30025"/>
            </a:xfrm>
            <a:custGeom>
              <a:avLst/>
              <a:gdLst/>
              <a:ahLst/>
              <a:cxnLst/>
              <a:rect l="l" t="t" r="r" b="b"/>
              <a:pathLst>
                <a:path w="810" h="1201" extrusionOk="0">
                  <a:moveTo>
                    <a:pt x="106" y="0"/>
                  </a:moveTo>
                  <a:cubicBezTo>
                    <a:pt x="51" y="0"/>
                    <a:pt x="1" y="65"/>
                    <a:pt x="60" y="115"/>
                  </a:cubicBezTo>
                  <a:cubicBezTo>
                    <a:pt x="222" y="252"/>
                    <a:pt x="360" y="415"/>
                    <a:pt x="472" y="602"/>
                  </a:cubicBezTo>
                  <a:cubicBezTo>
                    <a:pt x="510" y="690"/>
                    <a:pt x="547" y="777"/>
                    <a:pt x="560" y="865"/>
                  </a:cubicBezTo>
                  <a:cubicBezTo>
                    <a:pt x="572" y="902"/>
                    <a:pt x="585" y="952"/>
                    <a:pt x="597" y="990"/>
                  </a:cubicBezTo>
                  <a:cubicBezTo>
                    <a:pt x="597" y="1015"/>
                    <a:pt x="610" y="1027"/>
                    <a:pt x="610" y="1052"/>
                  </a:cubicBezTo>
                  <a:cubicBezTo>
                    <a:pt x="610" y="1077"/>
                    <a:pt x="610" y="1102"/>
                    <a:pt x="610" y="1127"/>
                  </a:cubicBezTo>
                  <a:cubicBezTo>
                    <a:pt x="610" y="1173"/>
                    <a:pt x="647" y="1200"/>
                    <a:pt x="682" y="1200"/>
                  </a:cubicBezTo>
                  <a:cubicBezTo>
                    <a:pt x="704" y="1200"/>
                    <a:pt x="725" y="1189"/>
                    <a:pt x="735" y="1165"/>
                  </a:cubicBezTo>
                  <a:cubicBezTo>
                    <a:pt x="760" y="1115"/>
                    <a:pt x="760" y="1077"/>
                    <a:pt x="785" y="1027"/>
                  </a:cubicBezTo>
                  <a:cubicBezTo>
                    <a:pt x="810" y="965"/>
                    <a:pt x="810" y="915"/>
                    <a:pt x="797" y="852"/>
                  </a:cubicBezTo>
                  <a:cubicBezTo>
                    <a:pt x="772" y="740"/>
                    <a:pt x="735" y="627"/>
                    <a:pt x="672" y="527"/>
                  </a:cubicBezTo>
                  <a:cubicBezTo>
                    <a:pt x="547" y="315"/>
                    <a:pt x="347" y="152"/>
                    <a:pt x="147" y="15"/>
                  </a:cubicBezTo>
                  <a:cubicBezTo>
                    <a:pt x="134" y="5"/>
                    <a:pt x="120" y="0"/>
                    <a:pt x="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2" name="Google Shape;10222;p21"/>
            <p:cNvSpPr/>
            <p:nvPr/>
          </p:nvSpPr>
          <p:spPr>
            <a:xfrm>
              <a:off x="6397425" y="2042850"/>
              <a:ext cx="43775" cy="79425"/>
            </a:xfrm>
            <a:custGeom>
              <a:avLst/>
              <a:gdLst/>
              <a:ahLst/>
              <a:cxnLst/>
              <a:rect l="l" t="t" r="r" b="b"/>
              <a:pathLst>
                <a:path w="1751" h="3177" extrusionOk="0">
                  <a:moveTo>
                    <a:pt x="153" y="1"/>
                  </a:moveTo>
                  <a:cubicBezTo>
                    <a:pt x="77" y="1"/>
                    <a:pt x="1" y="54"/>
                    <a:pt x="1" y="157"/>
                  </a:cubicBezTo>
                  <a:cubicBezTo>
                    <a:pt x="13" y="507"/>
                    <a:pt x="88" y="844"/>
                    <a:pt x="463" y="957"/>
                  </a:cubicBezTo>
                  <a:cubicBezTo>
                    <a:pt x="613" y="994"/>
                    <a:pt x="763" y="1019"/>
                    <a:pt x="913" y="1107"/>
                  </a:cubicBezTo>
                  <a:cubicBezTo>
                    <a:pt x="1051" y="1194"/>
                    <a:pt x="1163" y="1332"/>
                    <a:pt x="1238" y="1494"/>
                  </a:cubicBezTo>
                  <a:cubicBezTo>
                    <a:pt x="1388" y="1782"/>
                    <a:pt x="1301" y="2132"/>
                    <a:pt x="1438" y="2419"/>
                  </a:cubicBezTo>
                  <a:cubicBezTo>
                    <a:pt x="1475" y="2507"/>
                    <a:pt x="1513" y="2582"/>
                    <a:pt x="1463" y="2669"/>
                  </a:cubicBezTo>
                  <a:cubicBezTo>
                    <a:pt x="1438" y="2719"/>
                    <a:pt x="1413" y="2769"/>
                    <a:pt x="1388" y="2831"/>
                  </a:cubicBezTo>
                  <a:cubicBezTo>
                    <a:pt x="1350" y="2944"/>
                    <a:pt x="1350" y="3056"/>
                    <a:pt x="1438" y="3144"/>
                  </a:cubicBezTo>
                  <a:cubicBezTo>
                    <a:pt x="1461" y="3167"/>
                    <a:pt x="1489" y="3177"/>
                    <a:pt x="1516" y="3177"/>
                  </a:cubicBezTo>
                  <a:cubicBezTo>
                    <a:pt x="1578" y="3177"/>
                    <a:pt x="1638" y="3126"/>
                    <a:pt x="1638" y="3056"/>
                  </a:cubicBezTo>
                  <a:cubicBezTo>
                    <a:pt x="1638" y="2931"/>
                    <a:pt x="1688" y="2844"/>
                    <a:pt x="1713" y="2744"/>
                  </a:cubicBezTo>
                  <a:cubicBezTo>
                    <a:pt x="1750" y="2607"/>
                    <a:pt x="1688" y="2519"/>
                    <a:pt x="1613" y="2394"/>
                  </a:cubicBezTo>
                  <a:cubicBezTo>
                    <a:pt x="1525" y="2232"/>
                    <a:pt x="1488" y="2082"/>
                    <a:pt x="1488" y="1894"/>
                  </a:cubicBezTo>
                  <a:cubicBezTo>
                    <a:pt x="1488" y="1744"/>
                    <a:pt x="1500" y="1607"/>
                    <a:pt x="1450" y="1457"/>
                  </a:cubicBezTo>
                  <a:cubicBezTo>
                    <a:pt x="1375" y="1194"/>
                    <a:pt x="1201" y="957"/>
                    <a:pt x="963" y="794"/>
                  </a:cubicBezTo>
                  <a:cubicBezTo>
                    <a:pt x="838" y="707"/>
                    <a:pt x="701" y="670"/>
                    <a:pt x="538" y="620"/>
                  </a:cubicBezTo>
                  <a:cubicBezTo>
                    <a:pt x="326" y="557"/>
                    <a:pt x="313" y="345"/>
                    <a:pt x="301" y="145"/>
                  </a:cubicBezTo>
                  <a:cubicBezTo>
                    <a:pt x="295" y="48"/>
                    <a:pt x="224"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3" name="Google Shape;10223;p21"/>
            <p:cNvSpPr/>
            <p:nvPr/>
          </p:nvSpPr>
          <p:spPr>
            <a:xfrm>
              <a:off x="6210500" y="2312975"/>
              <a:ext cx="81500" cy="50325"/>
            </a:xfrm>
            <a:custGeom>
              <a:avLst/>
              <a:gdLst/>
              <a:ahLst/>
              <a:cxnLst/>
              <a:rect l="l" t="t" r="r" b="b"/>
              <a:pathLst>
                <a:path w="3260" h="2013" extrusionOk="0">
                  <a:moveTo>
                    <a:pt x="61" y="0"/>
                  </a:moveTo>
                  <a:cubicBezTo>
                    <a:pt x="25" y="0"/>
                    <a:pt x="0" y="47"/>
                    <a:pt x="30" y="87"/>
                  </a:cubicBezTo>
                  <a:cubicBezTo>
                    <a:pt x="242" y="312"/>
                    <a:pt x="505" y="499"/>
                    <a:pt x="805" y="624"/>
                  </a:cubicBezTo>
                  <a:cubicBezTo>
                    <a:pt x="955" y="687"/>
                    <a:pt x="1117" y="749"/>
                    <a:pt x="1254" y="812"/>
                  </a:cubicBezTo>
                  <a:cubicBezTo>
                    <a:pt x="1429" y="899"/>
                    <a:pt x="1529" y="1037"/>
                    <a:pt x="1642" y="1162"/>
                  </a:cubicBezTo>
                  <a:cubicBezTo>
                    <a:pt x="1842" y="1374"/>
                    <a:pt x="2092" y="1499"/>
                    <a:pt x="2367" y="1599"/>
                  </a:cubicBezTo>
                  <a:cubicBezTo>
                    <a:pt x="2504" y="1649"/>
                    <a:pt x="2642" y="1699"/>
                    <a:pt x="2779" y="1761"/>
                  </a:cubicBezTo>
                  <a:cubicBezTo>
                    <a:pt x="2917" y="1824"/>
                    <a:pt x="3017" y="1911"/>
                    <a:pt x="3129" y="1999"/>
                  </a:cubicBezTo>
                  <a:cubicBezTo>
                    <a:pt x="3143" y="2008"/>
                    <a:pt x="3157" y="2012"/>
                    <a:pt x="3170" y="2012"/>
                  </a:cubicBezTo>
                  <a:cubicBezTo>
                    <a:pt x="3224" y="2012"/>
                    <a:pt x="3259" y="1939"/>
                    <a:pt x="3229" y="1899"/>
                  </a:cubicBezTo>
                  <a:cubicBezTo>
                    <a:pt x="3116" y="1674"/>
                    <a:pt x="2804" y="1574"/>
                    <a:pt x="2579" y="1499"/>
                  </a:cubicBezTo>
                  <a:cubicBezTo>
                    <a:pt x="2442" y="1449"/>
                    <a:pt x="2292" y="1399"/>
                    <a:pt x="2167" y="1311"/>
                  </a:cubicBezTo>
                  <a:cubicBezTo>
                    <a:pt x="2017" y="1211"/>
                    <a:pt x="1954" y="1062"/>
                    <a:pt x="1854" y="924"/>
                  </a:cubicBezTo>
                  <a:cubicBezTo>
                    <a:pt x="1767" y="799"/>
                    <a:pt x="1667" y="687"/>
                    <a:pt x="1529" y="637"/>
                  </a:cubicBezTo>
                  <a:cubicBezTo>
                    <a:pt x="1367" y="574"/>
                    <a:pt x="1192" y="587"/>
                    <a:pt x="1030" y="549"/>
                  </a:cubicBezTo>
                  <a:cubicBezTo>
                    <a:pt x="667" y="487"/>
                    <a:pt x="342" y="262"/>
                    <a:pt x="92" y="12"/>
                  </a:cubicBezTo>
                  <a:cubicBezTo>
                    <a:pt x="82" y="4"/>
                    <a:pt x="71"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4" name="Google Shape;10224;p21"/>
            <p:cNvSpPr/>
            <p:nvPr/>
          </p:nvSpPr>
          <p:spPr>
            <a:xfrm>
              <a:off x="6219575" y="2177625"/>
              <a:ext cx="36300" cy="33675"/>
            </a:xfrm>
            <a:custGeom>
              <a:avLst/>
              <a:gdLst/>
              <a:ahLst/>
              <a:cxnLst/>
              <a:rect l="l" t="t" r="r" b="b"/>
              <a:pathLst>
                <a:path w="1452" h="1347" extrusionOk="0">
                  <a:moveTo>
                    <a:pt x="60" y="1"/>
                  </a:moveTo>
                  <a:cubicBezTo>
                    <a:pt x="30" y="1"/>
                    <a:pt x="1" y="25"/>
                    <a:pt x="17" y="65"/>
                  </a:cubicBezTo>
                  <a:cubicBezTo>
                    <a:pt x="129" y="365"/>
                    <a:pt x="304" y="615"/>
                    <a:pt x="567" y="802"/>
                  </a:cubicBezTo>
                  <a:cubicBezTo>
                    <a:pt x="679" y="890"/>
                    <a:pt x="804" y="965"/>
                    <a:pt x="929" y="1052"/>
                  </a:cubicBezTo>
                  <a:cubicBezTo>
                    <a:pt x="1041" y="1139"/>
                    <a:pt x="1141" y="1264"/>
                    <a:pt x="1279" y="1339"/>
                  </a:cubicBezTo>
                  <a:cubicBezTo>
                    <a:pt x="1294" y="1344"/>
                    <a:pt x="1310" y="1347"/>
                    <a:pt x="1326" y="1347"/>
                  </a:cubicBezTo>
                  <a:cubicBezTo>
                    <a:pt x="1389" y="1347"/>
                    <a:pt x="1451" y="1307"/>
                    <a:pt x="1441" y="1227"/>
                  </a:cubicBezTo>
                  <a:cubicBezTo>
                    <a:pt x="1429" y="1139"/>
                    <a:pt x="1416" y="1089"/>
                    <a:pt x="1354" y="1027"/>
                  </a:cubicBezTo>
                  <a:cubicBezTo>
                    <a:pt x="1304" y="965"/>
                    <a:pt x="1241" y="927"/>
                    <a:pt x="1179" y="890"/>
                  </a:cubicBezTo>
                  <a:cubicBezTo>
                    <a:pt x="1054" y="815"/>
                    <a:pt x="916" y="752"/>
                    <a:pt x="792" y="690"/>
                  </a:cubicBezTo>
                  <a:cubicBezTo>
                    <a:pt x="504" y="552"/>
                    <a:pt x="229" y="327"/>
                    <a:pt x="104" y="27"/>
                  </a:cubicBezTo>
                  <a:cubicBezTo>
                    <a:pt x="95" y="9"/>
                    <a:pt x="77" y="1"/>
                    <a:pt x="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5" name="Google Shape;10225;p21"/>
            <p:cNvSpPr/>
            <p:nvPr/>
          </p:nvSpPr>
          <p:spPr>
            <a:xfrm>
              <a:off x="6194975" y="2149475"/>
              <a:ext cx="58450" cy="14900"/>
            </a:xfrm>
            <a:custGeom>
              <a:avLst/>
              <a:gdLst/>
              <a:ahLst/>
              <a:cxnLst/>
              <a:rect l="l" t="t" r="r" b="b"/>
              <a:pathLst>
                <a:path w="2338" h="596" extrusionOk="0">
                  <a:moveTo>
                    <a:pt x="632" y="0"/>
                  </a:moveTo>
                  <a:cubicBezTo>
                    <a:pt x="576" y="0"/>
                    <a:pt x="520" y="4"/>
                    <a:pt x="463" y="4"/>
                  </a:cubicBezTo>
                  <a:cubicBezTo>
                    <a:pt x="338" y="4"/>
                    <a:pt x="201" y="16"/>
                    <a:pt x="63" y="29"/>
                  </a:cubicBezTo>
                  <a:cubicBezTo>
                    <a:pt x="13" y="41"/>
                    <a:pt x="1" y="116"/>
                    <a:pt x="51" y="116"/>
                  </a:cubicBezTo>
                  <a:cubicBezTo>
                    <a:pt x="163" y="129"/>
                    <a:pt x="276" y="154"/>
                    <a:pt x="376" y="154"/>
                  </a:cubicBezTo>
                  <a:lnTo>
                    <a:pt x="701" y="154"/>
                  </a:lnTo>
                  <a:cubicBezTo>
                    <a:pt x="751" y="166"/>
                    <a:pt x="801" y="166"/>
                    <a:pt x="838" y="191"/>
                  </a:cubicBezTo>
                  <a:cubicBezTo>
                    <a:pt x="876" y="216"/>
                    <a:pt x="888" y="266"/>
                    <a:pt x="926" y="291"/>
                  </a:cubicBezTo>
                  <a:cubicBezTo>
                    <a:pt x="955" y="335"/>
                    <a:pt x="997" y="353"/>
                    <a:pt x="1042" y="353"/>
                  </a:cubicBezTo>
                  <a:cubicBezTo>
                    <a:pt x="1074" y="353"/>
                    <a:pt x="1107" y="344"/>
                    <a:pt x="1138" y="328"/>
                  </a:cubicBezTo>
                  <a:cubicBezTo>
                    <a:pt x="1203" y="304"/>
                    <a:pt x="1267" y="290"/>
                    <a:pt x="1335" y="290"/>
                  </a:cubicBezTo>
                  <a:cubicBezTo>
                    <a:pt x="1372" y="290"/>
                    <a:pt x="1411" y="295"/>
                    <a:pt x="1451" y="303"/>
                  </a:cubicBezTo>
                  <a:cubicBezTo>
                    <a:pt x="1551" y="328"/>
                    <a:pt x="1651" y="353"/>
                    <a:pt x="1763" y="366"/>
                  </a:cubicBezTo>
                  <a:cubicBezTo>
                    <a:pt x="1773" y="367"/>
                    <a:pt x="1783" y="367"/>
                    <a:pt x="1794" y="367"/>
                  </a:cubicBezTo>
                  <a:cubicBezTo>
                    <a:pt x="1850" y="367"/>
                    <a:pt x="1921" y="358"/>
                    <a:pt x="1989" y="358"/>
                  </a:cubicBezTo>
                  <a:cubicBezTo>
                    <a:pt x="2112" y="358"/>
                    <a:pt x="2225" y="388"/>
                    <a:pt x="2225" y="553"/>
                  </a:cubicBezTo>
                  <a:cubicBezTo>
                    <a:pt x="2225" y="580"/>
                    <a:pt x="2250" y="596"/>
                    <a:pt x="2273" y="596"/>
                  </a:cubicBezTo>
                  <a:cubicBezTo>
                    <a:pt x="2293" y="596"/>
                    <a:pt x="2313" y="583"/>
                    <a:pt x="2313" y="553"/>
                  </a:cubicBezTo>
                  <a:cubicBezTo>
                    <a:pt x="2338" y="366"/>
                    <a:pt x="2200" y="204"/>
                    <a:pt x="2050" y="116"/>
                  </a:cubicBezTo>
                  <a:cubicBezTo>
                    <a:pt x="1969" y="66"/>
                    <a:pt x="1883" y="48"/>
                    <a:pt x="1795" y="48"/>
                  </a:cubicBezTo>
                  <a:cubicBezTo>
                    <a:pt x="1640" y="48"/>
                    <a:pt x="1482" y="106"/>
                    <a:pt x="1338" y="154"/>
                  </a:cubicBezTo>
                  <a:cubicBezTo>
                    <a:pt x="1276" y="179"/>
                    <a:pt x="1213" y="204"/>
                    <a:pt x="1163" y="216"/>
                  </a:cubicBezTo>
                  <a:cubicBezTo>
                    <a:pt x="1134" y="226"/>
                    <a:pt x="1111" y="232"/>
                    <a:pt x="1091" y="232"/>
                  </a:cubicBezTo>
                  <a:cubicBezTo>
                    <a:pt x="1059" y="232"/>
                    <a:pt x="1036" y="217"/>
                    <a:pt x="1013" y="179"/>
                  </a:cubicBezTo>
                  <a:cubicBezTo>
                    <a:pt x="963" y="91"/>
                    <a:pt x="901" y="29"/>
                    <a:pt x="801" y="16"/>
                  </a:cubicBezTo>
                  <a:cubicBezTo>
                    <a:pt x="745" y="4"/>
                    <a:pt x="688" y="0"/>
                    <a:pt x="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6" name="Google Shape;10226;p21"/>
            <p:cNvSpPr/>
            <p:nvPr/>
          </p:nvSpPr>
          <p:spPr>
            <a:xfrm>
              <a:off x="6227800" y="2131800"/>
              <a:ext cx="16600" cy="22325"/>
            </a:xfrm>
            <a:custGeom>
              <a:avLst/>
              <a:gdLst/>
              <a:ahLst/>
              <a:cxnLst/>
              <a:rect l="l" t="t" r="r" b="b"/>
              <a:pathLst>
                <a:path w="664" h="893" extrusionOk="0">
                  <a:moveTo>
                    <a:pt x="123" y="1"/>
                  </a:moveTo>
                  <a:cubicBezTo>
                    <a:pt x="110" y="1"/>
                    <a:pt x="98" y="4"/>
                    <a:pt x="88" y="11"/>
                  </a:cubicBezTo>
                  <a:cubicBezTo>
                    <a:pt x="38" y="36"/>
                    <a:pt x="0" y="86"/>
                    <a:pt x="25" y="136"/>
                  </a:cubicBezTo>
                  <a:cubicBezTo>
                    <a:pt x="88" y="286"/>
                    <a:pt x="138" y="436"/>
                    <a:pt x="213" y="561"/>
                  </a:cubicBezTo>
                  <a:cubicBezTo>
                    <a:pt x="288" y="686"/>
                    <a:pt x="375" y="811"/>
                    <a:pt x="512" y="886"/>
                  </a:cubicBezTo>
                  <a:cubicBezTo>
                    <a:pt x="524" y="890"/>
                    <a:pt x="535" y="892"/>
                    <a:pt x="545" y="892"/>
                  </a:cubicBezTo>
                  <a:cubicBezTo>
                    <a:pt x="616" y="892"/>
                    <a:pt x="664" y="792"/>
                    <a:pt x="587" y="748"/>
                  </a:cubicBezTo>
                  <a:cubicBezTo>
                    <a:pt x="463" y="686"/>
                    <a:pt x="413" y="573"/>
                    <a:pt x="375" y="448"/>
                  </a:cubicBezTo>
                  <a:cubicBezTo>
                    <a:pt x="338" y="311"/>
                    <a:pt x="300" y="173"/>
                    <a:pt x="213" y="48"/>
                  </a:cubicBezTo>
                  <a:cubicBezTo>
                    <a:pt x="195" y="21"/>
                    <a:pt x="157"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7" name="Google Shape;10227;p21"/>
            <p:cNvSpPr/>
            <p:nvPr/>
          </p:nvSpPr>
          <p:spPr>
            <a:xfrm>
              <a:off x="6227475" y="2230100"/>
              <a:ext cx="13150" cy="27300"/>
            </a:xfrm>
            <a:custGeom>
              <a:avLst/>
              <a:gdLst/>
              <a:ahLst/>
              <a:cxnLst/>
              <a:rect l="l" t="t" r="r" b="b"/>
              <a:pathLst>
                <a:path w="526" h="1092" extrusionOk="0">
                  <a:moveTo>
                    <a:pt x="152" y="1"/>
                  </a:moveTo>
                  <a:cubicBezTo>
                    <a:pt x="110" y="1"/>
                    <a:pt x="67" y="24"/>
                    <a:pt x="51" y="78"/>
                  </a:cubicBezTo>
                  <a:cubicBezTo>
                    <a:pt x="1" y="265"/>
                    <a:pt x="63" y="453"/>
                    <a:pt x="151" y="615"/>
                  </a:cubicBezTo>
                  <a:cubicBezTo>
                    <a:pt x="176" y="665"/>
                    <a:pt x="201" y="703"/>
                    <a:pt x="238" y="740"/>
                  </a:cubicBezTo>
                  <a:cubicBezTo>
                    <a:pt x="251" y="765"/>
                    <a:pt x="288" y="802"/>
                    <a:pt x="313" y="840"/>
                  </a:cubicBezTo>
                  <a:cubicBezTo>
                    <a:pt x="338" y="877"/>
                    <a:pt x="376" y="902"/>
                    <a:pt x="388" y="940"/>
                  </a:cubicBezTo>
                  <a:cubicBezTo>
                    <a:pt x="413" y="977"/>
                    <a:pt x="413" y="1015"/>
                    <a:pt x="426" y="1065"/>
                  </a:cubicBezTo>
                  <a:cubicBezTo>
                    <a:pt x="431" y="1082"/>
                    <a:pt x="448" y="1092"/>
                    <a:pt x="465" y="1092"/>
                  </a:cubicBezTo>
                  <a:cubicBezTo>
                    <a:pt x="485" y="1092"/>
                    <a:pt x="506" y="1079"/>
                    <a:pt x="513" y="1052"/>
                  </a:cubicBezTo>
                  <a:cubicBezTo>
                    <a:pt x="525" y="1015"/>
                    <a:pt x="525" y="977"/>
                    <a:pt x="525" y="927"/>
                  </a:cubicBezTo>
                  <a:cubicBezTo>
                    <a:pt x="513" y="890"/>
                    <a:pt x="513" y="852"/>
                    <a:pt x="513" y="802"/>
                  </a:cubicBezTo>
                  <a:cubicBezTo>
                    <a:pt x="500" y="715"/>
                    <a:pt x="463" y="628"/>
                    <a:pt x="426" y="553"/>
                  </a:cubicBezTo>
                  <a:cubicBezTo>
                    <a:pt x="388" y="465"/>
                    <a:pt x="338" y="390"/>
                    <a:pt x="288" y="303"/>
                  </a:cubicBezTo>
                  <a:cubicBezTo>
                    <a:pt x="251" y="253"/>
                    <a:pt x="238" y="190"/>
                    <a:pt x="251" y="115"/>
                  </a:cubicBezTo>
                  <a:cubicBezTo>
                    <a:pt x="265" y="44"/>
                    <a:pt x="209" y="1"/>
                    <a:pt x="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8" name="Google Shape;10228;p21"/>
            <p:cNvSpPr/>
            <p:nvPr/>
          </p:nvSpPr>
          <p:spPr>
            <a:xfrm>
              <a:off x="6210925" y="2248600"/>
              <a:ext cx="64775" cy="38350"/>
            </a:xfrm>
            <a:custGeom>
              <a:avLst/>
              <a:gdLst/>
              <a:ahLst/>
              <a:cxnLst/>
              <a:rect l="l" t="t" r="r" b="b"/>
              <a:pathLst>
                <a:path w="2591" h="1534" extrusionOk="0">
                  <a:moveTo>
                    <a:pt x="461" y="0"/>
                  </a:moveTo>
                  <a:cubicBezTo>
                    <a:pt x="328" y="0"/>
                    <a:pt x="194" y="13"/>
                    <a:pt x="63" y="25"/>
                  </a:cubicBezTo>
                  <a:cubicBezTo>
                    <a:pt x="4" y="37"/>
                    <a:pt x="1" y="126"/>
                    <a:pt x="52" y="126"/>
                  </a:cubicBezTo>
                  <a:cubicBezTo>
                    <a:pt x="56" y="126"/>
                    <a:pt x="59" y="126"/>
                    <a:pt x="63" y="125"/>
                  </a:cubicBezTo>
                  <a:cubicBezTo>
                    <a:pt x="150" y="121"/>
                    <a:pt x="240" y="115"/>
                    <a:pt x="330" y="115"/>
                  </a:cubicBezTo>
                  <a:cubicBezTo>
                    <a:pt x="498" y="115"/>
                    <a:pt x="666" y="135"/>
                    <a:pt x="813" y="225"/>
                  </a:cubicBezTo>
                  <a:cubicBezTo>
                    <a:pt x="1025" y="350"/>
                    <a:pt x="1050" y="637"/>
                    <a:pt x="1325" y="687"/>
                  </a:cubicBezTo>
                  <a:cubicBezTo>
                    <a:pt x="1369" y="694"/>
                    <a:pt x="1416" y="694"/>
                    <a:pt x="1464" y="694"/>
                  </a:cubicBezTo>
                  <a:cubicBezTo>
                    <a:pt x="1512" y="694"/>
                    <a:pt x="1562" y="694"/>
                    <a:pt x="1612" y="700"/>
                  </a:cubicBezTo>
                  <a:cubicBezTo>
                    <a:pt x="1737" y="712"/>
                    <a:pt x="1837" y="800"/>
                    <a:pt x="1925" y="887"/>
                  </a:cubicBezTo>
                  <a:cubicBezTo>
                    <a:pt x="2112" y="1075"/>
                    <a:pt x="2237" y="1325"/>
                    <a:pt x="2437" y="1512"/>
                  </a:cubicBezTo>
                  <a:cubicBezTo>
                    <a:pt x="2455" y="1527"/>
                    <a:pt x="2474" y="1533"/>
                    <a:pt x="2491" y="1533"/>
                  </a:cubicBezTo>
                  <a:cubicBezTo>
                    <a:pt x="2547" y="1533"/>
                    <a:pt x="2591" y="1469"/>
                    <a:pt x="2562" y="1412"/>
                  </a:cubicBezTo>
                  <a:cubicBezTo>
                    <a:pt x="2487" y="1262"/>
                    <a:pt x="2375" y="1137"/>
                    <a:pt x="2275" y="1012"/>
                  </a:cubicBezTo>
                  <a:cubicBezTo>
                    <a:pt x="2200" y="912"/>
                    <a:pt x="2125" y="825"/>
                    <a:pt x="2037" y="737"/>
                  </a:cubicBezTo>
                  <a:cubicBezTo>
                    <a:pt x="1962" y="650"/>
                    <a:pt x="1862" y="587"/>
                    <a:pt x="1762" y="537"/>
                  </a:cubicBezTo>
                  <a:cubicBezTo>
                    <a:pt x="1650" y="487"/>
                    <a:pt x="1537" y="475"/>
                    <a:pt x="1437" y="437"/>
                  </a:cubicBezTo>
                  <a:cubicBezTo>
                    <a:pt x="1312" y="387"/>
                    <a:pt x="1262" y="262"/>
                    <a:pt x="1162" y="187"/>
                  </a:cubicBezTo>
                  <a:cubicBezTo>
                    <a:pt x="1075" y="125"/>
                    <a:pt x="963" y="75"/>
                    <a:pt x="850" y="50"/>
                  </a:cubicBezTo>
                  <a:cubicBezTo>
                    <a:pt x="725" y="13"/>
                    <a:pt x="594" y="0"/>
                    <a:pt x="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9" name="Google Shape;10229;p21"/>
            <p:cNvSpPr/>
            <p:nvPr/>
          </p:nvSpPr>
          <p:spPr>
            <a:xfrm>
              <a:off x="6316375" y="2000475"/>
              <a:ext cx="76075" cy="17125"/>
            </a:xfrm>
            <a:custGeom>
              <a:avLst/>
              <a:gdLst/>
              <a:ahLst/>
              <a:cxnLst/>
              <a:rect l="l" t="t" r="r" b="b"/>
              <a:pathLst>
                <a:path w="3043" h="685" extrusionOk="0">
                  <a:moveTo>
                    <a:pt x="2837" y="0"/>
                  </a:moveTo>
                  <a:cubicBezTo>
                    <a:pt x="2621" y="0"/>
                    <a:pt x="2457" y="172"/>
                    <a:pt x="2281" y="278"/>
                  </a:cubicBezTo>
                  <a:cubicBezTo>
                    <a:pt x="2206" y="324"/>
                    <a:pt x="2132" y="350"/>
                    <a:pt x="2053" y="350"/>
                  </a:cubicBezTo>
                  <a:cubicBezTo>
                    <a:pt x="2025" y="350"/>
                    <a:pt x="1997" y="347"/>
                    <a:pt x="1968" y="340"/>
                  </a:cubicBezTo>
                  <a:cubicBezTo>
                    <a:pt x="1871" y="318"/>
                    <a:pt x="1783" y="288"/>
                    <a:pt x="1689" y="288"/>
                  </a:cubicBezTo>
                  <a:cubicBezTo>
                    <a:pt x="1674" y="288"/>
                    <a:pt x="1659" y="288"/>
                    <a:pt x="1643" y="290"/>
                  </a:cubicBezTo>
                  <a:cubicBezTo>
                    <a:pt x="1531" y="303"/>
                    <a:pt x="1431" y="315"/>
                    <a:pt x="1318" y="328"/>
                  </a:cubicBezTo>
                  <a:cubicBezTo>
                    <a:pt x="1217" y="338"/>
                    <a:pt x="1124" y="356"/>
                    <a:pt x="1026" y="356"/>
                  </a:cubicBezTo>
                  <a:cubicBezTo>
                    <a:pt x="1003" y="356"/>
                    <a:pt x="980" y="355"/>
                    <a:pt x="956" y="353"/>
                  </a:cubicBezTo>
                  <a:cubicBezTo>
                    <a:pt x="669" y="315"/>
                    <a:pt x="381" y="215"/>
                    <a:pt x="106" y="165"/>
                  </a:cubicBezTo>
                  <a:cubicBezTo>
                    <a:pt x="99" y="162"/>
                    <a:pt x="93" y="161"/>
                    <a:pt x="86" y="161"/>
                  </a:cubicBezTo>
                  <a:cubicBezTo>
                    <a:pt x="34" y="161"/>
                    <a:pt x="1" y="243"/>
                    <a:pt x="56" y="265"/>
                  </a:cubicBezTo>
                  <a:cubicBezTo>
                    <a:pt x="319" y="403"/>
                    <a:pt x="594" y="553"/>
                    <a:pt x="868" y="640"/>
                  </a:cubicBezTo>
                  <a:cubicBezTo>
                    <a:pt x="939" y="668"/>
                    <a:pt x="1013" y="684"/>
                    <a:pt x="1086" y="684"/>
                  </a:cubicBezTo>
                  <a:cubicBezTo>
                    <a:pt x="1144" y="684"/>
                    <a:pt x="1201" y="674"/>
                    <a:pt x="1256" y="652"/>
                  </a:cubicBezTo>
                  <a:cubicBezTo>
                    <a:pt x="1368" y="615"/>
                    <a:pt x="1468" y="528"/>
                    <a:pt x="1568" y="465"/>
                  </a:cubicBezTo>
                  <a:cubicBezTo>
                    <a:pt x="1631" y="434"/>
                    <a:pt x="1685" y="420"/>
                    <a:pt x="1737" y="420"/>
                  </a:cubicBezTo>
                  <a:cubicBezTo>
                    <a:pt x="1809" y="420"/>
                    <a:pt x="1876" y="446"/>
                    <a:pt x="1956" y="490"/>
                  </a:cubicBezTo>
                  <a:cubicBezTo>
                    <a:pt x="2029" y="527"/>
                    <a:pt x="2102" y="550"/>
                    <a:pt x="2175" y="550"/>
                  </a:cubicBezTo>
                  <a:cubicBezTo>
                    <a:pt x="2202" y="550"/>
                    <a:pt x="2229" y="547"/>
                    <a:pt x="2256" y="540"/>
                  </a:cubicBezTo>
                  <a:cubicBezTo>
                    <a:pt x="2493" y="490"/>
                    <a:pt x="2643" y="253"/>
                    <a:pt x="2893" y="228"/>
                  </a:cubicBezTo>
                  <a:cubicBezTo>
                    <a:pt x="3043" y="203"/>
                    <a:pt x="3030" y="15"/>
                    <a:pt x="2880" y="3"/>
                  </a:cubicBezTo>
                  <a:cubicBezTo>
                    <a:pt x="2866" y="1"/>
                    <a:pt x="2852" y="0"/>
                    <a:pt x="2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0" name="Google Shape;10230;p21"/>
            <p:cNvSpPr/>
            <p:nvPr/>
          </p:nvSpPr>
          <p:spPr>
            <a:xfrm>
              <a:off x="6103275" y="2250050"/>
              <a:ext cx="331000" cy="232775"/>
            </a:xfrm>
            <a:custGeom>
              <a:avLst/>
              <a:gdLst/>
              <a:ahLst/>
              <a:cxnLst/>
              <a:rect l="l" t="t" r="r" b="b"/>
              <a:pathLst>
                <a:path w="13240" h="9311" extrusionOk="0">
                  <a:moveTo>
                    <a:pt x="89" y="0"/>
                  </a:moveTo>
                  <a:cubicBezTo>
                    <a:pt x="46" y="0"/>
                    <a:pt x="0" y="30"/>
                    <a:pt x="7" y="79"/>
                  </a:cubicBezTo>
                  <a:cubicBezTo>
                    <a:pt x="95" y="667"/>
                    <a:pt x="20" y="1254"/>
                    <a:pt x="45" y="1854"/>
                  </a:cubicBezTo>
                  <a:cubicBezTo>
                    <a:pt x="82" y="2466"/>
                    <a:pt x="295" y="3016"/>
                    <a:pt x="595" y="3541"/>
                  </a:cubicBezTo>
                  <a:cubicBezTo>
                    <a:pt x="920" y="4128"/>
                    <a:pt x="1307" y="4678"/>
                    <a:pt x="1744" y="5178"/>
                  </a:cubicBezTo>
                  <a:cubicBezTo>
                    <a:pt x="2182" y="5690"/>
                    <a:pt x="2657" y="6140"/>
                    <a:pt x="3119" y="6628"/>
                  </a:cubicBezTo>
                  <a:cubicBezTo>
                    <a:pt x="3532" y="7078"/>
                    <a:pt x="3906" y="7565"/>
                    <a:pt x="4406" y="7927"/>
                  </a:cubicBezTo>
                  <a:cubicBezTo>
                    <a:pt x="4881" y="8265"/>
                    <a:pt x="5444" y="8477"/>
                    <a:pt x="6006" y="8677"/>
                  </a:cubicBezTo>
                  <a:cubicBezTo>
                    <a:pt x="7143" y="9052"/>
                    <a:pt x="8305" y="9240"/>
                    <a:pt x="9492" y="9290"/>
                  </a:cubicBezTo>
                  <a:cubicBezTo>
                    <a:pt x="9707" y="9302"/>
                    <a:pt x="9928" y="9310"/>
                    <a:pt x="10151" y="9310"/>
                  </a:cubicBezTo>
                  <a:cubicBezTo>
                    <a:pt x="11266" y="9310"/>
                    <a:pt x="12435" y="9102"/>
                    <a:pt x="13154" y="8165"/>
                  </a:cubicBezTo>
                  <a:cubicBezTo>
                    <a:pt x="13239" y="8051"/>
                    <a:pt x="13145" y="7901"/>
                    <a:pt x="13029" y="7901"/>
                  </a:cubicBezTo>
                  <a:cubicBezTo>
                    <a:pt x="12992" y="7901"/>
                    <a:pt x="12953" y="7916"/>
                    <a:pt x="12917" y="7952"/>
                  </a:cubicBezTo>
                  <a:cubicBezTo>
                    <a:pt x="12529" y="8365"/>
                    <a:pt x="12079" y="8777"/>
                    <a:pt x="11529" y="8965"/>
                  </a:cubicBezTo>
                  <a:cubicBezTo>
                    <a:pt x="11176" y="9088"/>
                    <a:pt x="10812" y="9130"/>
                    <a:pt x="10446" y="9130"/>
                  </a:cubicBezTo>
                  <a:cubicBezTo>
                    <a:pt x="10216" y="9130"/>
                    <a:pt x="9986" y="9114"/>
                    <a:pt x="9755" y="9090"/>
                  </a:cubicBezTo>
                  <a:cubicBezTo>
                    <a:pt x="9193" y="9027"/>
                    <a:pt x="8630" y="8915"/>
                    <a:pt x="8068" y="8802"/>
                  </a:cubicBezTo>
                  <a:cubicBezTo>
                    <a:pt x="7530" y="8702"/>
                    <a:pt x="6981" y="8577"/>
                    <a:pt x="6443" y="8415"/>
                  </a:cubicBezTo>
                  <a:cubicBezTo>
                    <a:pt x="5893" y="8252"/>
                    <a:pt x="5369" y="8052"/>
                    <a:pt x="4844" y="7827"/>
                  </a:cubicBezTo>
                  <a:cubicBezTo>
                    <a:pt x="4294" y="7602"/>
                    <a:pt x="3869" y="7215"/>
                    <a:pt x="3469" y="6790"/>
                  </a:cubicBezTo>
                  <a:cubicBezTo>
                    <a:pt x="3032" y="6328"/>
                    <a:pt x="2644" y="5815"/>
                    <a:pt x="2244" y="5303"/>
                  </a:cubicBezTo>
                  <a:cubicBezTo>
                    <a:pt x="1857" y="4803"/>
                    <a:pt x="1495" y="4291"/>
                    <a:pt x="1157" y="3766"/>
                  </a:cubicBezTo>
                  <a:cubicBezTo>
                    <a:pt x="795" y="3191"/>
                    <a:pt x="482" y="2591"/>
                    <a:pt x="357" y="1916"/>
                  </a:cubicBezTo>
                  <a:cubicBezTo>
                    <a:pt x="232" y="1304"/>
                    <a:pt x="270" y="667"/>
                    <a:pt x="157" y="54"/>
                  </a:cubicBezTo>
                  <a:cubicBezTo>
                    <a:pt x="152" y="17"/>
                    <a:pt x="121" y="0"/>
                    <a:pt x="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1" name="Google Shape;10231;p21"/>
            <p:cNvSpPr/>
            <p:nvPr/>
          </p:nvSpPr>
          <p:spPr>
            <a:xfrm>
              <a:off x="6359325" y="2366650"/>
              <a:ext cx="152825" cy="89425"/>
            </a:xfrm>
            <a:custGeom>
              <a:avLst/>
              <a:gdLst/>
              <a:ahLst/>
              <a:cxnLst/>
              <a:rect l="l" t="t" r="r" b="b"/>
              <a:pathLst>
                <a:path w="6113" h="3577" extrusionOk="0">
                  <a:moveTo>
                    <a:pt x="5941" y="0"/>
                  </a:moveTo>
                  <a:cubicBezTo>
                    <a:pt x="5872" y="0"/>
                    <a:pt x="5803" y="36"/>
                    <a:pt x="5786" y="114"/>
                  </a:cubicBezTo>
                  <a:cubicBezTo>
                    <a:pt x="5674" y="652"/>
                    <a:pt x="5436" y="1114"/>
                    <a:pt x="5124" y="1564"/>
                  </a:cubicBezTo>
                  <a:cubicBezTo>
                    <a:pt x="4786" y="2026"/>
                    <a:pt x="4424" y="2564"/>
                    <a:pt x="3924" y="2851"/>
                  </a:cubicBezTo>
                  <a:cubicBezTo>
                    <a:pt x="3649" y="2988"/>
                    <a:pt x="3349" y="3063"/>
                    <a:pt x="3049" y="3113"/>
                  </a:cubicBezTo>
                  <a:cubicBezTo>
                    <a:pt x="2725" y="3151"/>
                    <a:pt x="2425" y="3238"/>
                    <a:pt x="2112" y="3263"/>
                  </a:cubicBezTo>
                  <a:cubicBezTo>
                    <a:pt x="1450" y="3313"/>
                    <a:pt x="788" y="3326"/>
                    <a:pt x="125" y="3363"/>
                  </a:cubicBezTo>
                  <a:cubicBezTo>
                    <a:pt x="4" y="3375"/>
                    <a:pt x="0" y="3576"/>
                    <a:pt x="126" y="3576"/>
                  </a:cubicBezTo>
                  <a:cubicBezTo>
                    <a:pt x="130" y="3576"/>
                    <a:pt x="134" y="3576"/>
                    <a:pt x="138" y="3576"/>
                  </a:cubicBezTo>
                  <a:cubicBezTo>
                    <a:pt x="863" y="3526"/>
                    <a:pt x="1587" y="3438"/>
                    <a:pt x="2312" y="3426"/>
                  </a:cubicBezTo>
                  <a:cubicBezTo>
                    <a:pt x="2529" y="3426"/>
                    <a:pt x="2740" y="3448"/>
                    <a:pt x="2953" y="3448"/>
                  </a:cubicBezTo>
                  <a:cubicBezTo>
                    <a:pt x="3059" y="3448"/>
                    <a:pt x="3166" y="3442"/>
                    <a:pt x="3274" y="3426"/>
                  </a:cubicBezTo>
                  <a:cubicBezTo>
                    <a:pt x="3599" y="3388"/>
                    <a:pt x="3912" y="3288"/>
                    <a:pt x="4174" y="3101"/>
                  </a:cubicBezTo>
                  <a:cubicBezTo>
                    <a:pt x="4662" y="2764"/>
                    <a:pt x="5036" y="2214"/>
                    <a:pt x="5386" y="1726"/>
                  </a:cubicBezTo>
                  <a:cubicBezTo>
                    <a:pt x="5724" y="1264"/>
                    <a:pt x="6036" y="739"/>
                    <a:pt x="6099" y="152"/>
                  </a:cubicBezTo>
                  <a:cubicBezTo>
                    <a:pt x="6112" y="55"/>
                    <a:pt x="6027" y="0"/>
                    <a:pt x="5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2" name="Google Shape;10232;p21"/>
            <p:cNvSpPr/>
            <p:nvPr/>
          </p:nvSpPr>
          <p:spPr>
            <a:xfrm>
              <a:off x="6096275" y="1957975"/>
              <a:ext cx="299850" cy="323800"/>
            </a:xfrm>
            <a:custGeom>
              <a:avLst/>
              <a:gdLst/>
              <a:ahLst/>
              <a:cxnLst/>
              <a:rect l="l" t="t" r="r" b="b"/>
              <a:pathLst>
                <a:path w="11994" h="12952" extrusionOk="0">
                  <a:moveTo>
                    <a:pt x="10526" y="1"/>
                  </a:moveTo>
                  <a:cubicBezTo>
                    <a:pt x="10370" y="1"/>
                    <a:pt x="10215" y="9"/>
                    <a:pt x="10060" y="28"/>
                  </a:cubicBezTo>
                  <a:cubicBezTo>
                    <a:pt x="9460" y="116"/>
                    <a:pt x="8860" y="278"/>
                    <a:pt x="8310" y="540"/>
                  </a:cubicBezTo>
                  <a:cubicBezTo>
                    <a:pt x="7748" y="790"/>
                    <a:pt x="7248" y="1140"/>
                    <a:pt x="6786" y="1553"/>
                  </a:cubicBezTo>
                  <a:cubicBezTo>
                    <a:pt x="6511" y="1790"/>
                    <a:pt x="6273" y="2078"/>
                    <a:pt x="5998" y="2315"/>
                  </a:cubicBezTo>
                  <a:cubicBezTo>
                    <a:pt x="5861" y="2427"/>
                    <a:pt x="5699" y="2540"/>
                    <a:pt x="5536" y="2627"/>
                  </a:cubicBezTo>
                  <a:cubicBezTo>
                    <a:pt x="5349" y="2715"/>
                    <a:pt x="5149" y="2765"/>
                    <a:pt x="4961" y="2840"/>
                  </a:cubicBezTo>
                  <a:cubicBezTo>
                    <a:pt x="4349" y="3077"/>
                    <a:pt x="3861" y="3515"/>
                    <a:pt x="3412" y="3977"/>
                  </a:cubicBezTo>
                  <a:cubicBezTo>
                    <a:pt x="2949" y="4452"/>
                    <a:pt x="2562" y="5014"/>
                    <a:pt x="2087" y="5477"/>
                  </a:cubicBezTo>
                  <a:cubicBezTo>
                    <a:pt x="1662" y="5889"/>
                    <a:pt x="1050" y="6176"/>
                    <a:pt x="775" y="6714"/>
                  </a:cubicBezTo>
                  <a:cubicBezTo>
                    <a:pt x="637" y="6964"/>
                    <a:pt x="587" y="7276"/>
                    <a:pt x="575" y="7564"/>
                  </a:cubicBezTo>
                  <a:cubicBezTo>
                    <a:pt x="562" y="7914"/>
                    <a:pt x="525" y="8213"/>
                    <a:pt x="375" y="8538"/>
                  </a:cubicBezTo>
                  <a:cubicBezTo>
                    <a:pt x="212" y="8851"/>
                    <a:pt x="87" y="9151"/>
                    <a:pt x="37" y="9501"/>
                  </a:cubicBezTo>
                  <a:cubicBezTo>
                    <a:pt x="25" y="9676"/>
                    <a:pt x="13" y="9850"/>
                    <a:pt x="13" y="10025"/>
                  </a:cubicBezTo>
                  <a:cubicBezTo>
                    <a:pt x="13" y="10200"/>
                    <a:pt x="0" y="10375"/>
                    <a:pt x="13" y="10550"/>
                  </a:cubicBezTo>
                  <a:cubicBezTo>
                    <a:pt x="25" y="10925"/>
                    <a:pt x="137" y="11300"/>
                    <a:pt x="200" y="11663"/>
                  </a:cubicBezTo>
                  <a:cubicBezTo>
                    <a:pt x="275" y="12050"/>
                    <a:pt x="350" y="12462"/>
                    <a:pt x="325" y="12850"/>
                  </a:cubicBezTo>
                  <a:cubicBezTo>
                    <a:pt x="325" y="12917"/>
                    <a:pt x="379" y="12952"/>
                    <a:pt x="434" y="12952"/>
                  </a:cubicBezTo>
                  <a:cubicBezTo>
                    <a:pt x="480" y="12952"/>
                    <a:pt x="526" y="12926"/>
                    <a:pt x="537" y="12875"/>
                  </a:cubicBezTo>
                  <a:cubicBezTo>
                    <a:pt x="650" y="12212"/>
                    <a:pt x="550" y="11588"/>
                    <a:pt x="425" y="10938"/>
                  </a:cubicBezTo>
                  <a:cubicBezTo>
                    <a:pt x="375" y="10625"/>
                    <a:pt x="275" y="10325"/>
                    <a:pt x="262" y="10013"/>
                  </a:cubicBezTo>
                  <a:cubicBezTo>
                    <a:pt x="237" y="9701"/>
                    <a:pt x="262" y="9388"/>
                    <a:pt x="362" y="9076"/>
                  </a:cubicBezTo>
                  <a:cubicBezTo>
                    <a:pt x="475" y="8751"/>
                    <a:pt x="725" y="8501"/>
                    <a:pt x="850" y="8188"/>
                  </a:cubicBezTo>
                  <a:cubicBezTo>
                    <a:pt x="962" y="7926"/>
                    <a:pt x="937" y="7626"/>
                    <a:pt x="912" y="7339"/>
                  </a:cubicBezTo>
                  <a:cubicBezTo>
                    <a:pt x="862" y="6676"/>
                    <a:pt x="1475" y="6314"/>
                    <a:pt x="1962" y="5989"/>
                  </a:cubicBezTo>
                  <a:cubicBezTo>
                    <a:pt x="2487" y="5627"/>
                    <a:pt x="2912" y="5152"/>
                    <a:pt x="3287" y="4664"/>
                  </a:cubicBezTo>
                  <a:cubicBezTo>
                    <a:pt x="3699" y="4127"/>
                    <a:pt x="4049" y="3590"/>
                    <a:pt x="4649" y="3265"/>
                  </a:cubicBezTo>
                  <a:cubicBezTo>
                    <a:pt x="4961" y="3102"/>
                    <a:pt x="5324" y="3077"/>
                    <a:pt x="5649" y="2940"/>
                  </a:cubicBezTo>
                  <a:cubicBezTo>
                    <a:pt x="5961" y="2815"/>
                    <a:pt x="6223" y="2602"/>
                    <a:pt x="6461" y="2352"/>
                  </a:cubicBezTo>
                  <a:cubicBezTo>
                    <a:pt x="6686" y="2103"/>
                    <a:pt x="6898" y="1840"/>
                    <a:pt x="7148" y="1603"/>
                  </a:cubicBezTo>
                  <a:cubicBezTo>
                    <a:pt x="7373" y="1390"/>
                    <a:pt x="7623" y="1215"/>
                    <a:pt x="7885" y="1065"/>
                  </a:cubicBezTo>
                  <a:cubicBezTo>
                    <a:pt x="8460" y="703"/>
                    <a:pt x="9123" y="453"/>
                    <a:pt x="9797" y="341"/>
                  </a:cubicBezTo>
                  <a:cubicBezTo>
                    <a:pt x="10175" y="279"/>
                    <a:pt x="10560" y="240"/>
                    <a:pt x="10942" y="240"/>
                  </a:cubicBezTo>
                  <a:cubicBezTo>
                    <a:pt x="11256" y="240"/>
                    <a:pt x="11568" y="266"/>
                    <a:pt x="11872" y="328"/>
                  </a:cubicBezTo>
                  <a:cubicBezTo>
                    <a:pt x="11876" y="329"/>
                    <a:pt x="11880" y="329"/>
                    <a:pt x="11884" y="329"/>
                  </a:cubicBezTo>
                  <a:cubicBezTo>
                    <a:pt x="11974" y="329"/>
                    <a:pt x="11993" y="202"/>
                    <a:pt x="11909" y="178"/>
                  </a:cubicBezTo>
                  <a:cubicBezTo>
                    <a:pt x="11452" y="75"/>
                    <a:pt x="10987" y="1"/>
                    <a:pt x="10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3" name="Google Shape;10233;p21"/>
            <p:cNvSpPr/>
            <p:nvPr/>
          </p:nvSpPr>
          <p:spPr>
            <a:xfrm>
              <a:off x="6503750" y="2291025"/>
              <a:ext cx="121100" cy="20975"/>
            </a:xfrm>
            <a:custGeom>
              <a:avLst/>
              <a:gdLst/>
              <a:ahLst/>
              <a:cxnLst/>
              <a:rect l="l" t="t" r="r" b="b"/>
              <a:pathLst>
                <a:path w="4844" h="839" extrusionOk="0">
                  <a:moveTo>
                    <a:pt x="371" y="0"/>
                  </a:moveTo>
                  <a:cubicBezTo>
                    <a:pt x="314" y="0"/>
                    <a:pt x="256" y="5"/>
                    <a:pt x="197" y="15"/>
                  </a:cubicBezTo>
                  <a:cubicBezTo>
                    <a:pt x="1" y="52"/>
                    <a:pt x="9" y="340"/>
                    <a:pt x="209" y="340"/>
                  </a:cubicBezTo>
                  <a:cubicBezTo>
                    <a:pt x="213" y="340"/>
                    <a:pt x="217" y="340"/>
                    <a:pt x="222" y="340"/>
                  </a:cubicBezTo>
                  <a:cubicBezTo>
                    <a:pt x="242" y="339"/>
                    <a:pt x="263" y="338"/>
                    <a:pt x="283" y="338"/>
                  </a:cubicBezTo>
                  <a:cubicBezTo>
                    <a:pt x="635" y="338"/>
                    <a:pt x="966" y="533"/>
                    <a:pt x="1296" y="627"/>
                  </a:cubicBezTo>
                  <a:cubicBezTo>
                    <a:pt x="1696" y="727"/>
                    <a:pt x="2096" y="790"/>
                    <a:pt x="2509" y="827"/>
                  </a:cubicBezTo>
                  <a:cubicBezTo>
                    <a:pt x="2599" y="835"/>
                    <a:pt x="2690" y="838"/>
                    <a:pt x="2780" y="838"/>
                  </a:cubicBezTo>
                  <a:cubicBezTo>
                    <a:pt x="3473" y="838"/>
                    <a:pt x="4148" y="628"/>
                    <a:pt x="4745" y="252"/>
                  </a:cubicBezTo>
                  <a:cubicBezTo>
                    <a:pt x="4844" y="187"/>
                    <a:pt x="4789" y="16"/>
                    <a:pt x="4682" y="16"/>
                  </a:cubicBezTo>
                  <a:cubicBezTo>
                    <a:pt x="4667" y="16"/>
                    <a:pt x="4650" y="20"/>
                    <a:pt x="4633" y="28"/>
                  </a:cubicBezTo>
                  <a:cubicBezTo>
                    <a:pt x="4283" y="203"/>
                    <a:pt x="3958" y="415"/>
                    <a:pt x="3558" y="502"/>
                  </a:cubicBezTo>
                  <a:cubicBezTo>
                    <a:pt x="3381" y="547"/>
                    <a:pt x="3200" y="564"/>
                    <a:pt x="3020" y="564"/>
                  </a:cubicBezTo>
                  <a:cubicBezTo>
                    <a:pt x="2794" y="564"/>
                    <a:pt x="2568" y="537"/>
                    <a:pt x="2346" y="502"/>
                  </a:cubicBezTo>
                  <a:cubicBezTo>
                    <a:pt x="1971" y="440"/>
                    <a:pt x="1596" y="327"/>
                    <a:pt x="1221" y="215"/>
                  </a:cubicBezTo>
                  <a:cubicBezTo>
                    <a:pt x="939" y="121"/>
                    <a:pt x="665"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4" name="Google Shape;10234;p21"/>
            <p:cNvSpPr/>
            <p:nvPr/>
          </p:nvSpPr>
          <p:spPr>
            <a:xfrm>
              <a:off x="6539425" y="1862975"/>
              <a:ext cx="365075" cy="437475"/>
            </a:xfrm>
            <a:custGeom>
              <a:avLst/>
              <a:gdLst/>
              <a:ahLst/>
              <a:cxnLst/>
              <a:rect l="l" t="t" r="r" b="b"/>
              <a:pathLst>
                <a:path w="14603" h="17499" extrusionOk="0">
                  <a:moveTo>
                    <a:pt x="6388" y="0"/>
                  </a:moveTo>
                  <a:cubicBezTo>
                    <a:pt x="5865" y="0"/>
                    <a:pt x="5362" y="96"/>
                    <a:pt x="4868" y="242"/>
                  </a:cubicBezTo>
                  <a:cubicBezTo>
                    <a:pt x="4281" y="404"/>
                    <a:pt x="3718" y="616"/>
                    <a:pt x="3156" y="804"/>
                  </a:cubicBezTo>
                  <a:cubicBezTo>
                    <a:pt x="2506" y="1029"/>
                    <a:pt x="1844" y="1229"/>
                    <a:pt x="1194" y="1429"/>
                  </a:cubicBezTo>
                  <a:cubicBezTo>
                    <a:pt x="857" y="1529"/>
                    <a:pt x="532" y="1641"/>
                    <a:pt x="194" y="1741"/>
                  </a:cubicBezTo>
                  <a:cubicBezTo>
                    <a:pt x="0" y="1798"/>
                    <a:pt x="67" y="2074"/>
                    <a:pt x="242" y="2074"/>
                  </a:cubicBezTo>
                  <a:cubicBezTo>
                    <a:pt x="258" y="2074"/>
                    <a:pt x="276" y="2072"/>
                    <a:pt x="294" y="2066"/>
                  </a:cubicBezTo>
                  <a:cubicBezTo>
                    <a:pt x="1506" y="1616"/>
                    <a:pt x="2744" y="1204"/>
                    <a:pt x="3981" y="816"/>
                  </a:cubicBezTo>
                  <a:cubicBezTo>
                    <a:pt x="4518" y="654"/>
                    <a:pt x="5068" y="541"/>
                    <a:pt x="5618" y="467"/>
                  </a:cubicBezTo>
                  <a:cubicBezTo>
                    <a:pt x="5919" y="426"/>
                    <a:pt x="6216" y="401"/>
                    <a:pt x="6514" y="401"/>
                  </a:cubicBezTo>
                  <a:cubicBezTo>
                    <a:pt x="6772" y="401"/>
                    <a:pt x="7031" y="420"/>
                    <a:pt x="7292" y="467"/>
                  </a:cubicBezTo>
                  <a:cubicBezTo>
                    <a:pt x="7867" y="579"/>
                    <a:pt x="8405" y="779"/>
                    <a:pt x="8930" y="1004"/>
                  </a:cubicBezTo>
                  <a:cubicBezTo>
                    <a:pt x="9467" y="1241"/>
                    <a:pt x="9992" y="1479"/>
                    <a:pt x="10492" y="1791"/>
                  </a:cubicBezTo>
                  <a:cubicBezTo>
                    <a:pt x="11016" y="2129"/>
                    <a:pt x="11466" y="2541"/>
                    <a:pt x="11891" y="2978"/>
                  </a:cubicBezTo>
                  <a:cubicBezTo>
                    <a:pt x="12354" y="3441"/>
                    <a:pt x="12816" y="3891"/>
                    <a:pt x="13178" y="4428"/>
                  </a:cubicBezTo>
                  <a:cubicBezTo>
                    <a:pt x="13778" y="5290"/>
                    <a:pt x="14041" y="6377"/>
                    <a:pt x="14016" y="7415"/>
                  </a:cubicBezTo>
                  <a:cubicBezTo>
                    <a:pt x="13991" y="7952"/>
                    <a:pt x="13891" y="8489"/>
                    <a:pt x="13703" y="8989"/>
                  </a:cubicBezTo>
                  <a:cubicBezTo>
                    <a:pt x="13491" y="9552"/>
                    <a:pt x="13191" y="10064"/>
                    <a:pt x="12891" y="10576"/>
                  </a:cubicBezTo>
                  <a:cubicBezTo>
                    <a:pt x="11679" y="12676"/>
                    <a:pt x="10417" y="14875"/>
                    <a:pt x="8280" y="16150"/>
                  </a:cubicBezTo>
                  <a:cubicBezTo>
                    <a:pt x="7280" y="16750"/>
                    <a:pt x="6168" y="17050"/>
                    <a:pt x="5006" y="17075"/>
                  </a:cubicBezTo>
                  <a:cubicBezTo>
                    <a:pt x="4456" y="17075"/>
                    <a:pt x="3906" y="17050"/>
                    <a:pt x="3368" y="17037"/>
                  </a:cubicBezTo>
                  <a:cubicBezTo>
                    <a:pt x="2819" y="17025"/>
                    <a:pt x="2269" y="16975"/>
                    <a:pt x="1719" y="16950"/>
                  </a:cubicBezTo>
                  <a:cubicBezTo>
                    <a:pt x="1482" y="16939"/>
                    <a:pt x="1255" y="16910"/>
                    <a:pt x="1021" y="16910"/>
                  </a:cubicBezTo>
                  <a:cubicBezTo>
                    <a:pt x="983" y="16910"/>
                    <a:pt x="945" y="16910"/>
                    <a:pt x="907" y="16912"/>
                  </a:cubicBezTo>
                  <a:cubicBezTo>
                    <a:pt x="686" y="16924"/>
                    <a:pt x="694" y="17262"/>
                    <a:pt x="907" y="17262"/>
                  </a:cubicBezTo>
                  <a:cubicBezTo>
                    <a:pt x="911" y="17262"/>
                    <a:pt x="915" y="17262"/>
                    <a:pt x="919" y="17262"/>
                  </a:cubicBezTo>
                  <a:cubicBezTo>
                    <a:pt x="1207" y="17250"/>
                    <a:pt x="1506" y="17212"/>
                    <a:pt x="1781" y="17212"/>
                  </a:cubicBezTo>
                  <a:cubicBezTo>
                    <a:pt x="2069" y="17225"/>
                    <a:pt x="2356" y="17250"/>
                    <a:pt x="2644" y="17287"/>
                  </a:cubicBezTo>
                  <a:cubicBezTo>
                    <a:pt x="3219" y="17337"/>
                    <a:pt x="3781" y="17449"/>
                    <a:pt x="4356" y="17487"/>
                  </a:cubicBezTo>
                  <a:cubicBezTo>
                    <a:pt x="4501" y="17495"/>
                    <a:pt x="4646" y="17499"/>
                    <a:pt x="4789" y="17499"/>
                  </a:cubicBezTo>
                  <a:cubicBezTo>
                    <a:pt x="5820" y="17499"/>
                    <a:pt x="6812" y="17298"/>
                    <a:pt x="7755" y="16837"/>
                  </a:cubicBezTo>
                  <a:cubicBezTo>
                    <a:pt x="10029" y="15712"/>
                    <a:pt x="11529" y="13538"/>
                    <a:pt x="12803" y="11426"/>
                  </a:cubicBezTo>
                  <a:cubicBezTo>
                    <a:pt x="13428" y="10389"/>
                    <a:pt x="14141" y="9339"/>
                    <a:pt x="14378" y="8139"/>
                  </a:cubicBezTo>
                  <a:cubicBezTo>
                    <a:pt x="14603" y="7052"/>
                    <a:pt x="14453" y="5915"/>
                    <a:pt x="13953" y="4928"/>
                  </a:cubicBezTo>
                  <a:cubicBezTo>
                    <a:pt x="13678" y="4378"/>
                    <a:pt x="13291" y="3903"/>
                    <a:pt x="12866" y="3466"/>
                  </a:cubicBezTo>
                  <a:cubicBezTo>
                    <a:pt x="12416" y="3003"/>
                    <a:pt x="11954" y="2541"/>
                    <a:pt x="11466" y="2116"/>
                  </a:cubicBezTo>
                  <a:cubicBezTo>
                    <a:pt x="10991" y="1716"/>
                    <a:pt x="10467" y="1416"/>
                    <a:pt x="9917" y="1129"/>
                  </a:cubicBezTo>
                  <a:cubicBezTo>
                    <a:pt x="9379" y="841"/>
                    <a:pt x="8830" y="579"/>
                    <a:pt x="8267" y="367"/>
                  </a:cubicBezTo>
                  <a:cubicBezTo>
                    <a:pt x="7717" y="167"/>
                    <a:pt x="7155" y="29"/>
                    <a:pt x="6568" y="4"/>
                  </a:cubicBezTo>
                  <a:cubicBezTo>
                    <a:pt x="6507" y="2"/>
                    <a:pt x="6447" y="0"/>
                    <a:pt x="6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5" name="Google Shape;10235;p21"/>
            <p:cNvSpPr/>
            <p:nvPr/>
          </p:nvSpPr>
          <p:spPr>
            <a:xfrm>
              <a:off x="6446175" y="1907950"/>
              <a:ext cx="101425" cy="91275"/>
            </a:xfrm>
            <a:custGeom>
              <a:avLst/>
              <a:gdLst/>
              <a:ahLst/>
              <a:cxnLst/>
              <a:rect l="l" t="t" r="r" b="b"/>
              <a:pathLst>
                <a:path w="4057" h="3651" extrusionOk="0">
                  <a:moveTo>
                    <a:pt x="3596" y="1"/>
                  </a:moveTo>
                  <a:cubicBezTo>
                    <a:pt x="3502" y="1"/>
                    <a:pt x="3412" y="10"/>
                    <a:pt x="3299" y="55"/>
                  </a:cubicBezTo>
                  <a:cubicBezTo>
                    <a:pt x="3137" y="130"/>
                    <a:pt x="3000" y="242"/>
                    <a:pt x="2887" y="367"/>
                  </a:cubicBezTo>
                  <a:cubicBezTo>
                    <a:pt x="2737" y="542"/>
                    <a:pt x="2612" y="767"/>
                    <a:pt x="2425" y="904"/>
                  </a:cubicBezTo>
                  <a:cubicBezTo>
                    <a:pt x="2250" y="1042"/>
                    <a:pt x="2025" y="1092"/>
                    <a:pt x="1837" y="1192"/>
                  </a:cubicBezTo>
                  <a:cubicBezTo>
                    <a:pt x="1450" y="1392"/>
                    <a:pt x="1325" y="1817"/>
                    <a:pt x="1088" y="2167"/>
                  </a:cubicBezTo>
                  <a:cubicBezTo>
                    <a:pt x="800" y="2579"/>
                    <a:pt x="425" y="2929"/>
                    <a:pt x="113" y="3316"/>
                  </a:cubicBezTo>
                  <a:cubicBezTo>
                    <a:pt x="1" y="3466"/>
                    <a:pt x="126" y="3650"/>
                    <a:pt x="264" y="3650"/>
                  </a:cubicBezTo>
                  <a:cubicBezTo>
                    <a:pt x="311" y="3650"/>
                    <a:pt x="359" y="3629"/>
                    <a:pt x="400" y="3579"/>
                  </a:cubicBezTo>
                  <a:cubicBezTo>
                    <a:pt x="675" y="3241"/>
                    <a:pt x="913" y="2891"/>
                    <a:pt x="1138" y="2516"/>
                  </a:cubicBezTo>
                  <a:cubicBezTo>
                    <a:pt x="1238" y="2329"/>
                    <a:pt x="1350" y="2154"/>
                    <a:pt x="1450" y="1954"/>
                  </a:cubicBezTo>
                  <a:cubicBezTo>
                    <a:pt x="1550" y="1754"/>
                    <a:pt x="1650" y="1554"/>
                    <a:pt x="1850" y="1442"/>
                  </a:cubicBezTo>
                  <a:cubicBezTo>
                    <a:pt x="2037" y="1342"/>
                    <a:pt x="2250" y="1292"/>
                    <a:pt x="2437" y="1217"/>
                  </a:cubicBezTo>
                  <a:cubicBezTo>
                    <a:pt x="2612" y="1142"/>
                    <a:pt x="2737" y="1029"/>
                    <a:pt x="2862" y="879"/>
                  </a:cubicBezTo>
                  <a:cubicBezTo>
                    <a:pt x="3000" y="742"/>
                    <a:pt x="3100" y="555"/>
                    <a:pt x="3249" y="430"/>
                  </a:cubicBezTo>
                  <a:cubicBezTo>
                    <a:pt x="3309" y="371"/>
                    <a:pt x="3484" y="249"/>
                    <a:pt x="3604" y="249"/>
                  </a:cubicBezTo>
                  <a:cubicBezTo>
                    <a:pt x="3637" y="249"/>
                    <a:pt x="3666" y="258"/>
                    <a:pt x="3687" y="280"/>
                  </a:cubicBezTo>
                  <a:cubicBezTo>
                    <a:pt x="3722" y="315"/>
                    <a:pt x="3759" y="330"/>
                    <a:pt x="3792" y="330"/>
                  </a:cubicBezTo>
                  <a:cubicBezTo>
                    <a:pt x="3950" y="330"/>
                    <a:pt x="4056" y="15"/>
                    <a:pt x="3799" y="5"/>
                  </a:cubicBezTo>
                  <a:cubicBezTo>
                    <a:pt x="3724" y="5"/>
                    <a:pt x="3659" y="1"/>
                    <a:pt x="35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6" name="Google Shape;10236;p21"/>
            <p:cNvSpPr/>
            <p:nvPr/>
          </p:nvSpPr>
          <p:spPr>
            <a:xfrm>
              <a:off x="6488200" y="1906775"/>
              <a:ext cx="57125" cy="85825"/>
            </a:xfrm>
            <a:custGeom>
              <a:avLst/>
              <a:gdLst/>
              <a:ahLst/>
              <a:cxnLst/>
              <a:rect l="l" t="t" r="r" b="b"/>
              <a:pathLst>
                <a:path w="2285" h="3433" extrusionOk="0">
                  <a:moveTo>
                    <a:pt x="2111" y="1"/>
                  </a:moveTo>
                  <a:cubicBezTo>
                    <a:pt x="2048" y="1"/>
                    <a:pt x="1982" y="36"/>
                    <a:pt x="1956" y="114"/>
                  </a:cubicBezTo>
                  <a:cubicBezTo>
                    <a:pt x="1893" y="314"/>
                    <a:pt x="1831" y="514"/>
                    <a:pt x="1793" y="726"/>
                  </a:cubicBezTo>
                  <a:cubicBezTo>
                    <a:pt x="1757" y="885"/>
                    <a:pt x="1744" y="1315"/>
                    <a:pt x="1513" y="1315"/>
                  </a:cubicBezTo>
                  <a:cubicBezTo>
                    <a:pt x="1507" y="1315"/>
                    <a:pt x="1500" y="1314"/>
                    <a:pt x="1493" y="1314"/>
                  </a:cubicBezTo>
                  <a:cubicBezTo>
                    <a:pt x="1419" y="1314"/>
                    <a:pt x="1356" y="1251"/>
                    <a:pt x="1269" y="1239"/>
                  </a:cubicBezTo>
                  <a:cubicBezTo>
                    <a:pt x="1255" y="1235"/>
                    <a:pt x="1243" y="1234"/>
                    <a:pt x="1231" y="1234"/>
                  </a:cubicBezTo>
                  <a:cubicBezTo>
                    <a:pt x="1198" y="1234"/>
                    <a:pt x="1168" y="1246"/>
                    <a:pt x="1131" y="1264"/>
                  </a:cubicBezTo>
                  <a:cubicBezTo>
                    <a:pt x="1006" y="1314"/>
                    <a:pt x="894" y="1339"/>
                    <a:pt x="819" y="1451"/>
                  </a:cubicBezTo>
                  <a:cubicBezTo>
                    <a:pt x="706" y="1589"/>
                    <a:pt x="694" y="1751"/>
                    <a:pt x="669" y="1926"/>
                  </a:cubicBezTo>
                  <a:cubicBezTo>
                    <a:pt x="631" y="2089"/>
                    <a:pt x="606" y="2264"/>
                    <a:pt x="556" y="2426"/>
                  </a:cubicBezTo>
                  <a:cubicBezTo>
                    <a:pt x="506" y="2601"/>
                    <a:pt x="444" y="2763"/>
                    <a:pt x="344" y="2926"/>
                  </a:cubicBezTo>
                  <a:cubicBezTo>
                    <a:pt x="256" y="3076"/>
                    <a:pt x="119" y="3201"/>
                    <a:pt x="31" y="3351"/>
                  </a:cubicBezTo>
                  <a:cubicBezTo>
                    <a:pt x="1" y="3392"/>
                    <a:pt x="37" y="3432"/>
                    <a:pt x="78" y="3432"/>
                  </a:cubicBezTo>
                  <a:cubicBezTo>
                    <a:pt x="88" y="3432"/>
                    <a:pt x="97" y="3430"/>
                    <a:pt x="106" y="3426"/>
                  </a:cubicBezTo>
                  <a:cubicBezTo>
                    <a:pt x="269" y="3351"/>
                    <a:pt x="381" y="3176"/>
                    <a:pt x="481" y="3051"/>
                  </a:cubicBezTo>
                  <a:cubicBezTo>
                    <a:pt x="594" y="2901"/>
                    <a:pt x="706" y="2763"/>
                    <a:pt x="781" y="2601"/>
                  </a:cubicBezTo>
                  <a:cubicBezTo>
                    <a:pt x="869" y="2451"/>
                    <a:pt x="944" y="2276"/>
                    <a:pt x="981" y="2114"/>
                  </a:cubicBezTo>
                  <a:cubicBezTo>
                    <a:pt x="1031" y="1914"/>
                    <a:pt x="1019" y="1714"/>
                    <a:pt x="1069" y="1526"/>
                  </a:cubicBezTo>
                  <a:cubicBezTo>
                    <a:pt x="1089" y="1454"/>
                    <a:pt x="1101" y="1407"/>
                    <a:pt x="1168" y="1407"/>
                  </a:cubicBezTo>
                  <a:cubicBezTo>
                    <a:pt x="1182" y="1407"/>
                    <a:pt x="1199" y="1409"/>
                    <a:pt x="1219" y="1414"/>
                  </a:cubicBezTo>
                  <a:cubicBezTo>
                    <a:pt x="1294" y="1426"/>
                    <a:pt x="1356" y="1476"/>
                    <a:pt x="1431" y="1501"/>
                  </a:cubicBezTo>
                  <a:cubicBezTo>
                    <a:pt x="1464" y="1510"/>
                    <a:pt x="1496" y="1514"/>
                    <a:pt x="1527" y="1514"/>
                  </a:cubicBezTo>
                  <a:cubicBezTo>
                    <a:pt x="1635" y="1514"/>
                    <a:pt x="1728" y="1464"/>
                    <a:pt x="1806" y="1376"/>
                  </a:cubicBezTo>
                  <a:cubicBezTo>
                    <a:pt x="1918" y="1226"/>
                    <a:pt x="1968" y="1026"/>
                    <a:pt x="2043" y="864"/>
                  </a:cubicBezTo>
                  <a:cubicBezTo>
                    <a:pt x="2131" y="639"/>
                    <a:pt x="2193" y="414"/>
                    <a:pt x="2256" y="177"/>
                  </a:cubicBezTo>
                  <a:cubicBezTo>
                    <a:pt x="2285" y="68"/>
                    <a:pt x="2200" y="1"/>
                    <a:pt x="2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7" name="Google Shape;10237;p21"/>
            <p:cNvSpPr/>
            <p:nvPr/>
          </p:nvSpPr>
          <p:spPr>
            <a:xfrm>
              <a:off x="6473350" y="2001475"/>
              <a:ext cx="17825" cy="60075"/>
            </a:xfrm>
            <a:custGeom>
              <a:avLst/>
              <a:gdLst/>
              <a:ahLst/>
              <a:cxnLst/>
              <a:rect l="l" t="t" r="r" b="b"/>
              <a:pathLst>
                <a:path w="713" h="2403" extrusionOk="0">
                  <a:moveTo>
                    <a:pt x="657" y="0"/>
                  </a:moveTo>
                  <a:cubicBezTo>
                    <a:pt x="641" y="0"/>
                    <a:pt x="625" y="13"/>
                    <a:pt x="625" y="38"/>
                  </a:cubicBezTo>
                  <a:cubicBezTo>
                    <a:pt x="613" y="425"/>
                    <a:pt x="550" y="812"/>
                    <a:pt x="438" y="1175"/>
                  </a:cubicBezTo>
                  <a:cubicBezTo>
                    <a:pt x="388" y="1362"/>
                    <a:pt x="325" y="1537"/>
                    <a:pt x="263" y="1712"/>
                  </a:cubicBezTo>
                  <a:cubicBezTo>
                    <a:pt x="188" y="1900"/>
                    <a:pt x="88" y="2075"/>
                    <a:pt x="26" y="2250"/>
                  </a:cubicBezTo>
                  <a:cubicBezTo>
                    <a:pt x="1" y="2312"/>
                    <a:pt x="51" y="2375"/>
                    <a:pt x="101" y="2400"/>
                  </a:cubicBezTo>
                  <a:cubicBezTo>
                    <a:pt x="111" y="2402"/>
                    <a:pt x="122" y="2403"/>
                    <a:pt x="132" y="2403"/>
                  </a:cubicBezTo>
                  <a:cubicBezTo>
                    <a:pt x="180" y="2403"/>
                    <a:pt x="219" y="2378"/>
                    <a:pt x="250" y="2337"/>
                  </a:cubicBezTo>
                  <a:cubicBezTo>
                    <a:pt x="363" y="2175"/>
                    <a:pt x="425" y="1975"/>
                    <a:pt x="488" y="1800"/>
                  </a:cubicBezTo>
                  <a:cubicBezTo>
                    <a:pt x="550" y="1600"/>
                    <a:pt x="600" y="1412"/>
                    <a:pt x="638" y="1212"/>
                  </a:cubicBezTo>
                  <a:cubicBezTo>
                    <a:pt x="700" y="825"/>
                    <a:pt x="713" y="425"/>
                    <a:pt x="688" y="38"/>
                  </a:cubicBezTo>
                  <a:cubicBezTo>
                    <a:pt x="688" y="13"/>
                    <a:pt x="672" y="0"/>
                    <a:pt x="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8" name="Google Shape;10238;p21"/>
            <p:cNvSpPr/>
            <p:nvPr/>
          </p:nvSpPr>
          <p:spPr>
            <a:xfrm>
              <a:off x="6495525" y="1952175"/>
              <a:ext cx="54400" cy="232075"/>
            </a:xfrm>
            <a:custGeom>
              <a:avLst/>
              <a:gdLst/>
              <a:ahLst/>
              <a:cxnLst/>
              <a:rect l="l" t="t" r="r" b="b"/>
              <a:pathLst>
                <a:path w="2176" h="9283" extrusionOk="0">
                  <a:moveTo>
                    <a:pt x="677" y="0"/>
                  </a:moveTo>
                  <a:cubicBezTo>
                    <a:pt x="637" y="0"/>
                    <a:pt x="598" y="22"/>
                    <a:pt x="588" y="73"/>
                  </a:cubicBezTo>
                  <a:cubicBezTo>
                    <a:pt x="413" y="722"/>
                    <a:pt x="288" y="1372"/>
                    <a:pt x="213" y="2047"/>
                  </a:cubicBezTo>
                  <a:cubicBezTo>
                    <a:pt x="151" y="2634"/>
                    <a:pt x="76" y="3284"/>
                    <a:pt x="226" y="3872"/>
                  </a:cubicBezTo>
                  <a:cubicBezTo>
                    <a:pt x="263" y="3997"/>
                    <a:pt x="313" y="4134"/>
                    <a:pt x="388" y="4247"/>
                  </a:cubicBezTo>
                  <a:cubicBezTo>
                    <a:pt x="488" y="4397"/>
                    <a:pt x="626" y="4496"/>
                    <a:pt x="688" y="4684"/>
                  </a:cubicBezTo>
                  <a:cubicBezTo>
                    <a:pt x="788" y="4971"/>
                    <a:pt x="788" y="5296"/>
                    <a:pt x="851" y="5596"/>
                  </a:cubicBezTo>
                  <a:cubicBezTo>
                    <a:pt x="976" y="6159"/>
                    <a:pt x="1200" y="6696"/>
                    <a:pt x="1425" y="7233"/>
                  </a:cubicBezTo>
                  <a:cubicBezTo>
                    <a:pt x="1663" y="7783"/>
                    <a:pt x="1850" y="8345"/>
                    <a:pt x="1888" y="8945"/>
                  </a:cubicBezTo>
                  <a:cubicBezTo>
                    <a:pt x="1838" y="8895"/>
                    <a:pt x="1800" y="8845"/>
                    <a:pt x="1750" y="8783"/>
                  </a:cubicBezTo>
                  <a:cubicBezTo>
                    <a:pt x="1663" y="8670"/>
                    <a:pt x="1575" y="8570"/>
                    <a:pt x="1475" y="8470"/>
                  </a:cubicBezTo>
                  <a:cubicBezTo>
                    <a:pt x="1213" y="8258"/>
                    <a:pt x="938" y="8083"/>
                    <a:pt x="738" y="7796"/>
                  </a:cubicBezTo>
                  <a:cubicBezTo>
                    <a:pt x="363" y="7233"/>
                    <a:pt x="313" y="6558"/>
                    <a:pt x="288" y="5896"/>
                  </a:cubicBezTo>
                  <a:cubicBezTo>
                    <a:pt x="282" y="5820"/>
                    <a:pt x="232" y="5785"/>
                    <a:pt x="180" y="5785"/>
                  </a:cubicBezTo>
                  <a:cubicBezTo>
                    <a:pt x="120" y="5785"/>
                    <a:pt x="57" y="5829"/>
                    <a:pt x="51" y="5909"/>
                  </a:cubicBezTo>
                  <a:cubicBezTo>
                    <a:pt x="1" y="6608"/>
                    <a:pt x="138" y="7396"/>
                    <a:pt x="563" y="7983"/>
                  </a:cubicBezTo>
                  <a:cubicBezTo>
                    <a:pt x="776" y="8283"/>
                    <a:pt x="1063" y="8458"/>
                    <a:pt x="1338" y="8708"/>
                  </a:cubicBezTo>
                  <a:cubicBezTo>
                    <a:pt x="1550" y="8895"/>
                    <a:pt x="1688" y="9245"/>
                    <a:pt x="2000" y="9283"/>
                  </a:cubicBezTo>
                  <a:cubicBezTo>
                    <a:pt x="2088" y="9283"/>
                    <a:pt x="2163" y="9233"/>
                    <a:pt x="2163" y="9145"/>
                  </a:cubicBezTo>
                  <a:cubicBezTo>
                    <a:pt x="2175" y="7996"/>
                    <a:pt x="1588" y="6933"/>
                    <a:pt x="1238" y="5859"/>
                  </a:cubicBezTo>
                  <a:cubicBezTo>
                    <a:pt x="1151" y="5584"/>
                    <a:pt x="1088" y="5296"/>
                    <a:pt x="1026" y="5021"/>
                  </a:cubicBezTo>
                  <a:cubicBezTo>
                    <a:pt x="951" y="4721"/>
                    <a:pt x="851" y="4496"/>
                    <a:pt x="651" y="4272"/>
                  </a:cubicBezTo>
                  <a:cubicBezTo>
                    <a:pt x="413" y="3984"/>
                    <a:pt x="388" y="3647"/>
                    <a:pt x="388" y="3297"/>
                  </a:cubicBezTo>
                  <a:cubicBezTo>
                    <a:pt x="388" y="2984"/>
                    <a:pt x="413" y="2672"/>
                    <a:pt x="451" y="2360"/>
                  </a:cubicBezTo>
                  <a:cubicBezTo>
                    <a:pt x="513" y="1610"/>
                    <a:pt x="626" y="860"/>
                    <a:pt x="776" y="123"/>
                  </a:cubicBezTo>
                  <a:cubicBezTo>
                    <a:pt x="798" y="48"/>
                    <a:pt x="736" y="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9" name="Google Shape;10239;p21"/>
            <p:cNvSpPr/>
            <p:nvPr/>
          </p:nvSpPr>
          <p:spPr>
            <a:xfrm>
              <a:off x="6536450" y="2049975"/>
              <a:ext cx="110075" cy="100375"/>
            </a:xfrm>
            <a:custGeom>
              <a:avLst/>
              <a:gdLst/>
              <a:ahLst/>
              <a:cxnLst/>
              <a:rect l="l" t="t" r="r" b="b"/>
              <a:pathLst>
                <a:path w="4403" h="4015" extrusionOk="0">
                  <a:moveTo>
                    <a:pt x="243" y="0"/>
                  </a:moveTo>
                  <a:cubicBezTo>
                    <a:pt x="176" y="0"/>
                    <a:pt x="110" y="13"/>
                    <a:pt x="63" y="60"/>
                  </a:cubicBezTo>
                  <a:cubicBezTo>
                    <a:pt x="1" y="122"/>
                    <a:pt x="13" y="210"/>
                    <a:pt x="51" y="285"/>
                  </a:cubicBezTo>
                  <a:cubicBezTo>
                    <a:pt x="101" y="410"/>
                    <a:pt x="201" y="485"/>
                    <a:pt x="288" y="572"/>
                  </a:cubicBezTo>
                  <a:cubicBezTo>
                    <a:pt x="413" y="709"/>
                    <a:pt x="551" y="834"/>
                    <a:pt x="676" y="959"/>
                  </a:cubicBezTo>
                  <a:cubicBezTo>
                    <a:pt x="1238" y="1484"/>
                    <a:pt x="1838" y="1984"/>
                    <a:pt x="2488" y="2371"/>
                  </a:cubicBezTo>
                  <a:cubicBezTo>
                    <a:pt x="2506" y="2381"/>
                    <a:pt x="2524" y="2385"/>
                    <a:pt x="2540" y="2385"/>
                  </a:cubicBezTo>
                  <a:cubicBezTo>
                    <a:pt x="2634" y="2385"/>
                    <a:pt x="2684" y="2250"/>
                    <a:pt x="2588" y="2197"/>
                  </a:cubicBezTo>
                  <a:cubicBezTo>
                    <a:pt x="2100" y="1847"/>
                    <a:pt x="1600" y="1522"/>
                    <a:pt x="1151" y="1134"/>
                  </a:cubicBezTo>
                  <a:cubicBezTo>
                    <a:pt x="926" y="934"/>
                    <a:pt x="713" y="747"/>
                    <a:pt x="501" y="534"/>
                  </a:cubicBezTo>
                  <a:cubicBezTo>
                    <a:pt x="476" y="509"/>
                    <a:pt x="188" y="247"/>
                    <a:pt x="213" y="222"/>
                  </a:cubicBezTo>
                  <a:cubicBezTo>
                    <a:pt x="215" y="219"/>
                    <a:pt x="221" y="218"/>
                    <a:pt x="231" y="218"/>
                  </a:cubicBezTo>
                  <a:cubicBezTo>
                    <a:pt x="299" y="218"/>
                    <a:pt x="543" y="286"/>
                    <a:pt x="576" y="297"/>
                  </a:cubicBezTo>
                  <a:cubicBezTo>
                    <a:pt x="1126" y="410"/>
                    <a:pt x="1663" y="534"/>
                    <a:pt x="2150" y="822"/>
                  </a:cubicBezTo>
                  <a:cubicBezTo>
                    <a:pt x="2400" y="959"/>
                    <a:pt x="2638" y="1134"/>
                    <a:pt x="2800" y="1384"/>
                  </a:cubicBezTo>
                  <a:cubicBezTo>
                    <a:pt x="2975" y="1634"/>
                    <a:pt x="3075" y="1922"/>
                    <a:pt x="3200" y="2197"/>
                  </a:cubicBezTo>
                  <a:cubicBezTo>
                    <a:pt x="3487" y="2834"/>
                    <a:pt x="3850" y="3434"/>
                    <a:pt x="4275" y="3996"/>
                  </a:cubicBezTo>
                  <a:cubicBezTo>
                    <a:pt x="4288" y="4009"/>
                    <a:pt x="4303" y="4014"/>
                    <a:pt x="4318" y="4014"/>
                  </a:cubicBezTo>
                  <a:cubicBezTo>
                    <a:pt x="4362" y="4014"/>
                    <a:pt x="4402" y="3971"/>
                    <a:pt x="4375" y="3934"/>
                  </a:cubicBezTo>
                  <a:cubicBezTo>
                    <a:pt x="3937" y="3334"/>
                    <a:pt x="3575" y="2684"/>
                    <a:pt x="3300" y="1997"/>
                  </a:cubicBezTo>
                  <a:cubicBezTo>
                    <a:pt x="3063" y="1397"/>
                    <a:pt x="2775" y="822"/>
                    <a:pt x="2200" y="485"/>
                  </a:cubicBezTo>
                  <a:cubicBezTo>
                    <a:pt x="1638" y="160"/>
                    <a:pt x="1001" y="60"/>
                    <a:pt x="363" y="10"/>
                  </a:cubicBezTo>
                  <a:cubicBezTo>
                    <a:pt x="326" y="5"/>
                    <a:pt x="284" y="0"/>
                    <a:pt x="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0" name="Google Shape;10240;p21"/>
            <p:cNvSpPr/>
            <p:nvPr/>
          </p:nvSpPr>
          <p:spPr>
            <a:xfrm>
              <a:off x="6621500" y="1992350"/>
              <a:ext cx="101800" cy="46625"/>
            </a:xfrm>
            <a:custGeom>
              <a:avLst/>
              <a:gdLst/>
              <a:ahLst/>
              <a:cxnLst/>
              <a:rect l="l" t="t" r="r" b="b"/>
              <a:pathLst>
                <a:path w="4072" h="1865" extrusionOk="0">
                  <a:moveTo>
                    <a:pt x="37" y="1"/>
                  </a:moveTo>
                  <a:cubicBezTo>
                    <a:pt x="8" y="1"/>
                    <a:pt x="1" y="43"/>
                    <a:pt x="23" y="65"/>
                  </a:cubicBezTo>
                  <a:cubicBezTo>
                    <a:pt x="110" y="115"/>
                    <a:pt x="173" y="215"/>
                    <a:pt x="260" y="265"/>
                  </a:cubicBezTo>
                  <a:cubicBezTo>
                    <a:pt x="348" y="328"/>
                    <a:pt x="423" y="378"/>
                    <a:pt x="498" y="415"/>
                  </a:cubicBezTo>
                  <a:cubicBezTo>
                    <a:pt x="673" y="528"/>
                    <a:pt x="835" y="628"/>
                    <a:pt x="1010" y="715"/>
                  </a:cubicBezTo>
                  <a:cubicBezTo>
                    <a:pt x="1348" y="903"/>
                    <a:pt x="1673" y="1090"/>
                    <a:pt x="2022" y="1265"/>
                  </a:cubicBezTo>
                  <a:cubicBezTo>
                    <a:pt x="2647" y="1577"/>
                    <a:pt x="3297" y="1802"/>
                    <a:pt x="3997" y="1865"/>
                  </a:cubicBezTo>
                  <a:cubicBezTo>
                    <a:pt x="4059" y="1865"/>
                    <a:pt x="4072" y="1752"/>
                    <a:pt x="4009" y="1740"/>
                  </a:cubicBezTo>
                  <a:cubicBezTo>
                    <a:pt x="3310" y="1615"/>
                    <a:pt x="2672" y="1352"/>
                    <a:pt x="2047" y="1015"/>
                  </a:cubicBezTo>
                  <a:cubicBezTo>
                    <a:pt x="1735" y="853"/>
                    <a:pt x="1435" y="678"/>
                    <a:pt x="1135" y="503"/>
                  </a:cubicBezTo>
                  <a:cubicBezTo>
                    <a:pt x="998" y="428"/>
                    <a:pt x="860" y="353"/>
                    <a:pt x="735" y="278"/>
                  </a:cubicBezTo>
                  <a:lnTo>
                    <a:pt x="735" y="278"/>
                  </a:lnTo>
                  <a:cubicBezTo>
                    <a:pt x="985" y="365"/>
                    <a:pt x="1248" y="465"/>
                    <a:pt x="1498" y="565"/>
                  </a:cubicBezTo>
                  <a:cubicBezTo>
                    <a:pt x="1972" y="753"/>
                    <a:pt x="2410" y="1002"/>
                    <a:pt x="2860" y="1227"/>
                  </a:cubicBezTo>
                  <a:cubicBezTo>
                    <a:pt x="2870" y="1233"/>
                    <a:pt x="2881" y="1235"/>
                    <a:pt x="2892" y="1235"/>
                  </a:cubicBezTo>
                  <a:cubicBezTo>
                    <a:pt x="2959" y="1235"/>
                    <a:pt x="3024" y="1144"/>
                    <a:pt x="2960" y="1090"/>
                  </a:cubicBezTo>
                  <a:cubicBezTo>
                    <a:pt x="2135" y="478"/>
                    <a:pt x="1060" y="115"/>
                    <a:pt x="48" y="3"/>
                  </a:cubicBezTo>
                  <a:cubicBezTo>
                    <a:pt x="44" y="1"/>
                    <a:pt x="40"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1" name="Google Shape;10241;p21"/>
            <p:cNvSpPr/>
            <p:nvPr/>
          </p:nvSpPr>
          <p:spPr>
            <a:xfrm>
              <a:off x="6670300" y="1942600"/>
              <a:ext cx="84875" cy="20225"/>
            </a:xfrm>
            <a:custGeom>
              <a:avLst/>
              <a:gdLst/>
              <a:ahLst/>
              <a:cxnLst/>
              <a:rect l="l" t="t" r="r" b="b"/>
              <a:pathLst>
                <a:path w="3395" h="809" extrusionOk="0">
                  <a:moveTo>
                    <a:pt x="75" y="1"/>
                  </a:moveTo>
                  <a:cubicBezTo>
                    <a:pt x="33" y="1"/>
                    <a:pt x="1" y="61"/>
                    <a:pt x="33" y="93"/>
                  </a:cubicBezTo>
                  <a:cubicBezTo>
                    <a:pt x="495" y="431"/>
                    <a:pt x="1020" y="706"/>
                    <a:pt x="1595" y="781"/>
                  </a:cubicBezTo>
                  <a:cubicBezTo>
                    <a:pt x="1739" y="799"/>
                    <a:pt x="1886" y="809"/>
                    <a:pt x="2032" y="809"/>
                  </a:cubicBezTo>
                  <a:cubicBezTo>
                    <a:pt x="2179" y="809"/>
                    <a:pt x="2326" y="799"/>
                    <a:pt x="2470" y="781"/>
                  </a:cubicBezTo>
                  <a:cubicBezTo>
                    <a:pt x="2770" y="743"/>
                    <a:pt x="3032" y="656"/>
                    <a:pt x="3307" y="531"/>
                  </a:cubicBezTo>
                  <a:cubicBezTo>
                    <a:pt x="3395" y="481"/>
                    <a:pt x="3345" y="356"/>
                    <a:pt x="3270" y="318"/>
                  </a:cubicBezTo>
                  <a:cubicBezTo>
                    <a:pt x="2681" y="122"/>
                    <a:pt x="2072" y="11"/>
                    <a:pt x="1453" y="11"/>
                  </a:cubicBezTo>
                  <a:cubicBezTo>
                    <a:pt x="1363" y="11"/>
                    <a:pt x="1273" y="14"/>
                    <a:pt x="1183" y="18"/>
                  </a:cubicBezTo>
                  <a:cubicBezTo>
                    <a:pt x="1083" y="18"/>
                    <a:pt x="1083" y="168"/>
                    <a:pt x="1183" y="168"/>
                  </a:cubicBezTo>
                  <a:cubicBezTo>
                    <a:pt x="1745" y="168"/>
                    <a:pt x="2307" y="256"/>
                    <a:pt x="2845" y="418"/>
                  </a:cubicBezTo>
                  <a:cubicBezTo>
                    <a:pt x="2582" y="476"/>
                    <a:pt x="2314" y="506"/>
                    <a:pt x="2048" y="506"/>
                  </a:cubicBezTo>
                  <a:cubicBezTo>
                    <a:pt x="1908" y="506"/>
                    <a:pt x="1770" y="498"/>
                    <a:pt x="1633" y="481"/>
                  </a:cubicBezTo>
                  <a:cubicBezTo>
                    <a:pt x="1095" y="418"/>
                    <a:pt x="558" y="306"/>
                    <a:pt x="95" y="6"/>
                  </a:cubicBezTo>
                  <a:cubicBezTo>
                    <a:pt x="89" y="2"/>
                    <a:pt x="82" y="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2" name="Google Shape;10242;p21"/>
            <p:cNvSpPr/>
            <p:nvPr/>
          </p:nvSpPr>
          <p:spPr>
            <a:xfrm>
              <a:off x="6662675" y="1901375"/>
              <a:ext cx="119400" cy="39725"/>
            </a:xfrm>
            <a:custGeom>
              <a:avLst/>
              <a:gdLst/>
              <a:ahLst/>
              <a:cxnLst/>
              <a:rect l="l" t="t" r="r" b="b"/>
              <a:pathLst>
                <a:path w="4776" h="1589" extrusionOk="0">
                  <a:moveTo>
                    <a:pt x="2449" y="1"/>
                  </a:moveTo>
                  <a:cubicBezTo>
                    <a:pt x="1607" y="1"/>
                    <a:pt x="791" y="354"/>
                    <a:pt x="63" y="718"/>
                  </a:cubicBezTo>
                  <a:cubicBezTo>
                    <a:pt x="1" y="755"/>
                    <a:pt x="13" y="842"/>
                    <a:pt x="63" y="867"/>
                  </a:cubicBezTo>
                  <a:cubicBezTo>
                    <a:pt x="213" y="955"/>
                    <a:pt x="363" y="955"/>
                    <a:pt x="525" y="955"/>
                  </a:cubicBezTo>
                  <a:cubicBezTo>
                    <a:pt x="750" y="967"/>
                    <a:pt x="975" y="1005"/>
                    <a:pt x="1188" y="1055"/>
                  </a:cubicBezTo>
                  <a:cubicBezTo>
                    <a:pt x="1575" y="1130"/>
                    <a:pt x="1950" y="1230"/>
                    <a:pt x="2337" y="1255"/>
                  </a:cubicBezTo>
                  <a:cubicBezTo>
                    <a:pt x="3087" y="1305"/>
                    <a:pt x="3850" y="1267"/>
                    <a:pt x="4549" y="1580"/>
                  </a:cubicBezTo>
                  <a:cubicBezTo>
                    <a:pt x="4565" y="1586"/>
                    <a:pt x="4581" y="1588"/>
                    <a:pt x="4595" y="1588"/>
                  </a:cubicBezTo>
                  <a:cubicBezTo>
                    <a:pt x="4707" y="1588"/>
                    <a:pt x="4772" y="1435"/>
                    <a:pt x="4662" y="1380"/>
                  </a:cubicBezTo>
                  <a:cubicBezTo>
                    <a:pt x="4012" y="1042"/>
                    <a:pt x="3262" y="1067"/>
                    <a:pt x="2550" y="1042"/>
                  </a:cubicBezTo>
                  <a:cubicBezTo>
                    <a:pt x="2150" y="1017"/>
                    <a:pt x="1775" y="967"/>
                    <a:pt x="1375" y="892"/>
                  </a:cubicBezTo>
                  <a:cubicBezTo>
                    <a:pt x="1188" y="855"/>
                    <a:pt x="988" y="818"/>
                    <a:pt x="788" y="805"/>
                  </a:cubicBezTo>
                  <a:cubicBezTo>
                    <a:pt x="719" y="799"/>
                    <a:pt x="650" y="799"/>
                    <a:pt x="582" y="799"/>
                  </a:cubicBezTo>
                  <a:cubicBezTo>
                    <a:pt x="513" y="799"/>
                    <a:pt x="444" y="799"/>
                    <a:pt x="375" y="793"/>
                  </a:cubicBezTo>
                  <a:cubicBezTo>
                    <a:pt x="1075" y="530"/>
                    <a:pt x="1775" y="255"/>
                    <a:pt x="2525" y="243"/>
                  </a:cubicBezTo>
                  <a:cubicBezTo>
                    <a:pt x="2540" y="242"/>
                    <a:pt x="2556" y="242"/>
                    <a:pt x="2571" y="242"/>
                  </a:cubicBezTo>
                  <a:cubicBezTo>
                    <a:pt x="3354" y="242"/>
                    <a:pt x="4110" y="554"/>
                    <a:pt x="4637" y="1117"/>
                  </a:cubicBezTo>
                  <a:cubicBezTo>
                    <a:pt x="4651" y="1131"/>
                    <a:pt x="4666" y="1137"/>
                    <a:pt x="4681" y="1137"/>
                  </a:cubicBezTo>
                  <a:cubicBezTo>
                    <a:pt x="4731" y="1137"/>
                    <a:pt x="4776" y="1066"/>
                    <a:pt x="4737" y="1017"/>
                  </a:cubicBezTo>
                  <a:cubicBezTo>
                    <a:pt x="4187" y="418"/>
                    <a:pt x="3425" y="43"/>
                    <a:pt x="2612" y="5"/>
                  </a:cubicBezTo>
                  <a:cubicBezTo>
                    <a:pt x="2558" y="2"/>
                    <a:pt x="2503" y="1"/>
                    <a:pt x="2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3" name="Google Shape;10243;p21"/>
            <p:cNvSpPr/>
            <p:nvPr/>
          </p:nvSpPr>
          <p:spPr>
            <a:xfrm>
              <a:off x="6507825" y="1949300"/>
              <a:ext cx="93650" cy="40625"/>
            </a:xfrm>
            <a:custGeom>
              <a:avLst/>
              <a:gdLst/>
              <a:ahLst/>
              <a:cxnLst/>
              <a:rect l="l" t="t" r="r" b="b"/>
              <a:pathLst>
                <a:path w="3746" h="1625" extrusionOk="0">
                  <a:moveTo>
                    <a:pt x="166" y="1"/>
                  </a:moveTo>
                  <a:cubicBezTo>
                    <a:pt x="84" y="1"/>
                    <a:pt x="1" y="85"/>
                    <a:pt x="59" y="163"/>
                  </a:cubicBezTo>
                  <a:cubicBezTo>
                    <a:pt x="246" y="425"/>
                    <a:pt x="546" y="650"/>
                    <a:pt x="796" y="837"/>
                  </a:cubicBezTo>
                  <a:cubicBezTo>
                    <a:pt x="1071" y="1037"/>
                    <a:pt x="1346" y="1250"/>
                    <a:pt x="1671" y="1375"/>
                  </a:cubicBezTo>
                  <a:cubicBezTo>
                    <a:pt x="2136" y="1552"/>
                    <a:pt x="2649" y="1624"/>
                    <a:pt x="3154" y="1624"/>
                  </a:cubicBezTo>
                  <a:cubicBezTo>
                    <a:pt x="3328" y="1624"/>
                    <a:pt x="3501" y="1616"/>
                    <a:pt x="3670" y="1600"/>
                  </a:cubicBezTo>
                  <a:cubicBezTo>
                    <a:pt x="3745" y="1587"/>
                    <a:pt x="3745" y="1475"/>
                    <a:pt x="3670" y="1475"/>
                  </a:cubicBezTo>
                  <a:cubicBezTo>
                    <a:pt x="3647" y="1475"/>
                    <a:pt x="3624" y="1475"/>
                    <a:pt x="3600" y="1475"/>
                  </a:cubicBezTo>
                  <a:cubicBezTo>
                    <a:pt x="2976" y="1475"/>
                    <a:pt x="2386" y="1315"/>
                    <a:pt x="1808" y="1062"/>
                  </a:cubicBezTo>
                  <a:cubicBezTo>
                    <a:pt x="1533" y="937"/>
                    <a:pt x="1233" y="837"/>
                    <a:pt x="971" y="675"/>
                  </a:cubicBezTo>
                  <a:cubicBezTo>
                    <a:pt x="684" y="488"/>
                    <a:pt x="484" y="250"/>
                    <a:pt x="234" y="25"/>
                  </a:cubicBezTo>
                  <a:cubicBezTo>
                    <a:pt x="214" y="8"/>
                    <a:pt x="190" y="1"/>
                    <a:pt x="1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4" name="Google Shape;10244;p21"/>
            <p:cNvSpPr/>
            <p:nvPr/>
          </p:nvSpPr>
          <p:spPr>
            <a:xfrm>
              <a:off x="6118450" y="2354575"/>
              <a:ext cx="530175" cy="222950"/>
            </a:xfrm>
            <a:custGeom>
              <a:avLst/>
              <a:gdLst/>
              <a:ahLst/>
              <a:cxnLst/>
              <a:rect l="l" t="t" r="r" b="b"/>
              <a:pathLst>
                <a:path w="21207" h="8918" extrusionOk="0">
                  <a:moveTo>
                    <a:pt x="584" y="0"/>
                  </a:moveTo>
                  <a:cubicBezTo>
                    <a:pt x="492" y="0"/>
                    <a:pt x="401" y="53"/>
                    <a:pt x="375" y="172"/>
                  </a:cubicBezTo>
                  <a:cubicBezTo>
                    <a:pt x="0" y="1797"/>
                    <a:pt x="213" y="3546"/>
                    <a:pt x="963" y="5034"/>
                  </a:cubicBezTo>
                  <a:cubicBezTo>
                    <a:pt x="1737" y="6546"/>
                    <a:pt x="3087" y="7770"/>
                    <a:pt x="4674" y="8383"/>
                  </a:cubicBezTo>
                  <a:cubicBezTo>
                    <a:pt x="5696" y="8777"/>
                    <a:pt x="6780" y="8917"/>
                    <a:pt x="7869" y="8917"/>
                  </a:cubicBezTo>
                  <a:cubicBezTo>
                    <a:pt x="8472" y="8917"/>
                    <a:pt x="9076" y="8874"/>
                    <a:pt x="9673" y="8808"/>
                  </a:cubicBezTo>
                  <a:cubicBezTo>
                    <a:pt x="11497" y="8595"/>
                    <a:pt x="13322" y="8208"/>
                    <a:pt x="15096" y="7695"/>
                  </a:cubicBezTo>
                  <a:cubicBezTo>
                    <a:pt x="16109" y="7408"/>
                    <a:pt x="17108" y="7045"/>
                    <a:pt x="18083" y="6683"/>
                  </a:cubicBezTo>
                  <a:cubicBezTo>
                    <a:pt x="19083" y="6308"/>
                    <a:pt x="20095" y="5946"/>
                    <a:pt x="21032" y="5446"/>
                  </a:cubicBezTo>
                  <a:cubicBezTo>
                    <a:pt x="21206" y="5359"/>
                    <a:pt x="21087" y="5130"/>
                    <a:pt x="20921" y="5130"/>
                  </a:cubicBezTo>
                  <a:cubicBezTo>
                    <a:pt x="20896" y="5130"/>
                    <a:pt x="20871" y="5135"/>
                    <a:pt x="20845" y="5146"/>
                  </a:cubicBezTo>
                  <a:cubicBezTo>
                    <a:pt x="20020" y="5546"/>
                    <a:pt x="19208" y="5983"/>
                    <a:pt x="18358" y="6333"/>
                  </a:cubicBezTo>
                  <a:cubicBezTo>
                    <a:pt x="17521" y="6683"/>
                    <a:pt x="16658" y="6971"/>
                    <a:pt x="15796" y="7220"/>
                  </a:cubicBezTo>
                  <a:cubicBezTo>
                    <a:pt x="14047" y="7745"/>
                    <a:pt x="12272" y="8120"/>
                    <a:pt x="10448" y="8345"/>
                  </a:cubicBezTo>
                  <a:cubicBezTo>
                    <a:pt x="9664" y="8443"/>
                    <a:pt x="8862" y="8517"/>
                    <a:pt x="8063" y="8517"/>
                  </a:cubicBezTo>
                  <a:cubicBezTo>
                    <a:pt x="7231" y="8517"/>
                    <a:pt x="6402" y="8437"/>
                    <a:pt x="5599" y="8220"/>
                  </a:cubicBezTo>
                  <a:cubicBezTo>
                    <a:pt x="4024" y="7795"/>
                    <a:pt x="2625" y="6808"/>
                    <a:pt x="1725" y="5446"/>
                  </a:cubicBezTo>
                  <a:cubicBezTo>
                    <a:pt x="725" y="3934"/>
                    <a:pt x="400" y="2034"/>
                    <a:pt x="813" y="272"/>
                  </a:cubicBezTo>
                  <a:cubicBezTo>
                    <a:pt x="849" y="104"/>
                    <a:pt x="715" y="0"/>
                    <a:pt x="5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5" name="Google Shape;10245;p21"/>
            <p:cNvSpPr/>
            <p:nvPr/>
          </p:nvSpPr>
          <p:spPr>
            <a:xfrm>
              <a:off x="6604850" y="1865250"/>
              <a:ext cx="417750" cy="638750"/>
            </a:xfrm>
            <a:custGeom>
              <a:avLst/>
              <a:gdLst/>
              <a:ahLst/>
              <a:cxnLst/>
              <a:rect l="l" t="t" r="r" b="b"/>
              <a:pathLst>
                <a:path w="16710" h="25550" extrusionOk="0">
                  <a:moveTo>
                    <a:pt x="6034" y="658"/>
                  </a:moveTo>
                  <a:lnTo>
                    <a:pt x="6034" y="658"/>
                  </a:lnTo>
                  <a:cubicBezTo>
                    <a:pt x="6043" y="663"/>
                    <a:pt x="6050" y="663"/>
                    <a:pt x="6050" y="663"/>
                  </a:cubicBezTo>
                  <a:cubicBezTo>
                    <a:pt x="6045" y="661"/>
                    <a:pt x="6040" y="659"/>
                    <a:pt x="6034" y="658"/>
                  </a:cubicBezTo>
                  <a:close/>
                  <a:moveTo>
                    <a:pt x="8799" y="0"/>
                  </a:moveTo>
                  <a:cubicBezTo>
                    <a:pt x="8146" y="0"/>
                    <a:pt x="7494" y="82"/>
                    <a:pt x="6862" y="251"/>
                  </a:cubicBezTo>
                  <a:cubicBezTo>
                    <a:pt x="6575" y="326"/>
                    <a:pt x="6300" y="413"/>
                    <a:pt x="6025" y="525"/>
                  </a:cubicBezTo>
                  <a:cubicBezTo>
                    <a:pt x="5975" y="538"/>
                    <a:pt x="5950" y="575"/>
                    <a:pt x="5925" y="613"/>
                  </a:cubicBezTo>
                  <a:cubicBezTo>
                    <a:pt x="5968" y="634"/>
                    <a:pt x="6002" y="647"/>
                    <a:pt x="6034" y="658"/>
                  </a:cubicBezTo>
                  <a:lnTo>
                    <a:pt x="6034" y="658"/>
                  </a:lnTo>
                  <a:cubicBezTo>
                    <a:pt x="6031" y="656"/>
                    <a:pt x="6028" y="654"/>
                    <a:pt x="6025" y="650"/>
                  </a:cubicBezTo>
                  <a:lnTo>
                    <a:pt x="6025" y="650"/>
                  </a:lnTo>
                  <a:cubicBezTo>
                    <a:pt x="6038" y="657"/>
                    <a:pt x="6054" y="663"/>
                    <a:pt x="6070" y="670"/>
                  </a:cubicBezTo>
                  <a:lnTo>
                    <a:pt x="6070" y="670"/>
                  </a:lnTo>
                  <a:cubicBezTo>
                    <a:pt x="6064" y="667"/>
                    <a:pt x="6057" y="665"/>
                    <a:pt x="6050" y="663"/>
                  </a:cubicBezTo>
                  <a:lnTo>
                    <a:pt x="6050" y="663"/>
                  </a:lnTo>
                  <a:cubicBezTo>
                    <a:pt x="6075" y="675"/>
                    <a:pt x="6088" y="675"/>
                    <a:pt x="6112" y="688"/>
                  </a:cubicBezTo>
                  <a:lnTo>
                    <a:pt x="6112" y="688"/>
                  </a:lnTo>
                  <a:cubicBezTo>
                    <a:pt x="6100" y="682"/>
                    <a:pt x="6085" y="676"/>
                    <a:pt x="6070" y="670"/>
                  </a:cubicBezTo>
                  <a:lnTo>
                    <a:pt x="6070" y="670"/>
                  </a:lnTo>
                  <a:cubicBezTo>
                    <a:pt x="6101" y="680"/>
                    <a:pt x="6130" y="692"/>
                    <a:pt x="6150" y="713"/>
                  </a:cubicBezTo>
                  <a:lnTo>
                    <a:pt x="6175" y="713"/>
                  </a:lnTo>
                  <a:cubicBezTo>
                    <a:pt x="6225" y="725"/>
                    <a:pt x="6263" y="750"/>
                    <a:pt x="6288" y="775"/>
                  </a:cubicBezTo>
                  <a:cubicBezTo>
                    <a:pt x="6288" y="788"/>
                    <a:pt x="6288" y="788"/>
                    <a:pt x="6288" y="788"/>
                  </a:cubicBezTo>
                  <a:cubicBezTo>
                    <a:pt x="7137" y="462"/>
                    <a:pt x="8049" y="300"/>
                    <a:pt x="8961" y="300"/>
                  </a:cubicBezTo>
                  <a:cubicBezTo>
                    <a:pt x="10288" y="300"/>
                    <a:pt x="11615" y="644"/>
                    <a:pt x="12748" y="1325"/>
                  </a:cubicBezTo>
                  <a:cubicBezTo>
                    <a:pt x="13786" y="1950"/>
                    <a:pt x="14610" y="2862"/>
                    <a:pt x="15223" y="3900"/>
                  </a:cubicBezTo>
                  <a:cubicBezTo>
                    <a:pt x="15860" y="4949"/>
                    <a:pt x="16210" y="6136"/>
                    <a:pt x="16260" y="7361"/>
                  </a:cubicBezTo>
                  <a:cubicBezTo>
                    <a:pt x="16372" y="9960"/>
                    <a:pt x="15035" y="12322"/>
                    <a:pt x="13598" y="14384"/>
                  </a:cubicBezTo>
                  <a:cubicBezTo>
                    <a:pt x="12024" y="16659"/>
                    <a:pt x="10124" y="18733"/>
                    <a:pt x="8000" y="20495"/>
                  </a:cubicBezTo>
                  <a:cubicBezTo>
                    <a:pt x="6937" y="21382"/>
                    <a:pt x="5825" y="22182"/>
                    <a:pt x="4650" y="22907"/>
                  </a:cubicBezTo>
                  <a:cubicBezTo>
                    <a:pt x="3476" y="23632"/>
                    <a:pt x="2239" y="24282"/>
                    <a:pt x="1014" y="24906"/>
                  </a:cubicBezTo>
                  <a:cubicBezTo>
                    <a:pt x="714" y="25069"/>
                    <a:pt x="402" y="25219"/>
                    <a:pt x="102" y="25369"/>
                  </a:cubicBezTo>
                  <a:cubicBezTo>
                    <a:pt x="1" y="25414"/>
                    <a:pt x="61" y="25549"/>
                    <a:pt x="147" y="25549"/>
                  </a:cubicBezTo>
                  <a:cubicBezTo>
                    <a:pt x="156" y="25549"/>
                    <a:pt x="166" y="25548"/>
                    <a:pt x="177" y="25544"/>
                  </a:cubicBezTo>
                  <a:cubicBezTo>
                    <a:pt x="851" y="25319"/>
                    <a:pt x="1539" y="25081"/>
                    <a:pt x="2164" y="24769"/>
                  </a:cubicBezTo>
                  <a:cubicBezTo>
                    <a:pt x="2813" y="24444"/>
                    <a:pt x="3451" y="24107"/>
                    <a:pt x="4063" y="23744"/>
                  </a:cubicBezTo>
                  <a:cubicBezTo>
                    <a:pt x="5288" y="23019"/>
                    <a:pt x="6462" y="22195"/>
                    <a:pt x="7587" y="21320"/>
                  </a:cubicBezTo>
                  <a:cubicBezTo>
                    <a:pt x="9824" y="19558"/>
                    <a:pt x="11836" y="17521"/>
                    <a:pt x="13523" y="15209"/>
                  </a:cubicBezTo>
                  <a:cubicBezTo>
                    <a:pt x="15073" y="13097"/>
                    <a:pt x="16585" y="10673"/>
                    <a:pt x="16672" y="7973"/>
                  </a:cubicBezTo>
                  <a:cubicBezTo>
                    <a:pt x="16710" y="6749"/>
                    <a:pt x="16397" y="5499"/>
                    <a:pt x="15873" y="4387"/>
                  </a:cubicBezTo>
                  <a:cubicBezTo>
                    <a:pt x="15335" y="3237"/>
                    <a:pt x="14523" y="2287"/>
                    <a:pt x="13498" y="1525"/>
                  </a:cubicBezTo>
                  <a:cubicBezTo>
                    <a:pt x="12150" y="537"/>
                    <a:pt x="10472" y="0"/>
                    <a:pt x="87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6" name="Google Shape;10246;p21"/>
            <p:cNvSpPr/>
            <p:nvPr/>
          </p:nvSpPr>
          <p:spPr>
            <a:xfrm>
              <a:off x="6415425" y="1937750"/>
              <a:ext cx="590000" cy="611775"/>
            </a:xfrm>
            <a:custGeom>
              <a:avLst/>
              <a:gdLst/>
              <a:ahLst/>
              <a:cxnLst/>
              <a:rect l="l" t="t" r="r" b="b"/>
              <a:pathLst>
                <a:path w="23600" h="24471" extrusionOk="0">
                  <a:moveTo>
                    <a:pt x="22068" y="0"/>
                  </a:moveTo>
                  <a:cubicBezTo>
                    <a:pt x="22002" y="0"/>
                    <a:pt x="21936" y="82"/>
                    <a:pt x="21975" y="150"/>
                  </a:cubicBezTo>
                  <a:cubicBezTo>
                    <a:pt x="22575" y="1062"/>
                    <a:pt x="22987" y="2124"/>
                    <a:pt x="23137" y="3211"/>
                  </a:cubicBezTo>
                  <a:cubicBezTo>
                    <a:pt x="23287" y="4324"/>
                    <a:pt x="23175" y="5436"/>
                    <a:pt x="22900" y="6511"/>
                  </a:cubicBezTo>
                  <a:cubicBezTo>
                    <a:pt x="22312" y="8772"/>
                    <a:pt x="20975" y="10772"/>
                    <a:pt x="19488" y="12546"/>
                  </a:cubicBezTo>
                  <a:cubicBezTo>
                    <a:pt x="17913" y="14433"/>
                    <a:pt x="16126" y="16158"/>
                    <a:pt x="14177" y="17670"/>
                  </a:cubicBezTo>
                  <a:cubicBezTo>
                    <a:pt x="12252" y="19157"/>
                    <a:pt x="10178" y="20507"/>
                    <a:pt x="7966" y="21569"/>
                  </a:cubicBezTo>
                  <a:cubicBezTo>
                    <a:pt x="5754" y="22631"/>
                    <a:pt x="3417" y="23431"/>
                    <a:pt x="1018" y="23981"/>
                  </a:cubicBezTo>
                  <a:cubicBezTo>
                    <a:pt x="730" y="24043"/>
                    <a:pt x="431" y="24131"/>
                    <a:pt x="143" y="24206"/>
                  </a:cubicBezTo>
                  <a:cubicBezTo>
                    <a:pt x="0" y="24242"/>
                    <a:pt x="28" y="24470"/>
                    <a:pt x="171" y="24470"/>
                  </a:cubicBezTo>
                  <a:cubicBezTo>
                    <a:pt x="178" y="24470"/>
                    <a:pt x="185" y="24469"/>
                    <a:pt x="193" y="24468"/>
                  </a:cubicBezTo>
                  <a:cubicBezTo>
                    <a:pt x="1418" y="24306"/>
                    <a:pt x="2630" y="23918"/>
                    <a:pt x="3805" y="23519"/>
                  </a:cubicBezTo>
                  <a:cubicBezTo>
                    <a:pt x="4992" y="23119"/>
                    <a:pt x="6154" y="22656"/>
                    <a:pt x="7304" y="22144"/>
                  </a:cubicBezTo>
                  <a:cubicBezTo>
                    <a:pt x="9591" y="21119"/>
                    <a:pt x="11803" y="19882"/>
                    <a:pt x="13815" y="18382"/>
                  </a:cubicBezTo>
                  <a:cubicBezTo>
                    <a:pt x="15827" y="16895"/>
                    <a:pt x="17689" y="15196"/>
                    <a:pt x="19326" y="13296"/>
                  </a:cubicBezTo>
                  <a:cubicBezTo>
                    <a:pt x="20888" y="11497"/>
                    <a:pt x="22350" y="9522"/>
                    <a:pt x="23100" y="7223"/>
                  </a:cubicBezTo>
                  <a:cubicBezTo>
                    <a:pt x="23450" y="6136"/>
                    <a:pt x="23599" y="4998"/>
                    <a:pt x="23537" y="3849"/>
                  </a:cubicBezTo>
                  <a:cubicBezTo>
                    <a:pt x="23462" y="2749"/>
                    <a:pt x="23200" y="1612"/>
                    <a:pt x="22612" y="675"/>
                  </a:cubicBezTo>
                  <a:cubicBezTo>
                    <a:pt x="22462" y="450"/>
                    <a:pt x="22300" y="237"/>
                    <a:pt x="22125" y="25"/>
                  </a:cubicBezTo>
                  <a:cubicBezTo>
                    <a:pt x="22108" y="8"/>
                    <a:pt x="22088" y="0"/>
                    <a:pt x="220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7" name="Google Shape;10247;p21"/>
            <p:cNvSpPr/>
            <p:nvPr/>
          </p:nvSpPr>
          <p:spPr>
            <a:xfrm>
              <a:off x="6788200" y="1880450"/>
              <a:ext cx="193250" cy="74700"/>
            </a:xfrm>
            <a:custGeom>
              <a:avLst/>
              <a:gdLst/>
              <a:ahLst/>
              <a:cxnLst/>
              <a:rect l="l" t="t" r="r" b="b"/>
              <a:pathLst>
                <a:path w="7730" h="2988" extrusionOk="0">
                  <a:moveTo>
                    <a:pt x="2479" y="1"/>
                  </a:moveTo>
                  <a:cubicBezTo>
                    <a:pt x="2315" y="1"/>
                    <a:pt x="2152" y="6"/>
                    <a:pt x="1990" y="17"/>
                  </a:cubicBezTo>
                  <a:cubicBezTo>
                    <a:pt x="1378" y="55"/>
                    <a:pt x="778" y="192"/>
                    <a:pt x="191" y="417"/>
                  </a:cubicBezTo>
                  <a:cubicBezTo>
                    <a:pt x="1" y="496"/>
                    <a:pt x="70" y="793"/>
                    <a:pt x="239" y="793"/>
                  </a:cubicBezTo>
                  <a:cubicBezTo>
                    <a:pt x="259" y="793"/>
                    <a:pt x="281" y="789"/>
                    <a:pt x="303" y="780"/>
                  </a:cubicBezTo>
                  <a:cubicBezTo>
                    <a:pt x="1045" y="458"/>
                    <a:pt x="1863" y="273"/>
                    <a:pt x="2674" y="273"/>
                  </a:cubicBezTo>
                  <a:cubicBezTo>
                    <a:pt x="2901" y="273"/>
                    <a:pt x="3128" y="287"/>
                    <a:pt x="3352" y="317"/>
                  </a:cubicBezTo>
                  <a:cubicBezTo>
                    <a:pt x="4377" y="467"/>
                    <a:pt x="5389" y="967"/>
                    <a:pt x="6202" y="1617"/>
                  </a:cubicBezTo>
                  <a:cubicBezTo>
                    <a:pt x="6664" y="1992"/>
                    <a:pt x="7114" y="2442"/>
                    <a:pt x="7476" y="2942"/>
                  </a:cubicBezTo>
                  <a:cubicBezTo>
                    <a:pt x="7502" y="2974"/>
                    <a:pt x="7535" y="2988"/>
                    <a:pt x="7569" y="2988"/>
                  </a:cubicBezTo>
                  <a:cubicBezTo>
                    <a:pt x="7650" y="2988"/>
                    <a:pt x="7729" y="2905"/>
                    <a:pt x="7676" y="2817"/>
                  </a:cubicBezTo>
                  <a:cubicBezTo>
                    <a:pt x="7101" y="1829"/>
                    <a:pt x="6252" y="1042"/>
                    <a:pt x="5214" y="567"/>
                  </a:cubicBezTo>
                  <a:cubicBezTo>
                    <a:pt x="4374" y="184"/>
                    <a:pt x="3416" y="1"/>
                    <a:pt x="2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8" name="Google Shape;10248;p21"/>
            <p:cNvSpPr/>
            <p:nvPr/>
          </p:nvSpPr>
          <p:spPr>
            <a:xfrm>
              <a:off x="6133750" y="2362300"/>
              <a:ext cx="346925" cy="193025"/>
            </a:xfrm>
            <a:custGeom>
              <a:avLst/>
              <a:gdLst/>
              <a:ahLst/>
              <a:cxnLst/>
              <a:rect l="l" t="t" r="r" b="b"/>
              <a:pathLst>
                <a:path w="13877" h="7721" extrusionOk="0">
                  <a:moveTo>
                    <a:pt x="297" y="0"/>
                  </a:moveTo>
                  <a:cubicBezTo>
                    <a:pt x="210" y="0"/>
                    <a:pt x="129" y="50"/>
                    <a:pt x="113" y="163"/>
                  </a:cubicBezTo>
                  <a:cubicBezTo>
                    <a:pt x="1" y="1325"/>
                    <a:pt x="163" y="2513"/>
                    <a:pt x="650" y="3587"/>
                  </a:cubicBezTo>
                  <a:cubicBezTo>
                    <a:pt x="1125" y="4662"/>
                    <a:pt x="1900" y="5587"/>
                    <a:pt x="2850" y="6274"/>
                  </a:cubicBezTo>
                  <a:cubicBezTo>
                    <a:pt x="4415" y="7405"/>
                    <a:pt x="6405" y="7720"/>
                    <a:pt x="8325" y="7720"/>
                  </a:cubicBezTo>
                  <a:cubicBezTo>
                    <a:pt x="8781" y="7720"/>
                    <a:pt x="9232" y="7703"/>
                    <a:pt x="9673" y="7674"/>
                  </a:cubicBezTo>
                  <a:cubicBezTo>
                    <a:pt x="11073" y="7586"/>
                    <a:pt x="12447" y="7299"/>
                    <a:pt x="13784" y="6886"/>
                  </a:cubicBezTo>
                  <a:cubicBezTo>
                    <a:pt x="13877" y="6863"/>
                    <a:pt x="13841" y="6734"/>
                    <a:pt x="13757" y="6734"/>
                  </a:cubicBezTo>
                  <a:cubicBezTo>
                    <a:pt x="13749" y="6734"/>
                    <a:pt x="13742" y="6735"/>
                    <a:pt x="13735" y="6736"/>
                  </a:cubicBezTo>
                  <a:cubicBezTo>
                    <a:pt x="12585" y="6999"/>
                    <a:pt x="11410" y="7149"/>
                    <a:pt x="10223" y="7236"/>
                  </a:cubicBezTo>
                  <a:cubicBezTo>
                    <a:pt x="9613" y="7283"/>
                    <a:pt x="8995" y="7312"/>
                    <a:pt x="8376" y="7312"/>
                  </a:cubicBezTo>
                  <a:cubicBezTo>
                    <a:pt x="7829" y="7312"/>
                    <a:pt x="7282" y="7289"/>
                    <a:pt x="6736" y="7236"/>
                  </a:cubicBezTo>
                  <a:cubicBezTo>
                    <a:pt x="5637" y="7124"/>
                    <a:pt x="4549" y="6874"/>
                    <a:pt x="3587" y="6324"/>
                  </a:cubicBezTo>
                  <a:cubicBezTo>
                    <a:pt x="2587" y="5762"/>
                    <a:pt x="1763" y="4912"/>
                    <a:pt x="1225" y="3900"/>
                  </a:cubicBezTo>
                  <a:cubicBezTo>
                    <a:pt x="625" y="2800"/>
                    <a:pt x="388" y="1513"/>
                    <a:pt x="538" y="263"/>
                  </a:cubicBezTo>
                  <a:cubicBezTo>
                    <a:pt x="560" y="102"/>
                    <a:pt x="422"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9" name="Google Shape;10249;p21"/>
            <p:cNvSpPr/>
            <p:nvPr/>
          </p:nvSpPr>
          <p:spPr>
            <a:xfrm>
              <a:off x="6834025" y="1925700"/>
              <a:ext cx="145625" cy="107650"/>
            </a:xfrm>
            <a:custGeom>
              <a:avLst/>
              <a:gdLst/>
              <a:ahLst/>
              <a:cxnLst/>
              <a:rect l="l" t="t" r="r" b="b"/>
              <a:pathLst>
                <a:path w="5825" h="4306" extrusionOk="0">
                  <a:moveTo>
                    <a:pt x="1199" y="1"/>
                  </a:moveTo>
                  <a:cubicBezTo>
                    <a:pt x="871" y="1"/>
                    <a:pt x="545" y="34"/>
                    <a:pt x="220" y="94"/>
                  </a:cubicBezTo>
                  <a:cubicBezTo>
                    <a:pt x="0" y="141"/>
                    <a:pt x="80" y="464"/>
                    <a:pt x="270" y="464"/>
                  </a:cubicBezTo>
                  <a:cubicBezTo>
                    <a:pt x="286" y="464"/>
                    <a:pt x="302" y="462"/>
                    <a:pt x="320" y="457"/>
                  </a:cubicBezTo>
                  <a:cubicBezTo>
                    <a:pt x="646" y="372"/>
                    <a:pt x="978" y="331"/>
                    <a:pt x="1308" y="331"/>
                  </a:cubicBezTo>
                  <a:cubicBezTo>
                    <a:pt x="2827" y="331"/>
                    <a:pt x="4312" y="1189"/>
                    <a:pt x="5031" y="2544"/>
                  </a:cubicBezTo>
                  <a:cubicBezTo>
                    <a:pt x="5306" y="3044"/>
                    <a:pt x="5481" y="3606"/>
                    <a:pt x="5543" y="4181"/>
                  </a:cubicBezTo>
                  <a:cubicBezTo>
                    <a:pt x="5549" y="4265"/>
                    <a:pt x="5616" y="4306"/>
                    <a:pt x="5683" y="4306"/>
                  </a:cubicBezTo>
                  <a:cubicBezTo>
                    <a:pt x="5754" y="4306"/>
                    <a:pt x="5825" y="4259"/>
                    <a:pt x="5818" y="4168"/>
                  </a:cubicBezTo>
                  <a:cubicBezTo>
                    <a:pt x="5606" y="2081"/>
                    <a:pt x="3931" y="319"/>
                    <a:pt x="1844" y="44"/>
                  </a:cubicBezTo>
                  <a:cubicBezTo>
                    <a:pt x="1627" y="15"/>
                    <a:pt x="1412" y="1"/>
                    <a:pt x="11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0" name="Google Shape;10250;p21"/>
            <p:cNvSpPr/>
            <p:nvPr/>
          </p:nvSpPr>
          <p:spPr>
            <a:xfrm>
              <a:off x="6192800" y="2426975"/>
              <a:ext cx="121375" cy="87850"/>
            </a:xfrm>
            <a:custGeom>
              <a:avLst/>
              <a:gdLst/>
              <a:ahLst/>
              <a:cxnLst/>
              <a:rect l="l" t="t" r="r" b="b"/>
              <a:pathLst>
                <a:path w="4855" h="3514" extrusionOk="0">
                  <a:moveTo>
                    <a:pt x="0" y="1"/>
                  </a:moveTo>
                  <a:lnTo>
                    <a:pt x="0" y="1"/>
                  </a:lnTo>
                  <a:cubicBezTo>
                    <a:pt x="363" y="938"/>
                    <a:pt x="1013" y="1713"/>
                    <a:pt x="1800" y="2325"/>
                  </a:cubicBezTo>
                  <a:cubicBezTo>
                    <a:pt x="2200" y="2637"/>
                    <a:pt x="2650" y="2887"/>
                    <a:pt x="3112" y="3087"/>
                  </a:cubicBezTo>
                  <a:cubicBezTo>
                    <a:pt x="3362" y="3175"/>
                    <a:pt x="3600" y="3250"/>
                    <a:pt x="3849" y="3312"/>
                  </a:cubicBezTo>
                  <a:cubicBezTo>
                    <a:pt x="4112" y="3375"/>
                    <a:pt x="4374" y="3462"/>
                    <a:pt x="4637" y="3512"/>
                  </a:cubicBezTo>
                  <a:cubicBezTo>
                    <a:pt x="4644" y="3513"/>
                    <a:pt x="4651" y="3513"/>
                    <a:pt x="4658" y="3513"/>
                  </a:cubicBezTo>
                  <a:cubicBezTo>
                    <a:pt x="4838" y="3513"/>
                    <a:pt x="4854" y="3199"/>
                    <a:pt x="4649" y="3187"/>
                  </a:cubicBezTo>
                  <a:cubicBezTo>
                    <a:pt x="4399" y="3175"/>
                    <a:pt x="4162" y="3187"/>
                    <a:pt x="3912" y="3125"/>
                  </a:cubicBezTo>
                  <a:cubicBezTo>
                    <a:pt x="3687" y="3075"/>
                    <a:pt x="3450" y="2987"/>
                    <a:pt x="3237" y="2900"/>
                  </a:cubicBezTo>
                  <a:cubicBezTo>
                    <a:pt x="2775" y="2712"/>
                    <a:pt x="2337" y="2462"/>
                    <a:pt x="1950" y="2150"/>
                  </a:cubicBezTo>
                  <a:cubicBezTo>
                    <a:pt x="1350" y="1688"/>
                    <a:pt x="875" y="1088"/>
                    <a:pt x="550" y="413"/>
                  </a:cubicBezTo>
                  <a:cubicBezTo>
                    <a:pt x="475" y="388"/>
                    <a:pt x="413" y="363"/>
                    <a:pt x="363" y="313"/>
                  </a:cubicBezTo>
                  <a:cubicBezTo>
                    <a:pt x="300" y="263"/>
                    <a:pt x="238" y="213"/>
                    <a:pt x="175" y="163"/>
                  </a:cubicBezTo>
                  <a:cubicBezTo>
                    <a:pt x="138" y="126"/>
                    <a:pt x="88" y="76"/>
                    <a:pt x="50" y="38"/>
                  </a:cubicBezTo>
                  <a:cubicBezTo>
                    <a:pt x="25" y="26"/>
                    <a:pt x="13"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1" name="Google Shape;10251;p21"/>
            <p:cNvSpPr/>
            <p:nvPr/>
          </p:nvSpPr>
          <p:spPr>
            <a:xfrm>
              <a:off x="6568150" y="2131375"/>
              <a:ext cx="379675" cy="330500"/>
            </a:xfrm>
            <a:custGeom>
              <a:avLst/>
              <a:gdLst/>
              <a:ahLst/>
              <a:cxnLst/>
              <a:rect l="l" t="t" r="r" b="b"/>
              <a:pathLst>
                <a:path w="15187" h="13220" extrusionOk="0">
                  <a:moveTo>
                    <a:pt x="14928" y="0"/>
                  </a:moveTo>
                  <a:cubicBezTo>
                    <a:pt x="14847" y="0"/>
                    <a:pt x="14763" y="38"/>
                    <a:pt x="14716" y="128"/>
                  </a:cubicBezTo>
                  <a:cubicBezTo>
                    <a:pt x="14141" y="1277"/>
                    <a:pt x="13517" y="2402"/>
                    <a:pt x="12779" y="3477"/>
                  </a:cubicBezTo>
                  <a:cubicBezTo>
                    <a:pt x="12042" y="4539"/>
                    <a:pt x="11230" y="5551"/>
                    <a:pt x="10342" y="6489"/>
                  </a:cubicBezTo>
                  <a:cubicBezTo>
                    <a:pt x="8568" y="8388"/>
                    <a:pt x="6506" y="9988"/>
                    <a:pt x="4219" y="11225"/>
                  </a:cubicBezTo>
                  <a:cubicBezTo>
                    <a:pt x="3582" y="11575"/>
                    <a:pt x="2932" y="11887"/>
                    <a:pt x="2257" y="12175"/>
                  </a:cubicBezTo>
                  <a:cubicBezTo>
                    <a:pt x="1932" y="12312"/>
                    <a:pt x="1607" y="12449"/>
                    <a:pt x="1270" y="12562"/>
                  </a:cubicBezTo>
                  <a:cubicBezTo>
                    <a:pt x="907" y="12687"/>
                    <a:pt x="545" y="12787"/>
                    <a:pt x="183" y="12899"/>
                  </a:cubicBezTo>
                  <a:cubicBezTo>
                    <a:pt x="1" y="12956"/>
                    <a:pt x="36" y="13220"/>
                    <a:pt x="194" y="13220"/>
                  </a:cubicBezTo>
                  <a:cubicBezTo>
                    <a:pt x="210" y="13220"/>
                    <a:pt x="227" y="13217"/>
                    <a:pt x="245" y="13212"/>
                  </a:cubicBezTo>
                  <a:cubicBezTo>
                    <a:pt x="870" y="13012"/>
                    <a:pt x="1482" y="12749"/>
                    <a:pt x="2095" y="12487"/>
                  </a:cubicBezTo>
                  <a:cubicBezTo>
                    <a:pt x="2694" y="12237"/>
                    <a:pt x="3282" y="11962"/>
                    <a:pt x="3857" y="11675"/>
                  </a:cubicBezTo>
                  <a:cubicBezTo>
                    <a:pt x="5031" y="11075"/>
                    <a:pt x="6156" y="10387"/>
                    <a:pt x="7218" y="9625"/>
                  </a:cubicBezTo>
                  <a:cubicBezTo>
                    <a:pt x="9355" y="8076"/>
                    <a:pt x="11267" y="6226"/>
                    <a:pt x="12829" y="4102"/>
                  </a:cubicBezTo>
                  <a:cubicBezTo>
                    <a:pt x="13704" y="2902"/>
                    <a:pt x="14504" y="1615"/>
                    <a:pt x="15116" y="253"/>
                  </a:cubicBezTo>
                  <a:cubicBezTo>
                    <a:pt x="15186" y="105"/>
                    <a:pt x="15062" y="0"/>
                    <a:pt x="14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2" name="Google Shape;10252;p21"/>
            <p:cNvSpPr/>
            <p:nvPr/>
          </p:nvSpPr>
          <p:spPr>
            <a:xfrm>
              <a:off x="6534275" y="2350750"/>
              <a:ext cx="290875" cy="170300"/>
            </a:xfrm>
            <a:custGeom>
              <a:avLst/>
              <a:gdLst/>
              <a:ahLst/>
              <a:cxnLst/>
              <a:rect l="l" t="t" r="r" b="b"/>
              <a:pathLst>
                <a:path w="11635" h="6812" extrusionOk="0">
                  <a:moveTo>
                    <a:pt x="11635" y="0"/>
                  </a:moveTo>
                  <a:cubicBezTo>
                    <a:pt x="10073" y="1288"/>
                    <a:pt x="8473" y="2575"/>
                    <a:pt x="6636" y="3462"/>
                  </a:cubicBezTo>
                  <a:cubicBezTo>
                    <a:pt x="4799" y="4449"/>
                    <a:pt x="2937" y="5536"/>
                    <a:pt x="1088" y="6361"/>
                  </a:cubicBezTo>
                  <a:cubicBezTo>
                    <a:pt x="738" y="6511"/>
                    <a:pt x="313" y="6686"/>
                    <a:pt x="0" y="6811"/>
                  </a:cubicBezTo>
                  <a:cubicBezTo>
                    <a:pt x="313" y="6711"/>
                    <a:pt x="625" y="6611"/>
                    <a:pt x="938" y="6511"/>
                  </a:cubicBezTo>
                  <a:cubicBezTo>
                    <a:pt x="3450" y="5711"/>
                    <a:pt x="5749" y="4562"/>
                    <a:pt x="8036" y="3150"/>
                  </a:cubicBezTo>
                  <a:cubicBezTo>
                    <a:pt x="9373" y="2275"/>
                    <a:pt x="10460" y="1125"/>
                    <a:pt x="116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3" name="Google Shape;10253;p21"/>
            <p:cNvSpPr/>
            <p:nvPr/>
          </p:nvSpPr>
          <p:spPr>
            <a:xfrm>
              <a:off x="6191550" y="2518525"/>
              <a:ext cx="291500" cy="48300"/>
            </a:xfrm>
            <a:custGeom>
              <a:avLst/>
              <a:gdLst/>
              <a:ahLst/>
              <a:cxnLst/>
              <a:rect l="l" t="t" r="r" b="b"/>
              <a:pathLst>
                <a:path w="11660" h="1932" extrusionOk="0">
                  <a:moveTo>
                    <a:pt x="1" y="0"/>
                  </a:moveTo>
                  <a:lnTo>
                    <a:pt x="1" y="0"/>
                  </a:lnTo>
                  <a:cubicBezTo>
                    <a:pt x="225" y="150"/>
                    <a:pt x="450" y="300"/>
                    <a:pt x="675" y="450"/>
                  </a:cubicBezTo>
                  <a:cubicBezTo>
                    <a:pt x="2202" y="1539"/>
                    <a:pt x="3970" y="1932"/>
                    <a:pt x="5782" y="1932"/>
                  </a:cubicBezTo>
                  <a:cubicBezTo>
                    <a:pt x="6195" y="1932"/>
                    <a:pt x="6609" y="1912"/>
                    <a:pt x="7024" y="1875"/>
                  </a:cubicBezTo>
                  <a:cubicBezTo>
                    <a:pt x="8561" y="1812"/>
                    <a:pt x="10073" y="1312"/>
                    <a:pt x="11660" y="837"/>
                  </a:cubicBezTo>
                  <a:lnTo>
                    <a:pt x="11660" y="837"/>
                  </a:lnTo>
                  <a:cubicBezTo>
                    <a:pt x="10723" y="975"/>
                    <a:pt x="9835" y="1137"/>
                    <a:pt x="8873" y="1237"/>
                  </a:cubicBezTo>
                  <a:cubicBezTo>
                    <a:pt x="7973" y="1312"/>
                    <a:pt x="7086" y="1312"/>
                    <a:pt x="6186" y="1350"/>
                  </a:cubicBezTo>
                  <a:cubicBezTo>
                    <a:pt x="5848" y="1363"/>
                    <a:pt x="5524" y="1371"/>
                    <a:pt x="5209" y="1371"/>
                  </a:cubicBezTo>
                  <a:cubicBezTo>
                    <a:pt x="3741" y="1371"/>
                    <a:pt x="2478" y="1194"/>
                    <a:pt x="1038" y="525"/>
                  </a:cubicBezTo>
                  <a:cubicBezTo>
                    <a:pt x="688" y="363"/>
                    <a:pt x="325"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4" name="Google Shape;10254;p21"/>
            <p:cNvSpPr/>
            <p:nvPr/>
          </p:nvSpPr>
          <p:spPr>
            <a:xfrm>
              <a:off x="6624250" y="2273275"/>
              <a:ext cx="239325" cy="175900"/>
            </a:xfrm>
            <a:custGeom>
              <a:avLst/>
              <a:gdLst/>
              <a:ahLst/>
              <a:cxnLst/>
              <a:rect l="l" t="t" r="r" b="b"/>
              <a:pathLst>
                <a:path w="9573" h="7036" extrusionOk="0">
                  <a:moveTo>
                    <a:pt x="9573" y="0"/>
                  </a:moveTo>
                  <a:lnTo>
                    <a:pt x="9573" y="0"/>
                  </a:lnTo>
                  <a:cubicBezTo>
                    <a:pt x="9435" y="125"/>
                    <a:pt x="9298" y="263"/>
                    <a:pt x="9161" y="388"/>
                  </a:cubicBezTo>
                  <a:cubicBezTo>
                    <a:pt x="7723" y="1787"/>
                    <a:pt x="6249" y="2887"/>
                    <a:pt x="4587" y="4024"/>
                  </a:cubicBezTo>
                  <a:cubicBezTo>
                    <a:pt x="3100" y="5086"/>
                    <a:pt x="1625" y="6186"/>
                    <a:pt x="0" y="7036"/>
                  </a:cubicBezTo>
                  <a:cubicBezTo>
                    <a:pt x="3525" y="5674"/>
                    <a:pt x="6674" y="3312"/>
                    <a:pt x="9161" y="463"/>
                  </a:cubicBezTo>
                  <a:cubicBezTo>
                    <a:pt x="9298" y="313"/>
                    <a:pt x="9460" y="125"/>
                    <a:pt x="9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5" name="Google Shape;10255;p21"/>
            <p:cNvSpPr/>
            <p:nvPr/>
          </p:nvSpPr>
          <p:spPr>
            <a:xfrm>
              <a:off x="6686725" y="2323875"/>
              <a:ext cx="136875" cy="104075"/>
            </a:xfrm>
            <a:custGeom>
              <a:avLst/>
              <a:gdLst/>
              <a:ahLst/>
              <a:cxnLst/>
              <a:rect l="l" t="t" r="r" b="b"/>
              <a:pathLst>
                <a:path w="5475" h="4163" extrusionOk="0">
                  <a:moveTo>
                    <a:pt x="5474" y="1"/>
                  </a:moveTo>
                  <a:cubicBezTo>
                    <a:pt x="5312" y="151"/>
                    <a:pt x="5149" y="288"/>
                    <a:pt x="4975" y="426"/>
                  </a:cubicBezTo>
                  <a:cubicBezTo>
                    <a:pt x="3450" y="1663"/>
                    <a:pt x="1663" y="2962"/>
                    <a:pt x="1" y="4162"/>
                  </a:cubicBezTo>
                  <a:cubicBezTo>
                    <a:pt x="2025" y="3137"/>
                    <a:pt x="3875" y="1738"/>
                    <a:pt x="5412" y="76"/>
                  </a:cubicBezTo>
                  <a:cubicBezTo>
                    <a:pt x="5437" y="38"/>
                    <a:pt x="5462" y="26"/>
                    <a:pt x="5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6" name="Google Shape;10256;p21"/>
            <p:cNvSpPr/>
            <p:nvPr/>
          </p:nvSpPr>
          <p:spPr>
            <a:xfrm>
              <a:off x="6182800" y="2433550"/>
              <a:ext cx="284650" cy="95975"/>
            </a:xfrm>
            <a:custGeom>
              <a:avLst/>
              <a:gdLst/>
              <a:ahLst/>
              <a:cxnLst/>
              <a:rect l="l" t="t" r="r" b="b"/>
              <a:pathLst>
                <a:path w="11386" h="3839" extrusionOk="0">
                  <a:moveTo>
                    <a:pt x="1" y="0"/>
                  </a:moveTo>
                  <a:lnTo>
                    <a:pt x="1" y="0"/>
                  </a:lnTo>
                  <a:cubicBezTo>
                    <a:pt x="101" y="262"/>
                    <a:pt x="201" y="512"/>
                    <a:pt x="326" y="762"/>
                  </a:cubicBezTo>
                  <a:cubicBezTo>
                    <a:pt x="1000" y="1812"/>
                    <a:pt x="1975" y="2724"/>
                    <a:pt x="3100" y="3274"/>
                  </a:cubicBezTo>
                  <a:cubicBezTo>
                    <a:pt x="3993" y="3675"/>
                    <a:pt x="4959" y="3839"/>
                    <a:pt x="5932" y="3839"/>
                  </a:cubicBezTo>
                  <a:cubicBezTo>
                    <a:pt x="6838" y="3839"/>
                    <a:pt x="7749" y="3697"/>
                    <a:pt x="8611" y="3474"/>
                  </a:cubicBezTo>
                  <a:lnTo>
                    <a:pt x="8611" y="3474"/>
                  </a:lnTo>
                  <a:cubicBezTo>
                    <a:pt x="8144" y="3525"/>
                    <a:pt x="7690" y="3550"/>
                    <a:pt x="7243" y="3550"/>
                  </a:cubicBezTo>
                  <a:cubicBezTo>
                    <a:pt x="6696" y="3550"/>
                    <a:pt x="6160" y="3512"/>
                    <a:pt x="5624" y="3437"/>
                  </a:cubicBezTo>
                  <a:lnTo>
                    <a:pt x="5624" y="3437"/>
                  </a:lnTo>
                  <a:cubicBezTo>
                    <a:pt x="5816" y="3451"/>
                    <a:pt x="6008" y="3458"/>
                    <a:pt x="6202" y="3458"/>
                  </a:cubicBezTo>
                  <a:cubicBezTo>
                    <a:pt x="7679" y="3458"/>
                    <a:pt x="9220" y="3056"/>
                    <a:pt x="10723" y="2537"/>
                  </a:cubicBezTo>
                  <a:cubicBezTo>
                    <a:pt x="10923" y="2474"/>
                    <a:pt x="11285" y="2362"/>
                    <a:pt x="11385" y="2324"/>
                  </a:cubicBezTo>
                  <a:lnTo>
                    <a:pt x="11385" y="2324"/>
                  </a:lnTo>
                  <a:cubicBezTo>
                    <a:pt x="10873" y="2437"/>
                    <a:pt x="9998" y="2587"/>
                    <a:pt x="9736" y="2624"/>
                  </a:cubicBezTo>
                  <a:cubicBezTo>
                    <a:pt x="8556" y="2813"/>
                    <a:pt x="7377" y="2975"/>
                    <a:pt x="6240" y="2975"/>
                  </a:cubicBezTo>
                  <a:cubicBezTo>
                    <a:pt x="4594" y="2975"/>
                    <a:pt x="3038" y="2636"/>
                    <a:pt x="1700" y="1550"/>
                  </a:cubicBezTo>
                  <a:lnTo>
                    <a:pt x="1700" y="1550"/>
                  </a:lnTo>
                  <a:cubicBezTo>
                    <a:pt x="2325" y="2224"/>
                    <a:pt x="3012" y="2687"/>
                    <a:pt x="3750" y="2987"/>
                  </a:cubicBezTo>
                  <a:cubicBezTo>
                    <a:pt x="3687" y="2974"/>
                    <a:pt x="3637" y="2962"/>
                    <a:pt x="3575" y="2937"/>
                  </a:cubicBezTo>
                  <a:cubicBezTo>
                    <a:pt x="2662" y="2612"/>
                    <a:pt x="1500" y="1775"/>
                    <a:pt x="638" y="912"/>
                  </a:cubicBezTo>
                  <a:cubicBezTo>
                    <a:pt x="413" y="687"/>
                    <a:pt x="188" y="31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7" name="Google Shape;10257;p21"/>
            <p:cNvSpPr/>
            <p:nvPr/>
          </p:nvSpPr>
          <p:spPr>
            <a:xfrm>
              <a:off x="6493350" y="2401675"/>
              <a:ext cx="199650" cy="77825"/>
            </a:xfrm>
            <a:custGeom>
              <a:avLst/>
              <a:gdLst/>
              <a:ahLst/>
              <a:cxnLst/>
              <a:rect l="l" t="t" r="r" b="b"/>
              <a:pathLst>
                <a:path w="7986" h="3113" extrusionOk="0">
                  <a:moveTo>
                    <a:pt x="7986" y="0"/>
                  </a:moveTo>
                  <a:cubicBezTo>
                    <a:pt x="7836" y="100"/>
                    <a:pt x="7673" y="188"/>
                    <a:pt x="7523" y="275"/>
                  </a:cubicBezTo>
                  <a:cubicBezTo>
                    <a:pt x="6324" y="988"/>
                    <a:pt x="5062" y="1400"/>
                    <a:pt x="3699" y="1825"/>
                  </a:cubicBezTo>
                  <a:cubicBezTo>
                    <a:pt x="2500" y="2225"/>
                    <a:pt x="1375" y="2687"/>
                    <a:pt x="0" y="3112"/>
                  </a:cubicBezTo>
                  <a:cubicBezTo>
                    <a:pt x="2712" y="2712"/>
                    <a:pt x="5424" y="1987"/>
                    <a:pt x="7673" y="225"/>
                  </a:cubicBezTo>
                  <a:cubicBezTo>
                    <a:pt x="7786" y="150"/>
                    <a:pt x="7886" y="75"/>
                    <a:pt x="7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8" name="Google Shape;10258;p21"/>
            <p:cNvSpPr/>
            <p:nvPr/>
          </p:nvSpPr>
          <p:spPr>
            <a:xfrm>
              <a:off x="6194050" y="2470725"/>
              <a:ext cx="150925" cy="68125"/>
            </a:xfrm>
            <a:custGeom>
              <a:avLst/>
              <a:gdLst/>
              <a:ahLst/>
              <a:cxnLst/>
              <a:rect l="l" t="t" r="r" b="b"/>
              <a:pathLst>
                <a:path w="6037" h="2725" extrusionOk="0">
                  <a:moveTo>
                    <a:pt x="0" y="0"/>
                  </a:moveTo>
                  <a:lnTo>
                    <a:pt x="0" y="0"/>
                  </a:lnTo>
                  <a:cubicBezTo>
                    <a:pt x="363" y="775"/>
                    <a:pt x="1038" y="1337"/>
                    <a:pt x="1763" y="1775"/>
                  </a:cubicBezTo>
                  <a:cubicBezTo>
                    <a:pt x="1338" y="1587"/>
                    <a:pt x="938" y="1375"/>
                    <a:pt x="613" y="1075"/>
                  </a:cubicBezTo>
                  <a:lnTo>
                    <a:pt x="613" y="1075"/>
                  </a:lnTo>
                  <a:cubicBezTo>
                    <a:pt x="1525" y="2237"/>
                    <a:pt x="3075" y="2662"/>
                    <a:pt x="4499" y="2712"/>
                  </a:cubicBezTo>
                  <a:cubicBezTo>
                    <a:pt x="4599" y="2724"/>
                    <a:pt x="4724" y="2724"/>
                    <a:pt x="4824" y="2724"/>
                  </a:cubicBezTo>
                  <a:cubicBezTo>
                    <a:pt x="4662" y="2699"/>
                    <a:pt x="4499" y="2674"/>
                    <a:pt x="4337" y="2637"/>
                  </a:cubicBezTo>
                  <a:cubicBezTo>
                    <a:pt x="4199" y="2612"/>
                    <a:pt x="4049" y="2574"/>
                    <a:pt x="3912" y="2537"/>
                  </a:cubicBezTo>
                  <a:lnTo>
                    <a:pt x="3912" y="2537"/>
                  </a:lnTo>
                  <a:cubicBezTo>
                    <a:pt x="4252" y="2589"/>
                    <a:pt x="4592" y="2611"/>
                    <a:pt x="4931" y="2611"/>
                  </a:cubicBezTo>
                  <a:cubicBezTo>
                    <a:pt x="5079" y="2611"/>
                    <a:pt x="5227" y="2607"/>
                    <a:pt x="5374" y="2599"/>
                  </a:cubicBezTo>
                  <a:cubicBezTo>
                    <a:pt x="5587" y="2599"/>
                    <a:pt x="5824" y="2599"/>
                    <a:pt x="6036" y="2587"/>
                  </a:cubicBezTo>
                  <a:cubicBezTo>
                    <a:pt x="5724" y="2562"/>
                    <a:pt x="5424" y="2512"/>
                    <a:pt x="5124" y="2462"/>
                  </a:cubicBezTo>
                  <a:cubicBezTo>
                    <a:pt x="3899" y="2300"/>
                    <a:pt x="2937" y="1987"/>
                    <a:pt x="1887" y="1437"/>
                  </a:cubicBezTo>
                  <a:cubicBezTo>
                    <a:pt x="1150" y="1037"/>
                    <a:pt x="513" y="66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9" name="Google Shape;10259;p21"/>
            <p:cNvSpPr/>
            <p:nvPr/>
          </p:nvSpPr>
          <p:spPr>
            <a:xfrm>
              <a:off x="6641425" y="2202350"/>
              <a:ext cx="197800" cy="120475"/>
            </a:xfrm>
            <a:custGeom>
              <a:avLst/>
              <a:gdLst/>
              <a:ahLst/>
              <a:cxnLst/>
              <a:rect l="l" t="t" r="r" b="b"/>
              <a:pathLst>
                <a:path w="7912" h="4819" extrusionOk="0">
                  <a:moveTo>
                    <a:pt x="7911" y="1"/>
                  </a:moveTo>
                  <a:lnTo>
                    <a:pt x="7911" y="1"/>
                  </a:lnTo>
                  <a:cubicBezTo>
                    <a:pt x="7636" y="288"/>
                    <a:pt x="7349" y="550"/>
                    <a:pt x="7061" y="825"/>
                  </a:cubicBezTo>
                  <a:cubicBezTo>
                    <a:pt x="6062" y="1775"/>
                    <a:pt x="5274" y="2525"/>
                    <a:pt x="4137" y="3250"/>
                  </a:cubicBezTo>
                  <a:cubicBezTo>
                    <a:pt x="2825" y="3987"/>
                    <a:pt x="1575" y="4562"/>
                    <a:pt x="1" y="4812"/>
                  </a:cubicBezTo>
                  <a:cubicBezTo>
                    <a:pt x="105" y="4816"/>
                    <a:pt x="210" y="4818"/>
                    <a:pt x="314" y="4818"/>
                  </a:cubicBezTo>
                  <a:cubicBezTo>
                    <a:pt x="1697" y="4818"/>
                    <a:pt x="3079" y="4438"/>
                    <a:pt x="4287" y="3787"/>
                  </a:cubicBezTo>
                  <a:cubicBezTo>
                    <a:pt x="5524" y="3025"/>
                    <a:pt x="6499" y="1888"/>
                    <a:pt x="7374" y="738"/>
                  </a:cubicBezTo>
                  <a:cubicBezTo>
                    <a:pt x="7549" y="500"/>
                    <a:pt x="7749" y="225"/>
                    <a:pt x="7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0" name="Google Shape;10260;p21"/>
            <p:cNvSpPr/>
            <p:nvPr/>
          </p:nvSpPr>
          <p:spPr>
            <a:xfrm>
              <a:off x="6673600" y="2237025"/>
              <a:ext cx="156875" cy="98450"/>
            </a:xfrm>
            <a:custGeom>
              <a:avLst/>
              <a:gdLst/>
              <a:ahLst/>
              <a:cxnLst/>
              <a:rect l="l" t="t" r="r" b="b"/>
              <a:pathLst>
                <a:path w="6275" h="3938" extrusionOk="0">
                  <a:moveTo>
                    <a:pt x="6274" y="1"/>
                  </a:moveTo>
                  <a:cubicBezTo>
                    <a:pt x="6137" y="163"/>
                    <a:pt x="5987" y="313"/>
                    <a:pt x="5837" y="463"/>
                  </a:cubicBezTo>
                  <a:cubicBezTo>
                    <a:pt x="5112" y="1138"/>
                    <a:pt x="4675" y="1563"/>
                    <a:pt x="3962" y="2050"/>
                  </a:cubicBezTo>
                  <a:cubicBezTo>
                    <a:pt x="2588" y="2937"/>
                    <a:pt x="1488" y="3375"/>
                    <a:pt x="1" y="3937"/>
                  </a:cubicBezTo>
                  <a:cubicBezTo>
                    <a:pt x="2675" y="3625"/>
                    <a:pt x="4512" y="2637"/>
                    <a:pt x="6024" y="388"/>
                  </a:cubicBezTo>
                  <a:cubicBezTo>
                    <a:pt x="6112" y="263"/>
                    <a:pt x="6212" y="113"/>
                    <a:pt x="6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1" name="Google Shape;10261;p21"/>
            <p:cNvSpPr/>
            <p:nvPr/>
          </p:nvSpPr>
          <p:spPr>
            <a:xfrm>
              <a:off x="6715175" y="2281400"/>
              <a:ext cx="96225" cy="57200"/>
            </a:xfrm>
            <a:custGeom>
              <a:avLst/>
              <a:gdLst/>
              <a:ahLst/>
              <a:cxnLst/>
              <a:rect l="l" t="t" r="r" b="b"/>
              <a:pathLst>
                <a:path w="3849" h="2288" extrusionOk="0">
                  <a:moveTo>
                    <a:pt x="3849" y="0"/>
                  </a:moveTo>
                  <a:lnTo>
                    <a:pt x="3849" y="0"/>
                  </a:lnTo>
                  <a:cubicBezTo>
                    <a:pt x="3762" y="75"/>
                    <a:pt x="3674" y="138"/>
                    <a:pt x="3587" y="200"/>
                  </a:cubicBezTo>
                  <a:cubicBezTo>
                    <a:pt x="2449" y="975"/>
                    <a:pt x="1237" y="1775"/>
                    <a:pt x="0" y="2287"/>
                  </a:cubicBezTo>
                  <a:cubicBezTo>
                    <a:pt x="1475" y="2112"/>
                    <a:pt x="2762" y="1212"/>
                    <a:pt x="3737" y="125"/>
                  </a:cubicBezTo>
                  <a:cubicBezTo>
                    <a:pt x="3774" y="88"/>
                    <a:pt x="3812" y="38"/>
                    <a:pt x="38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2" name="Google Shape;10262;p21"/>
            <p:cNvSpPr/>
            <p:nvPr/>
          </p:nvSpPr>
          <p:spPr>
            <a:xfrm>
              <a:off x="6736100" y="2307000"/>
              <a:ext cx="52500" cy="35350"/>
            </a:xfrm>
            <a:custGeom>
              <a:avLst/>
              <a:gdLst/>
              <a:ahLst/>
              <a:cxnLst/>
              <a:rect l="l" t="t" r="r" b="b"/>
              <a:pathLst>
                <a:path w="2100" h="1414" extrusionOk="0">
                  <a:moveTo>
                    <a:pt x="2100" y="1"/>
                  </a:moveTo>
                  <a:lnTo>
                    <a:pt x="2100" y="1"/>
                  </a:lnTo>
                  <a:cubicBezTo>
                    <a:pt x="1550" y="638"/>
                    <a:pt x="800" y="1051"/>
                    <a:pt x="0" y="1413"/>
                  </a:cubicBezTo>
                  <a:cubicBezTo>
                    <a:pt x="863" y="1276"/>
                    <a:pt x="1687" y="751"/>
                    <a:pt x="2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3" name="Google Shape;10263;p21"/>
            <p:cNvSpPr/>
            <p:nvPr/>
          </p:nvSpPr>
          <p:spPr>
            <a:xfrm>
              <a:off x="6871050" y="1951475"/>
              <a:ext cx="69400" cy="189050"/>
            </a:xfrm>
            <a:custGeom>
              <a:avLst/>
              <a:gdLst/>
              <a:ahLst/>
              <a:cxnLst/>
              <a:rect l="l" t="t" r="r" b="b"/>
              <a:pathLst>
                <a:path w="2776" h="7562" extrusionOk="0">
                  <a:moveTo>
                    <a:pt x="1" y="1"/>
                  </a:moveTo>
                  <a:lnTo>
                    <a:pt x="1" y="1"/>
                  </a:lnTo>
                  <a:cubicBezTo>
                    <a:pt x="163" y="201"/>
                    <a:pt x="263" y="326"/>
                    <a:pt x="426" y="526"/>
                  </a:cubicBezTo>
                  <a:cubicBezTo>
                    <a:pt x="1488" y="1813"/>
                    <a:pt x="1650" y="3237"/>
                    <a:pt x="1326" y="4762"/>
                  </a:cubicBezTo>
                  <a:cubicBezTo>
                    <a:pt x="1151" y="5787"/>
                    <a:pt x="876" y="6649"/>
                    <a:pt x="388" y="7561"/>
                  </a:cubicBezTo>
                  <a:cubicBezTo>
                    <a:pt x="2125" y="5424"/>
                    <a:pt x="2775" y="2300"/>
                    <a:pt x="413" y="351"/>
                  </a:cubicBezTo>
                  <a:cubicBezTo>
                    <a:pt x="276" y="238"/>
                    <a:pt x="126" y="1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4" name="Google Shape;10264;p21"/>
            <p:cNvSpPr/>
            <p:nvPr/>
          </p:nvSpPr>
          <p:spPr>
            <a:xfrm>
              <a:off x="6902925" y="1969275"/>
              <a:ext cx="39700" cy="142800"/>
            </a:xfrm>
            <a:custGeom>
              <a:avLst/>
              <a:gdLst/>
              <a:ahLst/>
              <a:cxnLst/>
              <a:rect l="l" t="t" r="r" b="b"/>
              <a:pathLst>
                <a:path w="1588" h="5712" extrusionOk="0">
                  <a:moveTo>
                    <a:pt x="1" y="1"/>
                  </a:moveTo>
                  <a:lnTo>
                    <a:pt x="1" y="1"/>
                  </a:lnTo>
                  <a:cubicBezTo>
                    <a:pt x="126" y="251"/>
                    <a:pt x="225" y="513"/>
                    <a:pt x="338" y="776"/>
                  </a:cubicBezTo>
                  <a:cubicBezTo>
                    <a:pt x="988" y="2400"/>
                    <a:pt x="1075" y="4050"/>
                    <a:pt x="450" y="5712"/>
                  </a:cubicBezTo>
                  <a:cubicBezTo>
                    <a:pt x="1588" y="4025"/>
                    <a:pt x="1425" y="1938"/>
                    <a:pt x="225" y="338"/>
                  </a:cubicBezTo>
                  <a:cubicBezTo>
                    <a:pt x="151" y="226"/>
                    <a:pt x="63"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5" name="Google Shape;10265;p21"/>
            <p:cNvSpPr/>
            <p:nvPr/>
          </p:nvSpPr>
          <p:spPr>
            <a:xfrm>
              <a:off x="6932600" y="1995850"/>
              <a:ext cx="13775" cy="95000"/>
            </a:xfrm>
            <a:custGeom>
              <a:avLst/>
              <a:gdLst/>
              <a:ahLst/>
              <a:cxnLst/>
              <a:rect l="l" t="t" r="r" b="b"/>
              <a:pathLst>
                <a:path w="551" h="3800" extrusionOk="0">
                  <a:moveTo>
                    <a:pt x="1" y="0"/>
                  </a:moveTo>
                  <a:cubicBezTo>
                    <a:pt x="6" y="6"/>
                    <a:pt x="11" y="11"/>
                    <a:pt x="14" y="17"/>
                  </a:cubicBezTo>
                  <a:lnTo>
                    <a:pt x="14" y="17"/>
                  </a:lnTo>
                  <a:cubicBezTo>
                    <a:pt x="14" y="16"/>
                    <a:pt x="14" y="14"/>
                    <a:pt x="13" y="13"/>
                  </a:cubicBezTo>
                  <a:cubicBezTo>
                    <a:pt x="13" y="13"/>
                    <a:pt x="13" y="0"/>
                    <a:pt x="1" y="0"/>
                  </a:cubicBezTo>
                  <a:close/>
                  <a:moveTo>
                    <a:pt x="14" y="17"/>
                  </a:moveTo>
                  <a:cubicBezTo>
                    <a:pt x="51" y="177"/>
                    <a:pt x="63" y="301"/>
                    <a:pt x="88" y="450"/>
                  </a:cubicBezTo>
                  <a:cubicBezTo>
                    <a:pt x="276" y="1425"/>
                    <a:pt x="351" y="2712"/>
                    <a:pt x="226" y="3799"/>
                  </a:cubicBezTo>
                  <a:cubicBezTo>
                    <a:pt x="388" y="3262"/>
                    <a:pt x="551" y="2699"/>
                    <a:pt x="538" y="2125"/>
                  </a:cubicBezTo>
                  <a:cubicBezTo>
                    <a:pt x="513" y="1425"/>
                    <a:pt x="301" y="738"/>
                    <a:pt x="51" y="88"/>
                  </a:cubicBezTo>
                  <a:cubicBezTo>
                    <a:pt x="31" y="59"/>
                    <a:pt x="27" y="37"/>
                    <a:pt x="14" y="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6" name="Google Shape;10266;p21"/>
            <p:cNvSpPr/>
            <p:nvPr/>
          </p:nvSpPr>
          <p:spPr>
            <a:xfrm>
              <a:off x="6941975" y="2005525"/>
              <a:ext cx="15025" cy="57500"/>
            </a:xfrm>
            <a:custGeom>
              <a:avLst/>
              <a:gdLst/>
              <a:ahLst/>
              <a:cxnLst/>
              <a:rect l="l" t="t" r="r" b="b"/>
              <a:pathLst>
                <a:path w="601" h="2300" extrusionOk="0">
                  <a:moveTo>
                    <a:pt x="1" y="1"/>
                  </a:moveTo>
                  <a:lnTo>
                    <a:pt x="1" y="1"/>
                  </a:lnTo>
                  <a:cubicBezTo>
                    <a:pt x="313" y="788"/>
                    <a:pt x="363" y="1450"/>
                    <a:pt x="413" y="2300"/>
                  </a:cubicBezTo>
                  <a:cubicBezTo>
                    <a:pt x="600" y="1538"/>
                    <a:pt x="426" y="5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7" name="Google Shape;10267;p21"/>
            <p:cNvSpPr/>
            <p:nvPr/>
          </p:nvSpPr>
          <p:spPr>
            <a:xfrm>
              <a:off x="6149675" y="2376050"/>
              <a:ext cx="35025" cy="100000"/>
            </a:xfrm>
            <a:custGeom>
              <a:avLst/>
              <a:gdLst/>
              <a:ahLst/>
              <a:cxnLst/>
              <a:rect l="l" t="t" r="r" b="b"/>
              <a:pathLst>
                <a:path w="1401" h="4000" extrusionOk="0">
                  <a:moveTo>
                    <a:pt x="38" y="1"/>
                  </a:moveTo>
                  <a:lnTo>
                    <a:pt x="38" y="1"/>
                  </a:lnTo>
                  <a:cubicBezTo>
                    <a:pt x="1" y="600"/>
                    <a:pt x="26" y="1200"/>
                    <a:pt x="188" y="1788"/>
                  </a:cubicBezTo>
                  <a:cubicBezTo>
                    <a:pt x="438" y="2587"/>
                    <a:pt x="851" y="3362"/>
                    <a:pt x="1401" y="4000"/>
                  </a:cubicBezTo>
                  <a:cubicBezTo>
                    <a:pt x="688" y="2850"/>
                    <a:pt x="388" y="1638"/>
                    <a:pt x="276" y="338"/>
                  </a:cubicBezTo>
                  <a:cubicBezTo>
                    <a:pt x="188" y="226"/>
                    <a:pt x="113" y="1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8" name="Google Shape;10268;p21"/>
            <p:cNvSpPr/>
            <p:nvPr/>
          </p:nvSpPr>
          <p:spPr>
            <a:xfrm>
              <a:off x="6161875" y="2391050"/>
              <a:ext cx="9700" cy="45000"/>
            </a:xfrm>
            <a:custGeom>
              <a:avLst/>
              <a:gdLst/>
              <a:ahLst/>
              <a:cxnLst/>
              <a:rect l="l" t="t" r="r" b="b"/>
              <a:pathLst>
                <a:path w="388" h="1800" extrusionOk="0">
                  <a:moveTo>
                    <a:pt x="0" y="0"/>
                  </a:moveTo>
                  <a:lnTo>
                    <a:pt x="0" y="0"/>
                  </a:lnTo>
                  <a:cubicBezTo>
                    <a:pt x="13" y="625"/>
                    <a:pt x="125" y="1238"/>
                    <a:pt x="388" y="1800"/>
                  </a:cubicBezTo>
                  <a:cubicBezTo>
                    <a:pt x="275" y="1275"/>
                    <a:pt x="213" y="725"/>
                    <a:pt x="175" y="175"/>
                  </a:cubicBezTo>
                  <a:cubicBezTo>
                    <a:pt x="113" y="125"/>
                    <a:pt x="50" y="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9" name="Google Shape;10269;p21"/>
            <p:cNvSpPr/>
            <p:nvPr/>
          </p:nvSpPr>
          <p:spPr>
            <a:xfrm>
              <a:off x="6687350" y="2027400"/>
              <a:ext cx="120325" cy="46875"/>
            </a:xfrm>
            <a:custGeom>
              <a:avLst/>
              <a:gdLst/>
              <a:ahLst/>
              <a:cxnLst/>
              <a:rect l="l" t="t" r="r" b="b"/>
              <a:pathLst>
                <a:path w="4813" h="1875" extrusionOk="0">
                  <a:moveTo>
                    <a:pt x="1" y="0"/>
                  </a:moveTo>
                  <a:lnTo>
                    <a:pt x="1" y="0"/>
                  </a:lnTo>
                  <a:cubicBezTo>
                    <a:pt x="151" y="75"/>
                    <a:pt x="301" y="138"/>
                    <a:pt x="451" y="200"/>
                  </a:cubicBezTo>
                  <a:cubicBezTo>
                    <a:pt x="1013" y="450"/>
                    <a:pt x="1613" y="550"/>
                    <a:pt x="2200" y="713"/>
                  </a:cubicBezTo>
                  <a:cubicBezTo>
                    <a:pt x="3050" y="1000"/>
                    <a:pt x="3962" y="1375"/>
                    <a:pt x="4812" y="1875"/>
                  </a:cubicBezTo>
                  <a:cubicBezTo>
                    <a:pt x="4062" y="1238"/>
                    <a:pt x="3100" y="675"/>
                    <a:pt x="2238" y="450"/>
                  </a:cubicBezTo>
                  <a:cubicBezTo>
                    <a:pt x="1650" y="313"/>
                    <a:pt x="1051" y="325"/>
                    <a:pt x="476" y="138"/>
                  </a:cubicBezTo>
                  <a:cubicBezTo>
                    <a:pt x="313" y="100"/>
                    <a:pt x="138" y="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0" name="Google Shape;10270;p21"/>
            <p:cNvSpPr/>
            <p:nvPr/>
          </p:nvSpPr>
          <p:spPr>
            <a:xfrm>
              <a:off x="6615825" y="2099250"/>
              <a:ext cx="108725" cy="131250"/>
            </a:xfrm>
            <a:custGeom>
              <a:avLst/>
              <a:gdLst/>
              <a:ahLst/>
              <a:cxnLst/>
              <a:rect l="l" t="t" r="r" b="b"/>
              <a:pathLst>
                <a:path w="4349" h="5250" extrusionOk="0">
                  <a:moveTo>
                    <a:pt x="0" y="1"/>
                  </a:moveTo>
                  <a:lnTo>
                    <a:pt x="0" y="1"/>
                  </a:lnTo>
                  <a:cubicBezTo>
                    <a:pt x="38" y="113"/>
                    <a:pt x="75" y="238"/>
                    <a:pt x="125" y="363"/>
                  </a:cubicBezTo>
                  <a:cubicBezTo>
                    <a:pt x="412" y="1200"/>
                    <a:pt x="975" y="1888"/>
                    <a:pt x="1525" y="2575"/>
                  </a:cubicBezTo>
                  <a:cubicBezTo>
                    <a:pt x="2274" y="3675"/>
                    <a:pt x="3262" y="4499"/>
                    <a:pt x="4349" y="5249"/>
                  </a:cubicBezTo>
                  <a:cubicBezTo>
                    <a:pt x="3299" y="4224"/>
                    <a:pt x="2462" y="3287"/>
                    <a:pt x="1612" y="2275"/>
                  </a:cubicBezTo>
                  <a:cubicBezTo>
                    <a:pt x="1062" y="1663"/>
                    <a:pt x="537" y="1138"/>
                    <a:pt x="175" y="376"/>
                  </a:cubicBezTo>
                  <a:cubicBezTo>
                    <a:pt x="113" y="263"/>
                    <a:pt x="50"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1" name="Google Shape;10271;p21"/>
            <p:cNvSpPr/>
            <p:nvPr/>
          </p:nvSpPr>
          <p:spPr>
            <a:xfrm>
              <a:off x="6728900" y="2233600"/>
              <a:ext cx="40325" cy="28450"/>
            </a:xfrm>
            <a:custGeom>
              <a:avLst/>
              <a:gdLst/>
              <a:ahLst/>
              <a:cxnLst/>
              <a:rect l="l" t="t" r="r" b="b"/>
              <a:pathLst>
                <a:path w="1613" h="1138" extrusionOk="0">
                  <a:moveTo>
                    <a:pt x="1" y="0"/>
                  </a:moveTo>
                  <a:lnTo>
                    <a:pt x="1" y="0"/>
                  </a:lnTo>
                  <a:cubicBezTo>
                    <a:pt x="388" y="450"/>
                    <a:pt x="888" y="850"/>
                    <a:pt x="1438" y="1137"/>
                  </a:cubicBezTo>
                  <a:cubicBezTo>
                    <a:pt x="1500" y="1087"/>
                    <a:pt x="1550" y="1037"/>
                    <a:pt x="1613" y="987"/>
                  </a:cubicBezTo>
                  <a:cubicBezTo>
                    <a:pt x="1525" y="937"/>
                    <a:pt x="1438" y="900"/>
                    <a:pt x="1351" y="850"/>
                  </a:cubicBezTo>
                  <a:cubicBezTo>
                    <a:pt x="888" y="575"/>
                    <a:pt x="401" y="3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2" name="Google Shape;10272;p21"/>
            <p:cNvSpPr/>
            <p:nvPr/>
          </p:nvSpPr>
          <p:spPr>
            <a:xfrm>
              <a:off x="6656425" y="2149550"/>
              <a:ext cx="124050" cy="105925"/>
            </a:xfrm>
            <a:custGeom>
              <a:avLst/>
              <a:gdLst/>
              <a:ahLst/>
              <a:cxnLst/>
              <a:rect l="l" t="t" r="r" b="b"/>
              <a:pathLst>
                <a:path w="4962" h="4237" extrusionOk="0">
                  <a:moveTo>
                    <a:pt x="1" y="1"/>
                  </a:moveTo>
                  <a:cubicBezTo>
                    <a:pt x="1188" y="1700"/>
                    <a:pt x="2775" y="3275"/>
                    <a:pt x="4637" y="4237"/>
                  </a:cubicBezTo>
                  <a:cubicBezTo>
                    <a:pt x="4749" y="4137"/>
                    <a:pt x="4862" y="4024"/>
                    <a:pt x="4962" y="3925"/>
                  </a:cubicBezTo>
                  <a:cubicBezTo>
                    <a:pt x="4599" y="3725"/>
                    <a:pt x="4237" y="3500"/>
                    <a:pt x="3875" y="3262"/>
                  </a:cubicBezTo>
                  <a:cubicBezTo>
                    <a:pt x="2462" y="2375"/>
                    <a:pt x="1238" y="13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3" name="Google Shape;10273;p21"/>
            <p:cNvSpPr/>
            <p:nvPr/>
          </p:nvSpPr>
          <p:spPr>
            <a:xfrm>
              <a:off x="6703925" y="2185175"/>
              <a:ext cx="85000" cy="61250"/>
            </a:xfrm>
            <a:custGeom>
              <a:avLst/>
              <a:gdLst/>
              <a:ahLst/>
              <a:cxnLst/>
              <a:rect l="l" t="t" r="r" b="b"/>
              <a:pathLst>
                <a:path w="3400" h="2450" extrusionOk="0">
                  <a:moveTo>
                    <a:pt x="0" y="0"/>
                  </a:moveTo>
                  <a:lnTo>
                    <a:pt x="0" y="0"/>
                  </a:lnTo>
                  <a:cubicBezTo>
                    <a:pt x="937" y="937"/>
                    <a:pt x="1975" y="1825"/>
                    <a:pt x="3124" y="2450"/>
                  </a:cubicBezTo>
                  <a:cubicBezTo>
                    <a:pt x="3212" y="2362"/>
                    <a:pt x="3312" y="2287"/>
                    <a:pt x="3399" y="2200"/>
                  </a:cubicBezTo>
                  <a:cubicBezTo>
                    <a:pt x="2212" y="1575"/>
                    <a:pt x="1087" y="7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4" name="Google Shape;10274;p21"/>
            <p:cNvSpPr/>
            <p:nvPr/>
          </p:nvSpPr>
          <p:spPr>
            <a:xfrm>
              <a:off x="6733275" y="2193300"/>
              <a:ext cx="66275" cy="44700"/>
            </a:xfrm>
            <a:custGeom>
              <a:avLst/>
              <a:gdLst/>
              <a:ahLst/>
              <a:cxnLst/>
              <a:rect l="l" t="t" r="r" b="b"/>
              <a:pathLst>
                <a:path w="2651" h="1788" extrusionOk="0">
                  <a:moveTo>
                    <a:pt x="1" y="0"/>
                  </a:moveTo>
                  <a:lnTo>
                    <a:pt x="1" y="0"/>
                  </a:lnTo>
                  <a:cubicBezTo>
                    <a:pt x="688" y="700"/>
                    <a:pt x="1463" y="1337"/>
                    <a:pt x="2350" y="1787"/>
                  </a:cubicBezTo>
                  <a:cubicBezTo>
                    <a:pt x="2450" y="1700"/>
                    <a:pt x="2550" y="1637"/>
                    <a:pt x="2650" y="1562"/>
                  </a:cubicBezTo>
                  <a:cubicBezTo>
                    <a:pt x="1725" y="1137"/>
                    <a:pt x="838" y="61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5" name="Google Shape;10275;p21"/>
            <p:cNvSpPr/>
            <p:nvPr/>
          </p:nvSpPr>
          <p:spPr>
            <a:xfrm>
              <a:off x="6758900" y="2202975"/>
              <a:ext cx="46900" cy="26575"/>
            </a:xfrm>
            <a:custGeom>
              <a:avLst/>
              <a:gdLst/>
              <a:ahLst/>
              <a:cxnLst/>
              <a:rect l="l" t="t" r="r" b="b"/>
              <a:pathLst>
                <a:path w="1876" h="1063" extrusionOk="0">
                  <a:moveTo>
                    <a:pt x="1" y="0"/>
                  </a:moveTo>
                  <a:cubicBezTo>
                    <a:pt x="550" y="400"/>
                    <a:pt x="1125" y="750"/>
                    <a:pt x="1738" y="1063"/>
                  </a:cubicBezTo>
                  <a:cubicBezTo>
                    <a:pt x="1775" y="1013"/>
                    <a:pt x="1825" y="963"/>
                    <a:pt x="1875" y="900"/>
                  </a:cubicBezTo>
                  <a:cubicBezTo>
                    <a:pt x="1250" y="600"/>
                    <a:pt x="613" y="3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6" name="Google Shape;10276;p21"/>
            <p:cNvSpPr/>
            <p:nvPr/>
          </p:nvSpPr>
          <p:spPr>
            <a:xfrm>
              <a:off x="6782025" y="2202975"/>
              <a:ext cx="30625" cy="18150"/>
            </a:xfrm>
            <a:custGeom>
              <a:avLst/>
              <a:gdLst/>
              <a:ahLst/>
              <a:cxnLst/>
              <a:rect l="l" t="t" r="r" b="b"/>
              <a:pathLst>
                <a:path w="1225" h="726" extrusionOk="0">
                  <a:moveTo>
                    <a:pt x="0" y="0"/>
                  </a:moveTo>
                  <a:lnTo>
                    <a:pt x="0" y="0"/>
                  </a:lnTo>
                  <a:cubicBezTo>
                    <a:pt x="325" y="288"/>
                    <a:pt x="700" y="525"/>
                    <a:pt x="1100" y="725"/>
                  </a:cubicBezTo>
                  <a:cubicBezTo>
                    <a:pt x="1150" y="675"/>
                    <a:pt x="1188" y="625"/>
                    <a:pt x="1225" y="575"/>
                  </a:cubicBezTo>
                  <a:cubicBezTo>
                    <a:pt x="813" y="400"/>
                    <a:pt x="388"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7" name="Google Shape;10277;p21"/>
            <p:cNvSpPr/>
            <p:nvPr/>
          </p:nvSpPr>
          <p:spPr>
            <a:xfrm>
              <a:off x="6706100" y="2045525"/>
              <a:ext cx="159975" cy="102500"/>
            </a:xfrm>
            <a:custGeom>
              <a:avLst/>
              <a:gdLst/>
              <a:ahLst/>
              <a:cxnLst/>
              <a:rect l="l" t="t" r="r" b="b"/>
              <a:pathLst>
                <a:path w="6399" h="4100" extrusionOk="0">
                  <a:moveTo>
                    <a:pt x="26" y="0"/>
                  </a:moveTo>
                  <a:cubicBezTo>
                    <a:pt x="17" y="0"/>
                    <a:pt x="9" y="0"/>
                    <a:pt x="1" y="0"/>
                  </a:cubicBezTo>
                  <a:cubicBezTo>
                    <a:pt x="825" y="88"/>
                    <a:pt x="1513" y="425"/>
                    <a:pt x="2225" y="825"/>
                  </a:cubicBezTo>
                  <a:cubicBezTo>
                    <a:pt x="3262" y="1450"/>
                    <a:pt x="3850" y="1925"/>
                    <a:pt x="4824" y="2799"/>
                  </a:cubicBezTo>
                  <a:cubicBezTo>
                    <a:pt x="5324" y="3237"/>
                    <a:pt x="5762" y="3662"/>
                    <a:pt x="6174" y="4099"/>
                  </a:cubicBezTo>
                  <a:cubicBezTo>
                    <a:pt x="6249" y="3962"/>
                    <a:pt x="6324" y="3837"/>
                    <a:pt x="6399" y="3699"/>
                  </a:cubicBezTo>
                  <a:cubicBezTo>
                    <a:pt x="4793" y="1707"/>
                    <a:pt x="2343"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8" name="Google Shape;10278;p21"/>
            <p:cNvSpPr/>
            <p:nvPr/>
          </p:nvSpPr>
          <p:spPr>
            <a:xfrm>
              <a:off x="6810775" y="2077075"/>
              <a:ext cx="60300" cy="58450"/>
            </a:xfrm>
            <a:custGeom>
              <a:avLst/>
              <a:gdLst/>
              <a:ahLst/>
              <a:cxnLst/>
              <a:rect l="l" t="t" r="r" b="b"/>
              <a:pathLst>
                <a:path w="2412" h="2338" extrusionOk="0">
                  <a:moveTo>
                    <a:pt x="0" y="0"/>
                  </a:moveTo>
                  <a:cubicBezTo>
                    <a:pt x="912" y="700"/>
                    <a:pt x="1625" y="1475"/>
                    <a:pt x="2262" y="2337"/>
                  </a:cubicBezTo>
                  <a:cubicBezTo>
                    <a:pt x="2312" y="2237"/>
                    <a:pt x="2362" y="2150"/>
                    <a:pt x="2412" y="2050"/>
                  </a:cubicBezTo>
                  <a:cubicBezTo>
                    <a:pt x="1800" y="1188"/>
                    <a:pt x="987" y="4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9" name="Google Shape;10279;p21"/>
            <p:cNvSpPr/>
            <p:nvPr/>
          </p:nvSpPr>
          <p:spPr>
            <a:xfrm>
              <a:off x="6743275" y="2065825"/>
              <a:ext cx="115625" cy="90625"/>
            </a:xfrm>
            <a:custGeom>
              <a:avLst/>
              <a:gdLst/>
              <a:ahLst/>
              <a:cxnLst/>
              <a:rect l="l" t="t" r="r" b="b"/>
              <a:pathLst>
                <a:path w="4625" h="3625" extrusionOk="0">
                  <a:moveTo>
                    <a:pt x="1" y="0"/>
                  </a:moveTo>
                  <a:lnTo>
                    <a:pt x="1" y="0"/>
                  </a:lnTo>
                  <a:cubicBezTo>
                    <a:pt x="1000" y="613"/>
                    <a:pt x="1888" y="1313"/>
                    <a:pt x="2812" y="2075"/>
                  </a:cubicBezTo>
                  <a:cubicBezTo>
                    <a:pt x="3412" y="2575"/>
                    <a:pt x="3975" y="3087"/>
                    <a:pt x="4487" y="3624"/>
                  </a:cubicBezTo>
                  <a:cubicBezTo>
                    <a:pt x="4537" y="3550"/>
                    <a:pt x="4587" y="3475"/>
                    <a:pt x="4625" y="3387"/>
                  </a:cubicBezTo>
                  <a:cubicBezTo>
                    <a:pt x="3412" y="1912"/>
                    <a:pt x="1738" y="8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0" name="Google Shape;10280;p21"/>
            <p:cNvSpPr/>
            <p:nvPr/>
          </p:nvSpPr>
          <p:spPr>
            <a:xfrm>
              <a:off x="6767950" y="2095825"/>
              <a:ext cx="85950" cy="70300"/>
            </a:xfrm>
            <a:custGeom>
              <a:avLst/>
              <a:gdLst/>
              <a:ahLst/>
              <a:cxnLst/>
              <a:rect l="l" t="t" r="r" b="b"/>
              <a:pathLst>
                <a:path w="3438" h="2812" extrusionOk="0">
                  <a:moveTo>
                    <a:pt x="1" y="0"/>
                  </a:moveTo>
                  <a:cubicBezTo>
                    <a:pt x="1051" y="700"/>
                    <a:pt x="1988" y="1600"/>
                    <a:pt x="2913" y="2462"/>
                  </a:cubicBezTo>
                  <a:cubicBezTo>
                    <a:pt x="3038" y="2587"/>
                    <a:pt x="3150" y="2699"/>
                    <a:pt x="3275" y="2812"/>
                  </a:cubicBezTo>
                  <a:cubicBezTo>
                    <a:pt x="3275" y="2799"/>
                    <a:pt x="3300" y="2787"/>
                    <a:pt x="3313" y="2774"/>
                  </a:cubicBezTo>
                  <a:cubicBezTo>
                    <a:pt x="3350" y="2699"/>
                    <a:pt x="3400" y="2624"/>
                    <a:pt x="3438" y="2537"/>
                  </a:cubicBezTo>
                  <a:cubicBezTo>
                    <a:pt x="2475" y="1462"/>
                    <a:pt x="1201" y="58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1" name="Google Shape;10281;p21"/>
            <p:cNvSpPr/>
            <p:nvPr/>
          </p:nvSpPr>
          <p:spPr>
            <a:xfrm>
              <a:off x="6785450" y="2122050"/>
              <a:ext cx="61275" cy="55025"/>
            </a:xfrm>
            <a:custGeom>
              <a:avLst/>
              <a:gdLst/>
              <a:ahLst/>
              <a:cxnLst/>
              <a:rect l="l" t="t" r="r" b="b"/>
              <a:pathLst>
                <a:path w="2451" h="2201" extrusionOk="0">
                  <a:moveTo>
                    <a:pt x="1" y="1"/>
                  </a:moveTo>
                  <a:cubicBezTo>
                    <a:pt x="863" y="613"/>
                    <a:pt x="1575" y="1413"/>
                    <a:pt x="2275" y="2200"/>
                  </a:cubicBezTo>
                  <a:cubicBezTo>
                    <a:pt x="2338" y="2113"/>
                    <a:pt x="2388" y="2038"/>
                    <a:pt x="2450" y="1950"/>
                  </a:cubicBezTo>
                  <a:cubicBezTo>
                    <a:pt x="1763" y="1151"/>
                    <a:pt x="951" y="4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2" name="Google Shape;10282;p21"/>
            <p:cNvSpPr/>
            <p:nvPr/>
          </p:nvSpPr>
          <p:spPr>
            <a:xfrm>
              <a:off x="6795775" y="2142050"/>
              <a:ext cx="45000" cy="42825"/>
            </a:xfrm>
            <a:custGeom>
              <a:avLst/>
              <a:gdLst/>
              <a:ahLst/>
              <a:cxnLst/>
              <a:rect l="l" t="t" r="r" b="b"/>
              <a:pathLst>
                <a:path w="1800" h="1713" extrusionOk="0">
                  <a:moveTo>
                    <a:pt x="0" y="1"/>
                  </a:moveTo>
                  <a:lnTo>
                    <a:pt x="0" y="1"/>
                  </a:lnTo>
                  <a:cubicBezTo>
                    <a:pt x="638" y="488"/>
                    <a:pt x="1125" y="1113"/>
                    <a:pt x="1650" y="1713"/>
                  </a:cubicBezTo>
                  <a:cubicBezTo>
                    <a:pt x="1700" y="1638"/>
                    <a:pt x="1750" y="1563"/>
                    <a:pt x="1800" y="1488"/>
                  </a:cubicBezTo>
                  <a:cubicBezTo>
                    <a:pt x="1287" y="900"/>
                    <a:pt x="687" y="3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3" name="Google Shape;10283;p21"/>
            <p:cNvSpPr/>
            <p:nvPr/>
          </p:nvSpPr>
          <p:spPr>
            <a:xfrm>
              <a:off x="6805150" y="2163925"/>
              <a:ext cx="29375" cy="28450"/>
            </a:xfrm>
            <a:custGeom>
              <a:avLst/>
              <a:gdLst/>
              <a:ahLst/>
              <a:cxnLst/>
              <a:rect l="l" t="t" r="r" b="b"/>
              <a:pathLst>
                <a:path w="1175" h="1138" extrusionOk="0">
                  <a:moveTo>
                    <a:pt x="0" y="0"/>
                  </a:moveTo>
                  <a:lnTo>
                    <a:pt x="0" y="0"/>
                  </a:lnTo>
                  <a:cubicBezTo>
                    <a:pt x="375" y="300"/>
                    <a:pt x="662" y="700"/>
                    <a:pt x="987" y="1050"/>
                  </a:cubicBezTo>
                  <a:cubicBezTo>
                    <a:pt x="1012" y="1088"/>
                    <a:pt x="1037" y="1113"/>
                    <a:pt x="1062" y="1138"/>
                  </a:cubicBezTo>
                  <a:cubicBezTo>
                    <a:pt x="1100" y="1088"/>
                    <a:pt x="1137" y="1038"/>
                    <a:pt x="1175" y="988"/>
                  </a:cubicBezTo>
                  <a:cubicBezTo>
                    <a:pt x="825" y="613"/>
                    <a:pt x="437" y="2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4" name="Google Shape;10284;p21"/>
            <p:cNvSpPr/>
            <p:nvPr/>
          </p:nvSpPr>
          <p:spPr>
            <a:xfrm>
              <a:off x="6806700" y="2178300"/>
              <a:ext cx="22825" cy="19700"/>
            </a:xfrm>
            <a:custGeom>
              <a:avLst/>
              <a:gdLst/>
              <a:ahLst/>
              <a:cxnLst/>
              <a:rect l="l" t="t" r="r" b="b"/>
              <a:pathLst>
                <a:path w="913" h="788" extrusionOk="0">
                  <a:moveTo>
                    <a:pt x="1" y="0"/>
                  </a:moveTo>
                  <a:cubicBezTo>
                    <a:pt x="275" y="263"/>
                    <a:pt x="563" y="525"/>
                    <a:pt x="838" y="788"/>
                  </a:cubicBezTo>
                  <a:cubicBezTo>
                    <a:pt x="863" y="750"/>
                    <a:pt x="888" y="725"/>
                    <a:pt x="913" y="688"/>
                  </a:cubicBezTo>
                  <a:cubicBezTo>
                    <a:pt x="638" y="425"/>
                    <a:pt x="338"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5" name="Google Shape;10285;p21"/>
            <p:cNvSpPr/>
            <p:nvPr/>
          </p:nvSpPr>
          <p:spPr>
            <a:xfrm>
              <a:off x="6802950" y="2195475"/>
              <a:ext cx="19075" cy="12200"/>
            </a:xfrm>
            <a:custGeom>
              <a:avLst/>
              <a:gdLst/>
              <a:ahLst/>
              <a:cxnLst/>
              <a:rect l="l" t="t" r="r" b="b"/>
              <a:pathLst>
                <a:path w="763" h="488" extrusionOk="0">
                  <a:moveTo>
                    <a:pt x="1" y="1"/>
                  </a:moveTo>
                  <a:cubicBezTo>
                    <a:pt x="226" y="163"/>
                    <a:pt x="463" y="325"/>
                    <a:pt x="700" y="488"/>
                  </a:cubicBezTo>
                  <a:cubicBezTo>
                    <a:pt x="713" y="463"/>
                    <a:pt x="738" y="438"/>
                    <a:pt x="763" y="413"/>
                  </a:cubicBezTo>
                  <a:cubicBezTo>
                    <a:pt x="525" y="251"/>
                    <a:pt x="276"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6" name="Google Shape;10286;p21"/>
            <p:cNvSpPr/>
            <p:nvPr/>
          </p:nvSpPr>
          <p:spPr>
            <a:xfrm>
              <a:off x="6769525" y="2039575"/>
              <a:ext cx="109675" cy="79700"/>
            </a:xfrm>
            <a:custGeom>
              <a:avLst/>
              <a:gdLst/>
              <a:ahLst/>
              <a:cxnLst/>
              <a:rect l="l" t="t" r="r" b="b"/>
              <a:pathLst>
                <a:path w="4387" h="3188" extrusionOk="0">
                  <a:moveTo>
                    <a:pt x="0" y="1"/>
                  </a:moveTo>
                  <a:lnTo>
                    <a:pt x="0" y="1"/>
                  </a:lnTo>
                  <a:cubicBezTo>
                    <a:pt x="1113" y="638"/>
                    <a:pt x="2087" y="1213"/>
                    <a:pt x="3025" y="2025"/>
                  </a:cubicBezTo>
                  <a:cubicBezTo>
                    <a:pt x="3487" y="2400"/>
                    <a:pt x="3899" y="2775"/>
                    <a:pt x="4262" y="3187"/>
                  </a:cubicBezTo>
                  <a:cubicBezTo>
                    <a:pt x="4299" y="3112"/>
                    <a:pt x="4337" y="3025"/>
                    <a:pt x="4387" y="2950"/>
                  </a:cubicBezTo>
                  <a:cubicBezTo>
                    <a:pt x="3912" y="2363"/>
                    <a:pt x="3362" y="1863"/>
                    <a:pt x="2762" y="1425"/>
                  </a:cubicBezTo>
                  <a:cubicBezTo>
                    <a:pt x="1925" y="801"/>
                    <a:pt x="950" y="4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7" name="Google Shape;10287;p21"/>
            <p:cNvSpPr/>
            <p:nvPr/>
          </p:nvSpPr>
          <p:spPr>
            <a:xfrm>
              <a:off x="6797950" y="2042075"/>
              <a:ext cx="87825" cy="64075"/>
            </a:xfrm>
            <a:custGeom>
              <a:avLst/>
              <a:gdLst/>
              <a:ahLst/>
              <a:cxnLst/>
              <a:rect l="l" t="t" r="r" b="b"/>
              <a:pathLst>
                <a:path w="3513" h="2563" extrusionOk="0">
                  <a:moveTo>
                    <a:pt x="1" y="1"/>
                  </a:moveTo>
                  <a:lnTo>
                    <a:pt x="1" y="1"/>
                  </a:lnTo>
                  <a:cubicBezTo>
                    <a:pt x="1225" y="713"/>
                    <a:pt x="2300" y="1625"/>
                    <a:pt x="3387" y="2563"/>
                  </a:cubicBezTo>
                  <a:cubicBezTo>
                    <a:pt x="3425" y="2500"/>
                    <a:pt x="3462" y="2425"/>
                    <a:pt x="3500" y="2350"/>
                  </a:cubicBezTo>
                  <a:cubicBezTo>
                    <a:pt x="3500" y="2338"/>
                    <a:pt x="3512" y="2325"/>
                    <a:pt x="3512" y="2325"/>
                  </a:cubicBezTo>
                  <a:cubicBezTo>
                    <a:pt x="2537" y="1288"/>
                    <a:pt x="1375" y="4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8" name="Google Shape;10288;p21"/>
            <p:cNvSpPr/>
            <p:nvPr/>
          </p:nvSpPr>
          <p:spPr>
            <a:xfrm>
              <a:off x="6823875" y="2043025"/>
              <a:ext cx="65950" cy="55325"/>
            </a:xfrm>
            <a:custGeom>
              <a:avLst/>
              <a:gdLst/>
              <a:ahLst/>
              <a:cxnLst/>
              <a:rect l="l" t="t" r="r" b="b"/>
              <a:pathLst>
                <a:path w="2638" h="2213" extrusionOk="0">
                  <a:moveTo>
                    <a:pt x="1" y="0"/>
                  </a:moveTo>
                  <a:lnTo>
                    <a:pt x="1" y="0"/>
                  </a:lnTo>
                  <a:cubicBezTo>
                    <a:pt x="876" y="688"/>
                    <a:pt x="1688" y="1450"/>
                    <a:pt x="2513" y="2212"/>
                  </a:cubicBezTo>
                  <a:cubicBezTo>
                    <a:pt x="2550" y="2125"/>
                    <a:pt x="2600" y="2037"/>
                    <a:pt x="2638" y="1962"/>
                  </a:cubicBezTo>
                  <a:cubicBezTo>
                    <a:pt x="1875" y="1150"/>
                    <a:pt x="1026" y="4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9" name="Google Shape;10289;p21"/>
            <p:cNvSpPr/>
            <p:nvPr/>
          </p:nvSpPr>
          <p:spPr>
            <a:xfrm>
              <a:off x="6793575" y="2006475"/>
              <a:ext cx="105000" cy="70625"/>
            </a:xfrm>
            <a:custGeom>
              <a:avLst/>
              <a:gdLst/>
              <a:ahLst/>
              <a:cxnLst/>
              <a:rect l="l" t="t" r="r" b="b"/>
              <a:pathLst>
                <a:path w="4200" h="2825" extrusionOk="0">
                  <a:moveTo>
                    <a:pt x="1" y="0"/>
                  </a:moveTo>
                  <a:lnTo>
                    <a:pt x="1" y="0"/>
                  </a:lnTo>
                  <a:cubicBezTo>
                    <a:pt x="1638" y="975"/>
                    <a:pt x="2750" y="1750"/>
                    <a:pt x="4100" y="2824"/>
                  </a:cubicBezTo>
                  <a:cubicBezTo>
                    <a:pt x="4137" y="2737"/>
                    <a:pt x="4162" y="2637"/>
                    <a:pt x="4200" y="2549"/>
                  </a:cubicBezTo>
                  <a:cubicBezTo>
                    <a:pt x="4137" y="2524"/>
                    <a:pt x="4100" y="2487"/>
                    <a:pt x="4087" y="2424"/>
                  </a:cubicBezTo>
                  <a:cubicBezTo>
                    <a:pt x="3787" y="2137"/>
                    <a:pt x="3462" y="1850"/>
                    <a:pt x="3112" y="1600"/>
                  </a:cubicBezTo>
                  <a:cubicBezTo>
                    <a:pt x="2163" y="900"/>
                    <a:pt x="1100" y="4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0" name="Google Shape;10290;p21"/>
            <p:cNvSpPr/>
            <p:nvPr/>
          </p:nvSpPr>
          <p:spPr>
            <a:xfrm>
              <a:off x="6829825" y="2003025"/>
              <a:ext cx="66875" cy="49400"/>
            </a:xfrm>
            <a:custGeom>
              <a:avLst/>
              <a:gdLst/>
              <a:ahLst/>
              <a:cxnLst/>
              <a:rect l="l" t="t" r="r" b="b"/>
              <a:pathLst>
                <a:path w="2675" h="1976" extrusionOk="0">
                  <a:moveTo>
                    <a:pt x="0" y="1"/>
                  </a:moveTo>
                  <a:lnTo>
                    <a:pt x="0" y="1"/>
                  </a:lnTo>
                  <a:cubicBezTo>
                    <a:pt x="850" y="613"/>
                    <a:pt x="1800" y="1375"/>
                    <a:pt x="2625" y="1938"/>
                  </a:cubicBezTo>
                  <a:cubicBezTo>
                    <a:pt x="2637" y="1950"/>
                    <a:pt x="2650" y="1963"/>
                    <a:pt x="2662" y="1975"/>
                  </a:cubicBezTo>
                  <a:cubicBezTo>
                    <a:pt x="2675" y="1888"/>
                    <a:pt x="2675" y="1788"/>
                    <a:pt x="2675" y="1700"/>
                  </a:cubicBezTo>
                  <a:cubicBezTo>
                    <a:pt x="1875" y="1013"/>
                    <a:pt x="950" y="4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1" name="Google Shape;10291;p21"/>
            <p:cNvSpPr/>
            <p:nvPr/>
          </p:nvSpPr>
          <p:spPr>
            <a:xfrm>
              <a:off x="6849500" y="2002725"/>
              <a:ext cx="47525" cy="34700"/>
            </a:xfrm>
            <a:custGeom>
              <a:avLst/>
              <a:gdLst/>
              <a:ahLst/>
              <a:cxnLst/>
              <a:rect l="l" t="t" r="r" b="b"/>
              <a:pathLst>
                <a:path w="1901" h="1388" extrusionOk="0">
                  <a:moveTo>
                    <a:pt x="1" y="0"/>
                  </a:moveTo>
                  <a:lnTo>
                    <a:pt x="1" y="0"/>
                  </a:lnTo>
                  <a:cubicBezTo>
                    <a:pt x="400" y="250"/>
                    <a:pt x="775" y="575"/>
                    <a:pt x="1163" y="875"/>
                  </a:cubicBezTo>
                  <a:cubicBezTo>
                    <a:pt x="1400" y="1050"/>
                    <a:pt x="1650" y="1225"/>
                    <a:pt x="1900" y="1387"/>
                  </a:cubicBezTo>
                  <a:cubicBezTo>
                    <a:pt x="1900" y="1300"/>
                    <a:pt x="1900" y="1225"/>
                    <a:pt x="1900" y="1137"/>
                  </a:cubicBezTo>
                  <a:cubicBezTo>
                    <a:pt x="1300" y="687"/>
                    <a:pt x="688" y="2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2" name="Google Shape;10292;p21"/>
            <p:cNvSpPr/>
            <p:nvPr/>
          </p:nvSpPr>
          <p:spPr>
            <a:xfrm>
              <a:off x="6790150" y="1943350"/>
              <a:ext cx="104375" cy="65025"/>
            </a:xfrm>
            <a:custGeom>
              <a:avLst/>
              <a:gdLst/>
              <a:ahLst/>
              <a:cxnLst/>
              <a:rect l="l" t="t" r="r" b="b"/>
              <a:pathLst>
                <a:path w="4175" h="2601" extrusionOk="0">
                  <a:moveTo>
                    <a:pt x="0" y="1"/>
                  </a:moveTo>
                  <a:cubicBezTo>
                    <a:pt x="788" y="288"/>
                    <a:pt x="1500" y="751"/>
                    <a:pt x="2187" y="1213"/>
                  </a:cubicBezTo>
                  <a:cubicBezTo>
                    <a:pt x="2937" y="1688"/>
                    <a:pt x="3537" y="2125"/>
                    <a:pt x="4174" y="2600"/>
                  </a:cubicBezTo>
                  <a:cubicBezTo>
                    <a:pt x="4137" y="2425"/>
                    <a:pt x="4099" y="2263"/>
                    <a:pt x="4049" y="2100"/>
                  </a:cubicBezTo>
                  <a:cubicBezTo>
                    <a:pt x="4024" y="2075"/>
                    <a:pt x="3999" y="2050"/>
                    <a:pt x="3974" y="2013"/>
                  </a:cubicBezTo>
                  <a:cubicBezTo>
                    <a:pt x="2824" y="1038"/>
                    <a:pt x="1487"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3" name="Google Shape;10293;p21"/>
            <p:cNvSpPr/>
            <p:nvPr/>
          </p:nvSpPr>
          <p:spPr>
            <a:xfrm>
              <a:off x="6800775" y="1937100"/>
              <a:ext cx="85300" cy="51575"/>
            </a:xfrm>
            <a:custGeom>
              <a:avLst/>
              <a:gdLst/>
              <a:ahLst/>
              <a:cxnLst/>
              <a:rect l="l" t="t" r="r" b="b"/>
              <a:pathLst>
                <a:path w="3412" h="2063" extrusionOk="0">
                  <a:moveTo>
                    <a:pt x="0" y="1"/>
                  </a:moveTo>
                  <a:cubicBezTo>
                    <a:pt x="1250" y="526"/>
                    <a:pt x="2325" y="1325"/>
                    <a:pt x="3412" y="2063"/>
                  </a:cubicBezTo>
                  <a:cubicBezTo>
                    <a:pt x="3299" y="1913"/>
                    <a:pt x="3199" y="1750"/>
                    <a:pt x="3099" y="1588"/>
                  </a:cubicBezTo>
                  <a:cubicBezTo>
                    <a:pt x="2187" y="851"/>
                    <a:pt x="1175" y="2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4" name="Google Shape;10294;p21"/>
            <p:cNvSpPr/>
            <p:nvPr/>
          </p:nvSpPr>
          <p:spPr>
            <a:xfrm>
              <a:off x="6813575" y="1934600"/>
              <a:ext cx="60325" cy="35325"/>
            </a:xfrm>
            <a:custGeom>
              <a:avLst/>
              <a:gdLst/>
              <a:ahLst/>
              <a:cxnLst/>
              <a:rect l="l" t="t" r="r" b="b"/>
              <a:pathLst>
                <a:path w="2413" h="1413" extrusionOk="0">
                  <a:moveTo>
                    <a:pt x="0" y="1"/>
                  </a:moveTo>
                  <a:lnTo>
                    <a:pt x="0" y="1"/>
                  </a:lnTo>
                  <a:cubicBezTo>
                    <a:pt x="813" y="438"/>
                    <a:pt x="1613" y="938"/>
                    <a:pt x="2412" y="1413"/>
                  </a:cubicBezTo>
                  <a:cubicBezTo>
                    <a:pt x="2350" y="1313"/>
                    <a:pt x="2275" y="1201"/>
                    <a:pt x="2212" y="1101"/>
                  </a:cubicBezTo>
                  <a:cubicBezTo>
                    <a:pt x="1525" y="626"/>
                    <a:pt x="813" y="2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5" name="Google Shape;10295;p21"/>
            <p:cNvSpPr/>
            <p:nvPr/>
          </p:nvSpPr>
          <p:spPr>
            <a:xfrm>
              <a:off x="6812950" y="1924925"/>
              <a:ext cx="50325" cy="29400"/>
            </a:xfrm>
            <a:custGeom>
              <a:avLst/>
              <a:gdLst/>
              <a:ahLst/>
              <a:cxnLst/>
              <a:rect l="l" t="t" r="r" b="b"/>
              <a:pathLst>
                <a:path w="2013" h="1176" extrusionOk="0">
                  <a:moveTo>
                    <a:pt x="0" y="0"/>
                  </a:moveTo>
                  <a:cubicBezTo>
                    <a:pt x="613" y="375"/>
                    <a:pt x="1350" y="813"/>
                    <a:pt x="2012" y="1175"/>
                  </a:cubicBezTo>
                  <a:cubicBezTo>
                    <a:pt x="1937" y="1075"/>
                    <a:pt x="1862" y="975"/>
                    <a:pt x="1788" y="875"/>
                  </a:cubicBezTo>
                  <a:cubicBezTo>
                    <a:pt x="1225" y="513"/>
                    <a:pt x="650" y="2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6" name="Google Shape;10296;p21"/>
            <p:cNvSpPr/>
            <p:nvPr/>
          </p:nvSpPr>
          <p:spPr>
            <a:xfrm>
              <a:off x="6778900" y="1899300"/>
              <a:ext cx="74375" cy="35025"/>
            </a:xfrm>
            <a:custGeom>
              <a:avLst/>
              <a:gdLst/>
              <a:ahLst/>
              <a:cxnLst/>
              <a:rect l="l" t="t" r="r" b="b"/>
              <a:pathLst>
                <a:path w="2975" h="1401" extrusionOk="0">
                  <a:moveTo>
                    <a:pt x="0" y="1"/>
                  </a:moveTo>
                  <a:cubicBezTo>
                    <a:pt x="988" y="438"/>
                    <a:pt x="1962" y="975"/>
                    <a:pt x="2975" y="1400"/>
                  </a:cubicBezTo>
                  <a:cubicBezTo>
                    <a:pt x="2962" y="1388"/>
                    <a:pt x="2962" y="1388"/>
                    <a:pt x="2962" y="1375"/>
                  </a:cubicBezTo>
                  <a:cubicBezTo>
                    <a:pt x="2012" y="851"/>
                    <a:pt x="1075"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7" name="Google Shape;10297;p21"/>
            <p:cNvSpPr/>
            <p:nvPr/>
          </p:nvSpPr>
          <p:spPr>
            <a:xfrm>
              <a:off x="6848575" y="1995225"/>
              <a:ext cx="48125" cy="31575"/>
            </a:xfrm>
            <a:custGeom>
              <a:avLst/>
              <a:gdLst/>
              <a:ahLst/>
              <a:cxnLst/>
              <a:rect l="l" t="t" r="r" b="b"/>
              <a:pathLst>
                <a:path w="1925" h="1263" extrusionOk="0">
                  <a:moveTo>
                    <a:pt x="0" y="0"/>
                  </a:moveTo>
                  <a:cubicBezTo>
                    <a:pt x="625" y="438"/>
                    <a:pt x="1275" y="862"/>
                    <a:pt x="1925" y="1262"/>
                  </a:cubicBezTo>
                  <a:cubicBezTo>
                    <a:pt x="1925" y="1175"/>
                    <a:pt x="1912" y="1087"/>
                    <a:pt x="1912" y="1012"/>
                  </a:cubicBezTo>
                  <a:cubicBezTo>
                    <a:pt x="1312" y="600"/>
                    <a:pt x="675" y="2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8" name="Google Shape;10298;p21"/>
            <p:cNvSpPr/>
            <p:nvPr/>
          </p:nvSpPr>
          <p:spPr>
            <a:xfrm>
              <a:off x="6856375" y="1991475"/>
              <a:ext cx="39700" cy="26575"/>
            </a:xfrm>
            <a:custGeom>
              <a:avLst/>
              <a:gdLst/>
              <a:ahLst/>
              <a:cxnLst/>
              <a:rect l="l" t="t" r="r" b="b"/>
              <a:pathLst>
                <a:path w="1588" h="1063" extrusionOk="0">
                  <a:moveTo>
                    <a:pt x="1" y="0"/>
                  </a:moveTo>
                  <a:cubicBezTo>
                    <a:pt x="488" y="363"/>
                    <a:pt x="1038" y="713"/>
                    <a:pt x="1588" y="1062"/>
                  </a:cubicBezTo>
                  <a:cubicBezTo>
                    <a:pt x="1575" y="987"/>
                    <a:pt x="1563" y="925"/>
                    <a:pt x="1563" y="850"/>
                  </a:cubicBezTo>
                  <a:cubicBezTo>
                    <a:pt x="1063" y="513"/>
                    <a:pt x="563"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9" name="Google Shape;10299;p21"/>
            <p:cNvSpPr/>
            <p:nvPr/>
          </p:nvSpPr>
          <p:spPr>
            <a:xfrm>
              <a:off x="6840750" y="2043325"/>
              <a:ext cx="52525" cy="46275"/>
            </a:xfrm>
            <a:custGeom>
              <a:avLst/>
              <a:gdLst/>
              <a:ahLst/>
              <a:cxnLst/>
              <a:rect l="l" t="t" r="r" b="b"/>
              <a:pathLst>
                <a:path w="2101" h="1851" extrusionOk="0">
                  <a:moveTo>
                    <a:pt x="1" y="1"/>
                  </a:moveTo>
                  <a:lnTo>
                    <a:pt x="1" y="1"/>
                  </a:lnTo>
                  <a:cubicBezTo>
                    <a:pt x="688" y="588"/>
                    <a:pt x="1350" y="1225"/>
                    <a:pt x="2000" y="1850"/>
                  </a:cubicBezTo>
                  <a:cubicBezTo>
                    <a:pt x="2038" y="1775"/>
                    <a:pt x="2063" y="1700"/>
                    <a:pt x="2100" y="1625"/>
                  </a:cubicBezTo>
                  <a:cubicBezTo>
                    <a:pt x="1500" y="988"/>
                    <a:pt x="825" y="4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0" name="Google Shape;10300;p21"/>
            <p:cNvSpPr/>
            <p:nvPr/>
          </p:nvSpPr>
          <p:spPr>
            <a:xfrm>
              <a:off x="6626125" y="2138625"/>
              <a:ext cx="130925" cy="137175"/>
            </a:xfrm>
            <a:custGeom>
              <a:avLst/>
              <a:gdLst/>
              <a:ahLst/>
              <a:cxnLst/>
              <a:rect l="l" t="t" r="r" b="b"/>
              <a:pathLst>
                <a:path w="5237" h="5487" extrusionOk="0">
                  <a:moveTo>
                    <a:pt x="0" y="0"/>
                  </a:moveTo>
                  <a:lnTo>
                    <a:pt x="0" y="0"/>
                  </a:lnTo>
                  <a:cubicBezTo>
                    <a:pt x="1038" y="1987"/>
                    <a:pt x="2375" y="3899"/>
                    <a:pt x="4262" y="5161"/>
                  </a:cubicBezTo>
                  <a:cubicBezTo>
                    <a:pt x="4449" y="5274"/>
                    <a:pt x="4624" y="5374"/>
                    <a:pt x="4812" y="5486"/>
                  </a:cubicBezTo>
                  <a:cubicBezTo>
                    <a:pt x="4912" y="5436"/>
                    <a:pt x="4999" y="5386"/>
                    <a:pt x="5087" y="5349"/>
                  </a:cubicBezTo>
                  <a:cubicBezTo>
                    <a:pt x="5137" y="5324"/>
                    <a:pt x="5187" y="5311"/>
                    <a:pt x="5237" y="5286"/>
                  </a:cubicBezTo>
                  <a:cubicBezTo>
                    <a:pt x="5237" y="5274"/>
                    <a:pt x="5237" y="5261"/>
                    <a:pt x="5237" y="5249"/>
                  </a:cubicBezTo>
                  <a:cubicBezTo>
                    <a:pt x="4899" y="5036"/>
                    <a:pt x="4574" y="4824"/>
                    <a:pt x="4287" y="4599"/>
                  </a:cubicBezTo>
                  <a:cubicBezTo>
                    <a:pt x="2637" y="3249"/>
                    <a:pt x="1175" y="17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1" name="Google Shape;10301;p21"/>
            <p:cNvSpPr/>
            <p:nvPr/>
          </p:nvSpPr>
          <p:spPr>
            <a:xfrm>
              <a:off x="6655500" y="2203275"/>
              <a:ext cx="82175" cy="80325"/>
            </a:xfrm>
            <a:custGeom>
              <a:avLst/>
              <a:gdLst/>
              <a:ahLst/>
              <a:cxnLst/>
              <a:rect l="l" t="t" r="r" b="b"/>
              <a:pathLst>
                <a:path w="3287" h="3213" extrusionOk="0">
                  <a:moveTo>
                    <a:pt x="0" y="1"/>
                  </a:moveTo>
                  <a:cubicBezTo>
                    <a:pt x="275" y="626"/>
                    <a:pt x="750" y="1113"/>
                    <a:pt x="1200" y="1613"/>
                  </a:cubicBezTo>
                  <a:cubicBezTo>
                    <a:pt x="1750" y="2213"/>
                    <a:pt x="2375" y="2738"/>
                    <a:pt x="3037" y="3213"/>
                  </a:cubicBezTo>
                  <a:cubicBezTo>
                    <a:pt x="3124" y="3163"/>
                    <a:pt x="3212" y="3125"/>
                    <a:pt x="3287" y="3075"/>
                  </a:cubicBezTo>
                  <a:cubicBezTo>
                    <a:pt x="2687" y="2588"/>
                    <a:pt x="2087" y="2075"/>
                    <a:pt x="1500" y="1563"/>
                  </a:cubicBezTo>
                  <a:cubicBezTo>
                    <a:pt x="962" y="1063"/>
                    <a:pt x="388" y="6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2" name="Google Shape;10302;p21"/>
            <p:cNvSpPr/>
            <p:nvPr/>
          </p:nvSpPr>
          <p:spPr>
            <a:xfrm>
              <a:off x="6651125" y="2214850"/>
              <a:ext cx="70625" cy="77200"/>
            </a:xfrm>
            <a:custGeom>
              <a:avLst/>
              <a:gdLst/>
              <a:ahLst/>
              <a:cxnLst/>
              <a:rect l="l" t="t" r="r" b="b"/>
              <a:pathLst>
                <a:path w="2825" h="3088" extrusionOk="0">
                  <a:moveTo>
                    <a:pt x="0" y="0"/>
                  </a:moveTo>
                  <a:lnTo>
                    <a:pt x="0" y="0"/>
                  </a:lnTo>
                  <a:cubicBezTo>
                    <a:pt x="450" y="925"/>
                    <a:pt x="1050" y="1787"/>
                    <a:pt x="1800" y="2487"/>
                  </a:cubicBezTo>
                  <a:cubicBezTo>
                    <a:pt x="2025" y="2712"/>
                    <a:pt x="2262" y="2900"/>
                    <a:pt x="2500" y="3087"/>
                  </a:cubicBezTo>
                  <a:cubicBezTo>
                    <a:pt x="2612" y="3037"/>
                    <a:pt x="2724" y="3000"/>
                    <a:pt x="2824" y="2950"/>
                  </a:cubicBezTo>
                  <a:cubicBezTo>
                    <a:pt x="1812" y="2025"/>
                    <a:pt x="825" y="10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3" name="Google Shape;10303;p21"/>
            <p:cNvSpPr/>
            <p:nvPr/>
          </p:nvSpPr>
          <p:spPr>
            <a:xfrm>
              <a:off x="6600825" y="2153300"/>
              <a:ext cx="106550" cy="142475"/>
            </a:xfrm>
            <a:custGeom>
              <a:avLst/>
              <a:gdLst/>
              <a:ahLst/>
              <a:cxnLst/>
              <a:rect l="l" t="t" r="r" b="b"/>
              <a:pathLst>
                <a:path w="4262" h="5699" extrusionOk="0">
                  <a:moveTo>
                    <a:pt x="0" y="1"/>
                  </a:moveTo>
                  <a:lnTo>
                    <a:pt x="0" y="1"/>
                  </a:lnTo>
                  <a:cubicBezTo>
                    <a:pt x="738" y="2375"/>
                    <a:pt x="2150" y="4162"/>
                    <a:pt x="3924" y="5699"/>
                  </a:cubicBezTo>
                  <a:cubicBezTo>
                    <a:pt x="4037" y="5674"/>
                    <a:pt x="4149" y="5649"/>
                    <a:pt x="4262" y="5624"/>
                  </a:cubicBezTo>
                  <a:cubicBezTo>
                    <a:pt x="2562" y="3924"/>
                    <a:pt x="1112" y="22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4" name="Google Shape;10304;p21"/>
            <p:cNvSpPr/>
            <p:nvPr/>
          </p:nvSpPr>
          <p:spPr>
            <a:xfrm>
              <a:off x="6603000" y="2191725"/>
              <a:ext cx="89075" cy="106250"/>
            </a:xfrm>
            <a:custGeom>
              <a:avLst/>
              <a:gdLst/>
              <a:ahLst/>
              <a:cxnLst/>
              <a:rect l="l" t="t" r="r" b="b"/>
              <a:pathLst>
                <a:path w="3563" h="4250" extrusionOk="0">
                  <a:moveTo>
                    <a:pt x="1" y="1"/>
                  </a:moveTo>
                  <a:lnTo>
                    <a:pt x="1" y="1"/>
                  </a:lnTo>
                  <a:cubicBezTo>
                    <a:pt x="726" y="1700"/>
                    <a:pt x="1888" y="3062"/>
                    <a:pt x="3250" y="4249"/>
                  </a:cubicBezTo>
                  <a:cubicBezTo>
                    <a:pt x="3350" y="4237"/>
                    <a:pt x="3462" y="4224"/>
                    <a:pt x="3562" y="4212"/>
                  </a:cubicBezTo>
                  <a:cubicBezTo>
                    <a:pt x="2937" y="3562"/>
                    <a:pt x="2325" y="2912"/>
                    <a:pt x="1738" y="2238"/>
                  </a:cubicBezTo>
                  <a:cubicBezTo>
                    <a:pt x="1088" y="1500"/>
                    <a:pt x="551" y="9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5" name="Google Shape;10305;p21"/>
            <p:cNvSpPr/>
            <p:nvPr/>
          </p:nvSpPr>
          <p:spPr>
            <a:xfrm>
              <a:off x="6603950" y="2214525"/>
              <a:ext cx="68125" cy="84075"/>
            </a:xfrm>
            <a:custGeom>
              <a:avLst/>
              <a:gdLst/>
              <a:ahLst/>
              <a:cxnLst/>
              <a:rect l="l" t="t" r="r" b="b"/>
              <a:pathLst>
                <a:path w="2725" h="3363" extrusionOk="0">
                  <a:moveTo>
                    <a:pt x="0" y="1"/>
                  </a:moveTo>
                  <a:lnTo>
                    <a:pt x="0" y="1"/>
                  </a:lnTo>
                  <a:cubicBezTo>
                    <a:pt x="575" y="1301"/>
                    <a:pt x="1375" y="2425"/>
                    <a:pt x="2375" y="3362"/>
                  </a:cubicBezTo>
                  <a:lnTo>
                    <a:pt x="2550" y="3362"/>
                  </a:lnTo>
                  <a:cubicBezTo>
                    <a:pt x="2612" y="3350"/>
                    <a:pt x="2662" y="3350"/>
                    <a:pt x="2724" y="3350"/>
                  </a:cubicBezTo>
                  <a:cubicBezTo>
                    <a:pt x="2275" y="2875"/>
                    <a:pt x="1875" y="2400"/>
                    <a:pt x="1575" y="2038"/>
                  </a:cubicBezTo>
                  <a:cubicBezTo>
                    <a:pt x="1075" y="1438"/>
                    <a:pt x="513" y="7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6" name="Google Shape;10306;p21"/>
            <p:cNvSpPr/>
            <p:nvPr/>
          </p:nvSpPr>
          <p:spPr>
            <a:xfrm>
              <a:off x="6598325" y="2222975"/>
              <a:ext cx="50325" cy="76250"/>
            </a:xfrm>
            <a:custGeom>
              <a:avLst/>
              <a:gdLst/>
              <a:ahLst/>
              <a:cxnLst/>
              <a:rect l="l" t="t" r="r" b="b"/>
              <a:pathLst>
                <a:path w="2013" h="3050" extrusionOk="0">
                  <a:moveTo>
                    <a:pt x="0" y="0"/>
                  </a:moveTo>
                  <a:lnTo>
                    <a:pt x="0" y="0"/>
                  </a:lnTo>
                  <a:cubicBezTo>
                    <a:pt x="363" y="1125"/>
                    <a:pt x="975" y="2137"/>
                    <a:pt x="1737" y="3049"/>
                  </a:cubicBezTo>
                  <a:lnTo>
                    <a:pt x="2012" y="3049"/>
                  </a:lnTo>
                  <a:cubicBezTo>
                    <a:pt x="1287" y="2062"/>
                    <a:pt x="600" y="10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7" name="Google Shape;10307;p21"/>
            <p:cNvSpPr/>
            <p:nvPr/>
          </p:nvSpPr>
          <p:spPr>
            <a:xfrm>
              <a:off x="6552700" y="2187350"/>
              <a:ext cx="66250" cy="106575"/>
            </a:xfrm>
            <a:custGeom>
              <a:avLst/>
              <a:gdLst/>
              <a:ahLst/>
              <a:cxnLst/>
              <a:rect l="l" t="t" r="r" b="b"/>
              <a:pathLst>
                <a:path w="2650" h="4263" extrusionOk="0">
                  <a:moveTo>
                    <a:pt x="1" y="1"/>
                  </a:moveTo>
                  <a:lnTo>
                    <a:pt x="1" y="1"/>
                  </a:lnTo>
                  <a:cubicBezTo>
                    <a:pt x="338" y="1488"/>
                    <a:pt x="1088" y="2875"/>
                    <a:pt x="1963" y="4112"/>
                  </a:cubicBezTo>
                  <a:cubicBezTo>
                    <a:pt x="1988" y="4150"/>
                    <a:pt x="2013" y="4187"/>
                    <a:pt x="2038" y="4212"/>
                  </a:cubicBezTo>
                  <a:cubicBezTo>
                    <a:pt x="2100" y="4225"/>
                    <a:pt x="2150" y="4237"/>
                    <a:pt x="2200" y="4250"/>
                  </a:cubicBezTo>
                  <a:lnTo>
                    <a:pt x="2275" y="4250"/>
                  </a:lnTo>
                  <a:cubicBezTo>
                    <a:pt x="2400" y="4250"/>
                    <a:pt x="2525" y="4250"/>
                    <a:pt x="2650" y="4262"/>
                  </a:cubicBezTo>
                  <a:cubicBezTo>
                    <a:pt x="2238" y="3687"/>
                    <a:pt x="1838" y="3125"/>
                    <a:pt x="1450" y="2537"/>
                  </a:cubicBezTo>
                  <a:cubicBezTo>
                    <a:pt x="938" y="1713"/>
                    <a:pt x="338" y="9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8" name="Google Shape;10308;p21"/>
            <p:cNvSpPr/>
            <p:nvPr/>
          </p:nvSpPr>
          <p:spPr>
            <a:xfrm>
              <a:off x="6592075" y="2233600"/>
              <a:ext cx="40325" cy="62175"/>
            </a:xfrm>
            <a:custGeom>
              <a:avLst/>
              <a:gdLst/>
              <a:ahLst/>
              <a:cxnLst/>
              <a:rect l="l" t="t" r="r" b="b"/>
              <a:pathLst>
                <a:path w="1613" h="2487" extrusionOk="0">
                  <a:moveTo>
                    <a:pt x="0" y="0"/>
                  </a:moveTo>
                  <a:lnTo>
                    <a:pt x="0" y="0"/>
                  </a:lnTo>
                  <a:cubicBezTo>
                    <a:pt x="250" y="887"/>
                    <a:pt x="713" y="1687"/>
                    <a:pt x="1275" y="2425"/>
                  </a:cubicBezTo>
                  <a:cubicBezTo>
                    <a:pt x="1387" y="2437"/>
                    <a:pt x="1487" y="2462"/>
                    <a:pt x="1600" y="2487"/>
                  </a:cubicBezTo>
                  <a:lnTo>
                    <a:pt x="1612" y="2487"/>
                  </a:lnTo>
                  <a:cubicBezTo>
                    <a:pt x="1487" y="2325"/>
                    <a:pt x="1375" y="2150"/>
                    <a:pt x="1250" y="1987"/>
                  </a:cubicBezTo>
                  <a:cubicBezTo>
                    <a:pt x="800" y="1350"/>
                    <a:pt x="313" y="71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9" name="Google Shape;10309;p21"/>
            <p:cNvSpPr/>
            <p:nvPr/>
          </p:nvSpPr>
          <p:spPr>
            <a:xfrm>
              <a:off x="6526450" y="2210475"/>
              <a:ext cx="72825" cy="96875"/>
            </a:xfrm>
            <a:custGeom>
              <a:avLst/>
              <a:gdLst/>
              <a:ahLst/>
              <a:cxnLst/>
              <a:rect l="l" t="t" r="r" b="b"/>
              <a:pathLst>
                <a:path w="2913" h="3875" extrusionOk="0">
                  <a:moveTo>
                    <a:pt x="1076" y="0"/>
                  </a:moveTo>
                  <a:cubicBezTo>
                    <a:pt x="1301" y="1150"/>
                    <a:pt x="1826" y="2175"/>
                    <a:pt x="2463" y="3137"/>
                  </a:cubicBezTo>
                  <a:cubicBezTo>
                    <a:pt x="2363" y="3125"/>
                    <a:pt x="2250" y="3112"/>
                    <a:pt x="2150" y="3100"/>
                  </a:cubicBezTo>
                  <a:cubicBezTo>
                    <a:pt x="1988" y="2825"/>
                    <a:pt x="1826" y="2525"/>
                    <a:pt x="1651" y="2250"/>
                  </a:cubicBezTo>
                  <a:cubicBezTo>
                    <a:pt x="1326" y="1662"/>
                    <a:pt x="988" y="1100"/>
                    <a:pt x="763" y="500"/>
                  </a:cubicBezTo>
                  <a:lnTo>
                    <a:pt x="763" y="500"/>
                  </a:lnTo>
                  <a:cubicBezTo>
                    <a:pt x="938" y="1438"/>
                    <a:pt x="1363" y="2312"/>
                    <a:pt x="1913" y="3100"/>
                  </a:cubicBezTo>
                  <a:cubicBezTo>
                    <a:pt x="1763" y="3100"/>
                    <a:pt x="1613" y="3112"/>
                    <a:pt x="1463" y="3137"/>
                  </a:cubicBezTo>
                  <a:cubicBezTo>
                    <a:pt x="1488" y="3125"/>
                    <a:pt x="1513" y="3112"/>
                    <a:pt x="1538" y="3112"/>
                  </a:cubicBezTo>
                  <a:cubicBezTo>
                    <a:pt x="1576" y="3100"/>
                    <a:pt x="1626" y="3100"/>
                    <a:pt x="1663" y="3100"/>
                  </a:cubicBezTo>
                  <a:cubicBezTo>
                    <a:pt x="1276" y="2300"/>
                    <a:pt x="888" y="1500"/>
                    <a:pt x="351" y="788"/>
                  </a:cubicBezTo>
                  <a:lnTo>
                    <a:pt x="351" y="788"/>
                  </a:lnTo>
                  <a:cubicBezTo>
                    <a:pt x="701" y="1513"/>
                    <a:pt x="926" y="2337"/>
                    <a:pt x="1251" y="3112"/>
                  </a:cubicBezTo>
                  <a:cubicBezTo>
                    <a:pt x="1263" y="3125"/>
                    <a:pt x="1276" y="3150"/>
                    <a:pt x="1276" y="3162"/>
                  </a:cubicBezTo>
                  <a:cubicBezTo>
                    <a:pt x="1201" y="3175"/>
                    <a:pt x="1126" y="3187"/>
                    <a:pt x="1051" y="3212"/>
                  </a:cubicBezTo>
                  <a:cubicBezTo>
                    <a:pt x="788" y="2650"/>
                    <a:pt x="513" y="2100"/>
                    <a:pt x="251" y="1538"/>
                  </a:cubicBezTo>
                  <a:lnTo>
                    <a:pt x="251" y="1538"/>
                  </a:lnTo>
                  <a:cubicBezTo>
                    <a:pt x="426" y="2125"/>
                    <a:pt x="588" y="2712"/>
                    <a:pt x="813" y="3275"/>
                  </a:cubicBezTo>
                  <a:cubicBezTo>
                    <a:pt x="751" y="3300"/>
                    <a:pt x="688" y="3312"/>
                    <a:pt x="626" y="3337"/>
                  </a:cubicBezTo>
                  <a:cubicBezTo>
                    <a:pt x="388" y="2850"/>
                    <a:pt x="151" y="2387"/>
                    <a:pt x="1" y="1837"/>
                  </a:cubicBezTo>
                  <a:lnTo>
                    <a:pt x="1" y="1837"/>
                  </a:lnTo>
                  <a:cubicBezTo>
                    <a:pt x="51" y="2375"/>
                    <a:pt x="213" y="2912"/>
                    <a:pt x="413" y="3425"/>
                  </a:cubicBezTo>
                  <a:cubicBezTo>
                    <a:pt x="313" y="3487"/>
                    <a:pt x="213" y="3549"/>
                    <a:pt x="113" y="3624"/>
                  </a:cubicBezTo>
                  <a:cubicBezTo>
                    <a:pt x="401" y="3699"/>
                    <a:pt x="688" y="3774"/>
                    <a:pt x="963" y="3874"/>
                  </a:cubicBezTo>
                  <a:cubicBezTo>
                    <a:pt x="1601" y="3649"/>
                    <a:pt x="2263" y="3499"/>
                    <a:pt x="2913" y="3487"/>
                  </a:cubicBezTo>
                  <a:cubicBezTo>
                    <a:pt x="2614" y="3444"/>
                    <a:pt x="2308" y="3414"/>
                    <a:pt x="2002" y="3414"/>
                  </a:cubicBezTo>
                  <a:cubicBezTo>
                    <a:pt x="1771" y="3414"/>
                    <a:pt x="1540" y="3431"/>
                    <a:pt x="1313" y="3474"/>
                  </a:cubicBezTo>
                  <a:cubicBezTo>
                    <a:pt x="1138" y="3512"/>
                    <a:pt x="951" y="3574"/>
                    <a:pt x="776" y="3637"/>
                  </a:cubicBezTo>
                  <a:cubicBezTo>
                    <a:pt x="776" y="3624"/>
                    <a:pt x="763" y="3612"/>
                    <a:pt x="763" y="3599"/>
                  </a:cubicBezTo>
                  <a:cubicBezTo>
                    <a:pt x="1338" y="3400"/>
                    <a:pt x="1913" y="3200"/>
                    <a:pt x="2500" y="3200"/>
                  </a:cubicBezTo>
                  <a:cubicBezTo>
                    <a:pt x="2513" y="3212"/>
                    <a:pt x="2525" y="3212"/>
                    <a:pt x="2538" y="3212"/>
                  </a:cubicBezTo>
                  <a:cubicBezTo>
                    <a:pt x="2650" y="3225"/>
                    <a:pt x="2763" y="3237"/>
                    <a:pt x="2875" y="3250"/>
                  </a:cubicBezTo>
                  <a:cubicBezTo>
                    <a:pt x="2775" y="3100"/>
                    <a:pt x="2675" y="2937"/>
                    <a:pt x="2575" y="2787"/>
                  </a:cubicBezTo>
                  <a:cubicBezTo>
                    <a:pt x="1975" y="1875"/>
                    <a:pt x="1401" y="975"/>
                    <a:pt x="1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0" name="Google Shape;10310;p21"/>
            <p:cNvSpPr/>
            <p:nvPr/>
          </p:nvSpPr>
          <p:spPr>
            <a:xfrm>
              <a:off x="6518025" y="2270150"/>
              <a:ext cx="7525" cy="29700"/>
            </a:xfrm>
            <a:custGeom>
              <a:avLst/>
              <a:gdLst/>
              <a:ahLst/>
              <a:cxnLst/>
              <a:rect l="l" t="t" r="r" b="b"/>
              <a:pathLst>
                <a:path w="301" h="1188" extrusionOk="0">
                  <a:moveTo>
                    <a:pt x="1" y="0"/>
                  </a:moveTo>
                  <a:cubicBezTo>
                    <a:pt x="1" y="388"/>
                    <a:pt x="63" y="775"/>
                    <a:pt x="163" y="1150"/>
                  </a:cubicBezTo>
                  <a:cubicBezTo>
                    <a:pt x="188" y="1150"/>
                    <a:pt x="201" y="1150"/>
                    <a:pt x="226" y="1162"/>
                  </a:cubicBezTo>
                  <a:cubicBezTo>
                    <a:pt x="251" y="1175"/>
                    <a:pt x="276" y="1175"/>
                    <a:pt x="300" y="1187"/>
                  </a:cubicBezTo>
                  <a:cubicBezTo>
                    <a:pt x="201" y="788"/>
                    <a:pt x="101" y="4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1" name="Google Shape;10311;p21"/>
            <p:cNvSpPr/>
            <p:nvPr/>
          </p:nvSpPr>
          <p:spPr>
            <a:xfrm>
              <a:off x="6548325" y="2042400"/>
              <a:ext cx="75000" cy="52200"/>
            </a:xfrm>
            <a:custGeom>
              <a:avLst/>
              <a:gdLst/>
              <a:ahLst/>
              <a:cxnLst/>
              <a:rect l="l" t="t" r="r" b="b"/>
              <a:pathLst>
                <a:path w="3000" h="2088" extrusionOk="0">
                  <a:moveTo>
                    <a:pt x="1" y="0"/>
                  </a:moveTo>
                  <a:lnTo>
                    <a:pt x="1" y="0"/>
                  </a:lnTo>
                  <a:cubicBezTo>
                    <a:pt x="576" y="138"/>
                    <a:pt x="1075" y="363"/>
                    <a:pt x="1625" y="625"/>
                  </a:cubicBezTo>
                  <a:cubicBezTo>
                    <a:pt x="2188" y="925"/>
                    <a:pt x="2588" y="1212"/>
                    <a:pt x="2863" y="1800"/>
                  </a:cubicBezTo>
                  <a:cubicBezTo>
                    <a:pt x="2913" y="1887"/>
                    <a:pt x="2950" y="1987"/>
                    <a:pt x="3000" y="2087"/>
                  </a:cubicBezTo>
                  <a:cubicBezTo>
                    <a:pt x="2987" y="2025"/>
                    <a:pt x="2975" y="1975"/>
                    <a:pt x="2962" y="1912"/>
                  </a:cubicBezTo>
                  <a:cubicBezTo>
                    <a:pt x="2725" y="550"/>
                    <a:pt x="1225" y="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2" name="Google Shape;10312;p21"/>
            <p:cNvSpPr/>
            <p:nvPr/>
          </p:nvSpPr>
          <p:spPr>
            <a:xfrm>
              <a:off x="6574250" y="2037700"/>
              <a:ext cx="65325" cy="45325"/>
            </a:xfrm>
            <a:custGeom>
              <a:avLst/>
              <a:gdLst/>
              <a:ahLst/>
              <a:cxnLst/>
              <a:rect l="l" t="t" r="r" b="b"/>
              <a:pathLst>
                <a:path w="2613" h="1813" extrusionOk="0">
                  <a:moveTo>
                    <a:pt x="1" y="1"/>
                  </a:moveTo>
                  <a:cubicBezTo>
                    <a:pt x="1063" y="501"/>
                    <a:pt x="1626" y="1025"/>
                    <a:pt x="2550" y="1763"/>
                  </a:cubicBezTo>
                  <a:cubicBezTo>
                    <a:pt x="2575" y="1788"/>
                    <a:pt x="2600" y="1800"/>
                    <a:pt x="2613" y="1813"/>
                  </a:cubicBezTo>
                  <a:cubicBezTo>
                    <a:pt x="2238" y="1350"/>
                    <a:pt x="1863" y="888"/>
                    <a:pt x="1376" y="551"/>
                  </a:cubicBezTo>
                  <a:cubicBezTo>
                    <a:pt x="976" y="263"/>
                    <a:pt x="488"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3" name="Google Shape;10313;p21"/>
            <p:cNvSpPr/>
            <p:nvPr/>
          </p:nvSpPr>
          <p:spPr>
            <a:xfrm>
              <a:off x="6592700" y="2036450"/>
              <a:ext cx="44375" cy="34075"/>
            </a:xfrm>
            <a:custGeom>
              <a:avLst/>
              <a:gdLst/>
              <a:ahLst/>
              <a:cxnLst/>
              <a:rect l="l" t="t" r="r" b="b"/>
              <a:pathLst>
                <a:path w="1775" h="1363" extrusionOk="0">
                  <a:moveTo>
                    <a:pt x="0" y="1"/>
                  </a:moveTo>
                  <a:lnTo>
                    <a:pt x="0" y="1"/>
                  </a:lnTo>
                  <a:cubicBezTo>
                    <a:pt x="575" y="463"/>
                    <a:pt x="1175" y="938"/>
                    <a:pt x="1775" y="1363"/>
                  </a:cubicBezTo>
                  <a:cubicBezTo>
                    <a:pt x="1262" y="813"/>
                    <a:pt x="688" y="3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4" name="Google Shape;10314;p21"/>
            <p:cNvSpPr/>
            <p:nvPr/>
          </p:nvSpPr>
          <p:spPr>
            <a:xfrm>
              <a:off x="6618000" y="1999600"/>
              <a:ext cx="75625" cy="40950"/>
            </a:xfrm>
            <a:custGeom>
              <a:avLst/>
              <a:gdLst/>
              <a:ahLst/>
              <a:cxnLst/>
              <a:rect l="l" t="t" r="r" b="b"/>
              <a:pathLst>
                <a:path w="3025" h="1638" extrusionOk="0">
                  <a:moveTo>
                    <a:pt x="1" y="0"/>
                  </a:moveTo>
                  <a:cubicBezTo>
                    <a:pt x="838" y="800"/>
                    <a:pt x="1875" y="1462"/>
                    <a:pt x="3025" y="1637"/>
                  </a:cubicBezTo>
                  <a:cubicBezTo>
                    <a:pt x="1963" y="1187"/>
                    <a:pt x="1000" y="5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5" name="Google Shape;10315;p21"/>
            <p:cNvSpPr/>
            <p:nvPr/>
          </p:nvSpPr>
          <p:spPr>
            <a:xfrm>
              <a:off x="6628300" y="2016775"/>
              <a:ext cx="50325" cy="26900"/>
            </a:xfrm>
            <a:custGeom>
              <a:avLst/>
              <a:gdLst/>
              <a:ahLst/>
              <a:cxnLst/>
              <a:rect l="l" t="t" r="r" b="b"/>
              <a:pathLst>
                <a:path w="2013" h="1076" extrusionOk="0">
                  <a:moveTo>
                    <a:pt x="1" y="0"/>
                  </a:moveTo>
                  <a:cubicBezTo>
                    <a:pt x="576" y="513"/>
                    <a:pt x="1276" y="888"/>
                    <a:pt x="2013" y="1075"/>
                  </a:cubicBezTo>
                  <a:cubicBezTo>
                    <a:pt x="1338" y="725"/>
                    <a:pt x="676"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6" name="Google Shape;10316;p21"/>
            <p:cNvSpPr/>
            <p:nvPr/>
          </p:nvSpPr>
          <p:spPr>
            <a:xfrm>
              <a:off x="6638000" y="2030200"/>
              <a:ext cx="30625" cy="15650"/>
            </a:xfrm>
            <a:custGeom>
              <a:avLst/>
              <a:gdLst/>
              <a:ahLst/>
              <a:cxnLst/>
              <a:rect l="l" t="t" r="r" b="b"/>
              <a:pathLst>
                <a:path w="1225" h="626" extrusionOk="0">
                  <a:moveTo>
                    <a:pt x="0" y="1"/>
                  </a:moveTo>
                  <a:lnTo>
                    <a:pt x="0" y="1"/>
                  </a:lnTo>
                  <a:cubicBezTo>
                    <a:pt x="375" y="276"/>
                    <a:pt x="800" y="513"/>
                    <a:pt x="1225" y="626"/>
                  </a:cubicBezTo>
                  <a:cubicBezTo>
                    <a:pt x="825" y="413"/>
                    <a:pt x="425" y="1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7" name="Google Shape;10317;p21"/>
            <p:cNvSpPr/>
            <p:nvPr/>
          </p:nvSpPr>
          <p:spPr>
            <a:xfrm>
              <a:off x="6509600" y="1957425"/>
              <a:ext cx="82175" cy="40275"/>
            </a:xfrm>
            <a:custGeom>
              <a:avLst/>
              <a:gdLst/>
              <a:ahLst/>
              <a:cxnLst/>
              <a:rect l="l" t="t" r="r" b="b"/>
              <a:pathLst>
                <a:path w="3287" h="1611" extrusionOk="0">
                  <a:moveTo>
                    <a:pt x="38" y="0"/>
                  </a:moveTo>
                  <a:cubicBezTo>
                    <a:pt x="38" y="0"/>
                    <a:pt x="25" y="13"/>
                    <a:pt x="25" y="13"/>
                  </a:cubicBezTo>
                  <a:cubicBezTo>
                    <a:pt x="25" y="63"/>
                    <a:pt x="25" y="113"/>
                    <a:pt x="13" y="163"/>
                  </a:cubicBezTo>
                  <a:cubicBezTo>
                    <a:pt x="13" y="188"/>
                    <a:pt x="13" y="225"/>
                    <a:pt x="0" y="263"/>
                  </a:cubicBezTo>
                  <a:cubicBezTo>
                    <a:pt x="697" y="1079"/>
                    <a:pt x="1744" y="1611"/>
                    <a:pt x="2811" y="1611"/>
                  </a:cubicBezTo>
                  <a:cubicBezTo>
                    <a:pt x="2970" y="1611"/>
                    <a:pt x="3129" y="1599"/>
                    <a:pt x="3287" y="1575"/>
                  </a:cubicBezTo>
                  <a:cubicBezTo>
                    <a:pt x="2574" y="1525"/>
                    <a:pt x="2012" y="1275"/>
                    <a:pt x="1387" y="950"/>
                  </a:cubicBezTo>
                  <a:cubicBezTo>
                    <a:pt x="850" y="675"/>
                    <a:pt x="438" y="400"/>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8" name="Google Shape;10318;p21"/>
            <p:cNvSpPr/>
            <p:nvPr/>
          </p:nvSpPr>
          <p:spPr>
            <a:xfrm>
              <a:off x="6508650" y="1968350"/>
              <a:ext cx="61575" cy="34200"/>
            </a:xfrm>
            <a:custGeom>
              <a:avLst/>
              <a:gdLst/>
              <a:ahLst/>
              <a:cxnLst/>
              <a:rect l="l" t="t" r="r" b="b"/>
              <a:pathLst>
                <a:path w="2463" h="1368" extrusionOk="0">
                  <a:moveTo>
                    <a:pt x="26" y="1"/>
                  </a:moveTo>
                  <a:cubicBezTo>
                    <a:pt x="13" y="75"/>
                    <a:pt x="13" y="150"/>
                    <a:pt x="1" y="225"/>
                  </a:cubicBezTo>
                  <a:cubicBezTo>
                    <a:pt x="602" y="886"/>
                    <a:pt x="1415" y="1368"/>
                    <a:pt x="2302" y="1368"/>
                  </a:cubicBezTo>
                  <a:cubicBezTo>
                    <a:pt x="2355" y="1368"/>
                    <a:pt x="2409" y="1366"/>
                    <a:pt x="2463" y="1363"/>
                  </a:cubicBezTo>
                  <a:cubicBezTo>
                    <a:pt x="1888" y="1313"/>
                    <a:pt x="1425" y="1025"/>
                    <a:pt x="938" y="713"/>
                  </a:cubicBezTo>
                  <a:cubicBezTo>
                    <a:pt x="700" y="563"/>
                    <a:pt x="351" y="300"/>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9" name="Google Shape;10319;p21"/>
            <p:cNvSpPr/>
            <p:nvPr/>
          </p:nvSpPr>
          <p:spPr>
            <a:xfrm>
              <a:off x="6506475" y="1979275"/>
              <a:ext cx="44075" cy="27850"/>
            </a:xfrm>
            <a:custGeom>
              <a:avLst/>
              <a:gdLst/>
              <a:ahLst/>
              <a:cxnLst/>
              <a:rect l="l" t="t" r="r" b="b"/>
              <a:pathLst>
                <a:path w="1763" h="1114" extrusionOk="0">
                  <a:moveTo>
                    <a:pt x="50" y="1"/>
                  </a:moveTo>
                  <a:cubicBezTo>
                    <a:pt x="38" y="88"/>
                    <a:pt x="13" y="176"/>
                    <a:pt x="0" y="263"/>
                  </a:cubicBezTo>
                  <a:cubicBezTo>
                    <a:pt x="500" y="701"/>
                    <a:pt x="1100" y="1026"/>
                    <a:pt x="1762" y="1113"/>
                  </a:cubicBezTo>
                  <a:cubicBezTo>
                    <a:pt x="1337" y="976"/>
                    <a:pt x="1012" y="726"/>
                    <a:pt x="688" y="488"/>
                  </a:cubicBezTo>
                  <a:cubicBezTo>
                    <a:pt x="463" y="338"/>
                    <a:pt x="250" y="176"/>
                    <a:pt x="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0" name="Google Shape;10320;p21"/>
            <p:cNvSpPr/>
            <p:nvPr/>
          </p:nvSpPr>
          <p:spPr>
            <a:xfrm>
              <a:off x="6504275" y="1989900"/>
              <a:ext cx="30025" cy="20650"/>
            </a:xfrm>
            <a:custGeom>
              <a:avLst/>
              <a:gdLst/>
              <a:ahLst/>
              <a:cxnLst/>
              <a:rect l="l" t="t" r="r" b="b"/>
              <a:pathLst>
                <a:path w="1201" h="826" extrusionOk="0">
                  <a:moveTo>
                    <a:pt x="51" y="1"/>
                  </a:moveTo>
                  <a:cubicBezTo>
                    <a:pt x="38" y="38"/>
                    <a:pt x="26" y="88"/>
                    <a:pt x="1" y="138"/>
                  </a:cubicBezTo>
                  <a:cubicBezTo>
                    <a:pt x="351" y="451"/>
                    <a:pt x="751" y="701"/>
                    <a:pt x="1200" y="826"/>
                  </a:cubicBezTo>
                  <a:cubicBezTo>
                    <a:pt x="938" y="713"/>
                    <a:pt x="801" y="588"/>
                    <a:pt x="613" y="451"/>
                  </a:cubicBezTo>
                  <a:cubicBezTo>
                    <a:pt x="413" y="301"/>
                    <a:pt x="226" y="15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1" name="Google Shape;10321;p21"/>
            <p:cNvSpPr/>
            <p:nvPr/>
          </p:nvSpPr>
          <p:spPr>
            <a:xfrm>
              <a:off x="6502100" y="1997100"/>
              <a:ext cx="23125" cy="14700"/>
            </a:xfrm>
            <a:custGeom>
              <a:avLst/>
              <a:gdLst/>
              <a:ahLst/>
              <a:cxnLst/>
              <a:rect l="l" t="t" r="r" b="b"/>
              <a:pathLst>
                <a:path w="925" h="588" extrusionOk="0">
                  <a:moveTo>
                    <a:pt x="50" y="0"/>
                  </a:moveTo>
                  <a:cubicBezTo>
                    <a:pt x="38" y="38"/>
                    <a:pt x="13" y="75"/>
                    <a:pt x="0" y="113"/>
                  </a:cubicBezTo>
                  <a:cubicBezTo>
                    <a:pt x="263" y="338"/>
                    <a:pt x="575" y="500"/>
                    <a:pt x="925" y="588"/>
                  </a:cubicBezTo>
                  <a:cubicBezTo>
                    <a:pt x="613" y="413"/>
                    <a:pt x="313" y="213"/>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2" name="Google Shape;10322;p21"/>
            <p:cNvSpPr/>
            <p:nvPr/>
          </p:nvSpPr>
          <p:spPr>
            <a:xfrm>
              <a:off x="6670475" y="1906425"/>
              <a:ext cx="99075" cy="22575"/>
            </a:xfrm>
            <a:custGeom>
              <a:avLst/>
              <a:gdLst/>
              <a:ahLst/>
              <a:cxnLst/>
              <a:rect l="l" t="t" r="r" b="b"/>
              <a:pathLst>
                <a:path w="3963" h="903" extrusionOk="0">
                  <a:moveTo>
                    <a:pt x="1855" y="1"/>
                  </a:moveTo>
                  <a:cubicBezTo>
                    <a:pt x="1820" y="1"/>
                    <a:pt x="1785" y="2"/>
                    <a:pt x="1751" y="3"/>
                  </a:cubicBezTo>
                  <a:cubicBezTo>
                    <a:pt x="1526" y="3"/>
                    <a:pt x="1301" y="28"/>
                    <a:pt x="1088" y="66"/>
                  </a:cubicBezTo>
                  <a:cubicBezTo>
                    <a:pt x="1038" y="91"/>
                    <a:pt x="1001" y="128"/>
                    <a:pt x="1001" y="178"/>
                  </a:cubicBezTo>
                  <a:cubicBezTo>
                    <a:pt x="1001" y="191"/>
                    <a:pt x="1001" y="203"/>
                    <a:pt x="1013" y="216"/>
                  </a:cubicBezTo>
                  <a:cubicBezTo>
                    <a:pt x="876" y="216"/>
                    <a:pt x="738" y="216"/>
                    <a:pt x="638" y="291"/>
                  </a:cubicBezTo>
                  <a:cubicBezTo>
                    <a:pt x="613" y="316"/>
                    <a:pt x="613" y="341"/>
                    <a:pt x="613" y="378"/>
                  </a:cubicBezTo>
                  <a:cubicBezTo>
                    <a:pt x="476" y="366"/>
                    <a:pt x="351" y="366"/>
                    <a:pt x="201" y="366"/>
                  </a:cubicBezTo>
                  <a:cubicBezTo>
                    <a:pt x="63" y="366"/>
                    <a:pt x="1" y="553"/>
                    <a:pt x="101" y="640"/>
                  </a:cubicBezTo>
                  <a:cubicBezTo>
                    <a:pt x="163" y="690"/>
                    <a:pt x="238" y="690"/>
                    <a:pt x="301" y="690"/>
                  </a:cubicBezTo>
                  <a:cubicBezTo>
                    <a:pt x="726" y="753"/>
                    <a:pt x="1188" y="840"/>
                    <a:pt x="1863" y="853"/>
                  </a:cubicBezTo>
                  <a:cubicBezTo>
                    <a:pt x="1906" y="854"/>
                    <a:pt x="1949" y="854"/>
                    <a:pt x="1992" y="854"/>
                  </a:cubicBezTo>
                  <a:cubicBezTo>
                    <a:pt x="2357" y="854"/>
                    <a:pt x="2724" y="829"/>
                    <a:pt x="3089" y="829"/>
                  </a:cubicBezTo>
                  <a:cubicBezTo>
                    <a:pt x="3383" y="829"/>
                    <a:pt x="3675" y="845"/>
                    <a:pt x="3962" y="903"/>
                  </a:cubicBezTo>
                  <a:cubicBezTo>
                    <a:pt x="3338" y="690"/>
                    <a:pt x="2688" y="628"/>
                    <a:pt x="2038" y="541"/>
                  </a:cubicBezTo>
                  <a:cubicBezTo>
                    <a:pt x="1963" y="528"/>
                    <a:pt x="1900" y="516"/>
                    <a:pt x="1838" y="503"/>
                  </a:cubicBezTo>
                  <a:cubicBezTo>
                    <a:pt x="2475" y="503"/>
                    <a:pt x="3113" y="528"/>
                    <a:pt x="3713" y="678"/>
                  </a:cubicBezTo>
                  <a:cubicBezTo>
                    <a:pt x="3150" y="428"/>
                    <a:pt x="2550" y="278"/>
                    <a:pt x="1938" y="228"/>
                  </a:cubicBezTo>
                  <a:cubicBezTo>
                    <a:pt x="2024" y="224"/>
                    <a:pt x="2109" y="222"/>
                    <a:pt x="2194" y="222"/>
                  </a:cubicBezTo>
                  <a:cubicBezTo>
                    <a:pt x="2606" y="222"/>
                    <a:pt x="3013" y="270"/>
                    <a:pt x="3438" y="353"/>
                  </a:cubicBezTo>
                  <a:cubicBezTo>
                    <a:pt x="2933" y="177"/>
                    <a:pt x="2395" y="1"/>
                    <a:pt x="18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3" name="Google Shape;10323;p21"/>
            <p:cNvSpPr/>
            <p:nvPr/>
          </p:nvSpPr>
          <p:spPr>
            <a:xfrm>
              <a:off x="6682050" y="1945550"/>
              <a:ext cx="62825" cy="10650"/>
            </a:xfrm>
            <a:custGeom>
              <a:avLst/>
              <a:gdLst/>
              <a:ahLst/>
              <a:cxnLst/>
              <a:rect l="l" t="t" r="r" b="b"/>
              <a:pathLst>
                <a:path w="2513" h="426" extrusionOk="0">
                  <a:moveTo>
                    <a:pt x="0" y="0"/>
                  </a:moveTo>
                  <a:cubicBezTo>
                    <a:pt x="595" y="257"/>
                    <a:pt x="1232" y="415"/>
                    <a:pt x="1883" y="415"/>
                  </a:cubicBezTo>
                  <a:cubicBezTo>
                    <a:pt x="1930" y="415"/>
                    <a:pt x="1978" y="414"/>
                    <a:pt x="2025" y="413"/>
                  </a:cubicBezTo>
                  <a:cubicBezTo>
                    <a:pt x="2175" y="400"/>
                    <a:pt x="2337" y="425"/>
                    <a:pt x="2462" y="338"/>
                  </a:cubicBezTo>
                  <a:cubicBezTo>
                    <a:pt x="2512" y="288"/>
                    <a:pt x="2500" y="175"/>
                    <a:pt x="2425" y="138"/>
                  </a:cubicBezTo>
                  <a:cubicBezTo>
                    <a:pt x="2400" y="129"/>
                    <a:pt x="2375" y="127"/>
                    <a:pt x="2350" y="127"/>
                  </a:cubicBezTo>
                  <a:cubicBezTo>
                    <a:pt x="2300" y="127"/>
                    <a:pt x="2250" y="138"/>
                    <a:pt x="2200" y="138"/>
                  </a:cubicBezTo>
                  <a:cubicBezTo>
                    <a:pt x="1948" y="174"/>
                    <a:pt x="1707" y="191"/>
                    <a:pt x="1471" y="191"/>
                  </a:cubicBezTo>
                  <a:cubicBezTo>
                    <a:pt x="979" y="191"/>
                    <a:pt x="507" y="11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4" name="Google Shape;10324;p21"/>
            <p:cNvSpPr/>
            <p:nvPr/>
          </p:nvSpPr>
          <p:spPr>
            <a:xfrm>
              <a:off x="6588000" y="2101675"/>
              <a:ext cx="31900" cy="17900"/>
            </a:xfrm>
            <a:custGeom>
              <a:avLst/>
              <a:gdLst/>
              <a:ahLst/>
              <a:cxnLst/>
              <a:rect l="l" t="t" r="r" b="b"/>
              <a:pathLst>
                <a:path w="1276" h="716" extrusionOk="0">
                  <a:moveTo>
                    <a:pt x="350" y="0"/>
                  </a:moveTo>
                  <a:cubicBezTo>
                    <a:pt x="337" y="0"/>
                    <a:pt x="325" y="5"/>
                    <a:pt x="313" y="16"/>
                  </a:cubicBezTo>
                  <a:cubicBezTo>
                    <a:pt x="301" y="29"/>
                    <a:pt x="288" y="29"/>
                    <a:pt x="288" y="41"/>
                  </a:cubicBezTo>
                  <a:cubicBezTo>
                    <a:pt x="1" y="116"/>
                    <a:pt x="1101" y="653"/>
                    <a:pt x="1188" y="678"/>
                  </a:cubicBezTo>
                  <a:cubicBezTo>
                    <a:pt x="1151" y="653"/>
                    <a:pt x="1101" y="628"/>
                    <a:pt x="1063" y="591"/>
                  </a:cubicBezTo>
                  <a:lnTo>
                    <a:pt x="1063" y="591"/>
                  </a:lnTo>
                  <a:cubicBezTo>
                    <a:pt x="1126" y="628"/>
                    <a:pt x="1201" y="678"/>
                    <a:pt x="1276" y="716"/>
                  </a:cubicBezTo>
                  <a:cubicBezTo>
                    <a:pt x="1001" y="478"/>
                    <a:pt x="738" y="241"/>
                    <a:pt x="438" y="41"/>
                  </a:cubicBezTo>
                  <a:cubicBezTo>
                    <a:pt x="412" y="24"/>
                    <a:pt x="380" y="0"/>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5" name="Google Shape;10325;p21"/>
            <p:cNvSpPr/>
            <p:nvPr/>
          </p:nvSpPr>
          <p:spPr>
            <a:xfrm>
              <a:off x="6541450" y="2052700"/>
              <a:ext cx="64700" cy="50950"/>
            </a:xfrm>
            <a:custGeom>
              <a:avLst/>
              <a:gdLst/>
              <a:ahLst/>
              <a:cxnLst/>
              <a:rect l="l" t="t" r="r" b="b"/>
              <a:pathLst>
                <a:path w="2588" h="2038" extrusionOk="0">
                  <a:moveTo>
                    <a:pt x="163" y="1"/>
                  </a:moveTo>
                  <a:cubicBezTo>
                    <a:pt x="63" y="1"/>
                    <a:pt x="1" y="101"/>
                    <a:pt x="26" y="188"/>
                  </a:cubicBezTo>
                  <a:cubicBezTo>
                    <a:pt x="763" y="925"/>
                    <a:pt x="1613" y="1625"/>
                    <a:pt x="2588" y="2038"/>
                  </a:cubicBezTo>
                  <a:cubicBezTo>
                    <a:pt x="1913" y="1650"/>
                    <a:pt x="1350" y="1088"/>
                    <a:pt x="788" y="538"/>
                  </a:cubicBezTo>
                  <a:lnTo>
                    <a:pt x="788" y="538"/>
                  </a:lnTo>
                  <a:cubicBezTo>
                    <a:pt x="1276" y="925"/>
                    <a:pt x="1788" y="1300"/>
                    <a:pt x="2338" y="1600"/>
                  </a:cubicBezTo>
                  <a:cubicBezTo>
                    <a:pt x="1950" y="1313"/>
                    <a:pt x="1600" y="988"/>
                    <a:pt x="1251" y="663"/>
                  </a:cubicBezTo>
                  <a:lnTo>
                    <a:pt x="1251" y="663"/>
                  </a:lnTo>
                  <a:cubicBezTo>
                    <a:pt x="1663" y="925"/>
                    <a:pt x="2113" y="1213"/>
                    <a:pt x="2475" y="1488"/>
                  </a:cubicBezTo>
                  <a:cubicBezTo>
                    <a:pt x="2175" y="1188"/>
                    <a:pt x="1863" y="888"/>
                    <a:pt x="1525" y="613"/>
                  </a:cubicBezTo>
                  <a:lnTo>
                    <a:pt x="1525" y="613"/>
                  </a:lnTo>
                  <a:cubicBezTo>
                    <a:pt x="1563" y="638"/>
                    <a:pt x="1600" y="663"/>
                    <a:pt x="1638" y="688"/>
                  </a:cubicBezTo>
                  <a:cubicBezTo>
                    <a:pt x="1975" y="900"/>
                    <a:pt x="2213" y="1075"/>
                    <a:pt x="2538" y="1313"/>
                  </a:cubicBezTo>
                  <a:cubicBezTo>
                    <a:pt x="2113" y="863"/>
                    <a:pt x="1638" y="425"/>
                    <a:pt x="1101" y="138"/>
                  </a:cubicBezTo>
                  <a:cubicBezTo>
                    <a:pt x="1094" y="137"/>
                    <a:pt x="1088" y="136"/>
                    <a:pt x="1081" y="136"/>
                  </a:cubicBezTo>
                  <a:cubicBezTo>
                    <a:pt x="1028" y="136"/>
                    <a:pt x="988" y="182"/>
                    <a:pt x="988" y="238"/>
                  </a:cubicBezTo>
                  <a:cubicBezTo>
                    <a:pt x="938" y="201"/>
                    <a:pt x="888" y="163"/>
                    <a:pt x="826" y="126"/>
                  </a:cubicBezTo>
                  <a:cubicBezTo>
                    <a:pt x="763" y="126"/>
                    <a:pt x="738" y="151"/>
                    <a:pt x="726" y="176"/>
                  </a:cubicBezTo>
                  <a:cubicBezTo>
                    <a:pt x="676" y="138"/>
                    <a:pt x="626" y="88"/>
                    <a:pt x="576" y="51"/>
                  </a:cubicBezTo>
                  <a:cubicBezTo>
                    <a:pt x="550" y="29"/>
                    <a:pt x="523" y="20"/>
                    <a:pt x="497" y="20"/>
                  </a:cubicBezTo>
                  <a:cubicBezTo>
                    <a:pt x="432" y="20"/>
                    <a:pt x="372" y="76"/>
                    <a:pt x="363" y="138"/>
                  </a:cubicBezTo>
                  <a:cubicBezTo>
                    <a:pt x="301" y="76"/>
                    <a:pt x="251" y="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6" name="Google Shape;10326;p21"/>
            <p:cNvSpPr/>
            <p:nvPr/>
          </p:nvSpPr>
          <p:spPr>
            <a:xfrm>
              <a:off x="6496150" y="2062400"/>
              <a:ext cx="8525" cy="64400"/>
            </a:xfrm>
            <a:custGeom>
              <a:avLst/>
              <a:gdLst/>
              <a:ahLst/>
              <a:cxnLst/>
              <a:rect l="l" t="t" r="r" b="b"/>
              <a:pathLst>
                <a:path w="341" h="2576" extrusionOk="0">
                  <a:moveTo>
                    <a:pt x="163" y="0"/>
                  </a:moveTo>
                  <a:cubicBezTo>
                    <a:pt x="63" y="637"/>
                    <a:pt x="1" y="1287"/>
                    <a:pt x="38" y="1924"/>
                  </a:cubicBezTo>
                  <a:cubicBezTo>
                    <a:pt x="63" y="2112"/>
                    <a:pt x="101" y="2412"/>
                    <a:pt x="138" y="2512"/>
                  </a:cubicBezTo>
                  <a:cubicBezTo>
                    <a:pt x="153" y="2556"/>
                    <a:pt x="189" y="2575"/>
                    <a:pt x="226" y="2575"/>
                  </a:cubicBezTo>
                  <a:cubicBezTo>
                    <a:pt x="283" y="2575"/>
                    <a:pt x="341" y="2530"/>
                    <a:pt x="326" y="2462"/>
                  </a:cubicBezTo>
                  <a:cubicBezTo>
                    <a:pt x="238" y="1650"/>
                    <a:pt x="201" y="825"/>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7" name="Google Shape;10327;p21"/>
            <p:cNvSpPr/>
            <p:nvPr/>
          </p:nvSpPr>
          <p:spPr>
            <a:xfrm>
              <a:off x="6501775" y="2077700"/>
              <a:ext cx="43400" cy="97450"/>
            </a:xfrm>
            <a:custGeom>
              <a:avLst/>
              <a:gdLst/>
              <a:ahLst/>
              <a:cxnLst/>
              <a:rect l="l" t="t" r="r" b="b"/>
              <a:pathLst>
                <a:path w="1736" h="3898" extrusionOk="0">
                  <a:moveTo>
                    <a:pt x="113" y="0"/>
                  </a:moveTo>
                  <a:cubicBezTo>
                    <a:pt x="76" y="738"/>
                    <a:pt x="1" y="1500"/>
                    <a:pt x="188" y="2225"/>
                  </a:cubicBezTo>
                  <a:cubicBezTo>
                    <a:pt x="288" y="2587"/>
                    <a:pt x="388" y="2962"/>
                    <a:pt x="651" y="3237"/>
                  </a:cubicBezTo>
                  <a:cubicBezTo>
                    <a:pt x="678" y="3259"/>
                    <a:pt x="708" y="3269"/>
                    <a:pt x="737" y="3269"/>
                  </a:cubicBezTo>
                  <a:cubicBezTo>
                    <a:pt x="774" y="3269"/>
                    <a:pt x="810" y="3253"/>
                    <a:pt x="838" y="3224"/>
                  </a:cubicBezTo>
                  <a:cubicBezTo>
                    <a:pt x="938" y="3462"/>
                    <a:pt x="1138" y="3774"/>
                    <a:pt x="1213" y="3837"/>
                  </a:cubicBezTo>
                  <a:cubicBezTo>
                    <a:pt x="1255" y="3858"/>
                    <a:pt x="1294" y="3868"/>
                    <a:pt x="1330" y="3868"/>
                  </a:cubicBezTo>
                  <a:cubicBezTo>
                    <a:pt x="1379" y="3868"/>
                    <a:pt x="1421" y="3848"/>
                    <a:pt x="1450" y="3812"/>
                  </a:cubicBezTo>
                  <a:cubicBezTo>
                    <a:pt x="1463" y="3824"/>
                    <a:pt x="1463" y="3837"/>
                    <a:pt x="1475" y="3849"/>
                  </a:cubicBezTo>
                  <a:cubicBezTo>
                    <a:pt x="1498" y="3883"/>
                    <a:pt x="1532" y="3898"/>
                    <a:pt x="1567" y="3898"/>
                  </a:cubicBezTo>
                  <a:cubicBezTo>
                    <a:pt x="1648" y="3898"/>
                    <a:pt x="1735" y="3820"/>
                    <a:pt x="1700" y="3724"/>
                  </a:cubicBezTo>
                  <a:cubicBezTo>
                    <a:pt x="1438" y="2962"/>
                    <a:pt x="1138" y="2387"/>
                    <a:pt x="801" y="1587"/>
                  </a:cubicBezTo>
                  <a:lnTo>
                    <a:pt x="801" y="1587"/>
                  </a:lnTo>
                  <a:cubicBezTo>
                    <a:pt x="938" y="2087"/>
                    <a:pt x="1063" y="2612"/>
                    <a:pt x="1213" y="3125"/>
                  </a:cubicBezTo>
                  <a:cubicBezTo>
                    <a:pt x="801" y="2362"/>
                    <a:pt x="588" y="1525"/>
                    <a:pt x="338" y="613"/>
                  </a:cubicBezTo>
                  <a:lnTo>
                    <a:pt x="338" y="613"/>
                  </a:lnTo>
                  <a:cubicBezTo>
                    <a:pt x="413" y="1250"/>
                    <a:pt x="463" y="1887"/>
                    <a:pt x="613" y="2512"/>
                  </a:cubicBezTo>
                  <a:cubicBezTo>
                    <a:pt x="288" y="1737"/>
                    <a:pt x="213" y="863"/>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8" name="Google Shape;10328;p21"/>
            <p:cNvSpPr/>
            <p:nvPr/>
          </p:nvSpPr>
          <p:spPr>
            <a:xfrm>
              <a:off x="6551150" y="1881175"/>
              <a:ext cx="143425" cy="36275"/>
            </a:xfrm>
            <a:custGeom>
              <a:avLst/>
              <a:gdLst/>
              <a:ahLst/>
              <a:cxnLst/>
              <a:rect l="l" t="t" r="r" b="b"/>
              <a:pathLst>
                <a:path w="5737" h="1451" extrusionOk="0">
                  <a:moveTo>
                    <a:pt x="5460" y="1"/>
                  </a:moveTo>
                  <a:cubicBezTo>
                    <a:pt x="4815" y="1"/>
                    <a:pt x="4173" y="10"/>
                    <a:pt x="3549" y="163"/>
                  </a:cubicBezTo>
                  <a:cubicBezTo>
                    <a:pt x="2325" y="488"/>
                    <a:pt x="1150" y="938"/>
                    <a:pt x="0" y="1451"/>
                  </a:cubicBezTo>
                  <a:cubicBezTo>
                    <a:pt x="925" y="1163"/>
                    <a:pt x="1875" y="963"/>
                    <a:pt x="2787" y="676"/>
                  </a:cubicBezTo>
                  <a:cubicBezTo>
                    <a:pt x="3749" y="338"/>
                    <a:pt x="4736" y="151"/>
                    <a:pt x="5736" y="1"/>
                  </a:cubicBezTo>
                  <a:cubicBezTo>
                    <a:pt x="5644" y="1"/>
                    <a:pt x="5552" y="1"/>
                    <a:pt x="5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9" name="Google Shape;10329;p21"/>
            <p:cNvSpPr/>
            <p:nvPr/>
          </p:nvSpPr>
          <p:spPr>
            <a:xfrm>
              <a:off x="6573325" y="1896800"/>
              <a:ext cx="79700" cy="20350"/>
            </a:xfrm>
            <a:custGeom>
              <a:avLst/>
              <a:gdLst/>
              <a:ahLst/>
              <a:cxnLst/>
              <a:rect l="l" t="t" r="r" b="b"/>
              <a:pathLst>
                <a:path w="3188" h="814" extrusionOk="0">
                  <a:moveTo>
                    <a:pt x="3187" y="1"/>
                  </a:moveTo>
                  <a:lnTo>
                    <a:pt x="3187" y="1"/>
                  </a:lnTo>
                  <a:cubicBezTo>
                    <a:pt x="2087" y="126"/>
                    <a:pt x="1013" y="351"/>
                    <a:pt x="1" y="813"/>
                  </a:cubicBezTo>
                  <a:cubicBezTo>
                    <a:pt x="1050" y="563"/>
                    <a:pt x="2212" y="351"/>
                    <a:pt x="3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0" name="Google Shape;10330;p21"/>
            <p:cNvSpPr/>
            <p:nvPr/>
          </p:nvSpPr>
          <p:spPr>
            <a:xfrm>
              <a:off x="6590825" y="1907125"/>
              <a:ext cx="55950" cy="14700"/>
            </a:xfrm>
            <a:custGeom>
              <a:avLst/>
              <a:gdLst/>
              <a:ahLst/>
              <a:cxnLst/>
              <a:rect l="l" t="t" r="r" b="b"/>
              <a:pathLst>
                <a:path w="2238" h="588" extrusionOk="0">
                  <a:moveTo>
                    <a:pt x="2237" y="0"/>
                  </a:moveTo>
                  <a:lnTo>
                    <a:pt x="2237" y="0"/>
                  </a:lnTo>
                  <a:cubicBezTo>
                    <a:pt x="1462" y="75"/>
                    <a:pt x="713" y="288"/>
                    <a:pt x="0" y="588"/>
                  </a:cubicBezTo>
                  <a:cubicBezTo>
                    <a:pt x="750" y="450"/>
                    <a:pt x="1550" y="263"/>
                    <a:pt x="2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1" name="Google Shape;10331;p21"/>
            <p:cNvSpPr/>
            <p:nvPr/>
          </p:nvSpPr>
          <p:spPr>
            <a:xfrm>
              <a:off x="6602700" y="1920250"/>
              <a:ext cx="35000" cy="8125"/>
            </a:xfrm>
            <a:custGeom>
              <a:avLst/>
              <a:gdLst/>
              <a:ahLst/>
              <a:cxnLst/>
              <a:rect l="l" t="t" r="r" b="b"/>
              <a:pathLst>
                <a:path w="1400" h="325" extrusionOk="0">
                  <a:moveTo>
                    <a:pt x="1400" y="0"/>
                  </a:moveTo>
                  <a:lnTo>
                    <a:pt x="1400" y="0"/>
                  </a:lnTo>
                  <a:cubicBezTo>
                    <a:pt x="925" y="50"/>
                    <a:pt x="450" y="162"/>
                    <a:pt x="0" y="325"/>
                  </a:cubicBezTo>
                  <a:cubicBezTo>
                    <a:pt x="475" y="275"/>
                    <a:pt x="962" y="162"/>
                    <a:pt x="1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2" name="Google Shape;10332;p21"/>
            <p:cNvSpPr/>
            <p:nvPr/>
          </p:nvSpPr>
          <p:spPr>
            <a:xfrm>
              <a:off x="6609575" y="1935550"/>
              <a:ext cx="15325" cy="1650"/>
            </a:xfrm>
            <a:custGeom>
              <a:avLst/>
              <a:gdLst/>
              <a:ahLst/>
              <a:cxnLst/>
              <a:rect l="l" t="t" r="r" b="b"/>
              <a:pathLst>
                <a:path w="613" h="66" extrusionOk="0">
                  <a:moveTo>
                    <a:pt x="612" y="0"/>
                  </a:moveTo>
                  <a:cubicBezTo>
                    <a:pt x="413" y="0"/>
                    <a:pt x="200" y="25"/>
                    <a:pt x="0" y="63"/>
                  </a:cubicBezTo>
                  <a:cubicBezTo>
                    <a:pt x="29" y="65"/>
                    <a:pt x="57" y="65"/>
                    <a:pt x="85" y="65"/>
                  </a:cubicBezTo>
                  <a:cubicBezTo>
                    <a:pt x="269" y="65"/>
                    <a:pt x="450" y="33"/>
                    <a:pt x="6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3" name="Google Shape;10333;p21"/>
            <p:cNvSpPr/>
            <p:nvPr/>
          </p:nvSpPr>
          <p:spPr>
            <a:xfrm>
              <a:off x="6527075" y="2085500"/>
              <a:ext cx="28475" cy="75950"/>
            </a:xfrm>
            <a:custGeom>
              <a:avLst/>
              <a:gdLst/>
              <a:ahLst/>
              <a:cxnLst/>
              <a:rect l="l" t="t" r="r" b="b"/>
              <a:pathLst>
                <a:path w="1139" h="3038" extrusionOk="0">
                  <a:moveTo>
                    <a:pt x="1" y="1"/>
                  </a:moveTo>
                  <a:lnTo>
                    <a:pt x="1" y="1"/>
                  </a:lnTo>
                  <a:cubicBezTo>
                    <a:pt x="388" y="1013"/>
                    <a:pt x="738" y="2050"/>
                    <a:pt x="1138" y="3037"/>
                  </a:cubicBezTo>
                  <a:cubicBezTo>
                    <a:pt x="976" y="1963"/>
                    <a:pt x="601" y="9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4" name="Google Shape;10334;p21"/>
            <p:cNvSpPr/>
            <p:nvPr/>
          </p:nvSpPr>
          <p:spPr>
            <a:xfrm>
              <a:off x="6540200" y="2098625"/>
              <a:ext cx="18775" cy="50025"/>
            </a:xfrm>
            <a:custGeom>
              <a:avLst/>
              <a:gdLst/>
              <a:ahLst/>
              <a:cxnLst/>
              <a:rect l="l" t="t" r="r" b="b"/>
              <a:pathLst>
                <a:path w="751" h="2001" extrusionOk="0">
                  <a:moveTo>
                    <a:pt x="1" y="1"/>
                  </a:moveTo>
                  <a:cubicBezTo>
                    <a:pt x="163" y="688"/>
                    <a:pt x="426" y="1363"/>
                    <a:pt x="751" y="2000"/>
                  </a:cubicBezTo>
                  <a:cubicBezTo>
                    <a:pt x="601" y="1300"/>
                    <a:pt x="338" y="6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5" name="Google Shape;10335;p21"/>
            <p:cNvSpPr/>
            <p:nvPr/>
          </p:nvSpPr>
          <p:spPr>
            <a:xfrm>
              <a:off x="6549900" y="2109550"/>
              <a:ext cx="13450" cy="32850"/>
            </a:xfrm>
            <a:custGeom>
              <a:avLst/>
              <a:gdLst/>
              <a:ahLst/>
              <a:cxnLst/>
              <a:rect l="l" t="t" r="r" b="b"/>
              <a:pathLst>
                <a:path w="538" h="1314" extrusionOk="0">
                  <a:moveTo>
                    <a:pt x="0" y="1"/>
                  </a:moveTo>
                  <a:lnTo>
                    <a:pt x="0" y="1"/>
                  </a:lnTo>
                  <a:cubicBezTo>
                    <a:pt x="125" y="451"/>
                    <a:pt x="300" y="913"/>
                    <a:pt x="538" y="1313"/>
                  </a:cubicBezTo>
                  <a:cubicBezTo>
                    <a:pt x="413" y="851"/>
                    <a:pt x="250" y="4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6" name="Google Shape;10336;p21"/>
            <p:cNvSpPr/>
            <p:nvPr/>
          </p:nvSpPr>
          <p:spPr>
            <a:xfrm>
              <a:off x="6455225" y="1947725"/>
              <a:ext cx="38775" cy="61275"/>
            </a:xfrm>
            <a:custGeom>
              <a:avLst/>
              <a:gdLst/>
              <a:ahLst/>
              <a:cxnLst/>
              <a:rect l="l" t="t" r="r" b="b"/>
              <a:pathLst>
                <a:path w="1551" h="2451" extrusionOk="0">
                  <a:moveTo>
                    <a:pt x="1550" y="1"/>
                  </a:moveTo>
                  <a:cubicBezTo>
                    <a:pt x="1313" y="401"/>
                    <a:pt x="1050" y="713"/>
                    <a:pt x="763" y="1113"/>
                  </a:cubicBezTo>
                  <a:cubicBezTo>
                    <a:pt x="488" y="1488"/>
                    <a:pt x="238" y="1888"/>
                    <a:pt x="1" y="2300"/>
                  </a:cubicBezTo>
                  <a:cubicBezTo>
                    <a:pt x="38" y="2350"/>
                    <a:pt x="76" y="2400"/>
                    <a:pt x="101" y="2450"/>
                  </a:cubicBezTo>
                  <a:cubicBezTo>
                    <a:pt x="701" y="1700"/>
                    <a:pt x="1200" y="888"/>
                    <a:pt x="15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7" name="Google Shape;10337;p21"/>
            <p:cNvSpPr/>
            <p:nvPr/>
          </p:nvSpPr>
          <p:spPr>
            <a:xfrm>
              <a:off x="6459925" y="1960550"/>
              <a:ext cx="34700" cy="56875"/>
            </a:xfrm>
            <a:custGeom>
              <a:avLst/>
              <a:gdLst/>
              <a:ahLst/>
              <a:cxnLst/>
              <a:rect l="l" t="t" r="r" b="b"/>
              <a:pathLst>
                <a:path w="1388" h="2275" extrusionOk="0">
                  <a:moveTo>
                    <a:pt x="1387" y="0"/>
                  </a:moveTo>
                  <a:cubicBezTo>
                    <a:pt x="912" y="650"/>
                    <a:pt x="425" y="1362"/>
                    <a:pt x="0" y="2062"/>
                  </a:cubicBezTo>
                  <a:cubicBezTo>
                    <a:pt x="25" y="2100"/>
                    <a:pt x="38" y="2137"/>
                    <a:pt x="63" y="2175"/>
                  </a:cubicBezTo>
                  <a:cubicBezTo>
                    <a:pt x="75" y="2200"/>
                    <a:pt x="100" y="2237"/>
                    <a:pt x="113" y="2274"/>
                  </a:cubicBezTo>
                  <a:cubicBezTo>
                    <a:pt x="600" y="1562"/>
                    <a:pt x="1025" y="825"/>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8" name="Google Shape;10338;p21"/>
            <p:cNvSpPr/>
            <p:nvPr/>
          </p:nvSpPr>
          <p:spPr>
            <a:xfrm>
              <a:off x="6464925" y="1987400"/>
              <a:ext cx="21575" cy="40325"/>
            </a:xfrm>
            <a:custGeom>
              <a:avLst/>
              <a:gdLst/>
              <a:ahLst/>
              <a:cxnLst/>
              <a:rect l="l" t="t" r="r" b="b"/>
              <a:pathLst>
                <a:path w="863" h="1613" extrusionOk="0">
                  <a:moveTo>
                    <a:pt x="862" y="1"/>
                  </a:moveTo>
                  <a:cubicBezTo>
                    <a:pt x="575" y="451"/>
                    <a:pt x="275" y="926"/>
                    <a:pt x="0" y="1400"/>
                  </a:cubicBezTo>
                  <a:cubicBezTo>
                    <a:pt x="38" y="1475"/>
                    <a:pt x="63" y="1538"/>
                    <a:pt x="88" y="1613"/>
                  </a:cubicBezTo>
                  <a:cubicBezTo>
                    <a:pt x="388" y="1101"/>
                    <a:pt x="637" y="563"/>
                    <a:pt x="8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9" name="Google Shape;10339;p21"/>
            <p:cNvSpPr/>
            <p:nvPr/>
          </p:nvSpPr>
          <p:spPr>
            <a:xfrm>
              <a:off x="6468675" y="2008350"/>
              <a:ext cx="11875" cy="31875"/>
            </a:xfrm>
            <a:custGeom>
              <a:avLst/>
              <a:gdLst/>
              <a:ahLst/>
              <a:cxnLst/>
              <a:rect l="l" t="t" r="r" b="b"/>
              <a:pathLst>
                <a:path w="475" h="1275" extrusionOk="0">
                  <a:moveTo>
                    <a:pt x="475" y="0"/>
                  </a:moveTo>
                  <a:lnTo>
                    <a:pt x="475" y="0"/>
                  </a:lnTo>
                  <a:cubicBezTo>
                    <a:pt x="325" y="325"/>
                    <a:pt x="163" y="650"/>
                    <a:pt x="0" y="987"/>
                  </a:cubicBezTo>
                  <a:cubicBezTo>
                    <a:pt x="13" y="1050"/>
                    <a:pt x="25" y="1112"/>
                    <a:pt x="38" y="1175"/>
                  </a:cubicBezTo>
                  <a:cubicBezTo>
                    <a:pt x="50" y="1212"/>
                    <a:pt x="50" y="1237"/>
                    <a:pt x="63" y="1275"/>
                  </a:cubicBezTo>
                  <a:cubicBezTo>
                    <a:pt x="250" y="875"/>
                    <a:pt x="400" y="450"/>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0" name="Google Shape;10340;p21"/>
            <p:cNvSpPr/>
            <p:nvPr/>
          </p:nvSpPr>
          <p:spPr>
            <a:xfrm>
              <a:off x="6471175" y="2020825"/>
              <a:ext cx="10625" cy="35350"/>
            </a:xfrm>
            <a:custGeom>
              <a:avLst/>
              <a:gdLst/>
              <a:ahLst/>
              <a:cxnLst/>
              <a:rect l="l" t="t" r="r" b="b"/>
              <a:pathLst>
                <a:path w="425" h="1414" extrusionOk="0">
                  <a:moveTo>
                    <a:pt x="425" y="1"/>
                  </a:moveTo>
                  <a:lnTo>
                    <a:pt x="425" y="1"/>
                  </a:lnTo>
                  <a:cubicBezTo>
                    <a:pt x="287" y="351"/>
                    <a:pt x="138" y="688"/>
                    <a:pt x="0" y="1038"/>
                  </a:cubicBezTo>
                  <a:cubicBezTo>
                    <a:pt x="0" y="1101"/>
                    <a:pt x="0" y="1163"/>
                    <a:pt x="0" y="1226"/>
                  </a:cubicBezTo>
                  <a:cubicBezTo>
                    <a:pt x="0" y="1263"/>
                    <a:pt x="13" y="1301"/>
                    <a:pt x="13" y="1338"/>
                  </a:cubicBezTo>
                  <a:cubicBezTo>
                    <a:pt x="25" y="1363"/>
                    <a:pt x="25" y="1388"/>
                    <a:pt x="25" y="1413"/>
                  </a:cubicBezTo>
                  <a:cubicBezTo>
                    <a:pt x="238" y="963"/>
                    <a:pt x="387" y="501"/>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1" name="Google Shape;10341;p21"/>
            <p:cNvSpPr/>
            <p:nvPr/>
          </p:nvSpPr>
          <p:spPr>
            <a:xfrm>
              <a:off x="6194975" y="2386050"/>
              <a:ext cx="230925" cy="81925"/>
            </a:xfrm>
            <a:custGeom>
              <a:avLst/>
              <a:gdLst/>
              <a:ahLst/>
              <a:cxnLst/>
              <a:rect l="l" t="t" r="r" b="b"/>
              <a:pathLst>
                <a:path w="9237" h="3277" extrusionOk="0">
                  <a:moveTo>
                    <a:pt x="1" y="1"/>
                  </a:moveTo>
                  <a:lnTo>
                    <a:pt x="1" y="1"/>
                  </a:lnTo>
                  <a:cubicBezTo>
                    <a:pt x="1138" y="1450"/>
                    <a:pt x="2625" y="2237"/>
                    <a:pt x="4262" y="2600"/>
                  </a:cubicBezTo>
                  <a:cubicBezTo>
                    <a:pt x="3500" y="2487"/>
                    <a:pt x="2550" y="2300"/>
                    <a:pt x="1850" y="2013"/>
                  </a:cubicBezTo>
                  <a:lnTo>
                    <a:pt x="1850" y="2013"/>
                  </a:lnTo>
                  <a:cubicBezTo>
                    <a:pt x="3188" y="2725"/>
                    <a:pt x="4687" y="3087"/>
                    <a:pt x="6174" y="3237"/>
                  </a:cubicBezTo>
                  <a:cubicBezTo>
                    <a:pt x="6425" y="3264"/>
                    <a:pt x="6675" y="3277"/>
                    <a:pt x="6925" y="3277"/>
                  </a:cubicBezTo>
                  <a:cubicBezTo>
                    <a:pt x="7598" y="3277"/>
                    <a:pt x="8267" y="3186"/>
                    <a:pt x="8924" y="3050"/>
                  </a:cubicBezTo>
                  <a:cubicBezTo>
                    <a:pt x="8986" y="3000"/>
                    <a:pt x="9049" y="2962"/>
                    <a:pt x="9124" y="2937"/>
                  </a:cubicBezTo>
                  <a:cubicBezTo>
                    <a:pt x="9124" y="2925"/>
                    <a:pt x="9136" y="2925"/>
                    <a:pt x="9136" y="2925"/>
                  </a:cubicBezTo>
                  <a:cubicBezTo>
                    <a:pt x="9136" y="2912"/>
                    <a:pt x="9124" y="2900"/>
                    <a:pt x="9124" y="2875"/>
                  </a:cubicBezTo>
                  <a:cubicBezTo>
                    <a:pt x="8640" y="2932"/>
                    <a:pt x="8177" y="2958"/>
                    <a:pt x="7724" y="2958"/>
                  </a:cubicBezTo>
                  <a:cubicBezTo>
                    <a:pt x="7193" y="2958"/>
                    <a:pt x="6675" y="2923"/>
                    <a:pt x="6149" y="2862"/>
                  </a:cubicBezTo>
                  <a:lnTo>
                    <a:pt x="6149" y="2862"/>
                  </a:lnTo>
                  <a:cubicBezTo>
                    <a:pt x="6449" y="2881"/>
                    <a:pt x="6751" y="2890"/>
                    <a:pt x="7053" y="2890"/>
                  </a:cubicBezTo>
                  <a:cubicBezTo>
                    <a:pt x="7748" y="2890"/>
                    <a:pt x="8448" y="2844"/>
                    <a:pt x="9136" y="2775"/>
                  </a:cubicBezTo>
                  <a:cubicBezTo>
                    <a:pt x="9161" y="2712"/>
                    <a:pt x="9199" y="2662"/>
                    <a:pt x="9236" y="2625"/>
                  </a:cubicBezTo>
                  <a:cubicBezTo>
                    <a:pt x="8049" y="2625"/>
                    <a:pt x="7199" y="2512"/>
                    <a:pt x="6012" y="2300"/>
                  </a:cubicBezTo>
                  <a:cubicBezTo>
                    <a:pt x="3750" y="2062"/>
                    <a:pt x="1676" y="15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2" name="Google Shape;10342;p21"/>
            <p:cNvSpPr/>
            <p:nvPr/>
          </p:nvSpPr>
          <p:spPr>
            <a:xfrm>
              <a:off x="6274025" y="2456350"/>
              <a:ext cx="135300" cy="22850"/>
            </a:xfrm>
            <a:custGeom>
              <a:avLst/>
              <a:gdLst/>
              <a:ahLst/>
              <a:cxnLst/>
              <a:rect l="l" t="t" r="r" b="b"/>
              <a:pathLst>
                <a:path w="5412" h="914" extrusionOk="0">
                  <a:moveTo>
                    <a:pt x="1" y="0"/>
                  </a:moveTo>
                  <a:cubicBezTo>
                    <a:pt x="1544" y="612"/>
                    <a:pt x="2719" y="914"/>
                    <a:pt x="3979" y="914"/>
                  </a:cubicBezTo>
                  <a:cubicBezTo>
                    <a:pt x="4239" y="914"/>
                    <a:pt x="4503" y="901"/>
                    <a:pt x="4774" y="875"/>
                  </a:cubicBezTo>
                  <a:cubicBezTo>
                    <a:pt x="4799" y="838"/>
                    <a:pt x="4837" y="800"/>
                    <a:pt x="4887" y="788"/>
                  </a:cubicBezTo>
                  <a:cubicBezTo>
                    <a:pt x="5012" y="750"/>
                    <a:pt x="5137" y="700"/>
                    <a:pt x="5262" y="650"/>
                  </a:cubicBezTo>
                  <a:cubicBezTo>
                    <a:pt x="5274" y="638"/>
                    <a:pt x="5287" y="625"/>
                    <a:pt x="5299" y="625"/>
                  </a:cubicBezTo>
                  <a:cubicBezTo>
                    <a:pt x="5337" y="588"/>
                    <a:pt x="5374" y="550"/>
                    <a:pt x="5412" y="525"/>
                  </a:cubicBezTo>
                  <a:lnTo>
                    <a:pt x="5412" y="525"/>
                  </a:lnTo>
                  <a:cubicBezTo>
                    <a:pt x="5020" y="546"/>
                    <a:pt x="4624" y="563"/>
                    <a:pt x="4227" y="563"/>
                  </a:cubicBezTo>
                  <a:cubicBezTo>
                    <a:pt x="3914" y="563"/>
                    <a:pt x="3601" y="553"/>
                    <a:pt x="3287" y="525"/>
                  </a:cubicBezTo>
                  <a:cubicBezTo>
                    <a:pt x="2325" y="475"/>
                    <a:pt x="1088"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3" name="Google Shape;10343;p21"/>
            <p:cNvSpPr/>
            <p:nvPr/>
          </p:nvSpPr>
          <p:spPr>
            <a:xfrm>
              <a:off x="6099075" y="2140175"/>
              <a:ext cx="70000" cy="214975"/>
            </a:xfrm>
            <a:custGeom>
              <a:avLst/>
              <a:gdLst/>
              <a:ahLst/>
              <a:cxnLst/>
              <a:rect l="l" t="t" r="r" b="b"/>
              <a:pathLst>
                <a:path w="2800" h="8599" extrusionOk="0">
                  <a:moveTo>
                    <a:pt x="650" y="1"/>
                  </a:moveTo>
                  <a:cubicBezTo>
                    <a:pt x="650" y="13"/>
                    <a:pt x="638" y="38"/>
                    <a:pt x="638" y="51"/>
                  </a:cubicBezTo>
                  <a:cubicBezTo>
                    <a:pt x="600" y="301"/>
                    <a:pt x="563" y="538"/>
                    <a:pt x="488" y="788"/>
                  </a:cubicBezTo>
                  <a:cubicBezTo>
                    <a:pt x="450" y="913"/>
                    <a:pt x="413" y="1050"/>
                    <a:pt x="375" y="1175"/>
                  </a:cubicBezTo>
                  <a:cubicBezTo>
                    <a:pt x="375" y="1188"/>
                    <a:pt x="375" y="1188"/>
                    <a:pt x="375" y="1200"/>
                  </a:cubicBezTo>
                  <a:cubicBezTo>
                    <a:pt x="363" y="1288"/>
                    <a:pt x="363" y="1375"/>
                    <a:pt x="350" y="1450"/>
                  </a:cubicBezTo>
                  <a:cubicBezTo>
                    <a:pt x="350" y="1475"/>
                    <a:pt x="350" y="1488"/>
                    <a:pt x="350" y="1500"/>
                  </a:cubicBezTo>
                  <a:cubicBezTo>
                    <a:pt x="325" y="1563"/>
                    <a:pt x="275" y="1625"/>
                    <a:pt x="225" y="1650"/>
                  </a:cubicBezTo>
                  <a:cubicBezTo>
                    <a:pt x="213" y="1663"/>
                    <a:pt x="188" y="1663"/>
                    <a:pt x="175" y="1663"/>
                  </a:cubicBezTo>
                  <a:cubicBezTo>
                    <a:pt x="163" y="1675"/>
                    <a:pt x="163" y="1688"/>
                    <a:pt x="138" y="1700"/>
                  </a:cubicBezTo>
                  <a:cubicBezTo>
                    <a:pt x="150" y="1850"/>
                    <a:pt x="163" y="2000"/>
                    <a:pt x="188" y="2150"/>
                  </a:cubicBezTo>
                  <a:cubicBezTo>
                    <a:pt x="175" y="2150"/>
                    <a:pt x="175" y="2138"/>
                    <a:pt x="175" y="2138"/>
                  </a:cubicBezTo>
                  <a:cubicBezTo>
                    <a:pt x="163" y="2200"/>
                    <a:pt x="138" y="2250"/>
                    <a:pt x="125" y="2313"/>
                  </a:cubicBezTo>
                  <a:cubicBezTo>
                    <a:pt x="88" y="2450"/>
                    <a:pt x="63" y="2600"/>
                    <a:pt x="38" y="2737"/>
                  </a:cubicBezTo>
                  <a:cubicBezTo>
                    <a:pt x="25" y="2800"/>
                    <a:pt x="13" y="2875"/>
                    <a:pt x="0" y="2937"/>
                  </a:cubicBezTo>
                  <a:cubicBezTo>
                    <a:pt x="88" y="3450"/>
                    <a:pt x="200" y="3950"/>
                    <a:pt x="363" y="4437"/>
                  </a:cubicBezTo>
                  <a:cubicBezTo>
                    <a:pt x="875" y="5962"/>
                    <a:pt x="1750" y="7386"/>
                    <a:pt x="2800" y="8598"/>
                  </a:cubicBezTo>
                  <a:cubicBezTo>
                    <a:pt x="1812" y="7124"/>
                    <a:pt x="1113" y="5662"/>
                    <a:pt x="613" y="3975"/>
                  </a:cubicBezTo>
                  <a:cubicBezTo>
                    <a:pt x="488" y="3587"/>
                    <a:pt x="388" y="3187"/>
                    <a:pt x="313" y="2812"/>
                  </a:cubicBezTo>
                  <a:lnTo>
                    <a:pt x="313" y="2812"/>
                  </a:lnTo>
                  <a:cubicBezTo>
                    <a:pt x="550" y="3825"/>
                    <a:pt x="975" y="4799"/>
                    <a:pt x="1413" y="5749"/>
                  </a:cubicBezTo>
                  <a:cubicBezTo>
                    <a:pt x="1025" y="4487"/>
                    <a:pt x="700" y="3237"/>
                    <a:pt x="638" y="2050"/>
                  </a:cubicBezTo>
                  <a:cubicBezTo>
                    <a:pt x="650" y="1375"/>
                    <a:pt x="650" y="688"/>
                    <a:pt x="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4" name="Google Shape;10344;p21"/>
            <p:cNvSpPr/>
            <p:nvPr/>
          </p:nvSpPr>
          <p:spPr>
            <a:xfrm>
              <a:off x="6097825" y="2220150"/>
              <a:ext cx="46875" cy="117200"/>
            </a:xfrm>
            <a:custGeom>
              <a:avLst/>
              <a:gdLst/>
              <a:ahLst/>
              <a:cxnLst/>
              <a:rect l="l" t="t" r="r" b="b"/>
              <a:pathLst>
                <a:path w="1875" h="4688" extrusionOk="0">
                  <a:moveTo>
                    <a:pt x="13" y="1"/>
                  </a:moveTo>
                  <a:cubicBezTo>
                    <a:pt x="13" y="1"/>
                    <a:pt x="0" y="13"/>
                    <a:pt x="0" y="13"/>
                  </a:cubicBezTo>
                  <a:cubicBezTo>
                    <a:pt x="25" y="238"/>
                    <a:pt x="63" y="476"/>
                    <a:pt x="100" y="701"/>
                  </a:cubicBezTo>
                  <a:cubicBezTo>
                    <a:pt x="125" y="838"/>
                    <a:pt x="163" y="976"/>
                    <a:pt x="188" y="1126"/>
                  </a:cubicBezTo>
                  <a:cubicBezTo>
                    <a:pt x="188" y="1176"/>
                    <a:pt x="200" y="1213"/>
                    <a:pt x="213" y="1263"/>
                  </a:cubicBezTo>
                  <a:cubicBezTo>
                    <a:pt x="213" y="1275"/>
                    <a:pt x="213" y="1288"/>
                    <a:pt x="213" y="1288"/>
                  </a:cubicBezTo>
                  <a:cubicBezTo>
                    <a:pt x="263" y="1488"/>
                    <a:pt x="313" y="1675"/>
                    <a:pt x="363" y="1875"/>
                  </a:cubicBezTo>
                  <a:cubicBezTo>
                    <a:pt x="388" y="1950"/>
                    <a:pt x="400" y="2038"/>
                    <a:pt x="425" y="2125"/>
                  </a:cubicBezTo>
                  <a:cubicBezTo>
                    <a:pt x="425" y="2163"/>
                    <a:pt x="438" y="2200"/>
                    <a:pt x="438" y="2238"/>
                  </a:cubicBezTo>
                  <a:cubicBezTo>
                    <a:pt x="455" y="2271"/>
                    <a:pt x="460" y="2282"/>
                    <a:pt x="455" y="2282"/>
                  </a:cubicBezTo>
                  <a:cubicBezTo>
                    <a:pt x="452" y="2282"/>
                    <a:pt x="446" y="2279"/>
                    <a:pt x="438" y="2275"/>
                  </a:cubicBezTo>
                  <a:lnTo>
                    <a:pt x="438" y="2275"/>
                  </a:lnTo>
                  <a:cubicBezTo>
                    <a:pt x="438" y="2275"/>
                    <a:pt x="450" y="2288"/>
                    <a:pt x="450" y="2288"/>
                  </a:cubicBezTo>
                  <a:cubicBezTo>
                    <a:pt x="525" y="2438"/>
                    <a:pt x="463" y="2563"/>
                    <a:pt x="338" y="2638"/>
                  </a:cubicBezTo>
                  <a:cubicBezTo>
                    <a:pt x="600" y="3375"/>
                    <a:pt x="963" y="4062"/>
                    <a:pt x="1475" y="4650"/>
                  </a:cubicBezTo>
                  <a:cubicBezTo>
                    <a:pt x="1175" y="4137"/>
                    <a:pt x="925" y="3600"/>
                    <a:pt x="700" y="3038"/>
                  </a:cubicBezTo>
                  <a:lnTo>
                    <a:pt x="700" y="3038"/>
                  </a:lnTo>
                  <a:cubicBezTo>
                    <a:pt x="1000" y="3637"/>
                    <a:pt x="1388" y="4200"/>
                    <a:pt x="1875" y="4687"/>
                  </a:cubicBezTo>
                  <a:cubicBezTo>
                    <a:pt x="925" y="3275"/>
                    <a:pt x="388" y="1688"/>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5" name="Google Shape;10345;p21"/>
            <p:cNvSpPr/>
            <p:nvPr/>
          </p:nvSpPr>
          <p:spPr>
            <a:xfrm>
              <a:off x="6113750" y="2138625"/>
              <a:ext cx="11275" cy="83750"/>
            </a:xfrm>
            <a:custGeom>
              <a:avLst/>
              <a:gdLst/>
              <a:ahLst/>
              <a:cxnLst/>
              <a:rect l="l" t="t" r="r" b="b"/>
              <a:pathLst>
                <a:path w="451" h="3350" extrusionOk="0">
                  <a:moveTo>
                    <a:pt x="213" y="0"/>
                  </a:moveTo>
                  <a:lnTo>
                    <a:pt x="213" y="0"/>
                  </a:lnTo>
                  <a:cubicBezTo>
                    <a:pt x="1" y="1112"/>
                    <a:pt x="38" y="2287"/>
                    <a:pt x="451" y="3349"/>
                  </a:cubicBezTo>
                  <a:cubicBezTo>
                    <a:pt x="263" y="2262"/>
                    <a:pt x="251" y="1112"/>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6" name="Google Shape;10346;p21"/>
            <p:cNvSpPr/>
            <p:nvPr/>
          </p:nvSpPr>
          <p:spPr>
            <a:xfrm>
              <a:off x="6141875" y="2060525"/>
              <a:ext cx="51875" cy="62175"/>
            </a:xfrm>
            <a:custGeom>
              <a:avLst/>
              <a:gdLst/>
              <a:ahLst/>
              <a:cxnLst/>
              <a:rect l="l" t="t" r="r" b="b"/>
              <a:pathLst>
                <a:path w="2075" h="2487" extrusionOk="0">
                  <a:moveTo>
                    <a:pt x="2075" y="0"/>
                  </a:moveTo>
                  <a:lnTo>
                    <a:pt x="2075" y="0"/>
                  </a:lnTo>
                  <a:cubicBezTo>
                    <a:pt x="1400" y="837"/>
                    <a:pt x="763" y="1712"/>
                    <a:pt x="1" y="2487"/>
                  </a:cubicBezTo>
                  <a:cubicBezTo>
                    <a:pt x="950" y="1875"/>
                    <a:pt x="1650" y="962"/>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7" name="Google Shape;10347;p21"/>
            <p:cNvSpPr/>
            <p:nvPr/>
          </p:nvSpPr>
          <p:spPr>
            <a:xfrm>
              <a:off x="6156550" y="2080200"/>
              <a:ext cx="34075" cy="44375"/>
            </a:xfrm>
            <a:custGeom>
              <a:avLst/>
              <a:gdLst/>
              <a:ahLst/>
              <a:cxnLst/>
              <a:rect l="l" t="t" r="r" b="b"/>
              <a:pathLst>
                <a:path w="1363" h="1775" extrusionOk="0">
                  <a:moveTo>
                    <a:pt x="1363" y="0"/>
                  </a:moveTo>
                  <a:cubicBezTo>
                    <a:pt x="838" y="588"/>
                    <a:pt x="388" y="1162"/>
                    <a:pt x="1" y="1775"/>
                  </a:cubicBezTo>
                  <a:cubicBezTo>
                    <a:pt x="551" y="1262"/>
                    <a:pt x="1026" y="675"/>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8" name="Google Shape;10348;p21"/>
            <p:cNvSpPr/>
            <p:nvPr/>
          </p:nvSpPr>
          <p:spPr>
            <a:xfrm>
              <a:off x="6174375" y="2102375"/>
              <a:ext cx="9700" cy="16575"/>
            </a:xfrm>
            <a:custGeom>
              <a:avLst/>
              <a:gdLst/>
              <a:ahLst/>
              <a:cxnLst/>
              <a:rect l="l" t="t" r="r" b="b"/>
              <a:pathLst>
                <a:path w="388" h="663" extrusionOk="0">
                  <a:moveTo>
                    <a:pt x="388" y="1"/>
                  </a:moveTo>
                  <a:cubicBezTo>
                    <a:pt x="250" y="213"/>
                    <a:pt x="100" y="450"/>
                    <a:pt x="0" y="663"/>
                  </a:cubicBezTo>
                  <a:cubicBezTo>
                    <a:pt x="163" y="463"/>
                    <a:pt x="300" y="251"/>
                    <a:pt x="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9" name="Google Shape;10349;p21"/>
            <p:cNvSpPr/>
            <p:nvPr/>
          </p:nvSpPr>
          <p:spPr>
            <a:xfrm>
              <a:off x="6340250" y="2413850"/>
              <a:ext cx="133450" cy="20075"/>
            </a:xfrm>
            <a:custGeom>
              <a:avLst/>
              <a:gdLst/>
              <a:ahLst/>
              <a:cxnLst/>
              <a:rect l="l" t="t" r="r" b="b"/>
              <a:pathLst>
                <a:path w="5338" h="803" extrusionOk="0">
                  <a:moveTo>
                    <a:pt x="5337" y="1"/>
                  </a:moveTo>
                  <a:lnTo>
                    <a:pt x="5337" y="1"/>
                  </a:lnTo>
                  <a:cubicBezTo>
                    <a:pt x="4712" y="376"/>
                    <a:pt x="4100" y="426"/>
                    <a:pt x="3400" y="438"/>
                  </a:cubicBezTo>
                  <a:cubicBezTo>
                    <a:pt x="2263" y="463"/>
                    <a:pt x="1126" y="513"/>
                    <a:pt x="1" y="638"/>
                  </a:cubicBezTo>
                  <a:cubicBezTo>
                    <a:pt x="827" y="662"/>
                    <a:pt x="1793" y="803"/>
                    <a:pt x="2718" y="803"/>
                  </a:cubicBezTo>
                  <a:cubicBezTo>
                    <a:pt x="3711" y="803"/>
                    <a:pt x="4658" y="641"/>
                    <a:pt x="5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0" name="Google Shape;10350;p21"/>
            <p:cNvSpPr/>
            <p:nvPr/>
          </p:nvSpPr>
          <p:spPr>
            <a:xfrm>
              <a:off x="6392750" y="2428225"/>
              <a:ext cx="67200" cy="12275"/>
            </a:xfrm>
            <a:custGeom>
              <a:avLst/>
              <a:gdLst/>
              <a:ahLst/>
              <a:cxnLst/>
              <a:rect l="l" t="t" r="r" b="b"/>
              <a:pathLst>
                <a:path w="2688" h="491" extrusionOk="0">
                  <a:moveTo>
                    <a:pt x="2687" y="1"/>
                  </a:moveTo>
                  <a:cubicBezTo>
                    <a:pt x="1812" y="288"/>
                    <a:pt x="938" y="276"/>
                    <a:pt x="0" y="413"/>
                  </a:cubicBezTo>
                  <a:cubicBezTo>
                    <a:pt x="338" y="425"/>
                    <a:pt x="575" y="488"/>
                    <a:pt x="925" y="488"/>
                  </a:cubicBezTo>
                  <a:cubicBezTo>
                    <a:pt x="960" y="489"/>
                    <a:pt x="996" y="490"/>
                    <a:pt x="1031" y="490"/>
                  </a:cubicBezTo>
                  <a:cubicBezTo>
                    <a:pt x="1620" y="490"/>
                    <a:pt x="2204" y="295"/>
                    <a:pt x="26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1" name="Google Shape;10351;p21"/>
            <p:cNvSpPr/>
            <p:nvPr/>
          </p:nvSpPr>
          <p:spPr>
            <a:xfrm>
              <a:off x="6318400" y="2396675"/>
              <a:ext cx="141225" cy="17150"/>
            </a:xfrm>
            <a:custGeom>
              <a:avLst/>
              <a:gdLst/>
              <a:ahLst/>
              <a:cxnLst/>
              <a:rect l="l" t="t" r="r" b="b"/>
              <a:pathLst>
                <a:path w="5649" h="686" extrusionOk="0">
                  <a:moveTo>
                    <a:pt x="4749" y="0"/>
                  </a:moveTo>
                  <a:lnTo>
                    <a:pt x="4749" y="0"/>
                  </a:lnTo>
                  <a:cubicBezTo>
                    <a:pt x="3762" y="163"/>
                    <a:pt x="2762" y="138"/>
                    <a:pt x="1762" y="200"/>
                  </a:cubicBezTo>
                  <a:cubicBezTo>
                    <a:pt x="2012" y="238"/>
                    <a:pt x="2250" y="275"/>
                    <a:pt x="2500" y="300"/>
                  </a:cubicBezTo>
                  <a:cubicBezTo>
                    <a:pt x="1941" y="300"/>
                    <a:pt x="1383" y="306"/>
                    <a:pt x="829" y="306"/>
                  </a:cubicBezTo>
                  <a:cubicBezTo>
                    <a:pt x="551" y="306"/>
                    <a:pt x="275" y="305"/>
                    <a:pt x="0" y="300"/>
                  </a:cubicBezTo>
                  <a:lnTo>
                    <a:pt x="0" y="300"/>
                  </a:lnTo>
                  <a:cubicBezTo>
                    <a:pt x="939" y="494"/>
                    <a:pt x="1998" y="685"/>
                    <a:pt x="3019" y="685"/>
                  </a:cubicBezTo>
                  <a:cubicBezTo>
                    <a:pt x="3971" y="685"/>
                    <a:pt x="4890" y="520"/>
                    <a:pt x="5649" y="38"/>
                  </a:cubicBezTo>
                  <a:lnTo>
                    <a:pt x="5649" y="38"/>
                  </a:lnTo>
                  <a:cubicBezTo>
                    <a:pt x="5021" y="251"/>
                    <a:pt x="4438" y="319"/>
                    <a:pt x="3793" y="319"/>
                  </a:cubicBezTo>
                  <a:cubicBezTo>
                    <a:pt x="3680" y="319"/>
                    <a:pt x="3566" y="317"/>
                    <a:pt x="3449" y="313"/>
                  </a:cubicBezTo>
                  <a:cubicBezTo>
                    <a:pt x="3912" y="288"/>
                    <a:pt x="4349" y="188"/>
                    <a:pt x="47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2" name="Google Shape;10352;p21"/>
            <p:cNvSpPr/>
            <p:nvPr/>
          </p:nvSpPr>
          <p:spPr>
            <a:xfrm>
              <a:off x="6387750" y="2392300"/>
              <a:ext cx="38150" cy="6125"/>
            </a:xfrm>
            <a:custGeom>
              <a:avLst/>
              <a:gdLst/>
              <a:ahLst/>
              <a:cxnLst/>
              <a:rect l="l" t="t" r="r" b="b"/>
              <a:pathLst>
                <a:path w="1526" h="245" extrusionOk="0">
                  <a:moveTo>
                    <a:pt x="1525" y="0"/>
                  </a:moveTo>
                  <a:lnTo>
                    <a:pt x="1525" y="0"/>
                  </a:lnTo>
                  <a:cubicBezTo>
                    <a:pt x="988" y="63"/>
                    <a:pt x="513" y="150"/>
                    <a:pt x="0" y="225"/>
                  </a:cubicBezTo>
                  <a:cubicBezTo>
                    <a:pt x="104" y="238"/>
                    <a:pt x="210" y="244"/>
                    <a:pt x="316" y="244"/>
                  </a:cubicBezTo>
                  <a:cubicBezTo>
                    <a:pt x="739" y="244"/>
                    <a:pt x="1176" y="15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3" name="Google Shape;10353;p21"/>
            <p:cNvSpPr/>
            <p:nvPr/>
          </p:nvSpPr>
          <p:spPr>
            <a:xfrm>
              <a:off x="6152175" y="2205475"/>
              <a:ext cx="55650" cy="115625"/>
            </a:xfrm>
            <a:custGeom>
              <a:avLst/>
              <a:gdLst/>
              <a:ahLst/>
              <a:cxnLst/>
              <a:rect l="l" t="t" r="r" b="b"/>
              <a:pathLst>
                <a:path w="2226" h="4625" extrusionOk="0">
                  <a:moveTo>
                    <a:pt x="38" y="0"/>
                  </a:moveTo>
                  <a:cubicBezTo>
                    <a:pt x="1" y="2087"/>
                    <a:pt x="288" y="3212"/>
                    <a:pt x="2025" y="4462"/>
                  </a:cubicBezTo>
                  <a:cubicBezTo>
                    <a:pt x="2088" y="4512"/>
                    <a:pt x="2188" y="4599"/>
                    <a:pt x="2225" y="4624"/>
                  </a:cubicBezTo>
                  <a:cubicBezTo>
                    <a:pt x="1963" y="4337"/>
                    <a:pt x="1700" y="4037"/>
                    <a:pt x="1451" y="3737"/>
                  </a:cubicBezTo>
                  <a:cubicBezTo>
                    <a:pt x="676" y="2787"/>
                    <a:pt x="276" y="1450"/>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4" name="Google Shape;10354;p21"/>
            <p:cNvSpPr/>
            <p:nvPr/>
          </p:nvSpPr>
          <p:spPr>
            <a:xfrm>
              <a:off x="6147175" y="2242025"/>
              <a:ext cx="38475" cy="73450"/>
            </a:xfrm>
            <a:custGeom>
              <a:avLst/>
              <a:gdLst/>
              <a:ahLst/>
              <a:cxnLst/>
              <a:rect l="l" t="t" r="r" b="b"/>
              <a:pathLst>
                <a:path w="1539" h="2938" extrusionOk="0">
                  <a:moveTo>
                    <a:pt x="1" y="1"/>
                  </a:moveTo>
                  <a:cubicBezTo>
                    <a:pt x="38" y="1113"/>
                    <a:pt x="601" y="2175"/>
                    <a:pt x="1463" y="2875"/>
                  </a:cubicBezTo>
                  <a:cubicBezTo>
                    <a:pt x="1488" y="2900"/>
                    <a:pt x="1513" y="2925"/>
                    <a:pt x="1538" y="2937"/>
                  </a:cubicBezTo>
                  <a:cubicBezTo>
                    <a:pt x="1488" y="2887"/>
                    <a:pt x="1451" y="2837"/>
                    <a:pt x="1413" y="2787"/>
                  </a:cubicBezTo>
                  <a:cubicBezTo>
                    <a:pt x="1013" y="2237"/>
                    <a:pt x="676" y="1663"/>
                    <a:pt x="401" y="1050"/>
                  </a:cubicBezTo>
                  <a:cubicBezTo>
                    <a:pt x="238" y="700"/>
                    <a:pt x="88" y="4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5" name="Google Shape;10355;p21"/>
            <p:cNvSpPr/>
            <p:nvPr/>
          </p:nvSpPr>
          <p:spPr>
            <a:xfrm>
              <a:off x="6149050" y="2272025"/>
              <a:ext cx="22525" cy="40950"/>
            </a:xfrm>
            <a:custGeom>
              <a:avLst/>
              <a:gdLst/>
              <a:ahLst/>
              <a:cxnLst/>
              <a:rect l="l" t="t" r="r" b="b"/>
              <a:pathLst>
                <a:path w="901" h="1638" extrusionOk="0">
                  <a:moveTo>
                    <a:pt x="1" y="0"/>
                  </a:moveTo>
                  <a:cubicBezTo>
                    <a:pt x="113" y="613"/>
                    <a:pt x="426" y="1250"/>
                    <a:pt x="901" y="1637"/>
                  </a:cubicBezTo>
                  <a:cubicBezTo>
                    <a:pt x="538" y="1137"/>
                    <a:pt x="276" y="5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6" name="Google Shape;10356;p21"/>
            <p:cNvSpPr/>
            <p:nvPr/>
          </p:nvSpPr>
          <p:spPr>
            <a:xfrm>
              <a:off x="6149375" y="2288575"/>
              <a:ext cx="14075" cy="27200"/>
            </a:xfrm>
            <a:custGeom>
              <a:avLst/>
              <a:gdLst/>
              <a:ahLst/>
              <a:cxnLst/>
              <a:rect l="l" t="t" r="r" b="b"/>
              <a:pathLst>
                <a:path w="563" h="1088" extrusionOk="0">
                  <a:moveTo>
                    <a:pt x="0" y="1"/>
                  </a:moveTo>
                  <a:lnTo>
                    <a:pt x="0" y="1"/>
                  </a:lnTo>
                  <a:cubicBezTo>
                    <a:pt x="100" y="400"/>
                    <a:pt x="338" y="763"/>
                    <a:pt x="563" y="1088"/>
                  </a:cubicBezTo>
                  <a:cubicBezTo>
                    <a:pt x="400" y="713"/>
                    <a:pt x="175" y="3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7" name="Google Shape;10357;p21"/>
            <p:cNvSpPr/>
            <p:nvPr/>
          </p:nvSpPr>
          <p:spPr>
            <a:xfrm>
              <a:off x="6157500" y="2140175"/>
              <a:ext cx="10325" cy="54075"/>
            </a:xfrm>
            <a:custGeom>
              <a:avLst/>
              <a:gdLst/>
              <a:ahLst/>
              <a:cxnLst/>
              <a:rect l="l" t="t" r="r" b="b"/>
              <a:pathLst>
                <a:path w="413" h="2163" extrusionOk="0">
                  <a:moveTo>
                    <a:pt x="413" y="1"/>
                  </a:moveTo>
                  <a:lnTo>
                    <a:pt x="413" y="1"/>
                  </a:lnTo>
                  <a:cubicBezTo>
                    <a:pt x="175" y="700"/>
                    <a:pt x="38" y="1425"/>
                    <a:pt x="0" y="2163"/>
                  </a:cubicBezTo>
                  <a:cubicBezTo>
                    <a:pt x="200" y="1450"/>
                    <a:pt x="350" y="738"/>
                    <a:pt x="4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8" name="Google Shape;10358;p21"/>
            <p:cNvSpPr/>
            <p:nvPr/>
          </p:nvSpPr>
          <p:spPr>
            <a:xfrm>
              <a:off x="6151250" y="2149250"/>
              <a:ext cx="8775" cy="26875"/>
            </a:xfrm>
            <a:custGeom>
              <a:avLst/>
              <a:gdLst/>
              <a:ahLst/>
              <a:cxnLst/>
              <a:rect l="l" t="t" r="r" b="b"/>
              <a:pathLst>
                <a:path w="351" h="1075" extrusionOk="0">
                  <a:moveTo>
                    <a:pt x="350" y="0"/>
                  </a:moveTo>
                  <a:lnTo>
                    <a:pt x="350" y="0"/>
                  </a:lnTo>
                  <a:cubicBezTo>
                    <a:pt x="200" y="350"/>
                    <a:pt x="88" y="712"/>
                    <a:pt x="0" y="1075"/>
                  </a:cubicBezTo>
                  <a:cubicBezTo>
                    <a:pt x="188" y="750"/>
                    <a:pt x="288" y="362"/>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9" name="Google Shape;10359;p21"/>
            <p:cNvSpPr/>
            <p:nvPr/>
          </p:nvSpPr>
          <p:spPr>
            <a:xfrm>
              <a:off x="6145300" y="2153625"/>
              <a:ext cx="5025" cy="17500"/>
            </a:xfrm>
            <a:custGeom>
              <a:avLst/>
              <a:gdLst/>
              <a:ahLst/>
              <a:cxnLst/>
              <a:rect l="l" t="t" r="r" b="b"/>
              <a:pathLst>
                <a:path w="201" h="700" extrusionOk="0">
                  <a:moveTo>
                    <a:pt x="201" y="0"/>
                  </a:moveTo>
                  <a:lnTo>
                    <a:pt x="201" y="0"/>
                  </a:lnTo>
                  <a:cubicBezTo>
                    <a:pt x="113" y="225"/>
                    <a:pt x="13" y="450"/>
                    <a:pt x="1" y="700"/>
                  </a:cubicBezTo>
                  <a:cubicBezTo>
                    <a:pt x="76" y="462"/>
                    <a:pt x="163" y="212"/>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0" name="Google Shape;10360;p21"/>
            <p:cNvSpPr/>
            <p:nvPr/>
          </p:nvSpPr>
          <p:spPr>
            <a:xfrm>
              <a:off x="6480525" y="2190475"/>
              <a:ext cx="23150" cy="62200"/>
            </a:xfrm>
            <a:custGeom>
              <a:avLst/>
              <a:gdLst/>
              <a:ahLst/>
              <a:cxnLst/>
              <a:rect l="l" t="t" r="r" b="b"/>
              <a:pathLst>
                <a:path w="926" h="2488" extrusionOk="0">
                  <a:moveTo>
                    <a:pt x="351" y="1"/>
                  </a:moveTo>
                  <a:cubicBezTo>
                    <a:pt x="1" y="900"/>
                    <a:pt x="263" y="1813"/>
                    <a:pt x="926" y="2487"/>
                  </a:cubicBezTo>
                  <a:cubicBezTo>
                    <a:pt x="663" y="2000"/>
                    <a:pt x="463" y="1325"/>
                    <a:pt x="376" y="838"/>
                  </a:cubicBezTo>
                  <a:cubicBezTo>
                    <a:pt x="351" y="663"/>
                    <a:pt x="351" y="238"/>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1" name="Google Shape;10361;p21"/>
            <p:cNvSpPr/>
            <p:nvPr/>
          </p:nvSpPr>
          <p:spPr>
            <a:xfrm>
              <a:off x="6478350" y="2187350"/>
              <a:ext cx="12525" cy="60950"/>
            </a:xfrm>
            <a:custGeom>
              <a:avLst/>
              <a:gdLst/>
              <a:ahLst/>
              <a:cxnLst/>
              <a:rect l="l" t="t" r="r" b="b"/>
              <a:pathLst>
                <a:path w="501" h="2438" extrusionOk="0">
                  <a:moveTo>
                    <a:pt x="100" y="1"/>
                  </a:moveTo>
                  <a:cubicBezTo>
                    <a:pt x="38" y="401"/>
                    <a:pt x="0" y="813"/>
                    <a:pt x="75" y="1213"/>
                  </a:cubicBezTo>
                  <a:cubicBezTo>
                    <a:pt x="138" y="1650"/>
                    <a:pt x="338" y="2038"/>
                    <a:pt x="500" y="2438"/>
                  </a:cubicBezTo>
                  <a:cubicBezTo>
                    <a:pt x="363" y="1588"/>
                    <a:pt x="188" y="838"/>
                    <a:pt x="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2" name="Google Shape;10362;p21"/>
            <p:cNvSpPr/>
            <p:nvPr/>
          </p:nvSpPr>
          <p:spPr>
            <a:xfrm>
              <a:off x="6472100" y="2195175"/>
              <a:ext cx="10650" cy="45625"/>
            </a:xfrm>
            <a:custGeom>
              <a:avLst/>
              <a:gdLst/>
              <a:ahLst/>
              <a:cxnLst/>
              <a:rect l="l" t="t" r="r" b="b"/>
              <a:pathLst>
                <a:path w="426" h="1825" extrusionOk="0">
                  <a:moveTo>
                    <a:pt x="38" y="0"/>
                  </a:moveTo>
                  <a:cubicBezTo>
                    <a:pt x="1" y="637"/>
                    <a:pt x="138" y="1262"/>
                    <a:pt x="425" y="1825"/>
                  </a:cubicBezTo>
                  <a:cubicBezTo>
                    <a:pt x="338" y="1212"/>
                    <a:pt x="188" y="575"/>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3" name="Google Shape;10363;p21"/>
            <p:cNvSpPr/>
            <p:nvPr/>
          </p:nvSpPr>
          <p:spPr>
            <a:xfrm>
              <a:off x="6466800" y="2191725"/>
              <a:ext cx="9075" cy="43450"/>
            </a:xfrm>
            <a:custGeom>
              <a:avLst/>
              <a:gdLst/>
              <a:ahLst/>
              <a:cxnLst/>
              <a:rect l="l" t="t" r="r" b="b"/>
              <a:pathLst>
                <a:path w="363" h="1738" extrusionOk="0">
                  <a:moveTo>
                    <a:pt x="0" y="1"/>
                  </a:moveTo>
                  <a:cubicBezTo>
                    <a:pt x="0" y="600"/>
                    <a:pt x="88" y="1200"/>
                    <a:pt x="363" y="1738"/>
                  </a:cubicBezTo>
                  <a:cubicBezTo>
                    <a:pt x="275" y="1175"/>
                    <a:pt x="188" y="5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4" name="Google Shape;10364;p21"/>
            <p:cNvSpPr/>
            <p:nvPr/>
          </p:nvSpPr>
          <p:spPr>
            <a:xfrm>
              <a:off x="6461475" y="2194850"/>
              <a:ext cx="5350" cy="31275"/>
            </a:xfrm>
            <a:custGeom>
              <a:avLst/>
              <a:gdLst/>
              <a:ahLst/>
              <a:cxnLst/>
              <a:rect l="l" t="t" r="r" b="b"/>
              <a:pathLst>
                <a:path w="214" h="1251" extrusionOk="0">
                  <a:moveTo>
                    <a:pt x="1" y="1"/>
                  </a:moveTo>
                  <a:cubicBezTo>
                    <a:pt x="1" y="425"/>
                    <a:pt x="76" y="838"/>
                    <a:pt x="201" y="1250"/>
                  </a:cubicBezTo>
                  <a:cubicBezTo>
                    <a:pt x="213" y="838"/>
                    <a:pt x="126" y="3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5" name="Google Shape;10365;p21"/>
            <p:cNvSpPr/>
            <p:nvPr/>
          </p:nvSpPr>
          <p:spPr>
            <a:xfrm>
              <a:off x="6488975" y="2260450"/>
              <a:ext cx="23450" cy="68775"/>
            </a:xfrm>
            <a:custGeom>
              <a:avLst/>
              <a:gdLst/>
              <a:ahLst/>
              <a:cxnLst/>
              <a:rect l="l" t="t" r="r" b="b"/>
              <a:pathLst>
                <a:path w="938" h="2751" extrusionOk="0">
                  <a:moveTo>
                    <a:pt x="575" y="1"/>
                  </a:moveTo>
                  <a:lnTo>
                    <a:pt x="575" y="1"/>
                  </a:lnTo>
                  <a:cubicBezTo>
                    <a:pt x="574" y="9"/>
                    <a:pt x="572" y="16"/>
                    <a:pt x="571" y="24"/>
                  </a:cubicBezTo>
                  <a:lnTo>
                    <a:pt x="571" y="24"/>
                  </a:lnTo>
                  <a:cubicBezTo>
                    <a:pt x="574" y="17"/>
                    <a:pt x="575" y="10"/>
                    <a:pt x="575" y="1"/>
                  </a:cubicBezTo>
                  <a:close/>
                  <a:moveTo>
                    <a:pt x="571" y="24"/>
                  </a:moveTo>
                  <a:cubicBezTo>
                    <a:pt x="566" y="36"/>
                    <a:pt x="558" y="47"/>
                    <a:pt x="550" y="63"/>
                  </a:cubicBezTo>
                  <a:cubicBezTo>
                    <a:pt x="0" y="951"/>
                    <a:pt x="438" y="1950"/>
                    <a:pt x="938" y="2750"/>
                  </a:cubicBezTo>
                  <a:cubicBezTo>
                    <a:pt x="700" y="1975"/>
                    <a:pt x="425" y="1113"/>
                    <a:pt x="500" y="426"/>
                  </a:cubicBezTo>
                  <a:cubicBezTo>
                    <a:pt x="524" y="296"/>
                    <a:pt x="547" y="155"/>
                    <a:pt x="571"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6" name="Google Shape;10366;p21"/>
            <p:cNvSpPr/>
            <p:nvPr/>
          </p:nvSpPr>
          <p:spPr>
            <a:xfrm>
              <a:off x="6485525" y="2262325"/>
              <a:ext cx="16275" cy="58150"/>
            </a:xfrm>
            <a:custGeom>
              <a:avLst/>
              <a:gdLst/>
              <a:ahLst/>
              <a:cxnLst/>
              <a:rect l="l" t="t" r="r" b="b"/>
              <a:pathLst>
                <a:path w="651" h="2326" extrusionOk="0">
                  <a:moveTo>
                    <a:pt x="301" y="1"/>
                  </a:moveTo>
                  <a:cubicBezTo>
                    <a:pt x="1" y="788"/>
                    <a:pt x="251" y="1625"/>
                    <a:pt x="651" y="2325"/>
                  </a:cubicBezTo>
                  <a:cubicBezTo>
                    <a:pt x="426" y="1500"/>
                    <a:pt x="276" y="851"/>
                    <a:pt x="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7" name="Google Shape;10367;p21"/>
            <p:cNvSpPr/>
            <p:nvPr/>
          </p:nvSpPr>
          <p:spPr>
            <a:xfrm>
              <a:off x="6482400" y="2260150"/>
              <a:ext cx="10025" cy="51875"/>
            </a:xfrm>
            <a:custGeom>
              <a:avLst/>
              <a:gdLst/>
              <a:ahLst/>
              <a:cxnLst/>
              <a:rect l="l" t="t" r="r" b="b"/>
              <a:pathLst>
                <a:path w="401" h="2075" extrusionOk="0">
                  <a:moveTo>
                    <a:pt x="201" y="0"/>
                  </a:moveTo>
                  <a:cubicBezTo>
                    <a:pt x="1" y="700"/>
                    <a:pt x="113" y="1413"/>
                    <a:pt x="401" y="2075"/>
                  </a:cubicBezTo>
                  <a:cubicBezTo>
                    <a:pt x="338" y="1375"/>
                    <a:pt x="238" y="688"/>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8" name="Google Shape;10368;p21"/>
            <p:cNvSpPr/>
            <p:nvPr/>
          </p:nvSpPr>
          <p:spPr>
            <a:xfrm>
              <a:off x="6476475" y="2255450"/>
              <a:ext cx="9700" cy="52200"/>
            </a:xfrm>
            <a:custGeom>
              <a:avLst/>
              <a:gdLst/>
              <a:ahLst/>
              <a:cxnLst/>
              <a:rect l="l" t="t" r="r" b="b"/>
              <a:pathLst>
                <a:path w="388" h="2088" extrusionOk="0">
                  <a:moveTo>
                    <a:pt x="75" y="1"/>
                  </a:moveTo>
                  <a:lnTo>
                    <a:pt x="75" y="1"/>
                  </a:lnTo>
                  <a:cubicBezTo>
                    <a:pt x="1" y="713"/>
                    <a:pt x="26" y="1463"/>
                    <a:pt x="388" y="2088"/>
                  </a:cubicBezTo>
                  <a:cubicBezTo>
                    <a:pt x="250" y="1401"/>
                    <a:pt x="225" y="688"/>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9" name="Google Shape;10369;p21"/>
            <p:cNvSpPr/>
            <p:nvPr/>
          </p:nvSpPr>
          <p:spPr>
            <a:xfrm>
              <a:off x="6469600" y="2254200"/>
              <a:ext cx="9700" cy="50950"/>
            </a:xfrm>
            <a:custGeom>
              <a:avLst/>
              <a:gdLst/>
              <a:ahLst/>
              <a:cxnLst/>
              <a:rect l="l" t="t" r="r" b="b"/>
              <a:pathLst>
                <a:path w="388" h="2038" extrusionOk="0">
                  <a:moveTo>
                    <a:pt x="88" y="1"/>
                  </a:moveTo>
                  <a:lnTo>
                    <a:pt x="88" y="1"/>
                  </a:lnTo>
                  <a:cubicBezTo>
                    <a:pt x="1" y="688"/>
                    <a:pt x="51" y="1413"/>
                    <a:pt x="388" y="2038"/>
                  </a:cubicBezTo>
                  <a:cubicBezTo>
                    <a:pt x="251" y="1376"/>
                    <a:pt x="226" y="676"/>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0" name="Google Shape;10370;p21"/>
            <p:cNvSpPr/>
            <p:nvPr/>
          </p:nvSpPr>
          <p:spPr>
            <a:xfrm>
              <a:off x="6463350" y="2249825"/>
              <a:ext cx="6275" cy="45650"/>
            </a:xfrm>
            <a:custGeom>
              <a:avLst/>
              <a:gdLst/>
              <a:ahLst/>
              <a:cxnLst/>
              <a:rect l="l" t="t" r="r" b="b"/>
              <a:pathLst>
                <a:path w="251" h="1826" extrusionOk="0">
                  <a:moveTo>
                    <a:pt x="26" y="1"/>
                  </a:moveTo>
                  <a:lnTo>
                    <a:pt x="26" y="1"/>
                  </a:lnTo>
                  <a:cubicBezTo>
                    <a:pt x="1" y="613"/>
                    <a:pt x="26" y="1251"/>
                    <a:pt x="251" y="1826"/>
                  </a:cubicBezTo>
                  <a:cubicBezTo>
                    <a:pt x="213" y="1238"/>
                    <a:pt x="176" y="513"/>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1" name="Google Shape;10371;p21"/>
            <p:cNvSpPr/>
            <p:nvPr/>
          </p:nvSpPr>
          <p:spPr>
            <a:xfrm>
              <a:off x="6460850" y="2266075"/>
              <a:ext cx="2525" cy="21900"/>
            </a:xfrm>
            <a:custGeom>
              <a:avLst/>
              <a:gdLst/>
              <a:ahLst/>
              <a:cxnLst/>
              <a:rect l="l" t="t" r="r" b="b"/>
              <a:pathLst>
                <a:path w="101" h="876" extrusionOk="0">
                  <a:moveTo>
                    <a:pt x="1" y="1"/>
                  </a:moveTo>
                  <a:cubicBezTo>
                    <a:pt x="1" y="301"/>
                    <a:pt x="26" y="588"/>
                    <a:pt x="88" y="876"/>
                  </a:cubicBezTo>
                  <a:cubicBezTo>
                    <a:pt x="101" y="588"/>
                    <a:pt x="63"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2" name="Google Shape;10372;p21"/>
            <p:cNvSpPr/>
            <p:nvPr/>
          </p:nvSpPr>
          <p:spPr>
            <a:xfrm>
              <a:off x="6482725" y="2335750"/>
              <a:ext cx="27200" cy="48150"/>
            </a:xfrm>
            <a:custGeom>
              <a:avLst/>
              <a:gdLst/>
              <a:ahLst/>
              <a:cxnLst/>
              <a:rect l="l" t="t" r="r" b="b"/>
              <a:pathLst>
                <a:path w="1088" h="1926" extrusionOk="0">
                  <a:moveTo>
                    <a:pt x="1075" y="1"/>
                  </a:moveTo>
                  <a:cubicBezTo>
                    <a:pt x="1050" y="88"/>
                    <a:pt x="1038" y="176"/>
                    <a:pt x="1013" y="263"/>
                  </a:cubicBezTo>
                  <a:cubicBezTo>
                    <a:pt x="925" y="563"/>
                    <a:pt x="738" y="863"/>
                    <a:pt x="563" y="1163"/>
                  </a:cubicBezTo>
                  <a:cubicBezTo>
                    <a:pt x="363" y="1463"/>
                    <a:pt x="250" y="1688"/>
                    <a:pt x="0" y="1925"/>
                  </a:cubicBezTo>
                  <a:cubicBezTo>
                    <a:pt x="625" y="1575"/>
                    <a:pt x="1088" y="850"/>
                    <a:pt x="1088" y="126"/>
                  </a:cubicBezTo>
                  <a:cubicBezTo>
                    <a:pt x="1075" y="88"/>
                    <a:pt x="1075" y="38"/>
                    <a:pt x="10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3" name="Google Shape;10373;p21"/>
            <p:cNvSpPr/>
            <p:nvPr/>
          </p:nvSpPr>
          <p:spPr>
            <a:xfrm>
              <a:off x="6482400" y="2337600"/>
              <a:ext cx="20550" cy="40050"/>
            </a:xfrm>
            <a:custGeom>
              <a:avLst/>
              <a:gdLst/>
              <a:ahLst/>
              <a:cxnLst/>
              <a:rect l="l" t="t" r="r" b="b"/>
              <a:pathLst>
                <a:path w="822" h="1602" extrusionOk="0">
                  <a:moveTo>
                    <a:pt x="811" y="1"/>
                  </a:moveTo>
                  <a:cubicBezTo>
                    <a:pt x="808" y="1"/>
                    <a:pt x="805" y="12"/>
                    <a:pt x="801" y="39"/>
                  </a:cubicBezTo>
                  <a:cubicBezTo>
                    <a:pt x="738" y="276"/>
                    <a:pt x="638" y="476"/>
                    <a:pt x="526" y="701"/>
                  </a:cubicBezTo>
                  <a:cubicBezTo>
                    <a:pt x="363" y="1001"/>
                    <a:pt x="213" y="1326"/>
                    <a:pt x="1" y="1601"/>
                  </a:cubicBezTo>
                  <a:cubicBezTo>
                    <a:pt x="413" y="1276"/>
                    <a:pt x="713" y="801"/>
                    <a:pt x="801" y="289"/>
                  </a:cubicBezTo>
                  <a:cubicBezTo>
                    <a:pt x="811" y="238"/>
                    <a:pt x="821" y="1"/>
                    <a:pt x="8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4" name="Google Shape;10374;p21"/>
            <p:cNvSpPr/>
            <p:nvPr/>
          </p:nvSpPr>
          <p:spPr>
            <a:xfrm>
              <a:off x="6477725" y="2334825"/>
              <a:ext cx="20650" cy="37825"/>
            </a:xfrm>
            <a:custGeom>
              <a:avLst/>
              <a:gdLst/>
              <a:ahLst/>
              <a:cxnLst/>
              <a:rect l="l" t="t" r="r" b="b"/>
              <a:pathLst>
                <a:path w="826" h="1513" extrusionOk="0">
                  <a:moveTo>
                    <a:pt x="700" y="0"/>
                  </a:moveTo>
                  <a:cubicBezTo>
                    <a:pt x="688" y="300"/>
                    <a:pt x="538" y="562"/>
                    <a:pt x="413" y="825"/>
                  </a:cubicBezTo>
                  <a:cubicBezTo>
                    <a:pt x="288" y="1062"/>
                    <a:pt x="200" y="1337"/>
                    <a:pt x="1" y="1512"/>
                  </a:cubicBezTo>
                  <a:cubicBezTo>
                    <a:pt x="463" y="1225"/>
                    <a:pt x="825" y="512"/>
                    <a:pt x="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5" name="Google Shape;10375;p21"/>
            <p:cNvSpPr/>
            <p:nvPr/>
          </p:nvSpPr>
          <p:spPr>
            <a:xfrm>
              <a:off x="6474300" y="2332950"/>
              <a:ext cx="16875" cy="33750"/>
            </a:xfrm>
            <a:custGeom>
              <a:avLst/>
              <a:gdLst/>
              <a:ahLst/>
              <a:cxnLst/>
              <a:rect l="l" t="t" r="r" b="b"/>
              <a:pathLst>
                <a:path w="675" h="1350" extrusionOk="0">
                  <a:moveTo>
                    <a:pt x="600" y="0"/>
                  </a:moveTo>
                  <a:lnTo>
                    <a:pt x="600" y="0"/>
                  </a:lnTo>
                  <a:cubicBezTo>
                    <a:pt x="475" y="462"/>
                    <a:pt x="337" y="987"/>
                    <a:pt x="0" y="1350"/>
                  </a:cubicBezTo>
                  <a:cubicBezTo>
                    <a:pt x="450" y="1112"/>
                    <a:pt x="675" y="350"/>
                    <a:pt x="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6" name="Google Shape;10376;p21"/>
            <p:cNvSpPr/>
            <p:nvPr/>
          </p:nvSpPr>
          <p:spPr>
            <a:xfrm>
              <a:off x="6468975" y="2334200"/>
              <a:ext cx="12200" cy="27500"/>
            </a:xfrm>
            <a:custGeom>
              <a:avLst/>
              <a:gdLst/>
              <a:ahLst/>
              <a:cxnLst/>
              <a:rect l="l" t="t" r="r" b="b"/>
              <a:pathLst>
                <a:path w="488" h="1100" extrusionOk="0">
                  <a:moveTo>
                    <a:pt x="475" y="0"/>
                  </a:moveTo>
                  <a:cubicBezTo>
                    <a:pt x="438" y="200"/>
                    <a:pt x="326" y="450"/>
                    <a:pt x="288" y="575"/>
                  </a:cubicBezTo>
                  <a:cubicBezTo>
                    <a:pt x="201" y="750"/>
                    <a:pt x="163" y="962"/>
                    <a:pt x="1" y="1100"/>
                  </a:cubicBezTo>
                  <a:cubicBezTo>
                    <a:pt x="363" y="900"/>
                    <a:pt x="488" y="362"/>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7" name="Google Shape;10377;p21"/>
            <p:cNvSpPr/>
            <p:nvPr/>
          </p:nvSpPr>
          <p:spPr>
            <a:xfrm>
              <a:off x="6468675" y="2335125"/>
              <a:ext cx="5025" cy="16900"/>
            </a:xfrm>
            <a:custGeom>
              <a:avLst/>
              <a:gdLst/>
              <a:ahLst/>
              <a:cxnLst/>
              <a:rect l="l" t="t" r="r" b="b"/>
              <a:pathLst>
                <a:path w="201" h="676" extrusionOk="0">
                  <a:moveTo>
                    <a:pt x="175" y="1"/>
                  </a:moveTo>
                  <a:lnTo>
                    <a:pt x="175" y="1"/>
                  </a:lnTo>
                  <a:cubicBezTo>
                    <a:pt x="138" y="226"/>
                    <a:pt x="75" y="450"/>
                    <a:pt x="0" y="675"/>
                  </a:cubicBezTo>
                  <a:cubicBezTo>
                    <a:pt x="125" y="488"/>
                    <a:pt x="200" y="213"/>
                    <a:pt x="1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8" name="Google Shape;10378;p21"/>
            <p:cNvSpPr/>
            <p:nvPr/>
          </p:nvSpPr>
          <p:spPr>
            <a:xfrm>
              <a:off x="6463350" y="2339825"/>
              <a:ext cx="1600" cy="4700"/>
            </a:xfrm>
            <a:custGeom>
              <a:avLst/>
              <a:gdLst/>
              <a:ahLst/>
              <a:cxnLst/>
              <a:rect l="l" t="t" r="r" b="b"/>
              <a:pathLst>
                <a:path w="64" h="188" extrusionOk="0">
                  <a:moveTo>
                    <a:pt x="63" y="0"/>
                  </a:moveTo>
                  <a:lnTo>
                    <a:pt x="63" y="0"/>
                  </a:lnTo>
                  <a:cubicBezTo>
                    <a:pt x="38" y="63"/>
                    <a:pt x="13" y="125"/>
                    <a:pt x="1" y="187"/>
                  </a:cubicBezTo>
                  <a:cubicBezTo>
                    <a:pt x="38" y="137"/>
                    <a:pt x="51" y="63"/>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9" name="Google Shape;10379;p21"/>
            <p:cNvSpPr/>
            <p:nvPr/>
          </p:nvSpPr>
          <p:spPr>
            <a:xfrm>
              <a:off x="6467725" y="2058950"/>
              <a:ext cx="18775" cy="108125"/>
            </a:xfrm>
            <a:custGeom>
              <a:avLst/>
              <a:gdLst/>
              <a:ahLst/>
              <a:cxnLst/>
              <a:rect l="l" t="t" r="r" b="b"/>
              <a:pathLst>
                <a:path w="751" h="4325" extrusionOk="0">
                  <a:moveTo>
                    <a:pt x="38" y="1"/>
                  </a:moveTo>
                  <a:lnTo>
                    <a:pt x="38" y="1"/>
                  </a:lnTo>
                  <a:cubicBezTo>
                    <a:pt x="51" y="76"/>
                    <a:pt x="51" y="163"/>
                    <a:pt x="63" y="238"/>
                  </a:cubicBezTo>
                  <a:cubicBezTo>
                    <a:pt x="138" y="1050"/>
                    <a:pt x="1" y="1875"/>
                    <a:pt x="113" y="2687"/>
                  </a:cubicBezTo>
                  <a:cubicBezTo>
                    <a:pt x="213" y="3262"/>
                    <a:pt x="376" y="3862"/>
                    <a:pt x="750" y="4324"/>
                  </a:cubicBezTo>
                  <a:cubicBezTo>
                    <a:pt x="238" y="3125"/>
                    <a:pt x="563" y="1713"/>
                    <a:pt x="163" y="400"/>
                  </a:cubicBezTo>
                  <a:cubicBezTo>
                    <a:pt x="126" y="275"/>
                    <a:pt x="76" y="10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0" name="Google Shape;10380;p21"/>
            <p:cNvSpPr/>
            <p:nvPr/>
          </p:nvSpPr>
          <p:spPr>
            <a:xfrm>
              <a:off x="6461475" y="2068950"/>
              <a:ext cx="8775" cy="90000"/>
            </a:xfrm>
            <a:custGeom>
              <a:avLst/>
              <a:gdLst/>
              <a:ahLst/>
              <a:cxnLst/>
              <a:rect l="l" t="t" r="r" b="b"/>
              <a:pathLst>
                <a:path w="351" h="3600" extrusionOk="0">
                  <a:moveTo>
                    <a:pt x="126" y="0"/>
                  </a:moveTo>
                  <a:cubicBezTo>
                    <a:pt x="88" y="575"/>
                    <a:pt x="1" y="1150"/>
                    <a:pt x="26" y="1725"/>
                  </a:cubicBezTo>
                  <a:cubicBezTo>
                    <a:pt x="51" y="2362"/>
                    <a:pt x="201" y="2987"/>
                    <a:pt x="338" y="3599"/>
                  </a:cubicBezTo>
                  <a:cubicBezTo>
                    <a:pt x="351" y="2412"/>
                    <a:pt x="313" y="1113"/>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1" name="Google Shape;10381;p21"/>
            <p:cNvSpPr/>
            <p:nvPr/>
          </p:nvSpPr>
          <p:spPr>
            <a:xfrm>
              <a:off x="6454300" y="2086125"/>
              <a:ext cx="7825" cy="61575"/>
            </a:xfrm>
            <a:custGeom>
              <a:avLst/>
              <a:gdLst/>
              <a:ahLst/>
              <a:cxnLst/>
              <a:rect l="l" t="t" r="r" b="b"/>
              <a:pathLst>
                <a:path w="313" h="2463" extrusionOk="0">
                  <a:moveTo>
                    <a:pt x="25" y="1"/>
                  </a:moveTo>
                  <a:lnTo>
                    <a:pt x="25" y="1"/>
                  </a:lnTo>
                  <a:cubicBezTo>
                    <a:pt x="0" y="826"/>
                    <a:pt x="88" y="1638"/>
                    <a:pt x="175" y="2463"/>
                  </a:cubicBezTo>
                  <a:cubicBezTo>
                    <a:pt x="313" y="1638"/>
                    <a:pt x="238" y="80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2" name="Google Shape;10382;p21"/>
            <p:cNvSpPr/>
            <p:nvPr/>
          </p:nvSpPr>
          <p:spPr>
            <a:xfrm>
              <a:off x="6446800" y="2088625"/>
              <a:ext cx="7825" cy="53450"/>
            </a:xfrm>
            <a:custGeom>
              <a:avLst/>
              <a:gdLst/>
              <a:ahLst/>
              <a:cxnLst/>
              <a:rect l="l" t="t" r="r" b="b"/>
              <a:pathLst>
                <a:path w="313" h="2138" extrusionOk="0">
                  <a:moveTo>
                    <a:pt x="0" y="1"/>
                  </a:moveTo>
                  <a:lnTo>
                    <a:pt x="0" y="1"/>
                  </a:lnTo>
                  <a:cubicBezTo>
                    <a:pt x="75" y="713"/>
                    <a:pt x="113" y="1438"/>
                    <a:pt x="225" y="2138"/>
                  </a:cubicBezTo>
                  <a:cubicBezTo>
                    <a:pt x="313" y="1425"/>
                    <a:pt x="275" y="6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3" name="Google Shape;10383;p21"/>
            <p:cNvSpPr/>
            <p:nvPr/>
          </p:nvSpPr>
          <p:spPr>
            <a:xfrm>
              <a:off x="6442425" y="2095200"/>
              <a:ext cx="5025" cy="43125"/>
            </a:xfrm>
            <a:custGeom>
              <a:avLst/>
              <a:gdLst/>
              <a:ahLst/>
              <a:cxnLst/>
              <a:rect l="l" t="t" r="r" b="b"/>
              <a:pathLst>
                <a:path w="201" h="1725" extrusionOk="0">
                  <a:moveTo>
                    <a:pt x="13" y="0"/>
                  </a:moveTo>
                  <a:lnTo>
                    <a:pt x="13" y="0"/>
                  </a:lnTo>
                  <a:cubicBezTo>
                    <a:pt x="0" y="575"/>
                    <a:pt x="38" y="1150"/>
                    <a:pt x="138" y="1725"/>
                  </a:cubicBezTo>
                  <a:cubicBezTo>
                    <a:pt x="200" y="1150"/>
                    <a:pt x="150" y="538"/>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4" name="Google Shape;10384;p21"/>
            <p:cNvSpPr/>
            <p:nvPr/>
          </p:nvSpPr>
          <p:spPr>
            <a:xfrm>
              <a:off x="6379625" y="1974600"/>
              <a:ext cx="80625" cy="55625"/>
            </a:xfrm>
            <a:custGeom>
              <a:avLst/>
              <a:gdLst/>
              <a:ahLst/>
              <a:cxnLst/>
              <a:rect l="l" t="t" r="r" b="b"/>
              <a:pathLst>
                <a:path w="3225" h="2225" extrusionOk="0">
                  <a:moveTo>
                    <a:pt x="540" y="0"/>
                  </a:moveTo>
                  <a:cubicBezTo>
                    <a:pt x="440" y="0"/>
                    <a:pt x="340" y="4"/>
                    <a:pt x="238" y="13"/>
                  </a:cubicBezTo>
                  <a:cubicBezTo>
                    <a:pt x="150" y="25"/>
                    <a:pt x="63" y="50"/>
                    <a:pt x="1" y="63"/>
                  </a:cubicBezTo>
                  <a:cubicBezTo>
                    <a:pt x="163" y="63"/>
                    <a:pt x="300" y="88"/>
                    <a:pt x="463" y="125"/>
                  </a:cubicBezTo>
                  <a:cubicBezTo>
                    <a:pt x="1638" y="400"/>
                    <a:pt x="2787" y="1025"/>
                    <a:pt x="3225" y="2225"/>
                  </a:cubicBezTo>
                  <a:cubicBezTo>
                    <a:pt x="3050" y="782"/>
                    <a:pt x="1890" y="0"/>
                    <a:pt x="5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5" name="Google Shape;10385;p21"/>
            <p:cNvSpPr/>
            <p:nvPr/>
          </p:nvSpPr>
          <p:spPr>
            <a:xfrm>
              <a:off x="6391500" y="1986125"/>
              <a:ext cx="59075" cy="33475"/>
            </a:xfrm>
            <a:custGeom>
              <a:avLst/>
              <a:gdLst/>
              <a:ahLst/>
              <a:cxnLst/>
              <a:rect l="l" t="t" r="r" b="b"/>
              <a:pathLst>
                <a:path w="2363" h="1339" extrusionOk="0">
                  <a:moveTo>
                    <a:pt x="299" y="0"/>
                  </a:moveTo>
                  <a:cubicBezTo>
                    <a:pt x="274" y="0"/>
                    <a:pt x="250" y="1"/>
                    <a:pt x="225" y="2"/>
                  </a:cubicBezTo>
                  <a:cubicBezTo>
                    <a:pt x="0" y="39"/>
                    <a:pt x="350" y="14"/>
                    <a:pt x="450" y="77"/>
                  </a:cubicBezTo>
                  <a:cubicBezTo>
                    <a:pt x="875" y="214"/>
                    <a:pt x="1250" y="464"/>
                    <a:pt x="1625" y="714"/>
                  </a:cubicBezTo>
                  <a:cubicBezTo>
                    <a:pt x="1775" y="827"/>
                    <a:pt x="2162" y="1089"/>
                    <a:pt x="2362" y="1339"/>
                  </a:cubicBezTo>
                  <a:cubicBezTo>
                    <a:pt x="1937" y="634"/>
                    <a:pt x="1157" y="0"/>
                    <a:pt x="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6" name="Google Shape;10386;p21"/>
            <p:cNvSpPr/>
            <p:nvPr/>
          </p:nvSpPr>
          <p:spPr>
            <a:xfrm>
              <a:off x="6402900" y="1995600"/>
              <a:ext cx="36425" cy="20875"/>
            </a:xfrm>
            <a:custGeom>
              <a:avLst/>
              <a:gdLst/>
              <a:ahLst/>
              <a:cxnLst/>
              <a:rect l="l" t="t" r="r" b="b"/>
              <a:pathLst>
                <a:path w="1457" h="835" extrusionOk="0">
                  <a:moveTo>
                    <a:pt x="19" y="1"/>
                  </a:moveTo>
                  <a:cubicBezTo>
                    <a:pt x="0" y="1"/>
                    <a:pt x="9" y="7"/>
                    <a:pt x="69" y="23"/>
                  </a:cubicBezTo>
                  <a:cubicBezTo>
                    <a:pt x="569" y="210"/>
                    <a:pt x="1069" y="498"/>
                    <a:pt x="1456" y="835"/>
                  </a:cubicBezTo>
                  <a:cubicBezTo>
                    <a:pt x="1169" y="423"/>
                    <a:pt x="757" y="123"/>
                    <a:pt x="269" y="35"/>
                  </a:cubicBezTo>
                  <a:cubicBezTo>
                    <a:pt x="218" y="27"/>
                    <a:pt x="58" y="1"/>
                    <a:pt x="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7" name="Google Shape;10387;p21"/>
            <p:cNvSpPr/>
            <p:nvPr/>
          </p:nvSpPr>
          <p:spPr>
            <a:xfrm>
              <a:off x="6404625" y="2006775"/>
              <a:ext cx="21900" cy="9700"/>
            </a:xfrm>
            <a:custGeom>
              <a:avLst/>
              <a:gdLst/>
              <a:ahLst/>
              <a:cxnLst/>
              <a:rect l="l" t="t" r="r" b="b"/>
              <a:pathLst>
                <a:path w="876" h="388" extrusionOk="0">
                  <a:moveTo>
                    <a:pt x="0" y="1"/>
                  </a:moveTo>
                  <a:cubicBezTo>
                    <a:pt x="288" y="113"/>
                    <a:pt x="600" y="213"/>
                    <a:pt x="875" y="388"/>
                  </a:cubicBezTo>
                  <a:cubicBezTo>
                    <a:pt x="675" y="126"/>
                    <a:pt x="263"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8" name="Google Shape;10388;p21"/>
            <p:cNvSpPr/>
            <p:nvPr/>
          </p:nvSpPr>
          <p:spPr>
            <a:xfrm>
              <a:off x="6400875" y="2017700"/>
              <a:ext cx="19075" cy="7850"/>
            </a:xfrm>
            <a:custGeom>
              <a:avLst/>
              <a:gdLst/>
              <a:ahLst/>
              <a:cxnLst/>
              <a:rect l="l" t="t" r="r" b="b"/>
              <a:pathLst>
                <a:path w="763" h="314" extrusionOk="0">
                  <a:moveTo>
                    <a:pt x="0" y="1"/>
                  </a:moveTo>
                  <a:lnTo>
                    <a:pt x="0" y="1"/>
                  </a:lnTo>
                  <a:cubicBezTo>
                    <a:pt x="263" y="101"/>
                    <a:pt x="525" y="201"/>
                    <a:pt x="763" y="313"/>
                  </a:cubicBezTo>
                  <a:cubicBezTo>
                    <a:pt x="575" y="126"/>
                    <a:pt x="213"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9" name="Google Shape;10389;p21"/>
            <p:cNvSpPr/>
            <p:nvPr/>
          </p:nvSpPr>
          <p:spPr>
            <a:xfrm>
              <a:off x="6226850" y="2263900"/>
              <a:ext cx="63125" cy="66575"/>
            </a:xfrm>
            <a:custGeom>
              <a:avLst/>
              <a:gdLst/>
              <a:ahLst/>
              <a:cxnLst/>
              <a:rect l="l" t="t" r="r" b="b"/>
              <a:pathLst>
                <a:path w="2525" h="2663" extrusionOk="0">
                  <a:moveTo>
                    <a:pt x="1" y="0"/>
                  </a:moveTo>
                  <a:cubicBezTo>
                    <a:pt x="1050" y="750"/>
                    <a:pt x="1875" y="1587"/>
                    <a:pt x="2525" y="2662"/>
                  </a:cubicBezTo>
                  <a:cubicBezTo>
                    <a:pt x="2512" y="2612"/>
                    <a:pt x="2512" y="2575"/>
                    <a:pt x="2500" y="2537"/>
                  </a:cubicBezTo>
                  <a:cubicBezTo>
                    <a:pt x="2475" y="2400"/>
                    <a:pt x="2450" y="2262"/>
                    <a:pt x="2425" y="2137"/>
                  </a:cubicBezTo>
                  <a:cubicBezTo>
                    <a:pt x="2388" y="2062"/>
                    <a:pt x="2350" y="2000"/>
                    <a:pt x="2313" y="1925"/>
                  </a:cubicBezTo>
                  <a:lnTo>
                    <a:pt x="2313" y="1925"/>
                  </a:lnTo>
                  <a:cubicBezTo>
                    <a:pt x="2350" y="1987"/>
                    <a:pt x="2375" y="2050"/>
                    <a:pt x="2413" y="2100"/>
                  </a:cubicBezTo>
                  <a:cubicBezTo>
                    <a:pt x="2375" y="1950"/>
                    <a:pt x="2338" y="1787"/>
                    <a:pt x="2300" y="1625"/>
                  </a:cubicBezTo>
                  <a:cubicBezTo>
                    <a:pt x="2000" y="1088"/>
                    <a:pt x="1550" y="638"/>
                    <a:pt x="1013" y="350"/>
                  </a:cubicBezTo>
                  <a:lnTo>
                    <a:pt x="1013" y="350"/>
                  </a:lnTo>
                  <a:cubicBezTo>
                    <a:pt x="1275" y="538"/>
                    <a:pt x="1563" y="913"/>
                    <a:pt x="1688" y="1063"/>
                  </a:cubicBezTo>
                  <a:cubicBezTo>
                    <a:pt x="1800" y="1213"/>
                    <a:pt x="1925" y="1362"/>
                    <a:pt x="2038" y="1512"/>
                  </a:cubicBezTo>
                  <a:cubicBezTo>
                    <a:pt x="1513" y="850"/>
                    <a:pt x="788" y="3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0" name="Google Shape;10390;p21"/>
            <p:cNvSpPr/>
            <p:nvPr/>
          </p:nvSpPr>
          <p:spPr>
            <a:xfrm>
              <a:off x="6231850" y="2281400"/>
              <a:ext cx="57500" cy="61550"/>
            </a:xfrm>
            <a:custGeom>
              <a:avLst/>
              <a:gdLst/>
              <a:ahLst/>
              <a:cxnLst/>
              <a:rect l="l" t="t" r="r" b="b"/>
              <a:pathLst>
                <a:path w="2300" h="2462" extrusionOk="0">
                  <a:moveTo>
                    <a:pt x="1" y="0"/>
                  </a:moveTo>
                  <a:lnTo>
                    <a:pt x="1" y="0"/>
                  </a:lnTo>
                  <a:cubicBezTo>
                    <a:pt x="525" y="338"/>
                    <a:pt x="988" y="787"/>
                    <a:pt x="1450" y="1225"/>
                  </a:cubicBezTo>
                  <a:cubicBezTo>
                    <a:pt x="1613" y="1387"/>
                    <a:pt x="1763" y="1537"/>
                    <a:pt x="1900" y="1687"/>
                  </a:cubicBezTo>
                  <a:cubicBezTo>
                    <a:pt x="1488" y="1262"/>
                    <a:pt x="963" y="925"/>
                    <a:pt x="450" y="675"/>
                  </a:cubicBezTo>
                  <a:lnTo>
                    <a:pt x="450" y="675"/>
                  </a:lnTo>
                  <a:cubicBezTo>
                    <a:pt x="913" y="1037"/>
                    <a:pt x="1288" y="1475"/>
                    <a:pt x="1700" y="1900"/>
                  </a:cubicBezTo>
                  <a:cubicBezTo>
                    <a:pt x="1875" y="2100"/>
                    <a:pt x="2038" y="2275"/>
                    <a:pt x="2188" y="2462"/>
                  </a:cubicBezTo>
                  <a:cubicBezTo>
                    <a:pt x="2188" y="2450"/>
                    <a:pt x="2188" y="2437"/>
                    <a:pt x="2188" y="2425"/>
                  </a:cubicBezTo>
                  <a:cubicBezTo>
                    <a:pt x="2175" y="2375"/>
                    <a:pt x="2175" y="2312"/>
                    <a:pt x="2188" y="2262"/>
                  </a:cubicBezTo>
                  <a:cubicBezTo>
                    <a:pt x="2200" y="2187"/>
                    <a:pt x="2213" y="2137"/>
                    <a:pt x="2250" y="2075"/>
                  </a:cubicBezTo>
                  <a:cubicBezTo>
                    <a:pt x="2262" y="2050"/>
                    <a:pt x="2287" y="2025"/>
                    <a:pt x="2300" y="1987"/>
                  </a:cubicBezTo>
                  <a:cubicBezTo>
                    <a:pt x="1900" y="1087"/>
                    <a:pt x="850"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1" name="Google Shape;10391;p21"/>
            <p:cNvSpPr/>
            <p:nvPr/>
          </p:nvSpPr>
          <p:spPr>
            <a:xfrm>
              <a:off x="6246525" y="2311075"/>
              <a:ext cx="38475" cy="42200"/>
            </a:xfrm>
            <a:custGeom>
              <a:avLst/>
              <a:gdLst/>
              <a:ahLst/>
              <a:cxnLst/>
              <a:rect l="l" t="t" r="r" b="b"/>
              <a:pathLst>
                <a:path w="1539" h="1688" extrusionOk="0">
                  <a:moveTo>
                    <a:pt x="1" y="0"/>
                  </a:moveTo>
                  <a:lnTo>
                    <a:pt x="1" y="0"/>
                  </a:lnTo>
                  <a:cubicBezTo>
                    <a:pt x="388" y="388"/>
                    <a:pt x="738" y="813"/>
                    <a:pt x="1101" y="1225"/>
                  </a:cubicBezTo>
                  <a:cubicBezTo>
                    <a:pt x="1238" y="1375"/>
                    <a:pt x="1376" y="1525"/>
                    <a:pt x="1488" y="1687"/>
                  </a:cubicBezTo>
                  <a:cubicBezTo>
                    <a:pt x="1488" y="1625"/>
                    <a:pt x="1488" y="1575"/>
                    <a:pt x="1488" y="1525"/>
                  </a:cubicBezTo>
                  <a:cubicBezTo>
                    <a:pt x="1501" y="1475"/>
                    <a:pt x="1513" y="1437"/>
                    <a:pt x="1538" y="1400"/>
                  </a:cubicBezTo>
                  <a:cubicBezTo>
                    <a:pt x="1138" y="825"/>
                    <a:pt x="563" y="3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2" name="Google Shape;10392;p21"/>
            <p:cNvSpPr/>
            <p:nvPr/>
          </p:nvSpPr>
          <p:spPr>
            <a:xfrm>
              <a:off x="6250275" y="2324500"/>
              <a:ext cx="32850" cy="32825"/>
            </a:xfrm>
            <a:custGeom>
              <a:avLst/>
              <a:gdLst/>
              <a:ahLst/>
              <a:cxnLst/>
              <a:rect l="l" t="t" r="r" b="b"/>
              <a:pathLst>
                <a:path w="1314" h="1313" extrusionOk="0">
                  <a:moveTo>
                    <a:pt x="1" y="1"/>
                  </a:moveTo>
                  <a:lnTo>
                    <a:pt x="1" y="1"/>
                  </a:lnTo>
                  <a:cubicBezTo>
                    <a:pt x="363" y="388"/>
                    <a:pt x="688" y="800"/>
                    <a:pt x="1038" y="1200"/>
                  </a:cubicBezTo>
                  <a:cubicBezTo>
                    <a:pt x="1101" y="1200"/>
                    <a:pt x="1176" y="1225"/>
                    <a:pt x="1238" y="1263"/>
                  </a:cubicBezTo>
                  <a:cubicBezTo>
                    <a:pt x="1263" y="1275"/>
                    <a:pt x="1288" y="1300"/>
                    <a:pt x="1313" y="1313"/>
                  </a:cubicBezTo>
                  <a:cubicBezTo>
                    <a:pt x="963" y="800"/>
                    <a:pt x="538" y="3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3" name="Google Shape;10393;p21"/>
            <p:cNvSpPr/>
            <p:nvPr/>
          </p:nvSpPr>
          <p:spPr>
            <a:xfrm>
              <a:off x="6244975" y="2253275"/>
              <a:ext cx="25325" cy="20025"/>
            </a:xfrm>
            <a:custGeom>
              <a:avLst/>
              <a:gdLst/>
              <a:ahLst/>
              <a:cxnLst/>
              <a:rect l="l" t="t" r="r" b="b"/>
              <a:pathLst>
                <a:path w="1013" h="801" extrusionOk="0">
                  <a:moveTo>
                    <a:pt x="0" y="0"/>
                  </a:moveTo>
                  <a:cubicBezTo>
                    <a:pt x="338" y="125"/>
                    <a:pt x="600" y="388"/>
                    <a:pt x="850" y="625"/>
                  </a:cubicBezTo>
                  <a:cubicBezTo>
                    <a:pt x="913" y="688"/>
                    <a:pt x="963" y="738"/>
                    <a:pt x="1013" y="800"/>
                  </a:cubicBezTo>
                  <a:cubicBezTo>
                    <a:pt x="988" y="675"/>
                    <a:pt x="963" y="563"/>
                    <a:pt x="963" y="438"/>
                  </a:cubicBezTo>
                  <a:cubicBezTo>
                    <a:pt x="688" y="213"/>
                    <a:pt x="363" y="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4" name="Google Shape;10394;p21"/>
            <p:cNvSpPr/>
            <p:nvPr/>
          </p:nvSpPr>
          <p:spPr>
            <a:xfrm>
              <a:off x="6219675" y="2217350"/>
              <a:ext cx="50000" cy="46250"/>
            </a:xfrm>
            <a:custGeom>
              <a:avLst/>
              <a:gdLst/>
              <a:ahLst/>
              <a:cxnLst/>
              <a:rect l="l" t="t" r="r" b="b"/>
              <a:pathLst>
                <a:path w="2000" h="1850" extrusionOk="0">
                  <a:moveTo>
                    <a:pt x="0" y="0"/>
                  </a:moveTo>
                  <a:lnTo>
                    <a:pt x="0" y="0"/>
                  </a:lnTo>
                  <a:cubicBezTo>
                    <a:pt x="750" y="275"/>
                    <a:pt x="1325" y="850"/>
                    <a:pt x="1862" y="1462"/>
                  </a:cubicBezTo>
                  <a:cubicBezTo>
                    <a:pt x="1562" y="1250"/>
                    <a:pt x="1225" y="1075"/>
                    <a:pt x="825" y="938"/>
                  </a:cubicBezTo>
                  <a:lnTo>
                    <a:pt x="825" y="938"/>
                  </a:lnTo>
                  <a:cubicBezTo>
                    <a:pt x="1250" y="1225"/>
                    <a:pt x="1625" y="1525"/>
                    <a:pt x="1962" y="1850"/>
                  </a:cubicBezTo>
                  <a:cubicBezTo>
                    <a:pt x="1962" y="1662"/>
                    <a:pt x="1975" y="1475"/>
                    <a:pt x="2000" y="1288"/>
                  </a:cubicBezTo>
                  <a:cubicBezTo>
                    <a:pt x="2000" y="1275"/>
                    <a:pt x="2000" y="1263"/>
                    <a:pt x="2000" y="1250"/>
                  </a:cubicBezTo>
                  <a:cubicBezTo>
                    <a:pt x="1475" y="625"/>
                    <a:pt x="812" y="1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5" name="Google Shape;10395;p21"/>
            <p:cNvSpPr/>
            <p:nvPr/>
          </p:nvSpPr>
          <p:spPr>
            <a:xfrm>
              <a:off x="6227175" y="2210775"/>
              <a:ext cx="45625" cy="32225"/>
            </a:xfrm>
            <a:custGeom>
              <a:avLst/>
              <a:gdLst/>
              <a:ahLst/>
              <a:cxnLst/>
              <a:rect l="l" t="t" r="r" b="b"/>
              <a:pathLst>
                <a:path w="1825" h="1289" extrusionOk="0">
                  <a:moveTo>
                    <a:pt x="0" y="1"/>
                  </a:moveTo>
                  <a:lnTo>
                    <a:pt x="0" y="1"/>
                  </a:lnTo>
                  <a:cubicBezTo>
                    <a:pt x="675" y="313"/>
                    <a:pt x="1225" y="776"/>
                    <a:pt x="1750" y="1288"/>
                  </a:cubicBezTo>
                  <a:cubicBezTo>
                    <a:pt x="1775" y="1213"/>
                    <a:pt x="1800" y="1126"/>
                    <a:pt x="1825" y="1051"/>
                  </a:cubicBezTo>
                  <a:cubicBezTo>
                    <a:pt x="1825" y="1051"/>
                    <a:pt x="1825" y="1038"/>
                    <a:pt x="1825" y="1038"/>
                  </a:cubicBezTo>
                  <a:cubicBezTo>
                    <a:pt x="1750" y="963"/>
                    <a:pt x="1687" y="888"/>
                    <a:pt x="1612" y="813"/>
                  </a:cubicBezTo>
                  <a:cubicBezTo>
                    <a:pt x="1162" y="401"/>
                    <a:pt x="575" y="1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6" name="Google Shape;10396;p21"/>
            <p:cNvSpPr/>
            <p:nvPr/>
          </p:nvSpPr>
          <p:spPr>
            <a:xfrm>
              <a:off x="6258400" y="2214225"/>
              <a:ext cx="18775" cy="15650"/>
            </a:xfrm>
            <a:custGeom>
              <a:avLst/>
              <a:gdLst/>
              <a:ahLst/>
              <a:cxnLst/>
              <a:rect l="l" t="t" r="r" b="b"/>
              <a:pathLst>
                <a:path w="751" h="626" extrusionOk="0">
                  <a:moveTo>
                    <a:pt x="1" y="0"/>
                  </a:moveTo>
                  <a:cubicBezTo>
                    <a:pt x="276" y="200"/>
                    <a:pt x="488" y="400"/>
                    <a:pt x="676" y="625"/>
                  </a:cubicBezTo>
                  <a:cubicBezTo>
                    <a:pt x="701" y="563"/>
                    <a:pt x="726" y="513"/>
                    <a:pt x="751" y="450"/>
                  </a:cubicBezTo>
                  <a:cubicBezTo>
                    <a:pt x="538" y="250"/>
                    <a:pt x="288" y="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7" name="Google Shape;10397;p21"/>
            <p:cNvSpPr/>
            <p:nvPr/>
          </p:nvSpPr>
          <p:spPr>
            <a:xfrm>
              <a:off x="6239350" y="2208600"/>
              <a:ext cx="35950" cy="26575"/>
            </a:xfrm>
            <a:custGeom>
              <a:avLst/>
              <a:gdLst/>
              <a:ahLst/>
              <a:cxnLst/>
              <a:rect l="l" t="t" r="r" b="b"/>
              <a:pathLst>
                <a:path w="1438" h="1063" extrusionOk="0">
                  <a:moveTo>
                    <a:pt x="1" y="0"/>
                  </a:moveTo>
                  <a:lnTo>
                    <a:pt x="1" y="0"/>
                  </a:lnTo>
                  <a:cubicBezTo>
                    <a:pt x="500" y="263"/>
                    <a:pt x="938" y="638"/>
                    <a:pt x="1363" y="1063"/>
                  </a:cubicBezTo>
                  <a:cubicBezTo>
                    <a:pt x="1388" y="988"/>
                    <a:pt x="1413" y="925"/>
                    <a:pt x="1438" y="850"/>
                  </a:cubicBezTo>
                  <a:cubicBezTo>
                    <a:pt x="1038" y="463"/>
                    <a:pt x="563" y="1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8" name="Google Shape;10398;p21"/>
            <p:cNvSpPr/>
            <p:nvPr/>
          </p:nvSpPr>
          <p:spPr>
            <a:xfrm>
              <a:off x="6230300" y="2167975"/>
              <a:ext cx="36575" cy="30975"/>
            </a:xfrm>
            <a:custGeom>
              <a:avLst/>
              <a:gdLst/>
              <a:ahLst/>
              <a:cxnLst/>
              <a:rect l="l" t="t" r="r" b="b"/>
              <a:pathLst>
                <a:path w="1463" h="1239" extrusionOk="0">
                  <a:moveTo>
                    <a:pt x="0" y="1"/>
                  </a:moveTo>
                  <a:cubicBezTo>
                    <a:pt x="462" y="438"/>
                    <a:pt x="975" y="838"/>
                    <a:pt x="1462" y="1238"/>
                  </a:cubicBezTo>
                  <a:cubicBezTo>
                    <a:pt x="1450" y="1138"/>
                    <a:pt x="1437" y="1026"/>
                    <a:pt x="1462" y="913"/>
                  </a:cubicBezTo>
                  <a:cubicBezTo>
                    <a:pt x="1000" y="563"/>
                    <a:pt x="487"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9" name="Google Shape;10399;p21"/>
            <p:cNvSpPr/>
            <p:nvPr/>
          </p:nvSpPr>
          <p:spPr>
            <a:xfrm>
              <a:off x="6224675" y="2172675"/>
              <a:ext cx="50625" cy="43125"/>
            </a:xfrm>
            <a:custGeom>
              <a:avLst/>
              <a:gdLst/>
              <a:ahLst/>
              <a:cxnLst/>
              <a:rect l="l" t="t" r="r" b="b"/>
              <a:pathLst>
                <a:path w="2025" h="1725" extrusionOk="0">
                  <a:moveTo>
                    <a:pt x="0" y="0"/>
                  </a:moveTo>
                  <a:lnTo>
                    <a:pt x="0" y="0"/>
                  </a:lnTo>
                  <a:cubicBezTo>
                    <a:pt x="250" y="275"/>
                    <a:pt x="475" y="550"/>
                    <a:pt x="750" y="788"/>
                  </a:cubicBezTo>
                  <a:cubicBezTo>
                    <a:pt x="1037" y="1050"/>
                    <a:pt x="1625" y="1437"/>
                    <a:pt x="1725" y="1500"/>
                  </a:cubicBezTo>
                  <a:cubicBezTo>
                    <a:pt x="1825" y="1575"/>
                    <a:pt x="1925" y="1650"/>
                    <a:pt x="2025" y="1725"/>
                  </a:cubicBezTo>
                  <a:cubicBezTo>
                    <a:pt x="1875" y="1537"/>
                    <a:pt x="1750" y="1337"/>
                    <a:pt x="1700" y="1100"/>
                  </a:cubicBezTo>
                  <a:cubicBezTo>
                    <a:pt x="1150" y="713"/>
                    <a:pt x="550" y="4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0" name="Google Shape;10400;p21"/>
            <p:cNvSpPr/>
            <p:nvPr/>
          </p:nvSpPr>
          <p:spPr>
            <a:xfrm>
              <a:off x="6237475" y="2123000"/>
              <a:ext cx="37525" cy="56250"/>
            </a:xfrm>
            <a:custGeom>
              <a:avLst/>
              <a:gdLst/>
              <a:ahLst/>
              <a:cxnLst/>
              <a:rect l="l" t="t" r="r" b="b"/>
              <a:pathLst>
                <a:path w="1501" h="2250" extrusionOk="0">
                  <a:moveTo>
                    <a:pt x="1" y="0"/>
                  </a:moveTo>
                  <a:cubicBezTo>
                    <a:pt x="1" y="250"/>
                    <a:pt x="225" y="488"/>
                    <a:pt x="338" y="700"/>
                  </a:cubicBezTo>
                  <a:cubicBezTo>
                    <a:pt x="663" y="1238"/>
                    <a:pt x="1100" y="1725"/>
                    <a:pt x="1413" y="2250"/>
                  </a:cubicBezTo>
                  <a:cubicBezTo>
                    <a:pt x="1438" y="2175"/>
                    <a:pt x="1475" y="2100"/>
                    <a:pt x="1500" y="2025"/>
                  </a:cubicBezTo>
                  <a:cubicBezTo>
                    <a:pt x="1500" y="2012"/>
                    <a:pt x="1488" y="1987"/>
                    <a:pt x="1475" y="1962"/>
                  </a:cubicBezTo>
                  <a:cubicBezTo>
                    <a:pt x="1438" y="1200"/>
                    <a:pt x="1025" y="438"/>
                    <a:pt x="300" y="138"/>
                  </a:cubicBezTo>
                  <a:lnTo>
                    <a:pt x="300" y="138"/>
                  </a:lnTo>
                  <a:cubicBezTo>
                    <a:pt x="663" y="388"/>
                    <a:pt x="888" y="763"/>
                    <a:pt x="1075" y="1138"/>
                  </a:cubicBezTo>
                  <a:cubicBezTo>
                    <a:pt x="1113" y="1225"/>
                    <a:pt x="1188" y="1387"/>
                    <a:pt x="1250" y="1575"/>
                  </a:cubicBezTo>
                  <a:cubicBezTo>
                    <a:pt x="1213" y="1512"/>
                    <a:pt x="1175" y="1450"/>
                    <a:pt x="1138" y="1387"/>
                  </a:cubicBezTo>
                  <a:cubicBezTo>
                    <a:pt x="875" y="1038"/>
                    <a:pt x="575" y="713"/>
                    <a:pt x="275" y="388"/>
                  </a:cubicBezTo>
                  <a:cubicBezTo>
                    <a:pt x="188" y="275"/>
                    <a:pt x="26"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1" name="Google Shape;10401;p21"/>
            <p:cNvSpPr/>
            <p:nvPr/>
          </p:nvSpPr>
          <p:spPr>
            <a:xfrm>
              <a:off x="6239050" y="2165800"/>
              <a:ext cx="29700" cy="23775"/>
            </a:xfrm>
            <a:custGeom>
              <a:avLst/>
              <a:gdLst/>
              <a:ahLst/>
              <a:cxnLst/>
              <a:rect l="l" t="t" r="r" b="b"/>
              <a:pathLst>
                <a:path w="1188" h="951" extrusionOk="0">
                  <a:moveTo>
                    <a:pt x="0" y="0"/>
                  </a:moveTo>
                  <a:lnTo>
                    <a:pt x="0" y="0"/>
                  </a:lnTo>
                  <a:cubicBezTo>
                    <a:pt x="387" y="288"/>
                    <a:pt x="762" y="625"/>
                    <a:pt x="1112" y="950"/>
                  </a:cubicBezTo>
                  <a:cubicBezTo>
                    <a:pt x="1137" y="875"/>
                    <a:pt x="1150" y="813"/>
                    <a:pt x="1187" y="738"/>
                  </a:cubicBezTo>
                  <a:cubicBezTo>
                    <a:pt x="837" y="438"/>
                    <a:pt x="450"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2" name="Google Shape;10402;p21"/>
            <p:cNvSpPr/>
            <p:nvPr/>
          </p:nvSpPr>
          <p:spPr>
            <a:xfrm>
              <a:off x="6230600" y="2087375"/>
              <a:ext cx="34700" cy="35025"/>
            </a:xfrm>
            <a:custGeom>
              <a:avLst/>
              <a:gdLst/>
              <a:ahLst/>
              <a:cxnLst/>
              <a:rect l="l" t="t" r="r" b="b"/>
              <a:pathLst>
                <a:path w="1388" h="1401" extrusionOk="0">
                  <a:moveTo>
                    <a:pt x="1" y="1"/>
                  </a:moveTo>
                  <a:lnTo>
                    <a:pt x="1" y="1"/>
                  </a:lnTo>
                  <a:cubicBezTo>
                    <a:pt x="488" y="413"/>
                    <a:pt x="888" y="900"/>
                    <a:pt x="1300" y="1400"/>
                  </a:cubicBezTo>
                  <a:cubicBezTo>
                    <a:pt x="1313" y="1313"/>
                    <a:pt x="1313" y="1225"/>
                    <a:pt x="1338" y="1150"/>
                  </a:cubicBezTo>
                  <a:cubicBezTo>
                    <a:pt x="1350" y="1113"/>
                    <a:pt x="1375" y="1075"/>
                    <a:pt x="1388" y="1025"/>
                  </a:cubicBezTo>
                  <a:cubicBezTo>
                    <a:pt x="1000" y="601"/>
                    <a:pt x="525"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3" name="Google Shape;10403;p21"/>
            <p:cNvSpPr/>
            <p:nvPr/>
          </p:nvSpPr>
          <p:spPr>
            <a:xfrm>
              <a:off x="6224050" y="2066125"/>
              <a:ext cx="49075" cy="40025"/>
            </a:xfrm>
            <a:custGeom>
              <a:avLst/>
              <a:gdLst/>
              <a:ahLst/>
              <a:cxnLst/>
              <a:rect l="l" t="t" r="r" b="b"/>
              <a:pathLst>
                <a:path w="1963" h="1601" extrusionOk="0">
                  <a:moveTo>
                    <a:pt x="0" y="1"/>
                  </a:moveTo>
                  <a:cubicBezTo>
                    <a:pt x="438" y="413"/>
                    <a:pt x="925" y="763"/>
                    <a:pt x="1362" y="1176"/>
                  </a:cubicBezTo>
                  <a:cubicBezTo>
                    <a:pt x="1512" y="1313"/>
                    <a:pt x="1650" y="1451"/>
                    <a:pt x="1800" y="1601"/>
                  </a:cubicBezTo>
                  <a:cubicBezTo>
                    <a:pt x="1850" y="1513"/>
                    <a:pt x="1900" y="1426"/>
                    <a:pt x="1962" y="1351"/>
                  </a:cubicBezTo>
                  <a:cubicBezTo>
                    <a:pt x="1800" y="1151"/>
                    <a:pt x="1612" y="963"/>
                    <a:pt x="1400" y="813"/>
                  </a:cubicBezTo>
                  <a:cubicBezTo>
                    <a:pt x="1100" y="576"/>
                    <a:pt x="425" y="2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4" name="Google Shape;10404;p21"/>
            <p:cNvSpPr/>
            <p:nvPr/>
          </p:nvSpPr>
          <p:spPr>
            <a:xfrm>
              <a:off x="6238425" y="2065200"/>
              <a:ext cx="39700" cy="32200"/>
            </a:xfrm>
            <a:custGeom>
              <a:avLst/>
              <a:gdLst/>
              <a:ahLst/>
              <a:cxnLst/>
              <a:rect l="l" t="t" r="r" b="b"/>
              <a:pathLst>
                <a:path w="1588" h="1288" extrusionOk="0">
                  <a:moveTo>
                    <a:pt x="0" y="0"/>
                  </a:moveTo>
                  <a:lnTo>
                    <a:pt x="0" y="0"/>
                  </a:lnTo>
                  <a:cubicBezTo>
                    <a:pt x="550" y="375"/>
                    <a:pt x="1025" y="813"/>
                    <a:pt x="1475" y="1288"/>
                  </a:cubicBezTo>
                  <a:cubicBezTo>
                    <a:pt x="1512" y="1263"/>
                    <a:pt x="1550" y="1225"/>
                    <a:pt x="1587" y="1200"/>
                  </a:cubicBezTo>
                  <a:cubicBezTo>
                    <a:pt x="1512" y="1138"/>
                    <a:pt x="1475" y="1050"/>
                    <a:pt x="1475" y="950"/>
                  </a:cubicBezTo>
                  <a:cubicBezTo>
                    <a:pt x="1400" y="863"/>
                    <a:pt x="1325" y="788"/>
                    <a:pt x="1237" y="713"/>
                  </a:cubicBezTo>
                  <a:cubicBezTo>
                    <a:pt x="887" y="388"/>
                    <a:pt x="437" y="2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5" name="Google Shape;10405;p21"/>
            <p:cNvSpPr/>
            <p:nvPr/>
          </p:nvSpPr>
          <p:spPr>
            <a:xfrm>
              <a:off x="6247775" y="2062700"/>
              <a:ext cx="30350" cy="25325"/>
            </a:xfrm>
            <a:custGeom>
              <a:avLst/>
              <a:gdLst/>
              <a:ahLst/>
              <a:cxnLst/>
              <a:rect l="l" t="t" r="r" b="b"/>
              <a:pathLst>
                <a:path w="1214" h="1013" extrusionOk="0">
                  <a:moveTo>
                    <a:pt x="1" y="0"/>
                  </a:moveTo>
                  <a:cubicBezTo>
                    <a:pt x="376" y="325"/>
                    <a:pt x="738" y="663"/>
                    <a:pt x="1101" y="1013"/>
                  </a:cubicBezTo>
                  <a:cubicBezTo>
                    <a:pt x="1101" y="963"/>
                    <a:pt x="1113" y="913"/>
                    <a:pt x="1138" y="863"/>
                  </a:cubicBezTo>
                  <a:cubicBezTo>
                    <a:pt x="1163" y="813"/>
                    <a:pt x="1188" y="775"/>
                    <a:pt x="1213" y="738"/>
                  </a:cubicBezTo>
                  <a:cubicBezTo>
                    <a:pt x="851" y="438"/>
                    <a:pt x="438"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6" name="Google Shape;10406;p21"/>
            <p:cNvSpPr/>
            <p:nvPr/>
          </p:nvSpPr>
          <p:spPr>
            <a:xfrm>
              <a:off x="6253100" y="2054275"/>
              <a:ext cx="38125" cy="24075"/>
            </a:xfrm>
            <a:custGeom>
              <a:avLst/>
              <a:gdLst/>
              <a:ahLst/>
              <a:cxnLst/>
              <a:rect l="l" t="t" r="r" b="b"/>
              <a:pathLst>
                <a:path w="1525" h="963" extrusionOk="0">
                  <a:moveTo>
                    <a:pt x="0" y="0"/>
                  </a:moveTo>
                  <a:lnTo>
                    <a:pt x="0" y="0"/>
                  </a:lnTo>
                  <a:cubicBezTo>
                    <a:pt x="413" y="300"/>
                    <a:pt x="788" y="625"/>
                    <a:pt x="1150" y="962"/>
                  </a:cubicBezTo>
                  <a:cubicBezTo>
                    <a:pt x="1213" y="937"/>
                    <a:pt x="1275" y="925"/>
                    <a:pt x="1350" y="925"/>
                  </a:cubicBezTo>
                  <a:cubicBezTo>
                    <a:pt x="1400" y="912"/>
                    <a:pt x="1462" y="900"/>
                    <a:pt x="1525" y="900"/>
                  </a:cubicBezTo>
                  <a:cubicBezTo>
                    <a:pt x="1075" y="512"/>
                    <a:pt x="538"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7" name="Google Shape;10407;p21"/>
            <p:cNvSpPr/>
            <p:nvPr/>
          </p:nvSpPr>
          <p:spPr>
            <a:xfrm>
              <a:off x="6263100" y="2048325"/>
              <a:ext cx="37825" cy="26900"/>
            </a:xfrm>
            <a:custGeom>
              <a:avLst/>
              <a:gdLst/>
              <a:ahLst/>
              <a:cxnLst/>
              <a:rect l="l" t="t" r="r" b="b"/>
              <a:pathLst>
                <a:path w="1513" h="1076" extrusionOk="0">
                  <a:moveTo>
                    <a:pt x="0" y="1"/>
                  </a:moveTo>
                  <a:lnTo>
                    <a:pt x="0" y="1"/>
                  </a:lnTo>
                  <a:cubicBezTo>
                    <a:pt x="438" y="351"/>
                    <a:pt x="875" y="713"/>
                    <a:pt x="1300" y="1075"/>
                  </a:cubicBezTo>
                  <a:cubicBezTo>
                    <a:pt x="1362" y="1038"/>
                    <a:pt x="1437" y="988"/>
                    <a:pt x="1512" y="950"/>
                  </a:cubicBezTo>
                  <a:cubicBezTo>
                    <a:pt x="1062" y="551"/>
                    <a:pt x="563"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8" name="Google Shape;10408;p21"/>
            <p:cNvSpPr/>
            <p:nvPr/>
          </p:nvSpPr>
          <p:spPr>
            <a:xfrm>
              <a:off x="6272150" y="2045200"/>
              <a:ext cx="35025" cy="22825"/>
            </a:xfrm>
            <a:custGeom>
              <a:avLst/>
              <a:gdLst/>
              <a:ahLst/>
              <a:cxnLst/>
              <a:rect l="l" t="t" r="r" b="b"/>
              <a:pathLst>
                <a:path w="1401" h="913" extrusionOk="0">
                  <a:moveTo>
                    <a:pt x="1" y="1"/>
                  </a:moveTo>
                  <a:cubicBezTo>
                    <a:pt x="438" y="276"/>
                    <a:pt x="863" y="588"/>
                    <a:pt x="1288" y="913"/>
                  </a:cubicBezTo>
                  <a:cubicBezTo>
                    <a:pt x="1325" y="838"/>
                    <a:pt x="1350" y="750"/>
                    <a:pt x="1400" y="676"/>
                  </a:cubicBezTo>
                  <a:cubicBezTo>
                    <a:pt x="975" y="388"/>
                    <a:pt x="501" y="1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9" name="Google Shape;10409;p21"/>
            <p:cNvSpPr/>
            <p:nvPr/>
          </p:nvSpPr>
          <p:spPr>
            <a:xfrm>
              <a:off x="6282775" y="2036150"/>
              <a:ext cx="31275" cy="21275"/>
            </a:xfrm>
            <a:custGeom>
              <a:avLst/>
              <a:gdLst/>
              <a:ahLst/>
              <a:cxnLst/>
              <a:rect l="l" t="t" r="r" b="b"/>
              <a:pathLst>
                <a:path w="1251" h="851" extrusionOk="0">
                  <a:moveTo>
                    <a:pt x="1" y="0"/>
                  </a:moveTo>
                  <a:cubicBezTo>
                    <a:pt x="338" y="263"/>
                    <a:pt x="713" y="550"/>
                    <a:pt x="1100" y="850"/>
                  </a:cubicBezTo>
                  <a:cubicBezTo>
                    <a:pt x="1150" y="775"/>
                    <a:pt x="1200" y="713"/>
                    <a:pt x="1250" y="650"/>
                  </a:cubicBezTo>
                  <a:cubicBezTo>
                    <a:pt x="863" y="388"/>
                    <a:pt x="450"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0" name="Google Shape;10410;p21"/>
            <p:cNvSpPr/>
            <p:nvPr/>
          </p:nvSpPr>
          <p:spPr>
            <a:xfrm>
              <a:off x="6294325" y="2033950"/>
              <a:ext cx="28775" cy="14725"/>
            </a:xfrm>
            <a:custGeom>
              <a:avLst/>
              <a:gdLst/>
              <a:ahLst/>
              <a:cxnLst/>
              <a:rect l="l" t="t" r="r" b="b"/>
              <a:pathLst>
                <a:path w="1151" h="589" extrusionOk="0">
                  <a:moveTo>
                    <a:pt x="1" y="1"/>
                  </a:moveTo>
                  <a:lnTo>
                    <a:pt x="1" y="1"/>
                  </a:lnTo>
                  <a:cubicBezTo>
                    <a:pt x="338" y="176"/>
                    <a:pt x="638" y="376"/>
                    <a:pt x="938" y="588"/>
                  </a:cubicBezTo>
                  <a:cubicBezTo>
                    <a:pt x="1001" y="551"/>
                    <a:pt x="1051" y="501"/>
                    <a:pt x="1113" y="476"/>
                  </a:cubicBezTo>
                  <a:cubicBezTo>
                    <a:pt x="1126" y="463"/>
                    <a:pt x="1138" y="463"/>
                    <a:pt x="1151" y="451"/>
                  </a:cubicBezTo>
                  <a:cubicBezTo>
                    <a:pt x="801" y="238"/>
                    <a:pt x="401"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1" name="Google Shape;10411;p21"/>
            <p:cNvSpPr/>
            <p:nvPr/>
          </p:nvSpPr>
          <p:spPr>
            <a:xfrm>
              <a:off x="6311525" y="2031150"/>
              <a:ext cx="27825" cy="11575"/>
            </a:xfrm>
            <a:custGeom>
              <a:avLst/>
              <a:gdLst/>
              <a:ahLst/>
              <a:cxnLst/>
              <a:rect l="l" t="t" r="r" b="b"/>
              <a:pathLst>
                <a:path w="1113" h="463" extrusionOk="0">
                  <a:moveTo>
                    <a:pt x="0" y="0"/>
                  </a:moveTo>
                  <a:cubicBezTo>
                    <a:pt x="325" y="125"/>
                    <a:pt x="600" y="275"/>
                    <a:pt x="875" y="463"/>
                  </a:cubicBezTo>
                  <a:cubicBezTo>
                    <a:pt x="888" y="463"/>
                    <a:pt x="913" y="450"/>
                    <a:pt x="937" y="450"/>
                  </a:cubicBezTo>
                  <a:cubicBezTo>
                    <a:pt x="987" y="425"/>
                    <a:pt x="1050" y="400"/>
                    <a:pt x="1112" y="375"/>
                  </a:cubicBezTo>
                  <a:cubicBezTo>
                    <a:pt x="775" y="188"/>
                    <a:pt x="413" y="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2" name="Google Shape;10412;p21"/>
            <p:cNvSpPr/>
            <p:nvPr/>
          </p:nvSpPr>
          <p:spPr>
            <a:xfrm>
              <a:off x="6318700" y="2025825"/>
              <a:ext cx="29400" cy="12850"/>
            </a:xfrm>
            <a:custGeom>
              <a:avLst/>
              <a:gdLst/>
              <a:ahLst/>
              <a:cxnLst/>
              <a:rect l="l" t="t" r="r" b="b"/>
              <a:pathLst>
                <a:path w="1176" h="514" extrusionOk="0">
                  <a:moveTo>
                    <a:pt x="1" y="1"/>
                  </a:moveTo>
                  <a:cubicBezTo>
                    <a:pt x="388" y="101"/>
                    <a:pt x="700" y="301"/>
                    <a:pt x="1000" y="513"/>
                  </a:cubicBezTo>
                  <a:cubicBezTo>
                    <a:pt x="1063" y="476"/>
                    <a:pt x="1125" y="438"/>
                    <a:pt x="1175" y="388"/>
                  </a:cubicBezTo>
                  <a:cubicBezTo>
                    <a:pt x="813" y="188"/>
                    <a:pt x="426"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3" name="Google Shape;10413;p21"/>
            <p:cNvSpPr/>
            <p:nvPr/>
          </p:nvSpPr>
          <p:spPr>
            <a:xfrm>
              <a:off x="6328400" y="2022075"/>
              <a:ext cx="28450" cy="10650"/>
            </a:xfrm>
            <a:custGeom>
              <a:avLst/>
              <a:gdLst/>
              <a:ahLst/>
              <a:cxnLst/>
              <a:rect l="l" t="t" r="r" b="b"/>
              <a:pathLst>
                <a:path w="1138" h="426" extrusionOk="0">
                  <a:moveTo>
                    <a:pt x="0" y="1"/>
                  </a:moveTo>
                  <a:cubicBezTo>
                    <a:pt x="350" y="126"/>
                    <a:pt x="662" y="263"/>
                    <a:pt x="950" y="426"/>
                  </a:cubicBezTo>
                  <a:cubicBezTo>
                    <a:pt x="1012" y="388"/>
                    <a:pt x="1075" y="338"/>
                    <a:pt x="1137" y="301"/>
                  </a:cubicBezTo>
                  <a:cubicBezTo>
                    <a:pt x="787" y="126"/>
                    <a:pt x="412"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4" name="Google Shape;10414;p21"/>
            <p:cNvSpPr/>
            <p:nvPr/>
          </p:nvSpPr>
          <p:spPr>
            <a:xfrm>
              <a:off x="6343375" y="2019800"/>
              <a:ext cx="28475" cy="6050"/>
            </a:xfrm>
            <a:custGeom>
              <a:avLst/>
              <a:gdLst/>
              <a:ahLst/>
              <a:cxnLst/>
              <a:rect l="l" t="t" r="r" b="b"/>
              <a:pathLst>
                <a:path w="1139" h="242" extrusionOk="0">
                  <a:moveTo>
                    <a:pt x="325" y="0"/>
                  </a:moveTo>
                  <a:cubicBezTo>
                    <a:pt x="219" y="0"/>
                    <a:pt x="111" y="9"/>
                    <a:pt x="1" y="29"/>
                  </a:cubicBezTo>
                  <a:cubicBezTo>
                    <a:pt x="263" y="54"/>
                    <a:pt x="526" y="142"/>
                    <a:pt x="788" y="242"/>
                  </a:cubicBezTo>
                  <a:cubicBezTo>
                    <a:pt x="881" y="200"/>
                    <a:pt x="975" y="176"/>
                    <a:pt x="1075" y="176"/>
                  </a:cubicBezTo>
                  <a:cubicBezTo>
                    <a:pt x="1096" y="176"/>
                    <a:pt x="1117" y="177"/>
                    <a:pt x="1138" y="179"/>
                  </a:cubicBezTo>
                  <a:cubicBezTo>
                    <a:pt x="882" y="70"/>
                    <a:pt x="612"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5" name="Google Shape;10415;p21"/>
            <p:cNvSpPr/>
            <p:nvPr/>
          </p:nvSpPr>
          <p:spPr>
            <a:xfrm>
              <a:off x="6267150" y="2025825"/>
              <a:ext cx="132500" cy="124375"/>
            </a:xfrm>
            <a:custGeom>
              <a:avLst/>
              <a:gdLst/>
              <a:ahLst/>
              <a:cxnLst/>
              <a:rect l="l" t="t" r="r" b="b"/>
              <a:pathLst>
                <a:path w="5300" h="4975" extrusionOk="0">
                  <a:moveTo>
                    <a:pt x="4175" y="1"/>
                  </a:moveTo>
                  <a:lnTo>
                    <a:pt x="4175" y="1"/>
                  </a:lnTo>
                  <a:cubicBezTo>
                    <a:pt x="4462" y="238"/>
                    <a:pt x="4687" y="538"/>
                    <a:pt x="4899" y="851"/>
                  </a:cubicBezTo>
                  <a:cubicBezTo>
                    <a:pt x="4874" y="851"/>
                    <a:pt x="4837" y="863"/>
                    <a:pt x="4812" y="863"/>
                  </a:cubicBezTo>
                  <a:cubicBezTo>
                    <a:pt x="4537" y="563"/>
                    <a:pt x="4212" y="326"/>
                    <a:pt x="3800" y="226"/>
                  </a:cubicBezTo>
                  <a:lnTo>
                    <a:pt x="3800" y="226"/>
                  </a:lnTo>
                  <a:cubicBezTo>
                    <a:pt x="4087" y="401"/>
                    <a:pt x="4337" y="626"/>
                    <a:pt x="4587" y="876"/>
                  </a:cubicBezTo>
                  <a:lnTo>
                    <a:pt x="4425" y="876"/>
                  </a:lnTo>
                  <a:cubicBezTo>
                    <a:pt x="4175" y="676"/>
                    <a:pt x="3887" y="513"/>
                    <a:pt x="3562" y="476"/>
                  </a:cubicBezTo>
                  <a:lnTo>
                    <a:pt x="3562" y="476"/>
                  </a:lnTo>
                  <a:cubicBezTo>
                    <a:pt x="3800" y="551"/>
                    <a:pt x="3987" y="738"/>
                    <a:pt x="4175" y="888"/>
                  </a:cubicBezTo>
                  <a:cubicBezTo>
                    <a:pt x="4112" y="901"/>
                    <a:pt x="4050" y="901"/>
                    <a:pt x="3987" y="913"/>
                  </a:cubicBezTo>
                  <a:cubicBezTo>
                    <a:pt x="3775" y="788"/>
                    <a:pt x="3537" y="701"/>
                    <a:pt x="3300" y="663"/>
                  </a:cubicBezTo>
                  <a:lnTo>
                    <a:pt x="3300" y="663"/>
                  </a:lnTo>
                  <a:cubicBezTo>
                    <a:pt x="3462" y="751"/>
                    <a:pt x="3625" y="838"/>
                    <a:pt x="3787" y="938"/>
                  </a:cubicBezTo>
                  <a:cubicBezTo>
                    <a:pt x="3712" y="951"/>
                    <a:pt x="3625" y="963"/>
                    <a:pt x="3537" y="988"/>
                  </a:cubicBezTo>
                  <a:cubicBezTo>
                    <a:pt x="3362" y="913"/>
                    <a:pt x="3175" y="851"/>
                    <a:pt x="2962" y="826"/>
                  </a:cubicBezTo>
                  <a:lnTo>
                    <a:pt x="2962" y="826"/>
                  </a:lnTo>
                  <a:cubicBezTo>
                    <a:pt x="3100" y="888"/>
                    <a:pt x="3237" y="963"/>
                    <a:pt x="3387" y="1038"/>
                  </a:cubicBezTo>
                  <a:cubicBezTo>
                    <a:pt x="3362" y="1051"/>
                    <a:pt x="3337" y="1063"/>
                    <a:pt x="3325" y="1063"/>
                  </a:cubicBezTo>
                  <a:cubicBezTo>
                    <a:pt x="3262" y="1088"/>
                    <a:pt x="3212" y="1113"/>
                    <a:pt x="3162" y="1138"/>
                  </a:cubicBezTo>
                  <a:cubicBezTo>
                    <a:pt x="2975" y="1038"/>
                    <a:pt x="2787" y="926"/>
                    <a:pt x="2600" y="826"/>
                  </a:cubicBezTo>
                  <a:lnTo>
                    <a:pt x="2600" y="826"/>
                  </a:lnTo>
                  <a:cubicBezTo>
                    <a:pt x="2737" y="963"/>
                    <a:pt x="2887" y="1101"/>
                    <a:pt x="3050" y="1213"/>
                  </a:cubicBezTo>
                  <a:cubicBezTo>
                    <a:pt x="3012" y="1238"/>
                    <a:pt x="2962" y="1263"/>
                    <a:pt x="2925" y="1301"/>
                  </a:cubicBezTo>
                  <a:cubicBezTo>
                    <a:pt x="2787" y="1201"/>
                    <a:pt x="2525" y="1038"/>
                    <a:pt x="2375" y="926"/>
                  </a:cubicBezTo>
                  <a:lnTo>
                    <a:pt x="2375" y="926"/>
                  </a:lnTo>
                  <a:cubicBezTo>
                    <a:pt x="2500" y="1088"/>
                    <a:pt x="2650" y="1226"/>
                    <a:pt x="2812" y="1363"/>
                  </a:cubicBezTo>
                  <a:cubicBezTo>
                    <a:pt x="2787" y="1388"/>
                    <a:pt x="2762" y="1401"/>
                    <a:pt x="2725" y="1413"/>
                  </a:cubicBezTo>
                  <a:cubicBezTo>
                    <a:pt x="2725" y="1413"/>
                    <a:pt x="2725" y="1426"/>
                    <a:pt x="2712" y="1426"/>
                  </a:cubicBezTo>
                  <a:cubicBezTo>
                    <a:pt x="2538" y="1288"/>
                    <a:pt x="2350" y="1151"/>
                    <a:pt x="2125" y="1001"/>
                  </a:cubicBezTo>
                  <a:lnTo>
                    <a:pt x="2125" y="1001"/>
                  </a:lnTo>
                  <a:cubicBezTo>
                    <a:pt x="2275" y="1163"/>
                    <a:pt x="2413" y="1338"/>
                    <a:pt x="2575" y="1500"/>
                  </a:cubicBezTo>
                  <a:cubicBezTo>
                    <a:pt x="2525" y="1525"/>
                    <a:pt x="2488" y="1550"/>
                    <a:pt x="2450" y="1563"/>
                  </a:cubicBezTo>
                  <a:cubicBezTo>
                    <a:pt x="2300" y="1463"/>
                    <a:pt x="2150" y="1351"/>
                    <a:pt x="2013" y="1226"/>
                  </a:cubicBezTo>
                  <a:lnTo>
                    <a:pt x="2013" y="1226"/>
                  </a:lnTo>
                  <a:cubicBezTo>
                    <a:pt x="2088" y="1363"/>
                    <a:pt x="2213" y="1500"/>
                    <a:pt x="2338" y="1625"/>
                  </a:cubicBezTo>
                  <a:cubicBezTo>
                    <a:pt x="2313" y="1650"/>
                    <a:pt x="2275" y="1663"/>
                    <a:pt x="2238" y="1688"/>
                  </a:cubicBezTo>
                  <a:cubicBezTo>
                    <a:pt x="2138" y="1600"/>
                    <a:pt x="2038" y="1513"/>
                    <a:pt x="1938" y="1413"/>
                  </a:cubicBezTo>
                  <a:lnTo>
                    <a:pt x="1938" y="1413"/>
                  </a:lnTo>
                  <a:cubicBezTo>
                    <a:pt x="1988" y="1538"/>
                    <a:pt x="2063" y="1638"/>
                    <a:pt x="2150" y="1738"/>
                  </a:cubicBezTo>
                  <a:cubicBezTo>
                    <a:pt x="2100" y="1775"/>
                    <a:pt x="2038" y="1813"/>
                    <a:pt x="1975" y="1850"/>
                  </a:cubicBezTo>
                  <a:cubicBezTo>
                    <a:pt x="1888" y="1788"/>
                    <a:pt x="1813" y="1725"/>
                    <a:pt x="1725" y="1663"/>
                  </a:cubicBezTo>
                  <a:lnTo>
                    <a:pt x="1725" y="1663"/>
                  </a:lnTo>
                  <a:cubicBezTo>
                    <a:pt x="1788" y="1738"/>
                    <a:pt x="1850" y="1813"/>
                    <a:pt x="1925" y="1888"/>
                  </a:cubicBezTo>
                  <a:cubicBezTo>
                    <a:pt x="1875" y="1925"/>
                    <a:pt x="1825" y="1963"/>
                    <a:pt x="1775" y="2000"/>
                  </a:cubicBezTo>
                  <a:cubicBezTo>
                    <a:pt x="1688" y="1950"/>
                    <a:pt x="1588" y="1900"/>
                    <a:pt x="1500" y="1863"/>
                  </a:cubicBezTo>
                  <a:lnTo>
                    <a:pt x="1500" y="1863"/>
                  </a:lnTo>
                  <a:cubicBezTo>
                    <a:pt x="1563" y="1925"/>
                    <a:pt x="1638" y="1988"/>
                    <a:pt x="1713" y="2050"/>
                  </a:cubicBezTo>
                  <a:cubicBezTo>
                    <a:pt x="1650" y="2100"/>
                    <a:pt x="1600" y="2163"/>
                    <a:pt x="1538" y="2213"/>
                  </a:cubicBezTo>
                  <a:cubicBezTo>
                    <a:pt x="1613" y="2175"/>
                    <a:pt x="1700" y="2125"/>
                    <a:pt x="1775" y="2088"/>
                  </a:cubicBezTo>
                  <a:cubicBezTo>
                    <a:pt x="1800" y="2113"/>
                    <a:pt x="1838" y="2138"/>
                    <a:pt x="1863" y="2150"/>
                  </a:cubicBezTo>
                  <a:cubicBezTo>
                    <a:pt x="1900" y="2138"/>
                    <a:pt x="1925" y="2113"/>
                    <a:pt x="1950" y="2100"/>
                  </a:cubicBezTo>
                  <a:cubicBezTo>
                    <a:pt x="1925" y="2088"/>
                    <a:pt x="1888" y="2063"/>
                    <a:pt x="1863" y="2050"/>
                  </a:cubicBezTo>
                  <a:cubicBezTo>
                    <a:pt x="1913" y="2025"/>
                    <a:pt x="1975" y="2000"/>
                    <a:pt x="2025" y="1975"/>
                  </a:cubicBezTo>
                  <a:cubicBezTo>
                    <a:pt x="2050" y="1988"/>
                    <a:pt x="2075" y="2013"/>
                    <a:pt x="2100" y="2025"/>
                  </a:cubicBezTo>
                  <a:cubicBezTo>
                    <a:pt x="2125" y="2025"/>
                    <a:pt x="2150" y="2013"/>
                    <a:pt x="2175" y="2000"/>
                  </a:cubicBezTo>
                  <a:cubicBezTo>
                    <a:pt x="2150" y="1988"/>
                    <a:pt x="2125" y="1963"/>
                    <a:pt x="2100" y="1938"/>
                  </a:cubicBezTo>
                  <a:cubicBezTo>
                    <a:pt x="2163" y="1913"/>
                    <a:pt x="2225" y="1888"/>
                    <a:pt x="2288" y="1863"/>
                  </a:cubicBezTo>
                  <a:cubicBezTo>
                    <a:pt x="2325" y="1888"/>
                    <a:pt x="2350" y="1913"/>
                    <a:pt x="2388" y="1938"/>
                  </a:cubicBezTo>
                  <a:cubicBezTo>
                    <a:pt x="2425" y="1913"/>
                    <a:pt x="2475" y="1900"/>
                    <a:pt x="2525" y="1888"/>
                  </a:cubicBezTo>
                  <a:cubicBezTo>
                    <a:pt x="2488" y="1863"/>
                    <a:pt x="2450" y="1838"/>
                    <a:pt x="2413" y="1813"/>
                  </a:cubicBezTo>
                  <a:cubicBezTo>
                    <a:pt x="2450" y="1800"/>
                    <a:pt x="2475" y="1788"/>
                    <a:pt x="2513" y="1775"/>
                  </a:cubicBezTo>
                  <a:cubicBezTo>
                    <a:pt x="2550" y="1800"/>
                    <a:pt x="2600" y="1838"/>
                    <a:pt x="2638" y="1863"/>
                  </a:cubicBezTo>
                  <a:cubicBezTo>
                    <a:pt x="2650" y="1863"/>
                    <a:pt x="2663" y="1863"/>
                    <a:pt x="2663" y="1850"/>
                  </a:cubicBezTo>
                  <a:cubicBezTo>
                    <a:pt x="2700" y="1825"/>
                    <a:pt x="2725" y="1813"/>
                    <a:pt x="2750" y="1788"/>
                  </a:cubicBezTo>
                  <a:cubicBezTo>
                    <a:pt x="2725" y="1763"/>
                    <a:pt x="2688" y="1738"/>
                    <a:pt x="2663" y="1713"/>
                  </a:cubicBezTo>
                  <a:cubicBezTo>
                    <a:pt x="2688" y="1700"/>
                    <a:pt x="2725" y="1688"/>
                    <a:pt x="2762" y="1675"/>
                  </a:cubicBezTo>
                  <a:cubicBezTo>
                    <a:pt x="2787" y="1688"/>
                    <a:pt x="2812" y="1713"/>
                    <a:pt x="2825" y="1725"/>
                  </a:cubicBezTo>
                  <a:cubicBezTo>
                    <a:pt x="2875" y="1688"/>
                    <a:pt x="2925" y="1650"/>
                    <a:pt x="2987" y="1625"/>
                  </a:cubicBezTo>
                  <a:cubicBezTo>
                    <a:pt x="2975" y="1613"/>
                    <a:pt x="2962" y="1600"/>
                    <a:pt x="2950" y="1588"/>
                  </a:cubicBezTo>
                  <a:cubicBezTo>
                    <a:pt x="2975" y="1575"/>
                    <a:pt x="3012" y="1563"/>
                    <a:pt x="3050" y="1538"/>
                  </a:cubicBezTo>
                  <a:cubicBezTo>
                    <a:pt x="3062" y="1550"/>
                    <a:pt x="3075" y="1550"/>
                    <a:pt x="3075" y="1563"/>
                  </a:cubicBezTo>
                  <a:cubicBezTo>
                    <a:pt x="3112" y="1538"/>
                    <a:pt x="3150" y="1513"/>
                    <a:pt x="3187" y="1500"/>
                  </a:cubicBezTo>
                  <a:cubicBezTo>
                    <a:pt x="3187" y="1488"/>
                    <a:pt x="3175" y="1488"/>
                    <a:pt x="3175" y="1488"/>
                  </a:cubicBezTo>
                  <a:cubicBezTo>
                    <a:pt x="3225" y="1451"/>
                    <a:pt x="3275" y="1426"/>
                    <a:pt x="3337" y="1401"/>
                  </a:cubicBezTo>
                  <a:cubicBezTo>
                    <a:pt x="3337" y="1401"/>
                    <a:pt x="3350" y="1413"/>
                    <a:pt x="3350" y="1413"/>
                  </a:cubicBezTo>
                  <a:cubicBezTo>
                    <a:pt x="3400" y="1388"/>
                    <a:pt x="3450" y="1363"/>
                    <a:pt x="3500" y="1338"/>
                  </a:cubicBezTo>
                  <a:cubicBezTo>
                    <a:pt x="3487" y="1338"/>
                    <a:pt x="3475" y="1326"/>
                    <a:pt x="3462" y="1326"/>
                  </a:cubicBezTo>
                  <a:cubicBezTo>
                    <a:pt x="3475" y="1313"/>
                    <a:pt x="3487" y="1301"/>
                    <a:pt x="3500" y="1301"/>
                  </a:cubicBezTo>
                  <a:cubicBezTo>
                    <a:pt x="3537" y="1276"/>
                    <a:pt x="3612" y="1251"/>
                    <a:pt x="3712" y="1226"/>
                  </a:cubicBezTo>
                  <a:cubicBezTo>
                    <a:pt x="3725" y="1238"/>
                    <a:pt x="3725" y="1238"/>
                    <a:pt x="3737" y="1238"/>
                  </a:cubicBezTo>
                  <a:cubicBezTo>
                    <a:pt x="3787" y="1226"/>
                    <a:pt x="3850" y="1201"/>
                    <a:pt x="3900" y="1188"/>
                  </a:cubicBezTo>
                  <a:cubicBezTo>
                    <a:pt x="3887" y="1188"/>
                    <a:pt x="3887" y="1176"/>
                    <a:pt x="3887" y="1176"/>
                  </a:cubicBezTo>
                  <a:cubicBezTo>
                    <a:pt x="3937" y="1163"/>
                    <a:pt x="3987" y="1151"/>
                    <a:pt x="4037" y="1138"/>
                  </a:cubicBezTo>
                  <a:cubicBezTo>
                    <a:pt x="4212" y="1076"/>
                    <a:pt x="4387" y="1026"/>
                    <a:pt x="4575" y="988"/>
                  </a:cubicBezTo>
                  <a:cubicBezTo>
                    <a:pt x="4612" y="976"/>
                    <a:pt x="4637" y="976"/>
                    <a:pt x="4674" y="963"/>
                  </a:cubicBezTo>
                  <a:cubicBezTo>
                    <a:pt x="4674" y="963"/>
                    <a:pt x="4687" y="963"/>
                    <a:pt x="4687" y="976"/>
                  </a:cubicBezTo>
                  <a:cubicBezTo>
                    <a:pt x="4749" y="963"/>
                    <a:pt x="4812" y="951"/>
                    <a:pt x="4874" y="951"/>
                  </a:cubicBezTo>
                  <a:lnTo>
                    <a:pt x="4887" y="951"/>
                  </a:lnTo>
                  <a:cubicBezTo>
                    <a:pt x="4874" y="938"/>
                    <a:pt x="4862" y="913"/>
                    <a:pt x="4849" y="901"/>
                  </a:cubicBezTo>
                  <a:cubicBezTo>
                    <a:pt x="4874" y="901"/>
                    <a:pt x="4899" y="888"/>
                    <a:pt x="4924" y="876"/>
                  </a:cubicBezTo>
                  <a:cubicBezTo>
                    <a:pt x="4937" y="901"/>
                    <a:pt x="4949" y="926"/>
                    <a:pt x="4962" y="938"/>
                  </a:cubicBezTo>
                  <a:cubicBezTo>
                    <a:pt x="5042" y="938"/>
                    <a:pt x="5138" y="922"/>
                    <a:pt x="5231" y="922"/>
                  </a:cubicBezTo>
                  <a:cubicBezTo>
                    <a:pt x="5254" y="922"/>
                    <a:pt x="5277" y="923"/>
                    <a:pt x="5299" y="926"/>
                  </a:cubicBezTo>
                  <a:cubicBezTo>
                    <a:pt x="5137" y="626"/>
                    <a:pt x="4937" y="351"/>
                    <a:pt x="4674" y="113"/>
                  </a:cubicBezTo>
                  <a:lnTo>
                    <a:pt x="4674" y="113"/>
                  </a:lnTo>
                  <a:cubicBezTo>
                    <a:pt x="4787" y="301"/>
                    <a:pt x="4899" y="501"/>
                    <a:pt x="5012" y="701"/>
                  </a:cubicBezTo>
                  <a:cubicBezTo>
                    <a:pt x="4799" y="401"/>
                    <a:pt x="4525" y="151"/>
                    <a:pt x="4175" y="1"/>
                  </a:cubicBezTo>
                  <a:close/>
                  <a:moveTo>
                    <a:pt x="1138" y="2125"/>
                  </a:moveTo>
                  <a:lnTo>
                    <a:pt x="1138" y="2125"/>
                  </a:lnTo>
                  <a:cubicBezTo>
                    <a:pt x="1275" y="2200"/>
                    <a:pt x="1413" y="2250"/>
                    <a:pt x="1550" y="2300"/>
                  </a:cubicBezTo>
                  <a:cubicBezTo>
                    <a:pt x="1525" y="2325"/>
                    <a:pt x="1500" y="2363"/>
                    <a:pt x="1488" y="2388"/>
                  </a:cubicBezTo>
                  <a:cubicBezTo>
                    <a:pt x="1363" y="2363"/>
                    <a:pt x="1238" y="2338"/>
                    <a:pt x="1113" y="2313"/>
                  </a:cubicBezTo>
                  <a:lnTo>
                    <a:pt x="1113" y="2313"/>
                  </a:lnTo>
                  <a:cubicBezTo>
                    <a:pt x="1213" y="2363"/>
                    <a:pt x="1325" y="2413"/>
                    <a:pt x="1438" y="2450"/>
                  </a:cubicBezTo>
                  <a:cubicBezTo>
                    <a:pt x="1413" y="2488"/>
                    <a:pt x="1375" y="2538"/>
                    <a:pt x="1363" y="2575"/>
                  </a:cubicBezTo>
                  <a:cubicBezTo>
                    <a:pt x="1225" y="2475"/>
                    <a:pt x="1075" y="2388"/>
                    <a:pt x="925" y="2338"/>
                  </a:cubicBezTo>
                  <a:lnTo>
                    <a:pt x="925" y="2338"/>
                  </a:lnTo>
                  <a:cubicBezTo>
                    <a:pt x="1050" y="2438"/>
                    <a:pt x="1188" y="2550"/>
                    <a:pt x="1325" y="2650"/>
                  </a:cubicBezTo>
                  <a:cubicBezTo>
                    <a:pt x="1275" y="2725"/>
                    <a:pt x="1250" y="2813"/>
                    <a:pt x="1213" y="2900"/>
                  </a:cubicBezTo>
                  <a:cubicBezTo>
                    <a:pt x="1050" y="2700"/>
                    <a:pt x="863" y="2525"/>
                    <a:pt x="663" y="2363"/>
                  </a:cubicBezTo>
                  <a:lnTo>
                    <a:pt x="663" y="2363"/>
                  </a:lnTo>
                  <a:cubicBezTo>
                    <a:pt x="813" y="2588"/>
                    <a:pt x="988" y="2825"/>
                    <a:pt x="1163" y="3050"/>
                  </a:cubicBezTo>
                  <a:cubicBezTo>
                    <a:pt x="1150" y="3100"/>
                    <a:pt x="1138" y="3163"/>
                    <a:pt x="1113" y="3213"/>
                  </a:cubicBezTo>
                  <a:cubicBezTo>
                    <a:pt x="950" y="2950"/>
                    <a:pt x="763" y="2700"/>
                    <a:pt x="513" y="2500"/>
                  </a:cubicBezTo>
                  <a:lnTo>
                    <a:pt x="513" y="2500"/>
                  </a:lnTo>
                  <a:cubicBezTo>
                    <a:pt x="701" y="2788"/>
                    <a:pt x="875" y="3100"/>
                    <a:pt x="1063" y="3412"/>
                  </a:cubicBezTo>
                  <a:cubicBezTo>
                    <a:pt x="1038" y="3475"/>
                    <a:pt x="1025" y="3550"/>
                    <a:pt x="1000" y="3625"/>
                  </a:cubicBezTo>
                  <a:cubicBezTo>
                    <a:pt x="863" y="3425"/>
                    <a:pt x="701" y="3225"/>
                    <a:pt x="526" y="3038"/>
                  </a:cubicBezTo>
                  <a:lnTo>
                    <a:pt x="526" y="3038"/>
                  </a:lnTo>
                  <a:cubicBezTo>
                    <a:pt x="638" y="3300"/>
                    <a:pt x="776" y="3562"/>
                    <a:pt x="938" y="3825"/>
                  </a:cubicBezTo>
                  <a:cubicBezTo>
                    <a:pt x="925" y="3875"/>
                    <a:pt x="913" y="3925"/>
                    <a:pt x="888" y="3962"/>
                  </a:cubicBezTo>
                  <a:cubicBezTo>
                    <a:pt x="738" y="3737"/>
                    <a:pt x="551" y="3537"/>
                    <a:pt x="313" y="3387"/>
                  </a:cubicBezTo>
                  <a:lnTo>
                    <a:pt x="313" y="3387"/>
                  </a:lnTo>
                  <a:cubicBezTo>
                    <a:pt x="488" y="3637"/>
                    <a:pt x="663" y="3887"/>
                    <a:pt x="838" y="4150"/>
                  </a:cubicBezTo>
                  <a:cubicBezTo>
                    <a:pt x="825" y="4175"/>
                    <a:pt x="813" y="4200"/>
                    <a:pt x="801" y="4225"/>
                  </a:cubicBezTo>
                  <a:cubicBezTo>
                    <a:pt x="613" y="3962"/>
                    <a:pt x="401" y="3725"/>
                    <a:pt x="138" y="3525"/>
                  </a:cubicBezTo>
                  <a:lnTo>
                    <a:pt x="138" y="3525"/>
                  </a:lnTo>
                  <a:cubicBezTo>
                    <a:pt x="338" y="3825"/>
                    <a:pt x="526" y="4137"/>
                    <a:pt x="726" y="4437"/>
                  </a:cubicBezTo>
                  <a:cubicBezTo>
                    <a:pt x="713" y="4475"/>
                    <a:pt x="701" y="4500"/>
                    <a:pt x="688" y="4537"/>
                  </a:cubicBezTo>
                  <a:cubicBezTo>
                    <a:pt x="501" y="4250"/>
                    <a:pt x="276" y="3987"/>
                    <a:pt x="1" y="3775"/>
                  </a:cubicBezTo>
                  <a:lnTo>
                    <a:pt x="1" y="3775"/>
                  </a:lnTo>
                  <a:cubicBezTo>
                    <a:pt x="213" y="4075"/>
                    <a:pt x="401" y="4400"/>
                    <a:pt x="601" y="4725"/>
                  </a:cubicBezTo>
                  <a:cubicBezTo>
                    <a:pt x="563" y="4812"/>
                    <a:pt x="526" y="4887"/>
                    <a:pt x="488" y="4975"/>
                  </a:cubicBezTo>
                  <a:cubicBezTo>
                    <a:pt x="538" y="4912"/>
                    <a:pt x="588" y="4850"/>
                    <a:pt x="638" y="4787"/>
                  </a:cubicBezTo>
                  <a:cubicBezTo>
                    <a:pt x="726" y="4550"/>
                    <a:pt x="875" y="4325"/>
                    <a:pt x="1025" y="4125"/>
                  </a:cubicBezTo>
                  <a:cubicBezTo>
                    <a:pt x="1025" y="4125"/>
                    <a:pt x="1025" y="4112"/>
                    <a:pt x="1038" y="4100"/>
                  </a:cubicBezTo>
                  <a:cubicBezTo>
                    <a:pt x="1038" y="4062"/>
                    <a:pt x="1050" y="4037"/>
                    <a:pt x="1063" y="4000"/>
                  </a:cubicBezTo>
                  <a:cubicBezTo>
                    <a:pt x="1075" y="3925"/>
                    <a:pt x="1100" y="3850"/>
                    <a:pt x="1125" y="3775"/>
                  </a:cubicBezTo>
                  <a:cubicBezTo>
                    <a:pt x="1150" y="3712"/>
                    <a:pt x="1188" y="3625"/>
                    <a:pt x="1225" y="3537"/>
                  </a:cubicBezTo>
                  <a:cubicBezTo>
                    <a:pt x="1238" y="3512"/>
                    <a:pt x="1250" y="3487"/>
                    <a:pt x="1263" y="3462"/>
                  </a:cubicBezTo>
                  <a:cubicBezTo>
                    <a:pt x="1263" y="3450"/>
                    <a:pt x="1250" y="3450"/>
                    <a:pt x="1250" y="3450"/>
                  </a:cubicBezTo>
                  <a:cubicBezTo>
                    <a:pt x="1263" y="3425"/>
                    <a:pt x="1263" y="3400"/>
                    <a:pt x="1263" y="3387"/>
                  </a:cubicBezTo>
                  <a:cubicBezTo>
                    <a:pt x="1275" y="3337"/>
                    <a:pt x="1275" y="3288"/>
                    <a:pt x="1288" y="3250"/>
                  </a:cubicBezTo>
                  <a:cubicBezTo>
                    <a:pt x="1275" y="3163"/>
                    <a:pt x="1263" y="3075"/>
                    <a:pt x="1313" y="2975"/>
                  </a:cubicBezTo>
                  <a:cubicBezTo>
                    <a:pt x="1338" y="2900"/>
                    <a:pt x="1363" y="2838"/>
                    <a:pt x="1388" y="2775"/>
                  </a:cubicBezTo>
                  <a:cubicBezTo>
                    <a:pt x="1400" y="2750"/>
                    <a:pt x="1400" y="2725"/>
                    <a:pt x="1400" y="2713"/>
                  </a:cubicBezTo>
                  <a:lnTo>
                    <a:pt x="1413" y="2713"/>
                  </a:lnTo>
                  <a:cubicBezTo>
                    <a:pt x="1425" y="2700"/>
                    <a:pt x="1438" y="2675"/>
                    <a:pt x="1450" y="2650"/>
                  </a:cubicBezTo>
                  <a:cubicBezTo>
                    <a:pt x="1438" y="2650"/>
                    <a:pt x="1438" y="2638"/>
                    <a:pt x="1425" y="2638"/>
                  </a:cubicBezTo>
                  <a:cubicBezTo>
                    <a:pt x="1450" y="2575"/>
                    <a:pt x="1475" y="2525"/>
                    <a:pt x="1488" y="2463"/>
                  </a:cubicBezTo>
                  <a:cubicBezTo>
                    <a:pt x="1513" y="2475"/>
                    <a:pt x="1525" y="2475"/>
                    <a:pt x="1550" y="2475"/>
                  </a:cubicBezTo>
                  <a:cubicBezTo>
                    <a:pt x="1563" y="2463"/>
                    <a:pt x="1575" y="2438"/>
                    <a:pt x="1600" y="2413"/>
                  </a:cubicBezTo>
                  <a:cubicBezTo>
                    <a:pt x="1575" y="2400"/>
                    <a:pt x="1550" y="2400"/>
                    <a:pt x="1525" y="2388"/>
                  </a:cubicBezTo>
                  <a:cubicBezTo>
                    <a:pt x="1538" y="2363"/>
                    <a:pt x="1550" y="2338"/>
                    <a:pt x="1575" y="2313"/>
                  </a:cubicBezTo>
                  <a:cubicBezTo>
                    <a:pt x="1600" y="2325"/>
                    <a:pt x="1625" y="2325"/>
                    <a:pt x="1650" y="2338"/>
                  </a:cubicBezTo>
                  <a:cubicBezTo>
                    <a:pt x="1675" y="2313"/>
                    <a:pt x="1700" y="2288"/>
                    <a:pt x="1725" y="2263"/>
                  </a:cubicBezTo>
                  <a:cubicBezTo>
                    <a:pt x="1663" y="2250"/>
                    <a:pt x="1600" y="2238"/>
                    <a:pt x="1538" y="2213"/>
                  </a:cubicBezTo>
                  <a:cubicBezTo>
                    <a:pt x="1400" y="2188"/>
                    <a:pt x="1275" y="2150"/>
                    <a:pt x="1138" y="21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6" name="Google Shape;10416;p21"/>
            <p:cNvSpPr/>
            <p:nvPr/>
          </p:nvSpPr>
          <p:spPr>
            <a:xfrm>
              <a:off x="6207800" y="2326375"/>
              <a:ext cx="72500" cy="78450"/>
            </a:xfrm>
            <a:custGeom>
              <a:avLst/>
              <a:gdLst/>
              <a:ahLst/>
              <a:cxnLst/>
              <a:rect l="l" t="t" r="r" b="b"/>
              <a:pathLst>
                <a:path w="2900" h="3138" extrusionOk="0">
                  <a:moveTo>
                    <a:pt x="0" y="1"/>
                  </a:moveTo>
                  <a:cubicBezTo>
                    <a:pt x="600" y="1488"/>
                    <a:pt x="1075" y="2550"/>
                    <a:pt x="2725" y="3075"/>
                  </a:cubicBezTo>
                  <a:cubicBezTo>
                    <a:pt x="2775" y="3087"/>
                    <a:pt x="2887" y="3137"/>
                    <a:pt x="2900" y="3137"/>
                  </a:cubicBezTo>
                  <a:cubicBezTo>
                    <a:pt x="2737" y="3012"/>
                    <a:pt x="2575" y="2900"/>
                    <a:pt x="2412" y="2787"/>
                  </a:cubicBezTo>
                  <a:cubicBezTo>
                    <a:pt x="1387" y="2125"/>
                    <a:pt x="825" y="10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7" name="Google Shape;10417;p21"/>
            <p:cNvSpPr/>
            <p:nvPr/>
          </p:nvSpPr>
          <p:spPr>
            <a:xfrm>
              <a:off x="6207175" y="2348875"/>
              <a:ext cx="64700" cy="62825"/>
            </a:xfrm>
            <a:custGeom>
              <a:avLst/>
              <a:gdLst/>
              <a:ahLst/>
              <a:cxnLst/>
              <a:rect l="l" t="t" r="r" b="b"/>
              <a:pathLst>
                <a:path w="2588" h="2513" extrusionOk="0">
                  <a:moveTo>
                    <a:pt x="0" y="0"/>
                  </a:moveTo>
                  <a:lnTo>
                    <a:pt x="0" y="0"/>
                  </a:lnTo>
                  <a:cubicBezTo>
                    <a:pt x="263" y="538"/>
                    <a:pt x="550" y="1100"/>
                    <a:pt x="988" y="1550"/>
                  </a:cubicBezTo>
                  <a:cubicBezTo>
                    <a:pt x="1375" y="1975"/>
                    <a:pt x="2187" y="2437"/>
                    <a:pt x="2587" y="2512"/>
                  </a:cubicBezTo>
                  <a:cubicBezTo>
                    <a:pt x="1587" y="1825"/>
                    <a:pt x="725" y="8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8" name="Google Shape;10418;p21"/>
            <p:cNvSpPr/>
            <p:nvPr/>
          </p:nvSpPr>
          <p:spPr>
            <a:xfrm>
              <a:off x="6211850" y="2372000"/>
              <a:ext cx="35650" cy="36575"/>
            </a:xfrm>
            <a:custGeom>
              <a:avLst/>
              <a:gdLst/>
              <a:ahLst/>
              <a:cxnLst/>
              <a:rect l="l" t="t" r="r" b="b"/>
              <a:pathLst>
                <a:path w="1426" h="1463" extrusionOk="0">
                  <a:moveTo>
                    <a:pt x="1" y="0"/>
                  </a:moveTo>
                  <a:lnTo>
                    <a:pt x="1" y="0"/>
                  </a:lnTo>
                  <a:cubicBezTo>
                    <a:pt x="238" y="650"/>
                    <a:pt x="888" y="1187"/>
                    <a:pt x="1425" y="1462"/>
                  </a:cubicBezTo>
                  <a:cubicBezTo>
                    <a:pt x="1125" y="1187"/>
                    <a:pt x="851" y="887"/>
                    <a:pt x="563" y="613"/>
                  </a:cubicBezTo>
                  <a:cubicBezTo>
                    <a:pt x="338" y="413"/>
                    <a:pt x="163" y="2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9" name="Google Shape;10419;p21"/>
            <p:cNvSpPr/>
            <p:nvPr/>
          </p:nvSpPr>
          <p:spPr>
            <a:xfrm>
              <a:off x="6211225" y="2382925"/>
              <a:ext cx="14725" cy="15325"/>
            </a:xfrm>
            <a:custGeom>
              <a:avLst/>
              <a:gdLst/>
              <a:ahLst/>
              <a:cxnLst/>
              <a:rect l="l" t="t" r="r" b="b"/>
              <a:pathLst>
                <a:path w="589" h="613" extrusionOk="0">
                  <a:moveTo>
                    <a:pt x="1" y="1"/>
                  </a:moveTo>
                  <a:lnTo>
                    <a:pt x="1" y="1"/>
                  </a:lnTo>
                  <a:cubicBezTo>
                    <a:pt x="126" y="263"/>
                    <a:pt x="363" y="463"/>
                    <a:pt x="588" y="613"/>
                  </a:cubicBezTo>
                  <a:cubicBezTo>
                    <a:pt x="413" y="400"/>
                    <a:pt x="201"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0" name="Google Shape;10420;p21"/>
            <p:cNvSpPr/>
            <p:nvPr/>
          </p:nvSpPr>
          <p:spPr>
            <a:xfrm>
              <a:off x="6149375" y="2362300"/>
              <a:ext cx="91875" cy="88125"/>
            </a:xfrm>
            <a:custGeom>
              <a:avLst/>
              <a:gdLst/>
              <a:ahLst/>
              <a:cxnLst/>
              <a:rect l="l" t="t" r="r" b="b"/>
              <a:pathLst>
                <a:path w="3675" h="3525" extrusionOk="0">
                  <a:moveTo>
                    <a:pt x="0" y="1"/>
                  </a:moveTo>
                  <a:lnTo>
                    <a:pt x="0" y="1"/>
                  </a:lnTo>
                  <a:cubicBezTo>
                    <a:pt x="775" y="1475"/>
                    <a:pt x="1900" y="2850"/>
                    <a:pt x="3512" y="3450"/>
                  </a:cubicBezTo>
                  <a:cubicBezTo>
                    <a:pt x="3562" y="3475"/>
                    <a:pt x="3649" y="3512"/>
                    <a:pt x="3674" y="3525"/>
                  </a:cubicBezTo>
                  <a:cubicBezTo>
                    <a:pt x="3525" y="3425"/>
                    <a:pt x="3375" y="3325"/>
                    <a:pt x="3225" y="3225"/>
                  </a:cubicBezTo>
                  <a:cubicBezTo>
                    <a:pt x="2112" y="2475"/>
                    <a:pt x="938" y="112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1" name="Google Shape;10421;p21"/>
            <p:cNvSpPr/>
            <p:nvPr/>
          </p:nvSpPr>
          <p:spPr>
            <a:xfrm>
              <a:off x="6184050" y="2392925"/>
              <a:ext cx="50950" cy="44075"/>
            </a:xfrm>
            <a:custGeom>
              <a:avLst/>
              <a:gdLst/>
              <a:ahLst/>
              <a:cxnLst/>
              <a:rect l="l" t="t" r="r" b="b"/>
              <a:pathLst>
                <a:path w="2038" h="1763" extrusionOk="0">
                  <a:moveTo>
                    <a:pt x="1" y="0"/>
                  </a:moveTo>
                  <a:lnTo>
                    <a:pt x="1" y="0"/>
                  </a:lnTo>
                  <a:cubicBezTo>
                    <a:pt x="450" y="750"/>
                    <a:pt x="1313" y="1513"/>
                    <a:pt x="2038" y="1762"/>
                  </a:cubicBezTo>
                  <a:cubicBezTo>
                    <a:pt x="1338" y="1250"/>
                    <a:pt x="638" y="6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2" name="Google Shape;10422;p21"/>
            <p:cNvSpPr/>
            <p:nvPr/>
          </p:nvSpPr>
          <p:spPr>
            <a:xfrm>
              <a:off x="6202175" y="2401050"/>
              <a:ext cx="22825" cy="19700"/>
            </a:xfrm>
            <a:custGeom>
              <a:avLst/>
              <a:gdLst/>
              <a:ahLst/>
              <a:cxnLst/>
              <a:rect l="l" t="t" r="r" b="b"/>
              <a:pathLst>
                <a:path w="913" h="788" extrusionOk="0">
                  <a:moveTo>
                    <a:pt x="0" y="0"/>
                  </a:moveTo>
                  <a:lnTo>
                    <a:pt x="0" y="0"/>
                  </a:lnTo>
                  <a:cubicBezTo>
                    <a:pt x="250" y="313"/>
                    <a:pt x="600" y="600"/>
                    <a:pt x="913" y="788"/>
                  </a:cubicBezTo>
                  <a:cubicBezTo>
                    <a:pt x="625" y="513"/>
                    <a:pt x="313"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3" name="Google Shape;10423;p21"/>
            <p:cNvSpPr/>
            <p:nvPr/>
          </p:nvSpPr>
          <p:spPr>
            <a:xfrm>
              <a:off x="6241225" y="2342325"/>
              <a:ext cx="85000" cy="33450"/>
            </a:xfrm>
            <a:custGeom>
              <a:avLst/>
              <a:gdLst/>
              <a:ahLst/>
              <a:cxnLst/>
              <a:rect l="l" t="t" r="r" b="b"/>
              <a:pathLst>
                <a:path w="3400" h="1338" extrusionOk="0">
                  <a:moveTo>
                    <a:pt x="0" y="0"/>
                  </a:moveTo>
                  <a:lnTo>
                    <a:pt x="0" y="0"/>
                  </a:lnTo>
                  <a:cubicBezTo>
                    <a:pt x="525" y="362"/>
                    <a:pt x="1063" y="737"/>
                    <a:pt x="1675" y="937"/>
                  </a:cubicBezTo>
                  <a:cubicBezTo>
                    <a:pt x="2212" y="1112"/>
                    <a:pt x="2900" y="1212"/>
                    <a:pt x="3400" y="1337"/>
                  </a:cubicBezTo>
                  <a:cubicBezTo>
                    <a:pt x="2900" y="1087"/>
                    <a:pt x="2350" y="950"/>
                    <a:pt x="1825" y="762"/>
                  </a:cubicBezTo>
                  <a:cubicBezTo>
                    <a:pt x="1325" y="575"/>
                    <a:pt x="575"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4" name="Google Shape;10424;p21"/>
            <p:cNvSpPr/>
            <p:nvPr/>
          </p:nvSpPr>
          <p:spPr>
            <a:xfrm>
              <a:off x="6256225" y="2357625"/>
              <a:ext cx="61250" cy="21275"/>
            </a:xfrm>
            <a:custGeom>
              <a:avLst/>
              <a:gdLst/>
              <a:ahLst/>
              <a:cxnLst/>
              <a:rect l="l" t="t" r="r" b="b"/>
              <a:pathLst>
                <a:path w="2450" h="851" extrusionOk="0">
                  <a:moveTo>
                    <a:pt x="0" y="0"/>
                  </a:moveTo>
                  <a:cubicBezTo>
                    <a:pt x="700" y="463"/>
                    <a:pt x="1725" y="850"/>
                    <a:pt x="2450" y="850"/>
                  </a:cubicBezTo>
                  <a:cubicBezTo>
                    <a:pt x="1525" y="550"/>
                    <a:pt x="913" y="3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5" name="Google Shape;10425;p21"/>
            <p:cNvSpPr/>
            <p:nvPr/>
          </p:nvSpPr>
          <p:spPr>
            <a:xfrm>
              <a:off x="6269350" y="2369500"/>
              <a:ext cx="42200" cy="14400"/>
            </a:xfrm>
            <a:custGeom>
              <a:avLst/>
              <a:gdLst/>
              <a:ahLst/>
              <a:cxnLst/>
              <a:rect l="l" t="t" r="r" b="b"/>
              <a:pathLst>
                <a:path w="1688" h="576" extrusionOk="0">
                  <a:moveTo>
                    <a:pt x="0" y="0"/>
                  </a:moveTo>
                  <a:lnTo>
                    <a:pt x="0" y="0"/>
                  </a:lnTo>
                  <a:cubicBezTo>
                    <a:pt x="500" y="325"/>
                    <a:pt x="1100" y="488"/>
                    <a:pt x="1687" y="575"/>
                  </a:cubicBezTo>
                  <a:cubicBezTo>
                    <a:pt x="1137" y="338"/>
                    <a:pt x="563"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6" name="Google Shape;10426;p21"/>
            <p:cNvSpPr/>
            <p:nvPr/>
          </p:nvSpPr>
          <p:spPr>
            <a:xfrm>
              <a:off x="6281850" y="2378875"/>
              <a:ext cx="24700" cy="10950"/>
            </a:xfrm>
            <a:custGeom>
              <a:avLst/>
              <a:gdLst/>
              <a:ahLst/>
              <a:cxnLst/>
              <a:rect l="l" t="t" r="r" b="b"/>
              <a:pathLst>
                <a:path w="988" h="438" extrusionOk="0">
                  <a:moveTo>
                    <a:pt x="0" y="0"/>
                  </a:moveTo>
                  <a:lnTo>
                    <a:pt x="0" y="0"/>
                  </a:lnTo>
                  <a:cubicBezTo>
                    <a:pt x="287" y="225"/>
                    <a:pt x="675" y="350"/>
                    <a:pt x="987" y="438"/>
                  </a:cubicBezTo>
                  <a:cubicBezTo>
                    <a:pt x="675" y="263"/>
                    <a:pt x="337" y="1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7" name="Google Shape;10427;p21"/>
            <p:cNvSpPr/>
            <p:nvPr/>
          </p:nvSpPr>
          <p:spPr>
            <a:xfrm>
              <a:off x="6266850" y="2258825"/>
              <a:ext cx="10025" cy="23575"/>
            </a:xfrm>
            <a:custGeom>
              <a:avLst/>
              <a:gdLst/>
              <a:ahLst/>
              <a:cxnLst/>
              <a:rect l="l" t="t" r="r" b="b"/>
              <a:pathLst>
                <a:path w="401" h="943" extrusionOk="0">
                  <a:moveTo>
                    <a:pt x="125" y="0"/>
                  </a:moveTo>
                  <a:cubicBezTo>
                    <a:pt x="117" y="0"/>
                    <a:pt x="109" y="1"/>
                    <a:pt x="100" y="3"/>
                  </a:cubicBezTo>
                  <a:cubicBezTo>
                    <a:pt x="38" y="3"/>
                    <a:pt x="0" y="53"/>
                    <a:pt x="13" y="103"/>
                  </a:cubicBezTo>
                  <a:cubicBezTo>
                    <a:pt x="13" y="353"/>
                    <a:pt x="50" y="603"/>
                    <a:pt x="88" y="853"/>
                  </a:cubicBezTo>
                  <a:cubicBezTo>
                    <a:pt x="106" y="908"/>
                    <a:pt x="158" y="943"/>
                    <a:pt x="214" y="943"/>
                  </a:cubicBezTo>
                  <a:cubicBezTo>
                    <a:pt x="234" y="943"/>
                    <a:pt x="255" y="938"/>
                    <a:pt x="275" y="928"/>
                  </a:cubicBezTo>
                  <a:cubicBezTo>
                    <a:pt x="288" y="928"/>
                    <a:pt x="300" y="916"/>
                    <a:pt x="313" y="903"/>
                  </a:cubicBezTo>
                  <a:cubicBezTo>
                    <a:pt x="400" y="716"/>
                    <a:pt x="288" y="428"/>
                    <a:pt x="225" y="203"/>
                  </a:cubicBezTo>
                  <a:cubicBezTo>
                    <a:pt x="225" y="191"/>
                    <a:pt x="225" y="191"/>
                    <a:pt x="225" y="191"/>
                  </a:cubicBezTo>
                  <a:cubicBezTo>
                    <a:pt x="225" y="111"/>
                    <a:pt x="204"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8" name="Google Shape;10428;p21"/>
            <p:cNvSpPr/>
            <p:nvPr/>
          </p:nvSpPr>
          <p:spPr>
            <a:xfrm>
              <a:off x="6275600" y="2254100"/>
              <a:ext cx="27825" cy="20750"/>
            </a:xfrm>
            <a:custGeom>
              <a:avLst/>
              <a:gdLst/>
              <a:ahLst/>
              <a:cxnLst/>
              <a:rect l="l" t="t" r="r" b="b"/>
              <a:pathLst>
                <a:path w="1113" h="830" extrusionOk="0">
                  <a:moveTo>
                    <a:pt x="78" y="1"/>
                  </a:moveTo>
                  <a:cubicBezTo>
                    <a:pt x="52" y="1"/>
                    <a:pt x="26" y="2"/>
                    <a:pt x="0" y="5"/>
                  </a:cubicBezTo>
                  <a:cubicBezTo>
                    <a:pt x="425" y="130"/>
                    <a:pt x="625" y="555"/>
                    <a:pt x="950" y="830"/>
                  </a:cubicBezTo>
                  <a:cubicBezTo>
                    <a:pt x="975" y="755"/>
                    <a:pt x="1000" y="680"/>
                    <a:pt x="1037" y="605"/>
                  </a:cubicBezTo>
                  <a:cubicBezTo>
                    <a:pt x="1062" y="567"/>
                    <a:pt x="1087" y="530"/>
                    <a:pt x="1112" y="492"/>
                  </a:cubicBezTo>
                  <a:cubicBezTo>
                    <a:pt x="1050" y="455"/>
                    <a:pt x="987" y="417"/>
                    <a:pt x="937" y="367"/>
                  </a:cubicBezTo>
                  <a:cubicBezTo>
                    <a:pt x="683" y="205"/>
                    <a:pt x="397"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9" name="Google Shape;10429;p21"/>
            <p:cNvSpPr/>
            <p:nvPr/>
          </p:nvSpPr>
          <p:spPr>
            <a:xfrm>
              <a:off x="6279350" y="2249200"/>
              <a:ext cx="25325" cy="16600"/>
            </a:xfrm>
            <a:custGeom>
              <a:avLst/>
              <a:gdLst/>
              <a:ahLst/>
              <a:cxnLst/>
              <a:rect l="l" t="t" r="r" b="b"/>
              <a:pathLst>
                <a:path w="1013" h="664" extrusionOk="0">
                  <a:moveTo>
                    <a:pt x="160" y="1"/>
                  </a:moveTo>
                  <a:cubicBezTo>
                    <a:pt x="106" y="1"/>
                    <a:pt x="52" y="5"/>
                    <a:pt x="0" y="14"/>
                  </a:cubicBezTo>
                  <a:cubicBezTo>
                    <a:pt x="175" y="38"/>
                    <a:pt x="412" y="201"/>
                    <a:pt x="475" y="251"/>
                  </a:cubicBezTo>
                  <a:cubicBezTo>
                    <a:pt x="650" y="376"/>
                    <a:pt x="800" y="538"/>
                    <a:pt x="975" y="663"/>
                  </a:cubicBezTo>
                  <a:cubicBezTo>
                    <a:pt x="987" y="638"/>
                    <a:pt x="1000" y="626"/>
                    <a:pt x="1012" y="613"/>
                  </a:cubicBezTo>
                  <a:cubicBezTo>
                    <a:pt x="987" y="551"/>
                    <a:pt x="950" y="501"/>
                    <a:pt x="937" y="438"/>
                  </a:cubicBezTo>
                  <a:cubicBezTo>
                    <a:pt x="912" y="376"/>
                    <a:pt x="900" y="301"/>
                    <a:pt x="900" y="238"/>
                  </a:cubicBezTo>
                  <a:cubicBezTo>
                    <a:pt x="683" y="94"/>
                    <a:pt x="415"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0" name="Google Shape;10430;p21"/>
            <p:cNvSpPr/>
            <p:nvPr/>
          </p:nvSpPr>
          <p:spPr>
            <a:xfrm>
              <a:off x="6280275" y="2236375"/>
              <a:ext cx="23150" cy="16600"/>
            </a:xfrm>
            <a:custGeom>
              <a:avLst/>
              <a:gdLst/>
              <a:ahLst/>
              <a:cxnLst/>
              <a:rect l="l" t="t" r="r" b="b"/>
              <a:pathLst>
                <a:path w="926" h="664" extrusionOk="0">
                  <a:moveTo>
                    <a:pt x="311" y="1"/>
                  </a:moveTo>
                  <a:cubicBezTo>
                    <a:pt x="195" y="1"/>
                    <a:pt x="85" y="34"/>
                    <a:pt x="1" y="114"/>
                  </a:cubicBezTo>
                  <a:cubicBezTo>
                    <a:pt x="37" y="95"/>
                    <a:pt x="79" y="87"/>
                    <a:pt x="123" y="87"/>
                  </a:cubicBezTo>
                  <a:cubicBezTo>
                    <a:pt x="305" y="87"/>
                    <a:pt x="525" y="224"/>
                    <a:pt x="575" y="264"/>
                  </a:cubicBezTo>
                  <a:cubicBezTo>
                    <a:pt x="481" y="230"/>
                    <a:pt x="379" y="207"/>
                    <a:pt x="278" y="207"/>
                  </a:cubicBezTo>
                  <a:cubicBezTo>
                    <a:pt x="192" y="207"/>
                    <a:pt x="106" y="224"/>
                    <a:pt x="26" y="264"/>
                  </a:cubicBezTo>
                  <a:cubicBezTo>
                    <a:pt x="325" y="264"/>
                    <a:pt x="550" y="502"/>
                    <a:pt x="800" y="639"/>
                  </a:cubicBezTo>
                  <a:cubicBezTo>
                    <a:pt x="813" y="651"/>
                    <a:pt x="838" y="664"/>
                    <a:pt x="863" y="664"/>
                  </a:cubicBezTo>
                  <a:cubicBezTo>
                    <a:pt x="863" y="576"/>
                    <a:pt x="875" y="489"/>
                    <a:pt x="900" y="414"/>
                  </a:cubicBezTo>
                  <a:cubicBezTo>
                    <a:pt x="888" y="402"/>
                    <a:pt x="875" y="402"/>
                    <a:pt x="863" y="402"/>
                  </a:cubicBezTo>
                  <a:cubicBezTo>
                    <a:pt x="900" y="377"/>
                    <a:pt x="925" y="327"/>
                    <a:pt x="913" y="277"/>
                  </a:cubicBezTo>
                  <a:cubicBezTo>
                    <a:pt x="789" y="128"/>
                    <a:pt x="539"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1" name="Google Shape;10431;p21"/>
            <p:cNvSpPr/>
            <p:nvPr/>
          </p:nvSpPr>
          <p:spPr>
            <a:xfrm>
              <a:off x="6279650" y="2260775"/>
              <a:ext cx="25950" cy="52200"/>
            </a:xfrm>
            <a:custGeom>
              <a:avLst/>
              <a:gdLst/>
              <a:ahLst/>
              <a:cxnLst/>
              <a:rect l="l" t="t" r="r" b="b"/>
              <a:pathLst>
                <a:path w="1038" h="2088" extrusionOk="0">
                  <a:moveTo>
                    <a:pt x="1" y="0"/>
                  </a:moveTo>
                  <a:lnTo>
                    <a:pt x="1" y="0"/>
                  </a:lnTo>
                  <a:cubicBezTo>
                    <a:pt x="213" y="275"/>
                    <a:pt x="375" y="613"/>
                    <a:pt x="625" y="863"/>
                  </a:cubicBezTo>
                  <a:cubicBezTo>
                    <a:pt x="438" y="713"/>
                    <a:pt x="213" y="538"/>
                    <a:pt x="88" y="325"/>
                  </a:cubicBezTo>
                  <a:lnTo>
                    <a:pt x="88" y="325"/>
                  </a:lnTo>
                  <a:cubicBezTo>
                    <a:pt x="151" y="613"/>
                    <a:pt x="313" y="888"/>
                    <a:pt x="525" y="1100"/>
                  </a:cubicBezTo>
                  <a:cubicBezTo>
                    <a:pt x="363" y="1000"/>
                    <a:pt x="213" y="900"/>
                    <a:pt x="101" y="750"/>
                  </a:cubicBezTo>
                  <a:lnTo>
                    <a:pt x="101" y="750"/>
                  </a:lnTo>
                  <a:cubicBezTo>
                    <a:pt x="151" y="1038"/>
                    <a:pt x="475" y="1325"/>
                    <a:pt x="600" y="1475"/>
                  </a:cubicBezTo>
                  <a:cubicBezTo>
                    <a:pt x="613" y="1500"/>
                    <a:pt x="625" y="1512"/>
                    <a:pt x="638" y="1537"/>
                  </a:cubicBezTo>
                  <a:cubicBezTo>
                    <a:pt x="500" y="1413"/>
                    <a:pt x="350" y="1313"/>
                    <a:pt x="188" y="1225"/>
                  </a:cubicBezTo>
                  <a:lnTo>
                    <a:pt x="188" y="1225"/>
                  </a:lnTo>
                  <a:cubicBezTo>
                    <a:pt x="363" y="1413"/>
                    <a:pt x="513" y="1650"/>
                    <a:pt x="588" y="1825"/>
                  </a:cubicBezTo>
                  <a:cubicBezTo>
                    <a:pt x="613" y="1912"/>
                    <a:pt x="650" y="2000"/>
                    <a:pt x="688" y="2087"/>
                  </a:cubicBezTo>
                  <a:cubicBezTo>
                    <a:pt x="700" y="2087"/>
                    <a:pt x="700" y="2075"/>
                    <a:pt x="700" y="2075"/>
                  </a:cubicBezTo>
                  <a:cubicBezTo>
                    <a:pt x="713" y="2075"/>
                    <a:pt x="725" y="2062"/>
                    <a:pt x="738" y="2050"/>
                  </a:cubicBezTo>
                  <a:cubicBezTo>
                    <a:pt x="763" y="2037"/>
                    <a:pt x="788" y="2025"/>
                    <a:pt x="813" y="2025"/>
                  </a:cubicBezTo>
                  <a:cubicBezTo>
                    <a:pt x="838" y="2012"/>
                    <a:pt x="875" y="2012"/>
                    <a:pt x="900" y="2012"/>
                  </a:cubicBezTo>
                  <a:lnTo>
                    <a:pt x="963" y="2012"/>
                  </a:lnTo>
                  <a:cubicBezTo>
                    <a:pt x="963" y="2000"/>
                    <a:pt x="963" y="2000"/>
                    <a:pt x="963" y="1987"/>
                  </a:cubicBezTo>
                  <a:cubicBezTo>
                    <a:pt x="963" y="1975"/>
                    <a:pt x="950" y="1950"/>
                    <a:pt x="938" y="1937"/>
                  </a:cubicBezTo>
                  <a:cubicBezTo>
                    <a:pt x="938" y="1925"/>
                    <a:pt x="926" y="1913"/>
                    <a:pt x="925" y="1912"/>
                  </a:cubicBezTo>
                  <a:lnTo>
                    <a:pt x="925" y="1912"/>
                  </a:lnTo>
                  <a:cubicBezTo>
                    <a:pt x="938" y="1925"/>
                    <a:pt x="950" y="1937"/>
                    <a:pt x="963" y="1962"/>
                  </a:cubicBezTo>
                  <a:cubicBezTo>
                    <a:pt x="975" y="1862"/>
                    <a:pt x="975" y="1775"/>
                    <a:pt x="1000" y="1687"/>
                  </a:cubicBezTo>
                  <a:cubicBezTo>
                    <a:pt x="1013" y="1650"/>
                    <a:pt x="1013" y="1600"/>
                    <a:pt x="1025" y="1562"/>
                  </a:cubicBezTo>
                  <a:cubicBezTo>
                    <a:pt x="1025" y="1550"/>
                    <a:pt x="1038" y="1537"/>
                    <a:pt x="1038" y="1525"/>
                  </a:cubicBezTo>
                  <a:cubicBezTo>
                    <a:pt x="1013" y="1500"/>
                    <a:pt x="1000" y="1475"/>
                    <a:pt x="975" y="1450"/>
                  </a:cubicBezTo>
                  <a:lnTo>
                    <a:pt x="975" y="1450"/>
                  </a:lnTo>
                  <a:cubicBezTo>
                    <a:pt x="988" y="1450"/>
                    <a:pt x="1000" y="1462"/>
                    <a:pt x="1013" y="1462"/>
                  </a:cubicBezTo>
                  <a:cubicBezTo>
                    <a:pt x="1013" y="1475"/>
                    <a:pt x="1025" y="1475"/>
                    <a:pt x="1038" y="1475"/>
                  </a:cubicBezTo>
                  <a:cubicBezTo>
                    <a:pt x="975" y="1437"/>
                    <a:pt x="913" y="1375"/>
                    <a:pt x="863" y="1313"/>
                  </a:cubicBezTo>
                  <a:cubicBezTo>
                    <a:pt x="763" y="1150"/>
                    <a:pt x="738" y="950"/>
                    <a:pt x="763" y="763"/>
                  </a:cubicBezTo>
                  <a:cubicBezTo>
                    <a:pt x="763" y="763"/>
                    <a:pt x="763" y="750"/>
                    <a:pt x="763" y="750"/>
                  </a:cubicBezTo>
                  <a:cubicBezTo>
                    <a:pt x="763" y="725"/>
                    <a:pt x="763" y="688"/>
                    <a:pt x="775" y="663"/>
                  </a:cubicBezTo>
                  <a:cubicBezTo>
                    <a:pt x="775" y="638"/>
                    <a:pt x="775" y="613"/>
                    <a:pt x="788" y="588"/>
                  </a:cubicBezTo>
                  <a:cubicBezTo>
                    <a:pt x="538" y="400"/>
                    <a:pt x="301" y="2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2" name="Google Shape;10432;p21"/>
            <p:cNvSpPr/>
            <p:nvPr/>
          </p:nvSpPr>
          <p:spPr>
            <a:xfrm>
              <a:off x="6280275" y="2228650"/>
              <a:ext cx="17825" cy="8100"/>
            </a:xfrm>
            <a:custGeom>
              <a:avLst/>
              <a:gdLst/>
              <a:ahLst/>
              <a:cxnLst/>
              <a:rect l="l" t="t" r="r" b="b"/>
              <a:pathLst>
                <a:path w="713" h="324" extrusionOk="0">
                  <a:moveTo>
                    <a:pt x="430" y="0"/>
                  </a:moveTo>
                  <a:cubicBezTo>
                    <a:pt x="346" y="0"/>
                    <a:pt x="264" y="31"/>
                    <a:pt x="188" y="73"/>
                  </a:cubicBezTo>
                  <a:cubicBezTo>
                    <a:pt x="113" y="111"/>
                    <a:pt x="13" y="161"/>
                    <a:pt x="1" y="248"/>
                  </a:cubicBezTo>
                  <a:cubicBezTo>
                    <a:pt x="23" y="215"/>
                    <a:pt x="55" y="201"/>
                    <a:pt x="96" y="190"/>
                  </a:cubicBezTo>
                  <a:lnTo>
                    <a:pt x="96" y="190"/>
                  </a:lnTo>
                  <a:cubicBezTo>
                    <a:pt x="86" y="195"/>
                    <a:pt x="76" y="203"/>
                    <a:pt x="76" y="211"/>
                  </a:cubicBezTo>
                  <a:cubicBezTo>
                    <a:pt x="99" y="195"/>
                    <a:pt x="130" y="189"/>
                    <a:pt x="164" y="189"/>
                  </a:cubicBezTo>
                  <a:cubicBezTo>
                    <a:pt x="239" y="189"/>
                    <a:pt x="325" y="218"/>
                    <a:pt x="350" y="236"/>
                  </a:cubicBezTo>
                  <a:cubicBezTo>
                    <a:pt x="425" y="248"/>
                    <a:pt x="500" y="323"/>
                    <a:pt x="575" y="323"/>
                  </a:cubicBezTo>
                  <a:cubicBezTo>
                    <a:pt x="613" y="311"/>
                    <a:pt x="638" y="261"/>
                    <a:pt x="613" y="236"/>
                  </a:cubicBezTo>
                  <a:cubicBezTo>
                    <a:pt x="600" y="223"/>
                    <a:pt x="588" y="223"/>
                    <a:pt x="588" y="211"/>
                  </a:cubicBezTo>
                  <a:cubicBezTo>
                    <a:pt x="600" y="211"/>
                    <a:pt x="625" y="211"/>
                    <a:pt x="638" y="198"/>
                  </a:cubicBezTo>
                  <a:cubicBezTo>
                    <a:pt x="713" y="123"/>
                    <a:pt x="613" y="48"/>
                    <a:pt x="550" y="23"/>
                  </a:cubicBezTo>
                  <a:cubicBezTo>
                    <a:pt x="510" y="7"/>
                    <a:pt x="470"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3" name="Google Shape;10433;p21"/>
            <p:cNvSpPr/>
            <p:nvPr/>
          </p:nvSpPr>
          <p:spPr>
            <a:xfrm>
              <a:off x="6269975" y="2194775"/>
              <a:ext cx="23750" cy="22900"/>
            </a:xfrm>
            <a:custGeom>
              <a:avLst/>
              <a:gdLst/>
              <a:ahLst/>
              <a:cxnLst/>
              <a:rect l="l" t="t" r="r" b="b"/>
              <a:pathLst>
                <a:path w="950" h="916" extrusionOk="0">
                  <a:moveTo>
                    <a:pt x="328" y="0"/>
                  </a:moveTo>
                  <a:cubicBezTo>
                    <a:pt x="212" y="0"/>
                    <a:pt x="99" y="30"/>
                    <a:pt x="0" y="116"/>
                  </a:cubicBezTo>
                  <a:cubicBezTo>
                    <a:pt x="44" y="104"/>
                    <a:pt x="87" y="98"/>
                    <a:pt x="129" y="98"/>
                  </a:cubicBezTo>
                  <a:cubicBezTo>
                    <a:pt x="341" y="98"/>
                    <a:pt x="535" y="239"/>
                    <a:pt x="712" y="353"/>
                  </a:cubicBezTo>
                  <a:cubicBezTo>
                    <a:pt x="525" y="291"/>
                    <a:pt x="338" y="229"/>
                    <a:pt x="138" y="216"/>
                  </a:cubicBezTo>
                  <a:lnTo>
                    <a:pt x="138" y="216"/>
                  </a:lnTo>
                  <a:cubicBezTo>
                    <a:pt x="313" y="279"/>
                    <a:pt x="563" y="453"/>
                    <a:pt x="625" y="503"/>
                  </a:cubicBezTo>
                  <a:cubicBezTo>
                    <a:pt x="688" y="541"/>
                    <a:pt x="762" y="603"/>
                    <a:pt x="850" y="653"/>
                  </a:cubicBezTo>
                  <a:cubicBezTo>
                    <a:pt x="638" y="553"/>
                    <a:pt x="388" y="453"/>
                    <a:pt x="325" y="428"/>
                  </a:cubicBezTo>
                  <a:lnTo>
                    <a:pt x="325" y="428"/>
                  </a:lnTo>
                  <a:cubicBezTo>
                    <a:pt x="538" y="578"/>
                    <a:pt x="712" y="778"/>
                    <a:pt x="925" y="916"/>
                  </a:cubicBezTo>
                  <a:cubicBezTo>
                    <a:pt x="900" y="803"/>
                    <a:pt x="912" y="666"/>
                    <a:pt x="925" y="553"/>
                  </a:cubicBezTo>
                  <a:cubicBezTo>
                    <a:pt x="937" y="528"/>
                    <a:pt x="937" y="491"/>
                    <a:pt x="937" y="466"/>
                  </a:cubicBezTo>
                  <a:cubicBezTo>
                    <a:pt x="950" y="416"/>
                    <a:pt x="950" y="453"/>
                    <a:pt x="950" y="416"/>
                  </a:cubicBezTo>
                  <a:cubicBezTo>
                    <a:pt x="950" y="403"/>
                    <a:pt x="950" y="378"/>
                    <a:pt x="950" y="366"/>
                  </a:cubicBezTo>
                  <a:cubicBezTo>
                    <a:pt x="940" y="356"/>
                    <a:pt x="938" y="333"/>
                    <a:pt x="938" y="333"/>
                  </a:cubicBezTo>
                  <a:cubicBezTo>
                    <a:pt x="937" y="333"/>
                    <a:pt x="937" y="335"/>
                    <a:pt x="937" y="341"/>
                  </a:cubicBezTo>
                  <a:cubicBezTo>
                    <a:pt x="925" y="291"/>
                    <a:pt x="937" y="316"/>
                    <a:pt x="912" y="304"/>
                  </a:cubicBezTo>
                  <a:lnTo>
                    <a:pt x="912" y="304"/>
                  </a:lnTo>
                  <a:cubicBezTo>
                    <a:pt x="921" y="312"/>
                    <a:pt x="924" y="315"/>
                    <a:pt x="923" y="315"/>
                  </a:cubicBezTo>
                  <a:cubicBezTo>
                    <a:pt x="919" y="315"/>
                    <a:pt x="875" y="279"/>
                    <a:pt x="875" y="279"/>
                  </a:cubicBezTo>
                  <a:cubicBezTo>
                    <a:pt x="800" y="229"/>
                    <a:pt x="737" y="191"/>
                    <a:pt x="688" y="116"/>
                  </a:cubicBezTo>
                  <a:cubicBezTo>
                    <a:pt x="675" y="104"/>
                    <a:pt x="650" y="79"/>
                    <a:pt x="638" y="54"/>
                  </a:cubicBezTo>
                  <a:cubicBezTo>
                    <a:pt x="537" y="24"/>
                    <a:pt x="432" y="0"/>
                    <a:pt x="3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4" name="Google Shape;10434;p21"/>
            <p:cNvSpPr/>
            <p:nvPr/>
          </p:nvSpPr>
          <p:spPr>
            <a:xfrm>
              <a:off x="6281850" y="2212650"/>
              <a:ext cx="21575" cy="15725"/>
            </a:xfrm>
            <a:custGeom>
              <a:avLst/>
              <a:gdLst/>
              <a:ahLst/>
              <a:cxnLst/>
              <a:rect l="l" t="t" r="r" b="b"/>
              <a:pathLst>
                <a:path w="863" h="629" extrusionOk="0">
                  <a:moveTo>
                    <a:pt x="0" y="1"/>
                  </a:moveTo>
                  <a:lnTo>
                    <a:pt x="0" y="1"/>
                  </a:lnTo>
                  <a:cubicBezTo>
                    <a:pt x="113" y="151"/>
                    <a:pt x="262" y="288"/>
                    <a:pt x="437" y="376"/>
                  </a:cubicBezTo>
                  <a:cubicBezTo>
                    <a:pt x="300" y="326"/>
                    <a:pt x="188" y="276"/>
                    <a:pt x="63" y="201"/>
                  </a:cubicBezTo>
                  <a:lnTo>
                    <a:pt x="63" y="201"/>
                  </a:lnTo>
                  <a:cubicBezTo>
                    <a:pt x="213" y="413"/>
                    <a:pt x="462" y="563"/>
                    <a:pt x="712" y="613"/>
                  </a:cubicBezTo>
                  <a:cubicBezTo>
                    <a:pt x="734" y="624"/>
                    <a:pt x="754" y="629"/>
                    <a:pt x="772" y="629"/>
                  </a:cubicBezTo>
                  <a:cubicBezTo>
                    <a:pt x="814" y="629"/>
                    <a:pt x="845" y="602"/>
                    <a:pt x="862" y="576"/>
                  </a:cubicBezTo>
                  <a:lnTo>
                    <a:pt x="825" y="576"/>
                  </a:lnTo>
                  <a:cubicBezTo>
                    <a:pt x="662" y="513"/>
                    <a:pt x="525" y="426"/>
                    <a:pt x="462" y="263"/>
                  </a:cubicBezTo>
                  <a:cubicBezTo>
                    <a:pt x="462" y="251"/>
                    <a:pt x="462" y="238"/>
                    <a:pt x="462" y="226"/>
                  </a:cubicBezTo>
                  <a:cubicBezTo>
                    <a:pt x="325" y="176"/>
                    <a:pt x="150" y="1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5" name="Google Shape;10435;p21"/>
            <p:cNvSpPr/>
            <p:nvPr/>
          </p:nvSpPr>
          <p:spPr>
            <a:xfrm>
              <a:off x="6304950" y="2351050"/>
              <a:ext cx="45650" cy="29100"/>
            </a:xfrm>
            <a:custGeom>
              <a:avLst/>
              <a:gdLst/>
              <a:ahLst/>
              <a:cxnLst/>
              <a:rect l="l" t="t" r="r" b="b"/>
              <a:pathLst>
                <a:path w="1826" h="1164" extrusionOk="0">
                  <a:moveTo>
                    <a:pt x="776" y="1"/>
                  </a:moveTo>
                  <a:lnTo>
                    <a:pt x="776" y="1"/>
                  </a:lnTo>
                  <a:cubicBezTo>
                    <a:pt x="976" y="126"/>
                    <a:pt x="1176" y="263"/>
                    <a:pt x="1375" y="401"/>
                  </a:cubicBezTo>
                  <a:cubicBezTo>
                    <a:pt x="1026" y="263"/>
                    <a:pt x="638" y="188"/>
                    <a:pt x="276" y="101"/>
                  </a:cubicBezTo>
                  <a:lnTo>
                    <a:pt x="276" y="101"/>
                  </a:lnTo>
                  <a:cubicBezTo>
                    <a:pt x="576" y="251"/>
                    <a:pt x="863" y="438"/>
                    <a:pt x="1151" y="613"/>
                  </a:cubicBezTo>
                  <a:cubicBezTo>
                    <a:pt x="776" y="476"/>
                    <a:pt x="376" y="388"/>
                    <a:pt x="1" y="288"/>
                  </a:cubicBezTo>
                  <a:lnTo>
                    <a:pt x="1" y="288"/>
                  </a:lnTo>
                  <a:cubicBezTo>
                    <a:pt x="501" y="551"/>
                    <a:pt x="963" y="901"/>
                    <a:pt x="1463" y="1163"/>
                  </a:cubicBezTo>
                  <a:cubicBezTo>
                    <a:pt x="1425" y="1088"/>
                    <a:pt x="1425" y="1013"/>
                    <a:pt x="1463" y="938"/>
                  </a:cubicBezTo>
                  <a:cubicBezTo>
                    <a:pt x="1500" y="876"/>
                    <a:pt x="1550" y="838"/>
                    <a:pt x="1625" y="826"/>
                  </a:cubicBezTo>
                  <a:cubicBezTo>
                    <a:pt x="1625" y="788"/>
                    <a:pt x="1625" y="763"/>
                    <a:pt x="1625" y="738"/>
                  </a:cubicBezTo>
                  <a:cubicBezTo>
                    <a:pt x="1644" y="682"/>
                    <a:pt x="1670" y="646"/>
                    <a:pt x="1703" y="611"/>
                  </a:cubicBezTo>
                  <a:lnTo>
                    <a:pt x="1703" y="611"/>
                  </a:lnTo>
                  <a:lnTo>
                    <a:pt x="1750" y="576"/>
                  </a:lnTo>
                  <a:lnTo>
                    <a:pt x="1738" y="576"/>
                  </a:lnTo>
                  <a:cubicBezTo>
                    <a:pt x="1763" y="563"/>
                    <a:pt x="1788" y="551"/>
                    <a:pt x="1813" y="538"/>
                  </a:cubicBezTo>
                  <a:cubicBezTo>
                    <a:pt x="1813" y="538"/>
                    <a:pt x="1813" y="526"/>
                    <a:pt x="1813" y="526"/>
                  </a:cubicBezTo>
                  <a:cubicBezTo>
                    <a:pt x="1813" y="463"/>
                    <a:pt x="1813" y="388"/>
                    <a:pt x="1825" y="313"/>
                  </a:cubicBezTo>
                  <a:cubicBezTo>
                    <a:pt x="1488" y="163"/>
                    <a:pt x="1113" y="76"/>
                    <a:pt x="7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6" name="Google Shape;10436;p21"/>
            <p:cNvSpPr/>
            <p:nvPr/>
          </p:nvSpPr>
          <p:spPr>
            <a:xfrm>
              <a:off x="6331825" y="2346375"/>
              <a:ext cx="19075" cy="11900"/>
            </a:xfrm>
            <a:custGeom>
              <a:avLst/>
              <a:gdLst/>
              <a:ahLst/>
              <a:cxnLst/>
              <a:rect l="l" t="t" r="r" b="b"/>
              <a:pathLst>
                <a:path w="763" h="476" extrusionOk="0">
                  <a:moveTo>
                    <a:pt x="1" y="0"/>
                  </a:moveTo>
                  <a:lnTo>
                    <a:pt x="1" y="0"/>
                  </a:lnTo>
                  <a:cubicBezTo>
                    <a:pt x="138" y="50"/>
                    <a:pt x="325" y="188"/>
                    <a:pt x="375" y="225"/>
                  </a:cubicBezTo>
                  <a:cubicBezTo>
                    <a:pt x="475" y="300"/>
                    <a:pt x="600" y="388"/>
                    <a:pt x="750" y="475"/>
                  </a:cubicBezTo>
                  <a:cubicBezTo>
                    <a:pt x="750" y="438"/>
                    <a:pt x="750" y="413"/>
                    <a:pt x="750" y="375"/>
                  </a:cubicBezTo>
                  <a:cubicBezTo>
                    <a:pt x="750" y="338"/>
                    <a:pt x="763" y="288"/>
                    <a:pt x="763" y="250"/>
                  </a:cubicBezTo>
                  <a:cubicBezTo>
                    <a:pt x="525" y="125"/>
                    <a:pt x="275"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7" name="Google Shape;10437;p21"/>
            <p:cNvSpPr/>
            <p:nvPr/>
          </p:nvSpPr>
          <p:spPr>
            <a:xfrm>
              <a:off x="6298700" y="2314200"/>
              <a:ext cx="37200" cy="20025"/>
            </a:xfrm>
            <a:custGeom>
              <a:avLst/>
              <a:gdLst/>
              <a:ahLst/>
              <a:cxnLst/>
              <a:rect l="l" t="t" r="r" b="b"/>
              <a:pathLst>
                <a:path w="1488" h="801" extrusionOk="0">
                  <a:moveTo>
                    <a:pt x="426" y="0"/>
                  </a:moveTo>
                  <a:cubicBezTo>
                    <a:pt x="663" y="63"/>
                    <a:pt x="863" y="175"/>
                    <a:pt x="1076" y="275"/>
                  </a:cubicBezTo>
                  <a:cubicBezTo>
                    <a:pt x="838" y="220"/>
                    <a:pt x="573" y="186"/>
                    <a:pt x="409" y="186"/>
                  </a:cubicBezTo>
                  <a:cubicBezTo>
                    <a:pt x="349" y="186"/>
                    <a:pt x="303" y="190"/>
                    <a:pt x="276" y="200"/>
                  </a:cubicBezTo>
                  <a:cubicBezTo>
                    <a:pt x="551" y="250"/>
                    <a:pt x="788" y="375"/>
                    <a:pt x="1038" y="500"/>
                  </a:cubicBezTo>
                  <a:cubicBezTo>
                    <a:pt x="725" y="396"/>
                    <a:pt x="402" y="324"/>
                    <a:pt x="77" y="324"/>
                  </a:cubicBezTo>
                  <a:cubicBezTo>
                    <a:pt x="52" y="324"/>
                    <a:pt x="26" y="324"/>
                    <a:pt x="1" y="325"/>
                  </a:cubicBezTo>
                  <a:cubicBezTo>
                    <a:pt x="338" y="438"/>
                    <a:pt x="638" y="638"/>
                    <a:pt x="951" y="800"/>
                  </a:cubicBezTo>
                  <a:cubicBezTo>
                    <a:pt x="963" y="788"/>
                    <a:pt x="976" y="775"/>
                    <a:pt x="988" y="750"/>
                  </a:cubicBezTo>
                  <a:cubicBezTo>
                    <a:pt x="1001" y="738"/>
                    <a:pt x="1026" y="713"/>
                    <a:pt x="1038" y="700"/>
                  </a:cubicBezTo>
                  <a:lnTo>
                    <a:pt x="1051" y="700"/>
                  </a:lnTo>
                  <a:lnTo>
                    <a:pt x="1063" y="688"/>
                  </a:lnTo>
                  <a:cubicBezTo>
                    <a:pt x="1088" y="663"/>
                    <a:pt x="1113" y="650"/>
                    <a:pt x="1138" y="638"/>
                  </a:cubicBezTo>
                  <a:cubicBezTo>
                    <a:pt x="1163" y="625"/>
                    <a:pt x="1213" y="613"/>
                    <a:pt x="1226" y="613"/>
                  </a:cubicBezTo>
                  <a:lnTo>
                    <a:pt x="1226" y="613"/>
                  </a:lnTo>
                  <a:cubicBezTo>
                    <a:pt x="1217" y="613"/>
                    <a:pt x="1192" y="624"/>
                    <a:pt x="1199" y="624"/>
                  </a:cubicBezTo>
                  <a:cubicBezTo>
                    <a:pt x="1202" y="624"/>
                    <a:pt x="1213" y="621"/>
                    <a:pt x="1238" y="613"/>
                  </a:cubicBezTo>
                  <a:cubicBezTo>
                    <a:pt x="1276" y="600"/>
                    <a:pt x="1313" y="588"/>
                    <a:pt x="1351" y="575"/>
                  </a:cubicBezTo>
                  <a:cubicBezTo>
                    <a:pt x="1363" y="563"/>
                    <a:pt x="1376" y="550"/>
                    <a:pt x="1388" y="550"/>
                  </a:cubicBezTo>
                  <a:cubicBezTo>
                    <a:pt x="1401" y="538"/>
                    <a:pt x="1413" y="513"/>
                    <a:pt x="1426" y="513"/>
                  </a:cubicBezTo>
                  <a:cubicBezTo>
                    <a:pt x="1438" y="488"/>
                    <a:pt x="1463" y="475"/>
                    <a:pt x="1488" y="450"/>
                  </a:cubicBezTo>
                  <a:cubicBezTo>
                    <a:pt x="1463" y="438"/>
                    <a:pt x="1438" y="413"/>
                    <a:pt x="1426" y="388"/>
                  </a:cubicBezTo>
                  <a:cubicBezTo>
                    <a:pt x="1401" y="350"/>
                    <a:pt x="1388" y="313"/>
                    <a:pt x="1376" y="275"/>
                  </a:cubicBezTo>
                  <a:cubicBezTo>
                    <a:pt x="1351" y="225"/>
                    <a:pt x="1338" y="188"/>
                    <a:pt x="1326" y="138"/>
                  </a:cubicBezTo>
                  <a:cubicBezTo>
                    <a:pt x="1038" y="50"/>
                    <a:pt x="738" y="0"/>
                    <a:pt x="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8" name="Google Shape;10438;p21"/>
            <p:cNvSpPr/>
            <p:nvPr/>
          </p:nvSpPr>
          <p:spPr>
            <a:xfrm>
              <a:off x="6304950" y="2327625"/>
              <a:ext cx="16900" cy="11600"/>
            </a:xfrm>
            <a:custGeom>
              <a:avLst/>
              <a:gdLst/>
              <a:ahLst/>
              <a:cxnLst/>
              <a:rect l="l" t="t" r="r" b="b"/>
              <a:pathLst>
                <a:path w="676" h="464" extrusionOk="0">
                  <a:moveTo>
                    <a:pt x="1" y="1"/>
                  </a:moveTo>
                  <a:lnTo>
                    <a:pt x="1" y="1"/>
                  </a:lnTo>
                  <a:cubicBezTo>
                    <a:pt x="201" y="138"/>
                    <a:pt x="388" y="363"/>
                    <a:pt x="613" y="463"/>
                  </a:cubicBezTo>
                  <a:cubicBezTo>
                    <a:pt x="626" y="438"/>
                    <a:pt x="638" y="413"/>
                    <a:pt x="663" y="388"/>
                  </a:cubicBezTo>
                  <a:cubicBezTo>
                    <a:pt x="663" y="388"/>
                    <a:pt x="663" y="376"/>
                    <a:pt x="663" y="376"/>
                  </a:cubicBezTo>
                  <a:cubicBezTo>
                    <a:pt x="663" y="363"/>
                    <a:pt x="676" y="351"/>
                    <a:pt x="676" y="326"/>
                  </a:cubicBezTo>
                  <a:cubicBezTo>
                    <a:pt x="513" y="188"/>
                    <a:pt x="76" y="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9" name="Google Shape;10439;p21"/>
            <p:cNvSpPr/>
            <p:nvPr/>
          </p:nvSpPr>
          <p:spPr>
            <a:xfrm>
              <a:off x="6307150" y="2333250"/>
              <a:ext cx="13450" cy="13775"/>
            </a:xfrm>
            <a:custGeom>
              <a:avLst/>
              <a:gdLst/>
              <a:ahLst/>
              <a:cxnLst/>
              <a:rect l="l" t="t" r="r" b="b"/>
              <a:pathLst>
                <a:path w="538" h="551" extrusionOk="0">
                  <a:moveTo>
                    <a:pt x="0" y="1"/>
                  </a:moveTo>
                  <a:cubicBezTo>
                    <a:pt x="38" y="76"/>
                    <a:pt x="350" y="463"/>
                    <a:pt x="538" y="550"/>
                  </a:cubicBezTo>
                  <a:cubicBezTo>
                    <a:pt x="475" y="500"/>
                    <a:pt x="450" y="413"/>
                    <a:pt x="475" y="351"/>
                  </a:cubicBezTo>
                  <a:cubicBezTo>
                    <a:pt x="475" y="338"/>
                    <a:pt x="475" y="326"/>
                    <a:pt x="488" y="313"/>
                  </a:cubicBezTo>
                  <a:cubicBezTo>
                    <a:pt x="325" y="213"/>
                    <a:pt x="150"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0" name="Google Shape;10440;p21"/>
            <p:cNvSpPr/>
            <p:nvPr/>
          </p:nvSpPr>
          <p:spPr>
            <a:xfrm>
              <a:off x="6310900" y="2306700"/>
              <a:ext cx="20950" cy="10325"/>
            </a:xfrm>
            <a:custGeom>
              <a:avLst/>
              <a:gdLst/>
              <a:ahLst/>
              <a:cxnLst/>
              <a:rect l="l" t="t" r="r" b="b"/>
              <a:pathLst>
                <a:path w="838" h="413" extrusionOk="0">
                  <a:moveTo>
                    <a:pt x="0" y="0"/>
                  </a:moveTo>
                  <a:cubicBezTo>
                    <a:pt x="271" y="123"/>
                    <a:pt x="541" y="295"/>
                    <a:pt x="824" y="407"/>
                  </a:cubicBezTo>
                  <a:lnTo>
                    <a:pt x="824" y="407"/>
                  </a:lnTo>
                  <a:cubicBezTo>
                    <a:pt x="812" y="347"/>
                    <a:pt x="800" y="299"/>
                    <a:pt x="788" y="238"/>
                  </a:cubicBezTo>
                  <a:cubicBezTo>
                    <a:pt x="788" y="213"/>
                    <a:pt x="775" y="175"/>
                    <a:pt x="775" y="150"/>
                  </a:cubicBezTo>
                  <a:cubicBezTo>
                    <a:pt x="450" y="63"/>
                    <a:pt x="75" y="0"/>
                    <a:pt x="0" y="0"/>
                  </a:cubicBezTo>
                  <a:close/>
                  <a:moveTo>
                    <a:pt x="824" y="407"/>
                  </a:moveTo>
                  <a:lnTo>
                    <a:pt x="824" y="407"/>
                  </a:lnTo>
                  <a:cubicBezTo>
                    <a:pt x="824" y="409"/>
                    <a:pt x="825" y="411"/>
                    <a:pt x="825" y="413"/>
                  </a:cubicBezTo>
                  <a:lnTo>
                    <a:pt x="838" y="413"/>
                  </a:lnTo>
                  <a:cubicBezTo>
                    <a:pt x="833" y="411"/>
                    <a:pt x="828" y="409"/>
                    <a:pt x="824" y="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1" name="Google Shape;10441;p21"/>
            <p:cNvSpPr/>
            <p:nvPr/>
          </p:nvSpPr>
          <p:spPr>
            <a:xfrm>
              <a:off x="6309950" y="2299500"/>
              <a:ext cx="19100" cy="5350"/>
            </a:xfrm>
            <a:custGeom>
              <a:avLst/>
              <a:gdLst/>
              <a:ahLst/>
              <a:cxnLst/>
              <a:rect l="l" t="t" r="r" b="b"/>
              <a:pathLst>
                <a:path w="764" h="214" extrusionOk="0">
                  <a:moveTo>
                    <a:pt x="1" y="1"/>
                  </a:moveTo>
                  <a:cubicBezTo>
                    <a:pt x="188" y="76"/>
                    <a:pt x="388" y="213"/>
                    <a:pt x="601" y="213"/>
                  </a:cubicBezTo>
                  <a:cubicBezTo>
                    <a:pt x="763" y="38"/>
                    <a:pt x="101" y="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2" name="Google Shape;10442;p21"/>
            <p:cNvSpPr/>
            <p:nvPr/>
          </p:nvSpPr>
          <p:spPr>
            <a:xfrm>
              <a:off x="6309650" y="2292325"/>
              <a:ext cx="9700" cy="3450"/>
            </a:xfrm>
            <a:custGeom>
              <a:avLst/>
              <a:gdLst/>
              <a:ahLst/>
              <a:cxnLst/>
              <a:rect l="l" t="t" r="r" b="b"/>
              <a:pathLst>
                <a:path w="388" h="138" extrusionOk="0">
                  <a:moveTo>
                    <a:pt x="0" y="1"/>
                  </a:moveTo>
                  <a:lnTo>
                    <a:pt x="0" y="1"/>
                  </a:lnTo>
                  <a:cubicBezTo>
                    <a:pt x="125" y="38"/>
                    <a:pt x="238" y="138"/>
                    <a:pt x="363" y="138"/>
                  </a:cubicBezTo>
                  <a:cubicBezTo>
                    <a:pt x="388" y="138"/>
                    <a:pt x="388" y="113"/>
                    <a:pt x="375" y="88"/>
                  </a:cubicBezTo>
                  <a:cubicBezTo>
                    <a:pt x="275" y="26"/>
                    <a:pt x="125"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3" name="Google Shape;10443;p21"/>
            <p:cNvSpPr/>
            <p:nvPr/>
          </p:nvSpPr>
          <p:spPr>
            <a:xfrm>
              <a:off x="6300900" y="2283275"/>
              <a:ext cx="21275" cy="9400"/>
            </a:xfrm>
            <a:custGeom>
              <a:avLst/>
              <a:gdLst/>
              <a:ahLst/>
              <a:cxnLst/>
              <a:rect l="l" t="t" r="r" b="b"/>
              <a:pathLst>
                <a:path w="851" h="376" extrusionOk="0">
                  <a:moveTo>
                    <a:pt x="0" y="0"/>
                  </a:moveTo>
                  <a:cubicBezTo>
                    <a:pt x="263" y="150"/>
                    <a:pt x="538" y="288"/>
                    <a:pt x="838" y="375"/>
                  </a:cubicBezTo>
                  <a:lnTo>
                    <a:pt x="850" y="375"/>
                  </a:lnTo>
                  <a:cubicBezTo>
                    <a:pt x="850" y="375"/>
                    <a:pt x="850" y="375"/>
                    <a:pt x="850" y="363"/>
                  </a:cubicBezTo>
                  <a:cubicBezTo>
                    <a:pt x="838" y="313"/>
                    <a:pt x="825" y="250"/>
                    <a:pt x="825" y="188"/>
                  </a:cubicBezTo>
                  <a:cubicBezTo>
                    <a:pt x="613" y="88"/>
                    <a:pt x="113"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4" name="Google Shape;10444;p21"/>
            <p:cNvSpPr/>
            <p:nvPr/>
          </p:nvSpPr>
          <p:spPr>
            <a:xfrm>
              <a:off x="6303400" y="2277950"/>
              <a:ext cx="11600" cy="3500"/>
            </a:xfrm>
            <a:custGeom>
              <a:avLst/>
              <a:gdLst/>
              <a:ahLst/>
              <a:cxnLst/>
              <a:rect l="l" t="t" r="r" b="b"/>
              <a:pathLst>
                <a:path w="464" h="140" extrusionOk="0">
                  <a:moveTo>
                    <a:pt x="0" y="1"/>
                  </a:moveTo>
                  <a:lnTo>
                    <a:pt x="0" y="1"/>
                  </a:lnTo>
                  <a:cubicBezTo>
                    <a:pt x="44" y="27"/>
                    <a:pt x="285" y="139"/>
                    <a:pt x="394" y="139"/>
                  </a:cubicBezTo>
                  <a:cubicBezTo>
                    <a:pt x="441" y="139"/>
                    <a:pt x="464" y="119"/>
                    <a:pt x="438" y="63"/>
                  </a:cubicBezTo>
                  <a:cubicBezTo>
                    <a:pt x="300" y="13"/>
                    <a:pt x="138"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5" name="Google Shape;10445;p21"/>
            <p:cNvSpPr/>
            <p:nvPr/>
          </p:nvSpPr>
          <p:spPr>
            <a:xfrm>
              <a:off x="6307450" y="2271400"/>
              <a:ext cx="9650" cy="3525"/>
            </a:xfrm>
            <a:custGeom>
              <a:avLst/>
              <a:gdLst/>
              <a:ahLst/>
              <a:cxnLst/>
              <a:rect l="l" t="t" r="r" b="b"/>
              <a:pathLst>
                <a:path w="386" h="141" extrusionOk="0">
                  <a:moveTo>
                    <a:pt x="1" y="0"/>
                  </a:moveTo>
                  <a:lnTo>
                    <a:pt x="1" y="0"/>
                  </a:lnTo>
                  <a:cubicBezTo>
                    <a:pt x="47" y="19"/>
                    <a:pt x="252" y="141"/>
                    <a:pt x="339" y="141"/>
                  </a:cubicBezTo>
                  <a:cubicBezTo>
                    <a:pt x="369" y="141"/>
                    <a:pt x="385" y="126"/>
                    <a:pt x="376" y="88"/>
                  </a:cubicBezTo>
                  <a:cubicBezTo>
                    <a:pt x="263" y="25"/>
                    <a:pt x="126"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6" name="Google Shape;10446;p21"/>
            <p:cNvSpPr/>
            <p:nvPr/>
          </p:nvSpPr>
          <p:spPr>
            <a:xfrm>
              <a:off x="6338075" y="2320400"/>
              <a:ext cx="37950" cy="11100"/>
            </a:xfrm>
            <a:custGeom>
              <a:avLst/>
              <a:gdLst/>
              <a:ahLst/>
              <a:cxnLst/>
              <a:rect l="l" t="t" r="r" b="b"/>
              <a:pathLst>
                <a:path w="1518" h="444" extrusionOk="0">
                  <a:moveTo>
                    <a:pt x="639" y="0"/>
                  </a:moveTo>
                  <a:cubicBezTo>
                    <a:pt x="426" y="0"/>
                    <a:pt x="210" y="30"/>
                    <a:pt x="0" y="65"/>
                  </a:cubicBezTo>
                  <a:cubicBezTo>
                    <a:pt x="450" y="127"/>
                    <a:pt x="775" y="202"/>
                    <a:pt x="1150" y="402"/>
                  </a:cubicBezTo>
                  <a:cubicBezTo>
                    <a:pt x="1192" y="431"/>
                    <a:pt x="1235" y="443"/>
                    <a:pt x="1274" y="443"/>
                  </a:cubicBezTo>
                  <a:cubicBezTo>
                    <a:pt x="1421" y="443"/>
                    <a:pt x="1518" y="271"/>
                    <a:pt x="1350" y="152"/>
                  </a:cubicBezTo>
                  <a:cubicBezTo>
                    <a:pt x="1123" y="39"/>
                    <a:pt x="882" y="0"/>
                    <a:pt x="6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7" name="Google Shape;10447;p21"/>
            <p:cNvSpPr/>
            <p:nvPr/>
          </p:nvSpPr>
          <p:spPr>
            <a:xfrm>
              <a:off x="6334325" y="2304925"/>
              <a:ext cx="34975" cy="16000"/>
            </a:xfrm>
            <a:custGeom>
              <a:avLst/>
              <a:gdLst/>
              <a:ahLst/>
              <a:cxnLst/>
              <a:rect l="l" t="t" r="r" b="b"/>
              <a:pathLst>
                <a:path w="1399" h="640" extrusionOk="0">
                  <a:moveTo>
                    <a:pt x="392" y="0"/>
                  </a:moveTo>
                  <a:cubicBezTo>
                    <a:pt x="261" y="0"/>
                    <a:pt x="130" y="12"/>
                    <a:pt x="1" y="34"/>
                  </a:cubicBezTo>
                  <a:cubicBezTo>
                    <a:pt x="388" y="84"/>
                    <a:pt x="663" y="196"/>
                    <a:pt x="988" y="321"/>
                  </a:cubicBezTo>
                  <a:cubicBezTo>
                    <a:pt x="903" y="310"/>
                    <a:pt x="815" y="304"/>
                    <a:pt x="727" y="304"/>
                  </a:cubicBezTo>
                  <a:cubicBezTo>
                    <a:pt x="531" y="304"/>
                    <a:pt x="332" y="332"/>
                    <a:pt x="150" y="384"/>
                  </a:cubicBezTo>
                  <a:cubicBezTo>
                    <a:pt x="513" y="396"/>
                    <a:pt x="888" y="509"/>
                    <a:pt x="1250" y="634"/>
                  </a:cubicBezTo>
                  <a:cubicBezTo>
                    <a:pt x="1261" y="638"/>
                    <a:pt x="1273" y="639"/>
                    <a:pt x="1284" y="639"/>
                  </a:cubicBezTo>
                  <a:cubicBezTo>
                    <a:pt x="1346" y="639"/>
                    <a:pt x="1398" y="583"/>
                    <a:pt x="1388" y="509"/>
                  </a:cubicBezTo>
                  <a:cubicBezTo>
                    <a:pt x="1388" y="409"/>
                    <a:pt x="1275" y="396"/>
                    <a:pt x="1200" y="371"/>
                  </a:cubicBezTo>
                  <a:cubicBezTo>
                    <a:pt x="1175" y="359"/>
                    <a:pt x="1138" y="359"/>
                    <a:pt x="1113" y="346"/>
                  </a:cubicBezTo>
                  <a:cubicBezTo>
                    <a:pt x="1150" y="346"/>
                    <a:pt x="1188" y="309"/>
                    <a:pt x="1200" y="271"/>
                  </a:cubicBezTo>
                  <a:cubicBezTo>
                    <a:pt x="1225" y="121"/>
                    <a:pt x="1013" y="109"/>
                    <a:pt x="900" y="71"/>
                  </a:cubicBezTo>
                  <a:cubicBezTo>
                    <a:pt x="737" y="22"/>
                    <a:pt x="565" y="0"/>
                    <a:pt x="3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8" name="Google Shape;10448;p21"/>
            <p:cNvSpPr/>
            <p:nvPr/>
          </p:nvSpPr>
          <p:spPr>
            <a:xfrm>
              <a:off x="6328075" y="2294950"/>
              <a:ext cx="36900" cy="11150"/>
            </a:xfrm>
            <a:custGeom>
              <a:avLst/>
              <a:gdLst/>
              <a:ahLst/>
              <a:cxnLst/>
              <a:rect l="l" t="t" r="r" b="b"/>
              <a:pathLst>
                <a:path w="1476" h="446" extrusionOk="0">
                  <a:moveTo>
                    <a:pt x="437" y="0"/>
                  </a:moveTo>
                  <a:cubicBezTo>
                    <a:pt x="285" y="0"/>
                    <a:pt x="136" y="24"/>
                    <a:pt x="1" y="95"/>
                  </a:cubicBezTo>
                  <a:cubicBezTo>
                    <a:pt x="36" y="88"/>
                    <a:pt x="73" y="85"/>
                    <a:pt x="113" y="85"/>
                  </a:cubicBezTo>
                  <a:cubicBezTo>
                    <a:pt x="353" y="85"/>
                    <a:pt x="650" y="201"/>
                    <a:pt x="725" y="233"/>
                  </a:cubicBezTo>
                  <a:cubicBezTo>
                    <a:pt x="925" y="295"/>
                    <a:pt x="1125" y="420"/>
                    <a:pt x="1325" y="445"/>
                  </a:cubicBezTo>
                  <a:cubicBezTo>
                    <a:pt x="1425" y="445"/>
                    <a:pt x="1475" y="320"/>
                    <a:pt x="1425" y="245"/>
                  </a:cubicBezTo>
                  <a:cubicBezTo>
                    <a:pt x="1275" y="108"/>
                    <a:pt x="1038" y="95"/>
                    <a:pt x="863" y="46"/>
                  </a:cubicBezTo>
                  <a:cubicBezTo>
                    <a:pt x="724" y="21"/>
                    <a:pt x="579" y="0"/>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9" name="Google Shape;10449;p21"/>
            <p:cNvSpPr/>
            <p:nvPr/>
          </p:nvSpPr>
          <p:spPr>
            <a:xfrm>
              <a:off x="6324025" y="2285800"/>
              <a:ext cx="29875" cy="9450"/>
            </a:xfrm>
            <a:custGeom>
              <a:avLst/>
              <a:gdLst/>
              <a:ahLst/>
              <a:cxnLst/>
              <a:rect l="l" t="t" r="r" b="b"/>
              <a:pathLst>
                <a:path w="1195" h="378" extrusionOk="0">
                  <a:moveTo>
                    <a:pt x="332" y="1"/>
                  </a:moveTo>
                  <a:cubicBezTo>
                    <a:pt x="218" y="1"/>
                    <a:pt x="104" y="22"/>
                    <a:pt x="0" y="87"/>
                  </a:cubicBezTo>
                  <a:cubicBezTo>
                    <a:pt x="29" y="78"/>
                    <a:pt x="61" y="75"/>
                    <a:pt x="95" y="75"/>
                  </a:cubicBezTo>
                  <a:cubicBezTo>
                    <a:pt x="264" y="75"/>
                    <a:pt x="473" y="164"/>
                    <a:pt x="525" y="174"/>
                  </a:cubicBezTo>
                  <a:cubicBezTo>
                    <a:pt x="626" y="208"/>
                    <a:pt x="926" y="378"/>
                    <a:pt x="1080" y="378"/>
                  </a:cubicBezTo>
                  <a:cubicBezTo>
                    <a:pt x="1154" y="378"/>
                    <a:pt x="1195" y="338"/>
                    <a:pt x="1162" y="224"/>
                  </a:cubicBezTo>
                  <a:cubicBezTo>
                    <a:pt x="1025" y="112"/>
                    <a:pt x="812" y="87"/>
                    <a:pt x="637" y="37"/>
                  </a:cubicBezTo>
                  <a:cubicBezTo>
                    <a:pt x="541" y="19"/>
                    <a:pt x="437" y="1"/>
                    <a:pt x="3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0" name="Google Shape;10450;p21"/>
            <p:cNvSpPr/>
            <p:nvPr/>
          </p:nvSpPr>
          <p:spPr>
            <a:xfrm>
              <a:off x="6304650" y="2242975"/>
              <a:ext cx="41250" cy="28975"/>
            </a:xfrm>
            <a:custGeom>
              <a:avLst/>
              <a:gdLst/>
              <a:ahLst/>
              <a:cxnLst/>
              <a:rect l="l" t="t" r="r" b="b"/>
              <a:pathLst>
                <a:path w="1650" h="1159" extrusionOk="0">
                  <a:moveTo>
                    <a:pt x="262" y="0"/>
                  </a:moveTo>
                  <a:cubicBezTo>
                    <a:pt x="172" y="0"/>
                    <a:pt x="84" y="12"/>
                    <a:pt x="0" y="38"/>
                  </a:cubicBezTo>
                  <a:cubicBezTo>
                    <a:pt x="325" y="38"/>
                    <a:pt x="563" y="275"/>
                    <a:pt x="850" y="387"/>
                  </a:cubicBezTo>
                  <a:cubicBezTo>
                    <a:pt x="738" y="362"/>
                    <a:pt x="622" y="350"/>
                    <a:pt x="510" y="350"/>
                  </a:cubicBezTo>
                  <a:cubicBezTo>
                    <a:pt x="397" y="350"/>
                    <a:pt x="288" y="362"/>
                    <a:pt x="188" y="387"/>
                  </a:cubicBezTo>
                  <a:cubicBezTo>
                    <a:pt x="463" y="425"/>
                    <a:pt x="663" y="537"/>
                    <a:pt x="925" y="662"/>
                  </a:cubicBezTo>
                  <a:cubicBezTo>
                    <a:pt x="1000" y="687"/>
                    <a:pt x="1075" y="750"/>
                    <a:pt x="1163" y="775"/>
                  </a:cubicBezTo>
                  <a:cubicBezTo>
                    <a:pt x="856" y="687"/>
                    <a:pt x="453" y="648"/>
                    <a:pt x="282" y="648"/>
                  </a:cubicBezTo>
                  <a:cubicBezTo>
                    <a:pt x="258" y="648"/>
                    <a:pt x="239" y="648"/>
                    <a:pt x="225" y="650"/>
                  </a:cubicBezTo>
                  <a:cubicBezTo>
                    <a:pt x="588" y="750"/>
                    <a:pt x="913" y="975"/>
                    <a:pt x="1275" y="1125"/>
                  </a:cubicBezTo>
                  <a:cubicBezTo>
                    <a:pt x="1320" y="1140"/>
                    <a:pt x="1369" y="1159"/>
                    <a:pt x="1414" y="1159"/>
                  </a:cubicBezTo>
                  <a:cubicBezTo>
                    <a:pt x="1445" y="1159"/>
                    <a:pt x="1475" y="1150"/>
                    <a:pt x="1500" y="1125"/>
                  </a:cubicBezTo>
                  <a:cubicBezTo>
                    <a:pt x="1650" y="975"/>
                    <a:pt x="1450" y="850"/>
                    <a:pt x="1175" y="775"/>
                  </a:cubicBezTo>
                  <a:lnTo>
                    <a:pt x="1175" y="775"/>
                  </a:lnTo>
                  <a:cubicBezTo>
                    <a:pt x="1180" y="775"/>
                    <a:pt x="1184" y="776"/>
                    <a:pt x="1189" y="776"/>
                  </a:cubicBezTo>
                  <a:cubicBezTo>
                    <a:pt x="1282" y="776"/>
                    <a:pt x="1348" y="658"/>
                    <a:pt x="1300" y="575"/>
                  </a:cubicBezTo>
                  <a:cubicBezTo>
                    <a:pt x="1188" y="500"/>
                    <a:pt x="1063" y="437"/>
                    <a:pt x="925" y="400"/>
                  </a:cubicBezTo>
                  <a:cubicBezTo>
                    <a:pt x="1000" y="400"/>
                    <a:pt x="1050" y="300"/>
                    <a:pt x="1000" y="238"/>
                  </a:cubicBezTo>
                  <a:cubicBezTo>
                    <a:pt x="796" y="98"/>
                    <a:pt x="522"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1" name="Google Shape;10451;p21"/>
            <p:cNvSpPr/>
            <p:nvPr/>
          </p:nvSpPr>
          <p:spPr>
            <a:xfrm>
              <a:off x="6304650" y="2236075"/>
              <a:ext cx="19175" cy="6800"/>
            </a:xfrm>
            <a:custGeom>
              <a:avLst/>
              <a:gdLst/>
              <a:ahLst/>
              <a:cxnLst/>
              <a:rect l="l" t="t" r="r" b="b"/>
              <a:pathLst>
                <a:path w="767" h="272" extrusionOk="0">
                  <a:moveTo>
                    <a:pt x="22" y="0"/>
                  </a:moveTo>
                  <a:cubicBezTo>
                    <a:pt x="13" y="0"/>
                    <a:pt x="6" y="0"/>
                    <a:pt x="0" y="1"/>
                  </a:cubicBezTo>
                  <a:cubicBezTo>
                    <a:pt x="175" y="64"/>
                    <a:pt x="425" y="226"/>
                    <a:pt x="550" y="264"/>
                  </a:cubicBezTo>
                  <a:cubicBezTo>
                    <a:pt x="561" y="269"/>
                    <a:pt x="571" y="272"/>
                    <a:pt x="581" y="272"/>
                  </a:cubicBezTo>
                  <a:cubicBezTo>
                    <a:pt x="596" y="272"/>
                    <a:pt x="611" y="266"/>
                    <a:pt x="625" y="251"/>
                  </a:cubicBezTo>
                  <a:cubicBezTo>
                    <a:pt x="767" y="98"/>
                    <a:pt x="174" y="0"/>
                    <a:pt x="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2" name="Google Shape;10452;p21"/>
            <p:cNvSpPr/>
            <p:nvPr/>
          </p:nvSpPr>
          <p:spPr>
            <a:xfrm>
              <a:off x="6284650" y="2183875"/>
              <a:ext cx="34400" cy="11000"/>
            </a:xfrm>
            <a:custGeom>
              <a:avLst/>
              <a:gdLst/>
              <a:ahLst/>
              <a:cxnLst/>
              <a:rect l="l" t="t" r="r" b="b"/>
              <a:pathLst>
                <a:path w="1376" h="440" extrusionOk="0">
                  <a:moveTo>
                    <a:pt x="423" y="1"/>
                  </a:moveTo>
                  <a:cubicBezTo>
                    <a:pt x="278" y="1"/>
                    <a:pt x="134" y="11"/>
                    <a:pt x="1" y="27"/>
                  </a:cubicBezTo>
                  <a:cubicBezTo>
                    <a:pt x="250" y="90"/>
                    <a:pt x="450" y="152"/>
                    <a:pt x="613" y="215"/>
                  </a:cubicBezTo>
                  <a:cubicBezTo>
                    <a:pt x="863" y="315"/>
                    <a:pt x="988" y="415"/>
                    <a:pt x="1213" y="440"/>
                  </a:cubicBezTo>
                  <a:cubicBezTo>
                    <a:pt x="1313" y="427"/>
                    <a:pt x="1375" y="302"/>
                    <a:pt x="1313" y="215"/>
                  </a:cubicBezTo>
                  <a:cubicBezTo>
                    <a:pt x="1064" y="52"/>
                    <a:pt x="740" y="1"/>
                    <a:pt x="4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3" name="Google Shape;10453;p21"/>
            <p:cNvSpPr/>
            <p:nvPr/>
          </p:nvSpPr>
          <p:spPr>
            <a:xfrm>
              <a:off x="6288400" y="2190800"/>
              <a:ext cx="24700" cy="9250"/>
            </a:xfrm>
            <a:custGeom>
              <a:avLst/>
              <a:gdLst/>
              <a:ahLst/>
              <a:cxnLst/>
              <a:rect l="l" t="t" r="r" b="b"/>
              <a:pathLst>
                <a:path w="988" h="370" extrusionOk="0">
                  <a:moveTo>
                    <a:pt x="0" y="0"/>
                  </a:moveTo>
                  <a:cubicBezTo>
                    <a:pt x="288" y="88"/>
                    <a:pt x="550" y="263"/>
                    <a:pt x="850" y="363"/>
                  </a:cubicBezTo>
                  <a:cubicBezTo>
                    <a:pt x="859" y="367"/>
                    <a:pt x="869" y="369"/>
                    <a:pt x="879" y="369"/>
                  </a:cubicBezTo>
                  <a:cubicBezTo>
                    <a:pt x="925" y="369"/>
                    <a:pt x="975" y="326"/>
                    <a:pt x="975" y="275"/>
                  </a:cubicBezTo>
                  <a:cubicBezTo>
                    <a:pt x="988" y="188"/>
                    <a:pt x="888" y="150"/>
                    <a:pt x="813" y="125"/>
                  </a:cubicBezTo>
                  <a:cubicBezTo>
                    <a:pt x="550" y="38"/>
                    <a:pt x="275"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4" name="Google Shape;10454;p21"/>
            <p:cNvSpPr/>
            <p:nvPr/>
          </p:nvSpPr>
          <p:spPr>
            <a:xfrm>
              <a:off x="6293075" y="2196100"/>
              <a:ext cx="24400" cy="9075"/>
            </a:xfrm>
            <a:custGeom>
              <a:avLst/>
              <a:gdLst/>
              <a:ahLst/>
              <a:cxnLst/>
              <a:rect l="l" t="t" r="r" b="b"/>
              <a:pathLst>
                <a:path w="976" h="363" extrusionOk="0">
                  <a:moveTo>
                    <a:pt x="1" y="1"/>
                  </a:moveTo>
                  <a:lnTo>
                    <a:pt x="1" y="1"/>
                  </a:lnTo>
                  <a:cubicBezTo>
                    <a:pt x="226" y="113"/>
                    <a:pt x="438" y="313"/>
                    <a:pt x="688" y="363"/>
                  </a:cubicBezTo>
                  <a:cubicBezTo>
                    <a:pt x="976" y="163"/>
                    <a:pt x="126"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5" name="Google Shape;10455;p21"/>
            <p:cNvSpPr/>
            <p:nvPr/>
          </p:nvSpPr>
          <p:spPr>
            <a:xfrm>
              <a:off x="6296825" y="2202050"/>
              <a:ext cx="12750" cy="9700"/>
            </a:xfrm>
            <a:custGeom>
              <a:avLst/>
              <a:gdLst/>
              <a:ahLst/>
              <a:cxnLst/>
              <a:rect l="l" t="t" r="r" b="b"/>
              <a:pathLst>
                <a:path w="510" h="388" extrusionOk="0">
                  <a:moveTo>
                    <a:pt x="1" y="0"/>
                  </a:moveTo>
                  <a:cubicBezTo>
                    <a:pt x="39" y="67"/>
                    <a:pt x="338" y="387"/>
                    <a:pt x="455" y="387"/>
                  </a:cubicBezTo>
                  <a:cubicBezTo>
                    <a:pt x="490" y="387"/>
                    <a:pt x="509" y="359"/>
                    <a:pt x="501" y="287"/>
                  </a:cubicBezTo>
                  <a:cubicBezTo>
                    <a:pt x="351" y="175"/>
                    <a:pt x="163"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6" name="Google Shape;10456;p21"/>
            <p:cNvSpPr/>
            <p:nvPr/>
          </p:nvSpPr>
          <p:spPr>
            <a:xfrm>
              <a:off x="6298700" y="2209225"/>
              <a:ext cx="19400" cy="12525"/>
            </a:xfrm>
            <a:custGeom>
              <a:avLst/>
              <a:gdLst/>
              <a:ahLst/>
              <a:cxnLst/>
              <a:rect l="l" t="t" r="r" b="b"/>
              <a:pathLst>
                <a:path w="776" h="501" extrusionOk="0">
                  <a:moveTo>
                    <a:pt x="1" y="0"/>
                  </a:moveTo>
                  <a:lnTo>
                    <a:pt x="1" y="0"/>
                  </a:lnTo>
                  <a:cubicBezTo>
                    <a:pt x="76" y="138"/>
                    <a:pt x="176" y="263"/>
                    <a:pt x="301" y="350"/>
                  </a:cubicBezTo>
                  <a:cubicBezTo>
                    <a:pt x="201" y="338"/>
                    <a:pt x="101" y="325"/>
                    <a:pt x="13" y="300"/>
                  </a:cubicBezTo>
                  <a:lnTo>
                    <a:pt x="13" y="300"/>
                  </a:lnTo>
                  <a:cubicBezTo>
                    <a:pt x="126" y="388"/>
                    <a:pt x="263" y="450"/>
                    <a:pt x="413" y="475"/>
                  </a:cubicBezTo>
                  <a:cubicBezTo>
                    <a:pt x="426" y="475"/>
                    <a:pt x="451" y="475"/>
                    <a:pt x="463" y="450"/>
                  </a:cubicBezTo>
                  <a:cubicBezTo>
                    <a:pt x="463" y="450"/>
                    <a:pt x="463" y="450"/>
                    <a:pt x="463" y="438"/>
                  </a:cubicBezTo>
                  <a:cubicBezTo>
                    <a:pt x="513" y="463"/>
                    <a:pt x="576" y="488"/>
                    <a:pt x="626" y="500"/>
                  </a:cubicBezTo>
                  <a:cubicBezTo>
                    <a:pt x="776" y="450"/>
                    <a:pt x="701" y="300"/>
                    <a:pt x="576" y="288"/>
                  </a:cubicBezTo>
                  <a:cubicBezTo>
                    <a:pt x="538" y="275"/>
                    <a:pt x="501" y="263"/>
                    <a:pt x="463" y="250"/>
                  </a:cubicBezTo>
                  <a:cubicBezTo>
                    <a:pt x="326" y="200"/>
                    <a:pt x="138" y="1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7" name="Google Shape;10457;p21"/>
            <p:cNvSpPr/>
            <p:nvPr/>
          </p:nvSpPr>
          <p:spPr>
            <a:xfrm>
              <a:off x="6285275" y="2175175"/>
              <a:ext cx="30650" cy="8525"/>
            </a:xfrm>
            <a:custGeom>
              <a:avLst/>
              <a:gdLst/>
              <a:ahLst/>
              <a:cxnLst/>
              <a:rect l="l" t="t" r="r" b="b"/>
              <a:pathLst>
                <a:path w="1226" h="341" extrusionOk="0">
                  <a:moveTo>
                    <a:pt x="452" y="0"/>
                  </a:moveTo>
                  <a:cubicBezTo>
                    <a:pt x="297" y="0"/>
                    <a:pt x="144" y="19"/>
                    <a:pt x="1" y="75"/>
                  </a:cubicBezTo>
                  <a:cubicBezTo>
                    <a:pt x="363" y="88"/>
                    <a:pt x="688" y="263"/>
                    <a:pt x="1025" y="338"/>
                  </a:cubicBezTo>
                  <a:cubicBezTo>
                    <a:pt x="1035" y="339"/>
                    <a:pt x="1044" y="340"/>
                    <a:pt x="1054" y="340"/>
                  </a:cubicBezTo>
                  <a:cubicBezTo>
                    <a:pt x="1118" y="340"/>
                    <a:pt x="1177" y="303"/>
                    <a:pt x="1188" y="238"/>
                  </a:cubicBezTo>
                  <a:cubicBezTo>
                    <a:pt x="1225" y="75"/>
                    <a:pt x="1025" y="63"/>
                    <a:pt x="913" y="38"/>
                  </a:cubicBezTo>
                  <a:cubicBezTo>
                    <a:pt x="763" y="19"/>
                    <a:pt x="607" y="0"/>
                    <a:pt x="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8" name="Google Shape;10458;p21"/>
            <p:cNvSpPr/>
            <p:nvPr/>
          </p:nvSpPr>
          <p:spPr>
            <a:xfrm>
              <a:off x="6282475" y="2166025"/>
              <a:ext cx="32200" cy="7600"/>
            </a:xfrm>
            <a:custGeom>
              <a:avLst/>
              <a:gdLst/>
              <a:ahLst/>
              <a:cxnLst/>
              <a:rect l="l" t="t" r="r" b="b"/>
              <a:pathLst>
                <a:path w="1288" h="304" extrusionOk="0">
                  <a:moveTo>
                    <a:pt x="708" y="1"/>
                  </a:moveTo>
                  <a:cubicBezTo>
                    <a:pt x="465" y="1"/>
                    <a:pt x="218" y="54"/>
                    <a:pt x="0" y="141"/>
                  </a:cubicBezTo>
                  <a:cubicBezTo>
                    <a:pt x="200" y="141"/>
                    <a:pt x="300" y="154"/>
                    <a:pt x="487" y="179"/>
                  </a:cubicBezTo>
                  <a:cubicBezTo>
                    <a:pt x="700" y="216"/>
                    <a:pt x="925" y="304"/>
                    <a:pt x="1150" y="304"/>
                  </a:cubicBezTo>
                  <a:cubicBezTo>
                    <a:pt x="1250" y="304"/>
                    <a:pt x="1287" y="154"/>
                    <a:pt x="1212" y="91"/>
                  </a:cubicBezTo>
                  <a:cubicBezTo>
                    <a:pt x="1055" y="29"/>
                    <a:pt x="883"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9" name="Google Shape;10459;p21"/>
            <p:cNvSpPr/>
            <p:nvPr/>
          </p:nvSpPr>
          <p:spPr>
            <a:xfrm>
              <a:off x="6277475" y="2155550"/>
              <a:ext cx="37875" cy="10500"/>
            </a:xfrm>
            <a:custGeom>
              <a:avLst/>
              <a:gdLst/>
              <a:ahLst/>
              <a:cxnLst/>
              <a:rect l="l" t="t" r="r" b="b"/>
              <a:pathLst>
                <a:path w="1515" h="420" extrusionOk="0">
                  <a:moveTo>
                    <a:pt x="782" y="0"/>
                  </a:moveTo>
                  <a:cubicBezTo>
                    <a:pt x="499" y="0"/>
                    <a:pt x="236" y="119"/>
                    <a:pt x="0" y="248"/>
                  </a:cubicBezTo>
                  <a:cubicBezTo>
                    <a:pt x="156" y="239"/>
                    <a:pt x="320" y="209"/>
                    <a:pt x="479" y="209"/>
                  </a:cubicBezTo>
                  <a:cubicBezTo>
                    <a:pt x="537" y="209"/>
                    <a:pt x="594" y="213"/>
                    <a:pt x="650" y="223"/>
                  </a:cubicBezTo>
                  <a:cubicBezTo>
                    <a:pt x="900" y="260"/>
                    <a:pt x="987" y="335"/>
                    <a:pt x="1162" y="385"/>
                  </a:cubicBezTo>
                  <a:cubicBezTo>
                    <a:pt x="1208" y="408"/>
                    <a:pt x="1256" y="419"/>
                    <a:pt x="1299" y="419"/>
                  </a:cubicBezTo>
                  <a:cubicBezTo>
                    <a:pt x="1422" y="419"/>
                    <a:pt x="1514" y="333"/>
                    <a:pt x="1450" y="185"/>
                  </a:cubicBezTo>
                  <a:cubicBezTo>
                    <a:pt x="1325" y="48"/>
                    <a:pt x="1100" y="48"/>
                    <a:pt x="925" y="11"/>
                  </a:cubicBezTo>
                  <a:cubicBezTo>
                    <a:pt x="877" y="3"/>
                    <a:pt x="829" y="0"/>
                    <a:pt x="7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0" name="Google Shape;10460;p21"/>
            <p:cNvSpPr/>
            <p:nvPr/>
          </p:nvSpPr>
          <p:spPr>
            <a:xfrm>
              <a:off x="6282775" y="2147550"/>
              <a:ext cx="22825" cy="5775"/>
            </a:xfrm>
            <a:custGeom>
              <a:avLst/>
              <a:gdLst/>
              <a:ahLst/>
              <a:cxnLst/>
              <a:rect l="l" t="t" r="r" b="b"/>
              <a:pathLst>
                <a:path w="913" h="231" extrusionOk="0">
                  <a:moveTo>
                    <a:pt x="583" y="0"/>
                  </a:moveTo>
                  <a:cubicBezTo>
                    <a:pt x="367" y="0"/>
                    <a:pt x="151" y="69"/>
                    <a:pt x="1" y="231"/>
                  </a:cubicBezTo>
                  <a:cubicBezTo>
                    <a:pt x="99" y="184"/>
                    <a:pt x="200" y="168"/>
                    <a:pt x="301" y="168"/>
                  </a:cubicBezTo>
                  <a:cubicBezTo>
                    <a:pt x="470" y="168"/>
                    <a:pt x="641" y="210"/>
                    <a:pt x="813" y="218"/>
                  </a:cubicBezTo>
                  <a:cubicBezTo>
                    <a:pt x="875" y="218"/>
                    <a:pt x="913" y="131"/>
                    <a:pt x="875" y="68"/>
                  </a:cubicBezTo>
                  <a:cubicBezTo>
                    <a:pt x="838" y="6"/>
                    <a:pt x="750" y="18"/>
                    <a:pt x="688" y="6"/>
                  </a:cubicBezTo>
                  <a:cubicBezTo>
                    <a:pt x="653" y="2"/>
                    <a:pt x="618" y="0"/>
                    <a:pt x="5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1" name="Google Shape;10461;p21"/>
            <p:cNvSpPr/>
            <p:nvPr/>
          </p:nvSpPr>
          <p:spPr>
            <a:xfrm>
              <a:off x="6287450" y="2138975"/>
              <a:ext cx="15600" cy="7475"/>
            </a:xfrm>
            <a:custGeom>
              <a:avLst/>
              <a:gdLst/>
              <a:ahLst/>
              <a:cxnLst/>
              <a:rect l="l" t="t" r="r" b="b"/>
              <a:pathLst>
                <a:path w="624" h="299" extrusionOk="0">
                  <a:moveTo>
                    <a:pt x="499" y="0"/>
                  </a:moveTo>
                  <a:cubicBezTo>
                    <a:pt x="483" y="0"/>
                    <a:pt x="466" y="4"/>
                    <a:pt x="451" y="11"/>
                  </a:cubicBezTo>
                  <a:cubicBezTo>
                    <a:pt x="276" y="49"/>
                    <a:pt x="113" y="161"/>
                    <a:pt x="1" y="299"/>
                  </a:cubicBezTo>
                  <a:cubicBezTo>
                    <a:pt x="163" y="199"/>
                    <a:pt x="376" y="186"/>
                    <a:pt x="563" y="124"/>
                  </a:cubicBezTo>
                  <a:cubicBezTo>
                    <a:pt x="623" y="54"/>
                    <a:pt x="564" y="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2" name="Google Shape;10462;p21"/>
            <p:cNvSpPr/>
            <p:nvPr/>
          </p:nvSpPr>
          <p:spPr>
            <a:xfrm>
              <a:off x="6296825" y="2133125"/>
              <a:ext cx="24100" cy="8700"/>
            </a:xfrm>
            <a:custGeom>
              <a:avLst/>
              <a:gdLst/>
              <a:ahLst/>
              <a:cxnLst/>
              <a:rect l="l" t="t" r="r" b="b"/>
              <a:pathLst>
                <a:path w="964" h="348" extrusionOk="0">
                  <a:moveTo>
                    <a:pt x="271" y="0"/>
                  </a:moveTo>
                  <a:cubicBezTo>
                    <a:pt x="180" y="0"/>
                    <a:pt x="88" y="9"/>
                    <a:pt x="1" y="33"/>
                  </a:cubicBezTo>
                  <a:cubicBezTo>
                    <a:pt x="13" y="45"/>
                    <a:pt x="13" y="45"/>
                    <a:pt x="26" y="45"/>
                  </a:cubicBezTo>
                  <a:lnTo>
                    <a:pt x="76" y="45"/>
                  </a:lnTo>
                  <a:cubicBezTo>
                    <a:pt x="351" y="108"/>
                    <a:pt x="538" y="220"/>
                    <a:pt x="801" y="333"/>
                  </a:cubicBezTo>
                  <a:cubicBezTo>
                    <a:pt x="817" y="343"/>
                    <a:pt x="835" y="347"/>
                    <a:pt x="852" y="347"/>
                  </a:cubicBezTo>
                  <a:cubicBezTo>
                    <a:pt x="899" y="347"/>
                    <a:pt x="942" y="313"/>
                    <a:pt x="951" y="258"/>
                  </a:cubicBezTo>
                  <a:cubicBezTo>
                    <a:pt x="963" y="220"/>
                    <a:pt x="938" y="170"/>
                    <a:pt x="901" y="145"/>
                  </a:cubicBezTo>
                  <a:cubicBezTo>
                    <a:pt x="751" y="83"/>
                    <a:pt x="588" y="33"/>
                    <a:pt x="426" y="8"/>
                  </a:cubicBezTo>
                  <a:cubicBezTo>
                    <a:pt x="375" y="3"/>
                    <a:pt x="323" y="0"/>
                    <a:pt x="2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3" name="Google Shape;10463;p21"/>
            <p:cNvSpPr/>
            <p:nvPr/>
          </p:nvSpPr>
          <p:spPr>
            <a:xfrm>
              <a:off x="6296525" y="2126525"/>
              <a:ext cx="15325" cy="3550"/>
            </a:xfrm>
            <a:custGeom>
              <a:avLst/>
              <a:gdLst/>
              <a:ahLst/>
              <a:cxnLst/>
              <a:rect l="l" t="t" r="r" b="b"/>
              <a:pathLst>
                <a:path w="613" h="142" extrusionOk="0">
                  <a:moveTo>
                    <a:pt x="402" y="0"/>
                  </a:moveTo>
                  <a:cubicBezTo>
                    <a:pt x="267" y="0"/>
                    <a:pt x="128" y="46"/>
                    <a:pt x="0" y="97"/>
                  </a:cubicBezTo>
                  <a:cubicBezTo>
                    <a:pt x="57" y="103"/>
                    <a:pt x="122" y="103"/>
                    <a:pt x="182" y="103"/>
                  </a:cubicBezTo>
                  <a:cubicBezTo>
                    <a:pt x="241" y="103"/>
                    <a:pt x="294" y="103"/>
                    <a:pt x="325" y="109"/>
                  </a:cubicBezTo>
                  <a:cubicBezTo>
                    <a:pt x="365" y="109"/>
                    <a:pt x="453" y="141"/>
                    <a:pt x="525" y="141"/>
                  </a:cubicBezTo>
                  <a:cubicBezTo>
                    <a:pt x="543" y="141"/>
                    <a:pt x="560" y="139"/>
                    <a:pt x="575" y="134"/>
                  </a:cubicBezTo>
                  <a:cubicBezTo>
                    <a:pt x="613" y="109"/>
                    <a:pt x="613" y="59"/>
                    <a:pt x="588" y="34"/>
                  </a:cubicBezTo>
                  <a:cubicBezTo>
                    <a:pt x="528" y="10"/>
                    <a:pt x="466"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4" name="Google Shape;10464;p21"/>
            <p:cNvSpPr/>
            <p:nvPr/>
          </p:nvSpPr>
          <p:spPr>
            <a:xfrm>
              <a:off x="6299650" y="2121000"/>
              <a:ext cx="20950" cy="4800"/>
            </a:xfrm>
            <a:custGeom>
              <a:avLst/>
              <a:gdLst/>
              <a:ahLst/>
              <a:cxnLst/>
              <a:rect l="l" t="t" r="r" b="b"/>
              <a:pathLst>
                <a:path w="838" h="192" extrusionOk="0">
                  <a:moveTo>
                    <a:pt x="574" y="0"/>
                  </a:moveTo>
                  <a:cubicBezTo>
                    <a:pt x="375" y="0"/>
                    <a:pt x="172" y="62"/>
                    <a:pt x="0" y="143"/>
                  </a:cubicBezTo>
                  <a:cubicBezTo>
                    <a:pt x="35" y="141"/>
                    <a:pt x="69" y="140"/>
                    <a:pt x="103" y="140"/>
                  </a:cubicBezTo>
                  <a:cubicBezTo>
                    <a:pt x="309" y="140"/>
                    <a:pt x="485" y="170"/>
                    <a:pt x="625" y="180"/>
                  </a:cubicBezTo>
                  <a:cubicBezTo>
                    <a:pt x="659" y="180"/>
                    <a:pt x="692" y="191"/>
                    <a:pt x="725" y="191"/>
                  </a:cubicBezTo>
                  <a:cubicBezTo>
                    <a:pt x="742" y="191"/>
                    <a:pt x="759" y="189"/>
                    <a:pt x="775" y="180"/>
                  </a:cubicBezTo>
                  <a:cubicBezTo>
                    <a:pt x="825" y="155"/>
                    <a:pt x="838" y="80"/>
                    <a:pt x="800" y="30"/>
                  </a:cubicBezTo>
                  <a:cubicBezTo>
                    <a:pt x="727" y="9"/>
                    <a:pt x="651" y="0"/>
                    <a:pt x="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5" name="Google Shape;10465;p21"/>
            <p:cNvSpPr/>
            <p:nvPr/>
          </p:nvSpPr>
          <p:spPr>
            <a:xfrm>
              <a:off x="6300575" y="2114225"/>
              <a:ext cx="23775" cy="5350"/>
            </a:xfrm>
            <a:custGeom>
              <a:avLst/>
              <a:gdLst/>
              <a:ahLst/>
              <a:cxnLst/>
              <a:rect l="l" t="t" r="r" b="b"/>
              <a:pathLst>
                <a:path w="951" h="214" extrusionOk="0">
                  <a:moveTo>
                    <a:pt x="577" y="0"/>
                  </a:moveTo>
                  <a:cubicBezTo>
                    <a:pt x="372" y="0"/>
                    <a:pt x="165" y="61"/>
                    <a:pt x="1" y="176"/>
                  </a:cubicBezTo>
                  <a:cubicBezTo>
                    <a:pt x="72" y="162"/>
                    <a:pt x="139" y="156"/>
                    <a:pt x="204" y="156"/>
                  </a:cubicBezTo>
                  <a:cubicBezTo>
                    <a:pt x="412" y="156"/>
                    <a:pt x="597" y="214"/>
                    <a:pt x="826" y="214"/>
                  </a:cubicBezTo>
                  <a:cubicBezTo>
                    <a:pt x="913" y="214"/>
                    <a:pt x="951" y="101"/>
                    <a:pt x="888" y="51"/>
                  </a:cubicBezTo>
                  <a:cubicBezTo>
                    <a:pt x="789" y="17"/>
                    <a:pt x="684"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6" name="Google Shape;10466;p21"/>
            <p:cNvSpPr/>
            <p:nvPr/>
          </p:nvSpPr>
          <p:spPr>
            <a:xfrm>
              <a:off x="6304950" y="2106775"/>
              <a:ext cx="19100" cy="5300"/>
            </a:xfrm>
            <a:custGeom>
              <a:avLst/>
              <a:gdLst/>
              <a:ahLst/>
              <a:cxnLst/>
              <a:rect l="l" t="t" r="r" b="b"/>
              <a:pathLst>
                <a:path w="764" h="212" extrusionOk="0">
                  <a:moveTo>
                    <a:pt x="550" y="0"/>
                  </a:moveTo>
                  <a:cubicBezTo>
                    <a:pt x="347" y="0"/>
                    <a:pt x="130" y="62"/>
                    <a:pt x="1" y="212"/>
                  </a:cubicBezTo>
                  <a:cubicBezTo>
                    <a:pt x="101" y="162"/>
                    <a:pt x="163" y="162"/>
                    <a:pt x="263" y="162"/>
                  </a:cubicBezTo>
                  <a:cubicBezTo>
                    <a:pt x="297" y="159"/>
                    <a:pt x="331" y="158"/>
                    <a:pt x="365" y="158"/>
                  </a:cubicBezTo>
                  <a:cubicBezTo>
                    <a:pt x="425" y="158"/>
                    <a:pt x="485" y="161"/>
                    <a:pt x="544" y="161"/>
                  </a:cubicBezTo>
                  <a:cubicBezTo>
                    <a:pt x="597" y="161"/>
                    <a:pt x="650" y="159"/>
                    <a:pt x="701" y="149"/>
                  </a:cubicBezTo>
                  <a:cubicBezTo>
                    <a:pt x="763" y="137"/>
                    <a:pt x="763" y="37"/>
                    <a:pt x="701" y="12"/>
                  </a:cubicBezTo>
                  <a:cubicBezTo>
                    <a:pt x="653" y="4"/>
                    <a:pt x="602" y="0"/>
                    <a:pt x="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7" name="Google Shape;10467;p21"/>
            <p:cNvSpPr/>
            <p:nvPr/>
          </p:nvSpPr>
          <p:spPr>
            <a:xfrm>
              <a:off x="6306200" y="2100725"/>
              <a:ext cx="19400" cy="5125"/>
            </a:xfrm>
            <a:custGeom>
              <a:avLst/>
              <a:gdLst/>
              <a:ahLst/>
              <a:cxnLst/>
              <a:rect l="l" t="t" r="r" b="b"/>
              <a:pathLst>
                <a:path w="776" h="205" extrusionOk="0">
                  <a:moveTo>
                    <a:pt x="492" y="0"/>
                  </a:moveTo>
                  <a:cubicBezTo>
                    <a:pt x="303" y="0"/>
                    <a:pt x="101" y="48"/>
                    <a:pt x="1" y="204"/>
                  </a:cubicBezTo>
                  <a:cubicBezTo>
                    <a:pt x="70" y="154"/>
                    <a:pt x="151" y="142"/>
                    <a:pt x="235" y="142"/>
                  </a:cubicBezTo>
                  <a:cubicBezTo>
                    <a:pt x="319" y="142"/>
                    <a:pt x="407" y="154"/>
                    <a:pt x="488" y="154"/>
                  </a:cubicBezTo>
                  <a:lnTo>
                    <a:pt x="463" y="154"/>
                  </a:lnTo>
                  <a:cubicBezTo>
                    <a:pt x="517" y="154"/>
                    <a:pt x="580" y="173"/>
                    <a:pt x="639" y="173"/>
                  </a:cubicBezTo>
                  <a:cubicBezTo>
                    <a:pt x="675" y="173"/>
                    <a:pt x="709" y="166"/>
                    <a:pt x="738" y="142"/>
                  </a:cubicBezTo>
                  <a:cubicBezTo>
                    <a:pt x="776" y="104"/>
                    <a:pt x="751" y="29"/>
                    <a:pt x="688" y="17"/>
                  </a:cubicBezTo>
                  <a:cubicBezTo>
                    <a:pt x="628" y="7"/>
                    <a:pt x="561" y="0"/>
                    <a:pt x="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8" name="Google Shape;10468;p21"/>
            <p:cNvSpPr/>
            <p:nvPr/>
          </p:nvSpPr>
          <p:spPr>
            <a:xfrm>
              <a:off x="6306200" y="2097325"/>
              <a:ext cx="11600" cy="4150"/>
            </a:xfrm>
            <a:custGeom>
              <a:avLst/>
              <a:gdLst/>
              <a:ahLst/>
              <a:cxnLst/>
              <a:rect l="l" t="t" r="r" b="b"/>
              <a:pathLst>
                <a:path w="464" h="166" extrusionOk="0">
                  <a:moveTo>
                    <a:pt x="371" y="0"/>
                  </a:moveTo>
                  <a:cubicBezTo>
                    <a:pt x="230" y="0"/>
                    <a:pt x="67" y="44"/>
                    <a:pt x="1" y="165"/>
                  </a:cubicBezTo>
                  <a:cubicBezTo>
                    <a:pt x="71" y="116"/>
                    <a:pt x="154" y="110"/>
                    <a:pt x="235" y="110"/>
                  </a:cubicBezTo>
                  <a:cubicBezTo>
                    <a:pt x="258" y="110"/>
                    <a:pt x="282" y="111"/>
                    <a:pt x="305" y="111"/>
                  </a:cubicBezTo>
                  <a:cubicBezTo>
                    <a:pt x="343" y="111"/>
                    <a:pt x="379" y="109"/>
                    <a:pt x="413" y="103"/>
                  </a:cubicBezTo>
                  <a:cubicBezTo>
                    <a:pt x="463" y="90"/>
                    <a:pt x="463" y="28"/>
                    <a:pt x="426" y="3"/>
                  </a:cubicBezTo>
                  <a:cubicBezTo>
                    <a:pt x="408" y="1"/>
                    <a:pt x="390"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9" name="Google Shape;10469;p21"/>
            <p:cNvSpPr/>
            <p:nvPr/>
          </p:nvSpPr>
          <p:spPr>
            <a:xfrm>
              <a:off x="6319950" y="2124425"/>
              <a:ext cx="64375" cy="60175"/>
            </a:xfrm>
            <a:custGeom>
              <a:avLst/>
              <a:gdLst/>
              <a:ahLst/>
              <a:cxnLst/>
              <a:rect l="l" t="t" r="r" b="b"/>
              <a:pathLst>
                <a:path w="2575" h="2407" extrusionOk="0">
                  <a:moveTo>
                    <a:pt x="1305" y="311"/>
                  </a:moveTo>
                  <a:lnTo>
                    <a:pt x="1305" y="311"/>
                  </a:lnTo>
                  <a:cubicBezTo>
                    <a:pt x="1312" y="314"/>
                    <a:pt x="1319" y="316"/>
                    <a:pt x="1325" y="318"/>
                  </a:cubicBezTo>
                  <a:cubicBezTo>
                    <a:pt x="1319" y="318"/>
                    <a:pt x="1312" y="315"/>
                    <a:pt x="1305" y="311"/>
                  </a:cubicBezTo>
                  <a:close/>
                  <a:moveTo>
                    <a:pt x="865" y="1"/>
                  </a:moveTo>
                  <a:cubicBezTo>
                    <a:pt x="644" y="1"/>
                    <a:pt x="424" y="44"/>
                    <a:pt x="226" y="143"/>
                  </a:cubicBezTo>
                  <a:cubicBezTo>
                    <a:pt x="302" y="128"/>
                    <a:pt x="379" y="122"/>
                    <a:pt x="456" y="122"/>
                  </a:cubicBezTo>
                  <a:cubicBezTo>
                    <a:pt x="750" y="122"/>
                    <a:pt x="1037" y="219"/>
                    <a:pt x="1289" y="306"/>
                  </a:cubicBezTo>
                  <a:lnTo>
                    <a:pt x="1289" y="306"/>
                  </a:lnTo>
                  <a:cubicBezTo>
                    <a:pt x="1289" y="306"/>
                    <a:pt x="1288" y="306"/>
                    <a:pt x="1288" y="306"/>
                  </a:cubicBezTo>
                  <a:cubicBezTo>
                    <a:pt x="1082" y="263"/>
                    <a:pt x="874" y="242"/>
                    <a:pt x="666" y="242"/>
                  </a:cubicBezTo>
                  <a:cubicBezTo>
                    <a:pt x="443" y="242"/>
                    <a:pt x="220" y="267"/>
                    <a:pt x="1" y="318"/>
                  </a:cubicBezTo>
                  <a:cubicBezTo>
                    <a:pt x="488" y="331"/>
                    <a:pt x="1000" y="506"/>
                    <a:pt x="1350" y="643"/>
                  </a:cubicBezTo>
                  <a:cubicBezTo>
                    <a:pt x="1072" y="574"/>
                    <a:pt x="778" y="536"/>
                    <a:pt x="493" y="536"/>
                  </a:cubicBezTo>
                  <a:cubicBezTo>
                    <a:pt x="420" y="536"/>
                    <a:pt x="347" y="538"/>
                    <a:pt x="276" y="543"/>
                  </a:cubicBezTo>
                  <a:cubicBezTo>
                    <a:pt x="638" y="606"/>
                    <a:pt x="900" y="743"/>
                    <a:pt x="1238" y="881"/>
                  </a:cubicBezTo>
                  <a:cubicBezTo>
                    <a:pt x="1325" y="918"/>
                    <a:pt x="1400" y="943"/>
                    <a:pt x="1475" y="968"/>
                  </a:cubicBezTo>
                  <a:cubicBezTo>
                    <a:pt x="1125" y="918"/>
                    <a:pt x="763" y="856"/>
                    <a:pt x="401" y="818"/>
                  </a:cubicBezTo>
                  <a:lnTo>
                    <a:pt x="401" y="818"/>
                  </a:lnTo>
                  <a:cubicBezTo>
                    <a:pt x="850" y="956"/>
                    <a:pt x="1213" y="1156"/>
                    <a:pt x="1675" y="1268"/>
                  </a:cubicBezTo>
                  <a:cubicBezTo>
                    <a:pt x="1638" y="1270"/>
                    <a:pt x="1599" y="1270"/>
                    <a:pt x="1560" y="1270"/>
                  </a:cubicBezTo>
                  <a:cubicBezTo>
                    <a:pt x="1285" y="1270"/>
                    <a:pt x="972" y="1232"/>
                    <a:pt x="688" y="1156"/>
                  </a:cubicBezTo>
                  <a:lnTo>
                    <a:pt x="688" y="1156"/>
                  </a:lnTo>
                  <a:cubicBezTo>
                    <a:pt x="1025" y="1343"/>
                    <a:pt x="1413" y="1505"/>
                    <a:pt x="1800" y="1505"/>
                  </a:cubicBezTo>
                  <a:cubicBezTo>
                    <a:pt x="1738" y="1518"/>
                    <a:pt x="1625" y="1555"/>
                    <a:pt x="1600" y="1555"/>
                  </a:cubicBezTo>
                  <a:cubicBezTo>
                    <a:pt x="1526" y="1567"/>
                    <a:pt x="1455" y="1572"/>
                    <a:pt x="1387" y="1572"/>
                  </a:cubicBezTo>
                  <a:cubicBezTo>
                    <a:pt x="1154" y="1572"/>
                    <a:pt x="945" y="1509"/>
                    <a:pt x="713" y="1393"/>
                  </a:cubicBezTo>
                  <a:lnTo>
                    <a:pt x="713" y="1393"/>
                  </a:lnTo>
                  <a:cubicBezTo>
                    <a:pt x="938" y="1605"/>
                    <a:pt x="1225" y="1768"/>
                    <a:pt x="1525" y="1793"/>
                  </a:cubicBezTo>
                  <a:cubicBezTo>
                    <a:pt x="1488" y="1805"/>
                    <a:pt x="1463" y="1805"/>
                    <a:pt x="1438" y="1805"/>
                  </a:cubicBezTo>
                  <a:cubicBezTo>
                    <a:pt x="1402" y="1810"/>
                    <a:pt x="1367" y="1812"/>
                    <a:pt x="1333" y="1812"/>
                  </a:cubicBezTo>
                  <a:cubicBezTo>
                    <a:pt x="1171" y="1812"/>
                    <a:pt x="1015" y="1767"/>
                    <a:pt x="850" y="1705"/>
                  </a:cubicBezTo>
                  <a:lnTo>
                    <a:pt x="850" y="1705"/>
                  </a:lnTo>
                  <a:cubicBezTo>
                    <a:pt x="1042" y="1841"/>
                    <a:pt x="1290" y="1951"/>
                    <a:pt x="1525" y="1951"/>
                  </a:cubicBezTo>
                  <a:cubicBezTo>
                    <a:pt x="1658" y="1951"/>
                    <a:pt x="1787" y="1916"/>
                    <a:pt x="1900" y="1830"/>
                  </a:cubicBezTo>
                  <a:lnTo>
                    <a:pt x="1900" y="1830"/>
                  </a:lnTo>
                  <a:cubicBezTo>
                    <a:pt x="1875" y="1868"/>
                    <a:pt x="1838" y="1905"/>
                    <a:pt x="1800" y="1943"/>
                  </a:cubicBezTo>
                  <a:cubicBezTo>
                    <a:pt x="1700" y="2018"/>
                    <a:pt x="1575" y="2030"/>
                    <a:pt x="1450" y="2030"/>
                  </a:cubicBezTo>
                  <a:cubicBezTo>
                    <a:pt x="1530" y="2053"/>
                    <a:pt x="1613" y="2068"/>
                    <a:pt x="1693" y="2068"/>
                  </a:cubicBezTo>
                  <a:cubicBezTo>
                    <a:pt x="1789" y="2068"/>
                    <a:pt x="1881" y="2047"/>
                    <a:pt x="1963" y="1993"/>
                  </a:cubicBezTo>
                  <a:cubicBezTo>
                    <a:pt x="2050" y="1918"/>
                    <a:pt x="2138" y="1843"/>
                    <a:pt x="2213" y="1755"/>
                  </a:cubicBezTo>
                  <a:lnTo>
                    <a:pt x="2213" y="1755"/>
                  </a:lnTo>
                  <a:cubicBezTo>
                    <a:pt x="2175" y="1843"/>
                    <a:pt x="2125" y="1930"/>
                    <a:pt x="2050" y="1993"/>
                  </a:cubicBezTo>
                  <a:cubicBezTo>
                    <a:pt x="1925" y="2118"/>
                    <a:pt x="1750" y="2155"/>
                    <a:pt x="1575" y="2180"/>
                  </a:cubicBezTo>
                  <a:cubicBezTo>
                    <a:pt x="1632" y="2189"/>
                    <a:pt x="1690" y="2194"/>
                    <a:pt x="1747" y="2194"/>
                  </a:cubicBezTo>
                  <a:cubicBezTo>
                    <a:pt x="1929" y="2194"/>
                    <a:pt x="2105" y="2147"/>
                    <a:pt x="2238" y="2043"/>
                  </a:cubicBezTo>
                  <a:lnTo>
                    <a:pt x="2238" y="2043"/>
                  </a:lnTo>
                  <a:cubicBezTo>
                    <a:pt x="2200" y="2105"/>
                    <a:pt x="2125" y="2180"/>
                    <a:pt x="2100" y="2193"/>
                  </a:cubicBezTo>
                  <a:cubicBezTo>
                    <a:pt x="2032" y="2278"/>
                    <a:pt x="1912" y="2322"/>
                    <a:pt x="1787" y="2322"/>
                  </a:cubicBezTo>
                  <a:cubicBezTo>
                    <a:pt x="1728" y="2322"/>
                    <a:pt x="1669" y="2313"/>
                    <a:pt x="1613" y="2293"/>
                  </a:cubicBezTo>
                  <a:lnTo>
                    <a:pt x="1613" y="2293"/>
                  </a:lnTo>
                  <a:cubicBezTo>
                    <a:pt x="1715" y="2350"/>
                    <a:pt x="1828" y="2407"/>
                    <a:pt x="1942" y="2407"/>
                  </a:cubicBezTo>
                  <a:cubicBezTo>
                    <a:pt x="1953" y="2407"/>
                    <a:pt x="1964" y="2406"/>
                    <a:pt x="1975" y="2405"/>
                  </a:cubicBezTo>
                  <a:cubicBezTo>
                    <a:pt x="2150" y="2368"/>
                    <a:pt x="2313" y="2268"/>
                    <a:pt x="2425" y="2130"/>
                  </a:cubicBezTo>
                  <a:cubicBezTo>
                    <a:pt x="2463" y="2043"/>
                    <a:pt x="2525" y="1868"/>
                    <a:pt x="2438" y="1805"/>
                  </a:cubicBezTo>
                  <a:cubicBezTo>
                    <a:pt x="2488" y="1693"/>
                    <a:pt x="2575" y="1505"/>
                    <a:pt x="2400" y="1493"/>
                  </a:cubicBezTo>
                  <a:lnTo>
                    <a:pt x="2388" y="1493"/>
                  </a:lnTo>
                  <a:cubicBezTo>
                    <a:pt x="2400" y="1468"/>
                    <a:pt x="2413" y="1455"/>
                    <a:pt x="2425" y="1430"/>
                  </a:cubicBezTo>
                  <a:cubicBezTo>
                    <a:pt x="2425" y="1368"/>
                    <a:pt x="2375" y="1318"/>
                    <a:pt x="2313" y="1305"/>
                  </a:cubicBezTo>
                  <a:cubicBezTo>
                    <a:pt x="2313" y="1218"/>
                    <a:pt x="2300" y="1118"/>
                    <a:pt x="2263" y="1006"/>
                  </a:cubicBezTo>
                  <a:cubicBezTo>
                    <a:pt x="2288" y="956"/>
                    <a:pt x="2288" y="893"/>
                    <a:pt x="2238" y="843"/>
                  </a:cubicBezTo>
                  <a:cubicBezTo>
                    <a:pt x="2197" y="797"/>
                    <a:pt x="2151" y="777"/>
                    <a:pt x="2108" y="777"/>
                  </a:cubicBezTo>
                  <a:cubicBezTo>
                    <a:pt x="2059" y="777"/>
                    <a:pt x="2014" y="803"/>
                    <a:pt x="1988" y="843"/>
                  </a:cubicBezTo>
                  <a:cubicBezTo>
                    <a:pt x="1938" y="818"/>
                    <a:pt x="1875" y="793"/>
                    <a:pt x="1825" y="781"/>
                  </a:cubicBezTo>
                  <a:cubicBezTo>
                    <a:pt x="1900" y="743"/>
                    <a:pt x="1950" y="656"/>
                    <a:pt x="1925" y="568"/>
                  </a:cubicBezTo>
                  <a:cubicBezTo>
                    <a:pt x="1863" y="443"/>
                    <a:pt x="1713" y="406"/>
                    <a:pt x="1563" y="368"/>
                  </a:cubicBezTo>
                  <a:cubicBezTo>
                    <a:pt x="1600" y="343"/>
                    <a:pt x="1638" y="306"/>
                    <a:pt x="1638" y="256"/>
                  </a:cubicBezTo>
                  <a:cubicBezTo>
                    <a:pt x="1638" y="143"/>
                    <a:pt x="1525" y="131"/>
                    <a:pt x="1438" y="93"/>
                  </a:cubicBezTo>
                  <a:cubicBezTo>
                    <a:pt x="1256" y="35"/>
                    <a:pt x="1060"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0" name="Google Shape;10470;p21"/>
            <p:cNvSpPr/>
            <p:nvPr/>
          </p:nvSpPr>
          <p:spPr>
            <a:xfrm>
              <a:off x="6326825" y="2118350"/>
              <a:ext cx="29250" cy="7275"/>
            </a:xfrm>
            <a:custGeom>
              <a:avLst/>
              <a:gdLst/>
              <a:ahLst/>
              <a:cxnLst/>
              <a:rect l="l" t="t" r="r" b="b"/>
              <a:pathLst>
                <a:path w="1170" h="291" extrusionOk="0">
                  <a:moveTo>
                    <a:pt x="450" y="1"/>
                  </a:moveTo>
                  <a:cubicBezTo>
                    <a:pt x="294" y="1"/>
                    <a:pt x="140" y="24"/>
                    <a:pt x="1" y="86"/>
                  </a:cubicBezTo>
                  <a:cubicBezTo>
                    <a:pt x="27" y="84"/>
                    <a:pt x="53" y="84"/>
                    <a:pt x="80" y="84"/>
                  </a:cubicBezTo>
                  <a:cubicBezTo>
                    <a:pt x="401" y="84"/>
                    <a:pt x="713" y="217"/>
                    <a:pt x="1025" y="286"/>
                  </a:cubicBezTo>
                  <a:cubicBezTo>
                    <a:pt x="1035" y="289"/>
                    <a:pt x="1044" y="290"/>
                    <a:pt x="1052" y="290"/>
                  </a:cubicBezTo>
                  <a:cubicBezTo>
                    <a:pt x="1125" y="290"/>
                    <a:pt x="1170" y="203"/>
                    <a:pt x="1125" y="136"/>
                  </a:cubicBezTo>
                  <a:cubicBezTo>
                    <a:pt x="1038" y="49"/>
                    <a:pt x="863" y="49"/>
                    <a:pt x="738" y="24"/>
                  </a:cubicBezTo>
                  <a:cubicBezTo>
                    <a:pt x="643" y="10"/>
                    <a:pt x="546" y="1"/>
                    <a:pt x="4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1" name="Google Shape;10471;p21"/>
            <p:cNvSpPr/>
            <p:nvPr/>
          </p:nvSpPr>
          <p:spPr>
            <a:xfrm>
              <a:off x="6331825" y="2113275"/>
              <a:ext cx="18775" cy="4750"/>
            </a:xfrm>
            <a:custGeom>
              <a:avLst/>
              <a:gdLst/>
              <a:ahLst/>
              <a:cxnLst/>
              <a:rect l="l" t="t" r="r" b="b"/>
              <a:pathLst>
                <a:path w="751" h="190" extrusionOk="0">
                  <a:moveTo>
                    <a:pt x="240" y="1"/>
                  </a:moveTo>
                  <a:cubicBezTo>
                    <a:pt x="157" y="1"/>
                    <a:pt x="76" y="11"/>
                    <a:pt x="1" y="39"/>
                  </a:cubicBezTo>
                  <a:cubicBezTo>
                    <a:pt x="11" y="39"/>
                    <a:pt x="22" y="39"/>
                    <a:pt x="32" y="39"/>
                  </a:cubicBezTo>
                  <a:cubicBezTo>
                    <a:pt x="246" y="39"/>
                    <a:pt x="449" y="154"/>
                    <a:pt x="663" y="189"/>
                  </a:cubicBezTo>
                  <a:cubicBezTo>
                    <a:pt x="700" y="189"/>
                    <a:pt x="725" y="177"/>
                    <a:pt x="738" y="139"/>
                  </a:cubicBezTo>
                  <a:cubicBezTo>
                    <a:pt x="750" y="77"/>
                    <a:pt x="688" y="64"/>
                    <a:pt x="638" y="52"/>
                  </a:cubicBezTo>
                  <a:cubicBezTo>
                    <a:pt x="514" y="29"/>
                    <a:pt x="375" y="1"/>
                    <a:pt x="2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2" name="Google Shape;10472;p21"/>
            <p:cNvSpPr/>
            <p:nvPr/>
          </p:nvSpPr>
          <p:spPr>
            <a:xfrm>
              <a:off x="6304025" y="2141125"/>
              <a:ext cx="27375" cy="16225"/>
            </a:xfrm>
            <a:custGeom>
              <a:avLst/>
              <a:gdLst/>
              <a:ahLst/>
              <a:cxnLst/>
              <a:rect l="l" t="t" r="r" b="b"/>
              <a:pathLst>
                <a:path w="1095" h="649" extrusionOk="0">
                  <a:moveTo>
                    <a:pt x="0" y="0"/>
                  </a:moveTo>
                  <a:cubicBezTo>
                    <a:pt x="200" y="150"/>
                    <a:pt x="475" y="250"/>
                    <a:pt x="688" y="325"/>
                  </a:cubicBezTo>
                  <a:cubicBezTo>
                    <a:pt x="550" y="300"/>
                    <a:pt x="413" y="275"/>
                    <a:pt x="275" y="250"/>
                  </a:cubicBezTo>
                  <a:lnTo>
                    <a:pt x="275" y="250"/>
                  </a:lnTo>
                  <a:cubicBezTo>
                    <a:pt x="588" y="400"/>
                    <a:pt x="813" y="513"/>
                    <a:pt x="975" y="637"/>
                  </a:cubicBezTo>
                  <a:cubicBezTo>
                    <a:pt x="986" y="645"/>
                    <a:pt x="997" y="649"/>
                    <a:pt x="1009" y="649"/>
                  </a:cubicBezTo>
                  <a:cubicBezTo>
                    <a:pt x="1052" y="649"/>
                    <a:pt x="1095" y="602"/>
                    <a:pt x="1075" y="563"/>
                  </a:cubicBezTo>
                  <a:cubicBezTo>
                    <a:pt x="1063" y="525"/>
                    <a:pt x="1025" y="500"/>
                    <a:pt x="1000" y="475"/>
                  </a:cubicBezTo>
                  <a:cubicBezTo>
                    <a:pt x="975" y="450"/>
                    <a:pt x="938" y="438"/>
                    <a:pt x="913" y="413"/>
                  </a:cubicBezTo>
                  <a:cubicBezTo>
                    <a:pt x="1000" y="413"/>
                    <a:pt x="1063" y="313"/>
                    <a:pt x="963" y="225"/>
                  </a:cubicBezTo>
                  <a:cubicBezTo>
                    <a:pt x="663" y="88"/>
                    <a:pt x="300"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3" name="Google Shape;10473;p21"/>
            <p:cNvSpPr/>
            <p:nvPr/>
          </p:nvSpPr>
          <p:spPr>
            <a:xfrm>
              <a:off x="6315575" y="2151750"/>
              <a:ext cx="17325" cy="12925"/>
            </a:xfrm>
            <a:custGeom>
              <a:avLst/>
              <a:gdLst/>
              <a:ahLst/>
              <a:cxnLst/>
              <a:rect l="l" t="t" r="r" b="b"/>
              <a:pathLst>
                <a:path w="693" h="517" extrusionOk="0">
                  <a:moveTo>
                    <a:pt x="1" y="0"/>
                  </a:moveTo>
                  <a:lnTo>
                    <a:pt x="1" y="0"/>
                  </a:lnTo>
                  <a:cubicBezTo>
                    <a:pt x="201" y="138"/>
                    <a:pt x="376" y="312"/>
                    <a:pt x="551" y="500"/>
                  </a:cubicBezTo>
                  <a:cubicBezTo>
                    <a:pt x="565" y="511"/>
                    <a:pt x="580" y="516"/>
                    <a:pt x="595" y="516"/>
                  </a:cubicBezTo>
                  <a:cubicBezTo>
                    <a:pt x="646" y="516"/>
                    <a:pt x="692" y="458"/>
                    <a:pt x="663" y="400"/>
                  </a:cubicBezTo>
                  <a:cubicBezTo>
                    <a:pt x="501" y="200"/>
                    <a:pt x="238" y="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4" name="Google Shape;10474;p21"/>
            <p:cNvSpPr/>
            <p:nvPr/>
          </p:nvSpPr>
          <p:spPr>
            <a:xfrm>
              <a:off x="6317150" y="2155500"/>
              <a:ext cx="13450" cy="18750"/>
            </a:xfrm>
            <a:custGeom>
              <a:avLst/>
              <a:gdLst/>
              <a:ahLst/>
              <a:cxnLst/>
              <a:rect l="l" t="t" r="r" b="b"/>
              <a:pathLst>
                <a:path w="538" h="750" extrusionOk="0">
                  <a:moveTo>
                    <a:pt x="0" y="0"/>
                  </a:moveTo>
                  <a:cubicBezTo>
                    <a:pt x="75" y="50"/>
                    <a:pt x="150" y="137"/>
                    <a:pt x="175" y="175"/>
                  </a:cubicBezTo>
                  <a:cubicBezTo>
                    <a:pt x="263" y="275"/>
                    <a:pt x="325" y="387"/>
                    <a:pt x="400" y="487"/>
                  </a:cubicBezTo>
                  <a:cubicBezTo>
                    <a:pt x="288" y="350"/>
                    <a:pt x="88" y="212"/>
                    <a:pt x="50" y="200"/>
                  </a:cubicBezTo>
                  <a:lnTo>
                    <a:pt x="50" y="200"/>
                  </a:lnTo>
                  <a:cubicBezTo>
                    <a:pt x="125" y="287"/>
                    <a:pt x="200" y="387"/>
                    <a:pt x="275" y="487"/>
                  </a:cubicBezTo>
                  <a:cubicBezTo>
                    <a:pt x="175" y="425"/>
                    <a:pt x="88" y="362"/>
                    <a:pt x="50" y="350"/>
                  </a:cubicBezTo>
                  <a:lnTo>
                    <a:pt x="50" y="350"/>
                  </a:lnTo>
                  <a:cubicBezTo>
                    <a:pt x="175" y="475"/>
                    <a:pt x="275" y="625"/>
                    <a:pt x="413" y="750"/>
                  </a:cubicBezTo>
                  <a:cubicBezTo>
                    <a:pt x="463" y="737"/>
                    <a:pt x="488" y="725"/>
                    <a:pt x="475" y="687"/>
                  </a:cubicBezTo>
                  <a:cubicBezTo>
                    <a:pt x="538" y="675"/>
                    <a:pt x="513" y="612"/>
                    <a:pt x="438" y="525"/>
                  </a:cubicBezTo>
                  <a:lnTo>
                    <a:pt x="438" y="525"/>
                  </a:lnTo>
                  <a:cubicBezTo>
                    <a:pt x="446" y="530"/>
                    <a:pt x="455" y="533"/>
                    <a:pt x="465" y="533"/>
                  </a:cubicBezTo>
                  <a:cubicBezTo>
                    <a:pt x="499" y="533"/>
                    <a:pt x="538" y="501"/>
                    <a:pt x="538" y="462"/>
                  </a:cubicBezTo>
                  <a:cubicBezTo>
                    <a:pt x="438" y="250"/>
                    <a:pt x="213" y="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5" name="Google Shape;10475;p21"/>
            <p:cNvSpPr/>
            <p:nvPr/>
          </p:nvSpPr>
          <p:spPr>
            <a:xfrm>
              <a:off x="6314325" y="2172550"/>
              <a:ext cx="43950" cy="35775"/>
            </a:xfrm>
            <a:custGeom>
              <a:avLst/>
              <a:gdLst/>
              <a:ahLst/>
              <a:cxnLst/>
              <a:rect l="l" t="t" r="r" b="b"/>
              <a:pathLst>
                <a:path w="1758" h="1431" extrusionOk="0">
                  <a:moveTo>
                    <a:pt x="1563" y="730"/>
                  </a:moveTo>
                  <a:lnTo>
                    <a:pt x="1563" y="730"/>
                  </a:lnTo>
                  <a:cubicBezTo>
                    <a:pt x="1569" y="730"/>
                    <a:pt x="1572" y="733"/>
                    <a:pt x="1575" y="736"/>
                  </a:cubicBezTo>
                  <a:lnTo>
                    <a:pt x="1575" y="736"/>
                  </a:lnTo>
                  <a:cubicBezTo>
                    <a:pt x="1571" y="734"/>
                    <a:pt x="1567" y="732"/>
                    <a:pt x="1563" y="730"/>
                  </a:cubicBezTo>
                  <a:close/>
                  <a:moveTo>
                    <a:pt x="966" y="390"/>
                  </a:moveTo>
                  <a:cubicBezTo>
                    <a:pt x="906" y="390"/>
                    <a:pt x="846" y="395"/>
                    <a:pt x="788" y="405"/>
                  </a:cubicBezTo>
                  <a:cubicBezTo>
                    <a:pt x="988" y="443"/>
                    <a:pt x="1138" y="493"/>
                    <a:pt x="1325" y="605"/>
                  </a:cubicBezTo>
                  <a:cubicBezTo>
                    <a:pt x="1363" y="630"/>
                    <a:pt x="1413" y="655"/>
                    <a:pt x="1450" y="693"/>
                  </a:cubicBezTo>
                  <a:cubicBezTo>
                    <a:pt x="1290" y="627"/>
                    <a:pt x="1123" y="575"/>
                    <a:pt x="959" y="575"/>
                  </a:cubicBezTo>
                  <a:cubicBezTo>
                    <a:pt x="906" y="575"/>
                    <a:pt x="853" y="580"/>
                    <a:pt x="801" y="593"/>
                  </a:cubicBezTo>
                  <a:cubicBezTo>
                    <a:pt x="1088" y="630"/>
                    <a:pt x="1338" y="830"/>
                    <a:pt x="1600" y="930"/>
                  </a:cubicBezTo>
                  <a:cubicBezTo>
                    <a:pt x="1614" y="939"/>
                    <a:pt x="1630" y="943"/>
                    <a:pt x="1646" y="943"/>
                  </a:cubicBezTo>
                  <a:cubicBezTo>
                    <a:pt x="1676" y="943"/>
                    <a:pt x="1705" y="929"/>
                    <a:pt x="1713" y="905"/>
                  </a:cubicBezTo>
                  <a:cubicBezTo>
                    <a:pt x="1757" y="816"/>
                    <a:pt x="1663" y="776"/>
                    <a:pt x="1588" y="742"/>
                  </a:cubicBezTo>
                  <a:lnTo>
                    <a:pt x="1588" y="742"/>
                  </a:lnTo>
                  <a:cubicBezTo>
                    <a:pt x="1638" y="717"/>
                    <a:pt x="1663" y="667"/>
                    <a:pt x="1638" y="618"/>
                  </a:cubicBezTo>
                  <a:cubicBezTo>
                    <a:pt x="1448" y="468"/>
                    <a:pt x="1203" y="390"/>
                    <a:pt x="966" y="390"/>
                  </a:cubicBezTo>
                  <a:close/>
                  <a:moveTo>
                    <a:pt x="200" y="1"/>
                  </a:moveTo>
                  <a:cubicBezTo>
                    <a:pt x="149" y="1"/>
                    <a:pt x="102" y="13"/>
                    <a:pt x="63" y="43"/>
                  </a:cubicBezTo>
                  <a:cubicBezTo>
                    <a:pt x="82" y="36"/>
                    <a:pt x="102" y="33"/>
                    <a:pt x="123" y="33"/>
                  </a:cubicBezTo>
                  <a:cubicBezTo>
                    <a:pt x="247" y="33"/>
                    <a:pt x="383" y="150"/>
                    <a:pt x="426" y="193"/>
                  </a:cubicBezTo>
                  <a:cubicBezTo>
                    <a:pt x="488" y="280"/>
                    <a:pt x="513" y="343"/>
                    <a:pt x="551" y="418"/>
                  </a:cubicBezTo>
                  <a:cubicBezTo>
                    <a:pt x="438" y="268"/>
                    <a:pt x="301" y="155"/>
                    <a:pt x="138" y="155"/>
                  </a:cubicBezTo>
                  <a:cubicBezTo>
                    <a:pt x="263" y="168"/>
                    <a:pt x="351" y="305"/>
                    <a:pt x="413" y="405"/>
                  </a:cubicBezTo>
                  <a:cubicBezTo>
                    <a:pt x="301" y="343"/>
                    <a:pt x="188" y="305"/>
                    <a:pt x="151" y="293"/>
                  </a:cubicBezTo>
                  <a:lnTo>
                    <a:pt x="151" y="293"/>
                  </a:lnTo>
                  <a:cubicBezTo>
                    <a:pt x="288" y="380"/>
                    <a:pt x="388" y="493"/>
                    <a:pt x="501" y="605"/>
                  </a:cubicBezTo>
                  <a:cubicBezTo>
                    <a:pt x="413" y="555"/>
                    <a:pt x="326" y="518"/>
                    <a:pt x="238" y="480"/>
                  </a:cubicBezTo>
                  <a:lnTo>
                    <a:pt x="238" y="480"/>
                  </a:lnTo>
                  <a:cubicBezTo>
                    <a:pt x="351" y="568"/>
                    <a:pt x="451" y="680"/>
                    <a:pt x="551" y="780"/>
                  </a:cubicBezTo>
                  <a:cubicBezTo>
                    <a:pt x="563" y="805"/>
                    <a:pt x="563" y="818"/>
                    <a:pt x="576" y="830"/>
                  </a:cubicBezTo>
                  <a:cubicBezTo>
                    <a:pt x="463" y="755"/>
                    <a:pt x="363" y="693"/>
                    <a:pt x="238" y="630"/>
                  </a:cubicBezTo>
                  <a:lnTo>
                    <a:pt x="238" y="630"/>
                  </a:lnTo>
                  <a:cubicBezTo>
                    <a:pt x="363" y="730"/>
                    <a:pt x="463" y="868"/>
                    <a:pt x="563" y="980"/>
                  </a:cubicBezTo>
                  <a:cubicBezTo>
                    <a:pt x="451" y="943"/>
                    <a:pt x="326" y="893"/>
                    <a:pt x="226" y="818"/>
                  </a:cubicBezTo>
                  <a:lnTo>
                    <a:pt x="226" y="818"/>
                  </a:lnTo>
                  <a:cubicBezTo>
                    <a:pt x="301" y="943"/>
                    <a:pt x="426" y="1030"/>
                    <a:pt x="563" y="1093"/>
                  </a:cubicBezTo>
                  <a:cubicBezTo>
                    <a:pt x="426" y="1093"/>
                    <a:pt x="276" y="1068"/>
                    <a:pt x="176" y="968"/>
                  </a:cubicBezTo>
                  <a:lnTo>
                    <a:pt x="176" y="968"/>
                  </a:lnTo>
                  <a:cubicBezTo>
                    <a:pt x="226" y="1055"/>
                    <a:pt x="301" y="1118"/>
                    <a:pt x="401" y="1155"/>
                  </a:cubicBezTo>
                  <a:cubicBezTo>
                    <a:pt x="380" y="1157"/>
                    <a:pt x="360" y="1158"/>
                    <a:pt x="340" y="1158"/>
                  </a:cubicBezTo>
                  <a:cubicBezTo>
                    <a:pt x="236" y="1158"/>
                    <a:pt x="134" y="1130"/>
                    <a:pt x="51" y="1068"/>
                  </a:cubicBezTo>
                  <a:lnTo>
                    <a:pt x="51" y="1068"/>
                  </a:lnTo>
                  <a:cubicBezTo>
                    <a:pt x="151" y="1217"/>
                    <a:pt x="338" y="1267"/>
                    <a:pt x="513" y="1280"/>
                  </a:cubicBezTo>
                  <a:cubicBezTo>
                    <a:pt x="474" y="1283"/>
                    <a:pt x="434" y="1284"/>
                    <a:pt x="395" y="1284"/>
                  </a:cubicBezTo>
                  <a:cubicBezTo>
                    <a:pt x="260" y="1284"/>
                    <a:pt x="127" y="1266"/>
                    <a:pt x="1" y="1217"/>
                  </a:cubicBezTo>
                  <a:lnTo>
                    <a:pt x="1" y="1217"/>
                  </a:lnTo>
                  <a:cubicBezTo>
                    <a:pt x="154" y="1335"/>
                    <a:pt x="341" y="1431"/>
                    <a:pt x="539" y="1431"/>
                  </a:cubicBezTo>
                  <a:cubicBezTo>
                    <a:pt x="551" y="1431"/>
                    <a:pt x="563" y="1431"/>
                    <a:pt x="576" y="1430"/>
                  </a:cubicBezTo>
                  <a:cubicBezTo>
                    <a:pt x="676" y="1417"/>
                    <a:pt x="813" y="1417"/>
                    <a:pt x="888" y="1342"/>
                  </a:cubicBezTo>
                  <a:cubicBezTo>
                    <a:pt x="910" y="1288"/>
                    <a:pt x="875" y="1225"/>
                    <a:pt x="825" y="1225"/>
                  </a:cubicBezTo>
                  <a:cubicBezTo>
                    <a:pt x="817" y="1225"/>
                    <a:pt x="809" y="1227"/>
                    <a:pt x="801" y="1230"/>
                  </a:cubicBezTo>
                  <a:lnTo>
                    <a:pt x="763" y="1230"/>
                  </a:lnTo>
                  <a:cubicBezTo>
                    <a:pt x="776" y="1230"/>
                    <a:pt x="801" y="1217"/>
                    <a:pt x="801" y="1205"/>
                  </a:cubicBezTo>
                  <a:cubicBezTo>
                    <a:pt x="813" y="1193"/>
                    <a:pt x="813" y="1180"/>
                    <a:pt x="813" y="1168"/>
                  </a:cubicBezTo>
                  <a:cubicBezTo>
                    <a:pt x="925" y="1168"/>
                    <a:pt x="900" y="1055"/>
                    <a:pt x="813" y="1005"/>
                  </a:cubicBezTo>
                  <a:lnTo>
                    <a:pt x="801" y="1005"/>
                  </a:lnTo>
                  <a:cubicBezTo>
                    <a:pt x="813" y="993"/>
                    <a:pt x="825" y="993"/>
                    <a:pt x="838" y="968"/>
                  </a:cubicBezTo>
                  <a:cubicBezTo>
                    <a:pt x="888" y="905"/>
                    <a:pt x="801" y="843"/>
                    <a:pt x="763" y="805"/>
                  </a:cubicBezTo>
                  <a:cubicBezTo>
                    <a:pt x="738" y="793"/>
                    <a:pt x="726" y="780"/>
                    <a:pt x="713" y="768"/>
                  </a:cubicBezTo>
                  <a:cubicBezTo>
                    <a:pt x="713" y="768"/>
                    <a:pt x="713" y="755"/>
                    <a:pt x="713" y="755"/>
                  </a:cubicBezTo>
                  <a:cubicBezTo>
                    <a:pt x="751" y="743"/>
                    <a:pt x="751" y="705"/>
                    <a:pt x="738" y="680"/>
                  </a:cubicBezTo>
                  <a:cubicBezTo>
                    <a:pt x="776" y="668"/>
                    <a:pt x="801" y="630"/>
                    <a:pt x="801" y="593"/>
                  </a:cubicBezTo>
                  <a:cubicBezTo>
                    <a:pt x="801" y="480"/>
                    <a:pt x="701" y="330"/>
                    <a:pt x="651" y="268"/>
                  </a:cubicBezTo>
                  <a:cubicBezTo>
                    <a:pt x="574" y="134"/>
                    <a:pt x="367" y="1"/>
                    <a:pt x="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6" name="Google Shape;10476;p21"/>
            <p:cNvSpPr/>
            <p:nvPr/>
          </p:nvSpPr>
          <p:spPr>
            <a:xfrm>
              <a:off x="6315575" y="2206400"/>
              <a:ext cx="19400" cy="7975"/>
            </a:xfrm>
            <a:custGeom>
              <a:avLst/>
              <a:gdLst/>
              <a:ahLst/>
              <a:cxnLst/>
              <a:rect l="l" t="t" r="r" b="b"/>
              <a:pathLst>
                <a:path w="776" h="319" extrusionOk="0">
                  <a:moveTo>
                    <a:pt x="1" y="1"/>
                  </a:moveTo>
                  <a:lnTo>
                    <a:pt x="1" y="1"/>
                  </a:lnTo>
                  <a:cubicBezTo>
                    <a:pt x="138" y="151"/>
                    <a:pt x="388" y="201"/>
                    <a:pt x="538" y="263"/>
                  </a:cubicBezTo>
                  <a:cubicBezTo>
                    <a:pt x="577" y="271"/>
                    <a:pt x="641" y="319"/>
                    <a:pt x="693" y="319"/>
                  </a:cubicBezTo>
                  <a:cubicBezTo>
                    <a:pt x="723" y="319"/>
                    <a:pt x="749" y="302"/>
                    <a:pt x="763" y="251"/>
                  </a:cubicBezTo>
                  <a:cubicBezTo>
                    <a:pt x="775" y="226"/>
                    <a:pt x="751" y="201"/>
                    <a:pt x="726" y="188"/>
                  </a:cubicBezTo>
                  <a:cubicBezTo>
                    <a:pt x="501" y="76"/>
                    <a:pt x="226"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7" name="Google Shape;10477;p21"/>
            <p:cNvSpPr/>
            <p:nvPr/>
          </p:nvSpPr>
          <p:spPr>
            <a:xfrm>
              <a:off x="6328700" y="2212975"/>
              <a:ext cx="650" cy="25"/>
            </a:xfrm>
            <a:custGeom>
              <a:avLst/>
              <a:gdLst/>
              <a:ahLst/>
              <a:cxnLst/>
              <a:rect l="l" t="t" r="r" b="b"/>
              <a:pathLst>
                <a:path w="26" h="1" extrusionOk="0">
                  <a:moveTo>
                    <a:pt x="26" y="0"/>
                  </a:moveTo>
                  <a:cubicBezTo>
                    <a:pt x="26" y="0"/>
                    <a:pt x="13" y="0"/>
                    <a:pt x="13" y="0"/>
                  </a:cubicBezTo>
                  <a:cubicBezTo>
                    <a:pt x="13" y="0"/>
                    <a:pt x="13" y="0"/>
                    <a:pt x="13" y="0"/>
                  </a:cubicBezTo>
                  <a:cubicBezTo>
                    <a:pt x="1" y="0"/>
                    <a:pt x="26"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8" name="Google Shape;10478;p21"/>
            <p:cNvSpPr/>
            <p:nvPr/>
          </p:nvSpPr>
          <p:spPr>
            <a:xfrm>
              <a:off x="6316825" y="2209225"/>
              <a:ext cx="17200" cy="12575"/>
            </a:xfrm>
            <a:custGeom>
              <a:avLst/>
              <a:gdLst/>
              <a:ahLst/>
              <a:cxnLst/>
              <a:rect l="l" t="t" r="r" b="b"/>
              <a:pathLst>
                <a:path w="688" h="503" extrusionOk="0">
                  <a:moveTo>
                    <a:pt x="1" y="0"/>
                  </a:moveTo>
                  <a:lnTo>
                    <a:pt x="1" y="0"/>
                  </a:lnTo>
                  <a:cubicBezTo>
                    <a:pt x="201" y="163"/>
                    <a:pt x="413" y="313"/>
                    <a:pt x="588" y="500"/>
                  </a:cubicBezTo>
                  <a:cubicBezTo>
                    <a:pt x="593" y="502"/>
                    <a:pt x="598" y="503"/>
                    <a:pt x="604" y="503"/>
                  </a:cubicBezTo>
                  <a:cubicBezTo>
                    <a:pt x="641" y="503"/>
                    <a:pt x="688" y="469"/>
                    <a:pt x="688" y="425"/>
                  </a:cubicBezTo>
                  <a:cubicBezTo>
                    <a:pt x="676" y="375"/>
                    <a:pt x="626" y="338"/>
                    <a:pt x="588" y="300"/>
                  </a:cubicBezTo>
                  <a:cubicBezTo>
                    <a:pt x="426" y="150"/>
                    <a:pt x="201" y="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9" name="Google Shape;10479;p21"/>
            <p:cNvSpPr/>
            <p:nvPr/>
          </p:nvSpPr>
          <p:spPr>
            <a:xfrm>
              <a:off x="6320900" y="2214225"/>
              <a:ext cx="12150" cy="12875"/>
            </a:xfrm>
            <a:custGeom>
              <a:avLst/>
              <a:gdLst/>
              <a:ahLst/>
              <a:cxnLst/>
              <a:rect l="l" t="t" r="r" b="b"/>
              <a:pathLst>
                <a:path w="486" h="515" extrusionOk="0">
                  <a:moveTo>
                    <a:pt x="0" y="0"/>
                  </a:moveTo>
                  <a:lnTo>
                    <a:pt x="0" y="0"/>
                  </a:lnTo>
                  <a:cubicBezTo>
                    <a:pt x="100" y="163"/>
                    <a:pt x="275" y="275"/>
                    <a:pt x="363" y="450"/>
                  </a:cubicBezTo>
                  <a:cubicBezTo>
                    <a:pt x="375" y="475"/>
                    <a:pt x="375" y="500"/>
                    <a:pt x="413" y="513"/>
                  </a:cubicBezTo>
                  <a:cubicBezTo>
                    <a:pt x="417" y="514"/>
                    <a:pt x="422" y="514"/>
                    <a:pt x="426" y="514"/>
                  </a:cubicBezTo>
                  <a:cubicBezTo>
                    <a:pt x="477" y="514"/>
                    <a:pt x="486" y="447"/>
                    <a:pt x="463" y="400"/>
                  </a:cubicBezTo>
                  <a:cubicBezTo>
                    <a:pt x="388" y="200"/>
                    <a:pt x="163"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0" name="Google Shape;10480;p21"/>
            <p:cNvSpPr/>
            <p:nvPr/>
          </p:nvSpPr>
          <p:spPr>
            <a:xfrm>
              <a:off x="6321825" y="2218275"/>
              <a:ext cx="8775" cy="15700"/>
            </a:xfrm>
            <a:custGeom>
              <a:avLst/>
              <a:gdLst/>
              <a:ahLst/>
              <a:cxnLst/>
              <a:rect l="l" t="t" r="r" b="b"/>
              <a:pathLst>
                <a:path w="351" h="628" extrusionOk="0">
                  <a:moveTo>
                    <a:pt x="38" y="1"/>
                  </a:moveTo>
                  <a:lnTo>
                    <a:pt x="38" y="1"/>
                  </a:lnTo>
                  <a:cubicBezTo>
                    <a:pt x="88" y="151"/>
                    <a:pt x="151" y="301"/>
                    <a:pt x="201" y="451"/>
                  </a:cubicBezTo>
                  <a:cubicBezTo>
                    <a:pt x="126" y="326"/>
                    <a:pt x="88" y="238"/>
                    <a:pt x="1" y="138"/>
                  </a:cubicBezTo>
                  <a:lnTo>
                    <a:pt x="1" y="138"/>
                  </a:lnTo>
                  <a:cubicBezTo>
                    <a:pt x="76" y="288"/>
                    <a:pt x="76" y="476"/>
                    <a:pt x="201" y="601"/>
                  </a:cubicBezTo>
                  <a:cubicBezTo>
                    <a:pt x="212" y="618"/>
                    <a:pt x="235" y="627"/>
                    <a:pt x="255" y="627"/>
                  </a:cubicBezTo>
                  <a:cubicBezTo>
                    <a:pt x="279" y="627"/>
                    <a:pt x="301" y="615"/>
                    <a:pt x="301" y="588"/>
                  </a:cubicBezTo>
                  <a:cubicBezTo>
                    <a:pt x="288" y="576"/>
                    <a:pt x="276" y="563"/>
                    <a:pt x="276" y="551"/>
                  </a:cubicBezTo>
                  <a:cubicBezTo>
                    <a:pt x="313" y="551"/>
                    <a:pt x="351" y="501"/>
                    <a:pt x="326" y="451"/>
                  </a:cubicBezTo>
                  <a:cubicBezTo>
                    <a:pt x="276" y="276"/>
                    <a:pt x="138" y="138"/>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1" name="Google Shape;10481;p21"/>
            <p:cNvSpPr/>
            <p:nvPr/>
          </p:nvSpPr>
          <p:spPr>
            <a:xfrm>
              <a:off x="6325900" y="2240150"/>
              <a:ext cx="45000" cy="24300"/>
            </a:xfrm>
            <a:custGeom>
              <a:avLst/>
              <a:gdLst/>
              <a:ahLst/>
              <a:cxnLst/>
              <a:rect l="l" t="t" r="r" b="b"/>
              <a:pathLst>
                <a:path w="1800" h="972" extrusionOk="0">
                  <a:moveTo>
                    <a:pt x="0" y="1"/>
                  </a:moveTo>
                  <a:lnTo>
                    <a:pt x="0" y="1"/>
                  </a:lnTo>
                  <a:cubicBezTo>
                    <a:pt x="263" y="313"/>
                    <a:pt x="875" y="251"/>
                    <a:pt x="1050" y="288"/>
                  </a:cubicBezTo>
                  <a:cubicBezTo>
                    <a:pt x="1112" y="288"/>
                    <a:pt x="1162" y="313"/>
                    <a:pt x="1212" y="338"/>
                  </a:cubicBezTo>
                  <a:cubicBezTo>
                    <a:pt x="1154" y="329"/>
                    <a:pt x="1095" y="327"/>
                    <a:pt x="1036" y="327"/>
                  </a:cubicBezTo>
                  <a:cubicBezTo>
                    <a:pt x="946" y="327"/>
                    <a:pt x="856" y="333"/>
                    <a:pt x="766" y="333"/>
                  </a:cubicBezTo>
                  <a:cubicBezTo>
                    <a:pt x="660" y="333"/>
                    <a:pt x="554" y="324"/>
                    <a:pt x="450" y="288"/>
                  </a:cubicBezTo>
                  <a:lnTo>
                    <a:pt x="450" y="288"/>
                  </a:lnTo>
                  <a:cubicBezTo>
                    <a:pt x="687" y="438"/>
                    <a:pt x="1000" y="438"/>
                    <a:pt x="1262" y="538"/>
                  </a:cubicBezTo>
                  <a:lnTo>
                    <a:pt x="1262" y="538"/>
                  </a:lnTo>
                  <a:cubicBezTo>
                    <a:pt x="1281" y="547"/>
                    <a:pt x="1412" y="615"/>
                    <a:pt x="1412" y="625"/>
                  </a:cubicBezTo>
                  <a:cubicBezTo>
                    <a:pt x="1162" y="513"/>
                    <a:pt x="862" y="513"/>
                    <a:pt x="587" y="488"/>
                  </a:cubicBezTo>
                  <a:lnTo>
                    <a:pt x="587" y="488"/>
                  </a:lnTo>
                  <a:cubicBezTo>
                    <a:pt x="925" y="613"/>
                    <a:pt x="1287" y="725"/>
                    <a:pt x="1575" y="963"/>
                  </a:cubicBezTo>
                  <a:cubicBezTo>
                    <a:pt x="1587" y="969"/>
                    <a:pt x="1599" y="972"/>
                    <a:pt x="1611" y="972"/>
                  </a:cubicBezTo>
                  <a:cubicBezTo>
                    <a:pt x="1672" y="972"/>
                    <a:pt x="1721" y="900"/>
                    <a:pt x="1700" y="838"/>
                  </a:cubicBezTo>
                  <a:cubicBezTo>
                    <a:pt x="1675" y="788"/>
                    <a:pt x="1625" y="750"/>
                    <a:pt x="1575" y="713"/>
                  </a:cubicBezTo>
                  <a:cubicBezTo>
                    <a:pt x="1637" y="713"/>
                    <a:pt x="1700" y="650"/>
                    <a:pt x="1700" y="588"/>
                  </a:cubicBezTo>
                  <a:cubicBezTo>
                    <a:pt x="1687" y="550"/>
                    <a:pt x="1662" y="513"/>
                    <a:pt x="1637" y="488"/>
                  </a:cubicBezTo>
                  <a:cubicBezTo>
                    <a:pt x="1662" y="475"/>
                    <a:pt x="1675" y="450"/>
                    <a:pt x="1700" y="425"/>
                  </a:cubicBezTo>
                  <a:cubicBezTo>
                    <a:pt x="1800" y="188"/>
                    <a:pt x="1425" y="63"/>
                    <a:pt x="1250" y="13"/>
                  </a:cubicBezTo>
                  <a:cubicBezTo>
                    <a:pt x="1199" y="5"/>
                    <a:pt x="1150" y="1"/>
                    <a:pt x="1101" y="1"/>
                  </a:cubicBezTo>
                  <a:cubicBezTo>
                    <a:pt x="842" y="1"/>
                    <a:pt x="602" y="99"/>
                    <a:pt x="363" y="99"/>
                  </a:cubicBezTo>
                  <a:cubicBezTo>
                    <a:pt x="242" y="99"/>
                    <a:pt x="122" y="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2" name="Google Shape;10482;p21"/>
            <p:cNvSpPr/>
            <p:nvPr/>
          </p:nvSpPr>
          <p:spPr>
            <a:xfrm>
              <a:off x="6344625" y="2256700"/>
              <a:ext cx="29725" cy="35475"/>
            </a:xfrm>
            <a:custGeom>
              <a:avLst/>
              <a:gdLst/>
              <a:ahLst/>
              <a:cxnLst/>
              <a:rect l="l" t="t" r="r" b="b"/>
              <a:pathLst>
                <a:path w="1189" h="1419" extrusionOk="0">
                  <a:moveTo>
                    <a:pt x="1" y="1"/>
                  </a:moveTo>
                  <a:cubicBezTo>
                    <a:pt x="151" y="76"/>
                    <a:pt x="301" y="151"/>
                    <a:pt x="426" y="251"/>
                  </a:cubicBezTo>
                  <a:cubicBezTo>
                    <a:pt x="551" y="351"/>
                    <a:pt x="651" y="476"/>
                    <a:pt x="776" y="576"/>
                  </a:cubicBezTo>
                  <a:cubicBezTo>
                    <a:pt x="726" y="551"/>
                    <a:pt x="688" y="538"/>
                    <a:pt x="651" y="513"/>
                  </a:cubicBezTo>
                  <a:cubicBezTo>
                    <a:pt x="476" y="426"/>
                    <a:pt x="301" y="288"/>
                    <a:pt x="113" y="226"/>
                  </a:cubicBezTo>
                  <a:lnTo>
                    <a:pt x="113" y="226"/>
                  </a:lnTo>
                  <a:cubicBezTo>
                    <a:pt x="326" y="388"/>
                    <a:pt x="488" y="626"/>
                    <a:pt x="726" y="763"/>
                  </a:cubicBezTo>
                  <a:cubicBezTo>
                    <a:pt x="736" y="763"/>
                    <a:pt x="746" y="771"/>
                    <a:pt x="756" y="775"/>
                  </a:cubicBezTo>
                  <a:lnTo>
                    <a:pt x="756" y="775"/>
                  </a:lnTo>
                  <a:cubicBezTo>
                    <a:pt x="533" y="737"/>
                    <a:pt x="274" y="662"/>
                    <a:pt x="76" y="576"/>
                  </a:cubicBezTo>
                  <a:lnTo>
                    <a:pt x="76" y="576"/>
                  </a:lnTo>
                  <a:cubicBezTo>
                    <a:pt x="301" y="763"/>
                    <a:pt x="563" y="926"/>
                    <a:pt x="851" y="988"/>
                  </a:cubicBezTo>
                  <a:cubicBezTo>
                    <a:pt x="806" y="997"/>
                    <a:pt x="762" y="1006"/>
                    <a:pt x="718" y="1006"/>
                  </a:cubicBezTo>
                  <a:cubicBezTo>
                    <a:pt x="700" y="1006"/>
                    <a:pt x="682" y="1004"/>
                    <a:pt x="663" y="1001"/>
                  </a:cubicBezTo>
                  <a:cubicBezTo>
                    <a:pt x="463" y="1001"/>
                    <a:pt x="251" y="963"/>
                    <a:pt x="26" y="851"/>
                  </a:cubicBezTo>
                  <a:lnTo>
                    <a:pt x="26" y="851"/>
                  </a:lnTo>
                  <a:cubicBezTo>
                    <a:pt x="213" y="1013"/>
                    <a:pt x="476" y="1138"/>
                    <a:pt x="726" y="1163"/>
                  </a:cubicBezTo>
                  <a:cubicBezTo>
                    <a:pt x="694" y="1169"/>
                    <a:pt x="660" y="1172"/>
                    <a:pt x="624" y="1172"/>
                  </a:cubicBezTo>
                  <a:cubicBezTo>
                    <a:pt x="588" y="1172"/>
                    <a:pt x="551" y="1169"/>
                    <a:pt x="513" y="1163"/>
                  </a:cubicBezTo>
                  <a:lnTo>
                    <a:pt x="513" y="1163"/>
                  </a:lnTo>
                  <a:cubicBezTo>
                    <a:pt x="588" y="1201"/>
                    <a:pt x="676" y="1226"/>
                    <a:pt x="763" y="1226"/>
                  </a:cubicBezTo>
                  <a:cubicBezTo>
                    <a:pt x="745" y="1228"/>
                    <a:pt x="726" y="1229"/>
                    <a:pt x="707" y="1229"/>
                  </a:cubicBezTo>
                  <a:cubicBezTo>
                    <a:pt x="622" y="1229"/>
                    <a:pt x="530" y="1209"/>
                    <a:pt x="438" y="1188"/>
                  </a:cubicBezTo>
                  <a:lnTo>
                    <a:pt x="438" y="1188"/>
                  </a:lnTo>
                  <a:cubicBezTo>
                    <a:pt x="538" y="1251"/>
                    <a:pt x="651" y="1313"/>
                    <a:pt x="776" y="1326"/>
                  </a:cubicBezTo>
                  <a:cubicBezTo>
                    <a:pt x="863" y="1326"/>
                    <a:pt x="938" y="1301"/>
                    <a:pt x="1026" y="1263"/>
                  </a:cubicBezTo>
                  <a:lnTo>
                    <a:pt x="1026" y="1263"/>
                  </a:lnTo>
                  <a:cubicBezTo>
                    <a:pt x="1013" y="1276"/>
                    <a:pt x="1013" y="1276"/>
                    <a:pt x="1001" y="1288"/>
                  </a:cubicBezTo>
                  <a:cubicBezTo>
                    <a:pt x="927" y="1343"/>
                    <a:pt x="827" y="1378"/>
                    <a:pt x="730" y="1378"/>
                  </a:cubicBezTo>
                  <a:cubicBezTo>
                    <a:pt x="694" y="1378"/>
                    <a:pt x="659" y="1373"/>
                    <a:pt x="626" y="1363"/>
                  </a:cubicBezTo>
                  <a:lnTo>
                    <a:pt x="626" y="1363"/>
                  </a:lnTo>
                  <a:cubicBezTo>
                    <a:pt x="690" y="1400"/>
                    <a:pt x="765" y="1418"/>
                    <a:pt x="840" y="1418"/>
                  </a:cubicBezTo>
                  <a:cubicBezTo>
                    <a:pt x="967" y="1418"/>
                    <a:pt x="1092" y="1365"/>
                    <a:pt x="1163" y="1263"/>
                  </a:cubicBezTo>
                  <a:cubicBezTo>
                    <a:pt x="1188" y="1238"/>
                    <a:pt x="1188" y="1201"/>
                    <a:pt x="1163" y="1176"/>
                  </a:cubicBezTo>
                  <a:cubicBezTo>
                    <a:pt x="1188" y="1126"/>
                    <a:pt x="1163" y="1063"/>
                    <a:pt x="1101" y="1063"/>
                  </a:cubicBezTo>
                  <a:cubicBezTo>
                    <a:pt x="1088" y="1063"/>
                    <a:pt x="1076" y="1076"/>
                    <a:pt x="1063" y="1076"/>
                  </a:cubicBezTo>
                  <a:cubicBezTo>
                    <a:pt x="1063" y="1063"/>
                    <a:pt x="1063" y="1038"/>
                    <a:pt x="1063" y="1026"/>
                  </a:cubicBezTo>
                  <a:cubicBezTo>
                    <a:pt x="1188" y="1001"/>
                    <a:pt x="1188" y="838"/>
                    <a:pt x="1076" y="813"/>
                  </a:cubicBezTo>
                  <a:cubicBezTo>
                    <a:pt x="1088" y="788"/>
                    <a:pt x="1088" y="751"/>
                    <a:pt x="1076" y="713"/>
                  </a:cubicBezTo>
                  <a:cubicBezTo>
                    <a:pt x="1026" y="676"/>
                    <a:pt x="976" y="651"/>
                    <a:pt x="926" y="626"/>
                  </a:cubicBezTo>
                  <a:cubicBezTo>
                    <a:pt x="938" y="626"/>
                    <a:pt x="963" y="613"/>
                    <a:pt x="976" y="588"/>
                  </a:cubicBezTo>
                  <a:cubicBezTo>
                    <a:pt x="1013" y="526"/>
                    <a:pt x="976" y="476"/>
                    <a:pt x="926" y="438"/>
                  </a:cubicBezTo>
                  <a:cubicBezTo>
                    <a:pt x="838" y="363"/>
                    <a:pt x="751" y="288"/>
                    <a:pt x="663" y="226"/>
                  </a:cubicBezTo>
                  <a:cubicBezTo>
                    <a:pt x="476" y="76"/>
                    <a:pt x="238"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3" name="Google Shape;10483;p21"/>
            <p:cNvSpPr/>
            <p:nvPr/>
          </p:nvSpPr>
          <p:spPr>
            <a:xfrm>
              <a:off x="6364000" y="2343650"/>
              <a:ext cx="35450" cy="7300"/>
            </a:xfrm>
            <a:custGeom>
              <a:avLst/>
              <a:gdLst/>
              <a:ahLst/>
              <a:cxnLst/>
              <a:rect l="l" t="t" r="r" b="b"/>
              <a:pathLst>
                <a:path w="1418" h="292" extrusionOk="0">
                  <a:moveTo>
                    <a:pt x="1244" y="0"/>
                  </a:moveTo>
                  <a:cubicBezTo>
                    <a:pt x="1227" y="0"/>
                    <a:pt x="1208" y="3"/>
                    <a:pt x="1188" y="9"/>
                  </a:cubicBezTo>
                  <a:cubicBezTo>
                    <a:pt x="817" y="111"/>
                    <a:pt x="537" y="161"/>
                    <a:pt x="138" y="161"/>
                  </a:cubicBezTo>
                  <a:cubicBezTo>
                    <a:pt x="94" y="161"/>
                    <a:pt x="48" y="161"/>
                    <a:pt x="1" y="159"/>
                  </a:cubicBezTo>
                  <a:lnTo>
                    <a:pt x="1" y="159"/>
                  </a:lnTo>
                  <a:cubicBezTo>
                    <a:pt x="276" y="228"/>
                    <a:pt x="563" y="291"/>
                    <a:pt x="849" y="291"/>
                  </a:cubicBezTo>
                  <a:cubicBezTo>
                    <a:pt x="979" y="291"/>
                    <a:pt x="1109" y="278"/>
                    <a:pt x="1238" y="247"/>
                  </a:cubicBezTo>
                  <a:cubicBezTo>
                    <a:pt x="1418" y="224"/>
                    <a:pt x="1395" y="0"/>
                    <a:pt x="12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4" name="Google Shape;10484;p21"/>
            <p:cNvSpPr/>
            <p:nvPr/>
          </p:nvSpPr>
          <p:spPr>
            <a:xfrm>
              <a:off x="6361500" y="2337850"/>
              <a:ext cx="32825" cy="7575"/>
            </a:xfrm>
            <a:custGeom>
              <a:avLst/>
              <a:gdLst/>
              <a:ahLst/>
              <a:cxnLst/>
              <a:rect l="l" t="t" r="r" b="b"/>
              <a:pathLst>
                <a:path w="1313" h="303" extrusionOk="0">
                  <a:moveTo>
                    <a:pt x="1166" y="0"/>
                  </a:moveTo>
                  <a:cubicBezTo>
                    <a:pt x="1123" y="0"/>
                    <a:pt x="1081" y="21"/>
                    <a:pt x="1038" y="29"/>
                  </a:cubicBezTo>
                  <a:cubicBezTo>
                    <a:pt x="663" y="142"/>
                    <a:pt x="413" y="192"/>
                    <a:pt x="1" y="192"/>
                  </a:cubicBezTo>
                  <a:cubicBezTo>
                    <a:pt x="229" y="258"/>
                    <a:pt x="470" y="302"/>
                    <a:pt x="708" y="302"/>
                  </a:cubicBezTo>
                  <a:cubicBezTo>
                    <a:pt x="875" y="302"/>
                    <a:pt x="1041" y="280"/>
                    <a:pt x="1200" y="229"/>
                  </a:cubicBezTo>
                  <a:cubicBezTo>
                    <a:pt x="1300" y="204"/>
                    <a:pt x="1313" y="54"/>
                    <a:pt x="1225" y="17"/>
                  </a:cubicBezTo>
                  <a:cubicBezTo>
                    <a:pt x="1206" y="5"/>
                    <a:pt x="1186" y="0"/>
                    <a:pt x="1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5" name="Google Shape;10485;p21"/>
            <p:cNvSpPr/>
            <p:nvPr/>
          </p:nvSpPr>
          <p:spPr>
            <a:xfrm>
              <a:off x="6367450" y="2335700"/>
              <a:ext cx="19350" cy="6325"/>
            </a:xfrm>
            <a:custGeom>
              <a:avLst/>
              <a:gdLst/>
              <a:ahLst/>
              <a:cxnLst/>
              <a:rect l="l" t="t" r="r" b="b"/>
              <a:pathLst>
                <a:path w="774" h="253" extrusionOk="0">
                  <a:moveTo>
                    <a:pt x="703" y="0"/>
                  </a:moveTo>
                  <a:cubicBezTo>
                    <a:pt x="698" y="0"/>
                    <a:pt x="693" y="1"/>
                    <a:pt x="687" y="3"/>
                  </a:cubicBezTo>
                  <a:cubicBezTo>
                    <a:pt x="450" y="90"/>
                    <a:pt x="225" y="178"/>
                    <a:pt x="0" y="253"/>
                  </a:cubicBezTo>
                  <a:cubicBezTo>
                    <a:pt x="238" y="240"/>
                    <a:pt x="488" y="203"/>
                    <a:pt x="712" y="128"/>
                  </a:cubicBezTo>
                  <a:cubicBezTo>
                    <a:pt x="737" y="115"/>
                    <a:pt x="762" y="90"/>
                    <a:pt x="762" y="65"/>
                  </a:cubicBezTo>
                  <a:cubicBezTo>
                    <a:pt x="773" y="33"/>
                    <a:pt x="737"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6" name="Google Shape;10486;p21"/>
            <p:cNvSpPr/>
            <p:nvPr/>
          </p:nvSpPr>
          <p:spPr>
            <a:xfrm>
              <a:off x="6339625" y="2224025"/>
              <a:ext cx="34575" cy="13100"/>
            </a:xfrm>
            <a:custGeom>
              <a:avLst/>
              <a:gdLst/>
              <a:ahLst/>
              <a:cxnLst/>
              <a:rect l="l" t="t" r="r" b="b"/>
              <a:pathLst>
                <a:path w="1383" h="524" extrusionOk="0">
                  <a:moveTo>
                    <a:pt x="411" y="1"/>
                  </a:moveTo>
                  <a:cubicBezTo>
                    <a:pt x="266" y="1"/>
                    <a:pt x="126" y="30"/>
                    <a:pt x="1" y="96"/>
                  </a:cubicBezTo>
                  <a:cubicBezTo>
                    <a:pt x="55" y="86"/>
                    <a:pt x="107" y="81"/>
                    <a:pt x="158" y="81"/>
                  </a:cubicBezTo>
                  <a:cubicBezTo>
                    <a:pt x="423" y="81"/>
                    <a:pt x="643" y="205"/>
                    <a:pt x="863" y="321"/>
                  </a:cubicBezTo>
                  <a:cubicBezTo>
                    <a:pt x="976" y="371"/>
                    <a:pt x="1088" y="483"/>
                    <a:pt x="1213" y="521"/>
                  </a:cubicBezTo>
                  <a:cubicBezTo>
                    <a:pt x="1221" y="522"/>
                    <a:pt x="1229" y="523"/>
                    <a:pt x="1236" y="523"/>
                  </a:cubicBezTo>
                  <a:cubicBezTo>
                    <a:pt x="1334" y="523"/>
                    <a:pt x="1383" y="379"/>
                    <a:pt x="1313" y="321"/>
                  </a:cubicBezTo>
                  <a:cubicBezTo>
                    <a:pt x="1072" y="140"/>
                    <a:pt x="731"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7" name="Google Shape;10487;p21"/>
            <p:cNvSpPr/>
            <p:nvPr/>
          </p:nvSpPr>
          <p:spPr>
            <a:xfrm>
              <a:off x="6339950" y="2217525"/>
              <a:ext cx="30650" cy="10825"/>
            </a:xfrm>
            <a:custGeom>
              <a:avLst/>
              <a:gdLst/>
              <a:ahLst/>
              <a:cxnLst/>
              <a:rect l="l" t="t" r="r" b="b"/>
              <a:pathLst>
                <a:path w="1226" h="433" extrusionOk="0">
                  <a:moveTo>
                    <a:pt x="354" y="1"/>
                  </a:moveTo>
                  <a:cubicBezTo>
                    <a:pt x="234" y="1"/>
                    <a:pt x="114" y="18"/>
                    <a:pt x="0" y="56"/>
                  </a:cubicBezTo>
                  <a:cubicBezTo>
                    <a:pt x="375" y="56"/>
                    <a:pt x="638" y="193"/>
                    <a:pt x="950" y="368"/>
                  </a:cubicBezTo>
                  <a:cubicBezTo>
                    <a:pt x="995" y="391"/>
                    <a:pt x="1049" y="433"/>
                    <a:pt x="1105" y="433"/>
                  </a:cubicBezTo>
                  <a:cubicBezTo>
                    <a:pt x="1112" y="433"/>
                    <a:pt x="1118" y="432"/>
                    <a:pt x="1125" y="431"/>
                  </a:cubicBezTo>
                  <a:cubicBezTo>
                    <a:pt x="1213" y="406"/>
                    <a:pt x="1225" y="268"/>
                    <a:pt x="1150" y="231"/>
                  </a:cubicBezTo>
                  <a:cubicBezTo>
                    <a:pt x="915" y="91"/>
                    <a:pt x="631" y="1"/>
                    <a:pt x="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8" name="Google Shape;10488;p21"/>
            <p:cNvSpPr/>
            <p:nvPr/>
          </p:nvSpPr>
          <p:spPr>
            <a:xfrm>
              <a:off x="6340250" y="2211325"/>
              <a:ext cx="26225" cy="8575"/>
            </a:xfrm>
            <a:custGeom>
              <a:avLst/>
              <a:gdLst/>
              <a:ahLst/>
              <a:cxnLst/>
              <a:rect l="l" t="t" r="r" b="b"/>
              <a:pathLst>
                <a:path w="1049" h="343" extrusionOk="0">
                  <a:moveTo>
                    <a:pt x="319" y="0"/>
                  </a:moveTo>
                  <a:cubicBezTo>
                    <a:pt x="212" y="0"/>
                    <a:pt x="105" y="19"/>
                    <a:pt x="1" y="66"/>
                  </a:cubicBezTo>
                  <a:cubicBezTo>
                    <a:pt x="28" y="63"/>
                    <a:pt x="54" y="62"/>
                    <a:pt x="80" y="62"/>
                  </a:cubicBezTo>
                  <a:cubicBezTo>
                    <a:pt x="382" y="62"/>
                    <a:pt x="637" y="249"/>
                    <a:pt x="913" y="341"/>
                  </a:cubicBezTo>
                  <a:cubicBezTo>
                    <a:pt x="918" y="342"/>
                    <a:pt x="923" y="342"/>
                    <a:pt x="928" y="342"/>
                  </a:cubicBezTo>
                  <a:cubicBezTo>
                    <a:pt x="1006" y="342"/>
                    <a:pt x="1049" y="250"/>
                    <a:pt x="1013" y="191"/>
                  </a:cubicBezTo>
                  <a:cubicBezTo>
                    <a:pt x="976" y="141"/>
                    <a:pt x="888" y="129"/>
                    <a:pt x="838" y="104"/>
                  </a:cubicBezTo>
                  <a:cubicBezTo>
                    <a:pt x="668" y="50"/>
                    <a:pt x="493"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9" name="Google Shape;10489;p21"/>
            <p:cNvSpPr/>
            <p:nvPr/>
          </p:nvSpPr>
          <p:spPr>
            <a:xfrm>
              <a:off x="6339325" y="2204850"/>
              <a:ext cx="23600" cy="7425"/>
            </a:xfrm>
            <a:custGeom>
              <a:avLst/>
              <a:gdLst/>
              <a:ahLst/>
              <a:cxnLst/>
              <a:rect l="l" t="t" r="r" b="b"/>
              <a:pathLst>
                <a:path w="944" h="297" extrusionOk="0">
                  <a:moveTo>
                    <a:pt x="319" y="0"/>
                  </a:moveTo>
                  <a:cubicBezTo>
                    <a:pt x="208" y="0"/>
                    <a:pt x="100" y="20"/>
                    <a:pt x="0" y="63"/>
                  </a:cubicBezTo>
                  <a:cubicBezTo>
                    <a:pt x="29" y="59"/>
                    <a:pt x="58" y="57"/>
                    <a:pt x="86" y="57"/>
                  </a:cubicBezTo>
                  <a:cubicBezTo>
                    <a:pt x="338" y="57"/>
                    <a:pt x="564" y="198"/>
                    <a:pt x="800" y="288"/>
                  </a:cubicBezTo>
                  <a:cubicBezTo>
                    <a:pt x="813" y="294"/>
                    <a:pt x="825" y="297"/>
                    <a:pt x="837" y="297"/>
                  </a:cubicBezTo>
                  <a:cubicBezTo>
                    <a:pt x="897" y="297"/>
                    <a:pt x="944" y="228"/>
                    <a:pt x="913" y="175"/>
                  </a:cubicBezTo>
                  <a:cubicBezTo>
                    <a:pt x="741" y="69"/>
                    <a:pt x="527"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0" name="Google Shape;10490;p21"/>
            <p:cNvSpPr/>
            <p:nvPr/>
          </p:nvSpPr>
          <p:spPr>
            <a:xfrm>
              <a:off x="6340575" y="2193300"/>
              <a:ext cx="21275" cy="14075"/>
            </a:xfrm>
            <a:custGeom>
              <a:avLst/>
              <a:gdLst/>
              <a:ahLst/>
              <a:cxnLst/>
              <a:rect l="l" t="t" r="r" b="b"/>
              <a:pathLst>
                <a:path w="851" h="563" extrusionOk="0">
                  <a:moveTo>
                    <a:pt x="0" y="0"/>
                  </a:moveTo>
                  <a:cubicBezTo>
                    <a:pt x="188" y="38"/>
                    <a:pt x="425" y="225"/>
                    <a:pt x="475" y="263"/>
                  </a:cubicBezTo>
                  <a:cubicBezTo>
                    <a:pt x="513" y="275"/>
                    <a:pt x="563" y="325"/>
                    <a:pt x="613" y="363"/>
                  </a:cubicBezTo>
                  <a:cubicBezTo>
                    <a:pt x="485" y="320"/>
                    <a:pt x="352" y="295"/>
                    <a:pt x="221" y="295"/>
                  </a:cubicBezTo>
                  <a:cubicBezTo>
                    <a:pt x="159" y="295"/>
                    <a:pt x="98" y="301"/>
                    <a:pt x="38" y="313"/>
                  </a:cubicBezTo>
                  <a:cubicBezTo>
                    <a:pt x="300" y="325"/>
                    <a:pt x="513" y="475"/>
                    <a:pt x="750" y="562"/>
                  </a:cubicBezTo>
                  <a:cubicBezTo>
                    <a:pt x="825" y="562"/>
                    <a:pt x="850" y="462"/>
                    <a:pt x="788" y="425"/>
                  </a:cubicBezTo>
                  <a:cubicBezTo>
                    <a:pt x="813" y="412"/>
                    <a:pt x="838" y="387"/>
                    <a:pt x="838" y="325"/>
                  </a:cubicBezTo>
                  <a:cubicBezTo>
                    <a:pt x="625" y="125"/>
                    <a:pt x="30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1" name="Google Shape;10491;p21"/>
            <p:cNvSpPr/>
            <p:nvPr/>
          </p:nvSpPr>
          <p:spPr>
            <a:xfrm>
              <a:off x="6332775" y="2172850"/>
              <a:ext cx="25000" cy="11950"/>
            </a:xfrm>
            <a:custGeom>
              <a:avLst/>
              <a:gdLst/>
              <a:ahLst/>
              <a:cxnLst/>
              <a:rect l="l" t="t" r="r" b="b"/>
              <a:pathLst>
                <a:path w="1000" h="478" extrusionOk="0">
                  <a:moveTo>
                    <a:pt x="298" y="1"/>
                  </a:moveTo>
                  <a:cubicBezTo>
                    <a:pt x="261" y="1"/>
                    <a:pt x="224" y="2"/>
                    <a:pt x="187" y="6"/>
                  </a:cubicBezTo>
                  <a:cubicBezTo>
                    <a:pt x="400" y="43"/>
                    <a:pt x="650" y="168"/>
                    <a:pt x="787" y="293"/>
                  </a:cubicBezTo>
                  <a:cubicBezTo>
                    <a:pt x="725" y="256"/>
                    <a:pt x="650" y="231"/>
                    <a:pt x="587" y="206"/>
                  </a:cubicBezTo>
                  <a:cubicBezTo>
                    <a:pt x="468" y="166"/>
                    <a:pt x="338" y="136"/>
                    <a:pt x="211" y="136"/>
                  </a:cubicBezTo>
                  <a:cubicBezTo>
                    <a:pt x="139" y="136"/>
                    <a:pt x="68" y="146"/>
                    <a:pt x="0" y="168"/>
                  </a:cubicBezTo>
                  <a:cubicBezTo>
                    <a:pt x="275" y="181"/>
                    <a:pt x="512" y="343"/>
                    <a:pt x="750" y="468"/>
                  </a:cubicBezTo>
                  <a:cubicBezTo>
                    <a:pt x="763" y="475"/>
                    <a:pt x="777" y="478"/>
                    <a:pt x="789" y="478"/>
                  </a:cubicBezTo>
                  <a:cubicBezTo>
                    <a:pt x="824" y="478"/>
                    <a:pt x="853" y="455"/>
                    <a:pt x="862" y="418"/>
                  </a:cubicBezTo>
                  <a:cubicBezTo>
                    <a:pt x="879" y="429"/>
                    <a:pt x="899" y="436"/>
                    <a:pt x="917" y="436"/>
                  </a:cubicBezTo>
                  <a:cubicBezTo>
                    <a:pt x="940" y="436"/>
                    <a:pt x="961" y="426"/>
                    <a:pt x="975" y="406"/>
                  </a:cubicBezTo>
                  <a:cubicBezTo>
                    <a:pt x="1000" y="343"/>
                    <a:pt x="950" y="281"/>
                    <a:pt x="912" y="231"/>
                  </a:cubicBezTo>
                  <a:cubicBezTo>
                    <a:pt x="762" y="69"/>
                    <a:pt x="527" y="1"/>
                    <a:pt x="2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2" name="Google Shape;10492;p21"/>
            <p:cNvSpPr/>
            <p:nvPr/>
          </p:nvSpPr>
          <p:spPr>
            <a:xfrm>
              <a:off x="6337750" y="2094575"/>
              <a:ext cx="43150" cy="16525"/>
            </a:xfrm>
            <a:custGeom>
              <a:avLst/>
              <a:gdLst/>
              <a:ahLst/>
              <a:cxnLst/>
              <a:rect l="l" t="t" r="r" b="b"/>
              <a:pathLst>
                <a:path w="1726" h="661" extrusionOk="0">
                  <a:moveTo>
                    <a:pt x="1463" y="0"/>
                  </a:moveTo>
                  <a:cubicBezTo>
                    <a:pt x="1338" y="0"/>
                    <a:pt x="1226" y="75"/>
                    <a:pt x="1101" y="100"/>
                  </a:cubicBezTo>
                  <a:cubicBezTo>
                    <a:pt x="763" y="175"/>
                    <a:pt x="463" y="263"/>
                    <a:pt x="126" y="263"/>
                  </a:cubicBezTo>
                  <a:cubicBezTo>
                    <a:pt x="347" y="322"/>
                    <a:pt x="586" y="359"/>
                    <a:pt x="825" y="359"/>
                  </a:cubicBezTo>
                  <a:cubicBezTo>
                    <a:pt x="990" y="359"/>
                    <a:pt x="1155" y="341"/>
                    <a:pt x="1313" y="300"/>
                  </a:cubicBezTo>
                  <a:lnTo>
                    <a:pt x="1313" y="300"/>
                  </a:lnTo>
                  <a:cubicBezTo>
                    <a:pt x="1276" y="325"/>
                    <a:pt x="1263" y="325"/>
                    <a:pt x="1238" y="338"/>
                  </a:cubicBezTo>
                  <a:cubicBezTo>
                    <a:pt x="938" y="422"/>
                    <a:pt x="645" y="464"/>
                    <a:pt x="328" y="464"/>
                  </a:cubicBezTo>
                  <a:cubicBezTo>
                    <a:pt x="222" y="464"/>
                    <a:pt x="113" y="459"/>
                    <a:pt x="1" y="450"/>
                  </a:cubicBezTo>
                  <a:lnTo>
                    <a:pt x="1" y="450"/>
                  </a:lnTo>
                  <a:cubicBezTo>
                    <a:pt x="291" y="565"/>
                    <a:pt x="629" y="661"/>
                    <a:pt x="958" y="661"/>
                  </a:cubicBezTo>
                  <a:cubicBezTo>
                    <a:pt x="1168" y="661"/>
                    <a:pt x="1374" y="622"/>
                    <a:pt x="1563" y="525"/>
                  </a:cubicBezTo>
                  <a:cubicBezTo>
                    <a:pt x="1726" y="450"/>
                    <a:pt x="1676" y="238"/>
                    <a:pt x="1538" y="213"/>
                  </a:cubicBezTo>
                  <a:cubicBezTo>
                    <a:pt x="1576" y="175"/>
                    <a:pt x="1576" y="100"/>
                    <a:pt x="1538" y="50"/>
                  </a:cubicBezTo>
                  <a:cubicBezTo>
                    <a:pt x="1526" y="50"/>
                    <a:pt x="1526" y="38"/>
                    <a:pt x="1513" y="25"/>
                  </a:cubicBezTo>
                  <a:cubicBezTo>
                    <a:pt x="1501" y="13"/>
                    <a:pt x="1488" y="0"/>
                    <a:pt x="14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3" name="Google Shape;10493;p21"/>
            <p:cNvSpPr/>
            <p:nvPr/>
          </p:nvSpPr>
          <p:spPr>
            <a:xfrm>
              <a:off x="6351500" y="2089250"/>
              <a:ext cx="22850" cy="7100"/>
            </a:xfrm>
            <a:custGeom>
              <a:avLst/>
              <a:gdLst/>
              <a:ahLst/>
              <a:cxnLst/>
              <a:rect l="l" t="t" r="r" b="b"/>
              <a:pathLst>
                <a:path w="914" h="284" extrusionOk="0">
                  <a:moveTo>
                    <a:pt x="813" y="1"/>
                  </a:moveTo>
                  <a:cubicBezTo>
                    <a:pt x="538" y="88"/>
                    <a:pt x="276" y="213"/>
                    <a:pt x="1" y="276"/>
                  </a:cubicBezTo>
                  <a:cubicBezTo>
                    <a:pt x="63" y="281"/>
                    <a:pt x="126" y="283"/>
                    <a:pt x="189" y="283"/>
                  </a:cubicBezTo>
                  <a:cubicBezTo>
                    <a:pt x="425" y="283"/>
                    <a:pt x="661" y="247"/>
                    <a:pt x="888" y="188"/>
                  </a:cubicBezTo>
                  <a:cubicBezTo>
                    <a:pt x="888" y="176"/>
                    <a:pt x="901" y="176"/>
                    <a:pt x="913" y="176"/>
                  </a:cubicBezTo>
                  <a:cubicBezTo>
                    <a:pt x="913" y="176"/>
                    <a:pt x="901" y="163"/>
                    <a:pt x="901" y="163"/>
                  </a:cubicBezTo>
                  <a:cubicBezTo>
                    <a:pt x="876" y="138"/>
                    <a:pt x="863" y="113"/>
                    <a:pt x="838" y="76"/>
                  </a:cubicBezTo>
                  <a:cubicBezTo>
                    <a:pt x="826" y="51"/>
                    <a:pt x="813" y="26"/>
                    <a:pt x="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4" name="Google Shape;10494;p21"/>
            <p:cNvSpPr/>
            <p:nvPr/>
          </p:nvSpPr>
          <p:spPr>
            <a:xfrm>
              <a:off x="6354625" y="2086475"/>
              <a:ext cx="14650" cy="4050"/>
            </a:xfrm>
            <a:custGeom>
              <a:avLst/>
              <a:gdLst/>
              <a:ahLst/>
              <a:cxnLst/>
              <a:rect l="l" t="t" r="r" b="b"/>
              <a:pathLst>
                <a:path w="586" h="162" extrusionOk="0">
                  <a:moveTo>
                    <a:pt x="513" y="1"/>
                  </a:moveTo>
                  <a:cubicBezTo>
                    <a:pt x="381" y="1"/>
                    <a:pt x="55" y="153"/>
                    <a:pt x="1" y="162"/>
                  </a:cubicBezTo>
                  <a:cubicBezTo>
                    <a:pt x="163" y="162"/>
                    <a:pt x="438" y="124"/>
                    <a:pt x="551" y="87"/>
                  </a:cubicBezTo>
                  <a:cubicBezTo>
                    <a:pt x="586" y="24"/>
                    <a:pt x="564" y="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5" name="Google Shape;10495;p21"/>
            <p:cNvSpPr/>
            <p:nvPr/>
          </p:nvSpPr>
          <p:spPr>
            <a:xfrm>
              <a:off x="6355575" y="2080575"/>
              <a:ext cx="15650" cy="6525"/>
            </a:xfrm>
            <a:custGeom>
              <a:avLst/>
              <a:gdLst/>
              <a:ahLst/>
              <a:cxnLst/>
              <a:rect l="l" t="t" r="r" b="b"/>
              <a:pathLst>
                <a:path w="626" h="261" extrusionOk="0">
                  <a:moveTo>
                    <a:pt x="555" y="0"/>
                  </a:moveTo>
                  <a:cubicBezTo>
                    <a:pt x="533" y="0"/>
                    <a:pt x="508" y="5"/>
                    <a:pt x="488" y="10"/>
                  </a:cubicBezTo>
                  <a:cubicBezTo>
                    <a:pt x="313" y="60"/>
                    <a:pt x="150" y="148"/>
                    <a:pt x="0" y="260"/>
                  </a:cubicBezTo>
                  <a:cubicBezTo>
                    <a:pt x="200" y="185"/>
                    <a:pt x="400" y="148"/>
                    <a:pt x="575" y="123"/>
                  </a:cubicBezTo>
                  <a:cubicBezTo>
                    <a:pt x="600" y="110"/>
                    <a:pt x="625" y="85"/>
                    <a:pt x="625" y="48"/>
                  </a:cubicBezTo>
                  <a:cubicBezTo>
                    <a:pt x="618" y="11"/>
                    <a:pt x="588" y="0"/>
                    <a:pt x="5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6" name="Google Shape;10496;p21"/>
            <p:cNvSpPr/>
            <p:nvPr/>
          </p:nvSpPr>
          <p:spPr>
            <a:xfrm>
              <a:off x="6307150" y="2082500"/>
              <a:ext cx="44025" cy="11775"/>
            </a:xfrm>
            <a:custGeom>
              <a:avLst/>
              <a:gdLst/>
              <a:ahLst/>
              <a:cxnLst/>
              <a:rect l="l" t="t" r="r" b="b"/>
              <a:pathLst>
                <a:path w="1761" h="471" extrusionOk="0">
                  <a:moveTo>
                    <a:pt x="940" y="0"/>
                  </a:moveTo>
                  <a:cubicBezTo>
                    <a:pt x="739" y="0"/>
                    <a:pt x="531" y="25"/>
                    <a:pt x="363" y="96"/>
                  </a:cubicBezTo>
                  <a:cubicBezTo>
                    <a:pt x="415" y="90"/>
                    <a:pt x="466" y="87"/>
                    <a:pt x="518" y="87"/>
                  </a:cubicBezTo>
                  <a:cubicBezTo>
                    <a:pt x="775" y="87"/>
                    <a:pt x="1027" y="156"/>
                    <a:pt x="1287" y="208"/>
                  </a:cubicBezTo>
                  <a:cubicBezTo>
                    <a:pt x="1125" y="196"/>
                    <a:pt x="963" y="146"/>
                    <a:pt x="788" y="146"/>
                  </a:cubicBezTo>
                  <a:cubicBezTo>
                    <a:pt x="770" y="145"/>
                    <a:pt x="753" y="145"/>
                    <a:pt x="735" y="145"/>
                  </a:cubicBezTo>
                  <a:cubicBezTo>
                    <a:pt x="479" y="145"/>
                    <a:pt x="234" y="229"/>
                    <a:pt x="0" y="346"/>
                  </a:cubicBezTo>
                  <a:cubicBezTo>
                    <a:pt x="138" y="309"/>
                    <a:pt x="322" y="286"/>
                    <a:pt x="469" y="286"/>
                  </a:cubicBezTo>
                  <a:cubicBezTo>
                    <a:pt x="523" y="286"/>
                    <a:pt x="572" y="289"/>
                    <a:pt x="613" y="296"/>
                  </a:cubicBezTo>
                  <a:cubicBezTo>
                    <a:pt x="925" y="321"/>
                    <a:pt x="1212" y="446"/>
                    <a:pt x="1525" y="471"/>
                  </a:cubicBezTo>
                  <a:cubicBezTo>
                    <a:pt x="1612" y="458"/>
                    <a:pt x="1725" y="446"/>
                    <a:pt x="1737" y="346"/>
                  </a:cubicBezTo>
                  <a:cubicBezTo>
                    <a:pt x="1760" y="265"/>
                    <a:pt x="1698" y="194"/>
                    <a:pt x="1619" y="194"/>
                  </a:cubicBezTo>
                  <a:cubicBezTo>
                    <a:pt x="1613" y="194"/>
                    <a:pt x="1606" y="195"/>
                    <a:pt x="1600" y="196"/>
                  </a:cubicBezTo>
                  <a:cubicBezTo>
                    <a:pt x="1612" y="171"/>
                    <a:pt x="1625" y="133"/>
                    <a:pt x="1612" y="96"/>
                  </a:cubicBezTo>
                  <a:cubicBezTo>
                    <a:pt x="1595" y="53"/>
                    <a:pt x="1554" y="39"/>
                    <a:pt x="1510" y="39"/>
                  </a:cubicBezTo>
                  <a:cubicBezTo>
                    <a:pt x="1490" y="39"/>
                    <a:pt x="1469" y="42"/>
                    <a:pt x="1450" y="46"/>
                  </a:cubicBezTo>
                  <a:cubicBezTo>
                    <a:pt x="1311" y="22"/>
                    <a:pt x="1128" y="0"/>
                    <a:pt x="9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7" name="Google Shape;10497;p21"/>
            <p:cNvSpPr/>
            <p:nvPr/>
          </p:nvSpPr>
          <p:spPr>
            <a:xfrm>
              <a:off x="6320275" y="2077075"/>
              <a:ext cx="31875" cy="5800"/>
            </a:xfrm>
            <a:custGeom>
              <a:avLst/>
              <a:gdLst/>
              <a:ahLst/>
              <a:cxnLst/>
              <a:rect l="l" t="t" r="r" b="b"/>
              <a:pathLst>
                <a:path w="1275" h="232" extrusionOk="0">
                  <a:moveTo>
                    <a:pt x="1125" y="0"/>
                  </a:moveTo>
                  <a:lnTo>
                    <a:pt x="1125" y="0"/>
                  </a:lnTo>
                  <a:cubicBezTo>
                    <a:pt x="800" y="63"/>
                    <a:pt x="388" y="25"/>
                    <a:pt x="0" y="150"/>
                  </a:cubicBezTo>
                  <a:cubicBezTo>
                    <a:pt x="42" y="146"/>
                    <a:pt x="84" y="144"/>
                    <a:pt x="126" y="144"/>
                  </a:cubicBezTo>
                  <a:cubicBezTo>
                    <a:pt x="410" y="144"/>
                    <a:pt x="676" y="231"/>
                    <a:pt x="953" y="231"/>
                  </a:cubicBezTo>
                  <a:cubicBezTo>
                    <a:pt x="994" y="231"/>
                    <a:pt x="1034" y="230"/>
                    <a:pt x="1075" y="225"/>
                  </a:cubicBezTo>
                  <a:cubicBezTo>
                    <a:pt x="1212" y="213"/>
                    <a:pt x="1275" y="50"/>
                    <a:pt x="1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8" name="Google Shape;10498;p21"/>
            <p:cNvSpPr/>
            <p:nvPr/>
          </p:nvSpPr>
          <p:spPr>
            <a:xfrm>
              <a:off x="6332775" y="2060050"/>
              <a:ext cx="42075" cy="16450"/>
            </a:xfrm>
            <a:custGeom>
              <a:avLst/>
              <a:gdLst/>
              <a:ahLst/>
              <a:cxnLst/>
              <a:rect l="l" t="t" r="r" b="b"/>
              <a:pathLst>
                <a:path w="1683" h="658" extrusionOk="0">
                  <a:moveTo>
                    <a:pt x="1451" y="1"/>
                  </a:moveTo>
                  <a:cubicBezTo>
                    <a:pt x="1434" y="1"/>
                    <a:pt x="1417" y="3"/>
                    <a:pt x="1400" y="7"/>
                  </a:cubicBezTo>
                  <a:cubicBezTo>
                    <a:pt x="987" y="19"/>
                    <a:pt x="650" y="281"/>
                    <a:pt x="275" y="431"/>
                  </a:cubicBezTo>
                  <a:cubicBezTo>
                    <a:pt x="537" y="394"/>
                    <a:pt x="750" y="356"/>
                    <a:pt x="950" y="319"/>
                  </a:cubicBezTo>
                  <a:lnTo>
                    <a:pt x="950" y="319"/>
                  </a:lnTo>
                  <a:cubicBezTo>
                    <a:pt x="837" y="369"/>
                    <a:pt x="712" y="431"/>
                    <a:pt x="687" y="431"/>
                  </a:cubicBezTo>
                  <a:cubicBezTo>
                    <a:pt x="562" y="506"/>
                    <a:pt x="225" y="606"/>
                    <a:pt x="0" y="631"/>
                  </a:cubicBezTo>
                  <a:cubicBezTo>
                    <a:pt x="108" y="649"/>
                    <a:pt x="216" y="657"/>
                    <a:pt x="325" y="657"/>
                  </a:cubicBezTo>
                  <a:cubicBezTo>
                    <a:pt x="607" y="657"/>
                    <a:pt x="888" y="599"/>
                    <a:pt x="1150" y="481"/>
                  </a:cubicBezTo>
                  <a:cubicBezTo>
                    <a:pt x="1212" y="469"/>
                    <a:pt x="1287" y="444"/>
                    <a:pt x="1287" y="369"/>
                  </a:cubicBezTo>
                  <a:cubicBezTo>
                    <a:pt x="1287" y="306"/>
                    <a:pt x="1262" y="281"/>
                    <a:pt x="1225" y="269"/>
                  </a:cubicBezTo>
                  <a:cubicBezTo>
                    <a:pt x="1325" y="244"/>
                    <a:pt x="1425" y="231"/>
                    <a:pt x="1537" y="219"/>
                  </a:cubicBezTo>
                  <a:cubicBezTo>
                    <a:pt x="1682" y="130"/>
                    <a:pt x="1588" y="1"/>
                    <a:pt x="14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9" name="Google Shape;10499;p21"/>
            <p:cNvSpPr/>
            <p:nvPr/>
          </p:nvSpPr>
          <p:spPr>
            <a:xfrm>
              <a:off x="6365250" y="2188425"/>
              <a:ext cx="37525" cy="13125"/>
            </a:xfrm>
            <a:custGeom>
              <a:avLst/>
              <a:gdLst/>
              <a:ahLst/>
              <a:cxnLst/>
              <a:rect l="l" t="t" r="r" b="b"/>
              <a:pathLst>
                <a:path w="1501" h="525" extrusionOk="0">
                  <a:moveTo>
                    <a:pt x="629" y="0"/>
                  </a:moveTo>
                  <a:cubicBezTo>
                    <a:pt x="409" y="0"/>
                    <a:pt x="192" y="44"/>
                    <a:pt x="1" y="145"/>
                  </a:cubicBezTo>
                  <a:cubicBezTo>
                    <a:pt x="117" y="120"/>
                    <a:pt x="216" y="109"/>
                    <a:pt x="311" y="109"/>
                  </a:cubicBezTo>
                  <a:cubicBezTo>
                    <a:pt x="452" y="109"/>
                    <a:pt x="582" y="133"/>
                    <a:pt x="738" y="170"/>
                  </a:cubicBezTo>
                  <a:cubicBezTo>
                    <a:pt x="888" y="233"/>
                    <a:pt x="1000" y="220"/>
                    <a:pt x="1113" y="358"/>
                  </a:cubicBezTo>
                  <a:cubicBezTo>
                    <a:pt x="1125" y="370"/>
                    <a:pt x="1138" y="395"/>
                    <a:pt x="1150" y="408"/>
                  </a:cubicBezTo>
                  <a:cubicBezTo>
                    <a:pt x="1183" y="462"/>
                    <a:pt x="1225" y="525"/>
                    <a:pt x="1284" y="525"/>
                  </a:cubicBezTo>
                  <a:cubicBezTo>
                    <a:pt x="1293" y="525"/>
                    <a:pt x="1303" y="523"/>
                    <a:pt x="1313" y="520"/>
                  </a:cubicBezTo>
                  <a:cubicBezTo>
                    <a:pt x="1500" y="483"/>
                    <a:pt x="1400" y="295"/>
                    <a:pt x="1313" y="220"/>
                  </a:cubicBezTo>
                  <a:cubicBezTo>
                    <a:pt x="1188" y="58"/>
                    <a:pt x="975" y="33"/>
                    <a:pt x="788" y="8"/>
                  </a:cubicBezTo>
                  <a:cubicBezTo>
                    <a:pt x="735" y="3"/>
                    <a:pt x="682" y="0"/>
                    <a:pt x="6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0" name="Google Shape;10500;p21"/>
            <p:cNvSpPr/>
            <p:nvPr/>
          </p:nvSpPr>
          <p:spPr>
            <a:xfrm>
              <a:off x="6379950" y="2184775"/>
              <a:ext cx="24900" cy="8875"/>
            </a:xfrm>
            <a:custGeom>
              <a:avLst/>
              <a:gdLst/>
              <a:ahLst/>
              <a:cxnLst/>
              <a:rect l="l" t="t" r="r" b="b"/>
              <a:pathLst>
                <a:path w="996" h="355" extrusionOk="0">
                  <a:moveTo>
                    <a:pt x="334" y="1"/>
                  </a:moveTo>
                  <a:cubicBezTo>
                    <a:pt x="218" y="1"/>
                    <a:pt x="103" y="21"/>
                    <a:pt x="0" y="66"/>
                  </a:cubicBezTo>
                  <a:cubicBezTo>
                    <a:pt x="26" y="63"/>
                    <a:pt x="52" y="62"/>
                    <a:pt x="78" y="62"/>
                  </a:cubicBezTo>
                  <a:cubicBezTo>
                    <a:pt x="272" y="62"/>
                    <a:pt x="448" y="140"/>
                    <a:pt x="625" y="229"/>
                  </a:cubicBezTo>
                  <a:cubicBezTo>
                    <a:pt x="712" y="254"/>
                    <a:pt x="775" y="329"/>
                    <a:pt x="862" y="354"/>
                  </a:cubicBezTo>
                  <a:cubicBezTo>
                    <a:pt x="867" y="354"/>
                    <a:pt x="871" y="354"/>
                    <a:pt x="875" y="354"/>
                  </a:cubicBezTo>
                  <a:cubicBezTo>
                    <a:pt x="965" y="354"/>
                    <a:pt x="996" y="226"/>
                    <a:pt x="912" y="179"/>
                  </a:cubicBezTo>
                  <a:cubicBezTo>
                    <a:pt x="752" y="67"/>
                    <a:pt x="541"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1" name="Google Shape;10501;p21"/>
            <p:cNvSpPr/>
            <p:nvPr/>
          </p:nvSpPr>
          <p:spPr>
            <a:xfrm>
              <a:off x="6396500" y="218580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2" name="Google Shape;10502;p21"/>
            <p:cNvSpPr/>
            <p:nvPr/>
          </p:nvSpPr>
          <p:spPr>
            <a:xfrm>
              <a:off x="6396500" y="2185800"/>
              <a:ext cx="325" cy="25"/>
            </a:xfrm>
            <a:custGeom>
              <a:avLst/>
              <a:gdLst/>
              <a:ahLst/>
              <a:cxnLst/>
              <a:rect l="l" t="t" r="r" b="b"/>
              <a:pathLst>
                <a:path w="13" h="1" extrusionOk="0">
                  <a:moveTo>
                    <a:pt x="0" y="0"/>
                  </a:moveTo>
                  <a:cubicBezTo>
                    <a:pt x="0" y="0"/>
                    <a:pt x="13" y="0"/>
                    <a:pt x="13" y="0"/>
                  </a:cubicBezTo>
                  <a:cubicBezTo>
                    <a:pt x="13" y="0"/>
                    <a:pt x="13"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3" name="Google Shape;10503;p21"/>
            <p:cNvSpPr/>
            <p:nvPr/>
          </p:nvSpPr>
          <p:spPr>
            <a:xfrm>
              <a:off x="6384925" y="2181450"/>
              <a:ext cx="14100" cy="4500"/>
            </a:xfrm>
            <a:custGeom>
              <a:avLst/>
              <a:gdLst/>
              <a:ahLst/>
              <a:cxnLst/>
              <a:rect l="l" t="t" r="r" b="b"/>
              <a:pathLst>
                <a:path w="564" h="180" extrusionOk="0">
                  <a:moveTo>
                    <a:pt x="151" y="1"/>
                  </a:moveTo>
                  <a:cubicBezTo>
                    <a:pt x="101" y="1"/>
                    <a:pt x="51" y="8"/>
                    <a:pt x="1" y="24"/>
                  </a:cubicBezTo>
                  <a:cubicBezTo>
                    <a:pt x="176" y="37"/>
                    <a:pt x="301" y="112"/>
                    <a:pt x="463" y="174"/>
                  </a:cubicBezTo>
                  <a:cubicBezTo>
                    <a:pt x="470" y="178"/>
                    <a:pt x="478" y="179"/>
                    <a:pt x="485" y="179"/>
                  </a:cubicBezTo>
                  <a:cubicBezTo>
                    <a:pt x="507" y="179"/>
                    <a:pt x="529" y="167"/>
                    <a:pt x="538" y="149"/>
                  </a:cubicBezTo>
                  <a:cubicBezTo>
                    <a:pt x="563" y="87"/>
                    <a:pt x="488" y="74"/>
                    <a:pt x="451" y="62"/>
                  </a:cubicBezTo>
                  <a:cubicBezTo>
                    <a:pt x="351" y="28"/>
                    <a:pt x="251"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4" name="Google Shape;10504;p21"/>
            <p:cNvSpPr/>
            <p:nvPr/>
          </p:nvSpPr>
          <p:spPr>
            <a:xfrm>
              <a:off x="6368075" y="2208350"/>
              <a:ext cx="39075" cy="24375"/>
            </a:xfrm>
            <a:custGeom>
              <a:avLst/>
              <a:gdLst/>
              <a:ahLst/>
              <a:cxnLst/>
              <a:rect l="l" t="t" r="r" b="b"/>
              <a:pathLst>
                <a:path w="1563" h="975" extrusionOk="0">
                  <a:moveTo>
                    <a:pt x="605" y="1"/>
                  </a:moveTo>
                  <a:cubicBezTo>
                    <a:pt x="399" y="1"/>
                    <a:pt x="192" y="38"/>
                    <a:pt x="0" y="110"/>
                  </a:cubicBezTo>
                  <a:cubicBezTo>
                    <a:pt x="58" y="104"/>
                    <a:pt x="114" y="102"/>
                    <a:pt x="170" y="102"/>
                  </a:cubicBezTo>
                  <a:cubicBezTo>
                    <a:pt x="466" y="102"/>
                    <a:pt x="741" y="180"/>
                    <a:pt x="1025" y="285"/>
                  </a:cubicBezTo>
                  <a:cubicBezTo>
                    <a:pt x="987" y="285"/>
                    <a:pt x="950" y="273"/>
                    <a:pt x="925" y="273"/>
                  </a:cubicBezTo>
                  <a:cubicBezTo>
                    <a:pt x="650" y="273"/>
                    <a:pt x="363" y="285"/>
                    <a:pt x="113" y="398"/>
                  </a:cubicBezTo>
                  <a:cubicBezTo>
                    <a:pt x="157" y="395"/>
                    <a:pt x="202" y="393"/>
                    <a:pt x="246" y="393"/>
                  </a:cubicBezTo>
                  <a:cubicBezTo>
                    <a:pt x="533" y="393"/>
                    <a:pt x="807" y="459"/>
                    <a:pt x="1100" y="535"/>
                  </a:cubicBezTo>
                  <a:cubicBezTo>
                    <a:pt x="940" y="557"/>
                    <a:pt x="768" y="570"/>
                    <a:pt x="590" y="570"/>
                  </a:cubicBezTo>
                  <a:cubicBezTo>
                    <a:pt x="462" y="570"/>
                    <a:pt x="331" y="563"/>
                    <a:pt x="200" y="548"/>
                  </a:cubicBezTo>
                  <a:lnTo>
                    <a:pt x="200" y="548"/>
                  </a:lnTo>
                  <a:cubicBezTo>
                    <a:pt x="493" y="653"/>
                    <a:pt x="818" y="736"/>
                    <a:pt x="1135" y="736"/>
                  </a:cubicBezTo>
                  <a:cubicBezTo>
                    <a:pt x="1157" y="736"/>
                    <a:pt x="1178" y="736"/>
                    <a:pt x="1200" y="735"/>
                  </a:cubicBezTo>
                  <a:lnTo>
                    <a:pt x="1200" y="735"/>
                  </a:lnTo>
                  <a:cubicBezTo>
                    <a:pt x="1055" y="819"/>
                    <a:pt x="910" y="861"/>
                    <a:pt x="747" y="861"/>
                  </a:cubicBezTo>
                  <a:cubicBezTo>
                    <a:pt x="644" y="861"/>
                    <a:pt x="534" y="844"/>
                    <a:pt x="413" y="810"/>
                  </a:cubicBezTo>
                  <a:lnTo>
                    <a:pt x="413" y="810"/>
                  </a:lnTo>
                  <a:cubicBezTo>
                    <a:pt x="579" y="915"/>
                    <a:pt x="779" y="974"/>
                    <a:pt x="975" y="974"/>
                  </a:cubicBezTo>
                  <a:cubicBezTo>
                    <a:pt x="1176" y="974"/>
                    <a:pt x="1373" y="912"/>
                    <a:pt x="1525" y="773"/>
                  </a:cubicBezTo>
                  <a:cubicBezTo>
                    <a:pt x="1562" y="723"/>
                    <a:pt x="1562" y="660"/>
                    <a:pt x="1512" y="623"/>
                  </a:cubicBezTo>
                  <a:cubicBezTo>
                    <a:pt x="1525" y="585"/>
                    <a:pt x="1512" y="560"/>
                    <a:pt x="1500" y="535"/>
                  </a:cubicBezTo>
                  <a:cubicBezTo>
                    <a:pt x="1525" y="498"/>
                    <a:pt x="1525" y="448"/>
                    <a:pt x="1500" y="410"/>
                  </a:cubicBezTo>
                  <a:cubicBezTo>
                    <a:pt x="1425" y="348"/>
                    <a:pt x="1337" y="323"/>
                    <a:pt x="1225" y="298"/>
                  </a:cubicBezTo>
                  <a:cubicBezTo>
                    <a:pt x="1287" y="273"/>
                    <a:pt x="1300" y="198"/>
                    <a:pt x="1250" y="135"/>
                  </a:cubicBezTo>
                  <a:cubicBezTo>
                    <a:pt x="1049" y="45"/>
                    <a:pt x="827" y="1"/>
                    <a:pt x="6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5" name="Google Shape;10505;p21"/>
            <p:cNvSpPr/>
            <p:nvPr/>
          </p:nvSpPr>
          <p:spPr>
            <a:xfrm>
              <a:off x="6369325" y="2202425"/>
              <a:ext cx="24550" cy="5375"/>
            </a:xfrm>
            <a:custGeom>
              <a:avLst/>
              <a:gdLst/>
              <a:ahLst/>
              <a:cxnLst/>
              <a:rect l="l" t="t" r="r" b="b"/>
              <a:pathLst>
                <a:path w="982" h="215" extrusionOk="0">
                  <a:moveTo>
                    <a:pt x="518" y="0"/>
                  </a:moveTo>
                  <a:cubicBezTo>
                    <a:pt x="337" y="0"/>
                    <a:pt x="164" y="65"/>
                    <a:pt x="0" y="147"/>
                  </a:cubicBezTo>
                  <a:cubicBezTo>
                    <a:pt x="75" y="134"/>
                    <a:pt x="149" y="129"/>
                    <a:pt x="224" y="129"/>
                  </a:cubicBezTo>
                  <a:cubicBezTo>
                    <a:pt x="436" y="129"/>
                    <a:pt x="646" y="173"/>
                    <a:pt x="850" y="210"/>
                  </a:cubicBezTo>
                  <a:cubicBezTo>
                    <a:pt x="859" y="213"/>
                    <a:pt x="868" y="214"/>
                    <a:pt x="876" y="214"/>
                  </a:cubicBezTo>
                  <a:cubicBezTo>
                    <a:pt x="938" y="214"/>
                    <a:pt x="981" y="140"/>
                    <a:pt x="937" y="85"/>
                  </a:cubicBezTo>
                  <a:cubicBezTo>
                    <a:pt x="875" y="10"/>
                    <a:pt x="737" y="35"/>
                    <a:pt x="637" y="10"/>
                  </a:cubicBezTo>
                  <a:cubicBezTo>
                    <a:pt x="597" y="3"/>
                    <a:pt x="557"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6" name="Google Shape;10506;p21"/>
            <p:cNvSpPr/>
            <p:nvPr/>
          </p:nvSpPr>
          <p:spPr>
            <a:xfrm>
              <a:off x="6371200" y="2248800"/>
              <a:ext cx="27825" cy="12300"/>
            </a:xfrm>
            <a:custGeom>
              <a:avLst/>
              <a:gdLst/>
              <a:ahLst/>
              <a:cxnLst/>
              <a:rect l="l" t="t" r="r" b="b"/>
              <a:pathLst>
                <a:path w="1113" h="492" extrusionOk="0">
                  <a:moveTo>
                    <a:pt x="542" y="0"/>
                  </a:moveTo>
                  <a:cubicBezTo>
                    <a:pt x="344" y="0"/>
                    <a:pt x="140" y="87"/>
                    <a:pt x="75" y="292"/>
                  </a:cubicBezTo>
                  <a:cubicBezTo>
                    <a:pt x="152" y="182"/>
                    <a:pt x="336" y="140"/>
                    <a:pt x="430" y="140"/>
                  </a:cubicBezTo>
                  <a:cubicBezTo>
                    <a:pt x="442" y="140"/>
                    <a:pt x="454" y="140"/>
                    <a:pt x="462" y="142"/>
                  </a:cubicBezTo>
                  <a:cubicBezTo>
                    <a:pt x="587" y="167"/>
                    <a:pt x="675" y="192"/>
                    <a:pt x="737" y="229"/>
                  </a:cubicBezTo>
                  <a:cubicBezTo>
                    <a:pt x="762" y="229"/>
                    <a:pt x="775" y="242"/>
                    <a:pt x="800" y="254"/>
                  </a:cubicBezTo>
                  <a:cubicBezTo>
                    <a:pt x="737" y="254"/>
                    <a:pt x="675" y="242"/>
                    <a:pt x="612" y="242"/>
                  </a:cubicBezTo>
                  <a:cubicBezTo>
                    <a:pt x="375" y="242"/>
                    <a:pt x="188" y="354"/>
                    <a:pt x="0" y="479"/>
                  </a:cubicBezTo>
                  <a:cubicBezTo>
                    <a:pt x="134" y="446"/>
                    <a:pt x="278" y="402"/>
                    <a:pt x="414" y="402"/>
                  </a:cubicBezTo>
                  <a:cubicBezTo>
                    <a:pt x="430" y="402"/>
                    <a:pt x="446" y="403"/>
                    <a:pt x="462" y="404"/>
                  </a:cubicBezTo>
                  <a:cubicBezTo>
                    <a:pt x="662" y="417"/>
                    <a:pt x="837" y="492"/>
                    <a:pt x="1025" y="492"/>
                  </a:cubicBezTo>
                  <a:cubicBezTo>
                    <a:pt x="1075" y="492"/>
                    <a:pt x="1112" y="442"/>
                    <a:pt x="1112" y="392"/>
                  </a:cubicBezTo>
                  <a:cubicBezTo>
                    <a:pt x="1112" y="329"/>
                    <a:pt x="1050" y="292"/>
                    <a:pt x="1000" y="279"/>
                  </a:cubicBezTo>
                  <a:lnTo>
                    <a:pt x="975" y="279"/>
                  </a:lnTo>
                  <a:cubicBezTo>
                    <a:pt x="1100" y="142"/>
                    <a:pt x="837" y="67"/>
                    <a:pt x="737" y="30"/>
                  </a:cubicBezTo>
                  <a:cubicBezTo>
                    <a:pt x="677" y="10"/>
                    <a:pt x="610" y="0"/>
                    <a:pt x="5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7" name="Google Shape;10507;p21"/>
            <p:cNvSpPr/>
            <p:nvPr/>
          </p:nvSpPr>
          <p:spPr>
            <a:xfrm>
              <a:off x="6377125" y="2281925"/>
              <a:ext cx="17200" cy="3250"/>
            </a:xfrm>
            <a:custGeom>
              <a:avLst/>
              <a:gdLst/>
              <a:ahLst/>
              <a:cxnLst/>
              <a:rect l="l" t="t" r="r" b="b"/>
              <a:pathLst>
                <a:path w="688" h="130" extrusionOk="0">
                  <a:moveTo>
                    <a:pt x="581" y="1"/>
                  </a:moveTo>
                  <a:cubicBezTo>
                    <a:pt x="552" y="1"/>
                    <a:pt x="523" y="4"/>
                    <a:pt x="500" y="4"/>
                  </a:cubicBezTo>
                  <a:cubicBezTo>
                    <a:pt x="325" y="4"/>
                    <a:pt x="151" y="29"/>
                    <a:pt x="1" y="117"/>
                  </a:cubicBezTo>
                  <a:cubicBezTo>
                    <a:pt x="73" y="101"/>
                    <a:pt x="141" y="95"/>
                    <a:pt x="207" y="95"/>
                  </a:cubicBezTo>
                  <a:cubicBezTo>
                    <a:pt x="348" y="95"/>
                    <a:pt x="481" y="121"/>
                    <a:pt x="625" y="129"/>
                  </a:cubicBezTo>
                  <a:cubicBezTo>
                    <a:pt x="650" y="129"/>
                    <a:pt x="688" y="92"/>
                    <a:pt x="675" y="67"/>
                  </a:cubicBezTo>
                  <a:cubicBezTo>
                    <a:pt x="675" y="11"/>
                    <a:pt x="630" y="1"/>
                    <a:pt x="5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8" name="Google Shape;10508;p21"/>
            <p:cNvSpPr/>
            <p:nvPr/>
          </p:nvSpPr>
          <p:spPr>
            <a:xfrm>
              <a:off x="6366825" y="2285875"/>
              <a:ext cx="28725" cy="10575"/>
            </a:xfrm>
            <a:custGeom>
              <a:avLst/>
              <a:gdLst/>
              <a:ahLst/>
              <a:cxnLst/>
              <a:rect l="l" t="t" r="r" b="b"/>
              <a:pathLst>
                <a:path w="1149" h="423" extrusionOk="0">
                  <a:moveTo>
                    <a:pt x="969" y="1"/>
                  </a:moveTo>
                  <a:cubicBezTo>
                    <a:pt x="763" y="1"/>
                    <a:pt x="385" y="93"/>
                    <a:pt x="338" y="109"/>
                  </a:cubicBezTo>
                  <a:cubicBezTo>
                    <a:pt x="513" y="109"/>
                    <a:pt x="700" y="134"/>
                    <a:pt x="887" y="134"/>
                  </a:cubicBezTo>
                  <a:cubicBezTo>
                    <a:pt x="862" y="134"/>
                    <a:pt x="825" y="146"/>
                    <a:pt x="800" y="146"/>
                  </a:cubicBezTo>
                  <a:cubicBezTo>
                    <a:pt x="712" y="159"/>
                    <a:pt x="425" y="209"/>
                    <a:pt x="225" y="221"/>
                  </a:cubicBezTo>
                  <a:cubicBezTo>
                    <a:pt x="350" y="246"/>
                    <a:pt x="488" y="259"/>
                    <a:pt x="625" y="271"/>
                  </a:cubicBezTo>
                  <a:cubicBezTo>
                    <a:pt x="600" y="271"/>
                    <a:pt x="575" y="284"/>
                    <a:pt x="563" y="284"/>
                  </a:cubicBezTo>
                  <a:cubicBezTo>
                    <a:pt x="471" y="304"/>
                    <a:pt x="271" y="324"/>
                    <a:pt x="105" y="324"/>
                  </a:cubicBezTo>
                  <a:cubicBezTo>
                    <a:pt x="68" y="324"/>
                    <a:pt x="32" y="323"/>
                    <a:pt x="0" y="321"/>
                  </a:cubicBezTo>
                  <a:lnTo>
                    <a:pt x="0" y="321"/>
                  </a:lnTo>
                  <a:cubicBezTo>
                    <a:pt x="175" y="377"/>
                    <a:pt x="365" y="422"/>
                    <a:pt x="551" y="422"/>
                  </a:cubicBezTo>
                  <a:cubicBezTo>
                    <a:pt x="658" y="422"/>
                    <a:pt x="762" y="407"/>
                    <a:pt x="862" y="371"/>
                  </a:cubicBezTo>
                  <a:cubicBezTo>
                    <a:pt x="900" y="346"/>
                    <a:pt x="900" y="284"/>
                    <a:pt x="862" y="259"/>
                  </a:cubicBezTo>
                  <a:cubicBezTo>
                    <a:pt x="900" y="246"/>
                    <a:pt x="937" y="246"/>
                    <a:pt x="975" y="234"/>
                  </a:cubicBezTo>
                  <a:cubicBezTo>
                    <a:pt x="987" y="221"/>
                    <a:pt x="1000" y="184"/>
                    <a:pt x="987" y="159"/>
                  </a:cubicBezTo>
                  <a:cubicBezTo>
                    <a:pt x="975" y="146"/>
                    <a:pt x="962" y="134"/>
                    <a:pt x="950" y="134"/>
                  </a:cubicBezTo>
                  <a:cubicBezTo>
                    <a:pt x="987" y="134"/>
                    <a:pt x="1025" y="134"/>
                    <a:pt x="1062" y="121"/>
                  </a:cubicBezTo>
                  <a:cubicBezTo>
                    <a:pt x="1149" y="30"/>
                    <a:pt x="1087" y="1"/>
                    <a:pt x="9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9" name="Google Shape;10509;p21"/>
            <p:cNvSpPr/>
            <p:nvPr/>
          </p:nvSpPr>
          <p:spPr>
            <a:xfrm>
              <a:off x="6365250" y="2296375"/>
              <a:ext cx="21275" cy="5225"/>
            </a:xfrm>
            <a:custGeom>
              <a:avLst/>
              <a:gdLst/>
              <a:ahLst/>
              <a:cxnLst/>
              <a:rect l="l" t="t" r="r" b="b"/>
              <a:pathLst>
                <a:path w="851" h="209" extrusionOk="0">
                  <a:moveTo>
                    <a:pt x="1" y="1"/>
                  </a:moveTo>
                  <a:lnTo>
                    <a:pt x="1" y="1"/>
                  </a:lnTo>
                  <a:cubicBezTo>
                    <a:pt x="207" y="109"/>
                    <a:pt x="422" y="208"/>
                    <a:pt x="654" y="208"/>
                  </a:cubicBezTo>
                  <a:cubicBezTo>
                    <a:pt x="690" y="208"/>
                    <a:pt x="726" y="206"/>
                    <a:pt x="763" y="201"/>
                  </a:cubicBezTo>
                  <a:cubicBezTo>
                    <a:pt x="825" y="201"/>
                    <a:pt x="850" y="101"/>
                    <a:pt x="788" y="63"/>
                  </a:cubicBezTo>
                  <a:cubicBezTo>
                    <a:pt x="767" y="61"/>
                    <a:pt x="745" y="60"/>
                    <a:pt x="723" y="60"/>
                  </a:cubicBezTo>
                  <a:cubicBezTo>
                    <a:pt x="663" y="60"/>
                    <a:pt x="601" y="67"/>
                    <a:pt x="540" y="67"/>
                  </a:cubicBezTo>
                  <a:cubicBezTo>
                    <a:pt x="518" y="67"/>
                    <a:pt x="497" y="66"/>
                    <a:pt x="476" y="63"/>
                  </a:cubicBezTo>
                  <a:cubicBezTo>
                    <a:pt x="301" y="51"/>
                    <a:pt x="188"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0" name="Google Shape;10510;p21"/>
            <p:cNvSpPr/>
            <p:nvPr/>
          </p:nvSpPr>
          <p:spPr>
            <a:xfrm>
              <a:off x="6367125" y="2299825"/>
              <a:ext cx="21275" cy="22950"/>
            </a:xfrm>
            <a:custGeom>
              <a:avLst/>
              <a:gdLst/>
              <a:ahLst/>
              <a:cxnLst/>
              <a:rect l="l" t="t" r="r" b="b"/>
              <a:pathLst>
                <a:path w="851" h="918" extrusionOk="0">
                  <a:moveTo>
                    <a:pt x="1" y="0"/>
                  </a:moveTo>
                  <a:cubicBezTo>
                    <a:pt x="276" y="238"/>
                    <a:pt x="451" y="475"/>
                    <a:pt x="638" y="788"/>
                  </a:cubicBezTo>
                  <a:cubicBezTo>
                    <a:pt x="663" y="825"/>
                    <a:pt x="675" y="875"/>
                    <a:pt x="713" y="900"/>
                  </a:cubicBezTo>
                  <a:cubicBezTo>
                    <a:pt x="725" y="912"/>
                    <a:pt x="742" y="918"/>
                    <a:pt x="760" y="918"/>
                  </a:cubicBezTo>
                  <a:cubicBezTo>
                    <a:pt x="799" y="918"/>
                    <a:pt x="842" y="893"/>
                    <a:pt x="850" y="850"/>
                  </a:cubicBezTo>
                  <a:cubicBezTo>
                    <a:pt x="850" y="775"/>
                    <a:pt x="788" y="700"/>
                    <a:pt x="750" y="625"/>
                  </a:cubicBezTo>
                  <a:cubicBezTo>
                    <a:pt x="588" y="325"/>
                    <a:pt x="301" y="1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1" name="Google Shape;10511;p21"/>
            <p:cNvSpPr/>
            <p:nvPr/>
          </p:nvSpPr>
          <p:spPr>
            <a:xfrm>
              <a:off x="6369000" y="2304200"/>
              <a:ext cx="16150" cy="26200"/>
            </a:xfrm>
            <a:custGeom>
              <a:avLst/>
              <a:gdLst/>
              <a:ahLst/>
              <a:cxnLst/>
              <a:rect l="l" t="t" r="r" b="b"/>
              <a:pathLst>
                <a:path w="646" h="1048" extrusionOk="0">
                  <a:moveTo>
                    <a:pt x="1" y="0"/>
                  </a:moveTo>
                  <a:lnTo>
                    <a:pt x="1" y="0"/>
                  </a:lnTo>
                  <a:cubicBezTo>
                    <a:pt x="201" y="350"/>
                    <a:pt x="313" y="563"/>
                    <a:pt x="426" y="888"/>
                  </a:cubicBezTo>
                  <a:cubicBezTo>
                    <a:pt x="438" y="938"/>
                    <a:pt x="438" y="1013"/>
                    <a:pt x="488" y="1038"/>
                  </a:cubicBezTo>
                  <a:cubicBezTo>
                    <a:pt x="502" y="1045"/>
                    <a:pt x="516" y="1048"/>
                    <a:pt x="530" y="1048"/>
                  </a:cubicBezTo>
                  <a:cubicBezTo>
                    <a:pt x="591" y="1048"/>
                    <a:pt x="646" y="986"/>
                    <a:pt x="625" y="925"/>
                  </a:cubicBezTo>
                  <a:cubicBezTo>
                    <a:pt x="538" y="550"/>
                    <a:pt x="276" y="2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2" name="Google Shape;10512;p21"/>
            <p:cNvSpPr/>
            <p:nvPr/>
          </p:nvSpPr>
          <p:spPr>
            <a:xfrm>
              <a:off x="6401175" y="2341850"/>
              <a:ext cx="15675" cy="4850"/>
            </a:xfrm>
            <a:custGeom>
              <a:avLst/>
              <a:gdLst/>
              <a:ahLst/>
              <a:cxnLst/>
              <a:rect l="l" t="t" r="r" b="b"/>
              <a:pathLst>
                <a:path w="627" h="194" extrusionOk="0">
                  <a:moveTo>
                    <a:pt x="544" y="1"/>
                  </a:moveTo>
                  <a:cubicBezTo>
                    <a:pt x="395" y="1"/>
                    <a:pt x="65" y="176"/>
                    <a:pt x="1" y="194"/>
                  </a:cubicBezTo>
                  <a:cubicBezTo>
                    <a:pt x="201" y="156"/>
                    <a:pt x="438" y="181"/>
                    <a:pt x="613" y="81"/>
                  </a:cubicBezTo>
                  <a:cubicBezTo>
                    <a:pt x="626" y="23"/>
                    <a:pt x="596" y="1"/>
                    <a:pt x="5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3" name="Google Shape;10513;p21"/>
            <p:cNvSpPr/>
            <p:nvPr/>
          </p:nvSpPr>
          <p:spPr>
            <a:xfrm>
              <a:off x="6401800" y="2339500"/>
              <a:ext cx="7225" cy="4400"/>
            </a:xfrm>
            <a:custGeom>
              <a:avLst/>
              <a:gdLst/>
              <a:ahLst/>
              <a:cxnLst/>
              <a:rect l="l" t="t" r="r" b="b"/>
              <a:pathLst>
                <a:path w="289" h="176" extrusionOk="0">
                  <a:moveTo>
                    <a:pt x="263" y="1"/>
                  </a:moveTo>
                  <a:cubicBezTo>
                    <a:pt x="163" y="26"/>
                    <a:pt x="88" y="126"/>
                    <a:pt x="1" y="175"/>
                  </a:cubicBezTo>
                  <a:cubicBezTo>
                    <a:pt x="101" y="138"/>
                    <a:pt x="201" y="101"/>
                    <a:pt x="276" y="38"/>
                  </a:cubicBezTo>
                  <a:cubicBezTo>
                    <a:pt x="288" y="26"/>
                    <a:pt x="276" y="1"/>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4" name="Google Shape;10514;p21"/>
            <p:cNvSpPr/>
            <p:nvPr/>
          </p:nvSpPr>
          <p:spPr>
            <a:xfrm>
              <a:off x="6352750" y="2315875"/>
              <a:ext cx="78450" cy="66425"/>
            </a:xfrm>
            <a:custGeom>
              <a:avLst/>
              <a:gdLst/>
              <a:ahLst/>
              <a:cxnLst/>
              <a:rect l="l" t="t" r="r" b="b"/>
              <a:pathLst>
                <a:path w="3138" h="2657" extrusionOk="0">
                  <a:moveTo>
                    <a:pt x="2328" y="1"/>
                  </a:moveTo>
                  <a:cubicBezTo>
                    <a:pt x="2308" y="1"/>
                    <a:pt x="2289" y="7"/>
                    <a:pt x="2275" y="21"/>
                  </a:cubicBezTo>
                  <a:cubicBezTo>
                    <a:pt x="2088" y="258"/>
                    <a:pt x="1838" y="458"/>
                    <a:pt x="1538" y="471"/>
                  </a:cubicBezTo>
                  <a:cubicBezTo>
                    <a:pt x="1599" y="485"/>
                    <a:pt x="1661" y="492"/>
                    <a:pt x="1723" y="492"/>
                  </a:cubicBezTo>
                  <a:cubicBezTo>
                    <a:pt x="1929" y="492"/>
                    <a:pt x="2134" y="415"/>
                    <a:pt x="2288" y="271"/>
                  </a:cubicBezTo>
                  <a:cubicBezTo>
                    <a:pt x="2313" y="246"/>
                    <a:pt x="2338" y="233"/>
                    <a:pt x="2363" y="196"/>
                  </a:cubicBezTo>
                  <a:lnTo>
                    <a:pt x="2363" y="196"/>
                  </a:lnTo>
                  <a:cubicBezTo>
                    <a:pt x="2300" y="296"/>
                    <a:pt x="2263" y="421"/>
                    <a:pt x="2175" y="508"/>
                  </a:cubicBezTo>
                  <a:cubicBezTo>
                    <a:pt x="2037" y="601"/>
                    <a:pt x="1876" y="736"/>
                    <a:pt x="1705" y="736"/>
                  </a:cubicBezTo>
                  <a:cubicBezTo>
                    <a:pt x="1691" y="736"/>
                    <a:pt x="1677" y="735"/>
                    <a:pt x="1663" y="733"/>
                  </a:cubicBezTo>
                  <a:lnTo>
                    <a:pt x="1663" y="733"/>
                  </a:lnTo>
                  <a:cubicBezTo>
                    <a:pt x="1703" y="758"/>
                    <a:pt x="1746" y="767"/>
                    <a:pt x="1789" y="767"/>
                  </a:cubicBezTo>
                  <a:cubicBezTo>
                    <a:pt x="1852" y="767"/>
                    <a:pt x="1916" y="748"/>
                    <a:pt x="1975" y="733"/>
                  </a:cubicBezTo>
                  <a:cubicBezTo>
                    <a:pt x="2113" y="708"/>
                    <a:pt x="2250" y="658"/>
                    <a:pt x="2350" y="558"/>
                  </a:cubicBezTo>
                  <a:lnTo>
                    <a:pt x="2350" y="558"/>
                  </a:lnTo>
                  <a:cubicBezTo>
                    <a:pt x="2325" y="658"/>
                    <a:pt x="2338" y="796"/>
                    <a:pt x="2363" y="846"/>
                  </a:cubicBezTo>
                  <a:cubicBezTo>
                    <a:pt x="2413" y="946"/>
                    <a:pt x="2525" y="1033"/>
                    <a:pt x="2675" y="1058"/>
                  </a:cubicBezTo>
                  <a:cubicBezTo>
                    <a:pt x="2663" y="1071"/>
                    <a:pt x="2663" y="1071"/>
                    <a:pt x="2663" y="1071"/>
                  </a:cubicBezTo>
                  <a:cubicBezTo>
                    <a:pt x="2000" y="1445"/>
                    <a:pt x="1213" y="1595"/>
                    <a:pt x="313" y="1595"/>
                  </a:cubicBezTo>
                  <a:cubicBezTo>
                    <a:pt x="750" y="1693"/>
                    <a:pt x="1200" y="1779"/>
                    <a:pt x="1644" y="1779"/>
                  </a:cubicBezTo>
                  <a:cubicBezTo>
                    <a:pt x="1822" y="1779"/>
                    <a:pt x="2000" y="1765"/>
                    <a:pt x="2175" y="1733"/>
                  </a:cubicBezTo>
                  <a:lnTo>
                    <a:pt x="2175" y="1733"/>
                  </a:lnTo>
                  <a:cubicBezTo>
                    <a:pt x="1688" y="1902"/>
                    <a:pt x="1208" y="2007"/>
                    <a:pt x="703" y="2007"/>
                  </a:cubicBezTo>
                  <a:cubicBezTo>
                    <a:pt x="534" y="2007"/>
                    <a:pt x="363" y="1995"/>
                    <a:pt x="188" y="1970"/>
                  </a:cubicBezTo>
                  <a:lnTo>
                    <a:pt x="188" y="1970"/>
                  </a:lnTo>
                  <a:cubicBezTo>
                    <a:pt x="603" y="2127"/>
                    <a:pt x="1045" y="2195"/>
                    <a:pt x="1484" y="2195"/>
                  </a:cubicBezTo>
                  <a:cubicBezTo>
                    <a:pt x="1640" y="2195"/>
                    <a:pt x="1796" y="2187"/>
                    <a:pt x="1950" y="2170"/>
                  </a:cubicBezTo>
                  <a:lnTo>
                    <a:pt x="1950" y="2170"/>
                  </a:lnTo>
                  <a:cubicBezTo>
                    <a:pt x="1568" y="2310"/>
                    <a:pt x="1020" y="2450"/>
                    <a:pt x="507" y="2450"/>
                  </a:cubicBezTo>
                  <a:cubicBezTo>
                    <a:pt x="331" y="2450"/>
                    <a:pt x="160" y="2433"/>
                    <a:pt x="1" y="2395"/>
                  </a:cubicBezTo>
                  <a:lnTo>
                    <a:pt x="1" y="2395"/>
                  </a:lnTo>
                  <a:cubicBezTo>
                    <a:pt x="407" y="2574"/>
                    <a:pt x="831" y="2657"/>
                    <a:pt x="1249" y="2657"/>
                  </a:cubicBezTo>
                  <a:cubicBezTo>
                    <a:pt x="1706" y="2657"/>
                    <a:pt x="2158" y="2559"/>
                    <a:pt x="2575" y="2383"/>
                  </a:cubicBezTo>
                  <a:cubicBezTo>
                    <a:pt x="2713" y="2295"/>
                    <a:pt x="2700" y="2095"/>
                    <a:pt x="2588" y="2008"/>
                  </a:cubicBezTo>
                  <a:cubicBezTo>
                    <a:pt x="2663" y="1970"/>
                    <a:pt x="2725" y="1920"/>
                    <a:pt x="2750" y="1833"/>
                  </a:cubicBezTo>
                  <a:cubicBezTo>
                    <a:pt x="2788" y="1733"/>
                    <a:pt x="2725" y="1645"/>
                    <a:pt x="2638" y="1608"/>
                  </a:cubicBezTo>
                  <a:cubicBezTo>
                    <a:pt x="2788" y="1558"/>
                    <a:pt x="2938" y="1495"/>
                    <a:pt x="3038" y="1395"/>
                  </a:cubicBezTo>
                  <a:cubicBezTo>
                    <a:pt x="3137" y="1245"/>
                    <a:pt x="3063" y="1095"/>
                    <a:pt x="2938" y="1033"/>
                  </a:cubicBezTo>
                  <a:cubicBezTo>
                    <a:pt x="2950" y="1021"/>
                    <a:pt x="2963" y="1021"/>
                    <a:pt x="2975" y="1008"/>
                  </a:cubicBezTo>
                  <a:lnTo>
                    <a:pt x="2975" y="1008"/>
                  </a:lnTo>
                  <a:cubicBezTo>
                    <a:pt x="2962" y="1021"/>
                    <a:pt x="2938" y="1021"/>
                    <a:pt x="2913" y="1021"/>
                  </a:cubicBezTo>
                  <a:cubicBezTo>
                    <a:pt x="2900" y="1008"/>
                    <a:pt x="2900" y="1008"/>
                    <a:pt x="2888" y="1008"/>
                  </a:cubicBezTo>
                  <a:cubicBezTo>
                    <a:pt x="2788" y="946"/>
                    <a:pt x="2663" y="883"/>
                    <a:pt x="2650" y="746"/>
                  </a:cubicBezTo>
                  <a:lnTo>
                    <a:pt x="2650" y="746"/>
                  </a:lnTo>
                  <a:cubicBezTo>
                    <a:pt x="2625" y="858"/>
                    <a:pt x="2700" y="946"/>
                    <a:pt x="2788" y="1021"/>
                  </a:cubicBezTo>
                  <a:lnTo>
                    <a:pt x="2775" y="1021"/>
                  </a:lnTo>
                  <a:cubicBezTo>
                    <a:pt x="2688" y="996"/>
                    <a:pt x="2613" y="933"/>
                    <a:pt x="2538" y="883"/>
                  </a:cubicBezTo>
                  <a:cubicBezTo>
                    <a:pt x="2475" y="821"/>
                    <a:pt x="2475" y="696"/>
                    <a:pt x="2488" y="646"/>
                  </a:cubicBezTo>
                  <a:cubicBezTo>
                    <a:pt x="2500" y="583"/>
                    <a:pt x="2550" y="508"/>
                    <a:pt x="2475" y="471"/>
                  </a:cubicBezTo>
                  <a:cubicBezTo>
                    <a:pt x="2460" y="471"/>
                    <a:pt x="2449" y="471"/>
                    <a:pt x="2443" y="474"/>
                  </a:cubicBezTo>
                  <a:lnTo>
                    <a:pt x="2443" y="474"/>
                  </a:lnTo>
                  <a:cubicBezTo>
                    <a:pt x="2495" y="388"/>
                    <a:pt x="2586" y="279"/>
                    <a:pt x="2538" y="171"/>
                  </a:cubicBezTo>
                  <a:cubicBezTo>
                    <a:pt x="2521" y="146"/>
                    <a:pt x="2489" y="127"/>
                    <a:pt x="2455" y="127"/>
                  </a:cubicBezTo>
                  <a:cubicBezTo>
                    <a:pt x="2437" y="127"/>
                    <a:pt x="2418" y="133"/>
                    <a:pt x="2400" y="146"/>
                  </a:cubicBezTo>
                  <a:cubicBezTo>
                    <a:pt x="2413" y="121"/>
                    <a:pt x="2425" y="108"/>
                    <a:pt x="2425" y="96"/>
                  </a:cubicBezTo>
                  <a:cubicBezTo>
                    <a:pt x="2434" y="42"/>
                    <a:pt x="2378" y="1"/>
                    <a:pt x="2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5" name="Google Shape;10515;p21"/>
            <p:cNvSpPr/>
            <p:nvPr/>
          </p:nvSpPr>
          <p:spPr>
            <a:xfrm>
              <a:off x="6385875" y="2305225"/>
              <a:ext cx="25025" cy="15875"/>
            </a:xfrm>
            <a:custGeom>
              <a:avLst/>
              <a:gdLst/>
              <a:ahLst/>
              <a:cxnLst/>
              <a:rect l="l" t="t" r="r" b="b"/>
              <a:pathLst>
                <a:path w="1001" h="635" extrusionOk="0">
                  <a:moveTo>
                    <a:pt x="489" y="1"/>
                  </a:moveTo>
                  <a:cubicBezTo>
                    <a:pt x="323" y="1"/>
                    <a:pt x="157" y="20"/>
                    <a:pt x="0" y="59"/>
                  </a:cubicBezTo>
                  <a:cubicBezTo>
                    <a:pt x="250" y="72"/>
                    <a:pt x="488" y="134"/>
                    <a:pt x="738" y="184"/>
                  </a:cubicBezTo>
                  <a:cubicBezTo>
                    <a:pt x="513" y="209"/>
                    <a:pt x="188" y="309"/>
                    <a:pt x="125" y="359"/>
                  </a:cubicBezTo>
                  <a:cubicBezTo>
                    <a:pt x="338" y="322"/>
                    <a:pt x="563" y="334"/>
                    <a:pt x="788" y="322"/>
                  </a:cubicBezTo>
                  <a:lnTo>
                    <a:pt x="788" y="322"/>
                  </a:lnTo>
                  <a:cubicBezTo>
                    <a:pt x="613" y="459"/>
                    <a:pt x="413" y="547"/>
                    <a:pt x="213" y="634"/>
                  </a:cubicBezTo>
                  <a:cubicBezTo>
                    <a:pt x="450" y="609"/>
                    <a:pt x="713" y="572"/>
                    <a:pt x="900" y="409"/>
                  </a:cubicBezTo>
                  <a:cubicBezTo>
                    <a:pt x="925" y="372"/>
                    <a:pt x="913" y="334"/>
                    <a:pt x="888" y="322"/>
                  </a:cubicBezTo>
                  <a:lnTo>
                    <a:pt x="925" y="322"/>
                  </a:lnTo>
                  <a:cubicBezTo>
                    <a:pt x="975" y="247"/>
                    <a:pt x="975" y="209"/>
                    <a:pt x="938" y="197"/>
                  </a:cubicBezTo>
                  <a:cubicBezTo>
                    <a:pt x="963" y="184"/>
                    <a:pt x="975" y="159"/>
                    <a:pt x="975" y="134"/>
                  </a:cubicBezTo>
                  <a:cubicBezTo>
                    <a:pt x="1000" y="34"/>
                    <a:pt x="863" y="34"/>
                    <a:pt x="788" y="22"/>
                  </a:cubicBezTo>
                  <a:cubicBezTo>
                    <a:pt x="689" y="8"/>
                    <a:pt x="589" y="1"/>
                    <a:pt x="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6" name="Google Shape;10516;p21"/>
            <p:cNvSpPr/>
            <p:nvPr/>
          </p:nvSpPr>
          <p:spPr>
            <a:xfrm>
              <a:off x="6390875" y="2300750"/>
              <a:ext cx="14375" cy="2400"/>
            </a:xfrm>
            <a:custGeom>
              <a:avLst/>
              <a:gdLst/>
              <a:ahLst/>
              <a:cxnLst/>
              <a:rect l="l" t="t" r="r" b="b"/>
              <a:pathLst>
                <a:path w="575" h="96" extrusionOk="0">
                  <a:moveTo>
                    <a:pt x="433" y="0"/>
                  </a:moveTo>
                  <a:cubicBezTo>
                    <a:pt x="287" y="0"/>
                    <a:pt x="39" y="56"/>
                    <a:pt x="0" y="63"/>
                  </a:cubicBezTo>
                  <a:cubicBezTo>
                    <a:pt x="130" y="63"/>
                    <a:pt x="268" y="95"/>
                    <a:pt x="408" y="95"/>
                  </a:cubicBezTo>
                  <a:cubicBezTo>
                    <a:pt x="443" y="95"/>
                    <a:pt x="478" y="93"/>
                    <a:pt x="513" y="88"/>
                  </a:cubicBezTo>
                  <a:cubicBezTo>
                    <a:pt x="575" y="22"/>
                    <a:pt x="524"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7" name="Google Shape;10517;p21"/>
            <p:cNvSpPr/>
            <p:nvPr/>
          </p:nvSpPr>
          <p:spPr>
            <a:xfrm>
              <a:off x="6396175" y="2294925"/>
              <a:ext cx="11050" cy="3350"/>
            </a:xfrm>
            <a:custGeom>
              <a:avLst/>
              <a:gdLst/>
              <a:ahLst/>
              <a:cxnLst/>
              <a:rect l="l" t="t" r="r" b="b"/>
              <a:pathLst>
                <a:path w="442" h="134" extrusionOk="0">
                  <a:moveTo>
                    <a:pt x="389" y="0"/>
                  </a:moveTo>
                  <a:cubicBezTo>
                    <a:pt x="372" y="0"/>
                    <a:pt x="352" y="7"/>
                    <a:pt x="338" y="22"/>
                  </a:cubicBezTo>
                  <a:cubicBezTo>
                    <a:pt x="251" y="59"/>
                    <a:pt x="126" y="109"/>
                    <a:pt x="1" y="121"/>
                  </a:cubicBezTo>
                  <a:cubicBezTo>
                    <a:pt x="42" y="129"/>
                    <a:pt x="86" y="133"/>
                    <a:pt x="131" y="133"/>
                  </a:cubicBezTo>
                  <a:cubicBezTo>
                    <a:pt x="233" y="133"/>
                    <a:pt x="339" y="111"/>
                    <a:pt x="426" y="59"/>
                  </a:cubicBezTo>
                  <a:cubicBezTo>
                    <a:pt x="441" y="20"/>
                    <a:pt x="418" y="0"/>
                    <a:pt x="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8" name="Google Shape;10518;p21"/>
            <p:cNvSpPr/>
            <p:nvPr/>
          </p:nvSpPr>
          <p:spPr>
            <a:xfrm>
              <a:off x="6400550" y="2287650"/>
              <a:ext cx="9975" cy="6900"/>
            </a:xfrm>
            <a:custGeom>
              <a:avLst/>
              <a:gdLst/>
              <a:ahLst/>
              <a:cxnLst/>
              <a:rect l="l" t="t" r="r" b="b"/>
              <a:pathLst>
                <a:path w="399" h="276" extrusionOk="0">
                  <a:moveTo>
                    <a:pt x="326" y="0"/>
                  </a:moveTo>
                  <a:cubicBezTo>
                    <a:pt x="213" y="50"/>
                    <a:pt x="113" y="125"/>
                    <a:pt x="13" y="188"/>
                  </a:cubicBezTo>
                  <a:cubicBezTo>
                    <a:pt x="51" y="175"/>
                    <a:pt x="238" y="125"/>
                    <a:pt x="313" y="63"/>
                  </a:cubicBezTo>
                  <a:lnTo>
                    <a:pt x="313" y="63"/>
                  </a:lnTo>
                  <a:cubicBezTo>
                    <a:pt x="226" y="163"/>
                    <a:pt x="138" y="225"/>
                    <a:pt x="1" y="275"/>
                  </a:cubicBezTo>
                  <a:cubicBezTo>
                    <a:pt x="138" y="250"/>
                    <a:pt x="288" y="200"/>
                    <a:pt x="388" y="88"/>
                  </a:cubicBezTo>
                  <a:cubicBezTo>
                    <a:pt x="398" y="67"/>
                    <a:pt x="375" y="47"/>
                    <a:pt x="360" y="47"/>
                  </a:cubicBezTo>
                  <a:cubicBezTo>
                    <a:pt x="356" y="47"/>
                    <a:pt x="353" y="48"/>
                    <a:pt x="351" y="50"/>
                  </a:cubicBezTo>
                  <a:cubicBezTo>
                    <a:pt x="363" y="25"/>
                    <a:pt x="363" y="13"/>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9" name="Google Shape;10519;p21"/>
            <p:cNvSpPr/>
            <p:nvPr/>
          </p:nvSpPr>
          <p:spPr>
            <a:xfrm>
              <a:off x="6373075" y="2261600"/>
              <a:ext cx="63425" cy="32375"/>
            </a:xfrm>
            <a:custGeom>
              <a:avLst/>
              <a:gdLst/>
              <a:ahLst/>
              <a:cxnLst/>
              <a:rect l="l" t="t" r="r" b="b"/>
              <a:pathLst>
                <a:path w="2537" h="1295" extrusionOk="0">
                  <a:moveTo>
                    <a:pt x="662" y="1"/>
                  </a:moveTo>
                  <a:cubicBezTo>
                    <a:pt x="438" y="1"/>
                    <a:pt x="213" y="34"/>
                    <a:pt x="0" y="105"/>
                  </a:cubicBezTo>
                  <a:cubicBezTo>
                    <a:pt x="23" y="104"/>
                    <a:pt x="46" y="103"/>
                    <a:pt x="70" y="103"/>
                  </a:cubicBezTo>
                  <a:cubicBezTo>
                    <a:pt x="359" y="103"/>
                    <a:pt x="648" y="173"/>
                    <a:pt x="937" y="242"/>
                  </a:cubicBezTo>
                  <a:cubicBezTo>
                    <a:pt x="700" y="280"/>
                    <a:pt x="450" y="305"/>
                    <a:pt x="138" y="305"/>
                  </a:cubicBezTo>
                  <a:cubicBezTo>
                    <a:pt x="434" y="373"/>
                    <a:pt x="742" y="431"/>
                    <a:pt x="1050" y="431"/>
                  </a:cubicBezTo>
                  <a:cubicBezTo>
                    <a:pt x="1079" y="431"/>
                    <a:pt x="1108" y="431"/>
                    <a:pt x="1137" y="430"/>
                  </a:cubicBezTo>
                  <a:lnTo>
                    <a:pt x="1250" y="430"/>
                  </a:lnTo>
                  <a:cubicBezTo>
                    <a:pt x="1150" y="455"/>
                    <a:pt x="1037" y="480"/>
                    <a:pt x="925" y="492"/>
                  </a:cubicBezTo>
                  <a:cubicBezTo>
                    <a:pt x="837" y="517"/>
                    <a:pt x="487" y="542"/>
                    <a:pt x="275" y="542"/>
                  </a:cubicBezTo>
                  <a:cubicBezTo>
                    <a:pt x="512" y="617"/>
                    <a:pt x="775" y="655"/>
                    <a:pt x="1025" y="655"/>
                  </a:cubicBezTo>
                  <a:cubicBezTo>
                    <a:pt x="1225" y="680"/>
                    <a:pt x="1425" y="692"/>
                    <a:pt x="1637" y="730"/>
                  </a:cubicBezTo>
                  <a:cubicBezTo>
                    <a:pt x="1662" y="730"/>
                    <a:pt x="1700" y="742"/>
                    <a:pt x="1737" y="742"/>
                  </a:cubicBezTo>
                  <a:cubicBezTo>
                    <a:pt x="1637" y="755"/>
                    <a:pt x="1550" y="767"/>
                    <a:pt x="1525" y="780"/>
                  </a:cubicBezTo>
                  <a:cubicBezTo>
                    <a:pt x="1687" y="792"/>
                    <a:pt x="1862" y="830"/>
                    <a:pt x="2025" y="855"/>
                  </a:cubicBezTo>
                  <a:cubicBezTo>
                    <a:pt x="1887" y="892"/>
                    <a:pt x="1762" y="942"/>
                    <a:pt x="1637" y="992"/>
                  </a:cubicBezTo>
                  <a:cubicBezTo>
                    <a:pt x="1825" y="967"/>
                    <a:pt x="2012" y="955"/>
                    <a:pt x="2212" y="955"/>
                  </a:cubicBezTo>
                  <a:cubicBezTo>
                    <a:pt x="2050" y="992"/>
                    <a:pt x="1887" y="1042"/>
                    <a:pt x="1737" y="1067"/>
                  </a:cubicBezTo>
                  <a:cubicBezTo>
                    <a:pt x="1762" y="1067"/>
                    <a:pt x="1876" y="1073"/>
                    <a:pt x="2001" y="1073"/>
                  </a:cubicBezTo>
                  <a:cubicBezTo>
                    <a:pt x="2063" y="1073"/>
                    <a:pt x="2129" y="1071"/>
                    <a:pt x="2187" y="1067"/>
                  </a:cubicBezTo>
                  <a:lnTo>
                    <a:pt x="2187" y="1067"/>
                  </a:lnTo>
                  <a:cubicBezTo>
                    <a:pt x="2075" y="1105"/>
                    <a:pt x="1850" y="1167"/>
                    <a:pt x="1712" y="1167"/>
                  </a:cubicBezTo>
                  <a:cubicBezTo>
                    <a:pt x="1799" y="1183"/>
                    <a:pt x="1889" y="1193"/>
                    <a:pt x="1979" y="1193"/>
                  </a:cubicBezTo>
                  <a:cubicBezTo>
                    <a:pt x="2095" y="1193"/>
                    <a:pt x="2212" y="1177"/>
                    <a:pt x="2324" y="1142"/>
                  </a:cubicBezTo>
                  <a:lnTo>
                    <a:pt x="2324" y="1142"/>
                  </a:lnTo>
                  <a:cubicBezTo>
                    <a:pt x="2175" y="1217"/>
                    <a:pt x="2025" y="1267"/>
                    <a:pt x="1850" y="1280"/>
                  </a:cubicBezTo>
                  <a:cubicBezTo>
                    <a:pt x="1920" y="1288"/>
                    <a:pt x="1997" y="1295"/>
                    <a:pt x="2074" y="1295"/>
                  </a:cubicBezTo>
                  <a:cubicBezTo>
                    <a:pt x="2227" y="1295"/>
                    <a:pt x="2383" y="1267"/>
                    <a:pt x="2499" y="1167"/>
                  </a:cubicBezTo>
                  <a:cubicBezTo>
                    <a:pt x="2537" y="1142"/>
                    <a:pt x="2512" y="1080"/>
                    <a:pt x="2462" y="1067"/>
                  </a:cubicBezTo>
                  <a:cubicBezTo>
                    <a:pt x="2499" y="1030"/>
                    <a:pt x="2474" y="967"/>
                    <a:pt x="2412" y="967"/>
                  </a:cubicBezTo>
                  <a:cubicBezTo>
                    <a:pt x="2412" y="955"/>
                    <a:pt x="2412" y="955"/>
                    <a:pt x="2399" y="942"/>
                  </a:cubicBezTo>
                  <a:lnTo>
                    <a:pt x="2412" y="942"/>
                  </a:lnTo>
                  <a:cubicBezTo>
                    <a:pt x="2449" y="942"/>
                    <a:pt x="2487" y="905"/>
                    <a:pt x="2474" y="855"/>
                  </a:cubicBezTo>
                  <a:cubicBezTo>
                    <a:pt x="2474" y="817"/>
                    <a:pt x="2424" y="792"/>
                    <a:pt x="2387" y="792"/>
                  </a:cubicBezTo>
                  <a:cubicBezTo>
                    <a:pt x="2312" y="805"/>
                    <a:pt x="2250" y="805"/>
                    <a:pt x="2175" y="817"/>
                  </a:cubicBezTo>
                  <a:cubicBezTo>
                    <a:pt x="2200" y="755"/>
                    <a:pt x="2062" y="742"/>
                    <a:pt x="1912" y="742"/>
                  </a:cubicBezTo>
                  <a:cubicBezTo>
                    <a:pt x="1962" y="705"/>
                    <a:pt x="1975" y="617"/>
                    <a:pt x="1925" y="580"/>
                  </a:cubicBezTo>
                  <a:cubicBezTo>
                    <a:pt x="1850" y="555"/>
                    <a:pt x="1787" y="542"/>
                    <a:pt x="1712" y="530"/>
                  </a:cubicBezTo>
                  <a:cubicBezTo>
                    <a:pt x="1712" y="517"/>
                    <a:pt x="1700" y="505"/>
                    <a:pt x="1687" y="492"/>
                  </a:cubicBezTo>
                  <a:cubicBezTo>
                    <a:pt x="1625" y="442"/>
                    <a:pt x="1575" y="367"/>
                    <a:pt x="1512" y="305"/>
                  </a:cubicBezTo>
                  <a:cubicBezTo>
                    <a:pt x="1525" y="242"/>
                    <a:pt x="1475" y="167"/>
                    <a:pt x="1400" y="167"/>
                  </a:cubicBezTo>
                  <a:cubicBezTo>
                    <a:pt x="1400" y="167"/>
                    <a:pt x="1387" y="180"/>
                    <a:pt x="1387" y="180"/>
                  </a:cubicBezTo>
                  <a:cubicBezTo>
                    <a:pt x="1375" y="167"/>
                    <a:pt x="1362" y="155"/>
                    <a:pt x="1362" y="155"/>
                  </a:cubicBezTo>
                  <a:cubicBezTo>
                    <a:pt x="1350" y="142"/>
                    <a:pt x="1350" y="130"/>
                    <a:pt x="1350" y="130"/>
                  </a:cubicBezTo>
                  <a:cubicBezTo>
                    <a:pt x="1250" y="17"/>
                    <a:pt x="1075" y="42"/>
                    <a:pt x="937" y="17"/>
                  </a:cubicBezTo>
                  <a:cubicBezTo>
                    <a:pt x="846" y="6"/>
                    <a:pt x="754"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0" name="Google Shape;10520;p21"/>
            <p:cNvSpPr/>
            <p:nvPr/>
          </p:nvSpPr>
          <p:spPr>
            <a:xfrm>
              <a:off x="6414925" y="2301825"/>
              <a:ext cx="29700" cy="7475"/>
            </a:xfrm>
            <a:custGeom>
              <a:avLst/>
              <a:gdLst/>
              <a:ahLst/>
              <a:cxnLst/>
              <a:rect l="l" t="t" r="r" b="b"/>
              <a:pathLst>
                <a:path w="1188" h="299" extrusionOk="0">
                  <a:moveTo>
                    <a:pt x="1070" y="1"/>
                  </a:moveTo>
                  <a:cubicBezTo>
                    <a:pt x="972" y="1"/>
                    <a:pt x="849" y="98"/>
                    <a:pt x="763" y="108"/>
                  </a:cubicBezTo>
                  <a:cubicBezTo>
                    <a:pt x="573" y="153"/>
                    <a:pt x="409" y="185"/>
                    <a:pt x="224" y="185"/>
                  </a:cubicBezTo>
                  <a:cubicBezTo>
                    <a:pt x="153" y="185"/>
                    <a:pt x="80" y="181"/>
                    <a:pt x="1" y="170"/>
                  </a:cubicBezTo>
                  <a:lnTo>
                    <a:pt x="1" y="170"/>
                  </a:lnTo>
                  <a:cubicBezTo>
                    <a:pt x="188" y="248"/>
                    <a:pt x="402" y="299"/>
                    <a:pt x="611" y="299"/>
                  </a:cubicBezTo>
                  <a:cubicBezTo>
                    <a:pt x="807" y="299"/>
                    <a:pt x="1000" y="254"/>
                    <a:pt x="1163" y="145"/>
                  </a:cubicBezTo>
                  <a:cubicBezTo>
                    <a:pt x="1188" y="108"/>
                    <a:pt x="1188" y="58"/>
                    <a:pt x="1150" y="33"/>
                  </a:cubicBezTo>
                  <a:cubicBezTo>
                    <a:pt x="1127" y="10"/>
                    <a:pt x="1100"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1" name="Google Shape;10521;p21"/>
            <p:cNvSpPr/>
            <p:nvPr/>
          </p:nvSpPr>
          <p:spPr>
            <a:xfrm>
              <a:off x="6417125" y="2307625"/>
              <a:ext cx="26250" cy="7025"/>
            </a:xfrm>
            <a:custGeom>
              <a:avLst/>
              <a:gdLst/>
              <a:ahLst/>
              <a:cxnLst/>
              <a:rect l="l" t="t" r="r" b="b"/>
              <a:pathLst>
                <a:path w="1050" h="281" extrusionOk="0">
                  <a:moveTo>
                    <a:pt x="962" y="1"/>
                  </a:moveTo>
                  <a:cubicBezTo>
                    <a:pt x="837" y="13"/>
                    <a:pt x="725" y="101"/>
                    <a:pt x="587" y="113"/>
                  </a:cubicBezTo>
                  <a:cubicBezTo>
                    <a:pt x="498" y="136"/>
                    <a:pt x="381" y="154"/>
                    <a:pt x="255" y="154"/>
                  </a:cubicBezTo>
                  <a:cubicBezTo>
                    <a:pt x="172" y="154"/>
                    <a:pt x="85" y="146"/>
                    <a:pt x="0" y="126"/>
                  </a:cubicBezTo>
                  <a:lnTo>
                    <a:pt x="0" y="126"/>
                  </a:lnTo>
                  <a:cubicBezTo>
                    <a:pt x="157" y="224"/>
                    <a:pt x="351" y="281"/>
                    <a:pt x="540" y="281"/>
                  </a:cubicBezTo>
                  <a:cubicBezTo>
                    <a:pt x="713" y="281"/>
                    <a:pt x="881" y="233"/>
                    <a:pt x="1012" y="126"/>
                  </a:cubicBezTo>
                  <a:cubicBezTo>
                    <a:pt x="1050" y="88"/>
                    <a:pt x="1025" y="13"/>
                    <a:pt x="9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2" name="Google Shape;10522;p21"/>
            <p:cNvSpPr/>
            <p:nvPr/>
          </p:nvSpPr>
          <p:spPr>
            <a:xfrm>
              <a:off x="6419925" y="2314475"/>
              <a:ext cx="22125" cy="15725"/>
            </a:xfrm>
            <a:custGeom>
              <a:avLst/>
              <a:gdLst/>
              <a:ahLst/>
              <a:cxnLst/>
              <a:rect l="l" t="t" r="r" b="b"/>
              <a:pathLst>
                <a:path w="885" h="629" extrusionOk="0">
                  <a:moveTo>
                    <a:pt x="786" y="1"/>
                  </a:moveTo>
                  <a:cubicBezTo>
                    <a:pt x="782" y="1"/>
                    <a:pt x="779" y="1"/>
                    <a:pt x="775" y="2"/>
                  </a:cubicBezTo>
                  <a:cubicBezTo>
                    <a:pt x="700" y="14"/>
                    <a:pt x="650" y="64"/>
                    <a:pt x="600" y="77"/>
                  </a:cubicBezTo>
                  <a:cubicBezTo>
                    <a:pt x="529" y="90"/>
                    <a:pt x="457" y="97"/>
                    <a:pt x="385" y="97"/>
                  </a:cubicBezTo>
                  <a:cubicBezTo>
                    <a:pt x="257" y="97"/>
                    <a:pt x="129" y="75"/>
                    <a:pt x="1" y="27"/>
                  </a:cubicBezTo>
                  <a:lnTo>
                    <a:pt x="1" y="27"/>
                  </a:lnTo>
                  <a:cubicBezTo>
                    <a:pt x="144" y="142"/>
                    <a:pt x="339" y="227"/>
                    <a:pt x="524" y="227"/>
                  </a:cubicBezTo>
                  <a:cubicBezTo>
                    <a:pt x="580" y="227"/>
                    <a:pt x="635" y="219"/>
                    <a:pt x="688" y="202"/>
                  </a:cubicBezTo>
                  <a:lnTo>
                    <a:pt x="688" y="202"/>
                  </a:lnTo>
                  <a:cubicBezTo>
                    <a:pt x="625" y="227"/>
                    <a:pt x="563" y="252"/>
                    <a:pt x="500" y="264"/>
                  </a:cubicBezTo>
                  <a:cubicBezTo>
                    <a:pt x="474" y="267"/>
                    <a:pt x="443" y="268"/>
                    <a:pt x="410" y="268"/>
                  </a:cubicBezTo>
                  <a:cubicBezTo>
                    <a:pt x="291" y="268"/>
                    <a:pt x="138" y="248"/>
                    <a:pt x="1" y="189"/>
                  </a:cubicBezTo>
                  <a:lnTo>
                    <a:pt x="1" y="189"/>
                  </a:lnTo>
                  <a:cubicBezTo>
                    <a:pt x="140" y="305"/>
                    <a:pt x="333" y="378"/>
                    <a:pt x="529" y="378"/>
                  </a:cubicBezTo>
                  <a:cubicBezTo>
                    <a:pt x="545" y="378"/>
                    <a:pt x="560" y="378"/>
                    <a:pt x="575" y="377"/>
                  </a:cubicBezTo>
                  <a:lnTo>
                    <a:pt x="575" y="377"/>
                  </a:lnTo>
                  <a:cubicBezTo>
                    <a:pt x="538" y="389"/>
                    <a:pt x="513" y="402"/>
                    <a:pt x="488" y="402"/>
                  </a:cubicBezTo>
                  <a:cubicBezTo>
                    <a:pt x="442" y="417"/>
                    <a:pt x="394" y="424"/>
                    <a:pt x="345" y="424"/>
                  </a:cubicBezTo>
                  <a:cubicBezTo>
                    <a:pt x="235" y="424"/>
                    <a:pt x="121" y="387"/>
                    <a:pt x="26" y="327"/>
                  </a:cubicBezTo>
                  <a:lnTo>
                    <a:pt x="26" y="327"/>
                  </a:lnTo>
                  <a:cubicBezTo>
                    <a:pt x="138" y="452"/>
                    <a:pt x="301" y="514"/>
                    <a:pt x="450" y="514"/>
                  </a:cubicBezTo>
                  <a:cubicBezTo>
                    <a:pt x="388" y="531"/>
                    <a:pt x="317" y="546"/>
                    <a:pt x="249" y="546"/>
                  </a:cubicBezTo>
                  <a:cubicBezTo>
                    <a:pt x="169" y="546"/>
                    <a:pt x="92" y="525"/>
                    <a:pt x="38" y="464"/>
                  </a:cubicBezTo>
                  <a:lnTo>
                    <a:pt x="38" y="464"/>
                  </a:lnTo>
                  <a:cubicBezTo>
                    <a:pt x="92" y="580"/>
                    <a:pt x="222" y="629"/>
                    <a:pt x="355" y="629"/>
                  </a:cubicBezTo>
                  <a:cubicBezTo>
                    <a:pt x="438" y="629"/>
                    <a:pt x="521" y="610"/>
                    <a:pt x="588" y="577"/>
                  </a:cubicBezTo>
                  <a:cubicBezTo>
                    <a:pt x="625" y="539"/>
                    <a:pt x="613" y="502"/>
                    <a:pt x="575" y="489"/>
                  </a:cubicBezTo>
                  <a:cubicBezTo>
                    <a:pt x="600" y="489"/>
                    <a:pt x="638" y="477"/>
                    <a:pt x="663" y="464"/>
                  </a:cubicBezTo>
                  <a:cubicBezTo>
                    <a:pt x="700" y="452"/>
                    <a:pt x="713" y="414"/>
                    <a:pt x="700" y="377"/>
                  </a:cubicBezTo>
                  <a:cubicBezTo>
                    <a:pt x="688" y="364"/>
                    <a:pt x="675" y="364"/>
                    <a:pt x="663" y="364"/>
                  </a:cubicBezTo>
                  <a:cubicBezTo>
                    <a:pt x="688" y="352"/>
                    <a:pt x="713" y="352"/>
                    <a:pt x="738" y="339"/>
                  </a:cubicBezTo>
                  <a:cubicBezTo>
                    <a:pt x="775" y="327"/>
                    <a:pt x="825" y="289"/>
                    <a:pt x="800" y="239"/>
                  </a:cubicBezTo>
                  <a:cubicBezTo>
                    <a:pt x="800" y="202"/>
                    <a:pt x="763" y="189"/>
                    <a:pt x="725" y="189"/>
                  </a:cubicBezTo>
                  <a:cubicBezTo>
                    <a:pt x="750" y="189"/>
                    <a:pt x="788" y="164"/>
                    <a:pt x="813" y="152"/>
                  </a:cubicBezTo>
                  <a:cubicBezTo>
                    <a:pt x="884" y="116"/>
                    <a:pt x="854" y="1"/>
                    <a:pt x="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3" name="Google Shape;10523;p21"/>
            <p:cNvSpPr/>
            <p:nvPr/>
          </p:nvSpPr>
          <p:spPr>
            <a:xfrm>
              <a:off x="6420875" y="2328875"/>
              <a:ext cx="16425" cy="4725"/>
            </a:xfrm>
            <a:custGeom>
              <a:avLst/>
              <a:gdLst/>
              <a:ahLst/>
              <a:cxnLst/>
              <a:rect l="l" t="t" r="r" b="b"/>
              <a:pathLst>
                <a:path w="657" h="189" extrusionOk="0">
                  <a:moveTo>
                    <a:pt x="0" y="1"/>
                  </a:moveTo>
                  <a:cubicBezTo>
                    <a:pt x="68" y="136"/>
                    <a:pt x="224" y="189"/>
                    <a:pt x="373" y="189"/>
                  </a:cubicBezTo>
                  <a:cubicBezTo>
                    <a:pt x="417" y="189"/>
                    <a:pt x="460" y="184"/>
                    <a:pt x="500" y="176"/>
                  </a:cubicBezTo>
                  <a:cubicBezTo>
                    <a:pt x="550" y="163"/>
                    <a:pt x="612" y="163"/>
                    <a:pt x="637" y="113"/>
                  </a:cubicBezTo>
                  <a:cubicBezTo>
                    <a:pt x="656" y="75"/>
                    <a:pt x="625" y="38"/>
                    <a:pt x="587" y="38"/>
                  </a:cubicBezTo>
                  <a:cubicBezTo>
                    <a:pt x="575" y="38"/>
                    <a:pt x="562" y="41"/>
                    <a:pt x="550" y="51"/>
                  </a:cubicBezTo>
                  <a:cubicBezTo>
                    <a:pt x="462" y="76"/>
                    <a:pt x="359" y="101"/>
                    <a:pt x="261" y="101"/>
                  </a:cubicBezTo>
                  <a:cubicBezTo>
                    <a:pt x="163" y="101"/>
                    <a:pt x="69" y="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4" name="Google Shape;10524;p21"/>
            <p:cNvSpPr/>
            <p:nvPr/>
          </p:nvSpPr>
          <p:spPr>
            <a:xfrm>
              <a:off x="6420550" y="2332950"/>
              <a:ext cx="9400" cy="5975"/>
            </a:xfrm>
            <a:custGeom>
              <a:avLst/>
              <a:gdLst/>
              <a:ahLst/>
              <a:cxnLst/>
              <a:rect l="l" t="t" r="r" b="b"/>
              <a:pathLst>
                <a:path w="376" h="239" extrusionOk="0">
                  <a:moveTo>
                    <a:pt x="1" y="0"/>
                  </a:moveTo>
                  <a:lnTo>
                    <a:pt x="1" y="0"/>
                  </a:lnTo>
                  <a:cubicBezTo>
                    <a:pt x="24" y="142"/>
                    <a:pt x="192" y="239"/>
                    <a:pt x="327" y="239"/>
                  </a:cubicBezTo>
                  <a:cubicBezTo>
                    <a:pt x="335" y="239"/>
                    <a:pt x="343" y="238"/>
                    <a:pt x="351" y="238"/>
                  </a:cubicBezTo>
                  <a:cubicBezTo>
                    <a:pt x="363" y="238"/>
                    <a:pt x="376" y="213"/>
                    <a:pt x="376" y="200"/>
                  </a:cubicBezTo>
                  <a:cubicBezTo>
                    <a:pt x="368" y="178"/>
                    <a:pt x="347" y="173"/>
                    <a:pt x="326" y="173"/>
                  </a:cubicBezTo>
                  <a:cubicBezTo>
                    <a:pt x="312" y="173"/>
                    <a:pt x="298" y="175"/>
                    <a:pt x="288" y="175"/>
                  </a:cubicBezTo>
                  <a:cubicBezTo>
                    <a:pt x="176" y="150"/>
                    <a:pt x="51"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5" name="Google Shape;10525;p21"/>
            <p:cNvSpPr/>
            <p:nvPr/>
          </p:nvSpPr>
          <p:spPr>
            <a:xfrm>
              <a:off x="6382750" y="2238400"/>
              <a:ext cx="38900" cy="13175"/>
            </a:xfrm>
            <a:custGeom>
              <a:avLst/>
              <a:gdLst/>
              <a:ahLst/>
              <a:cxnLst/>
              <a:rect l="l" t="t" r="r" b="b"/>
              <a:pathLst>
                <a:path w="1556" h="527" extrusionOk="0">
                  <a:moveTo>
                    <a:pt x="1369" y="1"/>
                  </a:moveTo>
                  <a:cubicBezTo>
                    <a:pt x="1344" y="1"/>
                    <a:pt x="1317" y="7"/>
                    <a:pt x="1288" y="21"/>
                  </a:cubicBezTo>
                  <a:lnTo>
                    <a:pt x="1300" y="21"/>
                  </a:lnTo>
                  <a:cubicBezTo>
                    <a:pt x="1308" y="18"/>
                    <a:pt x="1312" y="17"/>
                    <a:pt x="1313" y="17"/>
                  </a:cubicBezTo>
                  <a:lnTo>
                    <a:pt x="1313" y="17"/>
                  </a:lnTo>
                  <a:cubicBezTo>
                    <a:pt x="1319" y="17"/>
                    <a:pt x="1283" y="33"/>
                    <a:pt x="1263" y="33"/>
                  </a:cubicBezTo>
                  <a:cubicBezTo>
                    <a:pt x="1101" y="128"/>
                    <a:pt x="715" y="209"/>
                    <a:pt x="341" y="209"/>
                  </a:cubicBezTo>
                  <a:cubicBezTo>
                    <a:pt x="224" y="209"/>
                    <a:pt x="108" y="201"/>
                    <a:pt x="0" y="183"/>
                  </a:cubicBezTo>
                  <a:lnTo>
                    <a:pt x="0" y="183"/>
                  </a:lnTo>
                  <a:cubicBezTo>
                    <a:pt x="273" y="292"/>
                    <a:pt x="578" y="368"/>
                    <a:pt x="877" y="368"/>
                  </a:cubicBezTo>
                  <a:cubicBezTo>
                    <a:pt x="991" y="368"/>
                    <a:pt x="1103" y="357"/>
                    <a:pt x="1213" y="333"/>
                  </a:cubicBezTo>
                  <a:lnTo>
                    <a:pt x="1213" y="333"/>
                  </a:lnTo>
                  <a:cubicBezTo>
                    <a:pt x="1200" y="346"/>
                    <a:pt x="1200" y="346"/>
                    <a:pt x="1188" y="346"/>
                  </a:cubicBezTo>
                  <a:cubicBezTo>
                    <a:pt x="1019" y="419"/>
                    <a:pt x="860" y="449"/>
                    <a:pt x="687" y="449"/>
                  </a:cubicBezTo>
                  <a:cubicBezTo>
                    <a:pt x="654" y="449"/>
                    <a:pt x="621" y="447"/>
                    <a:pt x="588" y="446"/>
                  </a:cubicBezTo>
                  <a:lnTo>
                    <a:pt x="588" y="446"/>
                  </a:lnTo>
                  <a:cubicBezTo>
                    <a:pt x="720" y="493"/>
                    <a:pt x="871" y="527"/>
                    <a:pt x="1020" y="527"/>
                  </a:cubicBezTo>
                  <a:cubicBezTo>
                    <a:pt x="1181" y="527"/>
                    <a:pt x="1339" y="487"/>
                    <a:pt x="1463" y="383"/>
                  </a:cubicBezTo>
                  <a:cubicBezTo>
                    <a:pt x="1500" y="333"/>
                    <a:pt x="1488" y="283"/>
                    <a:pt x="1450" y="258"/>
                  </a:cubicBezTo>
                  <a:cubicBezTo>
                    <a:pt x="1555" y="174"/>
                    <a:pt x="1501"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6" name="Google Shape;10526;p21"/>
            <p:cNvSpPr/>
            <p:nvPr/>
          </p:nvSpPr>
          <p:spPr>
            <a:xfrm>
              <a:off x="6386500" y="2231425"/>
              <a:ext cx="34400" cy="9125"/>
            </a:xfrm>
            <a:custGeom>
              <a:avLst/>
              <a:gdLst/>
              <a:ahLst/>
              <a:cxnLst/>
              <a:rect l="l" t="t" r="r" b="b"/>
              <a:pathLst>
                <a:path w="1376" h="365" extrusionOk="0">
                  <a:moveTo>
                    <a:pt x="1220" y="0"/>
                  </a:moveTo>
                  <a:cubicBezTo>
                    <a:pt x="1166" y="0"/>
                    <a:pt x="1132" y="37"/>
                    <a:pt x="1113" y="37"/>
                  </a:cubicBezTo>
                  <a:cubicBezTo>
                    <a:pt x="738" y="200"/>
                    <a:pt x="388" y="300"/>
                    <a:pt x="0" y="300"/>
                  </a:cubicBezTo>
                  <a:cubicBezTo>
                    <a:pt x="175" y="342"/>
                    <a:pt x="357" y="364"/>
                    <a:pt x="538" y="364"/>
                  </a:cubicBezTo>
                  <a:cubicBezTo>
                    <a:pt x="783" y="364"/>
                    <a:pt x="1027" y="323"/>
                    <a:pt x="1250" y="237"/>
                  </a:cubicBezTo>
                  <a:cubicBezTo>
                    <a:pt x="1350" y="212"/>
                    <a:pt x="1375" y="62"/>
                    <a:pt x="1275" y="12"/>
                  </a:cubicBezTo>
                  <a:cubicBezTo>
                    <a:pt x="1255" y="4"/>
                    <a:pt x="1237" y="0"/>
                    <a:pt x="12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7" name="Google Shape;10527;p21"/>
            <p:cNvSpPr/>
            <p:nvPr/>
          </p:nvSpPr>
          <p:spPr>
            <a:xfrm>
              <a:off x="6394000" y="2223475"/>
              <a:ext cx="28350" cy="11550"/>
            </a:xfrm>
            <a:custGeom>
              <a:avLst/>
              <a:gdLst/>
              <a:ahLst/>
              <a:cxnLst/>
              <a:rect l="l" t="t" r="r" b="b"/>
              <a:pathLst>
                <a:path w="1134" h="462" extrusionOk="0">
                  <a:moveTo>
                    <a:pt x="1002" y="1"/>
                  </a:moveTo>
                  <a:cubicBezTo>
                    <a:pt x="993" y="1"/>
                    <a:pt x="984" y="2"/>
                    <a:pt x="975" y="5"/>
                  </a:cubicBezTo>
                  <a:cubicBezTo>
                    <a:pt x="875" y="55"/>
                    <a:pt x="813" y="143"/>
                    <a:pt x="713" y="180"/>
                  </a:cubicBezTo>
                  <a:cubicBezTo>
                    <a:pt x="488" y="318"/>
                    <a:pt x="275" y="393"/>
                    <a:pt x="0" y="455"/>
                  </a:cubicBezTo>
                  <a:cubicBezTo>
                    <a:pt x="60" y="459"/>
                    <a:pt x="122" y="462"/>
                    <a:pt x="186" y="462"/>
                  </a:cubicBezTo>
                  <a:cubicBezTo>
                    <a:pt x="521" y="462"/>
                    <a:pt x="890" y="395"/>
                    <a:pt x="1100" y="143"/>
                  </a:cubicBezTo>
                  <a:cubicBezTo>
                    <a:pt x="1133" y="77"/>
                    <a:pt x="1069" y="1"/>
                    <a:pt x="10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8" name="Google Shape;10528;p21"/>
            <p:cNvSpPr/>
            <p:nvPr/>
          </p:nvSpPr>
          <p:spPr>
            <a:xfrm>
              <a:off x="6408675" y="2215325"/>
              <a:ext cx="12750" cy="12050"/>
            </a:xfrm>
            <a:custGeom>
              <a:avLst/>
              <a:gdLst/>
              <a:ahLst/>
              <a:cxnLst/>
              <a:rect l="l" t="t" r="r" b="b"/>
              <a:pathLst>
                <a:path w="510" h="482" extrusionOk="0">
                  <a:moveTo>
                    <a:pt x="444" y="1"/>
                  </a:moveTo>
                  <a:cubicBezTo>
                    <a:pt x="438" y="1"/>
                    <a:pt x="431" y="2"/>
                    <a:pt x="426" y="6"/>
                  </a:cubicBezTo>
                  <a:cubicBezTo>
                    <a:pt x="351" y="44"/>
                    <a:pt x="338" y="131"/>
                    <a:pt x="288" y="181"/>
                  </a:cubicBezTo>
                  <a:cubicBezTo>
                    <a:pt x="263" y="231"/>
                    <a:pt x="113" y="406"/>
                    <a:pt x="1" y="481"/>
                  </a:cubicBezTo>
                  <a:cubicBezTo>
                    <a:pt x="201" y="419"/>
                    <a:pt x="388" y="281"/>
                    <a:pt x="488" y="94"/>
                  </a:cubicBezTo>
                  <a:cubicBezTo>
                    <a:pt x="509" y="52"/>
                    <a:pt x="477" y="1"/>
                    <a:pt x="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9" name="Google Shape;10529;p21"/>
            <p:cNvSpPr/>
            <p:nvPr/>
          </p:nvSpPr>
          <p:spPr>
            <a:xfrm>
              <a:off x="6399300" y="2251700"/>
              <a:ext cx="40950" cy="8600"/>
            </a:xfrm>
            <a:custGeom>
              <a:avLst/>
              <a:gdLst/>
              <a:ahLst/>
              <a:cxnLst/>
              <a:rect l="l" t="t" r="r" b="b"/>
              <a:pathLst>
                <a:path w="1638" h="344" extrusionOk="0">
                  <a:moveTo>
                    <a:pt x="1488" y="1"/>
                  </a:moveTo>
                  <a:cubicBezTo>
                    <a:pt x="1338" y="13"/>
                    <a:pt x="1188" y="88"/>
                    <a:pt x="1038" y="101"/>
                  </a:cubicBezTo>
                  <a:cubicBezTo>
                    <a:pt x="942" y="117"/>
                    <a:pt x="792" y="128"/>
                    <a:pt x="630" y="128"/>
                  </a:cubicBezTo>
                  <a:cubicBezTo>
                    <a:pt x="413" y="128"/>
                    <a:pt x="172" y="108"/>
                    <a:pt x="1" y="51"/>
                  </a:cubicBezTo>
                  <a:lnTo>
                    <a:pt x="1" y="51"/>
                  </a:lnTo>
                  <a:cubicBezTo>
                    <a:pt x="314" y="220"/>
                    <a:pt x="684" y="344"/>
                    <a:pt x="1046" y="344"/>
                  </a:cubicBezTo>
                  <a:cubicBezTo>
                    <a:pt x="1218" y="344"/>
                    <a:pt x="1389" y="315"/>
                    <a:pt x="1550" y="251"/>
                  </a:cubicBezTo>
                  <a:cubicBezTo>
                    <a:pt x="1638" y="188"/>
                    <a:pt x="1600" y="26"/>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0" name="Google Shape;10530;p21"/>
            <p:cNvSpPr/>
            <p:nvPr/>
          </p:nvSpPr>
          <p:spPr>
            <a:xfrm>
              <a:off x="6409300" y="2260150"/>
              <a:ext cx="31500" cy="6400"/>
            </a:xfrm>
            <a:custGeom>
              <a:avLst/>
              <a:gdLst/>
              <a:ahLst/>
              <a:cxnLst/>
              <a:rect l="l" t="t" r="r" b="b"/>
              <a:pathLst>
                <a:path w="1260" h="256" extrusionOk="0">
                  <a:moveTo>
                    <a:pt x="1" y="0"/>
                  </a:moveTo>
                  <a:lnTo>
                    <a:pt x="1" y="0"/>
                  </a:lnTo>
                  <a:cubicBezTo>
                    <a:pt x="285" y="152"/>
                    <a:pt x="593" y="255"/>
                    <a:pt x="913" y="255"/>
                  </a:cubicBezTo>
                  <a:cubicBezTo>
                    <a:pt x="987" y="255"/>
                    <a:pt x="1062" y="250"/>
                    <a:pt x="1138" y="238"/>
                  </a:cubicBezTo>
                  <a:cubicBezTo>
                    <a:pt x="1259" y="194"/>
                    <a:pt x="1205" y="42"/>
                    <a:pt x="1105" y="42"/>
                  </a:cubicBezTo>
                  <a:cubicBezTo>
                    <a:pt x="1091" y="42"/>
                    <a:pt x="1077" y="45"/>
                    <a:pt x="1063" y="50"/>
                  </a:cubicBezTo>
                  <a:cubicBezTo>
                    <a:pt x="921" y="74"/>
                    <a:pt x="785" y="85"/>
                    <a:pt x="652" y="85"/>
                  </a:cubicBezTo>
                  <a:cubicBezTo>
                    <a:pt x="432" y="85"/>
                    <a:pt x="219" y="5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1" name="Google Shape;10531;p21"/>
            <p:cNvSpPr/>
            <p:nvPr/>
          </p:nvSpPr>
          <p:spPr>
            <a:xfrm>
              <a:off x="6416500" y="2266525"/>
              <a:ext cx="29075" cy="5325"/>
            </a:xfrm>
            <a:custGeom>
              <a:avLst/>
              <a:gdLst/>
              <a:ahLst/>
              <a:cxnLst/>
              <a:rect l="l" t="t" r="r" b="b"/>
              <a:pathLst>
                <a:path w="1163" h="213" extrusionOk="0">
                  <a:moveTo>
                    <a:pt x="1020" y="1"/>
                  </a:moveTo>
                  <a:cubicBezTo>
                    <a:pt x="942" y="1"/>
                    <a:pt x="850" y="45"/>
                    <a:pt x="775" y="45"/>
                  </a:cubicBezTo>
                  <a:cubicBezTo>
                    <a:pt x="715" y="65"/>
                    <a:pt x="565" y="78"/>
                    <a:pt x="403" y="78"/>
                  </a:cubicBezTo>
                  <a:cubicBezTo>
                    <a:pt x="261" y="78"/>
                    <a:pt x="111" y="69"/>
                    <a:pt x="0" y="45"/>
                  </a:cubicBezTo>
                  <a:lnTo>
                    <a:pt x="0" y="45"/>
                  </a:lnTo>
                  <a:cubicBezTo>
                    <a:pt x="246" y="145"/>
                    <a:pt x="512" y="212"/>
                    <a:pt x="778" y="212"/>
                  </a:cubicBezTo>
                  <a:cubicBezTo>
                    <a:pt x="877" y="212"/>
                    <a:pt x="976" y="203"/>
                    <a:pt x="1075" y="183"/>
                  </a:cubicBezTo>
                  <a:cubicBezTo>
                    <a:pt x="1137" y="170"/>
                    <a:pt x="1162" y="95"/>
                    <a:pt x="1125" y="45"/>
                  </a:cubicBezTo>
                  <a:cubicBezTo>
                    <a:pt x="1096" y="12"/>
                    <a:pt x="1060" y="1"/>
                    <a:pt x="10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2" name="Google Shape;10532;p21"/>
            <p:cNvSpPr/>
            <p:nvPr/>
          </p:nvSpPr>
          <p:spPr>
            <a:xfrm>
              <a:off x="6430850" y="2269650"/>
              <a:ext cx="25650" cy="6775"/>
            </a:xfrm>
            <a:custGeom>
              <a:avLst/>
              <a:gdLst/>
              <a:ahLst/>
              <a:cxnLst/>
              <a:rect l="l" t="t" r="r" b="b"/>
              <a:pathLst>
                <a:path w="1026" h="271" extrusionOk="0">
                  <a:moveTo>
                    <a:pt x="921" y="1"/>
                  </a:moveTo>
                  <a:cubicBezTo>
                    <a:pt x="877" y="1"/>
                    <a:pt x="829" y="38"/>
                    <a:pt x="788" y="58"/>
                  </a:cubicBezTo>
                  <a:cubicBezTo>
                    <a:pt x="600" y="138"/>
                    <a:pt x="432" y="174"/>
                    <a:pt x="241" y="174"/>
                  </a:cubicBezTo>
                  <a:cubicBezTo>
                    <a:pt x="165" y="174"/>
                    <a:pt x="86" y="168"/>
                    <a:pt x="1" y="158"/>
                  </a:cubicBezTo>
                  <a:lnTo>
                    <a:pt x="1" y="158"/>
                  </a:lnTo>
                  <a:cubicBezTo>
                    <a:pt x="170" y="225"/>
                    <a:pt x="357" y="271"/>
                    <a:pt x="541" y="271"/>
                  </a:cubicBezTo>
                  <a:cubicBezTo>
                    <a:pt x="697" y="271"/>
                    <a:pt x="851" y="238"/>
                    <a:pt x="988" y="158"/>
                  </a:cubicBezTo>
                  <a:cubicBezTo>
                    <a:pt x="1026" y="120"/>
                    <a:pt x="1013" y="33"/>
                    <a:pt x="951" y="8"/>
                  </a:cubicBezTo>
                  <a:cubicBezTo>
                    <a:pt x="941" y="3"/>
                    <a:pt x="931"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3" name="Google Shape;10533;p21"/>
            <p:cNvSpPr/>
            <p:nvPr/>
          </p:nvSpPr>
          <p:spPr>
            <a:xfrm>
              <a:off x="6410550" y="2272625"/>
              <a:ext cx="51575" cy="31725"/>
            </a:xfrm>
            <a:custGeom>
              <a:avLst/>
              <a:gdLst/>
              <a:ahLst/>
              <a:cxnLst/>
              <a:rect l="l" t="t" r="r" b="b"/>
              <a:pathLst>
                <a:path w="2063" h="1269" extrusionOk="0">
                  <a:moveTo>
                    <a:pt x="1931" y="0"/>
                  </a:moveTo>
                  <a:cubicBezTo>
                    <a:pt x="1917" y="0"/>
                    <a:pt x="1902" y="4"/>
                    <a:pt x="1888" y="14"/>
                  </a:cubicBezTo>
                  <a:cubicBezTo>
                    <a:pt x="1813" y="51"/>
                    <a:pt x="1738" y="101"/>
                    <a:pt x="1650" y="139"/>
                  </a:cubicBezTo>
                  <a:cubicBezTo>
                    <a:pt x="1502" y="200"/>
                    <a:pt x="1359" y="231"/>
                    <a:pt x="1205" y="231"/>
                  </a:cubicBezTo>
                  <a:cubicBezTo>
                    <a:pt x="1140" y="231"/>
                    <a:pt x="1072" y="225"/>
                    <a:pt x="1000" y="214"/>
                  </a:cubicBezTo>
                  <a:lnTo>
                    <a:pt x="1000" y="214"/>
                  </a:lnTo>
                  <a:cubicBezTo>
                    <a:pt x="1145" y="273"/>
                    <a:pt x="1310" y="308"/>
                    <a:pt x="1472" y="308"/>
                  </a:cubicBezTo>
                  <a:cubicBezTo>
                    <a:pt x="1619" y="308"/>
                    <a:pt x="1763" y="279"/>
                    <a:pt x="1888" y="214"/>
                  </a:cubicBezTo>
                  <a:lnTo>
                    <a:pt x="1888" y="214"/>
                  </a:lnTo>
                  <a:cubicBezTo>
                    <a:pt x="1813" y="264"/>
                    <a:pt x="1738" y="301"/>
                    <a:pt x="1663" y="339"/>
                  </a:cubicBezTo>
                  <a:cubicBezTo>
                    <a:pt x="1551" y="395"/>
                    <a:pt x="1359" y="441"/>
                    <a:pt x="1194" y="441"/>
                  </a:cubicBezTo>
                  <a:cubicBezTo>
                    <a:pt x="1175" y="441"/>
                    <a:pt x="1156" y="440"/>
                    <a:pt x="1138" y="439"/>
                  </a:cubicBezTo>
                  <a:lnTo>
                    <a:pt x="1138" y="439"/>
                  </a:lnTo>
                  <a:cubicBezTo>
                    <a:pt x="1238" y="476"/>
                    <a:pt x="1363" y="489"/>
                    <a:pt x="1475" y="489"/>
                  </a:cubicBezTo>
                  <a:cubicBezTo>
                    <a:pt x="1475" y="489"/>
                    <a:pt x="1463" y="501"/>
                    <a:pt x="1463" y="501"/>
                  </a:cubicBezTo>
                  <a:cubicBezTo>
                    <a:pt x="1340" y="648"/>
                    <a:pt x="760" y="964"/>
                    <a:pt x="278" y="964"/>
                  </a:cubicBezTo>
                  <a:cubicBezTo>
                    <a:pt x="269" y="964"/>
                    <a:pt x="260" y="964"/>
                    <a:pt x="251" y="963"/>
                  </a:cubicBezTo>
                  <a:lnTo>
                    <a:pt x="251" y="963"/>
                  </a:lnTo>
                  <a:cubicBezTo>
                    <a:pt x="396" y="988"/>
                    <a:pt x="546" y="1001"/>
                    <a:pt x="699" y="1001"/>
                  </a:cubicBezTo>
                  <a:cubicBezTo>
                    <a:pt x="782" y="1001"/>
                    <a:pt x="866" y="997"/>
                    <a:pt x="950" y="988"/>
                  </a:cubicBezTo>
                  <a:lnTo>
                    <a:pt x="950" y="988"/>
                  </a:lnTo>
                  <a:cubicBezTo>
                    <a:pt x="638" y="1113"/>
                    <a:pt x="326" y="1176"/>
                    <a:pt x="1" y="1188"/>
                  </a:cubicBezTo>
                  <a:cubicBezTo>
                    <a:pt x="190" y="1242"/>
                    <a:pt x="386" y="1269"/>
                    <a:pt x="582" y="1269"/>
                  </a:cubicBezTo>
                  <a:cubicBezTo>
                    <a:pt x="891" y="1269"/>
                    <a:pt x="1200" y="1201"/>
                    <a:pt x="1475" y="1063"/>
                  </a:cubicBezTo>
                  <a:cubicBezTo>
                    <a:pt x="1563" y="1001"/>
                    <a:pt x="1525" y="864"/>
                    <a:pt x="1438" y="826"/>
                  </a:cubicBezTo>
                  <a:cubicBezTo>
                    <a:pt x="1500" y="789"/>
                    <a:pt x="1563" y="751"/>
                    <a:pt x="1613" y="714"/>
                  </a:cubicBezTo>
                  <a:cubicBezTo>
                    <a:pt x="1738" y="601"/>
                    <a:pt x="1738" y="514"/>
                    <a:pt x="1688" y="464"/>
                  </a:cubicBezTo>
                  <a:cubicBezTo>
                    <a:pt x="1813" y="439"/>
                    <a:pt x="1938" y="376"/>
                    <a:pt x="2038" y="289"/>
                  </a:cubicBezTo>
                  <a:cubicBezTo>
                    <a:pt x="2063" y="264"/>
                    <a:pt x="2063" y="201"/>
                    <a:pt x="2025" y="176"/>
                  </a:cubicBezTo>
                  <a:cubicBezTo>
                    <a:pt x="2011" y="162"/>
                    <a:pt x="1996" y="156"/>
                    <a:pt x="1981" y="156"/>
                  </a:cubicBezTo>
                  <a:cubicBezTo>
                    <a:pt x="1971" y="156"/>
                    <a:pt x="1961" y="159"/>
                    <a:pt x="1950" y="164"/>
                  </a:cubicBezTo>
                  <a:cubicBezTo>
                    <a:pt x="1975" y="151"/>
                    <a:pt x="1988" y="139"/>
                    <a:pt x="2000" y="139"/>
                  </a:cubicBezTo>
                  <a:cubicBezTo>
                    <a:pt x="2051" y="78"/>
                    <a:pt x="1994" y="0"/>
                    <a:pt x="19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4" name="Google Shape;10534;p21"/>
            <p:cNvSpPr/>
            <p:nvPr/>
          </p:nvSpPr>
          <p:spPr>
            <a:xfrm>
              <a:off x="6362125" y="2107250"/>
              <a:ext cx="45650" cy="20450"/>
            </a:xfrm>
            <a:custGeom>
              <a:avLst/>
              <a:gdLst/>
              <a:ahLst/>
              <a:cxnLst/>
              <a:rect l="l" t="t" r="r" b="b"/>
              <a:pathLst>
                <a:path w="1826" h="818" extrusionOk="0">
                  <a:moveTo>
                    <a:pt x="1463" y="0"/>
                  </a:moveTo>
                  <a:cubicBezTo>
                    <a:pt x="1370" y="0"/>
                    <a:pt x="1264" y="31"/>
                    <a:pt x="1188" y="31"/>
                  </a:cubicBezTo>
                  <a:cubicBezTo>
                    <a:pt x="776" y="93"/>
                    <a:pt x="376" y="193"/>
                    <a:pt x="13" y="380"/>
                  </a:cubicBezTo>
                  <a:cubicBezTo>
                    <a:pt x="351" y="293"/>
                    <a:pt x="701" y="255"/>
                    <a:pt x="1050" y="255"/>
                  </a:cubicBezTo>
                  <a:cubicBezTo>
                    <a:pt x="688" y="305"/>
                    <a:pt x="326" y="405"/>
                    <a:pt x="1" y="555"/>
                  </a:cubicBezTo>
                  <a:cubicBezTo>
                    <a:pt x="338" y="505"/>
                    <a:pt x="688" y="493"/>
                    <a:pt x="1025" y="493"/>
                  </a:cubicBezTo>
                  <a:cubicBezTo>
                    <a:pt x="713" y="543"/>
                    <a:pt x="413" y="655"/>
                    <a:pt x="138" y="818"/>
                  </a:cubicBezTo>
                  <a:cubicBezTo>
                    <a:pt x="531" y="722"/>
                    <a:pt x="941" y="690"/>
                    <a:pt x="1354" y="690"/>
                  </a:cubicBezTo>
                  <a:cubicBezTo>
                    <a:pt x="1428" y="690"/>
                    <a:pt x="1502" y="691"/>
                    <a:pt x="1575" y="693"/>
                  </a:cubicBezTo>
                  <a:cubicBezTo>
                    <a:pt x="1588" y="696"/>
                    <a:pt x="1601" y="698"/>
                    <a:pt x="1613" y="698"/>
                  </a:cubicBezTo>
                  <a:cubicBezTo>
                    <a:pt x="1730" y="698"/>
                    <a:pt x="1798" y="549"/>
                    <a:pt x="1663" y="493"/>
                  </a:cubicBezTo>
                  <a:cubicBezTo>
                    <a:pt x="1750" y="493"/>
                    <a:pt x="1825" y="393"/>
                    <a:pt x="1800" y="318"/>
                  </a:cubicBezTo>
                  <a:cubicBezTo>
                    <a:pt x="1763" y="230"/>
                    <a:pt x="1700" y="205"/>
                    <a:pt x="1613" y="205"/>
                  </a:cubicBezTo>
                  <a:cubicBezTo>
                    <a:pt x="1638" y="180"/>
                    <a:pt x="1650" y="143"/>
                    <a:pt x="1638" y="93"/>
                  </a:cubicBezTo>
                  <a:cubicBezTo>
                    <a:pt x="1604" y="20"/>
                    <a:pt x="1538" y="0"/>
                    <a:pt x="14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5" name="Google Shape;10535;p21"/>
            <p:cNvSpPr/>
            <p:nvPr/>
          </p:nvSpPr>
          <p:spPr>
            <a:xfrm>
              <a:off x="6382125" y="2102375"/>
              <a:ext cx="24325" cy="5025"/>
            </a:xfrm>
            <a:custGeom>
              <a:avLst/>
              <a:gdLst/>
              <a:ahLst/>
              <a:cxnLst/>
              <a:rect l="l" t="t" r="r" b="b"/>
              <a:pathLst>
                <a:path w="973" h="201" extrusionOk="0">
                  <a:moveTo>
                    <a:pt x="813" y="1"/>
                  </a:moveTo>
                  <a:cubicBezTo>
                    <a:pt x="753" y="1"/>
                    <a:pt x="688" y="13"/>
                    <a:pt x="638" y="13"/>
                  </a:cubicBezTo>
                  <a:cubicBezTo>
                    <a:pt x="413" y="26"/>
                    <a:pt x="175" y="51"/>
                    <a:pt x="1" y="201"/>
                  </a:cubicBezTo>
                  <a:cubicBezTo>
                    <a:pt x="100" y="167"/>
                    <a:pt x="206" y="157"/>
                    <a:pt x="313" y="157"/>
                  </a:cubicBezTo>
                  <a:cubicBezTo>
                    <a:pt x="465" y="157"/>
                    <a:pt x="621" y="177"/>
                    <a:pt x="771" y="177"/>
                  </a:cubicBezTo>
                  <a:cubicBezTo>
                    <a:pt x="793" y="177"/>
                    <a:pt x="816" y="177"/>
                    <a:pt x="838" y="176"/>
                  </a:cubicBezTo>
                  <a:cubicBezTo>
                    <a:pt x="844" y="177"/>
                    <a:pt x="851" y="177"/>
                    <a:pt x="857" y="177"/>
                  </a:cubicBezTo>
                  <a:cubicBezTo>
                    <a:pt x="915" y="177"/>
                    <a:pt x="973" y="130"/>
                    <a:pt x="950" y="63"/>
                  </a:cubicBezTo>
                  <a:cubicBezTo>
                    <a:pt x="925" y="13"/>
                    <a:pt x="872" y="1"/>
                    <a:pt x="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6" name="Google Shape;10536;p21"/>
            <p:cNvSpPr/>
            <p:nvPr/>
          </p:nvSpPr>
          <p:spPr>
            <a:xfrm>
              <a:off x="6379325" y="2088975"/>
              <a:ext cx="33850" cy="13750"/>
            </a:xfrm>
            <a:custGeom>
              <a:avLst/>
              <a:gdLst/>
              <a:ahLst/>
              <a:cxnLst/>
              <a:rect l="l" t="t" r="r" b="b"/>
              <a:pathLst>
                <a:path w="1354" h="550" extrusionOk="0">
                  <a:moveTo>
                    <a:pt x="442" y="1"/>
                  </a:moveTo>
                  <a:cubicBezTo>
                    <a:pt x="294" y="1"/>
                    <a:pt x="145" y="16"/>
                    <a:pt x="0" y="49"/>
                  </a:cubicBezTo>
                  <a:cubicBezTo>
                    <a:pt x="212" y="62"/>
                    <a:pt x="412" y="124"/>
                    <a:pt x="625" y="187"/>
                  </a:cubicBezTo>
                  <a:cubicBezTo>
                    <a:pt x="475" y="199"/>
                    <a:pt x="337" y="224"/>
                    <a:pt x="200" y="274"/>
                  </a:cubicBezTo>
                  <a:cubicBezTo>
                    <a:pt x="412" y="274"/>
                    <a:pt x="587" y="287"/>
                    <a:pt x="775" y="324"/>
                  </a:cubicBezTo>
                  <a:cubicBezTo>
                    <a:pt x="587" y="349"/>
                    <a:pt x="400" y="399"/>
                    <a:pt x="225" y="487"/>
                  </a:cubicBezTo>
                  <a:cubicBezTo>
                    <a:pt x="346" y="473"/>
                    <a:pt x="456" y="466"/>
                    <a:pt x="562" y="466"/>
                  </a:cubicBezTo>
                  <a:cubicBezTo>
                    <a:pt x="751" y="466"/>
                    <a:pt x="929" y="489"/>
                    <a:pt x="1137" y="537"/>
                  </a:cubicBezTo>
                  <a:cubicBezTo>
                    <a:pt x="1157" y="545"/>
                    <a:pt x="1175" y="549"/>
                    <a:pt x="1192" y="549"/>
                  </a:cubicBezTo>
                  <a:cubicBezTo>
                    <a:pt x="1298" y="549"/>
                    <a:pt x="1354" y="405"/>
                    <a:pt x="1225" y="362"/>
                  </a:cubicBezTo>
                  <a:cubicBezTo>
                    <a:pt x="1200" y="349"/>
                    <a:pt x="1187" y="349"/>
                    <a:pt x="1162" y="349"/>
                  </a:cubicBezTo>
                  <a:cubicBezTo>
                    <a:pt x="1175" y="337"/>
                    <a:pt x="1175" y="312"/>
                    <a:pt x="1175" y="287"/>
                  </a:cubicBezTo>
                  <a:cubicBezTo>
                    <a:pt x="1175" y="249"/>
                    <a:pt x="1150" y="224"/>
                    <a:pt x="1125" y="212"/>
                  </a:cubicBezTo>
                  <a:cubicBezTo>
                    <a:pt x="1137" y="62"/>
                    <a:pt x="937" y="74"/>
                    <a:pt x="837" y="37"/>
                  </a:cubicBezTo>
                  <a:cubicBezTo>
                    <a:pt x="708" y="13"/>
                    <a:pt x="575" y="1"/>
                    <a:pt x="4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7" name="Google Shape;10537;p21"/>
            <p:cNvSpPr/>
            <p:nvPr/>
          </p:nvSpPr>
          <p:spPr>
            <a:xfrm>
              <a:off x="6377450" y="2085000"/>
              <a:ext cx="20000" cy="4275"/>
            </a:xfrm>
            <a:custGeom>
              <a:avLst/>
              <a:gdLst/>
              <a:ahLst/>
              <a:cxnLst/>
              <a:rect l="l" t="t" r="r" b="b"/>
              <a:pathLst>
                <a:path w="800" h="171" extrusionOk="0">
                  <a:moveTo>
                    <a:pt x="352" y="0"/>
                  </a:moveTo>
                  <a:cubicBezTo>
                    <a:pt x="233" y="0"/>
                    <a:pt x="113" y="16"/>
                    <a:pt x="0" y="58"/>
                  </a:cubicBezTo>
                  <a:cubicBezTo>
                    <a:pt x="15" y="58"/>
                    <a:pt x="29" y="57"/>
                    <a:pt x="44" y="57"/>
                  </a:cubicBezTo>
                  <a:cubicBezTo>
                    <a:pt x="278" y="57"/>
                    <a:pt x="502" y="147"/>
                    <a:pt x="737" y="171"/>
                  </a:cubicBezTo>
                  <a:cubicBezTo>
                    <a:pt x="800" y="171"/>
                    <a:pt x="800" y="58"/>
                    <a:pt x="737" y="46"/>
                  </a:cubicBezTo>
                  <a:cubicBezTo>
                    <a:pt x="613" y="20"/>
                    <a:pt x="482"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8" name="Google Shape;10538;p21"/>
            <p:cNvSpPr/>
            <p:nvPr/>
          </p:nvSpPr>
          <p:spPr>
            <a:xfrm>
              <a:off x="6378375" y="2080975"/>
              <a:ext cx="9400" cy="1525"/>
            </a:xfrm>
            <a:custGeom>
              <a:avLst/>
              <a:gdLst/>
              <a:ahLst/>
              <a:cxnLst/>
              <a:rect l="l" t="t" r="r" b="b"/>
              <a:pathLst>
                <a:path w="376" h="61" extrusionOk="0">
                  <a:moveTo>
                    <a:pt x="286" y="1"/>
                  </a:moveTo>
                  <a:cubicBezTo>
                    <a:pt x="190" y="1"/>
                    <a:pt x="24" y="41"/>
                    <a:pt x="1" y="57"/>
                  </a:cubicBezTo>
                  <a:cubicBezTo>
                    <a:pt x="24" y="54"/>
                    <a:pt x="48" y="53"/>
                    <a:pt x="72" y="53"/>
                  </a:cubicBezTo>
                  <a:cubicBezTo>
                    <a:pt x="137" y="53"/>
                    <a:pt x="202" y="60"/>
                    <a:pt x="267" y="60"/>
                  </a:cubicBezTo>
                  <a:cubicBezTo>
                    <a:pt x="290" y="60"/>
                    <a:pt x="314" y="59"/>
                    <a:pt x="338" y="57"/>
                  </a:cubicBezTo>
                  <a:cubicBezTo>
                    <a:pt x="375" y="15"/>
                    <a:pt x="343" y="1"/>
                    <a:pt x="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9" name="Google Shape;10539;p21"/>
            <p:cNvSpPr/>
            <p:nvPr/>
          </p:nvSpPr>
          <p:spPr>
            <a:xfrm>
              <a:off x="6374325" y="2076825"/>
              <a:ext cx="21725" cy="4025"/>
            </a:xfrm>
            <a:custGeom>
              <a:avLst/>
              <a:gdLst/>
              <a:ahLst/>
              <a:cxnLst/>
              <a:rect l="l" t="t" r="r" b="b"/>
              <a:pathLst>
                <a:path w="869" h="161" extrusionOk="0">
                  <a:moveTo>
                    <a:pt x="288" y="0"/>
                  </a:moveTo>
                  <a:cubicBezTo>
                    <a:pt x="152" y="0"/>
                    <a:pt x="30" y="10"/>
                    <a:pt x="0" y="23"/>
                  </a:cubicBezTo>
                  <a:cubicBezTo>
                    <a:pt x="238" y="35"/>
                    <a:pt x="462" y="110"/>
                    <a:pt x="687" y="160"/>
                  </a:cubicBezTo>
                  <a:cubicBezTo>
                    <a:pt x="868" y="37"/>
                    <a:pt x="551"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0" name="Google Shape;10540;p21"/>
            <p:cNvSpPr/>
            <p:nvPr/>
          </p:nvSpPr>
          <p:spPr>
            <a:xfrm>
              <a:off x="6366500" y="2072000"/>
              <a:ext cx="25925" cy="3900"/>
            </a:xfrm>
            <a:custGeom>
              <a:avLst/>
              <a:gdLst/>
              <a:ahLst/>
              <a:cxnLst/>
              <a:rect l="l" t="t" r="r" b="b"/>
              <a:pathLst>
                <a:path w="1037" h="156" extrusionOk="0">
                  <a:moveTo>
                    <a:pt x="737" y="1"/>
                  </a:moveTo>
                  <a:cubicBezTo>
                    <a:pt x="489" y="1"/>
                    <a:pt x="236" y="36"/>
                    <a:pt x="1" y="153"/>
                  </a:cubicBezTo>
                  <a:cubicBezTo>
                    <a:pt x="116" y="130"/>
                    <a:pt x="231" y="123"/>
                    <a:pt x="345" y="123"/>
                  </a:cubicBezTo>
                  <a:cubicBezTo>
                    <a:pt x="541" y="123"/>
                    <a:pt x="736" y="145"/>
                    <a:pt x="925" y="153"/>
                  </a:cubicBezTo>
                  <a:cubicBezTo>
                    <a:pt x="932" y="155"/>
                    <a:pt x="939" y="156"/>
                    <a:pt x="945" y="156"/>
                  </a:cubicBezTo>
                  <a:cubicBezTo>
                    <a:pt x="990" y="156"/>
                    <a:pt x="1036" y="120"/>
                    <a:pt x="1025" y="66"/>
                  </a:cubicBezTo>
                  <a:cubicBezTo>
                    <a:pt x="1016" y="10"/>
                    <a:pt x="964" y="3"/>
                    <a:pt x="913" y="3"/>
                  </a:cubicBezTo>
                  <a:cubicBezTo>
                    <a:pt x="896" y="3"/>
                    <a:pt x="879" y="3"/>
                    <a:pt x="863" y="3"/>
                  </a:cubicBezTo>
                  <a:cubicBezTo>
                    <a:pt x="821" y="2"/>
                    <a:pt x="779" y="1"/>
                    <a:pt x="7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1" name="Google Shape;10541;p21"/>
            <p:cNvSpPr/>
            <p:nvPr/>
          </p:nvSpPr>
          <p:spPr>
            <a:xfrm>
              <a:off x="6380875" y="2068975"/>
              <a:ext cx="9500" cy="1650"/>
            </a:xfrm>
            <a:custGeom>
              <a:avLst/>
              <a:gdLst/>
              <a:ahLst/>
              <a:cxnLst/>
              <a:rect l="l" t="t" r="r" b="b"/>
              <a:pathLst>
                <a:path w="380" h="66" extrusionOk="0">
                  <a:moveTo>
                    <a:pt x="297" y="0"/>
                  </a:moveTo>
                  <a:cubicBezTo>
                    <a:pt x="203" y="0"/>
                    <a:pt x="32" y="46"/>
                    <a:pt x="1" y="62"/>
                  </a:cubicBezTo>
                  <a:cubicBezTo>
                    <a:pt x="24" y="59"/>
                    <a:pt x="48" y="58"/>
                    <a:pt x="72" y="58"/>
                  </a:cubicBezTo>
                  <a:cubicBezTo>
                    <a:pt x="137" y="58"/>
                    <a:pt x="202" y="66"/>
                    <a:pt x="267" y="66"/>
                  </a:cubicBezTo>
                  <a:cubicBezTo>
                    <a:pt x="290" y="66"/>
                    <a:pt x="314" y="65"/>
                    <a:pt x="338" y="62"/>
                  </a:cubicBezTo>
                  <a:cubicBezTo>
                    <a:pt x="379" y="16"/>
                    <a:pt x="351"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2" name="Google Shape;10542;p21"/>
            <p:cNvSpPr/>
            <p:nvPr/>
          </p:nvSpPr>
          <p:spPr>
            <a:xfrm>
              <a:off x="6366500" y="2053975"/>
              <a:ext cx="29700" cy="5175"/>
            </a:xfrm>
            <a:custGeom>
              <a:avLst/>
              <a:gdLst/>
              <a:ahLst/>
              <a:cxnLst/>
              <a:rect l="l" t="t" r="r" b="b"/>
              <a:pathLst>
                <a:path w="1188" h="207" extrusionOk="0">
                  <a:moveTo>
                    <a:pt x="812" y="0"/>
                  </a:moveTo>
                  <a:cubicBezTo>
                    <a:pt x="531" y="0"/>
                    <a:pt x="249" y="61"/>
                    <a:pt x="1" y="162"/>
                  </a:cubicBezTo>
                  <a:cubicBezTo>
                    <a:pt x="76" y="150"/>
                    <a:pt x="169" y="146"/>
                    <a:pt x="264" y="146"/>
                  </a:cubicBezTo>
                  <a:cubicBezTo>
                    <a:pt x="469" y="146"/>
                    <a:pt x="686" y="166"/>
                    <a:pt x="763" y="175"/>
                  </a:cubicBezTo>
                  <a:cubicBezTo>
                    <a:pt x="853" y="175"/>
                    <a:pt x="951" y="207"/>
                    <a:pt x="1044" y="207"/>
                  </a:cubicBezTo>
                  <a:cubicBezTo>
                    <a:pt x="1067" y="207"/>
                    <a:pt x="1090" y="205"/>
                    <a:pt x="1113" y="200"/>
                  </a:cubicBezTo>
                  <a:cubicBezTo>
                    <a:pt x="1188" y="175"/>
                    <a:pt x="1188" y="50"/>
                    <a:pt x="1113" y="25"/>
                  </a:cubicBezTo>
                  <a:cubicBezTo>
                    <a:pt x="1014" y="8"/>
                    <a:pt x="913" y="0"/>
                    <a:pt x="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3" name="Google Shape;10543;p21"/>
            <p:cNvSpPr/>
            <p:nvPr/>
          </p:nvSpPr>
          <p:spPr>
            <a:xfrm>
              <a:off x="6378375" y="2059400"/>
              <a:ext cx="16175" cy="2700"/>
            </a:xfrm>
            <a:custGeom>
              <a:avLst/>
              <a:gdLst/>
              <a:ahLst/>
              <a:cxnLst/>
              <a:rect l="l" t="t" r="r" b="b"/>
              <a:pathLst>
                <a:path w="647" h="108" extrusionOk="0">
                  <a:moveTo>
                    <a:pt x="263" y="0"/>
                  </a:moveTo>
                  <a:cubicBezTo>
                    <a:pt x="142" y="0"/>
                    <a:pt x="25" y="10"/>
                    <a:pt x="1" y="20"/>
                  </a:cubicBezTo>
                  <a:cubicBezTo>
                    <a:pt x="175" y="33"/>
                    <a:pt x="338" y="95"/>
                    <a:pt x="525" y="108"/>
                  </a:cubicBezTo>
                  <a:cubicBezTo>
                    <a:pt x="647" y="24"/>
                    <a:pt x="450"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4" name="Google Shape;10544;p21"/>
            <p:cNvSpPr/>
            <p:nvPr/>
          </p:nvSpPr>
          <p:spPr>
            <a:xfrm>
              <a:off x="6380875" y="2062775"/>
              <a:ext cx="8250" cy="1500"/>
            </a:xfrm>
            <a:custGeom>
              <a:avLst/>
              <a:gdLst/>
              <a:ahLst/>
              <a:cxnLst/>
              <a:rect l="l" t="t" r="r" b="b"/>
              <a:pathLst>
                <a:path w="330" h="60" extrusionOk="0">
                  <a:moveTo>
                    <a:pt x="105" y="0"/>
                  </a:moveTo>
                  <a:cubicBezTo>
                    <a:pt x="66" y="0"/>
                    <a:pt x="27" y="3"/>
                    <a:pt x="1" y="10"/>
                  </a:cubicBezTo>
                  <a:cubicBezTo>
                    <a:pt x="75" y="22"/>
                    <a:pt x="163" y="35"/>
                    <a:pt x="238" y="60"/>
                  </a:cubicBezTo>
                  <a:cubicBezTo>
                    <a:pt x="329" y="23"/>
                    <a:pt x="213" y="0"/>
                    <a:pt x="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5" name="Google Shape;10545;p21"/>
            <p:cNvSpPr/>
            <p:nvPr/>
          </p:nvSpPr>
          <p:spPr>
            <a:xfrm>
              <a:off x="6385250" y="2052375"/>
              <a:ext cx="7700" cy="1300"/>
            </a:xfrm>
            <a:custGeom>
              <a:avLst/>
              <a:gdLst/>
              <a:ahLst/>
              <a:cxnLst/>
              <a:rect l="l" t="t" r="r" b="b"/>
              <a:pathLst>
                <a:path w="308" h="52" extrusionOk="0">
                  <a:moveTo>
                    <a:pt x="212" y="1"/>
                  </a:moveTo>
                  <a:cubicBezTo>
                    <a:pt x="138" y="1"/>
                    <a:pt x="28" y="19"/>
                    <a:pt x="0" y="26"/>
                  </a:cubicBezTo>
                  <a:cubicBezTo>
                    <a:pt x="113" y="39"/>
                    <a:pt x="175" y="39"/>
                    <a:pt x="263" y="51"/>
                  </a:cubicBezTo>
                  <a:cubicBezTo>
                    <a:pt x="307" y="12"/>
                    <a:pt x="271" y="1"/>
                    <a:pt x="2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6" name="Google Shape;10546;p21"/>
            <p:cNvSpPr/>
            <p:nvPr/>
          </p:nvSpPr>
          <p:spPr>
            <a:xfrm>
              <a:off x="6394625" y="2066100"/>
              <a:ext cx="37200" cy="16300"/>
            </a:xfrm>
            <a:custGeom>
              <a:avLst/>
              <a:gdLst/>
              <a:ahLst/>
              <a:cxnLst/>
              <a:rect l="l" t="t" r="r" b="b"/>
              <a:pathLst>
                <a:path w="1488" h="652" extrusionOk="0">
                  <a:moveTo>
                    <a:pt x="630" y="0"/>
                  </a:moveTo>
                  <a:cubicBezTo>
                    <a:pt x="428" y="0"/>
                    <a:pt x="228" y="37"/>
                    <a:pt x="38" y="127"/>
                  </a:cubicBezTo>
                  <a:cubicBezTo>
                    <a:pt x="109" y="116"/>
                    <a:pt x="179" y="111"/>
                    <a:pt x="248" y="111"/>
                  </a:cubicBezTo>
                  <a:cubicBezTo>
                    <a:pt x="494" y="111"/>
                    <a:pt x="728" y="174"/>
                    <a:pt x="963" y="252"/>
                  </a:cubicBezTo>
                  <a:cubicBezTo>
                    <a:pt x="817" y="235"/>
                    <a:pt x="667" y="218"/>
                    <a:pt x="520" y="218"/>
                  </a:cubicBezTo>
                  <a:cubicBezTo>
                    <a:pt x="337" y="218"/>
                    <a:pt x="159" y="244"/>
                    <a:pt x="0" y="327"/>
                  </a:cubicBezTo>
                  <a:cubicBezTo>
                    <a:pt x="58" y="313"/>
                    <a:pt x="117" y="307"/>
                    <a:pt x="175" y="307"/>
                  </a:cubicBezTo>
                  <a:cubicBezTo>
                    <a:pt x="383" y="307"/>
                    <a:pt x="596" y="381"/>
                    <a:pt x="800" y="439"/>
                  </a:cubicBezTo>
                  <a:cubicBezTo>
                    <a:pt x="1025" y="514"/>
                    <a:pt x="1313" y="589"/>
                    <a:pt x="1487" y="652"/>
                  </a:cubicBezTo>
                  <a:cubicBezTo>
                    <a:pt x="1475" y="552"/>
                    <a:pt x="1450" y="452"/>
                    <a:pt x="1413" y="339"/>
                  </a:cubicBezTo>
                  <a:cubicBezTo>
                    <a:pt x="1400" y="277"/>
                    <a:pt x="1388" y="227"/>
                    <a:pt x="1363" y="164"/>
                  </a:cubicBezTo>
                  <a:cubicBezTo>
                    <a:pt x="1363" y="152"/>
                    <a:pt x="1363" y="152"/>
                    <a:pt x="1363" y="139"/>
                  </a:cubicBezTo>
                  <a:cubicBezTo>
                    <a:pt x="1128" y="57"/>
                    <a:pt x="878" y="0"/>
                    <a:pt x="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7" name="Google Shape;10547;p21"/>
            <p:cNvSpPr/>
            <p:nvPr/>
          </p:nvSpPr>
          <p:spPr>
            <a:xfrm>
              <a:off x="6403050" y="2077700"/>
              <a:ext cx="30025" cy="14700"/>
            </a:xfrm>
            <a:custGeom>
              <a:avLst/>
              <a:gdLst/>
              <a:ahLst/>
              <a:cxnLst/>
              <a:rect l="l" t="t" r="r" b="b"/>
              <a:pathLst>
                <a:path w="1201" h="588" extrusionOk="0">
                  <a:moveTo>
                    <a:pt x="1" y="0"/>
                  </a:moveTo>
                  <a:cubicBezTo>
                    <a:pt x="426" y="138"/>
                    <a:pt x="813" y="313"/>
                    <a:pt x="1200" y="588"/>
                  </a:cubicBezTo>
                  <a:cubicBezTo>
                    <a:pt x="1188" y="488"/>
                    <a:pt x="1175" y="388"/>
                    <a:pt x="1163" y="300"/>
                  </a:cubicBezTo>
                  <a:cubicBezTo>
                    <a:pt x="1163" y="288"/>
                    <a:pt x="1163" y="275"/>
                    <a:pt x="1163" y="263"/>
                  </a:cubicBezTo>
                  <a:cubicBezTo>
                    <a:pt x="813" y="75"/>
                    <a:pt x="401"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8" name="Google Shape;10548;p21"/>
            <p:cNvSpPr/>
            <p:nvPr/>
          </p:nvSpPr>
          <p:spPr>
            <a:xfrm>
              <a:off x="6410250" y="2084875"/>
              <a:ext cx="23750" cy="15025"/>
            </a:xfrm>
            <a:custGeom>
              <a:avLst/>
              <a:gdLst/>
              <a:ahLst/>
              <a:cxnLst/>
              <a:rect l="l" t="t" r="r" b="b"/>
              <a:pathLst>
                <a:path w="950" h="601" extrusionOk="0">
                  <a:moveTo>
                    <a:pt x="0" y="1"/>
                  </a:moveTo>
                  <a:lnTo>
                    <a:pt x="0" y="1"/>
                  </a:lnTo>
                  <a:cubicBezTo>
                    <a:pt x="413" y="176"/>
                    <a:pt x="675" y="413"/>
                    <a:pt x="950" y="601"/>
                  </a:cubicBezTo>
                  <a:cubicBezTo>
                    <a:pt x="937" y="501"/>
                    <a:pt x="925" y="413"/>
                    <a:pt x="912" y="313"/>
                  </a:cubicBezTo>
                  <a:cubicBezTo>
                    <a:pt x="625" y="163"/>
                    <a:pt x="325"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9" name="Google Shape;10549;p21"/>
            <p:cNvSpPr/>
            <p:nvPr/>
          </p:nvSpPr>
          <p:spPr>
            <a:xfrm>
              <a:off x="6419300" y="2093325"/>
              <a:ext cx="17825" cy="19700"/>
            </a:xfrm>
            <a:custGeom>
              <a:avLst/>
              <a:gdLst/>
              <a:ahLst/>
              <a:cxnLst/>
              <a:rect l="l" t="t" r="r" b="b"/>
              <a:pathLst>
                <a:path w="713" h="788" extrusionOk="0">
                  <a:moveTo>
                    <a:pt x="1" y="0"/>
                  </a:moveTo>
                  <a:lnTo>
                    <a:pt x="1" y="0"/>
                  </a:lnTo>
                  <a:cubicBezTo>
                    <a:pt x="201" y="188"/>
                    <a:pt x="401" y="388"/>
                    <a:pt x="625" y="563"/>
                  </a:cubicBezTo>
                  <a:cubicBezTo>
                    <a:pt x="450" y="500"/>
                    <a:pt x="288" y="413"/>
                    <a:pt x="151" y="288"/>
                  </a:cubicBezTo>
                  <a:lnTo>
                    <a:pt x="151" y="288"/>
                  </a:lnTo>
                  <a:cubicBezTo>
                    <a:pt x="288" y="500"/>
                    <a:pt x="488" y="675"/>
                    <a:pt x="713" y="787"/>
                  </a:cubicBezTo>
                  <a:cubicBezTo>
                    <a:pt x="663" y="637"/>
                    <a:pt x="625" y="475"/>
                    <a:pt x="600" y="313"/>
                  </a:cubicBezTo>
                  <a:cubicBezTo>
                    <a:pt x="401" y="213"/>
                    <a:pt x="201"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0" name="Google Shape;10550;p21"/>
            <p:cNvSpPr/>
            <p:nvPr/>
          </p:nvSpPr>
          <p:spPr>
            <a:xfrm>
              <a:off x="6366825" y="2128525"/>
              <a:ext cx="33075" cy="9625"/>
            </a:xfrm>
            <a:custGeom>
              <a:avLst/>
              <a:gdLst/>
              <a:ahLst/>
              <a:cxnLst/>
              <a:rect l="l" t="t" r="r" b="b"/>
              <a:pathLst>
                <a:path w="1323" h="385" extrusionOk="0">
                  <a:moveTo>
                    <a:pt x="964" y="1"/>
                  </a:moveTo>
                  <a:cubicBezTo>
                    <a:pt x="837" y="1"/>
                    <a:pt x="649" y="104"/>
                    <a:pt x="513" y="104"/>
                  </a:cubicBezTo>
                  <a:cubicBezTo>
                    <a:pt x="458" y="111"/>
                    <a:pt x="355" y="122"/>
                    <a:pt x="248" y="122"/>
                  </a:cubicBezTo>
                  <a:cubicBezTo>
                    <a:pt x="159" y="122"/>
                    <a:pt x="68" y="114"/>
                    <a:pt x="0" y="92"/>
                  </a:cubicBezTo>
                  <a:lnTo>
                    <a:pt x="0" y="92"/>
                  </a:lnTo>
                  <a:cubicBezTo>
                    <a:pt x="169" y="193"/>
                    <a:pt x="378" y="244"/>
                    <a:pt x="582" y="244"/>
                  </a:cubicBezTo>
                  <a:cubicBezTo>
                    <a:pt x="605" y="244"/>
                    <a:pt x="627" y="243"/>
                    <a:pt x="650" y="242"/>
                  </a:cubicBezTo>
                  <a:lnTo>
                    <a:pt x="650" y="242"/>
                  </a:lnTo>
                  <a:cubicBezTo>
                    <a:pt x="650" y="242"/>
                    <a:pt x="637" y="254"/>
                    <a:pt x="637" y="254"/>
                  </a:cubicBezTo>
                  <a:cubicBezTo>
                    <a:pt x="550" y="291"/>
                    <a:pt x="463" y="310"/>
                    <a:pt x="370" y="310"/>
                  </a:cubicBezTo>
                  <a:cubicBezTo>
                    <a:pt x="304" y="310"/>
                    <a:pt x="236" y="300"/>
                    <a:pt x="163" y="279"/>
                  </a:cubicBezTo>
                  <a:lnTo>
                    <a:pt x="163" y="279"/>
                  </a:lnTo>
                  <a:cubicBezTo>
                    <a:pt x="271" y="355"/>
                    <a:pt x="394" y="384"/>
                    <a:pt x="520" y="384"/>
                  </a:cubicBezTo>
                  <a:cubicBezTo>
                    <a:pt x="684" y="384"/>
                    <a:pt x="852" y="336"/>
                    <a:pt x="1000" y="279"/>
                  </a:cubicBezTo>
                  <a:cubicBezTo>
                    <a:pt x="1100" y="229"/>
                    <a:pt x="1237" y="254"/>
                    <a:pt x="1300" y="167"/>
                  </a:cubicBezTo>
                  <a:cubicBezTo>
                    <a:pt x="1323" y="66"/>
                    <a:pt x="1279" y="28"/>
                    <a:pt x="1205" y="28"/>
                  </a:cubicBezTo>
                  <a:cubicBezTo>
                    <a:pt x="1158" y="28"/>
                    <a:pt x="1100" y="43"/>
                    <a:pt x="1037" y="67"/>
                  </a:cubicBezTo>
                  <a:cubicBezTo>
                    <a:pt x="1037" y="42"/>
                    <a:pt x="1025" y="17"/>
                    <a:pt x="1000" y="4"/>
                  </a:cubicBezTo>
                  <a:cubicBezTo>
                    <a:pt x="989" y="2"/>
                    <a:pt x="976" y="1"/>
                    <a:pt x="9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1" name="Google Shape;10551;p21"/>
            <p:cNvSpPr/>
            <p:nvPr/>
          </p:nvSpPr>
          <p:spPr>
            <a:xfrm>
              <a:off x="6381825" y="2135400"/>
              <a:ext cx="63425" cy="38850"/>
            </a:xfrm>
            <a:custGeom>
              <a:avLst/>
              <a:gdLst/>
              <a:ahLst/>
              <a:cxnLst/>
              <a:rect l="l" t="t" r="r" b="b"/>
              <a:pathLst>
                <a:path w="2537" h="1554" extrusionOk="0">
                  <a:moveTo>
                    <a:pt x="661" y="1"/>
                  </a:moveTo>
                  <a:cubicBezTo>
                    <a:pt x="414" y="1"/>
                    <a:pt x="181" y="108"/>
                    <a:pt x="0" y="267"/>
                  </a:cubicBezTo>
                  <a:cubicBezTo>
                    <a:pt x="136" y="202"/>
                    <a:pt x="271" y="178"/>
                    <a:pt x="407" y="178"/>
                  </a:cubicBezTo>
                  <a:cubicBezTo>
                    <a:pt x="534" y="178"/>
                    <a:pt x="661" y="199"/>
                    <a:pt x="787" y="229"/>
                  </a:cubicBezTo>
                  <a:cubicBezTo>
                    <a:pt x="765" y="228"/>
                    <a:pt x="742" y="227"/>
                    <a:pt x="720" y="227"/>
                  </a:cubicBezTo>
                  <a:cubicBezTo>
                    <a:pt x="520" y="227"/>
                    <a:pt x="330" y="277"/>
                    <a:pt x="150" y="367"/>
                  </a:cubicBezTo>
                  <a:cubicBezTo>
                    <a:pt x="227" y="349"/>
                    <a:pt x="303" y="342"/>
                    <a:pt x="378" y="342"/>
                  </a:cubicBezTo>
                  <a:cubicBezTo>
                    <a:pt x="681" y="342"/>
                    <a:pt x="972" y="464"/>
                    <a:pt x="1262" y="554"/>
                  </a:cubicBezTo>
                  <a:cubicBezTo>
                    <a:pt x="1137" y="554"/>
                    <a:pt x="1012" y="567"/>
                    <a:pt x="887" y="592"/>
                  </a:cubicBezTo>
                  <a:cubicBezTo>
                    <a:pt x="1237" y="629"/>
                    <a:pt x="1537" y="742"/>
                    <a:pt x="1825" y="854"/>
                  </a:cubicBezTo>
                  <a:cubicBezTo>
                    <a:pt x="1673" y="813"/>
                    <a:pt x="1518" y="794"/>
                    <a:pt x="1363" y="794"/>
                  </a:cubicBezTo>
                  <a:cubicBezTo>
                    <a:pt x="1237" y="794"/>
                    <a:pt x="1111" y="807"/>
                    <a:pt x="987" y="829"/>
                  </a:cubicBezTo>
                  <a:cubicBezTo>
                    <a:pt x="1650" y="904"/>
                    <a:pt x="2162" y="1279"/>
                    <a:pt x="2487" y="1529"/>
                  </a:cubicBezTo>
                  <a:cubicBezTo>
                    <a:pt x="2499" y="1541"/>
                    <a:pt x="2524" y="1554"/>
                    <a:pt x="2537" y="1554"/>
                  </a:cubicBezTo>
                  <a:cubicBezTo>
                    <a:pt x="2499" y="1416"/>
                    <a:pt x="2449" y="1266"/>
                    <a:pt x="2412" y="1129"/>
                  </a:cubicBezTo>
                  <a:cubicBezTo>
                    <a:pt x="2329" y="1058"/>
                    <a:pt x="2247" y="1010"/>
                    <a:pt x="2154" y="963"/>
                  </a:cubicBezTo>
                  <a:lnTo>
                    <a:pt x="2154" y="963"/>
                  </a:lnTo>
                  <a:cubicBezTo>
                    <a:pt x="2195" y="976"/>
                    <a:pt x="2237" y="994"/>
                    <a:pt x="2287" y="1004"/>
                  </a:cubicBezTo>
                  <a:cubicBezTo>
                    <a:pt x="2305" y="1013"/>
                    <a:pt x="2329" y="1022"/>
                    <a:pt x="2354" y="1022"/>
                  </a:cubicBezTo>
                  <a:cubicBezTo>
                    <a:pt x="2365" y="1022"/>
                    <a:pt x="2376" y="1020"/>
                    <a:pt x="2387" y="1016"/>
                  </a:cubicBezTo>
                  <a:cubicBezTo>
                    <a:pt x="2362" y="954"/>
                    <a:pt x="2337" y="879"/>
                    <a:pt x="2324" y="804"/>
                  </a:cubicBezTo>
                  <a:cubicBezTo>
                    <a:pt x="2312" y="792"/>
                    <a:pt x="2312" y="767"/>
                    <a:pt x="2312" y="754"/>
                  </a:cubicBezTo>
                  <a:cubicBezTo>
                    <a:pt x="2112" y="679"/>
                    <a:pt x="1912" y="617"/>
                    <a:pt x="1700" y="579"/>
                  </a:cubicBezTo>
                  <a:cubicBezTo>
                    <a:pt x="1737" y="542"/>
                    <a:pt x="1725" y="467"/>
                    <a:pt x="1687" y="429"/>
                  </a:cubicBezTo>
                  <a:cubicBezTo>
                    <a:pt x="1562" y="379"/>
                    <a:pt x="1425" y="329"/>
                    <a:pt x="1287" y="292"/>
                  </a:cubicBezTo>
                  <a:cubicBezTo>
                    <a:pt x="1300" y="279"/>
                    <a:pt x="1312" y="254"/>
                    <a:pt x="1312" y="217"/>
                  </a:cubicBezTo>
                  <a:cubicBezTo>
                    <a:pt x="1312" y="167"/>
                    <a:pt x="1275" y="129"/>
                    <a:pt x="1225" y="117"/>
                  </a:cubicBezTo>
                  <a:cubicBezTo>
                    <a:pt x="1075" y="54"/>
                    <a:pt x="912" y="17"/>
                    <a:pt x="737" y="4"/>
                  </a:cubicBezTo>
                  <a:cubicBezTo>
                    <a:pt x="712" y="2"/>
                    <a:pt x="686" y="1"/>
                    <a:pt x="6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2" name="Google Shape;10552;p21"/>
            <p:cNvSpPr/>
            <p:nvPr/>
          </p:nvSpPr>
          <p:spPr>
            <a:xfrm>
              <a:off x="6415550" y="2236200"/>
              <a:ext cx="25950" cy="16775"/>
            </a:xfrm>
            <a:custGeom>
              <a:avLst/>
              <a:gdLst/>
              <a:ahLst/>
              <a:cxnLst/>
              <a:rect l="l" t="t" r="r" b="b"/>
              <a:pathLst>
                <a:path w="1038" h="671" extrusionOk="0">
                  <a:moveTo>
                    <a:pt x="917" y="0"/>
                  </a:moveTo>
                  <a:cubicBezTo>
                    <a:pt x="879" y="0"/>
                    <a:pt x="842" y="19"/>
                    <a:pt x="825" y="59"/>
                  </a:cubicBezTo>
                  <a:cubicBezTo>
                    <a:pt x="650" y="384"/>
                    <a:pt x="313" y="534"/>
                    <a:pt x="1" y="671"/>
                  </a:cubicBezTo>
                  <a:cubicBezTo>
                    <a:pt x="301" y="621"/>
                    <a:pt x="625" y="583"/>
                    <a:pt x="838" y="359"/>
                  </a:cubicBezTo>
                  <a:cubicBezTo>
                    <a:pt x="913" y="284"/>
                    <a:pt x="1038" y="196"/>
                    <a:pt x="1025" y="84"/>
                  </a:cubicBezTo>
                  <a:cubicBezTo>
                    <a:pt x="1012" y="29"/>
                    <a:pt x="964" y="0"/>
                    <a:pt x="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3" name="Google Shape;10553;p21"/>
            <p:cNvSpPr/>
            <p:nvPr/>
          </p:nvSpPr>
          <p:spPr>
            <a:xfrm>
              <a:off x="6424925" y="2222950"/>
              <a:ext cx="17525" cy="19425"/>
            </a:xfrm>
            <a:custGeom>
              <a:avLst/>
              <a:gdLst/>
              <a:ahLst/>
              <a:cxnLst/>
              <a:rect l="l" t="t" r="r" b="b"/>
              <a:pathLst>
                <a:path w="701" h="777" extrusionOk="0">
                  <a:moveTo>
                    <a:pt x="616" y="1"/>
                  </a:moveTo>
                  <a:cubicBezTo>
                    <a:pt x="474" y="1"/>
                    <a:pt x="449" y="290"/>
                    <a:pt x="363" y="376"/>
                  </a:cubicBezTo>
                  <a:cubicBezTo>
                    <a:pt x="288" y="551"/>
                    <a:pt x="163" y="676"/>
                    <a:pt x="1" y="776"/>
                  </a:cubicBezTo>
                  <a:cubicBezTo>
                    <a:pt x="350" y="714"/>
                    <a:pt x="588" y="414"/>
                    <a:pt x="688" y="101"/>
                  </a:cubicBezTo>
                  <a:cubicBezTo>
                    <a:pt x="700" y="64"/>
                    <a:pt x="663" y="14"/>
                    <a:pt x="625" y="1"/>
                  </a:cubicBezTo>
                  <a:cubicBezTo>
                    <a:pt x="622" y="1"/>
                    <a:pt x="619" y="1"/>
                    <a:pt x="6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4" name="Google Shape;10554;p21"/>
            <p:cNvSpPr/>
            <p:nvPr/>
          </p:nvSpPr>
          <p:spPr>
            <a:xfrm>
              <a:off x="6424625" y="2165175"/>
              <a:ext cx="32200" cy="60000"/>
            </a:xfrm>
            <a:custGeom>
              <a:avLst/>
              <a:gdLst/>
              <a:ahLst/>
              <a:cxnLst/>
              <a:rect l="l" t="t" r="r" b="b"/>
              <a:pathLst>
                <a:path w="1288" h="2400" extrusionOk="0">
                  <a:moveTo>
                    <a:pt x="0" y="0"/>
                  </a:moveTo>
                  <a:cubicBezTo>
                    <a:pt x="325" y="225"/>
                    <a:pt x="587" y="538"/>
                    <a:pt x="937" y="713"/>
                  </a:cubicBezTo>
                  <a:cubicBezTo>
                    <a:pt x="662" y="613"/>
                    <a:pt x="400" y="488"/>
                    <a:pt x="113" y="313"/>
                  </a:cubicBezTo>
                  <a:lnTo>
                    <a:pt x="113" y="313"/>
                  </a:lnTo>
                  <a:cubicBezTo>
                    <a:pt x="325" y="563"/>
                    <a:pt x="575" y="800"/>
                    <a:pt x="887" y="925"/>
                  </a:cubicBezTo>
                  <a:cubicBezTo>
                    <a:pt x="937" y="950"/>
                    <a:pt x="1012" y="975"/>
                    <a:pt x="1075" y="988"/>
                  </a:cubicBezTo>
                  <a:cubicBezTo>
                    <a:pt x="800" y="975"/>
                    <a:pt x="525" y="888"/>
                    <a:pt x="287" y="750"/>
                  </a:cubicBezTo>
                  <a:lnTo>
                    <a:pt x="287" y="750"/>
                  </a:lnTo>
                  <a:cubicBezTo>
                    <a:pt x="437" y="925"/>
                    <a:pt x="637" y="1063"/>
                    <a:pt x="862" y="1138"/>
                  </a:cubicBezTo>
                  <a:cubicBezTo>
                    <a:pt x="687" y="1175"/>
                    <a:pt x="525" y="1213"/>
                    <a:pt x="350" y="1250"/>
                  </a:cubicBezTo>
                  <a:cubicBezTo>
                    <a:pt x="512" y="1263"/>
                    <a:pt x="675" y="1275"/>
                    <a:pt x="850" y="1275"/>
                  </a:cubicBezTo>
                  <a:cubicBezTo>
                    <a:pt x="800" y="1300"/>
                    <a:pt x="762" y="1325"/>
                    <a:pt x="712" y="1363"/>
                  </a:cubicBezTo>
                  <a:cubicBezTo>
                    <a:pt x="537" y="1488"/>
                    <a:pt x="450" y="1712"/>
                    <a:pt x="325" y="1900"/>
                  </a:cubicBezTo>
                  <a:cubicBezTo>
                    <a:pt x="450" y="1800"/>
                    <a:pt x="550" y="1675"/>
                    <a:pt x="675" y="1575"/>
                  </a:cubicBezTo>
                  <a:cubicBezTo>
                    <a:pt x="737" y="1537"/>
                    <a:pt x="812" y="1500"/>
                    <a:pt x="875" y="1463"/>
                  </a:cubicBezTo>
                  <a:lnTo>
                    <a:pt x="875" y="1463"/>
                  </a:lnTo>
                  <a:cubicBezTo>
                    <a:pt x="637" y="1800"/>
                    <a:pt x="487" y="2125"/>
                    <a:pt x="150" y="2400"/>
                  </a:cubicBezTo>
                  <a:cubicBezTo>
                    <a:pt x="362" y="2337"/>
                    <a:pt x="525" y="2187"/>
                    <a:pt x="687" y="2050"/>
                  </a:cubicBezTo>
                  <a:cubicBezTo>
                    <a:pt x="875" y="1875"/>
                    <a:pt x="1062" y="1687"/>
                    <a:pt x="1162" y="1463"/>
                  </a:cubicBezTo>
                  <a:cubicBezTo>
                    <a:pt x="1175" y="1425"/>
                    <a:pt x="1150" y="1388"/>
                    <a:pt x="1125" y="1363"/>
                  </a:cubicBezTo>
                  <a:cubicBezTo>
                    <a:pt x="1187" y="1350"/>
                    <a:pt x="1237" y="1325"/>
                    <a:pt x="1287" y="1300"/>
                  </a:cubicBezTo>
                  <a:cubicBezTo>
                    <a:pt x="1287" y="1300"/>
                    <a:pt x="1287" y="1288"/>
                    <a:pt x="1287" y="1288"/>
                  </a:cubicBezTo>
                  <a:cubicBezTo>
                    <a:pt x="1062" y="1075"/>
                    <a:pt x="912" y="613"/>
                    <a:pt x="837" y="413"/>
                  </a:cubicBezTo>
                  <a:cubicBezTo>
                    <a:pt x="562" y="263"/>
                    <a:pt x="300" y="8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5" name="Google Shape;10555;p21"/>
            <p:cNvSpPr/>
            <p:nvPr/>
          </p:nvSpPr>
          <p:spPr>
            <a:xfrm>
              <a:off x="6407425" y="2127375"/>
              <a:ext cx="30025" cy="18775"/>
            </a:xfrm>
            <a:custGeom>
              <a:avLst/>
              <a:gdLst/>
              <a:ahLst/>
              <a:cxnLst/>
              <a:rect l="l" t="t" r="r" b="b"/>
              <a:pathLst>
                <a:path w="1201" h="751" extrusionOk="0">
                  <a:moveTo>
                    <a:pt x="1" y="0"/>
                  </a:moveTo>
                  <a:cubicBezTo>
                    <a:pt x="263" y="413"/>
                    <a:pt x="726" y="650"/>
                    <a:pt x="1200" y="750"/>
                  </a:cubicBezTo>
                  <a:cubicBezTo>
                    <a:pt x="1175" y="650"/>
                    <a:pt x="1163" y="550"/>
                    <a:pt x="1150" y="450"/>
                  </a:cubicBezTo>
                  <a:cubicBezTo>
                    <a:pt x="1075" y="438"/>
                    <a:pt x="988" y="425"/>
                    <a:pt x="913" y="400"/>
                  </a:cubicBezTo>
                  <a:cubicBezTo>
                    <a:pt x="563" y="338"/>
                    <a:pt x="288" y="2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6" name="Google Shape;10556;p21"/>
            <p:cNvSpPr/>
            <p:nvPr/>
          </p:nvSpPr>
          <p:spPr>
            <a:xfrm>
              <a:off x="6411500" y="2125175"/>
              <a:ext cx="24700" cy="10975"/>
            </a:xfrm>
            <a:custGeom>
              <a:avLst/>
              <a:gdLst/>
              <a:ahLst/>
              <a:cxnLst/>
              <a:rect l="l" t="t" r="r" b="b"/>
              <a:pathLst>
                <a:path w="988" h="439" extrusionOk="0">
                  <a:moveTo>
                    <a:pt x="0" y="1"/>
                  </a:moveTo>
                  <a:lnTo>
                    <a:pt x="0" y="1"/>
                  </a:lnTo>
                  <a:cubicBezTo>
                    <a:pt x="275" y="251"/>
                    <a:pt x="613" y="426"/>
                    <a:pt x="975" y="438"/>
                  </a:cubicBezTo>
                  <a:cubicBezTo>
                    <a:pt x="975" y="426"/>
                    <a:pt x="975" y="401"/>
                    <a:pt x="975" y="388"/>
                  </a:cubicBezTo>
                  <a:cubicBezTo>
                    <a:pt x="975" y="313"/>
                    <a:pt x="975" y="251"/>
                    <a:pt x="987" y="188"/>
                  </a:cubicBezTo>
                  <a:cubicBezTo>
                    <a:pt x="650" y="188"/>
                    <a:pt x="313" y="1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7" name="Google Shape;10557;p21"/>
            <p:cNvSpPr/>
            <p:nvPr/>
          </p:nvSpPr>
          <p:spPr>
            <a:xfrm>
              <a:off x="6414300" y="2114550"/>
              <a:ext cx="23775" cy="7850"/>
            </a:xfrm>
            <a:custGeom>
              <a:avLst/>
              <a:gdLst/>
              <a:ahLst/>
              <a:cxnLst/>
              <a:rect l="l" t="t" r="r" b="b"/>
              <a:pathLst>
                <a:path w="951" h="314" extrusionOk="0">
                  <a:moveTo>
                    <a:pt x="1" y="1"/>
                  </a:moveTo>
                  <a:cubicBezTo>
                    <a:pt x="251" y="188"/>
                    <a:pt x="588" y="288"/>
                    <a:pt x="913" y="313"/>
                  </a:cubicBezTo>
                  <a:cubicBezTo>
                    <a:pt x="925" y="263"/>
                    <a:pt x="938" y="201"/>
                    <a:pt x="950" y="151"/>
                  </a:cubicBezTo>
                  <a:cubicBezTo>
                    <a:pt x="875" y="151"/>
                    <a:pt x="788" y="138"/>
                    <a:pt x="713" y="126"/>
                  </a:cubicBezTo>
                  <a:lnTo>
                    <a:pt x="738" y="126"/>
                  </a:lnTo>
                  <a:cubicBezTo>
                    <a:pt x="513" y="101"/>
                    <a:pt x="251" y="1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8" name="Google Shape;10558;p21"/>
            <p:cNvSpPr/>
            <p:nvPr/>
          </p:nvSpPr>
          <p:spPr>
            <a:xfrm>
              <a:off x="6413050" y="2119250"/>
              <a:ext cx="24075" cy="9075"/>
            </a:xfrm>
            <a:custGeom>
              <a:avLst/>
              <a:gdLst/>
              <a:ahLst/>
              <a:cxnLst/>
              <a:rect l="l" t="t" r="r" b="b"/>
              <a:pathLst>
                <a:path w="963" h="363" extrusionOk="0">
                  <a:moveTo>
                    <a:pt x="1" y="0"/>
                  </a:moveTo>
                  <a:cubicBezTo>
                    <a:pt x="251" y="238"/>
                    <a:pt x="588" y="350"/>
                    <a:pt x="925" y="363"/>
                  </a:cubicBezTo>
                  <a:cubicBezTo>
                    <a:pt x="938" y="288"/>
                    <a:pt x="950" y="213"/>
                    <a:pt x="963" y="125"/>
                  </a:cubicBezTo>
                  <a:lnTo>
                    <a:pt x="963" y="125"/>
                  </a:lnTo>
                  <a:cubicBezTo>
                    <a:pt x="880" y="132"/>
                    <a:pt x="795" y="136"/>
                    <a:pt x="711" y="136"/>
                  </a:cubicBezTo>
                  <a:cubicBezTo>
                    <a:pt x="467" y="136"/>
                    <a:pt x="224" y="1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9" name="Google Shape;10559;p21"/>
            <p:cNvSpPr/>
            <p:nvPr/>
          </p:nvSpPr>
          <p:spPr>
            <a:xfrm>
              <a:off x="6409300" y="2209600"/>
              <a:ext cx="12475" cy="9950"/>
            </a:xfrm>
            <a:custGeom>
              <a:avLst/>
              <a:gdLst/>
              <a:ahLst/>
              <a:cxnLst/>
              <a:rect l="l" t="t" r="r" b="b"/>
              <a:pathLst>
                <a:path w="499" h="398" extrusionOk="0">
                  <a:moveTo>
                    <a:pt x="434" y="0"/>
                  </a:moveTo>
                  <a:cubicBezTo>
                    <a:pt x="423" y="0"/>
                    <a:pt x="411" y="3"/>
                    <a:pt x="401" y="10"/>
                  </a:cubicBezTo>
                  <a:cubicBezTo>
                    <a:pt x="251" y="110"/>
                    <a:pt x="176" y="323"/>
                    <a:pt x="1" y="398"/>
                  </a:cubicBezTo>
                  <a:cubicBezTo>
                    <a:pt x="188" y="385"/>
                    <a:pt x="326" y="198"/>
                    <a:pt x="438" y="110"/>
                  </a:cubicBezTo>
                  <a:lnTo>
                    <a:pt x="438" y="110"/>
                  </a:lnTo>
                  <a:cubicBezTo>
                    <a:pt x="434" y="114"/>
                    <a:pt x="433" y="116"/>
                    <a:pt x="434" y="116"/>
                  </a:cubicBezTo>
                  <a:cubicBezTo>
                    <a:pt x="439" y="116"/>
                    <a:pt x="499" y="69"/>
                    <a:pt x="488" y="48"/>
                  </a:cubicBezTo>
                  <a:cubicBezTo>
                    <a:pt x="488" y="21"/>
                    <a:pt x="462" y="0"/>
                    <a:pt x="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0" name="Google Shape;10560;p21"/>
            <p:cNvSpPr/>
            <p:nvPr/>
          </p:nvSpPr>
          <p:spPr>
            <a:xfrm>
              <a:off x="6404625" y="2204575"/>
              <a:ext cx="22000" cy="5575"/>
            </a:xfrm>
            <a:custGeom>
              <a:avLst/>
              <a:gdLst/>
              <a:ahLst/>
              <a:cxnLst/>
              <a:rect l="l" t="t" r="r" b="b"/>
              <a:pathLst>
                <a:path w="880" h="223" extrusionOk="0">
                  <a:moveTo>
                    <a:pt x="772" y="0"/>
                  </a:moveTo>
                  <a:cubicBezTo>
                    <a:pt x="757" y="0"/>
                    <a:pt x="741" y="4"/>
                    <a:pt x="725" y="11"/>
                  </a:cubicBezTo>
                  <a:cubicBezTo>
                    <a:pt x="509" y="68"/>
                    <a:pt x="303" y="177"/>
                    <a:pt x="69" y="177"/>
                  </a:cubicBezTo>
                  <a:cubicBezTo>
                    <a:pt x="47" y="177"/>
                    <a:pt x="24" y="176"/>
                    <a:pt x="0" y="174"/>
                  </a:cubicBezTo>
                  <a:lnTo>
                    <a:pt x="0" y="174"/>
                  </a:lnTo>
                  <a:cubicBezTo>
                    <a:pt x="95" y="209"/>
                    <a:pt x="192" y="222"/>
                    <a:pt x="290" y="222"/>
                  </a:cubicBezTo>
                  <a:cubicBezTo>
                    <a:pt x="398" y="222"/>
                    <a:pt x="507" y="206"/>
                    <a:pt x="613" y="186"/>
                  </a:cubicBezTo>
                  <a:cubicBezTo>
                    <a:pt x="688" y="161"/>
                    <a:pt x="788" y="174"/>
                    <a:pt x="850" y="111"/>
                  </a:cubicBezTo>
                  <a:cubicBezTo>
                    <a:pt x="880" y="52"/>
                    <a:pt x="831" y="0"/>
                    <a:pt x="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1" name="Google Shape;10561;p21"/>
            <p:cNvSpPr/>
            <p:nvPr/>
          </p:nvSpPr>
          <p:spPr>
            <a:xfrm>
              <a:off x="6405550" y="2195100"/>
              <a:ext cx="26575" cy="10425"/>
            </a:xfrm>
            <a:custGeom>
              <a:avLst/>
              <a:gdLst/>
              <a:ahLst/>
              <a:cxnLst/>
              <a:rect l="l" t="t" r="r" b="b"/>
              <a:pathLst>
                <a:path w="1063" h="417" extrusionOk="0">
                  <a:moveTo>
                    <a:pt x="939" y="1"/>
                  </a:moveTo>
                  <a:cubicBezTo>
                    <a:pt x="890" y="1"/>
                    <a:pt x="856" y="33"/>
                    <a:pt x="813" y="66"/>
                  </a:cubicBezTo>
                  <a:cubicBezTo>
                    <a:pt x="538" y="228"/>
                    <a:pt x="313" y="340"/>
                    <a:pt x="1" y="415"/>
                  </a:cubicBezTo>
                  <a:cubicBezTo>
                    <a:pt x="28" y="416"/>
                    <a:pt x="56" y="417"/>
                    <a:pt x="83" y="417"/>
                  </a:cubicBezTo>
                  <a:cubicBezTo>
                    <a:pt x="396" y="417"/>
                    <a:pt x="724" y="350"/>
                    <a:pt x="988" y="178"/>
                  </a:cubicBezTo>
                  <a:cubicBezTo>
                    <a:pt x="1063" y="141"/>
                    <a:pt x="1050" y="16"/>
                    <a:pt x="963" y="3"/>
                  </a:cubicBezTo>
                  <a:cubicBezTo>
                    <a:pt x="955" y="1"/>
                    <a:pt x="947" y="1"/>
                    <a:pt x="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2" name="Google Shape;10562;p21"/>
            <p:cNvSpPr/>
            <p:nvPr/>
          </p:nvSpPr>
          <p:spPr>
            <a:xfrm>
              <a:off x="6407425" y="2193400"/>
              <a:ext cx="18525" cy="8350"/>
            </a:xfrm>
            <a:custGeom>
              <a:avLst/>
              <a:gdLst/>
              <a:ahLst/>
              <a:cxnLst/>
              <a:rect l="l" t="t" r="r" b="b"/>
              <a:pathLst>
                <a:path w="741" h="334" extrusionOk="0">
                  <a:moveTo>
                    <a:pt x="656" y="1"/>
                  </a:moveTo>
                  <a:cubicBezTo>
                    <a:pt x="629" y="1"/>
                    <a:pt x="598" y="15"/>
                    <a:pt x="576" y="46"/>
                  </a:cubicBezTo>
                  <a:cubicBezTo>
                    <a:pt x="451" y="146"/>
                    <a:pt x="188" y="271"/>
                    <a:pt x="1" y="334"/>
                  </a:cubicBezTo>
                  <a:cubicBezTo>
                    <a:pt x="251" y="309"/>
                    <a:pt x="513" y="271"/>
                    <a:pt x="701" y="109"/>
                  </a:cubicBezTo>
                  <a:cubicBezTo>
                    <a:pt x="741" y="45"/>
                    <a:pt x="704" y="1"/>
                    <a:pt x="6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3" name="Google Shape;10563;p21"/>
            <p:cNvSpPr/>
            <p:nvPr/>
          </p:nvSpPr>
          <p:spPr>
            <a:xfrm>
              <a:off x="6409300" y="2183925"/>
              <a:ext cx="18200" cy="11900"/>
            </a:xfrm>
            <a:custGeom>
              <a:avLst/>
              <a:gdLst/>
              <a:ahLst/>
              <a:cxnLst/>
              <a:rect l="l" t="t" r="r" b="b"/>
              <a:pathLst>
                <a:path w="728" h="476" extrusionOk="0">
                  <a:moveTo>
                    <a:pt x="633" y="0"/>
                  </a:moveTo>
                  <a:cubicBezTo>
                    <a:pt x="610" y="0"/>
                    <a:pt x="585" y="14"/>
                    <a:pt x="563" y="50"/>
                  </a:cubicBezTo>
                  <a:cubicBezTo>
                    <a:pt x="388" y="238"/>
                    <a:pt x="226" y="375"/>
                    <a:pt x="1" y="475"/>
                  </a:cubicBezTo>
                  <a:cubicBezTo>
                    <a:pt x="238" y="438"/>
                    <a:pt x="463" y="325"/>
                    <a:pt x="638" y="150"/>
                  </a:cubicBezTo>
                  <a:cubicBezTo>
                    <a:pt x="727" y="88"/>
                    <a:pt x="689" y="0"/>
                    <a:pt x="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4" name="Google Shape;10564;p21"/>
            <p:cNvSpPr/>
            <p:nvPr/>
          </p:nvSpPr>
          <p:spPr>
            <a:xfrm>
              <a:off x="6408675" y="2178575"/>
              <a:ext cx="14000" cy="11300"/>
            </a:xfrm>
            <a:custGeom>
              <a:avLst/>
              <a:gdLst/>
              <a:ahLst/>
              <a:cxnLst/>
              <a:rect l="l" t="t" r="r" b="b"/>
              <a:pathLst>
                <a:path w="560" h="452" extrusionOk="0">
                  <a:moveTo>
                    <a:pt x="505" y="1"/>
                  </a:moveTo>
                  <a:cubicBezTo>
                    <a:pt x="495" y="1"/>
                    <a:pt x="485" y="5"/>
                    <a:pt x="476" y="14"/>
                  </a:cubicBezTo>
                  <a:cubicBezTo>
                    <a:pt x="413" y="89"/>
                    <a:pt x="413" y="127"/>
                    <a:pt x="326" y="202"/>
                  </a:cubicBezTo>
                  <a:cubicBezTo>
                    <a:pt x="213" y="302"/>
                    <a:pt x="138" y="389"/>
                    <a:pt x="1" y="452"/>
                  </a:cubicBezTo>
                  <a:cubicBezTo>
                    <a:pt x="213" y="414"/>
                    <a:pt x="463" y="277"/>
                    <a:pt x="551" y="64"/>
                  </a:cubicBezTo>
                  <a:cubicBezTo>
                    <a:pt x="560" y="36"/>
                    <a:pt x="534"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5" name="Google Shape;10565;p21"/>
            <p:cNvSpPr/>
            <p:nvPr/>
          </p:nvSpPr>
          <p:spPr>
            <a:xfrm>
              <a:off x="6404300" y="2173950"/>
              <a:ext cx="15350" cy="6175"/>
            </a:xfrm>
            <a:custGeom>
              <a:avLst/>
              <a:gdLst/>
              <a:ahLst/>
              <a:cxnLst/>
              <a:rect l="l" t="t" r="r" b="b"/>
              <a:pathLst>
                <a:path w="614" h="247" extrusionOk="0">
                  <a:moveTo>
                    <a:pt x="569" y="1"/>
                  </a:moveTo>
                  <a:cubicBezTo>
                    <a:pt x="548" y="1"/>
                    <a:pt x="525" y="13"/>
                    <a:pt x="513" y="37"/>
                  </a:cubicBezTo>
                  <a:cubicBezTo>
                    <a:pt x="351" y="137"/>
                    <a:pt x="201" y="212"/>
                    <a:pt x="1" y="224"/>
                  </a:cubicBezTo>
                  <a:cubicBezTo>
                    <a:pt x="54" y="240"/>
                    <a:pt x="109" y="247"/>
                    <a:pt x="164" y="247"/>
                  </a:cubicBezTo>
                  <a:cubicBezTo>
                    <a:pt x="288" y="247"/>
                    <a:pt x="413" y="210"/>
                    <a:pt x="526" y="149"/>
                  </a:cubicBezTo>
                  <a:cubicBezTo>
                    <a:pt x="563" y="124"/>
                    <a:pt x="613" y="99"/>
                    <a:pt x="613" y="49"/>
                  </a:cubicBezTo>
                  <a:cubicBezTo>
                    <a:pt x="613" y="16"/>
                    <a:pt x="592" y="1"/>
                    <a:pt x="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6" name="Google Shape;10566;p21"/>
            <p:cNvSpPr/>
            <p:nvPr/>
          </p:nvSpPr>
          <p:spPr>
            <a:xfrm>
              <a:off x="6398375" y="2169200"/>
              <a:ext cx="22700" cy="5900"/>
            </a:xfrm>
            <a:custGeom>
              <a:avLst/>
              <a:gdLst/>
              <a:ahLst/>
              <a:cxnLst/>
              <a:rect l="l" t="t" r="r" b="b"/>
              <a:pathLst>
                <a:path w="908" h="236" extrusionOk="0">
                  <a:moveTo>
                    <a:pt x="798" y="1"/>
                  </a:moveTo>
                  <a:cubicBezTo>
                    <a:pt x="771" y="1"/>
                    <a:pt x="737" y="12"/>
                    <a:pt x="700" y="39"/>
                  </a:cubicBezTo>
                  <a:cubicBezTo>
                    <a:pt x="566" y="95"/>
                    <a:pt x="293" y="181"/>
                    <a:pt x="76" y="181"/>
                  </a:cubicBezTo>
                  <a:cubicBezTo>
                    <a:pt x="50" y="181"/>
                    <a:pt x="25" y="179"/>
                    <a:pt x="0" y="177"/>
                  </a:cubicBezTo>
                  <a:lnTo>
                    <a:pt x="0" y="177"/>
                  </a:lnTo>
                  <a:cubicBezTo>
                    <a:pt x="113" y="216"/>
                    <a:pt x="233" y="235"/>
                    <a:pt x="353" y="235"/>
                  </a:cubicBezTo>
                  <a:cubicBezTo>
                    <a:pt x="499" y="235"/>
                    <a:pt x="645" y="207"/>
                    <a:pt x="775" y="152"/>
                  </a:cubicBezTo>
                  <a:cubicBezTo>
                    <a:pt x="907" y="105"/>
                    <a:pt x="883" y="1"/>
                    <a:pt x="7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7" name="Google Shape;10567;p21"/>
            <p:cNvSpPr/>
            <p:nvPr/>
          </p:nvSpPr>
          <p:spPr>
            <a:xfrm>
              <a:off x="6398675" y="2168650"/>
              <a:ext cx="10650" cy="1800"/>
            </a:xfrm>
            <a:custGeom>
              <a:avLst/>
              <a:gdLst/>
              <a:ahLst/>
              <a:cxnLst/>
              <a:rect l="l" t="t" r="r" b="b"/>
              <a:pathLst>
                <a:path w="426" h="72" extrusionOk="0">
                  <a:moveTo>
                    <a:pt x="394" y="0"/>
                  </a:moveTo>
                  <a:cubicBezTo>
                    <a:pt x="379" y="0"/>
                    <a:pt x="359" y="11"/>
                    <a:pt x="351" y="11"/>
                  </a:cubicBezTo>
                  <a:cubicBezTo>
                    <a:pt x="289" y="20"/>
                    <a:pt x="196" y="29"/>
                    <a:pt x="107" y="29"/>
                  </a:cubicBezTo>
                  <a:cubicBezTo>
                    <a:pt x="70" y="29"/>
                    <a:pt x="34" y="28"/>
                    <a:pt x="1" y="24"/>
                  </a:cubicBezTo>
                  <a:lnTo>
                    <a:pt x="1" y="24"/>
                  </a:lnTo>
                  <a:cubicBezTo>
                    <a:pt x="100" y="51"/>
                    <a:pt x="199" y="71"/>
                    <a:pt x="298" y="71"/>
                  </a:cubicBezTo>
                  <a:cubicBezTo>
                    <a:pt x="336" y="71"/>
                    <a:pt x="375" y="68"/>
                    <a:pt x="413" y="61"/>
                  </a:cubicBezTo>
                  <a:cubicBezTo>
                    <a:pt x="426" y="49"/>
                    <a:pt x="426" y="24"/>
                    <a:pt x="413" y="11"/>
                  </a:cubicBezTo>
                  <a:cubicBezTo>
                    <a:pt x="409" y="3"/>
                    <a:pt x="402" y="0"/>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8" name="Google Shape;10568;p21"/>
            <p:cNvSpPr/>
            <p:nvPr/>
          </p:nvSpPr>
          <p:spPr>
            <a:xfrm>
              <a:off x="6384625" y="2152575"/>
              <a:ext cx="26575" cy="16050"/>
            </a:xfrm>
            <a:custGeom>
              <a:avLst/>
              <a:gdLst/>
              <a:ahLst/>
              <a:cxnLst/>
              <a:rect l="l" t="t" r="r" b="b"/>
              <a:pathLst>
                <a:path w="1063" h="642" extrusionOk="0">
                  <a:moveTo>
                    <a:pt x="164" y="1"/>
                  </a:moveTo>
                  <a:cubicBezTo>
                    <a:pt x="117" y="1"/>
                    <a:pt x="71" y="6"/>
                    <a:pt x="25" y="17"/>
                  </a:cubicBezTo>
                  <a:cubicBezTo>
                    <a:pt x="238" y="42"/>
                    <a:pt x="425" y="154"/>
                    <a:pt x="625" y="242"/>
                  </a:cubicBezTo>
                  <a:cubicBezTo>
                    <a:pt x="375" y="192"/>
                    <a:pt x="100" y="154"/>
                    <a:pt x="38" y="130"/>
                  </a:cubicBezTo>
                  <a:lnTo>
                    <a:pt x="38" y="130"/>
                  </a:lnTo>
                  <a:cubicBezTo>
                    <a:pt x="263" y="254"/>
                    <a:pt x="513" y="342"/>
                    <a:pt x="763" y="442"/>
                  </a:cubicBezTo>
                  <a:cubicBezTo>
                    <a:pt x="513" y="379"/>
                    <a:pt x="225" y="367"/>
                    <a:pt x="0" y="242"/>
                  </a:cubicBezTo>
                  <a:lnTo>
                    <a:pt x="0" y="242"/>
                  </a:lnTo>
                  <a:cubicBezTo>
                    <a:pt x="213" y="442"/>
                    <a:pt x="600" y="567"/>
                    <a:pt x="875" y="642"/>
                  </a:cubicBezTo>
                  <a:cubicBezTo>
                    <a:pt x="948" y="630"/>
                    <a:pt x="962" y="535"/>
                    <a:pt x="917" y="495"/>
                  </a:cubicBezTo>
                  <a:lnTo>
                    <a:pt x="917" y="495"/>
                  </a:lnTo>
                  <a:cubicBezTo>
                    <a:pt x="923" y="499"/>
                    <a:pt x="930" y="501"/>
                    <a:pt x="938" y="501"/>
                  </a:cubicBezTo>
                  <a:cubicBezTo>
                    <a:pt x="947" y="501"/>
                    <a:pt x="956" y="498"/>
                    <a:pt x="963" y="492"/>
                  </a:cubicBezTo>
                  <a:cubicBezTo>
                    <a:pt x="1063" y="392"/>
                    <a:pt x="938" y="329"/>
                    <a:pt x="738" y="267"/>
                  </a:cubicBezTo>
                  <a:cubicBezTo>
                    <a:pt x="750" y="267"/>
                    <a:pt x="763" y="254"/>
                    <a:pt x="775" y="242"/>
                  </a:cubicBezTo>
                  <a:cubicBezTo>
                    <a:pt x="813" y="154"/>
                    <a:pt x="688" y="142"/>
                    <a:pt x="638" y="117"/>
                  </a:cubicBezTo>
                  <a:cubicBezTo>
                    <a:pt x="493" y="59"/>
                    <a:pt x="325"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9" name="Google Shape;10569;p21"/>
            <p:cNvSpPr/>
            <p:nvPr/>
          </p:nvSpPr>
          <p:spPr>
            <a:xfrm>
              <a:off x="6384300" y="2147925"/>
              <a:ext cx="16600" cy="5400"/>
            </a:xfrm>
            <a:custGeom>
              <a:avLst/>
              <a:gdLst/>
              <a:ahLst/>
              <a:cxnLst/>
              <a:rect l="l" t="t" r="r" b="b"/>
              <a:pathLst>
                <a:path w="664" h="216" extrusionOk="0">
                  <a:moveTo>
                    <a:pt x="155" y="0"/>
                  </a:moveTo>
                  <a:cubicBezTo>
                    <a:pt x="103" y="0"/>
                    <a:pt x="51" y="8"/>
                    <a:pt x="1" y="28"/>
                  </a:cubicBezTo>
                  <a:cubicBezTo>
                    <a:pt x="14" y="26"/>
                    <a:pt x="28" y="26"/>
                    <a:pt x="41" y="26"/>
                  </a:cubicBezTo>
                  <a:cubicBezTo>
                    <a:pt x="127" y="26"/>
                    <a:pt x="211" y="58"/>
                    <a:pt x="276" y="91"/>
                  </a:cubicBezTo>
                  <a:cubicBezTo>
                    <a:pt x="388" y="128"/>
                    <a:pt x="501" y="191"/>
                    <a:pt x="613" y="216"/>
                  </a:cubicBezTo>
                  <a:cubicBezTo>
                    <a:pt x="638" y="216"/>
                    <a:pt x="663" y="178"/>
                    <a:pt x="651" y="153"/>
                  </a:cubicBezTo>
                  <a:cubicBezTo>
                    <a:pt x="601" y="91"/>
                    <a:pt x="476" y="78"/>
                    <a:pt x="388" y="41"/>
                  </a:cubicBezTo>
                  <a:cubicBezTo>
                    <a:pt x="313" y="18"/>
                    <a:pt x="234"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0" name="Google Shape;10570;p21"/>
            <p:cNvSpPr/>
            <p:nvPr/>
          </p:nvSpPr>
          <p:spPr>
            <a:xfrm>
              <a:off x="6390250" y="2146425"/>
              <a:ext cx="8150" cy="2750"/>
            </a:xfrm>
            <a:custGeom>
              <a:avLst/>
              <a:gdLst/>
              <a:ahLst/>
              <a:cxnLst/>
              <a:rect l="l" t="t" r="r" b="b"/>
              <a:pathLst>
                <a:path w="326" h="110" extrusionOk="0">
                  <a:moveTo>
                    <a:pt x="0" y="1"/>
                  </a:moveTo>
                  <a:cubicBezTo>
                    <a:pt x="113" y="26"/>
                    <a:pt x="175" y="63"/>
                    <a:pt x="288" y="101"/>
                  </a:cubicBezTo>
                  <a:cubicBezTo>
                    <a:pt x="294" y="107"/>
                    <a:pt x="300" y="110"/>
                    <a:pt x="305" y="110"/>
                  </a:cubicBezTo>
                  <a:cubicBezTo>
                    <a:pt x="310" y="110"/>
                    <a:pt x="313" y="107"/>
                    <a:pt x="313" y="101"/>
                  </a:cubicBezTo>
                  <a:cubicBezTo>
                    <a:pt x="325" y="88"/>
                    <a:pt x="325" y="76"/>
                    <a:pt x="313" y="63"/>
                  </a:cubicBezTo>
                  <a:cubicBezTo>
                    <a:pt x="213" y="26"/>
                    <a:pt x="10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1" name="Google Shape;10571;p21"/>
            <p:cNvSpPr/>
            <p:nvPr/>
          </p:nvSpPr>
          <p:spPr>
            <a:xfrm>
              <a:off x="6453350" y="2367625"/>
              <a:ext cx="189975" cy="79500"/>
            </a:xfrm>
            <a:custGeom>
              <a:avLst/>
              <a:gdLst/>
              <a:ahLst/>
              <a:cxnLst/>
              <a:rect l="l" t="t" r="r" b="b"/>
              <a:pathLst>
                <a:path w="7599" h="3180" extrusionOk="0">
                  <a:moveTo>
                    <a:pt x="7599" y="0"/>
                  </a:moveTo>
                  <a:cubicBezTo>
                    <a:pt x="5299" y="1275"/>
                    <a:pt x="2838" y="2112"/>
                    <a:pt x="276" y="2837"/>
                  </a:cubicBezTo>
                  <a:cubicBezTo>
                    <a:pt x="188" y="2912"/>
                    <a:pt x="101" y="2974"/>
                    <a:pt x="13" y="3024"/>
                  </a:cubicBezTo>
                  <a:cubicBezTo>
                    <a:pt x="1" y="3074"/>
                    <a:pt x="26" y="3137"/>
                    <a:pt x="101" y="3174"/>
                  </a:cubicBezTo>
                  <a:cubicBezTo>
                    <a:pt x="125" y="3178"/>
                    <a:pt x="149" y="3180"/>
                    <a:pt x="174" y="3180"/>
                  </a:cubicBezTo>
                  <a:cubicBezTo>
                    <a:pt x="389" y="3180"/>
                    <a:pt x="614" y="3046"/>
                    <a:pt x="838" y="3012"/>
                  </a:cubicBezTo>
                  <a:cubicBezTo>
                    <a:pt x="1413" y="2862"/>
                    <a:pt x="2000" y="2712"/>
                    <a:pt x="2575" y="2512"/>
                  </a:cubicBezTo>
                  <a:cubicBezTo>
                    <a:pt x="4362" y="1925"/>
                    <a:pt x="6024" y="1025"/>
                    <a:pt x="75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2" name="Google Shape;10572;p21"/>
            <p:cNvSpPr/>
            <p:nvPr/>
          </p:nvSpPr>
          <p:spPr>
            <a:xfrm>
              <a:off x="6466800" y="2376675"/>
              <a:ext cx="136225" cy="57950"/>
            </a:xfrm>
            <a:custGeom>
              <a:avLst/>
              <a:gdLst/>
              <a:ahLst/>
              <a:cxnLst/>
              <a:rect l="l" t="t" r="r" b="b"/>
              <a:pathLst>
                <a:path w="5449" h="2318" extrusionOk="0">
                  <a:moveTo>
                    <a:pt x="5449" y="1"/>
                  </a:moveTo>
                  <a:lnTo>
                    <a:pt x="5449" y="1"/>
                  </a:lnTo>
                  <a:cubicBezTo>
                    <a:pt x="3999" y="713"/>
                    <a:pt x="2412" y="1238"/>
                    <a:pt x="837" y="1675"/>
                  </a:cubicBezTo>
                  <a:cubicBezTo>
                    <a:pt x="762" y="1738"/>
                    <a:pt x="687" y="1800"/>
                    <a:pt x="600" y="1863"/>
                  </a:cubicBezTo>
                  <a:cubicBezTo>
                    <a:pt x="450" y="1963"/>
                    <a:pt x="313" y="2100"/>
                    <a:pt x="150" y="2200"/>
                  </a:cubicBezTo>
                  <a:cubicBezTo>
                    <a:pt x="100" y="2238"/>
                    <a:pt x="50" y="2275"/>
                    <a:pt x="0" y="2300"/>
                  </a:cubicBezTo>
                  <a:cubicBezTo>
                    <a:pt x="28" y="2311"/>
                    <a:pt x="56" y="2317"/>
                    <a:pt x="86" y="2317"/>
                  </a:cubicBezTo>
                  <a:cubicBezTo>
                    <a:pt x="121" y="2317"/>
                    <a:pt x="159" y="2308"/>
                    <a:pt x="200" y="2288"/>
                  </a:cubicBezTo>
                  <a:cubicBezTo>
                    <a:pt x="2050" y="1800"/>
                    <a:pt x="3812" y="988"/>
                    <a:pt x="5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3" name="Google Shape;10573;p21"/>
            <p:cNvSpPr/>
            <p:nvPr/>
          </p:nvSpPr>
          <p:spPr>
            <a:xfrm>
              <a:off x="6492100" y="2366050"/>
              <a:ext cx="69375" cy="34400"/>
            </a:xfrm>
            <a:custGeom>
              <a:avLst/>
              <a:gdLst/>
              <a:ahLst/>
              <a:cxnLst/>
              <a:rect l="l" t="t" r="r" b="b"/>
              <a:pathLst>
                <a:path w="2775" h="1376" extrusionOk="0">
                  <a:moveTo>
                    <a:pt x="2775" y="1"/>
                  </a:moveTo>
                  <a:lnTo>
                    <a:pt x="2775" y="1"/>
                  </a:lnTo>
                  <a:cubicBezTo>
                    <a:pt x="2000" y="438"/>
                    <a:pt x="1138" y="726"/>
                    <a:pt x="250" y="951"/>
                  </a:cubicBezTo>
                  <a:cubicBezTo>
                    <a:pt x="238" y="1063"/>
                    <a:pt x="200" y="1163"/>
                    <a:pt x="138" y="1250"/>
                  </a:cubicBezTo>
                  <a:cubicBezTo>
                    <a:pt x="113" y="1300"/>
                    <a:pt x="63" y="1338"/>
                    <a:pt x="0" y="1350"/>
                  </a:cubicBezTo>
                  <a:cubicBezTo>
                    <a:pt x="0" y="1363"/>
                    <a:pt x="13" y="1375"/>
                    <a:pt x="13" y="1375"/>
                  </a:cubicBezTo>
                  <a:cubicBezTo>
                    <a:pt x="975" y="1038"/>
                    <a:pt x="1962" y="638"/>
                    <a:pt x="27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4" name="Google Shape;10574;p21"/>
            <p:cNvSpPr/>
            <p:nvPr/>
          </p:nvSpPr>
          <p:spPr>
            <a:xfrm>
              <a:off x="6490850" y="2372300"/>
              <a:ext cx="92175" cy="40950"/>
            </a:xfrm>
            <a:custGeom>
              <a:avLst/>
              <a:gdLst/>
              <a:ahLst/>
              <a:cxnLst/>
              <a:rect l="l" t="t" r="r" b="b"/>
              <a:pathLst>
                <a:path w="3687" h="1638" extrusionOk="0">
                  <a:moveTo>
                    <a:pt x="3687" y="1"/>
                  </a:moveTo>
                  <a:lnTo>
                    <a:pt x="3687" y="1"/>
                  </a:lnTo>
                  <a:cubicBezTo>
                    <a:pt x="2525" y="651"/>
                    <a:pt x="1313" y="1000"/>
                    <a:pt x="63" y="1238"/>
                  </a:cubicBezTo>
                  <a:cubicBezTo>
                    <a:pt x="63" y="1363"/>
                    <a:pt x="50" y="1475"/>
                    <a:pt x="25" y="1588"/>
                  </a:cubicBezTo>
                  <a:cubicBezTo>
                    <a:pt x="13" y="1613"/>
                    <a:pt x="0" y="1625"/>
                    <a:pt x="0" y="1638"/>
                  </a:cubicBezTo>
                  <a:cubicBezTo>
                    <a:pt x="1313" y="1325"/>
                    <a:pt x="2575" y="775"/>
                    <a:pt x="36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5" name="Google Shape;10575;p21"/>
            <p:cNvSpPr/>
            <p:nvPr/>
          </p:nvSpPr>
          <p:spPr>
            <a:xfrm>
              <a:off x="6418375" y="2411050"/>
              <a:ext cx="17500" cy="6275"/>
            </a:xfrm>
            <a:custGeom>
              <a:avLst/>
              <a:gdLst/>
              <a:ahLst/>
              <a:cxnLst/>
              <a:rect l="l" t="t" r="r" b="b"/>
              <a:pathLst>
                <a:path w="700" h="251" extrusionOk="0">
                  <a:moveTo>
                    <a:pt x="700" y="0"/>
                  </a:moveTo>
                  <a:cubicBezTo>
                    <a:pt x="612" y="0"/>
                    <a:pt x="537" y="13"/>
                    <a:pt x="450" y="25"/>
                  </a:cubicBezTo>
                  <a:cubicBezTo>
                    <a:pt x="338" y="38"/>
                    <a:pt x="225" y="25"/>
                    <a:pt x="113" y="63"/>
                  </a:cubicBezTo>
                  <a:cubicBezTo>
                    <a:pt x="50" y="88"/>
                    <a:pt x="13" y="150"/>
                    <a:pt x="0" y="200"/>
                  </a:cubicBezTo>
                  <a:cubicBezTo>
                    <a:pt x="13" y="213"/>
                    <a:pt x="13" y="213"/>
                    <a:pt x="25" y="213"/>
                  </a:cubicBezTo>
                  <a:cubicBezTo>
                    <a:pt x="55" y="240"/>
                    <a:pt x="94" y="250"/>
                    <a:pt x="136" y="250"/>
                  </a:cubicBezTo>
                  <a:cubicBezTo>
                    <a:pt x="251" y="250"/>
                    <a:pt x="396" y="171"/>
                    <a:pt x="487" y="125"/>
                  </a:cubicBezTo>
                  <a:cubicBezTo>
                    <a:pt x="562" y="88"/>
                    <a:pt x="637" y="50"/>
                    <a:pt x="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6" name="Google Shape;10576;p21"/>
            <p:cNvSpPr/>
            <p:nvPr/>
          </p:nvSpPr>
          <p:spPr>
            <a:xfrm>
              <a:off x="6498025" y="2357925"/>
              <a:ext cx="55650" cy="25025"/>
            </a:xfrm>
            <a:custGeom>
              <a:avLst/>
              <a:gdLst/>
              <a:ahLst/>
              <a:cxnLst/>
              <a:rect l="l" t="t" r="r" b="b"/>
              <a:pathLst>
                <a:path w="2226" h="1001" extrusionOk="0">
                  <a:moveTo>
                    <a:pt x="2225" y="1"/>
                  </a:moveTo>
                  <a:lnTo>
                    <a:pt x="2225" y="1"/>
                  </a:lnTo>
                  <a:cubicBezTo>
                    <a:pt x="1538" y="313"/>
                    <a:pt x="826" y="526"/>
                    <a:pt x="101" y="701"/>
                  </a:cubicBezTo>
                  <a:cubicBezTo>
                    <a:pt x="76" y="776"/>
                    <a:pt x="38" y="851"/>
                    <a:pt x="1" y="926"/>
                  </a:cubicBezTo>
                  <a:cubicBezTo>
                    <a:pt x="1" y="951"/>
                    <a:pt x="13" y="963"/>
                    <a:pt x="13" y="976"/>
                  </a:cubicBezTo>
                  <a:cubicBezTo>
                    <a:pt x="13" y="988"/>
                    <a:pt x="26" y="988"/>
                    <a:pt x="26" y="1001"/>
                  </a:cubicBezTo>
                  <a:cubicBezTo>
                    <a:pt x="788" y="738"/>
                    <a:pt x="1538" y="426"/>
                    <a:pt x="2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7" name="Google Shape;10577;p21"/>
            <p:cNvSpPr/>
            <p:nvPr/>
          </p:nvSpPr>
          <p:spPr>
            <a:xfrm>
              <a:off x="6504275" y="2340750"/>
              <a:ext cx="56900" cy="26275"/>
            </a:xfrm>
            <a:custGeom>
              <a:avLst/>
              <a:gdLst/>
              <a:ahLst/>
              <a:cxnLst/>
              <a:rect l="l" t="t" r="r" b="b"/>
              <a:pathLst>
                <a:path w="2276" h="1051" extrusionOk="0">
                  <a:moveTo>
                    <a:pt x="2275" y="1"/>
                  </a:moveTo>
                  <a:lnTo>
                    <a:pt x="2275" y="1"/>
                  </a:lnTo>
                  <a:cubicBezTo>
                    <a:pt x="1638" y="250"/>
                    <a:pt x="975" y="463"/>
                    <a:pt x="326" y="688"/>
                  </a:cubicBezTo>
                  <a:cubicBezTo>
                    <a:pt x="226" y="788"/>
                    <a:pt x="126" y="875"/>
                    <a:pt x="13" y="975"/>
                  </a:cubicBezTo>
                  <a:cubicBezTo>
                    <a:pt x="13" y="1000"/>
                    <a:pt x="1" y="1025"/>
                    <a:pt x="1" y="1050"/>
                  </a:cubicBezTo>
                  <a:cubicBezTo>
                    <a:pt x="776" y="750"/>
                    <a:pt x="1550" y="413"/>
                    <a:pt x="2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8" name="Google Shape;10578;p21"/>
            <p:cNvSpPr/>
            <p:nvPr/>
          </p:nvSpPr>
          <p:spPr>
            <a:xfrm>
              <a:off x="6416175" y="2428225"/>
              <a:ext cx="126250" cy="40025"/>
            </a:xfrm>
            <a:custGeom>
              <a:avLst/>
              <a:gdLst/>
              <a:ahLst/>
              <a:cxnLst/>
              <a:rect l="l" t="t" r="r" b="b"/>
              <a:pathLst>
                <a:path w="5050" h="1601" extrusionOk="0">
                  <a:moveTo>
                    <a:pt x="5049" y="1"/>
                  </a:moveTo>
                  <a:lnTo>
                    <a:pt x="5049" y="1"/>
                  </a:lnTo>
                  <a:cubicBezTo>
                    <a:pt x="3512" y="638"/>
                    <a:pt x="1963" y="925"/>
                    <a:pt x="376" y="1088"/>
                  </a:cubicBezTo>
                  <a:cubicBezTo>
                    <a:pt x="363" y="1100"/>
                    <a:pt x="363" y="1100"/>
                    <a:pt x="351" y="1113"/>
                  </a:cubicBezTo>
                  <a:cubicBezTo>
                    <a:pt x="326" y="1175"/>
                    <a:pt x="301" y="1225"/>
                    <a:pt x="263" y="1288"/>
                  </a:cubicBezTo>
                  <a:cubicBezTo>
                    <a:pt x="201" y="1400"/>
                    <a:pt x="113" y="1513"/>
                    <a:pt x="1" y="1600"/>
                  </a:cubicBezTo>
                  <a:cubicBezTo>
                    <a:pt x="1763" y="1388"/>
                    <a:pt x="3487" y="800"/>
                    <a:pt x="5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9" name="Google Shape;10579;p21"/>
            <p:cNvSpPr/>
            <p:nvPr/>
          </p:nvSpPr>
          <p:spPr>
            <a:xfrm>
              <a:off x="6797325" y="1891525"/>
              <a:ext cx="158425" cy="45600"/>
            </a:xfrm>
            <a:custGeom>
              <a:avLst/>
              <a:gdLst/>
              <a:ahLst/>
              <a:cxnLst/>
              <a:rect l="l" t="t" r="r" b="b"/>
              <a:pathLst>
                <a:path w="6337" h="1824" extrusionOk="0">
                  <a:moveTo>
                    <a:pt x="2173" y="0"/>
                  </a:moveTo>
                  <a:cubicBezTo>
                    <a:pt x="1434" y="0"/>
                    <a:pt x="696" y="140"/>
                    <a:pt x="1" y="412"/>
                  </a:cubicBezTo>
                  <a:cubicBezTo>
                    <a:pt x="76" y="462"/>
                    <a:pt x="151" y="524"/>
                    <a:pt x="226" y="574"/>
                  </a:cubicBezTo>
                  <a:cubicBezTo>
                    <a:pt x="301" y="637"/>
                    <a:pt x="376" y="687"/>
                    <a:pt x="451" y="749"/>
                  </a:cubicBezTo>
                  <a:cubicBezTo>
                    <a:pt x="1135" y="529"/>
                    <a:pt x="1835" y="414"/>
                    <a:pt x="2528" y="414"/>
                  </a:cubicBezTo>
                  <a:cubicBezTo>
                    <a:pt x="3884" y="414"/>
                    <a:pt x="5212" y="856"/>
                    <a:pt x="6336" y="1824"/>
                  </a:cubicBezTo>
                  <a:cubicBezTo>
                    <a:pt x="5188" y="583"/>
                    <a:pt x="3679" y="0"/>
                    <a:pt x="2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0" name="Google Shape;10580;p21"/>
            <p:cNvSpPr/>
            <p:nvPr/>
          </p:nvSpPr>
          <p:spPr>
            <a:xfrm>
              <a:off x="6811700" y="1903675"/>
              <a:ext cx="134050" cy="40325"/>
            </a:xfrm>
            <a:custGeom>
              <a:avLst/>
              <a:gdLst/>
              <a:ahLst/>
              <a:cxnLst/>
              <a:rect l="l" t="t" r="r" b="b"/>
              <a:pathLst>
                <a:path w="5362" h="1613" extrusionOk="0">
                  <a:moveTo>
                    <a:pt x="1650" y="1"/>
                  </a:moveTo>
                  <a:cubicBezTo>
                    <a:pt x="1075" y="38"/>
                    <a:pt x="500" y="176"/>
                    <a:pt x="1" y="363"/>
                  </a:cubicBezTo>
                  <a:cubicBezTo>
                    <a:pt x="88" y="438"/>
                    <a:pt x="175" y="501"/>
                    <a:pt x="263" y="563"/>
                  </a:cubicBezTo>
                  <a:cubicBezTo>
                    <a:pt x="500" y="713"/>
                    <a:pt x="738" y="888"/>
                    <a:pt x="963" y="1075"/>
                  </a:cubicBezTo>
                  <a:cubicBezTo>
                    <a:pt x="1549" y="900"/>
                    <a:pt x="2066" y="785"/>
                    <a:pt x="2652" y="785"/>
                  </a:cubicBezTo>
                  <a:cubicBezTo>
                    <a:pt x="2816" y="785"/>
                    <a:pt x="2985" y="794"/>
                    <a:pt x="3162" y="813"/>
                  </a:cubicBezTo>
                  <a:cubicBezTo>
                    <a:pt x="3787" y="875"/>
                    <a:pt x="4674" y="1125"/>
                    <a:pt x="5237" y="1613"/>
                  </a:cubicBezTo>
                  <a:cubicBezTo>
                    <a:pt x="4444" y="800"/>
                    <a:pt x="3257" y="475"/>
                    <a:pt x="2140" y="475"/>
                  </a:cubicBezTo>
                  <a:cubicBezTo>
                    <a:pt x="1848" y="475"/>
                    <a:pt x="1562" y="497"/>
                    <a:pt x="1288" y="538"/>
                  </a:cubicBezTo>
                  <a:cubicBezTo>
                    <a:pt x="1500" y="488"/>
                    <a:pt x="1675" y="451"/>
                    <a:pt x="1763" y="451"/>
                  </a:cubicBezTo>
                  <a:cubicBezTo>
                    <a:pt x="1979" y="434"/>
                    <a:pt x="2193" y="425"/>
                    <a:pt x="2405" y="425"/>
                  </a:cubicBezTo>
                  <a:cubicBezTo>
                    <a:pt x="3451" y="425"/>
                    <a:pt x="4437" y="645"/>
                    <a:pt x="5362" y="1238"/>
                  </a:cubicBezTo>
                  <a:cubicBezTo>
                    <a:pt x="4324" y="401"/>
                    <a:pt x="2962" y="13"/>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581" name="Google Shape;10581;p21"/>
          <p:cNvGrpSpPr/>
          <p:nvPr/>
        </p:nvGrpSpPr>
        <p:grpSpPr>
          <a:xfrm rot="2700000">
            <a:off x="7648813" y="2709718"/>
            <a:ext cx="1719569" cy="1563086"/>
            <a:chOff x="6470175" y="1590600"/>
            <a:chExt cx="764825" cy="695225"/>
          </a:xfrm>
        </p:grpSpPr>
        <p:sp>
          <p:nvSpPr>
            <p:cNvPr id="10582" name="Google Shape;10582;p21"/>
            <p:cNvSpPr/>
            <p:nvPr/>
          </p:nvSpPr>
          <p:spPr>
            <a:xfrm>
              <a:off x="6831000" y="1655750"/>
              <a:ext cx="328375" cy="324500"/>
            </a:xfrm>
            <a:custGeom>
              <a:avLst/>
              <a:gdLst/>
              <a:ahLst/>
              <a:cxnLst/>
              <a:rect l="l" t="t" r="r" b="b"/>
              <a:pathLst>
                <a:path w="13135" h="12980" extrusionOk="0">
                  <a:moveTo>
                    <a:pt x="2026" y="4730"/>
                  </a:moveTo>
                  <a:cubicBezTo>
                    <a:pt x="2244" y="4730"/>
                    <a:pt x="2329" y="4887"/>
                    <a:pt x="2438" y="5056"/>
                  </a:cubicBezTo>
                  <a:cubicBezTo>
                    <a:pt x="2538" y="5193"/>
                    <a:pt x="2650" y="5306"/>
                    <a:pt x="2813" y="5368"/>
                  </a:cubicBezTo>
                  <a:cubicBezTo>
                    <a:pt x="2902" y="5401"/>
                    <a:pt x="2994" y="5415"/>
                    <a:pt x="3086" y="5415"/>
                  </a:cubicBezTo>
                  <a:cubicBezTo>
                    <a:pt x="3340" y="5415"/>
                    <a:pt x="3599" y="5310"/>
                    <a:pt x="3837" y="5218"/>
                  </a:cubicBezTo>
                  <a:cubicBezTo>
                    <a:pt x="3955" y="5173"/>
                    <a:pt x="4086" y="5141"/>
                    <a:pt x="4216" y="5141"/>
                  </a:cubicBezTo>
                  <a:cubicBezTo>
                    <a:pt x="4265" y="5141"/>
                    <a:pt x="4314" y="5145"/>
                    <a:pt x="4362" y="5156"/>
                  </a:cubicBezTo>
                  <a:cubicBezTo>
                    <a:pt x="4575" y="5206"/>
                    <a:pt x="4675" y="5381"/>
                    <a:pt x="4762" y="5543"/>
                  </a:cubicBezTo>
                  <a:cubicBezTo>
                    <a:pt x="4987" y="5943"/>
                    <a:pt x="5237" y="6293"/>
                    <a:pt x="5587" y="6593"/>
                  </a:cubicBezTo>
                  <a:cubicBezTo>
                    <a:pt x="5912" y="6868"/>
                    <a:pt x="6299" y="7055"/>
                    <a:pt x="6624" y="7330"/>
                  </a:cubicBezTo>
                  <a:cubicBezTo>
                    <a:pt x="6893" y="7554"/>
                    <a:pt x="6991" y="7999"/>
                    <a:pt x="7359" y="7999"/>
                  </a:cubicBezTo>
                  <a:cubicBezTo>
                    <a:pt x="7402" y="7999"/>
                    <a:pt x="7448" y="7993"/>
                    <a:pt x="7499" y="7980"/>
                  </a:cubicBezTo>
                  <a:cubicBezTo>
                    <a:pt x="7661" y="7930"/>
                    <a:pt x="7824" y="7855"/>
                    <a:pt x="7986" y="7818"/>
                  </a:cubicBezTo>
                  <a:cubicBezTo>
                    <a:pt x="8161" y="7780"/>
                    <a:pt x="8349" y="7755"/>
                    <a:pt x="8524" y="7743"/>
                  </a:cubicBezTo>
                  <a:cubicBezTo>
                    <a:pt x="8620" y="7736"/>
                    <a:pt x="8717" y="7733"/>
                    <a:pt x="8814" y="7733"/>
                  </a:cubicBezTo>
                  <a:cubicBezTo>
                    <a:pt x="9091" y="7733"/>
                    <a:pt x="9367" y="7759"/>
                    <a:pt x="9636" y="7805"/>
                  </a:cubicBezTo>
                  <a:cubicBezTo>
                    <a:pt x="9998" y="7880"/>
                    <a:pt x="10361" y="7992"/>
                    <a:pt x="10723" y="8055"/>
                  </a:cubicBezTo>
                  <a:cubicBezTo>
                    <a:pt x="10763" y="8063"/>
                    <a:pt x="10801" y="8067"/>
                    <a:pt x="10837" y="8067"/>
                  </a:cubicBezTo>
                  <a:cubicBezTo>
                    <a:pt x="11148" y="8067"/>
                    <a:pt x="11355" y="7800"/>
                    <a:pt x="11523" y="7543"/>
                  </a:cubicBezTo>
                  <a:cubicBezTo>
                    <a:pt x="11710" y="7255"/>
                    <a:pt x="11835" y="6930"/>
                    <a:pt x="11898" y="6593"/>
                  </a:cubicBezTo>
                  <a:cubicBezTo>
                    <a:pt x="11973" y="6168"/>
                    <a:pt x="11948" y="5731"/>
                    <a:pt x="11823" y="5318"/>
                  </a:cubicBezTo>
                  <a:lnTo>
                    <a:pt x="11823" y="5318"/>
                  </a:lnTo>
                  <a:cubicBezTo>
                    <a:pt x="11898" y="5406"/>
                    <a:pt x="11985" y="5493"/>
                    <a:pt x="12060" y="5593"/>
                  </a:cubicBezTo>
                  <a:cubicBezTo>
                    <a:pt x="12310" y="5881"/>
                    <a:pt x="12548" y="6205"/>
                    <a:pt x="12647" y="6580"/>
                  </a:cubicBezTo>
                  <a:cubicBezTo>
                    <a:pt x="12747" y="6918"/>
                    <a:pt x="12722" y="7255"/>
                    <a:pt x="12660" y="7593"/>
                  </a:cubicBezTo>
                  <a:cubicBezTo>
                    <a:pt x="12498" y="8342"/>
                    <a:pt x="12110" y="9055"/>
                    <a:pt x="11723" y="9705"/>
                  </a:cubicBezTo>
                  <a:cubicBezTo>
                    <a:pt x="11473" y="10104"/>
                    <a:pt x="11198" y="10454"/>
                    <a:pt x="10898" y="10817"/>
                  </a:cubicBezTo>
                  <a:cubicBezTo>
                    <a:pt x="10623" y="11142"/>
                    <a:pt x="10336" y="11454"/>
                    <a:pt x="9998" y="11704"/>
                  </a:cubicBezTo>
                  <a:cubicBezTo>
                    <a:pt x="9398" y="12166"/>
                    <a:pt x="8636" y="12479"/>
                    <a:pt x="7899" y="12591"/>
                  </a:cubicBezTo>
                  <a:cubicBezTo>
                    <a:pt x="7711" y="12620"/>
                    <a:pt x="7525" y="12633"/>
                    <a:pt x="7341" y="12633"/>
                  </a:cubicBezTo>
                  <a:cubicBezTo>
                    <a:pt x="6716" y="12633"/>
                    <a:pt x="6110" y="12484"/>
                    <a:pt x="5512" y="12291"/>
                  </a:cubicBezTo>
                  <a:cubicBezTo>
                    <a:pt x="5087" y="12154"/>
                    <a:pt x="4687" y="11991"/>
                    <a:pt x="4300" y="11791"/>
                  </a:cubicBezTo>
                  <a:cubicBezTo>
                    <a:pt x="4100" y="11691"/>
                    <a:pt x="3900" y="11604"/>
                    <a:pt x="3712" y="11492"/>
                  </a:cubicBezTo>
                  <a:cubicBezTo>
                    <a:pt x="3550" y="11392"/>
                    <a:pt x="3350" y="11279"/>
                    <a:pt x="3225" y="11129"/>
                  </a:cubicBezTo>
                  <a:cubicBezTo>
                    <a:pt x="3100" y="10967"/>
                    <a:pt x="3100" y="10754"/>
                    <a:pt x="3013" y="10567"/>
                  </a:cubicBezTo>
                  <a:cubicBezTo>
                    <a:pt x="2938" y="10429"/>
                    <a:pt x="2838" y="10304"/>
                    <a:pt x="2725" y="10179"/>
                  </a:cubicBezTo>
                  <a:cubicBezTo>
                    <a:pt x="2588" y="10029"/>
                    <a:pt x="2450" y="9879"/>
                    <a:pt x="2363" y="9705"/>
                  </a:cubicBezTo>
                  <a:cubicBezTo>
                    <a:pt x="2263" y="9530"/>
                    <a:pt x="2275" y="9342"/>
                    <a:pt x="2250" y="9142"/>
                  </a:cubicBezTo>
                  <a:cubicBezTo>
                    <a:pt x="2150" y="8380"/>
                    <a:pt x="1563" y="7893"/>
                    <a:pt x="1076" y="7355"/>
                  </a:cubicBezTo>
                  <a:cubicBezTo>
                    <a:pt x="951" y="7218"/>
                    <a:pt x="813" y="7080"/>
                    <a:pt x="701" y="6943"/>
                  </a:cubicBezTo>
                  <a:cubicBezTo>
                    <a:pt x="613" y="6843"/>
                    <a:pt x="413" y="6643"/>
                    <a:pt x="488" y="6505"/>
                  </a:cubicBezTo>
                  <a:cubicBezTo>
                    <a:pt x="526" y="6418"/>
                    <a:pt x="638" y="6368"/>
                    <a:pt x="713" y="6318"/>
                  </a:cubicBezTo>
                  <a:cubicBezTo>
                    <a:pt x="801" y="6255"/>
                    <a:pt x="876" y="6180"/>
                    <a:pt x="938" y="6105"/>
                  </a:cubicBezTo>
                  <a:cubicBezTo>
                    <a:pt x="1076" y="5968"/>
                    <a:pt x="1200" y="5806"/>
                    <a:pt x="1300" y="5643"/>
                  </a:cubicBezTo>
                  <a:cubicBezTo>
                    <a:pt x="1425" y="5443"/>
                    <a:pt x="1500" y="5243"/>
                    <a:pt x="1588" y="5043"/>
                  </a:cubicBezTo>
                  <a:cubicBezTo>
                    <a:pt x="1675" y="4856"/>
                    <a:pt x="1800" y="4743"/>
                    <a:pt x="2000" y="4731"/>
                  </a:cubicBezTo>
                  <a:cubicBezTo>
                    <a:pt x="2009" y="4730"/>
                    <a:pt x="2017" y="4730"/>
                    <a:pt x="2026" y="4730"/>
                  </a:cubicBezTo>
                  <a:close/>
                  <a:moveTo>
                    <a:pt x="2408" y="0"/>
                  </a:moveTo>
                  <a:cubicBezTo>
                    <a:pt x="2203" y="0"/>
                    <a:pt x="2156" y="324"/>
                    <a:pt x="2375" y="382"/>
                  </a:cubicBezTo>
                  <a:cubicBezTo>
                    <a:pt x="2800" y="519"/>
                    <a:pt x="3225" y="619"/>
                    <a:pt x="3650" y="732"/>
                  </a:cubicBezTo>
                  <a:cubicBezTo>
                    <a:pt x="4512" y="944"/>
                    <a:pt x="5299" y="1332"/>
                    <a:pt x="6099" y="1694"/>
                  </a:cubicBezTo>
                  <a:cubicBezTo>
                    <a:pt x="6437" y="1844"/>
                    <a:pt x="6774" y="2007"/>
                    <a:pt x="7136" y="2094"/>
                  </a:cubicBezTo>
                  <a:cubicBezTo>
                    <a:pt x="7274" y="2131"/>
                    <a:pt x="7411" y="2154"/>
                    <a:pt x="7548" y="2154"/>
                  </a:cubicBezTo>
                  <a:cubicBezTo>
                    <a:pt x="7598" y="2154"/>
                    <a:pt x="7649" y="2151"/>
                    <a:pt x="7699" y="2144"/>
                  </a:cubicBezTo>
                  <a:cubicBezTo>
                    <a:pt x="7845" y="2134"/>
                    <a:pt x="8000" y="2088"/>
                    <a:pt x="8156" y="2088"/>
                  </a:cubicBezTo>
                  <a:cubicBezTo>
                    <a:pt x="8187" y="2088"/>
                    <a:pt x="8218" y="2090"/>
                    <a:pt x="8249" y="2094"/>
                  </a:cubicBezTo>
                  <a:cubicBezTo>
                    <a:pt x="8461" y="2132"/>
                    <a:pt x="8661" y="2294"/>
                    <a:pt x="8823" y="2419"/>
                  </a:cubicBezTo>
                  <a:cubicBezTo>
                    <a:pt x="8998" y="2544"/>
                    <a:pt x="9173" y="2669"/>
                    <a:pt x="9348" y="2806"/>
                  </a:cubicBezTo>
                  <a:cubicBezTo>
                    <a:pt x="9736" y="3081"/>
                    <a:pt x="10123" y="3369"/>
                    <a:pt x="10511" y="3656"/>
                  </a:cubicBezTo>
                  <a:cubicBezTo>
                    <a:pt x="10673" y="3781"/>
                    <a:pt x="10848" y="3894"/>
                    <a:pt x="10998" y="4044"/>
                  </a:cubicBezTo>
                  <a:cubicBezTo>
                    <a:pt x="11135" y="4193"/>
                    <a:pt x="11198" y="4406"/>
                    <a:pt x="11285" y="4581"/>
                  </a:cubicBezTo>
                  <a:cubicBezTo>
                    <a:pt x="11298" y="4593"/>
                    <a:pt x="11310" y="4606"/>
                    <a:pt x="11310" y="4618"/>
                  </a:cubicBezTo>
                  <a:cubicBezTo>
                    <a:pt x="11248" y="4656"/>
                    <a:pt x="11198" y="4743"/>
                    <a:pt x="11260" y="4843"/>
                  </a:cubicBezTo>
                  <a:cubicBezTo>
                    <a:pt x="11448" y="5131"/>
                    <a:pt x="11585" y="5468"/>
                    <a:pt x="11610" y="5818"/>
                  </a:cubicBezTo>
                  <a:cubicBezTo>
                    <a:pt x="11648" y="6168"/>
                    <a:pt x="11598" y="6530"/>
                    <a:pt x="11473" y="6855"/>
                  </a:cubicBezTo>
                  <a:cubicBezTo>
                    <a:pt x="11410" y="7018"/>
                    <a:pt x="11323" y="7193"/>
                    <a:pt x="11223" y="7330"/>
                  </a:cubicBezTo>
                  <a:cubicBezTo>
                    <a:pt x="11135" y="7455"/>
                    <a:pt x="10998" y="7668"/>
                    <a:pt x="10848" y="7705"/>
                  </a:cubicBezTo>
                  <a:cubicBezTo>
                    <a:pt x="10827" y="7711"/>
                    <a:pt x="10803" y="7713"/>
                    <a:pt x="10778" y="7713"/>
                  </a:cubicBezTo>
                  <a:cubicBezTo>
                    <a:pt x="10697" y="7713"/>
                    <a:pt x="10602" y="7690"/>
                    <a:pt x="10536" y="7680"/>
                  </a:cubicBezTo>
                  <a:cubicBezTo>
                    <a:pt x="10448" y="7668"/>
                    <a:pt x="10361" y="7643"/>
                    <a:pt x="10273" y="7630"/>
                  </a:cubicBezTo>
                  <a:cubicBezTo>
                    <a:pt x="10086" y="7593"/>
                    <a:pt x="9911" y="7555"/>
                    <a:pt x="9723" y="7530"/>
                  </a:cubicBezTo>
                  <a:cubicBezTo>
                    <a:pt x="9348" y="7480"/>
                    <a:pt x="8973" y="7418"/>
                    <a:pt x="8586" y="7418"/>
                  </a:cubicBezTo>
                  <a:cubicBezTo>
                    <a:pt x="8199" y="7418"/>
                    <a:pt x="7836" y="7493"/>
                    <a:pt x="7474" y="7605"/>
                  </a:cubicBezTo>
                  <a:cubicBezTo>
                    <a:pt x="7444" y="7615"/>
                    <a:pt x="7397" y="7633"/>
                    <a:pt x="7360" y="7633"/>
                  </a:cubicBezTo>
                  <a:cubicBezTo>
                    <a:pt x="7352" y="7633"/>
                    <a:pt x="7344" y="7632"/>
                    <a:pt x="7336" y="7630"/>
                  </a:cubicBezTo>
                  <a:cubicBezTo>
                    <a:pt x="7274" y="7605"/>
                    <a:pt x="7249" y="7505"/>
                    <a:pt x="7224" y="7455"/>
                  </a:cubicBezTo>
                  <a:cubicBezTo>
                    <a:pt x="7174" y="7368"/>
                    <a:pt x="7124" y="7280"/>
                    <a:pt x="7061" y="7205"/>
                  </a:cubicBezTo>
                  <a:cubicBezTo>
                    <a:pt x="6936" y="7043"/>
                    <a:pt x="6774" y="6918"/>
                    <a:pt x="6612" y="6793"/>
                  </a:cubicBezTo>
                  <a:cubicBezTo>
                    <a:pt x="6224" y="6543"/>
                    <a:pt x="5862" y="6305"/>
                    <a:pt x="5549" y="5956"/>
                  </a:cubicBezTo>
                  <a:cubicBezTo>
                    <a:pt x="5387" y="5781"/>
                    <a:pt x="5249" y="5593"/>
                    <a:pt x="5112" y="5393"/>
                  </a:cubicBezTo>
                  <a:cubicBezTo>
                    <a:pt x="5012" y="5231"/>
                    <a:pt x="4900" y="5068"/>
                    <a:pt x="4737" y="4956"/>
                  </a:cubicBezTo>
                  <a:cubicBezTo>
                    <a:pt x="4594" y="4859"/>
                    <a:pt x="4441" y="4827"/>
                    <a:pt x="4285" y="4827"/>
                  </a:cubicBezTo>
                  <a:cubicBezTo>
                    <a:pt x="4099" y="4827"/>
                    <a:pt x="3908" y="4872"/>
                    <a:pt x="3725" y="4906"/>
                  </a:cubicBezTo>
                  <a:cubicBezTo>
                    <a:pt x="3565" y="4940"/>
                    <a:pt x="3396" y="4995"/>
                    <a:pt x="3225" y="4995"/>
                  </a:cubicBezTo>
                  <a:cubicBezTo>
                    <a:pt x="3208" y="4995"/>
                    <a:pt x="3192" y="4994"/>
                    <a:pt x="3175" y="4993"/>
                  </a:cubicBezTo>
                  <a:cubicBezTo>
                    <a:pt x="2963" y="4981"/>
                    <a:pt x="2850" y="4931"/>
                    <a:pt x="2725" y="4768"/>
                  </a:cubicBezTo>
                  <a:cubicBezTo>
                    <a:pt x="2539" y="4521"/>
                    <a:pt x="2277" y="4358"/>
                    <a:pt x="1980" y="4358"/>
                  </a:cubicBezTo>
                  <a:cubicBezTo>
                    <a:pt x="1918" y="4358"/>
                    <a:pt x="1853" y="4366"/>
                    <a:pt x="1788" y="4381"/>
                  </a:cubicBezTo>
                  <a:cubicBezTo>
                    <a:pt x="1350" y="4481"/>
                    <a:pt x="1225" y="4893"/>
                    <a:pt x="1026" y="5243"/>
                  </a:cubicBezTo>
                  <a:cubicBezTo>
                    <a:pt x="913" y="5443"/>
                    <a:pt x="763" y="5631"/>
                    <a:pt x="601" y="5806"/>
                  </a:cubicBezTo>
                  <a:cubicBezTo>
                    <a:pt x="476" y="5931"/>
                    <a:pt x="326" y="6043"/>
                    <a:pt x="226" y="6205"/>
                  </a:cubicBezTo>
                  <a:cubicBezTo>
                    <a:pt x="1" y="6543"/>
                    <a:pt x="176" y="6843"/>
                    <a:pt x="413" y="7130"/>
                  </a:cubicBezTo>
                  <a:cubicBezTo>
                    <a:pt x="901" y="7718"/>
                    <a:pt x="1500" y="8205"/>
                    <a:pt x="1763" y="8942"/>
                  </a:cubicBezTo>
                  <a:cubicBezTo>
                    <a:pt x="1825" y="9142"/>
                    <a:pt x="1838" y="9342"/>
                    <a:pt x="1875" y="9542"/>
                  </a:cubicBezTo>
                  <a:cubicBezTo>
                    <a:pt x="1925" y="9730"/>
                    <a:pt x="2000" y="9892"/>
                    <a:pt x="2125" y="10042"/>
                  </a:cubicBezTo>
                  <a:cubicBezTo>
                    <a:pt x="2363" y="10329"/>
                    <a:pt x="2750" y="10542"/>
                    <a:pt x="2863" y="10917"/>
                  </a:cubicBezTo>
                  <a:cubicBezTo>
                    <a:pt x="2925" y="11129"/>
                    <a:pt x="2925" y="11317"/>
                    <a:pt x="3063" y="11492"/>
                  </a:cubicBezTo>
                  <a:cubicBezTo>
                    <a:pt x="3187" y="11642"/>
                    <a:pt x="3362" y="11766"/>
                    <a:pt x="3525" y="11879"/>
                  </a:cubicBezTo>
                  <a:cubicBezTo>
                    <a:pt x="3887" y="12129"/>
                    <a:pt x="4275" y="12316"/>
                    <a:pt x="4687" y="12466"/>
                  </a:cubicBezTo>
                  <a:cubicBezTo>
                    <a:pt x="5479" y="12746"/>
                    <a:pt x="6342" y="12979"/>
                    <a:pt x="7184" y="12979"/>
                  </a:cubicBezTo>
                  <a:cubicBezTo>
                    <a:pt x="7205" y="12979"/>
                    <a:pt x="7227" y="12979"/>
                    <a:pt x="7249" y="12979"/>
                  </a:cubicBezTo>
                  <a:cubicBezTo>
                    <a:pt x="8024" y="12966"/>
                    <a:pt x="8774" y="12766"/>
                    <a:pt x="9461" y="12416"/>
                  </a:cubicBezTo>
                  <a:cubicBezTo>
                    <a:pt x="10198" y="12041"/>
                    <a:pt x="10923" y="11504"/>
                    <a:pt x="11448" y="10867"/>
                  </a:cubicBezTo>
                  <a:cubicBezTo>
                    <a:pt x="12023" y="10179"/>
                    <a:pt x="12485" y="9392"/>
                    <a:pt x="12785" y="8542"/>
                  </a:cubicBezTo>
                  <a:cubicBezTo>
                    <a:pt x="13022" y="7880"/>
                    <a:pt x="13135" y="7155"/>
                    <a:pt x="12985" y="6468"/>
                  </a:cubicBezTo>
                  <a:cubicBezTo>
                    <a:pt x="12897" y="6080"/>
                    <a:pt x="12697" y="5756"/>
                    <a:pt x="12435" y="5468"/>
                  </a:cubicBezTo>
                  <a:cubicBezTo>
                    <a:pt x="12135" y="5131"/>
                    <a:pt x="11798" y="4843"/>
                    <a:pt x="11585" y="4456"/>
                  </a:cubicBezTo>
                  <a:cubicBezTo>
                    <a:pt x="11373" y="4069"/>
                    <a:pt x="11223" y="3681"/>
                    <a:pt x="10860" y="3406"/>
                  </a:cubicBezTo>
                  <a:cubicBezTo>
                    <a:pt x="10473" y="3131"/>
                    <a:pt x="10061" y="2869"/>
                    <a:pt x="9673" y="2594"/>
                  </a:cubicBezTo>
                  <a:cubicBezTo>
                    <a:pt x="9461" y="2444"/>
                    <a:pt x="9248" y="2306"/>
                    <a:pt x="9048" y="2157"/>
                  </a:cubicBezTo>
                  <a:cubicBezTo>
                    <a:pt x="8873" y="2044"/>
                    <a:pt x="8724" y="1894"/>
                    <a:pt x="8536" y="1807"/>
                  </a:cubicBezTo>
                  <a:cubicBezTo>
                    <a:pt x="8403" y="1745"/>
                    <a:pt x="8264" y="1720"/>
                    <a:pt x="8123" y="1720"/>
                  </a:cubicBezTo>
                  <a:cubicBezTo>
                    <a:pt x="8065" y="1720"/>
                    <a:pt x="8007" y="1724"/>
                    <a:pt x="7949" y="1732"/>
                  </a:cubicBezTo>
                  <a:cubicBezTo>
                    <a:pt x="7861" y="1738"/>
                    <a:pt x="7771" y="1741"/>
                    <a:pt x="7680" y="1741"/>
                  </a:cubicBezTo>
                  <a:cubicBezTo>
                    <a:pt x="7589" y="1741"/>
                    <a:pt x="7499" y="1738"/>
                    <a:pt x="7411" y="1732"/>
                  </a:cubicBezTo>
                  <a:cubicBezTo>
                    <a:pt x="7011" y="1719"/>
                    <a:pt x="6637" y="1619"/>
                    <a:pt x="6287" y="1469"/>
                  </a:cubicBezTo>
                  <a:cubicBezTo>
                    <a:pt x="5887" y="1307"/>
                    <a:pt x="5499" y="1144"/>
                    <a:pt x="5099" y="969"/>
                  </a:cubicBezTo>
                  <a:cubicBezTo>
                    <a:pt x="4675" y="782"/>
                    <a:pt x="4225" y="632"/>
                    <a:pt x="3787" y="457"/>
                  </a:cubicBezTo>
                  <a:cubicBezTo>
                    <a:pt x="3350" y="270"/>
                    <a:pt x="2925" y="107"/>
                    <a:pt x="2463" y="7"/>
                  </a:cubicBezTo>
                  <a:cubicBezTo>
                    <a:pt x="2444" y="2"/>
                    <a:pt x="2425" y="0"/>
                    <a:pt x="2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3" name="Google Shape;10583;p21"/>
            <p:cNvSpPr/>
            <p:nvPr/>
          </p:nvSpPr>
          <p:spPr>
            <a:xfrm>
              <a:off x="7014075" y="1844375"/>
              <a:ext cx="83700" cy="41025"/>
            </a:xfrm>
            <a:custGeom>
              <a:avLst/>
              <a:gdLst/>
              <a:ahLst/>
              <a:cxnLst/>
              <a:rect l="l" t="t" r="r" b="b"/>
              <a:pathLst>
                <a:path w="3348" h="1641" extrusionOk="0">
                  <a:moveTo>
                    <a:pt x="401" y="1"/>
                  </a:moveTo>
                  <a:cubicBezTo>
                    <a:pt x="317" y="1"/>
                    <a:pt x="237" y="11"/>
                    <a:pt x="163" y="35"/>
                  </a:cubicBezTo>
                  <a:cubicBezTo>
                    <a:pt x="1" y="85"/>
                    <a:pt x="51" y="285"/>
                    <a:pt x="188" y="335"/>
                  </a:cubicBezTo>
                  <a:cubicBezTo>
                    <a:pt x="313" y="385"/>
                    <a:pt x="463" y="372"/>
                    <a:pt x="601" y="397"/>
                  </a:cubicBezTo>
                  <a:cubicBezTo>
                    <a:pt x="738" y="410"/>
                    <a:pt x="863" y="447"/>
                    <a:pt x="1001" y="472"/>
                  </a:cubicBezTo>
                  <a:cubicBezTo>
                    <a:pt x="1263" y="547"/>
                    <a:pt x="1513" y="635"/>
                    <a:pt x="1763" y="735"/>
                  </a:cubicBezTo>
                  <a:cubicBezTo>
                    <a:pt x="2288" y="960"/>
                    <a:pt x="2763" y="1247"/>
                    <a:pt x="3188" y="1622"/>
                  </a:cubicBezTo>
                  <a:cubicBezTo>
                    <a:pt x="3203" y="1635"/>
                    <a:pt x="3219" y="1640"/>
                    <a:pt x="3235" y="1640"/>
                  </a:cubicBezTo>
                  <a:cubicBezTo>
                    <a:pt x="3296" y="1640"/>
                    <a:pt x="3347" y="1559"/>
                    <a:pt x="3288" y="1510"/>
                  </a:cubicBezTo>
                  <a:cubicBezTo>
                    <a:pt x="2863" y="1110"/>
                    <a:pt x="2388" y="710"/>
                    <a:pt x="1863" y="435"/>
                  </a:cubicBezTo>
                  <a:cubicBezTo>
                    <a:pt x="1600" y="285"/>
                    <a:pt x="1326" y="185"/>
                    <a:pt x="1026" y="110"/>
                  </a:cubicBezTo>
                  <a:cubicBezTo>
                    <a:pt x="846" y="65"/>
                    <a:pt x="614" y="1"/>
                    <a:pt x="4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4" name="Google Shape;10584;p21"/>
            <p:cNvSpPr/>
            <p:nvPr/>
          </p:nvSpPr>
          <p:spPr>
            <a:xfrm>
              <a:off x="6854125" y="1793200"/>
              <a:ext cx="133325" cy="77375"/>
            </a:xfrm>
            <a:custGeom>
              <a:avLst/>
              <a:gdLst/>
              <a:ahLst/>
              <a:cxnLst/>
              <a:rect l="l" t="t" r="r" b="b"/>
              <a:pathLst>
                <a:path w="5333" h="3095" extrusionOk="0">
                  <a:moveTo>
                    <a:pt x="223" y="0"/>
                  </a:moveTo>
                  <a:cubicBezTo>
                    <a:pt x="161" y="0"/>
                    <a:pt x="104" y="25"/>
                    <a:pt x="63" y="83"/>
                  </a:cubicBezTo>
                  <a:cubicBezTo>
                    <a:pt x="13" y="158"/>
                    <a:pt x="1" y="295"/>
                    <a:pt x="88" y="358"/>
                  </a:cubicBezTo>
                  <a:cubicBezTo>
                    <a:pt x="300" y="508"/>
                    <a:pt x="538" y="620"/>
                    <a:pt x="750" y="782"/>
                  </a:cubicBezTo>
                  <a:cubicBezTo>
                    <a:pt x="963" y="945"/>
                    <a:pt x="1163" y="1107"/>
                    <a:pt x="1363" y="1282"/>
                  </a:cubicBezTo>
                  <a:cubicBezTo>
                    <a:pt x="1738" y="1595"/>
                    <a:pt x="2113" y="1920"/>
                    <a:pt x="2525" y="2182"/>
                  </a:cubicBezTo>
                  <a:cubicBezTo>
                    <a:pt x="3325" y="2694"/>
                    <a:pt x="4224" y="3007"/>
                    <a:pt x="5162" y="3094"/>
                  </a:cubicBezTo>
                  <a:cubicBezTo>
                    <a:pt x="5166" y="3095"/>
                    <a:pt x="5170" y="3095"/>
                    <a:pt x="5174" y="3095"/>
                  </a:cubicBezTo>
                  <a:cubicBezTo>
                    <a:pt x="5290" y="3095"/>
                    <a:pt x="5332" y="2919"/>
                    <a:pt x="5199" y="2907"/>
                  </a:cubicBezTo>
                  <a:cubicBezTo>
                    <a:pt x="4274" y="2782"/>
                    <a:pt x="3387" y="2432"/>
                    <a:pt x="2637" y="1870"/>
                  </a:cubicBezTo>
                  <a:cubicBezTo>
                    <a:pt x="2237" y="1582"/>
                    <a:pt x="1900" y="1220"/>
                    <a:pt x="1538" y="895"/>
                  </a:cubicBezTo>
                  <a:cubicBezTo>
                    <a:pt x="1350" y="720"/>
                    <a:pt x="1150" y="557"/>
                    <a:pt x="950" y="408"/>
                  </a:cubicBezTo>
                  <a:cubicBezTo>
                    <a:pt x="763" y="258"/>
                    <a:pt x="550" y="95"/>
                    <a:pt x="325" y="20"/>
                  </a:cubicBezTo>
                  <a:cubicBezTo>
                    <a:pt x="291" y="7"/>
                    <a:pt x="256" y="0"/>
                    <a:pt x="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5" name="Google Shape;10585;p21"/>
            <p:cNvSpPr/>
            <p:nvPr/>
          </p:nvSpPr>
          <p:spPr>
            <a:xfrm>
              <a:off x="6733525" y="1640675"/>
              <a:ext cx="164700" cy="267825"/>
            </a:xfrm>
            <a:custGeom>
              <a:avLst/>
              <a:gdLst/>
              <a:ahLst/>
              <a:cxnLst/>
              <a:rect l="l" t="t" r="r" b="b"/>
              <a:pathLst>
                <a:path w="6588" h="10713" extrusionOk="0">
                  <a:moveTo>
                    <a:pt x="3875" y="1"/>
                  </a:moveTo>
                  <a:cubicBezTo>
                    <a:pt x="3844" y="1"/>
                    <a:pt x="3812" y="10"/>
                    <a:pt x="3787" y="23"/>
                  </a:cubicBezTo>
                  <a:cubicBezTo>
                    <a:pt x="3550" y="160"/>
                    <a:pt x="3350" y="398"/>
                    <a:pt x="3300" y="660"/>
                  </a:cubicBezTo>
                  <a:cubicBezTo>
                    <a:pt x="3083" y="590"/>
                    <a:pt x="2854" y="544"/>
                    <a:pt x="2630" y="544"/>
                  </a:cubicBezTo>
                  <a:cubicBezTo>
                    <a:pt x="2378" y="544"/>
                    <a:pt x="2131" y="602"/>
                    <a:pt x="1913" y="748"/>
                  </a:cubicBezTo>
                  <a:cubicBezTo>
                    <a:pt x="1650" y="910"/>
                    <a:pt x="1538" y="1147"/>
                    <a:pt x="1413" y="1422"/>
                  </a:cubicBezTo>
                  <a:cubicBezTo>
                    <a:pt x="1276" y="1735"/>
                    <a:pt x="1076" y="1985"/>
                    <a:pt x="826" y="2235"/>
                  </a:cubicBezTo>
                  <a:cubicBezTo>
                    <a:pt x="601" y="2435"/>
                    <a:pt x="376" y="2635"/>
                    <a:pt x="163" y="2847"/>
                  </a:cubicBezTo>
                  <a:cubicBezTo>
                    <a:pt x="51" y="2947"/>
                    <a:pt x="1" y="3009"/>
                    <a:pt x="38" y="3159"/>
                  </a:cubicBezTo>
                  <a:cubicBezTo>
                    <a:pt x="63" y="3247"/>
                    <a:pt x="126" y="3322"/>
                    <a:pt x="188" y="3372"/>
                  </a:cubicBezTo>
                  <a:cubicBezTo>
                    <a:pt x="351" y="3509"/>
                    <a:pt x="601" y="3547"/>
                    <a:pt x="701" y="3747"/>
                  </a:cubicBezTo>
                  <a:cubicBezTo>
                    <a:pt x="788" y="3934"/>
                    <a:pt x="788" y="4159"/>
                    <a:pt x="851" y="4359"/>
                  </a:cubicBezTo>
                  <a:cubicBezTo>
                    <a:pt x="888" y="4459"/>
                    <a:pt x="951" y="4559"/>
                    <a:pt x="1001" y="4659"/>
                  </a:cubicBezTo>
                  <a:cubicBezTo>
                    <a:pt x="1038" y="4709"/>
                    <a:pt x="1051" y="4709"/>
                    <a:pt x="1026" y="4759"/>
                  </a:cubicBezTo>
                  <a:cubicBezTo>
                    <a:pt x="1013" y="4784"/>
                    <a:pt x="951" y="4821"/>
                    <a:pt x="926" y="4834"/>
                  </a:cubicBezTo>
                  <a:cubicBezTo>
                    <a:pt x="738" y="4984"/>
                    <a:pt x="613" y="5146"/>
                    <a:pt x="588" y="5384"/>
                  </a:cubicBezTo>
                  <a:cubicBezTo>
                    <a:pt x="563" y="5621"/>
                    <a:pt x="626" y="5859"/>
                    <a:pt x="701" y="6096"/>
                  </a:cubicBezTo>
                  <a:cubicBezTo>
                    <a:pt x="788" y="6396"/>
                    <a:pt x="963" y="6571"/>
                    <a:pt x="1238" y="6721"/>
                  </a:cubicBezTo>
                  <a:cubicBezTo>
                    <a:pt x="1788" y="7021"/>
                    <a:pt x="2350" y="7321"/>
                    <a:pt x="2913" y="7608"/>
                  </a:cubicBezTo>
                  <a:cubicBezTo>
                    <a:pt x="3187" y="7758"/>
                    <a:pt x="3475" y="7896"/>
                    <a:pt x="3737" y="8071"/>
                  </a:cubicBezTo>
                  <a:cubicBezTo>
                    <a:pt x="4000" y="8246"/>
                    <a:pt x="4175" y="8496"/>
                    <a:pt x="4325" y="8758"/>
                  </a:cubicBezTo>
                  <a:cubicBezTo>
                    <a:pt x="4770" y="9516"/>
                    <a:pt x="5168" y="10713"/>
                    <a:pt x="6222" y="10713"/>
                  </a:cubicBezTo>
                  <a:cubicBezTo>
                    <a:pt x="6264" y="10713"/>
                    <a:pt x="6306" y="10711"/>
                    <a:pt x="6349" y="10707"/>
                  </a:cubicBezTo>
                  <a:cubicBezTo>
                    <a:pt x="6474" y="10695"/>
                    <a:pt x="6499" y="10495"/>
                    <a:pt x="6362" y="10470"/>
                  </a:cubicBezTo>
                  <a:cubicBezTo>
                    <a:pt x="5562" y="10395"/>
                    <a:pt x="5112" y="9583"/>
                    <a:pt x="4775" y="8945"/>
                  </a:cubicBezTo>
                  <a:cubicBezTo>
                    <a:pt x="4600" y="8608"/>
                    <a:pt x="4412" y="8308"/>
                    <a:pt x="4162" y="8021"/>
                  </a:cubicBezTo>
                  <a:cubicBezTo>
                    <a:pt x="3875" y="7708"/>
                    <a:pt x="3525" y="7496"/>
                    <a:pt x="3150" y="7296"/>
                  </a:cubicBezTo>
                  <a:cubicBezTo>
                    <a:pt x="2775" y="7096"/>
                    <a:pt x="2400" y="6896"/>
                    <a:pt x="2025" y="6696"/>
                  </a:cubicBezTo>
                  <a:cubicBezTo>
                    <a:pt x="1825" y="6584"/>
                    <a:pt x="1613" y="6484"/>
                    <a:pt x="1425" y="6371"/>
                  </a:cubicBezTo>
                  <a:cubicBezTo>
                    <a:pt x="1201" y="6259"/>
                    <a:pt x="1101" y="6146"/>
                    <a:pt x="1038" y="5921"/>
                  </a:cubicBezTo>
                  <a:cubicBezTo>
                    <a:pt x="988" y="5759"/>
                    <a:pt x="951" y="5596"/>
                    <a:pt x="963" y="5446"/>
                  </a:cubicBezTo>
                  <a:cubicBezTo>
                    <a:pt x="976" y="5284"/>
                    <a:pt x="1076" y="5209"/>
                    <a:pt x="1188" y="5121"/>
                  </a:cubicBezTo>
                  <a:cubicBezTo>
                    <a:pt x="1463" y="4909"/>
                    <a:pt x="1513" y="4647"/>
                    <a:pt x="1251" y="4409"/>
                  </a:cubicBezTo>
                  <a:cubicBezTo>
                    <a:pt x="1051" y="4209"/>
                    <a:pt x="1101" y="3859"/>
                    <a:pt x="988" y="3609"/>
                  </a:cubicBezTo>
                  <a:cubicBezTo>
                    <a:pt x="938" y="3472"/>
                    <a:pt x="838" y="3372"/>
                    <a:pt x="713" y="3297"/>
                  </a:cubicBezTo>
                  <a:cubicBezTo>
                    <a:pt x="663" y="3272"/>
                    <a:pt x="438" y="3184"/>
                    <a:pt x="376" y="3122"/>
                  </a:cubicBezTo>
                  <a:cubicBezTo>
                    <a:pt x="951" y="2710"/>
                    <a:pt x="1388" y="2172"/>
                    <a:pt x="1638" y="1497"/>
                  </a:cubicBezTo>
                  <a:cubicBezTo>
                    <a:pt x="1775" y="1135"/>
                    <a:pt x="2013" y="860"/>
                    <a:pt x="2425" y="810"/>
                  </a:cubicBezTo>
                  <a:cubicBezTo>
                    <a:pt x="2469" y="804"/>
                    <a:pt x="2512" y="801"/>
                    <a:pt x="2555" y="801"/>
                  </a:cubicBezTo>
                  <a:cubicBezTo>
                    <a:pt x="2856" y="801"/>
                    <a:pt x="3136" y="944"/>
                    <a:pt x="3387" y="1097"/>
                  </a:cubicBezTo>
                  <a:cubicBezTo>
                    <a:pt x="3412" y="1114"/>
                    <a:pt x="3440" y="1121"/>
                    <a:pt x="3469" y="1121"/>
                  </a:cubicBezTo>
                  <a:cubicBezTo>
                    <a:pt x="3568" y="1121"/>
                    <a:pt x="3672" y="1030"/>
                    <a:pt x="3662" y="923"/>
                  </a:cubicBezTo>
                  <a:cubicBezTo>
                    <a:pt x="3637" y="698"/>
                    <a:pt x="3625" y="460"/>
                    <a:pt x="3825" y="323"/>
                  </a:cubicBezTo>
                  <a:cubicBezTo>
                    <a:pt x="4087" y="660"/>
                    <a:pt x="4462" y="910"/>
                    <a:pt x="4887" y="985"/>
                  </a:cubicBezTo>
                  <a:cubicBezTo>
                    <a:pt x="4997" y="1008"/>
                    <a:pt x="5110" y="1018"/>
                    <a:pt x="5222" y="1018"/>
                  </a:cubicBezTo>
                  <a:cubicBezTo>
                    <a:pt x="5351" y="1018"/>
                    <a:pt x="5479" y="1005"/>
                    <a:pt x="5599" y="985"/>
                  </a:cubicBezTo>
                  <a:cubicBezTo>
                    <a:pt x="5727" y="963"/>
                    <a:pt x="5872" y="918"/>
                    <a:pt x="6009" y="918"/>
                  </a:cubicBezTo>
                  <a:cubicBezTo>
                    <a:pt x="6100" y="918"/>
                    <a:pt x="6187" y="938"/>
                    <a:pt x="6262" y="998"/>
                  </a:cubicBezTo>
                  <a:cubicBezTo>
                    <a:pt x="6295" y="1024"/>
                    <a:pt x="6330" y="1035"/>
                    <a:pt x="6361" y="1035"/>
                  </a:cubicBezTo>
                  <a:cubicBezTo>
                    <a:pt x="6495" y="1035"/>
                    <a:pt x="6588" y="838"/>
                    <a:pt x="6437" y="748"/>
                  </a:cubicBezTo>
                  <a:cubicBezTo>
                    <a:pt x="6329" y="683"/>
                    <a:pt x="6213" y="664"/>
                    <a:pt x="6094" y="664"/>
                  </a:cubicBezTo>
                  <a:cubicBezTo>
                    <a:pt x="6005" y="664"/>
                    <a:pt x="5915" y="674"/>
                    <a:pt x="5824" y="685"/>
                  </a:cubicBezTo>
                  <a:cubicBezTo>
                    <a:pt x="5690" y="701"/>
                    <a:pt x="5551" y="717"/>
                    <a:pt x="5413" y="717"/>
                  </a:cubicBezTo>
                  <a:cubicBezTo>
                    <a:pt x="5332" y="717"/>
                    <a:pt x="5253" y="711"/>
                    <a:pt x="5174" y="698"/>
                  </a:cubicBezTo>
                  <a:cubicBezTo>
                    <a:pt x="4700" y="610"/>
                    <a:pt x="4275" y="385"/>
                    <a:pt x="3962" y="35"/>
                  </a:cubicBezTo>
                  <a:cubicBezTo>
                    <a:pt x="3937" y="10"/>
                    <a:pt x="3906" y="1"/>
                    <a:pt x="38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6" name="Google Shape;10586;p21"/>
            <p:cNvSpPr/>
            <p:nvPr/>
          </p:nvSpPr>
          <p:spPr>
            <a:xfrm>
              <a:off x="6748050" y="1713400"/>
              <a:ext cx="371050" cy="77375"/>
            </a:xfrm>
            <a:custGeom>
              <a:avLst/>
              <a:gdLst/>
              <a:ahLst/>
              <a:cxnLst/>
              <a:rect l="l" t="t" r="r" b="b"/>
              <a:pathLst>
                <a:path w="14842" h="3095" extrusionOk="0">
                  <a:moveTo>
                    <a:pt x="2652" y="0"/>
                  </a:moveTo>
                  <a:cubicBezTo>
                    <a:pt x="2600" y="0"/>
                    <a:pt x="2550" y="7"/>
                    <a:pt x="2507" y="25"/>
                  </a:cubicBezTo>
                  <a:cubicBezTo>
                    <a:pt x="2394" y="75"/>
                    <a:pt x="2344" y="238"/>
                    <a:pt x="2307" y="350"/>
                  </a:cubicBezTo>
                  <a:cubicBezTo>
                    <a:pt x="2244" y="463"/>
                    <a:pt x="2194" y="588"/>
                    <a:pt x="2144" y="700"/>
                  </a:cubicBezTo>
                  <a:cubicBezTo>
                    <a:pt x="1907" y="1200"/>
                    <a:pt x="1632" y="1675"/>
                    <a:pt x="1294" y="2112"/>
                  </a:cubicBezTo>
                  <a:cubicBezTo>
                    <a:pt x="1219" y="2237"/>
                    <a:pt x="1119" y="2337"/>
                    <a:pt x="1032" y="2450"/>
                  </a:cubicBezTo>
                  <a:cubicBezTo>
                    <a:pt x="957" y="2512"/>
                    <a:pt x="882" y="2625"/>
                    <a:pt x="769" y="2637"/>
                  </a:cubicBezTo>
                  <a:cubicBezTo>
                    <a:pt x="764" y="2638"/>
                    <a:pt x="759" y="2638"/>
                    <a:pt x="754" y="2638"/>
                  </a:cubicBezTo>
                  <a:cubicBezTo>
                    <a:pt x="649" y="2638"/>
                    <a:pt x="566" y="2522"/>
                    <a:pt x="495" y="2462"/>
                  </a:cubicBezTo>
                  <a:cubicBezTo>
                    <a:pt x="420" y="2400"/>
                    <a:pt x="345" y="2350"/>
                    <a:pt x="257" y="2325"/>
                  </a:cubicBezTo>
                  <a:cubicBezTo>
                    <a:pt x="239" y="2319"/>
                    <a:pt x="222" y="2317"/>
                    <a:pt x="206" y="2317"/>
                  </a:cubicBezTo>
                  <a:cubicBezTo>
                    <a:pt x="46" y="2317"/>
                    <a:pt x="0" y="2580"/>
                    <a:pt x="182" y="2637"/>
                  </a:cubicBezTo>
                  <a:cubicBezTo>
                    <a:pt x="332" y="2687"/>
                    <a:pt x="420" y="2837"/>
                    <a:pt x="570" y="2900"/>
                  </a:cubicBezTo>
                  <a:cubicBezTo>
                    <a:pt x="624" y="2922"/>
                    <a:pt x="679" y="2932"/>
                    <a:pt x="733" y="2932"/>
                  </a:cubicBezTo>
                  <a:cubicBezTo>
                    <a:pt x="802" y="2932"/>
                    <a:pt x="869" y="2915"/>
                    <a:pt x="932" y="2887"/>
                  </a:cubicBezTo>
                  <a:cubicBezTo>
                    <a:pt x="1057" y="2825"/>
                    <a:pt x="1157" y="2712"/>
                    <a:pt x="1257" y="2612"/>
                  </a:cubicBezTo>
                  <a:cubicBezTo>
                    <a:pt x="1382" y="2475"/>
                    <a:pt x="1507" y="2337"/>
                    <a:pt x="1619" y="2187"/>
                  </a:cubicBezTo>
                  <a:cubicBezTo>
                    <a:pt x="2069" y="1663"/>
                    <a:pt x="2519" y="1025"/>
                    <a:pt x="2731" y="350"/>
                  </a:cubicBezTo>
                  <a:cubicBezTo>
                    <a:pt x="2786" y="332"/>
                    <a:pt x="2841" y="321"/>
                    <a:pt x="2901" y="321"/>
                  </a:cubicBezTo>
                  <a:cubicBezTo>
                    <a:pt x="2923" y="321"/>
                    <a:pt x="2945" y="322"/>
                    <a:pt x="2969" y="325"/>
                  </a:cubicBezTo>
                  <a:cubicBezTo>
                    <a:pt x="3056" y="350"/>
                    <a:pt x="3144" y="375"/>
                    <a:pt x="3231" y="400"/>
                  </a:cubicBezTo>
                  <a:cubicBezTo>
                    <a:pt x="3456" y="463"/>
                    <a:pt x="3681" y="563"/>
                    <a:pt x="3894" y="638"/>
                  </a:cubicBezTo>
                  <a:cubicBezTo>
                    <a:pt x="4344" y="813"/>
                    <a:pt x="4781" y="988"/>
                    <a:pt x="5231" y="1150"/>
                  </a:cubicBezTo>
                  <a:cubicBezTo>
                    <a:pt x="6068" y="1438"/>
                    <a:pt x="6880" y="1788"/>
                    <a:pt x="7705" y="2100"/>
                  </a:cubicBezTo>
                  <a:cubicBezTo>
                    <a:pt x="8442" y="2387"/>
                    <a:pt x="9192" y="2675"/>
                    <a:pt x="9967" y="2875"/>
                  </a:cubicBezTo>
                  <a:cubicBezTo>
                    <a:pt x="10317" y="2975"/>
                    <a:pt x="10667" y="3062"/>
                    <a:pt x="11029" y="3087"/>
                  </a:cubicBezTo>
                  <a:cubicBezTo>
                    <a:pt x="11108" y="3092"/>
                    <a:pt x="11186" y="3095"/>
                    <a:pt x="11264" y="3095"/>
                  </a:cubicBezTo>
                  <a:cubicBezTo>
                    <a:pt x="11561" y="3095"/>
                    <a:pt x="11857" y="3059"/>
                    <a:pt x="12154" y="3000"/>
                  </a:cubicBezTo>
                  <a:cubicBezTo>
                    <a:pt x="12991" y="2837"/>
                    <a:pt x="13841" y="2650"/>
                    <a:pt x="14691" y="2462"/>
                  </a:cubicBezTo>
                  <a:cubicBezTo>
                    <a:pt x="14842" y="2427"/>
                    <a:pt x="14777" y="2209"/>
                    <a:pt x="14636" y="2209"/>
                  </a:cubicBezTo>
                  <a:cubicBezTo>
                    <a:pt x="14626" y="2209"/>
                    <a:pt x="14615" y="2210"/>
                    <a:pt x="14603" y="2212"/>
                  </a:cubicBezTo>
                  <a:cubicBezTo>
                    <a:pt x="13966" y="2350"/>
                    <a:pt x="13329" y="2512"/>
                    <a:pt x="12679" y="2662"/>
                  </a:cubicBezTo>
                  <a:cubicBezTo>
                    <a:pt x="12214" y="2771"/>
                    <a:pt x="11748" y="2872"/>
                    <a:pt x="11277" y="2872"/>
                  </a:cubicBezTo>
                  <a:cubicBezTo>
                    <a:pt x="11153" y="2872"/>
                    <a:pt x="11029" y="2865"/>
                    <a:pt x="10904" y="2850"/>
                  </a:cubicBezTo>
                  <a:cubicBezTo>
                    <a:pt x="10404" y="2787"/>
                    <a:pt x="9930" y="2625"/>
                    <a:pt x="9467" y="2437"/>
                  </a:cubicBezTo>
                  <a:cubicBezTo>
                    <a:pt x="8955" y="2237"/>
                    <a:pt x="8442" y="2025"/>
                    <a:pt x="7918" y="1825"/>
                  </a:cubicBezTo>
                  <a:cubicBezTo>
                    <a:pt x="7380" y="1613"/>
                    <a:pt x="6830" y="1400"/>
                    <a:pt x="6281" y="1225"/>
                  </a:cubicBezTo>
                  <a:cubicBezTo>
                    <a:pt x="5718" y="1038"/>
                    <a:pt x="5181" y="800"/>
                    <a:pt x="4618" y="588"/>
                  </a:cubicBezTo>
                  <a:cubicBezTo>
                    <a:pt x="4356" y="488"/>
                    <a:pt x="4081" y="388"/>
                    <a:pt x="3806" y="288"/>
                  </a:cubicBezTo>
                  <a:cubicBezTo>
                    <a:pt x="3594" y="200"/>
                    <a:pt x="3369" y="113"/>
                    <a:pt x="3144" y="63"/>
                  </a:cubicBezTo>
                  <a:cubicBezTo>
                    <a:pt x="3031" y="38"/>
                    <a:pt x="2919" y="38"/>
                    <a:pt x="2806" y="13"/>
                  </a:cubicBezTo>
                  <a:cubicBezTo>
                    <a:pt x="2756" y="7"/>
                    <a:pt x="2703" y="0"/>
                    <a:pt x="26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7" name="Google Shape;10587;p21"/>
            <p:cNvSpPr/>
            <p:nvPr/>
          </p:nvSpPr>
          <p:spPr>
            <a:xfrm>
              <a:off x="6814750" y="1659000"/>
              <a:ext cx="29400" cy="67900"/>
            </a:xfrm>
            <a:custGeom>
              <a:avLst/>
              <a:gdLst/>
              <a:ahLst/>
              <a:cxnLst/>
              <a:rect l="l" t="t" r="r" b="b"/>
              <a:pathLst>
                <a:path w="1176" h="2716" extrusionOk="0">
                  <a:moveTo>
                    <a:pt x="137" y="1"/>
                  </a:moveTo>
                  <a:cubicBezTo>
                    <a:pt x="129" y="1"/>
                    <a:pt x="121" y="1"/>
                    <a:pt x="113" y="2"/>
                  </a:cubicBezTo>
                  <a:cubicBezTo>
                    <a:pt x="51" y="15"/>
                    <a:pt x="1" y="65"/>
                    <a:pt x="1" y="127"/>
                  </a:cubicBezTo>
                  <a:cubicBezTo>
                    <a:pt x="1" y="252"/>
                    <a:pt x="113" y="327"/>
                    <a:pt x="163" y="414"/>
                  </a:cubicBezTo>
                  <a:cubicBezTo>
                    <a:pt x="226" y="514"/>
                    <a:pt x="263" y="639"/>
                    <a:pt x="288" y="752"/>
                  </a:cubicBezTo>
                  <a:cubicBezTo>
                    <a:pt x="326" y="964"/>
                    <a:pt x="313" y="1202"/>
                    <a:pt x="326" y="1414"/>
                  </a:cubicBezTo>
                  <a:cubicBezTo>
                    <a:pt x="338" y="1652"/>
                    <a:pt x="376" y="1889"/>
                    <a:pt x="476" y="2102"/>
                  </a:cubicBezTo>
                  <a:cubicBezTo>
                    <a:pt x="576" y="2314"/>
                    <a:pt x="738" y="2501"/>
                    <a:pt x="913" y="2676"/>
                  </a:cubicBezTo>
                  <a:cubicBezTo>
                    <a:pt x="941" y="2704"/>
                    <a:pt x="971" y="2716"/>
                    <a:pt x="999" y="2716"/>
                  </a:cubicBezTo>
                  <a:cubicBezTo>
                    <a:pt x="1097" y="2716"/>
                    <a:pt x="1176" y="2574"/>
                    <a:pt x="1088" y="2476"/>
                  </a:cubicBezTo>
                  <a:cubicBezTo>
                    <a:pt x="926" y="2289"/>
                    <a:pt x="763" y="2077"/>
                    <a:pt x="688" y="1839"/>
                  </a:cubicBezTo>
                  <a:cubicBezTo>
                    <a:pt x="626" y="1627"/>
                    <a:pt x="626" y="1402"/>
                    <a:pt x="613" y="1177"/>
                  </a:cubicBezTo>
                  <a:cubicBezTo>
                    <a:pt x="613" y="952"/>
                    <a:pt x="601" y="714"/>
                    <a:pt x="526" y="489"/>
                  </a:cubicBezTo>
                  <a:cubicBezTo>
                    <a:pt x="478" y="321"/>
                    <a:pt x="348"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8" name="Google Shape;10588;p21"/>
            <p:cNvSpPr/>
            <p:nvPr/>
          </p:nvSpPr>
          <p:spPr>
            <a:xfrm>
              <a:off x="6736350" y="1703375"/>
              <a:ext cx="60450" cy="19100"/>
            </a:xfrm>
            <a:custGeom>
              <a:avLst/>
              <a:gdLst/>
              <a:ahLst/>
              <a:cxnLst/>
              <a:rect l="l" t="t" r="r" b="b"/>
              <a:pathLst>
                <a:path w="2418" h="764" extrusionOk="0">
                  <a:moveTo>
                    <a:pt x="1630" y="0"/>
                  </a:moveTo>
                  <a:cubicBezTo>
                    <a:pt x="1510" y="0"/>
                    <a:pt x="1387" y="6"/>
                    <a:pt x="1262" y="14"/>
                  </a:cubicBezTo>
                  <a:cubicBezTo>
                    <a:pt x="1063" y="27"/>
                    <a:pt x="875" y="89"/>
                    <a:pt x="688" y="177"/>
                  </a:cubicBezTo>
                  <a:cubicBezTo>
                    <a:pt x="600" y="214"/>
                    <a:pt x="513" y="264"/>
                    <a:pt x="425" y="302"/>
                  </a:cubicBezTo>
                  <a:cubicBezTo>
                    <a:pt x="325" y="339"/>
                    <a:pt x="225" y="364"/>
                    <a:pt x="138" y="401"/>
                  </a:cubicBezTo>
                  <a:cubicBezTo>
                    <a:pt x="50" y="439"/>
                    <a:pt x="0" y="514"/>
                    <a:pt x="13" y="614"/>
                  </a:cubicBezTo>
                  <a:cubicBezTo>
                    <a:pt x="25" y="701"/>
                    <a:pt x="113" y="764"/>
                    <a:pt x="200" y="764"/>
                  </a:cubicBezTo>
                  <a:cubicBezTo>
                    <a:pt x="413" y="751"/>
                    <a:pt x="613" y="626"/>
                    <a:pt x="800" y="526"/>
                  </a:cubicBezTo>
                  <a:cubicBezTo>
                    <a:pt x="963" y="451"/>
                    <a:pt x="1125" y="377"/>
                    <a:pt x="1287" y="302"/>
                  </a:cubicBezTo>
                  <a:cubicBezTo>
                    <a:pt x="1479" y="209"/>
                    <a:pt x="1699" y="169"/>
                    <a:pt x="1919" y="169"/>
                  </a:cubicBezTo>
                  <a:cubicBezTo>
                    <a:pt x="2057" y="169"/>
                    <a:pt x="2194" y="185"/>
                    <a:pt x="2325" y="214"/>
                  </a:cubicBezTo>
                  <a:cubicBezTo>
                    <a:pt x="2331" y="216"/>
                    <a:pt x="2338" y="217"/>
                    <a:pt x="2344" y="217"/>
                  </a:cubicBezTo>
                  <a:cubicBezTo>
                    <a:pt x="2403" y="217"/>
                    <a:pt x="2418" y="112"/>
                    <a:pt x="2350" y="89"/>
                  </a:cubicBezTo>
                  <a:cubicBezTo>
                    <a:pt x="2108" y="22"/>
                    <a:pt x="1872" y="0"/>
                    <a:pt x="1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9" name="Google Shape;10589;p21"/>
            <p:cNvSpPr/>
            <p:nvPr/>
          </p:nvSpPr>
          <p:spPr>
            <a:xfrm>
              <a:off x="6882250" y="1660525"/>
              <a:ext cx="17425" cy="84800"/>
            </a:xfrm>
            <a:custGeom>
              <a:avLst/>
              <a:gdLst/>
              <a:ahLst/>
              <a:cxnLst/>
              <a:rect l="l" t="t" r="r" b="b"/>
              <a:pathLst>
                <a:path w="697" h="3392" extrusionOk="0">
                  <a:moveTo>
                    <a:pt x="308" y="1"/>
                  </a:moveTo>
                  <a:cubicBezTo>
                    <a:pt x="225" y="1"/>
                    <a:pt x="150" y="79"/>
                    <a:pt x="175" y="179"/>
                  </a:cubicBezTo>
                  <a:cubicBezTo>
                    <a:pt x="188" y="253"/>
                    <a:pt x="238" y="303"/>
                    <a:pt x="263" y="366"/>
                  </a:cubicBezTo>
                  <a:cubicBezTo>
                    <a:pt x="300" y="441"/>
                    <a:pt x="313" y="503"/>
                    <a:pt x="338" y="578"/>
                  </a:cubicBezTo>
                  <a:cubicBezTo>
                    <a:pt x="375" y="716"/>
                    <a:pt x="388" y="853"/>
                    <a:pt x="388" y="991"/>
                  </a:cubicBezTo>
                  <a:cubicBezTo>
                    <a:pt x="400" y="1278"/>
                    <a:pt x="288" y="1553"/>
                    <a:pt x="200" y="1828"/>
                  </a:cubicBezTo>
                  <a:cubicBezTo>
                    <a:pt x="88" y="2140"/>
                    <a:pt x="13" y="2453"/>
                    <a:pt x="0" y="2778"/>
                  </a:cubicBezTo>
                  <a:cubicBezTo>
                    <a:pt x="0" y="3078"/>
                    <a:pt x="288" y="3265"/>
                    <a:pt x="525" y="3378"/>
                  </a:cubicBezTo>
                  <a:cubicBezTo>
                    <a:pt x="543" y="3387"/>
                    <a:pt x="559" y="3392"/>
                    <a:pt x="575" y="3392"/>
                  </a:cubicBezTo>
                  <a:cubicBezTo>
                    <a:pt x="657" y="3392"/>
                    <a:pt x="697" y="3268"/>
                    <a:pt x="613" y="3215"/>
                  </a:cubicBezTo>
                  <a:cubicBezTo>
                    <a:pt x="488" y="3140"/>
                    <a:pt x="313" y="3028"/>
                    <a:pt x="250" y="2890"/>
                  </a:cubicBezTo>
                  <a:cubicBezTo>
                    <a:pt x="200" y="2778"/>
                    <a:pt x="263" y="2603"/>
                    <a:pt x="300" y="2478"/>
                  </a:cubicBezTo>
                  <a:cubicBezTo>
                    <a:pt x="375" y="2190"/>
                    <a:pt x="500" y="1891"/>
                    <a:pt x="575" y="1591"/>
                  </a:cubicBezTo>
                  <a:cubicBezTo>
                    <a:pt x="625" y="1341"/>
                    <a:pt x="625" y="1066"/>
                    <a:pt x="600" y="816"/>
                  </a:cubicBezTo>
                  <a:cubicBezTo>
                    <a:pt x="588" y="691"/>
                    <a:pt x="575" y="566"/>
                    <a:pt x="538" y="441"/>
                  </a:cubicBezTo>
                  <a:cubicBezTo>
                    <a:pt x="513" y="316"/>
                    <a:pt x="488" y="166"/>
                    <a:pt x="425" y="66"/>
                  </a:cubicBezTo>
                  <a:cubicBezTo>
                    <a:pt x="392" y="20"/>
                    <a:pt x="349" y="1"/>
                    <a:pt x="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0" name="Google Shape;10590;p21"/>
            <p:cNvSpPr/>
            <p:nvPr/>
          </p:nvSpPr>
          <p:spPr>
            <a:xfrm>
              <a:off x="6890575" y="1677300"/>
              <a:ext cx="142275" cy="68000"/>
            </a:xfrm>
            <a:custGeom>
              <a:avLst/>
              <a:gdLst/>
              <a:ahLst/>
              <a:cxnLst/>
              <a:rect l="l" t="t" r="r" b="b"/>
              <a:pathLst>
                <a:path w="5691" h="2720" extrusionOk="0">
                  <a:moveTo>
                    <a:pt x="232" y="1"/>
                  </a:moveTo>
                  <a:cubicBezTo>
                    <a:pt x="100" y="1"/>
                    <a:pt x="0" y="187"/>
                    <a:pt x="117" y="282"/>
                  </a:cubicBezTo>
                  <a:cubicBezTo>
                    <a:pt x="505" y="607"/>
                    <a:pt x="1054" y="745"/>
                    <a:pt x="1529" y="907"/>
                  </a:cubicBezTo>
                  <a:cubicBezTo>
                    <a:pt x="2017" y="1082"/>
                    <a:pt x="2479" y="1282"/>
                    <a:pt x="2929" y="1532"/>
                  </a:cubicBezTo>
                  <a:cubicBezTo>
                    <a:pt x="3791" y="2007"/>
                    <a:pt x="4641" y="2507"/>
                    <a:pt x="5616" y="2719"/>
                  </a:cubicBezTo>
                  <a:cubicBezTo>
                    <a:pt x="5678" y="2719"/>
                    <a:pt x="5691" y="2644"/>
                    <a:pt x="5641" y="2632"/>
                  </a:cubicBezTo>
                  <a:cubicBezTo>
                    <a:pt x="4678" y="2407"/>
                    <a:pt x="3854" y="1794"/>
                    <a:pt x="3016" y="1295"/>
                  </a:cubicBezTo>
                  <a:cubicBezTo>
                    <a:pt x="2592" y="1045"/>
                    <a:pt x="2154" y="820"/>
                    <a:pt x="1692" y="645"/>
                  </a:cubicBezTo>
                  <a:cubicBezTo>
                    <a:pt x="1454" y="557"/>
                    <a:pt x="1217" y="482"/>
                    <a:pt x="992" y="382"/>
                  </a:cubicBezTo>
                  <a:cubicBezTo>
                    <a:pt x="754" y="282"/>
                    <a:pt x="530" y="145"/>
                    <a:pt x="305" y="20"/>
                  </a:cubicBezTo>
                  <a:cubicBezTo>
                    <a:pt x="280" y="7"/>
                    <a:pt x="256" y="1"/>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1" name="Google Shape;10591;p21"/>
            <p:cNvSpPr/>
            <p:nvPr/>
          </p:nvSpPr>
          <p:spPr>
            <a:xfrm>
              <a:off x="6547650" y="1922775"/>
              <a:ext cx="401175" cy="290350"/>
            </a:xfrm>
            <a:custGeom>
              <a:avLst/>
              <a:gdLst/>
              <a:ahLst/>
              <a:cxnLst/>
              <a:rect l="l" t="t" r="r" b="b"/>
              <a:pathLst>
                <a:path w="16047" h="11614" extrusionOk="0">
                  <a:moveTo>
                    <a:pt x="6134" y="1"/>
                  </a:moveTo>
                  <a:cubicBezTo>
                    <a:pt x="5826" y="1"/>
                    <a:pt x="5516" y="61"/>
                    <a:pt x="5236" y="173"/>
                  </a:cubicBezTo>
                  <a:cubicBezTo>
                    <a:pt x="4749" y="386"/>
                    <a:pt x="4424" y="723"/>
                    <a:pt x="4112" y="1123"/>
                  </a:cubicBezTo>
                  <a:cubicBezTo>
                    <a:pt x="3937" y="1335"/>
                    <a:pt x="3762" y="1573"/>
                    <a:pt x="3499" y="1660"/>
                  </a:cubicBezTo>
                  <a:cubicBezTo>
                    <a:pt x="3287" y="1735"/>
                    <a:pt x="3049" y="1723"/>
                    <a:pt x="2837" y="1810"/>
                  </a:cubicBezTo>
                  <a:cubicBezTo>
                    <a:pt x="2437" y="1960"/>
                    <a:pt x="2350" y="2373"/>
                    <a:pt x="2287" y="2760"/>
                  </a:cubicBezTo>
                  <a:cubicBezTo>
                    <a:pt x="2262" y="2935"/>
                    <a:pt x="2237" y="3135"/>
                    <a:pt x="2137" y="3285"/>
                  </a:cubicBezTo>
                  <a:cubicBezTo>
                    <a:pt x="2012" y="3460"/>
                    <a:pt x="1750" y="3497"/>
                    <a:pt x="1562" y="3572"/>
                  </a:cubicBezTo>
                  <a:cubicBezTo>
                    <a:pt x="1362" y="3660"/>
                    <a:pt x="1187" y="3785"/>
                    <a:pt x="1112" y="4010"/>
                  </a:cubicBezTo>
                  <a:cubicBezTo>
                    <a:pt x="1025" y="4247"/>
                    <a:pt x="1025" y="4485"/>
                    <a:pt x="850" y="4685"/>
                  </a:cubicBezTo>
                  <a:cubicBezTo>
                    <a:pt x="700" y="4859"/>
                    <a:pt x="513" y="4997"/>
                    <a:pt x="400" y="5197"/>
                  </a:cubicBezTo>
                  <a:cubicBezTo>
                    <a:pt x="275" y="5409"/>
                    <a:pt x="300" y="5622"/>
                    <a:pt x="363" y="5847"/>
                  </a:cubicBezTo>
                  <a:cubicBezTo>
                    <a:pt x="438" y="6109"/>
                    <a:pt x="275" y="6297"/>
                    <a:pt x="163" y="6522"/>
                  </a:cubicBezTo>
                  <a:cubicBezTo>
                    <a:pt x="50" y="6734"/>
                    <a:pt x="0" y="6971"/>
                    <a:pt x="13" y="7221"/>
                  </a:cubicBezTo>
                  <a:cubicBezTo>
                    <a:pt x="50" y="7746"/>
                    <a:pt x="350" y="8234"/>
                    <a:pt x="663" y="8646"/>
                  </a:cubicBezTo>
                  <a:cubicBezTo>
                    <a:pt x="825" y="8858"/>
                    <a:pt x="988" y="9121"/>
                    <a:pt x="1250" y="9221"/>
                  </a:cubicBezTo>
                  <a:cubicBezTo>
                    <a:pt x="1337" y="9255"/>
                    <a:pt x="1425" y="9268"/>
                    <a:pt x="1514" y="9268"/>
                  </a:cubicBezTo>
                  <a:cubicBezTo>
                    <a:pt x="1656" y="9268"/>
                    <a:pt x="1799" y="9234"/>
                    <a:pt x="1937" y="9196"/>
                  </a:cubicBezTo>
                  <a:cubicBezTo>
                    <a:pt x="2375" y="9046"/>
                    <a:pt x="2762" y="8783"/>
                    <a:pt x="3174" y="8583"/>
                  </a:cubicBezTo>
                  <a:cubicBezTo>
                    <a:pt x="3387" y="8483"/>
                    <a:pt x="3599" y="8409"/>
                    <a:pt x="3824" y="8359"/>
                  </a:cubicBezTo>
                  <a:cubicBezTo>
                    <a:pt x="3962" y="8334"/>
                    <a:pt x="4087" y="8321"/>
                    <a:pt x="4224" y="8321"/>
                  </a:cubicBezTo>
                  <a:cubicBezTo>
                    <a:pt x="4237" y="8558"/>
                    <a:pt x="4424" y="8758"/>
                    <a:pt x="4637" y="8896"/>
                  </a:cubicBezTo>
                  <a:cubicBezTo>
                    <a:pt x="4824" y="9008"/>
                    <a:pt x="5049" y="9046"/>
                    <a:pt x="5249" y="9133"/>
                  </a:cubicBezTo>
                  <a:cubicBezTo>
                    <a:pt x="5499" y="9246"/>
                    <a:pt x="5611" y="9421"/>
                    <a:pt x="5649" y="9683"/>
                  </a:cubicBezTo>
                  <a:cubicBezTo>
                    <a:pt x="5711" y="10146"/>
                    <a:pt x="5911" y="10533"/>
                    <a:pt x="6261" y="10858"/>
                  </a:cubicBezTo>
                  <a:cubicBezTo>
                    <a:pt x="6599" y="11170"/>
                    <a:pt x="7023" y="11383"/>
                    <a:pt x="7436" y="11595"/>
                  </a:cubicBezTo>
                  <a:cubicBezTo>
                    <a:pt x="7463" y="11608"/>
                    <a:pt x="7489" y="11613"/>
                    <a:pt x="7514" y="11613"/>
                  </a:cubicBezTo>
                  <a:cubicBezTo>
                    <a:pt x="7686" y="11613"/>
                    <a:pt x="7796" y="11345"/>
                    <a:pt x="7611" y="11258"/>
                  </a:cubicBezTo>
                  <a:cubicBezTo>
                    <a:pt x="7223" y="11083"/>
                    <a:pt x="6836" y="10895"/>
                    <a:pt x="6524" y="10608"/>
                  </a:cubicBezTo>
                  <a:cubicBezTo>
                    <a:pt x="6374" y="10470"/>
                    <a:pt x="6236" y="10321"/>
                    <a:pt x="6149" y="10146"/>
                  </a:cubicBezTo>
                  <a:cubicBezTo>
                    <a:pt x="6074" y="9958"/>
                    <a:pt x="6049" y="9758"/>
                    <a:pt x="6011" y="9558"/>
                  </a:cubicBezTo>
                  <a:cubicBezTo>
                    <a:pt x="5974" y="9358"/>
                    <a:pt x="5911" y="9158"/>
                    <a:pt x="5749" y="9008"/>
                  </a:cubicBezTo>
                  <a:cubicBezTo>
                    <a:pt x="5599" y="8883"/>
                    <a:pt x="5374" y="8821"/>
                    <a:pt x="5186" y="8771"/>
                  </a:cubicBezTo>
                  <a:cubicBezTo>
                    <a:pt x="5011" y="8721"/>
                    <a:pt x="4824" y="8696"/>
                    <a:pt x="4712" y="8546"/>
                  </a:cubicBezTo>
                  <a:cubicBezTo>
                    <a:pt x="4649" y="8446"/>
                    <a:pt x="4587" y="8334"/>
                    <a:pt x="4662" y="8221"/>
                  </a:cubicBezTo>
                  <a:cubicBezTo>
                    <a:pt x="4749" y="8084"/>
                    <a:pt x="4599" y="7946"/>
                    <a:pt x="4474" y="7934"/>
                  </a:cubicBezTo>
                  <a:cubicBezTo>
                    <a:pt x="4457" y="7933"/>
                    <a:pt x="4439" y="7932"/>
                    <a:pt x="4421" y="7932"/>
                  </a:cubicBezTo>
                  <a:cubicBezTo>
                    <a:pt x="4235" y="7932"/>
                    <a:pt x="4033" y="7989"/>
                    <a:pt x="3862" y="8046"/>
                  </a:cubicBezTo>
                  <a:cubicBezTo>
                    <a:pt x="3462" y="8184"/>
                    <a:pt x="3112" y="8421"/>
                    <a:pt x="2712" y="8596"/>
                  </a:cubicBezTo>
                  <a:cubicBezTo>
                    <a:pt x="2525" y="8683"/>
                    <a:pt x="2325" y="8771"/>
                    <a:pt x="2125" y="8821"/>
                  </a:cubicBezTo>
                  <a:cubicBezTo>
                    <a:pt x="1966" y="8874"/>
                    <a:pt x="1772" y="8927"/>
                    <a:pt x="1595" y="8927"/>
                  </a:cubicBezTo>
                  <a:cubicBezTo>
                    <a:pt x="1563" y="8927"/>
                    <a:pt x="1531" y="8925"/>
                    <a:pt x="1500" y="8921"/>
                  </a:cubicBezTo>
                  <a:cubicBezTo>
                    <a:pt x="1262" y="8883"/>
                    <a:pt x="1050" y="8558"/>
                    <a:pt x="900" y="8384"/>
                  </a:cubicBezTo>
                  <a:cubicBezTo>
                    <a:pt x="713" y="8171"/>
                    <a:pt x="550" y="7959"/>
                    <a:pt x="450" y="7696"/>
                  </a:cubicBezTo>
                  <a:cubicBezTo>
                    <a:pt x="363" y="7484"/>
                    <a:pt x="325" y="7246"/>
                    <a:pt x="350" y="7021"/>
                  </a:cubicBezTo>
                  <a:cubicBezTo>
                    <a:pt x="375" y="6784"/>
                    <a:pt x="500" y="6609"/>
                    <a:pt x="600" y="6397"/>
                  </a:cubicBezTo>
                  <a:cubicBezTo>
                    <a:pt x="700" y="6209"/>
                    <a:pt x="738" y="6009"/>
                    <a:pt x="675" y="5797"/>
                  </a:cubicBezTo>
                  <a:cubicBezTo>
                    <a:pt x="650" y="5684"/>
                    <a:pt x="600" y="5572"/>
                    <a:pt x="638" y="5459"/>
                  </a:cubicBezTo>
                  <a:cubicBezTo>
                    <a:pt x="663" y="5347"/>
                    <a:pt x="725" y="5272"/>
                    <a:pt x="800" y="5184"/>
                  </a:cubicBezTo>
                  <a:cubicBezTo>
                    <a:pt x="938" y="5034"/>
                    <a:pt x="1100" y="4897"/>
                    <a:pt x="1212" y="4710"/>
                  </a:cubicBezTo>
                  <a:cubicBezTo>
                    <a:pt x="1337" y="4510"/>
                    <a:pt x="1312" y="4260"/>
                    <a:pt x="1425" y="4060"/>
                  </a:cubicBezTo>
                  <a:cubicBezTo>
                    <a:pt x="1537" y="3872"/>
                    <a:pt x="1812" y="3860"/>
                    <a:pt x="2000" y="3797"/>
                  </a:cubicBezTo>
                  <a:cubicBezTo>
                    <a:pt x="2187" y="3747"/>
                    <a:pt x="2350" y="3660"/>
                    <a:pt x="2475" y="3497"/>
                  </a:cubicBezTo>
                  <a:cubicBezTo>
                    <a:pt x="2687" y="3185"/>
                    <a:pt x="2625" y="2798"/>
                    <a:pt x="2700" y="2448"/>
                  </a:cubicBezTo>
                  <a:cubicBezTo>
                    <a:pt x="2800" y="1960"/>
                    <a:pt x="3337" y="2110"/>
                    <a:pt x="3699" y="1973"/>
                  </a:cubicBezTo>
                  <a:cubicBezTo>
                    <a:pt x="4187" y="1798"/>
                    <a:pt x="4399" y="1323"/>
                    <a:pt x="4749" y="961"/>
                  </a:cubicBezTo>
                  <a:cubicBezTo>
                    <a:pt x="5049" y="636"/>
                    <a:pt x="5486" y="436"/>
                    <a:pt x="5924" y="398"/>
                  </a:cubicBezTo>
                  <a:cubicBezTo>
                    <a:pt x="5999" y="390"/>
                    <a:pt x="6074" y="386"/>
                    <a:pt x="6148" y="386"/>
                  </a:cubicBezTo>
                  <a:cubicBezTo>
                    <a:pt x="6297" y="386"/>
                    <a:pt x="6444" y="402"/>
                    <a:pt x="6586" y="436"/>
                  </a:cubicBezTo>
                  <a:cubicBezTo>
                    <a:pt x="6836" y="511"/>
                    <a:pt x="7061" y="623"/>
                    <a:pt x="7311" y="648"/>
                  </a:cubicBezTo>
                  <a:cubicBezTo>
                    <a:pt x="7458" y="666"/>
                    <a:pt x="7604" y="673"/>
                    <a:pt x="7749" y="673"/>
                  </a:cubicBezTo>
                  <a:cubicBezTo>
                    <a:pt x="8099" y="673"/>
                    <a:pt x="8445" y="636"/>
                    <a:pt x="8798" y="636"/>
                  </a:cubicBezTo>
                  <a:cubicBezTo>
                    <a:pt x="9298" y="636"/>
                    <a:pt x="9785" y="661"/>
                    <a:pt x="10285" y="711"/>
                  </a:cubicBezTo>
                  <a:cubicBezTo>
                    <a:pt x="10772" y="773"/>
                    <a:pt x="11247" y="873"/>
                    <a:pt x="11697" y="1073"/>
                  </a:cubicBezTo>
                  <a:cubicBezTo>
                    <a:pt x="12210" y="1285"/>
                    <a:pt x="12647" y="1623"/>
                    <a:pt x="13072" y="1998"/>
                  </a:cubicBezTo>
                  <a:cubicBezTo>
                    <a:pt x="13509" y="2385"/>
                    <a:pt x="13959" y="2748"/>
                    <a:pt x="14409" y="3110"/>
                  </a:cubicBezTo>
                  <a:cubicBezTo>
                    <a:pt x="14834" y="3472"/>
                    <a:pt x="15159" y="3910"/>
                    <a:pt x="15334" y="4447"/>
                  </a:cubicBezTo>
                  <a:cubicBezTo>
                    <a:pt x="15496" y="4934"/>
                    <a:pt x="15571" y="5484"/>
                    <a:pt x="15621" y="5997"/>
                  </a:cubicBezTo>
                  <a:cubicBezTo>
                    <a:pt x="15671" y="6497"/>
                    <a:pt x="15634" y="7084"/>
                    <a:pt x="15209" y="7421"/>
                  </a:cubicBezTo>
                  <a:cubicBezTo>
                    <a:pt x="15084" y="7525"/>
                    <a:pt x="15167" y="7708"/>
                    <a:pt x="15292" y="7708"/>
                  </a:cubicBezTo>
                  <a:cubicBezTo>
                    <a:pt x="15317" y="7708"/>
                    <a:pt x="15344" y="7700"/>
                    <a:pt x="15371" y="7684"/>
                  </a:cubicBezTo>
                  <a:cubicBezTo>
                    <a:pt x="15596" y="7534"/>
                    <a:pt x="15746" y="7346"/>
                    <a:pt x="15846" y="7109"/>
                  </a:cubicBezTo>
                  <a:cubicBezTo>
                    <a:pt x="16046" y="6596"/>
                    <a:pt x="15959" y="6059"/>
                    <a:pt x="15859" y="5534"/>
                  </a:cubicBezTo>
                  <a:cubicBezTo>
                    <a:pt x="15746" y="4997"/>
                    <a:pt x="15646" y="4447"/>
                    <a:pt x="15396" y="3947"/>
                  </a:cubicBezTo>
                  <a:cubicBezTo>
                    <a:pt x="15134" y="3422"/>
                    <a:pt x="14696" y="3035"/>
                    <a:pt x="14247" y="2648"/>
                  </a:cubicBezTo>
                  <a:cubicBezTo>
                    <a:pt x="13772" y="2235"/>
                    <a:pt x="13347" y="1773"/>
                    <a:pt x="12872" y="1360"/>
                  </a:cubicBezTo>
                  <a:cubicBezTo>
                    <a:pt x="12035" y="636"/>
                    <a:pt x="10985" y="311"/>
                    <a:pt x="9898" y="261"/>
                  </a:cubicBezTo>
                  <a:cubicBezTo>
                    <a:pt x="9757" y="251"/>
                    <a:pt x="9616" y="247"/>
                    <a:pt x="9476" y="247"/>
                  </a:cubicBezTo>
                  <a:cubicBezTo>
                    <a:pt x="9071" y="247"/>
                    <a:pt x="8669" y="280"/>
                    <a:pt x="8261" y="298"/>
                  </a:cubicBezTo>
                  <a:cubicBezTo>
                    <a:pt x="8085" y="314"/>
                    <a:pt x="7903" y="335"/>
                    <a:pt x="7724" y="335"/>
                  </a:cubicBezTo>
                  <a:cubicBezTo>
                    <a:pt x="7623" y="335"/>
                    <a:pt x="7522" y="329"/>
                    <a:pt x="7423" y="311"/>
                  </a:cubicBezTo>
                  <a:cubicBezTo>
                    <a:pt x="7148" y="273"/>
                    <a:pt x="6911" y="123"/>
                    <a:pt x="6649" y="61"/>
                  </a:cubicBezTo>
                  <a:cubicBezTo>
                    <a:pt x="6482" y="20"/>
                    <a:pt x="6308" y="1"/>
                    <a:pt x="6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2" name="Google Shape;10592;p21"/>
            <p:cNvSpPr/>
            <p:nvPr/>
          </p:nvSpPr>
          <p:spPr>
            <a:xfrm>
              <a:off x="6583250" y="2001350"/>
              <a:ext cx="255125" cy="115400"/>
            </a:xfrm>
            <a:custGeom>
              <a:avLst/>
              <a:gdLst/>
              <a:ahLst/>
              <a:cxnLst/>
              <a:rect l="l" t="t" r="r" b="b"/>
              <a:pathLst>
                <a:path w="10205" h="4616" extrusionOk="0">
                  <a:moveTo>
                    <a:pt x="1721" y="1"/>
                  </a:moveTo>
                  <a:cubicBezTo>
                    <a:pt x="1621" y="1"/>
                    <a:pt x="1523" y="49"/>
                    <a:pt x="1451" y="167"/>
                  </a:cubicBezTo>
                  <a:cubicBezTo>
                    <a:pt x="1375" y="293"/>
                    <a:pt x="1487" y="403"/>
                    <a:pt x="1606" y="403"/>
                  </a:cubicBezTo>
                  <a:cubicBezTo>
                    <a:pt x="1663" y="403"/>
                    <a:pt x="1722" y="378"/>
                    <a:pt x="1763" y="317"/>
                  </a:cubicBezTo>
                  <a:lnTo>
                    <a:pt x="1763" y="317"/>
                  </a:lnTo>
                  <a:cubicBezTo>
                    <a:pt x="1741" y="352"/>
                    <a:pt x="1736" y="361"/>
                    <a:pt x="1738" y="361"/>
                  </a:cubicBezTo>
                  <a:cubicBezTo>
                    <a:pt x="1741" y="361"/>
                    <a:pt x="1750" y="352"/>
                    <a:pt x="1757" y="352"/>
                  </a:cubicBezTo>
                  <a:cubicBezTo>
                    <a:pt x="1763" y="352"/>
                    <a:pt x="1767" y="358"/>
                    <a:pt x="1763" y="379"/>
                  </a:cubicBezTo>
                  <a:cubicBezTo>
                    <a:pt x="1763" y="429"/>
                    <a:pt x="1738" y="454"/>
                    <a:pt x="1713" y="504"/>
                  </a:cubicBezTo>
                  <a:cubicBezTo>
                    <a:pt x="1625" y="604"/>
                    <a:pt x="1526" y="692"/>
                    <a:pt x="1426" y="779"/>
                  </a:cubicBezTo>
                  <a:cubicBezTo>
                    <a:pt x="1226" y="954"/>
                    <a:pt x="1051" y="1142"/>
                    <a:pt x="876" y="1342"/>
                  </a:cubicBezTo>
                  <a:cubicBezTo>
                    <a:pt x="538" y="1716"/>
                    <a:pt x="238" y="2179"/>
                    <a:pt x="101" y="2666"/>
                  </a:cubicBezTo>
                  <a:cubicBezTo>
                    <a:pt x="38" y="2866"/>
                    <a:pt x="1" y="3091"/>
                    <a:pt x="38" y="3304"/>
                  </a:cubicBezTo>
                  <a:cubicBezTo>
                    <a:pt x="88" y="3541"/>
                    <a:pt x="313" y="3703"/>
                    <a:pt x="476" y="3866"/>
                  </a:cubicBezTo>
                  <a:cubicBezTo>
                    <a:pt x="676" y="4053"/>
                    <a:pt x="913" y="4216"/>
                    <a:pt x="1138" y="4366"/>
                  </a:cubicBezTo>
                  <a:cubicBezTo>
                    <a:pt x="1338" y="4491"/>
                    <a:pt x="1563" y="4616"/>
                    <a:pt x="1800" y="4616"/>
                  </a:cubicBezTo>
                  <a:cubicBezTo>
                    <a:pt x="1807" y="4616"/>
                    <a:pt x="1813" y="4616"/>
                    <a:pt x="1820" y="4616"/>
                  </a:cubicBezTo>
                  <a:cubicBezTo>
                    <a:pt x="2286" y="4616"/>
                    <a:pt x="2655" y="4174"/>
                    <a:pt x="2975" y="3891"/>
                  </a:cubicBezTo>
                  <a:cubicBezTo>
                    <a:pt x="3088" y="3803"/>
                    <a:pt x="3188" y="3703"/>
                    <a:pt x="3288" y="3603"/>
                  </a:cubicBezTo>
                  <a:cubicBezTo>
                    <a:pt x="3388" y="3516"/>
                    <a:pt x="3475" y="3404"/>
                    <a:pt x="3612" y="3379"/>
                  </a:cubicBezTo>
                  <a:cubicBezTo>
                    <a:pt x="3624" y="3377"/>
                    <a:pt x="3635" y="3377"/>
                    <a:pt x="3646" y="3377"/>
                  </a:cubicBezTo>
                  <a:cubicBezTo>
                    <a:pt x="3762" y="3377"/>
                    <a:pt x="3885" y="3432"/>
                    <a:pt x="3987" y="3466"/>
                  </a:cubicBezTo>
                  <a:cubicBezTo>
                    <a:pt x="4100" y="3503"/>
                    <a:pt x="4212" y="3541"/>
                    <a:pt x="4337" y="3578"/>
                  </a:cubicBezTo>
                  <a:cubicBezTo>
                    <a:pt x="4698" y="3689"/>
                    <a:pt x="5072" y="3752"/>
                    <a:pt x="5450" y="3752"/>
                  </a:cubicBezTo>
                  <a:cubicBezTo>
                    <a:pt x="5583" y="3752"/>
                    <a:pt x="5716" y="3745"/>
                    <a:pt x="5849" y="3728"/>
                  </a:cubicBezTo>
                  <a:cubicBezTo>
                    <a:pt x="6349" y="3666"/>
                    <a:pt x="6837" y="3503"/>
                    <a:pt x="7349" y="3429"/>
                  </a:cubicBezTo>
                  <a:cubicBezTo>
                    <a:pt x="7552" y="3396"/>
                    <a:pt x="7759" y="3380"/>
                    <a:pt x="7968" y="3380"/>
                  </a:cubicBezTo>
                  <a:cubicBezTo>
                    <a:pt x="8721" y="3380"/>
                    <a:pt x="9487" y="3590"/>
                    <a:pt x="10123" y="3991"/>
                  </a:cubicBezTo>
                  <a:cubicBezTo>
                    <a:pt x="10129" y="3995"/>
                    <a:pt x="10136" y="3997"/>
                    <a:pt x="10142" y="3997"/>
                  </a:cubicBezTo>
                  <a:cubicBezTo>
                    <a:pt x="10175" y="3997"/>
                    <a:pt x="10205" y="3949"/>
                    <a:pt x="10173" y="3928"/>
                  </a:cubicBezTo>
                  <a:cubicBezTo>
                    <a:pt x="9736" y="3591"/>
                    <a:pt x="9273" y="3341"/>
                    <a:pt x="8736" y="3191"/>
                  </a:cubicBezTo>
                  <a:cubicBezTo>
                    <a:pt x="8367" y="3097"/>
                    <a:pt x="7991" y="3049"/>
                    <a:pt x="7614" y="3049"/>
                  </a:cubicBezTo>
                  <a:cubicBezTo>
                    <a:pt x="7443" y="3049"/>
                    <a:pt x="7271" y="3059"/>
                    <a:pt x="7099" y="3079"/>
                  </a:cubicBezTo>
                  <a:cubicBezTo>
                    <a:pt x="6562" y="3154"/>
                    <a:pt x="6037" y="3316"/>
                    <a:pt x="5499" y="3341"/>
                  </a:cubicBezTo>
                  <a:cubicBezTo>
                    <a:pt x="5455" y="3343"/>
                    <a:pt x="5411" y="3344"/>
                    <a:pt x="5367" y="3344"/>
                  </a:cubicBezTo>
                  <a:cubicBezTo>
                    <a:pt x="4869" y="3344"/>
                    <a:pt x="4407" y="3220"/>
                    <a:pt x="3925" y="3129"/>
                  </a:cubicBezTo>
                  <a:cubicBezTo>
                    <a:pt x="3850" y="3113"/>
                    <a:pt x="3778" y="3104"/>
                    <a:pt x="3709" y="3104"/>
                  </a:cubicBezTo>
                  <a:cubicBezTo>
                    <a:pt x="3561" y="3104"/>
                    <a:pt x="3424" y="3143"/>
                    <a:pt x="3288" y="3229"/>
                  </a:cubicBezTo>
                  <a:cubicBezTo>
                    <a:pt x="3050" y="3391"/>
                    <a:pt x="2825" y="3566"/>
                    <a:pt x="2600" y="3753"/>
                  </a:cubicBezTo>
                  <a:cubicBezTo>
                    <a:pt x="2413" y="3903"/>
                    <a:pt x="2225" y="4091"/>
                    <a:pt x="2000" y="4178"/>
                  </a:cubicBezTo>
                  <a:cubicBezTo>
                    <a:pt x="1946" y="4200"/>
                    <a:pt x="1892" y="4209"/>
                    <a:pt x="1839" y="4209"/>
                  </a:cubicBezTo>
                  <a:cubicBezTo>
                    <a:pt x="1648" y="4209"/>
                    <a:pt x="1464" y="4089"/>
                    <a:pt x="1288" y="3991"/>
                  </a:cubicBezTo>
                  <a:cubicBezTo>
                    <a:pt x="1051" y="3866"/>
                    <a:pt x="801" y="3728"/>
                    <a:pt x="563" y="3578"/>
                  </a:cubicBezTo>
                  <a:cubicBezTo>
                    <a:pt x="276" y="3379"/>
                    <a:pt x="301" y="3104"/>
                    <a:pt x="363" y="2804"/>
                  </a:cubicBezTo>
                  <a:cubicBezTo>
                    <a:pt x="463" y="2291"/>
                    <a:pt x="763" y="1904"/>
                    <a:pt x="1126" y="1529"/>
                  </a:cubicBezTo>
                  <a:cubicBezTo>
                    <a:pt x="1313" y="1354"/>
                    <a:pt x="1501" y="1192"/>
                    <a:pt x="1700" y="1029"/>
                  </a:cubicBezTo>
                  <a:cubicBezTo>
                    <a:pt x="1863" y="879"/>
                    <a:pt x="2063" y="742"/>
                    <a:pt x="2113" y="517"/>
                  </a:cubicBezTo>
                  <a:cubicBezTo>
                    <a:pt x="2182" y="256"/>
                    <a:pt x="1949"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3" name="Google Shape;10593;p21"/>
            <p:cNvSpPr/>
            <p:nvPr/>
          </p:nvSpPr>
          <p:spPr>
            <a:xfrm>
              <a:off x="6653550" y="2104850"/>
              <a:ext cx="25" cy="350"/>
            </a:xfrm>
            <a:custGeom>
              <a:avLst/>
              <a:gdLst/>
              <a:ahLst/>
              <a:cxnLst/>
              <a:rect l="l" t="t" r="r" b="b"/>
              <a:pathLst>
                <a:path w="1" h="14" extrusionOk="0">
                  <a:moveTo>
                    <a:pt x="1" y="13"/>
                  </a:moveTo>
                  <a:cubicBezTo>
                    <a:pt x="1" y="13"/>
                    <a:pt x="1" y="13"/>
                    <a:pt x="1" y="13"/>
                  </a:cubicBezTo>
                  <a:cubicBezTo>
                    <a:pt x="1" y="13"/>
                    <a:pt x="1" y="13"/>
                    <a:pt x="1" y="1"/>
                  </a:cubicBezTo>
                  <a:lnTo>
                    <a:pt x="1" y="1"/>
                  </a:lnTo>
                  <a:cubicBezTo>
                    <a:pt x="1" y="1"/>
                    <a:pt x="1" y="1"/>
                    <a:pt x="1"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4" name="Google Shape;10594;p21"/>
            <p:cNvSpPr/>
            <p:nvPr/>
          </p:nvSpPr>
          <p:spPr>
            <a:xfrm>
              <a:off x="6649800" y="2095800"/>
              <a:ext cx="14100" cy="28450"/>
            </a:xfrm>
            <a:custGeom>
              <a:avLst/>
              <a:gdLst/>
              <a:ahLst/>
              <a:cxnLst/>
              <a:rect l="l" t="t" r="r" b="b"/>
              <a:pathLst>
                <a:path w="564" h="1138" extrusionOk="0">
                  <a:moveTo>
                    <a:pt x="163" y="0"/>
                  </a:moveTo>
                  <a:cubicBezTo>
                    <a:pt x="63" y="0"/>
                    <a:pt x="1" y="100"/>
                    <a:pt x="1" y="188"/>
                  </a:cubicBezTo>
                  <a:cubicBezTo>
                    <a:pt x="1" y="238"/>
                    <a:pt x="26" y="288"/>
                    <a:pt x="51" y="313"/>
                  </a:cubicBezTo>
                  <a:cubicBezTo>
                    <a:pt x="76" y="338"/>
                    <a:pt x="113" y="350"/>
                    <a:pt x="138" y="350"/>
                  </a:cubicBezTo>
                  <a:cubicBezTo>
                    <a:pt x="138" y="350"/>
                    <a:pt x="151" y="363"/>
                    <a:pt x="151" y="363"/>
                  </a:cubicBezTo>
                  <a:cubicBezTo>
                    <a:pt x="151" y="366"/>
                    <a:pt x="151" y="369"/>
                    <a:pt x="151" y="375"/>
                  </a:cubicBezTo>
                  <a:cubicBezTo>
                    <a:pt x="176" y="425"/>
                    <a:pt x="176" y="475"/>
                    <a:pt x="188" y="525"/>
                  </a:cubicBezTo>
                  <a:cubicBezTo>
                    <a:pt x="201" y="588"/>
                    <a:pt x="213" y="650"/>
                    <a:pt x="201" y="725"/>
                  </a:cubicBezTo>
                  <a:cubicBezTo>
                    <a:pt x="201" y="738"/>
                    <a:pt x="201" y="763"/>
                    <a:pt x="201" y="775"/>
                  </a:cubicBezTo>
                  <a:cubicBezTo>
                    <a:pt x="188" y="788"/>
                    <a:pt x="188" y="800"/>
                    <a:pt x="188" y="813"/>
                  </a:cubicBezTo>
                  <a:cubicBezTo>
                    <a:pt x="188" y="813"/>
                    <a:pt x="188" y="813"/>
                    <a:pt x="188" y="825"/>
                  </a:cubicBezTo>
                  <a:cubicBezTo>
                    <a:pt x="176" y="838"/>
                    <a:pt x="163" y="863"/>
                    <a:pt x="151" y="888"/>
                  </a:cubicBezTo>
                  <a:cubicBezTo>
                    <a:pt x="151" y="888"/>
                    <a:pt x="151" y="900"/>
                    <a:pt x="138" y="900"/>
                  </a:cubicBezTo>
                  <a:cubicBezTo>
                    <a:pt x="138" y="913"/>
                    <a:pt x="126" y="925"/>
                    <a:pt x="113" y="938"/>
                  </a:cubicBezTo>
                  <a:cubicBezTo>
                    <a:pt x="76" y="1038"/>
                    <a:pt x="138" y="1138"/>
                    <a:pt x="238" y="1138"/>
                  </a:cubicBezTo>
                  <a:cubicBezTo>
                    <a:pt x="376" y="1138"/>
                    <a:pt x="488" y="1013"/>
                    <a:pt x="526" y="900"/>
                  </a:cubicBezTo>
                  <a:cubicBezTo>
                    <a:pt x="563" y="788"/>
                    <a:pt x="563" y="675"/>
                    <a:pt x="551" y="575"/>
                  </a:cubicBezTo>
                  <a:cubicBezTo>
                    <a:pt x="551" y="475"/>
                    <a:pt x="526" y="363"/>
                    <a:pt x="488" y="263"/>
                  </a:cubicBezTo>
                  <a:cubicBezTo>
                    <a:pt x="463" y="200"/>
                    <a:pt x="426" y="138"/>
                    <a:pt x="376" y="88"/>
                  </a:cubicBezTo>
                  <a:cubicBezTo>
                    <a:pt x="326" y="25"/>
                    <a:pt x="251" y="13"/>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5" name="Google Shape;10595;p21"/>
            <p:cNvSpPr/>
            <p:nvPr/>
          </p:nvSpPr>
          <p:spPr>
            <a:xfrm>
              <a:off x="6560450" y="2002550"/>
              <a:ext cx="72775" cy="145500"/>
            </a:xfrm>
            <a:custGeom>
              <a:avLst/>
              <a:gdLst/>
              <a:ahLst/>
              <a:cxnLst/>
              <a:rect l="l" t="t" r="r" b="b"/>
              <a:pathLst>
                <a:path w="2911" h="5820" extrusionOk="0">
                  <a:moveTo>
                    <a:pt x="2727" y="1"/>
                  </a:moveTo>
                  <a:cubicBezTo>
                    <a:pt x="2696" y="1"/>
                    <a:pt x="2665" y="14"/>
                    <a:pt x="2637" y="44"/>
                  </a:cubicBezTo>
                  <a:cubicBezTo>
                    <a:pt x="2413" y="281"/>
                    <a:pt x="2200" y="531"/>
                    <a:pt x="1963" y="756"/>
                  </a:cubicBezTo>
                  <a:cubicBezTo>
                    <a:pt x="1738" y="981"/>
                    <a:pt x="1500" y="1194"/>
                    <a:pt x="1288" y="1419"/>
                  </a:cubicBezTo>
                  <a:cubicBezTo>
                    <a:pt x="675" y="2068"/>
                    <a:pt x="1" y="3056"/>
                    <a:pt x="376" y="3980"/>
                  </a:cubicBezTo>
                  <a:cubicBezTo>
                    <a:pt x="476" y="4218"/>
                    <a:pt x="588" y="4455"/>
                    <a:pt x="688" y="4705"/>
                  </a:cubicBezTo>
                  <a:cubicBezTo>
                    <a:pt x="788" y="4930"/>
                    <a:pt x="863" y="5180"/>
                    <a:pt x="1000" y="5392"/>
                  </a:cubicBezTo>
                  <a:cubicBezTo>
                    <a:pt x="1160" y="5650"/>
                    <a:pt x="1428" y="5819"/>
                    <a:pt x="1712" y="5819"/>
                  </a:cubicBezTo>
                  <a:cubicBezTo>
                    <a:pt x="1828" y="5819"/>
                    <a:pt x="1947" y="5791"/>
                    <a:pt x="2063" y="5730"/>
                  </a:cubicBezTo>
                  <a:cubicBezTo>
                    <a:pt x="2206" y="5653"/>
                    <a:pt x="2116" y="5430"/>
                    <a:pt x="1972" y="5430"/>
                  </a:cubicBezTo>
                  <a:cubicBezTo>
                    <a:pt x="1953" y="5430"/>
                    <a:pt x="1933" y="5434"/>
                    <a:pt x="1913" y="5442"/>
                  </a:cubicBezTo>
                  <a:cubicBezTo>
                    <a:pt x="1849" y="5472"/>
                    <a:pt x="1788" y="5485"/>
                    <a:pt x="1729" y="5485"/>
                  </a:cubicBezTo>
                  <a:cubicBezTo>
                    <a:pt x="1313" y="5485"/>
                    <a:pt x="1015" y="4824"/>
                    <a:pt x="850" y="4518"/>
                  </a:cubicBezTo>
                  <a:cubicBezTo>
                    <a:pt x="713" y="4255"/>
                    <a:pt x="526" y="3968"/>
                    <a:pt x="501" y="3655"/>
                  </a:cubicBezTo>
                  <a:cubicBezTo>
                    <a:pt x="488" y="3405"/>
                    <a:pt x="600" y="3143"/>
                    <a:pt x="688" y="2918"/>
                  </a:cubicBezTo>
                  <a:cubicBezTo>
                    <a:pt x="888" y="2418"/>
                    <a:pt x="1213" y="1943"/>
                    <a:pt x="1563" y="1531"/>
                  </a:cubicBezTo>
                  <a:cubicBezTo>
                    <a:pt x="1750" y="1319"/>
                    <a:pt x="1963" y="1106"/>
                    <a:pt x="2163" y="894"/>
                  </a:cubicBezTo>
                  <a:cubicBezTo>
                    <a:pt x="2388" y="669"/>
                    <a:pt x="2625" y="456"/>
                    <a:pt x="2825" y="219"/>
                  </a:cubicBezTo>
                  <a:cubicBezTo>
                    <a:pt x="2910" y="124"/>
                    <a:pt x="2823" y="1"/>
                    <a:pt x="2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6" name="Google Shape;10596;p21"/>
            <p:cNvSpPr/>
            <p:nvPr/>
          </p:nvSpPr>
          <p:spPr>
            <a:xfrm>
              <a:off x="6607075" y="1994100"/>
              <a:ext cx="59950" cy="96425"/>
            </a:xfrm>
            <a:custGeom>
              <a:avLst/>
              <a:gdLst/>
              <a:ahLst/>
              <a:cxnLst/>
              <a:rect l="l" t="t" r="r" b="b"/>
              <a:pathLst>
                <a:path w="2398" h="3857" extrusionOk="0">
                  <a:moveTo>
                    <a:pt x="1135" y="0"/>
                  </a:moveTo>
                  <a:cubicBezTo>
                    <a:pt x="1045" y="0"/>
                    <a:pt x="956" y="7"/>
                    <a:pt x="872" y="19"/>
                  </a:cubicBezTo>
                  <a:cubicBezTo>
                    <a:pt x="660" y="57"/>
                    <a:pt x="473" y="244"/>
                    <a:pt x="585" y="457"/>
                  </a:cubicBezTo>
                  <a:cubicBezTo>
                    <a:pt x="611" y="509"/>
                    <a:pt x="657" y="531"/>
                    <a:pt x="705" y="531"/>
                  </a:cubicBezTo>
                  <a:cubicBezTo>
                    <a:pt x="795" y="531"/>
                    <a:pt x="893" y="455"/>
                    <a:pt x="885" y="357"/>
                  </a:cubicBezTo>
                  <a:lnTo>
                    <a:pt x="897" y="357"/>
                  </a:lnTo>
                  <a:lnTo>
                    <a:pt x="935" y="344"/>
                  </a:lnTo>
                  <a:cubicBezTo>
                    <a:pt x="997" y="344"/>
                    <a:pt x="1047" y="344"/>
                    <a:pt x="1110" y="332"/>
                  </a:cubicBezTo>
                  <a:cubicBezTo>
                    <a:pt x="1210" y="332"/>
                    <a:pt x="1322" y="344"/>
                    <a:pt x="1422" y="369"/>
                  </a:cubicBezTo>
                  <a:cubicBezTo>
                    <a:pt x="1535" y="382"/>
                    <a:pt x="1685" y="394"/>
                    <a:pt x="1747" y="494"/>
                  </a:cubicBezTo>
                  <a:cubicBezTo>
                    <a:pt x="1810" y="594"/>
                    <a:pt x="1847" y="732"/>
                    <a:pt x="1897" y="832"/>
                  </a:cubicBezTo>
                  <a:cubicBezTo>
                    <a:pt x="1972" y="1019"/>
                    <a:pt x="2097" y="1257"/>
                    <a:pt x="2097" y="1469"/>
                  </a:cubicBezTo>
                  <a:cubicBezTo>
                    <a:pt x="2097" y="1682"/>
                    <a:pt x="1910" y="1844"/>
                    <a:pt x="1760" y="1969"/>
                  </a:cubicBezTo>
                  <a:cubicBezTo>
                    <a:pt x="1410" y="2219"/>
                    <a:pt x="1060" y="2431"/>
                    <a:pt x="960" y="2881"/>
                  </a:cubicBezTo>
                  <a:cubicBezTo>
                    <a:pt x="897" y="3106"/>
                    <a:pt x="860" y="3269"/>
                    <a:pt x="635" y="3369"/>
                  </a:cubicBezTo>
                  <a:cubicBezTo>
                    <a:pt x="448" y="3456"/>
                    <a:pt x="248" y="3481"/>
                    <a:pt x="85" y="3606"/>
                  </a:cubicBezTo>
                  <a:cubicBezTo>
                    <a:pt x="1" y="3691"/>
                    <a:pt x="21" y="3857"/>
                    <a:pt x="158" y="3857"/>
                  </a:cubicBezTo>
                  <a:cubicBezTo>
                    <a:pt x="163" y="3857"/>
                    <a:pt x="167" y="3856"/>
                    <a:pt x="173" y="3856"/>
                  </a:cubicBezTo>
                  <a:cubicBezTo>
                    <a:pt x="435" y="3831"/>
                    <a:pt x="735" y="3719"/>
                    <a:pt x="960" y="3556"/>
                  </a:cubicBezTo>
                  <a:cubicBezTo>
                    <a:pt x="1060" y="3481"/>
                    <a:pt x="1147" y="3381"/>
                    <a:pt x="1197" y="3256"/>
                  </a:cubicBezTo>
                  <a:cubicBezTo>
                    <a:pt x="1247" y="3144"/>
                    <a:pt x="1247" y="3019"/>
                    <a:pt x="1285" y="2906"/>
                  </a:cubicBezTo>
                  <a:cubicBezTo>
                    <a:pt x="1385" y="2594"/>
                    <a:pt x="1772" y="2444"/>
                    <a:pt x="1997" y="2244"/>
                  </a:cubicBezTo>
                  <a:cubicBezTo>
                    <a:pt x="2197" y="2081"/>
                    <a:pt x="2360" y="1869"/>
                    <a:pt x="2372" y="1607"/>
                  </a:cubicBezTo>
                  <a:cubicBezTo>
                    <a:pt x="2397" y="1332"/>
                    <a:pt x="2260" y="1069"/>
                    <a:pt x="2160" y="819"/>
                  </a:cubicBezTo>
                  <a:cubicBezTo>
                    <a:pt x="2035" y="532"/>
                    <a:pt x="1985" y="219"/>
                    <a:pt x="1672" y="94"/>
                  </a:cubicBezTo>
                  <a:cubicBezTo>
                    <a:pt x="1506" y="28"/>
                    <a:pt x="1317" y="0"/>
                    <a:pt x="11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7" name="Google Shape;10597;p21"/>
            <p:cNvSpPr/>
            <p:nvPr/>
          </p:nvSpPr>
          <p:spPr>
            <a:xfrm>
              <a:off x="6764625" y="1965050"/>
              <a:ext cx="61350" cy="55300"/>
            </a:xfrm>
            <a:custGeom>
              <a:avLst/>
              <a:gdLst/>
              <a:ahLst/>
              <a:cxnLst/>
              <a:rect l="l" t="t" r="r" b="b"/>
              <a:pathLst>
                <a:path w="2454" h="2212" extrusionOk="0">
                  <a:moveTo>
                    <a:pt x="2236" y="1"/>
                  </a:moveTo>
                  <a:cubicBezTo>
                    <a:pt x="2223" y="1"/>
                    <a:pt x="2208" y="3"/>
                    <a:pt x="2193" y="7"/>
                  </a:cubicBezTo>
                  <a:cubicBezTo>
                    <a:pt x="1706" y="144"/>
                    <a:pt x="1331" y="469"/>
                    <a:pt x="969" y="807"/>
                  </a:cubicBezTo>
                  <a:cubicBezTo>
                    <a:pt x="781" y="982"/>
                    <a:pt x="594" y="1156"/>
                    <a:pt x="444" y="1356"/>
                  </a:cubicBezTo>
                  <a:cubicBezTo>
                    <a:pt x="369" y="1456"/>
                    <a:pt x="294" y="1556"/>
                    <a:pt x="231" y="1656"/>
                  </a:cubicBezTo>
                  <a:cubicBezTo>
                    <a:pt x="169" y="1756"/>
                    <a:pt x="131" y="1881"/>
                    <a:pt x="69" y="1994"/>
                  </a:cubicBezTo>
                  <a:cubicBezTo>
                    <a:pt x="0" y="2124"/>
                    <a:pt x="118" y="2212"/>
                    <a:pt x="224" y="2212"/>
                  </a:cubicBezTo>
                  <a:cubicBezTo>
                    <a:pt x="290" y="2212"/>
                    <a:pt x="352" y="2176"/>
                    <a:pt x="356" y="2094"/>
                  </a:cubicBezTo>
                  <a:cubicBezTo>
                    <a:pt x="406" y="1644"/>
                    <a:pt x="806" y="1269"/>
                    <a:pt x="1119" y="982"/>
                  </a:cubicBezTo>
                  <a:cubicBezTo>
                    <a:pt x="1456" y="669"/>
                    <a:pt x="1831" y="407"/>
                    <a:pt x="2281" y="294"/>
                  </a:cubicBezTo>
                  <a:cubicBezTo>
                    <a:pt x="2453" y="248"/>
                    <a:pt x="2393" y="1"/>
                    <a:pt x="22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8" name="Google Shape;10598;p21"/>
            <p:cNvSpPr/>
            <p:nvPr/>
          </p:nvSpPr>
          <p:spPr>
            <a:xfrm>
              <a:off x="6628075" y="2014875"/>
              <a:ext cx="169025" cy="72225"/>
            </a:xfrm>
            <a:custGeom>
              <a:avLst/>
              <a:gdLst/>
              <a:ahLst/>
              <a:cxnLst/>
              <a:rect l="l" t="t" r="r" b="b"/>
              <a:pathLst>
                <a:path w="6761" h="2889" extrusionOk="0">
                  <a:moveTo>
                    <a:pt x="5605" y="0"/>
                  </a:moveTo>
                  <a:cubicBezTo>
                    <a:pt x="5518" y="0"/>
                    <a:pt x="5430" y="9"/>
                    <a:pt x="5344" y="26"/>
                  </a:cubicBezTo>
                  <a:cubicBezTo>
                    <a:pt x="4819" y="138"/>
                    <a:pt x="4506" y="576"/>
                    <a:pt x="4106" y="863"/>
                  </a:cubicBezTo>
                  <a:cubicBezTo>
                    <a:pt x="3869" y="1026"/>
                    <a:pt x="3644" y="1075"/>
                    <a:pt x="3357" y="1088"/>
                  </a:cubicBezTo>
                  <a:cubicBezTo>
                    <a:pt x="3094" y="1100"/>
                    <a:pt x="2832" y="1100"/>
                    <a:pt x="2582" y="1163"/>
                  </a:cubicBezTo>
                  <a:cubicBezTo>
                    <a:pt x="2094" y="1313"/>
                    <a:pt x="1707" y="1663"/>
                    <a:pt x="1370" y="2025"/>
                  </a:cubicBezTo>
                  <a:cubicBezTo>
                    <a:pt x="1270" y="2125"/>
                    <a:pt x="1182" y="2225"/>
                    <a:pt x="1082" y="2325"/>
                  </a:cubicBezTo>
                  <a:cubicBezTo>
                    <a:pt x="1007" y="2400"/>
                    <a:pt x="895" y="2550"/>
                    <a:pt x="795" y="2575"/>
                  </a:cubicBezTo>
                  <a:cubicBezTo>
                    <a:pt x="783" y="2578"/>
                    <a:pt x="771" y="2579"/>
                    <a:pt x="759" y="2579"/>
                  </a:cubicBezTo>
                  <a:cubicBezTo>
                    <a:pt x="671" y="2579"/>
                    <a:pt x="586" y="2507"/>
                    <a:pt x="520" y="2463"/>
                  </a:cubicBezTo>
                  <a:cubicBezTo>
                    <a:pt x="432" y="2400"/>
                    <a:pt x="345" y="2363"/>
                    <a:pt x="257" y="2325"/>
                  </a:cubicBezTo>
                  <a:cubicBezTo>
                    <a:pt x="239" y="2320"/>
                    <a:pt x="222" y="2317"/>
                    <a:pt x="206" y="2317"/>
                  </a:cubicBezTo>
                  <a:cubicBezTo>
                    <a:pt x="46" y="2317"/>
                    <a:pt x="0" y="2581"/>
                    <a:pt x="182" y="2638"/>
                  </a:cubicBezTo>
                  <a:cubicBezTo>
                    <a:pt x="388" y="2698"/>
                    <a:pt x="536" y="2888"/>
                    <a:pt x="761" y="2888"/>
                  </a:cubicBezTo>
                  <a:cubicBezTo>
                    <a:pt x="768" y="2888"/>
                    <a:pt x="775" y="2888"/>
                    <a:pt x="782" y="2888"/>
                  </a:cubicBezTo>
                  <a:cubicBezTo>
                    <a:pt x="1032" y="2875"/>
                    <a:pt x="1220" y="2613"/>
                    <a:pt x="1370" y="2438"/>
                  </a:cubicBezTo>
                  <a:cubicBezTo>
                    <a:pt x="1719" y="2075"/>
                    <a:pt x="2069" y="1675"/>
                    <a:pt x="2557" y="1513"/>
                  </a:cubicBezTo>
                  <a:cubicBezTo>
                    <a:pt x="2738" y="1452"/>
                    <a:pt x="2923" y="1442"/>
                    <a:pt x="3108" y="1442"/>
                  </a:cubicBezTo>
                  <a:cubicBezTo>
                    <a:pt x="3203" y="1442"/>
                    <a:pt x="3298" y="1445"/>
                    <a:pt x="3393" y="1445"/>
                  </a:cubicBezTo>
                  <a:cubicBezTo>
                    <a:pt x="3609" y="1445"/>
                    <a:pt x="3824" y="1431"/>
                    <a:pt x="4031" y="1338"/>
                  </a:cubicBezTo>
                  <a:cubicBezTo>
                    <a:pt x="4494" y="1138"/>
                    <a:pt x="4781" y="701"/>
                    <a:pt x="5194" y="438"/>
                  </a:cubicBezTo>
                  <a:cubicBezTo>
                    <a:pt x="5337" y="346"/>
                    <a:pt x="5491" y="303"/>
                    <a:pt x="5643" y="303"/>
                  </a:cubicBezTo>
                  <a:cubicBezTo>
                    <a:pt x="5942" y="303"/>
                    <a:pt x="6232" y="469"/>
                    <a:pt x="6406" y="751"/>
                  </a:cubicBezTo>
                  <a:cubicBezTo>
                    <a:pt x="6438" y="801"/>
                    <a:pt x="6485" y="823"/>
                    <a:pt x="6532" y="823"/>
                  </a:cubicBezTo>
                  <a:cubicBezTo>
                    <a:pt x="6645" y="823"/>
                    <a:pt x="6760" y="696"/>
                    <a:pt x="6681" y="563"/>
                  </a:cubicBezTo>
                  <a:cubicBezTo>
                    <a:pt x="6442" y="200"/>
                    <a:pt x="6031" y="0"/>
                    <a:pt x="56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9" name="Google Shape;10599;p21"/>
            <p:cNvSpPr/>
            <p:nvPr/>
          </p:nvSpPr>
          <p:spPr>
            <a:xfrm>
              <a:off x="6650625" y="1932675"/>
              <a:ext cx="136975" cy="93175"/>
            </a:xfrm>
            <a:custGeom>
              <a:avLst/>
              <a:gdLst/>
              <a:ahLst/>
              <a:cxnLst/>
              <a:rect l="l" t="t" r="r" b="b"/>
              <a:pathLst>
                <a:path w="5479" h="3727" extrusionOk="0">
                  <a:moveTo>
                    <a:pt x="5050" y="0"/>
                  </a:moveTo>
                  <a:cubicBezTo>
                    <a:pt x="5044" y="0"/>
                    <a:pt x="5036" y="1"/>
                    <a:pt x="5029" y="2"/>
                  </a:cubicBezTo>
                  <a:cubicBezTo>
                    <a:pt x="4729" y="52"/>
                    <a:pt x="4641" y="352"/>
                    <a:pt x="4741" y="602"/>
                  </a:cubicBezTo>
                  <a:cubicBezTo>
                    <a:pt x="4791" y="764"/>
                    <a:pt x="4929" y="864"/>
                    <a:pt x="5029" y="989"/>
                  </a:cubicBezTo>
                  <a:cubicBezTo>
                    <a:pt x="5166" y="1152"/>
                    <a:pt x="5154" y="1314"/>
                    <a:pt x="5054" y="1489"/>
                  </a:cubicBezTo>
                  <a:cubicBezTo>
                    <a:pt x="4691" y="2102"/>
                    <a:pt x="4054" y="2439"/>
                    <a:pt x="3392" y="2626"/>
                  </a:cubicBezTo>
                  <a:cubicBezTo>
                    <a:pt x="3297" y="2561"/>
                    <a:pt x="3182" y="2521"/>
                    <a:pt x="3072" y="2521"/>
                  </a:cubicBezTo>
                  <a:cubicBezTo>
                    <a:pt x="2993" y="2521"/>
                    <a:pt x="2917" y="2542"/>
                    <a:pt x="2854" y="2589"/>
                  </a:cubicBezTo>
                  <a:cubicBezTo>
                    <a:pt x="2729" y="2676"/>
                    <a:pt x="2680" y="2839"/>
                    <a:pt x="2592" y="2951"/>
                  </a:cubicBezTo>
                  <a:cubicBezTo>
                    <a:pt x="2480" y="3089"/>
                    <a:pt x="2330" y="3201"/>
                    <a:pt x="2167" y="3264"/>
                  </a:cubicBezTo>
                  <a:cubicBezTo>
                    <a:pt x="2029" y="3313"/>
                    <a:pt x="1886" y="3333"/>
                    <a:pt x="1743" y="3333"/>
                  </a:cubicBezTo>
                  <a:cubicBezTo>
                    <a:pt x="1526" y="3333"/>
                    <a:pt x="1309" y="3287"/>
                    <a:pt x="1105" y="3226"/>
                  </a:cubicBezTo>
                  <a:cubicBezTo>
                    <a:pt x="879" y="3172"/>
                    <a:pt x="659" y="3078"/>
                    <a:pt x="436" y="3078"/>
                  </a:cubicBezTo>
                  <a:cubicBezTo>
                    <a:pt x="351" y="3078"/>
                    <a:pt x="266" y="3092"/>
                    <a:pt x="180" y="3126"/>
                  </a:cubicBezTo>
                  <a:cubicBezTo>
                    <a:pt x="1" y="3194"/>
                    <a:pt x="63" y="3462"/>
                    <a:pt x="222" y="3462"/>
                  </a:cubicBezTo>
                  <a:cubicBezTo>
                    <a:pt x="240" y="3462"/>
                    <a:pt x="260" y="3459"/>
                    <a:pt x="280" y="3451"/>
                  </a:cubicBezTo>
                  <a:cubicBezTo>
                    <a:pt x="343" y="3425"/>
                    <a:pt x="407" y="3415"/>
                    <a:pt x="472" y="3415"/>
                  </a:cubicBezTo>
                  <a:cubicBezTo>
                    <a:pt x="686" y="3415"/>
                    <a:pt x="903" y="3534"/>
                    <a:pt x="1105" y="3601"/>
                  </a:cubicBezTo>
                  <a:cubicBezTo>
                    <a:pt x="1318" y="3679"/>
                    <a:pt x="1538" y="3726"/>
                    <a:pt x="1767" y="3726"/>
                  </a:cubicBezTo>
                  <a:cubicBezTo>
                    <a:pt x="1833" y="3726"/>
                    <a:pt x="1900" y="3722"/>
                    <a:pt x="1967" y="3714"/>
                  </a:cubicBezTo>
                  <a:cubicBezTo>
                    <a:pt x="2255" y="3676"/>
                    <a:pt x="2555" y="3551"/>
                    <a:pt x="2754" y="3326"/>
                  </a:cubicBezTo>
                  <a:cubicBezTo>
                    <a:pt x="2854" y="3214"/>
                    <a:pt x="2929" y="3076"/>
                    <a:pt x="2967" y="2939"/>
                  </a:cubicBezTo>
                  <a:cubicBezTo>
                    <a:pt x="2979" y="2876"/>
                    <a:pt x="2979" y="2776"/>
                    <a:pt x="3067" y="2751"/>
                  </a:cubicBezTo>
                  <a:cubicBezTo>
                    <a:pt x="3092" y="2751"/>
                    <a:pt x="3167" y="2751"/>
                    <a:pt x="3154" y="2789"/>
                  </a:cubicBezTo>
                  <a:cubicBezTo>
                    <a:pt x="3143" y="2893"/>
                    <a:pt x="3217" y="3029"/>
                    <a:pt x="3327" y="3029"/>
                  </a:cubicBezTo>
                  <a:cubicBezTo>
                    <a:pt x="3336" y="3029"/>
                    <a:pt x="3345" y="3028"/>
                    <a:pt x="3354" y="3026"/>
                  </a:cubicBezTo>
                  <a:cubicBezTo>
                    <a:pt x="4042" y="2914"/>
                    <a:pt x="4691" y="2476"/>
                    <a:pt x="5104" y="1927"/>
                  </a:cubicBezTo>
                  <a:cubicBezTo>
                    <a:pt x="5279" y="1689"/>
                    <a:pt x="5479" y="1377"/>
                    <a:pt x="5391" y="1064"/>
                  </a:cubicBezTo>
                  <a:cubicBezTo>
                    <a:pt x="5341" y="914"/>
                    <a:pt x="5229" y="789"/>
                    <a:pt x="5141" y="664"/>
                  </a:cubicBezTo>
                  <a:cubicBezTo>
                    <a:pt x="5079" y="589"/>
                    <a:pt x="4904" y="327"/>
                    <a:pt x="5079" y="265"/>
                  </a:cubicBezTo>
                  <a:cubicBezTo>
                    <a:pt x="5209" y="217"/>
                    <a:pt x="5182" y="0"/>
                    <a:pt x="5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0" name="Google Shape;10600;p21"/>
            <p:cNvSpPr/>
            <p:nvPr/>
          </p:nvSpPr>
          <p:spPr>
            <a:xfrm>
              <a:off x="6657625" y="2019800"/>
              <a:ext cx="73525" cy="21025"/>
            </a:xfrm>
            <a:custGeom>
              <a:avLst/>
              <a:gdLst/>
              <a:ahLst/>
              <a:cxnLst/>
              <a:rect l="l" t="t" r="r" b="b"/>
              <a:pathLst>
                <a:path w="2941" h="841" extrusionOk="0">
                  <a:moveTo>
                    <a:pt x="2774" y="1"/>
                  </a:moveTo>
                  <a:cubicBezTo>
                    <a:pt x="2766" y="1"/>
                    <a:pt x="2758" y="2"/>
                    <a:pt x="2749" y="4"/>
                  </a:cubicBezTo>
                  <a:cubicBezTo>
                    <a:pt x="2549" y="79"/>
                    <a:pt x="2375" y="191"/>
                    <a:pt x="2187" y="316"/>
                  </a:cubicBezTo>
                  <a:cubicBezTo>
                    <a:pt x="2035" y="421"/>
                    <a:pt x="1872" y="505"/>
                    <a:pt x="1678" y="505"/>
                  </a:cubicBezTo>
                  <a:cubicBezTo>
                    <a:pt x="1664" y="505"/>
                    <a:pt x="1651" y="504"/>
                    <a:pt x="1637" y="504"/>
                  </a:cubicBezTo>
                  <a:cubicBezTo>
                    <a:pt x="1425" y="504"/>
                    <a:pt x="1200" y="429"/>
                    <a:pt x="1000" y="366"/>
                  </a:cubicBezTo>
                  <a:cubicBezTo>
                    <a:pt x="750" y="291"/>
                    <a:pt x="500" y="204"/>
                    <a:pt x="263" y="104"/>
                  </a:cubicBezTo>
                  <a:cubicBezTo>
                    <a:pt x="237" y="96"/>
                    <a:pt x="212" y="92"/>
                    <a:pt x="187" y="92"/>
                  </a:cubicBezTo>
                  <a:cubicBezTo>
                    <a:pt x="127" y="92"/>
                    <a:pt x="73" y="117"/>
                    <a:pt x="38" y="179"/>
                  </a:cubicBezTo>
                  <a:cubicBezTo>
                    <a:pt x="0" y="254"/>
                    <a:pt x="25" y="366"/>
                    <a:pt x="113" y="404"/>
                  </a:cubicBezTo>
                  <a:cubicBezTo>
                    <a:pt x="375" y="516"/>
                    <a:pt x="650" y="616"/>
                    <a:pt x="925" y="691"/>
                  </a:cubicBezTo>
                  <a:cubicBezTo>
                    <a:pt x="1162" y="766"/>
                    <a:pt x="1400" y="841"/>
                    <a:pt x="1637" y="841"/>
                  </a:cubicBezTo>
                  <a:cubicBezTo>
                    <a:pt x="1875" y="841"/>
                    <a:pt x="2112" y="754"/>
                    <a:pt x="2300" y="616"/>
                  </a:cubicBezTo>
                  <a:cubicBezTo>
                    <a:pt x="2474" y="479"/>
                    <a:pt x="2637" y="304"/>
                    <a:pt x="2837" y="191"/>
                  </a:cubicBezTo>
                  <a:cubicBezTo>
                    <a:pt x="2941" y="133"/>
                    <a:pt x="2874" y="1"/>
                    <a:pt x="27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1" name="Google Shape;10601;p21"/>
            <p:cNvSpPr/>
            <p:nvPr/>
          </p:nvSpPr>
          <p:spPr>
            <a:xfrm>
              <a:off x="6655225" y="1961025"/>
              <a:ext cx="69000" cy="49950"/>
            </a:xfrm>
            <a:custGeom>
              <a:avLst/>
              <a:gdLst/>
              <a:ahLst/>
              <a:cxnLst/>
              <a:rect l="l" t="t" r="r" b="b"/>
              <a:pathLst>
                <a:path w="2760" h="1998" extrusionOk="0">
                  <a:moveTo>
                    <a:pt x="2615" y="0"/>
                  </a:moveTo>
                  <a:cubicBezTo>
                    <a:pt x="2605" y="0"/>
                    <a:pt x="2594" y="2"/>
                    <a:pt x="2583" y="5"/>
                  </a:cubicBezTo>
                  <a:cubicBezTo>
                    <a:pt x="2446" y="55"/>
                    <a:pt x="2283" y="118"/>
                    <a:pt x="2183" y="218"/>
                  </a:cubicBezTo>
                  <a:cubicBezTo>
                    <a:pt x="2071" y="343"/>
                    <a:pt x="2008" y="518"/>
                    <a:pt x="2008" y="680"/>
                  </a:cubicBezTo>
                  <a:cubicBezTo>
                    <a:pt x="2008" y="843"/>
                    <a:pt x="2071" y="993"/>
                    <a:pt x="2108" y="1143"/>
                  </a:cubicBezTo>
                  <a:cubicBezTo>
                    <a:pt x="2146" y="1305"/>
                    <a:pt x="2021" y="1405"/>
                    <a:pt x="1908" y="1492"/>
                  </a:cubicBezTo>
                  <a:cubicBezTo>
                    <a:pt x="1714" y="1622"/>
                    <a:pt x="1480" y="1696"/>
                    <a:pt x="1249" y="1696"/>
                  </a:cubicBezTo>
                  <a:cubicBezTo>
                    <a:pt x="1168" y="1696"/>
                    <a:pt x="1087" y="1687"/>
                    <a:pt x="1008" y="1667"/>
                  </a:cubicBezTo>
                  <a:cubicBezTo>
                    <a:pt x="800" y="1622"/>
                    <a:pt x="599" y="1479"/>
                    <a:pt x="390" y="1479"/>
                  </a:cubicBezTo>
                  <a:cubicBezTo>
                    <a:pt x="310" y="1479"/>
                    <a:pt x="229" y="1500"/>
                    <a:pt x="146" y="1555"/>
                  </a:cubicBezTo>
                  <a:cubicBezTo>
                    <a:pt x="1" y="1644"/>
                    <a:pt x="86" y="1864"/>
                    <a:pt x="240" y="1864"/>
                  </a:cubicBezTo>
                  <a:cubicBezTo>
                    <a:pt x="258" y="1864"/>
                    <a:pt x="277" y="1861"/>
                    <a:pt x="296" y="1855"/>
                  </a:cubicBezTo>
                  <a:cubicBezTo>
                    <a:pt x="327" y="1845"/>
                    <a:pt x="359" y="1842"/>
                    <a:pt x="392" y="1842"/>
                  </a:cubicBezTo>
                  <a:cubicBezTo>
                    <a:pt x="489" y="1842"/>
                    <a:pt x="590" y="1877"/>
                    <a:pt x="683" y="1905"/>
                  </a:cubicBezTo>
                  <a:cubicBezTo>
                    <a:pt x="833" y="1942"/>
                    <a:pt x="971" y="1980"/>
                    <a:pt x="1133" y="1992"/>
                  </a:cubicBezTo>
                  <a:cubicBezTo>
                    <a:pt x="1173" y="1995"/>
                    <a:pt x="1212" y="1997"/>
                    <a:pt x="1251" y="1997"/>
                  </a:cubicBezTo>
                  <a:cubicBezTo>
                    <a:pt x="1524" y="1997"/>
                    <a:pt x="1791" y="1922"/>
                    <a:pt x="2021" y="1780"/>
                  </a:cubicBezTo>
                  <a:cubicBezTo>
                    <a:pt x="2296" y="1605"/>
                    <a:pt x="2508" y="1367"/>
                    <a:pt x="2483" y="1018"/>
                  </a:cubicBezTo>
                  <a:cubicBezTo>
                    <a:pt x="2471" y="880"/>
                    <a:pt x="2408" y="730"/>
                    <a:pt x="2408" y="580"/>
                  </a:cubicBezTo>
                  <a:cubicBezTo>
                    <a:pt x="2421" y="443"/>
                    <a:pt x="2508" y="255"/>
                    <a:pt x="2645" y="205"/>
                  </a:cubicBezTo>
                  <a:cubicBezTo>
                    <a:pt x="2759" y="160"/>
                    <a:pt x="2718" y="0"/>
                    <a:pt x="2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2" name="Google Shape;10602;p21"/>
            <p:cNvSpPr/>
            <p:nvPr/>
          </p:nvSpPr>
          <p:spPr>
            <a:xfrm>
              <a:off x="6665425" y="1962175"/>
              <a:ext cx="36900" cy="42500"/>
            </a:xfrm>
            <a:custGeom>
              <a:avLst/>
              <a:gdLst/>
              <a:ahLst/>
              <a:cxnLst/>
              <a:rect l="l" t="t" r="r" b="b"/>
              <a:pathLst>
                <a:path w="1476" h="1700" extrusionOk="0">
                  <a:moveTo>
                    <a:pt x="1048" y="0"/>
                  </a:moveTo>
                  <a:cubicBezTo>
                    <a:pt x="1037" y="0"/>
                    <a:pt x="1025" y="3"/>
                    <a:pt x="1013" y="9"/>
                  </a:cubicBezTo>
                  <a:cubicBezTo>
                    <a:pt x="750" y="109"/>
                    <a:pt x="488" y="247"/>
                    <a:pt x="300" y="459"/>
                  </a:cubicBezTo>
                  <a:cubicBezTo>
                    <a:pt x="126" y="659"/>
                    <a:pt x="13" y="934"/>
                    <a:pt x="1" y="1197"/>
                  </a:cubicBezTo>
                  <a:cubicBezTo>
                    <a:pt x="1" y="1321"/>
                    <a:pt x="26" y="1459"/>
                    <a:pt x="113" y="1571"/>
                  </a:cubicBezTo>
                  <a:cubicBezTo>
                    <a:pt x="198" y="1667"/>
                    <a:pt x="319" y="1699"/>
                    <a:pt x="437" y="1699"/>
                  </a:cubicBezTo>
                  <a:cubicBezTo>
                    <a:pt x="459" y="1699"/>
                    <a:pt x="480" y="1698"/>
                    <a:pt x="500" y="1696"/>
                  </a:cubicBezTo>
                  <a:cubicBezTo>
                    <a:pt x="650" y="1696"/>
                    <a:pt x="788" y="1684"/>
                    <a:pt x="925" y="1684"/>
                  </a:cubicBezTo>
                  <a:cubicBezTo>
                    <a:pt x="1050" y="1671"/>
                    <a:pt x="1175" y="1646"/>
                    <a:pt x="1275" y="1559"/>
                  </a:cubicBezTo>
                  <a:cubicBezTo>
                    <a:pt x="1475" y="1371"/>
                    <a:pt x="1463" y="1034"/>
                    <a:pt x="1288" y="834"/>
                  </a:cubicBezTo>
                  <a:cubicBezTo>
                    <a:pt x="1251" y="783"/>
                    <a:pt x="1184" y="744"/>
                    <a:pt x="1117" y="744"/>
                  </a:cubicBezTo>
                  <a:cubicBezTo>
                    <a:pt x="1070" y="744"/>
                    <a:pt x="1024" y="763"/>
                    <a:pt x="988" y="809"/>
                  </a:cubicBezTo>
                  <a:lnTo>
                    <a:pt x="975" y="809"/>
                  </a:lnTo>
                  <a:cubicBezTo>
                    <a:pt x="875" y="834"/>
                    <a:pt x="825" y="947"/>
                    <a:pt x="838" y="1034"/>
                  </a:cubicBezTo>
                  <a:cubicBezTo>
                    <a:pt x="863" y="1134"/>
                    <a:pt x="950" y="1184"/>
                    <a:pt x="1038" y="1184"/>
                  </a:cubicBezTo>
                  <a:lnTo>
                    <a:pt x="1088" y="1184"/>
                  </a:lnTo>
                  <a:cubicBezTo>
                    <a:pt x="1113" y="1222"/>
                    <a:pt x="1125" y="1271"/>
                    <a:pt x="1125" y="1321"/>
                  </a:cubicBezTo>
                  <a:cubicBezTo>
                    <a:pt x="1107" y="1406"/>
                    <a:pt x="1046" y="1427"/>
                    <a:pt x="974" y="1427"/>
                  </a:cubicBezTo>
                  <a:cubicBezTo>
                    <a:pt x="950" y="1427"/>
                    <a:pt x="925" y="1425"/>
                    <a:pt x="900" y="1421"/>
                  </a:cubicBezTo>
                  <a:cubicBezTo>
                    <a:pt x="775" y="1409"/>
                    <a:pt x="638" y="1396"/>
                    <a:pt x="500" y="1371"/>
                  </a:cubicBezTo>
                  <a:cubicBezTo>
                    <a:pt x="463" y="1359"/>
                    <a:pt x="425" y="1346"/>
                    <a:pt x="400" y="1321"/>
                  </a:cubicBezTo>
                  <a:cubicBezTo>
                    <a:pt x="400" y="1324"/>
                    <a:pt x="400" y="1325"/>
                    <a:pt x="399" y="1325"/>
                  </a:cubicBezTo>
                  <a:cubicBezTo>
                    <a:pt x="396" y="1325"/>
                    <a:pt x="388" y="1309"/>
                    <a:pt x="388" y="1309"/>
                  </a:cubicBezTo>
                  <a:cubicBezTo>
                    <a:pt x="375" y="1296"/>
                    <a:pt x="375" y="1259"/>
                    <a:pt x="375" y="1259"/>
                  </a:cubicBezTo>
                  <a:cubicBezTo>
                    <a:pt x="338" y="1059"/>
                    <a:pt x="475" y="822"/>
                    <a:pt x="575" y="647"/>
                  </a:cubicBezTo>
                  <a:cubicBezTo>
                    <a:pt x="688" y="447"/>
                    <a:pt x="850" y="272"/>
                    <a:pt x="1063" y="184"/>
                  </a:cubicBezTo>
                  <a:cubicBezTo>
                    <a:pt x="1161" y="140"/>
                    <a:pt x="1125" y="0"/>
                    <a:pt x="1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3" name="Google Shape;10603;p21"/>
            <p:cNvSpPr/>
            <p:nvPr/>
          </p:nvSpPr>
          <p:spPr>
            <a:xfrm>
              <a:off x="6695575" y="2086675"/>
              <a:ext cx="94300" cy="43850"/>
            </a:xfrm>
            <a:custGeom>
              <a:avLst/>
              <a:gdLst/>
              <a:ahLst/>
              <a:cxnLst/>
              <a:rect l="l" t="t" r="r" b="b"/>
              <a:pathLst>
                <a:path w="3772" h="1754" extrusionOk="0">
                  <a:moveTo>
                    <a:pt x="167" y="0"/>
                  </a:moveTo>
                  <a:cubicBezTo>
                    <a:pt x="59" y="0"/>
                    <a:pt x="1" y="135"/>
                    <a:pt x="82" y="215"/>
                  </a:cubicBezTo>
                  <a:cubicBezTo>
                    <a:pt x="432" y="578"/>
                    <a:pt x="832" y="915"/>
                    <a:pt x="1256" y="1190"/>
                  </a:cubicBezTo>
                  <a:cubicBezTo>
                    <a:pt x="1481" y="1328"/>
                    <a:pt x="1719" y="1440"/>
                    <a:pt x="1956" y="1540"/>
                  </a:cubicBezTo>
                  <a:cubicBezTo>
                    <a:pt x="2148" y="1624"/>
                    <a:pt x="2385" y="1753"/>
                    <a:pt x="2602" y="1753"/>
                  </a:cubicBezTo>
                  <a:cubicBezTo>
                    <a:pt x="2612" y="1753"/>
                    <a:pt x="2621" y="1753"/>
                    <a:pt x="2631" y="1753"/>
                  </a:cubicBezTo>
                  <a:cubicBezTo>
                    <a:pt x="2706" y="1753"/>
                    <a:pt x="2744" y="1653"/>
                    <a:pt x="2681" y="1603"/>
                  </a:cubicBezTo>
                  <a:cubicBezTo>
                    <a:pt x="2506" y="1465"/>
                    <a:pt x="2244" y="1403"/>
                    <a:pt x="2044" y="1315"/>
                  </a:cubicBezTo>
                  <a:cubicBezTo>
                    <a:pt x="1831" y="1203"/>
                    <a:pt x="1619" y="1090"/>
                    <a:pt x="1406" y="965"/>
                  </a:cubicBezTo>
                  <a:cubicBezTo>
                    <a:pt x="1106" y="790"/>
                    <a:pt x="832" y="578"/>
                    <a:pt x="569" y="340"/>
                  </a:cubicBezTo>
                  <a:lnTo>
                    <a:pt x="569" y="340"/>
                  </a:lnTo>
                  <a:cubicBezTo>
                    <a:pt x="1019" y="478"/>
                    <a:pt x="1456" y="690"/>
                    <a:pt x="1856" y="903"/>
                  </a:cubicBezTo>
                  <a:cubicBezTo>
                    <a:pt x="2444" y="1215"/>
                    <a:pt x="3056" y="1440"/>
                    <a:pt x="3656" y="1703"/>
                  </a:cubicBezTo>
                  <a:cubicBezTo>
                    <a:pt x="3667" y="1708"/>
                    <a:pt x="3678" y="1711"/>
                    <a:pt x="3688" y="1711"/>
                  </a:cubicBezTo>
                  <a:cubicBezTo>
                    <a:pt x="3743" y="1711"/>
                    <a:pt x="3771" y="1634"/>
                    <a:pt x="3718" y="1603"/>
                  </a:cubicBezTo>
                  <a:cubicBezTo>
                    <a:pt x="3131" y="1240"/>
                    <a:pt x="2594" y="840"/>
                    <a:pt x="1981" y="540"/>
                  </a:cubicBezTo>
                  <a:cubicBezTo>
                    <a:pt x="1406" y="253"/>
                    <a:pt x="819" y="103"/>
                    <a:pt x="194" y="3"/>
                  </a:cubicBezTo>
                  <a:cubicBezTo>
                    <a:pt x="185" y="1"/>
                    <a:pt x="176" y="0"/>
                    <a:pt x="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4" name="Google Shape;10604;p21"/>
            <p:cNvSpPr/>
            <p:nvPr/>
          </p:nvSpPr>
          <p:spPr>
            <a:xfrm>
              <a:off x="6828725" y="1889300"/>
              <a:ext cx="39800" cy="51825"/>
            </a:xfrm>
            <a:custGeom>
              <a:avLst/>
              <a:gdLst/>
              <a:ahLst/>
              <a:cxnLst/>
              <a:rect l="l" t="t" r="r" b="b"/>
              <a:pathLst>
                <a:path w="1592" h="2073" extrusionOk="0">
                  <a:moveTo>
                    <a:pt x="1316" y="0"/>
                  </a:moveTo>
                  <a:cubicBezTo>
                    <a:pt x="1129" y="687"/>
                    <a:pt x="754" y="1312"/>
                    <a:pt x="154" y="1737"/>
                  </a:cubicBezTo>
                  <a:cubicBezTo>
                    <a:pt x="0" y="1850"/>
                    <a:pt x="99" y="2072"/>
                    <a:pt x="243" y="2072"/>
                  </a:cubicBezTo>
                  <a:cubicBezTo>
                    <a:pt x="275" y="2072"/>
                    <a:pt x="308" y="2062"/>
                    <a:pt x="342" y="2037"/>
                  </a:cubicBezTo>
                  <a:cubicBezTo>
                    <a:pt x="1004" y="1612"/>
                    <a:pt x="1404" y="925"/>
                    <a:pt x="1591" y="188"/>
                  </a:cubicBezTo>
                  <a:cubicBezTo>
                    <a:pt x="1479" y="163"/>
                    <a:pt x="1391" y="100"/>
                    <a:pt x="13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5" name="Google Shape;10605;p21"/>
            <p:cNvSpPr/>
            <p:nvPr/>
          </p:nvSpPr>
          <p:spPr>
            <a:xfrm>
              <a:off x="6483425" y="1590600"/>
              <a:ext cx="262950" cy="135625"/>
            </a:xfrm>
            <a:custGeom>
              <a:avLst/>
              <a:gdLst/>
              <a:ahLst/>
              <a:cxnLst/>
              <a:rect l="l" t="t" r="r" b="b"/>
              <a:pathLst>
                <a:path w="10518" h="5425" extrusionOk="0">
                  <a:moveTo>
                    <a:pt x="1157" y="0"/>
                  </a:moveTo>
                  <a:cubicBezTo>
                    <a:pt x="1068" y="0"/>
                    <a:pt x="975" y="25"/>
                    <a:pt x="882" y="76"/>
                  </a:cubicBezTo>
                  <a:cubicBezTo>
                    <a:pt x="582" y="226"/>
                    <a:pt x="470" y="526"/>
                    <a:pt x="457" y="851"/>
                  </a:cubicBezTo>
                  <a:cubicBezTo>
                    <a:pt x="445" y="1276"/>
                    <a:pt x="545" y="1713"/>
                    <a:pt x="145" y="2001"/>
                  </a:cubicBezTo>
                  <a:cubicBezTo>
                    <a:pt x="0" y="2104"/>
                    <a:pt x="95" y="2319"/>
                    <a:pt x="238" y="2319"/>
                  </a:cubicBezTo>
                  <a:cubicBezTo>
                    <a:pt x="268" y="2319"/>
                    <a:pt x="300" y="2310"/>
                    <a:pt x="332" y="2288"/>
                  </a:cubicBezTo>
                  <a:cubicBezTo>
                    <a:pt x="720" y="2038"/>
                    <a:pt x="882" y="1663"/>
                    <a:pt x="870" y="1226"/>
                  </a:cubicBezTo>
                  <a:cubicBezTo>
                    <a:pt x="870" y="1026"/>
                    <a:pt x="820" y="801"/>
                    <a:pt x="895" y="614"/>
                  </a:cubicBezTo>
                  <a:cubicBezTo>
                    <a:pt x="932" y="514"/>
                    <a:pt x="1045" y="376"/>
                    <a:pt x="1170" y="376"/>
                  </a:cubicBezTo>
                  <a:cubicBezTo>
                    <a:pt x="1332" y="376"/>
                    <a:pt x="1370" y="664"/>
                    <a:pt x="1407" y="789"/>
                  </a:cubicBezTo>
                  <a:cubicBezTo>
                    <a:pt x="1470" y="1001"/>
                    <a:pt x="1507" y="1226"/>
                    <a:pt x="1557" y="1438"/>
                  </a:cubicBezTo>
                  <a:cubicBezTo>
                    <a:pt x="1645" y="1826"/>
                    <a:pt x="1745" y="2213"/>
                    <a:pt x="2019" y="2513"/>
                  </a:cubicBezTo>
                  <a:cubicBezTo>
                    <a:pt x="2144" y="2651"/>
                    <a:pt x="2294" y="2763"/>
                    <a:pt x="2469" y="2838"/>
                  </a:cubicBezTo>
                  <a:cubicBezTo>
                    <a:pt x="2644" y="2926"/>
                    <a:pt x="2844" y="2963"/>
                    <a:pt x="3019" y="3063"/>
                  </a:cubicBezTo>
                  <a:cubicBezTo>
                    <a:pt x="3369" y="3263"/>
                    <a:pt x="3594" y="3625"/>
                    <a:pt x="3869" y="3900"/>
                  </a:cubicBezTo>
                  <a:cubicBezTo>
                    <a:pt x="4169" y="4200"/>
                    <a:pt x="4494" y="4363"/>
                    <a:pt x="4906" y="4475"/>
                  </a:cubicBezTo>
                  <a:cubicBezTo>
                    <a:pt x="5344" y="4575"/>
                    <a:pt x="5793" y="4650"/>
                    <a:pt x="6231" y="4725"/>
                  </a:cubicBezTo>
                  <a:cubicBezTo>
                    <a:pt x="7143" y="4888"/>
                    <a:pt x="8068" y="5087"/>
                    <a:pt x="9005" y="5187"/>
                  </a:cubicBezTo>
                  <a:cubicBezTo>
                    <a:pt x="9505" y="5237"/>
                    <a:pt x="10017" y="5312"/>
                    <a:pt x="10517" y="5425"/>
                  </a:cubicBezTo>
                  <a:cubicBezTo>
                    <a:pt x="10505" y="5412"/>
                    <a:pt x="10492" y="5400"/>
                    <a:pt x="10480" y="5387"/>
                  </a:cubicBezTo>
                  <a:cubicBezTo>
                    <a:pt x="10380" y="5300"/>
                    <a:pt x="10330" y="5162"/>
                    <a:pt x="10342" y="5025"/>
                  </a:cubicBezTo>
                  <a:cubicBezTo>
                    <a:pt x="10305" y="5025"/>
                    <a:pt x="10267" y="5012"/>
                    <a:pt x="10230" y="5000"/>
                  </a:cubicBezTo>
                  <a:cubicBezTo>
                    <a:pt x="9742" y="4912"/>
                    <a:pt x="9268" y="4800"/>
                    <a:pt x="8780" y="4725"/>
                  </a:cubicBezTo>
                  <a:cubicBezTo>
                    <a:pt x="7805" y="4563"/>
                    <a:pt x="6818" y="4400"/>
                    <a:pt x="5831" y="4275"/>
                  </a:cubicBezTo>
                  <a:cubicBezTo>
                    <a:pt x="5394" y="4213"/>
                    <a:pt x="4944" y="4175"/>
                    <a:pt x="4556" y="3950"/>
                  </a:cubicBezTo>
                  <a:cubicBezTo>
                    <a:pt x="4169" y="3725"/>
                    <a:pt x="3931" y="3313"/>
                    <a:pt x="3632" y="3001"/>
                  </a:cubicBezTo>
                  <a:cubicBezTo>
                    <a:pt x="3482" y="2851"/>
                    <a:pt x="3307" y="2713"/>
                    <a:pt x="3107" y="2626"/>
                  </a:cubicBezTo>
                  <a:cubicBezTo>
                    <a:pt x="2932" y="2538"/>
                    <a:pt x="2732" y="2501"/>
                    <a:pt x="2557" y="2413"/>
                  </a:cubicBezTo>
                  <a:cubicBezTo>
                    <a:pt x="2194" y="2238"/>
                    <a:pt x="2019" y="1863"/>
                    <a:pt x="1907" y="1501"/>
                  </a:cubicBezTo>
                  <a:cubicBezTo>
                    <a:pt x="1782" y="1139"/>
                    <a:pt x="1745" y="739"/>
                    <a:pt x="1632" y="376"/>
                  </a:cubicBezTo>
                  <a:cubicBezTo>
                    <a:pt x="1553" y="139"/>
                    <a:pt x="1368"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6" name="Google Shape;10606;p21"/>
            <p:cNvSpPr/>
            <p:nvPr/>
          </p:nvSpPr>
          <p:spPr>
            <a:xfrm>
              <a:off x="6470175" y="1615825"/>
              <a:ext cx="41975" cy="149850"/>
            </a:xfrm>
            <a:custGeom>
              <a:avLst/>
              <a:gdLst/>
              <a:ahLst/>
              <a:cxnLst/>
              <a:rect l="l" t="t" r="r" b="b"/>
              <a:pathLst>
                <a:path w="1679" h="5994" extrusionOk="0">
                  <a:moveTo>
                    <a:pt x="953" y="1"/>
                  </a:moveTo>
                  <a:cubicBezTo>
                    <a:pt x="648" y="1"/>
                    <a:pt x="351" y="163"/>
                    <a:pt x="200" y="454"/>
                  </a:cubicBezTo>
                  <a:cubicBezTo>
                    <a:pt x="0" y="829"/>
                    <a:pt x="63" y="1292"/>
                    <a:pt x="225" y="1667"/>
                  </a:cubicBezTo>
                  <a:cubicBezTo>
                    <a:pt x="425" y="2091"/>
                    <a:pt x="762" y="2479"/>
                    <a:pt x="800" y="2954"/>
                  </a:cubicBezTo>
                  <a:cubicBezTo>
                    <a:pt x="825" y="3179"/>
                    <a:pt x="775" y="3354"/>
                    <a:pt x="575" y="3466"/>
                  </a:cubicBezTo>
                  <a:cubicBezTo>
                    <a:pt x="375" y="3591"/>
                    <a:pt x="213" y="3679"/>
                    <a:pt x="138" y="3903"/>
                  </a:cubicBezTo>
                  <a:cubicBezTo>
                    <a:pt x="125" y="3966"/>
                    <a:pt x="150" y="4041"/>
                    <a:pt x="200" y="4091"/>
                  </a:cubicBezTo>
                  <a:cubicBezTo>
                    <a:pt x="462" y="4341"/>
                    <a:pt x="687" y="4628"/>
                    <a:pt x="862" y="4941"/>
                  </a:cubicBezTo>
                  <a:cubicBezTo>
                    <a:pt x="962" y="5091"/>
                    <a:pt x="1037" y="5266"/>
                    <a:pt x="1112" y="5441"/>
                  </a:cubicBezTo>
                  <a:cubicBezTo>
                    <a:pt x="1175" y="5591"/>
                    <a:pt x="1225" y="5753"/>
                    <a:pt x="1300" y="5903"/>
                  </a:cubicBezTo>
                  <a:cubicBezTo>
                    <a:pt x="1332" y="5966"/>
                    <a:pt x="1391" y="5994"/>
                    <a:pt x="1453" y="5994"/>
                  </a:cubicBezTo>
                  <a:cubicBezTo>
                    <a:pt x="1562" y="5994"/>
                    <a:pt x="1678" y="5910"/>
                    <a:pt x="1662" y="5790"/>
                  </a:cubicBezTo>
                  <a:cubicBezTo>
                    <a:pt x="1612" y="5416"/>
                    <a:pt x="1387" y="5041"/>
                    <a:pt x="1200" y="4716"/>
                  </a:cubicBezTo>
                  <a:cubicBezTo>
                    <a:pt x="1012" y="4441"/>
                    <a:pt x="812" y="4178"/>
                    <a:pt x="587" y="3941"/>
                  </a:cubicBezTo>
                  <a:cubicBezTo>
                    <a:pt x="700" y="3841"/>
                    <a:pt x="875" y="3791"/>
                    <a:pt x="975" y="3691"/>
                  </a:cubicBezTo>
                  <a:cubicBezTo>
                    <a:pt x="1100" y="3566"/>
                    <a:pt x="1175" y="3404"/>
                    <a:pt x="1200" y="3229"/>
                  </a:cubicBezTo>
                  <a:cubicBezTo>
                    <a:pt x="1250" y="2816"/>
                    <a:pt x="1075" y="2479"/>
                    <a:pt x="875" y="2141"/>
                  </a:cubicBezTo>
                  <a:cubicBezTo>
                    <a:pt x="662" y="1779"/>
                    <a:pt x="400" y="1404"/>
                    <a:pt x="400" y="967"/>
                  </a:cubicBezTo>
                  <a:cubicBezTo>
                    <a:pt x="411" y="615"/>
                    <a:pt x="625" y="312"/>
                    <a:pt x="965" y="312"/>
                  </a:cubicBezTo>
                  <a:cubicBezTo>
                    <a:pt x="1012" y="312"/>
                    <a:pt x="1061" y="317"/>
                    <a:pt x="1112" y="329"/>
                  </a:cubicBezTo>
                  <a:cubicBezTo>
                    <a:pt x="1128" y="333"/>
                    <a:pt x="1142" y="335"/>
                    <a:pt x="1156" y="335"/>
                  </a:cubicBezTo>
                  <a:cubicBezTo>
                    <a:pt x="1320" y="335"/>
                    <a:pt x="1359" y="76"/>
                    <a:pt x="1175" y="30"/>
                  </a:cubicBezTo>
                  <a:cubicBezTo>
                    <a:pt x="1102" y="10"/>
                    <a:pt x="1027" y="1"/>
                    <a:pt x="9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7" name="Google Shape;10607;p21"/>
            <p:cNvSpPr/>
            <p:nvPr/>
          </p:nvSpPr>
          <p:spPr>
            <a:xfrm>
              <a:off x="6499225" y="1720850"/>
              <a:ext cx="146550" cy="249075"/>
            </a:xfrm>
            <a:custGeom>
              <a:avLst/>
              <a:gdLst/>
              <a:ahLst/>
              <a:cxnLst/>
              <a:rect l="l" t="t" r="r" b="b"/>
              <a:pathLst>
                <a:path w="5862" h="9963" extrusionOk="0">
                  <a:moveTo>
                    <a:pt x="2111" y="0"/>
                  </a:moveTo>
                  <a:cubicBezTo>
                    <a:pt x="2016" y="0"/>
                    <a:pt x="1914" y="91"/>
                    <a:pt x="1937" y="215"/>
                  </a:cubicBezTo>
                  <a:cubicBezTo>
                    <a:pt x="2012" y="640"/>
                    <a:pt x="1562" y="902"/>
                    <a:pt x="1237" y="1040"/>
                  </a:cubicBezTo>
                  <a:cubicBezTo>
                    <a:pt x="963" y="1165"/>
                    <a:pt x="363" y="1202"/>
                    <a:pt x="475" y="1639"/>
                  </a:cubicBezTo>
                  <a:cubicBezTo>
                    <a:pt x="513" y="1789"/>
                    <a:pt x="588" y="1877"/>
                    <a:pt x="488" y="2027"/>
                  </a:cubicBezTo>
                  <a:cubicBezTo>
                    <a:pt x="388" y="2177"/>
                    <a:pt x="263" y="2302"/>
                    <a:pt x="175" y="2439"/>
                  </a:cubicBezTo>
                  <a:cubicBezTo>
                    <a:pt x="0" y="2714"/>
                    <a:pt x="50" y="3039"/>
                    <a:pt x="150" y="3339"/>
                  </a:cubicBezTo>
                  <a:cubicBezTo>
                    <a:pt x="250" y="3601"/>
                    <a:pt x="388" y="3851"/>
                    <a:pt x="500" y="4114"/>
                  </a:cubicBezTo>
                  <a:cubicBezTo>
                    <a:pt x="638" y="4414"/>
                    <a:pt x="688" y="4739"/>
                    <a:pt x="725" y="5064"/>
                  </a:cubicBezTo>
                  <a:cubicBezTo>
                    <a:pt x="775" y="5426"/>
                    <a:pt x="813" y="5763"/>
                    <a:pt x="1000" y="6088"/>
                  </a:cubicBezTo>
                  <a:cubicBezTo>
                    <a:pt x="1187" y="6401"/>
                    <a:pt x="1462" y="6638"/>
                    <a:pt x="1737" y="6851"/>
                  </a:cubicBezTo>
                  <a:cubicBezTo>
                    <a:pt x="2050" y="7088"/>
                    <a:pt x="2387" y="7300"/>
                    <a:pt x="2687" y="7563"/>
                  </a:cubicBezTo>
                  <a:cubicBezTo>
                    <a:pt x="2975" y="7813"/>
                    <a:pt x="3249" y="8088"/>
                    <a:pt x="3512" y="8375"/>
                  </a:cubicBezTo>
                  <a:cubicBezTo>
                    <a:pt x="4049" y="8925"/>
                    <a:pt x="4624" y="9475"/>
                    <a:pt x="5336" y="9825"/>
                  </a:cubicBezTo>
                  <a:cubicBezTo>
                    <a:pt x="5436" y="9875"/>
                    <a:pt x="5549" y="9925"/>
                    <a:pt x="5661" y="9962"/>
                  </a:cubicBezTo>
                  <a:cubicBezTo>
                    <a:pt x="5674" y="9925"/>
                    <a:pt x="5686" y="9887"/>
                    <a:pt x="5711" y="9850"/>
                  </a:cubicBezTo>
                  <a:cubicBezTo>
                    <a:pt x="5749" y="9787"/>
                    <a:pt x="5799" y="9750"/>
                    <a:pt x="5861" y="9700"/>
                  </a:cubicBezTo>
                  <a:cubicBezTo>
                    <a:pt x="5836" y="9700"/>
                    <a:pt x="5824" y="9687"/>
                    <a:pt x="5811" y="9687"/>
                  </a:cubicBezTo>
                  <a:cubicBezTo>
                    <a:pt x="5461" y="9537"/>
                    <a:pt x="5136" y="9312"/>
                    <a:pt x="4849" y="9062"/>
                  </a:cubicBezTo>
                  <a:cubicBezTo>
                    <a:pt x="4274" y="8550"/>
                    <a:pt x="3762" y="7963"/>
                    <a:pt x="3174" y="7475"/>
                  </a:cubicBezTo>
                  <a:cubicBezTo>
                    <a:pt x="2612" y="7013"/>
                    <a:pt x="1912" y="6688"/>
                    <a:pt x="1450" y="6138"/>
                  </a:cubicBezTo>
                  <a:cubicBezTo>
                    <a:pt x="1200" y="5838"/>
                    <a:pt x="1113" y="5526"/>
                    <a:pt x="1088" y="5151"/>
                  </a:cubicBezTo>
                  <a:cubicBezTo>
                    <a:pt x="1088" y="4964"/>
                    <a:pt x="1113" y="4789"/>
                    <a:pt x="1088" y="4614"/>
                  </a:cubicBezTo>
                  <a:cubicBezTo>
                    <a:pt x="1063" y="4464"/>
                    <a:pt x="1025" y="4314"/>
                    <a:pt x="975" y="4176"/>
                  </a:cubicBezTo>
                  <a:cubicBezTo>
                    <a:pt x="863" y="3901"/>
                    <a:pt x="700" y="3664"/>
                    <a:pt x="563" y="3414"/>
                  </a:cubicBezTo>
                  <a:cubicBezTo>
                    <a:pt x="500" y="3314"/>
                    <a:pt x="450" y="3177"/>
                    <a:pt x="425" y="3052"/>
                  </a:cubicBezTo>
                  <a:cubicBezTo>
                    <a:pt x="413" y="2952"/>
                    <a:pt x="463" y="2839"/>
                    <a:pt x="500" y="2739"/>
                  </a:cubicBezTo>
                  <a:cubicBezTo>
                    <a:pt x="613" y="2477"/>
                    <a:pt x="863" y="2314"/>
                    <a:pt x="913" y="2014"/>
                  </a:cubicBezTo>
                  <a:cubicBezTo>
                    <a:pt x="925" y="1864"/>
                    <a:pt x="875" y="1739"/>
                    <a:pt x="800" y="1614"/>
                  </a:cubicBezTo>
                  <a:cubicBezTo>
                    <a:pt x="750" y="1527"/>
                    <a:pt x="738" y="1502"/>
                    <a:pt x="850" y="1477"/>
                  </a:cubicBezTo>
                  <a:cubicBezTo>
                    <a:pt x="938" y="1452"/>
                    <a:pt x="1038" y="1440"/>
                    <a:pt x="1125" y="1427"/>
                  </a:cubicBezTo>
                  <a:cubicBezTo>
                    <a:pt x="1487" y="1365"/>
                    <a:pt x="1825" y="1252"/>
                    <a:pt x="2050" y="965"/>
                  </a:cubicBezTo>
                  <a:cubicBezTo>
                    <a:pt x="2250" y="715"/>
                    <a:pt x="2337" y="415"/>
                    <a:pt x="2250" y="115"/>
                  </a:cubicBezTo>
                  <a:cubicBezTo>
                    <a:pt x="2226" y="34"/>
                    <a:pt x="2170" y="0"/>
                    <a:pt x="2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8" name="Google Shape;10608;p21"/>
            <p:cNvSpPr/>
            <p:nvPr/>
          </p:nvSpPr>
          <p:spPr>
            <a:xfrm>
              <a:off x="6546850" y="1722200"/>
              <a:ext cx="102050" cy="245250"/>
            </a:xfrm>
            <a:custGeom>
              <a:avLst/>
              <a:gdLst/>
              <a:ahLst/>
              <a:cxnLst/>
              <a:rect l="l" t="t" r="r" b="b"/>
              <a:pathLst>
                <a:path w="4082" h="9810" extrusionOk="0">
                  <a:moveTo>
                    <a:pt x="269" y="0"/>
                  </a:moveTo>
                  <a:cubicBezTo>
                    <a:pt x="103" y="0"/>
                    <a:pt x="0" y="254"/>
                    <a:pt x="182" y="361"/>
                  </a:cubicBezTo>
                  <a:cubicBezTo>
                    <a:pt x="582" y="598"/>
                    <a:pt x="970" y="861"/>
                    <a:pt x="1020" y="1361"/>
                  </a:cubicBezTo>
                  <a:cubicBezTo>
                    <a:pt x="1045" y="1723"/>
                    <a:pt x="957" y="2060"/>
                    <a:pt x="882" y="2398"/>
                  </a:cubicBezTo>
                  <a:cubicBezTo>
                    <a:pt x="820" y="2698"/>
                    <a:pt x="795" y="2998"/>
                    <a:pt x="870" y="3298"/>
                  </a:cubicBezTo>
                  <a:cubicBezTo>
                    <a:pt x="957" y="3685"/>
                    <a:pt x="1257" y="3985"/>
                    <a:pt x="1594" y="4197"/>
                  </a:cubicBezTo>
                  <a:cubicBezTo>
                    <a:pt x="2232" y="4597"/>
                    <a:pt x="3356" y="4697"/>
                    <a:pt x="3556" y="5559"/>
                  </a:cubicBezTo>
                  <a:cubicBezTo>
                    <a:pt x="3594" y="5697"/>
                    <a:pt x="3594" y="5859"/>
                    <a:pt x="3519" y="5997"/>
                  </a:cubicBezTo>
                  <a:cubicBezTo>
                    <a:pt x="3419" y="6197"/>
                    <a:pt x="3231" y="6334"/>
                    <a:pt x="3119" y="6522"/>
                  </a:cubicBezTo>
                  <a:cubicBezTo>
                    <a:pt x="2944" y="6822"/>
                    <a:pt x="2969" y="7171"/>
                    <a:pt x="3069" y="7496"/>
                  </a:cubicBezTo>
                  <a:cubicBezTo>
                    <a:pt x="3169" y="7834"/>
                    <a:pt x="3356" y="8134"/>
                    <a:pt x="3494" y="8471"/>
                  </a:cubicBezTo>
                  <a:cubicBezTo>
                    <a:pt x="3606" y="8771"/>
                    <a:pt x="3731" y="9171"/>
                    <a:pt x="3494" y="9458"/>
                  </a:cubicBezTo>
                  <a:cubicBezTo>
                    <a:pt x="3373" y="9617"/>
                    <a:pt x="3516" y="9810"/>
                    <a:pt x="3663" y="9810"/>
                  </a:cubicBezTo>
                  <a:cubicBezTo>
                    <a:pt x="3714" y="9810"/>
                    <a:pt x="3765" y="9787"/>
                    <a:pt x="3806" y="9733"/>
                  </a:cubicBezTo>
                  <a:cubicBezTo>
                    <a:pt x="4081" y="9371"/>
                    <a:pt x="4056" y="8946"/>
                    <a:pt x="3919" y="8534"/>
                  </a:cubicBezTo>
                  <a:cubicBezTo>
                    <a:pt x="3769" y="8134"/>
                    <a:pt x="3506" y="7796"/>
                    <a:pt x="3381" y="7384"/>
                  </a:cubicBezTo>
                  <a:cubicBezTo>
                    <a:pt x="3331" y="7209"/>
                    <a:pt x="3294" y="7009"/>
                    <a:pt x="3356" y="6822"/>
                  </a:cubicBezTo>
                  <a:cubicBezTo>
                    <a:pt x="3431" y="6609"/>
                    <a:pt x="3631" y="6484"/>
                    <a:pt x="3781" y="6322"/>
                  </a:cubicBezTo>
                  <a:cubicBezTo>
                    <a:pt x="4019" y="6034"/>
                    <a:pt x="4069" y="5647"/>
                    <a:pt x="3931" y="5284"/>
                  </a:cubicBezTo>
                  <a:cubicBezTo>
                    <a:pt x="3569" y="4372"/>
                    <a:pt x="2544" y="4310"/>
                    <a:pt x="1782" y="3897"/>
                  </a:cubicBezTo>
                  <a:cubicBezTo>
                    <a:pt x="1394" y="3697"/>
                    <a:pt x="1095" y="3373"/>
                    <a:pt x="1095" y="2923"/>
                  </a:cubicBezTo>
                  <a:cubicBezTo>
                    <a:pt x="1095" y="2585"/>
                    <a:pt x="1207" y="2260"/>
                    <a:pt x="1282" y="1935"/>
                  </a:cubicBezTo>
                  <a:cubicBezTo>
                    <a:pt x="1344" y="1623"/>
                    <a:pt x="1419" y="1298"/>
                    <a:pt x="1319" y="986"/>
                  </a:cubicBezTo>
                  <a:cubicBezTo>
                    <a:pt x="1182" y="523"/>
                    <a:pt x="745" y="248"/>
                    <a:pt x="357" y="23"/>
                  </a:cubicBezTo>
                  <a:cubicBezTo>
                    <a:pt x="327" y="7"/>
                    <a:pt x="297" y="0"/>
                    <a:pt x="2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9" name="Google Shape;10609;p21"/>
            <p:cNvSpPr/>
            <p:nvPr/>
          </p:nvSpPr>
          <p:spPr>
            <a:xfrm>
              <a:off x="6551400" y="1763975"/>
              <a:ext cx="77800" cy="192100"/>
            </a:xfrm>
            <a:custGeom>
              <a:avLst/>
              <a:gdLst/>
              <a:ahLst/>
              <a:cxnLst/>
              <a:rect l="l" t="t" r="r" b="b"/>
              <a:pathLst>
                <a:path w="3112" h="7684" extrusionOk="0">
                  <a:moveTo>
                    <a:pt x="280" y="0"/>
                  </a:moveTo>
                  <a:cubicBezTo>
                    <a:pt x="206" y="0"/>
                    <a:pt x="131" y="89"/>
                    <a:pt x="175" y="177"/>
                  </a:cubicBezTo>
                  <a:cubicBezTo>
                    <a:pt x="425" y="639"/>
                    <a:pt x="113" y="1177"/>
                    <a:pt x="63" y="1652"/>
                  </a:cubicBezTo>
                  <a:cubicBezTo>
                    <a:pt x="0" y="2214"/>
                    <a:pt x="238" y="2676"/>
                    <a:pt x="688" y="3001"/>
                  </a:cubicBezTo>
                  <a:cubicBezTo>
                    <a:pt x="938" y="3189"/>
                    <a:pt x="1212" y="3326"/>
                    <a:pt x="1487" y="3464"/>
                  </a:cubicBezTo>
                  <a:cubicBezTo>
                    <a:pt x="1775" y="3601"/>
                    <a:pt x="2125" y="3751"/>
                    <a:pt x="2325" y="4026"/>
                  </a:cubicBezTo>
                  <a:cubicBezTo>
                    <a:pt x="2450" y="4176"/>
                    <a:pt x="2362" y="4313"/>
                    <a:pt x="2312" y="4476"/>
                  </a:cubicBezTo>
                  <a:cubicBezTo>
                    <a:pt x="2275" y="4613"/>
                    <a:pt x="2250" y="4751"/>
                    <a:pt x="2237" y="4888"/>
                  </a:cubicBezTo>
                  <a:cubicBezTo>
                    <a:pt x="2200" y="5176"/>
                    <a:pt x="2200" y="5463"/>
                    <a:pt x="2275" y="5750"/>
                  </a:cubicBezTo>
                  <a:cubicBezTo>
                    <a:pt x="2412" y="6263"/>
                    <a:pt x="2949" y="6863"/>
                    <a:pt x="2650" y="7412"/>
                  </a:cubicBezTo>
                  <a:cubicBezTo>
                    <a:pt x="2573" y="7557"/>
                    <a:pt x="2704" y="7684"/>
                    <a:pt x="2828" y="7684"/>
                  </a:cubicBezTo>
                  <a:cubicBezTo>
                    <a:pt x="2886" y="7684"/>
                    <a:pt x="2942" y="7656"/>
                    <a:pt x="2974" y="7587"/>
                  </a:cubicBezTo>
                  <a:cubicBezTo>
                    <a:pt x="3112" y="7288"/>
                    <a:pt x="3099" y="6975"/>
                    <a:pt x="2999" y="6675"/>
                  </a:cubicBezTo>
                  <a:cubicBezTo>
                    <a:pt x="2887" y="6313"/>
                    <a:pt x="2662" y="6013"/>
                    <a:pt x="2562" y="5650"/>
                  </a:cubicBezTo>
                  <a:cubicBezTo>
                    <a:pt x="2475" y="5326"/>
                    <a:pt x="2525" y="5001"/>
                    <a:pt x="2612" y="4688"/>
                  </a:cubicBezTo>
                  <a:cubicBezTo>
                    <a:pt x="2700" y="4401"/>
                    <a:pt x="2837" y="4126"/>
                    <a:pt x="2637" y="3851"/>
                  </a:cubicBezTo>
                  <a:cubicBezTo>
                    <a:pt x="2250" y="3301"/>
                    <a:pt x="1500" y="3151"/>
                    <a:pt x="962" y="2801"/>
                  </a:cubicBezTo>
                  <a:cubicBezTo>
                    <a:pt x="700" y="2626"/>
                    <a:pt x="463" y="2389"/>
                    <a:pt x="388" y="2076"/>
                  </a:cubicBezTo>
                  <a:cubicBezTo>
                    <a:pt x="325" y="1851"/>
                    <a:pt x="363" y="1602"/>
                    <a:pt x="413" y="1364"/>
                  </a:cubicBezTo>
                  <a:cubicBezTo>
                    <a:pt x="488" y="927"/>
                    <a:pt x="600" y="464"/>
                    <a:pt x="363" y="52"/>
                  </a:cubicBezTo>
                  <a:cubicBezTo>
                    <a:pt x="341" y="15"/>
                    <a:pt x="310" y="0"/>
                    <a:pt x="2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0" name="Google Shape;10610;p21"/>
            <p:cNvSpPr/>
            <p:nvPr/>
          </p:nvSpPr>
          <p:spPr>
            <a:xfrm>
              <a:off x="6532700" y="1806800"/>
              <a:ext cx="32225" cy="92875"/>
            </a:xfrm>
            <a:custGeom>
              <a:avLst/>
              <a:gdLst/>
              <a:ahLst/>
              <a:cxnLst/>
              <a:rect l="l" t="t" r="r" b="b"/>
              <a:pathLst>
                <a:path w="1289" h="3715" extrusionOk="0">
                  <a:moveTo>
                    <a:pt x="114" y="1"/>
                  </a:moveTo>
                  <a:cubicBezTo>
                    <a:pt x="57" y="1"/>
                    <a:pt x="0" y="49"/>
                    <a:pt x="23" y="126"/>
                  </a:cubicBezTo>
                  <a:cubicBezTo>
                    <a:pt x="148" y="451"/>
                    <a:pt x="248" y="776"/>
                    <a:pt x="286" y="1138"/>
                  </a:cubicBezTo>
                  <a:cubicBezTo>
                    <a:pt x="298" y="1463"/>
                    <a:pt x="223" y="1776"/>
                    <a:pt x="198" y="2100"/>
                  </a:cubicBezTo>
                  <a:cubicBezTo>
                    <a:pt x="173" y="2413"/>
                    <a:pt x="273" y="2725"/>
                    <a:pt x="436" y="3000"/>
                  </a:cubicBezTo>
                  <a:cubicBezTo>
                    <a:pt x="511" y="3138"/>
                    <a:pt x="598" y="3263"/>
                    <a:pt x="698" y="3375"/>
                  </a:cubicBezTo>
                  <a:cubicBezTo>
                    <a:pt x="798" y="3488"/>
                    <a:pt x="911" y="3638"/>
                    <a:pt x="1048" y="3700"/>
                  </a:cubicBezTo>
                  <a:cubicBezTo>
                    <a:pt x="1070" y="3710"/>
                    <a:pt x="1093" y="3714"/>
                    <a:pt x="1115" y="3714"/>
                  </a:cubicBezTo>
                  <a:cubicBezTo>
                    <a:pt x="1207" y="3714"/>
                    <a:pt x="1288" y="3636"/>
                    <a:pt x="1248" y="3525"/>
                  </a:cubicBezTo>
                  <a:cubicBezTo>
                    <a:pt x="1211" y="3375"/>
                    <a:pt x="1073" y="3263"/>
                    <a:pt x="973" y="3138"/>
                  </a:cubicBezTo>
                  <a:cubicBezTo>
                    <a:pt x="886" y="3025"/>
                    <a:pt x="798" y="2913"/>
                    <a:pt x="723" y="2788"/>
                  </a:cubicBezTo>
                  <a:cubicBezTo>
                    <a:pt x="561" y="2513"/>
                    <a:pt x="536" y="2213"/>
                    <a:pt x="548" y="1900"/>
                  </a:cubicBezTo>
                  <a:cubicBezTo>
                    <a:pt x="573" y="1588"/>
                    <a:pt x="598" y="1276"/>
                    <a:pt x="523" y="963"/>
                  </a:cubicBezTo>
                  <a:cubicBezTo>
                    <a:pt x="448" y="651"/>
                    <a:pt x="323" y="351"/>
                    <a:pt x="198" y="63"/>
                  </a:cubicBezTo>
                  <a:cubicBezTo>
                    <a:pt x="184" y="20"/>
                    <a:pt x="149" y="1"/>
                    <a:pt x="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1" name="Google Shape;10611;p21"/>
            <p:cNvSpPr/>
            <p:nvPr/>
          </p:nvSpPr>
          <p:spPr>
            <a:xfrm>
              <a:off x="6499525" y="1757150"/>
              <a:ext cx="12225" cy="29825"/>
            </a:xfrm>
            <a:custGeom>
              <a:avLst/>
              <a:gdLst/>
              <a:ahLst/>
              <a:cxnLst/>
              <a:rect l="l" t="t" r="r" b="b"/>
              <a:pathLst>
                <a:path w="489" h="1193" extrusionOk="0">
                  <a:moveTo>
                    <a:pt x="291" y="0"/>
                  </a:moveTo>
                  <a:cubicBezTo>
                    <a:pt x="259" y="0"/>
                    <a:pt x="227" y="9"/>
                    <a:pt x="201" y="25"/>
                  </a:cubicBezTo>
                  <a:cubicBezTo>
                    <a:pt x="163" y="38"/>
                    <a:pt x="138" y="75"/>
                    <a:pt x="138" y="113"/>
                  </a:cubicBezTo>
                  <a:cubicBezTo>
                    <a:pt x="126" y="162"/>
                    <a:pt x="138" y="187"/>
                    <a:pt x="151" y="237"/>
                  </a:cubicBezTo>
                  <a:cubicBezTo>
                    <a:pt x="146" y="219"/>
                    <a:pt x="145" y="212"/>
                    <a:pt x="145" y="212"/>
                  </a:cubicBezTo>
                  <a:lnTo>
                    <a:pt x="145" y="212"/>
                  </a:lnTo>
                  <a:cubicBezTo>
                    <a:pt x="146" y="212"/>
                    <a:pt x="151" y="230"/>
                    <a:pt x="151" y="237"/>
                  </a:cubicBezTo>
                  <a:cubicBezTo>
                    <a:pt x="151" y="237"/>
                    <a:pt x="163" y="250"/>
                    <a:pt x="163" y="250"/>
                  </a:cubicBezTo>
                  <a:cubicBezTo>
                    <a:pt x="163" y="262"/>
                    <a:pt x="163" y="275"/>
                    <a:pt x="163" y="275"/>
                  </a:cubicBezTo>
                  <a:cubicBezTo>
                    <a:pt x="163" y="287"/>
                    <a:pt x="163" y="287"/>
                    <a:pt x="163" y="287"/>
                  </a:cubicBezTo>
                  <a:cubicBezTo>
                    <a:pt x="163" y="300"/>
                    <a:pt x="163" y="300"/>
                    <a:pt x="163" y="300"/>
                  </a:cubicBezTo>
                  <a:cubicBezTo>
                    <a:pt x="151" y="325"/>
                    <a:pt x="151" y="337"/>
                    <a:pt x="151" y="362"/>
                  </a:cubicBezTo>
                  <a:cubicBezTo>
                    <a:pt x="138" y="362"/>
                    <a:pt x="138" y="375"/>
                    <a:pt x="138" y="387"/>
                  </a:cubicBezTo>
                  <a:cubicBezTo>
                    <a:pt x="138" y="387"/>
                    <a:pt x="126" y="412"/>
                    <a:pt x="126" y="412"/>
                  </a:cubicBezTo>
                  <a:cubicBezTo>
                    <a:pt x="126" y="437"/>
                    <a:pt x="113" y="450"/>
                    <a:pt x="101" y="475"/>
                  </a:cubicBezTo>
                  <a:cubicBezTo>
                    <a:pt x="88" y="512"/>
                    <a:pt x="76" y="537"/>
                    <a:pt x="63" y="575"/>
                  </a:cubicBezTo>
                  <a:cubicBezTo>
                    <a:pt x="1" y="775"/>
                    <a:pt x="1" y="1050"/>
                    <a:pt x="201" y="1175"/>
                  </a:cubicBezTo>
                  <a:cubicBezTo>
                    <a:pt x="222" y="1187"/>
                    <a:pt x="245" y="1193"/>
                    <a:pt x="269" y="1193"/>
                  </a:cubicBezTo>
                  <a:cubicBezTo>
                    <a:pt x="317" y="1193"/>
                    <a:pt x="367" y="1171"/>
                    <a:pt x="401" y="1137"/>
                  </a:cubicBezTo>
                  <a:cubicBezTo>
                    <a:pt x="463" y="1075"/>
                    <a:pt x="463" y="987"/>
                    <a:pt x="426" y="912"/>
                  </a:cubicBezTo>
                  <a:cubicBezTo>
                    <a:pt x="413" y="912"/>
                    <a:pt x="413" y="900"/>
                    <a:pt x="401" y="887"/>
                  </a:cubicBezTo>
                  <a:cubicBezTo>
                    <a:pt x="401" y="887"/>
                    <a:pt x="401" y="875"/>
                    <a:pt x="388" y="862"/>
                  </a:cubicBezTo>
                  <a:cubicBezTo>
                    <a:pt x="388" y="862"/>
                    <a:pt x="388" y="862"/>
                    <a:pt x="388" y="850"/>
                  </a:cubicBezTo>
                  <a:cubicBezTo>
                    <a:pt x="388" y="825"/>
                    <a:pt x="388" y="800"/>
                    <a:pt x="388" y="775"/>
                  </a:cubicBezTo>
                  <a:cubicBezTo>
                    <a:pt x="388" y="762"/>
                    <a:pt x="388" y="762"/>
                    <a:pt x="388" y="762"/>
                  </a:cubicBezTo>
                  <a:cubicBezTo>
                    <a:pt x="388" y="737"/>
                    <a:pt x="388" y="725"/>
                    <a:pt x="388" y="712"/>
                  </a:cubicBezTo>
                  <a:cubicBezTo>
                    <a:pt x="413" y="650"/>
                    <a:pt x="438" y="587"/>
                    <a:pt x="451" y="525"/>
                  </a:cubicBezTo>
                  <a:cubicBezTo>
                    <a:pt x="476" y="375"/>
                    <a:pt x="488" y="212"/>
                    <a:pt x="413" y="63"/>
                  </a:cubicBezTo>
                  <a:cubicBezTo>
                    <a:pt x="384" y="19"/>
                    <a:pt x="337" y="0"/>
                    <a:pt x="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2" name="Google Shape;10612;p21"/>
            <p:cNvSpPr/>
            <p:nvPr/>
          </p:nvSpPr>
          <p:spPr>
            <a:xfrm>
              <a:off x="6486600" y="1643600"/>
              <a:ext cx="261025" cy="115450"/>
            </a:xfrm>
            <a:custGeom>
              <a:avLst/>
              <a:gdLst/>
              <a:ahLst/>
              <a:cxnLst/>
              <a:rect l="l" t="t" r="r" b="b"/>
              <a:pathLst>
                <a:path w="10441" h="4618" extrusionOk="0">
                  <a:moveTo>
                    <a:pt x="219" y="1"/>
                  </a:moveTo>
                  <a:cubicBezTo>
                    <a:pt x="109" y="1"/>
                    <a:pt x="1" y="116"/>
                    <a:pt x="80" y="231"/>
                  </a:cubicBezTo>
                  <a:cubicBezTo>
                    <a:pt x="393" y="693"/>
                    <a:pt x="880" y="980"/>
                    <a:pt x="1343" y="1243"/>
                  </a:cubicBezTo>
                  <a:cubicBezTo>
                    <a:pt x="1593" y="1393"/>
                    <a:pt x="1855" y="1505"/>
                    <a:pt x="2055" y="1693"/>
                  </a:cubicBezTo>
                  <a:cubicBezTo>
                    <a:pt x="2292" y="1905"/>
                    <a:pt x="2430" y="2168"/>
                    <a:pt x="2592" y="2430"/>
                  </a:cubicBezTo>
                  <a:cubicBezTo>
                    <a:pt x="2855" y="2867"/>
                    <a:pt x="3242" y="3130"/>
                    <a:pt x="3692" y="3355"/>
                  </a:cubicBezTo>
                  <a:cubicBezTo>
                    <a:pt x="3917" y="3467"/>
                    <a:pt x="4154" y="3567"/>
                    <a:pt x="4367" y="3705"/>
                  </a:cubicBezTo>
                  <a:cubicBezTo>
                    <a:pt x="4554" y="3842"/>
                    <a:pt x="4729" y="3992"/>
                    <a:pt x="4904" y="4142"/>
                  </a:cubicBezTo>
                  <a:cubicBezTo>
                    <a:pt x="5233" y="4398"/>
                    <a:pt x="5608" y="4618"/>
                    <a:pt x="6032" y="4618"/>
                  </a:cubicBezTo>
                  <a:cubicBezTo>
                    <a:pt x="6043" y="4618"/>
                    <a:pt x="6055" y="4617"/>
                    <a:pt x="6066" y="4617"/>
                  </a:cubicBezTo>
                  <a:cubicBezTo>
                    <a:pt x="6404" y="4592"/>
                    <a:pt x="6716" y="4455"/>
                    <a:pt x="7016" y="4305"/>
                  </a:cubicBezTo>
                  <a:cubicBezTo>
                    <a:pt x="7278" y="4179"/>
                    <a:pt x="7571" y="4012"/>
                    <a:pt x="7877" y="4012"/>
                  </a:cubicBezTo>
                  <a:cubicBezTo>
                    <a:pt x="7906" y="4012"/>
                    <a:pt x="7936" y="4014"/>
                    <a:pt x="7966" y="4017"/>
                  </a:cubicBezTo>
                  <a:cubicBezTo>
                    <a:pt x="8153" y="4030"/>
                    <a:pt x="8303" y="4130"/>
                    <a:pt x="8466" y="4217"/>
                  </a:cubicBezTo>
                  <a:cubicBezTo>
                    <a:pt x="8588" y="4278"/>
                    <a:pt x="8711" y="4309"/>
                    <a:pt x="8833" y="4309"/>
                  </a:cubicBezTo>
                  <a:cubicBezTo>
                    <a:pt x="8886" y="4309"/>
                    <a:pt x="8938" y="4303"/>
                    <a:pt x="8991" y="4292"/>
                  </a:cubicBezTo>
                  <a:cubicBezTo>
                    <a:pt x="9303" y="4230"/>
                    <a:pt x="9528" y="3967"/>
                    <a:pt x="9740" y="3755"/>
                  </a:cubicBezTo>
                  <a:cubicBezTo>
                    <a:pt x="9889" y="3596"/>
                    <a:pt x="10073" y="3383"/>
                    <a:pt x="10301" y="3383"/>
                  </a:cubicBezTo>
                  <a:cubicBezTo>
                    <a:pt x="10342" y="3383"/>
                    <a:pt x="10384" y="3390"/>
                    <a:pt x="10428" y="3405"/>
                  </a:cubicBezTo>
                  <a:lnTo>
                    <a:pt x="10440" y="3405"/>
                  </a:lnTo>
                  <a:cubicBezTo>
                    <a:pt x="10428" y="3380"/>
                    <a:pt x="10415" y="3355"/>
                    <a:pt x="10403" y="3330"/>
                  </a:cubicBezTo>
                  <a:cubicBezTo>
                    <a:pt x="10390" y="3305"/>
                    <a:pt x="10378" y="3280"/>
                    <a:pt x="10353" y="3267"/>
                  </a:cubicBezTo>
                  <a:cubicBezTo>
                    <a:pt x="10290" y="3217"/>
                    <a:pt x="10253" y="3142"/>
                    <a:pt x="10228" y="3067"/>
                  </a:cubicBezTo>
                  <a:cubicBezTo>
                    <a:pt x="10003" y="3092"/>
                    <a:pt x="9803" y="3242"/>
                    <a:pt x="9628" y="3392"/>
                  </a:cubicBezTo>
                  <a:cubicBezTo>
                    <a:pt x="9415" y="3580"/>
                    <a:pt x="9153" y="3892"/>
                    <a:pt x="8853" y="3930"/>
                  </a:cubicBezTo>
                  <a:cubicBezTo>
                    <a:pt x="8840" y="3931"/>
                    <a:pt x="8827" y="3932"/>
                    <a:pt x="8813" y="3932"/>
                  </a:cubicBezTo>
                  <a:cubicBezTo>
                    <a:pt x="8639" y="3932"/>
                    <a:pt x="8465" y="3789"/>
                    <a:pt x="8291" y="3742"/>
                  </a:cubicBezTo>
                  <a:cubicBezTo>
                    <a:pt x="8208" y="3722"/>
                    <a:pt x="8126" y="3712"/>
                    <a:pt x="8043" y="3712"/>
                  </a:cubicBezTo>
                  <a:cubicBezTo>
                    <a:pt x="7976" y="3712"/>
                    <a:pt x="7908" y="3719"/>
                    <a:pt x="7841" y="3730"/>
                  </a:cubicBezTo>
                  <a:cubicBezTo>
                    <a:pt x="7528" y="3792"/>
                    <a:pt x="7241" y="3942"/>
                    <a:pt x="6954" y="4080"/>
                  </a:cubicBezTo>
                  <a:cubicBezTo>
                    <a:pt x="6676" y="4195"/>
                    <a:pt x="6388" y="4332"/>
                    <a:pt x="6089" y="4332"/>
                  </a:cubicBezTo>
                  <a:cubicBezTo>
                    <a:pt x="6065" y="4332"/>
                    <a:pt x="6041" y="4331"/>
                    <a:pt x="6016" y="4330"/>
                  </a:cubicBezTo>
                  <a:cubicBezTo>
                    <a:pt x="5554" y="4292"/>
                    <a:pt x="5229" y="3892"/>
                    <a:pt x="4892" y="3617"/>
                  </a:cubicBezTo>
                  <a:cubicBezTo>
                    <a:pt x="4529" y="3317"/>
                    <a:pt x="4104" y="3142"/>
                    <a:pt x="3679" y="2942"/>
                  </a:cubicBezTo>
                  <a:cubicBezTo>
                    <a:pt x="3430" y="2830"/>
                    <a:pt x="3205" y="2705"/>
                    <a:pt x="3017" y="2530"/>
                  </a:cubicBezTo>
                  <a:cubicBezTo>
                    <a:pt x="2817" y="2343"/>
                    <a:pt x="2680" y="2105"/>
                    <a:pt x="2530" y="1893"/>
                  </a:cubicBezTo>
                  <a:cubicBezTo>
                    <a:pt x="2267" y="1518"/>
                    <a:pt x="1905" y="1218"/>
                    <a:pt x="1518" y="968"/>
                  </a:cubicBezTo>
                  <a:cubicBezTo>
                    <a:pt x="1105" y="706"/>
                    <a:pt x="643" y="481"/>
                    <a:pt x="343" y="68"/>
                  </a:cubicBezTo>
                  <a:cubicBezTo>
                    <a:pt x="310" y="21"/>
                    <a:pt x="264" y="1"/>
                    <a:pt x="2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3" name="Google Shape;10613;p21"/>
            <p:cNvSpPr/>
            <p:nvPr/>
          </p:nvSpPr>
          <p:spPr>
            <a:xfrm>
              <a:off x="6571925" y="1748000"/>
              <a:ext cx="121500" cy="153600"/>
            </a:xfrm>
            <a:custGeom>
              <a:avLst/>
              <a:gdLst/>
              <a:ahLst/>
              <a:cxnLst/>
              <a:rect l="l" t="t" r="r" b="b"/>
              <a:pathLst>
                <a:path w="4860" h="6144" extrusionOk="0">
                  <a:moveTo>
                    <a:pt x="201" y="0"/>
                  </a:moveTo>
                  <a:cubicBezTo>
                    <a:pt x="98" y="0"/>
                    <a:pt x="0" y="81"/>
                    <a:pt x="54" y="204"/>
                  </a:cubicBezTo>
                  <a:cubicBezTo>
                    <a:pt x="291" y="753"/>
                    <a:pt x="566" y="1316"/>
                    <a:pt x="1041" y="1716"/>
                  </a:cubicBezTo>
                  <a:cubicBezTo>
                    <a:pt x="1241" y="1878"/>
                    <a:pt x="1466" y="2003"/>
                    <a:pt x="1716" y="2091"/>
                  </a:cubicBezTo>
                  <a:cubicBezTo>
                    <a:pt x="1954" y="2178"/>
                    <a:pt x="2216" y="2228"/>
                    <a:pt x="2466" y="2341"/>
                  </a:cubicBezTo>
                  <a:cubicBezTo>
                    <a:pt x="2928" y="2553"/>
                    <a:pt x="3291" y="2940"/>
                    <a:pt x="3491" y="3415"/>
                  </a:cubicBezTo>
                  <a:cubicBezTo>
                    <a:pt x="3678" y="3903"/>
                    <a:pt x="3666" y="4427"/>
                    <a:pt x="3766" y="4940"/>
                  </a:cubicBezTo>
                  <a:cubicBezTo>
                    <a:pt x="3866" y="5415"/>
                    <a:pt x="4103" y="5865"/>
                    <a:pt x="4540" y="6114"/>
                  </a:cubicBezTo>
                  <a:cubicBezTo>
                    <a:pt x="4571" y="6135"/>
                    <a:pt x="4600" y="6143"/>
                    <a:pt x="4628" y="6143"/>
                  </a:cubicBezTo>
                  <a:cubicBezTo>
                    <a:pt x="4771" y="6143"/>
                    <a:pt x="4860" y="5907"/>
                    <a:pt x="4703" y="5802"/>
                  </a:cubicBezTo>
                  <a:cubicBezTo>
                    <a:pt x="4128" y="5465"/>
                    <a:pt x="4128" y="4652"/>
                    <a:pt x="4028" y="4090"/>
                  </a:cubicBezTo>
                  <a:cubicBezTo>
                    <a:pt x="3916" y="3490"/>
                    <a:pt x="3666" y="2965"/>
                    <a:pt x="3216" y="2553"/>
                  </a:cubicBezTo>
                  <a:cubicBezTo>
                    <a:pt x="3003" y="2365"/>
                    <a:pt x="2753" y="2191"/>
                    <a:pt x="2491" y="2078"/>
                  </a:cubicBezTo>
                  <a:cubicBezTo>
                    <a:pt x="2203" y="1941"/>
                    <a:pt x="1891" y="1841"/>
                    <a:pt x="1604" y="1678"/>
                  </a:cubicBezTo>
                  <a:cubicBezTo>
                    <a:pt x="1004" y="1328"/>
                    <a:pt x="654" y="716"/>
                    <a:pt x="366" y="104"/>
                  </a:cubicBezTo>
                  <a:cubicBezTo>
                    <a:pt x="333" y="32"/>
                    <a:pt x="266" y="0"/>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4" name="Google Shape;10614;p21"/>
            <p:cNvSpPr/>
            <p:nvPr/>
          </p:nvSpPr>
          <p:spPr>
            <a:xfrm>
              <a:off x="6552025" y="1729525"/>
              <a:ext cx="207150" cy="89600"/>
            </a:xfrm>
            <a:custGeom>
              <a:avLst/>
              <a:gdLst/>
              <a:ahLst/>
              <a:cxnLst/>
              <a:rect l="l" t="t" r="r" b="b"/>
              <a:pathLst>
                <a:path w="8286" h="3584" extrusionOk="0">
                  <a:moveTo>
                    <a:pt x="283" y="1"/>
                  </a:moveTo>
                  <a:cubicBezTo>
                    <a:pt x="231" y="1"/>
                    <a:pt x="179" y="6"/>
                    <a:pt x="125" y="18"/>
                  </a:cubicBezTo>
                  <a:cubicBezTo>
                    <a:pt x="0" y="43"/>
                    <a:pt x="25" y="230"/>
                    <a:pt x="138" y="255"/>
                  </a:cubicBezTo>
                  <a:cubicBezTo>
                    <a:pt x="275" y="293"/>
                    <a:pt x="425" y="305"/>
                    <a:pt x="563" y="355"/>
                  </a:cubicBezTo>
                  <a:cubicBezTo>
                    <a:pt x="713" y="405"/>
                    <a:pt x="850" y="505"/>
                    <a:pt x="975" y="605"/>
                  </a:cubicBezTo>
                  <a:cubicBezTo>
                    <a:pt x="1212" y="793"/>
                    <a:pt x="1412" y="1043"/>
                    <a:pt x="1612" y="1280"/>
                  </a:cubicBezTo>
                  <a:cubicBezTo>
                    <a:pt x="2012" y="1742"/>
                    <a:pt x="2575" y="2017"/>
                    <a:pt x="3162" y="2155"/>
                  </a:cubicBezTo>
                  <a:cubicBezTo>
                    <a:pt x="3749" y="2280"/>
                    <a:pt x="4362" y="2155"/>
                    <a:pt x="4924" y="2330"/>
                  </a:cubicBezTo>
                  <a:cubicBezTo>
                    <a:pt x="5549" y="2517"/>
                    <a:pt x="5974" y="3080"/>
                    <a:pt x="6549" y="3354"/>
                  </a:cubicBezTo>
                  <a:cubicBezTo>
                    <a:pt x="6910" y="3522"/>
                    <a:pt x="7302" y="3584"/>
                    <a:pt x="7699" y="3584"/>
                  </a:cubicBezTo>
                  <a:cubicBezTo>
                    <a:pt x="7865" y="3584"/>
                    <a:pt x="8032" y="3573"/>
                    <a:pt x="8198" y="3554"/>
                  </a:cubicBezTo>
                  <a:cubicBezTo>
                    <a:pt x="8286" y="3554"/>
                    <a:pt x="8286" y="3417"/>
                    <a:pt x="8186" y="3417"/>
                  </a:cubicBezTo>
                  <a:cubicBezTo>
                    <a:pt x="8145" y="3419"/>
                    <a:pt x="8105" y="3420"/>
                    <a:pt x="8065" y="3420"/>
                  </a:cubicBezTo>
                  <a:cubicBezTo>
                    <a:pt x="7421" y="3420"/>
                    <a:pt x="6804" y="3143"/>
                    <a:pt x="6299" y="2755"/>
                  </a:cubicBezTo>
                  <a:cubicBezTo>
                    <a:pt x="6036" y="2555"/>
                    <a:pt x="5799" y="2330"/>
                    <a:pt x="5511" y="2180"/>
                  </a:cubicBezTo>
                  <a:cubicBezTo>
                    <a:pt x="5249" y="2055"/>
                    <a:pt x="4961" y="2017"/>
                    <a:pt x="4662" y="2005"/>
                  </a:cubicBezTo>
                  <a:cubicBezTo>
                    <a:pt x="4049" y="1955"/>
                    <a:pt x="3462" y="1955"/>
                    <a:pt x="2887" y="1705"/>
                  </a:cubicBezTo>
                  <a:cubicBezTo>
                    <a:pt x="2325" y="1467"/>
                    <a:pt x="1825" y="1118"/>
                    <a:pt x="1387" y="693"/>
                  </a:cubicBezTo>
                  <a:cubicBezTo>
                    <a:pt x="1096" y="402"/>
                    <a:pt x="725" y="1"/>
                    <a:pt x="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5" name="Google Shape;10615;p21"/>
            <p:cNvSpPr/>
            <p:nvPr/>
          </p:nvSpPr>
          <p:spPr>
            <a:xfrm>
              <a:off x="6616700" y="1828625"/>
              <a:ext cx="541800" cy="388650"/>
            </a:xfrm>
            <a:custGeom>
              <a:avLst/>
              <a:gdLst/>
              <a:ahLst/>
              <a:cxnLst/>
              <a:rect l="l" t="t" r="r" b="b"/>
              <a:pathLst>
                <a:path w="21672" h="15546" extrusionOk="0">
                  <a:moveTo>
                    <a:pt x="21608" y="0"/>
                  </a:moveTo>
                  <a:cubicBezTo>
                    <a:pt x="21582" y="0"/>
                    <a:pt x="21555" y="13"/>
                    <a:pt x="21544" y="40"/>
                  </a:cubicBezTo>
                  <a:cubicBezTo>
                    <a:pt x="21269" y="1115"/>
                    <a:pt x="20770" y="2115"/>
                    <a:pt x="20195" y="3039"/>
                  </a:cubicBezTo>
                  <a:cubicBezTo>
                    <a:pt x="19620" y="3964"/>
                    <a:pt x="18958" y="4826"/>
                    <a:pt x="18258" y="5651"/>
                  </a:cubicBezTo>
                  <a:cubicBezTo>
                    <a:pt x="16933" y="7188"/>
                    <a:pt x="15459" y="8588"/>
                    <a:pt x="13959" y="9950"/>
                  </a:cubicBezTo>
                  <a:cubicBezTo>
                    <a:pt x="12409" y="11337"/>
                    <a:pt x="10760" y="12649"/>
                    <a:pt x="8910" y="13612"/>
                  </a:cubicBezTo>
                  <a:cubicBezTo>
                    <a:pt x="7298" y="14449"/>
                    <a:pt x="5511" y="14999"/>
                    <a:pt x="3699" y="15061"/>
                  </a:cubicBezTo>
                  <a:cubicBezTo>
                    <a:pt x="3488" y="15067"/>
                    <a:pt x="3263" y="15076"/>
                    <a:pt x="3034" y="15076"/>
                  </a:cubicBezTo>
                  <a:cubicBezTo>
                    <a:pt x="2317" y="15076"/>
                    <a:pt x="1558" y="14995"/>
                    <a:pt x="1037" y="14511"/>
                  </a:cubicBezTo>
                  <a:cubicBezTo>
                    <a:pt x="437" y="13962"/>
                    <a:pt x="375" y="12962"/>
                    <a:pt x="825" y="12299"/>
                  </a:cubicBezTo>
                  <a:cubicBezTo>
                    <a:pt x="920" y="12153"/>
                    <a:pt x="777" y="12019"/>
                    <a:pt x="634" y="12019"/>
                  </a:cubicBezTo>
                  <a:cubicBezTo>
                    <a:pt x="570" y="12019"/>
                    <a:pt x="505" y="12046"/>
                    <a:pt x="462" y="12112"/>
                  </a:cubicBezTo>
                  <a:cubicBezTo>
                    <a:pt x="350" y="12299"/>
                    <a:pt x="262" y="12487"/>
                    <a:pt x="200" y="12699"/>
                  </a:cubicBezTo>
                  <a:cubicBezTo>
                    <a:pt x="0" y="13512"/>
                    <a:pt x="312" y="14449"/>
                    <a:pt x="1000" y="14949"/>
                  </a:cubicBezTo>
                  <a:cubicBezTo>
                    <a:pt x="1665" y="15435"/>
                    <a:pt x="2554" y="15546"/>
                    <a:pt x="3380" y="15546"/>
                  </a:cubicBezTo>
                  <a:cubicBezTo>
                    <a:pt x="3530" y="15546"/>
                    <a:pt x="3679" y="15542"/>
                    <a:pt x="3824" y="15536"/>
                  </a:cubicBezTo>
                  <a:cubicBezTo>
                    <a:pt x="5761" y="15461"/>
                    <a:pt x="7636" y="14849"/>
                    <a:pt x="9335" y="13962"/>
                  </a:cubicBezTo>
                  <a:cubicBezTo>
                    <a:pt x="11297" y="12937"/>
                    <a:pt x="13009" y="11512"/>
                    <a:pt x="14621" y="10013"/>
                  </a:cubicBezTo>
                  <a:cubicBezTo>
                    <a:pt x="16158" y="8575"/>
                    <a:pt x="17695" y="7088"/>
                    <a:pt x="19008" y="5439"/>
                  </a:cubicBezTo>
                  <a:cubicBezTo>
                    <a:pt x="19645" y="4639"/>
                    <a:pt x="20207" y="3802"/>
                    <a:pt x="20670" y="2889"/>
                  </a:cubicBezTo>
                  <a:cubicBezTo>
                    <a:pt x="21132" y="2002"/>
                    <a:pt x="21432" y="1040"/>
                    <a:pt x="21657" y="65"/>
                  </a:cubicBezTo>
                  <a:cubicBezTo>
                    <a:pt x="21671" y="23"/>
                    <a:pt x="21641" y="0"/>
                    <a:pt x="21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6" name="Google Shape;10616;p21"/>
            <p:cNvSpPr/>
            <p:nvPr/>
          </p:nvSpPr>
          <p:spPr>
            <a:xfrm>
              <a:off x="7016425" y="1674350"/>
              <a:ext cx="152325" cy="231525"/>
            </a:xfrm>
            <a:custGeom>
              <a:avLst/>
              <a:gdLst/>
              <a:ahLst/>
              <a:cxnLst/>
              <a:rect l="l" t="t" r="r" b="b"/>
              <a:pathLst>
                <a:path w="6093" h="9261" extrusionOk="0">
                  <a:moveTo>
                    <a:pt x="2990" y="0"/>
                  </a:moveTo>
                  <a:cubicBezTo>
                    <a:pt x="2975" y="0"/>
                    <a:pt x="2959" y="0"/>
                    <a:pt x="2944" y="0"/>
                  </a:cubicBezTo>
                  <a:cubicBezTo>
                    <a:pt x="2456" y="0"/>
                    <a:pt x="1994" y="113"/>
                    <a:pt x="1544" y="250"/>
                  </a:cubicBezTo>
                  <a:cubicBezTo>
                    <a:pt x="1069" y="400"/>
                    <a:pt x="582" y="588"/>
                    <a:pt x="157" y="825"/>
                  </a:cubicBezTo>
                  <a:cubicBezTo>
                    <a:pt x="1" y="914"/>
                    <a:pt x="103" y="1162"/>
                    <a:pt x="260" y="1162"/>
                  </a:cubicBezTo>
                  <a:cubicBezTo>
                    <a:pt x="279" y="1162"/>
                    <a:pt x="299" y="1158"/>
                    <a:pt x="319" y="1150"/>
                  </a:cubicBezTo>
                  <a:cubicBezTo>
                    <a:pt x="807" y="975"/>
                    <a:pt x="1269" y="725"/>
                    <a:pt x="1781" y="563"/>
                  </a:cubicBezTo>
                  <a:cubicBezTo>
                    <a:pt x="2175" y="439"/>
                    <a:pt x="2577" y="366"/>
                    <a:pt x="2994" y="366"/>
                  </a:cubicBezTo>
                  <a:cubicBezTo>
                    <a:pt x="3081" y="366"/>
                    <a:pt x="3168" y="369"/>
                    <a:pt x="3256" y="375"/>
                  </a:cubicBezTo>
                  <a:cubicBezTo>
                    <a:pt x="3668" y="413"/>
                    <a:pt x="4081" y="538"/>
                    <a:pt x="4443" y="775"/>
                  </a:cubicBezTo>
                  <a:cubicBezTo>
                    <a:pt x="4831" y="1013"/>
                    <a:pt x="5068" y="1400"/>
                    <a:pt x="5243" y="1812"/>
                  </a:cubicBezTo>
                  <a:cubicBezTo>
                    <a:pt x="5568" y="2612"/>
                    <a:pt x="5630" y="3474"/>
                    <a:pt x="5605" y="4312"/>
                  </a:cubicBezTo>
                  <a:cubicBezTo>
                    <a:pt x="5530" y="5974"/>
                    <a:pt x="4918" y="7561"/>
                    <a:pt x="4343" y="9085"/>
                  </a:cubicBezTo>
                  <a:cubicBezTo>
                    <a:pt x="4309" y="9179"/>
                    <a:pt x="4390" y="9261"/>
                    <a:pt x="4462" y="9261"/>
                  </a:cubicBezTo>
                  <a:cubicBezTo>
                    <a:pt x="4496" y="9261"/>
                    <a:pt x="4527" y="9242"/>
                    <a:pt x="4543" y="9198"/>
                  </a:cubicBezTo>
                  <a:cubicBezTo>
                    <a:pt x="4968" y="8286"/>
                    <a:pt x="5380" y="7361"/>
                    <a:pt x="5668" y="6399"/>
                  </a:cubicBezTo>
                  <a:cubicBezTo>
                    <a:pt x="5918" y="5561"/>
                    <a:pt x="6093" y="4699"/>
                    <a:pt x="6093" y="3812"/>
                  </a:cubicBezTo>
                  <a:cubicBezTo>
                    <a:pt x="6093" y="3362"/>
                    <a:pt x="6043" y="2925"/>
                    <a:pt x="5955" y="2487"/>
                  </a:cubicBezTo>
                  <a:cubicBezTo>
                    <a:pt x="5843" y="1987"/>
                    <a:pt x="5680" y="1488"/>
                    <a:pt x="5355" y="1075"/>
                  </a:cubicBezTo>
                  <a:cubicBezTo>
                    <a:pt x="4778" y="351"/>
                    <a:pt x="3875" y="0"/>
                    <a:pt x="29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7" name="Google Shape;10617;p21"/>
            <p:cNvSpPr/>
            <p:nvPr/>
          </p:nvSpPr>
          <p:spPr>
            <a:xfrm>
              <a:off x="6712475" y="1774125"/>
              <a:ext cx="522525" cy="511700"/>
            </a:xfrm>
            <a:custGeom>
              <a:avLst/>
              <a:gdLst/>
              <a:ahLst/>
              <a:cxnLst/>
              <a:rect l="l" t="t" r="r" b="b"/>
              <a:pathLst>
                <a:path w="20901" h="20468" extrusionOk="0">
                  <a:moveTo>
                    <a:pt x="20621" y="0"/>
                  </a:moveTo>
                  <a:cubicBezTo>
                    <a:pt x="20576" y="0"/>
                    <a:pt x="20522" y="40"/>
                    <a:pt x="20538" y="96"/>
                  </a:cubicBezTo>
                  <a:cubicBezTo>
                    <a:pt x="20775" y="1158"/>
                    <a:pt x="20500" y="2220"/>
                    <a:pt x="20150" y="3220"/>
                  </a:cubicBezTo>
                  <a:cubicBezTo>
                    <a:pt x="19775" y="4332"/>
                    <a:pt x="19338" y="5407"/>
                    <a:pt x="18813" y="6444"/>
                  </a:cubicBezTo>
                  <a:cubicBezTo>
                    <a:pt x="16939" y="10181"/>
                    <a:pt x="14064" y="13355"/>
                    <a:pt x="10678" y="15792"/>
                  </a:cubicBezTo>
                  <a:cubicBezTo>
                    <a:pt x="8991" y="17004"/>
                    <a:pt x="7166" y="18066"/>
                    <a:pt x="5279" y="18941"/>
                  </a:cubicBezTo>
                  <a:cubicBezTo>
                    <a:pt x="4467" y="19303"/>
                    <a:pt x="3630" y="19616"/>
                    <a:pt x="2767" y="19816"/>
                  </a:cubicBezTo>
                  <a:cubicBezTo>
                    <a:pt x="2355" y="19916"/>
                    <a:pt x="1943" y="19978"/>
                    <a:pt x="1518" y="19991"/>
                  </a:cubicBezTo>
                  <a:cubicBezTo>
                    <a:pt x="1293" y="20003"/>
                    <a:pt x="1068" y="20028"/>
                    <a:pt x="830" y="20040"/>
                  </a:cubicBezTo>
                  <a:cubicBezTo>
                    <a:pt x="618" y="20040"/>
                    <a:pt x="393" y="20003"/>
                    <a:pt x="181" y="19966"/>
                  </a:cubicBezTo>
                  <a:cubicBezTo>
                    <a:pt x="173" y="19964"/>
                    <a:pt x="166" y="19963"/>
                    <a:pt x="159" y="19963"/>
                  </a:cubicBezTo>
                  <a:cubicBezTo>
                    <a:pt x="38" y="19963"/>
                    <a:pt x="1" y="20155"/>
                    <a:pt x="131" y="20190"/>
                  </a:cubicBezTo>
                  <a:cubicBezTo>
                    <a:pt x="343" y="20253"/>
                    <a:pt x="568" y="20290"/>
                    <a:pt x="780" y="20353"/>
                  </a:cubicBezTo>
                  <a:cubicBezTo>
                    <a:pt x="1088" y="20433"/>
                    <a:pt x="1406" y="20467"/>
                    <a:pt x="1727" y="20467"/>
                  </a:cubicBezTo>
                  <a:cubicBezTo>
                    <a:pt x="2307" y="20467"/>
                    <a:pt x="2895" y="20356"/>
                    <a:pt x="3442" y="20203"/>
                  </a:cubicBezTo>
                  <a:cubicBezTo>
                    <a:pt x="4342" y="19953"/>
                    <a:pt x="5192" y="19578"/>
                    <a:pt x="6029" y="19178"/>
                  </a:cubicBezTo>
                  <a:cubicBezTo>
                    <a:pt x="8016" y="18228"/>
                    <a:pt x="9903" y="17091"/>
                    <a:pt x="11652" y="15754"/>
                  </a:cubicBezTo>
                  <a:cubicBezTo>
                    <a:pt x="13377" y="14442"/>
                    <a:pt x="14977" y="12930"/>
                    <a:pt x="16339" y="11243"/>
                  </a:cubicBezTo>
                  <a:cubicBezTo>
                    <a:pt x="17688" y="9581"/>
                    <a:pt x="18826" y="7744"/>
                    <a:pt x="19638" y="5782"/>
                  </a:cubicBezTo>
                  <a:cubicBezTo>
                    <a:pt x="20038" y="4820"/>
                    <a:pt x="20388" y="3845"/>
                    <a:pt x="20600" y="2833"/>
                  </a:cubicBezTo>
                  <a:cubicBezTo>
                    <a:pt x="20800" y="1920"/>
                    <a:pt x="20900" y="958"/>
                    <a:pt x="20675" y="46"/>
                  </a:cubicBezTo>
                  <a:cubicBezTo>
                    <a:pt x="20671" y="14"/>
                    <a:pt x="20647" y="0"/>
                    <a:pt x="20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8" name="Google Shape;10618;p21"/>
            <p:cNvSpPr/>
            <p:nvPr/>
          </p:nvSpPr>
          <p:spPr>
            <a:xfrm>
              <a:off x="6625625" y="2181575"/>
              <a:ext cx="95675" cy="97025"/>
            </a:xfrm>
            <a:custGeom>
              <a:avLst/>
              <a:gdLst/>
              <a:ahLst/>
              <a:cxnLst/>
              <a:rect l="l" t="t" r="r" b="b"/>
              <a:pathLst>
                <a:path w="3827" h="3881" extrusionOk="0">
                  <a:moveTo>
                    <a:pt x="161" y="0"/>
                  </a:moveTo>
                  <a:cubicBezTo>
                    <a:pt x="82" y="0"/>
                    <a:pt x="0" y="88"/>
                    <a:pt x="30" y="168"/>
                  </a:cubicBezTo>
                  <a:cubicBezTo>
                    <a:pt x="118" y="356"/>
                    <a:pt x="280" y="506"/>
                    <a:pt x="405" y="656"/>
                  </a:cubicBezTo>
                  <a:cubicBezTo>
                    <a:pt x="555" y="818"/>
                    <a:pt x="693" y="981"/>
                    <a:pt x="855" y="1143"/>
                  </a:cubicBezTo>
                  <a:cubicBezTo>
                    <a:pt x="1143" y="1443"/>
                    <a:pt x="1455" y="1731"/>
                    <a:pt x="1755" y="2030"/>
                  </a:cubicBezTo>
                  <a:cubicBezTo>
                    <a:pt x="2055" y="2343"/>
                    <a:pt x="2367" y="2643"/>
                    <a:pt x="2680" y="2955"/>
                  </a:cubicBezTo>
                  <a:cubicBezTo>
                    <a:pt x="2980" y="3255"/>
                    <a:pt x="3267" y="3605"/>
                    <a:pt x="3617" y="3855"/>
                  </a:cubicBezTo>
                  <a:cubicBezTo>
                    <a:pt x="3638" y="3873"/>
                    <a:pt x="3662" y="3881"/>
                    <a:pt x="3686" y="3881"/>
                  </a:cubicBezTo>
                  <a:cubicBezTo>
                    <a:pt x="3759" y="3881"/>
                    <a:pt x="3827" y="3803"/>
                    <a:pt x="3779" y="3718"/>
                  </a:cubicBezTo>
                  <a:cubicBezTo>
                    <a:pt x="3567" y="3355"/>
                    <a:pt x="3217" y="3055"/>
                    <a:pt x="2917" y="2743"/>
                  </a:cubicBezTo>
                  <a:cubicBezTo>
                    <a:pt x="2617" y="2443"/>
                    <a:pt x="2317" y="2155"/>
                    <a:pt x="2005" y="1855"/>
                  </a:cubicBezTo>
                  <a:cubicBezTo>
                    <a:pt x="1705" y="1556"/>
                    <a:pt x="1393" y="1243"/>
                    <a:pt x="1093" y="931"/>
                  </a:cubicBezTo>
                  <a:cubicBezTo>
                    <a:pt x="943" y="768"/>
                    <a:pt x="793" y="606"/>
                    <a:pt x="643" y="456"/>
                  </a:cubicBezTo>
                  <a:cubicBezTo>
                    <a:pt x="518" y="306"/>
                    <a:pt x="380" y="131"/>
                    <a:pt x="218" y="18"/>
                  </a:cubicBezTo>
                  <a:cubicBezTo>
                    <a:pt x="200" y="6"/>
                    <a:pt x="181"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9" name="Google Shape;10619;p21"/>
            <p:cNvSpPr/>
            <p:nvPr/>
          </p:nvSpPr>
          <p:spPr>
            <a:xfrm>
              <a:off x="7126350" y="1685825"/>
              <a:ext cx="104025" cy="93675"/>
            </a:xfrm>
            <a:custGeom>
              <a:avLst/>
              <a:gdLst/>
              <a:ahLst/>
              <a:cxnLst/>
              <a:rect l="l" t="t" r="r" b="b"/>
              <a:pathLst>
                <a:path w="4161" h="3747" extrusionOk="0">
                  <a:moveTo>
                    <a:pt x="143" y="1"/>
                  </a:moveTo>
                  <a:cubicBezTo>
                    <a:pt x="49" y="1"/>
                    <a:pt x="1" y="110"/>
                    <a:pt x="46" y="179"/>
                  </a:cubicBezTo>
                  <a:cubicBezTo>
                    <a:pt x="134" y="366"/>
                    <a:pt x="346" y="516"/>
                    <a:pt x="496" y="641"/>
                  </a:cubicBezTo>
                  <a:cubicBezTo>
                    <a:pt x="659" y="791"/>
                    <a:pt x="833" y="929"/>
                    <a:pt x="996" y="1066"/>
                  </a:cubicBezTo>
                  <a:cubicBezTo>
                    <a:pt x="1333" y="1341"/>
                    <a:pt x="1671" y="1628"/>
                    <a:pt x="2008" y="1903"/>
                  </a:cubicBezTo>
                  <a:cubicBezTo>
                    <a:pt x="2683" y="2466"/>
                    <a:pt x="3320" y="3090"/>
                    <a:pt x="3933" y="3715"/>
                  </a:cubicBezTo>
                  <a:cubicBezTo>
                    <a:pt x="3955" y="3737"/>
                    <a:pt x="3979" y="3747"/>
                    <a:pt x="4003" y="3747"/>
                  </a:cubicBezTo>
                  <a:cubicBezTo>
                    <a:pt x="4087" y="3747"/>
                    <a:pt x="4161" y="3631"/>
                    <a:pt x="4083" y="3553"/>
                  </a:cubicBezTo>
                  <a:cubicBezTo>
                    <a:pt x="3458" y="2928"/>
                    <a:pt x="2795" y="2316"/>
                    <a:pt x="2158" y="1678"/>
                  </a:cubicBezTo>
                  <a:cubicBezTo>
                    <a:pt x="1846" y="1366"/>
                    <a:pt x="1508" y="1066"/>
                    <a:pt x="1183" y="766"/>
                  </a:cubicBezTo>
                  <a:cubicBezTo>
                    <a:pt x="1021" y="616"/>
                    <a:pt x="846" y="479"/>
                    <a:pt x="684" y="341"/>
                  </a:cubicBezTo>
                  <a:cubicBezTo>
                    <a:pt x="521" y="216"/>
                    <a:pt x="359" y="66"/>
                    <a:pt x="171" y="4"/>
                  </a:cubicBezTo>
                  <a:cubicBezTo>
                    <a:pt x="161" y="2"/>
                    <a:pt x="152"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0" name="Google Shape;10620;p21"/>
            <p:cNvSpPr/>
            <p:nvPr/>
          </p:nvSpPr>
          <p:spPr>
            <a:xfrm>
              <a:off x="6713225" y="2058000"/>
              <a:ext cx="324000" cy="185275"/>
            </a:xfrm>
            <a:custGeom>
              <a:avLst/>
              <a:gdLst/>
              <a:ahLst/>
              <a:cxnLst/>
              <a:rect l="l" t="t" r="r" b="b"/>
              <a:pathLst>
                <a:path w="12960" h="7411" extrusionOk="0">
                  <a:moveTo>
                    <a:pt x="12960" y="0"/>
                  </a:moveTo>
                  <a:lnTo>
                    <a:pt x="12960" y="0"/>
                  </a:lnTo>
                  <a:cubicBezTo>
                    <a:pt x="11548" y="1225"/>
                    <a:pt x="10448" y="2275"/>
                    <a:pt x="9086" y="3212"/>
                  </a:cubicBezTo>
                  <a:cubicBezTo>
                    <a:pt x="8986" y="3287"/>
                    <a:pt x="8873" y="3349"/>
                    <a:pt x="8773" y="3424"/>
                  </a:cubicBezTo>
                  <a:cubicBezTo>
                    <a:pt x="9823" y="2525"/>
                    <a:pt x="10760" y="1487"/>
                    <a:pt x="11585" y="388"/>
                  </a:cubicBezTo>
                  <a:lnTo>
                    <a:pt x="11585" y="388"/>
                  </a:lnTo>
                  <a:cubicBezTo>
                    <a:pt x="10923" y="1038"/>
                    <a:pt x="10185" y="1625"/>
                    <a:pt x="9423" y="2187"/>
                  </a:cubicBezTo>
                  <a:cubicBezTo>
                    <a:pt x="8498" y="3012"/>
                    <a:pt x="7524" y="3749"/>
                    <a:pt x="6449" y="4399"/>
                  </a:cubicBezTo>
                  <a:cubicBezTo>
                    <a:pt x="5012" y="5249"/>
                    <a:pt x="3425" y="5961"/>
                    <a:pt x="1788" y="6336"/>
                  </a:cubicBezTo>
                  <a:cubicBezTo>
                    <a:pt x="1438" y="6424"/>
                    <a:pt x="1075" y="6486"/>
                    <a:pt x="713" y="6524"/>
                  </a:cubicBezTo>
                  <a:cubicBezTo>
                    <a:pt x="475" y="6599"/>
                    <a:pt x="238" y="6661"/>
                    <a:pt x="1" y="6724"/>
                  </a:cubicBezTo>
                  <a:cubicBezTo>
                    <a:pt x="200" y="6724"/>
                    <a:pt x="525" y="6699"/>
                    <a:pt x="775" y="6686"/>
                  </a:cubicBezTo>
                  <a:cubicBezTo>
                    <a:pt x="1913" y="6674"/>
                    <a:pt x="3000" y="6486"/>
                    <a:pt x="4024" y="6149"/>
                  </a:cubicBezTo>
                  <a:lnTo>
                    <a:pt x="4024" y="6149"/>
                  </a:lnTo>
                  <a:cubicBezTo>
                    <a:pt x="3525" y="6399"/>
                    <a:pt x="3025" y="6624"/>
                    <a:pt x="2537" y="6823"/>
                  </a:cubicBezTo>
                  <a:cubicBezTo>
                    <a:pt x="2112" y="6973"/>
                    <a:pt x="1688" y="7136"/>
                    <a:pt x="1263" y="7273"/>
                  </a:cubicBezTo>
                  <a:cubicBezTo>
                    <a:pt x="1513" y="7236"/>
                    <a:pt x="1800" y="7186"/>
                    <a:pt x="2063" y="7136"/>
                  </a:cubicBezTo>
                  <a:cubicBezTo>
                    <a:pt x="3512" y="6861"/>
                    <a:pt x="4924" y="6361"/>
                    <a:pt x="6236" y="5686"/>
                  </a:cubicBezTo>
                  <a:lnTo>
                    <a:pt x="6236" y="5686"/>
                  </a:lnTo>
                  <a:cubicBezTo>
                    <a:pt x="5299" y="6211"/>
                    <a:pt x="4349" y="6711"/>
                    <a:pt x="3400" y="7223"/>
                  </a:cubicBezTo>
                  <a:cubicBezTo>
                    <a:pt x="3275" y="7286"/>
                    <a:pt x="3137" y="7348"/>
                    <a:pt x="3012" y="7411"/>
                  </a:cubicBezTo>
                  <a:cubicBezTo>
                    <a:pt x="3062" y="7398"/>
                    <a:pt x="3150" y="7373"/>
                    <a:pt x="3225" y="7361"/>
                  </a:cubicBezTo>
                  <a:cubicBezTo>
                    <a:pt x="6199" y="6586"/>
                    <a:pt x="8836" y="4899"/>
                    <a:pt x="11098" y="2875"/>
                  </a:cubicBezTo>
                  <a:lnTo>
                    <a:pt x="11098" y="2875"/>
                  </a:lnTo>
                  <a:cubicBezTo>
                    <a:pt x="9923" y="3599"/>
                    <a:pt x="8723" y="4299"/>
                    <a:pt x="7511" y="4986"/>
                  </a:cubicBezTo>
                  <a:cubicBezTo>
                    <a:pt x="8098" y="4624"/>
                    <a:pt x="8673" y="4237"/>
                    <a:pt x="9223" y="3812"/>
                  </a:cubicBezTo>
                  <a:cubicBezTo>
                    <a:pt x="10635" y="2725"/>
                    <a:pt x="11797" y="1350"/>
                    <a:pt x="129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1" name="Google Shape;10621;p21"/>
            <p:cNvSpPr/>
            <p:nvPr/>
          </p:nvSpPr>
          <p:spPr>
            <a:xfrm>
              <a:off x="6816950" y="2173275"/>
              <a:ext cx="129375" cy="73750"/>
            </a:xfrm>
            <a:custGeom>
              <a:avLst/>
              <a:gdLst/>
              <a:ahLst/>
              <a:cxnLst/>
              <a:rect l="l" t="t" r="r" b="b"/>
              <a:pathLst>
                <a:path w="5175" h="2950" extrusionOk="0">
                  <a:moveTo>
                    <a:pt x="5174" y="1"/>
                  </a:moveTo>
                  <a:lnTo>
                    <a:pt x="5174" y="1"/>
                  </a:lnTo>
                  <a:cubicBezTo>
                    <a:pt x="3400" y="900"/>
                    <a:pt x="1688" y="1913"/>
                    <a:pt x="0" y="2950"/>
                  </a:cubicBezTo>
                  <a:cubicBezTo>
                    <a:pt x="1925" y="2400"/>
                    <a:pt x="3662" y="1300"/>
                    <a:pt x="5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2" name="Google Shape;10622;p21"/>
            <p:cNvSpPr/>
            <p:nvPr/>
          </p:nvSpPr>
          <p:spPr>
            <a:xfrm>
              <a:off x="6829125" y="2199525"/>
              <a:ext cx="88750" cy="50000"/>
            </a:xfrm>
            <a:custGeom>
              <a:avLst/>
              <a:gdLst/>
              <a:ahLst/>
              <a:cxnLst/>
              <a:rect l="l" t="t" r="r" b="b"/>
              <a:pathLst>
                <a:path w="3550" h="2000" extrusionOk="0">
                  <a:moveTo>
                    <a:pt x="3550" y="0"/>
                  </a:moveTo>
                  <a:lnTo>
                    <a:pt x="3550" y="0"/>
                  </a:lnTo>
                  <a:cubicBezTo>
                    <a:pt x="2400" y="725"/>
                    <a:pt x="1163" y="1300"/>
                    <a:pt x="1" y="2000"/>
                  </a:cubicBezTo>
                  <a:cubicBezTo>
                    <a:pt x="1313" y="1662"/>
                    <a:pt x="2588" y="1000"/>
                    <a:pt x="3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3" name="Google Shape;10623;p21"/>
            <p:cNvSpPr/>
            <p:nvPr/>
          </p:nvSpPr>
          <p:spPr>
            <a:xfrm>
              <a:off x="7100000" y="1742525"/>
              <a:ext cx="55775" cy="19325"/>
            </a:xfrm>
            <a:custGeom>
              <a:avLst/>
              <a:gdLst/>
              <a:ahLst/>
              <a:cxnLst/>
              <a:rect l="l" t="t" r="r" b="b"/>
              <a:pathLst>
                <a:path w="2231" h="773" extrusionOk="0">
                  <a:moveTo>
                    <a:pt x="1243" y="0"/>
                  </a:moveTo>
                  <a:cubicBezTo>
                    <a:pt x="917" y="0"/>
                    <a:pt x="572" y="70"/>
                    <a:pt x="325" y="148"/>
                  </a:cubicBezTo>
                  <a:cubicBezTo>
                    <a:pt x="213" y="185"/>
                    <a:pt x="100" y="223"/>
                    <a:pt x="0" y="273"/>
                  </a:cubicBezTo>
                  <a:cubicBezTo>
                    <a:pt x="63" y="348"/>
                    <a:pt x="125" y="435"/>
                    <a:pt x="175" y="498"/>
                  </a:cubicBezTo>
                  <a:cubicBezTo>
                    <a:pt x="225" y="560"/>
                    <a:pt x="250" y="610"/>
                    <a:pt x="288" y="660"/>
                  </a:cubicBezTo>
                  <a:cubicBezTo>
                    <a:pt x="635" y="497"/>
                    <a:pt x="1154" y="286"/>
                    <a:pt x="1567" y="286"/>
                  </a:cubicBezTo>
                  <a:cubicBezTo>
                    <a:pt x="1882" y="286"/>
                    <a:pt x="2135" y="410"/>
                    <a:pt x="2200" y="772"/>
                  </a:cubicBezTo>
                  <a:cubicBezTo>
                    <a:pt x="2231" y="175"/>
                    <a:pt x="1759" y="0"/>
                    <a:pt x="1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4" name="Google Shape;10624;p21"/>
            <p:cNvSpPr/>
            <p:nvPr/>
          </p:nvSpPr>
          <p:spPr>
            <a:xfrm>
              <a:off x="7079075" y="1717375"/>
              <a:ext cx="66250" cy="29175"/>
            </a:xfrm>
            <a:custGeom>
              <a:avLst/>
              <a:gdLst/>
              <a:ahLst/>
              <a:cxnLst/>
              <a:rect l="l" t="t" r="r" b="b"/>
              <a:pathLst>
                <a:path w="2650" h="1167" extrusionOk="0">
                  <a:moveTo>
                    <a:pt x="1441" y="1"/>
                  </a:moveTo>
                  <a:cubicBezTo>
                    <a:pt x="955" y="1"/>
                    <a:pt x="472" y="90"/>
                    <a:pt x="0" y="241"/>
                  </a:cubicBezTo>
                  <a:cubicBezTo>
                    <a:pt x="0" y="254"/>
                    <a:pt x="13" y="254"/>
                    <a:pt x="25" y="266"/>
                  </a:cubicBezTo>
                  <a:cubicBezTo>
                    <a:pt x="288" y="491"/>
                    <a:pt x="538" y="779"/>
                    <a:pt x="675" y="1091"/>
                  </a:cubicBezTo>
                  <a:cubicBezTo>
                    <a:pt x="688" y="1116"/>
                    <a:pt x="700" y="1129"/>
                    <a:pt x="700" y="1154"/>
                  </a:cubicBezTo>
                  <a:cubicBezTo>
                    <a:pt x="713" y="1154"/>
                    <a:pt x="713" y="1166"/>
                    <a:pt x="725" y="1166"/>
                  </a:cubicBezTo>
                  <a:cubicBezTo>
                    <a:pt x="1254" y="968"/>
                    <a:pt x="1812" y="847"/>
                    <a:pt x="2408" y="847"/>
                  </a:cubicBezTo>
                  <a:cubicBezTo>
                    <a:pt x="2488" y="847"/>
                    <a:pt x="2568" y="849"/>
                    <a:pt x="2650" y="854"/>
                  </a:cubicBezTo>
                  <a:cubicBezTo>
                    <a:pt x="2308" y="740"/>
                    <a:pt x="1955" y="691"/>
                    <a:pt x="1602" y="691"/>
                  </a:cubicBezTo>
                  <a:cubicBezTo>
                    <a:pt x="1296" y="691"/>
                    <a:pt x="989" y="727"/>
                    <a:pt x="688" y="791"/>
                  </a:cubicBezTo>
                  <a:cubicBezTo>
                    <a:pt x="1200" y="566"/>
                    <a:pt x="1712" y="404"/>
                    <a:pt x="2337" y="379"/>
                  </a:cubicBezTo>
                  <a:cubicBezTo>
                    <a:pt x="2113" y="341"/>
                    <a:pt x="1890" y="323"/>
                    <a:pt x="1667" y="323"/>
                  </a:cubicBezTo>
                  <a:cubicBezTo>
                    <a:pt x="1232" y="323"/>
                    <a:pt x="801" y="392"/>
                    <a:pt x="388" y="516"/>
                  </a:cubicBezTo>
                  <a:cubicBezTo>
                    <a:pt x="925" y="279"/>
                    <a:pt x="1500" y="79"/>
                    <a:pt x="2150" y="66"/>
                  </a:cubicBezTo>
                  <a:cubicBezTo>
                    <a:pt x="1913" y="22"/>
                    <a:pt x="1677" y="1"/>
                    <a:pt x="14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5" name="Google Shape;10625;p21"/>
            <p:cNvSpPr/>
            <p:nvPr/>
          </p:nvSpPr>
          <p:spPr>
            <a:xfrm>
              <a:off x="7058450" y="1702775"/>
              <a:ext cx="65625" cy="20025"/>
            </a:xfrm>
            <a:custGeom>
              <a:avLst/>
              <a:gdLst/>
              <a:ahLst/>
              <a:cxnLst/>
              <a:rect l="l" t="t" r="r" b="b"/>
              <a:pathLst>
                <a:path w="2625" h="801" extrusionOk="0">
                  <a:moveTo>
                    <a:pt x="2250" y="1"/>
                  </a:moveTo>
                  <a:cubicBezTo>
                    <a:pt x="1500" y="1"/>
                    <a:pt x="725" y="101"/>
                    <a:pt x="0" y="313"/>
                  </a:cubicBezTo>
                  <a:cubicBezTo>
                    <a:pt x="288" y="438"/>
                    <a:pt x="550" y="600"/>
                    <a:pt x="788" y="800"/>
                  </a:cubicBezTo>
                  <a:cubicBezTo>
                    <a:pt x="1363" y="563"/>
                    <a:pt x="1975" y="351"/>
                    <a:pt x="2625" y="201"/>
                  </a:cubicBezTo>
                  <a:cubicBezTo>
                    <a:pt x="1925" y="201"/>
                    <a:pt x="1250" y="301"/>
                    <a:pt x="613" y="488"/>
                  </a:cubicBezTo>
                  <a:cubicBezTo>
                    <a:pt x="1100" y="301"/>
                    <a:pt x="1625" y="126"/>
                    <a:pt x="2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6" name="Google Shape;10626;p21"/>
            <p:cNvSpPr/>
            <p:nvPr/>
          </p:nvSpPr>
          <p:spPr>
            <a:xfrm>
              <a:off x="7028775" y="1693500"/>
              <a:ext cx="74050" cy="16500"/>
            </a:xfrm>
            <a:custGeom>
              <a:avLst/>
              <a:gdLst/>
              <a:ahLst/>
              <a:cxnLst/>
              <a:rect l="l" t="t" r="r" b="b"/>
              <a:pathLst>
                <a:path w="2962" h="660" extrusionOk="0">
                  <a:moveTo>
                    <a:pt x="1965" y="0"/>
                  </a:moveTo>
                  <a:cubicBezTo>
                    <a:pt x="1246" y="0"/>
                    <a:pt x="594" y="159"/>
                    <a:pt x="0" y="434"/>
                  </a:cubicBezTo>
                  <a:cubicBezTo>
                    <a:pt x="400" y="434"/>
                    <a:pt x="775" y="522"/>
                    <a:pt x="1137" y="659"/>
                  </a:cubicBezTo>
                  <a:cubicBezTo>
                    <a:pt x="1700" y="447"/>
                    <a:pt x="2325" y="259"/>
                    <a:pt x="2962" y="172"/>
                  </a:cubicBezTo>
                  <a:cubicBezTo>
                    <a:pt x="2831" y="164"/>
                    <a:pt x="2701" y="159"/>
                    <a:pt x="2570" y="159"/>
                  </a:cubicBezTo>
                  <a:cubicBezTo>
                    <a:pt x="2102" y="159"/>
                    <a:pt x="1634" y="211"/>
                    <a:pt x="1175" y="309"/>
                  </a:cubicBezTo>
                  <a:cubicBezTo>
                    <a:pt x="1525" y="184"/>
                    <a:pt x="1887" y="84"/>
                    <a:pt x="2262" y="9"/>
                  </a:cubicBezTo>
                  <a:cubicBezTo>
                    <a:pt x="2162" y="3"/>
                    <a:pt x="2063" y="0"/>
                    <a:pt x="19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7" name="Google Shape;10627;p21"/>
            <p:cNvSpPr/>
            <p:nvPr/>
          </p:nvSpPr>
          <p:spPr>
            <a:xfrm>
              <a:off x="7120000" y="1830250"/>
              <a:ext cx="98750" cy="195275"/>
            </a:xfrm>
            <a:custGeom>
              <a:avLst/>
              <a:gdLst/>
              <a:ahLst/>
              <a:cxnLst/>
              <a:rect l="l" t="t" r="r" b="b"/>
              <a:pathLst>
                <a:path w="3950" h="7811" extrusionOk="0">
                  <a:moveTo>
                    <a:pt x="3949" y="0"/>
                  </a:moveTo>
                  <a:cubicBezTo>
                    <a:pt x="3462" y="1512"/>
                    <a:pt x="2875" y="2887"/>
                    <a:pt x="2087" y="4312"/>
                  </a:cubicBezTo>
                  <a:cubicBezTo>
                    <a:pt x="1575" y="5336"/>
                    <a:pt x="1075" y="6361"/>
                    <a:pt x="388" y="7286"/>
                  </a:cubicBezTo>
                  <a:cubicBezTo>
                    <a:pt x="263" y="7461"/>
                    <a:pt x="138" y="7636"/>
                    <a:pt x="0" y="7811"/>
                  </a:cubicBezTo>
                  <a:cubicBezTo>
                    <a:pt x="88" y="7736"/>
                    <a:pt x="213" y="7623"/>
                    <a:pt x="313" y="7523"/>
                  </a:cubicBezTo>
                  <a:cubicBezTo>
                    <a:pt x="2412" y="5586"/>
                    <a:pt x="3599" y="2812"/>
                    <a:pt x="3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8" name="Google Shape;10628;p21"/>
            <p:cNvSpPr/>
            <p:nvPr/>
          </p:nvSpPr>
          <p:spPr>
            <a:xfrm>
              <a:off x="7131550" y="1855225"/>
              <a:ext cx="72200" cy="135325"/>
            </a:xfrm>
            <a:custGeom>
              <a:avLst/>
              <a:gdLst/>
              <a:ahLst/>
              <a:cxnLst/>
              <a:rect l="l" t="t" r="r" b="b"/>
              <a:pathLst>
                <a:path w="2888" h="5413" extrusionOk="0">
                  <a:moveTo>
                    <a:pt x="2887" y="1"/>
                  </a:moveTo>
                  <a:cubicBezTo>
                    <a:pt x="2575" y="538"/>
                    <a:pt x="2288" y="1088"/>
                    <a:pt x="2000" y="1638"/>
                  </a:cubicBezTo>
                  <a:cubicBezTo>
                    <a:pt x="2188" y="1201"/>
                    <a:pt x="2338" y="763"/>
                    <a:pt x="2475" y="313"/>
                  </a:cubicBezTo>
                  <a:lnTo>
                    <a:pt x="2475" y="313"/>
                  </a:lnTo>
                  <a:cubicBezTo>
                    <a:pt x="1963" y="1226"/>
                    <a:pt x="1413" y="2125"/>
                    <a:pt x="938" y="3050"/>
                  </a:cubicBezTo>
                  <a:cubicBezTo>
                    <a:pt x="675" y="3513"/>
                    <a:pt x="488" y="4012"/>
                    <a:pt x="188" y="4450"/>
                  </a:cubicBezTo>
                  <a:cubicBezTo>
                    <a:pt x="588" y="4050"/>
                    <a:pt x="925" y="3600"/>
                    <a:pt x="1238" y="3113"/>
                  </a:cubicBezTo>
                  <a:lnTo>
                    <a:pt x="1238" y="3113"/>
                  </a:lnTo>
                  <a:cubicBezTo>
                    <a:pt x="838" y="3887"/>
                    <a:pt x="426" y="4662"/>
                    <a:pt x="1" y="5412"/>
                  </a:cubicBezTo>
                  <a:cubicBezTo>
                    <a:pt x="1450" y="4075"/>
                    <a:pt x="2338" y="1950"/>
                    <a:pt x="28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9" name="Google Shape;10629;p21"/>
            <p:cNvSpPr/>
            <p:nvPr/>
          </p:nvSpPr>
          <p:spPr>
            <a:xfrm>
              <a:off x="7142175" y="1874925"/>
              <a:ext cx="36275" cy="65625"/>
            </a:xfrm>
            <a:custGeom>
              <a:avLst/>
              <a:gdLst/>
              <a:ahLst/>
              <a:cxnLst/>
              <a:rect l="l" t="t" r="r" b="b"/>
              <a:pathLst>
                <a:path w="1451" h="2625" extrusionOk="0">
                  <a:moveTo>
                    <a:pt x="1450" y="0"/>
                  </a:moveTo>
                  <a:lnTo>
                    <a:pt x="1450" y="0"/>
                  </a:lnTo>
                  <a:cubicBezTo>
                    <a:pt x="963" y="875"/>
                    <a:pt x="413" y="1712"/>
                    <a:pt x="1" y="2625"/>
                  </a:cubicBezTo>
                  <a:cubicBezTo>
                    <a:pt x="650" y="1862"/>
                    <a:pt x="1200" y="975"/>
                    <a:pt x="1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0" name="Google Shape;10630;p21"/>
            <p:cNvSpPr/>
            <p:nvPr/>
          </p:nvSpPr>
          <p:spPr>
            <a:xfrm>
              <a:off x="7142175" y="1880850"/>
              <a:ext cx="27525" cy="45325"/>
            </a:xfrm>
            <a:custGeom>
              <a:avLst/>
              <a:gdLst/>
              <a:ahLst/>
              <a:cxnLst/>
              <a:rect l="l" t="t" r="r" b="b"/>
              <a:pathLst>
                <a:path w="1101" h="1813" extrusionOk="0">
                  <a:moveTo>
                    <a:pt x="1100" y="1"/>
                  </a:moveTo>
                  <a:lnTo>
                    <a:pt x="1100" y="1"/>
                  </a:lnTo>
                  <a:cubicBezTo>
                    <a:pt x="688" y="576"/>
                    <a:pt x="350" y="1200"/>
                    <a:pt x="1" y="1813"/>
                  </a:cubicBezTo>
                  <a:cubicBezTo>
                    <a:pt x="513" y="1313"/>
                    <a:pt x="838" y="663"/>
                    <a:pt x="1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1" name="Google Shape;10631;p21"/>
            <p:cNvSpPr/>
            <p:nvPr/>
          </p:nvSpPr>
          <p:spPr>
            <a:xfrm>
              <a:off x="7142175" y="1881475"/>
              <a:ext cx="18775" cy="33775"/>
            </a:xfrm>
            <a:custGeom>
              <a:avLst/>
              <a:gdLst/>
              <a:ahLst/>
              <a:cxnLst/>
              <a:rect l="l" t="t" r="r" b="b"/>
              <a:pathLst>
                <a:path w="751" h="1351" extrusionOk="0">
                  <a:moveTo>
                    <a:pt x="750" y="1"/>
                  </a:moveTo>
                  <a:lnTo>
                    <a:pt x="750" y="1"/>
                  </a:lnTo>
                  <a:cubicBezTo>
                    <a:pt x="475" y="426"/>
                    <a:pt x="225" y="888"/>
                    <a:pt x="1" y="1350"/>
                  </a:cubicBezTo>
                  <a:cubicBezTo>
                    <a:pt x="338" y="975"/>
                    <a:pt x="588" y="488"/>
                    <a:pt x="7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2" name="Google Shape;10632;p21"/>
            <p:cNvSpPr/>
            <p:nvPr/>
          </p:nvSpPr>
          <p:spPr>
            <a:xfrm>
              <a:off x="7075000" y="1794325"/>
              <a:ext cx="98750" cy="202150"/>
            </a:xfrm>
            <a:custGeom>
              <a:avLst/>
              <a:gdLst/>
              <a:ahLst/>
              <a:cxnLst/>
              <a:rect l="l" t="t" r="r" b="b"/>
              <a:pathLst>
                <a:path w="3950" h="8086" extrusionOk="0">
                  <a:moveTo>
                    <a:pt x="3950" y="0"/>
                  </a:moveTo>
                  <a:lnTo>
                    <a:pt x="3950" y="0"/>
                  </a:lnTo>
                  <a:cubicBezTo>
                    <a:pt x="3900" y="150"/>
                    <a:pt x="3837" y="413"/>
                    <a:pt x="3787" y="612"/>
                  </a:cubicBezTo>
                  <a:cubicBezTo>
                    <a:pt x="3750" y="725"/>
                    <a:pt x="3712" y="837"/>
                    <a:pt x="3687" y="962"/>
                  </a:cubicBezTo>
                  <a:cubicBezTo>
                    <a:pt x="3587" y="1450"/>
                    <a:pt x="3462" y="1937"/>
                    <a:pt x="3300" y="2412"/>
                  </a:cubicBezTo>
                  <a:cubicBezTo>
                    <a:pt x="3075" y="3099"/>
                    <a:pt x="2788" y="3799"/>
                    <a:pt x="2425" y="4424"/>
                  </a:cubicBezTo>
                  <a:cubicBezTo>
                    <a:pt x="2225" y="4774"/>
                    <a:pt x="2050" y="5111"/>
                    <a:pt x="1813" y="5436"/>
                  </a:cubicBezTo>
                  <a:cubicBezTo>
                    <a:pt x="1613" y="5724"/>
                    <a:pt x="1400" y="6024"/>
                    <a:pt x="1225" y="6336"/>
                  </a:cubicBezTo>
                  <a:cubicBezTo>
                    <a:pt x="1200" y="6386"/>
                    <a:pt x="1175" y="6423"/>
                    <a:pt x="1138" y="6473"/>
                  </a:cubicBezTo>
                  <a:cubicBezTo>
                    <a:pt x="1125" y="6473"/>
                    <a:pt x="1125" y="6486"/>
                    <a:pt x="1113" y="6486"/>
                  </a:cubicBezTo>
                  <a:cubicBezTo>
                    <a:pt x="763" y="7036"/>
                    <a:pt x="388" y="7573"/>
                    <a:pt x="1" y="8085"/>
                  </a:cubicBezTo>
                  <a:cubicBezTo>
                    <a:pt x="2138" y="6011"/>
                    <a:pt x="3850" y="3487"/>
                    <a:pt x="3925" y="413"/>
                  </a:cubicBezTo>
                  <a:cubicBezTo>
                    <a:pt x="3937" y="275"/>
                    <a:pt x="3950" y="138"/>
                    <a:pt x="39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3" name="Google Shape;10633;p21"/>
            <p:cNvSpPr/>
            <p:nvPr/>
          </p:nvSpPr>
          <p:spPr>
            <a:xfrm>
              <a:off x="6670425" y="2149225"/>
              <a:ext cx="20025" cy="60000"/>
            </a:xfrm>
            <a:custGeom>
              <a:avLst/>
              <a:gdLst/>
              <a:ahLst/>
              <a:cxnLst/>
              <a:rect l="l" t="t" r="r" b="b"/>
              <a:pathLst>
                <a:path w="801" h="2400" extrusionOk="0">
                  <a:moveTo>
                    <a:pt x="538" y="0"/>
                  </a:moveTo>
                  <a:cubicBezTo>
                    <a:pt x="250" y="363"/>
                    <a:pt x="0" y="800"/>
                    <a:pt x="13" y="1275"/>
                  </a:cubicBezTo>
                  <a:cubicBezTo>
                    <a:pt x="50" y="1737"/>
                    <a:pt x="300" y="2300"/>
                    <a:pt x="800" y="2400"/>
                  </a:cubicBezTo>
                  <a:cubicBezTo>
                    <a:pt x="238" y="2062"/>
                    <a:pt x="225" y="1100"/>
                    <a:pt x="413" y="550"/>
                  </a:cubicBezTo>
                  <a:cubicBezTo>
                    <a:pt x="463" y="375"/>
                    <a:pt x="538" y="200"/>
                    <a:pt x="638" y="25"/>
                  </a:cubicBezTo>
                  <a:cubicBezTo>
                    <a:pt x="600" y="25"/>
                    <a:pt x="575" y="13"/>
                    <a:pt x="5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4" name="Google Shape;10634;p21"/>
            <p:cNvSpPr/>
            <p:nvPr/>
          </p:nvSpPr>
          <p:spPr>
            <a:xfrm>
              <a:off x="6665425" y="2146400"/>
              <a:ext cx="15650" cy="52525"/>
            </a:xfrm>
            <a:custGeom>
              <a:avLst/>
              <a:gdLst/>
              <a:ahLst/>
              <a:cxnLst/>
              <a:rect l="l" t="t" r="r" b="b"/>
              <a:pathLst>
                <a:path w="626" h="2101" extrusionOk="0">
                  <a:moveTo>
                    <a:pt x="513" y="1"/>
                  </a:moveTo>
                  <a:cubicBezTo>
                    <a:pt x="250" y="263"/>
                    <a:pt x="51" y="601"/>
                    <a:pt x="1" y="963"/>
                  </a:cubicBezTo>
                  <a:cubicBezTo>
                    <a:pt x="1" y="1351"/>
                    <a:pt x="51" y="1788"/>
                    <a:pt x="288" y="2100"/>
                  </a:cubicBezTo>
                  <a:cubicBezTo>
                    <a:pt x="238" y="1988"/>
                    <a:pt x="213" y="1863"/>
                    <a:pt x="213" y="1750"/>
                  </a:cubicBezTo>
                  <a:cubicBezTo>
                    <a:pt x="176" y="1101"/>
                    <a:pt x="288" y="601"/>
                    <a:pt x="625" y="63"/>
                  </a:cubicBezTo>
                  <a:cubicBezTo>
                    <a:pt x="600" y="51"/>
                    <a:pt x="588" y="51"/>
                    <a:pt x="563" y="38"/>
                  </a:cubicBezTo>
                  <a:cubicBezTo>
                    <a:pt x="550" y="26"/>
                    <a:pt x="538" y="13"/>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5" name="Google Shape;10635;p21"/>
            <p:cNvSpPr/>
            <p:nvPr/>
          </p:nvSpPr>
          <p:spPr>
            <a:xfrm>
              <a:off x="6648250" y="2139525"/>
              <a:ext cx="27200" cy="55325"/>
            </a:xfrm>
            <a:custGeom>
              <a:avLst/>
              <a:gdLst/>
              <a:ahLst/>
              <a:cxnLst/>
              <a:rect l="l" t="t" r="r" b="b"/>
              <a:pathLst>
                <a:path w="1088" h="2213" extrusionOk="0">
                  <a:moveTo>
                    <a:pt x="713" y="1"/>
                  </a:moveTo>
                  <a:cubicBezTo>
                    <a:pt x="200" y="501"/>
                    <a:pt x="0" y="1363"/>
                    <a:pt x="275" y="2013"/>
                  </a:cubicBezTo>
                  <a:cubicBezTo>
                    <a:pt x="225" y="1738"/>
                    <a:pt x="300" y="1451"/>
                    <a:pt x="388" y="1176"/>
                  </a:cubicBezTo>
                  <a:lnTo>
                    <a:pt x="388" y="1176"/>
                  </a:lnTo>
                  <a:cubicBezTo>
                    <a:pt x="338" y="1526"/>
                    <a:pt x="400" y="1900"/>
                    <a:pt x="563" y="2213"/>
                  </a:cubicBezTo>
                  <a:cubicBezTo>
                    <a:pt x="488" y="2025"/>
                    <a:pt x="525" y="1675"/>
                    <a:pt x="538" y="1551"/>
                  </a:cubicBezTo>
                  <a:cubicBezTo>
                    <a:pt x="625" y="988"/>
                    <a:pt x="763" y="688"/>
                    <a:pt x="1087" y="201"/>
                  </a:cubicBezTo>
                  <a:cubicBezTo>
                    <a:pt x="1050" y="163"/>
                    <a:pt x="1012" y="138"/>
                    <a:pt x="962" y="101"/>
                  </a:cubicBezTo>
                  <a:cubicBezTo>
                    <a:pt x="863" y="201"/>
                    <a:pt x="750" y="313"/>
                    <a:pt x="663" y="438"/>
                  </a:cubicBezTo>
                  <a:cubicBezTo>
                    <a:pt x="725" y="313"/>
                    <a:pt x="800" y="176"/>
                    <a:pt x="887" y="63"/>
                  </a:cubicBezTo>
                  <a:cubicBezTo>
                    <a:pt x="825" y="51"/>
                    <a:pt x="763" y="26"/>
                    <a:pt x="7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6" name="Google Shape;10636;p21"/>
            <p:cNvSpPr/>
            <p:nvPr/>
          </p:nvSpPr>
          <p:spPr>
            <a:xfrm>
              <a:off x="6637300" y="2132350"/>
              <a:ext cx="25975" cy="58125"/>
            </a:xfrm>
            <a:custGeom>
              <a:avLst/>
              <a:gdLst/>
              <a:ahLst/>
              <a:cxnLst/>
              <a:rect l="l" t="t" r="r" b="b"/>
              <a:pathLst>
                <a:path w="1039" h="2325" extrusionOk="0">
                  <a:moveTo>
                    <a:pt x="738" y="1"/>
                  </a:moveTo>
                  <a:cubicBezTo>
                    <a:pt x="188" y="513"/>
                    <a:pt x="1" y="1263"/>
                    <a:pt x="251" y="2037"/>
                  </a:cubicBezTo>
                  <a:cubicBezTo>
                    <a:pt x="238" y="1825"/>
                    <a:pt x="263" y="1613"/>
                    <a:pt x="313" y="1400"/>
                  </a:cubicBezTo>
                  <a:lnTo>
                    <a:pt x="313" y="1400"/>
                  </a:lnTo>
                  <a:cubicBezTo>
                    <a:pt x="301" y="1688"/>
                    <a:pt x="351" y="2000"/>
                    <a:pt x="451" y="2325"/>
                  </a:cubicBezTo>
                  <a:cubicBezTo>
                    <a:pt x="401" y="1575"/>
                    <a:pt x="613" y="813"/>
                    <a:pt x="1038" y="238"/>
                  </a:cubicBezTo>
                  <a:cubicBezTo>
                    <a:pt x="1038" y="238"/>
                    <a:pt x="1038" y="225"/>
                    <a:pt x="1038" y="225"/>
                  </a:cubicBezTo>
                  <a:cubicBezTo>
                    <a:pt x="988" y="200"/>
                    <a:pt x="938" y="163"/>
                    <a:pt x="901" y="138"/>
                  </a:cubicBezTo>
                  <a:cubicBezTo>
                    <a:pt x="863" y="163"/>
                    <a:pt x="826" y="200"/>
                    <a:pt x="801" y="225"/>
                  </a:cubicBezTo>
                  <a:cubicBezTo>
                    <a:pt x="826" y="188"/>
                    <a:pt x="851" y="150"/>
                    <a:pt x="876" y="113"/>
                  </a:cubicBezTo>
                  <a:cubicBezTo>
                    <a:pt x="826" y="76"/>
                    <a:pt x="788" y="38"/>
                    <a:pt x="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7" name="Google Shape;10637;p21"/>
            <p:cNvSpPr/>
            <p:nvPr/>
          </p:nvSpPr>
          <p:spPr>
            <a:xfrm>
              <a:off x="6633250" y="2126425"/>
              <a:ext cx="20650" cy="47500"/>
            </a:xfrm>
            <a:custGeom>
              <a:avLst/>
              <a:gdLst/>
              <a:ahLst/>
              <a:cxnLst/>
              <a:rect l="l" t="t" r="r" b="b"/>
              <a:pathLst>
                <a:path w="826" h="1900" extrusionOk="0">
                  <a:moveTo>
                    <a:pt x="688" y="0"/>
                  </a:moveTo>
                  <a:cubicBezTo>
                    <a:pt x="200" y="475"/>
                    <a:pt x="0" y="1225"/>
                    <a:pt x="100" y="1900"/>
                  </a:cubicBezTo>
                  <a:cubicBezTo>
                    <a:pt x="200" y="1262"/>
                    <a:pt x="475" y="675"/>
                    <a:pt x="825" y="175"/>
                  </a:cubicBezTo>
                  <a:cubicBezTo>
                    <a:pt x="775" y="113"/>
                    <a:pt x="738" y="63"/>
                    <a:pt x="6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8" name="Google Shape;10638;p21"/>
            <p:cNvSpPr/>
            <p:nvPr/>
          </p:nvSpPr>
          <p:spPr>
            <a:xfrm>
              <a:off x="6783825" y="2078300"/>
              <a:ext cx="76250" cy="38450"/>
            </a:xfrm>
            <a:custGeom>
              <a:avLst/>
              <a:gdLst/>
              <a:ahLst/>
              <a:cxnLst/>
              <a:rect l="l" t="t" r="r" b="b"/>
              <a:pathLst>
                <a:path w="3050" h="1538" extrusionOk="0">
                  <a:moveTo>
                    <a:pt x="88" y="1"/>
                  </a:moveTo>
                  <a:cubicBezTo>
                    <a:pt x="1" y="51"/>
                    <a:pt x="26" y="201"/>
                    <a:pt x="126" y="213"/>
                  </a:cubicBezTo>
                  <a:cubicBezTo>
                    <a:pt x="1238" y="351"/>
                    <a:pt x="2200" y="813"/>
                    <a:pt x="3050" y="1538"/>
                  </a:cubicBezTo>
                  <a:cubicBezTo>
                    <a:pt x="2288" y="713"/>
                    <a:pt x="1238" y="26"/>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9" name="Google Shape;10639;p21"/>
            <p:cNvSpPr/>
            <p:nvPr/>
          </p:nvSpPr>
          <p:spPr>
            <a:xfrm>
              <a:off x="6865050" y="2121725"/>
              <a:ext cx="25350" cy="32200"/>
            </a:xfrm>
            <a:custGeom>
              <a:avLst/>
              <a:gdLst/>
              <a:ahLst/>
              <a:cxnLst/>
              <a:rect l="l" t="t" r="r" b="b"/>
              <a:pathLst>
                <a:path w="1014" h="1288" extrusionOk="0">
                  <a:moveTo>
                    <a:pt x="1" y="1"/>
                  </a:moveTo>
                  <a:lnTo>
                    <a:pt x="1" y="1"/>
                  </a:lnTo>
                  <a:cubicBezTo>
                    <a:pt x="351" y="376"/>
                    <a:pt x="613" y="750"/>
                    <a:pt x="826" y="1163"/>
                  </a:cubicBezTo>
                  <a:cubicBezTo>
                    <a:pt x="613" y="838"/>
                    <a:pt x="363" y="525"/>
                    <a:pt x="76" y="263"/>
                  </a:cubicBezTo>
                  <a:lnTo>
                    <a:pt x="76" y="263"/>
                  </a:lnTo>
                  <a:cubicBezTo>
                    <a:pt x="313" y="563"/>
                    <a:pt x="526" y="938"/>
                    <a:pt x="701" y="1288"/>
                  </a:cubicBezTo>
                  <a:cubicBezTo>
                    <a:pt x="801" y="1213"/>
                    <a:pt x="901" y="1138"/>
                    <a:pt x="1013" y="1050"/>
                  </a:cubicBezTo>
                  <a:cubicBezTo>
                    <a:pt x="738" y="650"/>
                    <a:pt x="376" y="3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0" name="Google Shape;10640;p21"/>
            <p:cNvSpPr/>
            <p:nvPr/>
          </p:nvSpPr>
          <p:spPr>
            <a:xfrm>
              <a:off x="6899425" y="2146400"/>
              <a:ext cx="18775" cy="16275"/>
            </a:xfrm>
            <a:custGeom>
              <a:avLst/>
              <a:gdLst/>
              <a:ahLst/>
              <a:cxnLst/>
              <a:rect l="l" t="t" r="r" b="b"/>
              <a:pathLst>
                <a:path w="751" h="651" extrusionOk="0">
                  <a:moveTo>
                    <a:pt x="650" y="1"/>
                  </a:moveTo>
                  <a:cubicBezTo>
                    <a:pt x="475" y="113"/>
                    <a:pt x="288" y="238"/>
                    <a:pt x="101" y="363"/>
                  </a:cubicBezTo>
                  <a:cubicBezTo>
                    <a:pt x="76" y="376"/>
                    <a:pt x="38" y="401"/>
                    <a:pt x="1" y="426"/>
                  </a:cubicBezTo>
                  <a:cubicBezTo>
                    <a:pt x="51" y="501"/>
                    <a:pt x="88" y="576"/>
                    <a:pt x="138" y="651"/>
                  </a:cubicBezTo>
                  <a:cubicBezTo>
                    <a:pt x="163" y="638"/>
                    <a:pt x="176" y="613"/>
                    <a:pt x="201" y="601"/>
                  </a:cubicBezTo>
                  <a:cubicBezTo>
                    <a:pt x="226" y="588"/>
                    <a:pt x="263" y="576"/>
                    <a:pt x="288" y="551"/>
                  </a:cubicBezTo>
                  <a:cubicBezTo>
                    <a:pt x="438" y="426"/>
                    <a:pt x="600" y="288"/>
                    <a:pt x="750" y="138"/>
                  </a:cubicBezTo>
                  <a:cubicBezTo>
                    <a:pt x="713" y="88"/>
                    <a:pt x="688" y="38"/>
                    <a:pt x="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1" name="Google Shape;10641;p21"/>
            <p:cNvSpPr/>
            <p:nvPr/>
          </p:nvSpPr>
          <p:spPr>
            <a:xfrm>
              <a:off x="6809775" y="2075500"/>
              <a:ext cx="90000" cy="70925"/>
            </a:xfrm>
            <a:custGeom>
              <a:avLst/>
              <a:gdLst/>
              <a:ahLst/>
              <a:cxnLst/>
              <a:rect l="l" t="t" r="r" b="b"/>
              <a:pathLst>
                <a:path w="3600" h="2837" extrusionOk="0">
                  <a:moveTo>
                    <a:pt x="0" y="0"/>
                  </a:moveTo>
                  <a:lnTo>
                    <a:pt x="0" y="0"/>
                  </a:lnTo>
                  <a:cubicBezTo>
                    <a:pt x="1412" y="650"/>
                    <a:pt x="2474" y="1612"/>
                    <a:pt x="3312" y="2837"/>
                  </a:cubicBezTo>
                  <a:cubicBezTo>
                    <a:pt x="3412" y="2762"/>
                    <a:pt x="3512" y="2674"/>
                    <a:pt x="3599" y="2599"/>
                  </a:cubicBezTo>
                  <a:cubicBezTo>
                    <a:pt x="3599" y="2587"/>
                    <a:pt x="3587" y="2574"/>
                    <a:pt x="3574" y="2562"/>
                  </a:cubicBezTo>
                  <a:cubicBezTo>
                    <a:pt x="2687" y="1375"/>
                    <a:pt x="1375" y="5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2" name="Google Shape;10642;p21"/>
            <p:cNvSpPr/>
            <p:nvPr/>
          </p:nvSpPr>
          <p:spPr>
            <a:xfrm>
              <a:off x="6854125" y="2090175"/>
              <a:ext cx="53125" cy="50325"/>
            </a:xfrm>
            <a:custGeom>
              <a:avLst/>
              <a:gdLst/>
              <a:ahLst/>
              <a:cxnLst/>
              <a:rect l="l" t="t" r="r" b="b"/>
              <a:pathLst>
                <a:path w="2125" h="2013" extrusionOk="0">
                  <a:moveTo>
                    <a:pt x="1" y="0"/>
                  </a:moveTo>
                  <a:lnTo>
                    <a:pt x="1" y="0"/>
                  </a:lnTo>
                  <a:cubicBezTo>
                    <a:pt x="725" y="563"/>
                    <a:pt x="1300" y="1188"/>
                    <a:pt x="1775" y="1900"/>
                  </a:cubicBezTo>
                  <a:cubicBezTo>
                    <a:pt x="1800" y="1937"/>
                    <a:pt x="1813" y="1975"/>
                    <a:pt x="1838" y="2012"/>
                  </a:cubicBezTo>
                  <a:cubicBezTo>
                    <a:pt x="1938" y="1937"/>
                    <a:pt x="2025" y="1850"/>
                    <a:pt x="2125" y="1775"/>
                  </a:cubicBezTo>
                  <a:cubicBezTo>
                    <a:pt x="1550" y="1075"/>
                    <a:pt x="825" y="4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3" name="Google Shape;10643;p21"/>
            <p:cNvSpPr/>
            <p:nvPr/>
          </p:nvSpPr>
          <p:spPr>
            <a:xfrm>
              <a:off x="6875375" y="2097050"/>
              <a:ext cx="39700" cy="35325"/>
            </a:xfrm>
            <a:custGeom>
              <a:avLst/>
              <a:gdLst/>
              <a:ahLst/>
              <a:cxnLst/>
              <a:rect l="l" t="t" r="r" b="b"/>
              <a:pathLst>
                <a:path w="1588" h="1413" extrusionOk="0">
                  <a:moveTo>
                    <a:pt x="0" y="0"/>
                  </a:moveTo>
                  <a:cubicBezTo>
                    <a:pt x="588" y="388"/>
                    <a:pt x="1000" y="875"/>
                    <a:pt x="1375" y="1413"/>
                  </a:cubicBezTo>
                  <a:cubicBezTo>
                    <a:pt x="1450" y="1350"/>
                    <a:pt x="1512" y="1288"/>
                    <a:pt x="1587" y="1225"/>
                  </a:cubicBezTo>
                  <a:cubicBezTo>
                    <a:pt x="1150" y="713"/>
                    <a:pt x="613" y="28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4" name="Google Shape;10644;p21"/>
            <p:cNvSpPr/>
            <p:nvPr/>
          </p:nvSpPr>
          <p:spPr>
            <a:xfrm>
              <a:off x="6895375" y="2101425"/>
              <a:ext cx="25625" cy="24700"/>
            </a:xfrm>
            <a:custGeom>
              <a:avLst/>
              <a:gdLst/>
              <a:ahLst/>
              <a:cxnLst/>
              <a:rect l="l" t="t" r="r" b="b"/>
              <a:pathLst>
                <a:path w="1025" h="988" extrusionOk="0">
                  <a:moveTo>
                    <a:pt x="0" y="0"/>
                  </a:moveTo>
                  <a:lnTo>
                    <a:pt x="0" y="0"/>
                  </a:lnTo>
                  <a:cubicBezTo>
                    <a:pt x="363" y="350"/>
                    <a:pt x="612" y="663"/>
                    <a:pt x="862" y="988"/>
                  </a:cubicBezTo>
                  <a:cubicBezTo>
                    <a:pt x="900" y="950"/>
                    <a:pt x="937" y="913"/>
                    <a:pt x="975" y="888"/>
                  </a:cubicBezTo>
                  <a:cubicBezTo>
                    <a:pt x="1000" y="875"/>
                    <a:pt x="1012" y="863"/>
                    <a:pt x="1025" y="838"/>
                  </a:cubicBezTo>
                  <a:cubicBezTo>
                    <a:pt x="712" y="525"/>
                    <a:pt x="363" y="2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5" name="Google Shape;10645;p21"/>
            <p:cNvSpPr/>
            <p:nvPr/>
          </p:nvSpPr>
          <p:spPr>
            <a:xfrm>
              <a:off x="6811950" y="1961750"/>
              <a:ext cx="53125" cy="12600"/>
            </a:xfrm>
            <a:custGeom>
              <a:avLst/>
              <a:gdLst/>
              <a:ahLst/>
              <a:cxnLst/>
              <a:rect l="l" t="t" r="r" b="b"/>
              <a:pathLst>
                <a:path w="2125" h="504" extrusionOk="0">
                  <a:moveTo>
                    <a:pt x="1139" y="0"/>
                  </a:moveTo>
                  <a:cubicBezTo>
                    <a:pt x="1037" y="0"/>
                    <a:pt x="936" y="5"/>
                    <a:pt x="838" y="14"/>
                  </a:cubicBezTo>
                  <a:cubicBezTo>
                    <a:pt x="563" y="51"/>
                    <a:pt x="300" y="139"/>
                    <a:pt x="63" y="276"/>
                  </a:cubicBezTo>
                  <a:cubicBezTo>
                    <a:pt x="26" y="301"/>
                    <a:pt x="1" y="364"/>
                    <a:pt x="13" y="414"/>
                  </a:cubicBezTo>
                  <a:cubicBezTo>
                    <a:pt x="22" y="469"/>
                    <a:pt x="78" y="503"/>
                    <a:pt x="132" y="503"/>
                  </a:cubicBezTo>
                  <a:cubicBezTo>
                    <a:pt x="152" y="503"/>
                    <a:pt x="171" y="499"/>
                    <a:pt x="188" y="489"/>
                  </a:cubicBezTo>
                  <a:cubicBezTo>
                    <a:pt x="180" y="489"/>
                    <a:pt x="166" y="494"/>
                    <a:pt x="165" y="494"/>
                  </a:cubicBezTo>
                  <a:cubicBezTo>
                    <a:pt x="164" y="494"/>
                    <a:pt x="167" y="493"/>
                    <a:pt x="175" y="489"/>
                  </a:cubicBezTo>
                  <a:cubicBezTo>
                    <a:pt x="643" y="337"/>
                    <a:pt x="1067" y="174"/>
                    <a:pt x="1529" y="174"/>
                  </a:cubicBezTo>
                  <a:cubicBezTo>
                    <a:pt x="1561" y="174"/>
                    <a:pt x="1593" y="175"/>
                    <a:pt x="1625" y="176"/>
                  </a:cubicBezTo>
                  <a:cubicBezTo>
                    <a:pt x="1813" y="176"/>
                    <a:pt x="1962" y="176"/>
                    <a:pt x="2125" y="276"/>
                  </a:cubicBezTo>
                  <a:cubicBezTo>
                    <a:pt x="1854" y="63"/>
                    <a:pt x="1492" y="0"/>
                    <a:pt x="1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6" name="Google Shape;10646;p21"/>
            <p:cNvSpPr/>
            <p:nvPr/>
          </p:nvSpPr>
          <p:spPr>
            <a:xfrm>
              <a:off x="6787575" y="1942100"/>
              <a:ext cx="86250" cy="37200"/>
            </a:xfrm>
            <a:custGeom>
              <a:avLst/>
              <a:gdLst/>
              <a:ahLst/>
              <a:cxnLst/>
              <a:rect l="l" t="t" r="r" b="b"/>
              <a:pathLst>
                <a:path w="3450" h="1488" extrusionOk="0">
                  <a:moveTo>
                    <a:pt x="1763" y="0"/>
                  </a:moveTo>
                  <a:cubicBezTo>
                    <a:pt x="1250" y="75"/>
                    <a:pt x="776" y="287"/>
                    <a:pt x="351" y="587"/>
                  </a:cubicBezTo>
                  <a:cubicBezTo>
                    <a:pt x="801" y="375"/>
                    <a:pt x="1238" y="275"/>
                    <a:pt x="1700" y="237"/>
                  </a:cubicBezTo>
                  <a:lnTo>
                    <a:pt x="1700" y="237"/>
                  </a:lnTo>
                  <a:cubicBezTo>
                    <a:pt x="1175" y="362"/>
                    <a:pt x="663" y="600"/>
                    <a:pt x="213" y="925"/>
                  </a:cubicBezTo>
                  <a:cubicBezTo>
                    <a:pt x="688" y="662"/>
                    <a:pt x="1313" y="462"/>
                    <a:pt x="1763" y="425"/>
                  </a:cubicBezTo>
                  <a:cubicBezTo>
                    <a:pt x="1925" y="400"/>
                    <a:pt x="2075" y="400"/>
                    <a:pt x="2200" y="400"/>
                  </a:cubicBezTo>
                  <a:cubicBezTo>
                    <a:pt x="1363" y="500"/>
                    <a:pt x="563" y="862"/>
                    <a:pt x="1" y="1487"/>
                  </a:cubicBezTo>
                  <a:cubicBezTo>
                    <a:pt x="659" y="944"/>
                    <a:pt x="1414" y="732"/>
                    <a:pt x="2178" y="732"/>
                  </a:cubicBezTo>
                  <a:cubicBezTo>
                    <a:pt x="2575" y="732"/>
                    <a:pt x="2974" y="789"/>
                    <a:pt x="3362" y="887"/>
                  </a:cubicBezTo>
                  <a:cubicBezTo>
                    <a:pt x="3400" y="887"/>
                    <a:pt x="3425" y="887"/>
                    <a:pt x="3450" y="900"/>
                  </a:cubicBezTo>
                  <a:cubicBezTo>
                    <a:pt x="3387" y="850"/>
                    <a:pt x="3325" y="800"/>
                    <a:pt x="3262" y="737"/>
                  </a:cubicBezTo>
                  <a:cubicBezTo>
                    <a:pt x="3237" y="725"/>
                    <a:pt x="3225" y="712"/>
                    <a:pt x="3212" y="700"/>
                  </a:cubicBezTo>
                  <a:cubicBezTo>
                    <a:pt x="2987" y="625"/>
                    <a:pt x="2763" y="550"/>
                    <a:pt x="2550" y="450"/>
                  </a:cubicBezTo>
                  <a:cubicBezTo>
                    <a:pt x="2325" y="337"/>
                    <a:pt x="2113" y="212"/>
                    <a:pt x="1913" y="88"/>
                  </a:cubicBezTo>
                  <a:cubicBezTo>
                    <a:pt x="1863" y="63"/>
                    <a:pt x="1813" y="25"/>
                    <a:pt x="1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7" name="Google Shape;10647;p21"/>
            <p:cNvSpPr/>
            <p:nvPr/>
          </p:nvSpPr>
          <p:spPr>
            <a:xfrm>
              <a:off x="6794150" y="1937400"/>
              <a:ext cx="36575" cy="13450"/>
            </a:xfrm>
            <a:custGeom>
              <a:avLst/>
              <a:gdLst/>
              <a:ahLst/>
              <a:cxnLst/>
              <a:rect l="l" t="t" r="r" b="b"/>
              <a:pathLst>
                <a:path w="1463" h="538" extrusionOk="0">
                  <a:moveTo>
                    <a:pt x="1225" y="1"/>
                  </a:moveTo>
                  <a:cubicBezTo>
                    <a:pt x="787" y="101"/>
                    <a:pt x="363" y="276"/>
                    <a:pt x="0" y="538"/>
                  </a:cubicBezTo>
                  <a:cubicBezTo>
                    <a:pt x="538" y="288"/>
                    <a:pt x="1000" y="226"/>
                    <a:pt x="1462" y="163"/>
                  </a:cubicBezTo>
                  <a:cubicBezTo>
                    <a:pt x="1387" y="113"/>
                    <a:pt x="1300" y="63"/>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8" name="Google Shape;10648;p21"/>
            <p:cNvSpPr/>
            <p:nvPr/>
          </p:nvSpPr>
          <p:spPr>
            <a:xfrm>
              <a:off x="6915675" y="2049875"/>
              <a:ext cx="29400" cy="32200"/>
            </a:xfrm>
            <a:custGeom>
              <a:avLst/>
              <a:gdLst/>
              <a:ahLst/>
              <a:cxnLst/>
              <a:rect l="l" t="t" r="r" b="b"/>
              <a:pathLst>
                <a:path w="1176" h="1288" extrusionOk="0">
                  <a:moveTo>
                    <a:pt x="0" y="0"/>
                  </a:moveTo>
                  <a:cubicBezTo>
                    <a:pt x="475" y="388"/>
                    <a:pt x="850" y="813"/>
                    <a:pt x="1175" y="1288"/>
                  </a:cubicBezTo>
                  <a:cubicBezTo>
                    <a:pt x="1163" y="1125"/>
                    <a:pt x="1150" y="975"/>
                    <a:pt x="1138" y="825"/>
                  </a:cubicBezTo>
                  <a:cubicBezTo>
                    <a:pt x="788" y="500"/>
                    <a:pt x="400"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9" name="Google Shape;10649;p21"/>
            <p:cNvSpPr/>
            <p:nvPr/>
          </p:nvSpPr>
          <p:spPr>
            <a:xfrm>
              <a:off x="6905050" y="2030825"/>
              <a:ext cx="39075" cy="39375"/>
            </a:xfrm>
            <a:custGeom>
              <a:avLst/>
              <a:gdLst/>
              <a:ahLst/>
              <a:cxnLst/>
              <a:rect l="l" t="t" r="r" b="b"/>
              <a:pathLst>
                <a:path w="1563" h="1575" extrusionOk="0">
                  <a:moveTo>
                    <a:pt x="1" y="0"/>
                  </a:moveTo>
                  <a:cubicBezTo>
                    <a:pt x="663" y="437"/>
                    <a:pt x="1138" y="975"/>
                    <a:pt x="1563" y="1575"/>
                  </a:cubicBezTo>
                  <a:cubicBezTo>
                    <a:pt x="1538" y="1362"/>
                    <a:pt x="1500" y="1150"/>
                    <a:pt x="1450" y="937"/>
                  </a:cubicBezTo>
                  <a:cubicBezTo>
                    <a:pt x="1025" y="550"/>
                    <a:pt x="538"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0" name="Google Shape;10650;p21"/>
            <p:cNvSpPr/>
            <p:nvPr/>
          </p:nvSpPr>
          <p:spPr>
            <a:xfrm>
              <a:off x="6817575" y="1972625"/>
              <a:ext cx="123750" cy="80400"/>
            </a:xfrm>
            <a:custGeom>
              <a:avLst/>
              <a:gdLst/>
              <a:ahLst/>
              <a:cxnLst/>
              <a:rect l="l" t="t" r="r" b="b"/>
              <a:pathLst>
                <a:path w="4950" h="3216" extrusionOk="0">
                  <a:moveTo>
                    <a:pt x="1314" y="0"/>
                  </a:moveTo>
                  <a:cubicBezTo>
                    <a:pt x="860" y="0"/>
                    <a:pt x="411" y="76"/>
                    <a:pt x="0" y="279"/>
                  </a:cubicBezTo>
                  <a:cubicBezTo>
                    <a:pt x="285" y="181"/>
                    <a:pt x="565" y="140"/>
                    <a:pt x="846" y="140"/>
                  </a:cubicBezTo>
                  <a:cubicBezTo>
                    <a:pt x="1280" y="140"/>
                    <a:pt x="1714" y="237"/>
                    <a:pt x="2162" y="366"/>
                  </a:cubicBezTo>
                  <a:cubicBezTo>
                    <a:pt x="2587" y="479"/>
                    <a:pt x="3000" y="666"/>
                    <a:pt x="3400" y="891"/>
                  </a:cubicBezTo>
                  <a:cubicBezTo>
                    <a:pt x="2741" y="644"/>
                    <a:pt x="2049" y="465"/>
                    <a:pt x="1358" y="465"/>
                  </a:cubicBezTo>
                  <a:cubicBezTo>
                    <a:pt x="1210" y="465"/>
                    <a:pt x="1061" y="473"/>
                    <a:pt x="913" y="491"/>
                  </a:cubicBezTo>
                  <a:cubicBezTo>
                    <a:pt x="949" y="488"/>
                    <a:pt x="987" y="487"/>
                    <a:pt x="1026" y="487"/>
                  </a:cubicBezTo>
                  <a:cubicBezTo>
                    <a:pt x="1505" y="487"/>
                    <a:pt x="2140" y="689"/>
                    <a:pt x="2475" y="816"/>
                  </a:cubicBezTo>
                  <a:cubicBezTo>
                    <a:pt x="3025" y="1028"/>
                    <a:pt x="3487" y="1266"/>
                    <a:pt x="3924" y="1553"/>
                  </a:cubicBezTo>
                  <a:cubicBezTo>
                    <a:pt x="3337" y="1278"/>
                    <a:pt x="2675" y="1091"/>
                    <a:pt x="2000" y="1053"/>
                  </a:cubicBezTo>
                  <a:lnTo>
                    <a:pt x="2000" y="1053"/>
                  </a:lnTo>
                  <a:cubicBezTo>
                    <a:pt x="3112" y="1303"/>
                    <a:pt x="3999" y="1853"/>
                    <a:pt x="4724" y="2591"/>
                  </a:cubicBezTo>
                  <a:cubicBezTo>
                    <a:pt x="4212" y="2216"/>
                    <a:pt x="3662" y="1891"/>
                    <a:pt x="3050" y="1716"/>
                  </a:cubicBezTo>
                  <a:lnTo>
                    <a:pt x="3050" y="1716"/>
                  </a:lnTo>
                  <a:cubicBezTo>
                    <a:pt x="3749" y="2041"/>
                    <a:pt x="4237" y="2491"/>
                    <a:pt x="4787" y="3053"/>
                  </a:cubicBezTo>
                  <a:cubicBezTo>
                    <a:pt x="4837" y="3103"/>
                    <a:pt x="4899" y="3165"/>
                    <a:pt x="4949" y="3215"/>
                  </a:cubicBezTo>
                  <a:cubicBezTo>
                    <a:pt x="4937" y="3203"/>
                    <a:pt x="4937" y="3190"/>
                    <a:pt x="4937" y="3178"/>
                  </a:cubicBezTo>
                  <a:cubicBezTo>
                    <a:pt x="4837" y="2703"/>
                    <a:pt x="4637" y="2266"/>
                    <a:pt x="4487" y="1803"/>
                  </a:cubicBezTo>
                  <a:cubicBezTo>
                    <a:pt x="4074" y="1203"/>
                    <a:pt x="3437" y="766"/>
                    <a:pt x="2912" y="241"/>
                  </a:cubicBezTo>
                  <a:cubicBezTo>
                    <a:pt x="2800" y="204"/>
                    <a:pt x="2675" y="179"/>
                    <a:pt x="2550" y="154"/>
                  </a:cubicBezTo>
                  <a:cubicBezTo>
                    <a:pt x="2150" y="64"/>
                    <a:pt x="1729" y="0"/>
                    <a:pt x="13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1" name="Google Shape;10651;p21"/>
            <p:cNvSpPr/>
            <p:nvPr/>
          </p:nvSpPr>
          <p:spPr>
            <a:xfrm>
              <a:off x="6919100" y="2064550"/>
              <a:ext cx="25975" cy="28450"/>
            </a:xfrm>
            <a:custGeom>
              <a:avLst/>
              <a:gdLst/>
              <a:ahLst/>
              <a:cxnLst/>
              <a:rect l="l" t="t" r="r" b="b"/>
              <a:pathLst>
                <a:path w="1039" h="1138" extrusionOk="0">
                  <a:moveTo>
                    <a:pt x="1" y="1"/>
                  </a:moveTo>
                  <a:lnTo>
                    <a:pt x="1" y="1"/>
                  </a:lnTo>
                  <a:cubicBezTo>
                    <a:pt x="426" y="351"/>
                    <a:pt x="763" y="713"/>
                    <a:pt x="1038" y="1138"/>
                  </a:cubicBezTo>
                  <a:cubicBezTo>
                    <a:pt x="1038" y="1013"/>
                    <a:pt x="1038" y="901"/>
                    <a:pt x="1038" y="776"/>
                  </a:cubicBezTo>
                  <a:cubicBezTo>
                    <a:pt x="726" y="463"/>
                    <a:pt x="376"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2" name="Google Shape;10652;p21"/>
            <p:cNvSpPr/>
            <p:nvPr/>
          </p:nvSpPr>
          <p:spPr>
            <a:xfrm>
              <a:off x="6918800" y="2076750"/>
              <a:ext cx="25325" cy="30000"/>
            </a:xfrm>
            <a:custGeom>
              <a:avLst/>
              <a:gdLst/>
              <a:ahLst/>
              <a:cxnLst/>
              <a:rect l="l" t="t" r="r" b="b"/>
              <a:pathLst>
                <a:path w="1013" h="1200" extrusionOk="0">
                  <a:moveTo>
                    <a:pt x="0" y="0"/>
                  </a:moveTo>
                  <a:cubicBezTo>
                    <a:pt x="413" y="338"/>
                    <a:pt x="688" y="750"/>
                    <a:pt x="963" y="1200"/>
                  </a:cubicBezTo>
                  <a:cubicBezTo>
                    <a:pt x="975" y="1200"/>
                    <a:pt x="988" y="1187"/>
                    <a:pt x="1000" y="1187"/>
                  </a:cubicBezTo>
                  <a:cubicBezTo>
                    <a:pt x="963" y="1137"/>
                    <a:pt x="938" y="1075"/>
                    <a:pt x="963" y="1012"/>
                  </a:cubicBezTo>
                  <a:cubicBezTo>
                    <a:pt x="988" y="962"/>
                    <a:pt x="1000" y="912"/>
                    <a:pt x="1013" y="862"/>
                  </a:cubicBezTo>
                  <a:cubicBezTo>
                    <a:pt x="725" y="512"/>
                    <a:pt x="388"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3" name="Google Shape;10653;p21"/>
            <p:cNvSpPr/>
            <p:nvPr/>
          </p:nvSpPr>
          <p:spPr>
            <a:xfrm>
              <a:off x="6914725" y="2090800"/>
              <a:ext cx="23475" cy="20650"/>
            </a:xfrm>
            <a:custGeom>
              <a:avLst/>
              <a:gdLst/>
              <a:ahLst/>
              <a:cxnLst/>
              <a:rect l="l" t="t" r="r" b="b"/>
              <a:pathLst>
                <a:path w="939" h="826" extrusionOk="0">
                  <a:moveTo>
                    <a:pt x="1" y="0"/>
                  </a:moveTo>
                  <a:lnTo>
                    <a:pt x="1" y="0"/>
                  </a:lnTo>
                  <a:cubicBezTo>
                    <a:pt x="301" y="263"/>
                    <a:pt x="551" y="538"/>
                    <a:pt x="776" y="825"/>
                  </a:cubicBezTo>
                  <a:cubicBezTo>
                    <a:pt x="826" y="788"/>
                    <a:pt x="888" y="763"/>
                    <a:pt x="938" y="738"/>
                  </a:cubicBezTo>
                  <a:cubicBezTo>
                    <a:pt x="651" y="450"/>
                    <a:pt x="338" y="2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4" name="Google Shape;10654;p21"/>
            <p:cNvSpPr/>
            <p:nvPr/>
          </p:nvSpPr>
          <p:spPr>
            <a:xfrm>
              <a:off x="6910675" y="2102050"/>
              <a:ext cx="17825" cy="16275"/>
            </a:xfrm>
            <a:custGeom>
              <a:avLst/>
              <a:gdLst/>
              <a:ahLst/>
              <a:cxnLst/>
              <a:rect l="l" t="t" r="r" b="b"/>
              <a:pathLst>
                <a:path w="713" h="651" extrusionOk="0">
                  <a:moveTo>
                    <a:pt x="0" y="0"/>
                  </a:moveTo>
                  <a:lnTo>
                    <a:pt x="0" y="0"/>
                  </a:lnTo>
                  <a:cubicBezTo>
                    <a:pt x="200" y="213"/>
                    <a:pt x="400" y="438"/>
                    <a:pt x="588" y="650"/>
                  </a:cubicBezTo>
                  <a:cubicBezTo>
                    <a:pt x="638" y="613"/>
                    <a:pt x="675" y="588"/>
                    <a:pt x="713" y="550"/>
                  </a:cubicBezTo>
                  <a:cubicBezTo>
                    <a:pt x="475" y="363"/>
                    <a:pt x="238"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5" name="Google Shape;10655;p21"/>
            <p:cNvSpPr/>
            <p:nvPr/>
          </p:nvSpPr>
          <p:spPr>
            <a:xfrm>
              <a:off x="6704800" y="2172350"/>
              <a:ext cx="50625" cy="38125"/>
            </a:xfrm>
            <a:custGeom>
              <a:avLst/>
              <a:gdLst/>
              <a:ahLst/>
              <a:cxnLst/>
              <a:rect l="l" t="t" r="r" b="b"/>
              <a:pathLst>
                <a:path w="2025" h="1525" extrusionOk="0">
                  <a:moveTo>
                    <a:pt x="0" y="0"/>
                  </a:moveTo>
                  <a:cubicBezTo>
                    <a:pt x="413" y="587"/>
                    <a:pt x="912" y="1087"/>
                    <a:pt x="1475" y="1525"/>
                  </a:cubicBezTo>
                  <a:cubicBezTo>
                    <a:pt x="1662" y="1500"/>
                    <a:pt x="1837" y="1462"/>
                    <a:pt x="2025" y="1437"/>
                  </a:cubicBezTo>
                  <a:cubicBezTo>
                    <a:pt x="1287" y="1037"/>
                    <a:pt x="587" y="5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6" name="Google Shape;10656;p21"/>
            <p:cNvSpPr/>
            <p:nvPr/>
          </p:nvSpPr>
          <p:spPr>
            <a:xfrm>
              <a:off x="6800400" y="2136725"/>
              <a:ext cx="55000" cy="39400"/>
            </a:xfrm>
            <a:custGeom>
              <a:avLst/>
              <a:gdLst/>
              <a:ahLst/>
              <a:cxnLst/>
              <a:rect l="l" t="t" r="r" b="b"/>
              <a:pathLst>
                <a:path w="2200" h="1576" extrusionOk="0">
                  <a:moveTo>
                    <a:pt x="0" y="0"/>
                  </a:moveTo>
                  <a:lnTo>
                    <a:pt x="0" y="0"/>
                  </a:lnTo>
                  <a:cubicBezTo>
                    <a:pt x="637" y="313"/>
                    <a:pt x="1362" y="1050"/>
                    <a:pt x="1837" y="1575"/>
                  </a:cubicBezTo>
                  <a:cubicBezTo>
                    <a:pt x="1950" y="1500"/>
                    <a:pt x="2075" y="1438"/>
                    <a:pt x="2200" y="1363"/>
                  </a:cubicBezTo>
                  <a:cubicBezTo>
                    <a:pt x="2062" y="1238"/>
                    <a:pt x="1925" y="1125"/>
                    <a:pt x="1787" y="1013"/>
                  </a:cubicBezTo>
                  <a:cubicBezTo>
                    <a:pt x="1262" y="575"/>
                    <a:pt x="650" y="2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7" name="Google Shape;10657;p21"/>
            <p:cNvSpPr/>
            <p:nvPr/>
          </p:nvSpPr>
          <p:spPr>
            <a:xfrm>
              <a:off x="6854450" y="2179850"/>
              <a:ext cx="15325" cy="20625"/>
            </a:xfrm>
            <a:custGeom>
              <a:avLst/>
              <a:gdLst/>
              <a:ahLst/>
              <a:cxnLst/>
              <a:rect l="l" t="t" r="r" b="b"/>
              <a:pathLst>
                <a:path w="613" h="825" extrusionOk="0">
                  <a:moveTo>
                    <a:pt x="400" y="0"/>
                  </a:moveTo>
                  <a:cubicBezTo>
                    <a:pt x="262" y="87"/>
                    <a:pt x="125" y="162"/>
                    <a:pt x="0" y="250"/>
                  </a:cubicBezTo>
                  <a:cubicBezTo>
                    <a:pt x="125" y="425"/>
                    <a:pt x="250" y="625"/>
                    <a:pt x="350" y="825"/>
                  </a:cubicBezTo>
                  <a:cubicBezTo>
                    <a:pt x="437" y="800"/>
                    <a:pt x="512" y="775"/>
                    <a:pt x="600" y="750"/>
                  </a:cubicBezTo>
                  <a:cubicBezTo>
                    <a:pt x="475" y="650"/>
                    <a:pt x="462" y="412"/>
                    <a:pt x="612" y="300"/>
                  </a:cubicBezTo>
                  <a:cubicBezTo>
                    <a:pt x="612" y="300"/>
                    <a:pt x="612" y="287"/>
                    <a:pt x="612" y="287"/>
                  </a:cubicBezTo>
                  <a:cubicBezTo>
                    <a:pt x="550" y="187"/>
                    <a:pt x="475" y="87"/>
                    <a:pt x="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8" name="Google Shape;10658;p21"/>
            <p:cNvSpPr/>
            <p:nvPr/>
          </p:nvSpPr>
          <p:spPr>
            <a:xfrm>
              <a:off x="6810075" y="2147650"/>
              <a:ext cx="35025" cy="35650"/>
            </a:xfrm>
            <a:custGeom>
              <a:avLst/>
              <a:gdLst/>
              <a:ahLst/>
              <a:cxnLst/>
              <a:rect l="l" t="t" r="r" b="b"/>
              <a:pathLst>
                <a:path w="1401" h="1426" extrusionOk="0">
                  <a:moveTo>
                    <a:pt x="1" y="1"/>
                  </a:moveTo>
                  <a:lnTo>
                    <a:pt x="1" y="1"/>
                  </a:lnTo>
                  <a:cubicBezTo>
                    <a:pt x="375" y="313"/>
                    <a:pt x="713" y="688"/>
                    <a:pt x="1038" y="1063"/>
                  </a:cubicBezTo>
                  <a:cubicBezTo>
                    <a:pt x="750" y="801"/>
                    <a:pt x="450" y="551"/>
                    <a:pt x="125" y="338"/>
                  </a:cubicBezTo>
                  <a:lnTo>
                    <a:pt x="125" y="338"/>
                  </a:lnTo>
                  <a:cubicBezTo>
                    <a:pt x="463" y="638"/>
                    <a:pt x="750" y="1001"/>
                    <a:pt x="1063" y="1326"/>
                  </a:cubicBezTo>
                  <a:cubicBezTo>
                    <a:pt x="800" y="1076"/>
                    <a:pt x="175" y="688"/>
                    <a:pt x="113" y="651"/>
                  </a:cubicBezTo>
                  <a:lnTo>
                    <a:pt x="113" y="651"/>
                  </a:lnTo>
                  <a:cubicBezTo>
                    <a:pt x="400" y="888"/>
                    <a:pt x="650" y="1176"/>
                    <a:pt x="938" y="1425"/>
                  </a:cubicBezTo>
                  <a:cubicBezTo>
                    <a:pt x="1100" y="1338"/>
                    <a:pt x="1250" y="1251"/>
                    <a:pt x="1400" y="1163"/>
                  </a:cubicBezTo>
                  <a:cubicBezTo>
                    <a:pt x="988" y="713"/>
                    <a:pt x="513" y="3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9" name="Google Shape;10659;p21"/>
            <p:cNvSpPr/>
            <p:nvPr/>
          </p:nvSpPr>
          <p:spPr>
            <a:xfrm>
              <a:off x="6717300" y="2177975"/>
              <a:ext cx="109675" cy="29700"/>
            </a:xfrm>
            <a:custGeom>
              <a:avLst/>
              <a:gdLst/>
              <a:ahLst/>
              <a:cxnLst/>
              <a:rect l="l" t="t" r="r" b="b"/>
              <a:pathLst>
                <a:path w="4387" h="1188" extrusionOk="0">
                  <a:moveTo>
                    <a:pt x="0" y="0"/>
                  </a:moveTo>
                  <a:lnTo>
                    <a:pt x="0" y="0"/>
                  </a:lnTo>
                  <a:cubicBezTo>
                    <a:pt x="450" y="512"/>
                    <a:pt x="1012" y="925"/>
                    <a:pt x="1650" y="1187"/>
                  </a:cubicBezTo>
                  <a:cubicBezTo>
                    <a:pt x="2162" y="1100"/>
                    <a:pt x="2674" y="1012"/>
                    <a:pt x="3199" y="912"/>
                  </a:cubicBezTo>
                  <a:lnTo>
                    <a:pt x="3237" y="912"/>
                  </a:lnTo>
                  <a:cubicBezTo>
                    <a:pt x="3624" y="750"/>
                    <a:pt x="4011" y="562"/>
                    <a:pt x="4386" y="362"/>
                  </a:cubicBezTo>
                  <a:lnTo>
                    <a:pt x="4386" y="362"/>
                  </a:lnTo>
                  <a:cubicBezTo>
                    <a:pt x="4126" y="378"/>
                    <a:pt x="3868" y="392"/>
                    <a:pt x="3615" y="392"/>
                  </a:cubicBezTo>
                  <a:cubicBezTo>
                    <a:pt x="3052" y="392"/>
                    <a:pt x="2508" y="322"/>
                    <a:pt x="1999" y="38"/>
                  </a:cubicBezTo>
                  <a:lnTo>
                    <a:pt x="1999" y="38"/>
                  </a:lnTo>
                  <a:cubicBezTo>
                    <a:pt x="2362" y="325"/>
                    <a:pt x="2799" y="500"/>
                    <a:pt x="3249" y="600"/>
                  </a:cubicBezTo>
                  <a:cubicBezTo>
                    <a:pt x="2549" y="587"/>
                    <a:pt x="1887" y="475"/>
                    <a:pt x="1225" y="150"/>
                  </a:cubicBezTo>
                  <a:lnTo>
                    <a:pt x="1225" y="150"/>
                  </a:lnTo>
                  <a:cubicBezTo>
                    <a:pt x="1600" y="425"/>
                    <a:pt x="2024" y="625"/>
                    <a:pt x="2462" y="762"/>
                  </a:cubicBezTo>
                  <a:cubicBezTo>
                    <a:pt x="1812" y="675"/>
                    <a:pt x="1200" y="512"/>
                    <a:pt x="575" y="137"/>
                  </a:cubicBezTo>
                  <a:lnTo>
                    <a:pt x="575" y="137"/>
                  </a:lnTo>
                  <a:cubicBezTo>
                    <a:pt x="1000" y="512"/>
                    <a:pt x="1500" y="775"/>
                    <a:pt x="2024" y="950"/>
                  </a:cubicBezTo>
                  <a:cubicBezTo>
                    <a:pt x="1275" y="775"/>
                    <a:pt x="612" y="5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0" name="Google Shape;10660;p21"/>
            <p:cNvSpPr/>
            <p:nvPr/>
          </p:nvSpPr>
          <p:spPr>
            <a:xfrm>
              <a:off x="6815075" y="2174525"/>
              <a:ext cx="14075" cy="9525"/>
            </a:xfrm>
            <a:custGeom>
              <a:avLst/>
              <a:gdLst/>
              <a:ahLst/>
              <a:cxnLst/>
              <a:rect l="l" t="t" r="r" b="b"/>
              <a:pathLst>
                <a:path w="563" h="381" extrusionOk="0">
                  <a:moveTo>
                    <a:pt x="0" y="1"/>
                  </a:moveTo>
                  <a:lnTo>
                    <a:pt x="0" y="1"/>
                  </a:lnTo>
                  <a:cubicBezTo>
                    <a:pt x="163" y="126"/>
                    <a:pt x="325" y="263"/>
                    <a:pt x="513" y="375"/>
                  </a:cubicBezTo>
                  <a:cubicBezTo>
                    <a:pt x="516" y="379"/>
                    <a:pt x="521" y="380"/>
                    <a:pt x="527" y="380"/>
                  </a:cubicBezTo>
                  <a:cubicBezTo>
                    <a:pt x="543" y="380"/>
                    <a:pt x="563" y="369"/>
                    <a:pt x="563" y="350"/>
                  </a:cubicBezTo>
                  <a:cubicBezTo>
                    <a:pt x="425" y="201"/>
                    <a:pt x="175"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1" name="Google Shape;10661;p21"/>
            <p:cNvSpPr/>
            <p:nvPr/>
          </p:nvSpPr>
          <p:spPr>
            <a:xfrm>
              <a:off x="6819750" y="2139850"/>
              <a:ext cx="41900" cy="30325"/>
            </a:xfrm>
            <a:custGeom>
              <a:avLst/>
              <a:gdLst/>
              <a:ahLst/>
              <a:cxnLst/>
              <a:rect l="l" t="t" r="r" b="b"/>
              <a:pathLst>
                <a:path w="1676" h="1213" extrusionOk="0">
                  <a:moveTo>
                    <a:pt x="1" y="0"/>
                  </a:moveTo>
                  <a:lnTo>
                    <a:pt x="1" y="0"/>
                  </a:lnTo>
                  <a:cubicBezTo>
                    <a:pt x="526" y="338"/>
                    <a:pt x="988" y="788"/>
                    <a:pt x="1463" y="1213"/>
                  </a:cubicBezTo>
                  <a:cubicBezTo>
                    <a:pt x="1526" y="1175"/>
                    <a:pt x="1601" y="1138"/>
                    <a:pt x="1675" y="1088"/>
                  </a:cubicBezTo>
                  <a:cubicBezTo>
                    <a:pt x="1163" y="650"/>
                    <a:pt x="613" y="2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2" name="Google Shape;10662;p21"/>
            <p:cNvSpPr/>
            <p:nvPr/>
          </p:nvSpPr>
          <p:spPr>
            <a:xfrm>
              <a:off x="6840700" y="2148600"/>
              <a:ext cx="25000" cy="18150"/>
            </a:xfrm>
            <a:custGeom>
              <a:avLst/>
              <a:gdLst/>
              <a:ahLst/>
              <a:cxnLst/>
              <a:rect l="l" t="t" r="r" b="b"/>
              <a:pathLst>
                <a:path w="1000" h="726" extrusionOk="0">
                  <a:moveTo>
                    <a:pt x="0" y="0"/>
                  </a:moveTo>
                  <a:lnTo>
                    <a:pt x="0" y="0"/>
                  </a:lnTo>
                  <a:cubicBezTo>
                    <a:pt x="313" y="188"/>
                    <a:pt x="588" y="463"/>
                    <a:pt x="850" y="725"/>
                  </a:cubicBezTo>
                  <a:cubicBezTo>
                    <a:pt x="900" y="700"/>
                    <a:pt x="950" y="675"/>
                    <a:pt x="1000" y="638"/>
                  </a:cubicBezTo>
                  <a:cubicBezTo>
                    <a:pt x="688" y="388"/>
                    <a:pt x="363" y="1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3" name="Google Shape;10663;p21"/>
            <p:cNvSpPr/>
            <p:nvPr/>
          </p:nvSpPr>
          <p:spPr>
            <a:xfrm>
              <a:off x="6866300" y="2136400"/>
              <a:ext cx="15650" cy="20025"/>
            </a:xfrm>
            <a:custGeom>
              <a:avLst/>
              <a:gdLst/>
              <a:ahLst/>
              <a:cxnLst/>
              <a:rect l="l" t="t" r="r" b="b"/>
              <a:pathLst>
                <a:path w="626" h="801" extrusionOk="0">
                  <a:moveTo>
                    <a:pt x="1" y="1"/>
                  </a:moveTo>
                  <a:lnTo>
                    <a:pt x="1" y="1"/>
                  </a:lnTo>
                  <a:cubicBezTo>
                    <a:pt x="201" y="238"/>
                    <a:pt x="363" y="513"/>
                    <a:pt x="513" y="801"/>
                  </a:cubicBezTo>
                  <a:cubicBezTo>
                    <a:pt x="551" y="776"/>
                    <a:pt x="588" y="738"/>
                    <a:pt x="626" y="713"/>
                  </a:cubicBezTo>
                  <a:cubicBezTo>
                    <a:pt x="463" y="451"/>
                    <a:pt x="238"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4" name="Google Shape;10664;p21"/>
            <p:cNvSpPr/>
            <p:nvPr/>
          </p:nvSpPr>
          <p:spPr>
            <a:xfrm>
              <a:off x="6863175" y="2142350"/>
              <a:ext cx="13150" cy="16575"/>
            </a:xfrm>
            <a:custGeom>
              <a:avLst/>
              <a:gdLst/>
              <a:ahLst/>
              <a:cxnLst/>
              <a:rect l="l" t="t" r="r" b="b"/>
              <a:pathLst>
                <a:path w="526" h="663" extrusionOk="0">
                  <a:moveTo>
                    <a:pt x="1" y="0"/>
                  </a:moveTo>
                  <a:lnTo>
                    <a:pt x="1" y="0"/>
                  </a:lnTo>
                  <a:cubicBezTo>
                    <a:pt x="176" y="213"/>
                    <a:pt x="301" y="450"/>
                    <a:pt x="476" y="663"/>
                  </a:cubicBezTo>
                  <a:cubicBezTo>
                    <a:pt x="488" y="650"/>
                    <a:pt x="513" y="638"/>
                    <a:pt x="526" y="625"/>
                  </a:cubicBezTo>
                  <a:cubicBezTo>
                    <a:pt x="501" y="488"/>
                    <a:pt x="51" y="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5" name="Google Shape;10665;p21"/>
            <p:cNvSpPr/>
            <p:nvPr/>
          </p:nvSpPr>
          <p:spPr>
            <a:xfrm>
              <a:off x="6727600" y="2081000"/>
              <a:ext cx="73125" cy="48250"/>
            </a:xfrm>
            <a:custGeom>
              <a:avLst/>
              <a:gdLst/>
              <a:ahLst/>
              <a:cxnLst/>
              <a:rect l="l" t="t" r="r" b="b"/>
              <a:pathLst>
                <a:path w="2925" h="1930" extrusionOk="0">
                  <a:moveTo>
                    <a:pt x="1319" y="1"/>
                  </a:moveTo>
                  <a:cubicBezTo>
                    <a:pt x="1270" y="1"/>
                    <a:pt x="1222" y="19"/>
                    <a:pt x="1213" y="68"/>
                  </a:cubicBezTo>
                  <a:cubicBezTo>
                    <a:pt x="1213" y="80"/>
                    <a:pt x="1213" y="93"/>
                    <a:pt x="1213" y="105"/>
                  </a:cubicBezTo>
                  <a:cubicBezTo>
                    <a:pt x="1175" y="93"/>
                    <a:pt x="1138" y="80"/>
                    <a:pt x="1100" y="68"/>
                  </a:cubicBezTo>
                  <a:cubicBezTo>
                    <a:pt x="1028" y="68"/>
                    <a:pt x="904" y="30"/>
                    <a:pt x="804" y="30"/>
                  </a:cubicBezTo>
                  <a:cubicBezTo>
                    <a:pt x="732" y="30"/>
                    <a:pt x="671" y="49"/>
                    <a:pt x="650" y="118"/>
                  </a:cubicBezTo>
                  <a:cubicBezTo>
                    <a:pt x="638" y="168"/>
                    <a:pt x="638" y="193"/>
                    <a:pt x="663" y="218"/>
                  </a:cubicBezTo>
                  <a:cubicBezTo>
                    <a:pt x="597" y="198"/>
                    <a:pt x="532" y="178"/>
                    <a:pt x="476" y="178"/>
                  </a:cubicBezTo>
                  <a:cubicBezTo>
                    <a:pt x="424" y="178"/>
                    <a:pt x="380" y="195"/>
                    <a:pt x="350" y="243"/>
                  </a:cubicBezTo>
                  <a:cubicBezTo>
                    <a:pt x="327" y="266"/>
                    <a:pt x="325" y="300"/>
                    <a:pt x="335" y="335"/>
                  </a:cubicBezTo>
                  <a:lnTo>
                    <a:pt x="335" y="335"/>
                  </a:lnTo>
                  <a:cubicBezTo>
                    <a:pt x="331" y="330"/>
                    <a:pt x="322" y="330"/>
                    <a:pt x="313" y="330"/>
                  </a:cubicBezTo>
                  <a:cubicBezTo>
                    <a:pt x="274" y="319"/>
                    <a:pt x="227" y="308"/>
                    <a:pt x="183" y="308"/>
                  </a:cubicBezTo>
                  <a:cubicBezTo>
                    <a:pt x="129" y="308"/>
                    <a:pt x="78" y="325"/>
                    <a:pt x="50" y="380"/>
                  </a:cubicBezTo>
                  <a:cubicBezTo>
                    <a:pt x="0" y="455"/>
                    <a:pt x="50" y="567"/>
                    <a:pt x="138" y="580"/>
                  </a:cubicBezTo>
                  <a:cubicBezTo>
                    <a:pt x="1175" y="767"/>
                    <a:pt x="1962" y="1430"/>
                    <a:pt x="2925" y="1930"/>
                  </a:cubicBezTo>
                  <a:cubicBezTo>
                    <a:pt x="2325" y="1530"/>
                    <a:pt x="1787" y="980"/>
                    <a:pt x="1138" y="642"/>
                  </a:cubicBezTo>
                  <a:cubicBezTo>
                    <a:pt x="1025" y="580"/>
                    <a:pt x="900" y="530"/>
                    <a:pt x="788" y="480"/>
                  </a:cubicBezTo>
                  <a:lnTo>
                    <a:pt x="788" y="480"/>
                  </a:lnTo>
                  <a:cubicBezTo>
                    <a:pt x="1438" y="642"/>
                    <a:pt x="1975" y="992"/>
                    <a:pt x="2587" y="1430"/>
                  </a:cubicBezTo>
                  <a:cubicBezTo>
                    <a:pt x="2100" y="955"/>
                    <a:pt x="1550" y="480"/>
                    <a:pt x="900" y="280"/>
                  </a:cubicBezTo>
                  <a:lnTo>
                    <a:pt x="913" y="280"/>
                  </a:lnTo>
                  <a:cubicBezTo>
                    <a:pt x="1463" y="317"/>
                    <a:pt x="2037" y="580"/>
                    <a:pt x="2575" y="992"/>
                  </a:cubicBezTo>
                  <a:cubicBezTo>
                    <a:pt x="2262" y="667"/>
                    <a:pt x="1900" y="380"/>
                    <a:pt x="1488" y="205"/>
                  </a:cubicBezTo>
                  <a:lnTo>
                    <a:pt x="1488" y="205"/>
                  </a:lnTo>
                  <a:cubicBezTo>
                    <a:pt x="1887" y="243"/>
                    <a:pt x="2475" y="417"/>
                    <a:pt x="2887" y="717"/>
                  </a:cubicBezTo>
                  <a:cubicBezTo>
                    <a:pt x="2537" y="392"/>
                    <a:pt x="2112" y="155"/>
                    <a:pt x="1650" y="55"/>
                  </a:cubicBezTo>
                  <a:cubicBezTo>
                    <a:pt x="1562" y="30"/>
                    <a:pt x="1463" y="18"/>
                    <a:pt x="1363" y="5"/>
                  </a:cubicBezTo>
                  <a:cubicBezTo>
                    <a:pt x="1348" y="2"/>
                    <a:pt x="1334" y="1"/>
                    <a:pt x="13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6" name="Google Shape;10666;p21"/>
            <p:cNvSpPr/>
            <p:nvPr/>
          </p:nvSpPr>
          <p:spPr>
            <a:xfrm>
              <a:off x="6664050" y="2080425"/>
              <a:ext cx="68875" cy="43825"/>
            </a:xfrm>
            <a:custGeom>
              <a:avLst/>
              <a:gdLst/>
              <a:ahLst/>
              <a:cxnLst/>
              <a:rect l="l" t="t" r="r" b="b"/>
              <a:pathLst>
                <a:path w="2755" h="1753" extrusionOk="0">
                  <a:moveTo>
                    <a:pt x="520" y="1"/>
                  </a:moveTo>
                  <a:cubicBezTo>
                    <a:pt x="504" y="1"/>
                    <a:pt x="487" y="1"/>
                    <a:pt x="468" y="3"/>
                  </a:cubicBezTo>
                  <a:cubicBezTo>
                    <a:pt x="330" y="53"/>
                    <a:pt x="380" y="191"/>
                    <a:pt x="430" y="228"/>
                  </a:cubicBezTo>
                  <a:cubicBezTo>
                    <a:pt x="319" y="163"/>
                    <a:pt x="201" y="107"/>
                    <a:pt x="119" y="107"/>
                  </a:cubicBezTo>
                  <a:cubicBezTo>
                    <a:pt x="45" y="107"/>
                    <a:pt x="0" y="153"/>
                    <a:pt x="18" y="278"/>
                  </a:cubicBezTo>
                  <a:cubicBezTo>
                    <a:pt x="56" y="340"/>
                    <a:pt x="118" y="340"/>
                    <a:pt x="168" y="353"/>
                  </a:cubicBezTo>
                  <a:cubicBezTo>
                    <a:pt x="181" y="353"/>
                    <a:pt x="443" y="503"/>
                    <a:pt x="530" y="565"/>
                  </a:cubicBezTo>
                  <a:cubicBezTo>
                    <a:pt x="943" y="840"/>
                    <a:pt x="1405" y="1265"/>
                    <a:pt x="1918" y="1515"/>
                  </a:cubicBezTo>
                  <a:cubicBezTo>
                    <a:pt x="1468" y="1215"/>
                    <a:pt x="1130" y="778"/>
                    <a:pt x="718" y="440"/>
                  </a:cubicBezTo>
                  <a:cubicBezTo>
                    <a:pt x="680" y="390"/>
                    <a:pt x="568" y="315"/>
                    <a:pt x="443" y="241"/>
                  </a:cubicBezTo>
                  <a:lnTo>
                    <a:pt x="455" y="241"/>
                  </a:lnTo>
                  <a:cubicBezTo>
                    <a:pt x="793" y="403"/>
                    <a:pt x="968" y="603"/>
                    <a:pt x="1280" y="865"/>
                  </a:cubicBezTo>
                  <a:cubicBezTo>
                    <a:pt x="1730" y="1228"/>
                    <a:pt x="2217" y="1553"/>
                    <a:pt x="2755" y="1753"/>
                  </a:cubicBezTo>
                  <a:cubicBezTo>
                    <a:pt x="2392" y="1565"/>
                    <a:pt x="2118" y="1315"/>
                    <a:pt x="1805" y="1040"/>
                  </a:cubicBezTo>
                  <a:cubicBezTo>
                    <a:pt x="1455" y="740"/>
                    <a:pt x="1180" y="353"/>
                    <a:pt x="793" y="103"/>
                  </a:cubicBezTo>
                  <a:cubicBezTo>
                    <a:pt x="662" y="38"/>
                    <a:pt x="626" y="1"/>
                    <a:pt x="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7" name="Google Shape;10667;p21"/>
            <p:cNvSpPr/>
            <p:nvPr/>
          </p:nvSpPr>
          <p:spPr>
            <a:xfrm>
              <a:off x="6655125" y="2123200"/>
              <a:ext cx="50000" cy="34800"/>
            </a:xfrm>
            <a:custGeom>
              <a:avLst/>
              <a:gdLst/>
              <a:ahLst/>
              <a:cxnLst/>
              <a:rect l="l" t="t" r="r" b="b"/>
              <a:pathLst>
                <a:path w="2000" h="1392" extrusionOk="0">
                  <a:moveTo>
                    <a:pt x="183" y="0"/>
                  </a:moveTo>
                  <a:cubicBezTo>
                    <a:pt x="151" y="0"/>
                    <a:pt x="117" y="12"/>
                    <a:pt x="88" y="42"/>
                  </a:cubicBezTo>
                  <a:cubicBezTo>
                    <a:pt x="0" y="167"/>
                    <a:pt x="100" y="229"/>
                    <a:pt x="113" y="254"/>
                  </a:cubicBezTo>
                  <a:cubicBezTo>
                    <a:pt x="338" y="516"/>
                    <a:pt x="712" y="541"/>
                    <a:pt x="1025" y="666"/>
                  </a:cubicBezTo>
                  <a:cubicBezTo>
                    <a:pt x="1387" y="779"/>
                    <a:pt x="1775" y="1004"/>
                    <a:pt x="2000" y="1391"/>
                  </a:cubicBezTo>
                  <a:cubicBezTo>
                    <a:pt x="1762" y="741"/>
                    <a:pt x="1087" y="491"/>
                    <a:pt x="513" y="204"/>
                  </a:cubicBezTo>
                  <a:cubicBezTo>
                    <a:pt x="388" y="142"/>
                    <a:pt x="425" y="154"/>
                    <a:pt x="313" y="67"/>
                  </a:cubicBezTo>
                  <a:cubicBezTo>
                    <a:pt x="282" y="29"/>
                    <a:pt x="234" y="0"/>
                    <a:pt x="1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8" name="Google Shape;10668;p21"/>
            <p:cNvSpPr/>
            <p:nvPr/>
          </p:nvSpPr>
          <p:spPr>
            <a:xfrm>
              <a:off x="6656850" y="2116950"/>
              <a:ext cx="30475" cy="16675"/>
            </a:xfrm>
            <a:custGeom>
              <a:avLst/>
              <a:gdLst/>
              <a:ahLst/>
              <a:cxnLst/>
              <a:rect l="l" t="t" r="r" b="b"/>
              <a:pathLst>
                <a:path w="1219" h="667" extrusionOk="0">
                  <a:moveTo>
                    <a:pt x="118" y="1"/>
                  </a:moveTo>
                  <a:cubicBezTo>
                    <a:pt x="36" y="1"/>
                    <a:pt x="0" y="110"/>
                    <a:pt x="69" y="167"/>
                  </a:cubicBezTo>
                  <a:cubicBezTo>
                    <a:pt x="369" y="467"/>
                    <a:pt x="831" y="517"/>
                    <a:pt x="1218" y="667"/>
                  </a:cubicBezTo>
                  <a:cubicBezTo>
                    <a:pt x="831" y="454"/>
                    <a:pt x="444" y="254"/>
                    <a:pt x="144" y="4"/>
                  </a:cubicBezTo>
                  <a:cubicBezTo>
                    <a:pt x="135" y="2"/>
                    <a:pt x="126" y="1"/>
                    <a:pt x="1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9" name="Google Shape;10669;p21"/>
            <p:cNvSpPr/>
            <p:nvPr/>
          </p:nvSpPr>
          <p:spPr>
            <a:xfrm>
              <a:off x="6652925" y="2095475"/>
              <a:ext cx="28450" cy="20350"/>
            </a:xfrm>
            <a:custGeom>
              <a:avLst/>
              <a:gdLst/>
              <a:ahLst/>
              <a:cxnLst/>
              <a:rect l="l" t="t" r="r" b="b"/>
              <a:pathLst>
                <a:path w="1138" h="814" extrusionOk="0">
                  <a:moveTo>
                    <a:pt x="101" y="1"/>
                  </a:moveTo>
                  <a:cubicBezTo>
                    <a:pt x="1" y="26"/>
                    <a:pt x="13" y="163"/>
                    <a:pt x="101" y="188"/>
                  </a:cubicBezTo>
                  <a:cubicBezTo>
                    <a:pt x="451" y="288"/>
                    <a:pt x="838" y="538"/>
                    <a:pt x="1138" y="813"/>
                  </a:cubicBezTo>
                  <a:cubicBezTo>
                    <a:pt x="875" y="476"/>
                    <a:pt x="538" y="88"/>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0" name="Google Shape;10670;p21"/>
            <p:cNvSpPr/>
            <p:nvPr/>
          </p:nvSpPr>
          <p:spPr>
            <a:xfrm>
              <a:off x="6778825" y="2019875"/>
              <a:ext cx="71275" cy="48450"/>
            </a:xfrm>
            <a:custGeom>
              <a:avLst/>
              <a:gdLst/>
              <a:ahLst/>
              <a:cxnLst/>
              <a:rect l="l" t="t" r="r" b="b"/>
              <a:pathLst>
                <a:path w="2851" h="1938" extrusionOk="0">
                  <a:moveTo>
                    <a:pt x="163" y="1"/>
                  </a:moveTo>
                  <a:cubicBezTo>
                    <a:pt x="76" y="1"/>
                    <a:pt x="1" y="88"/>
                    <a:pt x="26" y="176"/>
                  </a:cubicBezTo>
                  <a:cubicBezTo>
                    <a:pt x="63" y="276"/>
                    <a:pt x="101" y="263"/>
                    <a:pt x="176" y="326"/>
                  </a:cubicBezTo>
                  <a:cubicBezTo>
                    <a:pt x="351" y="463"/>
                    <a:pt x="476" y="651"/>
                    <a:pt x="626" y="801"/>
                  </a:cubicBezTo>
                  <a:cubicBezTo>
                    <a:pt x="1251" y="1413"/>
                    <a:pt x="2013" y="1800"/>
                    <a:pt x="2850" y="1938"/>
                  </a:cubicBezTo>
                  <a:cubicBezTo>
                    <a:pt x="2213" y="1700"/>
                    <a:pt x="1700" y="1325"/>
                    <a:pt x="1226" y="913"/>
                  </a:cubicBezTo>
                  <a:cubicBezTo>
                    <a:pt x="976" y="701"/>
                    <a:pt x="788" y="401"/>
                    <a:pt x="526" y="213"/>
                  </a:cubicBezTo>
                  <a:cubicBezTo>
                    <a:pt x="401" y="138"/>
                    <a:pt x="301" y="26"/>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1" name="Google Shape;10671;p21"/>
            <p:cNvSpPr/>
            <p:nvPr/>
          </p:nvSpPr>
          <p:spPr>
            <a:xfrm>
              <a:off x="6767575" y="2004250"/>
              <a:ext cx="60025" cy="46275"/>
            </a:xfrm>
            <a:custGeom>
              <a:avLst/>
              <a:gdLst/>
              <a:ahLst/>
              <a:cxnLst/>
              <a:rect l="l" t="t" r="r" b="b"/>
              <a:pathLst>
                <a:path w="2401" h="1851" extrusionOk="0">
                  <a:moveTo>
                    <a:pt x="351" y="1"/>
                  </a:moveTo>
                  <a:cubicBezTo>
                    <a:pt x="276" y="76"/>
                    <a:pt x="213" y="138"/>
                    <a:pt x="138" y="213"/>
                  </a:cubicBezTo>
                  <a:cubicBezTo>
                    <a:pt x="101" y="251"/>
                    <a:pt x="51" y="288"/>
                    <a:pt x="1" y="326"/>
                  </a:cubicBezTo>
                  <a:cubicBezTo>
                    <a:pt x="26" y="326"/>
                    <a:pt x="51" y="338"/>
                    <a:pt x="76" y="338"/>
                  </a:cubicBezTo>
                  <a:cubicBezTo>
                    <a:pt x="376" y="426"/>
                    <a:pt x="438" y="426"/>
                    <a:pt x="688" y="563"/>
                  </a:cubicBezTo>
                  <a:cubicBezTo>
                    <a:pt x="1226" y="888"/>
                    <a:pt x="1763" y="1488"/>
                    <a:pt x="2400" y="1850"/>
                  </a:cubicBezTo>
                  <a:cubicBezTo>
                    <a:pt x="1776" y="1376"/>
                    <a:pt x="1501" y="713"/>
                    <a:pt x="876" y="251"/>
                  </a:cubicBezTo>
                  <a:cubicBezTo>
                    <a:pt x="713" y="151"/>
                    <a:pt x="538" y="63"/>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2" name="Google Shape;10672;p21"/>
            <p:cNvSpPr/>
            <p:nvPr/>
          </p:nvSpPr>
          <p:spPr>
            <a:xfrm>
              <a:off x="6782275" y="1993950"/>
              <a:ext cx="17825" cy="10650"/>
            </a:xfrm>
            <a:custGeom>
              <a:avLst/>
              <a:gdLst/>
              <a:ahLst/>
              <a:cxnLst/>
              <a:rect l="l" t="t" r="r" b="b"/>
              <a:pathLst>
                <a:path w="713" h="426" extrusionOk="0">
                  <a:moveTo>
                    <a:pt x="75" y="0"/>
                  </a:moveTo>
                  <a:cubicBezTo>
                    <a:pt x="50" y="50"/>
                    <a:pt x="25" y="88"/>
                    <a:pt x="0" y="125"/>
                  </a:cubicBezTo>
                  <a:cubicBezTo>
                    <a:pt x="250" y="213"/>
                    <a:pt x="488" y="288"/>
                    <a:pt x="713" y="425"/>
                  </a:cubicBezTo>
                  <a:cubicBezTo>
                    <a:pt x="525" y="250"/>
                    <a:pt x="300" y="113"/>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3" name="Google Shape;10673;p21"/>
            <p:cNvSpPr/>
            <p:nvPr/>
          </p:nvSpPr>
          <p:spPr>
            <a:xfrm>
              <a:off x="6777275" y="1997700"/>
              <a:ext cx="34075" cy="27200"/>
            </a:xfrm>
            <a:custGeom>
              <a:avLst/>
              <a:gdLst/>
              <a:ahLst/>
              <a:cxnLst/>
              <a:rect l="l" t="t" r="r" b="b"/>
              <a:pathLst>
                <a:path w="1363" h="1088" extrusionOk="0">
                  <a:moveTo>
                    <a:pt x="188" y="0"/>
                  </a:moveTo>
                  <a:cubicBezTo>
                    <a:pt x="163" y="25"/>
                    <a:pt x="138" y="50"/>
                    <a:pt x="125" y="75"/>
                  </a:cubicBezTo>
                  <a:cubicBezTo>
                    <a:pt x="88" y="125"/>
                    <a:pt x="38" y="175"/>
                    <a:pt x="0" y="213"/>
                  </a:cubicBezTo>
                  <a:cubicBezTo>
                    <a:pt x="513" y="400"/>
                    <a:pt x="988" y="638"/>
                    <a:pt x="1363" y="1088"/>
                  </a:cubicBezTo>
                  <a:cubicBezTo>
                    <a:pt x="1088" y="625"/>
                    <a:pt x="663" y="250"/>
                    <a:pt x="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4" name="Google Shape;10674;p21"/>
            <p:cNvSpPr/>
            <p:nvPr/>
          </p:nvSpPr>
          <p:spPr>
            <a:xfrm>
              <a:off x="6743225" y="2020825"/>
              <a:ext cx="57825" cy="30950"/>
            </a:xfrm>
            <a:custGeom>
              <a:avLst/>
              <a:gdLst/>
              <a:ahLst/>
              <a:cxnLst/>
              <a:rect l="l" t="t" r="r" b="b"/>
              <a:pathLst>
                <a:path w="2313" h="1238" extrusionOk="0">
                  <a:moveTo>
                    <a:pt x="500" y="0"/>
                  </a:moveTo>
                  <a:cubicBezTo>
                    <a:pt x="438" y="50"/>
                    <a:pt x="363" y="75"/>
                    <a:pt x="288" y="113"/>
                  </a:cubicBezTo>
                  <a:cubicBezTo>
                    <a:pt x="225" y="125"/>
                    <a:pt x="150" y="150"/>
                    <a:pt x="75" y="175"/>
                  </a:cubicBezTo>
                  <a:cubicBezTo>
                    <a:pt x="50" y="200"/>
                    <a:pt x="25" y="238"/>
                    <a:pt x="0" y="275"/>
                  </a:cubicBezTo>
                  <a:cubicBezTo>
                    <a:pt x="0" y="275"/>
                    <a:pt x="0" y="275"/>
                    <a:pt x="0" y="288"/>
                  </a:cubicBezTo>
                  <a:cubicBezTo>
                    <a:pt x="400" y="350"/>
                    <a:pt x="875" y="450"/>
                    <a:pt x="1212" y="588"/>
                  </a:cubicBezTo>
                  <a:cubicBezTo>
                    <a:pt x="1612" y="738"/>
                    <a:pt x="1962" y="987"/>
                    <a:pt x="2312" y="1237"/>
                  </a:cubicBezTo>
                  <a:cubicBezTo>
                    <a:pt x="2050" y="987"/>
                    <a:pt x="1737" y="675"/>
                    <a:pt x="1475" y="488"/>
                  </a:cubicBezTo>
                  <a:cubicBezTo>
                    <a:pt x="1200" y="300"/>
                    <a:pt x="863" y="138"/>
                    <a:pt x="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5" name="Google Shape;10675;p21"/>
            <p:cNvSpPr/>
            <p:nvPr/>
          </p:nvSpPr>
          <p:spPr>
            <a:xfrm>
              <a:off x="6728225" y="2037075"/>
              <a:ext cx="29400" cy="8450"/>
            </a:xfrm>
            <a:custGeom>
              <a:avLst/>
              <a:gdLst/>
              <a:ahLst/>
              <a:cxnLst/>
              <a:rect l="l" t="t" r="r" b="b"/>
              <a:pathLst>
                <a:path w="1176" h="338" extrusionOk="0">
                  <a:moveTo>
                    <a:pt x="238" y="0"/>
                  </a:moveTo>
                  <a:cubicBezTo>
                    <a:pt x="225" y="0"/>
                    <a:pt x="225" y="0"/>
                    <a:pt x="213" y="13"/>
                  </a:cubicBezTo>
                  <a:cubicBezTo>
                    <a:pt x="150" y="50"/>
                    <a:pt x="75" y="100"/>
                    <a:pt x="0" y="150"/>
                  </a:cubicBezTo>
                  <a:cubicBezTo>
                    <a:pt x="363" y="187"/>
                    <a:pt x="738" y="212"/>
                    <a:pt x="1175" y="337"/>
                  </a:cubicBezTo>
                  <a:cubicBezTo>
                    <a:pt x="900" y="187"/>
                    <a:pt x="575" y="88"/>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6" name="Google Shape;10676;p21"/>
            <p:cNvSpPr/>
            <p:nvPr/>
          </p:nvSpPr>
          <p:spPr>
            <a:xfrm>
              <a:off x="6735400" y="2030200"/>
              <a:ext cx="42525" cy="14375"/>
            </a:xfrm>
            <a:custGeom>
              <a:avLst/>
              <a:gdLst/>
              <a:ahLst/>
              <a:cxnLst/>
              <a:rect l="l" t="t" r="r" b="b"/>
              <a:pathLst>
                <a:path w="1701" h="575" extrusionOk="0">
                  <a:moveTo>
                    <a:pt x="238" y="0"/>
                  </a:moveTo>
                  <a:cubicBezTo>
                    <a:pt x="213" y="25"/>
                    <a:pt x="188" y="63"/>
                    <a:pt x="151" y="88"/>
                  </a:cubicBezTo>
                  <a:cubicBezTo>
                    <a:pt x="113" y="150"/>
                    <a:pt x="51" y="188"/>
                    <a:pt x="1" y="238"/>
                  </a:cubicBezTo>
                  <a:cubicBezTo>
                    <a:pt x="576" y="288"/>
                    <a:pt x="1113" y="338"/>
                    <a:pt x="1700" y="575"/>
                  </a:cubicBezTo>
                  <a:cubicBezTo>
                    <a:pt x="1288" y="325"/>
                    <a:pt x="751" y="125"/>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7" name="Google Shape;10677;p21"/>
            <p:cNvSpPr/>
            <p:nvPr/>
          </p:nvSpPr>
          <p:spPr>
            <a:xfrm>
              <a:off x="7084075" y="1930525"/>
              <a:ext cx="24700" cy="25650"/>
            </a:xfrm>
            <a:custGeom>
              <a:avLst/>
              <a:gdLst/>
              <a:ahLst/>
              <a:cxnLst/>
              <a:rect l="l" t="t" r="r" b="b"/>
              <a:pathLst>
                <a:path w="988" h="1026" extrusionOk="0">
                  <a:moveTo>
                    <a:pt x="987" y="1"/>
                  </a:moveTo>
                  <a:cubicBezTo>
                    <a:pt x="975" y="1"/>
                    <a:pt x="962" y="13"/>
                    <a:pt x="950" y="13"/>
                  </a:cubicBezTo>
                  <a:cubicBezTo>
                    <a:pt x="950" y="13"/>
                    <a:pt x="950" y="13"/>
                    <a:pt x="937" y="38"/>
                  </a:cubicBezTo>
                  <a:lnTo>
                    <a:pt x="925" y="38"/>
                  </a:lnTo>
                  <a:cubicBezTo>
                    <a:pt x="887" y="76"/>
                    <a:pt x="837" y="113"/>
                    <a:pt x="750" y="188"/>
                  </a:cubicBezTo>
                  <a:cubicBezTo>
                    <a:pt x="513" y="363"/>
                    <a:pt x="263" y="526"/>
                    <a:pt x="0" y="663"/>
                  </a:cubicBezTo>
                  <a:cubicBezTo>
                    <a:pt x="88" y="713"/>
                    <a:pt x="150" y="813"/>
                    <a:pt x="113" y="950"/>
                  </a:cubicBezTo>
                  <a:cubicBezTo>
                    <a:pt x="100" y="975"/>
                    <a:pt x="88" y="1000"/>
                    <a:pt x="75" y="1025"/>
                  </a:cubicBezTo>
                  <a:cubicBezTo>
                    <a:pt x="188" y="975"/>
                    <a:pt x="300" y="913"/>
                    <a:pt x="413" y="850"/>
                  </a:cubicBezTo>
                  <a:cubicBezTo>
                    <a:pt x="575" y="613"/>
                    <a:pt x="737" y="376"/>
                    <a:pt x="900" y="126"/>
                  </a:cubicBezTo>
                  <a:cubicBezTo>
                    <a:pt x="925" y="88"/>
                    <a:pt x="950" y="38"/>
                    <a:pt x="9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8" name="Google Shape;10678;p21"/>
            <p:cNvSpPr/>
            <p:nvPr/>
          </p:nvSpPr>
          <p:spPr>
            <a:xfrm>
              <a:off x="6886625" y="1802125"/>
              <a:ext cx="160925" cy="77500"/>
            </a:xfrm>
            <a:custGeom>
              <a:avLst/>
              <a:gdLst/>
              <a:ahLst/>
              <a:cxnLst/>
              <a:rect l="l" t="t" r="r" b="b"/>
              <a:pathLst>
                <a:path w="6437" h="3100" extrusionOk="0">
                  <a:moveTo>
                    <a:pt x="0" y="1"/>
                  </a:moveTo>
                  <a:lnTo>
                    <a:pt x="0" y="1"/>
                  </a:lnTo>
                  <a:cubicBezTo>
                    <a:pt x="887" y="913"/>
                    <a:pt x="1675" y="2038"/>
                    <a:pt x="2924" y="2475"/>
                  </a:cubicBezTo>
                  <a:cubicBezTo>
                    <a:pt x="2987" y="2500"/>
                    <a:pt x="3049" y="2525"/>
                    <a:pt x="3099" y="2537"/>
                  </a:cubicBezTo>
                  <a:cubicBezTo>
                    <a:pt x="3112" y="2550"/>
                    <a:pt x="3112" y="2562"/>
                    <a:pt x="3112" y="2575"/>
                  </a:cubicBezTo>
                  <a:cubicBezTo>
                    <a:pt x="3199" y="2675"/>
                    <a:pt x="3362" y="2662"/>
                    <a:pt x="3487" y="2700"/>
                  </a:cubicBezTo>
                  <a:cubicBezTo>
                    <a:pt x="4499" y="2887"/>
                    <a:pt x="5474" y="2737"/>
                    <a:pt x="6436" y="3100"/>
                  </a:cubicBezTo>
                  <a:cubicBezTo>
                    <a:pt x="5974" y="2850"/>
                    <a:pt x="5436" y="2712"/>
                    <a:pt x="4911" y="2625"/>
                  </a:cubicBezTo>
                  <a:cubicBezTo>
                    <a:pt x="4761" y="2587"/>
                    <a:pt x="4686" y="2550"/>
                    <a:pt x="4524" y="2462"/>
                  </a:cubicBezTo>
                  <a:cubicBezTo>
                    <a:pt x="3787" y="2062"/>
                    <a:pt x="3037" y="1688"/>
                    <a:pt x="2325" y="1263"/>
                  </a:cubicBezTo>
                  <a:lnTo>
                    <a:pt x="2325" y="1263"/>
                  </a:lnTo>
                  <a:cubicBezTo>
                    <a:pt x="2887" y="1650"/>
                    <a:pt x="3437" y="2087"/>
                    <a:pt x="4037" y="2425"/>
                  </a:cubicBezTo>
                  <a:cubicBezTo>
                    <a:pt x="3799" y="2362"/>
                    <a:pt x="3574" y="2287"/>
                    <a:pt x="3337" y="2150"/>
                  </a:cubicBezTo>
                  <a:cubicBezTo>
                    <a:pt x="2575" y="1675"/>
                    <a:pt x="1837" y="1150"/>
                    <a:pt x="1100" y="650"/>
                  </a:cubicBezTo>
                  <a:lnTo>
                    <a:pt x="1100" y="650"/>
                  </a:lnTo>
                  <a:cubicBezTo>
                    <a:pt x="1750" y="1163"/>
                    <a:pt x="2362" y="1725"/>
                    <a:pt x="3024" y="2212"/>
                  </a:cubicBezTo>
                  <a:cubicBezTo>
                    <a:pt x="2550" y="2013"/>
                    <a:pt x="2025" y="1663"/>
                    <a:pt x="1637" y="1350"/>
                  </a:cubicBezTo>
                  <a:cubicBezTo>
                    <a:pt x="1175" y="1000"/>
                    <a:pt x="513" y="4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9" name="Google Shape;10679;p21"/>
            <p:cNvSpPr/>
            <p:nvPr/>
          </p:nvSpPr>
          <p:spPr>
            <a:xfrm>
              <a:off x="7054075" y="1883050"/>
              <a:ext cx="61875" cy="44700"/>
            </a:xfrm>
            <a:custGeom>
              <a:avLst/>
              <a:gdLst/>
              <a:ahLst/>
              <a:cxnLst/>
              <a:rect l="l" t="t" r="r" b="b"/>
              <a:pathLst>
                <a:path w="2475" h="1788" extrusionOk="0">
                  <a:moveTo>
                    <a:pt x="0" y="0"/>
                  </a:moveTo>
                  <a:lnTo>
                    <a:pt x="0" y="0"/>
                  </a:lnTo>
                  <a:cubicBezTo>
                    <a:pt x="475" y="200"/>
                    <a:pt x="888" y="463"/>
                    <a:pt x="1238" y="750"/>
                  </a:cubicBezTo>
                  <a:cubicBezTo>
                    <a:pt x="1563" y="1000"/>
                    <a:pt x="1987" y="1475"/>
                    <a:pt x="2250" y="1787"/>
                  </a:cubicBezTo>
                  <a:cubicBezTo>
                    <a:pt x="2325" y="1675"/>
                    <a:pt x="2400" y="1562"/>
                    <a:pt x="2475" y="1450"/>
                  </a:cubicBezTo>
                  <a:cubicBezTo>
                    <a:pt x="1788" y="762"/>
                    <a:pt x="938" y="2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0" name="Google Shape;10680;p21"/>
            <p:cNvSpPr/>
            <p:nvPr/>
          </p:nvSpPr>
          <p:spPr>
            <a:xfrm>
              <a:off x="7086250" y="1876100"/>
              <a:ext cx="29700" cy="29450"/>
            </a:xfrm>
            <a:custGeom>
              <a:avLst/>
              <a:gdLst/>
              <a:ahLst/>
              <a:cxnLst/>
              <a:rect l="l" t="t" r="r" b="b"/>
              <a:pathLst>
                <a:path w="1188" h="1178" extrusionOk="0">
                  <a:moveTo>
                    <a:pt x="76" y="0"/>
                  </a:moveTo>
                  <a:cubicBezTo>
                    <a:pt x="68" y="0"/>
                    <a:pt x="59" y="1"/>
                    <a:pt x="51" y="3"/>
                  </a:cubicBezTo>
                  <a:cubicBezTo>
                    <a:pt x="1" y="28"/>
                    <a:pt x="1" y="91"/>
                    <a:pt x="38" y="128"/>
                  </a:cubicBezTo>
                  <a:cubicBezTo>
                    <a:pt x="413" y="491"/>
                    <a:pt x="850" y="778"/>
                    <a:pt x="1188" y="1178"/>
                  </a:cubicBezTo>
                  <a:cubicBezTo>
                    <a:pt x="975" y="803"/>
                    <a:pt x="713" y="478"/>
                    <a:pt x="388" y="203"/>
                  </a:cubicBezTo>
                  <a:cubicBezTo>
                    <a:pt x="272" y="134"/>
                    <a:pt x="178" y="0"/>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1" name="Google Shape;10681;p21"/>
            <p:cNvSpPr/>
            <p:nvPr/>
          </p:nvSpPr>
          <p:spPr>
            <a:xfrm>
              <a:off x="7056875" y="1868975"/>
              <a:ext cx="63450" cy="49075"/>
            </a:xfrm>
            <a:custGeom>
              <a:avLst/>
              <a:gdLst/>
              <a:ahLst/>
              <a:cxnLst/>
              <a:rect l="l" t="t" r="r" b="b"/>
              <a:pathLst>
                <a:path w="2538" h="1963" extrusionOk="0">
                  <a:moveTo>
                    <a:pt x="1" y="1"/>
                  </a:moveTo>
                  <a:lnTo>
                    <a:pt x="1" y="1"/>
                  </a:lnTo>
                  <a:cubicBezTo>
                    <a:pt x="976" y="401"/>
                    <a:pt x="1700" y="1163"/>
                    <a:pt x="2388" y="1963"/>
                  </a:cubicBezTo>
                  <a:cubicBezTo>
                    <a:pt x="2438" y="1888"/>
                    <a:pt x="2488" y="1800"/>
                    <a:pt x="2538" y="1725"/>
                  </a:cubicBezTo>
                  <a:cubicBezTo>
                    <a:pt x="1875" y="988"/>
                    <a:pt x="963"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2" name="Google Shape;10682;p21"/>
            <p:cNvSpPr/>
            <p:nvPr/>
          </p:nvSpPr>
          <p:spPr>
            <a:xfrm>
              <a:off x="7066250" y="1855850"/>
              <a:ext cx="65325" cy="54700"/>
            </a:xfrm>
            <a:custGeom>
              <a:avLst/>
              <a:gdLst/>
              <a:ahLst/>
              <a:cxnLst/>
              <a:rect l="l" t="t" r="r" b="b"/>
              <a:pathLst>
                <a:path w="2613" h="2188" extrusionOk="0">
                  <a:moveTo>
                    <a:pt x="1" y="1"/>
                  </a:moveTo>
                  <a:lnTo>
                    <a:pt x="1" y="1"/>
                  </a:lnTo>
                  <a:cubicBezTo>
                    <a:pt x="713" y="488"/>
                    <a:pt x="1575" y="1276"/>
                    <a:pt x="1988" y="1850"/>
                  </a:cubicBezTo>
                  <a:cubicBezTo>
                    <a:pt x="2075" y="1950"/>
                    <a:pt x="2138" y="2063"/>
                    <a:pt x="2200" y="2188"/>
                  </a:cubicBezTo>
                  <a:cubicBezTo>
                    <a:pt x="2288" y="2050"/>
                    <a:pt x="2363" y="1913"/>
                    <a:pt x="2450" y="1788"/>
                  </a:cubicBezTo>
                  <a:cubicBezTo>
                    <a:pt x="2500" y="1651"/>
                    <a:pt x="2563" y="1526"/>
                    <a:pt x="2613" y="1401"/>
                  </a:cubicBezTo>
                  <a:cubicBezTo>
                    <a:pt x="2325" y="1138"/>
                    <a:pt x="2000" y="913"/>
                    <a:pt x="1650" y="713"/>
                  </a:cubicBezTo>
                  <a:lnTo>
                    <a:pt x="1650" y="713"/>
                  </a:lnTo>
                  <a:cubicBezTo>
                    <a:pt x="1925" y="938"/>
                    <a:pt x="2163" y="1176"/>
                    <a:pt x="2400" y="1438"/>
                  </a:cubicBezTo>
                  <a:cubicBezTo>
                    <a:pt x="1975" y="1001"/>
                    <a:pt x="1438" y="713"/>
                    <a:pt x="938" y="376"/>
                  </a:cubicBezTo>
                  <a:lnTo>
                    <a:pt x="938" y="376"/>
                  </a:lnTo>
                  <a:cubicBezTo>
                    <a:pt x="1350" y="738"/>
                    <a:pt x="1800" y="1076"/>
                    <a:pt x="2150" y="1501"/>
                  </a:cubicBezTo>
                  <a:cubicBezTo>
                    <a:pt x="2194" y="1545"/>
                    <a:pt x="2238" y="1589"/>
                    <a:pt x="2274" y="1641"/>
                  </a:cubicBezTo>
                  <a:lnTo>
                    <a:pt x="2274" y="1641"/>
                  </a:lnTo>
                  <a:cubicBezTo>
                    <a:pt x="2270" y="1639"/>
                    <a:pt x="2267" y="1638"/>
                    <a:pt x="2263" y="1638"/>
                  </a:cubicBezTo>
                  <a:cubicBezTo>
                    <a:pt x="1638" y="938"/>
                    <a:pt x="826" y="4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3" name="Google Shape;10683;p21"/>
            <p:cNvSpPr/>
            <p:nvPr/>
          </p:nvSpPr>
          <p:spPr>
            <a:xfrm>
              <a:off x="7116875" y="1874300"/>
              <a:ext cx="16900" cy="15325"/>
            </a:xfrm>
            <a:custGeom>
              <a:avLst/>
              <a:gdLst/>
              <a:ahLst/>
              <a:cxnLst/>
              <a:rect l="l" t="t" r="r" b="b"/>
              <a:pathLst>
                <a:path w="676" h="613" extrusionOk="0">
                  <a:moveTo>
                    <a:pt x="0" y="0"/>
                  </a:moveTo>
                  <a:lnTo>
                    <a:pt x="0" y="0"/>
                  </a:lnTo>
                  <a:cubicBezTo>
                    <a:pt x="238" y="175"/>
                    <a:pt x="425" y="388"/>
                    <a:pt x="613" y="613"/>
                  </a:cubicBezTo>
                  <a:cubicBezTo>
                    <a:pt x="638" y="563"/>
                    <a:pt x="650" y="525"/>
                    <a:pt x="675" y="475"/>
                  </a:cubicBezTo>
                  <a:cubicBezTo>
                    <a:pt x="475" y="288"/>
                    <a:pt x="225" y="1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4" name="Google Shape;10684;p21"/>
            <p:cNvSpPr/>
            <p:nvPr/>
          </p:nvSpPr>
          <p:spPr>
            <a:xfrm>
              <a:off x="7115000" y="1867725"/>
              <a:ext cx="20950" cy="16275"/>
            </a:xfrm>
            <a:custGeom>
              <a:avLst/>
              <a:gdLst/>
              <a:ahLst/>
              <a:cxnLst/>
              <a:rect l="l" t="t" r="r" b="b"/>
              <a:pathLst>
                <a:path w="838" h="651" extrusionOk="0">
                  <a:moveTo>
                    <a:pt x="0" y="1"/>
                  </a:moveTo>
                  <a:lnTo>
                    <a:pt x="0" y="1"/>
                  </a:lnTo>
                  <a:cubicBezTo>
                    <a:pt x="300" y="176"/>
                    <a:pt x="550" y="401"/>
                    <a:pt x="788" y="651"/>
                  </a:cubicBezTo>
                  <a:cubicBezTo>
                    <a:pt x="800" y="613"/>
                    <a:pt x="813" y="576"/>
                    <a:pt x="838" y="538"/>
                  </a:cubicBezTo>
                  <a:cubicBezTo>
                    <a:pt x="838" y="538"/>
                    <a:pt x="838" y="526"/>
                    <a:pt x="838" y="513"/>
                  </a:cubicBezTo>
                  <a:cubicBezTo>
                    <a:pt x="600" y="301"/>
                    <a:pt x="313" y="1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5" name="Google Shape;10685;p21"/>
            <p:cNvSpPr/>
            <p:nvPr/>
          </p:nvSpPr>
          <p:spPr>
            <a:xfrm>
              <a:off x="7123425" y="1865850"/>
              <a:ext cx="15025" cy="10300"/>
            </a:xfrm>
            <a:custGeom>
              <a:avLst/>
              <a:gdLst/>
              <a:ahLst/>
              <a:cxnLst/>
              <a:rect l="l" t="t" r="r" b="b"/>
              <a:pathLst>
                <a:path w="601" h="412" extrusionOk="0">
                  <a:moveTo>
                    <a:pt x="1" y="1"/>
                  </a:moveTo>
                  <a:cubicBezTo>
                    <a:pt x="188" y="113"/>
                    <a:pt x="338" y="238"/>
                    <a:pt x="501" y="376"/>
                  </a:cubicBezTo>
                  <a:cubicBezTo>
                    <a:pt x="518" y="393"/>
                    <a:pt x="536" y="411"/>
                    <a:pt x="554" y="411"/>
                  </a:cubicBezTo>
                  <a:cubicBezTo>
                    <a:pt x="561" y="411"/>
                    <a:pt x="568" y="408"/>
                    <a:pt x="576" y="401"/>
                  </a:cubicBezTo>
                  <a:lnTo>
                    <a:pt x="588" y="401"/>
                  </a:lnTo>
                  <a:cubicBezTo>
                    <a:pt x="588" y="388"/>
                    <a:pt x="601" y="376"/>
                    <a:pt x="601" y="376"/>
                  </a:cubicBezTo>
                  <a:cubicBezTo>
                    <a:pt x="601" y="363"/>
                    <a:pt x="601" y="363"/>
                    <a:pt x="601" y="351"/>
                  </a:cubicBezTo>
                  <a:cubicBezTo>
                    <a:pt x="426" y="201"/>
                    <a:pt x="213"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6" name="Google Shape;10686;p21"/>
            <p:cNvSpPr/>
            <p:nvPr/>
          </p:nvSpPr>
          <p:spPr>
            <a:xfrm>
              <a:off x="7117175" y="1854600"/>
              <a:ext cx="23475" cy="18150"/>
            </a:xfrm>
            <a:custGeom>
              <a:avLst/>
              <a:gdLst/>
              <a:ahLst/>
              <a:cxnLst/>
              <a:rect l="l" t="t" r="r" b="b"/>
              <a:pathLst>
                <a:path w="939" h="726" extrusionOk="0">
                  <a:moveTo>
                    <a:pt x="1" y="1"/>
                  </a:moveTo>
                  <a:cubicBezTo>
                    <a:pt x="226" y="113"/>
                    <a:pt x="413" y="301"/>
                    <a:pt x="601" y="476"/>
                  </a:cubicBezTo>
                  <a:cubicBezTo>
                    <a:pt x="701" y="551"/>
                    <a:pt x="788" y="651"/>
                    <a:pt x="888" y="726"/>
                  </a:cubicBezTo>
                  <a:cubicBezTo>
                    <a:pt x="901" y="688"/>
                    <a:pt x="926" y="638"/>
                    <a:pt x="938" y="601"/>
                  </a:cubicBezTo>
                  <a:cubicBezTo>
                    <a:pt x="676" y="338"/>
                    <a:pt x="351"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7" name="Google Shape;10687;p21"/>
            <p:cNvSpPr/>
            <p:nvPr/>
          </p:nvSpPr>
          <p:spPr>
            <a:xfrm>
              <a:off x="7125000" y="1851175"/>
              <a:ext cx="17825" cy="16900"/>
            </a:xfrm>
            <a:custGeom>
              <a:avLst/>
              <a:gdLst/>
              <a:ahLst/>
              <a:cxnLst/>
              <a:rect l="l" t="t" r="r" b="b"/>
              <a:pathLst>
                <a:path w="713" h="676" extrusionOk="0">
                  <a:moveTo>
                    <a:pt x="0" y="1"/>
                  </a:moveTo>
                  <a:cubicBezTo>
                    <a:pt x="238" y="200"/>
                    <a:pt x="438" y="450"/>
                    <a:pt x="650" y="675"/>
                  </a:cubicBezTo>
                  <a:cubicBezTo>
                    <a:pt x="675" y="625"/>
                    <a:pt x="688" y="588"/>
                    <a:pt x="713" y="538"/>
                  </a:cubicBezTo>
                  <a:cubicBezTo>
                    <a:pt x="513" y="325"/>
                    <a:pt x="238" y="1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8" name="Google Shape;10688;p21"/>
            <p:cNvSpPr/>
            <p:nvPr/>
          </p:nvSpPr>
          <p:spPr>
            <a:xfrm>
              <a:off x="7126550" y="1844000"/>
              <a:ext cx="18150" cy="19075"/>
            </a:xfrm>
            <a:custGeom>
              <a:avLst/>
              <a:gdLst/>
              <a:ahLst/>
              <a:cxnLst/>
              <a:rect l="l" t="t" r="r" b="b"/>
              <a:pathLst>
                <a:path w="726" h="763" extrusionOk="0">
                  <a:moveTo>
                    <a:pt x="1" y="0"/>
                  </a:moveTo>
                  <a:lnTo>
                    <a:pt x="1" y="0"/>
                  </a:lnTo>
                  <a:cubicBezTo>
                    <a:pt x="213" y="175"/>
                    <a:pt x="363" y="375"/>
                    <a:pt x="513" y="562"/>
                  </a:cubicBezTo>
                  <a:cubicBezTo>
                    <a:pt x="563" y="625"/>
                    <a:pt x="626" y="687"/>
                    <a:pt x="676" y="762"/>
                  </a:cubicBezTo>
                  <a:cubicBezTo>
                    <a:pt x="688" y="712"/>
                    <a:pt x="713" y="662"/>
                    <a:pt x="726" y="625"/>
                  </a:cubicBezTo>
                  <a:cubicBezTo>
                    <a:pt x="513" y="387"/>
                    <a:pt x="276"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9" name="Google Shape;10689;p21"/>
            <p:cNvSpPr/>
            <p:nvPr/>
          </p:nvSpPr>
          <p:spPr>
            <a:xfrm>
              <a:off x="7126875" y="1824925"/>
              <a:ext cx="23750" cy="32525"/>
            </a:xfrm>
            <a:custGeom>
              <a:avLst/>
              <a:gdLst/>
              <a:ahLst/>
              <a:cxnLst/>
              <a:rect l="l" t="t" r="r" b="b"/>
              <a:pathLst>
                <a:path w="950" h="1301" extrusionOk="0">
                  <a:moveTo>
                    <a:pt x="300" y="1"/>
                  </a:moveTo>
                  <a:cubicBezTo>
                    <a:pt x="513" y="276"/>
                    <a:pt x="675" y="588"/>
                    <a:pt x="850" y="888"/>
                  </a:cubicBezTo>
                  <a:cubicBezTo>
                    <a:pt x="650" y="626"/>
                    <a:pt x="400" y="401"/>
                    <a:pt x="113" y="238"/>
                  </a:cubicBezTo>
                  <a:lnTo>
                    <a:pt x="113" y="238"/>
                  </a:lnTo>
                  <a:cubicBezTo>
                    <a:pt x="325" y="413"/>
                    <a:pt x="425" y="576"/>
                    <a:pt x="575" y="788"/>
                  </a:cubicBezTo>
                  <a:cubicBezTo>
                    <a:pt x="625" y="851"/>
                    <a:pt x="675" y="913"/>
                    <a:pt x="713" y="988"/>
                  </a:cubicBezTo>
                  <a:cubicBezTo>
                    <a:pt x="500" y="763"/>
                    <a:pt x="250" y="576"/>
                    <a:pt x="0" y="413"/>
                  </a:cubicBezTo>
                  <a:lnTo>
                    <a:pt x="0" y="413"/>
                  </a:lnTo>
                  <a:cubicBezTo>
                    <a:pt x="300" y="713"/>
                    <a:pt x="513" y="976"/>
                    <a:pt x="750" y="1300"/>
                  </a:cubicBezTo>
                  <a:cubicBezTo>
                    <a:pt x="825" y="1126"/>
                    <a:pt x="887" y="951"/>
                    <a:pt x="950" y="788"/>
                  </a:cubicBezTo>
                  <a:cubicBezTo>
                    <a:pt x="925" y="726"/>
                    <a:pt x="875" y="663"/>
                    <a:pt x="837" y="613"/>
                  </a:cubicBezTo>
                  <a:cubicBezTo>
                    <a:pt x="675" y="401"/>
                    <a:pt x="513" y="176"/>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0" name="Google Shape;10690;p21"/>
            <p:cNvSpPr/>
            <p:nvPr/>
          </p:nvSpPr>
          <p:spPr>
            <a:xfrm>
              <a:off x="7130925" y="1803700"/>
              <a:ext cx="24075" cy="40000"/>
            </a:xfrm>
            <a:custGeom>
              <a:avLst/>
              <a:gdLst/>
              <a:ahLst/>
              <a:cxnLst/>
              <a:rect l="l" t="t" r="r" b="b"/>
              <a:pathLst>
                <a:path w="963" h="1600" extrusionOk="0">
                  <a:moveTo>
                    <a:pt x="1" y="0"/>
                  </a:moveTo>
                  <a:lnTo>
                    <a:pt x="1" y="0"/>
                  </a:lnTo>
                  <a:cubicBezTo>
                    <a:pt x="301" y="325"/>
                    <a:pt x="576" y="787"/>
                    <a:pt x="738" y="1162"/>
                  </a:cubicBezTo>
                  <a:cubicBezTo>
                    <a:pt x="538" y="850"/>
                    <a:pt x="301" y="562"/>
                    <a:pt x="1" y="350"/>
                  </a:cubicBezTo>
                  <a:lnTo>
                    <a:pt x="1" y="350"/>
                  </a:lnTo>
                  <a:cubicBezTo>
                    <a:pt x="326" y="687"/>
                    <a:pt x="538" y="1137"/>
                    <a:pt x="763" y="1550"/>
                  </a:cubicBezTo>
                  <a:cubicBezTo>
                    <a:pt x="763" y="1575"/>
                    <a:pt x="788" y="1587"/>
                    <a:pt x="800" y="1600"/>
                  </a:cubicBezTo>
                  <a:cubicBezTo>
                    <a:pt x="863" y="1475"/>
                    <a:pt x="913" y="1337"/>
                    <a:pt x="963" y="1200"/>
                  </a:cubicBezTo>
                  <a:cubicBezTo>
                    <a:pt x="938" y="1137"/>
                    <a:pt x="900" y="1075"/>
                    <a:pt x="875" y="1012"/>
                  </a:cubicBezTo>
                  <a:cubicBezTo>
                    <a:pt x="663" y="625"/>
                    <a:pt x="363" y="26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1" name="Google Shape;10691;p21"/>
            <p:cNvSpPr/>
            <p:nvPr/>
          </p:nvSpPr>
          <p:spPr>
            <a:xfrm>
              <a:off x="7109550" y="1971150"/>
              <a:ext cx="1400" cy="325"/>
            </a:xfrm>
            <a:custGeom>
              <a:avLst/>
              <a:gdLst/>
              <a:ahLst/>
              <a:cxnLst/>
              <a:rect l="l" t="t" r="r" b="b"/>
              <a:pathLst>
                <a:path w="56" h="13" extrusionOk="0">
                  <a:moveTo>
                    <a:pt x="31" y="0"/>
                  </a:moveTo>
                  <a:cubicBezTo>
                    <a:pt x="24" y="0"/>
                    <a:pt x="21" y="4"/>
                    <a:pt x="17" y="8"/>
                  </a:cubicBezTo>
                  <a:lnTo>
                    <a:pt x="17" y="8"/>
                  </a:lnTo>
                  <a:cubicBezTo>
                    <a:pt x="30" y="4"/>
                    <a:pt x="49" y="0"/>
                    <a:pt x="56" y="0"/>
                  </a:cubicBezTo>
                  <a:close/>
                  <a:moveTo>
                    <a:pt x="17" y="8"/>
                  </a:moveTo>
                  <a:cubicBezTo>
                    <a:pt x="7" y="10"/>
                    <a:pt x="0" y="13"/>
                    <a:pt x="6" y="13"/>
                  </a:cubicBezTo>
                  <a:cubicBezTo>
                    <a:pt x="11" y="13"/>
                    <a:pt x="14" y="10"/>
                    <a:pt x="17" y="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2" name="Google Shape;10692;p21"/>
            <p:cNvSpPr/>
            <p:nvPr/>
          </p:nvSpPr>
          <p:spPr>
            <a:xfrm>
              <a:off x="6913800" y="1880550"/>
              <a:ext cx="199975" cy="99550"/>
            </a:xfrm>
            <a:custGeom>
              <a:avLst/>
              <a:gdLst/>
              <a:ahLst/>
              <a:cxnLst/>
              <a:rect l="l" t="t" r="r" b="b"/>
              <a:pathLst>
                <a:path w="7999" h="3982" extrusionOk="0">
                  <a:moveTo>
                    <a:pt x="4699" y="0"/>
                  </a:moveTo>
                  <a:lnTo>
                    <a:pt x="4699" y="0"/>
                  </a:lnTo>
                  <a:cubicBezTo>
                    <a:pt x="5349" y="275"/>
                    <a:pt x="5961" y="613"/>
                    <a:pt x="6549" y="987"/>
                  </a:cubicBezTo>
                  <a:cubicBezTo>
                    <a:pt x="5611" y="575"/>
                    <a:pt x="4549" y="325"/>
                    <a:pt x="3512" y="25"/>
                  </a:cubicBezTo>
                  <a:lnTo>
                    <a:pt x="3512" y="25"/>
                  </a:lnTo>
                  <a:cubicBezTo>
                    <a:pt x="4624" y="463"/>
                    <a:pt x="6161" y="1062"/>
                    <a:pt x="6961" y="1675"/>
                  </a:cubicBezTo>
                  <a:cubicBezTo>
                    <a:pt x="6299" y="1337"/>
                    <a:pt x="5599" y="1087"/>
                    <a:pt x="4862" y="987"/>
                  </a:cubicBezTo>
                  <a:lnTo>
                    <a:pt x="4862" y="987"/>
                  </a:lnTo>
                  <a:cubicBezTo>
                    <a:pt x="5499" y="1162"/>
                    <a:pt x="6074" y="1500"/>
                    <a:pt x="6649" y="1850"/>
                  </a:cubicBezTo>
                  <a:cubicBezTo>
                    <a:pt x="5936" y="1637"/>
                    <a:pt x="5212" y="1487"/>
                    <a:pt x="4524" y="1200"/>
                  </a:cubicBezTo>
                  <a:lnTo>
                    <a:pt x="4524" y="1200"/>
                  </a:lnTo>
                  <a:cubicBezTo>
                    <a:pt x="5187" y="1612"/>
                    <a:pt x="5911" y="1900"/>
                    <a:pt x="6624" y="2212"/>
                  </a:cubicBezTo>
                  <a:cubicBezTo>
                    <a:pt x="5686" y="2000"/>
                    <a:pt x="4749" y="1787"/>
                    <a:pt x="3849" y="1450"/>
                  </a:cubicBezTo>
                  <a:lnTo>
                    <a:pt x="3849" y="1450"/>
                  </a:lnTo>
                  <a:cubicBezTo>
                    <a:pt x="4624" y="1837"/>
                    <a:pt x="5349" y="2187"/>
                    <a:pt x="6099" y="2475"/>
                  </a:cubicBezTo>
                  <a:cubicBezTo>
                    <a:pt x="5012" y="2300"/>
                    <a:pt x="3699" y="1962"/>
                    <a:pt x="2775" y="1287"/>
                  </a:cubicBezTo>
                  <a:lnTo>
                    <a:pt x="2775" y="1287"/>
                  </a:lnTo>
                  <a:cubicBezTo>
                    <a:pt x="3450" y="1887"/>
                    <a:pt x="4199" y="2300"/>
                    <a:pt x="4999" y="2587"/>
                  </a:cubicBezTo>
                  <a:cubicBezTo>
                    <a:pt x="4637" y="2512"/>
                    <a:pt x="4249" y="2412"/>
                    <a:pt x="3862" y="2275"/>
                  </a:cubicBezTo>
                  <a:cubicBezTo>
                    <a:pt x="3112" y="2012"/>
                    <a:pt x="2212" y="1537"/>
                    <a:pt x="1475" y="1012"/>
                  </a:cubicBezTo>
                  <a:lnTo>
                    <a:pt x="1475" y="1012"/>
                  </a:lnTo>
                  <a:cubicBezTo>
                    <a:pt x="2262" y="1687"/>
                    <a:pt x="3150" y="2300"/>
                    <a:pt x="4124" y="2687"/>
                  </a:cubicBezTo>
                  <a:cubicBezTo>
                    <a:pt x="4387" y="2799"/>
                    <a:pt x="4712" y="2912"/>
                    <a:pt x="5049" y="2999"/>
                  </a:cubicBezTo>
                  <a:cubicBezTo>
                    <a:pt x="3187" y="2625"/>
                    <a:pt x="1425" y="1675"/>
                    <a:pt x="38" y="63"/>
                  </a:cubicBezTo>
                  <a:lnTo>
                    <a:pt x="38" y="63"/>
                  </a:lnTo>
                  <a:cubicBezTo>
                    <a:pt x="888" y="1200"/>
                    <a:pt x="1937" y="2212"/>
                    <a:pt x="3212" y="2862"/>
                  </a:cubicBezTo>
                  <a:cubicBezTo>
                    <a:pt x="3537" y="3024"/>
                    <a:pt x="3874" y="3162"/>
                    <a:pt x="4224" y="3274"/>
                  </a:cubicBezTo>
                  <a:cubicBezTo>
                    <a:pt x="3100" y="3012"/>
                    <a:pt x="2112" y="2462"/>
                    <a:pt x="1113" y="1575"/>
                  </a:cubicBezTo>
                  <a:lnTo>
                    <a:pt x="1113" y="1575"/>
                  </a:lnTo>
                  <a:cubicBezTo>
                    <a:pt x="1675" y="2200"/>
                    <a:pt x="2325" y="2762"/>
                    <a:pt x="3062" y="3174"/>
                  </a:cubicBezTo>
                  <a:cubicBezTo>
                    <a:pt x="2150" y="2837"/>
                    <a:pt x="1338" y="2350"/>
                    <a:pt x="638" y="1612"/>
                  </a:cubicBezTo>
                  <a:lnTo>
                    <a:pt x="638" y="1612"/>
                  </a:lnTo>
                  <a:cubicBezTo>
                    <a:pt x="1100" y="2262"/>
                    <a:pt x="1762" y="2799"/>
                    <a:pt x="2487" y="3199"/>
                  </a:cubicBezTo>
                  <a:cubicBezTo>
                    <a:pt x="1613" y="2899"/>
                    <a:pt x="813" y="2462"/>
                    <a:pt x="150" y="1737"/>
                  </a:cubicBezTo>
                  <a:lnTo>
                    <a:pt x="150" y="1737"/>
                  </a:lnTo>
                  <a:cubicBezTo>
                    <a:pt x="450" y="2162"/>
                    <a:pt x="825" y="2525"/>
                    <a:pt x="1238" y="2837"/>
                  </a:cubicBezTo>
                  <a:cubicBezTo>
                    <a:pt x="788" y="2600"/>
                    <a:pt x="338" y="2350"/>
                    <a:pt x="0" y="1962"/>
                  </a:cubicBezTo>
                  <a:lnTo>
                    <a:pt x="0" y="1962"/>
                  </a:lnTo>
                  <a:cubicBezTo>
                    <a:pt x="313" y="2537"/>
                    <a:pt x="938" y="2849"/>
                    <a:pt x="1463" y="3187"/>
                  </a:cubicBezTo>
                  <a:cubicBezTo>
                    <a:pt x="1556" y="3224"/>
                    <a:pt x="1784" y="3431"/>
                    <a:pt x="1918" y="3431"/>
                  </a:cubicBezTo>
                  <a:cubicBezTo>
                    <a:pt x="1963" y="3431"/>
                    <a:pt x="1997" y="3408"/>
                    <a:pt x="2012" y="3349"/>
                  </a:cubicBezTo>
                  <a:cubicBezTo>
                    <a:pt x="2012" y="3337"/>
                    <a:pt x="2012" y="3337"/>
                    <a:pt x="2012" y="3324"/>
                  </a:cubicBezTo>
                  <a:cubicBezTo>
                    <a:pt x="2225" y="3437"/>
                    <a:pt x="2450" y="3537"/>
                    <a:pt x="2675" y="3612"/>
                  </a:cubicBezTo>
                  <a:cubicBezTo>
                    <a:pt x="3200" y="3802"/>
                    <a:pt x="3886" y="3982"/>
                    <a:pt x="4382" y="3982"/>
                  </a:cubicBezTo>
                  <a:cubicBezTo>
                    <a:pt x="4441" y="3982"/>
                    <a:pt x="4497" y="3979"/>
                    <a:pt x="4549" y="3974"/>
                  </a:cubicBezTo>
                  <a:cubicBezTo>
                    <a:pt x="4562" y="3962"/>
                    <a:pt x="4587" y="3949"/>
                    <a:pt x="4599" y="3924"/>
                  </a:cubicBezTo>
                  <a:cubicBezTo>
                    <a:pt x="4712" y="3937"/>
                    <a:pt x="4824" y="3949"/>
                    <a:pt x="4937" y="3962"/>
                  </a:cubicBezTo>
                  <a:cubicBezTo>
                    <a:pt x="4999" y="3937"/>
                    <a:pt x="5037" y="3874"/>
                    <a:pt x="5037" y="3812"/>
                  </a:cubicBezTo>
                  <a:cubicBezTo>
                    <a:pt x="5274" y="3837"/>
                    <a:pt x="5511" y="3849"/>
                    <a:pt x="5749" y="3849"/>
                  </a:cubicBezTo>
                  <a:cubicBezTo>
                    <a:pt x="5824" y="3849"/>
                    <a:pt x="5911" y="3849"/>
                    <a:pt x="5961" y="3787"/>
                  </a:cubicBezTo>
                  <a:cubicBezTo>
                    <a:pt x="5999" y="3762"/>
                    <a:pt x="6011" y="3724"/>
                    <a:pt x="6011" y="3687"/>
                  </a:cubicBezTo>
                  <a:cubicBezTo>
                    <a:pt x="6199" y="3712"/>
                    <a:pt x="6386" y="3712"/>
                    <a:pt x="6574" y="3724"/>
                  </a:cubicBezTo>
                  <a:cubicBezTo>
                    <a:pt x="6699" y="3574"/>
                    <a:pt x="6811" y="3412"/>
                    <a:pt x="6924" y="3262"/>
                  </a:cubicBezTo>
                  <a:cubicBezTo>
                    <a:pt x="7199" y="2899"/>
                    <a:pt x="7461" y="2512"/>
                    <a:pt x="7711" y="2125"/>
                  </a:cubicBezTo>
                  <a:cubicBezTo>
                    <a:pt x="7811" y="1975"/>
                    <a:pt x="7898" y="1825"/>
                    <a:pt x="7998" y="1675"/>
                  </a:cubicBezTo>
                  <a:cubicBezTo>
                    <a:pt x="7848" y="1525"/>
                    <a:pt x="7686" y="1375"/>
                    <a:pt x="7511" y="1250"/>
                  </a:cubicBezTo>
                  <a:cubicBezTo>
                    <a:pt x="6636" y="713"/>
                    <a:pt x="5686" y="288"/>
                    <a:pt x="46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3" name="Google Shape;10693;p21"/>
            <p:cNvSpPr/>
            <p:nvPr/>
          </p:nvSpPr>
          <p:spPr>
            <a:xfrm>
              <a:off x="6905050" y="1734950"/>
              <a:ext cx="199350" cy="52775"/>
            </a:xfrm>
            <a:custGeom>
              <a:avLst/>
              <a:gdLst/>
              <a:ahLst/>
              <a:cxnLst/>
              <a:rect l="l" t="t" r="r" b="b"/>
              <a:pathLst>
                <a:path w="7974" h="2111" extrusionOk="0">
                  <a:moveTo>
                    <a:pt x="1" y="1"/>
                  </a:moveTo>
                  <a:lnTo>
                    <a:pt x="1" y="1"/>
                  </a:lnTo>
                  <a:cubicBezTo>
                    <a:pt x="738" y="376"/>
                    <a:pt x="1513" y="688"/>
                    <a:pt x="2237" y="1075"/>
                  </a:cubicBezTo>
                  <a:cubicBezTo>
                    <a:pt x="3075" y="1500"/>
                    <a:pt x="3987" y="1950"/>
                    <a:pt x="4724" y="2025"/>
                  </a:cubicBezTo>
                  <a:cubicBezTo>
                    <a:pt x="4949" y="2063"/>
                    <a:pt x="5187" y="2075"/>
                    <a:pt x="5412" y="2088"/>
                  </a:cubicBezTo>
                  <a:cubicBezTo>
                    <a:pt x="5459" y="2088"/>
                    <a:pt x="5563" y="2110"/>
                    <a:pt x="5647" y="2110"/>
                  </a:cubicBezTo>
                  <a:cubicBezTo>
                    <a:pt x="5717" y="2110"/>
                    <a:pt x="5774" y="2095"/>
                    <a:pt x="5774" y="2038"/>
                  </a:cubicBezTo>
                  <a:cubicBezTo>
                    <a:pt x="5855" y="2049"/>
                    <a:pt x="5942" y="2057"/>
                    <a:pt x="6021" y="2057"/>
                  </a:cubicBezTo>
                  <a:cubicBezTo>
                    <a:pt x="6208" y="2057"/>
                    <a:pt x="6349" y="2012"/>
                    <a:pt x="6261" y="1863"/>
                  </a:cubicBezTo>
                  <a:lnTo>
                    <a:pt x="6261" y="1863"/>
                  </a:lnTo>
                  <a:cubicBezTo>
                    <a:pt x="6432" y="1890"/>
                    <a:pt x="6601" y="1906"/>
                    <a:pt x="6766" y="1906"/>
                  </a:cubicBezTo>
                  <a:cubicBezTo>
                    <a:pt x="6975" y="1906"/>
                    <a:pt x="7178" y="1881"/>
                    <a:pt x="7374" y="1825"/>
                  </a:cubicBezTo>
                  <a:cubicBezTo>
                    <a:pt x="7399" y="1813"/>
                    <a:pt x="7411" y="1788"/>
                    <a:pt x="7411" y="1763"/>
                  </a:cubicBezTo>
                  <a:cubicBezTo>
                    <a:pt x="7436" y="1763"/>
                    <a:pt x="7449" y="1763"/>
                    <a:pt x="7474" y="1750"/>
                  </a:cubicBezTo>
                  <a:cubicBezTo>
                    <a:pt x="7499" y="1738"/>
                    <a:pt x="7511" y="1700"/>
                    <a:pt x="7524" y="1675"/>
                  </a:cubicBezTo>
                  <a:cubicBezTo>
                    <a:pt x="7561" y="1688"/>
                    <a:pt x="7599" y="1700"/>
                    <a:pt x="7636" y="1713"/>
                  </a:cubicBezTo>
                  <a:cubicBezTo>
                    <a:pt x="7686" y="1675"/>
                    <a:pt x="7749" y="1650"/>
                    <a:pt x="7811" y="1613"/>
                  </a:cubicBezTo>
                  <a:cubicBezTo>
                    <a:pt x="7848" y="1600"/>
                    <a:pt x="7886" y="1588"/>
                    <a:pt x="7923" y="1563"/>
                  </a:cubicBezTo>
                  <a:cubicBezTo>
                    <a:pt x="7936" y="1550"/>
                    <a:pt x="7948" y="1550"/>
                    <a:pt x="7973" y="1538"/>
                  </a:cubicBezTo>
                  <a:cubicBezTo>
                    <a:pt x="7111" y="1263"/>
                    <a:pt x="6274" y="913"/>
                    <a:pt x="5374" y="776"/>
                  </a:cubicBezTo>
                  <a:lnTo>
                    <a:pt x="5374" y="776"/>
                  </a:lnTo>
                  <a:cubicBezTo>
                    <a:pt x="5999" y="976"/>
                    <a:pt x="6586" y="1263"/>
                    <a:pt x="7211" y="1538"/>
                  </a:cubicBezTo>
                  <a:cubicBezTo>
                    <a:pt x="7049" y="1513"/>
                    <a:pt x="6899" y="1475"/>
                    <a:pt x="6724" y="1413"/>
                  </a:cubicBezTo>
                  <a:cubicBezTo>
                    <a:pt x="5599" y="1013"/>
                    <a:pt x="4487" y="613"/>
                    <a:pt x="3237" y="388"/>
                  </a:cubicBezTo>
                  <a:lnTo>
                    <a:pt x="3237" y="388"/>
                  </a:lnTo>
                  <a:cubicBezTo>
                    <a:pt x="4037" y="638"/>
                    <a:pt x="4674" y="876"/>
                    <a:pt x="5449" y="1200"/>
                  </a:cubicBezTo>
                  <a:cubicBezTo>
                    <a:pt x="5886" y="1363"/>
                    <a:pt x="6336" y="1563"/>
                    <a:pt x="6799" y="1675"/>
                  </a:cubicBezTo>
                  <a:cubicBezTo>
                    <a:pt x="6211" y="1663"/>
                    <a:pt x="5649" y="1450"/>
                    <a:pt x="5049" y="1225"/>
                  </a:cubicBezTo>
                  <a:cubicBezTo>
                    <a:pt x="3949" y="838"/>
                    <a:pt x="2825" y="513"/>
                    <a:pt x="1738" y="101"/>
                  </a:cubicBezTo>
                  <a:lnTo>
                    <a:pt x="1738" y="101"/>
                  </a:lnTo>
                  <a:cubicBezTo>
                    <a:pt x="2737" y="576"/>
                    <a:pt x="3737" y="1038"/>
                    <a:pt x="4762" y="1438"/>
                  </a:cubicBezTo>
                  <a:cubicBezTo>
                    <a:pt x="5149" y="1588"/>
                    <a:pt x="5574" y="1738"/>
                    <a:pt x="6011" y="1825"/>
                  </a:cubicBezTo>
                  <a:cubicBezTo>
                    <a:pt x="5961" y="1825"/>
                    <a:pt x="5911" y="1825"/>
                    <a:pt x="5861" y="1813"/>
                  </a:cubicBezTo>
                  <a:cubicBezTo>
                    <a:pt x="5662" y="1800"/>
                    <a:pt x="5124" y="1675"/>
                    <a:pt x="4824" y="1550"/>
                  </a:cubicBezTo>
                  <a:cubicBezTo>
                    <a:pt x="3637" y="1063"/>
                    <a:pt x="2062" y="501"/>
                    <a:pt x="713" y="26"/>
                  </a:cubicBezTo>
                  <a:lnTo>
                    <a:pt x="713" y="26"/>
                  </a:lnTo>
                  <a:cubicBezTo>
                    <a:pt x="1738" y="476"/>
                    <a:pt x="2750" y="951"/>
                    <a:pt x="3775" y="1400"/>
                  </a:cubicBezTo>
                  <a:cubicBezTo>
                    <a:pt x="4124" y="1550"/>
                    <a:pt x="4462" y="1713"/>
                    <a:pt x="4824" y="1838"/>
                  </a:cubicBezTo>
                  <a:cubicBezTo>
                    <a:pt x="4387" y="1738"/>
                    <a:pt x="4137" y="1638"/>
                    <a:pt x="3725" y="1450"/>
                  </a:cubicBezTo>
                  <a:cubicBezTo>
                    <a:pt x="2512" y="901"/>
                    <a:pt x="1238" y="4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4" name="Google Shape;10694;p21"/>
            <p:cNvSpPr/>
            <p:nvPr/>
          </p:nvSpPr>
          <p:spPr>
            <a:xfrm>
              <a:off x="6972525" y="1714300"/>
              <a:ext cx="113750" cy="49100"/>
            </a:xfrm>
            <a:custGeom>
              <a:avLst/>
              <a:gdLst/>
              <a:ahLst/>
              <a:cxnLst/>
              <a:rect l="l" t="t" r="r" b="b"/>
              <a:pathLst>
                <a:path w="4550" h="1964" extrusionOk="0">
                  <a:moveTo>
                    <a:pt x="96" y="1"/>
                  </a:moveTo>
                  <a:cubicBezTo>
                    <a:pt x="74" y="1"/>
                    <a:pt x="54" y="12"/>
                    <a:pt x="38" y="27"/>
                  </a:cubicBezTo>
                  <a:cubicBezTo>
                    <a:pt x="1" y="64"/>
                    <a:pt x="26" y="139"/>
                    <a:pt x="76" y="152"/>
                  </a:cubicBezTo>
                  <a:cubicBezTo>
                    <a:pt x="626" y="502"/>
                    <a:pt x="1176" y="864"/>
                    <a:pt x="1788" y="1077"/>
                  </a:cubicBezTo>
                  <a:cubicBezTo>
                    <a:pt x="2700" y="1414"/>
                    <a:pt x="3737" y="1402"/>
                    <a:pt x="4550" y="1964"/>
                  </a:cubicBezTo>
                  <a:cubicBezTo>
                    <a:pt x="4175" y="1639"/>
                    <a:pt x="3700" y="1439"/>
                    <a:pt x="3225" y="1289"/>
                  </a:cubicBezTo>
                  <a:cubicBezTo>
                    <a:pt x="2850" y="1177"/>
                    <a:pt x="2463" y="1139"/>
                    <a:pt x="2088" y="1014"/>
                  </a:cubicBezTo>
                  <a:cubicBezTo>
                    <a:pt x="1663" y="877"/>
                    <a:pt x="1263" y="702"/>
                    <a:pt x="851" y="464"/>
                  </a:cubicBezTo>
                  <a:cubicBezTo>
                    <a:pt x="613" y="314"/>
                    <a:pt x="376" y="164"/>
                    <a:pt x="138" y="14"/>
                  </a:cubicBezTo>
                  <a:cubicBezTo>
                    <a:pt x="124" y="5"/>
                    <a:pt x="110"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5" name="Google Shape;10695;p21"/>
            <p:cNvSpPr/>
            <p:nvPr/>
          </p:nvSpPr>
          <p:spPr>
            <a:xfrm>
              <a:off x="7022525" y="1708575"/>
              <a:ext cx="93125" cy="61000"/>
            </a:xfrm>
            <a:custGeom>
              <a:avLst/>
              <a:gdLst/>
              <a:ahLst/>
              <a:cxnLst/>
              <a:rect l="l" t="t" r="r" b="b"/>
              <a:pathLst>
                <a:path w="3725" h="2440" extrusionOk="0">
                  <a:moveTo>
                    <a:pt x="2262" y="668"/>
                  </a:moveTo>
                  <a:cubicBezTo>
                    <a:pt x="2337" y="731"/>
                    <a:pt x="2412" y="793"/>
                    <a:pt x="2475" y="868"/>
                  </a:cubicBezTo>
                  <a:cubicBezTo>
                    <a:pt x="2337" y="806"/>
                    <a:pt x="2187" y="756"/>
                    <a:pt x="2037" y="706"/>
                  </a:cubicBezTo>
                  <a:cubicBezTo>
                    <a:pt x="2062" y="706"/>
                    <a:pt x="2087" y="718"/>
                    <a:pt x="2100" y="718"/>
                  </a:cubicBezTo>
                  <a:cubicBezTo>
                    <a:pt x="2121" y="729"/>
                    <a:pt x="2143" y="734"/>
                    <a:pt x="2164" y="734"/>
                  </a:cubicBezTo>
                  <a:cubicBezTo>
                    <a:pt x="2217" y="734"/>
                    <a:pt x="2262" y="704"/>
                    <a:pt x="2262" y="668"/>
                  </a:cubicBezTo>
                  <a:close/>
                  <a:moveTo>
                    <a:pt x="1453" y="1"/>
                  </a:moveTo>
                  <a:cubicBezTo>
                    <a:pt x="1434" y="1"/>
                    <a:pt x="1414" y="9"/>
                    <a:pt x="1387" y="31"/>
                  </a:cubicBezTo>
                  <a:cubicBezTo>
                    <a:pt x="1350" y="69"/>
                    <a:pt x="1362" y="131"/>
                    <a:pt x="1412" y="156"/>
                  </a:cubicBezTo>
                  <a:cubicBezTo>
                    <a:pt x="1575" y="231"/>
                    <a:pt x="1725" y="306"/>
                    <a:pt x="1862" y="393"/>
                  </a:cubicBezTo>
                  <a:cubicBezTo>
                    <a:pt x="1725" y="331"/>
                    <a:pt x="1550" y="293"/>
                    <a:pt x="1412" y="243"/>
                  </a:cubicBezTo>
                  <a:cubicBezTo>
                    <a:pt x="1124" y="174"/>
                    <a:pt x="827" y="120"/>
                    <a:pt x="535" y="120"/>
                  </a:cubicBezTo>
                  <a:cubicBezTo>
                    <a:pt x="460" y="120"/>
                    <a:pt x="386" y="123"/>
                    <a:pt x="313" y="131"/>
                  </a:cubicBezTo>
                  <a:cubicBezTo>
                    <a:pt x="563" y="144"/>
                    <a:pt x="813" y="206"/>
                    <a:pt x="1063" y="281"/>
                  </a:cubicBezTo>
                  <a:cubicBezTo>
                    <a:pt x="713" y="231"/>
                    <a:pt x="363" y="231"/>
                    <a:pt x="13" y="231"/>
                  </a:cubicBezTo>
                  <a:cubicBezTo>
                    <a:pt x="588" y="306"/>
                    <a:pt x="1150" y="443"/>
                    <a:pt x="1712" y="606"/>
                  </a:cubicBezTo>
                  <a:cubicBezTo>
                    <a:pt x="1275" y="493"/>
                    <a:pt x="813" y="468"/>
                    <a:pt x="350" y="456"/>
                  </a:cubicBezTo>
                  <a:lnTo>
                    <a:pt x="350" y="456"/>
                  </a:lnTo>
                  <a:cubicBezTo>
                    <a:pt x="1200" y="593"/>
                    <a:pt x="1812" y="793"/>
                    <a:pt x="2512" y="1131"/>
                  </a:cubicBezTo>
                  <a:cubicBezTo>
                    <a:pt x="2350" y="1056"/>
                    <a:pt x="2187" y="993"/>
                    <a:pt x="2037" y="943"/>
                  </a:cubicBezTo>
                  <a:cubicBezTo>
                    <a:pt x="1500" y="781"/>
                    <a:pt x="988" y="806"/>
                    <a:pt x="438" y="743"/>
                  </a:cubicBezTo>
                  <a:lnTo>
                    <a:pt x="438" y="743"/>
                  </a:lnTo>
                  <a:cubicBezTo>
                    <a:pt x="950" y="868"/>
                    <a:pt x="1487" y="918"/>
                    <a:pt x="1987" y="1118"/>
                  </a:cubicBezTo>
                  <a:cubicBezTo>
                    <a:pt x="2100" y="1168"/>
                    <a:pt x="2275" y="1256"/>
                    <a:pt x="2462" y="1356"/>
                  </a:cubicBezTo>
                  <a:cubicBezTo>
                    <a:pt x="1875" y="1131"/>
                    <a:pt x="1225" y="1018"/>
                    <a:pt x="638" y="1006"/>
                  </a:cubicBezTo>
                  <a:lnTo>
                    <a:pt x="638" y="1006"/>
                  </a:lnTo>
                  <a:cubicBezTo>
                    <a:pt x="1375" y="1106"/>
                    <a:pt x="2037" y="1331"/>
                    <a:pt x="2662" y="1668"/>
                  </a:cubicBezTo>
                  <a:cubicBezTo>
                    <a:pt x="2587" y="1631"/>
                    <a:pt x="2525" y="1606"/>
                    <a:pt x="2462" y="1581"/>
                  </a:cubicBezTo>
                  <a:cubicBezTo>
                    <a:pt x="1675" y="1243"/>
                    <a:pt x="825" y="1193"/>
                    <a:pt x="0" y="1068"/>
                  </a:cubicBezTo>
                  <a:lnTo>
                    <a:pt x="0" y="1068"/>
                  </a:lnTo>
                  <a:cubicBezTo>
                    <a:pt x="1262" y="1343"/>
                    <a:pt x="2262" y="1643"/>
                    <a:pt x="3324" y="2380"/>
                  </a:cubicBezTo>
                  <a:cubicBezTo>
                    <a:pt x="3361" y="2421"/>
                    <a:pt x="3408" y="2439"/>
                    <a:pt x="3453" y="2439"/>
                  </a:cubicBezTo>
                  <a:cubicBezTo>
                    <a:pt x="3547" y="2439"/>
                    <a:pt x="3633" y="2361"/>
                    <a:pt x="3599" y="2243"/>
                  </a:cubicBezTo>
                  <a:cubicBezTo>
                    <a:pt x="3599" y="2243"/>
                    <a:pt x="3599" y="2230"/>
                    <a:pt x="3599" y="2230"/>
                  </a:cubicBezTo>
                  <a:cubicBezTo>
                    <a:pt x="3662" y="2230"/>
                    <a:pt x="3724" y="2155"/>
                    <a:pt x="3699" y="2080"/>
                  </a:cubicBezTo>
                  <a:cubicBezTo>
                    <a:pt x="3574" y="1956"/>
                    <a:pt x="3424" y="1831"/>
                    <a:pt x="3249" y="1731"/>
                  </a:cubicBezTo>
                  <a:cubicBezTo>
                    <a:pt x="3312" y="1706"/>
                    <a:pt x="3349" y="1618"/>
                    <a:pt x="3299" y="1556"/>
                  </a:cubicBezTo>
                  <a:cubicBezTo>
                    <a:pt x="3162" y="1443"/>
                    <a:pt x="2937" y="1318"/>
                    <a:pt x="2700" y="1206"/>
                  </a:cubicBezTo>
                  <a:lnTo>
                    <a:pt x="2700" y="1206"/>
                  </a:lnTo>
                  <a:cubicBezTo>
                    <a:pt x="2714" y="1208"/>
                    <a:pt x="2728" y="1210"/>
                    <a:pt x="2742" y="1210"/>
                  </a:cubicBezTo>
                  <a:cubicBezTo>
                    <a:pt x="2804" y="1210"/>
                    <a:pt x="2857" y="1182"/>
                    <a:pt x="2837" y="1081"/>
                  </a:cubicBezTo>
                  <a:cubicBezTo>
                    <a:pt x="2837" y="1043"/>
                    <a:pt x="2812" y="1018"/>
                    <a:pt x="2787" y="1006"/>
                  </a:cubicBezTo>
                  <a:cubicBezTo>
                    <a:pt x="2700" y="968"/>
                    <a:pt x="2612" y="931"/>
                    <a:pt x="2537" y="893"/>
                  </a:cubicBezTo>
                  <a:cubicBezTo>
                    <a:pt x="2412" y="668"/>
                    <a:pt x="2237" y="468"/>
                    <a:pt x="2025" y="306"/>
                  </a:cubicBezTo>
                  <a:cubicBezTo>
                    <a:pt x="1887" y="206"/>
                    <a:pt x="1737" y="106"/>
                    <a:pt x="1562" y="44"/>
                  </a:cubicBezTo>
                  <a:cubicBezTo>
                    <a:pt x="1514" y="27"/>
                    <a:pt x="1486"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6" name="Google Shape;10696;p21"/>
            <p:cNvSpPr/>
            <p:nvPr/>
          </p:nvSpPr>
          <p:spPr>
            <a:xfrm>
              <a:off x="6970650" y="1782125"/>
              <a:ext cx="119700" cy="16625"/>
            </a:xfrm>
            <a:custGeom>
              <a:avLst/>
              <a:gdLst/>
              <a:ahLst/>
              <a:cxnLst/>
              <a:rect l="l" t="t" r="r" b="b"/>
              <a:pathLst>
                <a:path w="4788" h="665" extrusionOk="0">
                  <a:moveTo>
                    <a:pt x="1" y="1"/>
                  </a:moveTo>
                  <a:lnTo>
                    <a:pt x="1" y="1"/>
                  </a:lnTo>
                  <a:cubicBezTo>
                    <a:pt x="601" y="313"/>
                    <a:pt x="1263" y="563"/>
                    <a:pt x="1938" y="651"/>
                  </a:cubicBezTo>
                  <a:cubicBezTo>
                    <a:pt x="2066" y="660"/>
                    <a:pt x="2191" y="665"/>
                    <a:pt x="2313" y="665"/>
                  </a:cubicBezTo>
                  <a:cubicBezTo>
                    <a:pt x="2976" y="665"/>
                    <a:pt x="3562" y="530"/>
                    <a:pt x="4237" y="351"/>
                  </a:cubicBezTo>
                  <a:cubicBezTo>
                    <a:pt x="4425" y="301"/>
                    <a:pt x="4600" y="238"/>
                    <a:pt x="4787" y="188"/>
                  </a:cubicBezTo>
                  <a:lnTo>
                    <a:pt x="4787" y="188"/>
                  </a:lnTo>
                  <a:cubicBezTo>
                    <a:pt x="4625" y="213"/>
                    <a:pt x="4400" y="251"/>
                    <a:pt x="4212" y="276"/>
                  </a:cubicBezTo>
                  <a:cubicBezTo>
                    <a:pt x="3598" y="357"/>
                    <a:pt x="3023" y="409"/>
                    <a:pt x="2461" y="409"/>
                  </a:cubicBezTo>
                  <a:cubicBezTo>
                    <a:pt x="1640" y="409"/>
                    <a:pt x="847" y="29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7" name="Google Shape;10697;p21"/>
            <p:cNvSpPr/>
            <p:nvPr/>
          </p:nvSpPr>
          <p:spPr>
            <a:xfrm>
              <a:off x="6992850" y="1797650"/>
              <a:ext cx="95925" cy="6550"/>
            </a:xfrm>
            <a:custGeom>
              <a:avLst/>
              <a:gdLst/>
              <a:ahLst/>
              <a:cxnLst/>
              <a:rect l="l" t="t" r="r" b="b"/>
              <a:pathLst>
                <a:path w="3837" h="262" extrusionOk="0">
                  <a:moveTo>
                    <a:pt x="3449" y="1"/>
                  </a:moveTo>
                  <a:cubicBezTo>
                    <a:pt x="2431" y="1"/>
                    <a:pt x="1406" y="71"/>
                    <a:pt x="387" y="71"/>
                  </a:cubicBezTo>
                  <a:cubicBezTo>
                    <a:pt x="258" y="71"/>
                    <a:pt x="129" y="70"/>
                    <a:pt x="0" y="67"/>
                  </a:cubicBezTo>
                  <a:lnTo>
                    <a:pt x="0" y="67"/>
                  </a:lnTo>
                  <a:cubicBezTo>
                    <a:pt x="500" y="130"/>
                    <a:pt x="1000" y="242"/>
                    <a:pt x="1462" y="255"/>
                  </a:cubicBezTo>
                  <a:cubicBezTo>
                    <a:pt x="1559" y="259"/>
                    <a:pt x="1656" y="261"/>
                    <a:pt x="1752" y="261"/>
                  </a:cubicBezTo>
                  <a:cubicBezTo>
                    <a:pt x="2453" y="261"/>
                    <a:pt x="3145" y="147"/>
                    <a:pt x="3837" y="5"/>
                  </a:cubicBezTo>
                  <a:cubicBezTo>
                    <a:pt x="3708" y="2"/>
                    <a:pt x="3579" y="1"/>
                    <a:pt x="3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8" name="Google Shape;10698;p21"/>
            <p:cNvSpPr/>
            <p:nvPr/>
          </p:nvSpPr>
          <p:spPr>
            <a:xfrm>
              <a:off x="7013450" y="1805550"/>
              <a:ext cx="59700" cy="4250"/>
            </a:xfrm>
            <a:custGeom>
              <a:avLst/>
              <a:gdLst/>
              <a:ahLst/>
              <a:cxnLst/>
              <a:rect l="l" t="t" r="r" b="b"/>
              <a:pathLst>
                <a:path w="2388" h="170" extrusionOk="0">
                  <a:moveTo>
                    <a:pt x="1953" y="0"/>
                  </a:moveTo>
                  <a:cubicBezTo>
                    <a:pt x="1314" y="0"/>
                    <a:pt x="641" y="78"/>
                    <a:pt x="1" y="138"/>
                  </a:cubicBezTo>
                  <a:cubicBezTo>
                    <a:pt x="262" y="159"/>
                    <a:pt x="523" y="170"/>
                    <a:pt x="784" y="170"/>
                  </a:cubicBezTo>
                  <a:cubicBezTo>
                    <a:pt x="1322" y="170"/>
                    <a:pt x="1858" y="123"/>
                    <a:pt x="2388" y="14"/>
                  </a:cubicBezTo>
                  <a:cubicBezTo>
                    <a:pt x="2245" y="4"/>
                    <a:pt x="2100" y="0"/>
                    <a:pt x="19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9" name="Google Shape;10699;p21"/>
            <p:cNvSpPr/>
            <p:nvPr/>
          </p:nvSpPr>
          <p:spPr>
            <a:xfrm>
              <a:off x="7032825" y="1810875"/>
              <a:ext cx="34400" cy="3450"/>
            </a:xfrm>
            <a:custGeom>
              <a:avLst/>
              <a:gdLst/>
              <a:ahLst/>
              <a:cxnLst/>
              <a:rect l="l" t="t" r="r" b="b"/>
              <a:pathLst>
                <a:path w="1376" h="138" extrusionOk="0">
                  <a:moveTo>
                    <a:pt x="1375" y="0"/>
                  </a:moveTo>
                  <a:cubicBezTo>
                    <a:pt x="925" y="0"/>
                    <a:pt x="438" y="13"/>
                    <a:pt x="1" y="138"/>
                  </a:cubicBezTo>
                  <a:cubicBezTo>
                    <a:pt x="463" y="100"/>
                    <a:pt x="925" y="113"/>
                    <a:pt x="13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0" name="Google Shape;10700;p21"/>
            <p:cNvSpPr/>
            <p:nvPr/>
          </p:nvSpPr>
          <p:spPr>
            <a:xfrm>
              <a:off x="7022525" y="1836600"/>
              <a:ext cx="65950" cy="4600"/>
            </a:xfrm>
            <a:custGeom>
              <a:avLst/>
              <a:gdLst/>
              <a:ahLst/>
              <a:cxnLst/>
              <a:rect l="l" t="t" r="r" b="b"/>
              <a:pathLst>
                <a:path w="2638" h="184" extrusionOk="0">
                  <a:moveTo>
                    <a:pt x="1525" y="0"/>
                  </a:moveTo>
                  <a:cubicBezTo>
                    <a:pt x="1015" y="0"/>
                    <a:pt x="491" y="86"/>
                    <a:pt x="0" y="171"/>
                  </a:cubicBezTo>
                  <a:cubicBezTo>
                    <a:pt x="547" y="171"/>
                    <a:pt x="1099" y="147"/>
                    <a:pt x="1649" y="147"/>
                  </a:cubicBezTo>
                  <a:cubicBezTo>
                    <a:pt x="1979" y="147"/>
                    <a:pt x="2309" y="156"/>
                    <a:pt x="2637" y="184"/>
                  </a:cubicBezTo>
                  <a:cubicBezTo>
                    <a:pt x="2287" y="49"/>
                    <a:pt x="1910" y="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1" name="Google Shape;10701;p21"/>
            <p:cNvSpPr/>
            <p:nvPr/>
          </p:nvSpPr>
          <p:spPr>
            <a:xfrm>
              <a:off x="7045025" y="1833650"/>
              <a:ext cx="26250" cy="2550"/>
            </a:xfrm>
            <a:custGeom>
              <a:avLst/>
              <a:gdLst/>
              <a:ahLst/>
              <a:cxnLst/>
              <a:rect l="l" t="t" r="r" b="b"/>
              <a:pathLst>
                <a:path w="1050" h="102" extrusionOk="0">
                  <a:moveTo>
                    <a:pt x="711" y="1"/>
                  </a:moveTo>
                  <a:cubicBezTo>
                    <a:pt x="470" y="1"/>
                    <a:pt x="229" y="25"/>
                    <a:pt x="0" y="102"/>
                  </a:cubicBezTo>
                  <a:cubicBezTo>
                    <a:pt x="350" y="52"/>
                    <a:pt x="700" y="77"/>
                    <a:pt x="1050" y="14"/>
                  </a:cubicBezTo>
                  <a:cubicBezTo>
                    <a:pt x="938" y="6"/>
                    <a:pt x="824" y="1"/>
                    <a:pt x="7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2" name="Google Shape;10702;p21"/>
            <p:cNvSpPr/>
            <p:nvPr/>
          </p:nvSpPr>
          <p:spPr>
            <a:xfrm>
              <a:off x="6769775" y="1793075"/>
              <a:ext cx="102500" cy="69375"/>
            </a:xfrm>
            <a:custGeom>
              <a:avLst/>
              <a:gdLst/>
              <a:ahLst/>
              <a:cxnLst/>
              <a:rect l="l" t="t" r="r" b="b"/>
              <a:pathLst>
                <a:path w="4100" h="2775" extrusionOk="0">
                  <a:moveTo>
                    <a:pt x="0" y="0"/>
                  </a:moveTo>
                  <a:cubicBezTo>
                    <a:pt x="750" y="488"/>
                    <a:pt x="1488" y="975"/>
                    <a:pt x="2250" y="1462"/>
                  </a:cubicBezTo>
                  <a:cubicBezTo>
                    <a:pt x="2937" y="1862"/>
                    <a:pt x="3500" y="2237"/>
                    <a:pt x="4099" y="2774"/>
                  </a:cubicBezTo>
                  <a:cubicBezTo>
                    <a:pt x="3137" y="1400"/>
                    <a:pt x="1475" y="7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3" name="Google Shape;10703;p21"/>
            <p:cNvSpPr/>
            <p:nvPr/>
          </p:nvSpPr>
          <p:spPr>
            <a:xfrm>
              <a:off x="6791650" y="1794950"/>
              <a:ext cx="49225" cy="27450"/>
            </a:xfrm>
            <a:custGeom>
              <a:avLst/>
              <a:gdLst/>
              <a:ahLst/>
              <a:cxnLst/>
              <a:rect l="l" t="t" r="r" b="b"/>
              <a:pathLst>
                <a:path w="1969" h="1098" extrusionOk="0">
                  <a:moveTo>
                    <a:pt x="0" y="0"/>
                  </a:moveTo>
                  <a:lnTo>
                    <a:pt x="0" y="0"/>
                  </a:lnTo>
                  <a:cubicBezTo>
                    <a:pt x="613" y="325"/>
                    <a:pt x="1200" y="687"/>
                    <a:pt x="1775" y="1075"/>
                  </a:cubicBezTo>
                  <a:cubicBezTo>
                    <a:pt x="1794" y="1091"/>
                    <a:pt x="1817" y="1098"/>
                    <a:pt x="1839" y="1098"/>
                  </a:cubicBezTo>
                  <a:cubicBezTo>
                    <a:pt x="1904" y="1098"/>
                    <a:pt x="1968" y="1040"/>
                    <a:pt x="1950" y="975"/>
                  </a:cubicBezTo>
                  <a:cubicBezTo>
                    <a:pt x="1900" y="862"/>
                    <a:pt x="1762" y="837"/>
                    <a:pt x="1675" y="762"/>
                  </a:cubicBezTo>
                  <a:cubicBezTo>
                    <a:pt x="1137" y="475"/>
                    <a:pt x="575"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4" name="Google Shape;10704;p21"/>
            <p:cNvSpPr/>
            <p:nvPr/>
          </p:nvSpPr>
          <p:spPr>
            <a:xfrm>
              <a:off x="6807575" y="1793700"/>
              <a:ext cx="36725" cy="21100"/>
            </a:xfrm>
            <a:custGeom>
              <a:avLst/>
              <a:gdLst/>
              <a:ahLst/>
              <a:cxnLst/>
              <a:rect l="l" t="t" r="r" b="b"/>
              <a:pathLst>
                <a:path w="1469" h="844" extrusionOk="0">
                  <a:moveTo>
                    <a:pt x="1" y="0"/>
                  </a:moveTo>
                  <a:lnTo>
                    <a:pt x="1" y="0"/>
                  </a:lnTo>
                  <a:cubicBezTo>
                    <a:pt x="463" y="250"/>
                    <a:pt x="900" y="525"/>
                    <a:pt x="1325" y="825"/>
                  </a:cubicBezTo>
                  <a:cubicBezTo>
                    <a:pt x="1341" y="838"/>
                    <a:pt x="1359" y="843"/>
                    <a:pt x="1376" y="843"/>
                  </a:cubicBezTo>
                  <a:cubicBezTo>
                    <a:pt x="1425" y="843"/>
                    <a:pt x="1469" y="797"/>
                    <a:pt x="1450" y="750"/>
                  </a:cubicBezTo>
                  <a:cubicBezTo>
                    <a:pt x="1113" y="438"/>
                    <a:pt x="475"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5" name="Google Shape;10705;p21"/>
            <p:cNvSpPr/>
            <p:nvPr/>
          </p:nvSpPr>
          <p:spPr>
            <a:xfrm>
              <a:off x="6827875" y="1794625"/>
              <a:ext cx="18150" cy="10450"/>
            </a:xfrm>
            <a:custGeom>
              <a:avLst/>
              <a:gdLst/>
              <a:ahLst/>
              <a:cxnLst/>
              <a:rect l="l" t="t" r="r" b="b"/>
              <a:pathLst>
                <a:path w="726" h="418" extrusionOk="0">
                  <a:moveTo>
                    <a:pt x="1" y="1"/>
                  </a:moveTo>
                  <a:cubicBezTo>
                    <a:pt x="213" y="138"/>
                    <a:pt x="438" y="276"/>
                    <a:pt x="676" y="413"/>
                  </a:cubicBezTo>
                  <a:cubicBezTo>
                    <a:pt x="679" y="416"/>
                    <a:pt x="684" y="418"/>
                    <a:pt x="690" y="418"/>
                  </a:cubicBezTo>
                  <a:cubicBezTo>
                    <a:pt x="706" y="418"/>
                    <a:pt x="726" y="406"/>
                    <a:pt x="726" y="388"/>
                  </a:cubicBezTo>
                  <a:cubicBezTo>
                    <a:pt x="613" y="238"/>
                    <a:pt x="188"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6" name="Google Shape;10706;p21"/>
            <p:cNvSpPr/>
            <p:nvPr/>
          </p:nvSpPr>
          <p:spPr>
            <a:xfrm>
              <a:off x="6815075" y="1745575"/>
              <a:ext cx="59075" cy="32975"/>
            </a:xfrm>
            <a:custGeom>
              <a:avLst/>
              <a:gdLst/>
              <a:ahLst/>
              <a:cxnLst/>
              <a:rect l="l" t="t" r="r" b="b"/>
              <a:pathLst>
                <a:path w="2363" h="1319" extrusionOk="0">
                  <a:moveTo>
                    <a:pt x="0" y="1"/>
                  </a:moveTo>
                  <a:cubicBezTo>
                    <a:pt x="738" y="401"/>
                    <a:pt x="1450" y="838"/>
                    <a:pt x="2162" y="1288"/>
                  </a:cubicBezTo>
                  <a:cubicBezTo>
                    <a:pt x="2183" y="1309"/>
                    <a:pt x="2211" y="1318"/>
                    <a:pt x="2239" y="1318"/>
                  </a:cubicBezTo>
                  <a:cubicBezTo>
                    <a:pt x="2296" y="1318"/>
                    <a:pt x="2354" y="1279"/>
                    <a:pt x="2362" y="1213"/>
                  </a:cubicBezTo>
                  <a:cubicBezTo>
                    <a:pt x="2362" y="1188"/>
                    <a:pt x="2350" y="1150"/>
                    <a:pt x="2337" y="1125"/>
                  </a:cubicBezTo>
                  <a:cubicBezTo>
                    <a:pt x="2212" y="1025"/>
                    <a:pt x="2062" y="963"/>
                    <a:pt x="1925" y="875"/>
                  </a:cubicBezTo>
                  <a:cubicBezTo>
                    <a:pt x="1300" y="551"/>
                    <a:pt x="663" y="2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7" name="Google Shape;10707;p21"/>
            <p:cNvSpPr/>
            <p:nvPr/>
          </p:nvSpPr>
          <p:spPr>
            <a:xfrm>
              <a:off x="6836000" y="1763375"/>
              <a:ext cx="34175" cy="20175"/>
            </a:xfrm>
            <a:custGeom>
              <a:avLst/>
              <a:gdLst/>
              <a:ahLst/>
              <a:cxnLst/>
              <a:rect l="l" t="t" r="r" b="b"/>
              <a:pathLst>
                <a:path w="1367" h="807" extrusionOk="0">
                  <a:moveTo>
                    <a:pt x="1" y="1"/>
                  </a:moveTo>
                  <a:lnTo>
                    <a:pt x="1" y="1"/>
                  </a:lnTo>
                  <a:cubicBezTo>
                    <a:pt x="401" y="226"/>
                    <a:pt x="888" y="563"/>
                    <a:pt x="1225" y="788"/>
                  </a:cubicBezTo>
                  <a:cubicBezTo>
                    <a:pt x="1238" y="801"/>
                    <a:pt x="1254" y="806"/>
                    <a:pt x="1269" y="806"/>
                  </a:cubicBezTo>
                  <a:cubicBezTo>
                    <a:pt x="1317" y="806"/>
                    <a:pt x="1366" y="757"/>
                    <a:pt x="1338" y="701"/>
                  </a:cubicBezTo>
                  <a:cubicBezTo>
                    <a:pt x="951" y="388"/>
                    <a:pt x="463"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8" name="Google Shape;10708;p21"/>
            <p:cNvSpPr/>
            <p:nvPr/>
          </p:nvSpPr>
          <p:spPr>
            <a:xfrm>
              <a:off x="6845375" y="1774950"/>
              <a:ext cx="22825" cy="10325"/>
            </a:xfrm>
            <a:custGeom>
              <a:avLst/>
              <a:gdLst/>
              <a:ahLst/>
              <a:cxnLst/>
              <a:rect l="l" t="t" r="r" b="b"/>
              <a:pathLst>
                <a:path w="913" h="413" extrusionOk="0">
                  <a:moveTo>
                    <a:pt x="1" y="0"/>
                  </a:moveTo>
                  <a:cubicBezTo>
                    <a:pt x="213" y="138"/>
                    <a:pt x="426" y="263"/>
                    <a:pt x="638" y="413"/>
                  </a:cubicBezTo>
                  <a:cubicBezTo>
                    <a:pt x="913" y="388"/>
                    <a:pt x="88" y="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9" name="Google Shape;10709;p21"/>
            <p:cNvSpPr/>
            <p:nvPr/>
          </p:nvSpPr>
          <p:spPr>
            <a:xfrm>
              <a:off x="6834750" y="1744325"/>
              <a:ext cx="51575" cy="29175"/>
            </a:xfrm>
            <a:custGeom>
              <a:avLst/>
              <a:gdLst/>
              <a:ahLst/>
              <a:cxnLst/>
              <a:rect l="l" t="t" r="r" b="b"/>
              <a:pathLst>
                <a:path w="2063" h="1167" extrusionOk="0">
                  <a:moveTo>
                    <a:pt x="1" y="1"/>
                  </a:moveTo>
                  <a:lnTo>
                    <a:pt x="1" y="1"/>
                  </a:lnTo>
                  <a:cubicBezTo>
                    <a:pt x="576" y="351"/>
                    <a:pt x="1125" y="725"/>
                    <a:pt x="1713" y="1050"/>
                  </a:cubicBezTo>
                  <a:cubicBezTo>
                    <a:pt x="1789" y="1079"/>
                    <a:pt x="1873" y="1166"/>
                    <a:pt x="1953" y="1166"/>
                  </a:cubicBezTo>
                  <a:cubicBezTo>
                    <a:pt x="1978" y="1166"/>
                    <a:pt x="2002" y="1158"/>
                    <a:pt x="2025" y="1138"/>
                  </a:cubicBezTo>
                  <a:cubicBezTo>
                    <a:pt x="2063" y="1100"/>
                    <a:pt x="2063" y="1038"/>
                    <a:pt x="2038" y="1000"/>
                  </a:cubicBezTo>
                  <a:cubicBezTo>
                    <a:pt x="1900" y="888"/>
                    <a:pt x="1738" y="825"/>
                    <a:pt x="1588" y="750"/>
                  </a:cubicBezTo>
                  <a:cubicBezTo>
                    <a:pt x="1063" y="501"/>
                    <a:pt x="538"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0" name="Google Shape;10710;p21"/>
            <p:cNvSpPr/>
            <p:nvPr/>
          </p:nvSpPr>
          <p:spPr>
            <a:xfrm>
              <a:off x="6862250" y="1749650"/>
              <a:ext cx="67500" cy="36150"/>
            </a:xfrm>
            <a:custGeom>
              <a:avLst/>
              <a:gdLst/>
              <a:ahLst/>
              <a:cxnLst/>
              <a:rect l="l" t="t" r="r" b="b"/>
              <a:pathLst>
                <a:path w="2700" h="1446" extrusionOk="0">
                  <a:moveTo>
                    <a:pt x="0" y="0"/>
                  </a:moveTo>
                  <a:cubicBezTo>
                    <a:pt x="775" y="462"/>
                    <a:pt x="1550" y="937"/>
                    <a:pt x="2337" y="1375"/>
                  </a:cubicBezTo>
                  <a:cubicBezTo>
                    <a:pt x="2391" y="1406"/>
                    <a:pt x="2460" y="1446"/>
                    <a:pt x="2521" y="1446"/>
                  </a:cubicBezTo>
                  <a:cubicBezTo>
                    <a:pt x="2560" y="1446"/>
                    <a:pt x="2596" y="1430"/>
                    <a:pt x="2625" y="1387"/>
                  </a:cubicBezTo>
                  <a:cubicBezTo>
                    <a:pt x="2700" y="1187"/>
                    <a:pt x="2387" y="1150"/>
                    <a:pt x="2275" y="1062"/>
                  </a:cubicBezTo>
                  <a:cubicBezTo>
                    <a:pt x="1525" y="662"/>
                    <a:pt x="750"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1" name="Google Shape;10711;p21"/>
            <p:cNvSpPr/>
            <p:nvPr/>
          </p:nvSpPr>
          <p:spPr>
            <a:xfrm>
              <a:off x="6898500" y="1759950"/>
              <a:ext cx="39700" cy="20575"/>
            </a:xfrm>
            <a:custGeom>
              <a:avLst/>
              <a:gdLst/>
              <a:ahLst/>
              <a:cxnLst/>
              <a:rect l="l" t="t" r="r" b="b"/>
              <a:pathLst>
                <a:path w="1588" h="823" extrusionOk="0">
                  <a:moveTo>
                    <a:pt x="0" y="1"/>
                  </a:moveTo>
                  <a:lnTo>
                    <a:pt x="0" y="1"/>
                  </a:lnTo>
                  <a:cubicBezTo>
                    <a:pt x="450" y="313"/>
                    <a:pt x="937" y="575"/>
                    <a:pt x="1437" y="813"/>
                  </a:cubicBezTo>
                  <a:cubicBezTo>
                    <a:pt x="1449" y="820"/>
                    <a:pt x="1461" y="823"/>
                    <a:pt x="1473" y="823"/>
                  </a:cubicBezTo>
                  <a:cubicBezTo>
                    <a:pt x="1542" y="823"/>
                    <a:pt x="1587" y="706"/>
                    <a:pt x="1512" y="663"/>
                  </a:cubicBezTo>
                  <a:cubicBezTo>
                    <a:pt x="1012" y="425"/>
                    <a:pt x="487" y="2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2" name="Google Shape;10712;p21"/>
            <p:cNvSpPr/>
            <p:nvPr/>
          </p:nvSpPr>
          <p:spPr>
            <a:xfrm>
              <a:off x="6829125" y="1655925"/>
              <a:ext cx="63150" cy="19825"/>
            </a:xfrm>
            <a:custGeom>
              <a:avLst/>
              <a:gdLst/>
              <a:ahLst/>
              <a:cxnLst/>
              <a:rect l="l" t="t" r="r" b="b"/>
              <a:pathLst>
                <a:path w="2526" h="793" extrusionOk="0">
                  <a:moveTo>
                    <a:pt x="1" y="0"/>
                  </a:moveTo>
                  <a:cubicBezTo>
                    <a:pt x="451" y="400"/>
                    <a:pt x="1013" y="700"/>
                    <a:pt x="1625" y="775"/>
                  </a:cubicBezTo>
                  <a:cubicBezTo>
                    <a:pt x="1704" y="786"/>
                    <a:pt x="1785" y="792"/>
                    <a:pt x="1867" y="792"/>
                  </a:cubicBezTo>
                  <a:cubicBezTo>
                    <a:pt x="1966" y="792"/>
                    <a:pt x="2066" y="783"/>
                    <a:pt x="2163" y="762"/>
                  </a:cubicBezTo>
                  <a:cubicBezTo>
                    <a:pt x="2263" y="737"/>
                    <a:pt x="2413" y="725"/>
                    <a:pt x="2488" y="625"/>
                  </a:cubicBezTo>
                  <a:cubicBezTo>
                    <a:pt x="2525" y="550"/>
                    <a:pt x="2475" y="437"/>
                    <a:pt x="2375" y="437"/>
                  </a:cubicBezTo>
                  <a:cubicBezTo>
                    <a:pt x="2368" y="436"/>
                    <a:pt x="2362" y="436"/>
                    <a:pt x="2355" y="436"/>
                  </a:cubicBezTo>
                  <a:cubicBezTo>
                    <a:pt x="2299" y="436"/>
                    <a:pt x="2242" y="476"/>
                    <a:pt x="2175" y="487"/>
                  </a:cubicBezTo>
                  <a:cubicBezTo>
                    <a:pt x="2023" y="523"/>
                    <a:pt x="1865" y="540"/>
                    <a:pt x="1704" y="540"/>
                  </a:cubicBezTo>
                  <a:cubicBezTo>
                    <a:pt x="1139" y="540"/>
                    <a:pt x="536" y="33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3" name="Google Shape;10713;p21"/>
            <p:cNvSpPr/>
            <p:nvPr/>
          </p:nvSpPr>
          <p:spPr>
            <a:xfrm>
              <a:off x="6833500" y="1665600"/>
              <a:ext cx="60025" cy="17200"/>
            </a:xfrm>
            <a:custGeom>
              <a:avLst/>
              <a:gdLst/>
              <a:ahLst/>
              <a:cxnLst/>
              <a:rect l="l" t="t" r="r" b="b"/>
              <a:pathLst>
                <a:path w="2401" h="688" extrusionOk="0">
                  <a:moveTo>
                    <a:pt x="1" y="1"/>
                  </a:moveTo>
                  <a:lnTo>
                    <a:pt x="1" y="1"/>
                  </a:lnTo>
                  <a:cubicBezTo>
                    <a:pt x="513" y="425"/>
                    <a:pt x="1150" y="675"/>
                    <a:pt x="1813" y="688"/>
                  </a:cubicBezTo>
                  <a:cubicBezTo>
                    <a:pt x="1950" y="688"/>
                    <a:pt x="2088" y="675"/>
                    <a:pt x="2213" y="650"/>
                  </a:cubicBezTo>
                  <a:cubicBezTo>
                    <a:pt x="2300" y="650"/>
                    <a:pt x="2400" y="613"/>
                    <a:pt x="2388" y="513"/>
                  </a:cubicBezTo>
                  <a:cubicBezTo>
                    <a:pt x="2388" y="450"/>
                    <a:pt x="2338" y="388"/>
                    <a:pt x="2275" y="388"/>
                  </a:cubicBezTo>
                  <a:cubicBezTo>
                    <a:pt x="2268" y="385"/>
                    <a:pt x="2260" y="384"/>
                    <a:pt x="2253" y="384"/>
                  </a:cubicBezTo>
                  <a:cubicBezTo>
                    <a:pt x="2223" y="384"/>
                    <a:pt x="2193" y="400"/>
                    <a:pt x="2163" y="400"/>
                  </a:cubicBezTo>
                  <a:cubicBezTo>
                    <a:pt x="2150" y="413"/>
                    <a:pt x="2125" y="413"/>
                    <a:pt x="2100" y="413"/>
                  </a:cubicBezTo>
                  <a:cubicBezTo>
                    <a:pt x="1914" y="434"/>
                    <a:pt x="1739" y="445"/>
                    <a:pt x="1572" y="445"/>
                  </a:cubicBezTo>
                  <a:cubicBezTo>
                    <a:pt x="1032" y="445"/>
                    <a:pt x="563" y="3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4" name="Google Shape;10714;p21"/>
            <p:cNvSpPr/>
            <p:nvPr/>
          </p:nvSpPr>
          <p:spPr>
            <a:xfrm>
              <a:off x="6840075" y="1676525"/>
              <a:ext cx="55800" cy="14400"/>
            </a:xfrm>
            <a:custGeom>
              <a:avLst/>
              <a:gdLst/>
              <a:ahLst/>
              <a:cxnLst/>
              <a:rect l="l" t="t" r="r" b="b"/>
              <a:pathLst>
                <a:path w="2232" h="576" extrusionOk="0">
                  <a:moveTo>
                    <a:pt x="0" y="1"/>
                  </a:moveTo>
                  <a:cubicBezTo>
                    <a:pt x="550" y="338"/>
                    <a:pt x="1187" y="551"/>
                    <a:pt x="1825" y="551"/>
                  </a:cubicBezTo>
                  <a:cubicBezTo>
                    <a:pt x="2000" y="526"/>
                    <a:pt x="2150" y="576"/>
                    <a:pt x="2212" y="438"/>
                  </a:cubicBezTo>
                  <a:cubicBezTo>
                    <a:pt x="2232" y="341"/>
                    <a:pt x="2159" y="289"/>
                    <a:pt x="2079" y="289"/>
                  </a:cubicBezTo>
                  <a:cubicBezTo>
                    <a:pt x="2057" y="289"/>
                    <a:pt x="2034" y="293"/>
                    <a:pt x="2012" y="301"/>
                  </a:cubicBezTo>
                  <a:cubicBezTo>
                    <a:pt x="1860" y="317"/>
                    <a:pt x="1710" y="325"/>
                    <a:pt x="1564" y="325"/>
                  </a:cubicBezTo>
                  <a:cubicBezTo>
                    <a:pt x="1026" y="325"/>
                    <a:pt x="521" y="21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5" name="Google Shape;10715;p21"/>
            <p:cNvSpPr/>
            <p:nvPr/>
          </p:nvSpPr>
          <p:spPr>
            <a:xfrm>
              <a:off x="6846325" y="1685275"/>
              <a:ext cx="50500" cy="12350"/>
            </a:xfrm>
            <a:custGeom>
              <a:avLst/>
              <a:gdLst/>
              <a:ahLst/>
              <a:cxnLst/>
              <a:rect l="l" t="t" r="r" b="b"/>
              <a:pathLst>
                <a:path w="2020" h="494" extrusionOk="0">
                  <a:moveTo>
                    <a:pt x="0" y="1"/>
                  </a:moveTo>
                  <a:lnTo>
                    <a:pt x="0" y="1"/>
                  </a:lnTo>
                  <a:cubicBezTo>
                    <a:pt x="438" y="251"/>
                    <a:pt x="925" y="451"/>
                    <a:pt x="1437" y="476"/>
                  </a:cubicBezTo>
                  <a:cubicBezTo>
                    <a:pt x="1526" y="485"/>
                    <a:pt x="1614" y="493"/>
                    <a:pt x="1702" y="493"/>
                  </a:cubicBezTo>
                  <a:cubicBezTo>
                    <a:pt x="1739" y="493"/>
                    <a:pt x="1776" y="492"/>
                    <a:pt x="1812" y="488"/>
                  </a:cubicBezTo>
                  <a:cubicBezTo>
                    <a:pt x="1825" y="488"/>
                    <a:pt x="1839" y="489"/>
                    <a:pt x="1854" y="489"/>
                  </a:cubicBezTo>
                  <a:cubicBezTo>
                    <a:pt x="1916" y="489"/>
                    <a:pt x="1990" y="481"/>
                    <a:pt x="2000" y="401"/>
                  </a:cubicBezTo>
                  <a:cubicBezTo>
                    <a:pt x="2020" y="299"/>
                    <a:pt x="1941" y="272"/>
                    <a:pt x="1858" y="272"/>
                  </a:cubicBezTo>
                  <a:cubicBezTo>
                    <a:pt x="1838" y="272"/>
                    <a:pt x="1818" y="273"/>
                    <a:pt x="1800" y="276"/>
                  </a:cubicBezTo>
                  <a:cubicBezTo>
                    <a:pt x="1714" y="279"/>
                    <a:pt x="1631" y="281"/>
                    <a:pt x="1548" y="281"/>
                  </a:cubicBezTo>
                  <a:cubicBezTo>
                    <a:pt x="1014" y="281"/>
                    <a:pt x="531" y="20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6" name="Google Shape;10716;p21"/>
            <p:cNvSpPr/>
            <p:nvPr/>
          </p:nvSpPr>
          <p:spPr>
            <a:xfrm>
              <a:off x="6890375" y="1700600"/>
              <a:ext cx="325" cy="25"/>
            </a:xfrm>
            <a:custGeom>
              <a:avLst/>
              <a:gdLst/>
              <a:ahLst/>
              <a:cxnLst/>
              <a:rect l="l" t="t" r="r" b="b"/>
              <a:pathLst>
                <a:path w="13" h="1" extrusionOk="0">
                  <a:moveTo>
                    <a:pt x="13" y="0"/>
                  </a:moveTo>
                  <a:cubicBezTo>
                    <a:pt x="13" y="0"/>
                    <a:pt x="13" y="0"/>
                    <a:pt x="0" y="0"/>
                  </a:cubicBezTo>
                  <a:cubicBezTo>
                    <a:pt x="0" y="0"/>
                    <a:pt x="0" y="0"/>
                    <a:pt x="0" y="0"/>
                  </a:cubicBezTo>
                  <a:cubicBezTo>
                    <a:pt x="0" y="0"/>
                    <a:pt x="0" y="0"/>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7" name="Google Shape;10717;p21"/>
            <p:cNvSpPr/>
            <p:nvPr/>
          </p:nvSpPr>
          <p:spPr>
            <a:xfrm>
              <a:off x="6862250" y="1696525"/>
              <a:ext cx="30325" cy="7575"/>
            </a:xfrm>
            <a:custGeom>
              <a:avLst/>
              <a:gdLst/>
              <a:ahLst/>
              <a:cxnLst/>
              <a:rect l="l" t="t" r="r" b="b"/>
              <a:pathLst>
                <a:path w="1213" h="303" extrusionOk="0">
                  <a:moveTo>
                    <a:pt x="0" y="1"/>
                  </a:moveTo>
                  <a:lnTo>
                    <a:pt x="0" y="1"/>
                  </a:lnTo>
                  <a:cubicBezTo>
                    <a:pt x="288" y="151"/>
                    <a:pt x="613" y="226"/>
                    <a:pt x="938" y="276"/>
                  </a:cubicBezTo>
                  <a:cubicBezTo>
                    <a:pt x="990" y="276"/>
                    <a:pt x="1061" y="303"/>
                    <a:pt x="1117" y="303"/>
                  </a:cubicBezTo>
                  <a:cubicBezTo>
                    <a:pt x="1154" y="303"/>
                    <a:pt x="1185" y="291"/>
                    <a:pt x="1200" y="251"/>
                  </a:cubicBezTo>
                  <a:cubicBezTo>
                    <a:pt x="1213" y="213"/>
                    <a:pt x="1175" y="163"/>
                    <a:pt x="1125" y="163"/>
                  </a:cubicBezTo>
                  <a:cubicBezTo>
                    <a:pt x="738" y="113"/>
                    <a:pt x="388" y="1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8" name="Google Shape;10718;p21"/>
            <p:cNvSpPr/>
            <p:nvPr/>
          </p:nvSpPr>
          <p:spPr>
            <a:xfrm>
              <a:off x="6869125" y="1702150"/>
              <a:ext cx="23150" cy="7050"/>
            </a:xfrm>
            <a:custGeom>
              <a:avLst/>
              <a:gdLst/>
              <a:ahLst/>
              <a:cxnLst/>
              <a:rect l="l" t="t" r="r" b="b"/>
              <a:pathLst>
                <a:path w="926" h="282" extrusionOk="0">
                  <a:moveTo>
                    <a:pt x="0" y="1"/>
                  </a:moveTo>
                  <a:cubicBezTo>
                    <a:pt x="250" y="138"/>
                    <a:pt x="525" y="226"/>
                    <a:pt x="800" y="276"/>
                  </a:cubicBezTo>
                  <a:cubicBezTo>
                    <a:pt x="825" y="276"/>
                    <a:pt x="847" y="282"/>
                    <a:pt x="866" y="282"/>
                  </a:cubicBezTo>
                  <a:cubicBezTo>
                    <a:pt x="885" y="282"/>
                    <a:pt x="900" y="276"/>
                    <a:pt x="913" y="251"/>
                  </a:cubicBezTo>
                  <a:cubicBezTo>
                    <a:pt x="925" y="213"/>
                    <a:pt x="888" y="176"/>
                    <a:pt x="850" y="176"/>
                  </a:cubicBezTo>
                  <a:cubicBezTo>
                    <a:pt x="563" y="126"/>
                    <a:pt x="275" y="1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9" name="Google Shape;10719;p21"/>
            <p:cNvSpPr/>
            <p:nvPr/>
          </p:nvSpPr>
          <p:spPr>
            <a:xfrm>
              <a:off x="6874125" y="1708400"/>
              <a:ext cx="15275" cy="4450"/>
            </a:xfrm>
            <a:custGeom>
              <a:avLst/>
              <a:gdLst/>
              <a:ahLst/>
              <a:cxnLst/>
              <a:rect l="l" t="t" r="r" b="b"/>
              <a:pathLst>
                <a:path w="611" h="178" extrusionOk="0">
                  <a:moveTo>
                    <a:pt x="0" y="1"/>
                  </a:moveTo>
                  <a:cubicBezTo>
                    <a:pt x="175" y="76"/>
                    <a:pt x="363" y="138"/>
                    <a:pt x="563" y="176"/>
                  </a:cubicBezTo>
                  <a:cubicBezTo>
                    <a:pt x="566" y="177"/>
                    <a:pt x="570" y="178"/>
                    <a:pt x="573" y="178"/>
                  </a:cubicBezTo>
                  <a:cubicBezTo>
                    <a:pt x="594" y="178"/>
                    <a:pt x="611" y="147"/>
                    <a:pt x="600" y="126"/>
                  </a:cubicBezTo>
                  <a:cubicBezTo>
                    <a:pt x="413" y="51"/>
                    <a:pt x="188"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0" name="Google Shape;10720;p21"/>
            <p:cNvSpPr/>
            <p:nvPr/>
          </p:nvSpPr>
          <p:spPr>
            <a:xfrm>
              <a:off x="6874425" y="1713700"/>
              <a:ext cx="12475" cy="4500"/>
            </a:xfrm>
            <a:custGeom>
              <a:avLst/>
              <a:gdLst/>
              <a:ahLst/>
              <a:cxnLst/>
              <a:rect l="l" t="t" r="r" b="b"/>
              <a:pathLst>
                <a:path w="499" h="180" extrusionOk="0">
                  <a:moveTo>
                    <a:pt x="1" y="1"/>
                  </a:moveTo>
                  <a:lnTo>
                    <a:pt x="1" y="1"/>
                  </a:lnTo>
                  <a:cubicBezTo>
                    <a:pt x="151" y="76"/>
                    <a:pt x="301" y="126"/>
                    <a:pt x="451" y="176"/>
                  </a:cubicBezTo>
                  <a:cubicBezTo>
                    <a:pt x="455" y="178"/>
                    <a:pt x="460" y="179"/>
                    <a:pt x="464" y="179"/>
                  </a:cubicBezTo>
                  <a:cubicBezTo>
                    <a:pt x="484" y="179"/>
                    <a:pt x="498" y="159"/>
                    <a:pt x="488" y="138"/>
                  </a:cubicBezTo>
                  <a:cubicBezTo>
                    <a:pt x="338" y="63"/>
                    <a:pt x="163" y="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1" name="Google Shape;10721;p21"/>
            <p:cNvSpPr/>
            <p:nvPr/>
          </p:nvSpPr>
          <p:spPr>
            <a:xfrm>
              <a:off x="6875675" y="1719950"/>
              <a:ext cx="7525" cy="3150"/>
            </a:xfrm>
            <a:custGeom>
              <a:avLst/>
              <a:gdLst/>
              <a:ahLst/>
              <a:cxnLst/>
              <a:rect l="l" t="t" r="r" b="b"/>
              <a:pathLst>
                <a:path w="301" h="126" extrusionOk="0">
                  <a:moveTo>
                    <a:pt x="1" y="1"/>
                  </a:moveTo>
                  <a:lnTo>
                    <a:pt x="1" y="1"/>
                  </a:lnTo>
                  <a:cubicBezTo>
                    <a:pt x="101" y="51"/>
                    <a:pt x="188" y="101"/>
                    <a:pt x="288" y="126"/>
                  </a:cubicBezTo>
                  <a:cubicBezTo>
                    <a:pt x="301" y="126"/>
                    <a:pt x="301" y="113"/>
                    <a:pt x="301" y="113"/>
                  </a:cubicBezTo>
                  <a:cubicBezTo>
                    <a:pt x="213" y="51"/>
                    <a:pt x="101"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2" name="Google Shape;10722;p21"/>
            <p:cNvSpPr/>
            <p:nvPr/>
          </p:nvSpPr>
          <p:spPr>
            <a:xfrm>
              <a:off x="6747950" y="1703475"/>
              <a:ext cx="65575" cy="16225"/>
            </a:xfrm>
            <a:custGeom>
              <a:avLst/>
              <a:gdLst/>
              <a:ahLst/>
              <a:cxnLst/>
              <a:rect l="l" t="t" r="r" b="b"/>
              <a:pathLst>
                <a:path w="2623" h="649" extrusionOk="0">
                  <a:moveTo>
                    <a:pt x="1108" y="1"/>
                  </a:moveTo>
                  <a:cubicBezTo>
                    <a:pt x="1027" y="1"/>
                    <a:pt x="955" y="4"/>
                    <a:pt x="936" y="10"/>
                  </a:cubicBezTo>
                  <a:cubicBezTo>
                    <a:pt x="873" y="10"/>
                    <a:pt x="848" y="73"/>
                    <a:pt x="861" y="123"/>
                  </a:cubicBezTo>
                  <a:cubicBezTo>
                    <a:pt x="536" y="185"/>
                    <a:pt x="199" y="335"/>
                    <a:pt x="24" y="510"/>
                  </a:cubicBezTo>
                  <a:cubicBezTo>
                    <a:pt x="0" y="568"/>
                    <a:pt x="42" y="649"/>
                    <a:pt x="109" y="649"/>
                  </a:cubicBezTo>
                  <a:cubicBezTo>
                    <a:pt x="114" y="649"/>
                    <a:pt x="119" y="648"/>
                    <a:pt x="124" y="647"/>
                  </a:cubicBezTo>
                  <a:cubicBezTo>
                    <a:pt x="186" y="635"/>
                    <a:pt x="224" y="585"/>
                    <a:pt x="274" y="560"/>
                  </a:cubicBezTo>
                  <a:cubicBezTo>
                    <a:pt x="674" y="321"/>
                    <a:pt x="1106" y="228"/>
                    <a:pt x="1553" y="228"/>
                  </a:cubicBezTo>
                  <a:cubicBezTo>
                    <a:pt x="1903" y="228"/>
                    <a:pt x="2262" y="285"/>
                    <a:pt x="2623" y="373"/>
                  </a:cubicBezTo>
                  <a:cubicBezTo>
                    <a:pt x="2548" y="348"/>
                    <a:pt x="2486" y="323"/>
                    <a:pt x="2411" y="298"/>
                  </a:cubicBezTo>
                  <a:cubicBezTo>
                    <a:pt x="2073" y="135"/>
                    <a:pt x="1711" y="35"/>
                    <a:pt x="1336" y="10"/>
                  </a:cubicBezTo>
                  <a:cubicBezTo>
                    <a:pt x="1280" y="4"/>
                    <a:pt x="1189" y="1"/>
                    <a:pt x="1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3" name="Google Shape;10723;p21"/>
            <p:cNvSpPr/>
            <p:nvPr/>
          </p:nvSpPr>
          <p:spPr>
            <a:xfrm>
              <a:off x="6771650" y="1692350"/>
              <a:ext cx="62825" cy="24875"/>
            </a:xfrm>
            <a:custGeom>
              <a:avLst/>
              <a:gdLst/>
              <a:ahLst/>
              <a:cxnLst/>
              <a:rect l="l" t="t" r="r" b="b"/>
              <a:pathLst>
                <a:path w="2513" h="995" extrusionOk="0">
                  <a:moveTo>
                    <a:pt x="998" y="1"/>
                  </a:moveTo>
                  <a:cubicBezTo>
                    <a:pt x="898" y="1"/>
                    <a:pt x="799" y="6"/>
                    <a:pt x="700" y="18"/>
                  </a:cubicBezTo>
                  <a:cubicBezTo>
                    <a:pt x="1225" y="55"/>
                    <a:pt x="1675" y="205"/>
                    <a:pt x="2112" y="455"/>
                  </a:cubicBezTo>
                  <a:cubicBezTo>
                    <a:pt x="2112" y="455"/>
                    <a:pt x="2125" y="455"/>
                    <a:pt x="2125" y="468"/>
                  </a:cubicBezTo>
                  <a:cubicBezTo>
                    <a:pt x="2075" y="443"/>
                    <a:pt x="2025" y="430"/>
                    <a:pt x="1975" y="405"/>
                  </a:cubicBezTo>
                  <a:cubicBezTo>
                    <a:pt x="1605" y="278"/>
                    <a:pt x="1212" y="197"/>
                    <a:pt x="814" y="197"/>
                  </a:cubicBezTo>
                  <a:cubicBezTo>
                    <a:pt x="701" y="197"/>
                    <a:pt x="588" y="204"/>
                    <a:pt x="475" y="218"/>
                  </a:cubicBezTo>
                  <a:cubicBezTo>
                    <a:pt x="1038" y="230"/>
                    <a:pt x="1513" y="405"/>
                    <a:pt x="1937" y="580"/>
                  </a:cubicBezTo>
                  <a:cubicBezTo>
                    <a:pt x="1800" y="543"/>
                    <a:pt x="1662" y="493"/>
                    <a:pt x="1525" y="468"/>
                  </a:cubicBezTo>
                  <a:cubicBezTo>
                    <a:pt x="1123" y="377"/>
                    <a:pt x="713" y="335"/>
                    <a:pt x="302" y="335"/>
                  </a:cubicBezTo>
                  <a:cubicBezTo>
                    <a:pt x="201" y="335"/>
                    <a:pt x="101" y="338"/>
                    <a:pt x="0" y="343"/>
                  </a:cubicBezTo>
                  <a:cubicBezTo>
                    <a:pt x="538" y="380"/>
                    <a:pt x="1250" y="505"/>
                    <a:pt x="1687" y="680"/>
                  </a:cubicBezTo>
                  <a:cubicBezTo>
                    <a:pt x="1825" y="730"/>
                    <a:pt x="2037" y="830"/>
                    <a:pt x="2225" y="930"/>
                  </a:cubicBezTo>
                  <a:cubicBezTo>
                    <a:pt x="2281" y="952"/>
                    <a:pt x="2326" y="994"/>
                    <a:pt x="2389" y="994"/>
                  </a:cubicBezTo>
                  <a:cubicBezTo>
                    <a:pt x="2396" y="994"/>
                    <a:pt x="2404" y="994"/>
                    <a:pt x="2412" y="992"/>
                  </a:cubicBezTo>
                  <a:cubicBezTo>
                    <a:pt x="2512" y="967"/>
                    <a:pt x="2512" y="830"/>
                    <a:pt x="2425" y="793"/>
                  </a:cubicBezTo>
                  <a:cubicBezTo>
                    <a:pt x="2362" y="755"/>
                    <a:pt x="2287" y="718"/>
                    <a:pt x="2212" y="693"/>
                  </a:cubicBezTo>
                  <a:cubicBezTo>
                    <a:pt x="2275" y="680"/>
                    <a:pt x="2312" y="593"/>
                    <a:pt x="2275" y="543"/>
                  </a:cubicBezTo>
                  <a:cubicBezTo>
                    <a:pt x="2250" y="518"/>
                    <a:pt x="2225" y="505"/>
                    <a:pt x="2187" y="493"/>
                  </a:cubicBezTo>
                  <a:lnTo>
                    <a:pt x="2187" y="493"/>
                  </a:lnTo>
                  <a:cubicBezTo>
                    <a:pt x="2194" y="494"/>
                    <a:pt x="2200" y="495"/>
                    <a:pt x="2207" y="495"/>
                  </a:cubicBezTo>
                  <a:cubicBezTo>
                    <a:pt x="2262" y="495"/>
                    <a:pt x="2310" y="447"/>
                    <a:pt x="2287" y="380"/>
                  </a:cubicBezTo>
                  <a:cubicBezTo>
                    <a:pt x="2225" y="280"/>
                    <a:pt x="2100" y="255"/>
                    <a:pt x="2012" y="193"/>
                  </a:cubicBezTo>
                  <a:cubicBezTo>
                    <a:pt x="1693" y="67"/>
                    <a:pt x="1343" y="1"/>
                    <a:pt x="9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4" name="Google Shape;10724;p21"/>
            <p:cNvSpPr/>
            <p:nvPr/>
          </p:nvSpPr>
          <p:spPr>
            <a:xfrm>
              <a:off x="6798525" y="1688000"/>
              <a:ext cx="29800" cy="9825"/>
            </a:xfrm>
            <a:custGeom>
              <a:avLst/>
              <a:gdLst/>
              <a:ahLst/>
              <a:cxnLst/>
              <a:rect l="l" t="t" r="r" b="b"/>
              <a:pathLst>
                <a:path w="1192" h="393" extrusionOk="0">
                  <a:moveTo>
                    <a:pt x="116" y="0"/>
                  </a:moveTo>
                  <a:cubicBezTo>
                    <a:pt x="78" y="0"/>
                    <a:pt x="39" y="2"/>
                    <a:pt x="0" y="4"/>
                  </a:cubicBezTo>
                  <a:cubicBezTo>
                    <a:pt x="400" y="42"/>
                    <a:pt x="712" y="192"/>
                    <a:pt x="1062" y="367"/>
                  </a:cubicBezTo>
                  <a:cubicBezTo>
                    <a:pt x="1075" y="384"/>
                    <a:pt x="1095" y="392"/>
                    <a:pt x="1115" y="392"/>
                  </a:cubicBezTo>
                  <a:cubicBezTo>
                    <a:pt x="1154" y="392"/>
                    <a:pt x="1191" y="362"/>
                    <a:pt x="1175" y="304"/>
                  </a:cubicBezTo>
                  <a:cubicBezTo>
                    <a:pt x="1162" y="267"/>
                    <a:pt x="1112" y="242"/>
                    <a:pt x="1075" y="229"/>
                  </a:cubicBezTo>
                  <a:cubicBezTo>
                    <a:pt x="783" y="95"/>
                    <a:pt x="452" y="0"/>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5" name="Google Shape;10725;p21"/>
            <p:cNvSpPr/>
            <p:nvPr/>
          </p:nvSpPr>
          <p:spPr>
            <a:xfrm>
              <a:off x="6801025" y="1683100"/>
              <a:ext cx="24575" cy="7250"/>
            </a:xfrm>
            <a:custGeom>
              <a:avLst/>
              <a:gdLst/>
              <a:ahLst/>
              <a:cxnLst/>
              <a:rect l="l" t="t" r="r" b="b"/>
              <a:pathLst>
                <a:path w="983" h="290" extrusionOk="0">
                  <a:moveTo>
                    <a:pt x="0" y="0"/>
                  </a:moveTo>
                  <a:cubicBezTo>
                    <a:pt x="325" y="50"/>
                    <a:pt x="575" y="150"/>
                    <a:pt x="837" y="263"/>
                  </a:cubicBezTo>
                  <a:cubicBezTo>
                    <a:pt x="865" y="282"/>
                    <a:pt x="889" y="290"/>
                    <a:pt x="908" y="290"/>
                  </a:cubicBezTo>
                  <a:cubicBezTo>
                    <a:pt x="975" y="290"/>
                    <a:pt x="982" y="192"/>
                    <a:pt x="875" y="163"/>
                  </a:cubicBezTo>
                  <a:cubicBezTo>
                    <a:pt x="600" y="50"/>
                    <a:pt x="30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6" name="Google Shape;10726;p21"/>
            <p:cNvSpPr/>
            <p:nvPr/>
          </p:nvSpPr>
          <p:spPr>
            <a:xfrm>
              <a:off x="6785700" y="1674725"/>
              <a:ext cx="41575" cy="10900"/>
            </a:xfrm>
            <a:custGeom>
              <a:avLst/>
              <a:gdLst/>
              <a:ahLst/>
              <a:cxnLst/>
              <a:rect l="l" t="t" r="r" b="b"/>
              <a:pathLst>
                <a:path w="1663" h="436" extrusionOk="0">
                  <a:moveTo>
                    <a:pt x="609" y="1"/>
                  </a:moveTo>
                  <a:cubicBezTo>
                    <a:pt x="402" y="1"/>
                    <a:pt x="195" y="36"/>
                    <a:pt x="1" y="110"/>
                  </a:cubicBezTo>
                  <a:cubicBezTo>
                    <a:pt x="130" y="83"/>
                    <a:pt x="255" y="71"/>
                    <a:pt x="375" y="71"/>
                  </a:cubicBezTo>
                  <a:cubicBezTo>
                    <a:pt x="756" y="71"/>
                    <a:pt x="1099" y="196"/>
                    <a:pt x="1450" y="385"/>
                  </a:cubicBezTo>
                  <a:cubicBezTo>
                    <a:pt x="1488" y="398"/>
                    <a:pt x="1538" y="435"/>
                    <a:pt x="1575" y="435"/>
                  </a:cubicBezTo>
                  <a:cubicBezTo>
                    <a:pt x="1625" y="435"/>
                    <a:pt x="1663" y="385"/>
                    <a:pt x="1650" y="335"/>
                  </a:cubicBezTo>
                  <a:cubicBezTo>
                    <a:pt x="1625" y="285"/>
                    <a:pt x="1588" y="273"/>
                    <a:pt x="1513" y="223"/>
                  </a:cubicBezTo>
                  <a:cubicBezTo>
                    <a:pt x="1235" y="80"/>
                    <a:pt x="921"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7" name="Google Shape;10727;p21"/>
            <p:cNvSpPr/>
            <p:nvPr/>
          </p:nvSpPr>
          <p:spPr>
            <a:xfrm>
              <a:off x="6798525" y="1670125"/>
              <a:ext cx="26250" cy="7850"/>
            </a:xfrm>
            <a:custGeom>
              <a:avLst/>
              <a:gdLst/>
              <a:ahLst/>
              <a:cxnLst/>
              <a:rect l="l" t="t" r="r" b="b"/>
              <a:pathLst>
                <a:path w="1050" h="314" extrusionOk="0">
                  <a:moveTo>
                    <a:pt x="238" y="1"/>
                  </a:moveTo>
                  <a:cubicBezTo>
                    <a:pt x="158" y="1"/>
                    <a:pt x="78" y="7"/>
                    <a:pt x="0" y="19"/>
                  </a:cubicBezTo>
                  <a:cubicBezTo>
                    <a:pt x="16" y="19"/>
                    <a:pt x="31" y="18"/>
                    <a:pt x="46" y="18"/>
                  </a:cubicBezTo>
                  <a:cubicBezTo>
                    <a:pt x="270" y="18"/>
                    <a:pt x="500" y="99"/>
                    <a:pt x="675" y="169"/>
                  </a:cubicBezTo>
                  <a:cubicBezTo>
                    <a:pt x="750" y="207"/>
                    <a:pt x="825" y="244"/>
                    <a:pt x="887" y="282"/>
                  </a:cubicBezTo>
                  <a:cubicBezTo>
                    <a:pt x="911" y="298"/>
                    <a:pt x="940" y="313"/>
                    <a:pt x="964" y="313"/>
                  </a:cubicBezTo>
                  <a:cubicBezTo>
                    <a:pt x="978" y="313"/>
                    <a:pt x="991" y="308"/>
                    <a:pt x="1000" y="294"/>
                  </a:cubicBezTo>
                  <a:cubicBezTo>
                    <a:pt x="1050" y="232"/>
                    <a:pt x="975" y="194"/>
                    <a:pt x="925" y="169"/>
                  </a:cubicBezTo>
                  <a:cubicBezTo>
                    <a:pt x="719" y="57"/>
                    <a:pt x="477" y="1"/>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8" name="Google Shape;10728;p21"/>
            <p:cNvSpPr/>
            <p:nvPr/>
          </p:nvSpPr>
          <p:spPr>
            <a:xfrm>
              <a:off x="6795700" y="1665550"/>
              <a:ext cx="31900" cy="10075"/>
            </a:xfrm>
            <a:custGeom>
              <a:avLst/>
              <a:gdLst/>
              <a:ahLst/>
              <a:cxnLst/>
              <a:rect l="l" t="t" r="r" b="b"/>
              <a:pathLst>
                <a:path w="1276" h="403" extrusionOk="0">
                  <a:moveTo>
                    <a:pt x="290" y="1"/>
                  </a:moveTo>
                  <a:cubicBezTo>
                    <a:pt x="194" y="1"/>
                    <a:pt x="97" y="9"/>
                    <a:pt x="1" y="28"/>
                  </a:cubicBezTo>
                  <a:cubicBezTo>
                    <a:pt x="20" y="27"/>
                    <a:pt x="40" y="27"/>
                    <a:pt x="59" y="27"/>
                  </a:cubicBezTo>
                  <a:cubicBezTo>
                    <a:pt x="453" y="27"/>
                    <a:pt x="742" y="149"/>
                    <a:pt x="1088" y="327"/>
                  </a:cubicBezTo>
                  <a:cubicBezTo>
                    <a:pt x="1125" y="352"/>
                    <a:pt x="1163" y="390"/>
                    <a:pt x="1213" y="402"/>
                  </a:cubicBezTo>
                  <a:cubicBezTo>
                    <a:pt x="1250" y="402"/>
                    <a:pt x="1275" y="352"/>
                    <a:pt x="1263" y="315"/>
                  </a:cubicBezTo>
                  <a:cubicBezTo>
                    <a:pt x="1238" y="265"/>
                    <a:pt x="1213" y="265"/>
                    <a:pt x="1150" y="227"/>
                  </a:cubicBezTo>
                  <a:cubicBezTo>
                    <a:pt x="885" y="85"/>
                    <a:pt x="591" y="1"/>
                    <a:pt x="2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9" name="Google Shape;10729;p21"/>
            <p:cNvSpPr/>
            <p:nvPr/>
          </p:nvSpPr>
          <p:spPr>
            <a:xfrm>
              <a:off x="6761350" y="1712000"/>
              <a:ext cx="54250" cy="10875"/>
            </a:xfrm>
            <a:custGeom>
              <a:avLst/>
              <a:gdLst/>
              <a:ahLst/>
              <a:cxnLst/>
              <a:rect l="l" t="t" r="r" b="b"/>
              <a:pathLst>
                <a:path w="2170" h="435" extrusionOk="0">
                  <a:moveTo>
                    <a:pt x="1046" y="1"/>
                  </a:moveTo>
                  <a:cubicBezTo>
                    <a:pt x="921" y="1"/>
                    <a:pt x="797" y="8"/>
                    <a:pt x="675" y="19"/>
                  </a:cubicBezTo>
                  <a:cubicBezTo>
                    <a:pt x="437" y="44"/>
                    <a:pt x="200" y="94"/>
                    <a:pt x="0" y="219"/>
                  </a:cubicBezTo>
                  <a:cubicBezTo>
                    <a:pt x="205" y="127"/>
                    <a:pt x="409" y="119"/>
                    <a:pt x="627" y="119"/>
                  </a:cubicBezTo>
                  <a:cubicBezTo>
                    <a:pt x="676" y="119"/>
                    <a:pt x="725" y="119"/>
                    <a:pt x="775" y="119"/>
                  </a:cubicBezTo>
                  <a:cubicBezTo>
                    <a:pt x="1137" y="131"/>
                    <a:pt x="1625" y="244"/>
                    <a:pt x="1925" y="394"/>
                  </a:cubicBezTo>
                  <a:cubicBezTo>
                    <a:pt x="1960" y="421"/>
                    <a:pt x="2003" y="435"/>
                    <a:pt x="2042" y="435"/>
                  </a:cubicBezTo>
                  <a:cubicBezTo>
                    <a:pt x="2111" y="435"/>
                    <a:pt x="2170" y="390"/>
                    <a:pt x="2162" y="294"/>
                  </a:cubicBezTo>
                  <a:cubicBezTo>
                    <a:pt x="2112" y="194"/>
                    <a:pt x="1975" y="169"/>
                    <a:pt x="1887" y="131"/>
                  </a:cubicBezTo>
                  <a:cubicBezTo>
                    <a:pt x="1618" y="36"/>
                    <a:pt x="1331" y="1"/>
                    <a:pt x="10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0" name="Google Shape;10730;p21"/>
            <p:cNvSpPr/>
            <p:nvPr/>
          </p:nvSpPr>
          <p:spPr>
            <a:xfrm>
              <a:off x="6774450" y="1718850"/>
              <a:ext cx="37750" cy="9600"/>
            </a:xfrm>
            <a:custGeom>
              <a:avLst/>
              <a:gdLst/>
              <a:ahLst/>
              <a:cxnLst/>
              <a:rect l="l" t="t" r="r" b="b"/>
              <a:pathLst>
                <a:path w="1510" h="384" extrusionOk="0">
                  <a:moveTo>
                    <a:pt x="373" y="0"/>
                  </a:moveTo>
                  <a:cubicBezTo>
                    <a:pt x="248" y="0"/>
                    <a:pt x="123" y="10"/>
                    <a:pt x="1" y="32"/>
                  </a:cubicBezTo>
                  <a:cubicBezTo>
                    <a:pt x="17" y="32"/>
                    <a:pt x="33" y="32"/>
                    <a:pt x="49" y="32"/>
                  </a:cubicBezTo>
                  <a:cubicBezTo>
                    <a:pt x="511" y="32"/>
                    <a:pt x="1012" y="200"/>
                    <a:pt x="1326" y="357"/>
                  </a:cubicBezTo>
                  <a:cubicBezTo>
                    <a:pt x="1344" y="376"/>
                    <a:pt x="1366" y="384"/>
                    <a:pt x="1387" y="384"/>
                  </a:cubicBezTo>
                  <a:cubicBezTo>
                    <a:pt x="1451" y="384"/>
                    <a:pt x="1510" y="314"/>
                    <a:pt x="1463" y="257"/>
                  </a:cubicBezTo>
                  <a:cubicBezTo>
                    <a:pt x="1401" y="195"/>
                    <a:pt x="1326" y="170"/>
                    <a:pt x="1251" y="145"/>
                  </a:cubicBezTo>
                  <a:cubicBezTo>
                    <a:pt x="969" y="57"/>
                    <a:pt x="670"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1" name="Google Shape;10731;p21"/>
            <p:cNvSpPr/>
            <p:nvPr/>
          </p:nvSpPr>
          <p:spPr>
            <a:xfrm>
              <a:off x="6781325" y="1725250"/>
              <a:ext cx="28475" cy="8475"/>
            </a:xfrm>
            <a:custGeom>
              <a:avLst/>
              <a:gdLst/>
              <a:ahLst/>
              <a:cxnLst/>
              <a:rect l="l" t="t" r="r" b="b"/>
              <a:pathLst>
                <a:path w="1139" h="339" extrusionOk="0">
                  <a:moveTo>
                    <a:pt x="59" y="0"/>
                  </a:moveTo>
                  <a:cubicBezTo>
                    <a:pt x="40" y="0"/>
                    <a:pt x="20" y="1"/>
                    <a:pt x="1" y="1"/>
                  </a:cubicBezTo>
                  <a:cubicBezTo>
                    <a:pt x="301" y="26"/>
                    <a:pt x="838" y="276"/>
                    <a:pt x="938" y="301"/>
                  </a:cubicBezTo>
                  <a:cubicBezTo>
                    <a:pt x="963" y="314"/>
                    <a:pt x="1001" y="339"/>
                    <a:pt x="1038" y="339"/>
                  </a:cubicBezTo>
                  <a:cubicBezTo>
                    <a:pt x="1138" y="326"/>
                    <a:pt x="1088" y="226"/>
                    <a:pt x="1013" y="201"/>
                  </a:cubicBezTo>
                  <a:cubicBezTo>
                    <a:pt x="766" y="95"/>
                    <a:pt x="385"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2" name="Google Shape;10732;p21"/>
            <p:cNvSpPr/>
            <p:nvPr/>
          </p:nvSpPr>
          <p:spPr>
            <a:xfrm>
              <a:off x="6783200" y="1730900"/>
              <a:ext cx="16900" cy="7200"/>
            </a:xfrm>
            <a:custGeom>
              <a:avLst/>
              <a:gdLst/>
              <a:ahLst/>
              <a:cxnLst/>
              <a:rect l="l" t="t" r="r" b="b"/>
              <a:pathLst>
                <a:path w="676" h="288" extrusionOk="0">
                  <a:moveTo>
                    <a:pt x="1" y="0"/>
                  </a:moveTo>
                  <a:lnTo>
                    <a:pt x="1" y="0"/>
                  </a:lnTo>
                  <a:cubicBezTo>
                    <a:pt x="188" y="50"/>
                    <a:pt x="363" y="163"/>
                    <a:pt x="538" y="250"/>
                  </a:cubicBezTo>
                  <a:cubicBezTo>
                    <a:pt x="576" y="263"/>
                    <a:pt x="588" y="288"/>
                    <a:pt x="626" y="288"/>
                  </a:cubicBezTo>
                  <a:cubicBezTo>
                    <a:pt x="651" y="288"/>
                    <a:pt x="676" y="250"/>
                    <a:pt x="651" y="225"/>
                  </a:cubicBezTo>
                  <a:cubicBezTo>
                    <a:pt x="451" y="113"/>
                    <a:pt x="226"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3" name="Google Shape;10733;p21"/>
            <p:cNvSpPr/>
            <p:nvPr/>
          </p:nvSpPr>
          <p:spPr>
            <a:xfrm>
              <a:off x="6782275" y="1738700"/>
              <a:ext cx="17050" cy="5350"/>
            </a:xfrm>
            <a:custGeom>
              <a:avLst/>
              <a:gdLst/>
              <a:ahLst/>
              <a:cxnLst/>
              <a:rect l="l" t="t" r="r" b="b"/>
              <a:pathLst>
                <a:path w="682" h="214" extrusionOk="0">
                  <a:moveTo>
                    <a:pt x="6" y="0"/>
                  </a:moveTo>
                  <a:cubicBezTo>
                    <a:pt x="4" y="0"/>
                    <a:pt x="2" y="0"/>
                    <a:pt x="0" y="1"/>
                  </a:cubicBezTo>
                  <a:cubicBezTo>
                    <a:pt x="163" y="51"/>
                    <a:pt x="313" y="138"/>
                    <a:pt x="475" y="213"/>
                  </a:cubicBezTo>
                  <a:cubicBezTo>
                    <a:pt x="681" y="189"/>
                    <a:pt x="88"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4" name="Google Shape;10734;p21"/>
            <p:cNvSpPr/>
            <p:nvPr/>
          </p:nvSpPr>
          <p:spPr>
            <a:xfrm>
              <a:off x="6762600" y="1738075"/>
              <a:ext cx="35500" cy="16575"/>
            </a:xfrm>
            <a:custGeom>
              <a:avLst/>
              <a:gdLst/>
              <a:ahLst/>
              <a:cxnLst/>
              <a:rect l="l" t="t" r="r" b="b"/>
              <a:pathLst>
                <a:path w="1420" h="663" extrusionOk="0">
                  <a:moveTo>
                    <a:pt x="0" y="1"/>
                  </a:moveTo>
                  <a:lnTo>
                    <a:pt x="0" y="1"/>
                  </a:lnTo>
                  <a:cubicBezTo>
                    <a:pt x="400" y="213"/>
                    <a:pt x="812" y="438"/>
                    <a:pt x="1237" y="626"/>
                  </a:cubicBezTo>
                  <a:cubicBezTo>
                    <a:pt x="1265" y="648"/>
                    <a:pt x="1304" y="662"/>
                    <a:pt x="1339" y="662"/>
                  </a:cubicBezTo>
                  <a:cubicBezTo>
                    <a:pt x="1383" y="662"/>
                    <a:pt x="1419" y="639"/>
                    <a:pt x="1412" y="576"/>
                  </a:cubicBezTo>
                  <a:cubicBezTo>
                    <a:pt x="1337" y="476"/>
                    <a:pt x="1187" y="463"/>
                    <a:pt x="1087" y="401"/>
                  </a:cubicBezTo>
                  <a:cubicBezTo>
                    <a:pt x="737" y="276"/>
                    <a:pt x="375" y="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5" name="Google Shape;10735;p21"/>
            <p:cNvSpPr/>
            <p:nvPr/>
          </p:nvSpPr>
          <p:spPr>
            <a:xfrm>
              <a:off x="6765700" y="1744950"/>
              <a:ext cx="25375" cy="14575"/>
            </a:xfrm>
            <a:custGeom>
              <a:avLst/>
              <a:gdLst/>
              <a:ahLst/>
              <a:cxnLst/>
              <a:rect l="l" t="t" r="r" b="b"/>
              <a:pathLst>
                <a:path w="1015" h="583" extrusionOk="0">
                  <a:moveTo>
                    <a:pt x="1" y="1"/>
                  </a:moveTo>
                  <a:cubicBezTo>
                    <a:pt x="51" y="61"/>
                    <a:pt x="781" y="582"/>
                    <a:pt x="960" y="582"/>
                  </a:cubicBezTo>
                  <a:cubicBezTo>
                    <a:pt x="1004" y="582"/>
                    <a:pt x="1015" y="551"/>
                    <a:pt x="976" y="476"/>
                  </a:cubicBezTo>
                  <a:cubicBezTo>
                    <a:pt x="651" y="301"/>
                    <a:pt x="313"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6" name="Google Shape;10736;p21"/>
            <p:cNvSpPr/>
            <p:nvPr/>
          </p:nvSpPr>
          <p:spPr>
            <a:xfrm>
              <a:off x="6770400" y="1754025"/>
              <a:ext cx="13450" cy="9825"/>
            </a:xfrm>
            <a:custGeom>
              <a:avLst/>
              <a:gdLst/>
              <a:ahLst/>
              <a:cxnLst/>
              <a:rect l="l" t="t" r="r" b="b"/>
              <a:pathLst>
                <a:path w="538" h="393" extrusionOk="0">
                  <a:moveTo>
                    <a:pt x="0" y="0"/>
                  </a:moveTo>
                  <a:cubicBezTo>
                    <a:pt x="138" y="163"/>
                    <a:pt x="300" y="287"/>
                    <a:pt x="475" y="387"/>
                  </a:cubicBezTo>
                  <a:cubicBezTo>
                    <a:pt x="482" y="391"/>
                    <a:pt x="489" y="392"/>
                    <a:pt x="495" y="392"/>
                  </a:cubicBezTo>
                  <a:cubicBezTo>
                    <a:pt x="513" y="392"/>
                    <a:pt x="529" y="381"/>
                    <a:pt x="538" y="362"/>
                  </a:cubicBezTo>
                  <a:cubicBezTo>
                    <a:pt x="538" y="337"/>
                    <a:pt x="500" y="325"/>
                    <a:pt x="488" y="312"/>
                  </a:cubicBezTo>
                  <a:cubicBezTo>
                    <a:pt x="325" y="213"/>
                    <a:pt x="150"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7" name="Google Shape;10737;p21"/>
            <p:cNvSpPr/>
            <p:nvPr/>
          </p:nvSpPr>
          <p:spPr>
            <a:xfrm>
              <a:off x="6767900" y="1764325"/>
              <a:ext cx="12125" cy="7325"/>
            </a:xfrm>
            <a:custGeom>
              <a:avLst/>
              <a:gdLst/>
              <a:ahLst/>
              <a:cxnLst/>
              <a:rect l="l" t="t" r="r" b="b"/>
              <a:pathLst>
                <a:path w="485" h="293" extrusionOk="0">
                  <a:moveTo>
                    <a:pt x="0" y="0"/>
                  </a:moveTo>
                  <a:lnTo>
                    <a:pt x="0" y="0"/>
                  </a:lnTo>
                  <a:cubicBezTo>
                    <a:pt x="138" y="88"/>
                    <a:pt x="263" y="213"/>
                    <a:pt x="425" y="288"/>
                  </a:cubicBezTo>
                  <a:cubicBezTo>
                    <a:pt x="432" y="291"/>
                    <a:pt x="439" y="293"/>
                    <a:pt x="445" y="293"/>
                  </a:cubicBezTo>
                  <a:cubicBezTo>
                    <a:pt x="466" y="293"/>
                    <a:pt x="485" y="279"/>
                    <a:pt x="475" y="250"/>
                  </a:cubicBezTo>
                  <a:cubicBezTo>
                    <a:pt x="425" y="200"/>
                    <a:pt x="338" y="175"/>
                    <a:pt x="275" y="138"/>
                  </a:cubicBezTo>
                  <a:cubicBezTo>
                    <a:pt x="175" y="100"/>
                    <a:pt x="100" y="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8" name="Google Shape;10738;p21"/>
            <p:cNvSpPr/>
            <p:nvPr/>
          </p:nvSpPr>
          <p:spPr>
            <a:xfrm>
              <a:off x="6765100" y="1771500"/>
              <a:ext cx="5625" cy="3150"/>
            </a:xfrm>
            <a:custGeom>
              <a:avLst/>
              <a:gdLst/>
              <a:ahLst/>
              <a:cxnLst/>
              <a:rect l="l" t="t" r="r" b="b"/>
              <a:pathLst>
                <a:path w="225" h="126" extrusionOk="0">
                  <a:moveTo>
                    <a:pt x="0" y="1"/>
                  </a:moveTo>
                  <a:cubicBezTo>
                    <a:pt x="62" y="51"/>
                    <a:pt x="125" y="101"/>
                    <a:pt x="200" y="126"/>
                  </a:cubicBezTo>
                  <a:cubicBezTo>
                    <a:pt x="212" y="126"/>
                    <a:pt x="225" y="113"/>
                    <a:pt x="212" y="101"/>
                  </a:cubicBezTo>
                  <a:cubicBezTo>
                    <a:pt x="150" y="63"/>
                    <a:pt x="75"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9" name="Google Shape;10739;p21"/>
            <p:cNvSpPr/>
            <p:nvPr/>
          </p:nvSpPr>
          <p:spPr>
            <a:xfrm>
              <a:off x="6816325" y="1878975"/>
              <a:ext cx="43125" cy="36275"/>
            </a:xfrm>
            <a:custGeom>
              <a:avLst/>
              <a:gdLst/>
              <a:ahLst/>
              <a:cxnLst/>
              <a:rect l="l" t="t" r="r" b="b"/>
              <a:pathLst>
                <a:path w="1725" h="1451" extrusionOk="0">
                  <a:moveTo>
                    <a:pt x="0" y="1"/>
                  </a:moveTo>
                  <a:lnTo>
                    <a:pt x="0" y="1"/>
                  </a:lnTo>
                  <a:cubicBezTo>
                    <a:pt x="475" y="488"/>
                    <a:pt x="1050" y="1000"/>
                    <a:pt x="1600" y="1450"/>
                  </a:cubicBezTo>
                  <a:cubicBezTo>
                    <a:pt x="1613" y="1425"/>
                    <a:pt x="1625" y="1413"/>
                    <a:pt x="1650" y="1400"/>
                  </a:cubicBezTo>
                  <a:cubicBezTo>
                    <a:pt x="1675" y="1363"/>
                    <a:pt x="1700" y="1325"/>
                    <a:pt x="1725" y="1275"/>
                  </a:cubicBezTo>
                  <a:cubicBezTo>
                    <a:pt x="1138" y="863"/>
                    <a:pt x="563" y="4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0" name="Google Shape;10740;p21"/>
            <p:cNvSpPr/>
            <p:nvPr/>
          </p:nvSpPr>
          <p:spPr>
            <a:xfrm>
              <a:off x="6762275" y="1820550"/>
              <a:ext cx="105000" cy="90325"/>
            </a:xfrm>
            <a:custGeom>
              <a:avLst/>
              <a:gdLst/>
              <a:ahLst/>
              <a:cxnLst/>
              <a:rect l="l" t="t" r="r" b="b"/>
              <a:pathLst>
                <a:path w="4200" h="3613" extrusionOk="0">
                  <a:moveTo>
                    <a:pt x="1" y="1"/>
                  </a:moveTo>
                  <a:lnTo>
                    <a:pt x="1" y="1"/>
                  </a:lnTo>
                  <a:cubicBezTo>
                    <a:pt x="1000" y="263"/>
                    <a:pt x="1913" y="788"/>
                    <a:pt x="2637" y="1438"/>
                  </a:cubicBezTo>
                  <a:cubicBezTo>
                    <a:pt x="2787" y="1563"/>
                    <a:pt x="2912" y="1688"/>
                    <a:pt x="3025" y="1813"/>
                  </a:cubicBezTo>
                  <a:cubicBezTo>
                    <a:pt x="3000" y="1788"/>
                    <a:pt x="2962" y="1763"/>
                    <a:pt x="2937" y="1738"/>
                  </a:cubicBezTo>
                  <a:cubicBezTo>
                    <a:pt x="2175" y="1101"/>
                    <a:pt x="1250" y="651"/>
                    <a:pt x="313" y="351"/>
                  </a:cubicBezTo>
                  <a:lnTo>
                    <a:pt x="313" y="351"/>
                  </a:lnTo>
                  <a:cubicBezTo>
                    <a:pt x="1188" y="738"/>
                    <a:pt x="1963" y="1213"/>
                    <a:pt x="2650" y="1813"/>
                  </a:cubicBezTo>
                  <a:cubicBezTo>
                    <a:pt x="3125" y="2250"/>
                    <a:pt x="3512" y="2775"/>
                    <a:pt x="3912" y="3275"/>
                  </a:cubicBezTo>
                  <a:cubicBezTo>
                    <a:pt x="3625" y="2963"/>
                    <a:pt x="3312" y="2663"/>
                    <a:pt x="2987" y="2375"/>
                  </a:cubicBezTo>
                  <a:cubicBezTo>
                    <a:pt x="2437" y="1875"/>
                    <a:pt x="1788" y="1488"/>
                    <a:pt x="1138" y="1101"/>
                  </a:cubicBezTo>
                  <a:lnTo>
                    <a:pt x="1138" y="1101"/>
                  </a:lnTo>
                  <a:cubicBezTo>
                    <a:pt x="2175" y="1788"/>
                    <a:pt x="3037" y="2700"/>
                    <a:pt x="3887" y="3612"/>
                  </a:cubicBezTo>
                  <a:cubicBezTo>
                    <a:pt x="3974" y="3487"/>
                    <a:pt x="4049" y="3375"/>
                    <a:pt x="4124" y="3250"/>
                  </a:cubicBezTo>
                  <a:cubicBezTo>
                    <a:pt x="4137" y="3212"/>
                    <a:pt x="4162" y="3200"/>
                    <a:pt x="4187" y="3175"/>
                  </a:cubicBezTo>
                  <a:cubicBezTo>
                    <a:pt x="4162" y="3150"/>
                    <a:pt x="4149" y="3125"/>
                    <a:pt x="4137" y="3113"/>
                  </a:cubicBezTo>
                  <a:cubicBezTo>
                    <a:pt x="4174" y="3088"/>
                    <a:pt x="4199" y="3050"/>
                    <a:pt x="4199" y="3000"/>
                  </a:cubicBezTo>
                  <a:cubicBezTo>
                    <a:pt x="3900" y="2438"/>
                    <a:pt x="3500" y="1900"/>
                    <a:pt x="3050" y="1450"/>
                  </a:cubicBezTo>
                  <a:cubicBezTo>
                    <a:pt x="2200" y="701"/>
                    <a:pt x="1125" y="1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1" name="Google Shape;10741;p21"/>
            <p:cNvSpPr/>
            <p:nvPr/>
          </p:nvSpPr>
          <p:spPr>
            <a:xfrm>
              <a:off x="6679475" y="1888975"/>
              <a:ext cx="67825" cy="31275"/>
            </a:xfrm>
            <a:custGeom>
              <a:avLst/>
              <a:gdLst/>
              <a:ahLst/>
              <a:cxnLst/>
              <a:rect l="l" t="t" r="r" b="b"/>
              <a:pathLst>
                <a:path w="2713" h="1251" extrusionOk="0">
                  <a:moveTo>
                    <a:pt x="151" y="1"/>
                  </a:moveTo>
                  <a:cubicBezTo>
                    <a:pt x="63" y="1"/>
                    <a:pt x="1" y="101"/>
                    <a:pt x="38" y="176"/>
                  </a:cubicBezTo>
                  <a:cubicBezTo>
                    <a:pt x="51" y="188"/>
                    <a:pt x="63" y="201"/>
                    <a:pt x="63" y="213"/>
                  </a:cubicBezTo>
                  <a:cubicBezTo>
                    <a:pt x="51" y="238"/>
                    <a:pt x="51" y="263"/>
                    <a:pt x="63" y="288"/>
                  </a:cubicBezTo>
                  <a:cubicBezTo>
                    <a:pt x="163" y="438"/>
                    <a:pt x="326" y="538"/>
                    <a:pt x="476" y="613"/>
                  </a:cubicBezTo>
                  <a:cubicBezTo>
                    <a:pt x="1051" y="925"/>
                    <a:pt x="1688" y="1125"/>
                    <a:pt x="2325" y="1238"/>
                  </a:cubicBezTo>
                  <a:cubicBezTo>
                    <a:pt x="2250" y="1200"/>
                    <a:pt x="2163" y="1175"/>
                    <a:pt x="2075" y="1150"/>
                  </a:cubicBezTo>
                  <a:lnTo>
                    <a:pt x="2075" y="1150"/>
                  </a:lnTo>
                  <a:cubicBezTo>
                    <a:pt x="2288" y="1200"/>
                    <a:pt x="2500" y="1238"/>
                    <a:pt x="2713" y="1250"/>
                  </a:cubicBezTo>
                  <a:cubicBezTo>
                    <a:pt x="2438" y="1213"/>
                    <a:pt x="2225" y="1113"/>
                    <a:pt x="1963" y="1000"/>
                  </a:cubicBezTo>
                  <a:cubicBezTo>
                    <a:pt x="1388" y="763"/>
                    <a:pt x="713" y="426"/>
                    <a:pt x="301" y="88"/>
                  </a:cubicBezTo>
                  <a:cubicBezTo>
                    <a:pt x="263" y="51"/>
                    <a:pt x="213"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2" name="Google Shape;10742;p21"/>
            <p:cNvSpPr/>
            <p:nvPr/>
          </p:nvSpPr>
          <p:spPr>
            <a:xfrm>
              <a:off x="6679475" y="1902100"/>
              <a:ext cx="95000" cy="35650"/>
            </a:xfrm>
            <a:custGeom>
              <a:avLst/>
              <a:gdLst/>
              <a:ahLst/>
              <a:cxnLst/>
              <a:rect l="l" t="t" r="r" b="b"/>
              <a:pathLst>
                <a:path w="3800" h="1426" extrusionOk="0">
                  <a:moveTo>
                    <a:pt x="1" y="0"/>
                  </a:moveTo>
                  <a:lnTo>
                    <a:pt x="1" y="0"/>
                  </a:lnTo>
                  <a:cubicBezTo>
                    <a:pt x="751" y="513"/>
                    <a:pt x="1575" y="925"/>
                    <a:pt x="2425" y="1225"/>
                  </a:cubicBezTo>
                  <a:cubicBezTo>
                    <a:pt x="2663" y="1300"/>
                    <a:pt x="2888" y="1363"/>
                    <a:pt x="3125" y="1425"/>
                  </a:cubicBezTo>
                  <a:cubicBezTo>
                    <a:pt x="3325" y="1363"/>
                    <a:pt x="3537" y="1313"/>
                    <a:pt x="3750" y="1288"/>
                  </a:cubicBezTo>
                  <a:lnTo>
                    <a:pt x="3800" y="1288"/>
                  </a:lnTo>
                  <a:cubicBezTo>
                    <a:pt x="3338" y="1175"/>
                    <a:pt x="2875" y="1075"/>
                    <a:pt x="2413" y="963"/>
                  </a:cubicBezTo>
                  <a:cubicBezTo>
                    <a:pt x="1550" y="713"/>
                    <a:pt x="801" y="4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3" name="Google Shape;10743;p21"/>
            <p:cNvSpPr/>
            <p:nvPr/>
          </p:nvSpPr>
          <p:spPr>
            <a:xfrm>
              <a:off x="6662625" y="1897725"/>
              <a:ext cx="78425" cy="41275"/>
            </a:xfrm>
            <a:custGeom>
              <a:avLst/>
              <a:gdLst/>
              <a:ahLst/>
              <a:cxnLst/>
              <a:rect l="l" t="t" r="r" b="b"/>
              <a:pathLst>
                <a:path w="3137" h="1651" extrusionOk="0">
                  <a:moveTo>
                    <a:pt x="0" y="1"/>
                  </a:moveTo>
                  <a:cubicBezTo>
                    <a:pt x="612" y="513"/>
                    <a:pt x="1300" y="938"/>
                    <a:pt x="2000" y="1338"/>
                  </a:cubicBezTo>
                  <a:cubicBezTo>
                    <a:pt x="2274" y="1363"/>
                    <a:pt x="2537" y="1463"/>
                    <a:pt x="2749" y="1650"/>
                  </a:cubicBezTo>
                  <a:lnTo>
                    <a:pt x="2762" y="1650"/>
                  </a:lnTo>
                  <a:cubicBezTo>
                    <a:pt x="2887" y="1650"/>
                    <a:pt x="3012" y="1650"/>
                    <a:pt x="3137" y="1638"/>
                  </a:cubicBezTo>
                  <a:cubicBezTo>
                    <a:pt x="2062" y="1138"/>
                    <a:pt x="975" y="6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4" name="Google Shape;10744;p21"/>
            <p:cNvSpPr/>
            <p:nvPr/>
          </p:nvSpPr>
          <p:spPr>
            <a:xfrm>
              <a:off x="6650750" y="1895225"/>
              <a:ext cx="54700" cy="36575"/>
            </a:xfrm>
            <a:custGeom>
              <a:avLst/>
              <a:gdLst/>
              <a:ahLst/>
              <a:cxnLst/>
              <a:rect l="l" t="t" r="r" b="b"/>
              <a:pathLst>
                <a:path w="2188" h="1463" extrusionOk="0">
                  <a:moveTo>
                    <a:pt x="0" y="1"/>
                  </a:moveTo>
                  <a:lnTo>
                    <a:pt x="0" y="1"/>
                  </a:lnTo>
                  <a:cubicBezTo>
                    <a:pt x="575" y="538"/>
                    <a:pt x="1175" y="1038"/>
                    <a:pt x="1825" y="1463"/>
                  </a:cubicBezTo>
                  <a:cubicBezTo>
                    <a:pt x="1950" y="1450"/>
                    <a:pt x="2075" y="1425"/>
                    <a:pt x="2187" y="1425"/>
                  </a:cubicBezTo>
                  <a:cubicBezTo>
                    <a:pt x="1412" y="1013"/>
                    <a:pt x="675" y="5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5" name="Google Shape;10745;p21"/>
            <p:cNvSpPr/>
            <p:nvPr/>
          </p:nvSpPr>
          <p:spPr>
            <a:xfrm>
              <a:off x="6651675" y="1908025"/>
              <a:ext cx="40025" cy="26900"/>
            </a:xfrm>
            <a:custGeom>
              <a:avLst/>
              <a:gdLst/>
              <a:ahLst/>
              <a:cxnLst/>
              <a:rect l="l" t="t" r="r" b="b"/>
              <a:pathLst>
                <a:path w="1601" h="1076" extrusionOk="0">
                  <a:moveTo>
                    <a:pt x="1" y="1"/>
                  </a:moveTo>
                  <a:lnTo>
                    <a:pt x="1" y="1"/>
                  </a:lnTo>
                  <a:cubicBezTo>
                    <a:pt x="451" y="363"/>
                    <a:pt x="900" y="726"/>
                    <a:pt x="1363" y="1076"/>
                  </a:cubicBezTo>
                  <a:cubicBezTo>
                    <a:pt x="1438" y="1051"/>
                    <a:pt x="1513" y="1026"/>
                    <a:pt x="1600" y="1001"/>
                  </a:cubicBezTo>
                  <a:cubicBezTo>
                    <a:pt x="1063" y="676"/>
                    <a:pt x="526" y="3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6" name="Google Shape;10746;p21"/>
            <p:cNvSpPr/>
            <p:nvPr/>
          </p:nvSpPr>
          <p:spPr>
            <a:xfrm>
              <a:off x="6650750" y="1913025"/>
              <a:ext cx="30000" cy="25975"/>
            </a:xfrm>
            <a:custGeom>
              <a:avLst/>
              <a:gdLst/>
              <a:ahLst/>
              <a:cxnLst/>
              <a:rect l="l" t="t" r="r" b="b"/>
              <a:pathLst>
                <a:path w="1200" h="1039" extrusionOk="0">
                  <a:moveTo>
                    <a:pt x="0" y="1"/>
                  </a:moveTo>
                  <a:lnTo>
                    <a:pt x="0" y="1"/>
                  </a:lnTo>
                  <a:cubicBezTo>
                    <a:pt x="300" y="363"/>
                    <a:pt x="650" y="713"/>
                    <a:pt x="1012" y="1038"/>
                  </a:cubicBezTo>
                  <a:lnTo>
                    <a:pt x="1037" y="1038"/>
                  </a:lnTo>
                  <a:cubicBezTo>
                    <a:pt x="1100" y="1001"/>
                    <a:pt x="1150" y="976"/>
                    <a:pt x="1200" y="951"/>
                  </a:cubicBezTo>
                  <a:cubicBezTo>
                    <a:pt x="800" y="663"/>
                    <a:pt x="400" y="3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7" name="Google Shape;10747;p21"/>
            <p:cNvSpPr/>
            <p:nvPr/>
          </p:nvSpPr>
          <p:spPr>
            <a:xfrm>
              <a:off x="6648250" y="1921475"/>
              <a:ext cx="20625" cy="23150"/>
            </a:xfrm>
            <a:custGeom>
              <a:avLst/>
              <a:gdLst/>
              <a:ahLst/>
              <a:cxnLst/>
              <a:rect l="l" t="t" r="r" b="b"/>
              <a:pathLst>
                <a:path w="825" h="926" extrusionOk="0">
                  <a:moveTo>
                    <a:pt x="0" y="0"/>
                  </a:moveTo>
                  <a:lnTo>
                    <a:pt x="0" y="0"/>
                  </a:lnTo>
                  <a:cubicBezTo>
                    <a:pt x="188" y="338"/>
                    <a:pt x="438" y="638"/>
                    <a:pt x="700" y="925"/>
                  </a:cubicBezTo>
                  <a:cubicBezTo>
                    <a:pt x="713" y="913"/>
                    <a:pt x="725" y="900"/>
                    <a:pt x="750" y="888"/>
                  </a:cubicBezTo>
                  <a:cubicBezTo>
                    <a:pt x="750" y="888"/>
                    <a:pt x="763" y="875"/>
                    <a:pt x="763" y="875"/>
                  </a:cubicBezTo>
                  <a:cubicBezTo>
                    <a:pt x="775" y="863"/>
                    <a:pt x="800" y="850"/>
                    <a:pt x="813" y="838"/>
                  </a:cubicBezTo>
                  <a:cubicBezTo>
                    <a:pt x="813" y="825"/>
                    <a:pt x="825" y="825"/>
                    <a:pt x="825" y="813"/>
                  </a:cubicBezTo>
                  <a:cubicBezTo>
                    <a:pt x="525" y="563"/>
                    <a:pt x="238" y="3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8" name="Google Shape;10748;p21"/>
            <p:cNvSpPr/>
            <p:nvPr/>
          </p:nvSpPr>
          <p:spPr>
            <a:xfrm>
              <a:off x="6644800" y="1930525"/>
              <a:ext cx="15350" cy="22525"/>
            </a:xfrm>
            <a:custGeom>
              <a:avLst/>
              <a:gdLst/>
              <a:ahLst/>
              <a:cxnLst/>
              <a:rect l="l" t="t" r="r" b="b"/>
              <a:pathLst>
                <a:path w="614" h="901" extrusionOk="0">
                  <a:moveTo>
                    <a:pt x="1" y="1"/>
                  </a:moveTo>
                  <a:lnTo>
                    <a:pt x="1" y="1"/>
                  </a:lnTo>
                  <a:cubicBezTo>
                    <a:pt x="151" y="288"/>
                    <a:pt x="338" y="601"/>
                    <a:pt x="526" y="900"/>
                  </a:cubicBezTo>
                  <a:cubicBezTo>
                    <a:pt x="534" y="892"/>
                    <a:pt x="543" y="883"/>
                    <a:pt x="551" y="871"/>
                  </a:cubicBezTo>
                  <a:lnTo>
                    <a:pt x="551" y="871"/>
                  </a:lnTo>
                  <a:cubicBezTo>
                    <a:pt x="551" y="873"/>
                    <a:pt x="551" y="874"/>
                    <a:pt x="551" y="875"/>
                  </a:cubicBezTo>
                  <a:cubicBezTo>
                    <a:pt x="551" y="875"/>
                    <a:pt x="558" y="860"/>
                    <a:pt x="563" y="851"/>
                  </a:cubicBezTo>
                  <a:lnTo>
                    <a:pt x="563" y="851"/>
                  </a:lnTo>
                  <a:cubicBezTo>
                    <a:pt x="559" y="859"/>
                    <a:pt x="555" y="865"/>
                    <a:pt x="551" y="871"/>
                  </a:cubicBezTo>
                  <a:lnTo>
                    <a:pt x="551" y="871"/>
                  </a:lnTo>
                  <a:cubicBezTo>
                    <a:pt x="553" y="860"/>
                    <a:pt x="563" y="849"/>
                    <a:pt x="563" y="838"/>
                  </a:cubicBezTo>
                  <a:cubicBezTo>
                    <a:pt x="576" y="825"/>
                    <a:pt x="588" y="813"/>
                    <a:pt x="613" y="788"/>
                  </a:cubicBezTo>
                  <a:cubicBezTo>
                    <a:pt x="588" y="763"/>
                    <a:pt x="563" y="738"/>
                    <a:pt x="551" y="713"/>
                  </a:cubicBezTo>
                  <a:cubicBezTo>
                    <a:pt x="413" y="538"/>
                    <a:pt x="188"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9" name="Google Shape;10749;p21"/>
            <p:cNvSpPr/>
            <p:nvPr/>
          </p:nvSpPr>
          <p:spPr>
            <a:xfrm>
              <a:off x="6768825" y="1898350"/>
              <a:ext cx="78775" cy="35025"/>
            </a:xfrm>
            <a:custGeom>
              <a:avLst/>
              <a:gdLst/>
              <a:ahLst/>
              <a:cxnLst/>
              <a:rect l="l" t="t" r="r" b="b"/>
              <a:pathLst>
                <a:path w="3151" h="1401" extrusionOk="0">
                  <a:moveTo>
                    <a:pt x="1" y="1"/>
                  </a:moveTo>
                  <a:cubicBezTo>
                    <a:pt x="1001" y="450"/>
                    <a:pt x="2000" y="875"/>
                    <a:pt x="2913" y="1400"/>
                  </a:cubicBezTo>
                  <a:cubicBezTo>
                    <a:pt x="2963" y="1325"/>
                    <a:pt x="3025" y="1238"/>
                    <a:pt x="3075" y="1150"/>
                  </a:cubicBezTo>
                  <a:cubicBezTo>
                    <a:pt x="3100" y="1125"/>
                    <a:pt x="3125" y="1088"/>
                    <a:pt x="3150" y="1063"/>
                  </a:cubicBezTo>
                  <a:cubicBezTo>
                    <a:pt x="2550" y="650"/>
                    <a:pt x="1888" y="338"/>
                    <a:pt x="1213" y="138"/>
                  </a:cubicBezTo>
                  <a:lnTo>
                    <a:pt x="1213" y="138"/>
                  </a:lnTo>
                  <a:cubicBezTo>
                    <a:pt x="1888" y="425"/>
                    <a:pt x="2463" y="763"/>
                    <a:pt x="3000" y="1163"/>
                  </a:cubicBezTo>
                  <a:cubicBezTo>
                    <a:pt x="2050" y="650"/>
                    <a:pt x="1001" y="3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0" name="Google Shape;10750;p21"/>
            <p:cNvSpPr/>
            <p:nvPr/>
          </p:nvSpPr>
          <p:spPr>
            <a:xfrm>
              <a:off x="6701050" y="1887425"/>
              <a:ext cx="139350" cy="57825"/>
            </a:xfrm>
            <a:custGeom>
              <a:avLst/>
              <a:gdLst/>
              <a:ahLst/>
              <a:cxnLst/>
              <a:rect l="l" t="t" r="r" b="b"/>
              <a:pathLst>
                <a:path w="5574" h="2313" extrusionOk="0">
                  <a:moveTo>
                    <a:pt x="0" y="0"/>
                  </a:moveTo>
                  <a:lnTo>
                    <a:pt x="0" y="0"/>
                  </a:lnTo>
                  <a:cubicBezTo>
                    <a:pt x="1250" y="987"/>
                    <a:pt x="3024" y="1337"/>
                    <a:pt x="4349" y="1887"/>
                  </a:cubicBezTo>
                  <a:cubicBezTo>
                    <a:pt x="4649" y="2012"/>
                    <a:pt x="4949" y="2162"/>
                    <a:pt x="5249" y="2312"/>
                  </a:cubicBezTo>
                  <a:cubicBezTo>
                    <a:pt x="5274" y="2287"/>
                    <a:pt x="5299" y="2262"/>
                    <a:pt x="5324" y="2237"/>
                  </a:cubicBezTo>
                  <a:cubicBezTo>
                    <a:pt x="5324" y="2237"/>
                    <a:pt x="5324" y="2225"/>
                    <a:pt x="5336" y="2225"/>
                  </a:cubicBezTo>
                  <a:cubicBezTo>
                    <a:pt x="5399" y="2150"/>
                    <a:pt x="5461" y="2075"/>
                    <a:pt x="5524" y="2000"/>
                  </a:cubicBezTo>
                  <a:cubicBezTo>
                    <a:pt x="5536" y="1975"/>
                    <a:pt x="5561" y="1950"/>
                    <a:pt x="5574" y="1925"/>
                  </a:cubicBezTo>
                  <a:cubicBezTo>
                    <a:pt x="4974" y="1587"/>
                    <a:pt x="4349" y="1300"/>
                    <a:pt x="3687" y="1087"/>
                  </a:cubicBezTo>
                  <a:cubicBezTo>
                    <a:pt x="2924" y="837"/>
                    <a:pt x="2112" y="662"/>
                    <a:pt x="1362" y="338"/>
                  </a:cubicBezTo>
                  <a:lnTo>
                    <a:pt x="1362" y="338"/>
                  </a:lnTo>
                  <a:cubicBezTo>
                    <a:pt x="2375" y="875"/>
                    <a:pt x="3274" y="1100"/>
                    <a:pt x="4174" y="1525"/>
                  </a:cubicBezTo>
                  <a:cubicBezTo>
                    <a:pt x="3812" y="1387"/>
                    <a:pt x="3437" y="1262"/>
                    <a:pt x="3074" y="1150"/>
                  </a:cubicBezTo>
                  <a:cubicBezTo>
                    <a:pt x="1987" y="862"/>
                    <a:pt x="950" y="6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1" name="Google Shape;10751;p21"/>
            <p:cNvSpPr/>
            <p:nvPr/>
          </p:nvSpPr>
          <p:spPr>
            <a:xfrm>
              <a:off x="6811650" y="1898975"/>
              <a:ext cx="41875" cy="24700"/>
            </a:xfrm>
            <a:custGeom>
              <a:avLst/>
              <a:gdLst/>
              <a:ahLst/>
              <a:cxnLst/>
              <a:rect l="l" t="t" r="r" b="b"/>
              <a:pathLst>
                <a:path w="1675" h="988" extrusionOk="0">
                  <a:moveTo>
                    <a:pt x="425" y="1"/>
                  </a:moveTo>
                  <a:lnTo>
                    <a:pt x="425" y="1"/>
                  </a:lnTo>
                  <a:cubicBezTo>
                    <a:pt x="750" y="125"/>
                    <a:pt x="975" y="350"/>
                    <a:pt x="1237" y="550"/>
                  </a:cubicBezTo>
                  <a:cubicBezTo>
                    <a:pt x="1337" y="638"/>
                    <a:pt x="1450" y="725"/>
                    <a:pt x="1550" y="813"/>
                  </a:cubicBezTo>
                  <a:cubicBezTo>
                    <a:pt x="1062" y="500"/>
                    <a:pt x="537" y="238"/>
                    <a:pt x="0" y="26"/>
                  </a:cubicBezTo>
                  <a:lnTo>
                    <a:pt x="0" y="26"/>
                  </a:lnTo>
                  <a:cubicBezTo>
                    <a:pt x="537" y="300"/>
                    <a:pt x="1012" y="625"/>
                    <a:pt x="1475" y="988"/>
                  </a:cubicBezTo>
                  <a:cubicBezTo>
                    <a:pt x="1537" y="900"/>
                    <a:pt x="1612" y="825"/>
                    <a:pt x="1675" y="750"/>
                  </a:cubicBezTo>
                  <a:cubicBezTo>
                    <a:pt x="1637" y="725"/>
                    <a:pt x="1600" y="688"/>
                    <a:pt x="1550" y="663"/>
                  </a:cubicBezTo>
                  <a:cubicBezTo>
                    <a:pt x="1187" y="425"/>
                    <a:pt x="850" y="125"/>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2" name="Google Shape;10752;p21"/>
            <p:cNvSpPr/>
            <p:nvPr/>
          </p:nvSpPr>
          <p:spPr>
            <a:xfrm>
              <a:off x="6560775" y="1859600"/>
              <a:ext cx="73750" cy="107975"/>
            </a:xfrm>
            <a:custGeom>
              <a:avLst/>
              <a:gdLst/>
              <a:ahLst/>
              <a:cxnLst/>
              <a:rect l="l" t="t" r="r" b="b"/>
              <a:pathLst>
                <a:path w="2950" h="4319" extrusionOk="0">
                  <a:moveTo>
                    <a:pt x="150" y="1"/>
                  </a:moveTo>
                  <a:cubicBezTo>
                    <a:pt x="700" y="688"/>
                    <a:pt x="1200" y="1451"/>
                    <a:pt x="1612" y="2200"/>
                  </a:cubicBezTo>
                  <a:cubicBezTo>
                    <a:pt x="1112" y="1601"/>
                    <a:pt x="575" y="1038"/>
                    <a:pt x="0" y="526"/>
                  </a:cubicBezTo>
                  <a:lnTo>
                    <a:pt x="0" y="526"/>
                  </a:lnTo>
                  <a:cubicBezTo>
                    <a:pt x="750" y="1326"/>
                    <a:pt x="1387" y="2288"/>
                    <a:pt x="2000" y="3188"/>
                  </a:cubicBezTo>
                  <a:cubicBezTo>
                    <a:pt x="1400" y="2450"/>
                    <a:pt x="712" y="1650"/>
                    <a:pt x="0" y="926"/>
                  </a:cubicBezTo>
                  <a:lnTo>
                    <a:pt x="0" y="926"/>
                  </a:lnTo>
                  <a:cubicBezTo>
                    <a:pt x="800" y="1925"/>
                    <a:pt x="1475" y="3025"/>
                    <a:pt x="2362" y="3962"/>
                  </a:cubicBezTo>
                  <a:cubicBezTo>
                    <a:pt x="2381" y="3981"/>
                    <a:pt x="2404" y="3990"/>
                    <a:pt x="2427" y="3990"/>
                  </a:cubicBezTo>
                  <a:cubicBezTo>
                    <a:pt x="2464" y="3990"/>
                    <a:pt x="2501" y="3968"/>
                    <a:pt x="2524" y="3937"/>
                  </a:cubicBezTo>
                  <a:cubicBezTo>
                    <a:pt x="2537" y="3975"/>
                    <a:pt x="2562" y="4000"/>
                    <a:pt x="2587" y="4037"/>
                  </a:cubicBezTo>
                  <a:cubicBezTo>
                    <a:pt x="2661" y="4130"/>
                    <a:pt x="2742" y="4319"/>
                    <a:pt x="2835" y="4319"/>
                  </a:cubicBezTo>
                  <a:cubicBezTo>
                    <a:pt x="2867" y="4319"/>
                    <a:pt x="2901" y="4296"/>
                    <a:pt x="2937" y="4237"/>
                  </a:cubicBezTo>
                  <a:cubicBezTo>
                    <a:pt x="2949" y="4125"/>
                    <a:pt x="2849" y="4050"/>
                    <a:pt x="2812" y="3950"/>
                  </a:cubicBezTo>
                  <a:cubicBezTo>
                    <a:pt x="2699" y="3750"/>
                    <a:pt x="2599" y="3575"/>
                    <a:pt x="2487" y="3400"/>
                  </a:cubicBezTo>
                  <a:cubicBezTo>
                    <a:pt x="2412" y="3200"/>
                    <a:pt x="2337" y="2988"/>
                    <a:pt x="2237" y="2788"/>
                  </a:cubicBezTo>
                  <a:cubicBezTo>
                    <a:pt x="1750" y="1713"/>
                    <a:pt x="937" y="85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3" name="Google Shape;10753;p21"/>
            <p:cNvSpPr/>
            <p:nvPr/>
          </p:nvSpPr>
          <p:spPr>
            <a:xfrm>
              <a:off x="6576075" y="1861800"/>
              <a:ext cx="38450" cy="54575"/>
            </a:xfrm>
            <a:custGeom>
              <a:avLst/>
              <a:gdLst/>
              <a:ahLst/>
              <a:cxnLst/>
              <a:rect l="l" t="t" r="r" b="b"/>
              <a:pathLst>
                <a:path w="1538" h="2183" extrusionOk="0">
                  <a:moveTo>
                    <a:pt x="0" y="0"/>
                  </a:moveTo>
                  <a:lnTo>
                    <a:pt x="0" y="0"/>
                  </a:lnTo>
                  <a:cubicBezTo>
                    <a:pt x="600" y="588"/>
                    <a:pt x="1088" y="1525"/>
                    <a:pt x="1300" y="2062"/>
                  </a:cubicBezTo>
                  <a:cubicBezTo>
                    <a:pt x="1315" y="2123"/>
                    <a:pt x="1380" y="2183"/>
                    <a:pt x="1441" y="2183"/>
                  </a:cubicBezTo>
                  <a:cubicBezTo>
                    <a:pt x="1480" y="2183"/>
                    <a:pt x="1518" y="2157"/>
                    <a:pt x="1538" y="2087"/>
                  </a:cubicBezTo>
                  <a:cubicBezTo>
                    <a:pt x="1488" y="1850"/>
                    <a:pt x="1313" y="1550"/>
                    <a:pt x="1150" y="1263"/>
                  </a:cubicBezTo>
                  <a:cubicBezTo>
                    <a:pt x="850" y="788"/>
                    <a:pt x="450"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4" name="Google Shape;10754;p21"/>
            <p:cNvSpPr/>
            <p:nvPr/>
          </p:nvSpPr>
          <p:spPr>
            <a:xfrm>
              <a:off x="6580125" y="1852425"/>
              <a:ext cx="33475" cy="43975"/>
            </a:xfrm>
            <a:custGeom>
              <a:avLst/>
              <a:gdLst/>
              <a:ahLst/>
              <a:cxnLst/>
              <a:rect l="l" t="t" r="r" b="b"/>
              <a:pathLst>
                <a:path w="1339" h="1759" extrusionOk="0">
                  <a:moveTo>
                    <a:pt x="1" y="1"/>
                  </a:moveTo>
                  <a:lnTo>
                    <a:pt x="1" y="1"/>
                  </a:lnTo>
                  <a:cubicBezTo>
                    <a:pt x="538" y="475"/>
                    <a:pt x="988" y="1263"/>
                    <a:pt x="1126" y="1650"/>
                  </a:cubicBezTo>
                  <a:cubicBezTo>
                    <a:pt x="1126" y="1702"/>
                    <a:pt x="1184" y="1759"/>
                    <a:pt x="1241" y="1759"/>
                  </a:cubicBezTo>
                  <a:cubicBezTo>
                    <a:pt x="1280" y="1759"/>
                    <a:pt x="1318" y="1733"/>
                    <a:pt x="1338" y="1663"/>
                  </a:cubicBezTo>
                  <a:cubicBezTo>
                    <a:pt x="1301" y="1475"/>
                    <a:pt x="1151" y="1213"/>
                    <a:pt x="1013" y="988"/>
                  </a:cubicBezTo>
                  <a:cubicBezTo>
                    <a:pt x="738" y="588"/>
                    <a:pt x="388" y="2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5" name="Google Shape;10755;p21"/>
            <p:cNvSpPr/>
            <p:nvPr/>
          </p:nvSpPr>
          <p:spPr>
            <a:xfrm>
              <a:off x="6593250" y="1856800"/>
              <a:ext cx="22525" cy="23475"/>
            </a:xfrm>
            <a:custGeom>
              <a:avLst/>
              <a:gdLst/>
              <a:ahLst/>
              <a:cxnLst/>
              <a:rect l="l" t="t" r="r" b="b"/>
              <a:pathLst>
                <a:path w="901" h="939" extrusionOk="0">
                  <a:moveTo>
                    <a:pt x="1" y="0"/>
                  </a:moveTo>
                  <a:cubicBezTo>
                    <a:pt x="301" y="263"/>
                    <a:pt x="501" y="475"/>
                    <a:pt x="688" y="775"/>
                  </a:cubicBezTo>
                  <a:cubicBezTo>
                    <a:pt x="736" y="823"/>
                    <a:pt x="761" y="939"/>
                    <a:pt x="839" y="939"/>
                  </a:cubicBezTo>
                  <a:cubicBezTo>
                    <a:pt x="842" y="939"/>
                    <a:pt x="846" y="938"/>
                    <a:pt x="851" y="938"/>
                  </a:cubicBezTo>
                  <a:cubicBezTo>
                    <a:pt x="901" y="925"/>
                    <a:pt x="901" y="863"/>
                    <a:pt x="876" y="838"/>
                  </a:cubicBezTo>
                  <a:cubicBezTo>
                    <a:pt x="663" y="488"/>
                    <a:pt x="351"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6" name="Google Shape;10756;p21"/>
            <p:cNvSpPr/>
            <p:nvPr/>
          </p:nvSpPr>
          <p:spPr>
            <a:xfrm>
              <a:off x="6542325" y="1749950"/>
              <a:ext cx="20025" cy="61250"/>
            </a:xfrm>
            <a:custGeom>
              <a:avLst/>
              <a:gdLst/>
              <a:ahLst/>
              <a:cxnLst/>
              <a:rect l="l" t="t" r="r" b="b"/>
              <a:pathLst>
                <a:path w="801" h="2450" extrusionOk="0">
                  <a:moveTo>
                    <a:pt x="263" y="1"/>
                  </a:moveTo>
                  <a:cubicBezTo>
                    <a:pt x="263" y="1"/>
                    <a:pt x="263" y="1"/>
                    <a:pt x="251" y="13"/>
                  </a:cubicBezTo>
                  <a:lnTo>
                    <a:pt x="263" y="13"/>
                  </a:lnTo>
                  <a:cubicBezTo>
                    <a:pt x="388" y="276"/>
                    <a:pt x="501" y="488"/>
                    <a:pt x="551" y="775"/>
                  </a:cubicBezTo>
                  <a:cubicBezTo>
                    <a:pt x="563" y="813"/>
                    <a:pt x="576" y="863"/>
                    <a:pt x="576" y="938"/>
                  </a:cubicBezTo>
                  <a:cubicBezTo>
                    <a:pt x="476" y="675"/>
                    <a:pt x="313" y="438"/>
                    <a:pt x="126" y="251"/>
                  </a:cubicBezTo>
                  <a:lnTo>
                    <a:pt x="113" y="251"/>
                  </a:lnTo>
                  <a:cubicBezTo>
                    <a:pt x="338" y="563"/>
                    <a:pt x="501" y="1038"/>
                    <a:pt x="538" y="1325"/>
                  </a:cubicBezTo>
                  <a:cubicBezTo>
                    <a:pt x="538" y="1350"/>
                    <a:pt x="551" y="1375"/>
                    <a:pt x="551" y="1400"/>
                  </a:cubicBezTo>
                  <a:cubicBezTo>
                    <a:pt x="438" y="1100"/>
                    <a:pt x="263" y="813"/>
                    <a:pt x="38" y="575"/>
                  </a:cubicBezTo>
                  <a:lnTo>
                    <a:pt x="38" y="575"/>
                  </a:lnTo>
                  <a:cubicBezTo>
                    <a:pt x="276" y="875"/>
                    <a:pt x="401" y="1400"/>
                    <a:pt x="463" y="1700"/>
                  </a:cubicBezTo>
                  <a:cubicBezTo>
                    <a:pt x="476" y="1763"/>
                    <a:pt x="488" y="1838"/>
                    <a:pt x="488" y="1900"/>
                  </a:cubicBezTo>
                  <a:cubicBezTo>
                    <a:pt x="388" y="1563"/>
                    <a:pt x="226" y="1250"/>
                    <a:pt x="1" y="988"/>
                  </a:cubicBezTo>
                  <a:lnTo>
                    <a:pt x="1" y="988"/>
                  </a:lnTo>
                  <a:cubicBezTo>
                    <a:pt x="188" y="1288"/>
                    <a:pt x="301" y="1625"/>
                    <a:pt x="388" y="1975"/>
                  </a:cubicBezTo>
                  <a:cubicBezTo>
                    <a:pt x="413" y="2113"/>
                    <a:pt x="426" y="2175"/>
                    <a:pt x="438" y="2312"/>
                  </a:cubicBezTo>
                  <a:cubicBezTo>
                    <a:pt x="451" y="2362"/>
                    <a:pt x="438" y="2450"/>
                    <a:pt x="513" y="2450"/>
                  </a:cubicBezTo>
                  <a:cubicBezTo>
                    <a:pt x="588" y="2437"/>
                    <a:pt x="576" y="2362"/>
                    <a:pt x="563" y="2312"/>
                  </a:cubicBezTo>
                  <a:cubicBezTo>
                    <a:pt x="563" y="2287"/>
                    <a:pt x="563" y="2263"/>
                    <a:pt x="563" y="2238"/>
                  </a:cubicBezTo>
                  <a:cubicBezTo>
                    <a:pt x="572" y="2240"/>
                    <a:pt x="580" y="2241"/>
                    <a:pt x="587" y="2241"/>
                  </a:cubicBezTo>
                  <a:cubicBezTo>
                    <a:pt x="696" y="2241"/>
                    <a:pt x="663" y="1992"/>
                    <a:pt x="663" y="1875"/>
                  </a:cubicBezTo>
                  <a:cubicBezTo>
                    <a:pt x="651" y="1813"/>
                    <a:pt x="651" y="1763"/>
                    <a:pt x="638" y="1700"/>
                  </a:cubicBezTo>
                  <a:cubicBezTo>
                    <a:pt x="663" y="1700"/>
                    <a:pt x="701" y="1688"/>
                    <a:pt x="713" y="1650"/>
                  </a:cubicBezTo>
                  <a:cubicBezTo>
                    <a:pt x="726" y="1613"/>
                    <a:pt x="726" y="1525"/>
                    <a:pt x="726" y="1438"/>
                  </a:cubicBezTo>
                  <a:cubicBezTo>
                    <a:pt x="738" y="1438"/>
                    <a:pt x="763" y="1425"/>
                    <a:pt x="763" y="1400"/>
                  </a:cubicBezTo>
                  <a:cubicBezTo>
                    <a:pt x="788" y="1325"/>
                    <a:pt x="776" y="1175"/>
                    <a:pt x="751" y="1038"/>
                  </a:cubicBezTo>
                  <a:cubicBezTo>
                    <a:pt x="763" y="1038"/>
                    <a:pt x="776" y="1025"/>
                    <a:pt x="788" y="1000"/>
                  </a:cubicBezTo>
                  <a:cubicBezTo>
                    <a:pt x="801" y="900"/>
                    <a:pt x="763" y="800"/>
                    <a:pt x="738" y="700"/>
                  </a:cubicBezTo>
                  <a:cubicBezTo>
                    <a:pt x="651" y="438"/>
                    <a:pt x="476" y="188"/>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7" name="Google Shape;10757;p21"/>
            <p:cNvSpPr/>
            <p:nvPr/>
          </p:nvSpPr>
          <p:spPr>
            <a:xfrm>
              <a:off x="6543900" y="1739025"/>
              <a:ext cx="325" cy="325"/>
            </a:xfrm>
            <a:custGeom>
              <a:avLst/>
              <a:gdLst/>
              <a:ahLst/>
              <a:cxnLst/>
              <a:rect l="l" t="t" r="r" b="b"/>
              <a:pathLst>
                <a:path w="13" h="13" extrusionOk="0">
                  <a:moveTo>
                    <a:pt x="13" y="13"/>
                  </a:moveTo>
                  <a:cubicBezTo>
                    <a:pt x="0" y="0"/>
                    <a:pt x="0" y="0"/>
                    <a:pt x="13"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8" name="Google Shape;10758;p21"/>
            <p:cNvSpPr/>
            <p:nvPr/>
          </p:nvSpPr>
          <p:spPr>
            <a:xfrm>
              <a:off x="6495150" y="1666225"/>
              <a:ext cx="56275" cy="75325"/>
            </a:xfrm>
            <a:custGeom>
              <a:avLst/>
              <a:gdLst/>
              <a:ahLst/>
              <a:cxnLst/>
              <a:rect l="l" t="t" r="r" b="b"/>
              <a:pathLst>
                <a:path w="2251" h="3013" extrusionOk="0">
                  <a:moveTo>
                    <a:pt x="1" y="1"/>
                  </a:moveTo>
                  <a:cubicBezTo>
                    <a:pt x="751" y="813"/>
                    <a:pt x="1400" y="1775"/>
                    <a:pt x="1913" y="2812"/>
                  </a:cubicBezTo>
                  <a:cubicBezTo>
                    <a:pt x="1963" y="2925"/>
                    <a:pt x="1938" y="2862"/>
                    <a:pt x="1963" y="2937"/>
                  </a:cubicBezTo>
                  <a:cubicBezTo>
                    <a:pt x="1975" y="2950"/>
                    <a:pt x="2000" y="2987"/>
                    <a:pt x="2025" y="3000"/>
                  </a:cubicBezTo>
                  <a:lnTo>
                    <a:pt x="2038" y="3000"/>
                  </a:lnTo>
                  <a:cubicBezTo>
                    <a:pt x="2052" y="2990"/>
                    <a:pt x="2068" y="2986"/>
                    <a:pt x="2084" y="2986"/>
                  </a:cubicBezTo>
                  <a:cubicBezTo>
                    <a:pt x="2110" y="2986"/>
                    <a:pt x="2135" y="2997"/>
                    <a:pt x="2150" y="3012"/>
                  </a:cubicBezTo>
                  <a:cubicBezTo>
                    <a:pt x="2213" y="2987"/>
                    <a:pt x="2250" y="2937"/>
                    <a:pt x="2250" y="2887"/>
                  </a:cubicBezTo>
                  <a:cubicBezTo>
                    <a:pt x="2225" y="2687"/>
                    <a:pt x="2088" y="2500"/>
                    <a:pt x="2000" y="2312"/>
                  </a:cubicBezTo>
                  <a:cubicBezTo>
                    <a:pt x="1475" y="1438"/>
                    <a:pt x="788" y="6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9" name="Google Shape;10759;p21"/>
            <p:cNvSpPr/>
            <p:nvPr/>
          </p:nvSpPr>
          <p:spPr>
            <a:xfrm>
              <a:off x="6505150" y="1687150"/>
              <a:ext cx="39700" cy="59700"/>
            </a:xfrm>
            <a:custGeom>
              <a:avLst/>
              <a:gdLst/>
              <a:ahLst/>
              <a:cxnLst/>
              <a:rect l="l" t="t" r="r" b="b"/>
              <a:pathLst>
                <a:path w="1588" h="2388" extrusionOk="0">
                  <a:moveTo>
                    <a:pt x="1408" y="2370"/>
                  </a:moveTo>
                  <a:cubicBezTo>
                    <a:pt x="1407" y="2370"/>
                    <a:pt x="1405" y="2371"/>
                    <a:pt x="1402" y="2373"/>
                  </a:cubicBezTo>
                  <a:lnTo>
                    <a:pt x="1402" y="2373"/>
                  </a:lnTo>
                  <a:cubicBezTo>
                    <a:pt x="1408" y="2372"/>
                    <a:pt x="1409" y="2370"/>
                    <a:pt x="1408" y="2370"/>
                  </a:cubicBezTo>
                  <a:close/>
                  <a:moveTo>
                    <a:pt x="1" y="1"/>
                  </a:moveTo>
                  <a:cubicBezTo>
                    <a:pt x="563" y="713"/>
                    <a:pt x="1038" y="1663"/>
                    <a:pt x="1388" y="2388"/>
                  </a:cubicBezTo>
                  <a:cubicBezTo>
                    <a:pt x="1388" y="2388"/>
                    <a:pt x="1388" y="2375"/>
                    <a:pt x="1400" y="2375"/>
                  </a:cubicBezTo>
                  <a:cubicBezTo>
                    <a:pt x="1401" y="2374"/>
                    <a:pt x="1402" y="2374"/>
                    <a:pt x="1402" y="2373"/>
                  </a:cubicBezTo>
                  <a:lnTo>
                    <a:pt x="1402" y="2373"/>
                  </a:lnTo>
                  <a:cubicBezTo>
                    <a:pt x="1399" y="2374"/>
                    <a:pt x="1394" y="2375"/>
                    <a:pt x="1388" y="2375"/>
                  </a:cubicBezTo>
                  <a:cubicBezTo>
                    <a:pt x="1400" y="2375"/>
                    <a:pt x="1400" y="2363"/>
                    <a:pt x="1400" y="2363"/>
                  </a:cubicBezTo>
                  <a:cubicBezTo>
                    <a:pt x="1413" y="2363"/>
                    <a:pt x="1413" y="2350"/>
                    <a:pt x="1413" y="2350"/>
                  </a:cubicBezTo>
                  <a:cubicBezTo>
                    <a:pt x="1438" y="2313"/>
                    <a:pt x="1463" y="2288"/>
                    <a:pt x="1475" y="2263"/>
                  </a:cubicBezTo>
                  <a:cubicBezTo>
                    <a:pt x="1513" y="2225"/>
                    <a:pt x="1550" y="2200"/>
                    <a:pt x="1588" y="2175"/>
                  </a:cubicBezTo>
                  <a:cubicBezTo>
                    <a:pt x="1275" y="1500"/>
                    <a:pt x="626" y="6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0" name="Google Shape;10760;p21"/>
            <p:cNvSpPr/>
            <p:nvPr/>
          </p:nvSpPr>
          <p:spPr>
            <a:xfrm>
              <a:off x="6508275" y="1701850"/>
              <a:ext cx="30325" cy="50000"/>
            </a:xfrm>
            <a:custGeom>
              <a:avLst/>
              <a:gdLst/>
              <a:ahLst/>
              <a:cxnLst/>
              <a:rect l="l" t="t" r="r" b="b"/>
              <a:pathLst>
                <a:path w="1213" h="2000" extrusionOk="0">
                  <a:moveTo>
                    <a:pt x="1" y="0"/>
                  </a:moveTo>
                  <a:lnTo>
                    <a:pt x="1" y="0"/>
                  </a:lnTo>
                  <a:cubicBezTo>
                    <a:pt x="376" y="662"/>
                    <a:pt x="763" y="1350"/>
                    <a:pt x="1013" y="2000"/>
                  </a:cubicBezTo>
                  <a:cubicBezTo>
                    <a:pt x="1025" y="2000"/>
                    <a:pt x="1038" y="1987"/>
                    <a:pt x="1050" y="1987"/>
                  </a:cubicBezTo>
                  <a:lnTo>
                    <a:pt x="1063" y="1987"/>
                  </a:lnTo>
                  <a:cubicBezTo>
                    <a:pt x="1075" y="1975"/>
                    <a:pt x="1088" y="1975"/>
                    <a:pt x="1100" y="1962"/>
                  </a:cubicBezTo>
                  <a:cubicBezTo>
                    <a:pt x="1113" y="1925"/>
                    <a:pt x="1150" y="1887"/>
                    <a:pt x="1175" y="1862"/>
                  </a:cubicBezTo>
                  <a:cubicBezTo>
                    <a:pt x="1188" y="1850"/>
                    <a:pt x="1200" y="1837"/>
                    <a:pt x="1213" y="1825"/>
                  </a:cubicBezTo>
                  <a:cubicBezTo>
                    <a:pt x="925" y="1150"/>
                    <a:pt x="463" y="56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1" name="Google Shape;10761;p21"/>
            <p:cNvSpPr/>
            <p:nvPr/>
          </p:nvSpPr>
          <p:spPr>
            <a:xfrm>
              <a:off x="6503600" y="1709975"/>
              <a:ext cx="27500" cy="46875"/>
            </a:xfrm>
            <a:custGeom>
              <a:avLst/>
              <a:gdLst/>
              <a:ahLst/>
              <a:cxnLst/>
              <a:rect l="l" t="t" r="r" b="b"/>
              <a:pathLst>
                <a:path w="1100" h="1875" extrusionOk="0">
                  <a:moveTo>
                    <a:pt x="100" y="0"/>
                  </a:moveTo>
                  <a:lnTo>
                    <a:pt x="100" y="0"/>
                  </a:lnTo>
                  <a:cubicBezTo>
                    <a:pt x="438" y="612"/>
                    <a:pt x="638" y="1075"/>
                    <a:pt x="850" y="1675"/>
                  </a:cubicBezTo>
                  <a:cubicBezTo>
                    <a:pt x="875" y="1712"/>
                    <a:pt x="888" y="1762"/>
                    <a:pt x="900" y="1800"/>
                  </a:cubicBezTo>
                  <a:cubicBezTo>
                    <a:pt x="688" y="1250"/>
                    <a:pt x="350" y="762"/>
                    <a:pt x="0" y="287"/>
                  </a:cubicBezTo>
                  <a:lnTo>
                    <a:pt x="0" y="287"/>
                  </a:lnTo>
                  <a:cubicBezTo>
                    <a:pt x="288" y="837"/>
                    <a:pt x="525" y="1412"/>
                    <a:pt x="713" y="1875"/>
                  </a:cubicBezTo>
                  <a:cubicBezTo>
                    <a:pt x="713" y="1862"/>
                    <a:pt x="725" y="1862"/>
                    <a:pt x="725" y="1862"/>
                  </a:cubicBezTo>
                  <a:lnTo>
                    <a:pt x="738" y="1862"/>
                  </a:lnTo>
                  <a:cubicBezTo>
                    <a:pt x="763" y="1850"/>
                    <a:pt x="788" y="1837"/>
                    <a:pt x="800" y="1825"/>
                  </a:cubicBezTo>
                  <a:lnTo>
                    <a:pt x="913" y="1825"/>
                  </a:lnTo>
                  <a:cubicBezTo>
                    <a:pt x="938" y="1800"/>
                    <a:pt x="975" y="1787"/>
                    <a:pt x="975" y="1775"/>
                  </a:cubicBezTo>
                  <a:cubicBezTo>
                    <a:pt x="1000" y="1762"/>
                    <a:pt x="1037" y="1750"/>
                    <a:pt x="1062" y="1737"/>
                  </a:cubicBezTo>
                  <a:cubicBezTo>
                    <a:pt x="1075" y="1725"/>
                    <a:pt x="1087" y="1725"/>
                    <a:pt x="1100" y="1712"/>
                  </a:cubicBezTo>
                  <a:cubicBezTo>
                    <a:pt x="888" y="1087"/>
                    <a:pt x="525" y="512"/>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2" name="Google Shape;10762;p21"/>
            <p:cNvSpPr/>
            <p:nvPr/>
          </p:nvSpPr>
          <p:spPr>
            <a:xfrm>
              <a:off x="6501400" y="1726525"/>
              <a:ext cx="14400" cy="27075"/>
            </a:xfrm>
            <a:custGeom>
              <a:avLst/>
              <a:gdLst/>
              <a:ahLst/>
              <a:cxnLst/>
              <a:rect l="l" t="t" r="r" b="b"/>
              <a:pathLst>
                <a:path w="576" h="1083" extrusionOk="0">
                  <a:moveTo>
                    <a:pt x="1" y="0"/>
                  </a:moveTo>
                  <a:cubicBezTo>
                    <a:pt x="201" y="338"/>
                    <a:pt x="288" y="675"/>
                    <a:pt x="451" y="1038"/>
                  </a:cubicBezTo>
                  <a:cubicBezTo>
                    <a:pt x="457" y="1067"/>
                    <a:pt x="483" y="1083"/>
                    <a:pt x="509" y="1083"/>
                  </a:cubicBezTo>
                  <a:cubicBezTo>
                    <a:pt x="539" y="1083"/>
                    <a:pt x="569" y="1064"/>
                    <a:pt x="576" y="1025"/>
                  </a:cubicBezTo>
                  <a:cubicBezTo>
                    <a:pt x="451" y="663"/>
                    <a:pt x="263" y="3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3" name="Google Shape;10763;p21"/>
            <p:cNvSpPr/>
            <p:nvPr/>
          </p:nvSpPr>
          <p:spPr>
            <a:xfrm>
              <a:off x="6512650" y="1752450"/>
              <a:ext cx="25" cy="25"/>
            </a:xfrm>
            <a:custGeom>
              <a:avLst/>
              <a:gdLst/>
              <a:ahLst/>
              <a:cxnLst/>
              <a:rect l="l" t="t" r="r" b="b"/>
              <a:pathLst>
                <a:path w="1" h="1" extrusionOk="0">
                  <a:moveTo>
                    <a:pt x="1" y="1"/>
                  </a:move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4" name="Google Shape;10764;p21"/>
            <p:cNvSpPr/>
            <p:nvPr/>
          </p:nvSpPr>
          <p:spPr>
            <a:xfrm>
              <a:off x="6512650" y="1752450"/>
              <a:ext cx="25" cy="350"/>
            </a:xfrm>
            <a:custGeom>
              <a:avLst/>
              <a:gdLst/>
              <a:ahLst/>
              <a:cxnLst/>
              <a:rect l="l" t="t" r="r" b="b"/>
              <a:pathLst>
                <a:path w="1" h="14" extrusionOk="0">
                  <a:moveTo>
                    <a:pt x="1" y="1"/>
                  </a:moveTo>
                  <a:cubicBezTo>
                    <a:pt x="1" y="1"/>
                    <a:pt x="1" y="1"/>
                    <a:pt x="1" y="1"/>
                  </a:cubicBezTo>
                  <a:cubicBezTo>
                    <a:pt x="1" y="13"/>
                    <a:pt x="1" y="13"/>
                    <a:pt x="1" y="13"/>
                  </a:cubicBez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5" name="Google Shape;10765;p21"/>
            <p:cNvSpPr/>
            <p:nvPr/>
          </p:nvSpPr>
          <p:spPr>
            <a:xfrm>
              <a:off x="6647625" y="1772450"/>
              <a:ext cx="70300" cy="24700"/>
            </a:xfrm>
            <a:custGeom>
              <a:avLst/>
              <a:gdLst/>
              <a:ahLst/>
              <a:cxnLst/>
              <a:rect l="l" t="t" r="r" b="b"/>
              <a:pathLst>
                <a:path w="2812" h="988" extrusionOk="0">
                  <a:moveTo>
                    <a:pt x="0" y="0"/>
                  </a:moveTo>
                  <a:lnTo>
                    <a:pt x="0" y="0"/>
                  </a:lnTo>
                  <a:cubicBezTo>
                    <a:pt x="563" y="113"/>
                    <a:pt x="1125" y="188"/>
                    <a:pt x="1650" y="388"/>
                  </a:cubicBezTo>
                  <a:cubicBezTo>
                    <a:pt x="1875" y="475"/>
                    <a:pt x="2462" y="788"/>
                    <a:pt x="2812" y="988"/>
                  </a:cubicBezTo>
                  <a:cubicBezTo>
                    <a:pt x="2550" y="725"/>
                    <a:pt x="2112" y="363"/>
                    <a:pt x="1700" y="213"/>
                  </a:cubicBezTo>
                  <a:cubicBezTo>
                    <a:pt x="1150" y="13"/>
                    <a:pt x="575" y="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6" name="Google Shape;10766;p21"/>
            <p:cNvSpPr/>
            <p:nvPr/>
          </p:nvSpPr>
          <p:spPr>
            <a:xfrm>
              <a:off x="6670425" y="1768375"/>
              <a:ext cx="36900" cy="14100"/>
            </a:xfrm>
            <a:custGeom>
              <a:avLst/>
              <a:gdLst/>
              <a:ahLst/>
              <a:cxnLst/>
              <a:rect l="l" t="t" r="r" b="b"/>
              <a:pathLst>
                <a:path w="1476" h="564" extrusionOk="0">
                  <a:moveTo>
                    <a:pt x="0" y="1"/>
                  </a:moveTo>
                  <a:lnTo>
                    <a:pt x="0" y="1"/>
                  </a:lnTo>
                  <a:cubicBezTo>
                    <a:pt x="675" y="213"/>
                    <a:pt x="888" y="313"/>
                    <a:pt x="1475" y="563"/>
                  </a:cubicBezTo>
                  <a:cubicBezTo>
                    <a:pt x="1250" y="288"/>
                    <a:pt x="500"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7" name="Google Shape;10767;p21"/>
            <p:cNvSpPr/>
            <p:nvPr/>
          </p:nvSpPr>
          <p:spPr>
            <a:xfrm>
              <a:off x="6680100" y="1765175"/>
              <a:ext cx="19100" cy="5100"/>
            </a:xfrm>
            <a:custGeom>
              <a:avLst/>
              <a:gdLst/>
              <a:ahLst/>
              <a:cxnLst/>
              <a:rect l="l" t="t" r="r" b="b"/>
              <a:pathLst>
                <a:path w="764" h="204" extrusionOk="0">
                  <a:moveTo>
                    <a:pt x="77" y="0"/>
                  </a:moveTo>
                  <a:cubicBezTo>
                    <a:pt x="51" y="0"/>
                    <a:pt x="26" y="2"/>
                    <a:pt x="1" y="4"/>
                  </a:cubicBezTo>
                  <a:cubicBezTo>
                    <a:pt x="263" y="41"/>
                    <a:pt x="501" y="166"/>
                    <a:pt x="763" y="204"/>
                  </a:cubicBezTo>
                  <a:cubicBezTo>
                    <a:pt x="571" y="102"/>
                    <a:pt x="318" y="0"/>
                    <a:pt x="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8" name="Google Shape;10768;p21"/>
            <p:cNvSpPr/>
            <p:nvPr/>
          </p:nvSpPr>
          <p:spPr>
            <a:xfrm>
              <a:off x="6571075" y="1693400"/>
              <a:ext cx="116875" cy="27675"/>
            </a:xfrm>
            <a:custGeom>
              <a:avLst/>
              <a:gdLst/>
              <a:ahLst/>
              <a:cxnLst/>
              <a:rect l="l" t="t" r="r" b="b"/>
              <a:pathLst>
                <a:path w="4675" h="1107" extrusionOk="0">
                  <a:moveTo>
                    <a:pt x="1" y="1"/>
                  </a:moveTo>
                  <a:lnTo>
                    <a:pt x="1" y="1"/>
                  </a:lnTo>
                  <a:cubicBezTo>
                    <a:pt x="1297" y="500"/>
                    <a:pt x="2643" y="1106"/>
                    <a:pt x="4108" y="1106"/>
                  </a:cubicBezTo>
                  <a:cubicBezTo>
                    <a:pt x="4295" y="1106"/>
                    <a:pt x="4484" y="1097"/>
                    <a:pt x="4674" y="1075"/>
                  </a:cubicBezTo>
                  <a:cubicBezTo>
                    <a:pt x="4024" y="1038"/>
                    <a:pt x="3362" y="850"/>
                    <a:pt x="2725" y="676"/>
                  </a:cubicBezTo>
                  <a:cubicBezTo>
                    <a:pt x="1825" y="438"/>
                    <a:pt x="913"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9" name="Google Shape;10769;p21"/>
            <p:cNvSpPr/>
            <p:nvPr/>
          </p:nvSpPr>
          <p:spPr>
            <a:xfrm>
              <a:off x="6591375" y="1709025"/>
              <a:ext cx="85325" cy="18250"/>
            </a:xfrm>
            <a:custGeom>
              <a:avLst/>
              <a:gdLst/>
              <a:ahLst/>
              <a:cxnLst/>
              <a:rect l="l" t="t" r="r" b="b"/>
              <a:pathLst>
                <a:path w="3413" h="730" extrusionOk="0">
                  <a:moveTo>
                    <a:pt x="1" y="1"/>
                  </a:moveTo>
                  <a:lnTo>
                    <a:pt x="1" y="1"/>
                  </a:lnTo>
                  <a:cubicBezTo>
                    <a:pt x="1020" y="387"/>
                    <a:pt x="2095" y="730"/>
                    <a:pt x="3193" y="730"/>
                  </a:cubicBezTo>
                  <a:cubicBezTo>
                    <a:pt x="3266" y="730"/>
                    <a:pt x="3339" y="728"/>
                    <a:pt x="3412" y="725"/>
                  </a:cubicBezTo>
                  <a:cubicBezTo>
                    <a:pt x="2313" y="450"/>
                    <a:pt x="1138"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0" name="Google Shape;10770;p21"/>
            <p:cNvSpPr/>
            <p:nvPr/>
          </p:nvSpPr>
          <p:spPr>
            <a:xfrm>
              <a:off x="6616375" y="1725250"/>
              <a:ext cx="54375" cy="8525"/>
            </a:xfrm>
            <a:custGeom>
              <a:avLst/>
              <a:gdLst/>
              <a:ahLst/>
              <a:cxnLst/>
              <a:rect l="l" t="t" r="r" b="b"/>
              <a:pathLst>
                <a:path w="2175" h="341" extrusionOk="0">
                  <a:moveTo>
                    <a:pt x="81" y="1"/>
                  </a:moveTo>
                  <a:cubicBezTo>
                    <a:pt x="54" y="1"/>
                    <a:pt x="27" y="1"/>
                    <a:pt x="1" y="1"/>
                  </a:cubicBezTo>
                  <a:cubicBezTo>
                    <a:pt x="688" y="132"/>
                    <a:pt x="1364" y="341"/>
                    <a:pt x="2061" y="341"/>
                  </a:cubicBezTo>
                  <a:cubicBezTo>
                    <a:pt x="2099" y="341"/>
                    <a:pt x="2137" y="340"/>
                    <a:pt x="2175" y="339"/>
                  </a:cubicBezTo>
                  <a:cubicBezTo>
                    <a:pt x="1501" y="158"/>
                    <a:pt x="791"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1" name="Google Shape;10771;p21"/>
            <p:cNvSpPr/>
            <p:nvPr/>
          </p:nvSpPr>
          <p:spPr>
            <a:xfrm>
              <a:off x="6628875" y="1735275"/>
              <a:ext cx="14075" cy="3150"/>
            </a:xfrm>
            <a:custGeom>
              <a:avLst/>
              <a:gdLst/>
              <a:ahLst/>
              <a:cxnLst/>
              <a:rect l="l" t="t" r="r" b="b"/>
              <a:pathLst>
                <a:path w="563" h="126" extrusionOk="0">
                  <a:moveTo>
                    <a:pt x="0" y="0"/>
                  </a:moveTo>
                  <a:lnTo>
                    <a:pt x="0" y="0"/>
                  </a:lnTo>
                  <a:cubicBezTo>
                    <a:pt x="188" y="63"/>
                    <a:pt x="375" y="113"/>
                    <a:pt x="563" y="125"/>
                  </a:cubicBezTo>
                  <a:cubicBezTo>
                    <a:pt x="400" y="63"/>
                    <a:pt x="188"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2" name="Google Shape;10772;p21"/>
            <p:cNvSpPr/>
            <p:nvPr/>
          </p:nvSpPr>
          <p:spPr>
            <a:xfrm>
              <a:off x="6515775" y="1620925"/>
              <a:ext cx="49700" cy="53750"/>
            </a:xfrm>
            <a:custGeom>
              <a:avLst/>
              <a:gdLst/>
              <a:ahLst/>
              <a:cxnLst/>
              <a:rect l="l" t="t" r="r" b="b"/>
              <a:pathLst>
                <a:path w="1988" h="2150" extrusionOk="0">
                  <a:moveTo>
                    <a:pt x="1" y="0"/>
                  </a:moveTo>
                  <a:lnTo>
                    <a:pt x="1" y="0"/>
                  </a:lnTo>
                  <a:cubicBezTo>
                    <a:pt x="101" y="1063"/>
                    <a:pt x="600" y="1788"/>
                    <a:pt x="1663" y="2075"/>
                  </a:cubicBezTo>
                  <a:cubicBezTo>
                    <a:pt x="1775" y="2100"/>
                    <a:pt x="1875" y="2125"/>
                    <a:pt x="1988" y="2150"/>
                  </a:cubicBezTo>
                  <a:cubicBezTo>
                    <a:pt x="1838" y="2075"/>
                    <a:pt x="1675" y="2000"/>
                    <a:pt x="1525" y="1912"/>
                  </a:cubicBezTo>
                  <a:cubicBezTo>
                    <a:pt x="1113" y="1675"/>
                    <a:pt x="813" y="1488"/>
                    <a:pt x="513" y="1113"/>
                  </a:cubicBezTo>
                  <a:cubicBezTo>
                    <a:pt x="313" y="875"/>
                    <a:pt x="88" y="3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3" name="Google Shape;10773;p21"/>
            <p:cNvSpPr/>
            <p:nvPr/>
          </p:nvSpPr>
          <p:spPr>
            <a:xfrm>
              <a:off x="6512650" y="1639350"/>
              <a:ext cx="40950" cy="36575"/>
            </a:xfrm>
            <a:custGeom>
              <a:avLst/>
              <a:gdLst/>
              <a:ahLst/>
              <a:cxnLst/>
              <a:rect l="l" t="t" r="r" b="b"/>
              <a:pathLst>
                <a:path w="1638" h="1463" extrusionOk="0">
                  <a:moveTo>
                    <a:pt x="1" y="1"/>
                  </a:moveTo>
                  <a:cubicBezTo>
                    <a:pt x="1" y="1"/>
                    <a:pt x="1" y="7"/>
                    <a:pt x="5" y="11"/>
                  </a:cubicBezTo>
                  <a:lnTo>
                    <a:pt x="5" y="11"/>
                  </a:lnTo>
                  <a:cubicBezTo>
                    <a:pt x="4" y="8"/>
                    <a:pt x="2" y="4"/>
                    <a:pt x="1" y="1"/>
                  </a:cubicBezTo>
                  <a:close/>
                  <a:moveTo>
                    <a:pt x="5" y="11"/>
                  </a:moveTo>
                  <a:cubicBezTo>
                    <a:pt x="13" y="29"/>
                    <a:pt x="13" y="40"/>
                    <a:pt x="13" y="51"/>
                  </a:cubicBezTo>
                  <a:cubicBezTo>
                    <a:pt x="263" y="763"/>
                    <a:pt x="938" y="1250"/>
                    <a:pt x="1638" y="1463"/>
                  </a:cubicBezTo>
                  <a:cubicBezTo>
                    <a:pt x="1063" y="1163"/>
                    <a:pt x="538" y="663"/>
                    <a:pt x="138" y="188"/>
                  </a:cubicBezTo>
                  <a:cubicBezTo>
                    <a:pt x="113" y="163"/>
                    <a:pt x="38" y="63"/>
                    <a:pt x="13" y="13"/>
                  </a:cubicBezTo>
                  <a:cubicBezTo>
                    <a:pt x="10" y="13"/>
                    <a:pt x="7" y="12"/>
                    <a:pt x="5"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4" name="Google Shape;10774;p21"/>
            <p:cNvSpPr/>
            <p:nvPr/>
          </p:nvSpPr>
          <p:spPr>
            <a:xfrm>
              <a:off x="6517975" y="1654975"/>
              <a:ext cx="18750" cy="16575"/>
            </a:xfrm>
            <a:custGeom>
              <a:avLst/>
              <a:gdLst/>
              <a:ahLst/>
              <a:cxnLst/>
              <a:rect l="l" t="t" r="r" b="b"/>
              <a:pathLst>
                <a:path w="750" h="663" extrusionOk="0">
                  <a:moveTo>
                    <a:pt x="0" y="1"/>
                  </a:moveTo>
                  <a:lnTo>
                    <a:pt x="0" y="1"/>
                  </a:lnTo>
                  <a:cubicBezTo>
                    <a:pt x="163" y="288"/>
                    <a:pt x="450" y="513"/>
                    <a:pt x="750" y="663"/>
                  </a:cubicBezTo>
                  <a:cubicBezTo>
                    <a:pt x="487" y="451"/>
                    <a:pt x="250"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5" name="Google Shape;10775;p21"/>
            <p:cNvSpPr/>
            <p:nvPr/>
          </p:nvSpPr>
          <p:spPr>
            <a:xfrm>
              <a:off x="6638250" y="2132050"/>
              <a:ext cx="650" cy="325"/>
            </a:xfrm>
            <a:custGeom>
              <a:avLst/>
              <a:gdLst/>
              <a:ahLst/>
              <a:cxnLst/>
              <a:rect l="l" t="t" r="r" b="b"/>
              <a:pathLst>
                <a:path w="26" h="13" extrusionOk="0">
                  <a:moveTo>
                    <a:pt x="25" y="0"/>
                  </a:moveTo>
                  <a:cubicBezTo>
                    <a:pt x="15" y="0"/>
                    <a:pt x="13" y="0"/>
                    <a:pt x="13" y="6"/>
                  </a:cubicBezTo>
                  <a:lnTo>
                    <a:pt x="13" y="6"/>
                  </a:lnTo>
                  <a:cubicBezTo>
                    <a:pt x="19" y="3"/>
                    <a:pt x="25" y="0"/>
                    <a:pt x="25" y="0"/>
                  </a:cubicBezTo>
                  <a:close/>
                  <a:moveTo>
                    <a:pt x="13" y="6"/>
                  </a:moveTo>
                  <a:cubicBezTo>
                    <a:pt x="7" y="9"/>
                    <a:pt x="0" y="13"/>
                    <a:pt x="0" y="13"/>
                  </a:cubicBezTo>
                  <a:lnTo>
                    <a:pt x="13" y="13"/>
                  </a:lnTo>
                  <a:cubicBezTo>
                    <a:pt x="13" y="10"/>
                    <a:pt x="13" y="8"/>
                    <a:pt x="13" y="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6" name="Google Shape;10776;p21"/>
            <p:cNvSpPr/>
            <p:nvPr/>
          </p:nvSpPr>
          <p:spPr>
            <a:xfrm>
              <a:off x="6638250" y="2132350"/>
              <a:ext cx="325" cy="25"/>
            </a:xfrm>
            <a:custGeom>
              <a:avLst/>
              <a:gdLst/>
              <a:ahLst/>
              <a:cxnLst/>
              <a:rect l="l" t="t" r="r" b="b"/>
              <a:pathLst>
                <a:path w="13" h="1" extrusionOk="0">
                  <a:moveTo>
                    <a:pt x="0" y="1"/>
                  </a:moveTo>
                  <a:lnTo>
                    <a:pt x="0" y="1"/>
                  </a:lnTo>
                  <a:cubicBezTo>
                    <a:pt x="0" y="1"/>
                    <a:pt x="13"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7" name="Google Shape;10777;p21"/>
            <p:cNvSpPr/>
            <p:nvPr/>
          </p:nvSpPr>
          <p:spPr>
            <a:xfrm>
              <a:off x="6637925" y="2132350"/>
              <a:ext cx="350" cy="25"/>
            </a:xfrm>
            <a:custGeom>
              <a:avLst/>
              <a:gdLst/>
              <a:ahLst/>
              <a:cxnLst/>
              <a:rect l="l" t="t" r="r" b="b"/>
              <a:pathLst>
                <a:path w="14" h="1" extrusionOk="0">
                  <a:moveTo>
                    <a:pt x="1" y="1"/>
                  </a:moveTo>
                  <a:cubicBezTo>
                    <a:pt x="1" y="1"/>
                    <a:pt x="13" y="1"/>
                    <a:pt x="13" y="1"/>
                  </a:cubicBezTo>
                  <a:cubicBezTo>
                    <a:pt x="13" y="1"/>
                    <a:pt x="13" y="1"/>
                    <a:pt x="13" y="1"/>
                  </a:cubicBez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8" name="Google Shape;10778;p21"/>
            <p:cNvSpPr/>
            <p:nvPr/>
          </p:nvSpPr>
          <p:spPr>
            <a:xfrm>
              <a:off x="6579500" y="2104225"/>
              <a:ext cx="80950" cy="36175"/>
            </a:xfrm>
            <a:custGeom>
              <a:avLst/>
              <a:gdLst/>
              <a:ahLst/>
              <a:cxnLst/>
              <a:rect l="l" t="t" r="r" b="b"/>
              <a:pathLst>
                <a:path w="3238" h="1447" extrusionOk="0">
                  <a:moveTo>
                    <a:pt x="1" y="1"/>
                  </a:moveTo>
                  <a:cubicBezTo>
                    <a:pt x="176" y="338"/>
                    <a:pt x="276" y="713"/>
                    <a:pt x="526" y="1013"/>
                  </a:cubicBezTo>
                  <a:cubicBezTo>
                    <a:pt x="676" y="1201"/>
                    <a:pt x="876" y="1338"/>
                    <a:pt x="1101" y="1413"/>
                  </a:cubicBezTo>
                  <a:cubicBezTo>
                    <a:pt x="1185" y="1436"/>
                    <a:pt x="1281" y="1446"/>
                    <a:pt x="1378" y="1446"/>
                  </a:cubicBezTo>
                  <a:cubicBezTo>
                    <a:pt x="1598" y="1446"/>
                    <a:pt x="1822" y="1395"/>
                    <a:pt x="1925" y="1325"/>
                  </a:cubicBezTo>
                  <a:cubicBezTo>
                    <a:pt x="1975" y="1275"/>
                    <a:pt x="1963" y="1188"/>
                    <a:pt x="1900" y="1151"/>
                  </a:cubicBezTo>
                  <a:cubicBezTo>
                    <a:pt x="2050" y="1151"/>
                    <a:pt x="2213" y="1138"/>
                    <a:pt x="2363" y="1126"/>
                  </a:cubicBezTo>
                  <a:cubicBezTo>
                    <a:pt x="2463" y="1113"/>
                    <a:pt x="2500" y="963"/>
                    <a:pt x="2425" y="901"/>
                  </a:cubicBezTo>
                  <a:cubicBezTo>
                    <a:pt x="2725" y="851"/>
                    <a:pt x="3075" y="713"/>
                    <a:pt x="3213" y="576"/>
                  </a:cubicBezTo>
                  <a:cubicBezTo>
                    <a:pt x="3238" y="538"/>
                    <a:pt x="3225" y="463"/>
                    <a:pt x="3175" y="438"/>
                  </a:cubicBezTo>
                  <a:cubicBezTo>
                    <a:pt x="3164" y="422"/>
                    <a:pt x="3145" y="418"/>
                    <a:pt x="3124" y="418"/>
                  </a:cubicBezTo>
                  <a:cubicBezTo>
                    <a:pt x="3097" y="418"/>
                    <a:pt x="3070" y="426"/>
                    <a:pt x="3063" y="426"/>
                  </a:cubicBezTo>
                  <a:lnTo>
                    <a:pt x="3075" y="426"/>
                  </a:lnTo>
                  <a:cubicBezTo>
                    <a:pt x="3000" y="451"/>
                    <a:pt x="3013" y="438"/>
                    <a:pt x="2900" y="488"/>
                  </a:cubicBezTo>
                  <a:cubicBezTo>
                    <a:pt x="2634" y="636"/>
                    <a:pt x="2306" y="724"/>
                    <a:pt x="1972" y="724"/>
                  </a:cubicBezTo>
                  <a:cubicBezTo>
                    <a:pt x="1570" y="724"/>
                    <a:pt x="1159" y="596"/>
                    <a:pt x="838" y="288"/>
                  </a:cubicBezTo>
                  <a:lnTo>
                    <a:pt x="838" y="288"/>
                  </a:lnTo>
                  <a:cubicBezTo>
                    <a:pt x="1126" y="638"/>
                    <a:pt x="1563" y="851"/>
                    <a:pt x="2013" y="901"/>
                  </a:cubicBezTo>
                  <a:cubicBezTo>
                    <a:pt x="1919" y="909"/>
                    <a:pt x="1826" y="914"/>
                    <a:pt x="1733" y="914"/>
                  </a:cubicBezTo>
                  <a:cubicBezTo>
                    <a:pt x="1157" y="914"/>
                    <a:pt x="615" y="728"/>
                    <a:pt x="313" y="126"/>
                  </a:cubicBezTo>
                  <a:lnTo>
                    <a:pt x="313" y="126"/>
                  </a:lnTo>
                  <a:cubicBezTo>
                    <a:pt x="526" y="763"/>
                    <a:pt x="1126" y="1076"/>
                    <a:pt x="1763" y="1138"/>
                  </a:cubicBezTo>
                  <a:cubicBezTo>
                    <a:pt x="1701" y="1151"/>
                    <a:pt x="1613" y="1176"/>
                    <a:pt x="1538" y="1176"/>
                  </a:cubicBezTo>
                  <a:cubicBezTo>
                    <a:pt x="1538" y="1183"/>
                    <a:pt x="1400" y="1195"/>
                    <a:pt x="1283" y="1195"/>
                  </a:cubicBezTo>
                  <a:cubicBezTo>
                    <a:pt x="1207" y="1195"/>
                    <a:pt x="1140" y="1190"/>
                    <a:pt x="1126" y="1176"/>
                  </a:cubicBezTo>
                  <a:cubicBezTo>
                    <a:pt x="913" y="1113"/>
                    <a:pt x="726" y="1013"/>
                    <a:pt x="551" y="826"/>
                  </a:cubicBezTo>
                  <a:cubicBezTo>
                    <a:pt x="338" y="601"/>
                    <a:pt x="176" y="2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9" name="Google Shape;10779;p21"/>
            <p:cNvSpPr/>
            <p:nvPr/>
          </p:nvSpPr>
          <p:spPr>
            <a:xfrm>
              <a:off x="6632925" y="2109025"/>
              <a:ext cx="27650" cy="10850"/>
            </a:xfrm>
            <a:custGeom>
              <a:avLst/>
              <a:gdLst/>
              <a:ahLst/>
              <a:cxnLst/>
              <a:rect l="l" t="t" r="r" b="b"/>
              <a:pathLst>
                <a:path w="1106" h="434" extrusionOk="0">
                  <a:moveTo>
                    <a:pt x="1024" y="1"/>
                  </a:moveTo>
                  <a:cubicBezTo>
                    <a:pt x="1007" y="1"/>
                    <a:pt x="990" y="7"/>
                    <a:pt x="976" y="21"/>
                  </a:cubicBezTo>
                  <a:cubicBezTo>
                    <a:pt x="763" y="196"/>
                    <a:pt x="338" y="321"/>
                    <a:pt x="1" y="434"/>
                  </a:cubicBezTo>
                  <a:cubicBezTo>
                    <a:pt x="326" y="384"/>
                    <a:pt x="676" y="346"/>
                    <a:pt x="976" y="184"/>
                  </a:cubicBezTo>
                  <a:cubicBezTo>
                    <a:pt x="1026" y="159"/>
                    <a:pt x="1076" y="134"/>
                    <a:pt x="1088" y="84"/>
                  </a:cubicBezTo>
                  <a:cubicBezTo>
                    <a:pt x="1106" y="39"/>
                    <a:pt x="1066" y="1"/>
                    <a:pt x="10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0" name="Google Shape;10780;p21"/>
            <p:cNvSpPr/>
            <p:nvPr/>
          </p:nvSpPr>
          <p:spPr>
            <a:xfrm>
              <a:off x="6562650" y="2098600"/>
              <a:ext cx="35950" cy="52500"/>
            </a:xfrm>
            <a:custGeom>
              <a:avLst/>
              <a:gdLst/>
              <a:ahLst/>
              <a:cxnLst/>
              <a:rect l="l" t="t" r="r" b="b"/>
              <a:pathLst>
                <a:path w="1438" h="2100" extrusionOk="0">
                  <a:moveTo>
                    <a:pt x="38" y="1"/>
                  </a:moveTo>
                  <a:lnTo>
                    <a:pt x="38" y="1"/>
                  </a:lnTo>
                  <a:cubicBezTo>
                    <a:pt x="113" y="351"/>
                    <a:pt x="225" y="701"/>
                    <a:pt x="363" y="1038"/>
                  </a:cubicBezTo>
                  <a:cubicBezTo>
                    <a:pt x="438" y="1276"/>
                    <a:pt x="537" y="1513"/>
                    <a:pt x="700" y="1700"/>
                  </a:cubicBezTo>
                  <a:cubicBezTo>
                    <a:pt x="725" y="1713"/>
                    <a:pt x="750" y="1725"/>
                    <a:pt x="762" y="1750"/>
                  </a:cubicBezTo>
                  <a:cubicBezTo>
                    <a:pt x="750" y="1738"/>
                    <a:pt x="737" y="1725"/>
                    <a:pt x="725" y="1725"/>
                  </a:cubicBezTo>
                  <a:cubicBezTo>
                    <a:pt x="612" y="1638"/>
                    <a:pt x="500" y="1488"/>
                    <a:pt x="463" y="1438"/>
                  </a:cubicBezTo>
                  <a:cubicBezTo>
                    <a:pt x="238" y="1151"/>
                    <a:pt x="88" y="851"/>
                    <a:pt x="0" y="501"/>
                  </a:cubicBezTo>
                  <a:lnTo>
                    <a:pt x="0" y="501"/>
                  </a:lnTo>
                  <a:cubicBezTo>
                    <a:pt x="50" y="901"/>
                    <a:pt x="200" y="1288"/>
                    <a:pt x="450" y="1613"/>
                  </a:cubicBezTo>
                  <a:cubicBezTo>
                    <a:pt x="587" y="1813"/>
                    <a:pt x="775" y="1963"/>
                    <a:pt x="1000" y="2038"/>
                  </a:cubicBezTo>
                  <a:cubicBezTo>
                    <a:pt x="1058" y="2057"/>
                    <a:pt x="1132" y="2100"/>
                    <a:pt x="1197" y="2100"/>
                  </a:cubicBezTo>
                  <a:cubicBezTo>
                    <a:pt x="1215" y="2100"/>
                    <a:pt x="1233" y="2096"/>
                    <a:pt x="1250" y="2088"/>
                  </a:cubicBezTo>
                  <a:cubicBezTo>
                    <a:pt x="1275" y="2063"/>
                    <a:pt x="1287" y="2050"/>
                    <a:pt x="1287" y="2038"/>
                  </a:cubicBezTo>
                  <a:cubicBezTo>
                    <a:pt x="1287" y="2025"/>
                    <a:pt x="1300" y="2025"/>
                    <a:pt x="1312" y="2025"/>
                  </a:cubicBezTo>
                  <a:cubicBezTo>
                    <a:pt x="1437" y="1925"/>
                    <a:pt x="1300" y="1813"/>
                    <a:pt x="1250" y="1813"/>
                  </a:cubicBezTo>
                  <a:cubicBezTo>
                    <a:pt x="987" y="1713"/>
                    <a:pt x="725" y="1475"/>
                    <a:pt x="562" y="1163"/>
                  </a:cubicBezTo>
                  <a:cubicBezTo>
                    <a:pt x="350" y="776"/>
                    <a:pt x="175" y="4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1" name="Google Shape;10781;p21"/>
            <p:cNvSpPr/>
            <p:nvPr/>
          </p:nvSpPr>
          <p:spPr>
            <a:xfrm>
              <a:off x="6623550" y="2018350"/>
              <a:ext cx="38775" cy="54050"/>
            </a:xfrm>
            <a:custGeom>
              <a:avLst/>
              <a:gdLst/>
              <a:ahLst/>
              <a:cxnLst/>
              <a:rect l="l" t="t" r="r" b="b"/>
              <a:pathLst>
                <a:path w="1551" h="2162" extrusionOk="0">
                  <a:moveTo>
                    <a:pt x="1436" y="1"/>
                  </a:moveTo>
                  <a:cubicBezTo>
                    <a:pt x="1406" y="1"/>
                    <a:pt x="1376" y="12"/>
                    <a:pt x="1351" y="37"/>
                  </a:cubicBezTo>
                  <a:cubicBezTo>
                    <a:pt x="1288" y="124"/>
                    <a:pt x="1338" y="112"/>
                    <a:pt x="1301" y="224"/>
                  </a:cubicBezTo>
                  <a:cubicBezTo>
                    <a:pt x="1188" y="562"/>
                    <a:pt x="763" y="874"/>
                    <a:pt x="413" y="1211"/>
                  </a:cubicBezTo>
                  <a:cubicBezTo>
                    <a:pt x="188" y="1486"/>
                    <a:pt x="51" y="1824"/>
                    <a:pt x="1" y="2161"/>
                  </a:cubicBezTo>
                  <a:cubicBezTo>
                    <a:pt x="88" y="1824"/>
                    <a:pt x="338" y="1449"/>
                    <a:pt x="526" y="1286"/>
                  </a:cubicBezTo>
                  <a:cubicBezTo>
                    <a:pt x="901" y="1024"/>
                    <a:pt x="1338" y="787"/>
                    <a:pt x="1513" y="337"/>
                  </a:cubicBezTo>
                  <a:cubicBezTo>
                    <a:pt x="1538" y="262"/>
                    <a:pt x="1551" y="187"/>
                    <a:pt x="1551" y="112"/>
                  </a:cubicBezTo>
                  <a:cubicBezTo>
                    <a:pt x="1551" y="45"/>
                    <a:pt x="1495" y="1"/>
                    <a:pt x="14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2" name="Google Shape;10782;p21"/>
            <p:cNvSpPr/>
            <p:nvPr/>
          </p:nvSpPr>
          <p:spPr>
            <a:xfrm>
              <a:off x="6624800" y="2006400"/>
              <a:ext cx="32850" cy="50675"/>
            </a:xfrm>
            <a:custGeom>
              <a:avLst/>
              <a:gdLst/>
              <a:ahLst/>
              <a:cxnLst/>
              <a:rect l="l" t="t" r="r" b="b"/>
              <a:pathLst>
                <a:path w="1314" h="2027" extrusionOk="0">
                  <a:moveTo>
                    <a:pt x="1178" y="1"/>
                  </a:moveTo>
                  <a:cubicBezTo>
                    <a:pt x="1129" y="1"/>
                    <a:pt x="1082" y="29"/>
                    <a:pt x="1076" y="90"/>
                  </a:cubicBezTo>
                  <a:cubicBezTo>
                    <a:pt x="1076" y="102"/>
                    <a:pt x="1076" y="102"/>
                    <a:pt x="1076" y="115"/>
                  </a:cubicBezTo>
                  <a:cubicBezTo>
                    <a:pt x="1076" y="117"/>
                    <a:pt x="1076" y="121"/>
                    <a:pt x="1076" y="127"/>
                  </a:cubicBezTo>
                  <a:cubicBezTo>
                    <a:pt x="1076" y="127"/>
                    <a:pt x="1076" y="140"/>
                    <a:pt x="1076" y="140"/>
                  </a:cubicBezTo>
                  <a:cubicBezTo>
                    <a:pt x="1076" y="240"/>
                    <a:pt x="1076" y="252"/>
                    <a:pt x="1051" y="377"/>
                  </a:cubicBezTo>
                  <a:cubicBezTo>
                    <a:pt x="988" y="577"/>
                    <a:pt x="988" y="615"/>
                    <a:pt x="838" y="852"/>
                  </a:cubicBezTo>
                  <a:cubicBezTo>
                    <a:pt x="613" y="1115"/>
                    <a:pt x="76" y="1552"/>
                    <a:pt x="1" y="2027"/>
                  </a:cubicBezTo>
                  <a:cubicBezTo>
                    <a:pt x="101" y="1714"/>
                    <a:pt x="363" y="1452"/>
                    <a:pt x="601" y="1290"/>
                  </a:cubicBezTo>
                  <a:cubicBezTo>
                    <a:pt x="913" y="1090"/>
                    <a:pt x="1188" y="815"/>
                    <a:pt x="1276" y="440"/>
                  </a:cubicBezTo>
                  <a:cubicBezTo>
                    <a:pt x="1313" y="315"/>
                    <a:pt x="1313" y="190"/>
                    <a:pt x="1288" y="140"/>
                  </a:cubicBezTo>
                  <a:cubicBezTo>
                    <a:pt x="1288" y="127"/>
                    <a:pt x="1288" y="102"/>
                    <a:pt x="1276" y="90"/>
                  </a:cubicBezTo>
                  <a:lnTo>
                    <a:pt x="1288" y="90"/>
                  </a:lnTo>
                  <a:cubicBezTo>
                    <a:pt x="1282" y="32"/>
                    <a:pt x="1229" y="1"/>
                    <a:pt x="1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3" name="Google Shape;10783;p21"/>
            <p:cNvSpPr/>
            <p:nvPr/>
          </p:nvSpPr>
          <p:spPr>
            <a:xfrm>
              <a:off x="6703225" y="1941475"/>
              <a:ext cx="67500" cy="10500"/>
            </a:xfrm>
            <a:custGeom>
              <a:avLst/>
              <a:gdLst/>
              <a:ahLst/>
              <a:cxnLst/>
              <a:rect l="l" t="t" r="r" b="b"/>
              <a:pathLst>
                <a:path w="2700" h="420" extrusionOk="0">
                  <a:moveTo>
                    <a:pt x="1" y="0"/>
                  </a:moveTo>
                  <a:lnTo>
                    <a:pt x="1" y="0"/>
                  </a:lnTo>
                  <a:cubicBezTo>
                    <a:pt x="581" y="232"/>
                    <a:pt x="1224" y="420"/>
                    <a:pt x="1862" y="420"/>
                  </a:cubicBezTo>
                  <a:cubicBezTo>
                    <a:pt x="1979" y="420"/>
                    <a:pt x="2096" y="414"/>
                    <a:pt x="2213" y="400"/>
                  </a:cubicBezTo>
                  <a:cubicBezTo>
                    <a:pt x="2413" y="350"/>
                    <a:pt x="2687" y="350"/>
                    <a:pt x="2700" y="188"/>
                  </a:cubicBezTo>
                  <a:cubicBezTo>
                    <a:pt x="2688" y="93"/>
                    <a:pt x="2637" y="65"/>
                    <a:pt x="2575" y="65"/>
                  </a:cubicBezTo>
                  <a:cubicBezTo>
                    <a:pt x="2505" y="65"/>
                    <a:pt x="2422" y="99"/>
                    <a:pt x="2363" y="113"/>
                  </a:cubicBezTo>
                  <a:cubicBezTo>
                    <a:pt x="2085" y="168"/>
                    <a:pt x="1772" y="197"/>
                    <a:pt x="1447" y="197"/>
                  </a:cubicBezTo>
                  <a:cubicBezTo>
                    <a:pt x="968" y="197"/>
                    <a:pt x="462" y="134"/>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4" name="Google Shape;10784;p21"/>
            <p:cNvSpPr/>
            <p:nvPr/>
          </p:nvSpPr>
          <p:spPr>
            <a:xfrm>
              <a:off x="6724775" y="1951000"/>
              <a:ext cx="55950" cy="9575"/>
            </a:xfrm>
            <a:custGeom>
              <a:avLst/>
              <a:gdLst/>
              <a:ahLst/>
              <a:cxnLst/>
              <a:rect l="l" t="t" r="r" b="b"/>
              <a:pathLst>
                <a:path w="2238" h="383" extrusionOk="0">
                  <a:moveTo>
                    <a:pt x="2100" y="1"/>
                  </a:moveTo>
                  <a:cubicBezTo>
                    <a:pt x="2092" y="1"/>
                    <a:pt x="2084" y="6"/>
                    <a:pt x="2075" y="6"/>
                  </a:cubicBezTo>
                  <a:cubicBezTo>
                    <a:pt x="1556" y="136"/>
                    <a:pt x="1064" y="253"/>
                    <a:pt x="548" y="253"/>
                  </a:cubicBezTo>
                  <a:cubicBezTo>
                    <a:pt x="369" y="253"/>
                    <a:pt x="187" y="239"/>
                    <a:pt x="1" y="206"/>
                  </a:cubicBezTo>
                  <a:lnTo>
                    <a:pt x="1" y="206"/>
                  </a:lnTo>
                  <a:cubicBezTo>
                    <a:pt x="321" y="321"/>
                    <a:pt x="663" y="383"/>
                    <a:pt x="997" y="383"/>
                  </a:cubicBezTo>
                  <a:cubicBezTo>
                    <a:pt x="1027" y="383"/>
                    <a:pt x="1058" y="382"/>
                    <a:pt x="1088" y="381"/>
                  </a:cubicBezTo>
                  <a:cubicBezTo>
                    <a:pt x="1438" y="369"/>
                    <a:pt x="1950" y="319"/>
                    <a:pt x="2175" y="194"/>
                  </a:cubicBezTo>
                  <a:cubicBezTo>
                    <a:pt x="2238" y="131"/>
                    <a:pt x="2200" y="6"/>
                    <a:pt x="2113" y="6"/>
                  </a:cubicBezTo>
                  <a:cubicBezTo>
                    <a:pt x="2109" y="2"/>
                    <a:pt x="2105" y="1"/>
                    <a:pt x="2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5" name="Google Shape;10785;p21"/>
            <p:cNvSpPr/>
            <p:nvPr/>
          </p:nvSpPr>
          <p:spPr>
            <a:xfrm>
              <a:off x="6776325" y="1951150"/>
              <a:ext cx="350" cy="25"/>
            </a:xfrm>
            <a:custGeom>
              <a:avLst/>
              <a:gdLst/>
              <a:ahLst/>
              <a:cxnLst/>
              <a:rect l="l" t="t" r="r" b="b"/>
              <a:pathLst>
                <a:path w="14" h="1" extrusionOk="0">
                  <a:moveTo>
                    <a:pt x="13" y="0"/>
                  </a:moveTo>
                  <a:cubicBezTo>
                    <a:pt x="13" y="0"/>
                    <a:pt x="13" y="0"/>
                    <a:pt x="13" y="0"/>
                  </a:cubicBezTo>
                  <a:cubicBezTo>
                    <a:pt x="13" y="0"/>
                    <a:pt x="1" y="0"/>
                    <a:pt x="1" y="0"/>
                  </a:cubicBezTo>
                  <a:cubicBezTo>
                    <a:pt x="1" y="0"/>
                    <a:pt x="13" y="0"/>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6" name="Google Shape;10786;p21"/>
            <p:cNvSpPr/>
            <p:nvPr/>
          </p:nvSpPr>
          <p:spPr>
            <a:xfrm>
              <a:off x="6776650" y="1951000"/>
              <a:ext cx="475" cy="175"/>
            </a:xfrm>
            <a:custGeom>
              <a:avLst/>
              <a:gdLst/>
              <a:ahLst/>
              <a:cxnLst/>
              <a:rect l="l" t="t" r="r" b="b"/>
              <a:pathLst>
                <a:path w="19" h="7" extrusionOk="0">
                  <a:moveTo>
                    <a:pt x="18" y="1"/>
                  </a:moveTo>
                  <a:cubicBezTo>
                    <a:pt x="17" y="1"/>
                    <a:pt x="9" y="6"/>
                    <a:pt x="0" y="6"/>
                  </a:cubicBezTo>
                  <a:lnTo>
                    <a:pt x="13" y="6"/>
                  </a:lnTo>
                  <a:cubicBezTo>
                    <a:pt x="17" y="2"/>
                    <a:pt x="18" y="1"/>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7" name="Google Shape;10787;p21"/>
            <p:cNvSpPr/>
            <p:nvPr/>
          </p:nvSpPr>
          <p:spPr>
            <a:xfrm>
              <a:off x="6734150" y="1957850"/>
              <a:ext cx="50950" cy="11725"/>
            </a:xfrm>
            <a:custGeom>
              <a:avLst/>
              <a:gdLst/>
              <a:ahLst/>
              <a:cxnLst/>
              <a:rect l="l" t="t" r="r" b="b"/>
              <a:pathLst>
                <a:path w="2038" h="469" extrusionOk="0">
                  <a:moveTo>
                    <a:pt x="1922" y="1"/>
                  </a:moveTo>
                  <a:cubicBezTo>
                    <a:pt x="1911" y="1"/>
                    <a:pt x="1899" y="3"/>
                    <a:pt x="1888" y="7"/>
                  </a:cubicBezTo>
                  <a:cubicBezTo>
                    <a:pt x="1305" y="240"/>
                    <a:pt x="745" y="397"/>
                    <a:pt x="135" y="397"/>
                  </a:cubicBezTo>
                  <a:cubicBezTo>
                    <a:pt x="90" y="397"/>
                    <a:pt x="46" y="396"/>
                    <a:pt x="1" y="395"/>
                  </a:cubicBezTo>
                  <a:lnTo>
                    <a:pt x="1" y="395"/>
                  </a:lnTo>
                  <a:cubicBezTo>
                    <a:pt x="231" y="444"/>
                    <a:pt x="464" y="469"/>
                    <a:pt x="700" y="469"/>
                  </a:cubicBezTo>
                  <a:cubicBezTo>
                    <a:pt x="887" y="469"/>
                    <a:pt x="1075" y="453"/>
                    <a:pt x="1263" y="420"/>
                  </a:cubicBezTo>
                  <a:cubicBezTo>
                    <a:pt x="1450" y="370"/>
                    <a:pt x="1700" y="332"/>
                    <a:pt x="1863" y="257"/>
                  </a:cubicBezTo>
                  <a:cubicBezTo>
                    <a:pt x="1875" y="220"/>
                    <a:pt x="1888" y="182"/>
                    <a:pt x="1925" y="157"/>
                  </a:cubicBezTo>
                  <a:cubicBezTo>
                    <a:pt x="1950" y="120"/>
                    <a:pt x="1988" y="107"/>
                    <a:pt x="2038" y="95"/>
                  </a:cubicBezTo>
                  <a:cubicBezTo>
                    <a:pt x="2028" y="44"/>
                    <a:pt x="1975" y="1"/>
                    <a:pt x="1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8" name="Google Shape;10788;p21"/>
            <p:cNvSpPr/>
            <p:nvPr/>
          </p:nvSpPr>
          <p:spPr>
            <a:xfrm>
              <a:off x="6734475" y="1967075"/>
              <a:ext cx="45950" cy="12325"/>
            </a:xfrm>
            <a:custGeom>
              <a:avLst/>
              <a:gdLst/>
              <a:ahLst/>
              <a:cxnLst/>
              <a:rect l="l" t="t" r="r" b="b"/>
              <a:pathLst>
                <a:path w="1838" h="493" extrusionOk="0">
                  <a:moveTo>
                    <a:pt x="1837" y="1"/>
                  </a:moveTo>
                  <a:cubicBezTo>
                    <a:pt x="1506" y="149"/>
                    <a:pt x="820" y="434"/>
                    <a:pt x="179" y="434"/>
                  </a:cubicBezTo>
                  <a:cubicBezTo>
                    <a:pt x="119" y="434"/>
                    <a:pt x="59" y="431"/>
                    <a:pt x="0" y="426"/>
                  </a:cubicBezTo>
                  <a:lnTo>
                    <a:pt x="0" y="426"/>
                  </a:lnTo>
                  <a:cubicBezTo>
                    <a:pt x="201" y="471"/>
                    <a:pt x="409" y="493"/>
                    <a:pt x="617" y="493"/>
                  </a:cubicBezTo>
                  <a:cubicBezTo>
                    <a:pt x="809" y="493"/>
                    <a:pt x="1001" y="474"/>
                    <a:pt x="1188" y="438"/>
                  </a:cubicBezTo>
                  <a:cubicBezTo>
                    <a:pt x="1362" y="401"/>
                    <a:pt x="1525" y="351"/>
                    <a:pt x="1687" y="301"/>
                  </a:cubicBezTo>
                  <a:cubicBezTo>
                    <a:pt x="1687" y="301"/>
                    <a:pt x="1687" y="288"/>
                    <a:pt x="1687" y="288"/>
                  </a:cubicBezTo>
                  <a:cubicBezTo>
                    <a:pt x="1712" y="263"/>
                    <a:pt x="1725" y="238"/>
                    <a:pt x="1750" y="226"/>
                  </a:cubicBezTo>
                  <a:cubicBezTo>
                    <a:pt x="1762" y="201"/>
                    <a:pt x="1775" y="176"/>
                    <a:pt x="1787" y="151"/>
                  </a:cubicBezTo>
                  <a:cubicBezTo>
                    <a:pt x="1787" y="138"/>
                    <a:pt x="1800" y="138"/>
                    <a:pt x="1800" y="126"/>
                  </a:cubicBezTo>
                  <a:cubicBezTo>
                    <a:pt x="1800" y="113"/>
                    <a:pt x="1800" y="101"/>
                    <a:pt x="1800" y="88"/>
                  </a:cubicBezTo>
                  <a:cubicBezTo>
                    <a:pt x="1812" y="63"/>
                    <a:pt x="1825" y="38"/>
                    <a:pt x="1837" y="26"/>
                  </a:cubicBezTo>
                  <a:cubicBezTo>
                    <a:pt x="1837" y="13"/>
                    <a:pt x="1837" y="13"/>
                    <a:pt x="1837" y="13"/>
                  </a:cubicBezTo>
                  <a:cubicBezTo>
                    <a:pt x="1837" y="13"/>
                    <a:pt x="1837" y="13"/>
                    <a:pt x="1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9" name="Google Shape;10789;p21"/>
            <p:cNvSpPr/>
            <p:nvPr/>
          </p:nvSpPr>
          <p:spPr>
            <a:xfrm>
              <a:off x="6726975" y="1978925"/>
              <a:ext cx="49700" cy="10600"/>
            </a:xfrm>
            <a:custGeom>
              <a:avLst/>
              <a:gdLst/>
              <a:ahLst/>
              <a:cxnLst/>
              <a:rect l="l" t="t" r="r" b="b"/>
              <a:pathLst>
                <a:path w="1988" h="424" extrusionOk="0">
                  <a:moveTo>
                    <a:pt x="1884" y="0"/>
                  </a:moveTo>
                  <a:cubicBezTo>
                    <a:pt x="1833" y="0"/>
                    <a:pt x="1773" y="21"/>
                    <a:pt x="1725" y="39"/>
                  </a:cubicBezTo>
                  <a:cubicBezTo>
                    <a:pt x="1239" y="201"/>
                    <a:pt x="811" y="338"/>
                    <a:pt x="341" y="338"/>
                  </a:cubicBezTo>
                  <a:cubicBezTo>
                    <a:pt x="230" y="338"/>
                    <a:pt x="117" y="331"/>
                    <a:pt x="0" y="314"/>
                  </a:cubicBezTo>
                  <a:lnTo>
                    <a:pt x="0" y="314"/>
                  </a:lnTo>
                  <a:cubicBezTo>
                    <a:pt x="233" y="392"/>
                    <a:pt x="480" y="424"/>
                    <a:pt x="729" y="424"/>
                  </a:cubicBezTo>
                  <a:cubicBezTo>
                    <a:pt x="1001" y="424"/>
                    <a:pt x="1276" y="385"/>
                    <a:pt x="1538" y="327"/>
                  </a:cubicBezTo>
                  <a:cubicBezTo>
                    <a:pt x="1662" y="289"/>
                    <a:pt x="1787" y="252"/>
                    <a:pt x="1912" y="202"/>
                  </a:cubicBezTo>
                  <a:cubicBezTo>
                    <a:pt x="1962" y="189"/>
                    <a:pt x="1987" y="152"/>
                    <a:pt x="1987" y="102"/>
                  </a:cubicBezTo>
                  <a:cubicBezTo>
                    <a:pt x="1981" y="24"/>
                    <a:pt x="1938" y="0"/>
                    <a:pt x="1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0" name="Google Shape;10790;p21"/>
            <p:cNvSpPr/>
            <p:nvPr/>
          </p:nvSpPr>
          <p:spPr>
            <a:xfrm>
              <a:off x="6628250" y="1968825"/>
              <a:ext cx="53750" cy="17250"/>
            </a:xfrm>
            <a:custGeom>
              <a:avLst/>
              <a:gdLst/>
              <a:ahLst/>
              <a:cxnLst/>
              <a:rect l="l" t="t" r="r" b="b"/>
              <a:pathLst>
                <a:path w="2150" h="690" extrusionOk="0">
                  <a:moveTo>
                    <a:pt x="2040" y="1"/>
                  </a:moveTo>
                  <a:cubicBezTo>
                    <a:pt x="2012" y="1"/>
                    <a:pt x="1987" y="12"/>
                    <a:pt x="1975" y="18"/>
                  </a:cubicBezTo>
                  <a:cubicBezTo>
                    <a:pt x="1313" y="306"/>
                    <a:pt x="738" y="631"/>
                    <a:pt x="0" y="681"/>
                  </a:cubicBezTo>
                  <a:cubicBezTo>
                    <a:pt x="75" y="686"/>
                    <a:pt x="149" y="689"/>
                    <a:pt x="224" y="689"/>
                  </a:cubicBezTo>
                  <a:cubicBezTo>
                    <a:pt x="627" y="689"/>
                    <a:pt x="1035" y="607"/>
                    <a:pt x="1425" y="481"/>
                  </a:cubicBezTo>
                  <a:cubicBezTo>
                    <a:pt x="1625" y="418"/>
                    <a:pt x="1825" y="318"/>
                    <a:pt x="2012" y="218"/>
                  </a:cubicBezTo>
                  <a:cubicBezTo>
                    <a:pt x="2075" y="181"/>
                    <a:pt x="2150" y="143"/>
                    <a:pt x="2125" y="68"/>
                  </a:cubicBezTo>
                  <a:cubicBezTo>
                    <a:pt x="2105" y="15"/>
                    <a:pt x="2071" y="1"/>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1" name="Google Shape;10791;p21"/>
            <p:cNvSpPr/>
            <p:nvPr/>
          </p:nvSpPr>
          <p:spPr>
            <a:xfrm>
              <a:off x="6638550" y="1978950"/>
              <a:ext cx="37825" cy="14075"/>
            </a:xfrm>
            <a:custGeom>
              <a:avLst/>
              <a:gdLst/>
              <a:ahLst/>
              <a:cxnLst/>
              <a:rect l="l" t="t" r="r" b="b"/>
              <a:pathLst>
                <a:path w="1513" h="563" extrusionOk="0">
                  <a:moveTo>
                    <a:pt x="1425" y="1"/>
                  </a:moveTo>
                  <a:cubicBezTo>
                    <a:pt x="1213" y="38"/>
                    <a:pt x="1026" y="188"/>
                    <a:pt x="813" y="263"/>
                  </a:cubicBezTo>
                  <a:cubicBezTo>
                    <a:pt x="638" y="363"/>
                    <a:pt x="276" y="463"/>
                    <a:pt x="1" y="563"/>
                  </a:cubicBezTo>
                  <a:cubicBezTo>
                    <a:pt x="501" y="488"/>
                    <a:pt x="951" y="413"/>
                    <a:pt x="1425" y="163"/>
                  </a:cubicBezTo>
                  <a:cubicBezTo>
                    <a:pt x="1513" y="138"/>
                    <a:pt x="1500" y="13"/>
                    <a:pt x="1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2" name="Google Shape;10792;p21"/>
            <p:cNvSpPr/>
            <p:nvPr/>
          </p:nvSpPr>
          <p:spPr>
            <a:xfrm>
              <a:off x="6650125" y="1989150"/>
              <a:ext cx="24700" cy="7000"/>
            </a:xfrm>
            <a:custGeom>
              <a:avLst/>
              <a:gdLst/>
              <a:ahLst/>
              <a:cxnLst/>
              <a:rect l="l" t="t" r="r" b="b"/>
              <a:pathLst>
                <a:path w="988" h="280" extrusionOk="0">
                  <a:moveTo>
                    <a:pt x="920" y="0"/>
                  </a:moveTo>
                  <a:cubicBezTo>
                    <a:pt x="913" y="0"/>
                    <a:pt x="906" y="2"/>
                    <a:pt x="900" y="5"/>
                  </a:cubicBezTo>
                  <a:cubicBezTo>
                    <a:pt x="600" y="105"/>
                    <a:pt x="300" y="205"/>
                    <a:pt x="0" y="280"/>
                  </a:cubicBezTo>
                  <a:cubicBezTo>
                    <a:pt x="300" y="267"/>
                    <a:pt x="600" y="230"/>
                    <a:pt x="887" y="130"/>
                  </a:cubicBezTo>
                  <a:cubicBezTo>
                    <a:pt x="925" y="118"/>
                    <a:pt x="987" y="93"/>
                    <a:pt x="975" y="43"/>
                  </a:cubicBezTo>
                  <a:cubicBezTo>
                    <a:pt x="966" y="14"/>
                    <a:pt x="942"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3" name="Google Shape;10793;p21"/>
            <p:cNvSpPr/>
            <p:nvPr/>
          </p:nvSpPr>
          <p:spPr>
            <a:xfrm>
              <a:off x="6696675" y="2068625"/>
              <a:ext cx="70925" cy="10825"/>
            </a:xfrm>
            <a:custGeom>
              <a:avLst/>
              <a:gdLst/>
              <a:ahLst/>
              <a:cxnLst/>
              <a:rect l="l" t="t" r="r" b="b"/>
              <a:pathLst>
                <a:path w="2837" h="433" extrusionOk="0">
                  <a:moveTo>
                    <a:pt x="2837" y="0"/>
                  </a:moveTo>
                  <a:lnTo>
                    <a:pt x="2837" y="0"/>
                  </a:lnTo>
                  <a:cubicBezTo>
                    <a:pt x="1973" y="151"/>
                    <a:pt x="1230" y="340"/>
                    <a:pt x="399" y="340"/>
                  </a:cubicBezTo>
                  <a:cubicBezTo>
                    <a:pt x="269" y="340"/>
                    <a:pt x="136" y="335"/>
                    <a:pt x="0" y="325"/>
                  </a:cubicBezTo>
                  <a:lnTo>
                    <a:pt x="0" y="325"/>
                  </a:lnTo>
                  <a:cubicBezTo>
                    <a:pt x="258" y="400"/>
                    <a:pt x="527" y="432"/>
                    <a:pt x="802" y="432"/>
                  </a:cubicBezTo>
                  <a:cubicBezTo>
                    <a:pt x="1487" y="432"/>
                    <a:pt x="2204" y="232"/>
                    <a:pt x="2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4" name="Google Shape;10794;p21"/>
            <p:cNvSpPr/>
            <p:nvPr/>
          </p:nvSpPr>
          <p:spPr>
            <a:xfrm>
              <a:off x="6706975" y="2068625"/>
              <a:ext cx="40950" cy="4275"/>
            </a:xfrm>
            <a:custGeom>
              <a:avLst/>
              <a:gdLst/>
              <a:ahLst/>
              <a:cxnLst/>
              <a:rect l="l" t="t" r="r" b="b"/>
              <a:pathLst>
                <a:path w="1638" h="171" extrusionOk="0">
                  <a:moveTo>
                    <a:pt x="1638" y="0"/>
                  </a:moveTo>
                  <a:lnTo>
                    <a:pt x="1638" y="0"/>
                  </a:lnTo>
                  <a:cubicBezTo>
                    <a:pt x="1113" y="75"/>
                    <a:pt x="538" y="113"/>
                    <a:pt x="1" y="125"/>
                  </a:cubicBezTo>
                  <a:cubicBezTo>
                    <a:pt x="181" y="155"/>
                    <a:pt x="371" y="171"/>
                    <a:pt x="562" y="171"/>
                  </a:cubicBezTo>
                  <a:cubicBezTo>
                    <a:pt x="928" y="171"/>
                    <a:pt x="1302" y="115"/>
                    <a:pt x="1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5" name="Google Shape;10795;p21"/>
            <p:cNvSpPr/>
            <p:nvPr/>
          </p:nvSpPr>
          <p:spPr>
            <a:xfrm>
              <a:off x="6718525" y="2065500"/>
              <a:ext cx="20975" cy="2200"/>
            </a:xfrm>
            <a:custGeom>
              <a:avLst/>
              <a:gdLst/>
              <a:ahLst/>
              <a:cxnLst/>
              <a:rect l="l" t="t" r="r" b="b"/>
              <a:pathLst>
                <a:path w="839" h="88" extrusionOk="0">
                  <a:moveTo>
                    <a:pt x="838" y="0"/>
                  </a:moveTo>
                  <a:cubicBezTo>
                    <a:pt x="563" y="13"/>
                    <a:pt x="276" y="38"/>
                    <a:pt x="1" y="88"/>
                  </a:cubicBezTo>
                  <a:cubicBezTo>
                    <a:pt x="263" y="88"/>
                    <a:pt x="576" y="63"/>
                    <a:pt x="8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6" name="Google Shape;10796;p21"/>
            <p:cNvSpPr/>
            <p:nvPr/>
          </p:nvSpPr>
          <p:spPr>
            <a:xfrm>
              <a:off x="6657300" y="1935250"/>
              <a:ext cx="44400" cy="28100"/>
            </a:xfrm>
            <a:custGeom>
              <a:avLst/>
              <a:gdLst/>
              <a:ahLst/>
              <a:cxnLst/>
              <a:rect l="l" t="t" r="r" b="b"/>
              <a:pathLst>
                <a:path w="1776" h="1124" extrusionOk="0">
                  <a:moveTo>
                    <a:pt x="1657" y="0"/>
                  </a:moveTo>
                  <a:cubicBezTo>
                    <a:pt x="1444" y="0"/>
                    <a:pt x="1228" y="102"/>
                    <a:pt x="1038" y="187"/>
                  </a:cubicBezTo>
                  <a:cubicBezTo>
                    <a:pt x="663" y="387"/>
                    <a:pt x="326" y="661"/>
                    <a:pt x="76" y="1011"/>
                  </a:cubicBezTo>
                  <a:cubicBezTo>
                    <a:pt x="51" y="1049"/>
                    <a:pt x="26" y="1086"/>
                    <a:pt x="1" y="1124"/>
                  </a:cubicBezTo>
                  <a:cubicBezTo>
                    <a:pt x="76" y="1036"/>
                    <a:pt x="176" y="936"/>
                    <a:pt x="276" y="861"/>
                  </a:cubicBezTo>
                  <a:cubicBezTo>
                    <a:pt x="513" y="649"/>
                    <a:pt x="813" y="474"/>
                    <a:pt x="1100" y="287"/>
                  </a:cubicBezTo>
                  <a:cubicBezTo>
                    <a:pt x="1213" y="224"/>
                    <a:pt x="1375" y="137"/>
                    <a:pt x="1463" y="99"/>
                  </a:cubicBezTo>
                  <a:cubicBezTo>
                    <a:pt x="1554" y="65"/>
                    <a:pt x="1645" y="10"/>
                    <a:pt x="1746" y="10"/>
                  </a:cubicBezTo>
                  <a:cubicBezTo>
                    <a:pt x="1755" y="10"/>
                    <a:pt x="1765" y="11"/>
                    <a:pt x="1775" y="12"/>
                  </a:cubicBezTo>
                  <a:cubicBezTo>
                    <a:pt x="1736" y="4"/>
                    <a:pt x="1696"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7" name="Google Shape;10797;p21"/>
            <p:cNvSpPr/>
            <p:nvPr/>
          </p:nvSpPr>
          <p:spPr>
            <a:xfrm>
              <a:off x="6662000" y="1943350"/>
              <a:ext cx="27200" cy="19075"/>
            </a:xfrm>
            <a:custGeom>
              <a:avLst/>
              <a:gdLst/>
              <a:ahLst/>
              <a:cxnLst/>
              <a:rect l="l" t="t" r="r" b="b"/>
              <a:pathLst>
                <a:path w="1088" h="763" extrusionOk="0">
                  <a:moveTo>
                    <a:pt x="1087" y="0"/>
                  </a:moveTo>
                  <a:lnTo>
                    <a:pt x="1087" y="0"/>
                  </a:lnTo>
                  <a:cubicBezTo>
                    <a:pt x="675" y="162"/>
                    <a:pt x="325" y="450"/>
                    <a:pt x="0" y="762"/>
                  </a:cubicBezTo>
                  <a:cubicBezTo>
                    <a:pt x="362" y="525"/>
                    <a:pt x="737" y="25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8" name="Google Shape;10798;p21"/>
            <p:cNvSpPr/>
            <p:nvPr/>
          </p:nvSpPr>
          <p:spPr>
            <a:xfrm>
              <a:off x="6666050" y="1952700"/>
              <a:ext cx="17525" cy="13150"/>
            </a:xfrm>
            <a:custGeom>
              <a:avLst/>
              <a:gdLst/>
              <a:ahLst/>
              <a:cxnLst/>
              <a:rect l="l" t="t" r="r" b="b"/>
              <a:pathLst>
                <a:path w="701" h="526" extrusionOk="0">
                  <a:moveTo>
                    <a:pt x="700" y="1"/>
                  </a:moveTo>
                  <a:cubicBezTo>
                    <a:pt x="450" y="151"/>
                    <a:pt x="225" y="338"/>
                    <a:pt x="1" y="526"/>
                  </a:cubicBezTo>
                  <a:cubicBezTo>
                    <a:pt x="238" y="388"/>
                    <a:pt x="500" y="201"/>
                    <a:pt x="7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9" name="Google Shape;10799;p21"/>
            <p:cNvSpPr/>
            <p:nvPr/>
          </p:nvSpPr>
          <p:spPr>
            <a:xfrm>
              <a:off x="6731350" y="1978025"/>
              <a:ext cx="55950" cy="35325"/>
            </a:xfrm>
            <a:custGeom>
              <a:avLst/>
              <a:gdLst/>
              <a:ahLst/>
              <a:cxnLst/>
              <a:rect l="l" t="t" r="r" b="b"/>
              <a:pathLst>
                <a:path w="2238" h="1413" extrusionOk="0">
                  <a:moveTo>
                    <a:pt x="2237" y="0"/>
                  </a:moveTo>
                  <a:cubicBezTo>
                    <a:pt x="1600" y="613"/>
                    <a:pt x="913" y="1125"/>
                    <a:pt x="50" y="1387"/>
                  </a:cubicBezTo>
                  <a:lnTo>
                    <a:pt x="0" y="1412"/>
                  </a:lnTo>
                  <a:cubicBezTo>
                    <a:pt x="350" y="1350"/>
                    <a:pt x="700" y="1275"/>
                    <a:pt x="1013" y="1112"/>
                  </a:cubicBezTo>
                  <a:cubicBezTo>
                    <a:pt x="1512" y="850"/>
                    <a:pt x="1925" y="450"/>
                    <a:pt x="2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0" name="Google Shape;10800;p21"/>
            <p:cNvSpPr/>
            <p:nvPr/>
          </p:nvSpPr>
          <p:spPr>
            <a:xfrm>
              <a:off x="6743025" y="1998625"/>
              <a:ext cx="29900" cy="16175"/>
            </a:xfrm>
            <a:custGeom>
              <a:avLst/>
              <a:gdLst/>
              <a:ahLst/>
              <a:cxnLst/>
              <a:rect l="l" t="t" r="r" b="b"/>
              <a:pathLst>
                <a:path w="1196" h="647" extrusionOk="0">
                  <a:moveTo>
                    <a:pt x="1195" y="1"/>
                  </a:moveTo>
                  <a:lnTo>
                    <a:pt x="1195" y="1"/>
                  </a:lnTo>
                  <a:cubicBezTo>
                    <a:pt x="821" y="226"/>
                    <a:pt x="446" y="463"/>
                    <a:pt x="46" y="626"/>
                  </a:cubicBezTo>
                  <a:cubicBezTo>
                    <a:pt x="11" y="640"/>
                    <a:pt x="1" y="646"/>
                    <a:pt x="7" y="646"/>
                  </a:cubicBezTo>
                  <a:cubicBezTo>
                    <a:pt x="28" y="646"/>
                    <a:pt x="220" y="585"/>
                    <a:pt x="258" y="576"/>
                  </a:cubicBezTo>
                  <a:cubicBezTo>
                    <a:pt x="621" y="463"/>
                    <a:pt x="920" y="238"/>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1" name="Google Shape;10801;p21"/>
            <p:cNvSpPr/>
            <p:nvPr/>
          </p:nvSpPr>
          <p:spPr>
            <a:xfrm>
              <a:off x="6642300" y="2035200"/>
              <a:ext cx="30325" cy="29075"/>
            </a:xfrm>
            <a:custGeom>
              <a:avLst/>
              <a:gdLst/>
              <a:ahLst/>
              <a:cxnLst/>
              <a:rect l="l" t="t" r="r" b="b"/>
              <a:pathLst>
                <a:path w="1213" h="1163" extrusionOk="0">
                  <a:moveTo>
                    <a:pt x="1213" y="0"/>
                  </a:moveTo>
                  <a:cubicBezTo>
                    <a:pt x="1001" y="450"/>
                    <a:pt x="426" y="825"/>
                    <a:pt x="1" y="1162"/>
                  </a:cubicBezTo>
                  <a:cubicBezTo>
                    <a:pt x="126" y="1150"/>
                    <a:pt x="601" y="825"/>
                    <a:pt x="801" y="650"/>
                  </a:cubicBezTo>
                  <a:cubicBezTo>
                    <a:pt x="1001" y="487"/>
                    <a:pt x="1150" y="250"/>
                    <a:pt x="1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2" name="Google Shape;10802;p21"/>
            <p:cNvSpPr/>
            <p:nvPr/>
          </p:nvSpPr>
          <p:spPr>
            <a:xfrm>
              <a:off x="6653250" y="2043625"/>
              <a:ext cx="20000" cy="18775"/>
            </a:xfrm>
            <a:custGeom>
              <a:avLst/>
              <a:gdLst/>
              <a:ahLst/>
              <a:cxnLst/>
              <a:rect l="l" t="t" r="r" b="b"/>
              <a:pathLst>
                <a:path w="800" h="751" extrusionOk="0">
                  <a:moveTo>
                    <a:pt x="800" y="0"/>
                  </a:moveTo>
                  <a:lnTo>
                    <a:pt x="800" y="0"/>
                  </a:lnTo>
                  <a:cubicBezTo>
                    <a:pt x="575" y="288"/>
                    <a:pt x="275" y="513"/>
                    <a:pt x="0" y="750"/>
                  </a:cubicBezTo>
                  <a:cubicBezTo>
                    <a:pt x="313" y="575"/>
                    <a:pt x="638" y="338"/>
                    <a:pt x="8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3" name="Google Shape;10803;p21"/>
            <p:cNvSpPr/>
            <p:nvPr/>
          </p:nvSpPr>
          <p:spPr>
            <a:xfrm>
              <a:off x="6658250" y="2050175"/>
              <a:ext cx="15000" cy="14100"/>
            </a:xfrm>
            <a:custGeom>
              <a:avLst/>
              <a:gdLst/>
              <a:ahLst/>
              <a:cxnLst/>
              <a:rect l="l" t="t" r="r" b="b"/>
              <a:pathLst>
                <a:path w="600" h="564" extrusionOk="0">
                  <a:moveTo>
                    <a:pt x="600" y="1"/>
                  </a:moveTo>
                  <a:lnTo>
                    <a:pt x="600" y="1"/>
                  </a:lnTo>
                  <a:cubicBezTo>
                    <a:pt x="413" y="201"/>
                    <a:pt x="200" y="376"/>
                    <a:pt x="0" y="563"/>
                  </a:cubicBezTo>
                  <a:cubicBezTo>
                    <a:pt x="213" y="426"/>
                    <a:pt x="450" y="226"/>
                    <a:pt x="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4" name="Google Shape;10804;p21"/>
            <p:cNvSpPr/>
            <p:nvPr/>
          </p:nvSpPr>
          <p:spPr>
            <a:xfrm>
              <a:off x="6594825" y="2034250"/>
              <a:ext cx="25325" cy="47525"/>
            </a:xfrm>
            <a:custGeom>
              <a:avLst/>
              <a:gdLst/>
              <a:ahLst/>
              <a:cxnLst/>
              <a:rect l="l" t="t" r="r" b="b"/>
              <a:pathLst>
                <a:path w="1013" h="1901" extrusionOk="0">
                  <a:moveTo>
                    <a:pt x="1013" y="1"/>
                  </a:moveTo>
                  <a:lnTo>
                    <a:pt x="1013" y="1"/>
                  </a:lnTo>
                  <a:cubicBezTo>
                    <a:pt x="475" y="488"/>
                    <a:pt x="13" y="1138"/>
                    <a:pt x="0" y="1900"/>
                  </a:cubicBezTo>
                  <a:cubicBezTo>
                    <a:pt x="150" y="1188"/>
                    <a:pt x="600" y="600"/>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5" name="Google Shape;10805;p21"/>
            <p:cNvSpPr/>
            <p:nvPr/>
          </p:nvSpPr>
          <p:spPr>
            <a:xfrm>
              <a:off x="6602000" y="2052675"/>
              <a:ext cx="11600" cy="20975"/>
            </a:xfrm>
            <a:custGeom>
              <a:avLst/>
              <a:gdLst/>
              <a:ahLst/>
              <a:cxnLst/>
              <a:rect l="l" t="t" r="r" b="b"/>
              <a:pathLst>
                <a:path w="464" h="839" extrusionOk="0">
                  <a:moveTo>
                    <a:pt x="463" y="1"/>
                  </a:moveTo>
                  <a:cubicBezTo>
                    <a:pt x="213" y="213"/>
                    <a:pt x="101" y="526"/>
                    <a:pt x="1" y="838"/>
                  </a:cubicBezTo>
                  <a:cubicBezTo>
                    <a:pt x="138" y="576"/>
                    <a:pt x="276" y="251"/>
                    <a:pt x="4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6" name="Google Shape;10806;p21"/>
            <p:cNvSpPr/>
            <p:nvPr/>
          </p:nvSpPr>
          <p:spPr>
            <a:xfrm>
              <a:off x="6608875" y="2062675"/>
              <a:ext cx="3150" cy="7525"/>
            </a:xfrm>
            <a:custGeom>
              <a:avLst/>
              <a:gdLst/>
              <a:ahLst/>
              <a:cxnLst/>
              <a:rect l="l" t="t" r="r" b="b"/>
              <a:pathLst>
                <a:path w="126" h="301" extrusionOk="0">
                  <a:moveTo>
                    <a:pt x="126" y="1"/>
                  </a:moveTo>
                  <a:cubicBezTo>
                    <a:pt x="76" y="88"/>
                    <a:pt x="38" y="201"/>
                    <a:pt x="1" y="301"/>
                  </a:cubicBezTo>
                  <a:cubicBezTo>
                    <a:pt x="51" y="226"/>
                    <a:pt x="101" y="10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7" name="Google Shape;10807;p21"/>
            <p:cNvSpPr/>
            <p:nvPr/>
          </p:nvSpPr>
          <p:spPr>
            <a:xfrm>
              <a:off x="6570450" y="2026750"/>
              <a:ext cx="15650" cy="27200"/>
            </a:xfrm>
            <a:custGeom>
              <a:avLst/>
              <a:gdLst/>
              <a:ahLst/>
              <a:cxnLst/>
              <a:rect l="l" t="t" r="r" b="b"/>
              <a:pathLst>
                <a:path w="626" h="1088" extrusionOk="0">
                  <a:moveTo>
                    <a:pt x="613" y="1"/>
                  </a:moveTo>
                  <a:lnTo>
                    <a:pt x="613" y="1"/>
                  </a:lnTo>
                  <a:cubicBezTo>
                    <a:pt x="500" y="413"/>
                    <a:pt x="263" y="788"/>
                    <a:pt x="1" y="1088"/>
                  </a:cubicBezTo>
                  <a:cubicBezTo>
                    <a:pt x="238" y="975"/>
                    <a:pt x="625" y="413"/>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8" name="Google Shape;10808;p21"/>
            <p:cNvSpPr/>
            <p:nvPr/>
          </p:nvSpPr>
          <p:spPr>
            <a:xfrm>
              <a:off x="6578575" y="2033625"/>
              <a:ext cx="10025" cy="16900"/>
            </a:xfrm>
            <a:custGeom>
              <a:avLst/>
              <a:gdLst/>
              <a:ahLst/>
              <a:cxnLst/>
              <a:rect l="l" t="t" r="r" b="b"/>
              <a:pathLst>
                <a:path w="401" h="676" extrusionOk="0">
                  <a:moveTo>
                    <a:pt x="400" y="1"/>
                  </a:moveTo>
                  <a:cubicBezTo>
                    <a:pt x="275" y="238"/>
                    <a:pt x="138" y="463"/>
                    <a:pt x="0" y="675"/>
                  </a:cubicBezTo>
                  <a:cubicBezTo>
                    <a:pt x="175" y="488"/>
                    <a:pt x="338" y="263"/>
                    <a:pt x="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9" name="Google Shape;10809;p21"/>
            <p:cNvSpPr/>
            <p:nvPr/>
          </p:nvSpPr>
          <p:spPr>
            <a:xfrm>
              <a:off x="6909425" y="1974275"/>
              <a:ext cx="46575" cy="98750"/>
            </a:xfrm>
            <a:custGeom>
              <a:avLst/>
              <a:gdLst/>
              <a:ahLst/>
              <a:cxnLst/>
              <a:rect l="l" t="t" r="r" b="b"/>
              <a:pathLst>
                <a:path w="1863" h="3950" extrusionOk="0">
                  <a:moveTo>
                    <a:pt x="0" y="0"/>
                  </a:moveTo>
                  <a:lnTo>
                    <a:pt x="0" y="0"/>
                  </a:lnTo>
                  <a:cubicBezTo>
                    <a:pt x="500" y="425"/>
                    <a:pt x="813" y="962"/>
                    <a:pt x="1100" y="1562"/>
                  </a:cubicBezTo>
                  <a:cubicBezTo>
                    <a:pt x="1413" y="2175"/>
                    <a:pt x="1650" y="2799"/>
                    <a:pt x="1700" y="3549"/>
                  </a:cubicBezTo>
                  <a:cubicBezTo>
                    <a:pt x="1700" y="3687"/>
                    <a:pt x="1713" y="3824"/>
                    <a:pt x="1713" y="3949"/>
                  </a:cubicBezTo>
                  <a:cubicBezTo>
                    <a:pt x="1725" y="3862"/>
                    <a:pt x="1738" y="3699"/>
                    <a:pt x="1750" y="3587"/>
                  </a:cubicBezTo>
                  <a:cubicBezTo>
                    <a:pt x="1862" y="2212"/>
                    <a:pt x="1175" y="7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0" name="Google Shape;10810;p21"/>
            <p:cNvSpPr/>
            <p:nvPr/>
          </p:nvSpPr>
          <p:spPr>
            <a:xfrm>
              <a:off x="6940975" y="1993325"/>
              <a:ext cx="23450" cy="60625"/>
            </a:xfrm>
            <a:custGeom>
              <a:avLst/>
              <a:gdLst/>
              <a:ahLst/>
              <a:cxnLst/>
              <a:rect l="l" t="t" r="r" b="b"/>
              <a:pathLst>
                <a:path w="938" h="2425" extrusionOk="0">
                  <a:moveTo>
                    <a:pt x="1" y="1"/>
                  </a:moveTo>
                  <a:cubicBezTo>
                    <a:pt x="238" y="338"/>
                    <a:pt x="338" y="663"/>
                    <a:pt x="488" y="1038"/>
                  </a:cubicBezTo>
                  <a:cubicBezTo>
                    <a:pt x="663" y="1500"/>
                    <a:pt x="788" y="1950"/>
                    <a:pt x="800" y="2425"/>
                  </a:cubicBezTo>
                  <a:cubicBezTo>
                    <a:pt x="938" y="1713"/>
                    <a:pt x="613" y="5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1" name="Google Shape;10811;p21"/>
            <p:cNvSpPr/>
            <p:nvPr/>
          </p:nvSpPr>
          <p:spPr>
            <a:xfrm>
              <a:off x="6957850" y="2007375"/>
              <a:ext cx="9075" cy="30350"/>
            </a:xfrm>
            <a:custGeom>
              <a:avLst/>
              <a:gdLst/>
              <a:ahLst/>
              <a:cxnLst/>
              <a:rect l="l" t="t" r="r" b="b"/>
              <a:pathLst>
                <a:path w="363" h="1214" extrusionOk="0">
                  <a:moveTo>
                    <a:pt x="0" y="1"/>
                  </a:moveTo>
                  <a:cubicBezTo>
                    <a:pt x="163" y="376"/>
                    <a:pt x="263" y="801"/>
                    <a:pt x="363" y="1213"/>
                  </a:cubicBezTo>
                  <a:cubicBezTo>
                    <a:pt x="325" y="801"/>
                    <a:pt x="238" y="3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2" name="Google Shape;10812;p21"/>
            <p:cNvSpPr/>
            <p:nvPr/>
          </p:nvSpPr>
          <p:spPr>
            <a:xfrm>
              <a:off x="6984725" y="1962075"/>
              <a:ext cx="100925" cy="20775"/>
            </a:xfrm>
            <a:custGeom>
              <a:avLst/>
              <a:gdLst/>
              <a:ahLst/>
              <a:cxnLst/>
              <a:rect l="l" t="t" r="r" b="b"/>
              <a:pathLst>
                <a:path w="4037" h="831" extrusionOk="0">
                  <a:moveTo>
                    <a:pt x="4037" y="1"/>
                  </a:moveTo>
                  <a:cubicBezTo>
                    <a:pt x="3974" y="63"/>
                    <a:pt x="3899" y="138"/>
                    <a:pt x="3824" y="188"/>
                  </a:cubicBezTo>
                  <a:cubicBezTo>
                    <a:pt x="3749" y="238"/>
                    <a:pt x="3674" y="288"/>
                    <a:pt x="3599" y="326"/>
                  </a:cubicBezTo>
                  <a:cubicBezTo>
                    <a:pt x="2949" y="426"/>
                    <a:pt x="2262" y="501"/>
                    <a:pt x="1575" y="576"/>
                  </a:cubicBezTo>
                  <a:cubicBezTo>
                    <a:pt x="1734" y="586"/>
                    <a:pt x="1895" y="592"/>
                    <a:pt x="2057" y="592"/>
                  </a:cubicBezTo>
                  <a:cubicBezTo>
                    <a:pt x="2479" y="592"/>
                    <a:pt x="2905" y="554"/>
                    <a:pt x="3312" y="463"/>
                  </a:cubicBezTo>
                  <a:lnTo>
                    <a:pt x="3312" y="463"/>
                  </a:lnTo>
                  <a:cubicBezTo>
                    <a:pt x="3074" y="551"/>
                    <a:pt x="2824" y="588"/>
                    <a:pt x="2550" y="588"/>
                  </a:cubicBezTo>
                  <a:cubicBezTo>
                    <a:pt x="2324" y="605"/>
                    <a:pt x="2098" y="612"/>
                    <a:pt x="1872" y="612"/>
                  </a:cubicBezTo>
                  <a:cubicBezTo>
                    <a:pt x="1248" y="612"/>
                    <a:pt x="624" y="559"/>
                    <a:pt x="0" y="513"/>
                  </a:cubicBezTo>
                  <a:lnTo>
                    <a:pt x="0" y="513"/>
                  </a:lnTo>
                  <a:cubicBezTo>
                    <a:pt x="641" y="655"/>
                    <a:pt x="1289" y="831"/>
                    <a:pt x="1953" y="831"/>
                  </a:cubicBezTo>
                  <a:cubicBezTo>
                    <a:pt x="2105" y="831"/>
                    <a:pt x="2258" y="822"/>
                    <a:pt x="2412" y="801"/>
                  </a:cubicBezTo>
                  <a:cubicBezTo>
                    <a:pt x="2862" y="776"/>
                    <a:pt x="3324" y="651"/>
                    <a:pt x="3687" y="376"/>
                  </a:cubicBezTo>
                  <a:cubicBezTo>
                    <a:pt x="3787" y="338"/>
                    <a:pt x="3887" y="313"/>
                    <a:pt x="3987" y="276"/>
                  </a:cubicBezTo>
                  <a:lnTo>
                    <a:pt x="3987" y="276"/>
                  </a:lnTo>
                  <a:cubicBezTo>
                    <a:pt x="3912" y="288"/>
                    <a:pt x="3837" y="301"/>
                    <a:pt x="3762" y="313"/>
                  </a:cubicBezTo>
                  <a:cubicBezTo>
                    <a:pt x="3799" y="276"/>
                    <a:pt x="3837" y="238"/>
                    <a:pt x="3874" y="201"/>
                  </a:cubicBezTo>
                  <a:cubicBezTo>
                    <a:pt x="3937" y="138"/>
                    <a:pt x="3987" y="76"/>
                    <a:pt x="40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3" name="Google Shape;10813;p21"/>
            <p:cNvSpPr/>
            <p:nvPr/>
          </p:nvSpPr>
          <p:spPr>
            <a:xfrm>
              <a:off x="6955975" y="1981150"/>
              <a:ext cx="112175" cy="13700"/>
            </a:xfrm>
            <a:custGeom>
              <a:avLst/>
              <a:gdLst/>
              <a:ahLst/>
              <a:cxnLst/>
              <a:rect l="l" t="t" r="r" b="b"/>
              <a:pathLst>
                <a:path w="4487" h="548" extrusionOk="0">
                  <a:moveTo>
                    <a:pt x="0" y="0"/>
                  </a:moveTo>
                  <a:cubicBezTo>
                    <a:pt x="973" y="327"/>
                    <a:pt x="1991" y="547"/>
                    <a:pt x="3004" y="547"/>
                  </a:cubicBezTo>
                  <a:cubicBezTo>
                    <a:pt x="3501" y="547"/>
                    <a:pt x="3997" y="494"/>
                    <a:pt x="4487" y="375"/>
                  </a:cubicBezTo>
                  <a:lnTo>
                    <a:pt x="4487" y="375"/>
                  </a:lnTo>
                  <a:cubicBezTo>
                    <a:pt x="4247" y="391"/>
                    <a:pt x="4010" y="398"/>
                    <a:pt x="3775" y="398"/>
                  </a:cubicBezTo>
                  <a:cubicBezTo>
                    <a:pt x="2500" y="398"/>
                    <a:pt x="1277" y="19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4" name="Google Shape;10814;p21"/>
            <p:cNvSpPr/>
            <p:nvPr/>
          </p:nvSpPr>
          <p:spPr>
            <a:xfrm>
              <a:off x="6994100" y="1999250"/>
              <a:ext cx="44075" cy="3525"/>
            </a:xfrm>
            <a:custGeom>
              <a:avLst/>
              <a:gdLst/>
              <a:ahLst/>
              <a:cxnLst/>
              <a:rect l="l" t="t" r="r" b="b"/>
              <a:pathLst>
                <a:path w="1763" h="141" extrusionOk="0">
                  <a:moveTo>
                    <a:pt x="0" y="1"/>
                  </a:moveTo>
                  <a:cubicBezTo>
                    <a:pt x="516" y="100"/>
                    <a:pt x="1032" y="141"/>
                    <a:pt x="1548" y="141"/>
                  </a:cubicBezTo>
                  <a:cubicBezTo>
                    <a:pt x="1620" y="141"/>
                    <a:pt x="1691" y="140"/>
                    <a:pt x="1762" y="138"/>
                  </a:cubicBezTo>
                  <a:cubicBezTo>
                    <a:pt x="1200" y="51"/>
                    <a:pt x="587"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5" name="Google Shape;10815;p21"/>
            <p:cNvSpPr/>
            <p:nvPr/>
          </p:nvSpPr>
          <p:spPr>
            <a:xfrm>
              <a:off x="6995975" y="2007375"/>
              <a:ext cx="16875" cy="3150"/>
            </a:xfrm>
            <a:custGeom>
              <a:avLst/>
              <a:gdLst/>
              <a:ahLst/>
              <a:cxnLst/>
              <a:rect l="l" t="t" r="r" b="b"/>
              <a:pathLst>
                <a:path w="675" h="126" extrusionOk="0">
                  <a:moveTo>
                    <a:pt x="0" y="1"/>
                  </a:moveTo>
                  <a:lnTo>
                    <a:pt x="0" y="1"/>
                  </a:lnTo>
                  <a:cubicBezTo>
                    <a:pt x="213" y="76"/>
                    <a:pt x="450" y="113"/>
                    <a:pt x="675" y="126"/>
                  </a:cubicBezTo>
                  <a:cubicBezTo>
                    <a:pt x="462" y="76"/>
                    <a:pt x="225"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6" name="Google Shape;10816;p21"/>
            <p:cNvSpPr/>
            <p:nvPr/>
          </p:nvSpPr>
          <p:spPr>
            <a:xfrm>
              <a:off x="6851325" y="1907400"/>
              <a:ext cx="25625" cy="37850"/>
            </a:xfrm>
            <a:custGeom>
              <a:avLst/>
              <a:gdLst/>
              <a:ahLst/>
              <a:cxnLst/>
              <a:rect l="l" t="t" r="r" b="b"/>
              <a:pathLst>
                <a:path w="1025" h="1514" extrusionOk="0">
                  <a:moveTo>
                    <a:pt x="812" y="1"/>
                  </a:moveTo>
                  <a:cubicBezTo>
                    <a:pt x="862" y="226"/>
                    <a:pt x="737" y="463"/>
                    <a:pt x="625" y="651"/>
                  </a:cubicBezTo>
                  <a:cubicBezTo>
                    <a:pt x="412" y="963"/>
                    <a:pt x="238" y="1188"/>
                    <a:pt x="0" y="1513"/>
                  </a:cubicBezTo>
                  <a:cubicBezTo>
                    <a:pt x="375" y="1138"/>
                    <a:pt x="1025" y="601"/>
                    <a:pt x="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7" name="Google Shape;10817;p21"/>
            <p:cNvSpPr/>
            <p:nvPr/>
          </p:nvSpPr>
          <p:spPr>
            <a:xfrm>
              <a:off x="6871300" y="1917400"/>
              <a:ext cx="10975" cy="21600"/>
            </a:xfrm>
            <a:custGeom>
              <a:avLst/>
              <a:gdLst/>
              <a:ahLst/>
              <a:cxnLst/>
              <a:rect l="l" t="t" r="r" b="b"/>
              <a:pathLst>
                <a:path w="439" h="864" extrusionOk="0">
                  <a:moveTo>
                    <a:pt x="351" y="1"/>
                  </a:moveTo>
                  <a:lnTo>
                    <a:pt x="351" y="1"/>
                  </a:lnTo>
                  <a:cubicBezTo>
                    <a:pt x="363" y="326"/>
                    <a:pt x="151" y="588"/>
                    <a:pt x="1" y="863"/>
                  </a:cubicBezTo>
                  <a:cubicBezTo>
                    <a:pt x="188" y="626"/>
                    <a:pt x="438" y="338"/>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8" name="Google Shape;10818;p21"/>
            <p:cNvSpPr/>
            <p:nvPr/>
          </p:nvSpPr>
          <p:spPr>
            <a:xfrm>
              <a:off x="6882250" y="1926475"/>
              <a:ext cx="9700" cy="16900"/>
            </a:xfrm>
            <a:custGeom>
              <a:avLst/>
              <a:gdLst/>
              <a:ahLst/>
              <a:cxnLst/>
              <a:rect l="l" t="t" r="r" b="b"/>
              <a:pathLst>
                <a:path w="388" h="676" extrusionOk="0">
                  <a:moveTo>
                    <a:pt x="350" y="0"/>
                  </a:moveTo>
                  <a:cubicBezTo>
                    <a:pt x="325" y="263"/>
                    <a:pt x="138" y="463"/>
                    <a:pt x="0" y="675"/>
                  </a:cubicBezTo>
                  <a:cubicBezTo>
                    <a:pt x="150" y="513"/>
                    <a:pt x="388" y="275"/>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819" name="Google Shape;10819;p21"/>
          <p:cNvGrpSpPr/>
          <p:nvPr/>
        </p:nvGrpSpPr>
        <p:grpSpPr>
          <a:xfrm>
            <a:off x="-260002" y="1276133"/>
            <a:ext cx="1724123" cy="1420442"/>
            <a:chOff x="5358650" y="3707400"/>
            <a:chExt cx="722025" cy="594825"/>
          </a:xfrm>
        </p:grpSpPr>
        <p:sp>
          <p:nvSpPr>
            <p:cNvPr id="10820" name="Google Shape;10820;p21"/>
            <p:cNvSpPr/>
            <p:nvPr/>
          </p:nvSpPr>
          <p:spPr>
            <a:xfrm>
              <a:off x="5481100" y="3707400"/>
              <a:ext cx="130250" cy="177725"/>
            </a:xfrm>
            <a:custGeom>
              <a:avLst/>
              <a:gdLst/>
              <a:ahLst/>
              <a:cxnLst/>
              <a:rect l="l" t="t" r="r" b="b"/>
              <a:pathLst>
                <a:path w="5210" h="7109" extrusionOk="0">
                  <a:moveTo>
                    <a:pt x="5029" y="1"/>
                  </a:moveTo>
                  <a:cubicBezTo>
                    <a:pt x="5016" y="1"/>
                    <a:pt x="5002" y="3"/>
                    <a:pt x="4987" y="7"/>
                  </a:cubicBezTo>
                  <a:cubicBezTo>
                    <a:pt x="3750" y="357"/>
                    <a:pt x="2375" y="557"/>
                    <a:pt x="1388" y="1482"/>
                  </a:cubicBezTo>
                  <a:cubicBezTo>
                    <a:pt x="1188" y="1682"/>
                    <a:pt x="963" y="1894"/>
                    <a:pt x="813" y="2132"/>
                  </a:cubicBezTo>
                  <a:cubicBezTo>
                    <a:pt x="638" y="2394"/>
                    <a:pt x="538" y="2682"/>
                    <a:pt x="476" y="2982"/>
                  </a:cubicBezTo>
                  <a:cubicBezTo>
                    <a:pt x="326" y="3644"/>
                    <a:pt x="238" y="4331"/>
                    <a:pt x="176" y="5019"/>
                  </a:cubicBezTo>
                  <a:cubicBezTo>
                    <a:pt x="126" y="5668"/>
                    <a:pt x="1" y="6406"/>
                    <a:pt x="276" y="7031"/>
                  </a:cubicBezTo>
                  <a:cubicBezTo>
                    <a:pt x="300" y="7086"/>
                    <a:pt x="343" y="7109"/>
                    <a:pt x="389" y="7109"/>
                  </a:cubicBezTo>
                  <a:cubicBezTo>
                    <a:pt x="488" y="7109"/>
                    <a:pt x="598" y="7000"/>
                    <a:pt x="538" y="6881"/>
                  </a:cubicBezTo>
                  <a:cubicBezTo>
                    <a:pt x="276" y="6356"/>
                    <a:pt x="313" y="5781"/>
                    <a:pt x="351" y="5206"/>
                  </a:cubicBezTo>
                  <a:cubicBezTo>
                    <a:pt x="401" y="4556"/>
                    <a:pt x="438" y="3856"/>
                    <a:pt x="663" y="3244"/>
                  </a:cubicBezTo>
                  <a:cubicBezTo>
                    <a:pt x="776" y="2969"/>
                    <a:pt x="913" y="2707"/>
                    <a:pt x="1038" y="2457"/>
                  </a:cubicBezTo>
                  <a:cubicBezTo>
                    <a:pt x="1163" y="2207"/>
                    <a:pt x="1263" y="1957"/>
                    <a:pt x="1451" y="1732"/>
                  </a:cubicBezTo>
                  <a:cubicBezTo>
                    <a:pt x="1825" y="1245"/>
                    <a:pt x="2375" y="1070"/>
                    <a:pt x="2950" y="907"/>
                  </a:cubicBezTo>
                  <a:cubicBezTo>
                    <a:pt x="3663" y="720"/>
                    <a:pt x="4350" y="470"/>
                    <a:pt x="5062" y="257"/>
                  </a:cubicBezTo>
                  <a:cubicBezTo>
                    <a:pt x="5210" y="212"/>
                    <a:pt x="5161" y="1"/>
                    <a:pt x="5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1" name="Google Shape;10821;p21"/>
            <p:cNvSpPr/>
            <p:nvPr/>
          </p:nvSpPr>
          <p:spPr>
            <a:xfrm>
              <a:off x="5497050" y="3724225"/>
              <a:ext cx="52150" cy="48775"/>
            </a:xfrm>
            <a:custGeom>
              <a:avLst/>
              <a:gdLst/>
              <a:ahLst/>
              <a:cxnLst/>
              <a:rect l="l" t="t" r="r" b="b"/>
              <a:pathLst>
                <a:path w="2086" h="1951" extrusionOk="0">
                  <a:moveTo>
                    <a:pt x="926" y="0"/>
                  </a:moveTo>
                  <a:cubicBezTo>
                    <a:pt x="773" y="0"/>
                    <a:pt x="623" y="31"/>
                    <a:pt x="500" y="122"/>
                  </a:cubicBezTo>
                  <a:cubicBezTo>
                    <a:pt x="263" y="297"/>
                    <a:pt x="213" y="634"/>
                    <a:pt x="163" y="897"/>
                  </a:cubicBezTo>
                  <a:cubicBezTo>
                    <a:pt x="88" y="1209"/>
                    <a:pt x="13" y="1521"/>
                    <a:pt x="0" y="1846"/>
                  </a:cubicBezTo>
                  <a:cubicBezTo>
                    <a:pt x="0" y="1916"/>
                    <a:pt x="50" y="1950"/>
                    <a:pt x="101" y="1950"/>
                  </a:cubicBezTo>
                  <a:cubicBezTo>
                    <a:pt x="142" y="1950"/>
                    <a:pt x="184" y="1928"/>
                    <a:pt x="200" y="1884"/>
                  </a:cubicBezTo>
                  <a:cubicBezTo>
                    <a:pt x="313" y="1596"/>
                    <a:pt x="363" y="1296"/>
                    <a:pt x="425" y="1009"/>
                  </a:cubicBezTo>
                  <a:cubicBezTo>
                    <a:pt x="450" y="859"/>
                    <a:pt x="475" y="722"/>
                    <a:pt x="500" y="572"/>
                  </a:cubicBezTo>
                  <a:cubicBezTo>
                    <a:pt x="525" y="447"/>
                    <a:pt x="563" y="322"/>
                    <a:pt x="688" y="259"/>
                  </a:cubicBezTo>
                  <a:cubicBezTo>
                    <a:pt x="750" y="236"/>
                    <a:pt x="815" y="227"/>
                    <a:pt x="882" y="227"/>
                  </a:cubicBezTo>
                  <a:cubicBezTo>
                    <a:pt x="1031" y="227"/>
                    <a:pt x="1187" y="271"/>
                    <a:pt x="1325" y="297"/>
                  </a:cubicBezTo>
                  <a:cubicBezTo>
                    <a:pt x="1417" y="316"/>
                    <a:pt x="1507" y="328"/>
                    <a:pt x="1595" y="328"/>
                  </a:cubicBezTo>
                  <a:cubicBezTo>
                    <a:pt x="1735" y="328"/>
                    <a:pt x="1870" y="298"/>
                    <a:pt x="2000" y="222"/>
                  </a:cubicBezTo>
                  <a:cubicBezTo>
                    <a:pt x="2086" y="179"/>
                    <a:pt x="2033" y="62"/>
                    <a:pt x="1953" y="62"/>
                  </a:cubicBezTo>
                  <a:cubicBezTo>
                    <a:pt x="1940" y="62"/>
                    <a:pt x="1926" y="65"/>
                    <a:pt x="1912" y="72"/>
                  </a:cubicBezTo>
                  <a:cubicBezTo>
                    <a:pt x="1842" y="105"/>
                    <a:pt x="1768" y="118"/>
                    <a:pt x="1693" y="118"/>
                  </a:cubicBezTo>
                  <a:cubicBezTo>
                    <a:pt x="1515" y="118"/>
                    <a:pt x="1329" y="48"/>
                    <a:pt x="1162" y="22"/>
                  </a:cubicBezTo>
                  <a:cubicBezTo>
                    <a:pt x="1085" y="9"/>
                    <a:pt x="1005" y="0"/>
                    <a:pt x="9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2" name="Google Shape;10822;p21"/>
            <p:cNvSpPr/>
            <p:nvPr/>
          </p:nvSpPr>
          <p:spPr>
            <a:xfrm>
              <a:off x="5605525" y="3707950"/>
              <a:ext cx="53375" cy="113650"/>
            </a:xfrm>
            <a:custGeom>
              <a:avLst/>
              <a:gdLst/>
              <a:ahLst/>
              <a:cxnLst/>
              <a:rect l="l" t="t" r="r" b="b"/>
              <a:pathLst>
                <a:path w="2135" h="4546" extrusionOk="0">
                  <a:moveTo>
                    <a:pt x="184" y="0"/>
                  </a:moveTo>
                  <a:cubicBezTo>
                    <a:pt x="92" y="0"/>
                    <a:pt x="0" y="99"/>
                    <a:pt x="60" y="210"/>
                  </a:cubicBezTo>
                  <a:cubicBezTo>
                    <a:pt x="810" y="1610"/>
                    <a:pt x="1435" y="3072"/>
                    <a:pt x="2060" y="4522"/>
                  </a:cubicBezTo>
                  <a:cubicBezTo>
                    <a:pt x="2064" y="4539"/>
                    <a:pt x="2074" y="4546"/>
                    <a:pt x="2086" y="4546"/>
                  </a:cubicBezTo>
                  <a:cubicBezTo>
                    <a:pt x="2108" y="4546"/>
                    <a:pt x="2135" y="4521"/>
                    <a:pt x="2135" y="4497"/>
                  </a:cubicBezTo>
                  <a:cubicBezTo>
                    <a:pt x="1697" y="2947"/>
                    <a:pt x="1035" y="1498"/>
                    <a:pt x="298" y="73"/>
                  </a:cubicBezTo>
                  <a:cubicBezTo>
                    <a:pt x="270" y="21"/>
                    <a:pt x="227" y="0"/>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3" name="Google Shape;10823;p21"/>
            <p:cNvSpPr/>
            <p:nvPr/>
          </p:nvSpPr>
          <p:spPr>
            <a:xfrm>
              <a:off x="5485775" y="3878350"/>
              <a:ext cx="198775" cy="270025"/>
            </a:xfrm>
            <a:custGeom>
              <a:avLst/>
              <a:gdLst/>
              <a:ahLst/>
              <a:cxnLst/>
              <a:rect l="l" t="t" r="r" b="b"/>
              <a:pathLst>
                <a:path w="7951" h="10801" extrusionOk="0">
                  <a:moveTo>
                    <a:pt x="229" y="0"/>
                  </a:moveTo>
                  <a:cubicBezTo>
                    <a:pt x="112" y="0"/>
                    <a:pt x="1" y="115"/>
                    <a:pt x="89" y="230"/>
                  </a:cubicBezTo>
                  <a:cubicBezTo>
                    <a:pt x="601" y="930"/>
                    <a:pt x="1139" y="1617"/>
                    <a:pt x="1651" y="2317"/>
                  </a:cubicBezTo>
                  <a:cubicBezTo>
                    <a:pt x="2163" y="3017"/>
                    <a:pt x="2651" y="3729"/>
                    <a:pt x="3138" y="4441"/>
                  </a:cubicBezTo>
                  <a:cubicBezTo>
                    <a:pt x="3625" y="5154"/>
                    <a:pt x="4113" y="5854"/>
                    <a:pt x="4638" y="6541"/>
                  </a:cubicBezTo>
                  <a:cubicBezTo>
                    <a:pt x="5163" y="7216"/>
                    <a:pt x="5650" y="7928"/>
                    <a:pt x="6075" y="8678"/>
                  </a:cubicBezTo>
                  <a:cubicBezTo>
                    <a:pt x="6312" y="9090"/>
                    <a:pt x="6612" y="9453"/>
                    <a:pt x="6887" y="9852"/>
                  </a:cubicBezTo>
                  <a:cubicBezTo>
                    <a:pt x="7125" y="10177"/>
                    <a:pt x="7349" y="10540"/>
                    <a:pt x="7687" y="10777"/>
                  </a:cubicBezTo>
                  <a:cubicBezTo>
                    <a:pt x="7709" y="10793"/>
                    <a:pt x="7732" y="10800"/>
                    <a:pt x="7753" y="10800"/>
                  </a:cubicBezTo>
                  <a:cubicBezTo>
                    <a:pt x="7865" y="10800"/>
                    <a:pt x="7950" y="10611"/>
                    <a:pt x="7824" y="10527"/>
                  </a:cubicBezTo>
                  <a:cubicBezTo>
                    <a:pt x="7487" y="10315"/>
                    <a:pt x="7250" y="10040"/>
                    <a:pt x="7037" y="9703"/>
                  </a:cubicBezTo>
                  <a:cubicBezTo>
                    <a:pt x="6800" y="9353"/>
                    <a:pt x="6625" y="8978"/>
                    <a:pt x="6362" y="8628"/>
                  </a:cubicBezTo>
                  <a:cubicBezTo>
                    <a:pt x="5850" y="7965"/>
                    <a:pt x="5363" y="7278"/>
                    <a:pt x="4925" y="6566"/>
                  </a:cubicBezTo>
                  <a:cubicBezTo>
                    <a:pt x="4038" y="5116"/>
                    <a:pt x="3001" y="3767"/>
                    <a:pt x="2013" y="2392"/>
                  </a:cubicBezTo>
                  <a:cubicBezTo>
                    <a:pt x="1464" y="1617"/>
                    <a:pt x="926" y="830"/>
                    <a:pt x="364" y="68"/>
                  </a:cubicBezTo>
                  <a:cubicBezTo>
                    <a:pt x="327" y="20"/>
                    <a:pt x="278" y="0"/>
                    <a:pt x="2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4" name="Google Shape;10824;p21"/>
            <p:cNvSpPr/>
            <p:nvPr/>
          </p:nvSpPr>
          <p:spPr>
            <a:xfrm>
              <a:off x="5617650" y="3838200"/>
              <a:ext cx="63750" cy="273100"/>
            </a:xfrm>
            <a:custGeom>
              <a:avLst/>
              <a:gdLst/>
              <a:ahLst/>
              <a:cxnLst/>
              <a:rect l="l" t="t" r="r" b="b"/>
              <a:pathLst>
                <a:path w="2550" h="10924" extrusionOk="0">
                  <a:moveTo>
                    <a:pt x="2206" y="1"/>
                  </a:moveTo>
                  <a:cubicBezTo>
                    <a:pt x="1937" y="1"/>
                    <a:pt x="1648" y="67"/>
                    <a:pt x="1425" y="199"/>
                  </a:cubicBezTo>
                  <a:cubicBezTo>
                    <a:pt x="1150" y="374"/>
                    <a:pt x="950" y="674"/>
                    <a:pt x="812" y="961"/>
                  </a:cubicBezTo>
                  <a:cubicBezTo>
                    <a:pt x="637" y="1361"/>
                    <a:pt x="537" y="1761"/>
                    <a:pt x="275" y="2111"/>
                  </a:cubicBezTo>
                  <a:cubicBezTo>
                    <a:pt x="25" y="2461"/>
                    <a:pt x="0" y="2811"/>
                    <a:pt x="0" y="3223"/>
                  </a:cubicBezTo>
                  <a:cubicBezTo>
                    <a:pt x="13" y="3661"/>
                    <a:pt x="88" y="4073"/>
                    <a:pt x="113" y="4498"/>
                  </a:cubicBezTo>
                  <a:cubicBezTo>
                    <a:pt x="137" y="4910"/>
                    <a:pt x="137" y="5323"/>
                    <a:pt x="175" y="5722"/>
                  </a:cubicBezTo>
                  <a:cubicBezTo>
                    <a:pt x="250" y="6547"/>
                    <a:pt x="375" y="7372"/>
                    <a:pt x="512" y="8172"/>
                  </a:cubicBezTo>
                  <a:cubicBezTo>
                    <a:pt x="662" y="9097"/>
                    <a:pt x="875" y="9996"/>
                    <a:pt x="1237" y="10871"/>
                  </a:cubicBezTo>
                  <a:cubicBezTo>
                    <a:pt x="1252" y="10907"/>
                    <a:pt x="1286" y="10924"/>
                    <a:pt x="1320" y="10924"/>
                  </a:cubicBezTo>
                  <a:cubicBezTo>
                    <a:pt x="1368" y="10924"/>
                    <a:pt x="1414" y="10888"/>
                    <a:pt x="1400" y="10821"/>
                  </a:cubicBezTo>
                  <a:cubicBezTo>
                    <a:pt x="912" y="9322"/>
                    <a:pt x="575" y="7759"/>
                    <a:pt x="475" y="6185"/>
                  </a:cubicBezTo>
                  <a:cubicBezTo>
                    <a:pt x="450" y="5797"/>
                    <a:pt x="412" y="5398"/>
                    <a:pt x="375" y="5010"/>
                  </a:cubicBezTo>
                  <a:cubicBezTo>
                    <a:pt x="362" y="4823"/>
                    <a:pt x="337" y="4635"/>
                    <a:pt x="325" y="4448"/>
                  </a:cubicBezTo>
                  <a:cubicBezTo>
                    <a:pt x="325" y="4248"/>
                    <a:pt x="337" y="4048"/>
                    <a:pt x="337" y="3836"/>
                  </a:cubicBezTo>
                  <a:cubicBezTo>
                    <a:pt x="337" y="3648"/>
                    <a:pt x="337" y="3461"/>
                    <a:pt x="312" y="3273"/>
                  </a:cubicBezTo>
                  <a:cubicBezTo>
                    <a:pt x="300" y="3073"/>
                    <a:pt x="275" y="2848"/>
                    <a:pt x="300" y="2648"/>
                  </a:cubicBezTo>
                  <a:cubicBezTo>
                    <a:pt x="337" y="2436"/>
                    <a:pt x="450" y="2298"/>
                    <a:pt x="587" y="2136"/>
                  </a:cubicBezTo>
                  <a:cubicBezTo>
                    <a:pt x="712" y="1986"/>
                    <a:pt x="787" y="1811"/>
                    <a:pt x="837" y="1624"/>
                  </a:cubicBezTo>
                  <a:cubicBezTo>
                    <a:pt x="900" y="1411"/>
                    <a:pt x="937" y="1174"/>
                    <a:pt x="1037" y="961"/>
                  </a:cubicBezTo>
                  <a:cubicBezTo>
                    <a:pt x="1125" y="799"/>
                    <a:pt x="1250" y="686"/>
                    <a:pt x="1400" y="574"/>
                  </a:cubicBezTo>
                  <a:cubicBezTo>
                    <a:pt x="1680" y="395"/>
                    <a:pt x="1960" y="256"/>
                    <a:pt x="2275" y="256"/>
                  </a:cubicBezTo>
                  <a:cubicBezTo>
                    <a:pt x="2312" y="256"/>
                    <a:pt x="2349" y="258"/>
                    <a:pt x="2387" y="261"/>
                  </a:cubicBezTo>
                  <a:cubicBezTo>
                    <a:pt x="2391" y="262"/>
                    <a:pt x="2395" y="262"/>
                    <a:pt x="2398" y="262"/>
                  </a:cubicBezTo>
                  <a:cubicBezTo>
                    <a:pt x="2549" y="262"/>
                    <a:pt x="2545" y="24"/>
                    <a:pt x="2387" y="12"/>
                  </a:cubicBezTo>
                  <a:cubicBezTo>
                    <a:pt x="2328" y="4"/>
                    <a:pt x="2268" y="1"/>
                    <a:pt x="2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5" name="Google Shape;10825;p21"/>
            <p:cNvSpPr/>
            <p:nvPr/>
          </p:nvSpPr>
          <p:spPr>
            <a:xfrm>
              <a:off x="5538100" y="3829975"/>
              <a:ext cx="57900" cy="178925"/>
            </a:xfrm>
            <a:custGeom>
              <a:avLst/>
              <a:gdLst/>
              <a:ahLst/>
              <a:cxnLst/>
              <a:rect l="l" t="t" r="r" b="b"/>
              <a:pathLst>
                <a:path w="2316" h="7157" extrusionOk="0">
                  <a:moveTo>
                    <a:pt x="47" y="0"/>
                  </a:moveTo>
                  <a:cubicBezTo>
                    <a:pt x="24" y="0"/>
                    <a:pt x="0" y="18"/>
                    <a:pt x="8" y="41"/>
                  </a:cubicBezTo>
                  <a:cubicBezTo>
                    <a:pt x="183" y="1003"/>
                    <a:pt x="345" y="1965"/>
                    <a:pt x="608" y="2915"/>
                  </a:cubicBezTo>
                  <a:cubicBezTo>
                    <a:pt x="870" y="3840"/>
                    <a:pt x="1183" y="4764"/>
                    <a:pt x="1545" y="5652"/>
                  </a:cubicBezTo>
                  <a:cubicBezTo>
                    <a:pt x="1757" y="6151"/>
                    <a:pt x="1982" y="6651"/>
                    <a:pt x="2232" y="7139"/>
                  </a:cubicBezTo>
                  <a:cubicBezTo>
                    <a:pt x="2236" y="7151"/>
                    <a:pt x="2248" y="7157"/>
                    <a:pt x="2260" y="7157"/>
                  </a:cubicBezTo>
                  <a:cubicBezTo>
                    <a:pt x="2285" y="7157"/>
                    <a:pt x="2316" y="7135"/>
                    <a:pt x="2307" y="7101"/>
                  </a:cubicBezTo>
                  <a:cubicBezTo>
                    <a:pt x="1982" y="6189"/>
                    <a:pt x="1670" y="5289"/>
                    <a:pt x="1370" y="4364"/>
                  </a:cubicBezTo>
                  <a:cubicBezTo>
                    <a:pt x="1058" y="3452"/>
                    <a:pt x="795" y="2527"/>
                    <a:pt x="508" y="1603"/>
                  </a:cubicBezTo>
                  <a:cubicBezTo>
                    <a:pt x="345" y="1078"/>
                    <a:pt x="195" y="553"/>
                    <a:pt x="83" y="28"/>
                  </a:cubicBezTo>
                  <a:cubicBezTo>
                    <a:pt x="78" y="8"/>
                    <a:pt x="63" y="0"/>
                    <a:pt x="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6" name="Google Shape;10826;p21"/>
            <p:cNvSpPr/>
            <p:nvPr/>
          </p:nvSpPr>
          <p:spPr>
            <a:xfrm>
              <a:off x="5494550" y="3763325"/>
              <a:ext cx="26575" cy="84025"/>
            </a:xfrm>
            <a:custGeom>
              <a:avLst/>
              <a:gdLst/>
              <a:ahLst/>
              <a:cxnLst/>
              <a:rect l="l" t="t" r="r" b="b"/>
              <a:pathLst>
                <a:path w="1063" h="3361" extrusionOk="0">
                  <a:moveTo>
                    <a:pt x="257" y="0"/>
                  </a:moveTo>
                  <a:cubicBezTo>
                    <a:pt x="212" y="0"/>
                    <a:pt x="167" y="26"/>
                    <a:pt x="150" y="82"/>
                  </a:cubicBezTo>
                  <a:cubicBezTo>
                    <a:pt x="0" y="607"/>
                    <a:pt x="88" y="1257"/>
                    <a:pt x="225" y="1782"/>
                  </a:cubicBezTo>
                  <a:cubicBezTo>
                    <a:pt x="375" y="2332"/>
                    <a:pt x="638" y="2857"/>
                    <a:pt x="950" y="3331"/>
                  </a:cubicBezTo>
                  <a:cubicBezTo>
                    <a:pt x="962" y="3352"/>
                    <a:pt x="980" y="3360"/>
                    <a:pt x="996" y="3360"/>
                  </a:cubicBezTo>
                  <a:cubicBezTo>
                    <a:pt x="1031" y="3360"/>
                    <a:pt x="1063" y="3324"/>
                    <a:pt x="1038" y="3281"/>
                  </a:cubicBezTo>
                  <a:cubicBezTo>
                    <a:pt x="750" y="2807"/>
                    <a:pt x="588" y="2282"/>
                    <a:pt x="488" y="1732"/>
                  </a:cubicBezTo>
                  <a:cubicBezTo>
                    <a:pt x="438" y="1469"/>
                    <a:pt x="400" y="1207"/>
                    <a:pt x="388" y="945"/>
                  </a:cubicBezTo>
                  <a:cubicBezTo>
                    <a:pt x="375" y="670"/>
                    <a:pt x="388" y="382"/>
                    <a:pt x="375" y="107"/>
                  </a:cubicBezTo>
                  <a:cubicBezTo>
                    <a:pt x="368" y="39"/>
                    <a:pt x="312" y="0"/>
                    <a:pt x="2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7" name="Google Shape;10827;p21"/>
            <p:cNvSpPr/>
            <p:nvPr/>
          </p:nvSpPr>
          <p:spPr>
            <a:xfrm>
              <a:off x="5635575" y="3770575"/>
              <a:ext cx="236400" cy="368500"/>
            </a:xfrm>
            <a:custGeom>
              <a:avLst/>
              <a:gdLst/>
              <a:ahLst/>
              <a:cxnLst/>
              <a:rect l="l" t="t" r="r" b="b"/>
              <a:pathLst>
                <a:path w="9456" h="14740" extrusionOk="0">
                  <a:moveTo>
                    <a:pt x="119" y="0"/>
                  </a:moveTo>
                  <a:cubicBezTo>
                    <a:pt x="52" y="0"/>
                    <a:pt x="1" y="88"/>
                    <a:pt x="58" y="155"/>
                  </a:cubicBezTo>
                  <a:cubicBezTo>
                    <a:pt x="1545" y="1929"/>
                    <a:pt x="3494" y="3204"/>
                    <a:pt x="5044" y="4928"/>
                  </a:cubicBezTo>
                  <a:cubicBezTo>
                    <a:pt x="5756" y="5728"/>
                    <a:pt x="6406" y="6603"/>
                    <a:pt x="6931" y="7553"/>
                  </a:cubicBezTo>
                  <a:cubicBezTo>
                    <a:pt x="7506" y="8602"/>
                    <a:pt x="7868" y="9740"/>
                    <a:pt x="8243" y="10864"/>
                  </a:cubicBezTo>
                  <a:cubicBezTo>
                    <a:pt x="8643" y="12064"/>
                    <a:pt x="9168" y="13301"/>
                    <a:pt x="9005" y="14588"/>
                  </a:cubicBezTo>
                  <a:cubicBezTo>
                    <a:pt x="8993" y="14690"/>
                    <a:pt x="9064" y="14740"/>
                    <a:pt x="9140" y="14740"/>
                  </a:cubicBezTo>
                  <a:cubicBezTo>
                    <a:pt x="9214" y="14740"/>
                    <a:pt x="9293" y="14693"/>
                    <a:pt x="9305" y="14601"/>
                  </a:cubicBezTo>
                  <a:cubicBezTo>
                    <a:pt x="9455" y="13464"/>
                    <a:pt x="9080" y="12339"/>
                    <a:pt x="8706" y="11289"/>
                  </a:cubicBezTo>
                  <a:cubicBezTo>
                    <a:pt x="8493" y="10689"/>
                    <a:pt x="8281" y="10090"/>
                    <a:pt x="8056" y="9490"/>
                  </a:cubicBezTo>
                  <a:cubicBezTo>
                    <a:pt x="7843" y="8927"/>
                    <a:pt x="7668" y="8365"/>
                    <a:pt x="7406" y="7828"/>
                  </a:cubicBezTo>
                  <a:cubicBezTo>
                    <a:pt x="6444" y="5841"/>
                    <a:pt x="4832" y="4241"/>
                    <a:pt x="3207" y="2779"/>
                  </a:cubicBezTo>
                  <a:cubicBezTo>
                    <a:pt x="2195" y="1854"/>
                    <a:pt x="1108" y="1029"/>
                    <a:pt x="183" y="30"/>
                  </a:cubicBezTo>
                  <a:cubicBezTo>
                    <a:pt x="162" y="9"/>
                    <a:pt x="139"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8" name="Google Shape;10828;p21"/>
            <p:cNvSpPr/>
            <p:nvPr/>
          </p:nvSpPr>
          <p:spPr>
            <a:xfrm>
              <a:off x="5658775" y="3810075"/>
              <a:ext cx="155875" cy="336300"/>
            </a:xfrm>
            <a:custGeom>
              <a:avLst/>
              <a:gdLst/>
              <a:ahLst/>
              <a:cxnLst/>
              <a:rect l="l" t="t" r="r" b="b"/>
              <a:pathLst>
                <a:path w="6235" h="13452" extrusionOk="0">
                  <a:moveTo>
                    <a:pt x="56" y="1"/>
                  </a:moveTo>
                  <a:cubicBezTo>
                    <a:pt x="28" y="1"/>
                    <a:pt x="0" y="28"/>
                    <a:pt x="17" y="62"/>
                  </a:cubicBezTo>
                  <a:cubicBezTo>
                    <a:pt x="230" y="499"/>
                    <a:pt x="442" y="937"/>
                    <a:pt x="729" y="1324"/>
                  </a:cubicBezTo>
                  <a:cubicBezTo>
                    <a:pt x="1004" y="1724"/>
                    <a:pt x="1367" y="2049"/>
                    <a:pt x="1692" y="2386"/>
                  </a:cubicBezTo>
                  <a:cubicBezTo>
                    <a:pt x="2379" y="3074"/>
                    <a:pt x="3091" y="3773"/>
                    <a:pt x="3666" y="4561"/>
                  </a:cubicBezTo>
                  <a:cubicBezTo>
                    <a:pt x="4828" y="6148"/>
                    <a:pt x="5466" y="8022"/>
                    <a:pt x="5691" y="9959"/>
                  </a:cubicBezTo>
                  <a:cubicBezTo>
                    <a:pt x="5828" y="11059"/>
                    <a:pt x="5853" y="12171"/>
                    <a:pt x="5878" y="13283"/>
                  </a:cubicBezTo>
                  <a:cubicBezTo>
                    <a:pt x="5884" y="13396"/>
                    <a:pt x="5975" y="13452"/>
                    <a:pt x="6062" y="13452"/>
                  </a:cubicBezTo>
                  <a:cubicBezTo>
                    <a:pt x="6150" y="13452"/>
                    <a:pt x="6234" y="13396"/>
                    <a:pt x="6228" y="13283"/>
                  </a:cubicBezTo>
                  <a:cubicBezTo>
                    <a:pt x="6190" y="11321"/>
                    <a:pt x="6128" y="9297"/>
                    <a:pt x="5491" y="7435"/>
                  </a:cubicBezTo>
                  <a:cubicBezTo>
                    <a:pt x="5328" y="6972"/>
                    <a:pt x="5128" y="6523"/>
                    <a:pt x="4891" y="6085"/>
                  </a:cubicBezTo>
                  <a:cubicBezTo>
                    <a:pt x="4653" y="5660"/>
                    <a:pt x="4378" y="5248"/>
                    <a:pt x="4091" y="4848"/>
                  </a:cubicBezTo>
                  <a:cubicBezTo>
                    <a:pt x="3516" y="4048"/>
                    <a:pt x="2904" y="3298"/>
                    <a:pt x="2229" y="2574"/>
                  </a:cubicBezTo>
                  <a:cubicBezTo>
                    <a:pt x="1854" y="2161"/>
                    <a:pt x="1492" y="1749"/>
                    <a:pt x="1117" y="1336"/>
                  </a:cubicBezTo>
                  <a:cubicBezTo>
                    <a:pt x="754" y="912"/>
                    <a:pt x="355" y="512"/>
                    <a:pt x="92" y="24"/>
                  </a:cubicBezTo>
                  <a:cubicBezTo>
                    <a:pt x="84" y="8"/>
                    <a:pt x="70" y="1"/>
                    <a:pt x="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9" name="Google Shape;10829;p21"/>
            <p:cNvSpPr/>
            <p:nvPr/>
          </p:nvSpPr>
          <p:spPr>
            <a:xfrm>
              <a:off x="5698850" y="3848250"/>
              <a:ext cx="142050" cy="280625"/>
            </a:xfrm>
            <a:custGeom>
              <a:avLst/>
              <a:gdLst/>
              <a:ahLst/>
              <a:cxnLst/>
              <a:rect l="l" t="t" r="r" b="b"/>
              <a:pathLst>
                <a:path w="5682" h="11225" extrusionOk="0">
                  <a:moveTo>
                    <a:pt x="80" y="0"/>
                  </a:moveTo>
                  <a:cubicBezTo>
                    <a:pt x="35" y="0"/>
                    <a:pt x="1" y="62"/>
                    <a:pt x="39" y="109"/>
                  </a:cubicBezTo>
                  <a:cubicBezTo>
                    <a:pt x="1201" y="1284"/>
                    <a:pt x="2363" y="2496"/>
                    <a:pt x="3200" y="3933"/>
                  </a:cubicBezTo>
                  <a:cubicBezTo>
                    <a:pt x="3988" y="5308"/>
                    <a:pt x="4450" y="6833"/>
                    <a:pt x="4762" y="8382"/>
                  </a:cubicBezTo>
                  <a:cubicBezTo>
                    <a:pt x="4850" y="8820"/>
                    <a:pt x="4925" y="9257"/>
                    <a:pt x="4987" y="9707"/>
                  </a:cubicBezTo>
                  <a:cubicBezTo>
                    <a:pt x="5062" y="10182"/>
                    <a:pt x="5150" y="10657"/>
                    <a:pt x="5312" y="11106"/>
                  </a:cubicBezTo>
                  <a:cubicBezTo>
                    <a:pt x="5343" y="11188"/>
                    <a:pt x="5416" y="11224"/>
                    <a:pt x="5485" y="11224"/>
                  </a:cubicBezTo>
                  <a:cubicBezTo>
                    <a:pt x="5586" y="11224"/>
                    <a:pt x="5681" y="11150"/>
                    <a:pt x="5637" y="11031"/>
                  </a:cubicBezTo>
                  <a:cubicBezTo>
                    <a:pt x="5350" y="10244"/>
                    <a:pt x="5262" y="9394"/>
                    <a:pt x="5100" y="8570"/>
                  </a:cubicBezTo>
                  <a:cubicBezTo>
                    <a:pt x="4937" y="7770"/>
                    <a:pt x="4737" y="6983"/>
                    <a:pt x="4475" y="6208"/>
                  </a:cubicBezTo>
                  <a:cubicBezTo>
                    <a:pt x="4225" y="5458"/>
                    <a:pt x="3925" y="4721"/>
                    <a:pt x="3538" y="4021"/>
                  </a:cubicBezTo>
                  <a:cubicBezTo>
                    <a:pt x="3138" y="3309"/>
                    <a:pt x="2638" y="2646"/>
                    <a:pt x="2101" y="2021"/>
                  </a:cubicBezTo>
                  <a:cubicBezTo>
                    <a:pt x="1476" y="1322"/>
                    <a:pt x="801" y="672"/>
                    <a:pt x="126" y="22"/>
                  </a:cubicBezTo>
                  <a:cubicBezTo>
                    <a:pt x="111" y="7"/>
                    <a:pt x="95" y="0"/>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0" name="Google Shape;10830;p21"/>
            <p:cNvSpPr/>
            <p:nvPr/>
          </p:nvSpPr>
          <p:spPr>
            <a:xfrm>
              <a:off x="5806325" y="4109825"/>
              <a:ext cx="62300" cy="31600"/>
            </a:xfrm>
            <a:custGeom>
              <a:avLst/>
              <a:gdLst/>
              <a:ahLst/>
              <a:cxnLst/>
              <a:rect l="l" t="t" r="r" b="b"/>
              <a:pathLst>
                <a:path w="2492" h="1264" extrusionOk="0">
                  <a:moveTo>
                    <a:pt x="598" y="0"/>
                  </a:moveTo>
                  <a:cubicBezTo>
                    <a:pt x="419" y="0"/>
                    <a:pt x="255" y="93"/>
                    <a:pt x="114" y="206"/>
                  </a:cubicBezTo>
                  <a:cubicBezTo>
                    <a:pt x="0" y="299"/>
                    <a:pt x="108" y="468"/>
                    <a:pt x="219" y="468"/>
                  </a:cubicBezTo>
                  <a:cubicBezTo>
                    <a:pt x="243" y="468"/>
                    <a:pt x="267" y="461"/>
                    <a:pt x="288" y="444"/>
                  </a:cubicBezTo>
                  <a:cubicBezTo>
                    <a:pt x="380" y="379"/>
                    <a:pt x="532" y="289"/>
                    <a:pt x="665" y="289"/>
                  </a:cubicBezTo>
                  <a:cubicBezTo>
                    <a:pt x="714" y="289"/>
                    <a:pt x="761" y="301"/>
                    <a:pt x="801" y="331"/>
                  </a:cubicBezTo>
                  <a:cubicBezTo>
                    <a:pt x="876" y="381"/>
                    <a:pt x="901" y="493"/>
                    <a:pt x="938" y="568"/>
                  </a:cubicBezTo>
                  <a:cubicBezTo>
                    <a:pt x="1001" y="643"/>
                    <a:pt x="1051" y="731"/>
                    <a:pt x="1126" y="781"/>
                  </a:cubicBezTo>
                  <a:cubicBezTo>
                    <a:pt x="1276" y="893"/>
                    <a:pt x="1463" y="931"/>
                    <a:pt x="1651" y="968"/>
                  </a:cubicBezTo>
                  <a:cubicBezTo>
                    <a:pt x="1826" y="1006"/>
                    <a:pt x="2051" y="1043"/>
                    <a:pt x="2163" y="1193"/>
                  </a:cubicBezTo>
                  <a:cubicBezTo>
                    <a:pt x="2197" y="1243"/>
                    <a:pt x="2244" y="1263"/>
                    <a:pt x="2290" y="1263"/>
                  </a:cubicBezTo>
                  <a:cubicBezTo>
                    <a:pt x="2394" y="1263"/>
                    <a:pt x="2491" y="1156"/>
                    <a:pt x="2413" y="1043"/>
                  </a:cubicBezTo>
                  <a:cubicBezTo>
                    <a:pt x="2138" y="643"/>
                    <a:pt x="1601" y="706"/>
                    <a:pt x="1213" y="481"/>
                  </a:cubicBezTo>
                  <a:cubicBezTo>
                    <a:pt x="1113" y="431"/>
                    <a:pt x="1101" y="306"/>
                    <a:pt x="1038" y="219"/>
                  </a:cubicBezTo>
                  <a:cubicBezTo>
                    <a:pt x="976" y="131"/>
                    <a:pt x="876" y="69"/>
                    <a:pt x="776" y="31"/>
                  </a:cubicBezTo>
                  <a:cubicBezTo>
                    <a:pt x="715" y="10"/>
                    <a:pt x="656" y="0"/>
                    <a:pt x="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1" name="Google Shape;10831;p21"/>
            <p:cNvSpPr/>
            <p:nvPr/>
          </p:nvSpPr>
          <p:spPr>
            <a:xfrm>
              <a:off x="5626675" y="4017800"/>
              <a:ext cx="52650" cy="106900"/>
            </a:xfrm>
            <a:custGeom>
              <a:avLst/>
              <a:gdLst/>
              <a:ahLst/>
              <a:cxnLst/>
              <a:rect l="l" t="t" r="r" b="b"/>
              <a:pathLst>
                <a:path w="2106" h="4276" extrusionOk="0">
                  <a:moveTo>
                    <a:pt x="161" y="0"/>
                  </a:moveTo>
                  <a:cubicBezTo>
                    <a:pt x="76" y="0"/>
                    <a:pt x="0" y="115"/>
                    <a:pt x="76" y="201"/>
                  </a:cubicBezTo>
                  <a:cubicBezTo>
                    <a:pt x="239" y="376"/>
                    <a:pt x="389" y="525"/>
                    <a:pt x="451" y="750"/>
                  </a:cubicBezTo>
                  <a:cubicBezTo>
                    <a:pt x="501" y="938"/>
                    <a:pt x="514" y="1113"/>
                    <a:pt x="601" y="1288"/>
                  </a:cubicBezTo>
                  <a:cubicBezTo>
                    <a:pt x="689" y="1450"/>
                    <a:pt x="814" y="1588"/>
                    <a:pt x="889" y="1750"/>
                  </a:cubicBezTo>
                  <a:cubicBezTo>
                    <a:pt x="989" y="1950"/>
                    <a:pt x="1001" y="2125"/>
                    <a:pt x="951" y="2325"/>
                  </a:cubicBezTo>
                  <a:cubicBezTo>
                    <a:pt x="901" y="2500"/>
                    <a:pt x="851" y="2687"/>
                    <a:pt x="901" y="2862"/>
                  </a:cubicBezTo>
                  <a:cubicBezTo>
                    <a:pt x="951" y="3037"/>
                    <a:pt x="1064" y="3150"/>
                    <a:pt x="1189" y="3262"/>
                  </a:cubicBezTo>
                  <a:cubicBezTo>
                    <a:pt x="1514" y="3550"/>
                    <a:pt x="1788" y="3875"/>
                    <a:pt x="2001" y="4249"/>
                  </a:cubicBezTo>
                  <a:cubicBezTo>
                    <a:pt x="2012" y="4268"/>
                    <a:pt x="2027" y="4276"/>
                    <a:pt x="2041" y="4276"/>
                  </a:cubicBezTo>
                  <a:cubicBezTo>
                    <a:pt x="2074" y="4276"/>
                    <a:pt x="2106" y="4235"/>
                    <a:pt x="2088" y="4199"/>
                  </a:cubicBezTo>
                  <a:cubicBezTo>
                    <a:pt x="1901" y="3812"/>
                    <a:pt x="1663" y="3487"/>
                    <a:pt x="1376" y="3175"/>
                  </a:cubicBezTo>
                  <a:cubicBezTo>
                    <a:pt x="1226" y="3025"/>
                    <a:pt x="1089" y="2875"/>
                    <a:pt x="1101" y="2650"/>
                  </a:cubicBezTo>
                  <a:cubicBezTo>
                    <a:pt x="1114" y="2462"/>
                    <a:pt x="1176" y="2275"/>
                    <a:pt x="1176" y="2075"/>
                  </a:cubicBezTo>
                  <a:cubicBezTo>
                    <a:pt x="1164" y="1738"/>
                    <a:pt x="926" y="1438"/>
                    <a:pt x="789" y="1138"/>
                  </a:cubicBezTo>
                  <a:cubicBezTo>
                    <a:pt x="714" y="938"/>
                    <a:pt x="664" y="725"/>
                    <a:pt x="576" y="538"/>
                  </a:cubicBezTo>
                  <a:cubicBezTo>
                    <a:pt x="489" y="363"/>
                    <a:pt x="364" y="188"/>
                    <a:pt x="239" y="38"/>
                  </a:cubicBezTo>
                  <a:cubicBezTo>
                    <a:pt x="215" y="11"/>
                    <a:pt x="188"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2" name="Google Shape;10832;p21"/>
            <p:cNvSpPr/>
            <p:nvPr/>
          </p:nvSpPr>
          <p:spPr>
            <a:xfrm>
              <a:off x="5631075" y="3882625"/>
              <a:ext cx="82725" cy="271450"/>
            </a:xfrm>
            <a:custGeom>
              <a:avLst/>
              <a:gdLst/>
              <a:ahLst/>
              <a:cxnLst/>
              <a:rect l="l" t="t" r="r" b="b"/>
              <a:pathLst>
                <a:path w="3309" h="10858" extrusionOk="0">
                  <a:moveTo>
                    <a:pt x="1775" y="7819"/>
                  </a:moveTo>
                  <a:cubicBezTo>
                    <a:pt x="1812" y="7882"/>
                    <a:pt x="1837" y="7944"/>
                    <a:pt x="1875" y="8019"/>
                  </a:cubicBezTo>
                  <a:cubicBezTo>
                    <a:pt x="2075" y="8457"/>
                    <a:pt x="2237" y="8894"/>
                    <a:pt x="2425" y="9344"/>
                  </a:cubicBezTo>
                  <a:cubicBezTo>
                    <a:pt x="2525" y="9569"/>
                    <a:pt x="2637" y="9781"/>
                    <a:pt x="2737" y="10006"/>
                  </a:cubicBezTo>
                  <a:cubicBezTo>
                    <a:pt x="2825" y="10181"/>
                    <a:pt x="2887" y="10344"/>
                    <a:pt x="2962" y="10519"/>
                  </a:cubicBezTo>
                  <a:cubicBezTo>
                    <a:pt x="2700" y="10344"/>
                    <a:pt x="2587" y="10019"/>
                    <a:pt x="2475" y="9731"/>
                  </a:cubicBezTo>
                  <a:cubicBezTo>
                    <a:pt x="2350" y="9382"/>
                    <a:pt x="2187" y="9044"/>
                    <a:pt x="1950" y="8744"/>
                  </a:cubicBezTo>
                  <a:cubicBezTo>
                    <a:pt x="1837" y="8607"/>
                    <a:pt x="1700" y="8469"/>
                    <a:pt x="1550" y="8357"/>
                  </a:cubicBezTo>
                  <a:cubicBezTo>
                    <a:pt x="1438" y="8269"/>
                    <a:pt x="1238" y="8169"/>
                    <a:pt x="1238" y="7994"/>
                  </a:cubicBezTo>
                  <a:cubicBezTo>
                    <a:pt x="1238" y="7944"/>
                    <a:pt x="1263" y="7857"/>
                    <a:pt x="1325" y="7857"/>
                  </a:cubicBezTo>
                  <a:cubicBezTo>
                    <a:pt x="1331" y="7856"/>
                    <a:pt x="1337" y="7856"/>
                    <a:pt x="1342" y="7856"/>
                  </a:cubicBezTo>
                  <a:cubicBezTo>
                    <a:pt x="1417" y="7856"/>
                    <a:pt x="1484" y="7921"/>
                    <a:pt x="1568" y="7921"/>
                  </a:cubicBezTo>
                  <a:cubicBezTo>
                    <a:pt x="1574" y="7921"/>
                    <a:pt x="1581" y="7920"/>
                    <a:pt x="1587" y="7919"/>
                  </a:cubicBezTo>
                  <a:cubicBezTo>
                    <a:pt x="1662" y="7907"/>
                    <a:pt x="1725" y="7869"/>
                    <a:pt x="1775" y="7819"/>
                  </a:cubicBezTo>
                  <a:close/>
                  <a:moveTo>
                    <a:pt x="437" y="1"/>
                  </a:moveTo>
                  <a:cubicBezTo>
                    <a:pt x="414" y="1"/>
                    <a:pt x="391" y="11"/>
                    <a:pt x="375" y="34"/>
                  </a:cubicBezTo>
                  <a:cubicBezTo>
                    <a:pt x="0" y="746"/>
                    <a:pt x="263" y="1571"/>
                    <a:pt x="375" y="2308"/>
                  </a:cubicBezTo>
                  <a:cubicBezTo>
                    <a:pt x="438" y="2733"/>
                    <a:pt x="400" y="3133"/>
                    <a:pt x="375" y="3558"/>
                  </a:cubicBezTo>
                  <a:cubicBezTo>
                    <a:pt x="350" y="3921"/>
                    <a:pt x="325" y="4295"/>
                    <a:pt x="413" y="4658"/>
                  </a:cubicBezTo>
                  <a:cubicBezTo>
                    <a:pt x="500" y="4945"/>
                    <a:pt x="675" y="5245"/>
                    <a:pt x="900" y="5445"/>
                  </a:cubicBezTo>
                  <a:cubicBezTo>
                    <a:pt x="1000" y="5533"/>
                    <a:pt x="1125" y="5595"/>
                    <a:pt x="1238" y="5683"/>
                  </a:cubicBezTo>
                  <a:cubicBezTo>
                    <a:pt x="1313" y="5733"/>
                    <a:pt x="1388" y="5795"/>
                    <a:pt x="1400" y="5882"/>
                  </a:cubicBezTo>
                  <a:cubicBezTo>
                    <a:pt x="1425" y="5995"/>
                    <a:pt x="1350" y="6095"/>
                    <a:pt x="1288" y="6182"/>
                  </a:cubicBezTo>
                  <a:cubicBezTo>
                    <a:pt x="1100" y="6482"/>
                    <a:pt x="1088" y="6782"/>
                    <a:pt x="1300" y="7082"/>
                  </a:cubicBezTo>
                  <a:cubicBezTo>
                    <a:pt x="1400" y="7220"/>
                    <a:pt x="1512" y="7345"/>
                    <a:pt x="1600" y="7482"/>
                  </a:cubicBezTo>
                  <a:cubicBezTo>
                    <a:pt x="1612" y="7507"/>
                    <a:pt x="1625" y="7532"/>
                    <a:pt x="1637" y="7557"/>
                  </a:cubicBezTo>
                  <a:cubicBezTo>
                    <a:pt x="1625" y="7595"/>
                    <a:pt x="1600" y="7670"/>
                    <a:pt x="1562" y="7682"/>
                  </a:cubicBezTo>
                  <a:cubicBezTo>
                    <a:pt x="1558" y="7683"/>
                    <a:pt x="1554" y="7684"/>
                    <a:pt x="1548" y="7684"/>
                  </a:cubicBezTo>
                  <a:cubicBezTo>
                    <a:pt x="1504" y="7684"/>
                    <a:pt x="1421" y="7643"/>
                    <a:pt x="1388" y="7632"/>
                  </a:cubicBezTo>
                  <a:cubicBezTo>
                    <a:pt x="1372" y="7629"/>
                    <a:pt x="1356" y="7627"/>
                    <a:pt x="1339" y="7627"/>
                  </a:cubicBezTo>
                  <a:cubicBezTo>
                    <a:pt x="1289" y="7627"/>
                    <a:pt x="1238" y="7641"/>
                    <a:pt x="1200" y="7670"/>
                  </a:cubicBezTo>
                  <a:cubicBezTo>
                    <a:pt x="1075" y="7732"/>
                    <a:pt x="1000" y="7894"/>
                    <a:pt x="1013" y="8032"/>
                  </a:cubicBezTo>
                  <a:cubicBezTo>
                    <a:pt x="1013" y="8194"/>
                    <a:pt x="1138" y="8332"/>
                    <a:pt x="1250" y="8432"/>
                  </a:cubicBezTo>
                  <a:cubicBezTo>
                    <a:pt x="1400" y="8582"/>
                    <a:pt x="1575" y="8694"/>
                    <a:pt x="1712" y="8857"/>
                  </a:cubicBezTo>
                  <a:cubicBezTo>
                    <a:pt x="1862" y="9019"/>
                    <a:pt x="1987" y="9194"/>
                    <a:pt x="2087" y="9382"/>
                  </a:cubicBezTo>
                  <a:cubicBezTo>
                    <a:pt x="2200" y="9569"/>
                    <a:pt x="2262" y="9781"/>
                    <a:pt x="2337" y="9981"/>
                  </a:cubicBezTo>
                  <a:cubicBezTo>
                    <a:pt x="2487" y="10356"/>
                    <a:pt x="2712" y="10781"/>
                    <a:pt x="3137" y="10856"/>
                  </a:cubicBezTo>
                  <a:cubicBezTo>
                    <a:pt x="3143" y="10857"/>
                    <a:pt x="3150" y="10857"/>
                    <a:pt x="3156" y="10857"/>
                  </a:cubicBezTo>
                  <a:cubicBezTo>
                    <a:pt x="3246" y="10857"/>
                    <a:pt x="3309" y="10775"/>
                    <a:pt x="3262" y="10681"/>
                  </a:cubicBezTo>
                  <a:cubicBezTo>
                    <a:pt x="3075" y="10281"/>
                    <a:pt x="2912" y="9869"/>
                    <a:pt x="2750" y="9444"/>
                  </a:cubicBezTo>
                  <a:cubicBezTo>
                    <a:pt x="2600" y="9044"/>
                    <a:pt x="2412" y="8657"/>
                    <a:pt x="2250" y="8269"/>
                  </a:cubicBezTo>
                  <a:cubicBezTo>
                    <a:pt x="2100" y="7932"/>
                    <a:pt x="1950" y="7595"/>
                    <a:pt x="1762" y="7270"/>
                  </a:cubicBezTo>
                  <a:cubicBezTo>
                    <a:pt x="1675" y="7132"/>
                    <a:pt x="1587" y="6995"/>
                    <a:pt x="1512" y="6857"/>
                  </a:cubicBezTo>
                  <a:cubicBezTo>
                    <a:pt x="1413" y="6682"/>
                    <a:pt x="1413" y="6557"/>
                    <a:pt x="1475" y="6382"/>
                  </a:cubicBezTo>
                  <a:cubicBezTo>
                    <a:pt x="1575" y="6095"/>
                    <a:pt x="1650" y="5808"/>
                    <a:pt x="1400" y="5595"/>
                  </a:cubicBezTo>
                  <a:cubicBezTo>
                    <a:pt x="1288" y="5508"/>
                    <a:pt x="1150" y="5445"/>
                    <a:pt x="1050" y="5345"/>
                  </a:cubicBezTo>
                  <a:cubicBezTo>
                    <a:pt x="925" y="5245"/>
                    <a:pt x="825" y="5108"/>
                    <a:pt x="763" y="4958"/>
                  </a:cubicBezTo>
                  <a:cubicBezTo>
                    <a:pt x="488" y="4245"/>
                    <a:pt x="713" y="3483"/>
                    <a:pt x="663" y="2746"/>
                  </a:cubicBezTo>
                  <a:cubicBezTo>
                    <a:pt x="600" y="1871"/>
                    <a:pt x="63" y="959"/>
                    <a:pt x="513" y="109"/>
                  </a:cubicBezTo>
                  <a:cubicBezTo>
                    <a:pt x="539" y="49"/>
                    <a:pt x="488" y="1"/>
                    <a:pt x="4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3" name="Google Shape;10833;p21"/>
            <p:cNvSpPr/>
            <p:nvPr/>
          </p:nvSpPr>
          <p:spPr>
            <a:xfrm>
              <a:off x="5637950" y="3852775"/>
              <a:ext cx="58750" cy="36425"/>
            </a:xfrm>
            <a:custGeom>
              <a:avLst/>
              <a:gdLst/>
              <a:ahLst/>
              <a:cxnLst/>
              <a:rect l="l" t="t" r="r" b="b"/>
              <a:pathLst>
                <a:path w="2350" h="1457" extrusionOk="0">
                  <a:moveTo>
                    <a:pt x="1775" y="0"/>
                  </a:moveTo>
                  <a:cubicBezTo>
                    <a:pt x="1706" y="0"/>
                    <a:pt x="1637" y="10"/>
                    <a:pt x="1562" y="28"/>
                  </a:cubicBezTo>
                  <a:cubicBezTo>
                    <a:pt x="1437" y="53"/>
                    <a:pt x="1300" y="78"/>
                    <a:pt x="1175" y="128"/>
                  </a:cubicBezTo>
                  <a:cubicBezTo>
                    <a:pt x="1038" y="191"/>
                    <a:pt x="963" y="278"/>
                    <a:pt x="900" y="416"/>
                  </a:cubicBezTo>
                  <a:cubicBezTo>
                    <a:pt x="875" y="491"/>
                    <a:pt x="850" y="553"/>
                    <a:pt x="825" y="628"/>
                  </a:cubicBezTo>
                  <a:cubicBezTo>
                    <a:pt x="800" y="691"/>
                    <a:pt x="775" y="778"/>
                    <a:pt x="713" y="816"/>
                  </a:cubicBezTo>
                  <a:cubicBezTo>
                    <a:pt x="638" y="866"/>
                    <a:pt x="500" y="866"/>
                    <a:pt x="413" y="878"/>
                  </a:cubicBezTo>
                  <a:cubicBezTo>
                    <a:pt x="275" y="891"/>
                    <a:pt x="163" y="953"/>
                    <a:pt x="88" y="1066"/>
                  </a:cubicBezTo>
                  <a:cubicBezTo>
                    <a:pt x="25" y="1178"/>
                    <a:pt x="0" y="1291"/>
                    <a:pt x="25" y="1415"/>
                  </a:cubicBezTo>
                  <a:cubicBezTo>
                    <a:pt x="31" y="1444"/>
                    <a:pt x="54" y="1457"/>
                    <a:pt x="79" y="1457"/>
                  </a:cubicBezTo>
                  <a:cubicBezTo>
                    <a:pt x="110" y="1457"/>
                    <a:pt x="143" y="1437"/>
                    <a:pt x="150" y="1403"/>
                  </a:cubicBezTo>
                  <a:cubicBezTo>
                    <a:pt x="163" y="1141"/>
                    <a:pt x="475" y="1178"/>
                    <a:pt x="650" y="1153"/>
                  </a:cubicBezTo>
                  <a:cubicBezTo>
                    <a:pt x="763" y="1141"/>
                    <a:pt x="863" y="1091"/>
                    <a:pt x="925" y="991"/>
                  </a:cubicBezTo>
                  <a:cubicBezTo>
                    <a:pt x="988" y="878"/>
                    <a:pt x="1000" y="753"/>
                    <a:pt x="1025" y="628"/>
                  </a:cubicBezTo>
                  <a:cubicBezTo>
                    <a:pt x="1050" y="491"/>
                    <a:pt x="1063" y="366"/>
                    <a:pt x="1200" y="291"/>
                  </a:cubicBezTo>
                  <a:cubicBezTo>
                    <a:pt x="1298" y="236"/>
                    <a:pt x="1415" y="201"/>
                    <a:pt x="1518" y="201"/>
                  </a:cubicBezTo>
                  <a:cubicBezTo>
                    <a:pt x="1533" y="201"/>
                    <a:pt x="1548" y="202"/>
                    <a:pt x="1562" y="203"/>
                  </a:cubicBezTo>
                  <a:cubicBezTo>
                    <a:pt x="1687" y="216"/>
                    <a:pt x="1800" y="266"/>
                    <a:pt x="1912" y="303"/>
                  </a:cubicBezTo>
                  <a:cubicBezTo>
                    <a:pt x="2025" y="341"/>
                    <a:pt x="2125" y="403"/>
                    <a:pt x="2250" y="416"/>
                  </a:cubicBezTo>
                  <a:cubicBezTo>
                    <a:pt x="2325" y="416"/>
                    <a:pt x="2350" y="328"/>
                    <a:pt x="2325" y="266"/>
                  </a:cubicBezTo>
                  <a:cubicBezTo>
                    <a:pt x="2275" y="141"/>
                    <a:pt x="2112" y="66"/>
                    <a:pt x="1987" y="28"/>
                  </a:cubicBezTo>
                  <a:cubicBezTo>
                    <a:pt x="1912" y="10"/>
                    <a:pt x="1844" y="0"/>
                    <a:pt x="17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4" name="Google Shape;10834;p21"/>
            <p:cNvSpPr/>
            <p:nvPr/>
          </p:nvSpPr>
          <p:spPr>
            <a:xfrm>
              <a:off x="5657325" y="3861250"/>
              <a:ext cx="41250" cy="25500"/>
            </a:xfrm>
            <a:custGeom>
              <a:avLst/>
              <a:gdLst/>
              <a:ahLst/>
              <a:cxnLst/>
              <a:rect l="l" t="t" r="r" b="b"/>
              <a:pathLst>
                <a:path w="1650" h="1020" extrusionOk="0">
                  <a:moveTo>
                    <a:pt x="1445" y="1"/>
                  </a:moveTo>
                  <a:cubicBezTo>
                    <a:pt x="1282" y="1"/>
                    <a:pt x="1132" y="97"/>
                    <a:pt x="1037" y="227"/>
                  </a:cubicBezTo>
                  <a:cubicBezTo>
                    <a:pt x="1000" y="302"/>
                    <a:pt x="975" y="377"/>
                    <a:pt x="962" y="452"/>
                  </a:cubicBezTo>
                  <a:cubicBezTo>
                    <a:pt x="950" y="539"/>
                    <a:pt x="987" y="627"/>
                    <a:pt x="975" y="714"/>
                  </a:cubicBezTo>
                  <a:cubicBezTo>
                    <a:pt x="962" y="764"/>
                    <a:pt x="912" y="777"/>
                    <a:pt x="862" y="777"/>
                  </a:cubicBezTo>
                  <a:cubicBezTo>
                    <a:pt x="775" y="777"/>
                    <a:pt x="675" y="777"/>
                    <a:pt x="587" y="764"/>
                  </a:cubicBezTo>
                  <a:cubicBezTo>
                    <a:pt x="512" y="739"/>
                    <a:pt x="413" y="714"/>
                    <a:pt x="350" y="652"/>
                  </a:cubicBezTo>
                  <a:cubicBezTo>
                    <a:pt x="325" y="639"/>
                    <a:pt x="313" y="627"/>
                    <a:pt x="300" y="602"/>
                  </a:cubicBezTo>
                  <a:cubicBezTo>
                    <a:pt x="300" y="602"/>
                    <a:pt x="288" y="590"/>
                    <a:pt x="288" y="589"/>
                  </a:cubicBezTo>
                  <a:lnTo>
                    <a:pt x="288" y="589"/>
                  </a:lnTo>
                  <a:cubicBezTo>
                    <a:pt x="289" y="591"/>
                    <a:pt x="290" y="591"/>
                    <a:pt x="291" y="591"/>
                  </a:cubicBezTo>
                  <a:cubicBezTo>
                    <a:pt x="297" y="591"/>
                    <a:pt x="288" y="552"/>
                    <a:pt x="288" y="552"/>
                  </a:cubicBezTo>
                  <a:cubicBezTo>
                    <a:pt x="288" y="475"/>
                    <a:pt x="226" y="426"/>
                    <a:pt x="165" y="426"/>
                  </a:cubicBezTo>
                  <a:cubicBezTo>
                    <a:pt x="126" y="426"/>
                    <a:pt x="87" y="446"/>
                    <a:pt x="63" y="489"/>
                  </a:cubicBezTo>
                  <a:cubicBezTo>
                    <a:pt x="0" y="589"/>
                    <a:pt x="50" y="702"/>
                    <a:pt x="113" y="777"/>
                  </a:cubicBezTo>
                  <a:cubicBezTo>
                    <a:pt x="188" y="839"/>
                    <a:pt x="263" y="877"/>
                    <a:pt x="350" y="914"/>
                  </a:cubicBezTo>
                  <a:cubicBezTo>
                    <a:pt x="491" y="970"/>
                    <a:pt x="666" y="1019"/>
                    <a:pt x="830" y="1019"/>
                  </a:cubicBezTo>
                  <a:cubicBezTo>
                    <a:pt x="884" y="1019"/>
                    <a:pt x="937" y="1014"/>
                    <a:pt x="987" y="1002"/>
                  </a:cubicBezTo>
                  <a:cubicBezTo>
                    <a:pt x="1100" y="977"/>
                    <a:pt x="1187" y="902"/>
                    <a:pt x="1212" y="802"/>
                  </a:cubicBezTo>
                  <a:cubicBezTo>
                    <a:pt x="1250" y="702"/>
                    <a:pt x="1225" y="602"/>
                    <a:pt x="1225" y="489"/>
                  </a:cubicBezTo>
                  <a:cubicBezTo>
                    <a:pt x="1225" y="371"/>
                    <a:pt x="1337" y="263"/>
                    <a:pt x="1456" y="263"/>
                  </a:cubicBezTo>
                  <a:cubicBezTo>
                    <a:pt x="1462" y="263"/>
                    <a:pt x="1468" y="264"/>
                    <a:pt x="1475" y="264"/>
                  </a:cubicBezTo>
                  <a:cubicBezTo>
                    <a:pt x="1650" y="264"/>
                    <a:pt x="1650" y="14"/>
                    <a:pt x="1475" y="2"/>
                  </a:cubicBezTo>
                  <a:cubicBezTo>
                    <a:pt x="1465" y="1"/>
                    <a:pt x="1455" y="1"/>
                    <a:pt x="14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5" name="Google Shape;10835;p21"/>
            <p:cNvSpPr/>
            <p:nvPr/>
          </p:nvSpPr>
          <p:spPr>
            <a:xfrm>
              <a:off x="5645025" y="3925500"/>
              <a:ext cx="450" cy="175"/>
            </a:xfrm>
            <a:custGeom>
              <a:avLst/>
              <a:gdLst/>
              <a:ahLst/>
              <a:cxnLst/>
              <a:rect l="l" t="t" r="r" b="b"/>
              <a:pathLst>
                <a:path w="18" h="7" extrusionOk="0">
                  <a:moveTo>
                    <a:pt x="3" y="1"/>
                  </a:moveTo>
                  <a:cubicBezTo>
                    <a:pt x="1" y="1"/>
                    <a:pt x="9" y="6"/>
                    <a:pt x="17" y="6"/>
                  </a:cubicBezTo>
                  <a:cubicBezTo>
                    <a:pt x="9" y="2"/>
                    <a:pt x="5" y="1"/>
                    <a:pt x="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6" name="Google Shape;10836;p21"/>
            <p:cNvSpPr/>
            <p:nvPr/>
          </p:nvSpPr>
          <p:spPr>
            <a:xfrm>
              <a:off x="5639125" y="3880175"/>
              <a:ext cx="38825" cy="52900"/>
            </a:xfrm>
            <a:custGeom>
              <a:avLst/>
              <a:gdLst/>
              <a:ahLst/>
              <a:cxnLst/>
              <a:rect l="l" t="t" r="r" b="b"/>
              <a:pathLst>
                <a:path w="1553" h="2116" extrusionOk="0">
                  <a:moveTo>
                    <a:pt x="1267" y="1"/>
                  </a:moveTo>
                  <a:cubicBezTo>
                    <a:pt x="1255" y="1"/>
                    <a:pt x="1241" y="3"/>
                    <a:pt x="1228" y="7"/>
                  </a:cubicBezTo>
                  <a:cubicBezTo>
                    <a:pt x="1165" y="20"/>
                    <a:pt x="1116" y="95"/>
                    <a:pt x="1141" y="157"/>
                  </a:cubicBezTo>
                  <a:cubicBezTo>
                    <a:pt x="1203" y="319"/>
                    <a:pt x="1290" y="519"/>
                    <a:pt x="1203" y="682"/>
                  </a:cubicBezTo>
                  <a:cubicBezTo>
                    <a:pt x="1116" y="819"/>
                    <a:pt x="928" y="844"/>
                    <a:pt x="828" y="969"/>
                  </a:cubicBezTo>
                  <a:cubicBezTo>
                    <a:pt x="703" y="1094"/>
                    <a:pt x="666" y="1257"/>
                    <a:pt x="591" y="1407"/>
                  </a:cubicBezTo>
                  <a:cubicBezTo>
                    <a:pt x="541" y="1494"/>
                    <a:pt x="478" y="1582"/>
                    <a:pt x="416" y="1657"/>
                  </a:cubicBezTo>
                  <a:cubicBezTo>
                    <a:pt x="391" y="1682"/>
                    <a:pt x="353" y="1719"/>
                    <a:pt x="316" y="1757"/>
                  </a:cubicBezTo>
                  <a:cubicBezTo>
                    <a:pt x="303" y="1769"/>
                    <a:pt x="278" y="1782"/>
                    <a:pt x="266" y="1807"/>
                  </a:cubicBezTo>
                  <a:cubicBezTo>
                    <a:pt x="253" y="1807"/>
                    <a:pt x="253" y="1819"/>
                    <a:pt x="253" y="1819"/>
                  </a:cubicBezTo>
                  <a:cubicBezTo>
                    <a:pt x="253" y="1819"/>
                    <a:pt x="266" y="1819"/>
                    <a:pt x="278" y="1832"/>
                  </a:cubicBezTo>
                  <a:cubicBezTo>
                    <a:pt x="256" y="1821"/>
                    <a:pt x="234" y="1817"/>
                    <a:pt x="213" y="1817"/>
                  </a:cubicBezTo>
                  <a:cubicBezTo>
                    <a:pt x="83" y="1817"/>
                    <a:pt x="1" y="1995"/>
                    <a:pt x="141" y="2082"/>
                  </a:cubicBezTo>
                  <a:cubicBezTo>
                    <a:pt x="182" y="2105"/>
                    <a:pt x="221" y="2116"/>
                    <a:pt x="260" y="2116"/>
                  </a:cubicBezTo>
                  <a:cubicBezTo>
                    <a:pt x="444" y="2116"/>
                    <a:pt x="593" y="1876"/>
                    <a:pt x="666" y="1732"/>
                  </a:cubicBezTo>
                  <a:cubicBezTo>
                    <a:pt x="728" y="1632"/>
                    <a:pt x="778" y="1519"/>
                    <a:pt x="816" y="1407"/>
                  </a:cubicBezTo>
                  <a:cubicBezTo>
                    <a:pt x="853" y="1307"/>
                    <a:pt x="878" y="1194"/>
                    <a:pt x="953" y="1107"/>
                  </a:cubicBezTo>
                  <a:cubicBezTo>
                    <a:pt x="1028" y="1019"/>
                    <a:pt x="1128" y="1044"/>
                    <a:pt x="1228" y="1007"/>
                  </a:cubicBezTo>
                  <a:cubicBezTo>
                    <a:pt x="1328" y="969"/>
                    <a:pt x="1403" y="894"/>
                    <a:pt x="1453" y="794"/>
                  </a:cubicBezTo>
                  <a:cubicBezTo>
                    <a:pt x="1553" y="557"/>
                    <a:pt x="1478" y="319"/>
                    <a:pt x="1390" y="95"/>
                  </a:cubicBezTo>
                  <a:cubicBezTo>
                    <a:pt x="1370" y="43"/>
                    <a:pt x="1324" y="1"/>
                    <a:pt x="12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7" name="Google Shape;10837;p21"/>
            <p:cNvSpPr/>
            <p:nvPr/>
          </p:nvSpPr>
          <p:spPr>
            <a:xfrm>
              <a:off x="5667325" y="3885325"/>
              <a:ext cx="34075" cy="39800"/>
            </a:xfrm>
            <a:custGeom>
              <a:avLst/>
              <a:gdLst/>
              <a:ahLst/>
              <a:cxnLst/>
              <a:rect l="l" t="t" r="r" b="b"/>
              <a:pathLst>
                <a:path w="1363" h="1592" extrusionOk="0">
                  <a:moveTo>
                    <a:pt x="884" y="249"/>
                  </a:moveTo>
                  <a:cubicBezTo>
                    <a:pt x="958" y="249"/>
                    <a:pt x="1002" y="307"/>
                    <a:pt x="1025" y="376"/>
                  </a:cubicBezTo>
                  <a:cubicBezTo>
                    <a:pt x="1062" y="488"/>
                    <a:pt x="1087" y="601"/>
                    <a:pt x="1112" y="713"/>
                  </a:cubicBezTo>
                  <a:cubicBezTo>
                    <a:pt x="1150" y="913"/>
                    <a:pt x="1162" y="1176"/>
                    <a:pt x="1000" y="1313"/>
                  </a:cubicBezTo>
                  <a:cubicBezTo>
                    <a:pt x="956" y="1368"/>
                    <a:pt x="884" y="1403"/>
                    <a:pt x="817" y="1403"/>
                  </a:cubicBezTo>
                  <a:cubicBezTo>
                    <a:pt x="807" y="1403"/>
                    <a:pt x="797" y="1402"/>
                    <a:pt x="787" y="1401"/>
                  </a:cubicBezTo>
                  <a:cubicBezTo>
                    <a:pt x="687" y="1376"/>
                    <a:pt x="612" y="1276"/>
                    <a:pt x="562" y="1201"/>
                  </a:cubicBezTo>
                  <a:cubicBezTo>
                    <a:pt x="487" y="1101"/>
                    <a:pt x="412" y="1001"/>
                    <a:pt x="350" y="901"/>
                  </a:cubicBezTo>
                  <a:cubicBezTo>
                    <a:pt x="300" y="826"/>
                    <a:pt x="250" y="713"/>
                    <a:pt x="325" y="651"/>
                  </a:cubicBezTo>
                  <a:cubicBezTo>
                    <a:pt x="337" y="638"/>
                    <a:pt x="350" y="613"/>
                    <a:pt x="362" y="601"/>
                  </a:cubicBezTo>
                  <a:cubicBezTo>
                    <a:pt x="387" y="588"/>
                    <a:pt x="412" y="551"/>
                    <a:pt x="425" y="526"/>
                  </a:cubicBezTo>
                  <a:cubicBezTo>
                    <a:pt x="437" y="451"/>
                    <a:pt x="537" y="401"/>
                    <a:pt x="600" y="363"/>
                  </a:cubicBezTo>
                  <a:cubicBezTo>
                    <a:pt x="675" y="313"/>
                    <a:pt x="762" y="276"/>
                    <a:pt x="862" y="251"/>
                  </a:cubicBezTo>
                  <a:cubicBezTo>
                    <a:pt x="870" y="250"/>
                    <a:pt x="877" y="249"/>
                    <a:pt x="884" y="249"/>
                  </a:cubicBezTo>
                  <a:close/>
                  <a:moveTo>
                    <a:pt x="829" y="1"/>
                  </a:moveTo>
                  <a:cubicBezTo>
                    <a:pt x="700" y="1"/>
                    <a:pt x="577" y="44"/>
                    <a:pt x="462" y="101"/>
                  </a:cubicBezTo>
                  <a:cubicBezTo>
                    <a:pt x="312" y="188"/>
                    <a:pt x="187" y="288"/>
                    <a:pt x="150" y="463"/>
                  </a:cubicBezTo>
                  <a:cubicBezTo>
                    <a:pt x="150" y="463"/>
                    <a:pt x="150" y="476"/>
                    <a:pt x="150" y="476"/>
                  </a:cubicBezTo>
                  <a:cubicBezTo>
                    <a:pt x="37" y="563"/>
                    <a:pt x="0" y="738"/>
                    <a:pt x="50" y="888"/>
                  </a:cubicBezTo>
                  <a:cubicBezTo>
                    <a:pt x="100" y="1026"/>
                    <a:pt x="212" y="1138"/>
                    <a:pt x="325" y="1251"/>
                  </a:cubicBezTo>
                  <a:cubicBezTo>
                    <a:pt x="425" y="1351"/>
                    <a:pt x="512" y="1488"/>
                    <a:pt x="650" y="1551"/>
                  </a:cubicBezTo>
                  <a:cubicBezTo>
                    <a:pt x="706" y="1579"/>
                    <a:pt x="765" y="1592"/>
                    <a:pt x="823" y="1592"/>
                  </a:cubicBezTo>
                  <a:cubicBezTo>
                    <a:pt x="894" y="1592"/>
                    <a:pt x="963" y="1572"/>
                    <a:pt x="1025" y="1538"/>
                  </a:cubicBezTo>
                  <a:cubicBezTo>
                    <a:pt x="1300" y="1401"/>
                    <a:pt x="1362" y="1063"/>
                    <a:pt x="1325" y="788"/>
                  </a:cubicBezTo>
                  <a:cubicBezTo>
                    <a:pt x="1312" y="626"/>
                    <a:pt x="1287" y="463"/>
                    <a:pt x="1225" y="313"/>
                  </a:cubicBezTo>
                  <a:cubicBezTo>
                    <a:pt x="1187" y="176"/>
                    <a:pt x="1100" y="51"/>
                    <a:pt x="950" y="14"/>
                  </a:cubicBezTo>
                  <a:cubicBezTo>
                    <a:pt x="909" y="5"/>
                    <a:pt x="869" y="1"/>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8" name="Google Shape;10838;p21"/>
            <p:cNvSpPr/>
            <p:nvPr/>
          </p:nvSpPr>
          <p:spPr>
            <a:xfrm>
              <a:off x="5679325" y="3878825"/>
              <a:ext cx="38000" cy="13000"/>
            </a:xfrm>
            <a:custGeom>
              <a:avLst/>
              <a:gdLst/>
              <a:ahLst/>
              <a:cxnLst/>
              <a:rect l="l" t="t" r="r" b="b"/>
              <a:pathLst>
                <a:path w="1520" h="520" extrusionOk="0">
                  <a:moveTo>
                    <a:pt x="170" y="1"/>
                  </a:moveTo>
                  <a:cubicBezTo>
                    <a:pt x="78" y="1"/>
                    <a:pt x="1" y="139"/>
                    <a:pt x="82" y="211"/>
                  </a:cubicBezTo>
                  <a:cubicBezTo>
                    <a:pt x="270" y="365"/>
                    <a:pt x="467" y="520"/>
                    <a:pt x="708" y="520"/>
                  </a:cubicBezTo>
                  <a:cubicBezTo>
                    <a:pt x="740" y="520"/>
                    <a:pt x="773" y="517"/>
                    <a:pt x="807" y="511"/>
                  </a:cubicBezTo>
                  <a:cubicBezTo>
                    <a:pt x="932" y="498"/>
                    <a:pt x="1032" y="423"/>
                    <a:pt x="1120" y="336"/>
                  </a:cubicBezTo>
                  <a:cubicBezTo>
                    <a:pt x="1157" y="311"/>
                    <a:pt x="1195" y="286"/>
                    <a:pt x="1245" y="286"/>
                  </a:cubicBezTo>
                  <a:cubicBezTo>
                    <a:pt x="1252" y="285"/>
                    <a:pt x="1258" y="284"/>
                    <a:pt x="1265" y="284"/>
                  </a:cubicBezTo>
                  <a:cubicBezTo>
                    <a:pt x="1312" y="284"/>
                    <a:pt x="1351" y="313"/>
                    <a:pt x="1390" y="313"/>
                  </a:cubicBezTo>
                  <a:cubicBezTo>
                    <a:pt x="1396" y="313"/>
                    <a:pt x="1401" y="312"/>
                    <a:pt x="1407" y="311"/>
                  </a:cubicBezTo>
                  <a:cubicBezTo>
                    <a:pt x="1482" y="299"/>
                    <a:pt x="1519" y="236"/>
                    <a:pt x="1494" y="174"/>
                  </a:cubicBezTo>
                  <a:cubicBezTo>
                    <a:pt x="1457" y="89"/>
                    <a:pt x="1342" y="68"/>
                    <a:pt x="1245" y="68"/>
                  </a:cubicBezTo>
                  <a:cubicBezTo>
                    <a:pt x="1213" y="68"/>
                    <a:pt x="1182" y="70"/>
                    <a:pt x="1157" y="74"/>
                  </a:cubicBezTo>
                  <a:cubicBezTo>
                    <a:pt x="1095" y="86"/>
                    <a:pt x="1032" y="124"/>
                    <a:pt x="982" y="149"/>
                  </a:cubicBezTo>
                  <a:cubicBezTo>
                    <a:pt x="945" y="186"/>
                    <a:pt x="895" y="224"/>
                    <a:pt x="845" y="236"/>
                  </a:cubicBezTo>
                  <a:cubicBezTo>
                    <a:pt x="807" y="252"/>
                    <a:pt x="768" y="259"/>
                    <a:pt x="728" y="259"/>
                  </a:cubicBezTo>
                  <a:cubicBezTo>
                    <a:pt x="549" y="259"/>
                    <a:pt x="366" y="116"/>
                    <a:pt x="232" y="24"/>
                  </a:cubicBezTo>
                  <a:cubicBezTo>
                    <a:pt x="212" y="8"/>
                    <a:pt x="19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9" name="Google Shape;10839;p21"/>
            <p:cNvSpPr/>
            <p:nvPr/>
          </p:nvSpPr>
          <p:spPr>
            <a:xfrm>
              <a:off x="5673875" y="3881150"/>
              <a:ext cx="13150" cy="9825"/>
            </a:xfrm>
            <a:custGeom>
              <a:avLst/>
              <a:gdLst/>
              <a:ahLst/>
              <a:cxnLst/>
              <a:rect l="l" t="t" r="r" b="b"/>
              <a:pathLst>
                <a:path w="526" h="393" extrusionOk="0">
                  <a:moveTo>
                    <a:pt x="371" y="0"/>
                  </a:moveTo>
                  <a:cubicBezTo>
                    <a:pt x="360" y="0"/>
                    <a:pt x="349" y="2"/>
                    <a:pt x="338" y="6"/>
                  </a:cubicBezTo>
                  <a:cubicBezTo>
                    <a:pt x="300" y="18"/>
                    <a:pt x="263" y="31"/>
                    <a:pt x="225" y="43"/>
                  </a:cubicBezTo>
                  <a:lnTo>
                    <a:pt x="113" y="81"/>
                  </a:lnTo>
                  <a:cubicBezTo>
                    <a:pt x="100" y="93"/>
                    <a:pt x="75" y="93"/>
                    <a:pt x="63" y="118"/>
                  </a:cubicBezTo>
                  <a:cubicBezTo>
                    <a:pt x="50" y="118"/>
                    <a:pt x="25" y="143"/>
                    <a:pt x="25" y="156"/>
                  </a:cubicBezTo>
                  <a:cubicBezTo>
                    <a:pt x="13" y="181"/>
                    <a:pt x="0" y="193"/>
                    <a:pt x="0" y="218"/>
                  </a:cubicBezTo>
                  <a:cubicBezTo>
                    <a:pt x="0" y="231"/>
                    <a:pt x="0" y="256"/>
                    <a:pt x="0" y="280"/>
                  </a:cubicBezTo>
                  <a:cubicBezTo>
                    <a:pt x="13" y="318"/>
                    <a:pt x="38" y="355"/>
                    <a:pt x="75" y="368"/>
                  </a:cubicBezTo>
                  <a:cubicBezTo>
                    <a:pt x="88" y="380"/>
                    <a:pt x="100" y="380"/>
                    <a:pt x="113" y="393"/>
                  </a:cubicBezTo>
                  <a:lnTo>
                    <a:pt x="200" y="393"/>
                  </a:lnTo>
                  <a:cubicBezTo>
                    <a:pt x="238" y="380"/>
                    <a:pt x="275" y="355"/>
                    <a:pt x="313" y="343"/>
                  </a:cubicBezTo>
                  <a:cubicBezTo>
                    <a:pt x="363" y="330"/>
                    <a:pt x="400" y="305"/>
                    <a:pt x="450" y="280"/>
                  </a:cubicBezTo>
                  <a:cubicBezTo>
                    <a:pt x="475" y="268"/>
                    <a:pt x="488" y="256"/>
                    <a:pt x="500" y="243"/>
                  </a:cubicBezTo>
                  <a:cubicBezTo>
                    <a:pt x="513" y="231"/>
                    <a:pt x="513" y="206"/>
                    <a:pt x="525" y="193"/>
                  </a:cubicBezTo>
                  <a:cubicBezTo>
                    <a:pt x="525" y="181"/>
                    <a:pt x="525" y="168"/>
                    <a:pt x="525" y="156"/>
                  </a:cubicBezTo>
                  <a:cubicBezTo>
                    <a:pt x="525" y="131"/>
                    <a:pt x="525" y="118"/>
                    <a:pt x="513" y="93"/>
                  </a:cubicBezTo>
                  <a:cubicBezTo>
                    <a:pt x="513" y="81"/>
                    <a:pt x="500" y="68"/>
                    <a:pt x="500" y="68"/>
                  </a:cubicBezTo>
                  <a:cubicBezTo>
                    <a:pt x="488" y="43"/>
                    <a:pt x="475" y="31"/>
                    <a:pt x="450" y="18"/>
                  </a:cubicBezTo>
                  <a:cubicBezTo>
                    <a:pt x="424" y="9"/>
                    <a:pt x="397"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0" name="Google Shape;10840;p21"/>
            <p:cNvSpPr/>
            <p:nvPr/>
          </p:nvSpPr>
          <p:spPr>
            <a:xfrm>
              <a:off x="5640125" y="3929225"/>
              <a:ext cx="28450" cy="95375"/>
            </a:xfrm>
            <a:custGeom>
              <a:avLst/>
              <a:gdLst/>
              <a:ahLst/>
              <a:cxnLst/>
              <a:rect l="l" t="t" r="r" b="b"/>
              <a:pathLst>
                <a:path w="1138" h="3815" extrusionOk="0">
                  <a:moveTo>
                    <a:pt x="223" y="1"/>
                  </a:moveTo>
                  <a:cubicBezTo>
                    <a:pt x="195" y="1"/>
                    <a:pt x="166" y="10"/>
                    <a:pt x="138" y="32"/>
                  </a:cubicBezTo>
                  <a:cubicBezTo>
                    <a:pt x="26" y="120"/>
                    <a:pt x="1" y="282"/>
                    <a:pt x="76" y="419"/>
                  </a:cubicBezTo>
                  <a:cubicBezTo>
                    <a:pt x="163" y="594"/>
                    <a:pt x="351" y="632"/>
                    <a:pt x="513" y="732"/>
                  </a:cubicBezTo>
                  <a:cubicBezTo>
                    <a:pt x="701" y="832"/>
                    <a:pt x="788" y="1044"/>
                    <a:pt x="726" y="1244"/>
                  </a:cubicBezTo>
                  <a:cubicBezTo>
                    <a:pt x="676" y="1432"/>
                    <a:pt x="538" y="1582"/>
                    <a:pt x="563" y="1782"/>
                  </a:cubicBezTo>
                  <a:cubicBezTo>
                    <a:pt x="588" y="1957"/>
                    <a:pt x="788" y="2057"/>
                    <a:pt x="738" y="2256"/>
                  </a:cubicBezTo>
                  <a:cubicBezTo>
                    <a:pt x="701" y="2419"/>
                    <a:pt x="601" y="2556"/>
                    <a:pt x="563" y="2719"/>
                  </a:cubicBezTo>
                  <a:cubicBezTo>
                    <a:pt x="513" y="2881"/>
                    <a:pt x="563" y="3019"/>
                    <a:pt x="663" y="3156"/>
                  </a:cubicBezTo>
                  <a:cubicBezTo>
                    <a:pt x="801" y="3331"/>
                    <a:pt x="876" y="3444"/>
                    <a:pt x="801" y="3669"/>
                  </a:cubicBezTo>
                  <a:cubicBezTo>
                    <a:pt x="777" y="3757"/>
                    <a:pt x="845" y="3814"/>
                    <a:pt x="917" y="3814"/>
                  </a:cubicBezTo>
                  <a:cubicBezTo>
                    <a:pt x="957" y="3814"/>
                    <a:pt x="999" y="3796"/>
                    <a:pt x="1026" y="3756"/>
                  </a:cubicBezTo>
                  <a:cubicBezTo>
                    <a:pt x="1125" y="3606"/>
                    <a:pt x="1138" y="3406"/>
                    <a:pt x="1063" y="3244"/>
                  </a:cubicBezTo>
                  <a:cubicBezTo>
                    <a:pt x="1001" y="3094"/>
                    <a:pt x="863" y="2994"/>
                    <a:pt x="801" y="2856"/>
                  </a:cubicBezTo>
                  <a:cubicBezTo>
                    <a:pt x="726" y="2694"/>
                    <a:pt x="838" y="2556"/>
                    <a:pt x="901" y="2406"/>
                  </a:cubicBezTo>
                  <a:cubicBezTo>
                    <a:pt x="951" y="2256"/>
                    <a:pt x="963" y="2119"/>
                    <a:pt x="901" y="1969"/>
                  </a:cubicBezTo>
                  <a:cubicBezTo>
                    <a:pt x="863" y="1882"/>
                    <a:pt x="838" y="1844"/>
                    <a:pt x="851" y="1744"/>
                  </a:cubicBezTo>
                  <a:cubicBezTo>
                    <a:pt x="851" y="1644"/>
                    <a:pt x="851" y="1557"/>
                    <a:pt x="876" y="1469"/>
                  </a:cubicBezTo>
                  <a:cubicBezTo>
                    <a:pt x="888" y="1307"/>
                    <a:pt x="926" y="1144"/>
                    <a:pt x="888" y="982"/>
                  </a:cubicBezTo>
                  <a:cubicBezTo>
                    <a:pt x="863" y="832"/>
                    <a:pt x="776" y="669"/>
                    <a:pt x="676" y="557"/>
                  </a:cubicBezTo>
                  <a:cubicBezTo>
                    <a:pt x="626" y="494"/>
                    <a:pt x="201" y="282"/>
                    <a:pt x="313" y="195"/>
                  </a:cubicBezTo>
                  <a:cubicBezTo>
                    <a:pt x="401" y="117"/>
                    <a:pt x="322" y="1"/>
                    <a:pt x="2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1" name="Google Shape;10841;p21"/>
            <p:cNvSpPr/>
            <p:nvPr/>
          </p:nvSpPr>
          <p:spPr>
            <a:xfrm>
              <a:off x="5655950" y="3947375"/>
              <a:ext cx="37625" cy="38125"/>
            </a:xfrm>
            <a:custGeom>
              <a:avLst/>
              <a:gdLst/>
              <a:ahLst/>
              <a:cxnLst/>
              <a:rect l="l" t="t" r="r" b="b"/>
              <a:pathLst>
                <a:path w="1505" h="1525" extrusionOk="0">
                  <a:moveTo>
                    <a:pt x="768" y="1"/>
                  </a:moveTo>
                  <a:cubicBezTo>
                    <a:pt x="699" y="1"/>
                    <a:pt x="628" y="7"/>
                    <a:pt x="555" y="18"/>
                  </a:cubicBezTo>
                  <a:cubicBezTo>
                    <a:pt x="405" y="43"/>
                    <a:pt x="268" y="118"/>
                    <a:pt x="130" y="193"/>
                  </a:cubicBezTo>
                  <a:cubicBezTo>
                    <a:pt x="52" y="238"/>
                    <a:pt x="94" y="374"/>
                    <a:pt x="176" y="374"/>
                  </a:cubicBezTo>
                  <a:cubicBezTo>
                    <a:pt x="185" y="374"/>
                    <a:pt x="195" y="372"/>
                    <a:pt x="205" y="368"/>
                  </a:cubicBezTo>
                  <a:cubicBezTo>
                    <a:pt x="335" y="325"/>
                    <a:pt x="482" y="312"/>
                    <a:pt x="623" y="312"/>
                  </a:cubicBezTo>
                  <a:cubicBezTo>
                    <a:pt x="685" y="312"/>
                    <a:pt x="747" y="314"/>
                    <a:pt x="805" y="318"/>
                  </a:cubicBezTo>
                  <a:cubicBezTo>
                    <a:pt x="905" y="331"/>
                    <a:pt x="992" y="343"/>
                    <a:pt x="1080" y="368"/>
                  </a:cubicBezTo>
                  <a:cubicBezTo>
                    <a:pt x="1155" y="393"/>
                    <a:pt x="1242" y="406"/>
                    <a:pt x="1280" y="481"/>
                  </a:cubicBezTo>
                  <a:cubicBezTo>
                    <a:pt x="1317" y="581"/>
                    <a:pt x="1292" y="706"/>
                    <a:pt x="1292" y="806"/>
                  </a:cubicBezTo>
                  <a:cubicBezTo>
                    <a:pt x="1280" y="918"/>
                    <a:pt x="1267" y="1043"/>
                    <a:pt x="1230" y="1143"/>
                  </a:cubicBezTo>
                  <a:cubicBezTo>
                    <a:pt x="1217" y="1181"/>
                    <a:pt x="1205" y="1218"/>
                    <a:pt x="1167" y="1231"/>
                  </a:cubicBezTo>
                  <a:cubicBezTo>
                    <a:pt x="1152" y="1238"/>
                    <a:pt x="1136" y="1241"/>
                    <a:pt x="1121" y="1241"/>
                  </a:cubicBezTo>
                  <a:cubicBezTo>
                    <a:pt x="1086" y="1241"/>
                    <a:pt x="1052" y="1227"/>
                    <a:pt x="1017" y="1218"/>
                  </a:cubicBezTo>
                  <a:cubicBezTo>
                    <a:pt x="953" y="1200"/>
                    <a:pt x="889" y="1188"/>
                    <a:pt x="820" y="1188"/>
                  </a:cubicBezTo>
                  <a:cubicBezTo>
                    <a:pt x="795" y="1188"/>
                    <a:pt x="769" y="1190"/>
                    <a:pt x="742" y="1193"/>
                  </a:cubicBezTo>
                  <a:cubicBezTo>
                    <a:pt x="642" y="1206"/>
                    <a:pt x="530" y="1243"/>
                    <a:pt x="430" y="1243"/>
                  </a:cubicBezTo>
                  <a:cubicBezTo>
                    <a:pt x="393" y="1243"/>
                    <a:pt x="355" y="1243"/>
                    <a:pt x="330" y="1231"/>
                  </a:cubicBezTo>
                  <a:cubicBezTo>
                    <a:pt x="318" y="1231"/>
                    <a:pt x="305" y="1218"/>
                    <a:pt x="305" y="1218"/>
                  </a:cubicBezTo>
                  <a:cubicBezTo>
                    <a:pt x="293" y="1218"/>
                    <a:pt x="293" y="1218"/>
                    <a:pt x="293" y="1193"/>
                  </a:cubicBezTo>
                  <a:cubicBezTo>
                    <a:pt x="272" y="1128"/>
                    <a:pt x="218" y="1099"/>
                    <a:pt x="164" y="1099"/>
                  </a:cubicBezTo>
                  <a:cubicBezTo>
                    <a:pt x="82" y="1099"/>
                    <a:pt x="0" y="1163"/>
                    <a:pt x="30" y="1268"/>
                  </a:cubicBezTo>
                  <a:cubicBezTo>
                    <a:pt x="75" y="1449"/>
                    <a:pt x="251" y="1525"/>
                    <a:pt x="425" y="1525"/>
                  </a:cubicBezTo>
                  <a:cubicBezTo>
                    <a:pt x="492" y="1525"/>
                    <a:pt x="559" y="1514"/>
                    <a:pt x="617" y="1493"/>
                  </a:cubicBezTo>
                  <a:cubicBezTo>
                    <a:pt x="723" y="1446"/>
                    <a:pt x="828" y="1367"/>
                    <a:pt x="943" y="1367"/>
                  </a:cubicBezTo>
                  <a:cubicBezTo>
                    <a:pt x="951" y="1367"/>
                    <a:pt x="959" y="1367"/>
                    <a:pt x="967" y="1368"/>
                  </a:cubicBezTo>
                  <a:cubicBezTo>
                    <a:pt x="1030" y="1375"/>
                    <a:pt x="1093" y="1394"/>
                    <a:pt x="1153" y="1394"/>
                  </a:cubicBezTo>
                  <a:cubicBezTo>
                    <a:pt x="1201" y="1394"/>
                    <a:pt x="1248" y="1382"/>
                    <a:pt x="1292" y="1343"/>
                  </a:cubicBezTo>
                  <a:cubicBezTo>
                    <a:pt x="1392" y="1256"/>
                    <a:pt x="1417" y="1118"/>
                    <a:pt x="1430" y="1006"/>
                  </a:cubicBezTo>
                  <a:cubicBezTo>
                    <a:pt x="1455" y="856"/>
                    <a:pt x="1467" y="718"/>
                    <a:pt x="1480" y="568"/>
                  </a:cubicBezTo>
                  <a:cubicBezTo>
                    <a:pt x="1492" y="431"/>
                    <a:pt x="1505" y="293"/>
                    <a:pt x="1405" y="193"/>
                  </a:cubicBezTo>
                  <a:cubicBezTo>
                    <a:pt x="1305" y="93"/>
                    <a:pt x="1155" y="56"/>
                    <a:pt x="1017" y="31"/>
                  </a:cubicBezTo>
                  <a:cubicBezTo>
                    <a:pt x="935" y="10"/>
                    <a:pt x="852" y="1"/>
                    <a:pt x="7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2" name="Google Shape;10842;p21"/>
            <p:cNvSpPr/>
            <p:nvPr/>
          </p:nvSpPr>
          <p:spPr>
            <a:xfrm>
              <a:off x="5670675" y="3918550"/>
              <a:ext cx="17175" cy="32250"/>
            </a:xfrm>
            <a:custGeom>
              <a:avLst/>
              <a:gdLst/>
              <a:ahLst/>
              <a:cxnLst/>
              <a:rect l="l" t="t" r="r" b="b"/>
              <a:pathLst>
                <a:path w="687" h="1290" extrusionOk="0">
                  <a:moveTo>
                    <a:pt x="547" y="1"/>
                  </a:moveTo>
                  <a:cubicBezTo>
                    <a:pt x="474" y="1"/>
                    <a:pt x="409" y="74"/>
                    <a:pt x="391" y="147"/>
                  </a:cubicBezTo>
                  <a:cubicBezTo>
                    <a:pt x="353" y="272"/>
                    <a:pt x="353" y="422"/>
                    <a:pt x="341" y="559"/>
                  </a:cubicBezTo>
                  <a:cubicBezTo>
                    <a:pt x="328" y="746"/>
                    <a:pt x="291" y="1009"/>
                    <a:pt x="91" y="1096"/>
                  </a:cubicBezTo>
                  <a:cubicBezTo>
                    <a:pt x="1" y="1142"/>
                    <a:pt x="53" y="1289"/>
                    <a:pt x="138" y="1289"/>
                  </a:cubicBezTo>
                  <a:cubicBezTo>
                    <a:pt x="147" y="1289"/>
                    <a:pt x="156" y="1287"/>
                    <a:pt x="166" y="1284"/>
                  </a:cubicBezTo>
                  <a:cubicBezTo>
                    <a:pt x="378" y="1221"/>
                    <a:pt x="503" y="1034"/>
                    <a:pt x="541" y="821"/>
                  </a:cubicBezTo>
                  <a:cubicBezTo>
                    <a:pt x="566" y="696"/>
                    <a:pt x="553" y="584"/>
                    <a:pt x="553" y="459"/>
                  </a:cubicBezTo>
                  <a:cubicBezTo>
                    <a:pt x="541" y="397"/>
                    <a:pt x="541" y="347"/>
                    <a:pt x="541" y="284"/>
                  </a:cubicBezTo>
                  <a:cubicBezTo>
                    <a:pt x="541" y="247"/>
                    <a:pt x="541" y="222"/>
                    <a:pt x="553" y="184"/>
                  </a:cubicBezTo>
                  <a:cubicBezTo>
                    <a:pt x="553" y="184"/>
                    <a:pt x="553" y="172"/>
                    <a:pt x="553" y="172"/>
                  </a:cubicBezTo>
                  <a:cubicBezTo>
                    <a:pt x="558" y="172"/>
                    <a:pt x="563" y="173"/>
                    <a:pt x="568" y="173"/>
                  </a:cubicBezTo>
                  <a:cubicBezTo>
                    <a:pt x="636" y="173"/>
                    <a:pt x="687" y="93"/>
                    <a:pt x="628" y="34"/>
                  </a:cubicBezTo>
                  <a:cubicBezTo>
                    <a:pt x="601" y="11"/>
                    <a:pt x="573" y="1"/>
                    <a:pt x="5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3" name="Google Shape;10843;p21"/>
            <p:cNvSpPr/>
            <p:nvPr/>
          </p:nvSpPr>
          <p:spPr>
            <a:xfrm>
              <a:off x="5693900" y="3880850"/>
              <a:ext cx="99350" cy="208475"/>
            </a:xfrm>
            <a:custGeom>
              <a:avLst/>
              <a:gdLst/>
              <a:ahLst/>
              <a:cxnLst/>
              <a:rect l="l" t="t" r="r" b="b"/>
              <a:pathLst>
                <a:path w="3974" h="8339" extrusionOk="0">
                  <a:moveTo>
                    <a:pt x="853" y="0"/>
                  </a:moveTo>
                  <a:cubicBezTo>
                    <a:pt x="808" y="0"/>
                    <a:pt x="762" y="29"/>
                    <a:pt x="749" y="80"/>
                  </a:cubicBezTo>
                  <a:cubicBezTo>
                    <a:pt x="712" y="180"/>
                    <a:pt x="724" y="292"/>
                    <a:pt x="749" y="392"/>
                  </a:cubicBezTo>
                  <a:cubicBezTo>
                    <a:pt x="762" y="417"/>
                    <a:pt x="762" y="430"/>
                    <a:pt x="762" y="455"/>
                  </a:cubicBezTo>
                  <a:cubicBezTo>
                    <a:pt x="787" y="592"/>
                    <a:pt x="849" y="730"/>
                    <a:pt x="849" y="867"/>
                  </a:cubicBezTo>
                  <a:cubicBezTo>
                    <a:pt x="860" y="1132"/>
                    <a:pt x="548" y="1226"/>
                    <a:pt x="308" y="1226"/>
                  </a:cubicBezTo>
                  <a:cubicBezTo>
                    <a:pt x="264" y="1226"/>
                    <a:pt x="223" y="1223"/>
                    <a:pt x="187" y="1217"/>
                  </a:cubicBezTo>
                  <a:cubicBezTo>
                    <a:pt x="179" y="1216"/>
                    <a:pt x="172" y="1216"/>
                    <a:pt x="165" y="1216"/>
                  </a:cubicBezTo>
                  <a:cubicBezTo>
                    <a:pt x="0" y="1216"/>
                    <a:pt x="19" y="1493"/>
                    <a:pt x="187" y="1517"/>
                  </a:cubicBezTo>
                  <a:cubicBezTo>
                    <a:pt x="226" y="1522"/>
                    <a:pt x="266" y="1524"/>
                    <a:pt x="307" y="1524"/>
                  </a:cubicBezTo>
                  <a:cubicBezTo>
                    <a:pt x="602" y="1524"/>
                    <a:pt x="914" y="1401"/>
                    <a:pt x="1024" y="1105"/>
                  </a:cubicBezTo>
                  <a:cubicBezTo>
                    <a:pt x="1049" y="1042"/>
                    <a:pt x="1061" y="955"/>
                    <a:pt x="1049" y="880"/>
                  </a:cubicBezTo>
                  <a:lnTo>
                    <a:pt x="1049" y="880"/>
                  </a:lnTo>
                  <a:cubicBezTo>
                    <a:pt x="1174" y="1005"/>
                    <a:pt x="1299" y="1130"/>
                    <a:pt x="1411" y="1242"/>
                  </a:cubicBezTo>
                  <a:cubicBezTo>
                    <a:pt x="1824" y="1642"/>
                    <a:pt x="2199" y="2105"/>
                    <a:pt x="2474" y="2604"/>
                  </a:cubicBezTo>
                  <a:cubicBezTo>
                    <a:pt x="2761" y="3167"/>
                    <a:pt x="2936" y="3767"/>
                    <a:pt x="3111" y="4354"/>
                  </a:cubicBezTo>
                  <a:cubicBezTo>
                    <a:pt x="3298" y="4979"/>
                    <a:pt x="3511" y="5604"/>
                    <a:pt x="3648" y="6241"/>
                  </a:cubicBezTo>
                  <a:cubicBezTo>
                    <a:pt x="3723" y="6578"/>
                    <a:pt x="3773" y="6941"/>
                    <a:pt x="3711" y="7291"/>
                  </a:cubicBezTo>
                  <a:cubicBezTo>
                    <a:pt x="3661" y="7616"/>
                    <a:pt x="3561" y="7953"/>
                    <a:pt x="3323" y="8190"/>
                  </a:cubicBezTo>
                  <a:cubicBezTo>
                    <a:pt x="3255" y="8249"/>
                    <a:pt x="3324" y="8338"/>
                    <a:pt x="3394" y="8338"/>
                  </a:cubicBezTo>
                  <a:cubicBezTo>
                    <a:pt x="3413" y="8338"/>
                    <a:pt x="3432" y="8332"/>
                    <a:pt x="3448" y="8315"/>
                  </a:cubicBezTo>
                  <a:cubicBezTo>
                    <a:pt x="3648" y="8115"/>
                    <a:pt x="3811" y="7890"/>
                    <a:pt x="3886" y="7628"/>
                  </a:cubicBezTo>
                  <a:cubicBezTo>
                    <a:pt x="3973" y="7353"/>
                    <a:pt x="3973" y="7041"/>
                    <a:pt x="3936" y="6753"/>
                  </a:cubicBezTo>
                  <a:cubicBezTo>
                    <a:pt x="3861" y="6103"/>
                    <a:pt x="3623" y="5479"/>
                    <a:pt x="3448" y="4854"/>
                  </a:cubicBezTo>
                  <a:cubicBezTo>
                    <a:pt x="3261" y="4229"/>
                    <a:pt x="3111" y="3592"/>
                    <a:pt x="2848" y="3004"/>
                  </a:cubicBezTo>
                  <a:cubicBezTo>
                    <a:pt x="2611" y="2467"/>
                    <a:pt x="2324" y="1967"/>
                    <a:pt x="1949" y="1517"/>
                  </a:cubicBezTo>
                  <a:cubicBezTo>
                    <a:pt x="1749" y="1280"/>
                    <a:pt x="1511" y="1067"/>
                    <a:pt x="1311" y="830"/>
                  </a:cubicBezTo>
                  <a:cubicBezTo>
                    <a:pt x="1211" y="717"/>
                    <a:pt x="1136" y="617"/>
                    <a:pt x="1061" y="492"/>
                  </a:cubicBezTo>
                  <a:cubicBezTo>
                    <a:pt x="986" y="355"/>
                    <a:pt x="986" y="230"/>
                    <a:pt x="949" y="80"/>
                  </a:cubicBezTo>
                  <a:cubicBezTo>
                    <a:pt x="937" y="25"/>
                    <a:pt x="895" y="0"/>
                    <a:pt x="8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4" name="Google Shape;10844;p21"/>
            <p:cNvSpPr/>
            <p:nvPr/>
          </p:nvSpPr>
          <p:spPr>
            <a:xfrm>
              <a:off x="5728850" y="3971125"/>
              <a:ext cx="41575" cy="93225"/>
            </a:xfrm>
            <a:custGeom>
              <a:avLst/>
              <a:gdLst/>
              <a:ahLst/>
              <a:cxnLst/>
              <a:rect l="l" t="t" r="r" b="b"/>
              <a:pathLst>
                <a:path w="1663" h="3729" extrusionOk="0">
                  <a:moveTo>
                    <a:pt x="1138" y="284"/>
                  </a:moveTo>
                  <a:cubicBezTo>
                    <a:pt x="1220" y="284"/>
                    <a:pt x="1301" y="312"/>
                    <a:pt x="1326" y="393"/>
                  </a:cubicBezTo>
                  <a:cubicBezTo>
                    <a:pt x="1338" y="418"/>
                    <a:pt x="1326" y="443"/>
                    <a:pt x="1326" y="468"/>
                  </a:cubicBezTo>
                  <a:cubicBezTo>
                    <a:pt x="1213" y="493"/>
                    <a:pt x="1113" y="593"/>
                    <a:pt x="1076" y="718"/>
                  </a:cubicBezTo>
                  <a:cubicBezTo>
                    <a:pt x="1038" y="843"/>
                    <a:pt x="1063" y="955"/>
                    <a:pt x="1113" y="1080"/>
                  </a:cubicBezTo>
                  <a:cubicBezTo>
                    <a:pt x="1151" y="1230"/>
                    <a:pt x="1201" y="1368"/>
                    <a:pt x="1226" y="1530"/>
                  </a:cubicBezTo>
                  <a:cubicBezTo>
                    <a:pt x="1251" y="1680"/>
                    <a:pt x="1251" y="1855"/>
                    <a:pt x="1226" y="2005"/>
                  </a:cubicBezTo>
                  <a:cubicBezTo>
                    <a:pt x="1201" y="2168"/>
                    <a:pt x="1138" y="2317"/>
                    <a:pt x="1101" y="2467"/>
                  </a:cubicBezTo>
                  <a:cubicBezTo>
                    <a:pt x="1088" y="2605"/>
                    <a:pt x="1101" y="2730"/>
                    <a:pt x="1113" y="2867"/>
                  </a:cubicBezTo>
                  <a:cubicBezTo>
                    <a:pt x="1126" y="3005"/>
                    <a:pt x="1163" y="3180"/>
                    <a:pt x="1088" y="3317"/>
                  </a:cubicBezTo>
                  <a:cubicBezTo>
                    <a:pt x="1026" y="3417"/>
                    <a:pt x="913" y="3455"/>
                    <a:pt x="801" y="3467"/>
                  </a:cubicBezTo>
                  <a:cubicBezTo>
                    <a:pt x="771" y="3467"/>
                    <a:pt x="727" y="3470"/>
                    <a:pt x="679" y="3470"/>
                  </a:cubicBezTo>
                  <a:cubicBezTo>
                    <a:pt x="583" y="3470"/>
                    <a:pt x="472" y="3459"/>
                    <a:pt x="438" y="3392"/>
                  </a:cubicBezTo>
                  <a:cubicBezTo>
                    <a:pt x="413" y="3342"/>
                    <a:pt x="426" y="3205"/>
                    <a:pt x="426" y="3142"/>
                  </a:cubicBezTo>
                  <a:cubicBezTo>
                    <a:pt x="413" y="3055"/>
                    <a:pt x="413" y="2967"/>
                    <a:pt x="401" y="2880"/>
                  </a:cubicBezTo>
                  <a:cubicBezTo>
                    <a:pt x="388" y="2705"/>
                    <a:pt x="376" y="2542"/>
                    <a:pt x="363" y="2367"/>
                  </a:cubicBezTo>
                  <a:cubicBezTo>
                    <a:pt x="338" y="2030"/>
                    <a:pt x="301" y="1693"/>
                    <a:pt x="288" y="1355"/>
                  </a:cubicBezTo>
                  <a:cubicBezTo>
                    <a:pt x="288" y="1205"/>
                    <a:pt x="288" y="1055"/>
                    <a:pt x="338" y="918"/>
                  </a:cubicBezTo>
                  <a:cubicBezTo>
                    <a:pt x="388" y="755"/>
                    <a:pt x="488" y="643"/>
                    <a:pt x="613" y="543"/>
                  </a:cubicBezTo>
                  <a:cubicBezTo>
                    <a:pt x="738" y="455"/>
                    <a:pt x="863" y="356"/>
                    <a:pt x="1013" y="306"/>
                  </a:cubicBezTo>
                  <a:cubicBezTo>
                    <a:pt x="1048" y="292"/>
                    <a:pt x="1093" y="284"/>
                    <a:pt x="1138" y="284"/>
                  </a:cubicBezTo>
                  <a:close/>
                  <a:moveTo>
                    <a:pt x="1134" y="0"/>
                  </a:moveTo>
                  <a:cubicBezTo>
                    <a:pt x="919" y="0"/>
                    <a:pt x="718" y="143"/>
                    <a:pt x="551" y="268"/>
                  </a:cubicBezTo>
                  <a:cubicBezTo>
                    <a:pt x="313" y="455"/>
                    <a:pt x="113" y="655"/>
                    <a:pt x="63" y="968"/>
                  </a:cubicBezTo>
                  <a:cubicBezTo>
                    <a:pt x="1" y="1318"/>
                    <a:pt x="51" y="1680"/>
                    <a:pt x="76" y="2018"/>
                  </a:cubicBezTo>
                  <a:cubicBezTo>
                    <a:pt x="101" y="2380"/>
                    <a:pt x="138" y="2742"/>
                    <a:pt x="163" y="3105"/>
                  </a:cubicBezTo>
                  <a:cubicBezTo>
                    <a:pt x="163" y="3242"/>
                    <a:pt x="151" y="3417"/>
                    <a:pt x="213" y="3542"/>
                  </a:cubicBezTo>
                  <a:cubicBezTo>
                    <a:pt x="276" y="3680"/>
                    <a:pt x="413" y="3692"/>
                    <a:pt x="551" y="3717"/>
                  </a:cubicBezTo>
                  <a:cubicBezTo>
                    <a:pt x="611" y="3724"/>
                    <a:pt x="675" y="3729"/>
                    <a:pt x="739" y="3729"/>
                  </a:cubicBezTo>
                  <a:cubicBezTo>
                    <a:pt x="916" y="3729"/>
                    <a:pt x="1101" y="3692"/>
                    <a:pt x="1238" y="3555"/>
                  </a:cubicBezTo>
                  <a:cubicBezTo>
                    <a:pt x="1438" y="3355"/>
                    <a:pt x="1400" y="3055"/>
                    <a:pt x="1363" y="2792"/>
                  </a:cubicBezTo>
                  <a:cubicBezTo>
                    <a:pt x="1313" y="2405"/>
                    <a:pt x="1425" y="2030"/>
                    <a:pt x="1425" y="1655"/>
                  </a:cubicBezTo>
                  <a:cubicBezTo>
                    <a:pt x="1425" y="1480"/>
                    <a:pt x="1400" y="1305"/>
                    <a:pt x="1363" y="1130"/>
                  </a:cubicBezTo>
                  <a:cubicBezTo>
                    <a:pt x="1351" y="1055"/>
                    <a:pt x="1326" y="968"/>
                    <a:pt x="1313" y="893"/>
                  </a:cubicBezTo>
                  <a:cubicBezTo>
                    <a:pt x="1313" y="833"/>
                    <a:pt x="1336" y="680"/>
                    <a:pt x="1416" y="680"/>
                  </a:cubicBezTo>
                  <a:cubicBezTo>
                    <a:pt x="1419" y="680"/>
                    <a:pt x="1422" y="680"/>
                    <a:pt x="1425" y="680"/>
                  </a:cubicBezTo>
                  <a:cubicBezTo>
                    <a:pt x="1438" y="680"/>
                    <a:pt x="1450" y="680"/>
                    <a:pt x="1463" y="693"/>
                  </a:cubicBezTo>
                  <a:cubicBezTo>
                    <a:pt x="1481" y="704"/>
                    <a:pt x="1498" y="708"/>
                    <a:pt x="1515" y="708"/>
                  </a:cubicBezTo>
                  <a:cubicBezTo>
                    <a:pt x="1558" y="708"/>
                    <a:pt x="1595" y="679"/>
                    <a:pt x="1613" y="643"/>
                  </a:cubicBezTo>
                  <a:cubicBezTo>
                    <a:pt x="1638" y="618"/>
                    <a:pt x="1650" y="593"/>
                    <a:pt x="1663" y="555"/>
                  </a:cubicBezTo>
                  <a:cubicBezTo>
                    <a:pt x="1663" y="505"/>
                    <a:pt x="1650" y="443"/>
                    <a:pt x="1600" y="405"/>
                  </a:cubicBezTo>
                  <a:cubicBezTo>
                    <a:pt x="1600" y="405"/>
                    <a:pt x="1600" y="393"/>
                    <a:pt x="1600" y="381"/>
                  </a:cubicBezTo>
                  <a:cubicBezTo>
                    <a:pt x="1600" y="331"/>
                    <a:pt x="1575" y="281"/>
                    <a:pt x="1550" y="231"/>
                  </a:cubicBezTo>
                  <a:cubicBezTo>
                    <a:pt x="1488" y="131"/>
                    <a:pt x="1388" y="56"/>
                    <a:pt x="1263" y="18"/>
                  </a:cubicBezTo>
                  <a:cubicBezTo>
                    <a:pt x="1220" y="6"/>
                    <a:pt x="1177" y="0"/>
                    <a:pt x="1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5" name="Google Shape;10845;p21"/>
            <p:cNvSpPr/>
            <p:nvPr/>
          </p:nvSpPr>
          <p:spPr>
            <a:xfrm>
              <a:off x="5733550" y="4056125"/>
              <a:ext cx="36725" cy="24775"/>
            </a:xfrm>
            <a:custGeom>
              <a:avLst/>
              <a:gdLst/>
              <a:ahLst/>
              <a:cxnLst/>
              <a:rect l="l" t="t" r="r" b="b"/>
              <a:pathLst>
                <a:path w="1469" h="991" extrusionOk="0">
                  <a:moveTo>
                    <a:pt x="1124" y="1"/>
                  </a:moveTo>
                  <a:cubicBezTo>
                    <a:pt x="1108" y="1"/>
                    <a:pt x="1092" y="2"/>
                    <a:pt x="1075" y="5"/>
                  </a:cubicBezTo>
                  <a:cubicBezTo>
                    <a:pt x="953" y="17"/>
                    <a:pt x="974" y="230"/>
                    <a:pt x="1102" y="230"/>
                  </a:cubicBezTo>
                  <a:cubicBezTo>
                    <a:pt x="1105" y="230"/>
                    <a:pt x="1109" y="230"/>
                    <a:pt x="1113" y="230"/>
                  </a:cubicBezTo>
                  <a:cubicBezTo>
                    <a:pt x="1116" y="228"/>
                    <a:pt x="1119" y="227"/>
                    <a:pt x="1123" y="227"/>
                  </a:cubicBezTo>
                  <a:cubicBezTo>
                    <a:pt x="1144" y="227"/>
                    <a:pt x="1163" y="258"/>
                    <a:pt x="1163" y="280"/>
                  </a:cubicBezTo>
                  <a:cubicBezTo>
                    <a:pt x="1163" y="367"/>
                    <a:pt x="1113" y="442"/>
                    <a:pt x="1075" y="505"/>
                  </a:cubicBezTo>
                  <a:cubicBezTo>
                    <a:pt x="1025" y="567"/>
                    <a:pt x="963" y="630"/>
                    <a:pt x="925" y="717"/>
                  </a:cubicBezTo>
                  <a:cubicBezTo>
                    <a:pt x="913" y="730"/>
                    <a:pt x="900" y="742"/>
                    <a:pt x="900" y="767"/>
                  </a:cubicBezTo>
                  <a:cubicBezTo>
                    <a:pt x="892" y="767"/>
                    <a:pt x="883" y="761"/>
                    <a:pt x="879" y="761"/>
                  </a:cubicBezTo>
                  <a:cubicBezTo>
                    <a:pt x="876" y="761"/>
                    <a:pt x="875" y="763"/>
                    <a:pt x="875" y="767"/>
                  </a:cubicBezTo>
                  <a:cubicBezTo>
                    <a:pt x="863" y="754"/>
                    <a:pt x="838" y="754"/>
                    <a:pt x="825" y="742"/>
                  </a:cubicBezTo>
                  <a:cubicBezTo>
                    <a:pt x="750" y="717"/>
                    <a:pt x="675" y="680"/>
                    <a:pt x="600" y="642"/>
                  </a:cubicBezTo>
                  <a:cubicBezTo>
                    <a:pt x="525" y="617"/>
                    <a:pt x="450" y="580"/>
                    <a:pt x="388" y="530"/>
                  </a:cubicBezTo>
                  <a:cubicBezTo>
                    <a:pt x="363" y="517"/>
                    <a:pt x="338" y="480"/>
                    <a:pt x="325" y="467"/>
                  </a:cubicBezTo>
                  <a:cubicBezTo>
                    <a:pt x="300" y="430"/>
                    <a:pt x="300" y="417"/>
                    <a:pt x="288" y="392"/>
                  </a:cubicBezTo>
                  <a:cubicBezTo>
                    <a:pt x="275" y="342"/>
                    <a:pt x="263" y="292"/>
                    <a:pt x="300" y="242"/>
                  </a:cubicBezTo>
                  <a:cubicBezTo>
                    <a:pt x="331" y="180"/>
                    <a:pt x="268" y="92"/>
                    <a:pt x="203" y="92"/>
                  </a:cubicBezTo>
                  <a:cubicBezTo>
                    <a:pt x="189" y="92"/>
                    <a:pt x="176" y="96"/>
                    <a:pt x="163" y="105"/>
                  </a:cubicBezTo>
                  <a:cubicBezTo>
                    <a:pt x="88" y="155"/>
                    <a:pt x="38" y="230"/>
                    <a:pt x="13" y="317"/>
                  </a:cubicBezTo>
                  <a:cubicBezTo>
                    <a:pt x="0" y="405"/>
                    <a:pt x="25" y="517"/>
                    <a:pt x="75" y="592"/>
                  </a:cubicBezTo>
                  <a:cubicBezTo>
                    <a:pt x="175" y="754"/>
                    <a:pt x="375" y="842"/>
                    <a:pt x="550" y="904"/>
                  </a:cubicBezTo>
                  <a:cubicBezTo>
                    <a:pt x="645" y="941"/>
                    <a:pt x="761" y="990"/>
                    <a:pt x="863" y="990"/>
                  </a:cubicBezTo>
                  <a:cubicBezTo>
                    <a:pt x="937" y="990"/>
                    <a:pt x="1003" y="965"/>
                    <a:pt x="1050" y="892"/>
                  </a:cubicBezTo>
                  <a:cubicBezTo>
                    <a:pt x="1075" y="854"/>
                    <a:pt x="1088" y="817"/>
                    <a:pt x="1113" y="779"/>
                  </a:cubicBezTo>
                  <a:cubicBezTo>
                    <a:pt x="1138" y="730"/>
                    <a:pt x="1163" y="705"/>
                    <a:pt x="1200" y="667"/>
                  </a:cubicBezTo>
                  <a:cubicBezTo>
                    <a:pt x="1262" y="592"/>
                    <a:pt x="1337" y="530"/>
                    <a:pt x="1375" y="430"/>
                  </a:cubicBezTo>
                  <a:cubicBezTo>
                    <a:pt x="1468" y="232"/>
                    <a:pt x="1344" y="1"/>
                    <a:pt x="11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6" name="Google Shape;10846;p21"/>
            <p:cNvSpPr/>
            <p:nvPr/>
          </p:nvSpPr>
          <p:spPr>
            <a:xfrm>
              <a:off x="5655750" y="3993450"/>
              <a:ext cx="81000" cy="60775"/>
            </a:xfrm>
            <a:custGeom>
              <a:avLst/>
              <a:gdLst/>
              <a:ahLst/>
              <a:cxnLst/>
              <a:rect l="l" t="t" r="r" b="b"/>
              <a:pathLst>
                <a:path w="3240" h="2431" extrusionOk="0">
                  <a:moveTo>
                    <a:pt x="641" y="1"/>
                  </a:moveTo>
                  <a:cubicBezTo>
                    <a:pt x="449" y="1"/>
                    <a:pt x="256" y="28"/>
                    <a:pt x="88" y="75"/>
                  </a:cubicBezTo>
                  <a:cubicBezTo>
                    <a:pt x="1" y="100"/>
                    <a:pt x="13" y="237"/>
                    <a:pt x="113" y="237"/>
                  </a:cubicBezTo>
                  <a:cubicBezTo>
                    <a:pt x="488" y="237"/>
                    <a:pt x="850" y="275"/>
                    <a:pt x="1213" y="387"/>
                  </a:cubicBezTo>
                  <a:cubicBezTo>
                    <a:pt x="1550" y="487"/>
                    <a:pt x="1738" y="825"/>
                    <a:pt x="1813" y="1150"/>
                  </a:cubicBezTo>
                  <a:cubicBezTo>
                    <a:pt x="1888" y="1437"/>
                    <a:pt x="1888" y="1724"/>
                    <a:pt x="2238" y="1812"/>
                  </a:cubicBezTo>
                  <a:cubicBezTo>
                    <a:pt x="2400" y="1849"/>
                    <a:pt x="2562" y="1849"/>
                    <a:pt x="2712" y="1937"/>
                  </a:cubicBezTo>
                  <a:cubicBezTo>
                    <a:pt x="2850" y="2024"/>
                    <a:pt x="2937" y="2174"/>
                    <a:pt x="2962" y="2337"/>
                  </a:cubicBezTo>
                  <a:cubicBezTo>
                    <a:pt x="2972" y="2402"/>
                    <a:pt x="3021" y="2431"/>
                    <a:pt x="3073" y="2431"/>
                  </a:cubicBezTo>
                  <a:cubicBezTo>
                    <a:pt x="3152" y="2431"/>
                    <a:pt x="3240" y="2366"/>
                    <a:pt x="3225" y="2262"/>
                  </a:cubicBezTo>
                  <a:cubicBezTo>
                    <a:pt x="3162" y="1937"/>
                    <a:pt x="2900" y="1674"/>
                    <a:pt x="2575" y="1612"/>
                  </a:cubicBezTo>
                  <a:cubicBezTo>
                    <a:pt x="2388" y="1574"/>
                    <a:pt x="2163" y="1599"/>
                    <a:pt x="2088" y="1387"/>
                  </a:cubicBezTo>
                  <a:cubicBezTo>
                    <a:pt x="2025" y="1212"/>
                    <a:pt x="2013" y="1037"/>
                    <a:pt x="1950" y="862"/>
                  </a:cubicBezTo>
                  <a:cubicBezTo>
                    <a:pt x="1813" y="550"/>
                    <a:pt x="1575" y="275"/>
                    <a:pt x="1275" y="125"/>
                  </a:cubicBezTo>
                  <a:cubicBezTo>
                    <a:pt x="1088" y="38"/>
                    <a:pt x="864"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7" name="Google Shape;10847;p21"/>
            <p:cNvSpPr/>
            <p:nvPr/>
          </p:nvSpPr>
          <p:spPr>
            <a:xfrm>
              <a:off x="5663325" y="4036675"/>
              <a:ext cx="80550" cy="48575"/>
            </a:xfrm>
            <a:custGeom>
              <a:avLst/>
              <a:gdLst/>
              <a:ahLst/>
              <a:cxnLst/>
              <a:rect l="l" t="t" r="r" b="b"/>
              <a:pathLst>
                <a:path w="3222" h="1943" extrusionOk="0">
                  <a:moveTo>
                    <a:pt x="155" y="0"/>
                  </a:moveTo>
                  <a:cubicBezTo>
                    <a:pt x="79" y="0"/>
                    <a:pt x="0" y="62"/>
                    <a:pt x="23" y="158"/>
                  </a:cubicBezTo>
                  <a:cubicBezTo>
                    <a:pt x="98" y="408"/>
                    <a:pt x="285" y="570"/>
                    <a:pt x="497" y="708"/>
                  </a:cubicBezTo>
                  <a:cubicBezTo>
                    <a:pt x="772" y="895"/>
                    <a:pt x="1085" y="1020"/>
                    <a:pt x="1372" y="1158"/>
                  </a:cubicBezTo>
                  <a:cubicBezTo>
                    <a:pt x="1610" y="1270"/>
                    <a:pt x="1872" y="1420"/>
                    <a:pt x="2147" y="1433"/>
                  </a:cubicBezTo>
                  <a:cubicBezTo>
                    <a:pt x="2175" y="1436"/>
                    <a:pt x="2203" y="1437"/>
                    <a:pt x="2231" y="1437"/>
                  </a:cubicBezTo>
                  <a:cubicBezTo>
                    <a:pt x="2315" y="1437"/>
                    <a:pt x="2397" y="1423"/>
                    <a:pt x="2472" y="1395"/>
                  </a:cubicBezTo>
                  <a:cubicBezTo>
                    <a:pt x="2535" y="1364"/>
                    <a:pt x="2582" y="1337"/>
                    <a:pt x="2634" y="1337"/>
                  </a:cubicBezTo>
                  <a:cubicBezTo>
                    <a:pt x="2665" y="1337"/>
                    <a:pt x="2697" y="1347"/>
                    <a:pt x="2734" y="1370"/>
                  </a:cubicBezTo>
                  <a:cubicBezTo>
                    <a:pt x="2784" y="1395"/>
                    <a:pt x="2847" y="1458"/>
                    <a:pt x="2884" y="1508"/>
                  </a:cubicBezTo>
                  <a:cubicBezTo>
                    <a:pt x="2809" y="1570"/>
                    <a:pt x="2647" y="1607"/>
                    <a:pt x="2584" y="1632"/>
                  </a:cubicBezTo>
                  <a:cubicBezTo>
                    <a:pt x="2459" y="1670"/>
                    <a:pt x="2334" y="1695"/>
                    <a:pt x="2209" y="1707"/>
                  </a:cubicBezTo>
                  <a:cubicBezTo>
                    <a:pt x="2156" y="1713"/>
                    <a:pt x="2103" y="1715"/>
                    <a:pt x="2051" y="1715"/>
                  </a:cubicBezTo>
                  <a:cubicBezTo>
                    <a:pt x="1858" y="1715"/>
                    <a:pt x="1671" y="1682"/>
                    <a:pt x="1485" y="1632"/>
                  </a:cubicBezTo>
                  <a:cubicBezTo>
                    <a:pt x="1260" y="1570"/>
                    <a:pt x="1047" y="1483"/>
                    <a:pt x="847" y="1345"/>
                  </a:cubicBezTo>
                  <a:cubicBezTo>
                    <a:pt x="622" y="1208"/>
                    <a:pt x="435" y="983"/>
                    <a:pt x="173" y="883"/>
                  </a:cubicBezTo>
                  <a:cubicBezTo>
                    <a:pt x="161" y="878"/>
                    <a:pt x="151" y="876"/>
                    <a:pt x="141" y="876"/>
                  </a:cubicBezTo>
                  <a:cubicBezTo>
                    <a:pt x="71" y="876"/>
                    <a:pt x="30" y="978"/>
                    <a:pt x="85" y="1033"/>
                  </a:cubicBezTo>
                  <a:cubicBezTo>
                    <a:pt x="260" y="1208"/>
                    <a:pt x="460" y="1383"/>
                    <a:pt x="660" y="1532"/>
                  </a:cubicBezTo>
                  <a:cubicBezTo>
                    <a:pt x="835" y="1670"/>
                    <a:pt x="1022" y="1757"/>
                    <a:pt x="1235" y="1832"/>
                  </a:cubicBezTo>
                  <a:cubicBezTo>
                    <a:pt x="1457" y="1909"/>
                    <a:pt x="1699" y="1943"/>
                    <a:pt x="1941" y="1943"/>
                  </a:cubicBezTo>
                  <a:cubicBezTo>
                    <a:pt x="2134" y="1943"/>
                    <a:pt x="2326" y="1921"/>
                    <a:pt x="2509" y="1882"/>
                  </a:cubicBezTo>
                  <a:cubicBezTo>
                    <a:pt x="2609" y="1857"/>
                    <a:pt x="2709" y="1832"/>
                    <a:pt x="2797" y="1795"/>
                  </a:cubicBezTo>
                  <a:cubicBezTo>
                    <a:pt x="2884" y="1757"/>
                    <a:pt x="3022" y="1720"/>
                    <a:pt x="3084" y="1645"/>
                  </a:cubicBezTo>
                  <a:cubicBezTo>
                    <a:pt x="3222" y="1470"/>
                    <a:pt x="3022" y="1295"/>
                    <a:pt x="2884" y="1195"/>
                  </a:cubicBezTo>
                  <a:cubicBezTo>
                    <a:pt x="2819" y="1152"/>
                    <a:pt x="2735" y="1118"/>
                    <a:pt x="2649" y="1118"/>
                  </a:cubicBezTo>
                  <a:cubicBezTo>
                    <a:pt x="2636" y="1118"/>
                    <a:pt x="2623" y="1118"/>
                    <a:pt x="2609" y="1120"/>
                  </a:cubicBezTo>
                  <a:cubicBezTo>
                    <a:pt x="2497" y="1133"/>
                    <a:pt x="2422" y="1233"/>
                    <a:pt x="2309" y="1270"/>
                  </a:cubicBezTo>
                  <a:cubicBezTo>
                    <a:pt x="2269" y="1283"/>
                    <a:pt x="2228" y="1289"/>
                    <a:pt x="2185" y="1289"/>
                  </a:cubicBezTo>
                  <a:cubicBezTo>
                    <a:pt x="1989" y="1289"/>
                    <a:pt x="1774" y="1165"/>
                    <a:pt x="1610" y="1083"/>
                  </a:cubicBezTo>
                  <a:cubicBezTo>
                    <a:pt x="1335" y="945"/>
                    <a:pt x="1072" y="783"/>
                    <a:pt x="810" y="620"/>
                  </a:cubicBezTo>
                  <a:cubicBezTo>
                    <a:pt x="597" y="483"/>
                    <a:pt x="347" y="345"/>
                    <a:pt x="272" y="95"/>
                  </a:cubicBezTo>
                  <a:cubicBezTo>
                    <a:pt x="257" y="29"/>
                    <a:pt x="207"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8" name="Google Shape;10848;p21"/>
            <p:cNvSpPr/>
            <p:nvPr/>
          </p:nvSpPr>
          <p:spPr>
            <a:xfrm>
              <a:off x="5685125" y="3976225"/>
              <a:ext cx="27200" cy="36500"/>
            </a:xfrm>
            <a:custGeom>
              <a:avLst/>
              <a:gdLst/>
              <a:ahLst/>
              <a:cxnLst/>
              <a:rect l="l" t="t" r="r" b="b"/>
              <a:pathLst>
                <a:path w="1088" h="1460" extrusionOk="0">
                  <a:moveTo>
                    <a:pt x="137" y="1"/>
                  </a:moveTo>
                  <a:cubicBezTo>
                    <a:pt x="115" y="1"/>
                    <a:pt x="93" y="9"/>
                    <a:pt x="75" y="27"/>
                  </a:cubicBezTo>
                  <a:cubicBezTo>
                    <a:pt x="0" y="77"/>
                    <a:pt x="38" y="201"/>
                    <a:pt x="88" y="264"/>
                  </a:cubicBezTo>
                  <a:cubicBezTo>
                    <a:pt x="150" y="326"/>
                    <a:pt x="238" y="326"/>
                    <a:pt x="313" y="351"/>
                  </a:cubicBezTo>
                  <a:cubicBezTo>
                    <a:pt x="400" y="364"/>
                    <a:pt x="488" y="389"/>
                    <a:pt x="575" y="414"/>
                  </a:cubicBezTo>
                  <a:cubicBezTo>
                    <a:pt x="650" y="451"/>
                    <a:pt x="738" y="489"/>
                    <a:pt x="788" y="551"/>
                  </a:cubicBezTo>
                  <a:cubicBezTo>
                    <a:pt x="888" y="639"/>
                    <a:pt x="875" y="776"/>
                    <a:pt x="813" y="889"/>
                  </a:cubicBezTo>
                  <a:cubicBezTo>
                    <a:pt x="738" y="1039"/>
                    <a:pt x="600" y="1151"/>
                    <a:pt x="475" y="1251"/>
                  </a:cubicBezTo>
                  <a:cubicBezTo>
                    <a:pt x="425" y="1289"/>
                    <a:pt x="438" y="1376"/>
                    <a:pt x="475" y="1426"/>
                  </a:cubicBezTo>
                  <a:cubicBezTo>
                    <a:pt x="504" y="1449"/>
                    <a:pt x="533" y="1459"/>
                    <a:pt x="561" y="1459"/>
                  </a:cubicBezTo>
                  <a:cubicBezTo>
                    <a:pt x="593" y="1459"/>
                    <a:pt x="623" y="1446"/>
                    <a:pt x="650" y="1426"/>
                  </a:cubicBezTo>
                  <a:cubicBezTo>
                    <a:pt x="788" y="1314"/>
                    <a:pt x="950" y="1189"/>
                    <a:pt x="1013" y="1026"/>
                  </a:cubicBezTo>
                  <a:cubicBezTo>
                    <a:pt x="1075" y="876"/>
                    <a:pt x="1088" y="714"/>
                    <a:pt x="1013" y="576"/>
                  </a:cubicBezTo>
                  <a:cubicBezTo>
                    <a:pt x="950" y="426"/>
                    <a:pt x="775" y="339"/>
                    <a:pt x="638" y="251"/>
                  </a:cubicBezTo>
                  <a:cubicBezTo>
                    <a:pt x="550" y="201"/>
                    <a:pt x="475" y="152"/>
                    <a:pt x="375" y="127"/>
                  </a:cubicBezTo>
                  <a:cubicBezTo>
                    <a:pt x="338" y="127"/>
                    <a:pt x="288" y="114"/>
                    <a:pt x="250" y="114"/>
                  </a:cubicBezTo>
                  <a:cubicBezTo>
                    <a:pt x="213" y="102"/>
                    <a:pt x="213" y="102"/>
                    <a:pt x="213" y="77"/>
                  </a:cubicBezTo>
                  <a:cubicBezTo>
                    <a:pt x="213" y="28"/>
                    <a:pt x="176"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9" name="Google Shape;10849;p21"/>
            <p:cNvSpPr/>
            <p:nvPr/>
          </p:nvSpPr>
          <p:spPr>
            <a:xfrm>
              <a:off x="5677625" y="3929700"/>
              <a:ext cx="39700" cy="54075"/>
            </a:xfrm>
            <a:custGeom>
              <a:avLst/>
              <a:gdLst/>
              <a:ahLst/>
              <a:cxnLst/>
              <a:rect l="l" t="t" r="r" b="b"/>
              <a:pathLst>
                <a:path w="1588" h="2163" extrusionOk="0">
                  <a:moveTo>
                    <a:pt x="638" y="1"/>
                  </a:moveTo>
                  <a:cubicBezTo>
                    <a:pt x="400" y="1"/>
                    <a:pt x="313" y="275"/>
                    <a:pt x="100" y="313"/>
                  </a:cubicBezTo>
                  <a:cubicBezTo>
                    <a:pt x="0" y="338"/>
                    <a:pt x="25" y="500"/>
                    <a:pt x="125" y="500"/>
                  </a:cubicBezTo>
                  <a:cubicBezTo>
                    <a:pt x="238" y="500"/>
                    <a:pt x="325" y="425"/>
                    <a:pt x="413" y="350"/>
                  </a:cubicBezTo>
                  <a:cubicBezTo>
                    <a:pt x="458" y="317"/>
                    <a:pt x="523" y="222"/>
                    <a:pt x="591" y="222"/>
                  </a:cubicBezTo>
                  <a:cubicBezTo>
                    <a:pt x="598" y="222"/>
                    <a:pt x="605" y="223"/>
                    <a:pt x="613" y="225"/>
                  </a:cubicBezTo>
                  <a:cubicBezTo>
                    <a:pt x="663" y="250"/>
                    <a:pt x="700" y="338"/>
                    <a:pt x="738" y="375"/>
                  </a:cubicBezTo>
                  <a:cubicBezTo>
                    <a:pt x="775" y="438"/>
                    <a:pt x="813" y="488"/>
                    <a:pt x="875" y="538"/>
                  </a:cubicBezTo>
                  <a:cubicBezTo>
                    <a:pt x="975" y="625"/>
                    <a:pt x="1088" y="675"/>
                    <a:pt x="1200" y="750"/>
                  </a:cubicBezTo>
                  <a:cubicBezTo>
                    <a:pt x="1250" y="775"/>
                    <a:pt x="1300" y="813"/>
                    <a:pt x="1338" y="850"/>
                  </a:cubicBezTo>
                  <a:cubicBezTo>
                    <a:pt x="1350" y="863"/>
                    <a:pt x="1388" y="913"/>
                    <a:pt x="1388" y="925"/>
                  </a:cubicBezTo>
                  <a:lnTo>
                    <a:pt x="1388" y="925"/>
                  </a:lnTo>
                  <a:cubicBezTo>
                    <a:pt x="1388" y="923"/>
                    <a:pt x="1386" y="922"/>
                    <a:pt x="1382" y="922"/>
                  </a:cubicBezTo>
                  <a:cubicBezTo>
                    <a:pt x="1369" y="922"/>
                    <a:pt x="1335" y="938"/>
                    <a:pt x="1325" y="938"/>
                  </a:cubicBezTo>
                  <a:cubicBezTo>
                    <a:pt x="1213" y="1000"/>
                    <a:pt x="1138" y="1113"/>
                    <a:pt x="1088" y="1225"/>
                  </a:cubicBezTo>
                  <a:cubicBezTo>
                    <a:pt x="1025" y="1388"/>
                    <a:pt x="1025" y="1563"/>
                    <a:pt x="950" y="1725"/>
                  </a:cubicBezTo>
                  <a:cubicBezTo>
                    <a:pt x="875" y="1850"/>
                    <a:pt x="763" y="1925"/>
                    <a:pt x="625" y="1950"/>
                  </a:cubicBezTo>
                  <a:cubicBezTo>
                    <a:pt x="504" y="1962"/>
                    <a:pt x="524" y="2163"/>
                    <a:pt x="640" y="2163"/>
                  </a:cubicBezTo>
                  <a:cubicBezTo>
                    <a:pt x="643" y="2163"/>
                    <a:pt x="647" y="2163"/>
                    <a:pt x="650" y="2162"/>
                  </a:cubicBezTo>
                  <a:cubicBezTo>
                    <a:pt x="925" y="2137"/>
                    <a:pt x="1175" y="1938"/>
                    <a:pt x="1213" y="1650"/>
                  </a:cubicBezTo>
                  <a:cubicBezTo>
                    <a:pt x="1225" y="1500"/>
                    <a:pt x="1213" y="1338"/>
                    <a:pt x="1275" y="1200"/>
                  </a:cubicBezTo>
                  <a:cubicBezTo>
                    <a:pt x="1313" y="1150"/>
                    <a:pt x="1350" y="1100"/>
                    <a:pt x="1413" y="1088"/>
                  </a:cubicBezTo>
                  <a:cubicBezTo>
                    <a:pt x="1463" y="1063"/>
                    <a:pt x="1513" y="1050"/>
                    <a:pt x="1537" y="1000"/>
                  </a:cubicBezTo>
                  <a:cubicBezTo>
                    <a:pt x="1587" y="913"/>
                    <a:pt x="1525" y="775"/>
                    <a:pt x="1475" y="700"/>
                  </a:cubicBezTo>
                  <a:cubicBezTo>
                    <a:pt x="1400" y="600"/>
                    <a:pt x="1313" y="513"/>
                    <a:pt x="1225" y="438"/>
                  </a:cubicBezTo>
                  <a:cubicBezTo>
                    <a:pt x="1125" y="363"/>
                    <a:pt x="1025" y="300"/>
                    <a:pt x="950" y="213"/>
                  </a:cubicBezTo>
                  <a:cubicBezTo>
                    <a:pt x="863" y="113"/>
                    <a:pt x="775" y="13"/>
                    <a:pt x="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0" name="Google Shape;10850;p21"/>
            <p:cNvSpPr/>
            <p:nvPr/>
          </p:nvSpPr>
          <p:spPr>
            <a:xfrm>
              <a:off x="5702500" y="3900325"/>
              <a:ext cx="22000" cy="46025"/>
            </a:xfrm>
            <a:custGeom>
              <a:avLst/>
              <a:gdLst/>
              <a:ahLst/>
              <a:cxnLst/>
              <a:rect l="l" t="t" r="r" b="b"/>
              <a:pathLst>
                <a:path w="880" h="1841" extrusionOk="0">
                  <a:moveTo>
                    <a:pt x="680" y="1"/>
                  </a:moveTo>
                  <a:cubicBezTo>
                    <a:pt x="617" y="1"/>
                    <a:pt x="580" y="51"/>
                    <a:pt x="567" y="113"/>
                  </a:cubicBezTo>
                  <a:cubicBezTo>
                    <a:pt x="555" y="263"/>
                    <a:pt x="630" y="388"/>
                    <a:pt x="680" y="513"/>
                  </a:cubicBezTo>
                  <a:cubicBezTo>
                    <a:pt x="742" y="663"/>
                    <a:pt x="742" y="851"/>
                    <a:pt x="692" y="1013"/>
                  </a:cubicBezTo>
                  <a:cubicBezTo>
                    <a:pt x="655" y="1151"/>
                    <a:pt x="617" y="1313"/>
                    <a:pt x="567" y="1463"/>
                  </a:cubicBezTo>
                  <a:cubicBezTo>
                    <a:pt x="542" y="1525"/>
                    <a:pt x="443" y="1538"/>
                    <a:pt x="380" y="1550"/>
                  </a:cubicBezTo>
                  <a:lnTo>
                    <a:pt x="105" y="1650"/>
                  </a:lnTo>
                  <a:cubicBezTo>
                    <a:pt x="0" y="1685"/>
                    <a:pt x="37" y="1840"/>
                    <a:pt x="134" y="1840"/>
                  </a:cubicBezTo>
                  <a:cubicBezTo>
                    <a:pt x="140" y="1840"/>
                    <a:pt x="148" y="1840"/>
                    <a:pt x="155" y="1838"/>
                  </a:cubicBezTo>
                  <a:cubicBezTo>
                    <a:pt x="268" y="1800"/>
                    <a:pt x="368" y="1775"/>
                    <a:pt x="468" y="1750"/>
                  </a:cubicBezTo>
                  <a:cubicBezTo>
                    <a:pt x="555" y="1725"/>
                    <a:pt x="642" y="1713"/>
                    <a:pt x="705" y="1650"/>
                  </a:cubicBezTo>
                  <a:cubicBezTo>
                    <a:pt x="767" y="1588"/>
                    <a:pt x="792" y="1500"/>
                    <a:pt x="805" y="1413"/>
                  </a:cubicBezTo>
                  <a:cubicBezTo>
                    <a:pt x="830" y="1326"/>
                    <a:pt x="842" y="1238"/>
                    <a:pt x="855" y="1151"/>
                  </a:cubicBezTo>
                  <a:cubicBezTo>
                    <a:pt x="867" y="976"/>
                    <a:pt x="880" y="801"/>
                    <a:pt x="855" y="626"/>
                  </a:cubicBezTo>
                  <a:cubicBezTo>
                    <a:pt x="842" y="538"/>
                    <a:pt x="830" y="451"/>
                    <a:pt x="805" y="376"/>
                  </a:cubicBezTo>
                  <a:cubicBezTo>
                    <a:pt x="792" y="288"/>
                    <a:pt x="767" y="201"/>
                    <a:pt x="780" y="113"/>
                  </a:cubicBezTo>
                  <a:cubicBezTo>
                    <a:pt x="792" y="51"/>
                    <a:pt x="730" y="1"/>
                    <a:pt x="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1" name="Google Shape;10851;p21"/>
            <p:cNvSpPr/>
            <p:nvPr/>
          </p:nvSpPr>
          <p:spPr>
            <a:xfrm>
              <a:off x="5718425" y="3924700"/>
              <a:ext cx="50875" cy="52025"/>
            </a:xfrm>
            <a:custGeom>
              <a:avLst/>
              <a:gdLst/>
              <a:ahLst/>
              <a:cxnLst/>
              <a:rect l="l" t="t" r="r" b="b"/>
              <a:pathLst>
                <a:path w="2035" h="2081" extrusionOk="0">
                  <a:moveTo>
                    <a:pt x="148" y="1"/>
                  </a:moveTo>
                  <a:cubicBezTo>
                    <a:pt x="73" y="1"/>
                    <a:pt x="1" y="82"/>
                    <a:pt x="43" y="176"/>
                  </a:cubicBezTo>
                  <a:cubicBezTo>
                    <a:pt x="130" y="388"/>
                    <a:pt x="243" y="613"/>
                    <a:pt x="468" y="700"/>
                  </a:cubicBezTo>
                  <a:cubicBezTo>
                    <a:pt x="605" y="750"/>
                    <a:pt x="743" y="750"/>
                    <a:pt x="855" y="813"/>
                  </a:cubicBezTo>
                  <a:cubicBezTo>
                    <a:pt x="968" y="875"/>
                    <a:pt x="1055" y="963"/>
                    <a:pt x="1118" y="1063"/>
                  </a:cubicBezTo>
                  <a:cubicBezTo>
                    <a:pt x="1243" y="1275"/>
                    <a:pt x="1243" y="1525"/>
                    <a:pt x="1355" y="1738"/>
                  </a:cubicBezTo>
                  <a:cubicBezTo>
                    <a:pt x="1446" y="1919"/>
                    <a:pt x="1619" y="2080"/>
                    <a:pt x="1819" y="2080"/>
                  </a:cubicBezTo>
                  <a:cubicBezTo>
                    <a:pt x="1839" y="2080"/>
                    <a:pt x="1859" y="2078"/>
                    <a:pt x="1880" y="2075"/>
                  </a:cubicBezTo>
                  <a:cubicBezTo>
                    <a:pt x="2034" y="2063"/>
                    <a:pt x="2019" y="1848"/>
                    <a:pt x="1878" y="1848"/>
                  </a:cubicBezTo>
                  <a:cubicBezTo>
                    <a:pt x="1871" y="1848"/>
                    <a:pt x="1863" y="1849"/>
                    <a:pt x="1855" y="1850"/>
                  </a:cubicBezTo>
                  <a:cubicBezTo>
                    <a:pt x="1841" y="1852"/>
                    <a:pt x="1827" y="1853"/>
                    <a:pt x="1813" y="1853"/>
                  </a:cubicBezTo>
                  <a:cubicBezTo>
                    <a:pt x="1604" y="1853"/>
                    <a:pt x="1503" y="1590"/>
                    <a:pt x="1468" y="1438"/>
                  </a:cubicBezTo>
                  <a:cubicBezTo>
                    <a:pt x="1405" y="1225"/>
                    <a:pt x="1355" y="1013"/>
                    <a:pt x="1218" y="850"/>
                  </a:cubicBezTo>
                  <a:cubicBezTo>
                    <a:pt x="1080" y="675"/>
                    <a:pt x="893" y="588"/>
                    <a:pt x="680" y="500"/>
                  </a:cubicBezTo>
                  <a:cubicBezTo>
                    <a:pt x="455" y="425"/>
                    <a:pt x="343" y="263"/>
                    <a:pt x="243" y="63"/>
                  </a:cubicBezTo>
                  <a:cubicBezTo>
                    <a:pt x="219" y="19"/>
                    <a:pt x="183" y="1"/>
                    <a:pt x="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2" name="Google Shape;10852;p21"/>
            <p:cNvSpPr/>
            <p:nvPr/>
          </p:nvSpPr>
          <p:spPr>
            <a:xfrm>
              <a:off x="5698800" y="3975400"/>
              <a:ext cx="42325" cy="17100"/>
            </a:xfrm>
            <a:custGeom>
              <a:avLst/>
              <a:gdLst/>
              <a:ahLst/>
              <a:cxnLst/>
              <a:rect l="l" t="t" r="r" b="b"/>
              <a:pathLst>
                <a:path w="1693" h="684" extrusionOk="0">
                  <a:moveTo>
                    <a:pt x="175" y="0"/>
                  </a:moveTo>
                  <a:cubicBezTo>
                    <a:pt x="88" y="0"/>
                    <a:pt x="1" y="93"/>
                    <a:pt x="53" y="197"/>
                  </a:cubicBezTo>
                  <a:cubicBezTo>
                    <a:pt x="203" y="447"/>
                    <a:pt x="491" y="609"/>
                    <a:pt x="765" y="659"/>
                  </a:cubicBezTo>
                  <a:cubicBezTo>
                    <a:pt x="855" y="676"/>
                    <a:pt x="945" y="684"/>
                    <a:pt x="1036" y="684"/>
                  </a:cubicBezTo>
                  <a:cubicBezTo>
                    <a:pt x="1224" y="684"/>
                    <a:pt x="1413" y="648"/>
                    <a:pt x="1590" y="572"/>
                  </a:cubicBezTo>
                  <a:cubicBezTo>
                    <a:pt x="1693" y="526"/>
                    <a:pt x="1629" y="367"/>
                    <a:pt x="1542" y="367"/>
                  </a:cubicBezTo>
                  <a:cubicBezTo>
                    <a:pt x="1533" y="367"/>
                    <a:pt x="1524" y="369"/>
                    <a:pt x="1515" y="372"/>
                  </a:cubicBezTo>
                  <a:cubicBezTo>
                    <a:pt x="1375" y="426"/>
                    <a:pt x="1235" y="457"/>
                    <a:pt x="1095" y="457"/>
                  </a:cubicBezTo>
                  <a:cubicBezTo>
                    <a:pt x="1010" y="457"/>
                    <a:pt x="925" y="446"/>
                    <a:pt x="840" y="422"/>
                  </a:cubicBezTo>
                  <a:cubicBezTo>
                    <a:pt x="628" y="372"/>
                    <a:pt x="391" y="259"/>
                    <a:pt x="278" y="60"/>
                  </a:cubicBezTo>
                  <a:cubicBezTo>
                    <a:pt x="252" y="18"/>
                    <a:pt x="213"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3" name="Google Shape;10853;p21"/>
            <p:cNvSpPr/>
            <p:nvPr/>
          </p:nvSpPr>
          <p:spPr>
            <a:xfrm>
              <a:off x="5710425" y="3944675"/>
              <a:ext cx="38925" cy="44575"/>
            </a:xfrm>
            <a:custGeom>
              <a:avLst/>
              <a:gdLst/>
              <a:ahLst/>
              <a:cxnLst/>
              <a:rect l="l" t="t" r="r" b="b"/>
              <a:pathLst>
                <a:path w="1557" h="1783" extrusionOk="0">
                  <a:moveTo>
                    <a:pt x="820" y="0"/>
                  </a:moveTo>
                  <a:cubicBezTo>
                    <a:pt x="742" y="0"/>
                    <a:pt x="665" y="11"/>
                    <a:pt x="588" y="26"/>
                  </a:cubicBezTo>
                  <a:cubicBezTo>
                    <a:pt x="463" y="39"/>
                    <a:pt x="338" y="64"/>
                    <a:pt x="238" y="126"/>
                  </a:cubicBezTo>
                  <a:cubicBezTo>
                    <a:pt x="1" y="264"/>
                    <a:pt x="63" y="551"/>
                    <a:pt x="88" y="776"/>
                  </a:cubicBezTo>
                  <a:cubicBezTo>
                    <a:pt x="126" y="1089"/>
                    <a:pt x="188" y="1401"/>
                    <a:pt x="275" y="1701"/>
                  </a:cubicBezTo>
                  <a:cubicBezTo>
                    <a:pt x="291" y="1758"/>
                    <a:pt x="336" y="1782"/>
                    <a:pt x="381" y="1782"/>
                  </a:cubicBezTo>
                  <a:cubicBezTo>
                    <a:pt x="446" y="1782"/>
                    <a:pt x="510" y="1732"/>
                    <a:pt x="488" y="1651"/>
                  </a:cubicBezTo>
                  <a:cubicBezTo>
                    <a:pt x="413" y="1364"/>
                    <a:pt x="363" y="1076"/>
                    <a:pt x="300" y="789"/>
                  </a:cubicBezTo>
                  <a:cubicBezTo>
                    <a:pt x="300" y="714"/>
                    <a:pt x="288" y="639"/>
                    <a:pt x="275" y="576"/>
                  </a:cubicBezTo>
                  <a:cubicBezTo>
                    <a:pt x="263" y="514"/>
                    <a:pt x="238" y="426"/>
                    <a:pt x="263" y="364"/>
                  </a:cubicBezTo>
                  <a:cubicBezTo>
                    <a:pt x="288" y="264"/>
                    <a:pt x="463" y="239"/>
                    <a:pt x="563" y="226"/>
                  </a:cubicBezTo>
                  <a:cubicBezTo>
                    <a:pt x="635" y="212"/>
                    <a:pt x="716" y="197"/>
                    <a:pt x="795" y="197"/>
                  </a:cubicBezTo>
                  <a:cubicBezTo>
                    <a:pt x="853" y="197"/>
                    <a:pt x="910" y="205"/>
                    <a:pt x="963" y="226"/>
                  </a:cubicBezTo>
                  <a:cubicBezTo>
                    <a:pt x="1088" y="276"/>
                    <a:pt x="1138" y="376"/>
                    <a:pt x="1150" y="489"/>
                  </a:cubicBezTo>
                  <a:cubicBezTo>
                    <a:pt x="1213" y="801"/>
                    <a:pt x="1238" y="1101"/>
                    <a:pt x="1300" y="1401"/>
                  </a:cubicBezTo>
                  <a:cubicBezTo>
                    <a:pt x="1317" y="1464"/>
                    <a:pt x="1373" y="1492"/>
                    <a:pt x="1428" y="1492"/>
                  </a:cubicBezTo>
                  <a:cubicBezTo>
                    <a:pt x="1493" y="1492"/>
                    <a:pt x="1557" y="1451"/>
                    <a:pt x="1550" y="1376"/>
                  </a:cubicBezTo>
                  <a:cubicBezTo>
                    <a:pt x="1513" y="1076"/>
                    <a:pt x="1450" y="789"/>
                    <a:pt x="1388" y="501"/>
                  </a:cubicBezTo>
                  <a:cubicBezTo>
                    <a:pt x="1375" y="376"/>
                    <a:pt x="1338" y="264"/>
                    <a:pt x="1263" y="164"/>
                  </a:cubicBezTo>
                  <a:cubicBezTo>
                    <a:pt x="1175" y="89"/>
                    <a:pt x="1075" y="26"/>
                    <a:pt x="963" y="14"/>
                  </a:cubicBezTo>
                  <a:cubicBezTo>
                    <a:pt x="915" y="4"/>
                    <a:pt x="867" y="0"/>
                    <a:pt x="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4" name="Google Shape;10854;p21"/>
            <p:cNvSpPr/>
            <p:nvPr/>
          </p:nvSpPr>
          <p:spPr>
            <a:xfrm>
              <a:off x="5763225" y="4063725"/>
              <a:ext cx="17825" cy="27000"/>
            </a:xfrm>
            <a:custGeom>
              <a:avLst/>
              <a:gdLst/>
              <a:ahLst/>
              <a:cxnLst/>
              <a:rect l="l" t="t" r="r" b="b"/>
              <a:pathLst>
                <a:path w="713" h="1080" extrusionOk="0">
                  <a:moveTo>
                    <a:pt x="92" y="0"/>
                  </a:moveTo>
                  <a:cubicBezTo>
                    <a:pt x="68" y="0"/>
                    <a:pt x="42" y="14"/>
                    <a:pt x="25" y="38"/>
                  </a:cubicBezTo>
                  <a:cubicBezTo>
                    <a:pt x="1" y="63"/>
                    <a:pt x="1" y="113"/>
                    <a:pt x="25" y="138"/>
                  </a:cubicBezTo>
                  <a:cubicBezTo>
                    <a:pt x="38" y="151"/>
                    <a:pt x="38" y="151"/>
                    <a:pt x="38" y="151"/>
                  </a:cubicBezTo>
                  <a:cubicBezTo>
                    <a:pt x="38" y="151"/>
                    <a:pt x="38" y="151"/>
                    <a:pt x="50" y="163"/>
                  </a:cubicBezTo>
                  <a:cubicBezTo>
                    <a:pt x="50" y="166"/>
                    <a:pt x="50" y="167"/>
                    <a:pt x="50" y="167"/>
                  </a:cubicBezTo>
                  <a:cubicBezTo>
                    <a:pt x="50" y="169"/>
                    <a:pt x="50" y="171"/>
                    <a:pt x="50" y="176"/>
                  </a:cubicBezTo>
                  <a:cubicBezTo>
                    <a:pt x="50" y="188"/>
                    <a:pt x="50" y="188"/>
                    <a:pt x="50" y="188"/>
                  </a:cubicBezTo>
                  <a:cubicBezTo>
                    <a:pt x="50" y="201"/>
                    <a:pt x="50" y="213"/>
                    <a:pt x="50" y="226"/>
                  </a:cubicBezTo>
                  <a:cubicBezTo>
                    <a:pt x="50" y="238"/>
                    <a:pt x="50" y="263"/>
                    <a:pt x="50" y="288"/>
                  </a:cubicBezTo>
                  <a:cubicBezTo>
                    <a:pt x="50" y="288"/>
                    <a:pt x="38" y="301"/>
                    <a:pt x="38" y="313"/>
                  </a:cubicBezTo>
                  <a:cubicBezTo>
                    <a:pt x="38" y="313"/>
                    <a:pt x="38" y="326"/>
                    <a:pt x="38" y="338"/>
                  </a:cubicBezTo>
                  <a:cubicBezTo>
                    <a:pt x="25" y="463"/>
                    <a:pt x="13" y="588"/>
                    <a:pt x="50" y="700"/>
                  </a:cubicBezTo>
                  <a:cubicBezTo>
                    <a:pt x="88" y="825"/>
                    <a:pt x="163" y="925"/>
                    <a:pt x="275" y="1013"/>
                  </a:cubicBezTo>
                  <a:cubicBezTo>
                    <a:pt x="353" y="1061"/>
                    <a:pt x="445" y="1080"/>
                    <a:pt x="541" y="1080"/>
                  </a:cubicBezTo>
                  <a:cubicBezTo>
                    <a:pt x="569" y="1080"/>
                    <a:pt x="597" y="1078"/>
                    <a:pt x="625" y="1075"/>
                  </a:cubicBezTo>
                  <a:cubicBezTo>
                    <a:pt x="688" y="1063"/>
                    <a:pt x="713" y="1000"/>
                    <a:pt x="713" y="938"/>
                  </a:cubicBezTo>
                  <a:cubicBezTo>
                    <a:pt x="700" y="888"/>
                    <a:pt x="650" y="838"/>
                    <a:pt x="600" y="838"/>
                  </a:cubicBezTo>
                  <a:lnTo>
                    <a:pt x="538" y="838"/>
                  </a:lnTo>
                  <a:cubicBezTo>
                    <a:pt x="525" y="838"/>
                    <a:pt x="513" y="825"/>
                    <a:pt x="500" y="825"/>
                  </a:cubicBezTo>
                  <a:cubicBezTo>
                    <a:pt x="475" y="813"/>
                    <a:pt x="463" y="800"/>
                    <a:pt x="438" y="788"/>
                  </a:cubicBezTo>
                  <a:cubicBezTo>
                    <a:pt x="438" y="788"/>
                    <a:pt x="425" y="775"/>
                    <a:pt x="425" y="775"/>
                  </a:cubicBezTo>
                  <a:cubicBezTo>
                    <a:pt x="413" y="775"/>
                    <a:pt x="400" y="763"/>
                    <a:pt x="400" y="763"/>
                  </a:cubicBezTo>
                  <a:cubicBezTo>
                    <a:pt x="388" y="750"/>
                    <a:pt x="388" y="738"/>
                    <a:pt x="375" y="738"/>
                  </a:cubicBezTo>
                  <a:cubicBezTo>
                    <a:pt x="375" y="738"/>
                    <a:pt x="363" y="713"/>
                    <a:pt x="363" y="713"/>
                  </a:cubicBezTo>
                  <a:cubicBezTo>
                    <a:pt x="350" y="713"/>
                    <a:pt x="350" y="700"/>
                    <a:pt x="350" y="700"/>
                  </a:cubicBezTo>
                  <a:cubicBezTo>
                    <a:pt x="338" y="688"/>
                    <a:pt x="338" y="675"/>
                    <a:pt x="325" y="663"/>
                  </a:cubicBezTo>
                  <a:cubicBezTo>
                    <a:pt x="325" y="650"/>
                    <a:pt x="313" y="650"/>
                    <a:pt x="313" y="638"/>
                  </a:cubicBezTo>
                  <a:cubicBezTo>
                    <a:pt x="300" y="625"/>
                    <a:pt x="300" y="625"/>
                    <a:pt x="300" y="613"/>
                  </a:cubicBezTo>
                  <a:cubicBezTo>
                    <a:pt x="288" y="600"/>
                    <a:pt x="288" y="575"/>
                    <a:pt x="275" y="550"/>
                  </a:cubicBezTo>
                  <a:cubicBezTo>
                    <a:pt x="275" y="525"/>
                    <a:pt x="263" y="500"/>
                    <a:pt x="263" y="475"/>
                  </a:cubicBezTo>
                  <a:cubicBezTo>
                    <a:pt x="263" y="463"/>
                    <a:pt x="263" y="463"/>
                    <a:pt x="263" y="463"/>
                  </a:cubicBezTo>
                  <a:cubicBezTo>
                    <a:pt x="263" y="438"/>
                    <a:pt x="263" y="426"/>
                    <a:pt x="263" y="413"/>
                  </a:cubicBezTo>
                  <a:cubicBezTo>
                    <a:pt x="250" y="363"/>
                    <a:pt x="250" y="326"/>
                    <a:pt x="250" y="276"/>
                  </a:cubicBezTo>
                  <a:cubicBezTo>
                    <a:pt x="250" y="176"/>
                    <a:pt x="213" y="76"/>
                    <a:pt x="125" y="13"/>
                  </a:cubicBezTo>
                  <a:cubicBezTo>
                    <a:pt x="117" y="4"/>
                    <a:pt x="105" y="0"/>
                    <a:pt x="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5" name="Google Shape;10855;p21"/>
            <p:cNvSpPr/>
            <p:nvPr/>
          </p:nvSpPr>
          <p:spPr>
            <a:xfrm>
              <a:off x="5678425" y="4074675"/>
              <a:ext cx="91075" cy="72175"/>
            </a:xfrm>
            <a:custGeom>
              <a:avLst/>
              <a:gdLst/>
              <a:ahLst/>
              <a:cxnLst/>
              <a:rect l="l" t="t" r="r" b="b"/>
              <a:pathLst>
                <a:path w="3643" h="2887" extrusionOk="0">
                  <a:moveTo>
                    <a:pt x="129" y="1"/>
                  </a:moveTo>
                  <a:cubicBezTo>
                    <a:pt x="64" y="1"/>
                    <a:pt x="0" y="72"/>
                    <a:pt x="43" y="150"/>
                  </a:cubicBezTo>
                  <a:cubicBezTo>
                    <a:pt x="218" y="500"/>
                    <a:pt x="493" y="787"/>
                    <a:pt x="768" y="1075"/>
                  </a:cubicBezTo>
                  <a:cubicBezTo>
                    <a:pt x="906" y="1212"/>
                    <a:pt x="1043" y="1362"/>
                    <a:pt x="1206" y="1500"/>
                  </a:cubicBezTo>
                  <a:cubicBezTo>
                    <a:pt x="1343" y="1637"/>
                    <a:pt x="1505" y="1737"/>
                    <a:pt x="1655" y="1862"/>
                  </a:cubicBezTo>
                  <a:cubicBezTo>
                    <a:pt x="1830" y="1987"/>
                    <a:pt x="1955" y="2124"/>
                    <a:pt x="2080" y="2299"/>
                  </a:cubicBezTo>
                  <a:cubicBezTo>
                    <a:pt x="2180" y="2437"/>
                    <a:pt x="2293" y="2562"/>
                    <a:pt x="2443" y="2649"/>
                  </a:cubicBezTo>
                  <a:cubicBezTo>
                    <a:pt x="2755" y="2837"/>
                    <a:pt x="3155" y="2862"/>
                    <a:pt x="3517" y="2887"/>
                  </a:cubicBezTo>
                  <a:cubicBezTo>
                    <a:pt x="3580" y="2887"/>
                    <a:pt x="3642" y="2812"/>
                    <a:pt x="3617" y="2749"/>
                  </a:cubicBezTo>
                  <a:cubicBezTo>
                    <a:pt x="3530" y="2524"/>
                    <a:pt x="3318" y="2437"/>
                    <a:pt x="3093" y="2362"/>
                  </a:cubicBezTo>
                  <a:cubicBezTo>
                    <a:pt x="2818" y="2274"/>
                    <a:pt x="2580" y="2162"/>
                    <a:pt x="2555" y="1837"/>
                  </a:cubicBezTo>
                  <a:cubicBezTo>
                    <a:pt x="2543" y="1525"/>
                    <a:pt x="2705" y="1250"/>
                    <a:pt x="2755" y="950"/>
                  </a:cubicBezTo>
                  <a:cubicBezTo>
                    <a:pt x="2818" y="625"/>
                    <a:pt x="2680" y="350"/>
                    <a:pt x="2505" y="87"/>
                  </a:cubicBezTo>
                  <a:cubicBezTo>
                    <a:pt x="2475" y="45"/>
                    <a:pt x="2432" y="28"/>
                    <a:pt x="2391" y="28"/>
                  </a:cubicBezTo>
                  <a:cubicBezTo>
                    <a:pt x="2297" y="28"/>
                    <a:pt x="2207" y="117"/>
                    <a:pt x="2268" y="212"/>
                  </a:cubicBezTo>
                  <a:cubicBezTo>
                    <a:pt x="2355" y="337"/>
                    <a:pt x="2455" y="475"/>
                    <a:pt x="2493" y="625"/>
                  </a:cubicBezTo>
                  <a:cubicBezTo>
                    <a:pt x="2530" y="787"/>
                    <a:pt x="2505" y="962"/>
                    <a:pt x="2468" y="1137"/>
                  </a:cubicBezTo>
                  <a:cubicBezTo>
                    <a:pt x="2418" y="1400"/>
                    <a:pt x="2355" y="1675"/>
                    <a:pt x="2405" y="1949"/>
                  </a:cubicBezTo>
                  <a:cubicBezTo>
                    <a:pt x="2443" y="2199"/>
                    <a:pt x="2580" y="2374"/>
                    <a:pt x="2805" y="2474"/>
                  </a:cubicBezTo>
                  <a:cubicBezTo>
                    <a:pt x="2943" y="2537"/>
                    <a:pt x="3130" y="2574"/>
                    <a:pt x="3268" y="2662"/>
                  </a:cubicBezTo>
                  <a:cubicBezTo>
                    <a:pt x="2993" y="2649"/>
                    <a:pt x="2705" y="2599"/>
                    <a:pt x="2480" y="2449"/>
                  </a:cubicBezTo>
                  <a:cubicBezTo>
                    <a:pt x="2305" y="2324"/>
                    <a:pt x="2243" y="2149"/>
                    <a:pt x="2130" y="1987"/>
                  </a:cubicBezTo>
                  <a:cubicBezTo>
                    <a:pt x="2030" y="1850"/>
                    <a:pt x="1905" y="1737"/>
                    <a:pt x="1768" y="1637"/>
                  </a:cubicBezTo>
                  <a:cubicBezTo>
                    <a:pt x="1481" y="1412"/>
                    <a:pt x="1156" y="1237"/>
                    <a:pt x="893" y="975"/>
                  </a:cubicBezTo>
                  <a:cubicBezTo>
                    <a:pt x="606" y="700"/>
                    <a:pt x="431" y="375"/>
                    <a:pt x="206" y="50"/>
                  </a:cubicBezTo>
                  <a:cubicBezTo>
                    <a:pt x="186" y="15"/>
                    <a:pt x="158" y="1"/>
                    <a:pt x="1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6" name="Google Shape;10856;p21"/>
            <p:cNvSpPr/>
            <p:nvPr/>
          </p:nvSpPr>
          <p:spPr>
            <a:xfrm>
              <a:off x="5727550" y="4078125"/>
              <a:ext cx="27650" cy="65425"/>
            </a:xfrm>
            <a:custGeom>
              <a:avLst/>
              <a:gdLst/>
              <a:ahLst/>
              <a:cxnLst/>
              <a:rect l="l" t="t" r="r" b="b"/>
              <a:pathLst>
                <a:path w="1106" h="2617" extrusionOk="0">
                  <a:moveTo>
                    <a:pt x="146" y="1"/>
                  </a:moveTo>
                  <a:cubicBezTo>
                    <a:pt x="75" y="1"/>
                    <a:pt x="1" y="75"/>
                    <a:pt x="53" y="162"/>
                  </a:cubicBezTo>
                  <a:cubicBezTo>
                    <a:pt x="190" y="374"/>
                    <a:pt x="253" y="612"/>
                    <a:pt x="253" y="862"/>
                  </a:cubicBezTo>
                  <a:cubicBezTo>
                    <a:pt x="253" y="1124"/>
                    <a:pt x="165" y="1374"/>
                    <a:pt x="203" y="1624"/>
                  </a:cubicBezTo>
                  <a:cubicBezTo>
                    <a:pt x="265" y="2036"/>
                    <a:pt x="540" y="2474"/>
                    <a:pt x="940" y="2611"/>
                  </a:cubicBezTo>
                  <a:cubicBezTo>
                    <a:pt x="951" y="2615"/>
                    <a:pt x="961" y="2616"/>
                    <a:pt x="971" y="2616"/>
                  </a:cubicBezTo>
                  <a:cubicBezTo>
                    <a:pt x="1063" y="2616"/>
                    <a:pt x="1106" y="2469"/>
                    <a:pt x="1015" y="2424"/>
                  </a:cubicBezTo>
                  <a:cubicBezTo>
                    <a:pt x="828" y="2336"/>
                    <a:pt x="640" y="2224"/>
                    <a:pt x="515" y="2036"/>
                  </a:cubicBezTo>
                  <a:cubicBezTo>
                    <a:pt x="403" y="1861"/>
                    <a:pt x="340" y="1662"/>
                    <a:pt x="353" y="1449"/>
                  </a:cubicBezTo>
                  <a:cubicBezTo>
                    <a:pt x="365" y="1187"/>
                    <a:pt x="478" y="962"/>
                    <a:pt x="453" y="699"/>
                  </a:cubicBezTo>
                  <a:cubicBezTo>
                    <a:pt x="440" y="474"/>
                    <a:pt x="365" y="237"/>
                    <a:pt x="228" y="49"/>
                  </a:cubicBezTo>
                  <a:cubicBezTo>
                    <a:pt x="209" y="15"/>
                    <a:pt x="178"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7" name="Google Shape;10857;p21"/>
            <p:cNvSpPr/>
            <p:nvPr/>
          </p:nvSpPr>
          <p:spPr>
            <a:xfrm>
              <a:off x="5741050" y="4066125"/>
              <a:ext cx="53750" cy="59100"/>
            </a:xfrm>
            <a:custGeom>
              <a:avLst/>
              <a:gdLst/>
              <a:ahLst/>
              <a:cxnLst/>
              <a:rect l="l" t="t" r="r" b="b"/>
              <a:pathLst>
                <a:path w="2150" h="2364" extrusionOk="0">
                  <a:moveTo>
                    <a:pt x="2053" y="0"/>
                  </a:moveTo>
                  <a:cubicBezTo>
                    <a:pt x="2025" y="0"/>
                    <a:pt x="1998" y="17"/>
                    <a:pt x="1987" y="55"/>
                  </a:cubicBezTo>
                  <a:cubicBezTo>
                    <a:pt x="1937" y="217"/>
                    <a:pt x="1925" y="379"/>
                    <a:pt x="1887" y="542"/>
                  </a:cubicBezTo>
                  <a:cubicBezTo>
                    <a:pt x="1850" y="704"/>
                    <a:pt x="1800" y="892"/>
                    <a:pt x="1712" y="1029"/>
                  </a:cubicBezTo>
                  <a:cubicBezTo>
                    <a:pt x="1672" y="1097"/>
                    <a:pt x="1594" y="1117"/>
                    <a:pt x="1511" y="1117"/>
                  </a:cubicBezTo>
                  <a:cubicBezTo>
                    <a:pt x="1442" y="1117"/>
                    <a:pt x="1369" y="1103"/>
                    <a:pt x="1312" y="1092"/>
                  </a:cubicBezTo>
                  <a:cubicBezTo>
                    <a:pt x="1226" y="1085"/>
                    <a:pt x="1139" y="1077"/>
                    <a:pt x="1053" y="1077"/>
                  </a:cubicBezTo>
                  <a:cubicBezTo>
                    <a:pt x="989" y="1077"/>
                    <a:pt x="926" y="1081"/>
                    <a:pt x="863" y="1092"/>
                  </a:cubicBezTo>
                  <a:cubicBezTo>
                    <a:pt x="300" y="1204"/>
                    <a:pt x="0" y="1779"/>
                    <a:pt x="0" y="2316"/>
                  </a:cubicBezTo>
                  <a:cubicBezTo>
                    <a:pt x="0" y="2348"/>
                    <a:pt x="25" y="2363"/>
                    <a:pt x="50" y="2363"/>
                  </a:cubicBezTo>
                  <a:cubicBezTo>
                    <a:pt x="75" y="2363"/>
                    <a:pt x="100" y="2348"/>
                    <a:pt x="100" y="2316"/>
                  </a:cubicBezTo>
                  <a:cubicBezTo>
                    <a:pt x="100" y="1992"/>
                    <a:pt x="238" y="1654"/>
                    <a:pt x="525" y="1479"/>
                  </a:cubicBezTo>
                  <a:cubicBezTo>
                    <a:pt x="694" y="1372"/>
                    <a:pt x="854" y="1340"/>
                    <a:pt x="1021" y="1340"/>
                  </a:cubicBezTo>
                  <a:cubicBezTo>
                    <a:pt x="1126" y="1340"/>
                    <a:pt x="1234" y="1352"/>
                    <a:pt x="1350" y="1367"/>
                  </a:cubicBezTo>
                  <a:cubicBezTo>
                    <a:pt x="1398" y="1376"/>
                    <a:pt x="1452" y="1382"/>
                    <a:pt x="1507" y="1382"/>
                  </a:cubicBezTo>
                  <a:cubicBezTo>
                    <a:pt x="1593" y="1382"/>
                    <a:pt x="1681" y="1368"/>
                    <a:pt x="1750" y="1329"/>
                  </a:cubicBezTo>
                  <a:cubicBezTo>
                    <a:pt x="1862" y="1279"/>
                    <a:pt x="1912" y="1167"/>
                    <a:pt x="1950" y="1054"/>
                  </a:cubicBezTo>
                  <a:cubicBezTo>
                    <a:pt x="2012" y="892"/>
                    <a:pt x="2037" y="729"/>
                    <a:pt x="2075" y="567"/>
                  </a:cubicBezTo>
                  <a:cubicBezTo>
                    <a:pt x="2112" y="417"/>
                    <a:pt x="2150" y="242"/>
                    <a:pt x="2137" y="80"/>
                  </a:cubicBezTo>
                  <a:cubicBezTo>
                    <a:pt x="2130" y="30"/>
                    <a:pt x="2090" y="0"/>
                    <a:pt x="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8" name="Google Shape;10858;p21"/>
            <p:cNvSpPr/>
            <p:nvPr/>
          </p:nvSpPr>
          <p:spPr>
            <a:xfrm>
              <a:off x="5788225" y="4057400"/>
              <a:ext cx="20650" cy="49675"/>
            </a:xfrm>
            <a:custGeom>
              <a:avLst/>
              <a:gdLst/>
              <a:ahLst/>
              <a:cxnLst/>
              <a:rect l="l" t="t" r="r" b="b"/>
              <a:pathLst>
                <a:path w="826" h="1987" extrusionOk="0">
                  <a:moveTo>
                    <a:pt x="60" y="0"/>
                  </a:moveTo>
                  <a:cubicBezTo>
                    <a:pt x="30" y="0"/>
                    <a:pt x="0" y="19"/>
                    <a:pt x="0" y="54"/>
                  </a:cubicBezTo>
                  <a:cubicBezTo>
                    <a:pt x="0" y="229"/>
                    <a:pt x="25" y="379"/>
                    <a:pt x="88" y="529"/>
                  </a:cubicBezTo>
                  <a:cubicBezTo>
                    <a:pt x="113" y="616"/>
                    <a:pt x="150" y="691"/>
                    <a:pt x="200" y="766"/>
                  </a:cubicBezTo>
                  <a:cubicBezTo>
                    <a:pt x="250" y="841"/>
                    <a:pt x="313" y="916"/>
                    <a:pt x="363" y="991"/>
                  </a:cubicBezTo>
                  <a:cubicBezTo>
                    <a:pt x="450" y="1116"/>
                    <a:pt x="500" y="1266"/>
                    <a:pt x="538" y="1428"/>
                  </a:cubicBezTo>
                  <a:cubicBezTo>
                    <a:pt x="563" y="1591"/>
                    <a:pt x="563" y="1753"/>
                    <a:pt x="613" y="1916"/>
                  </a:cubicBezTo>
                  <a:cubicBezTo>
                    <a:pt x="625" y="1961"/>
                    <a:pt x="668" y="1986"/>
                    <a:pt x="710" y="1986"/>
                  </a:cubicBezTo>
                  <a:cubicBezTo>
                    <a:pt x="750" y="1986"/>
                    <a:pt x="788" y="1964"/>
                    <a:pt x="800" y="1916"/>
                  </a:cubicBezTo>
                  <a:cubicBezTo>
                    <a:pt x="825" y="1753"/>
                    <a:pt x="813" y="1578"/>
                    <a:pt x="775" y="1416"/>
                  </a:cubicBezTo>
                  <a:cubicBezTo>
                    <a:pt x="750" y="1253"/>
                    <a:pt x="700" y="1091"/>
                    <a:pt x="625" y="941"/>
                  </a:cubicBezTo>
                  <a:cubicBezTo>
                    <a:pt x="538" y="791"/>
                    <a:pt x="400" y="666"/>
                    <a:pt x="313" y="529"/>
                  </a:cubicBezTo>
                  <a:cubicBezTo>
                    <a:pt x="213" y="379"/>
                    <a:pt x="138" y="216"/>
                    <a:pt x="113" y="41"/>
                  </a:cubicBezTo>
                  <a:cubicBezTo>
                    <a:pt x="107" y="13"/>
                    <a:pt x="84" y="0"/>
                    <a:pt x="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9" name="Google Shape;10859;p21"/>
            <p:cNvSpPr/>
            <p:nvPr/>
          </p:nvSpPr>
          <p:spPr>
            <a:xfrm>
              <a:off x="5763650" y="4096775"/>
              <a:ext cx="52600" cy="49175"/>
            </a:xfrm>
            <a:custGeom>
              <a:avLst/>
              <a:gdLst/>
              <a:ahLst/>
              <a:cxnLst/>
              <a:rect l="l" t="t" r="r" b="b"/>
              <a:pathLst>
                <a:path w="2104" h="1967" extrusionOk="0">
                  <a:moveTo>
                    <a:pt x="134" y="0"/>
                  </a:moveTo>
                  <a:cubicBezTo>
                    <a:pt x="62" y="0"/>
                    <a:pt x="0" y="98"/>
                    <a:pt x="58" y="166"/>
                  </a:cubicBezTo>
                  <a:cubicBezTo>
                    <a:pt x="246" y="366"/>
                    <a:pt x="371" y="578"/>
                    <a:pt x="471" y="816"/>
                  </a:cubicBezTo>
                  <a:cubicBezTo>
                    <a:pt x="521" y="941"/>
                    <a:pt x="583" y="991"/>
                    <a:pt x="708" y="1015"/>
                  </a:cubicBezTo>
                  <a:cubicBezTo>
                    <a:pt x="846" y="1040"/>
                    <a:pt x="983" y="1053"/>
                    <a:pt x="1121" y="1065"/>
                  </a:cubicBezTo>
                  <a:cubicBezTo>
                    <a:pt x="1246" y="1090"/>
                    <a:pt x="1371" y="1115"/>
                    <a:pt x="1458" y="1215"/>
                  </a:cubicBezTo>
                  <a:cubicBezTo>
                    <a:pt x="1508" y="1290"/>
                    <a:pt x="1546" y="1378"/>
                    <a:pt x="1571" y="1465"/>
                  </a:cubicBezTo>
                  <a:cubicBezTo>
                    <a:pt x="1621" y="1640"/>
                    <a:pt x="1671" y="1865"/>
                    <a:pt x="1846" y="1953"/>
                  </a:cubicBezTo>
                  <a:cubicBezTo>
                    <a:pt x="1867" y="1962"/>
                    <a:pt x="1888" y="1967"/>
                    <a:pt x="1908" y="1967"/>
                  </a:cubicBezTo>
                  <a:cubicBezTo>
                    <a:pt x="2019" y="1967"/>
                    <a:pt x="2103" y="1836"/>
                    <a:pt x="2008" y="1740"/>
                  </a:cubicBezTo>
                  <a:cubicBezTo>
                    <a:pt x="1945" y="1678"/>
                    <a:pt x="1895" y="1628"/>
                    <a:pt x="1846" y="1540"/>
                  </a:cubicBezTo>
                  <a:cubicBezTo>
                    <a:pt x="1808" y="1465"/>
                    <a:pt x="1783" y="1365"/>
                    <a:pt x="1746" y="1290"/>
                  </a:cubicBezTo>
                  <a:cubicBezTo>
                    <a:pt x="1658" y="1078"/>
                    <a:pt x="1521" y="953"/>
                    <a:pt x="1296" y="903"/>
                  </a:cubicBezTo>
                  <a:cubicBezTo>
                    <a:pt x="1171" y="878"/>
                    <a:pt x="1046" y="866"/>
                    <a:pt x="908" y="853"/>
                  </a:cubicBezTo>
                  <a:cubicBezTo>
                    <a:pt x="858" y="841"/>
                    <a:pt x="746" y="841"/>
                    <a:pt x="708" y="803"/>
                  </a:cubicBezTo>
                  <a:cubicBezTo>
                    <a:pt x="671" y="778"/>
                    <a:pt x="658" y="703"/>
                    <a:pt x="633" y="653"/>
                  </a:cubicBezTo>
                  <a:cubicBezTo>
                    <a:pt x="533" y="416"/>
                    <a:pt x="383" y="216"/>
                    <a:pt x="196" y="28"/>
                  </a:cubicBezTo>
                  <a:cubicBezTo>
                    <a:pt x="176" y="9"/>
                    <a:pt x="155"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0" name="Google Shape;10860;p21"/>
            <p:cNvSpPr/>
            <p:nvPr/>
          </p:nvSpPr>
          <p:spPr>
            <a:xfrm>
              <a:off x="5749475" y="4099800"/>
              <a:ext cx="37825" cy="47925"/>
            </a:xfrm>
            <a:custGeom>
              <a:avLst/>
              <a:gdLst/>
              <a:ahLst/>
              <a:cxnLst/>
              <a:rect l="l" t="t" r="r" b="b"/>
              <a:pathLst>
                <a:path w="1513" h="1917" extrusionOk="0">
                  <a:moveTo>
                    <a:pt x="164" y="1"/>
                  </a:moveTo>
                  <a:cubicBezTo>
                    <a:pt x="152" y="1"/>
                    <a:pt x="139" y="3"/>
                    <a:pt x="126" y="7"/>
                  </a:cubicBezTo>
                  <a:cubicBezTo>
                    <a:pt x="63" y="20"/>
                    <a:pt x="1" y="95"/>
                    <a:pt x="26" y="157"/>
                  </a:cubicBezTo>
                  <a:cubicBezTo>
                    <a:pt x="201" y="582"/>
                    <a:pt x="463" y="932"/>
                    <a:pt x="788" y="1244"/>
                  </a:cubicBezTo>
                  <a:cubicBezTo>
                    <a:pt x="875" y="1319"/>
                    <a:pt x="950" y="1394"/>
                    <a:pt x="1025" y="1469"/>
                  </a:cubicBezTo>
                  <a:cubicBezTo>
                    <a:pt x="1113" y="1532"/>
                    <a:pt x="1188" y="1607"/>
                    <a:pt x="1250" y="1682"/>
                  </a:cubicBezTo>
                  <a:lnTo>
                    <a:pt x="1238" y="1682"/>
                  </a:lnTo>
                  <a:cubicBezTo>
                    <a:pt x="1175" y="1644"/>
                    <a:pt x="1125" y="1632"/>
                    <a:pt x="1063" y="1619"/>
                  </a:cubicBezTo>
                  <a:cubicBezTo>
                    <a:pt x="1025" y="1607"/>
                    <a:pt x="988" y="1604"/>
                    <a:pt x="952" y="1604"/>
                  </a:cubicBezTo>
                  <a:cubicBezTo>
                    <a:pt x="916" y="1604"/>
                    <a:pt x="882" y="1607"/>
                    <a:pt x="850" y="1607"/>
                  </a:cubicBezTo>
                  <a:cubicBezTo>
                    <a:pt x="824" y="1570"/>
                    <a:pt x="779" y="1551"/>
                    <a:pt x="735" y="1551"/>
                  </a:cubicBezTo>
                  <a:cubicBezTo>
                    <a:pt x="673" y="1551"/>
                    <a:pt x="613" y="1589"/>
                    <a:pt x="613" y="1669"/>
                  </a:cubicBezTo>
                  <a:cubicBezTo>
                    <a:pt x="625" y="1694"/>
                    <a:pt x="625" y="1732"/>
                    <a:pt x="625" y="1757"/>
                  </a:cubicBezTo>
                  <a:cubicBezTo>
                    <a:pt x="625" y="1825"/>
                    <a:pt x="688" y="1883"/>
                    <a:pt x="756" y="1883"/>
                  </a:cubicBezTo>
                  <a:cubicBezTo>
                    <a:pt x="762" y="1883"/>
                    <a:pt x="769" y="1883"/>
                    <a:pt x="775" y="1882"/>
                  </a:cubicBezTo>
                  <a:cubicBezTo>
                    <a:pt x="828" y="1866"/>
                    <a:pt x="880" y="1859"/>
                    <a:pt x="932" y="1859"/>
                  </a:cubicBezTo>
                  <a:cubicBezTo>
                    <a:pt x="1003" y="1859"/>
                    <a:pt x="1072" y="1872"/>
                    <a:pt x="1138" y="1894"/>
                  </a:cubicBezTo>
                  <a:cubicBezTo>
                    <a:pt x="1178" y="1907"/>
                    <a:pt x="1219" y="1916"/>
                    <a:pt x="1258" y="1916"/>
                  </a:cubicBezTo>
                  <a:cubicBezTo>
                    <a:pt x="1329" y="1916"/>
                    <a:pt x="1393" y="1887"/>
                    <a:pt x="1425" y="1807"/>
                  </a:cubicBezTo>
                  <a:cubicBezTo>
                    <a:pt x="1513" y="1569"/>
                    <a:pt x="1263" y="1419"/>
                    <a:pt x="1125" y="1269"/>
                  </a:cubicBezTo>
                  <a:cubicBezTo>
                    <a:pt x="788" y="932"/>
                    <a:pt x="463" y="545"/>
                    <a:pt x="276" y="95"/>
                  </a:cubicBezTo>
                  <a:cubicBezTo>
                    <a:pt x="255" y="43"/>
                    <a:pt x="218"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1" name="Google Shape;10861;p21"/>
            <p:cNvSpPr/>
            <p:nvPr/>
          </p:nvSpPr>
          <p:spPr>
            <a:xfrm>
              <a:off x="5652425" y="4118700"/>
              <a:ext cx="228600" cy="36750"/>
            </a:xfrm>
            <a:custGeom>
              <a:avLst/>
              <a:gdLst/>
              <a:ahLst/>
              <a:cxnLst/>
              <a:rect l="l" t="t" r="r" b="b"/>
              <a:pathLst>
                <a:path w="9144" h="1470" extrusionOk="0">
                  <a:moveTo>
                    <a:pt x="8951" y="0"/>
                  </a:moveTo>
                  <a:cubicBezTo>
                    <a:pt x="8919" y="0"/>
                    <a:pt x="8887" y="38"/>
                    <a:pt x="8906" y="76"/>
                  </a:cubicBezTo>
                  <a:cubicBezTo>
                    <a:pt x="8956" y="176"/>
                    <a:pt x="8931" y="351"/>
                    <a:pt x="8869" y="451"/>
                  </a:cubicBezTo>
                  <a:cubicBezTo>
                    <a:pt x="8806" y="563"/>
                    <a:pt x="8706" y="626"/>
                    <a:pt x="8569" y="663"/>
                  </a:cubicBezTo>
                  <a:cubicBezTo>
                    <a:pt x="8455" y="698"/>
                    <a:pt x="8335" y="711"/>
                    <a:pt x="8213" y="711"/>
                  </a:cubicBezTo>
                  <a:cubicBezTo>
                    <a:pt x="8027" y="711"/>
                    <a:pt x="7838" y="681"/>
                    <a:pt x="7657" y="651"/>
                  </a:cubicBezTo>
                  <a:cubicBezTo>
                    <a:pt x="7517" y="628"/>
                    <a:pt x="7377" y="611"/>
                    <a:pt x="7239" y="611"/>
                  </a:cubicBezTo>
                  <a:cubicBezTo>
                    <a:pt x="7069" y="611"/>
                    <a:pt x="6903" y="637"/>
                    <a:pt x="6744" y="713"/>
                  </a:cubicBezTo>
                  <a:cubicBezTo>
                    <a:pt x="6607" y="776"/>
                    <a:pt x="6494" y="863"/>
                    <a:pt x="6357" y="901"/>
                  </a:cubicBezTo>
                  <a:cubicBezTo>
                    <a:pt x="6276" y="926"/>
                    <a:pt x="6195" y="935"/>
                    <a:pt x="6113" y="935"/>
                  </a:cubicBezTo>
                  <a:cubicBezTo>
                    <a:pt x="6032" y="935"/>
                    <a:pt x="5951" y="926"/>
                    <a:pt x="5870" y="913"/>
                  </a:cubicBezTo>
                  <a:cubicBezTo>
                    <a:pt x="5716" y="893"/>
                    <a:pt x="5555" y="880"/>
                    <a:pt x="5392" y="880"/>
                  </a:cubicBezTo>
                  <a:cubicBezTo>
                    <a:pt x="5251" y="880"/>
                    <a:pt x="5109" y="890"/>
                    <a:pt x="4970" y="913"/>
                  </a:cubicBezTo>
                  <a:cubicBezTo>
                    <a:pt x="4657" y="963"/>
                    <a:pt x="4358" y="1088"/>
                    <a:pt x="4045" y="1101"/>
                  </a:cubicBezTo>
                  <a:cubicBezTo>
                    <a:pt x="4023" y="1102"/>
                    <a:pt x="4001" y="1103"/>
                    <a:pt x="3979" y="1103"/>
                  </a:cubicBezTo>
                  <a:cubicBezTo>
                    <a:pt x="3669" y="1103"/>
                    <a:pt x="3399" y="949"/>
                    <a:pt x="3095" y="926"/>
                  </a:cubicBezTo>
                  <a:cubicBezTo>
                    <a:pt x="3086" y="925"/>
                    <a:pt x="3078" y="925"/>
                    <a:pt x="3069" y="925"/>
                  </a:cubicBezTo>
                  <a:cubicBezTo>
                    <a:pt x="2771" y="925"/>
                    <a:pt x="2562" y="1129"/>
                    <a:pt x="2283" y="1226"/>
                  </a:cubicBezTo>
                  <a:cubicBezTo>
                    <a:pt x="2227" y="1246"/>
                    <a:pt x="2173" y="1254"/>
                    <a:pt x="2120" y="1254"/>
                  </a:cubicBezTo>
                  <a:cubicBezTo>
                    <a:pt x="1977" y="1254"/>
                    <a:pt x="1846" y="1190"/>
                    <a:pt x="1708" y="1126"/>
                  </a:cubicBezTo>
                  <a:cubicBezTo>
                    <a:pt x="1558" y="1063"/>
                    <a:pt x="1396" y="1013"/>
                    <a:pt x="1233" y="976"/>
                  </a:cubicBezTo>
                  <a:cubicBezTo>
                    <a:pt x="1058" y="951"/>
                    <a:pt x="883" y="963"/>
                    <a:pt x="721" y="951"/>
                  </a:cubicBezTo>
                  <a:cubicBezTo>
                    <a:pt x="521" y="926"/>
                    <a:pt x="321" y="938"/>
                    <a:pt x="159" y="801"/>
                  </a:cubicBezTo>
                  <a:cubicBezTo>
                    <a:pt x="142" y="787"/>
                    <a:pt x="124" y="781"/>
                    <a:pt x="107" y="781"/>
                  </a:cubicBezTo>
                  <a:cubicBezTo>
                    <a:pt x="48" y="781"/>
                    <a:pt x="0" y="852"/>
                    <a:pt x="59" y="901"/>
                  </a:cubicBezTo>
                  <a:cubicBezTo>
                    <a:pt x="309" y="1151"/>
                    <a:pt x="609" y="1226"/>
                    <a:pt x="958" y="1238"/>
                  </a:cubicBezTo>
                  <a:cubicBezTo>
                    <a:pt x="1108" y="1251"/>
                    <a:pt x="1271" y="1238"/>
                    <a:pt x="1433" y="1263"/>
                  </a:cubicBezTo>
                  <a:cubicBezTo>
                    <a:pt x="1633" y="1288"/>
                    <a:pt x="1821" y="1388"/>
                    <a:pt x="2008" y="1438"/>
                  </a:cubicBezTo>
                  <a:cubicBezTo>
                    <a:pt x="2089" y="1457"/>
                    <a:pt x="2164" y="1469"/>
                    <a:pt x="2238" y="1469"/>
                  </a:cubicBezTo>
                  <a:cubicBezTo>
                    <a:pt x="2311" y="1469"/>
                    <a:pt x="2383" y="1457"/>
                    <a:pt x="2458" y="1426"/>
                  </a:cubicBezTo>
                  <a:cubicBezTo>
                    <a:pt x="2608" y="1376"/>
                    <a:pt x="2733" y="1288"/>
                    <a:pt x="2883" y="1238"/>
                  </a:cubicBezTo>
                  <a:cubicBezTo>
                    <a:pt x="2976" y="1208"/>
                    <a:pt x="3071" y="1197"/>
                    <a:pt x="3165" y="1197"/>
                  </a:cubicBezTo>
                  <a:cubicBezTo>
                    <a:pt x="3426" y="1197"/>
                    <a:pt x="3692" y="1282"/>
                    <a:pt x="3958" y="1301"/>
                  </a:cubicBezTo>
                  <a:cubicBezTo>
                    <a:pt x="4017" y="1305"/>
                    <a:pt x="4077" y="1307"/>
                    <a:pt x="4137" y="1307"/>
                  </a:cubicBezTo>
                  <a:cubicBezTo>
                    <a:pt x="4415" y="1307"/>
                    <a:pt x="4692" y="1262"/>
                    <a:pt x="4970" y="1201"/>
                  </a:cubicBezTo>
                  <a:cubicBezTo>
                    <a:pt x="5132" y="1163"/>
                    <a:pt x="5295" y="1113"/>
                    <a:pt x="5457" y="1113"/>
                  </a:cubicBezTo>
                  <a:cubicBezTo>
                    <a:pt x="5645" y="1113"/>
                    <a:pt x="5820" y="1138"/>
                    <a:pt x="6007" y="1163"/>
                  </a:cubicBezTo>
                  <a:cubicBezTo>
                    <a:pt x="6100" y="1179"/>
                    <a:pt x="6197" y="1189"/>
                    <a:pt x="6294" y="1189"/>
                  </a:cubicBezTo>
                  <a:cubicBezTo>
                    <a:pt x="6353" y="1189"/>
                    <a:pt x="6412" y="1185"/>
                    <a:pt x="6469" y="1176"/>
                  </a:cubicBezTo>
                  <a:cubicBezTo>
                    <a:pt x="6632" y="1138"/>
                    <a:pt x="6769" y="1038"/>
                    <a:pt x="6919" y="963"/>
                  </a:cubicBezTo>
                  <a:cubicBezTo>
                    <a:pt x="7050" y="898"/>
                    <a:pt x="7184" y="875"/>
                    <a:pt x="7318" y="875"/>
                  </a:cubicBezTo>
                  <a:cubicBezTo>
                    <a:pt x="7545" y="875"/>
                    <a:pt x="7775" y="941"/>
                    <a:pt x="7994" y="988"/>
                  </a:cubicBezTo>
                  <a:cubicBezTo>
                    <a:pt x="8097" y="1011"/>
                    <a:pt x="8205" y="1025"/>
                    <a:pt x="8311" y="1025"/>
                  </a:cubicBezTo>
                  <a:cubicBezTo>
                    <a:pt x="8554" y="1025"/>
                    <a:pt x="8791" y="954"/>
                    <a:pt x="8956" y="763"/>
                  </a:cubicBezTo>
                  <a:cubicBezTo>
                    <a:pt x="9056" y="651"/>
                    <a:pt x="9106" y="513"/>
                    <a:pt x="9131" y="363"/>
                  </a:cubicBezTo>
                  <a:cubicBezTo>
                    <a:pt x="9144" y="213"/>
                    <a:pt x="9094" y="114"/>
                    <a:pt x="8981" y="14"/>
                  </a:cubicBezTo>
                  <a:cubicBezTo>
                    <a:pt x="8972" y="4"/>
                    <a:pt x="8962" y="0"/>
                    <a:pt x="8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2" name="Google Shape;10862;p21"/>
            <p:cNvSpPr/>
            <p:nvPr/>
          </p:nvSpPr>
          <p:spPr>
            <a:xfrm>
              <a:off x="5873025" y="4094200"/>
              <a:ext cx="22375" cy="57225"/>
            </a:xfrm>
            <a:custGeom>
              <a:avLst/>
              <a:gdLst/>
              <a:ahLst/>
              <a:cxnLst/>
              <a:rect l="l" t="t" r="r" b="b"/>
              <a:pathLst>
                <a:path w="895" h="2289" extrusionOk="0">
                  <a:moveTo>
                    <a:pt x="71" y="1"/>
                  </a:moveTo>
                  <a:cubicBezTo>
                    <a:pt x="31" y="1"/>
                    <a:pt x="1" y="50"/>
                    <a:pt x="32" y="81"/>
                  </a:cubicBezTo>
                  <a:cubicBezTo>
                    <a:pt x="345" y="331"/>
                    <a:pt x="695" y="694"/>
                    <a:pt x="557" y="1131"/>
                  </a:cubicBezTo>
                  <a:cubicBezTo>
                    <a:pt x="495" y="1318"/>
                    <a:pt x="370" y="1518"/>
                    <a:pt x="520" y="1706"/>
                  </a:cubicBezTo>
                  <a:cubicBezTo>
                    <a:pt x="557" y="1743"/>
                    <a:pt x="595" y="1768"/>
                    <a:pt x="607" y="1818"/>
                  </a:cubicBezTo>
                  <a:cubicBezTo>
                    <a:pt x="620" y="1868"/>
                    <a:pt x="607" y="1918"/>
                    <a:pt x="595" y="1956"/>
                  </a:cubicBezTo>
                  <a:cubicBezTo>
                    <a:pt x="557" y="2056"/>
                    <a:pt x="495" y="2143"/>
                    <a:pt x="432" y="2231"/>
                  </a:cubicBezTo>
                  <a:cubicBezTo>
                    <a:pt x="413" y="2260"/>
                    <a:pt x="439" y="2289"/>
                    <a:pt x="468" y="2289"/>
                  </a:cubicBezTo>
                  <a:cubicBezTo>
                    <a:pt x="477" y="2289"/>
                    <a:pt x="486" y="2286"/>
                    <a:pt x="495" y="2281"/>
                  </a:cubicBezTo>
                  <a:cubicBezTo>
                    <a:pt x="682" y="2193"/>
                    <a:pt x="820" y="2006"/>
                    <a:pt x="782" y="1793"/>
                  </a:cubicBezTo>
                  <a:cubicBezTo>
                    <a:pt x="782" y="1731"/>
                    <a:pt x="745" y="1681"/>
                    <a:pt x="745" y="1618"/>
                  </a:cubicBezTo>
                  <a:cubicBezTo>
                    <a:pt x="757" y="1581"/>
                    <a:pt x="770" y="1531"/>
                    <a:pt x="782" y="1481"/>
                  </a:cubicBezTo>
                  <a:cubicBezTo>
                    <a:pt x="807" y="1368"/>
                    <a:pt x="857" y="1243"/>
                    <a:pt x="870" y="1118"/>
                  </a:cubicBezTo>
                  <a:cubicBezTo>
                    <a:pt x="895" y="894"/>
                    <a:pt x="795" y="656"/>
                    <a:pt x="657" y="481"/>
                  </a:cubicBezTo>
                  <a:cubicBezTo>
                    <a:pt x="507" y="269"/>
                    <a:pt x="307" y="131"/>
                    <a:pt x="95" y="6"/>
                  </a:cubicBezTo>
                  <a:cubicBezTo>
                    <a:pt x="87" y="2"/>
                    <a:pt x="79" y="1"/>
                    <a:pt x="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3" name="Google Shape;10863;p21"/>
            <p:cNvSpPr/>
            <p:nvPr/>
          </p:nvSpPr>
          <p:spPr>
            <a:xfrm>
              <a:off x="5628250" y="4119425"/>
              <a:ext cx="117425" cy="53675"/>
            </a:xfrm>
            <a:custGeom>
              <a:avLst/>
              <a:gdLst/>
              <a:ahLst/>
              <a:cxnLst/>
              <a:rect l="l" t="t" r="r" b="b"/>
              <a:pathLst>
                <a:path w="4697" h="2147" extrusionOk="0">
                  <a:moveTo>
                    <a:pt x="87" y="1"/>
                  </a:moveTo>
                  <a:cubicBezTo>
                    <a:pt x="44" y="1"/>
                    <a:pt x="0" y="46"/>
                    <a:pt x="26" y="97"/>
                  </a:cubicBezTo>
                  <a:cubicBezTo>
                    <a:pt x="126" y="347"/>
                    <a:pt x="238" y="572"/>
                    <a:pt x="363" y="809"/>
                  </a:cubicBezTo>
                  <a:cubicBezTo>
                    <a:pt x="463" y="984"/>
                    <a:pt x="576" y="1172"/>
                    <a:pt x="738" y="1309"/>
                  </a:cubicBezTo>
                  <a:cubicBezTo>
                    <a:pt x="926" y="1459"/>
                    <a:pt x="1126" y="1522"/>
                    <a:pt x="1363" y="1559"/>
                  </a:cubicBezTo>
                  <a:cubicBezTo>
                    <a:pt x="1434" y="1567"/>
                    <a:pt x="1504" y="1568"/>
                    <a:pt x="1575" y="1568"/>
                  </a:cubicBezTo>
                  <a:cubicBezTo>
                    <a:pt x="1649" y="1568"/>
                    <a:pt x="1724" y="1566"/>
                    <a:pt x="1799" y="1566"/>
                  </a:cubicBezTo>
                  <a:cubicBezTo>
                    <a:pt x="1891" y="1566"/>
                    <a:pt x="1983" y="1570"/>
                    <a:pt x="2075" y="1584"/>
                  </a:cubicBezTo>
                  <a:cubicBezTo>
                    <a:pt x="2313" y="1622"/>
                    <a:pt x="2500" y="1747"/>
                    <a:pt x="2713" y="1859"/>
                  </a:cubicBezTo>
                  <a:cubicBezTo>
                    <a:pt x="2913" y="1971"/>
                    <a:pt x="3125" y="2059"/>
                    <a:pt x="3350" y="2109"/>
                  </a:cubicBezTo>
                  <a:cubicBezTo>
                    <a:pt x="3487" y="2133"/>
                    <a:pt x="3624" y="2147"/>
                    <a:pt x="3758" y="2147"/>
                  </a:cubicBezTo>
                  <a:cubicBezTo>
                    <a:pt x="3832" y="2147"/>
                    <a:pt x="3904" y="2143"/>
                    <a:pt x="3975" y="2134"/>
                  </a:cubicBezTo>
                  <a:cubicBezTo>
                    <a:pt x="4212" y="2096"/>
                    <a:pt x="4425" y="2009"/>
                    <a:pt x="4650" y="1922"/>
                  </a:cubicBezTo>
                  <a:cubicBezTo>
                    <a:pt x="4696" y="1898"/>
                    <a:pt x="4689" y="1820"/>
                    <a:pt x="4626" y="1820"/>
                  </a:cubicBezTo>
                  <a:cubicBezTo>
                    <a:pt x="4622" y="1820"/>
                    <a:pt x="4617" y="1821"/>
                    <a:pt x="4612" y="1822"/>
                  </a:cubicBezTo>
                  <a:cubicBezTo>
                    <a:pt x="4460" y="1866"/>
                    <a:pt x="4309" y="1873"/>
                    <a:pt x="4157" y="1873"/>
                  </a:cubicBezTo>
                  <a:cubicBezTo>
                    <a:pt x="4096" y="1873"/>
                    <a:pt x="4036" y="1872"/>
                    <a:pt x="3975" y="1872"/>
                  </a:cubicBezTo>
                  <a:cubicBezTo>
                    <a:pt x="3762" y="1859"/>
                    <a:pt x="3537" y="1847"/>
                    <a:pt x="3338" y="1797"/>
                  </a:cubicBezTo>
                  <a:cubicBezTo>
                    <a:pt x="3138" y="1759"/>
                    <a:pt x="2938" y="1697"/>
                    <a:pt x="2750" y="1609"/>
                  </a:cubicBezTo>
                  <a:cubicBezTo>
                    <a:pt x="2563" y="1509"/>
                    <a:pt x="2388" y="1409"/>
                    <a:pt x="2175" y="1359"/>
                  </a:cubicBezTo>
                  <a:cubicBezTo>
                    <a:pt x="1775" y="1272"/>
                    <a:pt x="1313" y="1322"/>
                    <a:pt x="951" y="1109"/>
                  </a:cubicBezTo>
                  <a:cubicBezTo>
                    <a:pt x="551" y="872"/>
                    <a:pt x="326" y="434"/>
                    <a:pt x="138" y="35"/>
                  </a:cubicBezTo>
                  <a:cubicBezTo>
                    <a:pt x="126" y="11"/>
                    <a:pt x="107" y="1"/>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4" name="Google Shape;10864;p21"/>
            <p:cNvSpPr/>
            <p:nvPr/>
          </p:nvSpPr>
          <p:spPr>
            <a:xfrm>
              <a:off x="5774250" y="4153625"/>
              <a:ext cx="88200" cy="16700"/>
            </a:xfrm>
            <a:custGeom>
              <a:avLst/>
              <a:gdLst/>
              <a:ahLst/>
              <a:cxnLst/>
              <a:rect l="l" t="t" r="r" b="b"/>
              <a:pathLst>
                <a:path w="3528" h="668" extrusionOk="0">
                  <a:moveTo>
                    <a:pt x="3414" y="1"/>
                  </a:moveTo>
                  <a:cubicBezTo>
                    <a:pt x="3408" y="1"/>
                    <a:pt x="3402" y="2"/>
                    <a:pt x="3396" y="4"/>
                  </a:cubicBezTo>
                  <a:cubicBezTo>
                    <a:pt x="2914" y="187"/>
                    <a:pt x="2422" y="371"/>
                    <a:pt x="1910" y="371"/>
                  </a:cubicBezTo>
                  <a:cubicBezTo>
                    <a:pt x="1864" y="371"/>
                    <a:pt x="1818" y="369"/>
                    <a:pt x="1771" y="366"/>
                  </a:cubicBezTo>
                  <a:cubicBezTo>
                    <a:pt x="1535" y="355"/>
                    <a:pt x="1299" y="299"/>
                    <a:pt x="1055" y="299"/>
                  </a:cubicBezTo>
                  <a:cubicBezTo>
                    <a:pt x="1015" y="299"/>
                    <a:pt x="975" y="300"/>
                    <a:pt x="934" y="304"/>
                  </a:cubicBezTo>
                  <a:cubicBezTo>
                    <a:pt x="691" y="315"/>
                    <a:pt x="439" y="462"/>
                    <a:pt x="185" y="462"/>
                  </a:cubicBezTo>
                  <a:cubicBezTo>
                    <a:pt x="152" y="462"/>
                    <a:pt x="118" y="459"/>
                    <a:pt x="84" y="454"/>
                  </a:cubicBezTo>
                  <a:cubicBezTo>
                    <a:pt x="81" y="453"/>
                    <a:pt x="77" y="452"/>
                    <a:pt x="74" y="452"/>
                  </a:cubicBezTo>
                  <a:cubicBezTo>
                    <a:pt x="19" y="452"/>
                    <a:pt x="1" y="542"/>
                    <a:pt x="59" y="554"/>
                  </a:cubicBezTo>
                  <a:cubicBezTo>
                    <a:pt x="162" y="582"/>
                    <a:pt x="262" y="590"/>
                    <a:pt x="361" y="590"/>
                  </a:cubicBezTo>
                  <a:cubicBezTo>
                    <a:pt x="525" y="590"/>
                    <a:pt x="687" y="566"/>
                    <a:pt x="859" y="566"/>
                  </a:cubicBezTo>
                  <a:cubicBezTo>
                    <a:pt x="1172" y="566"/>
                    <a:pt x="1484" y="653"/>
                    <a:pt x="1796" y="666"/>
                  </a:cubicBezTo>
                  <a:cubicBezTo>
                    <a:pt x="1821" y="667"/>
                    <a:pt x="1846" y="668"/>
                    <a:pt x="1871" y="668"/>
                  </a:cubicBezTo>
                  <a:cubicBezTo>
                    <a:pt x="2431" y="668"/>
                    <a:pt x="2956" y="405"/>
                    <a:pt x="3458" y="154"/>
                  </a:cubicBezTo>
                  <a:cubicBezTo>
                    <a:pt x="3527" y="119"/>
                    <a:pt x="3480" y="1"/>
                    <a:pt x="34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5" name="Google Shape;10865;p21"/>
            <p:cNvSpPr/>
            <p:nvPr/>
          </p:nvSpPr>
          <p:spPr>
            <a:xfrm>
              <a:off x="5460175" y="3964525"/>
              <a:ext cx="97050" cy="215450"/>
            </a:xfrm>
            <a:custGeom>
              <a:avLst/>
              <a:gdLst/>
              <a:ahLst/>
              <a:cxnLst/>
              <a:rect l="l" t="t" r="r" b="b"/>
              <a:pathLst>
                <a:path w="3882" h="8618" extrusionOk="0">
                  <a:moveTo>
                    <a:pt x="3633" y="1"/>
                  </a:moveTo>
                  <a:cubicBezTo>
                    <a:pt x="3607" y="1"/>
                    <a:pt x="3579" y="7"/>
                    <a:pt x="3550" y="20"/>
                  </a:cubicBezTo>
                  <a:cubicBezTo>
                    <a:pt x="2862" y="320"/>
                    <a:pt x="2250" y="744"/>
                    <a:pt x="1663" y="1207"/>
                  </a:cubicBezTo>
                  <a:cubicBezTo>
                    <a:pt x="1100" y="1644"/>
                    <a:pt x="626" y="2169"/>
                    <a:pt x="351" y="2844"/>
                  </a:cubicBezTo>
                  <a:cubicBezTo>
                    <a:pt x="76" y="3506"/>
                    <a:pt x="1" y="4244"/>
                    <a:pt x="101" y="4956"/>
                  </a:cubicBezTo>
                  <a:cubicBezTo>
                    <a:pt x="213" y="5631"/>
                    <a:pt x="513" y="6293"/>
                    <a:pt x="875" y="6868"/>
                  </a:cubicBezTo>
                  <a:cubicBezTo>
                    <a:pt x="1075" y="7205"/>
                    <a:pt x="1313" y="7518"/>
                    <a:pt x="1550" y="7818"/>
                  </a:cubicBezTo>
                  <a:cubicBezTo>
                    <a:pt x="1800" y="8118"/>
                    <a:pt x="2063" y="8417"/>
                    <a:pt x="2413" y="8605"/>
                  </a:cubicBezTo>
                  <a:cubicBezTo>
                    <a:pt x="2430" y="8614"/>
                    <a:pt x="2447" y="8617"/>
                    <a:pt x="2464" y="8617"/>
                  </a:cubicBezTo>
                  <a:cubicBezTo>
                    <a:pt x="2564" y="8617"/>
                    <a:pt x="2633" y="8471"/>
                    <a:pt x="2525" y="8417"/>
                  </a:cubicBezTo>
                  <a:cubicBezTo>
                    <a:pt x="2213" y="8267"/>
                    <a:pt x="1975" y="8018"/>
                    <a:pt x="1750" y="7755"/>
                  </a:cubicBezTo>
                  <a:cubicBezTo>
                    <a:pt x="1550" y="7505"/>
                    <a:pt x="1363" y="7230"/>
                    <a:pt x="1200" y="6955"/>
                  </a:cubicBezTo>
                  <a:cubicBezTo>
                    <a:pt x="1050" y="6680"/>
                    <a:pt x="900" y="6393"/>
                    <a:pt x="788" y="6093"/>
                  </a:cubicBezTo>
                  <a:cubicBezTo>
                    <a:pt x="663" y="5793"/>
                    <a:pt x="576" y="5468"/>
                    <a:pt x="501" y="5143"/>
                  </a:cubicBezTo>
                  <a:cubicBezTo>
                    <a:pt x="363" y="4493"/>
                    <a:pt x="338" y="3819"/>
                    <a:pt x="488" y="3169"/>
                  </a:cubicBezTo>
                  <a:cubicBezTo>
                    <a:pt x="651" y="2482"/>
                    <a:pt x="1025" y="1894"/>
                    <a:pt x="1563" y="1444"/>
                  </a:cubicBezTo>
                  <a:cubicBezTo>
                    <a:pt x="1863" y="1182"/>
                    <a:pt x="2200" y="969"/>
                    <a:pt x="2563" y="819"/>
                  </a:cubicBezTo>
                  <a:cubicBezTo>
                    <a:pt x="2937" y="657"/>
                    <a:pt x="3300" y="482"/>
                    <a:pt x="3675" y="332"/>
                  </a:cubicBezTo>
                  <a:cubicBezTo>
                    <a:pt x="3881" y="256"/>
                    <a:pt x="3804" y="1"/>
                    <a:pt x="3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6" name="Google Shape;10866;p21"/>
            <p:cNvSpPr/>
            <p:nvPr/>
          </p:nvSpPr>
          <p:spPr>
            <a:xfrm>
              <a:off x="5801125" y="3999150"/>
              <a:ext cx="149575" cy="261450"/>
            </a:xfrm>
            <a:custGeom>
              <a:avLst/>
              <a:gdLst/>
              <a:ahLst/>
              <a:cxnLst/>
              <a:rect l="l" t="t" r="r" b="b"/>
              <a:pathLst>
                <a:path w="5983" h="10458" extrusionOk="0">
                  <a:moveTo>
                    <a:pt x="1263" y="0"/>
                  </a:moveTo>
                  <a:cubicBezTo>
                    <a:pt x="1127" y="0"/>
                    <a:pt x="1050" y="240"/>
                    <a:pt x="1196" y="297"/>
                  </a:cubicBezTo>
                  <a:cubicBezTo>
                    <a:pt x="1446" y="409"/>
                    <a:pt x="1709" y="484"/>
                    <a:pt x="1959" y="609"/>
                  </a:cubicBezTo>
                  <a:cubicBezTo>
                    <a:pt x="2196" y="734"/>
                    <a:pt x="2433" y="872"/>
                    <a:pt x="2646" y="1022"/>
                  </a:cubicBezTo>
                  <a:cubicBezTo>
                    <a:pt x="3108" y="1321"/>
                    <a:pt x="3508" y="1684"/>
                    <a:pt x="3921" y="2046"/>
                  </a:cubicBezTo>
                  <a:cubicBezTo>
                    <a:pt x="4670" y="2721"/>
                    <a:pt x="5383" y="3471"/>
                    <a:pt x="5620" y="4483"/>
                  </a:cubicBezTo>
                  <a:cubicBezTo>
                    <a:pt x="5720" y="4945"/>
                    <a:pt x="5720" y="5420"/>
                    <a:pt x="5608" y="5883"/>
                  </a:cubicBezTo>
                  <a:cubicBezTo>
                    <a:pt x="5495" y="6345"/>
                    <a:pt x="5358" y="6795"/>
                    <a:pt x="5133" y="7207"/>
                  </a:cubicBezTo>
                  <a:cubicBezTo>
                    <a:pt x="4670" y="8070"/>
                    <a:pt x="3983" y="8744"/>
                    <a:pt x="3158" y="9232"/>
                  </a:cubicBezTo>
                  <a:cubicBezTo>
                    <a:pt x="2221" y="9782"/>
                    <a:pt x="1146" y="10119"/>
                    <a:pt x="84" y="10307"/>
                  </a:cubicBezTo>
                  <a:cubicBezTo>
                    <a:pt x="0" y="10319"/>
                    <a:pt x="20" y="10457"/>
                    <a:pt x="99" y="10457"/>
                  </a:cubicBezTo>
                  <a:cubicBezTo>
                    <a:pt x="102" y="10457"/>
                    <a:pt x="106" y="10457"/>
                    <a:pt x="109" y="10457"/>
                  </a:cubicBezTo>
                  <a:cubicBezTo>
                    <a:pt x="1121" y="10332"/>
                    <a:pt x="2109" y="10107"/>
                    <a:pt x="3021" y="9632"/>
                  </a:cubicBezTo>
                  <a:cubicBezTo>
                    <a:pt x="3908" y="9182"/>
                    <a:pt x="4733" y="8520"/>
                    <a:pt x="5270" y="7657"/>
                  </a:cubicBezTo>
                  <a:cubicBezTo>
                    <a:pt x="5545" y="7245"/>
                    <a:pt x="5745" y="6782"/>
                    <a:pt x="5858" y="6295"/>
                  </a:cubicBezTo>
                  <a:cubicBezTo>
                    <a:pt x="5983" y="5820"/>
                    <a:pt x="5970" y="5283"/>
                    <a:pt x="5908" y="4808"/>
                  </a:cubicBezTo>
                  <a:cubicBezTo>
                    <a:pt x="5783" y="3771"/>
                    <a:pt x="5195" y="2884"/>
                    <a:pt x="4520" y="2121"/>
                  </a:cubicBezTo>
                  <a:cubicBezTo>
                    <a:pt x="4096" y="1646"/>
                    <a:pt x="3571" y="1271"/>
                    <a:pt x="3021" y="934"/>
                  </a:cubicBezTo>
                  <a:cubicBezTo>
                    <a:pt x="2746" y="759"/>
                    <a:pt x="2458" y="609"/>
                    <a:pt x="2171" y="459"/>
                  </a:cubicBezTo>
                  <a:cubicBezTo>
                    <a:pt x="1884" y="309"/>
                    <a:pt x="1609" y="134"/>
                    <a:pt x="1309" y="9"/>
                  </a:cubicBezTo>
                  <a:cubicBezTo>
                    <a:pt x="1293" y="3"/>
                    <a:pt x="1278" y="0"/>
                    <a:pt x="1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7" name="Google Shape;10867;p21"/>
            <p:cNvSpPr/>
            <p:nvPr/>
          </p:nvSpPr>
          <p:spPr>
            <a:xfrm>
              <a:off x="5874575" y="4033250"/>
              <a:ext cx="57700" cy="183325"/>
            </a:xfrm>
            <a:custGeom>
              <a:avLst/>
              <a:gdLst/>
              <a:ahLst/>
              <a:cxnLst/>
              <a:rect l="l" t="t" r="r" b="b"/>
              <a:pathLst>
                <a:path w="2308" h="7333" extrusionOk="0">
                  <a:moveTo>
                    <a:pt x="49" y="1"/>
                  </a:moveTo>
                  <a:cubicBezTo>
                    <a:pt x="21" y="1"/>
                    <a:pt x="0" y="37"/>
                    <a:pt x="20" y="57"/>
                  </a:cubicBezTo>
                  <a:cubicBezTo>
                    <a:pt x="458" y="395"/>
                    <a:pt x="758" y="907"/>
                    <a:pt x="1033" y="1370"/>
                  </a:cubicBezTo>
                  <a:cubicBezTo>
                    <a:pt x="1320" y="1832"/>
                    <a:pt x="1582" y="2319"/>
                    <a:pt x="1782" y="2832"/>
                  </a:cubicBezTo>
                  <a:cubicBezTo>
                    <a:pt x="1970" y="3319"/>
                    <a:pt x="2107" y="3869"/>
                    <a:pt x="2057" y="4406"/>
                  </a:cubicBezTo>
                  <a:cubicBezTo>
                    <a:pt x="2007" y="4944"/>
                    <a:pt x="1807" y="5468"/>
                    <a:pt x="1520" y="5931"/>
                  </a:cubicBezTo>
                  <a:cubicBezTo>
                    <a:pt x="1357" y="6193"/>
                    <a:pt x="1170" y="6431"/>
                    <a:pt x="958" y="6643"/>
                  </a:cubicBezTo>
                  <a:cubicBezTo>
                    <a:pt x="745" y="6868"/>
                    <a:pt x="533" y="7081"/>
                    <a:pt x="295" y="7280"/>
                  </a:cubicBezTo>
                  <a:cubicBezTo>
                    <a:pt x="273" y="7292"/>
                    <a:pt x="300" y="7332"/>
                    <a:pt x="324" y="7332"/>
                  </a:cubicBezTo>
                  <a:cubicBezTo>
                    <a:pt x="327" y="7332"/>
                    <a:pt x="330" y="7332"/>
                    <a:pt x="333" y="7330"/>
                  </a:cubicBezTo>
                  <a:cubicBezTo>
                    <a:pt x="808" y="7006"/>
                    <a:pt x="1208" y="6643"/>
                    <a:pt x="1532" y="6168"/>
                  </a:cubicBezTo>
                  <a:cubicBezTo>
                    <a:pt x="1857" y="5706"/>
                    <a:pt x="2107" y="5206"/>
                    <a:pt x="2207" y="4656"/>
                  </a:cubicBezTo>
                  <a:cubicBezTo>
                    <a:pt x="2307" y="4094"/>
                    <a:pt x="2282" y="3544"/>
                    <a:pt x="2107" y="3007"/>
                  </a:cubicBezTo>
                  <a:cubicBezTo>
                    <a:pt x="1932" y="2457"/>
                    <a:pt x="1632" y="1969"/>
                    <a:pt x="1332" y="1470"/>
                  </a:cubicBezTo>
                  <a:cubicBezTo>
                    <a:pt x="970" y="920"/>
                    <a:pt x="620" y="382"/>
                    <a:pt x="70" y="7"/>
                  </a:cubicBezTo>
                  <a:cubicBezTo>
                    <a:pt x="63" y="3"/>
                    <a:pt x="56"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8" name="Google Shape;10868;p21"/>
            <p:cNvSpPr/>
            <p:nvPr/>
          </p:nvSpPr>
          <p:spPr>
            <a:xfrm>
              <a:off x="5475800" y="3970275"/>
              <a:ext cx="85750" cy="170200"/>
            </a:xfrm>
            <a:custGeom>
              <a:avLst/>
              <a:gdLst/>
              <a:ahLst/>
              <a:cxnLst/>
              <a:rect l="l" t="t" r="r" b="b"/>
              <a:pathLst>
                <a:path w="3430" h="6808" extrusionOk="0">
                  <a:moveTo>
                    <a:pt x="3235" y="0"/>
                  </a:moveTo>
                  <a:cubicBezTo>
                    <a:pt x="3227" y="0"/>
                    <a:pt x="3220" y="1"/>
                    <a:pt x="3212" y="2"/>
                  </a:cubicBezTo>
                  <a:cubicBezTo>
                    <a:pt x="2687" y="90"/>
                    <a:pt x="2200" y="327"/>
                    <a:pt x="1763" y="639"/>
                  </a:cubicBezTo>
                  <a:cubicBezTo>
                    <a:pt x="1325" y="964"/>
                    <a:pt x="913" y="1364"/>
                    <a:pt x="613" y="1827"/>
                  </a:cubicBezTo>
                  <a:cubicBezTo>
                    <a:pt x="288" y="2351"/>
                    <a:pt x="188" y="2989"/>
                    <a:pt x="113" y="3589"/>
                  </a:cubicBezTo>
                  <a:cubicBezTo>
                    <a:pt x="38" y="4176"/>
                    <a:pt x="1" y="4763"/>
                    <a:pt x="125" y="5338"/>
                  </a:cubicBezTo>
                  <a:cubicBezTo>
                    <a:pt x="250" y="5901"/>
                    <a:pt x="525" y="6400"/>
                    <a:pt x="938" y="6800"/>
                  </a:cubicBezTo>
                  <a:cubicBezTo>
                    <a:pt x="945" y="6805"/>
                    <a:pt x="953" y="6807"/>
                    <a:pt x="960" y="6807"/>
                  </a:cubicBezTo>
                  <a:cubicBezTo>
                    <a:pt x="992" y="6807"/>
                    <a:pt x="1020" y="6771"/>
                    <a:pt x="1000" y="6750"/>
                  </a:cubicBezTo>
                  <a:cubicBezTo>
                    <a:pt x="225" y="6001"/>
                    <a:pt x="125" y="4776"/>
                    <a:pt x="275" y="3776"/>
                  </a:cubicBezTo>
                  <a:cubicBezTo>
                    <a:pt x="325" y="3501"/>
                    <a:pt x="375" y="3214"/>
                    <a:pt x="450" y="2939"/>
                  </a:cubicBezTo>
                  <a:cubicBezTo>
                    <a:pt x="513" y="2651"/>
                    <a:pt x="588" y="2376"/>
                    <a:pt x="725" y="2114"/>
                  </a:cubicBezTo>
                  <a:cubicBezTo>
                    <a:pt x="963" y="1652"/>
                    <a:pt x="1363" y="1252"/>
                    <a:pt x="1775" y="939"/>
                  </a:cubicBezTo>
                  <a:cubicBezTo>
                    <a:pt x="2212" y="589"/>
                    <a:pt x="2725" y="340"/>
                    <a:pt x="3275" y="252"/>
                  </a:cubicBezTo>
                  <a:cubicBezTo>
                    <a:pt x="3429" y="228"/>
                    <a:pt x="3380" y="0"/>
                    <a:pt x="32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9" name="Google Shape;10869;p21"/>
            <p:cNvSpPr/>
            <p:nvPr/>
          </p:nvSpPr>
          <p:spPr>
            <a:xfrm>
              <a:off x="5384150" y="4030825"/>
              <a:ext cx="595725" cy="233600"/>
            </a:xfrm>
            <a:custGeom>
              <a:avLst/>
              <a:gdLst/>
              <a:ahLst/>
              <a:cxnLst/>
              <a:rect l="l" t="t" r="r" b="b"/>
              <a:pathLst>
                <a:path w="23829" h="9344" extrusionOk="0">
                  <a:moveTo>
                    <a:pt x="86" y="1"/>
                  </a:moveTo>
                  <a:cubicBezTo>
                    <a:pt x="46" y="1"/>
                    <a:pt x="1" y="37"/>
                    <a:pt x="17" y="79"/>
                  </a:cubicBezTo>
                  <a:cubicBezTo>
                    <a:pt x="330" y="829"/>
                    <a:pt x="680" y="1529"/>
                    <a:pt x="1142" y="2191"/>
                  </a:cubicBezTo>
                  <a:cubicBezTo>
                    <a:pt x="1605" y="2866"/>
                    <a:pt x="2129" y="3491"/>
                    <a:pt x="2717" y="4041"/>
                  </a:cubicBezTo>
                  <a:cubicBezTo>
                    <a:pt x="3941" y="5191"/>
                    <a:pt x="5391" y="6103"/>
                    <a:pt x="6928" y="6765"/>
                  </a:cubicBezTo>
                  <a:cubicBezTo>
                    <a:pt x="8740" y="7552"/>
                    <a:pt x="10640" y="8127"/>
                    <a:pt x="12552" y="8552"/>
                  </a:cubicBezTo>
                  <a:cubicBezTo>
                    <a:pt x="13526" y="8777"/>
                    <a:pt x="14501" y="8952"/>
                    <a:pt x="15488" y="9115"/>
                  </a:cubicBezTo>
                  <a:cubicBezTo>
                    <a:pt x="16307" y="9249"/>
                    <a:pt x="17135" y="9343"/>
                    <a:pt x="17964" y="9343"/>
                  </a:cubicBezTo>
                  <a:cubicBezTo>
                    <a:pt x="18059" y="9343"/>
                    <a:pt x="18155" y="9342"/>
                    <a:pt x="18250" y="9339"/>
                  </a:cubicBezTo>
                  <a:cubicBezTo>
                    <a:pt x="19112" y="9314"/>
                    <a:pt x="19962" y="9190"/>
                    <a:pt x="20812" y="8990"/>
                  </a:cubicBezTo>
                  <a:cubicBezTo>
                    <a:pt x="21624" y="8790"/>
                    <a:pt x="22449" y="8527"/>
                    <a:pt x="23199" y="8140"/>
                  </a:cubicBezTo>
                  <a:cubicBezTo>
                    <a:pt x="23386" y="8052"/>
                    <a:pt x="23574" y="7927"/>
                    <a:pt x="23761" y="7827"/>
                  </a:cubicBezTo>
                  <a:cubicBezTo>
                    <a:pt x="23828" y="7783"/>
                    <a:pt x="23786" y="7698"/>
                    <a:pt x="23723" y="7698"/>
                  </a:cubicBezTo>
                  <a:cubicBezTo>
                    <a:pt x="23715" y="7698"/>
                    <a:pt x="23707" y="7700"/>
                    <a:pt x="23699" y="7702"/>
                  </a:cubicBezTo>
                  <a:cubicBezTo>
                    <a:pt x="23311" y="7877"/>
                    <a:pt x="22899" y="8027"/>
                    <a:pt x="22512" y="8165"/>
                  </a:cubicBezTo>
                  <a:cubicBezTo>
                    <a:pt x="22112" y="8302"/>
                    <a:pt x="21712" y="8440"/>
                    <a:pt x="21312" y="8540"/>
                  </a:cubicBezTo>
                  <a:cubicBezTo>
                    <a:pt x="20500" y="8752"/>
                    <a:pt x="19675" y="8877"/>
                    <a:pt x="18838" y="8927"/>
                  </a:cubicBezTo>
                  <a:cubicBezTo>
                    <a:pt x="18588" y="8944"/>
                    <a:pt x="18338" y="8952"/>
                    <a:pt x="18090" y="8952"/>
                  </a:cubicBezTo>
                  <a:cubicBezTo>
                    <a:pt x="16486" y="8952"/>
                    <a:pt x="14908" y="8629"/>
                    <a:pt x="13339" y="8315"/>
                  </a:cubicBezTo>
                  <a:cubicBezTo>
                    <a:pt x="11452" y="7927"/>
                    <a:pt x="9540" y="7502"/>
                    <a:pt x="7765" y="6740"/>
                  </a:cubicBezTo>
                  <a:cubicBezTo>
                    <a:pt x="6216" y="6078"/>
                    <a:pt x="4729" y="5241"/>
                    <a:pt x="3442" y="4153"/>
                  </a:cubicBezTo>
                  <a:cubicBezTo>
                    <a:pt x="2829" y="3653"/>
                    <a:pt x="2254" y="3104"/>
                    <a:pt x="1742" y="2504"/>
                  </a:cubicBezTo>
                  <a:cubicBezTo>
                    <a:pt x="1217" y="1916"/>
                    <a:pt x="780" y="1254"/>
                    <a:pt x="405" y="554"/>
                  </a:cubicBezTo>
                  <a:cubicBezTo>
                    <a:pt x="305" y="392"/>
                    <a:pt x="217" y="217"/>
                    <a:pt x="130" y="29"/>
                  </a:cubicBezTo>
                  <a:cubicBezTo>
                    <a:pt x="122" y="9"/>
                    <a:pt x="105" y="1"/>
                    <a:pt x="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0" name="Google Shape;10870;p21"/>
            <p:cNvSpPr/>
            <p:nvPr/>
          </p:nvSpPr>
          <p:spPr>
            <a:xfrm>
              <a:off x="5374750" y="4051825"/>
              <a:ext cx="614475" cy="233850"/>
            </a:xfrm>
            <a:custGeom>
              <a:avLst/>
              <a:gdLst/>
              <a:ahLst/>
              <a:cxnLst/>
              <a:rect l="l" t="t" r="r" b="b"/>
              <a:pathLst>
                <a:path w="24579" h="9354" extrusionOk="0">
                  <a:moveTo>
                    <a:pt x="77" y="1"/>
                  </a:moveTo>
                  <a:cubicBezTo>
                    <a:pt x="39" y="1"/>
                    <a:pt x="1" y="45"/>
                    <a:pt x="19" y="89"/>
                  </a:cubicBezTo>
                  <a:cubicBezTo>
                    <a:pt x="656" y="1614"/>
                    <a:pt x="1681" y="2938"/>
                    <a:pt x="2905" y="4038"/>
                  </a:cubicBezTo>
                  <a:cubicBezTo>
                    <a:pt x="4192" y="5213"/>
                    <a:pt x="5717" y="6125"/>
                    <a:pt x="7292" y="6862"/>
                  </a:cubicBezTo>
                  <a:cubicBezTo>
                    <a:pt x="9029" y="7662"/>
                    <a:pt x="10853" y="8337"/>
                    <a:pt x="12715" y="8762"/>
                  </a:cubicBezTo>
                  <a:cubicBezTo>
                    <a:pt x="14441" y="9153"/>
                    <a:pt x="16221" y="9354"/>
                    <a:pt x="17994" y="9354"/>
                  </a:cubicBezTo>
                  <a:cubicBezTo>
                    <a:pt x="18147" y="9354"/>
                    <a:pt x="18299" y="9352"/>
                    <a:pt x="18451" y="9349"/>
                  </a:cubicBezTo>
                  <a:cubicBezTo>
                    <a:pt x="19413" y="9337"/>
                    <a:pt x="20376" y="9249"/>
                    <a:pt x="21313" y="9062"/>
                  </a:cubicBezTo>
                  <a:cubicBezTo>
                    <a:pt x="22200" y="8887"/>
                    <a:pt x="23063" y="8587"/>
                    <a:pt x="23900" y="8225"/>
                  </a:cubicBezTo>
                  <a:cubicBezTo>
                    <a:pt x="24112" y="8137"/>
                    <a:pt x="24312" y="8037"/>
                    <a:pt x="24500" y="7912"/>
                  </a:cubicBezTo>
                  <a:cubicBezTo>
                    <a:pt x="24578" y="7867"/>
                    <a:pt x="24546" y="7732"/>
                    <a:pt x="24457" y="7732"/>
                  </a:cubicBezTo>
                  <a:cubicBezTo>
                    <a:pt x="24447" y="7732"/>
                    <a:pt x="24436" y="7733"/>
                    <a:pt x="24425" y="7737"/>
                  </a:cubicBezTo>
                  <a:cubicBezTo>
                    <a:pt x="24000" y="7875"/>
                    <a:pt x="23587" y="8050"/>
                    <a:pt x="23163" y="8187"/>
                  </a:cubicBezTo>
                  <a:cubicBezTo>
                    <a:pt x="22750" y="8325"/>
                    <a:pt x="22325" y="8449"/>
                    <a:pt x="21888" y="8537"/>
                  </a:cubicBezTo>
                  <a:cubicBezTo>
                    <a:pt x="20976" y="8737"/>
                    <a:pt x="20063" y="8887"/>
                    <a:pt x="19126" y="8937"/>
                  </a:cubicBezTo>
                  <a:cubicBezTo>
                    <a:pt x="18741" y="8957"/>
                    <a:pt x="18354" y="8967"/>
                    <a:pt x="17968" y="8967"/>
                  </a:cubicBezTo>
                  <a:cubicBezTo>
                    <a:pt x="16460" y="8967"/>
                    <a:pt x="14947" y="8815"/>
                    <a:pt x="13465" y="8537"/>
                  </a:cubicBezTo>
                  <a:cubicBezTo>
                    <a:pt x="11616" y="8187"/>
                    <a:pt x="9791" y="7675"/>
                    <a:pt x="8079" y="6875"/>
                  </a:cubicBezTo>
                  <a:cubicBezTo>
                    <a:pt x="7242" y="6488"/>
                    <a:pt x="6417" y="6038"/>
                    <a:pt x="5617" y="5563"/>
                  </a:cubicBezTo>
                  <a:cubicBezTo>
                    <a:pt x="4930" y="5150"/>
                    <a:pt x="4242" y="4688"/>
                    <a:pt x="3605" y="4188"/>
                  </a:cubicBezTo>
                  <a:cubicBezTo>
                    <a:pt x="2343" y="3188"/>
                    <a:pt x="1168" y="1989"/>
                    <a:pt x="393" y="564"/>
                  </a:cubicBezTo>
                  <a:cubicBezTo>
                    <a:pt x="294" y="389"/>
                    <a:pt x="206" y="214"/>
                    <a:pt x="119" y="27"/>
                  </a:cubicBezTo>
                  <a:cubicBezTo>
                    <a:pt x="108" y="8"/>
                    <a:pt x="92" y="1"/>
                    <a:pt x="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1" name="Google Shape;10871;p21"/>
            <p:cNvSpPr/>
            <p:nvPr/>
          </p:nvSpPr>
          <p:spPr>
            <a:xfrm>
              <a:off x="5449600" y="4147775"/>
              <a:ext cx="431025" cy="154450"/>
            </a:xfrm>
            <a:custGeom>
              <a:avLst/>
              <a:gdLst/>
              <a:ahLst/>
              <a:cxnLst/>
              <a:rect l="l" t="t" r="r" b="b"/>
              <a:pathLst>
                <a:path w="17241" h="6178" extrusionOk="0">
                  <a:moveTo>
                    <a:pt x="107" y="0"/>
                  </a:moveTo>
                  <a:cubicBezTo>
                    <a:pt x="49" y="0"/>
                    <a:pt x="1" y="80"/>
                    <a:pt x="49" y="138"/>
                  </a:cubicBezTo>
                  <a:cubicBezTo>
                    <a:pt x="136" y="263"/>
                    <a:pt x="224" y="388"/>
                    <a:pt x="311" y="513"/>
                  </a:cubicBezTo>
                  <a:cubicBezTo>
                    <a:pt x="411" y="638"/>
                    <a:pt x="511" y="750"/>
                    <a:pt x="611" y="862"/>
                  </a:cubicBezTo>
                  <a:cubicBezTo>
                    <a:pt x="811" y="1112"/>
                    <a:pt x="1011" y="1350"/>
                    <a:pt x="1223" y="1575"/>
                  </a:cubicBezTo>
                  <a:cubicBezTo>
                    <a:pt x="1648" y="2037"/>
                    <a:pt x="2098" y="2462"/>
                    <a:pt x="2573" y="2862"/>
                  </a:cubicBezTo>
                  <a:cubicBezTo>
                    <a:pt x="3510" y="3662"/>
                    <a:pt x="4548" y="4349"/>
                    <a:pt x="5672" y="4836"/>
                  </a:cubicBezTo>
                  <a:cubicBezTo>
                    <a:pt x="7752" y="5725"/>
                    <a:pt x="10025" y="6178"/>
                    <a:pt x="12289" y="6178"/>
                  </a:cubicBezTo>
                  <a:cubicBezTo>
                    <a:pt x="12542" y="6178"/>
                    <a:pt x="12794" y="6172"/>
                    <a:pt x="13045" y="6161"/>
                  </a:cubicBezTo>
                  <a:cubicBezTo>
                    <a:pt x="13733" y="6136"/>
                    <a:pt x="14433" y="6074"/>
                    <a:pt x="15120" y="5949"/>
                  </a:cubicBezTo>
                  <a:cubicBezTo>
                    <a:pt x="15457" y="5886"/>
                    <a:pt x="15795" y="5824"/>
                    <a:pt x="16120" y="5749"/>
                  </a:cubicBezTo>
                  <a:cubicBezTo>
                    <a:pt x="16469" y="5661"/>
                    <a:pt x="16819" y="5586"/>
                    <a:pt x="17132" y="5436"/>
                  </a:cubicBezTo>
                  <a:cubicBezTo>
                    <a:pt x="17241" y="5388"/>
                    <a:pt x="17197" y="5198"/>
                    <a:pt x="17080" y="5198"/>
                  </a:cubicBezTo>
                  <a:cubicBezTo>
                    <a:pt x="17077" y="5198"/>
                    <a:pt x="17073" y="5198"/>
                    <a:pt x="17069" y="5199"/>
                  </a:cubicBezTo>
                  <a:cubicBezTo>
                    <a:pt x="16769" y="5236"/>
                    <a:pt x="16482" y="5311"/>
                    <a:pt x="16182" y="5374"/>
                  </a:cubicBezTo>
                  <a:cubicBezTo>
                    <a:pt x="15882" y="5436"/>
                    <a:pt x="15582" y="5486"/>
                    <a:pt x="15282" y="5536"/>
                  </a:cubicBezTo>
                  <a:cubicBezTo>
                    <a:pt x="14695" y="5636"/>
                    <a:pt x="14095" y="5699"/>
                    <a:pt x="13508" y="5749"/>
                  </a:cubicBezTo>
                  <a:cubicBezTo>
                    <a:pt x="13081" y="5775"/>
                    <a:pt x="12653" y="5789"/>
                    <a:pt x="12225" y="5789"/>
                  </a:cubicBezTo>
                  <a:cubicBezTo>
                    <a:pt x="11437" y="5789"/>
                    <a:pt x="10649" y="5742"/>
                    <a:pt x="9871" y="5636"/>
                  </a:cubicBezTo>
                  <a:cubicBezTo>
                    <a:pt x="8647" y="5474"/>
                    <a:pt x="7409" y="5199"/>
                    <a:pt x="6247" y="4761"/>
                  </a:cubicBezTo>
                  <a:cubicBezTo>
                    <a:pt x="5085" y="4312"/>
                    <a:pt x="4035" y="3649"/>
                    <a:pt x="3085" y="2849"/>
                  </a:cubicBezTo>
                  <a:cubicBezTo>
                    <a:pt x="2561" y="2412"/>
                    <a:pt x="2073" y="1950"/>
                    <a:pt x="1586" y="1462"/>
                  </a:cubicBezTo>
                  <a:cubicBezTo>
                    <a:pt x="1361" y="1237"/>
                    <a:pt x="1123" y="1000"/>
                    <a:pt x="886" y="763"/>
                  </a:cubicBezTo>
                  <a:cubicBezTo>
                    <a:pt x="774" y="638"/>
                    <a:pt x="649" y="513"/>
                    <a:pt x="536" y="388"/>
                  </a:cubicBezTo>
                  <a:cubicBezTo>
                    <a:pt x="411" y="263"/>
                    <a:pt x="274" y="150"/>
                    <a:pt x="161" y="25"/>
                  </a:cubicBezTo>
                  <a:cubicBezTo>
                    <a:pt x="144" y="8"/>
                    <a:pt x="125"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2" name="Google Shape;10872;p21"/>
            <p:cNvSpPr/>
            <p:nvPr/>
          </p:nvSpPr>
          <p:spPr>
            <a:xfrm>
              <a:off x="5684200" y="3814375"/>
              <a:ext cx="396475" cy="315225"/>
            </a:xfrm>
            <a:custGeom>
              <a:avLst/>
              <a:gdLst/>
              <a:ahLst/>
              <a:cxnLst/>
              <a:rect l="l" t="t" r="r" b="b"/>
              <a:pathLst>
                <a:path w="15859" h="12609" extrusionOk="0">
                  <a:moveTo>
                    <a:pt x="202" y="1"/>
                  </a:moveTo>
                  <a:cubicBezTo>
                    <a:pt x="0" y="1"/>
                    <a:pt x="7" y="316"/>
                    <a:pt x="212" y="340"/>
                  </a:cubicBezTo>
                  <a:cubicBezTo>
                    <a:pt x="987" y="427"/>
                    <a:pt x="1762" y="502"/>
                    <a:pt x="2524" y="652"/>
                  </a:cubicBezTo>
                  <a:cubicBezTo>
                    <a:pt x="3286" y="802"/>
                    <a:pt x="4036" y="990"/>
                    <a:pt x="4761" y="1227"/>
                  </a:cubicBezTo>
                  <a:cubicBezTo>
                    <a:pt x="6236" y="1677"/>
                    <a:pt x="7648" y="2289"/>
                    <a:pt x="8997" y="3026"/>
                  </a:cubicBezTo>
                  <a:cubicBezTo>
                    <a:pt x="10285" y="3739"/>
                    <a:pt x="11584" y="4501"/>
                    <a:pt x="12647" y="5538"/>
                  </a:cubicBezTo>
                  <a:cubicBezTo>
                    <a:pt x="13521" y="6388"/>
                    <a:pt x="14221" y="7413"/>
                    <a:pt x="14733" y="8513"/>
                  </a:cubicBezTo>
                  <a:cubicBezTo>
                    <a:pt x="15021" y="9137"/>
                    <a:pt x="15246" y="9787"/>
                    <a:pt x="15396" y="10449"/>
                  </a:cubicBezTo>
                  <a:cubicBezTo>
                    <a:pt x="15558" y="11124"/>
                    <a:pt x="15621" y="11824"/>
                    <a:pt x="15633" y="12524"/>
                  </a:cubicBezTo>
                  <a:cubicBezTo>
                    <a:pt x="15633" y="12580"/>
                    <a:pt x="15671" y="12608"/>
                    <a:pt x="15710" y="12608"/>
                  </a:cubicBezTo>
                  <a:cubicBezTo>
                    <a:pt x="15749" y="12608"/>
                    <a:pt x="15789" y="12580"/>
                    <a:pt x="15796" y="12524"/>
                  </a:cubicBezTo>
                  <a:cubicBezTo>
                    <a:pt x="15858" y="11299"/>
                    <a:pt x="15633" y="10000"/>
                    <a:pt x="15208" y="8850"/>
                  </a:cubicBezTo>
                  <a:cubicBezTo>
                    <a:pt x="14771" y="7663"/>
                    <a:pt x="14121" y="6563"/>
                    <a:pt x="13259" y="5638"/>
                  </a:cubicBezTo>
                  <a:cubicBezTo>
                    <a:pt x="12259" y="4551"/>
                    <a:pt x="10972" y="3751"/>
                    <a:pt x="9672" y="3051"/>
                  </a:cubicBezTo>
                  <a:cubicBezTo>
                    <a:pt x="8310" y="2314"/>
                    <a:pt x="6873" y="1677"/>
                    <a:pt x="5411" y="1177"/>
                  </a:cubicBezTo>
                  <a:cubicBezTo>
                    <a:pt x="4561" y="877"/>
                    <a:pt x="3711" y="640"/>
                    <a:pt x="2837" y="440"/>
                  </a:cubicBezTo>
                  <a:cubicBezTo>
                    <a:pt x="1974" y="240"/>
                    <a:pt x="1112" y="65"/>
                    <a:pt x="225" y="2"/>
                  </a:cubicBezTo>
                  <a:cubicBezTo>
                    <a:pt x="217" y="1"/>
                    <a:pt x="209" y="1"/>
                    <a:pt x="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3" name="Google Shape;10873;p21"/>
            <p:cNvSpPr/>
            <p:nvPr/>
          </p:nvSpPr>
          <p:spPr>
            <a:xfrm>
              <a:off x="5358650" y="3836250"/>
              <a:ext cx="131025" cy="289075"/>
            </a:xfrm>
            <a:custGeom>
              <a:avLst/>
              <a:gdLst/>
              <a:ahLst/>
              <a:cxnLst/>
              <a:rect l="l" t="t" r="r" b="b"/>
              <a:pathLst>
                <a:path w="5241" h="11563" extrusionOk="0">
                  <a:moveTo>
                    <a:pt x="5022" y="1"/>
                  </a:moveTo>
                  <a:cubicBezTo>
                    <a:pt x="5003" y="1"/>
                    <a:pt x="4982" y="5"/>
                    <a:pt x="4961" y="15"/>
                  </a:cubicBezTo>
                  <a:cubicBezTo>
                    <a:pt x="4099" y="402"/>
                    <a:pt x="3224" y="839"/>
                    <a:pt x="2475" y="1439"/>
                  </a:cubicBezTo>
                  <a:cubicBezTo>
                    <a:pt x="1675" y="2101"/>
                    <a:pt x="1100" y="2964"/>
                    <a:pt x="638" y="3901"/>
                  </a:cubicBezTo>
                  <a:cubicBezTo>
                    <a:pt x="375" y="4401"/>
                    <a:pt x="150" y="4901"/>
                    <a:pt x="63" y="5463"/>
                  </a:cubicBezTo>
                  <a:cubicBezTo>
                    <a:pt x="0" y="5938"/>
                    <a:pt x="0" y="6413"/>
                    <a:pt x="50" y="6888"/>
                  </a:cubicBezTo>
                  <a:cubicBezTo>
                    <a:pt x="138" y="7762"/>
                    <a:pt x="363" y="8612"/>
                    <a:pt x="763" y="9375"/>
                  </a:cubicBezTo>
                  <a:cubicBezTo>
                    <a:pt x="987" y="9799"/>
                    <a:pt x="1250" y="10187"/>
                    <a:pt x="1537" y="10562"/>
                  </a:cubicBezTo>
                  <a:cubicBezTo>
                    <a:pt x="1687" y="10749"/>
                    <a:pt x="1850" y="10937"/>
                    <a:pt x="2025" y="11112"/>
                  </a:cubicBezTo>
                  <a:cubicBezTo>
                    <a:pt x="2187" y="11274"/>
                    <a:pt x="2375" y="11412"/>
                    <a:pt x="2562" y="11549"/>
                  </a:cubicBezTo>
                  <a:cubicBezTo>
                    <a:pt x="2574" y="11559"/>
                    <a:pt x="2586" y="11563"/>
                    <a:pt x="2597" y="11563"/>
                  </a:cubicBezTo>
                  <a:cubicBezTo>
                    <a:pt x="2644" y="11563"/>
                    <a:pt x="2677" y="11489"/>
                    <a:pt x="2637" y="11449"/>
                  </a:cubicBezTo>
                  <a:cubicBezTo>
                    <a:pt x="2337" y="11187"/>
                    <a:pt x="2062" y="10874"/>
                    <a:pt x="1800" y="10549"/>
                  </a:cubicBezTo>
                  <a:cubicBezTo>
                    <a:pt x="1537" y="10237"/>
                    <a:pt x="1325" y="9887"/>
                    <a:pt x="1137" y="9525"/>
                  </a:cubicBezTo>
                  <a:cubicBezTo>
                    <a:pt x="763" y="8800"/>
                    <a:pt x="500" y="7987"/>
                    <a:pt x="388" y="7163"/>
                  </a:cubicBezTo>
                  <a:cubicBezTo>
                    <a:pt x="325" y="6750"/>
                    <a:pt x="313" y="6338"/>
                    <a:pt x="338" y="5913"/>
                  </a:cubicBezTo>
                  <a:cubicBezTo>
                    <a:pt x="363" y="5351"/>
                    <a:pt x="513" y="4826"/>
                    <a:pt x="738" y="4301"/>
                  </a:cubicBezTo>
                  <a:cubicBezTo>
                    <a:pt x="1150" y="3376"/>
                    <a:pt x="1600" y="2439"/>
                    <a:pt x="2362" y="1764"/>
                  </a:cubicBezTo>
                  <a:cubicBezTo>
                    <a:pt x="3162" y="1052"/>
                    <a:pt x="4149" y="677"/>
                    <a:pt x="5099" y="252"/>
                  </a:cubicBezTo>
                  <a:cubicBezTo>
                    <a:pt x="5241" y="198"/>
                    <a:pt x="5154" y="1"/>
                    <a:pt x="50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4" name="Google Shape;10874;p21"/>
            <p:cNvSpPr/>
            <p:nvPr/>
          </p:nvSpPr>
          <p:spPr>
            <a:xfrm>
              <a:off x="5371150" y="3850750"/>
              <a:ext cx="118625" cy="226875"/>
            </a:xfrm>
            <a:custGeom>
              <a:avLst/>
              <a:gdLst/>
              <a:ahLst/>
              <a:cxnLst/>
              <a:rect l="l" t="t" r="r" b="b"/>
              <a:pathLst>
                <a:path w="4745" h="9075" extrusionOk="0">
                  <a:moveTo>
                    <a:pt x="4573" y="0"/>
                  </a:moveTo>
                  <a:cubicBezTo>
                    <a:pt x="4558" y="0"/>
                    <a:pt x="4542" y="3"/>
                    <a:pt x="4524" y="9"/>
                  </a:cubicBezTo>
                  <a:cubicBezTo>
                    <a:pt x="3187" y="422"/>
                    <a:pt x="2125" y="1447"/>
                    <a:pt x="1287" y="2546"/>
                  </a:cubicBezTo>
                  <a:cubicBezTo>
                    <a:pt x="812" y="3171"/>
                    <a:pt x="388" y="3821"/>
                    <a:pt x="188" y="4596"/>
                  </a:cubicBezTo>
                  <a:cubicBezTo>
                    <a:pt x="0" y="5345"/>
                    <a:pt x="63" y="6083"/>
                    <a:pt x="300" y="6820"/>
                  </a:cubicBezTo>
                  <a:cubicBezTo>
                    <a:pt x="550" y="7620"/>
                    <a:pt x="862" y="8495"/>
                    <a:pt x="1525" y="9057"/>
                  </a:cubicBezTo>
                  <a:cubicBezTo>
                    <a:pt x="1537" y="9069"/>
                    <a:pt x="1554" y="9075"/>
                    <a:pt x="1570" y="9075"/>
                  </a:cubicBezTo>
                  <a:cubicBezTo>
                    <a:pt x="1621" y="9075"/>
                    <a:pt x="1675" y="9026"/>
                    <a:pt x="1637" y="8969"/>
                  </a:cubicBezTo>
                  <a:cubicBezTo>
                    <a:pt x="1412" y="8682"/>
                    <a:pt x="1212" y="8395"/>
                    <a:pt x="1062" y="8070"/>
                  </a:cubicBezTo>
                  <a:cubicBezTo>
                    <a:pt x="912" y="7732"/>
                    <a:pt x="800" y="7382"/>
                    <a:pt x="675" y="7033"/>
                  </a:cubicBezTo>
                  <a:cubicBezTo>
                    <a:pt x="425" y="6333"/>
                    <a:pt x="275" y="5608"/>
                    <a:pt x="425" y="4871"/>
                  </a:cubicBezTo>
                  <a:cubicBezTo>
                    <a:pt x="562" y="4133"/>
                    <a:pt x="912" y="3433"/>
                    <a:pt x="1325" y="2834"/>
                  </a:cubicBezTo>
                  <a:cubicBezTo>
                    <a:pt x="1700" y="2284"/>
                    <a:pt x="2162" y="1759"/>
                    <a:pt x="2674" y="1347"/>
                  </a:cubicBezTo>
                  <a:cubicBezTo>
                    <a:pt x="3249" y="872"/>
                    <a:pt x="3874" y="497"/>
                    <a:pt x="4599" y="272"/>
                  </a:cubicBezTo>
                  <a:cubicBezTo>
                    <a:pt x="4745" y="227"/>
                    <a:pt x="4709" y="0"/>
                    <a:pt x="4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5" name="Google Shape;10875;p21"/>
            <p:cNvSpPr/>
            <p:nvPr/>
          </p:nvSpPr>
          <p:spPr>
            <a:xfrm>
              <a:off x="5916800" y="4046300"/>
              <a:ext cx="162625" cy="225900"/>
            </a:xfrm>
            <a:custGeom>
              <a:avLst/>
              <a:gdLst/>
              <a:ahLst/>
              <a:cxnLst/>
              <a:rect l="l" t="t" r="r" b="b"/>
              <a:pathLst>
                <a:path w="6505" h="9036" extrusionOk="0">
                  <a:moveTo>
                    <a:pt x="5971" y="0"/>
                  </a:moveTo>
                  <a:cubicBezTo>
                    <a:pt x="5897" y="0"/>
                    <a:pt x="5819" y="62"/>
                    <a:pt x="5842" y="160"/>
                  </a:cubicBezTo>
                  <a:cubicBezTo>
                    <a:pt x="6154" y="1710"/>
                    <a:pt x="6342" y="3384"/>
                    <a:pt x="5679" y="4884"/>
                  </a:cubicBezTo>
                  <a:cubicBezTo>
                    <a:pt x="5067" y="6259"/>
                    <a:pt x="3880" y="7283"/>
                    <a:pt x="2555" y="7946"/>
                  </a:cubicBezTo>
                  <a:cubicBezTo>
                    <a:pt x="1768" y="8333"/>
                    <a:pt x="931" y="8645"/>
                    <a:pt x="81" y="8883"/>
                  </a:cubicBezTo>
                  <a:cubicBezTo>
                    <a:pt x="1" y="8917"/>
                    <a:pt x="26" y="9036"/>
                    <a:pt x="98" y="9036"/>
                  </a:cubicBezTo>
                  <a:cubicBezTo>
                    <a:pt x="104" y="9036"/>
                    <a:pt x="111" y="9035"/>
                    <a:pt x="118" y="9033"/>
                  </a:cubicBezTo>
                  <a:cubicBezTo>
                    <a:pt x="531" y="8958"/>
                    <a:pt x="943" y="8883"/>
                    <a:pt x="1331" y="8758"/>
                  </a:cubicBezTo>
                  <a:cubicBezTo>
                    <a:pt x="1718" y="8645"/>
                    <a:pt x="2080" y="8508"/>
                    <a:pt x="2443" y="8358"/>
                  </a:cubicBezTo>
                  <a:cubicBezTo>
                    <a:pt x="3180" y="8046"/>
                    <a:pt x="3880" y="7633"/>
                    <a:pt x="4480" y="7121"/>
                  </a:cubicBezTo>
                  <a:cubicBezTo>
                    <a:pt x="5729" y="6071"/>
                    <a:pt x="6504" y="4534"/>
                    <a:pt x="6492" y="2897"/>
                  </a:cubicBezTo>
                  <a:cubicBezTo>
                    <a:pt x="6492" y="1947"/>
                    <a:pt x="6354" y="1010"/>
                    <a:pt x="6079" y="85"/>
                  </a:cubicBezTo>
                  <a:cubicBezTo>
                    <a:pt x="6065" y="26"/>
                    <a:pt x="6019" y="0"/>
                    <a:pt x="5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6" name="Google Shape;10876;p21"/>
            <p:cNvSpPr/>
            <p:nvPr/>
          </p:nvSpPr>
          <p:spPr>
            <a:xfrm>
              <a:off x="5885375" y="4036575"/>
              <a:ext cx="181225" cy="218375"/>
            </a:xfrm>
            <a:custGeom>
              <a:avLst/>
              <a:gdLst/>
              <a:ahLst/>
              <a:cxnLst/>
              <a:rect l="l" t="t" r="r" b="b"/>
              <a:pathLst>
                <a:path w="7249" h="8735" extrusionOk="0">
                  <a:moveTo>
                    <a:pt x="6632" y="1"/>
                  </a:moveTo>
                  <a:cubicBezTo>
                    <a:pt x="6605" y="1"/>
                    <a:pt x="6582" y="29"/>
                    <a:pt x="6599" y="62"/>
                  </a:cubicBezTo>
                  <a:cubicBezTo>
                    <a:pt x="6961" y="774"/>
                    <a:pt x="7011" y="1574"/>
                    <a:pt x="6949" y="2349"/>
                  </a:cubicBezTo>
                  <a:cubicBezTo>
                    <a:pt x="6886" y="3186"/>
                    <a:pt x="6674" y="4048"/>
                    <a:pt x="6299" y="4786"/>
                  </a:cubicBezTo>
                  <a:cubicBezTo>
                    <a:pt x="5562" y="6223"/>
                    <a:pt x="4212" y="7260"/>
                    <a:pt x="2738" y="7847"/>
                  </a:cubicBezTo>
                  <a:cubicBezTo>
                    <a:pt x="1888" y="8185"/>
                    <a:pt x="988" y="8360"/>
                    <a:pt x="101" y="8572"/>
                  </a:cubicBezTo>
                  <a:cubicBezTo>
                    <a:pt x="1" y="8597"/>
                    <a:pt x="26" y="8735"/>
                    <a:pt x="113" y="8735"/>
                  </a:cubicBezTo>
                  <a:cubicBezTo>
                    <a:pt x="963" y="8710"/>
                    <a:pt x="1825" y="8497"/>
                    <a:pt x="2613" y="8210"/>
                  </a:cubicBezTo>
                  <a:cubicBezTo>
                    <a:pt x="3412" y="7922"/>
                    <a:pt x="4162" y="7522"/>
                    <a:pt x="4824" y="7010"/>
                  </a:cubicBezTo>
                  <a:cubicBezTo>
                    <a:pt x="5474" y="6498"/>
                    <a:pt x="6049" y="5873"/>
                    <a:pt x="6449" y="5148"/>
                  </a:cubicBezTo>
                  <a:cubicBezTo>
                    <a:pt x="6886" y="4373"/>
                    <a:pt x="7099" y="3511"/>
                    <a:pt x="7174" y="2636"/>
                  </a:cubicBezTo>
                  <a:cubicBezTo>
                    <a:pt x="7249" y="1736"/>
                    <a:pt x="7124" y="824"/>
                    <a:pt x="6674" y="24"/>
                  </a:cubicBezTo>
                  <a:cubicBezTo>
                    <a:pt x="6661" y="8"/>
                    <a:pt x="6646" y="1"/>
                    <a:pt x="6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7" name="Google Shape;10877;p21"/>
            <p:cNvSpPr/>
            <p:nvPr/>
          </p:nvSpPr>
          <p:spPr>
            <a:xfrm>
              <a:off x="5701375" y="3830025"/>
              <a:ext cx="348475" cy="203025"/>
            </a:xfrm>
            <a:custGeom>
              <a:avLst/>
              <a:gdLst/>
              <a:ahLst/>
              <a:cxnLst/>
              <a:rect l="l" t="t" r="r" b="b"/>
              <a:pathLst>
                <a:path w="13939" h="8121" extrusionOk="0">
                  <a:moveTo>
                    <a:pt x="163" y="1"/>
                  </a:moveTo>
                  <a:cubicBezTo>
                    <a:pt x="0" y="1"/>
                    <a:pt x="4" y="252"/>
                    <a:pt x="175" y="276"/>
                  </a:cubicBezTo>
                  <a:cubicBezTo>
                    <a:pt x="1287" y="414"/>
                    <a:pt x="2387" y="626"/>
                    <a:pt x="3462" y="938"/>
                  </a:cubicBezTo>
                  <a:cubicBezTo>
                    <a:pt x="4549" y="1251"/>
                    <a:pt x="5611" y="1638"/>
                    <a:pt x="6636" y="2076"/>
                  </a:cubicBezTo>
                  <a:cubicBezTo>
                    <a:pt x="7648" y="2500"/>
                    <a:pt x="8685" y="2938"/>
                    <a:pt x="9585" y="3575"/>
                  </a:cubicBezTo>
                  <a:cubicBezTo>
                    <a:pt x="10023" y="3888"/>
                    <a:pt x="10422" y="4237"/>
                    <a:pt x="10835" y="4587"/>
                  </a:cubicBezTo>
                  <a:cubicBezTo>
                    <a:pt x="11185" y="4900"/>
                    <a:pt x="11547" y="5212"/>
                    <a:pt x="11897" y="5537"/>
                  </a:cubicBezTo>
                  <a:cubicBezTo>
                    <a:pt x="12297" y="5912"/>
                    <a:pt x="12659" y="6299"/>
                    <a:pt x="12972" y="6749"/>
                  </a:cubicBezTo>
                  <a:cubicBezTo>
                    <a:pt x="13284" y="7187"/>
                    <a:pt x="13597" y="7599"/>
                    <a:pt x="13822" y="8086"/>
                  </a:cubicBezTo>
                  <a:cubicBezTo>
                    <a:pt x="13833" y="8110"/>
                    <a:pt x="13851" y="8120"/>
                    <a:pt x="13867" y="8120"/>
                  </a:cubicBezTo>
                  <a:cubicBezTo>
                    <a:pt x="13903" y="8120"/>
                    <a:pt x="13939" y="8075"/>
                    <a:pt x="13921" y="8024"/>
                  </a:cubicBezTo>
                  <a:cubicBezTo>
                    <a:pt x="13734" y="7587"/>
                    <a:pt x="13509" y="7149"/>
                    <a:pt x="13222" y="6762"/>
                  </a:cubicBezTo>
                  <a:cubicBezTo>
                    <a:pt x="13084" y="6574"/>
                    <a:pt x="12909" y="6412"/>
                    <a:pt x="12759" y="6237"/>
                  </a:cubicBezTo>
                  <a:cubicBezTo>
                    <a:pt x="12597" y="6062"/>
                    <a:pt x="12434" y="5875"/>
                    <a:pt x="12259" y="5700"/>
                  </a:cubicBezTo>
                  <a:cubicBezTo>
                    <a:pt x="11572" y="4975"/>
                    <a:pt x="10810" y="4287"/>
                    <a:pt x="10035" y="3638"/>
                  </a:cubicBezTo>
                  <a:cubicBezTo>
                    <a:pt x="9623" y="3288"/>
                    <a:pt x="9173" y="2975"/>
                    <a:pt x="8685" y="2725"/>
                  </a:cubicBezTo>
                  <a:cubicBezTo>
                    <a:pt x="8186" y="2450"/>
                    <a:pt x="7661" y="2213"/>
                    <a:pt x="7136" y="1988"/>
                  </a:cubicBezTo>
                  <a:cubicBezTo>
                    <a:pt x="6099" y="1526"/>
                    <a:pt x="5036" y="1113"/>
                    <a:pt x="3937" y="776"/>
                  </a:cubicBezTo>
                  <a:cubicBezTo>
                    <a:pt x="2712" y="401"/>
                    <a:pt x="1450" y="101"/>
                    <a:pt x="175" y="1"/>
                  </a:cubicBezTo>
                  <a:cubicBezTo>
                    <a:pt x="171" y="1"/>
                    <a:pt x="167" y="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8" name="Google Shape;10878;p21"/>
            <p:cNvSpPr/>
            <p:nvPr/>
          </p:nvSpPr>
          <p:spPr>
            <a:xfrm>
              <a:off x="5534225" y="3852525"/>
              <a:ext cx="56250" cy="168125"/>
            </a:xfrm>
            <a:custGeom>
              <a:avLst/>
              <a:gdLst/>
              <a:ahLst/>
              <a:cxnLst/>
              <a:rect l="l" t="t" r="r" b="b"/>
              <a:pathLst>
                <a:path w="2250" h="6725" extrusionOk="0">
                  <a:moveTo>
                    <a:pt x="0" y="1"/>
                  </a:moveTo>
                  <a:cubicBezTo>
                    <a:pt x="250" y="2138"/>
                    <a:pt x="813" y="4150"/>
                    <a:pt x="1637" y="6062"/>
                  </a:cubicBezTo>
                  <a:cubicBezTo>
                    <a:pt x="1837" y="6274"/>
                    <a:pt x="2050" y="6499"/>
                    <a:pt x="2250" y="6724"/>
                  </a:cubicBezTo>
                  <a:cubicBezTo>
                    <a:pt x="1388" y="4562"/>
                    <a:pt x="513" y="22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9" name="Google Shape;10879;p21"/>
            <p:cNvSpPr/>
            <p:nvPr/>
          </p:nvSpPr>
          <p:spPr>
            <a:xfrm>
              <a:off x="5527650" y="3860350"/>
              <a:ext cx="36275" cy="125925"/>
            </a:xfrm>
            <a:custGeom>
              <a:avLst/>
              <a:gdLst/>
              <a:ahLst/>
              <a:cxnLst/>
              <a:rect l="l" t="t" r="r" b="b"/>
              <a:pathLst>
                <a:path w="1451" h="5037" extrusionOk="0">
                  <a:moveTo>
                    <a:pt x="1" y="0"/>
                  </a:moveTo>
                  <a:cubicBezTo>
                    <a:pt x="76" y="1437"/>
                    <a:pt x="376" y="2862"/>
                    <a:pt x="876" y="4212"/>
                  </a:cubicBezTo>
                  <a:cubicBezTo>
                    <a:pt x="1088" y="4474"/>
                    <a:pt x="1276" y="4762"/>
                    <a:pt x="1451" y="5036"/>
                  </a:cubicBezTo>
                  <a:cubicBezTo>
                    <a:pt x="838" y="3399"/>
                    <a:pt x="313" y="17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0" name="Google Shape;10880;p21"/>
            <p:cNvSpPr/>
            <p:nvPr/>
          </p:nvSpPr>
          <p:spPr>
            <a:xfrm>
              <a:off x="5522050" y="3876275"/>
              <a:ext cx="23750" cy="84075"/>
            </a:xfrm>
            <a:custGeom>
              <a:avLst/>
              <a:gdLst/>
              <a:ahLst/>
              <a:cxnLst/>
              <a:rect l="l" t="t" r="r" b="b"/>
              <a:pathLst>
                <a:path w="950" h="3363" extrusionOk="0">
                  <a:moveTo>
                    <a:pt x="0" y="1"/>
                  </a:moveTo>
                  <a:cubicBezTo>
                    <a:pt x="63" y="925"/>
                    <a:pt x="237" y="1838"/>
                    <a:pt x="512" y="2725"/>
                  </a:cubicBezTo>
                  <a:cubicBezTo>
                    <a:pt x="625" y="2900"/>
                    <a:pt x="737" y="3062"/>
                    <a:pt x="837" y="3237"/>
                  </a:cubicBezTo>
                  <a:cubicBezTo>
                    <a:pt x="875" y="3275"/>
                    <a:pt x="912" y="3325"/>
                    <a:pt x="950" y="3362"/>
                  </a:cubicBezTo>
                  <a:cubicBezTo>
                    <a:pt x="600" y="2250"/>
                    <a:pt x="275" y="1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1" name="Google Shape;10881;p21"/>
            <p:cNvSpPr/>
            <p:nvPr/>
          </p:nvSpPr>
          <p:spPr>
            <a:xfrm>
              <a:off x="5482350" y="3754125"/>
              <a:ext cx="35350" cy="111250"/>
            </a:xfrm>
            <a:custGeom>
              <a:avLst/>
              <a:gdLst/>
              <a:ahLst/>
              <a:cxnLst/>
              <a:rect l="l" t="t" r="r" b="b"/>
              <a:pathLst>
                <a:path w="1414" h="4450" extrusionOk="0">
                  <a:moveTo>
                    <a:pt x="440" y="2098"/>
                  </a:moveTo>
                  <a:cubicBezTo>
                    <a:pt x="425" y="2152"/>
                    <a:pt x="415" y="2206"/>
                    <a:pt x="406" y="2259"/>
                  </a:cubicBezTo>
                  <a:lnTo>
                    <a:pt x="406" y="2259"/>
                  </a:lnTo>
                  <a:cubicBezTo>
                    <a:pt x="424" y="2210"/>
                    <a:pt x="436" y="2156"/>
                    <a:pt x="440" y="2098"/>
                  </a:cubicBezTo>
                  <a:close/>
                  <a:moveTo>
                    <a:pt x="1038" y="0"/>
                  </a:moveTo>
                  <a:cubicBezTo>
                    <a:pt x="876" y="238"/>
                    <a:pt x="726" y="500"/>
                    <a:pt x="601" y="775"/>
                  </a:cubicBezTo>
                  <a:cubicBezTo>
                    <a:pt x="588" y="838"/>
                    <a:pt x="563" y="913"/>
                    <a:pt x="551" y="975"/>
                  </a:cubicBezTo>
                  <a:cubicBezTo>
                    <a:pt x="513" y="1125"/>
                    <a:pt x="451" y="1288"/>
                    <a:pt x="376" y="1463"/>
                  </a:cubicBezTo>
                  <a:cubicBezTo>
                    <a:pt x="388" y="1488"/>
                    <a:pt x="388" y="1513"/>
                    <a:pt x="401" y="1550"/>
                  </a:cubicBezTo>
                  <a:cubicBezTo>
                    <a:pt x="401" y="1700"/>
                    <a:pt x="413" y="1850"/>
                    <a:pt x="438" y="2000"/>
                  </a:cubicBezTo>
                  <a:cubicBezTo>
                    <a:pt x="441" y="2034"/>
                    <a:pt x="442" y="2067"/>
                    <a:pt x="440" y="2098"/>
                  </a:cubicBezTo>
                  <a:lnTo>
                    <a:pt x="440" y="2098"/>
                  </a:lnTo>
                  <a:cubicBezTo>
                    <a:pt x="443" y="2086"/>
                    <a:pt x="447" y="2074"/>
                    <a:pt x="451" y="2062"/>
                  </a:cubicBezTo>
                  <a:cubicBezTo>
                    <a:pt x="651" y="2825"/>
                    <a:pt x="951" y="3549"/>
                    <a:pt x="1413" y="4199"/>
                  </a:cubicBezTo>
                  <a:cubicBezTo>
                    <a:pt x="1076" y="3512"/>
                    <a:pt x="851" y="2775"/>
                    <a:pt x="688" y="2000"/>
                  </a:cubicBezTo>
                  <a:cubicBezTo>
                    <a:pt x="651" y="1837"/>
                    <a:pt x="613" y="1687"/>
                    <a:pt x="576" y="1525"/>
                  </a:cubicBezTo>
                  <a:cubicBezTo>
                    <a:pt x="676" y="1163"/>
                    <a:pt x="776" y="788"/>
                    <a:pt x="901" y="425"/>
                  </a:cubicBezTo>
                  <a:lnTo>
                    <a:pt x="901" y="425"/>
                  </a:lnTo>
                  <a:cubicBezTo>
                    <a:pt x="763" y="700"/>
                    <a:pt x="626" y="975"/>
                    <a:pt x="513" y="1250"/>
                  </a:cubicBezTo>
                  <a:cubicBezTo>
                    <a:pt x="513" y="1238"/>
                    <a:pt x="513" y="1225"/>
                    <a:pt x="501" y="1213"/>
                  </a:cubicBezTo>
                  <a:cubicBezTo>
                    <a:pt x="701" y="813"/>
                    <a:pt x="863" y="413"/>
                    <a:pt x="1038" y="0"/>
                  </a:cubicBezTo>
                  <a:close/>
                  <a:moveTo>
                    <a:pt x="406" y="2259"/>
                  </a:moveTo>
                  <a:cubicBezTo>
                    <a:pt x="351" y="2403"/>
                    <a:pt x="239" y="2514"/>
                    <a:pt x="101" y="2587"/>
                  </a:cubicBezTo>
                  <a:cubicBezTo>
                    <a:pt x="1" y="3187"/>
                    <a:pt x="13" y="3937"/>
                    <a:pt x="76" y="4449"/>
                  </a:cubicBezTo>
                  <a:cubicBezTo>
                    <a:pt x="126" y="3874"/>
                    <a:pt x="213" y="3287"/>
                    <a:pt x="313" y="2712"/>
                  </a:cubicBezTo>
                  <a:cubicBezTo>
                    <a:pt x="488" y="3225"/>
                    <a:pt x="738" y="3712"/>
                    <a:pt x="1088" y="4137"/>
                  </a:cubicBezTo>
                  <a:cubicBezTo>
                    <a:pt x="763" y="3574"/>
                    <a:pt x="588" y="2950"/>
                    <a:pt x="401" y="2300"/>
                  </a:cubicBezTo>
                  <a:cubicBezTo>
                    <a:pt x="401" y="2300"/>
                    <a:pt x="401" y="2287"/>
                    <a:pt x="401" y="2287"/>
                  </a:cubicBezTo>
                  <a:cubicBezTo>
                    <a:pt x="402" y="2278"/>
                    <a:pt x="404" y="2269"/>
                    <a:pt x="406" y="225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2" name="Google Shape;10882;p21"/>
            <p:cNvSpPr/>
            <p:nvPr/>
          </p:nvSpPr>
          <p:spPr>
            <a:xfrm>
              <a:off x="5508925" y="3867850"/>
              <a:ext cx="21575" cy="69675"/>
            </a:xfrm>
            <a:custGeom>
              <a:avLst/>
              <a:gdLst/>
              <a:ahLst/>
              <a:cxnLst/>
              <a:rect l="l" t="t" r="r" b="b"/>
              <a:pathLst>
                <a:path w="863" h="2787" extrusionOk="0">
                  <a:moveTo>
                    <a:pt x="0" y="0"/>
                  </a:moveTo>
                  <a:lnTo>
                    <a:pt x="0" y="0"/>
                  </a:lnTo>
                  <a:cubicBezTo>
                    <a:pt x="88" y="725"/>
                    <a:pt x="238" y="1437"/>
                    <a:pt x="438" y="2137"/>
                  </a:cubicBezTo>
                  <a:cubicBezTo>
                    <a:pt x="525" y="2275"/>
                    <a:pt x="613" y="2400"/>
                    <a:pt x="700" y="2525"/>
                  </a:cubicBezTo>
                  <a:cubicBezTo>
                    <a:pt x="750" y="2612"/>
                    <a:pt x="800" y="2699"/>
                    <a:pt x="862" y="2787"/>
                  </a:cubicBezTo>
                  <a:cubicBezTo>
                    <a:pt x="588" y="1850"/>
                    <a:pt x="300" y="9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3" name="Google Shape;10883;p21"/>
            <p:cNvSpPr/>
            <p:nvPr/>
          </p:nvSpPr>
          <p:spPr>
            <a:xfrm>
              <a:off x="5500800" y="3871600"/>
              <a:ext cx="14400" cy="42825"/>
            </a:xfrm>
            <a:custGeom>
              <a:avLst/>
              <a:gdLst/>
              <a:ahLst/>
              <a:cxnLst/>
              <a:rect l="l" t="t" r="r" b="b"/>
              <a:pathLst>
                <a:path w="576" h="1713" extrusionOk="0">
                  <a:moveTo>
                    <a:pt x="0" y="0"/>
                  </a:moveTo>
                  <a:lnTo>
                    <a:pt x="0" y="0"/>
                  </a:lnTo>
                  <a:cubicBezTo>
                    <a:pt x="75" y="463"/>
                    <a:pt x="175" y="925"/>
                    <a:pt x="300" y="1375"/>
                  </a:cubicBezTo>
                  <a:cubicBezTo>
                    <a:pt x="400" y="1475"/>
                    <a:pt x="488" y="1600"/>
                    <a:pt x="575" y="1712"/>
                  </a:cubicBezTo>
                  <a:cubicBezTo>
                    <a:pt x="388" y="1137"/>
                    <a:pt x="200" y="5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4" name="Google Shape;10884;p21"/>
            <p:cNvSpPr/>
            <p:nvPr/>
          </p:nvSpPr>
          <p:spPr>
            <a:xfrm>
              <a:off x="5494225" y="3866275"/>
              <a:ext cx="9725" cy="35025"/>
            </a:xfrm>
            <a:custGeom>
              <a:avLst/>
              <a:gdLst/>
              <a:ahLst/>
              <a:cxnLst/>
              <a:rect l="l" t="t" r="r" b="b"/>
              <a:pathLst>
                <a:path w="389" h="1401" extrusionOk="0">
                  <a:moveTo>
                    <a:pt x="1" y="1"/>
                  </a:moveTo>
                  <a:lnTo>
                    <a:pt x="1" y="1"/>
                  </a:lnTo>
                  <a:cubicBezTo>
                    <a:pt x="26" y="413"/>
                    <a:pt x="88" y="826"/>
                    <a:pt x="188" y="1238"/>
                  </a:cubicBezTo>
                  <a:cubicBezTo>
                    <a:pt x="251" y="1288"/>
                    <a:pt x="326" y="1338"/>
                    <a:pt x="388" y="1400"/>
                  </a:cubicBezTo>
                  <a:cubicBezTo>
                    <a:pt x="363" y="1313"/>
                    <a:pt x="338" y="1213"/>
                    <a:pt x="313" y="1125"/>
                  </a:cubicBezTo>
                  <a:cubicBezTo>
                    <a:pt x="213" y="751"/>
                    <a:pt x="51" y="3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5" name="Google Shape;10885;p21"/>
            <p:cNvSpPr/>
            <p:nvPr/>
          </p:nvSpPr>
          <p:spPr>
            <a:xfrm>
              <a:off x="5558900" y="3863150"/>
              <a:ext cx="87500" cy="228100"/>
            </a:xfrm>
            <a:custGeom>
              <a:avLst/>
              <a:gdLst/>
              <a:ahLst/>
              <a:cxnLst/>
              <a:rect l="l" t="t" r="r" b="b"/>
              <a:pathLst>
                <a:path w="3500" h="9124" extrusionOk="0">
                  <a:moveTo>
                    <a:pt x="1" y="1"/>
                  </a:moveTo>
                  <a:lnTo>
                    <a:pt x="1" y="1"/>
                  </a:lnTo>
                  <a:cubicBezTo>
                    <a:pt x="401" y="1538"/>
                    <a:pt x="738" y="3087"/>
                    <a:pt x="1238" y="4600"/>
                  </a:cubicBezTo>
                  <a:cubicBezTo>
                    <a:pt x="1688" y="5787"/>
                    <a:pt x="2250" y="7011"/>
                    <a:pt x="2887" y="8211"/>
                  </a:cubicBezTo>
                  <a:cubicBezTo>
                    <a:pt x="2700" y="7736"/>
                    <a:pt x="2537" y="7236"/>
                    <a:pt x="2400" y="6736"/>
                  </a:cubicBezTo>
                  <a:lnTo>
                    <a:pt x="2400" y="6736"/>
                  </a:lnTo>
                  <a:cubicBezTo>
                    <a:pt x="2700" y="7524"/>
                    <a:pt x="3050" y="8286"/>
                    <a:pt x="3425" y="9036"/>
                  </a:cubicBezTo>
                  <a:cubicBezTo>
                    <a:pt x="3450" y="9073"/>
                    <a:pt x="3475" y="9098"/>
                    <a:pt x="3500" y="9123"/>
                  </a:cubicBezTo>
                  <a:cubicBezTo>
                    <a:pt x="3075" y="7924"/>
                    <a:pt x="2700" y="6711"/>
                    <a:pt x="2300" y="5512"/>
                  </a:cubicBezTo>
                  <a:cubicBezTo>
                    <a:pt x="1788" y="4212"/>
                    <a:pt x="1225" y="2925"/>
                    <a:pt x="788" y="1600"/>
                  </a:cubicBezTo>
                  <a:lnTo>
                    <a:pt x="788" y="1600"/>
                  </a:lnTo>
                  <a:cubicBezTo>
                    <a:pt x="1013" y="2775"/>
                    <a:pt x="1350" y="3937"/>
                    <a:pt x="1763" y="5062"/>
                  </a:cubicBezTo>
                  <a:cubicBezTo>
                    <a:pt x="1500" y="4412"/>
                    <a:pt x="1250" y="3750"/>
                    <a:pt x="1088" y="3075"/>
                  </a:cubicBezTo>
                  <a:cubicBezTo>
                    <a:pt x="713" y="2050"/>
                    <a:pt x="363" y="10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6" name="Google Shape;10886;p21"/>
            <p:cNvSpPr/>
            <p:nvPr/>
          </p:nvSpPr>
          <p:spPr>
            <a:xfrm>
              <a:off x="5601700" y="3709125"/>
              <a:ext cx="25025" cy="117825"/>
            </a:xfrm>
            <a:custGeom>
              <a:avLst/>
              <a:gdLst/>
              <a:ahLst/>
              <a:cxnLst/>
              <a:rect l="l" t="t" r="r" b="b"/>
              <a:pathLst>
                <a:path w="1001" h="4713" extrusionOk="0">
                  <a:moveTo>
                    <a:pt x="101" y="1"/>
                  </a:moveTo>
                  <a:cubicBezTo>
                    <a:pt x="76" y="13"/>
                    <a:pt x="38" y="26"/>
                    <a:pt x="1" y="38"/>
                  </a:cubicBezTo>
                  <a:cubicBezTo>
                    <a:pt x="213" y="1613"/>
                    <a:pt x="538" y="3163"/>
                    <a:pt x="1000" y="4712"/>
                  </a:cubicBezTo>
                  <a:cubicBezTo>
                    <a:pt x="775" y="3263"/>
                    <a:pt x="551" y="1763"/>
                    <a:pt x="301" y="301"/>
                  </a:cubicBezTo>
                  <a:cubicBezTo>
                    <a:pt x="238" y="201"/>
                    <a:pt x="176" y="101"/>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7" name="Google Shape;10887;p21"/>
            <p:cNvSpPr/>
            <p:nvPr/>
          </p:nvSpPr>
          <p:spPr>
            <a:xfrm>
              <a:off x="5612025" y="3721000"/>
              <a:ext cx="17500" cy="80950"/>
            </a:xfrm>
            <a:custGeom>
              <a:avLst/>
              <a:gdLst/>
              <a:ahLst/>
              <a:cxnLst/>
              <a:rect l="l" t="t" r="r" b="b"/>
              <a:pathLst>
                <a:path w="700" h="3238" extrusionOk="0">
                  <a:moveTo>
                    <a:pt x="0" y="1"/>
                  </a:moveTo>
                  <a:cubicBezTo>
                    <a:pt x="175" y="1088"/>
                    <a:pt x="412" y="2163"/>
                    <a:pt x="700" y="3237"/>
                  </a:cubicBezTo>
                  <a:cubicBezTo>
                    <a:pt x="612" y="2338"/>
                    <a:pt x="475" y="1425"/>
                    <a:pt x="313" y="526"/>
                  </a:cubicBezTo>
                  <a:cubicBezTo>
                    <a:pt x="225" y="351"/>
                    <a:pt x="125" y="1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8" name="Google Shape;10888;p21"/>
            <p:cNvSpPr/>
            <p:nvPr/>
          </p:nvSpPr>
          <p:spPr>
            <a:xfrm>
              <a:off x="5626375" y="3746950"/>
              <a:ext cx="17225" cy="71875"/>
            </a:xfrm>
            <a:custGeom>
              <a:avLst/>
              <a:gdLst/>
              <a:ahLst/>
              <a:cxnLst/>
              <a:rect l="l" t="t" r="r" b="b"/>
              <a:pathLst>
                <a:path w="689" h="2875" extrusionOk="0">
                  <a:moveTo>
                    <a:pt x="1" y="0"/>
                  </a:moveTo>
                  <a:cubicBezTo>
                    <a:pt x="151" y="962"/>
                    <a:pt x="388" y="1924"/>
                    <a:pt x="688" y="2874"/>
                  </a:cubicBezTo>
                  <a:cubicBezTo>
                    <a:pt x="576" y="2037"/>
                    <a:pt x="426" y="1200"/>
                    <a:pt x="276" y="375"/>
                  </a:cubicBezTo>
                  <a:cubicBezTo>
                    <a:pt x="163" y="262"/>
                    <a:pt x="76" y="13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9" name="Google Shape;10889;p21"/>
            <p:cNvSpPr/>
            <p:nvPr/>
          </p:nvSpPr>
          <p:spPr>
            <a:xfrm>
              <a:off x="5647325" y="3805050"/>
              <a:ext cx="7200" cy="30025"/>
            </a:xfrm>
            <a:custGeom>
              <a:avLst/>
              <a:gdLst/>
              <a:ahLst/>
              <a:cxnLst/>
              <a:rect l="l" t="t" r="r" b="b"/>
              <a:pathLst>
                <a:path w="288" h="1201" extrusionOk="0">
                  <a:moveTo>
                    <a:pt x="0" y="0"/>
                  </a:moveTo>
                  <a:lnTo>
                    <a:pt x="0" y="0"/>
                  </a:lnTo>
                  <a:cubicBezTo>
                    <a:pt x="63" y="413"/>
                    <a:pt x="150" y="813"/>
                    <a:pt x="288" y="1200"/>
                  </a:cubicBezTo>
                  <a:cubicBezTo>
                    <a:pt x="225" y="800"/>
                    <a:pt x="125"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0" name="Google Shape;10890;p21"/>
            <p:cNvSpPr/>
            <p:nvPr/>
          </p:nvSpPr>
          <p:spPr>
            <a:xfrm>
              <a:off x="5537025" y="3713500"/>
              <a:ext cx="56575" cy="55650"/>
            </a:xfrm>
            <a:custGeom>
              <a:avLst/>
              <a:gdLst/>
              <a:ahLst/>
              <a:cxnLst/>
              <a:rect l="l" t="t" r="r" b="b"/>
              <a:pathLst>
                <a:path w="2263" h="2226" extrusionOk="0">
                  <a:moveTo>
                    <a:pt x="1963" y="1"/>
                  </a:moveTo>
                  <a:cubicBezTo>
                    <a:pt x="1950" y="1"/>
                    <a:pt x="1825" y="26"/>
                    <a:pt x="1763" y="26"/>
                  </a:cubicBezTo>
                  <a:cubicBezTo>
                    <a:pt x="1613" y="138"/>
                    <a:pt x="1463" y="226"/>
                    <a:pt x="1251" y="251"/>
                  </a:cubicBezTo>
                  <a:cubicBezTo>
                    <a:pt x="1201" y="251"/>
                    <a:pt x="1151" y="251"/>
                    <a:pt x="1101" y="263"/>
                  </a:cubicBezTo>
                  <a:cubicBezTo>
                    <a:pt x="1063" y="276"/>
                    <a:pt x="1038" y="288"/>
                    <a:pt x="1001" y="301"/>
                  </a:cubicBezTo>
                  <a:cubicBezTo>
                    <a:pt x="1001" y="288"/>
                    <a:pt x="988" y="276"/>
                    <a:pt x="988" y="263"/>
                  </a:cubicBezTo>
                  <a:lnTo>
                    <a:pt x="913" y="263"/>
                  </a:lnTo>
                  <a:cubicBezTo>
                    <a:pt x="888" y="276"/>
                    <a:pt x="876" y="288"/>
                    <a:pt x="863" y="301"/>
                  </a:cubicBezTo>
                  <a:cubicBezTo>
                    <a:pt x="863" y="313"/>
                    <a:pt x="863" y="326"/>
                    <a:pt x="863" y="351"/>
                  </a:cubicBezTo>
                  <a:cubicBezTo>
                    <a:pt x="751" y="388"/>
                    <a:pt x="638" y="438"/>
                    <a:pt x="513" y="488"/>
                  </a:cubicBezTo>
                  <a:cubicBezTo>
                    <a:pt x="513" y="476"/>
                    <a:pt x="501" y="451"/>
                    <a:pt x="488" y="426"/>
                  </a:cubicBezTo>
                  <a:lnTo>
                    <a:pt x="426" y="426"/>
                  </a:lnTo>
                  <a:cubicBezTo>
                    <a:pt x="426" y="463"/>
                    <a:pt x="438" y="488"/>
                    <a:pt x="451" y="526"/>
                  </a:cubicBezTo>
                  <a:cubicBezTo>
                    <a:pt x="301" y="588"/>
                    <a:pt x="151" y="651"/>
                    <a:pt x="1" y="726"/>
                  </a:cubicBezTo>
                  <a:cubicBezTo>
                    <a:pt x="151" y="688"/>
                    <a:pt x="313" y="638"/>
                    <a:pt x="463" y="588"/>
                  </a:cubicBezTo>
                  <a:cubicBezTo>
                    <a:pt x="551" y="851"/>
                    <a:pt x="651" y="1101"/>
                    <a:pt x="763" y="1338"/>
                  </a:cubicBezTo>
                  <a:cubicBezTo>
                    <a:pt x="701" y="1088"/>
                    <a:pt x="626" y="826"/>
                    <a:pt x="538" y="576"/>
                  </a:cubicBezTo>
                  <a:cubicBezTo>
                    <a:pt x="663" y="538"/>
                    <a:pt x="776" y="501"/>
                    <a:pt x="888" y="451"/>
                  </a:cubicBezTo>
                  <a:cubicBezTo>
                    <a:pt x="988" y="876"/>
                    <a:pt x="1126" y="1288"/>
                    <a:pt x="1288" y="1675"/>
                  </a:cubicBezTo>
                  <a:cubicBezTo>
                    <a:pt x="1213" y="1288"/>
                    <a:pt x="1126" y="838"/>
                    <a:pt x="1026" y="413"/>
                  </a:cubicBezTo>
                  <a:cubicBezTo>
                    <a:pt x="1126" y="376"/>
                    <a:pt x="1226" y="338"/>
                    <a:pt x="1326" y="301"/>
                  </a:cubicBezTo>
                  <a:cubicBezTo>
                    <a:pt x="1413" y="713"/>
                    <a:pt x="1538" y="1113"/>
                    <a:pt x="1688" y="1513"/>
                  </a:cubicBezTo>
                  <a:cubicBezTo>
                    <a:pt x="1625" y="1101"/>
                    <a:pt x="1550" y="676"/>
                    <a:pt x="1463" y="251"/>
                  </a:cubicBezTo>
                  <a:cubicBezTo>
                    <a:pt x="1550" y="226"/>
                    <a:pt x="1625" y="188"/>
                    <a:pt x="1713" y="163"/>
                  </a:cubicBezTo>
                  <a:cubicBezTo>
                    <a:pt x="1838" y="851"/>
                    <a:pt x="2013" y="1550"/>
                    <a:pt x="2263" y="2225"/>
                  </a:cubicBezTo>
                  <a:cubicBezTo>
                    <a:pt x="2163" y="1575"/>
                    <a:pt x="2050" y="813"/>
                    <a:pt x="1900" y="88"/>
                  </a:cubicBezTo>
                  <a:cubicBezTo>
                    <a:pt x="1975" y="63"/>
                    <a:pt x="2050" y="38"/>
                    <a:pt x="2125" y="13"/>
                  </a:cubicBezTo>
                  <a:cubicBezTo>
                    <a:pt x="2075" y="13"/>
                    <a:pt x="2013" y="1"/>
                    <a:pt x="19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1" name="Google Shape;10891;p21"/>
            <p:cNvSpPr/>
            <p:nvPr/>
          </p:nvSpPr>
          <p:spPr>
            <a:xfrm>
              <a:off x="5591075" y="3712250"/>
              <a:ext cx="17225" cy="80325"/>
            </a:xfrm>
            <a:custGeom>
              <a:avLst/>
              <a:gdLst/>
              <a:ahLst/>
              <a:cxnLst/>
              <a:rect l="l" t="t" r="r" b="b"/>
              <a:pathLst>
                <a:path w="689" h="3213" extrusionOk="0">
                  <a:moveTo>
                    <a:pt x="238" y="1"/>
                  </a:moveTo>
                  <a:cubicBezTo>
                    <a:pt x="176" y="38"/>
                    <a:pt x="101" y="63"/>
                    <a:pt x="38" y="63"/>
                  </a:cubicBezTo>
                  <a:lnTo>
                    <a:pt x="1" y="63"/>
                  </a:lnTo>
                  <a:cubicBezTo>
                    <a:pt x="13" y="176"/>
                    <a:pt x="38" y="301"/>
                    <a:pt x="51" y="413"/>
                  </a:cubicBezTo>
                  <a:cubicBezTo>
                    <a:pt x="238" y="1351"/>
                    <a:pt x="476" y="2288"/>
                    <a:pt x="688" y="3213"/>
                  </a:cubicBezTo>
                  <a:cubicBezTo>
                    <a:pt x="601" y="2138"/>
                    <a:pt x="451" y="1063"/>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2" name="Google Shape;10892;p21"/>
            <p:cNvSpPr/>
            <p:nvPr/>
          </p:nvSpPr>
          <p:spPr>
            <a:xfrm>
              <a:off x="5613900" y="3842950"/>
              <a:ext cx="48750" cy="101150"/>
            </a:xfrm>
            <a:custGeom>
              <a:avLst/>
              <a:gdLst/>
              <a:ahLst/>
              <a:cxnLst/>
              <a:rect l="l" t="t" r="r" b="b"/>
              <a:pathLst>
                <a:path w="1950" h="4046" extrusionOk="0">
                  <a:moveTo>
                    <a:pt x="1840" y="1"/>
                  </a:moveTo>
                  <a:cubicBezTo>
                    <a:pt x="1814" y="1"/>
                    <a:pt x="1788" y="4"/>
                    <a:pt x="1762" y="9"/>
                  </a:cubicBezTo>
                  <a:cubicBezTo>
                    <a:pt x="1612" y="59"/>
                    <a:pt x="1537" y="209"/>
                    <a:pt x="1462" y="321"/>
                  </a:cubicBezTo>
                  <a:cubicBezTo>
                    <a:pt x="1400" y="434"/>
                    <a:pt x="1325" y="546"/>
                    <a:pt x="1262" y="646"/>
                  </a:cubicBezTo>
                  <a:cubicBezTo>
                    <a:pt x="1200" y="484"/>
                    <a:pt x="1150" y="321"/>
                    <a:pt x="1087" y="159"/>
                  </a:cubicBezTo>
                  <a:lnTo>
                    <a:pt x="1087" y="159"/>
                  </a:lnTo>
                  <a:cubicBezTo>
                    <a:pt x="1112" y="359"/>
                    <a:pt x="1162" y="546"/>
                    <a:pt x="1212" y="734"/>
                  </a:cubicBezTo>
                  <a:cubicBezTo>
                    <a:pt x="1137" y="834"/>
                    <a:pt x="1062" y="934"/>
                    <a:pt x="1000" y="1034"/>
                  </a:cubicBezTo>
                  <a:cubicBezTo>
                    <a:pt x="912" y="771"/>
                    <a:pt x="825" y="496"/>
                    <a:pt x="725" y="234"/>
                  </a:cubicBezTo>
                  <a:lnTo>
                    <a:pt x="725" y="234"/>
                  </a:lnTo>
                  <a:cubicBezTo>
                    <a:pt x="762" y="546"/>
                    <a:pt x="825" y="871"/>
                    <a:pt x="887" y="1184"/>
                  </a:cubicBezTo>
                  <a:cubicBezTo>
                    <a:pt x="837" y="1259"/>
                    <a:pt x="775" y="1334"/>
                    <a:pt x="725" y="1409"/>
                  </a:cubicBezTo>
                  <a:cubicBezTo>
                    <a:pt x="637" y="1159"/>
                    <a:pt x="562" y="896"/>
                    <a:pt x="462" y="646"/>
                  </a:cubicBezTo>
                  <a:lnTo>
                    <a:pt x="462" y="646"/>
                  </a:lnTo>
                  <a:cubicBezTo>
                    <a:pt x="512" y="946"/>
                    <a:pt x="562" y="1234"/>
                    <a:pt x="637" y="1521"/>
                  </a:cubicBezTo>
                  <a:cubicBezTo>
                    <a:pt x="587" y="1596"/>
                    <a:pt x="537" y="1671"/>
                    <a:pt x="512" y="1746"/>
                  </a:cubicBezTo>
                  <a:cubicBezTo>
                    <a:pt x="362" y="1271"/>
                    <a:pt x="225" y="809"/>
                    <a:pt x="100" y="334"/>
                  </a:cubicBezTo>
                  <a:lnTo>
                    <a:pt x="100" y="334"/>
                  </a:lnTo>
                  <a:cubicBezTo>
                    <a:pt x="138" y="934"/>
                    <a:pt x="250" y="1521"/>
                    <a:pt x="412" y="2096"/>
                  </a:cubicBezTo>
                  <a:cubicBezTo>
                    <a:pt x="387" y="2158"/>
                    <a:pt x="375" y="2233"/>
                    <a:pt x="362" y="2296"/>
                  </a:cubicBezTo>
                  <a:cubicBezTo>
                    <a:pt x="250" y="1908"/>
                    <a:pt x="125" y="1509"/>
                    <a:pt x="0" y="1121"/>
                  </a:cubicBezTo>
                  <a:lnTo>
                    <a:pt x="0" y="1121"/>
                  </a:lnTo>
                  <a:cubicBezTo>
                    <a:pt x="75" y="1684"/>
                    <a:pt x="163" y="2246"/>
                    <a:pt x="287" y="2796"/>
                  </a:cubicBezTo>
                  <a:cubicBezTo>
                    <a:pt x="275" y="3008"/>
                    <a:pt x="275" y="3208"/>
                    <a:pt x="287" y="3421"/>
                  </a:cubicBezTo>
                  <a:cubicBezTo>
                    <a:pt x="350" y="3633"/>
                    <a:pt x="425" y="3833"/>
                    <a:pt x="512" y="4045"/>
                  </a:cubicBezTo>
                  <a:cubicBezTo>
                    <a:pt x="487" y="3908"/>
                    <a:pt x="475" y="3758"/>
                    <a:pt x="475" y="3608"/>
                  </a:cubicBezTo>
                  <a:cubicBezTo>
                    <a:pt x="400" y="3408"/>
                    <a:pt x="337" y="3196"/>
                    <a:pt x="337" y="2983"/>
                  </a:cubicBezTo>
                  <a:cubicBezTo>
                    <a:pt x="350" y="2646"/>
                    <a:pt x="537" y="2283"/>
                    <a:pt x="662" y="1971"/>
                  </a:cubicBezTo>
                  <a:cubicBezTo>
                    <a:pt x="800" y="1671"/>
                    <a:pt x="987" y="1421"/>
                    <a:pt x="1175" y="1159"/>
                  </a:cubicBezTo>
                  <a:cubicBezTo>
                    <a:pt x="1250" y="796"/>
                    <a:pt x="1462" y="459"/>
                    <a:pt x="1737" y="184"/>
                  </a:cubicBezTo>
                  <a:cubicBezTo>
                    <a:pt x="1750" y="171"/>
                    <a:pt x="1762" y="146"/>
                    <a:pt x="1775" y="134"/>
                  </a:cubicBezTo>
                  <a:cubicBezTo>
                    <a:pt x="1787" y="134"/>
                    <a:pt x="1800" y="121"/>
                    <a:pt x="1812" y="121"/>
                  </a:cubicBezTo>
                  <a:cubicBezTo>
                    <a:pt x="1812" y="121"/>
                    <a:pt x="1825" y="109"/>
                    <a:pt x="1825" y="109"/>
                  </a:cubicBezTo>
                  <a:cubicBezTo>
                    <a:pt x="1862" y="71"/>
                    <a:pt x="1912" y="46"/>
                    <a:pt x="1950" y="21"/>
                  </a:cubicBezTo>
                  <a:cubicBezTo>
                    <a:pt x="1913" y="7"/>
                    <a:pt x="1876" y="1"/>
                    <a:pt x="1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3" name="Google Shape;10893;p21"/>
            <p:cNvSpPr/>
            <p:nvPr/>
          </p:nvSpPr>
          <p:spPr>
            <a:xfrm>
              <a:off x="5596700" y="3927825"/>
              <a:ext cx="59075" cy="161225"/>
            </a:xfrm>
            <a:custGeom>
              <a:avLst/>
              <a:gdLst/>
              <a:ahLst/>
              <a:cxnLst/>
              <a:rect l="l" t="t" r="r" b="b"/>
              <a:pathLst>
                <a:path w="2363" h="6449" extrusionOk="0">
                  <a:moveTo>
                    <a:pt x="1" y="1"/>
                  </a:moveTo>
                  <a:lnTo>
                    <a:pt x="1" y="1"/>
                  </a:lnTo>
                  <a:cubicBezTo>
                    <a:pt x="451" y="2250"/>
                    <a:pt x="1300" y="4424"/>
                    <a:pt x="2363" y="6449"/>
                  </a:cubicBezTo>
                  <a:cubicBezTo>
                    <a:pt x="2075" y="5624"/>
                    <a:pt x="1788" y="4812"/>
                    <a:pt x="1500" y="4000"/>
                  </a:cubicBezTo>
                  <a:cubicBezTo>
                    <a:pt x="1438" y="3925"/>
                    <a:pt x="1388" y="3850"/>
                    <a:pt x="1363" y="3762"/>
                  </a:cubicBezTo>
                  <a:cubicBezTo>
                    <a:pt x="1325" y="3600"/>
                    <a:pt x="1275" y="3462"/>
                    <a:pt x="1263" y="3325"/>
                  </a:cubicBezTo>
                  <a:cubicBezTo>
                    <a:pt x="851" y="2212"/>
                    <a:pt x="438" y="11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4" name="Google Shape;10894;p21"/>
            <p:cNvSpPr/>
            <p:nvPr/>
          </p:nvSpPr>
          <p:spPr>
            <a:xfrm>
              <a:off x="5595150" y="3899700"/>
              <a:ext cx="33750" cy="102825"/>
            </a:xfrm>
            <a:custGeom>
              <a:avLst/>
              <a:gdLst/>
              <a:ahLst/>
              <a:cxnLst/>
              <a:rect l="l" t="t" r="r" b="b"/>
              <a:pathLst>
                <a:path w="1350" h="4113" extrusionOk="0">
                  <a:moveTo>
                    <a:pt x="0" y="1"/>
                  </a:moveTo>
                  <a:cubicBezTo>
                    <a:pt x="338" y="988"/>
                    <a:pt x="550" y="2025"/>
                    <a:pt x="900" y="3013"/>
                  </a:cubicBezTo>
                  <a:cubicBezTo>
                    <a:pt x="1037" y="3387"/>
                    <a:pt x="1175" y="3750"/>
                    <a:pt x="1325" y="4112"/>
                  </a:cubicBezTo>
                  <a:cubicBezTo>
                    <a:pt x="1337" y="3937"/>
                    <a:pt x="1350" y="3775"/>
                    <a:pt x="1337" y="3587"/>
                  </a:cubicBezTo>
                  <a:cubicBezTo>
                    <a:pt x="1325" y="3500"/>
                    <a:pt x="1325" y="3400"/>
                    <a:pt x="1312" y="3300"/>
                  </a:cubicBezTo>
                  <a:cubicBezTo>
                    <a:pt x="913" y="2188"/>
                    <a:pt x="475" y="10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5" name="Google Shape;10895;p21"/>
            <p:cNvSpPr/>
            <p:nvPr/>
          </p:nvSpPr>
          <p:spPr>
            <a:xfrm>
              <a:off x="5610450" y="3912200"/>
              <a:ext cx="17825" cy="56900"/>
            </a:xfrm>
            <a:custGeom>
              <a:avLst/>
              <a:gdLst/>
              <a:ahLst/>
              <a:cxnLst/>
              <a:rect l="l" t="t" r="r" b="b"/>
              <a:pathLst>
                <a:path w="713" h="2276" extrusionOk="0">
                  <a:moveTo>
                    <a:pt x="1" y="1"/>
                  </a:moveTo>
                  <a:cubicBezTo>
                    <a:pt x="151" y="776"/>
                    <a:pt x="401" y="1538"/>
                    <a:pt x="675" y="2275"/>
                  </a:cubicBezTo>
                  <a:cubicBezTo>
                    <a:pt x="675" y="2138"/>
                    <a:pt x="688" y="2013"/>
                    <a:pt x="713" y="1875"/>
                  </a:cubicBezTo>
                  <a:cubicBezTo>
                    <a:pt x="488" y="1250"/>
                    <a:pt x="251" y="6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6" name="Google Shape;10896;p21"/>
            <p:cNvSpPr/>
            <p:nvPr/>
          </p:nvSpPr>
          <p:spPr>
            <a:xfrm>
              <a:off x="5568600" y="4182125"/>
              <a:ext cx="318675" cy="77200"/>
            </a:xfrm>
            <a:custGeom>
              <a:avLst/>
              <a:gdLst/>
              <a:ahLst/>
              <a:cxnLst/>
              <a:rect l="l" t="t" r="r" b="b"/>
              <a:pathLst>
                <a:path w="12747" h="3088" extrusionOk="0">
                  <a:moveTo>
                    <a:pt x="350" y="1"/>
                  </a:moveTo>
                  <a:lnTo>
                    <a:pt x="350" y="1"/>
                  </a:lnTo>
                  <a:cubicBezTo>
                    <a:pt x="1450" y="751"/>
                    <a:pt x="2674" y="1388"/>
                    <a:pt x="3986" y="1638"/>
                  </a:cubicBezTo>
                  <a:cubicBezTo>
                    <a:pt x="3099" y="1563"/>
                    <a:pt x="2412" y="1400"/>
                    <a:pt x="1312" y="976"/>
                  </a:cubicBezTo>
                  <a:cubicBezTo>
                    <a:pt x="850" y="801"/>
                    <a:pt x="437" y="626"/>
                    <a:pt x="0" y="413"/>
                  </a:cubicBezTo>
                  <a:lnTo>
                    <a:pt x="0" y="413"/>
                  </a:lnTo>
                  <a:cubicBezTo>
                    <a:pt x="225" y="576"/>
                    <a:pt x="450" y="738"/>
                    <a:pt x="675" y="901"/>
                  </a:cubicBezTo>
                  <a:cubicBezTo>
                    <a:pt x="687" y="913"/>
                    <a:pt x="712" y="926"/>
                    <a:pt x="725" y="938"/>
                  </a:cubicBezTo>
                  <a:cubicBezTo>
                    <a:pt x="2262" y="1500"/>
                    <a:pt x="3787" y="2063"/>
                    <a:pt x="5386" y="2450"/>
                  </a:cubicBezTo>
                  <a:cubicBezTo>
                    <a:pt x="6648" y="2763"/>
                    <a:pt x="7948" y="2963"/>
                    <a:pt x="9235" y="3075"/>
                  </a:cubicBezTo>
                  <a:cubicBezTo>
                    <a:pt x="9310" y="3075"/>
                    <a:pt x="9385" y="3088"/>
                    <a:pt x="9460" y="3088"/>
                  </a:cubicBezTo>
                  <a:cubicBezTo>
                    <a:pt x="10397" y="2750"/>
                    <a:pt x="11310" y="2263"/>
                    <a:pt x="12184" y="1600"/>
                  </a:cubicBezTo>
                  <a:lnTo>
                    <a:pt x="12184" y="1600"/>
                  </a:lnTo>
                  <a:cubicBezTo>
                    <a:pt x="11460" y="1963"/>
                    <a:pt x="10735" y="2263"/>
                    <a:pt x="9985" y="2488"/>
                  </a:cubicBezTo>
                  <a:cubicBezTo>
                    <a:pt x="10972" y="2025"/>
                    <a:pt x="11897" y="1413"/>
                    <a:pt x="12747" y="663"/>
                  </a:cubicBezTo>
                  <a:lnTo>
                    <a:pt x="12747" y="663"/>
                  </a:lnTo>
                  <a:cubicBezTo>
                    <a:pt x="11372" y="1488"/>
                    <a:pt x="10110" y="2075"/>
                    <a:pt x="8585" y="2425"/>
                  </a:cubicBezTo>
                  <a:cubicBezTo>
                    <a:pt x="8498" y="2450"/>
                    <a:pt x="8398" y="2475"/>
                    <a:pt x="8310" y="2488"/>
                  </a:cubicBezTo>
                  <a:cubicBezTo>
                    <a:pt x="9548" y="2125"/>
                    <a:pt x="10735" y="1538"/>
                    <a:pt x="11784" y="788"/>
                  </a:cubicBezTo>
                  <a:lnTo>
                    <a:pt x="11784" y="788"/>
                  </a:lnTo>
                  <a:cubicBezTo>
                    <a:pt x="10385" y="1513"/>
                    <a:pt x="8898" y="1938"/>
                    <a:pt x="7411" y="2125"/>
                  </a:cubicBezTo>
                  <a:cubicBezTo>
                    <a:pt x="8548" y="1863"/>
                    <a:pt x="9635" y="1400"/>
                    <a:pt x="10635" y="801"/>
                  </a:cubicBezTo>
                  <a:lnTo>
                    <a:pt x="10635" y="801"/>
                  </a:lnTo>
                  <a:cubicBezTo>
                    <a:pt x="8991" y="1425"/>
                    <a:pt x="7474" y="1714"/>
                    <a:pt x="5807" y="1714"/>
                  </a:cubicBezTo>
                  <a:cubicBezTo>
                    <a:pt x="5738" y="1714"/>
                    <a:pt x="5668" y="1714"/>
                    <a:pt x="5599" y="1713"/>
                  </a:cubicBezTo>
                  <a:cubicBezTo>
                    <a:pt x="6598" y="1613"/>
                    <a:pt x="7548" y="1238"/>
                    <a:pt x="8448" y="826"/>
                  </a:cubicBezTo>
                  <a:cubicBezTo>
                    <a:pt x="8610" y="751"/>
                    <a:pt x="8785" y="663"/>
                    <a:pt x="8935" y="601"/>
                  </a:cubicBezTo>
                  <a:lnTo>
                    <a:pt x="8898" y="601"/>
                  </a:lnTo>
                  <a:cubicBezTo>
                    <a:pt x="8335" y="738"/>
                    <a:pt x="7748" y="813"/>
                    <a:pt x="7173" y="901"/>
                  </a:cubicBezTo>
                  <a:cubicBezTo>
                    <a:pt x="6676" y="979"/>
                    <a:pt x="6122" y="1019"/>
                    <a:pt x="5536" y="1019"/>
                  </a:cubicBezTo>
                  <a:cubicBezTo>
                    <a:pt x="3867" y="1019"/>
                    <a:pt x="1941" y="695"/>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7" name="Google Shape;10897;p21"/>
            <p:cNvSpPr/>
            <p:nvPr/>
          </p:nvSpPr>
          <p:spPr>
            <a:xfrm>
              <a:off x="5616700" y="4181500"/>
              <a:ext cx="151550" cy="25025"/>
            </a:xfrm>
            <a:custGeom>
              <a:avLst/>
              <a:gdLst/>
              <a:ahLst/>
              <a:cxnLst/>
              <a:rect l="l" t="t" r="r" b="b"/>
              <a:pathLst>
                <a:path w="6062" h="1001" extrusionOk="0">
                  <a:moveTo>
                    <a:pt x="1" y="1"/>
                  </a:moveTo>
                  <a:lnTo>
                    <a:pt x="1" y="1"/>
                  </a:lnTo>
                  <a:cubicBezTo>
                    <a:pt x="1125" y="601"/>
                    <a:pt x="2375" y="988"/>
                    <a:pt x="3650" y="1001"/>
                  </a:cubicBezTo>
                  <a:cubicBezTo>
                    <a:pt x="4412" y="963"/>
                    <a:pt x="5149" y="726"/>
                    <a:pt x="5812" y="376"/>
                  </a:cubicBezTo>
                  <a:cubicBezTo>
                    <a:pt x="5886" y="338"/>
                    <a:pt x="6049" y="251"/>
                    <a:pt x="6061" y="238"/>
                  </a:cubicBezTo>
                  <a:lnTo>
                    <a:pt x="6061" y="238"/>
                  </a:lnTo>
                  <a:cubicBezTo>
                    <a:pt x="5837" y="288"/>
                    <a:pt x="5599" y="326"/>
                    <a:pt x="5374" y="363"/>
                  </a:cubicBezTo>
                  <a:cubicBezTo>
                    <a:pt x="5018" y="429"/>
                    <a:pt x="4519" y="460"/>
                    <a:pt x="3999" y="460"/>
                  </a:cubicBezTo>
                  <a:cubicBezTo>
                    <a:pt x="3533" y="460"/>
                    <a:pt x="3050" y="435"/>
                    <a:pt x="2637" y="388"/>
                  </a:cubicBezTo>
                  <a:cubicBezTo>
                    <a:pt x="1688" y="313"/>
                    <a:pt x="925"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8" name="Google Shape;10898;p21"/>
            <p:cNvSpPr/>
            <p:nvPr/>
          </p:nvSpPr>
          <p:spPr>
            <a:xfrm>
              <a:off x="5468925" y="4012800"/>
              <a:ext cx="73750" cy="176850"/>
            </a:xfrm>
            <a:custGeom>
              <a:avLst/>
              <a:gdLst/>
              <a:ahLst/>
              <a:cxnLst/>
              <a:rect l="l" t="t" r="r" b="b"/>
              <a:pathLst>
                <a:path w="2950" h="7074" extrusionOk="0">
                  <a:moveTo>
                    <a:pt x="938" y="1"/>
                  </a:moveTo>
                  <a:cubicBezTo>
                    <a:pt x="863" y="76"/>
                    <a:pt x="775" y="151"/>
                    <a:pt x="713" y="238"/>
                  </a:cubicBezTo>
                  <a:cubicBezTo>
                    <a:pt x="138" y="1013"/>
                    <a:pt x="1" y="2063"/>
                    <a:pt x="63" y="3000"/>
                  </a:cubicBezTo>
                  <a:cubicBezTo>
                    <a:pt x="201" y="4062"/>
                    <a:pt x="763" y="5037"/>
                    <a:pt x="1413" y="5874"/>
                  </a:cubicBezTo>
                  <a:cubicBezTo>
                    <a:pt x="1388" y="5837"/>
                    <a:pt x="1363" y="5787"/>
                    <a:pt x="1350" y="5749"/>
                  </a:cubicBezTo>
                  <a:lnTo>
                    <a:pt x="1350" y="5749"/>
                  </a:lnTo>
                  <a:cubicBezTo>
                    <a:pt x="1613" y="6162"/>
                    <a:pt x="1938" y="6549"/>
                    <a:pt x="2312" y="6874"/>
                  </a:cubicBezTo>
                  <a:cubicBezTo>
                    <a:pt x="2350" y="6874"/>
                    <a:pt x="2375" y="6874"/>
                    <a:pt x="2400" y="6886"/>
                  </a:cubicBezTo>
                  <a:cubicBezTo>
                    <a:pt x="2587" y="6949"/>
                    <a:pt x="2762" y="7011"/>
                    <a:pt x="2950" y="7074"/>
                  </a:cubicBezTo>
                  <a:cubicBezTo>
                    <a:pt x="2762" y="6861"/>
                    <a:pt x="2587" y="6661"/>
                    <a:pt x="2475" y="6511"/>
                  </a:cubicBezTo>
                  <a:cubicBezTo>
                    <a:pt x="1300" y="4824"/>
                    <a:pt x="513" y="2900"/>
                    <a:pt x="1038" y="813"/>
                  </a:cubicBezTo>
                  <a:lnTo>
                    <a:pt x="1038" y="813"/>
                  </a:lnTo>
                  <a:cubicBezTo>
                    <a:pt x="525" y="1913"/>
                    <a:pt x="488" y="3187"/>
                    <a:pt x="738" y="4362"/>
                  </a:cubicBezTo>
                  <a:cubicBezTo>
                    <a:pt x="763" y="4412"/>
                    <a:pt x="775" y="4474"/>
                    <a:pt x="788" y="4524"/>
                  </a:cubicBezTo>
                  <a:cubicBezTo>
                    <a:pt x="600" y="4025"/>
                    <a:pt x="450" y="3512"/>
                    <a:pt x="388" y="3075"/>
                  </a:cubicBezTo>
                  <a:cubicBezTo>
                    <a:pt x="301" y="2163"/>
                    <a:pt x="338" y="1400"/>
                    <a:pt x="613" y="601"/>
                  </a:cubicBezTo>
                  <a:cubicBezTo>
                    <a:pt x="675" y="426"/>
                    <a:pt x="813" y="163"/>
                    <a:pt x="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9" name="Google Shape;10899;p21"/>
            <p:cNvSpPr/>
            <p:nvPr/>
          </p:nvSpPr>
          <p:spPr>
            <a:xfrm>
              <a:off x="5503600" y="4098400"/>
              <a:ext cx="66900" cy="92825"/>
            </a:xfrm>
            <a:custGeom>
              <a:avLst/>
              <a:gdLst/>
              <a:ahLst/>
              <a:cxnLst/>
              <a:rect l="l" t="t" r="r" b="b"/>
              <a:pathLst>
                <a:path w="2676" h="3713" extrusionOk="0">
                  <a:moveTo>
                    <a:pt x="1" y="1"/>
                  </a:moveTo>
                  <a:lnTo>
                    <a:pt x="1" y="1"/>
                  </a:lnTo>
                  <a:cubicBezTo>
                    <a:pt x="126" y="751"/>
                    <a:pt x="326" y="1500"/>
                    <a:pt x="738" y="2138"/>
                  </a:cubicBezTo>
                  <a:cubicBezTo>
                    <a:pt x="1200" y="2788"/>
                    <a:pt x="1825" y="3362"/>
                    <a:pt x="2563" y="3662"/>
                  </a:cubicBezTo>
                  <a:cubicBezTo>
                    <a:pt x="2600" y="3675"/>
                    <a:pt x="2675" y="3712"/>
                    <a:pt x="2675" y="3712"/>
                  </a:cubicBezTo>
                  <a:cubicBezTo>
                    <a:pt x="2538" y="3612"/>
                    <a:pt x="2425" y="3525"/>
                    <a:pt x="2313" y="3437"/>
                  </a:cubicBezTo>
                  <a:cubicBezTo>
                    <a:pt x="1263" y="2375"/>
                    <a:pt x="538" y="14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0" name="Google Shape;10900;p21"/>
            <p:cNvSpPr/>
            <p:nvPr/>
          </p:nvSpPr>
          <p:spPr>
            <a:xfrm>
              <a:off x="5499850" y="3978000"/>
              <a:ext cx="70325" cy="99800"/>
            </a:xfrm>
            <a:custGeom>
              <a:avLst/>
              <a:gdLst/>
              <a:ahLst/>
              <a:cxnLst/>
              <a:rect l="l" t="t" r="r" b="b"/>
              <a:pathLst>
                <a:path w="2813" h="3992" extrusionOk="0">
                  <a:moveTo>
                    <a:pt x="2288" y="1"/>
                  </a:moveTo>
                  <a:cubicBezTo>
                    <a:pt x="1399" y="1"/>
                    <a:pt x="585" y="756"/>
                    <a:pt x="251" y="1580"/>
                  </a:cubicBezTo>
                  <a:cubicBezTo>
                    <a:pt x="588" y="1105"/>
                    <a:pt x="1013" y="743"/>
                    <a:pt x="1463" y="505"/>
                  </a:cubicBezTo>
                  <a:lnTo>
                    <a:pt x="1463" y="505"/>
                  </a:lnTo>
                  <a:cubicBezTo>
                    <a:pt x="463" y="1343"/>
                    <a:pt x="1" y="2705"/>
                    <a:pt x="101" y="3992"/>
                  </a:cubicBezTo>
                  <a:cubicBezTo>
                    <a:pt x="238" y="2917"/>
                    <a:pt x="726" y="2117"/>
                    <a:pt x="1438" y="1443"/>
                  </a:cubicBezTo>
                  <a:cubicBezTo>
                    <a:pt x="1963" y="1005"/>
                    <a:pt x="1838" y="1043"/>
                    <a:pt x="2413" y="743"/>
                  </a:cubicBezTo>
                  <a:cubicBezTo>
                    <a:pt x="2525" y="693"/>
                    <a:pt x="2663" y="643"/>
                    <a:pt x="2813" y="593"/>
                  </a:cubicBezTo>
                  <a:cubicBezTo>
                    <a:pt x="2675" y="405"/>
                    <a:pt x="2538" y="205"/>
                    <a:pt x="2413" y="6"/>
                  </a:cubicBezTo>
                  <a:cubicBezTo>
                    <a:pt x="2371" y="2"/>
                    <a:pt x="2330" y="1"/>
                    <a:pt x="2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1" name="Google Shape;10901;p21"/>
            <p:cNvSpPr/>
            <p:nvPr/>
          </p:nvSpPr>
          <p:spPr>
            <a:xfrm>
              <a:off x="5512975" y="3994675"/>
              <a:ext cx="64700" cy="90950"/>
            </a:xfrm>
            <a:custGeom>
              <a:avLst/>
              <a:gdLst/>
              <a:ahLst/>
              <a:cxnLst/>
              <a:rect l="l" t="t" r="r" b="b"/>
              <a:pathLst>
                <a:path w="2588" h="3638" extrusionOk="0">
                  <a:moveTo>
                    <a:pt x="2338" y="1"/>
                  </a:moveTo>
                  <a:cubicBezTo>
                    <a:pt x="2063" y="126"/>
                    <a:pt x="1788" y="276"/>
                    <a:pt x="1538" y="451"/>
                  </a:cubicBezTo>
                  <a:cubicBezTo>
                    <a:pt x="500" y="1151"/>
                    <a:pt x="1" y="2388"/>
                    <a:pt x="126" y="3637"/>
                  </a:cubicBezTo>
                  <a:cubicBezTo>
                    <a:pt x="213" y="2538"/>
                    <a:pt x="738" y="1650"/>
                    <a:pt x="1563" y="988"/>
                  </a:cubicBezTo>
                  <a:cubicBezTo>
                    <a:pt x="1850" y="763"/>
                    <a:pt x="2213" y="526"/>
                    <a:pt x="2587" y="351"/>
                  </a:cubicBezTo>
                  <a:cubicBezTo>
                    <a:pt x="2512" y="238"/>
                    <a:pt x="2425" y="126"/>
                    <a:pt x="23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2" name="Google Shape;10902;p21"/>
            <p:cNvSpPr/>
            <p:nvPr/>
          </p:nvSpPr>
          <p:spPr>
            <a:xfrm>
              <a:off x="5545150" y="4006250"/>
              <a:ext cx="40025" cy="35950"/>
            </a:xfrm>
            <a:custGeom>
              <a:avLst/>
              <a:gdLst/>
              <a:ahLst/>
              <a:cxnLst/>
              <a:rect l="l" t="t" r="r" b="b"/>
              <a:pathLst>
                <a:path w="1601" h="1438" extrusionOk="0">
                  <a:moveTo>
                    <a:pt x="1388" y="0"/>
                  </a:moveTo>
                  <a:cubicBezTo>
                    <a:pt x="776" y="313"/>
                    <a:pt x="263" y="838"/>
                    <a:pt x="1" y="1437"/>
                  </a:cubicBezTo>
                  <a:cubicBezTo>
                    <a:pt x="401" y="850"/>
                    <a:pt x="1063" y="488"/>
                    <a:pt x="1600" y="288"/>
                  </a:cubicBezTo>
                  <a:cubicBezTo>
                    <a:pt x="1525" y="188"/>
                    <a:pt x="1450" y="88"/>
                    <a:pt x="1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3" name="Google Shape;10903;p21"/>
            <p:cNvSpPr/>
            <p:nvPr/>
          </p:nvSpPr>
          <p:spPr>
            <a:xfrm>
              <a:off x="5569525" y="4019375"/>
              <a:ext cx="23150" cy="13125"/>
            </a:xfrm>
            <a:custGeom>
              <a:avLst/>
              <a:gdLst/>
              <a:ahLst/>
              <a:cxnLst/>
              <a:rect l="l" t="t" r="r" b="b"/>
              <a:pathLst>
                <a:path w="926" h="525" extrusionOk="0">
                  <a:moveTo>
                    <a:pt x="788" y="0"/>
                  </a:moveTo>
                  <a:cubicBezTo>
                    <a:pt x="488" y="100"/>
                    <a:pt x="213" y="263"/>
                    <a:pt x="1" y="525"/>
                  </a:cubicBezTo>
                  <a:cubicBezTo>
                    <a:pt x="250" y="300"/>
                    <a:pt x="613" y="250"/>
                    <a:pt x="925" y="188"/>
                  </a:cubicBezTo>
                  <a:cubicBezTo>
                    <a:pt x="875" y="125"/>
                    <a:pt x="838" y="63"/>
                    <a:pt x="7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4" name="Google Shape;10904;p21"/>
            <p:cNvSpPr/>
            <p:nvPr/>
          </p:nvSpPr>
          <p:spPr>
            <a:xfrm>
              <a:off x="5621700" y="4137450"/>
              <a:ext cx="50625" cy="28200"/>
            </a:xfrm>
            <a:custGeom>
              <a:avLst/>
              <a:gdLst/>
              <a:ahLst/>
              <a:cxnLst/>
              <a:rect l="l" t="t" r="r" b="b"/>
              <a:pathLst>
                <a:path w="2025" h="1128" extrusionOk="0">
                  <a:moveTo>
                    <a:pt x="0" y="1"/>
                  </a:moveTo>
                  <a:lnTo>
                    <a:pt x="0" y="1"/>
                  </a:lnTo>
                  <a:cubicBezTo>
                    <a:pt x="313" y="663"/>
                    <a:pt x="939" y="1128"/>
                    <a:pt x="1677" y="1128"/>
                  </a:cubicBezTo>
                  <a:cubicBezTo>
                    <a:pt x="1705" y="1128"/>
                    <a:pt x="1734" y="1127"/>
                    <a:pt x="1763" y="1126"/>
                  </a:cubicBezTo>
                  <a:cubicBezTo>
                    <a:pt x="1850" y="1126"/>
                    <a:pt x="1950" y="1126"/>
                    <a:pt x="2025" y="1113"/>
                  </a:cubicBezTo>
                  <a:cubicBezTo>
                    <a:pt x="1900" y="1088"/>
                    <a:pt x="1763" y="1063"/>
                    <a:pt x="1638" y="1038"/>
                  </a:cubicBezTo>
                  <a:cubicBezTo>
                    <a:pt x="950" y="901"/>
                    <a:pt x="463" y="5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5" name="Google Shape;10905;p21"/>
            <p:cNvSpPr/>
            <p:nvPr/>
          </p:nvSpPr>
          <p:spPr>
            <a:xfrm>
              <a:off x="5628875" y="4157775"/>
              <a:ext cx="25650" cy="12250"/>
            </a:xfrm>
            <a:custGeom>
              <a:avLst/>
              <a:gdLst/>
              <a:ahLst/>
              <a:cxnLst/>
              <a:rect l="l" t="t" r="r" b="b"/>
              <a:pathLst>
                <a:path w="1026" h="490" extrusionOk="0">
                  <a:moveTo>
                    <a:pt x="1" y="0"/>
                  </a:moveTo>
                  <a:lnTo>
                    <a:pt x="1" y="0"/>
                  </a:lnTo>
                  <a:cubicBezTo>
                    <a:pt x="191" y="273"/>
                    <a:pt x="763" y="489"/>
                    <a:pt x="992" y="489"/>
                  </a:cubicBezTo>
                  <a:cubicBezTo>
                    <a:pt x="1004" y="489"/>
                    <a:pt x="1015" y="489"/>
                    <a:pt x="1026" y="487"/>
                  </a:cubicBezTo>
                  <a:cubicBezTo>
                    <a:pt x="688" y="338"/>
                    <a:pt x="326"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6" name="Google Shape;10906;p21"/>
            <p:cNvSpPr/>
            <p:nvPr/>
          </p:nvSpPr>
          <p:spPr>
            <a:xfrm>
              <a:off x="5629825" y="4167150"/>
              <a:ext cx="3450" cy="1575"/>
            </a:xfrm>
            <a:custGeom>
              <a:avLst/>
              <a:gdLst/>
              <a:ahLst/>
              <a:cxnLst/>
              <a:rect l="l" t="t" r="r" b="b"/>
              <a:pathLst>
                <a:path w="138" h="63" extrusionOk="0">
                  <a:moveTo>
                    <a:pt x="0" y="0"/>
                  </a:moveTo>
                  <a:lnTo>
                    <a:pt x="0" y="0"/>
                  </a:lnTo>
                  <a:cubicBezTo>
                    <a:pt x="38" y="25"/>
                    <a:pt x="88" y="50"/>
                    <a:pt x="138" y="62"/>
                  </a:cubicBezTo>
                  <a:cubicBezTo>
                    <a:pt x="88" y="38"/>
                    <a:pt x="50" y="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7" name="Google Shape;10907;p21"/>
            <p:cNvSpPr/>
            <p:nvPr/>
          </p:nvSpPr>
          <p:spPr>
            <a:xfrm>
              <a:off x="5597025" y="4043725"/>
              <a:ext cx="36250" cy="54075"/>
            </a:xfrm>
            <a:custGeom>
              <a:avLst/>
              <a:gdLst/>
              <a:ahLst/>
              <a:cxnLst/>
              <a:rect l="l" t="t" r="r" b="b"/>
              <a:pathLst>
                <a:path w="1450" h="2163" extrusionOk="0">
                  <a:moveTo>
                    <a:pt x="0" y="1"/>
                  </a:moveTo>
                  <a:cubicBezTo>
                    <a:pt x="388" y="763"/>
                    <a:pt x="850" y="1575"/>
                    <a:pt x="1450" y="2163"/>
                  </a:cubicBezTo>
                  <a:cubicBezTo>
                    <a:pt x="1012" y="1413"/>
                    <a:pt x="575" y="6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8" name="Google Shape;10908;p21"/>
            <p:cNvSpPr/>
            <p:nvPr/>
          </p:nvSpPr>
          <p:spPr>
            <a:xfrm>
              <a:off x="5602325" y="4065300"/>
              <a:ext cx="14725" cy="21575"/>
            </a:xfrm>
            <a:custGeom>
              <a:avLst/>
              <a:gdLst/>
              <a:ahLst/>
              <a:cxnLst/>
              <a:rect l="l" t="t" r="r" b="b"/>
              <a:pathLst>
                <a:path w="589" h="863" extrusionOk="0">
                  <a:moveTo>
                    <a:pt x="1" y="0"/>
                  </a:moveTo>
                  <a:lnTo>
                    <a:pt x="1" y="0"/>
                  </a:lnTo>
                  <a:cubicBezTo>
                    <a:pt x="151" y="300"/>
                    <a:pt x="376" y="637"/>
                    <a:pt x="588" y="862"/>
                  </a:cubicBezTo>
                  <a:cubicBezTo>
                    <a:pt x="438" y="537"/>
                    <a:pt x="226" y="2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9" name="Google Shape;10909;p21"/>
            <p:cNvSpPr/>
            <p:nvPr/>
          </p:nvSpPr>
          <p:spPr>
            <a:xfrm>
              <a:off x="5595150" y="4073725"/>
              <a:ext cx="12200" cy="17200"/>
            </a:xfrm>
            <a:custGeom>
              <a:avLst/>
              <a:gdLst/>
              <a:ahLst/>
              <a:cxnLst/>
              <a:rect l="l" t="t" r="r" b="b"/>
              <a:pathLst>
                <a:path w="488" h="688" extrusionOk="0">
                  <a:moveTo>
                    <a:pt x="0" y="1"/>
                  </a:moveTo>
                  <a:cubicBezTo>
                    <a:pt x="113" y="250"/>
                    <a:pt x="313" y="500"/>
                    <a:pt x="488" y="688"/>
                  </a:cubicBezTo>
                  <a:cubicBezTo>
                    <a:pt x="363" y="438"/>
                    <a:pt x="188" y="20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0" name="Google Shape;10910;p21"/>
            <p:cNvSpPr/>
            <p:nvPr/>
          </p:nvSpPr>
          <p:spPr>
            <a:xfrm>
              <a:off x="5587650" y="4080275"/>
              <a:ext cx="325" cy="650"/>
            </a:xfrm>
            <a:custGeom>
              <a:avLst/>
              <a:gdLst/>
              <a:ahLst/>
              <a:cxnLst/>
              <a:rect l="l" t="t" r="r" b="b"/>
              <a:pathLst>
                <a:path w="13" h="26" extrusionOk="0">
                  <a:moveTo>
                    <a:pt x="0" y="1"/>
                  </a:moveTo>
                  <a:cubicBezTo>
                    <a:pt x="0" y="13"/>
                    <a:pt x="13" y="26"/>
                    <a:pt x="13" y="26"/>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1" name="Google Shape;10911;p21"/>
            <p:cNvSpPr/>
            <p:nvPr/>
          </p:nvSpPr>
          <p:spPr>
            <a:xfrm>
              <a:off x="5851325" y="4035925"/>
              <a:ext cx="18450" cy="40950"/>
            </a:xfrm>
            <a:custGeom>
              <a:avLst/>
              <a:gdLst/>
              <a:ahLst/>
              <a:cxnLst/>
              <a:rect l="l" t="t" r="r" b="b"/>
              <a:pathLst>
                <a:path w="738" h="1638" extrusionOk="0">
                  <a:moveTo>
                    <a:pt x="1" y="0"/>
                  </a:moveTo>
                  <a:lnTo>
                    <a:pt x="1" y="0"/>
                  </a:lnTo>
                  <a:cubicBezTo>
                    <a:pt x="288" y="575"/>
                    <a:pt x="413" y="1075"/>
                    <a:pt x="738" y="1637"/>
                  </a:cubicBezTo>
                  <a:cubicBezTo>
                    <a:pt x="625" y="1050"/>
                    <a:pt x="425" y="4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2" name="Google Shape;10912;p21"/>
            <p:cNvSpPr/>
            <p:nvPr/>
          </p:nvSpPr>
          <p:spPr>
            <a:xfrm>
              <a:off x="5864450" y="4044350"/>
              <a:ext cx="12200" cy="25975"/>
            </a:xfrm>
            <a:custGeom>
              <a:avLst/>
              <a:gdLst/>
              <a:ahLst/>
              <a:cxnLst/>
              <a:rect l="l" t="t" r="r" b="b"/>
              <a:pathLst>
                <a:path w="488" h="1039" extrusionOk="0">
                  <a:moveTo>
                    <a:pt x="0" y="1"/>
                  </a:moveTo>
                  <a:lnTo>
                    <a:pt x="0" y="1"/>
                  </a:lnTo>
                  <a:cubicBezTo>
                    <a:pt x="113" y="351"/>
                    <a:pt x="288" y="763"/>
                    <a:pt x="488" y="1038"/>
                  </a:cubicBezTo>
                  <a:cubicBezTo>
                    <a:pt x="400" y="663"/>
                    <a:pt x="238" y="3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3" name="Google Shape;10913;p21"/>
            <p:cNvSpPr/>
            <p:nvPr/>
          </p:nvSpPr>
          <p:spPr>
            <a:xfrm>
              <a:off x="5882575" y="4062475"/>
              <a:ext cx="1575" cy="4100"/>
            </a:xfrm>
            <a:custGeom>
              <a:avLst/>
              <a:gdLst/>
              <a:ahLst/>
              <a:cxnLst/>
              <a:rect l="l" t="t" r="r" b="b"/>
              <a:pathLst>
                <a:path w="63" h="164" extrusionOk="0">
                  <a:moveTo>
                    <a:pt x="0" y="1"/>
                  </a:moveTo>
                  <a:lnTo>
                    <a:pt x="0" y="1"/>
                  </a:lnTo>
                  <a:cubicBezTo>
                    <a:pt x="13" y="51"/>
                    <a:pt x="38" y="126"/>
                    <a:pt x="63" y="163"/>
                  </a:cubicBezTo>
                  <a:cubicBezTo>
                    <a:pt x="50" y="101"/>
                    <a:pt x="38"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4" name="Google Shape;10914;p21"/>
            <p:cNvSpPr/>
            <p:nvPr/>
          </p:nvSpPr>
          <p:spPr>
            <a:xfrm>
              <a:off x="5801350" y="4172125"/>
              <a:ext cx="47500" cy="5350"/>
            </a:xfrm>
            <a:custGeom>
              <a:avLst/>
              <a:gdLst/>
              <a:ahLst/>
              <a:cxnLst/>
              <a:rect l="l" t="t" r="r" b="b"/>
              <a:pathLst>
                <a:path w="1900" h="214" extrusionOk="0">
                  <a:moveTo>
                    <a:pt x="1900" y="1"/>
                  </a:moveTo>
                  <a:cubicBezTo>
                    <a:pt x="1556" y="48"/>
                    <a:pt x="1213" y="59"/>
                    <a:pt x="872" y="59"/>
                  </a:cubicBezTo>
                  <a:cubicBezTo>
                    <a:pt x="580" y="59"/>
                    <a:pt x="288" y="51"/>
                    <a:pt x="0" y="51"/>
                  </a:cubicBezTo>
                  <a:cubicBezTo>
                    <a:pt x="293" y="155"/>
                    <a:pt x="618" y="214"/>
                    <a:pt x="939" y="214"/>
                  </a:cubicBezTo>
                  <a:cubicBezTo>
                    <a:pt x="1277" y="214"/>
                    <a:pt x="1611" y="148"/>
                    <a:pt x="19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5" name="Google Shape;10915;p21"/>
            <p:cNvSpPr/>
            <p:nvPr/>
          </p:nvSpPr>
          <p:spPr>
            <a:xfrm>
              <a:off x="5817275" y="4182450"/>
              <a:ext cx="25325" cy="3700"/>
            </a:xfrm>
            <a:custGeom>
              <a:avLst/>
              <a:gdLst/>
              <a:ahLst/>
              <a:cxnLst/>
              <a:rect l="l" t="t" r="r" b="b"/>
              <a:pathLst>
                <a:path w="1013" h="148" extrusionOk="0">
                  <a:moveTo>
                    <a:pt x="1013" y="0"/>
                  </a:moveTo>
                  <a:lnTo>
                    <a:pt x="1013" y="0"/>
                  </a:lnTo>
                  <a:cubicBezTo>
                    <a:pt x="638" y="13"/>
                    <a:pt x="350" y="50"/>
                    <a:pt x="0" y="113"/>
                  </a:cubicBezTo>
                  <a:cubicBezTo>
                    <a:pt x="107" y="136"/>
                    <a:pt x="218" y="148"/>
                    <a:pt x="329" y="148"/>
                  </a:cubicBezTo>
                  <a:cubicBezTo>
                    <a:pt x="572" y="148"/>
                    <a:pt x="816" y="95"/>
                    <a:pt x="1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6" name="Google Shape;10916;p21"/>
            <p:cNvSpPr/>
            <p:nvPr/>
          </p:nvSpPr>
          <p:spPr>
            <a:xfrm>
              <a:off x="5896950" y="4104025"/>
              <a:ext cx="5950" cy="27200"/>
            </a:xfrm>
            <a:custGeom>
              <a:avLst/>
              <a:gdLst/>
              <a:ahLst/>
              <a:cxnLst/>
              <a:rect l="l" t="t" r="r" b="b"/>
              <a:pathLst>
                <a:path w="238" h="1088" extrusionOk="0">
                  <a:moveTo>
                    <a:pt x="13" y="1"/>
                  </a:moveTo>
                  <a:lnTo>
                    <a:pt x="13" y="1"/>
                  </a:lnTo>
                  <a:cubicBezTo>
                    <a:pt x="0" y="363"/>
                    <a:pt x="75" y="725"/>
                    <a:pt x="63" y="1088"/>
                  </a:cubicBezTo>
                  <a:cubicBezTo>
                    <a:pt x="238" y="763"/>
                    <a:pt x="150" y="288"/>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7" name="Google Shape;10917;p21"/>
            <p:cNvSpPr/>
            <p:nvPr/>
          </p:nvSpPr>
          <p:spPr>
            <a:xfrm>
              <a:off x="5906300" y="4112225"/>
              <a:ext cx="4725" cy="17750"/>
            </a:xfrm>
            <a:custGeom>
              <a:avLst/>
              <a:gdLst/>
              <a:ahLst/>
              <a:cxnLst/>
              <a:rect l="l" t="t" r="r" b="b"/>
              <a:pathLst>
                <a:path w="189" h="710" extrusionOk="0">
                  <a:moveTo>
                    <a:pt x="119" y="0"/>
                  </a:moveTo>
                  <a:cubicBezTo>
                    <a:pt x="116" y="0"/>
                    <a:pt x="113" y="13"/>
                    <a:pt x="113" y="48"/>
                  </a:cubicBezTo>
                  <a:cubicBezTo>
                    <a:pt x="101" y="198"/>
                    <a:pt x="88" y="298"/>
                    <a:pt x="76" y="410"/>
                  </a:cubicBezTo>
                  <a:cubicBezTo>
                    <a:pt x="76" y="472"/>
                    <a:pt x="63" y="622"/>
                    <a:pt x="1" y="710"/>
                  </a:cubicBezTo>
                  <a:cubicBezTo>
                    <a:pt x="151" y="572"/>
                    <a:pt x="188" y="348"/>
                    <a:pt x="151" y="160"/>
                  </a:cubicBezTo>
                  <a:cubicBezTo>
                    <a:pt x="151" y="122"/>
                    <a:pt x="130"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8" name="Google Shape;10918;p21"/>
            <p:cNvSpPr/>
            <p:nvPr/>
          </p:nvSpPr>
          <p:spPr>
            <a:xfrm>
              <a:off x="5916000" y="4126525"/>
              <a:ext cx="2825" cy="5950"/>
            </a:xfrm>
            <a:custGeom>
              <a:avLst/>
              <a:gdLst/>
              <a:ahLst/>
              <a:cxnLst/>
              <a:rect l="l" t="t" r="r" b="b"/>
              <a:pathLst>
                <a:path w="113" h="238" extrusionOk="0">
                  <a:moveTo>
                    <a:pt x="100" y="0"/>
                  </a:moveTo>
                  <a:lnTo>
                    <a:pt x="100" y="0"/>
                  </a:lnTo>
                  <a:cubicBezTo>
                    <a:pt x="75" y="75"/>
                    <a:pt x="50" y="163"/>
                    <a:pt x="0" y="238"/>
                  </a:cubicBezTo>
                  <a:cubicBezTo>
                    <a:pt x="75" y="188"/>
                    <a:pt x="113" y="38"/>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9" name="Google Shape;10919;p21"/>
            <p:cNvSpPr/>
            <p:nvPr/>
          </p:nvSpPr>
          <p:spPr>
            <a:xfrm>
              <a:off x="5905375" y="4063725"/>
              <a:ext cx="45025" cy="139675"/>
            </a:xfrm>
            <a:custGeom>
              <a:avLst/>
              <a:gdLst/>
              <a:ahLst/>
              <a:cxnLst/>
              <a:rect l="l" t="t" r="r" b="b"/>
              <a:pathLst>
                <a:path w="1801" h="5587" extrusionOk="0">
                  <a:moveTo>
                    <a:pt x="26" y="1"/>
                  </a:moveTo>
                  <a:lnTo>
                    <a:pt x="26" y="1"/>
                  </a:lnTo>
                  <a:cubicBezTo>
                    <a:pt x="288" y="276"/>
                    <a:pt x="600" y="900"/>
                    <a:pt x="675" y="1100"/>
                  </a:cubicBezTo>
                  <a:cubicBezTo>
                    <a:pt x="813" y="1438"/>
                    <a:pt x="938" y="1763"/>
                    <a:pt x="988" y="2113"/>
                  </a:cubicBezTo>
                  <a:cubicBezTo>
                    <a:pt x="988" y="2125"/>
                    <a:pt x="988" y="2125"/>
                    <a:pt x="988" y="2138"/>
                  </a:cubicBezTo>
                  <a:cubicBezTo>
                    <a:pt x="1038" y="2475"/>
                    <a:pt x="1038" y="3087"/>
                    <a:pt x="1013" y="3300"/>
                  </a:cubicBezTo>
                  <a:cubicBezTo>
                    <a:pt x="988" y="3550"/>
                    <a:pt x="775" y="4299"/>
                    <a:pt x="650" y="4512"/>
                  </a:cubicBezTo>
                  <a:cubicBezTo>
                    <a:pt x="463" y="4862"/>
                    <a:pt x="163" y="5299"/>
                    <a:pt x="1" y="5587"/>
                  </a:cubicBezTo>
                  <a:cubicBezTo>
                    <a:pt x="188" y="5424"/>
                    <a:pt x="363" y="5249"/>
                    <a:pt x="538" y="5087"/>
                  </a:cubicBezTo>
                  <a:cubicBezTo>
                    <a:pt x="1363" y="4349"/>
                    <a:pt x="1800" y="3162"/>
                    <a:pt x="1538" y="2063"/>
                  </a:cubicBezTo>
                  <a:cubicBezTo>
                    <a:pt x="1338" y="1225"/>
                    <a:pt x="713" y="525"/>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0" name="Google Shape;10920;p21"/>
            <p:cNvSpPr/>
            <p:nvPr/>
          </p:nvSpPr>
          <p:spPr>
            <a:xfrm>
              <a:off x="5386750" y="3862225"/>
              <a:ext cx="101575" cy="115625"/>
            </a:xfrm>
            <a:custGeom>
              <a:avLst/>
              <a:gdLst/>
              <a:ahLst/>
              <a:cxnLst/>
              <a:rect l="l" t="t" r="r" b="b"/>
              <a:pathLst>
                <a:path w="4063" h="4625" extrusionOk="0">
                  <a:moveTo>
                    <a:pt x="3850" y="0"/>
                  </a:moveTo>
                  <a:cubicBezTo>
                    <a:pt x="1975" y="1000"/>
                    <a:pt x="413" y="2562"/>
                    <a:pt x="1" y="4624"/>
                  </a:cubicBezTo>
                  <a:cubicBezTo>
                    <a:pt x="663" y="2675"/>
                    <a:pt x="2288" y="1425"/>
                    <a:pt x="4062" y="463"/>
                  </a:cubicBezTo>
                  <a:cubicBezTo>
                    <a:pt x="3950" y="338"/>
                    <a:pt x="3875" y="175"/>
                    <a:pt x="3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1" name="Google Shape;10921;p21"/>
            <p:cNvSpPr/>
            <p:nvPr/>
          </p:nvSpPr>
          <p:spPr>
            <a:xfrm>
              <a:off x="5422700" y="3877225"/>
              <a:ext cx="71550" cy="52500"/>
            </a:xfrm>
            <a:custGeom>
              <a:avLst/>
              <a:gdLst/>
              <a:ahLst/>
              <a:cxnLst/>
              <a:rect l="l" t="t" r="r" b="b"/>
              <a:pathLst>
                <a:path w="2862" h="2100" extrusionOk="0">
                  <a:moveTo>
                    <a:pt x="2737" y="0"/>
                  </a:moveTo>
                  <a:cubicBezTo>
                    <a:pt x="1637" y="400"/>
                    <a:pt x="662" y="1137"/>
                    <a:pt x="0" y="2100"/>
                  </a:cubicBezTo>
                  <a:cubicBezTo>
                    <a:pt x="800" y="1287"/>
                    <a:pt x="1825" y="675"/>
                    <a:pt x="2862" y="150"/>
                  </a:cubicBezTo>
                  <a:cubicBezTo>
                    <a:pt x="2824" y="100"/>
                    <a:pt x="2787" y="50"/>
                    <a:pt x="27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2" name="Google Shape;10922;p21"/>
            <p:cNvSpPr/>
            <p:nvPr/>
          </p:nvSpPr>
          <p:spPr>
            <a:xfrm>
              <a:off x="5448925" y="3884400"/>
              <a:ext cx="51900" cy="31575"/>
            </a:xfrm>
            <a:custGeom>
              <a:avLst/>
              <a:gdLst/>
              <a:ahLst/>
              <a:cxnLst/>
              <a:rect l="l" t="t" r="r" b="b"/>
              <a:pathLst>
                <a:path w="2076" h="1263" extrusionOk="0">
                  <a:moveTo>
                    <a:pt x="1938" y="1"/>
                  </a:moveTo>
                  <a:cubicBezTo>
                    <a:pt x="1225" y="300"/>
                    <a:pt x="551" y="700"/>
                    <a:pt x="1" y="1263"/>
                  </a:cubicBezTo>
                  <a:cubicBezTo>
                    <a:pt x="663" y="850"/>
                    <a:pt x="1375" y="513"/>
                    <a:pt x="2075" y="175"/>
                  </a:cubicBezTo>
                  <a:cubicBezTo>
                    <a:pt x="2025" y="126"/>
                    <a:pt x="1988" y="63"/>
                    <a:pt x="1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3" name="Google Shape;10923;p21"/>
            <p:cNvSpPr/>
            <p:nvPr/>
          </p:nvSpPr>
          <p:spPr>
            <a:xfrm>
              <a:off x="5474550" y="3893450"/>
              <a:ext cx="31575" cy="17225"/>
            </a:xfrm>
            <a:custGeom>
              <a:avLst/>
              <a:gdLst/>
              <a:ahLst/>
              <a:cxnLst/>
              <a:rect l="l" t="t" r="r" b="b"/>
              <a:pathLst>
                <a:path w="1263" h="689" extrusionOk="0">
                  <a:moveTo>
                    <a:pt x="1200" y="1"/>
                  </a:moveTo>
                  <a:cubicBezTo>
                    <a:pt x="763" y="151"/>
                    <a:pt x="350" y="376"/>
                    <a:pt x="1" y="688"/>
                  </a:cubicBezTo>
                  <a:cubicBezTo>
                    <a:pt x="413" y="463"/>
                    <a:pt x="838" y="288"/>
                    <a:pt x="1263" y="88"/>
                  </a:cubicBezTo>
                  <a:cubicBezTo>
                    <a:pt x="1238" y="51"/>
                    <a:pt x="1213" y="26"/>
                    <a:pt x="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4" name="Google Shape;10924;p21"/>
            <p:cNvSpPr/>
            <p:nvPr/>
          </p:nvSpPr>
          <p:spPr>
            <a:xfrm>
              <a:off x="5491425" y="3902200"/>
              <a:ext cx="21575" cy="12225"/>
            </a:xfrm>
            <a:custGeom>
              <a:avLst/>
              <a:gdLst/>
              <a:ahLst/>
              <a:cxnLst/>
              <a:rect l="l" t="t" r="r" b="b"/>
              <a:pathLst>
                <a:path w="863" h="489" extrusionOk="0">
                  <a:moveTo>
                    <a:pt x="800" y="1"/>
                  </a:moveTo>
                  <a:cubicBezTo>
                    <a:pt x="513" y="126"/>
                    <a:pt x="238" y="276"/>
                    <a:pt x="0" y="488"/>
                  </a:cubicBezTo>
                  <a:cubicBezTo>
                    <a:pt x="288" y="351"/>
                    <a:pt x="575" y="226"/>
                    <a:pt x="863" y="88"/>
                  </a:cubicBezTo>
                  <a:cubicBezTo>
                    <a:pt x="838" y="63"/>
                    <a:pt x="813" y="38"/>
                    <a:pt x="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5" name="Google Shape;10925;p21"/>
            <p:cNvSpPr/>
            <p:nvPr/>
          </p:nvSpPr>
          <p:spPr>
            <a:xfrm>
              <a:off x="5735100" y="3851600"/>
              <a:ext cx="271825" cy="133425"/>
            </a:xfrm>
            <a:custGeom>
              <a:avLst/>
              <a:gdLst/>
              <a:ahLst/>
              <a:cxnLst/>
              <a:rect l="l" t="t" r="r" b="b"/>
              <a:pathLst>
                <a:path w="10873" h="5337" extrusionOk="0">
                  <a:moveTo>
                    <a:pt x="1" y="0"/>
                  </a:moveTo>
                  <a:lnTo>
                    <a:pt x="1" y="0"/>
                  </a:lnTo>
                  <a:cubicBezTo>
                    <a:pt x="388" y="75"/>
                    <a:pt x="763" y="163"/>
                    <a:pt x="1150" y="250"/>
                  </a:cubicBezTo>
                  <a:cubicBezTo>
                    <a:pt x="2738" y="625"/>
                    <a:pt x="3950" y="1213"/>
                    <a:pt x="5412" y="1862"/>
                  </a:cubicBezTo>
                  <a:cubicBezTo>
                    <a:pt x="7424" y="2762"/>
                    <a:pt x="9273" y="3874"/>
                    <a:pt x="10873" y="5336"/>
                  </a:cubicBezTo>
                  <a:cubicBezTo>
                    <a:pt x="9598" y="3912"/>
                    <a:pt x="8149" y="2625"/>
                    <a:pt x="6437" y="1762"/>
                  </a:cubicBezTo>
                  <a:cubicBezTo>
                    <a:pt x="4687" y="913"/>
                    <a:pt x="2813" y="225"/>
                    <a:pt x="863" y="75"/>
                  </a:cubicBezTo>
                  <a:cubicBezTo>
                    <a:pt x="576" y="38"/>
                    <a:pt x="276" y="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6" name="Google Shape;10926;p21"/>
            <p:cNvSpPr/>
            <p:nvPr/>
          </p:nvSpPr>
          <p:spPr>
            <a:xfrm>
              <a:off x="5798850" y="3881275"/>
              <a:ext cx="164650" cy="77200"/>
            </a:xfrm>
            <a:custGeom>
              <a:avLst/>
              <a:gdLst/>
              <a:ahLst/>
              <a:cxnLst/>
              <a:rect l="l" t="t" r="r" b="b"/>
              <a:pathLst>
                <a:path w="6586" h="3088" extrusionOk="0">
                  <a:moveTo>
                    <a:pt x="0" y="1"/>
                  </a:moveTo>
                  <a:lnTo>
                    <a:pt x="0" y="1"/>
                  </a:lnTo>
                  <a:cubicBezTo>
                    <a:pt x="138" y="38"/>
                    <a:pt x="275" y="88"/>
                    <a:pt x="413" y="126"/>
                  </a:cubicBezTo>
                  <a:cubicBezTo>
                    <a:pt x="1500" y="500"/>
                    <a:pt x="2462" y="963"/>
                    <a:pt x="3599" y="1525"/>
                  </a:cubicBezTo>
                  <a:cubicBezTo>
                    <a:pt x="4624" y="2000"/>
                    <a:pt x="5649" y="2475"/>
                    <a:pt x="6586" y="3087"/>
                  </a:cubicBezTo>
                  <a:cubicBezTo>
                    <a:pt x="4824" y="1550"/>
                    <a:pt x="2624" y="288"/>
                    <a:pt x="263" y="26"/>
                  </a:cubicBezTo>
                  <a:cubicBezTo>
                    <a:pt x="175" y="13"/>
                    <a:pt x="88"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7" name="Google Shape;10927;p21"/>
            <p:cNvSpPr/>
            <p:nvPr/>
          </p:nvSpPr>
          <p:spPr>
            <a:xfrm>
              <a:off x="5824450" y="3902200"/>
              <a:ext cx="110000" cy="49075"/>
            </a:xfrm>
            <a:custGeom>
              <a:avLst/>
              <a:gdLst/>
              <a:ahLst/>
              <a:cxnLst/>
              <a:rect l="l" t="t" r="r" b="b"/>
              <a:pathLst>
                <a:path w="4400" h="1963" extrusionOk="0">
                  <a:moveTo>
                    <a:pt x="1" y="1"/>
                  </a:moveTo>
                  <a:cubicBezTo>
                    <a:pt x="101" y="26"/>
                    <a:pt x="188" y="51"/>
                    <a:pt x="276" y="76"/>
                  </a:cubicBezTo>
                  <a:cubicBezTo>
                    <a:pt x="1625" y="613"/>
                    <a:pt x="3050" y="1300"/>
                    <a:pt x="4400" y="1963"/>
                  </a:cubicBezTo>
                  <a:cubicBezTo>
                    <a:pt x="3163" y="1001"/>
                    <a:pt x="1700" y="188"/>
                    <a:pt x="113" y="13"/>
                  </a:cubicBezTo>
                  <a:cubicBezTo>
                    <a:pt x="76" y="1"/>
                    <a:pt x="3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8" name="Google Shape;10928;p21"/>
            <p:cNvSpPr/>
            <p:nvPr/>
          </p:nvSpPr>
          <p:spPr>
            <a:xfrm>
              <a:off x="5844150" y="3920325"/>
              <a:ext cx="63125" cy="29075"/>
            </a:xfrm>
            <a:custGeom>
              <a:avLst/>
              <a:gdLst/>
              <a:ahLst/>
              <a:cxnLst/>
              <a:rect l="l" t="t" r="r" b="b"/>
              <a:pathLst>
                <a:path w="2525" h="1163" extrusionOk="0">
                  <a:moveTo>
                    <a:pt x="0" y="1"/>
                  </a:moveTo>
                  <a:lnTo>
                    <a:pt x="63" y="26"/>
                  </a:lnTo>
                  <a:cubicBezTo>
                    <a:pt x="525" y="226"/>
                    <a:pt x="975" y="501"/>
                    <a:pt x="1437" y="700"/>
                  </a:cubicBezTo>
                  <a:cubicBezTo>
                    <a:pt x="1837" y="875"/>
                    <a:pt x="2150" y="988"/>
                    <a:pt x="2524" y="1163"/>
                  </a:cubicBezTo>
                  <a:cubicBezTo>
                    <a:pt x="1787" y="650"/>
                    <a:pt x="975" y="201"/>
                    <a:pt x="88" y="13"/>
                  </a:cubicBezTo>
                  <a:cubicBezTo>
                    <a:pt x="50" y="1"/>
                    <a:pt x="25"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9" name="Google Shape;10929;p21"/>
            <p:cNvSpPr/>
            <p:nvPr/>
          </p:nvSpPr>
          <p:spPr>
            <a:xfrm>
              <a:off x="5858200" y="3939700"/>
              <a:ext cx="36275" cy="17825"/>
            </a:xfrm>
            <a:custGeom>
              <a:avLst/>
              <a:gdLst/>
              <a:ahLst/>
              <a:cxnLst/>
              <a:rect l="l" t="t" r="r" b="b"/>
              <a:pathLst>
                <a:path w="1451" h="713" extrusionOk="0">
                  <a:moveTo>
                    <a:pt x="1" y="0"/>
                  </a:moveTo>
                  <a:lnTo>
                    <a:pt x="1" y="0"/>
                  </a:lnTo>
                  <a:cubicBezTo>
                    <a:pt x="463" y="288"/>
                    <a:pt x="950" y="513"/>
                    <a:pt x="1450" y="713"/>
                  </a:cubicBezTo>
                  <a:cubicBezTo>
                    <a:pt x="1000" y="413"/>
                    <a:pt x="500"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0" name="Google Shape;10930;p21"/>
            <p:cNvSpPr/>
            <p:nvPr/>
          </p:nvSpPr>
          <p:spPr>
            <a:xfrm>
              <a:off x="5822900" y="3981250"/>
              <a:ext cx="120300" cy="84075"/>
            </a:xfrm>
            <a:custGeom>
              <a:avLst/>
              <a:gdLst/>
              <a:ahLst/>
              <a:cxnLst/>
              <a:rect l="l" t="t" r="r" b="b"/>
              <a:pathLst>
                <a:path w="4812" h="3363" extrusionOk="0">
                  <a:moveTo>
                    <a:pt x="0" y="0"/>
                  </a:moveTo>
                  <a:cubicBezTo>
                    <a:pt x="63" y="138"/>
                    <a:pt x="113" y="288"/>
                    <a:pt x="163" y="438"/>
                  </a:cubicBezTo>
                  <a:cubicBezTo>
                    <a:pt x="513" y="588"/>
                    <a:pt x="875" y="750"/>
                    <a:pt x="1300" y="950"/>
                  </a:cubicBezTo>
                  <a:cubicBezTo>
                    <a:pt x="2662" y="1550"/>
                    <a:pt x="3862" y="2250"/>
                    <a:pt x="4812" y="3362"/>
                  </a:cubicBezTo>
                  <a:cubicBezTo>
                    <a:pt x="3799" y="1563"/>
                    <a:pt x="1950" y="5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1" name="Google Shape;10931;p21"/>
            <p:cNvSpPr/>
            <p:nvPr/>
          </p:nvSpPr>
          <p:spPr>
            <a:xfrm>
              <a:off x="5829450" y="3970325"/>
              <a:ext cx="85625" cy="46875"/>
            </a:xfrm>
            <a:custGeom>
              <a:avLst/>
              <a:gdLst/>
              <a:ahLst/>
              <a:cxnLst/>
              <a:rect l="l" t="t" r="r" b="b"/>
              <a:pathLst>
                <a:path w="3425" h="1875" extrusionOk="0">
                  <a:moveTo>
                    <a:pt x="1" y="0"/>
                  </a:moveTo>
                  <a:lnTo>
                    <a:pt x="1" y="0"/>
                  </a:lnTo>
                  <a:cubicBezTo>
                    <a:pt x="1138" y="637"/>
                    <a:pt x="2313" y="1200"/>
                    <a:pt x="3425" y="1875"/>
                  </a:cubicBezTo>
                  <a:cubicBezTo>
                    <a:pt x="2463" y="987"/>
                    <a:pt x="1263" y="3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2" name="Google Shape;10932;p21"/>
            <p:cNvSpPr/>
            <p:nvPr/>
          </p:nvSpPr>
          <p:spPr>
            <a:xfrm>
              <a:off x="5855075" y="3969700"/>
              <a:ext cx="32825" cy="20000"/>
            </a:xfrm>
            <a:custGeom>
              <a:avLst/>
              <a:gdLst/>
              <a:ahLst/>
              <a:cxnLst/>
              <a:rect l="l" t="t" r="r" b="b"/>
              <a:pathLst>
                <a:path w="1313" h="800" extrusionOk="0">
                  <a:moveTo>
                    <a:pt x="1" y="0"/>
                  </a:moveTo>
                  <a:cubicBezTo>
                    <a:pt x="425" y="300"/>
                    <a:pt x="875" y="525"/>
                    <a:pt x="1313" y="800"/>
                  </a:cubicBezTo>
                  <a:cubicBezTo>
                    <a:pt x="963" y="413"/>
                    <a:pt x="475"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3" name="Google Shape;10933;p21"/>
            <p:cNvSpPr/>
            <p:nvPr/>
          </p:nvSpPr>
          <p:spPr>
            <a:xfrm>
              <a:off x="5862575" y="3960325"/>
              <a:ext cx="18775" cy="11575"/>
            </a:xfrm>
            <a:custGeom>
              <a:avLst/>
              <a:gdLst/>
              <a:ahLst/>
              <a:cxnLst/>
              <a:rect l="l" t="t" r="r" b="b"/>
              <a:pathLst>
                <a:path w="751" h="463" extrusionOk="0">
                  <a:moveTo>
                    <a:pt x="0" y="0"/>
                  </a:moveTo>
                  <a:cubicBezTo>
                    <a:pt x="225" y="188"/>
                    <a:pt x="488" y="313"/>
                    <a:pt x="750" y="463"/>
                  </a:cubicBezTo>
                  <a:cubicBezTo>
                    <a:pt x="550" y="250"/>
                    <a:pt x="250" y="1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4" name="Google Shape;10934;p21"/>
            <p:cNvSpPr/>
            <p:nvPr/>
          </p:nvSpPr>
          <p:spPr>
            <a:xfrm>
              <a:off x="6044400" y="4056225"/>
              <a:ext cx="11575" cy="69375"/>
            </a:xfrm>
            <a:custGeom>
              <a:avLst/>
              <a:gdLst/>
              <a:ahLst/>
              <a:cxnLst/>
              <a:rect l="l" t="t" r="r" b="b"/>
              <a:pathLst>
                <a:path w="463" h="2775" extrusionOk="0">
                  <a:moveTo>
                    <a:pt x="313" y="1"/>
                  </a:moveTo>
                  <a:lnTo>
                    <a:pt x="313" y="1"/>
                  </a:lnTo>
                  <a:cubicBezTo>
                    <a:pt x="350" y="1050"/>
                    <a:pt x="200" y="1675"/>
                    <a:pt x="13" y="2712"/>
                  </a:cubicBezTo>
                  <a:cubicBezTo>
                    <a:pt x="1" y="2737"/>
                    <a:pt x="1" y="2750"/>
                    <a:pt x="1" y="2775"/>
                  </a:cubicBezTo>
                  <a:cubicBezTo>
                    <a:pt x="151" y="2413"/>
                    <a:pt x="275" y="2050"/>
                    <a:pt x="363" y="1663"/>
                  </a:cubicBezTo>
                  <a:cubicBezTo>
                    <a:pt x="463" y="1113"/>
                    <a:pt x="463" y="538"/>
                    <a:pt x="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5" name="Google Shape;10935;p21"/>
            <p:cNvSpPr/>
            <p:nvPr/>
          </p:nvSpPr>
          <p:spPr>
            <a:xfrm>
              <a:off x="6042850" y="4072800"/>
              <a:ext cx="2825" cy="22200"/>
            </a:xfrm>
            <a:custGeom>
              <a:avLst/>
              <a:gdLst/>
              <a:ahLst/>
              <a:cxnLst/>
              <a:rect l="l" t="t" r="r" b="b"/>
              <a:pathLst>
                <a:path w="113" h="888" extrusionOk="0">
                  <a:moveTo>
                    <a:pt x="38" y="0"/>
                  </a:moveTo>
                  <a:cubicBezTo>
                    <a:pt x="38" y="287"/>
                    <a:pt x="0" y="612"/>
                    <a:pt x="13" y="887"/>
                  </a:cubicBezTo>
                  <a:cubicBezTo>
                    <a:pt x="88" y="600"/>
                    <a:pt x="113" y="287"/>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6" name="Google Shape;10936;p21"/>
            <p:cNvSpPr/>
            <p:nvPr/>
          </p:nvSpPr>
          <p:spPr>
            <a:xfrm>
              <a:off x="6032525" y="4076225"/>
              <a:ext cx="2225" cy="16900"/>
            </a:xfrm>
            <a:custGeom>
              <a:avLst/>
              <a:gdLst/>
              <a:ahLst/>
              <a:cxnLst/>
              <a:rect l="l" t="t" r="r" b="b"/>
              <a:pathLst>
                <a:path w="89" h="676" extrusionOk="0">
                  <a:moveTo>
                    <a:pt x="76" y="0"/>
                  </a:moveTo>
                  <a:lnTo>
                    <a:pt x="76" y="0"/>
                  </a:lnTo>
                  <a:cubicBezTo>
                    <a:pt x="26" y="213"/>
                    <a:pt x="1" y="463"/>
                    <a:pt x="1" y="675"/>
                  </a:cubicBezTo>
                  <a:cubicBezTo>
                    <a:pt x="63" y="450"/>
                    <a:pt x="88" y="225"/>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7" name="Google Shape;10937;p21"/>
            <p:cNvSpPr/>
            <p:nvPr/>
          </p:nvSpPr>
          <p:spPr>
            <a:xfrm>
              <a:off x="5391125" y="4019375"/>
              <a:ext cx="27525" cy="60300"/>
            </a:xfrm>
            <a:custGeom>
              <a:avLst/>
              <a:gdLst/>
              <a:ahLst/>
              <a:cxnLst/>
              <a:rect l="l" t="t" r="r" b="b"/>
              <a:pathLst>
                <a:path w="1101" h="2412" extrusionOk="0">
                  <a:moveTo>
                    <a:pt x="1" y="0"/>
                  </a:moveTo>
                  <a:lnTo>
                    <a:pt x="1" y="0"/>
                  </a:lnTo>
                  <a:cubicBezTo>
                    <a:pt x="126" y="887"/>
                    <a:pt x="538" y="1762"/>
                    <a:pt x="1101" y="2412"/>
                  </a:cubicBezTo>
                  <a:cubicBezTo>
                    <a:pt x="651" y="1612"/>
                    <a:pt x="288" y="83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8" name="Google Shape;10938;p21"/>
            <p:cNvSpPr/>
            <p:nvPr/>
          </p:nvSpPr>
          <p:spPr>
            <a:xfrm>
              <a:off x="5403000" y="4036225"/>
              <a:ext cx="11900" cy="25975"/>
            </a:xfrm>
            <a:custGeom>
              <a:avLst/>
              <a:gdLst/>
              <a:ahLst/>
              <a:cxnLst/>
              <a:rect l="l" t="t" r="r" b="b"/>
              <a:pathLst>
                <a:path w="476" h="1039" extrusionOk="0">
                  <a:moveTo>
                    <a:pt x="1" y="1"/>
                  </a:moveTo>
                  <a:cubicBezTo>
                    <a:pt x="63" y="351"/>
                    <a:pt x="301" y="826"/>
                    <a:pt x="476" y="1038"/>
                  </a:cubicBezTo>
                  <a:cubicBezTo>
                    <a:pt x="338" y="688"/>
                    <a:pt x="163" y="3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9" name="Google Shape;10939;p21"/>
            <p:cNvSpPr/>
            <p:nvPr/>
          </p:nvSpPr>
          <p:spPr>
            <a:xfrm>
              <a:off x="5416125" y="4041225"/>
              <a:ext cx="3775" cy="9100"/>
            </a:xfrm>
            <a:custGeom>
              <a:avLst/>
              <a:gdLst/>
              <a:ahLst/>
              <a:cxnLst/>
              <a:rect l="l" t="t" r="r" b="b"/>
              <a:pathLst>
                <a:path w="151" h="364" extrusionOk="0">
                  <a:moveTo>
                    <a:pt x="1" y="1"/>
                  </a:moveTo>
                  <a:lnTo>
                    <a:pt x="1" y="1"/>
                  </a:lnTo>
                  <a:cubicBezTo>
                    <a:pt x="26" y="126"/>
                    <a:pt x="76" y="263"/>
                    <a:pt x="151" y="363"/>
                  </a:cubicBezTo>
                  <a:cubicBezTo>
                    <a:pt x="101" y="238"/>
                    <a:pt x="51"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0" name="Google Shape;10940;p21"/>
            <p:cNvSpPr/>
            <p:nvPr/>
          </p:nvSpPr>
          <p:spPr>
            <a:xfrm>
              <a:off x="5467375" y="3965000"/>
              <a:ext cx="61875" cy="53150"/>
            </a:xfrm>
            <a:custGeom>
              <a:avLst/>
              <a:gdLst/>
              <a:ahLst/>
              <a:cxnLst/>
              <a:rect l="l" t="t" r="r" b="b"/>
              <a:pathLst>
                <a:path w="2475" h="2126" extrusionOk="0">
                  <a:moveTo>
                    <a:pt x="2474" y="1"/>
                  </a:moveTo>
                  <a:lnTo>
                    <a:pt x="2474" y="1"/>
                  </a:lnTo>
                  <a:cubicBezTo>
                    <a:pt x="1962" y="263"/>
                    <a:pt x="1450" y="551"/>
                    <a:pt x="1012" y="925"/>
                  </a:cubicBezTo>
                  <a:cubicBezTo>
                    <a:pt x="637" y="1225"/>
                    <a:pt x="138" y="1838"/>
                    <a:pt x="0" y="2125"/>
                  </a:cubicBezTo>
                  <a:cubicBezTo>
                    <a:pt x="775" y="1263"/>
                    <a:pt x="1637" y="638"/>
                    <a:pt x="2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1" name="Google Shape;10941;p21"/>
            <p:cNvSpPr/>
            <p:nvPr/>
          </p:nvSpPr>
          <p:spPr>
            <a:xfrm>
              <a:off x="5473925" y="3966575"/>
              <a:ext cx="37525" cy="32825"/>
            </a:xfrm>
            <a:custGeom>
              <a:avLst/>
              <a:gdLst/>
              <a:ahLst/>
              <a:cxnLst/>
              <a:rect l="l" t="t" r="r" b="b"/>
              <a:pathLst>
                <a:path w="1501" h="1313" extrusionOk="0">
                  <a:moveTo>
                    <a:pt x="1488" y="0"/>
                  </a:moveTo>
                  <a:cubicBezTo>
                    <a:pt x="1238" y="125"/>
                    <a:pt x="988" y="250"/>
                    <a:pt x="775" y="425"/>
                  </a:cubicBezTo>
                  <a:cubicBezTo>
                    <a:pt x="463" y="662"/>
                    <a:pt x="213" y="975"/>
                    <a:pt x="1" y="1312"/>
                  </a:cubicBezTo>
                  <a:cubicBezTo>
                    <a:pt x="450" y="825"/>
                    <a:pt x="950" y="388"/>
                    <a:pt x="1450" y="38"/>
                  </a:cubicBezTo>
                  <a:cubicBezTo>
                    <a:pt x="1463" y="25"/>
                    <a:pt x="1500" y="0"/>
                    <a:pt x="1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2" name="Google Shape;10942;p21"/>
            <p:cNvSpPr/>
            <p:nvPr/>
          </p:nvSpPr>
          <p:spPr>
            <a:xfrm>
              <a:off x="5476750" y="3968450"/>
              <a:ext cx="20625" cy="13750"/>
            </a:xfrm>
            <a:custGeom>
              <a:avLst/>
              <a:gdLst/>
              <a:ahLst/>
              <a:cxnLst/>
              <a:rect l="l" t="t" r="r" b="b"/>
              <a:pathLst>
                <a:path w="825" h="550" extrusionOk="0">
                  <a:moveTo>
                    <a:pt x="825" y="0"/>
                  </a:moveTo>
                  <a:lnTo>
                    <a:pt x="825" y="0"/>
                  </a:lnTo>
                  <a:cubicBezTo>
                    <a:pt x="500" y="75"/>
                    <a:pt x="187" y="325"/>
                    <a:pt x="0" y="550"/>
                  </a:cubicBezTo>
                  <a:cubicBezTo>
                    <a:pt x="275" y="375"/>
                    <a:pt x="537" y="163"/>
                    <a:pt x="8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3" name="Google Shape;10943;p21"/>
            <p:cNvSpPr/>
            <p:nvPr/>
          </p:nvSpPr>
          <p:spPr>
            <a:xfrm>
              <a:off x="5739475" y="3876275"/>
              <a:ext cx="98125" cy="172175"/>
            </a:xfrm>
            <a:custGeom>
              <a:avLst/>
              <a:gdLst/>
              <a:ahLst/>
              <a:cxnLst/>
              <a:rect l="l" t="t" r="r" b="b"/>
              <a:pathLst>
                <a:path w="3925" h="6887" extrusionOk="0">
                  <a:moveTo>
                    <a:pt x="1" y="1"/>
                  </a:moveTo>
                  <a:lnTo>
                    <a:pt x="1" y="1"/>
                  </a:lnTo>
                  <a:cubicBezTo>
                    <a:pt x="1588" y="1863"/>
                    <a:pt x="2550" y="3950"/>
                    <a:pt x="3625" y="6211"/>
                  </a:cubicBezTo>
                  <a:cubicBezTo>
                    <a:pt x="3725" y="6424"/>
                    <a:pt x="3837" y="6686"/>
                    <a:pt x="3925" y="6886"/>
                  </a:cubicBezTo>
                  <a:cubicBezTo>
                    <a:pt x="3875" y="6699"/>
                    <a:pt x="3825" y="6511"/>
                    <a:pt x="3775" y="6311"/>
                  </a:cubicBezTo>
                  <a:cubicBezTo>
                    <a:pt x="3462" y="5112"/>
                    <a:pt x="3062" y="3912"/>
                    <a:pt x="2463" y="2825"/>
                  </a:cubicBezTo>
                  <a:cubicBezTo>
                    <a:pt x="1813" y="1738"/>
                    <a:pt x="926" y="8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4" name="Google Shape;10944;p21"/>
            <p:cNvSpPr/>
            <p:nvPr/>
          </p:nvSpPr>
          <p:spPr>
            <a:xfrm>
              <a:off x="5805725" y="4027175"/>
              <a:ext cx="21250" cy="91575"/>
            </a:xfrm>
            <a:custGeom>
              <a:avLst/>
              <a:gdLst/>
              <a:ahLst/>
              <a:cxnLst/>
              <a:rect l="l" t="t" r="r" b="b"/>
              <a:pathLst>
                <a:path w="850" h="3663" extrusionOk="0">
                  <a:moveTo>
                    <a:pt x="0" y="1"/>
                  </a:moveTo>
                  <a:lnTo>
                    <a:pt x="0" y="1"/>
                  </a:lnTo>
                  <a:cubicBezTo>
                    <a:pt x="225" y="1250"/>
                    <a:pt x="337" y="2300"/>
                    <a:pt x="425" y="3575"/>
                  </a:cubicBezTo>
                  <a:cubicBezTo>
                    <a:pt x="456" y="3569"/>
                    <a:pt x="487" y="3566"/>
                    <a:pt x="518" y="3566"/>
                  </a:cubicBezTo>
                  <a:cubicBezTo>
                    <a:pt x="562" y="3566"/>
                    <a:pt x="606" y="3572"/>
                    <a:pt x="650" y="3587"/>
                  </a:cubicBezTo>
                  <a:lnTo>
                    <a:pt x="687" y="3587"/>
                  </a:lnTo>
                  <a:cubicBezTo>
                    <a:pt x="737" y="3612"/>
                    <a:pt x="800" y="3637"/>
                    <a:pt x="850" y="3662"/>
                  </a:cubicBezTo>
                  <a:cubicBezTo>
                    <a:pt x="825" y="2400"/>
                    <a:pt x="387" y="11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5" name="Google Shape;10945;p21"/>
            <p:cNvSpPr/>
            <p:nvPr/>
          </p:nvSpPr>
          <p:spPr>
            <a:xfrm>
              <a:off x="5632625" y="3968750"/>
              <a:ext cx="17225" cy="50650"/>
            </a:xfrm>
            <a:custGeom>
              <a:avLst/>
              <a:gdLst/>
              <a:ahLst/>
              <a:cxnLst/>
              <a:rect l="l" t="t" r="r" b="b"/>
              <a:pathLst>
                <a:path w="689" h="2026" extrusionOk="0">
                  <a:moveTo>
                    <a:pt x="176" y="1"/>
                  </a:moveTo>
                  <a:lnTo>
                    <a:pt x="176" y="1"/>
                  </a:lnTo>
                  <a:cubicBezTo>
                    <a:pt x="1" y="650"/>
                    <a:pt x="38" y="1388"/>
                    <a:pt x="538" y="1888"/>
                  </a:cubicBezTo>
                  <a:cubicBezTo>
                    <a:pt x="588" y="1938"/>
                    <a:pt x="651" y="1988"/>
                    <a:pt x="688" y="2025"/>
                  </a:cubicBezTo>
                  <a:cubicBezTo>
                    <a:pt x="638" y="1938"/>
                    <a:pt x="588" y="1863"/>
                    <a:pt x="538" y="1775"/>
                  </a:cubicBezTo>
                  <a:cubicBezTo>
                    <a:pt x="238" y="1250"/>
                    <a:pt x="151" y="675"/>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6" name="Google Shape;10946;p21"/>
            <p:cNvSpPr/>
            <p:nvPr/>
          </p:nvSpPr>
          <p:spPr>
            <a:xfrm>
              <a:off x="5632000" y="3982800"/>
              <a:ext cx="8475" cy="33150"/>
            </a:xfrm>
            <a:custGeom>
              <a:avLst/>
              <a:gdLst/>
              <a:ahLst/>
              <a:cxnLst/>
              <a:rect l="l" t="t" r="r" b="b"/>
              <a:pathLst>
                <a:path w="339" h="1326" extrusionOk="0">
                  <a:moveTo>
                    <a:pt x="38" y="1"/>
                  </a:moveTo>
                  <a:cubicBezTo>
                    <a:pt x="1" y="463"/>
                    <a:pt x="76" y="976"/>
                    <a:pt x="338" y="1326"/>
                  </a:cubicBezTo>
                  <a:cubicBezTo>
                    <a:pt x="201" y="901"/>
                    <a:pt x="126" y="45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7" name="Google Shape;10947;p21"/>
            <p:cNvSpPr/>
            <p:nvPr/>
          </p:nvSpPr>
          <p:spPr>
            <a:xfrm>
              <a:off x="5632325" y="4002800"/>
              <a:ext cx="2825" cy="10650"/>
            </a:xfrm>
            <a:custGeom>
              <a:avLst/>
              <a:gdLst/>
              <a:ahLst/>
              <a:cxnLst/>
              <a:rect l="l" t="t" r="r" b="b"/>
              <a:pathLst>
                <a:path w="113" h="426" extrusionOk="0">
                  <a:moveTo>
                    <a:pt x="0" y="1"/>
                  </a:moveTo>
                  <a:lnTo>
                    <a:pt x="0" y="1"/>
                  </a:lnTo>
                  <a:cubicBezTo>
                    <a:pt x="13" y="138"/>
                    <a:pt x="50" y="301"/>
                    <a:pt x="113" y="426"/>
                  </a:cubicBezTo>
                  <a:cubicBezTo>
                    <a:pt x="75" y="276"/>
                    <a:pt x="50" y="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8" name="Google Shape;10948;p21"/>
            <p:cNvSpPr/>
            <p:nvPr/>
          </p:nvSpPr>
          <p:spPr>
            <a:xfrm>
              <a:off x="5630750" y="3897825"/>
              <a:ext cx="6275" cy="40325"/>
            </a:xfrm>
            <a:custGeom>
              <a:avLst/>
              <a:gdLst/>
              <a:ahLst/>
              <a:cxnLst/>
              <a:rect l="l" t="t" r="r" b="b"/>
              <a:pathLst>
                <a:path w="251" h="1613" extrusionOk="0">
                  <a:moveTo>
                    <a:pt x="76" y="1"/>
                  </a:moveTo>
                  <a:cubicBezTo>
                    <a:pt x="26" y="313"/>
                    <a:pt x="1" y="638"/>
                    <a:pt x="76" y="951"/>
                  </a:cubicBezTo>
                  <a:cubicBezTo>
                    <a:pt x="126" y="1176"/>
                    <a:pt x="188" y="1401"/>
                    <a:pt x="251" y="1613"/>
                  </a:cubicBezTo>
                  <a:cubicBezTo>
                    <a:pt x="251" y="1600"/>
                    <a:pt x="251" y="1575"/>
                    <a:pt x="251" y="1563"/>
                  </a:cubicBezTo>
                  <a:cubicBezTo>
                    <a:pt x="251" y="938"/>
                    <a:pt x="126" y="60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9" name="Google Shape;10949;p21"/>
            <p:cNvSpPr/>
            <p:nvPr/>
          </p:nvSpPr>
          <p:spPr>
            <a:xfrm>
              <a:off x="5629200" y="3906275"/>
              <a:ext cx="3450" cy="23450"/>
            </a:xfrm>
            <a:custGeom>
              <a:avLst/>
              <a:gdLst/>
              <a:ahLst/>
              <a:cxnLst/>
              <a:rect l="l" t="t" r="r" b="b"/>
              <a:pathLst>
                <a:path w="138" h="938" extrusionOk="0">
                  <a:moveTo>
                    <a:pt x="13" y="0"/>
                  </a:moveTo>
                  <a:lnTo>
                    <a:pt x="13" y="0"/>
                  </a:lnTo>
                  <a:cubicBezTo>
                    <a:pt x="0" y="300"/>
                    <a:pt x="38" y="675"/>
                    <a:pt x="125" y="938"/>
                  </a:cubicBezTo>
                  <a:cubicBezTo>
                    <a:pt x="138" y="613"/>
                    <a:pt x="88" y="313"/>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0" name="Google Shape;10950;p21"/>
            <p:cNvSpPr/>
            <p:nvPr/>
          </p:nvSpPr>
          <p:spPr>
            <a:xfrm>
              <a:off x="5627625" y="3913150"/>
              <a:ext cx="1900" cy="13775"/>
            </a:xfrm>
            <a:custGeom>
              <a:avLst/>
              <a:gdLst/>
              <a:ahLst/>
              <a:cxnLst/>
              <a:rect l="l" t="t" r="r" b="b"/>
              <a:pathLst>
                <a:path w="76" h="551" extrusionOk="0">
                  <a:moveTo>
                    <a:pt x="13" y="0"/>
                  </a:moveTo>
                  <a:lnTo>
                    <a:pt x="13" y="0"/>
                  </a:lnTo>
                  <a:cubicBezTo>
                    <a:pt x="1" y="188"/>
                    <a:pt x="26" y="388"/>
                    <a:pt x="76" y="550"/>
                  </a:cubicBezTo>
                  <a:cubicBezTo>
                    <a:pt x="76" y="350"/>
                    <a:pt x="51" y="188"/>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1" name="Google Shape;10951;p21"/>
            <p:cNvSpPr/>
            <p:nvPr/>
          </p:nvSpPr>
          <p:spPr>
            <a:xfrm>
              <a:off x="5771975" y="4005300"/>
              <a:ext cx="19075" cy="65025"/>
            </a:xfrm>
            <a:custGeom>
              <a:avLst/>
              <a:gdLst/>
              <a:ahLst/>
              <a:cxnLst/>
              <a:rect l="l" t="t" r="r" b="b"/>
              <a:pathLst>
                <a:path w="763" h="2601" extrusionOk="0">
                  <a:moveTo>
                    <a:pt x="0" y="1"/>
                  </a:moveTo>
                  <a:cubicBezTo>
                    <a:pt x="125" y="438"/>
                    <a:pt x="175" y="888"/>
                    <a:pt x="275" y="1338"/>
                  </a:cubicBezTo>
                  <a:cubicBezTo>
                    <a:pt x="375" y="1800"/>
                    <a:pt x="450" y="2100"/>
                    <a:pt x="425" y="2600"/>
                  </a:cubicBezTo>
                  <a:cubicBezTo>
                    <a:pt x="763" y="1725"/>
                    <a:pt x="363" y="8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2" name="Google Shape;10952;p21"/>
            <p:cNvSpPr/>
            <p:nvPr/>
          </p:nvSpPr>
          <p:spPr>
            <a:xfrm>
              <a:off x="5771350" y="4018750"/>
              <a:ext cx="8450" cy="40950"/>
            </a:xfrm>
            <a:custGeom>
              <a:avLst/>
              <a:gdLst/>
              <a:ahLst/>
              <a:cxnLst/>
              <a:rect l="l" t="t" r="r" b="b"/>
              <a:pathLst>
                <a:path w="338" h="1638" extrusionOk="0">
                  <a:moveTo>
                    <a:pt x="0" y="0"/>
                  </a:moveTo>
                  <a:lnTo>
                    <a:pt x="0" y="0"/>
                  </a:lnTo>
                  <a:cubicBezTo>
                    <a:pt x="75" y="537"/>
                    <a:pt x="175" y="1137"/>
                    <a:pt x="313" y="1637"/>
                  </a:cubicBezTo>
                  <a:cubicBezTo>
                    <a:pt x="338" y="1075"/>
                    <a:pt x="200" y="5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3" name="Google Shape;10953;p21"/>
            <p:cNvSpPr/>
            <p:nvPr/>
          </p:nvSpPr>
          <p:spPr>
            <a:xfrm>
              <a:off x="5769775" y="4032475"/>
              <a:ext cx="5350" cy="24400"/>
            </a:xfrm>
            <a:custGeom>
              <a:avLst/>
              <a:gdLst/>
              <a:ahLst/>
              <a:cxnLst/>
              <a:rect l="l" t="t" r="r" b="b"/>
              <a:pathLst>
                <a:path w="214" h="976" extrusionOk="0">
                  <a:moveTo>
                    <a:pt x="1" y="1"/>
                  </a:moveTo>
                  <a:lnTo>
                    <a:pt x="1" y="1"/>
                  </a:lnTo>
                  <a:cubicBezTo>
                    <a:pt x="63" y="313"/>
                    <a:pt x="113" y="688"/>
                    <a:pt x="213" y="976"/>
                  </a:cubicBezTo>
                  <a:cubicBezTo>
                    <a:pt x="213" y="638"/>
                    <a:pt x="151" y="3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4" name="Google Shape;10954;p21"/>
            <p:cNvSpPr/>
            <p:nvPr/>
          </p:nvSpPr>
          <p:spPr>
            <a:xfrm>
              <a:off x="5735725" y="3985625"/>
              <a:ext cx="12525" cy="65325"/>
            </a:xfrm>
            <a:custGeom>
              <a:avLst/>
              <a:gdLst/>
              <a:ahLst/>
              <a:cxnLst/>
              <a:rect l="l" t="t" r="r" b="b"/>
              <a:pathLst>
                <a:path w="501" h="2613" extrusionOk="0">
                  <a:moveTo>
                    <a:pt x="501" y="0"/>
                  </a:moveTo>
                  <a:cubicBezTo>
                    <a:pt x="288" y="138"/>
                    <a:pt x="213" y="413"/>
                    <a:pt x="151" y="638"/>
                  </a:cubicBezTo>
                  <a:cubicBezTo>
                    <a:pt x="1" y="1288"/>
                    <a:pt x="138" y="1950"/>
                    <a:pt x="338" y="2562"/>
                  </a:cubicBezTo>
                  <a:cubicBezTo>
                    <a:pt x="338" y="2587"/>
                    <a:pt x="351" y="2600"/>
                    <a:pt x="351" y="2612"/>
                  </a:cubicBezTo>
                  <a:cubicBezTo>
                    <a:pt x="351" y="2475"/>
                    <a:pt x="351" y="2337"/>
                    <a:pt x="338" y="2187"/>
                  </a:cubicBezTo>
                  <a:cubicBezTo>
                    <a:pt x="326" y="1712"/>
                    <a:pt x="326" y="1225"/>
                    <a:pt x="326" y="750"/>
                  </a:cubicBezTo>
                  <a:cubicBezTo>
                    <a:pt x="326" y="575"/>
                    <a:pt x="338" y="488"/>
                    <a:pt x="351" y="388"/>
                  </a:cubicBezTo>
                  <a:cubicBezTo>
                    <a:pt x="376" y="250"/>
                    <a:pt x="401" y="10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5" name="Google Shape;10955;p21"/>
            <p:cNvSpPr/>
            <p:nvPr/>
          </p:nvSpPr>
          <p:spPr>
            <a:xfrm>
              <a:off x="5744475" y="3995000"/>
              <a:ext cx="4400" cy="42825"/>
            </a:xfrm>
            <a:custGeom>
              <a:avLst/>
              <a:gdLst/>
              <a:ahLst/>
              <a:cxnLst/>
              <a:rect l="l" t="t" r="r" b="b"/>
              <a:pathLst>
                <a:path w="176" h="1713" extrusionOk="0">
                  <a:moveTo>
                    <a:pt x="113" y="0"/>
                  </a:moveTo>
                  <a:cubicBezTo>
                    <a:pt x="1" y="563"/>
                    <a:pt x="1" y="1163"/>
                    <a:pt x="138" y="1712"/>
                  </a:cubicBezTo>
                  <a:cubicBezTo>
                    <a:pt x="176" y="1150"/>
                    <a:pt x="151" y="575"/>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6" name="Google Shape;10956;p21"/>
            <p:cNvSpPr/>
            <p:nvPr/>
          </p:nvSpPr>
          <p:spPr>
            <a:xfrm>
              <a:off x="5749475" y="4005300"/>
              <a:ext cx="3150" cy="25950"/>
            </a:xfrm>
            <a:custGeom>
              <a:avLst/>
              <a:gdLst/>
              <a:ahLst/>
              <a:cxnLst/>
              <a:rect l="l" t="t" r="r" b="b"/>
              <a:pathLst>
                <a:path w="126" h="1038" extrusionOk="0">
                  <a:moveTo>
                    <a:pt x="63" y="1"/>
                  </a:moveTo>
                  <a:lnTo>
                    <a:pt x="63" y="1"/>
                  </a:lnTo>
                  <a:cubicBezTo>
                    <a:pt x="1" y="351"/>
                    <a:pt x="13" y="701"/>
                    <a:pt x="88" y="1038"/>
                  </a:cubicBezTo>
                  <a:cubicBezTo>
                    <a:pt x="126" y="688"/>
                    <a:pt x="101" y="35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7" name="Google Shape;10957;p21"/>
            <p:cNvSpPr/>
            <p:nvPr/>
          </p:nvSpPr>
          <p:spPr>
            <a:xfrm>
              <a:off x="5674175" y="4033100"/>
              <a:ext cx="41900" cy="31275"/>
            </a:xfrm>
            <a:custGeom>
              <a:avLst/>
              <a:gdLst/>
              <a:ahLst/>
              <a:cxnLst/>
              <a:rect l="l" t="t" r="r" b="b"/>
              <a:pathLst>
                <a:path w="1676" h="1251" extrusionOk="0">
                  <a:moveTo>
                    <a:pt x="1" y="1"/>
                  </a:moveTo>
                  <a:cubicBezTo>
                    <a:pt x="363" y="651"/>
                    <a:pt x="988" y="1026"/>
                    <a:pt x="1675" y="1251"/>
                  </a:cubicBezTo>
                  <a:cubicBezTo>
                    <a:pt x="1026" y="776"/>
                    <a:pt x="513" y="4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8" name="Google Shape;10958;p21"/>
            <p:cNvSpPr/>
            <p:nvPr/>
          </p:nvSpPr>
          <p:spPr>
            <a:xfrm>
              <a:off x="5673200" y="4024650"/>
              <a:ext cx="37250" cy="29100"/>
            </a:xfrm>
            <a:custGeom>
              <a:avLst/>
              <a:gdLst/>
              <a:ahLst/>
              <a:cxnLst/>
              <a:rect l="l" t="t" r="r" b="b"/>
              <a:pathLst>
                <a:path w="1490" h="1164" extrusionOk="0">
                  <a:moveTo>
                    <a:pt x="7" y="1"/>
                  </a:moveTo>
                  <a:cubicBezTo>
                    <a:pt x="0" y="1"/>
                    <a:pt x="29" y="32"/>
                    <a:pt x="52" y="64"/>
                  </a:cubicBezTo>
                  <a:cubicBezTo>
                    <a:pt x="402" y="576"/>
                    <a:pt x="902" y="976"/>
                    <a:pt x="1490" y="1164"/>
                  </a:cubicBezTo>
                  <a:cubicBezTo>
                    <a:pt x="965" y="789"/>
                    <a:pt x="540" y="401"/>
                    <a:pt x="65" y="39"/>
                  </a:cubicBezTo>
                  <a:cubicBezTo>
                    <a:pt x="28" y="11"/>
                    <a:pt x="12" y="1"/>
                    <a:pt x="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9" name="Google Shape;10959;p21"/>
            <p:cNvSpPr/>
            <p:nvPr/>
          </p:nvSpPr>
          <p:spPr>
            <a:xfrm>
              <a:off x="5681675" y="4024375"/>
              <a:ext cx="14100" cy="12825"/>
            </a:xfrm>
            <a:custGeom>
              <a:avLst/>
              <a:gdLst/>
              <a:ahLst/>
              <a:cxnLst/>
              <a:rect l="l" t="t" r="r" b="b"/>
              <a:pathLst>
                <a:path w="564" h="513" extrusionOk="0">
                  <a:moveTo>
                    <a:pt x="1" y="0"/>
                  </a:moveTo>
                  <a:cubicBezTo>
                    <a:pt x="138" y="212"/>
                    <a:pt x="313" y="412"/>
                    <a:pt x="563" y="512"/>
                  </a:cubicBezTo>
                  <a:cubicBezTo>
                    <a:pt x="376" y="337"/>
                    <a:pt x="201" y="1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0" name="Google Shape;10960;p21"/>
            <p:cNvSpPr/>
            <p:nvPr/>
          </p:nvSpPr>
          <p:spPr>
            <a:xfrm>
              <a:off x="5697625" y="4089975"/>
              <a:ext cx="30625" cy="25650"/>
            </a:xfrm>
            <a:custGeom>
              <a:avLst/>
              <a:gdLst/>
              <a:ahLst/>
              <a:cxnLst/>
              <a:rect l="l" t="t" r="r" b="b"/>
              <a:pathLst>
                <a:path w="1225" h="1026" extrusionOk="0">
                  <a:moveTo>
                    <a:pt x="0" y="0"/>
                  </a:moveTo>
                  <a:lnTo>
                    <a:pt x="0" y="0"/>
                  </a:lnTo>
                  <a:cubicBezTo>
                    <a:pt x="325" y="425"/>
                    <a:pt x="750" y="775"/>
                    <a:pt x="1225" y="1025"/>
                  </a:cubicBezTo>
                  <a:cubicBezTo>
                    <a:pt x="875" y="663"/>
                    <a:pt x="375" y="2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1" name="Google Shape;10961;p21"/>
            <p:cNvSpPr/>
            <p:nvPr/>
          </p:nvSpPr>
          <p:spPr>
            <a:xfrm>
              <a:off x="5710750" y="4094975"/>
              <a:ext cx="15000" cy="12200"/>
            </a:xfrm>
            <a:custGeom>
              <a:avLst/>
              <a:gdLst/>
              <a:ahLst/>
              <a:cxnLst/>
              <a:rect l="l" t="t" r="r" b="b"/>
              <a:pathLst>
                <a:path w="600" h="488" extrusionOk="0">
                  <a:moveTo>
                    <a:pt x="0" y="0"/>
                  </a:moveTo>
                  <a:lnTo>
                    <a:pt x="0" y="0"/>
                  </a:lnTo>
                  <a:cubicBezTo>
                    <a:pt x="163" y="200"/>
                    <a:pt x="362" y="375"/>
                    <a:pt x="600" y="488"/>
                  </a:cubicBezTo>
                  <a:cubicBezTo>
                    <a:pt x="425" y="300"/>
                    <a:pt x="212" y="1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2" name="Google Shape;10962;p21"/>
            <p:cNvSpPr/>
            <p:nvPr/>
          </p:nvSpPr>
          <p:spPr>
            <a:xfrm>
              <a:off x="5719475" y="4094650"/>
              <a:ext cx="6900" cy="6275"/>
            </a:xfrm>
            <a:custGeom>
              <a:avLst/>
              <a:gdLst/>
              <a:ahLst/>
              <a:cxnLst/>
              <a:rect l="l" t="t" r="r" b="b"/>
              <a:pathLst>
                <a:path w="276" h="251" extrusionOk="0">
                  <a:moveTo>
                    <a:pt x="1" y="1"/>
                  </a:moveTo>
                  <a:lnTo>
                    <a:pt x="1" y="1"/>
                  </a:lnTo>
                  <a:cubicBezTo>
                    <a:pt x="88" y="101"/>
                    <a:pt x="176" y="176"/>
                    <a:pt x="276" y="251"/>
                  </a:cubicBezTo>
                  <a:cubicBezTo>
                    <a:pt x="213" y="151"/>
                    <a:pt x="113" y="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3" name="Google Shape;10963;p21"/>
            <p:cNvSpPr/>
            <p:nvPr/>
          </p:nvSpPr>
          <p:spPr>
            <a:xfrm>
              <a:off x="5698875" y="4109650"/>
              <a:ext cx="32825" cy="28450"/>
            </a:xfrm>
            <a:custGeom>
              <a:avLst/>
              <a:gdLst/>
              <a:ahLst/>
              <a:cxnLst/>
              <a:rect l="l" t="t" r="r" b="b"/>
              <a:pathLst>
                <a:path w="1313" h="1138" extrusionOk="0">
                  <a:moveTo>
                    <a:pt x="0" y="1"/>
                  </a:moveTo>
                  <a:lnTo>
                    <a:pt x="0" y="1"/>
                  </a:lnTo>
                  <a:cubicBezTo>
                    <a:pt x="413" y="476"/>
                    <a:pt x="825" y="800"/>
                    <a:pt x="1312" y="1138"/>
                  </a:cubicBezTo>
                  <a:cubicBezTo>
                    <a:pt x="950" y="675"/>
                    <a:pt x="513"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4" name="Google Shape;10964;p21"/>
            <p:cNvSpPr/>
            <p:nvPr/>
          </p:nvSpPr>
          <p:spPr>
            <a:xfrm>
              <a:off x="5706675" y="4120900"/>
              <a:ext cx="16275" cy="15325"/>
            </a:xfrm>
            <a:custGeom>
              <a:avLst/>
              <a:gdLst/>
              <a:ahLst/>
              <a:cxnLst/>
              <a:rect l="l" t="t" r="r" b="b"/>
              <a:pathLst>
                <a:path w="651" h="613" extrusionOk="0">
                  <a:moveTo>
                    <a:pt x="1" y="1"/>
                  </a:moveTo>
                  <a:lnTo>
                    <a:pt x="1" y="1"/>
                  </a:lnTo>
                  <a:cubicBezTo>
                    <a:pt x="188" y="250"/>
                    <a:pt x="413" y="450"/>
                    <a:pt x="650" y="613"/>
                  </a:cubicBezTo>
                  <a:cubicBezTo>
                    <a:pt x="488" y="375"/>
                    <a:pt x="226" y="1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5" name="Google Shape;10965;p21"/>
            <p:cNvSpPr/>
            <p:nvPr/>
          </p:nvSpPr>
          <p:spPr>
            <a:xfrm>
              <a:off x="5711375" y="4133075"/>
              <a:ext cx="5950" cy="5975"/>
            </a:xfrm>
            <a:custGeom>
              <a:avLst/>
              <a:gdLst/>
              <a:ahLst/>
              <a:cxnLst/>
              <a:rect l="l" t="t" r="r" b="b"/>
              <a:pathLst>
                <a:path w="238" h="239" extrusionOk="0">
                  <a:moveTo>
                    <a:pt x="0" y="1"/>
                  </a:moveTo>
                  <a:lnTo>
                    <a:pt x="0" y="1"/>
                  </a:lnTo>
                  <a:cubicBezTo>
                    <a:pt x="63" y="88"/>
                    <a:pt x="138" y="176"/>
                    <a:pt x="237" y="238"/>
                  </a:cubicBezTo>
                  <a:cubicBezTo>
                    <a:pt x="163" y="151"/>
                    <a:pt x="88"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6" name="Google Shape;10966;p21"/>
            <p:cNvSpPr/>
            <p:nvPr/>
          </p:nvSpPr>
          <p:spPr>
            <a:xfrm>
              <a:off x="5656700" y="4107150"/>
              <a:ext cx="30625" cy="36575"/>
            </a:xfrm>
            <a:custGeom>
              <a:avLst/>
              <a:gdLst/>
              <a:ahLst/>
              <a:cxnLst/>
              <a:rect l="l" t="t" r="r" b="b"/>
              <a:pathLst>
                <a:path w="1225" h="1463" extrusionOk="0">
                  <a:moveTo>
                    <a:pt x="0" y="1"/>
                  </a:moveTo>
                  <a:lnTo>
                    <a:pt x="0" y="1"/>
                  </a:lnTo>
                  <a:cubicBezTo>
                    <a:pt x="200" y="351"/>
                    <a:pt x="388" y="725"/>
                    <a:pt x="662" y="1025"/>
                  </a:cubicBezTo>
                  <a:cubicBezTo>
                    <a:pt x="819" y="1182"/>
                    <a:pt x="1021" y="1338"/>
                    <a:pt x="1204" y="1450"/>
                  </a:cubicBezTo>
                  <a:lnTo>
                    <a:pt x="1204" y="1450"/>
                  </a:lnTo>
                  <a:cubicBezTo>
                    <a:pt x="1201" y="1446"/>
                    <a:pt x="1200" y="1442"/>
                    <a:pt x="1200" y="1438"/>
                  </a:cubicBezTo>
                  <a:cubicBezTo>
                    <a:pt x="737" y="938"/>
                    <a:pt x="525" y="538"/>
                    <a:pt x="0" y="1"/>
                  </a:cubicBezTo>
                  <a:close/>
                  <a:moveTo>
                    <a:pt x="1204" y="1450"/>
                  </a:moveTo>
                  <a:cubicBezTo>
                    <a:pt x="1208" y="1457"/>
                    <a:pt x="1216" y="1463"/>
                    <a:pt x="1225" y="1463"/>
                  </a:cubicBezTo>
                  <a:cubicBezTo>
                    <a:pt x="1218" y="1459"/>
                    <a:pt x="1211" y="1454"/>
                    <a:pt x="1204" y="14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7" name="Google Shape;10967;p21"/>
            <p:cNvSpPr/>
            <p:nvPr/>
          </p:nvSpPr>
          <p:spPr>
            <a:xfrm>
              <a:off x="5681675" y="4119975"/>
              <a:ext cx="21275" cy="30700"/>
            </a:xfrm>
            <a:custGeom>
              <a:avLst/>
              <a:gdLst/>
              <a:ahLst/>
              <a:cxnLst/>
              <a:rect l="l" t="t" r="r" b="b"/>
              <a:pathLst>
                <a:path w="851" h="1228" extrusionOk="0">
                  <a:moveTo>
                    <a:pt x="1" y="0"/>
                  </a:moveTo>
                  <a:cubicBezTo>
                    <a:pt x="76" y="425"/>
                    <a:pt x="201" y="912"/>
                    <a:pt x="588" y="1175"/>
                  </a:cubicBezTo>
                  <a:cubicBezTo>
                    <a:pt x="650" y="1206"/>
                    <a:pt x="729" y="1228"/>
                    <a:pt x="803" y="1228"/>
                  </a:cubicBezTo>
                  <a:cubicBezTo>
                    <a:pt x="819" y="1228"/>
                    <a:pt x="835" y="1227"/>
                    <a:pt x="851" y="1225"/>
                  </a:cubicBezTo>
                  <a:lnTo>
                    <a:pt x="801" y="1225"/>
                  </a:lnTo>
                  <a:cubicBezTo>
                    <a:pt x="688" y="1200"/>
                    <a:pt x="601" y="1112"/>
                    <a:pt x="538" y="1037"/>
                  </a:cubicBezTo>
                  <a:cubicBezTo>
                    <a:pt x="326" y="725"/>
                    <a:pt x="138"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8" name="Google Shape;10968;p21"/>
            <p:cNvSpPr/>
            <p:nvPr/>
          </p:nvSpPr>
          <p:spPr>
            <a:xfrm>
              <a:off x="5748225" y="4112475"/>
              <a:ext cx="32200" cy="30625"/>
            </a:xfrm>
            <a:custGeom>
              <a:avLst/>
              <a:gdLst/>
              <a:ahLst/>
              <a:cxnLst/>
              <a:rect l="l" t="t" r="r" b="b"/>
              <a:pathLst>
                <a:path w="1288" h="1225" extrusionOk="0">
                  <a:moveTo>
                    <a:pt x="1" y="0"/>
                  </a:moveTo>
                  <a:cubicBezTo>
                    <a:pt x="113" y="300"/>
                    <a:pt x="276" y="587"/>
                    <a:pt x="501" y="825"/>
                  </a:cubicBezTo>
                  <a:cubicBezTo>
                    <a:pt x="700" y="1025"/>
                    <a:pt x="1063" y="1212"/>
                    <a:pt x="1288" y="1225"/>
                  </a:cubicBezTo>
                  <a:cubicBezTo>
                    <a:pt x="775" y="950"/>
                    <a:pt x="388" y="5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9" name="Google Shape;10969;p21"/>
            <p:cNvSpPr/>
            <p:nvPr/>
          </p:nvSpPr>
          <p:spPr>
            <a:xfrm>
              <a:off x="5746350" y="4119025"/>
              <a:ext cx="14725" cy="16275"/>
            </a:xfrm>
            <a:custGeom>
              <a:avLst/>
              <a:gdLst/>
              <a:ahLst/>
              <a:cxnLst/>
              <a:rect l="l" t="t" r="r" b="b"/>
              <a:pathLst>
                <a:path w="589" h="651" extrusionOk="0">
                  <a:moveTo>
                    <a:pt x="1" y="1"/>
                  </a:moveTo>
                  <a:cubicBezTo>
                    <a:pt x="101" y="275"/>
                    <a:pt x="326" y="563"/>
                    <a:pt x="588" y="650"/>
                  </a:cubicBezTo>
                  <a:cubicBezTo>
                    <a:pt x="363" y="463"/>
                    <a:pt x="176"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0" name="Google Shape;10970;p21"/>
            <p:cNvSpPr/>
            <p:nvPr/>
          </p:nvSpPr>
          <p:spPr>
            <a:xfrm>
              <a:off x="5761350" y="4105275"/>
              <a:ext cx="27525" cy="31575"/>
            </a:xfrm>
            <a:custGeom>
              <a:avLst/>
              <a:gdLst/>
              <a:ahLst/>
              <a:cxnLst/>
              <a:rect l="l" t="t" r="r" b="b"/>
              <a:pathLst>
                <a:path w="1101" h="1263" extrusionOk="0">
                  <a:moveTo>
                    <a:pt x="1" y="1"/>
                  </a:moveTo>
                  <a:lnTo>
                    <a:pt x="1" y="1"/>
                  </a:lnTo>
                  <a:cubicBezTo>
                    <a:pt x="188" y="513"/>
                    <a:pt x="650" y="1113"/>
                    <a:pt x="1100" y="1263"/>
                  </a:cubicBezTo>
                  <a:cubicBezTo>
                    <a:pt x="700" y="875"/>
                    <a:pt x="350" y="4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1" name="Google Shape;10971;p21"/>
            <p:cNvSpPr/>
            <p:nvPr/>
          </p:nvSpPr>
          <p:spPr>
            <a:xfrm>
              <a:off x="5782275" y="4125275"/>
              <a:ext cx="9725" cy="8150"/>
            </a:xfrm>
            <a:custGeom>
              <a:avLst/>
              <a:gdLst/>
              <a:ahLst/>
              <a:cxnLst/>
              <a:rect l="l" t="t" r="r" b="b"/>
              <a:pathLst>
                <a:path w="389" h="326" extrusionOk="0">
                  <a:moveTo>
                    <a:pt x="1" y="0"/>
                  </a:moveTo>
                  <a:cubicBezTo>
                    <a:pt x="88" y="138"/>
                    <a:pt x="251" y="288"/>
                    <a:pt x="388" y="325"/>
                  </a:cubicBezTo>
                  <a:cubicBezTo>
                    <a:pt x="251" y="213"/>
                    <a:pt x="138"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2" name="Google Shape;10972;p21"/>
            <p:cNvSpPr/>
            <p:nvPr/>
          </p:nvSpPr>
          <p:spPr>
            <a:xfrm>
              <a:off x="5796025" y="4082775"/>
              <a:ext cx="6900" cy="29400"/>
            </a:xfrm>
            <a:custGeom>
              <a:avLst/>
              <a:gdLst/>
              <a:ahLst/>
              <a:cxnLst/>
              <a:rect l="l" t="t" r="r" b="b"/>
              <a:pathLst>
                <a:path w="276" h="1176" extrusionOk="0">
                  <a:moveTo>
                    <a:pt x="1" y="1"/>
                  </a:moveTo>
                  <a:cubicBezTo>
                    <a:pt x="26" y="263"/>
                    <a:pt x="51" y="538"/>
                    <a:pt x="76" y="813"/>
                  </a:cubicBezTo>
                  <a:cubicBezTo>
                    <a:pt x="76" y="926"/>
                    <a:pt x="126" y="1063"/>
                    <a:pt x="63" y="1176"/>
                  </a:cubicBezTo>
                  <a:cubicBezTo>
                    <a:pt x="276" y="838"/>
                    <a:pt x="126" y="2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3" name="Google Shape;10973;p21"/>
            <p:cNvSpPr/>
            <p:nvPr/>
          </p:nvSpPr>
          <p:spPr>
            <a:xfrm>
              <a:off x="5792275" y="4087150"/>
              <a:ext cx="4100" cy="23775"/>
            </a:xfrm>
            <a:custGeom>
              <a:avLst/>
              <a:gdLst/>
              <a:ahLst/>
              <a:cxnLst/>
              <a:rect l="l" t="t" r="r" b="b"/>
              <a:pathLst>
                <a:path w="164" h="951" extrusionOk="0">
                  <a:moveTo>
                    <a:pt x="88" y="1"/>
                  </a:moveTo>
                  <a:lnTo>
                    <a:pt x="88" y="1"/>
                  </a:lnTo>
                  <a:cubicBezTo>
                    <a:pt x="51" y="313"/>
                    <a:pt x="51" y="638"/>
                    <a:pt x="1" y="951"/>
                  </a:cubicBezTo>
                  <a:cubicBezTo>
                    <a:pt x="151" y="676"/>
                    <a:pt x="163" y="25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4" name="Google Shape;10974;p21"/>
            <p:cNvSpPr/>
            <p:nvPr/>
          </p:nvSpPr>
          <p:spPr>
            <a:xfrm>
              <a:off x="5786975" y="4106525"/>
              <a:ext cx="325" cy="1275"/>
            </a:xfrm>
            <a:custGeom>
              <a:avLst/>
              <a:gdLst/>
              <a:ahLst/>
              <a:cxnLst/>
              <a:rect l="l" t="t" r="r" b="b"/>
              <a:pathLst>
                <a:path w="13" h="51" extrusionOk="0">
                  <a:moveTo>
                    <a:pt x="13" y="1"/>
                  </a:moveTo>
                  <a:cubicBezTo>
                    <a:pt x="0" y="13"/>
                    <a:pt x="0" y="26"/>
                    <a:pt x="0" y="51"/>
                  </a:cubicBezTo>
                  <a:cubicBezTo>
                    <a:pt x="0" y="38"/>
                    <a:pt x="13" y="13"/>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5" name="Google Shape;10975;p21"/>
            <p:cNvSpPr/>
            <p:nvPr/>
          </p:nvSpPr>
          <p:spPr>
            <a:xfrm>
              <a:off x="5749175" y="4089225"/>
              <a:ext cx="20950" cy="7325"/>
            </a:xfrm>
            <a:custGeom>
              <a:avLst/>
              <a:gdLst/>
              <a:ahLst/>
              <a:cxnLst/>
              <a:rect l="l" t="t" r="r" b="b"/>
              <a:pathLst>
                <a:path w="838" h="293" extrusionOk="0">
                  <a:moveTo>
                    <a:pt x="513" y="1"/>
                  </a:moveTo>
                  <a:cubicBezTo>
                    <a:pt x="397" y="1"/>
                    <a:pt x="284" y="28"/>
                    <a:pt x="188" y="93"/>
                  </a:cubicBezTo>
                  <a:cubicBezTo>
                    <a:pt x="113" y="143"/>
                    <a:pt x="13" y="193"/>
                    <a:pt x="0" y="293"/>
                  </a:cubicBezTo>
                  <a:cubicBezTo>
                    <a:pt x="50" y="205"/>
                    <a:pt x="163" y="180"/>
                    <a:pt x="263" y="143"/>
                  </a:cubicBezTo>
                  <a:cubicBezTo>
                    <a:pt x="450" y="68"/>
                    <a:pt x="637" y="68"/>
                    <a:pt x="837" y="68"/>
                  </a:cubicBezTo>
                  <a:cubicBezTo>
                    <a:pt x="734" y="25"/>
                    <a:pt x="622" y="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6" name="Google Shape;10976;p21"/>
            <p:cNvSpPr/>
            <p:nvPr/>
          </p:nvSpPr>
          <p:spPr>
            <a:xfrm>
              <a:off x="5749175" y="4085825"/>
              <a:ext cx="13450" cy="2600"/>
            </a:xfrm>
            <a:custGeom>
              <a:avLst/>
              <a:gdLst/>
              <a:ahLst/>
              <a:cxnLst/>
              <a:rect l="l" t="t" r="r" b="b"/>
              <a:pathLst>
                <a:path w="538" h="104" extrusionOk="0">
                  <a:moveTo>
                    <a:pt x="308" y="0"/>
                  </a:moveTo>
                  <a:cubicBezTo>
                    <a:pt x="197" y="0"/>
                    <a:pt x="88" y="31"/>
                    <a:pt x="0" y="104"/>
                  </a:cubicBezTo>
                  <a:cubicBezTo>
                    <a:pt x="188" y="41"/>
                    <a:pt x="338" y="54"/>
                    <a:pt x="538" y="41"/>
                  </a:cubicBezTo>
                  <a:cubicBezTo>
                    <a:pt x="465" y="15"/>
                    <a:pt x="386" y="0"/>
                    <a:pt x="3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7" name="Google Shape;10977;p21"/>
            <p:cNvSpPr/>
            <p:nvPr/>
          </p:nvSpPr>
          <p:spPr>
            <a:xfrm>
              <a:off x="5747925" y="4083725"/>
              <a:ext cx="5025" cy="475"/>
            </a:xfrm>
            <a:custGeom>
              <a:avLst/>
              <a:gdLst/>
              <a:ahLst/>
              <a:cxnLst/>
              <a:rect l="l" t="t" r="r" b="b"/>
              <a:pathLst>
                <a:path w="201" h="19" extrusionOk="0">
                  <a:moveTo>
                    <a:pt x="200" y="0"/>
                  </a:moveTo>
                  <a:cubicBezTo>
                    <a:pt x="138" y="0"/>
                    <a:pt x="63" y="0"/>
                    <a:pt x="0" y="13"/>
                  </a:cubicBezTo>
                  <a:cubicBezTo>
                    <a:pt x="18" y="17"/>
                    <a:pt x="39" y="18"/>
                    <a:pt x="60" y="18"/>
                  </a:cubicBezTo>
                  <a:cubicBezTo>
                    <a:pt x="111" y="18"/>
                    <a:pt x="165" y="9"/>
                    <a:pt x="2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8" name="Google Shape;10978;p21"/>
            <p:cNvSpPr/>
            <p:nvPr/>
          </p:nvSpPr>
          <p:spPr>
            <a:xfrm>
              <a:off x="5671050" y="4004050"/>
              <a:ext cx="26600" cy="14725"/>
            </a:xfrm>
            <a:custGeom>
              <a:avLst/>
              <a:gdLst/>
              <a:ahLst/>
              <a:cxnLst/>
              <a:rect l="l" t="t" r="r" b="b"/>
              <a:pathLst>
                <a:path w="1064" h="589" extrusionOk="0">
                  <a:moveTo>
                    <a:pt x="1" y="1"/>
                  </a:moveTo>
                  <a:cubicBezTo>
                    <a:pt x="376" y="126"/>
                    <a:pt x="751" y="326"/>
                    <a:pt x="1063" y="588"/>
                  </a:cubicBezTo>
                  <a:cubicBezTo>
                    <a:pt x="838" y="213"/>
                    <a:pt x="43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9" name="Google Shape;10979;p21"/>
            <p:cNvSpPr/>
            <p:nvPr/>
          </p:nvSpPr>
          <p:spPr>
            <a:xfrm>
              <a:off x="5677000" y="4010300"/>
              <a:ext cx="21275" cy="17525"/>
            </a:xfrm>
            <a:custGeom>
              <a:avLst/>
              <a:gdLst/>
              <a:ahLst/>
              <a:cxnLst/>
              <a:rect l="l" t="t" r="r" b="b"/>
              <a:pathLst>
                <a:path w="851" h="701" extrusionOk="0">
                  <a:moveTo>
                    <a:pt x="0" y="1"/>
                  </a:moveTo>
                  <a:cubicBezTo>
                    <a:pt x="288" y="213"/>
                    <a:pt x="563" y="488"/>
                    <a:pt x="850" y="701"/>
                  </a:cubicBezTo>
                  <a:cubicBezTo>
                    <a:pt x="650" y="388"/>
                    <a:pt x="363"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0" name="Google Shape;10980;p21"/>
            <p:cNvSpPr/>
            <p:nvPr/>
          </p:nvSpPr>
          <p:spPr>
            <a:xfrm>
              <a:off x="5722300" y="3995300"/>
              <a:ext cx="5950" cy="41900"/>
            </a:xfrm>
            <a:custGeom>
              <a:avLst/>
              <a:gdLst/>
              <a:ahLst/>
              <a:cxnLst/>
              <a:rect l="l" t="t" r="r" b="b"/>
              <a:pathLst>
                <a:path w="238" h="1676" extrusionOk="0">
                  <a:moveTo>
                    <a:pt x="75" y="1"/>
                  </a:moveTo>
                  <a:lnTo>
                    <a:pt x="75" y="1"/>
                  </a:lnTo>
                  <a:cubicBezTo>
                    <a:pt x="0" y="563"/>
                    <a:pt x="50" y="1138"/>
                    <a:pt x="238" y="1675"/>
                  </a:cubicBezTo>
                  <a:cubicBezTo>
                    <a:pt x="238" y="1113"/>
                    <a:pt x="188" y="55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1" name="Google Shape;10981;p21"/>
            <p:cNvSpPr/>
            <p:nvPr/>
          </p:nvSpPr>
          <p:spPr>
            <a:xfrm>
              <a:off x="5717300" y="3996875"/>
              <a:ext cx="3450" cy="26575"/>
            </a:xfrm>
            <a:custGeom>
              <a:avLst/>
              <a:gdLst/>
              <a:ahLst/>
              <a:cxnLst/>
              <a:rect l="l" t="t" r="r" b="b"/>
              <a:pathLst>
                <a:path w="138" h="1063" extrusionOk="0">
                  <a:moveTo>
                    <a:pt x="100" y="0"/>
                  </a:moveTo>
                  <a:cubicBezTo>
                    <a:pt x="0" y="338"/>
                    <a:pt x="13" y="713"/>
                    <a:pt x="100" y="1063"/>
                  </a:cubicBezTo>
                  <a:cubicBezTo>
                    <a:pt x="138" y="700"/>
                    <a:pt x="113" y="350"/>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2" name="Google Shape;10982;p21"/>
            <p:cNvSpPr/>
            <p:nvPr/>
          </p:nvSpPr>
          <p:spPr>
            <a:xfrm>
              <a:off x="5711675" y="4003425"/>
              <a:ext cx="2525" cy="20025"/>
            </a:xfrm>
            <a:custGeom>
              <a:avLst/>
              <a:gdLst/>
              <a:ahLst/>
              <a:cxnLst/>
              <a:rect l="l" t="t" r="r" b="b"/>
              <a:pathLst>
                <a:path w="101" h="801" extrusionOk="0">
                  <a:moveTo>
                    <a:pt x="63" y="1"/>
                  </a:moveTo>
                  <a:cubicBezTo>
                    <a:pt x="1" y="263"/>
                    <a:pt x="13" y="563"/>
                    <a:pt x="88" y="801"/>
                  </a:cubicBezTo>
                  <a:cubicBezTo>
                    <a:pt x="101" y="538"/>
                    <a:pt x="76" y="263"/>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3" name="Google Shape;10983;p21"/>
            <p:cNvSpPr/>
            <p:nvPr/>
          </p:nvSpPr>
          <p:spPr>
            <a:xfrm>
              <a:off x="5719475" y="3954700"/>
              <a:ext cx="5025" cy="23775"/>
            </a:xfrm>
            <a:custGeom>
              <a:avLst/>
              <a:gdLst/>
              <a:ahLst/>
              <a:cxnLst/>
              <a:rect l="l" t="t" r="r" b="b"/>
              <a:pathLst>
                <a:path w="201" h="951" extrusionOk="0">
                  <a:moveTo>
                    <a:pt x="63" y="0"/>
                  </a:moveTo>
                  <a:lnTo>
                    <a:pt x="63" y="0"/>
                  </a:lnTo>
                  <a:cubicBezTo>
                    <a:pt x="1" y="313"/>
                    <a:pt x="76" y="700"/>
                    <a:pt x="201" y="950"/>
                  </a:cubicBezTo>
                  <a:cubicBezTo>
                    <a:pt x="176" y="613"/>
                    <a:pt x="126" y="35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4" name="Google Shape;10984;p21"/>
            <p:cNvSpPr/>
            <p:nvPr/>
          </p:nvSpPr>
          <p:spPr>
            <a:xfrm>
              <a:off x="5724475" y="3953125"/>
              <a:ext cx="5650" cy="28150"/>
            </a:xfrm>
            <a:custGeom>
              <a:avLst/>
              <a:gdLst/>
              <a:ahLst/>
              <a:cxnLst/>
              <a:rect l="l" t="t" r="r" b="b"/>
              <a:pathLst>
                <a:path w="226" h="1126" extrusionOk="0">
                  <a:moveTo>
                    <a:pt x="38" y="1"/>
                  </a:moveTo>
                  <a:lnTo>
                    <a:pt x="38" y="1"/>
                  </a:lnTo>
                  <a:cubicBezTo>
                    <a:pt x="1" y="376"/>
                    <a:pt x="76" y="838"/>
                    <a:pt x="226" y="1125"/>
                  </a:cubicBezTo>
                  <a:cubicBezTo>
                    <a:pt x="201" y="726"/>
                    <a:pt x="126" y="4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5" name="Google Shape;10985;p21"/>
            <p:cNvSpPr/>
            <p:nvPr/>
          </p:nvSpPr>
          <p:spPr>
            <a:xfrm>
              <a:off x="5731675" y="3954700"/>
              <a:ext cx="2825" cy="16275"/>
            </a:xfrm>
            <a:custGeom>
              <a:avLst/>
              <a:gdLst/>
              <a:ahLst/>
              <a:cxnLst/>
              <a:rect l="l" t="t" r="r" b="b"/>
              <a:pathLst>
                <a:path w="113" h="651" extrusionOk="0">
                  <a:moveTo>
                    <a:pt x="0" y="0"/>
                  </a:moveTo>
                  <a:cubicBezTo>
                    <a:pt x="0" y="225"/>
                    <a:pt x="25" y="463"/>
                    <a:pt x="113" y="650"/>
                  </a:cubicBezTo>
                  <a:cubicBezTo>
                    <a:pt x="88" y="425"/>
                    <a:pt x="63"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6" name="Google Shape;10986;p21"/>
            <p:cNvSpPr/>
            <p:nvPr/>
          </p:nvSpPr>
          <p:spPr>
            <a:xfrm>
              <a:off x="5664500" y="3924425"/>
              <a:ext cx="15025" cy="19975"/>
            </a:xfrm>
            <a:custGeom>
              <a:avLst/>
              <a:gdLst/>
              <a:ahLst/>
              <a:cxnLst/>
              <a:rect l="l" t="t" r="r" b="b"/>
              <a:pathLst>
                <a:path w="601" h="799" extrusionOk="0">
                  <a:moveTo>
                    <a:pt x="447" y="0"/>
                  </a:moveTo>
                  <a:cubicBezTo>
                    <a:pt x="440" y="0"/>
                    <a:pt x="457" y="121"/>
                    <a:pt x="438" y="187"/>
                  </a:cubicBezTo>
                  <a:cubicBezTo>
                    <a:pt x="425" y="424"/>
                    <a:pt x="263" y="711"/>
                    <a:pt x="1" y="799"/>
                  </a:cubicBezTo>
                  <a:cubicBezTo>
                    <a:pt x="388" y="786"/>
                    <a:pt x="600" y="399"/>
                    <a:pt x="463" y="49"/>
                  </a:cubicBezTo>
                  <a:cubicBezTo>
                    <a:pt x="453" y="14"/>
                    <a:pt x="449" y="0"/>
                    <a:pt x="4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7" name="Google Shape;10987;p21"/>
            <p:cNvSpPr/>
            <p:nvPr/>
          </p:nvSpPr>
          <p:spPr>
            <a:xfrm>
              <a:off x="5663875" y="3923450"/>
              <a:ext cx="9400" cy="17200"/>
            </a:xfrm>
            <a:custGeom>
              <a:avLst/>
              <a:gdLst/>
              <a:ahLst/>
              <a:cxnLst/>
              <a:rect l="l" t="t" r="r" b="b"/>
              <a:pathLst>
                <a:path w="376" h="688" extrusionOk="0">
                  <a:moveTo>
                    <a:pt x="313" y="1"/>
                  </a:moveTo>
                  <a:lnTo>
                    <a:pt x="313" y="1"/>
                  </a:lnTo>
                  <a:cubicBezTo>
                    <a:pt x="263" y="238"/>
                    <a:pt x="213" y="538"/>
                    <a:pt x="1" y="688"/>
                  </a:cubicBezTo>
                  <a:cubicBezTo>
                    <a:pt x="275" y="625"/>
                    <a:pt x="375" y="188"/>
                    <a:pt x="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8" name="Google Shape;10988;p21"/>
            <p:cNvSpPr/>
            <p:nvPr/>
          </p:nvSpPr>
          <p:spPr>
            <a:xfrm>
              <a:off x="5660450" y="3924075"/>
              <a:ext cx="6575" cy="12525"/>
            </a:xfrm>
            <a:custGeom>
              <a:avLst/>
              <a:gdLst/>
              <a:ahLst/>
              <a:cxnLst/>
              <a:rect l="l" t="t" r="r" b="b"/>
              <a:pathLst>
                <a:path w="263" h="501" extrusionOk="0">
                  <a:moveTo>
                    <a:pt x="263" y="1"/>
                  </a:moveTo>
                  <a:lnTo>
                    <a:pt x="263" y="1"/>
                  </a:lnTo>
                  <a:cubicBezTo>
                    <a:pt x="175" y="163"/>
                    <a:pt x="125" y="351"/>
                    <a:pt x="0" y="500"/>
                  </a:cubicBezTo>
                  <a:cubicBezTo>
                    <a:pt x="163" y="388"/>
                    <a:pt x="238" y="176"/>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9" name="Google Shape;10989;p21"/>
            <p:cNvSpPr/>
            <p:nvPr/>
          </p:nvSpPr>
          <p:spPr>
            <a:xfrm>
              <a:off x="5641375" y="3885350"/>
              <a:ext cx="8150" cy="35325"/>
            </a:xfrm>
            <a:custGeom>
              <a:avLst/>
              <a:gdLst/>
              <a:ahLst/>
              <a:cxnLst/>
              <a:rect l="l" t="t" r="r" b="b"/>
              <a:pathLst>
                <a:path w="326" h="1413" extrusionOk="0">
                  <a:moveTo>
                    <a:pt x="326" y="0"/>
                  </a:moveTo>
                  <a:lnTo>
                    <a:pt x="326" y="0"/>
                  </a:lnTo>
                  <a:cubicBezTo>
                    <a:pt x="51" y="425"/>
                    <a:pt x="1" y="950"/>
                    <a:pt x="176" y="1412"/>
                  </a:cubicBezTo>
                  <a:cubicBezTo>
                    <a:pt x="138" y="912"/>
                    <a:pt x="226" y="487"/>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0" name="Google Shape;10990;p21"/>
            <p:cNvSpPr/>
            <p:nvPr/>
          </p:nvSpPr>
          <p:spPr>
            <a:xfrm>
              <a:off x="5647000" y="3890325"/>
              <a:ext cx="5975" cy="24100"/>
            </a:xfrm>
            <a:custGeom>
              <a:avLst/>
              <a:gdLst/>
              <a:ahLst/>
              <a:cxnLst/>
              <a:rect l="l" t="t" r="r" b="b"/>
              <a:pathLst>
                <a:path w="239" h="964" extrusionOk="0">
                  <a:moveTo>
                    <a:pt x="238" y="1"/>
                  </a:moveTo>
                  <a:lnTo>
                    <a:pt x="238" y="1"/>
                  </a:lnTo>
                  <a:cubicBezTo>
                    <a:pt x="88" y="301"/>
                    <a:pt x="1" y="638"/>
                    <a:pt x="76" y="963"/>
                  </a:cubicBezTo>
                  <a:cubicBezTo>
                    <a:pt x="101" y="651"/>
                    <a:pt x="201" y="313"/>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1" name="Google Shape;10991;p21"/>
            <p:cNvSpPr/>
            <p:nvPr/>
          </p:nvSpPr>
          <p:spPr>
            <a:xfrm>
              <a:off x="5653875" y="3892825"/>
              <a:ext cx="3775" cy="14400"/>
            </a:xfrm>
            <a:custGeom>
              <a:avLst/>
              <a:gdLst/>
              <a:ahLst/>
              <a:cxnLst/>
              <a:rect l="l" t="t" r="r" b="b"/>
              <a:pathLst>
                <a:path w="151" h="576" extrusionOk="0">
                  <a:moveTo>
                    <a:pt x="151" y="1"/>
                  </a:moveTo>
                  <a:lnTo>
                    <a:pt x="151" y="1"/>
                  </a:lnTo>
                  <a:cubicBezTo>
                    <a:pt x="63" y="188"/>
                    <a:pt x="1" y="376"/>
                    <a:pt x="1" y="576"/>
                  </a:cubicBezTo>
                  <a:cubicBezTo>
                    <a:pt x="51" y="388"/>
                    <a:pt x="138" y="188"/>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2" name="Google Shape;10992;p21"/>
            <p:cNvSpPr/>
            <p:nvPr/>
          </p:nvSpPr>
          <p:spPr>
            <a:xfrm>
              <a:off x="5659500" y="3895950"/>
              <a:ext cx="1900" cy="4100"/>
            </a:xfrm>
            <a:custGeom>
              <a:avLst/>
              <a:gdLst/>
              <a:ahLst/>
              <a:cxnLst/>
              <a:rect l="l" t="t" r="r" b="b"/>
              <a:pathLst>
                <a:path w="76" h="164" extrusionOk="0">
                  <a:moveTo>
                    <a:pt x="76" y="1"/>
                  </a:moveTo>
                  <a:lnTo>
                    <a:pt x="76" y="1"/>
                  </a:lnTo>
                  <a:cubicBezTo>
                    <a:pt x="38" y="51"/>
                    <a:pt x="13" y="101"/>
                    <a:pt x="1" y="163"/>
                  </a:cubicBezTo>
                  <a:cubicBezTo>
                    <a:pt x="26" y="113"/>
                    <a:pt x="63" y="5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3" name="Google Shape;10993;p21"/>
            <p:cNvSpPr/>
            <p:nvPr/>
          </p:nvSpPr>
          <p:spPr>
            <a:xfrm>
              <a:off x="5688550" y="3895325"/>
              <a:ext cx="6275" cy="21900"/>
            </a:xfrm>
            <a:custGeom>
              <a:avLst/>
              <a:gdLst/>
              <a:ahLst/>
              <a:cxnLst/>
              <a:rect l="l" t="t" r="r" b="b"/>
              <a:pathLst>
                <a:path w="251" h="876" extrusionOk="0">
                  <a:moveTo>
                    <a:pt x="1" y="1"/>
                  </a:moveTo>
                  <a:lnTo>
                    <a:pt x="1" y="1"/>
                  </a:lnTo>
                  <a:cubicBezTo>
                    <a:pt x="88" y="301"/>
                    <a:pt x="138" y="551"/>
                    <a:pt x="88" y="876"/>
                  </a:cubicBezTo>
                  <a:cubicBezTo>
                    <a:pt x="251" y="613"/>
                    <a:pt x="176"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4" name="Google Shape;10994;p21"/>
            <p:cNvSpPr/>
            <p:nvPr/>
          </p:nvSpPr>
          <p:spPr>
            <a:xfrm>
              <a:off x="5686375" y="3899700"/>
              <a:ext cx="4700" cy="14100"/>
            </a:xfrm>
            <a:custGeom>
              <a:avLst/>
              <a:gdLst/>
              <a:ahLst/>
              <a:cxnLst/>
              <a:rect l="l" t="t" r="r" b="b"/>
              <a:pathLst>
                <a:path w="188" h="564" extrusionOk="0">
                  <a:moveTo>
                    <a:pt x="0" y="1"/>
                  </a:moveTo>
                  <a:lnTo>
                    <a:pt x="0" y="1"/>
                  </a:lnTo>
                  <a:cubicBezTo>
                    <a:pt x="75" y="176"/>
                    <a:pt x="100" y="376"/>
                    <a:pt x="113" y="563"/>
                  </a:cubicBezTo>
                  <a:cubicBezTo>
                    <a:pt x="188" y="388"/>
                    <a:pt x="113"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5" name="Google Shape;10995;p21"/>
            <p:cNvSpPr/>
            <p:nvPr/>
          </p:nvSpPr>
          <p:spPr>
            <a:xfrm>
              <a:off x="5684175" y="3905325"/>
              <a:ext cx="1900" cy="5975"/>
            </a:xfrm>
            <a:custGeom>
              <a:avLst/>
              <a:gdLst/>
              <a:ahLst/>
              <a:cxnLst/>
              <a:rect l="l" t="t" r="r" b="b"/>
              <a:pathLst>
                <a:path w="76" h="239" extrusionOk="0">
                  <a:moveTo>
                    <a:pt x="1" y="1"/>
                  </a:moveTo>
                  <a:lnTo>
                    <a:pt x="1" y="1"/>
                  </a:lnTo>
                  <a:cubicBezTo>
                    <a:pt x="13" y="76"/>
                    <a:pt x="51" y="151"/>
                    <a:pt x="51" y="238"/>
                  </a:cubicBezTo>
                  <a:cubicBezTo>
                    <a:pt x="76" y="151"/>
                    <a:pt x="38" y="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6" name="Google Shape;10996;p21"/>
            <p:cNvSpPr/>
            <p:nvPr/>
          </p:nvSpPr>
          <p:spPr>
            <a:xfrm>
              <a:off x="5708875" y="3890650"/>
              <a:ext cx="3450" cy="15950"/>
            </a:xfrm>
            <a:custGeom>
              <a:avLst/>
              <a:gdLst/>
              <a:ahLst/>
              <a:cxnLst/>
              <a:rect l="l" t="t" r="r" b="b"/>
              <a:pathLst>
                <a:path w="138" h="638" extrusionOk="0">
                  <a:moveTo>
                    <a:pt x="0" y="0"/>
                  </a:moveTo>
                  <a:lnTo>
                    <a:pt x="0" y="0"/>
                  </a:lnTo>
                  <a:cubicBezTo>
                    <a:pt x="38" y="175"/>
                    <a:pt x="63" y="438"/>
                    <a:pt x="38" y="638"/>
                  </a:cubicBezTo>
                  <a:cubicBezTo>
                    <a:pt x="138" y="438"/>
                    <a:pt x="113" y="1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7" name="Google Shape;10997;p21"/>
            <p:cNvSpPr/>
            <p:nvPr/>
          </p:nvSpPr>
          <p:spPr>
            <a:xfrm>
              <a:off x="5705375" y="3893150"/>
              <a:ext cx="3825" cy="14075"/>
            </a:xfrm>
            <a:custGeom>
              <a:avLst/>
              <a:gdLst/>
              <a:ahLst/>
              <a:cxnLst/>
              <a:rect l="l" t="t" r="r" b="b"/>
              <a:pathLst>
                <a:path w="153" h="563" extrusionOk="0">
                  <a:moveTo>
                    <a:pt x="2" y="0"/>
                  </a:moveTo>
                  <a:cubicBezTo>
                    <a:pt x="1" y="0"/>
                    <a:pt x="0" y="4"/>
                    <a:pt x="3" y="13"/>
                  </a:cubicBezTo>
                  <a:cubicBezTo>
                    <a:pt x="53" y="213"/>
                    <a:pt x="90" y="375"/>
                    <a:pt x="78" y="563"/>
                  </a:cubicBezTo>
                  <a:cubicBezTo>
                    <a:pt x="153" y="413"/>
                    <a:pt x="115" y="238"/>
                    <a:pt x="53" y="88"/>
                  </a:cubicBezTo>
                  <a:cubicBezTo>
                    <a:pt x="53" y="78"/>
                    <a:pt x="11" y="0"/>
                    <a:pt x="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8" name="Google Shape;10998;p21"/>
            <p:cNvSpPr/>
            <p:nvPr/>
          </p:nvSpPr>
          <p:spPr>
            <a:xfrm>
              <a:off x="5702625" y="3900325"/>
              <a:ext cx="950" cy="5975"/>
            </a:xfrm>
            <a:custGeom>
              <a:avLst/>
              <a:gdLst/>
              <a:ahLst/>
              <a:cxnLst/>
              <a:rect l="l" t="t" r="r" b="b"/>
              <a:pathLst>
                <a:path w="38" h="239" extrusionOk="0">
                  <a:moveTo>
                    <a:pt x="0" y="1"/>
                  </a:moveTo>
                  <a:cubicBezTo>
                    <a:pt x="13" y="88"/>
                    <a:pt x="13" y="151"/>
                    <a:pt x="38" y="238"/>
                  </a:cubicBezTo>
                  <a:cubicBezTo>
                    <a:pt x="38" y="163"/>
                    <a:pt x="38"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9" name="Google Shape;10999;p21"/>
            <p:cNvSpPr/>
            <p:nvPr/>
          </p:nvSpPr>
          <p:spPr>
            <a:xfrm>
              <a:off x="5708250" y="3917200"/>
              <a:ext cx="9700" cy="21575"/>
            </a:xfrm>
            <a:custGeom>
              <a:avLst/>
              <a:gdLst/>
              <a:ahLst/>
              <a:cxnLst/>
              <a:rect l="l" t="t" r="r" b="b"/>
              <a:pathLst>
                <a:path w="388" h="863" extrusionOk="0">
                  <a:moveTo>
                    <a:pt x="350" y="1"/>
                  </a:moveTo>
                  <a:cubicBezTo>
                    <a:pt x="325" y="176"/>
                    <a:pt x="263" y="426"/>
                    <a:pt x="213" y="526"/>
                  </a:cubicBezTo>
                  <a:cubicBezTo>
                    <a:pt x="150" y="638"/>
                    <a:pt x="100" y="775"/>
                    <a:pt x="0" y="863"/>
                  </a:cubicBezTo>
                  <a:cubicBezTo>
                    <a:pt x="312" y="700"/>
                    <a:pt x="387" y="313"/>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0" name="Google Shape;11000;p21"/>
            <p:cNvSpPr/>
            <p:nvPr/>
          </p:nvSpPr>
          <p:spPr>
            <a:xfrm>
              <a:off x="5706375" y="3918450"/>
              <a:ext cx="7525" cy="16275"/>
            </a:xfrm>
            <a:custGeom>
              <a:avLst/>
              <a:gdLst/>
              <a:ahLst/>
              <a:cxnLst/>
              <a:rect l="l" t="t" r="r" b="b"/>
              <a:pathLst>
                <a:path w="301" h="651" extrusionOk="0">
                  <a:moveTo>
                    <a:pt x="300" y="1"/>
                  </a:moveTo>
                  <a:lnTo>
                    <a:pt x="300" y="1"/>
                  </a:lnTo>
                  <a:cubicBezTo>
                    <a:pt x="238" y="226"/>
                    <a:pt x="125" y="463"/>
                    <a:pt x="0" y="650"/>
                  </a:cubicBezTo>
                  <a:cubicBezTo>
                    <a:pt x="200" y="501"/>
                    <a:pt x="300" y="238"/>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1" name="Google Shape;11001;p21"/>
            <p:cNvSpPr/>
            <p:nvPr/>
          </p:nvSpPr>
          <p:spPr>
            <a:xfrm>
              <a:off x="5706050" y="3918775"/>
              <a:ext cx="2525" cy="5325"/>
            </a:xfrm>
            <a:custGeom>
              <a:avLst/>
              <a:gdLst/>
              <a:ahLst/>
              <a:cxnLst/>
              <a:rect l="l" t="t" r="r" b="b"/>
              <a:pathLst>
                <a:path w="101" h="213" extrusionOk="0">
                  <a:moveTo>
                    <a:pt x="88" y="0"/>
                  </a:moveTo>
                  <a:cubicBezTo>
                    <a:pt x="76" y="75"/>
                    <a:pt x="26" y="138"/>
                    <a:pt x="1" y="213"/>
                  </a:cubicBezTo>
                  <a:cubicBezTo>
                    <a:pt x="51" y="150"/>
                    <a:pt x="101" y="75"/>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2" name="Google Shape;11002;p21"/>
            <p:cNvSpPr/>
            <p:nvPr/>
          </p:nvSpPr>
          <p:spPr>
            <a:xfrm>
              <a:off x="5669500" y="3959800"/>
              <a:ext cx="15950" cy="1800"/>
            </a:xfrm>
            <a:custGeom>
              <a:avLst/>
              <a:gdLst/>
              <a:ahLst/>
              <a:cxnLst/>
              <a:rect l="l" t="t" r="r" b="b"/>
              <a:pathLst>
                <a:path w="638" h="72" extrusionOk="0">
                  <a:moveTo>
                    <a:pt x="299" y="1"/>
                  </a:moveTo>
                  <a:cubicBezTo>
                    <a:pt x="190" y="1"/>
                    <a:pt x="85" y="23"/>
                    <a:pt x="0" y="71"/>
                  </a:cubicBezTo>
                  <a:cubicBezTo>
                    <a:pt x="90" y="61"/>
                    <a:pt x="180" y="57"/>
                    <a:pt x="270" y="57"/>
                  </a:cubicBezTo>
                  <a:cubicBezTo>
                    <a:pt x="393" y="57"/>
                    <a:pt x="515" y="64"/>
                    <a:pt x="638" y="71"/>
                  </a:cubicBezTo>
                  <a:cubicBezTo>
                    <a:pt x="535" y="26"/>
                    <a:pt x="415" y="1"/>
                    <a:pt x="2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3" name="Google Shape;11003;p21"/>
            <p:cNvSpPr/>
            <p:nvPr/>
          </p:nvSpPr>
          <p:spPr>
            <a:xfrm>
              <a:off x="5669175" y="3965975"/>
              <a:ext cx="13775" cy="2500"/>
            </a:xfrm>
            <a:custGeom>
              <a:avLst/>
              <a:gdLst/>
              <a:ahLst/>
              <a:cxnLst/>
              <a:rect l="l" t="t" r="r" b="b"/>
              <a:pathLst>
                <a:path w="551" h="100" extrusionOk="0">
                  <a:moveTo>
                    <a:pt x="254" y="0"/>
                  </a:moveTo>
                  <a:cubicBezTo>
                    <a:pt x="165" y="0"/>
                    <a:pt x="75" y="22"/>
                    <a:pt x="1" y="62"/>
                  </a:cubicBezTo>
                  <a:cubicBezTo>
                    <a:pt x="72" y="57"/>
                    <a:pt x="148" y="51"/>
                    <a:pt x="224" y="51"/>
                  </a:cubicBezTo>
                  <a:cubicBezTo>
                    <a:pt x="335" y="51"/>
                    <a:pt x="447" y="62"/>
                    <a:pt x="551" y="99"/>
                  </a:cubicBezTo>
                  <a:cubicBezTo>
                    <a:pt x="469" y="31"/>
                    <a:pt x="362"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4" name="Google Shape;11004;p21"/>
            <p:cNvSpPr/>
            <p:nvPr/>
          </p:nvSpPr>
          <p:spPr>
            <a:xfrm>
              <a:off x="5674800" y="3973550"/>
              <a:ext cx="5650" cy="550"/>
            </a:xfrm>
            <a:custGeom>
              <a:avLst/>
              <a:gdLst/>
              <a:ahLst/>
              <a:cxnLst/>
              <a:rect l="l" t="t" r="r" b="b"/>
              <a:pathLst>
                <a:path w="226" h="22" extrusionOk="0">
                  <a:moveTo>
                    <a:pt x="129" y="0"/>
                  </a:moveTo>
                  <a:cubicBezTo>
                    <a:pt x="83" y="0"/>
                    <a:pt x="38" y="6"/>
                    <a:pt x="1" y="21"/>
                  </a:cubicBezTo>
                  <a:cubicBezTo>
                    <a:pt x="76" y="21"/>
                    <a:pt x="151" y="21"/>
                    <a:pt x="226" y="9"/>
                  </a:cubicBezTo>
                  <a:cubicBezTo>
                    <a:pt x="195" y="3"/>
                    <a:pt x="162"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5" name="Google Shape;11005;p21"/>
            <p:cNvSpPr/>
            <p:nvPr/>
          </p:nvSpPr>
          <p:spPr>
            <a:xfrm>
              <a:off x="5693250" y="3950000"/>
              <a:ext cx="5950" cy="25350"/>
            </a:xfrm>
            <a:custGeom>
              <a:avLst/>
              <a:gdLst/>
              <a:ahLst/>
              <a:cxnLst/>
              <a:rect l="l" t="t" r="r" b="b"/>
              <a:pathLst>
                <a:path w="238" h="1014" extrusionOk="0">
                  <a:moveTo>
                    <a:pt x="138" y="1"/>
                  </a:moveTo>
                  <a:cubicBezTo>
                    <a:pt x="113" y="388"/>
                    <a:pt x="138" y="651"/>
                    <a:pt x="0" y="1013"/>
                  </a:cubicBezTo>
                  <a:cubicBezTo>
                    <a:pt x="225" y="763"/>
                    <a:pt x="238" y="213"/>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6" name="Google Shape;11006;p21"/>
            <p:cNvSpPr/>
            <p:nvPr/>
          </p:nvSpPr>
          <p:spPr>
            <a:xfrm>
              <a:off x="5699500" y="3952200"/>
              <a:ext cx="3775" cy="17825"/>
            </a:xfrm>
            <a:custGeom>
              <a:avLst/>
              <a:gdLst/>
              <a:ahLst/>
              <a:cxnLst/>
              <a:rect l="l" t="t" r="r" b="b"/>
              <a:pathLst>
                <a:path w="151" h="713" extrusionOk="0">
                  <a:moveTo>
                    <a:pt x="88" y="0"/>
                  </a:moveTo>
                  <a:cubicBezTo>
                    <a:pt x="63" y="238"/>
                    <a:pt x="63" y="475"/>
                    <a:pt x="0" y="713"/>
                  </a:cubicBezTo>
                  <a:cubicBezTo>
                    <a:pt x="125" y="525"/>
                    <a:pt x="150" y="113"/>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7" name="Google Shape;11007;p21"/>
            <p:cNvSpPr/>
            <p:nvPr/>
          </p:nvSpPr>
          <p:spPr>
            <a:xfrm>
              <a:off x="5670425" y="3987975"/>
              <a:ext cx="29725" cy="13300"/>
            </a:xfrm>
            <a:custGeom>
              <a:avLst/>
              <a:gdLst/>
              <a:ahLst/>
              <a:cxnLst/>
              <a:rect l="l" t="t" r="r" b="b"/>
              <a:pathLst>
                <a:path w="1189" h="532" extrusionOk="0">
                  <a:moveTo>
                    <a:pt x="159" y="0"/>
                  </a:moveTo>
                  <a:cubicBezTo>
                    <a:pt x="104" y="0"/>
                    <a:pt x="51" y="6"/>
                    <a:pt x="1" y="19"/>
                  </a:cubicBezTo>
                  <a:lnTo>
                    <a:pt x="38" y="19"/>
                  </a:lnTo>
                  <a:cubicBezTo>
                    <a:pt x="263" y="56"/>
                    <a:pt x="488" y="156"/>
                    <a:pt x="626" y="206"/>
                  </a:cubicBezTo>
                  <a:cubicBezTo>
                    <a:pt x="763" y="269"/>
                    <a:pt x="1026" y="381"/>
                    <a:pt x="1188" y="531"/>
                  </a:cubicBezTo>
                  <a:cubicBezTo>
                    <a:pt x="1001" y="244"/>
                    <a:pt x="663" y="69"/>
                    <a:pt x="326" y="19"/>
                  </a:cubicBezTo>
                  <a:cubicBezTo>
                    <a:pt x="270" y="6"/>
                    <a:pt x="213"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8" name="Google Shape;11008;p21"/>
            <p:cNvSpPr/>
            <p:nvPr/>
          </p:nvSpPr>
          <p:spPr>
            <a:xfrm>
              <a:off x="5689500" y="3988750"/>
              <a:ext cx="11900" cy="7200"/>
            </a:xfrm>
            <a:custGeom>
              <a:avLst/>
              <a:gdLst/>
              <a:ahLst/>
              <a:cxnLst/>
              <a:rect l="l" t="t" r="r" b="b"/>
              <a:pathLst>
                <a:path w="476" h="288" extrusionOk="0">
                  <a:moveTo>
                    <a:pt x="0" y="0"/>
                  </a:moveTo>
                  <a:cubicBezTo>
                    <a:pt x="163" y="88"/>
                    <a:pt x="325" y="175"/>
                    <a:pt x="475" y="288"/>
                  </a:cubicBezTo>
                  <a:cubicBezTo>
                    <a:pt x="363" y="138"/>
                    <a:pt x="175"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9" name="Google Shape;11009;p21"/>
            <p:cNvSpPr/>
            <p:nvPr/>
          </p:nvSpPr>
          <p:spPr>
            <a:xfrm>
              <a:off x="5647950" y="3950000"/>
              <a:ext cx="4400" cy="41575"/>
            </a:xfrm>
            <a:custGeom>
              <a:avLst/>
              <a:gdLst/>
              <a:ahLst/>
              <a:cxnLst/>
              <a:rect l="l" t="t" r="r" b="b"/>
              <a:pathLst>
                <a:path w="176" h="1663" extrusionOk="0">
                  <a:moveTo>
                    <a:pt x="63" y="1"/>
                  </a:moveTo>
                  <a:cubicBezTo>
                    <a:pt x="0" y="551"/>
                    <a:pt x="13" y="1138"/>
                    <a:pt x="100" y="1663"/>
                  </a:cubicBezTo>
                  <a:cubicBezTo>
                    <a:pt x="175" y="1113"/>
                    <a:pt x="150" y="55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0" name="Google Shape;11010;p21"/>
            <p:cNvSpPr/>
            <p:nvPr/>
          </p:nvSpPr>
          <p:spPr>
            <a:xfrm>
              <a:off x="5652625" y="3956250"/>
              <a:ext cx="1900" cy="13775"/>
            </a:xfrm>
            <a:custGeom>
              <a:avLst/>
              <a:gdLst/>
              <a:ahLst/>
              <a:cxnLst/>
              <a:rect l="l" t="t" r="r" b="b"/>
              <a:pathLst>
                <a:path w="76" h="551" extrusionOk="0">
                  <a:moveTo>
                    <a:pt x="1" y="1"/>
                  </a:moveTo>
                  <a:lnTo>
                    <a:pt x="1" y="1"/>
                  </a:lnTo>
                  <a:cubicBezTo>
                    <a:pt x="13" y="188"/>
                    <a:pt x="26" y="388"/>
                    <a:pt x="63" y="551"/>
                  </a:cubicBezTo>
                  <a:cubicBezTo>
                    <a:pt x="76" y="363"/>
                    <a:pt x="63"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1" name="Google Shape;11011;p21"/>
            <p:cNvSpPr/>
            <p:nvPr/>
          </p:nvSpPr>
          <p:spPr>
            <a:xfrm>
              <a:off x="5676675" y="4060600"/>
              <a:ext cx="50650" cy="17675"/>
            </a:xfrm>
            <a:custGeom>
              <a:avLst/>
              <a:gdLst/>
              <a:ahLst/>
              <a:cxnLst/>
              <a:rect l="l" t="t" r="r" b="b"/>
              <a:pathLst>
                <a:path w="2026" h="707" extrusionOk="0">
                  <a:moveTo>
                    <a:pt x="1" y="1"/>
                  </a:moveTo>
                  <a:lnTo>
                    <a:pt x="1" y="1"/>
                  </a:lnTo>
                  <a:cubicBezTo>
                    <a:pt x="405" y="416"/>
                    <a:pt x="981" y="707"/>
                    <a:pt x="1562" y="707"/>
                  </a:cubicBezTo>
                  <a:cubicBezTo>
                    <a:pt x="1646" y="707"/>
                    <a:pt x="1729" y="701"/>
                    <a:pt x="1813" y="688"/>
                  </a:cubicBezTo>
                  <a:cubicBezTo>
                    <a:pt x="1875" y="675"/>
                    <a:pt x="2000" y="650"/>
                    <a:pt x="2025" y="638"/>
                  </a:cubicBezTo>
                  <a:cubicBezTo>
                    <a:pt x="1938" y="638"/>
                    <a:pt x="1850" y="638"/>
                    <a:pt x="1763" y="625"/>
                  </a:cubicBezTo>
                  <a:cubicBezTo>
                    <a:pt x="1163" y="551"/>
                    <a:pt x="538" y="3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2" name="Google Shape;11012;p21"/>
            <p:cNvSpPr/>
            <p:nvPr/>
          </p:nvSpPr>
          <p:spPr>
            <a:xfrm>
              <a:off x="5684175" y="4062175"/>
              <a:ext cx="38775" cy="11875"/>
            </a:xfrm>
            <a:custGeom>
              <a:avLst/>
              <a:gdLst/>
              <a:ahLst/>
              <a:cxnLst/>
              <a:rect l="l" t="t" r="r" b="b"/>
              <a:pathLst>
                <a:path w="1551" h="475" extrusionOk="0">
                  <a:moveTo>
                    <a:pt x="1" y="0"/>
                  </a:moveTo>
                  <a:lnTo>
                    <a:pt x="1" y="0"/>
                  </a:lnTo>
                  <a:cubicBezTo>
                    <a:pt x="326" y="254"/>
                    <a:pt x="923" y="475"/>
                    <a:pt x="1317" y="475"/>
                  </a:cubicBezTo>
                  <a:cubicBezTo>
                    <a:pt x="1407" y="475"/>
                    <a:pt x="1487" y="463"/>
                    <a:pt x="1550" y="438"/>
                  </a:cubicBezTo>
                  <a:cubicBezTo>
                    <a:pt x="1026" y="375"/>
                    <a:pt x="501"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3" name="Google Shape;11013;p21"/>
            <p:cNvSpPr/>
            <p:nvPr/>
          </p:nvSpPr>
          <p:spPr>
            <a:xfrm>
              <a:off x="5842575" y="4058100"/>
              <a:ext cx="17200" cy="78750"/>
            </a:xfrm>
            <a:custGeom>
              <a:avLst/>
              <a:gdLst/>
              <a:ahLst/>
              <a:cxnLst/>
              <a:rect l="l" t="t" r="r" b="b"/>
              <a:pathLst>
                <a:path w="688" h="3150" extrusionOk="0">
                  <a:moveTo>
                    <a:pt x="1" y="1"/>
                  </a:moveTo>
                  <a:lnTo>
                    <a:pt x="1" y="1"/>
                  </a:lnTo>
                  <a:cubicBezTo>
                    <a:pt x="76" y="988"/>
                    <a:pt x="251" y="2013"/>
                    <a:pt x="501" y="2975"/>
                  </a:cubicBezTo>
                  <a:cubicBezTo>
                    <a:pt x="551" y="3012"/>
                    <a:pt x="588" y="3050"/>
                    <a:pt x="613" y="3087"/>
                  </a:cubicBezTo>
                  <a:cubicBezTo>
                    <a:pt x="638" y="3100"/>
                    <a:pt x="663" y="3125"/>
                    <a:pt x="688" y="3150"/>
                  </a:cubicBezTo>
                  <a:cubicBezTo>
                    <a:pt x="613" y="2075"/>
                    <a:pt x="338" y="10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4" name="Google Shape;11014;p21"/>
            <p:cNvSpPr/>
            <p:nvPr/>
          </p:nvSpPr>
          <p:spPr>
            <a:xfrm>
              <a:off x="5840075" y="4079650"/>
              <a:ext cx="12525" cy="51275"/>
            </a:xfrm>
            <a:custGeom>
              <a:avLst/>
              <a:gdLst/>
              <a:ahLst/>
              <a:cxnLst/>
              <a:rect l="l" t="t" r="r" b="b"/>
              <a:pathLst>
                <a:path w="501" h="2051" extrusionOk="0">
                  <a:moveTo>
                    <a:pt x="1" y="1"/>
                  </a:moveTo>
                  <a:cubicBezTo>
                    <a:pt x="113" y="626"/>
                    <a:pt x="188" y="1326"/>
                    <a:pt x="326" y="1988"/>
                  </a:cubicBezTo>
                  <a:cubicBezTo>
                    <a:pt x="388" y="2000"/>
                    <a:pt x="438" y="2025"/>
                    <a:pt x="501" y="2050"/>
                  </a:cubicBezTo>
                  <a:cubicBezTo>
                    <a:pt x="426" y="1351"/>
                    <a:pt x="276" y="6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5" name="Google Shape;11015;p21"/>
            <p:cNvSpPr/>
            <p:nvPr/>
          </p:nvSpPr>
          <p:spPr>
            <a:xfrm>
              <a:off x="5838525" y="4093725"/>
              <a:ext cx="7200" cy="35325"/>
            </a:xfrm>
            <a:custGeom>
              <a:avLst/>
              <a:gdLst/>
              <a:ahLst/>
              <a:cxnLst/>
              <a:rect l="l" t="t" r="r" b="b"/>
              <a:pathLst>
                <a:path w="288" h="1413" extrusionOk="0">
                  <a:moveTo>
                    <a:pt x="0" y="0"/>
                  </a:moveTo>
                  <a:lnTo>
                    <a:pt x="0" y="0"/>
                  </a:lnTo>
                  <a:cubicBezTo>
                    <a:pt x="25" y="475"/>
                    <a:pt x="75" y="950"/>
                    <a:pt x="188" y="1400"/>
                  </a:cubicBezTo>
                  <a:cubicBezTo>
                    <a:pt x="225" y="1400"/>
                    <a:pt x="250" y="1400"/>
                    <a:pt x="288" y="1412"/>
                  </a:cubicBezTo>
                  <a:cubicBezTo>
                    <a:pt x="238" y="925"/>
                    <a:pt x="150" y="4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6" name="Google Shape;11016;p21"/>
            <p:cNvSpPr/>
            <p:nvPr/>
          </p:nvSpPr>
          <p:spPr>
            <a:xfrm>
              <a:off x="5499550" y="3743500"/>
              <a:ext cx="25325" cy="57825"/>
            </a:xfrm>
            <a:custGeom>
              <a:avLst/>
              <a:gdLst/>
              <a:ahLst/>
              <a:cxnLst/>
              <a:rect l="l" t="t" r="r" b="b"/>
              <a:pathLst>
                <a:path w="1013" h="2313" extrusionOk="0">
                  <a:moveTo>
                    <a:pt x="1013" y="1"/>
                  </a:moveTo>
                  <a:cubicBezTo>
                    <a:pt x="988" y="13"/>
                    <a:pt x="963" y="26"/>
                    <a:pt x="938" y="51"/>
                  </a:cubicBezTo>
                  <a:cubicBezTo>
                    <a:pt x="125" y="513"/>
                    <a:pt x="0" y="1525"/>
                    <a:pt x="375" y="2312"/>
                  </a:cubicBezTo>
                  <a:cubicBezTo>
                    <a:pt x="288" y="1888"/>
                    <a:pt x="325" y="1488"/>
                    <a:pt x="388" y="1150"/>
                  </a:cubicBezTo>
                  <a:cubicBezTo>
                    <a:pt x="463" y="825"/>
                    <a:pt x="550" y="550"/>
                    <a:pt x="750" y="313"/>
                  </a:cubicBezTo>
                  <a:cubicBezTo>
                    <a:pt x="800" y="238"/>
                    <a:pt x="925" y="88"/>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7" name="Google Shape;11017;p21"/>
            <p:cNvSpPr/>
            <p:nvPr/>
          </p:nvSpPr>
          <p:spPr>
            <a:xfrm>
              <a:off x="5510475" y="3747250"/>
              <a:ext cx="14400" cy="35325"/>
            </a:xfrm>
            <a:custGeom>
              <a:avLst/>
              <a:gdLst/>
              <a:ahLst/>
              <a:cxnLst/>
              <a:rect l="l" t="t" r="r" b="b"/>
              <a:pathLst>
                <a:path w="576" h="1413" extrusionOk="0">
                  <a:moveTo>
                    <a:pt x="576" y="0"/>
                  </a:moveTo>
                  <a:lnTo>
                    <a:pt x="576" y="0"/>
                  </a:lnTo>
                  <a:cubicBezTo>
                    <a:pt x="176" y="350"/>
                    <a:pt x="1" y="888"/>
                    <a:pt x="1" y="1413"/>
                  </a:cubicBezTo>
                  <a:cubicBezTo>
                    <a:pt x="151" y="875"/>
                    <a:pt x="301" y="45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8" name="Google Shape;11018;p21"/>
            <p:cNvSpPr/>
            <p:nvPr/>
          </p:nvSpPr>
          <p:spPr>
            <a:xfrm>
              <a:off x="5516425" y="3754750"/>
              <a:ext cx="10950" cy="21575"/>
            </a:xfrm>
            <a:custGeom>
              <a:avLst/>
              <a:gdLst/>
              <a:ahLst/>
              <a:cxnLst/>
              <a:rect l="l" t="t" r="r" b="b"/>
              <a:pathLst>
                <a:path w="438" h="863" extrusionOk="0">
                  <a:moveTo>
                    <a:pt x="437" y="0"/>
                  </a:moveTo>
                  <a:lnTo>
                    <a:pt x="437" y="0"/>
                  </a:lnTo>
                  <a:cubicBezTo>
                    <a:pt x="175" y="188"/>
                    <a:pt x="0" y="588"/>
                    <a:pt x="13" y="863"/>
                  </a:cubicBezTo>
                  <a:cubicBezTo>
                    <a:pt x="113" y="563"/>
                    <a:pt x="238" y="263"/>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9" name="Google Shape;11019;p21"/>
            <p:cNvSpPr/>
            <p:nvPr/>
          </p:nvSpPr>
          <p:spPr>
            <a:xfrm>
              <a:off x="5523600" y="3765675"/>
              <a:ext cx="3775" cy="10975"/>
            </a:xfrm>
            <a:custGeom>
              <a:avLst/>
              <a:gdLst/>
              <a:ahLst/>
              <a:cxnLst/>
              <a:rect l="l" t="t" r="r" b="b"/>
              <a:pathLst>
                <a:path w="151" h="439" extrusionOk="0">
                  <a:moveTo>
                    <a:pt x="150" y="1"/>
                  </a:moveTo>
                  <a:lnTo>
                    <a:pt x="150" y="1"/>
                  </a:lnTo>
                  <a:cubicBezTo>
                    <a:pt x="63" y="126"/>
                    <a:pt x="13" y="301"/>
                    <a:pt x="1" y="438"/>
                  </a:cubicBezTo>
                  <a:cubicBezTo>
                    <a:pt x="51" y="301"/>
                    <a:pt x="100" y="15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0" name="Google Shape;11020;p21"/>
            <p:cNvSpPr/>
            <p:nvPr/>
          </p:nvSpPr>
          <p:spPr>
            <a:xfrm>
              <a:off x="5463300" y="4166200"/>
              <a:ext cx="154375" cy="86575"/>
            </a:xfrm>
            <a:custGeom>
              <a:avLst/>
              <a:gdLst/>
              <a:ahLst/>
              <a:cxnLst/>
              <a:rect l="l" t="t" r="r" b="b"/>
              <a:pathLst>
                <a:path w="6175" h="3463" extrusionOk="0">
                  <a:moveTo>
                    <a:pt x="1" y="1"/>
                  </a:moveTo>
                  <a:lnTo>
                    <a:pt x="1" y="1"/>
                  </a:lnTo>
                  <a:cubicBezTo>
                    <a:pt x="101" y="125"/>
                    <a:pt x="201" y="238"/>
                    <a:pt x="288" y="363"/>
                  </a:cubicBezTo>
                  <a:cubicBezTo>
                    <a:pt x="875" y="875"/>
                    <a:pt x="1463" y="1375"/>
                    <a:pt x="2125" y="1788"/>
                  </a:cubicBezTo>
                  <a:cubicBezTo>
                    <a:pt x="3387" y="2525"/>
                    <a:pt x="4749" y="3112"/>
                    <a:pt x="6174" y="3462"/>
                  </a:cubicBezTo>
                  <a:cubicBezTo>
                    <a:pt x="4887" y="2937"/>
                    <a:pt x="3712" y="2200"/>
                    <a:pt x="2487" y="1538"/>
                  </a:cubicBezTo>
                  <a:cubicBezTo>
                    <a:pt x="1638" y="1063"/>
                    <a:pt x="850" y="4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1" name="Google Shape;11021;p21"/>
            <p:cNvSpPr/>
            <p:nvPr/>
          </p:nvSpPr>
          <p:spPr>
            <a:xfrm>
              <a:off x="5489850" y="4196500"/>
              <a:ext cx="145925" cy="70625"/>
            </a:xfrm>
            <a:custGeom>
              <a:avLst/>
              <a:gdLst/>
              <a:ahLst/>
              <a:cxnLst/>
              <a:rect l="l" t="t" r="r" b="b"/>
              <a:pathLst>
                <a:path w="5837" h="2825" extrusionOk="0">
                  <a:moveTo>
                    <a:pt x="1" y="1"/>
                  </a:moveTo>
                  <a:lnTo>
                    <a:pt x="1" y="1"/>
                  </a:lnTo>
                  <a:cubicBezTo>
                    <a:pt x="388" y="326"/>
                    <a:pt x="801" y="663"/>
                    <a:pt x="1138" y="1038"/>
                  </a:cubicBezTo>
                  <a:cubicBezTo>
                    <a:pt x="2563" y="1925"/>
                    <a:pt x="4187" y="2500"/>
                    <a:pt x="5837" y="2825"/>
                  </a:cubicBezTo>
                  <a:cubicBezTo>
                    <a:pt x="3875" y="2088"/>
                    <a:pt x="1888" y="11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2" name="Google Shape;11022;p21"/>
            <p:cNvSpPr/>
            <p:nvPr/>
          </p:nvSpPr>
          <p:spPr>
            <a:xfrm>
              <a:off x="5664500" y="4266475"/>
              <a:ext cx="186225" cy="29725"/>
            </a:xfrm>
            <a:custGeom>
              <a:avLst/>
              <a:gdLst/>
              <a:ahLst/>
              <a:cxnLst/>
              <a:rect l="l" t="t" r="r" b="b"/>
              <a:pathLst>
                <a:path w="7449" h="1189" extrusionOk="0">
                  <a:moveTo>
                    <a:pt x="1" y="1"/>
                  </a:moveTo>
                  <a:lnTo>
                    <a:pt x="1" y="1"/>
                  </a:lnTo>
                  <a:cubicBezTo>
                    <a:pt x="750" y="313"/>
                    <a:pt x="1538" y="551"/>
                    <a:pt x="2337" y="713"/>
                  </a:cubicBezTo>
                  <a:cubicBezTo>
                    <a:pt x="1638" y="663"/>
                    <a:pt x="1000" y="601"/>
                    <a:pt x="325" y="451"/>
                  </a:cubicBezTo>
                  <a:lnTo>
                    <a:pt x="325" y="451"/>
                  </a:lnTo>
                  <a:cubicBezTo>
                    <a:pt x="1538" y="913"/>
                    <a:pt x="2825" y="1138"/>
                    <a:pt x="4112" y="1188"/>
                  </a:cubicBezTo>
                  <a:cubicBezTo>
                    <a:pt x="4862" y="1176"/>
                    <a:pt x="5587" y="1051"/>
                    <a:pt x="6311" y="901"/>
                  </a:cubicBezTo>
                  <a:cubicBezTo>
                    <a:pt x="6574" y="863"/>
                    <a:pt x="6836" y="826"/>
                    <a:pt x="7111" y="788"/>
                  </a:cubicBezTo>
                  <a:cubicBezTo>
                    <a:pt x="7224" y="776"/>
                    <a:pt x="7361" y="751"/>
                    <a:pt x="7449" y="726"/>
                  </a:cubicBezTo>
                  <a:cubicBezTo>
                    <a:pt x="7236" y="726"/>
                    <a:pt x="7024" y="713"/>
                    <a:pt x="6811" y="713"/>
                  </a:cubicBezTo>
                  <a:cubicBezTo>
                    <a:pt x="5399" y="663"/>
                    <a:pt x="3987" y="613"/>
                    <a:pt x="2600" y="413"/>
                  </a:cubicBezTo>
                  <a:cubicBezTo>
                    <a:pt x="1700" y="313"/>
                    <a:pt x="913"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3" name="Google Shape;11023;p21"/>
            <p:cNvSpPr/>
            <p:nvPr/>
          </p:nvSpPr>
          <p:spPr>
            <a:xfrm>
              <a:off x="5925675" y="4165900"/>
              <a:ext cx="126250" cy="88125"/>
            </a:xfrm>
            <a:custGeom>
              <a:avLst/>
              <a:gdLst/>
              <a:ahLst/>
              <a:cxnLst/>
              <a:rect l="l" t="t" r="r" b="b"/>
              <a:pathLst>
                <a:path w="5050" h="3525" extrusionOk="0">
                  <a:moveTo>
                    <a:pt x="5049" y="0"/>
                  </a:moveTo>
                  <a:lnTo>
                    <a:pt x="5049" y="0"/>
                  </a:lnTo>
                  <a:cubicBezTo>
                    <a:pt x="4650" y="662"/>
                    <a:pt x="3887" y="1337"/>
                    <a:pt x="3362" y="1712"/>
                  </a:cubicBezTo>
                  <a:cubicBezTo>
                    <a:pt x="2675" y="2262"/>
                    <a:pt x="1513" y="2912"/>
                    <a:pt x="563" y="3299"/>
                  </a:cubicBezTo>
                  <a:cubicBezTo>
                    <a:pt x="401" y="3362"/>
                    <a:pt x="188" y="3449"/>
                    <a:pt x="1" y="3524"/>
                  </a:cubicBezTo>
                  <a:cubicBezTo>
                    <a:pt x="138" y="3499"/>
                    <a:pt x="288" y="3462"/>
                    <a:pt x="438" y="3424"/>
                  </a:cubicBezTo>
                  <a:cubicBezTo>
                    <a:pt x="2363" y="2999"/>
                    <a:pt x="4287" y="1900"/>
                    <a:pt x="5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4" name="Google Shape;11024;p21"/>
            <p:cNvSpPr/>
            <p:nvPr/>
          </p:nvSpPr>
          <p:spPr>
            <a:xfrm>
              <a:off x="5371775" y="4007800"/>
              <a:ext cx="66250" cy="115000"/>
            </a:xfrm>
            <a:custGeom>
              <a:avLst/>
              <a:gdLst/>
              <a:ahLst/>
              <a:cxnLst/>
              <a:rect l="l" t="t" r="r" b="b"/>
              <a:pathLst>
                <a:path w="2650" h="4600" extrusionOk="0">
                  <a:moveTo>
                    <a:pt x="0" y="1"/>
                  </a:moveTo>
                  <a:cubicBezTo>
                    <a:pt x="62" y="460"/>
                    <a:pt x="149" y="895"/>
                    <a:pt x="285" y="1305"/>
                  </a:cubicBezTo>
                  <a:lnTo>
                    <a:pt x="285" y="1305"/>
                  </a:lnTo>
                  <a:cubicBezTo>
                    <a:pt x="283" y="1302"/>
                    <a:pt x="280" y="1300"/>
                    <a:pt x="275" y="1300"/>
                  </a:cubicBezTo>
                  <a:cubicBezTo>
                    <a:pt x="236" y="1212"/>
                    <a:pt x="143" y="924"/>
                    <a:pt x="135" y="924"/>
                  </a:cubicBezTo>
                  <a:lnTo>
                    <a:pt x="135" y="924"/>
                  </a:lnTo>
                  <a:cubicBezTo>
                    <a:pt x="132" y="924"/>
                    <a:pt x="137" y="946"/>
                    <a:pt x="150" y="1000"/>
                  </a:cubicBezTo>
                  <a:cubicBezTo>
                    <a:pt x="375" y="2425"/>
                    <a:pt x="1262" y="3625"/>
                    <a:pt x="2349" y="4550"/>
                  </a:cubicBezTo>
                  <a:cubicBezTo>
                    <a:pt x="2137" y="4287"/>
                    <a:pt x="1925" y="4025"/>
                    <a:pt x="1712" y="3737"/>
                  </a:cubicBezTo>
                  <a:lnTo>
                    <a:pt x="1712" y="3737"/>
                  </a:lnTo>
                  <a:cubicBezTo>
                    <a:pt x="2000" y="4050"/>
                    <a:pt x="2312" y="4337"/>
                    <a:pt x="2649" y="4599"/>
                  </a:cubicBezTo>
                  <a:cubicBezTo>
                    <a:pt x="2512" y="4450"/>
                    <a:pt x="2362" y="4262"/>
                    <a:pt x="2262" y="4137"/>
                  </a:cubicBezTo>
                  <a:cubicBezTo>
                    <a:pt x="1337" y="2887"/>
                    <a:pt x="475" y="14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025" name="Google Shape;11025;p21"/>
          <p:cNvGrpSpPr/>
          <p:nvPr/>
        </p:nvGrpSpPr>
        <p:grpSpPr>
          <a:xfrm>
            <a:off x="-161250" y="3507806"/>
            <a:ext cx="1698806" cy="1252888"/>
            <a:chOff x="5548275" y="4468375"/>
            <a:chExt cx="619550" cy="456925"/>
          </a:xfrm>
        </p:grpSpPr>
        <p:sp>
          <p:nvSpPr>
            <p:cNvPr id="11026" name="Google Shape;11026;p21"/>
            <p:cNvSpPr/>
            <p:nvPr/>
          </p:nvSpPr>
          <p:spPr>
            <a:xfrm>
              <a:off x="5555475" y="4468375"/>
              <a:ext cx="513625" cy="202325"/>
            </a:xfrm>
            <a:custGeom>
              <a:avLst/>
              <a:gdLst/>
              <a:ahLst/>
              <a:cxnLst/>
              <a:rect l="l" t="t" r="r" b="b"/>
              <a:pathLst>
                <a:path w="20545" h="8093" extrusionOk="0">
                  <a:moveTo>
                    <a:pt x="12440" y="385"/>
                  </a:moveTo>
                  <a:cubicBezTo>
                    <a:pt x="13376" y="385"/>
                    <a:pt x="14311" y="448"/>
                    <a:pt x="15234" y="560"/>
                  </a:cubicBezTo>
                  <a:cubicBezTo>
                    <a:pt x="15996" y="660"/>
                    <a:pt x="16758" y="785"/>
                    <a:pt x="17508" y="960"/>
                  </a:cubicBezTo>
                  <a:cubicBezTo>
                    <a:pt x="18183" y="1110"/>
                    <a:pt x="19008" y="1335"/>
                    <a:pt x="19495" y="1872"/>
                  </a:cubicBezTo>
                  <a:cubicBezTo>
                    <a:pt x="19945" y="2360"/>
                    <a:pt x="20157" y="3059"/>
                    <a:pt x="19932" y="3709"/>
                  </a:cubicBezTo>
                  <a:cubicBezTo>
                    <a:pt x="19720" y="4297"/>
                    <a:pt x="19208" y="4722"/>
                    <a:pt x="18695" y="5046"/>
                  </a:cubicBezTo>
                  <a:cubicBezTo>
                    <a:pt x="18083" y="5446"/>
                    <a:pt x="17396" y="5759"/>
                    <a:pt x="16721" y="6034"/>
                  </a:cubicBezTo>
                  <a:cubicBezTo>
                    <a:pt x="15996" y="6334"/>
                    <a:pt x="15271" y="6596"/>
                    <a:pt x="14534" y="6808"/>
                  </a:cubicBezTo>
                  <a:cubicBezTo>
                    <a:pt x="13047" y="7258"/>
                    <a:pt x="11522" y="7546"/>
                    <a:pt x="9973" y="7696"/>
                  </a:cubicBezTo>
                  <a:cubicBezTo>
                    <a:pt x="9208" y="7769"/>
                    <a:pt x="8438" y="7804"/>
                    <a:pt x="7668" y="7804"/>
                  </a:cubicBezTo>
                  <a:cubicBezTo>
                    <a:pt x="6864" y="7804"/>
                    <a:pt x="6059" y="7766"/>
                    <a:pt x="5261" y="7696"/>
                  </a:cubicBezTo>
                  <a:cubicBezTo>
                    <a:pt x="4487" y="7621"/>
                    <a:pt x="3649" y="7558"/>
                    <a:pt x="2912" y="7283"/>
                  </a:cubicBezTo>
                  <a:cubicBezTo>
                    <a:pt x="2250" y="7046"/>
                    <a:pt x="1625" y="6671"/>
                    <a:pt x="1100" y="6196"/>
                  </a:cubicBezTo>
                  <a:cubicBezTo>
                    <a:pt x="925" y="6034"/>
                    <a:pt x="762" y="5859"/>
                    <a:pt x="613" y="5684"/>
                  </a:cubicBezTo>
                  <a:cubicBezTo>
                    <a:pt x="500" y="5409"/>
                    <a:pt x="475" y="5084"/>
                    <a:pt x="525" y="4784"/>
                  </a:cubicBezTo>
                  <a:cubicBezTo>
                    <a:pt x="650" y="4084"/>
                    <a:pt x="1162" y="3534"/>
                    <a:pt x="1712" y="3134"/>
                  </a:cubicBezTo>
                  <a:cubicBezTo>
                    <a:pt x="2337" y="2685"/>
                    <a:pt x="3049" y="2372"/>
                    <a:pt x="3749" y="2072"/>
                  </a:cubicBezTo>
                  <a:cubicBezTo>
                    <a:pt x="4474" y="1760"/>
                    <a:pt x="5224" y="1510"/>
                    <a:pt x="5974" y="1285"/>
                  </a:cubicBezTo>
                  <a:cubicBezTo>
                    <a:pt x="6723" y="1073"/>
                    <a:pt x="7498" y="923"/>
                    <a:pt x="8273" y="798"/>
                  </a:cubicBezTo>
                  <a:cubicBezTo>
                    <a:pt x="9035" y="660"/>
                    <a:pt x="9798" y="535"/>
                    <a:pt x="10572" y="473"/>
                  </a:cubicBezTo>
                  <a:cubicBezTo>
                    <a:pt x="11192" y="413"/>
                    <a:pt x="11816" y="385"/>
                    <a:pt x="12440" y="385"/>
                  </a:cubicBezTo>
                  <a:close/>
                  <a:moveTo>
                    <a:pt x="12494" y="0"/>
                  </a:moveTo>
                  <a:cubicBezTo>
                    <a:pt x="12162" y="0"/>
                    <a:pt x="11830" y="8"/>
                    <a:pt x="11497" y="23"/>
                  </a:cubicBezTo>
                  <a:cubicBezTo>
                    <a:pt x="9823" y="85"/>
                    <a:pt x="8173" y="298"/>
                    <a:pt x="6573" y="760"/>
                  </a:cubicBezTo>
                  <a:cubicBezTo>
                    <a:pt x="5774" y="998"/>
                    <a:pt x="4986" y="1235"/>
                    <a:pt x="4212" y="1535"/>
                  </a:cubicBezTo>
                  <a:cubicBezTo>
                    <a:pt x="3449" y="1822"/>
                    <a:pt x="2674" y="2122"/>
                    <a:pt x="1950" y="2522"/>
                  </a:cubicBezTo>
                  <a:cubicBezTo>
                    <a:pt x="1287" y="2885"/>
                    <a:pt x="675" y="3372"/>
                    <a:pt x="325" y="4072"/>
                  </a:cubicBezTo>
                  <a:cubicBezTo>
                    <a:pt x="25" y="4697"/>
                    <a:pt x="0" y="5421"/>
                    <a:pt x="350" y="6034"/>
                  </a:cubicBezTo>
                  <a:cubicBezTo>
                    <a:pt x="513" y="6296"/>
                    <a:pt x="725" y="6496"/>
                    <a:pt x="1000" y="6621"/>
                  </a:cubicBezTo>
                  <a:cubicBezTo>
                    <a:pt x="1787" y="7333"/>
                    <a:pt x="2974" y="7633"/>
                    <a:pt x="3999" y="7796"/>
                  </a:cubicBezTo>
                  <a:cubicBezTo>
                    <a:pt x="5364" y="8006"/>
                    <a:pt x="6765" y="8092"/>
                    <a:pt x="8156" y="8092"/>
                  </a:cubicBezTo>
                  <a:cubicBezTo>
                    <a:pt x="8421" y="8092"/>
                    <a:pt x="8685" y="8089"/>
                    <a:pt x="8948" y="8083"/>
                  </a:cubicBezTo>
                  <a:cubicBezTo>
                    <a:pt x="10610" y="8046"/>
                    <a:pt x="12259" y="7846"/>
                    <a:pt x="13872" y="7458"/>
                  </a:cubicBezTo>
                  <a:cubicBezTo>
                    <a:pt x="14671" y="7258"/>
                    <a:pt x="15471" y="6996"/>
                    <a:pt x="16246" y="6696"/>
                  </a:cubicBezTo>
                  <a:cubicBezTo>
                    <a:pt x="17008" y="6396"/>
                    <a:pt x="17746" y="5996"/>
                    <a:pt x="18458" y="5596"/>
                  </a:cubicBezTo>
                  <a:cubicBezTo>
                    <a:pt x="19033" y="5284"/>
                    <a:pt x="19608" y="4909"/>
                    <a:pt x="20007" y="4372"/>
                  </a:cubicBezTo>
                  <a:cubicBezTo>
                    <a:pt x="20407" y="3809"/>
                    <a:pt x="20545" y="3109"/>
                    <a:pt x="20220" y="2472"/>
                  </a:cubicBezTo>
                  <a:cubicBezTo>
                    <a:pt x="19895" y="1822"/>
                    <a:pt x="19370" y="1335"/>
                    <a:pt x="18720" y="998"/>
                  </a:cubicBezTo>
                  <a:cubicBezTo>
                    <a:pt x="18033" y="635"/>
                    <a:pt x="17221" y="498"/>
                    <a:pt x="16458" y="360"/>
                  </a:cubicBezTo>
                  <a:cubicBezTo>
                    <a:pt x="15149" y="120"/>
                    <a:pt x="13823" y="0"/>
                    <a:pt x="124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7" name="Google Shape;11027;p21"/>
            <p:cNvSpPr/>
            <p:nvPr/>
          </p:nvSpPr>
          <p:spPr>
            <a:xfrm>
              <a:off x="5571400" y="4483575"/>
              <a:ext cx="475850" cy="172825"/>
            </a:xfrm>
            <a:custGeom>
              <a:avLst/>
              <a:gdLst/>
              <a:ahLst/>
              <a:cxnLst/>
              <a:rect l="l" t="t" r="r" b="b"/>
              <a:pathLst>
                <a:path w="19034" h="6913" extrusionOk="0">
                  <a:moveTo>
                    <a:pt x="16662" y="1"/>
                  </a:moveTo>
                  <a:cubicBezTo>
                    <a:pt x="16507" y="1"/>
                    <a:pt x="16491" y="253"/>
                    <a:pt x="16659" y="277"/>
                  </a:cubicBezTo>
                  <a:cubicBezTo>
                    <a:pt x="17383" y="415"/>
                    <a:pt x="18908" y="1389"/>
                    <a:pt x="18783" y="2501"/>
                  </a:cubicBezTo>
                  <a:cubicBezTo>
                    <a:pt x="18683" y="3301"/>
                    <a:pt x="17983" y="3751"/>
                    <a:pt x="17358" y="4126"/>
                  </a:cubicBezTo>
                  <a:cubicBezTo>
                    <a:pt x="15946" y="4963"/>
                    <a:pt x="14384" y="5526"/>
                    <a:pt x="12785" y="5876"/>
                  </a:cubicBezTo>
                  <a:cubicBezTo>
                    <a:pt x="11185" y="6238"/>
                    <a:pt x="9573" y="6513"/>
                    <a:pt x="7936" y="6575"/>
                  </a:cubicBezTo>
                  <a:cubicBezTo>
                    <a:pt x="7547" y="6591"/>
                    <a:pt x="7156" y="6601"/>
                    <a:pt x="6764" y="6601"/>
                  </a:cubicBezTo>
                  <a:cubicBezTo>
                    <a:pt x="5545" y="6601"/>
                    <a:pt x="4323" y="6503"/>
                    <a:pt x="3150" y="6163"/>
                  </a:cubicBezTo>
                  <a:cubicBezTo>
                    <a:pt x="2362" y="5938"/>
                    <a:pt x="1513" y="5638"/>
                    <a:pt x="950" y="5026"/>
                  </a:cubicBezTo>
                  <a:cubicBezTo>
                    <a:pt x="438" y="4476"/>
                    <a:pt x="213" y="3564"/>
                    <a:pt x="638" y="2901"/>
                  </a:cubicBezTo>
                  <a:cubicBezTo>
                    <a:pt x="683" y="2829"/>
                    <a:pt x="623" y="2750"/>
                    <a:pt x="559" y="2750"/>
                  </a:cubicBezTo>
                  <a:cubicBezTo>
                    <a:pt x="534" y="2750"/>
                    <a:pt x="509" y="2761"/>
                    <a:pt x="488" y="2789"/>
                  </a:cubicBezTo>
                  <a:cubicBezTo>
                    <a:pt x="1" y="3351"/>
                    <a:pt x="38" y="4114"/>
                    <a:pt x="388" y="4738"/>
                  </a:cubicBezTo>
                  <a:cubicBezTo>
                    <a:pt x="763" y="5413"/>
                    <a:pt x="1450" y="5863"/>
                    <a:pt x="2150" y="6163"/>
                  </a:cubicBezTo>
                  <a:cubicBezTo>
                    <a:pt x="3452" y="6727"/>
                    <a:pt x="4906" y="6912"/>
                    <a:pt x="6332" y="6912"/>
                  </a:cubicBezTo>
                  <a:cubicBezTo>
                    <a:pt x="6644" y="6912"/>
                    <a:pt x="6954" y="6903"/>
                    <a:pt x="7261" y="6888"/>
                  </a:cubicBezTo>
                  <a:cubicBezTo>
                    <a:pt x="8136" y="6838"/>
                    <a:pt x="9023" y="6738"/>
                    <a:pt x="9898" y="6650"/>
                  </a:cubicBezTo>
                  <a:cubicBezTo>
                    <a:pt x="10798" y="6563"/>
                    <a:pt x="11697" y="6475"/>
                    <a:pt x="12585" y="6275"/>
                  </a:cubicBezTo>
                  <a:cubicBezTo>
                    <a:pt x="14322" y="5901"/>
                    <a:pt x="16021" y="5301"/>
                    <a:pt x="17546" y="4376"/>
                  </a:cubicBezTo>
                  <a:cubicBezTo>
                    <a:pt x="18308" y="3914"/>
                    <a:pt x="19033" y="3314"/>
                    <a:pt x="18996" y="2352"/>
                  </a:cubicBezTo>
                  <a:cubicBezTo>
                    <a:pt x="18933" y="1089"/>
                    <a:pt x="17521" y="115"/>
                    <a:pt x="16684" y="2"/>
                  </a:cubicBezTo>
                  <a:cubicBezTo>
                    <a:pt x="16676" y="1"/>
                    <a:pt x="16669" y="1"/>
                    <a:pt x="16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8" name="Google Shape;11028;p21"/>
            <p:cNvSpPr/>
            <p:nvPr/>
          </p:nvSpPr>
          <p:spPr>
            <a:xfrm>
              <a:off x="5579025" y="4480475"/>
              <a:ext cx="431025" cy="113525"/>
            </a:xfrm>
            <a:custGeom>
              <a:avLst/>
              <a:gdLst/>
              <a:ahLst/>
              <a:cxnLst/>
              <a:rect l="l" t="t" r="r" b="b"/>
              <a:pathLst>
                <a:path w="17241" h="4541" extrusionOk="0">
                  <a:moveTo>
                    <a:pt x="14048" y="1"/>
                  </a:moveTo>
                  <a:cubicBezTo>
                    <a:pt x="13800" y="1"/>
                    <a:pt x="13552" y="5"/>
                    <a:pt x="13304" y="14"/>
                  </a:cubicBezTo>
                  <a:cubicBezTo>
                    <a:pt x="12942" y="39"/>
                    <a:pt x="12567" y="51"/>
                    <a:pt x="12205" y="76"/>
                  </a:cubicBezTo>
                  <a:cubicBezTo>
                    <a:pt x="11855" y="101"/>
                    <a:pt x="11492" y="89"/>
                    <a:pt x="11143" y="114"/>
                  </a:cubicBezTo>
                  <a:cubicBezTo>
                    <a:pt x="9705" y="214"/>
                    <a:pt x="8281" y="426"/>
                    <a:pt x="6869" y="738"/>
                  </a:cubicBezTo>
                  <a:cubicBezTo>
                    <a:pt x="5506" y="1026"/>
                    <a:pt x="4132" y="1388"/>
                    <a:pt x="2807" y="1863"/>
                  </a:cubicBezTo>
                  <a:cubicBezTo>
                    <a:pt x="1633" y="2288"/>
                    <a:pt x="170" y="3088"/>
                    <a:pt x="8" y="4462"/>
                  </a:cubicBezTo>
                  <a:cubicBezTo>
                    <a:pt x="0" y="4509"/>
                    <a:pt x="45" y="4541"/>
                    <a:pt x="86" y="4541"/>
                  </a:cubicBezTo>
                  <a:cubicBezTo>
                    <a:pt x="112" y="4541"/>
                    <a:pt x="136" y="4529"/>
                    <a:pt x="145" y="4500"/>
                  </a:cubicBezTo>
                  <a:cubicBezTo>
                    <a:pt x="370" y="4000"/>
                    <a:pt x="670" y="3563"/>
                    <a:pt x="1095" y="3200"/>
                  </a:cubicBezTo>
                  <a:cubicBezTo>
                    <a:pt x="1545" y="2813"/>
                    <a:pt x="2082" y="2525"/>
                    <a:pt x="2645" y="2313"/>
                  </a:cubicBezTo>
                  <a:cubicBezTo>
                    <a:pt x="3882" y="1826"/>
                    <a:pt x="5182" y="1451"/>
                    <a:pt x="6481" y="1163"/>
                  </a:cubicBezTo>
                  <a:cubicBezTo>
                    <a:pt x="7793" y="876"/>
                    <a:pt x="9131" y="676"/>
                    <a:pt x="10468" y="514"/>
                  </a:cubicBezTo>
                  <a:cubicBezTo>
                    <a:pt x="11155" y="439"/>
                    <a:pt x="11830" y="351"/>
                    <a:pt x="12517" y="339"/>
                  </a:cubicBezTo>
                  <a:cubicBezTo>
                    <a:pt x="12780" y="329"/>
                    <a:pt x="13042" y="325"/>
                    <a:pt x="13304" y="325"/>
                  </a:cubicBezTo>
                  <a:cubicBezTo>
                    <a:pt x="13728" y="325"/>
                    <a:pt x="14150" y="336"/>
                    <a:pt x="14567" y="351"/>
                  </a:cubicBezTo>
                  <a:cubicBezTo>
                    <a:pt x="15279" y="364"/>
                    <a:pt x="16029" y="376"/>
                    <a:pt x="16729" y="501"/>
                  </a:cubicBezTo>
                  <a:cubicBezTo>
                    <a:pt x="16903" y="539"/>
                    <a:pt x="17066" y="589"/>
                    <a:pt x="17241" y="651"/>
                  </a:cubicBezTo>
                  <a:cubicBezTo>
                    <a:pt x="17166" y="564"/>
                    <a:pt x="17091" y="489"/>
                    <a:pt x="17016" y="401"/>
                  </a:cubicBezTo>
                  <a:cubicBezTo>
                    <a:pt x="16941" y="326"/>
                    <a:pt x="16854" y="239"/>
                    <a:pt x="16779" y="164"/>
                  </a:cubicBezTo>
                  <a:cubicBezTo>
                    <a:pt x="16316" y="76"/>
                    <a:pt x="15829" y="51"/>
                    <a:pt x="15404" y="39"/>
                  </a:cubicBezTo>
                  <a:cubicBezTo>
                    <a:pt x="14952" y="14"/>
                    <a:pt x="14500" y="1"/>
                    <a:pt x="140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9" name="Google Shape;11029;p21"/>
            <p:cNvSpPr/>
            <p:nvPr/>
          </p:nvSpPr>
          <p:spPr>
            <a:xfrm>
              <a:off x="5600425" y="4518450"/>
              <a:ext cx="434525" cy="106150"/>
            </a:xfrm>
            <a:custGeom>
              <a:avLst/>
              <a:gdLst/>
              <a:ahLst/>
              <a:cxnLst/>
              <a:rect l="l" t="t" r="r" b="b"/>
              <a:pathLst>
                <a:path w="17381" h="4246" extrusionOk="0">
                  <a:moveTo>
                    <a:pt x="11803" y="1"/>
                  </a:moveTo>
                  <a:cubicBezTo>
                    <a:pt x="11513" y="1"/>
                    <a:pt x="11224" y="8"/>
                    <a:pt x="10936" y="19"/>
                  </a:cubicBezTo>
                  <a:cubicBezTo>
                    <a:pt x="9537" y="57"/>
                    <a:pt x="8137" y="169"/>
                    <a:pt x="6775" y="382"/>
                  </a:cubicBezTo>
                  <a:cubicBezTo>
                    <a:pt x="5438" y="594"/>
                    <a:pt x="4101" y="919"/>
                    <a:pt x="2863" y="1494"/>
                  </a:cubicBezTo>
                  <a:cubicBezTo>
                    <a:pt x="2201" y="1806"/>
                    <a:pt x="1564" y="2169"/>
                    <a:pt x="989" y="2619"/>
                  </a:cubicBezTo>
                  <a:cubicBezTo>
                    <a:pt x="514" y="2981"/>
                    <a:pt x="64" y="3468"/>
                    <a:pt x="14" y="4081"/>
                  </a:cubicBezTo>
                  <a:cubicBezTo>
                    <a:pt x="1" y="4189"/>
                    <a:pt x="82" y="4246"/>
                    <a:pt x="162" y="4246"/>
                  </a:cubicBezTo>
                  <a:cubicBezTo>
                    <a:pt x="229" y="4246"/>
                    <a:pt x="296" y="4204"/>
                    <a:pt x="302" y="4118"/>
                  </a:cubicBezTo>
                  <a:cubicBezTo>
                    <a:pt x="352" y="3581"/>
                    <a:pt x="752" y="3168"/>
                    <a:pt x="1164" y="2856"/>
                  </a:cubicBezTo>
                  <a:cubicBezTo>
                    <a:pt x="1651" y="2481"/>
                    <a:pt x="2176" y="2169"/>
                    <a:pt x="2726" y="1906"/>
                  </a:cubicBezTo>
                  <a:cubicBezTo>
                    <a:pt x="3876" y="1344"/>
                    <a:pt x="5113" y="994"/>
                    <a:pt x="6375" y="782"/>
                  </a:cubicBezTo>
                  <a:cubicBezTo>
                    <a:pt x="7675" y="544"/>
                    <a:pt x="8999" y="432"/>
                    <a:pt x="10312" y="357"/>
                  </a:cubicBezTo>
                  <a:cubicBezTo>
                    <a:pt x="10784" y="332"/>
                    <a:pt x="11259" y="314"/>
                    <a:pt x="11733" y="314"/>
                  </a:cubicBezTo>
                  <a:cubicBezTo>
                    <a:pt x="12438" y="314"/>
                    <a:pt x="13141" y="352"/>
                    <a:pt x="13836" y="457"/>
                  </a:cubicBezTo>
                  <a:cubicBezTo>
                    <a:pt x="14485" y="557"/>
                    <a:pt x="15123" y="732"/>
                    <a:pt x="15735" y="981"/>
                  </a:cubicBezTo>
                  <a:cubicBezTo>
                    <a:pt x="16260" y="1194"/>
                    <a:pt x="16910" y="1506"/>
                    <a:pt x="17060" y="2119"/>
                  </a:cubicBezTo>
                  <a:cubicBezTo>
                    <a:pt x="17082" y="2203"/>
                    <a:pt x="17153" y="2242"/>
                    <a:pt x="17220" y="2242"/>
                  </a:cubicBezTo>
                  <a:cubicBezTo>
                    <a:pt x="17303" y="2242"/>
                    <a:pt x="17380" y="2184"/>
                    <a:pt x="17360" y="2081"/>
                  </a:cubicBezTo>
                  <a:cubicBezTo>
                    <a:pt x="17260" y="1519"/>
                    <a:pt x="16822" y="1169"/>
                    <a:pt x="16347" y="907"/>
                  </a:cubicBezTo>
                  <a:cubicBezTo>
                    <a:pt x="15810" y="619"/>
                    <a:pt x="15223" y="432"/>
                    <a:pt x="14635" y="294"/>
                  </a:cubicBezTo>
                  <a:cubicBezTo>
                    <a:pt x="13708" y="74"/>
                    <a:pt x="12750" y="1"/>
                    <a:pt x="11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0" name="Google Shape;11030;p21"/>
            <p:cNvSpPr/>
            <p:nvPr/>
          </p:nvSpPr>
          <p:spPr>
            <a:xfrm>
              <a:off x="5650350" y="4760000"/>
              <a:ext cx="377475" cy="136875"/>
            </a:xfrm>
            <a:custGeom>
              <a:avLst/>
              <a:gdLst/>
              <a:ahLst/>
              <a:cxnLst/>
              <a:rect l="l" t="t" r="r" b="b"/>
              <a:pathLst>
                <a:path w="15099" h="5475" extrusionOk="0">
                  <a:moveTo>
                    <a:pt x="14889" y="0"/>
                  </a:moveTo>
                  <a:cubicBezTo>
                    <a:pt x="14824" y="0"/>
                    <a:pt x="14762" y="32"/>
                    <a:pt x="14738" y="105"/>
                  </a:cubicBezTo>
                  <a:cubicBezTo>
                    <a:pt x="14575" y="617"/>
                    <a:pt x="14375" y="1104"/>
                    <a:pt x="14075" y="1554"/>
                  </a:cubicBezTo>
                  <a:cubicBezTo>
                    <a:pt x="13788" y="1992"/>
                    <a:pt x="13438" y="2417"/>
                    <a:pt x="13063" y="2779"/>
                  </a:cubicBezTo>
                  <a:cubicBezTo>
                    <a:pt x="12213" y="3591"/>
                    <a:pt x="11226" y="4179"/>
                    <a:pt x="10102" y="4553"/>
                  </a:cubicBezTo>
                  <a:cubicBezTo>
                    <a:pt x="8927" y="4941"/>
                    <a:pt x="7677" y="5066"/>
                    <a:pt x="6440" y="5078"/>
                  </a:cubicBezTo>
                  <a:cubicBezTo>
                    <a:pt x="5228" y="5078"/>
                    <a:pt x="4016" y="4903"/>
                    <a:pt x="2916" y="4379"/>
                  </a:cubicBezTo>
                  <a:cubicBezTo>
                    <a:pt x="1804" y="3866"/>
                    <a:pt x="929" y="3016"/>
                    <a:pt x="304" y="1967"/>
                  </a:cubicBezTo>
                  <a:cubicBezTo>
                    <a:pt x="279" y="1927"/>
                    <a:pt x="241" y="1910"/>
                    <a:pt x="201" y="1910"/>
                  </a:cubicBezTo>
                  <a:cubicBezTo>
                    <a:pt x="105" y="1910"/>
                    <a:pt x="1" y="2010"/>
                    <a:pt x="54" y="2117"/>
                  </a:cubicBezTo>
                  <a:cubicBezTo>
                    <a:pt x="592" y="3079"/>
                    <a:pt x="1466" y="3841"/>
                    <a:pt x="2416" y="4379"/>
                  </a:cubicBezTo>
                  <a:cubicBezTo>
                    <a:pt x="3491" y="4978"/>
                    <a:pt x="4703" y="5328"/>
                    <a:pt x="5928" y="5441"/>
                  </a:cubicBezTo>
                  <a:cubicBezTo>
                    <a:pt x="6190" y="5464"/>
                    <a:pt x="6453" y="5475"/>
                    <a:pt x="6716" y="5475"/>
                  </a:cubicBezTo>
                  <a:cubicBezTo>
                    <a:pt x="7742" y="5475"/>
                    <a:pt x="8769" y="5307"/>
                    <a:pt x="9764" y="5028"/>
                  </a:cubicBezTo>
                  <a:cubicBezTo>
                    <a:pt x="10951" y="4691"/>
                    <a:pt x="12126" y="4141"/>
                    <a:pt x="13076" y="3329"/>
                  </a:cubicBezTo>
                  <a:cubicBezTo>
                    <a:pt x="14026" y="2529"/>
                    <a:pt x="14788" y="1404"/>
                    <a:pt x="15075" y="192"/>
                  </a:cubicBezTo>
                  <a:cubicBezTo>
                    <a:pt x="15098" y="78"/>
                    <a:pt x="14990" y="0"/>
                    <a:pt x="14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1" name="Google Shape;11031;p21"/>
            <p:cNvSpPr/>
            <p:nvPr/>
          </p:nvSpPr>
          <p:spPr>
            <a:xfrm>
              <a:off x="5574975" y="4623375"/>
              <a:ext cx="92600" cy="203900"/>
            </a:xfrm>
            <a:custGeom>
              <a:avLst/>
              <a:gdLst/>
              <a:ahLst/>
              <a:cxnLst/>
              <a:rect l="l" t="t" r="r" b="b"/>
              <a:pathLst>
                <a:path w="3704" h="8156" extrusionOk="0">
                  <a:moveTo>
                    <a:pt x="164" y="1"/>
                  </a:moveTo>
                  <a:cubicBezTo>
                    <a:pt x="81" y="1"/>
                    <a:pt x="0" y="79"/>
                    <a:pt x="32" y="184"/>
                  </a:cubicBezTo>
                  <a:cubicBezTo>
                    <a:pt x="370" y="1321"/>
                    <a:pt x="832" y="2420"/>
                    <a:pt x="1257" y="3520"/>
                  </a:cubicBezTo>
                  <a:cubicBezTo>
                    <a:pt x="1657" y="4545"/>
                    <a:pt x="1969" y="5620"/>
                    <a:pt x="2444" y="6607"/>
                  </a:cubicBezTo>
                  <a:cubicBezTo>
                    <a:pt x="2707" y="7157"/>
                    <a:pt x="3019" y="7669"/>
                    <a:pt x="3432" y="8106"/>
                  </a:cubicBezTo>
                  <a:cubicBezTo>
                    <a:pt x="3459" y="8141"/>
                    <a:pt x="3494" y="8155"/>
                    <a:pt x="3529" y="8155"/>
                  </a:cubicBezTo>
                  <a:cubicBezTo>
                    <a:pt x="3619" y="8155"/>
                    <a:pt x="3704" y="8056"/>
                    <a:pt x="3632" y="7957"/>
                  </a:cubicBezTo>
                  <a:cubicBezTo>
                    <a:pt x="3007" y="7094"/>
                    <a:pt x="2594" y="6132"/>
                    <a:pt x="2207" y="5157"/>
                  </a:cubicBezTo>
                  <a:cubicBezTo>
                    <a:pt x="1770" y="4108"/>
                    <a:pt x="1395" y="3020"/>
                    <a:pt x="1007" y="1946"/>
                  </a:cubicBezTo>
                  <a:cubicBezTo>
                    <a:pt x="782" y="1321"/>
                    <a:pt x="557" y="683"/>
                    <a:pt x="282" y="84"/>
                  </a:cubicBezTo>
                  <a:cubicBezTo>
                    <a:pt x="256" y="25"/>
                    <a:pt x="209"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2" name="Google Shape;11032;p21"/>
            <p:cNvSpPr/>
            <p:nvPr/>
          </p:nvSpPr>
          <p:spPr>
            <a:xfrm>
              <a:off x="6012975" y="4581875"/>
              <a:ext cx="35500" cy="213200"/>
            </a:xfrm>
            <a:custGeom>
              <a:avLst/>
              <a:gdLst/>
              <a:ahLst/>
              <a:cxnLst/>
              <a:rect l="l" t="t" r="r" b="b"/>
              <a:pathLst>
                <a:path w="1420" h="8528" extrusionOk="0">
                  <a:moveTo>
                    <a:pt x="1239" y="0"/>
                  </a:moveTo>
                  <a:cubicBezTo>
                    <a:pt x="1161" y="0"/>
                    <a:pt x="1083" y="44"/>
                    <a:pt x="1083" y="132"/>
                  </a:cubicBezTo>
                  <a:cubicBezTo>
                    <a:pt x="1108" y="1219"/>
                    <a:pt x="1045" y="2318"/>
                    <a:pt x="933" y="3406"/>
                  </a:cubicBezTo>
                  <a:cubicBezTo>
                    <a:pt x="808" y="4493"/>
                    <a:pt x="608" y="5568"/>
                    <a:pt x="383" y="6642"/>
                  </a:cubicBezTo>
                  <a:cubicBezTo>
                    <a:pt x="320" y="6942"/>
                    <a:pt x="245" y="7230"/>
                    <a:pt x="183" y="7517"/>
                  </a:cubicBezTo>
                  <a:cubicBezTo>
                    <a:pt x="108" y="7829"/>
                    <a:pt x="70" y="8142"/>
                    <a:pt x="8" y="8454"/>
                  </a:cubicBezTo>
                  <a:cubicBezTo>
                    <a:pt x="0" y="8500"/>
                    <a:pt x="35" y="8527"/>
                    <a:pt x="68" y="8527"/>
                  </a:cubicBezTo>
                  <a:cubicBezTo>
                    <a:pt x="89" y="8527"/>
                    <a:pt x="111" y="8516"/>
                    <a:pt x="120" y="8492"/>
                  </a:cubicBezTo>
                  <a:cubicBezTo>
                    <a:pt x="233" y="8229"/>
                    <a:pt x="345" y="7979"/>
                    <a:pt x="445" y="7717"/>
                  </a:cubicBezTo>
                  <a:cubicBezTo>
                    <a:pt x="533" y="7455"/>
                    <a:pt x="595" y="7180"/>
                    <a:pt x="670" y="6917"/>
                  </a:cubicBezTo>
                  <a:cubicBezTo>
                    <a:pt x="808" y="6380"/>
                    <a:pt x="920" y="5843"/>
                    <a:pt x="1020" y="5293"/>
                  </a:cubicBezTo>
                  <a:cubicBezTo>
                    <a:pt x="1220" y="4205"/>
                    <a:pt x="1333" y="3106"/>
                    <a:pt x="1383" y="2006"/>
                  </a:cubicBezTo>
                  <a:cubicBezTo>
                    <a:pt x="1420" y="1381"/>
                    <a:pt x="1408" y="756"/>
                    <a:pt x="1395" y="132"/>
                  </a:cubicBezTo>
                  <a:cubicBezTo>
                    <a:pt x="1395" y="44"/>
                    <a:pt x="1317" y="0"/>
                    <a:pt x="1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3" name="Google Shape;11033;p21"/>
            <p:cNvSpPr/>
            <p:nvPr/>
          </p:nvSpPr>
          <p:spPr>
            <a:xfrm>
              <a:off x="5885700" y="4823825"/>
              <a:ext cx="1900" cy="650"/>
            </a:xfrm>
            <a:custGeom>
              <a:avLst/>
              <a:gdLst/>
              <a:ahLst/>
              <a:cxnLst/>
              <a:rect l="l" t="t" r="r" b="b"/>
              <a:pathLst>
                <a:path w="76" h="26" extrusionOk="0">
                  <a:moveTo>
                    <a:pt x="13" y="1"/>
                  </a:moveTo>
                  <a:cubicBezTo>
                    <a:pt x="0" y="13"/>
                    <a:pt x="0" y="13"/>
                    <a:pt x="0" y="13"/>
                  </a:cubicBezTo>
                  <a:cubicBezTo>
                    <a:pt x="0" y="26"/>
                    <a:pt x="13" y="26"/>
                    <a:pt x="13" y="26"/>
                  </a:cubicBezTo>
                  <a:lnTo>
                    <a:pt x="63" y="26"/>
                  </a:lnTo>
                  <a:cubicBezTo>
                    <a:pt x="75" y="26"/>
                    <a:pt x="75" y="13"/>
                    <a:pt x="75" y="13"/>
                  </a:cubicBezTo>
                  <a:cubicBezTo>
                    <a:pt x="75" y="1"/>
                    <a:pt x="63" y="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4" name="Google Shape;11034;p21"/>
            <p:cNvSpPr/>
            <p:nvPr/>
          </p:nvSpPr>
          <p:spPr>
            <a:xfrm>
              <a:off x="5613500" y="4680575"/>
              <a:ext cx="430400" cy="102700"/>
            </a:xfrm>
            <a:custGeom>
              <a:avLst/>
              <a:gdLst/>
              <a:ahLst/>
              <a:cxnLst/>
              <a:rect l="l" t="t" r="r" b="b"/>
              <a:pathLst>
                <a:path w="17216" h="4108" extrusionOk="0">
                  <a:moveTo>
                    <a:pt x="17070" y="1"/>
                  </a:moveTo>
                  <a:cubicBezTo>
                    <a:pt x="17041" y="1"/>
                    <a:pt x="17011" y="14"/>
                    <a:pt x="16987" y="45"/>
                  </a:cubicBezTo>
                  <a:cubicBezTo>
                    <a:pt x="15487" y="1957"/>
                    <a:pt x="13163" y="2744"/>
                    <a:pt x="10863" y="3219"/>
                  </a:cubicBezTo>
                  <a:cubicBezTo>
                    <a:pt x="9201" y="3560"/>
                    <a:pt x="7477" y="3883"/>
                    <a:pt x="5761" y="3883"/>
                  </a:cubicBezTo>
                  <a:cubicBezTo>
                    <a:pt x="5026" y="3883"/>
                    <a:pt x="4292" y="3824"/>
                    <a:pt x="3565" y="3682"/>
                  </a:cubicBezTo>
                  <a:cubicBezTo>
                    <a:pt x="2365" y="3444"/>
                    <a:pt x="1203" y="2982"/>
                    <a:pt x="229" y="2219"/>
                  </a:cubicBezTo>
                  <a:cubicBezTo>
                    <a:pt x="207" y="2203"/>
                    <a:pt x="185" y="2196"/>
                    <a:pt x="163" y="2196"/>
                  </a:cubicBezTo>
                  <a:cubicBezTo>
                    <a:pt x="73" y="2196"/>
                    <a:pt x="0" y="2324"/>
                    <a:pt x="91" y="2394"/>
                  </a:cubicBezTo>
                  <a:cubicBezTo>
                    <a:pt x="1687" y="3662"/>
                    <a:pt x="3731" y="4108"/>
                    <a:pt x="5740" y="4108"/>
                  </a:cubicBezTo>
                  <a:cubicBezTo>
                    <a:pt x="6029" y="4108"/>
                    <a:pt x="6316" y="4099"/>
                    <a:pt x="6602" y="4081"/>
                  </a:cubicBezTo>
                  <a:cubicBezTo>
                    <a:pt x="7914" y="4006"/>
                    <a:pt x="9214" y="3769"/>
                    <a:pt x="10501" y="3519"/>
                  </a:cubicBezTo>
                  <a:cubicBezTo>
                    <a:pt x="11775" y="3269"/>
                    <a:pt x="13050" y="2982"/>
                    <a:pt x="14225" y="2469"/>
                  </a:cubicBezTo>
                  <a:cubicBezTo>
                    <a:pt x="15375" y="1957"/>
                    <a:pt x="16449" y="1232"/>
                    <a:pt x="17162" y="170"/>
                  </a:cubicBezTo>
                  <a:cubicBezTo>
                    <a:pt x="17216" y="89"/>
                    <a:pt x="17146" y="1"/>
                    <a:pt x="17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5" name="Google Shape;11035;p21"/>
            <p:cNvSpPr/>
            <p:nvPr/>
          </p:nvSpPr>
          <p:spPr>
            <a:xfrm>
              <a:off x="5646525" y="4775200"/>
              <a:ext cx="377150" cy="83075"/>
            </a:xfrm>
            <a:custGeom>
              <a:avLst/>
              <a:gdLst/>
              <a:ahLst/>
              <a:cxnLst/>
              <a:rect l="l" t="t" r="r" b="b"/>
              <a:pathLst>
                <a:path w="15086" h="3323" extrusionOk="0">
                  <a:moveTo>
                    <a:pt x="14951" y="1"/>
                  </a:moveTo>
                  <a:cubicBezTo>
                    <a:pt x="14939" y="1"/>
                    <a:pt x="14927" y="3"/>
                    <a:pt x="14916" y="9"/>
                  </a:cubicBezTo>
                  <a:cubicBezTo>
                    <a:pt x="14716" y="134"/>
                    <a:pt x="14553" y="296"/>
                    <a:pt x="14366" y="446"/>
                  </a:cubicBezTo>
                  <a:cubicBezTo>
                    <a:pt x="14179" y="609"/>
                    <a:pt x="13991" y="759"/>
                    <a:pt x="13791" y="909"/>
                  </a:cubicBezTo>
                  <a:cubicBezTo>
                    <a:pt x="13391" y="1196"/>
                    <a:pt x="12979" y="1459"/>
                    <a:pt x="12541" y="1671"/>
                  </a:cubicBezTo>
                  <a:cubicBezTo>
                    <a:pt x="11654" y="2121"/>
                    <a:pt x="10704" y="2433"/>
                    <a:pt x="9730" y="2671"/>
                  </a:cubicBezTo>
                  <a:cubicBezTo>
                    <a:pt x="8523" y="2951"/>
                    <a:pt x="7259" y="3152"/>
                    <a:pt x="6004" y="3152"/>
                  </a:cubicBezTo>
                  <a:cubicBezTo>
                    <a:pt x="5074" y="3152"/>
                    <a:pt x="4150" y="3042"/>
                    <a:pt x="3256" y="2771"/>
                  </a:cubicBezTo>
                  <a:cubicBezTo>
                    <a:pt x="2719" y="2608"/>
                    <a:pt x="2182" y="2408"/>
                    <a:pt x="1682" y="2146"/>
                  </a:cubicBezTo>
                  <a:cubicBezTo>
                    <a:pt x="1169" y="1884"/>
                    <a:pt x="720" y="1546"/>
                    <a:pt x="245" y="1221"/>
                  </a:cubicBezTo>
                  <a:cubicBezTo>
                    <a:pt x="226" y="1210"/>
                    <a:pt x="205" y="1204"/>
                    <a:pt x="184" y="1204"/>
                  </a:cubicBezTo>
                  <a:cubicBezTo>
                    <a:pt x="93" y="1204"/>
                    <a:pt x="1" y="1302"/>
                    <a:pt x="82" y="1384"/>
                  </a:cubicBezTo>
                  <a:cubicBezTo>
                    <a:pt x="432" y="1746"/>
                    <a:pt x="869" y="2008"/>
                    <a:pt x="1307" y="2246"/>
                  </a:cubicBezTo>
                  <a:cubicBezTo>
                    <a:pt x="1769" y="2508"/>
                    <a:pt x="2257" y="2708"/>
                    <a:pt x="2757" y="2858"/>
                  </a:cubicBezTo>
                  <a:cubicBezTo>
                    <a:pt x="3831" y="3183"/>
                    <a:pt x="4956" y="3321"/>
                    <a:pt x="6056" y="3321"/>
                  </a:cubicBezTo>
                  <a:cubicBezTo>
                    <a:pt x="6140" y="3322"/>
                    <a:pt x="6224" y="3322"/>
                    <a:pt x="6309" y="3322"/>
                  </a:cubicBezTo>
                  <a:cubicBezTo>
                    <a:pt x="8375" y="3322"/>
                    <a:pt x="10457" y="3023"/>
                    <a:pt x="12341" y="2158"/>
                  </a:cubicBezTo>
                  <a:cubicBezTo>
                    <a:pt x="12854" y="1921"/>
                    <a:pt x="13354" y="1646"/>
                    <a:pt x="13829" y="1321"/>
                  </a:cubicBezTo>
                  <a:cubicBezTo>
                    <a:pt x="14066" y="1159"/>
                    <a:pt x="14303" y="971"/>
                    <a:pt x="14516" y="784"/>
                  </a:cubicBezTo>
                  <a:cubicBezTo>
                    <a:pt x="14716" y="596"/>
                    <a:pt x="14928" y="409"/>
                    <a:pt x="15053" y="146"/>
                  </a:cubicBezTo>
                  <a:cubicBezTo>
                    <a:pt x="15085" y="83"/>
                    <a:pt x="15018" y="1"/>
                    <a:pt x="14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6" name="Google Shape;11036;p21"/>
            <p:cNvSpPr/>
            <p:nvPr/>
          </p:nvSpPr>
          <p:spPr>
            <a:xfrm>
              <a:off x="5642025" y="4790700"/>
              <a:ext cx="61450" cy="30400"/>
            </a:xfrm>
            <a:custGeom>
              <a:avLst/>
              <a:gdLst/>
              <a:ahLst/>
              <a:cxnLst/>
              <a:rect l="l" t="t" r="r" b="b"/>
              <a:pathLst>
                <a:path w="2458" h="1216" extrusionOk="0">
                  <a:moveTo>
                    <a:pt x="187" y="0"/>
                  </a:moveTo>
                  <a:cubicBezTo>
                    <a:pt x="79" y="0"/>
                    <a:pt x="0" y="155"/>
                    <a:pt x="112" y="226"/>
                  </a:cubicBezTo>
                  <a:cubicBezTo>
                    <a:pt x="800" y="689"/>
                    <a:pt x="1599" y="989"/>
                    <a:pt x="2399" y="1214"/>
                  </a:cubicBezTo>
                  <a:cubicBezTo>
                    <a:pt x="2403" y="1215"/>
                    <a:pt x="2407" y="1216"/>
                    <a:pt x="2411" y="1216"/>
                  </a:cubicBezTo>
                  <a:cubicBezTo>
                    <a:pt x="2441" y="1216"/>
                    <a:pt x="2458" y="1175"/>
                    <a:pt x="2424" y="1164"/>
                  </a:cubicBezTo>
                  <a:cubicBezTo>
                    <a:pt x="2037" y="1039"/>
                    <a:pt x="1649" y="876"/>
                    <a:pt x="1287" y="676"/>
                  </a:cubicBezTo>
                  <a:cubicBezTo>
                    <a:pt x="937" y="476"/>
                    <a:pt x="600" y="251"/>
                    <a:pt x="262" y="26"/>
                  </a:cubicBezTo>
                  <a:cubicBezTo>
                    <a:pt x="237" y="8"/>
                    <a:pt x="211" y="0"/>
                    <a:pt x="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7" name="Google Shape;11037;p21"/>
            <p:cNvSpPr/>
            <p:nvPr/>
          </p:nvSpPr>
          <p:spPr>
            <a:xfrm>
              <a:off x="5723225" y="4782000"/>
              <a:ext cx="268075" cy="59000"/>
            </a:xfrm>
            <a:custGeom>
              <a:avLst/>
              <a:gdLst/>
              <a:ahLst/>
              <a:cxnLst/>
              <a:rect l="l" t="t" r="r" b="b"/>
              <a:pathLst>
                <a:path w="10723" h="2360" extrusionOk="0">
                  <a:moveTo>
                    <a:pt x="10567" y="0"/>
                  </a:moveTo>
                  <a:cubicBezTo>
                    <a:pt x="10553" y="0"/>
                    <a:pt x="10538" y="4"/>
                    <a:pt x="10523" y="12"/>
                  </a:cubicBezTo>
                  <a:cubicBezTo>
                    <a:pt x="9898" y="349"/>
                    <a:pt x="9286" y="687"/>
                    <a:pt x="8624" y="962"/>
                  </a:cubicBezTo>
                  <a:cubicBezTo>
                    <a:pt x="7974" y="1224"/>
                    <a:pt x="7299" y="1449"/>
                    <a:pt x="6624" y="1637"/>
                  </a:cubicBezTo>
                  <a:cubicBezTo>
                    <a:pt x="5425" y="1942"/>
                    <a:pt x="4179" y="2123"/>
                    <a:pt x="2943" y="2123"/>
                  </a:cubicBezTo>
                  <a:cubicBezTo>
                    <a:pt x="2762" y="2123"/>
                    <a:pt x="2581" y="2119"/>
                    <a:pt x="2400" y="2111"/>
                  </a:cubicBezTo>
                  <a:cubicBezTo>
                    <a:pt x="1613" y="2074"/>
                    <a:pt x="813" y="2024"/>
                    <a:pt x="26" y="1861"/>
                  </a:cubicBezTo>
                  <a:cubicBezTo>
                    <a:pt x="1" y="1861"/>
                    <a:pt x="1" y="1899"/>
                    <a:pt x="26" y="1911"/>
                  </a:cubicBezTo>
                  <a:cubicBezTo>
                    <a:pt x="726" y="2086"/>
                    <a:pt x="1438" y="2236"/>
                    <a:pt x="2163" y="2311"/>
                  </a:cubicBezTo>
                  <a:cubicBezTo>
                    <a:pt x="2500" y="2347"/>
                    <a:pt x="2839" y="2360"/>
                    <a:pt x="3179" y="2360"/>
                  </a:cubicBezTo>
                  <a:cubicBezTo>
                    <a:pt x="3558" y="2360"/>
                    <a:pt x="3937" y="2344"/>
                    <a:pt x="4312" y="2324"/>
                  </a:cubicBezTo>
                  <a:cubicBezTo>
                    <a:pt x="5737" y="2249"/>
                    <a:pt x="7174" y="1899"/>
                    <a:pt x="8486" y="1362"/>
                  </a:cubicBezTo>
                  <a:cubicBezTo>
                    <a:pt x="9236" y="1049"/>
                    <a:pt x="9973" y="687"/>
                    <a:pt x="10636" y="224"/>
                  </a:cubicBezTo>
                  <a:cubicBezTo>
                    <a:pt x="10722" y="159"/>
                    <a:pt x="10659" y="0"/>
                    <a:pt x="10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8" name="Google Shape;11038;p21"/>
            <p:cNvSpPr/>
            <p:nvPr/>
          </p:nvSpPr>
          <p:spPr>
            <a:xfrm>
              <a:off x="5809775" y="4726875"/>
              <a:ext cx="227400" cy="78875"/>
            </a:xfrm>
            <a:custGeom>
              <a:avLst/>
              <a:gdLst/>
              <a:ahLst/>
              <a:cxnLst/>
              <a:rect l="l" t="t" r="r" b="b"/>
              <a:pathLst>
                <a:path w="9096" h="3155" extrusionOk="0">
                  <a:moveTo>
                    <a:pt x="8874" y="1"/>
                  </a:moveTo>
                  <a:cubicBezTo>
                    <a:pt x="8846" y="1"/>
                    <a:pt x="8816" y="9"/>
                    <a:pt x="8786" y="30"/>
                  </a:cubicBezTo>
                  <a:cubicBezTo>
                    <a:pt x="6811" y="1430"/>
                    <a:pt x="4562" y="2417"/>
                    <a:pt x="2162" y="2767"/>
                  </a:cubicBezTo>
                  <a:cubicBezTo>
                    <a:pt x="1488" y="2879"/>
                    <a:pt x="813" y="2929"/>
                    <a:pt x="138" y="2942"/>
                  </a:cubicBezTo>
                  <a:cubicBezTo>
                    <a:pt x="1" y="2954"/>
                    <a:pt x="26" y="3154"/>
                    <a:pt x="163" y="3154"/>
                  </a:cubicBezTo>
                  <a:cubicBezTo>
                    <a:pt x="1388" y="3117"/>
                    <a:pt x="2612" y="2929"/>
                    <a:pt x="3800" y="2617"/>
                  </a:cubicBezTo>
                  <a:cubicBezTo>
                    <a:pt x="4962" y="2317"/>
                    <a:pt x="6124" y="1905"/>
                    <a:pt x="7199" y="1355"/>
                  </a:cubicBezTo>
                  <a:cubicBezTo>
                    <a:pt x="7811" y="1030"/>
                    <a:pt x="8398" y="667"/>
                    <a:pt x="8973" y="267"/>
                  </a:cubicBezTo>
                  <a:cubicBezTo>
                    <a:pt x="9096" y="176"/>
                    <a:pt x="9001" y="1"/>
                    <a:pt x="88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9" name="Google Shape;11039;p21"/>
            <p:cNvSpPr/>
            <p:nvPr/>
          </p:nvSpPr>
          <p:spPr>
            <a:xfrm>
              <a:off x="5624550" y="4757925"/>
              <a:ext cx="157750" cy="48275"/>
            </a:xfrm>
            <a:custGeom>
              <a:avLst/>
              <a:gdLst/>
              <a:ahLst/>
              <a:cxnLst/>
              <a:rect l="l" t="t" r="r" b="b"/>
              <a:pathLst>
                <a:path w="6310" h="1931" extrusionOk="0">
                  <a:moveTo>
                    <a:pt x="149" y="0"/>
                  </a:moveTo>
                  <a:cubicBezTo>
                    <a:pt x="53" y="0"/>
                    <a:pt x="0" y="148"/>
                    <a:pt x="86" y="213"/>
                  </a:cubicBezTo>
                  <a:cubicBezTo>
                    <a:pt x="299" y="375"/>
                    <a:pt x="536" y="500"/>
                    <a:pt x="774" y="625"/>
                  </a:cubicBezTo>
                  <a:cubicBezTo>
                    <a:pt x="1011" y="750"/>
                    <a:pt x="1261" y="875"/>
                    <a:pt x="1511" y="987"/>
                  </a:cubicBezTo>
                  <a:cubicBezTo>
                    <a:pt x="2011" y="1187"/>
                    <a:pt x="2523" y="1362"/>
                    <a:pt x="3048" y="1500"/>
                  </a:cubicBezTo>
                  <a:cubicBezTo>
                    <a:pt x="3561" y="1650"/>
                    <a:pt x="4073" y="1750"/>
                    <a:pt x="4598" y="1825"/>
                  </a:cubicBezTo>
                  <a:cubicBezTo>
                    <a:pt x="4991" y="1881"/>
                    <a:pt x="5399" y="1930"/>
                    <a:pt x="5805" y="1930"/>
                  </a:cubicBezTo>
                  <a:cubicBezTo>
                    <a:pt x="5940" y="1930"/>
                    <a:pt x="6075" y="1925"/>
                    <a:pt x="6210" y="1912"/>
                  </a:cubicBezTo>
                  <a:cubicBezTo>
                    <a:pt x="6247" y="1912"/>
                    <a:pt x="6272" y="1887"/>
                    <a:pt x="6285" y="1850"/>
                  </a:cubicBezTo>
                  <a:cubicBezTo>
                    <a:pt x="6297" y="1837"/>
                    <a:pt x="6310" y="1812"/>
                    <a:pt x="6297" y="1800"/>
                  </a:cubicBezTo>
                  <a:cubicBezTo>
                    <a:pt x="6285" y="1787"/>
                    <a:pt x="6285" y="1787"/>
                    <a:pt x="6285" y="1775"/>
                  </a:cubicBezTo>
                  <a:cubicBezTo>
                    <a:pt x="6272" y="1750"/>
                    <a:pt x="6235" y="1712"/>
                    <a:pt x="6197" y="1712"/>
                  </a:cubicBezTo>
                  <a:cubicBezTo>
                    <a:pt x="5672" y="1687"/>
                    <a:pt x="5148" y="1687"/>
                    <a:pt x="4623" y="1625"/>
                  </a:cubicBezTo>
                  <a:cubicBezTo>
                    <a:pt x="4085" y="1575"/>
                    <a:pt x="3561" y="1462"/>
                    <a:pt x="3061" y="1325"/>
                  </a:cubicBezTo>
                  <a:cubicBezTo>
                    <a:pt x="2548" y="1175"/>
                    <a:pt x="2073" y="987"/>
                    <a:pt x="1599" y="762"/>
                  </a:cubicBezTo>
                  <a:cubicBezTo>
                    <a:pt x="1374" y="663"/>
                    <a:pt x="1136" y="550"/>
                    <a:pt x="911" y="425"/>
                  </a:cubicBezTo>
                  <a:cubicBezTo>
                    <a:pt x="674" y="300"/>
                    <a:pt x="449" y="138"/>
                    <a:pt x="199" y="13"/>
                  </a:cubicBezTo>
                  <a:cubicBezTo>
                    <a:pt x="182" y="4"/>
                    <a:pt x="165" y="0"/>
                    <a:pt x="1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0" name="Google Shape;11040;p21"/>
            <p:cNvSpPr/>
            <p:nvPr/>
          </p:nvSpPr>
          <p:spPr>
            <a:xfrm>
              <a:off x="5600525" y="4650900"/>
              <a:ext cx="449875" cy="94875"/>
            </a:xfrm>
            <a:custGeom>
              <a:avLst/>
              <a:gdLst/>
              <a:ahLst/>
              <a:cxnLst/>
              <a:rect l="l" t="t" r="r" b="b"/>
              <a:pathLst>
                <a:path w="17995" h="3795" extrusionOk="0">
                  <a:moveTo>
                    <a:pt x="17719" y="1"/>
                  </a:moveTo>
                  <a:cubicBezTo>
                    <a:pt x="17686" y="1"/>
                    <a:pt x="17651" y="10"/>
                    <a:pt x="17618" y="32"/>
                  </a:cubicBezTo>
                  <a:cubicBezTo>
                    <a:pt x="15531" y="1444"/>
                    <a:pt x="13119" y="2444"/>
                    <a:pt x="10682" y="3019"/>
                  </a:cubicBezTo>
                  <a:cubicBezTo>
                    <a:pt x="9248" y="3358"/>
                    <a:pt x="7764" y="3578"/>
                    <a:pt x="6287" y="3578"/>
                  </a:cubicBezTo>
                  <a:cubicBezTo>
                    <a:pt x="5421" y="3578"/>
                    <a:pt x="4558" y="3502"/>
                    <a:pt x="3709" y="3331"/>
                  </a:cubicBezTo>
                  <a:cubicBezTo>
                    <a:pt x="3097" y="3194"/>
                    <a:pt x="2497" y="3019"/>
                    <a:pt x="1922" y="2769"/>
                  </a:cubicBezTo>
                  <a:cubicBezTo>
                    <a:pt x="1335" y="2519"/>
                    <a:pt x="810" y="2182"/>
                    <a:pt x="310" y="1794"/>
                  </a:cubicBezTo>
                  <a:cubicBezTo>
                    <a:pt x="283" y="1774"/>
                    <a:pt x="254" y="1765"/>
                    <a:pt x="226" y="1765"/>
                  </a:cubicBezTo>
                  <a:cubicBezTo>
                    <a:pt x="103" y="1765"/>
                    <a:pt x="0" y="1940"/>
                    <a:pt x="123" y="2032"/>
                  </a:cubicBezTo>
                  <a:cubicBezTo>
                    <a:pt x="1022" y="2694"/>
                    <a:pt x="2122" y="3132"/>
                    <a:pt x="3197" y="3419"/>
                  </a:cubicBezTo>
                  <a:cubicBezTo>
                    <a:pt x="4242" y="3680"/>
                    <a:pt x="5321" y="3795"/>
                    <a:pt x="6402" y="3795"/>
                  </a:cubicBezTo>
                  <a:cubicBezTo>
                    <a:pt x="6458" y="3795"/>
                    <a:pt x="6515" y="3794"/>
                    <a:pt x="6571" y="3794"/>
                  </a:cubicBezTo>
                  <a:cubicBezTo>
                    <a:pt x="9095" y="3769"/>
                    <a:pt x="11620" y="3281"/>
                    <a:pt x="13969" y="2344"/>
                  </a:cubicBezTo>
                  <a:cubicBezTo>
                    <a:pt x="15331" y="1807"/>
                    <a:pt x="16606" y="1107"/>
                    <a:pt x="17831" y="307"/>
                  </a:cubicBezTo>
                  <a:cubicBezTo>
                    <a:pt x="17995" y="205"/>
                    <a:pt x="17872" y="1"/>
                    <a:pt x="17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1" name="Google Shape;11041;p21"/>
            <p:cNvSpPr/>
            <p:nvPr/>
          </p:nvSpPr>
          <p:spPr>
            <a:xfrm>
              <a:off x="5586225" y="4652900"/>
              <a:ext cx="231100" cy="46700"/>
            </a:xfrm>
            <a:custGeom>
              <a:avLst/>
              <a:gdLst/>
              <a:ahLst/>
              <a:cxnLst/>
              <a:rect l="l" t="t" r="r" b="b"/>
              <a:pathLst>
                <a:path w="9244" h="1868" extrusionOk="0">
                  <a:moveTo>
                    <a:pt x="203" y="0"/>
                  </a:moveTo>
                  <a:cubicBezTo>
                    <a:pt x="88" y="0"/>
                    <a:pt x="1" y="187"/>
                    <a:pt x="120" y="252"/>
                  </a:cubicBezTo>
                  <a:cubicBezTo>
                    <a:pt x="2108" y="1383"/>
                    <a:pt x="4437" y="1868"/>
                    <a:pt x="6706" y="1868"/>
                  </a:cubicBezTo>
                  <a:cubicBezTo>
                    <a:pt x="6819" y="1868"/>
                    <a:pt x="6931" y="1867"/>
                    <a:pt x="7043" y="1864"/>
                  </a:cubicBezTo>
                  <a:cubicBezTo>
                    <a:pt x="7730" y="1852"/>
                    <a:pt x="8418" y="1752"/>
                    <a:pt x="9080" y="1614"/>
                  </a:cubicBezTo>
                  <a:cubicBezTo>
                    <a:pt x="9244" y="1579"/>
                    <a:pt x="9221" y="1336"/>
                    <a:pt x="9074" y="1336"/>
                  </a:cubicBezTo>
                  <a:cubicBezTo>
                    <a:pt x="9064" y="1336"/>
                    <a:pt x="9054" y="1337"/>
                    <a:pt x="9042" y="1339"/>
                  </a:cubicBezTo>
                  <a:cubicBezTo>
                    <a:pt x="8118" y="1530"/>
                    <a:pt x="7161" y="1649"/>
                    <a:pt x="6211" y="1649"/>
                  </a:cubicBezTo>
                  <a:cubicBezTo>
                    <a:pt x="5980" y="1649"/>
                    <a:pt x="5749" y="1642"/>
                    <a:pt x="5518" y="1627"/>
                  </a:cubicBezTo>
                  <a:cubicBezTo>
                    <a:pt x="4331" y="1539"/>
                    <a:pt x="3169" y="1289"/>
                    <a:pt x="2057" y="865"/>
                  </a:cubicBezTo>
                  <a:cubicBezTo>
                    <a:pt x="1444" y="627"/>
                    <a:pt x="832" y="327"/>
                    <a:pt x="257" y="15"/>
                  </a:cubicBezTo>
                  <a:cubicBezTo>
                    <a:pt x="239" y="5"/>
                    <a:pt x="221" y="0"/>
                    <a:pt x="2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2" name="Google Shape;11042;p21"/>
            <p:cNvSpPr/>
            <p:nvPr/>
          </p:nvSpPr>
          <p:spPr>
            <a:xfrm>
              <a:off x="5840500" y="4603050"/>
              <a:ext cx="210025" cy="84625"/>
            </a:xfrm>
            <a:custGeom>
              <a:avLst/>
              <a:gdLst/>
              <a:ahLst/>
              <a:cxnLst/>
              <a:rect l="l" t="t" r="r" b="b"/>
              <a:pathLst>
                <a:path w="8401" h="3385" extrusionOk="0">
                  <a:moveTo>
                    <a:pt x="8163" y="0"/>
                  </a:moveTo>
                  <a:cubicBezTo>
                    <a:pt x="8132" y="0"/>
                    <a:pt x="8100" y="10"/>
                    <a:pt x="8069" y="34"/>
                  </a:cubicBezTo>
                  <a:cubicBezTo>
                    <a:pt x="6282" y="1421"/>
                    <a:pt x="4220" y="2409"/>
                    <a:pt x="1996" y="2884"/>
                  </a:cubicBezTo>
                  <a:cubicBezTo>
                    <a:pt x="1383" y="3021"/>
                    <a:pt x="746" y="3121"/>
                    <a:pt x="121" y="3208"/>
                  </a:cubicBezTo>
                  <a:cubicBezTo>
                    <a:pt x="0" y="3221"/>
                    <a:pt x="31" y="3384"/>
                    <a:pt x="135" y="3384"/>
                  </a:cubicBezTo>
                  <a:cubicBezTo>
                    <a:pt x="138" y="3384"/>
                    <a:pt x="142" y="3384"/>
                    <a:pt x="146" y="3383"/>
                  </a:cubicBezTo>
                  <a:cubicBezTo>
                    <a:pt x="1283" y="3358"/>
                    <a:pt x="2408" y="3109"/>
                    <a:pt x="3495" y="2771"/>
                  </a:cubicBezTo>
                  <a:cubicBezTo>
                    <a:pt x="4595" y="2421"/>
                    <a:pt x="5657" y="1946"/>
                    <a:pt x="6644" y="1371"/>
                  </a:cubicBezTo>
                  <a:cubicBezTo>
                    <a:pt x="7219" y="1047"/>
                    <a:pt x="7757" y="684"/>
                    <a:pt x="8269" y="284"/>
                  </a:cubicBezTo>
                  <a:cubicBezTo>
                    <a:pt x="8400" y="183"/>
                    <a:pt x="8295" y="0"/>
                    <a:pt x="8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3" name="Google Shape;11043;p21"/>
            <p:cNvSpPr/>
            <p:nvPr/>
          </p:nvSpPr>
          <p:spPr>
            <a:xfrm>
              <a:off x="5590875" y="4667075"/>
              <a:ext cx="360500" cy="57750"/>
            </a:xfrm>
            <a:custGeom>
              <a:avLst/>
              <a:gdLst/>
              <a:ahLst/>
              <a:cxnLst/>
              <a:rect l="l" t="t" r="r" b="b"/>
              <a:pathLst>
                <a:path w="14420" h="2310" extrusionOk="0">
                  <a:moveTo>
                    <a:pt x="184" y="1"/>
                  </a:moveTo>
                  <a:cubicBezTo>
                    <a:pt x="88" y="1"/>
                    <a:pt x="1" y="109"/>
                    <a:pt x="84" y="210"/>
                  </a:cubicBezTo>
                  <a:cubicBezTo>
                    <a:pt x="621" y="885"/>
                    <a:pt x="1433" y="1297"/>
                    <a:pt x="2246" y="1572"/>
                  </a:cubicBezTo>
                  <a:cubicBezTo>
                    <a:pt x="3145" y="1885"/>
                    <a:pt x="4095" y="2060"/>
                    <a:pt x="5045" y="2185"/>
                  </a:cubicBezTo>
                  <a:cubicBezTo>
                    <a:pt x="5753" y="2268"/>
                    <a:pt x="6467" y="2310"/>
                    <a:pt x="7181" y="2310"/>
                  </a:cubicBezTo>
                  <a:cubicBezTo>
                    <a:pt x="8497" y="2310"/>
                    <a:pt x="9814" y="2168"/>
                    <a:pt x="11093" y="1885"/>
                  </a:cubicBezTo>
                  <a:cubicBezTo>
                    <a:pt x="12218" y="1635"/>
                    <a:pt x="13318" y="1285"/>
                    <a:pt x="14330" y="760"/>
                  </a:cubicBezTo>
                  <a:cubicBezTo>
                    <a:pt x="14419" y="715"/>
                    <a:pt x="14379" y="592"/>
                    <a:pt x="14299" y="592"/>
                  </a:cubicBezTo>
                  <a:cubicBezTo>
                    <a:pt x="14289" y="592"/>
                    <a:pt x="14278" y="593"/>
                    <a:pt x="14268" y="598"/>
                  </a:cubicBezTo>
                  <a:cubicBezTo>
                    <a:pt x="12406" y="1297"/>
                    <a:pt x="10506" y="1860"/>
                    <a:pt x="8507" y="2022"/>
                  </a:cubicBezTo>
                  <a:cubicBezTo>
                    <a:pt x="8029" y="2060"/>
                    <a:pt x="7544" y="2079"/>
                    <a:pt x="7058" y="2079"/>
                  </a:cubicBezTo>
                  <a:cubicBezTo>
                    <a:pt x="5599" y="2079"/>
                    <a:pt x="4120" y="1903"/>
                    <a:pt x="2733" y="1510"/>
                  </a:cubicBezTo>
                  <a:cubicBezTo>
                    <a:pt x="1783" y="1235"/>
                    <a:pt x="934" y="810"/>
                    <a:pt x="284" y="48"/>
                  </a:cubicBezTo>
                  <a:cubicBezTo>
                    <a:pt x="254" y="15"/>
                    <a:pt x="218"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4" name="Google Shape;11044;p21"/>
            <p:cNvSpPr/>
            <p:nvPr/>
          </p:nvSpPr>
          <p:spPr>
            <a:xfrm>
              <a:off x="5965475" y="4627600"/>
              <a:ext cx="82700" cy="50075"/>
            </a:xfrm>
            <a:custGeom>
              <a:avLst/>
              <a:gdLst/>
              <a:ahLst/>
              <a:cxnLst/>
              <a:rect l="l" t="t" r="r" b="b"/>
              <a:pathLst>
                <a:path w="3308" h="2003" extrusionOk="0">
                  <a:moveTo>
                    <a:pt x="3104" y="1"/>
                  </a:moveTo>
                  <a:cubicBezTo>
                    <a:pt x="3080" y="1"/>
                    <a:pt x="3055" y="9"/>
                    <a:pt x="3033" y="27"/>
                  </a:cubicBezTo>
                  <a:cubicBezTo>
                    <a:pt x="2583" y="402"/>
                    <a:pt x="2108" y="739"/>
                    <a:pt x="1608" y="1039"/>
                  </a:cubicBezTo>
                  <a:cubicBezTo>
                    <a:pt x="1358" y="1202"/>
                    <a:pt x="1096" y="1339"/>
                    <a:pt x="833" y="1489"/>
                  </a:cubicBezTo>
                  <a:cubicBezTo>
                    <a:pt x="571" y="1627"/>
                    <a:pt x="321" y="1777"/>
                    <a:pt x="58" y="1902"/>
                  </a:cubicBezTo>
                  <a:cubicBezTo>
                    <a:pt x="0" y="1925"/>
                    <a:pt x="29" y="2003"/>
                    <a:pt x="84" y="2003"/>
                  </a:cubicBezTo>
                  <a:cubicBezTo>
                    <a:pt x="88" y="2003"/>
                    <a:pt x="92" y="2002"/>
                    <a:pt x="96" y="2002"/>
                  </a:cubicBezTo>
                  <a:cubicBezTo>
                    <a:pt x="396" y="1889"/>
                    <a:pt x="683" y="1814"/>
                    <a:pt x="971" y="1677"/>
                  </a:cubicBezTo>
                  <a:cubicBezTo>
                    <a:pt x="1233" y="1564"/>
                    <a:pt x="1483" y="1427"/>
                    <a:pt x="1720" y="1289"/>
                  </a:cubicBezTo>
                  <a:cubicBezTo>
                    <a:pt x="2245" y="977"/>
                    <a:pt x="2733" y="627"/>
                    <a:pt x="3195" y="240"/>
                  </a:cubicBezTo>
                  <a:cubicBezTo>
                    <a:pt x="3307" y="158"/>
                    <a:pt x="3211" y="1"/>
                    <a:pt x="3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5" name="Google Shape;11045;p21"/>
            <p:cNvSpPr/>
            <p:nvPr/>
          </p:nvSpPr>
          <p:spPr>
            <a:xfrm>
              <a:off x="5548275" y="4675375"/>
              <a:ext cx="619550" cy="249925"/>
            </a:xfrm>
            <a:custGeom>
              <a:avLst/>
              <a:gdLst/>
              <a:ahLst/>
              <a:cxnLst/>
              <a:rect l="l" t="t" r="r" b="b"/>
              <a:pathLst>
                <a:path w="24782" h="9997" extrusionOk="0">
                  <a:moveTo>
                    <a:pt x="19637" y="1"/>
                  </a:moveTo>
                  <a:cubicBezTo>
                    <a:pt x="19418" y="1"/>
                    <a:pt x="19394" y="355"/>
                    <a:pt x="19621" y="390"/>
                  </a:cubicBezTo>
                  <a:cubicBezTo>
                    <a:pt x="20708" y="528"/>
                    <a:pt x="21858" y="678"/>
                    <a:pt x="22795" y="1253"/>
                  </a:cubicBezTo>
                  <a:cubicBezTo>
                    <a:pt x="23620" y="1765"/>
                    <a:pt x="24319" y="2652"/>
                    <a:pt x="24232" y="3665"/>
                  </a:cubicBezTo>
                  <a:cubicBezTo>
                    <a:pt x="24144" y="4739"/>
                    <a:pt x="23307" y="5564"/>
                    <a:pt x="22457" y="6126"/>
                  </a:cubicBezTo>
                  <a:cubicBezTo>
                    <a:pt x="21520" y="6751"/>
                    <a:pt x="20483" y="7251"/>
                    <a:pt x="19446" y="7689"/>
                  </a:cubicBezTo>
                  <a:cubicBezTo>
                    <a:pt x="17359" y="8588"/>
                    <a:pt x="15122" y="9138"/>
                    <a:pt x="12872" y="9413"/>
                  </a:cubicBezTo>
                  <a:cubicBezTo>
                    <a:pt x="11809" y="9542"/>
                    <a:pt x="10743" y="9605"/>
                    <a:pt x="9679" y="9605"/>
                  </a:cubicBezTo>
                  <a:cubicBezTo>
                    <a:pt x="8465" y="9605"/>
                    <a:pt x="7254" y="9523"/>
                    <a:pt x="6049" y="9363"/>
                  </a:cubicBezTo>
                  <a:cubicBezTo>
                    <a:pt x="5487" y="9301"/>
                    <a:pt x="4937" y="9188"/>
                    <a:pt x="4387" y="9076"/>
                  </a:cubicBezTo>
                  <a:cubicBezTo>
                    <a:pt x="3837" y="8963"/>
                    <a:pt x="3275" y="8838"/>
                    <a:pt x="2750" y="8626"/>
                  </a:cubicBezTo>
                  <a:cubicBezTo>
                    <a:pt x="2163" y="8376"/>
                    <a:pt x="1600" y="8038"/>
                    <a:pt x="1163" y="7576"/>
                  </a:cubicBezTo>
                  <a:lnTo>
                    <a:pt x="1163" y="7576"/>
                  </a:lnTo>
                  <a:cubicBezTo>
                    <a:pt x="1238" y="7626"/>
                    <a:pt x="1300" y="7689"/>
                    <a:pt x="1350" y="7726"/>
                  </a:cubicBezTo>
                  <a:cubicBezTo>
                    <a:pt x="2987" y="9001"/>
                    <a:pt x="4987" y="9163"/>
                    <a:pt x="7011" y="9276"/>
                  </a:cubicBezTo>
                  <a:cubicBezTo>
                    <a:pt x="5499" y="9088"/>
                    <a:pt x="3950" y="8676"/>
                    <a:pt x="2725" y="8026"/>
                  </a:cubicBezTo>
                  <a:lnTo>
                    <a:pt x="2725" y="8026"/>
                  </a:lnTo>
                  <a:cubicBezTo>
                    <a:pt x="3525" y="8401"/>
                    <a:pt x="4400" y="8638"/>
                    <a:pt x="5237" y="8826"/>
                  </a:cubicBezTo>
                  <a:cubicBezTo>
                    <a:pt x="6816" y="9164"/>
                    <a:pt x="8438" y="9346"/>
                    <a:pt x="10059" y="9346"/>
                  </a:cubicBezTo>
                  <a:cubicBezTo>
                    <a:pt x="10773" y="9346"/>
                    <a:pt x="11487" y="9311"/>
                    <a:pt x="12198" y="9238"/>
                  </a:cubicBezTo>
                  <a:cubicBezTo>
                    <a:pt x="13497" y="9113"/>
                    <a:pt x="14797" y="8913"/>
                    <a:pt x="16059" y="8563"/>
                  </a:cubicBezTo>
                  <a:cubicBezTo>
                    <a:pt x="16202" y="8528"/>
                    <a:pt x="16141" y="8299"/>
                    <a:pt x="16016" y="8299"/>
                  </a:cubicBezTo>
                  <a:cubicBezTo>
                    <a:pt x="16009" y="8299"/>
                    <a:pt x="16003" y="8300"/>
                    <a:pt x="15997" y="8301"/>
                  </a:cubicBezTo>
                  <a:cubicBezTo>
                    <a:pt x="14897" y="8551"/>
                    <a:pt x="13797" y="8776"/>
                    <a:pt x="12672" y="8901"/>
                  </a:cubicBezTo>
                  <a:cubicBezTo>
                    <a:pt x="11859" y="8991"/>
                    <a:pt x="11040" y="9029"/>
                    <a:pt x="10223" y="9029"/>
                  </a:cubicBezTo>
                  <a:cubicBezTo>
                    <a:pt x="9910" y="9029"/>
                    <a:pt x="9597" y="9024"/>
                    <a:pt x="9286" y="9013"/>
                  </a:cubicBezTo>
                  <a:cubicBezTo>
                    <a:pt x="8161" y="8976"/>
                    <a:pt x="7036" y="8863"/>
                    <a:pt x="5924" y="8688"/>
                  </a:cubicBezTo>
                  <a:cubicBezTo>
                    <a:pt x="4849" y="8501"/>
                    <a:pt x="3775" y="8251"/>
                    <a:pt x="2775" y="7789"/>
                  </a:cubicBezTo>
                  <a:cubicBezTo>
                    <a:pt x="2313" y="7564"/>
                    <a:pt x="1875" y="7289"/>
                    <a:pt x="1488" y="6964"/>
                  </a:cubicBezTo>
                  <a:cubicBezTo>
                    <a:pt x="826" y="6264"/>
                    <a:pt x="438" y="5402"/>
                    <a:pt x="713" y="4439"/>
                  </a:cubicBezTo>
                  <a:lnTo>
                    <a:pt x="713" y="4439"/>
                  </a:lnTo>
                  <a:cubicBezTo>
                    <a:pt x="713" y="4439"/>
                    <a:pt x="713" y="4440"/>
                    <a:pt x="713" y="4452"/>
                  </a:cubicBezTo>
                  <a:cubicBezTo>
                    <a:pt x="738" y="4352"/>
                    <a:pt x="788" y="4264"/>
                    <a:pt x="801" y="4164"/>
                  </a:cubicBezTo>
                  <a:cubicBezTo>
                    <a:pt x="801" y="4164"/>
                    <a:pt x="801" y="4152"/>
                    <a:pt x="801" y="4152"/>
                  </a:cubicBezTo>
                  <a:cubicBezTo>
                    <a:pt x="826" y="4114"/>
                    <a:pt x="838" y="4064"/>
                    <a:pt x="876" y="4015"/>
                  </a:cubicBezTo>
                  <a:cubicBezTo>
                    <a:pt x="1288" y="3327"/>
                    <a:pt x="2000" y="2902"/>
                    <a:pt x="2775" y="2690"/>
                  </a:cubicBezTo>
                  <a:cubicBezTo>
                    <a:pt x="2978" y="2633"/>
                    <a:pt x="2875" y="2342"/>
                    <a:pt x="2687" y="2342"/>
                  </a:cubicBezTo>
                  <a:cubicBezTo>
                    <a:pt x="2668" y="2342"/>
                    <a:pt x="2647" y="2345"/>
                    <a:pt x="2625" y="2352"/>
                  </a:cubicBezTo>
                  <a:cubicBezTo>
                    <a:pt x="1788" y="2602"/>
                    <a:pt x="1088" y="3215"/>
                    <a:pt x="626" y="3940"/>
                  </a:cubicBezTo>
                  <a:cubicBezTo>
                    <a:pt x="388" y="4314"/>
                    <a:pt x="226" y="4727"/>
                    <a:pt x="138" y="5152"/>
                  </a:cubicBezTo>
                  <a:cubicBezTo>
                    <a:pt x="51" y="5552"/>
                    <a:pt x="1" y="6089"/>
                    <a:pt x="226" y="6451"/>
                  </a:cubicBezTo>
                  <a:cubicBezTo>
                    <a:pt x="488" y="7226"/>
                    <a:pt x="1075" y="7863"/>
                    <a:pt x="1763" y="8301"/>
                  </a:cubicBezTo>
                  <a:cubicBezTo>
                    <a:pt x="2725" y="8926"/>
                    <a:pt x="3875" y="9238"/>
                    <a:pt x="4999" y="9476"/>
                  </a:cubicBezTo>
                  <a:cubicBezTo>
                    <a:pt x="6174" y="9713"/>
                    <a:pt x="7349" y="9888"/>
                    <a:pt x="8549" y="9963"/>
                  </a:cubicBezTo>
                  <a:cubicBezTo>
                    <a:pt x="8988" y="9986"/>
                    <a:pt x="9430" y="9997"/>
                    <a:pt x="9872" y="9997"/>
                  </a:cubicBezTo>
                  <a:cubicBezTo>
                    <a:pt x="10634" y="9997"/>
                    <a:pt x="11396" y="9964"/>
                    <a:pt x="12148" y="9900"/>
                  </a:cubicBezTo>
                  <a:cubicBezTo>
                    <a:pt x="14534" y="9688"/>
                    <a:pt x="16909" y="9101"/>
                    <a:pt x="19121" y="8226"/>
                  </a:cubicBezTo>
                  <a:cubicBezTo>
                    <a:pt x="20245" y="7776"/>
                    <a:pt x="21358" y="7289"/>
                    <a:pt x="22382" y="6676"/>
                  </a:cubicBezTo>
                  <a:cubicBezTo>
                    <a:pt x="23332" y="6089"/>
                    <a:pt x="24219" y="5302"/>
                    <a:pt x="24507" y="4177"/>
                  </a:cubicBezTo>
                  <a:cubicBezTo>
                    <a:pt x="24782" y="3127"/>
                    <a:pt x="24382" y="2128"/>
                    <a:pt x="23607" y="1403"/>
                  </a:cubicBezTo>
                  <a:cubicBezTo>
                    <a:pt x="22782" y="628"/>
                    <a:pt x="21645" y="315"/>
                    <a:pt x="20545" y="128"/>
                  </a:cubicBezTo>
                  <a:cubicBezTo>
                    <a:pt x="20258" y="78"/>
                    <a:pt x="19971" y="41"/>
                    <a:pt x="19671" y="3"/>
                  </a:cubicBezTo>
                  <a:cubicBezTo>
                    <a:pt x="19659" y="1"/>
                    <a:pt x="19648" y="1"/>
                    <a:pt x="19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6" name="Google Shape;11046;p21"/>
            <p:cNvSpPr/>
            <p:nvPr/>
          </p:nvSpPr>
          <p:spPr>
            <a:xfrm>
              <a:off x="5855700" y="4800625"/>
              <a:ext cx="293525" cy="103525"/>
            </a:xfrm>
            <a:custGeom>
              <a:avLst/>
              <a:gdLst/>
              <a:ahLst/>
              <a:cxnLst/>
              <a:rect l="l" t="t" r="r" b="b"/>
              <a:pathLst>
                <a:path w="11741" h="4141" extrusionOk="0">
                  <a:moveTo>
                    <a:pt x="11526" y="1"/>
                  </a:moveTo>
                  <a:cubicBezTo>
                    <a:pt x="11499" y="1"/>
                    <a:pt x="11472" y="9"/>
                    <a:pt x="11448" y="29"/>
                  </a:cubicBezTo>
                  <a:cubicBezTo>
                    <a:pt x="10910" y="517"/>
                    <a:pt x="10323" y="892"/>
                    <a:pt x="9660" y="1191"/>
                  </a:cubicBezTo>
                  <a:cubicBezTo>
                    <a:pt x="8936" y="1516"/>
                    <a:pt x="8198" y="1791"/>
                    <a:pt x="7461" y="2054"/>
                  </a:cubicBezTo>
                  <a:cubicBezTo>
                    <a:pt x="5924" y="2604"/>
                    <a:pt x="4362" y="3053"/>
                    <a:pt x="2787" y="3428"/>
                  </a:cubicBezTo>
                  <a:cubicBezTo>
                    <a:pt x="1900" y="3641"/>
                    <a:pt x="1000" y="3828"/>
                    <a:pt x="101" y="3991"/>
                  </a:cubicBezTo>
                  <a:cubicBezTo>
                    <a:pt x="1" y="4003"/>
                    <a:pt x="26" y="4141"/>
                    <a:pt x="125" y="4141"/>
                  </a:cubicBezTo>
                  <a:cubicBezTo>
                    <a:pt x="1775" y="3953"/>
                    <a:pt x="3412" y="3666"/>
                    <a:pt x="5012" y="3216"/>
                  </a:cubicBezTo>
                  <a:cubicBezTo>
                    <a:pt x="6586" y="2779"/>
                    <a:pt x="8123" y="2229"/>
                    <a:pt x="9623" y="1566"/>
                  </a:cubicBezTo>
                  <a:cubicBezTo>
                    <a:pt x="10360" y="1241"/>
                    <a:pt x="11135" y="867"/>
                    <a:pt x="11660" y="242"/>
                  </a:cubicBezTo>
                  <a:cubicBezTo>
                    <a:pt x="11740" y="141"/>
                    <a:pt x="11635" y="1"/>
                    <a:pt x="11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7" name="Google Shape;11047;p21"/>
            <p:cNvSpPr/>
            <p:nvPr/>
          </p:nvSpPr>
          <p:spPr>
            <a:xfrm>
              <a:off x="5914425" y="4484350"/>
              <a:ext cx="119075" cy="31475"/>
            </a:xfrm>
            <a:custGeom>
              <a:avLst/>
              <a:gdLst/>
              <a:ahLst/>
              <a:cxnLst/>
              <a:rect l="l" t="t" r="r" b="b"/>
              <a:pathLst>
                <a:path w="4763" h="1259" extrusionOk="0">
                  <a:moveTo>
                    <a:pt x="894" y="1"/>
                  </a:moveTo>
                  <a:cubicBezTo>
                    <a:pt x="594" y="1"/>
                    <a:pt x="295" y="6"/>
                    <a:pt x="1" y="9"/>
                  </a:cubicBezTo>
                  <a:cubicBezTo>
                    <a:pt x="938" y="59"/>
                    <a:pt x="1888" y="171"/>
                    <a:pt x="2813" y="384"/>
                  </a:cubicBezTo>
                  <a:cubicBezTo>
                    <a:pt x="3325" y="521"/>
                    <a:pt x="4050" y="758"/>
                    <a:pt x="4500" y="1171"/>
                  </a:cubicBezTo>
                  <a:cubicBezTo>
                    <a:pt x="4542" y="1225"/>
                    <a:pt x="4604" y="1258"/>
                    <a:pt x="4657" y="1258"/>
                  </a:cubicBezTo>
                  <a:cubicBezTo>
                    <a:pt x="4715" y="1258"/>
                    <a:pt x="4762" y="1218"/>
                    <a:pt x="4762" y="1121"/>
                  </a:cubicBezTo>
                  <a:cubicBezTo>
                    <a:pt x="4612" y="833"/>
                    <a:pt x="4287" y="671"/>
                    <a:pt x="4012" y="533"/>
                  </a:cubicBezTo>
                  <a:cubicBezTo>
                    <a:pt x="3038" y="66"/>
                    <a:pt x="1957" y="1"/>
                    <a:pt x="8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8" name="Google Shape;11048;p21"/>
            <p:cNvSpPr/>
            <p:nvPr/>
          </p:nvSpPr>
          <p:spPr>
            <a:xfrm>
              <a:off x="5837900" y="4491600"/>
              <a:ext cx="209025" cy="77075"/>
            </a:xfrm>
            <a:custGeom>
              <a:avLst/>
              <a:gdLst/>
              <a:ahLst/>
              <a:cxnLst/>
              <a:rect l="l" t="t" r="r" b="b"/>
              <a:pathLst>
                <a:path w="8361" h="3083" extrusionOk="0">
                  <a:moveTo>
                    <a:pt x="4755" y="0"/>
                  </a:moveTo>
                  <a:cubicBezTo>
                    <a:pt x="4408" y="0"/>
                    <a:pt x="4062" y="21"/>
                    <a:pt x="3724" y="56"/>
                  </a:cubicBezTo>
                  <a:cubicBezTo>
                    <a:pt x="5024" y="94"/>
                    <a:pt x="6524" y="368"/>
                    <a:pt x="7436" y="1131"/>
                  </a:cubicBezTo>
                  <a:cubicBezTo>
                    <a:pt x="6473" y="546"/>
                    <a:pt x="5357" y="347"/>
                    <a:pt x="4231" y="347"/>
                  </a:cubicBezTo>
                  <a:cubicBezTo>
                    <a:pt x="3456" y="347"/>
                    <a:pt x="2676" y="441"/>
                    <a:pt x="1937" y="568"/>
                  </a:cubicBezTo>
                  <a:cubicBezTo>
                    <a:pt x="2281" y="532"/>
                    <a:pt x="2638" y="513"/>
                    <a:pt x="2998" y="513"/>
                  </a:cubicBezTo>
                  <a:cubicBezTo>
                    <a:pt x="4856" y="513"/>
                    <a:pt x="6822" y="1001"/>
                    <a:pt x="7648" y="2006"/>
                  </a:cubicBezTo>
                  <a:cubicBezTo>
                    <a:pt x="7336" y="1681"/>
                    <a:pt x="6911" y="1443"/>
                    <a:pt x="6499" y="1268"/>
                  </a:cubicBezTo>
                  <a:cubicBezTo>
                    <a:pt x="5486" y="839"/>
                    <a:pt x="4405" y="701"/>
                    <a:pt x="3310" y="701"/>
                  </a:cubicBezTo>
                  <a:cubicBezTo>
                    <a:pt x="2203" y="701"/>
                    <a:pt x="1081" y="843"/>
                    <a:pt x="0" y="968"/>
                  </a:cubicBezTo>
                  <a:cubicBezTo>
                    <a:pt x="585" y="945"/>
                    <a:pt x="1174" y="925"/>
                    <a:pt x="1758" y="925"/>
                  </a:cubicBezTo>
                  <a:cubicBezTo>
                    <a:pt x="3358" y="925"/>
                    <a:pt x="4918" y="1074"/>
                    <a:pt x="6236" y="1706"/>
                  </a:cubicBezTo>
                  <a:cubicBezTo>
                    <a:pt x="6961" y="2093"/>
                    <a:pt x="7086" y="2130"/>
                    <a:pt x="7436" y="2643"/>
                  </a:cubicBezTo>
                  <a:cubicBezTo>
                    <a:pt x="7448" y="2668"/>
                    <a:pt x="7473" y="2693"/>
                    <a:pt x="7473" y="2718"/>
                  </a:cubicBezTo>
                  <a:cubicBezTo>
                    <a:pt x="7536" y="2805"/>
                    <a:pt x="7548" y="2930"/>
                    <a:pt x="7636" y="3005"/>
                  </a:cubicBezTo>
                  <a:cubicBezTo>
                    <a:pt x="7681" y="3059"/>
                    <a:pt x="7743" y="3083"/>
                    <a:pt x="7806" y="3083"/>
                  </a:cubicBezTo>
                  <a:cubicBezTo>
                    <a:pt x="7933" y="3083"/>
                    <a:pt x="8065" y="2985"/>
                    <a:pt x="8073" y="2843"/>
                  </a:cubicBezTo>
                  <a:cubicBezTo>
                    <a:pt x="8061" y="2743"/>
                    <a:pt x="8036" y="2643"/>
                    <a:pt x="7998" y="2543"/>
                  </a:cubicBezTo>
                  <a:lnTo>
                    <a:pt x="7998" y="2543"/>
                  </a:lnTo>
                  <a:cubicBezTo>
                    <a:pt x="8029" y="2556"/>
                    <a:pt x="8061" y="2562"/>
                    <a:pt x="8094" y="2562"/>
                  </a:cubicBezTo>
                  <a:cubicBezTo>
                    <a:pt x="8221" y="2562"/>
                    <a:pt x="8348" y="2470"/>
                    <a:pt x="8348" y="2330"/>
                  </a:cubicBezTo>
                  <a:cubicBezTo>
                    <a:pt x="8361" y="2093"/>
                    <a:pt x="8248" y="1881"/>
                    <a:pt x="8098" y="1693"/>
                  </a:cubicBezTo>
                  <a:cubicBezTo>
                    <a:pt x="8186" y="1668"/>
                    <a:pt x="8248" y="1606"/>
                    <a:pt x="8261" y="1518"/>
                  </a:cubicBezTo>
                  <a:cubicBezTo>
                    <a:pt x="8248" y="1331"/>
                    <a:pt x="8186" y="1306"/>
                    <a:pt x="8161" y="1243"/>
                  </a:cubicBezTo>
                  <a:cubicBezTo>
                    <a:pt x="8036" y="1056"/>
                    <a:pt x="7873" y="893"/>
                    <a:pt x="7686" y="756"/>
                  </a:cubicBezTo>
                  <a:cubicBezTo>
                    <a:pt x="6826" y="186"/>
                    <a:pt x="5785" y="0"/>
                    <a:pt x="4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9" name="Google Shape;11049;p21"/>
            <p:cNvSpPr/>
            <p:nvPr/>
          </p:nvSpPr>
          <p:spPr>
            <a:xfrm>
              <a:off x="6046600" y="4548600"/>
              <a:ext cx="25" cy="1575"/>
            </a:xfrm>
            <a:custGeom>
              <a:avLst/>
              <a:gdLst/>
              <a:ahLst/>
              <a:cxnLst/>
              <a:rect l="l" t="t" r="r" b="b"/>
              <a:pathLst>
                <a:path w="1" h="63" extrusionOk="0">
                  <a:moveTo>
                    <a:pt x="0" y="63"/>
                  </a:moveTo>
                  <a:cubicBezTo>
                    <a:pt x="0" y="50"/>
                    <a:pt x="0" y="0"/>
                    <a:pt x="0" y="0"/>
                  </a:cubicBezTo>
                  <a:cubicBezTo>
                    <a:pt x="0" y="25"/>
                    <a:pt x="0" y="38"/>
                    <a:pt x="0" y="50"/>
                  </a:cubicBezTo>
                  <a:cubicBezTo>
                    <a:pt x="0" y="50"/>
                    <a:pt x="0" y="63"/>
                    <a:pt x="0" y="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0" name="Google Shape;11050;p21"/>
            <p:cNvSpPr/>
            <p:nvPr/>
          </p:nvSpPr>
          <p:spPr>
            <a:xfrm>
              <a:off x="5584750" y="4503600"/>
              <a:ext cx="237850" cy="111750"/>
            </a:xfrm>
            <a:custGeom>
              <a:avLst/>
              <a:gdLst/>
              <a:ahLst/>
              <a:cxnLst/>
              <a:rect l="l" t="t" r="r" b="b"/>
              <a:pathLst>
                <a:path w="9514" h="4470" extrusionOk="0">
                  <a:moveTo>
                    <a:pt x="9514" y="1"/>
                  </a:moveTo>
                  <a:cubicBezTo>
                    <a:pt x="7889" y="151"/>
                    <a:pt x="6265" y="338"/>
                    <a:pt x="4665" y="688"/>
                  </a:cubicBezTo>
                  <a:cubicBezTo>
                    <a:pt x="3253" y="1038"/>
                    <a:pt x="1678" y="1401"/>
                    <a:pt x="679" y="2550"/>
                  </a:cubicBezTo>
                  <a:cubicBezTo>
                    <a:pt x="237" y="3053"/>
                    <a:pt x="0" y="3700"/>
                    <a:pt x="145" y="4173"/>
                  </a:cubicBezTo>
                  <a:lnTo>
                    <a:pt x="145" y="4173"/>
                  </a:lnTo>
                  <a:cubicBezTo>
                    <a:pt x="152" y="4202"/>
                    <a:pt x="161" y="4242"/>
                    <a:pt x="166" y="4262"/>
                  </a:cubicBezTo>
                  <a:cubicBezTo>
                    <a:pt x="198" y="4395"/>
                    <a:pt x="317" y="4470"/>
                    <a:pt x="436" y="4470"/>
                  </a:cubicBezTo>
                  <a:cubicBezTo>
                    <a:pt x="507" y="4470"/>
                    <a:pt x="577" y="4443"/>
                    <a:pt x="629" y="4387"/>
                  </a:cubicBezTo>
                  <a:cubicBezTo>
                    <a:pt x="667" y="4404"/>
                    <a:pt x="710" y="4413"/>
                    <a:pt x="752" y="4413"/>
                  </a:cubicBezTo>
                  <a:cubicBezTo>
                    <a:pt x="807" y="4413"/>
                    <a:pt x="861" y="4397"/>
                    <a:pt x="904" y="4362"/>
                  </a:cubicBezTo>
                  <a:cubicBezTo>
                    <a:pt x="1029" y="4250"/>
                    <a:pt x="1029" y="4062"/>
                    <a:pt x="1129" y="3925"/>
                  </a:cubicBezTo>
                  <a:cubicBezTo>
                    <a:pt x="2141" y="2175"/>
                    <a:pt x="5103" y="1038"/>
                    <a:pt x="7752" y="701"/>
                  </a:cubicBezTo>
                  <a:lnTo>
                    <a:pt x="7752" y="701"/>
                  </a:lnTo>
                  <a:cubicBezTo>
                    <a:pt x="6627" y="713"/>
                    <a:pt x="5515" y="926"/>
                    <a:pt x="4440" y="1238"/>
                  </a:cubicBezTo>
                  <a:cubicBezTo>
                    <a:pt x="3428" y="1501"/>
                    <a:pt x="2428" y="1888"/>
                    <a:pt x="1603" y="2550"/>
                  </a:cubicBezTo>
                  <a:cubicBezTo>
                    <a:pt x="1404" y="2700"/>
                    <a:pt x="1229" y="2875"/>
                    <a:pt x="1079" y="3063"/>
                  </a:cubicBezTo>
                  <a:cubicBezTo>
                    <a:pt x="2403" y="1163"/>
                    <a:pt x="6840" y="526"/>
                    <a:pt x="95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1" name="Google Shape;11051;p21"/>
            <p:cNvSpPr/>
            <p:nvPr/>
          </p:nvSpPr>
          <p:spPr>
            <a:xfrm>
              <a:off x="5747300" y="4793350"/>
              <a:ext cx="263000" cy="89625"/>
            </a:xfrm>
            <a:custGeom>
              <a:avLst/>
              <a:gdLst/>
              <a:ahLst/>
              <a:cxnLst/>
              <a:rect l="l" t="t" r="r" b="b"/>
              <a:pathLst>
                <a:path w="10520" h="3585" extrusionOk="0">
                  <a:moveTo>
                    <a:pt x="10164" y="0"/>
                  </a:moveTo>
                  <a:cubicBezTo>
                    <a:pt x="10090" y="0"/>
                    <a:pt x="10012" y="35"/>
                    <a:pt x="9948" y="120"/>
                  </a:cubicBezTo>
                  <a:cubicBezTo>
                    <a:pt x="9935" y="133"/>
                    <a:pt x="9923" y="145"/>
                    <a:pt x="9910" y="145"/>
                  </a:cubicBezTo>
                  <a:cubicBezTo>
                    <a:pt x="9914" y="141"/>
                    <a:pt x="9915" y="140"/>
                    <a:pt x="9915" y="140"/>
                  </a:cubicBezTo>
                  <a:lnTo>
                    <a:pt x="9915" y="140"/>
                  </a:lnTo>
                  <a:cubicBezTo>
                    <a:pt x="9912" y="140"/>
                    <a:pt x="9854" y="191"/>
                    <a:pt x="9823" y="233"/>
                  </a:cubicBezTo>
                  <a:cubicBezTo>
                    <a:pt x="9585" y="445"/>
                    <a:pt x="9360" y="645"/>
                    <a:pt x="9123" y="845"/>
                  </a:cubicBezTo>
                  <a:cubicBezTo>
                    <a:pt x="9123" y="845"/>
                    <a:pt x="9110" y="845"/>
                    <a:pt x="9110" y="858"/>
                  </a:cubicBezTo>
                  <a:cubicBezTo>
                    <a:pt x="8011" y="1582"/>
                    <a:pt x="6024" y="2332"/>
                    <a:pt x="4911" y="2545"/>
                  </a:cubicBezTo>
                  <a:cubicBezTo>
                    <a:pt x="3799" y="2782"/>
                    <a:pt x="2686" y="2882"/>
                    <a:pt x="1574" y="2882"/>
                  </a:cubicBezTo>
                  <a:cubicBezTo>
                    <a:pt x="1049" y="2882"/>
                    <a:pt x="525" y="2860"/>
                    <a:pt x="0" y="2820"/>
                  </a:cubicBezTo>
                  <a:lnTo>
                    <a:pt x="0" y="2820"/>
                  </a:lnTo>
                  <a:cubicBezTo>
                    <a:pt x="1135" y="3010"/>
                    <a:pt x="2294" y="3145"/>
                    <a:pt x="3445" y="3145"/>
                  </a:cubicBezTo>
                  <a:cubicBezTo>
                    <a:pt x="3726" y="3145"/>
                    <a:pt x="4007" y="3137"/>
                    <a:pt x="4287" y="3119"/>
                  </a:cubicBezTo>
                  <a:lnTo>
                    <a:pt x="4287" y="3119"/>
                  </a:lnTo>
                  <a:cubicBezTo>
                    <a:pt x="3407" y="3303"/>
                    <a:pt x="2513" y="3392"/>
                    <a:pt x="1587" y="3392"/>
                  </a:cubicBezTo>
                  <a:cubicBezTo>
                    <a:pt x="1250" y="3392"/>
                    <a:pt x="909" y="3380"/>
                    <a:pt x="563" y="3357"/>
                  </a:cubicBezTo>
                  <a:lnTo>
                    <a:pt x="563" y="3357"/>
                  </a:lnTo>
                  <a:cubicBezTo>
                    <a:pt x="1429" y="3502"/>
                    <a:pt x="2292" y="3584"/>
                    <a:pt x="3141" y="3584"/>
                  </a:cubicBezTo>
                  <a:cubicBezTo>
                    <a:pt x="4999" y="3584"/>
                    <a:pt x="6786" y="3190"/>
                    <a:pt x="8373" y="2195"/>
                  </a:cubicBezTo>
                  <a:cubicBezTo>
                    <a:pt x="8785" y="1907"/>
                    <a:pt x="9285" y="1532"/>
                    <a:pt x="9698" y="1158"/>
                  </a:cubicBezTo>
                  <a:cubicBezTo>
                    <a:pt x="9710" y="1145"/>
                    <a:pt x="9723" y="1133"/>
                    <a:pt x="9735" y="1133"/>
                  </a:cubicBezTo>
                  <a:cubicBezTo>
                    <a:pt x="9773" y="1108"/>
                    <a:pt x="9785" y="1083"/>
                    <a:pt x="9798" y="1058"/>
                  </a:cubicBezTo>
                  <a:cubicBezTo>
                    <a:pt x="10060" y="820"/>
                    <a:pt x="10260" y="595"/>
                    <a:pt x="10385" y="408"/>
                  </a:cubicBezTo>
                  <a:cubicBezTo>
                    <a:pt x="10519" y="220"/>
                    <a:pt x="10353" y="0"/>
                    <a:pt x="10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2" name="Google Shape;11052;p21"/>
            <p:cNvSpPr/>
            <p:nvPr/>
          </p:nvSpPr>
          <p:spPr>
            <a:xfrm>
              <a:off x="5768875" y="4800675"/>
              <a:ext cx="79350" cy="6425"/>
            </a:xfrm>
            <a:custGeom>
              <a:avLst/>
              <a:gdLst/>
              <a:ahLst/>
              <a:cxnLst/>
              <a:rect l="l" t="t" r="r" b="b"/>
              <a:pathLst>
                <a:path w="3174" h="257" extrusionOk="0">
                  <a:moveTo>
                    <a:pt x="120" y="1"/>
                  </a:moveTo>
                  <a:cubicBezTo>
                    <a:pt x="62" y="1"/>
                    <a:pt x="1" y="59"/>
                    <a:pt x="12" y="127"/>
                  </a:cubicBezTo>
                  <a:cubicBezTo>
                    <a:pt x="37" y="240"/>
                    <a:pt x="162" y="215"/>
                    <a:pt x="249" y="227"/>
                  </a:cubicBezTo>
                  <a:cubicBezTo>
                    <a:pt x="454" y="248"/>
                    <a:pt x="658" y="257"/>
                    <a:pt x="861" y="257"/>
                  </a:cubicBezTo>
                  <a:cubicBezTo>
                    <a:pt x="1640" y="257"/>
                    <a:pt x="2411" y="126"/>
                    <a:pt x="3174" y="27"/>
                  </a:cubicBezTo>
                  <a:lnTo>
                    <a:pt x="3174" y="27"/>
                  </a:lnTo>
                  <a:cubicBezTo>
                    <a:pt x="2524" y="40"/>
                    <a:pt x="1637" y="27"/>
                    <a:pt x="1137" y="52"/>
                  </a:cubicBezTo>
                  <a:cubicBezTo>
                    <a:pt x="899" y="52"/>
                    <a:pt x="474" y="27"/>
                    <a:pt x="137" y="2"/>
                  </a:cubicBezTo>
                  <a:cubicBezTo>
                    <a:pt x="132" y="1"/>
                    <a:pt x="126" y="1"/>
                    <a:pt x="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3" name="Google Shape;11053;p21"/>
            <p:cNvSpPr/>
            <p:nvPr/>
          </p:nvSpPr>
          <p:spPr>
            <a:xfrm>
              <a:off x="5795100" y="4694075"/>
              <a:ext cx="242950" cy="102825"/>
            </a:xfrm>
            <a:custGeom>
              <a:avLst/>
              <a:gdLst/>
              <a:ahLst/>
              <a:cxnLst/>
              <a:rect l="l" t="t" r="r" b="b"/>
              <a:pathLst>
                <a:path w="9718" h="4113" extrusionOk="0">
                  <a:moveTo>
                    <a:pt x="9394" y="0"/>
                  </a:moveTo>
                  <a:cubicBezTo>
                    <a:pt x="9379" y="0"/>
                    <a:pt x="9363" y="2"/>
                    <a:pt x="9348" y="5"/>
                  </a:cubicBezTo>
                  <a:cubicBezTo>
                    <a:pt x="9110" y="80"/>
                    <a:pt x="9235" y="55"/>
                    <a:pt x="9085" y="192"/>
                  </a:cubicBezTo>
                  <a:cubicBezTo>
                    <a:pt x="7298" y="2217"/>
                    <a:pt x="3312" y="3304"/>
                    <a:pt x="88" y="3729"/>
                  </a:cubicBezTo>
                  <a:cubicBezTo>
                    <a:pt x="1512" y="3641"/>
                    <a:pt x="2912" y="3554"/>
                    <a:pt x="4237" y="3304"/>
                  </a:cubicBezTo>
                  <a:lnTo>
                    <a:pt x="4237" y="3304"/>
                  </a:lnTo>
                  <a:cubicBezTo>
                    <a:pt x="2899" y="3766"/>
                    <a:pt x="1587" y="4029"/>
                    <a:pt x="0" y="4066"/>
                  </a:cubicBezTo>
                  <a:cubicBezTo>
                    <a:pt x="442" y="4095"/>
                    <a:pt x="885" y="4112"/>
                    <a:pt x="1328" y="4112"/>
                  </a:cubicBezTo>
                  <a:cubicBezTo>
                    <a:pt x="2053" y="4112"/>
                    <a:pt x="2778" y="4065"/>
                    <a:pt x="3499" y="3941"/>
                  </a:cubicBezTo>
                  <a:cubicBezTo>
                    <a:pt x="3962" y="3854"/>
                    <a:pt x="4424" y="3729"/>
                    <a:pt x="4874" y="3579"/>
                  </a:cubicBezTo>
                  <a:lnTo>
                    <a:pt x="4874" y="3579"/>
                  </a:lnTo>
                  <a:cubicBezTo>
                    <a:pt x="4824" y="3604"/>
                    <a:pt x="4774" y="3629"/>
                    <a:pt x="4724" y="3654"/>
                  </a:cubicBezTo>
                  <a:cubicBezTo>
                    <a:pt x="4861" y="3604"/>
                    <a:pt x="4999" y="3541"/>
                    <a:pt x="5136" y="3491"/>
                  </a:cubicBezTo>
                  <a:cubicBezTo>
                    <a:pt x="5374" y="3391"/>
                    <a:pt x="5624" y="3304"/>
                    <a:pt x="5861" y="3204"/>
                  </a:cubicBezTo>
                  <a:cubicBezTo>
                    <a:pt x="6498" y="2954"/>
                    <a:pt x="7123" y="2704"/>
                    <a:pt x="7711" y="2392"/>
                  </a:cubicBezTo>
                  <a:cubicBezTo>
                    <a:pt x="7898" y="2304"/>
                    <a:pt x="8086" y="2217"/>
                    <a:pt x="8285" y="2129"/>
                  </a:cubicBezTo>
                  <a:cubicBezTo>
                    <a:pt x="8585" y="1979"/>
                    <a:pt x="9273" y="1479"/>
                    <a:pt x="9310" y="1417"/>
                  </a:cubicBezTo>
                  <a:cubicBezTo>
                    <a:pt x="9435" y="1330"/>
                    <a:pt x="9448" y="1167"/>
                    <a:pt x="9373" y="1055"/>
                  </a:cubicBezTo>
                  <a:cubicBezTo>
                    <a:pt x="9385" y="1042"/>
                    <a:pt x="9398" y="1017"/>
                    <a:pt x="9410" y="992"/>
                  </a:cubicBezTo>
                  <a:cubicBezTo>
                    <a:pt x="9473" y="842"/>
                    <a:pt x="9485" y="805"/>
                    <a:pt x="9510" y="667"/>
                  </a:cubicBezTo>
                  <a:cubicBezTo>
                    <a:pt x="9523" y="642"/>
                    <a:pt x="9523" y="605"/>
                    <a:pt x="9510" y="580"/>
                  </a:cubicBezTo>
                  <a:cubicBezTo>
                    <a:pt x="9573" y="517"/>
                    <a:pt x="9635" y="442"/>
                    <a:pt x="9660" y="355"/>
                  </a:cubicBezTo>
                  <a:cubicBezTo>
                    <a:pt x="9717" y="183"/>
                    <a:pt x="9564" y="0"/>
                    <a:pt x="9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4" name="Google Shape;11054;p21"/>
            <p:cNvSpPr/>
            <p:nvPr/>
          </p:nvSpPr>
          <p:spPr>
            <a:xfrm>
              <a:off x="5699500" y="4633550"/>
              <a:ext cx="346250" cy="105150"/>
            </a:xfrm>
            <a:custGeom>
              <a:avLst/>
              <a:gdLst/>
              <a:ahLst/>
              <a:cxnLst/>
              <a:rect l="l" t="t" r="r" b="b"/>
              <a:pathLst>
                <a:path w="13850" h="4206" extrusionOk="0">
                  <a:moveTo>
                    <a:pt x="13557" y="1"/>
                  </a:moveTo>
                  <a:cubicBezTo>
                    <a:pt x="13528" y="1"/>
                    <a:pt x="13496" y="5"/>
                    <a:pt x="13459" y="14"/>
                  </a:cubicBezTo>
                  <a:cubicBezTo>
                    <a:pt x="13309" y="139"/>
                    <a:pt x="13147" y="264"/>
                    <a:pt x="12997" y="376"/>
                  </a:cubicBezTo>
                  <a:cubicBezTo>
                    <a:pt x="12934" y="414"/>
                    <a:pt x="12872" y="451"/>
                    <a:pt x="12809" y="501"/>
                  </a:cubicBezTo>
                  <a:cubicBezTo>
                    <a:pt x="11610" y="1314"/>
                    <a:pt x="10285" y="1826"/>
                    <a:pt x="8823" y="2488"/>
                  </a:cubicBezTo>
                  <a:cubicBezTo>
                    <a:pt x="9373" y="2313"/>
                    <a:pt x="9935" y="2138"/>
                    <a:pt x="10485" y="1951"/>
                  </a:cubicBezTo>
                  <a:lnTo>
                    <a:pt x="10485" y="1951"/>
                  </a:lnTo>
                  <a:cubicBezTo>
                    <a:pt x="9510" y="2388"/>
                    <a:pt x="8473" y="2651"/>
                    <a:pt x="7461" y="2976"/>
                  </a:cubicBezTo>
                  <a:cubicBezTo>
                    <a:pt x="5824" y="3498"/>
                    <a:pt x="3705" y="3990"/>
                    <a:pt x="1638" y="3990"/>
                  </a:cubicBezTo>
                  <a:cubicBezTo>
                    <a:pt x="1085" y="3990"/>
                    <a:pt x="535" y="3955"/>
                    <a:pt x="0" y="3875"/>
                  </a:cubicBezTo>
                  <a:lnTo>
                    <a:pt x="0" y="3875"/>
                  </a:lnTo>
                  <a:cubicBezTo>
                    <a:pt x="958" y="4102"/>
                    <a:pt x="1929" y="4206"/>
                    <a:pt x="2900" y="4206"/>
                  </a:cubicBezTo>
                  <a:cubicBezTo>
                    <a:pt x="4602" y="4206"/>
                    <a:pt x="6304" y="3888"/>
                    <a:pt x="7936" y="3363"/>
                  </a:cubicBezTo>
                  <a:cubicBezTo>
                    <a:pt x="8848" y="3076"/>
                    <a:pt x="9785" y="2851"/>
                    <a:pt x="10672" y="2463"/>
                  </a:cubicBezTo>
                  <a:cubicBezTo>
                    <a:pt x="11197" y="2226"/>
                    <a:pt x="11685" y="1939"/>
                    <a:pt x="12172" y="1626"/>
                  </a:cubicBezTo>
                  <a:cubicBezTo>
                    <a:pt x="12347" y="1589"/>
                    <a:pt x="12659" y="1439"/>
                    <a:pt x="12909" y="1326"/>
                  </a:cubicBezTo>
                  <a:cubicBezTo>
                    <a:pt x="13209" y="1164"/>
                    <a:pt x="13509" y="939"/>
                    <a:pt x="13672" y="639"/>
                  </a:cubicBezTo>
                  <a:cubicBezTo>
                    <a:pt x="13797" y="423"/>
                    <a:pt x="13849" y="1"/>
                    <a:pt x="13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5" name="Google Shape;11055;p21"/>
            <p:cNvSpPr/>
            <p:nvPr/>
          </p:nvSpPr>
          <p:spPr>
            <a:xfrm>
              <a:off x="5717300" y="4593875"/>
              <a:ext cx="330250" cy="104075"/>
            </a:xfrm>
            <a:custGeom>
              <a:avLst/>
              <a:gdLst/>
              <a:ahLst/>
              <a:cxnLst/>
              <a:rect l="l" t="t" r="r" b="b"/>
              <a:pathLst>
                <a:path w="13210" h="4163" extrusionOk="0">
                  <a:moveTo>
                    <a:pt x="13000" y="1"/>
                  </a:moveTo>
                  <a:cubicBezTo>
                    <a:pt x="12957" y="1"/>
                    <a:pt x="12915" y="14"/>
                    <a:pt x="12885" y="39"/>
                  </a:cubicBezTo>
                  <a:cubicBezTo>
                    <a:pt x="12860" y="64"/>
                    <a:pt x="12797" y="101"/>
                    <a:pt x="12785" y="101"/>
                  </a:cubicBezTo>
                  <a:cubicBezTo>
                    <a:pt x="12710" y="151"/>
                    <a:pt x="12635" y="189"/>
                    <a:pt x="12585" y="239"/>
                  </a:cubicBezTo>
                  <a:cubicBezTo>
                    <a:pt x="12572" y="251"/>
                    <a:pt x="12560" y="264"/>
                    <a:pt x="12547" y="264"/>
                  </a:cubicBezTo>
                  <a:cubicBezTo>
                    <a:pt x="12310" y="276"/>
                    <a:pt x="12135" y="514"/>
                    <a:pt x="11935" y="614"/>
                  </a:cubicBezTo>
                  <a:cubicBezTo>
                    <a:pt x="11710" y="751"/>
                    <a:pt x="11472" y="889"/>
                    <a:pt x="11235" y="1014"/>
                  </a:cubicBezTo>
                  <a:cubicBezTo>
                    <a:pt x="11235" y="1014"/>
                    <a:pt x="11235" y="1014"/>
                    <a:pt x="11223" y="1026"/>
                  </a:cubicBezTo>
                  <a:cubicBezTo>
                    <a:pt x="10985" y="1151"/>
                    <a:pt x="10748" y="1276"/>
                    <a:pt x="10498" y="1401"/>
                  </a:cubicBezTo>
                  <a:cubicBezTo>
                    <a:pt x="10498" y="1316"/>
                    <a:pt x="10423" y="1255"/>
                    <a:pt x="10336" y="1255"/>
                  </a:cubicBezTo>
                  <a:cubicBezTo>
                    <a:pt x="10295" y="1255"/>
                    <a:pt x="10251" y="1269"/>
                    <a:pt x="10210" y="1301"/>
                  </a:cubicBezTo>
                  <a:cubicBezTo>
                    <a:pt x="9161" y="1826"/>
                    <a:pt x="7936" y="2163"/>
                    <a:pt x="7086" y="2401"/>
                  </a:cubicBezTo>
                  <a:cubicBezTo>
                    <a:pt x="5537" y="2876"/>
                    <a:pt x="3849" y="3238"/>
                    <a:pt x="2100" y="3326"/>
                  </a:cubicBezTo>
                  <a:cubicBezTo>
                    <a:pt x="2427" y="3345"/>
                    <a:pt x="2755" y="3355"/>
                    <a:pt x="3081" y="3355"/>
                  </a:cubicBezTo>
                  <a:cubicBezTo>
                    <a:pt x="3602" y="3355"/>
                    <a:pt x="4122" y="3329"/>
                    <a:pt x="4637" y="3276"/>
                  </a:cubicBezTo>
                  <a:lnTo>
                    <a:pt x="4637" y="3276"/>
                  </a:lnTo>
                  <a:cubicBezTo>
                    <a:pt x="3257" y="3558"/>
                    <a:pt x="1856" y="3718"/>
                    <a:pt x="445" y="3718"/>
                  </a:cubicBezTo>
                  <a:cubicBezTo>
                    <a:pt x="297" y="3718"/>
                    <a:pt x="149" y="3717"/>
                    <a:pt x="0" y="3713"/>
                  </a:cubicBezTo>
                  <a:lnTo>
                    <a:pt x="0" y="3713"/>
                  </a:lnTo>
                  <a:cubicBezTo>
                    <a:pt x="938" y="3819"/>
                    <a:pt x="1851" y="3888"/>
                    <a:pt x="2760" y="3888"/>
                  </a:cubicBezTo>
                  <a:cubicBezTo>
                    <a:pt x="3136" y="3888"/>
                    <a:pt x="3511" y="3876"/>
                    <a:pt x="3887" y="3850"/>
                  </a:cubicBezTo>
                  <a:lnTo>
                    <a:pt x="3887" y="3850"/>
                  </a:lnTo>
                  <a:cubicBezTo>
                    <a:pt x="3150" y="3963"/>
                    <a:pt x="2412" y="4063"/>
                    <a:pt x="1675" y="4163"/>
                  </a:cubicBezTo>
                  <a:cubicBezTo>
                    <a:pt x="2875" y="4138"/>
                    <a:pt x="4087" y="4163"/>
                    <a:pt x="5274" y="3975"/>
                  </a:cubicBezTo>
                  <a:cubicBezTo>
                    <a:pt x="5786" y="3888"/>
                    <a:pt x="6311" y="3775"/>
                    <a:pt x="6811" y="3600"/>
                  </a:cubicBezTo>
                  <a:cubicBezTo>
                    <a:pt x="6861" y="3575"/>
                    <a:pt x="6899" y="3538"/>
                    <a:pt x="6924" y="3488"/>
                  </a:cubicBezTo>
                  <a:cubicBezTo>
                    <a:pt x="6949" y="3376"/>
                    <a:pt x="6911" y="3313"/>
                    <a:pt x="6849" y="3276"/>
                  </a:cubicBezTo>
                  <a:cubicBezTo>
                    <a:pt x="8898" y="2713"/>
                    <a:pt x="10923" y="1938"/>
                    <a:pt x="12685" y="739"/>
                  </a:cubicBezTo>
                  <a:cubicBezTo>
                    <a:pt x="12747" y="689"/>
                    <a:pt x="12785" y="601"/>
                    <a:pt x="12772" y="526"/>
                  </a:cubicBezTo>
                  <a:cubicBezTo>
                    <a:pt x="12897" y="476"/>
                    <a:pt x="13010" y="414"/>
                    <a:pt x="13110" y="339"/>
                  </a:cubicBezTo>
                  <a:cubicBezTo>
                    <a:pt x="13185" y="276"/>
                    <a:pt x="13210" y="164"/>
                    <a:pt x="13160" y="89"/>
                  </a:cubicBezTo>
                  <a:cubicBezTo>
                    <a:pt x="13130" y="29"/>
                    <a:pt x="13064" y="1"/>
                    <a:pt x="130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6" name="Google Shape;11056;p21"/>
            <p:cNvSpPr/>
            <p:nvPr/>
          </p:nvSpPr>
          <p:spPr>
            <a:xfrm>
              <a:off x="6036275" y="4596400"/>
              <a:ext cx="650" cy="325"/>
            </a:xfrm>
            <a:custGeom>
              <a:avLst/>
              <a:gdLst/>
              <a:ahLst/>
              <a:cxnLst/>
              <a:rect l="l" t="t" r="r" b="b"/>
              <a:pathLst>
                <a:path w="26" h="13" extrusionOk="0">
                  <a:moveTo>
                    <a:pt x="1" y="13"/>
                  </a:moveTo>
                  <a:cubicBezTo>
                    <a:pt x="13" y="13"/>
                    <a:pt x="13" y="13"/>
                    <a:pt x="26" y="0"/>
                  </a:cubicBezTo>
                  <a:cubicBezTo>
                    <a:pt x="26" y="0"/>
                    <a:pt x="26" y="0"/>
                    <a:pt x="26" y="0"/>
                  </a:cubicBezTo>
                  <a:cubicBezTo>
                    <a:pt x="13" y="13"/>
                    <a:pt x="13" y="13"/>
                    <a:pt x="1"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7" name="Google Shape;11057;p21"/>
            <p:cNvSpPr/>
            <p:nvPr/>
          </p:nvSpPr>
          <p:spPr>
            <a:xfrm>
              <a:off x="6036275" y="4596700"/>
              <a:ext cx="25" cy="350"/>
            </a:xfrm>
            <a:custGeom>
              <a:avLst/>
              <a:gdLst/>
              <a:ahLst/>
              <a:cxnLst/>
              <a:rect l="l" t="t" r="r" b="b"/>
              <a:pathLst>
                <a:path w="1" h="14" extrusionOk="0">
                  <a:moveTo>
                    <a:pt x="1" y="1"/>
                  </a:moveTo>
                  <a:cubicBezTo>
                    <a:pt x="1" y="13"/>
                    <a:pt x="1" y="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8" name="Google Shape;11058;p21"/>
            <p:cNvSpPr/>
            <p:nvPr/>
          </p:nvSpPr>
          <p:spPr>
            <a:xfrm>
              <a:off x="5620750" y="4750525"/>
              <a:ext cx="138750" cy="44900"/>
            </a:xfrm>
            <a:custGeom>
              <a:avLst/>
              <a:gdLst/>
              <a:ahLst/>
              <a:cxnLst/>
              <a:rect l="l" t="t" r="r" b="b"/>
              <a:pathLst>
                <a:path w="5550" h="1796" extrusionOk="0">
                  <a:moveTo>
                    <a:pt x="414" y="0"/>
                  </a:moveTo>
                  <a:cubicBezTo>
                    <a:pt x="350" y="0"/>
                    <a:pt x="285" y="29"/>
                    <a:pt x="251" y="84"/>
                  </a:cubicBezTo>
                  <a:cubicBezTo>
                    <a:pt x="1" y="421"/>
                    <a:pt x="1051" y="771"/>
                    <a:pt x="1288" y="909"/>
                  </a:cubicBezTo>
                  <a:cubicBezTo>
                    <a:pt x="2625" y="1496"/>
                    <a:pt x="4100" y="1733"/>
                    <a:pt x="5550" y="1796"/>
                  </a:cubicBezTo>
                  <a:cubicBezTo>
                    <a:pt x="4825" y="1708"/>
                    <a:pt x="4050" y="1533"/>
                    <a:pt x="3300" y="1308"/>
                  </a:cubicBezTo>
                  <a:lnTo>
                    <a:pt x="3300" y="1308"/>
                  </a:lnTo>
                  <a:cubicBezTo>
                    <a:pt x="3850" y="1408"/>
                    <a:pt x="4400" y="1446"/>
                    <a:pt x="4962" y="1458"/>
                  </a:cubicBezTo>
                  <a:cubicBezTo>
                    <a:pt x="3763" y="1308"/>
                    <a:pt x="2425" y="996"/>
                    <a:pt x="1476" y="434"/>
                  </a:cubicBezTo>
                  <a:cubicBezTo>
                    <a:pt x="1435" y="393"/>
                    <a:pt x="1377" y="371"/>
                    <a:pt x="1325" y="371"/>
                  </a:cubicBezTo>
                  <a:cubicBezTo>
                    <a:pt x="1266" y="371"/>
                    <a:pt x="1214" y="399"/>
                    <a:pt x="1201" y="459"/>
                  </a:cubicBezTo>
                  <a:cubicBezTo>
                    <a:pt x="1151" y="434"/>
                    <a:pt x="1101" y="409"/>
                    <a:pt x="1063" y="384"/>
                  </a:cubicBezTo>
                  <a:cubicBezTo>
                    <a:pt x="888" y="284"/>
                    <a:pt x="713" y="184"/>
                    <a:pt x="551" y="59"/>
                  </a:cubicBezTo>
                  <a:cubicBezTo>
                    <a:pt x="517" y="19"/>
                    <a:pt x="466" y="0"/>
                    <a:pt x="4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9" name="Google Shape;11059;p21"/>
            <p:cNvSpPr/>
            <p:nvPr/>
          </p:nvSpPr>
          <p:spPr>
            <a:xfrm>
              <a:off x="5603275" y="4685475"/>
              <a:ext cx="86875" cy="43100"/>
            </a:xfrm>
            <a:custGeom>
              <a:avLst/>
              <a:gdLst/>
              <a:ahLst/>
              <a:cxnLst/>
              <a:rect l="l" t="t" r="r" b="b"/>
              <a:pathLst>
                <a:path w="3475" h="1724" extrusionOk="0">
                  <a:moveTo>
                    <a:pt x="162" y="1"/>
                  </a:moveTo>
                  <a:cubicBezTo>
                    <a:pt x="101" y="1"/>
                    <a:pt x="41" y="37"/>
                    <a:pt x="13" y="149"/>
                  </a:cubicBezTo>
                  <a:cubicBezTo>
                    <a:pt x="0" y="236"/>
                    <a:pt x="63" y="311"/>
                    <a:pt x="113" y="361"/>
                  </a:cubicBezTo>
                  <a:cubicBezTo>
                    <a:pt x="275" y="549"/>
                    <a:pt x="488" y="686"/>
                    <a:pt x="700" y="811"/>
                  </a:cubicBezTo>
                  <a:cubicBezTo>
                    <a:pt x="1550" y="1299"/>
                    <a:pt x="2500" y="1611"/>
                    <a:pt x="3474" y="1724"/>
                  </a:cubicBezTo>
                  <a:cubicBezTo>
                    <a:pt x="2899" y="1586"/>
                    <a:pt x="2275" y="1361"/>
                    <a:pt x="1762" y="1099"/>
                  </a:cubicBezTo>
                  <a:lnTo>
                    <a:pt x="1762" y="1099"/>
                  </a:lnTo>
                  <a:cubicBezTo>
                    <a:pt x="2125" y="1211"/>
                    <a:pt x="2487" y="1286"/>
                    <a:pt x="2874" y="1336"/>
                  </a:cubicBezTo>
                  <a:cubicBezTo>
                    <a:pt x="1950" y="1086"/>
                    <a:pt x="1087" y="736"/>
                    <a:pt x="388" y="149"/>
                  </a:cubicBezTo>
                  <a:cubicBezTo>
                    <a:pt x="375" y="149"/>
                    <a:pt x="375" y="136"/>
                    <a:pt x="363" y="124"/>
                  </a:cubicBezTo>
                  <a:cubicBezTo>
                    <a:pt x="350" y="111"/>
                    <a:pt x="350" y="111"/>
                    <a:pt x="338" y="99"/>
                  </a:cubicBezTo>
                  <a:cubicBezTo>
                    <a:pt x="317" y="57"/>
                    <a:pt x="239"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0" name="Google Shape;11060;p21"/>
            <p:cNvSpPr/>
            <p:nvPr/>
          </p:nvSpPr>
          <p:spPr>
            <a:xfrm>
              <a:off x="5584025" y="4635675"/>
              <a:ext cx="152050" cy="51025"/>
            </a:xfrm>
            <a:custGeom>
              <a:avLst/>
              <a:gdLst/>
              <a:ahLst/>
              <a:cxnLst/>
              <a:rect l="l" t="t" r="r" b="b"/>
              <a:pathLst>
                <a:path w="6082" h="2041" extrusionOk="0">
                  <a:moveTo>
                    <a:pt x="129" y="0"/>
                  </a:moveTo>
                  <a:cubicBezTo>
                    <a:pt x="65" y="0"/>
                    <a:pt x="1" y="61"/>
                    <a:pt x="20" y="129"/>
                  </a:cubicBezTo>
                  <a:cubicBezTo>
                    <a:pt x="45" y="179"/>
                    <a:pt x="95" y="241"/>
                    <a:pt x="133" y="291"/>
                  </a:cubicBezTo>
                  <a:cubicBezTo>
                    <a:pt x="120" y="316"/>
                    <a:pt x="120" y="354"/>
                    <a:pt x="133" y="404"/>
                  </a:cubicBezTo>
                  <a:cubicBezTo>
                    <a:pt x="170" y="441"/>
                    <a:pt x="220" y="491"/>
                    <a:pt x="283" y="529"/>
                  </a:cubicBezTo>
                  <a:cubicBezTo>
                    <a:pt x="233" y="554"/>
                    <a:pt x="195" y="604"/>
                    <a:pt x="220" y="679"/>
                  </a:cubicBezTo>
                  <a:cubicBezTo>
                    <a:pt x="595" y="1041"/>
                    <a:pt x="1133" y="1216"/>
                    <a:pt x="1607" y="1416"/>
                  </a:cubicBezTo>
                  <a:cubicBezTo>
                    <a:pt x="2645" y="1804"/>
                    <a:pt x="3757" y="1916"/>
                    <a:pt x="4844" y="2041"/>
                  </a:cubicBezTo>
                  <a:cubicBezTo>
                    <a:pt x="3657" y="1804"/>
                    <a:pt x="2395" y="1554"/>
                    <a:pt x="1308" y="1054"/>
                  </a:cubicBezTo>
                  <a:lnTo>
                    <a:pt x="1308" y="1054"/>
                  </a:lnTo>
                  <a:cubicBezTo>
                    <a:pt x="2735" y="1566"/>
                    <a:pt x="4877" y="1816"/>
                    <a:pt x="6001" y="1816"/>
                  </a:cubicBezTo>
                  <a:cubicBezTo>
                    <a:pt x="6028" y="1816"/>
                    <a:pt x="6055" y="1816"/>
                    <a:pt x="6081" y="1816"/>
                  </a:cubicBezTo>
                  <a:cubicBezTo>
                    <a:pt x="5007" y="1766"/>
                    <a:pt x="3957" y="1504"/>
                    <a:pt x="2907" y="1279"/>
                  </a:cubicBezTo>
                  <a:cubicBezTo>
                    <a:pt x="2845" y="1266"/>
                    <a:pt x="2770" y="1241"/>
                    <a:pt x="2695" y="1229"/>
                  </a:cubicBezTo>
                  <a:lnTo>
                    <a:pt x="2695" y="1229"/>
                  </a:lnTo>
                  <a:cubicBezTo>
                    <a:pt x="3427" y="1341"/>
                    <a:pt x="4138" y="1393"/>
                    <a:pt x="4601" y="1393"/>
                  </a:cubicBezTo>
                  <a:cubicBezTo>
                    <a:pt x="4652" y="1393"/>
                    <a:pt x="4700" y="1392"/>
                    <a:pt x="4744" y="1391"/>
                  </a:cubicBezTo>
                  <a:cubicBezTo>
                    <a:pt x="3832" y="1341"/>
                    <a:pt x="2857" y="1154"/>
                    <a:pt x="2057" y="929"/>
                  </a:cubicBezTo>
                  <a:cubicBezTo>
                    <a:pt x="1383" y="754"/>
                    <a:pt x="658" y="516"/>
                    <a:pt x="270" y="104"/>
                  </a:cubicBezTo>
                  <a:cubicBezTo>
                    <a:pt x="258" y="91"/>
                    <a:pt x="208" y="17"/>
                    <a:pt x="183" y="17"/>
                  </a:cubicBezTo>
                  <a:cubicBezTo>
                    <a:pt x="166" y="5"/>
                    <a:pt x="148"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1" name="Google Shape;11061;p21"/>
            <p:cNvSpPr/>
            <p:nvPr/>
          </p:nvSpPr>
          <p:spPr>
            <a:xfrm>
              <a:off x="5978175" y="4756050"/>
              <a:ext cx="49375" cy="36050"/>
            </a:xfrm>
            <a:custGeom>
              <a:avLst/>
              <a:gdLst/>
              <a:ahLst/>
              <a:cxnLst/>
              <a:rect l="l" t="t" r="r" b="b"/>
              <a:pathLst>
                <a:path w="1975" h="1442" extrusionOk="0">
                  <a:moveTo>
                    <a:pt x="1975" y="0"/>
                  </a:moveTo>
                  <a:cubicBezTo>
                    <a:pt x="1900" y="50"/>
                    <a:pt x="1837" y="100"/>
                    <a:pt x="1775" y="150"/>
                  </a:cubicBezTo>
                  <a:cubicBezTo>
                    <a:pt x="1775" y="138"/>
                    <a:pt x="1775" y="138"/>
                    <a:pt x="1762" y="138"/>
                  </a:cubicBezTo>
                  <a:cubicBezTo>
                    <a:pt x="1745" y="114"/>
                    <a:pt x="1722" y="105"/>
                    <a:pt x="1699" y="105"/>
                  </a:cubicBezTo>
                  <a:cubicBezTo>
                    <a:pt x="1672" y="105"/>
                    <a:pt x="1645" y="118"/>
                    <a:pt x="1625" y="138"/>
                  </a:cubicBezTo>
                  <a:cubicBezTo>
                    <a:pt x="1600" y="150"/>
                    <a:pt x="1587" y="163"/>
                    <a:pt x="1562" y="188"/>
                  </a:cubicBezTo>
                  <a:cubicBezTo>
                    <a:pt x="1400" y="313"/>
                    <a:pt x="1237" y="450"/>
                    <a:pt x="1075" y="588"/>
                  </a:cubicBezTo>
                  <a:cubicBezTo>
                    <a:pt x="1012" y="625"/>
                    <a:pt x="937" y="675"/>
                    <a:pt x="875" y="725"/>
                  </a:cubicBezTo>
                  <a:cubicBezTo>
                    <a:pt x="688" y="837"/>
                    <a:pt x="338" y="1012"/>
                    <a:pt x="125" y="1175"/>
                  </a:cubicBezTo>
                  <a:cubicBezTo>
                    <a:pt x="113" y="1200"/>
                    <a:pt x="100" y="1225"/>
                    <a:pt x="113" y="1237"/>
                  </a:cubicBezTo>
                  <a:cubicBezTo>
                    <a:pt x="88" y="1250"/>
                    <a:pt x="75" y="1262"/>
                    <a:pt x="50" y="1275"/>
                  </a:cubicBezTo>
                  <a:cubicBezTo>
                    <a:pt x="0" y="1325"/>
                    <a:pt x="25" y="1412"/>
                    <a:pt x="88" y="1437"/>
                  </a:cubicBezTo>
                  <a:cubicBezTo>
                    <a:pt x="99" y="1440"/>
                    <a:pt x="109" y="1441"/>
                    <a:pt x="120" y="1441"/>
                  </a:cubicBezTo>
                  <a:cubicBezTo>
                    <a:pt x="207" y="1441"/>
                    <a:pt x="285" y="1358"/>
                    <a:pt x="363" y="1325"/>
                  </a:cubicBezTo>
                  <a:cubicBezTo>
                    <a:pt x="588" y="1187"/>
                    <a:pt x="800" y="1025"/>
                    <a:pt x="1000" y="875"/>
                  </a:cubicBezTo>
                  <a:cubicBezTo>
                    <a:pt x="1262" y="700"/>
                    <a:pt x="1512" y="513"/>
                    <a:pt x="1750" y="300"/>
                  </a:cubicBezTo>
                  <a:cubicBezTo>
                    <a:pt x="1787" y="275"/>
                    <a:pt x="1800" y="213"/>
                    <a:pt x="1787" y="175"/>
                  </a:cubicBezTo>
                  <a:cubicBezTo>
                    <a:pt x="1850" y="113"/>
                    <a:pt x="1912" y="63"/>
                    <a:pt x="19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2" name="Google Shape;11062;p21"/>
            <p:cNvSpPr/>
            <p:nvPr/>
          </p:nvSpPr>
          <p:spPr>
            <a:xfrm>
              <a:off x="6021900" y="4763175"/>
              <a:ext cx="300" cy="400"/>
            </a:xfrm>
            <a:custGeom>
              <a:avLst/>
              <a:gdLst/>
              <a:ahLst/>
              <a:cxnLst/>
              <a:rect l="l" t="t" r="r" b="b"/>
              <a:pathLst>
                <a:path w="12" h="16" extrusionOk="0">
                  <a:moveTo>
                    <a:pt x="10" y="1"/>
                  </a:moveTo>
                  <a:cubicBezTo>
                    <a:pt x="9" y="1"/>
                    <a:pt x="6" y="5"/>
                    <a:pt x="1" y="15"/>
                  </a:cubicBezTo>
                  <a:cubicBezTo>
                    <a:pt x="8" y="8"/>
                    <a:pt x="11"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3" name="Google Shape;11063;p21"/>
            <p:cNvSpPr/>
            <p:nvPr/>
          </p:nvSpPr>
          <p:spPr>
            <a:xfrm>
              <a:off x="5862575" y="4720425"/>
              <a:ext cx="115300" cy="36900"/>
            </a:xfrm>
            <a:custGeom>
              <a:avLst/>
              <a:gdLst/>
              <a:ahLst/>
              <a:cxnLst/>
              <a:rect l="l" t="t" r="r" b="b"/>
              <a:pathLst>
                <a:path w="4612" h="1476" extrusionOk="0">
                  <a:moveTo>
                    <a:pt x="4612" y="1"/>
                  </a:moveTo>
                  <a:lnTo>
                    <a:pt x="4612" y="1"/>
                  </a:lnTo>
                  <a:cubicBezTo>
                    <a:pt x="3087" y="538"/>
                    <a:pt x="1538" y="1000"/>
                    <a:pt x="0" y="1475"/>
                  </a:cubicBezTo>
                  <a:cubicBezTo>
                    <a:pt x="1625" y="1213"/>
                    <a:pt x="3337" y="950"/>
                    <a:pt x="4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4" name="Google Shape;11064;p21"/>
            <p:cNvSpPr/>
            <p:nvPr/>
          </p:nvSpPr>
          <p:spPr>
            <a:xfrm>
              <a:off x="5887575" y="4718875"/>
              <a:ext cx="73125" cy="24700"/>
            </a:xfrm>
            <a:custGeom>
              <a:avLst/>
              <a:gdLst/>
              <a:ahLst/>
              <a:cxnLst/>
              <a:rect l="l" t="t" r="r" b="b"/>
              <a:pathLst>
                <a:path w="2925" h="988" extrusionOk="0">
                  <a:moveTo>
                    <a:pt x="2924" y="0"/>
                  </a:moveTo>
                  <a:lnTo>
                    <a:pt x="2924" y="0"/>
                  </a:lnTo>
                  <a:cubicBezTo>
                    <a:pt x="1925" y="275"/>
                    <a:pt x="975" y="650"/>
                    <a:pt x="0" y="987"/>
                  </a:cubicBezTo>
                  <a:cubicBezTo>
                    <a:pt x="1012" y="825"/>
                    <a:pt x="2075" y="575"/>
                    <a:pt x="29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5" name="Google Shape;11065;p21"/>
            <p:cNvSpPr/>
            <p:nvPr/>
          </p:nvSpPr>
          <p:spPr>
            <a:xfrm>
              <a:off x="5907550" y="4726375"/>
              <a:ext cx="17525" cy="6575"/>
            </a:xfrm>
            <a:custGeom>
              <a:avLst/>
              <a:gdLst/>
              <a:ahLst/>
              <a:cxnLst/>
              <a:rect l="l" t="t" r="r" b="b"/>
              <a:pathLst>
                <a:path w="701" h="263" extrusionOk="0">
                  <a:moveTo>
                    <a:pt x="701" y="0"/>
                  </a:moveTo>
                  <a:lnTo>
                    <a:pt x="701" y="0"/>
                  </a:lnTo>
                  <a:cubicBezTo>
                    <a:pt x="463" y="63"/>
                    <a:pt x="226" y="162"/>
                    <a:pt x="1" y="262"/>
                  </a:cubicBezTo>
                  <a:cubicBezTo>
                    <a:pt x="238" y="200"/>
                    <a:pt x="513" y="125"/>
                    <a:pt x="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6" name="Google Shape;11066;p21"/>
            <p:cNvSpPr/>
            <p:nvPr/>
          </p:nvSpPr>
          <p:spPr>
            <a:xfrm>
              <a:off x="5854775" y="4781650"/>
              <a:ext cx="111550" cy="27850"/>
            </a:xfrm>
            <a:custGeom>
              <a:avLst/>
              <a:gdLst/>
              <a:ahLst/>
              <a:cxnLst/>
              <a:rect l="l" t="t" r="r" b="b"/>
              <a:pathLst>
                <a:path w="4462" h="1114" extrusionOk="0">
                  <a:moveTo>
                    <a:pt x="4461" y="1"/>
                  </a:moveTo>
                  <a:lnTo>
                    <a:pt x="4461" y="1"/>
                  </a:lnTo>
                  <a:cubicBezTo>
                    <a:pt x="2962" y="351"/>
                    <a:pt x="1450" y="663"/>
                    <a:pt x="0" y="1113"/>
                  </a:cubicBezTo>
                  <a:cubicBezTo>
                    <a:pt x="1525" y="938"/>
                    <a:pt x="3137" y="751"/>
                    <a:pt x="4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7" name="Google Shape;11067;p21"/>
            <p:cNvSpPr/>
            <p:nvPr/>
          </p:nvSpPr>
          <p:spPr>
            <a:xfrm>
              <a:off x="5893200" y="4791025"/>
              <a:ext cx="61875" cy="20350"/>
            </a:xfrm>
            <a:custGeom>
              <a:avLst/>
              <a:gdLst/>
              <a:ahLst/>
              <a:cxnLst/>
              <a:rect l="l" t="t" r="r" b="b"/>
              <a:pathLst>
                <a:path w="2475" h="814" extrusionOk="0">
                  <a:moveTo>
                    <a:pt x="2474" y="1"/>
                  </a:moveTo>
                  <a:lnTo>
                    <a:pt x="2474" y="1"/>
                  </a:lnTo>
                  <a:cubicBezTo>
                    <a:pt x="1637" y="201"/>
                    <a:pt x="825" y="526"/>
                    <a:pt x="0" y="813"/>
                  </a:cubicBezTo>
                  <a:cubicBezTo>
                    <a:pt x="862" y="688"/>
                    <a:pt x="1750" y="476"/>
                    <a:pt x="2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8" name="Google Shape;11068;p21"/>
            <p:cNvSpPr/>
            <p:nvPr/>
          </p:nvSpPr>
          <p:spPr>
            <a:xfrm>
              <a:off x="5912875" y="4806975"/>
              <a:ext cx="18150" cy="6275"/>
            </a:xfrm>
            <a:custGeom>
              <a:avLst/>
              <a:gdLst/>
              <a:ahLst/>
              <a:cxnLst/>
              <a:rect l="l" t="t" r="r" b="b"/>
              <a:pathLst>
                <a:path w="726" h="251" extrusionOk="0">
                  <a:moveTo>
                    <a:pt x="725" y="0"/>
                  </a:moveTo>
                  <a:lnTo>
                    <a:pt x="725" y="0"/>
                  </a:lnTo>
                  <a:cubicBezTo>
                    <a:pt x="475" y="50"/>
                    <a:pt x="238" y="150"/>
                    <a:pt x="0" y="250"/>
                  </a:cubicBezTo>
                  <a:cubicBezTo>
                    <a:pt x="250" y="200"/>
                    <a:pt x="538" y="113"/>
                    <a:pt x="7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9" name="Google Shape;11069;p21"/>
            <p:cNvSpPr/>
            <p:nvPr/>
          </p:nvSpPr>
          <p:spPr>
            <a:xfrm>
              <a:off x="5889125" y="4821025"/>
              <a:ext cx="48775" cy="16275"/>
            </a:xfrm>
            <a:custGeom>
              <a:avLst/>
              <a:gdLst/>
              <a:ahLst/>
              <a:cxnLst/>
              <a:rect l="l" t="t" r="r" b="b"/>
              <a:pathLst>
                <a:path w="1951" h="651" extrusionOk="0">
                  <a:moveTo>
                    <a:pt x="1950" y="1"/>
                  </a:moveTo>
                  <a:lnTo>
                    <a:pt x="1950" y="1"/>
                  </a:lnTo>
                  <a:cubicBezTo>
                    <a:pt x="1288" y="188"/>
                    <a:pt x="651" y="425"/>
                    <a:pt x="1" y="650"/>
                  </a:cubicBezTo>
                  <a:cubicBezTo>
                    <a:pt x="676" y="538"/>
                    <a:pt x="1375" y="388"/>
                    <a:pt x="19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0" name="Google Shape;11070;p21"/>
            <p:cNvSpPr/>
            <p:nvPr/>
          </p:nvSpPr>
          <p:spPr>
            <a:xfrm>
              <a:off x="5835700" y="4668250"/>
              <a:ext cx="122800" cy="35325"/>
            </a:xfrm>
            <a:custGeom>
              <a:avLst/>
              <a:gdLst/>
              <a:ahLst/>
              <a:cxnLst/>
              <a:rect l="l" t="t" r="r" b="b"/>
              <a:pathLst>
                <a:path w="4912" h="1413" extrusionOk="0">
                  <a:moveTo>
                    <a:pt x="4912" y="1"/>
                  </a:moveTo>
                  <a:lnTo>
                    <a:pt x="4912" y="1"/>
                  </a:lnTo>
                  <a:cubicBezTo>
                    <a:pt x="4874" y="13"/>
                    <a:pt x="4837" y="26"/>
                    <a:pt x="4787" y="38"/>
                  </a:cubicBezTo>
                  <a:cubicBezTo>
                    <a:pt x="4362" y="176"/>
                    <a:pt x="3950" y="263"/>
                    <a:pt x="3475" y="363"/>
                  </a:cubicBezTo>
                  <a:cubicBezTo>
                    <a:pt x="2400" y="625"/>
                    <a:pt x="1163" y="1125"/>
                    <a:pt x="1" y="1413"/>
                  </a:cubicBezTo>
                  <a:cubicBezTo>
                    <a:pt x="1413" y="1263"/>
                    <a:pt x="2837" y="1013"/>
                    <a:pt x="4125" y="388"/>
                  </a:cubicBezTo>
                  <a:cubicBezTo>
                    <a:pt x="4387" y="263"/>
                    <a:pt x="4650" y="138"/>
                    <a:pt x="49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1" name="Google Shape;11071;p21"/>
            <p:cNvSpPr/>
            <p:nvPr/>
          </p:nvSpPr>
          <p:spPr>
            <a:xfrm>
              <a:off x="5742300" y="4601700"/>
              <a:ext cx="209025" cy="42625"/>
            </a:xfrm>
            <a:custGeom>
              <a:avLst/>
              <a:gdLst/>
              <a:ahLst/>
              <a:cxnLst/>
              <a:rect l="l" t="t" r="r" b="b"/>
              <a:pathLst>
                <a:path w="8361" h="1705" extrusionOk="0">
                  <a:moveTo>
                    <a:pt x="8361" y="1"/>
                  </a:moveTo>
                  <a:lnTo>
                    <a:pt x="8361" y="1"/>
                  </a:lnTo>
                  <a:cubicBezTo>
                    <a:pt x="8148" y="63"/>
                    <a:pt x="7998" y="101"/>
                    <a:pt x="7823" y="151"/>
                  </a:cubicBezTo>
                  <a:cubicBezTo>
                    <a:pt x="6836" y="401"/>
                    <a:pt x="5836" y="651"/>
                    <a:pt x="4849" y="876"/>
                  </a:cubicBezTo>
                  <a:cubicBezTo>
                    <a:pt x="5224" y="763"/>
                    <a:pt x="5599" y="626"/>
                    <a:pt x="5949" y="426"/>
                  </a:cubicBezTo>
                  <a:lnTo>
                    <a:pt x="5949" y="426"/>
                  </a:lnTo>
                  <a:cubicBezTo>
                    <a:pt x="4637" y="601"/>
                    <a:pt x="3349" y="926"/>
                    <a:pt x="2037" y="1163"/>
                  </a:cubicBezTo>
                  <a:cubicBezTo>
                    <a:pt x="2139" y="1165"/>
                    <a:pt x="2242" y="1166"/>
                    <a:pt x="2344" y="1166"/>
                  </a:cubicBezTo>
                  <a:cubicBezTo>
                    <a:pt x="2920" y="1166"/>
                    <a:pt x="3500" y="1134"/>
                    <a:pt x="4062" y="1038"/>
                  </a:cubicBezTo>
                  <a:lnTo>
                    <a:pt x="4062" y="1038"/>
                  </a:lnTo>
                  <a:cubicBezTo>
                    <a:pt x="2725" y="1326"/>
                    <a:pt x="1375" y="1538"/>
                    <a:pt x="0" y="1613"/>
                  </a:cubicBezTo>
                  <a:cubicBezTo>
                    <a:pt x="682" y="1669"/>
                    <a:pt x="1351" y="1704"/>
                    <a:pt x="2010" y="1704"/>
                  </a:cubicBezTo>
                  <a:cubicBezTo>
                    <a:pt x="4132" y="1704"/>
                    <a:pt x="6149" y="1340"/>
                    <a:pt x="8123" y="138"/>
                  </a:cubicBezTo>
                  <a:cubicBezTo>
                    <a:pt x="8198" y="88"/>
                    <a:pt x="8298" y="38"/>
                    <a:pt x="8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2" name="Google Shape;11072;p21"/>
            <p:cNvSpPr/>
            <p:nvPr/>
          </p:nvSpPr>
          <p:spPr>
            <a:xfrm>
              <a:off x="5819775" y="4611700"/>
              <a:ext cx="40325" cy="6850"/>
            </a:xfrm>
            <a:custGeom>
              <a:avLst/>
              <a:gdLst/>
              <a:ahLst/>
              <a:cxnLst/>
              <a:rect l="l" t="t" r="r" b="b"/>
              <a:pathLst>
                <a:path w="1613" h="274" extrusionOk="0">
                  <a:moveTo>
                    <a:pt x="1612" y="1"/>
                  </a:moveTo>
                  <a:lnTo>
                    <a:pt x="1612" y="1"/>
                  </a:lnTo>
                  <a:cubicBezTo>
                    <a:pt x="1063" y="13"/>
                    <a:pt x="538" y="188"/>
                    <a:pt x="0" y="263"/>
                  </a:cubicBezTo>
                  <a:cubicBezTo>
                    <a:pt x="95" y="270"/>
                    <a:pt x="191" y="273"/>
                    <a:pt x="289" y="273"/>
                  </a:cubicBezTo>
                  <a:cubicBezTo>
                    <a:pt x="745" y="273"/>
                    <a:pt x="1221" y="196"/>
                    <a:pt x="1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3" name="Google Shape;11073;p21"/>
            <p:cNvSpPr/>
            <p:nvPr/>
          </p:nvSpPr>
          <p:spPr>
            <a:xfrm>
              <a:off x="5650450" y="4529775"/>
              <a:ext cx="264000" cy="58825"/>
            </a:xfrm>
            <a:custGeom>
              <a:avLst/>
              <a:gdLst/>
              <a:ahLst/>
              <a:cxnLst/>
              <a:rect l="l" t="t" r="r" b="b"/>
              <a:pathLst>
                <a:path w="10560" h="2353" extrusionOk="0">
                  <a:moveTo>
                    <a:pt x="8585" y="0"/>
                  </a:moveTo>
                  <a:cubicBezTo>
                    <a:pt x="5666" y="0"/>
                    <a:pt x="2547" y="212"/>
                    <a:pt x="263" y="2091"/>
                  </a:cubicBezTo>
                  <a:cubicBezTo>
                    <a:pt x="175" y="2178"/>
                    <a:pt x="88" y="2266"/>
                    <a:pt x="0" y="2353"/>
                  </a:cubicBezTo>
                  <a:cubicBezTo>
                    <a:pt x="188" y="2228"/>
                    <a:pt x="363" y="2128"/>
                    <a:pt x="563" y="2028"/>
                  </a:cubicBezTo>
                  <a:cubicBezTo>
                    <a:pt x="1712" y="1478"/>
                    <a:pt x="2400" y="1341"/>
                    <a:pt x="3512" y="1066"/>
                  </a:cubicBezTo>
                  <a:cubicBezTo>
                    <a:pt x="3824" y="991"/>
                    <a:pt x="4137" y="916"/>
                    <a:pt x="4449" y="853"/>
                  </a:cubicBezTo>
                  <a:lnTo>
                    <a:pt x="4449" y="853"/>
                  </a:lnTo>
                  <a:cubicBezTo>
                    <a:pt x="3674" y="1078"/>
                    <a:pt x="2937" y="1416"/>
                    <a:pt x="2262" y="1891"/>
                  </a:cubicBezTo>
                  <a:cubicBezTo>
                    <a:pt x="2225" y="1916"/>
                    <a:pt x="2162" y="1953"/>
                    <a:pt x="2137" y="1978"/>
                  </a:cubicBezTo>
                  <a:cubicBezTo>
                    <a:pt x="2450" y="1878"/>
                    <a:pt x="2762" y="1778"/>
                    <a:pt x="3074" y="1678"/>
                  </a:cubicBezTo>
                  <a:cubicBezTo>
                    <a:pt x="3499" y="1553"/>
                    <a:pt x="3974" y="1428"/>
                    <a:pt x="4474" y="1303"/>
                  </a:cubicBezTo>
                  <a:lnTo>
                    <a:pt x="4474" y="1303"/>
                  </a:lnTo>
                  <a:cubicBezTo>
                    <a:pt x="4024" y="1503"/>
                    <a:pt x="3587" y="1791"/>
                    <a:pt x="3299" y="2003"/>
                  </a:cubicBezTo>
                  <a:cubicBezTo>
                    <a:pt x="4112" y="1703"/>
                    <a:pt x="4961" y="1478"/>
                    <a:pt x="5849" y="1278"/>
                  </a:cubicBezTo>
                  <a:lnTo>
                    <a:pt x="5849" y="1278"/>
                  </a:lnTo>
                  <a:cubicBezTo>
                    <a:pt x="5536" y="1366"/>
                    <a:pt x="5224" y="1478"/>
                    <a:pt x="4936" y="1628"/>
                  </a:cubicBezTo>
                  <a:cubicBezTo>
                    <a:pt x="5974" y="1528"/>
                    <a:pt x="6961" y="1228"/>
                    <a:pt x="7973" y="1066"/>
                  </a:cubicBezTo>
                  <a:cubicBezTo>
                    <a:pt x="7876" y="1063"/>
                    <a:pt x="7777" y="1061"/>
                    <a:pt x="7677" y="1061"/>
                  </a:cubicBezTo>
                  <a:cubicBezTo>
                    <a:pt x="7355" y="1061"/>
                    <a:pt x="7023" y="1078"/>
                    <a:pt x="6698" y="1116"/>
                  </a:cubicBezTo>
                  <a:cubicBezTo>
                    <a:pt x="7323" y="1003"/>
                    <a:pt x="7961" y="903"/>
                    <a:pt x="8610" y="816"/>
                  </a:cubicBezTo>
                  <a:cubicBezTo>
                    <a:pt x="8341" y="807"/>
                    <a:pt x="8069" y="802"/>
                    <a:pt x="7798" y="802"/>
                  </a:cubicBezTo>
                  <a:cubicBezTo>
                    <a:pt x="7290" y="802"/>
                    <a:pt x="6783" y="821"/>
                    <a:pt x="6286" y="878"/>
                  </a:cubicBezTo>
                  <a:cubicBezTo>
                    <a:pt x="7211" y="691"/>
                    <a:pt x="8161" y="541"/>
                    <a:pt x="9060" y="479"/>
                  </a:cubicBezTo>
                  <a:cubicBezTo>
                    <a:pt x="8616" y="442"/>
                    <a:pt x="8168" y="423"/>
                    <a:pt x="7718" y="423"/>
                  </a:cubicBezTo>
                  <a:cubicBezTo>
                    <a:pt x="7395" y="423"/>
                    <a:pt x="7072" y="433"/>
                    <a:pt x="6748" y="454"/>
                  </a:cubicBezTo>
                  <a:cubicBezTo>
                    <a:pt x="8011" y="266"/>
                    <a:pt x="9285" y="129"/>
                    <a:pt x="10560" y="16"/>
                  </a:cubicBezTo>
                  <a:cubicBezTo>
                    <a:pt x="9920" y="11"/>
                    <a:pt x="9258" y="0"/>
                    <a:pt x="8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4" name="Google Shape;11074;p21"/>
            <p:cNvSpPr/>
            <p:nvPr/>
          </p:nvSpPr>
          <p:spPr>
            <a:xfrm>
              <a:off x="5795725" y="4562025"/>
              <a:ext cx="50950" cy="10025"/>
            </a:xfrm>
            <a:custGeom>
              <a:avLst/>
              <a:gdLst/>
              <a:ahLst/>
              <a:cxnLst/>
              <a:rect l="l" t="t" r="r" b="b"/>
              <a:pathLst>
                <a:path w="2038" h="401" extrusionOk="0">
                  <a:moveTo>
                    <a:pt x="2037" y="1"/>
                  </a:moveTo>
                  <a:cubicBezTo>
                    <a:pt x="1350" y="26"/>
                    <a:pt x="625" y="88"/>
                    <a:pt x="0" y="401"/>
                  </a:cubicBezTo>
                  <a:cubicBezTo>
                    <a:pt x="687" y="338"/>
                    <a:pt x="1362" y="163"/>
                    <a:pt x="20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5" name="Google Shape;11075;p21"/>
            <p:cNvSpPr/>
            <p:nvPr/>
          </p:nvSpPr>
          <p:spPr>
            <a:xfrm>
              <a:off x="5816325" y="4570950"/>
              <a:ext cx="29725" cy="5175"/>
            </a:xfrm>
            <a:custGeom>
              <a:avLst/>
              <a:gdLst/>
              <a:ahLst/>
              <a:cxnLst/>
              <a:rect l="l" t="t" r="r" b="b"/>
              <a:pathLst>
                <a:path w="1189" h="207" extrusionOk="0">
                  <a:moveTo>
                    <a:pt x="1017" y="1"/>
                  </a:moveTo>
                  <a:cubicBezTo>
                    <a:pt x="669" y="1"/>
                    <a:pt x="312" y="67"/>
                    <a:pt x="1" y="206"/>
                  </a:cubicBezTo>
                  <a:cubicBezTo>
                    <a:pt x="401" y="181"/>
                    <a:pt x="788" y="56"/>
                    <a:pt x="1188" y="6"/>
                  </a:cubicBezTo>
                  <a:cubicBezTo>
                    <a:pt x="1132" y="3"/>
                    <a:pt x="1075" y="1"/>
                    <a:pt x="10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6" name="Google Shape;11076;p21"/>
            <p:cNvSpPr/>
            <p:nvPr/>
          </p:nvSpPr>
          <p:spPr>
            <a:xfrm>
              <a:off x="5831325" y="4583275"/>
              <a:ext cx="5350" cy="975"/>
            </a:xfrm>
            <a:custGeom>
              <a:avLst/>
              <a:gdLst/>
              <a:ahLst/>
              <a:cxnLst/>
              <a:rect l="l" t="t" r="r" b="b"/>
              <a:pathLst>
                <a:path w="214" h="39" extrusionOk="0">
                  <a:moveTo>
                    <a:pt x="213" y="1"/>
                  </a:moveTo>
                  <a:cubicBezTo>
                    <a:pt x="138" y="1"/>
                    <a:pt x="63" y="13"/>
                    <a:pt x="1" y="38"/>
                  </a:cubicBezTo>
                  <a:cubicBezTo>
                    <a:pt x="76" y="38"/>
                    <a:pt x="151" y="26"/>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7" name="Google Shape;11077;p21"/>
            <p:cNvSpPr/>
            <p:nvPr/>
          </p:nvSpPr>
          <p:spPr>
            <a:xfrm>
              <a:off x="5614475" y="4597025"/>
              <a:ext cx="26000" cy="31225"/>
            </a:xfrm>
            <a:custGeom>
              <a:avLst/>
              <a:gdLst/>
              <a:ahLst/>
              <a:cxnLst/>
              <a:rect l="l" t="t" r="r" b="b"/>
              <a:pathLst>
                <a:path w="1040" h="1249" extrusionOk="0">
                  <a:moveTo>
                    <a:pt x="1039" y="0"/>
                  </a:moveTo>
                  <a:lnTo>
                    <a:pt x="1039" y="0"/>
                  </a:lnTo>
                  <a:cubicBezTo>
                    <a:pt x="639" y="288"/>
                    <a:pt x="240" y="638"/>
                    <a:pt x="40" y="1100"/>
                  </a:cubicBezTo>
                  <a:cubicBezTo>
                    <a:pt x="0" y="1186"/>
                    <a:pt x="74" y="1248"/>
                    <a:pt x="144" y="1248"/>
                  </a:cubicBezTo>
                  <a:cubicBezTo>
                    <a:pt x="186" y="1248"/>
                    <a:pt x="226" y="1226"/>
                    <a:pt x="240" y="1175"/>
                  </a:cubicBezTo>
                  <a:cubicBezTo>
                    <a:pt x="427" y="750"/>
                    <a:pt x="677" y="350"/>
                    <a:pt x="10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8" name="Google Shape;11078;p21"/>
            <p:cNvSpPr/>
            <p:nvPr/>
          </p:nvSpPr>
          <p:spPr>
            <a:xfrm>
              <a:off x="5622950" y="4607950"/>
              <a:ext cx="12825" cy="25450"/>
            </a:xfrm>
            <a:custGeom>
              <a:avLst/>
              <a:gdLst/>
              <a:ahLst/>
              <a:cxnLst/>
              <a:rect l="l" t="t" r="r" b="b"/>
              <a:pathLst>
                <a:path w="513" h="1018" extrusionOk="0">
                  <a:moveTo>
                    <a:pt x="513" y="1"/>
                  </a:moveTo>
                  <a:lnTo>
                    <a:pt x="513" y="1"/>
                  </a:lnTo>
                  <a:cubicBezTo>
                    <a:pt x="275" y="276"/>
                    <a:pt x="25" y="601"/>
                    <a:pt x="0" y="963"/>
                  </a:cubicBezTo>
                  <a:cubicBezTo>
                    <a:pt x="6" y="999"/>
                    <a:pt x="38" y="1018"/>
                    <a:pt x="70" y="1018"/>
                  </a:cubicBezTo>
                  <a:cubicBezTo>
                    <a:pt x="104" y="1018"/>
                    <a:pt x="138" y="996"/>
                    <a:pt x="138" y="951"/>
                  </a:cubicBezTo>
                  <a:cubicBezTo>
                    <a:pt x="188" y="626"/>
                    <a:pt x="325" y="30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9" name="Google Shape;11079;p21"/>
            <p:cNvSpPr/>
            <p:nvPr/>
          </p:nvSpPr>
          <p:spPr>
            <a:xfrm>
              <a:off x="5630125" y="4618575"/>
              <a:ext cx="5650" cy="17250"/>
            </a:xfrm>
            <a:custGeom>
              <a:avLst/>
              <a:gdLst/>
              <a:ahLst/>
              <a:cxnLst/>
              <a:rect l="l" t="t" r="r" b="b"/>
              <a:pathLst>
                <a:path w="226" h="690" extrusionOk="0">
                  <a:moveTo>
                    <a:pt x="226" y="1"/>
                  </a:moveTo>
                  <a:cubicBezTo>
                    <a:pt x="126" y="201"/>
                    <a:pt x="1" y="426"/>
                    <a:pt x="63" y="651"/>
                  </a:cubicBezTo>
                  <a:cubicBezTo>
                    <a:pt x="70" y="677"/>
                    <a:pt x="91" y="690"/>
                    <a:pt x="111" y="690"/>
                  </a:cubicBezTo>
                  <a:cubicBezTo>
                    <a:pt x="128" y="690"/>
                    <a:pt x="145" y="680"/>
                    <a:pt x="151" y="663"/>
                  </a:cubicBezTo>
                  <a:cubicBezTo>
                    <a:pt x="126" y="438"/>
                    <a:pt x="151" y="226"/>
                    <a:pt x="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0" name="Google Shape;11080;p21"/>
            <p:cNvSpPr/>
            <p:nvPr/>
          </p:nvSpPr>
          <p:spPr>
            <a:xfrm>
              <a:off x="5970675" y="4541725"/>
              <a:ext cx="58450" cy="40750"/>
            </a:xfrm>
            <a:custGeom>
              <a:avLst/>
              <a:gdLst/>
              <a:ahLst/>
              <a:cxnLst/>
              <a:rect l="l" t="t" r="r" b="b"/>
              <a:pathLst>
                <a:path w="2338" h="1630" extrusionOk="0">
                  <a:moveTo>
                    <a:pt x="0" y="1"/>
                  </a:moveTo>
                  <a:lnTo>
                    <a:pt x="0" y="1"/>
                  </a:lnTo>
                  <a:cubicBezTo>
                    <a:pt x="750" y="188"/>
                    <a:pt x="1437" y="713"/>
                    <a:pt x="1750" y="1238"/>
                  </a:cubicBezTo>
                  <a:cubicBezTo>
                    <a:pt x="1812" y="1388"/>
                    <a:pt x="1812" y="1363"/>
                    <a:pt x="1825" y="1488"/>
                  </a:cubicBezTo>
                  <a:cubicBezTo>
                    <a:pt x="1836" y="1563"/>
                    <a:pt x="1903" y="1630"/>
                    <a:pt x="1978" y="1630"/>
                  </a:cubicBezTo>
                  <a:cubicBezTo>
                    <a:pt x="1989" y="1630"/>
                    <a:pt x="2001" y="1628"/>
                    <a:pt x="2012" y="1625"/>
                  </a:cubicBezTo>
                  <a:cubicBezTo>
                    <a:pt x="2337" y="1538"/>
                    <a:pt x="2025" y="1063"/>
                    <a:pt x="1887" y="913"/>
                  </a:cubicBezTo>
                  <a:cubicBezTo>
                    <a:pt x="1412" y="363"/>
                    <a:pt x="713" y="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1" name="Google Shape;11081;p21"/>
            <p:cNvSpPr/>
            <p:nvPr/>
          </p:nvSpPr>
          <p:spPr>
            <a:xfrm>
              <a:off x="5990975" y="4555775"/>
              <a:ext cx="23450" cy="32525"/>
            </a:xfrm>
            <a:custGeom>
              <a:avLst/>
              <a:gdLst/>
              <a:ahLst/>
              <a:cxnLst/>
              <a:rect l="l" t="t" r="r" b="b"/>
              <a:pathLst>
                <a:path w="938" h="1301" extrusionOk="0">
                  <a:moveTo>
                    <a:pt x="1" y="1"/>
                  </a:moveTo>
                  <a:lnTo>
                    <a:pt x="1" y="1"/>
                  </a:lnTo>
                  <a:cubicBezTo>
                    <a:pt x="363" y="301"/>
                    <a:pt x="713" y="788"/>
                    <a:pt x="700" y="1126"/>
                  </a:cubicBezTo>
                  <a:cubicBezTo>
                    <a:pt x="700" y="1176"/>
                    <a:pt x="675" y="1288"/>
                    <a:pt x="800" y="1301"/>
                  </a:cubicBezTo>
                  <a:cubicBezTo>
                    <a:pt x="938" y="1276"/>
                    <a:pt x="913" y="1138"/>
                    <a:pt x="900" y="1013"/>
                  </a:cubicBezTo>
                  <a:cubicBezTo>
                    <a:pt x="813" y="551"/>
                    <a:pt x="388"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2" name="Google Shape;11082;p21"/>
            <p:cNvSpPr/>
            <p:nvPr/>
          </p:nvSpPr>
          <p:spPr>
            <a:xfrm>
              <a:off x="5997225" y="4570475"/>
              <a:ext cx="8775" cy="23475"/>
            </a:xfrm>
            <a:custGeom>
              <a:avLst/>
              <a:gdLst/>
              <a:ahLst/>
              <a:cxnLst/>
              <a:rect l="l" t="t" r="r" b="b"/>
              <a:pathLst>
                <a:path w="351" h="939" extrusionOk="0">
                  <a:moveTo>
                    <a:pt x="1" y="0"/>
                  </a:moveTo>
                  <a:cubicBezTo>
                    <a:pt x="113" y="163"/>
                    <a:pt x="151" y="463"/>
                    <a:pt x="138" y="575"/>
                  </a:cubicBezTo>
                  <a:cubicBezTo>
                    <a:pt x="138" y="675"/>
                    <a:pt x="126" y="700"/>
                    <a:pt x="76" y="800"/>
                  </a:cubicBezTo>
                  <a:cubicBezTo>
                    <a:pt x="51" y="837"/>
                    <a:pt x="38" y="900"/>
                    <a:pt x="88" y="925"/>
                  </a:cubicBezTo>
                  <a:cubicBezTo>
                    <a:pt x="102" y="934"/>
                    <a:pt x="115" y="938"/>
                    <a:pt x="127" y="938"/>
                  </a:cubicBezTo>
                  <a:cubicBezTo>
                    <a:pt x="177" y="938"/>
                    <a:pt x="205" y="863"/>
                    <a:pt x="225" y="812"/>
                  </a:cubicBezTo>
                  <a:cubicBezTo>
                    <a:pt x="350" y="538"/>
                    <a:pt x="188"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3" name="Google Shape;11083;p21"/>
            <p:cNvSpPr/>
            <p:nvPr/>
          </p:nvSpPr>
          <p:spPr>
            <a:xfrm>
              <a:off x="5574825" y="4814775"/>
              <a:ext cx="187175" cy="74275"/>
            </a:xfrm>
            <a:custGeom>
              <a:avLst/>
              <a:gdLst/>
              <a:ahLst/>
              <a:cxnLst/>
              <a:rect l="l" t="t" r="r" b="b"/>
              <a:pathLst>
                <a:path w="7487" h="2971" extrusionOk="0">
                  <a:moveTo>
                    <a:pt x="1" y="1"/>
                  </a:moveTo>
                  <a:lnTo>
                    <a:pt x="1" y="1"/>
                  </a:lnTo>
                  <a:cubicBezTo>
                    <a:pt x="151" y="413"/>
                    <a:pt x="563" y="838"/>
                    <a:pt x="826" y="1100"/>
                  </a:cubicBezTo>
                  <a:cubicBezTo>
                    <a:pt x="1925" y="2188"/>
                    <a:pt x="3463" y="2650"/>
                    <a:pt x="4962" y="2887"/>
                  </a:cubicBezTo>
                  <a:cubicBezTo>
                    <a:pt x="5320" y="2954"/>
                    <a:pt x="5690" y="2971"/>
                    <a:pt x="5963" y="2971"/>
                  </a:cubicBezTo>
                  <a:cubicBezTo>
                    <a:pt x="6099" y="2971"/>
                    <a:pt x="6212" y="2966"/>
                    <a:pt x="6287" y="2962"/>
                  </a:cubicBezTo>
                  <a:lnTo>
                    <a:pt x="7487" y="2962"/>
                  </a:lnTo>
                  <a:cubicBezTo>
                    <a:pt x="7112" y="2825"/>
                    <a:pt x="6737" y="2637"/>
                    <a:pt x="6387" y="2450"/>
                  </a:cubicBezTo>
                  <a:cubicBezTo>
                    <a:pt x="5600" y="2362"/>
                    <a:pt x="4812" y="2237"/>
                    <a:pt x="4025" y="2113"/>
                  </a:cubicBezTo>
                  <a:cubicBezTo>
                    <a:pt x="2913" y="1925"/>
                    <a:pt x="1875" y="1588"/>
                    <a:pt x="926" y="925"/>
                  </a:cubicBezTo>
                  <a:cubicBezTo>
                    <a:pt x="563" y="663"/>
                    <a:pt x="213" y="4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4" name="Google Shape;11084;p21"/>
            <p:cNvSpPr/>
            <p:nvPr/>
          </p:nvSpPr>
          <p:spPr>
            <a:xfrm>
              <a:off x="5586400" y="4822900"/>
              <a:ext cx="138100" cy="47500"/>
            </a:xfrm>
            <a:custGeom>
              <a:avLst/>
              <a:gdLst/>
              <a:ahLst/>
              <a:cxnLst/>
              <a:rect l="l" t="t" r="r" b="b"/>
              <a:pathLst>
                <a:path w="5524" h="1900" extrusionOk="0">
                  <a:moveTo>
                    <a:pt x="0" y="1"/>
                  </a:moveTo>
                  <a:lnTo>
                    <a:pt x="0" y="1"/>
                  </a:lnTo>
                  <a:cubicBezTo>
                    <a:pt x="488" y="550"/>
                    <a:pt x="1188" y="850"/>
                    <a:pt x="1862" y="1113"/>
                  </a:cubicBezTo>
                  <a:cubicBezTo>
                    <a:pt x="2862" y="1500"/>
                    <a:pt x="3637" y="1725"/>
                    <a:pt x="4737" y="1838"/>
                  </a:cubicBezTo>
                  <a:cubicBezTo>
                    <a:pt x="4999" y="1863"/>
                    <a:pt x="5261" y="1888"/>
                    <a:pt x="5524" y="1900"/>
                  </a:cubicBezTo>
                  <a:cubicBezTo>
                    <a:pt x="5261" y="1750"/>
                    <a:pt x="5012" y="1600"/>
                    <a:pt x="4799" y="1475"/>
                  </a:cubicBezTo>
                  <a:cubicBezTo>
                    <a:pt x="4674" y="1400"/>
                    <a:pt x="4524" y="1325"/>
                    <a:pt x="4362" y="1225"/>
                  </a:cubicBezTo>
                  <a:cubicBezTo>
                    <a:pt x="3549" y="1163"/>
                    <a:pt x="2750" y="1063"/>
                    <a:pt x="1950" y="863"/>
                  </a:cubicBezTo>
                  <a:cubicBezTo>
                    <a:pt x="1313" y="713"/>
                    <a:pt x="550" y="50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5" name="Google Shape;11085;p21"/>
            <p:cNvSpPr/>
            <p:nvPr/>
          </p:nvSpPr>
          <p:spPr>
            <a:xfrm>
              <a:off x="5605150" y="4828525"/>
              <a:ext cx="88750" cy="24075"/>
            </a:xfrm>
            <a:custGeom>
              <a:avLst/>
              <a:gdLst/>
              <a:ahLst/>
              <a:cxnLst/>
              <a:rect l="l" t="t" r="r" b="b"/>
              <a:pathLst>
                <a:path w="3550" h="963" extrusionOk="0">
                  <a:moveTo>
                    <a:pt x="0" y="0"/>
                  </a:moveTo>
                  <a:lnTo>
                    <a:pt x="0" y="0"/>
                  </a:lnTo>
                  <a:cubicBezTo>
                    <a:pt x="1125" y="488"/>
                    <a:pt x="2325" y="813"/>
                    <a:pt x="3549" y="963"/>
                  </a:cubicBezTo>
                  <a:cubicBezTo>
                    <a:pt x="3299" y="825"/>
                    <a:pt x="3049" y="650"/>
                    <a:pt x="2837" y="463"/>
                  </a:cubicBezTo>
                  <a:cubicBezTo>
                    <a:pt x="1887" y="400"/>
                    <a:pt x="900" y="2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6" name="Google Shape;11086;p21"/>
            <p:cNvSpPr/>
            <p:nvPr/>
          </p:nvSpPr>
          <p:spPr>
            <a:xfrm>
              <a:off x="5628875" y="4827575"/>
              <a:ext cx="45950" cy="11275"/>
            </a:xfrm>
            <a:custGeom>
              <a:avLst/>
              <a:gdLst/>
              <a:ahLst/>
              <a:cxnLst/>
              <a:rect l="l" t="t" r="r" b="b"/>
              <a:pathLst>
                <a:path w="1838" h="451" extrusionOk="0">
                  <a:moveTo>
                    <a:pt x="1" y="1"/>
                  </a:moveTo>
                  <a:cubicBezTo>
                    <a:pt x="601" y="201"/>
                    <a:pt x="1213" y="363"/>
                    <a:pt x="1838" y="451"/>
                  </a:cubicBezTo>
                  <a:cubicBezTo>
                    <a:pt x="1738" y="363"/>
                    <a:pt x="1663" y="263"/>
                    <a:pt x="1600" y="163"/>
                  </a:cubicBezTo>
                  <a:cubicBezTo>
                    <a:pt x="1088" y="138"/>
                    <a:pt x="563"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7" name="Google Shape;11087;p21"/>
            <p:cNvSpPr/>
            <p:nvPr/>
          </p:nvSpPr>
          <p:spPr>
            <a:xfrm>
              <a:off x="5639825" y="4822600"/>
              <a:ext cx="26575" cy="4375"/>
            </a:xfrm>
            <a:custGeom>
              <a:avLst/>
              <a:gdLst/>
              <a:ahLst/>
              <a:cxnLst/>
              <a:rect l="l" t="t" r="r" b="b"/>
              <a:pathLst>
                <a:path w="1063" h="175" extrusionOk="0">
                  <a:moveTo>
                    <a:pt x="0" y="0"/>
                  </a:moveTo>
                  <a:cubicBezTo>
                    <a:pt x="338" y="100"/>
                    <a:pt x="700" y="150"/>
                    <a:pt x="1063" y="175"/>
                  </a:cubicBezTo>
                  <a:cubicBezTo>
                    <a:pt x="1038" y="125"/>
                    <a:pt x="1013" y="62"/>
                    <a:pt x="1000" y="13"/>
                  </a:cubicBezTo>
                  <a:cubicBezTo>
                    <a:pt x="860" y="18"/>
                    <a:pt x="721" y="21"/>
                    <a:pt x="582" y="21"/>
                  </a:cubicBezTo>
                  <a:cubicBezTo>
                    <a:pt x="385" y="21"/>
                    <a:pt x="191" y="1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8" name="Google Shape;11088;p21"/>
            <p:cNvSpPr/>
            <p:nvPr/>
          </p:nvSpPr>
          <p:spPr>
            <a:xfrm>
              <a:off x="5573575" y="4745725"/>
              <a:ext cx="60325" cy="45025"/>
            </a:xfrm>
            <a:custGeom>
              <a:avLst/>
              <a:gdLst/>
              <a:ahLst/>
              <a:cxnLst/>
              <a:rect l="l" t="t" r="r" b="b"/>
              <a:pathLst>
                <a:path w="2413" h="1801" extrusionOk="0">
                  <a:moveTo>
                    <a:pt x="2200" y="1"/>
                  </a:moveTo>
                  <a:cubicBezTo>
                    <a:pt x="2150" y="13"/>
                    <a:pt x="2100" y="13"/>
                    <a:pt x="2050" y="13"/>
                  </a:cubicBezTo>
                  <a:cubicBezTo>
                    <a:pt x="1113" y="163"/>
                    <a:pt x="213" y="851"/>
                    <a:pt x="1" y="1800"/>
                  </a:cubicBezTo>
                  <a:cubicBezTo>
                    <a:pt x="401" y="913"/>
                    <a:pt x="1226" y="551"/>
                    <a:pt x="2100" y="463"/>
                  </a:cubicBezTo>
                  <a:lnTo>
                    <a:pt x="2100" y="463"/>
                  </a:lnTo>
                  <a:cubicBezTo>
                    <a:pt x="1538" y="626"/>
                    <a:pt x="988" y="876"/>
                    <a:pt x="588" y="1300"/>
                  </a:cubicBezTo>
                  <a:cubicBezTo>
                    <a:pt x="1076" y="951"/>
                    <a:pt x="1588" y="876"/>
                    <a:pt x="2175" y="776"/>
                  </a:cubicBezTo>
                  <a:cubicBezTo>
                    <a:pt x="2263" y="763"/>
                    <a:pt x="2338" y="751"/>
                    <a:pt x="2413" y="751"/>
                  </a:cubicBezTo>
                  <a:cubicBezTo>
                    <a:pt x="2338" y="501"/>
                    <a:pt x="2275" y="251"/>
                    <a:pt x="2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9" name="Google Shape;11089;p21"/>
            <p:cNvSpPr/>
            <p:nvPr/>
          </p:nvSpPr>
          <p:spPr>
            <a:xfrm>
              <a:off x="5606075" y="4767300"/>
              <a:ext cx="30650" cy="9700"/>
            </a:xfrm>
            <a:custGeom>
              <a:avLst/>
              <a:gdLst/>
              <a:ahLst/>
              <a:cxnLst/>
              <a:rect l="l" t="t" r="r" b="b"/>
              <a:pathLst>
                <a:path w="1226" h="388" extrusionOk="0">
                  <a:moveTo>
                    <a:pt x="1150" y="0"/>
                  </a:moveTo>
                  <a:cubicBezTo>
                    <a:pt x="750" y="38"/>
                    <a:pt x="351" y="163"/>
                    <a:pt x="1" y="387"/>
                  </a:cubicBezTo>
                  <a:cubicBezTo>
                    <a:pt x="331" y="253"/>
                    <a:pt x="678" y="221"/>
                    <a:pt x="1000" y="221"/>
                  </a:cubicBezTo>
                  <a:cubicBezTo>
                    <a:pt x="1068" y="221"/>
                    <a:pt x="1135" y="223"/>
                    <a:pt x="1200" y="225"/>
                  </a:cubicBezTo>
                  <a:lnTo>
                    <a:pt x="1225" y="225"/>
                  </a:lnTo>
                  <a:cubicBezTo>
                    <a:pt x="1225" y="213"/>
                    <a:pt x="1213" y="213"/>
                    <a:pt x="1213" y="200"/>
                  </a:cubicBezTo>
                  <a:cubicBezTo>
                    <a:pt x="1188" y="138"/>
                    <a:pt x="1175" y="75"/>
                    <a:pt x="1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0" name="Google Shape;11090;p21"/>
            <p:cNvSpPr/>
            <p:nvPr/>
          </p:nvSpPr>
          <p:spPr>
            <a:xfrm>
              <a:off x="6038150" y="4689500"/>
              <a:ext cx="101875" cy="46250"/>
            </a:xfrm>
            <a:custGeom>
              <a:avLst/>
              <a:gdLst/>
              <a:ahLst/>
              <a:cxnLst/>
              <a:rect l="l" t="t" r="r" b="b"/>
              <a:pathLst>
                <a:path w="4075" h="1850" extrusionOk="0">
                  <a:moveTo>
                    <a:pt x="76" y="0"/>
                  </a:moveTo>
                  <a:cubicBezTo>
                    <a:pt x="76" y="13"/>
                    <a:pt x="76" y="13"/>
                    <a:pt x="76" y="13"/>
                  </a:cubicBezTo>
                  <a:cubicBezTo>
                    <a:pt x="76" y="200"/>
                    <a:pt x="38" y="388"/>
                    <a:pt x="1" y="563"/>
                  </a:cubicBezTo>
                  <a:cubicBezTo>
                    <a:pt x="500" y="575"/>
                    <a:pt x="1025" y="600"/>
                    <a:pt x="1613" y="700"/>
                  </a:cubicBezTo>
                  <a:cubicBezTo>
                    <a:pt x="2462" y="863"/>
                    <a:pt x="3387" y="1188"/>
                    <a:pt x="4075" y="1850"/>
                  </a:cubicBezTo>
                  <a:cubicBezTo>
                    <a:pt x="3562" y="1188"/>
                    <a:pt x="2837" y="738"/>
                    <a:pt x="2125" y="438"/>
                  </a:cubicBezTo>
                  <a:cubicBezTo>
                    <a:pt x="1513" y="200"/>
                    <a:pt x="788" y="63"/>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1" name="Google Shape;11091;p21"/>
            <p:cNvSpPr/>
            <p:nvPr/>
          </p:nvSpPr>
          <p:spPr>
            <a:xfrm>
              <a:off x="6034725" y="4703875"/>
              <a:ext cx="88125" cy="23775"/>
            </a:xfrm>
            <a:custGeom>
              <a:avLst/>
              <a:gdLst/>
              <a:ahLst/>
              <a:cxnLst/>
              <a:rect l="l" t="t" r="r" b="b"/>
              <a:pathLst>
                <a:path w="3525" h="951" extrusionOk="0">
                  <a:moveTo>
                    <a:pt x="138" y="0"/>
                  </a:moveTo>
                  <a:cubicBezTo>
                    <a:pt x="100" y="163"/>
                    <a:pt x="50" y="325"/>
                    <a:pt x="0" y="488"/>
                  </a:cubicBezTo>
                  <a:cubicBezTo>
                    <a:pt x="189" y="485"/>
                    <a:pt x="382" y="483"/>
                    <a:pt x="579" y="483"/>
                  </a:cubicBezTo>
                  <a:cubicBezTo>
                    <a:pt x="1494" y="483"/>
                    <a:pt x="2496" y="539"/>
                    <a:pt x="3524" y="950"/>
                  </a:cubicBezTo>
                  <a:cubicBezTo>
                    <a:pt x="2574" y="363"/>
                    <a:pt x="1162" y="38"/>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2" name="Google Shape;11092;p21"/>
            <p:cNvSpPr/>
            <p:nvPr/>
          </p:nvSpPr>
          <p:spPr>
            <a:xfrm>
              <a:off x="6030975" y="4716350"/>
              <a:ext cx="69050" cy="11300"/>
            </a:xfrm>
            <a:custGeom>
              <a:avLst/>
              <a:gdLst/>
              <a:ahLst/>
              <a:cxnLst/>
              <a:rect l="l" t="t" r="r" b="b"/>
              <a:pathLst>
                <a:path w="2762" h="452" extrusionOk="0">
                  <a:moveTo>
                    <a:pt x="223" y="1"/>
                  </a:moveTo>
                  <a:cubicBezTo>
                    <a:pt x="194" y="1"/>
                    <a:pt x="166" y="1"/>
                    <a:pt x="138" y="1"/>
                  </a:cubicBezTo>
                  <a:cubicBezTo>
                    <a:pt x="100" y="139"/>
                    <a:pt x="50" y="276"/>
                    <a:pt x="0" y="426"/>
                  </a:cubicBezTo>
                  <a:cubicBezTo>
                    <a:pt x="458" y="371"/>
                    <a:pt x="897" y="340"/>
                    <a:pt x="1339" y="340"/>
                  </a:cubicBezTo>
                  <a:cubicBezTo>
                    <a:pt x="1803" y="340"/>
                    <a:pt x="2269" y="374"/>
                    <a:pt x="2762" y="451"/>
                  </a:cubicBezTo>
                  <a:cubicBezTo>
                    <a:pt x="1951" y="185"/>
                    <a:pt x="1093" y="1"/>
                    <a:pt x="2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3" name="Google Shape;11093;p21"/>
            <p:cNvSpPr/>
            <p:nvPr/>
          </p:nvSpPr>
          <p:spPr>
            <a:xfrm>
              <a:off x="6027225" y="4728375"/>
              <a:ext cx="56575" cy="10200"/>
            </a:xfrm>
            <a:custGeom>
              <a:avLst/>
              <a:gdLst/>
              <a:ahLst/>
              <a:cxnLst/>
              <a:rect l="l" t="t" r="r" b="b"/>
              <a:pathLst>
                <a:path w="2263" h="408" extrusionOk="0">
                  <a:moveTo>
                    <a:pt x="717" y="1"/>
                  </a:moveTo>
                  <a:cubicBezTo>
                    <a:pt x="515" y="1"/>
                    <a:pt x="313" y="12"/>
                    <a:pt x="113" y="33"/>
                  </a:cubicBezTo>
                  <a:cubicBezTo>
                    <a:pt x="75" y="157"/>
                    <a:pt x="38" y="282"/>
                    <a:pt x="0" y="407"/>
                  </a:cubicBezTo>
                  <a:cubicBezTo>
                    <a:pt x="549" y="308"/>
                    <a:pt x="1098" y="203"/>
                    <a:pt x="1637" y="203"/>
                  </a:cubicBezTo>
                  <a:cubicBezTo>
                    <a:pt x="1847" y="203"/>
                    <a:pt x="2056" y="219"/>
                    <a:pt x="2262" y="257"/>
                  </a:cubicBezTo>
                  <a:cubicBezTo>
                    <a:pt x="1765" y="77"/>
                    <a:pt x="1242" y="1"/>
                    <a:pt x="7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4" name="Google Shape;11094;p21"/>
            <p:cNvSpPr/>
            <p:nvPr/>
          </p:nvSpPr>
          <p:spPr>
            <a:xfrm>
              <a:off x="6025025" y="4741600"/>
              <a:ext cx="39075" cy="8225"/>
            </a:xfrm>
            <a:custGeom>
              <a:avLst/>
              <a:gdLst/>
              <a:ahLst/>
              <a:cxnLst/>
              <a:rect l="l" t="t" r="r" b="b"/>
              <a:pathLst>
                <a:path w="1563" h="329" extrusionOk="0">
                  <a:moveTo>
                    <a:pt x="807" y="0"/>
                  </a:moveTo>
                  <a:cubicBezTo>
                    <a:pt x="557" y="0"/>
                    <a:pt x="307" y="22"/>
                    <a:pt x="51" y="66"/>
                  </a:cubicBezTo>
                  <a:cubicBezTo>
                    <a:pt x="38" y="141"/>
                    <a:pt x="13" y="216"/>
                    <a:pt x="13" y="291"/>
                  </a:cubicBezTo>
                  <a:cubicBezTo>
                    <a:pt x="1" y="303"/>
                    <a:pt x="1" y="316"/>
                    <a:pt x="1" y="328"/>
                  </a:cubicBezTo>
                  <a:cubicBezTo>
                    <a:pt x="501" y="203"/>
                    <a:pt x="1025" y="78"/>
                    <a:pt x="1563" y="66"/>
                  </a:cubicBezTo>
                  <a:cubicBezTo>
                    <a:pt x="1307" y="22"/>
                    <a:pt x="1057" y="0"/>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5" name="Google Shape;11095;p21"/>
            <p:cNvSpPr/>
            <p:nvPr/>
          </p:nvSpPr>
          <p:spPr>
            <a:xfrm>
              <a:off x="6023150" y="4755800"/>
              <a:ext cx="19400" cy="4950"/>
            </a:xfrm>
            <a:custGeom>
              <a:avLst/>
              <a:gdLst/>
              <a:ahLst/>
              <a:cxnLst/>
              <a:rect l="l" t="t" r="r" b="b"/>
              <a:pathLst>
                <a:path w="776" h="198" extrusionOk="0">
                  <a:moveTo>
                    <a:pt x="572" y="0"/>
                  </a:moveTo>
                  <a:cubicBezTo>
                    <a:pt x="394" y="0"/>
                    <a:pt x="209" y="21"/>
                    <a:pt x="38" y="48"/>
                  </a:cubicBezTo>
                  <a:cubicBezTo>
                    <a:pt x="26" y="98"/>
                    <a:pt x="13" y="148"/>
                    <a:pt x="1" y="198"/>
                  </a:cubicBezTo>
                  <a:cubicBezTo>
                    <a:pt x="251" y="110"/>
                    <a:pt x="513" y="23"/>
                    <a:pt x="776" y="10"/>
                  </a:cubicBezTo>
                  <a:cubicBezTo>
                    <a:pt x="709" y="3"/>
                    <a:pt x="641" y="0"/>
                    <a:pt x="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6" name="Google Shape;11096;p21"/>
            <p:cNvSpPr/>
            <p:nvPr/>
          </p:nvSpPr>
          <p:spPr>
            <a:xfrm>
              <a:off x="5964100" y="4792275"/>
              <a:ext cx="177175" cy="76875"/>
            </a:xfrm>
            <a:custGeom>
              <a:avLst/>
              <a:gdLst/>
              <a:ahLst/>
              <a:cxnLst/>
              <a:rect l="l" t="t" r="r" b="b"/>
              <a:pathLst>
                <a:path w="7087" h="3075" extrusionOk="0">
                  <a:moveTo>
                    <a:pt x="7087" y="1"/>
                  </a:moveTo>
                  <a:cubicBezTo>
                    <a:pt x="6462" y="538"/>
                    <a:pt x="5624" y="813"/>
                    <a:pt x="4862" y="1163"/>
                  </a:cubicBezTo>
                  <a:cubicBezTo>
                    <a:pt x="3425" y="1750"/>
                    <a:pt x="1963" y="2288"/>
                    <a:pt x="513" y="2863"/>
                  </a:cubicBezTo>
                  <a:cubicBezTo>
                    <a:pt x="351" y="2938"/>
                    <a:pt x="138" y="3013"/>
                    <a:pt x="1" y="3075"/>
                  </a:cubicBezTo>
                  <a:cubicBezTo>
                    <a:pt x="126" y="3050"/>
                    <a:pt x="238" y="3013"/>
                    <a:pt x="363" y="2988"/>
                  </a:cubicBezTo>
                  <a:cubicBezTo>
                    <a:pt x="2338" y="2463"/>
                    <a:pt x="4387" y="1988"/>
                    <a:pt x="6099" y="826"/>
                  </a:cubicBezTo>
                  <a:cubicBezTo>
                    <a:pt x="6449" y="588"/>
                    <a:pt x="6824" y="338"/>
                    <a:pt x="70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7" name="Google Shape;11097;p21"/>
            <p:cNvSpPr/>
            <p:nvPr/>
          </p:nvSpPr>
          <p:spPr>
            <a:xfrm>
              <a:off x="5991600" y="4811975"/>
              <a:ext cx="95625" cy="41250"/>
            </a:xfrm>
            <a:custGeom>
              <a:avLst/>
              <a:gdLst/>
              <a:ahLst/>
              <a:cxnLst/>
              <a:rect l="l" t="t" r="r" b="b"/>
              <a:pathLst>
                <a:path w="3825" h="1650" extrusionOk="0">
                  <a:moveTo>
                    <a:pt x="3825" y="0"/>
                  </a:moveTo>
                  <a:cubicBezTo>
                    <a:pt x="2512" y="450"/>
                    <a:pt x="1200" y="925"/>
                    <a:pt x="1" y="1650"/>
                  </a:cubicBezTo>
                  <a:cubicBezTo>
                    <a:pt x="1288" y="1175"/>
                    <a:pt x="2712" y="675"/>
                    <a:pt x="38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8" name="Google Shape;11098;p21"/>
            <p:cNvSpPr/>
            <p:nvPr/>
          </p:nvSpPr>
          <p:spPr>
            <a:xfrm>
              <a:off x="6013150" y="4813225"/>
              <a:ext cx="46275" cy="20950"/>
            </a:xfrm>
            <a:custGeom>
              <a:avLst/>
              <a:gdLst/>
              <a:ahLst/>
              <a:cxnLst/>
              <a:rect l="l" t="t" r="r" b="b"/>
              <a:pathLst>
                <a:path w="1851" h="838" extrusionOk="0">
                  <a:moveTo>
                    <a:pt x="1850" y="0"/>
                  </a:moveTo>
                  <a:lnTo>
                    <a:pt x="1850" y="0"/>
                  </a:lnTo>
                  <a:cubicBezTo>
                    <a:pt x="1213" y="213"/>
                    <a:pt x="601" y="525"/>
                    <a:pt x="1" y="837"/>
                  </a:cubicBezTo>
                  <a:cubicBezTo>
                    <a:pt x="663" y="675"/>
                    <a:pt x="1288" y="363"/>
                    <a:pt x="1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9" name="Google Shape;11099;p21"/>
            <p:cNvSpPr/>
            <p:nvPr/>
          </p:nvSpPr>
          <p:spPr>
            <a:xfrm>
              <a:off x="6024725" y="4814475"/>
              <a:ext cx="11275" cy="5325"/>
            </a:xfrm>
            <a:custGeom>
              <a:avLst/>
              <a:gdLst/>
              <a:ahLst/>
              <a:cxnLst/>
              <a:rect l="l" t="t" r="r" b="b"/>
              <a:pathLst>
                <a:path w="451" h="213" extrusionOk="0">
                  <a:moveTo>
                    <a:pt x="450" y="0"/>
                  </a:moveTo>
                  <a:lnTo>
                    <a:pt x="450" y="0"/>
                  </a:lnTo>
                  <a:cubicBezTo>
                    <a:pt x="300" y="50"/>
                    <a:pt x="138" y="138"/>
                    <a:pt x="0" y="213"/>
                  </a:cubicBezTo>
                  <a:cubicBezTo>
                    <a:pt x="150" y="163"/>
                    <a:pt x="325" y="88"/>
                    <a:pt x="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11100" name="Google Shape;11100;p21"/>
          <p:cNvPicPr preferRelativeResize="0"/>
          <p:nvPr/>
        </p:nvPicPr>
        <p:blipFill rotWithShape="1">
          <a:blip r:embed="rId2">
            <a:alphaModFix amt="15000"/>
          </a:blip>
          <a:srcRect r="-120" b="-110"/>
          <a:stretch>
            <a:fillRect/>
          </a:stretch>
        </p:blipFill>
        <p:spPr>
          <a:xfrm rot="10800000">
            <a:off x="0" y="5550"/>
            <a:ext cx="9144000" cy="5143500"/>
          </a:xfrm>
          <a:prstGeom prst="rect">
            <a:avLst/>
          </a:prstGeom>
          <a:noFill/>
          <a:ln>
            <a:noFill/>
          </a:ln>
        </p:spPr>
      </p:pic>
      <p:sp>
        <p:nvSpPr>
          <p:cNvPr id="11101" name="Google Shape;11101;p21"/>
          <p:cNvSpPr txBox="1"/>
          <p:nvPr>
            <p:ph type="ctrTitle"/>
          </p:nvPr>
        </p:nvSpPr>
        <p:spPr>
          <a:xfrm>
            <a:off x="888344" y="2270941"/>
            <a:ext cx="2334900" cy="45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2900">
                <a:latin typeface="Barlow Condensed SemiBold"/>
                <a:ea typeface="Barlow Condensed SemiBold"/>
                <a:cs typeface="Barlow Condensed SemiBold"/>
                <a:sym typeface="Barlow Condensed SemiBold"/>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p:txBody>
      </p:sp>
      <p:sp>
        <p:nvSpPr>
          <p:cNvPr id="11102" name="Google Shape;11102;p21"/>
          <p:cNvSpPr txBox="1"/>
          <p:nvPr>
            <p:ph type="subTitle" idx="1"/>
          </p:nvPr>
        </p:nvSpPr>
        <p:spPr>
          <a:xfrm>
            <a:off x="888344" y="2614925"/>
            <a:ext cx="2334900" cy="572400"/>
          </a:xfrm>
          <a:prstGeom prst="rect">
            <a:avLst/>
          </a:prstGeom>
        </p:spPr>
        <p:txBody>
          <a:bodyPr spcFirstLastPara="1" wrap="square" lIns="91425" tIns="91425" rIns="91425" bIns="91425" anchor="t" anchorCtr="0">
            <a:normAutofit/>
          </a:bodyPr>
          <a:lstStyle>
            <a:lvl1pPr lvl="0" algn="ctr" rtl="0">
              <a:lnSpc>
                <a:spcPct val="85000"/>
              </a:lnSpc>
              <a:spcBef>
                <a:spcPts val="0"/>
              </a:spcBef>
              <a:spcAft>
                <a:spcPts val="0"/>
              </a:spcAft>
              <a:buClr>
                <a:srgbClr val="000000"/>
              </a:buClr>
              <a:buSzPts val="1000"/>
              <a:buNone/>
              <a:defRPr sz="1400">
                <a:solidFill>
                  <a:srgbClr val="191919"/>
                </a:solidFill>
              </a:defRPr>
            </a:lvl1pPr>
            <a:lvl2pPr lvl="1" rtl="0">
              <a:lnSpc>
                <a:spcPct val="85000"/>
              </a:lnSpc>
              <a:spcBef>
                <a:spcPts val="0"/>
              </a:spcBef>
              <a:spcAft>
                <a:spcPts val="0"/>
              </a:spcAft>
              <a:buClr>
                <a:srgbClr val="000000"/>
              </a:buClr>
              <a:buSzPts val="1000"/>
              <a:buNone/>
              <a:defRPr sz="1000">
                <a:solidFill>
                  <a:srgbClr val="000000"/>
                </a:solidFill>
              </a:defRPr>
            </a:lvl2pPr>
            <a:lvl3pPr lvl="2" rtl="0">
              <a:lnSpc>
                <a:spcPct val="85000"/>
              </a:lnSpc>
              <a:spcBef>
                <a:spcPts val="0"/>
              </a:spcBef>
              <a:spcAft>
                <a:spcPts val="0"/>
              </a:spcAft>
              <a:buClr>
                <a:srgbClr val="000000"/>
              </a:buClr>
              <a:buSzPts val="1000"/>
              <a:buNone/>
              <a:defRPr sz="1000">
                <a:solidFill>
                  <a:srgbClr val="000000"/>
                </a:solidFill>
              </a:defRPr>
            </a:lvl3pPr>
            <a:lvl4pPr lvl="3" rtl="0">
              <a:lnSpc>
                <a:spcPct val="85000"/>
              </a:lnSpc>
              <a:spcBef>
                <a:spcPts val="0"/>
              </a:spcBef>
              <a:spcAft>
                <a:spcPts val="0"/>
              </a:spcAft>
              <a:buClr>
                <a:srgbClr val="000000"/>
              </a:buClr>
              <a:buSzPts val="1000"/>
              <a:buNone/>
              <a:defRPr sz="1000">
                <a:solidFill>
                  <a:srgbClr val="000000"/>
                </a:solidFill>
              </a:defRPr>
            </a:lvl4pPr>
            <a:lvl5pPr lvl="4" rtl="0">
              <a:lnSpc>
                <a:spcPct val="85000"/>
              </a:lnSpc>
              <a:spcBef>
                <a:spcPts val="0"/>
              </a:spcBef>
              <a:spcAft>
                <a:spcPts val="0"/>
              </a:spcAft>
              <a:buClr>
                <a:srgbClr val="000000"/>
              </a:buClr>
              <a:buSzPts val="1000"/>
              <a:buNone/>
              <a:defRPr sz="1000">
                <a:solidFill>
                  <a:srgbClr val="000000"/>
                </a:solidFill>
              </a:defRPr>
            </a:lvl5pPr>
            <a:lvl6pPr lvl="5" rtl="0">
              <a:lnSpc>
                <a:spcPct val="85000"/>
              </a:lnSpc>
              <a:spcBef>
                <a:spcPts val="0"/>
              </a:spcBef>
              <a:spcAft>
                <a:spcPts val="0"/>
              </a:spcAft>
              <a:buClr>
                <a:srgbClr val="000000"/>
              </a:buClr>
              <a:buSzPts val="1000"/>
              <a:buNone/>
              <a:defRPr sz="1000">
                <a:solidFill>
                  <a:srgbClr val="000000"/>
                </a:solidFill>
              </a:defRPr>
            </a:lvl6pPr>
            <a:lvl7pPr lvl="6" rtl="0">
              <a:lnSpc>
                <a:spcPct val="85000"/>
              </a:lnSpc>
              <a:spcBef>
                <a:spcPts val="0"/>
              </a:spcBef>
              <a:spcAft>
                <a:spcPts val="0"/>
              </a:spcAft>
              <a:buClr>
                <a:srgbClr val="000000"/>
              </a:buClr>
              <a:buSzPts val="1000"/>
              <a:buNone/>
              <a:defRPr sz="1000">
                <a:solidFill>
                  <a:srgbClr val="000000"/>
                </a:solidFill>
              </a:defRPr>
            </a:lvl7pPr>
            <a:lvl8pPr lvl="7" rtl="0">
              <a:lnSpc>
                <a:spcPct val="85000"/>
              </a:lnSpc>
              <a:spcBef>
                <a:spcPts val="0"/>
              </a:spcBef>
              <a:spcAft>
                <a:spcPts val="0"/>
              </a:spcAft>
              <a:buClr>
                <a:srgbClr val="000000"/>
              </a:buClr>
              <a:buSzPts val="1000"/>
              <a:buNone/>
              <a:defRPr sz="1000">
                <a:solidFill>
                  <a:srgbClr val="000000"/>
                </a:solidFill>
              </a:defRPr>
            </a:lvl8pPr>
            <a:lvl9pPr lvl="8" rtl="0">
              <a:lnSpc>
                <a:spcPct val="85000"/>
              </a:lnSpc>
              <a:spcBef>
                <a:spcPts val="0"/>
              </a:spcBef>
              <a:spcAft>
                <a:spcPts val="0"/>
              </a:spcAft>
              <a:buClr>
                <a:srgbClr val="000000"/>
              </a:buClr>
              <a:buSzPts val="1000"/>
              <a:buNone/>
              <a:defRPr sz="1000">
                <a:solidFill>
                  <a:srgbClr val="000000"/>
                </a:solidFill>
              </a:defRPr>
            </a:lvl9pPr>
          </a:lstStyle>
          <a:p/>
        </p:txBody>
      </p:sp>
      <p:sp>
        <p:nvSpPr>
          <p:cNvPr id="11103" name="Google Shape;11103;p21"/>
          <p:cNvSpPr txBox="1"/>
          <p:nvPr>
            <p:ph type="ctrTitle" idx="2"/>
          </p:nvPr>
        </p:nvSpPr>
        <p:spPr>
          <a:xfrm>
            <a:off x="2948850" y="347658"/>
            <a:ext cx="3246300" cy="1254900"/>
          </a:xfrm>
          <a:prstGeom prst="rect">
            <a:avLst/>
          </a:prstGeom>
        </p:spPr>
        <p:txBody>
          <a:bodyPr spcFirstLastPara="1" wrap="square" lIns="91425" tIns="91425" rIns="91425" bIns="91425" anchor="t" anchorCtr="0">
            <a:noAutofit/>
          </a:bodyPr>
          <a:lstStyle>
            <a:lvl1pPr lvl="0" algn="ctr" rtl="0">
              <a:lnSpc>
                <a:spcPct val="75000"/>
              </a:lnSpc>
              <a:spcBef>
                <a:spcPts val="0"/>
              </a:spcBef>
              <a:spcAft>
                <a:spcPts val="0"/>
              </a:spcAft>
              <a:buSzPts val="5200"/>
              <a:buNone/>
              <a:defRPr sz="5500">
                <a:solidFill>
                  <a:schemeClr val="lt1"/>
                </a:solidFill>
                <a:latin typeface="Barlow Condensed SemiBold"/>
                <a:ea typeface="Barlow Condensed SemiBold"/>
                <a:cs typeface="Barlow Condensed SemiBold"/>
                <a:sym typeface="Barlow Condensed SemiBold"/>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p:txBody>
      </p:sp>
      <p:sp>
        <p:nvSpPr>
          <p:cNvPr id="11104" name="Google Shape;11104;p21"/>
          <p:cNvSpPr txBox="1"/>
          <p:nvPr>
            <p:ph type="ctrTitle" idx="3"/>
          </p:nvPr>
        </p:nvSpPr>
        <p:spPr>
          <a:xfrm>
            <a:off x="3415719" y="2270941"/>
            <a:ext cx="2334900" cy="45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2900">
                <a:latin typeface="Barlow Condensed SemiBold"/>
                <a:ea typeface="Barlow Condensed SemiBold"/>
                <a:cs typeface="Barlow Condensed SemiBold"/>
                <a:sym typeface="Barlow Condensed SemiBold"/>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p:txBody>
      </p:sp>
      <p:sp>
        <p:nvSpPr>
          <p:cNvPr id="11105" name="Google Shape;11105;p21"/>
          <p:cNvSpPr txBox="1"/>
          <p:nvPr>
            <p:ph type="subTitle" idx="4"/>
          </p:nvPr>
        </p:nvSpPr>
        <p:spPr>
          <a:xfrm>
            <a:off x="3415719" y="2614925"/>
            <a:ext cx="2334900" cy="572400"/>
          </a:xfrm>
          <a:prstGeom prst="rect">
            <a:avLst/>
          </a:prstGeom>
        </p:spPr>
        <p:txBody>
          <a:bodyPr spcFirstLastPara="1" wrap="square" lIns="91425" tIns="91425" rIns="91425" bIns="91425" anchor="t" anchorCtr="0">
            <a:normAutofit/>
          </a:bodyPr>
          <a:lstStyle>
            <a:lvl1pPr lvl="0" algn="ctr" rtl="0">
              <a:lnSpc>
                <a:spcPct val="85000"/>
              </a:lnSpc>
              <a:spcBef>
                <a:spcPts val="0"/>
              </a:spcBef>
              <a:spcAft>
                <a:spcPts val="0"/>
              </a:spcAft>
              <a:buClr>
                <a:srgbClr val="000000"/>
              </a:buClr>
              <a:buSzPts val="1000"/>
              <a:buNone/>
              <a:defRPr sz="1400">
                <a:solidFill>
                  <a:srgbClr val="191919"/>
                </a:solidFill>
              </a:defRPr>
            </a:lvl1pPr>
            <a:lvl2pPr lvl="1" rtl="0">
              <a:lnSpc>
                <a:spcPct val="85000"/>
              </a:lnSpc>
              <a:spcBef>
                <a:spcPts val="0"/>
              </a:spcBef>
              <a:spcAft>
                <a:spcPts val="0"/>
              </a:spcAft>
              <a:buClr>
                <a:srgbClr val="000000"/>
              </a:buClr>
              <a:buSzPts val="1000"/>
              <a:buNone/>
              <a:defRPr sz="1000">
                <a:solidFill>
                  <a:srgbClr val="000000"/>
                </a:solidFill>
              </a:defRPr>
            </a:lvl2pPr>
            <a:lvl3pPr lvl="2" rtl="0">
              <a:lnSpc>
                <a:spcPct val="85000"/>
              </a:lnSpc>
              <a:spcBef>
                <a:spcPts val="0"/>
              </a:spcBef>
              <a:spcAft>
                <a:spcPts val="0"/>
              </a:spcAft>
              <a:buClr>
                <a:srgbClr val="000000"/>
              </a:buClr>
              <a:buSzPts val="1000"/>
              <a:buNone/>
              <a:defRPr sz="1000">
                <a:solidFill>
                  <a:srgbClr val="000000"/>
                </a:solidFill>
              </a:defRPr>
            </a:lvl3pPr>
            <a:lvl4pPr lvl="3" rtl="0">
              <a:lnSpc>
                <a:spcPct val="85000"/>
              </a:lnSpc>
              <a:spcBef>
                <a:spcPts val="0"/>
              </a:spcBef>
              <a:spcAft>
                <a:spcPts val="0"/>
              </a:spcAft>
              <a:buClr>
                <a:srgbClr val="000000"/>
              </a:buClr>
              <a:buSzPts val="1000"/>
              <a:buNone/>
              <a:defRPr sz="1000">
                <a:solidFill>
                  <a:srgbClr val="000000"/>
                </a:solidFill>
              </a:defRPr>
            </a:lvl4pPr>
            <a:lvl5pPr lvl="4" rtl="0">
              <a:lnSpc>
                <a:spcPct val="85000"/>
              </a:lnSpc>
              <a:spcBef>
                <a:spcPts val="0"/>
              </a:spcBef>
              <a:spcAft>
                <a:spcPts val="0"/>
              </a:spcAft>
              <a:buClr>
                <a:srgbClr val="000000"/>
              </a:buClr>
              <a:buSzPts val="1000"/>
              <a:buNone/>
              <a:defRPr sz="1000">
                <a:solidFill>
                  <a:srgbClr val="000000"/>
                </a:solidFill>
              </a:defRPr>
            </a:lvl5pPr>
            <a:lvl6pPr lvl="5" rtl="0">
              <a:lnSpc>
                <a:spcPct val="85000"/>
              </a:lnSpc>
              <a:spcBef>
                <a:spcPts val="0"/>
              </a:spcBef>
              <a:spcAft>
                <a:spcPts val="0"/>
              </a:spcAft>
              <a:buClr>
                <a:srgbClr val="000000"/>
              </a:buClr>
              <a:buSzPts val="1000"/>
              <a:buNone/>
              <a:defRPr sz="1000">
                <a:solidFill>
                  <a:srgbClr val="000000"/>
                </a:solidFill>
              </a:defRPr>
            </a:lvl6pPr>
            <a:lvl7pPr lvl="6" rtl="0">
              <a:lnSpc>
                <a:spcPct val="85000"/>
              </a:lnSpc>
              <a:spcBef>
                <a:spcPts val="0"/>
              </a:spcBef>
              <a:spcAft>
                <a:spcPts val="0"/>
              </a:spcAft>
              <a:buClr>
                <a:srgbClr val="000000"/>
              </a:buClr>
              <a:buSzPts val="1000"/>
              <a:buNone/>
              <a:defRPr sz="1000">
                <a:solidFill>
                  <a:srgbClr val="000000"/>
                </a:solidFill>
              </a:defRPr>
            </a:lvl7pPr>
            <a:lvl8pPr lvl="7" rtl="0">
              <a:lnSpc>
                <a:spcPct val="85000"/>
              </a:lnSpc>
              <a:spcBef>
                <a:spcPts val="0"/>
              </a:spcBef>
              <a:spcAft>
                <a:spcPts val="0"/>
              </a:spcAft>
              <a:buClr>
                <a:srgbClr val="000000"/>
              </a:buClr>
              <a:buSzPts val="1000"/>
              <a:buNone/>
              <a:defRPr sz="1000">
                <a:solidFill>
                  <a:srgbClr val="000000"/>
                </a:solidFill>
              </a:defRPr>
            </a:lvl8pPr>
            <a:lvl9pPr lvl="8" rtl="0">
              <a:lnSpc>
                <a:spcPct val="85000"/>
              </a:lnSpc>
              <a:spcBef>
                <a:spcPts val="0"/>
              </a:spcBef>
              <a:spcAft>
                <a:spcPts val="0"/>
              </a:spcAft>
              <a:buClr>
                <a:srgbClr val="000000"/>
              </a:buClr>
              <a:buSzPts val="1000"/>
              <a:buNone/>
              <a:defRPr sz="1000">
                <a:solidFill>
                  <a:srgbClr val="000000"/>
                </a:solidFill>
              </a:defRPr>
            </a:lvl9pPr>
          </a:lstStyle>
          <a:p/>
        </p:txBody>
      </p:sp>
      <p:sp>
        <p:nvSpPr>
          <p:cNvPr id="11106" name="Google Shape;11106;p21"/>
          <p:cNvSpPr txBox="1"/>
          <p:nvPr>
            <p:ph type="ctrTitle" idx="5"/>
          </p:nvPr>
        </p:nvSpPr>
        <p:spPr>
          <a:xfrm>
            <a:off x="5920745" y="2270941"/>
            <a:ext cx="2334900" cy="45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2900">
                <a:latin typeface="Barlow Condensed SemiBold"/>
                <a:ea typeface="Barlow Condensed SemiBold"/>
                <a:cs typeface="Barlow Condensed SemiBold"/>
                <a:sym typeface="Barlow Condensed SemiBold"/>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p:txBody>
      </p:sp>
      <p:sp>
        <p:nvSpPr>
          <p:cNvPr id="11107" name="Google Shape;11107;p21"/>
          <p:cNvSpPr txBox="1"/>
          <p:nvPr>
            <p:ph type="subTitle" idx="6"/>
          </p:nvPr>
        </p:nvSpPr>
        <p:spPr>
          <a:xfrm>
            <a:off x="5920744" y="2614925"/>
            <a:ext cx="2334900" cy="572400"/>
          </a:xfrm>
          <a:prstGeom prst="rect">
            <a:avLst/>
          </a:prstGeom>
        </p:spPr>
        <p:txBody>
          <a:bodyPr spcFirstLastPara="1" wrap="square" lIns="91425" tIns="91425" rIns="91425" bIns="91425" anchor="t" anchorCtr="0">
            <a:normAutofit/>
          </a:bodyPr>
          <a:lstStyle>
            <a:lvl1pPr lvl="0" algn="ctr" rtl="0">
              <a:lnSpc>
                <a:spcPct val="85000"/>
              </a:lnSpc>
              <a:spcBef>
                <a:spcPts val="0"/>
              </a:spcBef>
              <a:spcAft>
                <a:spcPts val="0"/>
              </a:spcAft>
              <a:buClr>
                <a:srgbClr val="000000"/>
              </a:buClr>
              <a:buSzPts val="1000"/>
              <a:buNone/>
              <a:defRPr sz="1400">
                <a:solidFill>
                  <a:srgbClr val="191919"/>
                </a:solidFill>
              </a:defRPr>
            </a:lvl1pPr>
            <a:lvl2pPr lvl="1" rtl="0">
              <a:lnSpc>
                <a:spcPct val="85000"/>
              </a:lnSpc>
              <a:spcBef>
                <a:spcPts val="0"/>
              </a:spcBef>
              <a:spcAft>
                <a:spcPts val="0"/>
              </a:spcAft>
              <a:buClr>
                <a:srgbClr val="000000"/>
              </a:buClr>
              <a:buSzPts val="1000"/>
              <a:buNone/>
              <a:defRPr sz="1000">
                <a:solidFill>
                  <a:srgbClr val="000000"/>
                </a:solidFill>
              </a:defRPr>
            </a:lvl2pPr>
            <a:lvl3pPr lvl="2" rtl="0">
              <a:lnSpc>
                <a:spcPct val="85000"/>
              </a:lnSpc>
              <a:spcBef>
                <a:spcPts val="0"/>
              </a:spcBef>
              <a:spcAft>
                <a:spcPts val="0"/>
              </a:spcAft>
              <a:buClr>
                <a:srgbClr val="000000"/>
              </a:buClr>
              <a:buSzPts val="1000"/>
              <a:buNone/>
              <a:defRPr sz="1000">
                <a:solidFill>
                  <a:srgbClr val="000000"/>
                </a:solidFill>
              </a:defRPr>
            </a:lvl3pPr>
            <a:lvl4pPr lvl="3" rtl="0">
              <a:lnSpc>
                <a:spcPct val="85000"/>
              </a:lnSpc>
              <a:spcBef>
                <a:spcPts val="0"/>
              </a:spcBef>
              <a:spcAft>
                <a:spcPts val="0"/>
              </a:spcAft>
              <a:buClr>
                <a:srgbClr val="000000"/>
              </a:buClr>
              <a:buSzPts val="1000"/>
              <a:buNone/>
              <a:defRPr sz="1000">
                <a:solidFill>
                  <a:srgbClr val="000000"/>
                </a:solidFill>
              </a:defRPr>
            </a:lvl4pPr>
            <a:lvl5pPr lvl="4" rtl="0">
              <a:lnSpc>
                <a:spcPct val="85000"/>
              </a:lnSpc>
              <a:spcBef>
                <a:spcPts val="0"/>
              </a:spcBef>
              <a:spcAft>
                <a:spcPts val="0"/>
              </a:spcAft>
              <a:buClr>
                <a:srgbClr val="000000"/>
              </a:buClr>
              <a:buSzPts val="1000"/>
              <a:buNone/>
              <a:defRPr sz="1000">
                <a:solidFill>
                  <a:srgbClr val="000000"/>
                </a:solidFill>
              </a:defRPr>
            </a:lvl5pPr>
            <a:lvl6pPr lvl="5" rtl="0">
              <a:lnSpc>
                <a:spcPct val="85000"/>
              </a:lnSpc>
              <a:spcBef>
                <a:spcPts val="0"/>
              </a:spcBef>
              <a:spcAft>
                <a:spcPts val="0"/>
              </a:spcAft>
              <a:buClr>
                <a:srgbClr val="000000"/>
              </a:buClr>
              <a:buSzPts val="1000"/>
              <a:buNone/>
              <a:defRPr sz="1000">
                <a:solidFill>
                  <a:srgbClr val="000000"/>
                </a:solidFill>
              </a:defRPr>
            </a:lvl6pPr>
            <a:lvl7pPr lvl="6" rtl="0">
              <a:lnSpc>
                <a:spcPct val="85000"/>
              </a:lnSpc>
              <a:spcBef>
                <a:spcPts val="0"/>
              </a:spcBef>
              <a:spcAft>
                <a:spcPts val="0"/>
              </a:spcAft>
              <a:buClr>
                <a:srgbClr val="000000"/>
              </a:buClr>
              <a:buSzPts val="1000"/>
              <a:buNone/>
              <a:defRPr sz="1000">
                <a:solidFill>
                  <a:srgbClr val="000000"/>
                </a:solidFill>
              </a:defRPr>
            </a:lvl7pPr>
            <a:lvl8pPr lvl="7" rtl="0">
              <a:lnSpc>
                <a:spcPct val="85000"/>
              </a:lnSpc>
              <a:spcBef>
                <a:spcPts val="0"/>
              </a:spcBef>
              <a:spcAft>
                <a:spcPts val="0"/>
              </a:spcAft>
              <a:buClr>
                <a:srgbClr val="000000"/>
              </a:buClr>
              <a:buSzPts val="1000"/>
              <a:buNone/>
              <a:defRPr sz="1000">
                <a:solidFill>
                  <a:srgbClr val="000000"/>
                </a:solidFill>
              </a:defRPr>
            </a:lvl8pPr>
            <a:lvl9pPr lvl="8" rtl="0">
              <a:lnSpc>
                <a:spcPct val="85000"/>
              </a:lnSpc>
              <a:spcBef>
                <a:spcPts val="0"/>
              </a:spcBef>
              <a:spcAft>
                <a:spcPts val="0"/>
              </a:spcAft>
              <a:buClr>
                <a:srgbClr val="000000"/>
              </a:buClr>
              <a:buSzPts val="1000"/>
              <a:buNone/>
              <a:defRPr sz="1000">
                <a:solidFill>
                  <a:srgbClr val="000000"/>
                </a:solidFill>
              </a:defRPr>
            </a:lvl9pPr>
          </a:lstStyle>
          <a:p/>
        </p:txBody>
      </p:sp>
      <p:sp>
        <p:nvSpPr>
          <p:cNvPr id="11108" name="Google Shape;11108;p21"/>
          <p:cNvSpPr txBox="1"/>
          <p:nvPr>
            <p:ph type="ctrTitle" idx="7"/>
          </p:nvPr>
        </p:nvSpPr>
        <p:spPr>
          <a:xfrm>
            <a:off x="888344" y="3554773"/>
            <a:ext cx="2334900" cy="45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2900">
                <a:latin typeface="Barlow Condensed SemiBold"/>
                <a:ea typeface="Barlow Condensed SemiBold"/>
                <a:cs typeface="Barlow Condensed SemiBold"/>
                <a:sym typeface="Barlow Condensed SemiBold"/>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p:txBody>
      </p:sp>
      <p:sp>
        <p:nvSpPr>
          <p:cNvPr id="11109" name="Google Shape;11109;p21"/>
          <p:cNvSpPr txBox="1"/>
          <p:nvPr>
            <p:ph type="subTitle" idx="8"/>
          </p:nvPr>
        </p:nvSpPr>
        <p:spPr>
          <a:xfrm>
            <a:off x="888344" y="3898757"/>
            <a:ext cx="2334900" cy="572400"/>
          </a:xfrm>
          <a:prstGeom prst="rect">
            <a:avLst/>
          </a:prstGeom>
        </p:spPr>
        <p:txBody>
          <a:bodyPr spcFirstLastPara="1" wrap="square" lIns="91425" tIns="91425" rIns="91425" bIns="91425" anchor="t" anchorCtr="0">
            <a:normAutofit/>
          </a:bodyPr>
          <a:lstStyle>
            <a:lvl1pPr lvl="0" algn="ctr" rtl="0">
              <a:lnSpc>
                <a:spcPct val="85000"/>
              </a:lnSpc>
              <a:spcBef>
                <a:spcPts val="0"/>
              </a:spcBef>
              <a:spcAft>
                <a:spcPts val="0"/>
              </a:spcAft>
              <a:buClr>
                <a:srgbClr val="000000"/>
              </a:buClr>
              <a:buSzPts val="1000"/>
              <a:buNone/>
              <a:defRPr sz="1400">
                <a:solidFill>
                  <a:srgbClr val="191919"/>
                </a:solidFill>
              </a:defRPr>
            </a:lvl1pPr>
            <a:lvl2pPr lvl="1" rtl="0">
              <a:lnSpc>
                <a:spcPct val="85000"/>
              </a:lnSpc>
              <a:spcBef>
                <a:spcPts val="0"/>
              </a:spcBef>
              <a:spcAft>
                <a:spcPts val="0"/>
              </a:spcAft>
              <a:buClr>
                <a:srgbClr val="000000"/>
              </a:buClr>
              <a:buSzPts val="1000"/>
              <a:buNone/>
              <a:defRPr sz="1000">
                <a:solidFill>
                  <a:srgbClr val="000000"/>
                </a:solidFill>
              </a:defRPr>
            </a:lvl2pPr>
            <a:lvl3pPr lvl="2" rtl="0">
              <a:lnSpc>
                <a:spcPct val="85000"/>
              </a:lnSpc>
              <a:spcBef>
                <a:spcPts val="0"/>
              </a:spcBef>
              <a:spcAft>
                <a:spcPts val="0"/>
              </a:spcAft>
              <a:buClr>
                <a:srgbClr val="000000"/>
              </a:buClr>
              <a:buSzPts val="1000"/>
              <a:buNone/>
              <a:defRPr sz="1000">
                <a:solidFill>
                  <a:srgbClr val="000000"/>
                </a:solidFill>
              </a:defRPr>
            </a:lvl3pPr>
            <a:lvl4pPr lvl="3" rtl="0">
              <a:lnSpc>
                <a:spcPct val="85000"/>
              </a:lnSpc>
              <a:spcBef>
                <a:spcPts val="0"/>
              </a:spcBef>
              <a:spcAft>
                <a:spcPts val="0"/>
              </a:spcAft>
              <a:buClr>
                <a:srgbClr val="000000"/>
              </a:buClr>
              <a:buSzPts val="1000"/>
              <a:buNone/>
              <a:defRPr sz="1000">
                <a:solidFill>
                  <a:srgbClr val="000000"/>
                </a:solidFill>
              </a:defRPr>
            </a:lvl4pPr>
            <a:lvl5pPr lvl="4" rtl="0">
              <a:lnSpc>
                <a:spcPct val="85000"/>
              </a:lnSpc>
              <a:spcBef>
                <a:spcPts val="0"/>
              </a:spcBef>
              <a:spcAft>
                <a:spcPts val="0"/>
              </a:spcAft>
              <a:buClr>
                <a:srgbClr val="000000"/>
              </a:buClr>
              <a:buSzPts val="1000"/>
              <a:buNone/>
              <a:defRPr sz="1000">
                <a:solidFill>
                  <a:srgbClr val="000000"/>
                </a:solidFill>
              </a:defRPr>
            </a:lvl5pPr>
            <a:lvl6pPr lvl="5" rtl="0">
              <a:lnSpc>
                <a:spcPct val="85000"/>
              </a:lnSpc>
              <a:spcBef>
                <a:spcPts val="0"/>
              </a:spcBef>
              <a:spcAft>
                <a:spcPts val="0"/>
              </a:spcAft>
              <a:buClr>
                <a:srgbClr val="000000"/>
              </a:buClr>
              <a:buSzPts val="1000"/>
              <a:buNone/>
              <a:defRPr sz="1000">
                <a:solidFill>
                  <a:srgbClr val="000000"/>
                </a:solidFill>
              </a:defRPr>
            </a:lvl6pPr>
            <a:lvl7pPr lvl="6" rtl="0">
              <a:lnSpc>
                <a:spcPct val="85000"/>
              </a:lnSpc>
              <a:spcBef>
                <a:spcPts val="0"/>
              </a:spcBef>
              <a:spcAft>
                <a:spcPts val="0"/>
              </a:spcAft>
              <a:buClr>
                <a:srgbClr val="000000"/>
              </a:buClr>
              <a:buSzPts val="1000"/>
              <a:buNone/>
              <a:defRPr sz="1000">
                <a:solidFill>
                  <a:srgbClr val="000000"/>
                </a:solidFill>
              </a:defRPr>
            </a:lvl7pPr>
            <a:lvl8pPr lvl="7" rtl="0">
              <a:lnSpc>
                <a:spcPct val="85000"/>
              </a:lnSpc>
              <a:spcBef>
                <a:spcPts val="0"/>
              </a:spcBef>
              <a:spcAft>
                <a:spcPts val="0"/>
              </a:spcAft>
              <a:buClr>
                <a:srgbClr val="000000"/>
              </a:buClr>
              <a:buSzPts val="1000"/>
              <a:buNone/>
              <a:defRPr sz="1000">
                <a:solidFill>
                  <a:srgbClr val="000000"/>
                </a:solidFill>
              </a:defRPr>
            </a:lvl8pPr>
            <a:lvl9pPr lvl="8" rtl="0">
              <a:lnSpc>
                <a:spcPct val="85000"/>
              </a:lnSpc>
              <a:spcBef>
                <a:spcPts val="0"/>
              </a:spcBef>
              <a:spcAft>
                <a:spcPts val="0"/>
              </a:spcAft>
              <a:buClr>
                <a:srgbClr val="000000"/>
              </a:buClr>
              <a:buSzPts val="1000"/>
              <a:buNone/>
              <a:defRPr sz="1000">
                <a:solidFill>
                  <a:srgbClr val="000000"/>
                </a:solidFill>
              </a:defRPr>
            </a:lvl9pPr>
          </a:lstStyle>
          <a:p/>
        </p:txBody>
      </p:sp>
      <p:sp>
        <p:nvSpPr>
          <p:cNvPr id="11110" name="Google Shape;11110;p21"/>
          <p:cNvSpPr txBox="1"/>
          <p:nvPr>
            <p:ph type="ctrTitle" idx="9"/>
          </p:nvPr>
        </p:nvSpPr>
        <p:spPr>
          <a:xfrm>
            <a:off x="3415719" y="3554773"/>
            <a:ext cx="2334900" cy="45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2900">
                <a:latin typeface="Barlow Condensed SemiBold"/>
                <a:ea typeface="Barlow Condensed SemiBold"/>
                <a:cs typeface="Barlow Condensed SemiBold"/>
                <a:sym typeface="Barlow Condensed SemiBold"/>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p:txBody>
      </p:sp>
      <p:sp>
        <p:nvSpPr>
          <p:cNvPr id="11111" name="Google Shape;11111;p21"/>
          <p:cNvSpPr txBox="1"/>
          <p:nvPr>
            <p:ph type="subTitle" idx="13"/>
          </p:nvPr>
        </p:nvSpPr>
        <p:spPr>
          <a:xfrm>
            <a:off x="3415719" y="3898757"/>
            <a:ext cx="2334900" cy="572400"/>
          </a:xfrm>
          <a:prstGeom prst="rect">
            <a:avLst/>
          </a:prstGeom>
        </p:spPr>
        <p:txBody>
          <a:bodyPr spcFirstLastPara="1" wrap="square" lIns="91425" tIns="91425" rIns="91425" bIns="91425" anchor="t" anchorCtr="0">
            <a:normAutofit/>
          </a:bodyPr>
          <a:lstStyle>
            <a:lvl1pPr lvl="0" algn="ctr" rtl="0">
              <a:lnSpc>
                <a:spcPct val="85000"/>
              </a:lnSpc>
              <a:spcBef>
                <a:spcPts val="0"/>
              </a:spcBef>
              <a:spcAft>
                <a:spcPts val="0"/>
              </a:spcAft>
              <a:buClr>
                <a:srgbClr val="000000"/>
              </a:buClr>
              <a:buSzPts val="1000"/>
              <a:buNone/>
              <a:defRPr sz="1400">
                <a:solidFill>
                  <a:srgbClr val="191919"/>
                </a:solidFill>
              </a:defRPr>
            </a:lvl1pPr>
            <a:lvl2pPr lvl="1" rtl="0">
              <a:lnSpc>
                <a:spcPct val="85000"/>
              </a:lnSpc>
              <a:spcBef>
                <a:spcPts val="0"/>
              </a:spcBef>
              <a:spcAft>
                <a:spcPts val="0"/>
              </a:spcAft>
              <a:buClr>
                <a:srgbClr val="000000"/>
              </a:buClr>
              <a:buSzPts val="1000"/>
              <a:buNone/>
              <a:defRPr sz="1000">
                <a:solidFill>
                  <a:srgbClr val="000000"/>
                </a:solidFill>
              </a:defRPr>
            </a:lvl2pPr>
            <a:lvl3pPr lvl="2" rtl="0">
              <a:lnSpc>
                <a:spcPct val="85000"/>
              </a:lnSpc>
              <a:spcBef>
                <a:spcPts val="0"/>
              </a:spcBef>
              <a:spcAft>
                <a:spcPts val="0"/>
              </a:spcAft>
              <a:buClr>
                <a:srgbClr val="000000"/>
              </a:buClr>
              <a:buSzPts val="1000"/>
              <a:buNone/>
              <a:defRPr sz="1000">
                <a:solidFill>
                  <a:srgbClr val="000000"/>
                </a:solidFill>
              </a:defRPr>
            </a:lvl3pPr>
            <a:lvl4pPr lvl="3" rtl="0">
              <a:lnSpc>
                <a:spcPct val="85000"/>
              </a:lnSpc>
              <a:spcBef>
                <a:spcPts val="0"/>
              </a:spcBef>
              <a:spcAft>
                <a:spcPts val="0"/>
              </a:spcAft>
              <a:buClr>
                <a:srgbClr val="000000"/>
              </a:buClr>
              <a:buSzPts val="1000"/>
              <a:buNone/>
              <a:defRPr sz="1000">
                <a:solidFill>
                  <a:srgbClr val="000000"/>
                </a:solidFill>
              </a:defRPr>
            </a:lvl4pPr>
            <a:lvl5pPr lvl="4" rtl="0">
              <a:lnSpc>
                <a:spcPct val="85000"/>
              </a:lnSpc>
              <a:spcBef>
                <a:spcPts val="0"/>
              </a:spcBef>
              <a:spcAft>
                <a:spcPts val="0"/>
              </a:spcAft>
              <a:buClr>
                <a:srgbClr val="000000"/>
              </a:buClr>
              <a:buSzPts val="1000"/>
              <a:buNone/>
              <a:defRPr sz="1000">
                <a:solidFill>
                  <a:srgbClr val="000000"/>
                </a:solidFill>
              </a:defRPr>
            </a:lvl5pPr>
            <a:lvl6pPr lvl="5" rtl="0">
              <a:lnSpc>
                <a:spcPct val="85000"/>
              </a:lnSpc>
              <a:spcBef>
                <a:spcPts val="0"/>
              </a:spcBef>
              <a:spcAft>
                <a:spcPts val="0"/>
              </a:spcAft>
              <a:buClr>
                <a:srgbClr val="000000"/>
              </a:buClr>
              <a:buSzPts val="1000"/>
              <a:buNone/>
              <a:defRPr sz="1000">
                <a:solidFill>
                  <a:srgbClr val="000000"/>
                </a:solidFill>
              </a:defRPr>
            </a:lvl6pPr>
            <a:lvl7pPr lvl="6" rtl="0">
              <a:lnSpc>
                <a:spcPct val="85000"/>
              </a:lnSpc>
              <a:spcBef>
                <a:spcPts val="0"/>
              </a:spcBef>
              <a:spcAft>
                <a:spcPts val="0"/>
              </a:spcAft>
              <a:buClr>
                <a:srgbClr val="000000"/>
              </a:buClr>
              <a:buSzPts val="1000"/>
              <a:buNone/>
              <a:defRPr sz="1000">
                <a:solidFill>
                  <a:srgbClr val="000000"/>
                </a:solidFill>
              </a:defRPr>
            </a:lvl7pPr>
            <a:lvl8pPr lvl="7" rtl="0">
              <a:lnSpc>
                <a:spcPct val="85000"/>
              </a:lnSpc>
              <a:spcBef>
                <a:spcPts val="0"/>
              </a:spcBef>
              <a:spcAft>
                <a:spcPts val="0"/>
              </a:spcAft>
              <a:buClr>
                <a:srgbClr val="000000"/>
              </a:buClr>
              <a:buSzPts val="1000"/>
              <a:buNone/>
              <a:defRPr sz="1000">
                <a:solidFill>
                  <a:srgbClr val="000000"/>
                </a:solidFill>
              </a:defRPr>
            </a:lvl8pPr>
            <a:lvl9pPr lvl="8" rtl="0">
              <a:lnSpc>
                <a:spcPct val="85000"/>
              </a:lnSpc>
              <a:spcBef>
                <a:spcPts val="0"/>
              </a:spcBef>
              <a:spcAft>
                <a:spcPts val="0"/>
              </a:spcAft>
              <a:buClr>
                <a:srgbClr val="000000"/>
              </a:buClr>
              <a:buSzPts val="1000"/>
              <a:buNone/>
              <a:defRPr sz="1000">
                <a:solidFill>
                  <a:srgbClr val="000000"/>
                </a:solidFill>
              </a:defRPr>
            </a:lvl9pPr>
          </a:lstStyle>
          <a:p/>
        </p:txBody>
      </p:sp>
      <p:sp>
        <p:nvSpPr>
          <p:cNvPr id="11112" name="Google Shape;11112;p21"/>
          <p:cNvSpPr txBox="1"/>
          <p:nvPr>
            <p:ph type="ctrTitle" idx="14"/>
          </p:nvPr>
        </p:nvSpPr>
        <p:spPr>
          <a:xfrm>
            <a:off x="5920744" y="3554773"/>
            <a:ext cx="2334900" cy="45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2900">
                <a:latin typeface="Barlow Condensed SemiBold"/>
                <a:ea typeface="Barlow Condensed SemiBold"/>
                <a:cs typeface="Barlow Condensed SemiBold"/>
                <a:sym typeface="Barlow Condensed SemiBold"/>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p:txBody>
      </p:sp>
      <p:sp>
        <p:nvSpPr>
          <p:cNvPr id="11113" name="Google Shape;11113;p21"/>
          <p:cNvSpPr txBox="1"/>
          <p:nvPr>
            <p:ph type="subTitle" idx="15"/>
          </p:nvPr>
        </p:nvSpPr>
        <p:spPr>
          <a:xfrm>
            <a:off x="5920744" y="3898757"/>
            <a:ext cx="2334900" cy="572400"/>
          </a:xfrm>
          <a:prstGeom prst="rect">
            <a:avLst/>
          </a:prstGeom>
        </p:spPr>
        <p:txBody>
          <a:bodyPr spcFirstLastPara="1" wrap="square" lIns="91425" tIns="91425" rIns="91425" bIns="91425" anchor="t" anchorCtr="0">
            <a:normAutofit/>
          </a:bodyPr>
          <a:lstStyle>
            <a:lvl1pPr lvl="0" algn="ctr" rtl="0">
              <a:lnSpc>
                <a:spcPct val="85000"/>
              </a:lnSpc>
              <a:spcBef>
                <a:spcPts val="0"/>
              </a:spcBef>
              <a:spcAft>
                <a:spcPts val="0"/>
              </a:spcAft>
              <a:buClr>
                <a:srgbClr val="000000"/>
              </a:buClr>
              <a:buSzPts val="1000"/>
              <a:buNone/>
              <a:defRPr sz="1400">
                <a:solidFill>
                  <a:srgbClr val="191919"/>
                </a:solidFill>
              </a:defRPr>
            </a:lvl1pPr>
            <a:lvl2pPr lvl="1" rtl="0">
              <a:lnSpc>
                <a:spcPct val="85000"/>
              </a:lnSpc>
              <a:spcBef>
                <a:spcPts val="0"/>
              </a:spcBef>
              <a:spcAft>
                <a:spcPts val="0"/>
              </a:spcAft>
              <a:buClr>
                <a:srgbClr val="000000"/>
              </a:buClr>
              <a:buSzPts val="1000"/>
              <a:buNone/>
              <a:defRPr sz="1000">
                <a:solidFill>
                  <a:srgbClr val="000000"/>
                </a:solidFill>
              </a:defRPr>
            </a:lvl2pPr>
            <a:lvl3pPr lvl="2" rtl="0">
              <a:lnSpc>
                <a:spcPct val="85000"/>
              </a:lnSpc>
              <a:spcBef>
                <a:spcPts val="0"/>
              </a:spcBef>
              <a:spcAft>
                <a:spcPts val="0"/>
              </a:spcAft>
              <a:buClr>
                <a:srgbClr val="000000"/>
              </a:buClr>
              <a:buSzPts val="1000"/>
              <a:buNone/>
              <a:defRPr sz="1000">
                <a:solidFill>
                  <a:srgbClr val="000000"/>
                </a:solidFill>
              </a:defRPr>
            </a:lvl3pPr>
            <a:lvl4pPr lvl="3" rtl="0">
              <a:lnSpc>
                <a:spcPct val="85000"/>
              </a:lnSpc>
              <a:spcBef>
                <a:spcPts val="0"/>
              </a:spcBef>
              <a:spcAft>
                <a:spcPts val="0"/>
              </a:spcAft>
              <a:buClr>
                <a:srgbClr val="000000"/>
              </a:buClr>
              <a:buSzPts val="1000"/>
              <a:buNone/>
              <a:defRPr sz="1000">
                <a:solidFill>
                  <a:srgbClr val="000000"/>
                </a:solidFill>
              </a:defRPr>
            </a:lvl4pPr>
            <a:lvl5pPr lvl="4" rtl="0">
              <a:lnSpc>
                <a:spcPct val="85000"/>
              </a:lnSpc>
              <a:spcBef>
                <a:spcPts val="0"/>
              </a:spcBef>
              <a:spcAft>
                <a:spcPts val="0"/>
              </a:spcAft>
              <a:buClr>
                <a:srgbClr val="000000"/>
              </a:buClr>
              <a:buSzPts val="1000"/>
              <a:buNone/>
              <a:defRPr sz="1000">
                <a:solidFill>
                  <a:srgbClr val="000000"/>
                </a:solidFill>
              </a:defRPr>
            </a:lvl5pPr>
            <a:lvl6pPr lvl="5" rtl="0">
              <a:lnSpc>
                <a:spcPct val="85000"/>
              </a:lnSpc>
              <a:spcBef>
                <a:spcPts val="0"/>
              </a:spcBef>
              <a:spcAft>
                <a:spcPts val="0"/>
              </a:spcAft>
              <a:buClr>
                <a:srgbClr val="000000"/>
              </a:buClr>
              <a:buSzPts val="1000"/>
              <a:buNone/>
              <a:defRPr sz="1000">
                <a:solidFill>
                  <a:srgbClr val="000000"/>
                </a:solidFill>
              </a:defRPr>
            </a:lvl6pPr>
            <a:lvl7pPr lvl="6" rtl="0">
              <a:lnSpc>
                <a:spcPct val="85000"/>
              </a:lnSpc>
              <a:spcBef>
                <a:spcPts val="0"/>
              </a:spcBef>
              <a:spcAft>
                <a:spcPts val="0"/>
              </a:spcAft>
              <a:buClr>
                <a:srgbClr val="000000"/>
              </a:buClr>
              <a:buSzPts val="1000"/>
              <a:buNone/>
              <a:defRPr sz="1000">
                <a:solidFill>
                  <a:srgbClr val="000000"/>
                </a:solidFill>
              </a:defRPr>
            </a:lvl7pPr>
            <a:lvl8pPr lvl="7" rtl="0">
              <a:lnSpc>
                <a:spcPct val="85000"/>
              </a:lnSpc>
              <a:spcBef>
                <a:spcPts val="0"/>
              </a:spcBef>
              <a:spcAft>
                <a:spcPts val="0"/>
              </a:spcAft>
              <a:buClr>
                <a:srgbClr val="000000"/>
              </a:buClr>
              <a:buSzPts val="1000"/>
              <a:buNone/>
              <a:defRPr sz="1000">
                <a:solidFill>
                  <a:srgbClr val="000000"/>
                </a:solidFill>
              </a:defRPr>
            </a:lvl8pPr>
            <a:lvl9pPr lvl="8" rtl="0">
              <a:lnSpc>
                <a:spcPct val="85000"/>
              </a:lnSpc>
              <a:spcBef>
                <a:spcPts val="0"/>
              </a:spcBef>
              <a:spcAft>
                <a:spcPts val="0"/>
              </a:spcAft>
              <a:buClr>
                <a:srgbClr val="000000"/>
              </a:buClr>
              <a:buSzPts val="1000"/>
              <a:buNone/>
              <a:defRPr sz="1000">
                <a:solidFill>
                  <a:srgbClr val="000000"/>
                </a:solidFill>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Numbers and text">
  <p:cSld name="CUSTOM_22">
    <p:bg>
      <p:bgPr>
        <a:solidFill>
          <a:schemeClr val="lt2"/>
        </a:solidFill>
        <a:effectLst/>
      </p:bgPr>
    </p:bg>
    <p:spTree>
      <p:nvGrpSpPr>
        <p:cNvPr id="11114" name="Shape 11114"/>
        <p:cNvGrpSpPr/>
        <p:nvPr/>
      </p:nvGrpSpPr>
      <p:grpSpPr>
        <a:xfrm>
          <a:off x="0" y="0"/>
          <a:ext cx="0" cy="0"/>
          <a:chOff x="0" y="0"/>
          <a:chExt cx="0" cy="0"/>
        </a:xfrm>
      </p:grpSpPr>
      <p:grpSp>
        <p:nvGrpSpPr>
          <p:cNvPr id="11115" name="Google Shape;11115;p22"/>
          <p:cNvGrpSpPr/>
          <p:nvPr/>
        </p:nvGrpSpPr>
        <p:grpSpPr>
          <a:xfrm rot="3279841">
            <a:off x="7457040" y="482428"/>
            <a:ext cx="1966941" cy="1517262"/>
            <a:chOff x="6096275" y="1862975"/>
            <a:chExt cx="926325" cy="714550"/>
          </a:xfrm>
        </p:grpSpPr>
        <p:sp>
          <p:nvSpPr>
            <p:cNvPr id="11116" name="Google Shape;11116;p22"/>
            <p:cNvSpPr/>
            <p:nvPr/>
          </p:nvSpPr>
          <p:spPr>
            <a:xfrm>
              <a:off x="6258400" y="2041975"/>
              <a:ext cx="148500" cy="324150"/>
            </a:xfrm>
            <a:custGeom>
              <a:avLst/>
              <a:gdLst/>
              <a:ahLst/>
              <a:cxnLst/>
              <a:rect l="l" t="t" r="r" b="b"/>
              <a:pathLst>
                <a:path w="5940" h="12966" extrusionOk="0">
                  <a:moveTo>
                    <a:pt x="5416" y="1"/>
                  </a:moveTo>
                  <a:cubicBezTo>
                    <a:pt x="5402" y="1"/>
                    <a:pt x="5388" y="2"/>
                    <a:pt x="5374" y="5"/>
                  </a:cubicBezTo>
                  <a:cubicBezTo>
                    <a:pt x="5312" y="30"/>
                    <a:pt x="5262" y="67"/>
                    <a:pt x="5212" y="92"/>
                  </a:cubicBezTo>
                  <a:cubicBezTo>
                    <a:pt x="5137" y="130"/>
                    <a:pt x="5049" y="142"/>
                    <a:pt x="4974" y="155"/>
                  </a:cubicBezTo>
                  <a:cubicBezTo>
                    <a:pt x="4687" y="217"/>
                    <a:pt x="4400" y="217"/>
                    <a:pt x="4100" y="255"/>
                  </a:cubicBezTo>
                  <a:cubicBezTo>
                    <a:pt x="3837" y="292"/>
                    <a:pt x="3575" y="355"/>
                    <a:pt x="3350" y="492"/>
                  </a:cubicBezTo>
                  <a:cubicBezTo>
                    <a:pt x="3075" y="642"/>
                    <a:pt x="2875" y="892"/>
                    <a:pt x="2613" y="1054"/>
                  </a:cubicBezTo>
                  <a:cubicBezTo>
                    <a:pt x="2350" y="1204"/>
                    <a:pt x="2075" y="1267"/>
                    <a:pt x="1838" y="1467"/>
                  </a:cubicBezTo>
                  <a:cubicBezTo>
                    <a:pt x="1638" y="1654"/>
                    <a:pt x="1488" y="1904"/>
                    <a:pt x="1388" y="2154"/>
                  </a:cubicBezTo>
                  <a:cubicBezTo>
                    <a:pt x="1275" y="2417"/>
                    <a:pt x="1225" y="2679"/>
                    <a:pt x="1188" y="2966"/>
                  </a:cubicBezTo>
                  <a:cubicBezTo>
                    <a:pt x="1151" y="3266"/>
                    <a:pt x="1051" y="3529"/>
                    <a:pt x="901" y="3791"/>
                  </a:cubicBezTo>
                  <a:cubicBezTo>
                    <a:pt x="738" y="4029"/>
                    <a:pt x="613" y="4291"/>
                    <a:pt x="463" y="4541"/>
                  </a:cubicBezTo>
                  <a:cubicBezTo>
                    <a:pt x="313" y="4766"/>
                    <a:pt x="188" y="5003"/>
                    <a:pt x="126" y="5266"/>
                  </a:cubicBezTo>
                  <a:cubicBezTo>
                    <a:pt x="63" y="5528"/>
                    <a:pt x="1" y="5828"/>
                    <a:pt x="38" y="6103"/>
                  </a:cubicBezTo>
                  <a:cubicBezTo>
                    <a:pt x="76" y="6378"/>
                    <a:pt x="151" y="6578"/>
                    <a:pt x="363" y="6778"/>
                  </a:cubicBezTo>
                  <a:cubicBezTo>
                    <a:pt x="476" y="6890"/>
                    <a:pt x="551" y="6990"/>
                    <a:pt x="538" y="7153"/>
                  </a:cubicBezTo>
                  <a:cubicBezTo>
                    <a:pt x="526" y="7290"/>
                    <a:pt x="451" y="7415"/>
                    <a:pt x="401" y="7540"/>
                  </a:cubicBezTo>
                  <a:cubicBezTo>
                    <a:pt x="301" y="7778"/>
                    <a:pt x="188" y="8053"/>
                    <a:pt x="226" y="8315"/>
                  </a:cubicBezTo>
                  <a:cubicBezTo>
                    <a:pt x="263" y="8590"/>
                    <a:pt x="463" y="8802"/>
                    <a:pt x="501" y="9065"/>
                  </a:cubicBezTo>
                  <a:cubicBezTo>
                    <a:pt x="538" y="9327"/>
                    <a:pt x="488" y="9590"/>
                    <a:pt x="488" y="9852"/>
                  </a:cubicBezTo>
                  <a:cubicBezTo>
                    <a:pt x="488" y="10202"/>
                    <a:pt x="663" y="10464"/>
                    <a:pt x="888" y="10714"/>
                  </a:cubicBezTo>
                  <a:cubicBezTo>
                    <a:pt x="1101" y="10964"/>
                    <a:pt x="1101" y="11389"/>
                    <a:pt x="1076" y="11689"/>
                  </a:cubicBezTo>
                  <a:cubicBezTo>
                    <a:pt x="1051" y="11939"/>
                    <a:pt x="976" y="12239"/>
                    <a:pt x="1026" y="12489"/>
                  </a:cubicBezTo>
                  <a:cubicBezTo>
                    <a:pt x="1088" y="12726"/>
                    <a:pt x="1263" y="12926"/>
                    <a:pt x="1525" y="12964"/>
                  </a:cubicBezTo>
                  <a:cubicBezTo>
                    <a:pt x="1533" y="12965"/>
                    <a:pt x="1541" y="12965"/>
                    <a:pt x="1548" y="12965"/>
                  </a:cubicBezTo>
                  <a:cubicBezTo>
                    <a:pt x="1743" y="12965"/>
                    <a:pt x="1805" y="12663"/>
                    <a:pt x="1600" y="12639"/>
                  </a:cubicBezTo>
                  <a:cubicBezTo>
                    <a:pt x="1388" y="12614"/>
                    <a:pt x="1225" y="12389"/>
                    <a:pt x="1200" y="12189"/>
                  </a:cubicBezTo>
                  <a:cubicBezTo>
                    <a:pt x="1163" y="11939"/>
                    <a:pt x="1275" y="11677"/>
                    <a:pt x="1313" y="11427"/>
                  </a:cubicBezTo>
                  <a:cubicBezTo>
                    <a:pt x="1363" y="11189"/>
                    <a:pt x="1338" y="10952"/>
                    <a:pt x="1275" y="10714"/>
                  </a:cubicBezTo>
                  <a:cubicBezTo>
                    <a:pt x="1213" y="10427"/>
                    <a:pt x="1076" y="10239"/>
                    <a:pt x="926" y="9990"/>
                  </a:cubicBezTo>
                  <a:cubicBezTo>
                    <a:pt x="788" y="9777"/>
                    <a:pt x="788" y="9527"/>
                    <a:pt x="776" y="9277"/>
                  </a:cubicBezTo>
                  <a:cubicBezTo>
                    <a:pt x="776" y="9177"/>
                    <a:pt x="763" y="9065"/>
                    <a:pt x="738" y="8952"/>
                  </a:cubicBezTo>
                  <a:cubicBezTo>
                    <a:pt x="713" y="8827"/>
                    <a:pt x="638" y="8715"/>
                    <a:pt x="601" y="8590"/>
                  </a:cubicBezTo>
                  <a:cubicBezTo>
                    <a:pt x="538" y="8365"/>
                    <a:pt x="638" y="8115"/>
                    <a:pt x="726" y="7903"/>
                  </a:cubicBezTo>
                  <a:cubicBezTo>
                    <a:pt x="826" y="7665"/>
                    <a:pt x="876" y="7453"/>
                    <a:pt x="851" y="7190"/>
                  </a:cubicBezTo>
                  <a:cubicBezTo>
                    <a:pt x="838" y="6953"/>
                    <a:pt x="751" y="6765"/>
                    <a:pt x="576" y="6603"/>
                  </a:cubicBezTo>
                  <a:cubicBezTo>
                    <a:pt x="476" y="6503"/>
                    <a:pt x="363" y="6403"/>
                    <a:pt x="363" y="6253"/>
                  </a:cubicBezTo>
                  <a:cubicBezTo>
                    <a:pt x="363" y="6141"/>
                    <a:pt x="413" y="5978"/>
                    <a:pt x="438" y="5853"/>
                  </a:cubicBezTo>
                  <a:cubicBezTo>
                    <a:pt x="488" y="5603"/>
                    <a:pt x="551" y="5366"/>
                    <a:pt x="613" y="5128"/>
                  </a:cubicBezTo>
                  <a:cubicBezTo>
                    <a:pt x="676" y="4878"/>
                    <a:pt x="726" y="4641"/>
                    <a:pt x="863" y="4441"/>
                  </a:cubicBezTo>
                  <a:cubicBezTo>
                    <a:pt x="1013" y="4204"/>
                    <a:pt x="1200" y="3991"/>
                    <a:pt x="1313" y="3729"/>
                  </a:cubicBezTo>
                  <a:cubicBezTo>
                    <a:pt x="1413" y="3504"/>
                    <a:pt x="1488" y="3241"/>
                    <a:pt x="1563" y="2991"/>
                  </a:cubicBezTo>
                  <a:cubicBezTo>
                    <a:pt x="1638" y="2754"/>
                    <a:pt x="1688" y="2504"/>
                    <a:pt x="1763" y="2267"/>
                  </a:cubicBezTo>
                  <a:cubicBezTo>
                    <a:pt x="1825" y="2017"/>
                    <a:pt x="1950" y="1754"/>
                    <a:pt x="2163" y="1592"/>
                  </a:cubicBezTo>
                  <a:cubicBezTo>
                    <a:pt x="2425" y="1404"/>
                    <a:pt x="2775" y="1392"/>
                    <a:pt x="3038" y="1204"/>
                  </a:cubicBezTo>
                  <a:cubicBezTo>
                    <a:pt x="3300" y="1042"/>
                    <a:pt x="3525" y="854"/>
                    <a:pt x="3787" y="730"/>
                  </a:cubicBezTo>
                  <a:cubicBezTo>
                    <a:pt x="4287" y="505"/>
                    <a:pt x="4850" y="430"/>
                    <a:pt x="5387" y="330"/>
                  </a:cubicBezTo>
                  <a:cubicBezTo>
                    <a:pt x="5449" y="380"/>
                    <a:pt x="5512" y="430"/>
                    <a:pt x="5574" y="467"/>
                  </a:cubicBezTo>
                  <a:cubicBezTo>
                    <a:pt x="5605" y="488"/>
                    <a:pt x="5637" y="498"/>
                    <a:pt x="5666" y="498"/>
                  </a:cubicBezTo>
                  <a:cubicBezTo>
                    <a:pt x="5826" y="498"/>
                    <a:pt x="5939" y="225"/>
                    <a:pt x="5749" y="130"/>
                  </a:cubicBezTo>
                  <a:cubicBezTo>
                    <a:pt x="5660" y="85"/>
                    <a:pt x="5531" y="1"/>
                    <a:pt x="5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7" name="Google Shape;11117;p22"/>
            <p:cNvSpPr/>
            <p:nvPr/>
          </p:nvSpPr>
          <p:spPr>
            <a:xfrm>
              <a:off x="6290175" y="2052575"/>
              <a:ext cx="172900" cy="341050"/>
            </a:xfrm>
            <a:custGeom>
              <a:avLst/>
              <a:gdLst/>
              <a:ahLst/>
              <a:cxnLst/>
              <a:rect l="l" t="t" r="r" b="b"/>
              <a:pathLst>
                <a:path w="6916" h="13642" extrusionOk="0">
                  <a:moveTo>
                    <a:pt x="4358" y="0"/>
                  </a:moveTo>
                  <a:cubicBezTo>
                    <a:pt x="4345" y="0"/>
                    <a:pt x="4331" y="2"/>
                    <a:pt x="4316" y="6"/>
                  </a:cubicBezTo>
                  <a:cubicBezTo>
                    <a:pt x="4191" y="31"/>
                    <a:pt x="4066" y="93"/>
                    <a:pt x="3978" y="181"/>
                  </a:cubicBezTo>
                  <a:cubicBezTo>
                    <a:pt x="3866" y="281"/>
                    <a:pt x="3841" y="393"/>
                    <a:pt x="3803" y="530"/>
                  </a:cubicBezTo>
                  <a:cubicBezTo>
                    <a:pt x="3728" y="805"/>
                    <a:pt x="3728" y="1055"/>
                    <a:pt x="3928" y="1280"/>
                  </a:cubicBezTo>
                  <a:cubicBezTo>
                    <a:pt x="4128" y="1518"/>
                    <a:pt x="4391" y="1605"/>
                    <a:pt x="4653" y="1768"/>
                  </a:cubicBezTo>
                  <a:cubicBezTo>
                    <a:pt x="4941" y="1943"/>
                    <a:pt x="4978" y="2305"/>
                    <a:pt x="5253" y="2505"/>
                  </a:cubicBezTo>
                  <a:cubicBezTo>
                    <a:pt x="5366" y="2592"/>
                    <a:pt x="5466" y="2567"/>
                    <a:pt x="5591" y="2617"/>
                  </a:cubicBezTo>
                  <a:cubicBezTo>
                    <a:pt x="5591" y="2630"/>
                    <a:pt x="5591" y="2630"/>
                    <a:pt x="5591" y="2642"/>
                  </a:cubicBezTo>
                  <a:cubicBezTo>
                    <a:pt x="5603" y="2680"/>
                    <a:pt x="5591" y="2730"/>
                    <a:pt x="5591" y="2780"/>
                  </a:cubicBezTo>
                  <a:cubicBezTo>
                    <a:pt x="5578" y="2880"/>
                    <a:pt x="5578" y="2967"/>
                    <a:pt x="5578" y="3067"/>
                  </a:cubicBezTo>
                  <a:cubicBezTo>
                    <a:pt x="5591" y="3442"/>
                    <a:pt x="5703" y="3742"/>
                    <a:pt x="5840" y="4080"/>
                  </a:cubicBezTo>
                  <a:cubicBezTo>
                    <a:pt x="5978" y="4417"/>
                    <a:pt x="6128" y="4742"/>
                    <a:pt x="6215" y="5104"/>
                  </a:cubicBezTo>
                  <a:cubicBezTo>
                    <a:pt x="6315" y="5479"/>
                    <a:pt x="6403" y="5854"/>
                    <a:pt x="6453" y="6241"/>
                  </a:cubicBezTo>
                  <a:cubicBezTo>
                    <a:pt x="6490" y="6591"/>
                    <a:pt x="6553" y="7004"/>
                    <a:pt x="6465" y="7354"/>
                  </a:cubicBezTo>
                  <a:cubicBezTo>
                    <a:pt x="6440" y="7441"/>
                    <a:pt x="6403" y="7541"/>
                    <a:pt x="6365" y="7616"/>
                  </a:cubicBezTo>
                  <a:cubicBezTo>
                    <a:pt x="6328" y="7679"/>
                    <a:pt x="6278" y="7729"/>
                    <a:pt x="6253" y="7791"/>
                  </a:cubicBezTo>
                  <a:cubicBezTo>
                    <a:pt x="6190" y="7916"/>
                    <a:pt x="6215" y="8091"/>
                    <a:pt x="6240" y="8228"/>
                  </a:cubicBezTo>
                  <a:cubicBezTo>
                    <a:pt x="6303" y="8503"/>
                    <a:pt x="6465" y="8741"/>
                    <a:pt x="6515" y="9016"/>
                  </a:cubicBezTo>
                  <a:cubicBezTo>
                    <a:pt x="6540" y="9166"/>
                    <a:pt x="6490" y="9291"/>
                    <a:pt x="6440" y="9416"/>
                  </a:cubicBezTo>
                  <a:cubicBezTo>
                    <a:pt x="6378" y="9578"/>
                    <a:pt x="6353" y="9753"/>
                    <a:pt x="6365" y="9915"/>
                  </a:cubicBezTo>
                  <a:cubicBezTo>
                    <a:pt x="6403" y="10215"/>
                    <a:pt x="6540" y="10478"/>
                    <a:pt x="6603" y="10765"/>
                  </a:cubicBezTo>
                  <a:cubicBezTo>
                    <a:pt x="6628" y="10903"/>
                    <a:pt x="6665" y="11053"/>
                    <a:pt x="6653" y="11178"/>
                  </a:cubicBezTo>
                  <a:cubicBezTo>
                    <a:pt x="6640" y="11390"/>
                    <a:pt x="6503" y="11515"/>
                    <a:pt x="6428" y="11690"/>
                  </a:cubicBezTo>
                  <a:cubicBezTo>
                    <a:pt x="6378" y="11827"/>
                    <a:pt x="6378" y="11965"/>
                    <a:pt x="6353" y="12102"/>
                  </a:cubicBezTo>
                  <a:cubicBezTo>
                    <a:pt x="6328" y="12277"/>
                    <a:pt x="6253" y="12365"/>
                    <a:pt x="6128" y="12477"/>
                  </a:cubicBezTo>
                  <a:cubicBezTo>
                    <a:pt x="5865" y="12727"/>
                    <a:pt x="5516" y="12802"/>
                    <a:pt x="5166" y="12890"/>
                  </a:cubicBezTo>
                  <a:cubicBezTo>
                    <a:pt x="4941" y="12952"/>
                    <a:pt x="4703" y="12965"/>
                    <a:pt x="4466" y="13015"/>
                  </a:cubicBezTo>
                  <a:cubicBezTo>
                    <a:pt x="4366" y="13027"/>
                    <a:pt x="4266" y="13065"/>
                    <a:pt x="4178" y="13115"/>
                  </a:cubicBezTo>
                  <a:cubicBezTo>
                    <a:pt x="4103" y="13152"/>
                    <a:pt x="4041" y="13240"/>
                    <a:pt x="3966" y="13252"/>
                  </a:cubicBezTo>
                  <a:cubicBezTo>
                    <a:pt x="3944" y="13258"/>
                    <a:pt x="3918" y="13261"/>
                    <a:pt x="3888" y="13261"/>
                  </a:cubicBezTo>
                  <a:cubicBezTo>
                    <a:pt x="3801" y="13261"/>
                    <a:pt x="3691" y="13240"/>
                    <a:pt x="3616" y="13240"/>
                  </a:cubicBezTo>
                  <a:lnTo>
                    <a:pt x="3279" y="13215"/>
                  </a:lnTo>
                  <a:cubicBezTo>
                    <a:pt x="3041" y="13202"/>
                    <a:pt x="2816" y="13190"/>
                    <a:pt x="2579" y="13177"/>
                  </a:cubicBezTo>
                  <a:cubicBezTo>
                    <a:pt x="2366" y="13165"/>
                    <a:pt x="2129" y="13140"/>
                    <a:pt x="1929" y="13040"/>
                  </a:cubicBezTo>
                  <a:cubicBezTo>
                    <a:pt x="1754" y="12952"/>
                    <a:pt x="1604" y="12815"/>
                    <a:pt x="1429" y="12727"/>
                  </a:cubicBezTo>
                  <a:cubicBezTo>
                    <a:pt x="1067" y="12515"/>
                    <a:pt x="654" y="12390"/>
                    <a:pt x="242" y="12315"/>
                  </a:cubicBezTo>
                  <a:cubicBezTo>
                    <a:pt x="233" y="12314"/>
                    <a:pt x="225" y="12313"/>
                    <a:pt x="217" y="12313"/>
                  </a:cubicBezTo>
                  <a:cubicBezTo>
                    <a:pt x="49" y="12313"/>
                    <a:pt x="0" y="12555"/>
                    <a:pt x="179" y="12615"/>
                  </a:cubicBezTo>
                  <a:cubicBezTo>
                    <a:pt x="542" y="12740"/>
                    <a:pt x="917" y="12802"/>
                    <a:pt x="1267" y="12977"/>
                  </a:cubicBezTo>
                  <a:cubicBezTo>
                    <a:pt x="1417" y="13052"/>
                    <a:pt x="1554" y="13140"/>
                    <a:pt x="1692" y="13227"/>
                  </a:cubicBezTo>
                  <a:cubicBezTo>
                    <a:pt x="1866" y="13327"/>
                    <a:pt x="2041" y="13377"/>
                    <a:pt x="2241" y="13402"/>
                  </a:cubicBezTo>
                  <a:cubicBezTo>
                    <a:pt x="2641" y="13452"/>
                    <a:pt x="3041" y="13514"/>
                    <a:pt x="3454" y="13564"/>
                  </a:cubicBezTo>
                  <a:cubicBezTo>
                    <a:pt x="3610" y="13598"/>
                    <a:pt x="3786" y="13641"/>
                    <a:pt x="3947" y="13641"/>
                  </a:cubicBezTo>
                  <a:cubicBezTo>
                    <a:pt x="3966" y="13641"/>
                    <a:pt x="3985" y="13641"/>
                    <a:pt x="4003" y="13639"/>
                  </a:cubicBezTo>
                  <a:cubicBezTo>
                    <a:pt x="4203" y="13627"/>
                    <a:pt x="4266" y="13465"/>
                    <a:pt x="4428" y="13390"/>
                  </a:cubicBezTo>
                  <a:cubicBezTo>
                    <a:pt x="4803" y="13202"/>
                    <a:pt x="5241" y="13115"/>
                    <a:pt x="5640" y="13040"/>
                  </a:cubicBezTo>
                  <a:cubicBezTo>
                    <a:pt x="5915" y="12977"/>
                    <a:pt x="6315" y="12940"/>
                    <a:pt x="6490" y="12690"/>
                  </a:cubicBezTo>
                  <a:cubicBezTo>
                    <a:pt x="6715" y="12402"/>
                    <a:pt x="6565" y="12127"/>
                    <a:pt x="6553" y="11802"/>
                  </a:cubicBezTo>
                  <a:cubicBezTo>
                    <a:pt x="6540" y="11590"/>
                    <a:pt x="6690" y="11478"/>
                    <a:pt x="6790" y="11315"/>
                  </a:cubicBezTo>
                  <a:cubicBezTo>
                    <a:pt x="6853" y="11203"/>
                    <a:pt x="6890" y="11053"/>
                    <a:pt x="6890" y="10915"/>
                  </a:cubicBezTo>
                  <a:cubicBezTo>
                    <a:pt x="6890" y="10628"/>
                    <a:pt x="6740" y="10353"/>
                    <a:pt x="6653" y="10078"/>
                  </a:cubicBezTo>
                  <a:cubicBezTo>
                    <a:pt x="6590" y="9890"/>
                    <a:pt x="6578" y="9728"/>
                    <a:pt x="6690" y="9553"/>
                  </a:cubicBezTo>
                  <a:cubicBezTo>
                    <a:pt x="6778" y="9416"/>
                    <a:pt x="6853" y="9278"/>
                    <a:pt x="6878" y="9116"/>
                  </a:cubicBezTo>
                  <a:cubicBezTo>
                    <a:pt x="6915" y="8841"/>
                    <a:pt x="6828" y="8553"/>
                    <a:pt x="6715" y="8303"/>
                  </a:cubicBezTo>
                  <a:cubicBezTo>
                    <a:pt x="6678" y="8178"/>
                    <a:pt x="6640" y="8066"/>
                    <a:pt x="6628" y="7941"/>
                  </a:cubicBezTo>
                  <a:cubicBezTo>
                    <a:pt x="6628" y="7866"/>
                    <a:pt x="6603" y="7766"/>
                    <a:pt x="6628" y="7691"/>
                  </a:cubicBezTo>
                  <a:cubicBezTo>
                    <a:pt x="6653" y="7604"/>
                    <a:pt x="6690" y="7529"/>
                    <a:pt x="6715" y="7441"/>
                  </a:cubicBezTo>
                  <a:cubicBezTo>
                    <a:pt x="6815" y="7104"/>
                    <a:pt x="6778" y="6729"/>
                    <a:pt x="6753" y="6379"/>
                  </a:cubicBezTo>
                  <a:cubicBezTo>
                    <a:pt x="6728" y="6004"/>
                    <a:pt x="6678" y="5617"/>
                    <a:pt x="6565" y="5267"/>
                  </a:cubicBezTo>
                  <a:cubicBezTo>
                    <a:pt x="6453" y="4904"/>
                    <a:pt x="6303" y="4567"/>
                    <a:pt x="6165" y="4229"/>
                  </a:cubicBezTo>
                  <a:cubicBezTo>
                    <a:pt x="6090" y="4055"/>
                    <a:pt x="6028" y="3880"/>
                    <a:pt x="6003" y="3692"/>
                  </a:cubicBezTo>
                  <a:cubicBezTo>
                    <a:pt x="5978" y="3505"/>
                    <a:pt x="5990" y="3330"/>
                    <a:pt x="6003" y="3142"/>
                  </a:cubicBezTo>
                  <a:cubicBezTo>
                    <a:pt x="6026" y="2912"/>
                    <a:pt x="6081" y="2278"/>
                    <a:pt x="5737" y="2278"/>
                  </a:cubicBezTo>
                  <a:cubicBezTo>
                    <a:pt x="5708" y="2278"/>
                    <a:pt x="5676" y="2283"/>
                    <a:pt x="5640" y="2292"/>
                  </a:cubicBezTo>
                  <a:cubicBezTo>
                    <a:pt x="5581" y="2307"/>
                    <a:pt x="5539" y="2327"/>
                    <a:pt x="5497" y="2327"/>
                  </a:cubicBezTo>
                  <a:cubicBezTo>
                    <a:pt x="5468" y="2327"/>
                    <a:pt x="5438" y="2318"/>
                    <a:pt x="5403" y="2292"/>
                  </a:cubicBezTo>
                  <a:cubicBezTo>
                    <a:pt x="5328" y="2243"/>
                    <a:pt x="5291" y="2168"/>
                    <a:pt x="5253" y="2093"/>
                  </a:cubicBezTo>
                  <a:cubicBezTo>
                    <a:pt x="5153" y="1905"/>
                    <a:pt x="5116" y="1718"/>
                    <a:pt x="4966" y="1555"/>
                  </a:cubicBezTo>
                  <a:cubicBezTo>
                    <a:pt x="4853" y="1430"/>
                    <a:pt x="4716" y="1343"/>
                    <a:pt x="4566" y="1243"/>
                  </a:cubicBezTo>
                  <a:cubicBezTo>
                    <a:pt x="4428" y="1155"/>
                    <a:pt x="4278" y="1105"/>
                    <a:pt x="4166" y="993"/>
                  </a:cubicBezTo>
                  <a:cubicBezTo>
                    <a:pt x="4066" y="905"/>
                    <a:pt x="3991" y="730"/>
                    <a:pt x="4053" y="605"/>
                  </a:cubicBezTo>
                  <a:cubicBezTo>
                    <a:pt x="4103" y="468"/>
                    <a:pt x="4278" y="356"/>
                    <a:pt x="4416" y="318"/>
                  </a:cubicBezTo>
                  <a:cubicBezTo>
                    <a:pt x="4601" y="272"/>
                    <a:pt x="4529" y="0"/>
                    <a:pt x="43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8" name="Google Shape;11118;p22"/>
            <p:cNvSpPr/>
            <p:nvPr/>
          </p:nvSpPr>
          <p:spPr>
            <a:xfrm>
              <a:off x="6410550" y="2352550"/>
              <a:ext cx="15975" cy="28225"/>
            </a:xfrm>
            <a:custGeom>
              <a:avLst/>
              <a:gdLst/>
              <a:ahLst/>
              <a:cxnLst/>
              <a:rect l="l" t="t" r="r" b="b"/>
              <a:pathLst>
                <a:path w="639" h="1129" extrusionOk="0">
                  <a:moveTo>
                    <a:pt x="529" y="0"/>
                  </a:moveTo>
                  <a:cubicBezTo>
                    <a:pt x="506" y="0"/>
                    <a:pt x="483" y="9"/>
                    <a:pt x="463" y="28"/>
                  </a:cubicBezTo>
                  <a:cubicBezTo>
                    <a:pt x="438" y="53"/>
                    <a:pt x="426" y="78"/>
                    <a:pt x="413" y="91"/>
                  </a:cubicBezTo>
                  <a:cubicBezTo>
                    <a:pt x="413" y="103"/>
                    <a:pt x="376" y="128"/>
                    <a:pt x="363" y="153"/>
                  </a:cubicBezTo>
                  <a:cubicBezTo>
                    <a:pt x="351" y="166"/>
                    <a:pt x="351" y="178"/>
                    <a:pt x="338" y="178"/>
                  </a:cubicBezTo>
                  <a:cubicBezTo>
                    <a:pt x="326" y="191"/>
                    <a:pt x="313" y="216"/>
                    <a:pt x="301" y="228"/>
                  </a:cubicBezTo>
                  <a:cubicBezTo>
                    <a:pt x="288" y="241"/>
                    <a:pt x="276" y="253"/>
                    <a:pt x="251" y="278"/>
                  </a:cubicBezTo>
                  <a:cubicBezTo>
                    <a:pt x="251" y="278"/>
                    <a:pt x="238" y="278"/>
                    <a:pt x="238" y="291"/>
                  </a:cubicBezTo>
                  <a:cubicBezTo>
                    <a:pt x="238" y="291"/>
                    <a:pt x="226" y="303"/>
                    <a:pt x="213" y="303"/>
                  </a:cubicBezTo>
                  <a:cubicBezTo>
                    <a:pt x="188" y="328"/>
                    <a:pt x="151" y="341"/>
                    <a:pt x="113" y="366"/>
                  </a:cubicBezTo>
                  <a:cubicBezTo>
                    <a:pt x="63" y="403"/>
                    <a:pt x="13" y="453"/>
                    <a:pt x="13" y="528"/>
                  </a:cubicBezTo>
                  <a:cubicBezTo>
                    <a:pt x="1" y="578"/>
                    <a:pt x="13" y="628"/>
                    <a:pt x="13" y="678"/>
                  </a:cubicBezTo>
                  <a:lnTo>
                    <a:pt x="63" y="991"/>
                  </a:lnTo>
                  <a:cubicBezTo>
                    <a:pt x="76" y="1066"/>
                    <a:pt x="138" y="1128"/>
                    <a:pt x="213" y="1128"/>
                  </a:cubicBezTo>
                  <a:cubicBezTo>
                    <a:pt x="288" y="1116"/>
                    <a:pt x="363" y="1053"/>
                    <a:pt x="351" y="978"/>
                  </a:cubicBezTo>
                  <a:lnTo>
                    <a:pt x="301" y="691"/>
                  </a:lnTo>
                  <a:cubicBezTo>
                    <a:pt x="301" y="666"/>
                    <a:pt x="301" y="641"/>
                    <a:pt x="301" y="616"/>
                  </a:cubicBezTo>
                  <a:cubicBezTo>
                    <a:pt x="288" y="603"/>
                    <a:pt x="288" y="603"/>
                    <a:pt x="288" y="591"/>
                  </a:cubicBezTo>
                  <a:cubicBezTo>
                    <a:pt x="301" y="591"/>
                    <a:pt x="313" y="578"/>
                    <a:pt x="326" y="578"/>
                  </a:cubicBezTo>
                  <a:cubicBezTo>
                    <a:pt x="413" y="516"/>
                    <a:pt x="488" y="453"/>
                    <a:pt x="538" y="366"/>
                  </a:cubicBezTo>
                  <a:cubicBezTo>
                    <a:pt x="588" y="291"/>
                    <a:pt x="638" y="191"/>
                    <a:pt x="626" y="91"/>
                  </a:cubicBezTo>
                  <a:cubicBezTo>
                    <a:pt x="626" y="40"/>
                    <a:pt x="579" y="0"/>
                    <a:pt x="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9" name="Google Shape;11119;p22"/>
            <p:cNvSpPr/>
            <p:nvPr/>
          </p:nvSpPr>
          <p:spPr>
            <a:xfrm>
              <a:off x="6403375" y="2282550"/>
              <a:ext cx="23775" cy="67450"/>
            </a:xfrm>
            <a:custGeom>
              <a:avLst/>
              <a:gdLst/>
              <a:ahLst/>
              <a:cxnLst/>
              <a:rect l="l" t="t" r="r" b="b"/>
              <a:pathLst>
                <a:path w="951" h="2698" extrusionOk="0">
                  <a:moveTo>
                    <a:pt x="278" y="0"/>
                  </a:moveTo>
                  <a:cubicBezTo>
                    <a:pt x="243" y="0"/>
                    <a:pt x="207" y="13"/>
                    <a:pt x="175" y="42"/>
                  </a:cubicBezTo>
                  <a:cubicBezTo>
                    <a:pt x="63" y="154"/>
                    <a:pt x="38" y="317"/>
                    <a:pt x="100" y="454"/>
                  </a:cubicBezTo>
                  <a:cubicBezTo>
                    <a:pt x="38" y="517"/>
                    <a:pt x="13" y="604"/>
                    <a:pt x="0" y="704"/>
                  </a:cubicBezTo>
                  <a:cubicBezTo>
                    <a:pt x="0" y="779"/>
                    <a:pt x="25" y="854"/>
                    <a:pt x="50" y="929"/>
                  </a:cubicBezTo>
                  <a:cubicBezTo>
                    <a:pt x="75" y="1016"/>
                    <a:pt x="88" y="1116"/>
                    <a:pt x="138" y="1204"/>
                  </a:cubicBezTo>
                  <a:cubicBezTo>
                    <a:pt x="225" y="1366"/>
                    <a:pt x="350" y="1504"/>
                    <a:pt x="338" y="1704"/>
                  </a:cubicBezTo>
                  <a:cubicBezTo>
                    <a:pt x="325" y="1854"/>
                    <a:pt x="250" y="1979"/>
                    <a:pt x="113" y="2054"/>
                  </a:cubicBezTo>
                  <a:cubicBezTo>
                    <a:pt x="25" y="2104"/>
                    <a:pt x="0" y="2254"/>
                    <a:pt x="88" y="2316"/>
                  </a:cubicBezTo>
                  <a:cubicBezTo>
                    <a:pt x="300" y="2466"/>
                    <a:pt x="538" y="2591"/>
                    <a:pt x="775" y="2691"/>
                  </a:cubicBezTo>
                  <a:cubicBezTo>
                    <a:pt x="787" y="2695"/>
                    <a:pt x="798" y="2697"/>
                    <a:pt x="810" y="2697"/>
                  </a:cubicBezTo>
                  <a:cubicBezTo>
                    <a:pt x="893" y="2697"/>
                    <a:pt x="951" y="2585"/>
                    <a:pt x="863" y="2541"/>
                  </a:cubicBezTo>
                  <a:cubicBezTo>
                    <a:pt x="700" y="2453"/>
                    <a:pt x="563" y="2341"/>
                    <a:pt x="450" y="2229"/>
                  </a:cubicBezTo>
                  <a:cubicBezTo>
                    <a:pt x="638" y="2054"/>
                    <a:pt x="738" y="1791"/>
                    <a:pt x="625" y="1529"/>
                  </a:cubicBezTo>
                  <a:cubicBezTo>
                    <a:pt x="563" y="1366"/>
                    <a:pt x="425" y="1204"/>
                    <a:pt x="300" y="1066"/>
                  </a:cubicBezTo>
                  <a:cubicBezTo>
                    <a:pt x="238" y="979"/>
                    <a:pt x="138" y="916"/>
                    <a:pt x="188" y="779"/>
                  </a:cubicBezTo>
                  <a:cubicBezTo>
                    <a:pt x="200" y="729"/>
                    <a:pt x="250" y="641"/>
                    <a:pt x="313" y="629"/>
                  </a:cubicBezTo>
                  <a:cubicBezTo>
                    <a:pt x="413" y="616"/>
                    <a:pt x="525" y="492"/>
                    <a:pt x="438" y="392"/>
                  </a:cubicBezTo>
                  <a:cubicBezTo>
                    <a:pt x="400" y="342"/>
                    <a:pt x="388" y="279"/>
                    <a:pt x="413" y="217"/>
                  </a:cubicBezTo>
                  <a:cubicBezTo>
                    <a:pt x="468" y="105"/>
                    <a:pt x="379" y="0"/>
                    <a:pt x="2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0" name="Google Shape;11120;p22"/>
            <p:cNvSpPr/>
            <p:nvPr/>
          </p:nvSpPr>
          <p:spPr>
            <a:xfrm>
              <a:off x="6419300" y="2287175"/>
              <a:ext cx="39075" cy="68850"/>
            </a:xfrm>
            <a:custGeom>
              <a:avLst/>
              <a:gdLst/>
              <a:ahLst/>
              <a:cxnLst/>
              <a:rect l="l" t="t" r="r" b="b"/>
              <a:pathLst>
                <a:path w="1563" h="2754" extrusionOk="0">
                  <a:moveTo>
                    <a:pt x="1257" y="0"/>
                  </a:moveTo>
                  <a:cubicBezTo>
                    <a:pt x="1175" y="0"/>
                    <a:pt x="1097" y="85"/>
                    <a:pt x="1125" y="169"/>
                  </a:cubicBezTo>
                  <a:cubicBezTo>
                    <a:pt x="1150" y="244"/>
                    <a:pt x="1088" y="332"/>
                    <a:pt x="1038" y="381"/>
                  </a:cubicBezTo>
                  <a:cubicBezTo>
                    <a:pt x="938" y="469"/>
                    <a:pt x="838" y="544"/>
                    <a:pt x="775" y="669"/>
                  </a:cubicBezTo>
                  <a:cubicBezTo>
                    <a:pt x="675" y="881"/>
                    <a:pt x="738" y="1094"/>
                    <a:pt x="700" y="1319"/>
                  </a:cubicBezTo>
                  <a:cubicBezTo>
                    <a:pt x="675" y="1431"/>
                    <a:pt x="613" y="1531"/>
                    <a:pt x="525" y="1606"/>
                  </a:cubicBezTo>
                  <a:cubicBezTo>
                    <a:pt x="450" y="1694"/>
                    <a:pt x="351" y="1731"/>
                    <a:pt x="263" y="1806"/>
                  </a:cubicBezTo>
                  <a:cubicBezTo>
                    <a:pt x="163" y="1894"/>
                    <a:pt x="101" y="1994"/>
                    <a:pt x="88" y="2131"/>
                  </a:cubicBezTo>
                  <a:cubicBezTo>
                    <a:pt x="88" y="2194"/>
                    <a:pt x="101" y="2243"/>
                    <a:pt x="113" y="2306"/>
                  </a:cubicBezTo>
                  <a:cubicBezTo>
                    <a:pt x="126" y="2331"/>
                    <a:pt x="126" y="2343"/>
                    <a:pt x="126" y="2368"/>
                  </a:cubicBezTo>
                  <a:cubicBezTo>
                    <a:pt x="126" y="2399"/>
                    <a:pt x="109" y="2422"/>
                    <a:pt x="124" y="2422"/>
                  </a:cubicBezTo>
                  <a:cubicBezTo>
                    <a:pt x="127" y="2422"/>
                    <a:pt x="131" y="2421"/>
                    <a:pt x="138" y="2418"/>
                  </a:cubicBezTo>
                  <a:lnTo>
                    <a:pt x="138" y="2418"/>
                  </a:lnTo>
                  <a:cubicBezTo>
                    <a:pt x="51" y="2456"/>
                    <a:pt x="1" y="2531"/>
                    <a:pt x="26" y="2631"/>
                  </a:cubicBezTo>
                  <a:cubicBezTo>
                    <a:pt x="46" y="2692"/>
                    <a:pt x="116" y="2753"/>
                    <a:pt x="189" y="2753"/>
                  </a:cubicBezTo>
                  <a:cubicBezTo>
                    <a:pt x="206" y="2753"/>
                    <a:pt x="222" y="2750"/>
                    <a:pt x="238" y="2743"/>
                  </a:cubicBezTo>
                  <a:cubicBezTo>
                    <a:pt x="388" y="2681"/>
                    <a:pt x="463" y="2556"/>
                    <a:pt x="463" y="2393"/>
                  </a:cubicBezTo>
                  <a:cubicBezTo>
                    <a:pt x="463" y="2293"/>
                    <a:pt x="388" y="2156"/>
                    <a:pt x="475" y="2069"/>
                  </a:cubicBezTo>
                  <a:cubicBezTo>
                    <a:pt x="525" y="2031"/>
                    <a:pt x="588" y="1994"/>
                    <a:pt x="625" y="1944"/>
                  </a:cubicBezTo>
                  <a:cubicBezTo>
                    <a:pt x="675" y="1894"/>
                    <a:pt x="713" y="1831"/>
                    <a:pt x="750" y="1769"/>
                  </a:cubicBezTo>
                  <a:cubicBezTo>
                    <a:pt x="813" y="1656"/>
                    <a:pt x="850" y="1519"/>
                    <a:pt x="888" y="1394"/>
                  </a:cubicBezTo>
                  <a:cubicBezTo>
                    <a:pt x="913" y="1269"/>
                    <a:pt x="913" y="1144"/>
                    <a:pt x="938" y="1006"/>
                  </a:cubicBezTo>
                  <a:cubicBezTo>
                    <a:pt x="938" y="956"/>
                    <a:pt x="950" y="881"/>
                    <a:pt x="988" y="831"/>
                  </a:cubicBezTo>
                  <a:cubicBezTo>
                    <a:pt x="1025" y="769"/>
                    <a:pt x="1088" y="731"/>
                    <a:pt x="1138" y="694"/>
                  </a:cubicBezTo>
                  <a:cubicBezTo>
                    <a:pt x="1338" y="531"/>
                    <a:pt x="1563" y="269"/>
                    <a:pt x="1338" y="32"/>
                  </a:cubicBezTo>
                  <a:cubicBezTo>
                    <a:pt x="1313" y="10"/>
                    <a:pt x="1285" y="0"/>
                    <a:pt x="12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1" name="Google Shape;11121;p22"/>
            <p:cNvSpPr/>
            <p:nvPr/>
          </p:nvSpPr>
          <p:spPr>
            <a:xfrm>
              <a:off x="6388375" y="2249775"/>
              <a:ext cx="48125" cy="42425"/>
            </a:xfrm>
            <a:custGeom>
              <a:avLst/>
              <a:gdLst/>
              <a:ahLst/>
              <a:cxnLst/>
              <a:rect l="l" t="t" r="r" b="b"/>
              <a:pathLst>
                <a:path w="1925" h="1697" extrusionOk="0">
                  <a:moveTo>
                    <a:pt x="176" y="1"/>
                  </a:moveTo>
                  <a:cubicBezTo>
                    <a:pt x="120" y="1"/>
                    <a:pt x="65" y="36"/>
                    <a:pt x="38" y="90"/>
                  </a:cubicBezTo>
                  <a:cubicBezTo>
                    <a:pt x="0" y="178"/>
                    <a:pt x="13" y="265"/>
                    <a:pt x="63" y="353"/>
                  </a:cubicBezTo>
                  <a:cubicBezTo>
                    <a:pt x="150" y="490"/>
                    <a:pt x="313" y="553"/>
                    <a:pt x="475" y="590"/>
                  </a:cubicBezTo>
                  <a:cubicBezTo>
                    <a:pt x="563" y="603"/>
                    <a:pt x="650" y="628"/>
                    <a:pt x="725" y="665"/>
                  </a:cubicBezTo>
                  <a:cubicBezTo>
                    <a:pt x="838" y="715"/>
                    <a:pt x="838" y="803"/>
                    <a:pt x="850" y="915"/>
                  </a:cubicBezTo>
                  <a:cubicBezTo>
                    <a:pt x="850" y="1165"/>
                    <a:pt x="1088" y="1178"/>
                    <a:pt x="1275" y="1240"/>
                  </a:cubicBezTo>
                  <a:cubicBezTo>
                    <a:pt x="1338" y="1265"/>
                    <a:pt x="1388" y="1303"/>
                    <a:pt x="1450" y="1303"/>
                  </a:cubicBezTo>
                  <a:cubicBezTo>
                    <a:pt x="1475" y="1309"/>
                    <a:pt x="1500" y="1309"/>
                    <a:pt x="1525" y="1309"/>
                  </a:cubicBezTo>
                  <a:cubicBezTo>
                    <a:pt x="1550" y="1309"/>
                    <a:pt x="1575" y="1309"/>
                    <a:pt x="1600" y="1315"/>
                  </a:cubicBezTo>
                  <a:cubicBezTo>
                    <a:pt x="1700" y="1353"/>
                    <a:pt x="1687" y="1503"/>
                    <a:pt x="1687" y="1590"/>
                  </a:cubicBezTo>
                  <a:cubicBezTo>
                    <a:pt x="1682" y="1662"/>
                    <a:pt x="1733" y="1696"/>
                    <a:pt x="1788" y="1696"/>
                  </a:cubicBezTo>
                  <a:cubicBezTo>
                    <a:pt x="1848" y="1696"/>
                    <a:pt x="1912" y="1656"/>
                    <a:pt x="1912" y="1578"/>
                  </a:cubicBezTo>
                  <a:cubicBezTo>
                    <a:pt x="1925" y="1403"/>
                    <a:pt x="1912" y="1215"/>
                    <a:pt x="1775" y="1103"/>
                  </a:cubicBezTo>
                  <a:cubicBezTo>
                    <a:pt x="1712" y="1053"/>
                    <a:pt x="1625" y="1015"/>
                    <a:pt x="1538" y="990"/>
                  </a:cubicBezTo>
                  <a:cubicBezTo>
                    <a:pt x="1438" y="953"/>
                    <a:pt x="1325" y="965"/>
                    <a:pt x="1213" y="953"/>
                  </a:cubicBezTo>
                  <a:cubicBezTo>
                    <a:pt x="1175" y="953"/>
                    <a:pt x="1113" y="953"/>
                    <a:pt x="1088" y="915"/>
                  </a:cubicBezTo>
                  <a:cubicBezTo>
                    <a:pt x="1050" y="890"/>
                    <a:pt x="1050" y="828"/>
                    <a:pt x="1038" y="790"/>
                  </a:cubicBezTo>
                  <a:cubicBezTo>
                    <a:pt x="1013" y="715"/>
                    <a:pt x="975" y="640"/>
                    <a:pt x="925" y="590"/>
                  </a:cubicBezTo>
                  <a:cubicBezTo>
                    <a:pt x="800" y="465"/>
                    <a:pt x="625" y="428"/>
                    <a:pt x="488" y="340"/>
                  </a:cubicBezTo>
                  <a:cubicBezTo>
                    <a:pt x="438" y="303"/>
                    <a:pt x="375" y="265"/>
                    <a:pt x="350" y="203"/>
                  </a:cubicBezTo>
                  <a:cubicBezTo>
                    <a:pt x="313" y="140"/>
                    <a:pt x="313" y="53"/>
                    <a:pt x="238" y="15"/>
                  </a:cubicBezTo>
                  <a:cubicBezTo>
                    <a:pt x="218" y="5"/>
                    <a:pt x="19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2" name="Google Shape;11122;p22"/>
            <p:cNvSpPr/>
            <p:nvPr/>
          </p:nvSpPr>
          <p:spPr>
            <a:xfrm>
              <a:off x="6393100" y="2146600"/>
              <a:ext cx="39350" cy="103250"/>
            </a:xfrm>
            <a:custGeom>
              <a:avLst/>
              <a:gdLst/>
              <a:ahLst/>
              <a:cxnLst/>
              <a:rect l="l" t="t" r="r" b="b"/>
              <a:pathLst>
                <a:path w="1574" h="4130" extrusionOk="0">
                  <a:moveTo>
                    <a:pt x="127" y="0"/>
                  </a:moveTo>
                  <a:cubicBezTo>
                    <a:pt x="63" y="0"/>
                    <a:pt x="1" y="54"/>
                    <a:pt x="24" y="131"/>
                  </a:cubicBezTo>
                  <a:cubicBezTo>
                    <a:pt x="99" y="393"/>
                    <a:pt x="224" y="718"/>
                    <a:pt x="449" y="881"/>
                  </a:cubicBezTo>
                  <a:cubicBezTo>
                    <a:pt x="561" y="956"/>
                    <a:pt x="686" y="981"/>
                    <a:pt x="811" y="981"/>
                  </a:cubicBezTo>
                  <a:cubicBezTo>
                    <a:pt x="849" y="968"/>
                    <a:pt x="874" y="968"/>
                    <a:pt x="899" y="968"/>
                  </a:cubicBezTo>
                  <a:cubicBezTo>
                    <a:pt x="874" y="1006"/>
                    <a:pt x="874" y="1056"/>
                    <a:pt x="874" y="1093"/>
                  </a:cubicBezTo>
                  <a:cubicBezTo>
                    <a:pt x="886" y="1206"/>
                    <a:pt x="949" y="1281"/>
                    <a:pt x="1024" y="1356"/>
                  </a:cubicBezTo>
                  <a:cubicBezTo>
                    <a:pt x="1136" y="1468"/>
                    <a:pt x="1149" y="1531"/>
                    <a:pt x="1124" y="1693"/>
                  </a:cubicBezTo>
                  <a:cubicBezTo>
                    <a:pt x="1111" y="1843"/>
                    <a:pt x="1149" y="1968"/>
                    <a:pt x="1211" y="2106"/>
                  </a:cubicBezTo>
                  <a:cubicBezTo>
                    <a:pt x="1224" y="2168"/>
                    <a:pt x="1274" y="2243"/>
                    <a:pt x="1274" y="2318"/>
                  </a:cubicBezTo>
                  <a:cubicBezTo>
                    <a:pt x="1274" y="2378"/>
                    <a:pt x="1250" y="2461"/>
                    <a:pt x="1196" y="2461"/>
                  </a:cubicBezTo>
                  <a:cubicBezTo>
                    <a:pt x="1182" y="2461"/>
                    <a:pt x="1166" y="2456"/>
                    <a:pt x="1149" y="2443"/>
                  </a:cubicBezTo>
                  <a:cubicBezTo>
                    <a:pt x="1135" y="2436"/>
                    <a:pt x="1121" y="2433"/>
                    <a:pt x="1106" y="2433"/>
                  </a:cubicBezTo>
                  <a:cubicBezTo>
                    <a:pt x="1067" y="2433"/>
                    <a:pt x="1026" y="2456"/>
                    <a:pt x="999" y="2493"/>
                  </a:cubicBezTo>
                  <a:cubicBezTo>
                    <a:pt x="861" y="2693"/>
                    <a:pt x="1011" y="2905"/>
                    <a:pt x="999" y="3118"/>
                  </a:cubicBezTo>
                  <a:cubicBezTo>
                    <a:pt x="986" y="3393"/>
                    <a:pt x="924" y="3668"/>
                    <a:pt x="761" y="3893"/>
                  </a:cubicBezTo>
                  <a:cubicBezTo>
                    <a:pt x="687" y="4004"/>
                    <a:pt x="806" y="4130"/>
                    <a:pt x="919" y="4130"/>
                  </a:cubicBezTo>
                  <a:cubicBezTo>
                    <a:pt x="957" y="4130"/>
                    <a:pt x="995" y="4115"/>
                    <a:pt x="1024" y="4080"/>
                  </a:cubicBezTo>
                  <a:cubicBezTo>
                    <a:pt x="1186" y="3868"/>
                    <a:pt x="1299" y="3630"/>
                    <a:pt x="1311" y="3368"/>
                  </a:cubicBezTo>
                  <a:cubicBezTo>
                    <a:pt x="1311" y="3243"/>
                    <a:pt x="1274" y="3118"/>
                    <a:pt x="1236" y="3005"/>
                  </a:cubicBezTo>
                  <a:cubicBezTo>
                    <a:pt x="1211" y="2930"/>
                    <a:pt x="1136" y="2780"/>
                    <a:pt x="1149" y="2680"/>
                  </a:cubicBezTo>
                  <a:lnTo>
                    <a:pt x="1149" y="2680"/>
                  </a:lnTo>
                  <a:cubicBezTo>
                    <a:pt x="1170" y="2686"/>
                    <a:pt x="1193" y="2689"/>
                    <a:pt x="1214" y="2689"/>
                  </a:cubicBezTo>
                  <a:cubicBezTo>
                    <a:pt x="1380" y="2689"/>
                    <a:pt x="1539" y="2531"/>
                    <a:pt x="1561" y="2343"/>
                  </a:cubicBezTo>
                  <a:cubicBezTo>
                    <a:pt x="1573" y="2168"/>
                    <a:pt x="1486" y="2018"/>
                    <a:pt x="1449" y="1843"/>
                  </a:cubicBezTo>
                  <a:cubicBezTo>
                    <a:pt x="1424" y="1668"/>
                    <a:pt x="1511" y="1518"/>
                    <a:pt x="1424" y="1343"/>
                  </a:cubicBezTo>
                  <a:cubicBezTo>
                    <a:pt x="1386" y="1281"/>
                    <a:pt x="1324" y="1231"/>
                    <a:pt x="1274" y="1181"/>
                  </a:cubicBezTo>
                  <a:cubicBezTo>
                    <a:pt x="1249" y="1168"/>
                    <a:pt x="1211" y="1131"/>
                    <a:pt x="1199" y="1106"/>
                  </a:cubicBezTo>
                  <a:cubicBezTo>
                    <a:pt x="1174" y="1068"/>
                    <a:pt x="1174" y="1081"/>
                    <a:pt x="1186" y="1031"/>
                  </a:cubicBezTo>
                  <a:cubicBezTo>
                    <a:pt x="1224" y="893"/>
                    <a:pt x="1261" y="768"/>
                    <a:pt x="1111" y="681"/>
                  </a:cubicBezTo>
                  <a:cubicBezTo>
                    <a:pt x="1050" y="636"/>
                    <a:pt x="979" y="629"/>
                    <a:pt x="906" y="629"/>
                  </a:cubicBezTo>
                  <a:cubicBezTo>
                    <a:pt x="869" y="629"/>
                    <a:pt x="832" y="631"/>
                    <a:pt x="795" y="631"/>
                  </a:cubicBezTo>
                  <a:cubicBezTo>
                    <a:pt x="740" y="631"/>
                    <a:pt x="686" y="627"/>
                    <a:pt x="636" y="606"/>
                  </a:cubicBezTo>
                  <a:cubicBezTo>
                    <a:pt x="386" y="518"/>
                    <a:pt x="311" y="306"/>
                    <a:pt x="224" y="69"/>
                  </a:cubicBezTo>
                  <a:cubicBezTo>
                    <a:pt x="205" y="21"/>
                    <a:pt x="166"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3" name="Google Shape;11123;p22"/>
            <p:cNvSpPr/>
            <p:nvPr/>
          </p:nvSpPr>
          <p:spPr>
            <a:xfrm>
              <a:off x="6380350" y="2126700"/>
              <a:ext cx="68325" cy="49075"/>
            </a:xfrm>
            <a:custGeom>
              <a:avLst/>
              <a:gdLst/>
              <a:ahLst/>
              <a:cxnLst/>
              <a:rect l="l" t="t" r="r" b="b"/>
              <a:pathLst>
                <a:path w="2733" h="1963" extrusionOk="0">
                  <a:moveTo>
                    <a:pt x="651" y="0"/>
                  </a:moveTo>
                  <a:cubicBezTo>
                    <a:pt x="452" y="0"/>
                    <a:pt x="257" y="111"/>
                    <a:pt x="96" y="215"/>
                  </a:cubicBezTo>
                  <a:cubicBezTo>
                    <a:pt x="1" y="279"/>
                    <a:pt x="59" y="415"/>
                    <a:pt x="156" y="415"/>
                  </a:cubicBezTo>
                  <a:cubicBezTo>
                    <a:pt x="173" y="415"/>
                    <a:pt x="191" y="411"/>
                    <a:pt x="209" y="402"/>
                  </a:cubicBezTo>
                  <a:cubicBezTo>
                    <a:pt x="321" y="340"/>
                    <a:pt x="434" y="252"/>
                    <a:pt x="571" y="252"/>
                  </a:cubicBezTo>
                  <a:cubicBezTo>
                    <a:pt x="709" y="265"/>
                    <a:pt x="759" y="327"/>
                    <a:pt x="809" y="440"/>
                  </a:cubicBezTo>
                  <a:cubicBezTo>
                    <a:pt x="859" y="552"/>
                    <a:pt x="946" y="652"/>
                    <a:pt x="1059" y="690"/>
                  </a:cubicBezTo>
                  <a:cubicBezTo>
                    <a:pt x="1196" y="740"/>
                    <a:pt x="1321" y="752"/>
                    <a:pt x="1446" y="815"/>
                  </a:cubicBezTo>
                  <a:cubicBezTo>
                    <a:pt x="1934" y="1040"/>
                    <a:pt x="2258" y="1439"/>
                    <a:pt x="2496" y="1902"/>
                  </a:cubicBezTo>
                  <a:cubicBezTo>
                    <a:pt x="2517" y="1945"/>
                    <a:pt x="2553" y="1962"/>
                    <a:pt x="2590" y="1962"/>
                  </a:cubicBezTo>
                  <a:cubicBezTo>
                    <a:pt x="2660" y="1962"/>
                    <a:pt x="2733" y="1897"/>
                    <a:pt x="2708" y="1814"/>
                  </a:cubicBezTo>
                  <a:cubicBezTo>
                    <a:pt x="2633" y="1527"/>
                    <a:pt x="2471" y="1289"/>
                    <a:pt x="2271" y="1077"/>
                  </a:cubicBezTo>
                  <a:cubicBezTo>
                    <a:pt x="2046" y="852"/>
                    <a:pt x="1771" y="727"/>
                    <a:pt x="1484" y="590"/>
                  </a:cubicBezTo>
                  <a:cubicBezTo>
                    <a:pt x="1359" y="527"/>
                    <a:pt x="1221" y="427"/>
                    <a:pt x="1134" y="315"/>
                  </a:cubicBezTo>
                  <a:cubicBezTo>
                    <a:pt x="1034" y="215"/>
                    <a:pt x="996" y="102"/>
                    <a:pt x="846" y="40"/>
                  </a:cubicBezTo>
                  <a:cubicBezTo>
                    <a:pt x="782" y="12"/>
                    <a:pt x="716" y="0"/>
                    <a:pt x="6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4" name="Google Shape;11124;p22"/>
            <p:cNvSpPr/>
            <p:nvPr/>
          </p:nvSpPr>
          <p:spPr>
            <a:xfrm>
              <a:off x="6432100" y="2202575"/>
              <a:ext cx="20650" cy="68200"/>
            </a:xfrm>
            <a:custGeom>
              <a:avLst/>
              <a:gdLst/>
              <a:ahLst/>
              <a:cxnLst/>
              <a:rect l="l" t="t" r="r" b="b"/>
              <a:pathLst>
                <a:path w="826" h="2728" extrusionOk="0">
                  <a:moveTo>
                    <a:pt x="695" y="1"/>
                  </a:moveTo>
                  <a:cubicBezTo>
                    <a:pt x="631" y="1"/>
                    <a:pt x="563" y="45"/>
                    <a:pt x="563" y="129"/>
                  </a:cubicBezTo>
                  <a:cubicBezTo>
                    <a:pt x="563" y="241"/>
                    <a:pt x="501" y="354"/>
                    <a:pt x="451" y="454"/>
                  </a:cubicBezTo>
                  <a:cubicBezTo>
                    <a:pt x="401" y="554"/>
                    <a:pt x="301" y="616"/>
                    <a:pt x="238" y="704"/>
                  </a:cubicBezTo>
                  <a:cubicBezTo>
                    <a:pt x="151" y="816"/>
                    <a:pt x="138" y="929"/>
                    <a:pt x="176" y="1054"/>
                  </a:cubicBezTo>
                  <a:cubicBezTo>
                    <a:pt x="226" y="1166"/>
                    <a:pt x="288" y="1254"/>
                    <a:pt x="276" y="1391"/>
                  </a:cubicBezTo>
                  <a:cubicBezTo>
                    <a:pt x="263" y="1629"/>
                    <a:pt x="88" y="1841"/>
                    <a:pt x="51" y="2078"/>
                  </a:cubicBezTo>
                  <a:cubicBezTo>
                    <a:pt x="1" y="2316"/>
                    <a:pt x="63" y="2591"/>
                    <a:pt x="288" y="2716"/>
                  </a:cubicBezTo>
                  <a:cubicBezTo>
                    <a:pt x="307" y="2724"/>
                    <a:pt x="324" y="2728"/>
                    <a:pt x="341" y="2728"/>
                  </a:cubicBezTo>
                  <a:cubicBezTo>
                    <a:pt x="451" y="2728"/>
                    <a:pt x="520" y="2570"/>
                    <a:pt x="401" y="2516"/>
                  </a:cubicBezTo>
                  <a:cubicBezTo>
                    <a:pt x="176" y="2391"/>
                    <a:pt x="276" y="2091"/>
                    <a:pt x="351" y="1903"/>
                  </a:cubicBezTo>
                  <a:cubicBezTo>
                    <a:pt x="438" y="1704"/>
                    <a:pt x="551" y="1491"/>
                    <a:pt x="538" y="1266"/>
                  </a:cubicBezTo>
                  <a:cubicBezTo>
                    <a:pt x="526" y="1204"/>
                    <a:pt x="513" y="1154"/>
                    <a:pt x="501" y="1104"/>
                  </a:cubicBezTo>
                  <a:cubicBezTo>
                    <a:pt x="488" y="1054"/>
                    <a:pt x="451" y="1004"/>
                    <a:pt x="451" y="954"/>
                  </a:cubicBezTo>
                  <a:cubicBezTo>
                    <a:pt x="438" y="879"/>
                    <a:pt x="576" y="829"/>
                    <a:pt x="626" y="766"/>
                  </a:cubicBezTo>
                  <a:cubicBezTo>
                    <a:pt x="688" y="691"/>
                    <a:pt x="763" y="579"/>
                    <a:pt x="801" y="479"/>
                  </a:cubicBezTo>
                  <a:cubicBezTo>
                    <a:pt x="826" y="354"/>
                    <a:pt x="826" y="241"/>
                    <a:pt x="813" y="116"/>
                  </a:cubicBezTo>
                  <a:cubicBezTo>
                    <a:pt x="813" y="38"/>
                    <a:pt x="755" y="1"/>
                    <a:pt x="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5" name="Google Shape;11125;p22"/>
            <p:cNvSpPr/>
            <p:nvPr/>
          </p:nvSpPr>
          <p:spPr>
            <a:xfrm>
              <a:off x="6341025" y="2112850"/>
              <a:ext cx="37700" cy="59100"/>
            </a:xfrm>
            <a:custGeom>
              <a:avLst/>
              <a:gdLst/>
              <a:ahLst/>
              <a:cxnLst/>
              <a:rect l="l" t="t" r="r" b="b"/>
              <a:pathLst>
                <a:path w="1508" h="2364" extrusionOk="0">
                  <a:moveTo>
                    <a:pt x="136" y="0"/>
                  </a:moveTo>
                  <a:cubicBezTo>
                    <a:pt x="54" y="0"/>
                    <a:pt x="1" y="117"/>
                    <a:pt x="45" y="194"/>
                  </a:cubicBezTo>
                  <a:cubicBezTo>
                    <a:pt x="120" y="319"/>
                    <a:pt x="207" y="419"/>
                    <a:pt x="320" y="519"/>
                  </a:cubicBezTo>
                  <a:cubicBezTo>
                    <a:pt x="432" y="594"/>
                    <a:pt x="557" y="631"/>
                    <a:pt x="645" y="756"/>
                  </a:cubicBezTo>
                  <a:cubicBezTo>
                    <a:pt x="720" y="856"/>
                    <a:pt x="757" y="956"/>
                    <a:pt x="757" y="1081"/>
                  </a:cubicBezTo>
                  <a:cubicBezTo>
                    <a:pt x="745" y="1194"/>
                    <a:pt x="770" y="1294"/>
                    <a:pt x="832" y="1381"/>
                  </a:cubicBezTo>
                  <a:cubicBezTo>
                    <a:pt x="895" y="1456"/>
                    <a:pt x="957" y="1531"/>
                    <a:pt x="1032" y="1594"/>
                  </a:cubicBezTo>
                  <a:cubicBezTo>
                    <a:pt x="1070" y="1644"/>
                    <a:pt x="1132" y="1694"/>
                    <a:pt x="1132" y="1768"/>
                  </a:cubicBezTo>
                  <a:cubicBezTo>
                    <a:pt x="1120" y="1843"/>
                    <a:pt x="1045" y="1918"/>
                    <a:pt x="1007" y="1968"/>
                  </a:cubicBezTo>
                  <a:cubicBezTo>
                    <a:pt x="945" y="2043"/>
                    <a:pt x="870" y="2118"/>
                    <a:pt x="832" y="2218"/>
                  </a:cubicBezTo>
                  <a:cubicBezTo>
                    <a:pt x="799" y="2294"/>
                    <a:pt x="861" y="2364"/>
                    <a:pt x="924" y="2364"/>
                  </a:cubicBezTo>
                  <a:cubicBezTo>
                    <a:pt x="955" y="2364"/>
                    <a:pt x="987" y="2347"/>
                    <a:pt x="1007" y="2306"/>
                  </a:cubicBezTo>
                  <a:cubicBezTo>
                    <a:pt x="1070" y="2206"/>
                    <a:pt x="1195" y="2168"/>
                    <a:pt x="1282" y="2106"/>
                  </a:cubicBezTo>
                  <a:cubicBezTo>
                    <a:pt x="1382" y="2043"/>
                    <a:pt x="1457" y="1956"/>
                    <a:pt x="1470" y="1831"/>
                  </a:cubicBezTo>
                  <a:cubicBezTo>
                    <a:pt x="1507" y="1556"/>
                    <a:pt x="1257" y="1456"/>
                    <a:pt x="1095" y="1294"/>
                  </a:cubicBezTo>
                  <a:cubicBezTo>
                    <a:pt x="982" y="1194"/>
                    <a:pt x="1020" y="1119"/>
                    <a:pt x="1007" y="981"/>
                  </a:cubicBezTo>
                  <a:cubicBezTo>
                    <a:pt x="995" y="856"/>
                    <a:pt x="945" y="719"/>
                    <a:pt x="857" y="619"/>
                  </a:cubicBezTo>
                  <a:cubicBezTo>
                    <a:pt x="782" y="506"/>
                    <a:pt x="682" y="394"/>
                    <a:pt x="595" y="294"/>
                  </a:cubicBezTo>
                  <a:cubicBezTo>
                    <a:pt x="482" y="156"/>
                    <a:pt x="332" y="69"/>
                    <a:pt x="170" y="6"/>
                  </a:cubicBezTo>
                  <a:cubicBezTo>
                    <a:pt x="158" y="2"/>
                    <a:pt x="147"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6" name="Google Shape;11126;p22"/>
            <p:cNvSpPr/>
            <p:nvPr/>
          </p:nvSpPr>
          <p:spPr>
            <a:xfrm>
              <a:off x="6305900" y="2092950"/>
              <a:ext cx="27825" cy="49175"/>
            </a:xfrm>
            <a:custGeom>
              <a:avLst/>
              <a:gdLst/>
              <a:ahLst/>
              <a:cxnLst/>
              <a:rect l="l" t="t" r="r" b="b"/>
              <a:pathLst>
                <a:path w="1113" h="1967" extrusionOk="0">
                  <a:moveTo>
                    <a:pt x="763" y="847"/>
                  </a:moveTo>
                  <a:lnTo>
                    <a:pt x="763" y="847"/>
                  </a:lnTo>
                  <a:cubicBezTo>
                    <a:pt x="760" y="850"/>
                    <a:pt x="759" y="852"/>
                    <a:pt x="763" y="852"/>
                  </a:cubicBezTo>
                  <a:cubicBezTo>
                    <a:pt x="763" y="850"/>
                    <a:pt x="763" y="848"/>
                    <a:pt x="763" y="847"/>
                  </a:cubicBezTo>
                  <a:close/>
                  <a:moveTo>
                    <a:pt x="497" y="1"/>
                  </a:moveTo>
                  <a:cubicBezTo>
                    <a:pt x="481" y="1"/>
                    <a:pt x="466" y="1"/>
                    <a:pt x="450" y="3"/>
                  </a:cubicBezTo>
                  <a:cubicBezTo>
                    <a:pt x="325" y="15"/>
                    <a:pt x="200" y="53"/>
                    <a:pt x="75" y="90"/>
                  </a:cubicBezTo>
                  <a:cubicBezTo>
                    <a:pt x="0" y="103"/>
                    <a:pt x="25" y="203"/>
                    <a:pt x="100" y="203"/>
                  </a:cubicBezTo>
                  <a:cubicBezTo>
                    <a:pt x="175" y="215"/>
                    <a:pt x="225" y="215"/>
                    <a:pt x="288" y="253"/>
                  </a:cubicBezTo>
                  <a:cubicBezTo>
                    <a:pt x="338" y="290"/>
                    <a:pt x="388" y="328"/>
                    <a:pt x="438" y="353"/>
                  </a:cubicBezTo>
                  <a:cubicBezTo>
                    <a:pt x="488" y="378"/>
                    <a:pt x="538" y="415"/>
                    <a:pt x="575" y="440"/>
                  </a:cubicBezTo>
                  <a:cubicBezTo>
                    <a:pt x="588" y="453"/>
                    <a:pt x="600" y="465"/>
                    <a:pt x="613" y="478"/>
                  </a:cubicBezTo>
                  <a:cubicBezTo>
                    <a:pt x="600" y="490"/>
                    <a:pt x="588" y="515"/>
                    <a:pt x="575" y="528"/>
                  </a:cubicBezTo>
                  <a:cubicBezTo>
                    <a:pt x="550" y="578"/>
                    <a:pt x="538" y="628"/>
                    <a:pt x="513" y="677"/>
                  </a:cubicBezTo>
                  <a:cubicBezTo>
                    <a:pt x="500" y="715"/>
                    <a:pt x="488" y="777"/>
                    <a:pt x="488" y="827"/>
                  </a:cubicBezTo>
                  <a:cubicBezTo>
                    <a:pt x="488" y="890"/>
                    <a:pt x="500" y="952"/>
                    <a:pt x="513" y="1002"/>
                  </a:cubicBezTo>
                  <a:cubicBezTo>
                    <a:pt x="525" y="1115"/>
                    <a:pt x="388" y="1127"/>
                    <a:pt x="313" y="1165"/>
                  </a:cubicBezTo>
                  <a:cubicBezTo>
                    <a:pt x="200" y="1227"/>
                    <a:pt x="113" y="1327"/>
                    <a:pt x="88" y="1465"/>
                  </a:cubicBezTo>
                  <a:cubicBezTo>
                    <a:pt x="40" y="1749"/>
                    <a:pt x="286" y="1967"/>
                    <a:pt x="556" y="1967"/>
                  </a:cubicBezTo>
                  <a:cubicBezTo>
                    <a:pt x="571" y="1967"/>
                    <a:pt x="586" y="1966"/>
                    <a:pt x="600" y="1965"/>
                  </a:cubicBezTo>
                  <a:cubicBezTo>
                    <a:pt x="763" y="1952"/>
                    <a:pt x="750" y="1715"/>
                    <a:pt x="588" y="1715"/>
                  </a:cubicBezTo>
                  <a:cubicBezTo>
                    <a:pt x="488" y="1715"/>
                    <a:pt x="400" y="1652"/>
                    <a:pt x="413" y="1540"/>
                  </a:cubicBezTo>
                  <a:cubicBezTo>
                    <a:pt x="413" y="1440"/>
                    <a:pt x="525" y="1390"/>
                    <a:pt x="600" y="1352"/>
                  </a:cubicBezTo>
                  <a:cubicBezTo>
                    <a:pt x="713" y="1265"/>
                    <a:pt x="788" y="1177"/>
                    <a:pt x="788" y="1027"/>
                  </a:cubicBezTo>
                  <a:cubicBezTo>
                    <a:pt x="775" y="977"/>
                    <a:pt x="763" y="915"/>
                    <a:pt x="750" y="865"/>
                  </a:cubicBezTo>
                  <a:cubicBezTo>
                    <a:pt x="750" y="865"/>
                    <a:pt x="750" y="865"/>
                    <a:pt x="750" y="852"/>
                  </a:cubicBezTo>
                  <a:cubicBezTo>
                    <a:pt x="756" y="846"/>
                    <a:pt x="759" y="843"/>
                    <a:pt x="761" y="843"/>
                  </a:cubicBezTo>
                  <a:cubicBezTo>
                    <a:pt x="762" y="843"/>
                    <a:pt x="762" y="844"/>
                    <a:pt x="763" y="847"/>
                  </a:cubicBezTo>
                  <a:lnTo>
                    <a:pt x="763" y="847"/>
                  </a:lnTo>
                  <a:cubicBezTo>
                    <a:pt x="769" y="840"/>
                    <a:pt x="788" y="827"/>
                    <a:pt x="788" y="827"/>
                  </a:cubicBezTo>
                  <a:cubicBezTo>
                    <a:pt x="888" y="765"/>
                    <a:pt x="963" y="690"/>
                    <a:pt x="1013" y="590"/>
                  </a:cubicBezTo>
                  <a:cubicBezTo>
                    <a:pt x="1113" y="415"/>
                    <a:pt x="1025" y="228"/>
                    <a:pt x="875" y="115"/>
                  </a:cubicBezTo>
                  <a:cubicBezTo>
                    <a:pt x="763" y="48"/>
                    <a:pt x="631" y="1"/>
                    <a:pt x="4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7" name="Google Shape;11127;p22"/>
            <p:cNvSpPr/>
            <p:nvPr/>
          </p:nvSpPr>
          <p:spPr>
            <a:xfrm>
              <a:off x="6343375" y="2059550"/>
              <a:ext cx="37525" cy="33325"/>
            </a:xfrm>
            <a:custGeom>
              <a:avLst/>
              <a:gdLst/>
              <a:ahLst/>
              <a:cxnLst/>
              <a:rect l="l" t="t" r="r" b="b"/>
              <a:pathLst>
                <a:path w="1501" h="1333" extrusionOk="0">
                  <a:moveTo>
                    <a:pt x="1176" y="1"/>
                  </a:moveTo>
                  <a:cubicBezTo>
                    <a:pt x="1108" y="1"/>
                    <a:pt x="1041" y="14"/>
                    <a:pt x="988" y="39"/>
                  </a:cubicBezTo>
                  <a:cubicBezTo>
                    <a:pt x="876" y="89"/>
                    <a:pt x="801" y="164"/>
                    <a:pt x="726" y="251"/>
                  </a:cubicBezTo>
                  <a:cubicBezTo>
                    <a:pt x="663" y="326"/>
                    <a:pt x="576" y="364"/>
                    <a:pt x="488" y="414"/>
                  </a:cubicBezTo>
                  <a:cubicBezTo>
                    <a:pt x="313" y="514"/>
                    <a:pt x="138" y="639"/>
                    <a:pt x="63" y="826"/>
                  </a:cubicBezTo>
                  <a:cubicBezTo>
                    <a:pt x="1" y="976"/>
                    <a:pt x="26" y="1176"/>
                    <a:pt x="138" y="1301"/>
                  </a:cubicBezTo>
                  <a:cubicBezTo>
                    <a:pt x="154" y="1323"/>
                    <a:pt x="175" y="1333"/>
                    <a:pt x="196" y="1333"/>
                  </a:cubicBezTo>
                  <a:cubicBezTo>
                    <a:pt x="258" y="1333"/>
                    <a:pt x="326" y="1251"/>
                    <a:pt x="288" y="1176"/>
                  </a:cubicBezTo>
                  <a:cubicBezTo>
                    <a:pt x="226" y="1089"/>
                    <a:pt x="288" y="1014"/>
                    <a:pt x="351" y="939"/>
                  </a:cubicBezTo>
                  <a:cubicBezTo>
                    <a:pt x="438" y="851"/>
                    <a:pt x="576" y="789"/>
                    <a:pt x="688" y="714"/>
                  </a:cubicBezTo>
                  <a:cubicBezTo>
                    <a:pt x="826" y="626"/>
                    <a:pt x="913" y="514"/>
                    <a:pt x="1026" y="401"/>
                  </a:cubicBezTo>
                  <a:cubicBezTo>
                    <a:pt x="1063" y="364"/>
                    <a:pt x="1088" y="339"/>
                    <a:pt x="1126" y="339"/>
                  </a:cubicBezTo>
                  <a:lnTo>
                    <a:pt x="1151" y="339"/>
                  </a:lnTo>
                  <a:cubicBezTo>
                    <a:pt x="1163" y="351"/>
                    <a:pt x="1176" y="376"/>
                    <a:pt x="1201" y="389"/>
                  </a:cubicBezTo>
                  <a:cubicBezTo>
                    <a:pt x="1229" y="417"/>
                    <a:pt x="1269" y="433"/>
                    <a:pt x="1311" y="433"/>
                  </a:cubicBezTo>
                  <a:cubicBezTo>
                    <a:pt x="1345" y="433"/>
                    <a:pt x="1380" y="423"/>
                    <a:pt x="1413" y="401"/>
                  </a:cubicBezTo>
                  <a:cubicBezTo>
                    <a:pt x="1476" y="364"/>
                    <a:pt x="1501" y="289"/>
                    <a:pt x="1488" y="201"/>
                  </a:cubicBezTo>
                  <a:cubicBezTo>
                    <a:pt x="1454" y="59"/>
                    <a:pt x="1314" y="1"/>
                    <a:pt x="1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8" name="Google Shape;11128;p22"/>
            <p:cNvSpPr/>
            <p:nvPr/>
          </p:nvSpPr>
          <p:spPr>
            <a:xfrm>
              <a:off x="6365325" y="2078925"/>
              <a:ext cx="17125" cy="30025"/>
            </a:xfrm>
            <a:custGeom>
              <a:avLst/>
              <a:gdLst/>
              <a:ahLst/>
              <a:cxnLst/>
              <a:rect l="l" t="t" r="r" b="b"/>
              <a:pathLst>
                <a:path w="685" h="1201" extrusionOk="0">
                  <a:moveTo>
                    <a:pt x="173" y="1"/>
                  </a:moveTo>
                  <a:cubicBezTo>
                    <a:pt x="56" y="1"/>
                    <a:pt x="1" y="167"/>
                    <a:pt x="85" y="251"/>
                  </a:cubicBezTo>
                  <a:cubicBezTo>
                    <a:pt x="85" y="264"/>
                    <a:pt x="85" y="276"/>
                    <a:pt x="85" y="301"/>
                  </a:cubicBezTo>
                  <a:cubicBezTo>
                    <a:pt x="85" y="301"/>
                    <a:pt x="85" y="314"/>
                    <a:pt x="85" y="314"/>
                  </a:cubicBezTo>
                  <a:cubicBezTo>
                    <a:pt x="85" y="339"/>
                    <a:pt x="73" y="364"/>
                    <a:pt x="73" y="389"/>
                  </a:cubicBezTo>
                  <a:cubicBezTo>
                    <a:pt x="73" y="414"/>
                    <a:pt x="73" y="439"/>
                    <a:pt x="73" y="464"/>
                  </a:cubicBezTo>
                  <a:cubicBezTo>
                    <a:pt x="98" y="614"/>
                    <a:pt x="198" y="689"/>
                    <a:pt x="323" y="764"/>
                  </a:cubicBezTo>
                  <a:cubicBezTo>
                    <a:pt x="323" y="776"/>
                    <a:pt x="335" y="776"/>
                    <a:pt x="348" y="776"/>
                  </a:cubicBezTo>
                  <a:cubicBezTo>
                    <a:pt x="348" y="789"/>
                    <a:pt x="348" y="789"/>
                    <a:pt x="360" y="789"/>
                  </a:cubicBezTo>
                  <a:cubicBezTo>
                    <a:pt x="360" y="801"/>
                    <a:pt x="373" y="801"/>
                    <a:pt x="373" y="801"/>
                  </a:cubicBezTo>
                  <a:cubicBezTo>
                    <a:pt x="373" y="801"/>
                    <a:pt x="373" y="801"/>
                    <a:pt x="385" y="814"/>
                  </a:cubicBezTo>
                  <a:cubicBezTo>
                    <a:pt x="373" y="814"/>
                    <a:pt x="373" y="826"/>
                    <a:pt x="373" y="826"/>
                  </a:cubicBezTo>
                  <a:cubicBezTo>
                    <a:pt x="373" y="839"/>
                    <a:pt x="373" y="839"/>
                    <a:pt x="373" y="851"/>
                  </a:cubicBezTo>
                  <a:cubicBezTo>
                    <a:pt x="368" y="856"/>
                    <a:pt x="363" y="860"/>
                    <a:pt x="360" y="864"/>
                  </a:cubicBezTo>
                  <a:lnTo>
                    <a:pt x="360" y="864"/>
                  </a:lnTo>
                  <a:cubicBezTo>
                    <a:pt x="348" y="876"/>
                    <a:pt x="348" y="901"/>
                    <a:pt x="335" y="914"/>
                  </a:cubicBezTo>
                  <a:cubicBezTo>
                    <a:pt x="310" y="976"/>
                    <a:pt x="298" y="1026"/>
                    <a:pt x="298" y="1089"/>
                  </a:cubicBezTo>
                  <a:cubicBezTo>
                    <a:pt x="298" y="1151"/>
                    <a:pt x="360" y="1201"/>
                    <a:pt x="435" y="1201"/>
                  </a:cubicBezTo>
                  <a:cubicBezTo>
                    <a:pt x="510" y="1201"/>
                    <a:pt x="548" y="1139"/>
                    <a:pt x="548" y="1076"/>
                  </a:cubicBezTo>
                  <a:cubicBezTo>
                    <a:pt x="548" y="1084"/>
                    <a:pt x="549" y="1087"/>
                    <a:pt x="550" y="1087"/>
                  </a:cubicBezTo>
                  <a:cubicBezTo>
                    <a:pt x="554" y="1087"/>
                    <a:pt x="560" y="1072"/>
                    <a:pt x="560" y="1064"/>
                  </a:cubicBezTo>
                  <a:cubicBezTo>
                    <a:pt x="560" y="1064"/>
                    <a:pt x="560" y="1064"/>
                    <a:pt x="560" y="1051"/>
                  </a:cubicBezTo>
                  <a:cubicBezTo>
                    <a:pt x="573" y="1039"/>
                    <a:pt x="585" y="1014"/>
                    <a:pt x="598" y="989"/>
                  </a:cubicBezTo>
                  <a:cubicBezTo>
                    <a:pt x="623" y="951"/>
                    <a:pt x="648" y="901"/>
                    <a:pt x="673" y="851"/>
                  </a:cubicBezTo>
                  <a:cubicBezTo>
                    <a:pt x="685" y="789"/>
                    <a:pt x="685" y="726"/>
                    <a:pt x="660" y="664"/>
                  </a:cubicBezTo>
                  <a:cubicBezTo>
                    <a:pt x="635" y="589"/>
                    <a:pt x="585" y="539"/>
                    <a:pt x="510" y="489"/>
                  </a:cubicBezTo>
                  <a:cubicBezTo>
                    <a:pt x="498" y="476"/>
                    <a:pt x="473" y="464"/>
                    <a:pt x="460" y="451"/>
                  </a:cubicBezTo>
                  <a:lnTo>
                    <a:pt x="448" y="451"/>
                  </a:lnTo>
                  <a:cubicBezTo>
                    <a:pt x="448" y="445"/>
                    <a:pt x="448" y="445"/>
                    <a:pt x="448" y="445"/>
                  </a:cubicBezTo>
                  <a:cubicBezTo>
                    <a:pt x="448" y="445"/>
                    <a:pt x="448" y="445"/>
                    <a:pt x="448" y="439"/>
                  </a:cubicBezTo>
                  <a:cubicBezTo>
                    <a:pt x="448" y="439"/>
                    <a:pt x="435" y="426"/>
                    <a:pt x="423" y="426"/>
                  </a:cubicBezTo>
                  <a:lnTo>
                    <a:pt x="423" y="414"/>
                  </a:lnTo>
                  <a:cubicBezTo>
                    <a:pt x="423" y="414"/>
                    <a:pt x="423" y="414"/>
                    <a:pt x="423" y="401"/>
                  </a:cubicBezTo>
                  <a:cubicBezTo>
                    <a:pt x="423" y="401"/>
                    <a:pt x="423" y="389"/>
                    <a:pt x="423" y="389"/>
                  </a:cubicBezTo>
                  <a:cubicBezTo>
                    <a:pt x="435" y="301"/>
                    <a:pt x="448" y="226"/>
                    <a:pt x="398" y="139"/>
                  </a:cubicBezTo>
                  <a:cubicBezTo>
                    <a:pt x="360" y="51"/>
                    <a:pt x="273" y="1"/>
                    <a:pt x="185" y="1"/>
                  </a:cubicBezTo>
                  <a:cubicBezTo>
                    <a:pt x="181" y="1"/>
                    <a:pt x="177" y="1"/>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9" name="Google Shape;11129;p22"/>
            <p:cNvSpPr/>
            <p:nvPr/>
          </p:nvSpPr>
          <p:spPr>
            <a:xfrm>
              <a:off x="6399000" y="2088900"/>
              <a:ext cx="14700" cy="35925"/>
            </a:xfrm>
            <a:custGeom>
              <a:avLst/>
              <a:gdLst/>
              <a:ahLst/>
              <a:cxnLst/>
              <a:rect l="l" t="t" r="r" b="b"/>
              <a:pathLst>
                <a:path w="588" h="1437" extrusionOk="0">
                  <a:moveTo>
                    <a:pt x="289" y="0"/>
                  </a:moveTo>
                  <a:cubicBezTo>
                    <a:pt x="280" y="0"/>
                    <a:pt x="272" y="1"/>
                    <a:pt x="263" y="2"/>
                  </a:cubicBezTo>
                  <a:cubicBezTo>
                    <a:pt x="200" y="15"/>
                    <a:pt x="138" y="52"/>
                    <a:pt x="150" y="127"/>
                  </a:cubicBezTo>
                  <a:cubicBezTo>
                    <a:pt x="150" y="190"/>
                    <a:pt x="188" y="252"/>
                    <a:pt x="213" y="302"/>
                  </a:cubicBezTo>
                  <a:cubicBezTo>
                    <a:pt x="213" y="315"/>
                    <a:pt x="225" y="327"/>
                    <a:pt x="225" y="327"/>
                  </a:cubicBezTo>
                  <a:cubicBezTo>
                    <a:pt x="225" y="327"/>
                    <a:pt x="225" y="340"/>
                    <a:pt x="238" y="340"/>
                  </a:cubicBezTo>
                  <a:cubicBezTo>
                    <a:pt x="238" y="352"/>
                    <a:pt x="238" y="365"/>
                    <a:pt x="238" y="377"/>
                  </a:cubicBezTo>
                  <a:cubicBezTo>
                    <a:pt x="250" y="377"/>
                    <a:pt x="238" y="377"/>
                    <a:pt x="250" y="390"/>
                  </a:cubicBezTo>
                  <a:cubicBezTo>
                    <a:pt x="250" y="402"/>
                    <a:pt x="250" y="415"/>
                    <a:pt x="250" y="427"/>
                  </a:cubicBezTo>
                  <a:cubicBezTo>
                    <a:pt x="250" y="427"/>
                    <a:pt x="250" y="440"/>
                    <a:pt x="250" y="440"/>
                  </a:cubicBezTo>
                  <a:cubicBezTo>
                    <a:pt x="238" y="465"/>
                    <a:pt x="238" y="477"/>
                    <a:pt x="238" y="502"/>
                  </a:cubicBezTo>
                  <a:cubicBezTo>
                    <a:pt x="225" y="502"/>
                    <a:pt x="225" y="502"/>
                    <a:pt x="225" y="515"/>
                  </a:cubicBezTo>
                  <a:cubicBezTo>
                    <a:pt x="225" y="527"/>
                    <a:pt x="213" y="527"/>
                    <a:pt x="213" y="540"/>
                  </a:cubicBezTo>
                  <a:cubicBezTo>
                    <a:pt x="213" y="540"/>
                    <a:pt x="200" y="552"/>
                    <a:pt x="200" y="552"/>
                  </a:cubicBezTo>
                  <a:cubicBezTo>
                    <a:pt x="188" y="565"/>
                    <a:pt x="188" y="577"/>
                    <a:pt x="175" y="590"/>
                  </a:cubicBezTo>
                  <a:cubicBezTo>
                    <a:pt x="88" y="702"/>
                    <a:pt x="0" y="814"/>
                    <a:pt x="25" y="977"/>
                  </a:cubicBezTo>
                  <a:cubicBezTo>
                    <a:pt x="38" y="1002"/>
                    <a:pt x="38" y="1039"/>
                    <a:pt x="50" y="1064"/>
                  </a:cubicBezTo>
                  <a:cubicBezTo>
                    <a:pt x="63" y="1089"/>
                    <a:pt x="75" y="1114"/>
                    <a:pt x="88" y="1139"/>
                  </a:cubicBezTo>
                  <a:cubicBezTo>
                    <a:pt x="88" y="1139"/>
                    <a:pt x="92" y="1153"/>
                    <a:pt x="93" y="1158"/>
                  </a:cubicBezTo>
                  <a:lnTo>
                    <a:pt x="93" y="1158"/>
                  </a:lnTo>
                  <a:cubicBezTo>
                    <a:pt x="92" y="1156"/>
                    <a:pt x="90" y="1154"/>
                    <a:pt x="88" y="1152"/>
                  </a:cubicBezTo>
                  <a:lnTo>
                    <a:pt x="88" y="1152"/>
                  </a:lnTo>
                  <a:cubicBezTo>
                    <a:pt x="91" y="1158"/>
                    <a:pt x="92" y="1161"/>
                    <a:pt x="93" y="1161"/>
                  </a:cubicBezTo>
                  <a:cubicBezTo>
                    <a:pt x="93" y="1161"/>
                    <a:pt x="93" y="1160"/>
                    <a:pt x="93" y="1158"/>
                  </a:cubicBezTo>
                  <a:lnTo>
                    <a:pt x="93" y="1158"/>
                  </a:lnTo>
                  <a:cubicBezTo>
                    <a:pt x="101" y="1169"/>
                    <a:pt x="102" y="1179"/>
                    <a:pt x="113" y="1189"/>
                  </a:cubicBezTo>
                  <a:cubicBezTo>
                    <a:pt x="113" y="1202"/>
                    <a:pt x="113" y="1214"/>
                    <a:pt x="113" y="1214"/>
                  </a:cubicBezTo>
                  <a:cubicBezTo>
                    <a:pt x="31" y="1296"/>
                    <a:pt x="108" y="1437"/>
                    <a:pt x="208" y="1437"/>
                  </a:cubicBezTo>
                  <a:cubicBezTo>
                    <a:pt x="230" y="1437"/>
                    <a:pt x="253" y="1430"/>
                    <a:pt x="275" y="1414"/>
                  </a:cubicBezTo>
                  <a:cubicBezTo>
                    <a:pt x="338" y="1364"/>
                    <a:pt x="375" y="1289"/>
                    <a:pt x="388" y="1214"/>
                  </a:cubicBezTo>
                  <a:cubicBezTo>
                    <a:pt x="413" y="1127"/>
                    <a:pt x="388" y="1052"/>
                    <a:pt x="375" y="964"/>
                  </a:cubicBezTo>
                  <a:cubicBezTo>
                    <a:pt x="375" y="964"/>
                    <a:pt x="375" y="939"/>
                    <a:pt x="375" y="939"/>
                  </a:cubicBezTo>
                  <a:cubicBezTo>
                    <a:pt x="370" y="934"/>
                    <a:pt x="367" y="929"/>
                    <a:pt x="365" y="925"/>
                  </a:cubicBezTo>
                  <a:lnTo>
                    <a:pt x="365" y="925"/>
                  </a:lnTo>
                  <a:cubicBezTo>
                    <a:pt x="365" y="925"/>
                    <a:pt x="366" y="925"/>
                    <a:pt x="366" y="925"/>
                  </a:cubicBezTo>
                  <a:cubicBezTo>
                    <a:pt x="369" y="925"/>
                    <a:pt x="375" y="911"/>
                    <a:pt x="375" y="902"/>
                  </a:cubicBezTo>
                  <a:cubicBezTo>
                    <a:pt x="375" y="889"/>
                    <a:pt x="375" y="889"/>
                    <a:pt x="388" y="877"/>
                  </a:cubicBezTo>
                  <a:cubicBezTo>
                    <a:pt x="388" y="864"/>
                    <a:pt x="400" y="852"/>
                    <a:pt x="400" y="852"/>
                  </a:cubicBezTo>
                  <a:cubicBezTo>
                    <a:pt x="400" y="839"/>
                    <a:pt x="400" y="839"/>
                    <a:pt x="400" y="839"/>
                  </a:cubicBezTo>
                  <a:lnTo>
                    <a:pt x="413" y="839"/>
                  </a:lnTo>
                  <a:cubicBezTo>
                    <a:pt x="438" y="802"/>
                    <a:pt x="463" y="765"/>
                    <a:pt x="488" y="727"/>
                  </a:cubicBezTo>
                  <a:cubicBezTo>
                    <a:pt x="563" y="615"/>
                    <a:pt x="588" y="465"/>
                    <a:pt x="563" y="315"/>
                  </a:cubicBezTo>
                  <a:cubicBezTo>
                    <a:pt x="539" y="196"/>
                    <a:pt x="437"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0" name="Google Shape;11130;p22"/>
            <p:cNvSpPr/>
            <p:nvPr/>
          </p:nvSpPr>
          <p:spPr>
            <a:xfrm>
              <a:off x="6294425" y="2138700"/>
              <a:ext cx="52725" cy="140750"/>
            </a:xfrm>
            <a:custGeom>
              <a:avLst/>
              <a:gdLst/>
              <a:ahLst/>
              <a:cxnLst/>
              <a:rect l="l" t="t" r="r" b="b"/>
              <a:pathLst>
                <a:path w="2109" h="5630" extrusionOk="0">
                  <a:moveTo>
                    <a:pt x="165" y="0"/>
                  </a:moveTo>
                  <a:cubicBezTo>
                    <a:pt x="79" y="0"/>
                    <a:pt x="0" y="105"/>
                    <a:pt x="9" y="197"/>
                  </a:cubicBezTo>
                  <a:cubicBezTo>
                    <a:pt x="47" y="372"/>
                    <a:pt x="147" y="485"/>
                    <a:pt x="272" y="597"/>
                  </a:cubicBezTo>
                  <a:cubicBezTo>
                    <a:pt x="397" y="697"/>
                    <a:pt x="547" y="797"/>
                    <a:pt x="484" y="972"/>
                  </a:cubicBezTo>
                  <a:cubicBezTo>
                    <a:pt x="447" y="1109"/>
                    <a:pt x="359" y="1222"/>
                    <a:pt x="359" y="1372"/>
                  </a:cubicBezTo>
                  <a:cubicBezTo>
                    <a:pt x="372" y="1559"/>
                    <a:pt x="497" y="1659"/>
                    <a:pt x="622" y="1797"/>
                  </a:cubicBezTo>
                  <a:cubicBezTo>
                    <a:pt x="722" y="1922"/>
                    <a:pt x="659" y="2059"/>
                    <a:pt x="597" y="2184"/>
                  </a:cubicBezTo>
                  <a:cubicBezTo>
                    <a:pt x="534" y="2309"/>
                    <a:pt x="484" y="2434"/>
                    <a:pt x="447" y="2571"/>
                  </a:cubicBezTo>
                  <a:cubicBezTo>
                    <a:pt x="397" y="2734"/>
                    <a:pt x="422" y="2909"/>
                    <a:pt x="484" y="3071"/>
                  </a:cubicBezTo>
                  <a:cubicBezTo>
                    <a:pt x="534" y="3221"/>
                    <a:pt x="584" y="3384"/>
                    <a:pt x="709" y="3459"/>
                  </a:cubicBezTo>
                  <a:cubicBezTo>
                    <a:pt x="784" y="3634"/>
                    <a:pt x="722" y="3821"/>
                    <a:pt x="784" y="3996"/>
                  </a:cubicBezTo>
                  <a:cubicBezTo>
                    <a:pt x="834" y="4171"/>
                    <a:pt x="959" y="4309"/>
                    <a:pt x="1097" y="4421"/>
                  </a:cubicBezTo>
                  <a:cubicBezTo>
                    <a:pt x="1234" y="4546"/>
                    <a:pt x="1422" y="4658"/>
                    <a:pt x="1509" y="4833"/>
                  </a:cubicBezTo>
                  <a:cubicBezTo>
                    <a:pt x="1597" y="4996"/>
                    <a:pt x="1584" y="5183"/>
                    <a:pt x="1509" y="5346"/>
                  </a:cubicBezTo>
                  <a:cubicBezTo>
                    <a:pt x="1424" y="5499"/>
                    <a:pt x="1554" y="5629"/>
                    <a:pt x="1684" y="5629"/>
                  </a:cubicBezTo>
                  <a:cubicBezTo>
                    <a:pt x="1745" y="5629"/>
                    <a:pt x="1807" y="5601"/>
                    <a:pt x="1846" y="5533"/>
                  </a:cubicBezTo>
                  <a:cubicBezTo>
                    <a:pt x="2109" y="5121"/>
                    <a:pt x="1921" y="4696"/>
                    <a:pt x="1584" y="4409"/>
                  </a:cubicBezTo>
                  <a:cubicBezTo>
                    <a:pt x="1422" y="4284"/>
                    <a:pt x="1197" y="4146"/>
                    <a:pt x="1109" y="3959"/>
                  </a:cubicBezTo>
                  <a:cubicBezTo>
                    <a:pt x="1059" y="3846"/>
                    <a:pt x="1084" y="3734"/>
                    <a:pt x="1084" y="3609"/>
                  </a:cubicBezTo>
                  <a:cubicBezTo>
                    <a:pt x="1084" y="3521"/>
                    <a:pt x="1072" y="3434"/>
                    <a:pt x="1059" y="3334"/>
                  </a:cubicBezTo>
                  <a:cubicBezTo>
                    <a:pt x="1147" y="3009"/>
                    <a:pt x="622" y="2784"/>
                    <a:pt x="784" y="2434"/>
                  </a:cubicBezTo>
                  <a:cubicBezTo>
                    <a:pt x="897" y="2197"/>
                    <a:pt x="1072" y="1947"/>
                    <a:pt x="909" y="1672"/>
                  </a:cubicBezTo>
                  <a:cubicBezTo>
                    <a:pt x="872" y="1597"/>
                    <a:pt x="759" y="1522"/>
                    <a:pt x="759" y="1434"/>
                  </a:cubicBezTo>
                  <a:cubicBezTo>
                    <a:pt x="747" y="1384"/>
                    <a:pt x="784" y="1309"/>
                    <a:pt x="809" y="1259"/>
                  </a:cubicBezTo>
                  <a:cubicBezTo>
                    <a:pt x="847" y="1109"/>
                    <a:pt x="909" y="972"/>
                    <a:pt x="884" y="822"/>
                  </a:cubicBezTo>
                  <a:cubicBezTo>
                    <a:pt x="834" y="472"/>
                    <a:pt x="459" y="297"/>
                    <a:pt x="259" y="47"/>
                  </a:cubicBezTo>
                  <a:cubicBezTo>
                    <a:pt x="229" y="14"/>
                    <a:pt x="197" y="0"/>
                    <a:pt x="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1" name="Google Shape;11131;p22"/>
            <p:cNvSpPr/>
            <p:nvPr/>
          </p:nvSpPr>
          <p:spPr>
            <a:xfrm>
              <a:off x="6320900" y="2145450"/>
              <a:ext cx="14700" cy="29575"/>
            </a:xfrm>
            <a:custGeom>
              <a:avLst/>
              <a:gdLst/>
              <a:ahLst/>
              <a:cxnLst/>
              <a:rect l="l" t="t" r="r" b="b"/>
              <a:pathLst>
                <a:path w="588" h="1183" extrusionOk="0">
                  <a:moveTo>
                    <a:pt x="159" y="0"/>
                  </a:moveTo>
                  <a:cubicBezTo>
                    <a:pt x="148" y="0"/>
                    <a:pt x="137" y="1"/>
                    <a:pt x="125" y="2"/>
                  </a:cubicBezTo>
                  <a:cubicBezTo>
                    <a:pt x="63" y="2"/>
                    <a:pt x="0" y="52"/>
                    <a:pt x="0" y="115"/>
                  </a:cubicBezTo>
                  <a:cubicBezTo>
                    <a:pt x="0" y="177"/>
                    <a:pt x="38" y="240"/>
                    <a:pt x="100" y="252"/>
                  </a:cubicBezTo>
                  <a:lnTo>
                    <a:pt x="125" y="252"/>
                  </a:lnTo>
                  <a:cubicBezTo>
                    <a:pt x="125" y="265"/>
                    <a:pt x="125" y="265"/>
                    <a:pt x="125" y="265"/>
                  </a:cubicBezTo>
                  <a:lnTo>
                    <a:pt x="138" y="265"/>
                  </a:lnTo>
                  <a:cubicBezTo>
                    <a:pt x="138" y="271"/>
                    <a:pt x="138" y="271"/>
                    <a:pt x="138" y="271"/>
                  </a:cubicBezTo>
                  <a:cubicBezTo>
                    <a:pt x="138" y="271"/>
                    <a:pt x="138" y="271"/>
                    <a:pt x="138" y="277"/>
                  </a:cubicBezTo>
                  <a:cubicBezTo>
                    <a:pt x="138" y="277"/>
                    <a:pt x="150" y="277"/>
                    <a:pt x="150" y="290"/>
                  </a:cubicBezTo>
                  <a:cubicBezTo>
                    <a:pt x="150" y="290"/>
                    <a:pt x="163" y="302"/>
                    <a:pt x="163" y="302"/>
                  </a:cubicBezTo>
                  <a:cubicBezTo>
                    <a:pt x="175" y="340"/>
                    <a:pt x="188" y="377"/>
                    <a:pt x="188" y="415"/>
                  </a:cubicBezTo>
                  <a:cubicBezTo>
                    <a:pt x="188" y="415"/>
                    <a:pt x="188" y="427"/>
                    <a:pt x="200" y="427"/>
                  </a:cubicBezTo>
                  <a:cubicBezTo>
                    <a:pt x="200" y="452"/>
                    <a:pt x="200" y="477"/>
                    <a:pt x="200" y="502"/>
                  </a:cubicBezTo>
                  <a:cubicBezTo>
                    <a:pt x="200" y="539"/>
                    <a:pt x="200" y="589"/>
                    <a:pt x="200" y="627"/>
                  </a:cubicBezTo>
                  <a:cubicBezTo>
                    <a:pt x="200" y="627"/>
                    <a:pt x="200" y="639"/>
                    <a:pt x="200" y="639"/>
                  </a:cubicBezTo>
                  <a:cubicBezTo>
                    <a:pt x="200" y="639"/>
                    <a:pt x="200" y="652"/>
                    <a:pt x="200" y="652"/>
                  </a:cubicBezTo>
                  <a:cubicBezTo>
                    <a:pt x="188" y="689"/>
                    <a:pt x="188" y="727"/>
                    <a:pt x="188" y="764"/>
                  </a:cubicBezTo>
                  <a:cubicBezTo>
                    <a:pt x="188" y="852"/>
                    <a:pt x="200" y="939"/>
                    <a:pt x="200" y="1039"/>
                  </a:cubicBezTo>
                  <a:cubicBezTo>
                    <a:pt x="200" y="1129"/>
                    <a:pt x="280" y="1182"/>
                    <a:pt x="357" y="1182"/>
                  </a:cubicBezTo>
                  <a:cubicBezTo>
                    <a:pt x="410" y="1182"/>
                    <a:pt x="462" y="1157"/>
                    <a:pt x="488" y="1102"/>
                  </a:cubicBezTo>
                  <a:cubicBezTo>
                    <a:pt x="550" y="989"/>
                    <a:pt x="587" y="864"/>
                    <a:pt x="587" y="739"/>
                  </a:cubicBezTo>
                  <a:cubicBezTo>
                    <a:pt x="587" y="702"/>
                    <a:pt x="587" y="689"/>
                    <a:pt x="587" y="652"/>
                  </a:cubicBezTo>
                  <a:lnTo>
                    <a:pt x="575" y="652"/>
                  </a:lnTo>
                  <a:cubicBezTo>
                    <a:pt x="575" y="652"/>
                    <a:pt x="575" y="627"/>
                    <a:pt x="575" y="614"/>
                  </a:cubicBezTo>
                  <a:cubicBezTo>
                    <a:pt x="575" y="602"/>
                    <a:pt x="575" y="589"/>
                    <a:pt x="575" y="577"/>
                  </a:cubicBezTo>
                  <a:cubicBezTo>
                    <a:pt x="562" y="514"/>
                    <a:pt x="550" y="452"/>
                    <a:pt x="538" y="390"/>
                  </a:cubicBezTo>
                  <a:cubicBezTo>
                    <a:pt x="490" y="212"/>
                    <a:pt x="364"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2" name="Google Shape;11132;p22"/>
            <p:cNvSpPr/>
            <p:nvPr/>
          </p:nvSpPr>
          <p:spPr>
            <a:xfrm>
              <a:off x="6324025" y="2152050"/>
              <a:ext cx="325" cy="25"/>
            </a:xfrm>
            <a:custGeom>
              <a:avLst/>
              <a:gdLst/>
              <a:ahLst/>
              <a:cxnLst/>
              <a:rect l="l" t="t" r="r" b="b"/>
              <a:pathLst>
                <a:path w="13" h="1" extrusionOk="0">
                  <a:moveTo>
                    <a:pt x="0" y="1"/>
                  </a:moveTo>
                  <a:cubicBezTo>
                    <a:pt x="13" y="1"/>
                    <a:pt x="13" y="1"/>
                    <a:pt x="13" y="1"/>
                  </a:cubicBezTo>
                  <a:cubicBezTo>
                    <a:pt x="13" y="1"/>
                    <a:pt x="13" y="1"/>
                    <a:pt x="13" y="1"/>
                  </a:cubicBez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3" name="Google Shape;11133;p22"/>
            <p:cNvSpPr/>
            <p:nvPr/>
          </p:nvSpPr>
          <p:spPr>
            <a:xfrm>
              <a:off x="6325575" y="2179550"/>
              <a:ext cx="16275" cy="56825"/>
            </a:xfrm>
            <a:custGeom>
              <a:avLst/>
              <a:gdLst/>
              <a:ahLst/>
              <a:cxnLst/>
              <a:rect l="l" t="t" r="r" b="b"/>
              <a:pathLst>
                <a:path w="651" h="2273" extrusionOk="0">
                  <a:moveTo>
                    <a:pt x="151" y="0"/>
                  </a:moveTo>
                  <a:cubicBezTo>
                    <a:pt x="88" y="0"/>
                    <a:pt x="13" y="75"/>
                    <a:pt x="13" y="150"/>
                  </a:cubicBezTo>
                  <a:cubicBezTo>
                    <a:pt x="38" y="288"/>
                    <a:pt x="63" y="413"/>
                    <a:pt x="126" y="538"/>
                  </a:cubicBezTo>
                  <a:cubicBezTo>
                    <a:pt x="163" y="600"/>
                    <a:pt x="188" y="663"/>
                    <a:pt x="226" y="713"/>
                  </a:cubicBezTo>
                  <a:cubicBezTo>
                    <a:pt x="251" y="738"/>
                    <a:pt x="263" y="763"/>
                    <a:pt x="276" y="788"/>
                  </a:cubicBezTo>
                  <a:cubicBezTo>
                    <a:pt x="276" y="788"/>
                    <a:pt x="283" y="809"/>
                    <a:pt x="286" y="809"/>
                  </a:cubicBezTo>
                  <a:cubicBezTo>
                    <a:pt x="287" y="809"/>
                    <a:pt x="288" y="806"/>
                    <a:pt x="288" y="800"/>
                  </a:cubicBezTo>
                  <a:lnTo>
                    <a:pt x="288" y="800"/>
                  </a:lnTo>
                  <a:cubicBezTo>
                    <a:pt x="288" y="813"/>
                    <a:pt x="288" y="813"/>
                    <a:pt x="286" y="813"/>
                  </a:cubicBezTo>
                  <a:cubicBezTo>
                    <a:pt x="285" y="813"/>
                    <a:pt x="282" y="813"/>
                    <a:pt x="276" y="825"/>
                  </a:cubicBezTo>
                  <a:cubicBezTo>
                    <a:pt x="263" y="838"/>
                    <a:pt x="263" y="850"/>
                    <a:pt x="251" y="875"/>
                  </a:cubicBezTo>
                  <a:lnTo>
                    <a:pt x="251" y="875"/>
                  </a:lnTo>
                  <a:cubicBezTo>
                    <a:pt x="253" y="870"/>
                    <a:pt x="254" y="868"/>
                    <a:pt x="253" y="868"/>
                  </a:cubicBezTo>
                  <a:lnTo>
                    <a:pt x="253" y="868"/>
                  </a:lnTo>
                  <a:cubicBezTo>
                    <a:pt x="250" y="868"/>
                    <a:pt x="226" y="900"/>
                    <a:pt x="226" y="900"/>
                  </a:cubicBezTo>
                  <a:cubicBezTo>
                    <a:pt x="213" y="913"/>
                    <a:pt x="201" y="925"/>
                    <a:pt x="188" y="937"/>
                  </a:cubicBezTo>
                  <a:cubicBezTo>
                    <a:pt x="126" y="1012"/>
                    <a:pt x="63" y="1087"/>
                    <a:pt x="38" y="1187"/>
                  </a:cubicBezTo>
                  <a:cubicBezTo>
                    <a:pt x="13" y="1300"/>
                    <a:pt x="51" y="1412"/>
                    <a:pt x="126" y="1512"/>
                  </a:cubicBezTo>
                  <a:cubicBezTo>
                    <a:pt x="138" y="1525"/>
                    <a:pt x="138" y="1537"/>
                    <a:pt x="151" y="1562"/>
                  </a:cubicBezTo>
                  <a:cubicBezTo>
                    <a:pt x="126" y="1587"/>
                    <a:pt x="113" y="1625"/>
                    <a:pt x="88" y="1650"/>
                  </a:cubicBezTo>
                  <a:cubicBezTo>
                    <a:pt x="13" y="1762"/>
                    <a:pt x="1" y="1875"/>
                    <a:pt x="51" y="2000"/>
                  </a:cubicBezTo>
                  <a:cubicBezTo>
                    <a:pt x="101" y="2137"/>
                    <a:pt x="226" y="2212"/>
                    <a:pt x="363" y="2262"/>
                  </a:cubicBezTo>
                  <a:cubicBezTo>
                    <a:pt x="381" y="2269"/>
                    <a:pt x="399" y="2272"/>
                    <a:pt x="416" y="2272"/>
                  </a:cubicBezTo>
                  <a:cubicBezTo>
                    <a:pt x="545" y="2272"/>
                    <a:pt x="613" y="2076"/>
                    <a:pt x="513" y="1987"/>
                  </a:cubicBezTo>
                  <a:cubicBezTo>
                    <a:pt x="475" y="1950"/>
                    <a:pt x="413" y="1912"/>
                    <a:pt x="400" y="1875"/>
                  </a:cubicBezTo>
                  <a:cubicBezTo>
                    <a:pt x="388" y="1862"/>
                    <a:pt x="388" y="1862"/>
                    <a:pt x="388" y="1862"/>
                  </a:cubicBezTo>
                  <a:cubicBezTo>
                    <a:pt x="400" y="1825"/>
                    <a:pt x="438" y="1800"/>
                    <a:pt x="463" y="1762"/>
                  </a:cubicBezTo>
                  <a:cubicBezTo>
                    <a:pt x="500" y="1712"/>
                    <a:pt x="513" y="1662"/>
                    <a:pt x="525" y="1612"/>
                  </a:cubicBezTo>
                  <a:cubicBezTo>
                    <a:pt x="550" y="1487"/>
                    <a:pt x="488" y="1387"/>
                    <a:pt x="425" y="1300"/>
                  </a:cubicBezTo>
                  <a:cubicBezTo>
                    <a:pt x="413" y="1287"/>
                    <a:pt x="400" y="1262"/>
                    <a:pt x="400" y="1250"/>
                  </a:cubicBezTo>
                  <a:cubicBezTo>
                    <a:pt x="411" y="1239"/>
                    <a:pt x="422" y="1210"/>
                    <a:pt x="425" y="1210"/>
                  </a:cubicBezTo>
                  <a:cubicBezTo>
                    <a:pt x="425" y="1210"/>
                    <a:pt x="425" y="1211"/>
                    <a:pt x="425" y="1212"/>
                  </a:cubicBezTo>
                  <a:cubicBezTo>
                    <a:pt x="513" y="1075"/>
                    <a:pt x="650" y="950"/>
                    <a:pt x="613" y="750"/>
                  </a:cubicBezTo>
                  <a:cubicBezTo>
                    <a:pt x="588" y="638"/>
                    <a:pt x="500" y="575"/>
                    <a:pt x="438" y="475"/>
                  </a:cubicBezTo>
                  <a:cubicBezTo>
                    <a:pt x="363" y="375"/>
                    <a:pt x="313" y="263"/>
                    <a:pt x="301" y="138"/>
                  </a:cubicBezTo>
                  <a:cubicBezTo>
                    <a:pt x="288" y="63"/>
                    <a:pt x="238"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4" name="Google Shape;11134;p22"/>
            <p:cNvSpPr/>
            <p:nvPr/>
          </p:nvSpPr>
          <p:spPr>
            <a:xfrm>
              <a:off x="6344325" y="2179175"/>
              <a:ext cx="37200" cy="71075"/>
            </a:xfrm>
            <a:custGeom>
              <a:avLst/>
              <a:gdLst/>
              <a:ahLst/>
              <a:cxnLst/>
              <a:rect l="l" t="t" r="r" b="b"/>
              <a:pathLst>
                <a:path w="1488" h="2843" extrusionOk="0">
                  <a:moveTo>
                    <a:pt x="350" y="1"/>
                  </a:moveTo>
                  <a:cubicBezTo>
                    <a:pt x="286" y="1"/>
                    <a:pt x="234" y="35"/>
                    <a:pt x="188" y="90"/>
                  </a:cubicBezTo>
                  <a:cubicBezTo>
                    <a:pt x="0" y="365"/>
                    <a:pt x="238" y="603"/>
                    <a:pt x="413" y="790"/>
                  </a:cubicBezTo>
                  <a:cubicBezTo>
                    <a:pt x="488" y="865"/>
                    <a:pt x="575" y="940"/>
                    <a:pt x="588" y="1052"/>
                  </a:cubicBezTo>
                  <a:cubicBezTo>
                    <a:pt x="613" y="1177"/>
                    <a:pt x="550" y="1290"/>
                    <a:pt x="550" y="1415"/>
                  </a:cubicBezTo>
                  <a:cubicBezTo>
                    <a:pt x="550" y="1640"/>
                    <a:pt x="663" y="1852"/>
                    <a:pt x="825" y="2027"/>
                  </a:cubicBezTo>
                  <a:cubicBezTo>
                    <a:pt x="900" y="2102"/>
                    <a:pt x="1050" y="2190"/>
                    <a:pt x="1075" y="2315"/>
                  </a:cubicBezTo>
                  <a:cubicBezTo>
                    <a:pt x="1088" y="2415"/>
                    <a:pt x="1013" y="2515"/>
                    <a:pt x="975" y="2602"/>
                  </a:cubicBezTo>
                  <a:cubicBezTo>
                    <a:pt x="898" y="2731"/>
                    <a:pt x="1010" y="2842"/>
                    <a:pt x="1123" y="2842"/>
                  </a:cubicBezTo>
                  <a:cubicBezTo>
                    <a:pt x="1175" y="2842"/>
                    <a:pt x="1227" y="2819"/>
                    <a:pt x="1263" y="2765"/>
                  </a:cubicBezTo>
                  <a:cubicBezTo>
                    <a:pt x="1388" y="2565"/>
                    <a:pt x="1488" y="2327"/>
                    <a:pt x="1375" y="2102"/>
                  </a:cubicBezTo>
                  <a:cubicBezTo>
                    <a:pt x="1250" y="1865"/>
                    <a:pt x="963" y="1777"/>
                    <a:pt x="863" y="1527"/>
                  </a:cubicBezTo>
                  <a:cubicBezTo>
                    <a:pt x="813" y="1415"/>
                    <a:pt x="863" y="1302"/>
                    <a:pt x="875" y="1190"/>
                  </a:cubicBezTo>
                  <a:cubicBezTo>
                    <a:pt x="900" y="1077"/>
                    <a:pt x="888" y="952"/>
                    <a:pt x="863" y="840"/>
                  </a:cubicBezTo>
                  <a:cubicBezTo>
                    <a:pt x="825" y="728"/>
                    <a:pt x="775" y="615"/>
                    <a:pt x="713" y="515"/>
                  </a:cubicBezTo>
                  <a:cubicBezTo>
                    <a:pt x="650" y="440"/>
                    <a:pt x="513" y="315"/>
                    <a:pt x="538" y="228"/>
                  </a:cubicBezTo>
                  <a:cubicBezTo>
                    <a:pt x="563" y="140"/>
                    <a:pt x="500" y="40"/>
                    <a:pt x="425" y="15"/>
                  </a:cubicBezTo>
                  <a:cubicBezTo>
                    <a:pt x="399" y="5"/>
                    <a:pt x="374" y="1"/>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5" name="Google Shape;11135;p22"/>
            <p:cNvSpPr/>
            <p:nvPr/>
          </p:nvSpPr>
          <p:spPr>
            <a:xfrm>
              <a:off x="6372450" y="2194275"/>
              <a:ext cx="35325" cy="34225"/>
            </a:xfrm>
            <a:custGeom>
              <a:avLst/>
              <a:gdLst/>
              <a:ahLst/>
              <a:cxnLst/>
              <a:rect l="l" t="t" r="r" b="b"/>
              <a:pathLst>
                <a:path w="1413" h="1369" extrusionOk="0">
                  <a:moveTo>
                    <a:pt x="384" y="0"/>
                  </a:moveTo>
                  <a:cubicBezTo>
                    <a:pt x="306" y="0"/>
                    <a:pt x="227" y="12"/>
                    <a:pt x="150" y="24"/>
                  </a:cubicBezTo>
                  <a:cubicBezTo>
                    <a:pt x="75" y="49"/>
                    <a:pt x="0" y="99"/>
                    <a:pt x="0" y="199"/>
                  </a:cubicBezTo>
                  <a:cubicBezTo>
                    <a:pt x="0" y="280"/>
                    <a:pt x="66" y="362"/>
                    <a:pt x="156" y="362"/>
                  </a:cubicBezTo>
                  <a:cubicBezTo>
                    <a:pt x="162" y="362"/>
                    <a:pt x="169" y="362"/>
                    <a:pt x="175" y="361"/>
                  </a:cubicBezTo>
                  <a:cubicBezTo>
                    <a:pt x="225" y="348"/>
                    <a:pt x="288" y="348"/>
                    <a:pt x="325" y="348"/>
                  </a:cubicBezTo>
                  <a:cubicBezTo>
                    <a:pt x="338" y="348"/>
                    <a:pt x="350" y="348"/>
                    <a:pt x="363" y="361"/>
                  </a:cubicBezTo>
                  <a:cubicBezTo>
                    <a:pt x="371" y="361"/>
                    <a:pt x="385" y="367"/>
                    <a:pt x="389" y="367"/>
                  </a:cubicBezTo>
                  <a:cubicBezTo>
                    <a:pt x="392" y="367"/>
                    <a:pt x="392" y="365"/>
                    <a:pt x="388" y="361"/>
                  </a:cubicBezTo>
                  <a:lnTo>
                    <a:pt x="388" y="361"/>
                  </a:lnTo>
                  <a:cubicBezTo>
                    <a:pt x="400" y="373"/>
                    <a:pt x="425" y="374"/>
                    <a:pt x="437" y="398"/>
                  </a:cubicBezTo>
                  <a:cubicBezTo>
                    <a:pt x="525" y="511"/>
                    <a:pt x="587" y="648"/>
                    <a:pt x="725" y="723"/>
                  </a:cubicBezTo>
                  <a:cubicBezTo>
                    <a:pt x="837" y="773"/>
                    <a:pt x="962" y="798"/>
                    <a:pt x="1037" y="898"/>
                  </a:cubicBezTo>
                  <a:cubicBezTo>
                    <a:pt x="1112" y="998"/>
                    <a:pt x="1137" y="1123"/>
                    <a:pt x="1125" y="1248"/>
                  </a:cubicBezTo>
                  <a:cubicBezTo>
                    <a:pt x="1125" y="1328"/>
                    <a:pt x="1189" y="1369"/>
                    <a:pt x="1252" y="1369"/>
                  </a:cubicBezTo>
                  <a:cubicBezTo>
                    <a:pt x="1308" y="1369"/>
                    <a:pt x="1363" y="1338"/>
                    <a:pt x="1375" y="1273"/>
                  </a:cubicBezTo>
                  <a:cubicBezTo>
                    <a:pt x="1412" y="1111"/>
                    <a:pt x="1387" y="948"/>
                    <a:pt x="1312" y="798"/>
                  </a:cubicBezTo>
                  <a:cubicBezTo>
                    <a:pt x="1237" y="648"/>
                    <a:pt x="1100" y="548"/>
                    <a:pt x="975" y="436"/>
                  </a:cubicBezTo>
                  <a:cubicBezTo>
                    <a:pt x="862" y="311"/>
                    <a:pt x="787" y="149"/>
                    <a:pt x="637" y="61"/>
                  </a:cubicBezTo>
                  <a:cubicBezTo>
                    <a:pt x="558" y="15"/>
                    <a:pt x="472" y="0"/>
                    <a:pt x="3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6" name="Google Shape;11136;p22"/>
            <p:cNvSpPr/>
            <p:nvPr/>
          </p:nvSpPr>
          <p:spPr>
            <a:xfrm>
              <a:off x="6388100" y="2167125"/>
              <a:ext cx="19675" cy="41850"/>
            </a:xfrm>
            <a:custGeom>
              <a:avLst/>
              <a:gdLst/>
              <a:ahLst/>
              <a:cxnLst/>
              <a:rect l="l" t="t" r="r" b="b"/>
              <a:pathLst>
                <a:path w="787" h="1674" extrusionOk="0">
                  <a:moveTo>
                    <a:pt x="201" y="1"/>
                  </a:moveTo>
                  <a:cubicBezTo>
                    <a:pt x="93" y="1"/>
                    <a:pt x="1" y="135"/>
                    <a:pt x="99" y="222"/>
                  </a:cubicBezTo>
                  <a:cubicBezTo>
                    <a:pt x="99" y="227"/>
                    <a:pt x="99" y="235"/>
                    <a:pt x="99" y="235"/>
                  </a:cubicBezTo>
                  <a:cubicBezTo>
                    <a:pt x="86" y="260"/>
                    <a:pt x="74" y="297"/>
                    <a:pt x="74" y="335"/>
                  </a:cubicBezTo>
                  <a:cubicBezTo>
                    <a:pt x="49" y="410"/>
                    <a:pt x="61" y="497"/>
                    <a:pt x="99" y="572"/>
                  </a:cubicBezTo>
                  <a:cubicBezTo>
                    <a:pt x="124" y="635"/>
                    <a:pt x="174" y="685"/>
                    <a:pt x="224" y="722"/>
                  </a:cubicBezTo>
                  <a:cubicBezTo>
                    <a:pt x="236" y="747"/>
                    <a:pt x="261" y="772"/>
                    <a:pt x="274" y="797"/>
                  </a:cubicBezTo>
                  <a:cubicBezTo>
                    <a:pt x="286" y="810"/>
                    <a:pt x="286" y="822"/>
                    <a:pt x="299" y="835"/>
                  </a:cubicBezTo>
                  <a:cubicBezTo>
                    <a:pt x="299" y="847"/>
                    <a:pt x="299" y="860"/>
                    <a:pt x="299" y="860"/>
                  </a:cubicBezTo>
                  <a:cubicBezTo>
                    <a:pt x="311" y="872"/>
                    <a:pt x="311" y="885"/>
                    <a:pt x="311" y="897"/>
                  </a:cubicBezTo>
                  <a:cubicBezTo>
                    <a:pt x="311" y="897"/>
                    <a:pt x="311" y="922"/>
                    <a:pt x="324" y="922"/>
                  </a:cubicBezTo>
                  <a:cubicBezTo>
                    <a:pt x="324" y="935"/>
                    <a:pt x="324" y="947"/>
                    <a:pt x="324" y="947"/>
                  </a:cubicBezTo>
                  <a:cubicBezTo>
                    <a:pt x="324" y="960"/>
                    <a:pt x="324" y="972"/>
                    <a:pt x="324" y="997"/>
                  </a:cubicBezTo>
                  <a:cubicBezTo>
                    <a:pt x="324" y="1022"/>
                    <a:pt x="324" y="1047"/>
                    <a:pt x="324" y="1072"/>
                  </a:cubicBezTo>
                  <a:cubicBezTo>
                    <a:pt x="324" y="1072"/>
                    <a:pt x="324" y="1085"/>
                    <a:pt x="324" y="1085"/>
                  </a:cubicBezTo>
                  <a:cubicBezTo>
                    <a:pt x="324" y="1097"/>
                    <a:pt x="311" y="1122"/>
                    <a:pt x="311" y="1135"/>
                  </a:cubicBezTo>
                  <a:cubicBezTo>
                    <a:pt x="311" y="1160"/>
                    <a:pt x="299" y="1185"/>
                    <a:pt x="286" y="1210"/>
                  </a:cubicBezTo>
                  <a:cubicBezTo>
                    <a:pt x="286" y="1222"/>
                    <a:pt x="274" y="1235"/>
                    <a:pt x="274" y="1247"/>
                  </a:cubicBezTo>
                  <a:cubicBezTo>
                    <a:pt x="261" y="1260"/>
                    <a:pt x="261" y="1272"/>
                    <a:pt x="249" y="1285"/>
                  </a:cubicBezTo>
                  <a:cubicBezTo>
                    <a:pt x="249" y="1285"/>
                    <a:pt x="249" y="1297"/>
                    <a:pt x="236" y="1297"/>
                  </a:cubicBezTo>
                  <a:cubicBezTo>
                    <a:pt x="224" y="1322"/>
                    <a:pt x="199" y="1347"/>
                    <a:pt x="174" y="1360"/>
                  </a:cubicBezTo>
                  <a:cubicBezTo>
                    <a:pt x="111" y="1422"/>
                    <a:pt x="111" y="1547"/>
                    <a:pt x="161" y="1609"/>
                  </a:cubicBezTo>
                  <a:cubicBezTo>
                    <a:pt x="201" y="1649"/>
                    <a:pt x="256" y="1674"/>
                    <a:pt x="309" y="1674"/>
                  </a:cubicBezTo>
                  <a:cubicBezTo>
                    <a:pt x="340" y="1674"/>
                    <a:pt x="371" y="1665"/>
                    <a:pt x="399" y="1647"/>
                  </a:cubicBezTo>
                  <a:cubicBezTo>
                    <a:pt x="686" y="1447"/>
                    <a:pt x="786" y="1072"/>
                    <a:pt x="624" y="760"/>
                  </a:cubicBezTo>
                  <a:cubicBezTo>
                    <a:pt x="599" y="697"/>
                    <a:pt x="549" y="635"/>
                    <a:pt x="499" y="585"/>
                  </a:cubicBezTo>
                  <a:cubicBezTo>
                    <a:pt x="449" y="547"/>
                    <a:pt x="374" y="497"/>
                    <a:pt x="336" y="435"/>
                  </a:cubicBezTo>
                  <a:cubicBezTo>
                    <a:pt x="311" y="385"/>
                    <a:pt x="361" y="310"/>
                    <a:pt x="374" y="260"/>
                  </a:cubicBezTo>
                  <a:cubicBezTo>
                    <a:pt x="386" y="160"/>
                    <a:pt x="349" y="60"/>
                    <a:pt x="249" y="10"/>
                  </a:cubicBezTo>
                  <a:cubicBezTo>
                    <a:pt x="233" y="3"/>
                    <a:pt x="217" y="1"/>
                    <a:pt x="2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7" name="Google Shape;11137;p22"/>
            <p:cNvSpPr/>
            <p:nvPr/>
          </p:nvSpPr>
          <p:spPr>
            <a:xfrm>
              <a:off x="6362750" y="2136700"/>
              <a:ext cx="22825" cy="48825"/>
            </a:xfrm>
            <a:custGeom>
              <a:avLst/>
              <a:gdLst/>
              <a:ahLst/>
              <a:cxnLst/>
              <a:rect l="l" t="t" r="r" b="b"/>
              <a:pathLst>
                <a:path w="913" h="1953" extrusionOk="0">
                  <a:moveTo>
                    <a:pt x="144" y="0"/>
                  </a:moveTo>
                  <a:cubicBezTo>
                    <a:pt x="115" y="0"/>
                    <a:pt x="86" y="10"/>
                    <a:pt x="63" y="27"/>
                  </a:cubicBezTo>
                  <a:cubicBezTo>
                    <a:pt x="13" y="77"/>
                    <a:pt x="1" y="140"/>
                    <a:pt x="26" y="202"/>
                  </a:cubicBezTo>
                  <a:cubicBezTo>
                    <a:pt x="113" y="377"/>
                    <a:pt x="288" y="390"/>
                    <a:pt x="451" y="452"/>
                  </a:cubicBezTo>
                  <a:cubicBezTo>
                    <a:pt x="476" y="465"/>
                    <a:pt x="551" y="502"/>
                    <a:pt x="551" y="540"/>
                  </a:cubicBezTo>
                  <a:cubicBezTo>
                    <a:pt x="551" y="565"/>
                    <a:pt x="513" y="590"/>
                    <a:pt x="501" y="615"/>
                  </a:cubicBezTo>
                  <a:cubicBezTo>
                    <a:pt x="488" y="652"/>
                    <a:pt x="463" y="702"/>
                    <a:pt x="476" y="752"/>
                  </a:cubicBezTo>
                  <a:cubicBezTo>
                    <a:pt x="476" y="839"/>
                    <a:pt x="551" y="914"/>
                    <a:pt x="576" y="1002"/>
                  </a:cubicBezTo>
                  <a:cubicBezTo>
                    <a:pt x="588" y="1089"/>
                    <a:pt x="588" y="1189"/>
                    <a:pt x="576" y="1277"/>
                  </a:cubicBezTo>
                  <a:cubicBezTo>
                    <a:pt x="576" y="1377"/>
                    <a:pt x="576" y="1627"/>
                    <a:pt x="438" y="1639"/>
                  </a:cubicBezTo>
                  <a:cubicBezTo>
                    <a:pt x="242" y="1652"/>
                    <a:pt x="238" y="1952"/>
                    <a:pt x="438" y="1952"/>
                  </a:cubicBezTo>
                  <a:cubicBezTo>
                    <a:pt x="442" y="1952"/>
                    <a:pt x="446" y="1952"/>
                    <a:pt x="451" y="1952"/>
                  </a:cubicBezTo>
                  <a:cubicBezTo>
                    <a:pt x="713" y="1939"/>
                    <a:pt x="875" y="1714"/>
                    <a:pt x="900" y="1477"/>
                  </a:cubicBezTo>
                  <a:cubicBezTo>
                    <a:pt x="913" y="1364"/>
                    <a:pt x="888" y="1252"/>
                    <a:pt x="875" y="1152"/>
                  </a:cubicBezTo>
                  <a:cubicBezTo>
                    <a:pt x="850" y="1027"/>
                    <a:pt x="838" y="902"/>
                    <a:pt x="776" y="789"/>
                  </a:cubicBezTo>
                  <a:cubicBezTo>
                    <a:pt x="776" y="777"/>
                    <a:pt x="751" y="752"/>
                    <a:pt x="751" y="740"/>
                  </a:cubicBezTo>
                  <a:cubicBezTo>
                    <a:pt x="751" y="740"/>
                    <a:pt x="751" y="727"/>
                    <a:pt x="751" y="727"/>
                  </a:cubicBezTo>
                  <a:cubicBezTo>
                    <a:pt x="788" y="690"/>
                    <a:pt x="813" y="640"/>
                    <a:pt x="813" y="590"/>
                  </a:cubicBezTo>
                  <a:cubicBezTo>
                    <a:pt x="838" y="490"/>
                    <a:pt x="800" y="390"/>
                    <a:pt x="726" y="315"/>
                  </a:cubicBezTo>
                  <a:cubicBezTo>
                    <a:pt x="663" y="240"/>
                    <a:pt x="563" y="190"/>
                    <a:pt x="463" y="152"/>
                  </a:cubicBezTo>
                  <a:cubicBezTo>
                    <a:pt x="388" y="127"/>
                    <a:pt x="301" y="102"/>
                    <a:pt x="238" y="40"/>
                  </a:cubicBezTo>
                  <a:cubicBezTo>
                    <a:pt x="211" y="13"/>
                    <a:pt x="177"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8" name="Google Shape;11138;p22"/>
            <p:cNvSpPr/>
            <p:nvPr/>
          </p:nvSpPr>
          <p:spPr>
            <a:xfrm>
              <a:off x="6297750" y="2258200"/>
              <a:ext cx="37225" cy="90125"/>
            </a:xfrm>
            <a:custGeom>
              <a:avLst/>
              <a:gdLst/>
              <a:ahLst/>
              <a:cxnLst/>
              <a:rect l="l" t="t" r="r" b="b"/>
              <a:pathLst>
                <a:path w="1489" h="3605" extrusionOk="0">
                  <a:moveTo>
                    <a:pt x="265" y="1"/>
                  </a:moveTo>
                  <a:cubicBezTo>
                    <a:pt x="95" y="1"/>
                    <a:pt x="1" y="250"/>
                    <a:pt x="176" y="316"/>
                  </a:cubicBezTo>
                  <a:cubicBezTo>
                    <a:pt x="339" y="378"/>
                    <a:pt x="514" y="453"/>
                    <a:pt x="639" y="578"/>
                  </a:cubicBezTo>
                  <a:cubicBezTo>
                    <a:pt x="676" y="616"/>
                    <a:pt x="751" y="691"/>
                    <a:pt x="751" y="753"/>
                  </a:cubicBezTo>
                  <a:cubicBezTo>
                    <a:pt x="751" y="803"/>
                    <a:pt x="689" y="841"/>
                    <a:pt x="664" y="891"/>
                  </a:cubicBezTo>
                  <a:cubicBezTo>
                    <a:pt x="564" y="1053"/>
                    <a:pt x="651" y="1241"/>
                    <a:pt x="689" y="1403"/>
                  </a:cubicBezTo>
                  <a:cubicBezTo>
                    <a:pt x="739" y="1578"/>
                    <a:pt x="776" y="1778"/>
                    <a:pt x="889" y="1928"/>
                  </a:cubicBezTo>
                  <a:cubicBezTo>
                    <a:pt x="939" y="1990"/>
                    <a:pt x="1001" y="2040"/>
                    <a:pt x="1076" y="2065"/>
                  </a:cubicBezTo>
                  <a:cubicBezTo>
                    <a:pt x="1164" y="2103"/>
                    <a:pt x="1226" y="2153"/>
                    <a:pt x="1214" y="2265"/>
                  </a:cubicBezTo>
                  <a:cubicBezTo>
                    <a:pt x="1214" y="2428"/>
                    <a:pt x="1151" y="2590"/>
                    <a:pt x="1076" y="2728"/>
                  </a:cubicBezTo>
                  <a:cubicBezTo>
                    <a:pt x="989" y="2878"/>
                    <a:pt x="851" y="2990"/>
                    <a:pt x="776" y="3140"/>
                  </a:cubicBezTo>
                  <a:cubicBezTo>
                    <a:pt x="714" y="3278"/>
                    <a:pt x="739" y="3465"/>
                    <a:pt x="864" y="3565"/>
                  </a:cubicBezTo>
                  <a:cubicBezTo>
                    <a:pt x="902" y="3593"/>
                    <a:pt x="943" y="3605"/>
                    <a:pt x="982" y="3605"/>
                  </a:cubicBezTo>
                  <a:cubicBezTo>
                    <a:pt x="1135" y="3605"/>
                    <a:pt x="1263" y="3424"/>
                    <a:pt x="1114" y="3315"/>
                  </a:cubicBezTo>
                  <a:cubicBezTo>
                    <a:pt x="1064" y="3278"/>
                    <a:pt x="1201" y="3165"/>
                    <a:pt x="1239" y="3128"/>
                  </a:cubicBezTo>
                  <a:cubicBezTo>
                    <a:pt x="1289" y="3065"/>
                    <a:pt x="1339" y="3003"/>
                    <a:pt x="1376" y="2928"/>
                  </a:cubicBezTo>
                  <a:cubicBezTo>
                    <a:pt x="1464" y="2778"/>
                    <a:pt x="1488" y="2603"/>
                    <a:pt x="1488" y="2440"/>
                  </a:cubicBezTo>
                  <a:cubicBezTo>
                    <a:pt x="1488" y="2290"/>
                    <a:pt x="1476" y="2103"/>
                    <a:pt x="1401" y="1978"/>
                  </a:cubicBezTo>
                  <a:cubicBezTo>
                    <a:pt x="1364" y="1903"/>
                    <a:pt x="1314" y="1865"/>
                    <a:pt x="1251" y="1815"/>
                  </a:cubicBezTo>
                  <a:cubicBezTo>
                    <a:pt x="1176" y="1753"/>
                    <a:pt x="1151" y="1665"/>
                    <a:pt x="1126" y="1578"/>
                  </a:cubicBezTo>
                  <a:cubicBezTo>
                    <a:pt x="1089" y="1478"/>
                    <a:pt x="1051" y="1378"/>
                    <a:pt x="1014" y="1266"/>
                  </a:cubicBezTo>
                  <a:cubicBezTo>
                    <a:pt x="1001" y="1216"/>
                    <a:pt x="926" y="1103"/>
                    <a:pt x="939" y="1041"/>
                  </a:cubicBezTo>
                  <a:cubicBezTo>
                    <a:pt x="951" y="991"/>
                    <a:pt x="1039" y="928"/>
                    <a:pt x="1051" y="866"/>
                  </a:cubicBezTo>
                  <a:cubicBezTo>
                    <a:pt x="1076" y="791"/>
                    <a:pt x="1076" y="728"/>
                    <a:pt x="1064" y="653"/>
                  </a:cubicBezTo>
                  <a:cubicBezTo>
                    <a:pt x="976" y="328"/>
                    <a:pt x="614" y="128"/>
                    <a:pt x="339" y="16"/>
                  </a:cubicBezTo>
                  <a:cubicBezTo>
                    <a:pt x="313" y="5"/>
                    <a:pt x="288" y="1"/>
                    <a:pt x="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9" name="Google Shape;11139;p22"/>
            <p:cNvSpPr/>
            <p:nvPr/>
          </p:nvSpPr>
          <p:spPr>
            <a:xfrm>
              <a:off x="6282975" y="2228225"/>
              <a:ext cx="26700" cy="87300"/>
            </a:xfrm>
            <a:custGeom>
              <a:avLst/>
              <a:gdLst/>
              <a:ahLst/>
              <a:cxnLst/>
              <a:rect l="l" t="t" r="r" b="b"/>
              <a:pathLst>
                <a:path w="1068" h="3492" extrusionOk="0">
                  <a:moveTo>
                    <a:pt x="232" y="1"/>
                  </a:moveTo>
                  <a:cubicBezTo>
                    <a:pt x="94" y="1"/>
                    <a:pt x="0" y="206"/>
                    <a:pt x="143" y="265"/>
                  </a:cubicBezTo>
                  <a:cubicBezTo>
                    <a:pt x="280" y="315"/>
                    <a:pt x="380" y="428"/>
                    <a:pt x="405" y="565"/>
                  </a:cubicBezTo>
                  <a:cubicBezTo>
                    <a:pt x="417" y="640"/>
                    <a:pt x="392" y="715"/>
                    <a:pt x="405" y="790"/>
                  </a:cubicBezTo>
                  <a:cubicBezTo>
                    <a:pt x="405" y="877"/>
                    <a:pt x="430" y="940"/>
                    <a:pt x="467" y="1015"/>
                  </a:cubicBezTo>
                  <a:cubicBezTo>
                    <a:pt x="605" y="1277"/>
                    <a:pt x="667" y="1540"/>
                    <a:pt x="492" y="1802"/>
                  </a:cubicBezTo>
                  <a:cubicBezTo>
                    <a:pt x="355" y="2002"/>
                    <a:pt x="192" y="2227"/>
                    <a:pt x="405" y="2440"/>
                  </a:cubicBezTo>
                  <a:cubicBezTo>
                    <a:pt x="517" y="2565"/>
                    <a:pt x="617" y="2640"/>
                    <a:pt x="630" y="2814"/>
                  </a:cubicBezTo>
                  <a:cubicBezTo>
                    <a:pt x="642" y="2977"/>
                    <a:pt x="617" y="3114"/>
                    <a:pt x="542" y="3252"/>
                  </a:cubicBezTo>
                  <a:cubicBezTo>
                    <a:pt x="465" y="3381"/>
                    <a:pt x="577" y="3492"/>
                    <a:pt x="691" y="3492"/>
                  </a:cubicBezTo>
                  <a:cubicBezTo>
                    <a:pt x="742" y="3492"/>
                    <a:pt x="795" y="3469"/>
                    <a:pt x="830" y="3414"/>
                  </a:cubicBezTo>
                  <a:cubicBezTo>
                    <a:pt x="1005" y="3127"/>
                    <a:pt x="1067" y="2739"/>
                    <a:pt x="842" y="2477"/>
                  </a:cubicBezTo>
                  <a:cubicBezTo>
                    <a:pt x="780" y="2402"/>
                    <a:pt x="717" y="2365"/>
                    <a:pt x="642" y="2327"/>
                  </a:cubicBezTo>
                  <a:cubicBezTo>
                    <a:pt x="530" y="2252"/>
                    <a:pt x="542" y="2202"/>
                    <a:pt x="617" y="2115"/>
                  </a:cubicBezTo>
                  <a:cubicBezTo>
                    <a:pt x="717" y="1990"/>
                    <a:pt x="830" y="1890"/>
                    <a:pt x="905" y="1727"/>
                  </a:cubicBezTo>
                  <a:cubicBezTo>
                    <a:pt x="967" y="1565"/>
                    <a:pt x="1005" y="1390"/>
                    <a:pt x="992" y="1227"/>
                  </a:cubicBezTo>
                  <a:cubicBezTo>
                    <a:pt x="980" y="1140"/>
                    <a:pt x="955" y="1052"/>
                    <a:pt x="917" y="977"/>
                  </a:cubicBezTo>
                  <a:cubicBezTo>
                    <a:pt x="880" y="902"/>
                    <a:pt x="817" y="828"/>
                    <a:pt x="805" y="753"/>
                  </a:cubicBezTo>
                  <a:cubicBezTo>
                    <a:pt x="792" y="665"/>
                    <a:pt x="805" y="578"/>
                    <a:pt x="792" y="503"/>
                  </a:cubicBezTo>
                  <a:cubicBezTo>
                    <a:pt x="767" y="415"/>
                    <a:pt x="742" y="328"/>
                    <a:pt x="692" y="265"/>
                  </a:cubicBezTo>
                  <a:cubicBezTo>
                    <a:pt x="580" y="115"/>
                    <a:pt x="430" y="28"/>
                    <a:pt x="255" y="3"/>
                  </a:cubicBezTo>
                  <a:cubicBezTo>
                    <a:pt x="247" y="1"/>
                    <a:pt x="239" y="1"/>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0" name="Google Shape;11140;p22"/>
            <p:cNvSpPr/>
            <p:nvPr/>
          </p:nvSpPr>
          <p:spPr>
            <a:xfrm>
              <a:off x="6262150" y="2166550"/>
              <a:ext cx="50950" cy="62825"/>
            </a:xfrm>
            <a:custGeom>
              <a:avLst/>
              <a:gdLst/>
              <a:ahLst/>
              <a:cxnLst/>
              <a:rect l="l" t="t" r="r" b="b"/>
              <a:pathLst>
                <a:path w="2038" h="2513" extrusionOk="0">
                  <a:moveTo>
                    <a:pt x="287" y="0"/>
                  </a:moveTo>
                  <a:cubicBezTo>
                    <a:pt x="246" y="0"/>
                    <a:pt x="204" y="7"/>
                    <a:pt x="163" y="20"/>
                  </a:cubicBezTo>
                  <a:cubicBezTo>
                    <a:pt x="38" y="70"/>
                    <a:pt x="1" y="258"/>
                    <a:pt x="126" y="320"/>
                  </a:cubicBezTo>
                  <a:cubicBezTo>
                    <a:pt x="226" y="370"/>
                    <a:pt x="326" y="408"/>
                    <a:pt x="376" y="508"/>
                  </a:cubicBezTo>
                  <a:cubicBezTo>
                    <a:pt x="413" y="620"/>
                    <a:pt x="363" y="758"/>
                    <a:pt x="401" y="870"/>
                  </a:cubicBezTo>
                  <a:cubicBezTo>
                    <a:pt x="426" y="1020"/>
                    <a:pt x="538" y="1095"/>
                    <a:pt x="676" y="1145"/>
                  </a:cubicBezTo>
                  <a:cubicBezTo>
                    <a:pt x="826" y="1208"/>
                    <a:pt x="901" y="1308"/>
                    <a:pt x="988" y="1433"/>
                  </a:cubicBezTo>
                  <a:cubicBezTo>
                    <a:pt x="1063" y="1570"/>
                    <a:pt x="1150" y="1695"/>
                    <a:pt x="1125" y="1857"/>
                  </a:cubicBezTo>
                  <a:cubicBezTo>
                    <a:pt x="1100" y="1970"/>
                    <a:pt x="1063" y="2070"/>
                    <a:pt x="1100" y="2195"/>
                  </a:cubicBezTo>
                  <a:cubicBezTo>
                    <a:pt x="1187" y="2434"/>
                    <a:pt x="1482" y="2512"/>
                    <a:pt x="1730" y="2512"/>
                  </a:cubicBezTo>
                  <a:cubicBezTo>
                    <a:pt x="1767" y="2512"/>
                    <a:pt x="1803" y="2510"/>
                    <a:pt x="1838" y="2507"/>
                  </a:cubicBezTo>
                  <a:cubicBezTo>
                    <a:pt x="2038" y="2495"/>
                    <a:pt x="2025" y="2207"/>
                    <a:pt x="1825" y="2195"/>
                  </a:cubicBezTo>
                  <a:cubicBezTo>
                    <a:pt x="1750" y="2195"/>
                    <a:pt x="1675" y="2182"/>
                    <a:pt x="1613" y="2170"/>
                  </a:cubicBezTo>
                  <a:cubicBezTo>
                    <a:pt x="1550" y="2157"/>
                    <a:pt x="1450" y="2157"/>
                    <a:pt x="1400" y="2120"/>
                  </a:cubicBezTo>
                  <a:cubicBezTo>
                    <a:pt x="1288" y="2057"/>
                    <a:pt x="1388" y="1857"/>
                    <a:pt x="1388" y="1770"/>
                  </a:cubicBezTo>
                  <a:cubicBezTo>
                    <a:pt x="1388" y="1632"/>
                    <a:pt x="1338" y="1507"/>
                    <a:pt x="1275" y="1383"/>
                  </a:cubicBezTo>
                  <a:cubicBezTo>
                    <a:pt x="1213" y="1258"/>
                    <a:pt x="1138" y="1133"/>
                    <a:pt x="1038" y="1020"/>
                  </a:cubicBezTo>
                  <a:cubicBezTo>
                    <a:pt x="1001" y="970"/>
                    <a:pt x="951" y="933"/>
                    <a:pt x="901" y="895"/>
                  </a:cubicBezTo>
                  <a:cubicBezTo>
                    <a:pt x="851" y="858"/>
                    <a:pt x="813" y="858"/>
                    <a:pt x="801" y="808"/>
                  </a:cubicBezTo>
                  <a:cubicBezTo>
                    <a:pt x="763" y="670"/>
                    <a:pt x="826" y="533"/>
                    <a:pt x="788" y="395"/>
                  </a:cubicBezTo>
                  <a:cubicBezTo>
                    <a:pt x="725" y="184"/>
                    <a:pt x="510" y="0"/>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1" name="Google Shape;11141;p22"/>
            <p:cNvSpPr/>
            <p:nvPr/>
          </p:nvSpPr>
          <p:spPr>
            <a:xfrm>
              <a:off x="6315075" y="2268800"/>
              <a:ext cx="62400" cy="63975"/>
            </a:xfrm>
            <a:custGeom>
              <a:avLst/>
              <a:gdLst/>
              <a:ahLst/>
              <a:cxnLst/>
              <a:rect l="l" t="t" r="r" b="b"/>
              <a:pathLst>
                <a:path w="2496" h="2559" extrusionOk="0">
                  <a:moveTo>
                    <a:pt x="488" y="1"/>
                  </a:moveTo>
                  <a:cubicBezTo>
                    <a:pt x="365" y="1"/>
                    <a:pt x="242" y="41"/>
                    <a:pt x="133" y="129"/>
                  </a:cubicBezTo>
                  <a:cubicBezTo>
                    <a:pt x="1" y="241"/>
                    <a:pt x="126" y="453"/>
                    <a:pt x="271" y="453"/>
                  </a:cubicBezTo>
                  <a:cubicBezTo>
                    <a:pt x="304" y="453"/>
                    <a:pt x="338" y="442"/>
                    <a:pt x="371" y="417"/>
                  </a:cubicBezTo>
                  <a:cubicBezTo>
                    <a:pt x="406" y="389"/>
                    <a:pt x="442" y="378"/>
                    <a:pt x="477" y="378"/>
                  </a:cubicBezTo>
                  <a:cubicBezTo>
                    <a:pt x="651" y="378"/>
                    <a:pt x="812" y="665"/>
                    <a:pt x="895" y="779"/>
                  </a:cubicBezTo>
                  <a:cubicBezTo>
                    <a:pt x="970" y="879"/>
                    <a:pt x="1045" y="942"/>
                    <a:pt x="1170" y="967"/>
                  </a:cubicBezTo>
                  <a:cubicBezTo>
                    <a:pt x="1295" y="979"/>
                    <a:pt x="1395" y="992"/>
                    <a:pt x="1508" y="1067"/>
                  </a:cubicBezTo>
                  <a:cubicBezTo>
                    <a:pt x="1745" y="1266"/>
                    <a:pt x="1658" y="1591"/>
                    <a:pt x="1783" y="1841"/>
                  </a:cubicBezTo>
                  <a:cubicBezTo>
                    <a:pt x="1845" y="1966"/>
                    <a:pt x="1933" y="2066"/>
                    <a:pt x="2033" y="2166"/>
                  </a:cubicBezTo>
                  <a:cubicBezTo>
                    <a:pt x="2145" y="2266"/>
                    <a:pt x="2208" y="2391"/>
                    <a:pt x="2308" y="2516"/>
                  </a:cubicBezTo>
                  <a:cubicBezTo>
                    <a:pt x="2327" y="2545"/>
                    <a:pt x="2359" y="2559"/>
                    <a:pt x="2391" y="2559"/>
                  </a:cubicBezTo>
                  <a:cubicBezTo>
                    <a:pt x="2443" y="2559"/>
                    <a:pt x="2495" y="2523"/>
                    <a:pt x="2495" y="2454"/>
                  </a:cubicBezTo>
                  <a:cubicBezTo>
                    <a:pt x="2483" y="2291"/>
                    <a:pt x="2370" y="2154"/>
                    <a:pt x="2295" y="2004"/>
                  </a:cubicBezTo>
                  <a:cubicBezTo>
                    <a:pt x="2220" y="1841"/>
                    <a:pt x="2195" y="1666"/>
                    <a:pt x="2120" y="1504"/>
                  </a:cubicBezTo>
                  <a:cubicBezTo>
                    <a:pt x="1995" y="1216"/>
                    <a:pt x="1883" y="892"/>
                    <a:pt x="1570" y="742"/>
                  </a:cubicBezTo>
                  <a:cubicBezTo>
                    <a:pt x="1508" y="717"/>
                    <a:pt x="1445" y="692"/>
                    <a:pt x="1370" y="679"/>
                  </a:cubicBezTo>
                  <a:cubicBezTo>
                    <a:pt x="1339" y="679"/>
                    <a:pt x="1302" y="682"/>
                    <a:pt x="1267" y="682"/>
                  </a:cubicBezTo>
                  <a:cubicBezTo>
                    <a:pt x="1233" y="682"/>
                    <a:pt x="1202" y="679"/>
                    <a:pt x="1183" y="667"/>
                  </a:cubicBezTo>
                  <a:cubicBezTo>
                    <a:pt x="1133" y="629"/>
                    <a:pt x="1095" y="492"/>
                    <a:pt x="1070" y="429"/>
                  </a:cubicBezTo>
                  <a:cubicBezTo>
                    <a:pt x="1045" y="367"/>
                    <a:pt x="1008" y="292"/>
                    <a:pt x="958" y="229"/>
                  </a:cubicBezTo>
                  <a:cubicBezTo>
                    <a:pt x="833" y="83"/>
                    <a:pt x="662"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2" name="Google Shape;11142;p22"/>
            <p:cNvSpPr/>
            <p:nvPr/>
          </p:nvSpPr>
          <p:spPr>
            <a:xfrm>
              <a:off x="6331200" y="2325375"/>
              <a:ext cx="24400" cy="62025"/>
            </a:xfrm>
            <a:custGeom>
              <a:avLst/>
              <a:gdLst/>
              <a:ahLst/>
              <a:cxnLst/>
              <a:rect l="l" t="t" r="r" b="b"/>
              <a:pathLst>
                <a:path w="976" h="2481" extrusionOk="0">
                  <a:moveTo>
                    <a:pt x="196" y="1"/>
                  </a:moveTo>
                  <a:cubicBezTo>
                    <a:pt x="181" y="1"/>
                    <a:pt x="166" y="2"/>
                    <a:pt x="150" y="3"/>
                  </a:cubicBezTo>
                  <a:cubicBezTo>
                    <a:pt x="38" y="16"/>
                    <a:pt x="1" y="153"/>
                    <a:pt x="101" y="203"/>
                  </a:cubicBezTo>
                  <a:cubicBezTo>
                    <a:pt x="238" y="291"/>
                    <a:pt x="363" y="441"/>
                    <a:pt x="350" y="628"/>
                  </a:cubicBezTo>
                  <a:cubicBezTo>
                    <a:pt x="350" y="678"/>
                    <a:pt x="325" y="740"/>
                    <a:pt x="338" y="803"/>
                  </a:cubicBezTo>
                  <a:cubicBezTo>
                    <a:pt x="350" y="865"/>
                    <a:pt x="388" y="940"/>
                    <a:pt x="438" y="978"/>
                  </a:cubicBezTo>
                  <a:cubicBezTo>
                    <a:pt x="525" y="1065"/>
                    <a:pt x="638" y="1090"/>
                    <a:pt x="625" y="1240"/>
                  </a:cubicBezTo>
                  <a:cubicBezTo>
                    <a:pt x="613" y="1428"/>
                    <a:pt x="438" y="1565"/>
                    <a:pt x="363" y="1715"/>
                  </a:cubicBezTo>
                  <a:cubicBezTo>
                    <a:pt x="238" y="1978"/>
                    <a:pt x="350" y="2203"/>
                    <a:pt x="513" y="2403"/>
                  </a:cubicBezTo>
                  <a:cubicBezTo>
                    <a:pt x="554" y="2458"/>
                    <a:pt x="606" y="2480"/>
                    <a:pt x="656" y="2480"/>
                  </a:cubicBezTo>
                  <a:cubicBezTo>
                    <a:pt x="786" y="2480"/>
                    <a:pt x="902" y="2322"/>
                    <a:pt x="775" y="2178"/>
                  </a:cubicBezTo>
                  <a:cubicBezTo>
                    <a:pt x="713" y="2103"/>
                    <a:pt x="613" y="1990"/>
                    <a:pt x="613" y="1878"/>
                  </a:cubicBezTo>
                  <a:cubicBezTo>
                    <a:pt x="613" y="1778"/>
                    <a:pt x="688" y="1690"/>
                    <a:pt x="738" y="1615"/>
                  </a:cubicBezTo>
                  <a:cubicBezTo>
                    <a:pt x="875" y="1428"/>
                    <a:pt x="975" y="1228"/>
                    <a:pt x="875" y="990"/>
                  </a:cubicBezTo>
                  <a:cubicBezTo>
                    <a:pt x="850" y="928"/>
                    <a:pt x="825" y="878"/>
                    <a:pt x="775" y="828"/>
                  </a:cubicBezTo>
                  <a:cubicBezTo>
                    <a:pt x="763" y="815"/>
                    <a:pt x="725" y="790"/>
                    <a:pt x="713" y="765"/>
                  </a:cubicBezTo>
                  <a:cubicBezTo>
                    <a:pt x="713" y="765"/>
                    <a:pt x="725" y="740"/>
                    <a:pt x="725" y="728"/>
                  </a:cubicBezTo>
                  <a:cubicBezTo>
                    <a:pt x="750" y="603"/>
                    <a:pt x="738" y="478"/>
                    <a:pt x="688" y="366"/>
                  </a:cubicBezTo>
                  <a:cubicBezTo>
                    <a:pt x="606" y="167"/>
                    <a:pt x="415" y="1"/>
                    <a:pt x="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3" name="Google Shape;11143;p22"/>
            <p:cNvSpPr/>
            <p:nvPr/>
          </p:nvSpPr>
          <p:spPr>
            <a:xfrm>
              <a:off x="6294325" y="2329200"/>
              <a:ext cx="12850" cy="20975"/>
            </a:xfrm>
            <a:custGeom>
              <a:avLst/>
              <a:gdLst/>
              <a:ahLst/>
              <a:cxnLst/>
              <a:rect l="l" t="t" r="r" b="b"/>
              <a:pathLst>
                <a:path w="514" h="839" extrusionOk="0">
                  <a:moveTo>
                    <a:pt x="176" y="0"/>
                  </a:moveTo>
                  <a:cubicBezTo>
                    <a:pt x="113" y="0"/>
                    <a:pt x="63" y="50"/>
                    <a:pt x="38" y="88"/>
                  </a:cubicBezTo>
                  <a:cubicBezTo>
                    <a:pt x="13" y="138"/>
                    <a:pt x="1" y="213"/>
                    <a:pt x="38" y="250"/>
                  </a:cubicBezTo>
                  <a:cubicBezTo>
                    <a:pt x="63" y="275"/>
                    <a:pt x="76" y="300"/>
                    <a:pt x="88" y="325"/>
                  </a:cubicBezTo>
                  <a:cubicBezTo>
                    <a:pt x="101" y="325"/>
                    <a:pt x="101" y="325"/>
                    <a:pt x="113" y="338"/>
                  </a:cubicBezTo>
                  <a:cubicBezTo>
                    <a:pt x="126" y="350"/>
                    <a:pt x="138" y="375"/>
                    <a:pt x="138" y="388"/>
                  </a:cubicBezTo>
                  <a:cubicBezTo>
                    <a:pt x="151" y="400"/>
                    <a:pt x="151" y="400"/>
                    <a:pt x="151" y="413"/>
                  </a:cubicBezTo>
                  <a:cubicBezTo>
                    <a:pt x="151" y="425"/>
                    <a:pt x="151" y="425"/>
                    <a:pt x="151" y="438"/>
                  </a:cubicBezTo>
                  <a:cubicBezTo>
                    <a:pt x="151" y="450"/>
                    <a:pt x="151" y="463"/>
                    <a:pt x="138" y="475"/>
                  </a:cubicBezTo>
                  <a:cubicBezTo>
                    <a:pt x="138" y="488"/>
                    <a:pt x="126" y="500"/>
                    <a:pt x="126" y="500"/>
                  </a:cubicBezTo>
                  <a:cubicBezTo>
                    <a:pt x="113" y="513"/>
                    <a:pt x="113" y="525"/>
                    <a:pt x="101" y="525"/>
                  </a:cubicBezTo>
                  <a:cubicBezTo>
                    <a:pt x="101" y="525"/>
                    <a:pt x="101" y="538"/>
                    <a:pt x="88" y="538"/>
                  </a:cubicBezTo>
                  <a:cubicBezTo>
                    <a:pt x="26" y="575"/>
                    <a:pt x="1" y="662"/>
                    <a:pt x="38" y="737"/>
                  </a:cubicBezTo>
                  <a:cubicBezTo>
                    <a:pt x="51" y="775"/>
                    <a:pt x="63" y="800"/>
                    <a:pt x="101" y="812"/>
                  </a:cubicBezTo>
                  <a:cubicBezTo>
                    <a:pt x="124" y="828"/>
                    <a:pt x="152" y="839"/>
                    <a:pt x="179" y="839"/>
                  </a:cubicBezTo>
                  <a:cubicBezTo>
                    <a:pt x="195" y="839"/>
                    <a:pt x="212" y="834"/>
                    <a:pt x="226" y="825"/>
                  </a:cubicBezTo>
                  <a:cubicBezTo>
                    <a:pt x="263" y="812"/>
                    <a:pt x="301" y="800"/>
                    <a:pt x="326" y="775"/>
                  </a:cubicBezTo>
                  <a:cubicBezTo>
                    <a:pt x="376" y="737"/>
                    <a:pt x="401" y="700"/>
                    <a:pt x="438" y="650"/>
                  </a:cubicBezTo>
                  <a:cubicBezTo>
                    <a:pt x="488" y="587"/>
                    <a:pt x="513" y="500"/>
                    <a:pt x="513" y="413"/>
                  </a:cubicBezTo>
                  <a:cubicBezTo>
                    <a:pt x="513" y="375"/>
                    <a:pt x="513" y="325"/>
                    <a:pt x="501" y="288"/>
                  </a:cubicBezTo>
                  <a:cubicBezTo>
                    <a:pt x="488" y="250"/>
                    <a:pt x="463" y="200"/>
                    <a:pt x="438" y="175"/>
                  </a:cubicBezTo>
                  <a:cubicBezTo>
                    <a:pt x="426" y="138"/>
                    <a:pt x="388" y="100"/>
                    <a:pt x="363" y="75"/>
                  </a:cubicBezTo>
                  <a:cubicBezTo>
                    <a:pt x="338" y="63"/>
                    <a:pt x="313" y="38"/>
                    <a:pt x="288" y="25"/>
                  </a:cubicBezTo>
                  <a:cubicBezTo>
                    <a:pt x="251" y="13"/>
                    <a:pt x="213" y="13"/>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4" name="Google Shape;11144;p22"/>
            <p:cNvSpPr/>
            <p:nvPr/>
          </p:nvSpPr>
          <p:spPr>
            <a:xfrm>
              <a:off x="6342450" y="2326175"/>
              <a:ext cx="57825" cy="29125"/>
            </a:xfrm>
            <a:custGeom>
              <a:avLst/>
              <a:gdLst/>
              <a:ahLst/>
              <a:cxnLst/>
              <a:rect l="l" t="t" r="r" b="b"/>
              <a:pathLst>
                <a:path w="2313" h="1165" extrusionOk="0">
                  <a:moveTo>
                    <a:pt x="1582" y="0"/>
                  </a:moveTo>
                  <a:cubicBezTo>
                    <a:pt x="1523" y="0"/>
                    <a:pt x="1465" y="27"/>
                    <a:pt x="1438" y="96"/>
                  </a:cubicBezTo>
                  <a:cubicBezTo>
                    <a:pt x="1425" y="121"/>
                    <a:pt x="1400" y="221"/>
                    <a:pt x="1363" y="246"/>
                  </a:cubicBezTo>
                  <a:cubicBezTo>
                    <a:pt x="1363" y="234"/>
                    <a:pt x="1363" y="234"/>
                    <a:pt x="1363" y="234"/>
                  </a:cubicBezTo>
                  <a:cubicBezTo>
                    <a:pt x="1338" y="234"/>
                    <a:pt x="1300" y="184"/>
                    <a:pt x="1275" y="159"/>
                  </a:cubicBezTo>
                  <a:cubicBezTo>
                    <a:pt x="1138" y="59"/>
                    <a:pt x="963" y="46"/>
                    <a:pt x="800" y="34"/>
                  </a:cubicBezTo>
                  <a:cubicBezTo>
                    <a:pt x="779" y="32"/>
                    <a:pt x="758" y="31"/>
                    <a:pt x="737" y="31"/>
                  </a:cubicBezTo>
                  <a:cubicBezTo>
                    <a:pt x="586" y="31"/>
                    <a:pt x="446" y="72"/>
                    <a:pt x="325" y="171"/>
                  </a:cubicBezTo>
                  <a:cubicBezTo>
                    <a:pt x="188" y="271"/>
                    <a:pt x="100" y="434"/>
                    <a:pt x="38" y="596"/>
                  </a:cubicBezTo>
                  <a:cubicBezTo>
                    <a:pt x="0" y="683"/>
                    <a:pt x="13" y="783"/>
                    <a:pt x="100" y="833"/>
                  </a:cubicBezTo>
                  <a:cubicBezTo>
                    <a:pt x="127" y="849"/>
                    <a:pt x="156" y="856"/>
                    <a:pt x="185" y="856"/>
                  </a:cubicBezTo>
                  <a:cubicBezTo>
                    <a:pt x="251" y="856"/>
                    <a:pt x="316" y="819"/>
                    <a:pt x="350" y="758"/>
                  </a:cubicBezTo>
                  <a:cubicBezTo>
                    <a:pt x="413" y="646"/>
                    <a:pt x="475" y="509"/>
                    <a:pt x="600" y="446"/>
                  </a:cubicBezTo>
                  <a:cubicBezTo>
                    <a:pt x="670" y="411"/>
                    <a:pt x="751" y="404"/>
                    <a:pt x="830" y="404"/>
                  </a:cubicBezTo>
                  <a:cubicBezTo>
                    <a:pt x="894" y="404"/>
                    <a:pt x="957" y="409"/>
                    <a:pt x="1013" y="409"/>
                  </a:cubicBezTo>
                  <a:cubicBezTo>
                    <a:pt x="1075" y="421"/>
                    <a:pt x="1100" y="434"/>
                    <a:pt x="1138" y="471"/>
                  </a:cubicBezTo>
                  <a:cubicBezTo>
                    <a:pt x="1200" y="534"/>
                    <a:pt x="1288" y="571"/>
                    <a:pt x="1375" y="571"/>
                  </a:cubicBezTo>
                  <a:cubicBezTo>
                    <a:pt x="1475" y="559"/>
                    <a:pt x="1550" y="521"/>
                    <a:pt x="1612" y="459"/>
                  </a:cubicBezTo>
                  <a:cubicBezTo>
                    <a:pt x="1687" y="534"/>
                    <a:pt x="1762" y="621"/>
                    <a:pt x="1812" y="721"/>
                  </a:cubicBezTo>
                  <a:cubicBezTo>
                    <a:pt x="1823" y="731"/>
                    <a:pt x="1851" y="777"/>
                    <a:pt x="1852" y="777"/>
                  </a:cubicBezTo>
                  <a:cubicBezTo>
                    <a:pt x="1853" y="777"/>
                    <a:pt x="1852" y="775"/>
                    <a:pt x="1850" y="771"/>
                  </a:cubicBezTo>
                  <a:lnTo>
                    <a:pt x="1850" y="771"/>
                  </a:lnTo>
                  <a:cubicBezTo>
                    <a:pt x="1863" y="796"/>
                    <a:pt x="1875" y="834"/>
                    <a:pt x="1887" y="858"/>
                  </a:cubicBezTo>
                  <a:cubicBezTo>
                    <a:pt x="1887" y="871"/>
                    <a:pt x="1887" y="871"/>
                    <a:pt x="1887" y="883"/>
                  </a:cubicBezTo>
                  <a:cubicBezTo>
                    <a:pt x="1887" y="896"/>
                    <a:pt x="1887" y="908"/>
                    <a:pt x="1887" y="921"/>
                  </a:cubicBezTo>
                  <a:cubicBezTo>
                    <a:pt x="1887" y="921"/>
                    <a:pt x="1887" y="933"/>
                    <a:pt x="1887" y="933"/>
                  </a:cubicBezTo>
                  <a:cubicBezTo>
                    <a:pt x="1887" y="946"/>
                    <a:pt x="1887" y="946"/>
                    <a:pt x="1887" y="946"/>
                  </a:cubicBezTo>
                  <a:cubicBezTo>
                    <a:pt x="1832" y="1046"/>
                    <a:pt x="1914" y="1165"/>
                    <a:pt x="2020" y="1165"/>
                  </a:cubicBezTo>
                  <a:cubicBezTo>
                    <a:pt x="2034" y="1165"/>
                    <a:pt x="2048" y="1163"/>
                    <a:pt x="2062" y="1158"/>
                  </a:cubicBezTo>
                  <a:cubicBezTo>
                    <a:pt x="2312" y="1071"/>
                    <a:pt x="2312" y="783"/>
                    <a:pt x="2200" y="584"/>
                  </a:cubicBezTo>
                  <a:cubicBezTo>
                    <a:pt x="2087" y="371"/>
                    <a:pt x="1900" y="196"/>
                    <a:pt x="1712" y="46"/>
                  </a:cubicBezTo>
                  <a:cubicBezTo>
                    <a:pt x="1679" y="18"/>
                    <a:pt x="1630" y="0"/>
                    <a:pt x="15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5" name="Google Shape;11145;p22"/>
            <p:cNvSpPr/>
            <p:nvPr/>
          </p:nvSpPr>
          <p:spPr>
            <a:xfrm>
              <a:off x="6374950" y="2281475"/>
              <a:ext cx="25000" cy="52500"/>
            </a:xfrm>
            <a:custGeom>
              <a:avLst/>
              <a:gdLst/>
              <a:ahLst/>
              <a:cxnLst/>
              <a:rect l="l" t="t" r="r" b="b"/>
              <a:pathLst>
                <a:path w="1000" h="2100" extrusionOk="0">
                  <a:moveTo>
                    <a:pt x="769" y="0"/>
                  </a:moveTo>
                  <a:cubicBezTo>
                    <a:pt x="722" y="0"/>
                    <a:pt x="675" y="16"/>
                    <a:pt x="650" y="47"/>
                  </a:cubicBezTo>
                  <a:cubicBezTo>
                    <a:pt x="587" y="135"/>
                    <a:pt x="537" y="235"/>
                    <a:pt x="525" y="335"/>
                  </a:cubicBezTo>
                  <a:cubicBezTo>
                    <a:pt x="512" y="397"/>
                    <a:pt x="500" y="435"/>
                    <a:pt x="450" y="472"/>
                  </a:cubicBezTo>
                  <a:cubicBezTo>
                    <a:pt x="387" y="510"/>
                    <a:pt x="288" y="535"/>
                    <a:pt x="213" y="572"/>
                  </a:cubicBezTo>
                  <a:cubicBezTo>
                    <a:pt x="125" y="609"/>
                    <a:pt x="50" y="697"/>
                    <a:pt x="25" y="797"/>
                  </a:cubicBezTo>
                  <a:cubicBezTo>
                    <a:pt x="0" y="897"/>
                    <a:pt x="38" y="1009"/>
                    <a:pt x="63" y="1109"/>
                  </a:cubicBezTo>
                  <a:cubicBezTo>
                    <a:pt x="88" y="1209"/>
                    <a:pt x="113" y="1322"/>
                    <a:pt x="125" y="1422"/>
                  </a:cubicBezTo>
                  <a:cubicBezTo>
                    <a:pt x="138" y="1447"/>
                    <a:pt x="138" y="1472"/>
                    <a:pt x="150" y="1497"/>
                  </a:cubicBezTo>
                  <a:cubicBezTo>
                    <a:pt x="150" y="1497"/>
                    <a:pt x="150" y="1522"/>
                    <a:pt x="150" y="1534"/>
                  </a:cubicBezTo>
                  <a:cubicBezTo>
                    <a:pt x="163" y="1572"/>
                    <a:pt x="163" y="1597"/>
                    <a:pt x="163" y="1634"/>
                  </a:cubicBezTo>
                  <a:cubicBezTo>
                    <a:pt x="163" y="1659"/>
                    <a:pt x="163" y="1684"/>
                    <a:pt x="163" y="1697"/>
                  </a:cubicBezTo>
                  <a:cubicBezTo>
                    <a:pt x="163" y="1709"/>
                    <a:pt x="163" y="1722"/>
                    <a:pt x="163" y="1734"/>
                  </a:cubicBezTo>
                  <a:cubicBezTo>
                    <a:pt x="163" y="1734"/>
                    <a:pt x="163" y="1747"/>
                    <a:pt x="163" y="1759"/>
                  </a:cubicBezTo>
                  <a:cubicBezTo>
                    <a:pt x="150" y="1772"/>
                    <a:pt x="138" y="1797"/>
                    <a:pt x="125" y="1809"/>
                  </a:cubicBezTo>
                  <a:cubicBezTo>
                    <a:pt x="75" y="1897"/>
                    <a:pt x="125" y="2034"/>
                    <a:pt x="200" y="2072"/>
                  </a:cubicBezTo>
                  <a:cubicBezTo>
                    <a:pt x="231" y="2091"/>
                    <a:pt x="263" y="2100"/>
                    <a:pt x="295" y="2100"/>
                  </a:cubicBezTo>
                  <a:cubicBezTo>
                    <a:pt x="365" y="2100"/>
                    <a:pt x="432" y="2057"/>
                    <a:pt x="475" y="1997"/>
                  </a:cubicBezTo>
                  <a:cubicBezTo>
                    <a:pt x="587" y="1822"/>
                    <a:pt x="575" y="1597"/>
                    <a:pt x="525" y="1409"/>
                  </a:cubicBezTo>
                  <a:cubicBezTo>
                    <a:pt x="487" y="1309"/>
                    <a:pt x="450" y="1222"/>
                    <a:pt x="425" y="1122"/>
                  </a:cubicBezTo>
                  <a:cubicBezTo>
                    <a:pt x="400" y="1072"/>
                    <a:pt x="387" y="1009"/>
                    <a:pt x="362" y="959"/>
                  </a:cubicBezTo>
                  <a:cubicBezTo>
                    <a:pt x="362" y="934"/>
                    <a:pt x="350" y="909"/>
                    <a:pt x="350" y="884"/>
                  </a:cubicBezTo>
                  <a:lnTo>
                    <a:pt x="350" y="872"/>
                  </a:lnTo>
                  <a:cubicBezTo>
                    <a:pt x="337" y="872"/>
                    <a:pt x="337" y="872"/>
                    <a:pt x="350" y="859"/>
                  </a:cubicBezTo>
                  <a:cubicBezTo>
                    <a:pt x="362" y="859"/>
                    <a:pt x="375" y="847"/>
                    <a:pt x="387" y="847"/>
                  </a:cubicBezTo>
                  <a:cubicBezTo>
                    <a:pt x="400" y="834"/>
                    <a:pt x="450" y="822"/>
                    <a:pt x="487" y="809"/>
                  </a:cubicBezTo>
                  <a:cubicBezTo>
                    <a:pt x="575" y="772"/>
                    <a:pt x="662" y="734"/>
                    <a:pt x="725" y="672"/>
                  </a:cubicBezTo>
                  <a:cubicBezTo>
                    <a:pt x="825" y="609"/>
                    <a:pt x="925" y="510"/>
                    <a:pt x="962" y="397"/>
                  </a:cubicBezTo>
                  <a:cubicBezTo>
                    <a:pt x="1000" y="285"/>
                    <a:pt x="975" y="135"/>
                    <a:pt x="887" y="47"/>
                  </a:cubicBezTo>
                  <a:cubicBezTo>
                    <a:pt x="862" y="16"/>
                    <a:pt x="815" y="0"/>
                    <a:pt x="7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6" name="Google Shape;11146;p22"/>
            <p:cNvSpPr/>
            <p:nvPr/>
          </p:nvSpPr>
          <p:spPr>
            <a:xfrm>
              <a:off x="6314950" y="2228050"/>
              <a:ext cx="64075" cy="63125"/>
            </a:xfrm>
            <a:custGeom>
              <a:avLst/>
              <a:gdLst/>
              <a:ahLst/>
              <a:cxnLst/>
              <a:rect l="l" t="t" r="r" b="b"/>
              <a:pathLst>
                <a:path w="2563" h="2525" extrusionOk="0">
                  <a:moveTo>
                    <a:pt x="303" y="0"/>
                  </a:moveTo>
                  <a:cubicBezTo>
                    <a:pt x="203" y="0"/>
                    <a:pt x="110" y="37"/>
                    <a:pt x="51" y="135"/>
                  </a:cubicBezTo>
                  <a:cubicBezTo>
                    <a:pt x="1" y="235"/>
                    <a:pt x="88" y="322"/>
                    <a:pt x="176" y="335"/>
                  </a:cubicBezTo>
                  <a:cubicBezTo>
                    <a:pt x="206" y="335"/>
                    <a:pt x="234" y="333"/>
                    <a:pt x="261" y="333"/>
                  </a:cubicBezTo>
                  <a:cubicBezTo>
                    <a:pt x="303" y="333"/>
                    <a:pt x="343" y="337"/>
                    <a:pt x="388" y="360"/>
                  </a:cubicBezTo>
                  <a:cubicBezTo>
                    <a:pt x="463" y="385"/>
                    <a:pt x="526" y="435"/>
                    <a:pt x="588" y="472"/>
                  </a:cubicBezTo>
                  <a:cubicBezTo>
                    <a:pt x="706" y="531"/>
                    <a:pt x="808" y="551"/>
                    <a:pt x="919" y="551"/>
                  </a:cubicBezTo>
                  <a:cubicBezTo>
                    <a:pt x="950" y="551"/>
                    <a:pt x="981" y="550"/>
                    <a:pt x="1013" y="547"/>
                  </a:cubicBezTo>
                  <a:cubicBezTo>
                    <a:pt x="1102" y="533"/>
                    <a:pt x="1180" y="523"/>
                    <a:pt x="1259" y="523"/>
                  </a:cubicBezTo>
                  <a:cubicBezTo>
                    <a:pt x="1324" y="523"/>
                    <a:pt x="1389" y="530"/>
                    <a:pt x="1463" y="547"/>
                  </a:cubicBezTo>
                  <a:cubicBezTo>
                    <a:pt x="1600" y="585"/>
                    <a:pt x="1725" y="647"/>
                    <a:pt x="1813" y="760"/>
                  </a:cubicBezTo>
                  <a:cubicBezTo>
                    <a:pt x="1913" y="884"/>
                    <a:pt x="1950" y="1034"/>
                    <a:pt x="1900" y="1184"/>
                  </a:cubicBezTo>
                  <a:cubicBezTo>
                    <a:pt x="1863" y="1322"/>
                    <a:pt x="1800" y="1447"/>
                    <a:pt x="1800" y="1584"/>
                  </a:cubicBezTo>
                  <a:cubicBezTo>
                    <a:pt x="1813" y="1747"/>
                    <a:pt x="1913" y="1847"/>
                    <a:pt x="2050" y="1922"/>
                  </a:cubicBezTo>
                  <a:cubicBezTo>
                    <a:pt x="2113" y="1947"/>
                    <a:pt x="2163" y="1959"/>
                    <a:pt x="2138" y="2047"/>
                  </a:cubicBezTo>
                  <a:cubicBezTo>
                    <a:pt x="2125" y="2122"/>
                    <a:pt x="2063" y="2197"/>
                    <a:pt x="2013" y="2259"/>
                  </a:cubicBezTo>
                  <a:cubicBezTo>
                    <a:pt x="1928" y="2381"/>
                    <a:pt x="2062" y="2524"/>
                    <a:pt x="2187" y="2524"/>
                  </a:cubicBezTo>
                  <a:cubicBezTo>
                    <a:pt x="2229" y="2524"/>
                    <a:pt x="2269" y="2509"/>
                    <a:pt x="2300" y="2472"/>
                  </a:cubicBezTo>
                  <a:cubicBezTo>
                    <a:pt x="2438" y="2309"/>
                    <a:pt x="2563" y="2122"/>
                    <a:pt x="2513" y="1897"/>
                  </a:cubicBezTo>
                  <a:cubicBezTo>
                    <a:pt x="2488" y="1822"/>
                    <a:pt x="2450" y="1734"/>
                    <a:pt x="2375" y="1684"/>
                  </a:cubicBezTo>
                  <a:cubicBezTo>
                    <a:pt x="2338" y="1647"/>
                    <a:pt x="2288" y="1622"/>
                    <a:pt x="2238" y="1609"/>
                  </a:cubicBezTo>
                  <a:cubicBezTo>
                    <a:pt x="2213" y="1597"/>
                    <a:pt x="2138" y="1597"/>
                    <a:pt x="2125" y="1572"/>
                  </a:cubicBezTo>
                  <a:cubicBezTo>
                    <a:pt x="2100" y="1522"/>
                    <a:pt x="2175" y="1384"/>
                    <a:pt x="2188" y="1334"/>
                  </a:cubicBezTo>
                  <a:cubicBezTo>
                    <a:pt x="2213" y="1247"/>
                    <a:pt x="2238" y="1159"/>
                    <a:pt x="2250" y="1072"/>
                  </a:cubicBezTo>
                  <a:cubicBezTo>
                    <a:pt x="2263" y="872"/>
                    <a:pt x="2213" y="660"/>
                    <a:pt x="2100" y="497"/>
                  </a:cubicBezTo>
                  <a:cubicBezTo>
                    <a:pt x="1988" y="335"/>
                    <a:pt x="1825" y="222"/>
                    <a:pt x="1638" y="160"/>
                  </a:cubicBezTo>
                  <a:cubicBezTo>
                    <a:pt x="1576" y="151"/>
                    <a:pt x="1514" y="142"/>
                    <a:pt x="1452" y="142"/>
                  </a:cubicBezTo>
                  <a:cubicBezTo>
                    <a:pt x="1427" y="142"/>
                    <a:pt x="1401" y="144"/>
                    <a:pt x="1375" y="147"/>
                  </a:cubicBezTo>
                  <a:cubicBezTo>
                    <a:pt x="1263" y="160"/>
                    <a:pt x="1188" y="222"/>
                    <a:pt x="1088" y="247"/>
                  </a:cubicBezTo>
                  <a:cubicBezTo>
                    <a:pt x="1050" y="261"/>
                    <a:pt x="1014" y="266"/>
                    <a:pt x="980" y="266"/>
                  </a:cubicBezTo>
                  <a:cubicBezTo>
                    <a:pt x="825" y="266"/>
                    <a:pt x="709" y="144"/>
                    <a:pt x="576" y="72"/>
                  </a:cubicBezTo>
                  <a:cubicBezTo>
                    <a:pt x="492" y="30"/>
                    <a:pt x="394" y="0"/>
                    <a:pt x="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7" name="Google Shape;11147;p22"/>
            <p:cNvSpPr/>
            <p:nvPr/>
          </p:nvSpPr>
          <p:spPr>
            <a:xfrm>
              <a:off x="6163750" y="1960900"/>
              <a:ext cx="365850" cy="462400"/>
            </a:xfrm>
            <a:custGeom>
              <a:avLst/>
              <a:gdLst/>
              <a:ahLst/>
              <a:cxnLst/>
              <a:rect l="l" t="t" r="r" b="b"/>
              <a:pathLst>
                <a:path w="14634" h="18496" extrusionOk="0">
                  <a:moveTo>
                    <a:pt x="9022" y="393"/>
                  </a:moveTo>
                  <a:cubicBezTo>
                    <a:pt x="9646" y="393"/>
                    <a:pt x="10253" y="559"/>
                    <a:pt x="10772" y="948"/>
                  </a:cubicBezTo>
                  <a:cubicBezTo>
                    <a:pt x="10935" y="1073"/>
                    <a:pt x="11097" y="1211"/>
                    <a:pt x="11247" y="1348"/>
                  </a:cubicBezTo>
                  <a:cubicBezTo>
                    <a:pt x="11410" y="1498"/>
                    <a:pt x="11585" y="1673"/>
                    <a:pt x="11710" y="1861"/>
                  </a:cubicBezTo>
                  <a:cubicBezTo>
                    <a:pt x="11947" y="2223"/>
                    <a:pt x="12097" y="2673"/>
                    <a:pt x="12210" y="3098"/>
                  </a:cubicBezTo>
                  <a:cubicBezTo>
                    <a:pt x="12322" y="3548"/>
                    <a:pt x="12385" y="4010"/>
                    <a:pt x="12422" y="4472"/>
                  </a:cubicBezTo>
                  <a:cubicBezTo>
                    <a:pt x="12472" y="4922"/>
                    <a:pt x="12472" y="5360"/>
                    <a:pt x="12510" y="5810"/>
                  </a:cubicBezTo>
                  <a:cubicBezTo>
                    <a:pt x="12547" y="6222"/>
                    <a:pt x="12597" y="6634"/>
                    <a:pt x="12684" y="7047"/>
                  </a:cubicBezTo>
                  <a:cubicBezTo>
                    <a:pt x="12722" y="7247"/>
                    <a:pt x="12772" y="7447"/>
                    <a:pt x="12872" y="7634"/>
                  </a:cubicBezTo>
                  <a:cubicBezTo>
                    <a:pt x="12984" y="7834"/>
                    <a:pt x="13109" y="8034"/>
                    <a:pt x="13184" y="8259"/>
                  </a:cubicBezTo>
                  <a:cubicBezTo>
                    <a:pt x="13434" y="8934"/>
                    <a:pt x="13047" y="9671"/>
                    <a:pt x="13159" y="10371"/>
                  </a:cubicBezTo>
                  <a:cubicBezTo>
                    <a:pt x="13222" y="10733"/>
                    <a:pt x="13484" y="11033"/>
                    <a:pt x="13659" y="11346"/>
                  </a:cubicBezTo>
                  <a:cubicBezTo>
                    <a:pt x="13747" y="11496"/>
                    <a:pt x="13822" y="11670"/>
                    <a:pt x="13822" y="11845"/>
                  </a:cubicBezTo>
                  <a:cubicBezTo>
                    <a:pt x="13834" y="12058"/>
                    <a:pt x="13734" y="12258"/>
                    <a:pt x="13659" y="12445"/>
                  </a:cubicBezTo>
                  <a:cubicBezTo>
                    <a:pt x="13397" y="13145"/>
                    <a:pt x="13747" y="13807"/>
                    <a:pt x="13972" y="14457"/>
                  </a:cubicBezTo>
                  <a:cubicBezTo>
                    <a:pt x="14034" y="14620"/>
                    <a:pt x="14109" y="14807"/>
                    <a:pt x="14109" y="14995"/>
                  </a:cubicBezTo>
                  <a:cubicBezTo>
                    <a:pt x="14109" y="15207"/>
                    <a:pt x="13984" y="15419"/>
                    <a:pt x="13897" y="15607"/>
                  </a:cubicBezTo>
                  <a:cubicBezTo>
                    <a:pt x="13722" y="15994"/>
                    <a:pt x="13522" y="16382"/>
                    <a:pt x="13234" y="16694"/>
                  </a:cubicBezTo>
                  <a:cubicBezTo>
                    <a:pt x="13109" y="16832"/>
                    <a:pt x="12959" y="16957"/>
                    <a:pt x="12784" y="17044"/>
                  </a:cubicBezTo>
                  <a:cubicBezTo>
                    <a:pt x="12597" y="17144"/>
                    <a:pt x="12372" y="17169"/>
                    <a:pt x="12185" y="17269"/>
                  </a:cubicBezTo>
                  <a:cubicBezTo>
                    <a:pt x="11997" y="17356"/>
                    <a:pt x="11847" y="17506"/>
                    <a:pt x="11685" y="17606"/>
                  </a:cubicBezTo>
                  <a:cubicBezTo>
                    <a:pt x="11497" y="17744"/>
                    <a:pt x="11297" y="17856"/>
                    <a:pt x="11072" y="17919"/>
                  </a:cubicBezTo>
                  <a:cubicBezTo>
                    <a:pt x="10648" y="18044"/>
                    <a:pt x="10210" y="18119"/>
                    <a:pt x="9760" y="18131"/>
                  </a:cubicBezTo>
                  <a:cubicBezTo>
                    <a:pt x="9298" y="18144"/>
                    <a:pt x="8823" y="18156"/>
                    <a:pt x="8361" y="18156"/>
                  </a:cubicBezTo>
                  <a:cubicBezTo>
                    <a:pt x="7886" y="18156"/>
                    <a:pt x="7411" y="18144"/>
                    <a:pt x="6936" y="18106"/>
                  </a:cubicBezTo>
                  <a:cubicBezTo>
                    <a:pt x="6599" y="18094"/>
                    <a:pt x="6211" y="18094"/>
                    <a:pt x="5899" y="17956"/>
                  </a:cubicBezTo>
                  <a:cubicBezTo>
                    <a:pt x="5499" y="17806"/>
                    <a:pt x="5336" y="17419"/>
                    <a:pt x="5024" y="17157"/>
                  </a:cubicBezTo>
                  <a:cubicBezTo>
                    <a:pt x="4724" y="16894"/>
                    <a:pt x="4324" y="16782"/>
                    <a:pt x="3999" y="16569"/>
                  </a:cubicBezTo>
                  <a:cubicBezTo>
                    <a:pt x="3662" y="16344"/>
                    <a:pt x="3374" y="16032"/>
                    <a:pt x="3137" y="15707"/>
                  </a:cubicBezTo>
                  <a:cubicBezTo>
                    <a:pt x="2912" y="15382"/>
                    <a:pt x="2662" y="15070"/>
                    <a:pt x="2437" y="14745"/>
                  </a:cubicBezTo>
                  <a:cubicBezTo>
                    <a:pt x="2312" y="14595"/>
                    <a:pt x="2225" y="14420"/>
                    <a:pt x="2112" y="14257"/>
                  </a:cubicBezTo>
                  <a:cubicBezTo>
                    <a:pt x="2000" y="14082"/>
                    <a:pt x="1862" y="13932"/>
                    <a:pt x="1725" y="13782"/>
                  </a:cubicBezTo>
                  <a:cubicBezTo>
                    <a:pt x="1450" y="13457"/>
                    <a:pt x="1137" y="13145"/>
                    <a:pt x="913" y="12783"/>
                  </a:cubicBezTo>
                  <a:cubicBezTo>
                    <a:pt x="700" y="12458"/>
                    <a:pt x="550" y="12070"/>
                    <a:pt x="525" y="11683"/>
                  </a:cubicBezTo>
                  <a:cubicBezTo>
                    <a:pt x="513" y="11633"/>
                    <a:pt x="488" y="11595"/>
                    <a:pt x="450" y="11570"/>
                  </a:cubicBezTo>
                  <a:cubicBezTo>
                    <a:pt x="350" y="10896"/>
                    <a:pt x="338" y="10196"/>
                    <a:pt x="325" y="9521"/>
                  </a:cubicBezTo>
                  <a:cubicBezTo>
                    <a:pt x="313" y="8721"/>
                    <a:pt x="475" y="7946"/>
                    <a:pt x="700" y="7172"/>
                  </a:cubicBezTo>
                  <a:cubicBezTo>
                    <a:pt x="838" y="6722"/>
                    <a:pt x="1000" y="6284"/>
                    <a:pt x="1175" y="5860"/>
                  </a:cubicBezTo>
                  <a:cubicBezTo>
                    <a:pt x="1337" y="5447"/>
                    <a:pt x="1487" y="5022"/>
                    <a:pt x="1762" y="4672"/>
                  </a:cubicBezTo>
                  <a:cubicBezTo>
                    <a:pt x="2025" y="4335"/>
                    <a:pt x="2350" y="4048"/>
                    <a:pt x="2662" y="3760"/>
                  </a:cubicBezTo>
                  <a:cubicBezTo>
                    <a:pt x="3025" y="3435"/>
                    <a:pt x="3387" y="3110"/>
                    <a:pt x="3749" y="2798"/>
                  </a:cubicBezTo>
                  <a:cubicBezTo>
                    <a:pt x="4099" y="2485"/>
                    <a:pt x="4449" y="2186"/>
                    <a:pt x="4774" y="1848"/>
                  </a:cubicBezTo>
                  <a:cubicBezTo>
                    <a:pt x="5099" y="1523"/>
                    <a:pt x="5499" y="1261"/>
                    <a:pt x="5911" y="1061"/>
                  </a:cubicBezTo>
                  <a:cubicBezTo>
                    <a:pt x="6324" y="861"/>
                    <a:pt x="6774" y="748"/>
                    <a:pt x="7223" y="648"/>
                  </a:cubicBezTo>
                  <a:cubicBezTo>
                    <a:pt x="7661" y="561"/>
                    <a:pt x="8111" y="473"/>
                    <a:pt x="8548" y="423"/>
                  </a:cubicBezTo>
                  <a:cubicBezTo>
                    <a:pt x="8706" y="403"/>
                    <a:pt x="8864" y="393"/>
                    <a:pt x="9022" y="393"/>
                  </a:cubicBezTo>
                  <a:close/>
                  <a:moveTo>
                    <a:pt x="9132" y="0"/>
                  </a:moveTo>
                  <a:cubicBezTo>
                    <a:pt x="8468" y="0"/>
                    <a:pt x="7793" y="173"/>
                    <a:pt x="7161" y="323"/>
                  </a:cubicBezTo>
                  <a:cubicBezTo>
                    <a:pt x="6711" y="423"/>
                    <a:pt x="6261" y="561"/>
                    <a:pt x="5836" y="748"/>
                  </a:cubicBezTo>
                  <a:cubicBezTo>
                    <a:pt x="5386" y="936"/>
                    <a:pt x="5011" y="1223"/>
                    <a:pt x="4612" y="1498"/>
                  </a:cubicBezTo>
                  <a:cubicBezTo>
                    <a:pt x="4212" y="1786"/>
                    <a:pt x="3874" y="2136"/>
                    <a:pt x="3512" y="2473"/>
                  </a:cubicBezTo>
                  <a:cubicBezTo>
                    <a:pt x="3149" y="2823"/>
                    <a:pt x="2787" y="3173"/>
                    <a:pt x="2425" y="3535"/>
                  </a:cubicBezTo>
                  <a:cubicBezTo>
                    <a:pt x="2100" y="3848"/>
                    <a:pt x="1775" y="4172"/>
                    <a:pt x="1525" y="4547"/>
                  </a:cubicBezTo>
                  <a:cubicBezTo>
                    <a:pt x="1262" y="4922"/>
                    <a:pt x="1100" y="5360"/>
                    <a:pt x="925" y="5797"/>
                  </a:cubicBezTo>
                  <a:cubicBezTo>
                    <a:pt x="600" y="6634"/>
                    <a:pt x="313" y="7459"/>
                    <a:pt x="188" y="8359"/>
                  </a:cubicBezTo>
                  <a:cubicBezTo>
                    <a:pt x="125" y="8759"/>
                    <a:pt x="63" y="9171"/>
                    <a:pt x="38" y="9584"/>
                  </a:cubicBezTo>
                  <a:cubicBezTo>
                    <a:pt x="0" y="9996"/>
                    <a:pt x="13" y="10408"/>
                    <a:pt x="63" y="10821"/>
                  </a:cubicBezTo>
                  <a:cubicBezTo>
                    <a:pt x="100" y="11196"/>
                    <a:pt x="188" y="11558"/>
                    <a:pt x="263" y="11920"/>
                  </a:cubicBezTo>
                  <a:cubicBezTo>
                    <a:pt x="313" y="12245"/>
                    <a:pt x="450" y="12533"/>
                    <a:pt x="650" y="12808"/>
                  </a:cubicBezTo>
                  <a:cubicBezTo>
                    <a:pt x="913" y="13145"/>
                    <a:pt x="1212" y="13445"/>
                    <a:pt x="1487" y="13770"/>
                  </a:cubicBezTo>
                  <a:cubicBezTo>
                    <a:pt x="1787" y="14082"/>
                    <a:pt x="2112" y="14432"/>
                    <a:pt x="2300" y="14832"/>
                  </a:cubicBezTo>
                  <a:cubicBezTo>
                    <a:pt x="2500" y="15220"/>
                    <a:pt x="2662" y="15619"/>
                    <a:pt x="2912" y="15982"/>
                  </a:cubicBezTo>
                  <a:cubicBezTo>
                    <a:pt x="3149" y="16319"/>
                    <a:pt x="3437" y="16607"/>
                    <a:pt x="3799" y="16807"/>
                  </a:cubicBezTo>
                  <a:cubicBezTo>
                    <a:pt x="4199" y="17019"/>
                    <a:pt x="4637" y="17107"/>
                    <a:pt x="4924" y="17469"/>
                  </a:cubicBezTo>
                  <a:cubicBezTo>
                    <a:pt x="5186" y="17806"/>
                    <a:pt x="5374" y="18144"/>
                    <a:pt x="5786" y="18319"/>
                  </a:cubicBezTo>
                  <a:cubicBezTo>
                    <a:pt x="6095" y="18451"/>
                    <a:pt x="6434" y="18496"/>
                    <a:pt x="6767" y="18496"/>
                  </a:cubicBezTo>
                  <a:cubicBezTo>
                    <a:pt x="6811" y="18496"/>
                    <a:pt x="6855" y="18495"/>
                    <a:pt x="6898" y="18494"/>
                  </a:cubicBezTo>
                  <a:cubicBezTo>
                    <a:pt x="7873" y="18456"/>
                    <a:pt x="8835" y="18419"/>
                    <a:pt x="9798" y="18369"/>
                  </a:cubicBezTo>
                  <a:cubicBezTo>
                    <a:pt x="9916" y="18362"/>
                    <a:pt x="10035" y="18359"/>
                    <a:pt x="10155" y="18359"/>
                  </a:cubicBezTo>
                  <a:cubicBezTo>
                    <a:pt x="10276" y="18359"/>
                    <a:pt x="10398" y="18362"/>
                    <a:pt x="10523" y="18369"/>
                  </a:cubicBezTo>
                  <a:cubicBezTo>
                    <a:pt x="10747" y="18369"/>
                    <a:pt x="10972" y="18344"/>
                    <a:pt x="11185" y="18281"/>
                  </a:cubicBezTo>
                  <a:cubicBezTo>
                    <a:pt x="11397" y="18231"/>
                    <a:pt x="11622" y="18144"/>
                    <a:pt x="11797" y="18019"/>
                  </a:cubicBezTo>
                  <a:cubicBezTo>
                    <a:pt x="11985" y="17881"/>
                    <a:pt x="12060" y="17619"/>
                    <a:pt x="12260" y="17519"/>
                  </a:cubicBezTo>
                  <a:cubicBezTo>
                    <a:pt x="12460" y="17419"/>
                    <a:pt x="12697" y="17406"/>
                    <a:pt x="12897" y="17319"/>
                  </a:cubicBezTo>
                  <a:cubicBezTo>
                    <a:pt x="13084" y="17231"/>
                    <a:pt x="13247" y="17119"/>
                    <a:pt x="13409" y="16969"/>
                  </a:cubicBezTo>
                  <a:cubicBezTo>
                    <a:pt x="13734" y="16682"/>
                    <a:pt x="13972" y="16282"/>
                    <a:pt x="14159" y="15894"/>
                  </a:cubicBezTo>
                  <a:cubicBezTo>
                    <a:pt x="14347" y="15519"/>
                    <a:pt x="14634" y="15107"/>
                    <a:pt x="14521" y="14682"/>
                  </a:cubicBezTo>
                  <a:cubicBezTo>
                    <a:pt x="14422" y="14307"/>
                    <a:pt x="14222" y="13957"/>
                    <a:pt x="14072" y="13607"/>
                  </a:cubicBezTo>
                  <a:cubicBezTo>
                    <a:pt x="13909" y="13258"/>
                    <a:pt x="13809" y="12883"/>
                    <a:pt x="13922" y="12508"/>
                  </a:cubicBezTo>
                  <a:cubicBezTo>
                    <a:pt x="13972" y="12333"/>
                    <a:pt x="14059" y="12158"/>
                    <a:pt x="14097" y="11970"/>
                  </a:cubicBezTo>
                  <a:cubicBezTo>
                    <a:pt x="14122" y="11783"/>
                    <a:pt x="14097" y="11583"/>
                    <a:pt x="14034" y="11396"/>
                  </a:cubicBezTo>
                  <a:cubicBezTo>
                    <a:pt x="13909" y="11046"/>
                    <a:pt x="13684" y="10733"/>
                    <a:pt x="13584" y="10371"/>
                  </a:cubicBezTo>
                  <a:cubicBezTo>
                    <a:pt x="13484" y="10008"/>
                    <a:pt x="13522" y="9671"/>
                    <a:pt x="13559" y="9296"/>
                  </a:cubicBezTo>
                  <a:cubicBezTo>
                    <a:pt x="13609" y="8909"/>
                    <a:pt x="13609" y="8534"/>
                    <a:pt x="13497" y="8159"/>
                  </a:cubicBezTo>
                  <a:cubicBezTo>
                    <a:pt x="13422" y="7946"/>
                    <a:pt x="13322" y="7734"/>
                    <a:pt x="13272" y="7522"/>
                  </a:cubicBezTo>
                  <a:cubicBezTo>
                    <a:pt x="13209" y="7297"/>
                    <a:pt x="13122" y="7084"/>
                    <a:pt x="13047" y="6859"/>
                  </a:cubicBezTo>
                  <a:cubicBezTo>
                    <a:pt x="12759" y="5959"/>
                    <a:pt x="12697" y="5010"/>
                    <a:pt x="12584" y="4072"/>
                  </a:cubicBezTo>
                  <a:cubicBezTo>
                    <a:pt x="12535" y="3623"/>
                    <a:pt x="12460" y="3160"/>
                    <a:pt x="12322" y="2723"/>
                  </a:cubicBezTo>
                  <a:cubicBezTo>
                    <a:pt x="12197" y="2285"/>
                    <a:pt x="11985" y="1886"/>
                    <a:pt x="11772" y="1486"/>
                  </a:cubicBezTo>
                  <a:cubicBezTo>
                    <a:pt x="11372" y="723"/>
                    <a:pt x="10610" y="236"/>
                    <a:pt x="9773" y="61"/>
                  </a:cubicBezTo>
                  <a:cubicBezTo>
                    <a:pt x="9562" y="18"/>
                    <a:pt x="9348" y="0"/>
                    <a:pt x="9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8" name="Google Shape;11148;p22"/>
            <p:cNvSpPr/>
            <p:nvPr/>
          </p:nvSpPr>
          <p:spPr>
            <a:xfrm>
              <a:off x="6218100" y="2082725"/>
              <a:ext cx="60950" cy="73800"/>
            </a:xfrm>
            <a:custGeom>
              <a:avLst/>
              <a:gdLst/>
              <a:ahLst/>
              <a:cxnLst/>
              <a:rect l="l" t="t" r="r" b="b"/>
              <a:pathLst>
                <a:path w="2438" h="2952" extrusionOk="0">
                  <a:moveTo>
                    <a:pt x="161" y="1"/>
                  </a:moveTo>
                  <a:cubicBezTo>
                    <a:pt x="125" y="1"/>
                    <a:pt x="89" y="23"/>
                    <a:pt x="76" y="62"/>
                  </a:cubicBezTo>
                  <a:cubicBezTo>
                    <a:pt x="38" y="174"/>
                    <a:pt x="1" y="349"/>
                    <a:pt x="63" y="462"/>
                  </a:cubicBezTo>
                  <a:cubicBezTo>
                    <a:pt x="105" y="524"/>
                    <a:pt x="154" y="540"/>
                    <a:pt x="209" y="540"/>
                  </a:cubicBezTo>
                  <a:cubicBezTo>
                    <a:pt x="253" y="540"/>
                    <a:pt x="300" y="530"/>
                    <a:pt x="351" y="524"/>
                  </a:cubicBezTo>
                  <a:cubicBezTo>
                    <a:pt x="355" y="524"/>
                    <a:pt x="360" y="524"/>
                    <a:pt x="365" y="524"/>
                  </a:cubicBezTo>
                  <a:cubicBezTo>
                    <a:pt x="694" y="524"/>
                    <a:pt x="915" y="952"/>
                    <a:pt x="1088" y="1174"/>
                  </a:cubicBezTo>
                  <a:cubicBezTo>
                    <a:pt x="1188" y="1299"/>
                    <a:pt x="1288" y="1424"/>
                    <a:pt x="1388" y="1536"/>
                  </a:cubicBezTo>
                  <a:cubicBezTo>
                    <a:pt x="1500" y="1661"/>
                    <a:pt x="1625" y="1761"/>
                    <a:pt x="1750" y="1861"/>
                  </a:cubicBezTo>
                  <a:cubicBezTo>
                    <a:pt x="2013" y="2099"/>
                    <a:pt x="2113" y="2449"/>
                    <a:pt x="2100" y="2799"/>
                  </a:cubicBezTo>
                  <a:cubicBezTo>
                    <a:pt x="2094" y="2902"/>
                    <a:pt x="2168" y="2952"/>
                    <a:pt x="2246" y="2952"/>
                  </a:cubicBezTo>
                  <a:cubicBezTo>
                    <a:pt x="2329" y="2952"/>
                    <a:pt x="2419" y="2895"/>
                    <a:pt x="2425" y="2786"/>
                  </a:cubicBezTo>
                  <a:cubicBezTo>
                    <a:pt x="2438" y="2461"/>
                    <a:pt x="2313" y="2174"/>
                    <a:pt x="2113" y="1924"/>
                  </a:cubicBezTo>
                  <a:cubicBezTo>
                    <a:pt x="2013" y="1799"/>
                    <a:pt x="1900" y="1711"/>
                    <a:pt x="1775" y="1624"/>
                  </a:cubicBezTo>
                  <a:cubicBezTo>
                    <a:pt x="1625" y="1524"/>
                    <a:pt x="1500" y="1399"/>
                    <a:pt x="1388" y="1249"/>
                  </a:cubicBezTo>
                  <a:cubicBezTo>
                    <a:pt x="1175" y="999"/>
                    <a:pt x="988" y="737"/>
                    <a:pt x="726" y="549"/>
                  </a:cubicBezTo>
                  <a:cubicBezTo>
                    <a:pt x="626" y="474"/>
                    <a:pt x="526" y="412"/>
                    <a:pt x="401" y="374"/>
                  </a:cubicBezTo>
                  <a:cubicBezTo>
                    <a:pt x="363" y="362"/>
                    <a:pt x="288" y="349"/>
                    <a:pt x="263" y="324"/>
                  </a:cubicBezTo>
                  <a:cubicBezTo>
                    <a:pt x="251" y="312"/>
                    <a:pt x="276" y="237"/>
                    <a:pt x="263" y="212"/>
                  </a:cubicBezTo>
                  <a:cubicBezTo>
                    <a:pt x="263" y="149"/>
                    <a:pt x="251" y="112"/>
                    <a:pt x="238" y="62"/>
                  </a:cubicBezTo>
                  <a:cubicBezTo>
                    <a:pt x="226" y="20"/>
                    <a:pt x="194" y="1"/>
                    <a:pt x="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9" name="Google Shape;11149;p22"/>
            <p:cNvSpPr/>
            <p:nvPr/>
          </p:nvSpPr>
          <p:spPr>
            <a:xfrm>
              <a:off x="6258725" y="2078575"/>
              <a:ext cx="21575" cy="52150"/>
            </a:xfrm>
            <a:custGeom>
              <a:avLst/>
              <a:gdLst/>
              <a:ahLst/>
              <a:cxnLst/>
              <a:rect l="l" t="t" r="r" b="b"/>
              <a:pathLst>
                <a:path w="863" h="2086" extrusionOk="0">
                  <a:moveTo>
                    <a:pt x="836" y="1"/>
                  </a:moveTo>
                  <a:cubicBezTo>
                    <a:pt x="833" y="1"/>
                    <a:pt x="829" y="1"/>
                    <a:pt x="825" y="3"/>
                  </a:cubicBezTo>
                  <a:cubicBezTo>
                    <a:pt x="725" y="3"/>
                    <a:pt x="663" y="53"/>
                    <a:pt x="600" y="115"/>
                  </a:cubicBezTo>
                  <a:cubicBezTo>
                    <a:pt x="538" y="178"/>
                    <a:pt x="525" y="278"/>
                    <a:pt x="513" y="378"/>
                  </a:cubicBezTo>
                  <a:cubicBezTo>
                    <a:pt x="475" y="578"/>
                    <a:pt x="463" y="778"/>
                    <a:pt x="338" y="953"/>
                  </a:cubicBezTo>
                  <a:cubicBezTo>
                    <a:pt x="275" y="1028"/>
                    <a:pt x="200" y="1103"/>
                    <a:pt x="150" y="1190"/>
                  </a:cubicBezTo>
                  <a:cubicBezTo>
                    <a:pt x="100" y="1277"/>
                    <a:pt x="63" y="1365"/>
                    <a:pt x="50" y="1452"/>
                  </a:cubicBezTo>
                  <a:cubicBezTo>
                    <a:pt x="0" y="1640"/>
                    <a:pt x="13" y="1840"/>
                    <a:pt x="100" y="2015"/>
                  </a:cubicBezTo>
                  <a:cubicBezTo>
                    <a:pt x="120" y="2054"/>
                    <a:pt x="147" y="2085"/>
                    <a:pt x="188" y="2085"/>
                  </a:cubicBezTo>
                  <a:cubicBezTo>
                    <a:pt x="199" y="2085"/>
                    <a:pt x="212" y="2083"/>
                    <a:pt x="225" y="2077"/>
                  </a:cubicBezTo>
                  <a:cubicBezTo>
                    <a:pt x="275" y="2065"/>
                    <a:pt x="313" y="2002"/>
                    <a:pt x="288" y="1952"/>
                  </a:cubicBezTo>
                  <a:cubicBezTo>
                    <a:pt x="225" y="1802"/>
                    <a:pt x="200" y="1652"/>
                    <a:pt x="250" y="1490"/>
                  </a:cubicBezTo>
                  <a:cubicBezTo>
                    <a:pt x="288" y="1327"/>
                    <a:pt x="400" y="1190"/>
                    <a:pt x="525" y="1065"/>
                  </a:cubicBezTo>
                  <a:cubicBezTo>
                    <a:pt x="575" y="1003"/>
                    <a:pt x="638" y="940"/>
                    <a:pt x="675" y="865"/>
                  </a:cubicBezTo>
                  <a:cubicBezTo>
                    <a:pt x="725" y="778"/>
                    <a:pt x="738" y="690"/>
                    <a:pt x="738" y="590"/>
                  </a:cubicBezTo>
                  <a:cubicBezTo>
                    <a:pt x="750" y="503"/>
                    <a:pt x="738" y="415"/>
                    <a:pt x="725" y="328"/>
                  </a:cubicBezTo>
                  <a:cubicBezTo>
                    <a:pt x="725" y="290"/>
                    <a:pt x="738" y="240"/>
                    <a:pt x="738" y="203"/>
                  </a:cubicBezTo>
                  <a:cubicBezTo>
                    <a:pt x="750" y="140"/>
                    <a:pt x="763" y="90"/>
                    <a:pt x="825" y="53"/>
                  </a:cubicBezTo>
                  <a:cubicBezTo>
                    <a:pt x="858" y="42"/>
                    <a:pt x="862" y="1"/>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0" name="Google Shape;11150;p22"/>
            <p:cNvSpPr/>
            <p:nvPr/>
          </p:nvSpPr>
          <p:spPr>
            <a:xfrm>
              <a:off x="6277025" y="2019175"/>
              <a:ext cx="98250" cy="61725"/>
            </a:xfrm>
            <a:custGeom>
              <a:avLst/>
              <a:gdLst/>
              <a:ahLst/>
              <a:cxnLst/>
              <a:rect l="l" t="t" r="r" b="b"/>
              <a:pathLst>
                <a:path w="3930" h="2469" extrusionOk="0">
                  <a:moveTo>
                    <a:pt x="3739" y="0"/>
                  </a:moveTo>
                  <a:cubicBezTo>
                    <a:pt x="3635" y="0"/>
                    <a:pt x="3530" y="34"/>
                    <a:pt x="3430" y="67"/>
                  </a:cubicBezTo>
                  <a:cubicBezTo>
                    <a:pt x="3242" y="117"/>
                    <a:pt x="3067" y="192"/>
                    <a:pt x="2905" y="279"/>
                  </a:cubicBezTo>
                  <a:cubicBezTo>
                    <a:pt x="2742" y="379"/>
                    <a:pt x="2592" y="504"/>
                    <a:pt x="2442" y="629"/>
                  </a:cubicBezTo>
                  <a:cubicBezTo>
                    <a:pt x="2355" y="704"/>
                    <a:pt x="2268" y="779"/>
                    <a:pt x="2155" y="817"/>
                  </a:cubicBezTo>
                  <a:cubicBezTo>
                    <a:pt x="2055" y="842"/>
                    <a:pt x="1968" y="854"/>
                    <a:pt x="1868" y="879"/>
                  </a:cubicBezTo>
                  <a:cubicBezTo>
                    <a:pt x="1568" y="992"/>
                    <a:pt x="1393" y="1367"/>
                    <a:pt x="1243" y="1629"/>
                  </a:cubicBezTo>
                  <a:cubicBezTo>
                    <a:pt x="1118" y="1841"/>
                    <a:pt x="993" y="2004"/>
                    <a:pt x="768" y="2104"/>
                  </a:cubicBezTo>
                  <a:cubicBezTo>
                    <a:pt x="555" y="2191"/>
                    <a:pt x="343" y="2241"/>
                    <a:pt x="118" y="2279"/>
                  </a:cubicBezTo>
                  <a:cubicBezTo>
                    <a:pt x="1" y="2302"/>
                    <a:pt x="49" y="2469"/>
                    <a:pt x="158" y="2469"/>
                  </a:cubicBezTo>
                  <a:cubicBezTo>
                    <a:pt x="165" y="2469"/>
                    <a:pt x="173" y="2468"/>
                    <a:pt x="181" y="2466"/>
                  </a:cubicBezTo>
                  <a:cubicBezTo>
                    <a:pt x="555" y="2404"/>
                    <a:pt x="905" y="2316"/>
                    <a:pt x="1143" y="1991"/>
                  </a:cubicBezTo>
                  <a:cubicBezTo>
                    <a:pt x="1380" y="1679"/>
                    <a:pt x="1455" y="1204"/>
                    <a:pt x="1868" y="1067"/>
                  </a:cubicBezTo>
                  <a:cubicBezTo>
                    <a:pt x="1943" y="1047"/>
                    <a:pt x="2018" y="1045"/>
                    <a:pt x="2093" y="1045"/>
                  </a:cubicBezTo>
                  <a:cubicBezTo>
                    <a:pt x="2111" y="1045"/>
                    <a:pt x="2130" y="1045"/>
                    <a:pt x="2149" y="1045"/>
                  </a:cubicBezTo>
                  <a:cubicBezTo>
                    <a:pt x="2243" y="1045"/>
                    <a:pt x="2336" y="1042"/>
                    <a:pt x="2430" y="1004"/>
                  </a:cubicBezTo>
                  <a:cubicBezTo>
                    <a:pt x="2605" y="942"/>
                    <a:pt x="2755" y="829"/>
                    <a:pt x="2905" y="717"/>
                  </a:cubicBezTo>
                  <a:cubicBezTo>
                    <a:pt x="3055" y="604"/>
                    <a:pt x="3205" y="467"/>
                    <a:pt x="3367" y="354"/>
                  </a:cubicBezTo>
                  <a:cubicBezTo>
                    <a:pt x="3455" y="304"/>
                    <a:pt x="3542" y="254"/>
                    <a:pt x="3630" y="229"/>
                  </a:cubicBezTo>
                  <a:cubicBezTo>
                    <a:pt x="3717" y="204"/>
                    <a:pt x="3805" y="192"/>
                    <a:pt x="3892" y="154"/>
                  </a:cubicBezTo>
                  <a:cubicBezTo>
                    <a:pt x="3930" y="129"/>
                    <a:pt x="3930" y="54"/>
                    <a:pt x="3892" y="29"/>
                  </a:cubicBezTo>
                  <a:cubicBezTo>
                    <a:pt x="3842" y="9"/>
                    <a:pt x="3791" y="0"/>
                    <a:pt x="37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1" name="Google Shape;11151;p22"/>
            <p:cNvSpPr/>
            <p:nvPr/>
          </p:nvSpPr>
          <p:spPr>
            <a:xfrm>
              <a:off x="6385325" y="2023600"/>
              <a:ext cx="20250" cy="30025"/>
            </a:xfrm>
            <a:custGeom>
              <a:avLst/>
              <a:gdLst/>
              <a:ahLst/>
              <a:cxnLst/>
              <a:rect l="l" t="t" r="r" b="b"/>
              <a:pathLst>
                <a:path w="810" h="1201" extrusionOk="0">
                  <a:moveTo>
                    <a:pt x="106" y="0"/>
                  </a:moveTo>
                  <a:cubicBezTo>
                    <a:pt x="51" y="0"/>
                    <a:pt x="1" y="65"/>
                    <a:pt x="60" y="115"/>
                  </a:cubicBezTo>
                  <a:cubicBezTo>
                    <a:pt x="222" y="252"/>
                    <a:pt x="360" y="415"/>
                    <a:pt x="472" y="602"/>
                  </a:cubicBezTo>
                  <a:cubicBezTo>
                    <a:pt x="510" y="690"/>
                    <a:pt x="547" y="777"/>
                    <a:pt x="560" y="865"/>
                  </a:cubicBezTo>
                  <a:cubicBezTo>
                    <a:pt x="572" y="902"/>
                    <a:pt x="585" y="952"/>
                    <a:pt x="597" y="990"/>
                  </a:cubicBezTo>
                  <a:cubicBezTo>
                    <a:pt x="597" y="1015"/>
                    <a:pt x="610" y="1027"/>
                    <a:pt x="610" y="1052"/>
                  </a:cubicBezTo>
                  <a:cubicBezTo>
                    <a:pt x="610" y="1077"/>
                    <a:pt x="610" y="1102"/>
                    <a:pt x="610" y="1127"/>
                  </a:cubicBezTo>
                  <a:cubicBezTo>
                    <a:pt x="610" y="1173"/>
                    <a:pt x="647" y="1200"/>
                    <a:pt x="682" y="1200"/>
                  </a:cubicBezTo>
                  <a:cubicBezTo>
                    <a:pt x="704" y="1200"/>
                    <a:pt x="725" y="1189"/>
                    <a:pt x="735" y="1165"/>
                  </a:cubicBezTo>
                  <a:cubicBezTo>
                    <a:pt x="760" y="1115"/>
                    <a:pt x="760" y="1077"/>
                    <a:pt x="785" y="1027"/>
                  </a:cubicBezTo>
                  <a:cubicBezTo>
                    <a:pt x="810" y="965"/>
                    <a:pt x="810" y="915"/>
                    <a:pt x="797" y="852"/>
                  </a:cubicBezTo>
                  <a:cubicBezTo>
                    <a:pt x="772" y="740"/>
                    <a:pt x="735" y="627"/>
                    <a:pt x="672" y="527"/>
                  </a:cubicBezTo>
                  <a:cubicBezTo>
                    <a:pt x="547" y="315"/>
                    <a:pt x="347" y="152"/>
                    <a:pt x="147" y="15"/>
                  </a:cubicBezTo>
                  <a:cubicBezTo>
                    <a:pt x="134" y="5"/>
                    <a:pt x="120" y="0"/>
                    <a:pt x="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2" name="Google Shape;11152;p22"/>
            <p:cNvSpPr/>
            <p:nvPr/>
          </p:nvSpPr>
          <p:spPr>
            <a:xfrm>
              <a:off x="6397425" y="2042850"/>
              <a:ext cx="43775" cy="79425"/>
            </a:xfrm>
            <a:custGeom>
              <a:avLst/>
              <a:gdLst/>
              <a:ahLst/>
              <a:cxnLst/>
              <a:rect l="l" t="t" r="r" b="b"/>
              <a:pathLst>
                <a:path w="1751" h="3177" extrusionOk="0">
                  <a:moveTo>
                    <a:pt x="153" y="1"/>
                  </a:moveTo>
                  <a:cubicBezTo>
                    <a:pt x="77" y="1"/>
                    <a:pt x="1" y="54"/>
                    <a:pt x="1" y="157"/>
                  </a:cubicBezTo>
                  <a:cubicBezTo>
                    <a:pt x="13" y="507"/>
                    <a:pt x="88" y="844"/>
                    <a:pt x="463" y="957"/>
                  </a:cubicBezTo>
                  <a:cubicBezTo>
                    <a:pt x="613" y="994"/>
                    <a:pt x="763" y="1019"/>
                    <a:pt x="913" y="1107"/>
                  </a:cubicBezTo>
                  <a:cubicBezTo>
                    <a:pt x="1051" y="1194"/>
                    <a:pt x="1163" y="1332"/>
                    <a:pt x="1238" y="1494"/>
                  </a:cubicBezTo>
                  <a:cubicBezTo>
                    <a:pt x="1388" y="1782"/>
                    <a:pt x="1301" y="2132"/>
                    <a:pt x="1438" y="2419"/>
                  </a:cubicBezTo>
                  <a:cubicBezTo>
                    <a:pt x="1475" y="2507"/>
                    <a:pt x="1513" y="2582"/>
                    <a:pt x="1463" y="2669"/>
                  </a:cubicBezTo>
                  <a:cubicBezTo>
                    <a:pt x="1438" y="2719"/>
                    <a:pt x="1413" y="2769"/>
                    <a:pt x="1388" y="2831"/>
                  </a:cubicBezTo>
                  <a:cubicBezTo>
                    <a:pt x="1350" y="2944"/>
                    <a:pt x="1350" y="3056"/>
                    <a:pt x="1438" y="3144"/>
                  </a:cubicBezTo>
                  <a:cubicBezTo>
                    <a:pt x="1461" y="3167"/>
                    <a:pt x="1489" y="3177"/>
                    <a:pt x="1516" y="3177"/>
                  </a:cubicBezTo>
                  <a:cubicBezTo>
                    <a:pt x="1578" y="3177"/>
                    <a:pt x="1638" y="3126"/>
                    <a:pt x="1638" y="3056"/>
                  </a:cubicBezTo>
                  <a:cubicBezTo>
                    <a:pt x="1638" y="2931"/>
                    <a:pt x="1688" y="2844"/>
                    <a:pt x="1713" y="2744"/>
                  </a:cubicBezTo>
                  <a:cubicBezTo>
                    <a:pt x="1750" y="2607"/>
                    <a:pt x="1688" y="2519"/>
                    <a:pt x="1613" y="2394"/>
                  </a:cubicBezTo>
                  <a:cubicBezTo>
                    <a:pt x="1525" y="2232"/>
                    <a:pt x="1488" y="2082"/>
                    <a:pt x="1488" y="1894"/>
                  </a:cubicBezTo>
                  <a:cubicBezTo>
                    <a:pt x="1488" y="1744"/>
                    <a:pt x="1500" y="1607"/>
                    <a:pt x="1450" y="1457"/>
                  </a:cubicBezTo>
                  <a:cubicBezTo>
                    <a:pt x="1375" y="1194"/>
                    <a:pt x="1201" y="957"/>
                    <a:pt x="963" y="794"/>
                  </a:cubicBezTo>
                  <a:cubicBezTo>
                    <a:pt x="838" y="707"/>
                    <a:pt x="701" y="670"/>
                    <a:pt x="538" y="620"/>
                  </a:cubicBezTo>
                  <a:cubicBezTo>
                    <a:pt x="326" y="557"/>
                    <a:pt x="313" y="345"/>
                    <a:pt x="301" y="145"/>
                  </a:cubicBezTo>
                  <a:cubicBezTo>
                    <a:pt x="295" y="48"/>
                    <a:pt x="224"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3" name="Google Shape;11153;p22"/>
            <p:cNvSpPr/>
            <p:nvPr/>
          </p:nvSpPr>
          <p:spPr>
            <a:xfrm>
              <a:off x="6210500" y="2312975"/>
              <a:ext cx="81500" cy="50325"/>
            </a:xfrm>
            <a:custGeom>
              <a:avLst/>
              <a:gdLst/>
              <a:ahLst/>
              <a:cxnLst/>
              <a:rect l="l" t="t" r="r" b="b"/>
              <a:pathLst>
                <a:path w="3260" h="2013" extrusionOk="0">
                  <a:moveTo>
                    <a:pt x="61" y="0"/>
                  </a:moveTo>
                  <a:cubicBezTo>
                    <a:pt x="25" y="0"/>
                    <a:pt x="0" y="47"/>
                    <a:pt x="30" y="87"/>
                  </a:cubicBezTo>
                  <a:cubicBezTo>
                    <a:pt x="242" y="312"/>
                    <a:pt x="505" y="499"/>
                    <a:pt x="805" y="624"/>
                  </a:cubicBezTo>
                  <a:cubicBezTo>
                    <a:pt x="955" y="687"/>
                    <a:pt x="1117" y="749"/>
                    <a:pt x="1254" y="812"/>
                  </a:cubicBezTo>
                  <a:cubicBezTo>
                    <a:pt x="1429" y="899"/>
                    <a:pt x="1529" y="1037"/>
                    <a:pt x="1642" y="1162"/>
                  </a:cubicBezTo>
                  <a:cubicBezTo>
                    <a:pt x="1842" y="1374"/>
                    <a:pt x="2092" y="1499"/>
                    <a:pt x="2367" y="1599"/>
                  </a:cubicBezTo>
                  <a:cubicBezTo>
                    <a:pt x="2504" y="1649"/>
                    <a:pt x="2642" y="1699"/>
                    <a:pt x="2779" y="1761"/>
                  </a:cubicBezTo>
                  <a:cubicBezTo>
                    <a:pt x="2917" y="1824"/>
                    <a:pt x="3017" y="1911"/>
                    <a:pt x="3129" y="1999"/>
                  </a:cubicBezTo>
                  <a:cubicBezTo>
                    <a:pt x="3143" y="2008"/>
                    <a:pt x="3157" y="2012"/>
                    <a:pt x="3170" y="2012"/>
                  </a:cubicBezTo>
                  <a:cubicBezTo>
                    <a:pt x="3224" y="2012"/>
                    <a:pt x="3259" y="1939"/>
                    <a:pt x="3229" y="1899"/>
                  </a:cubicBezTo>
                  <a:cubicBezTo>
                    <a:pt x="3116" y="1674"/>
                    <a:pt x="2804" y="1574"/>
                    <a:pt x="2579" y="1499"/>
                  </a:cubicBezTo>
                  <a:cubicBezTo>
                    <a:pt x="2442" y="1449"/>
                    <a:pt x="2292" y="1399"/>
                    <a:pt x="2167" y="1311"/>
                  </a:cubicBezTo>
                  <a:cubicBezTo>
                    <a:pt x="2017" y="1211"/>
                    <a:pt x="1954" y="1062"/>
                    <a:pt x="1854" y="924"/>
                  </a:cubicBezTo>
                  <a:cubicBezTo>
                    <a:pt x="1767" y="799"/>
                    <a:pt x="1667" y="687"/>
                    <a:pt x="1529" y="637"/>
                  </a:cubicBezTo>
                  <a:cubicBezTo>
                    <a:pt x="1367" y="574"/>
                    <a:pt x="1192" y="587"/>
                    <a:pt x="1030" y="549"/>
                  </a:cubicBezTo>
                  <a:cubicBezTo>
                    <a:pt x="667" y="487"/>
                    <a:pt x="342" y="262"/>
                    <a:pt x="92" y="12"/>
                  </a:cubicBezTo>
                  <a:cubicBezTo>
                    <a:pt x="82" y="4"/>
                    <a:pt x="71"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4" name="Google Shape;11154;p22"/>
            <p:cNvSpPr/>
            <p:nvPr/>
          </p:nvSpPr>
          <p:spPr>
            <a:xfrm>
              <a:off x="6219575" y="2177625"/>
              <a:ext cx="36300" cy="33675"/>
            </a:xfrm>
            <a:custGeom>
              <a:avLst/>
              <a:gdLst/>
              <a:ahLst/>
              <a:cxnLst/>
              <a:rect l="l" t="t" r="r" b="b"/>
              <a:pathLst>
                <a:path w="1452" h="1347" extrusionOk="0">
                  <a:moveTo>
                    <a:pt x="60" y="1"/>
                  </a:moveTo>
                  <a:cubicBezTo>
                    <a:pt x="30" y="1"/>
                    <a:pt x="1" y="25"/>
                    <a:pt x="17" y="65"/>
                  </a:cubicBezTo>
                  <a:cubicBezTo>
                    <a:pt x="129" y="365"/>
                    <a:pt x="304" y="615"/>
                    <a:pt x="567" y="802"/>
                  </a:cubicBezTo>
                  <a:cubicBezTo>
                    <a:pt x="679" y="890"/>
                    <a:pt x="804" y="965"/>
                    <a:pt x="929" y="1052"/>
                  </a:cubicBezTo>
                  <a:cubicBezTo>
                    <a:pt x="1041" y="1139"/>
                    <a:pt x="1141" y="1264"/>
                    <a:pt x="1279" y="1339"/>
                  </a:cubicBezTo>
                  <a:cubicBezTo>
                    <a:pt x="1294" y="1344"/>
                    <a:pt x="1310" y="1347"/>
                    <a:pt x="1326" y="1347"/>
                  </a:cubicBezTo>
                  <a:cubicBezTo>
                    <a:pt x="1389" y="1347"/>
                    <a:pt x="1451" y="1307"/>
                    <a:pt x="1441" y="1227"/>
                  </a:cubicBezTo>
                  <a:cubicBezTo>
                    <a:pt x="1429" y="1139"/>
                    <a:pt x="1416" y="1089"/>
                    <a:pt x="1354" y="1027"/>
                  </a:cubicBezTo>
                  <a:cubicBezTo>
                    <a:pt x="1304" y="965"/>
                    <a:pt x="1241" y="927"/>
                    <a:pt x="1179" y="890"/>
                  </a:cubicBezTo>
                  <a:cubicBezTo>
                    <a:pt x="1054" y="815"/>
                    <a:pt x="916" y="752"/>
                    <a:pt x="792" y="690"/>
                  </a:cubicBezTo>
                  <a:cubicBezTo>
                    <a:pt x="504" y="552"/>
                    <a:pt x="229" y="327"/>
                    <a:pt x="104" y="27"/>
                  </a:cubicBezTo>
                  <a:cubicBezTo>
                    <a:pt x="95" y="9"/>
                    <a:pt x="77" y="1"/>
                    <a:pt x="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5" name="Google Shape;11155;p22"/>
            <p:cNvSpPr/>
            <p:nvPr/>
          </p:nvSpPr>
          <p:spPr>
            <a:xfrm>
              <a:off x="6194975" y="2149475"/>
              <a:ext cx="58450" cy="14900"/>
            </a:xfrm>
            <a:custGeom>
              <a:avLst/>
              <a:gdLst/>
              <a:ahLst/>
              <a:cxnLst/>
              <a:rect l="l" t="t" r="r" b="b"/>
              <a:pathLst>
                <a:path w="2338" h="596" extrusionOk="0">
                  <a:moveTo>
                    <a:pt x="632" y="0"/>
                  </a:moveTo>
                  <a:cubicBezTo>
                    <a:pt x="576" y="0"/>
                    <a:pt x="520" y="4"/>
                    <a:pt x="463" y="4"/>
                  </a:cubicBezTo>
                  <a:cubicBezTo>
                    <a:pt x="338" y="4"/>
                    <a:pt x="201" y="16"/>
                    <a:pt x="63" y="29"/>
                  </a:cubicBezTo>
                  <a:cubicBezTo>
                    <a:pt x="13" y="41"/>
                    <a:pt x="1" y="116"/>
                    <a:pt x="51" y="116"/>
                  </a:cubicBezTo>
                  <a:cubicBezTo>
                    <a:pt x="163" y="129"/>
                    <a:pt x="276" y="154"/>
                    <a:pt x="376" y="154"/>
                  </a:cubicBezTo>
                  <a:lnTo>
                    <a:pt x="701" y="154"/>
                  </a:lnTo>
                  <a:cubicBezTo>
                    <a:pt x="751" y="166"/>
                    <a:pt x="801" y="166"/>
                    <a:pt x="838" y="191"/>
                  </a:cubicBezTo>
                  <a:cubicBezTo>
                    <a:pt x="876" y="216"/>
                    <a:pt x="888" y="266"/>
                    <a:pt x="926" y="291"/>
                  </a:cubicBezTo>
                  <a:cubicBezTo>
                    <a:pt x="955" y="335"/>
                    <a:pt x="997" y="353"/>
                    <a:pt x="1042" y="353"/>
                  </a:cubicBezTo>
                  <a:cubicBezTo>
                    <a:pt x="1074" y="353"/>
                    <a:pt x="1107" y="344"/>
                    <a:pt x="1138" y="328"/>
                  </a:cubicBezTo>
                  <a:cubicBezTo>
                    <a:pt x="1203" y="304"/>
                    <a:pt x="1267" y="290"/>
                    <a:pt x="1335" y="290"/>
                  </a:cubicBezTo>
                  <a:cubicBezTo>
                    <a:pt x="1372" y="290"/>
                    <a:pt x="1411" y="295"/>
                    <a:pt x="1451" y="303"/>
                  </a:cubicBezTo>
                  <a:cubicBezTo>
                    <a:pt x="1551" y="328"/>
                    <a:pt x="1651" y="353"/>
                    <a:pt x="1763" y="366"/>
                  </a:cubicBezTo>
                  <a:cubicBezTo>
                    <a:pt x="1773" y="367"/>
                    <a:pt x="1783" y="367"/>
                    <a:pt x="1794" y="367"/>
                  </a:cubicBezTo>
                  <a:cubicBezTo>
                    <a:pt x="1850" y="367"/>
                    <a:pt x="1921" y="358"/>
                    <a:pt x="1989" y="358"/>
                  </a:cubicBezTo>
                  <a:cubicBezTo>
                    <a:pt x="2112" y="358"/>
                    <a:pt x="2225" y="388"/>
                    <a:pt x="2225" y="553"/>
                  </a:cubicBezTo>
                  <a:cubicBezTo>
                    <a:pt x="2225" y="580"/>
                    <a:pt x="2250" y="596"/>
                    <a:pt x="2273" y="596"/>
                  </a:cubicBezTo>
                  <a:cubicBezTo>
                    <a:pt x="2293" y="596"/>
                    <a:pt x="2313" y="583"/>
                    <a:pt x="2313" y="553"/>
                  </a:cubicBezTo>
                  <a:cubicBezTo>
                    <a:pt x="2338" y="366"/>
                    <a:pt x="2200" y="204"/>
                    <a:pt x="2050" y="116"/>
                  </a:cubicBezTo>
                  <a:cubicBezTo>
                    <a:pt x="1969" y="66"/>
                    <a:pt x="1883" y="48"/>
                    <a:pt x="1795" y="48"/>
                  </a:cubicBezTo>
                  <a:cubicBezTo>
                    <a:pt x="1640" y="48"/>
                    <a:pt x="1482" y="106"/>
                    <a:pt x="1338" y="154"/>
                  </a:cubicBezTo>
                  <a:cubicBezTo>
                    <a:pt x="1276" y="179"/>
                    <a:pt x="1213" y="204"/>
                    <a:pt x="1163" y="216"/>
                  </a:cubicBezTo>
                  <a:cubicBezTo>
                    <a:pt x="1134" y="226"/>
                    <a:pt x="1111" y="232"/>
                    <a:pt x="1091" y="232"/>
                  </a:cubicBezTo>
                  <a:cubicBezTo>
                    <a:pt x="1059" y="232"/>
                    <a:pt x="1036" y="217"/>
                    <a:pt x="1013" y="179"/>
                  </a:cubicBezTo>
                  <a:cubicBezTo>
                    <a:pt x="963" y="91"/>
                    <a:pt x="901" y="29"/>
                    <a:pt x="801" y="16"/>
                  </a:cubicBezTo>
                  <a:cubicBezTo>
                    <a:pt x="745" y="4"/>
                    <a:pt x="688" y="0"/>
                    <a:pt x="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6" name="Google Shape;11156;p22"/>
            <p:cNvSpPr/>
            <p:nvPr/>
          </p:nvSpPr>
          <p:spPr>
            <a:xfrm>
              <a:off x="6227800" y="2131800"/>
              <a:ext cx="16600" cy="22325"/>
            </a:xfrm>
            <a:custGeom>
              <a:avLst/>
              <a:gdLst/>
              <a:ahLst/>
              <a:cxnLst/>
              <a:rect l="l" t="t" r="r" b="b"/>
              <a:pathLst>
                <a:path w="664" h="893" extrusionOk="0">
                  <a:moveTo>
                    <a:pt x="123" y="1"/>
                  </a:moveTo>
                  <a:cubicBezTo>
                    <a:pt x="110" y="1"/>
                    <a:pt x="98" y="4"/>
                    <a:pt x="88" y="11"/>
                  </a:cubicBezTo>
                  <a:cubicBezTo>
                    <a:pt x="38" y="36"/>
                    <a:pt x="0" y="86"/>
                    <a:pt x="25" y="136"/>
                  </a:cubicBezTo>
                  <a:cubicBezTo>
                    <a:pt x="88" y="286"/>
                    <a:pt x="138" y="436"/>
                    <a:pt x="213" y="561"/>
                  </a:cubicBezTo>
                  <a:cubicBezTo>
                    <a:pt x="288" y="686"/>
                    <a:pt x="375" y="811"/>
                    <a:pt x="512" y="886"/>
                  </a:cubicBezTo>
                  <a:cubicBezTo>
                    <a:pt x="524" y="890"/>
                    <a:pt x="535" y="892"/>
                    <a:pt x="545" y="892"/>
                  </a:cubicBezTo>
                  <a:cubicBezTo>
                    <a:pt x="616" y="892"/>
                    <a:pt x="664" y="792"/>
                    <a:pt x="587" y="748"/>
                  </a:cubicBezTo>
                  <a:cubicBezTo>
                    <a:pt x="463" y="686"/>
                    <a:pt x="413" y="573"/>
                    <a:pt x="375" y="448"/>
                  </a:cubicBezTo>
                  <a:cubicBezTo>
                    <a:pt x="338" y="311"/>
                    <a:pt x="300" y="173"/>
                    <a:pt x="213" y="48"/>
                  </a:cubicBezTo>
                  <a:cubicBezTo>
                    <a:pt x="195" y="21"/>
                    <a:pt x="157"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7" name="Google Shape;11157;p22"/>
            <p:cNvSpPr/>
            <p:nvPr/>
          </p:nvSpPr>
          <p:spPr>
            <a:xfrm>
              <a:off x="6227475" y="2230100"/>
              <a:ext cx="13150" cy="27300"/>
            </a:xfrm>
            <a:custGeom>
              <a:avLst/>
              <a:gdLst/>
              <a:ahLst/>
              <a:cxnLst/>
              <a:rect l="l" t="t" r="r" b="b"/>
              <a:pathLst>
                <a:path w="526" h="1092" extrusionOk="0">
                  <a:moveTo>
                    <a:pt x="152" y="1"/>
                  </a:moveTo>
                  <a:cubicBezTo>
                    <a:pt x="110" y="1"/>
                    <a:pt x="67" y="24"/>
                    <a:pt x="51" y="78"/>
                  </a:cubicBezTo>
                  <a:cubicBezTo>
                    <a:pt x="1" y="265"/>
                    <a:pt x="63" y="453"/>
                    <a:pt x="151" y="615"/>
                  </a:cubicBezTo>
                  <a:cubicBezTo>
                    <a:pt x="176" y="665"/>
                    <a:pt x="201" y="703"/>
                    <a:pt x="238" y="740"/>
                  </a:cubicBezTo>
                  <a:cubicBezTo>
                    <a:pt x="251" y="765"/>
                    <a:pt x="288" y="802"/>
                    <a:pt x="313" y="840"/>
                  </a:cubicBezTo>
                  <a:cubicBezTo>
                    <a:pt x="338" y="877"/>
                    <a:pt x="376" y="902"/>
                    <a:pt x="388" y="940"/>
                  </a:cubicBezTo>
                  <a:cubicBezTo>
                    <a:pt x="413" y="977"/>
                    <a:pt x="413" y="1015"/>
                    <a:pt x="426" y="1065"/>
                  </a:cubicBezTo>
                  <a:cubicBezTo>
                    <a:pt x="431" y="1082"/>
                    <a:pt x="448" y="1092"/>
                    <a:pt x="465" y="1092"/>
                  </a:cubicBezTo>
                  <a:cubicBezTo>
                    <a:pt x="485" y="1092"/>
                    <a:pt x="506" y="1079"/>
                    <a:pt x="513" y="1052"/>
                  </a:cubicBezTo>
                  <a:cubicBezTo>
                    <a:pt x="525" y="1015"/>
                    <a:pt x="525" y="977"/>
                    <a:pt x="525" y="927"/>
                  </a:cubicBezTo>
                  <a:cubicBezTo>
                    <a:pt x="513" y="890"/>
                    <a:pt x="513" y="852"/>
                    <a:pt x="513" y="802"/>
                  </a:cubicBezTo>
                  <a:cubicBezTo>
                    <a:pt x="500" y="715"/>
                    <a:pt x="463" y="628"/>
                    <a:pt x="426" y="553"/>
                  </a:cubicBezTo>
                  <a:cubicBezTo>
                    <a:pt x="388" y="465"/>
                    <a:pt x="338" y="390"/>
                    <a:pt x="288" y="303"/>
                  </a:cubicBezTo>
                  <a:cubicBezTo>
                    <a:pt x="251" y="253"/>
                    <a:pt x="238" y="190"/>
                    <a:pt x="251" y="115"/>
                  </a:cubicBezTo>
                  <a:cubicBezTo>
                    <a:pt x="265" y="44"/>
                    <a:pt x="209" y="1"/>
                    <a:pt x="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8" name="Google Shape;11158;p22"/>
            <p:cNvSpPr/>
            <p:nvPr/>
          </p:nvSpPr>
          <p:spPr>
            <a:xfrm>
              <a:off x="6210925" y="2248600"/>
              <a:ext cx="64775" cy="38350"/>
            </a:xfrm>
            <a:custGeom>
              <a:avLst/>
              <a:gdLst/>
              <a:ahLst/>
              <a:cxnLst/>
              <a:rect l="l" t="t" r="r" b="b"/>
              <a:pathLst>
                <a:path w="2591" h="1534" extrusionOk="0">
                  <a:moveTo>
                    <a:pt x="461" y="0"/>
                  </a:moveTo>
                  <a:cubicBezTo>
                    <a:pt x="328" y="0"/>
                    <a:pt x="194" y="13"/>
                    <a:pt x="63" y="25"/>
                  </a:cubicBezTo>
                  <a:cubicBezTo>
                    <a:pt x="4" y="37"/>
                    <a:pt x="1" y="126"/>
                    <a:pt x="52" y="126"/>
                  </a:cubicBezTo>
                  <a:cubicBezTo>
                    <a:pt x="56" y="126"/>
                    <a:pt x="59" y="126"/>
                    <a:pt x="63" y="125"/>
                  </a:cubicBezTo>
                  <a:cubicBezTo>
                    <a:pt x="150" y="121"/>
                    <a:pt x="240" y="115"/>
                    <a:pt x="330" y="115"/>
                  </a:cubicBezTo>
                  <a:cubicBezTo>
                    <a:pt x="498" y="115"/>
                    <a:pt x="666" y="135"/>
                    <a:pt x="813" y="225"/>
                  </a:cubicBezTo>
                  <a:cubicBezTo>
                    <a:pt x="1025" y="350"/>
                    <a:pt x="1050" y="637"/>
                    <a:pt x="1325" y="687"/>
                  </a:cubicBezTo>
                  <a:cubicBezTo>
                    <a:pt x="1369" y="694"/>
                    <a:pt x="1416" y="694"/>
                    <a:pt x="1464" y="694"/>
                  </a:cubicBezTo>
                  <a:cubicBezTo>
                    <a:pt x="1512" y="694"/>
                    <a:pt x="1562" y="694"/>
                    <a:pt x="1612" y="700"/>
                  </a:cubicBezTo>
                  <a:cubicBezTo>
                    <a:pt x="1737" y="712"/>
                    <a:pt x="1837" y="800"/>
                    <a:pt x="1925" y="887"/>
                  </a:cubicBezTo>
                  <a:cubicBezTo>
                    <a:pt x="2112" y="1075"/>
                    <a:pt x="2237" y="1325"/>
                    <a:pt x="2437" y="1512"/>
                  </a:cubicBezTo>
                  <a:cubicBezTo>
                    <a:pt x="2455" y="1527"/>
                    <a:pt x="2474" y="1533"/>
                    <a:pt x="2491" y="1533"/>
                  </a:cubicBezTo>
                  <a:cubicBezTo>
                    <a:pt x="2547" y="1533"/>
                    <a:pt x="2591" y="1469"/>
                    <a:pt x="2562" y="1412"/>
                  </a:cubicBezTo>
                  <a:cubicBezTo>
                    <a:pt x="2487" y="1262"/>
                    <a:pt x="2375" y="1137"/>
                    <a:pt x="2275" y="1012"/>
                  </a:cubicBezTo>
                  <a:cubicBezTo>
                    <a:pt x="2200" y="912"/>
                    <a:pt x="2125" y="825"/>
                    <a:pt x="2037" y="737"/>
                  </a:cubicBezTo>
                  <a:cubicBezTo>
                    <a:pt x="1962" y="650"/>
                    <a:pt x="1862" y="587"/>
                    <a:pt x="1762" y="537"/>
                  </a:cubicBezTo>
                  <a:cubicBezTo>
                    <a:pt x="1650" y="487"/>
                    <a:pt x="1537" y="475"/>
                    <a:pt x="1437" y="437"/>
                  </a:cubicBezTo>
                  <a:cubicBezTo>
                    <a:pt x="1312" y="387"/>
                    <a:pt x="1262" y="262"/>
                    <a:pt x="1162" y="187"/>
                  </a:cubicBezTo>
                  <a:cubicBezTo>
                    <a:pt x="1075" y="125"/>
                    <a:pt x="963" y="75"/>
                    <a:pt x="850" y="50"/>
                  </a:cubicBezTo>
                  <a:cubicBezTo>
                    <a:pt x="725" y="13"/>
                    <a:pt x="594" y="0"/>
                    <a:pt x="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9" name="Google Shape;11159;p22"/>
            <p:cNvSpPr/>
            <p:nvPr/>
          </p:nvSpPr>
          <p:spPr>
            <a:xfrm>
              <a:off x="6316375" y="2000475"/>
              <a:ext cx="76075" cy="17125"/>
            </a:xfrm>
            <a:custGeom>
              <a:avLst/>
              <a:gdLst/>
              <a:ahLst/>
              <a:cxnLst/>
              <a:rect l="l" t="t" r="r" b="b"/>
              <a:pathLst>
                <a:path w="3043" h="685" extrusionOk="0">
                  <a:moveTo>
                    <a:pt x="2837" y="0"/>
                  </a:moveTo>
                  <a:cubicBezTo>
                    <a:pt x="2621" y="0"/>
                    <a:pt x="2457" y="172"/>
                    <a:pt x="2281" y="278"/>
                  </a:cubicBezTo>
                  <a:cubicBezTo>
                    <a:pt x="2206" y="324"/>
                    <a:pt x="2132" y="350"/>
                    <a:pt x="2053" y="350"/>
                  </a:cubicBezTo>
                  <a:cubicBezTo>
                    <a:pt x="2025" y="350"/>
                    <a:pt x="1997" y="347"/>
                    <a:pt x="1968" y="340"/>
                  </a:cubicBezTo>
                  <a:cubicBezTo>
                    <a:pt x="1871" y="318"/>
                    <a:pt x="1783" y="288"/>
                    <a:pt x="1689" y="288"/>
                  </a:cubicBezTo>
                  <a:cubicBezTo>
                    <a:pt x="1674" y="288"/>
                    <a:pt x="1659" y="288"/>
                    <a:pt x="1643" y="290"/>
                  </a:cubicBezTo>
                  <a:cubicBezTo>
                    <a:pt x="1531" y="303"/>
                    <a:pt x="1431" y="315"/>
                    <a:pt x="1318" y="328"/>
                  </a:cubicBezTo>
                  <a:cubicBezTo>
                    <a:pt x="1217" y="338"/>
                    <a:pt x="1124" y="356"/>
                    <a:pt x="1026" y="356"/>
                  </a:cubicBezTo>
                  <a:cubicBezTo>
                    <a:pt x="1003" y="356"/>
                    <a:pt x="980" y="355"/>
                    <a:pt x="956" y="353"/>
                  </a:cubicBezTo>
                  <a:cubicBezTo>
                    <a:pt x="669" y="315"/>
                    <a:pt x="381" y="215"/>
                    <a:pt x="106" y="165"/>
                  </a:cubicBezTo>
                  <a:cubicBezTo>
                    <a:pt x="99" y="162"/>
                    <a:pt x="93" y="161"/>
                    <a:pt x="86" y="161"/>
                  </a:cubicBezTo>
                  <a:cubicBezTo>
                    <a:pt x="34" y="161"/>
                    <a:pt x="1" y="243"/>
                    <a:pt x="56" y="265"/>
                  </a:cubicBezTo>
                  <a:cubicBezTo>
                    <a:pt x="319" y="403"/>
                    <a:pt x="594" y="553"/>
                    <a:pt x="868" y="640"/>
                  </a:cubicBezTo>
                  <a:cubicBezTo>
                    <a:pt x="939" y="668"/>
                    <a:pt x="1013" y="684"/>
                    <a:pt x="1086" y="684"/>
                  </a:cubicBezTo>
                  <a:cubicBezTo>
                    <a:pt x="1144" y="684"/>
                    <a:pt x="1201" y="674"/>
                    <a:pt x="1256" y="652"/>
                  </a:cubicBezTo>
                  <a:cubicBezTo>
                    <a:pt x="1368" y="615"/>
                    <a:pt x="1468" y="528"/>
                    <a:pt x="1568" y="465"/>
                  </a:cubicBezTo>
                  <a:cubicBezTo>
                    <a:pt x="1631" y="434"/>
                    <a:pt x="1685" y="420"/>
                    <a:pt x="1737" y="420"/>
                  </a:cubicBezTo>
                  <a:cubicBezTo>
                    <a:pt x="1809" y="420"/>
                    <a:pt x="1876" y="446"/>
                    <a:pt x="1956" y="490"/>
                  </a:cubicBezTo>
                  <a:cubicBezTo>
                    <a:pt x="2029" y="527"/>
                    <a:pt x="2102" y="550"/>
                    <a:pt x="2175" y="550"/>
                  </a:cubicBezTo>
                  <a:cubicBezTo>
                    <a:pt x="2202" y="550"/>
                    <a:pt x="2229" y="547"/>
                    <a:pt x="2256" y="540"/>
                  </a:cubicBezTo>
                  <a:cubicBezTo>
                    <a:pt x="2493" y="490"/>
                    <a:pt x="2643" y="253"/>
                    <a:pt x="2893" y="228"/>
                  </a:cubicBezTo>
                  <a:cubicBezTo>
                    <a:pt x="3043" y="203"/>
                    <a:pt x="3030" y="15"/>
                    <a:pt x="2880" y="3"/>
                  </a:cubicBezTo>
                  <a:cubicBezTo>
                    <a:pt x="2866" y="1"/>
                    <a:pt x="2852" y="0"/>
                    <a:pt x="2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0" name="Google Shape;11160;p22"/>
            <p:cNvSpPr/>
            <p:nvPr/>
          </p:nvSpPr>
          <p:spPr>
            <a:xfrm>
              <a:off x="6103275" y="2250050"/>
              <a:ext cx="331000" cy="232775"/>
            </a:xfrm>
            <a:custGeom>
              <a:avLst/>
              <a:gdLst/>
              <a:ahLst/>
              <a:cxnLst/>
              <a:rect l="l" t="t" r="r" b="b"/>
              <a:pathLst>
                <a:path w="13240" h="9311" extrusionOk="0">
                  <a:moveTo>
                    <a:pt x="89" y="0"/>
                  </a:moveTo>
                  <a:cubicBezTo>
                    <a:pt x="46" y="0"/>
                    <a:pt x="0" y="30"/>
                    <a:pt x="7" y="79"/>
                  </a:cubicBezTo>
                  <a:cubicBezTo>
                    <a:pt x="95" y="667"/>
                    <a:pt x="20" y="1254"/>
                    <a:pt x="45" y="1854"/>
                  </a:cubicBezTo>
                  <a:cubicBezTo>
                    <a:pt x="82" y="2466"/>
                    <a:pt x="295" y="3016"/>
                    <a:pt x="595" y="3541"/>
                  </a:cubicBezTo>
                  <a:cubicBezTo>
                    <a:pt x="920" y="4128"/>
                    <a:pt x="1307" y="4678"/>
                    <a:pt x="1744" y="5178"/>
                  </a:cubicBezTo>
                  <a:cubicBezTo>
                    <a:pt x="2182" y="5690"/>
                    <a:pt x="2657" y="6140"/>
                    <a:pt x="3119" y="6628"/>
                  </a:cubicBezTo>
                  <a:cubicBezTo>
                    <a:pt x="3532" y="7078"/>
                    <a:pt x="3906" y="7565"/>
                    <a:pt x="4406" y="7927"/>
                  </a:cubicBezTo>
                  <a:cubicBezTo>
                    <a:pt x="4881" y="8265"/>
                    <a:pt x="5444" y="8477"/>
                    <a:pt x="6006" y="8677"/>
                  </a:cubicBezTo>
                  <a:cubicBezTo>
                    <a:pt x="7143" y="9052"/>
                    <a:pt x="8305" y="9240"/>
                    <a:pt x="9492" y="9290"/>
                  </a:cubicBezTo>
                  <a:cubicBezTo>
                    <a:pt x="9707" y="9302"/>
                    <a:pt x="9928" y="9310"/>
                    <a:pt x="10151" y="9310"/>
                  </a:cubicBezTo>
                  <a:cubicBezTo>
                    <a:pt x="11266" y="9310"/>
                    <a:pt x="12435" y="9102"/>
                    <a:pt x="13154" y="8165"/>
                  </a:cubicBezTo>
                  <a:cubicBezTo>
                    <a:pt x="13239" y="8051"/>
                    <a:pt x="13145" y="7901"/>
                    <a:pt x="13029" y="7901"/>
                  </a:cubicBezTo>
                  <a:cubicBezTo>
                    <a:pt x="12992" y="7901"/>
                    <a:pt x="12953" y="7916"/>
                    <a:pt x="12917" y="7952"/>
                  </a:cubicBezTo>
                  <a:cubicBezTo>
                    <a:pt x="12529" y="8365"/>
                    <a:pt x="12079" y="8777"/>
                    <a:pt x="11529" y="8965"/>
                  </a:cubicBezTo>
                  <a:cubicBezTo>
                    <a:pt x="11176" y="9088"/>
                    <a:pt x="10812" y="9130"/>
                    <a:pt x="10446" y="9130"/>
                  </a:cubicBezTo>
                  <a:cubicBezTo>
                    <a:pt x="10216" y="9130"/>
                    <a:pt x="9986" y="9114"/>
                    <a:pt x="9755" y="9090"/>
                  </a:cubicBezTo>
                  <a:cubicBezTo>
                    <a:pt x="9193" y="9027"/>
                    <a:pt x="8630" y="8915"/>
                    <a:pt x="8068" y="8802"/>
                  </a:cubicBezTo>
                  <a:cubicBezTo>
                    <a:pt x="7530" y="8702"/>
                    <a:pt x="6981" y="8577"/>
                    <a:pt x="6443" y="8415"/>
                  </a:cubicBezTo>
                  <a:cubicBezTo>
                    <a:pt x="5893" y="8252"/>
                    <a:pt x="5369" y="8052"/>
                    <a:pt x="4844" y="7827"/>
                  </a:cubicBezTo>
                  <a:cubicBezTo>
                    <a:pt x="4294" y="7602"/>
                    <a:pt x="3869" y="7215"/>
                    <a:pt x="3469" y="6790"/>
                  </a:cubicBezTo>
                  <a:cubicBezTo>
                    <a:pt x="3032" y="6328"/>
                    <a:pt x="2644" y="5815"/>
                    <a:pt x="2244" y="5303"/>
                  </a:cubicBezTo>
                  <a:cubicBezTo>
                    <a:pt x="1857" y="4803"/>
                    <a:pt x="1495" y="4291"/>
                    <a:pt x="1157" y="3766"/>
                  </a:cubicBezTo>
                  <a:cubicBezTo>
                    <a:pt x="795" y="3191"/>
                    <a:pt x="482" y="2591"/>
                    <a:pt x="357" y="1916"/>
                  </a:cubicBezTo>
                  <a:cubicBezTo>
                    <a:pt x="232" y="1304"/>
                    <a:pt x="270" y="667"/>
                    <a:pt x="157" y="54"/>
                  </a:cubicBezTo>
                  <a:cubicBezTo>
                    <a:pt x="152" y="17"/>
                    <a:pt x="121" y="0"/>
                    <a:pt x="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1" name="Google Shape;11161;p22"/>
            <p:cNvSpPr/>
            <p:nvPr/>
          </p:nvSpPr>
          <p:spPr>
            <a:xfrm>
              <a:off x="6359325" y="2366650"/>
              <a:ext cx="152825" cy="89425"/>
            </a:xfrm>
            <a:custGeom>
              <a:avLst/>
              <a:gdLst/>
              <a:ahLst/>
              <a:cxnLst/>
              <a:rect l="l" t="t" r="r" b="b"/>
              <a:pathLst>
                <a:path w="6113" h="3577" extrusionOk="0">
                  <a:moveTo>
                    <a:pt x="5941" y="0"/>
                  </a:moveTo>
                  <a:cubicBezTo>
                    <a:pt x="5872" y="0"/>
                    <a:pt x="5803" y="36"/>
                    <a:pt x="5786" y="114"/>
                  </a:cubicBezTo>
                  <a:cubicBezTo>
                    <a:pt x="5674" y="652"/>
                    <a:pt x="5436" y="1114"/>
                    <a:pt x="5124" y="1564"/>
                  </a:cubicBezTo>
                  <a:cubicBezTo>
                    <a:pt x="4786" y="2026"/>
                    <a:pt x="4424" y="2564"/>
                    <a:pt x="3924" y="2851"/>
                  </a:cubicBezTo>
                  <a:cubicBezTo>
                    <a:pt x="3649" y="2988"/>
                    <a:pt x="3349" y="3063"/>
                    <a:pt x="3049" y="3113"/>
                  </a:cubicBezTo>
                  <a:cubicBezTo>
                    <a:pt x="2725" y="3151"/>
                    <a:pt x="2425" y="3238"/>
                    <a:pt x="2112" y="3263"/>
                  </a:cubicBezTo>
                  <a:cubicBezTo>
                    <a:pt x="1450" y="3313"/>
                    <a:pt x="788" y="3326"/>
                    <a:pt x="125" y="3363"/>
                  </a:cubicBezTo>
                  <a:cubicBezTo>
                    <a:pt x="4" y="3375"/>
                    <a:pt x="0" y="3576"/>
                    <a:pt x="126" y="3576"/>
                  </a:cubicBezTo>
                  <a:cubicBezTo>
                    <a:pt x="130" y="3576"/>
                    <a:pt x="134" y="3576"/>
                    <a:pt x="138" y="3576"/>
                  </a:cubicBezTo>
                  <a:cubicBezTo>
                    <a:pt x="863" y="3526"/>
                    <a:pt x="1587" y="3438"/>
                    <a:pt x="2312" y="3426"/>
                  </a:cubicBezTo>
                  <a:cubicBezTo>
                    <a:pt x="2529" y="3426"/>
                    <a:pt x="2740" y="3448"/>
                    <a:pt x="2953" y="3448"/>
                  </a:cubicBezTo>
                  <a:cubicBezTo>
                    <a:pt x="3059" y="3448"/>
                    <a:pt x="3166" y="3442"/>
                    <a:pt x="3274" y="3426"/>
                  </a:cubicBezTo>
                  <a:cubicBezTo>
                    <a:pt x="3599" y="3388"/>
                    <a:pt x="3912" y="3288"/>
                    <a:pt x="4174" y="3101"/>
                  </a:cubicBezTo>
                  <a:cubicBezTo>
                    <a:pt x="4662" y="2764"/>
                    <a:pt x="5036" y="2214"/>
                    <a:pt x="5386" y="1726"/>
                  </a:cubicBezTo>
                  <a:cubicBezTo>
                    <a:pt x="5724" y="1264"/>
                    <a:pt x="6036" y="739"/>
                    <a:pt x="6099" y="152"/>
                  </a:cubicBezTo>
                  <a:cubicBezTo>
                    <a:pt x="6112" y="55"/>
                    <a:pt x="6027" y="0"/>
                    <a:pt x="5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2" name="Google Shape;11162;p22"/>
            <p:cNvSpPr/>
            <p:nvPr/>
          </p:nvSpPr>
          <p:spPr>
            <a:xfrm>
              <a:off x="6096275" y="1957975"/>
              <a:ext cx="299850" cy="323800"/>
            </a:xfrm>
            <a:custGeom>
              <a:avLst/>
              <a:gdLst/>
              <a:ahLst/>
              <a:cxnLst/>
              <a:rect l="l" t="t" r="r" b="b"/>
              <a:pathLst>
                <a:path w="11994" h="12952" extrusionOk="0">
                  <a:moveTo>
                    <a:pt x="10526" y="1"/>
                  </a:moveTo>
                  <a:cubicBezTo>
                    <a:pt x="10370" y="1"/>
                    <a:pt x="10215" y="9"/>
                    <a:pt x="10060" y="28"/>
                  </a:cubicBezTo>
                  <a:cubicBezTo>
                    <a:pt x="9460" y="116"/>
                    <a:pt x="8860" y="278"/>
                    <a:pt x="8310" y="540"/>
                  </a:cubicBezTo>
                  <a:cubicBezTo>
                    <a:pt x="7748" y="790"/>
                    <a:pt x="7248" y="1140"/>
                    <a:pt x="6786" y="1553"/>
                  </a:cubicBezTo>
                  <a:cubicBezTo>
                    <a:pt x="6511" y="1790"/>
                    <a:pt x="6273" y="2078"/>
                    <a:pt x="5998" y="2315"/>
                  </a:cubicBezTo>
                  <a:cubicBezTo>
                    <a:pt x="5861" y="2427"/>
                    <a:pt x="5699" y="2540"/>
                    <a:pt x="5536" y="2627"/>
                  </a:cubicBezTo>
                  <a:cubicBezTo>
                    <a:pt x="5349" y="2715"/>
                    <a:pt x="5149" y="2765"/>
                    <a:pt x="4961" y="2840"/>
                  </a:cubicBezTo>
                  <a:cubicBezTo>
                    <a:pt x="4349" y="3077"/>
                    <a:pt x="3861" y="3515"/>
                    <a:pt x="3412" y="3977"/>
                  </a:cubicBezTo>
                  <a:cubicBezTo>
                    <a:pt x="2949" y="4452"/>
                    <a:pt x="2562" y="5014"/>
                    <a:pt x="2087" y="5477"/>
                  </a:cubicBezTo>
                  <a:cubicBezTo>
                    <a:pt x="1662" y="5889"/>
                    <a:pt x="1050" y="6176"/>
                    <a:pt x="775" y="6714"/>
                  </a:cubicBezTo>
                  <a:cubicBezTo>
                    <a:pt x="637" y="6964"/>
                    <a:pt x="587" y="7276"/>
                    <a:pt x="575" y="7564"/>
                  </a:cubicBezTo>
                  <a:cubicBezTo>
                    <a:pt x="562" y="7914"/>
                    <a:pt x="525" y="8213"/>
                    <a:pt x="375" y="8538"/>
                  </a:cubicBezTo>
                  <a:cubicBezTo>
                    <a:pt x="212" y="8851"/>
                    <a:pt x="87" y="9151"/>
                    <a:pt x="37" y="9501"/>
                  </a:cubicBezTo>
                  <a:cubicBezTo>
                    <a:pt x="25" y="9676"/>
                    <a:pt x="13" y="9850"/>
                    <a:pt x="13" y="10025"/>
                  </a:cubicBezTo>
                  <a:cubicBezTo>
                    <a:pt x="13" y="10200"/>
                    <a:pt x="0" y="10375"/>
                    <a:pt x="13" y="10550"/>
                  </a:cubicBezTo>
                  <a:cubicBezTo>
                    <a:pt x="25" y="10925"/>
                    <a:pt x="137" y="11300"/>
                    <a:pt x="200" y="11663"/>
                  </a:cubicBezTo>
                  <a:cubicBezTo>
                    <a:pt x="275" y="12050"/>
                    <a:pt x="350" y="12462"/>
                    <a:pt x="325" y="12850"/>
                  </a:cubicBezTo>
                  <a:cubicBezTo>
                    <a:pt x="325" y="12917"/>
                    <a:pt x="379" y="12952"/>
                    <a:pt x="434" y="12952"/>
                  </a:cubicBezTo>
                  <a:cubicBezTo>
                    <a:pt x="480" y="12952"/>
                    <a:pt x="526" y="12926"/>
                    <a:pt x="537" y="12875"/>
                  </a:cubicBezTo>
                  <a:cubicBezTo>
                    <a:pt x="650" y="12212"/>
                    <a:pt x="550" y="11588"/>
                    <a:pt x="425" y="10938"/>
                  </a:cubicBezTo>
                  <a:cubicBezTo>
                    <a:pt x="375" y="10625"/>
                    <a:pt x="275" y="10325"/>
                    <a:pt x="262" y="10013"/>
                  </a:cubicBezTo>
                  <a:cubicBezTo>
                    <a:pt x="237" y="9701"/>
                    <a:pt x="262" y="9388"/>
                    <a:pt x="362" y="9076"/>
                  </a:cubicBezTo>
                  <a:cubicBezTo>
                    <a:pt x="475" y="8751"/>
                    <a:pt x="725" y="8501"/>
                    <a:pt x="850" y="8188"/>
                  </a:cubicBezTo>
                  <a:cubicBezTo>
                    <a:pt x="962" y="7926"/>
                    <a:pt x="937" y="7626"/>
                    <a:pt x="912" y="7339"/>
                  </a:cubicBezTo>
                  <a:cubicBezTo>
                    <a:pt x="862" y="6676"/>
                    <a:pt x="1475" y="6314"/>
                    <a:pt x="1962" y="5989"/>
                  </a:cubicBezTo>
                  <a:cubicBezTo>
                    <a:pt x="2487" y="5627"/>
                    <a:pt x="2912" y="5152"/>
                    <a:pt x="3287" y="4664"/>
                  </a:cubicBezTo>
                  <a:cubicBezTo>
                    <a:pt x="3699" y="4127"/>
                    <a:pt x="4049" y="3590"/>
                    <a:pt x="4649" y="3265"/>
                  </a:cubicBezTo>
                  <a:cubicBezTo>
                    <a:pt x="4961" y="3102"/>
                    <a:pt x="5324" y="3077"/>
                    <a:pt x="5649" y="2940"/>
                  </a:cubicBezTo>
                  <a:cubicBezTo>
                    <a:pt x="5961" y="2815"/>
                    <a:pt x="6223" y="2602"/>
                    <a:pt x="6461" y="2352"/>
                  </a:cubicBezTo>
                  <a:cubicBezTo>
                    <a:pt x="6686" y="2103"/>
                    <a:pt x="6898" y="1840"/>
                    <a:pt x="7148" y="1603"/>
                  </a:cubicBezTo>
                  <a:cubicBezTo>
                    <a:pt x="7373" y="1390"/>
                    <a:pt x="7623" y="1215"/>
                    <a:pt x="7885" y="1065"/>
                  </a:cubicBezTo>
                  <a:cubicBezTo>
                    <a:pt x="8460" y="703"/>
                    <a:pt x="9123" y="453"/>
                    <a:pt x="9797" y="341"/>
                  </a:cubicBezTo>
                  <a:cubicBezTo>
                    <a:pt x="10175" y="279"/>
                    <a:pt x="10560" y="240"/>
                    <a:pt x="10942" y="240"/>
                  </a:cubicBezTo>
                  <a:cubicBezTo>
                    <a:pt x="11256" y="240"/>
                    <a:pt x="11568" y="266"/>
                    <a:pt x="11872" y="328"/>
                  </a:cubicBezTo>
                  <a:cubicBezTo>
                    <a:pt x="11876" y="329"/>
                    <a:pt x="11880" y="329"/>
                    <a:pt x="11884" y="329"/>
                  </a:cubicBezTo>
                  <a:cubicBezTo>
                    <a:pt x="11974" y="329"/>
                    <a:pt x="11993" y="202"/>
                    <a:pt x="11909" y="178"/>
                  </a:cubicBezTo>
                  <a:cubicBezTo>
                    <a:pt x="11452" y="75"/>
                    <a:pt x="10987" y="1"/>
                    <a:pt x="10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3" name="Google Shape;11163;p22"/>
            <p:cNvSpPr/>
            <p:nvPr/>
          </p:nvSpPr>
          <p:spPr>
            <a:xfrm>
              <a:off x="6503750" y="2291025"/>
              <a:ext cx="121100" cy="20975"/>
            </a:xfrm>
            <a:custGeom>
              <a:avLst/>
              <a:gdLst/>
              <a:ahLst/>
              <a:cxnLst/>
              <a:rect l="l" t="t" r="r" b="b"/>
              <a:pathLst>
                <a:path w="4844" h="839" extrusionOk="0">
                  <a:moveTo>
                    <a:pt x="371" y="0"/>
                  </a:moveTo>
                  <a:cubicBezTo>
                    <a:pt x="314" y="0"/>
                    <a:pt x="256" y="5"/>
                    <a:pt x="197" y="15"/>
                  </a:cubicBezTo>
                  <a:cubicBezTo>
                    <a:pt x="1" y="52"/>
                    <a:pt x="9" y="340"/>
                    <a:pt x="209" y="340"/>
                  </a:cubicBezTo>
                  <a:cubicBezTo>
                    <a:pt x="213" y="340"/>
                    <a:pt x="217" y="340"/>
                    <a:pt x="222" y="340"/>
                  </a:cubicBezTo>
                  <a:cubicBezTo>
                    <a:pt x="242" y="339"/>
                    <a:pt x="263" y="338"/>
                    <a:pt x="283" y="338"/>
                  </a:cubicBezTo>
                  <a:cubicBezTo>
                    <a:pt x="635" y="338"/>
                    <a:pt x="966" y="533"/>
                    <a:pt x="1296" y="627"/>
                  </a:cubicBezTo>
                  <a:cubicBezTo>
                    <a:pt x="1696" y="727"/>
                    <a:pt x="2096" y="790"/>
                    <a:pt x="2509" y="827"/>
                  </a:cubicBezTo>
                  <a:cubicBezTo>
                    <a:pt x="2599" y="835"/>
                    <a:pt x="2690" y="838"/>
                    <a:pt x="2780" y="838"/>
                  </a:cubicBezTo>
                  <a:cubicBezTo>
                    <a:pt x="3473" y="838"/>
                    <a:pt x="4148" y="628"/>
                    <a:pt x="4745" y="252"/>
                  </a:cubicBezTo>
                  <a:cubicBezTo>
                    <a:pt x="4844" y="187"/>
                    <a:pt x="4789" y="16"/>
                    <a:pt x="4682" y="16"/>
                  </a:cubicBezTo>
                  <a:cubicBezTo>
                    <a:pt x="4667" y="16"/>
                    <a:pt x="4650" y="20"/>
                    <a:pt x="4633" y="28"/>
                  </a:cubicBezTo>
                  <a:cubicBezTo>
                    <a:pt x="4283" y="203"/>
                    <a:pt x="3958" y="415"/>
                    <a:pt x="3558" y="502"/>
                  </a:cubicBezTo>
                  <a:cubicBezTo>
                    <a:pt x="3381" y="547"/>
                    <a:pt x="3200" y="564"/>
                    <a:pt x="3020" y="564"/>
                  </a:cubicBezTo>
                  <a:cubicBezTo>
                    <a:pt x="2794" y="564"/>
                    <a:pt x="2568" y="537"/>
                    <a:pt x="2346" y="502"/>
                  </a:cubicBezTo>
                  <a:cubicBezTo>
                    <a:pt x="1971" y="440"/>
                    <a:pt x="1596" y="327"/>
                    <a:pt x="1221" y="215"/>
                  </a:cubicBezTo>
                  <a:cubicBezTo>
                    <a:pt x="939" y="121"/>
                    <a:pt x="665"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4" name="Google Shape;11164;p22"/>
            <p:cNvSpPr/>
            <p:nvPr/>
          </p:nvSpPr>
          <p:spPr>
            <a:xfrm>
              <a:off x="6539425" y="1862975"/>
              <a:ext cx="365075" cy="437475"/>
            </a:xfrm>
            <a:custGeom>
              <a:avLst/>
              <a:gdLst/>
              <a:ahLst/>
              <a:cxnLst/>
              <a:rect l="l" t="t" r="r" b="b"/>
              <a:pathLst>
                <a:path w="14603" h="17499" extrusionOk="0">
                  <a:moveTo>
                    <a:pt x="6388" y="0"/>
                  </a:moveTo>
                  <a:cubicBezTo>
                    <a:pt x="5865" y="0"/>
                    <a:pt x="5362" y="96"/>
                    <a:pt x="4868" y="242"/>
                  </a:cubicBezTo>
                  <a:cubicBezTo>
                    <a:pt x="4281" y="404"/>
                    <a:pt x="3718" y="616"/>
                    <a:pt x="3156" y="804"/>
                  </a:cubicBezTo>
                  <a:cubicBezTo>
                    <a:pt x="2506" y="1029"/>
                    <a:pt x="1844" y="1229"/>
                    <a:pt x="1194" y="1429"/>
                  </a:cubicBezTo>
                  <a:cubicBezTo>
                    <a:pt x="857" y="1529"/>
                    <a:pt x="532" y="1641"/>
                    <a:pt x="194" y="1741"/>
                  </a:cubicBezTo>
                  <a:cubicBezTo>
                    <a:pt x="0" y="1798"/>
                    <a:pt x="67" y="2074"/>
                    <a:pt x="242" y="2074"/>
                  </a:cubicBezTo>
                  <a:cubicBezTo>
                    <a:pt x="258" y="2074"/>
                    <a:pt x="276" y="2072"/>
                    <a:pt x="294" y="2066"/>
                  </a:cubicBezTo>
                  <a:cubicBezTo>
                    <a:pt x="1506" y="1616"/>
                    <a:pt x="2744" y="1204"/>
                    <a:pt x="3981" y="816"/>
                  </a:cubicBezTo>
                  <a:cubicBezTo>
                    <a:pt x="4518" y="654"/>
                    <a:pt x="5068" y="541"/>
                    <a:pt x="5618" y="467"/>
                  </a:cubicBezTo>
                  <a:cubicBezTo>
                    <a:pt x="5919" y="426"/>
                    <a:pt x="6216" y="401"/>
                    <a:pt x="6514" y="401"/>
                  </a:cubicBezTo>
                  <a:cubicBezTo>
                    <a:pt x="6772" y="401"/>
                    <a:pt x="7031" y="420"/>
                    <a:pt x="7292" y="467"/>
                  </a:cubicBezTo>
                  <a:cubicBezTo>
                    <a:pt x="7867" y="579"/>
                    <a:pt x="8405" y="779"/>
                    <a:pt x="8930" y="1004"/>
                  </a:cubicBezTo>
                  <a:cubicBezTo>
                    <a:pt x="9467" y="1241"/>
                    <a:pt x="9992" y="1479"/>
                    <a:pt x="10492" y="1791"/>
                  </a:cubicBezTo>
                  <a:cubicBezTo>
                    <a:pt x="11016" y="2129"/>
                    <a:pt x="11466" y="2541"/>
                    <a:pt x="11891" y="2978"/>
                  </a:cubicBezTo>
                  <a:cubicBezTo>
                    <a:pt x="12354" y="3441"/>
                    <a:pt x="12816" y="3891"/>
                    <a:pt x="13178" y="4428"/>
                  </a:cubicBezTo>
                  <a:cubicBezTo>
                    <a:pt x="13778" y="5290"/>
                    <a:pt x="14041" y="6377"/>
                    <a:pt x="14016" y="7415"/>
                  </a:cubicBezTo>
                  <a:cubicBezTo>
                    <a:pt x="13991" y="7952"/>
                    <a:pt x="13891" y="8489"/>
                    <a:pt x="13703" y="8989"/>
                  </a:cubicBezTo>
                  <a:cubicBezTo>
                    <a:pt x="13491" y="9552"/>
                    <a:pt x="13191" y="10064"/>
                    <a:pt x="12891" y="10576"/>
                  </a:cubicBezTo>
                  <a:cubicBezTo>
                    <a:pt x="11679" y="12676"/>
                    <a:pt x="10417" y="14875"/>
                    <a:pt x="8280" y="16150"/>
                  </a:cubicBezTo>
                  <a:cubicBezTo>
                    <a:pt x="7280" y="16750"/>
                    <a:pt x="6168" y="17050"/>
                    <a:pt x="5006" y="17075"/>
                  </a:cubicBezTo>
                  <a:cubicBezTo>
                    <a:pt x="4456" y="17075"/>
                    <a:pt x="3906" y="17050"/>
                    <a:pt x="3368" y="17037"/>
                  </a:cubicBezTo>
                  <a:cubicBezTo>
                    <a:pt x="2819" y="17025"/>
                    <a:pt x="2269" y="16975"/>
                    <a:pt x="1719" y="16950"/>
                  </a:cubicBezTo>
                  <a:cubicBezTo>
                    <a:pt x="1482" y="16939"/>
                    <a:pt x="1255" y="16910"/>
                    <a:pt x="1021" y="16910"/>
                  </a:cubicBezTo>
                  <a:cubicBezTo>
                    <a:pt x="983" y="16910"/>
                    <a:pt x="945" y="16910"/>
                    <a:pt x="907" y="16912"/>
                  </a:cubicBezTo>
                  <a:cubicBezTo>
                    <a:pt x="686" y="16924"/>
                    <a:pt x="694" y="17262"/>
                    <a:pt x="907" y="17262"/>
                  </a:cubicBezTo>
                  <a:cubicBezTo>
                    <a:pt x="911" y="17262"/>
                    <a:pt x="915" y="17262"/>
                    <a:pt x="919" y="17262"/>
                  </a:cubicBezTo>
                  <a:cubicBezTo>
                    <a:pt x="1207" y="17250"/>
                    <a:pt x="1506" y="17212"/>
                    <a:pt x="1781" y="17212"/>
                  </a:cubicBezTo>
                  <a:cubicBezTo>
                    <a:pt x="2069" y="17225"/>
                    <a:pt x="2356" y="17250"/>
                    <a:pt x="2644" y="17287"/>
                  </a:cubicBezTo>
                  <a:cubicBezTo>
                    <a:pt x="3219" y="17337"/>
                    <a:pt x="3781" y="17449"/>
                    <a:pt x="4356" y="17487"/>
                  </a:cubicBezTo>
                  <a:cubicBezTo>
                    <a:pt x="4501" y="17495"/>
                    <a:pt x="4646" y="17499"/>
                    <a:pt x="4789" y="17499"/>
                  </a:cubicBezTo>
                  <a:cubicBezTo>
                    <a:pt x="5820" y="17499"/>
                    <a:pt x="6812" y="17298"/>
                    <a:pt x="7755" y="16837"/>
                  </a:cubicBezTo>
                  <a:cubicBezTo>
                    <a:pt x="10029" y="15712"/>
                    <a:pt x="11529" y="13538"/>
                    <a:pt x="12803" y="11426"/>
                  </a:cubicBezTo>
                  <a:cubicBezTo>
                    <a:pt x="13428" y="10389"/>
                    <a:pt x="14141" y="9339"/>
                    <a:pt x="14378" y="8139"/>
                  </a:cubicBezTo>
                  <a:cubicBezTo>
                    <a:pt x="14603" y="7052"/>
                    <a:pt x="14453" y="5915"/>
                    <a:pt x="13953" y="4928"/>
                  </a:cubicBezTo>
                  <a:cubicBezTo>
                    <a:pt x="13678" y="4378"/>
                    <a:pt x="13291" y="3903"/>
                    <a:pt x="12866" y="3466"/>
                  </a:cubicBezTo>
                  <a:cubicBezTo>
                    <a:pt x="12416" y="3003"/>
                    <a:pt x="11954" y="2541"/>
                    <a:pt x="11466" y="2116"/>
                  </a:cubicBezTo>
                  <a:cubicBezTo>
                    <a:pt x="10991" y="1716"/>
                    <a:pt x="10467" y="1416"/>
                    <a:pt x="9917" y="1129"/>
                  </a:cubicBezTo>
                  <a:cubicBezTo>
                    <a:pt x="9379" y="841"/>
                    <a:pt x="8830" y="579"/>
                    <a:pt x="8267" y="367"/>
                  </a:cubicBezTo>
                  <a:cubicBezTo>
                    <a:pt x="7717" y="167"/>
                    <a:pt x="7155" y="29"/>
                    <a:pt x="6568" y="4"/>
                  </a:cubicBezTo>
                  <a:cubicBezTo>
                    <a:pt x="6507" y="2"/>
                    <a:pt x="6447" y="0"/>
                    <a:pt x="6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5" name="Google Shape;11165;p22"/>
            <p:cNvSpPr/>
            <p:nvPr/>
          </p:nvSpPr>
          <p:spPr>
            <a:xfrm>
              <a:off x="6446175" y="1907950"/>
              <a:ext cx="101425" cy="91275"/>
            </a:xfrm>
            <a:custGeom>
              <a:avLst/>
              <a:gdLst/>
              <a:ahLst/>
              <a:cxnLst/>
              <a:rect l="l" t="t" r="r" b="b"/>
              <a:pathLst>
                <a:path w="4057" h="3651" extrusionOk="0">
                  <a:moveTo>
                    <a:pt x="3596" y="1"/>
                  </a:moveTo>
                  <a:cubicBezTo>
                    <a:pt x="3502" y="1"/>
                    <a:pt x="3412" y="10"/>
                    <a:pt x="3299" y="55"/>
                  </a:cubicBezTo>
                  <a:cubicBezTo>
                    <a:pt x="3137" y="130"/>
                    <a:pt x="3000" y="242"/>
                    <a:pt x="2887" y="367"/>
                  </a:cubicBezTo>
                  <a:cubicBezTo>
                    <a:pt x="2737" y="542"/>
                    <a:pt x="2612" y="767"/>
                    <a:pt x="2425" y="904"/>
                  </a:cubicBezTo>
                  <a:cubicBezTo>
                    <a:pt x="2250" y="1042"/>
                    <a:pt x="2025" y="1092"/>
                    <a:pt x="1837" y="1192"/>
                  </a:cubicBezTo>
                  <a:cubicBezTo>
                    <a:pt x="1450" y="1392"/>
                    <a:pt x="1325" y="1817"/>
                    <a:pt x="1088" y="2167"/>
                  </a:cubicBezTo>
                  <a:cubicBezTo>
                    <a:pt x="800" y="2579"/>
                    <a:pt x="425" y="2929"/>
                    <a:pt x="113" y="3316"/>
                  </a:cubicBezTo>
                  <a:cubicBezTo>
                    <a:pt x="1" y="3466"/>
                    <a:pt x="126" y="3650"/>
                    <a:pt x="264" y="3650"/>
                  </a:cubicBezTo>
                  <a:cubicBezTo>
                    <a:pt x="311" y="3650"/>
                    <a:pt x="359" y="3629"/>
                    <a:pt x="400" y="3579"/>
                  </a:cubicBezTo>
                  <a:cubicBezTo>
                    <a:pt x="675" y="3241"/>
                    <a:pt x="913" y="2891"/>
                    <a:pt x="1138" y="2516"/>
                  </a:cubicBezTo>
                  <a:cubicBezTo>
                    <a:pt x="1238" y="2329"/>
                    <a:pt x="1350" y="2154"/>
                    <a:pt x="1450" y="1954"/>
                  </a:cubicBezTo>
                  <a:cubicBezTo>
                    <a:pt x="1550" y="1754"/>
                    <a:pt x="1650" y="1554"/>
                    <a:pt x="1850" y="1442"/>
                  </a:cubicBezTo>
                  <a:cubicBezTo>
                    <a:pt x="2037" y="1342"/>
                    <a:pt x="2250" y="1292"/>
                    <a:pt x="2437" y="1217"/>
                  </a:cubicBezTo>
                  <a:cubicBezTo>
                    <a:pt x="2612" y="1142"/>
                    <a:pt x="2737" y="1029"/>
                    <a:pt x="2862" y="879"/>
                  </a:cubicBezTo>
                  <a:cubicBezTo>
                    <a:pt x="3000" y="742"/>
                    <a:pt x="3100" y="555"/>
                    <a:pt x="3249" y="430"/>
                  </a:cubicBezTo>
                  <a:cubicBezTo>
                    <a:pt x="3309" y="371"/>
                    <a:pt x="3484" y="249"/>
                    <a:pt x="3604" y="249"/>
                  </a:cubicBezTo>
                  <a:cubicBezTo>
                    <a:pt x="3637" y="249"/>
                    <a:pt x="3666" y="258"/>
                    <a:pt x="3687" y="280"/>
                  </a:cubicBezTo>
                  <a:cubicBezTo>
                    <a:pt x="3722" y="315"/>
                    <a:pt x="3759" y="330"/>
                    <a:pt x="3792" y="330"/>
                  </a:cubicBezTo>
                  <a:cubicBezTo>
                    <a:pt x="3950" y="330"/>
                    <a:pt x="4056" y="15"/>
                    <a:pt x="3799" y="5"/>
                  </a:cubicBezTo>
                  <a:cubicBezTo>
                    <a:pt x="3724" y="5"/>
                    <a:pt x="3659" y="1"/>
                    <a:pt x="35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6" name="Google Shape;11166;p22"/>
            <p:cNvSpPr/>
            <p:nvPr/>
          </p:nvSpPr>
          <p:spPr>
            <a:xfrm>
              <a:off x="6488200" y="1906775"/>
              <a:ext cx="57125" cy="85825"/>
            </a:xfrm>
            <a:custGeom>
              <a:avLst/>
              <a:gdLst/>
              <a:ahLst/>
              <a:cxnLst/>
              <a:rect l="l" t="t" r="r" b="b"/>
              <a:pathLst>
                <a:path w="2285" h="3433" extrusionOk="0">
                  <a:moveTo>
                    <a:pt x="2111" y="1"/>
                  </a:moveTo>
                  <a:cubicBezTo>
                    <a:pt x="2048" y="1"/>
                    <a:pt x="1982" y="36"/>
                    <a:pt x="1956" y="114"/>
                  </a:cubicBezTo>
                  <a:cubicBezTo>
                    <a:pt x="1893" y="314"/>
                    <a:pt x="1831" y="514"/>
                    <a:pt x="1793" y="726"/>
                  </a:cubicBezTo>
                  <a:cubicBezTo>
                    <a:pt x="1757" y="885"/>
                    <a:pt x="1744" y="1315"/>
                    <a:pt x="1513" y="1315"/>
                  </a:cubicBezTo>
                  <a:cubicBezTo>
                    <a:pt x="1507" y="1315"/>
                    <a:pt x="1500" y="1314"/>
                    <a:pt x="1493" y="1314"/>
                  </a:cubicBezTo>
                  <a:cubicBezTo>
                    <a:pt x="1419" y="1314"/>
                    <a:pt x="1356" y="1251"/>
                    <a:pt x="1269" y="1239"/>
                  </a:cubicBezTo>
                  <a:cubicBezTo>
                    <a:pt x="1255" y="1235"/>
                    <a:pt x="1243" y="1234"/>
                    <a:pt x="1231" y="1234"/>
                  </a:cubicBezTo>
                  <a:cubicBezTo>
                    <a:pt x="1198" y="1234"/>
                    <a:pt x="1168" y="1246"/>
                    <a:pt x="1131" y="1264"/>
                  </a:cubicBezTo>
                  <a:cubicBezTo>
                    <a:pt x="1006" y="1314"/>
                    <a:pt x="894" y="1339"/>
                    <a:pt x="819" y="1451"/>
                  </a:cubicBezTo>
                  <a:cubicBezTo>
                    <a:pt x="706" y="1589"/>
                    <a:pt x="694" y="1751"/>
                    <a:pt x="669" y="1926"/>
                  </a:cubicBezTo>
                  <a:cubicBezTo>
                    <a:pt x="631" y="2089"/>
                    <a:pt x="606" y="2264"/>
                    <a:pt x="556" y="2426"/>
                  </a:cubicBezTo>
                  <a:cubicBezTo>
                    <a:pt x="506" y="2601"/>
                    <a:pt x="444" y="2763"/>
                    <a:pt x="344" y="2926"/>
                  </a:cubicBezTo>
                  <a:cubicBezTo>
                    <a:pt x="256" y="3076"/>
                    <a:pt x="119" y="3201"/>
                    <a:pt x="31" y="3351"/>
                  </a:cubicBezTo>
                  <a:cubicBezTo>
                    <a:pt x="1" y="3392"/>
                    <a:pt x="37" y="3432"/>
                    <a:pt x="78" y="3432"/>
                  </a:cubicBezTo>
                  <a:cubicBezTo>
                    <a:pt x="88" y="3432"/>
                    <a:pt x="97" y="3430"/>
                    <a:pt x="106" y="3426"/>
                  </a:cubicBezTo>
                  <a:cubicBezTo>
                    <a:pt x="269" y="3351"/>
                    <a:pt x="381" y="3176"/>
                    <a:pt x="481" y="3051"/>
                  </a:cubicBezTo>
                  <a:cubicBezTo>
                    <a:pt x="594" y="2901"/>
                    <a:pt x="706" y="2763"/>
                    <a:pt x="781" y="2601"/>
                  </a:cubicBezTo>
                  <a:cubicBezTo>
                    <a:pt x="869" y="2451"/>
                    <a:pt x="944" y="2276"/>
                    <a:pt x="981" y="2114"/>
                  </a:cubicBezTo>
                  <a:cubicBezTo>
                    <a:pt x="1031" y="1914"/>
                    <a:pt x="1019" y="1714"/>
                    <a:pt x="1069" y="1526"/>
                  </a:cubicBezTo>
                  <a:cubicBezTo>
                    <a:pt x="1089" y="1454"/>
                    <a:pt x="1101" y="1407"/>
                    <a:pt x="1168" y="1407"/>
                  </a:cubicBezTo>
                  <a:cubicBezTo>
                    <a:pt x="1182" y="1407"/>
                    <a:pt x="1199" y="1409"/>
                    <a:pt x="1219" y="1414"/>
                  </a:cubicBezTo>
                  <a:cubicBezTo>
                    <a:pt x="1294" y="1426"/>
                    <a:pt x="1356" y="1476"/>
                    <a:pt x="1431" y="1501"/>
                  </a:cubicBezTo>
                  <a:cubicBezTo>
                    <a:pt x="1464" y="1510"/>
                    <a:pt x="1496" y="1514"/>
                    <a:pt x="1527" y="1514"/>
                  </a:cubicBezTo>
                  <a:cubicBezTo>
                    <a:pt x="1635" y="1514"/>
                    <a:pt x="1728" y="1464"/>
                    <a:pt x="1806" y="1376"/>
                  </a:cubicBezTo>
                  <a:cubicBezTo>
                    <a:pt x="1918" y="1226"/>
                    <a:pt x="1968" y="1026"/>
                    <a:pt x="2043" y="864"/>
                  </a:cubicBezTo>
                  <a:cubicBezTo>
                    <a:pt x="2131" y="639"/>
                    <a:pt x="2193" y="414"/>
                    <a:pt x="2256" y="177"/>
                  </a:cubicBezTo>
                  <a:cubicBezTo>
                    <a:pt x="2285" y="68"/>
                    <a:pt x="2200" y="1"/>
                    <a:pt x="2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7" name="Google Shape;11167;p22"/>
            <p:cNvSpPr/>
            <p:nvPr/>
          </p:nvSpPr>
          <p:spPr>
            <a:xfrm>
              <a:off x="6473350" y="2001475"/>
              <a:ext cx="17825" cy="60075"/>
            </a:xfrm>
            <a:custGeom>
              <a:avLst/>
              <a:gdLst/>
              <a:ahLst/>
              <a:cxnLst/>
              <a:rect l="l" t="t" r="r" b="b"/>
              <a:pathLst>
                <a:path w="713" h="2403" extrusionOk="0">
                  <a:moveTo>
                    <a:pt x="657" y="0"/>
                  </a:moveTo>
                  <a:cubicBezTo>
                    <a:pt x="641" y="0"/>
                    <a:pt x="625" y="13"/>
                    <a:pt x="625" y="38"/>
                  </a:cubicBezTo>
                  <a:cubicBezTo>
                    <a:pt x="613" y="425"/>
                    <a:pt x="550" y="812"/>
                    <a:pt x="438" y="1175"/>
                  </a:cubicBezTo>
                  <a:cubicBezTo>
                    <a:pt x="388" y="1362"/>
                    <a:pt x="325" y="1537"/>
                    <a:pt x="263" y="1712"/>
                  </a:cubicBezTo>
                  <a:cubicBezTo>
                    <a:pt x="188" y="1900"/>
                    <a:pt x="88" y="2075"/>
                    <a:pt x="26" y="2250"/>
                  </a:cubicBezTo>
                  <a:cubicBezTo>
                    <a:pt x="1" y="2312"/>
                    <a:pt x="51" y="2375"/>
                    <a:pt x="101" y="2400"/>
                  </a:cubicBezTo>
                  <a:cubicBezTo>
                    <a:pt x="111" y="2402"/>
                    <a:pt x="122" y="2403"/>
                    <a:pt x="132" y="2403"/>
                  </a:cubicBezTo>
                  <a:cubicBezTo>
                    <a:pt x="180" y="2403"/>
                    <a:pt x="219" y="2378"/>
                    <a:pt x="250" y="2337"/>
                  </a:cubicBezTo>
                  <a:cubicBezTo>
                    <a:pt x="363" y="2175"/>
                    <a:pt x="425" y="1975"/>
                    <a:pt x="488" y="1800"/>
                  </a:cubicBezTo>
                  <a:cubicBezTo>
                    <a:pt x="550" y="1600"/>
                    <a:pt x="600" y="1412"/>
                    <a:pt x="638" y="1212"/>
                  </a:cubicBezTo>
                  <a:cubicBezTo>
                    <a:pt x="700" y="825"/>
                    <a:pt x="713" y="425"/>
                    <a:pt x="688" y="38"/>
                  </a:cubicBezTo>
                  <a:cubicBezTo>
                    <a:pt x="688" y="13"/>
                    <a:pt x="672" y="0"/>
                    <a:pt x="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8" name="Google Shape;11168;p22"/>
            <p:cNvSpPr/>
            <p:nvPr/>
          </p:nvSpPr>
          <p:spPr>
            <a:xfrm>
              <a:off x="6495525" y="1952175"/>
              <a:ext cx="54400" cy="232075"/>
            </a:xfrm>
            <a:custGeom>
              <a:avLst/>
              <a:gdLst/>
              <a:ahLst/>
              <a:cxnLst/>
              <a:rect l="l" t="t" r="r" b="b"/>
              <a:pathLst>
                <a:path w="2176" h="9283" extrusionOk="0">
                  <a:moveTo>
                    <a:pt x="677" y="0"/>
                  </a:moveTo>
                  <a:cubicBezTo>
                    <a:pt x="637" y="0"/>
                    <a:pt x="598" y="22"/>
                    <a:pt x="588" y="73"/>
                  </a:cubicBezTo>
                  <a:cubicBezTo>
                    <a:pt x="413" y="722"/>
                    <a:pt x="288" y="1372"/>
                    <a:pt x="213" y="2047"/>
                  </a:cubicBezTo>
                  <a:cubicBezTo>
                    <a:pt x="151" y="2634"/>
                    <a:pt x="76" y="3284"/>
                    <a:pt x="226" y="3872"/>
                  </a:cubicBezTo>
                  <a:cubicBezTo>
                    <a:pt x="263" y="3997"/>
                    <a:pt x="313" y="4134"/>
                    <a:pt x="388" y="4247"/>
                  </a:cubicBezTo>
                  <a:cubicBezTo>
                    <a:pt x="488" y="4397"/>
                    <a:pt x="626" y="4496"/>
                    <a:pt x="688" y="4684"/>
                  </a:cubicBezTo>
                  <a:cubicBezTo>
                    <a:pt x="788" y="4971"/>
                    <a:pt x="788" y="5296"/>
                    <a:pt x="851" y="5596"/>
                  </a:cubicBezTo>
                  <a:cubicBezTo>
                    <a:pt x="976" y="6159"/>
                    <a:pt x="1200" y="6696"/>
                    <a:pt x="1425" y="7233"/>
                  </a:cubicBezTo>
                  <a:cubicBezTo>
                    <a:pt x="1663" y="7783"/>
                    <a:pt x="1850" y="8345"/>
                    <a:pt x="1888" y="8945"/>
                  </a:cubicBezTo>
                  <a:cubicBezTo>
                    <a:pt x="1838" y="8895"/>
                    <a:pt x="1800" y="8845"/>
                    <a:pt x="1750" y="8783"/>
                  </a:cubicBezTo>
                  <a:cubicBezTo>
                    <a:pt x="1663" y="8670"/>
                    <a:pt x="1575" y="8570"/>
                    <a:pt x="1475" y="8470"/>
                  </a:cubicBezTo>
                  <a:cubicBezTo>
                    <a:pt x="1213" y="8258"/>
                    <a:pt x="938" y="8083"/>
                    <a:pt x="738" y="7796"/>
                  </a:cubicBezTo>
                  <a:cubicBezTo>
                    <a:pt x="363" y="7233"/>
                    <a:pt x="313" y="6558"/>
                    <a:pt x="288" y="5896"/>
                  </a:cubicBezTo>
                  <a:cubicBezTo>
                    <a:pt x="282" y="5820"/>
                    <a:pt x="232" y="5785"/>
                    <a:pt x="180" y="5785"/>
                  </a:cubicBezTo>
                  <a:cubicBezTo>
                    <a:pt x="120" y="5785"/>
                    <a:pt x="57" y="5829"/>
                    <a:pt x="51" y="5909"/>
                  </a:cubicBezTo>
                  <a:cubicBezTo>
                    <a:pt x="1" y="6608"/>
                    <a:pt x="138" y="7396"/>
                    <a:pt x="563" y="7983"/>
                  </a:cubicBezTo>
                  <a:cubicBezTo>
                    <a:pt x="776" y="8283"/>
                    <a:pt x="1063" y="8458"/>
                    <a:pt x="1338" y="8708"/>
                  </a:cubicBezTo>
                  <a:cubicBezTo>
                    <a:pt x="1550" y="8895"/>
                    <a:pt x="1688" y="9245"/>
                    <a:pt x="2000" y="9283"/>
                  </a:cubicBezTo>
                  <a:cubicBezTo>
                    <a:pt x="2088" y="9283"/>
                    <a:pt x="2163" y="9233"/>
                    <a:pt x="2163" y="9145"/>
                  </a:cubicBezTo>
                  <a:cubicBezTo>
                    <a:pt x="2175" y="7996"/>
                    <a:pt x="1588" y="6933"/>
                    <a:pt x="1238" y="5859"/>
                  </a:cubicBezTo>
                  <a:cubicBezTo>
                    <a:pt x="1151" y="5584"/>
                    <a:pt x="1088" y="5296"/>
                    <a:pt x="1026" y="5021"/>
                  </a:cubicBezTo>
                  <a:cubicBezTo>
                    <a:pt x="951" y="4721"/>
                    <a:pt x="851" y="4496"/>
                    <a:pt x="651" y="4272"/>
                  </a:cubicBezTo>
                  <a:cubicBezTo>
                    <a:pt x="413" y="3984"/>
                    <a:pt x="388" y="3647"/>
                    <a:pt x="388" y="3297"/>
                  </a:cubicBezTo>
                  <a:cubicBezTo>
                    <a:pt x="388" y="2984"/>
                    <a:pt x="413" y="2672"/>
                    <a:pt x="451" y="2360"/>
                  </a:cubicBezTo>
                  <a:cubicBezTo>
                    <a:pt x="513" y="1610"/>
                    <a:pt x="626" y="860"/>
                    <a:pt x="776" y="123"/>
                  </a:cubicBezTo>
                  <a:cubicBezTo>
                    <a:pt x="798" y="48"/>
                    <a:pt x="736" y="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9" name="Google Shape;11169;p22"/>
            <p:cNvSpPr/>
            <p:nvPr/>
          </p:nvSpPr>
          <p:spPr>
            <a:xfrm>
              <a:off x="6536450" y="2049975"/>
              <a:ext cx="110075" cy="100375"/>
            </a:xfrm>
            <a:custGeom>
              <a:avLst/>
              <a:gdLst/>
              <a:ahLst/>
              <a:cxnLst/>
              <a:rect l="l" t="t" r="r" b="b"/>
              <a:pathLst>
                <a:path w="4403" h="4015" extrusionOk="0">
                  <a:moveTo>
                    <a:pt x="243" y="0"/>
                  </a:moveTo>
                  <a:cubicBezTo>
                    <a:pt x="176" y="0"/>
                    <a:pt x="110" y="13"/>
                    <a:pt x="63" y="60"/>
                  </a:cubicBezTo>
                  <a:cubicBezTo>
                    <a:pt x="1" y="122"/>
                    <a:pt x="13" y="210"/>
                    <a:pt x="51" y="285"/>
                  </a:cubicBezTo>
                  <a:cubicBezTo>
                    <a:pt x="101" y="410"/>
                    <a:pt x="201" y="485"/>
                    <a:pt x="288" y="572"/>
                  </a:cubicBezTo>
                  <a:cubicBezTo>
                    <a:pt x="413" y="709"/>
                    <a:pt x="551" y="834"/>
                    <a:pt x="676" y="959"/>
                  </a:cubicBezTo>
                  <a:cubicBezTo>
                    <a:pt x="1238" y="1484"/>
                    <a:pt x="1838" y="1984"/>
                    <a:pt x="2488" y="2371"/>
                  </a:cubicBezTo>
                  <a:cubicBezTo>
                    <a:pt x="2506" y="2381"/>
                    <a:pt x="2524" y="2385"/>
                    <a:pt x="2540" y="2385"/>
                  </a:cubicBezTo>
                  <a:cubicBezTo>
                    <a:pt x="2634" y="2385"/>
                    <a:pt x="2684" y="2250"/>
                    <a:pt x="2588" y="2197"/>
                  </a:cubicBezTo>
                  <a:cubicBezTo>
                    <a:pt x="2100" y="1847"/>
                    <a:pt x="1600" y="1522"/>
                    <a:pt x="1151" y="1134"/>
                  </a:cubicBezTo>
                  <a:cubicBezTo>
                    <a:pt x="926" y="934"/>
                    <a:pt x="713" y="747"/>
                    <a:pt x="501" y="534"/>
                  </a:cubicBezTo>
                  <a:cubicBezTo>
                    <a:pt x="476" y="509"/>
                    <a:pt x="188" y="247"/>
                    <a:pt x="213" y="222"/>
                  </a:cubicBezTo>
                  <a:cubicBezTo>
                    <a:pt x="215" y="219"/>
                    <a:pt x="221" y="218"/>
                    <a:pt x="231" y="218"/>
                  </a:cubicBezTo>
                  <a:cubicBezTo>
                    <a:pt x="299" y="218"/>
                    <a:pt x="543" y="286"/>
                    <a:pt x="576" y="297"/>
                  </a:cubicBezTo>
                  <a:cubicBezTo>
                    <a:pt x="1126" y="410"/>
                    <a:pt x="1663" y="534"/>
                    <a:pt x="2150" y="822"/>
                  </a:cubicBezTo>
                  <a:cubicBezTo>
                    <a:pt x="2400" y="959"/>
                    <a:pt x="2638" y="1134"/>
                    <a:pt x="2800" y="1384"/>
                  </a:cubicBezTo>
                  <a:cubicBezTo>
                    <a:pt x="2975" y="1634"/>
                    <a:pt x="3075" y="1922"/>
                    <a:pt x="3200" y="2197"/>
                  </a:cubicBezTo>
                  <a:cubicBezTo>
                    <a:pt x="3487" y="2834"/>
                    <a:pt x="3850" y="3434"/>
                    <a:pt x="4275" y="3996"/>
                  </a:cubicBezTo>
                  <a:cubicBezTo>
                    <a:pt x="4288" y="4009"/>
                    <a:pt x="4303" y="4014"/>
                    <a:pt x="4318" y="4014"/>
                  </a:cubicBezTo>
                  <a:cubicBezTo>
                    <a:pt x="4362" y="4014"/>
                    <a:pt x="4402" y="3971"/>
                    <a:pt x="4375" y="3934"/>
                  </a:cubicBezTo>
                  <a:cubicBezTo>
                    <a:pt x="3937" y="3334"/>
                    <a:pt x="3575" y="2684"/>
                    <a:pt x="3300" y="1997"/>
                  </a:cubicBezTo>
                  <a:cubicBezTo>
                    <a:pt x="3063" y="1397"/>
                    <a:pt x="2775" y="822"/>
                    <a:pt x="2200" y="485"/>
                  </a:cubicBezTo>
                  <a:cubicBezTo>
                    <a:pt x="1638" y="160"/>
                    <a:pt x="1001" y="60"/>
                    <a:pt x="363" y="10"/>
                  </a:cubicBezTo>
                  <a:cubicBezTo>
                    <a:pt x="326" y="5"/>
                    <a:pt x="284" y="0"/>
                    <a:pt x="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0" name="Google Shape;11170;p22"/>
            <p:cNvSpPr/>
            <p:nvPr/>
          </p:nvSpPr>
          <p:spPr>
            <a:xfrm>
              <a:off x="6621500" y="1992350"/>
              <a:ext cx="101800" cy="46625"/>
            </a:xfrm>
            <a:custGeom>
              <a:avLst/>
              <a:gdLst/>
              <a:ahLst/>
              <a:cxnLst/>
              <a:rect l="l" t="t" r="r" b="b"/>
              <a:pathLst>
                <a:path w="4072" h="1865" extrusionOk="0">
                  <a:moveTo>
                    <a:pt x="37" y="1"/>
                  </a:moveTo>
                  <a:cubicBezTo>
                    <a:pt x="8" y="1"/>
                    <a:pt x="1" y="43"/>
                    <a:pt x="23" y="65"/>
                  </a:cubicBezTo>
                  <a:cubicBezTo>
                    <a:pt x="110" y="115"/>
                    <a:pt x="173" y="215"/>
                    <a:pt x="260" y="265"/>
                  </a:cubicBezTo>
                  <a:cubicBezTo>
                    <a:pt x="348" y="328"/>
                    <a:pt x="423" y="378"/>
                    <a:pt x="498" y="415"/>
                  </a:cubicBezTo>
                  <a:cubicBezTo>
                    <a:pt x="673" y="528"/>
                    <a:pt x="835" y="628"/>
                    <a:pt x="1010" y="715"/>
                  </a:cubicBezTo>
                  <a:cubicBezTo>
                    <a:pt x="1348" y="903"/>
                    <a:pt x="1673" y="1090"/>
                    <a:pt x="2022" y="1265"/>
                  </a:cubicBezTo>
                  <a:cubicBezTo>
                    <a:pt x="2647" y="1577"/>
                    <a:pt x="3297" y="1802"/>
                    <a:pt x="3997" y="1865"/>
                  </a:cubicBezTo>
                  <a:cubicBezTo>
                    <a:pt x="4059" y="1865"/>
                    <a:pt x="4072" y="1752"/>
                    <a:pt x="4009" y="1740"/>
                  </a:cubicBezTo>
                  <a:cubicBezTo>
                    <a:pt x="3310" y="1615"/>
                    <a:pt x="2672" y="1352"/>
                    <a:pt x="2047" y="1015"/>
                  </a:cubicBezTo>
                  <a:cubicBezTo>
                    <a:pt x="1735" y="853"/>
                    <a:pt x="1435" y="678"/>
                    <a:pt x="1135" y="503"/>
                  </a:cubicBezTo>
                  <a:cubicBezTo>
                    <a:pt x="998" y="428"/>
                    <a:pt x="860" y="353"/>
                    <a:pt x="735" y="278"/>
                  </a:cubicBezTo>
                  <a:lnTo>
                    <a:pt x="735" y="278"/>
                  </a:lnTo>
                  <a:cubicBezTo>
                    <a:pt x="985" y="365"/>
                    <a:pt x="1248" y="465"/>
                    <a:pt x="1498" y="565"/>
                  </a:cubicBezTo>
                  <a:cubicBezTo>
                    <a:pt x="1972" y="753"/>
                    <a:pt x="2410" y="1002"/>
                    <a:pt x="2860" y="1227"/>
                  </a:cubicBezTo>
                  <a:cubicBezTo>
                    <a:pt x="2870" y="1233"/>
                    <a:pt x="2881" y="1235"/>
                    <a:pt x="2892" y="1235"/>
                  </a:cubicBezTo>
                  <a:cubicBezTo>
                    <a:pt x="2959" y="1235"/>
                    <a:pt x="3024" y="1144"/>
                    <a:pt x="2960" y="1090"/>
                  </a:cubicBezTo>
                  <a:cubicBezTo>
                    <a:pt x="2135" y="478"/>
                    <a:pt x="1060" y="115"/>
                    <a:pt x="48" y="3"/>
                  </a:cubicBezTo>
                  <a:cubicBezTo>
                    <a:pt x="44" y="1"/>
                    <a:pt x="40"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1" name="Google Shape;11171;p22"/>
            <p:cNvSpPr/>
            <p:nvPr/>
          </p:nvSpPr>
          <p:spPr>
            <a:xfrm>
              <a:off x="6670300" y="1942600"/>
              <a:ext cx="84875" cy="20225"/>
            </a:xfrm>
            <a:custGeom>
              <a:avLst/>
              <a:gdLst/>
              <a:ahLst/>
              <a:cxnLst/>
              <a:rect l="l" t="t" r="r" b="b"/>
              <a:pathLst>
                <a:path w="3395" h="809" extrusionOk="0">
                  <a:moveTo>
                    <a:pt x="75" y="1"/>
                  </a:moveTo>
                  <a:cubicBezTo>
                    <a:pt x="33" y="1"/>
                    <a:pt x="1" y="61"/>
                    <a:pt x="33" y="93"/>
                  </a:cubicBezTo>
                  <a:cubicBezTo>
                    <a:pt x="495" y="431"/>
                    <a:pt x="1020" y="706"/>
                    <a:pt x="1595" y="781"/>
                  </a:cubicBezTo>
                  <a:cubicBezTo>
                    <a:pt x="1739" y="799"/>
                    <a:pt x="1886" y="809"/>
                    <a:pt x="2032" y="809"/>
                  </a:cubicBezTo>
                  <a:cubicBezTo>
                    <a:pt x="2179" y="809"/>
                    <a:pt x="2326" y="799"/>
                    <a:pt x="2470" y="781"/>
                  </a:cubicBezTo>
                  <a:cubicBezTo>
                    <a:pt x="2770" y="743"/>
                    <a:pt x="3032" y="656"/>
                    <a:pt x="3307" y="531"/>
                  </a:cubicBezTo>
                  <a:cubicBezTo>
                    <a:pt x="3395" y="481"/>
                    <a:pt x="3345" y="356"/>
                    <a:pt x="3270" y="318"/>
                  </a:cubicBezTo>
                  <a:cubicBezTo>
                    <a:pt x="2681" y="122"/>
                    <a:pt x="2072" y="11"/>
                    <a:pt x="1453" y="11"/>
                  </a:cubicBezTo>
                  <a:cubicBezTo>
                    <a:pt x="1363" y="11"/>
                    <a:pt x="1273" y="14"/>
                    <a:pt x="1183" y="18"/>
                  </a:cubicBezTo>
                  <a:cubicBezTo>
                    <a:pt x="1083" y="18"/>
                    <a:pt x="1083" y="168"/>
                    <a:pt x="1183" y="168"/>
                  </a:cubicBezTo>
                  <a:cubicBezTo>
                    <a:pt x="1745" y="168"/>
                    <a:pt x="2307" y="256"/>
                    <a:pt x="2845" y="418"/>
                  </a:cubicBezTo>
                  <a:cubicBezTo>
                    <a:pt x="2582" y="476"/>
                    <a:pt x="2314" y="506"/>
                    <a:pt x="2048" y="506"/>
                  </a:cubicBezTo>
                  <a:cubicBezTo>
                    <a:pt x="1908" y="506"/>
                    <a:pt x="1770" y="498"/>
                    <a:pt x="1633" y="481"/>
                  </a:cubicBezTo>
                  <a:cubicBezTo>
                    <a:pt x="1095" y="418"/>
                    <a:pt x="558" y="306"/>
                    <a:pt x="95" y="6"/>
                  </a:cubicBezTo>
                  <a:cubicBezTo>
                    <a:pt x="89" y="2"/>
                    <a:pt x="82" y="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2" name="Google Shape;11172;p22"/>
            <p:cNvSpPr/>
            <p:nvPr/>
          </p:nvSpPr>
          <p:spPr>
            <a:xfrm>
              <a:off x="6662675" y="1901375"/>
              <a:ext cx="119400" cy="39725"/>
            </a:xfrm>
            <a:custGeom>
              <a:avLst/>
              <a:gdLst/>
              <a:ahLst/>
              <a:cxnLst/>
              <a:rect l="l" t="t" r="r" b="b"/>
              <a:pathLst>
                <a:path w="4776" h="1589" extrusionOk="0">
                  <a:moveTo>
                    <a:pt x="2449" y="1"/>
                  </a:moveTo>
                  <a:cubicBezTo>
                    <a:pt x="1607" y="1"/>
                    <a:pt x="791" y="354"/>
                    <a:pt x="63" y="718"/>
                  </a:cubicBezTo>
                  <a:cubicBezTo>
                    <a:pt x="1" y="755"/>
                    <a:pt x="13" y="842"/>
                    <a:pt x="63" y="867"/>
                  </a:cubicBezTo>
                  <a:cubicBezTo>
                    <a:pt x="213" y="955"/>
                    <a:pt x="363" y="955"/>
                    <a:pt x="525" y="955"/>
                  </a:cubicBezTo>
                  <a:cubicBezTo>
                    <a:pt x="750" y="967"/>
                    <a:pt x="975" y="1005"/>
                    <a:pt x="1188" y="1055"/>
                  </a:cubicBezTo>
                  <a:cubicBezTo>
                    <a:pt x="1575" y="1130"/>
                    <a:pt x="1950" y="1230"/>
                    <a:pt x="2337" y="1255"/>
                  </a:cubicBezTo>
                  <a:cubicBezTo>
                    <a:pt x="3087" y="1305"/>
                    <a:pt x="3850" y="1267"/>
                    <a:pt x="4549" y="1580"/>
                  </a:cubicBezTo>
                  <a:cubicBezTo>
                    <a:pt x="4565" y="1586"/>
                    <a:pt x="4581" y="1588"/>
                    <a:pt x="4595" y="1588"/>
                  </a:cubicBezTo>
                  <a:cubicBezTo>
                    <a:pt x="4707" y="1588"/>
                    <a:pt x="4772" y="1435"/>
                    <a:pt x="4662" y="1380"/>
                  </a:cubicBezTo>
                  <a:cubicBezTo>
                    <a:pt x="4012" y="1042"/>
                    <a:pt x="3262" y="1067"/>
                    <a:pt x="2550" y="1042"/>
                  </a:cubicBezTo>
                  <a:cubicBezTo>
                    <a:pt x="2150" y="1017"/>
                    <a:pt x="1775" y="967"/>
                    <a:pt x="1375" y="892"/>
                  </a:cubicBezTo>
                  <a:cubicBezTo>
                    <a:pt x="1188" y="855"/>
                    <a:pt x="988" y="818"/>
                    <a:pt x="788" y="805"/>
                  </a:cubicBezTo>
                  <a:cubicBezTo>
                    <a:pt x="719" y="799"/>
                    <a:pt x="650" y="799"/>
                    <a:pt x="582" y="799"/>
                  </a:cubicBezTo>
                  <a:cubicBezTo>
                    <a:pt x="513" y="799"/>
                    <a:pt x="444" y="799"/>
                    <a:pt x="375" y="793"/>
                  </a:cubicBezTo>
                  <a:cubicBezTo>
                    <a:pt x="1075" y="530"/>
                    <a:pt x="1775" y="255"/>
                    <a:pt x="2525" y="243"/>
                  </a:cubicBezTo>
                  <a:cubicBezTo>
                    <a:pt x="2540" y="242"/>
                    <a:pt x="2556" y="242"/>
                    <a:pt x="2571" y="242"/>
                  </a:cubicBezTo>
                  <a:cubicBezTo>
                    <a:pt x="3354" y="242"/>
                    <a:pt x="4110" y="554"/>
                    <a:pt x="4637" y="1117"/>
                  </a:cubicBezTo>
                  <a:cubicBezTo>
                    <a:pt x="4651" y="1131"/>
                    <a:pt x="4666" y="1137"/>
                    <a:pt x="4681" y="1137"/>
                  </a:cubicBezTo>
                  <a:cubicBezTo>
                    <a:pt x="4731" y="1137"/>
                    <a:pt x="4776" y="1066"/>
                    <a:pt x="4737" y="1017"/>
                  </a:cubicBezTo>
                  <a:cubicBezTo>
                    <a:pt x="4187" y="418"/>
                    <a:pt x="3425" y="43"/>
                    <a:pt x="2612" y="5"/>
                  </a:cubicBezTo>
                  <a:cubicBezTo>
                    <a:pt x="2558" y="2"/>
                    <a:pt x="2503" y="1"/>
                    <a:pt x="2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3" name="Google Shape;11173;p22"/>
            <p:cNvSpPr/>
            <p:nvPr/>
          </p:nvSpPr>
          <p:spPr>
            <a:xfrm>
              <a:off x="6507825" y="1949300"/>
              <a:ext cx="93650" cy="40625"/>
            </a:xfrm>
            <a:custGeom>
              <a:avLst/>
              <a:gdLst/>
              <a:ahLst/>
              <a:cxnLst/>
              <a:rect l="l" t="t" r="r" b="b"/>
              <a:pathLst>
                <a:path w="3746" h="1625" extrusionOk="0">
                  <a:moveTo>
                    <a:pt x="166" y="1"/>
                  </a:moveTo>
                  <a:cubicBezTo>
                    <a:pt x="84" y="1"/>
                    <a:pt x="1" y="85"/>
                    <a:pt x="59" y="163"/>
                  </a:cubicBezTo>
                  <a:cubicBezTo>
                    <a:pt x="246" y="425"/>
                    <a:pt x="546" y="650"/>
                    <a:pt x="796" y="837"/>
                  </a:cubicBezTo>
                  <a:cubicBezTo>
                    <a:pt x="1071" y="1037"/>
                    <a:pt x="1346" y="1250"/>
                    <a:pt x="1671" y="1375"/>
                  </a:cubicBezTo>
                  <a:cubicBezTo>
                    <a:pt x="2136" y="1552"/>
                    <a:pt x="2649" y="1624"/>
                    <a:pt x="3154" y="1624"/>
                  </a:cubicBezTo>
                  <a:cubicBezTo>
                    <a:pt x="3328" y="1624"/>
                    <a:pt x="3501" y="1616"/>
                    <a:pt x="3670" y="1600"/>
                  </a:cubicBezTo>
                  <a:cubicBezTo>
                    <a:pt x="3745" y="1587"/>
                    <a:pt x="3745" y="1475"/>
                    <a:pt x="3670" y="1475"/>
                  </a:cubicBezTo>
                  <a:cubicBezTo>
                    <a:pt x="3647" y="1475"/>
                    <a:pt x="3624" y="1475"/>
                    <a:pt x="3600" y="1475"/>
                  </a:cubicBezTo>
                  <a:cubicBezTo>
                    <a:pt x="2976" y="1475"/>
                    <a:pt x="2386" y="1315"/>
                    <a:pt x="1808" y="1062"/>
                  </a:cubicBezTo>
                  <a:cubicBezTo>
                    <a:pt x="1533" y="937"/>
                    <a:pt x="1233" y="837"/>
                    <a:pt x="971" y="675"/>
                  </a:cubicBezTo>
                  <a:cubicBezTo>
                    <a:pt x="684" y="488"/>
                    <a:pt x="484" y="250"/>
                    <a:pt x="234" y="25"/>
                  </a:cubicBezTo>
                  <a:cubicBezTo>
                    <a:pt x="214" y="8"/>
                    <a:pt x="190" y="1"/>
                    <a:pt x="1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4" name="Google Shape;11174;p22"/>
            <p:cNvSpPr/>
            <p:nvPr/>
          </p:nvSpPr>
          <p:spPr>
            <a:xfrm>
              <a:off x="6118450" y="2354575"/>
              <a:ext cx="530175" cy="222950"/>
            </a:xfrm>
            <a:custGeom>
              <a:avLst/>
              <a:gdLst/>
              <a:ahLst/>
              <a:cxnLst/>
              <a:rect l="l" t="t" r="r" b="b"/>
              <a:pathLst>
                <a:path w="21207" h="8918" extrusionOk="0">
                  <a:moveTo>
                    <a:pt x="584" y="0"/>
                  </a:moveTo>
                  <a:cubicBezTo>
                    <a:pt x="492" y="0"/>
                    <a:pt x="401" y="53"/>
                    <a:pt x="375" y="172"/>
                  </a:cubicBezTo>
                  <a:cubicBezTo>
                    <a:pt x="0" y="1797"/>
                    <a:pt x="213" y="3546"/>
                    <a:pt x="963" y="5034"/>
                  </a:cubicBezTo>
                  <a:cubicBezTo>
                    <a:pt x="1737" y="6546"/>
                    <a:pt x="3087" y="7770"/>
                    <a:pt x="4674" y="8383"/>
                  </a:cubicBezTo>
                  <a:cubicBezTo>
                    <a:pt x="5696" y="8777"/>
                    <a:pt x="6780" y="8917"/>
                    <a:pt x="7869" y="8917"/>
                  </a:cubicBezTo>
                  <a:cubicBezTo>
                    <a:pt x="8472" y="8917"/>
                    <a:pt x="9076" y="8874"/>
                    <a:pt x="9673" y="8808"/>
                  </a:cubicBezTo>
                  <a:cubicBezTo>
                    <a:pt x="11497" y="8595"/>
                    <a:pt x="13322" y="8208"/>
                    <a:pt x="15096" y="7695"/>
                  </a:cubicBezTo>
                  <a:cubicBezTo>
                    <a:pt x="16109" y="7408"/>
                    <a:pt x="17108" y="7045"/>
                    <a:pt x="18083" y="6683"/>
                  </a:cubicBezTo>
                  <a:cubicBezTo>
                    <a:pt x="19083" y="6308"/>
                    <a:pt x="20095" y="5946"/>
                    <a:pt x="21032" y="5446"/>
                  </a:cubicBezTo>
                  <a:cubicBezTo>
                    <a:pt x="21206" y="5359"/>
                    <a:pt x="21087" y="5130"/>
                    <a:pt x="20921" y="5130"/>
                  </a:cubicBezTo>
                  <a:cubicBezTo>
                    <a:pt x="20896" y="5130"/>
                    <a:pt x="20871" y="5135"/>
                    <a:pt x="20845" y="5146"/>
                  </a:cubicBezTo>
                  <a:cubicBezTo>
                    <a:pt x="20020" y="5546"/>
                    <a:pt x="19208" y="5983"/>
                    <a:pt x="18358" y="6333"/>
                  </a:cubicBezTo>
                  <a:cubicBezTo>
                    <a:pt x="17521" y="6683"/>
                    <a:pt x="16658" y="6971"/>
                    <a:pt x="15796" y="7220"/>
                  </a:cubicBezTo>
                  <a:cubicBezTo>
                    <a:pt x="14047" y="7745"/>
                    <a:pt x="12272" y="8120"/>
                    <a:pt x="10448" y="8345"/>
                  </a:cubicBezTo>
                  <a:cubicBezTo>
                    <a:pt x="9664" y="8443"/>
                    <a:pt x="8862" y="8517"/>
                    <a:pt x="8063" y="8517"/>
                  </a:cubicBezTo>
                  <a:cubicBezTo>
                    <a:pt x="7231" y="8517"/>
                    <a:pt x="6402" y="8437"/>
                    <a:pt x="5599" y="8220"/>
                  </a:cubicBezTo>
                  <a:cubicBezTo>
                    <a:pt x="4024" y="7795"/>
                    <a:pt x="2625" y="6808"/>
                    <a:pt x="1725" y="5446"/>
                  </a:cubicBezTo>
                  <a:cubicBezTo>
                    <a:pt x="725" y="3934"/>
                    <a:pt x="400" y="2034"/>
                    <a:pt x="813" y="272"/>
                  </a:cubicBezTo>
                  <a:cubicBezTo>
                    <a:pt x="849" y="104"/>
                    <a:pt x="715" y="0"/>
                    <a:pt x="5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5" name="Google Shape;11175;p22"/>
            <p:cNvSpPr/>
            <p:nvPr/>
          </p:nvSpPr>
          <p:spPr>
            <a:xfrm>
              <a:off x="6604850" y="1865250"/>
              <a:ext cx="417750" cy="638750"/>
            </a:xfrm>
            <a:custGeom>
              <a:avLst/>
              <a:gdLst/>
              <a:ahLst/>
              <a:cxnLst/>
              <a:rect l="l" t="t" r="r" b="b"/>
              <a:pathLst>
                <a:path w="16710" h="25550" extrusionOk="0">
                  <a:moveTo>
                    <a:pt x="6034" y="658"/>
                  </a:moveTo>
                  <a:lnTo>
                    <a:pt x="6034" y="658"/>
                  </a:lnTo>
                  <a:cubicBezTo>
                    <a:pt x="6043" y="663"/>
                    <a:pt x="6050" y="663"/>
                    <a:pt x="6050" y="663"/>
                  </a:cubicBezTo>
                  <a:cubicBezTo>
                    <a:pt x="6045" y="661"/>
                    <a:pt x="6040" y="659"/>
                    <a:pt x="6034" y="658"/>
                  </a:cubicBezTo>
                  <a:close/>
                  <a:moveTo>
                    <a:pt x="8799" y="0"/>
                  </a:moveTo>
                  <a:cubicBezTo>
                    <a:pt x="8146" y="0"/>
                    <a:pt x="7494" y="82"/>
                    <a:pt x="6862" y="251"/>
                  </a:cubicBezTo>
                  <a:cubicBezTo>
                    <a:pt x="6575" y="326"/>
                    <a:pt x="6300" y="413"/>
                    <a:pt x="6025" y="525"/>
                  </a:cubicBezTo>
                  <a:cubicBezTo>
                    <a:pt x="5975" y="538"/>
                    <a:pt x="5950" y="575"/>
                    <a:pt x="5925" y="613"/>
                  </a:cubicBezTo>
                  <a:cubicBezTo>
                    <a:pt x="5968" y="634"/>
                    <a:pt x="6002" y="647"/>
                    <a:pt x="6034" y="658"/>
                  </a:cubicBezTo>
                  <a:lnTo>
                    <a:pt x="6034" y="658"/>
                  </a:lnTo>
                  <a:cubicBezTo>
                    <a:pt x="6031" y="656"/>
                    <a:pt x="6028" y="654"/>
                    <a:pt x="6025" y="650"/>
                  </a:cubicBezTo>
                  <a:lnTo>
                    <a:pt x="6025" y="650"/>
                  </a:lnTo>
                  <a:cubicBezTo>
                    <a:pt x="6038" y="657"/>
                    <a:pt x="6054" y="663"/>
                    <a:pt x="6070" y="670"/>
                  </a:cubicBezTo>
                  <a:lnTo>
                    <a:pt x="6070" y="670"/>
                  </a:lnTo>
                  <a:cubicBezTo>
                    <a:pt x="6064" y="667"/>
                    <a:pt x="6057" y="665"/>
                    <a:pt x="6050" y="663"/>
                  </a:cubicBezTo>
                  <a:lnTo>
                    <a:pt x="6050" y="663"/>
                  </a:lnTo>
                  <a:cubicBezTo>
                    <a:pt x="6075" y="675"/>
                    <a:pt x="6088" y="675"/>
                    <a:pt x="6112" y="688"/>
                  </a:cubicBezTo>
                  <a:lnTo>
                    <a:pt x="6112" y="688"/>
                  </a:lnTo>
                  <a:cubicBezTo>
                    <a:pt x="6100" y="682"/>
                    <a:pt x="6085" y="676"/>
                    <a:pt x="6070" y="670"/>
                  </a:cubicBezTo>
                  <a:lnTo>
                    <a:pt x="6070" y="670"/>
                  </a:lnTo>
                  <a:cubicBezTo>
                    <a:pt x="6101" y="680"/>
                    <a:pt x="6130" y="692"/>
                    <a:pt x="6150" y="713"/>
                  </a:cubicBezTo>
                  <a:lnTo>
                    <a:pt x="6175" y="713"/>
                  </a:lnTo>
                  <a:cubicBezTo>
                    <a:pt x="6225" y="725"/>
                    <a:pt x="6263" y="750"/>
                    <a:pt x="6288" y="775"/>
                  </a:cubicBezTo>
                  <a:cubicBezTo>
                    <a:pt x="6288" y="788"/>
                    <a:pt x="6288" y="788"/>
                    <a:pt x="6288" y="788"/>
                  </a:cubicBezTo>
                  <a:cubicBezTo>
                    <a:pt x="7137" y="462"/>
                    <a:pt x="8049" y="300"/>
                    <a:pt x="8961" y="300"/>
                  </a:cubicBezTo>
                  <a:cubicBezTo>
                    <a:pt x="10288" y="300"/>
                    <a:pt x="11615" y="644"/>
                    <a:pt x="12748" y="1325"/>
                  </a:cubicBezTo>
                  <a:cubicBezTo>
                    <a:pt x="13786" y="1950"/>
                    <a:pt x="14610" y="2862"/>
                    <a:pt x="15223" y="3900"/>
                  </a:cubicBezTo>
                  <a:cubicBezTo>
                    <a:pt x="15860" y="4949"/>
                    <a:pt x="16210" y="6136"/>
                    <a:pt x="16260" y="7361"/>
                  </a:cubicBezTo>
                  <a:cubicBezTo>
                    <a:pt x="16372" y="9960"/>
                    <a:pt x="15035" y="12322"/>
                    <a:pt x="13598" y="14384"/>
                  </a:cubicBezTo>
                  <a:cubicBezTo>
                    <a:pt x="12024" y="16659"/>
                    <a:pt x="10124" y="18733"/>
                    <a:pt x="8000" y="20495"/>
                  </a:cubicBezTo>
                  <a:cubicBezTo>
                    <a:pt x="6937" y="21382"/>
                    <a:pt x="5825" y="22182"/>
                    <a:pt x="4650" y="22907"/>
                  </a:cubicBezTo>
                  <a:cubicBezTo>
                    <a:pt x="3476" y="23632"/>
                    <a:pt x="2239" y="24282"/>
                    <a:pt x="1014" y="24906"/>
                  </a:cubicBezTo>
                  <a:cubicBezTo>
                    <a:pt x="714" y="25069"/>
                    <a:pt x="402" y="25219"/>
                    <a:pt x="102" y="25369"/>
                  </a:cubicBezTo>
                  <a:cubicBezTo>
                    <a:pt x="1" y="25414"/>
                    <a:pt x="61" y="25549"/>
                    <a:pt x="147" y="25549"/>
                  </a:cubicBezTo>
                  <a:cubicBezTo>
                    <a:pt x="156" y="25549"/>
                    <a:pt x="166" y="25548"/>
                    <a:pt x="177" y="25544"/>
                  </a:cubicBezTo>
                  <a:cubicBezTo>
                    <a:pt x="851" y="25319"/>
                    <a:pt x="1539" y="25081"/>
                    <a:pt x="2164" y="24769"/>
                  </a:cubicBezTo>
                  <a:cubicBezTo>
                    <a:pt x="2813" y="24444"/>
                    <a:pt x="3451" y="24107"/>
                    <a:pt x="4063" y="23744"/>
                  </a:cubicBezTo>
                  <a:cubicBezTo>
                    <a:pt x="5288" y="23019"/>
                    <a:pt x="6462" y="22195"/>
                    <a:pt x="7587" y="21320"/>
                  </a:cubicBezTo>
                  <a:cubicBezTo>
                    <a:pt x="9824" y="19558"/>
                    <a:pt x="11836" y="17521"/>
                    <a:pt x="13523" y="15209"/>
                  </a:cubicBezTo>
                  <a:cubicBezTo>
                    <a:pt x="15073" y="13097"/>
                    <a:pt x="16585" y="10673"/>
                    <a:pt x="16672" y="7973"/>
                  </a:cubicBezTo>
                  <a:cubicBezTo>
                    <a:pt x="16710" y="6749"/>
                    <a:pt x="16397" y="5499"/>
                    <a:pt x="15873" y="4387"/>
                  </a:cubicBezTo>
                  <a:cubicBezTo>
                    <a:pt x="15335" y="3237"/>
                    <a:pt x="14523" y="2287"/>
                    <a:pt x="13498" y="1525"/>
                  </a:cubicBezTo>
                  <a:cubicBezTo>
                    <a:pt x="12150" y="537"/>
                    <a:pt x="10472" y="0"/>
                    <a:pt x="87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6" name="Google Shape;11176;p22"/>
            <p:cNvSpPr/>
            <p:nvPr/>
          </p:nvSpPr>
          <p:spPr>
            <a:xfrm>
              <a:off x="6415425" y="1937750"/>
              <a:ext cx="590000" cy="611775"/>
            </a:xfrm>
            <a:custGeom>
              <a:avLst/>
              <a:gdLst/>
              <a:ahLst/>
              <a:cxnLst/>
              <a:rect l="l" t="t" r="r" b="b"/>
              <a:pathLst>
                <a:path w="23600" h="24471" extrusionOk="0">
                  <a:moveTo>
                    <a:pt x="22068" y="0"/>
                  </a:moveTo>
                  <a:cubicBezTo>
                    <a:pt x="22002" y="0"/>
                    <a:pt x="21936" y="82"/>
                    <a:pt x="21975" y="150"/>
                  </a:cubicBezTo>
                  <a:cubicBezTo>
                    <a:pt x="22575" y="1062"/>
                    <a:pt x="22987" y="2124"/>
                    <a:pt x="23137" y="3211"/>
                  </a:cubicBezTo>
                  <a:cubicBezTo>
                    <a:pt x="23287" y="4324"/>
                    <a:pt x="23175" y="5436"/>
                    <a:pt x="22900" y="6511"/>
                  </a:cubicBezTo>
                  <a:cubicBezTo>
                    <a:pt x="22312" y="8772"/>
                    <a:pt x="20975" y="10772"/>
                    <a:pt x="19488" y="12546"/>
                  </a:cubicBezTo>
                  <a:cubicBezTo>
                    <a:pt x="17913" y="14433"/>
                    <a:pt x="16126" y="16158"/>
                    <a:pt x="14177" y="17670"/>
                  </a:cubicBezTo>
                  <a:cubicBezTo>
                    <a:pt x="12252" y="19157"/>
                    <a:pt x="10178" y="20507"/>
                    <a:pt x="7966" y="21569"/>
                  </a:cubicBezTo>
                  <a:cubicBezTo>
                    <a:pt x="5754" y="22631"/>
                    <a:pt x="3417" y="23431"/>
                    <a:pt x="1018" y="23981"/>
                  </a:cubicBezTo>
                  <a:cubicBezTo>
                    <a:pt x="730" y="24043"/>
                    <a:pt x="431" y="24131"/>
                    <a:pt x="143" y="24206"/>
                  </a:cubicBezTo>
                  <a:cubicBezTo>
                    <a:pt x="0" y="24242"/>
                    <a:pt x="28" y="24470"/>
                    <a:pt x="171" y="24470"/>
                  </a:cubicBezTo>
                  <a:cubicBezTo>
                    <a:pt x="178" y="24470"/>
                    <a:pt x="185" y="24469"/>
                    <a:pt x="193" y="24468"/>
                  </a:cubicBezTo>
                  <a:cubicBezTo>
                    <a:pt x="1418" y="24306"/>
                    <a:pt x="2630" y="23918"/>
                    <a:pt x="3805" y="23519"/>
                  </a:cubicBezTo>
                  <a:cubicBezTo>
                    <a:pt x="4992" y="23119"/>
                    <a:pt x="6154" y="22656"/>
                    <a:pt x="7304" y="22144"/>
                  </a:cubicBezTo>
                  <a:cubicBezTo>
                    <a:pt x="9591" y="21119"/>
                    <a:pt x="11803" y="19882"/>
                    <a:pt x="13815" y="18382"/>
                  </a:cubicBezTo>
                  <a:cubicBezTo>
                    <a:pt x="15827" y="16895"/>
                    <a:pt x="17689" y="15196"/>
                    <a:pt x="19326" y="13296"/>
                  </a:cubicBezTo>
                  <a:cubicBezTo>
                    <a:pt x="20888" y="11497"/>
                    <a:pt x="22350" y="9522"/>
                    <a:pt x="23100" y="7223"/>
                  </a:cubicBezTo>
                  <a:cubicBezTo>
                    <a:pt x="23450" y="6136"/>
                    <a:pt x="23599" y="4998"/>
                    <a:pt x="23537" y="3849"/>
                  </a:cubicBezTo>
                  <a:cubicBezTo>
                    <a:pt x="23462" y="2749"/>
                    <a:pt x="23200" y="1612"/>
                    <a:pt x="22612" y="675"/>
                  </a:cubicBezTo>
                  <a:cubicBezTo>
                    <a:pt x="22462" y="450"/>
                    <a:pt x="22300" y="237"/>
                    <a:pt x="22125" y="25"/>
                  </a:cubicBezTo>
                  <a:cubicBezTo>
                    <a:pt x="22108" y="8"/>
                    <a:pt x="22088" y="0"/>
                    <a:pt x="220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7" name="Google Shape;11177;p22"/>
            <p:cNvSpPr/>
            <p:nvPr/>
          </p:nvSpPr>
          <p:spPr>
            <a:xfrm>
              <a:off x="6788200" y="1880450"/>
              <a:ext cx="193250" cy="74700"/>
            </a:xfrm>
            <a:custGeom>
              <a:avLst/>
              <a:gdLst/>
              <a:ahLst/>
              <a:cxnLst/>
              <a:rect l="l" t="t" r="r" b="b"/>
              <a:pathLst>
                <a:path w="7730" h="2988" extrusionOk="0">
                  <a:moveTo>
                    <a:pt x="2479" y="1"/>
                  </a:moveTo>
                  <a:cubicBezTo>
                    <a:pt x="2315" y="1"/>
                    <a:pt x="2152" y="6"/>
                    <a:pt x="1990" y="17"/>
                  </a:cubicBezTo>
                  <a:cubicBezTo>
                    <a:pt x="1378" y="55"/>
                    <a:pt x="778" y="192"/>
                    <a:pt x="191" y="417"/>
                  </a:cubicBezTo>
                  <a:cubicBezTo>
                    <a:pt x="1" y="496"/>
                    <a:pt x="70" y="793"/>
                    <a:pt x="239" y="793"/>
                  </a:cubicBezTo>
                  <a:cubicBezTo>
                    <a:pt x="259" y="793"/>
                    <a:pt x="281" y="789"/>
                    <a:pt x="303" y="780"/>
                  </a:cubicBezTo>
                  <a:cubicBezTo>
                    <a:pt x="1045" y="458"/>
                    <a:pt x="1863" y="273"/>
                    <a:pt x="2674" y="273"/>
                  </a:cubicBezTo>
                  <a:cubicBezTo>
                    <a:pt x="2901" y="273"/>
                    <a:pt x="3128" y="287"/>
                    <a:pt x="3352" y="317"/>
                  </a:cubicBezTo>
                  <a:cubicBezTo>
                    <a:pt x="4377" y="467"/>
                    <a:pt x="5389" y="967"/>
                    <a:pt x="6202" y="1617"/>
                  </a:cubicBezTo>
                  <a:cubicBezTo>
                    <a:pt x="6664" y="1992"/>
                    <a:pt x="7114" y="2442"/>
                    <a:pt x="7476" y="2942"/>
                  </a:cubicBezTo>
                  <a:cubicBezTo>
                    <a:pt x="7502" y="2974"/>
                    <a:pt x="7535" y="2988"/>
                    <a:pt x="7569" y="2988"/>
                  </a:cubicBezTo>
                  <a:cubicBezTo>
                    <a:pt x="7650" y="2988"/>
                    <a:pt x="7729" y="2905"/>
                    <a:pt x="7676" y="2817"/>
                  </a:cubicBezTo>
                  <a:cubicBezTo>
                    <a:pt x="7101" y="1829"/>
                    <a:pt x="6252" y="1042"/>
                    <a:pt x="5214" y="567"/>
                  </a:cubicBezTo>
                  <a:cubicBezTo>
                    <a:pt x="4374" y="184"/>
                    <a:pt x="3416" y="1"/>
                    <a:pt x="2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8" name="Google Shape;11178;p22"/>
            <p:cNvSpPr/>
            <p:nvPr/>
          </p:nvSpPr>
          <p:spPr>
            <a:xfrm>
              <a:off x="6133750" y="2362300"/>
              <a:ext cx="346925" cy="193025"/>
            </a:xfrm>
            <a:custGeom>
              <a:avLst/>
              <a:gdLst/>
              <a:ahLst/>
              <a:cxnLst/>
              <a:rect l="l" t="t" r="r" b="b"/>
              <a:pathLst>
                <a:path w="13877" h="7721" extrusionOk="0">
                  <a:moveTo>
                    <a:pt x="297" y="0"/>
                  </a:moveTo>
                  <a:cubicBezTo>
                    <a:pt x="210" y="0"/>
                    <a:pt x="129" y="50"/>
                    <a:pt x="113" y="163"/>
                  </a:cubicBezTo>
                  <a:cubicBezTo>
                    <a:pt x="1" y="1325"/>
                    <a:pt x="163" y="2513"/>
                    <a:pt x="650" y="3587"/>
                  </a:cubicBezTo>
                  <a:cubicBezTo>
                    <a:pt x="1125" y="4662"/>
                    <a:pt x="1900" y="5587"/>
                    <a:pt x="2850" y="6274"/>
                  </a:cubicBezTo>
                  <a:cubicBezTo>
                    <a:pt x="4415" y="7405"/>
                    <a:pt x="6405" y="7720"/>
                    <a:pt x="8325" y="7720"/>
                  </a:cubicBezTo>
                  <a:cubicBezTo>
                    <a:pt x="8781" y="7720"/>
                    <a:pt x="9232" y="7703"/>
                    <a:pt x="9673" y="7674"/>
                  </a:cubicBezTo>
                  <a:cubicBezTo>
                    <a:pt x="11073" y="7586"/>
                    <a:pt x="12447" y="7299"/>
                    <a:pt x="13784" y="6886"/>
                  </a:cubicBezTo>
                  <a:cubicBezTo>
                    <a:pt x="13877" y="6863"/>
                    <a:pt x="13841" y="6734"/>
                    <a:pt x="13757" y="6734"/>
                  </a:cubicBezTo>
                  <a:cubicBezTo>
                    <a:pt x="13749" y="6734"/>
                    <a:pt x="13742" y="6735"/>
                    <a:pt x="13735" y="6736"/>
                  </a:cubicBezTo>
                  <a:cubicBezTo>
                    <a:pt x="12585" y="6999"/>
                    <a:pt x="11410" y="7149"/>
                    <a:pt x="10223" y="7236"/>
                  </a:cubicBezTo>
                  <a:cubicBezTo>
                    <a:pt x="9613" y="7283"/>
                    <a:pt x="8995" y="7312"/>
                    <a:pt x="8376" y="7312"/>
                  </a:cubicBezTo>
                  <a:cubicBezTo>
                    <a:pt x="7829" y="7312"/>
                    <a:pt x="7282" y="7289"/>
                    <a:pt x="6736" y="7236"/>
                  </a:cubicBezTo>
                  <a:cubicBezTo>
                    <a:pt x="5637" y="7124"/>
                    <a:pt x="4549" y="6874"/>
                    <a:pt x="3587" y="6324"/>
                  </a:cubicBezTo>
                  <a:cubicBezTo>
                    <a:pt x="2587" y="5762"/>
                    <a:pt x="1763" y="4912"/>
                    <a:pt x="1225" y="3900"/>
                  </a:cubicBezTo>
                  <a:cubicBezTo>
                    <a:pt x="625" y="2800"/>
                    <a:pt x="388" y="1513"/>
                    <a:pt x="538" y="263"/>
                  </a:cubicBezTo>
                  <a:cubicBezTo>
                    <a:pt x="560" y="102"/>
                    <a:pt x="422"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9" name="Google Shape;11179;p22"/>
            <p:cNvSpPr/>
            <p:nvPr/>
          </p:nvSpPr>
          <p:spPr>
            <a:xfrm>
              <a:off x="6834025" y="1925700"/>
              <a:ext cx="145625" cy="107650"/>
            </a:xfrm>
            <a:custGeom>
              <a:avLst/>
              <a:gdLst/>
              <a:ahLst/>
              <a:cxnLst/>
              <a:rect l="l" t="t" r="r" b="b"/>
              <a:pathLst>
                <a:path w="5825" h="4306" extrusionOk="0">
                  <a:moveTo>
                    <a:pt x="1199" y="1"/>
                  </a:moveTo>
                  <a:cubicBezTo>
                    <a:pt x="871" y="1"/>
                    <a:pt x="545" y="34"/>
                    <a:pt x="220" y="94"/>
                  </a:cubicBezTo>
                  <a:cubicBezTo>
                    <a:pt x="0" y="141"/>
                    <a:pt x="80" y="464"/>
                    <a:pt x="270" y="464"/>
                  </a:cubicBezTo>
                  <a:cubicBezTo>
                    <a:pt x="286" y="464"/>
                    <a:pt x="302" y="462"/>
                    <a:pt x="320" y="457"/>
                  </a:cubicBezTo>
                  <a:cubicBezTo>
                    <a:pt x="646" y="372"/>
                    <a:pt x="978" y="331"/>
                    <a:pt x="1308" y="331"/>
                  </a:cubicBezTo>
                  <a:cubicBezTo>
                    <a:pt x="2827" y="331"/>
                    <a:pt x="4312" y="1189"/>
                    <a:pt x="5031" y="2544"/>
                  </a:cubicBezTo>
                  <a:cubicBezTo>
                    <a:pt x="5306" y="3044"/>
                    <a:pt x="5481" y="3606"/>
                    <a:pt x="5543" y="4181"/>
                  </a:cubicBezTo>
                  <a:cubicBezTo>
                    <a:pt x="5549" y="4265"/>
                    <a:pt x="5616" y="4306"/>
                    <a:pt x="5683" y="4306"/>
                  </a:cubicBezTo>
                  <a:cubicBezTo>
                    <a:pt x="5754" y="4306"/>
                    <a:pt x="5825" y="4259"/>
                    <a:pt x="5818" y="4168"/>
                  </a:cubicBezTo>
                  <a:cubicBezTo>
                    <a:pt x="5606" y="2081"/>
                    <a:pt x="3931" y="319"/>
                    <a:pt x="1844" y="44"/>
                  </a:cubicBezTo>
                  <a:cubicBezTo>
                    <a:pt x="1627" y="15"/>
                    <a:pt x="1412" y="1"/>
                    <a:pt x="11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0" name="Google Shape;11180;p22"/>
            <p:cNvSpPr/>
            <p:nvPr/>
          </p:nvSpPr>
          <p:spPr>
            <a:xfrm>
              <a:off x="6192800" y="2426975"/>
              <a:ext cx="121375" cy="87850"/>
            </a:xfrm>
            <a:custGeom>
              <a:avLst/>
              <a:gdLst/>
              <a:ahLst/>
              <a:cxnLst/>
              <a:rect l="l" t="t" r="r" b="b"/>
              <a:pathLst>
                <a:path w="4855" h="3514" extrusionOk="0">
                  <a:moveTo>
                    <a:pt x="0" y="1"/>
                  </a:moveTo>
                  <a:lnTo>
                    <a:pt x="0" y="1"/>
                  </a:lnTo>
                  <a:cubicBezTo>
                    <a:pt x="363" y="938"/>
                    <a:pt x="1013" y="1713"/>
                    <a:pt x="1800" y="2325"/>
                  </a:cubicBezTo>
                  <a:cubicBezTo>
                    <a:pt x="2200" y="2637"/>
                    <a:pt x="2650" y="2887"/>
                    <a:pt x="3112" y="3087"/>
                  </a:cubicBezTo>
                  <a:cubicBezTo>
                    <a:pt x="3362" y="3175"/>
                    <a:pt x="3600" y="3250"/>
                    <a:pt x="3849" y="3312"/>
                  </a:cubicBezTo>
                  <a:cubicBezTo>
                    <a:pt x="4112" y="3375"/>
                    <a:pt x="4374" y="3462"/>
                    <a:pt x="4637" y="3512"/>
                  </a:cubicBezTo>
                  <a:cubicBezTo>
                    <a:pt x="4644" y="3513"/>
                    <a:pt x="4651" y="3513"/>
                    <a:pt x="4658" y="3513"/>
                  </a:cubicBezTo>
                  <a:cubicBezTo>
                    <a:pt x="4838" y="3513"/>
                    <a:pt x="4854" y="3199"/>
                    <a:pt x="4649" y="3187"/>
                  </a:cubicBezTo>
                  <a:cubicBezTo>
                    <a:pt x="4399" y="3175"/>
                    <a:pt x="4162" y="3187"/>
                    <a:pt x="3912" y="3125"/>
                  </a:cubicBezTo>
                  <a:cubicBezTo>
                    <a:pt x="3687" y="3075"/>
                    <a:pt x="3450" y="2987"/>
                    <a:pt x="3237" y="2900"/>
                  </a:cubicBezTo>
                  <a:cubicBezTo>
                    <a:pt x="2775" y="2712"/>
                    <a:pt x="2337" y="2462"/>
                    <a:pt x="1950" y="2150"/>
                  </a:cubicBezTo>
                  <a:cubicBezTo>
                    <a:pt x="1350" y="1688"/>
                    <a:pt x="875" y="1088"/>
                    <a:pt x="550" y="413"/>
                  </a:cubicBezTo>
                  <a:cubicBezTo>
                    <a:pt x="475" y="388"/>
                    <a:pt x="413" y="363"/>
                    <a:pt x="363" y="313"/>
                  </a:cubicBezTo>
                  <a:cubicBezTo>
                    <a:pt x="300" y="263"/>
                    <a:pt x="238" y="213"/>
                    <a:pt x="175" y="163"/>
                  </a:cubicBezTo>
                  <a:cubicBezTo>
                    <a:pt x="138" y="126"/>
                    <a:pt x="88" y="76"/>
                    <a:pt x="50" y="38"/>
                  </a:cubicBezTo>
                  <a:cubicBezTo>
                    <a:pt x="25" y="26"/>
                    <a:pt x="13"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1" name="Google Shape;11181;p22"/>
            <p:cNvSpPr/>
            <p:nvPr/>
          </p:nvSpPr>
          <p:spPr>
            <a:xfrm>
              <a:off x="6568150" y="2131375"/>
              <a:ext cx="379675" cy="330500"/>
            </a:xfrm>
            <a:custGeom>
              <a:avLst/>
              <a:gdLst/>
              <a:ahLst/>
              <a:cxnLst/>
              <a:rect l="l" t="t" r="r" b="b"/>
              <a:pathLst>
                <a:path w="15187" h="13220" extrusionOk="0">
                  <a:moveTo>
                    <a:pt x="14928" y="0"/>
                  </a:moveTo>
                  <a:cubicBezTo>
                    <a:pt x="14847" y="0"/>
                    <a:pt x="14763" y="38"/>
                    <a:pt x="14716" y="128"/>
                  </a:cubicBezTo>
                  <a:cubicBezTo>
                    <a:pt x="14141" y="1277"/>
                    <a:pt x="13517" y="2402"/>
                    <a:pt x="12779" y="3477"/>
                  </a:cubicBezTo>
                  <a:cubicBezTo>
                    <a:pt x="12042" y="4539"/>
                    <a:pt x="11230" y="5551"/>
                    <a:pt x="10342" y="6489"/>
                  </a:cubicBezTo>
                  <a:cubicBezTo>
                    <a:pt x="8568" y="8388"/>
                    <a:pt x="6506" y="9988"/>
                    <a:pt x="4219" y="11225"/>
                  </a:cubicBezTo>
                  <a:cubicBezTo>
                    <a:pt x="3582" y="11575"/>
                    <a:pt x="2932" y="11887"/>
                    <a:pt x="2257" y="12175"/>
                  </a:cubicBezTo>
                  <a:cubicBezTo>
                    <a:pt x="1932" y="12312"/>
                    <a:pt x="1607" y="12449"/>
                    <a:pt x="1270" y="12562"/>
                  </a:cubicBezTo>
                  <a:cubicBezTo>
                    <a:pt x="907" y="12687"/>
                    <a:pt x="545" y="12787"/>
                    <a:pt x="183" y="12899"/>
                  </a:cubicBezTo>
                  <a:cubicBezTo>
                    <a:pt x="1" y="12956"/>
                    <a:pt x="36" y="13220"/>
                    <a:pt x="194" y="13220"/>
                  </a:cubicBezTo>
                  <a:cubicBezTo>
                    <a:pt x="210" y="13220"/>
                    <a:pt x="227" y="13217"/>
                    <a:pt x="245" y="13212"/>
                  </a:cubicBezTo>
                  <a:cubicBezTo>
                    <a:pt x="870" y="13012"/>
                    <a:pt x="1482" y="12749"/>
                    <a:pt x="2095" y="12487"/>
                  </a:cubicBezTo>
                  <a:cubicBezTo>
                    <a:pt x="2694" y="12237"/>
                    <a:pt x="3282" y="11962"/>
                    <a:pt x="3857" y="11675"/>
                  </a:cubicBezTo>
                  <a:cubicBezTo>
                    <a:pt x="5031" y="11075"/>
                    <a:pt x="6156" y="10387"/>
                    <a:pt x="7218" y="9625"/>
                  </a:cubicBezTo>
                  <a:cubicBezTo>
                    <a:pt x="9355" y="8076"/>
                    <a:pt x="11267" y="6226"/>
                    <a:pt x="12829" y="4102"/>
                  </a:cubicBezTo>
                  <a:cubicBezTo>
                    <a:pt x="13704" y="2902"/>
                    <a:pt x="14504" y="1615"/>
                    <a:pt x="15116" y="253"/>
                  </a:cubicBezTo>
                  <a:cubicBezTo>
                    <a:pt x="15186" y="105"/>
                    <a:pt x="15062" y="0"/>
                    <a:pt x="14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2" name="Google Shape;11182;p22"/>
            <p:cNvSpPr/>
            <p:nvPr/>
          </p:nvSpPr>
          <p:spPr>
            <a:xfrm>
              <a:off x="6534275" y="2350750"/>
              <a:ext cx="290875" cy="170300"/>
            </a:xfrm>
            <a:custGeom>
              <a:avLst/>
              <a:gdLst/>
              <a:ahLst/>
              <a:cxnLst/>
              <a:rect l="l" t="t" r="r" b="b"/>
              <a:pathLst>
                <a:path w="11635" h="6812" extrusionOk="0">
                  <a:moveTo>
                    <a:pt x="11635" y="0"/>
                  </a:moveTo>
                  <a:cubicBezTo>
                    <a:pt x="10073" y="1288"/>
                    <a:pt x="8473" y="2575"/>
                    <a:pt x="6636" y="3462"/>
                  </a:cubicBezTo>
                  <a:cubicBezTo>
                    <a:pt x="4799" y="4449"/>
                    <a:pt x="2937" y="5536"/>
                    <a:pt x="1088" y="6361"/>
                  </a:cubicBezTo>
                  <a:cubicBezTo>
                    <a:pt x="738" y="6511"/>
                    <a:pt x="313" y="6686"/>
                    <a:pt x="0" y="6811"/>
                  </a:cubicBezTo>
                  <a:cubicBezTo>
                    <a:pt x="313" y="6711"/>
                    <a:pt x="625" y="6611"/>
                    <a:pt x="938" y="6511"/>
                  </a:cubicBezTo>
                  <a:cubicBezTo>
                    <a:pt x="3450" y="5711"/>
                    <a:pt x="5749" y="4562"/>
                    <a:pt x="8036" y="3150"/>
                  </a:cubicBezTo>
                  <a:cubicBezTo>
                    <a:pt x="9373" y="2275"/>
                    <a:pt x="10460" y="1125"/>
                    <a:pt x="116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3" name="Google Shape;11183;p22"/>
            <p:cNvSpPr/>
            <p:nvPr/>
          </p:nvSpPr>
          <p:spPr>
            <a:xfrm>
              <a:off x="6191550" y="2518525"/>
              <a:ext cx="291500" cy="48300"/>
            </a:xfrm>
            <a:custGeom>
              <a:avLst/>
              <a:gdLst/>
              <a:ahLst/>
              <a:cxnLst/>
              <a:rect l="l" t="t" r="r" b="b"/>
              <a:pathLst>
                <a:path w="11660" h="1932" extrusionOk="0">
                  <a:moveTo>
                    <a:pt x="1" y="0"/>
                  </a:moveTo>
                  <a:lnTo>
                    <a:pt x="1" y="0"/>
                  </a:lnTo>
                  <a:cubicBezTo>
                    <a:pt x="225" y="150"/>
                    <a:pt x="450" y="300"/>
                    <a:pt x="675" y="450"/>
                  </a:cubicBezTo>
                  <a:cubicBezTo>
                    <a:pt x="2202" y="1539"/>
                    <a:pt x="3970" y="1932"/>
                    <a:pt x="5782" y="1932"/>
                  </a:cubicBezTo>
                  <a:cubicBezTo>
                    <a:pt x="6195" y="1932"/>
                    <a:pt x="6609" y="1912"/>
                    <a:pt x="7024" y="1875"/>
                  </a:cubicBezTo>
                  <a:cubicBezTo>
                    <a:pt x="8561" y="1812"/>
                    <a:pt x="10073" y="1312"/>
                    <a:pt x="11660" y="837"/>
                  </a:cubicBezTo>
                  <a:lnTo>
                    <a:pt x="11660" y="837"/>
                  </a:lnTo>
                  <a:cubicBezTo>
                    <a:pt x="10723" y="975"/>
                    <a:pt x="9835" y="1137"/>
                    <a:pt x="8873" y="1237"/>
                  </a:cubicBezTo>
                  <a:cubicBezTo>
                    <a:pt x="7973" y="1312"/>
                    <a:pt x="7086" y="1312"/>
                    <a:pt x="6186" y="1350"/>
                  </a:cubicBezTo>
                  <a:cubicBezTo>
                    <a:pt x="5848" y="1363"/>
                    <a:pt x="5524" y="1371"/>
                    <a:pt x="5209" y="1371"/>
                  </a:cubicBezTo>
                  <a:cubicBezTo>
                    <a:pt x="3741" y="1371"/>
                    <a:pt x="2478" y="1194"/>
                    <a:pt x="1038" y="525"/>
                  </a:cubicBezTo>
                  <a:cubicBezTo>
                    <a:pt x="688" y="363"/>
                    <a:pt x="325"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4" name="Google Shape;11184;p22"/>
            <p:cNvSpPr/>
            <p:nvPr/>
          </p:nvSpPr>
          <p:spPr>
            <a:xfrm>
              <a:off x="6624250" y="2273275"/>
              <a:ext cx="239325" cy="175900"/>
            </a:xfrm>
            <a:custGeom>
              <a:avLst/>
              <a:gdLst/>
              <a:ahLst/>
              <a:cxnLst/>
              <a:rect l="l" t="t" r="r" b="b"/>
              <a:pathLst>
                <a:path w="9573" h="7036" extrusionOk="0">
                  <a:moveTo>
                    <a:pt x="9573" y="0"/>
                  </a:moveTo>
                  <a:lnTo>
                    <a:pt x="9573" y="0"/>
                  </a:lnTo>
                  <a:cubicBezTo>
                    <a:pt x="9435" y="125"/>
                    <a:pt x="9298" y="263"/>
                    <a:pt x="9161" y="388"/>
                  </a:cubicBezTo>
                  <a:cubicBezTo>
                    <a:pt x="7723" y="1787"/>
                    <a:pt x="6249" y="2887"/>
                    <a:pt x="4587" y="4024"/>
                  </a:cubicBezTo>
                  <a:cubicBezTo>
                    <a:pt x="3100" y="5086"/>
                    <a:pt x="1625" y="6186"/>
                    <a:pt x="0" y="7036"/>
                  </a:cubicBezTo>
                  <a:cubicBezTo>
                    <a:pt x="3525" y="5674"/>
                    <a:pt x="6674" y="3312"/>
                    <a:pt x="9161" y="463"/>
                  </a:cubicBezTo>
                  <a:cubicBezTo>
                    <a:pt x="9298" y="313"/>
                    <a:pt x="9460" y="125"/>
                    <a:pt x="9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5" name="Google Shape;11185;p22"/>
            <p:cNvSpPr/>
            <p:nvPr/>
          </p:nvSpPr>
          <p:spPr>
            <a:xfrm>
              <a:off x="6686725" y="2323875"/>
              <a:ext cx="136875" cy="104075"/>
            </a:xfrm>
            <a:custGeom>
              <a:avLst/>
              <a:gdLst/>
              <a:ahLst/>
              <a:cxnLst/>
              <a:rect l="l" t="t" r="r" b="b"/>
              <a:pathLst>
                <a:path w="5475" h="4163" extrusionOk="0">
                  <a:moveTo>
                    <a:pt x="5474" y="1"/>
                  </a:moveTo>
                  <a:cubicBezTo>
                    <a:pt x="5312" y="151"/>
                    <a:pt x="5149" y="288"/>
                    <a:pt x="4975" y="426"/>
                  </a:cubicBezTo>
                  <a:cubicBezTo>
                    <a:pt x="3450" y="1663"/>
                    <a:pt x="1663" y="2962"/>
                    <a:pt x="1" y="4162"/>
                  </a:cubicBezTo>
                  <a:cubicBezTo>
                    <a:pt x="2025" y="3137"/>
                    <a:pt x="3875" y="1738"/>
                    <a:pt x="5412" y="76"/>
                  </a:cubicBezTo>
                  <a:cubicBezTo>
                    <a:pt x="5437" y="38"/>
                    <a:pt x="5462" y="26"/>
                    <a:pt x="5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6" name="Google Shape;11186;p22"/>
            <p:cNvSpPr/>
            <p:nvPr/>
          </p:nvSpPr>
          <p:spPr>
            <a:xfrm>
              <a:off x="6182800" y="2433550"/>
              <a:ext cx="284650" cy="95975"/>
            </a:xfrm>
            <a:custGeom>
              <a:avLst/>
              <a:gdLst/>
              <a:ahLst/>
              <a:cxnLst/>
              <a:rect l="l" t="t" r="r" b="b"/>
              <a:pathLst>
                <a:path w="11386" h="3839" extrusionOk="0">
                  <a:moveTo>
                    <a:pt x="1" y="0"/>
                  </a:moveTo>
                  <a:lnTo>
                    <a:pt x="1" y="0"/>
                  </a:lnTo>
                  <a:cubicBezTo>
                    <a:pt x="101" y="262"/>
                    <a:pt x="201" y="512"/>
                    <a:pt x="326" y="762"/>
                  </a:cubicBezTo>
                  <a:cubicBezTo>
                    <a:pt x="1000" y="1812"/>
                    <a:pt x="1975" y="2724"/>
                    <a:pt x="3100" y="3274"/>
                  </a:cubicBezTo>
                  <a:cubicBezTo>
                    <a:pt x="3993" y="3675"/>
                    <a:pt x="4959" y="3839"/>
                    <a:pt x="5932" y="3839"/>
                  </a:cubicBezTo>
                  <a:cubicBezTo>
                    <a:pt x="6838" y="3839"/>
                    <a:pt x="7749" y="3697"/>
                    <a:pt x="8611" y="3474"/>
                  </a:cubicBezTo>
                  <a:lnTo>
                    <a:pt x="8611" y="3474"/>
                  </a:lnTo>
                  <a:cubicBezTo>
                    <a:pt x="8144" y="3525"/>
                    <a:pt x="7690" y="3550"/>
                    <a:pt x="7243" y="3550"/>
                  </a:cubicBezTo>
                  <a:cubicBezTo>
                    <a:pt x="6696" y="3550"/>
                    <a:pt x="6160" y="3512"/>
                    <a:pt x="5624" y="3437"/>
                  </a:cubicBezTo>
                  <a:lnTo>
                    <a:pt x="5624" y="3437"/>
                  </a:lnTo>
                  <a:cubicBezTo>
                    <a:pt x="5816" y="3451"/>
                    <a:pt x="6008" y="3458"/>
                    <a:pt x="6202" y="3458"/>
                  </a:cubicBezTo>
                  <a:cubicBezTo>
                    <a:pt x="7679" y="3458"/>
                    <a:pt x="9220" y="3056"/>
                    <a:pt x="10723" y="2537"/>
                  </a:cubicBezTo>
                  <a:cubicBezTo>
                    <a:pt x="10923" y="2474"/>
                    <a:pt x="11285" y="2362"/>
                    <a:pt x="11385" y="2324"/>
                  </a:cubicBezTo>
                  <a:lnTo>
                    <a:pt x="11385" y="2324"/>
                  </a:lnTo>
                  <a:cubicBezTo>
                    <a:pt x="10873" y="2437"/>
                    <a:pt x="9998" y="2587"/>
                    <a:pt x="9736" y="2624"/>
                  </a:cubicBezTo>
                  <a:cubicBezTo>
                    <a:pt x="8556" y="2813"/>
                    <a:pt x="7377" y="2975"/>
                    <a:pt x="6240" y="2975"/>
                  </a:cubicBezTo>
                  <a:cubicBezTo>
                    <a:pt x="4594" y="2975"/>
                    <a:pt x="3038" y="2636"/>
                    <a:pt x="1700" y="1550"/>
                  </a:cubicBezTo>
                  <a:lnTo>
                    <a:pt x="1700" y="1550"/>
                  </a:lnTo>
                  <a:cubicBezTo>
                    <a:pt x="2325" y="2224"/>
                    <a:pt x="3012" y="2687"/>
                    <a:pt x="3750" y="2987"/>
                  </a:cubicBezTo>
                  <a:cubicBezTo>
                    <a:pt x="3687" y="2974"/>
                    <a:pt x="3637" y="2962"/>
                    <a:pt x="3575" y="2937"/>
                  </a:cubicBezTo>
                  <a:cubicBezTo>
                    <a:pt x="2662" y="2612"/>
                    <a:pt x="1500" y="1775"/>
                    <a:pt x="638" y="912"/>
                  </a:cubicBezTo>
                  <a:cubicBezTo>
                    <a:pt x="413" y="687"/>
                    <a:pt x="188" y="31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7" name="Google Shape;11187;p22"/>
            <p:cNvSpPr/>
            <p:nvPr/>
          </p:nvSpPr>
          <p:spPr>
            <a:xfrm>
              <a:off x="6493350" y="2401675"/>
              <a:ext cx="199650" cy="77825"/>
            </a:xfrm>
            <a:custGeom>
              <a:avLst/>
              <a:gdLst/>
              <a:ahLst/>
              <a:cxnLst/>
              <a:rect l="l" t="t" r="r" b="b"/>
              <a:pathLst>
                <a:path w="7986" h="3113" extrusionOk="0">
                  <a:moveTo>
                    <a:pt x="7986" y="0"/>
                  </a:moveTo>
                  <a:cubicBezTo>
                    <a:pt x="7836" y="100"/>
                    <a:pt x="7673" y="188"/>
                    <a:pt x="7523" y="275"/>
                  </a:cubicBezTo>
                  <a:cubicBezTo>
                    <a:pt x="6324" y="988"/>
                    <a:pt x="5062" y="1400"/>
                    <a:pt x="3699" y="1825"/>
                  </a:cubicBezTo>
                  <a:cubicBezTo>
                    <a:pt x="2500" y="2225"/>
                    <a:pt x="1375" y="2687"/>
                    <a:pt x="0" y="3112"/>
                  </a:cubicBezTo>
                  <a:cubicBezTo>
                    <a:pt x="2712" y="2712"/>
                    <a:pt x="5424" y="1987"/>
                    <a:pt x="7673" y="225"/>
                  </a:cubicBezTo>
                  <a:cubicBezTo>
                    <a:pt x="7786" y="150"/>
                    <a:pt x="7886" y="75"/>
                    <a:pt x="7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8" name="Google Shape;11188;p22"/>
            <p:cNvSpPr/>
            <p:nvPr/>
          </p:nvSpPr>
          <p:spPr>
            <a:xfrm>
              <a:off x="6194050" y="2470725"/>
              <a:ext cx="150925" cy="68125"/>
            </a:xfrm>
            <a:custGeom>
              <a:avLst/>
              <a:gdLst/>
              <a:ahLst/>
              <a:cxnLst/>
              <a:rect l="l" t="t" r="r" b="b"/>
              <a:pathLst>
                <a:path w="6037" h="2725" extrusionOk="0">
                  <a:moveTo>
                    <a:pt x="0" y="0"/>
                  </a:moveTo>
                  <a:lnTo>
                    <a:pt x="0" y="0"/>
                  </a:lnTo>
                  <a:cubicBezTo>
                    <a:pt x="363" y="775"/>
                    <a:pt x="1038" y="1337"/>
                    <a:pt x="1763" y="1775"/>
                  </a:cubicBezTo>
                  <a:cubicBezTo>
                    <a:pt x="1338" y="1587"/>
                    <a:pt x="938" y="1375"/>
                    <a:pt x="613" y="1075"/>
                  </a:cubicBezTo>
                  <a:lnTo>
                    <a:pt x="613" y="1075"/>
                  </a:lnTo>
                  <a:cubicBezTo>
                    <a:pt x="1525" y="2237"/>
                    <a:pt x="3075" y="2662"/>
                    <a:pt x="4499" y="2712"/>
                  </a:cubicBezTo>
                  <a:cubicBezTo>
                    <a:pt x="4599" y="2724"/>
                    <a:pt x="4724" y="2724"/>
                    <a:pt x="4824" y="2724"/>
                  </a:cubicBezTo>
                  <a:cubicBezTo>
                    <a:pt x="4662" y="2699"/>
                    <a:pt x="4499" y="2674"/>
                    <a:pt x="4337" y="2637"/>
                  </a:cubicBezTo>
                  <a:cubicBezTo>
                    <a:pt x="4199" y="2612"/>
                    <a:pt x="4049" y="2574"/>
                    <a:pt x="3912" y="2537"/>
                  </a:cubicBezTo>
                  <a:lnTo>
                    <a:pt x="3912" y="2537"/>
                  </a:lnTo>
                  <a:cubicBezTo>
                    <a:pt x="4252" y="2589"/>
                    <a:pt x="4592" y="2611"/>
                    <a:pt x="4931" y="2611"/>
                  </a:cubicBezTo>
                  <a:cubicBezTo>
                    <a:pt x="5079" y="2611"/>
                    <a:pt x="5227" y="2607"/>
                    <a:pt x="5374" y="2599"/>
                  </a:cubicBezTo>
                  <a:cubicBezTo>
                    <a:pt x="5587" y="2599"/>
                    <a:pt x="5824" y="2599"/>
                    <a:pt x="6036" y="2587"/>
                  </a:cubicBezTo>
                  <a:cubicBezTo>
                    <a:pt x="5724" y="2562"/>
                    <a:pt x="5424" y="2512"/>
                    <a:pt x="5124" y="2462"/>
                  </a:cubicBezTo>
                  <a:cubicBezTo>
                    <a:pt x="3899" y="2300"/>
                    <a:pt x="2937" y="1987"/>
                    <a:pt x="1887" y="1437"/>
                  </a:cubicBezTo>
                  <a:cubicBezTo>
                    <a:pt x="1150" y="1037"/>
                    <a:pt x="513" y="66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9" name="Google Shape;11189;p22"/>
            <p:cNvSpPr/>
            <p:nvPr/>
          </p:nvSpPr>
          <p:spPr>
            <a:xfrm>
              <a:off x="6641425" y="2202350"/>
              <a:ext cx="197800" cy="120475"/>
            </a:xfrm>
            <a:custGeom>
              <a:avLst/>
              <a:gdLst/>
              <a:ahLst/>
              <a:cxnLst/>
              <a:rect l="l" t="t" r="r" b="b"/>
              <a:pathLst>
                <a:path w="7912" h="4819" extrusionOk="0">
                  <a:moveTo>
                    <a:pt x="7911" y="1"/>
                  </a:moveTo>
                  <a:lnTo>
                    <a:pt x="7911" y="1"/>
                  </a:lnTo>
                  <a:cubicBezTo>
                    <a:pt x="7636" y="288"/>
                    <a:pt x="7349" y="550"/>
                    <a:pt x="7061" y="825"/>
                  </a:cubicBezTo>
                  <a:cubicBezTo>
                    <a:pt x="6062" y="1775"/>
                    <a:pt x="5274" y="2525"/>
                    <a:pt x="4137" y="3250"/>
                  </a:cubicBezTo>
                  <a:cubicBezTo>
                    <a:pt x="2825" y="3987"/>
                    <a:pt x="1575" y="4562"/>
                    <a:pt x="1" y="4812"/>
                  </a:cubicBezTo>
                  <a:cubicBezTo>
                    <a:pt x="105" y="4816"/>
                    <a:pt x="210" y="4818"/>
                    <a:pt x="314" y="4818"/>
                  </a:cubicBezTo>
                  <a:cubicBezTo>
                    <a:pt x="1697" y="4818"/>
                    <a:pt x="3079" y="4438"/>
                    <a:pt x="4287" y="3787"/>
                  </a:cubicBezTo>
                  <a:cubicBezTo>
                    <a:pt x="5524" y="3025"/>
                    <a:pt x="6499" y="1888"/>
                    <a:pt x="7374" y="738"/>
                  </a:cubicBezTo>
                  <a:cubicBezTo>
                    <a:pt x="7549" y="500"/>
                    <a:pt x="7749" y="225"/>
                    <a:pt x="7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0" name="Google Shape;11190;p22"/>
            <p:cNvSpPr/>
            <p:nvPr/>
          </p:nvSpPr>
          <p:spPr>
            <a:xfrm>
              <a:off x="6673600" y="2237025"/>
              <a:ext cx="156875" cy="98450"/>
            </a:xfrm>
            <a:custGeom>
              <a:avLst/>
              <a:gdLst/>
              <a:ahLst/>
              <a:cxnLst/>
              <a:rect l="l" t="t" r="r" b="b"/>
              <a:pathLst>
                <a:path w="6275" h="3938" extrusionOk="0">
                  <a:moveTo>
                    <a:pt x="6274" y="1"/>
                  </a:moveTo>
                  <a:cubicBezTo>
                    <a:pt x="6137" y="163"/>
                    <a:pt x="5987" y="313"/>
                    <a:pt x="5837" y="463"/>
                  </a:cubicBezTo>
                  <a:cubicBezTo>
                    <a:pt x="5112" y="1138"/>
                    <a:pt x="4675" y="1563"/>
                    <a:pt x="3962" y="2050"/>
                  </a:cubicBezTo>
                  <a:cubicBezTo>
                    <a:pt x="2588" y="2937"/>
                    <a:pt x="1488" y="3375"/>
                    <a:pt x="1" y="3937"/>
                  </a:cubicBezTo>
                  <a:cubicBezTo>
                    <a:pt x="2675" y="3625"/>
                    <a:pt x="4512" y="2637"/>
                    <a:pt x="6024" y="388"/>
                  </a:cubicBezTo>
                  <a:cubicBezTo>
                    <a:pt x="6112" y="263"/>
                    <a:pt x="6212" y="113"/>
                    <a:pt x="6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1" name="Google Shape;11191;p22"/>
            <p:cNvSpPr/>
            <p:nvPr/>
          </p:nvSpPr>
          <p:spPr>
            <a:xfrm>
              <a:off x="6715175" y="2281400"/>
              <a:ext cx="96225" cy="57200"/>
            </a:xfrm>
            <a:custGeom>
              <a:avLst/>
              <a:gdLst/>
              <a:ahLst/>
              <a:cxnLst/>
              <a:rect l="l" t="t" r="r" b="b"/>
              <a:pathLst>
                <a:path w="3849" h="2288" extrusionOk="0">
                  <a:moveTo>
                    <a:pt x="3849" y="0"/>
                  </a:moveTo>
                  <a:lnTo>
                    <a:pt x="3849" y="0"/>
                  </a:lnTo>
                  <a:cubicBezTo>
                    <a:pt x="3762" y="75"/>
                    <a:pt x="3674" y="138"/>
                    <a:pt x="3587" y="200"/>
                  </a:cubicBezTo>
                  <a:cubicBezTo>
                    <a:pt x="2449" y="975"/>
                    <a:pt x="1237" y="1775"/>
                    <a:pt x="0" y="2287"/>
                  </a:cubicBezTo>
                  <a:cubicBezTo>
                    <a:pt x="1475" y="2112"/>
                    <a:pt x="2762" y="1212"/>
                    <a:pt x="3737" y="125"/>
                  </a:cubicBezTo>
                  <a:cubicBezTo>
                    <a:pt x="3774" y="88"/>
                    <a:pt x="3812" y="38"/>
                    <a:pt x="38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2" name="Google Shape;11192;p22"/>
            <p:cNvSpPr/>
            <p:nvPr/>
          </p:nvSpPr>
          <p:spPr>
            <a:xfrm>
              <a:off x="6736100" y="2307000"/>
              <a:ext cx="52500" cy="35350"/>
            </a:xfrm>
            <a:custGeom>
              <a:avLst/>
              <a:gdLst/>
              <a:ahLst/>
              <a:cxnLst/>
              <a:rect l="l" t="t" r="r" b="b"/>
              <a:pathLst>
                <a:path w="2100" h="1414" extrusionOk="0">
                  <a:moveTo>
                    <a:pt x="2100" y="1"/>
                  </a:moveTo>
                  <a:lnTo>
                    <a:pt x="2100" y="1"/>
                  </a:lnTo>
                  <a:cubicBezTo>
                    <a:pt x="1550" y="638"/>
                    <a:pt x="800" y="1051"/>
                    <a:pt x="0" y="1413"/>
                  </a:cubicBezTo>
                  <a:cubicBezTo>
                    <a:pt x="863" y="1276"/>
                    <a:pt x="1687" y="751"/>
                    <a:pt x="2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3" name="Google Shape;11193;p22"/>
            <p:cNvSpPr/>
            <p:nvPr/>
          </p:nvSpPr>
          <p:spPr>
            <a:xfrm>
              <a:off x="6871050" y="1951475"/>
              <a:ext cx="69400" cy="189050"/>
            </a:xfrm>
            <a:custGeom>
              <a:avLst/>
              <a:gdLst/>
              <a:ahLst/>
              <a:cxnLst/>
              <a:rect l="l" t="t" r="r" b="b"/>
              <a:pathLst>
                <a:path w="2776" h="7562" extrusionOk="0">
                  <a:moveTo>
                    <a:pt x="1" y="1"/>
                  </a:moveTo>
                  <a:lnTo>
                    <a:pt x="1" y="1"/>
                  </a:lnTo>
                  <a:cubicBezTo>
                    <a:pt x="163" y="201"/>
                    <a:pt x="263" y="326"/>
                    <a:pt x="426" y="526"/>
                  </a:cubicBezTo>
                  <a:cubicBezTo>
                    <a:pt x="1488" y="1813"/>
                    <a:pt x="1650" y="3237"/>
                    <a:pt x="1326" y="4762"/>
                  </a:cubicBezTo>
                  <a:cubicBezTo>
                    <a:pt x="1151" y="5787"/>
                    <a:pt x="876" y="6649"/>
                    <a:pt x="388" y="7561"/>
                  </a:cubicBezTo>
                  <a:cubicBezTo>
                    <a:pt x="2125" y="5424"/>
                    <a:pt x="2775" y="2300"/>
                    <a:pt x="413" y="351"/>
                  </a:cubicBezTo>
                  <a:cubicBezTo>
                    <a:pt x="276" y="238"/>
                    <a:pt x="126" y="1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4" name="Google Shape;11194;p22"/>
            <p:cNvSpPr/>
            <p:nvPr/>
          </p:nvSpPr>
          <p:spPr>
            <a:xfrm>
              <a:off x="6902925" y="1969275"/>
              <a:ext cx="39700" cy="142800"/>
            </a:xfrm>
            <a:custGeom>
              <a:avLst/>
              <a:gdLst/>
              <a:ahLst/>
              <a:cxnLst/>
              <a:rect l="l" t="t" r="r" b="b"/>
              <a:pathLst>
                <a:path w="1588" h="5712" extrusionOk="0">
                  <a:moveTo>
                    <a:pt x="1" y="1"/>
                  </a:moveTo>
                  <a:lnTo>
                    <a:pt x="1" y="1"/>
                  </a:lnTo>
                  <a:cubicBezTo>
                    <a:pt x="126" y="251"/>
                    <a:pt x="225" y="513"/>
                    <a:pt x="338" y="776"/>
                  </a:cubicBezTo>
                  <a:cubicBezTo>
                    <a:pt x="988" y="2400"/>
                    <a:pt x="1075" y="4050"/>
                    <a:pt x="450" y="5712"/>
                  </a:cubicBezTo>
                  <a:cubicBezTo>
                    <a:pt x="1588" y="4025"/>
                    <a:pt x="1425" y="1938"/>
                    <a:pt x="225" y="338"/>
                  </a:cubicBezTo>
                  <a:cubicBezTo>
                    <a:pt x="151" y="226"/>
                    <a:pt x="63"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5" name="Google Shape;11195;p22"/>
            <p:cNvSpPr/>
            <p:nvPr/>
          </p:nvSpPr>
          <p:spPr>
            <a:xfrm>
              <a:off x="6932600" y="1995850"/>
              <a:ext cx="13775" cy="95000"/>
            </a:xfrm>
            <a:custGeom>
              <a:avLst/>
              <a:gdLst/>
              <a:ahLst/>
              <a:cxnLst/>
              <a:rect l="l" t="t" r="r" b="b"/>
              <a:pathLst>
                <a:path w="551" h="3800" extrusionOk="0">
                  <a:moveTo>
                    <a:pt x="1" y="0"/>
                  </a:moveTo>
                  <a:cubicBezTo>
                    <a:pt x="6" y="6"/>
                    <a:pt x="11" y="11"/>
                    <a:pt x="14" y="17"/>
                  </a:cubicBezTo>
                  <a:lnTo>
                    <a:pt x="14" y="17"/>
                  </a:lnTo>
                  <a:cubicBezTo>
                    <a:pt x="14" y="16"/>
                    <a:pt x="14" y="14"/>
                    <a:pt x="13" y="13"/>
                  </a:cubicBezTo>
                  <a:cubicBezTo>
                    <a:pt x="13" y="13"/>
                    <a:pt x="13" y="0"/>
                    <a:pt x="1" y="0"/>
                  </a:cubicBezTo>
                  <a:close/>
                  <a:moveTo>
                    <a:pt x="14" y="17"/>
                  </a:moveTo>
                  <a:cubicBezTo>
                    <a:pt x="51" y="177"/>
                    <a:pt x="63" y="301"/>
                    <a:pt x="88" y="450"/>
                  </a:cubicBezTo>
                  <a:cubicBezTo>
                    <a:pt x="276" y="1425"/>
                    <a:pt x="351" y="2712"/>
                    <a:pt x="226" y="3799"/>
                  </a:cubicBezTo>
                  <a:cubicBezTo>
                    <a:pt x="388" y="3262"/>
                    <a:pt x="551" y="2699"/>
                    <a:pt x="538" y="2125"/>
                  </a:cubicBezTo>
                  <a:cubicBezTo>
                    <a:pt x="513" y="1425"/>
                    <a:pt x="301" y="738"/>
                    <a:pt x="51" y="88"/>
                  </a:cubicBezTo>
                  <a:cubicBezTo>
                    <a:pt x="31" y="59"/>
                    <a:pt x="27" y="37"/>
                    <a:pt x="14" y="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6" name="Google Shape;11196;p22"/>
            <p:cNvSpPr/>
            <p:nvPr/>
          </p:nvSpPr>
          <p:spPr>
            <a:xfrm>
              <a:off x="6941975" y="2005525"/>
              <a:ext cx="15025" cy="57500"/>
            </a:xfrm>
            <a:custGeom>
              <a:avLst/>
              <a:gdLst/>
              <a:ahLst/>
              <a:cxnLst/>
              <a:rect l="l" t="t" r="r" b="b"/>
              <a:pathLst>
                <a:path w="601" h="2300" extrusionOk="0">
                  <a:moveTo>
                    <a:pt x="1" y="1"/>
                  </a:moveTo>
                  <a:lnTo>
                    <a:pt x="1" y="1"/>
                  </a:lnTo>
                  <a:cubicBezTo>
                    <a:pt x="313" y="788"/>
                    <a:pt x="363" y="1450"/>
                    <a:pt x="413" y="2300"/>
                  </a:cubicBezTo>
                  <a:cubicBezTo>
                    <a:pt x="600" y="1538"/>
                    <a:pt x="426" y="5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7" name="Google Shape;11197;p22"/>
            <p:cNvSpPr/>
            <p:nvPr/>
          </p:nvSpPr>
          <p:spPr>
            <a:xfrm>
              <a:off x="6149675" y="2376050"/>
              <a:ext cx="35025" cy="100000"/>
            </a:xfrm>
            <a:custGeom>
              <a:avLst/>
              <a:gdLst/>
              <a:ahLst/>
              <a:cxnLst/>
              <a:rect l="l" t="t" r="r" b="b"/>
              <a:pathLst>
                <a:path w="1401" h="4000" extrusionOk="0">
                  <a:moveTo>
                    <a:pt x="38" y="1"/>
                  </a:moveTo>
                  <a:lnTo>
                    <a:pt x="38" y="1"/>
                  </a:lnTo>
                  <a:cubicBezTo>
                    <a:pt x="1" y="600"/>
                    <a:pt x="26" y="1200"/>
                    <a:pt x="188" y="1788"/>
                  </a:cubicBezTo>
                  <a:cubicBezTo>
                    <a:pt x="438" y="2587"/>
                    <a:pt x="851" y="3362"/>
                    <a:pt x="1401" y="4000"/>
                  </a:cubicBezTo>
                  <a:cubicBezTo>
                    <a:pt x="688" y="2850"/>
                    <a:pt x="388" y="1638"/>
                    <a:pt x="276" y="338"/>
                  </a:cubicBezTo>
                  <a:cubicBezTo>
                    <a:pt x="188" y="226"/>
                    <a:pt x="113" y="1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8" name="Google Shape;11198;p22"/>
            <p:cNvSpPr/>
            <p:nvPr/>
          </p:nvSpPr>
          <p:spPr>
            <a:xfrm>
              <a:off x="6161875" y="2391050"/>
              <a:ext cx="9700" cy="45000"/>
            </a:xfrm>
            <a:custGeom>
              <a:avLst/>
              <a:gdLst/>
              <a:ahLst/>
              <a:cxnLst/>
              <a:rect l="l" t="t" r="r" b="b"/>
              <a:pathLst>
                <a:path w="388" h="1800" extrusionOk="0">
                  <a:moveTo>
                    <a:pt x="0" y="0"/>
                  </a:moveTo>
                  <a:lnTo>
                    <a:pt x="0" y="0"/>
                  </a:lnTo>
                  <a:cubicBezTo>
                    <a:pt x="13" y="625"/>
                    <a:pt x="125" y="1238"/>
                    <a:pt x="388" y="1800"/>
                  </a:cubicBezTo>
                  <a:cubicBezTo>
                    <a:pt x="275" y="1275"/>
                    <a:pt x="213" y="725"/>
                    <a:pt x="175" y="175"/>
                  </a:cubicBezTo>
                  <a:cubicBezTo>
                    <a:pt x="113" y="125"/>
                    <a:pt x="50" y="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9" name="Google Shape;11199;p22"/>
            <p:cNvSpPr/>
            <p:nvPr/>
          </p:nvSpPr>
          <p:spPr>
            <a:xfrm>
              <a:off x="6687350" y="2027400"/>
              <a:ext cx="120325" cy="46875"/>
            </a:xfrm>
            <a:custGeom>
              <a:avLst/>
              <a:gdLst/>
              <a:ahLst/>
              <a:cxnLst/>
              <a:rect l="l" t="t" r="r" b="b"/>
              <a:pathLst>
                <a:path w="4813" h="1875" extrusionOk="0">
                  <a:moveTo>
                    <a:pt x="1" y="0"/>
                  </a:moveTo>
                  <a:lnTo>
                    <a:pt x="1" y="0"/>
                  </a:lnTo>
                  <a:cubicBezTo>
                    <a:pt x="151" y="75"/>
                    <a:pt x="301" y="138"/>
                    <a:pt x="451" y="200"/>
                  </a:cubicBezTo>
                  <a:cubicBezTo>
                    <a:pt x="1013" y="450"/>
                    <a:pt x="1613" y="550"/>
                    <a:pt x="2200" y="713"/>
                  </a:cubicBezTo>
                  <a:cubicBezTo>
                    <a:pt x="3050" y="1000"/>
                    <a:pt x="3962" y="1375"/>
                    <a:pt x="4812" y="1875"/>
                  </a:cubicBezTo>
                  <a:cubicBezTo>
                    <a:pt x="4062" y="1238"/>
                    <a:pt x="3100" y="675"/>
                    <a:pt x="2238" y="450"/>
                  </a:cubicBezTo>
                  <a:cubicBezTo>
                    <a:pt x="1650" y="313"/>
                    <a:pt x="1051" y="325"/>
                    <a:pt x="476" y="138"/>
                  </a:cubicBezTo>
                  <a:cubicBezTo>
                    <a:pt x="313" y="100"/>
                    <a:pt x="138" y="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0" name="Google Shape;11200;p22"/>
            <p:cNvSpPr/>
            <p:nvPr/>
          </p:nvSpPr>
          <p:spPr>
            <a:xfrm>
              <a:off x="6615825" y="2099250"/>
              <a:ext cx="108725" cy="131250"/>
            </a:xfrm>
            <a:custGeom>
              <a:avLst/>
              <a:gdLst/>
              <a:ahLst/>
              <a:cxnLst/>
              <a:rect l="l" t="t" r="r" b="b"/>
              <a:pathLst>
                <a:path w="4349" h="5250" extrusionOk="0">
                  <a:moveTo>
                    <a:pt x="0" y="1"/>
                  </a:moveTo>
                  <a:lnTo>
                    <a:pt x="0" y="1"/>
                  </a:lnTo>
                  <a:cubicBezTo>
                    <a:pt x="38" y="113"/>
                    <a:pt x="75" y="238"/>
                    <a:pt x="125" y="363"/>
                  </a:cubicBezTo>
                  <a:cubicBezTo>
                    <a:pt x="412" y="1200"/>
                    <a:pt x="975" y="1888"/>
                    <a:pt x="1525" y="2575"/>
                  </a:cubicBezTo>
                  <a:cubicBezTo>
                    <a:pt x="2274" y="3675"/>
                    <a:pt x="3262" y="4499"/>
                    <a:pt x="4349" y="5249"/>
                  </a:cubicBezTo>
                  <a:cubicBezTo>
                    <a:pt x="3299" y="4224"/>
                    <a:pt x="2462" y="3287"/>
                    <a:pt x="1612" y="2275"/>
                  </a:cubicBezTo>
                  <a:cubicBezTo>
                    <a:pt x="1062" y="1663"/>
                    <a:pt x="537" y="1138"/>
                    <a:pt x="175" y="376"/>
                  </a:cubicBezTo>
                  <a:cubicBezTo>
                    <a:pt x="113" y="263"/>
                    <a:pt x="50"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1" name="Google Shape;11201;p22"/>
            <p:cNvSpPr/>
            <p:nvPr/>
          </p:nvSpPr>
          <p:spPr>
            <a:xfrm>
              <a:off x="6728900" y="2233600"/>
              <a:ext cx="40325" cy="28450"/>
            </a:xfrm>
            <a:custGeom>
              <a:avLst/>
              <a:gdLst/>
              <a:ahLst/>
              <a:cxnLst/>
              <a:rect l="l" t="t" r="r" b="b"/>
              <a:pathLst>
                <a:path w="1613" h="1138" extrusionOk="0">
                  <a:moveTo>
                    <a:pt x="1" y="0"/>
                  </a:moveTo>
                  <a:lnTo>
                    <a:pt x="1" y="0"/>
                  </a:lnTo>
                  <a:cubicBezTo>
                    <a:pt x="388" y="450"/>
                    <a:pt x="888" y="850"/>
                    <a:pt x="1438" y="1137"/>
                  </a:cubicBezTo>
                  <a:cubicBezTo>
                    <a:pt x="1500" y="1087"/>
                    <a:pt x="1550" y="1037"/>
                    <a:pt x="1613" y="987"/>
                  </a:cubicBezTo>
                  <a:cubicBezTo>
                    <a:pt x="1525" y="937"/>
                    <a:pt x="1438" y="900"/>
                    <a:pt x="1351" y="850"/>
                  </a:cubicBezTo>
                  <a:cubicBezTo>
                    <a:pt x="888" y="575"/>
                    <a:pt x="401" y="3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2" name="Google Shape;11202;p22"/>
            <p:cNvSpPr/>
            <p:nvPr/>
          </p:nvSpPr>
          <p:spPr>
            <a:xfrm>
              <a:off x="6656425" y="2149550"/>
              <a:ext cx="124050" cy="105925"/>
            </a:xfrm>
            <a:custGeom>
              <a:avLst/>
              <a:gdLst/>
              <a:ahLst/>
              <a:cxnLst/>
              <a:rect l="l" t="t" r="r" b="b"/>
              <a:pathLst>
                <a:path w="4962" h="4237" extrusionOk="0">
                  <a:moveTo>
                    <a:pt x="1" y="1"/>
                  </a:moveTo>
                  <a:cubicBezTo>
                    <a:pt x="1188" y="1700"/>
                    <a:pt x="2775" y="3275"/>
                    <a:pt x="4637" y="4237"/>
                  </a:cubicBezTo>
                  <a:cubicBezTo>
                    <a:pt x="4749" y="4137"/>
                    <a:pt x="4862" y="4024"/>
                    <a:pt x="4962" y="3925"/>
                  </a:cubicBezTo>
                  <a:cubicBezTo>
                    <a:pt x="4599" y="3725"/>
                    <a:pt x="4237" y="3500"/>
                    <a:pt x="3875" y="3262"/>
                  </a:cubicBezTo>
                  <a:cubicBezTo>
                    <a:pt x="2462" y="2375"/>
                    <a:pt x="1238" y="13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3" name="Google Shape;11203;p22"/>
            <p:cNvSpPr/>
            <p:nvPr/>
          </p:nvSpPr>
          <p:spPr>
            <a:xfrm>
              <a:off x="6703925" y="2185175"/>
              <a:ext cx="85000" cy="61250"/>
            </a:xfrm>
            <a:custGeom>
              <a:avLst/>
              <a:gdLst/>
              <a:ahLst/>
              <a:cxnLst/>
              <a:rect l="l" t="t" r="r" b="b"/>
              <a:pathLst>
                <a:path w="3400" h="2450" extrusionOk="0">
                  <a:moveTo>
                    <a:pt x="0" y="0"/>
                  </a:moveTo>
                  <a:lnTo>
                    <a:pt x="0" y="0"/>
                  </a:lnTo>
                  <a:cubicBezTo>
                    <a:pt x="937" y="937"/>
                    <a:pt x="1975" y="1825"/>
                    <a:pt x="3124" y="2450"/>
                  </a:cubicBezTo>
                  <a:cubicBezTo>
                    <a:pt x="3212" y="2362"/>
                    <a:pt x="3312" y="2287"/>
                    <a:pt x="3399" y="2200"/>
                  </a:cubicBezTo>
                  <a:cubicBezTo>
                    <a:pt x="2212" y="1575"/>
                    <a:pt x="1087" y="7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4" name="Google Shape;11204;p22"/>
            <p:cNvSpPr/>
            <p:nvPr/>
          </p:nvSpPr>
          <p:spPr>
            <a:xfrm>
              <a:off x="6733275" y="2193300"/>
              <a:ext cx="66275" cy="44700"/>
            </a:xfrm>
            <a:custGeom>
              <a:avLst/>
              <a:gdLst/>
              <a:ahLst/>
              <a:cxnLst/>
              <a:rect l="l" t="t" r="r" b="b"/>
              <a:pathLst>
                <a:path w="2651" h="1788" extrusionOk="0">
                  <a:moveTo>
                    <a:pt x="1" y="0"/>
                  </a:moveTo>
                  <a:lnTo>
                    <a:pt x="1" y="0"/>
                  </a:lnTo>
                  <a:cubicBezTo>
                    <a:pt x="688" y="700"/>
                    <a:pt x="1463" y="1337"/>
                    <a:pt x="2350" y="1787"/>
                  </a:cubicBezTo>
                  <a:cubicBezTo>
                    <a:pt x="2450" y="1700"/>
                    <a:pt x="2550" y="1637"/>
                    <a:pt x="2650" y="1562"/>
                  </a:cubicBezTo>
                  <a:cubicBezTo>
                    <a:pt x="1725" y="1137"/>
                    <a:pt x="838" y="61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5" name="Google Shape;11205;p22"/>
            <p:cNvSpPr/>
            <p:nvPr/>
          </p:nvSpPr>
          <p:spPr>
            <a:xfrm>
              <a:off x="6758900" y="2202975"/>
              <a:ext cx="46900" cy="26575"/>
            </a:xfrm>
            <a:custGeom>
              <a:avLst/>
              <a:gdLst/>
              <a:ahLst/>
              <a:cxnLst/>
              <a:rect l="l" t="t" r="r" b="b"/>
              <a:pathLst>
                <a:path w="1876" h="1063" extrusionOk="0">
                  <a:moveTo>
                    <a:pt x="1" y="0"/>
                  </a:moveTo>
                  <a:cubicBezTo>
                    <a:pt x="550" y="400"/>
                    <a:pt x="1125" y="750"/>
                    <a:pt x="1738" y="1063"/>
                  </a:cubicBezTo>
                  <a:cubicBezTo>
                    <a:pt x="1775" y="1013"/>
                    <a:pt x="1825" y="963"/>
                    <a:pt x="1875" y="900"/>
                  </a:cubicBezTo>
                  <a:cubicBezTo>
                    <a:pt x="1250" y="600"/>
                    <a:pt x="613" y="3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6" name="Google Shape;11206;p22"/>
            <p:cNvSpPr/>
            <p:nvPr/>
          </p:nvSpPr>
          <p:spPr>
            <a:xfrm>
              <a:off x="6782025" y="2202975"/>
              <a:ext cx="30625" cy="18150"/>
            </a:xfrm>
            <a:custGeom>
              <a:avLst/>
              <a:gdLst/>
              <a:ahLst/>
              <a:cxnLst/>
              <a:rect l="l" t="t" r="r" b="b"/>
              <a:pathLst>
                <a:path w="1225" h="726" extrusionOk="0">
                  <a:moveTo>
                    <a:pt x="0" y="0"/>
                  </a:moveTo>
                  <a:lnTo>
                    <a:pt x="0" y="0"/>
                  </a:lnTo>
                  <a:cubicBezTo>
                    <a:pt x="325" y="288"/>
                    <a:pt x="700" y="525"/>
                    <a:pt x="1100" y="725"/>
                  </a:cubicBezTo>
                  <a:cubicBezTo>
                    <a:pt x="1150" y="675"/>
                    <a:pt x="1188" y="625"/>
                    <a:pt x="1225" y="575"/>
                  </a:cubicBezTo>
                  <a:cubicBezTo>
                    <a:pt x="813" y="400"/>
                    <a:pt x="388"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7" name="Google Shape;11207;p22"/>
            <p:cNvSpPr/>
            <p:nvPr/>
          </p:nvSpPr>
          <p:spPr>
            <a:xfrm>
              <a:off x="6706100" y="2045525"/>
              <a:ext cx="159975" cy="102500"/>
            </a:xfrm>
            <a:custGeom>
              <a:avLst/>
              <a:gdLst/>
              <a:ahLst/>
              <a:cxnLst/>
              <a:rect l="l" t="t" r="r" b="b"/>
              <a:pathLst>
                <a:path w="6399" h="4100" extrusionOk="0">
                  <a:moveTo>
                    <a:pt x="26" y="0"/>
                  </a:moveTo>
                  <a:cubicBezTo>
                    <a:pt x="17" y="0"/>
                    <a:pt x="9" y="0"/>
                    <a:pt x="1" y="0"/>
                  </a:cubicBezTo>
                  <a:cubicBezTo>
                    <a:pt x="825" y="88"/>
                    <a:pt x="1513" y="425"/>
                    <a:pt x="2225" y="825"/>
                  </a:cubicBezTo>
                  <a:cubicBezTo>
                    <a:pt x="3262" y="1450"/>
                    <a:pt x="3850" y="1925"/>
                    <a:pt x="4824" y="2799"/>
                  </a:cubicBezTo>
                  <a:cubicBezTo>
                    <a:pt x="5324" y="3237"/>
                    <a:pt x="5762" y="3662"/>
                    <a:pt x="6174" y="4099"/>
                  </a:cubicBezTo>
                  <a:cubicBezTo>
                    <a:pt x="6249" y="3962"/>
                    <a:pt x="6324" y="3837"/>
                    <a:pt x="6399" y="3699"/>
                  </a:cubicBezTo>
                  <a:cubicBezTo>
                    <a:pt x="4793" y="1707"/>
                    <a:pt x="2343"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8" name="Google Shape;11208;p22"/>
            <p:cNvSpPr/>
            <p:nvPr/>
          </p:nvSpPr>
          <p:spPr>
            <a:xfrm>
              <a:off x="6810775" y="2077075"/>
              <a:ext cx="60300" cy="58450"/>
            </a:xfrm>
            <a:custGeom>
              <a:avLst/>
              <a:gdLst/>
              <a:ahLst/>
              <a:cxnLst/>
              <a:rect l="l" t="t" r="r" b="b"/>
              <a:pathLst>
                <a:path w="2412" h="2338" extrusionOk="0">
                  <a:moveTo>
                    <a:pt x="0" y="0"/>
                  </a:moveTo>
                  <a:cubicBezTo>
                    <a:pt x="912" y="700"/>
                    <a:pt x="1625" y="1475"/>
                    <a:pt x="2262" y="2337"/>
                  </a:cubicBezTo>
                  <a:cubicBezTo>
                    <a:pt x="2312" y="2237"/>
                    <a:pt x="2362" y="2150"/>
                    <a:pt x="2412" y="2050"/>
                  </a:cubicBezTo>
                  <a:cubicBezTo>
                    <a:pt x="1800" y="1188"/>
                    <a:pt x="987" y="4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9" name="Google Shape;11209;p22"/>
            <p:cNvSpPr/>
            <p:nvPr/>
          </p:nvSpPr>
          <p:spPr>
            <a:xfrm>
              <a:off x="6743275" y="2065825"/>
              <a:ext cx="115625" cy="90625"/>
            </a:xfrm>
            <a:custGeom>
              <a:avLst/>
              <a:gdLst/>
              <a:ahLst/>
              <a:cxnLst/>
              <a:rect l="l" t="t" r="r" b="b"/>
              <a:pathLst>
                <a:path w="4625" h="3625" extrusionOk="0">
                  <a:moveTo>
                    <a:pt x="1" y="0"/>
                  </a:moveTo>
                  <a:lnTo>
                    <a:pt x="1" y="0"/>
                  </a:lnTo>
                  <a:cubicBezTo>
                    <a:pt x="1000" y="613"/>
                    <a:pt x="1888" y="1313"/>
                    <a:pt x="2812" y="2075"/>
                  </a:cubicBezTo>
                  <a:cubicBezTo>
                    <a:pt x="3412" y="2575"/>
                    <a:pt x="3975" y="3087"/>
                    <a:pt x="4487" y="3624"/>
                  </a:cubicBezTo>
                  <a:cubicBezTo>
                    <a:pt x="4537" y="3550"/>
                    <a:pt x="4587" y="3475"/>
                    <a:pt x="4625" y="3387"/>
                  </a:cubicBezTo>
                  <a:cubicBezTo>
                    <a:pt x="3412" y="1912"/>
                    <a:pt x="1738" y="8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0" name="Google Shape;11210;p22"/>
            <p:cNvSpPr/>
            <p:nvPr/>
          </p:nvSpPr>
          <p:spPr>
            <a:xfrm>
              <a:off x="6767950" y="2095825"/>
              <a:ext cx="85950" cy="70300"/>
            </a:xfrm>
            <a:custGeom>
              <a:avLst/>
              <a:gdLst/>
              <a:ahLst/>
              <a:cxnLst/>
              <a:rect l="l" t="t" r="r" b="b"/>
              <a:pathLst>
                <a:path w="3438" h="2812" extrusionOk="0">
                  <a:moveTo>
                    <a:pt x="1" y="0"/>
                  </a:moveTo>
                  <a:cubicBezTo>
                    <a:pt x="1051" y="700"/>
                    <a:pt x="1988" y="1600"/>
                    <a:pt x="2913" y="2462"/>
                  </a:cubicBezTo>
                  <a:cubicBezTo>
                    <a:pt x="3038" y="2587"/>
                    <a:pt x="3150" y="2699"/>
                    <a:pt x="3275" y="2812"/>
                  </a:cubicBezTo>
                  <a:cubicBezTo>
                    <a:pt x="3275" y="2799"/>
                    <a:pt x="3300" y="2787"/>
                    <a:pt x="3313" y="2774"/>
                  </a:cubicBezTo>
                  <a:cubicBezTo>
                    <a:pt x="3350" y="2699"/>
                    <a:pt x="3400" y="2624"/>
                    <a:pt x="3438" y="2537"/>
                  </a:cubicBezTo>
                  <a:cubicBezTo>
                    <a:pt x="2475" y="1462"/>
                    <a:pt x="1201" y="58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1" name="Google Shape;11211;p22"/>
            <p:cNvSpPr/>
            <p:nvPr/>
          </p:nvSpPr>
          <p:spPr>
            <a:xfrm>
              <a:off x="6785450" y="2122050"/>
              <a:ext cx="61275" cy="55025"/>
            </a:xfrm>
            <a:custGeom>
              <a:avLst/>
              <a:gdLst/>
              <a:ahLst/>
              <a:cxnLst/>
              <a:rect l="l" t="t" r="r" b="b"/>
              <a:pathLst>
                <a:path w="2451" h="2201" extrusionOk="0">
                  <a:moveTo>
                    <a:pt x="1" y="1"/>
                  </a:moveTo>
                  <a:cubicBezTo>
                    <a:pt x="863" y="613"/>
                    <a:pt x="1575" y="1413"/>
                    <a:pt x="2275" y="2200"/>
                  </a:cubicBezTo>
                  <a:cubicBezTo>
                    <a:pt x="2338" y="2113"/>
                    <a:pt x="2388" y="2038"/>
                    <a:pt x="2450" y="1950"/>
                  </a:cubicBezTo>
                  <a:cubicBezTo>
                    <a:pt x="1763" y="1151"/>
                    <a:pt x="951" y="4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2" name="Google Shape;11212;p22"/>
            <p:cNvSpPr/>
            <p:nvPr/>
          </p:nvSpPr>
          <p:spPr>
            <a:xfrm>
              <a:off x="6795775" y="2142050"/>
              <a:ext cx="45000" cy="42825"/>
            </a:xfrm>
            <a:custGeom>
              <a:avLst/>
              <a:gdLst/>
              <a:ahLst/>
              <a:cxnLst/>
              <a:rect l="l" t="t" r="r" b="b"/>
              <a:pathLst>
                <a:path w="1800" h="1713" extrusionOk="0">
                  <a:moveTo>
                    <a:pt x="0" y="1"/>
                  </a:moveTo>
                  <a:lnTo>
                    <a:pt x="0" y="1"/>
                  </a:lnTo>
                  <a:cubicBezTo>
                    <a:pt x="638" y="488"/>
                    <a:pt x="1125" y="1113"/>
                    <a:pt x="1650" y="1713"/>
                  </a:cubicBezTo>
                  <a:cubicBezTo>
                    <a:pt x="1700" y="1638"/>
                    <a:pt x="1750" y="1563"/>
                    <a:pt x="1800" y="1488"/>
                  </a:cubicBezTo>
                  <a:cubicBezTo>
                    <a:pt x="1287" y="900"/>
                    <a:pt x="687" y="3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3" name="Google Shape;11213;p22"/>
            <p:cNvSpPr/>
            <p:nvPr/>
          </p:nvSpPr>
          <p:spPr>
            <a:xfrm>
              <a:off x="6805150" y="2163925"/>
              <a:ext cx="29375" cy="28450"/>
            </a:xfrm>
            <a:custGeom>
              <a:avLst/>
              <a:gdLst/>
              <a:ahLst/>
              <a:cxnLst/>
              <a:rect l="l" t="t" r="r" b="b"/>
              <a:pathLst>
                <a:path w="1175" h="1138" extrusionOk="0">
                  <a:moveTo>
                    <a:pt x="0" y="0"/>
                  </a:moveTo>
                  <a:lnTo>
                    <a:pt x="0" y="0"/>
                  </a:lnTo>
                  <a:cubicBezTo>
                    <a:pt x="375" y="300"/>
                    <a:pt x="662" y="700"/>
                    <a:pt x="987" y="1050"/>
                  </a:cubicBezTo>
                  <a:cubicBezTo>
                    <a:pt x="1012" y="1088"/>
                    <a:pt x="1037" y="1113"/>
                    <a:pt x="1062" y="1138"/>
                  </a:cubicBezTo>
                  <a:cubicBezTo>
                    <a:pt x="1100" y="1088"/>
                    <a:pt x="1137" y="1038"/>
                    <a:pt x="1175" y="988"/>
                  </a:cubicBezTo>
                  <a:cubicBezTo>
                    <a:pt x="825" y="613"/>
                    <a:pt x="437" y="2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4" name="Google Shape;11214;p22"/>
            <p:cNvSpPr/>
            <p:nvPr/>
          </p:nvSpPr>
          <p:spPr>
            <a:xfrm>
              <a:off x="6806700" y="2178300"/>
              <a:ext cx="22825" cy="19700"/>
            </a:xfrm>
            <a:custGeom>
              <a:avLst/>
              <a:gdLst/>
              <a:ahLst/>
              <a:cxnLst/>
              <a:rect l="l" t="t" r="r" b="b"/>
              <a:pathLst>
                <a:path w="913" h="788" extrusionOk="0">
                  <a:moveTo>
                    <a:pt x="1" y="0"/>
                  </a:moveTo>
                  <a:cubicBezTo>
                    <a:pt x="275" y="263"/>
                    <a:pt x="563" y="525"/>
                    <a:pt x="838" y="788"/>
                  </a:cubicBezTo>
                  <a:cubicBezTo>
                    <a:pt x="863" y="750"/>
                    <a:pt x="888" y="725"/>
                    <a:pt x="913" y="688"/>
                  </a:cubicBezTo>
                  <a:cubicBezTo>
                    <a:pt x="638" y="425"/>
                    <a:pt x="338"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5" name="Google Shape;11215;p22"/>
            <p:cNvSpPr/>
            <p:nvPr/>
          </p:nvSpPr>
          <p:spPr>
            <a:xfrm>
              <a:off x="6802950" y="2195475"/>
              <a:ext cx="19075" cy="12200"/>
            </a:xfrm>
            <a:custGeom>
              <a:avLst/>
              <a:gdLst/>
              <a:ahLst/>
              <a:cxnLst/>
              <a:rect l="l" t="t" r="r" b="b"/>
              <a:pathLst>
                <a:path w="763" h="488" extrusionOk="0">
                  <a:moveTo>
                    <a:pt x="1" y="1"/>
                  </a:moveTo>
                  <a:cubicBezTo>
                    <a:pt x="226" y="163"/>
                    <a:pt x="463" y="325"/>
                    <a:pt x="700" y="488"/>
                  </a:cubicBezTo>
                  <a:cubicBezTo>
                    <a:pt x="713" y="463"/>
                    <a:pt x="738" y="438"/>
                    <a:pt x="763" y="413"/>
                  </a:cubicBezTo>
                  <a:cubicBezTo>
                    <a:pt x="525" y="251"/>
                    <a:pt x="276"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6" name="Google Shape;11216;p22"/>
            <p:cNvSpPr/>
            <p:nvPr/>
          </p:nvSpPr>
          <p:spPr>
            <a:xfrm>
              <a:off x="6769525" y="2039575"/>
              <a:ext cx="109675" cy="79700"/>
            </a:xfrm>
            <a:custGeom>
              <a:avLst/>
              <a:gdLst/>
              <a:ahLst/>
              <a:cxnLst/>
              <a:rect l="l" t="t" r="r" b="b"/>
              <a:pathLst>
                <a:path w="4387" h="3188" extrusionOk="0">
                  <a:moveTo>
                    <a:pt x="0" y="1"/>
                  </a:moveTo>
                  <a:lnTo>
                    <a:pt x="0" y="1"/>
                  </a:lnTo>
                  <a:cubicBezTo>
                    <a:pt x="1113" y="638"/>
                    <a:pt x="2087" y="1213"/>
                    <a:pt x="3025" y="2025"/>
                  </a:cubicBezTo>
                  <a:cubicBezTo>
                    <a:pt x="3487" y="2400"/>
                    <a:pt x="3899" y="2775"/>
                    <a:pt x="4262" y="3187"/>
                  </a:cubicBezTo>
                  <a:cubicBezTo>
                    <a:pt x="4299" y="3112"/>
                    <a:pt x="4337" y="3025"/>
                    <a:pt x="4387" y="2950"/>
                  </a:cubicBezTo>
                  <a:cubicBezTo>
                    <a:pt x="3912" y="2363"/>
                    <a:pt x="3362" y="1863"/>
                    <a:pt x="2762" y="1425"/>
                  </a:cubicBezTo>
                  <a:cubicBezTo>
                    <a:pt x="1925" y="801"/>
                    <a:pt x="950" y="4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7" name="Google Shape;11217;p22"/>
            <p:cNvSpPr/>
            <p:nvPr/>
          </p:nvSpPr>
          <p:spPr>
            <a:xfrm>
              <a:off x="6797950" y="2042075"/>
              <a:ext cx="87825" cy="64075"/>
            </a:xfrm>
            <a:custGeom>
              <a:avLst/>
              <a:gdLst/>
              <a:ahLst/>
              <a:cxnLst/>
              <a:rect l="l" t="t" r="r" b="b"/>
              <a:pathLst>
                <a:path w="3513" h="2563" extrusionOk="0">
                  <a:moveTo>
                    <a:pt x="1" y="1"/>
                  </a:moveTo>
                  <a:lnTo>
                    <a:pt x="1" y="1"/>
                  </a:lnTo>
                  <a:cubicBezTo>
                    <a:pt x="1225" y="713"/>
                    <a:pt x="2300" y="1625"/>
                    <a:pt x="3387" y="2563"/>
                  </a:cubicBezTo>
                  <a:cubicBezTo>
                    <a:pt x="3425" y="2500"/>
                    <a:pt x="3462" y="2425"/>
                    <a:pt x="3500" y="2350"/>
                  </a:cubicBezTo>
                  <a:cubicBezTo>
                    <a:pt x="3500" y="2338"/>
                    <a:pt x="3512" y="2325"/>
                    <a:pt x="3512" y="2325"/>
                  </a:cubicBezTo>
                  <a:cubicBezTo>
                    <a:pt x="2537" y="1288"/>
                    <a:pt x="1375" y="4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8" name="Google Shape;11218;p22"/>
            <p:cNvSpPr/>
            <p:nvPr/>
          </p:nvSpPr>
          <p:spPr>
            <a:xfrm>
              <a:off x="6823875" y="2043025"/>
              <a:ext cx="65950" cy="55325"/>
            </a:xfrm>
            <a:custGeom>
              <a:avLst/>
              <a:gdLst/>
              <a:ahLst/>
              <a:cxnLst/>
              <a:rect l="l" t="t" r="r" b="b"/>
              <a:pathLst>
                <a:path w="2638" h="2213" extrusionOk="0">
                  <a:moveTo>
                    <a:pt x="1" y="0"/>
                  </a:moveTo>
                  <a:lnTo>
                    <a:pt x="1" y="0"/>
                  </a:lnTo>
                  <a:cubicBezTo>
                    <a:pt x="876" y="688"/>
                    <a:pt x="1688" y="1450"/>
                    <a:pt x="2513" y="2212"/>
                  </a:cubicBezTo>
                  <a:cubicBezTo>
                    <a:pt x="2550" y="2125"/>
                    <a:pt x="2600" y="2037"/>
                    <a:pt x="2638" y="1962"/>
                  </a:cubicBezTo>
                  <a:cubicBezTo>
                    <a:pt x="1875" y="1150"/>
                    <a:pt x="1026" y="4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9" name="Google Shape;11219;p22"/>
            <p:cNvSpPr/>
            <p:nvPr/>
          </p:nvSpPr>
          <p:spPr>
            <a:xfrm>
              <a:off x="6793575" y="2006475"/>
              <a:ext cx="105000" cy="70625"/>
            </a:xfrm>
            <a:custGeom>
              <a:avLst/>
              <a:gdLst/>
              <a:ahLst/>
              <a:cxnLst/>
              <a:rect l="l" t="t" r="r" b="b"/>
              <a:pathLst>
                <a:path w="4200" h="2825" extrusionOk="0">
                  <a:moveTo>
                    <a:pt x="1" y="0"/>
                  </a:moveTo>
                  <a:lnTo>
                    <a:pt x="1" y="0"/>
                  </a:lnTo>
                  <a:cubicBezTo>
                    <a:pt x="1638" y="975"/>
                    <a:pt x="2750" y="1750"/>
                    <a:pt x="4100" y="2824"/>
                  </a:cubicBezTo>
                  <a:cubicBezTo>
                    <a:pt x="4137" y="2737"/>
                    <a:pt x="4162" y="2637"/>
                    <a:pt x="4200" y="2549"/>
                  </a:cubicBezTo>
                  <a:cubicBezTo>
                    <a:pt x="4137" y="2524"/>
                    <a:pt x="4100" y="2487"/>
                    <a:pt x="4087" y="2424"/>
                  </a:cubicBezTo>
                  <a:cubicBezTo>
                    <a:pt x="3787" y="2137"/>
                    <a:pt x="3462" y="1850"/>
                    <a:pt x="3112" y="1600"/>
                  </a:cubicBezTo>
                  <a:cubicBezTo>
                    <a:pt x="2163" y="900"/>
                    <a:pt x="1100" y="4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0" name="Google Shape;11220;p22"/>
            <p:cNvSpPr/>
            <p:nvPr/>
          </p:nvSpPr>
          <p:spPr>
            <a:xfrm>
              <a:off x="6829825" y="2003025"/>
              <a:ext cx="66875" cy="49400"/>
            </a:xfrm>
            <a:custGeom>
              <a:avLst/>
              <a:gdLst/>
              <a:ahLst/>
              <a:cxnLst/>
              <a:rect l="l" t="t" r="r" b="b"/>
              <a:pathLst>
                <a:path w="2675" h="1976" extrusionOk="0">
                  <a:moveTo>
                    <a:pt x="0" y="1"/>
                  </a:moveTo>
                  <a:lnTo>
                    <a:pt x="0" y="1"/>
                  </a:lnTo>
                  <a:cubicBezTo>
                    <a:pt x="850" y="613"/>
                    <a:pt x="1800" y="1375"/>
                    <a:pt x="2625" y="1938"/>
                  </a:cubicBezTo>
                  <a:cubicBezTo>
                    <a:pt x="2637" y="1950"/>
                    <a:pt x="2650" y="1963"/>
                    <a:pt x="2662" y="1975"/>
                  </a:cubicBezTo>
                  <a:cubicBezTo>
                    <a:pt x="2675" y="1888"/>
                    <a:pt x="2675" y="1788"/>
                    <a:pt x="2675" y="1700"/>
                  </a:cubicBezTo>
                  <a:cubicBezTo>
                    <a:pt x="1875" y="1013"/>
                    <a:pt x="950" y="4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1" name="Google Shape;11221;p22"/>
            <p:cNvSpPr/>
            <p:nvPr/>
          </p:nvSpPr>
          <p:spPr>
            <a:xfrm>
              <a:off x="6849500" y="2002725"/>
              <a:ext cx="47525" cy="34700"/>
            </a:xfrm>
            <a:custGeom>
              <a:avLst/>
              <a:gdLst/>
              <a:ahLst/>
              <a:cxnLst/>
              <a:rect l="l" t="t" r="r" b="b"/>
              <a:pathLst>
                <a:path w="1901" h="1388" extrusionOk="0">
                  <a:moveTo>
                    <a:pt x="1" y="0"/>
                  </a:moveTo>
                  <a:lnTo>
                    <a:pt x="1" y="0"/>
                  </a:lnTo>
                  <a:cubicBezTo>
                    <a:pt x="400" y="250"/>
                    <a:pt x="775" y="575"/>
                    <a:pt x="1163" y="875"/>
                  </a:cubicBezTo>
                  <a:cubicBezTo>
                    <a:pt x="1400" y="1050"/>
                    <a:pt x="1650" y="1225"/>
                    <a:pt x="1900" y="1387"/>
                  </a:cubicBezTo>
                  <a:cubicBezTo>
                    <a:pt x="1900" y="1300"/>
                    <a:pt x="1900" y="1225"/>
                    <a:pt x="1900" y="1137"/>
                  </a:cubicBezTo>
                  <a:cubicBezTo>
                    <a:pt x="1300" y="687"/>
                    <a:pt x="688" y="2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2" name="Google Shape;11222;p22"/>
            <p:cNvSpPr/>
            <p:nvPr/>
          </p:nvSpPr>
          <p:spPr>
            <a:xfrm>
              <a:off x="6790150" y="1943350"/>
              <a:ext cx="104375" cy="65025"/>
            </a:xfrm>
            <a:custGeom>
              <a:avLst/>
              <a:gdLst/>
              <a:ahLst/>
              <a:cxnLst/>
              <a:rect l="l" t="t" r="r" b="b"/>
              <a:pathLst>
                <a:path w="4175" h="2601" extrusionOk="0">
                  <a:moveTo>
                    <a:pt x="0" y="1"/>
                  </a:moveTo>
                  <a:cubicBezTo>
                    <a:pt x="788" y="288"/>
                    <a:pt x="1500" y="751"/>
                    <a:pt x="2187" y="1213"/>
                  </a:cubicBezTo>
                  <a:cubicBezTo>
                    <a:pt x="2937" y="1688"/>
                    <a:pt x="3537" y="2125"/>
                    <a:pt x="4174" y="2600"/>
                  </a:cubicBezTo>
                  <a:cubicBezTo>
                    <a:pt x="4137" y="2425"/>
                    <a:pt x="4099" y="2263"/>
                    <a:pt x="4049" y="2100"/>
                  </a:cubicBezTo>
                  <a:cubicBezTo>
                    <a:pt x="4024" y="2075"/>
                    <a:pt x="3999" y="2050"/>
                    <a:pt x="3974" y="2013"/>
                  </a:cubicBezTo>
                  <a:cubicBezTo>
                    <a:pt x="2824" y="1038"/>
                    <a:pt x="1487"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3" name="Google Shape;11223;p22"/>
            <p:cNvSpPr/>
            <p:nvPr/>
          </p:nvSpPr>
          <p:spPr>
            <a:xfrm>
              <a:off x="6800775" y="1937100"/>
              <a:ext cx="85300" cy="51575"/>
            </a:xfrm>
            <a:custGeom>
              <a:avLst/>
              <a:gdLst/>
              <a:ahLst/>
              <a:cxnLst/>
              <a:rect l="l" t="t" r="r" b="b"/>
              <a:pathLst>
                <a:path w="3412" h="2063" extrusionOk="0">
                  <a:moveTo>
                    <a:pt x="0" y="1"/>
                  </a:moveTo>
                  <a:cubicBezTo>
                    <a:pt x="1250" y="526"/>
                    <a:pt x="2325" y="1325"/>
                    <a:pt x="3412" y="2063"/>
                  </a:cubicBezTo>
                  <a:cubicBezTo>
                    <a:pt x="3299" y="1913"/>
                    <a:pt x="3199" y="1750"/>
                    <a:pt x="3099" y="1588"/>
                  </a:cubicBezTo>
                  <a:cubicBezTo>
                    <a:pt x="2187" y="851"/>
                    <a:pt x="1175" y="2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4" name="Google Shape;11224;p22"/>
            <p:cNvSpPr/>
            <p:nvPr/>
          </p:nvSpPr>
          <p:spPr>
            <a:xfrm>
              <a:off x="6813575" y="1934600"/>
              <a:ext cx="60325" cy="35325"/>
            </a:xfrm>
            <a:custGeom>
              <a:avLst/>
              <a:gdLst/>
              <a:ahLst/>
              <a:cxnLst/>
              <a:rect l="l" t="t" r="r" b="b"/>
              <a:pathLst>
                <a:path w="2413" h="1413" extrusionOk="0">
                  <a:moveTo>
                    <a:pt x="0" y="1"/>
                  </a:moveTo>
                  <a:lnTo>
                    <a:pt x="0" y="1"/>
                  </a:lnTo>
                  <a:cubicBezTo>
                    <a:pt x="813" y="438"/>
                    <a:pt x="1613" y="938"/>
                    <a:pt x="2412" y="1413"/>
                  </a:cubicBezTo>
                  <a:cubicBezTo>
                    <a:pt x="2350" y="1313"/>
                    <a:pt x="2275" y="1201"/>
                    <a:pt x="2212" y="1101"/>
                  </a:cubicBezTo>
                  <a:cubicBezTo>
                    <a:pt x="1525" y="626"/>
                    <a:pt x="813" y="2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5" name="Google Shape;11225;p22"/>
            <p:cNvSpPr/>
            <p:nvPr/>
          </p:nvSpPr>
          <p:spPr>
            <a:xfrm>
              <a:off x="6812950" y="1924925"/>
              <a:ext cx="50325" cy="29400"/>
            </a:xfrm>
            <a:custGeom>
              <a:avLst/>
              <a:gdLst/>
              <a:ahLst/>
              <a:cxnLst/>
              <a:rect l="l" t="t" r="r" b="b"/>
              <a:pathLst>
                <a:path w="2013" h="1176" extrusionOk="0">
                  <a:moveTo>
                    <a:pt x="0" y="0"/>
                  </a:moveTo>
                  <a:cubicBezTo>
                    <a:pt x="613" y="375"/>
                    <a:pt x="1350" y="813"/>
                    <a:pt x="2012" y="1175"/>
                  </a:cubicBezTo>
                  <a:cubicBezTo>
                    <a:pt x="1937" y="1075"/>
                    <a:pt x="1862" y="975"/>
                    <a:pt x="1788" y="875"/>
                  </a:cubicBezTo>
                  <a:cubicBezTo>
                    <a:pt x="1225" y="513"/>
                    <a:pt x="650" y="2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6" name="Google Shape;11226;p22"/>
            <p:cNvSpPr/>
            <p:nvPr/>
          </p:nvSpPr>
          <p:spPr>
            <a:xfrm>
              <a:off x="6778900" y="1899300"/>
              <a:ext cx="74375" cy="35025"/>
            </a:xfrm>
            <a:custGeom>
              <a:avLst/>
              <a:gdLst/>
              <a:ahLst/>
              <a:cxnLst/>
              <a:rect l="l" t="t" r="r" b="b"/>
              <a:pathLst>
                <a:path w="2975" h="1401" extrusionOk="0">
                  <a:moveTo>
                    <a:pt x="0" y="1"/>
                  </a:moveTo>
                  <a:cubicBezTo>
                    <a:pt x="988" y="438"/>
                    <a:pt x="1962" y="975"/>
                    <a:pt x="2975" y="1400"/>
                  </a:cubicBezTo>
                  <a:cubicBezTo>
                    <a:pt x="2962" y="1388"/>
                    <a:pt x="2962" y="1388"/>
                    <a:pt x="2962" y="1375"/>
                  </a:cubicBezTo>
                  <a:cubicBezTo>
                    <a:pt x="2012" y="851"/>
                    <a:pt x="1075"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7" name="Google Shape;11227;p22"/>
            <p:cNvSpPr/>
            <p:nvPr/>
          </p:nvSpPr>
          <p:spPr>
            <a:xfrm>
              <a:off x="6848575" y="1995225"/>
              <a:ext cx="48125" cy="31575"/>
            </a:xfrm>
            <a:custGeom>
              <a:avLst/>
              <a:gdLst/>
              <a:ahLst/>
              <a:cxnLst/>
              <a:rect l="l" t="t" r="r" b="b"/>
              <a:pathLst>
                <a:path w="1925" h="1263" extrusionOk="0">
                  <a:moveTo>
                    <a:pt x="0" y="0"/>
                  </a:moveTo>
                  <a:cubicBezTo>
                    <a:pt x="625" y="438"/>
                    <a:pt x="1275" y="862"/>
                    <a:pt x="1925" y="1262"/>
                  </a:cubicBezTo>
                  <a:cubicBezTo>
                    <a:pt x="1925" y="1175"/>
                    <a:pt x="1912" y="1087"/>
                    <a:pt x="1912" y="1012"/>
                  </a:cubicBezTo>
                  <a:cubicBezTo>
                    <a:pt x="1312" y="600"/>
                    <a:pt x="675" y="2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8" name="Google Shape;11228;p22"/>
            <p:cNvSpPr/>
            <p:nvPr/>
          </p:nvSpPr>
          <p:spPr>
            <a:xfrm>
              <a:off x="6856375" y="1991475"/>
              <a:ext cx="39700" cy="26575"/>
            </a:xfrm>
            <a:custGeom>
              <a:avLst/>
              <a:gdLst/>
              <a:ahLst/>
              <a:cxnLst/>
              <a:rect l="l" t="t" r="r" b="b"/>
              <a:pathLst>
                <a:path w="1588" h="1063" extrusionOk="0">
                  <a:moveTo>
                    <a:pt x="1" y="0"/>
                  </a:moveTo>
                  <a:cubicBezTo>
                    <a:pt x="488" y="363"/>
                    <a:pt x="1038" y="713"/>
                    <a:pt x="1588" y="1062"/>
                  </a:cubicBezTo>
                  <a:cubicBezTo>
                    <a:pt x="1575" y="987"/>
                    <a:pt x="1563" y="925"/>
                    <a:pt x="1563" y="850"/>
                  </a:cubicBezTo>
                  <a:cubicBezTo>
                    <a:pt x="1063" y="513"/>
                    <a:pt x="563"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9" name="Google Shape;11229;p22"/>
            <p:cNvSpPr/>
            <p:nvPr/>
          </p:nvSpPr>
          <p:spPr>
            <a:xfrm>
              <a:off x="6840750" y="2043325"/>
              <a:ext cx="52525" cy="46275"/>
            </a:xfrm>
            <a:custGeom>
              <a:avLst/>
              <a:gdLst/>
              <a:ahLst/>
              <a:cxnLst/>
              <a:rect l="l" t="t" r="r" b="b"/>
              <a:pathLst>
                <a:path w="2101" h="1851" extrusionOk="0">
                  <a:moveTo>
                    <a:pt x="1" y="1"/>
                  </a:moveTo>
                  <a:lnTo>
                    <a:pt x="1" y="1"/>
                  </a:lnTo>
                  <a:cubicBezTo>
                    <a:pt x="688" y="588"/>
                    <a:pt x="1350" y="1225"/>
                    <a:pt x="2000" y="1850"/>
                  </a:cubicBezTo>
                  <a:cubicBezTo>
                    <a:pt x="2038" y="1775"/>
                    <a:pt x="2063" y="1700"/>
                    <a:pt x="2100" y="1625"/>
                  </a:cubicBezTo>
                  <a:cubicBezTo>
                    <a:pt x="1500" y="988"/>
                    <a:pt x="825" y="4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0" name="Google Shape;11230;p22"/>
            <p:cNvSpPr/>
            <p:nvPr/>
          </p:nvSpPr>
          <p:spPr>
            <a:xfrm>
              <a:off x="6626125" y="2138625"/>
              <a:ext cx="130925" cy="137175"/>
            </a:xfrm>
            <a:custGeom>
              <a:avLst/>
              <a:gdLst/>
              <a:ahLst/>
              <a:cxnLst/>
              <a:rect l="l" t="t" r="r" b="b"/>
              <a:pathLst>
                <a:path w="5237" h="5487" extrusionOk="0">
                  <a:moveTo>
                    <a:pt x="0" y="0"/>
                  </a:moveTo>
                  <a:lnTo>
                    <a:pt x="0" y="0"/>
                  </a:lnTo>
                  <a:cubicBezTo>
                    <a:pt x="1038" y="1987"/>
                    <a:pt x="2375" y="3899"/>
                    <a:pt x="4262" y="5161"/>
                  </a:cubicBezTo>
                  <a:cubicBezTo>
                    <a:pt x="4449" y="5274"/>
                    <a:pt x="4624" y="5374"/>
                    <a:pt x="4812" y="5486"/>
                  </a:cubicBezTo>
                  <a:cubicBezTo>
                    <a:pt x="4912" y="5436"/>
                    <a:pt x="4999" y="5386"/>
                    <a:pt x="5087" y="5349"/>
                  </a:cubicBezTo>
                  <a:cubicBezTo>
                    <a:pt x="5137" y="5324"/>
                    <a:pt x="5187" y="5311"/>
                    <a:pt x="5237" y="5286"/>
                  </a:cubicBezTo>
                  <a:cubicBezTo>
                    <a:pt x="5237" y="5274"/>
                    <a:pt x="5237" y="5261"/>
                    <a:pt x="5237" y="5249"/>
                  </a:cubicBezTo>
                  <a:cubicBezTo>
                    <a:pt x="4899" y="5036"/>
                    <a:pt x="4574" y="4824"/>
                    <a:pt x="4287" y="4599"/>
                  </a:cubicBezTo>
                  <a:cubicBezTo>
                    <a:pt x="2637" y="3249"/>
                    <a:pt x="1175" y="17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1" name="Google Shape;11231;p22"/>
            <p:cNvSpPr/>
            <p:nvPr/>
          </p:nvSpPr>
          <p:spPr>
            <a:xfrm>
              <a:off x="6655500" y="2203275"/>
              <a:ext cx="82175" cy="80325"/>
            </a:xfrm>
            <a:custGeom>
              <a:avLst/>
              <a:gdLst/>
              <a:ahLst/>
              <a:cxnLst/>
              <a:rect l="l" t="t" r="r" b="b"/>
              <a:pathLst>
                <a:path w="3287" h="3213" extrusionOk="0">
                  <a:moveTo>
                    <a:pt x="0" y="1"/>
                  </a:moveTo>
                  <a:cubicBezTo>
                    <a:pt x="275" y="626"/>
                    <a:pt x="750" y="1113"/>
                    <a:pt x="1200" y="1613"/>
                  </a:cubicBezTo>
                  <a:cubicBezTo>
                    <a:pt x="1750" y="2213"/>
                    <a:pt x="2375" y="2738"/>
                    <a:pt x="3037" y="3213"/>
                  </a:cubicBezTo>
                  <a:cubicBezTo>
                    <a:pt x="3124" y="3163"/>
                    <a:pt x="3212" y="3125"/>
                    <a:pt x="3287" y="3075"/>
                  </a:cubicBezTo>
                  <a:cubicBezTo>
                    <a:pt x="2687" y="2588"/>
                    <a:pt x="2087" y="2075"/>
                    <a:pt x="1500" y="1563"/>
                  </a:cubicBezTo>
                  <a:cubicBezTo>
                    <a:pt x="962" y="1063"/>
                    <a:pt x="388" y="6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2" name="Google Shape;11232;p22"/>
            <p:cNvSpPr/>
            <p:nvPr/>
          </p:nvSpPr>
          <p:spPr>
            <a:xfrm>
              <a:off x="6651125" y="2214850"/>
              <a:ext cx="70625" cy="77200"/>
            </a:xfrm>
            <a:custGeom>
              <a:avLst/>
              <a:gdLst/>
              <a:ahLst/>
              <a:cxnLst/>
              <a:rect l="l" t="t" r="r" b="b"/>
              <a:pathLst>
                <a:path w="2825" h="3088" extrusionOk="0">
                  <a:moveTo>
                    <a:pt x="0" y="0"/>
                  </a:moveTo>
                  <a:lnTo>
                    <a:pt x="0" y="0"/>
                  </a:lnTo>
                  <a:cubicBezTo>
                    <a:pt x="450" y="925"/>
                    <a:pt x="1050" y="1787"/>
                    <a:pt x="1800" y="2487"/>
                  </a:cubicBezTo>
                  <a:cubicBezTo>
                    <a:pt x="2025" y="2712"/>
                    <a:pt x="2262" y="2900"/>
                    <a:pt x="2500" y="3087"/>
                  </a:cubicBezTo>
                  <a:cubicBezTo>
                    <a:pt x="2612" y="3037"/>
                    <a:pt x="2724" y="3000"/>
                    <a:pt x="2824" y="2950"/>
                  </a:cubicBezTo>
                  <a:cubicBezTo>
                    <a:pt x="1812" y="2025"/>
                    <a:pt x="825" y="10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3" name="Google Shape;11233;p22"/>
            <p:cNvSpPr/>
            <p:nvPr/>
          </p:nvSpPr>
          <p:spPr>
            <a:xfrm>
              <a:off x="6600825" y="2153300"/>
              <a:ext cx="106550" cy="142475"/>
            </a:xfrm>
            <a:custGeom>
              <a:avLst/>
              <a:gdLst/>
              <a:ahLst/>
              <a:cxnLst/>
              <a:rect l="l" t="t" r="r" b="b"/>
              <a:pathLst>
                <a:path w="4262" h="5699" extrusionOk="0">
                  <a:moveTo>
                    <a:pt x="0" y="1"/>
                  </a:moveTo>
                  <a:lnTo>
                    <a:pt x="0" y="1"/>
                  </a:lnTo>
                  <a:cubicBezTo>
                    <a:pt x="738" y="2375"/>
                    <a:pt x="2150" y="4162"/>
                    <a:pt x="3924" y="5699"/>
                  </a:cubicBezTo>
                  <a:cubicBezTo>
                    <a:pt x="4037" y="5674"/>
                    <a:pt x="4149" y="5649"/>
                    <a:pt x="4262" y="5624"/>
                  </a:cubicBezTo>
                  <a:cubicBezTo>
                    <a:pt x="2562" y="3924"/>
                    <a:pt x="1112" y="22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4" name="Google Shape;11234;p22"/>
            <p:cNvSpPr/>
            <p:nvPr/>
          </p:nvSpPr>
          <p:spPr>
            <a:xfrm>
              <a:off x="6603000" y="2191725"/>
              <a:ext cx="89075" cy="106250"/>
            </a:xfrm>
            <a:custGeom>
              <a:avLst/>
              <a:gdLst/>
              <a:ahLst/>
              <a:cxnLst/>
              <a:rect l="l" t="t" r="r" b="b"/>
              <a:pathLst>
                <a:path w="3563" h="4250" extrusionOk="0">
                  <a:moveTo>
                    <a:pt x="1" y="1"/>
                  </a:moveTo>
                  <a:lnTo>
                    <a:pt x="1" y="1"/>
                  </a:lnTo>
                  <a:cubicBezTo>
                    <a:pt x="726" y="1700"/>
                    <a:pt x="1888" y="3062"/>
                    <a:pt x="3250" y="4249"/>
                  </a:cubicBezTo>
                  <a:cubicBezTo>
                    <a:pt x="3350" y="4237"/>
                    <a:pt x="3462" y="4224"/>
                    <a:pt x="3562" y="4212"/>
                  </a:cubicBezTo>
                  <a:cubicBezTo>
                    <a:pt x="2937" y="3562"/>
                    <a:pt x="2325" y="2912"/>
                    <a:pt x="1738" y="2238"/>
                  </a:cubicBezTo>
                  <a:cubicBezTo>
                    <a:pt x="1088" y="1500"/>
                    <a:pt x="551" y="9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5" name="Google Shape;11235;p22"/>
            <p:cNvSpPr/>
            <p:nvPr/>
          </p:nvSpPr>
          <p:spPr>
            <a:xfrm>
              <a:off x="6603950" y="2214525"/>
              <a:ext cx="68125" cy="84075"/>
            </a:xfrm>
            <a:custGeom>
              <a:avLst/>
              <a:gdLst/>
              <a:ahLst/>
              <a:cxnLst/>
              <a:rect l="l" t="t" r="r" b="b"/>
              <a:pathLst>
                <a:path w="2725" h="3363" extrusionOk="0">
                  <a:moveTo>
                    <a:pt x="0" y="1"/>
                  </a:moveTo>
                  <a:lnTo>
                    <a:pt x="0" y="1"/>
                  </a:lnTo>
                  <a:cubicBezTo>
                    <a:pt x="575" y="1301"/>
                    <a:pt x="1375" y="2425"/>
                    <a:pt x="2375" y="3362"/>
                  </a:cubicBezTo>
                  <a:lnTo>
                    <a:pt x="2550" y="3362"/>
                  </a:lnTo>
                  <a:cubicBezTo>
                    <a:pt x="2612" y="3350"/>
                    <a:pt x="2662" y="3350"/>
                    <a:pt x="2724" y="3350"/>
                  </a:cubicBezTo>
                  <a:cubicBezTo>
                    <a:pt x="2275" y="2875"/>
                    <a:pt x="1875" y="2400"/>
                    <a:pt x="1575" y="2038"/>
                  </a:cubicBezTo>
                  <a:cubicBezTo>
                    <a:pt x="1075" y="1438"/>
                    <a:pt x="513" y="7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6" name="Google Shape;11236;p22"/>
            <p:cNvSpPr/>
            <p:nvPr/>
          </p:nvSpPr>
          <p:spPr>
            <a:xfrm>
              <a:off x="6598325" y="2222975"/>
              <a:ext cx="50325" cy="76250"/>
            </a:xfrm>
            <a:custGeom>
              <a:avLst/>
              <a:gdLst/>
              <a:ahLst/>
              <a:cxnLst/>
              <a:rect l="l" t="t" r="r" b="b"/>
              <a:pathLst>
                <a:path w="2013" h="3050" extrusionOk="0">
                  <a:moveTo>
                    <a:pt x="0" y="0"/>
                  </a:moveTo>
                  <a:lnTo>
                    <a:pt x="0" y="0"/>
                  </a:lnTo>
                  <a:cubicBezTo>
                    <a:pt x="363" y="1125"/>
                    <a:pt x="975" y="2137"/>
                    <a:pt x="1737" y="3049"/>
                  </a:cubicBezTo>
                  <a:lnTo>
                    <a:pt x="2012" y="3049"/>
                  </a:lnTo>
                  <a:cubicBezTo>
                    <a:pt x="1287" y="2062"/>
                    <a:pt x="600" y="10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7" name="Google Shape;11237;p22"/>
            <p:cNvSpPr/>
            <p:nvPr/>
          </p:nvSpPr>
          <p:spPr>
            <a:xfrm>
              <a:off x="6552700" y="2187350"/>
              <a:ext cx="66250" cy="106575"/>
            </a:xfrm>
            <a:custGeom>
              <a:avLst/>
              <a:gdLst/>
              <a:ahLst/>
              <a:cxnLst/>
              <a:rect l="l" t="t" r="r" b="b"/>
              <a:pathLst>
                <a:path w="2650" h="4263" extrusionOk="0">
                  <a:moveTo>
                    <a:pt x="1" y="1"/>
                  </a:moveTo>
                  <a:lnTo>
                    <a:pt x="1" y="1"/>
                  </a:lnTo>
                  <a:cubicBezTo>
                    <a:pt x="338" y="1488"/>
                    <a:pt x="1088" y="2875"/>
                    <a:pt x="1963" y="4112"/>
                  </a:cubicBezTo>
                  <a:cubicBezTo>
                    <a:pt x="1988" y="4150"/>
                    <a:pt x="2013" y="4187"/>
                    <a:pt x="2038" y="4212"/>
                  </a:cubicBezTo>
                  <a:cubicBezTo>
                    <a:pt x="2100" y="4225"/>
                    <a:pt x="2150" y="4237"/>
                    <a:pt x="2200" y="4250"/>
                  </a:cubicBezTo>
                  <a:lnTo>
                    <a:pt x="2275" y="4250"/>
                  </a:lnTo>
                  <a:cubicBezTo>
                    <a:pt x="2400" y="4250"/>
                    <a:pt x="2525" y="4250"/>
                    <a:pt x="2650" y="4262"/>
                  </a:cubicBezTo>
                  <a:cubicBezTo>
                    <a:pt x="2238" y="3687"/>
                    <a:pt x="1838" y="3125"/>
                    <a:pt x="1450" y="2537"/>
                  </a:cubicBezTo>
                  <a:cubicBezTo>
                    <a:pt x="938" y="1713"/>
                    <a:pt x="338" y="9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8" name="Google Shape;11238;p22"/>
            <p:cNvSpPr/>
            <p:nvPr/>
          </p:nvSpPr>
          <p:spPr>
            <a:xfrm>
              <a:off x="6592075" y="2233600"/>
              <a:ext cx="40325" cy="62175"/>
            </a:xfrm>
            <a:custGeom>
              <a:avLst/>
              <a:gdLst/>
              <a:ahLst/>
              <a:cxnLst/>
              <a:rect l="l" t="t" r="r" b="b"/>
              <a:pathLst>
                <a:path w="1613" h="2487" extrusionOk="0">
                  <a:moveTo>
                    <a:pt x="0" y="0"/>
                  </a:moveTo>
                  <a:lnTo>
                    <a:pt x="0" y="0"/>
                  </a:lnTo>
                  <a:cubicBezTo>
                    <a:pt x="250" y="887"/>
                    <a:pt x="713" y="1687"/>
                    <a:pt x="1275" y="2425"/>
                  </a:cubicBezTo>
                  <a:cubicBezTo>
                    <a:pt x="1387" y="2437"/>
                    <a:pt x="1487" y="2462"/>
                    <a:pt x="1600" y="2487"/>
                  </a:cubicBezTo>
                  <a:lnTo>
                    <a:pt x="1612" y="2487"/>
                  </a:lnTo>
                  <a:cubicBezTo>
                    <a:pt x="1487" y="2325"/>
                    <a:pt x="1375" y="2150"/>
                    <a:pt x="1250" y="1987"/>
                  </a:cubicBezTo>
                  <a:cubicBezTo>
                    <a:pt x="800" y="1350"/>
                    <a:pt x="313" y="71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9" name="Google Shape;11239;p22"/>
            <p:cNvSpPr/>
            <p:nvPr/>
          </p:nvSpPr>
          <p:spPr>
            <a:xfrm>
              <a:off x="6526450" y="2210475"/>
              <a:ext cx="72825" cy="96875"/>
            </a:xfrm>
            <a:custGeom>
              <a:avLst/>
              <a:gdLst/>
              <a:ahLst/>
              <a:cxnLst/>
              <a:rect l="l" t="t" r="r" b="b"/>
              <a:pathLst>
                <a:path w="2913" h="3875" extrusionOk="0">
                  <a:moveTo>
                    <a:pt x="1076" y="0"/>
                  </a:moveTo>
                  <a:cubicBezTo>
                    <a:pt x="1301" y="1150"/>
                    <a:pt x="1826" y="2175"/>
                    <a:pt x="2463" y="3137"/>
                  </a:cubicBezTo>
                  <a:cubicBezTo>
                    <a:pt x="2363" y="3125"/>
                    <a:pt x="2250" y="3112"/>
                    <a:pt x="2150" y="3100"/>
                  </a:cubicBezTo>
                  <a:cubicBezTo>
                    <a:pt x="1988" y="2825"/>
                    <a:pt x="1826" y="2525"/>
                    <a:pt x="1651" y="2250"/>
                  </a:cubicBezTo>
                  <a:cubicBezTo>
                    <a:pt x="1326" y="1662"/>
                    <a:pt x="988" y="1100"/>
                    <a:pt x="763" y="500"/>
                  </a:cubicBezTo>
                  <a:lnTo>
                    <a:pt x="763" y="500"/>
                  </a:lnTo>
                  <a:cubicBezTo>
                    <a:pt x="938" y="1438"/>
                    <a:pt x="1363" y="2312"/>
                    <a:pt x="1913" y="3100"/>
                  </a:cubicBezTo>
                  <a:cubicBezTo>
                    <a:pt x="1763" y="3100"/>
                    <a:pt x="1613" y="3112"/>
                    <a:pt x="1463" y="3137"/>
                  </a:cubicBezTo>
                  <a:cubicBezTo>
                    <a:pt x="1488" y="3125"/>
                    <a:pt x="1513" y="3112"/>
                    <a:pt x="1538" y="3112"/>
                  </a:cubicBezTo>
                  <a:cubicBezTo>
                    <a:pt x="1576" y="3100"/>
                    <a:pt x="1626" y="3100"/>
                    <a:pt x="1663" y="3100"/>
                  </a:cubicBezTo>
                  <a:cubicBezTo>
                    <a:pt x="1276" y="2300"/>
                    <a:pt x="888" y="1500"/>
                    <a:pt x="351" y="788"/>
                  </a:cubicBezTo>
                  <a:lnTo>
                    <a:pt x="351" y="788"/>
                  </a:lnTo>
                  <a:cubicBezTo>
                    <a:pt x="701" y="1513"/>
                    <a:pt x="926" y="2337"/>
                    <a:pt x="1251" y="3112"/>
                  </a:cubicBezTo>
                  <a:cubicBezTo>
                    <a:pt x="1263" y="3125"/>
                    <a:pt x="1276" y="3150"/>
                    <a:pt x="1276" y="3162"/>
                  </a:cubicBezTo>
                  <a:cubicBezTo>
                    <a:pt x="1201" y="3175"/>
                    <a:pt x="1126" y="3187"/>
                    <a:pt x="1051" y="3212"/>
                  </a:cubicBezTo>
                  <a:cubicBezTo>
                    <a:pt x="788" y="2650"/>
                    <a:pt x="513" y="2100"/>
                    <a:pt x="251" y="1538"/>
                  </a:cubicBezTo>
                  <a:lnTo>
                    <a:pt x="251" y="1538"/>
                  </a:lnTo>
                  <a:cubicBezTo>
                    <a:pt x="426" y="2125"/>
                    <a:pt x="588" y="2712"/>
                    <a:pt x="813" y="3275"/>
                  </a:cubicBezTo>
                  <a:cubicBezTo>
                    <a:pt x="751" y="3300"/>
                    <a:pt x="688" y="3312"/>
                    <a:pt x="626" y="3337"/>
                  </a:cubicBezTo>
                  <a:cubicBezTo>
                    <a:pt x="388" y="2850"/>
                    <a:pt x="151" y="2387"/>
                    <a:pt x="1" y="1837"/>
                  </a:cubicBezTo>
                  <a:lnTo>
                    <a:pt x="1" y="1837"/>
                  </a:lnTo>
                  <a:cubicBezTo>
                    <a:pt x="51" y="2375"/>
                    <a:pt x="213" y="2912"/>
                    <a:pt x="413" y="3425"/>
                  </a:cubicBezTo>
                  <a:cubicBezTo>
                    <a:pt x="313" y="3487"/>
                    <a:pt x="213" y="3549"/>
                    <a:pt x="113" y="3624"/>
                  </a:cubicBezTo>
                  <a:cubicBezTo>
                    <a:pt x="401" y="3699"/>
                    <a:pt x="688" y="3774"/>
                    <a:pt x="963" y="3874"/>
                  </a:cubicBezTo>
                  <a:cubicBezTo>
                    <a:pt x="1601" y="3649"/>
                    <a:pt x="2263" y="3499"/>
                    <a:pt x="2913" y="3487"/>
                  </a:cubicBezTo>
                  <a:cubicBezTo>
                    <a:pt x="2614" y="3444"/>
                    <a:pt x="2308" y="3414"/>
                    <a:pt x="2002" y="3414"/>
                  </a:cubicBezTo>
                  <a:cubicBezTo>
                    <a:pt x="1771" y="3414"/>
                    <a:pt x="1540" y="3431"/>
                    <a:pt x="1313" y="3474"/>
                  </a:cubicBezTo>
                  <a:cubicBezTo>
                    <a:pt x="1138" y="3512"/>
                    <a:pt x="951" y="3574"/>
                    <a:pt x="776" y="3637"/>
                  </a:cubicBezTo>
                  <a:cubicBezTo>
                    <a:pt x="776" y="3624"/>
                    <a:pt x="763" y="3612"/>
                    <a:pt x="763" y="3599"/>
                  </a:cubicBezTo>
                  <a:cubicBezTo>
                    <a:pt x="1338" y="3400"/>
                    <a:pt x="1913" y="3200"/>
                    <a:pt x="2500" y="3200"/>
                  </a:cubicBezTo>
                  <a:cubicBezTo>
                    <a:pt x="2513" y="3212"/>
                    <a:pt x="2525" y="3212"/>
                    <a:pt x="2538" y="3212"/>
                  </a:cubicBezTo>
                  <a:cubicBezTo>
                    <a:pt x="2650" y="3225"/>
                    <a:pt x="2763" y="3237"/>
                    <a:pt x="2875" y="3250"/>
                  </a:cubicBezTo>
                  <a:cubicBezTo>
                    <a:pt x="2775" y="3100"/>
                    <a:pt x="2675" y="2937"/>
                    <a:pt x="2575" y="2787"/>
                  </a:cubicBezTo>
                  <a:cubicBezTo>
                    <a:pt x="1975" y="1875"/>
                    <a:pt x="1401" y="975"/>
                    <a:pt x="1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0" name="Google Shape;11240;p22"/>
            <p:cNvSpPr/>
            <p:nvPr/>
          </p:nvSpPr>
          <p:spPr>
            <a:xfrm>
              <a:off x="6518025" y="2270150"/>
              <a:ext cx="7525" cy="29700"/>
            </a:xfrm>
            <a:custGeom>
              <a:avLst/>
              <a:gdLst/>
              <a:ahLst/>
              <a:cxnLst/>
              <a:rect l="l" t="t" r="r" b="b"/>
              <a:pathLst>
                <a:path w="301" h="1188" extrusionOk="0">
                  <a:moveTo>
                    <a:pt x="1" y="0"/>
                  </a:moveTo>
                  <a:cubicBezTo>
                    <a:pt x="1" y="388"/>
                    <a:pt x="63" y="775"/>
                    <a:pt x="163" y="1150"/>
                  </a:cubicBezTo>
                  <a:cubicBezTo>
                    <a:pt x="188" y="1150"/>
                    <a:pt x="201" y="1150"/>
                    <a:pt x="226" y="1162"/>
                  </a:cubicBezTo>
                  <a:cubicBezTo>
                    <a:pt x="251" y="1175"/>
                    <a:pt x="276" y="1175"/>
                    <a:pt x="300" y="1187"/>
                  </a:cubicBezTo>
                  <a:cubicBezTo>
                    <a:pt x="201" y="788"/>
                    <a:pt x="101" y="4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1" name="Google Shape;11241;p22"/>
            <p:cNvSpPr/>
            <p:nvPr/>
          </p:nvSpPr>
          <p:spPr>
            <a:xfrm>
              <a:off x="6548325" y="2042400"/>
              <a:ext cx="75000" cy="52200"/>
            </a:xfrm>
            <a:custGeom>
              <a:avLst/>
              <a:gdLst/>
              <a:ahLst/>
              <a:cxnLst/>
              <a:rect l="l" t="t" r="r" b="b"/>
              <a:pathLst>
                <a:path w="3000" h="2088" extrusionOk="0">
                  <a:moveTo>
                    <a:pt x="1" y="0"/>
                  </a:moveTo>
                  <a:lnTo>
                    <a:pt x="1" y="0"/>
                  </a:lnTo>
                  <a:cubicBezTo>
                    <a:pt x="576" y="138"/>
                    <a:pt x="1075" y="363"/>
                    <a:pt x="1625" y="625"/>
                  </a:cubicBezTo>
                  <a:cubicBezTo>
                    <a:pt x="2188" y="925"/>
                    <a:pt x="2588" y="1212"/>
                    <a:pt x="2863" y="1800"/>
                  </a:cubicBezTo>
                  <a:cubicBezTo>
                    <a:pt x="2913" y="1887"/>
                    <a:pt x="2950" y="1987"/>
                    <a:pt x="3000" y="2087"/>
                  </a:cubicBezTo>
                  <a:cubicBezTo>
                    <a:pt x="2987" y="2025"/>
                    <a:pt x="2975" y="1975"/>
                    <a:pt x="2962" y="1912"/>
                  </a:cubicBezTo>
                  <a:cubicBezTo>
                    <a:pt x="2725" y="550"/>
                    <a:pt x="1225" y="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2" name="Google Shape;11242;p22"/>
            <p:cNvSpPr/>
            <p:nvPr/>
          </p:nvSpPr>
          <p:spPr>
            <a:xfrm>
              <a:off x="6574250" y="2037700"/>
              <a:ext cx="65325" cy="45325"/>
            </a:xfrm>
            <a:custGeom>
              <a:avLst/>
              <a:gdLst/>
              <a:ahLst/>
              <a:cxnLst/>
              <a:rect l="l" t="t" r="r" b="b"/>
              <a:pathLst>
                <a:path w="2613" h="1813" extrusionOk="0">
                  <a:moveTo>
                    <a:pt x="1" y="1"/>
                  </a:moveTo>
                  <a:cubicBezTo>
                    <a:pt x="1063" y="501"/>
                    <a:pt x="1626" y="1025"/>
                    <a:pt x="2550" y="1763"/>
                  </a:cubicBezTo>
                  <a:cubicBezTo>
                    <a:pt x="2575" y="1788"/>
                    <a:pt x="2600" y="1800"/>
                    <a:pt x="2613" y="1813"/>
                  </a:cubicBezTo>
                  <a:cubicBezTo>
                    <a:pt x="2238" y="1350"/>
                    <a:pt x="1863" y="888"/>
                    <a:pt x="1376" y="551"/>
                  </a:cubicBezTo>
                  <a:cubicBezTo>
                    <a:pt x="976" y="263"/>
                    <a:pt x="488"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3" name="Google Shape;11243;p22"/>
            <p:cNvSpPr/>
            <p:nvPr/>
          </p:nvSpPr>
          <p:spPr>
            <a:xfrm>
              <a:off x="6592700" y="2036450"/>
              <a:ext cx="44375" cy="34075"/>
            </a:xfrm>
            <a:custGeom>
              <a:avLst/>
              <a:gdLst/>
              <a:ahLst/>
              <a:cxnLst/>
              <a:rect l="l" t="t" r="r" b="b"/>
              <a:pathLst>
                <a:path w="1775" h="1363" extrusionOk="0">
                  <a:moveTo>
                    <a:pt x="0" y="1"/>
                  </a:moveTo>
                  <a:lnTo>
                    <a:pt x="0" y="1"/>
                  </a:lnTo>
                  <a:cubicBezTo>
                    <a:pt x="575" y="463"/>
                    <a:pt x="1175" y="938"/>
                    <a:pt x="1775" y="1363"/>
                  </a:cubicBezTo>
                  <a:cubicBezTo>
                    <a:pt x="1262" y="813"/>
                    <a:pt x="688" y="3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4" name="Google Shape;11244;p22"/>
            <p:cNvSpPr/>
            <p:nvPr/>
          </p:nvSpPr>
          <p:spPr>
            <a:xfrm>
              <a:off x="6618000" y="1999600"/>
              <a:ext cx="75625" cy="40950"/>
            </a:xfrm>
            <a:custGeom>
              <a:avLst/>
              <a:gdLst/>
              <a:ahLst/>
              <a:cxnLst/>
              <a:rect l="l" t="t" r="r" b="b"/>
              <a:pathLst>
                <a:path w="3025" h="1638" extrusionOk="0">
                  <a:moveTo>
                    <a:pt x="1" y="0"/>
                  </a:moveTo>
                  <a:cubicBezTo>
                    <a:pt x="838" y="800"/>
                    <a:pt x="1875" y="1462"/>
                    <a:pt x="3025" y="1637"/>
                  </a:cubicBezTo>
                  <a:cubicBezTo>
                    <a:pt x="1963" y="1187"/>
                    <a:pt x="1000" y="5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5" name="Google Shape;11245;p22"/>
            <p:cNvSpPr/>
            <p:nvPr/>
          </p:nvSpPr>
          <p:spPr>
            <a:xfrm>
              <a:off x="6628300" y="2016775"/>
              <a:ext cx="50325" cy="26900"/>
            </a:xfrm>
            <a:custGeom>
              <a:avLst/>
              <a:gdLst/>
              <a:ahLst/>
              <a:cxnLst/>
              <a:rect l="l" t="t" r="r" b="b"/>
              <a:pathLst>
                <a:path w="2013" h="1076" extrusionOk="0">
                  <a:moveTo>
                    <a:pt x="1" y="0"/>
                  </a:moveTo>
                  <a:cubicBezTo>
                    <a:pt x="576" y="513"/>
                    <a:pt x="1276" y="888"/>
                    <a:pt x="2013" y="1075"/>
                  </a:cubicBezTo>
                  <a:cubicBezTo>
                    <a:pt x="1338" y="725"/>
                    <a:pt x="676"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6" name="Google Shape;11246;p22"/>
            <p:cNvSpPr/>
            <p:nvPr/>
          </p:nvSpPr>
          <p:spPr>
            <a:xfrm>
              <a:off x="6638000" y="2030200"/>
              <a:ext cx="30625" cy="15650"/>
            </a:xfrm>
            <a:custGeom>
              <a:avLst/>
              <a:gdLst/>
              <a:ahLst/>
              <a:cxnLst/>
              <a:rect l="l" t="t" r="r" b="b"/>
              <a:pathLst>
                <a:path w="1225" h="626" extrusionOk="0">
                  <a:moveTo>
                    <a:pt x="0" y="1"/>
                  </a:moveTo>
                  <a:lnTo>
                    <a:pt x="0" y="1"/>
                  </a:lnTo>
                  <a:cubicBezTo>
                    <a:pt x="375" y="276"/>
                    <a:pt x="800" y="513"/>
                    <a:pt x="1225" y="626"/>
                  </a:cubicBezTo>
                  <a:cubicBezTo>
                    <a:pt x="825" y="413"/>
                    <a:pt x="425" y="1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7" name="Google Shape;11247;p22"/>
            <p:cNvSpPr/>
            <p:nvPr/>
          </p:nvSpPr>
          <p:spPr>
            <a:xfrm>
              <a:off x="6509600" y="1957425"/>
              <a:ext cx="82175" cy="40275"/>
            </a:xfrm>
            <a:custGeom>
              <a:avLst/>
              <a:gdLst/>
              <a:ahLst/>
              <a:cxnLst/>
              <a:rect l="l" t="t" r="r" b="b"/>
              <a:pathLst>
                <a:path w="3287" h="1611" extrusionOk="0">
                  <a:moveTo>
                    <a:pt x="38" y="0"/>
                  </a:moveTo>
                  <a:cubicBezTo>
                    <a:pt x="38" y="0"/>
                    <a:pt x="25" y="13"/>
                    <a:pt x="25" y="13"/>
                  </a:cubicBezTo>
                  <a:cubicBezTo>
                    <a:pt x="25" y="63"/>
                    <a:pt x="25" y="113"/>
                    <a:pt x="13" y="163"/>
                  </a:cubicBezTo>
                  <a:cubicBezTo>
                    <a:pt x="13" y="188"/>
                    <a:pt x="13" y="225"/>
                    <a:pt x="0" y="263"/>
                  </a:cubicBezTo>
                  <a:cubicBezTo>
                    <a:pt x="697" y="1079"/>
                    <a:pt x="1744" y="1611"/>
                    <a:pt x="2811" y="1611"/>
                  </a:cubicBezTo>
                  <a:cubicBezTo>
                    <a:pt x="2970" y="1611"/>
                    <a:pt x="3129" y="1599"/>
                    <a:pt x="3287" y="1575"/>
                  </a:cubicBezTo>
                  <a:cubicBezTo>
                    <a:pt x="2574" y="1525"/>
                    <a:pt x="2012" y="1275"/>
                    <a:pt x="1387" y="950"/>
                  </a:cubicBezTo>
                  <a:cubicBezTo>
                    <a:pt x="850" y="675"/>
                    <a:pt x="438" y="400"/>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8" name="Google Shape;11248;p22"/>
            <p:cNvSpPr/>
            <p:nvPr/>
          </p:nvSpPr>
          <p:spPr>
            <a:xfrm>
              <a:off x="6508650" y="1968350"/>
              <a:ext cx="61575" cy="34200"/>
            </a:xfrm>
            <a:custGeom>
              <a:avLst/>
              <a:gdLst/>
              <a:ahLst/>
              <a:cxnLst/>
              <a:rect l="l" t="t" r="r" b="b"/>
              <a:pathLst>
                <a:path w="2463" h="1368" extrusionOk="0">
                  <a:moveTo>
                    <a:pt x="26" y="1"/>
                  </a:moveTo>
                  <a:cubicBezTo>
                    <a:pt x="13" y="75"/>
                    <a:pt x="13" y="150"/>
                    <a:pt x="1" y="225"/>
                  </a:cubicBezTo>
                  <a:cubicBezTo>
                    <a:pt x="602" y="886"/>
                    <a:pt x="1415" y="1368"/>
                    <a:pt x="2302" y="1368"/>
                  </a:cubicBezTo>
                  <a:cubicBezTo>
                    <a:pt x="2355" y="1368"/>
                    <a:pt x="2409" y="1366"/>
                    <a:pt x="2463" y="1363"/>
                  </a:cubicBezTo>
                  <a:cubicBezTo>
                    <a:pt x="1888" y="1313"/>
                    <a:pt x="1425" y="1025"/>
                    <a:pt x="938" y="713"/>
                  </a:cubicBezTo>
                  <a:cubicBezTo>
                    <a:pt x="700" y="563"/>
                    <a:pt x="351" y="300"/>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9" name="Google Shape;11249;p22"/>
            <p:cNvSpPr/>
            <p:nvPr/>
          </p:nvSpPr>
          <p:spPr>
            <a:xfrm>
              <a:off x="6506475" y="1979275"/>
              <a:ext cx="44075" cy="27850"/>
            </a:xfrm>
            <a:custGeom>
              <a:avLst/>
              <a:gdLst/>
              <a:ahLst/>
              <a:cxnLst/>
              <a:rect l="l" t="t" r="r" b="b"/>
              <a:pathLst>
                <a:path w="1763" h="1114" extrusionOk="0">
                  <a:moveTo>
                    <a:pt x="50" y="1"/>
                  </a:moveTo>
                  <a:cubicBezTo>
                    <a:pt x="38" y="88"/>
                    <a:pt x="13" y="176"/>
                    <a:pt x="0" y="263"/>
                  </a:cubicBezTo>
                  <a:cubicBezTo>
                    <a:pt x="500" y="701"/>
                    <a:pt x="1100" y="1026"/>
                    <a:pt x="1762" y="1113"/>
                  </a:cubicBezTo>
                  <a:cubicBezTo>
                    <a:pt x="1337" y="976"/>
                    <a:pt x="1012" y="726"/>
                    <a:pt x="688" y="488"/>
                  </a:cubicBezTo>
                  <a:cubicBezTo>
                    <a:pt x="463" y="338"/>
                    <a:pt x="250" y="176"/>
                    <a:pt x="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0" name="Google Shape;11250;p22"/>
            <p:cNvSpPr/>
            <p:nvPr/>
          </p:nvSpPr>
          <p:spPr>
            <a:xfrm>
              <a:off x="6504275" y="1989900"/>
              <a:ext cx="30025" cy="20650"/>
            </a:xfrm>
            <a:custGeom>
              <a:avLst/>
              <a:gdLst/>
              <a:ahLst/>
              <a:cxnLst/>
              <a:rect l="l" t="t" r="r" b="b"/>
              <a:pathLst>
                <a:path w="1201" h="826" extrusionOk="0">
                  <a:moveTo>
                    <a:pt x="51" y="1"/>
                  </a:moveTo>
                  <a:cubicBezTo>
                    <a:pt x="38" y="38"/>
                    <a:pt x="26" y="88"/>
                    <a:pt x="1" y="138"/>
                  </a:cubicBezTo>
                  <a:cubicBezTo>
                    <a:pt x="351" y="451"/>
                    <a:pt x="751" y="701"/>
                    <a:pt x="1200" y="826"/>
                  </a:cubicBezTo>
                  <a:cubicBezTo>
                    <a:pt x="938" y="713"/>
                    <a:pt x="801" y="588"/>
                    <a:pt x="613" y="451"/>
                  </a:cubicBezTo>
                  <a:cubicBezTo>
                    <a:pt x="413" y="301"/>
                    <a:pt x="226" y="15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1" name="Google Shape;11251;p22"/>
            <p:cNvSpPr/>
            <p:nvPr/>
          </p:nvSpPr>
          <p:spPr>
            <a:xfrm>
              <a:off x="6502100" y="1997100"/>
              <a:ext cx="23125" cy="14700"/>
            </a:xfrm>
            <a:custGeom>
              <a:avLst/>
              <a:gdLst/>
              <a:ahLst/>
              <a:cxnLst/>
              <a:rect l="l" t="t" r="r" b="b"/>
              <a:pathLst>
                <a:path w="925" h="588" extrusionOk="0">
                  <a:moveTo>
                    <a:pt x="50" y="0"/>
                  </a:moveTo>
                  <a:cubicBezTo>
                    <a:pt x="38" y="38"/>
                    <a:pt x="13" y="75"/>
                    <a:pt x="0" y="113"/>
                  </a:cubicBezTo>
                  <a:cubicBezTo>
                    <a:pt x="263" y="338"/>
                    <a:pt x="575" y="500"/>
                    <a:pt x="925" y="588"/>
                  </a:cubicBezTo>
                  <a:cubicBezTo>
                    <a:pt x="613" y="413"/>
                    <a:pt x="313" y="213"/>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2" name="Google Shape;11252;p22"/>
            <p:cNvSpPr/>
            <p:nvPr/>
          </p:nvSpPr>
          <p:spPr>
            <a:xfrm>
              <a:off x="6670475" y="1906425"/>
              <a:ext cx="99075" cy="22575"/>
            </a:xfrm>
            <a:custGeom>
              <a:avLst/>
              <a:gdLst/>
              <a:ahLst/>
              <a:cxnLst/>
              <a:rect l="l" t="t" r="r" b="b"/>
              <a:pathLst>
                <a:path w="3963" h="903" extrusionOk="0">
                  <a:moveTo>
                    <a:pt x="1855" y="1"/>
                  </a:moveTo>
                  <a:cubicBezTo>
                    <a:pt x="1820" y="1"/>
                    <a:pt x="1785" y="2"/>
                    <a:pt x="1751" y="3"/>
                  </a:cubicBezTo>
                  <a:cubicBezTo>
                    <a:pt x="1526" y="3"/>
                    <a:pt x="1301" y="28"/>
                    <a:pt x="1088" y="66"/>
                  </a:cubicBezTo>
                  <a:cubicBezTo>
                    <a:pt x="1038" y="91"/>
                    <a:pt x="1001" y="128"/>
                    <a:pt x="1001" y="178"/>
                  </a:cubicBezTo>
                  <a:cubicBezTo>
                    <a:pt x="1001" y="191"/>
                    <a:pt x="1001" y="203"/>
                    <a:pt x="1013" y="216"/>
                  </a:cubicBezTo>
                  <a:cubicBezTo>
                    <a:pt x="876" y="216"/>
                    <a:pt x="738" y="216"/>
                    <a:pt x="638" y="291"/>
                  </a:cubicBezTo>
                  <a:cubicBezTo>
                    <a:pt x="613" y="316"/>
                    <a:pt x="613" y="341"/>
                    <a:pt x="613" y="378"/>
                  </a:cubicBezTo>
                  <a:cubicBezTo>
                    <a:pt x="476" y="366"/>
                    <a:pt x="351" y="366"/>
                    <a:pt x="201" y="366"/>
                  </a:cubicBezTo>
                  <a:cubicBezTo>
                    <a:pt x="63" y="366"/>
                    <a:pt x="1" y="553"/>
                    <a:pt x="101" y="640"/>
                  </a:cubicBezTo>
                  <a:cubicBezTo>
                    <a:pt x="163" y="690"/>
                    <a:pt x="238" y="690"/>
                    <a:pt x="301" y="690"/>
                  </a:cubicBezTo>
                  <a:cubicBezTo>
                    <a:pt x="726" y="753"/>
                    <a:pt x="1188" y="840"/>
                    <a:pt x="1863" y="853"/>
                  </a:cubicBezTo>
                  <a:cubicBezTo>
                    <a:pt x="1906" y="854"/>
                    <a:pt x="1949" y="854"/>
                    <a:pt x="1992" y="854"/>
                  </a:cubicBezTo>
                  <a:cubicBezTo>
                    <a:pt x="2357" y="854"/>
                    <a:pt x="2724" y="829"/>
                    <a:pt x="3089" y="829"/>
                  </a:cubicBezTo>
                  <a:cubicBezTo>
                    <a:pt x="3383" y="829"/>
                    <a:pt x="3675" y="845"/>
                    <a:pt x="3962" y="903"/>
                  </a:cubicBezTo>
                  <a:cubicBezTo>
                    <a:pt x="3338" y="690"/>
                    <a:pt x="2688" y="628"/>
                    <a:pt x="2038" y="541"/>
                  </a:cubicBezTo>
                  <a:cubicBezTo>
                    <a:pt x="1963" y="528"/>
                    <a:pt x="1900" y="516"/>
                    <a:pt x="1838" y="503"/>
                  </a:cubicBezTo>
                  <a:cubicBezTo>
                    <a:pt x="2475" y="503"/>
                    <a:pt x="3113" y="528"/>
                    <a:pt x="3713" y="678"/>
                  </a:cubicBezTo>
                  <a:cubicBezTo>
                    <a:pt x="3150" y="428"/>
                    <a:pt x="2550" y="278"/>
                    <a:pt x="1938" y="228"/>
                  </a:cubicBezTo>
                  <a:cubicBezTo>
                    <a:pt x="2024" y="224"/>
                    <a:pt x="2109" y="222"/>
                    <a:pt x="2194" y="222"/>
                  </a:cubicBezTo>
                  <a:cubicBezTo>
                    <a:pt x="2606" y="222"/>
                    <a:pt x="3013" y="270"/>
                    <a:pt x="3438" y="353"/>
                  </a:cubicBezTo>
                  <a:cubicBezTo>
                    <a:pt x="2933" y="177"/>
                    <a:pt x="2395" y="1"/>
                    <a:pt x="18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3" name="Google Shape;11253;p22"/>
            <p:cNvSpPr/>
            <p:nvPr/>
          </p:nvSpPr>
          <p:spPr>
            <a:xfrm>
              <a:off x="6682050" y="1945550"/>
              <a:ext cx="62825" cy="10650"/>
            </a:xfrm>
            <a:custGeom>
              <a:avLst/>
              <a:gdLst/>
              <a:ahLst/>
              <a:cxnLst/>
              <a:rect l="l" t="t" r="r" b="b"/>
              <a:pathLst>
                <a:path w="2513" h="426" extrusionOk="0">
                  <a:moveTo>
                    <a:pt x="0" y="0"/>
                  </a:moveTo>
                  <a:cubicBezTo>
                    <a:pt x="595" y="257"/>
                    <a:pt x="1232" y="415"/>
                    <a:pt x="1883" y="415"/>
                  </a:cubicBezTo>
                  <a:cubicBezTo>
                    <a:pt x="1930" y="415"/>
                    <a:pt x="1978" y="414"/>
                    <a:pt x="2025" y="413"/>
                  </a:cubicBezTo>
                  <a:cubicBezTo>
                    <a:pt x="2175" y="400"/>
                    <a:pt x="2337" y="425"/>
                    <a:pt x="2462" y="338"/>
                  </a:cubicBezTo>
                  <a:cubicBezTo>
                    <a:pt x="2512" y="288"/>
                    <a:pt x="2500" y="175"/>
                    <a:pt x="2425" y="138"/>
                  </a:cubicBezTo>
                  <a:cubicBezTo>
                    <a:pt x="2400" y="129"/>
                    <a:pt x="2375" y="127"/>
                    <a:pt x="2350" y="127"/>
                  </a:cubicBezTo>
                  <a:cubicBezTo>
                    <a:pt x="2300" y="127"/>
                    <a:pt x="2250" y="138"/>
                    <a:pt x="2200" y="138"/>
                  </a:cubicBezTo>
                  <a:cubicBezTo>
                    <a:pt x="1948" y="174"/>
                    <a:pt x="1707" y="191"/>
                    <a:pt x="1471" y="191"/>
                  </a:cubicBezTo>
                  <a:cubicBezTo>
                    <a:pt x="979" y="191"/>
                    <a:pt x="507" y="11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4" name="Google Shape;11254;p22"/>
            <p:cNvSpPr/>
            <p:nvPr/>
          </p:nvSpPr>
          <p:spPr>
            <a:xfrm>
              <a:off x="6588000" y="2101675"/>
              <a:ext cx="31900" cy="17900"/>
            </a:xfrm>
            <a:custGeom>
              <a:avLst/>
              <a:gdLst/>
              <a:ahLst/>
              <a:cxnLst/>
              <a:rect l="l" t="t" r="r" b="b"/>
              <a:pathLst>
                <a:path w="1276" h="716" extrusionOk="0">
                  <a:moveTo>
                    <a:pt x="350" y="0"/>
                  </a:moveTo>
                  <a:cubicBezTo>
                    <a:pt x="337" y="0"/>
                    <a:pt x="325" y="5"/>
                    <a:pt x="313" y="16"/>
                  </a:cubicBezTo>
                  <a:cubicBezTo>
                    <a:pt x="301" y="29"/>
                    <a:pt x="288" y="29"/>
                    <a:pt x="288" y="41"/>
                  </a:cubicBezTo>
                  <a:cubicBezTo>
                    <a:pt x="1" y="116"/>
                    <a:pt x="1101" y="653"/>
                    <a:pt x="1188" y="678"/>
                  </a:cubicBezTo>
                  <a:cubicBezTo>
                    <a:pt x="1151" y="653"/>
                    <a:pt x="1101" y="628"/>
                    <a:pt x="1063" y="591"/>
                  </a:cubicBezTo>
                  <a:lnTo>
                    <a:pt x="1063" y="591"/>
                  </a:lnTo>
                  <a:cubicBezTo>
                    <a:pt x="1126" y="628"/>
                    <a:pt x="1201" y="678"/>
                    <a:pt x="1276" y="716"/>
                  </a:cubicBezTo>
                  <a:cubicBezTo>
                    <a:pt x="1001" y="478"/>
                    <a:pt x="738" y="241"/>
                    <a:pt x="438" y="41"/>
                  </a:cubicBezTo>
                  <a:cubicBezTo>
                    <a:pt x="412" y="24"/>
                    <a:pt x="380" y="0"/>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5" name="Google Shape;11255;p22"/>
            <p:cNvSpPr/>
            <p:nvPr/>
          </p:nvSpPr>
          <p:spPr>
            <a:xfrm>
              <a:off x="6541450" y="2052700"/>
              <a:ext cx="64700" cy="50950"/>
            </a:xfrm>
            <a:custGeom>
              <a:avLst/>
              <a:gdLst/>
              <a:ahLst/>
              <a:cxnLst/>
              <a:rect l="l" t="t" r="r" b="b"/>
              <a:pathLst>
                <a:path w="2588" h="2038" extrusionOk="0">
                  <a:moveTo>
                    <a:pt x="163" y="1"/>
                  </a:moveTo>
                  <a:cubicBezTo>
                    <a:pt x="63" y="1"/>
                    <a:pt x="1" y="101"/>
                    <a:pt x="26" y="188"/>
                  </a:cubicBezTo>
                  <a:cubicBezTo>
                    <a:pt x="763" y="925"/>
                    <a:pt x="1613" y="1625"/>
                    <a:pt x="2588" y="2038"/>
                  </a:cubicBezTo>
                  <a:cubicBezTo>
                    <a:pt x="1913" y="1650"/>
                    <a:pt x="1350" y="1088"/>
                    <a:pt x="788" y="538"/>
                  </a:cubicBezTo>
                  <a:lnTo>
                    <a:pt x="788" y="538"/>
                  </a:lnTo>
                  <a:cubicBezTo>
                    <a:pt x="1276" y="925"/>
                    <a:pt x="1788" y="1300"/>
                    <a:pt x="2338" y="1600"/>
                  </a:cubicBezTo>
                  <a:cubicBezTo>
                    <a:pt x="1950" y="1313"/>
                    <a:pt x="1600" y="988"/>
                    <a:pt x="1251" y="663"/>
                  </a:cubicBezTo>
                  <a:lnTo>
                    <a:pt x="1251" y="663"/>
                  </a:lnTo>
                  <a:cubicBezTo>
                    <a:pt x="1663" y="925"/>
                    <a:pt x="2113" y="1213"/>
                    <a:pt x="2475" y="1488"/>
                  </a:cubicBezTo>
                  <a:cubicBezTo>
                    <a:pt x="2175" y="1188"/>
                    <a:pt x="1863" y="888"/>
                    <a:pt x="1525" y="613"/>
                  </a:cubicBezTo>
                  <a:lnTo>
                    <a:pt x="1525" y="613"/>
                  </a:lnTo>
                  <a:cubicBezTo>
                    <a:pt x="1563" y="638"/>
                    <a:pt x="1600" y="663"/>
                    <a:pt x="1638" y="688"/>
                  </a:cubicBezTo>
                  <a:cubicBezTo>
                    <a:pt x="1975" y="900"/>
                    <a:pt x="2213" y="1075"/>
                    <a:pt x="2538" y="1313"/>
                  </a:cubicBezTo>
                  <a:cubicBezTo>
                    <a:pt x="2113" y="863"/>
                    <a:pt x="1638" y="425"/>
                    <a:pt x="1101" y="138"/>
                  </a:cubicBezTo>
                  <a:cubicBezTo>
                    <a:pt x="1094" y="137"/>
                    <a:pt x="1088" y="136"/>
                    <a:pt x="1081" y="136"/>
                  </a:cubicBezTo>
                  <a:cubicBezTo>
                    <a:pt x="1028" y="136"/>
                    <a:pt x="988" y="182"/>
                    <a:pt x="988" y="238"/>
                  </a:cubicBezTo>
                  <a:cubicBezTo>
                    <a:pt x="938" y="201"/>
                    <a:pt x="888" y="163"/>
                    <a:pt x="826" y="126"/>
                  </a:cubicBezTo>
                  <a:cubicBezTo>
                    <a:pt x="763" y="126"/>
                    <a:pt x="738" y="151"/>
                    <a:pt x="726" y="176"/>
                  </a:cubicBezTo>
                  <a:cubicBezTo>
                    <a:pt x="676" y="138"/>
                    <a:pt x="626" y="88"/>
                    <a:pt x="576" y="51"/>
                  </a:cubicBezTo>
                  <a:cubicBezTo>
                    <a:pt x="550" y="29"/>
                    <a:pt x="523" y="20"/>
                    <a:pt x="497" y="20"/>
                  </a:cubicBezTo>
                  <a:cubicBezTo>
                    <a:pt x="432" y="20"/>
                    <a:pt x="372" y="76"/>
                    <a:pt x="363" y="138"/>
                  </a:cubicBezTo>
                  <a:cubicBezTo>
                    <a:pt x="301" y="76"/>
                    <a:pt x="251" y="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6" name="Google Shape;11256;p22"/>
            <p:cNvSpPr/>
            <p:nvPr/>
          </p:nvSpPr>
          <p:spPr>
            <a:xfrm>
              <a:off x="6496150" y="2062400"/>
              <a:ext cx="8525" cy="64400"/>
            </a:xfrm>
            <a:custGeom>
              <a:avLst/>
              <a:gdLst/>
              <a:ahLst/>
              <a:cxnLst/>
              <a:rect l="l" t="t" r="r" b="b"/>
              <a:pathLst>
                <a:path w="341" h="2576" extrusionOk="0">
                  <a:moveTo>
                    <a:pt x="163" y="0"/>
                  </a:moveTo>
                  <a:cubicBezTo>
                    <a:pt x="63" y="637"/>
                    <a:pt x="1" y="1287"/>
                    <a:pt x="38" y="1924"/>
                  </a:cubicBezTo>
                  <a:cubicBezTo>
                    <a:pt x="63" y="2112"/>
                    <a:pt x="101" y="2412"/>
                    <a:pt x="138" y="2512"/>
                  </a:cubicBezTo>
                  <a:cubicBezTo>
                    <a:pt x="153" y="2556"/>
                    <a:pt x="189" y="2575"/>
                    <a:pt x="226" y="2575"/>
                  </a:cubicBezTo>
                  <a:cubicBezTo>
                    <a:pt x="283" y="2575"/>
                    <a:pt x="341" y="2530"/>
                    <a:pt x="326" y="2462"/>
                  </a:cubicBezTo>
                  <a:cubicBezTo>
                    <a:pt x="238" y="1650"/>
                    <a:pt x="201" y="825"/>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7" name="Google Shape;11257;p22"/>
            <p:cNvSpPr/>
            <p:nvPr/>
          </p:nvSpPr>
          <p:spPr>
            <a:xfrm>
              <a:off x="6501775" y="2077700"/>
              <a:ext cx="43400" cy="97450"/>
            </a:xfrm>
            <a:custGeom>
              <a:avLst/>
              <a:gdLst/>
              <a:ahLst/>
              <a:cxnLst/>
              <a:rect l="l" t="t" r="r" b="b"/>
              <a:pathLst>
                <a:path w="1736" h="3898" extrusionOk="0">
                  <a:moveTo>
                    <a:pt x="113" y="0"/>
                  </a:moveTo>
                  <a:cubicBezTo>
                    <a:pt x="76" y="738"/>
                    <a:pt x="1" y="1500"/>
                    <a:pt x="188" y="2225"/>
                  </a:cubicBezTo>
                  <a:cubicBezTo>
                    <a:pt x="288" y="2587"/>
                    <a:pt x="388" y="2962"/>
                    <a:pt x="651" y="3237"/>
                  </a:cubicBezTo>
                  <a:cubicBezTo>
                    <a:pt x="678" y="3259"/>
                    <a:pt x="708" y="3269"/>
                    <a:pt x="737" y="3269"/>
                  </a:cubicBezTo>
                  <a:cubicBezTo>
                    <a:pt x="774" y="3269"/>
                    <a:pt x="810" y="3253"/>
                    <a:pt x="838" y="3224"/>
                  </a:cubicBezTo>
                  <a:cubicBezTo>
                    <a:pt x="938" y="3462"/>
                    <a:pt x="1138" y="3774"/>
                    <a:pt x="1213" y="3837"/>
                  </a:cubicBezTo>
                  <a:cubicBezTo>
                    <a:pt x="1255" y="3858"/>
                    <a:pt x="1294" y="3868"/>
                    <a:pt x="1330" y="3868"/>
                  </a:cubicBezTo>
                  <a:cubicBezTo>
                    <a:pt x="1379" y="3868"/>
                    <a:pt x="1421" y="3848"/>
                    <a:pt x="1450" y="3812"/>
                  </a:cubicBezTo>
                  <a:cubicBezTo>
                    <a:pt x="1463" y="3824"/>
                    <a:pt x="1463" y="3837"/>
                    <a:pt x="1475" y="3849"/>
                  </a:cubicBezTo>
                  <a:cubicBezTo>
                    <a:pt x="1498" y="3883"/>
                    <a:pt x="1532" y="3898"/>
                    <a:pt x="1567" y="3898"/>
                  </a:cubicBezTo>
                  <a:cubicBezTo>
                    <a:pt x="1648" y="3898"/>
                    <a:pt x="1735" y="3820"/>
                    <a:pt x="1700" y="3724"/>
                  </a:cubicBezTo>
                  <a:cubicBezTo>
                    <a:pt x="1438" y="2962"/>
                    <a:pt x="1138" y="2387"/>
                    <a:pt x="801" y="1587"/>
                  </a:cubicBezTo>
                  <a:lnTo>
                    <a:pt x="801" y="1587"/>
                  </a:lnTo>
                  <a:cubicBezTo>
                    <a:pt x="938" y="2087"/>
                    <a:pt x="1063" y="2612"/>
                    <a:pt x="1213" y="3125"/>
                  </a:cubicBezTo>
                  <a:cubicBezTo>
                    <a:pt x="801" y="2362"/>
                    <a:pt x="588" y="1525"/>
                    <a:pt x="338" y="613"/>
                  </a:cubicBezTo>
                  <a:lnTo>
                    <a:pt x="338" y="613"/>
                  </a:lnTo>
                  <a:cubicBezTo>
                    <a:pt x="413" y="1250"/>
                    <a:pt x="463" y="1887"/>
                    <a:pt x="613" y="2512"/>
                  </a:cubicBezTo>
                  <a:cubicBezTo>
                    <a:pt x="288" y="1737"/>
                    <a:pt x="213" y="863"/>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8" name="Google Shape;11258;p22"/>
            <p:cNvSpPr/>
            <p:nvPr/>
          </p:nvSpPr>
          <p:spPr>
            <a:xfrm>
              <a:off x="6551150" y="1881175"/>
              <a:ext cx="143425" cy="36275"/>
            </a:xfrm>
            <a:custGeom>
              <a:avLst/>
              <a:gdLst/>
              <a:ahLst/>
              <a:cxnLst/>
              <a:rect l="l" t="t" r="r" b="b"/>
              <a:pathLst>
                <a:path w="5737" h="1451" extrusionOk="0">
                  <a:moveTo>
                    <a:pt x="5460" y="1"/>
                  </a:moveTo>
                  <a:cubicBezTo>
                    <a:pt x="4815" y="1"/>
                    <a:pt x="4173" y="10"/>
                    <a:pt x="3549" y="163"/>
                  </a:cubicBezTo>
                  <a:cubicBezTo>
                    <a:pt x="2325" y="488"/>
                    <a:pt x="1150" y="938"/>
                    <a:pt x="0" y="1451"/>
                  </a:cubicBezTo>
                  <a:cubicBezTo>
                    <a:pt x="925" y="1163"/>
                    <a:pt x="1875" y="963"/>
                    <a:pt x="2787" y="676"/>
                  </a:cubicBezTo>
                  <a:cubicBezTo>
                    <a:pt x="3749" y="338"/>
                    <a:pt x="4736" y="151"/>
                    <a:pt x="5736" y="1"/>
                  </a:cubicBezTo>
                  <a:cubicBezTo>
                    <a:pt x="5644" y="1"/>
                    <a:pt x="5552" y="1"/>
                    <a:pt x="5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9" name="Google Shape;11259;p22"/>
            <p:cNvSpPr/>
            <p:nvPr/>
          </p:nvSpPr>
          <p:spPr>
            <a:xfrm>
              <a:off x="6573325" y="1896800"/>
              <a:ext cx="79700" cy="20350"/>
            </a:xfrm>
            <a:custGeom>
              <a:avLst/>
              <a:gdLst/>
              <a:ahLst/>
              <a:cxnLst/>
              <a:rect l="l" t="t" r="r" b="b"/>
              <a:pathLst>
                <a:path w="3188" h="814" extrusionOk="0">
                  <a:moveTo>
                    <a:pt x="3187" y="1"/>
                  </a:moveTo>
                  <a:lnTo>
                    <a:pt x="3187" y="1"/>
                  </a:lnTo>
                  <a:cubicBezTo>
                    <a:pt x="2087" y="126"/>
                    <a:pt x="1013" y="351"/>
                    <a:pt x="1" y="813"/>
                  </a:cubicBezTo>
                  <a:cubicBezTo>
                    <a:pt x="1050" y="563"/>
                    <a:pt x="2212" y="351"/>
                    <a:pt x="3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0" name="Google Shape;11260;p22"/>
            <p:cNvSpPr/>
            <p:nvPr/>
          </p:nvSpPr>
          <p:spPr>
            <a:xfrm>
              <a:off x="6590825" y="1907125"/>
              <a:ext cx="55950" cy="14700"/>
            </a:xfrm>
            <a:custGeom>
              <a:avLst/>
              <a:gdLst/>
              <a:ahLst/>
              <a:cxnLst/>
              <a:rect l="l" t="t" r="r" b="b"/>
              <a:pathLst>
                <a:path w="2238" h="588" extrusionOk="0">
                  <a:moveTo>
                    <a:pt x="2237" y="0"/>
                  </a:moveTo>
                  <a:lnTo>
                    <a:pt x="2237" y="0"/>
                  </a:lnTo>
                  <a:cubicBezTo>
                    <a:pt x="1462" y="75"/>
                    <a:pt x="713" y="288"/>
                    <a:pt x="0" y="588"/>
                  </a:cubicBezTo>
                  <a:cubicBezTo>
                    <a:pt x="750" y="450"/>
                    <a:pt x="1550" y="263"/>
                    <a:pt x="2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1" name="Google Shape;11261;p22"/>
            <p:cNvSpPr/>
            <p:nvPr/>
          </p:nvSpPr>
          <p:spPr>
            <a:xfrm>
              <a:off x="6602700" y="1920250"/>
              <a:ext cx="35000" cy="8125"/>
            </a:xfrm>
            <a:custGeom>
              <a:avLst/>
              <a:gdLst/>
              <a:ahLst/>
              <a:cxnLst/>
              <a:rect l="l" t="t" r="r" b="b"/>
              <a:pathLst>
                <a:path w="1400" h="325" extrusionOk="0">
                  <a:moveTo>
                    <a:pt x="1400" y="0"/>
                  </a:moveTo>
                  <a:lnTo>
                    <a:pt x="1400" y="0"/>
                  </a:lnTo>
                  <a:cubicBezTo>
                    <a:pt x="925" y="50"/>
                    <a:pt x="450" y="162"/>
                    <a:pt x="0" y="325"/>
                  </a:cubicBezTo>
                  <a:cubicBezTo>
                    <a:pt x="475" y="275"/>
                    <a:pt x="962" y="162"/>
                    <a:pt x="1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2" name="Google Shape;11262;p22"/>
            <p:cNvSpPr/>
            <p:nvPr/>
          </p:nvSpPr>
          <p:spPr>
            <a:xfrm>
              <a:off x="6609575" y="1935550"/>
              <a:ext cx="15325" cy="1650"/>
            </a:xfrm>
            <a:custGeom>
              <a:avLst/>
              <a:gdLst/>
              <a:ahLst/>
              <a:cxnLst/>
              <a:rect l="l" t="t" r="r" b="b"/>
              <a:pathLst>
                <a:path w="613" h="66" extrusionOk="0">
                  <a:moveTo>
                    <a:pt x="612" y="0"/>
                  </a:moveTo>
                  <a:cubicBezTo>
                    <a:pt x="413" y="0"/>
                    <a:pt x="200" y="25"/>
                    <a:pt x="0" y="63"/>
                  </a:cubicBezTo>
                  <a:cubicBezTo>
                    <a:pt x="29" y="65"/>
                    <a:pt x="57" y="65"/>
                    <a:pt x="85" y="65"/>
                  </a:cubicBezTo>
                  <a:cubicBezTo>
                    <a:pt x="269" y="65"/>
                    <a:pt x="450" y="33"/>
                    <a:pt x="6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3" name="Google Shape;11263;p22"/>
            <p:cNvSpPr/>
            <p:nvPr/>
          </p:nvSpPr>
          <p:spPr>
            <a:xfrm>
              <a:off x="6527075" y="2085500"/>
              <a:ext cx="28475" cy="75950"/>
            </a:xfrm>
            <a:custGeom>
              <a:avLst/>
              <a:gdLst/>
              <a:ahLst/>
              <a:cxnLst/>
              <a:rect l="l" t="t" r="r" b="b"/>
              <a:pathLst>
                <a:path w="1139" h="3038" extrusionOk="0">
                  <a:moveTo>
                    <a:pt x="1" y="1"/>
                  </a:moveTo>
                  <a:lnTo>
                    <a:pt x="1" y="1"/>
                  </a:lnTo>
                  <a:cubicBezTo>
                    <a:pt x="388" y="1013"/>
                    <a:pt x="738" y="2050"/>
                    <a:pt x="1138" y="3037"/>
                  </a:cubicBezTo>
                  <a:cubicBezTo>
                    <a:pt x="976" y="1963"/>
                    <a:pt x="601" y="9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4" name="Google Shape;11264;p22"/>
            <p:cNvSpPr/>
            <p:nvPr/>
          </p:nvSpPr>
          <p:spPr>
            <a:xfrm>
              <a:off x="6540200" y="2098625"/>
              <a:ext cx="18775" cy="50025"/>
            </a:xfrm>
            <a:custGeom>
              <a:avLst/>
              <a:gdLst/>
              <a:ahLst/>
              <a:cxnLst/>
              <a:rect l="l" t="t" r="r" b="b"/>
              <a:pathLst>
                <a:path w="751" h="2001" extrusionOk="0">
                  <a:moveTo>
                    <a:pt x="1" y="1"/>
                  </a:moveTo>
                  <a:cubicBezTo>
                    <a:pt x="163" y="688"/>
                    <a:pt x="426" y="1363"/>
                    <a:pt x="751" y="2000"/>
                  </a:cubicBezTo>
                  <a:cubicBezTo>
                    <a:pt x="601" y="1300"/>
                    <a:pt x="338" y="6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5" name="Google Shape;11265;p22"/>
            <p:cNvSpPr/>
            <p:nvPr/>
          </p:nvSpPr>
          <p:spPr>
            <a:xfrm>
              <a:off x="6549900" y="2109550"/>
              <a:ext cx="13450" cy="32850"/>
            </a:xfrm>
            <a:custGeom>
              <a:avLst/>
              <a:gdLst/>
              <a:ahLst/>
              <a:cxnLst/>
              <a:rect l="l" t="t" r="r" b="b"/>
              <a:pathLst>
                <a:path w="538" h="1314" extrusionOk="0">
                  <a:moveTo>
                    <a:pt x="0" y="1"/>
                  </a:moveTo>
                  <a:lnTo>
                    <a:pt x="0" y="1"/>
                  </a:lnTo>
                  <a:cubicBezTo>
                    <a:pt x="125" y="451"/>
                    <a:pt x="300" y="913"/>
                    <a:pt x="538" y="1313"/>
                  </a:cubicBezTo>
                  <a:cubicBezTo>
                    <a:pt x="413" y="851"/>
                    <a:pt x="250" y="4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6" name="Google Shape;11266;p22"/>
            <p:cNvSpPr/>
            <p:nvPr/>
          </p:nvSpPr>
          <p:spPr>
            <a:xfrm>
              <a:off x="6455225" y="1947725"/>
              <a:ext cx="38775" cy="61275"/>
            </a:xfrm>
            <a:custGeom>
              <a:avLst/>
              <a:gdLst/>
              <a:ahLst/>
              <a:cxnLst/>
              <a:rect l="l" t="t" r="r" b="b"/>
              <a:pathLst>
                <a:path w="1551" h="2451" extrusionOk="0">
                  <a:moveTo>
                    <a:pt x="1550" y="1"/>
                  </a:moveTo>
                  <a:cubicBezTo>
                    <a:pt x="1313" y="401"/>
                    <a:pt x="1050" y="713"/>
                    <a:pt x="763" y="1113"/>
                  </a:cubicBezTo>
                  <a:cubicBezTo>
                    <a:pt x="488" y="1488"/>
                    <a:pt x="238" y="1888"/>
                    <a:pt x="1" y="2300"/>
                  </a:cubicBezTo>
                  <a:cubicBezTo>
                    <a:pt x="38" y="2350"/>
                    <a:pt x="76" y="2400"/>
                    <a:pt x="101" y="2450"/>
                  </a:cubicBezTo>
                  <a:cubicBezTo>
                    <a:pt x="701" y="1700"/>
                    <a:pt x="1200" y="888"/>
                    <a:pt x="15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7" name="Google Shape;11267;p22"/>
            <p:cNvSpPr/>
            <p:nvPr/>
          </p:nvSpPr>
          <p:spPr>
            <a:xfrm>
              <a:off x="6459925" y="1960550"/>
              <a:ext cx="34700" cy="56875"/>
            </a:xfrm>
            <a:custGeom>
              <a:avLst/>
              <a:gdLst/>
              <a:ahLst/>
              <a:cxnLst/>
              <a:rect l="l" t="t" r="r" b="b"/>
              <a:pathLst>
                <a:path w="1388" h="2275" extrusionOk="0">
                  <a:moveTo>
                    <a:pt x="1387" y="0"/>
                  </a:moveTo>
                  <a:cubicBezTo>
                    <a:pt x="912" y="650"/>
                    <a:pt x="425" y="1362"/>
                    <a:pt x="0" y="2062"/>
                  </a:cubicBezTo>
                  <a:cubicBezTo>
                    <a:pt x="25" y="2100"/>
                    <a:pt x="38" y="2137"/>
                    <a:pt x="63" y="2175"/>
                  </a:cubicBezTo>
                  <a:cubicBezTo>
                    <a:pt x="75" y="2200"/>
                    <a:pt x="100" y="2237"/>
                    <a:pt x="113" y="2274"/>
                  </a:cubicBezTo>
                  <a:cubicBezTo>
                    <a:pt x="600" y="1562"/>
                    <a:pt x="1025" y="825"/>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8" name="Google Shape;11268;p22"/>
            <p:cNvSpPr/>
            <p:nvPr/>
          </p:nvSpPr>
          <p:spPr>
            <a:xfrm>
              <a:off x="6464925" y="1987400"/>
              <a:ext cx="21575" cy="40325"/>
            </a:xfrm>
            <a:custGeom>
              <a:avLst/>
              <a:gdLst/>
              <a:ahLst/>
              <a:cxnLst/>
              <a:rect l="l" t="t" r="r" b="b"/>
              <a:pathLst>
                <a:path w="863" h="1613" extrusionOk="0">
                  <a:moveTo>
                    <a:pt x="862" y="1"/>
                  </a:moveTo>
                  <a:cubicBezTo>
                    <a:pt x="575" y="451"/>
                    <a:pt x="275" y="926"/>
                    <a:pt x="0" y="1400"/>
                  </a:cubicBezTo>
                  <a:cubicBezTo>
                    <a:pt x="38" y="1475"/>
                    <a:pt x="63" y="1538"/>
                    <a:pt x="88" y="1613"/>
                  </a:cubicBezTo>
                  <a:cubicBezTo>
                    <a:pt x="388" y="1101"/>
                    <a:pt x="637" y="563"/>
                    <a:pt x="8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9" name="Google Shape;11269;p22"/>
            <p:cNvSpPr/>
            <p:nvPr/>
          </p:nvSpPr>
          <p:spPr>
            <a:xfrm>
              <a:off x="6468675" y="2008350"/>
              <a:ext cx="11875" cy="31875"/>
            </a:xfrm>
            <a:custGeom>
              <a:avLst/>
              <a:gdLst/>
              <a:ahLst/>
              <a:cxnLst/>
              <a:rect l="l" t="t" r="r" b="b"/>
              <a:pathLst>
                <a:path w="475" h="1275" extrusionOk="0">
                  <a:moveTo>
                    <a:pt x="475" y="0"/>
                  </a:moveTo>
                  <a:lnTo>
                    <a:pt x="475" y="0"/>
                  </a:lnTo>
                  <a:cubicBezTo>
                    <a:pt x="325" y="325"/>
                    <a:pt x="163" y="650"/>
                    <a:pt x="0" y="987"/>
                  </a:cubicBezTo>
                  <a:cubicBezTo>
                    <a:pt x="13" y="1050"/>
                    <a:pt x="25" y="1112"/>
                    <a:pt x="38" y="1175"/>
                  </a:cubicBezTo>
                  <a:cubicBezTo>
                    <a:pt x="50" y="1212"/>
                    <a:pt x="50" y="1237"/>
                    <a:pt x="63" y="1275"/>
                  </a:cubicBezTo>
                  <a:cubicBezTo>
                    <a:pt x="250" y="875"/>
                    <a:pt x="400" y="450"/>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0" name="Google Shape;11270;p22"/>
            <p:cNvSpPr/>
            <p:nvPr/>
          </p:nvSpPr>
          <p:spPr>
            <a:xfrm>
              <a:off x="6471175" y="2020825"/>
              <a:ext cx="10625" cy="35350"/>
            </a:xfrm>
            <a:custGeom>
              <a:avLst/>
              <a:gdLst/>
              <a:ahLst/>
              <a:cxnLst/>
              <a:rect l="l" t="t" r="r" b="b"/>
              <a:pathLst>
                <a:path w="425" h="1414" extrusionOk="0">
                  <a:moveTo>
                    <a:pt x="425" y="1"/>
                  </a:moveTo>
                  <a:lnTo>
                    <a:pt x="425" y="1"/>
                  </a:lnTo>
                  <a:cubicBezTo>
                    <a:pt x="287" y="351"/>
                    <a:pt x="138" y="688"/>
                    <a:pt x="0" y="1038"/>
                  </a:cubicBezTo>
                  <a:cubicBezTo>
                    <a:pt x="0" y="1101"/>
                    <a:pt x="0" y="1163"/>
                    <a:pt x="0" y="1226"/>
                  </a:cubicBezTo>
                  <a:cubicBezTo>
                    <a:pt x="0" y="1263"/>
                    <a:pt x="13" y="1301"/>
                    <a:pt x="13" y="1338"/>
                  </a:cubicBezTo>
                  <a:cubicBezTo>
                    <a:pt x="25" y="1363"/>
                    <a:pt x="25" y="1388"/>
                    <a:pt x="25" y="1413"/>
                  </a:cubicBezTo>
                  <a:cubicBezTo>
                    <a:pt x="238" y="963"/>
                    <a:pt x="387" y="501"/>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1" name="Google Shape;11271;p22"/>
            <p:cNvSpPr/>
            <p:nvPr/>
          </p:nvSpPr>
          <p:spPr>
            <a:xfrm>
              <a:off x="6194975" y="2386050"/>
              <a:ext cx="230925" cy="81925"/>
            </a:xfrm>
            <a:custGeom>
              <a:avLst/>
              <a:gdLst/>
              <a:ahLst/>
              <a:cxnLst/>
              <a:rect l="l" t="t" r="r" b="b"/>
              <a:pathLst>
                <a:path w="9237" h="3277" extrusionOk="0">
                  <a:moveTo>
                    <a:pt x="1" y="1"/>
                  </a:moveTo>
                  <a:lnTo>
                    <a:pt x="1" y="1"/>
                  </a:lnTo>
                  <a:cubicBezTo>
                    <a:pt x="1138" y="1450"/>
                    <a:pt x="2625" y="2237"/>
                    <a:pt x="4262" y="2600"/>
                  </a:cubicBezTo>
                  <a:cubicBezTo>
                    <a:pt x="3500" y="2487"/>
                    <a:pt x="2550" y="2300"/>
                    <a:pt x="1850" y="2013"/>
                  </a:cubicBezTo>
                  <a:lnTo>
                    <a:pt x="1850" y="2013"/>
                  </a:lnTo>
                  <a:cubicBezTo>
                    <a:pt x="3188" y="2725"/>
                    <a:pt x="4687" y="3087"/>
                    <a:pt x="6174" y="3237"/>
                  </a:cubicBezTo>
                  <a:cubicBezTo>
                    <a:pt x="6425" y="3264"/>
                    <a:pt x="6675" y="3277"/>
                    <a:pt x="6925" y="3277"/>
                  </a:cubicBezTo>
                  <a:cubicBezTo>
                    <a:pt x="7598" y="3277"/>
                    <a:pt x="8267" y="3186"/>
                    <a:pt x="8924" y="3050"/>
                  </a:cubicBezTo>
                  <a:cubicBezTo>
                    <a:pt x="8986" y="3000"/>
                    <a:pt x="9049" y="2962"/>
                    <a:pt x="9124" y="2937"/>
                  </a:cubicBezTo>
                  <a:cubicBezTo>
                    <a:pt x="9124" y="2925"/>
                    <a:pt x="9136" y="2925"/>
                    <a:pt x="9136" y="2925"/>
                  </a:cubicBezTo>
                  <a:cubicBezTo>
                    <a:pt x="9136" y="2912"/>
                    <a:pt x="9124" y="2900"/>
                    <a:pt x="9124" y="2875"/>
                  </a:cubicBezTo>
                  <a:cubicBezTo>
                    <a:pt x="8640" y="2932"/>
                    <a:pt x="8177" y="2958"/>
                    <a:pt x="7724" y="2958"/>
                  </a:cubicBezTo>
                  <a:cubicBezTo>
                    <a:pt x="7193" y="2958"/>
                    <a:pt x="6675" y="2923"/>
                    <a:pt x="6149" y="2862"/>
                  </a:cubicBezTo>
                  <a:lnTo>
                    <a:pt x="6149" y="2862"/>
                  </a:lnTo>
                  <a:cubicBezTo>
                    <a:pt x="6449" y="2881"/>
                    <a:pt x="6751" y="2890"/>
                    <a:pt x="7053" y="2890"/>
                  </a:cubicBezTo>
                  <a:cubicBezTo>
                    <a:pt x="7748" y="2890"/>
                    <a:pt x="8448" y="2844"/>
                    <a:pt x="9136" y="2775"/>
                  </a:cubicBezTo>
                  <a:cubicBezTo>
                    <a:pt x="9161" y="2712"/>
                    <a:pt x="9199" y="2662"/>
                    <a:pt x="9236" y="2625"/>
                  </a:cubicBezTo>
                  <a:cubicBezTo>
                    <a:pt x="8049" y="2625"/>
                    <a:pt x="7199" y="2512"/>
                    <a:pt x="6012" y="2300"/>
                  </a:cubicBezTo>
                  <a:cubicBezTo>
                    <a:pt x="3750" y="2062"/>
                    <a:pt x="1676" y="15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2" name="Google Shape;11272;p22"/>
            <p:cNvSpPr/>
            <p:nvPr/>
          </p:nvSpPr>
          <p:spPr>
            <a:xfrm>
              <a:off x="6274025" y="2456350"/>
              <a:ext cx="135300" cy="22850"/>
            </a:xfrm>
            <a:custGeom>
              <a:avLst/>
              <a:gdLst/>
              <a:ahLst/>
              <a:cxnLst/>
              <a:rect l="l" t="t" r="r" b="b"/>
              <a:pathLst>
                <a:path w="5412" h="914" extrusionOk="0">
                  <a:moveTo>
                    <a:pt x="1" y="0"/>
                  </a:moveTo>
                  <a:cubicBezTo>
                    <a:pt x="1544" y="612"/>
                    <a:pt x="2719" y="914"/>
                    <a:pt x="3979" y="914"/>
                  </a:cubicBezTo>
                  <a:cubicBezTo>
                    <a:pt x="4239" y="914"/>
                    <a:pt x="4503" y="901"/>
                    <a:pt x="4774" y="875"/>
                  </a:cubicBezTo>
                  <a:cubicBezTo>
                    <a:pt x="4799" y="838"/>
                    <a:pt x="4837" y="800"/>
                    <a:pt x="4887" y="788"/>
                  </a:cubicBezTo>
                  <a:cubicBezTo>
                    <a:pt x="5012" y="750"/>
                    <a:pt x="5137" y="700"/>
                    <a:pt x="5262" y="650"/>
                  </a:cubicBezTo>
                  <a:cubicBezTo>
                    <a:pt x="5274" y="638"/>
                    <a:pt x="5287" y="625"/>
                    <a:pt x="5299" y="625"/>
                  </a:cubicBezTo>
                  <a:cubicBezTo>
                    <a:pt x="5337" y="588"/>
                    <a:pt x="5374" y="550"/>
                    <a:pt x="5412" y="525"/>
                  </a:cubicBezTo>
                  <a:lnTo>
                    <a:pt x="5412" y="525"/>
                  </a:lnTo>
                  <a:cubicBezTo>
                    <a:pt x="5020" y="546"/>
                    <a:pt x="4624" y="563"/>
                    <a:pt x="4227" y="563"/>
                  </a:cubicBezTo>
                  <a:cubicBezTo>
                    <a:pt x="3914" y="563"/>
                    <a:pt x="3601" y="553"/>
                    <a:pt x="3287" y="525"/>
                  </a:cubicBezTo>
                  <a:cubicBezTo>
                    <a:pt x="2325" y="475"/>
                    <a:pt x="1088"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3" name="Google Shape;11273;p22"/>
            <p:cNvSpPr/>
            <p:nvPr/>
          </p:nvSpPr>
          <p:spPr>
            <a:xfrm>
              <a:off x="6099075" y="2140175"/>
              <a:ext cx="70000" cy="214975"/>
            </a:xfrm>
            <a:custGeom>
              <a:avLst/>
              <a:gdLst/>
              <a:ahLst/>
              <a:cxnLst/>
              <a:rect l="l" t="t" r="r" b="b"/>
              <a:pathLst>
                <a:path w="2800" h="8599" extrusionOk="0">
                  <a:moveTo>
                    <a:pt x="650" y="1"/>
                  </a:moveTo>
                  <a:cubicBezTo>
                    <a:pt x="650" y="13"/>
                    <a:pt x="638" y="38"/>
                    <a:pt x="638" y="51"/>
                  </a:cubicBezTo>
                  <a:cubicBezTo>
                    <a:pt x="600" y="301"/>
                    <a:pt x="563" y="538"/>
                    <a:pt x="488" y="788"/>
                  </a:cubicBezTo>
                  <a:cubicBezTo>
                    <a:pt x="450" y="913"/>
                    <a:pt x="413" y="1050"/>
                    <a:pt x="375" y="1175"/>
                  </a:cubicBezTo>
                  <a:cubicBezTo>
                    <a:pt x="375" y="1188"/>
                    <a:pt x="375" y="1188"/>
                    <a:pt x="375" y="1200"/>
                  </a:cubicBezTo>
                  <a:cubicBezTo>
                    <a:pt x="363" y="1288"/>
                    <a:pt x="363" y="1375"/>
                    <a:pt x="350" y="1450"/>
                  </a:cubicBezTo>
                  <a:cubicBezTo>
                    <a:pt x="350" y="1475"/>
                    <a:pt x="350" y="1488"/>
                    <a:pt x="350" y="1500"/>
                  </a:cubicBezTo>
                  <a:cubicBezTo>
                    <a:pt x="325" y="1563"/>
                    <a:pt x="275" y="1625"/>
                    <a:pt x="225" y="1650"/>
                  </a:cubicBezTo>
                  <a:cubicBezTo>
                    <a:pt x="213" y="1663"/>
                    <a:pt x="188" y="1663"/>
                    <a:pt x="175" y="1663"/>
                  </a:cubicBezTo>
                  <a:cubicBezTo>
                    <a:pt x="163" y="1675"/>
                    <a:pt x="163" y="1688"/>
                    <a:pt x="138" y="1700"/>
                  </a:cubicBezTo>
                  <a:cubicBezTo>
                    <a:pt x="150" y="1850"/>
                    <a:pt x="163" y="2000"/>
                    <a:pt x="188" y="2150"/>
                  </a:cubicBezTo>
                  <a:cubicBezTo>
                    <a:pt x="175" y="2150"/>
                    <a:pt x="175" y="2138"/>
                    <a:pt x="175" y="2138"/>
                  </a:cubicBezTo>
                  <a:cubicBezTo>
                    <a:pt x="163" y="2200"/>
                    <a:pt x="138" y="2250"/>
                    <a:pt x="125" y="2313"/>
                  </a:cubicBezTo>
                  <a:cubicBezTo>
                    <a:pt x="88" y="2450"/>
                    <a:pt x="63" y="2600"/>
                    <a:pt x="38" y="2737"/>
                  </a:cubicBezTo>
                  <a:cubicBezTo>
                    <a:pt x="25" y="2800"/>
                    <a:pt x="13" y="2875"/>
                    <a:pt x="0" y="2937"/>
                  </a:cubicBezTo>
                  <a:cubicBezTo>
                    <a:pt x="88" y="3450"/>
                    <a:pt x="200" y="3950"/>
                    <a:pt x="363" y="4437"/>
                  </a:cubicBezTo>
                  <a:cubicBezTo>
                    <a:pt x="875" y="5962"/>
                    <a:pt x="1750" y="7386"/>
                    <a:pt x="2800" y="8598"/>
                  </a:cubicBezTo>
                  <a:cubicBezTo>
                    <a:pt x="1812" y="7124"/>
                    <a:pt x="1113" y="5662"/>
                    <a:pt x="613" y="3975"/>
                  </a:cubicBezTo>
                  <a:cubicBezTo>
                    <a:pt x="488" y="3587"/>
                    <a:pt x="388" y="3187"/>
                    <a:pt x="313" y="2812"/>
                  </a:cubicBezTo>
                  <a:lnTo>
                    <a:pt x="313" y="2812"/>
                  </a:lnTo>
                  <a:cubicBezTo>
                    <a:pt x="550" y="3825"/>
                    <a:pt x="975" y="4799"/>
                    <a:pt x="1413" y="5749"/>
                  </a:cubicBezTo>
                  <a:cubicBezTo>
                    <a:pt x="1025" y="4487"/>
                    <a:pt x="700" y="3237"/>
                    <a:pt x="638" y="2050"/>
                  </a:cubicBezTo>
                  <a:cubicBezTo>
                    <a:pt x="650" y="1375"/>
                    <a:pt x="650" y="688"/>
                    <a:pt x="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4" name="Google Shape;11274;p22"/>
            <p:cNvSpPr/>
            <p:nvPr/>
          </p:nvSpPr>
          <p:spPr>
            <a:xfrm>
              <a:off x="6097825" y="2220150"/>
              <a:ext cx="46875" cy="117200"/>
            </a:xfrm>
            <a:custGeom>
              <a:avLst/>
              <a:gdLst/>
              <a:ahLst/>
              <a:cxnLst/>
              <a:rect l="l" t="t" r="r" b="b"/>
              <a:pathLst>
                <a:path w="1875" h="4688" extrusionOk="0">
                  <a:moveTo>
                    <a:pt x="13" y="1"/>
                  </a:moveTo>
                  <a:cubicBezTo>
                    <a:pt x="13" y="1"/>
                    <a:pt x="0" y="13"/>
                    <a:pt x="0" y="13"/>
                  </a:cubicBezTo>
                  <a:cubicBezTo>
                    <a:pt x="25" y="238"/>
                    <a:pt x="63" y="476"/>
                    <a:pt x="100" y="701"/>
                  </a:cubicBezTo>
                  <a:cubicBezTo>
                    <a:pt x="125" y="838"/>
                    <a:pt x="163" y="976"/>
                    <a:pt x="188" y="1126"/>
                  </a:cubicBezTo>
                  <a:cubicBezTo>
                    <a:pt x="188" y="1176"/>
                    <a:pt x="200" y="1213"/>
                    <a:pt x="213" y="1263"/>
                  </a:cubicBezTo>
                  <a:cubicBezTo>
                    <a:pt x="213" y="1275"/>
                    <a:pt x="213" y="1288"/>
                    <a:pt x="213" y="1288"/>
                  </a:cubicBezTo>
                  <a:cubicBezTo>
                    <a:pt x="263" y="1488"/>
                    <a:pt x="313" y="1675"/>
                    <a:pt x="363" y="1875"/>
                  </a:cubicBezTo>
                  <a:cubicBezTo>
                    <a:pt x="388" y="1950"/>
                    <a:pt x="400" y="2038"/>
                    <a:pt x="425" y="2125"/>
                  </a:cubicBezTo>
                  <a:cubicBezTo>
                    <a:pt x="425" y="2163"/>
                    <a:pt x="438" y="2200"/>
                    <a:pt x="438" y="2238"/>
                  </a:cubicBezTo>
                  <a:cubicBezTo>
                    <a:pt x="455" y="2271"/>
                    <a:pt x="460" y="2282"/>
                    <a:pt x="455" y="2282"/>
                  </a:cubicBezTo>
                  <a:cubicBezTo>
                    <a:pt x="452" y="2282"/>
                    <a:pt x="446" y="2279"/>
                    <a:pt x="438" y="2275"/>
                  </a:cubicBezTo>
                  <a:lnTo>
                    <a:pt x="438" y="2275"/>
                  </a:lnTo>
                  <a:cubicBezTo>
                    <a:pt x="438" y="2275"/>
                    <a:pt x="450" y="2288"/>
                    <a:pt x="450" y="2288"/>
                  </a:cubicBezTo>
                  <a:cubicBezTo>
                    <a:pt x="525" y="2438"/>
                    <a:pt x="463" y="2563"/>
                    <a:pt x="338" y="2638"/>
                  </a:cubicBezTo>
                  <a:cubicBezTo>
                    <a:pt x="600" y="3375"/>
                    <a:pt x="963" y="4062"/>
                    <a:pt x="1475" y="4650"/>
                  </a:cubicBezTo>
                  <a:cubicBezTo>
                    <a:pt x="1175" y="4137"/>
                    <a:pt x="925" y="3600"/>
                    <a:pt x="700" y="3038"/>
                  </a:cubicBezTo>
                  <a:lnTo>
                    <a:pt x="700" y="3038"/>
                  </a:lnTo>
                  <a:cubicBezTo>
                    <a:pt x="1000" y="3637"/>
                    <a:pt x="1388" y="4200"/>
                    <a:pt x="1875" y="4687"/>
                  </a:cubicBezTo>
                  <a:cubicBezTo>
                    <a:pt x="925" y="3275"/>
                    <a:pt x="388" y="1688"/>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5" name="Google Shape;11275;p22"/>
            <p:cNvSpPr/>
            <p:nvPr/>
          </p:nvSpPr>
          <p:spPr>
            <a:xfrm>
              <a:off x="6113750" y="2138625"/>
              <a:ext cx="11275" cy="83750"/>
            </a:xfrm>
            <a:custGeom>
              <a:avLst/>
              <a:gdLst/>
              <a:ahLst/>
              <a:cxnLst/>
              <a:rect l="l" t="t" r="r" b="b"/>
              <a:pathLst>
                <a:path w="451" h="3350" extrusionOk="0">
                  <a:moveTo>
                    <a:pt x="213" y="0"/>
                  </a:moveTo>
                  <a:lnTo>
                    <a:pt x="213" y="0"/>
                  </a:lnTo>
                  <a:cubicBezTo>
                    <a:pt x="1" y="1112"/>
                    <a:pt x="38" y="2287"/>
                    <a:pt x="451" y="3349"/>
                  </a:cubicBezTo>
                  <a:cubicBezTo>
                    <a:pt x="263" y="2262"/>
                    <a:pt x="251" y="1112"/>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6" name="Google Shape;11276;p22"/>
            <p:cNvSpPr/>
            <p:nvPr/>
          </p:nvSpPr>
          <p:spPr>
            <a:xfrm>
              <a:off x="6141875" y="2060525"/>
              <a:ext cx="51875" cy="62175"/>
            </a:xfrm>
            <a:custGeom>
              <a:avLst/>
              <a:gdLst/>
              <a:ahLst/>
              <a:cxnLst/>
              <a:rect l="l" t="t" r="r" b="b"/>
              <a:pathLst>
                <a:path w="2075" h="2487" extrusionOk="0">
                  <a:moveTo>
                    <a:pt x="2075" y="0"/>
                  </a:moveTo>
                  <a:lnTo>
                    <a:pt x="2075" y="0"/>
                  </a:lnTo>
                  <a:cubicBezTo>
                    <a:pt x="1400" y="837"/>
                    <a:pt x="763" y="1712"/>
                    <a:pt x="1" y="2487"/>
                  </a:cubicBezTo>
                  <a:cubicBezTo>
                    <a:pt x="950" y="1875"/>
                    <a:pt x="1650" y="962"/>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7" name="Google Shape;11277;p22"/>
            <p:cNvSpPr/>
            <p:nvPr/>
          </p:nvSpPr>
          <p:spPr>
            <a:xfrm>
              <a:off x="6156550" y="2080200"/>
              <a:ext cx="34075" cy="44375"/>
            </a:xfrm>
            <a:custGeom>
              <a:avLst/>
              <a:gdLst/>
              <a:ahLst/>
              <a:cxnLst/>
              <a:rect l="l" t="t" r="r" b="b"/>
              <a:pathLst>
                <a:path w="1363" h="1775" extrusionOk="0">
                  <a:moveTo>
                    <a:pt x="1363" y="0"/>
                  </a:moveTo>
                  <a:cubicBezTo>
                    <a:pt x="838" y="588"/>
                    <a:pt x="388" y="1162"/>
                    <a:pt x="1" y="1775"/>
                  </a:cubicBezTo>
                  <a:cubicBezTo>
                    <a:pt x="551" y="1262"/>
                    <a:pt x="1026" y="675"/>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8" name="Google Shape;11278;p22"/>
            <p:cNvSpPr/>
            <p:nvPr/>
          </p:nvSpPr>
          <p:spPr>
            <a:xfrm>
              <a:off x="6174375" y="2102375"/>
              <a:ext cx="9700" cy="16575"/>
            </a:xfrm>
            <a:custGeom>
              <a:avLst/>
              <a:gdLst/>
              <a:ahLst/>
              <a:cxnLst/>
              <a:rect l="l" t="t" r="r" b="b"/>
              <a:pathLst>
                <a:path w="388" h="663" extrusionOk="0">
                  <a:moveTo>
                    <a:pt x="388" y="1"/>
                  </a:moveTo>
                  <a:cubicBezTo>
                    <a:pt x="250" y="213"/>
                    <a:pt x="100" y="450"/>
                    <a:pt x="0" y="663"/>
                  </a:cubicBezTo>
                  <a:cubicBezTo>
                    <a:pt x="163" y="463"/>
                    <a:pt x="300" y="251"/>
                    <a:pt x="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9" name="Google Shape;11279;p22"/>
            <p:cNvSpPr/>
            <p:nvPr/>
          </p:nvSpPr>
          <p:spPr>
            <a:xfrm>
              <a:off x="6340250" y="2413850"/>
              <a:ext cx="133450" cy="20075"/>
            </a:xfrm>
            <a:custGeom>
              <a:avLst/>
              <a:gdLst/>
              <a:ahLst/>
              <a:cxnLst/>
              <a:rect l="l" t="t" r="r" b="b"/>
              <a:pathLst>
                <a:path w="5338" h="803" extrusionOk="0">
                  <a:moveTo>
                    <a:pt x="5337" y="1"/>
                  </a:moveTo>
                  <a:lnTo>
                    <a:pt x="5337" y="1"/>
                  </a:lnTo>
                  <a:cubicBezTo>
                    <a:pt x="4712" y="376"/>
                    <a:pt x="4100" y="426"/>
                    <a:pt x="3400" y="438"/>
                  </a:cubicBezTo>
                  <a:cubicBezTo>
                    <a:pt x="2263" y="463"/>
                    <a:pt x="1126" y="513"/>
                    <a:pt x="1" y="638"/>
                  </a:cubicBezTo>
                  <a:cubicBezTo>
                    <a:pt x="827" y="662"/>
                    <a:pt x="1793" y="803"/>
                    <a:pt x="2718" y="803"/>
                  </a:cubicBezTo>
                  <a:cubicBezTo>
                    <a:pt x="3711" y="803"/>
                    <a:pt x="4658" y="641"/>
                    <a:pt x="5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0" name="Google Shape;11280;p22"/>
            <p:cNvSpPr/>
            <p:nvPr/>
          </p:nvSpPr>
          <p:spPr>
            <a:xfrm>
              <a:off x="6392750" y="2428225"/>
              <a:ext cx="67200" cy="12275"/>
            </a:xfrm>
            <a:custGeom>
              <a:avLst/>
              <a:gdLst/>
              <a:ahLst/>
              <a:cxnLst/>
              <a:rect l="l" t="t" r="r" b="b"/>
              <a:pathLst>
                <a:path w="2688" h="491" extrusionOk="0">
                  <a:moveTo>
                    <a:pt x="2687" y="1"/>
                  </a:moveTo>
                  <a:cubicBezTo>
                    <a:pt x="1812" y="288"/>
                    <a:pt x="938" y="276"/>
                    <a:pt x="0" y="413"/>
                  </a:cubicBezTo>
                  <a:cubicBezTo>
                    <a:pt x="338" y="425"/>
                    <a:pt x="575" y="488"/>
                    <a:pt x="925" y="488"/>
                  </a:cubicBezTo>
                  <a:cubicBezTo>
                    <a:pt x="960" y="489"/>
                    <a:pt x="996" y="490"/>
                    <a:pt x="1031" y="490"/>
                  </a:cubicBezTo>
                  <a:cubicBezTo>
                    <a:pt x="1620" y="490"/>
                    <a:pt x="2204" y="295"/>
                    <a:pt x="26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1" name="Google Shape;11281;p22"/>
            <p:cNvSpPr/>
            <p:nvPr/>
          </p:nvSpPr>
          <p:spPr>
            <a:xfrm>
              <a:off x="6318400" y="2396675"/>
              <a:ext cx="141225" cy="17150"/>
            </a:xfrm>
            <a:custGeom>
              <a:avLst/>
              <a:gdLst/>
              <a:ahLst/>
              <a:cxnLst/>
              <a:rect l="l" t="t" r="r" b="b"/>
              <a:pathLst>
                <a:path w="5649" h="686" extrusionOk="0">
                  <a:moveTo>
                    <a:pt x="4749" y="0"/>
                  </a:moveTo>
                  <a:lnTo>
                    <a:pt x="4749" y="0"/>
                  </a:lnTo>
                  <a:cubicBezTo>
                    <a:pt x="3762" y="163"/>
                    <a:pt x="2762" y="138"/>
                    <a:pt x="1762" y="200"/>
                  </a:cubicBezTo>
                  <a:cubicBezTo>
                    <a:pt x="2012" y="238"/>
                    <a:pt x="2250" y="275"/>
                    <a:pt x="2500" y="300"/>
                  </a:cubicBezTo>
                  <a:cubicBezTo>
                    <a:pt x="1941" y="300"/>
                    <a:pt x="1383" y="306"/>
                    <a:pt x="829" y="306"/>
                  </a:cubicBezTo>
                  <a:cubicBezTo>
                    <a:pt x="551" y="306"/>
                    <a:pt x="275" y="305"/>
                    <a:pt x="0" y="300"/>
                  </a:cubicBezTo>
                  <a:lnTo>
                    <a:pt x="0" y="300"/>
                  </a:lnTo>
                  <a:cubicBezTo>
                    <a:pt x="939" y="494"/>
                    <a:pt x="1998" y="685"/>
                    <a:pt x="3019" y="685"/>
                  </a:cubicBezTo>
                  <a:cubicBezTo>
                    <a:pt x="3971" y="685"/>
                    <a:pt x="4890" y="520"/>
                    <a:pt x="5649" y="38"/>
                  </a:cubicBezTo>
                  <a:lnTo>
                    <a:pt x="5649" y="38"/>
                  </a:lnTo>
                  <a:cubicBezTo>
                    <a:pt x="5021" y="251"/>
                    <a:pt x="4438" y="319"/>
                    <a:pt x="3793" y="319"/>
                  </a:cubicBezTo>
                  <a:cubicBezTo>
                    <a:pt x="3680" y="319"/>
                    <a:pt x="3566" y="317"/>
                    <a:pt x="3449" y="313"/>
                  </a:cubicBezTo>
                  <a:cubicBezTo>
                    <a:pt x="3912" y="288"/>
                    <a:pt x="4349" y="188"/>
                    <a:pt x="47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2" name="Google Shape;11282;p22"/>
            <p:cNvSpPr/>
            <p:nvPr/>
          </p:nvSpPr>
          <p:spPr>
            <a:xfrm>
              <a:off x="6387750" y="2392300"/>
              <a:ext cx="38150" cy="6125"/>
            </a:xfrm>
            <a:custGeom>
              <a:avLst/>
              <a:gdLst/>
              <a:ahLst/>
              <a:cxnLst/>
              <a:rect l="l" t="t" r="r" b="b"/>
              <a:pathLst>
                <a:path w="1526" h="245" extrusionOk="0">
                  <a:moveTo>
                    <a:pt x="1525" y="0"/>
                  </a:moveTo>
                  <a:lnTo>
                    <a:pt x="1525" y="0"/>
                  </a:lnTo>
                  <a:cubicBezTo>
                    <a:pt x="988" y="63"/>
                    <a:pt x="513" y="150"/>
                    <a:pt x="0" y="225"/>
                  </a:cubicBezTo>
                  <a:cubicBezTo>
                    <a:pt x="104" y="238"/>
                    <a:pt x="210" y="244"/>
                    <a:pt x="316" y="244"/>
                  </a:cubicBezTo>
                  <a:cubicBezTo>
                    <a:pt x="739" y="244"/>
                    <a:pt x="1176" y="15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3" name="Google Shape;11283;p22"/>
            <p:cNvSpPr/>
            <p:nvPr/>
          </p:nvSpPr>
          <p:spPr>
            <a:xfrm>
              <a:off x="6152175" y="2205475"/>
              <a:ext cx="55650" cy="115625"/>
            </a:xfrm>
            <a:custGeom>
              <a:avLst/>
              <a:gdLst/>
              <a:ahLst/>
              <a:cxnLst/>
              <a:rect l="l" t="t" r="r" b="b"/>
              <a:pathLst>
                <a:path w="2226" h="4625" extrusionOk="0">
                  <a:moveTo>
                    <a:pt x="38" y="0"/>
                  </a:moveTo>
                  <a:cubicBezTo>
                    <a:pt x="1" y="2087"/>
                    <a:pt x="288" y="3212"/>
                    <a:pt x="2025" y="4462"/>
                  </a:cubicBezTo>
                  <a:cubicBezTo>
                    <a:pt x="2088" y="4512"/>
                    <a:pt x="2188" y="4599"/>
                    <a:pt x="2225" y="4624"/>
                  </a:cubicBezTo>
                  <a:cubicBezTo>
                    <a:pt x="1963" y="4337"/>
                    <a:pt x="1700" y="4037"/>
                    <a:pt x="1451" y="3737"/>
                  </a:cubicBezTo>
                  <a:cubicBezTo>
                    <a:pt x="676" y="2787"/>
                    <a:pt x="276" y="1450"/>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4" name="Google Shape;11284;p22"/>
            <p:cNvSpPr/>
            <p:nvPr/>
          </p:nvSpPr>
          <p:spPr>
            <a:xfrm>
              <a:off x="6147175" y="2242025"/>
              <a:ext cx="38475" cy="73450"/>
            </a:xfrm>
            <a:custGeom>
              <a:avLst/>
              <a:gdLst/>
              <a:ahLst/>
              <a:cxnLst/>
              <a:rect l="l" t="t" r="r" b="b"/>
              <a:pathLst>
                <a:path w="1539" h="2938" extrusionOk="0">
                  <a:moveTo>
                    <a:pt x="1" y="1"/>
                  </a:moveTo>
                  <a:cubicBezTo>
                    <a:pt x="38" y="1113"/>
                    <a:pt x="601" y="2175"/>
                    <a:pt x="1463" y="2875"/>
                  </a:cubicBezTo>
                  <a:cubicBezTo>
                    <a:pt x="1488" y="2900"/>
                    <a:pt x="1513" y="2925"/>
                    <a:pt x="1538" y="2937"/>
                  </a:cubicBezTo>
                  <a:cubicBezTo>
                    <a:pt x="1488" y="2887"/>
                    <a:pt x="1451" y="2837"/>
                    <a:pt x="1413" y="2787"/>
                  </a:cubicBezTo>
                  <a:cubicBezTo>
                    <a:pt x="1013" y="2237"/>
                    <a:pt x="676" y="1663"/>
                    <a:pt x="401" y="1050"/>
                  </a:cubicBezTo>
                  <a:cubicBezTo>
                    <a:pt x="238" y="700"/>
                    <a:pt x="88" y="4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5" name="Google Shape;11285;p22"/>
            <p:cNvSpPr/>
            <p:nvPr/>
          </p:nvSpPr>
          <p:spPr>
            <a:xfrm>
              <a:off x="6149050" y="2272025"/>
              <a:ext cx="22525" cy="40950"/>
            </a:xfrm>
            <a:custGeom>
              <a:avLst/>
              <a:gdLst/>
              <a:ahLst/>
              <a:cxnLst/>
              <a:rect l="l" t="t" r="r" b="b"/>
              <a:pathLst>
                <a:path w="901" h="1638" extrusionOk="0">
                  <a:moveTo>
                    <a:pt x="1" y="0"/>
                  </a:moveTo>
                  <a:cubicBezTo>
                    <a:pt x="113" y="613"/>
                    <a:pt x="426" y="1250"/>
                    <a:pt x="901" y="1637"/>
                  </a:cubicBezTo>
                  <a:cubicBezTo>
                    <a:pt x="538" y="1137"/>
                    <a:pt x="276" y="5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6" name="Google Shape;11286;p22"/>
            <p:cNvSpPr/>
            <p:nvPr/>
          </p:nvSpPr>
          <p:spPr>
            <a:xfrm>
              <a:off x="6149375" y="2288575"/>
              <a:ext cx="14075" cy="27200"/>
            </a:xfrm>
            <a:custGeom>
              <a:avLst/>
              <a:gdLst/>
              <a:ahLst/>
              <a:cxnLst/>
              <a:rect l="l" t="t" r="r" b="b"/>
              <a:pathLst>
                <a:path w="563" h="1088" extrusionOk="0">
                  <a:moveTo>
                    <a:pt x="0" y="1"/>
                  </a:moveTo>
                  <a:lnTo>
                    <a:pt x="0" y="1"/>
                  </a:lnTo>
                  <a:cubicBezTo>
                    <a:pt x="100" y="400"/>
                    <a:pt x="338" y="763"/>
                    <a:pt x="563" y="1088"/>
                  </a:cubicBezTo>
                  <a:cubicBezTo>
                    <a:pt x="400" y="713"/>
                    <a:pt x="175" y="3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7" name="Google Shape;11287;p22"/>
            <p:cNvSpPr/>
            <p:nvPr/>
          </p:nvSpPr>
          <p:spPr>
            <a:xfrm>
              <a:off x="6157500" y="2140175"/>
              <a:ext cx="10325" cy="54075"/>
            </a:xfrm>
            <a:custGeom>
              <a:avLst/>
              <a:gdLst/>
              <a:ahLst/>
              <a:cxnLst/>
              <a:rect l="l" t="t" r="r" b="b"/>
              <a:pathLst>
                <a:path w="413" h="2163" extrusionOk="0">
                  <a:moveTo>
                    <a:pt x="413" y="1"/>
                  </a:moveTo>
                  <a:lnTo>
                    <a:pt x="413" y="1"/>
                  </a:lnTo>
                  <a:cubicBezTo>
                    <a:pt x="175" y="700"/>
                    <a:pt x="38" y="1425"/>
                    <a:pt x="0" y="2163"/>
                  </a:cubicBezTo>
                  <a:cubicBezTo>
                    <a:pt x="200" y="1450"/>
                    <a:pt x="350" y="738"/>
                    <a:pt x="4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8" name="Google Shape;11288;p22"/>
            <p:cNvSpPr/>
            <p:nvPr/>
          </p:nvSpPr>
          <p:spPr>
            <a:xfrm>
              <a:off x="6151250" y="2149250"/>
              <a:ext cx="8775" cy="26875"/>
            </a:xfrm>
            <a:custGeom>
              <a:avLst/>
              <a:gdLst/>
              <a:ahLst/>
              <a:cxnLst/>
              <a:rect l="l" t="t" r="r" b="b"/>
              <a:pathLst>
                <a:path w="351" h="1075" extrusionOk="0">
                  <a:moveTo>
                    <a:pt x="350" y="0"/>
                  </a:moveTo>
                  <a:lnTo>
                    <a:pt x="350" y="0"/>
                  </a:lnTo>
                  <a:cubicBezTo>
                    <a:pt x="200" y="350"/>
                    <a:pt x="88" y="712"/>
                    <a:pt x="0" y="1075"/>
                  </a:cubicBezTo>
                  <a:cubicBezTo>
                    <a:pt x="188" y="750"/>
                    <a:pt x="288" y="362"/>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9" name="Google Shape;11289;p22"/>
            <p:cNvSpPr/>
            <p:nvPr/>
          </p:nvSpPr>
          <p:spPr>
            <a:xfrm>
              <a:off x="6145300" y="2153625"/>
              <a:ext cx="5025" cy="17500"/>
            </a:xfrm>
            <a:custGeom>
              <a:avLst/>
              <a:gdLst/>
              <a:ahLst/>
              <a:cxnLst/>
              <a:rect l="l" t="t" r="r" b="b"/>
              <a:pathLst>
                <a:path w="201" h="700" extrusionOk="0">
                  <a:moveTo>
                    <a:pt x="201" y="0"/>
                  </a:moveTo>
                  <a:lnTo>
                    <a:pt x="201" y="0"/>
                  </a:lnTo>
                  <a:cubicBezTo>
                    <a:pt x="113" y="225"/>
                    <a:pt x="13" y="450"/>
                    <a:pt x="1" y="700"/>
                  </a:cubicBezTo>
                  <a:cubicBezTo>
                    <a:pt x="76" y="462"/>
                    <a:pt x="163" y="212"/>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0" name="Google Shape;11290;p22"/>
            <p:cNvSpPr/>
            <p:nvPr/>
          </p:nvSpPr>
          <p:spPr>
            <a:xfrm>
              <a:off x="6480525" y="2190475"/>
              <a:ext cx="23150" cy="62200"/>
            </a:xfrm>
            <a:custGeom>
              <a:avLst/>
              <a:gdLst/>
              <a:ahLst/>
              <a:cxnLst/>
              <a:rect l="l" t="t" r="r" b="b"/>
              <a:pathLst>
                <a:path w="926" h="2488" extrusionOk="0">
                  <a:moveTo>
                    <a:pt x="351" y="1"/>
                  </a:moveTo>
                  <a:cubicBezTo>
                    <a:pt x="1" y="900"/>
                    <a:pt x="263" y="1813"/>
                    <a:pt x="926" y="2487"/>
                  </a:cubicBezTo>
                  <a:cubicBezTo>
                    <a:pt x="663" y="2000"/>
                    <a:pt x="463" y="1325"/>
                    <a:pt x="376" y="838"/>
                  </a:cubicBezTo>
                  <a:cubicBezTo>
                    <a:pt x="351" y="663"/>
                    <a:pt x="351" y="238"/>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1" name="Google Shape;11291;p22"/>
            <p:cNvSpPr/>
            <p:nvPr/>
          </p:nvSpPr>
          <p:spPr>
            <a:xfrm>
              <a:off x="6478350" y="2187350"/>
              <a:ext cx="12525" cy="60950"/>
            </a:xfrm>
            <a:custGeom>
              <a:avLst/>
              <a:gdLst/>
              <a:ahLst/>
              <a:cxnLst/>
              <a:rect l="l" t="t" r="r" b="b"/>
              <a:pathLst>
                <a:path w="501" h="2438" extrusionOk="0">
                  <a:moveTo>
                    <a:pt x="100" y="1"/>
                  </a:moveTo>
                  <a:cubicBezTo>
                    <a:pt x="38" y="401"/>
                    <a:pt x="0" y="813"/>
                    <a:pt x="75" y="1213"/>
                  </a:cubicBezTo>
                  <a:cubicBezTo>
                    <a:pt x="138" y="1650"/>
                    <a:pt x="338" y="2038"/>
                    <a:pt x="500" y="2438"/>
                  </a:cubicBezTo>
                  <a:cubicBezTo>
                    <a:pt x="363" y="1588"/>
                    <a:pt x="188" y="838"/>
                    <a:pt x="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2" name="Google Shape;11292;p22"/>
            <p:cNvSpPr/>
            <p:nvPr/>
          </p:nvSpPr>
          <p:spPr>
            <a:xfrm>
              <a:off x="6472100" y="2195175"/>
              <a:ext cx="10650" cy="45625"/>
            </a:xfrm>
            <a:custGeom>
              <a:avLst/>
              <a:gdLst/>
              <a:ahLst/>
              <a:cxnLst/>
              <a:rect l="l" t="t" r="r" b="b"/>
              <a:pathLst>
                <a:path w="426" h="1825" extrusionOk="0">
                  <a:moveTo>
                    <a:pt x="38" y="0"/>
                  </a:moveTo>
                  <a:cubicBezTo>
                    <a:pt x="1" y="637"/>
                    <a:pt x="138" y="1262"/>
                    <a:pt x="425" y="1825"/>
                  </a:cubicBezTo>
                  <a:cubicBezTo>
                    <a:pt x="338" y="1212"/>
                    <a:pt x="188" y="575"/>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3" name="Google Shape;11293;p22"/>
            <p:cNvSpPr/>
            <p:nvPr/>
          </p:nvSpPr>
          <p:spPr>
            <a:xfrm>
              <a:off x="6466800" y="2191725"/>
              <a:ext cx="9075" cy="43450"/>
            </a:xfrm>
            <a:custGeom>
              <a:avLst/>
              <a:gdLst/>
              <a:ahLst/>
              <a:cxnLst/>
              <a:rect l="l" t="t" r="r" b="b"/>
              <a:pathLst>
                <a:path w="363" h="1738" extrusionOk="0">
                  <a:moveTo>
                    <a:pt x="0" y="1"/>
                  </a:moveTo>
                  <a:cubicBezTo>
                    <a:pt x="0" y="600"/>
                    <a:pt x="88" y="1200"/>
                    <a:pt x="363" y="1738"/>
                  </a:cubicBezTo>
                  <a:cubicBezTo>
                    <a:pt x="275" y="1175"/>
                    <a:pt x="188" y="5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4" name="Google Shape;11294;p22"/>
            <p:cNvSpPr/>
            <p:nvPr/>
          </p:nvSpPr>
          <p:spPr>
            <a:xfrm>
              <a:off x="6461475" y="2194850"/>
              <a:ext cx="5350" cy="31275"/>
            </a:xfrm>
            <a:custGeom>
              <a:avLst/>
              <a:gdLst/>
              <a:ahLst/>
              <a:cxnLst/>
              <a:rect l="l" t="t" r="r" b="b"/>
              <a:pathLst>
                <a:path w="214" h="1251" extrusionOk="0">
                  <a:moveTo>
                    <a:pt x="1" y="1"/>
                  </a:moveTo>
                  <a:cubicBezTo>
                    <a:pt x="1" y="425"/>
                    <a:pt x="76" y="838"/>
                    <a:pt x="201" y="1250"/>
                  </a:cubicBezTo>
                  <a:cubicBezTo>
                    <a:pt x="213" y="838"/>
                    <a:pt x="126" y="3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5" name="Google Shape;11295;p22"/>
            <p:cNvSpPr/>
            <p:nvPr/>
          </p:nvSpPr>
          <p:spPr>
            <a:xfrm>
              <a:off x="6488975" y="2260450"/>
              <a:ext cx="23450" cy="68775"/>
            </a:xfrm>
            <a:custGeom>
              <a:avLst/>
              <a:gdLst/>
              <a:ahLst/>
              <a:cxnLst/>
              <a:rect l="l" t="t" r="r" b="b"/>
              <a:pathLst>
                <a:path w="938" h="2751" extrusionOk="0">
                  <a:moveTo>
                    <a:pt x="575" y="1"/>
                  </a:moveTo>
                  <a:lnTo>
                    <a:pt x="575" y="1"/>
                  </a:lnTo>
                  <a:cubicBezTo>
                    <a:pt x="574" y="9"/>
                    <a:pt x="572" y="16"/>
                    <a:pt x="571" y="24"/>
                  </a:cubicBezTo>
                  <a:lnTo>
                    <a:pt x="571" y="24"/>
                  </a:lnTo>
                  <a:cubicBezTo>
                    <a:pt x="574" y="17"/>
                    <a:pt x="575" y="10"/>
                    <a:pt x="575" y="1"/>
                  </a:cubicBezTo>
                  <a:close/>
                  <a:moveTo>
                    <a:pt x="571" y="24"/>
                  </a:moveTo>
                  <a:cubicBezTo>
                    <a:pt x="566" y="36"/>
                    <a:pt x="558" y="47"/>
                    <a:pt x="550" y="63"/>
                  </a:cubicBezTo>
                  <a:cubicBezTo>
                    <a:pt x="0" y="951"/>
                    <a:pt x="438" y="1950"/>
                    <a:pt x="938" y="2750"/>
                  </a:cubicBezTo>
                  <a:cubicBezTo>
                    <a:pt x="700" y="1975"/>
                    <a:pt x="425" y="1113"/>
                    <a:pt x="500" y="426"/>
                  </a:cubicBezTo>
                  <a:cubicBezTo>
                    <a:pt x="524" y="296"/>
                    <a:pt x="547" y="155"/>
                    <a:pt x="571"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6" name="Google Shape;11296;p22"/>
            <p:cNvSpPr/>
            <p:nvPr/>
          </p:nvSpPr>
          <p:spPr>
            <a:xfrm>
              <a:off x="6485525" y="2262325"/>
              <a:ext cx="16275" cy="58150"/>
            </a:xfrm>
            <a:custGeom>
              <a:avLst/>
              <a:gdLst/>
              <a:ahLst/>
              <a:cxnLst/>
              <a:rect l="l" t="t" r="r" b="b"/>
              <a:pathLst>
                <a:path w="651" h="2326" extrusionOk="0">
                  <a:moveTo>
                    <a:pt x="301" y="1"/>
                  </a:moveTo>
                  <a:cubicBezTo>
                    <a:pt x="1" y="788"/>
                    <a:pt x="251" y="1625"/>
                    <a:pt x="651" y="2325"/>
                  </a:cubicBezTo>
                  <a:cubicBezTo>
                    <a:pt x="426" y="1500"/>
                    <a:pt x="276" y="851"/>
                    <a:pt x="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7" name="Google Shape;11297;p22"/>
            <p:cNvSpPr/>
            <p:nvPr/>
          </p:nvSpPr>
          <p:spPr>
            <a:xfrm>
              <a:off x="6482400" y="2260150"/>
              <a:ext cx="10025" cy="51875"/>
            </a:xfrm>
            <a:custGeom>
              <a:avLst/>
              <a:gdLst/>
              <a:ahLst/>
              <a:cxnLst/>
              <a:rect l="l" t="t" r="r" b="b"/>
              <a:pathLst>
                <a:path w="401" h="2075" extrusionOk="0">
                  <a:moveTo>
                    <a:pt x="201" y="0"/>
                  </a:moveTo>
                  <a:cubicBezTo>
                    <a:pt x="1" y="700"/>
                    <a:pt x="113" y="1413"/>
                    <a:pt x="401" y="2075"/>
                  </a:cubicBezTo>
                  <a:cubicBezTo>
                    <a:pt x="338" y="1375"/>
                    <a:pt x="238" y="688"/>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8" name="Google Shape;11298;p22"/>
            <p:cNvSpPr/>
            <p:nvPr/>
          </p:nvSpPr>
          <p:spPr>
            <a:xfrm>
              <a:off x="6476475" y="2255450"/>
              <a:ext cx="9700" cy="52200"/>
            </a:xfrm>
            <a:custGeom>
              <a:avLst/>
              <a:gdLst/>
              <a:ahLst/>
              <a:cxnLst/>
              <a:rect l="l" t="t" r="r" b="b"/>
              <a:pathLst>
                <a:path w="388" h="2088" extrusionOk="0">
                  <a:moveTo>
                    <a:pt x="75" y="1"/>
                  </a:moveTo>
                  <a:lnTo>
                    <a:pt x="75" y="1"/>
                  </a:lnTo>
                  <a:cubicBezTo>
                    <a:pt x="1" y="713"/>
                    <a:pt x="26" y="1463"/>
                    <a:pt x="388" y="2088"/>
                  </a:cubicBezTo>
                  <a:cubicBezTo>
                    <a:pt x="250" y="1401"/>
                    <a:pt x="225" y="688"/>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9" name="Google Shape;11299;p22"/>
            <p:cNvSpPr/>
            <p:nvPr/>
          </p:nvSpPr>
          <p:spPr>
            <a:xfrm>
              <a:off x="6469600" y="2254200"/>
              <a:ext cx="9700" cy="50950"/>
            </a:xfrm>
            <a:custGeom>
              <a:avLst/>
              <a:gdLst/>
              <a:ahLst/>
              <a:cxnLst/>
              <a:rect l="l" t="t" r="r" b="b"/>
              <a:pathLst>
                <a:path w="388" h="2038" extrusionOk="0">
                  <a:moveTo>
                    <a:pt x="88" y="1"/>
                  </a:moveTo>
                  <a:lnTo>
                    <a:pt x="88" y="1"/>
                  </a:lnTo>
                  <a:cubicBezTo>
                    <a:pt x="1" y="688"/>
                    <a:pt x="51" y="1413"/>
                    <a:pt x="388" y="2038"/>
                  </a:cubicBezTo>
                  <a:cubicBezTo>
                    <a:pt x="251" y="1376"/>
                    <a:pt x="226" y="676"/>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0" name="Google Shape;11300;p22"/>
            <p:cNvSpPr/>
            <p:nvPr/>
          </p:nvSpPr>
          <p:spPr>
            <a:xfrm>
              <a:off x="6463350" y="2249825"/>
              <a:ext cx="6275" cy="45650"/>
            </a:xfrm>
            <a:custGeom>
              <a:avLst/>
              <a:gdLst/>
              <a:ahLst/>
              <a:cxnLst/>
              <a:rect l="l" t="t" r="r" b="b"/>
              <a:pathLst>
                <a:path w="251" h="1826" extrusionOk="0">
                  <a:moveTo>
                    <a:pt x="26" y="1"/>
                  </a:moveTo>
                  <a:lnTo>
                    <a:pt x="26" y="1"/>
                  </a:lnTo>
                  <a:cubicBezTo>
                    <a:pt x="1" y="613"/>
                    <a:pt x="26" y="1251"/>
                    <a:pt x="251" y="1826"/>
                  </a:cubicBezTo>
                  <a:cubicBezTo>
                    <a:pt x="213" y="1238"/>
                    <a:pt x="176" y="513"/>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1" name="Google Shape;11301;p22"/>
            <p:cNvSpPr/>
            <p:nvPr/>
          </p:nvSpPr>
          <p:spPr>
            <a:xfrm>
              <a:off x="6460850" y="2266075"/>
              <a:ext cx="2525" cy="21900"/>
            </a:xfrm>
            <a:custGeom>
              <a:avLst/>
              <a:gdLst/>
              <a:ahLst/>
              <a:cxnLst/>
              <a:rect l="l" t="t" r="r" b="b"/>
              <a:pathLst>
                <a:path w="101" h="876" extrusionOk="0">
                  <a:moveTo>
                    <a:pt x="1" y="1"/>
                  </a:moveTo>
                  <a:cubicBezTo>
                    <a:pt x="1" y="301"/>
                    <a:pt x="26" y="588"/>
                    <a:pt x="88" y="876"/>
                  </a:cubicBezTo>
                  <a:cubicBezTo>
                    <a:pt x="101" y="588"/>
                    <a:pt x="63"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2" name="Google Shape;11302;p22"/>
            <p:cNvSpPr/>
            <p:nvPr/>
          </p:nvSpPr>
          <p:spPr>
            <a:xfrm>
              <a:off x="6482725" y="2335750"/>
              <a:ext cx="27200" cy="48150"/>
            </a:xfrm>
            <a:custGeom>
              <a:avLst/>
              <a:gdLst/>
              <a:ahLst/>
              <a:cxnLst/>
              <a:rect l="l" t="t" r="r" b="b"/>
              <a:pathLst>
                <a:path w="1088" h="1926" extrusionOk="0">
                  <a:moveTo>
                    <a:pt x="1075" y="1"/>
                  </a:moveTo>
                  <a:cubicBezTo>
                    <a:pt x="1050" y="88"/>
                    <a:pt x="1038" y="176"/>
                    <a:pt x="1013" y="263"/>
                  </a:cubicBezTo>
                  <a:cubicBezTo>
                    <a:pt x="925" y="563"/>
                    <a:pt x="738" y="863"/>
                    <a:pt x="563" y="1163"/>
                  </a:cubicBezTo>
                  <a:cubicBezTo>
                    <a:pt x="363" y="1463"/>
                    <a:pt x="250" y="1688"/>
                    <a:pt x="0" y="1925"/>
                  </a:cubicBezTo>
                  <a:cubicBezTo>
                    <a:pt x="625" y="1575"/>
                    <a:pt x="1088" y="850"/>
                    <a:pt x="1088" y="126"/>
                  </a:cubicBezTo>
                  <a:cubicBezTo>
                    <a:pt x="1075" y="88"/>
                    <a:pt x="1075" y="38"/>
                    <a:pt x="10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3" name="Google Shape;11303;p22"/>
            <p:cNvSpPr/>
            <p:nvPr/>
          </p:nvSpPr>
          <p:spPr>
            <a:xfrm>
              <a:off x="6482400" y="2337600"/>
              <a:ext cx="20550" cy="40050"/>
            </a:xfrm>
            <a:custGeom>
              <a:avLst/>
              <a:gdLst/>
              <a:ahLst/>
              <a:cxnLst/>
              <a:rect l="l" t="t" r="r" b="b"/>
              <a:pathLst>
                <a:path w="822" h="1602" extrusionOk="0">
                  <a:moveTo>
                    <a:pt x="811" y="1"/>
                  </a:moveTo>
                  <a:cubicBezTo>
                    <a:pt x="808" y="1"/>
                    <a:pt x="805" y="12"/>
                    <a:pt x="801" y="39"/>
                  </a:cubicBezTo>
                  <a:cubicBezTo>
                    <a:pt x="738" y="276"/>
                    <a:pt x="638" y="476"/>
                    <a:pt x="526" y="701"/>
                  </a:cubicBezTo>
                  <a:cubicBezTo>
                    <a:pt x="363" y="1001"/>
                    <a:pt x="213" y="1326"/>
                    <a:pt x="1" y="1601"/>
                  </a:cubicBezTo>
                  <a:cubicBezTo>
                    <a:pt x="413" y="1276"/>
                    <a:pt x="713" y="801"/>
                    <a:pt x="801" y="289"/>
                  </a:cubicBezTo>
                  <a:cubicBezTo>
                    <a:pt x="811" y="238"/>
                    <a:pt x="821" y="1"/>
                    <a:pt x="8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4" name="Google Shape;11304;p22"/>
            <p:cNvSpPr/>
            <p:nvPr/>
          </p:nvSpPr>
          <p:spPr>
            <a:xfrm>
              <a:off x="6477725" y="2334825"/>
              <a:ext cx="20650" cy="37825"/>
            </a:xfrm>
            <a:custGeom>
              <a:avLst/>
              <a:gdLst/>
              <a:ahLst/>
              <a:cxnLst/>
              <a:rect l="l" t="t" r="r" b="b"/>
              <a:pathLst>
                <a:path w="826" h="1513" extrusionOk="0">
                  <a:moveTo>
                    <a:pt x="700" y="0"/>
                  </a:moveTo>
                  <a:cubicBezTo>
                    <a:pt x="688" y="300"/>
                    <a:pt x="538" y="562"/>
                    <a:pt x="413" y="825"/>
                  </a:cubicBezTo>
                  <a:cubicBezTo>
                    <a:pt x="288" y="1062"/>
                    <a:pt x="200" y="1337"/>
                    <a:pt x="1" y="1512"/>
                  </a:cubicBezTo>
                  <a:cubicBezTo>
                    <a:pt x="463" y="1225"/>
                    <a:pt x="825" y="512"/>
                    <a:pt x="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5" name="Google Shape;11305;p22"/>
            <p:cNvSpPr/>
            <p:nvPr/>
          </p:nvSpPr>
          <p:spPr>
            <a:xfrm>
              <a:off x="6474300" y="2332950"/>
              <a:ext cx="16875" cy="33750"/>
            </a:xfrm>
            <a:custGeom>
              <a:avLst/>
              <a:gdLst/>
              <a:ahLst/>
              <a:cxnLst/>
              <a:rect l="l" t="t" r="r" b="b"/>
              <a:pathLst>
                <a:path w="675" h="1350" extrusionOk="0">
                  <a:moveTo>
                    <a:pt x="600" y="0"/>
                  </a:moveTo>
                  <a:lnTo>
                    <a:pt x="600" y="0"/>
                  </a:lnTo>
                  <a:cubicBezTo>
                    <a:pt x="475" y="462"/>
                    <a:pt x="337" y="987"/>
                    <a:pt x="0" y="1350"/>
                  </a:cubicBezTo>
                  <a:cubicBezTo>
                    <a:pt x="450" y="1112"/>
                    <a:pt x="675" y="350"/>
                    <a:pt x="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6" name="Google Shape;11306;p22"/>
            <p:cNvSpPr/>
            <p:nvPr/>
          </p:nvSpPr>
          <p:spPr>
            <a:xfrm>
              <a:off x="6468975" y="2334200"/>
              <a:ext cx="12200" cy="27500"/>
            </a:xfrm>
            <a:custGeom>
              <a:avLst/>
              <a:gdLst/>
              <a:ahLst/>
              <a:cxnLst/>
              <a:rect l="l" t="t" r="r" b="b"/>
              <a:pathLst>
                <a:path w="488" h="1100" extrusionOk="0">
                  <a:moveTo>
                    <a:pt x="475" y="0"/>
                  </a:moveTo>
                  <a:cubicBezTo>
                    <a:pt x="438" y="200"/>
                    <a:pt x="326" y="450"/>
                    <a:pt x="288" y="575"/>
                  </a:cubicBezTo>
                  <a:cubicBezTo>
                    <a:pt x="201" y="750"/>
                    <a:pt x="163" y="962"/>
                    <a:pt x="1" y="1100"/>
                  </a:cubicBezTo>
                  <a:cubicBezTo>
                    <a:pt x="363" y="900"/>
                    <a:pt x="488" y="362"/>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7" name="Google Shape;11307;p22"/>
            <p:cNvSpPr/>
            <p:nvPr/>
          </p:nvSpPr>
          <p:spPr>
            <a:xfrm>
              <a:off x="6468675" y="2335125"/>
              <a:ext cx="5025" cy="16900"/>
            </a:xfrm>
            <a:custGeom>
              <a:avLst/>
              <a:gdLst/>
              <a:ahLst/>
              <a:cxnLst/>
              <a:rect l="l" t="t" r="r" b="b"/>
              <a:pathLst>
                <a:path w="201" h="676" extrusionOk="0">
                  <a:moveTo>
                    <a:pt x="175" y="1"/>
                  </a:moveTo>
                  <a:lnTo>
                    <a:pt x="175" y="1"/>
                  </a:lnTo>
                  <a:cubicBezTo>
                    <a:pt x="138" y="226"/>
                    <a:pt x="75" y="450"/>
                    <a:pt x="0" y="675"/>
                  </a:cubicBezTo>
                  <a:cubicBezTo>
                    <a:pt x="125" y="488"/>
                    <a:pt x="200" y="213"/>
                    <a:pt x="1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8" name="Google Shape;11308;p22"/>
            <p:cNvSpPr/>
            <p:nvPr/>
          </p:nvSpPr>
          <p:spPr>
            <a:xfrm>
              <a:off x="6463350" y="2339825"/>
              <a:ext cx="1600" cy="4700"/>
            </a:xfrm>
            <a:custGeom>
              <a:avLst/>
              <a:gdLst/>
              <a:ahLst/>
              <a:cxnLst/>
              <a:rect l="l" t="t" r="r" b="b"/>
              <a:pathLst>
                <a:path w="64" h="188" extrusionOk="0">
                  <a:moveTo>
                    <a:pt x="63" y="0"/>
                  </a:moveTo>
                  <a:lnTo>
                    <a:pt x="63" y="0"/>
                  </a:lnTo>
                  <a:cubicBezTo>
                    <a:pt x="38" y="63"/>
                    <a:pt x="13" y="125"/>
                    <a:pt x="1" y="187"/>
                  </a:cubicBezTo>
                  <a:cubicBezTo>
                    <a:pt x="38" y="137"/>
                    <a:pt x="51" y="63"/>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9" name="Google Shape;11309;p22"/>
            <p:cNvSpPr/>
            <p:nvPr/>
          </p:nvSpPr>
          <p:spPr>
            <a:xfrm>
              <a:off x="6467725" y="2058950"/>
              <a:ext cx="18775" cy="108125"/>
            </a:xfrm>
            <a:custGeom>
              <a:avLst/>
              <a:gdLst/>
              <a:ahLst/>
              <a:cxnLst/>
              <a:rect l="l" t="t" r="r" b="b"/>
              <a:pathLst>
                <a:path w="751" h="4325" extrusionOk="0">
                  <a:moveTo>
                    <a:pt x="38" y="1"/>
                  </a:moveTo>
                  <a:lnTo>
                    <a:pt x="38" y="1"/>
                  </a:lnTo>
                  <a:cubicBezTo>
                    <a:pt x="51" y="76"/>
                    <a:pt x="51" y="163"/>
                    <a:pt x="63" y="238"/>
                  </a:cubicBezTo>
                  <a:cubicBezTo>
                    <a:pt x="138" y="1050"/>
                    <a:pt x="1" y="1875"/>
                    <a:pt x="113" y="2687"/>
                  </a:cubicBezTo>
                  <a:cubicBezTo>
                    <a:pt x="213" y="3262"/>
                    <a:pt x="376" y="3862"/>
                    <a:pt x="750" y="4324"/>
                  </a:cubicBezTo>
                  <a:cubicBezTo>
                    <a:pt x="238" y="3125"/>
                    <a:pt x="563" y="1713"/>
                    <a:pt x="163" y="400"/>
                  </a:cubicBezTo>
                  <a:cubicBezTo>
                    <a:pt x="126" y="275"/>
                    <a:pt x="76" y="10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0" name="Google Shape;11310;p22"/>
            <p:cNvSpPr/>
            <p:nvPr/>
          </p:nvSpPr>
          <p:spPr>
            <a:xfrm>
              <a:off x="6461475" y="2068950"/>
              <a:ext cx="8775" cy="90000"/>
            </a:xfrm>
            <a:custGeom>
              <a:avLst/>
              <a:gdLst/>
              <a:ahLst/>
              <a:cxnLst/>
              <a:rect l="l" t="t" r="r" b="b"/>
              <a:pathLst>
                <a:path w="351" h="3600" extrusionOk="0">
                  <a:moveTo>
                    <a:pt x="126" y="0"/>
                  </a:moveTo>
                  <a:cubicBezTo>
                    <a:pt x="88" y="575"/>
                    <a:pt x="1" y="1150"/>
                    <a:pt x="26" y="1725"/>
                  </a:cubicBezTo>
                  <a:cubicBezTo>
                    <a:pt x="51" y="2362"/>
                    <a:pt x="201" y="2987"/>
                    <a:pt x="338" y="3599"/>
                  </a:cubicBezTo>
                  <a:cubicBezTo>
                    <a:pt x="351" y="2412"/>
                    <a:pt x="313" y="1113"/>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1" name="Google Shape;11311;p22"/>
            <p:cNvSpPr/>
            <p:nvPr/>
          </p:nvSpPr>
          <p:spPr>
            <a:xfrm>
              <a:off x="6454300" y="2086125"/>
              <a:ext cx="7825" cy="61575"/>
            </a:xfrm>
            <a:custGeom>
              <a:avLst/>
              <a:gdLst/>
              <a:ahLst/>
              <a:cxnLst/>
              <a:rect l="l" t="t" r="r" b="b"/>
              <a:pathLst>
                <a:path w="313" h="2463" extrusionOk="0">
                  <a:moveTo>
                    <a:pt x="25" y="1"/>
                  </a:moveTo>
                  <a:lnTo>
                    <a:pt x="25" y="1"/>
                  </a:lnTo>
                  <a:cubicBezTo>
                    <a:pt x="0" y="826"/>
                    <a:pt x="88" y="1638"/>
                    <a:pt x="175" y="2463"/>
                  </a:cubicBezTo>
                  <a:cubicBezTo>
                    <a:pt x="313" y="1638"/>
                    <a:pt x="238" y="80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2" name="Google Shape;11312;p22"/>
            <p:cNvSpPr/>
            <p:nvPr/>
          </p:nvSpPr>
          <p:spPr>
            <a:xfrm>
              <a:off x="6446800" y="2088625"/>
              <a:ext cx="7825" cy="53450"/>
            </a:xfrm>
            <a:custGeom>
              <a:avLst/>
              <a:gdLst/>
              <a:ahLst/>
              <a:cxnLst/>
              <a:rect l="l" t="t" r="r" b="b"/>
              <a:pathLst>
                <a:path w="313" h="2138" extrusionOk="0">
                  <a:moveTo>
                    <a:pt x="0" y="1"/>
                  </a:moveTo>
                  <a:lnTo>
                    <a:pt x="0" y="1"/>
                  </a:lnTo>
                  <a:cubicBezTo>
                    <a:pt x="75" y="713"/>
                    <a:pt x="113" y="1438"/>
                    <a:pt x="225" y="2138"/>
                  </a:cubicBezTo>
                  <a:cubicBezTo>
                    <a:pt x="313" y="1425"/>
                    <a:pt x="275" y="6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3" name="Google Shape;11313;p22"/>
            <p:cNvSpPr/>
            <p:nvPr/>
          </p:nvSpPr>
          <p:spPr>
            <a:xfrm>
              <a:off x="6442425" y="2095200"/>
              <a:ext cx="5025" cy="43125"/>
            </a:xfrm>
            <a:custGeom>
              <a:avLst/>
              <a:gdLst/>
              <a:ahLst/>
              <a:cxnLst/>
              <a:rect l="l" t="t" r="r" b="b"/>
              <a:pathLst>
                <a:path w="201" h="1725" extrusionOk="0">
                  <a:moveTo>
                    <a:pt x="13" y="0"/>
                  </a:moveTo>
                  <a:lnTo>
                    <a:pt x="13" y="0"/>
                  </a:lnTo>
                  <a:cubicBezTo>
                    <a:pt x="0" y="575"/>
                    <a:pt x="38" y="1150"/>
                    <a:pt x="138" y="1725"/>
                  </a:cubicBezTo>
                  <a:cubicBezTo>
                    <a:pt x="200" y="1150"/>
                    <a:pt x="150" y="538"/>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4" name="Google Shape;11314;p22"/>
            <p:cNvSpPr/>
            <p:nvPr/>
          </p:nvSpPr>
          <p:spPr>
            <a:xfrm>
              <a:off x="6379625" y="1974600"/>
              <a:ext cx="80625" cy="55625"/>
            </a:xfrm>
            <a:custGeom>
              <a:avLst/>
              <a:gdLst/>
              <a:ahLst/>
              <a:cxnLst/>
              <a:rect l="l" t="t" r="r" b="b"/>
              <a:pathLst>
                <a:path w="3225" h="2225" extrusionOk="0">
                  <a:moveTo>
                    <a:pt x="540" y="0"/>
                  </a:moveTo>
                  <a:cubicBezTo>
                    <a:pt x="440" y="0"/>
                    <a:pt x="340" y="4"/>
                    <a:pt x="238" y="13"/>
                  </a:cubicBezTo>
                  <a:cubicBezTo>
                    <a:pt x="150" y="25"/>
                    <a:pt x="63" y="50"/>
                    <a:pt x="1" y="63"/>
                  </a:cubicBezTo>
                  <a:cubicBezTo>
                    <a:pt x="163" y="63"/>
                    <a:pt x="300" y="88"/>
                    <a:pt x="463" y="125"/>
                  </a:cubicBezTo>
                  <a:cubicBezTo>
                    <a:pt x="1638" y="400"/>
                    <a:pt x="2787" y="1025"/>
                    <a:pt x="3225" y="2225"/>
                  </a:cubicBezTo>
                  <a:cubicBezTo>
                    <a:pt x="3050" y="782"/>
                    <a:pt x="1890" y="0"/>
                    <a:pt x="5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5" name="Google Shape;11315;p22"/>
            <p:cNvSpPr/>
            <p:nvPr/>
          </p:nvSpPr>
          <p:spPr>
            <a:xfrm>
              <a:off x="6391500" y="1986125"/>
              <a:ext cx="59075" cy="33475"/>
            </a:xfrm>
            <a:custGeom>
              <a:avLst/>
              <a:gdLst/>
              <a:ahLst/>
              <a:cxnLst/>
              <a:rect l="l" t="t" r="r" b="b"/>
              <a:pathLst>
                <a:path w="2363" h="1339" extrusionOk="0">
                  <a:moveTo>
                    <a:pt x="299" y="0"/>
                  </a:moveTo>
                  <a:cubicBezTo>
                    <a:pt x="274" y="0"/>
                    <a:pt x="250" y="1"/>
                    <a:pt x="225" y="2"/>
                  </a:cubicBezTo>
                  <a:cubicBezTo>
                    <a:pt x="0" y="39"/>
                    <a:pt x="350" y="14"/>
                    <a:pt x="450" y="77"/>
                  </a:cubicBezTo>
                  <a:cubicBezTo>
                    <a:pt x="875" y="214"/>
                    <a:pt x="1250" y="464"/>
                    <a:pt x="1625" y="714"/>
                  </a:cubicBezTo>
                  <a:cubicBezTo>
                    <a:pt x="1775" y="827"/>
                    <a:pt x="2162" y="1089"/>
                    <a:pt x="2362" y="1339"/>
                  </a:cubicBezTo>
                  <a:cubicBezTo>
                    <a:pt x="1937" y="634"/>
                    <a:pt x="1157" y="0"/>
                    <a:pt x="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6" name="Google Shape;11316;p22"/>
            <p:cNvSpPr/>
            <p:nvPr/>
          </p:nvSpPr>
          <p:spPr>
            <a:xfrm>
              <a:off x="6402900" y="1995600"/>
              <a:ext cx="36425" cy="20875"/>
            </a:xfrm>
            <a:custGeom>
              <a:avLst/>
              <a:gdLst/>
              <a:ahLst/>
              <a:cxnLst/>
              <a:rect l="l" t="t" r="r" b="b"/>
              <a:pathLst>
                <a:path w="1457" h="835" extrusionOk="0">
                  <a:moveTo>
                    <a:pt x="19" y="1"/>
                  </a:moveTo>
                  <a:cubicBezTo>
                    <a:pt x="0" y="1"/>
                    <a:pt x="9" y="7"/>
                    <a:pt x="69" y="23"/>
                  </a:cubicBezTo>
                  <a:cubicBezTo>
                    <a:pt x="569" y="210"/>
                    <a:pt x="1069" y="498"/>
                    <a:pt x="1456" y="835"/>
                  </a:cubicBezTo>
                  <a:cubicBezTo>
                    <a:pt x="1169" y="423"/>
                    <a:pt x="757" y="123"/>
                    <a:pt x="269" y="35"/>
                  </a:cubicBezTo>
                  <a:cubicBezTo>
                    <a:pt x="218" y="27"/>
                    <a:pt x="58" y="1"/>
                    <a:pt x="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7" name="Google Shape;11317;p22"/>
            <p:cNvSpPr/>
            <p:nvPr/>
          </p:nvSpPr>
          <p:spPr>
            <a:xfrm>
              <a:off x="6404625" y="2006775"/>
              <a:ext cx="21900" cy="9700"/>
            </a:xfrm>
            <a:custGeom>
              <a:avLst/>
              <a:gdLst/>
              <a:ahLst/>
              <a:cxnLst/>
              <a:rect l="l" t="t" r="r" b="b"/>
              <a:pathLst>
                <a:path w="876" h="388" extrusionOk="0">
                  <a:moveTo>
                    <a:pt x="0" y="1"/>
                  </a:moveTo>
                  <a:cubicBezTo>
                    <a:pt x="288" y="113"/>
                    <a:pt x="600" y="213"/>
                    <a:pt x="875" y="388"/>
                  </a:cubicBezTo>
                  <a:cubicBezTo>
                    <a:pt x="675" y="126"/>
                    <a:pt x="263"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8" name="Google Shape;11318;p22"/>
            <p:cNvSpPr/>
            <p:nvPr/>
          </p:nvSpPr>
          <p:spPr>
            <a:xfrm>
              <a:off x="6400875" y="2017700"/>
              <a:ext cx="19075" cy="7850"/>
            </a:xfrm>
            <a:custGeom>
              <a:avLst/>
              <a:gdLst/>
              <a:ahLst/>
              <a:cxnLst/>
              <a:rect l="l" t="t" r="r" b="b"/>
              <a:pathLst>
                <a:path w="763" h="314" extrusionOk="0">
                  <a:moveTo>
                    <a:pt x="0" y="1"/>
                  </a:moveTo>
                  <a:lnTo>
                    <a:pt x="0" y="1"/>
                  </a:lnTo>
                  <a:cubicBezTo>
                    <a:pt x="263" y="101"/>
                    <a:pt x="525" y="201"/>
                    <a:pt x="763" y="313"/>
                  </a:cubicBezTo>
                  <a:cubicBezTo>
                    <a:pt x="575" y="126"/>
                    <a:pt x="213"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9" name="Google Shape;11319;p22"/>
            <p:cNvSpPr/>
            <p:nvPr/>
          </p:nvSpPr>
          <p:spPr>
            <a:xfrm>
              <a:off x="6226850" y="2263900"/>
              <a:ext cx="63125" cy="66575"/>
            </a:xfrm>
            <a:custGeom>
              <a:avLst/>
              <a:gdLst/>
              <a:ahLst/>
              <a:cxnLst/>
              <a:rect l="l" t="t" r="r" b="b"/>
              <a:pathLst>
                <a:path w="2525" h="2663" extrusionOk="0">
                  <a:moveTo>
                    <a:pt x="1" y="0"/>
                  </a:moveTo>
                  <a:cubicBezTo>
                    <a:pt x="1050" y="750"/>
                    <a:pt x="1875" y="1587"/>
                    <a:pt x="2525" y="2662"/>
                  </a:cubicBezTo>
                  <a:cubicBezTo>
                    <a:pt x="2512" y="2612"/>
                    <a:pt x="2512" y="2575"/>
                    <a:pt x="2500" y="2537"/>
                  </a:cubicBezTo>
                  <a:cubicBezTo>
                    <a:pt x="2475" y="2400"/>
                    <a:pt x="2450" y="2262"/>
                    <a:pt x="2425" y="2137"/>
                  </a:cubicBezTo>
                  <a:cubicBezTo>
                    <a:pt x="2388" y="2062"/>
                    <a:pt x="2350" y="2000"/>
                    <a:pt x="2313" y="1925"/>
                  </a:cubicBezTo>
                  <a:lnTo>
                    <a:pt x="2313" y="1925"/>
                  </a:lnTo>
                  <a:cubicBezTo>
                    <a:pt x="2350" y="1987"/>
                    <a:pt x="2375" y="2050"/>
                    <a:pt x="2413" y="2100"/>
                  </a:cubicBezTo>
                  <a:cubicBezTo>
                    <a:pt x="2375" y="1950"/>
                    <a:pt x="2338" y="1787"/>
                    <a:pt x="2300" y="1625"/>
                  </a:cubicBezTo>
                  <a:cubicBezTo>
                    <a:pt x="2000" y="1088"/>
                    <a:pt x="1550" y="638"/>
                    <a:pt x="1013" y="350"/>
                  </a:cubicBezTo>
                  <a:lnTo>
                    <a:pt x="1013" y="350"/>
                  </a:lnTo>
                  <a:cubicBezTo>
                    <a:pt x="1275" y="538"/>
                    <a:pt x="1563" y="913"/>
                    <a:pt x="1688" y="1063"/>
                  </a:cubicBezTo>
                  <a:cubicBezTo>
                    <a:pt x="1800" y="1213"/>
                    <a:pt x="1925" y="1362"/>
                    <a:pt x="2038" y="1512"/>
                  </a:cubicBezTo>
                  <a:cubicBezTo>
                    <a:pt x="1513" y="850"/>
                    <a:pt x="788" y="3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0" name="Google Shape;11320;p22"/>
            <p:cNvSpPr/>
            <p:nvPr/>
          </p:nvSpPr>
          <p:spPr>
            <a:xfrm>
              <a:off x="6231850" y="2281400"/>
              <a:ext cx="57500" cy="61550"/>
            </a:xfrm>
            <a:custGeom>
              <a:avLst/>
              <a:gdLst/>
              <a:ahLst/>
              <a:cxnLst/>
              <a:rect l="l" t="t" r="r" b="b"/>
              <a:pathLst>
                <a:path w="2300" h="2462" extrusionOk="0">
                  <a:moveTo>
                    <a:pt x="1" y="0"/>
                  </a:moveTo>
                  <a:lnTo>
                    <a:pt x="1" y="0"/>
                  </a:lnTo>
                  <a:cubicBezTo>
                    <a:pt x="525" y="338"/>
                    <a:pt x="988" y="787"/>
                    <a:pt x="1450" y="1225"/>
                  </a:cubicBezTo>
                  <a:cubicBezTo>
                    <a:pt x="1613" y="1387"/>
                    <a:pt x="1763" y="1537"/>
                    <a:pt x="1900" y="1687"/>
                  </a:cubicBezTo>
                  <a:cubicBezTo>
                    <a:pt x="1488" y="1262"/>
                    <a:pt x="963" y="925"/>
                    <a:pt x="450" y="675"/>
                  </a:cubicBezTo>
                  <a:lnTo>
                    <a:pt x="450" y="675"/>
                  </a:lnTo>
                  <a:cubicBezTo>
                    <a:pt x="913" y="1037"/>
                    <a:pt x="1288" y="1475"/>
                    <a:pt x="1700" y="1900"/>
                  </a:cubicBezTo>
                  <a:cubicBezTo>
                    <a:pt x="1875" y="2100"/>
                    <a:pt x="2038" y="2275"/>
                    <a:pt x="2188" y="2462"/>
                  </a:cubicBezTo>
                  <a:cubicBezTo>
                    <a:pt x="2188" y="2450"/>
                    <a:pt x="2188" y="2437"/>
                    <a:pt x="2188" y="2425"/>
                  </a:cubicBezTo>
                  <a:cubicBezTo>
                    <a:pt x="2175" y="2375"/>
                    <a:pt x="2175" y="2312"/>
                    <a:pt x="2188" y="2262"/>
                  </a:cubicBezTo>
                  <a:cubicBezTo>
                    <a:pt x="2200" y="2187"/>
                    <a:pt x="2213" y="2137"/>
                    <a:pt x="2250" y="2075"/>
                  </a:cubicBezTo>
                  <a:cubicBezTo>
                    <a:pt x="2262" y="2050"/>
                    <a:pt x="2287" y="2025"/>
                    <a:pt x="2300" y="1987"/>
                  </a:cubicBezTo>
                  <a:cubicBezTo>
                    <a:pt x="1900" y="1087"/>
                    <a:pt x="850"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1" name="Google Shape;11321;p22"/>
            <p:cNvSpPr/>
            <p:nvPr/>
          </p:nvSpPr>
          <p:spPr>
            <a:xfrm>
              <a:off x="6246525" y="2311075"/>
              <a:ext cx="38475" cy="42200"/>
            </a:xfrm>
            <a:custGeom>
              <a:avLst/>
              <a:gdLst/>
              <a:ahLst/>
              <a:cxnLst/>
              <a:rect l="l" t="t" r="r" b="b"/>
              <a:pathLst>
                <a:path w="1539" h="1688" extrusionOk="0">
                  <a:moveTo>
                    <a:pt x="1" y="0"/>
                  </a:moveTo>
                  <a:lnTo>
                    <a:pt x="1" y="0"/>
                  </a:lnTo>
                  <a:cubicBezTo>
                    <a:pt x="388" y="388"/>
                    <a:pt x="738" y="813"/>
                    <a:pt x="1101" y="1225"/>
                  </a:cubicBezTo>
                  <a:cubicBezTo>
                    <a:pt x="1238" y="1375"/>
                    <a:pt x="1376" y="1525"/>
                    <a:pt x="1488" y="1687"/>
                  </a:cubicBezTo>
                  <a:cubicBezTo>
                    <a:pt x="1488" y="1625"/>
                    <a:pt x="1488" y="1575"/>
                    <a:pt x="1488" y="1525"/>
                  </a:cubicBezTo>
                  <a:cubicBezTo>
                    <a:pt x="1501" y="1475"/>
                    <a:pt x="1513" y="1437"/>
                    <a:pt x="1538" y="1400"/>
                  </a:cubicBezTo>
                  <a:cubicBezTo>
                    <a:pt x="1138" y="825"/>
                    <a:pt x="563" y="3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2" name="Google Shape;11322;p22"/>
            <p:cNvSpPr/>
            <p:nvPr/>
          </p:nvSpPr>
          <p:spPr>
            <a:xfrm>
              <a:off x="6250275" y="2324500"/>
              <a:ext cx="32850" cy="32825"/>
            </a:xfrm>
            <a:custGeom>
              <a:avLst/>
              <a:gdLst/>
              <a:ahLst/>
              <a:cxnLst/>
              <a:rect l="l" t="t" r="r" b="b"/>
              <a:pathLst>
                <a:path w="1314" h="1313" extrusionOk="0">
                  <a:moveTo>
                    <a:pt x="1" y="1"/>
                  </a:moveTo>
                  <a:lnTo>
                    <a:pt x="1" y="1"/>
                  </a:lnTo>
                  <a:cubicBezTo>
                    <a:pt x="363" y="388"/>
                    <a:pt x="688" y="800"/>
                    <a:pt x="1038" y="1200"/>
                  </a:cubicBezTo>
                  <a:cubicBezTo>
                    <a:pt x="1101" y="1200"/>
                    <a:pt x="1176" y="1225"/>
                    <a:pt x="1238" y="1263"/>
                  </a:cubicBezTo>
                  <a:cubicBezTo>
                    <a:pt x="1263" y="1275"/>
                    <a:pt x="1288" y="1300"/>
                    <a:pt x="1313" y="1313"/>
                  </a:cubicBezTo>
                  <a:cubicBezTo>
                    <a:pt x="963" y="800"/>
                    <a:pt x="538" y="3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3" name="Google Shape;11323;p22"/>
            <p:cNvSpPr/>
            <p:nvPr/>
          </p:nvSpPr>
          <p:spPr>
            <a:xfrm>
              <a:off x="6244975" y="2253275"/>
              <a:ext cx="25325" cy="20025"/>
            </a:xfrm>
            <a:custGeom>
              <a:avLst/>
              <a:gdLst/>
              <a:ahLst/>
              <a:cxnLst/>
              <a:rect l="l" t="t" r="r" b="b"/>
              <a:pathLst>
                <a:path w="1013" h="801" extrusionOk="0">
                  <a:moveTo>
                    <a:pt x="0" y="0"/>
                  </a:moveTo>
                  <a:cubicBezTo>
                    <a:pt x="338" y="125"/>
                    <a:pt x="600" y="388"/>
                    <a:pt x="850" y="625"/>
                  </a:cubicBezTo>
                  <a:cubicBezTo>
                    <a:pt x="913" y="688"/>
                    <a:pt x="963" y="738"/>
                    <a:pt x="1013" y="800"/>
                  </a:cubicBezTo>
                  <a:cubicBezTo>
                    <a:pt x="988" y="675"/>
                    <a:pt x="963" y="563"/>
                    <a:pt x="963" y="438"/>
                  </a:cubicBezTo>
                  <a:cubicBezTo>
                    <a:pt x="688" y="213"/>
                    <a:pt x="363" y="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4" name="Google Shape;11324;p22"/>
            <p:cNvSpPr/>
            <p:nvPr/>
          </p:nvSpPr>
          <p:spPr>
            <a:xfrm>
              <a:off x="6219675" y="2217350"/>
              <a:ext cx="50000" cy="46250"/>
            </a:xfrm>
            <a:custGeom>
              <a:avLst/>
              <a:gdLst/>
              <a:ahLst/>
              <a:cxnLst/>
              <a:rect l="l" t="t" r="r" b="b"/>
              <a:pathLst>
                <a:path w="2000" h="1850" extrusionOk="0">
                  <a:moveTo>
                    <a:pt x="0" y="0"/>
                  </a:moveTo>
                  <a:lnTo>
                    <a:pt x="0" y="0"/>
                  </a:lnTo>
                  <a:cubicBezTo>
                    <a:pt x="750" y="275"/>
                    <a:pt x="1325" y="850"/>
                    <a:pt x="1862" y="1462"/>
                  </a:cubicBezTo>
                  <a:cubicBezTo>
                    <a:pt x="1562" y="1250"/>
                    <a:pt x="1225" y="1075"/>
                    <a:pt x="825" y="938"/>
                  </a:cubicBezTo>
                  <a:lnTo>
                    <a:pt x="825" y="938"/>
                  </a:lnTo>
                  <a:cubicBezTo>
                    <a:pt x="1250" y="1225"/>
                    <a:pt x="1625" y="1525"/>
                    <a:pt x="1962" y="1850"/>
                  </a:cubicBezTo>
                  <a:cubicBezTo>
                    <a:pt x="1962" y="1662"/>
                    <a:pt x="1975" y="1475"/>
                    <a:pt x="2000" y="1288"/>
                  </a:cubicBezTo>
                  <a:cubicBezTo>
                    <a:pt x="2000" y="1275"/>
                    <a:pt x="2000" y="1263"/>
                    <a:pt x="2000" y="1250"/>
                  </a:cubicBezTo>
                  <a:cubicBezTo>
                    <a:pt x="1475" y="625"/>
                    <a:pt x="812" y="1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5" name="Google Shape;11325;p22"/>
            <p:cNvSpPr/>
            <p:nvPr/>
          </p:nvSpPr>
          <p:spPr>
            <a:xfrm>
              <a:off x="6227175" y="2210775"/>
              <a:ext cx="45625" cy="32225"/>
            </a:xfrm>
            <a:custGeom>
              <a:avLst/>
              <a:gdLst/>
              <a:ahLst/>
              <a:cxnLst/>
              <a:rect l="l" t="t" r="r" b="b"/>
              <a:pathLst>
                <a:path w="1825" h="1289" extrusionOk="0">
                  <a:moveTo>
                    <a:pt x="0" y="1"/>
                  </a:moveTo>
                  <a:lnTo>
                    <a:pt x="0" y="1"/>
                  </a:lnTo>
                  <a:cubicBezTo>
                    <a:pt x="675" y="313"/>
                    <a:pt x="1225" y="776"/>
                    <a:pt x="1750" y="1288"/>
                  </a:cubicBezTo>
                  <a:cubicBezTo>
                    <a:pt x="1775" y="1213"/>
                    <a:pt x="1800" y="1126"/>
                    <a:pt x="1825" y="1051"/>
                  </a:cubicBezTo>
                  <a:cubicBezTo>
                    <a:pt x="1825" y="1051"/>
                    <a:pt x="1825" y="1038"/>
                    <a:pt x="1825" y="1038"/>
                  </a:cubicBezTo>
                  <a:cubicBezTo>
                    <a:pt x="1750" y="963"/>
                    <a:pt x="1687" y="888"/>
                    <a:pt x="1612" y="813"/>
                  </a:cubicBezTo>
                  <a:cubicBezTo>
                    <a:pt x="1162" y="401"/>
                    <a:pt x="575" y="1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6" name="Google Shape;11326;p22"/>
            <p:cNvSpPr/>
            <p:nvPr/>
          </p:nvSpPr>
          <p:spPr>
            <a:xfrm>
              <a:off x="6258400" y="2214225"/>
              <a:ext cx="18775" cy="15650"/>
            </a:xfrm>
            <a:custGeom>
              <a:avLst/>
              <a:gdLst/>
              <a:ahLst/>
              <a:cxnLst/>
              <a:rect l="l" t="t" r="r" b="b"/>
              <a:pathLst>
                <a:path w="751" h="626" extrusionOk="0">
                  <a:moveTo>
                    <a:pt x="1" y="0"/>
                  </a:moveTo>
                  <a:cubicBezTo>
                    <a:pt x="276" y="200"/>
                    <a:pt x="488" y="400"/>
                    <a:pt x="676" y="625"/>
                  </a:cubicBezTo>
                  <a:cubicBezTo>
                    <a:pt x="701" y="563"/>
                    <a:pt x="726" y="513"/>
                    <a:pt x="751" y="450"/>
                  </a:cubicBezTo>
                  <a:cubicBezTo>
                    <a:pt x="538" y="250"/>
                    <a:pt x="288" y="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7" name="Google Shape;11327;p22"/>
            <p:cNvSpPr/>
            <p:nvPr/>
          </p:nvSpPr>
          <p:spPr>
            <a:xfrm>
              <a:off x="6239350" y="2208600"/>
              <a:ext cx="35950" cy="26575"/>
            </a:xfrm>
            <a:custGeom>
              <a:avLst/>
              <a:gdLst/>
              <a:ahLst/>
              <a:cxnLst/>
              <a:rect l="l" t="t" r="r" b="b"/>
              <a:pathLst>
                <a:path w="1438" h="1063" extrusionOk="0">
                  <a:moveTo>
                    <a:pt x="1" y="0"/>
                  </a:moveTo>
                  <a:lnTo>
                    <a:pt x="1" y="0"/>
                  </a:lnTo>
                  <a:cubicBezTo>
                    <a:pt x="500" y="263"/>
                    <a:pt x="938" y="638"/>
                    <a:pt x="1363" y="1063"/>
                  </a:cubicBezTo>
                  <a:cubicBezTo>
                    <a:pt x="1388" y="988"/>
                    <a:pt x="1413" y="925"/>
                    <a:pt x="1438" y="850"/>
                  </a:cubicBezTo>
                  <a:cubicBezTo>
                    <a:pt x="1038" y="463"/>
                    <a:pt x="563" y="1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8" name="Google Shape;11328;p22"/>
            <p:cNvSpPr/>
            <p:nvPr/>
          </p:nvSpPr>
          <p:spPr>
            <a:xfrm>
              <a:off x="6230300" y="2167975"/>
              <a:ext cx="36575" cy="30975"/>
            </a:xfrm>
            <a:custGeom>
              <a:avLst/>
              <a:gdLst/>
              <a:ahLst/>
              <a:cxnLst/>
              <a:rect l="l" t="t" r="r" b="b"/>
              <a:pathLst>
                <a:path w="1463" h="1239" extrusionOk="0">
                  <a:moveTo>
                    <a:pt x="0" y="1"/>
                  </a:moveTo>
                  <a:cubicBezTo>
                    <a:pt x="462" y="438"/>
                    <a:pt x="975" y="838"/>
                    <a:pt x="1462" y="1238"/>
                  </a:cubicBezTo>
                  <a:cubicBezTo>
                    <a:pt x="1450" y="1138"/>
                    <a:pt x="1437" y="1026"/>
                    <a:pt x="1462" y="913"/>
                  </a:cubicBezTo>
                  <a:cubicBezTo>
                    <a:pt x="1000" y="563"/>
                    <a:pt x="487"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9" name="Google Shape;11329;p22"/>
            <p:cNvSpPr/>
            <p:nvPr/>
          </p:nvSpPr>
          <p:spPr>
            <a:xfrm>
              <a:off x="6224675" y="2172675"/>
              <a:ext cx="50625" cy="43125"/>
            </a:xfrm>
            <a:custGeom>
              <a:avLst/>
              <a:gdLst/>
              <a:ahLst/>
              <a:cxnLst/>
              <a:rect l="l" t="t" r="r" b="b"/>
              <a:pathLst>
                <a:path w="2025" h="1725" extrusionOk="0">
                  <a:moveTo>
                    <a:pt x="0" y="0"/>
                  </a:moveTo>
                  <a:lnTo>
                    <a:pt x="0" y="0"/>
                  </a:lnTo>
                  <a:cubicBezTo>
                    <a:pt x="250" y="275"/>
                    <a:pt x="475" y="550"/>
                    <a:pt x="750" y="788"/>
                  </a:cubicBezTo>
                  <a:cubicBezTo>
                    <a:pt x="1037" y="1050"/>
                    <a:pt x="1625" y="1437"/>
                    <a:pt x="1725" y="1500"/>
                  </a:cubicBezTo>
                  <a:cubicBezTo>
                    <a:pt x="1825" y="1575"/>
                    <a:pt x="1925" y="1650"/>
                    <a:pt x="2025" y="1725"/>
                  </a:cubicBezTo>
                  <a:cubicBezTo>
                    <a:pt x="1875" y="1537"/>
                    <a:pt x="1750" y="1337"/>
                    <a:pt x="1700" y="1100"/>
                  </a:cubicBezTo>
                  <a:cubicBezTo>
                    <a:pt x="1150" y="713"/>
                    <a:pt x="550" y="4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0" name="Google Shape;11330;p22"/>
            <p:cNvSpPr/>
            <p:nvPr/>
          </p:nvSpPr>
          <p:spPr>
            <a:xfrm>
              <a:off x="6237475" y="2123000"/>
              <a:ext cx="37525" cy="56250"/>
            </a:xfrm>
            <a:custGeom>
              <a:avLst/>
              <a:gdLst/>
              <a:ahLst/>
              <a:cxnLst/>
              <a:rect l="l" t="t" r="r" b="b"/>
              <a:pathLst>
                <a:path w="1501" h="2250" extrusionOk="0">
                  <a:moveTo>
                    <a:pt x="1" y="0"/>
                  </a:moveTo>
                  <a:cubicBezTo>
                    <a:pt x="1" y="250"/>
                    <a:pt x="225" y="488"/>
                    <a:pt x="338" y="700"/>
                  </a:cubicBezTo>
                  <a:cubicBezTo>
                    <a:pt x="663" y="1238"/>
                    <a:pt x="1100" y="1725"/>
                    <a:pt x="1413" y="2250"/>
                  </a:cubicBezTo>
                  <a:cubicBezTo>
                    <a:pt x="1438" y="2175"/>
                    <a:pt x="1475" y="2100"/>
                    <a:pt x="1500" y="2025"/>
                  </a:cubicBezTo>
                  <a:cubicBezTo>
                    <a:pt x="1500" y="2012"/>
                    <a:pt x="1488" y="1987"/>
                    <a:pt x="1475" y="1962"/>
                  </a:cubicBezTo>
                  <a:cubicBezTo>
                    <a:pt x="1438" y="1200"/>
                    <a:pt x="1025" y="438"/>
                    <a:pt x="300" y="138"/>
                  </a:cubicBezTo>
                  <a:lnTo>
                    <a:pt x="300" y="138"/>
                  </a:lnTo>
                  <a:cubicBezTo>
                    <a:pt x="663" y="388"/>
                    <a:pt x="888" y="763"/>
                    <a:pt x="1075" y="1138"/>
                  </a:cubicBezTo>
                  <a:cubicBezTo>
                    <a:pt x="1113" y="1225"/>
                    <a:pt x="1188" y="1387"/>
                    <a:pt x="1250" y="1575"/>
                  </a:cubicBezTo>
                  <a:cubicBezTo>
                    <a:pt x="1213" y="1512"/>
                    <a:pt x="1175" y="1450"/>
                    <a:pt x="1138" y="1387"/>
                  </a:cubicBezTo>
                  <a:cubicBezTo>
                    <a:pt x="875" y="1038"/>
                    <a:pt x="575" y="713"/>
                    <a:pt x="275" y="388"/>
                  </a:cubicBezTo>
                  <a:cubicBezTo>
                    <a:pt x="188" y="275"/>
                    <a:pt x="26"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1" name="Google Shape;11331;p22"/>
            <p:cNvSpPr/>
            <p:nvPr/>
          </p:nvSpPr>
          <p:spPr>
            <a:xfrm>
              <a:off x="6239050" y="2165800"/>
              <a:ext cx="29700" cy="23775"/>
            </a:xfrm>
            <a:custGeom>
              <a:avLst/>
              <a:gdLst/>
              <a:ahLst/>
              <a:cxnLst/>
              <a:rect l="l" t="t" r="r" b="b"/>
              <a:pathLst>
                <a:path w="1188" h="951" extrusionOk="0">
                  <a:moveTo>
                    <a:pt x="0" y="0"/>
                  </a:moveTo>
                  <a:lnTo>
                    <a:pt x="0" y="0"/>
                  </a:lnTo>
                  <a:cubicBezTo>
                    <a:pt x="387" y="288"/>
                    <a:pt x="762" y="625"/>
                    <a:pt x="1112" y="950"/>
                  </a:cubicBezTo>
                  <a:cubicBezTo>
                    <a:pt x="1137" y="875"/>
                    <a:pt x="1150" y="813"/>
                    <a:pt x="1187" y="738"/>
                  </a:cubicBezTo>
                  <a:cubicBezTo>
                    <a:pt x="837" y="438"/>
                    <a:pt x="450"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2" name="Google Shape;11332;p22"/>
            <p:cNvSpPr/>
            <p:nvPr/>
          </p:nvSpPr>
          <p:spPr>
            <a:xfrm>
              <a:off x="6230600" y="2087375"/>
              <a:ext cx="34700" cy="35025"/>
            </a:xfrm>
            <a:custGeom>
              <a:avLst/>
              <a:gdLst/>
              <a:ahLst/>
              <a:cxnLst/>
              <a:rect l="l" t="t" r="r" b="b"/>
              <a:pathLst>
                <a:path w="1388" h="1401" extrusionOk="0">
                  <a:moveTo>
                    <a:pt x="1" y="1"/>
                  </a:moveTo>
                  <a:lnTo>
                    <a:pt x="1" y="1"/>
                  </a:lnTo>
                  <a:cubicBezTo>
                    <a:pt x="488" y="413"/>
                    <a:pt x="888" y="900"/>
                    <a:pt x="1300" y="1400"/>
                  </a:cubicBezTo>
                  <a:cubicBezTo>
                    <a:pt x="1313" y="1313"/>
                    <a:pt x="1313" y="1225"/>
                    <a:pt x="1338" y="1150"/>
                  </a:cubicBezTo>
                  <a:cubicBezTo>
                    <a:pt x="1350" y="1113"/>
                    <a:pt x="1375" y="1075"/>
                    <a:pt x="1388" y="1025"/>
                  </a:cubicBezTo>
                  <a:cubicBezTo>
                    <a:pt x="1000" y="601"/>
                    <a:pt x="525"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3" name="Google Shape;11333;p22"/>
            <p:cNvSpPr/>
            <p:nvPr/>
          </p:nvSpPr>
          <p:spPr>
            <a:xfrm>
              <a:off x="6224050" y="2066125"/>
              <a:ext cx="49075" cy="40025"/>
            </a:xfrm>
            <a:custGeom>
              <a:avLst/>
              <a:gdLst/>
              <a:ahLst/>
              <a:cxnLst/>
              <a:rect l="l" t="t" r="r" b="b"/>
              <a:pathLst>
                <a:path w="1963" h="1601" extrusionOk="0">
                  <a:moveTo>
                    <a:pt x="0" y="1"/>
                  </a:moveTo>
                  <a:cubicBezTo>
                    <a:pt x="438" y="413"/>
                    <a:pt x="925" y="763"/>
                    <a:pt x="1362" y="1176"/>
                  </a:cubicBezTo>
                  <a:cubicBezTo>
                    <a:pt x="1512" y="1313"/>
                    <a:pt x="1650" y="1451"/>
                    <a:pt x="1800" y="1601"/>
                  </a:cubicBezTo>
                  <a:cubicBezTo>
                    <a:pt x="1850" y="1513"/>
                    <a:pt x="1900" y="1426"/>
                    <a:pt x="1962" y="1351"/>
                  </a:cubicBezTo>
                  <a:cubicBezTo>
                    <a:pt x="1800" y="1151"/>
                    <a:pt x="1612" y="963"/>
                    <a:pt x="1400" y="813"/>
                  </a:cubicBezTo>
                  <a:cubicBezTo>
                    <a:pt x="1100" y="576"/>
                    <a:pt x="425" y="2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4" name="Google Shape;11334;p22"/>
            <p:cNvSpPr/>
            <p:nvPr/>
          </p:nvSpPr>
          <p:spPr>
            <a:xfrm>
              <a:off x="6238425" y="2065200"/>
              <a:ext cx="39700" cy="32200"/>
            </a:xfrm>
            <a:custGeom>
              <a:avLst/>
              <a:gdLst/>
              <a:ahLst/>
              <a:cxnLst/>
              <a:rect l="l" t="t" r="r" b="b"/>
              <a:pathLst>
                <a:path w="1588" h="1288" extrusionOk="0">
                  <a:moveTo>
                    <a:pt x="0" y="0"/>
                  </a:moveTo>
                  <a:lnTo>
                    <a:pt x="0" y="0"/>
                  </a:lnTo>
                  <a:cubicBezTo>
                    <a:pt x="550" y="375"/>
                    <a:pt x="1025" y="813"/>
                    <a:pt x="1475" y="1288"/>
                  </a:cubicBezTo>
                  <a:cubicBezTo>
                    <a:pt x="1512" y="1263"/>
                    <a:pt x="1550" y="1225"/>
                    <a:pt x="1587" y="1200"/>
                  </a:cubicBezTo>
                  <a:cubicBezTo>
                    <a:pt x="1512" y="1138"/>
                    <a:pt x="1475" y="1050"/>
                    <a:pt x="1475" y="950"/>
                  </a:cubicBezTo>
                  <a:cubicBezTo>
                    <a:pt x="1400" y="863"/>
                    <a:pt x="1325" y="788"/>
                    <a:pt x="1237" y="713"/>
                  </a:cubicBezTo>
                  <a:cubicBezTo>
                    <a:pt x="887" y="388"/>
                    <a:pt x="437" y="2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5" name="Google Shape;11335;p22"/>
            <p:cNvSpPr/>
            <p:nvPr/>
          </p:nvSpPr>
          <p:spPr>
            <a:xfrm>
              <a:off x="6247775" y="2062700"/>
              <a:ext cx="30350" cy="25325"/>
            </a:xfrm>
            <a:custGeom>
              <a:avLst/>
              <a:gdLst/>
              <a:ahLst/>
              <a:cxnLst/>
              <a:rect l="l" t="t" r="r" b="b"/>
              <a:pathLst>
                <a:path w="1214" h="1013" extrusionOk="0">
                  <a:moveTo>
                    <a:pt x="1" y="0"/>
                  </a:moveTo>
                  <a:cubicBezTo>
                    <a:pt x="376" y="325"/>
                    <a:pt x="738" y="663"/>
                    <a:pt x="1101" y="1013"/>
                  </a:cubicBezTo>
                  <a:cubicBezTo>
                    <a:pt x="1101" y="963"/>
                    <a:pt x="1113" y="913"/>
                    <a:pt x="1138" y="863"/>
                  </a:cubicBezTo>
                  <a:cubicBezTo>
                    <a:pt x="1163" y="813"/>
                    <a:pt x="1188" y="775"/>
                    <a:pt x="1213" y="738"/>
                  </a:cubicBezTo>
                  <a:cubicBezTo>
                    <a:pt x="851" y="438"/>
                    <a:pt x="438"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6" name="Google Shape;11336;p22"/>
            <p:cNvSpPr/>
            <p:nvPr/>
          </p:nvSpPr>
          <p:spPr>
            <a:xfrm>
              <a:off x="6253100" y="2054275"/>
              <a:ext cx="38125" cy="24075"/>
            </a:xfrm>
            <a:custGeom>
              <a:avLst/>
              <a:gdLst/>
              <a:ahLst/>
              <a:cxnLst/>
              <a:rect l="l" t="t" r="r" b="b"/>
              <a:pathLst>
                <a:path w="1525" h="963" extrusionOk="0">
                  <a:moveTo>
                    <a:pt x="0" y="0"/>
                  </a:moveTo>
                  <a:lnTo>
                    <a:pt x="0" y="0"/>
                  </a:lnTo>
                  <a:cubicBezTo>
                    <a:pt x="413" y="300"/>
                    <a:pt x="788" y="625"/>
                    <a:pt x="1150" y="962"/>
                  </a:cubicBezTo>
                  <a:cubicBezTo>
                    <a:pt x="1213" y="937"/>
                    <a:pt x="1275" y="925"/>
                    <a:pt x="1350" y="925"/>
                  </a:cubicBezTo>
                  <a:cubicBezTo>
                    <a:pt x="1400" y="912"/>
                    <a:pt x="1462" y="900"/>
                    <a:pt x="1525" y="900"/>
                  </a:cubicBezTo>
                  <a:cubicBezTo>
                    <a:pt x="1075" y="512"/>
                    <a:pt x="538"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7" name="Google Shape;11337;p22"/>
            <p:cNvSpPr/>
            <p:nvPr/>
          </p:nvSpPr>
          <p:spPr>
            <a:xfrm>
              <a:off x="6263100" y="2048325"/>
              <a:ext cx="37825" cy="26900"/>
            </a:xfrm>
            <a:custGeom>
              <a:avLst/>
              <a:gdLst/>
              <a:ahLst/>
              <a:cxnLst/>
              <a:rect l="l" t="t" r="r" b="b"/>
              <a:pathLst>
                <a:path w="1513" h="1076" extrusionOk="0">
                  <a:moveTo>
                    <a:pt x="0" y="1"/>
                  </a:moveTo>
                  <a:lnTo>
                    <a:pt x="0" y="1"/>
                  </a:lnTo>
                  <a:cubicBezTo>
                    <a:pt x="438" y="351"/>
                    <a:pt x="875" y="713"/>
                    <a:pt x="1300" y="1075"/>
                  </a:cubicBezTo>
                  <a:cubicBezTo>
                    <a:pt x="1362" y="1038"/>
                    <a:pt x="1437" y="988"/>
                    <a:pt x="1512" y="950"/>
                  </a:cubicBezTo>
                  <a:cubicBezTo>
                    <a:pt x="1062" y="551"/>
                    <a:pt x="563"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8" name="Google Shape;11338;p22"/>
            <p:cNvSpPr/>
            <p:nvPr/>
          </p:nvSpPr>
          <p:spPr>
            <a:xfrm>
              <a:off x="6272150" y="2045200"/>
              <a:ext cx="35025" cy="22825"/>
            </a:xfrm>
            <a:custGeom>
              <a:avLst/>
              <a:gdLst/>
              <a:ahLst/>
              <a:cxnLst/>
              <a:rect l="l" t="t" r="r" b="b"/>
              <a:pathLst>
                <a:path w="1401" h="913" extrusionOk="0">
                  <a:moveTo>
                    <a:pt x="1" y="1"/>
                  </a:moveTo>
                  <a:cubicBezTo>
                    <a:pt x="438" y="276"/>
                    <a:pt x="863" y="588"/>
                    <a:pt x="1288" y="913"/>
                  </a:cubicBezTo>
                  <a:cubicBezTo>
                    <a:pt x="1325" y="838"/>
                    <a:pt x="1350" y="750"/>
                    <a:pt x="1400" y="676"/>
                  </a:cubicBezTo>
                  <a:cubicBezTo>
                    <a:pt x="975" y="388"/>
                    <a:pt x="501" y="1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9" name="Google Shape;11339;p22"/>
            <p:cNvSpPr/>
            <p:nvPr/>
          </p:nvSpPr>
          <p:spPr>
            <a:xfrm>
              <a:off x="6282775" y="2036150"/>
              <a:ext cx="31275" cy="21275"/>
            </a:xfrm>
            <a:custGeom>
              <a:avLst/>
              <a:gdLst/>
              <a:ahLst/>
              <a:cxnLst/>
              <a:rect l="l" t="t" r="r" b="b"/>
              <a:pathLst>
                <a:path w="1251" h="851" extrusionOk="0">
                  <a:moveTo>
                    <a:pt x="1" y="0"/>
                  </a:moveTo>
                  <a:cubicBezTo>
                    <a:pt x="338" y="263"/>
                    <a:pt x="713" y="550"/>
                    <a:pt x="1100" y="850"/>
                  </a:cubicBezTo>
                  <a:cubicBezTo>
                    <a:pt x="1150" y="775"/>
                    <a:pt x="1200" y="713"/>
                    <a:pt x="1250" y="650"/>
                  </a:cubicBezTo>
                  <a:cubicBezTo>
                    <a:pt x="863" y="388"/>
                    <a:pt x="450"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0" name="Google Shape;11340;p22"/>
            <p:cNvSpPr/>
            <p:nvPr/>
          </p:nvSpPr>
          <p:spPr>
            <a:xfrm>
              <a:off x="6294325" y="2033950"/>
              <a:ext cx="28775" cy="14725"/>
            </a:xfrm>
            <a:custGeom>
              <a:avLst/>
              <a:gdLst/>
              <a:ahLst/>
              <a:cxnLst/>
              <a:rect l="l" t="t" r="r" b="b"/>
              <a:pathLst>
                <a:path w="1151" h="589" extrusionOk="0">
                  <a:moveTo>
                    <a:pt x="1" y="1"/>
                  </a:moveTo>
                  <a:lnTo>
                    <a:pt x="1" y="1"/>
                  </a:lnTo>
                  <a:cubicBezTo>
                    <a:pt x="338" y="176"/>
                    <a:pt x="638" y="376"/>
                    <a:pt x="938" y="588"/>
                  </a:cubicBezTo>
                  <a:cubicBezTo>
                    <a:pt x="1001" y="551"/>
                    <a:pt x="1051" y="501"/>
                    <a:pt x="1113" y="476"/>
                  </a:cubicBezTo>
                  <a:cubicBezTo>
                    <a:pt x="1126" y="463"/>
                    <a:pt x="1138" y="463"/>
                    <a:pt x="1151" y="451"/>
                  </a:cubicBezTo>
                  <a:cubicBezTo>
                    <a:pt x="801" y="238"/>
                    <a:pt x="401"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1" name="Google Shape;11341;p22"/>
            <p:cNvSpPr/>
            <p:nvPr/>
          </p:nvSpPr>
          <p:spPr>
            <a:xfrm>
              <a:off x="6311525" y="2031150"/>
              <a:ext cx="27825" cy="11575"/>
            </a:xfrm>
            <a:custGeom>
              <a:avLst/>
              <a:gdLst/>
              <a:ahLst/>
              <a:cxnLst/>
              <a:rect l="l" t="t" r="r" b="b"/>
              <a:pathLst>
                <a:path w="1113" h="463" extrusionOk="0">
                  <a:moveTo>
                    <a:pt x="0" y="0"/>
                  </a:moveTo>
                  <a:cubicBezTo>
                    <a:pt x="325" y="125"/>
                    <a:pt x="600" y="275"/>
                    <a:pt x="875" y="463"/>
                  </a:cubicBezTo>
                  <a:cubicBezTo>
                    <a:pt x="888" y="463"/>
                    <a:pt x="913" y="450"/>
                    <a:pt x="937" y="450"/>
                  </a:cubicBezTo>
                  <a:cubicBezTo>
                    <a:pt x="987" y="425"/>
                    <a:pt x="1050" y="400"/>
                    <a:pt x="1112" y="375"/>
                  </a:cubicBezTo>
                  <a:cubicBezTo>
                    <a:pt x="775" y="188"/>
                    <a:pt x="413" y="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2" name="Google Shape;11342;p22"/>
            <p:cNvSpPr/>
            <p:nvPr/>
          </p:nvSpPr>
          <p:spPr>
            <a:xfrm>
              <a:off x="6318700" y="2025825"/>
              <a:ext cx="29400" cy="12850"/>
            </a:xfrm>
            <a:custGeom>
              <a:avLst/>
              <a:gdLst/>
              <a:ahLst/>
              <a:cxnLst/>
              <a:rect l="l" t="t" r="r" b="b"/>
              <a:pathLst>
                <a:path w="1176" h="514" extrusionOk="0">
                  <a:moveTo>
                    <a:pt x="1" y="1"/>
                  </a:moveTo>
                  <a:cubicBezTo>
                    <a:pt x="388" y="101"/>
                    <a:pt x="700" y="301"/>
                    <a:pt x="1000" y="513"/>
                  </a:cubicBezTo>
                  <a:cubicBezTo>
                    <a:pt x="1063" y="476"/>
                    <a:pt x="1125" y="438"/>
                    <a:pt x="1175" y="388"/>
                  </a:cubicBezTo>
                  <a:cubicBezTo>
                    <a:pt x="813" y="188"/>
                    <a:pt x="426"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3" name="Google Shape;11343;p22"/>
            <p:cNvSpPr/>
            <p:nvPr/>
          </p:nvSpPr>
          <p:spPr>
            <a:xfrm>
              <a:off x="6328400" y="2022075"/>
              <a:ext cx="28450" cy="10650"/>
            </a:xfrm>
            <a:custGeom>
              <a:avLst/>
              <a:gdLst/>
              <a:ahLst/>
              <a:cxnLst/>
              <a:rect l="l" t="t" r="r" b="b"/>
              <a:pathLst>
                <a:path w="1138" h="426" extrusionOk="0">
                  <a:moveTo>
                    <a:pt x="0" y="1"/>
                  </a:moveTo>
                  <a:cubicBezTo>
                    <a:pt x="350" y="126"/>
                    <a:pt x="662" y="263"/>
                    <a:pt x="950" y="426"/>
                  </a:cubicBezTo>
                  <a:cubicBezTo>
                    <a:pt x="1012" y="388"/>
                    <a:pt x="1075" y="338"/>
                    <a:pt x="1137" y="301"/>
                  </a:cubicBezTo>
                  <a:cubicBezTo>
                    <a:pt x="787" y="126"/>
                    <a:pt x="412"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4" name="Google Shape;11344;p22"/>
            <p:cNvSpPr/>
            <p:nvPr/>
          </p:nvSpPr>
          <p:spPr>
            <a:xfrm>
              <a:off x="6343375" y="2019800"/>
              <a:ext cx="28475" cy="6050"/>
            </a:xfrm>
            <a:custGeom>
              <a:avLst/>
              <a:gdLst/>
              <a:ahLst/>
              <a:cxnLst/>
              <a:rect l="l" t="t" r="r" b="b"/>
              <a:pathLst>
                <a:path w="1139" h="242" extrusionOk="0">
                  <a:moveTo>
                    <a:pt x="325" y="0"/>
                  </a:moveTo>
                  <a:cubicBezTo>
                    <a:pt x="219" y="0"/>
                    <a:pt x="111" y="9"/>
                    <a:pt x="1" y="29"/>
                  </a:cubicBezTo>
                  <a:cubicBezTo>
                    <a:pt x="263" y="54"/>
                    <a:pt x="526" y="142"/>
                    <a:pt x="788" y="242"/>
                  </a:cubicBezTo>
                  <a:cubicBezTo>
                    <a:pt x="881" y="200"/>
                    <a:pt x="975" y="176"/>
                    <a:pt x="1075" y="176"/>
                  </a:cubicBezTo>
                  <a:cubicBezTo>
                    <a:pt x="1096" y="176"/>
                    <a:pt x="1117" y="177"/>
                    <a:pt x="1138" y="179"/>
                  </a:cubicBezTo>
                  <a:cubicBezTo>
                    <a:pt x="882" y="70"/>
                    <a:pt x="612"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5" name="Google Shape;11345;p22"/>
            <p:cNvSpPr/>
            <p:nvPr/>
          </p:nvSpPr>
          <p:spPr>
            <a:xfrm>
              <a:off x="6267150" y="2025825"/>
              <a:ext cx="132500" cy="124375"/>
            </a:xfrm>
            <a:custGeom>
              <a:avLst/>
              <a:gdLst/>
              <a:ahLst/>
              <a:cxnLst/>
              <a:rect l="l" t="t" r="r" b="b"/>
              <a:pathLst>
                <a:path w="5300" h="4975" extrusionOk="0">
                  <a:moveTo>
                    <a:pt x="4175" y="1"/>
                  </a:moveTo>
                  <a:lnTo>
                    <a:pt x="4175" y="1"/>
                  </a:lnTo>
                  <a:cubicBezTo>
                    <a:pt x="4462" y="238"/>
                    <a:pt x="4687" y="538"/>
                    <a:pt x="4899" y="851"/>
                  </a:cubicBezTo>
                  <a:cubicBezTo>
                    <a:pt x="4874" y="851"/>
                    <a:pt x="4837" y="863"/>
                    <a:pt x="4812" y="863"/>
                  </a:cubicBezTo>
                  <a:cubicBezTo>
                    <a:pt x="4537" y="563"/>
                    <a:pt x="4212" y="326"/>
                    <a:pt x="3800" y="226"/>
                  </a:cubicBezTo>
                  <a:lnTo>
                    <a:pt x="3800" y="226"/>
                  </a:lnTo>
                  <a:cubicBezTo>
                    <a:pt x="4087" y="401"/>
                    <a:pt x="4337" y="626"/>
                    <a:pt x="4587" y="876"/>
                  </a:cubicBezTo>
                  <a:lnTo>
                    <a:pt x="4425" y="876"/>
                  </a:lnTo>
                  <a:cubicBezTo>
                    <a:pt x="4175" y="676"/>
                    <a:pt x="3887" y="513"/>
                    <a:pt x="3562" y="476"/>
                  </a:cubicBezTo>
                  <a:lnTo>
                    <a:pt x="3562" y="476"/>
                  </a:lnTo>
                  <a:cubicBezTo>
                    <a:pt x="3800" y="551"/>
                    <a:pt x="3987" y="738"/>
                    <a:pt x="4175" y="888"/>
                  </a:cubicBezTo>
                  <a:cubicBezTo>
                    <a:pt x="4112" y="901"/>
                    <a:pt x="4050" y="901"/>
                    <a:pt x="3987" y="913"/>
                  </a:cubicBezTo>
                  <a:cubicBezTo>
                    <a:pt x="3775" y="788"/>
                    <a:pt x="3537" y="701"/>
                    <a:pt x="3300" y="663"/>
                  </a:cubicBezTo>
                  <a:lnTo>
                    <a:pt x="3300" y="663"/>
                  </a:lnTo>
                  <a:cubicBezTo>
                    <a:pt x="3462" y="751"/>
                    <a:pt x="3625" y="838"/>
                    <a:pt x="3787" y="938"/>
                  </a:cubicBezTo>
                  <a:cubicBezTo>
                    <a:pt x="3712" y="951"/>
                    <a:pt x="3625" y="963"/>
                    <a:pt x="3537" y="988"/>
                  </a:cubicBezTo>
                  <a:cubicBezTo>
                    <a:pt x="3362" y="913"/>
                    <a:pt x="3175" y="851"/>
                    <a:pt x="2962" y="826"/>
                  </a:cubicBezTo>
                  <a:lnTo>
                    <a:pt x="2962" y="826"/>
                  </a:lnTo>
                  <a:cubicBezTo>
                    <a:pt x="3100" y="888"/>
                    <a:pt x="3237" y="963"/>
                    <a:pt x="3387" y="1038"/>
                  </a:cubicBezTo>
                  <a:cubicBezTo>
                    <a:pt x="3362" y="1051"/>
                    <a:pt x="3337" y="1063"/>
                    <a:pt x="3325" y="1063"/>
                  </a:cubicBezTo>
                  <a:cubicBezTo>
                    <a:pt x="3262" y="1088"/>
                    <a:pt x="3212" y="1113"/>
                    <a:pt x="3162" y="1138"/>
                  </a:cubicBezTo>
                  <a:cubicBezTo>
                    <a:pt x="2975" y="1038"/>
                    <a:pt x="2787" y="926"/>
                    <a:pt x="2600" y="826"/>
                  </a:cubicBezTo>
                  <a:lnTo>
                    <a:pt x="2600" y="826"/>
                  </a:lnTo>
                  <a:cubicBezTo>
                    <a:pt x="2737" y="963"/>
                    <a:pt x="2887" y="1101"/>
                    <a:pt x="3050" y="1213"/>
                  </a:cubicBezTo>
                  <a:cubicBezTo>
                    <a:pt x="3012" y="1238"/>
                    <a:pt x="2962" y="1263"/>
                    <a:pt x="2925" y="1301"/>
                  </a:cubicBezTo>
                  <a:cubicBezTo>
                    <a:pt x="2787" y="1201"/>
                    <a:pt x="2525" y="1038"/>
                    <a:pt x="2375" y="926"/>
                  </a:cubicBezTo>
                  <a:lnTo>
                    <a:pt x="2375" y="926"/>
                  </a:lnTo>
                  <a:cubicBezTo>
                    <a:pt x="2500" y="1088"/>
                    <a:pt x="2650" y="1226"/>
                    <a:pt x="2812" y="1363"/>
                  </a:cubicBezTo>
                  <a:cubicBezTo>
                    <a:pt x="2787" y="1388"/>
                    <a:pt x="2762" y="1401"/>
                    <a:pt x="2725" y="1413"/>
                  </a:cubicBezTo>
                  <a:cubicBezTo>
                    <a:pt x="2725" y="1413"/>
                    <a:pt x="2725" y="1426"/>
                    <a:pt x="2712" y="1426"/>
                  </a:cubicBezTo>
                  <a:cubicBezTo>
                    <a:pt x="2538" y="1288"/>
                    <a:pt x="2350" y="1151"/>
                    <a:pt x="2125" y="1001"/>
                  </a:cubicBezTo>
                  <a:lnTo>
                    <a:pt x="2125" y="1001"/>
                  </a:lnTo>
                  <a:cubicBezTo>
                    <a:pt x="2275" y="1163"/>
                    <a:pt x="2413" y="1338"/>
                    <a:pt x="2575" y="1500"/>
                  </a:cubicBezTo>
                  <a:cubicBezTo>
                    <a:pt x="2525" y="1525"/>
                    <a:pt x="2488" y="1550"/>
                    <a:pt x="2450" y="1563"/>
                  </a:cubicBezTo>
                  <a:cubicBezTo>
                    <a:pt x="2300" y="1463"/>
                    <a:pt x="2150" y="1351"/>
                    <a:pt x="2013" y="1226"/>
                  </a:cubicBezTo>
                  <a:lnTo>
                    <a:pt x="2013" y="1226"/>
                  </a:lnTo>
                  <a:cubicBezTo>
                    <a:pt x="2088" y="1363"/>
                    <a:pt x="2213" y="1500"/>
                    <a:pt x="2338" y="1625"/>
                  </a:cubicBezTo>
                  <a:cubicBezTo>
                    <a:pt x="2313" y="1650"/>
                    <a:pt x="2275" y="1663"/>
                    <a:pt x="2238" y="1688"/>
                  </a:cubicBezTo>
                  <a:cubicBezTo>
                    <a:pt x="2138" y="1600"/>
                    <a:pt x="2038" y="1513"/>
                    <a:pt x="1938" y="1413"/>
                  </a:cubicBezTo>
                  <a:lnTo>
                    <a:pt x="1938" y="1413"/>
                  </a:lnTo>
                  <a:cubicBezTo>
                    <a:pt x="1988" y="1538"/>
                    <a:pt x="2063" y="1638"/>
                    <a:pt x="2150" y="1738"/>
                  </a:cubicBezTo>
                  <a:cubicBezTo>
                    <a:pt x="2100" y="1775"/>
                    <a:pt x="2038" y="1813"/>
                    <a:pt x="1975" y="1850"/>
                  </a:cubicBezTo>
                  <a:cubicBezTo>
                    <a:pt x="1888" y="1788"/>
                    <a:pt x="1813" y="1725"/>
                    <a:pt x="1725" y="1663"/>
                  </a:cubicBezTo>
                  <a:lnTo>
                    <a:pt x="1725" y="1663"/>
                  </a:lnTo>
                  <a:cubicBezTo>
                    <a:pt x="1788" y="1738"/>
                    <a:pt x="1850" y="1813"/>
                    <a:pt x="1925" y="1888"/>
                  </a:cubicBezTo>
                  <a:cubicBezTo>
                    <a:pt x="1875" y="1925"/>
                    <a:pt x="1825" y="1963"/>
                    <a:pt x="1775" y="2000"/>
                  </a:cubicBezTo>
                  <a:cubicBezTo>
                    <a:pt x="1688" y="1950"/>
                    <a:pt x="1588" y="1900"/>
                    <a:pt x="1500" y="1863"/>
                  </a:cubicBezTo>
                  <a:lnTo>
                    <a:pt x="1500" y="1863"/>
                  </a:lnTo>
                  <a:cubicBezTo>
                    <a:pt x="1563" y="1925"/>
                    <a:pt x="1638" y="1988"/>
                    <a:pt x="1713" y="2050"/>
                  </a:cubicBezTo>
                  <a:cubicBezTo>
                    <a:pt x="1650" y="2100"/>
                    <a:pt x="1600" y="2163"/>
                    <a:pt x="1538" y="2213"/>
                  </a:cubicBezTo>
                  <a:cubicBezTo>
                    <a:pt x="1613" y="2175"/>
                    <a:pt x="1700" y="2125"/>
                    <a:pt x="1775" y="2088"/>
                  </a:cubicBezTo>
                  <a:cubicBezTo>
                    <a:pt x="1800" y="2113"/>
                    <a:pt x="1838" y="2138"/>
                    <a:pt x="1863" y="2150"/>
                  </a:cubicBezTo>
                  <a:cubicBezTo>
                    <a:pt x="1900" y="2138"/>
                    <a:pt x="1925" y="2113"/>
                    <a:pt x="1950" y="2100"/>
                  </a:cubicBezTo>
                  <a:cubicBezTo>
                    <a:pt x="1925" y="2088"/>
                    <a:pt x="1888" y="2063"/>
                    <a:pt x="1863" y="2050"/>
                  </a:cubicBezTo>
                  <a:cubicBezTo>
                    <a:pt x="1913" y="2025"/>
                    <a:pt x="1975" y="2000"/>
                    <a:pt x="2025" y="1975"/>
                  </a:cubicBezTo>
                  <a:cubicBezTo>
                    <a:pt x="2050" y="1988"/>
                    <a:pt x="2075" y="2013"/>
                    <a:pt x="2100" y="2025"/>
                  </a:cubicBezTo>
                  <a:cubicBezTo>
                    <a:pt x="2125" y="2025"/>
                    <a:pt x="2150" y="2013"/>
                    <a:pt x="2175" y="2000"/>
                  </a:cubicBezTo>
                  <a:cubicBezTo>
                    <a:pt x="2150" y="1988"/>
                    <a:pt x="2125" y="1963"/>
                    <a:pt x="2100" y="1938"/>
                  </a:cubicBezTo>
                  <a:cubicBezTo>
                    <a:pt x="2163" y="1913"/>
                    <a:pt x="2225" y="1888"/>
                    <a:pt x="2288" y="1863"/>
                  </a:cubicBezTo>
                  <a:cubicBezTo>
                    <a:pt x="2325" y="1888"/>
                    <a:pt x="2350" y="1913"/>
                    <a:pt x="2388" y="1938"/>
                  </a:cubicBezTo>
                  <a:cubicBezTo>
                    <a:pt x="2425" y="1913"/>
                    <a:pt x="2475" y="1900"/>
                    <a:pt x="2525" y="1888"/>
                  </a:cubicBezTo>
                  <a:cubicBezTo>
                    <a:pt x="2488" y="1863"/>
                    <a:pt x="2450" y="1838"/>
                    <a:pt x="2413" y="1813"/>
                  </a:cubicBezTo>
                  <a:cubicBezTo>
                    <a:pt x="2450" y="1800"/>
                    <a:pt x="2475" y="1788"/>
                    <a:pt x="2513" y="1775"/>
                  </a:cubicBezTo>
                  <a:cubicBezTo>
                    <a:pt x="2550" y="1800"/>
                    <a:pt x="2600" y="1838"/>
                    <a:pt x="2638" y="1863"/>
                  </a:cubicBezTo>
                  <a:cubicBezTo>
                    <a:pt x="2650" y="1863"/>
                    <a:pt x="2663" y="1863"/>
                    <a:pt x="2663" y="1850"/>
                  </a:cubicBezTo>
                  <a:cubicBezTo>
                    <a:pt x="2700" y="1825"/>
                    <a:pt x="2725" y="1813"/>
                    <a:pt x="2750" y="1788"/>
                  </a:cubicBezTo>
                  <a:cubicBezTo>
                    <a:pt x="2725" y="1763"/>
                    <a:pt x="2688" y="1738"/>
                    <a:pt x="2663" y="1713"/>
                  </a:cubicBezTo>
                  <a:cubicBezTo>
                    <a:pt x="2688" y="1700"/>
                    <a:pt x="2725" y="1688"/>
                    <a:pt x="2762" y="1675"/>
                  </a:cubicBezTo>
                  <a:cubicBezTo>
                    <a:pt x="2787" y="1688"/>
                    <a:pt x="2812" y="1713"/>
                    <a:pt x="2825" y="1725"/>
                  </a:cubicBezTo>
                  <a:cubicBezTo>
                    <a:pt x="2875" y="1688"/>
                    <a:pt x="2925" y="1650"/>
                    <a:pt x="2987" y="1625"/>
                  </a:cubicBezTo>
                  <a:cubicBezTo>
                    <a:pt x="2975" y="1613"/>
                    <a:pt x="2962" y="1600"/>
                    <a:pt x="2950" y="1588"/>
                  </a:cubicBezTo>
                  <a:cubicBezTo>
                    <a:pt x="2975" y="1575"/>
                    <a:pt x="3012" y="1563"/>
                    <a:pt x="3050" y="1538"/>
                  </a:cubicBezTo>
                  <a:cubicBezTo>
                    <a:pt x="3062" y="1550"/>
                    <a:pt x="3075" y="1550"/>
                    <a:pt x="3075" y="1563"/>
                  </a:cubicBezTo>
                  <a:cubicBezTo>
                    <a:pt x="3112" y="1538"/>
                    <a:pt x="3150" y="1513"/>
                    <a:pt x="3187" y="1500"/>
                  </a:cubicBezTo>
                  <a:cubicBezTo>
                    <a:pt x="3187" y="1488"/>
                    <a:pt x="3175" y="1488"/>
                    <a:pt x="3175" y="1488"/>
                  </a:cubicBezTo>
                  <a:cubicBezTo>
                    <a:pt x="3225" y="1451"/>
                    <a:pt x="3275" y="1426"/>
                    <a:pt x="3337" y="1401"/>
                  </a:cubicBezTo>
                  <a:cubicBezTo>
                    <a:pt x="3337" y="1401"/>
                    <a:pt x="3350" y="1413"/>
                    <a:pt x="3350" y="1413"/>
                  </a:cubicBezTo>
                  <a:cubicBezTo>
                    <a:pt x="3400" y="1388"/>
                    <a:pt x="3450" y="1363"/>
                    <a:pt x="3500" y="1338"/>
                  </a:cubicBezTo>
                  <a:cubicBezTo>
                    <a:pt x="3487" y="1338"/>
                    <a:pt x="3475" y="1326"/>
                    <a:pt x="3462" y="1326"/>
                  </a:cubicBezTo>
                  <a:cubicBezTo>
                    <a:pt x="3475" y="1313"/>
                    <a:pt x="3487" y="1301"/>
                    <a:pt x="3500" y="1301"/>
                  </a:cubicBezTo>
                  <a:cubicBezTo>
                    <a:pt x="3537" y="1276"/>
                    <a:pt x="3612" y="1251"/>
                    <a:pt x="3712" y="1226"/>
                  </a:cubicBezTo>
                  <a:cubicBezTo>
                    <a:pt x="3725" y="1238"/>
                    <a:pt x="3725" y="1238"/>
                    <a:pt x="3737" y="1238"/>
                  </a:cubicBezTo>
                  <a:cubicBezTo>
                    <a:pt x="3787" y="1226"/>
                    <a:pt x="3850" y="1201"/>
                    <a:pt x="3900" y="1188"/>
                  </a:cubicBezTo>
                  <a:cubicBezTo>
                    <a:pt x="3887" y="1188"/>
                    <a:pt x="3887" y="1176"/>
                    <a:pt x="3887" y="1176"/>
                  </a:cubicBezTo>
                  <a:cubicBezTo>
                    <a:pt x="3937" y="1163"/>
                    <a:pt x="3987" y="1151"/>
                    <a:pt x="4037" y="1138"/>
                  </a:cubicBezTo>
                  <a:cubicBezTo>
                    <a:pt x="4212" y="1076"/>
                    <a:pt x="4387" y="1026"/>
                    <a:pt x="4575" y="988"/>
                  </a:cubicBezTo>
                  <a:cubicBezTo>
                    <a:pt x="4612" y="976"/>
                    <a:pt x="4637" y="976"/>
                    <a:pt x="4674" y="963"/>
                  </a:cubicBezTo>
                  <a:cubicBezTo>
                    <a:pt x="4674" y="963"/>
                    <a:pt x="4687" y="963"/>
                    <a:pt x="4687" y="976"/>
                  </a:cubicBezTo>
                  <a:cubicBezTo>
                    <a:pt x="4749" y="963"/>
                    <a:pt x="4812" y="951"/>
                    <a:pt x="4874" y="951"/>
                  </a:cubicBezTo>
                  <a:lnTo>
                    <a:pt x="4887" y="951"/>
                  </a:lnTo>
                  <a:cubicBezTo>
                    <a:pt x="4874" y="938"/>
                    <a:pt x="4862" y="913"/>
                    <a:pt x="4849" y="901"/>
                  </a:cubicBezTo>
                  <a:cubicBezTo>
                    <a:pt x="4874" y="901"/>
                    <a:pt x="4899" y="888"/>
                    <a:pt x="4924" y="876"/>
                  </a:cubicBezTo>
                  <a:cubicBezTo>
                    <a:pt x="4937" y="901"/>
                    <a:pt x="4949" y="926"/>
                    <a:pt x="4962" y="938"/>
                  </a:cubicBezTo>
                  <a:cubicBezTo>
                    <a:pt x="5042" y="938"/>
                    <a:pt x="5138" y="922"/>
                    <a:pt x="5231" y="922"/>
                  </a:cubicBezTo>
                  <a:cubicBezTo>
                    <a:pt x="5254" y="922"/>
                    <a:pt x="5277" y="923"/>
                    <a:pt x="5299" y="926"/>
                  </a:cubicBezTo>
                  <a:cubicBezTo>
                    <a:pt x="5137" y="626"/>
                    <a:pt x="4937" y="351"/>
                    <a:pt x="4674" y="113"/>
                  </a:cubicBezTo>
                  <a:lnTo>
                    <a:pt x="4674" y="113"/>
                  </a:lnTo>
                  <a:cubicBezTo>
                    <a:pt x="4787" y="301"/>
                    <a:pt x="4899" y="501"/>
                    <a:pt x="5012" y="701"/>
                  </a:cubicBezTo>
                  <a:cubicBezTo>
                    <a:pt x="4799" y="401"/>
                    <a:pt x="4525" y="151"/>
                    <a:pt x="4175" y="1"/>
                  </a:cubicBezTo>
                  <a:close/>
                  <a:moveTo>
                    <a:pt x="1138" y="2125"/>
                  </a:moveTo>
                  <a:lnTo>
                    <a:pt x="1138" y="2125"/>
                  </a:lnTo>
                  <a:cubicBezTo>
                    <a:pt x="1275" y="2200"/>
                    <a:pt x="1413" y="2250"/>
                    <a:pt x="1550" y="2300"/>
                  </a:cubicBezTo>
                  <a:cubicBezTo>
                    <a:pt x="1525" y="2325"/>
                    <a:pt x="1500" y="2363"/>
                    <a:pt x="1488" y="2388"/>
                  </a:cubicBezTo>
                  <a:cubicBezTo>
                    <a:pt x="1363" y="2363"/>
                    <a:pt x="1238" y="2338"/>
                    <a:pt x="1113" y="2313"/>
                  </a:cubicBezTo>
                  <a:lnTo>
                    <a:pt x="1113" y="2313"/>
                  </a:lnTo>
                  <a:cubicBezTo>
                    <a:pt x="1213" y="2363"/>
                    <a:pt x="1325" y="2413"/>
                    <a:pt x="1438" y="2450"/>
                  </a:cubicBezTo>
                  <a:cubicBezTo>
                    <a:pt x="1413" y="2488"/>
                    <a:pt x="1375" y="2538"/>
                    <a:pt x="1363" y="2575"/>
                  </a:cubicBezTo>
                  <a:cubicBezTo>
                    <a:pt x="1225" y="2475"/>
                    <a:pt x="1075" y="2388"/>
                    <a:pt x="925" y="2338"/>
                  </a:cubicBezTo>
                  <a:lnTo>
                    <a:pt x="925" y="2338"/>
                  </a:lnTo>
                  <a:cubicBezTo>
                    <a:pt x="1050" y="2438"/>
                    <a:pt x="1188" y="2550"/>
                    <a:pt x="1325" y="2650"/>
                  </a:cubicBezTo>
                  <a:cubicBezTo>
                    <a:pt x="1275" y="2725"/>
                    <a:pt x="1250" y="2813"/>
                    <a:pt x="1213" y="2900"/>
                  </a:cubicBezTo>
                  <a:cubicBezTo>
                    <a:pt x="1050" y="2700"/>
                    <a:pt x="863" y="2525"/>
                    <a:pt x="663" y="2363"/>
                  </a:cubicBezTo>
                  <a:lnTo>
                    <a:pt x="663" y="2363"/>
                  </a:lnTo>
                  <a:cubicBezTo>
                    <a:pt x="813" y="2588"/>
                    <a:pt x="988" y="2825"/>
                    <a:pt x="1163" y="3050"/>
                  </a:cubicBezTo>
                  <a:cubicBezTo>
                    <a:pt x="1150" y="3100"/>
                    <a:pt x="1138" y="3163"/>
                    <a:pt x="1113" y="3213"/>
                  </a:cubicBezTo>
                  <a:cubicBezTo>
                    <a:pt x="950" y="2950"/>
                    <a:pt x="763" y="2700"/>
                    <a:pt x="513" y="2500"/>
                  </a:cubicBezTo>
                  <a:lnTo>
                    <a:pt x="513" y="2500"/>
                  </a:lnTo>
                  <a:cubicBezTo>
                    <a:pt x="701" y="2788"/>
                    <a:pt x="875" y="3100"/>
                    <a:pt x="1063" y="3412"/>
                  </a:cubicBezTo>
                  <a:cubicBezTo>
                    <a:pt x="1038" y="3475"/>
                    <a:pt x="1025" y="3550"/>
                    <a:pt x="1000" y="3625"/>
                  </a:cubicBezTo>
                  <a:cubicBezTo>
                    <a:pt x="863" y="3425"/>
                    <a:pt x="701" y="3225"/>
                    <a:pt x="526" y="3038"/>
                  </a:cubicBezTo>
                  <a:lnTo>
                    <a:pt x="526" y="3038"/>
                  </a:lnTo>
                  <a:cubicBezTo>
                    <a:pt x="638" y="3300"/>
                    <a:pt x="776" y="3562"/>
                    <a:pt x="938" y="3825"/>
                  </a:cubicBezTo>
                  <a:cubicBezTo>
                    <a:pt x="925" y="3875"/>
                    <a:pt x="913" y="3925"/>
                    <a:pt x="888" y="3962"/>
                  </a:cubicBezTo>
                  <a:cubicBezTo>
                    <a:pt x="738" y="3737"/>
                    <a:pt x="551" y="3537"/>
                    <a:pt x="313" y="3387"/>
                  </a:cubicBezTo>
                  <a:lnTo>
                    <a:pt x="313" y="3387"/>
                  </a:lnTo>
                  <a:cubicBezTo>
                    <a:pt x="488" y="3637"/>
                    <a:pt x="663" y="3887"/>
                    <a:pt x="838" y="4150"/>
                  </a:cubicBezTo>
                  <a:cubicBezTo>
                    <a:pt x="825" y="4175"/>
                    <a:pt x="813" y="4200"/>
                    <a:pt x="801" y="4225"/>
                  </a:cubicBezTo>
                  <a:cubicBezTo>
                    <a:pt x="613" y="3962"/>
                    <a:pt x="401" y="3725"/>
                    <a:pt x="138" y="3525"/>
                  </a:cubicBezTo>
                  <a:lnTo>
                    <a:pt x="138" y="3525"/>
                  </a:lnTo>
                  <a:cubicBezTo>
                    <a:pt x="338" y="3825"/>
                    <a:pt x="526" y="4137"/>
                    <a:pt x="726" y="4437"/>
                  </a:cubicBezTo>
                  <a:cubicBezTo>
                    <a:pt x="713" y="4475"/>
                    <a:pt x="701" y="4500"/>
                    <a:pt x="688" y="4537"/>
                  </a:cubicBezTo>
                  <a:cubicBezTo>
                    <a:pt x="501" y="4250"/>
                    <a:pt x="276" y="3987"/>
                    <a:pt x="1" y="3775"/>
                  </a:cubicBezTo>
                  <a:lnTo>
                    <a:pt x="1" y="3775"/>
                  </a:lnTo>
                  <a:cubicBezTo>
                    <a:pt x="213" y="4075"/>
                    <a:pt x="401" y="4400"/>
                    <a:pt x="601" y="4725"/>
                  </a:cubicBezTo>
                  <a:cubicBezTo>
                    <a:pt x="563" y="4812"/>
                    <a:pt x="526" y="4887"/>
                    <a:pt x="488" y="4975"/>
                  </a:cubicBezTo>
                  <a:cubicBezTo>
                    <a:pt x="538" y="4912"/>
                    <a:pt x="588" y="4850"/>
                    <a:pt x="638" y="4787"/>
                  </a:cubicBezTo>
                  <a:cubicBezTo>
                    <a:pt x="726" y="4550"/>
                    <a:pt x="875" y="4325"/>
                    <a:pt x="1025" y="4125"/>
                  </a:cubicBezTo>
                  <a:cubicBezTo>
                    <a:pt x="1025" y="4125"/>
                    <a:pt x="1025" y="4112"/>
                    <a:pt x="1038" y="4100"/>
                  </a:cubicBezTo>
                  <a:cubicBezTo>
                    <a:pt x="1038" y="4062"/>
                    <a:pt x="1050" y="4037"/>
                    <a:pt x="1063" y="4000"/>
                  </a:cubicBezTo>
                  <a:cubicBezTo>
                    <a:pt x="1075" y="3925"/>
                    <a:pt x="1100" y="3850"/>
                    <a:pt x="1125" y="3775"/>
                  </a:cubicBezTo>
                  <a:cubicBezTo>
                    <a:pt x="1150" y="3712"/>
                    <a:pt x="1188" y="3625"/>
                    <a:pt x="1225" y="3537"/>
                  </a:cubicBezTo>
                  <a:cubicBezTo>
                    <a:pt x="1238" y="3512"/>
                    <a:pt x="1250" y="3487"/>
                    <a:pt x="1263" y="3462"/>
                  </a:cubicBezTo>
                  <a:cubicBezTo>
                    <a:pt x="1263" y="3450"/>
                    <a:pt x="1250" y="3450"/>
                    <a:pt x="1250" y="3450"/>
                  </a:cubicBezTo>
                  <a:cubicBezTo>
                    <a:pt x="1263" y="3425"/>
                    <a:pt x="1263" y="3400"/>
                    <a:pt x="1263" y="3387"/>
                  </a:cubicBezTo>
                  <a:cubicBezTo>
                    <a:pt x="1275" y="3337"/>
                    <a:pt x="1275" y="3288"/>
                    <a:pt x="1288" y="3250"/>
                  </a:cubicBezTo>
                  <a:cubicBezTo>
                    <a:pt x="1275" y="3163"/>
                    <a:pt x="1263" y="3075"/>
                    <a:pt x="1313" y="2975"/>
                  </a:cubicBezTo>
                  <a:cubicBezTo>
                    <a:pt x="1338" y="2900"/>
                    <a:pt x="1363" y="2838"/>
                    <a:pt x="1388" y="2775"/>
                  </a:cubicBezTo>
                  <a:cubicBezTo>
                    <a:pt x="1400" y="2750"/>
                    <a:pt x="1400" y="2725"/>
                    <a:pt x="1400" y="2713"/>
                  </a:cubicBezTo>
                  <a:lnTo>
                    <a:pt x="1413" y="2713"/>
                  </a:lnTo>
                  <a:cubicBezTo>
                    <a:pt x="1425" y="2700"/>
                    <a:pt x="1438" y="2675"/>
                    <a:pt x="1450" y="2650"/>
                  </a:cubicBezTo>
                  <a:cubicBezTo>
                    <a:pt x="1438" y="2650"/>
                    <a:pt x="1438" y="2638"/>
                    <a:pt x="1425" y="2638"/>
                  </a:cubicBezTo>
                  <a:cubicBezTo>
                    <a:pt x="1450" y="2575"/>
                    <a:pt x="1475" y="2525"/>
                    <a:pt x="1488" y="2463"/>
                  </a:cubicBezTo>
                  <a:cubicBezTo>
                    <a:pt x="1513" y="2475"/>
                    <a:pt x="1525" y="2475"/>
                    <a:pt x="1550" y="2475"/>
                  </a:cubicBezTo>
                  <a:cubicBezTo>
                    <a:pt x="1563" y="2463"/>
                    <a:pt x="1575" y="2438"/>
                    <a:pt x="1600" y="2413"/>
                  </a:cubicBezTo>
                  <a:cubicBezTo>
                    <a:pt x="1575" y="2400"/>
                    <a:pt x="1550" y="2400"/>
                    <a:pt x="1525" y="2388"/>
                  </a:cubicBezTo>
                  <a:cubicBezTo>
                    <a:pt x="1538" y="2363"/>
                    <a:pt x="1550" y="2338"/>
                    <a:pt x="1575" y="2313"/>
                  </a:cubicBezTo>
                  <a:cubicBezTo>
                    <a:pt x="1600" y="2325"/>
                    <a:pt x="1625" y="2325"/>
                    <a:pt x="1650" y="2338"/>
                  </a:cubicBezTo>
                  <a:cubicBezTo>
                    <a:pt x="1675" y="2313"/>
                    <a:pt x="1700" y="2288"/>
                    <a:pt x="1725" y="2263"/>
                  </a:cubicBezTo>
                  <a:cubicBezTo>
                    <a:pt x="1663" y="2250"/>
                    <a:pt x="1600" y="2238"/>
                    <a:pt x="1538" y="2213"/>
                  </a:cubicBezTo>
                  <a:cubicBezTo>
                    <a:pt x="1400" y="2188"/>
                    <a:pt x="1275" y="2150"/>
                    <a:pt x="1138" y="21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6" name="Google Shape;11346;p22"/>
            <p:cNvSpPr/>
            <p:nvPr/>
          </p:nvSpPr>
          <p:spPr>
            <a:xfrm>
              <a:off x="6207800" y="2326375"/>
              <a:ext cx="72500" cy="78450"/>
            </a:xfrm>
            <a:custGeom>
              <a:avLst/>
              <a:gdLst/>
              <a:ahLst/>
              <a:cxnLst/>
              <a:rect l="l" t="t" r="r" b="b"/>
              <a:pathLst>
                <a:path w="2900" h="3138" extrusionOk="0">
                  <a:moveTo>
                    <a:pt x="0" y="1"/>
                  </a:moveTo>
                  <a:cubicBezTo>
                    <a:pt x="600" y="1488"/>
                    <a:pt x="1075" y="2550"/>
                    <a:pt x="2725" y="3075"/>
                  </a:cubicBezTo>
                  <a:cubicBezTo>
                    <a:pt x="2775" y="3087"/>
                    <a:pt x="2887" y="3137"/>
                    <a:pt x="2900" y="3137"/>
                  </a:cubicBezTo>
                  <a:cubicBezTo>
                    <a:pt x="2737" y="3012"/>
                    <a:pt x="2575" y="2900"/>
                    <a:pt x="2412" y="2787"/>
                  </a:cubicBezTo>
                  <a:cubicBezTo>
                    <a:pt x="1387" y="2125"/>
                    <a:pt x="825" y="10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7" name="Google Shape;11347;p22"/>
            <p:cNvSpPr/>
            <p:nvPr/>
          </p:nvSpPr>
          <p:spPr>
            <a:xfrm>
              <a:off x="6207175" y="2348875"/>
              <a:ext cx="64700" cy="62825"/>
            </a:xfrm>
            <a:custGeom>
              <a:avLst/>
              <a:gdLst/>
              <a:ahLst/>
              <a:cxnLst/>
              <a:rect l="l" t="t" r="r" b="b"/>
              <a:pathLst>
                <a:path w="2588" h="2513" extrusionOk="0">
                  <a:moveTo>
                    <a:pt x="0" y="0"/>
                  </a:moveTo>
                  <a:lnTo>
                    <a:pt x="0" y="0"/>
                  </a:lnTo>
                  <a:cubicBezTo>
                    <a:pt x="263" y="538"/>
                    <a:pt x="550" y="1100"/>
                    <a:pt x="988" y="1550"/>
                  </a:cubicBezTo>
                  <a:cubicBezTo>
                    <a:pt x="1375" y="1975"/>
                    <a:pt x="2187" y="2437"/>
                    <a:pt x="2587" y="2512"/>
                  </a:cubicBezTo>
                  <a:cubicBezTo>
                    <a:pt x="1587" y="1825"/>
                    <a:pt x="725" y="8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8" name="Google Shape;11348;p22"/>
            <p:cNvSpPr/>
            <p:nvPr/>
          </p:nvSpPr>
          <p:spPr>
            <a:xfrm>
              <a:off x="6211850" y="2372000"/>
              <a:ext cx="35650" cy="36575"/>
            </a:xfrm>
            <a:custGeom>
              <a:avLst/>
              <a:gdLst/>
              <a:ahLst/>
              <a:cxnLst/>
              <a:rect l="l" t="t" r="r" b="b"/>
              <a:pathLst>
                <a:path w="1426" h="1463" extrusionOk="0">
                  <a:moveTo>
                    <a:pt x="1" y="0"/>
                  </a:moveTo>
                  <a:lnTo>
                    <a:pt x="1" y="0"/>
                  </a:lnTo>
                  <a:cubicBezTo>
                    <a:pt x="238" y="650"/>
                    <a:pt x="888" y="1187"/>
                    <a:pt x="1425" y="1462"/>
                  </a:cubicBezTo>
                  <a:cubicBezTo>
                    <a:pt x="1125" y="1187"/>
                    <a:pt x="851" y="887"/>
                    <a:pt x="563" y="613"/>
                  </a:cubicBezTo>
                  <a:cubicBezTo>
                    <a:pt x="338" y="413"/>
                    <a:pt x="163" y="2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9" name="Google Shape;11349;p22"/>
            <p:cNvSpPr/>
            <p:nvPr/>
          </p:nvSpPr>
          <p:spPr>
            <a:xfrm>
              <a:off x="6211225" y="2382925"/>
              <a:ext cx="14725" cy="15325"/>
            </a:xfrm>
            <a:custGeom>
              <a:avLst/>
              <a:gdLst/>
              <a:ahLst/>
              <a:cxnLst/>
              <a:rect l="l" t="t" r="r" b="b"/>
              <a:pathLst>
                <a:path w="589" h="613" extrusionOk="0">
                  <a:moveTo>
                    <a:pt x="1" y="1"/>
                  </a:moveTo>
                  <a:lnTo>
                    <a:pt x="1" y="1"/>
                  </a:lnTo>
                  <a:cubicBezTo>
                    <a:pt x="126" y="263"/>
                    <a:pt x="363" y="463"/>
                    <a:pt x="588" y="613"/>
                  </a:cubicBezTo>
                  <a:cubicBezTo>
                    <a:pt x="413" y="400"/>
                    <a:pt x="201"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0" name="Google Shape;11350;p22"/>
            <p:cNvSpPr/>
            <p:nvPr/>
          </p:nvSpPr>
          <p:spPr>
            <a:xfrm>
              <a:off x="6149375" y="2362300"/>
              <a:ext cx="91875" cy="88125"/>
            </a:xfrm>
            <a:custGeom>
              <a:avLst/>
              <a:gdLst/>
              <a:ahLst/>
              <a:cxnLst/>
              <a:rect l="l" t="t" r="r" b="b"/>
              <a:pathLst>
                <a:path w="3675" h="3525" extrusionOk="0">
                  <a:moveTo>
                    <a:pt x="0" y="1"/>
                  </a:moveTo>
                  <a:lnTo>
                    <a:pt x="0" y="1"/>
                  </a:lnTo>
                  <a:cubicBezTo>
                    <a:pt x="775" y="1475"/>
                    <a:pt x="1900" y="2850"/>
                    <a:pt x="3512" y="3450"/>
                  </a:cubicBezTo>
                  <a:cubicBezTo>
                    <a:pt x="3562" y="3475"/>
                    <a:pt x="3649" y="3512"/>
                    <a:pt x="3674" y="3525"/>
                  </a:cubicBezTo>
                  <a:cubicBezTo>
                    <a:pt x="3525" y="3425"/>
                    <a:pt x="3375" y="3325"/>
                    <a:pt x="3225" y="3225"/>
                  </a:cubicBezTo>
                  <a:cubicBezTo>
                    <a:pt x="2112" y="2475"/>
                    <a:pt x="938" y="112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1" name="Google Shape;11351;p22"/>
            <p:cNvSpPr/>
            <p:nvPr/>
          </p:nvSpPr>
          <p:spPr>
            <a:xfrm>
              <a:off x="6184050" y="2392925"/>
              <a:ext cx="50950" cy="44075"/>
            </a:xfrm>
            <a:custGeom>
              <a:avLst/>
              <a:gdLst/>
              <a:ahLst/>
              <a:cxnLst/>
              <a:rect l="l" t="t" r="r" b="b"/>
              <a:pathLst>
                <a:path w="2038" h="1763" extrusionOk="0">
                  <a:moveTo>
                    <a:pt x="1" y="0"/>
                  </a:moveTo>
                  <a:lnTo>
                    <a:pt x="1" y="0"/>
                  </a:lnTo>
                  <a:cubicBezTo>
                    <a:pt x="450" y="750"/>
                    <a:pt x="1313" y="1513"/>
                    <a:pt x="2038" y="1762"/>
                  </a:cubicBezTo>
                  <a:cubicBezTo>
                    <a:pt x="1338" y="1250"/>
                    <a:pt x="638" y="6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2" name="Google Shape;11352;p22"/>
            <p:cNvSpPr/>
            <p:nvPr/>
          </p:nvSpPr>
          <p:spPr>
            <a:xfrm>
              <a:off x="6202175" y="2401050"/>
              <a:ext cx="22825" cy="19700"/>
            </a:xfrm>
            <a:custGeom>
              <a:avLst/>
              <a:gdLst/>
              <a:ahLst/>
              <a:cxnLst/>
              <a:rect l="l" t="t" r="r" b="b"/>
              <a:pathLst>
                <a:path w="913" h="788" extrusionOk="0">
                  <a:moveTo>
                    <a:pt x="0" y="0"/>
                  </a:moveTo>
                  <a:lnTo>
                    <a:pt x="0" y="0"/>
                  </a:lnTo>
                  <a:cubicBezTo>
                    <a:pt x="250" y="313"/>
                    <a:pt x="600" y="600"/>
                    <a:pt x="913" y="788"/>
                  </a:cubicBezTo>
                  <a:cubicBezTo>
                    <a:pt x="625" y="513"/>
                    <a:pt x="313"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3" name="Google Shape;11353;p22"/>
            <p:cNvSpPr/>
            <p:nvPr/>
          </p:nvSpPr>
          <p:spPr>
            <a:xfrm>
              <a:off x="6241225" y="2342325"/>
              <a:ext cx="85000" cy="33450"/>
            </a:xfrm>
            <a:custGeom>
              <a:avLst/>
              <a:gdLst/>
              <a:ahLst/>
              <a:cxnLst/>
              <a:rect l="l" t="t" r="r" b="b"/>
              <a:pathLst>
                <a:path w="3400" h="1338" extrusionOk="0">
                  <a:moveTo>
                    <a:pt x="0" y="0"/>
                  </a:moveTo>
                  <a:lnTo>
                    <a:pt x="0" y="0"/>
                  </a:lnTo>
                  <a:cubicBezTo>
                    <a:pt x="525" y="362"/>
                    <a:pt x="1063" y="737"/>
                    <a:pt x="1675" y="937"/>
                  </a:cubicBezTo>
                  <a:cubicBezTo>
                    <a:pt x="2212" y="1112"/>
                    <a:pt x="2900" y="1212"/>
                    <a:pt x="3400" y="1337"/>
                  </a:cubicBezTo>
                  <a:cubicBezTo>
                    <a:pt x="2900" y="1087"/>
                    <a:pt x="2350" y="950"/>
                    <a:pt x="1825" y="762"/>
                  </a:cubicBezTo>
                  <a:cubicBezTo>
                    <a:pt x="1325" y="575"/>
                    <a:pt x="575"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4" name="Google Shape;11354;p22"/>
            <p:cNvSpPr/>
            <p:nvPr/>
          </p:nvSpPr>
          <p:spPr>
            <a:xfrm>
              <a:off x="6256225" y="2357625"/>
              <a:ext cx="61250" cy="21275"/>
            </a:xfrm>
            <a:custGeom>
              <a:avLst/>
              <a:gdLst/>
              <a:ahLst/>
              <a:cxnLst/>
              <a:rect l="l" t="t" r="r" b="b"/>
              <a:pathLst>
                <a:path w="2450" h="851" extrusionOk="0">
                  <a:moveTo>
                    <a:pt x="0" y="0"/>
                  </a:moveTo>
                  <a:cubicBezTo>
                    <a:pt x="700" y="463"/>
                    <a:pt x="1725" y="850"/>
                    <a:pt x="2450" y="850"/>
                  </a:cubicBezTo>
                  <a:cubicBezTo>
                    <a:pt x="1525" y="550"/>
                    <a:pt x="913" y="3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5" name="Google Shape;11355;p22"/>
            <p:cNvSpPr/>
            <p:nvPr/>
          </p:nvSpPr>
          <p:spPr>
            <a:xfrm>
              <a:off x="6269350" y="2369500"/>
              <a:ext cx="42200" cy="14400"/>
            </a:xfrm>
            <a:custGeom>
              <a:avLst/>
              <a:gdLst/>
              <a:ahLst/>
              <a:cxnLst/>
              <a:rect l="l" t="t" r="r" b="b"/>
              <a:pathLst>
                <a:path w="1688" h="576" extrusionOk="0">
                  <a:moveTo>
                    <a:pt x="0" y="0"/>
                  </a:moveTo>
                  <a:lnTo>
                    <a:pt x="0" y="0"/>
                  </a:lnTo>
                  <a:cubicBezTo>
                    <a:pt x="500" y="325"/>
                    <a:pt x="1100" y="488"/>
                    <a:pt x="1687" y="575"/>
                  </a:cubicBezTo>
                  <a:cubicBezTo>
                    <a:pt x="1137" y="338"/>
                    <a:pt x="563"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6" name="Google Shape;11356;p22"/>
            <p:cNvSpPr/>
            <p:nvPr/>
          </p:nvSpPr>
          <p:spPr>
            <a:xfrm>
              <a:off x="6281850" y="2378875"/>
              <a:ext cx="24700" cy="10950"/>
            </a:xfrm>
            <a:custGeom>
              <a:avLst/>
              <a:gdLst/>
              <a:ahLst/>
              <a:cxnLst/>
              <a:rect l="l" t="t" r="r" b="b"/>
              <a:pathLst>
                <a:path w="988" h="438" extrusionOk="0">
                  <a:moveTo>
                    <a:pt x="0" y="0"/>
                  </a:moveTo>
                  <a:lnTo>
                    <a:pt x="0" y="0"/>
                  </a:lnTo>
                  <a:cubicBezTo>
                    <a:pt x="287" y="225"/>
                    <a:pt x="675" y="350"/>
                    <a:pt x="987" y="438"/>
                  </a:cubicBezTo>
                  <a:cubicBezTo>
                    <a:pt x="675" y="263"/>
                    <a:pt x="337" y="1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7" name="Google Shape;11357;p22"/>
            <p:cNvSpPr/>
            <p:nvPr/>
          </p:nvSpPr>
          <p:spPr>
            <a:xfrm>
              <a:off x="6266850" y="2258825"/>
              <a:ext cx="10025" cy="23575"/>
            </a:xfrm>
            <a:custGeom>
              <a:avLst/>
              <a:gdLst/>
              <a:ahLst/>
              <a:cxnLst/>
              <a:rect l="l" t="t" r="r" b="b"/>
              <a:pathLst>
                <a:path w="401" h="943" extrusionOk="0">
                  <a:moveTo>
                    <a:pt x="125" y="0"/>
                  </a:moveTo>
                  <a:cubicBezTo>
                    <a:pt x="117" y="0"/>
                    <a:pt x="109" y="1"/>
                    <a:pt x="100" y="3"/>
                  </a:cubicBezTo>
                  <a:cubicBezTo>
                    <a:pt x="38" y="3"/>
                    <a:pt x="0" y="53"/>
                    <a:pt x="13" y="103"/>
                  </a:cubicBezTo>
                  <a:cubicBezTo>
                    <a:pt x="13" y="353"/>
                    <a:pt x="50" y="603"/>
                    <a:pt x="88" y="853"/>
                  </a:cubicBezTo>
                  <a:cubicBezTo>
                    <a:pt x="106" y="908"/>
                    <a:pt x="158" y="943"/>
                    <a:pt x="214" y="943"/>
                  </a:cubicBezTo>
                  <a:cubicBezTo>
                    <a:pt x="234" y="943"/>
                    <a:pt x="255" y="938"/>
                    <a:pt x="275" y="928"/>
                  </a:cubicBezTo>
                  <a:cubicBezTo>
                    <a:pt x="288" y="928"/>
                    <a:pt x="300" y="916"/>
                    <a:pt x="313" y="903"/>
                  </a:cubicBezTo>
                  <a:cubicBezTo>
                    <a:pt x="400" y="716"/>
                    <a:pt x="288" y="428"/>
                    <a:pt x="225" y="203"/>
                  </a:cubicBezTo>
                  <a:cubicBezTo>
                    <a:pt x="225" y="191"/>
                    <a:pt x="225" y="191"/>
                    <a:pt x="225" y="191"/>
                  </a:cubicBezTo>
                  <a:cubicBezTo>
                    <a:pt x="225" y="111"/>
                    <a:pt x="204"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8" name="Google Shape;11358;p22"/>
            <p:cNvSpPr/>
            <p:nvPr/>
          </p:nvSpPr>
          <p:spPr>
            <a:xfrm>
              <a:off x="6275600" y="2254100"/>
              <a:ext cx="27825" cy="20750"/>
            </a:xfrm>
            <a:custGeom>
              <a:avLst/>
              <a:gdLst/>
              <a:ahLst/>
              <a:cxnLst/>
              <a:rect l="l" t="t" r="r" b="b"/>
              <a:pathLst>
                <a:path w="1113" h="830" extrusionOk="0">
                  <a:moveTo>
                    <a:pt x="78" y="1"/>
                  </a:moveTo>
                  <a:cubicBezTo>
                    <a:pt x="52" y="1"/>
                    <a:pt x="26" y="2"/>
                    <a:pt x="0" y="5"/>
                  </a:cubicBezTo>
                  <a:cubicBezTo>
                    <a:pt x="425" y="130"/>
                    <a:pt x="625" y="555"/>
                    <a:pt x="950" y="830"/>
                  </a:cubicBezTo>
                  <a:cubicBezTo>
                    <a:pt x="975" y="755"/>
                    <a:pt x="1000" y="680"/>
                    <a:pt x="1037" y="605"/>
                  </a:cubicBezTo>
                  <a:cubicBezTo>
                    <a:pt x="1062" y="567"/>
                    <a:pt x="1087" y="530"/>
                    <a:pt x="1112" y="492"/>
                  </a:cubicBezTo>
                  <a:cubicBezTo>
                    <a:pt x="1050" y="455"/>
                    <a:pt x="987" y="417"/>
                    <a:pt x="937" y="367"/>
                  </a:cubicBezTo>
                  <a:cubicBezTo>
                    <a:pt x="683" y="205"/>
                    <a:pt x="397"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9" name="Google Shape;11359;p22"/>
            <p:cNvSpPr/>
            <p:nvPr/>
          </p:nvSpPr>
          <p:spPr>
            <a:xfrm>
              <a:off x="6279350" y="2249200"/>
              <a:ext cx="25325" cy="16600"/>
            </a:xfrm>
            <a:custGeom>
              <a:avLst/>
              <a:gdLst/>
              <a:ahLst/>
              <a:cxnLst/>
              <a:rect l="l" t="t" r="r" b="b"/>
              <a:pathLst>
                <a:path w="1013" h="664" extrusionOk="0">
                  <a:moveTo>
                    <a:pt x="160" y="1"/>
                  </a:moveTo>
                  <a:cubicBezTo>
                    <a:pt x="106" y="1"/>
                    <a:pt x="52" y="5"/>
                    <a:pt x="0" y="14"/>
                  </a:cubicBezTo>
                  <a:cubicBezTo>
                    <a:pt x="175" y="38"/>
                    <a:pt x="412" y="201"/>
                    <a:pt x="475" y="251"/>
                  </a:cubicBezTo>
                  <a:cubicBezTo>
                    <a:pt x="650" y="376"/>
                    <a:pt x="800" y="538"/>
                    <a:pt x="975" y="663"/>
                  </a:cubicBezTo>
                  <a:cubicBezTo>
                    <a:pt x="987" y="638"/>
                    <a:pt x="1000" y="626"/>
                    <a:pt x="1012" y="613"/>
                  </a:cubicBezTo>
                  <a:cubicBezTo>
                    <a:pt x="987" y="551"/>
                    <a:pt x="950" y="501"/>
                    <a:pt x="937" y="438"/>
                  </a:cubicBezTo>
                  <a:cubicBezTo>
                    <a:pt x="912" y="376"/>
                    <a:pt x="900" y="301"/>
                    <a:pt x="900" y="238"/>
                  </a:cubicBezTo>
                  <a:cubicBezTo>
                    <a:pt x="683" y="94"/>
                    <a:pt x="415"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0" name="Google Shape;11360;p22"/>
            <p:cNvSpPr/>
            <p:nvPr/>
          </p:nvSpPr>
          <p:spPr>
            <a:xfrm>
              <a:off x="6280275" y="2236375"/>
              <a:ext cx="23150" cy="16600"/>
            </a:xfrm>
            <a:custGeom>
              <a:avLst/>
              <a:gdLst/>
              <a:ahLst/>
              <a:cxnLst/>
              <a:rect l="l" t="t" r="r" b="b"/>
              <a:pathLst>
                <a:path w="926" h="664" extrusionOk="0">
                  <a:moveTo>
                    <a:pt x="311" y="1"/>
                  </a:moveTo>
                  <a:cubicBezTo>
                    <a:pt x="195" y="1"/>
                    <a:pt x="85" y="34"/>
                    <a:pt x="1" y="114"/>
                  </a:cubicBezTo>
                  <a:cubicBezTo>
                    <a:pt x="37" y="95"/>
                    <a:pt x="79" y="87"/>
                    <a:pt x="123" y="87"/>
                  </a:cubicBezTo>
                  <a:cubicBezTo>
                    <a:pt x="305" y="87"/>
                    <a:pt x="525" y="224"/>
                    <a:pt x="575" y="264"/>
                  </a:cubicBezTo>
                  <a:cubicBezTo>
                    <a:pt x="481" y="230"/>
                    <a:pt x="379" y="207"/>
                    <a:pt x="278" y="207"/>
                  </a:cubicBezTo>
                  <a:cubicBezTo>
                    <a:pt x="192" y="207"/>
                    <a:pt x="106" y="224"/>
                    <a:pt x="26" y="264"/>
                  </a:cubicBezTo>
                  <a:cubicBezTo>
                    <a:pt x="325" y="264"/>
                    <a:pt x="550" y="502"/>
                    <a:pt x="800" y="639"/>
                  </a:cubicBezTo>
                  <a:cubicBezTo>
                    <a:pt x="813" y="651"/>
                    <a:pt x="838" y="664"/>
                    <a:pt x="863" y="664"/>
                  </a:cubicBezTo>
                  <a:cubicBezTo>
                    <a:pt x="863" y="576"/>
                    <a:pt x="875" y="489"/>
                    <a:pt x="900" y="414"/>
                  </a:cubicBezTo>
                  <a:cubicBezTo>
                    <a:pt x="888" y="402"/>
                    <a:pt x="875" y="402"/>
                    <a:pt x="863" y="402"/>
                  </a:cubicBezTo>
                  <a:cubicBezTo>
                    <a:pt x="900" y="377"/>
                    <a:pt x="925" y="327"/>
                    <a:pt x="913" y="277"/>
                  </a:cubicBezTo>
                  <a:cubicBezTo>
                    <a:pt x="789" y="128"/>
                    <a:pt x="539"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1" name="Google Shape;11361;p22"/>
            <p:cNvSpPr/>
            <p:nvPr/>
          </p:nvSpPr>
          <p:spPr>
            <a:xfrm>
              <a:off x="6279650" y="2260775"/>
              <a:ext cx="25950" cy="52200"/>
            </a:xfrm>
            <a:custGeom>
              <a:avLst/>
              <a:gdLst/>
              <a:ahLst/>
              <a:cxnLst/>
              <a:rect l="l" t="t" r="r" b="b"/>
              <a:pathLst>
                <a:path w="1038" h="2088" extrusionOk="0">
                  <a:moveTo>
                    <a:pt x="1" y="0"/>
                  </a:moveTo>
                  <a:lnTo>
                    <a:pt x="1" y="0"/>
                  </a:lnTo>
                  <a:cubicBezTo>
                    <a:pt x="213" y="275"/>
                    <a:pt x="375" y="613"/>
                    <a:pt x="625" y="863"/>
                  </a:cubicBezTo>
                  <a:cubicBezTo>
                    <a:pt x="438" y="713"/>
                    <a:pt x="213" y="538"/>
                    <a:pt x="88" y="325"/>
                  </a:cubicBezTo>
                  <a:lnTo>
                    <a:pt x="88" y="325"/>
                  </a:lnTo>
                  <a:cubicBezTo>
                    <a:pt x="151" y="613"/>
                    <a:pt x="313" y="888"/>
                    <a:pt x="525" y="1100"/>
                  </a:cubicBezTo>
                  <a:cubicBezTo>
                    <a:pt x="363" y="1000"/>
                    <a:pt x="213" y="900"/>
                    <a:pt x="101" y="750"/>
                  </a:cubicBezTo>
                  <a:lnTo>
                    <a:pt x="101" y="750"/>
                  </a:lnTo>
                  <a:cubicBezTo>
                    <a:pt x="151" y="1038"/>
                    <a:pt x="475" y="1325"/>
                    <a:pt x="600" y="1475"/>
                  </a:cubicBezTo>
                  <a:cubicBezTo>
                    <a:pt x="613" y="1500"/>
                    <a:pt x="625" y="1512"/>
                    <a:pt x="638" y="1537"/>
                  </a:cubicBezTo>
                  <a:cubicBezTo>
                    <a:pt x="500" y="1413"/>
                    <a:pt x="350" y="1313"/>
                    <a:pt x="188" y="1225"/>
                  </a:cubicBezTo>
                  <a:lnTo>
                    <a:pt x="188" y="1225"/>
                  </a:lnTo>
                  <a:cubicBezTo>
                    <a:pt x="363" y="1413"/>
                    <a:pt x="513" y="1650"/>
                    <a:pt x="588" y="1825"/>
                  </a:cubicBezTo>
                  <a:cubicBezTo>
                    <a:pt x="613" y="1912"/>
                    <a:pt x="650" y="2000"/>
                    <a:pt x="688" y="2087"/>
                  </a:cubicBezTo>
                  <a:cubicBezTo>
                    <a:pt x="700" y="2087"/>
                    <a:pt x="700" y="2075"/>
                    <a:pt x="700" y="2075"/>
                  </a:cubicBezTo>
                  <a:cubicBezTo>
                    <a:pt x="713" y="2075"/>
                    <a:pt x="725" y="2062"/>
                    <a:pt x="738" y="2050"/>
                  </a:cubicBezTo>
                  <a:cubicBezTo>
                    <a:pt x="763" y="2037"/>
                    <a:pt x="788" y="2025"/>
                    <a:pt x="813" y="2025"/>
                  </a:cubicBezTo>
                  <a:cubicBezTo>
                    <a:pt x="838" y="2012"/>
                    <a:pt x="875" y="2012"/>
                    <a:pt x="900" y="2012"/>
                  </a:cubicBezTo>
                  <a:lnTo>
                    <a:pt x="963" y="2012"/>
                  </a:lnTo>
                  <a:cubicBezTo>
                    <a:pt x="963" y="2000"/>
                    <a:pt x="963" y="2000"/>
                    <a:pt x="963" y="1987"/>
                  </a:cubicBezTo>
                  <a:cubicBezTo>
                    <a:pt x="963" y="1975"/>
                    <a:pt x="950" y="1950"/>
                    <a:pt x="938" y="1937"/>
                  </a:cubicBezTo>
                  <a:cubicBezTo>
                    <a:pt x="938" y="1925"/>
                    <a:pt x="926" y="1913"/>
                    <a:pt x="925" y="1912"/>
                  </a:cubicBezTo>
                  <a:lnTo>
                    <a:pt x="925" y="1912"/>
                  </a:lnTo>
                  <a:cubicBezTo>
                    <a:pt x="938" y="1925"/>
                    <a:pt x="950" y="1937"/>
                    <a:pt x="963" y="1962"/>
                  </a:cubicBezTo>
                  <a:cubicBezTo>
                    <a:pt x="975" y="1862"/>
                    <a:pt x="975" y="1775"/>
                    <a:pt x="1000" y="1687"/>
                  </a:cubicBezTo>
                  <a:cubicBezTo>
                    <a:pt x="1013" y="1650"/>
                    <a:pt x="1013" y="1600"/>
                    <a:pt x="1025" y="1562"/>
                  </a:cubicBezTo>
                  <a:cubicBezTo>
                    <a:pt x="1025" y="1550"/>
                    <a:pt x="1038" y="1537"/>
                    <a:pt x="1038" y="1525"/>
                  </a:cubicBezTo>
                  <a:cubicBezTo>
                    <a:pt x="1013" y="1500"/>
                    <a:pt x="1000" y="1475"/>
                    <a:pt x="975" y="1450"/>
                  </a:cubicBezTo>
                  <a:lnTo>
                    <a:pt x="975" y="1450"/>
                  </a:lnTo>
                  <a:cubicBezTo>
                    <a:pt x="988" y="1450"/>
                    <a:pt x="1000" y="1462"/>
                    <a:pt x="1013" y="1462"/>
                  </a:cubicBezTo>
                  <a:cubicBezTo>
                    <a:pt x="1013" y="1475"/>
                    <a:pt x="1025" y="1475"/>
                    <a:pt x="1038" y="1475"/>
                  </a:cubicBezTo>
                  <a:cubicBezTo>
                    <a:pt x="975" y="1437"/>
                    <a:pt x="913" y="1375"/>
                    <a:pt x="863" y="1313"/>
                  </a:cubicBezTo>
                  <a:cubicBezTo>
                    <a:pt x="763" y="1150"/>
                    <a:pt x="738" y="950"/>
                    <a:pt x="763" y="763"/>
                  </a:cubicBezTo>
                  <a:cubicBezTo>
                    <a:pt x="763" y="763"/>
                    <a:pt x="763" y="750"/>
                    <a:pt x="763" y="750"/>
                  </a:cubicBezTo>
                  <a:cubicBezTo>
                    <a:pt x="763" y="725"/>
                    <a:pt x="763" y="688"/>
                    <a:pt x="775" y="663"/>
                  </a:cubicBezTo>
                  <a:cubicBezTo>
                    <a:pt x="775" y="638"/>
                    <a:pt x="775" y="613"/>
                    <a:pt x="788" y="588"/>
                  </a:cubicBezTo>
                  <a:cubicBezTo>
                    <a:pt x="538" y="400"/>
                    <a:pt x="301" y="2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2" name="Google Shape;11362;p22"/>
            <p:cNvSpPr/>
            <p:nvPr/>
          </p:nvSpPr>
          <p:spPr>
            <a:xfrm>
              <a:off x="6280275" y="2228650"/>
              <a:ext cx="17825" cy="8100"/>
            </a:xfrm>
            <a:custGeom>
              <a:avLst/>
              <a:gdLst/>
              <a:ahLst/>
              <a:cxnLst/>
              <a:rect l="l" t="t" r="r" b="b"/>
              <a:pathLst>
                <a:path w="713" h="324" extrusionOk="0">
                  <a:moveTo>
                    <a:pt x="430" y="0"/>
                  </a:moveTo>
                  <a:cubicBezTo>
                    <a:pt x="346" y="0"/>
                    <a:pt x="264" y="31"/>
                    <a:pt x="188" y="73"/>
                  </a:cubicBezTo>
                  <a:cubicBezTo>
                    <a:pt x="113" y="111"/>
                    <a:pt x="13" y="161"/>
                    <a:pt x="1" y="248"/>
                  </a:cubicBezTo>
                  <a:cubicBezTo>
                    <a:pt x="23" y="215"/>
                    <a:pt x="55" y="201"/>
                    <a:pt x="96" y="190"/>
                  </a:cubicBezTo>
                  <a:lnTo>
                    <a:pt x="96" y="190"/>
                  </a:lnTo>
                  <a:cubicBezTo>
                    <a:pt x="86" y="195"/>
                    <a:pt x="76" y="203"/>
                    <a:pt x="76" y="211"/>
                  </a:cubicBezTo>
                  <a:cubicBezTo>
                    <a:pt x="99" y="195"/>
                    <a:pt x="130" y="189"/>
                    <a:pt x="164" y="189"/>
                  </a:cubicBezTo>
                  <a:cubicBezTo>
                    <a:pt x="239" y="189"/>
                    <a:pt x="325" y="218"/>
                    <a:pt x="350" y="236"/>
                  </a:cubicBezTo>
                  <a:cubicBezTo>
                    <a:pt x="425" y="248"/>
                    <a:pt x="500" y="323"/>
                    <a:pt x="575" y="323"/>
                  </a:cubicBezTo>
                  <a:cubicBezTo>
                    <a:pt x="613" y="311"/>
                    <a:pt x="638" y="261"/>
                    <a:pt x="613" y="236"/>
                  </a:cubicBezTo>
                  <a:cubicBezTo>
                    <a:pt x="600" y="223"/>
                    <a:pt x="588" y="223"/>
                    <a:pt x="588" y="211"/>
                  </a:cubicBezTo>
                  <a:cubicBezTo>
                    <a:pt x="600" y="211"/>
                    <a:pt x="625" y="211"/>
                    <a:pt x="638" y="198"/>
                  </a:cubicBezTo>
                  <a:cubicBezTo>
                    <a:pt x="713" y="123"/>
                    <a:pt x="613" y="48"/>
                    <a:pt x="550" y="23"/>
                  </a:cubicBezTo>
                  <a:cubicBezTo>
                    <a:pt x="510" y="7"/>
                    <a:pt x="470"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3" name="Google Shape;11363;p22"/>
            <p:cNvSpPr/>
            <p:nvPr/>
          </p:nvSpPr>
          <p:spPr>
            <a:xfrm>
              <a:off x="6269975" y="2194775"/>
              <a:ext cx="23750" cy="22900"/>
            </a:xfrm>
            <a:custGeom>
              <a:avLst/>
              <a:gdLst/>
              <a:ahLst/>
              <a:cxnLst/>
              <a:rect l="l" t="t" r="r" b="b"/>
              <a:pathLst>
                <a:path w="950" h="916" extrusionOk="0">
                  <a:moveTo>
                    <a:pt x="328" y="0"/>
                  </a:moveTo>
                  <a:cubicBezTo>
                    <a:pt x="212" y="0"/>
                    <a:pt x="99" y="30"/>
                    <a:pt x="0" y="116"/>
                  </a:cubicBezTo>
                  <a:cubicBezTo>
                    <a:pt x="44" y="104"/>
                    <a:pt x="87" y="98"/>
                    <a:pt x="129" y="98"/>
                  </a:cubicBezTo>
                  <a:cubicBezTo>
                    <a:pt x="341" y="98"/>
                    <a:pt x="535" y="239"/>
                    <a:pt x="712" y="353"/>
                  </a:cubicBezTo>
                  <a:cubicBezTo>
                    <a:pt x="525" y="291"/>
                    <a:pt x="338" y="229"/>
                    <a:pt x="138" y="216"/>
                  </a:cubicBezTo>
                  <a:lnTo>
                    <a:pt x="138" y="216"/>
                  </a:lnTo>
                  <a:cubicBezTo>
                    <a:pt x="313" y="279"/>
                    <a:pt x="563" y="453"/>
                    <a:pt x="625" y="503"/>
                  </a:cubicBezTo>
                  <a:cubicBezTo>
                    <a:pt x="688" y="541"/>
                    <a:pt x="762" y="603"/>
                    <a:pt x="850" y="653"/>
                  </a:cubicBezTo>
                  <a:cubicBezTo>
                    <a:pt x="638" y="553"/>
                    <a:pt x="388" y="453"/>
                    <a:pt x="325" y="428"/>
                  </a:cubicBezTo>
                  <a:lnTo>
                    <a:pt x="325" y="428"/>
                  </a:lnTo>
                  <a:cubicBezTo>
                    <a:pt x="538" y="578"/>
                    <a:pt x="712" y="778"/>
                    <a:pt x="925" y="916"/>
                  </a:cubicBezTo>
                  <a:cubicBezTo>
                    <a:pt x="900" y="803"/>
                    <a:pt x="912" y="666"/>
                    <a:pt x="925" y="553"/>
                  </a:cubicBezTo>
                  <a:cubicBezTo>
                    <a:pt x="937" y="528"/>
                    <a:pt x="937" y="491"/>
                    <a:pt x="937" y="466"/>
                  </a:cubicBezTo>
                  <a:cubicBezTo>
                    <a:pt x="950" y="416"/>
                    <a:pt x="950" y="453"/>
                    <a:pt x="950" y="416"/>
                  </a:cubicBezTo>
                  <a:cubicBezTo>
                    <a:pt x="950" y="403"/>
                    <a:pt x="950" y="378"/>
                    <a:pt x="950" y="366"/>
                  </a:cubicBezTo>
                  <a:cubicBezTo>
                    <a:pt x="940" y="356"/>
                    <a:pt x="938" y="333"/>
                    <a:pt x="938" y="333"/>
                  </a:cubicBezTo>
                  <a:cubicBezTo>
                    <a:pt x="937" y="333"/>
                    <a:pt x="937" y="335"/>
                    <a:pt x="937" y="341"/>
                  </a:cubicBezTo>
                  <a:cubicBezTo>
                    <a:pt x="925" y="291"/>
                    <a:pt x="937" y="316"/>
                    <a:pt x="912" y="304"/>
                  </a:cubicBezTo>
                  <a:lnTo>
                    <a:pt x="912" y="304"/>
                  </a:lnTo>
                  <a:cubicBezTo>
                    <a:pt x="921" y="312"/>
                    <a:pt x="924" y="315"/>
                    <a:pt x="923" y="315"/>
                  </a:cubicBezTo>
                  <a:cubicBezTo>
                    <a:pt x="919" y="315"/>
                    <a:pt x="875" y="279"/>
                    <a:pt x="875" y="279"/>
                  </a:cubicBezTo>
                  <a:cubicBezTo>
                    <a:pt x="800" y="229"/>
                    <a:pt x="737" y="191"/>
                    <a:pt x="688" y="116"/>
                  </a:cubicBezTo>
                  <a:cubicBezTo>
                    <a:pt x="675" y="104"/>
                    <a:pt x="650" y="79"/>
                    <a:pt x="638" y="54"/>
                  </a:cubicBezTo>
                  <a:cubicBezTo>
                    <a:pt x="537" y="24"/>
                    <a:pt x="432" y="0"/>
                    <a:pt x="3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4" name="Google Shape;11364;p22"/>
            <p:cNvSpPr/>
            <p:nvPr/>
          </p:nvSpPr>
          <p:spPr>
            <a:xfrm>
              <a:off x="6281850" y="2212650"/>
              <a:ext cx="21575" cy="15725"/>
            </a:xfrm>
            <a:custGeom>
              <a:avLst/>
              <a:gdLst/>
              <a:ahLst/>
              <a:cxnLst/>
              <a:rect l="l" t="t" r="r" b="b"/>
              <a:pathLst>
                <a:path w="863" h="629" extrusionOk="0">
                  <a:moveTo>
                    <a:pt x="0" y="1"/>
                  </a:moveTo>
                  <a:lnTo>
                    <a:pt x="0" y="1"/>
                  </a:lnTo>
                  <a:cubicBezTo>
                    <a:pt x="113" y="151"/>
                    <a:pt x="262" y="288"/>
                    <a:pt x="437" y="376"/>
                  </a:cubicBezTo>
                  <a:cubicBezTo>
                    <a:pt x="300" y="326"/>
                    <a:pt x="188" y="276"/>
                    <a:pt x="63" y="201"/>
                  </a:cubicBezTo>
                  <a:lnTo>
                    <a:pt x="63" y="201"/>
                  </a:lnTo>
                  <a:cubicBezTo>
                    <a:pt x="213" y="413"/>
                    <a:pt x="462" y="563"/>
                    <a:pt x="712" y="613"/>
                  </a:cubicBezTo>
                  <a:cubicBezTo>
                    <a:pt x="734" y="624"/>
                    <a:pt x="754" y="629"/>
                    <a:pt x="772" y="629"/>
                  </a:cubicBezTo>
                  <a:cubicBezTo>
                    <a:pt x="814" y="629"/>
                    <a:pt x="845" y="602"/>
                    <a:pt x="862" y="576"/>
                  </a:cubicBezTo>
                  <a:lnTo>
                    <a:pt x="825" y="576"/>
                  </a:lnTo>
                  <a:cubicBezTo>
                    <a:pt x="662" y="513"/>
                    <a:pt x="525" y="426"/>
                    <a:pt x="462" y="263"/>
                  </a:cubicBezTo>
                  <a:cubicBezTo>
                    <a:pt x="462" y="251"/>
                    <a:pt x="462" y="238"/>
                    <a:pt x="462" y="226"/>
                  </a:cubicBezTo>
                  <a:cubicBezTo>
                    <a:pt x="325" y="176"/>
                    <a:pt x="150" y="1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5" name="Google Shape;11365;p22"/>
            <p:cNvSpPr/>
            <p:nvPr/>
          </p:nvSpPr>
          <p:spPr>
            <a:xfrm>
              <a:off x="6304950" y="2351050"/>
              <a:ext cx="45650" cy="29100"/>
            </a:xfrm>
            <a:custGeom>
              <a:avLst/>
              <a:gdLst/>
              <a:ahLst/>
              <a:cxnLst/>
              <a:rect l="l" t="t" r="r" b="b"/>
              <a:pathLst>
                <a:path w="1826" h="1164" extrusionOk="0">
                  <a:moveTo>
                    <a:pt x="776" y="1"/>
                  </a:moveTo>
                  <a:lnTo>
                    <a:pt x="776" y="1"/>
                  </a:lnTo>
                  <a:cubicBezTo>
                    <a:pt x="976" y="126"/>
                    <a:pt x="1176" y="263"/>
                    <a:pt x="1375" y="401"/>
                  </a:cubicBezTo>
                  <a:cubicBezTo>
                    <a:pt x="1026" y="263"/>
                    <a:pt x="638" y="188"/>
                    <a:pt x="276" y="101"/>
                  </a:cubicBezTo>
                  <a:lnTo>
                    <a:pt x="276" y="101"/>
                  </a:lnTo>
                  <a:cubicBezTo>
                    <a:pt x="576" y="251"/>
                    <a:pt x="863" y="438"/>
                    <a:pt x="1151" y="613"/>
                  </a:cubicBezTo>
                  <a:cubicBezTo>
                    <a:pt x="776" y="476"/>
                    <a:pt x="376" y="388"/>
                    <a:pt x="1" y="288"/>
                  </a:cubicBezTo>
                  <a:lnTo>
                    <a:pt x="1" y="288"/>
                  </a:lnTo>
                  <a:cubicBezTo>
                    <a:pt x="501" y="551"/>
                    <a:pt x="963" y="901"/>
                    <a:pt x="1463" y="1163"/>
                  </a:cubicBezTo>
                  <a:cubicBezTo>
                    <a:pt x="1425" y="1088"/>
                    <a:pt x="1425" y="1013"/>
                    <a:pt x="1463" y="938"/>
                  </a:cubicBezTo>
                  <a:cubicBezTo>
                    <a:pt x="1500" y="876"/>
                    <a:pt x="1550" y="838"/>
                    <a:pt x="1625" y="826"/>
                  </a:cubicBezTo>
                  <a:cubicBezTo>
                    <a:pt x="1625" y="788"/>
                    <a:pt x="1625" y="763"/>
                    <a:pt x="1625" y="738"/>
                  </a:cubicBezTo>
                  <a:cubicBezTo>
                    <a:pt x="1644" y="682"/>
                    <a:pt x="1670" y="646"/>
                    <a:pt x="1703" y="611"/>
                  </a:cubicBezTo>
                  <a:lnTo>
                    <a:pt x="1703" y="611"/>
                  </a:lnTo>
                  <a:lnTo>
                    <a:pt x="1750" y="576"/>
                  </a:lnTo>
                  <a:lnTo>
                    <a:pt x="1738" y="576"/>
                  </a:lnTo>
                  <a:cubicBezTo>
                    <a:pt x="1763" y="563"/>
                    <a:pt x="1788" y="551"/>
                    <a:pt x="1813" y="538"/>
                  </a:cubicBezTo>
                  <a:cubicBezTo>
                    <a:pt x="1813" y="538"/>
                    <a:pt x="1813" y="526"/>
                    <a:pt x="1813" y="526"/>
                  </a:cubicBezTo>
                  <a:cubicBezTo>
                    <a:pt x="1813" y="463"/>
                    <a:pt x="1813" y="388"/>
                    <a:pt x="1825" y="313"/>
                  </a:cubicBezTo>
                  <a:cubicBezTo>
                    <a:pt x="1488" y="163"/>
                    <a:pt x="1113" y="76"/>
                    <a:pt x="7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6" name="Google Shape;11366;p22"/>
            <p:cNvSpPr/>
            <p:nvPr/>
          </p:nvSpPr>
          <p:spPr>
            <a:xfrm>
              <a:off x="6331825" y="2346375"/>
              <a:ext cx="19075" cy="11900"/>
            </a:xfrm>
            <a:custGeom>
              <a:avLst/>
              <a:gdLst/>
              <a:ahLst/>
              <a:cxnLst/>
              <a:rect l="l" t="t" r="r" b="b"/>
              <a:pathLst>
                <a:path w="763" h="476" extrusionOk="0">
                  <a:moveTo>
                    <a:pt x="1" y="0"/>
                  </a:moveTo>
                  <a:lnTo>
                    <a:pt x="1" y="0"/>
                  </a:lnTo>
                  <a:cubicBezTo>
                    <a:pt x="138" y="50"/>
                    <a:pt x="325" y="188"/>
                    <a:pt x="375" y="225"/>
                  </a:cubicBezTo>
                  <a:cubicBezTo>
                    <a:pt x="475" y="300"/>
                    <a:pt x="600" y="388"/>
                    <a:pt x="750" y="475"/>
                  </a:cubicBezTo>
                  <a:cubicBezTo>
                    <a:pt x="750" y="438"/>
                    <a:pt x="750" y="413"/>
                    <a:pt x="750" y="375"/>
                  </a:cubicBezTo>
                  <a:cubicBezTo>
                    <a:pt x="750" y="338"/>
                    <a:pt x="763" y="288"/>
                    <a:pt x="763" y="250"/>
                  </a:cubicBezTo>
                  <a:cubicBezTo>
                    <a:pt x="525" y="125"/>
                    <a:pt x="275"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7" name="Google Shape;11367;p22"/>
            <p:cNvSpPr/>
            <p:nvPr/>
          </p:nvSpPr>
          <p:spPr>
            <a:xfrm>
              <a:off x="6298700" y="2314200"/>
              <a:ext cx="37200" cy="20025"/>
            </a:xfrm>
            <a:custGeom>
              <a:avLst/>
              <a:gdLst/>
              <a:ahLst/>
              <a:cxnLst/>
              <a:rect l="l" t="t" r="r" b="b"/>
              <a:pathLst>
                <a:path w="1488" h="801" extrusionOk="0">
                  <a:moveTo>
                    <a:pt x="426" y="0"/>
                  </a:moveTo>
                  <a:cubicBezTo>
                    <a:pt x="663" y="63"/>
                    <a:pt x="863" y="175"/>
                    <a:pt x="1076" y="275"/>
                  </a:cubicBezTo>
                  <a:cubicBezTo>
                    <a:pt x="838" y="220"/>
                    <a:pt x="573" y="186"/>
                    <a:pt x="409" y="186"/>
                  </a:cubicBezTo>
                  <a:cubicBezTo>
                    <a:pt x="349" y="186"/>
                    <a:pt x="303" y="190"/>
                    <a:pt x="276" y="200"/>
                  </a:cubicBezTo>
                  <a:cubicBezTo>
                    <a:pt x="551" y="250"/>
                    <a:pt x="788" y="375"/>
                    <a:pt x="1038" y="500"/>
                  </a:cubicBezTo>
                  <a:cubicBezTo>
                    <a:pt x="725" y="396"/>
                    <a:pt x="402" y="324"/>
                    <a:pt x="77" y="324"/>
                  </a:cubicBezTo>
                  <a:cubicBezTo>
                    <a:pt x="52" y="324"/>
                    <a:pt x="26" y="324"/>
                    <a:pt x="1" y="325"/>
                  </a:cubicBezTo>
                  <a:cubicBezTo>
                    <a:pt x="338" y="438"/>
                    <a:pt x="638" y="638"/>
                    <a:pt x="951" y="800"/>
                  </a:cubicBezTo>
                  <a:cubicBezTo>
                    <a:pt x="963" y="788"/>
                    <a:pt x="976" y="775"/>
                    <a:pt x="988" y="750"/>
                  </a:cubicBezTo>
                  <a:cubicBezTo>
                    <a:pt x="1001" y="738"/>
                    <a:pt x="1026" y="713"/>
                    <a:pt x="1038" y="700"/>
                  </a:cubicBezTo>
                  <a:lnTo>
                    <a:pt x="1051" y="700"/>
                  </a:lnTo>
                  <a:lnTo>
                    <a:pt x="1063" y="688"/>
                  </a:lnTo>
                  <a:cubicBezTo>
                    <a:pt x="1088" y="663"/>
                    <a:pt x="1113" y="650"/>
                    <a:pt x="1138" y="638"/>
                  </a:cubicBezTo>
                  <a:cubicBezTo>
                    <a:pt x="1163" y="625"/>
                    <a:pt x="1213" y="613"/>
                    <a:pt x="1226" y="613"/>
                  </a:cubicBezTo>
                  <a:lnTo>
                    <a:pt x="1226" y="613"/>
                  </a:lnTo>
                  <a:cubicBezTo>
                    <a:pt x="1217" y="613"/>
                    <a:pt x="1192" y="624"/>
                    <a:pt x="1199" y="624"/>
                  </a:cubicBezTo>
                  <a:cubicBezTo>
                    <a:pt x="1202" y="624"/>
                    <a:pt x="1213" y="621"/>
                    <a:pt x="1238" y="613"/>
                  </a:cubicBezTo>
                  <a:cubicBezTo>
                    <a:pt x="1276" y="600"/>
                    <a:pt x="1313" y="588"/>
                    <a:pt x="1351" y="575"/>
                  </a:cubicBezTo>
                  <a:cubicBezTo>
                    <a:pt x="1363" y="563"/>
                    <a:pt x="1376" y="550"/>
                    <a:pt x="1388" y="550"/>
                  </a:cubicBezTo>
                  <a:cubicBezTo>
                    <a:pt x="1401" y="538"/>
                    <a:pt x="1413" y="513"/>
                    <a:pt x="1426" y="513"/>
                  </a:cubicBezTo>
                  <a:cubicBezTo>
                    <a:pt x="1438" y="488"/>
                    <a:pt x="1463" y="475"/>
                    <a:pt x="1488" y="450"/>
                  </a:cubicBezTo>
                  <a:cubicBezTo>
                    <a:pt x="1463" y="438"/>
                    <a:pt x="1438" y="413"/>
                    <a:pt x="1426" y="388"/>
                  </a:cubicBezTo>
                  <a:cubicBezTo>
                    <a:pt x="1401" y="350"/>
                    <a:pt x="1388" y="313"/>
                    <a:pt x="1376" y="275"/>
                  </a:cubicBezTo>
                  <a:cubicBezTo>
                    <a:pt x="1351" y="225"/>
                    <a:pt x="1338" y="188"/>
                    <a:pt x="1326" y="138"/>
                  </a:cubicBezTo>
                  <a:cubicBezTo>
                    <a:pt x="1038" y="50"/>
                    <a:pt x="738" y="0"/>
                    <a:pt x="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8" name="Google Shape;11368;p22"/>
            <p:cNvSpPr/>
            <p:nvPr/>
          </p:nvSpPr>
          <p:spPr>
            <a:xfrm>
              <a:off x="6304950" y="2327625"/>
              <a:ext cx="16900" cy="11600"/>
            </a:xfrm>
            <a:custGeom>
              <a:avLst/>
              <a:gdLst/>
              <a:ahLst/>
              <a:cxnLst/>
              <a:rect l="l" t="t" r="r" b="b"/>
              <a:pathLst>
                <a:path w="676" h="464" extrusionOk="0">
                  <a:moveTo>
                    <a:pt x="1" y="1"/>
                  </a:moveTo>
                  <a:lnTo>
                    <a:pt x="1" y="1"/>
                  </a:lnTo>
                  <a:cubicBezTo>
                    <a:pt x="201" y="138"/>
                    <a:pt x="388" y="363"/>
                    <a:pt x="613" y="463"/>
                  </a:cubicBezTo>
                  <a:cubicBezTo>
                    <a:pt x="626" y="438"/>
                    <a:pt x="638" y="413"/>
                    <a:pt x="663" y="388"/>
                  </a:cubicBezTo>
                  <a:cubicBezTo>
                    <a:pt x="663" y="388"/>
                    <a:pt x="663" y="376"/>
                    <a:pt x="663" y="376"/>
                  </a:cubicBezTo>
                  <a:cubicBezTo>
                    <a:pt x="663" y="363"/>
                    <a:pt x="676" y="351"/>
                    <a:pt x="676" y="326"/>
                  </a:cubicBezTo>
                  <a:cubicBezTo>
                    <a:pt x="513" y="188"/>
                    <a:pt x="76" y="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9" name="Google Shape;11369;p22"/>
            <p:cNvSpPr/>
            <p:nvPr/>
          </p:nvSpPr>
          <p:spPr>
            <a:xfrm>
              <a:off x="6307150" y="2333250"/>
              <a:ext cx="13450" cy="13775"/>
            </a:xfrm>
            <a:custGeom>
              <a:avLst/>
              <a:gdLst/>
              <a:ahLst/>
              <a:cxnLst/>
              <a:rect l="l" t="t" r="r" b="b"/>
              <a:pathLst>
                <a:path w="538" h="551" extrusionOk="0">
                  <a:moveTo>
                    <a:pt x="0" y="1"/>
                  </a:moveTo>
                  <a:cubicBezTo>
                    <a:pt x="38" y="76"/>
                    <a:pt x="350" y="463"/>
                    <a:pt x="538" y="550"/>
                  </a:cubicBezTo>
                  <a:cubicBezTo>
                    <a:pt x="475" y="500"/>
                    <a:pt x="450" y="413"/>
                    <a:pt x="475" y="351"/>
                  </a:cubicBezTo>
                  <a:cubicBezTo>
                    <a:pt x="475" y="338"/>
                    <a:pt x="475" y="326"/>
                    <a:pt x="488" y="313"/>
                  </a:cubicBezTo>
                  <a:cubicBezTo>
                    <a:pt x="325" y="213"/>
                    <a:pt x="150"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0" name="Google Shape;11370;p22"/>
            <p:cNvSpPr/>
            <p:nvPr/>
          </p:nvSpPr>
          <p:spPr>
            <a:xfrm>
              <a:off x="6310900" y="2306700"/>
              <a:ext cx="20950" cy="10325"/>
            </a:xfrm>
            <a:custGeom>
              <a:avLst/>
              <a:gdLst/>
              <a:ahLst/>
              <a:cxnLst/>
              <a:rect l="l" t="t" r="r" b="b"/>
              <a:pathLst>
                <a:path w="838" h="413" extrusionOk="0">
                  <a:moveTo>
                    <a:pt x="0" y="0"/>
                  </a:moveTo>
                  <a:cubicBezTo>
                    <a:pt x="271" y="123"/>
                    <a:pt x="541" y="295"/>
                    <a:pt x="824" y="407"/>
                  </a:cubicBezTo>
                  <a:lnTo>
                    <a:pt x="824" y="407"/>
                  </a:lnTo>
                  <a:cubicBezTo>
                    <a:pt x="812" y="347"/>
                    <a:pt x="800" y="299"/>
                    <a:pt x="788" y="238"/>
                  </a:cubicBezTo>
                  <a:cubicBezTo>
                    <a:pt x="788" y="213"/>
                    <a:pt x="775" y="175"/>
                    <a:pt x="775" y="150"/>
                  </a:cubicBezTo>
                  <a:cubicBezTo>
                    <a:pt x="450" y="63"/>
                    <a:pt x="75" y="0"/>
                    <a:pt x="0" y="0"/>
                  </a:cubicBezTo>
                  <a:close/>
                  <a:moveTo>
                    <a:pt x="824" y="407"/>
                  </a:moveTo>
                  <a:lnTo>
                    <a:pt x="824" y="407"/>
                  </a:lnTo>
                  <a:cubicBezTo>
                    <a:pt x="824" y="409"/>
                    <a:pt x="825" y="411"/>
                    <a:pt x="825" y="413"/>
                  </a:cubicBezTo>
                  <a:lnTo>
                    <a:pt x="838" y="413"/>
                  </a:lnTo>
                  <a:cubicBezTo>
                    <a:pt x="833" y="411"/>
                    <a:pt x="828" y="409"/>
                    <a:pt x="824" y="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1" name="Google Shape;11371;p22"/>
            <p:cNvSpPr/>
            <p:nvPr/>
          </p:nvSpPr>
          <p:spPr>
            <a:xfrm>
              <a:off x="6309950" y="2299500"/>
              <a:ext cx="19100" cy="5350"/>
            </a:xfrm>
            <a:custGeom>
              <a:avLst/>
              <a:gdLst/>
              <a:ahLst/>
              <a:cxnLst/>
              <a:rect l="l" t="t" r="r" b="b"/>
              <a:pathLst>
                <a:path w="764" h="214" extrusionOk="0">
                  <a:moveTo>
                    <a:pt x="1" y="1"/>
                  </a:moveTo>
                  <a:cubicBezTo>
                    <a:pt x="188" y="76"/>
                    <a:pt x="388" y="213"/>
                    <a:pt x="601" y="213"/>
                  </a:cubicBezTo>
                  <a:cubicBezTo>
                    <a:pt x="763" y="38"/>
                    <a:pt x="101" y="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2" name="Google Shape;11372;p22"/>
            <p:cNvSpPr/>
            <p:nvPr/>
          </p:nvSpPr>
          <p:spPr>
            <a:xfrm>
              <a:off x="6309650" y="2292325"/>
              <a:ext cx="9700" cy="3450"/>
            </a:xfrm>
            <a:custGeom>
              <a:avLst/>
              <a:gdLst/>
              <a:ahLst/>
              <a:cxnLst/>
              <a:rect l="l" t="t" r="r" b="b"/>
              <a:pathLst>
                <a:path w="388" h="138" extrusionOk="0">
                  <a:moveTo>
                    <a:pt x="0" y="1"/>
                  </a:moveTo>
                  <a:lnTo>
                    <a:pt x="0" y="1"/>
                  </a:lnTo>
                  <a:cubicBezTo>
                    <a:pt x="125" y="38"/>
                    <a:pt x="238" y="138"/>
                    <a:pt x="363" y="138"/>
                  </a:cubicBezTo>
                  <a:cubicBezTo>
                    <a:pt x="388" y="138"/>
                    <a:pt x="388" y="113"/>
                    <a:pt x="375" y="88"/>
                  </a:cubicBezTo>
                  <a:cubicBezTo>
                    <a:pt x="275" y="26"/>
                    <a:pt x="125"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3" name="Google Shape;11373;p22"/>
            <p:cNvSpPr/>
            <p:nvPr/>
          </p:nvSpPr>
          <p:spPr>
            <a:xfrm>
              <a:off x="6300900" y="2283275"/>
              <a:ext cx="21275" cy="9400"/>
            </a:xfrm>
            <a:custGeom>
              <a:avLst/>
              <a:gdLst/>
              <a:ahLst/>
              <a:cxnLst/>
              <a:rect l="l" t="t" r="r" b="b"/>
              <a:pathLst>
                <a:path w="851" h="376" extrusionOk="0">
                  <a:moveTo>
                    <a:pt x="0" y="0"/>
                  </a:moveTo>
                  <a:cubicBezTo>
                    <a:pt x="263" y="150"/>
                    <a:pt x="538" y="288"/>
                    <a:pt x="838" y="375"/>
                  </a:cubicBezTo>
                  <a:lnTo>
                    <a:pt x="850" y="375"/>
                  </a:lnTo>
                  <a:cubicBezTo>
                    <a:pt x="850" y="375"/>
                    <a:pt x="850" y="375"/>
                    <a:pt x="850" y="363"/>
                  </a:cubicBezTo>
                  <a:cubicBezTo>
                    <a:pt x="838" y="313"/>
                    <a:pt x="825" y="250"/>
                    <a:pt x="825" y="188"/>
                  </a:cubicBezTo>
                  <a:cubicBezTo>
                    <a:pt x="613" y="88"/>
                    <a:pt x="113"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4" name="Google Shape;11374;p22"/>
            <p:cNvSpPr/>
            <p:nvPr/>
          </p:nvSpPr>
          <p:spPr>
            <a:xfrm>
              <a:off x="6303400" y="2277950"/>
              <a:ext cx="11600" cy="3500"/>
            </a:xfrm>
            <a:custGeom>
              <a:avLst/>
              <a:gdLst/>
              <a:ahLst/>
              <a:cxnLst/>
              <a:rect l="l" t="t" r="r" b="b"/>
              <a:pathLst>
                <a:path w="464" h="140" extrusionOk="0">
                  <a:moveTo>
                    <a:pt x="0" y="1"/>
                  </a:moveTo>
                  <a:lnTo>
                    <a:pt x="0" y="1"/>
                  </a:lnTo>
                  <a:cubicBezTo>
                    <a:pt x="44" y="27"/>
                    <a:pt x="285" y="139"/>
                    <a:pt x="394" y="139"/>
                  </a:cubicBezTo>
                  <a:cubicBezTo>
                    <a:pt x="441" y="139"/>
                    <a:pt x="464" y="119"/>
                    <a:pt x="438" y="63"/>
                  </a:cubicBezTo>
                  <a:cubicBezTo>
                    <a:pt x="300" y="13"/>
                    <a:pt x="138"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5" name="Google Shape;11375;p22"/>
            <p:cNvSpPr/>
            <p:nvPr/>
          </p:nvSpPr>
          <p:spPr>
            <a:xfrm>
              <a:off x="6307450" y="2271400"/>
              <a:ext cx="9650" cy="3525"/>
            </a:xfrm>
            <a:custGeom>
              <a:avLst/>
              <a:gdLst/>
              <a:ahLst/>
              <a:cxnLst/>
              <a:rect l="l" t="t" r="r" b="b"/>
              <a:pathLst>
                <a:path w="386" h="141" extrusionOk="0">
                  <a:moveTo>
                    <a:pt x="1" y="0"/>
                  </a:moveTo>
                  <a:lnTo>
                    <a:pt x="1" y="0"/>
                  </a:lnTo>
                  <a:cubicBezTo>
                    <a:pt x="47" y="19"/>
                    <a:pt x="252" y="141"/>
                    <a:pt x="339" y="141"/>
                  </a:cubicBezTo>
                  <a:cubicBezTo>
                    <a:pt x="369" y="141"/>
                    <a:pt x="385" y="126"/>
                    <a:pt x="376" y="88"/>
                  </a:cubicBezTo>
                  <a:cubicBezTo>
                    <a:pt x="263" y="25"/>
                    <a:pt x="126"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6" name="Google Shape;11376;p22"/>
            <p:cNvSpPr/>
            <p:nvPr/>
          </p:nvSpPr>
          <p:spPr>
            <a:xfrm>
              <a:off x="6338075" y="2320400"/>
              <a:ext cx="37950" cy="11100"/>
            </a:xfrm>
            <a:custGeom>
              <a:avLst/>
              <a:gdLst/>
              <a:ahLst/>
              <a:cxnLst/>
              <a:rect l="l" t="t" r="r" b="b"/>
              <a:pathLst>
                <a:path w="1518" h="444" extrusionOk="0">
                  <a:moveTo>
                    <a:pt x="639" y="0"/>
                  </a:moveTo>
                  <a:cubicBezTo>
                    <a:pt x="426" y="0"/>
                    <a:pt x="210" y="30"/>
                    <a:pt x="0" y="65"/>
                  </a:cubicBezTo>
                  <a:cubicBezTo>
                    <a:pt x="450" y="127"/>
                    <a:pt x="775" y="202"/>
                    <a:pt x="1150" y="402"/>
                  </a:cubicBezTo>
                  <a:cubicBezTo>
                    <a:pt x="1192" y="431"/>
                    <a:pt x="1235" y="443"/>
                    <a:pt x="1274" y="443"/>
                  </a:cubicBezTo>
                  <a:cubicBezTo>
                    <a:pt x="1421" y="443"/>
                    <a:pt x="1518" y="271"/>
                    <a:pt x="1350" y="152"/>
                  </a:cubicBezTo>
                  <a:cubicBezTo>
                    <a:pt x="1123" y="39"/>
                    <a:pt x="882" y="0"/>
                    <a:pt x="6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7" name="Google Shape;11377;p22"/>
            <p:cNvSpPr/>
            <p:nvPr/>
          </p:nvSpPr>
          <p:spPr>
            <a:xfrm>
              <a:off x="6334325" y="2304925"/>
              <a:ext cx="34975" cy="16000"/>
            </a:xfrm>
            <a:custGeom>
              <a:avLst/>
              <a:gdLst/>
              <a:ahLst/>
              <a:cxnLst/>
              <a:rect l="l" t="t" r="r" b="b"/>
              <a:pathLst>
                <a:path w="1399" h="640" extrusionOk="0">
                  <a:moveTo>
                    <a:pt x="392" y="0"/>
                  </a:moveTo>
                  <a:cubicBezTo>
                    <a:pt x="261" y="0"/>
                    <a:pt x="130" y="12"/>
                    <a:pt x="1" y="34"/>
                  </a:cubicBezTo>
                  <a:cubicBezTo>
                    <a:pt x="388" y="84"/>
                    <a:pt x="663" y="196"/>
                    <a:pt x="988" y="321"/>
                  </a:cubicBezTo>
                  <a:cubicBezTo>
                    <a:pt x="903" y="310"/>
                    <a:pt x="815" y="304"/>
                    <a:pt x="727" y="304"/>
                  </a:cubicBezTo>
                  <a:cubicBezTo>
                    <a:pt x="531" y="304"/>
                    <a:pt x="332" y="332"/>
                    <a:pt x="150" y="384"/>
                  </a:cubicBezTo>
                  <a:cubicBezTo>
                    <a:pt x="513" y="396"/>
                    <a:pt x="888" y="509"/>
                    <a:pt x="1250" y="634"/>
                  </a:cubicBezTo>
                  <a:cubicBezTo>
                    <a:pt x="1261" y="638"/>
                    <a:pt x="1273" y="639"/>
                    <a:pt x="1284" y="639"/>
                  </a:cubicBezTo>
                  <a:cubicBezTo>
                    <a:pt x="1346" y="639"/>
                    <a:pt x="1398" y="583"/>
                    <a:pt x="1388" y="509"/>
                  </a:cubicBezTo>
                  <a:cubicBezTo>
                    <a:pt x="1388" y="409"/>
                    <a:pt x="1275" y="396"/>
                    <a:pt x="1200" y="371"/>
                  </a:cubicBezTo>
                  <a:cubicBezTo>
                    <a:pt x="1175" y="359"/>
                    <a:pt x="1138" y="359"/>
                    <a:pt x="1113" y="346"/>
                  </a:cubicBezTo>
                  <a:cubicBezTo>
                    <a:pt x="1150" y="346"/>
                    <a:pt x="1188" y="309"/>
                    <a:pt x="1200" y="271"/>
                  </a:cubicBezTo>
                  <a:cubicBezTo>
                    <a:pt x="1225" y="121"/>
                    <a:pt x="1013" y="109"/>
                    <a:pt x="900" y="71"/>
                  </a:cubicBezTo>
                  <a:cubicBezTo>
                    <a:pt x="737" y="22"/>
                    <a:pt x="565" y="0"/>
                    <a:pt x="3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8" name="Google Shape;11378;p22"/>
            <p:cNvSpPr/>
            <p:nvPr/>
          </p:nvSpPr>
          <p:spPr>
            <a:xfrm>
              <a:off x="6328075" y="2294950"/>
              <a:ext cx="36900" cy="11150"/>
            </a:xfrm>
            <a:custGeom>
              <a:avLst/>
              <a:gdLst/>
              <a:ahLst/>
              <a:cxnLst/>
              <a:rect l="l" t="t" r="r" b="b"/>
              <a:pathLst>
                <a:path w="1476" h="446" extrusionOk="0">
                  <a:moveTo>
                    <a:pt x="437" y="0"/>
                  </a:moveTo>
                  <a:cubicBezTo>
                    <a:pt x="285" y="0"/>
                    <a:pt x="136" y="24"/>
                    <a:pt x="1" y="95"/>
                  </a:cubicBezTo>
                  <a:cubicBezTo>
                    <a:pt x="36" y="88"/>
                    <a:pt x="73" y="85"/>
                    <a:pt x="113" y="85"/>
                  </a:cubicBezTo>
                  <a:cubicBezTo>
                    <a:pt x="353" y="85"/>
                    <a:pt x="650" y="201"/>
                    <a:pt x="725" y="233"/>
                  </a:cubicBezTo>
                  <a:cubicBezTo>
                    <a:pt x="925" y="295"/>
                    <a:pt x="1125" y="420"/>
                    <a:pt x="1325" y="445"/>
                  </a:cubicBezTo>
                  <a:cubicBezTo>
                    <a:pt x="1425" y="445"/>
                    <a:pt x="1475" y="320"/>
                    <a:pt x="1425" y="245"/>
                  </a:cubicBezTo>
                  <a:cubicBezTo>
                    <a:pt x="1275" y="108"/>
                    <a:pt x="1038" y="95"/>
                    <a:pt x="863" y="46"/>
                  </a:cubicBezTo>
                  <a:cubicBezTo>
                    <a:pt x="724" y="21"/>
                    <a:pt x="579" y="0"/>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9" name="Google Shape;11379;p22"/>
            <p:cNvSpPr/>
            <p:nvPr/>
          </p:nvSpPr>
          <p:spPr>
            <a:xfrm>
              <a:off x="6324025" y="2285800"/>
              <a:ext cx="29875" cy="9450"/>
            </a:xfrm>
            <a:custGeom>
              <a:avLst/>
              <a:gdLst/>
              <a:ahLst/>
              <a:cxnLst/>
              <a:rect l="l" t="t" r="r" b="b"/>
              <a:pathLst>
                <a:path w="1195" h="378" extrusionOk="0">
                  <a:moveTo>
                    <a:pt x="332" y="1"/>
                  </a:moveTo>
                  <a:cubicBezTo>
                    <a:pt x="218" y="1"/>
                    <a:pt x="104" y="22"/>
                    <a:pt x="0" y="87"/>
                  </a:cubicBezTo>
                  <a:cubicBezTo>
                    <a:pt x="29" y="78"/>
                    <a:pt x="61" y="75"/>
                    <a:pt x="95" y="75"/>
                  </a:cubicBezTo>
                  <a:cubicBezTo>
                    <a:pt x="264" y="75"/>
                    <a:pt x="473" y="164"/>
                    <a:pt x="525" y="174"/>
                  </a:cubicBezTo>
                  <a:cubicBezTo>
                    <a:pt x="626" y="208"/>
                    <a:pt x="926" y="378"/>
                    <a:pt x="1080" y="378"/>
                  </a:cubicBezTo>
                  <a:cubicBezTo>
                    <a:pt x="1154" y="378"/>
                    <a:pt x="1195" y="338"/>
                    <a:pt x="1162" y="224"/>
                  </a:cubicBezTo>
                  <a:cubicBezTo>
                    <a:pt x="1025" y="112"/>
                    <a:pt x="812" y="87"/>
                    <a:pt x="637" y="37"/>
                  </a:cubicBezTo>
                  <a:cubicBezTo>
                    <a:pt x="541" y="19"/>
                    <a:pt x="437" y="1"/>
                    <a:pt x="3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0" name="Google Shape;11380;p22"/>
            <p:cNvSpPr/>
            <p:nvPr/>
          </p:nvSpPr>
          <p:spPr>
            <a:xfrm>
              <a:off x="6304650" y="2242975"/>
              <a:ext cx="41250" cy="28975"/>
            </a:xfrm>
            <a:custGeom>
              <a:avLst/>
              <a:gdLst/>
              <a:ahLst/>
              <a:cxnLst/>
              <a:rect l="l" t="t" r="r" b="b"/>
              <a:pathLst>
                <a:path w="1650" h="1159" extrusionOk="0">
                  <a:moveTo>
                    <a:pt x="262" y="0"/>
                  </a:moveTo>
                  <a:cubicBezTo>
                    <a:pt x="172" y="0"/>
                    <a:pt x="84" y="12"/>
                    <a:pt x="0" y="38"/>
                  </a:cubicBezTo>
                  <a:cubicBezTo>
                    <a:pt x="325" y="38"/>
                    <a:pt x="563" y="275"/>
                    <a:pt x="850" y="387"/>
                  </a:cubicBezTo>
                  <a:cubicBezTo>
                    <a:pt x="738" y="362"/>
                    <a:pt x="622" y="350"/>
                    <a:pt x="510" y="350"/>
                  </a:cubicBezTo>
                  <a:cubicBezTo>
                    <a:pt x="397" y="350"/>
                    <a:pt x="288" y="362"/>
                    <a:pt x="188" y="387"/>
                  </a:cubicBezTo>
                  <a:cubicBezTo>
                    <a:pt x="463" y="425"/>
                    <a:pt x="663" y="537"/>
                    <a:pt x="925" y="662"/>
                  </a:cubicBezTo>
                  <a:cubicBezTo>
                    <a:pt x="1000" y="687"/>
                    <a:pt x="1075" y="750"/>
                    <a:pt x="1163" y="775"/>
                  </a:cubicBezTo>
                  <a:cubicBezTo>
                    <a:pt x="856" y="687"/>
                    <a:pt x="453" y="648"/>
                    <a:pt x="282" y="648"/>
                  </a:cubicBezTo>
                  <a:cubicBezTo>
                    <a:pt x="258" y="648"/>
                    <a:pt x="239" y="648"/>
                    <a:pt x="225" y="650"/>
                  </a:cubicBezTo>
                  <a:cubicBezTo>
                    <a:pt x="588" y="750"/>
                    <a:pt x="913" y="975"/>
                    <a:pt x="1275" y="1125"/>
                  </a:cubicBezTo>
                  <a:cubicBezTo>
                    <a:pt x="1320" y="1140"/>
                    <a:pt x="1369" y="1159"/>
                    <a:pt x="1414" y="1159"/>
                  </a:cubicBezTo>
                  <a:cubicBezTo>
                    <a:pt x="1445" y="1159"/>
                    <a:pt x="1475" y="1150"/>
                    <a:pt x="1500" y="1125"/>
                  </a:cubicBezTo>
                  <a:cubicBezTo>
                    <a:pt x="1650" y="975"/>
                    <a:pt x="1450" y="850"/>
                    <a:pt x="1175" y="775"/>
                  </a:cubicBezTo>
                  <a:lnTo>
                    <a:pt x="1175" y="775"/>
                  </a:lnTo>
                  <a:cubicBezTo>
                    <a:pt x="1180" y="775"/>
                    <a:pt x="1184" y="776"/>
                    <a:pt x="1189" y="776"/>
                  </a:cubicBezTo>
                  <a:cubicBezTo>
                    <a:pt x="1282" y="776"/>
                    <a:pt x="1348" y="658"/>
                    <a:pt x="1300" y="575"/>
                  </a:cubicBezTo>
                  <a:cubicBezTo>
                    <a:pt x="1188" y="500"/>
                    <a:pt x="1063" y="437"/>
                    <a:pt x="925" y="400"/>
                  </a:cubicBezTo>
                  <a:cubicBezTo>
                    <a:pt x="1000" y="400"/>
                    <a:pt x="1050" y="300"/>
                    <a:pt x="1000" y="238"/>
                  </a:cubicBezTo>
                  <a:cubicBezTo>
                    <a:pt x="796" y="98"/>
                    <a:pt x="522"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1" name="Google Shape;11381;p22"/>
            <p:cNvSpPr/>
            <p:nvPr/>
          </p:nvSpPr>
          <p:spPr>
            <a:xfrm>
              <a:off x="6304650" y="2236075"/>
              <a:ext cx="19175" cy="6800"/>
            </a:xfrm>
            <a:custGeom>
              <a:avLst/>
              <a:gdLst/>
              <a:ahLst/>
              <a:cxnLst/>
              <a:rect l="l" t="t" r="r" b="b"/>
              <a:pathLst>
                <a:path w="767" h="272" extrusionOk="0">
                  <a:moveTo>
                    <a:pt x="22" y="0"/>
                  </a:moveTo>
                  <a:cubicBezTo>
                    <a:pt x="13" y="0"/>
                    <a:pt x="6" y="0"/>
                    <a:pt x="0" y="1"/>
                  </a:cubicBezTo>
                  <a:cubicBezTo>
                    <a:pt x="175" y="64"/>
                    <a:pt x="425" y="226"/>
                    <a:pt x="550" y="264"/>
                  </a:cubicBezTo>
                  <a:cubicBezTo>
                    <a:pt x="561" y="269"/>
                    <a:pt x="571" y="272"/>
                    <a:pt x="581" y="272"/>
                  </a:cubicBezTo>
                  <a:cubicBezTo>
                    <a:pt x="596" y="272"/>
                    <a:pt x="611" y="266"/>
                    <a:pt x="625" y="251"/>
                  </a:cubicBezTo>
                  <a:cubicBezTo>
                    <a:pt x="767" y="98"/>
                    <a:pt x="174" y="0"/>
                    <a:pt x="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2" name="Google Shape;11382;p22"/>
            <p:cNvSpPr/>
            <p:nvPr/>
          </p:nvSpPr>
          <p:spPr>
            <a:xfrm>
              <a:off x="6284650" y="2183875"/>
              <a:ext cx="34400" cy="11000"/>
            </a:xfrm>
            <a:custGeom>
              <a:avLst/>
              <a:gdLst/>
              <a:ahLst/>
              <a:cxnLst/>
              <a:rect l="l" t="t" r="r" b="b"/>
              <a:pathLst>
                <a:path w="1376" h="440" extrusionOk="0">
                  <a:moveTo>
                    <a:pt x="423" y="1"/>
                  </a:moveTo>
                  <a:cubicBezTo>
                    <a:pt x="278" y="1"/>
                    <a:pt x="134" y="11"/>
                    <a:pt x="1" y="27"/>
                  </a:cubicBezTo>
                  <a:cubicBezTo>
                    <a:pt x="250" y="90"/>
                    <a:pt x="450" y="152"/>
                    <a:pt x="613" y="215"/>
                  </a:cubicBezTo>
                  <a:cubicBezTo>
                    <a:pt x="863" y="315"/>
                    <a:pt x="988" y="415"/>
                    <a:pt x="1213" y="440"/>
                  </a:cubicBezTo>
                  <a:cubicBezTo>
                    <a:pt x="1313" y="427"/>
                    <a:pt x="1375" y="302"/>
                    <a:pt x="1313" y="215"/>
                  </a:cubicBezTo>
                  <a:cubicBezTo>
                    <a:pt x="1064" y="52"/>
                    <a:pt x="740" y="1"/>
                    <a:pt x="4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3" name="Google Shape;11383;p22"/>
            <p:cNvSpPr/>
            <p:nvPr/>
          </p:nvSpPr>
          <p:spPr>
            <a:xfrm>
              <a:off x="6288400" y="2190800"/>
              <a:ext cx="24700" cy="9250"/>
            </a:xfrm>
            <a:custGeom>
              <a:avLst/>
              <a:gdLst/>
              <a:ahLst/>
              <a:cxnLst/>
              <a:rect l="l" t="t" r="r" b="b"/>
              <a:pathLst>
                <a:path w="988" h="370" extrusionOk="0">
                  <a:moveTo>
                    <a:pt x="0" y="0"/>
                  </a:moveTo>
                  <a:cubicBezTo>
                    <a:pt x="288" y="88"/>
                    <a:pt x="550" y="263"/>
                    <a:pt x="850" y="363"/>
                  </a:cubicBezTo>
                  <a:cubicBezTo>
                    <a:pt x="859" y="367"/>
                    <a:pt x="869" y="369"/>
                    <a:pt x="879" y="369"/>
                  </a:cubicBezTo>
                  <a:cubicBezTo>
                    <a:pt x="925" y="369"/>
                    <a:pt x="975" y="326"/>
                    <a:pt x="975" y="275"/>
                  </a:cubicBezTo>
                  <a:cubicBezTo>
                    <a:pt x="988" y="188"/>
                    <a:pt x="888" y="150"/>
                    <a:pt x="813" y="125"/>
                  </a:cubicBezTo>
                  <a:cubicBezTo>
                    <a:pt x="550" y="38"/>
                    <a:pt x="275"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4" name="Google Shape;11384;p22"/>
            <p:cNvSpPr/>
            <p:nvPr/>
          </p:nvSpPr>
          <p:spPr>
            <a:xfrm>
              <a:off x="6293075" y="2196100"/>
              <a:ext cx="24400" cy="9075"/>
            </a:xfrm>
            <a:custGeom>
              <a:avLst/>
              <a:gdLst/>
              <a:ahLst/>
              <a:cxnLst/>
              <a:rect l="l" t="t" r="r" b="b"/>
              <a:pathLst>
                <a:path w="976" h="363" extrusionOk="0">
                  <a:moveTo>
                    <a:pt x="1" y="1"/>
                  </a:moveTo>
                  <a:lnTo>
                    <a:pt x="1" y="1"/>
                  </a:lnTo>
                  <a:cubicBezTo>
                    <a:pt x="226" y="113"/>
                    <a:pt x="438" y="313"/>
                    <a:pt x="688" y="363"/>
                  </a:cubicBezTo>
                  <a:cubicBezTo>
                    <a:pt x="976" y="163"/>
                    <a:pt x="126"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5" name="Google Shape;11385;p22"/>
            <p:cNvSpPr/>
            <p:nvPr/>
          </p:nvSpPr>
          <p:spPr>
            <a:xfrm>
              <a:off x="6296825" y="2202050"/>
              <a:ext cx="12750" cy="9700"/>
            </a:xfrm>
            <a:custGeom>
              <a:avLst/>
              <a:gdLst/>
              <a:ahLst/>
              <a:cxnLst/>
              <a:rect l="l" t="t" r="r" b="b"/>
              <a:pathLst>
                <a:path w="510" h="388" extrusionOk="0">
                  <a:moveTo>
                    <a:pt x="1" y="0"/>
                  </a:moveTo>
                  <a:cubicBezTo>
                    <a:pt x="39" y="67"/>
                    <a:pt x="338" y="387"/>
                    <a:pt x="455" y="387"/>
                  </a:cubicBezTo>
                  <a:cubicBezTo>
                    <a:pt x="490" y="387"/>
                    <a:pt x="509" y="359"/>
                    <a:pt x="501" y="287"/>
                  </a:cubicBezTo>
                  <a:cubicBezTo>
                    <a:pt x="351" y="175"/>
                    <a:pt x="163"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6" name="Google Shape;11386;p22"/>
            <p:cNvSpPr/>
            <p:nvPr/>
          </p:nvSpPr>
          <p:spPr>
            <a:xfrm>
              <a:off x="6298700" y="2209225"/>
              <a:ext cx="19400" cy="12525"/>
            </a:xfrm>
            <a:custGeom>
              <a:avLst/>
              <a:gdLst/>
              <a:ahLst/>
              <a:cxnLst/>
              <a:rect l="l" t="t" r="r" b="b"/>
              <a:pathLst>
                <a:path w="776" h="501" extrusionOk="0">
                  <a:moveTo>
                    <a:pt x="1" y="0"/>
                  </a:moveTo>
                  <a:lnTo>
                    <a:pt x="1" y="0"/>
                  </a:lnTo>
                  <a:cubicBezTo>
                    <a:pt x="76" y="138"/>
                    <a:pt x="176" y="263"/>
                    <a:pt x="301" y="350"/>
                  </a:cubicBezTo>
                  <a:cubicBezTo>
                    <a:pt x="201" y="338"/>
                    <a:pt x="101" y="325"/>
                    <a:pt x="13" y="300"/>
                  </a:cubicBezTo>
                  <a:lnTo>
                    <a:pt x="13" y="300"/>
                  </a:lnTo>
                  <a:cubicBezTo>
                    <a:pt x="126" y="388"/>
                    <a:pt x="263" y="450"/>
                    <a:pt x="413" y="475"/>
                  </a:cubicBezTo>
                  <a:cubicBezTo>
                    <a:pt x="426" y="475"/>
                    <a:pt x="451" y="475"/>
                    <a:pt x="463" y="450"/>
                  </a:cubicBezTo>
                  <a:cubicBezTo>
                    <a:pt x="463" y="450"/>
                    <a:pt x="463" y="450"/>
                    <a:pt x="463" y="438"/>
                  </a:cubicBezTo>
                  <a:cubicBezTo>
                    <a:pt x="513" y="463"/>
                    <a:pt x="576" y="488"/>
                    <a:pt x="626" y="500"/>
                  </a:cubicBezTo>
                  <a:cubicBezTo>
                    <a:pt x="776" y="450"/>
                    <a:pt x="701" y="300"/>
                    <a:pt x="576" y="288"/>
                  </a:cubicBezTo>
                  <a:cubicBezTo>
                    <a:pt x="538" y="275"/>
                    <a:pt x="501" y="263"/>
                    <a:pt x="463" y="250"/>
                  </a:cubicBezTo>
                  <a:cubicBezTo>
                    <a:pt x="326" y="200"/>
                    <a:pt x="138" y="1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7" name="Google Shape;11387;p22"/>
            <p:cNvSpPr/>
            <p:nvPr/>
          </p:nvSpPr>
          <p:spPr>
            <a:xfrm>
              <a:off x="6285275" y="2175175"/>
              <a:ext cx="30650" cy="8525"/>
            </a:xfrm>
            <a:custGeom>
              <a:avLst/>
              <a:gdLst/>
              <a:ahLst/>
              <a:cxnLst/>
              <a:rect l="l" t="t" r="r" b="b"/>
              <a:pathLst>
                <a:path w="1226" h="341" extrusionOk="0">
                  <a:moveTo>
                    <a:pt x="452" y="0"/>
                  </a:moveTo>
                  <a:cubicBezTo>
                    <a:pt x="297" y="0"/>
                    <a:pt x="144" y="19"/>
                    <a:pt x="1" y="75"/>
                  </a:cubicBezTo>
                  <a:cubicBezTo>
                    <a:pt x="363" y="88"/>
                    <a:pt x="688" y="263"/>
                    <a:pt x="1025" y="338"/>
                  </a:cubicBezTo>
                  <a:cubicBezTo>
                    <a:pt x="1035" y="339"/>
                    <a:pt x="1044" y="340"/>
                    <a:pt x="1054" y="340"/>
                  </a:cubicBezTo>
                  <a:cubicBezTo>
                    <a:pt x="1118" y="340"/>
                    <a:pt x="1177" y="303"/>
                    <a:pt x="1188" y="238"/>
                  </a:cubicBezTo>
                  <a:cubicBezTo>
                    <a:pt x="1225" y="75"/>
                    <a:pt x="1025" y="63"/>
                    <a:pt x="913" y="38"/>
                  </a:cubicBezTo>
                  <a:cubicBezTo>
                    <a:pt x="763" y="19"/>
                    <a:pt x="607" y="0"/>
                    <a:pt x="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8" name="Google Shape;11388;p22"/>
            <p:cNvSpPr/>
            <p:nvPr/>
          </p:nvSpPr>
          <p:spPr>
            <a:xfrm>
              <a:off x="6282475" y="2166025"/>
              <a:ext cx="32200" cy="7600"/>
            </a:xfrm>
            <a:custGeom>
              <a:avLst/>
              <a:gdLst/>
              <a:ahLst/>
              <a:cxnLst/>
              <a:rect l="l" t="t" r="r" b="b"/>
              <a:pathLst>
                <a:path w="1288" h="304" extrusionOk="0">
                  <a:moveTo>
                    <a:pt x="708" y="1"/>
                  </a:moveTo>
                  <a:cubicBezTo>
                    <a:pt x="465" y="1"/>
                    <a:pt x="218" y="54"/>
                    <a:pt x="0" y="141"/>
                  </a:cubicBezTo>
                  <a:cubicBezTo>
                    <a:pt x="200" y="141"/>
                    <a:pt x="300" y="154"/>
                    <a:pt x="487" y="179"/>
                  </a:cubicBezTo>
                  <a:cubicBezTo>
                    <a:pt x="700" y="216"/>
                    <a:pt x="925" y="304"/>
                    <a:pt x="1150" y="304"/>
                  </a:cubicBezTo>
                  <a:cubicBezTo>
                    <a:pt x="1250" y="304"/>
                    <a:pt x="1287" y="154"/>
                    <a:pt x="1212" y="91"/>
                  </a:cubicBezTo>
                  <a:cubicBezTo>
                    <a:pt x="1055" y="29"/>
                    <a:pt x="883"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9" name="Google Shape;11389;p22"/>
            <p:cNvSpPr/>
            <p:nvPr/>
          </p:nvSpPr>
          <p:spPr>
            <a:xfrm>
              <a:off x="6277475" y="2155550"/>
              <a:ext cx="37875" cy="10500"/>
            </a:xfrm>
            <a:custGeom>
              <a:avLst/>
              <a:gdLst/>
              <a:ahLst/>
              <a:cxnLst/>
              <a:rect l="l" t="t" r="r" b="b"/>
              <a:pathLst>
                <a:path w="1515" h="420" extrusionOk="0">
                  <a:moveTo>
                    <a:pt x="782" y="0"/>
                  </a:moveTo>
                  <a:cubicBezTo>
                    <a:pt x="499" y="0"/>
                    <a:pt x="236" y="119"/>
                    <a:pt x="0" y="248"/>
                  </a:cubicBezTo>
                  <a:cubicBezTo>
                    <a:pt x="156" y="239"/>
                    <a:pt x="320" y="209"/>
                    <a:pt x="479" y="209"/>
                  </a:cubicBezTo>
                  <a:cubicBezTo>
                    <a:pt x="537" y="209"/>
                    <a:pt x="594" y="213"/>
                    <a:pt x="650" y="223"/>
                  </a:cubicBezTo>
                  <a:cubicBezTo>
                    <a:pt x="900" y="260"/>
                    <a:pt x="987" y="335"/>
                    <a:pt x="1162" y="385"/>
                  </a:cubicBezTo>
                  <a:cubicBezTo>
                    <a:pt x="1208" y="408"/>
                    <a:pt x="1256" y="419"/>
                    <a:pt x="1299" y="419"/>
                  </a:cubicBezTo>
                  <a:cubicBezTo>
                    <a:pt x="1422" y="419"/>
                    <a:pt x="1514" y="333"/>
                    <a:pt x="1450" y="185"/>
                  </a:cubicBezTo>
                  <a:cubicBezTo>
                    <a:pt x="1325" y="48"/>
                    <a:pt x="1100" y="48"/>
                    <a:pt x="925" y="11"/>
                  </a:cubicBezTo>
                  <a:cubicBezTo>
                    <a:pt x="877" y="3"/>
                    <a:pt x="829" y="0"/>
                    <a:pt x="7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0" name="Google Shape;11390;p22"/>
            <p:cNvSpPr/>
            <p:nvPr/>
          </p:nvSpPr>
          <p:spPr>
            <a:xfrm>
              <a:off x="6282775" y="2147550"/>
              <a:ext cx="22825" cy="5775"/>
            </a:xfrm>
            <a:custGeom>
              <a:avLst/>
              <a:gdLst/>
              <a:ahLst/>
              <a:cxnLst/>
              <a:rect l="l" t="t" r="r" b="b"/>
              <a:pathLst>
                <a:path w="913" h="231" extrusionOk="0">
                  <a:moveTo>
                    <a:pt x="583" y="0"/>
                  </a:moveTo>
                  <a:cubicBezTo>
                    <a:pt x="367" y="0"/>
                    <a:pt x="151" y="69"/>
                    <a:pt x="1" y="231"/>
                  </a:cubicBezTo>
                  <a:cubicBezTo>
                    <a:pt x="99" y="184"/>
                    <a:pt x="200" y="168"/>
                    <a:pt x="301" y="168"/>
                  </a:cubicBezTo>
                  <a:cubicBezTo>
                    <a:pt x="470" y="168"/>
                    <a:pt x="641" y="210"/>
                    <a:pt x="813" y="218"/>
                  </a:cubicBezTo>
                  <a:cubicBezTo>
                    <a:pt x="875" y="218"/>
                    <a:pt x="913" y="131"/>
                    <a:pt x="875" y="68"/>
                  </a:cubicBezTo>
                  <a:cubicBezTo>
                    <a:pt x="838" y="6"/>
                    <a:pt x="750" y="18"/>
                    <a:pt x="688" y="6"/>
                  </a:cubicBezTo>
                  <a:cubicBezTo>
                    <a:pt x="653" y="2"/>
                    <a:pt x="618" y="0"/>
                    <a:pt x="5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1" name="Google Shape;11391;p22"/>
            <p:cNvSpPr/>
            <p:nvPr/>
          </p:nvSpPr>
          <p:spPr>
            <a:xfrm>
              <a:off x="6287450" y="2138975"/>
              <a:ext cx="15600" cy="7475"/>
            </a:xfrm>
            <a:custGeom>
              <a:avLst/>
              <a:gdLst/>
              <a:ahLst/>
              <a:cxnLst/>
              <a:rect l="l" t="t" r="r" b="b"/>
              <a:pathLst>
                <a:path w="624" h="299" extrusionOk="0">
                  <a:moveTo>
                    <a:pt x="499" y="0"/>
                  </a:moveTo>
                  <a:cubicBezTo>
                    <a:pt x="483" y="0"/>
                    <a:pt x="466" y="4"/>
                    <a:pt x="451" y="11"/>
                  </a:cubicBezTo>
                  <a:cubicBezTo>
                    <a:pt x="276" y="49"/>
                    <a:pt x="113" y="161"/>
                    <a:pt x="1" y="299"/>
                  </a:cubicBezTo>
                  <a:cubicBezTo>
                    <a:pt x="163" y="199"/>
                    <a:pt x="376" y="186"/>
                    <a:pt x="563" y="124"/>
                  </a:cubicBezTo>
                  <a:cubicBezTo>
                    <a:pt x="623" y="54"/>
                    <a:pt x="564" y="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2" name="Google Shape;11392;p22"/>
            <p:cNvSpPr/>
            <p:nvPr/>
          </p:nvSpPr>
          <p:spPr>
            <a:xfrm>
              <a:off x="6296825" y="2133125"/>
              <a:ext cx="24100" cy="8700"/>
            </a:xfrm>
            <a:custGeom>
              <a:avLst/>
              <a:gdLst/>
              <a:ahLst/>
              <a:cxnLst/>
              <a:rect l="l" t="t" r="r" b="b"/>
              <a:pathLst>
                <a:path w="964" h="348" extrusionOk="0">
                  <a:moveTo>
                    <a:pt x="271" y="0"/>
                  </a:moveTo>
                  <a:cubicBezTo>
                    <a:pt x="180" y="0"/>
                    <a:pt x="88" y="9"/>
                    <a:pt x="1" y="33"/>
                  </a:cubicBezTo>
                  <a:cubicBezTo>
                    <a:pt x="13" y="45"/>
                    <a:pt x="13" y="45"/>
                    <a:pt x="26" y="45"/>
                  </a:cubicBezTo>
                  <a:lnTo>
                    <a:pt x="76" y="45"/>
                  </a:lnTo>
                  <a:cubicBezTo>
                    <a:pt x="351" y="108"/>
                    <a:pt x="538" y="220"/>
                    <a:pt x="801" y="333"/>
                  </a:cubicBezTo>
                  <a:cubicBezTo>
                    <a:pt x="817" y="343"/>
                    <a:pt x="835" y="347"/>
                    <a:pt x="852" y="347"/>
                  </a:cubicBezTo>
                  <a:cubicBezTo>
                    <a:pt x="899" y="347"/>
                    <a:pt x="942" y="313"/>
                    <a:pt x="951" y="258"/>
                  </a:cubicBezTo>
                  <a:cubicBezTo>
                    <a:pt x="963" y="220"/>
                    <a:pt x="938" y="170"/>
                    <a:pt x="901" y="145"/>
                  </a:cubicBezTo>
                  <a:cubicBezTo>
                    <a:pt x="751" y="83"/>
                    <a:pt x="588" y="33"/>
                    <a:pt x="426" y="8"/>
                  </a:cubicBezTo>
                  <a:cubicBezTo>
                    <a:pt x="375" y="3"/>
                    <a:pt x="323" y="0"/>
                    <a:pt x="2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3" name="Google Shape;11393;p22"/>
            <p:cNvSpPr/>
            <p:nvPr/>
          </p:nvSpPr>
          <p:spPr>
            <a:xfrm>
              <a:off x="6296525" y="2126525"/>
              <a:ext cx="15325" cy="3550"/>
            </a:xfrm>
            <a:custGeom>
              <a:avLst/>
              <a:gdLst/>
              <a:ahLst/>
              <a:cxnLst/>
              <a:rect l="l" t="t" r="r" b="b"/>
              <a:pathLst>
                <a:path w="613" h="142" extrusionOk="0">
                  <a:moveTo>
                    <a:pt x="402" y="0"/>
                  </a:moveTo>
                  <a:cubicBezTo>
                    <a:pt x="267" y="0"/>
                    <a:pt x="128" y="46"/>
                    <a:pt x="0" y="97"/>
                  </a:cubicBezTo>
                  <a:cubicBezTo>
                    <a:pt x="57" y="103"/>
                    <a:pt x="122" y="103"/>
                    <a:pt x="182" y="103"/>
                  </a:cubicBezTo>
                  <a:cubicBezTo>
                    <a:pt x="241" y="103"/>
                    <a:pt x="294" y="103"/>
                    <a:pt x="325" y="109"/>
                  </a:cubicBezTo>
                  <a:cubicBezTo>
                    <a:pt x="365" y="109"/>
                    <a:pt x="453" y="141"/>
                    <a:pt x="525" y="141"/>
                  </a:cubicBezTo>
                  <a:cubicBezTo>
                    <a:pt x="543" y="141"/>
                    <a:pt x="560" y="139"/>
                    <a:pt x="575" y="134"/>
                  </a:cubicBezTo>
                  <a:cubicBezTo>
                    <a:pt x="613" y="109"/>
                    <a:pt x="613" y="59"/>
                    <a:pt x="588" y="34"/>
                  </a:cubicBezTo>
                  <a:cubicBezTo>
                    <a:pt x="528" y="10"/>
                    <a:pt x="466"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4" name="Google Shape;11394;p22"/>
            <p:cNvSpPr/>
            <p:nvPr/>
          </p:nvSpPr>
          <p:spPr>
            <a:xfrm>
              <a:off x="6299650" y="2121000"/>
              <a:ext cx="20950" cy="4800"/>
            </a:xfrm>
            <a:custGeom>
              <a:avLst/>
              <a:gdLst/>
              <a:ahLst/>
              <a:cxnLst/>
              <a:rect l="l" t="t" r="r" b="b"/>
              <a:pathLst>
                <a:path w="838" h="192" extrusionOk="0">
                  <a:moveTo>
                    <a:pt x="574" y="0"/>
                  </a:moveTo>
                  <a:cubicBezTo>
                    <a:pt x="375" y="0"/>
                    <a:pt x="172" y="62"/>
                    <a:pt x="0" y="143"/>
                  </a:cubicBezTo>
                  <a:cubicBezTo>
                    <a:pt x="35" y="141"/>
                    <a:pt x="69" y="140"/>
                    <a:pt x="103" y="140"/>
                  </a:cubicBezTo>
                  <a:cubicBezTo>
                    <a:pt x="309" y="140"/>
                    <a:pt x="485" y="170"/>
                    <a:pt x="625" y="180"/>
                  </a:cubicBezTo>
                  <a:cubicBezTo>
                    <a:pt x="659" y="180"/>
                    <a:pt x="692" y="191"/>
                    <a:pt x="725" y="191"/>
                  </a:cubicBezTo>
                  <a:cubicBezTo>
                    <a:pt x="742" y="191"/>
                    <a:pt x="759" y="189"/>
                    <a:pt x="775" y="180"/>
                  </a:cubicBezTo>
                  <a:cubicBezTo>
                    <a:pt x="825" y="155"/>
                    <a:pt x="838" y="80"/>
                    <a:pt x="800" y="30"/>
                  </a:cubicBezTo>
                  <a:cubicBezTo>
                    <a:pt x="727" y="9"/>
                    <a:pt x="651" y="0"/>
                    <a:pt x="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5" name="Google Shape;11395;p22"/>
            <p:cNvSpPr/>
            <p:nvPr/>
          </p:nvSpPr>
          <p:spPr>
            <a:xfrm>
              <a:off x="6300575" y="2114225"/>
              <a:ext cx="23775" cy="5350"/>
            </a:xfrm>
            <a:custGeom>
              <a:avLst/>
              <a:gdLst/>
              <a:ahLst/>
              <a:cxnLst/>
              <a:rect l="l" t="t" r="r" b="b"/>
              <a:pathLst>
                <a:path w="951" h="214" extrusionOk="0">
                  <a:moveTo>
                    <a:pt x="577" y="0"/>
                  </a:moveTo>
                  <a:cubicBezTo>
                    <a:pt x="372" y="0"/>
                    <a:pt x="165" y="61"/>
                    <a:pt x="1" y="176"/>
                  </a:cubicBezTo>
                  <a:cubicBezTo>
                    <a:pt x="72" y="162"/>
                    <a:pt x="139" y="156"/>
                    <a:pt x="204" y="156"/>
                  </a:cubicBezTo>
                  <a:cubicBezTo>
                    <a:pt x="412" y="156"/>
                    <a:pt x="597" y="214"/>
                    <a:pt x="826" y="214"/>
                  </a:cubicBezTo>
                  <a:cubicBezTo>
                    <a:pt x="913" y="214"/>
                    <a:pt x="951" y="101"/>
                    <a:pt x="888" y="51"/>
                  </a:cubicBezTo>
                  <a:cubicBezTo>
                    <a:pt x="789" y="17"/>
                    <a:pt x="684"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6" name="Google Shape;11396;p22"/>
            <p:cNvSpPr/>
            <p:nvPr/>
          </p:nvSpPr>
          <p:spPr>
            <a:xfrm>
              <a:off x="6304950" y="2106775"/>
              <a:ext cx="19100" cy="5300"/>
            </a:xfrm>
            <a:custGeom>
              <a:avLst/>
              <a:gdLst/>
              <a:ahLst/>
              <a:cxnLst/>
              <a:rect l="l" t="t" r="r" b="b"/>
              <a:pathLst>
                <a:path w="764" h="212" extrusionOk="0">
                  <a:moveTo>
                    <a:pt x="550" y="0"/>
                  </a:moveTo>
                  <a:cubicBezTo>
                    <a:pt x="347" y="0"/>
                    <a:pt x="130" y="62"/>
                    <a:pt x="1" y="212"/>
                  </a:cubicBezTo>
                  <a:cubicBezTo>
                    <a:pt x="101" y="162"/>
                    <a:pt x="163" y="162"/>
                    <a:pt x="263" y="162"/>
                  </a:cubicBezTo>
                  <a:cubicBezTo>
                    <a:pt x="297" y="159"/>
                    <a:pt x="331" y="158"/>
                    <a:pt x="365" y="158"/>
                  </a:cubicBezTo>
                  <a:cubicBezTo>
                    <a:pt x="425" y="158"/>
                    <a:pt x="485" y="161"/>
                    <a:pt x="544" y="161"/>
                  </a:cubicBezTo>
                  <a:cubicBezTo>
                    <a:pt x="597" y="161"/>
                    <a:pt x="650" y="159"/>
                    <a:pt x="701" y="149"/>
                  </a:cubicBezTo>
                  <a:cubicBezTo>
                    <a:pt x="763" y="137"/>
                    <a:pt x="763" y="37"/>
                    <a:pt x="701" y="12"/>
                  </a:cubicBezTo>
                  <a:cubicBezTo>
                    <a:pt x="653" y="4"/>
                    <a:pt x="602" y="0"/>
                    <a:pt x="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7" name="Google Shape;11397;p22"/>
            <p:cNvSpPr/>
            <p:nvPr/>
          </p:nvSpPr>
          <p:spPr>
            <a:xfrm>
              <a:off x="6306200" y="2100725"/>
              <a:ext cx="19400" cy="5125"/>
            </a:xfrm>
            <a:custGeom>
              <a:avLst/>
              <a:gdLst/>
              <a:ahLst/>
              <a:cxnLst/>
              <a:rect l="l" t="t" r="r" b="b"/>
              <a:pathLst>
                <a:path w="776" h="205" extrusionOk="0">
                  <a:moveTo>
                    <a:pt x="492" y="0"/>
                  </a:moveTo>
                  <a:cubicBezTo>
                    <a:pt x="303" y="0"/>
                    <a:pt x="101" y="48"/>
                    <a:pt x="1" y="204"/>
                  </a:cubicBezTo>
                  <a:cubicBezTo>
                    <a:pt x="70" y="154"/>
                    <a:pt x="151" y="142"/>
                    <a:pt x="235" y="142"/>
                  </a:cubicBezTo>
                  <a:cubicBezTo>
                    <a:pt x="319" y="142"/>
                    <a:pt x="407" y="154"/>
                    <a:pt x="488" y="154"/>
                  </a:cubicBezTo>
                  <a:lnTo>
                    <a:pt x="463" y="154"/>
                  </a:lnTo>
                  <a:cubicBezTo>
                    <a:pt x="517" y="154"/>
                    <a:pt x="580" y="173"/>
                    <a:pt x="639" y="173"/>
                  </a:cubicBezTo>
                  <a:cubicBezTo>
                    <a:pt x="675" y="173"/>
                    <a:pt x="709" y="166"/>
                    <a:pt x="738" y="142"/>
                  </a:cubicBezTo>
                  <a:cubicBezTo>
                    <a:pt x="776" y="104"/>
                    <a:pt x="751" y="29"/>
                    <a:pt x="688" y="17"/>
                  </a:cubicBezTo>
                  <a:cubicBezTo>
                    <a:pt x="628" y="7"/>
                    <a:pt x="561" y="0"/>
                    <a:pt x="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8" name="Google Shape;11398;p22"/>
            <p:cNvSpPr/>
            <p:nvPr/>
          </p:nvSpPr>
          <p:spPr>
            <a:xfrm>
              <a:off x="6306200" y="2097325"/>
              <a:ext cx="11600" cy="4150"/>
            </a:xfrm>
            <a:custGeom>
              <a:avLst/>
              <a:gdLst/>
              <a:ahLst/>
              <a:cxnLst/>
              <a:rect l="l" t="t" r="r" b="b"/>
              <a:pathLst>
                <a:path w="464" h="166" extrusionOk="0">
                  <a:moveTo>
                    <a:pt x="371" y="0"/>
                  </a:moveTo>
                  <a:cubicBezTo>
                    <a:pt x="230" y="0"/>
                    <a:pt x="67" y="44"/>
                    <a:pt x="1" y="165"/>
                  </a:cubicBezTo>
                  <a:cubicBezTo>
                    <a:pt x="71" y="116"/>
                    <a:pt x="154" y="110"/>
                    <a:pt x="235" y="110"/>
                  </a:cubicBezTo>
                  <a:cubicBezTo>
                    <a:pt x="258" y="110"/>
                    <a:pt x="282" y="111"/>
                    <a:pt x="305" y="111"/>
                  </a:cubicBezTo>
                  <a:cubicBezTo>
                    <a:pt x="343" y="111"/>
                    <a:pt x="379" y="109"/>
                    <a:pt x="413" y="103"/>
                  </a:cubicBezTo>
                  <a:cubicBezTo>
                    <a:pt x="463" y="90"/>
                    <a:pt x="463" y="28"/>
                    <a:pt x="426" y="3"/>
                  </a:cubicBezTo>
                  <a:cubicBezTo>
                    <a:pt x="408" y="1"/>
                    <a:pt x="390"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9" name="Google Shape;11399;p22"/>
            <p:cNvSpPr/>
            <p:nvPr/>
          </p:nvSpPr>
          <p:spPr>
            <a:xfrm>
              <a:off x="6319950" y="2124425"/>
              <a:ext cx="64375" cy="60175"/>
            </a:xfrm>
            <a:custGeom>
              <a:avLst/>
              <a:gdLst/>
              <a:ahLst/>
              <a:cxnLst/>
              <a:rect l="l" t="t" r="r" b="b"/>
              <a:pathLst>
                <a:path w="2575" h="2407" extrusionOk="0">
                  <a:moveTo>
                    <a:pt x="1305" y="311"/>
                  </a:moveTo>
                  <a:lnTo>
                    <a:pt x="1305" y="311"/>
                  </a:lnTo>
                  <a:cubicBezTo>
                    <a:pt x="1312" y="314"/>
                    <a:pt x="1319" y="316"/>
                    <a:pt x="1325" y="318"/>
                  </a:cubicBezTo>
                  <a:cubicBezTo>
                    <a:pt x="1319" y="318"/>
                    <a:pt x="1312" y="315"/>
                    <a:pt x="1305" y="311"/>
                  </a:cubicBezTo>
                  <a:close/>
                  <a:moveTo>
                    <a:pt x="865" y="1"/>
                  </a:moveTo>
                  <a:cubicBezTo>
                    <a:pt x="644" y="1"/>
                    <a:pt x="424" y="44"/>
                    <a:pt x="226" y="143"/>
                  </a:cubicBezTo>
                  <a:cubicBezTo>
                    <a:pt x="302" y="128"/>
                    <a:pt x="379" y="122"/>
                    <a:pt x="456" y="122"/>
                  </a:cubicBezTo>
                  <a:cubicBezTo>
                    <a:pt x="750" y="122"/>
                    <a:pt x="1037" y="219"/>
                    <a:pt x="1289" y="306"/>
                  </a:cubicBezTo>
                  <a:lnTo>
                    <a:pt x="1289" y="306"/>
                  </a:lnTo>
                  <a:cubicBezTo>
                    <a:pt x="1289" y="306"/>
                    <a:pt x="1288" y="306"/>
                    <a:pt x="1288" y="306"/>
                  </a:cubicBezTo>
                  <a:cubicBezTo>
                    <a:pt x="1082" y="263"/>
                    <a:pt x="874" y="242"/>
                    <a:pt x="666" y="242"/>
                  </a:cubicBezTo>
                  <a:cubicBezTo>
                    <a:pt x="443" y="242"/>
                    <a:pt x="220" y="267"/>
                    <a:pt x="1" y="318"/>
                  </a:cubicBezTo>
                  <a:cubicBezTo>
                    <a:pt x="488" y="331"/>
                    <a:pt x="1000" y="506"/>
                    <a:pt x="1350" y="643"/>
                  </a:cubicBezTo>
                  <a:cubicBezTo>
                    <a:pt x="1072" y="574"/>
                    <a:pt x="778" y="536"/>
                    <a:pt x="493" y="536"/>
                  </a:cubicBezTo>
                  <a:cubicBezTo>
                    <a:pt x="420" y="536"/>
                    <a:pt x="347" y="538"/>
                    <a:pt x="276" y="543"/>
                  </a:cubicBezTo>
                  <a:cubicBezTo>
                    <a:pt x="638" y="606"/>
                    <a:pt x="900" y="743"/>
                    <a:pt x="1238" y="881"/>
                  </a:cubicBezTo>
                  <a:cubicBezTo>
                    <a:pt x="1325" y="918"/>
                    <a:pt x="1400" y="943"/>
                    <a:pt x="1475" y="968"/>
                  </a:cubicBezTo>
                  <a:cubicBezTo>
                    <a:pt x="1125" y="918"/>
                    <a:pt x="763" y="856"/>
                    <a:pt x="401" y="818"/>
                  </a:cubicBezTo>
                  <a:lnTo>
                    <a:pt x="401" y="818"/>
                  </a:lnTo>
                  <a:cubicBezTo>
                    <a:pt x="850" y="956"/>
                    <a:pt x="1213" y="1156"/>
                    <a:pt x="1675" y="1268"/>
                  </a:cubicBezTo>
                  <a:cubicBezTo>
                    <a:pt x="1638" y="1270"/>
                    <a:pt x="1599" y="1270"/>
                    <a:pt x="1560" y="1270"/>
                  </a:cubicBezTo>
                  <a:cubicBezTo>
                    <a:pt x="1285" y="1270"/>
                    <a:pt x="972" y="1232"/>
                    <a:pt x="688" y="1156"/>
                  </a:cubicBezTo>
                  <a:lnTo>
                    <a:pt x="688" y="1156"/>
                  </a:lnTo>
                  <a:cubicBezTo>
                    <a:pt x="1025" y="1343"/>
                    <a:pt x="1413" y="1505"/>
                    <a:pt x="1800" y="1505"/>
                  </a:cubicBezTo>
                  <a:cubicBezTo>
                    <a:pt x="1738" y="1518"/>
                    <a:pt x="1625" y="1555"/>
                    <a:pt x="1600" y="1555"/>
                  </a:cubicBezTo>
                  <a:cubicBezTo>
                    <a:pt x="1526" y="1567"/>
                    <a:pt x="1455" y="1572"/>
                    <a:pt x="1387" y="1572"/>
                  </a:cubicBezTo>
                  <a:cubicBezTo>
                    <a:pt x="1154" y="1572"/>
                    <a:pt x="945" y="1509"/>
                    <a:pt x="713" y="1393"/>
                  </a:cubicBezTo>
                  <a:lnTo>
                    <a:pt x="713" y="1393"/>
                  </a:lnTo>
                  <a:cubicBezTo>
                    <a:pt x="938" y="1605"/>
                    <a:pt x="1225" y="1768"/>
                    <a:pt x="1525" y="1793"/>
                  </a:cubicBezTo>
                  <a:cubicBezTo>
                    <a:pt x="1488" y="1805"/>
                    <a:pt x="1463" y="1805"/>
                    <a:pt x="1438" y="1805"/>
                  </a:cubicBezTo>
                  <a:cubicBezTo>
                    <a:pt x="1402" y="1810"/>
                    <a:pt x="1367" y="1812"/>
                    <a:pt x="1333" y="1812"/>
                  </a:cubicBezTo>
                  <a:cubicBezTo>
                    <a:pt x="1171" y="1812"/>
                    <a:pt x="1015" y="1767"/>
                    <a:pt x="850" y="1705"/>
                  </a:cubicBezTo>
                  <a:lnTo>
                    <a:pt x="850" y="1705"/>
                  </a:lnTo>
                  <a:cubicBezTo>
                    <a:pt x="1042" y="1841"/>
                    <a:pt x="1290" y="1951"/>
                    <a:pt x="1525" y="1951"/>
                  </a:cubicBezTo>
                  <a:cubicBezTo>
                    <a:pt x="1658" y="1951"/>
                    <a:pt x="1787" y="1916"/>
                    <a:pt x="1900" y="1830"/>
                  </a:cubicBezTo>
                  <a:lnTo>
                    <a:pt x="1900" y="1830"/>
                  </a:lnTo>
                  <a:cubicBezTo>
                    <a:pt x="1875" y="1868"/>
                    <a:pt x="1838" y="1905"/>
                    <a:pt x="1800" y="1943"/>
                  </a:cubicBezTo>
                  <a:cubicBezTo>
                    <a:pt x="1700" y="2018"/>
                    <a:pt x="1575" y="2030"/>
                    <a:pt x="1450" y="2030"/>
                  </a:cubicBezTo>
                  <a:cubicBezTo>
                    <a:pt x="1530" y="2053"/>
                    <a:pt x="1613" y="2068"/>
                    <a:pt x="1693" y="2068"/>
                  </a:cubicBezTo>
                  <a:cubicBezTo>
                    <a:pt x="1789" y="2068"/>
                    <a:pt x="1881" y="2047"/>
                    <a:pt x="1963" y="1993"/>
                  </a:cubicBezTo>
                  <a:cubicBezTo>
                    <a:pt x="2050" y="1918"/>
                    <a:pt x="2138" y="1843"/>
                    <a:pt x="2213" y="1755"/>
                  </a:cubicBezTo>
                  <a:lnTo>
                    <a:pt x="2213" y="1755"/>
                  </a:lnTo>
                  <a:cubicBezTo>
                    <a:pt x="2175" y="1843"/>
                    <a:pt x="2125" y="1930"/>
                    <a:pt x="2050" y="1993"/>
                  </a:cubicBezTo>
                  <a:cubicBezTo>
                    <a:pt x="1925" y="2118"/>
                    <a:pt x="1750" y="2155"/>
                    <a:pt x="1575" y="2180"/>
                  </a:cubicBezTo>
                  <a:cubicBezTo>
                    <a:pt x="1632" y="2189"/>
                    <a:pt x="1690" y="2194"/>
                    <a:pt x="1747" y="2194"/>
                  </a:cubicBezTo>
                  <a:cubicBezTo>
                    <a:pt x="1929" y="2194"/>
                    <a:pt x="2105" y="2147"/>
                    <a:pt x="2238" y="2043"/>
                  </a:cubicBezTo>
                  <a:lnTo>
                    <a:pt x="2238" y="2043"/>
                  </a:lnTo>
                  <a:cubicBezTo>
                    <a:pt x="2200" y="2105"/>
                    <a:pt x="2125" y="2180"/>
                    <a:pt x="2100" y="2193"/>
                  </a:cubicBezTo>
                  <a:cubicBezTo>
                    <a:pt x="2032" y="2278"/>
                    <a:pt x="1912" y="2322"/>
                    <a:pt x="1787" y="2322"/>
                  </a:cubicBezTo>
                  <a:cubicBezTo>
                    <a:pt x="1728" y="2322"/>
                    <a:pt x="1669" y="2313"/>
                    <a:pt x="1613" y="2293"/>
                  </a:cubicBezTo>
                  <a:lnTo>
                    <a:pt x="1613" y="2293"/>
                  </a:lnTo>
                  <a:cubicBezTo>
                    <a:pt x="1715" y="2350"/>
                    <a:pt x="1828" y="2407"/>
                    <a:pt x="1942" y="2407"/>
                  </a:cubicBezTo>
                  <a:cubicBezTo>
                    <a:pt x="1953" y="2407"/>
                    <a:pt x="1964" y="2406"/>
                    <a:pt x="1975" y="2405"/>
                  </a:cubicBezTo>
                  <a:cubicBezTo>
                    <a:pt x="2150" y="2368"/>
                    <a:pt x="2313" y="2268"/>
                    <a:pt x="2425" y="2130"/>
                  </a:cubicBezTo>
                  <a:cubicBezTo>
                    <a:pt x="2463" y="2043"/>
                    <a:pt x="2525" y="1868"/>
                    <a:pt x="2438" y="1805"/>
                  </a:cubicBezTo>
                  <a:cubicBezTo>
                    <a:pt x="2488" y="1693"/>
                    <a:pt x="2575" y="1505"/>
                    <a:pt x="2400" y="1493"/>
                  </a:cubicBezTo>
                  <a:lnTo>
                    <a:pt x="2388" y="1493"/>
                  </a:lnTo>
                  <a:cubicBezTo>
                    <a:pt x="2400" y="1468"/>
                    <a:pt x="2413" y="1455"/>
                    <a:pt x="2425" y="1430"/>
                  </a:cubicBezTo>
                  <a:cubicBezTo>
                    <a:pt x="2425" y="1368"/>
                    <a:pt x="2375" y="1318"/>
                    <a:pt x="2313" y="1305"/>
                  </a:cubicBezTo>
                  <a:cubicBezTo>
                    <a:pt x="2313" y="1218"/>
                    <a:pt x="2300" y="1118"/>
                    <a:pt x="2263" y="1006"/>
                  </a:cubicBezTo>
                  <a:cubicBezTo>
                    <a:pt x="2288" y="956"/>
                    <a:pt x="2288" y="893"/>
                    <a:pt x="2238" y="843"/>
                  </a:cubicBezTo>
                  <a:cubicBezTo>
                    <a:pt x="2197" y="797"/>
                    <a:pt x="2151" y="777"/>
                    <a:pt x="2108" y="777"/>
                  </a:cubicBezTo>
                  <a:cubicBezTo>
                    <a:pt x="2059" y="777"/>
                    <a:pt x="2014" y="803"/>
                    <a:pt x="1988" y="843"/>
                  </a:cubicBezTo>
                  <a:cubicBezTo>
                    <a:pt x="1938" y="818"/>
                    <a:pt x="1875" y="793"/>
                    <a:pt x="1825" y="781"/>
                  </a:cubicBezTo>
                  <a:cubicBezTo>
                    <a:pt x="1900" y="743"/>
                    <a:pt x="1950" y="656"/>
                    <a:pt x="1925" y="568"/>
                  </a:cubicBezTo>
                  <a:cubicBezTo>
                    <a:pt x="1863" y="443"/>
                    <a:pt x="1713" y="406"/>
                    <a:pt x="1563" y="368"/>
                  </a:cubicBezTo>
                  <a:cubicBezTo>
                    <a:pt x="1600" y="343"/>
                    <a:pt x="1638" y="306"/>
                    <a:pt x="1638" y="256"/>
                  </a:cubicBezTo>
                  <a:cubicBezTo>
                    <a:pt x="1638" y="143"/>
                    <a:pt x="1525" y="131"/>
                    <a:pt x="1438" y="93"/>
                  </a:cubicBezTo>
                  <a:cubicBezTo>
                    <a:pt x="1256" y="35"/>
                    <a:pt x="1060"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0" name="Google Shape;11400;p22"/>
            <p:cNvSpPr/>
            <p:nvPr/>
          </p:nvSpPr>
          <p:spPr>
            <a:xfrm>
              <a:off x="6326825" y="2118350"/>
              <a:ext cx="29250" cy="7275"/>
            </a:xfrm>
            <a:custGeom>
              <a:avLst/>
              <a:gdLst/>
              <a:ahLst/>
              <a:cxnLst/>
              <a:rect l="l" t="t" r="r" b="b"/>
              <a:pathLst>
                <a:path w="1170" h="291" extrusionOk="0">
                  <a:moveTo>
                    <a:pt x="450" y="1"/>
                  </a:moveTo>
                  <a:cubicBezTo>
                    <a:pt x="294" y="1"/>
                    <a:pt x="140" y="24"/>
                    <a:pt x="1" y="86"/>
                  </a:cubicBezTo>
                  <a:cubicBezTo>
                    <a:pt x="27" y="84"/>
                    <a:pt x="53" y="84"/>
                    <a:pt x="80" y="84"/>
                  </a:cubicBezTo>
                  <a:cubicBezTo>
                    <a:pt x="401" y="84"/>
                    <a:pt x="713" y="217"/>
                    <a:pt x="1025" y="286"/>
                  </a:cubicBezTo>
                  <a:cubicBezTo>
                    <a:pt x="1035" y="289"/>
                    <a:pt x="1044" y="290"/>
                    <a:pt x="1052" y="290"/>
                  </a:cubicBezTo>
                  <a:cubicBezTo>
                    <a:pt x="1125" y="290"/>
                    <a:pt x="1170" y="203"/>
                    <a:pt x="1125" y="136"/>
                  </a:cubicBezTo>
                  <a:cubicBezTo>
                    <a:pt x="1038" y="49"/>
                    <a:pt x="863" y="49"/>
                    <a:pt x="738" y="24"/>
                  </a:cubicBezTo>
                  <a:cubicBezTo>
                    <a:pt x="643" y="10"/>
                    <a:pt x="546" y="1"/>
                    <a:pt x="4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1" name="Google Shape;11401;p22"/>
            <p:cNvSpPr/>
            <p:nvPr/>
          </p:nvSpPr>
          <p:spPr>
            <a:xfrm>
              <a:off x="6331825" y="2113275"/>
              <a:ext cx="18775" cy="4750"/>
            </a:xfrm>
            <a:custGeom>
              <a:avLst/>
              <a:gdLst/>
              <a:ahLst/>
              <a:cxnLst/>
              <a:rect l="l" t="t" r="r" b="b"/>
              <a:pathLst>
                <a:path w="751" h="190" extrusionOk="0">
                  <a:moveTo>
                    <a:pt x="240" y="1"/>
                  </a:moveTo>
                  <a:cubicBezTo>
                    <a:pt x="157" y="1"/>
                    <a:pt x="76" y="11"/>
                    <a:pt x="1" y="39"/>
                  </a:cubicBezTo>
                  <a:cubicBezTo>
                    <a:pt x="11" y="39"/>
                    <a:pt x="22" y="39"/>
                    <a:pt x="32" y="39"/>
                  </a:cubicBezTo>
                  <a:cubicBezTo>
                    <a:pt x="246" y="39"/>
                    <a:pt x="449" y="154"/>
                    <a:pt x="663" y="189"/>
                  </a:cubicBezTo>
                  <a:cubicBezTo>
                    <a:pt x="700" y="189"/>
                    <a:pt x="725" y="177"/>
                    <a:pt x="738" y="139"/>
                  </a:cubicBezTo>
                  <a:cubicBezTo>
                    <a:pt x="750" y="77"/>
                    <a:pt x="688" y="64"/>
                    <a:pt x="638" y="52"/>
                  </a:cubicBezTo>
                  <a:cubicBezTo>
                    <a:pt x="514" y="29"/>
                    <a:pt x="375" y="1"/>
                    <a:pt x="2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2" name="Google Shape;11402;p22"/>
            <p:cNvSpPr/>
            <p:nvPr/>
          </p:nvSpPr>
          <p:spPr>
            <a:xfrm>
              <a:off x="6304025" y="2141125"/>
              <a:ext cx="27375" cy="16225"/>
            </a:xfrm>
            <a:custGeom>
              <a:avLst/>
              <a:gdLst/>
              <a:ahLst/>
              <a:cxnLst/>
              <a:rect l="l" t="t" r="r" b="b"/>
              <a:pathLst>
                <a:path w="1095" h="649" extrusionOk="0">
                  <a:moveTo>
                    <a:pt x="0" y="0"/>
                  </a:moveTo>
                  <a:cubicBezTo>
                    <a:pt x="200" y="150"/>
                    <a:pt x="475" y="250"/>
                    <a:pt x="688" y="325"/>
                  </a:cubicBezTo>
                  <a:cubicBezTo>
                    <a:pt x="550" y="300"/>
                    <a:pt x="413" y="275"/>
                    <a:pt x="275" y="250"/>
                  </a:cubicBezTo>
                  <a:lnTo>
                    <a:pt x="275" y="250"/>
                  </a:lnTo>
                  <a:cubicBezTo>
                    <a:pt x="588" y="400"/>
                    <a:pt x="813" y="513"/>
                    <a:pt x="975" y="637"/>
                  </a:cubicBezTo>
                  <a:cubicBezTo>
                    <a:pt x="986" y="645"/>
                    <a:pt x="997" y="649"/>
                    <a:pt x="1009" y="649"/>
                  </a:cubicBezTo>
                  <a:cubicBezTo>
                    <a:pt x="1052" y="649"/>
                    <a:pt x="1095" y="602"/>
                    <a:pt x="1075" y="563"/>
                  </a:cubicBezTo>
                  <a:cubicBezTo>
                    <a:pt x="1063" y="525"/>
                    <a:pt x="1025" y="500"/>
                    <a:pt x="1000" y="475"/>
                  </a:cubicBezTo>
                  <a:cubicBezTo>
                    <a:pt x="975" y="450"/>
                    <a:pt x="938" y="438"/>
                    <a:pt x="913" y="413"/>
                  </a:cubicBezTo>
                  <a:cubicBezTo>
                    <a:pt x="1000" y="413"/>
                    <a:pt x="1063" y="313"/>
                    <a:pt x="963" y="225"/>
                  </a:cubicBezTo>
                  <a:cubicBezTo>
                    <a:pt x="663" y="88"/>
                    <a:pt x="300"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3" name="Google Shape;11403;p22"/>
            <p:cNvSpPr/>
            <p:nvPr/>
          </p:nvSpPr>
          <p:spPr>
            <a:xfrm>
              <a:off x="6315575" y="2151750"/>
              <a:ext cx="17325" cy="12925"/>
            </a:xfrm>
            <a:custGeom>
              <a:avLst/>
              <a:gdLst/>
              <a:ahLst/>
              <a:cxnLst/>
              <a:rect l="l" t="t" r="r" b="b"/>
              <a:pathLst>
                <a:path w="693" h="517" extrusionOk="0">
                  <a:moveTo>
                    <a:pt x="1" y="0"/>
                  </a:moveTo>
                  <a:lnTo>
                    <a:pt x="1" y="0"/>
                  </a:lnTo>
                  <a:cubicBezTo>
                    <a:pt x="201" y="138"/>
                    <a:pt x="376" y="312"/>
                    <a:pt x="551" y="500"/>
                  </a:cubicBezTo>
                  <a:cubicBezTo>
                    <a:pt x="565" y="511"/>
                    <a:pt x="580" y="516"/>
                    <a:pt x="595" y="516"/>
                  </a:cubicBezTo>
                  <a:cubicBezTo>
                    <a:pt x="646" y="516"/>
                    <a:pt x="692" y="458"/>
                    <a:pt x="663" y="400"/>
                  </a:cubicBezTo>
                  <a:cubicBezTo>
                    <a:pt x="501" y="200"/>
                    <a:pt x="238" y="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4" name="Google Shape;11404;p22"/>
            <p:cNvSpPr/>
            <p:nvPr/>
          </p:nvSpPr>
          <p:spPr>
            <a:xfrm>
              <a:off x="6317150" y="2155500"/>
              <a:ext cx="13450" cy="18750"/>
            </a:xfrm>
            <a:custGeom>
              <a:avLst/>
              <a:gdLst/>
              <a:ahLst/>
              <a:cxnLst/>
              <a:rect l="l" t="t" r="r" b="b"/>
              <a:pathLst>
                <a:path w="538" h="750" extrusionOk="0">
                  <a:moveTo>
                    <a:pt x="0" y="0"/>
                  </a:moveTo>
                  <a:cubicBezTo>
                    <a:pt x="75" y="50"/>
                    <a:pt x="150" y="137"/>
                    <a:pt x="175" y="175"/>
                  </a:cubicBezTo>
                  <a:cubicBezTo>
                    <a:pt x="263" y="275"/>
                    <a:pt x="325" y="387"/>
                    <a:pt x="400" y="487"/>
                  </a:cubicBezTo>
                  <a:cubicBezTo>
                    <a:pt x="288" y="350"/>
                    <a:pt x="88" y="212"/>
                    <a:pt x="50" y="200"/>
                  </a:cubicBezTo>
                  <a:lnTo>
                    <a:pt x="50" y="200"/>
                  </a:lnTo>
                  <a:cubicBezTo>
                    <a:pt x="125" y="287"/>
                    <a:pt x="200" y="387"/>
                    <a:pt x="275" y="487"/>
                  </a:cubicBezTo>
                  <a:cubicBezTo>
                    <a:pt x="175" y="425"/>
                    <a:pt x="88" y="362"/>
                    <a:pt x="50" y="350"/>
                  </a:cubicBezTo>
                  <a:lnTo>
                    <a:pt x="50" y="350"/>
                  </a:lnTo>
                  <a:cubicBezTo>
                    <a:pt x="175" y="475"/>
                    <a:pt x="275" y="625"/>
                    <a:pt x="413" y="750"/>
                  </a:cubicBezTo>
                  <a:cubicBezTo>
                    <a:pt x="463" y="737"/>
                    <a:pt x="488" y="725"/>
                    <a:pt x="475" y="687"/>
                  </a:cubicBezTo>
                  <a:cubicBezTo>
                    <a:pt x="538" y="675"/>
                    <a:pt x="513" y="612"/>
                    <a:pt x="438" y="525"/>
                  </a:cubicBezTo>
                  <a:lnTo>
                    <a:pt x="438" y="525"/>
                  </a:lnTo>
                  <a:cubicBezTo>
                    <a:pt x="446" y="530"/>
                    <a:pt x="455" y="533"/>
                    <a:pt x="465" y="533"/>
                  </a:cubicBezTo>
                  <a:cubicBezTo>
                    <a:pt x="499" y="533"/>
                    <a:pt x="538" y="501"/>
                    <a:pt x="538" y="462"/>
                  </a:cubicBezTo>
                  <a:cubicBezTo>
                    <a:pt x="438" y="250"/>
                    <a:pt x="213" y="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5" name="Google Shape;11405;p22"/>
            <p:cNvSpPr/>
            <p:nvPr/>
          </p:nvSpPr>
          <p:spPr>
            <a:xfrm>
              <a:off x="6314325" y="2172550"/>
              <a:ext cx="43950" cy="35775"/>
            </a:xfrm>
            <a:custGeom>
              <a:avLst/>
              <a:gdLst/>
              <a:ahLst/>
              <a:cxnLst/>
              <a:rect l="l" t="t" r="r" b="b"/>
              <a:pathLst>
                <a:path w="1758" h="1431" extrusionOk="0">
                  <a:moveTo>
                    <a:pt x="1563" y="730"/>
                  </a:moveTo>
                  <a:lnTo>
                    <a:pt x="1563" y="730"/>
                  </a:lnTo>
                  <a:cubicBezTo>
                    <a:pt x="1569" y="730"/>
                    <a:pt x="1572" y="733"/>
                    <a:pt x="1575" y="736"/>
                  </a:cubicBezTo>
                  <a:lnTo>
                    <a:pt x="1575" y="736"/>
                  </a:lnTo>
                  <a:cubicBezTo>
                    <a:pt x="1571" y="734"/>
                    <a:pt x="1567" y="732"/>
                    <a:pt x="1563" y="730"/>
                  </a:cubicBezTo>
                  <a:close/>
                  <a:moveTo>
                    <a:pt x="966" y="390"/>
                  </a:moveTo>
                  <a:cubicBezTo>
                    <a:pt x="906" y="390"/>
                    <a:pt x="846" y="395"/>
                    <a:pt x="788" y="405"/>
                  </a:cubicBezTo>
                  <a:cubicBezTo>
                    <a:pt x="988" y="443"/>
                    <a:pt x="1138" y="493"/>
                    <a:pt x="1325" y="605"/>
                  </a:cubicBezTo>
                  <a:cubicBezTo>
                    <a:pt x="1363" y="630"/>
                    <a:pt x="1413" y="655"/>
                    <a:pt x="1450" y="693"/>
                  </a:cubicBezTo>
                  <a:cubicBezTo>
                    <a:pt x="1290" y="627"/>
                    <a:pt x="1123" y="575"/>
                    <a:pt x="959" y="575"/>
                  </a:cubicBezTo>
                  <a:cubicBezTo>
                    <a:pt x="906" y="575"/>
                    <a:pt x="853" y="580"/>
                    <a:pt x="801" y="593"/>
                  </a:cubicBezTo>
                  <a:cubicBezTo>
                    <a:pt x="1088" y="630"/>
                    <a:pt x="1338" y="830"/>
                    <a:pt x="1600" y="930"/>
                  </a:cubicBezTo>
                  <a:cubicBezTo>
                    <a:pt x="1614" y="939"/>
                    <a:pt x="1630" y="943"/>
                    <a:pt x="1646" y="943"/>
                  </a:cubicBezTo>
                  <a:cubicBezTo>
                    <a:pt x="1676" y="943"/>
                    <a:pt x="1705" y="929"/>
                    <a:pt x="1713" y="905"/>
                  </a:cubicBezTo>
                  <a:cubicBezTo>
                    <a:pt x="1757" y="816"/>
                    <a:pt x="1663" y="776"/>
                    <a:pt x="1588" y="742"/>
                  </a:cubicBezTo>
                  <a:lnTo>
                    <a:pt x="1588" y="742"/>
                  </a:lnTo>
                  <a:cubicBezTo>
                    <a:pt x="1638" y="717"/>
                    <a:pt x="1663" y="667"/>
                    <a:pt x="1638" y="618"/>
                  </a:cubicBezTo>
                  <a:cubicBezTo>
                    <a:pt x="1448" y="468"/>
                    <a:pt x="1203" y="390"/>
                    <a:pt x="966" y="390"/>
                  </a:cubicBezTo>
                  <a:close/>
                  <a:moveTo>
                    <a:pt x="200" y="1"/>
                  </a:moveTo>
                  <a:cubicBezTo>
                    <a:pt x="149" y="1"/>
                    <a:pt x="102" y="13"/>
                    <a:pt x="63" y="43"/>
                  </a:cubicBezTo>
                  <a:cubicBezTo>
                    <a:pt x="82" y="36"/>
                    <a:pt x="102" y="33"/>
                    <a:pt x="123" y="33"/>
                  </a:cubicBezTo>
                  <a:cubicBezTo>
                    <a:pt x="247" y="33"/>
                    <a:pt x="383" y="150"/>
                    <a:pt x="426" y="193"/>
                  </a:cubicBezTo>
                  <a:cubicBezTo>
                    <a:pt x="488" y="280"/>
                    <a:pt x="513" y="343"/>
                    <a:pt x="551" y="418"/>
                  </a:cubicBezTo>
                  <a:cubicBezTo>
                    <a:pt x="438" y="268"/>
                    <a:pt x="301" y="155"/>
                    <a:pt x="138" y="155"/>
                  </a:cubicBezTo>
                  <a:cubicBezTo>
                    <a:pt x="263" y="168"/>
                    <a:pt x="351" y="305"/>
                    <a:pt x="413" y="405"/>
                  </a:cubicBezTo>
                  <a:cubicBezTo>
                    <a:pt x="301" y="343"/>
                    <a:pt x="188" y="305"/>
                    <a:pt x="151" y="293"/>
                  </a:cubicBezTo>
                  <a:lnTo>
                    <a:pt x="151" y="293"/>
                  </a:lnTo>
                  <a:cubicBezTo>
                    <a:pt x="288" y="380"/>
                    <a:pt x="388" y="493"/>
                    <a:pt x="501" y="605"/>
                  </a:cubicBezTo>
                  <a:cubicBezTo>
                    <a:pt x="413" y="555"/>
                    <a:pt x="326" y="518"/>
                    <a:pt x="238" y="480"/>
                  </a:cubicBezTo>
                  <a:lnTo>
                    <a:pt x="238" y="480"/>
                  </a:lnTo>
                  <a:cubicBezTo>
                    <a:pt x="351" y="568"/>
                    <a:pt x="451" y="680"/>
                    <a:pt x="551" y="780"/>
                  </a:cubicBezTo>
                  <a:cubicBezTo>
                    <a:pt x="563" y="805"/>
                    <a:pt x="563" y="818"/>
                    <a:pt x="576" y="830"/>
                  </a:cubicBezTo>
                  <a:cubicBezTo>
                    <a:pt x="463" y="755"/>
                    <a:pt x="363" y="693"/>
                    <a:pt x="238" y="630"/>
                  </a:cubicBezTo>
                  <a:lnTo>
                    <a:pt x="238" y="630"/>
                  </a:lnTo>
                  <a:cubicBezTo>
                    <a:pt x="363" y="730"/>
                    <a:pt x="463" y="868"/>
                    <a:pt x="563" y="980"/>
                  </a:cubicBezTo>
                  <a:cubicBezTo>
                    <a:pt x="451" y="943"/>
                    <a:pt x="326" y="893"/>
                    <a:pt x="226" y="818"/>
                  </a:cubicBezTo>
                  <a:lnTo>
                    <a:pt x="226" y="818"/>
                  </a:lnTo>
                  <a:cubicBezTo>
                    <a:pt x="301" y="943"/>
                    <a:pt x="426" y="1030"/>
                    <a:pt x="563" y="1093"/>
                  </a:cubicBezTo>
                  <a:cubicBezTo>
                    <a:pt x="426" y="1093"/>
                    <a:pt x="276" y="1068"/>
                    <a:pt x="176" y="968"/>
                  </a:cubicBezTo>
                  <a:lnTo>
                    <a:pt x="176" y="968"/>
                  </a:lnTo>
                  <a:cubicBezTo>
                    <a:pt x="226" y="1055"/>
                    <a:pt x="301" y="1118"/>
                    <a:pt x="401" y="1155"/>
                  </a:cubicBezTo>
                  <a:cubicBezTo>
                    <a:pt x="380" y="1157"/>
                    <a:pt x="360" y="1158"/>
                    <a:pt x="340" y="1158"/>
                  </a:cubicBezTo>
                  <a:cubicBezTo>
                    <a:pt x="236" y="1158"/>
                    <a:pt x="134" y="1130"/>
                    <a:pt x="51" y="1068"/>
                  </a:cubicBezTo>
                  <a:lnTo>
                    <a:pt x="51" y="1068"/>
                  </a:lnTo>
                  <a:cubicBezTo>
                    <a:pt x="151" y="1217"/>
                    <a:pt x="338" y="1267"/>
                    <a:pt x="513" y="1280"/>
                  </a:cubicBezTo>
                  <a:cubicBezTo>
                    <a:pt x="474" y="1283"/>
                    <a:pt x="434" y="1284"/>
                    <a:pt x="395" y="1284"/>
                  </a:cubicBezTo>
                  <a:cubicBezTo>
                    <a:pt x="260" y="1284"/>
                    <a:pt x="127" y="1266"/>
                    <a:pt x="1" y="1217"/>
                  </a:cubicBezTo>
                  <a:lnTo>
                    <a:pt x="1" y="1217"/>
                  </a:lnTo>
                  <a:cubicBezTo>
                    <a:pt x="154" y="1335"/>
                    <a:pt x="341" y="1431"/>
                    <a:pt x="539" y="1431"/>
                  </a:cubicBezTo>
                  <a:cubicBezTo>
                    <a:pt x="551" y="1431"/>
                    <a:pt x="563" y="1431"/>
                    <a:pt x="576" y="1430"/>
                  </a:cubicBezTo>
                  <a:cubicBezTo>
                    <a:pt x="676" y="1417"/>
                    <a:pt x="813" y="1417"/>
                    <a:pt x="888" y="1342"/>
                  </a:cubicBezTo>
                  <a:cubicBezTo>
                    <a:pt x="910" y="1288"/>
                    <a:pt x="875" y="1225"/>
                    <a:pt x="825" y="1225"/>
                  </a:cubicBezTo>
                  <a:cubicBezTo>
                    <a:pt x="817" y="1225"/>
                    <a:pt x="809" y="1227"/>
                    <a:pt x="801" y="1230"/>
                  </a:cubicBezTo>
                  <a:lnTo>
                    <a:pt x="763" y="1230"/>
                  </a:lnTo>
                  <a:cubicBezTo>
                    <a:pt x="776" y="1230"/>
                    <a:pt x="801" y="1217"/>
                    <a:pt x="801" y="1205"/>
                  </a:cubicBezTo>
                  <a:cubicBezTo>
                    <a:pt x="813" y="1193"/>
                    <a:pt x="813" y="1180"/>
                    <a:pt x="813" y="1168"/>
                  </a:cubicBezTo>
                  <a:cubicBezTo>
                    <a:pt x="925" y="1168"/>
                    <a:pt x="900" y="1055"/>
                    <a:pt x="813" y="1005"/>
                  </a:cubicBezTo>
                  <a:lnTo>
                    <a:pt x="801" y="1005"/>
                  </a:lnTo>
                  <a:cubicBezTo>
                    <a:pt x="813" y="993"/>
                    <a:pt x="825" y="993"/>
                    <a:pt x="838" y="968"/>
                  </a:cubicBezTo>
                  <a:cubicBezTo>
                    <a:pt x="888" y="905"/>
                    <a:pt x="801" y="843"/>
                    <a:pt x="763" y="805"/>
                  </a:cubicBezTo>
                  <a:cubicBezTo>
                    <a:pt x="738" y="793"/>
                    <a:pt x="726" y="780"/>
                    <a:pt x="713" y="768"/>
                  </a:cubicBezTo>
                  <a:cubicBezTo>
                    <a:pt x="713" y="768"/>
                    <a:pt x="713" y="755"/>
                    <a:pt x="713" y="755"/>
                  </a:cubicBezTo>
                  <a:cubicBezTo>
                    <a:pt x="751" y="743"/>
                    <a:pt x="751" y="705"/>
                    <a:pt x="738" y="680"/>
                  </a:cubicBezTo>
                  <a:cubicBezTo>
                    <a:pt x="776" y="668"/>
                    <a:pt x="801" y="630"/>
                    <a:pt x="801" y="593"/>
                  </a:cubicBezTo>
                  <a:cubicBezTo>
                    <a:pt x="801" y="480"/>
                    <a:pt x="701" y="330"/>
                    <a:pt x="651" y="268"/>
                  </a:cubicBezTo>
                  <a:cubicBezTo>
                    <a:pt x="574" y="134"/>
                    <a:pt x="367" y="1"/>
                    <a:pt x="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6" name="Google Shape;11406;p22"/>
            <p:cNvSpPr/>
            <p:nvPr/>
          </p:nvSpPr>
          <p:spPr>
            <a:xfrm>
              <a:off x="6315575" y="2206400"/>
              <a:ext cx="19400" cy="7975"/>
            </a:xfrm>
            <a:custGeom>
              <a:avLst/>
              <a:gdLst/>
              <a:ahLst/>
              <a:cxnLst/>
              <a:rect l="l" t="t" r="r" b="b"/>
              <a:pathLst>
                <a:path w="776" h="319" extrusionOk="0">
                  <a:moveTo>
                    <a:pt x="1" y="1"/>
                  </a:moveTo>
                  <a:lnTo>
                    <a:pt x="1" y="1"/>
                  </a:lnTo>
                  <a:cubicBezTo>
                    <a:pt x="138" y="151"/>
                    <a:pt x="388" y="201"/>
                    <a:pt x="538" y="263"/>
                  </a:cubicBezTo>
                  <a:cubicBezTo>
                    <a:pt x="577" y="271"/>
                    <a:pt x="641" y="319"/>
                    <a:pt x="693" y="319"/>
                  </a:cubicBezTo>
                  <a:cubicBezTo>
                    <a:pt x="723" y="319"/>
                    <a:pt x="749" y="302"/>
                    <a:pt x="763" y="251"/>
                  </a:cubicBezTo>
                  <a:cubicBezTo>
                    <a:pt x="775" y="226"/>
                    <a:pt x="751" y="201"/>
                    <a:pt x="726" y="188"/>
                  </a:cubicBezTo>
                  <a:cubicBezTo>
                    <a:pt x="501" y="76"/>
                    <a:pt x="226"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7" name="Google Shape;11407;p22"/>
            <p:cNvSpPr/>
            <p:nvPr/>
          </p:nvSpPr>
          <p:spPr>
            <a:xfrm>
              <a:off x="6328700" y="2212975"/>
              <a:ext cx="650" cy="25"/>
            </a:xfrm>
            <a:custGeom>
              <a:avLst/>
              <a:gdLst/>
              <a:ahLst/>
              <a:cxnLst/>
              <a:rect l="l" t="t" r="r" b="b"/>
              <a:pathLst>
                <a:path w="26" h="1" extrusionOk="0">
                  <a:moveTo>
                    <a:pt x="26" y="0"/>
                  </a:moveTo>
                  <a:cubicBezTo>
                    <a:pt x="26" y="0"/>
                    <a:pt x="13" y="0"/>
                    <a:pt x="13" y="0"/>
                  </a:cubicBezTo>
                  <a:cubicBezTo>
                    <a:pt x="13" y="0"/>
                    <a:pt x="13" y="0"/>
                    <a:pt x="13" y="0"/>
                  </a:cubicBezTo>
                  <a:cubicBezTo>
                    <a:pt x="1" y="0"/>
                    <a:pt x="26"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8" name="Google Shape;11408;p22"/>
            <p:cNvSpPr/>
            <p:nvPr/>
          </p:nvSpPr>
          <p:spPr>
            <a:xfrm>
              <a:off x="6316825" y="2209225"/>
              <a:ext cx="17200" cy="12575"/>
            </a:xfrm>
            <a:custGeom>
              <a:avLst/>
              <a:gdLst/>
              <a:ahLst/>
              <a:cxnLst/>
              <a:rect l="l" t="t" r="r" b="b"/>
              <a:pathLst>
                <a:path w="688" h="503" extrusionOk="0">
                  <a:moveTo>
                    <a:pt x="1" y="0"/>
                  </a:moveTo>
                  <a:lnTo>
                    <a:pt x="1" y="0"/>
                  </a:lnTo>
                  <a:cubicBezTo>
                    <a:pt x="201" y="163"/>
                    <a:pt x="413" y="313"/>
                    <a:pt x="588" y="500"/>
                  </a:cubicBezTo>
                  <a:cubicBezTo>
                    <a:pt x="593" y="502"/>
                    <a:pt x="598" y="503"/>
                    <a:pt x="604" y="503"/>
                  </a:cubicBezTo>
                  <a:cubicBezTo>
                    <a:pt x="641" y="503"/>
                    <a:pt x="688" y="469"/>
                    <a:pt x="688" y="425"/>
                  </a:cubicBezTo>
                  <a:cubicBezTo>
                    <a:pt x="676" y="375"/>
                    <a:pt x="626" y="338"/>
                    <a:pt x="588" y="300"/>
                  </a:cubicBezTo>
                  <a:cubicBezTo>
                    <a:pt x="426" y="150"/>
                    <a:pt x="201" y="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9" name="Google Shape;11409;p22"/>
            <p:cNvSpPr/>
            <p:nvPr/>
          </p:nvSpPr>
          <p:spPr>
            <a:xfrm>
              <a:off x="6320900" y="2214225"/>
              <a:ext cx="12150" cy="12875"/>
            </a:xfrm>
            <a:custGeom>
              <a:avLst/>
              <a:gdLst/>
              <a:ahLst/>
              <a:cxnLst/>
              <a:rect l="l" t="t" r="r" b="b"/>
              <a:pathLst>
                <a:path w="486" h="515" extrusionOk="0">
                  <a:moveTo>
                    <a:pt x="0" y="0"/>
                  </a:moveTo>
                  <a:lnTo>
                    <a:pt x="0" y="0"/>
                  </a:lnTo>
                  <a:cubicBezTo>
                    <a:pt x="100" y="163"/>
                    <a:pt x="275" y="275"/>
                    <a:pt x="363" y="450"/>
                  </a:cubicBezTo>
                  <a:cubicBezTo>
                    <a:pt x="375" y="475"/>
                    <a:pt x="375" y="500"/>
                    <a:pt x="413" y="513"/>
                  </a:cubicBezTo>
                  <a:cubicBezTo>
                    <a:pt x="417" y="514"/>
                    <a:pt x="422" y="514"/>
                    <a:pt x="426" y="514"/>
                  </a:cubicBezTo>
                  <a:cubicBezTo>
                    <a:pt x="477" y="514"/>
                    <a:pt x="486" y="447"/>
                    <a:pt x="463" y="400"/>
                  </a:cubicBezTo>
                  <a:cubicBezTo>
                    <a:pt x="388" y="200"/>
                    <a:pt x="163"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0" name="Google Shape;11410;p22"/>
            <p:cNvSpPr/>
            <p:nvPr/>
          </p:nvSpPr>
          <p:spPr>
            <a:xfrm>
              <a:off x="6321825" y="2218275"/>
              <a:ext cx="8775" cy="15700"/>
            </a:xfrm>
            <a:custGeom>
              <a:avLst/>
              <a:gdLst/>
              <a:ahLst/>
              <a:cxnLst/>
              <a:rect l="l" t="t" r="r" b="b"/>
              <a:pathLst>
                <a:path w="351" h="628" extrusionOk="0">
                  <a:moveTo>
                    <a:pt x="38" y="1"/>
                  </a:moveTo>
                  <a:lnTo>
                    <a:pt x="38" y="1"/>
                  </a:lnTo>
                  <a:cubicBezTo>
                    <a:pt x="88" y="151"/>
                    <a:pt x="151" y="301"/>
                    <a:pt x="201" y="451"/>
                  </a:cubicBezTo>
                  <a:cubicBezTo>
                    <a:pt x="126" y="326"/>
                    <a:pt x="88" y="238"/>
                    <a:pt x="1" y="138"/>
                  </a:cubicBezTo>
                  <a:lnTo>
                    <a:pt x="1" y="138"/>
                  </a:lnTo>
                  <a:cubicBezTo>
                    <a:pt x="76" y="288"/>
                    <a:pt x="76" y="476"/>
                    <a:pt x="201" y="601"/>
                  </a:cubicBezTo>
                  <a:cubicBezTo>
                    <a:pt x="212" y="618"/>
                    <a:pt x="235" y="627"/>
                    <a:pt x="255" y="627"/>
                  </a:cubicBezTo>
                  <a:cubicBezTo>
                    <a:pt x="279" y="627"/>
                    <a:pt x="301" y="615"/>
                    <a:pt x="301" y="588"/>
                  </a:cubicBezTo>
                  <a:cubicBezTo>
                    <a:pt x="288" y="576"/>
                    <a:pt x="276" y="563"/>
                    <a:pt x="276" y="551"/>
                  </a:cubicBezTo>
                  <a:cubicBezTo>
                    <a:pt x="313" y="551"/>
                    <a:pt x="351" y="501"/>
                    <a:pt x="326" y="451"/>
                  </a:cubicBezTo>
                  <a:cubicBezTo>
                    <a:pt x="276" y="276"/>
                    <a:pt x="138" y="138"/>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1" name="Google Shape;11411;p22"/>
            <p:cNvSpPr/>
            <p:nvPr/>
          </p:nvSpPr>
          <p:spPr>
            <a:xfrm>
              <a:off x="6325900" y="2240150"/>
              <a:ext cx="45000" cy="24300"/>
            </a:xfrm>
            <a:custGeom>
              <a:avLst/>
              <a:gdLst/>
              <a:ahLst/>
              <a:cxnLst/>
              <a:rect l="l" t="t" r="r" b="b"/>
              <a:pathLst>
                <a:path w="1800" h="972" extrusionOk="0">
                  <a:moveTo>
                    <a:pt x="0" y="1"/>
                  </a:moveTo>
                  <a:lnTo>
                    <a:pt x="0" y="1"/>
                  </a:lnTo>
                  <a:cubicBezTo>
                    <a:pt x="263" y="313"/>
                    <a:pt x="875" y="251"/>
                    <a:pt x="1050" y="288"/>
                  </a:cubicBezTo>
                  <a:cubicBezTo>
                    <a:pt x="1112" y="288"/>
                    <a:pt x="1162" y="313"/>
                    <a:pt x="1212" y="338"/>
                  </a:cubicBezTo>
                  <a:cubicBezTo>
                    <a:pt x="1154" y="329"/>
                    <a:pt x="1095" y="327"/>
                    <a:pt x="1036" y="327"/>
                  </a:cubicBezTo>
                  <a:cubicBezTo>
                    <a:pt x="946" y="327"/>
                    <a:pt x="856" y="333"/>
                    <a:pt x="766" y="333"/>
                  </a:cubicBezTo>
                  <a:cubicBezTo>
                    <a:pt x="660" y="333"/>
                    <a:pt x="554" y="324"/>
                    <a:pt x="450" y="288"/>
                  </a:cubicBezTo>
                  <a:lnTo>
                    <a:pt x="450" y="288"/>
                  </a:lnTo>
                  <a:cubicBezTo>
                    <a:pt x="687" y="438"/>
                    <a:pt x="1000" y="438"/>
                    <a:pt x="1262" y="538"/>
                  </a:cubicBezTo>
                  <a:lnTo>
                    <a:pt x="1262" y="538"/>
                  </a:lnTo>
                  <a:cubicBezTo>
                    <a:pt x="1281" y="547"/>
                    <a:pt x="1412" y="615"/>
                    <a:pt x="1412" y="625"/>
                  </a:cubicBezTo>
                  <a:cubicBezTo>
                    <a:pt x="1162" y="513"/>
                    <a:pt x="862" y="513"/>
                    <a:pt x="587" y="488"/>
                  </a:cubicBezTo>
                  <a:lnTo>
                    <a:pt x="587" y="488"/>
                  </a:lnTo>
                  <a:cubicBezTo>
                    <a:pt x="925" y="613"/>
                    <a:pt x="1287" y="725"/>
                    <a:pt x="1575" y="963"/>
                  </a:cubicBezTo>
                  <a:cubicBezTo>
                    <a:pt x="1587" y="969"/>
                    <a:pt x="1599" y="972"/>
                    <a:pt x="1611" y="972"/>
                  </a:cubicBezTo>
                  <a:cubicBezTo>
                    <a:pt x="1672" y="972"/>
                    <a:pt x="1721" y="900"/>
                    <a:pt x="1700" y="838"/>
                  </a:cubicBezTo>
                  <a:cubicBezTo>
                    <a:pt x="1675" y="788"/>
                    <a:pt x="1625" y="750"/>
                    <a:pt x="1575" y="713"/>
                  </a:cubicBezTo>
                  <a:cubicBezTo>
                    <a:pt x="1637" y="713"/>
                    <a:pt x="1700" y="650"/>
                    <a:pt x="1700" y="588"/>
                  </a:cubicBezTo>
                  <a:cubicBezTo>
                    <a:pt x="1687" y="550"/>
                    <a:pt x="1662" y="513"/>
                    <a:pt x="1637" y="488"/>
                  </a:cubicBezTo>
                  <a:cubicBezTo>
                    <a:pt x="1662" y="475"/>
                    <a:pt x="1675" y="450"/>
                    <a:pt x="1700" y="425"/>
                  </a:cubicBezTo>
                  <a:cubicBezTo>
                    <a:pt x="1800" y="188"/>
                    <a:pt x="1425" y="63"/>
                    <a:pt x="1250" y="13"/>
                  </a:cubicBezTo>
                  <a:cubicBezTo>
                    <a:pt x="1199" y="5"/>
                    <a:pt x="1150" y="1"/>
                    <a:pt x="1101" y="1"/>
                  </a:cubicBezTo>
                  <a:cubicBezTo>
                    <a:pt x="842" y="1"/>
                    <a:pt x="602" y="99"/>
                    <a:pt x="363" y="99"/>
                  </a:cubicBezTo>
                  <a:cubicBezTo>
                    <a:pt x="242" y="99"/>
                    <a:pt x="122" y="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2" name="Google Shape;11412;p22"/>
            <p:cNvSpPr/>
            <p:nvPr/>
          </p:nvSpPr>
          <p:spPr>
            <a:xfrm>
              <a:off x="6344625" y="2256700"/>
              <a:ext cx="29725" cy="35475"/>
            </a:xfrm>
            <a:custGeom>
              <a:avLst/>
              <a:gdLst/>
              <a:ahLst/>
              <a:cxnLst/>
              <a:rect l="l" t="t" r="r" b="b"/>
              <a:pathLst>
                <a:path w="1189" h="1419" extrusionOk="0">
                  <a:moveTo>
                    <a:pt x="1" y="1"/>
                  </a:moveTo>
                  <a:cubicBezTo>
                    <a:pt x="151" y="76"/>
                    <a:pt x="301" y="151"/>
                    <a:pt x="426" y="251"/>
                  </a:cubicBezTo>
                  <a:cubicBezTo>
                    <a:pt x="551" y="351"/>
                    <a:pt x="651" y="476"/>
                    <a:pt x="776" y="576"/>
                  </a:cubicBezTo>
                  <a:cubicBezTo>
                    <a:pt x="726" y="551"/>
                    <a:pt x="688" y="538"/>
                    <a:pt x="651" y="513"/>
                  </a:cubicBezTo>
                  <a:cubicBezTo>
                    <a:pt x="476" y="426"/>
                    <a:pt x="301" y="288"/>
                    <a:pt x="113" y="226"/>
                  </a:cubicBezTo>
                  <a:lnTo>
                    <a:pt x="113" y="226"/>
                  </a:lnTo>
                  <a:cubicBezTo>
                    <a:pt x="326" y="388"/>
                    <a:pt x="488" y="626"/>
                    <a:pt x="726" y="763"/>
                  </a:cubicBezTo>
                  <a:cubicBezTo>
                    <a:pt x="736" y="763"/>
                    <a:pt x="746" y="771"/>
                    <a:pt x="756" y="775"/>
                  </a:cubicBezTo>
                  <a:lnTo>
                    <a:pt x="756" y="775"/>
                  </a:lnTo>
                  <a:cubicBezTo>
                    <a:pt x="533" y="737"/>
                    <a:pt x="274" y="662"/>
                    <a:pt x="76" y="576"/>
                  </a:cubicBezTo>
                  <a:lnTo>
                    <a:pt x="76" y="576"/>
                  </a:lnTo>
                  <a:cubicBezTo>
                    <a:pt x="301" y="763"/>
                    <a:pt x="563" y="926"/>
                    <a:pt x="851" y="988"/>
                  </a:cubicBezTo>
                  <a:cubicBezTo>
                    <a:pt x="806" y="997"/>
                    <a:pt x="762" y="1006"/>
                    <a:pt x="718" y="1006"/>
                  </a:cubicBezTo>
                  <a:cubicBezTo>
                    <a:pt x="700" y="1006"/>
                    <a:pt x="682" y="1004"/>
                    <a:pt x="663" y="1001"/>
                  </a:cubicBezTo>
                  <a:cubicBezTo>
                    <a:pt x="463" y="1001"/>
                    <a:pt x="251" y="963"/>
                    <a:pt x="26" y="851"/>
                  </a:cubicBezTo>
                  <a:lnTo>
                    <a:pt x="26" y="851"/>
                  </a:lnTo>
                  <a:cubicBezTo>
                    <a:pt x="213" y="1013"/>
                    <a:pt x="476" y="1138"/>
                    <a:pt x="726" y="1163"/>
                  </a:cubicBezTo>
                  <a:cubicBezTo>
                    <a:pt x="694" y="1169"/>
                    <a:pt x="660" y="1172"/>
                    <a:pt x="624" y="1172"/>
                  </a:cubicBezTo>
                  <a:cubicBezTo>
                    <a:pt x="588" y="1172"/>
                    <a:pt x="551" y="1169"/>
                    <a:pt x="513" y="1163"/>
                  </a:cubicBezTo>
                  <a:lnTo>
                    <a:pt x="513" y="1163"/>
                  </a:lnTo>
                  <a:cubicBezTo>
                    <a:pt x="588" y="1201"/>
                    <a:pt x="676" y="1226"/>
                    <a:pt x="763" y="1226"/>
                  </a:cubicBezTo>
                  <a:cubicBezTo>
                    <a:pt x="745" y="1228"/>
                    <a:pt x="726" y="1229"/>
                    <a:pt x="707" y="1229"/>
                  </a:cubicBezTo>
                  <a:cubicBezTo>
                    <a:pt x="622" y="1229"/>
                    <a:pt x="530" y="1209"/>
                    <a:pt x="438" y="1188"/>
                  </a:cubicBezTo>
                  <a:lnTo>
                    <a:pt x="438" y="1188"/>
                  </a:lnTo>
                  <a:cubicBezTo>
                    <a:pt x="538" y="1251"/>
                    <a:pt x="651" y="1313"/>
                    <a:pt x="776" y="1326"/>
                  </a:cubicBezTo>
                  <a:cubicBezTo>
                    <a:pt x="863" y="1326"/>
                    <a:pt x="938" y="1301"/>
                    <a:pt x="1026" y="1263"/>
                  </a:cubicBezTo>
                  <a:lnTo>
                    <a:pt x="1026" y="1263"/>
                  </a:lnTo>
                  <a:cubicBezTo>
                    <a:pt x="1013" y="1276"/>
                    <a:pt x="1013" y="1276"/>
                    <a:pt x="1001" y="1288"/>
                  </a:cubicBezTo>
                  <a:cubicBezTo>
                    <a:pt x="927" y="1343"/>
                    <a:pt x="827" y="1378"/>
                    <a:pt x="730" y="1378"/>
                  </a:cubicBezTo>
                  <a:cubicBezTo>
                    <a:pt x="694" y="1378"/>
                    <a:pt x="659" y="1373"/>
                    <a:pt x="626" y="1363"/>
                  </a:cubicBezTo>
                  <a:lnTo>
                    <a:pt x="626" y="1363"/>
                  </a:lnTo>
                  <a:cubicBezTo>
                    <a:pt x="690" y="1400"/>
                    <a:pt x="765" y="1418"/>
                    <a:pt x="840" y="1418"/>
                  </a:cubicBezTo>
                  <a:cubicBezTo>
                    <a:pt x="967" y="1418"/>
                    <a:pt x="1092" y="1365"/>
                    <a:pt x="1163" y="1263"/>
                  </a:cubicBezTo>
                  <a:cubicBezTo>
                    <a:pt x="1188" y="1238"/>
                    <a:pt x="1188" y="1201"/>
                    <a:pt x="1163" y="1176"/>
                  </a:cubicBezTo>
                  <a:cubicBezTo>
                    <a:pt x="1188" y="1126"/>
                    <a:pt x="1163" y="1063"/>
                    <a:pt x="1101" y="1063"/>
                  </a:cubicBezTo>
                  <a:cubicBezTo>
                    <a:pt x="1088" y="1063"/>
                    <a:pt x="1076" y="1076"/>
                    <a:pt x="1063" y="1076"/>
                  </a:cubicBezTo>
                  <a:cubicBezTo>
                    <a:pt x="1063" y="1063"/>
                    <a:pt x="1063" y="1038"/>
                    <a:pt x="1063" y="1026"/>
                  </a:cubicBezTo>
                  <a:cubicBezTo>
                    <a:pt x="1188" y="1001"/>
                    <a:pt x="1188" y="838"/>
                    <a:pt x="1076" y="813"/>
                  </a:cubicBezTo>
                  <a:cubicBezTo>
                    <a:pt x="1088" y="788"/>
                    <a:pt x="1088" y="751"/>
                    <a:pt x="1076" y="713"/>
                  </a:cubicBezTo>
                  <a:cubicBezTo>
                    <a:pt x="1026" y="676"/>
                    <a:pt x="976" y="651"/>
                    <a:pt x="926" y="626"/>
                  </a:cubicBezTo>
                  <a:cubicBezTo>
                    <a:pt x="938" y="626"/>
                    <a:pt x="963" y="613"/>
                    <a:pt x="976" y="588"/>
                  </a:cubicBezTo>
                  <a:cubicBezTo>
                    <a:pt x="1013" y="526"/>
                    <a:pt x="976" y="476"/>
                    <a:pt x="926" y="438"/>
                  </a:cubicBezTo>
                  <a:cubicBezTo>
                    <a:pt x="838" y="363"/>
                    <a:pt x="751" y="288"/>
                    <a:pt x="663" y="226"/>
                  </a:cubicBezTo>
                  <a:cubicBezTo>
                    <a:pt x="476" y="76"/>
                    <a:pt x="238"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3" name="Google Shape;11413;p22"/>
            <p:cNvSpPr/>
            <p:nvPr/>
          </p:nvSpPr>
          <p:spPr>
            <a:xfrm>
              <a:off x="6364000" y="2343650"/>
              <a:ext cx="35450" cy="7300"/>
            </a:xfrm>
            <a:custGeom>
              <a:avLst/>
              <a:gdLst/>
              <a:ahLst/>
              <a:cxnLst/>
              <a:rect l="l" t="t" r="r" b="b"/>
              <a:pathLst>
                <a:path w="1418" h="292" extrusionOk="0">
                  <a:moveTo>
                    <a:pt x="1244" y="0"/>
                  </a:moveTo>
                  <a:cubicBezTo>
                    <a:pt x="1227" y="0"/>
                    <a:pt x="1208" y="3"/>
                    <a:pt x="1188" y="9"/>
                  </a:cubicBezTo>
                  <a:cubicBezTo>
                    <a:pt x="817" y="111"/>
                    <a:pt x="537" y="161"/>
                    <a:pt x="138" y="161"/>
                  </a:cubicBezTo>
                  <a:cubicBezTo>
                    <a:pt x="94" y="161"/>
                    <a:pt x="48" y="161"/>
                    <a:pt x="1" y="159"/>
                  </a:cubicBezTo>
                  <a:lnTo>
                    <a:pt x="1" y="159"/>
                  </a:lnTo>
                  <a:cubicBezTo>
                    <a:pt x="276" y="228"/>
                    <a:pt x="563" y="291"/>
                    <a:pt x="849" y="291"/>
                  </a:cubicBezTo>
                  <a:cubicBezTo>
                    <a:pt x="979" y="291"/>
                    <a:pt x="1109" y="278"/>
                    <a:pt x="1238" y="247"/>
                  </a:cubicBezTo>
                  <a:cubicBezTo>
                    <a:pt x="1418" y="224"/>
                    <a:pt x="1395" y="0"/>
                    <a:pt x="12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4" name="Google Shape;11414;p22"/>
            <p:cNvSpPr/>
            <p:nvPr/>
          </p:nvSpPr>
          <p:spPr>
            <a:xfrm>
              <a:off x="6361500" y="2337850"/>
              <a:ext cx="32825" cy="7575"/>
            </a:xfrm>
            <a:custGeom>
              <a:avLst/>
              <a:gdLst/>
              <a:ahLst/>
              <a:cxnLst/>
              <a:rect l="l" t="t" r="r" b="b"/>
              <a:pathLst>
                <a:path w="1313" h="303" extrusionOk="0">
                  <a:moveTo>
                    <a:pt x="1166" y="0"/>
                  </a:moveTo>
                  <a:cubicBezTo>
                    <a:pt x="1123" y="0"/>
                    <a:pt x="1081" y="21"/>
                    <a:pt x="1038" y="29"/>
                  </a:cubicBezTo>
                  <a:cubicBezTo>
                    <a:pt x="663" y="142"/>
                    <a:pt x="413" y="192"/>
                    <a:pt x="1" y="192"/>
                  </a:cubicBezTo>
                  <a:cubicBezTo>
                    <a:pt x="229" y="258"/>
                    <a:pt x="470" y="302"/>
                    <a:pt x="708" y="302"/>
                  </a:cubicBezTo>
                  <a:cubicBezTo>
                    <a:pt x="875" y="302"/>
                    <a:pt x="1041" y="280"/>
                    <a:pt x="1200" y="229"/>
                  </a:cubicBezTo>
                  <a:cubicBezTo>
                    <a:pt x="1300" y="204"/>
                    <a:pt x="1313" y="54"/>
                    <a:pt x="1225" y="17"/>
                  </a:cubicBezTo>
                  <a:cubicBezTo>
                    <a:pt x="1206" y="5"/>
                    <a:pt x="1186" y="0"/>
                    <a:pt x="1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5" name="Google Shape;11415;p22"/>
            <p:cNvSpPr/>
            <p:nvPr/>
          </p:nvSpPr>
          <p:spPr>
            <a:xfrm>
              <a:off x="6367450" y="2335700"/>
              <a:ext cx="19350" cy="6325"/>
            </a:xfrm>
            <a:custGeom>
              <a:avLst/>
              <a:gdLst/>
              <a:ahLst/>
              <a:cxnLst/>
              <a:rect l="l" t="t" r="r" b="b"/>
              <a:pathLst>
                <a:path w="774" h="253" extrusionOk="0">
                  <a:moveTo>
                    <a:pt x="703" y="0"/>
                  </a:moveTo>
                  <a:cubicBezTo>
                    <a:pt x="698" y="0"/>
                    <a:pt x="693" y="1"/>
                    <a:pt x="687" y="3"/>
                  </a:cubicBezTo>
                  <a:cubicBezTo>
                    <a:pt x="450" y="90"/>
                    <a:pt x="225" y="178"/>
                    <a:pt x="0" y="253"/>
                  </a:cubicBezTo>
                  <a:cubicBezTo>
                    <a:pt x="238" y="240"/>
                    <a:pt x="488" y="203"/>
                    <a:pt x="712" y="128"/>
                  </a:cubicBezTo>
                  <a:cubicBezTo>
                    <a:pt x="737" y="115"/>
                    <a:pt x="762" y="90"/>
                    <a:pt x="762" y="65"/>
                  </a:cubicBezTo>
                  <a:cubicBezTo>
                    <a:pt x="773" y="33"/>
                    <a:pt x="737"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6" name="Google Shape;11416;p22"/>
            <p:cNvSpPr/>
            <p:nvPr/>
          </p:nvSpPr>
          <p:spPr>
            <a:xfrm>
              <a:off x="6339625" y="2224025"/>
              <a:ext cx="34575" cy="13100"/>
            </a:xfrm>
            <a:custGeom>
              <a:avLst/>
              <a:gdLst/>
              <a:ahLst/>
              <a:cxnLst/>
              <a:rect l="l" t="t" r="r" b="b"/>
              <a:pathLst>
                <a:path w="1383" h="524" extrusionOk="0">
                  <a:moveTo>
                    <a:pt x="411" y="1"/>
                  </a:moveTo>
                  <a:cubicBezTo>
                    <a:pt x="266" y="1"/>
                    <a:pt x="126" y="30"/>
                    <a:pt x="1" y="96"/>
                  </a:cubicBezTo>
                  <a:cubicBezTo>
                    <a:pt x="55" y="86"/>
                    <a:pt x="107" y="81"/>
                    <a:pt x="158" y="81"/>
                  </a:cubicBezTo>
                  <a:cubicBezTo>
                    <a:pt x="423" y="81"/>
                    <a:pt x="643" y="205"/>
                    <a:pt x="863" y="321"/>
                  </a:cubicBezTo>
                  <a:cubicBezTo>
                    <a:pt x="976" y="371"/>
                    <a:pt x="1088" y="483"/>
                    <a:pt x="1213" y="521"/>
                  </a:cubicBezTo>
                  <a:cubicBezTo>
                    <a:pt x="1221" y="522"/>
                    <a:pt x="1229" y="523"/>
                    <a:pt x="1236" y="523"/>
                  </a:cubicBezTo>
                  <a:cubicBezTo>
                    <a:pt x="1334" y="523"/>
                    <a:pt x="1383" y="379"/>
                    <a:pt x="1313" y="321"/>
                  </a:cubicBezTo>
                  <a:cubicBezTo>
                    <a:pt x="1072" y="140"/>
                    <a:pt x="731"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7" name="Google Shape;11417;p22"/>
            <p:cNvSpPr/>
            <p:nvPr/>
          </p:nvSpPr>
          <p:spPr>
            <a:xfrm>
              <a:off x="6339950" y="2217525"/>
              <a:ext cx="30650" cy="10825"/>
            </a:xfrm>
            <a:custGeom>
              <a:avLst/>
              <a:gdLst/>
              <a:ahLst/>
              <a:cxnLst/>
              <a:rect l="l" t="t" r="r" b="b"/>
              <a:pathLst>
                <a:path w="1226" h="433" extrusionOk="0">
                  <a:moveTo>
                    <a:pt x="354" y="1"/>
                  </a:moveTo>
                  <a:cubicBezTo>
                    <a:pt x="234" y="1"/>
                    <a:pt x="114" y="18"/>
                    <a:pt x="0" y="56"/>
                  </a:cubicBezTo>
                  <a:cubicBezTo>
                    <a:pt x="375" y="56"/>
                    <a:pt x="638" y="193"/>
                    <a:pt x="950" y="368"/>
                  </a:cubicBezTo>
                  <a:cubicBezTo>
                    <a:pt x="995" y="391"/>
                    <a:pt x="1049" y="433"/>
                    <a:pt x="1105" y="433"/>
                  </a:cubicBezTo>
                  <a:cubicBezTo>
                    <a:pt x="1112" y="433"/>
                    <a:pt x="1118" y="432"/>
                    <a:pt x="1125" y="431"/>
                  </a:cubicBezTo>
                  <a:cubicBezTo>
                    <a:pt x="1213" y="406"/>
                    <a:pt x="1225" y="268"/>
                    <a:pt x="1150" y="231"/>
                  </a:cubicBezTo>
                  <a:cubicBezTo>
                    <a:pt x="915" y="91"/>
                    <a:pt x="631" y="1"/>
                    <a:pt x="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8" name="Google Shape;11418;p22"/>
            <p:cNvSpPr/>
            <p:nvPr/>
          </p:nvSpPr>
          <p:spPr>
            <a:xfrm>
              <a:off x="6340250" y="2211325"/>
              <a:ext cx="26225" cy="8575"/>
            </a:xfrm>
            <a:custGeom>
              <a:avLst/>
              <a:gdLst/>
              <a:ahLst/>
              <a:cxnLst/>
              <a:rect l="l" t="t" r="r" b="b"/>
              <a:pathLst>
                <a:path w="1049" h="343" extrusionOk="0">
                  <a:moveTo>
                    <a:pt x="319" y="0"/>
                  </a:moveTo>
                  <a:cubicBezTo>
                    <a:pt x="212" y="0"/>
                    <a:pt x="105" y="19"/>
                    <a:pt x="1" y="66"/>
                  </a:cubicBezTo>
                  <a:cubicBezTo>
                    <a:pt x="28" y="63"/>
                    <a:pt x="54" y="62"/>
                    <a:pt x="80" y="62"/>
                  </a:cubicBezTo>
                  <a:cubicBezTo>
                    <a:pt x="382" y="62"/>
                    <a:pt x="637" y="249"/>
                    <a:pt x="913" y="341"/>
                  </a:cubicBezTo>
                  <a:cubicBezTo>
                    <a:pt x="918" y="342"/>
                    <a:pt x="923" y="342"/>
                    <a:pt x="928" y="342"/>
                  </a:cubicBezTo>
                  <a:cubicBezTo>
                    <a:pt x="1006" y="342"/>
                    <a:pt x="1049" y="250"/>
                    <a:pt x="1013" y="191"/>
                  </a:cubicBezTo>
                  <a:cubicBezTo>
                    <a:pt x="976" y="141"/>
                    <a:pt x="888" y="129"/>
                    <a:pt x="838" y="104"/>
                  </a:cubicBezTo>
                  <a:cubicBezTo>
                    <a:pt x="668" y="50"/>
                    <a:pt x="493"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9" name="Google Shape;11419;p22"/>
            <p:cNvSpPr/>
            <p:nvPr/>
          </p:nvSpPr>
          <p:spPr>
            <a:xfrm>
              <a:off x="6339325" y="2204850"/>
              <a:ext cx="23600" cy="7425"/>
            </a:xfrm>
            <a:custGeom>
              <a:avLst/>
              <a:gdLst/>
              <a:ahLst/>
              <a:cxnLst/>
              <a:rect l="l" t="t" r="r" b="b"/>
              <a:pathLst>
                <a:path w="944" h="297" extrusionOk="0">
                  <a:moveTo>
                    <a:pt x="319" y="0"/>
                  </a:moveTo>
                  <a:cubicBezTo>
                    <a:pt x="208" y="0"/>
                    <a:pt x="100" y="20"/>
                    <a:pt x="0" y="63"/>
                  </a:cubicBezTo>
                  <a:cubicBezTo>
                    <a:pt x="29" y="59"/>
                    <a:pt x="58" y="57"/>
                    <a:pt x="86" y="57"/>
                  </a:cubicBezTo>
                  <a:cubicBezTo>
                    <a:pt x="338" y="57"/>
                    <a:pt x="564" y="198"/>
                    <a:pt x="800" y="288"/>
                  </a:cubicBezTo>
                  <a:cubicBezTo>
                    <a:pt x="813" y="294"/>
                    <a:pt x="825" y="297"/>
                    <a:pt x="837" y="297"/>
                  </a:cubicBezTo>
                  <a:cubicBezTo>
                    <a:pt x="897" y="297"/>
                    <a:pt x="944" y="228"/>
                    <a:pt x="913" y="175"/>
                  </a:cubicBezTo>
                  <a:cubicBezTo>
                    <a:pt x="741" y="69"/>
                    <a:pt x="527"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0" name="Google Shape;11420;p22"/>
            <p:cNvSpPr/>
            <p:nvPr/>
          </p:nvSpPr>
          <p:spPr>
            <a:xfrm>
              <a:off x="6340575" y="2193300"/>
              <a:ext cx="21275" cy="14075"/>
            </a:xfrm>
            <a:custGeom>
              <a:avLst/>
              <a:gdLst/>
              <a:ahLst/>
              <a:cxnLst/>
              <a:rect l="l" t="t" r="r" b="b"/>
              <a:pathLst>
                <a:path w="851" h="563" extrusionOk="0">
                  <a:moveTo>
                    <a:pt x="0" y="0"/>
                  </a:moveTo>
                  <a:cubicBezTo>
                    <a:pt x="188" y="38"/>
                    <a:pt x="425" y="225"/>
                    <a:pt x="475" y="263"/>
                  </a:cubicBezTo>
                  <a:cubicBezTo>
                    <a:pt x="513" y="275"/>
                    <a:pt x="563" y="325"/>
                    <a:pt x="613" y="363"/>
                  </a:cubicBezTo>
                  <a:cubicBezTo>
                    <a:pt x="485" y="320"/>
                    <a:pt x="352" y="295"/>
                    <a:pt x="221" y="295"/>
                  </a:cubicBezTo>
                  <a:cubicBezTo>
                    <a:pt x="159" y="295"/>
                    <a:pt x="98" y="301"/>
                    <a:pt x="38" y="313"/>
                  </a:cubicBezTo>
                  <a:cubicBezTo>
                    <a:pt x="300" y="325"/>
                    <a:pt x="513" y="475"/>
                    <a:pt x="750" y="562"/>
                  </a:cubicBezTo>
                  <a:cubicBezTo>
                    <a:pt x="825" y="562"/>
                    <a:pt x="850" y="462"/>
                    <a:pt x="788" y="425"/>
                  </a:cubicBezTo>
                  <a:cubicBezTo>
                    <a:pt x="813" y="412"/>
                    <a:pt x="838" y="387"/>
                    <a:pt x="838" y="325"/>
                  </a:cubicBezTo>
                  <a:cubicBezTo>
                    <a:pt x="625" y="125"/>
                    <a:pt x="30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1" name="Google Shape;11421;p22"/>
            <p:cNvSpPr/>
            <p:nvPr/>
          </p:nvSpPr>
          <p:spPr>
            <a:xfrm>
              <a:off x="6332775" y="2172850"/>
              <a:ext cx="25000" cy="11950"/>
            </a:xfrm>
            <a:custGeom>
              <a:avLst/>
              <a:gdLst/>
              <a:ahLst/>
              <a:cxnLst/>
              <a:rect l="l" t="t" r="r" b="b"/>
              <a:pathLst>
                <a:path w="1000" h="478" extrusionOk="0">
                  <a:moveTo>
                    <a:pt x="298" y="1"/>
                  </a:moveTo>
                  <a:cubicBezTo>
                    <a:pt x="261" y="1"/>
                    <a:pt x="224" y="2"/>
                    <a:pt x="187" y="6"/>
                  </a:cubicBezTo>
                  <a:cubicBezTo>
                    <a:pt x="400" y="43"/>
                    <a:pt x="650" y="168"/>
                    <a:pt x="787" y="293"/>
                  </a:cubicBezTo>
                  <a:cubicBezTo>
                    <a:pt x="725" y="256"/>
                    <a:pt x="650" y="231"/>
                    <a:pt x="587" y="206"/>
                  </a:cubicBezTo>
                  <a:cubicBezTo>
                    <a:pt x="468" y="166"/>
                    <a:pt x="338" y="136"/>
                    <a:pt x="211" y="136"/>
                  </a:cubicBezTo>
                  <a:cubicBezTo>
                    <a:pt x="139" y="136"/>
                    <a:pt x="68" y="146"/>
                    <a:pt x="0" y="168"/>
                  </a:cubicBezTo>
                  <a:cubicBezTo>
                    <a:pt x="275" y="181"/>
                    <a:pt x="512" y="343"/>
                    <a:pt x="750" y="468"/>
                  </a:cubicBezTo>
                  <a:cubicBezTo>
                    <a:pt x="763" y="475"/>
                    <a:pt x="777" y="478"/>
                    <a:pt x="789" y="478"/>
                  </a:cubicBezTo>
                  <a:cubicBezTo>
                    <a:pt x="824" y="478"/>
                    <a:pt x="853" y="455"/>
                    <a:pt x="862" y="418"/>
                  </a:cubicBezTo>
                  <a:cubicBezTo>
                    <a:pt x="879" y="429"/>
                    <a:pt x="899" y="436"/>
                    <a:pt x="917" y="436"/>
                  </a:cubicBezTo>
                  <a:cubicBezTo>
                    <a:pt x="940" y="436"/>
                    <a:pt x="961" y="426"/>
                    <a:pt x="975" y="406"/>
                  </a:cubicBezTo>
                  <a:cubicBezTo>
                    <a:pt x="1000" y="343"/>
                    <a:pt x="950" y="281"/>
                    <a:pt x="912" y="231"/>
                  </a:cubicBezTo>
                  <a:cubicBezTo>
                    <a:pt x="762" y="69"/>
                    <a:pt x="527" y="1"/>
                    <a:pt x="2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2" name="Google Shape;11422;p22"/>
            <p:cNvSpPr/>
            <p:nvPr/>
          </p:nvSpPr>
          <p:spPr>
            <a:xfrm>
              <a:off x="6337750" y="2094575"/>
              <a:ext cx="43150" cy="16525"/>
            </a:xfrm>
            <a:custGeom>
              <a:avLst/>
              <a:gdLst/>
              <a:ahLst/>
              <a:cxnLst/>
              <a:rect l="l" t="t" r="r" b="b"/>
              <a:pathLst>
                <a:path w="1726" h="661" extrusionOk="0">
                  <a:moveTo>
                    <a:pt x="1463" y="0"/>
                  </a:moveTo>
                  <a:cubicBezTo>
                    <a:pt x="1338" y="0"/>
                    <a:pt x="1226" y="75"/>
                    <a:pt x="1101" y="100"/>
                  </a:cubicBezTo>
                  <a:cubicBezTo>
                    <a:pt x="763" y="175"/>
                    <a:pt x="463" y="263"/>
                    <a:pt x="126" y="263"/>
                  </a:cubicBezTo>
                  <a:cubicBezTo>
                    <a:pt x="347" y="322"/>
                    <a:pt x="586" y="359"/>
                    <a:pt x="825" y="359"/>
                  </a:cubicBezTo>
                  <a:cubicBezTo>
                    <a:pt x="990" y="359"/>
                    <a:pt x="1155" y="341"/>
                    <a:pt x="1313" y="300"/>
                  </a:cubicBezTo>
                  <a:lnTo>
                    <a:pt x="1313" y="300"/>
                  </a:lnTo>
                  <a:cubicBezTo>
                    <a:pt x="1276" y="325"/>
                    <a:pt x="1263" y="325"/>
                    <a:pt x="1238" y="338"/>
                  </a:cubicBezTo>
                  <a:cubicBezTo>
                    <a:pt x="938" y="422"/>
                    <a:pt x="645" y="464"/>
                    <a:pt x="328" y="464"/>
                  </a:cubicBezTo>
                  <a:cubicBezTo>
                    <a:pt x="222" y="464"/>
                    <a:pt x="113" y="459"/>
                    <a:pt x="1" y="450"/>
                  </a:cubicBezTo>
                  <a:lnTo>
                    <a:pt x="1" y="450"/>
                  </a:lnTo>
                  <a:cubicBezTo>
                    <a:pt x="291" y="565"/>
                    <a:pt x="629" y="661"/>
                    <a:pt x="958" y="661"/>
                  </a:cubicBezTo>
                  <a:cubicBezTo>
                    <a:pt x="1168" y="661"/>
                    <a:pt x="1374" y="622"/>
                    <a:pt x="1563" y="525"/>
                  </a:cubicBezTo>
                  <a:cubicBezTo>
                    <a:pt x="1726" y="450"/>
                    <a:pt x="1676" y="238"/>
                    <a:pt x="1538" y="213"/>
                  </a:cubicBezTo>
                  <a:cubicBezTo>
                    <a:pt x="1576" y="175"/>
                    <a:pt x="1576" y="100"/>
                    <a:pt x="1538" y="50"/>
                  </a:cubicBezTo>
                  <a:cubicBezTo>
                    <a:pt x="1526" y="50"/>
                    <a:pt x="1526" y="38"/>
                    <a:pt x="1513" y="25"/>
                  </a:cubicBezTo>
                  <a:cubicBezTo>
                    <a:pt x="1501" y="13"/>
                    <a:pt x="1488" y="0"/>
                    <a:pt x="14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3" name="Google Shape;11423;p22"/>
            <p:cNvSpPr/>
            <p:nvPr/>
          </p:nvSpPr>
          <p:spPr>
            <a:xfrm>
              <a:off x="6351500" y="2089250"/>
              <a:ext cx="22850" cy="7100"/>
            </a:xfrm>
            <a:custGeom>
              <a:avLst/>
              <a:gdLst/>
              <a:ahLst/>
              <a:cxnLst/>
              <a:rect l="l" t="t" r="r" b="b"/>
              <a:pathLst>
                <a:path w="914" h="284" extrusionOk="0">
                  <a:moveTo>
                    <a:pt x="813" y="1"/>
                  </a:moveTo>
                  <a:cubicBezTo>
                    <a:pt x="538" y="88"/>
                    <a:pt x="276" y="213"/>
                    <a:pt x="1" y="276"/>
                  </a:cubicBezTo>
                  <a:cubicBezTo>
                    <a:pt x="63" y="281"/>
                    <a:pt x="126" y="283"/>
                    <a:pt x="189" y="283"/>
                  </a:cubicBezTo>
                  <a:cubicBezTo>
                    <a:pt x="425" y="283"/>
                    <a:pt x="661" y="247"/>
                    <a:pt x="888" y="188"/>
                  </a:cubicBezTo>
                  <a:cubicBezTo>
                    <a:pt x="888" y="176"/>
                    <a:pt x="901" y="176"/>
                    <a:pt x="913" y="176"/>
                  </a:cubicBezTo>
                  <a:cubicBezTo>
                    <a:pt x="913" y="176"/>
                    <a:pt x="901" y="163"/>
                    <a:pt x="901" y="163"/>
                  </a:cubicBezTo>
                  <a:cubicBezTo>
                    <a:pt x="876" y="138"/>
                    <a:pt x="863" y="113"/>
                    <a:pt x="838" y="76"/>
                  </a:cubicBezTo>
                  <a:cubicBezTo>
                    <a:pt x="826" y="51"/>
                    <a:pt x="813" y="26"/>
                    <a:pt x="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4" name="Google Shape;11424;p22"/>
            <p:cNvSpPr/>
            <p:nvPr/>
          </p:nvSpPr>
          <p:spPr>
            <a:xfrm>
              <a:off x="6354625" y="2086475"/>
              <a:ext cx="14650" cy="4050"/>
            </a:xfrm>
            <a:custGeom>
              <a:avLst/>
              <a:gdLst/>
              <a:ahLst/>
              <a:cxnLst/>
              <a:rect l="l" t="t" r="r" b="b"/>
              <a:pathLst>
                <a:path w="586" h="162" extrusionOk="0">
                  <a:moveTo>
                    <a:pt x="513" y="1"/>
                  </a:moveTo>
                  <a:cubicBezTo>
                    <a:pt x="381" y="1"/>
                    <a:pt x="55" y="153"/>
                    <a:pt x="1" y="162"/>
                  </a:cubicBezTo>
                  <a:cubicBezTo>
                    <a:pt x="163" y="162"/>
                    <a:pt x="438" y="124"/>
                    <a:pt x="551" y="87"/>
                  </a:cubicBezTo>
                  <a:cubicBezTo>
                    <a:pt x="586" y="24"/>
                    <a:pt x="564" y="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5" name="Google Shape;11425;p22"/>
            <p:cNvSpPr/>
            <p:nvPr/>
          </p:nvSpPr>
          <p:spPr>
            <a:xfrm>
              <a:off x="6355575" y="2080575"/>
              <a:ext cx="15650" cy="6525"/>
            </a:xfrm>
            <a:custGeom>
              <a:avLst/>
              <a:gdLst/>
              <a:ahLst/>
              <a:cxnLst/>
              <a:rect l="l" t="t" r="r" b="b"/>
              <a:pathLst>
                <a:path w="626" h="261" extrusionOk="0">
                  <a:moveTo>
                    <a:pt x="555" y="0"/>
                  </a:moveTo>
                  <a:cubicBezTo>
                    <a:pt x="533" y="0"/>
                    <a:pt x="508" y="5"/>
                    <a:pt x="488" y="10"/>
                  </a:cubicBezTo>
                  <a:cubicBezTo>
                    <a:pt x="313" y="60"/>
                    <a:pt x="150" y="148"/>
                    <a:pt x="0" y="260"/>
                  </a:cubicBezTo>
                  <a:cubicBezTo>
                    <a:pt x="200" y="185"/>
                    <a:pt x="400" y="148"/>
                    <a:pt x="575" y="123"/>
                  </a:cubicBezTo>
                  <a:cubicBezTo>
                    <a:pt x="600" y="110"/>
                    <a:pt x="625" y="85"/>
                    <a:pt x="625" y="48"/>
                  </a:cubicBezTo>
                  <a:cubicBezTo>
                    <a:pt x="618" y="11"/>
                    <a:pt x="588" y="0"/>
                    <a:pt x="5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6" name="Google Shape;11426;p22"/>
            <p:cNvSpPr/>
            <p:nvPr/>
          </p:nvSpPr>
          <p:spPr>
            <a:xfrm>
              <a:off x="6307150" y="2082500"/>
              <a:ext cx="44025" cy="11775"/>
            </a:xfrm>
            <a:custGeom>
              <a:avLst/>
              <a:gdLst/>
              <a:ahLst/>
              <a:cxnLst/>
              <a:rect l="l" t="t" r="r" b="b"/>
              <a:pathLst>
                <a:path w="1761" h="471" extrusionOk="0">
                  <a:moveTo>
                    <a:pt x="940" y="0"/>
                  </a:moveTo>
                  <a:cubicBezTo>
                    <a:pt x="739" y="0"/>
                    <a:pt x="531" y="25"/>
                    <a:pt x="363" y="96"/>
                  </a:cubicBezTo>
                  <a:cubicBezTo>
                    <a:pt x="415" y="90"/>
                    <a:pt x="466" y="87"/>
                    <a:pt x="518" y="87"/>
                  </a:cubicBezTo>
                  <a:cubicBezTo>
                    <a:pt x="775" y="87"/>
                    <a:pt x="1027" y="156"/>
                    <a:pt x="1287" y="208"/>
                  </a:cubicBezTo>
                  <a:cubicBezTo>
                    <a:pt x="1125" y="196"/>
                    <a:pt x="963" y="146"/>
                    <a:pt x="788" y="146"/>
                  </a:cubicBezTo>
                  <a:cubicBezTo>
                    <a:pt x="770" y="145"/>
                    <a:pt x="753" y="145"/>
                    <a:pt x="735" y="145"/>
                  </a:cubicBezTo>
                  <a:cubicBezTo>
                    <a:pt x="479" y="145"/>
                    <a:pt x="234" y="229"/>
                    <a:pt x="0" y="346"/>
                  </a:cubicBezTo>
                  <a:cubicBezTo>
                    <a:pt x="138" y="309"/>
                    <a:pt x="322" y="286"/>
                    <a:pt x="469" y="286"/>
                  </a:cubicBezTo>
                  <a:cubicBezTo>
                    <a:pt x="523" y="286"/>
                    <a:pt x="572" y="289"/>
                    <a:pt x="613" y="296"/>
                  </a:cubicBezTo>
                  <a:cubicBezTo>
                    <a:pt x="925" y="321"/>
                    <a:pt x="1212" y="446"/>
                    <a:pt x="1525" y="471"/>
                  </a:cubicBezTo>
                  <a:cubicBezTo>
                    <a:pt x="1612" y="458"/>
                    <a:pt x="1725" y="446"/>
                    <a:pt x="1737" y="346"/>
                  </a:cubicBezTo>
                  <a:cubicBezTo>
                    <a:pt x="1760" y="265"/>
                    <a:pt x="1698" y="194"/>
                    <a:pt x="1619" y="194"/>
                  </a:cubicBezTo>
                  <a:cubicBezTo>
                    <a:pt x="1613" y="194"/>
                    <a:pt x="1606" y="195"/>
                    <a:pt x="1600" y="196"/>
                  </a:cubicBezTo>
                  <a:cubicBezTo>
                    <a:pt x="1612" y="171"/>
                    <a:pt x="1625" y="133"/>
                    <a:pt x="1612" y="96"/>
                  </a:cubicBezTo>
                  <a:cubicBezTo>
                    <a:pt x="1595" y="53"/>
                    <a:pt x="1554" y="39"/>
                    <a:pt x="1510" y="39"/>
                  </a:cubicBezTo>
                  <a:cubicBezTo>
                    <a:pt x="1490" y="39"/>
                    <a:pt x="1469" y="42"/>
                    <a:pt x="1450" y="46"/>
                  </a:cubicBezTo>
                  <a:cubicBezTo>
                    <a:pt x="1311" y="22"/>
                    <a:pt x="1128" y="0"/>
                    <a:pt x="9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7" name="Google Shape;11427;p22"/>
            <p:cNvSpPr/>
            <p:nvPr/>
          </p:nvSpPr>
          <p:spPr>
            <a:xfrm>
              <a:off x="6320275" y="2077075"/>
              <a:ext cx="31875" cy="5800"/>
            </a:xfrm>
            <a:custGeom>
              <a:avLst/>
              <a:gdLst/>
              <a:ahLst/>
              <a:cxnLst/>
              <a:rect l="l" t="t" r="r" b="b"/>
              <a:pathLst>
                <a:path w="1275" h="232" extrusionOk="0">
                  <a:moveTo>
                    <a:pt x="1125" y="0"/>
                  </a:moveTo>
                  <a:lnTo>
                    <a:pt x="1125" y="0"/>
                  </a:lnTo>
                  <a:cubicBezTo>
                    <a:pt x="800" y="63"/>
                    <a:pt x="388" y="25"/>
                    <a:pt x="0" y="150"/>
                  </a:cubicBezTo>
                  <a:cubicBezTo>
                    <a:pt x="42" y="146"/>
                    <a:pt x="84" y="144"/>
                    <a:pt x="126" y="144"/>
                  </a:cubicBezTo>
                  <a:cubicBezTo>
                    <a:pt x="410" y="144"/>
                    <a:pt x="676" y="231"/>
                    <a:pt x="953" y="231"/>
                  </a:cubicBezTo>
                  <a:cubicBezTo>
                    <a:pt x="994" y="231"/>
                    <a:pt x="1034" y="230"/>
                    <a:pt x="1075" y="225"/>
                  </a:cubicBezTo>
                  <a:cubicBezTo>
                    <a:pt x="1212" y="213"/>
                    <a:pt x="1275" y="50"/>
                    <a:pt x="1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8" name="Google Shape;11428;p22"/>
            <p:cNvSpPr/>
            <p:nvPr/>
          </p:nvSpPr>
          <p:spPr>
            <a:xfrm>
              <a:off x="6332775" y="2060050"/>
              <a:ext cx="42075" cy="16450"/>
            </a:xfrm>
            <a:custGeom>
              <a:avLst/>
              <a:gdLst/>
              <a:ahLst/>
              <a:cxnLst/>
              <a:rect l="l" t="t" r="r" b="b"/>
              <a:pathLst>
                <a:path w="1683" h="658" extrusionOk="0">
                  <a:moveTo>
                    <a:pt x="1451" y="1"/>
                  </a:moveTo>
                  <a:cubicBezTo>
                    <a:pt x="1434" y="1"/>
                    <a:pt x="1417" y="3"/>
                    <a:pt x="1400" y="7"/>
                  </a:cubicBezTo>
                  <a:cubicBezTo>
                    <a:pt x="987" y="19"/>
                    <a:pt x="650" y="281"/>
                    <a:pt x="275" y="431"/>
                  </a:cubicBezTo>
                  <a:cubicBezTo>
                    <a:pt x="537" y="394"/>
                    <a:pt x="750" y="356"/>
                    <a:pt x="950" y="319"/>
                  </a:cubicBezTo>
                  <a:lnTo>
                    <a:pt x="950" y="319"/>
                  </a:lnTo>
                  <a:cubicBezTo>
                    <a:pt x="837" y="369"/>
                    <a:pt x="712" y="431"/>
                    <a:pt x="687" y="431"/>
                  </a:cubicBezTo>
                  <a:cubicBezTo>
                    <a:pt x="562" y="506"/>
                    <a:pt x="225" y="606"/>
                    <a:pt x="0" y="631"/>
                  </a:cubicBezTo>
                  <a:cubicBezTo>
                    <a:pt x="108" y="649"/>
                    <a:pt x="216" y="657"/>
                    <a:pt x="325" y="657"/>
                  </a:cubicBezTo>
                  <a:cubicBezTo>
                    <a:pt x="607" y="657"/>
                    <a:pt x="888" y="599"/>
                    <a:pt x="1150" y="481"/>
                  </a:cubicBezTo>
                  <a:cubicBezTo>
                    <a:pt x="1212" y="469"/>
                    <a:pt x="1287" y="444"/>
                    <a:pt x="1287" y="369"/>
                  </a:cubicBezTo>
                  <a:cubicBezTo>
                    <a:pt x="1287" y="306"/>
                    <a:pt x="1262" y="281"/>
                    <a:pt x="1225" y="269"/>
                  </a:cubicBezTo>
                  <a:cubicBezTo>
                    <a:pt x="1325" y="244"/>
                    <a:pt x="1425" y="231"/>
                    <a:pt x="1537" y="219"/>
                  </a:cubicBezTo>
                  <a:cubicBezTo>
                    <a:pt x="1682" y="130"/>
                    <a:pt x="1588" y="1"/>
                    <a:pt x="14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9" name="Google Shape;11429;p22"/>
            <p:cNvSpPr/>
            <p:nvPr/>
          </p:nvSpPr>
          <p:spPr>
            <a:xfrm>
              <a:off x="6365250" y="2188425"/>
              <a:ext cx="37525" cy="13125"/>
            </a:xfrm>
            <a:custGeom>
              <a:avLst/>
              <a:gdLst/>
              <a:ahLst/>
              <a:cxnLst/>
              <a:rect l="l" t="t" r="r" b="b"/>
              <a:pathLst>
                <a:path w="1501" h="525" extrusionOk="0">
                  <a:moveTo>
                    <a:pt x="629" y="0"/>
                  </a:moveTo>
                  <a:cubicBezTo>
                    <a:pt x="409" y="0"/>
                    <a:pt x="192" y="44"/>
                    <a:pt x="1" y="145"/>
                  </a:cubicBezTo>
                  <a:cubicBezTo>
                    <a:pt x="117" y="120"/>
                    <a:pt x="216" y="109"/>
                    <a:pt x="311" y="109"/>
                  </a:cubicBezTo>
                  <a:cubicBezTo>
                    <a:pt x="452" y="109"/>
                    <a:pt x="582" y="133"/>
                    <a:pt x="738" y="170"/>
                  </a:cubicBezTo>
                  <a:cubicBezTo>
                    <a:pt x="888" y="233"/>
                    <a:pt x="1000" y="220"/>
                    <a:pt x="1113" y="358"/>
                  </a:cubicBezTo>
                  <a:cubicBezTo>
                    <a:pt x="1125" y="370"/>
                    <a:pt x="1138" y="395"/>
                    <a:pt x="1150" y="408"/>
                  </a:cubicBezTo>
                  <a:cubicBezTo>
                    <a:pt x="1183" y="462"/>
                    <a:pt x="1225" y="525"/>
                    <a:pt x="1284" y="525"/>
                  </a:cubicBezTo>
                  <a:cubicBezTo>
                    <a:pt x="1293" y="525"/>
                    <a:pt x="1303" y="523"/>
                    <a:pt x="1313" y="520"/>
                  </a:cubicBezTo>
                  <a:cubicBezTo>
                    <a:pt x="1500" y="483"/>
                    <a:pt x="1400" y="295"/>
                    <a:pt x="1313" y="220"/>
                  </a:cubicBezTo>
                  <a:cubicBezTo>
                    <a:pt x="1188" y="58"/>
                    <a:pt x="975" y="33"/>
                    <a:pt x="788" y="8"/>
                  </a:cubicBezTo>
                  <a:cubicBezTo>
                    <a:pt x="735" y="3"/>
                    <a:pt x="682" y="0"/>
                    <a:pt x="6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0" name="Google Shape;11430;p22"/>
            <p:cNvSpPr/>
            <p:nvPr/>
          </p:nvSpPr>
          <p:spPr>
            <a:xfrm>
              <a:off x="6379950" y="2184775"/>
              <a:ext cx="24900" cy="8875"/>
            </a:xfrm>
            <a:custGeom>
              <a:avLst/>
              <a:gdLst/>
              <a:ahLst/>
              <a:cxnLst/>
              <a:rect l="l" t="t" r="r" b="b"/>
              <a:pathLst>
                <a:path w="996" h="355" extrusionOk="0">
                  <a:moveTo>
                    <a:pt x="334" y="1"/>
                  </a:moveTo>
                  <a:cubicBezTo>
                    <a:pt x="218" y="1"/>
                    <a:pt x="103" y="21"/>
                    <a:pt x="0" y="66"/>
                  </a:cubicBezTo>
                  <a:cubicBezTo>
                    <a:pt x="26" y="63"/>
                    <a:pt x="52" y="62"/>
                    <a:pt x="78" y="62"/>
                  </a:cubicBezTo>
                  <a:cubicBezTo>
                    <a:pt x="272" y="62"/>
                    <a:pt x="448" y="140"/>
                    <a:pt x="625" y="229"/>
                  </a:cubicBezTo>
                  <a:cubicBezTo>
                    <a:pt x="712" y="254"/>
                    <a:pt x="775" y="329"/>
                    <a:pt x="862" y="354"/>
                  </a:cubicBezTo>
                  <a:cubicBezTo>
                    <a:pt x="867" y="354"/>
                    <a:pt x="871" y="354"/>
                    <a:pt x="875" y="354"/>
                  </a:cubicBezTo>
                  <a:cubicBezTo>
                    <a:pt x="965" y="354"/>
                    <a:pt x="996" y="226"/>
                    <a:pt x="912" y="179"/>
                  </a:cubicBezTo>
                  <a:cubicBezTo>
                    <a:pt x="752" y="67"/>
                    <a:pt x="541"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1" name="Google Shape;11431;p22"/>
            <p:cNvSpPr/>
            <p:nvPr/>
          </p:nvSpPr>
          <p:spPr>
            <a:xfrm>
              <a:off x="6396500" y="218580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2" name="Google Shape;11432;p22"/>
            <p:cNvSpPr/>
            <p:nvPr/>
          </p:nvSpPr>
          <p:spPr>
            <a:xfrm>
              <a:off x="6396500" y="2185800"/>
              <a:ext cx="325" cy="25"/>
            </a:xfrm>
            <a:custGeom>
              <a:avLst/>
              <a:gdLst/>
              <a:ahLst/>
              <a:cxnLst/>
              <a:rect l="l" t="t" r="r" b="b"/>
              <a:pathLst>
                <a:path w="13" h="1" extrusionOk="0">
                  <a:moveTo>
                    <a:pt x="0" y="0"/>
                  </a:moveTo>
                  <a:cubicBezTo>
                    <a:pt x="0" y="0"/>
                    <a:pt x="13" y="0"/>
                    <a:pt x="13" y="0"/>
                  </a:cubicBezTo>
                  <a:cubicBezTo>
                    <a:pt x="13" y="0"/>
                    <a:pt x="13"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3" name="Google Shape;11433;p22"/>
            <p:cNvSpPr/>
            <p:nvPr/>
          </p:nvSpPr>
          <p:spPr>
            <a:xfrm>
              <a:off x="6384925" y="2181450"/>
              <a:ext cx="14100" cy="4500"/>
            </a:xfrm>
            <a:custGeom>
              <a:avLst/>
              <a:gdLst/>
              <a:ahLst/>
              <a:cxnLst/>
              <a:rect l="l" t="t" r="r" b="b"/>
              <a:pathLst>
                <a:path w="564" h="180" extrusionOk="0">
                  <a:moveTo>
                    <a:pt x="151" y="1"/>
                  </a:moveTo>
                  <a:cubicBezTo>
                    <a:pt x="101" y="1"/>
                    <a:pt x="51" y="8"/>
                    <a:pt x="1" y="24"/>
                  </a:cubicBezTo>
                  <a:cubicBezTo>
                    <a:pt x="176" y="37"/>
                    <a:pt x="301" y="112"/>
                    <a:pt x="463" y="174"/>
                  </a:cubicBezTo>
                  <a:cubicBezTo>
                    <a:pt x="470" y="178"/>
                    <a:pt x="478" y="179"/>
                    <a:pt x="485" y="179"/>
                  </a:cubicBezTo>
                  <a:cubicBezTo>
                    <a:pt x="507" y="179"/>
                    <a:pt x="529" y="167"/>
                    <a:pt x="538" y="149"/>
                  </a:cubicBezTo>
                  <a:cubicBezTo>
                    <a:pt x="563" y="87"/>
                    <a:pt x="488" y="74"/>
                    <a:pt x="451" y="62"/>
                  </a:cubicBezTo>
                  <a:cubicBezTo>
                    <a:pt x="351" y="28"/>
                    <a:pt x="251"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4" name="Google Shape;11434;p22"/>
            <p:cNvSpPr/>
            <p:nvPr/>
          </p:nvSpPr>
          <p:spPr>
            <a:xfrm>
              <a:off x="6368075" y="2208350"/>
              <a:ext cx="39075" cy="24375"/>
            </a:xfrm>
            <a:custGeom>
              <a:avLst/>
              <a:gdLst/>
              <a:ahLst/>
              <a:cxnLst/>
              <a:rect l="l" t="t" r="r" b="b"/>
              <a:pathLst>
                <a:path w="1563" h="975" extrusionOk="0">
                  <a:moveTo>
                    <a:pt x="605" y="1"/>
                  </a:moveTo>
                  <a:cubicBezTo>
                    <a:pt x="399" y="1"/>
                    <a:pt x="192" y="38"/>
                    <a:pt x="0" y="110"/>
                  </a:cubicBezTo>
                  <a:cubicBezTo>
                    <a:pt x="58" y="104"/>
                    <a:pt x="114" y="102"/>
                    <a:pt x="170" y="102"/>
                  </a:cubicBezTo>
                  <a:cubicBezTo>
                    <a:pt x="466" y="102"/>
                    <a:pt x="741" y="180"/>
                    <a:pt x="1025" y="285"/>
                  </a:cubicBezTo>
                  <a:cubicBezTo>
                    <a:pt x="987" y="285"/>
                    <a:pt x="950" y="273"/>
                    <a:pt x="925" y="273"/>
                  </a:cubicBezTo>
                  <a:cubicBezTo>
                    <a:pt x="650" y="273"/>
                    <a:pt x="363" y="285"/>
                    <a:pt x="113" y="398"/>
                  </a:cubicBezTo>
                  <a:cubicBezTo>
                    <a:pt x="157" y="395"/>
                    <a:pt x="202" y="393"/>
                    <a:pt x="246" y="393"/>
                  </a:cubicBezTo>
                  <a:cubicBezTo>
                    <a:pt x="533" y="393"/>
                    <a:pt x="807" y="459"/>
                    <a:pt x="1100" y="535"/>
                  </a:cubicBezTo>
                  <a:cubicBezTo>
                    <a:pt x="940" y="557"/>
                    <a:pt x="768" y="570"/>
                    <a:pt x="590" y="570"/>
                  </a:cubicBezTo>
                  <a:cubicBezTo>
                    <a:pt x="462" y="570"/>
                    <a:pt x="331" y="563"/>
                    <a:pt x="200" y="548"/>
                  </a:cubicBezTo>
                  <a:lnTo>
                    <a:pt x="200" y="548"/>
                  </a:lnTo>
                  <a:cubicBezTo>
                    <a:pt x="493" y="653"/>
                    <a:pt x="818" y="736"/>
                    <a:pt x="1135" y="736"/>
                  </a:cubicBezTo>
                  <a:cubicBezTo>
                    <a:pt x="1157" y="736"/>
                    <a:pt x="1178" y="736"/>
                    <a:pt x="1200" y="735"/>
                  </a:cubicBezTo>
                  <a:lnTo>
                    <a:pt x="1200" y="735"/>
                  </a:lnTo>
                  <a:cubicBezTo>
                    <a:pt x="1055" y="819"/>
                    <a:pt x="910" y="861"/>
                    <a:pt x="747" y="861"/>
                  </a:cubicBezTo>
                  <a:cubicBezTo>
                    <a:pt x="644" y="861"/>
                    <a:pt x="534" y="844"/>
                    <a:pt x="413" y="810"/>
                  </a:cubicBezTo>
                  <a:lnTo>
                    <a:pt x="413" y="810"/>
                  </a:lnTo>
                  <a:cubicBezTo>
                    <a:pt x="579" y="915"/>
                    <a:pt x="779" y="974"/>
                    <a:pt x="975" y="974"/>
                  </a:cubicBezTo>
                  <a:cubicBezTo>
                    <a:pt x="1176" y="974"/>
                    <a:pt x="1373" y="912"/>
                    <a:pt x="1525" y="773"/>
                  </a:cubicBezTo>
                  <a:cubicBezTo>
                    <a:pt x="1562" y="723"/>
                    <a:pt x="1562" y="660"/>
                    <a:pt x="1512" y="623"/>
                  </a:cubicBezTo>
                  <a:cubicBezTo>
                    <a:pt x="1525" y="585"/>
                    <a:pt x="1512" y="560"/>
                    <a:pt x="1500" y="535"/>
                  </a:cubicBezTo>
                  <a:cubicBezTo>
                    <a:pt x="1525" y="498"/>
                    <a:pt x="1525" y="448"/>
                    <a:pt x="1500" y="410"/>
                  </a:cubicBezTo>
                  <a:cubicBezTo>
                    <a:pt x="1425" y="348"/>
                    <a:pt x="1337" y="323"/>
                    <a:pt x="1225" y="298"/>
                  </a:cubicBezTo>
                  <a:cubicBezTo>
                    <a:pt x="1287" y="273"/>
                    <a:pt x="1300" y="198"/>
                    <a:pt x="1250" y="135"/>
                  </a:cubicBezTo>
                  <a:cubicBezTo>
                    <a:pt x="1049" y="45"/>
                    <a:pt x="827" y="1"/>
                    <a:pt x="6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5" name="Google Shape;11435;p22"/>
            <p:cNvSpPr/>
            <p:nvPr/>
          </p:nvSpPr>
          <p:spPr>
            <a:xfrm>
              <a:off x="6369325" y="2202425"/>
              <a:ext cx="24550" cy="5375"/>
            </a:xfrm>
            <a:custGeom>
              <a:avLst/>
              <a:gdLst/>
              <a:ahLst/>
              <a:cxnLst/>
              <a:rect l="l" t="t" r="r" b="b"/>
              <a:pathLst>
                <a:path w="982" h="215" extrusionOk="0">
                  <a:moveTo>
                    <a:pt x="518" y="0"/>
                  </a:moveTo>
                  <a:cubicBezTo>
                    <a:pt x="337" y="0"/>
                    <a:pt x="164" y="65"/>
                    <a:pt x="0" y="147"/>
                  </a:cubicBezTo>
                  <a:cubicBezTo>
                    <a:pt x="75" y="134"/>
                    <a:pt x="149" y="129"/>
                    <a:pt x="224" y="129"/>
                  </a:cubicBezTo>
                  <a:cubicBezTo>
                    <a:pt x="436" y="129"/>
                    <a:pt x="646" y="173"/>
                    <a:pt x="850" y="210"/>
                  </a:cubicBezTo>
                  <a:cubicBezTo>
                    <a:pt x="859" y="213"/>
                    <a:pt x="868" y="214"/>
                    <a:pt x="876" y="214"/>
                  </a:cubicBezTo>
                  <a:cubicBezTo>
                    <a:pt x="938" y="214"/>
                    <a:pt x="981" y="140"/>
                    <a:pt x="937" y="85"/>
                  </a:cubicBezTo>
                  <a:cubicBezTo>
                    <a:pt x="875" y="10"/>
                    <a:pt x="737" y="35"/>
                    <a:pt x="637" y="10"/>
                  </a:cubicBezTo>
                  <a:cubicBezTo>
                    <a:pt x="597" y="3"/>
                    <a:pt x="557"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6" name="Google Shape;11436;p22"/>
            <p:cNvSpPr/>
            <p:nvPr/>
          </p:nvSpPr>
          <p:spPr>
            <a:xfrm>
              <a:off x="6371200" y="2248800"/>
              <a:ext cx="27825" cy="12300"/>
            </a:xfrm>
            <a:custGeom>
              <a:avLst/>
              <a:gdLst/>
              <a:ahLst/>
              <a:cxnLst/>
              <a:rect l="l" t="t" r="r" b="b"/>
              <a:pathLst>
                <a:path w="1113" h="492" extrusionOk="0">
                  <a:moveTo>
                    <a:pt x="542" y="0"/>
                  </a:moveTo>
                  <a:cubicBezTo>
                    <a:pt x="344" y="0"/>
                    <a:pt x="140" y="87"/>
                    <a:pt x="75" y="292"/>
                  </a:cubicBezTo>
                  <a:cubicBezTo>
                    <a:pt x="152" y="182"/>
                    <a:pt x="336" y="140"/>
                    <a:pt x="430" y="140"/>
                  </a:cubicBezTo>
                  <a:cubicBezTo>
                    <a:pt x="442" y="140"/>
                    <a:pt x="454" y="140"/>
                    <a:pt x="462" y="142"/>
                  </a:cubicBezTo>
                  <a:cubicBezTo>
                    <a:pt x="587" y="167"/>
                    <a:pt x="675" y="192"/>
                    <a:pt x="737" y="229"/>
                  </a:cubicBezTo>
                  <a:cubicBezTo>
                    <a:pt x="762" y="229"/>
                    <a:pt x="775" y="242"/>
                    <a:pt x="800" y="254"/>
                  </a:cubicBezTo>
                  <a:cubicBezTo>
                    <a:pt x="737" y="254"/>
                    <a:pt x="675" y="242"/>
                    <a:pt x="612" y="242"/>
                  </a:cubicBezTo>
                  <a:cubicBezTo>
                    <a:pt x="375" y="242"/>
                    <a:pt x="188" y="354"/>
                    <a:pt x="0" y="479"/>
                  </a:cubicBezTo>
                  <a:cubicBezTo>
                    <a:pt x="134" y="446"/>
                    <a:pt x="278" y="402"/>
                    <a:pt x="414" y="402"/>
                  </a:cubicBezTo>
                  <a:cubicBezTo>
                    <a:pt x="430" y="402"/>
                    <a:pt x="446" y="403"/>
                    <a:pt x="462" y="404"/>
                  </a:cubicBezTo>
                  <a:cubicBezTo>
                    <a:pt x="662" y="417"/>
                    <a:pt x="837" y="492"/>
                    <a:pt x="1025" y="492"/>
                  </a:cubicBezTo>
                  <a:cubicBezTo>
                    <a:pt x="1075" y="492"/>
                    <a:pt x="1112" y="442"/>
                    <a:pt x="1112" y="392"/>
                  </a:cubicBezTo>
                  <a:cubicBezTo>
                    <a:pt x="1112" y="329"/>
                    <a:pt x="1050" y="292"/>
                    <a:pt x="1000" y="279"/>
                  </a:cubicBezTo>
                  <a:lnTo>
                    <a:pt x="975" y="279"/>
                  </a:lnTo>
                  <a:cubicBezTo>
                    <a:pt x="1100" y="142"/>
                    <a:pt x="837" y="67"/>
                    <a:pt x="737" y="30"/>
                  </a:cubicBezTo>
                  <a:cubicBezTo>
                    <a:pt x="677" y="10"/>
                    <a:pt x="610" y="0"/>
                    <a:pt x="5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7" name="Google Shape;11437;p22"/>
            <p:cNvSpPr/>
            <p:nvPr/>
          </p:nvSpPr>
          <p:spPr>
            <a:xfrm>
              <a:off x="6377125" y="2281925"/>
              <a:ext cx="17200" cy="3250"/>
            </a:xfrm>
            <a:custGeom>
              <a:avLst/>
              <a:gdLst/>
              <a:ahLst/>
              <a:cxnLst/>
              <a:rect l="l" t="t" r="r" b="b"/>
              <a:pathLst>
                <a:path w="688" h="130" extrusionOk="0">
                  <a:moveTo>
                    <a:pt x="581" y="1"/>
                  </a:moveTo>
                  <a:cubicBezTo>
                    <a:pt x="552" y="1"/>
                    <a:pt x="523" y="4"/>
                    <a:pt x="500" y="4"/>
                  </a:cubicBezTo>
                  <a:cubicBezTo>
                    <a:pt x="325" y="4"/>
                    <a:pt x="151" y="29"/>
                    <a:pt x="1" y="117"/>
                  </a:cubicBezTo>
                  <a:cubicBezTo>
                    <a:pt x="73" y="101"/>
                    <a:pt x="141" y="95"/>
                    <a:pt x="207" y="95"/>
                  </a:cubicBezTo>
                  <a:cubicBezTo>
                    <a:pt x="348" y="95"/>
                    <a:pt x="481" y="121"/>
                    <a:pt x="625" y="129"/>
                  </a:cubicBezTo>
                  <a:cubicBezTo>
                    <a:pt x="650" y="129"/>
                    <a:pt x="688" y="92"/>
                    <a:pt x="675" y="67"/>
                  </a:cubicBezTo>
                  <a:cubicBezTo>
                    <a:pt x="675" y="11"/>
                    <a:pt x="630" y="1"/>
                    <a:pt x="5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8" name="Google Shape;11438;p22"/>
            <p:cNvSpPr/>
            <p:nvPr/>
          </p:nvSpPr>
          <p:spPr>
            <a:xfrm>
              <a:off x="6366825" y="2285875"/>
              <a:ext cx="28725" cy="10575"/>
            </a:xfrm>
            <a:custGeom>
              <a:avLst/>
              <a:gdLst/>
              <a:ahLst/>
              <a:cxnLst/>
              <a:rect l="l" t="t" r="r" b="b"/>
              <a:pathLst>
                <a:path w="1149" h="423" extrusionOk="0">
                  <a:moveTo>
                    <a:pt x="969" y="1"/>
                  </a:moveTo>
                  <a:cubicBezTo>
                    <a:pt x="763" y="1"/>
                    <a:pt x="385" y="93"/>
                    <a:pt x="338" y="109"/>
                  </a:cubicBezTo>
                  <a:cubicBezTo>
                    <a:pt x="513" y="109"/>
                    <a:pt x="700" y="134"/>
                    <a:pt x="887" y="134"/>
                  </a:cubicBezTo>
                  <a:cubicBezTo>
                    <a:pt x="862" y="134"/>
                    <a:pt x="825" y="146"/>
                    <a:pt x="800" y="146"/>
                  </a:cubicBezTo>
                  <a:cubicBezTo>
                    <a:pt x="712" y="159"/>
                    <a:pt x="425" y="209"/>
                    <a:pt x="225" y="221"/>
                  </a:cubicBezTo>
                  <a:cubicBezTo>
                    <a:pt x="350" y="246"/>
                    <a:pt x="488" y="259"/>
                    <a:pt x="625" y="271"/>
                  </a:cubicBezTo>
                  <a:cubicBezTo>
                    <a:pt x="600" y="271"/>
                    <a:pt x="575" y="284"/>
                    <a:pt x="563" y="284"/>
                  </a:cubicBezTo>
                  <a:cubicBezTo>
                    <a:pt x="471" y="304"/>
                    <a:pt x="271" y="324"/>
                    <a:pt x="105" y="324"/>
                  </a:cubicBezTo>
                  <a:cubicBezTo>
                    <a:pt x="68" y="324"/>
                    <a:pt x="32" y="323"/>
                    <a:pt x="0" y="321"/>
                  </a:cubicBezTo>
                  <a:lnTo>
                    <a:pt x="0" y="321"/>
                  </a:lnTo>
                  <a:cubicBezTo>
                    <a:pt x="175" y="377"/>
                    <a:pt x="365" y="422"/>
                    <a:pt x="551" y="422"/>
                  </a:cubicBezTo>
                  <a:cubicBezTo>
                    <a:pt x="658" y="422"/>
                    <a:pt x="762" y="407"/>
                    <a:pt x="862" y="371"/>
                  </a:cubicBezTo>
                  <a:cubicBezTo>
                    <a:pt x="900" y="346"/>
                    <a:pt x="900" y="284"/>
                    <a:pt x="862" y="259"/>
                  </a:cubicBezTo>
                  <a:cubicBezTo>
                    <a:pt x="900" y="246"/>
                    <a:pt x="937" y="246"/>
                    <a:pt x="975" y="234"/>
                  </a:cubicBezTo>
                  <a:cubicBezTo>
                    <a:pt x="987" y="221"/>
                    <a:pt x="1000" y="184"/>
                    <a:pt x="987" y="159"/>
                  </a:cubicBezTo>
                  <a:cubicBezTo>
                    <a:pt x="975" y="146"/>
                    <a:pt x="962" y="134"/>
                    <a:pt x="950" y="134"/>
                  </a:cubicBezTo>
                  <a:cubicBezTo>
                    <a:pt x="987" y="134"/>
                    <a:pt x="1025" y="134"/>
                    <a:pt x="1062" y="121"/>
                  </a:cubicBezTo>
                  <a:cubicBezTo>
                    <a:pt x="1149" y="30"/>
                    <a:pt x="1087" y="1"/>
                    <a:pt x="9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9" name="Google Shape;11439;p22"/>
            <p:cNvSpPr/>
            <p:nvPr/>
          </p:nvSpPr>
          <p:spPr>
            <a:xfrm>
              <a:off x="6365250" y="2296375"/>
              <a:ext cx="21275" cy="5225"/>
            </a:xfrm>
            <a:custGeom>
              <a:avLst/>
              <a:gdLst/>
              <a:ahLst/>
              <a:cxnLst/>
              <a:rect l="l" t="t" r="r" b="b"/>
              <a:pathLst>
                <a:path w="851" h="209" extrusionOk="0">
                  <a:moveTo>
                    <a:pt x="1" y="1"/>
                  </a:moveTo>
                  <a:lnTo>
                    <a:pt x="1" y="1"/>
                  </a:lnTo>
                  <a:cubicBezTo>
                    <a:pt x="207" y="109"/>
                    <a:pt x="422" y="208"/>
                    <a:pt x="654" y="208"/>
                  </a:cubicBezTo>
                  <a:cubicBezTo>
                    <a:pt x="690" y="208"/>
                    <a:pt x="726" y="206"/>
                    <a:pt x="763" y="201"/>
                  </a:cubicBezTo>
                  <a:cubicBezTo>
                    <a:pt x="825" y="201"/>
                    <a:pt x="850" y="101"/>
                    <a:pt x="788" y="63"/>
                  </a:cubicBezTo>
                  <a:cubicBezTo>
                    <a:pt x="767" y="61"/>
                    <a:pt x="745" y="60"/>
                    <a:pt x="723" y="60"/>
                  </a:cubicBezTo>
                  <a:cubicBezTo>
                    <a:pt x="663" y="60"/>
                    <a:pt x="601" y="67"/>
                    <a:pt x="540" y="67"/>
                  </a:cubicBezTo>
                  <a:cubicBezTo>
                    <a:pt x="518" y="67"/>
                    <a:pt x="497" y="66"/>
                    <a:pt x="476" y="63"/>
                  </a:cubicBezTo>
                  <a:cubicBezTo>
                    <a:pt x="301" y="51"/>
                    <a:pt x="188"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0" name="Google Shape;11440;p22"/>
            <p:cNvSpPr/>
            <p:nvPr/>
          </p:nvSpPr>
          <p:spPr>
            <a:xfrm>
              <a:off x="6367125" y="2299825"/>
              <a:ext cx="21275" cy="22950"/>
            </a:xfrm>
            <a:custGeom>
              <a:avLst/>
              <a:gdLst/>
              <a:ahLst/>
              <a:cxnLst/>
              <a:rect l="l" t="t" r="r" b="b"/>
              <a:pathLst>
                <a:path w="851" h="918" extrusionOk="0">
                  <a:moveTo>
                    <a:pt x="1" y="0"/>
                  </a:moveTo>
                  <a:cubicBezTo>
                    <a:pt x="276" y="238"/>
                    <a:pt x="451" y="475"/>
                    <a:pt x="638" y="788"/>
                  </a:cubicBezTo>
                  <a:cubicBezTo>
                    <a:pt x="663" y="825"/>
                    <a:pt x="675" y="875"/>
                    <a:pt x="713" y="900"/>
                  </a:cubicBezTo>
                  <a:cubicBezTo>
                    <a:pt x="725" y="912"/>
                    <a:pt x="742" y="918"/>
                    <a:pt x="760" y="918"/>
                  </a:cubicBezTo>
                  <a:cubicBezTo>
                    <a:pt x="799" y="918"/>
                    <a:pt x="842" y="893"/>
                    <a:pt x="850" y="850"/>
                  </a:cubicBezTo>
                  <a:cubicBezTo>
                    <a:pt x="850" y="775"/>
                    <a:pt x="788" y="700"/>
                    <a:pt x="750" y="625"/>
                  </a:cubicBezTo>
                  <a:cubicBezTo>
                    <a:pt x="588" y="325"/>
                    <a:pt x="301" y="1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1" name="Google Shape;11441;p22"/>
            <p:cNvSpPr/>
            <p:nvPr/>
          </p:nvSpPr>
          <p:spPr>
            <a:xfrm>
              <a:off x="6369000" y="2304200"/>
              <a:ext cx="16150" cy="26200"/>
            </a:xfrm>
            <a:custGeom>
              <a:avLst/>
              <a:gdLst/>
              <a:ahLst/>
              <a:cxnLst/>
              <a:rect l="l" t="t" r="r" b="b"/>
              <a:pathLst>
                <a:path w="646" h="1048" extrusionOk="0">
                  <a:moveTo>
                    <a:pt x="1" y="0"/>
                  </a:moveTo>
                  <a:lnTo>
                    <a:pt x="1" y="0"/>
                  </a:lnTo>
                  <a:cubicBezTo>
                    <a:pt x="201" y="350"/>
                    <a:pt x="313" y="563"/>
                    <a:pt x="426" y="888"/>
                  </a:cubicBezTo>
                  <a:cubicBezTo>
                    <a:pt x="438" y="938"/>
                    <a:pt x="438" y="1013"/>
                    <a:pt x="488" y="1038"/>
                  </a:cubicBezTo>
                  <a:cubicBezTo>
                    <a:pt x="502" y="1045"/>
                    <a:pt x="516" y="1048"/>
                    <a:pt x="530" y="1048"/>
                  </a:cubicBezTo>
                  <a:cubicBezTo>
                    <a:pt x="591" y="1048"/>
                    <a:pt x="646" y="986"/>
                    <a:pt x="625" y="925"/>
                  </a:cubicBezTo>
                  <a:cubicBezTo>
                    <a:pt x="538" y="550"/>
                    <a:pt x="276" y="2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2" name="Google Shape;11442;p22"/>
            <p:cNvSpPr/>
            <p:nvPr/>
          </p:nvSpPr>
          <p:spPr>
            <a:xfrm>
              <a:off x="6401175" y="2341850"/>
              <a:ext cx="15675" cy="4850"/>
            </a:xfrm>
            <a:custGeom>
              <a:avLst/>
              <a:gdLst/>
              <a:ahLst/>
              <a:cxnLst/>
              <a:rect l="l" t="t" r="r" b="b"/>
              <a:pathLst>
                <a:path w="627" h="194" extrusionOk="0">
                  <a:moveTo>
                    <a:pt x="544" y="1"/>
                  </a:moveTo>
                  <a:cubicBezTo>
                    <a:pt x="395" y="1"/>
                    <a:pt x="65" y="176"/>
                    <a:pt x="1" y="194"/>
                  </a:cubicBezTo>
                  <a:cubicBezTo>
                    <a:pt x="201" y="156"/>
                    <a:pt x="438" y="181"/>
                    <a:pt x="613" y="81"/>
                  </a:cubicBezTo>
                  <a:cubicBezTo>
                    <a:pt x="626" y="23"/>
                    <a:pt x="596" y="1"/>
                    <a:pt x="5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3" name="Google Shape;11443;p22"/>
            <p:cNvSpPr/>
            <p:nvPr/>
          </p:nvSpPr>
          <p:spPr>
            <a:xfrm>
              <a:off x="6401800" y="2339500"/>
              <a:ext cx="7225" cy="4400"/>
            </a:xfrm>
            <a:custGeom>
              <a:avLst/>
              <a:gdLst/>
              <a:ahLst/>
              <a:cxnLst/>
              <a:rect l="l" t="t" r="r" b="b"/>
              <a:pathLst>
                <a:path w="289" h="176" extrusionOk="0">
                  <a:moveTo>
                    <a:pt x="263" y="1"/>
                  </a:moveTo>
                  <a:cubicBezTo>
                    <a:pt x="163" y="26"/>
                    <a:pt x="88" y="126"/>
                    <a:pt x="1" y="175"/>
                  </a:cubicBezTo>
                  <a:cubicBezTo>
                    <a:pt x="101" y="138"/>
                    <a:pt x="201" y="101"/>
                    <a:pt x="276" y="38"/>
                  </a:cubicBezTo>
                  <a:cubicBezTo>
                    <a:pt x="288" y="26"/>
                    <a:pt x="276" y="1"/>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4" name="Google Shape;11444;p22"/>
            <p:cNvSpPr/>
            <p:nvPr/>
          </p:nvSpPr>
          <p:spPr>
            <a:xfrm>
              <a:off x="6352750" y="2315875"/>
              <a:ext cx="78450" cy="66425"/>
            </a:xfrm>
            <a:custGeom>
              <a:avLst/>
              <a:gdLst/>
              <a:ahLst/>
              <a:cxnLst/>
              <a:rect l="l" t="t" r="r" b="b"/>
              <a:pathLst>
                <a:path w="3138" h="2657" extrusionOk="0">
                  <a:moveTo>
                    <a:pt x="2328" y="1"/>
                  </a:moveTo>
                  <a:cubicBezTo>
                    <a:pt x="2308" y="1"/>
                    <a:pt x="2289" y="7"/>
                    <a:pt x="2275" y="21"/>
                  </a:cubicBezTo>
                  <a:cubicBezTo>
                    <a:pt x="2088" y="258"/>
                    <a:pt x="1838" y="458"/>
                    <a:pt x="1538" y="471"/>
                  </a:cubicBezTo>
                  <a:cubicBezTo>
                    <a:pt x="1599" y="485"/>
                    <a:pt x="1661" y="492"/>
                    <a:pt x="1723" y="492"/>
                  </a:cubicBezTo>
                  <a:cubicBezTo>
                    <a:pt x="1929" y="492"/>
                    <a:pt x="2134" y="415"/>
                    <a:pt x="2288" y="271"/>
                  </a:cubicBezTo>
                  <a:cubicBezTo>
                    <a:pt x="2313" y="246"/>
                    <a:pt x="2338" y="233"/>
                    <a:pt x="2363" y="196"/>
                  </a:cubicBezTo>
                  <a:lnTo>
                    <a:pt x="2363" y="196"/>
                  </a:lnTo>
                  <a:cubicBezTo>
                    <a:pt x="2300" y="296"/>
                    <a:pt x="2263" y="421"/>
                    <a:pt x="2175" y="508"/>
                  </a:cubicBezTo>
                  <a:cubicBezTo>
                    <a:pt x="2037" y="601"/>
                    <a:pt x="1876" y="736"/>
                    <a:pt x="1705" y="736"/>
                  </a:cubicBezTo>
                  <a:cubicBezTo>
                    <a:pt x="1691" y="736"/>
                    <a:pt x="1677" y="735"/>
                    <a:pt x="1663" y="733"/>
                  </a:cubicBezTo>
                  <a:lnTo>
                    <a:pt x="1663" y="733"/>
                  </a:lnTo>
                  <a:cubicBezTo>
                    <a:pt x="1703" y="758"/>
                    <a:pt x="1746" y="767"/>
                    <a:pt x="1789" y="767"/>
                  </a:cubicBezTo>
                  <a:cubicBezTo>
                    <a:pt x="1852" y="767"/>
                    <a:pt x="1916" y="748"/>
                    <a:pt x="1975" y="733"/>
                  </a:cubicBezTo>
                  <a:cubicBezTo>
                    <a:pt x="2113" y="708"/>
                    <a:pt x="2250" y="658"/>
                    <a:pt x="2350" y="558"/>
                  </a:cubicBezTo>
                  <a:lnTo>
                    <a:pt x="2350" y="558"/>
                  </a:lnTo>
                  <a:cubicBezTo>
                    <a:pt x="2325" y="658"/>
                    <a:pt x="2338" y="796"/>
                    <a:pt x="2363" y="846"/>
                  </a:cubicBezTo>
                  <a:cubicBezTo>
                    <a:pt x="2413" y="946"/>
                    <a:pt x="2525" y="1033"/>
                    <a:pt x="2675" y="1058"/>
                  </a:cubicBezTo>
                  <a:cubicBezTo>
                    <a:pt x="2663" y="1071"/>
                    <a:pt x="2663" y="1071"/>
                    <a:pt x="2663" y="1071"/>
                  </a:cubicBezTo>
                  <a:cubicBezTo>
                    <a:pt x="2000" y="1445"/>
                    <a:pt x="1213" y="1595"/>
                    <a:pt x="313" y="1595"/>
                  </a:cubicBezTo>
                  <a:cubicBezTo>
                    <a:pt x="750" y="1693"/>
                    <a:pt x="1200" y="1779"/>
                    <a:pt x="1644" y="1779"/>
                  </a:cubicBezTo>
                  <a:cubicBezTo>
                    <a:pt x="1822" y="1779"/>
                    <a:pt x="2000" y="1765"/>
                    <a:pt x="2175" y="1733"/>
                  </a:cubicBezTo>
                  <a:lnTo>
                    <a:pt x="2175" y="1733"/>
                  </a:lnTo>
                  <a:cubicBezTo>
                    <a:pt x="1688" y="1902"/>
                    <a:pt x="1208" y="2007"/>
                    <a:pt x="703" y="2007"/>
                  </a:cubicBezTo>
                  <a:cubicBezTo>
                    <a:pt x="534" y="2007"/>
                    <a:pt x="363" y="1995"/>
                    <a:pt x="188" y="1970"/>
                  </a:cubicBezTo>
                  <a:lnTo>
                    <a:pt x="188" y="1970"/>
                  </a:lnTo>
                  <a:cubicBezTo>
                    <a:pt x="603" y="2127"/>
                    <a:pt x="1045" y="2195"/>
                    <a:pt x="1484" y="2195"/>
                  </a:cubicBezTo>
                  <a:cubicBezTo>
                    <a:pt x="1640" y="2195"/>
                    <a:pt x="1796" y="2187"/>
                    <a:pt x="1950" y="2170"/>
                  </a:cubicBezTo>
                  <a:lnTo>
                    <a:pt x="1950" y="2170"/>
                  </a:lnTo>
                  <a:cubicBezTo>
                    <a:pt x="1568" y="2310"/>
                    <a:pt x="1020" y="2450"/>
                    <a:pt x="507" y="2450"/>
                  </a:cubicBezTo>
                  <a:cubicBezTo>
                    <a:pt x="331" y="2450"/>
                    <a:pt x="160" y="2433"/>
                    <a:pt x="1" y="2395"/>
                  </a:cubicBezTo>
                  <a:lnTo>
                    <a:pt x="1" y="2395"/>
                  </a:lnTo>
                  <a:cubicBezTo>
                    <a:pt x="407" y="2574"/>
                    <a:pt x="831" y="2657"/>
                    <a:pt x="1249" y="2657"/>
                  </a:cubicBezTo>
                  <a:cubicBezTo>
                    <a:pt x="1706" y="2657"/>
                    <a:pt x="2158" y="2559"/>
                    <a:pt x="2575" y="2383"/>
                  </a:cubicBezTo>
                  <a:cubicBezTo>
                    <a:pt x="2713" y="2295"/>
                    <a:pt x="2700" y="2095"/>
                    <a:pt x="2588" y="2008"/>
                  </a:cubicBezTo>
                  <a:cubicBezTo>
                    <a:pt x="2663" y="1970"/>
                    <a:pt x="2725" y="1920"/>
                    <a:pt x="2750" y="1833"/>
                  </a:cubicBezTo>
                  <a:cubicBezTo>
                    <a:pt x="2788" y="1733"/>
                    <a:pt x="2725" y="1645"/>
                    <a:pt x="2638" y="1608"/>
                  </a:cubicBezTo>
                  <a:cubicBezTo>
                    <a:pt x="2788" y="1558"/>
                    <a:pt x="2938" y="1495"/>
                    <a:pt x="3038" y="1395"/>
                  </a:cubicBezTo>
                  <a:cubicBezTo>
                    <a:pt x="3137" y="1245"/>
                    <a:pt x="3063" y="1095"/>
                    <a:pt x="2938" y="1033"/>
                  </a:cubicBezTo>
                  <a:cubicBezTo>
                    <a:pt x="2950" y="1021"/>
                    <a:pt x="2963" y="1021"/>
                    <a:pt x="2975" y="1008"/>
                  </a:cubicBezTo>
                  <a:lnTo>
                    <a:pt x="2975" y="1008"/>
                  </a:lnTo>
                  <a:cubicBezTo>
                    <a:pt x="2962" y="1021"/>
                    <a:pt x="2938" y="1021"/>
                    <a:pt x="2913" y="1021"/>
                  </a:cubicBezTo>
                  <a:cubicBezTo>
                    <a:pt x="2900" y="1008"/>
                    <a:pt x="2900" y="1008"/>
                    <a:pt x="2888" y="1008"/>
                  </a:cubicBezTo>
                  <a:cubicBezTo>
                    <a:pt x="2788" y="946"/>
                    <a:pt x="2663" y="883"/>
                    <a:pt x="2650" y="746"/>
                  </a:cubicBezTo>
                  <a:lnTo>
                    <a:pt x="2650" y="746"/>
                  </a:lnTo>
                  <a:cubicBezTo>
                    <a:pt x="2625" y="858"/>
                    <a:pt x="2700" y="946"/>
                    <a:pt x="2788" y="1021"/>
                  </a:cubicBezTo>
                  <a:lnTo>
                    <a:pt x="2775" y="1021"/>
                  </a:lnTo>
                  <a:cubicBezTo>
                    <a:pt x="2688" y="996"/>
                    <a:pt x="2613" y="933"/>
                    <a:pt x="2538" y="883"/>
                  </a:cubicBezTo>
                  <a:cubicBezTo>
                    <a:pt x="2475" y="821"/>
                    <a:pt x="2475" y="696"/>
                    <a:pt x="2488" y="646"/>
                  </a:cubicBezTo>
                  <a:cubicBezTo>
                    <a:pt x="2500" y="583"/>
                    <a:pt x="2550" y="508"/>
                    <a:pt x="2475" y="471"/>
                  </a:cubicBezTo>
                  <a:cubicBezTo>
                    <a:pt x="2460" y="471"/>
                    <a:pt x="2449" y="471"/>
                    <a:pt x="2443" y="474"/>
                  </a:cubicBezTo>
                  <a:lnTo>
                    <a:pt x="2443" y="474"/>
                  </a:lnTo>
                  <a:cubicBezTo>
                    <a:pt x="2495" y="388"/>
                    <a:pt x="2586" y="279"/>
                    <a:pt x="2538" y="171"/>
                  </a:cubicBezTo>
                  <a:cubicBezTo>
                    <a:pt x="2521" y="146"/>
                    <a:pt x="2489" y="127"/>
                    <a:pt x="2455" y="127"/>
                  </a:cubicBezTo>
                  <a:cubicBezTo>
                    <a:pt x="2437" y="127"/>
                    <a:pt x="2418" y="133"/>
                    <a:pt x="2400" y="146"/>
                  </a:cubicBezTo>
                  <a:cubicBezTo>
                    <a:pt x="2413" y="121"/>
                    <a:pt x="2425" y="108"/>
                    <a:pt x="2425" y="96"/>
                  </a:cubicBezTo>
                  <a:cubicBezTo>
                    <a:pt x="2434" y="42"/>
                    <a:pt x="2378" y="1"/>
                    <a:pt x="2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5" name="Google Shape;11445;p22"/>
            <p:cNvSpPr/>
            <p:nvPr/>
          </p:nvSpPr>
          <p:spPr>
            <a:xfrm>
              <a:off x="6385875" y="2305225"/>
              <a:ext cx="25025" cy="15875"/>
            </a:xfrm>
            <a:custGeom>
              <a:avLst/>
              <a:gdLst/>
              <a:ahLst/>
              <a:cxnLst/>
              <a:rect l="l" t="t" r="r" b="b"/>
              <a:pathLst>
                <a:path w="1001" h="635" extrusionOk="0">
                  <a:moveTo>
                    <a:pt x="489" y="1"/>
                  </a:moveTo>
                  <a:cubicBezTo>
                    <a:pt x="323" y="1"/>
                    <a:pt x="157" y="20"/>
                    <a:pt x="0" y="59"/>
                  </a:cubicBezTo>
                  <a:cubicBezTo>
                    <a:pt x="250" y="72"/>
                    <a:pt x="488" y="134"/>
                    <a:pt x="738" y="184"/>
                  </a:cubicBezTo>
                  <a:cubicBezTo>
                    <a:pt x="513" y="209"/>
                    <a:pt x="188" y="309"/>
                    <a:pt x="125" y="359"/>
                  </a:cubicBezTo>
                  <a:cubicBezTo>
                    <a:pt x="338" y="322"/>
                    <a:pt x="563" y="334"/>
                    <a:pt x="788" y="322"/>
                  </a:cubicBezTo>
                  <a:lnTo>
                    <a:pt x="788" y="322"/>
                  </a:lnTo>
                  <a:cubicBezTo>
                    <a:pt x="613" y="459"/>
                    <a:pt x="413" y="547"/>
                    <a:pt x="213" y="634"/>
                  </a:cubicBezTo>
                  <a:cubicBezTo>
                    <a:pt x="450" y="609"/>
                    <a:pt x="713" y="572"/>
                    <a:pt x="900" y="409"/>
                  </a:cubicBezTo>
                  <a:cubicBezTo>
                    <a:pt x="925" y="372"/>
                    <a:pt x="913" y="334"/>
                    <a:pt x="888" y="322"/>
                  </a:cubicBezTo>
                  <a:lnTo>
                    <a:pt x="925" y="322"/>
                  </a:lnTo>
                  <a:cubicBezTo>
                    <a:pt x="975" y="247"/>
                    <a:pt x="975" y="209"/>
                    <a:pt x="938" y="197"/>
                  </a:cubicBezTo>
                  <a:cubicBezTo>
                    <a:pt x="963" y="184"/>
                    <a:pt x="975" y="159"/>
                    <a:pt x="975" y="134"/>
                  </a:cubicBezTo>
                  <a:cubicBezTo>
                    <a:pt x="1000" y="34"/>
                    <a:pt x="863" y="34"/>
                    <a:pt x="788" y="22"/>
                  </a:cubicBezTo>
                  <a:cubicBezTo>
                    <a:pt x="689" y="8"/>
                    <a:pt x="589" y="1"/>
                    <a:pt x="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6" name="Google Shape;11446;p22"/>
            <p:cNvSpPr/>
            <p:nvPr/>
          </p:nvSpPr>
          <p:spPr>
            <a:xfrm>
              <a:off x="6390875" y="2300750"/>
              <a:ext cx="14375" cy="2400"/>
            </a:xfrm>
            <a:custGeom>
              <a:avLst/>
              <a:gdLst/>
              <a:ahLst/>
              <a:cxnLst/>
              <a:rect l="l" t="t" r="r" b="b"/>
              <a:pathLst>
                <a:path w="575" h="96" extrusionOk="0">
                  <a:moveTo>
                    <a:pt x="433" y="0"/>
                  </a:moveTo>
                  <a:cubicBezTo>
                    <a:pt x="287" y="0"/>
                    <a:pt x="39" y="56"/>
                    <a:pt x="0" y="63"/>
                  </a:cubicBezTo>
                  <a:cubicBezTo>
                    <a:pt x="130" y="63"/>
                    <a:pt x="268" y="95"/>
                    <a:pt x="408" y="95"/>
                  </a:cubicBezTo>
                  <a:cubicBezTo>
                    <a:pt x="443" y="95"/>
                    <a:pt x="478" y="93"/>
                    <a:pt x="513" y="88"/>
                  </a:cubicBezTo>
                  <a:cubicBezTo>
                    <a:pt x="575" y="22"/>
                    <a:pt x="524"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7" name="Google Shape;11447;p22"/>
            <p:cNvSpPr/>
            <p:nvPr/>
          </p:nvSpPr>
          <p:spPr>
            <a:xfrm>
              <a:off x="6396175" y="2294925"/>
              <a:ext cx="11050" cy="3350"/>
            </a:xfrm>
            <a:custGeom>
              <a:avLst/>
              <a:gdLst/>
              <a:ahLst/>
              <a:cxnLst/>
              <a:rect l="l" t="t" r="r" b="b"/>
              <a:pathLst>
                <a:path w="442" h="134" extrusionOk="0">
                  <a:moveTo>
                    <a:pt x="389" y="0"/>
                  </a:moveTo>
                  <a:cubicBezTo>
                    <a:pt x="372" y="0"/>
                    <a:pt x="352" y="7"/>
                    <a:pt x="338" y="22"/>
                  </a:cubicBezTo>
                  <a:cubicBezTo>
                    <a:pt x="251" y="59"/>
                    <a:pt x="126" y="109"/>
                    <a:pt x="1" y="121"/>
                  </a:cubicBezTo>
                  <a:cubicBezTo>
                    <a:pt x="42" y="129"/>
                    <a:pt x="86" y="133"/>
                    <a:pt x="131" y="133"/>
                  </a:cubicBezTo>
                  <a:cubicBezTo>
                    <a:pt x="233" y="133"/>
                    <a:pt x="339" y="111"/>
                    <a:pt x="426" y="59"/>
                  </a:cubicBezTo>
                  <a:cubicBezTo>
                    <a:pt x="441" y="20"/>
                    <a:pt x="418" y="0"/>
                    <a:pt x="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8" name="Google Shape;11448;p22"/>
            <p:cNvSpPr/>
            <p:nvPr/>
          </p:nvSpPr>
          <p:spPr>
            <a:xfrm>
              <a:off x="6400550" y="2287650"/>
              <a:ext cx="9975" cy="6900"/>
            </a:xfrm>
            <a:custGeom>
              <a:avLst/>
              <a:gdLst/>
              <a:ahLst/>
              <a:cxnLst/>
              <a:rect l="l" t="t" r="r" b="b"/>
              <a:pathLst>
                <a:path w="399" h="276" extrusionOk="0">
                  <a:moveTo>
                    <a:pt x="326" y="0"/>
                  </a:moveTo>
                  <a:cubicBezTo>
                    <a:pt x="213" y="50"/>
                    <a:pt x="113" y="125"/>
                    <a:pt x="13" y="188"/>
                  </a:cubicBezTo>
                  <a:cubicBezTo>
                    <a:pt x="51" y="175"/>
                    <a:pt x="238" y="125"/>
                    <a:pt x="313" y="63"/>
                  </a:cubicBezTo>
                  <a:lnTo>
                    <a:pt x="313" y="63"/>
                  </a:lnTo>
                  <a:cubicBezTo>
                    <a:pt x="226" y="163"/>
                    <a:pt x="138" y="225"/>
                    <a:pt x="1" y="275"/>
                  </a:cubicBezTo>
                  <a:cubicBezTo>
                    <a:pt x="138" y="250"/>
                    <a:pt x="288" y="200"/>
                    <a:pt x="388" y="88"/>
                  </a:cubicBezTo>
                  <a:cubicBezTo>
                    <a:pt x="398" y="67"/>
                    <a:pt x="375" y="47"/>
                    <a:pt x="360" y="47"/>
                  </a:cubicBezTo>
                  <a:cubicBezTo>
                    <a:pt x="356" y="47"/>
                    <a:pt x="353" y="48"/>
                    <a:pt x="351" y="50"/>
                  </a:cubicBezTo>
                  <a:cubicBezTo>
                    <a:pt x="363" y="25"/>
                    <a:pt x="363" y="13"/>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9" name="Google Shape;11449;p22"/>
            <p:cNvSpPr/>
            <p:nvPr/>
          </p:nvSpPr>
          <p:spPr>
            <a:xfrm>
              <a:off x="6373075" y="2261600"/>
              <a:ext cx="63425" cy="32375"/>
            </a:xfrm>
            <a:custGeom>
              <a:avLst/>
              <a:gdLst/>
              <a:ahLst/>
              <a:cxnLst/>
              <a:rect l="l" t="t" r="r" b="b"/>
              <a:pathLst>
                <a:path w="2537" h="1295" extrusionOk="0">
                  <a:moveTo>
                    <a:pt x="662" y="1"/>
                  </a:moveTo>
                  <a:cubicBezTo>
                    <a:pt x="438" y="1"/>
                    <a:pt x="213" y="34"/>
                    <a:pt x="0" y="105"/>
                  </a:cubicBezTo>
                  <a:cubicBezTo>
                    <a:pt x="23" y="104"/>
                    <a:pt x="46" y="103"/>
                    <a:pt x="70" y="103"/>
                  </a:cubicBezTo>
                  <a:cubicBezTo>
                    <a:pt x="359" y="103"/>
                    <a:pt x="648" y="173"/>
                    <a:pt x="937" y="242"/>
                  </a:cubicBezTo>
                  <a:cubicBezTo>
                    <a:pt x="700" y="280"/>
                    <a:pt x="450" y="305"/>
                    <a:pt x="138" y="305"/>
                  </a:cubicBezTo>
                  <a:cubicBezTo>
                    <a:pt x="434" y="373"/>
                    <a:pt x="742" y="431"/>
                    <a:pt x="1050" y="431"/>
                  </a:cubicBezTo>
                  <a:cubicBezTo>
                    <a:pt x="1079" y="431"/>
                    <a:pt x="1108" y="431"/>
                    <a:pt x="1137" y="430"/>
                  </a:cubicBezTo>
                  <a:lnTo>
                    <a:pt x="1250" y="430"/>
                  </a:lnTo>
                  <a:cubicBezTo>
                    <a:pt x="1150" y="455"/>
                    <a:pt x="1037" y="480"/>
                    <a:pt x="925" y="492"/>
                  </a:cubicBezTo>
                  <a:cubicBezTo>
                    <a:pt x="837" y="517"/>
                    <a:pt x="487" y="542"/>
                    <a:pt x="275" y="542"/>
                  </a:cubicBezTo>
                  <a:cubicBezTo>
                    <a:pt x="512" y="617"/>
                    <a:pt x="775" y="655"/>
                    <a:pt x="1025" y="655"/>
                  </a:cubicBezTo>
                  <a:cubicBezTo>
                    <a:pt x="1225" y="680"/>
                    <a:pt x="1425" y="692"/>
                    <a:pt x="1637" y="730"/>
                  </a:cubicBezTo>
                  <a:cubicBezTo>
                    <a:pt x="1662" y="730"/>
                    <a:pt x="1700" y="742"/>
                    <a:pt x="1737" y="742"/>
                  </a:cubicBezTo>
                  <a:cubicBezTo>
                    <a:pt x="1637" y="755"/>
                    <a:pt x="1550" y="767"/>
                    <a:pt x="1525" y="780"/>
                  </a:cubicBezTo>
                  <a:cubicBezTo>
                    <a:pt x="1687" y="792"/>
                    <a:pt x="1862" y="830"/>
                    <a:pt x="2025" y="855"/>
                  </a:cubicBezTo>
                  <a:cubicBezTo>
                    <a:pt x="1887" y="892"/>
                    <a:pt x="1762" y="942"/>
                    <a:pt x="1637" y="992"/>
                  </a:cubicBezTo>
                  <a:cubicBezTo>
                    <a:pt x="1825" y="967"/>
                    <a:pt x="2012" y="955"/>
                    <a:pt x="2212" y="955"/>
                  </a:cubicBezTo>
                  <a:cubicBezTo>
                    <a:pt x="2050" y="992"/>
                    <a:pt x="1887" y="1042"/>
                    <a:pt x="1737" y="1067"/>
                  </a:cubicBezTo>
                  <a:cubicBezTo>
                    <a:pt x="1762" y="1067"/>
                    <a:pt x="1876" y="1073"/>
                    <a:pt x="2001" y="1073"/>
                  </a:cubicBezTo>
                  <a:cubicBezTo>
                    <a:pt x="2063" y="1073"/>
                    <a:pt x="2129" y="1071"/>
                    <a:pt x="2187" y="1067"/>
                  </a:cubicBezTo>
                  <a:lnTo>
                    <a:pt x="2187" y="1067"/>
                  </a:lnTo>
                  <a:cubicBezTo>
                    <a:pt x="2075" y="1105"/>
                    <a:pt x="1850" y="1167"/>
                    <a:pt x="1712" y="1167"/>
                  </a:cubicBezTo>
                  <a:cubicBezTo>
                    <a:pt x="1799" y="1183"/>
                    <a:pt x="1889" y="1193"/>
                    <a:pt x="1979" y="1193"/>
                  </a:cubicBezTo>
                  <a:cubicBezTo>
                    <a:pt x="2095" y="1193"/>
                    <a:pt x="2212" y="1177"/>
                    <a:pt x="2324" y="1142"/>
                  </a:cubicBezTo>
                  <a:lnTo>
                    <a:pt x="2324" y="1142"/>
                  </a:lnTo>
                  <a:cubicBezTo>
                    <a:pt x="2175" y="1217"/>
                    <a:pt x="2025" y="1267"/>
                    <a:pt x="1850" y="1280"/>
                  </a:cubicBezTo>
                  <a:cubicBezTo>
                    <a:pt x="1920" y="1288"/>
                    <a:pt x="1997" y="1295"/>
                    <a:pt x="2074" y="1295"/>
                  </a:cubicBezTo>
                  <a:cubicBezTo>
                    <a:pt x="2227" y="1295"/>
                    <a:pt x="2383" y="1267"/>
                    <a:pt x="2499" y="1167"/>
                  </a:cubicBezTo>
                  <a:cubicBezTo>
                    <a:pt x="2537" y="1142"/>
                    <a:pt x="2512" y="1080"/>
                    <a:pt x="2462" y="1067"/>
                  </a:cubicBezTo>
                  <a:cubicBezTo>
                    <a:pt x="2499" y="1030"/>
                    <a:pt x="2474" y="967"/>
                    <a:pt x="2412" y="967"/>
                  </a:cubicBezTo>
                  <a:cubicBezTo>
                    <a:pt x="2412" y="955"/>
                    <a:pt x="2412" y="955"/>
                    <a:pt x="2399" y="942"/>
                  </a:cubicBezTo>
                  <a:lnTo>
                    <a:pt x="2412" y="942"/>
                  </a:lnTo>
                  <a:cubicBezTo>
                    <a:pt x="2449" y="942"/>
                    <a:pt x="2487" y="905"/>
                    <a:pt x="2474" y="855"/>
                  </a:cubicBezTo>
                  <a:cubicBezTo>
                    <a:pt x="2474" y="817"/>
                    <a:pt x="2424" y="792"/>
                    <a:pt x="2387" y="792"/>
                  </a:cubicBezTo>
                  <a:cubicBezTo>
                    <a:pt x="2312" y="805"/>
                    <a:pt x="2250" y="805"/>
                    <a:pt x="2175" y="817"/>
                  </a:cubicBezTo>
                  <a:cubicBezTo>
                    <a:pt x="2200" y="755"/>
                    <a:pt x="2062" y="742"/>
                    <a:pt x="1912" y="742"/>
                  </a:cubicBezTo>
                  <a:cubicBezTo>
                    <a:pt x="1962" y="705"/>
                    <a:pt x="1975" y="617"/>
                    <a:pt x="1925" y="580"/>
                  </a:cubicBezTo>
                  <a:cubicBezTo>
                    <a:pt x="1850" y="555"/>
                    <a:pt x="1787" y="542"/>
                    <a:pt x="1712" y="530"/>
                  </a:cubicBezTo>
                  <a:cubicBezTo>
                    <a:pt x="1712" y="517"/>
                    <a:pt x="1700" y="505"/>
                    <a:pt x="1687" y="492"/>
                  </a:cubicBezTo>
                  <a:cubicBezTo>
                    <a:pt x="1625" y="442"/>
                    <a:pt x="1575" y="367"/>
                    <a:pt x="1512" y="305"/>
                  </a:cubicBezTo>
                  <a:cubicBezTo>
                    <a:pt x="1525" y="242"/>
                    <a:pt x="1475" y="167"/>
                    <a:pt x="1400" y="167"/>
                  </a:cubicBezTo>
                  <a:cubicBezTo>
                    <a:pt x="1400" y="167"/>
                    <a:pt x="1387" y="180"/>
                    <a:pt x="1387" y="180"/>
                  </a:cubicBezTo>
                  <a:cubicBezTo>
                    <a:pt x="1375" y="167"/>
                    <a:pt x="1362" y="155"/>
                    <a:pt x="1362" y="155"/>
                  </a:cubicBezTo>
                  <a:cubicBezTo>
                    <a:pt x="1350" y="142"/>
                    <a:pt x="1350" y="130"/>
                    <a:pt x="1350" y="130"/>
                  </a:cubicBezTo>
                  <a:cubicBezTo>
                    <a:pt x="1250" y="17"/>
                    <a:pt x="1075" y="42"/>
                    <a:pt x="937" y="17"/>
                  </a:cubicBezTo>
                  <a:cubicBezTo>
                    <a:pt x="846" y="6"/>
                    <a:pt x="754"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0" name="Google Shape;11450;p22"/>
            <p:cNvSpPr/>
            <p:nvPr/>
          </p:nvSpPr>
          <p:spPr>
            <a:xfrm>
              <a:off x="6414925" y="2301825"/>
              <a:ext cx="29700" cy="7475"/>
            </a:xfrm>
            <a:custGeom>
              <a:avLst/>
              <a:gdLst/>
              <a:ahLst/>
              <a:cxnLst/>
              <a:rect l="l" t="t" r="r" b="b"/>
              <a:pathLst>
                <a:path w="1188" h="299" extrusionOk="0">
                  <a:moveTo>
                    <a:pt x="1070" y="1"/>
                  </a:moveTo>
                  <a:cubicBezTo>
                    <a:pt x="972" y="1"/>
                    <a:pt x="849" y="98"/>
                    <a:pt x="763" y="108"/>
                  </a:cubicBezTo>
                  <a:cubicBezTo>
                    <a:pt x="573" y="153"/>
                    <a:pt x="409" y="185"/>
                    <a:pt x="224" y="185"/>
                  </a:cubicBezTo>
                  <a:cubicBezTo>
                    <a:pt x="153" y="185"/>
                    <a:pt x="80" y="181"/>
                    <a:pt x="1" y="170"/>
                  </a:cubicBezTo>
                  <a:lnTo>
                    <a:pt x="1" y="170"/>
                  </a:lnTo>
                  <a:cubicBezTo>
                    <a:pt x="188" y="248"/>
                    <a:pt x="402" y="299"/>
                    <a:pt x="611" y="299"/>
                  </a:cubicBezTo>
                  <a:cubicBezTo>
                    <a:pt x="807" y="299"/>
                    <a:pt x="1000" y="254"/>
                    <a:pt x="1163" y="145"/>
                  </a:cubicBezTo>
                  <a:cubicBezTo>
                    <a:pt x="1188" y="108"/>
                    <a:pt x="1188" y="58"/>
                    <a:pt x="1150" y="33"/>
                  </a:cubicBezTo>
                  <a:cubicBezTo>
                    <a:pt x="1127" y="10"/>
                    <a:pt x="1100"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1" name="Google Shape;11451;p22"/>
            <p:cNvSpPr/>
            <p:nvPr/>
          </p:nvSpPr>
          <p:spPr>
            <a:xfrm>
              <a:off x="6417125" y="2307625"/>
              <a:ext cx="26250" cy="7025"/>
            </a:xfrm>
            <a:custGeom>
              <a:avLst/>
              <a:gdLst/>
              <a:ahLst/>
              <a:cxnLst/>
              <a:rect l="l" t="t" r="r" b="b"/>
              <a:pathLst>
                <a:path w="1050" h="281" extrusionOk="0">
                  <a:moveTo>
                    <a:pt x="962" y="1"/>
                  </a:moveTo>
                  <a:cubicBezTo>
                    <a:pt x="837" y="13"/>
                    <a:pt x="725" y="101"/>
                    <a:pt x="587" y="113"/>
                  </a:cubicBezTo>
                  <a:cubicBezTo>
                    <a:pt x="498" y="136"/>
                    <a:pt x="381" y="154"/>
                    <a:pt x="255" y="154"/>
                  </a:cubicBezTo>
                  <a:cubicBezTo>
                    <a:pt x="172" y="154"/>
                    <a:pt x="85" y="146"/>
                    <a:pt x="0" y="126"/>
                  </a:cubicBezTo>
                  <a:lnTo>
                    <a:pt x="0" y="126"/>
                  </a:lnTo>
                  <a:cubicBezTo>
                    <a:pt x="157" y="224"/>
                    <a:pt x="351" y="281"/>
                    <a:pt x="540" y="281"/>
                  </a:cubicBezTo>
                  <a:cubicBezTo>
                    <a:pt x="713" y="281"/>
                    <a:pt x="881" y="233"/>
                    <a:pt x="1012" y="126"/>
                  </a:cubicBezTo>
                  <a:cubicBezTo>
                    <a:pt x="1050" y="88"/>
                    <a:pt x="1025" y="13"/>
                    <a:pt x="9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2" name="Google Shape;11452;p22"/>
            <p:cNvSpPr/>
            <p:nvPr/>
          </p:nvSpPr>
          <p:spPr>
            <a:xfrm>
              <a:off x="6419925" y="2314475"/>
              <a:ext cx="22125" cy="15725"/>
            </a:xfrm>
            <a:custGeom>
              <a:avLst/>
              <a:gdLst/>
              <a:ahLst/>
              <a:cxnLst/>
              <a:rect l="l" t="t" r="r" b="b"/>
              <a:pathLst>
                <a:path w="885" h="629" extrusionOk="0">
                  <a:moveTo>
                    <a:pt x="786" y="1"/>
                  </a:moveTo>
                  <a:cubicBezTo>
                    <a:pt x="782" y="1"/>
                    <a:pt x="779" y="1"/>
                    <a:pt x="775" y="2"/>
                  </a:cubicBezTo>
                  <a:cubicBezTo>
                    <a:pt x="700" y="14"/>
                    <a:pt x="650" y="64"/>
                    <a:pt x="600" y="77"/>
                  </a:cubicBezTo>
                  <a:cubicBezTo>
                    <a:pt x="529" y="90"/>
                    <a:pt x="457" y="97"/>
                    <a:pt x="385" y="97"/>
                  </a:cubicBezTo>
                  <a:cubicBezTo>
                    <a:pt x="257" y="97"/>
                    <a:pt x="129" y="75"/>
                    <a:pt x="1" y="27"/>
                  </a:cubicBezTo>
                  <a:lnTo>
                    <a:pt x="1" y="27"/>
                  </a:lnTo>
                  <a:cubicBezTo>
                    <a:pt x="144" y="142"/>
                    <a:pt x="339" y="227"/>
                    <a:pt x="524" y="227"/>
                  </a:cubicBezTo>
                  <a:cubicBezTo>
                    <a:pt x="580" y="227"/>
                    <a:pt x="635" y="219"/>
                    <a:pt x="688" y="202"/>
                  </a:cubicBezTo>
                  <a:lnTo>
                    <a:pt x="688" y="202"/>
                  </a:lnTo>
                  <a:cubicBezTo>
                    <a:pt x="625" y="227"/>
                    <a:pt x="563" y="252"/>
                    <a:pt x="500" y="264"/>
                  </a:cubicBezTo>
                  <a:cubicBezTo>
                    <a:pt x="474" y="267"/>
                    <a:pt x="443" y="268"/>
                    <a:pt x="410" y="268"/>
                  </a:cubicBezTo>
                  <a:cubicBezTo>
                    <a:pt x="291" y="268"/>
                    <a:pt x="138" y="248"/>
                    <a:pt x="1" y="189"/>
                  </a:cubicBezTo>
                  <a:lnTo>
                    <a:pt x="1" y="189"/>
                  </a:lnTo>
                  <a:cubicBezTo>
                    <a:pt x="140" y="305"/>
                    <a:pt x="333" y="378"/>
                    <a:pt x="529" y="378"/>
                  </a:cubicBezTo>
                  <a:cubicBezTo>
                    <a:pt x="545" y="378"/>
                    <a:pt x="560" y="378"/>
                    <a:pt x="575" y="377"/>
                  </a:cubicBezTo>
                  <a:lnTo>
                    <a:pt x="575" y="377"/>
                  </a:lnTo>
                  <a:cubicBezTo>
                    <a:pt x="538" y="389"/>
                    <a:pt x="513" y="402"/>
                    <a:pt x="488" y="402"/>
                  </a:cubicBezTo>
                  <a:cubicBezTo>
                    <a:pt x="442" y="417"/>
                    <a:pt x="394" y="424"/>
                    <a:pt x="345" y="424"/>
                  </a:cubicBezTo>
                  <a:cubicBezTo>
                    <a:pt x="235" y="424"/>
                    <a:pt x="121" y="387"/>
                    <a:pt x="26" y="327"/>
                  </a:cubicBezTo>
                  <a:lnTo>
                    <a:pt x="26" y="327"/>
                  </a:lnTo>
                  <a:cubicBezTo>
                    <a:pt x="138" y="452"/>
                    <a:pt x="301" y="514"/>
                    <a:pt x="450" y="514"/>
                  </a:cubicBezTo>
                  <a:cubicBezTo>
                    <a:pt x="388" y="531"/>
                    <a:pt x="317" y="546"/>
                    <a:pt x="249" y="546"/>
                  </a:cubicBezTo>
                  <a:cubicBezTo>
                    <a:pt x="169" y="546"/>
                    <a:pt x="92" y="525"/>
                    <a:pt x="38" y="464"/>
                  </a:cubicBezTo>
                  <a:lnTo>
                    <a:pt x="38" y="464"/>
                  </a:lnTo>
                  <a:cubicBezTo>
                    <a:pt x="92" y="580"/>
                    <a:pt x="222" y="629"/>
                    <a:pt x="355" y="629"/>
                  </a:cubicBezTo>
                  <a:cubicBezTo>
                    <a:pt x="438" y="629"/>
                    <a:pt x="521" y="610"/>
                    <a:pt x="588" y="577"/>
                  </a:cubicBezTo>
                  <a:cubicBezTo>
                    <a:pt x="625" y="539"/>
                    <a:pt x="613" y="502"/>
                    <a:pt x="575" y="489"/>
                  </a:cubicBezTo>
                  <a:cubicBezTo>
                    <a:pt x="600" y="489"/>
                    <a:pt x="638" y="477"/>
                    <a:pt x="663" y="464"/>
                  </a:cubicBezTo>
                  <a:cubicBezTo>
                    <a:pt x="700" y="452"/>
                    <a:pt x="713" y="414"/>
                    <a:pt x="700" y="377"/>
                  </a:cubicBezTo>
                  <a:cubicBezTo>
                    <a:pt x="688" y="364"/>
                    <a:pt x="675" y="364"/>
                    <a:pt x="663" y="364"/>
                  </a:cubicBezTo>
                  <a:cubicBezTo>
                    <a:pt x="688" y="352"/>
                    <a:pt x="713" y="352"/>
                    <a:pt x="738" y="339"/>
                  </a:cubicBezTo>
                  <a:cubicBezTo>
                    <a:pt x="775" y="327"/>
                    <a:pt x="825" y="289"/>
                    <a:pt x="800" y="239"/>
                  </a:cubicBezTo>
                  <a:cubicBezTo>
                    <a:pt x="800" y="202"/>
                    <a:pt x="763" y="189"/>
                    <a:pt x="725" y="189"/>
                  </a:cubicBezTo>
                  <a:cubicBezTo>
                    <a:pt x="750" y="189"/>
                    <a:pt x="788" y="164"/>
                    <a:pt x="813" y="152"/>
                  </a:cubicBezTo>
                  <a:cubicBezTo>
                    <a:pt x="884" y="116"/>
                    <a:pt x="854" y="1"/>
                    <a:pt x="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3" name="Google Shape;11453;p22"/>
            <p:cNvSpPr/>
            <p:nvPr/>
          </p:nvSpPr>
          <p:spPr>
            <a:xfrm>
              <a:off x="6420875" y="2328875"/>
              <a:ext cx="16425" cy="4725"/>
            </a:xfrm>
            <a:custGeom>
              <a:avLst/>
              <a:gdLst/>
              <a:ahLst/>
              <a:cxnLst/>
              <a:rect l="l" t="t" r="r" b="b"/>
              <a:pathLst>
                <a:path w="657" h="189" extrusionOk="0">
                  <a:moveTo>
                    <a:pt x="0" y="1"/>
                  </a:moveTo>
                  <a:cubicBezTo>
                    <a:pt x="68" y="136"/>
                    <a:pt x="224" y="189"/>
                    <a:pt x="373" y="189"/>
                  </a:cubicBezTo>
                  <a:cubicBezTo>
                    <a:pt x="417" y="189"/>
                    <a:pt x="460" y="184"/>
                    <a:pt x="500" y="176"/>
                  </a:cubicBezTo>
                  <a:cubicBezTo>
                    <a:pt x="550" y="163"/>
                    <a:pt x="612" y="163"/>
                    <a:pt x="637" y="113"/>
                  </a:cubicBezTo>
                  <a:cubicBezTo>
                    <a:pt x="656" y="75"/>
                    <a:pt x="625" y="38"/>
                    <a:pt x="587" y="38"/>
                  </a:cubicBezTo>
                  <a:cubicBezTo>
                    <a:pt x="575" y="38"/>
                    <a:pt x="562" y="41"/>
                    <a:pt x="550" y="51"/>
                  </a:cubicBezTo>
                  <a:cubicBezTo>
                    <a:pt x="462" y="76"/>
                    <a:pt x="359" y="101"/>
                    <a:pt x="261" y="101"/>
                  </a:cubicBezTo>
                  <a:cubicBezTo>
                    <a:pt x="163" y="101"/>
                    <a:pt x="69" y="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4" name="Google Shape;11454;p22"/>
            <p:cNvSpPr/>
            <p:nvPr/>
          </p:nvSpPr>
          <p:spPr>
            <a:xfrm>
              <a:off x="6420550" y="2332950"/>
              <a:ext cx="9400" cy="5975"/>
            </a:xfrm>
            <a:custGeom>
              <a:avLst/>
              <a:gdLst/>
              <a:ahLst/>
              <a:cxnLst/>
              <a:rect l="l" t="t" r="r" b="b"/>
              <a:pathLst>
                <a:path w="376" h="239" extrusionOk="0">
                  <a:moveTo>
                    <a:pt x="1" y="0"/>
                  </a:moveTo>
                  <a:lnTo>
                    <a:pt x="1" y="0"/>
                  </a:lnTo>
                  <a:cubicBezTo>
                    <a:pt x="24" y="142"/>
                    <a:pt x="192" y="239"/>
                    <a:pt x="327" y="239"/>
                  </a:cubicBezTo>
                  <a:cubicBezTo>
                    <a:pt x="335" y="239"/>
                    <a:pt x="343" y="238"/>
                    <a:pt x="351" y="238"/>
                  </a:cubicBezTo>
                  <a:cubicBezTo>
                    <a:pt x="363" y="238"/>
                    <a:pt x="376" y="213"/>
                    <a:pt x="376" y="200"/>
                  </a:cubicBezTo>
                  <a:cubicBezTo>
                    <a:pt x="368" y="178"/>
                    <a:pt x="347" y="173"/>
                    <a:pt x="326" y="173"/>
                  </a:cubicBezTo>
                  <a:cubicBezTo>
                    <a:pt x="312" y="173"/>
                    <a:pt x="298" y="175"/>
                    <a:pt x="288" y="175"/>
                  </a:cubicBezTo>
                  <a:cubicBezTo>
                    <a:pt x="176" y="150"/>
                    <a:pt x="51"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5" name="Google Shape;11455;p22"/>
            <p:cNvSpPr/>
            <p:nvPr/>
          </p:nvSpPr>
          <p:spPr>
            <a:xfrm>
              <a:off x="6382750" y="2238400"/>
              <a:ext cx="38900" cy="13175"/>
            </a:xfrm>
            <a:custGeom>
              <a:avLst/>
              <a:gdLst/>
              <a:ahLst/>
              <a:cxnLst/>
              <a:rect l="l" t="t" r="r" b="b"/>
              <a:pathLst>
                <a:path w="1556" h="527" extrusionOk="0">
                  <a:moveTo>
                    <a:pt x="1369" y="1"/>
                  </a:moveTo>
                  <a:cubicBezTo>
                    <a:pt x="1344" y="1"/>
                    <a:pt x="1317" y="7"/>
                    <a:pt x="1288" y="21"/>
                  </a:cubicBezTo>
                  <a:lnTo>
                    <a:pt x="1300" y="21"/>
                  </a:lnTo>
                  <a:cubicBezTo>
                    <a:pt x="1308" y="18"/>
                    <a:pt x="1312" y="17"/>
                    <a:pt x="1313" y="17"/>
                  </a:cubicBezTo>
                  <a:lnTo>
                    <a:pt x="1313" y="17"/>
                  </a:lnTo>
                  <a:cubicBezTo>
                    <a:pt x="1319" y="17"/>
                    <a:pt x="1283" y="33"/>
                    <a:pt x="1263" y="33"/>
                  </a:cubicBezTo>
                  <a:cubicBezTo>
                    <a:pt x="1101" y="128"/>
                    <a:pt x="715" y="209"/>
                    <a:pt x="341" y="209"/>
                  </a:cubicBezTo>
                  <a:cubicBezTo>
                    <a:pt x="224" y="209"/>
                    <a:pt x="108" y="201"/>
                    <a:pt x="0" y="183"/>
                  </a:cubicBezTo>
                  <a:lnTo>
                    <a:pt x="0" y="183"/>
                  </a:lnTo>
                  <a:cubicBezTo>
                    <a:pt x="273" y="292"/>
                    <a:pt x="578" y="368"/>
                    <a:pt x="877" y="368"/>
                  </a:cubicBezTo>
                  <a:cubicBezTo>
                    <a:pt x="991" y="368"/>
                    <a:pt x="1103" y="357"/>
                    <a:pt x="1213" y="333"/>
                  </a:cubicBezTo>
                  <a:lnTo>
                    <a:pt x="1213" y="333"/>
                  </a:lnTo>
                  <a:cubicBezTo>
                    <a:pt x="1200" y="346"/>
                    <a:pt x="1200" y="346"/>
                    <a:pt x="1188" y="346"/>
                  </a:cubicBezTo>
                  <a:cubicBezTo>
                    <a:pt x="1019" y="419"/>
                    <a:pt x="860" y="449"/>
                    <a:pt x="687" y="449"/>
                  </a:cubicBezTo>
                  <a:cubicBezTo>
                    <a:pt x="654" y="449"/>
                    <a:pt x="621" y="447"/>
                    <a:pt x="588" y="446"/>
                  </a:cubicBezTo>
                  <a:lnTo>
                    <a:pt x="588" y="446"/>
                  </a:lnTo>
                  <a:cubicBezTo>
                    <a:pt x="720" y="493"/>
                    <a:pt x="871" y="527"/>
                    <a:pt x="1020" y="527"/>
                  </a:cubicBezTo>
                  <a:cubicBezTo>
                    <a:pt x="1181" y="527"/>
                    <a:pt x="1339" y="487"/>
                    <a:pt x="1463" y="383"/>
                  </a:cubicBezTo>
                  <a:cubicBezTo>
                    <a:pt x="1500" y="333"/>
                    <a:pt x="1488" y="283"/>
                    <a:pt x="1450" y="258"/>
                  </a:cubicBezTo>
                  <a:cubicBezTo>
                    <a:pt x="1555" y="174"/>
                    <a:pt x="1501"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6" name="Google Shape;11456;p22"/>
            <p:cNvSpPr/>
            <p:nvPr/>
          </p:nvSpPr>
          <p:spPr>
            <a:xfrm>
              <a:off x="6386500" y="2231425"/>
              <a:ext cx="34400" cy="9125"/>
            </a:xfrm>
            <a:custGeom>
              <a:avLst/>
              <a:gdLst/>
              <a:ahLst/>
              <a:cxnLst/>
              <a:rect l="l" t="t" r="r" b="b"/>
              <a:pathLst>
                <a:path w="1376" h="365" extrusionOk="0">
                  <a:moveTo>
                    <a:pt x="1220" y="0"/>
                  </a:moveTo>
                  <a:cubicBezTo>
                    <a:pt x="1166" y="0"/>
                    <a:pt x="1132" y="37"/>
                    <a:pt x="1113" y="37"/>
                  </a:cubicBezTo>
                  <a:cubicBezTo>
                    <a:pt x="738" y="200"/>
                    <a:pt x="388" y="300"/>
                    <a:pt x="0" y="300"/>
                  </a:cubicBezTo>
                  <a:cubicBezTo>
                    <a:pt x="175" y="342"/>
                    <a:pt x="357" y="364"/>
                    <a:pt x="538" y="364"/>
                  </a:cubicBezTo>
                  <a:cubicBezTo>
                    <a:pt x="783" y="364"/>
                    <a:pt x="1027" y="323"/>
                    <a:pt x="1250" y="237"/>
                  </a:cubicBezTo>
                  <a:cubicBezTo>
                    <a:pt x="1350" y="212"/>
                    <a:pt x="1375" y="62"/>
                    <a:pt x="1275" y="12"/>
                  </a:cubicBezTo>
                  <a:cubicBezTo>
                    <a:pt x="1255" y="4"/>
                    <a:pt x="1237" y="0"/>
                    <a:pt x="12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7" name="Google Shape;11457;p22"/>
            <p:cNvSpPr/>
            <p:nvPr/>
          </p:nvSpPr>
          <p:spPr>
            <a:xfrm>
              <a:off x="6394000" y="2223475"/>
              <a:ext cx="28350" cy="11550"/>
            </a:xfrm>
            <a:custGeom>
              <a:avLst/>
              <a:gdLst/>
              <a:ahLst/>
              <a:cxnLst/>
              <a:rect l="l" t="t" r="r" b="b"/>
              <a:pathLst>
                <a:path w="1134" h="462" extrusionOk="0">
                  <a:moveTo>
                    <a:pt x="1002" y="1"/>
                  </a:moveTo>
                  <a:cubicBezTo>
                    <a:pt x="993" y="1"/>
                    <a:pt x="984" y="2"/>
                    <a:pt x="975" y="5"/>
                  </a:cubicBezTo>
                  <a:cubicBezTo>
                    <a:pt x="875" y="55"/>
                    <a:pt x="813" y="143"/>
                    <a:pt x="713" y="180"/>
                  </a:cubicBezTo>
                  <a:cubicBezTo>
                    <a:pt x="488" y="318"/>
                    <a:pt x="275" y="393"/>
                    <a:pt x="0" y="455"/>
                  </a:cubicBezTo>
                  <a:cubicBezTo>
                    <a:pt x="60" y="459"/>
                    <a:pt x="122" y="462"/>
                    <a:pt x="186" y="462"/>
                  </a:cubicBezTo>
                  <a:cubicBezTo>
                    <a:pt x="521" y="462"/>
                    <a:pt x="890" y="395"/>
                    <a:pt x="1100" y="143"/>
                  </a:cubicBezTo>
                  <a:cubicBezTo>
                    <a:pt x="1133" y="77"/>
                    <a:pt x="1069" y="1"/>
                    <a:pt x="10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8" name="Google Shape;11458;p22"/>
            <p:cNvSpPr/>
            <p:nvPr/>
          </p:nvSpPr>
          <p:spPr>
            <a:xfrm>
              <a:off x="6408675" y="2215325"/>
              <a:ext cx="12750" cy="12050"/>
            </a:xfrm>
            <a:custGeom>
              <a:avLst/>
              <a:gdLst/>
              <a:ahLst/>
              <a:cxnLst/>
              <a:rect l="l" t="t" r="r" b="b"/>
              <a:pathLst>
                <a:path w="510" h="482" extrusionOk="0">
                  <a:moveTo>
                    <a:pt x="444" y="1"/>
                  </a:moveTo>
                  <a:cubicBezTo>
                    <a:pt x="438" y="1"/>
                    <a:pt x="431" y="2"/>
                    <a:pt x="426" y="6"/>
                  </a:cubicBezTo>
                  <a:cubicBezTo>
                    <a:pt x="351" y="44"/>
                    <a:pt x="338" y="131"/>
                    <a:pt x="288" y="181"/>
                  </a:cubicBezTo>
                  <a:cubicBezTo>
                    <a:pt x="263" y="231"/>
                    <a:pt x="113" y="406"/>
                    <a:pt x="1" y="481"/>
                  </a:cubicBezTo>
                  <a:cubicBezTo>
                    <a:pt x="201" y="419"/>
                    <a:pt x="388" y="281"/>
                    <a:pt x="488" y="94"/>
                  </a:cubicBezTo>
                  <a:cubicBezTo>
                    <a:pt x="509" y="52"/>
                    <a:pt x="477" y="1"/>
                    <a:pt x="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9" name="Google Shape;11459;p22"/>
            <p:cNvSpPr/>
            <p:nvPr/>
          </p:nvSpPr>
          <p:spPr>
            <a:xfrm>
              <a:off x="6399300" y="2251700"/>
              <a:ext cx="40950" cy="8600"/>
            </a:xfrm>
            <a:custGeom>
              <a:avLst/>
              <a:gdLst/>
              <a:ahLst/>
              <a:cxnLst/>
              <a:rect l="l" t="t" r="r" b="b"/>
              <a:pathLst>
                <a:path w="1638" h="344" extrusionOk="0">
                  <a:moveTo>
                    <a:pt x="1488" y="1"/>
                  </a:moveTo>
                  <a:cubicBezTo>
                    <a:pt x="1338" y="13"/>
                    <a:pt x="1188" y="88"/>
                    <a:pt x="1038" y="101"/>
                  </a:cubicBezTo>
                  <a:cubicBezTo>
                    <a:pt x="942" y="117"/>
                    <a:pt x="792" y="128"/>
                    <a:pt x="630" y="128"/>
                  </a:cubicBezTo>
                  <a:cubicBezTo>
                    <a:pt x="413" y="128"/>
                    <a:pt x="172" y="108"/>
                    <a:pt x="1" y="51"/>
                  </a:cubicBezTo>
                  <a:lnTo>
                    <a:pt x="1" y="51"/>
                  </a:lnTo>
                  <a:cubicBezTo>
                    <a:pt x="314" y="220"/>
                    <a:pt x="684" y="344"/>
                    <a:pt x="1046" y="344"/>
                  </a:cubicBezTo>
                  <a:cubicBezTo>
                    <a:pt x="1218" y="344"/>
                    <a:pt x="1389" y="315"/>
                    <a:pt x="1550" y="251"/>
                  </a:cubicBezTo>
                  <a:cubicBezTo>
                    <a:pt x="1638" y="188"/>
                    <a:pt x="1600" y="26"/>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0" name="Google Shape;11460;p22"/>
            <p:cNvSpPr/>
            <p:nvPr/>
          </p:nvSpPr>
          <p:spPr>
            <a:xfrm>
              <a:off x="6409300" y="2260150"/>
              <a:ext cx="31500" cy="6400"/>
            </a:xfrm>
            <a:custGeom>
              <a:avLst/>
              <a:gdLst/>
              <a:ahLst/>
              <a:cxnLst/>
              <a:rect l="l" t="t" r="r" b="b"/>
              <a:pathLst>
                <a:path w="1260" h="256" extrusionOk="0">
                  <a:moveTo>
                    <a:pt x="1" y="0"/>
                  </a:moveTo>
                  <a:lnTo>
                    <a:pt x="1" y="0"/>
                  </a:lnTo>
                  <a:cubicBezTo>
                    <a:pt x="285" y="152"/>
                    <a:pt x="593" y="255"/>
                    <a:pt x="913" y="255"/>
                  </a:cubicBezTo>
                  <a:cubicBezTo>
                    <a:pt x="987" y="255"/>
                    <a:pt x="1062" y="250"/>
                    <a:pt x="1138" y="238"/>
                  </a:cubicBezTo>
                  <a:cubicBezTo>
                    <a:pt x="1259" y="194"/>
                    <a:pt x="1205" y="42"/>
                    <a:pt x="1105" y="42"/>
                  </a:cubicBezTo>
                  <a:cubicBezTo>
                    <a:pt x="1091" y="42"/>
                    <a:pt x="1077" y="45"/>
                    <a:pt x="1063" y="50"/>
                  </a:cubicBezTo>
                  <a:cubicBezTo>
                    <a:pt x="921" y="74"/>
                    <a:pt x="785" y="85"/>
                    <a:pt x="652" y="85"/>
                  </a:cubicBezTo>
                  <a:cubicBezTo>
                    <a:pt x="432" y="85"/>
                    <a:pt x="219" y="5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1" name="Google Shape;11461;p22"/>
            <p:cNvSpPr/>
            <p:nvPr/>
          </p:nvSpPr>
          <p:spPr>
            <a:xfrm>
              <a:off x="6416500" y="2266525"/>
              <a:ext cx="29075" cy="5325"/>
            </a:xfrm>
            <a:custGeom>
              <a:avLst/>
              <a:gdLst/>
              <a:ahLst/>
              <a:cxnLst/>
              <a:rect l="l" t="t" r="r" b="b"/>
              <a:pathLst>
                <a:path w="1163" h="213" extrusionOk="0">
                  <a:moveTo>
                    <a:pt x="1020" y="1"/>
                  </a:moveTo>
                  <a:cubicBezTo>
                    <a:pt x="942" y="1"/>
                    <a:pt x="850" y="45"/>
                    <a:pt x="775" y="45"/>
                  </a:cubicBezTo>
                  <a:cubicBezTo>
                    <a:pt x="715" y="65"/>
                    <a:pt x="565" y="78"/>
                    <a:pt x="403" y="78"/>
                  </a:cubicBezTo>
                  <a:cubicBezTo>
                    <a:pt x="261" y="78"/>
                    <a:pt x="111" y="69"/>
                    <a:pt x="0" y="45"/>
                  </a:cubicBezTo>
                  <a:lnTo>
                    <a:pt x="0" y="45"/>
                  </a:lnTo>
                  <a:cubicBezTo>
                    <a:pt x="246" y="145"/>
                    <a:pt x="512" y="212"/>
                    <a:pt x="778" y="212"/>
                  </a:cubicBezTo>
                  <a:cubicBezTo>
                    <a:pt x="877" y="212"/>
                    <a:pt x="976" y="203"/>
                    <a:pt x="1075" y="183"/>
                  </a:cubicBezTo>
                  <a:cubicBezTo>
                    <a:pt x="1137" y="170"/>
                    <a:pt x="1162" y="95"/>
                    <a:pt x="1125" y="45"/>
                  </a:cubicBezTo>
                  <a:cubicBezTo>
                    <a:pt x="1096" y="12"/>
                    <a:pt x="1060" y="1"/>
                    <a:pt x="10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2" name="Google Shape;11462;p22"/>
            <p:cNvSpPr/>
            <p:nvPr/>
          </p:nvSpPr>
          <p:spPr>
            <a:xfrm>
              <a:off x="6430850" y="2269650"/>
              <a:ext cx="25650" cy="6775"/>
            </a:xfrm>
            <a:custGeom>
              <a:avLst/>
              <a:gdLst/>
              <a:ahLst/>
              <a:cxnLst/>
              <a:rect l="l" t="t" r="r" b="b"/>
              <a:pathLst>
                <a:path w="1026" h="271" extrusionOk="0">
                  <a:moveTo>
                    <a:pt x="921" y="1"/>
                  </a:moveTo>
                  <a:cubicBezTo>
                    <a:pt x="877" y="1"/>
                    <a:pt x="829" y="38"/>
                    <a:pt x="788" y="58"/>
                  </a:cubicBezTo>
                  <a:cubicBezTo>
                    <a:pt x="600" y="138"/>
                    <a:pt x="432" y="174"/>
                    <a:pt x="241" y="174"/>
                  </a:cubicBezTo>
                  <a:cubicBezTo>
                    <a:pt x="165" y="174"/>
                    <a:pt x="86" y="168"/>
                    <a:pt x="1" y="158"/>
                  </a:cubicBezTo>
                  <a:lnTo>
                    <a:pt x="1" y="158"/>
                  </a:lnTo>
                  <a:cubicBezTo>
                    <a:pt x="170" y="225"/>
                    <a:pt x="357" y="271"/>
                    <a:pt x="541" y="271"/>
                  </a:cubicBezTo>
                  <a:cubicBezTo>
                    <a:pt x="697" y="271"/>
                    <a:pt x="851" y="238"/>
                    <a:pt x="988" y="158"/>
                  </a:cubicBezTo>
                  <a:cubicBezTo>
                    <a:pt x="1026" y="120"/>
                    <a:pt x="1013" y="33"/>
                    <a:pt x="951" y="8"/>
                  </a:cubicBezTo>
                  <a:cubicBezTo>
                    <a:pt x="941" y="3"/>
                    <a:pt x="931"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3" name="Google Shape;11463;p22"/>
            <p:cNvSpPr/>
            <p:nvPr/>
          </p:nvSpPr>
          <p:spPr>
            <a:xfrm>
              <a:off x="6410550" y="2272625"/>
              <a:ext cx="51575" cy="31725"/>
            </a:xfrm>
            <a:custGeom>
              <a:avLst/>
              <a:gdLst/>
              <a:ahLst/>
              <a:cxnLst/>
              <a:rect l="l" t="t" r="r" b="b"/>
              <a:pathLst>
                <a:path w="2063" h="1269" extrusionOk="0">
                  <a:moveTo>
                    <a:pt x="1931" y="0"/>
                  </a:moveTo>
                  <a:cubicBezTo>
                    <a:pt x="1917" y="0"/>
                    <a:pt x="1902" y="4"/>
                    <a:pt x="1888" y="14"/>
                  </a:cubicBezTo>
                  <a:cubicBezTo>
                    <a:pt x="1813" y="51"/>
                    <a:pt x="1738" y="101"/>
                    <a:pt x="1650" y="139"/>
                  </a:cubicBezTo>
                  <a:cubicBezTo>
                    <a:pt x="1502" y="200"/>
                    <a:pt x="1359" y="231"/>
                    <a:pt x="1205" y="231"/>
                  </a:cubicBezTo>
                  <a:cubicBezTo>
                    <a:pt x="1140" y="231"/>
                    <a:pt x="1072" y="225"/>
                    <a:pt x="1000" y="214"/>
                  </a:cubicBezTo>
                  <a:lnTo>
                    <a:pt x="1000" y="214"/>
                  </a:lnTo>
                  <a:cubicBezTo>
                    <a:pt x="1145" y="273"/>
                    <a:pt x="1310" y="308"/>
                    <a:pt x="1472" y="308"/>
                  </a:cubicBezTo>
                  <a:cubicBezTo>
                    <a:pt x="1619" y="308"/>
                    <a:pt x="1763" y="279"/>
                    <a:pt x="1888" y="214"/>
                  </a:cubicBezTo>
                  <a:lnTo>
                    <a:pt x="1888" y="214"/>
                  </a:lnTo>
                  <a:cubicBezTo>
                    <a:pt x="1813" y="264"/>
                    <a:pt x="1738" y="301"/>
                    <a:pt x="1663" y="339"/>
                  </a:cubicBezTo>
                  <a:cubicBezTo>
                    <a:pt x="1551" y="395"/>
                    <a:pt x="1359" y="441"/>
                    <a:pt x="1194" y="441"/>
                  </a:cubicBezTo>
                  <a:cubicBezTo>
                    <a:pt x="1175" y="441"/>
                    <a:pt x="1156" y="440"/>
                    <a:pt x="1138" y="439"/>
                  </a:cubicBezTo>
                  <a:lnTo>
                    <a:pt x="1138" y="439"/>
                  </a:lnTo>
                  <a:cubicBezTo>
                    <a:pt x="1238" y="476"/>
                    <a:pt x="1363" y="489"/>
                    <a:pt x="1475" y="489"/>
                  </a:cubicBezTo>
                  <a:cubicBezTo>
                    <a:pt x="1475" y="489"/>
                    <a:pt x="1463" y="501"/>
                    <a:pt x="1463" y="501"/>
                  </a:cubicBezTo>
                  <a:cubicBezTo>
                    <a:pt x="1340" y="648"/>
                    <a:pt x="760" y="964"/>
                    <a:pt x="278" y="964"/>
                  </a:cubicBezTo>
                  <a:cubicBezTo>
                    <a:pt x="269" y="964"/>
                    <a:pt x="260" y="964"/>
                    <a:pt x="251" y="963"/>
                  </a:cubicBezTo>
                  <a:lnTo>
                    <a:pt x="251" y="963"/>
                  </a:lnTo>
                  <a:cubicBezTo>
                    <a:pt x="396" y="988"/>
                    <a:pt x="546" y="1001"/>
                    <a:pt x="699" y="1001"/>
                  </a:cubicBezTo>
                  <a:cubicBezTo>
                    <a:pt x="782" y="1001"/>
                    <a:pt x="866" y="997"/>
                    <a:pt x="950" y="988"/>
                  </a:cubicBezTo>
                  <a:lnTo>
                    <a:pt x="950" y="988"/>
                  </a:lnTo>
                  <a:cubicBezTo>
                    <a:pt x="638" y="1113"/>
                    <a:pt x="326" y="1176"/>
                    <a:pt x="1" y="1188"/>
                  </a:cubicBezTo>
                  <a:cubicBezTo>
                    <a:pt x="190" y="1242"/>
                    <a:pt x="386" y="1269"/>
                    <a:pt x="582" y="1269"/>
                  </a:cubicBezTo>
                  <a:cubicBezTo>
                    <a:pt x="891" y="1269"/>
                    <a:pt x="1200" y="1201"/>
                    <a:pt x="1475" y="1063"/>
                  </a:cubicBezTo>
                  <a:cubicBezTo>
                    <a:pt x="1563" y="1001"/>
                    <a:pt x="1525" y="864"/>
                    <a:pt x="1438" y="826"/>
                  </a:cubicBezTo>
                  <a:cubicBezTo>
                    <a:pt x="1500" y="789"/>
                    <a:pt x="1563" y="751"/>
                    <a:pt x="1613" y="714"/>
                  </a:cubicBezTo>
                  <a:cubicBezTo>
                    <a:pt x="1738" y="601"/>
                    <a:pt x="1738" y="514"/>
                    <a:pt x="1688" y="464"/>
                  </a:cubicBezTo>
                  <a:cubicBezTo>
                    <a:pt x="1813" y="439"/>
                    <a:pt x="1938" y="376"/>
                    <a:pt x="2038" y="289"/>
                  </a:cubicBezTo>
                  <a:cubicBezTo>
                    <a:pt x="2063" y="264"/>
                    <a:pt x="2063" y="201"/>
                    <a:pt x="2025" y="176"/>
                  </a:cubicBezTo>
                  <a:cubicBezTo>
                    <a:pt x="2011" y="162"/>
                    <a:pt x="1996" y="156"/>
                    <a:pt x="1981" y="156"/>
                  </a:cubicBezTo>
                  <a:cubicBezTo>
                    <a:pt x="1971" y="156"/>
                    <a:pt x="1961" y="159"/>
                    <a:pt x="1950" y="164"/>
                  </a:cubicBezTo>
                  <a:cubicBezTo>
                    <a:pt x="1975" y="151"/>
                    <a:pt x="1988" y="139"/>
                    <a:pt x="2000" y="139"/>
                  </a:cubicBezTo>
                  <a:cubicBezTo>
                    <a:pt x="2051" y="78"/>
                    <a:pt x="1994" y="0"/>
                    <a:pt x="19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4" name="Google Shape;11464;p22"/>
            <p:cNvSpPr/>
            <p:nvPr/>
          </p:nvSpPr>
          <p:spPr>
            <a:xfrm>
              <a:off x="6362125" y="2107250"/>
              <a:ext cx="45650" cy="20450"/>
            </a:xfrm>
            <a:custGeom>
              <a:avLst/>
              <a:gdLst/>
              <a:ahLst/>
              <a:cxnLst/>
              <a:rect l="l" t="t" r="r" b="b"/>
              <a:pathLst>
                <a:path w="1826" h="818" extrusionOk="0">
                  <a:moveTo>
                    <a:pt x="1463" y="0"/>
                  </a:moveTo>
                  <a:cubicBezTo>
                    <a:pt x="1370" y="0"/>
                    <a:pt x="1264" y="31"/>
                    <a:pt x="1188" y="31"/>
                  </a:cubicBezTo>
                  <a:cubicBezTo>
                    <a:pt x="776" y="93"/>
                    <a:pt x="376" y="193"/>
                    <a:pt x="13" y="380"/>
                  </a:cubicBezTo>
                  <a:cubicBezTo>
                    <a:pt x="351" y="293"/>
                    <a:pt x="701" y="255"/>
                    <a:pt x="1050" y="255"/>
                  </a:cubicBezTo>
                  <a:cubicBezTo>
                    <a:pt x="688" y="305"/>
                    <a:pt x="326" y="405"/>
                    <a:pt x="1" y="555"/>
                  </a:cubicBezTo>
                  <a:cubicBezTo>
                    <a:pt x="338" y="505"/>
                    <a:pt x="688" y="493"/>
                    <a:pt x="1025" y="493"/>
                  </a:cubicBezTo>
                  <a:cubicBezTo>
                    <a:pt x="713" y="543"/>
                    <a:pt x="413" y="655"/>
                    <a:pt x="138" y="818"/>
                  </a:cubicBezTo>
                  <a:cubicBezTo>
                    <a:pt x="531" y="722"/>
                    <a:pt x="941" y="690"/>
                    <a:pt x="1354" y="690"/>
                  </a:cubicBezTo>
                  <a:cubicBezTo>
                    <a:pt x="1428" y="690"/>
                    <a:pt x="1502" y="691"/>
                    <a:pt x="1575" y="693"/>
                  </a:cubicBezTo>
                  <a:cubicBezTo>
                    <a:pt x="1588" y="696"/>
                    <a:pt x="1601" y="698"/>
                    <a:pt x="1613" y="698"/>
                  </a:cubicBezTo>
                  <a:cubicBezTo>
                    <a:pt x="1730" y="698"/>
                    <a:pt x="1798" y="549"/>
                    <a:pt x="1663" y="493"/>
                  </a:cubicBezTo>
                  <a:cubicBezTo>
                    <a:pt x="1750" y="493"/>
                    <a:pt x="1825" y="393"/>
                    <a:pt x="1800" y="318"/>
                  </a:cubicBezTo>
                  <a:cubicBezTo>
                    <a:pt x="1763" y="230"/>
                    <a:pt x="1700" y="205"/>
                    <a:pt x="1613" y="205"/>
                  </a:cubicBezTo>
                  <a:cubicBezTo>
                    <a:pt x="1638" y="180"/>
                    <a:pt x="1650" y="143"/>
                    <a:pt x="1638" y="93"/>
                  </a:cubicBezTo>
                  <a:cubicBezTo>
                    <a:pt x="1604" y="20"/>
                    <a:pt x="1538" y="0"/>
                    <a:pt x="14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5" name="Google Shape;11465;p22"/>
            <p:cNvSpPr/>
            <p:nvPr/>
          </p:nvSpPr>
          <p:spPr>
            <a:xfrm>
              <a:off x="6382125" y="2102375"/>
              <a:ext cx="24325" cy="5025"/>
            </a:xfrm>
            <a:custGeom>
              <a:avLst/>
              <a:gdLst/>
              <a:ahLst/>
              <a:cxnLst/>
              <a:rect l="l" t="t" r="r" b="b"/>
              <a:pathLst>
                <a:path w="973" h="201" extrusionOk="0">
                  <a:moveTo>
                    <a:pt x="813" y="1"/>
                  </a:moveTo>
                  <a:cubicBezTo>
                    <a:pt x="753" y="1"/>
                    <a:pt x="688" y="13"/>
                    <a:pt x="638" y="13"/>
                  </a:cubicBezTo>
                  <a:cubicBezTo>
                    <a:pt x="413" y="26"/>
                    <a:pt x="175" y="51"/>
                    <a:pt x="1" y="201"/>
                  </a:cubicBezTo>
                  <a:cubicBezTo>
                    <a:pt x="100" y="167"/>
                    <a:pt x="206" y="157"/>
                    <a:pt x="313" y="157"/>
                  </a:cubicBezTo>
                  <a:cubicBezTo>
                    <a:pt x="465" y="157"/>
                    <a:pt x="621" y="177"/>
                    <a:pt x="771" y="177"/>
                  </a:cubicBezTo>
                  <a:cubicBezTo>
                    <a:pt x="793" y="177"/>
                    <a:pt x="816" y="177"/>
                    <a:pt x="838" y="176"/>
                  </a:cubicBezTo>
                  <a:cubicBezTo>
                    <a:pt x="844" y="177"/>
                    <a:pt x="851" y="177"/>
                    <a:pt x="857" y="177"/>
                  </a:cubicBezTo>
                  <a:cubicBezTo>
                    <a:pt x="915" y="177"/>
                    <a:pt x="973" y="130"/>
                    <a:pt x="950" y="63"/>
                  </a:cubicBezTo>
                  <a:cubicBezTo>
                    <a:pt x="925" y="13"/>
                    <a:pt x="872" y="1"/>
                    <a:pt x="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6" name="Google Shape;11466;p22"/>
            <p:cNvSpPr/>
            <p:nvPr/>
          </p:nvSpPr>
          <p:spPr>
            <a:xfrm>
              <a:off x="6379325" y="2088975"/>
              <a:ext cx="33850" cy="13750"/>
            </a:xfrm>
            <a:custGeom>
              <a:avLst/>
              <a:gdLst/>
              <a:ahLst/>
              <a:cxnLst/>
              <a:rect l="l" t="t" r="r" b="b"/>
              <a:pathLst>
                <a:path w="1354" h="550" extrusionOk="0">
                  <a:moveTo>
                    <a:pt x="442" y="1"/>
                  </a:moveTo>
                  <a:cubicBezTo>
                    <a:pt x="294" y="1"/>
                    <a:pt x="145" y="16"/>
                    <a:pt x="0" y="49"/>
                  </a:cubicBezTo>
                  <a:cubicBezTo>
                    <a:pt x="212" y="62"/>
                    <a:pt x="412" y="124"/>
                    <a:pt x="625" y="187"/>
                  </a:cubicBezTo>
                  <a:cubicBezTo>
                    <a:pt x="475" y="199"/>
                    <a:pt x="337" y="224"/>
                    <a:pt x="200" y="274"/>
                  </a:cubicBezTo>
                  <a:cubicBezTo>
                    <a:pt x="412" y="274"/>
                    <a:pt x="587" y="287"/>
                    <a:pt x="775" y="324"/>
                  </a:cubicBezTo>
                  <a:cubicBezTo>
                    <a:pt x="587" y="349"/>
                    <a:pt x="400" y="399"/>
                    <a:pt x="225" y="487"/>
                  </a:cubicBezTo>
                  <a:cubicBezTo>
                    <a:pt x="346" y="473"/>
                    <a:pt x="456" y="466"/>
                    <a:pt x="562" y="466"/>
                  </a:cubicBezTo>
                  <a:cubicBezTo>
                    <a:pt x="751" y="466"/>
                    <a:pt x="929" y="489"/>
                    <a:pt x="1137" y="537"/>
                  </a:cubicBezTo>
                  <a:cubicBezTo>
                    <a:pt x="1157" y="545"/>
                    <a:pt x="1175" y="549"/>
                    <a:pt x="1192" y="549"/>
                  </a:cubicBezTo>
                  <a:cubicBezTo>
                    <a:pt x="1298" y="549"/>
                    <a:pt x="1354" y="405"/>
                    <a:pt x="1225" y="362"/>
                  </a:cubicBezTo>
                  <a:cubicBezTo>
                    <a:pt x="1200" y="349"/>
                    <a:pt x="1187" y="349"/>
                    <a:pt x="1162" y="349"/>
                  </a:cubicBezTo>
                  <a:cubicBezTo>
                    <a:pt x="1175" y="337"/>
                    <a:pt x="1175" y="312"/>
                    <a:pt x="1175" y="287"/>
                  </a:cubicBezTo>
                  <a:cubicBezTo>
                    <a:pt x="1175" y="249"/>
                    <a:pt x="1150" y="224"/>
                    <a:pt x="1125" y="212"/>
                  </a:cubicBezTo>
                  <a:cubicBezTo>
                    <a:pt x="1137" y="62"/>
                    <a:pt x="937" y="74"/>
                    <a:pt x="837" y="37"/>
                  </a:cubicBezTo>
                  <a:cubicBezTo>
                    <a:pt x="708" y="13"/>
                    <a:pt x="575" y="1"/>
                    <a:pt x="4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7" name="Google Shape;11467;p22"/>
            <p:cNvSpPr/>
            <p:nvPr/>
          </p:nvSpPr>
          <p:spPr>
            <a:xfrm>
              <a:off x="6377450" y="2085000"/>
              <a:ext cx="20000" cy="4275"/>
            </a:xfrm>
            <a:custGeom>
              <a:avLst/>
              <a:gdLst/>
              <a:ahLst/>
              <a:cxnLst/>
              <a:rect l="l" t="t" r="r" b="b"/>
              <a:pathLst>
                <a:path w="800" h="171" extrusionOk="0">
                  <a:moveTo>
                    <a:pt x="352" y="0"/>
                  </a:moveTo>
                  <a:cubicBezTo>
                    <a:pt x="233" y="0"/>
                    <a:pt x="113" y="16"/>
                    <a:pt x="0" y="58"/>
                  </a:cubicBezTo>
                  <a:cubicBezTo>
                    <a:pt x="15" y="58"/>
                    <a:pt x="29" y="57"/>
                    <a:pt x="44" y="57"/>
                  </a:cubicBezTo>
                  <a:cubicBezTo>
                    <a:pt x="278" y="57"/>
                    <a:pt x="502" y="147"/>
                    <a:pt x="737" y="171"/>
                  </a:cubicBezTo>
                  <a:cubicBezTo>
                    <a:pt x="800" y="171"/>
                    <a:pt x="800" y="58"/>
                    <a:pt x="737" y="46"/>
                  </a:cubicBezTo>
                  <a:cubicBezTo>
                    <a:pt x="613" y="20"/>
                    <a:pt x="482"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8" name="Google Shape;11468;p22"/>
            <p:cNvSpPr/>
            <p:nvPr/>
          </p:nvSpPr>
          <p:spPr>
            <a:xfrm>
              <a:off x="6378375" y="2080975"/>
              <a:ext cx="9400" cy="1525"/>
            </a:xfrm>
            <a:custGeom>
              <a:avLst/>
              <a:gdLst/>
              <a:ahLst/>
              <a:cxnLst/>
              <a:rect l="l" t="t" r="r" b="b"/>
              <a:pathLst>
                <a:path w="376" h="61" extrusionOk="0">
                  <a:moveTo>
                    <a:pt x="286" y="1"/>
                  </a:moveTo>
                  <a:cubicBezTo>
                    <a:pt x="190" y="1"/>
                    <a:pt x="24" y="41"/>
                    <a:pt x="1" y="57"/>
                  </a:cubicBezTo>
                  <a:cubicBezTo>
                    <a:pt x="24" y="54"/>
                    <a:pt x="48" y="53"/>
                    <a:pt x="72" y="53"/>
                  </a:cubicBezTo>
                  <a:cubicBezTo>
                    <a:pt x="137" y="53"/>
                    <a:pt x="202" y="60"/>
                    <a:pt x="267" y="60"/>
                  </a:cubicBezTo>
                  <a:cubicBezTo>
                    <a:pt x="290" y="60"/>
                    <a:pt x="314" y="59"/>
                    <a:pt x="338" y="57"/>
                  </a:cubicBezTo>
                  <a:cubicBezTo>
                    <a:pt x="375" y="15"/>
                    <a:pt x="343" y="1"/>
                    <a:pt x="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9" name="Google Shape;11469;p22"/>
            <p:cNvSpPr/>
            <p:nvPr/>
          </p:nvSpPr>
          <p:spPr>
            <a:xfrm>
              <a:off x="6374325" y="2076825"/>
              <a:ext cx="21725" cy="4025"/>
            </a:xfrm>
            <a:custGeom>
              <a:avLst/>
              <a:gdLst/>
              <a:ahLst/>
              <a:cxnLst/>
              <a:rect l="l" t="t" r="r" b="b"/>
              <a:pathLst>
                <a:path w="869" h="161" extrusionOk="0">
                  <a:moveTo>
                    <a:pt x="288" y="0"/>
                  </a:moveTo>
                  <a:cubicBezTo>
                    <a:pt x="152" y="0"/>
                    <a:pt x="30" y="10"/>
                    <a:pt x="0" y="23"/>
                  </a:cubicBezTo>
                  <a:cubicBezTo>
                    <a:pt x="238" y="35"/>
                    <a:pt x="462" y="110"/>
                    <a:pt x="687" y="160"/>
                  </a:cubicBezTo>
                  <a:cubicBezTo>
                    <a:pt x="868" y="37"/>
                    <a:pt x="551"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0" name="Google Shape;11470;p22"/>
            <p:cNvSpPr/>
            <p:nvPr/>
          </p:nvSpPr>
          <p:spPr>
            <a:xfrm>
              <a:off x="6366500" y="2072000"/>
              <a:ext cx="25925" cy="3900"/>
            </a:xfrm>
            <a:custGeom>
              <a:avLst/>
              <a:gdLst/>
              <a:ahLst/>
              <a:cxnLst/>
              <a:rect l="l" t="t" r="r" b="b"/>
              <a:pathLst>
                <a:path w="1037" h="156" extrusionOk="0">
                  <a:moveTo>
                    <a:pt x="737" y="1"/>
                  </a:moveTo>
                  <a:cubicBezTo>
                    <a:pt x="489" y="1"/>
                    <a:pt x="236" y="36"/>
                    <a:pt x="1" y="153"/>
                  </a:cubicBezTo>
                  <a:cubicBezTo>
                    <a:pt x="116" y="130"/>
                    <a:pt x="231" y="123"/>
                    <a:pt x="345" y="123"/>
                  </a:cubicBezTo>
                  <a:cubicBezTo>
                    <a:pt x="541" y="123"/>
                    <a:pt x="736" y="145"/>
                    <a:pt x="925" y="153"/>
                  </a:cubicBezTo>
                  <a:cubicBezTo>
                    <a:pt x="932" y="155"/>
                    <a:pt x="939" y="156"/>
                    <a:pt x="945" y="156"/>
                  </a:cubicBezTo>
                  <a:cubicBezTo>
                    <a:pt x="990" y="156"/>
                    <a:pt x="1036" y="120"/>
                    <a:pt x="1025" y="66"/>
                  </a:cubicBezTo>
                  <a:cubicBezTo>
                    <a:pt x="1016" y="10"/>
                    <a:pt x="964" y="3"/>
                    <a:pt x="913" y="3"/>
                  </a:cubicBezTo>
                  <a:cubicBezTo>
                    <a:pt x="896" y="3"/>
                    <a:pt x="879" y="3"/>
                    <a:pt x="863" y="3"/>
                  </a:cubicBezTo>
                  <a:cubicBezTo>
                    <a:pt x="821" y="2"/>
                    <a:pt x="779" y="1"/>
                    <a:pt x="7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1" name="Google Shape;11471;p22"/>
            <p:cNvSpPr/>
            <p:nvPr/>
          </p:nvSpPr>
          <p:spPr>
            <a:xfrm>
              <a:off x="6380875" y="2068975"/>
              <a:ext cx="9500" cy="1650"/>
            </a:xfrm>
            <a:custGeom>
              <a:avLst/>
              <a:gdLst/>
              <a:ahLst/>
              <a:cxnLst/>
              <a:rect l="l" t="t" r="r" b="b"/>
              <a:pathLst>
                <a:path w="380" h="66" extrusionOk="0">
                  <a:moveTo>
                    <a:pt x="297" y="0"/>
                  </a:moveTo>
                  <a:cubicBezTo>
                    <a:pt x="203" y="0"/>
                    <a:pt x="32" y="46"/>
                    <a:pt x="1" y="62"/>
                  </a:cubicBezTo>
                  <a:cubicBezTo>
                    <a:pt x="24" y="59"/>
                    <a:pt x="48" y="58"/>
                    <a:pt x="72" y="58"/>
                  </a:cubicBezTo>
                  <a:cubicBezTo>
                    <a:pt x="137" y="58"/>
                    <a:pt x="202" y="66"/>
                    <a:pt x="267" y="66"/>
                  </a:cubicBezTo>
                  <a:cubicBezTo>
                    <a:pt x="290" y="66"/>
                    <a:pt x="314" y="65"/>
                    <a:pt x="338" y="62"/>
                  </a:cubicBezTo>
                  <a:cubicBezTo>
                    <a:pt x="379" y="16"/>
                    <a:pt x="351"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2" name="Google Shape;11472;p22"/>
            <p:cNvSpPr/>
            <p:nvPr/>
          </p:nvSpPr>
          <p:spPr>
            <a:xfrm>
              <a:off x="6366500" y="2053975"/>
              <a:ext cx="29700" cy="5175"/>
            </a:xfrm>
            <a:custGeom>
              <a:avLst/>
              <a:gdLst/>
              <a:ahLst/>
              <a:cxnLst/>
              <a:rect l="l" t="t" r="r" b="b"/>
              <a:pathLst>
                <a:path w="1188" h="207" extrusionOk="0">
                  <a:moveTo>
                    <a:pt x="812" y="0"/>
                  </a:moveTo>
                  <a:cubicBezTo>
                    <a:pt x="531" y="0"/>
                    <a:pt x="249" y="61"/>
                    <a:pt x="1" y="162"/>
                  </a:cubicBezTo>
                  <a:cubicBezTo>
                    <a:pt x="76" y="150"/>
                    <a:pt x="169" y="146"/>
                    <a:pt x="264" y="146"/>
                  </a:cubicBezTo>
                  <a:cubicBezTo>
                    <a:pt x="469" y="146"/>
                    <a:pt x="686" y="166"/>
                    <a:pt x="763" y="175"/>
                  </a:cubicBezTo>
                  <a:cubicBezTo>
                    <a:pt x="853" y="175"/>
                    <a:pt x="951" y="207"/>
                    <a:pt x="1044" y="207"/>
                  </a:cubicBezTo>
                  <a:cubicBezTo>
                    <a:pt x="1067" y="207"/>
                    <a:pt x="1090" y="205"/>
                    <a:pt x="1113" y="200"/>
                  </a:cubicBezTo>
                  <a:cubicBezTo>
                    <a:pt x="1188" y="175"/>
                    <a:pt x="1188" y="50"/>
                    <a:pt x="1113" y="25"/>
                  </a:cubicBezTo>
                  <a:cubicBezTo>
                    <a:pt x="1014" y="8"/>
                    <a:pt x="913" y="0"/>
                    <a:pt x="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3" name="Google Shape;11473;p22"/>
            <p:cNvSpPr/>
            <p:nvPr/>
          </p:nvSpPr>
          <p:spPr>
            <a:xfrm>
              <a:off x="6378375" y="2059400"/>
              <a:ext cx="16175" cy="2700"/>
            </a:xfrm>
            <a:custGeom>
              <a:avLst/>
              <a:gdLst/>
              <a:ahLst/>
              <a:cxnLst/>
              <a:rect l="l" t="t" r="r" b="b"/>
              <a:pathLst>
                <a:path w="647" h="108" extrusionOk="0">
                  <a:moveTo>
                    <a:pt x="263" y="0"/>
                  </a:moveTo>
                  <a:cubicBezTo>
                    <a:pt x="142" y="0"/>
                    <a:pt x="25" y="10"/>
                    <a:pt x="1" y="20"/>
                  </a:cubicBezTo>
                  <a:cubicBezTo>
                    <a:pt x="175" y="33"/>
                    <a:pt x="338" y="95"/>
                    <a:pt x="525" y="108"/>
                  </a:cubicBezTo>
                  <a:cubicBezTo>
                    <a:pt x="647" y="24"/>
                    <a:pt x="450"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4" name="Google Shape;11474;p22"/>
            <p:cNvSpPr/>
            <p:nvPr/>
          </p:nvSpPr>
          <p:spPr>
            <a:xfrm>
              <a:off x="6380875" y="2062775"/>
              <a:ext cx="8250" cy="1500"/>
            </a:xfrm>
            <a:custGeom>
              <a:avLst/>
              <a:gdLst/>
              <a:ahLst/>
              <a:cxnLst/>
              <a:rect l="l" t="t" r="r" b="b"/>
              <a:pathLst>
                <a:path w="330" h="60" extrusionOk="0">
                  <a:moveTo>
                    <a:pt x="105" y="0"/>
                  </a:moveTo>
                  <a:cubicBezTo>
                    <a:pt x="66" y="0"/>
                    <a:pt x="27" y="3"/>
                    <a:pt x="1" y="10"/>
                  </a:cubicBezTo>
                  <a:cubicBezTo>
                    <a:pt x="75" y="22"/>
                    <a:pt x="163" y="35"/>
                    <a:pt x="238" y="60"/>
                  </a:cubicBezTo>
                  <a:cubicBezTo>
                    <a:pt x="329" y="23"/>
                    <a:pt x="213" y="0"/>
                    <a:pt x="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5" name="Google Shape;11475;p22"/>
            <p:cNvSpPr/>
            <p:nvPr/>
          </p:nvSpPr>
          <p:spPr>
            <a:xfrm>
              <a:off x="6385250" y="2052375"/>
              <a:ext cx="7700" cy="1300"/>
            </a:xfrm>
            <a:custGeom>
              <a:avLst/>
              <a:gdLst/>
              <a:ahLst/>
              <a:cxnLst/>
              <a:rect l="l" t="t" r="r" b="b"/>
              <a:pathLst>
                <a:path w="308" h="52" extrusionOk="0">
                  <a:moveTo>
                    <a:pt x="212" y="1"/>
                  </a:moveTo>
                  <a:cubicBezTo>
                    <a:pt x="138" y="1"/>
                    <a:pt x="28" y="19"/>
                    <a:pt x="0" y="26"/>
                  </a:cubicBezTo>
                  <a:cubicBezTo>
                    <a:pt x="113" y="39"/>
                    <a:pt x="175" y="39"/>
                    <a:pt x="263" y="51"/>
                  </a:cubicBezTo>
                  <a:cubicBezTo>
                    <a:pt x="307" y="12"/>
                    <a:pt x="271" y="1"/>
                    <a:pt x="2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6" name="Google Shape;11476;p22"/>
            <p:cNvSpPr/>
            <p:nvPr/>
          </p:nvSpPr>
          <p:spPr>
            <a:xfrm>
              <a:off x="6394625" y="2066100"/>
              <a:ext cx="37200" cy="16300"/>
            </a:xfrm>
            <a:custGeom>
              <a:avLst/>
              <a:gdLst/>
              <a:ahLst/>
              <a:cxnLst/>
              <a:rect l="l" t="t" r="r" b="b"/>
              <a:pathLst>
                <a:path w="1488" h="652" extrusionOk="0">
                  <a:moveTo>
                    <a:pt x="630" y="0"/>
                  </a:moveTo>
                  <a:cubicBezTo>
                    <a:pt x="428" y="0"/>
                    <a:pt x="228" y="37"/>
                    <a:pt x="38" y="127"/>
                  </a:cubicBezTo>
                  <a:cubicBezTo>
                    <a:pt x="109" y="116"/>
                    <a:pt x="179" y="111"/>
                    <a:pt x="248" y="111"/>
                  </a:cubicBezTo>
                  <a:cubicBezTo>
                    <a:pt x="494" y="111"/>
                    <a:pt x="728" y="174"/>
                    <a:pt x="963" y="252"/>
                  </a:cubicBezTo>
                  <a:cubicBezTo>
                    <a:pt x="817" y="235"/>
                    <a:pt x="667" y="218"/>
                    <a:pt x="520" y="218"/>
                  </a:cubicBezTo>
                  <a:cubicBezTo>
                    <a:pt x="337" y="218"/>
                    <a:pt x="159" y="244"/>
                    <a:pt x="0" y="327"/>
                  </a:cubicBezTo>
                  <a:cubicBezTo>
                    <a:pt x="58" y="313"/>
                    <a:pt x="117" y="307"/>
                    <a:pt x="175" y="307"/>
                  </a:cubicBezTo>
                  <a:cubicBezTo>
                    <a:pt x="383" y="307"/>
                    <a:pt x="596" y="381"/>
                    <a:pt x="800" y="439"/>
                  </a:cubicBezTo>
                  <a:cubicBezTo>
                    <a:pt x="1025" y="514"/>
                    <a:pt x="1313" y="589"/>
                    <a:pt x="1487" y="652"/>
                  </a:cubicBezTo>
                  <a:cubicBezTo>
                    <a:pt x="1475" y="552"/>
                    <a:pt x="1450" y="452"/>
                    <a:pt x="1413" y="339"/>
                  </a:cubicBezTo>
                  <a:cubicBezTo>
                    <a:pt x="1400" y="277"/>
                    <a:pt x="1388" y="227"/>
                    <a:pt x="1363" y="164"/>
                  </a:cubicBezTo>
                  <a:cubicBezTo>
                    <a:pt x="1363" y="152"/>
                    <a:pt x="1363" y="152"/>
                    <a:pt x="1363" y="139"/>
                  </a:cubicBezTo>
                  <a:cubicBezTo>
                    <a:pt x="1128" y="57"/>
                    <a:pt x="878" y="0"/>
                    <a:pt x="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7" name="Google Shape;11477;p22"/>
            <p:cNvSpPr/>
            <p:nvPr/>
          </p:nvSpPr>
          <p:spPr>
            <a:xfrm>
              <a:off x="6403050" y="2077700"/>
              <a:ext cx="30025" cy="14700"/>
            </a:xfrm>
            <a:custGeom>
              <a:avLst/>
              <a:gdLst/>
              <a:ahLst/>
              <a:cxnLst/>
              <a:rect l="l" t="t" r="r" b="b"/>
              <a:pathLst>
                <a:path w="1201" h="588" extrusionOk="0">
                  <a:moveTo>
                    <a:pt x="1" y="0"/>
                  </a:moveTo>
                  <a:cubicBezTo>
                    <a:pt x="426" y="138"/>
                    <a:pt x="813" y="313"/>
                    <a:pt x="1200" y="588"/>
                  </a:cubicBezTo>
                  <a:cubicBezTo>
                    <a:pt x="1188" y="488"/>
                    <a:pt x="1175" y="388"/>
                    <a:pt x="1163" y="300"/>
                  </a:cubicBezTo>
                  <a:cubicBezTo>
                    <a:pt x="1163" y="288"/>
                    <a:pt x="1163" y="275"/>
                    <a:pt x="1163" y="263"/>
                  </a:cubicBezTo>
                  <a:cubicBezTo>
                    <a:pt x="813" y="75"/>
                    <a:pt x="401"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8" name="Google Shape;11478;p22"/>
            <p:cNvSpPr/>
            <p:nvPr/>
          </p:nvSpPr>
          <p:spPr>
            <a:xfrm>
              <a:off x="6410250" y="2084875"/>
              <a:ext cx="23750" cy="15025"/>
            </a:xfrm>
            <a:custGeom>
              <a:avLst/>
              <a:gdLst/>
              <a:ahLst/>
              <a:cxnLst/>
              <a:rect l="l" t="t" r="r" b="b"/>
              <a:pathLst>
                <a:path w="950" h="601" extrusionOk="0">
                  <a:moveTo>
                    <a:pt x="0" y="1"/>
                  </a:moveTo>
                  <a:lnTo>
                    <a:pt x="0" y="1"/>
                  </a:lnTo>
                  <a:cubicBezTo>
                    <a:pt x="413" y="176"/>
                    <a:pt x="675" y="413"/>
                    <a:pt x="950" y="601"/>
                  </a:cubicBezTo>
                  <a:cubicBezTo>
                    <a:pt x="937" y="501"/>
                    <a:pt x="925" y="413"/>
                    <a:pt x="912" y="313"/>
                  </a:cubicBezTo>
                  <a:cubicBezTo>
                    <a:pt x="625" y="163"/>
                    <a:pt x="325"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9" name="Google Shape;11479;p22"/>
            <p:cNvSpPr/>
            <p:nvPr/>
          </p:nvSpPr>
          <p:spPr>
            <a:xfrm>
              <a:off x="6419300" y="2093325"/>
              <a:ext cx="17825" cy="19700"/>
            </a:xfrm>
            <a:custGeom>
              <a:avLst/>
              <a:gdLst/>
              <a:ahLst/>
              <a:cxnLst/>
              <a:rect l="l" t="t" r="r" b="b"/>
              <a:pathLst>
                <a:path w="713" h="788" extrusionOk="0">
                  <a:moveTo>
                    <a:pt x="1" y="0"/>
                  </a:moveTo>
                  <a:lnTo>
                    <a:pt x="1" y="0"/>
                  </a:lnTo>
                  <a:cubicBezTo>
                    <a:pt x="201" y="188"/>
                    <a:pt x="401" y="388"/>
                    <a:pt x="625" y="563"/>
                  </a:cubicBezTo>
                  <a:cubicBezTo>
                    <a:pt x="450" y="500"/>
                    <a:pt x="288" y="413"/>
                    <a:pt x="151" y="288"/>
                  </a:cubicBezTo>
                  <a:lnTo>
                    <a:pt x="151" y="288"/>
                  </a:lnTo>
                  <a:cubicBezTo>
                    <a:pt x="288" y="500"/>
                    <a:pt x="488" y="675"/>
                    <a:pt x="713" y="787"/>
                  </a:cubicBezTo>
                  <a:cubicBezTo>
                    <a:pt x="663" y="637"/>
                    <a:pt x="625" y="475"/>
                    <a:pt x="600" y="313"/>
                  </a:cubicBezTo>
                  <a:cubicBezTo>
                    <a:pt x="401" y="213"/>
                    <a:pt x="201"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0" name="Google Shape;11480;p22"/>
            <p:cNvSpPr/>
            <p:nvPr/>
          </p:nvSpPr>
          <p:spPr>
            <a:xfrm>
              <a:off x="6366825" y="2128525"/>
              <a:ext cx="33075" cy="9625"/>
            </a:xfrm>
            <a:custGeom>
              <a:avLst/>
              <a:gdLst/>
              <a:ahLst/>
              <a:cxnLst/>
              <a:rect l="l" t="t" r="r" b="b"/>
              <a:pathLst>
                <a:path w="1323" h="385" extrusionOk="0">
                  <a:moveTo>
                    <a:pt x="964" y="1"/>
                  </a:moveTo>
                  <a:cubicBezTo>
                    <a:pt x="837" y="1"/>
                    <a:pt x="649" y="104"/>
                    <a:pt x="513" y="104"/>
                  </a:cubicBezTo>
                  <a:cubicBezTo>
                    <a:pt x="458" y="111"/>
                    <a:pt x="355" y="122"/>
                    <a:pt x="248" y="122"/>
                  </a:cubicBezTo>
                  <a:cubicBezTo>
                    <a:pt x="159" y="122"/>
                    <a:pt x="68" y="114"/>
                    <a:pt x="0" y="92"/>
                  </a:cubicBezTo>
                  <a:lnTo>
                    <a:pt x="0" y="92"/>
                  </a:lnTo>
                  <a:cubicBezTo>
                    <a:pt x="169" y="193"/>
                    <a:pt x="378" y="244"/>
                    <a:pt x="582" y="244"/>
                  </a:cubicBezTo>
                  <a:cubicBezTo>
                    <a:pt x="605" y="244"/>
                    <a:pt x="627" y="243"/>
                    <a:pt x="650" y="242"/>
                  </a:cubicBezTo>
                  <a:lnTo>
                    <a:pt x="650" y="242"/>
                  </a:lnTo>
                  <a:cubicBezTo>
                    <a:pt x="650" y="242"/>
                    <a:pt x="637" y="254"/>
                    <a:pt x="637" y="254"/>
                  </a:cubicBezTo>
                  <a:cubicBezTo>
                    <a:pt x="550" y="291"/>
                    <a:pt x="463" y="310"/>
                    <a:pt x="370" y="310"/>
                  </a:cubicBezTo>
                  <a:cubicBezTo>
                    <a:pt x="304" y="310"/>
                    <a:pt x="236" y="300"/>
                    <a:pt x="163" y="279"/>
                  </a:cubicBezTo>
                  <a:lnTo>
                    <a:pt x="163" y="279"/>
                  </a:lnTo>
                  <a:cubicBezTo>
                    <a:pt x="271" y="355"/>
                    <a:pt x="394" y="384"/>
                    <a:pt x="520" y="384"/>
                  </a:cubicBezTo>
                  <a:cubicBezTo>
                    <a:pt x="684" y="384"/>
                    <a:pt x="852" y="336"/>
                    <a:pt x="1000" y="279"/>
                  </a:cubicBezTo>
                  <a:cubicBezTo>
                    <a:pt x="1100" y="229"/>
                    <a:pt x="1237" y="254"/>
                    <a:pt x="1300" y="167"/>
                  </a:cubicBezTo>
                  <a:cubicBezTo>
                    <a:pt x="1323" y="66"/>
                    <a:pt x="1279" y="28"/>
                    <a:pt x="1205" y="28"/>
                  </a:cubicBezTo>
                  <a:cubicBezTo>
                    <a:pt x="1158" y="28"/>
                    <a:pt x="1100" y="43"/>
                    <a:pt x="1037" y="67"/>
                  </a:cubicBezTo>
                  <a:cubicBezTo>
                    <a:pt x="1037" y="42"/>
                    <a:pt x="1025" y="17"/>
                    <a:pt x="1000" y="4"/>
                  </a:cubicBezTo>
                  <a:cubicBezTo>
                    <a:pt x="989" y="2"/>
                    <a:pt x="976" y="1"/>
                    <a:pt x="9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1" name="Google Shape;11481;p22"/>
            <p:cNvSpPr/>
            <p:nvPr/>
          </p:nvSpPr>
          <p:spPr>
            <a:xfrm>
              <a:off x="6381825" y="2135400"/>
              <a:ext cx="63425" cy="38850"/>
            </a:xfrm>
            <a:custGeom>
              <a:avLst/>
              <a:gdLst/>
              <a:ahLst/>
              <a:cxnLst/>
              <a:rect l="l" t="t" r="r" b="b"/>
              <a:pathLst>
                <a:path w="2537" h="1554" extrusionOk="0">
                  <a:moveTo>
                    <a:pt x="661" y="1"/>
                  </a:moveTo>
                  <a:cubicBezTo>
                    <a:pt x="414" y="1"/>
                    <a:pt x="181" y="108"/>
                    <a:pt x="0" y="267"/>
                  </a:cubicBezTo>
                  <a:cubicBezTo>
                    <a:pt x="136" y="202"/>
                    <a:pt x="271" y="178"/>
                    <a:pt x="407" y="178"/>
                  </a:cubicBezTo>
                  <a:cubicBezTo>
                    <a:pt x="534" y="178"/>
                    <a:pt x="661" y="199"/>
                    <a:pt x="787" y="229"/>
                  </a:cubicBezTo>
                  <a:cubicBezTo>
                    <a:pt x="765" y="228"/>
                    <a:pt x="742" y="227"/>
                    <a:pt x="720" y="227"/>
                  </a:cubicBezTo>
                  <a:cubicBezTo>
                    <a:pt x="520" y="227"/>
                    <a:pt x="330" y="277"/>
                    <a:pt x="150" y="367"/>
                  </a:cubicBezTo>
                  <a:cubicBezTo>
                    <a:pt x="227" y="349"/>
                    <a:pt x="303" y="342"/>
                    <a:pt x="378" y="342"/>
                  </a:cubicBezTo>
                  <a:cubicBezTo>
                    <a:pt x="681" y="342"/>
                    <a:pt x="972" y="464"/>
                    <a:pt x="1262" y="554"/>
                  </a:cubicBezTo>
                  <a:cubicBezTo>
                    <a:pt x="1137" y="554"/>
                    <a:pt x="1012" y="567"/>
                    <a:pt x="887" y="592"/>
                  </a:cubicBezTo>
                  <a:cubicBezTo>
                    <a:pt x="1237" y="629"/>
                    <a:pt x="1537" y="742"/>
                    <a:pt x="1825" y="854"/>
                  </a:cubicBezTo>
                  <a:cubicBezTo>
                    <a:pt x="1673" y="813"/>
                    <a:pt x="1518" y="794"/>
                    <a:pt x="1363" y="794"/>
                  </a:cubicBezTo>
                  <a:cubicBezTo>
                    <a:pt x="1237" y="794"/>
                    <a:pt x="1111" y="807"/>
                    <a:pt x="987" y="829"/>
                  </a:cubicBezTo>
                  <a:cubicBezTo>
                    <a:pt x="1650" y="904"/>
                    <a:pt x="2162" y="1279"/>
                    <a:pt x="2487" y="1529"/>
                  </a:cubicBezTo>
                  <a:cubicBezTo>
                    <a:pt x="2499" y="1541"/>
                    <a:pt x="2524" y="1554"/>
                    <a:pt x="2537" y="1554"/>
                  </a:cubicBezTo>
                  <a:cubicBezTo>
                    <a:pt x="2499" y="1416"/>
                    <a:pt x="2449" y="1266"/>
                    <a:pt x="2412" y="1129"/>
                  </a:cubicBezTo>
                  <a:cubicBezTo>
                    <a:pt x="2329" y="1058"/>
                    <a:pt x="2247" y="1010"/>
                    <a:pt x="2154" y="963"/>
                  </a:cubicBezTo>
                  <a:lnTo>
                    <a:pt x="2154" y="963"/>
                  </a:lnTo>
                  <a:cubicBezTo>
                    <a:pt x="2195" y="976"/>
                    <a:pt x="2237" y="994"/>
                    <a:pt x="2287" y="1004"/>
                  </a:cubicBezTo>
                  <a:cubicBezTo>
                    <a:pt x="2305" y="1013"/>
                    <a:pt x="2329" y="1022"/>
                    <a:pt x="2354" y="1022"/>
                  </a:cubicBezTo>
                  <a:cubicBezTo>
                    <a:pt x="2365" y="1022"/>
                    <a:pt x="2376" y="1020"/>
                    <a:pt x="2387" y="1016"/>
                  </a:cubicBezTo>
                  <a:cubicBezTo>
                    <a:pt x="2362" y="954"/>
                    <a:pt x="2337" y="879"/>
                    <a:pt x="2324" y="804"/>
                  </a:cubicBezTo>
                  <a:cubicBezTo>
                    <a:pt x="2312" y="792"/>
                    <a:pt x="2312" y="767"/>
                    <a:pt x="2312" y="754"/>
                  </a:cubicBezTo>
                  <a:cubicBezTo>
                    <a:pt x="2112" y="679"/>
                    <a:pt x="1912" y="617"/>
                    <a:pt x="1700" y="579"/>
                  </a:cubicBezTo>
                  <a:cubicBezTo>
                    <a:pt x="1737" y="542"/>
                    <a:pt x="1725" y="467"/>
                    <a:pt x="1687" y="429"/>
                  </a:cubicBezTo>
                  <a:cubicBezTo>
                    <a:pt x="1562" y="379"/>
                    <a:pt x="1425" y="329"/>
                    <a:pt x="1287" y="292"/>
                  </a:cubicBezTo>
                  <a:cubicBezTo>
                    <a:pt x="1300" y="279"/>
                    <a:pt x="1312" y="254"/>
                    <a:pt x="1312" y="217"/>
                  </a:cubicBezTo>
                  <a:cubicBezTo>
                    <a:pt x="1312" y="167"/>
                    <a:pt x="1275" y="129"/>
                    <a:pt x="1225" y="117"/>
                  </a:cubicBezTo>
                  <a:cubicBezTo>
                    <a:pt x="1075" y="54"/>
                    <a:pt x="912" y="17"/>
                    <a:pt x="737" y="4"/>
                  </a:cubicBezTo>
                  <a:cubicBezTo>
                    <a:pt x="712" y="2"/>
                    <a:pt x="686" y="1"/>
                    <a:pt x="6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2" name="Google Shape;11482;p22"/>
            <p:cNvSpPr/>
            <p:nvPr/>
          </p:nvSpPr>
          <p:spPr>
            <a:xfrm>
              <a:off x="6415550" y="2236200"/>
              <a:ext cx="25950" cy="16775"/>
            </a:xfrm>
            <a:custGeom>
              <a:avLst/>
              <a:gdLst/>
              <a:ahLst/>
              <a:cxnLst/>
              <a:rect l="l" t="t" r="r" b="b"/>
              <a:pathLst>
                <a:path w="1038" h="671" extrusionOk="0">
                  <a:moveTo>
                    <a:pt x="917" y="0"/>
                  </a:moveTo>
                  <a:cubicBezTo>
                    <a:pt x="879" y="0"/>
                    <a:pt x="842" y="19"/>
                    <a:pt x="825" y="59"/>
                  </a:cubicBezTo>
                  <a:cubicBezTo>
                    <a:pt x="650" y="384"/>
                    <a:pt x="313" y="534"/>
                    <a:pt x="1" y="671"/>
                  </a:cubicBezTo>
                  <a:cubicBezTo>
                    <a:pt x="301" y="621"/>
                    <a:pt x="625" y="583"/>
                    <a:pt x="838" y="359"/>
                  </a:cubicBezTo>
                  <a:cubicBezTo>
                    <a:pt x="913" y="284"/>
                    <a:pt x="1038" y="196"/>
                    <a:pt x="1025" y="84"/>
                  </a:cubicBezTo>
                  <a:cubicBezTo>
                    <a:pt x="1012" y="29"/>
                    <a:pt x="964" y="0"/>
                    <a:pt x="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3" name="Google Shape;11483;p22"/>
            <p:cNvSpPr/>
            <p:nvPr/>
          </p:nvSpPr>
          <p:spPr>
            <a:xfrm>
              <a:off x="6424925" y="2222950"/>
              <a:ext cx="17525" cy="19425"/>
            </a:xfrm>
            <a:custGeom>
              <a:avLst/>
              <a:gdLst/>
              <a:ahLst/>
              <a:cxnLst/>
              <a:rect l="l" t="t" r="r" b="b"/>
              <a:pathLst>
                <a:path w="701" h="777" extrusionOk="0">
                  <a:moveTo>
                    <a:pt x="616" y="1"/>
                  </a:moveTo>
                  <a:cubicBezTo>
                    <a:pt x="474" y="1"/>
                    <a:pt x="449" y="290"/>
                    <a:pt x="363" y="376"/>
                  </a:cubicBezTo>
                  <a:cubicBezTo>
                    <a:pt x="288" y="551"/>
                    <a:pt x="163" y="676"/>
                    <a:pt x="1" y="776"/>
                  </a:cubicBezTo>
                  <a:cubicBezTo>
                    <a:pt x="350" y="714"/>
                    <a:pt x="588" y="414"/>
                    <a:pt x="688" y="101"/>
                  </a:cubicBezTo>
                  <a:cubicBezTo>
                    <a:pt x="700" y="64"/>
                    <a:pt x="663" y="14"/>
                    <a:pt x="625" y="1"/>
                  </a:cubicBezTo>
                  <a:cubicBezTo>
                    <a:pt x="622" y="1"/>
                    <a:pt x="619" y="1"/>
                    <a:pt x="6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4" name="Google Shape;11484;p22"/>
            <p:cNvSpPr/>
            <p:nvPr/>
          </p:nvSpPr>
          <p:spPr>
            <a:xfrm>
              <a:off x="6424625" y="2165175"/>
              <a:ext cx="32200" cy="60000"/>
            </a:xfrm>
            <a:custGeom>
              <a:avLst/>
              <a:gdLst/>
              <a:ahLst/>
              <a:cxnLst/>
              <a:rect l="l" t="t" r="r" b="b"/>
              <a:pathLst>
                <a:path w="1288" h="2400" extrusionOk="0">
                  <a:moveTo>
                    <a:pt x="0" y="0"/>
                  </a:moveTo>
                  <a:cubicBezTo>
                    <a:pt x="325" y="225"/>
                    <a:pt x="587" y="538"/>
                    <a:pt x="937" y="713"/>
                  </a:cubicBezTo>
                  <a:cubicBezTo>
                    <a:pt x="662" y="613"/>
                    <a:pt x="400" y="488"/>
                    <a:pt x="113" y="313"/>
                  </a:cubicBezTo>
                  <a:lnTo>
                    <a:pt x="113" y="313"/>
                  </a:lnTo>
                  <a:cubicBezTo>
                    <a:pt x="325" y="563"/>
                    <a:pt x="575" y="800"/>
                    <a:pt x="887" y="925"/>
                  </a:cubicBezTo>
                  <a:cubicBezTo>
                    <a:pt x="937" y="950"/>
                    <a:pt x="1012" y="975"/>
                    <a:pt x="1075" y="988"/>
                  </a:cubicBezTo>
                  <a:cubicBezTo>
                    <a:pt x="800" y="975"/>
                    <a:pt x="525" y="888"/>
                    <a:pt x="287" y="750"/>
                  </a:cubicBezTo>
                  <a:lnTo>
                    <a:pt x="287" y="750"/>
                  </a:lnTo>
                  <a:cubicBezTo>
                    <a:pt x="437" y="925"/>
                    <a:pt x="637" y="1063"/>
                    <a:pt x="862" y="1138"/>
                  </a:cubicBezTo>
                  <a:cubicBezTo>
                    <a:pt x="687" y="1175"/>
                    <a:pt x="525" y="1213"/>
                    <a:pt x="350" y="1250"/>
                  </a:cubicBezTo>
                  <a:cubicBezTo>
                    <a:pt x="512" y="1263"/>
                    <a:pt x="675" y="1275"/>
                    <a:pt x="850" y="1275"/>
                  </a:cubicBezTo>
                  <a:cubicBezTo>
                    <a:pt x="800" y="1300"/>
                    <a:pt x="762" y="1325"/>
                    <a:pt x="712" y="1363"/>
                  </a:cubicBezTo>
                  <a:cubicBezTo>
                    <a:pt x="537" y="1488"/>
                    <a:pt x="450" y="1712"/>
                    <a:pt x="325" y="1900"/>
                  </a:cubicBezTo>
                  <a:cubicBezTo>
                    <a:pt x="450" y="1800"/>
                    <a:pt x="550" y="1675"/>
                    <a:pt x="675" y="1575"/>
                  </a:cubicBezTo>
                  <a:cubicBezTo>
                    <a:pt x="737" y="1537"/>
                    <a:pt x="812" y="1500"/>
                    <a:pt x="875" y="1463"/>
                  </a:cubicBezTo>
                  <a:lnTo>
                    <a:pt x="875" y="1463"/>
                  </a:lnTo>
                  <a:cubicBezTo>
                    <a:pt x="637" y="1800"/>
                    <a:pt x="487" y="2125"/>
                    <a:pt x="150" y="2400"/>
                  </a:cubicBezTo>
                  <a:cubicBezTo>
                    <a:pt x="362" y="2337"/>
                    <a:pt x="525" y="2187"/>
                    <a:pt x="687" y="2050"/>
                  </a:cubicBezTo>
                  <a:cubicBezTo>
                    <a:pt x="875" y="1875"/>
                    <a:pt x="1062" y="1687"/>
                    <a:pt x="1162" y="1463"/>
                  </a:cubicBezTo>
                  <a:cubicBezTo>
                    <a:pt x="1175" y="1425"/>
                    <a:pt x="1150" y="1388"/>
                    <a:pt x="1125" y="1363"/>
                  </a:cubicBezTo>
                  <a:cubicBezTo>
                    <a:pt x="1187" y="1350"/>
                    <a:pt x="1237" y="1325"/>
                    <a:pt x="1287" y="1300"/>
                  </a:cubicBezTo>
                  <a:cubicBezTo>
                    <a:pt x="1287" y="1300"/>
                    <a:pt x="1287" y="1288"/>
                    <a:pt x="1287" y="1288"/>
                  </a:cubicBezTo>
                  <a:cubicBezTo>
                    <a:pt x="1062" y="1075"/>
                    <a:pt x="912" y="613"/>
                    <a:pt x="837" y="413"/>
                  </a:cubicBezTo>
                  <a:cubicBezTo>
                    <a:pt x="562" y="263"/>
                    <a:pt x="300" y="8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5" name="Google Shape;11485;p22"/>
            <p:cNvSpPr/>
            <p:nvPr/>
          </p:nvSpPr>
          <p:spPr>
            <a:xfrm>
              <a:off x="6407425" y="2127375"/>
              <a:ext cx="30025" cy="18775"/>
            </a:xfrm>
            <a:custGeom>
              <a:avLst/>
              <a:gdLst/>
              <a:ahLst/>
              <a:cxnLst/>
              <a:rect l="l" t="t" r="r" b="b"/>
              <a:pathLst>
                <a:path w="1201" h="751" extrusionOk="0">
                  <a:moveTo>
                    <a:pt x="1" y="0"/>
                  </a:moveTo>
                  <a:cubicBezTo>
                    <a:pt x="263" y="413"/>
                    <a:pt x="726" y="650"/>
                    <a:pt x="1200" y="750"/>
                  </a:cubicBezTo>
                  <a:cubicBezTo>
                    <a:pt x="1175" y="650"/>
                    <a:pt x="1163" y="550"/>
                    <a:pt x="1150" y="450"/>
                  </a:cubicBezTo>
                  <a:cubicBezTo>
                    <a:pt x="1075" y="438"/>
                    <a:pt x="988" y="425"/>
                    <a:pt x="913" y="400"/>
                  </a:cubicBezTo>
                  <a:cubicBezTo>
                    <a:pt x="563" y="338"/>
                    <a:pt x="288" y="2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6" name="Google Shape;11486;p22"/>
            <p:cNvSpPr/>
            <p:nvPr/>
          </p:nvSpPr>
          <p:spPr>
            <a:xfrm>
              <a:off x="6411500" y="2125175"/>
              <a:ext cx="24700" cy="10975"/>
            </a:xfrm>
            <a:custGeom>
              <a:avLst/>
              <a:gdLst/>
              <a:ahLst/>
              <a:cxnLst/>
              <a:rect l="l" t="t" r="r" b="b"/>
              <a:pathLst>
                <a:path w="988" h="439" extrusionOk="0">
                  <a:moveTo>
                    <a:pt x="0" y="1"/>
                  </a:moveTo>
                  <a:lnTo>
                    <a:pt x="0" y="1"/>
                  </a:lnTo>
                  <a:cubicBezTo>
                    <a:pt x="275" y="251"/>
                    <a:pt x="613" y="426"/>
                    <a:pt x="975" y="438"/>
                  </a:cubicBezTo>
                  <a:cubicBezTo>
                    <a:pt x="975" y="426"/>
                    <a:pt x="975" y="401"/>
                    <a:pt x="975" y="388"/>
                  </a:cubicBezTo>
                  <a:cubicBezTo>
                    <a:pt x="975" y="313"/>
                    <a:pt x="975" y="251"/>
                    <a:pt x="987" y="188"/>
                  </a:cubicBezTo>
                  <a:cubicBezTo>
                    <a:pt x="650" y="188"/>
                    <a:pt x="313" y="1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7" name="Google Shape;11487;p22"/>
            <p:cNvSpPr/>
            <p:nvPr/>
          </p:nvSpPr>
          <p:spPr>
            <a:xfrm>
              <a:off x="6414300" y="2114550"/>
              <a:ext cx="23775" cy="7850"/>
            </a:xfrm>
            <a:custGeom>
              <a:avLst/>
              <a:gdLst/>
              <a:ahLst/>
              <a:cxnLst/>
              <a:rect l="l" t="t" r="r" b="b"/>
              <a:pathLst>
                <a:path w="951" h="314" extrusionOk="0">
                  <a:moveTo>
                    <a:pt x="1" y="1"/>
                  </a:moveTo>
                  <a:cubicBezTo>
                    <a:pt x="251" y="188"/>
                    <a:pt x="588" y="288"/>
                    <a:pt x="913" y="313"/>
                  </a:cubicBezTo>
                  <a:cubicBezTo>
                    <a:pt x="925" y="263"/>
                    <a:pt x="938" y="201"/>
                    <a:pt x="950" y="151"/>
                  </a:cubicBezTo>
                  <a:cubicBezTo>
                    <a:pt x="875" y="151"/>
                    <a:pt x="788" y="138"/>
                    <a:pt x="713" y="126"/>
                  </a:cubicBezTo>
                  <a:lnTo>
                    <a:pt x="738" y="126"/>
                  </a:lnTo>
                  <a:cubicBezTo>
                    <a:pt x="513" y="101"/>
                    <a:pt x="251" y="1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8" name="Google Shape;11488;p22"/>
            <p:cNvSpPr/>
            <p:nvPr/>
          </p:nvSpPr>
          <p:spPr>
            <a:xfrm>
              <a:off x="6413050" y="2119250"/>
              <a:ext cx="24075" cy="9075"/>
            </a:xfrm>
            <a:custGeom>
              <a:avLst/>
              <a:gdLst/>
              <a:ahLst/>
              <a:cxnLst/>
              <a:rect l="l" t="t" r="r" b="b"/>
              <a:pathLst>
                <a:path w="963" h="363" extrusionOk="0">
                  <a:moveTo>
                    <a:pt x="1" y="0"/>
                  </a:moveTo>
                  <a:cubicBezTo>
                    <a:pt x="251" y="238"/>
                    <a:pt x="588" y="350"/>
                    <a:pt x="925" y="363"/>
                  </a:cubicBezTo>
                  <a:cubicBezTo>
                    <a:pt x="938" y="288"/>
                    <a:pt x="950" y="213"/>
                    <a:pt x="963" y="125"/>
                  </a:cubicBezTo>
                  <a:lnTo>
                    <a:pt x="963" y="125"/>
                  </a:lnTo>
                  <a:cubicBezTo>
                    <a:pt x="880" y="132"/>
                    <a:pt x="795" y="136"/>
                    <a:pt x="711" y="136"/>
                  </a:cubicBezTo>
                  <a:cubicBezTo>
                    <a:pt x="467" y="136"/>
                    <a:pt x="224" y="1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9" name="Google Shape;11489;p22"/>
            <p:cNvSpPr/>
            <p:nvPr/>
          </p:nvSpPr>
          <p:spPr>
            <a:xfrm>
              <a:off x="6409300" y="2209600"/>
              <a:ext cx="12475" cy="9950"/>
            </a:xfrm>
            <a:custGeom>
              <a:avLst/>
              <a:gdLst/>
              <a:ahLst/>
              <a:cxnLst/>
              <a:rect l="l" t="t" r="r" b="b"/>
              <a:pathLst>
                <a:path w="499" h="398" extrusionOk="0">
                  <a:moveTo>
                    <a:pt x="434" y="0"/>
                  </a:moveTo>
                  <a:cubicBezTo>
                    <a:pt x="423" y="0"/>
                    <a:pt x="411" y="3"/>
                    <a:pt x="401" y="10"/>
                  </a:cubicBezTo>
                  <a:cubicBezTo>
                    <a:pt x="251" y="110"/>
                    <a:pt x="176" y="323"/>
                    <a:pt x="1" y="398"/>
                  </a:cubicBezTo>
                  <a:cubicBezTo>
                    <a:pt x="188" y="385"/>
                    <a:pt x="326" y="198"/>
                    <a:pt x="438" y="110"/>
                  </a:cubicBezTo>
                  <a:lnTo>
                    <a:pt x="438" y="110"/>
                  </a:lnTo>
                  <a:cubicBezTo>
                    <a:pt x="434" y="114"/>
                    <a:pt x="433" y="116"/>
                    <a:pt x="434" y="116"/>
                  </a:cubicBezTo>
                  <a:cubicBezTo>
                    <a:pt x="439" y="116"/>
                    <a:pt x="499" y="69"/>
                    <a:pt x="488" y="48"/>
                  </a:cubicBezTo>
                  <a:cubicBezTo>
                    <a:pt x="488" y="21"/>
                    <a:pt x="462" y="0"/>
                    <a:pt x="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0" name="Google Shape;11490;p22"/>
            <p:cNvSpPr/>
            <p:nvPr/>
          </p:nvSpPr>
          <p:spPr>
            <a:xfrm>
              <a:off x="6404625" y="2204575"/>
              <a:ext cx="22000" cy="5575"/>
            </a:xfrm>
            <a:custGeom>
              <a:avLst/>
              <a:gdLst/>
              <a:ahLst/>
              <a:cxnLst/>
              <a:rect l="l" t="t" r="r" b="b"/>
              <a:pathLst>
                <a:path w="880" h="223" extrusionOk="0">
                  <a:moveTo>
                    <a:pt x="772" y="0"/>
                  </a:moveTo>
                  <a:cubicBezTo>
                    <a:pt x="757" y="0"/>
                    <a:pt x="741" y="4"/>
                    <a:pt x="725" y="11"/>
                  </a:cubicBezTo>
                  <a:cubicBezTo>
                    <a:pt x="509" y="68"/>
                    <a:pt x="303" y="177"/>
                    <a:pt x="69" y="177"/>
                  </a:cubicBezTo>
                  <a:cubicBezTo>
                    <a:pt x="47" y="177"/>
                    <a:pt x="24" y="176"/>
                    <a:pt x="0" y="174"/>
                  </a:cubicBezTo>
                  <a:lnTo>
                    <a:pt x="0" y="174"/>
                  </a:lnTo>
                  <a:cubicBezTo>
                    <a:pt x="95" y="209"/>
                    <a:pt x="192" y="222"/>
                    <a:pt x="290" y="222"/>
                  </a:cubicBezTo>
                  <a:cubicBezTo>
                    <a:pt x="398" y="222"/>
                    <a:pt x="507" y="206"/>
                    <a:pt x="613" y="186"/>
                  </a:cubicBezTo>
                  <a:cubicBezTo>
                    <a:pt x="688" y="161"/>
                    <a:pt x="788" y="174"/>
                    <a:pt x="850" y="111"/>
                  </a:cubicBezTo>
                  <a:cubicBezTo>
                    <a:pt x="880" y="52"/>
                    <a:pt x="831" y="0"/>
                    <a:pt x="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1" name="Google Shape;11491;p22"/>
            <p:cNvSpPr/>
            <p:nvPr/>
          </p:nvSpPr>
          <p:spPr>
            <a:xfrm>
              <a:off x="6405550" y="2195100"/>
              <a:ext cx="26575" cy="10425"/>
            </a:xfrm>
            <a:custGeom>
              <a:avLst/>
              <a:gdLst/>
              <a:ahLst/>
              <a:cxnLst/>
              <a:rect l="l" t="t" r="r" b="b"/>
              <a:pathLst>
                <a:path w="1063" h="417" extrusionOk="0">
                  <a:moveTo>
                    <a:pt x="939" y="1"/>
                  </a:moveTo>
                  <a:cubicBezTo>
                    <a:pt x="890" y="1"/>
                    <a:pt x="856" y="33"/>
                    <a:pt x="813" y="66"/>
                  </a:cubicBezTo>
                  <a:cubicBezTo>
                    <a:pt x="538" y="228"/>
                    <a:pt x="313" y="340"/>
                    <a:pt x="1" y="415"/>
                  </a:cubicBezTo>
                  <a:cubicBezTo>
                    <a:pt x="28" y="416"/>
                    <a:pt x="56" y="417"/>
                    <a:pt x="83" y="417"/>
                  </a:cubicBezTo>
                  <a:cubicBezTo>
                    <a:pt x="396" y="417"/>
                    <a:pt x="724" y="350"/>
                    <a:pt x="988" y="178"/>
                  </a:cubicBezTo>
                  <a:cubicBezTo>
                    <a:pt x="1063" y="141"/>
                    <a:pt x="1050" y="16"/>
                    <a:pt x="963" y="3"/>
                  </a:cubicBezTo>
                  <a:cubicBezTo>
                    <a:pt x="955" y="1"/>
                    <a:pt x="947" y="1"/>
                    <a:pt x="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2" name="Google Shape;11492;p22"/>
            <p:cNvSpPr/>
            <p:nvPr/>
          </p:nvSpPr>
          <p:spPr>
            <a:xfrm>
              <a:off x="6407425" y="2193400"/>
              <a:ext cx="18525" cy="8350"/>
            </a:xfrm>
            <a:custGeom>
              <a:avLst/>
              <a:gdLst/>
              <a:ahLst/>
              <a:cxnLst/>
              <a:rect l="l" t="t" r="r" b="b"/>
              <a:pathLst>
                <a:path w="741" h="334" extrusionOk="0">
                  <a:moveTo>
                    <a:pt x="656" y="1"/>
                  </a:moveTo>
                  <a:cubicBezTo>
                    <a:pt x="629" y="1"/>
                    <a:pt x="598" y="15"/>
                    <a:pt x="576" y="46"/>
                  </a:cubicBezTo>
                  <a:cubicBezTo>
                    <a:pt x="451" y="146"/>
                    <a:pt x="188" y="271"/>
                    <a:pt x="1" y="334"/>
                  </a:cubicBezTo>
                  <a:cubicBezTo>
                    <a:pt x="251" y="309"/>
                    <a:pt x="513" y="271"/>
                    <a:pt x="701" y="109"/>
                  </a:cubicBezTo>
                  <a:cubicBezTo>
                    <a:pt x="741" y="45"/>
                    <a:pt x="704" y="1"/>
                    <a:pt x="6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3" name="Google Shape;11493;p22"/>
            <p:cNvSpPr/>
            <p:nvPr/>
          </p:nvSpPr>
          <p:spPr>
            <a:xfrm>
              <a:off x="6409300" y="2183925"/>
              <a:ext cx="18200" cy="11900"/>
            </a:xfrm>
            <a:custGeom>
              <a:avLst/>
              <a:gdLst/>
              <a:ahLst/>
              <a:cxnLst/>
              <a:rect l="l" t="t" r="r" b="b"/>
              <a:pathLst>
                <a:path w="728" h="476" extrusionOk="0">
                  <a:moveTo>
                    <a:pt x="633" y="0"/>
                  </a:moveTo>
                  <a:cubicBezTo>
                    <a:pt x="610" y="0"/>
                    <a:pt x="585" y="14"/>
                    <a:pt x="563" y="50"/>
                  </a:cubicBezTo>
                  <a:cubicBezTo>
                    <a:pt x="388" y="238"/>
                    <a:pt x="226" y="375"/>
                    <a:pt x="1" y="475"/>
                  </a:cubicBezTo>
                  <a:cubicBezTo>
                    <a:pt x="238" y="438"/>
                    <a:pt x="463" y="325"/>
                    <a:pt x="638" y="150"/>
                  </a:cubicBezTo>
                  <a:cubicBezTo>
                    <a:pt x="727" y="88"/>
                    <a:pt x="689" y="0"/>
                    <a:pt x="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4" name="Google Shape;11494;p22"/>
            <p:cNvSpPr/>
            <p:nvPr/>
          </p:nvSpPr>
          <p:spPr>
            <a:xfrm>
              <a:off x="6408675" y="2178575"/>
              <a:ext cx="14000" cy="11300"/>
            </a:xfrm>
            <a:custGeom>
              <a:avLst/>
              <a:gdLst/>
              <a:ahLst/>
              <a:cxnLst/>
              <a:rect l="l" t="t" r="r" b="b"/>
              <a:pathLst>
                <a:path w="560" h="452" extrusionOk="0">
                  <a:moveTo>
                    <a:pt x="505" y="1"/>
                  </a:moveTo>
                  <a:cubicBezTo>
                    <a:pt x="495" y="1"/>
                    <a:pt x="485" y="5"/>
                    <a:pt x="476" y="14"/>
                  </a:cubicBezTo>
                  <a:cubicBezTo>
                    <a:pt x="413" y="89"/>
                    <a:pt x="413" y="127"/>
                    <a:pt x="326" y="202"/>
                  </a:cubicBezTo>
                  <a:cubicBezTo>
                    <a:pt x="213" y="302"/>
                    <a:pt x="138" y="389"/>
                    <a:pt x="1" y="452"/>
                  </a:cubicBezTo>
                  <a:cubicBezTo>
                    <a:pt x="213" y="414"/>
                    <a:pt x="463" y="277"/>
                    <a:pt x="551" y="64"/>
                  </a:cubicBezTo>
                  <a:cubicBezTo>
                    <a:pt x="560" y="36"/>
                    <a:pt x="534"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5" name="Google Shape;11495;p22"/>
            <p:cNvSpPr/>
            <p:nvPr/>
          </p:nvSpPr>
          <p:spPr>
            <a:xfrm>
              <a:off x="6404300" y="2173950"/>
              <a:ext cx="15350" cy="6175"/>
            </a:xfrm>
            <a:custGeom>
              <a:avLst/>
              <a:gdLst/>
              <a:ahLst/>
              <a:cxnLst/>
              <a:rect l="l" t="t" r="r" b="b"/>
              <a:pathLst>
                <a:path w="614" h="247" extrusionOk="0">
                  <a:moveTo>
                    <a:pt x="569" y="1"/>
                  </a:moveTo>
                  <a:cubicBezTo>
                    <a:pt x="548" y="1"/>
                    <a:pt x="525" y="13"/>
                    <a:pt x="513" y="37"/>
                  </a:cubicBezTo>
                  <a:cubicBezTo>
                    <a:pt x="351" y="137"/>
                    <a:pt x="201" y="212"/>
                    <a:pt x="1" y="224"/>
                  </a:cubicBezTo>
                  <a:cubicBezTo>
                    <a:pt x="54" y="240"/>
                    <a:pt x="109" y="247"/>
                    <a:pt x="164" y="247"/>
                  </a:cubicBezTo>
                  <a:cubicBezTo>
                    <a:pt x="288" y="247"/>
                    <a:pt x="413" y="210"/>
                    <a:pt x="526" y="149"/>
                  </a:cubicBezTo>
                  <a:cubicBezTo>
                    <a:pt x="563" y="124"/>
                    <a:pt x="613" y="99"/>
                    <a:pt x="613" y="49"/>
                  </a:cubicBezTo>
                  <a:cubicBezTo>
                    <a:pt x="613" y="16"/>
                    <a:pt x="592" y="1"/>
                    <a:pt x="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6" name="Google Shape;11496;p22"/>
            <p:cNvSpPr/>
            <p:nvPr/>
          </p:nvSpPr>
          <p:spPr>
            <a:xfrm>
              <a:off x="6398375" y="2169200"/>
              <a:ext cx="22700" cy="5900"/>
            </a:xfrm>
            <a:custGeom>
              <a:avLst/>
              <a:gdLst/>
              <a:ahLst/>
              <a:cxnLst/>
              <a:rect l="l" t="t" r="r" b="b"/>
              <a:pathLst>
                <a:path w="908" h="236" extrusionOk="0">
                  <a:moveTo>
                    <a:pt x="798" y="1"/>
                  </a:moveTo>
                  <a:cubicBezTo>
                    <a:pt x="771" y="1"/>
                    <a:pt x="737" y="12"/>
                    <a:pt x="700" y="39"/>
                  </a:cubicBezTo>
                  <a:cubicBezTo>
                    <a:pt x="566" y="95"/>
                    <a:pt x="293" y="181"/>
                    <a:pt x="76" y="181"/>
                  </a:cubicBezTo>
                  <a:cubicBezTo>
                    <a:pt x="50" y="181"/>
                    <a:pt x="25" y="179"/>
                    <a:pt x="0" y="177"/>
                  </a:cubicBezTo>
                  <a:lnTo>
                    <a:pt x="0" y="177"/>
                  </a:lnTo>
                  <a:cubicBezTo>
                    <a:pt x="113" y="216"/>
                    <a:pt x="233" y="235"/>
                    <a:pt x="353" y="235"/>
                  </a:cubicBezTo>
                  <a:cubicBezTo>
                    <a:pt x="499" y="235"/>
                    <a:pt x="645" y="207"/>
                    <a:pt x="775" y="152"/>
                  </a:cubicBezTo>
                  <a:cubicBezTo>
                    <a:pt x="907" y="105"/>
                    <a:pt x="883" y="1"/>
                    <a:pt x="7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7" name="Google Shape;11497;p22"/>
            <p:cNvSpPr/>
            <p:nvPr/>
          </p:nvSpPr>
          <p:spPr>
            <a:xfrm>
              <a:off x="6398675" y="2168650"/>
              <a:ext cx="10650" cy="1800"/>
            </a:xfrm>
            <a:custGeom>
              <a:avLst/>
              <a:gdLst/>
              <a:ahLst/>
              <a:cxnLst/>
              <a:rect l="l" t="t" r="r" b="b"/>
              <a:pathLst>
                <a:path w="426" h="72" extrusionOk="0">
                  <a:moveTo>
                    <a:pt x="394" y="0"/>
                  </a:moveTo>
                  <a:cubicBezTo>
                    <a:pt x="379" y="0"/>
                    <a:pt x="359" y="11"/>
                    <a:pt x="351" y="11"/>
                  </a:cubicBezTo>
                  <a:cubicBezTo>
                    <a:pt x="289" y="20"/>
                    <a:pt x="196" y="29"/>
                    <a:pt x="107" y="29"/>
                  </a:cubicBezTo>
                  <a:cubicBezTo>
                    <a:pt x="70" y="29"/>
                    <a:pt x="34" y="28"/>
                    <a:pt x="1" y="24"/>
                  </a:cubicBezTo>
                  <a:lnTo>
                    <a:pt x="1" y="24"/>
                  </a:lnTo>
                  <a:cubicBezTo>
                    <a:pt x="100" y="51"/>
                    <a:pt x="199" y="71"/>
                    <a:pt x="298" y="71"/>
                  </a:cubicBezTo>
                  <a:cubicBezTo>
                    <a:pt x="336" y="71"/>
                    <a:pt x="375" y="68"/>
                    <a:pt x="413" y="61"/>
                  </a:cubicBezTo>
                  <a:cubicBezTo>
                    <a:pt x="426" y="49"/>
                    <a:pt x="426" y="24"/>
                    <a:pt x="413" y="11"/>
                  </a:cubicBezTo>
                  <a:cubicBezTo>
                    <a:pt x="409" y="3"/>
                    <a:pt x="402" y="0"/>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8" name="Google Shape;11498;p22"/>
            <p:cNvSpPr/>
            <p:nvPr/>
          </p:nvSpPr>
          <p:spPr>
            <a:xfrm>
              <a:off x="6384625" y="2152575"/>
              <a:ext cx="26575" cy="16050"/>
            </a:xfrm>
            <a:custGeom>
              <a:avLst/>
              <a:gdLst/>
              <a:ahLst/>
              <a:cxnLst/>
              <a:rect l="l" t="t" r="r" b="b"/>
              <a:pathLst>
                <a:path w="1063" h="642" extrusionOk="0">
                  <a:moveTo>
                    <a:pt x="164" y="1"/>
                  </a:moveTo>
                  <a:cubicBezTo>
                    <a:pt x="117" y="1"/>
                    <a:pt x="71" y="6"/>
                    <a:pt x="25" y="17"/>
                  </a:cubicBezTo>
                  <a:cubicBezTo>
                    <a:pt x="238" y="42"/>
                    <a:pt x="425" y="154"/>
                    <a:pt x="625" y="242"/>
                  </a:cubicBezTo>
                  <a:cubicBezTo>
                    <a:pt x="375" y="192"/>
                    <a:pt x="100" y="154"/>
                    <a:pt x="38" y="130"/>
                  </a:cubicBezTo>
                  <a:lnTo>
                    <a:pt x="38" y="130"/>
                  </a:lnTo>
                  <a:cubicBezTo>
                    <a:pt x="263" y="254"/>
                    <a:pt x="513" y="342"/>
                    <a:pt x="763" y="442"/>
                  </a:cubicBezTo>
                  <a:cubicBezTo>
                    <a:pt x="513" y="379"/>
                    <a:pt x="225" y="367"/>
                    <a:pt x="0" y="242"/>
                  </a:cubicBezTo>
                  <a:lnTo>
                    <a:pt x="0" y="242"/>
                  </a:lnTo>
                  <a:cubicBezTo>
                    <a:pt x="213" y="442"/>
                    <a:pt x="600" y="567"/>
                    <a:pt x="875" y="642"/>
                  </a:cubicBezTo>
                  <a:cubicBezTo>
                    <a:pt x="948" y="630"/>
                    <a:pt x="962" y="535"/>
                    <a:pt x="917" y="495"/>
                  </a:cubicBezTo>
                  <a:lnTo>
                    <a:pt x="917" y="495"/>
                  </a:lnTo>
                  <a:cubicBezTo>
                    <a:pt x="923" y="499"/>
                    <a:pt x="930" y="501"/>
                    <a:pt x="938" y="501"/>
                  </a:cubicBezTo>
                  <a:cubicBezTo>
                    <a:pt x="947" y="501"/>
                    <a:pt x="956" y="498"/>
                    <a:pt x="963" y="492"/>
                  </a:cubicBezTo>
                  <a:cubicBezTo>
                    <a:pt x="1063" y="392"/>
                    <a:pt x="938" y="329"/>
                    <a:pt x="738" y="267"/>
                  </a:cubicBezTo>
                  <a:cubicBezTo>
                    <a:pt x="750" y="267"/>
                    <a:pt x="763" y="254"/>
                    <a:pt x="775" y="242"/>
                  </a:cubicBezTo>
                  <a:cubicBezTo>
                    <a:pt x="813" y="154"/>
                    <a:pt x="688" y="142"/>
                    <a:pt x="638" y="117"/>
                  </a:cubicBezTo>
                  <a:cubicBezTo>
                    <a:pt x="493" y="59"/>
                    <a:pt x="325"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9" name="Google Shape;11499;p22"/>
            <p:cNvSpPr/>
            <p:nvPr/>
          </p:nvSpPr>
          <p:spPr>
            <a:xfrm>
              <a:off x="6384300" y="2147925"/>
              <a:ext cx="16600" cy="5400"/>
            </a:xfrm>
            <a:custGeom>
              <a:avLst/>
              <a:gdLst/>
              <a:ahLst/>
              <a:cxnLst/>
              <a:rect l="l" t="t" r="r" b="b"/>
              <a:pathLst>
                <a:path w="664" h="216" extrusionOk="0">
                  <a:moveTo>
                    <a:pt x="155" y="0"/>
                  </a:moveTo>
                  <a:cubicBezTo>
                    <a:pt x="103" y="0"/>
                    <a:pt x="51" y="8"/>
                    <a:pt x="1" y="28"/>
                  </a:cubicBezTo>
                  <a:cubicBezTo>
                    <a:pt x="14" y="26"/>
                    <a:pt x="28" y="26"/>
                    <a:pt x="41" y="26"/>
                  </a:cubicBezTo>
                  <a:cubicBezTo>
                    <a:pt x="127" y="26"/>
                    <a:pt x="211" y="58"/>
                    <a:pt x="276" y="91"/>
                  </a:cubicBezTo>
                  <a:cubicBezTo>
                    <a:pt x="388" y="128"/>
                    <a:pt x="501" y="191"/>
                    <a:pt x="613" y="216"/>
                  </a:cubicBezTo>
                  <a:cubicBezTo>
                    <a:pt x="638" y="216"/>
                    <a:pt x="663" y="178"/>
                    <a:pt x="651" y="153"/>
                  </a:cubicBezTo>
                  <a:cubicBezTo>
                    <a:pt x="601" y="91"/>
                    <a:pt x="476" y="78"/>
                    <a:pt x="388" y="41"/>
                  </a:cubicBezTo>
                  <a:cubicBezTo>
                    <a:pt x="313" y="18"/>
                    <a:pt x="234"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0" name="Google Shape;11500;p22"/>
            <p:cNvSpPr/>
            <p:nvPr/>
          </p:nvSpPr>
          <p:spPr>
            <a:xfrm>
              <a:off x="6390250" y="2146425"/>
              <a:ext cx="8150" cy="2750"/>
            </a:xfrm>
            <a:custGeom>
              <a:avLst/>
              <a:gdLst/>
              <a:ahLst/>
              <a:cxnLst/>
              <a:rect l="l" t="t" r="r" b="b"/>
              <a:pathLst>
                <a:path w="326" h="110" extrusionOk="0">
                  <a:moveTo>
                    <a:pt x="0" y="1"/>
                  </a:moveTo>
                  <a:cubicBezTo>
                    <a:pt x="113" y="26"/>
                    <a:pt x="175" y="63"/>
                    <a:pt x="288" y="101"/>
                  </a:cubicBezTo>
                  <a:cubicBezTo>
                    <a:pt x="294" y="107"/>
                    <a:pt x="300" y="110"/>
                    <a:pt x="305" y="110"/>
                  </a:cubicBezTo>
                  <a:cubicBezTo>
                    <a:pt x="310" y="110"/>
                    <a:pt x="313" y="107"/>
                    <a:pt x="313" y="101"/>
                  </a:cubicBezTo>
                  <a:cubicBezTo>
                    <a:pt x="325" y="88"/>
                    <a:pt x="325" y="76"/>
                    <a:pt x="313" y="63"/>
                  </a:cubicBezTo>
                  <a:cubicBezTo>
                    <a:pt x="213" y="26"/>
                    <a:pt x="10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1" name="Google Shape;11501;p22"/>
            <p:cNvSpPr/>
            <p:nvPr/>
          </p:nvSpPr>
          <p:spPr>
            <a:xfrm>
              <a:off x="6453350" y="2367625"/>
              <a:ext cx="189975" cy="79500"/>
            </a:xfrm>
            <a:custGeom>
              <a:avLst/>
              <a:gdLst/>
              <a:ahLst/>
              <a:cxnLst/>
              <a:rect l="l" t="t" r="r" b="b"/>
              <a:pathLst>
                <a:path w="7599" h="3180" extrusionOk="0">
                  <a:moveTo>
                    <a:pt x="7599" y="0"/>
                  </a:moveTo>
                  <a:cubicBezTo>
                    <a:pt x="5299" y="1275"/>
                    <a:pt x="2838" y="2112"/>
                    <a:pt x="276" y="2837"/>
                  </a:cubicBezTo>
                  <a:cubicBezTo>
                    <a:pt x="188" y="2912"/>
                    <a:pt x="101" y="2974"/>
                    <a:pt x="13" y="3024"/>
                  </a:cubicBezTo>
                  <a:cubicBezTo>
                    <a:pt x="1" y="3074"/>
                    <a:pt x="26" y="3137"/>
                    <a:pt x="101" y="3174"/>
                  </a:cubicBezTo>
                  <a:cubicBezTo>
                    <a:pt x="125" y="3178"/>
                    <a:pt x="149" y="3180"/>
                    <a:pt x="174" y="3180"/>
                  </a:cubicBezTo>
                  <a:cubicBezTo>
                    <a:pt x="389" y="3180"/>
                    <a:pt x="614" y="3046"/>
                    <a:pt x="838" y="3012"/>
                  </a:cubicBezTo>
                  <a:cubicBezTo>
                    <a:pt x="1413" y="2862"/>
                    <a:pt x="2000" y="2712"/>
                    <a:pt x="2575" y="2512"/>
                  </a:cubicBezTo>
                  <a:cubicBezTo>
                    <a:pt x="4362" y="1925"/>
                    <a:pt x="6024" y="1025"/>
                    <a:pt x="75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2" name="Google Shape;11502;p22"/>
            <p:cNvSpPr/>
            <p:nvPr/>
          </p:nvSpPr>
          <p:spPr>
            <a:xfrm>
              <a:off x="6466800" y="2376675"/>
              <a:ext cx="136225" cy="57950"/>
            </a:xfrm>
            <a:custGeom>
              <a:avLst/>
              <a:gdLst/>
              <a:ahLst/>
              <a:cxnLst/>
              <a:rect l="l" t="t" r="r" b="b"/>
              <a:pathLst>
                <a:path w="5449" h="2318" extrusionOk="0">
                  <a:moveTo>
                    <a:pt x="5449" y="1"/>
                  </a:moveTo>
                  <a:lnTo>
                    <a:pt x="5449" y="1"/>
                  </a:lnTo>
                  <a:cubicBezTo>
                    <a:pt x="3999" y="713"/>
                    <a:pt x="2412" y="1238"/>
                    <a:pt x="837" y="1675"/>
                  </a:cubicBezTo>
                  <a:cubicBezTo>
                    <a:pt x="762" y="1738"/>
                    <a:pt x="687" y="1800"/>
                    <a:pt x="600" y="1863"/>
                  </a:cubicBezTo>
                  <a:cubicBezTo>
                    <a:pt x="450" y="1963"/>
                    <a:pt x="313" y="2100"/>
                    <a:pt x="150" y="2200"/>
                  </a:cubicBezTo>
                  <a:cubicBezTo>
                    <a:pt x="100" y="2238"/>
                    <a:pt x="50" y="2275"/>
                    <a:pt x="0" y="2300"/>
                  </a:cubicBezTo>
                  <a:cubicBezTo>
                    <a:pt x="28" y="2311"/>
                    <a:pt x="56" y="2317"/>
                    <a:pt x="86" y="2317"/>
                  </a:cubicBezTo>
                  <a:cubicBezTo>
                    <a:pt x="121" y="2317"/>
                    <a:pt x="159" y="2308"/>
                    <a:pt x="200" y="2288"/>
                  </a:cubicBezTo>
                  <a:cubicBezTo>
                    <a:pt x="2050" y="1800"/>
                    <a:pt x="3812" y="988"/>
                    <a:pt x="5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3" name="Google Shape;11503;p22"/>
            <p:cNvSpPr/>
            <p:nvPr/>
          </p:nvSpPr>
          <p:spPr>
            <a:xfrm>
              <a:off x="6492100" y="2366050"/>
              <a:ext cx="69375" cy="34400"/>
            </a:xfrm>
            <a:custGeom>
              <a:avLst/>
              <a:gdLst/>
              <a:ahLst/>
              <a:cxnLst/>
              <a:rect l="l" t="t" r="r" b="b"/>
              <a:pathLst>
                <a:path w="2775" h="1376" extrusionOk="0">
                  <a:moveTo>
                    <a:pt x="2775" y="1"/>
                  </a:moveTo>
                  <a:lnTo>
                    <a:pt x="2775" y="1"/>
                  </a:lnTo>
                  <a:cubicBezTo>
                    <a:pt x="2000" y="438"/>
                    <a:pt x="1138" y="726"/>
                    <a:pt x="250" y="951"/>
                  </a:cubicBezTo>
                  <a:cubicBezTo>
                    <a:pt x="238" y="1063"/>
                    <a:pt x="200" y="1163"/>
                    <a:pt x="138" y="1250"/>
                  </a:cubicBezTo>
                  <a:cubicBezTo>
                    <a:pt x="113" y="1300"/>
                    <a:pt x="63" y="1338"/>
                    <a:pt x="0" y="1350"/>
                  </a:cubicBezTo>
                  <a:cubicBezTo>
                    <a:pt x="0" y="1363"/>
                    <a:pt x="13" y="1375"/>
                    <a:pt x="13" y="1375"/>
                  </a:cubicBezTo>
                  <a:cubicBezTo>
                    <a:pt x="975" y="1038"/>
                    <a:pt x="1962" y="638"/>
                    <a:pt x="27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4" name="Google Shape;11504;p22"/>
            <p:cNvSpPr/>
            <p:nvPr/>
          </p:nvSpPr>
          <p:spPr>
            <a:xfrm>
              <a:off x="6490850" y="2372300"/>
              <a:ext cx="92175" cy="40950"/>
            </a:xfrm>
            <a:custGeom>
              <a:avLst/>
              <a:gdLst/>
              <a:ahLst/>
              <a:cxnLst/>
              <a:rect l="l" t="t" r="r" b="b"/>
              <a:pathLst>
                <a:path w="3687" h="1638" extrusionOk="0">
                  <a:moveTo>
                    <a:pt x="3687" y="1"/>
                  </a:moveTo>
                  <a:lnTo>
                    <a:pt x="3687" y="1"/>
                  </a:lnTo>
                  <a:cubicBezTo>
                    <a:pt x="2525" y="651"/>
                    <a:pt x="1313" y="1000"/>
                    <a:pt x="63" y="1238"/>
                  </a:cubicBezTo>
                  <a:cubicBezTo>
                    <a:pt x="63" y="1363"/>
                    <a:pt x="50" y="1475"/>
                    <a:pt x="25" y="1588"/>
                  </a:cubicBezTo>
                  <a:cubicBezTo>
                    <a:pt x="13" y="1613"/>
                    <a:pt x="0" y="1625"/>
                    <a:pt x="0" y="1638"/>
                  </a:cubicBezTo>
                  <a:cubicBezTo>
                    <a:pt x="1313" y="1325"/>
                    <a:pt x="2575" y="775"/>
                    <a:pt x="36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5" name="Google Shape;11505;p22"/>
            <p:cNvSpPr/>
            <p:nvPr/>
          </p:nvSpPr>
          <p:spPr>
            <a:xfrm>
              <a:off x="6418375" y="2411050"/>
              <a:ext cx="17500" cy="6275"/>
            </a:xfrm>
            <a:custGeom>
              <a:avLst/>
              <a:gdLst/>
              <a:ahLst/>
              <a:cxnLst/>
              <a:rect l="l" t="t" r="r" b="b"/>
              <a:pathLst>
                <a:path w="700" h="251" extrusionOk="0">
                  <a:moveTo>
                    <a:pt x="700" y="0"/>
                  </a:moveTo>
                  <a:cubicBezTo>
                    <a:pt x="612" y="0"/>
                    <a:pt x="537" y="13"/>
                    <a:pt x="450" y="25"/>
                  </a:cubicBezTo>
                  <a:cubicBezTo>
                    <a:pt x="338" y="38"/>
                    <a:pt x="225" y="25"/>
                    <a:pt x="113" y="63"/>
                  </a:cubicBezTo>
                  <a:cubicBezTo>
                    <a:pt x="50" y="88"/>
                    <a:pt x="13" y="150"/>
                    <a:pt x="0" y="200"/>
                  </a:cubicBezTo>
                  <a:cubicBezTo>
                    <a:pt x="13" y="213"/>
                    <a:pt x="13" y="213"/>
                    <a:pt x="25" y="213"/>
                  </a:cubicBezTo>
                  <a:cubicBezTo>
                    <a:pt x="55" y="240"/>
                    <a:pt x="94" y="250"/>
                    <a:pt x="136" y="250"/>
                  </a:cubicBezTo>
                  <a:cubicBezTo>
                    <a:pt x="251" y="250"/>
                    <a:pt x="396" y="171"/>
                    <a:pt x="487" y="125"/>
                  </a:cubicBezTo>
                  <a:cubicBezTo>
                    <a:pt x="562" y="88"/>
                    <a:pt x="637" y="50"/>
                    <a:pt x="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6" name="Google Shape;11506;p22"/>
            <p:cNvSpPr/>
            <p:nvPr/>
          </p:nvSpPr>
          <p:spPr>
            <a:xfrm>
              <a:off x="6498025" y="2357925"/>
              <a:ext cx="55650" cy="25025"/>
            </a:xfrm>
            <a:custGeom>
              <a:avLst/>
              <a:gdLst/>
              <a:ahLst/>
              <a:cxnLst/>
              <a:rect l="l" t="t" r="r" b="b"/>
              <a:pathLst>
                <a:path w="2226" h="1001" extrusionOk="0">
                  <a:moveTo>
                    <a:pt x="2225" y="1"/>
                  </a:moveTo>
                  <a:lnTo>
                    <a:pt x="2225" y="1"/>
                  </a:lnTo>
                  <a:cubicBezTo>
                    <a:pt x="1538" y="313"/>
                    <a:pt x="826" y="526"/>
                    <a:pt x="101" y="701"/>
                  </a:cubicBezTo>
                  <a:cubicBezTo>
                    <a:pt x="76" y="776"/>
                    <a:pt x="38" y="851"/>
                    <a:pt x="1" y="926"/>
                  </a:cubicBezTo>
                  <a:cubicBezTo>
                    <a:pt x="1" y="951"/>
                    <a:pt x="13" y="963"/>
                    <a:pt x="13" y="976"/>
                  </a:cubicBezTo>
                  <a:cubicBezTo>
                    <a:pt x="13" y="988"/>
                    <a:pt x="26" y="988"/>
                    <a:pt x="26" y="1001"/>
                  </a:cubicBezTo>
                  <a:cubicBezTo>
                    <a:pt x="788" y="738"/>
                    <a:pt x="1538" y="426"/>
                    <a:pt x="2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7" name="Google Shape;11507;p22"/>
            <p:cNvSpPr/>
            <p:nvPr/>
          </p:nvSpPr>
          <p:spPr>
            <a:xfrm>
              <a:off x="6504275" y="2340750"/>
              <a:ext cx="56900" cy="26275"/>
            </a:xfrm>
            <a:custGeom>
              <a:avLst/>
              <a:gdLst/>
              <a:ahLst/>
              <a:cxnLst/>
              <a:rect l="l" t="t" r="r" b="b"/>
              <a:pathLst>
                <a:path w="2276" h="1051" extrusionOk="0">
                  <a:moveTo>
                    <a:pt x="2275" y="1"/>
                  </a:moveTo>
                  <a:lnTo>
                    <a:pt x="2275" y="1"/>
                  </a:lnTo>
                  <a:cubicBezTo>
                    <a:pt x="1638" y="250"/>
                    <a:pt x="975" y="463"/>
                    <a:pt x="326" y="688"/>
                  </a:cubicBezTo>
                  <a:cubicBezTo>
                    <a:pt x="226" y="788"/>
                    <a:pt x="126" y="875"/>
                    <a:pt x="13" y="975"/>
                  </a:cubicBezTo>
                  <a:cubicBezTo>
                    <a:pt x="13" y="1000"/>
                    <a:pt x="1" y="1025"/>
                    <a:pt x="1" y="1050"/>
                  </a:cubicBezTo>
                  <a:cubicBezTo>
                    <a:pt x="776" y="750"/>
                    <a:pt x="1550" y="413"/>
                    <a:pt x="2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8" name="Google Shape;11508;p22"/>
            <p:cNvSpPr/>
            <p:nvPr/>
          </p:nvSpPr>
          <p:spPr>
            <a:xfrm>
              <a:off x="6416175" y="2428225"/>
              <a:ext cx="126250" cy="40025"/>
            </a:xfrm>
            <a:custGeom>
              <a:avLst/>
              <a:gdLst/>
              <a:ahLst/>
              <a:cxnLst/>
              <a:rect l="l" t="t" r="r" b="b"/>
              <a:pathLst>
                <a:path w="5050" h="1601" extrusionOk="0">
                  <a:moveTo>
                    <a:pt x="5049" y="1"/>
                  </a:moveTo>
                  <a:lnTo>
                    <a:pt x="5049" y="1"/>
                  </a:lnTo>
                  <a:cubicBezTo>
                    <a:pt x="3512" y="638"/>
                    <a:pt x="1963" y="925"/>
                    <a:pt x="376" y="1088"/>
                  </a:cubicBezTo>
                  <a:cubicBezTo>
                    <a:pt x="363" y="1100"/>
                    <a:pt x="363" y="1100"/>
                    <a:pt x="351" y="1113"/>
                  </a:cubicBezTo>
                  <a:cubicBezTo>
                    <a:pt x="326" y="1175"/>
                    <a:pt x="301" y="1225"/>
                    <a:pt x="263" y="1288"/>
                  </a:cubicBezTo>
                  <a:cubicBezTo>
                    <a:pt x="201" y="1400"/>
                    <a:pt x="113" y="1513"/>
                    <a:pt x="1" y="1600"/>
                  </a:cubicBezTo>
                  <a:cubicBezTo>
                    <a:pt x="1763" y="1388"/>
                    <a:pt x="3487" y="800"/>
                    <a:pt x="5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9" name="Google Shape;11509;p22"/>
            <p:cNvSpPr/>
            <p:nvPr/>
          </p:nvSpPr>
          <p:spPr>
            <a:xfrm>
              <a:off x="6797325" y="1891525"/>
              <a:ext cx="158425" cy="45600"/>
            </a:xfrm>
            <a:custGeom>
              <a:avLst/>
              <a:gdLst/>
              <a:ahLst/>
              <a:cxnLst/>
              <a:rect l="l" t="t" r="r" b="b"/>
              <a:pathLst>
                <a:path w="6337" h="1824" extrusionOk="0">
                  <a:moveTo>
                    <a:pt x="2173" y="0"/>
                  </a:moveTo>
                  <a:cubicBezTo>
                    <a:pt x="1434" y="0"/>
                    <a:pt x="696" y="140"/>
                    <a:pt x="1" y="412"/>
                  </a:cubicBezTo>
                  <a:cubicBezTo>
                    <a:pt x="76" y="462"/>
                    <a:pt x="151" y="524"/>
                    <a:pt x="226" y="574"/>
                  </a:cubicBezTo>
                  <a:cubicBezTo>
                    <a:pt x="301" y="637"/>
                    <a:pt x="376" y="687"/>
                    <a:pt x="451" y="749"/>
                  </a:cubicBezTo>
                  <a:cubicBezTo>
                    <a:pt x="1135" y="529"/>
                    <a:pt x="1835" y="414"/>
                    <a:pt x="2528" y="414"/>
                  </a:cubicBezTo>
                  <a:cubicBezTo>
                    <a:pt x="3884" y="414"/>
                    <a:pt x="5212" y="856"/>
                    <a:pt x="6336" y="1824"/>
                  </a:cubicBezTo>
                  <a:cubicBezTo>
                    <a:pt x="5188" y="583"/>
                    <a:pt x="3679" y="0"/>
                    <a:pt x="2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0" name="Google Shape;11510;p22"/>
            <p:cNvSpPr/>
            <p:nvPr/>
          </p:nvSpPr>
          <p:spPr>
            <a:xfrm>
              <a:off x="6811700" y="1903675"/>
              <a:ext cx="134050" cy="40325"/>
            </a:xfrm>
            <a:custGeom>
              <a:avLst/>
              <a:gdLst/>
              <a:ahLst/>
              <a:cxnLst/>
              <a:rect l="l" t="t" r="r" b="b"/>
              <a:pathLst>
                <a:path w="5362" h="1613" extrusionOk="0">
                  <a:moveTo>
                    <a:pt x="1650" y="1"/>
                  </a:moveTo>
                  <a:cubicBezTo>
                    <a:pt x="1075" y="38"/>
                    <a:pt x="500" y="176"/>
                    <a:pt x="1" y="363"/>
                  </a:cubicBezTo>
                  <a:cubicBezTo>
                    <a:pt x="88" y="438"/>
                    <a:pt x="175" y="501"/>
                    <a:pt x="263" y="563"/>
                  </a:cubicBezTo>
                  <a:cubicBezTo>
                    <a:pt x="500" y="713"/>
                    <a:pt x="738" y="888"/>
                    <a:pt x="963" y="1075"/>
                  </a:cubicBezTo>
                  <a:cubicBezTo>
                    <a:pt x="1549" y="900"/>
                    <a:pt x="2066" y="785"/>
                    <a:pt x="2652" y="785"/>
                  </a:cubicBezTo>
                  <a:cubicBezTo>
                    <a:pt x="2816" y="785"/>
                    <a:pt x="2985" y="794"/>
                    <a:pt x="3162" y="813"/>
                  </a:cubicBezTo>
                  <a:cubicBezTo>
                    <a:pt x="3787" y="875"/>
                    <a:pt x="4674" y="1125"/>
                    <a:pt x="5237" y="1613"/>
                  </a:cubicBezTo>
                  <a:cubicBezTo>
                    <a:pt x="4444" y="800"/>
                    <a:pt x="3257" y="475"/>
                    <a:pt x="2140" y="475"/>
                  </a:cubicBezTo>
                  <a:cubicBezTo>
                    <a:pt x="1848" y="475"/>
                    <a:pt x="1562" y="497"/>
                    <a:pt x="1288" y="538"/>
                  </a:cubicBezTo>
                  <a:cubicBezTo>
                    <a:pt x="1500" y="488"/>
                    <a:pt x="1675" y="451"/>
                    <a:pt x="1763" y="451"/>
                  </a:cubicBezTo>
                  <a:cubicBezTo>
                    <a:pt x="1979" y="434"/>
                    <a:pt x="2193" y="425"/>
                    <a:pt x="2405" y="425"/>
                  </a:cubicBezTo>
                  <a:cubicBezTo>
                    <a:pt x="3451" y="425"/>
                    <a:pt x="4437" y="645"/>
                    <a:pt x="5362" y="1238"/>
                  </a:cubicBezTo>
                  <a:cubicBezTo>
                    <a:pt x="4324" y="401"/>
                    <a:pt x="2962" y="13"/>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511" name="Google Shape;11511;p22"/>
          <p:cNvGrpSpPr/>
          <p:nvPr/>
        </p:nvGrpSpPr>
        <p:grpSpPr>
          <a:xfrm rot="2700000">
            <a:off x="7648813" y="2709718"/>
            <a:ext cx="1719569" cy="1563086"/>
            <a:chOff x="6470175" y="1590600"/>
            <a:chExt cx="764825" cy="695225"/>
          </a:xfrm>
        </p:grpSpPr>
        <p:sp>
          <p:nvSpPr>
            <p:cNvPr id="11512" name="Google Shape;11512;p22"/>
            <p:cNvSpPr/>
            <p:nvPr/>
          </p:nvSpPr>
          <p:spPr>
            <a:xfrm>
              <a:off x="6831000" y="1655750"/>
              <a:ext cx="328375" cy="324500"/>
            </a:xfrm>
            <a:custGeom>
              <a:avLst/>
              <a:gdLst/>
              <a:ahLst/>
              <a:cxnLst/>
              <a:rect l="l" t="t" r="r" b="b"/>
              <a:pathLst>
                <a:path w="13135" h="12980" extrusionOk="0">
                  <a:moveTo>
                    <a:pt x="2026" y="4730"/>
                  </a:moveTo>
                  <a:cubicBezTo>
                    <a:pt x="2244" y="4730"/>
                    <a:pt x="2329" y="4887"/>
                    <a:pt x="2438" y="5056"/>
                  </a:cubicBezTo>
                  <a:cubicBezTo>
                    <a:pt x="2538" y="5193"/>
                    <a:pt x="2650" y="5306"/>
                    <a:pt x="2813" y="5368"/>
                  </a:cubicBezTo>
                  <a:cubicBezTo>
                    <a:pt x="2902" y="5401"/>
                    <a:pt x="2994" y="5415"/>
                    <a:pt x="3086" y="5415"/>
                  </a:cubicBezTo>
                  <a:cubicBezTo>
                    <a:pt x="3340" y="5415"/>
                    <a:pt x="3599" y="5310"/>
                    <a:pt x="3837" y="5218"/>
                  </a:cubicBezTo>
                  <a:cubicBezTo>
                    <a:pt x="3955" y="5173"/>
                    <a:pt x="4086" y="5141"/>
                    <a:pt x="4216" y="5141"/>
                  </a:cubicBezTo>
                  <a:cubicBezTo>
                    <a:pt x="4265" y="5141"/>
                    <a:pt x="4314" y="5145"/>
                    <a:pt x="4362" y="5156"/>
                  </a:cubicBezTo>
                  <a:cubicBezTo>
                    <a:pt x="4575" y="5206"/>
                    <a:pt x="4675" y="5381"/>
                    <a:pt x="4762" y="5543"/>
                  </a:cubicBezTo>
                  <a:cubicBezTo>
                    <a:pt x="4987" y="5943"/>
                    <a:pt x="5237" y="6293"/>
                    <a:pt x="5587" y="6593"/>
                  </a:cubicBezTo>
                  <a:cubicBezTo>
                    <a:pt x="5912" y="6868"/>
                    <a:pt x="6299" y="7055"/>
                    <a:pt x="6624" y="7330"/>
                  </a:cubicBezTo>
                  <a:cubicBezTo>
                    <a:pt x="6893" y="7554"/>
                    <a:pt x="6991" y="7999"/>
                    <a:pt x="7359" y="7999"/>
                  </a:cubicBezTo>
                  <a:cubicBezTo>
                    <a:pt x="7402" y="7999"/>
                    <a:pt x="7448" y="7993"/>
                    <a:pt x="7499" y="7980"/>
                  </a:cubicBezTo>
                  <a:cubicBezTo>
                    <a:pt x="7661" y="7930"/>
                    <a:pt x="7824" y="7855"/>
                    <a:pt x="7986" y="7818"/>
                  </a:cubicBezTo>
                  <a:cubicBezTo>
                    <a:pt x="8161" y="7780"/>
                    <a:pt x="8349" y="7755"/>
                    <a:pt x="8524" y="7743"/>
                  </a:cubicBezTo>
                  <a:cubicBezTo>
                    <a:pt x="8620" y="7736"/>
                    <a:pt x="8717" y="7733"/>
                    <a:pt x="8814" y="7733"/>
                  </a:cubicBezTo>
                  <a:cubicBezTo>
                    <a:pt x="9091" y="7733"/>
                    <a:pt x="9367" y="7759"/>
                    <a:pt x="9636" y="7805"/>
                  </a:cubicBezTo>
                  <a:cubicBezTo>
                    <a:pt x="9998" y="7880"/>
                    <a:pt x="10361" y="7992"/>
                    <a:pt x="10723" y="8055"/>
                  </a:cubicBezTo>
                  <a:cubicBezTo>
                    <a:pt x="10763" y="8063"/>
                    <a:pt x="10801" y="8067"/>
                    <a:pt x="10837" y="8067"/>
                  </a:cubicBezTo>
                  <a:cubicBezTo>
                    <a:pt x="11148" y="8067"/>
                    <a:pt x="11355" y="7800"/>
                    <a:pt x="11523" y="7543"/>
                  </a:cubicBezTo>
                  <a:cubicBezTo>
                    <a:pt x="11710" y="7255"/>
                    <a:pt x="11835" y="6930"/>
                    <a:pt x="11898" y="6593"/>
                  </a:cubicBezTo>
                  <a:cubicBezTo>
                    <a:pt x="11973" y="6168"/>
                    <a:pt x="11948" y="5731"/>
                    <a:pt x="11823" y="5318"/>
                  </a:cubicBezTo>
                  <a:lnTo>
                    <a:pt x="11823" y="5318"/>
                  </a:lnTo>
                  <a:cubicBezTo>
                    <a:pt x="11898" y="5406"/>
                    <a:pt x="11985" y="5493"/>
                    <a:pt x="12060" y="5593"/>
                  </a:cubicBezTo>
                  <a:cubicBezTo>
                    <a:pt x="12310" y="5881"/>
                    <a:pt x="12548" y="6205"/>
                    <a:pt x="12647" y="6580"/>
                  </a:cubicBezTo>
                  <a:cubicBezTo>
                    <a:pt x="12747" y="6918"/>
                    <a:pt x="12722" y="7255"/>
                    <a:pt x="12660" y="7593"/>
                  </a:cubicBezTo>
                  <a:cubicBezTo>
                    <a:pt x="12498" y="8342"/>
                    <a:pt x="12110" y="9055"/>
                    <a:pt x="11723" y="9705"/>
                  </a:cubicBezTo>
                  <a:cubicBezTo>
                    <a:pt x="11473" y="10104"/>
                    <a:pt x="11198" y="10454"/>
                    <a:pt x="10898" y="10817"/>
                  </a:cubicBezTo>
                  <a:cubicBezTo>
                    <a:pt x="10623" y="11142"/>
                    <a:pt x="10336" y="11454"/>
                    <a:pt x="9998" y="11704"/>
                  </a:cubicBezTo>
                  <a:cubicBezTo>
                    <a:pt x="9398" y="12166"/>
                    <a:pt x="8636" y="12479"/>
                    <a:pt x="7899" y="12591"/>
                  </a:cubicBezTo>
                  <a:cubicBezTo>
                    <a:pt x="7711" y="12620"/>
                    <a:pt x="7525" y="12633"/>
                    <a:pt x="7341" y="12633"/>
                  </a:cubicBezTo>
                  <a:cubicBezTo>
                    <a:pt x="6716" y="12633"/>
                    <a:pt x="6110" y="12484"/>
                    <a:pt x="5512" y="12291"/>
                  </a:cubicBezTo>
                  <a:cubicBezTo>
                    <a:pt x="5087" y="12154"/>
                    <a:pt x="4687" y="11991"/>
                    <a:pt x="4300" y="11791"/>
                  </a:cubicBezTo>
                  <a:cubicBezTo>
                    <a:pt x="4100" y="11691"/>
                    <a:pt x="3900" y="11604"/>
                    <a:pt x="3712" y="11492"/>
                  </a:cubicBezTo>
                  <a:cubicBezTo>
                    <a:pt x="3550" y="11392"/>
                    <a:pt x="3350" y="11279"/>
                    <a:pt x="3225" y="11129"/>
                  </a:cubicBezTo>
                  <a:cubicBezTo>
                    <a:pt x="3100" y="10967"/>
                    <a:pt x="3100" y="10754"/>
                    <a:pt x="3013" y="10567"/>
                  </a:cubicBezTo>
                  <a:cubicBezTo>
                    <a:pt x="2938" y="10429"/>
                    <a:pt x="2838" y="10304"/>
                    <a:pt x="2725" y="10179"/>
                  </a:cubicBezTo>
                  <a:cubicBezTo>
                    <a:pt x="2588" y="10029"/>
                    <a:pt x="2450" y="9879"/>
                    <a:pt x="2363" y="9705"/>
                  </a:cubicBezTo>
                  <a:cubicBezTo>
                    <a:pt x="2263" y="9530"/>
                    <a:pt x="2275" y="9342"/>
                    <a:pt x="2250" y="9142"/>
                  </a:cubicBezTo>
                  <a:cubicBezTo>
                    <a:pt x="2150" y="8380"/>
                    <a:pt x="1563" y="7893"/>
                    <a:pt x="1076" y="7355"/>
                  </a:cubicBezTo>
                  <a:cubicBezTo>
                    <a:pt x="951" y="7218"/>
                    <a:pt x="813" y="7080"/>
                    <a:pt x="701" y="6943"/>
                  </a:cubicBezTo>
                  <a:cubicBezTo>
                    <a:pt x="613" y="6843"/>
                    <a:pt x="413" y="6643"/>
                    <a:pt x="488" y="6505"/>
                  </a:cubicBezTo>
                  <a:cubicBezTo>
                    <a:pt x="526" y="6418"/>
                    <a:pt x="638" y="6368"/>
                    <a:pt x="713" y="6318"/>
                  </a:cubicBezTo>
                  <a:cubicBezTo>
                    <a:pt x="801" y="6255"/>
                    <a:pt x="876" y="6180"/>
                    <a:pt x="938" y="6105"/>
                  </a:cubicBezTo>
                  <a:cubicBezTo>
                    <a:pt x="1076" y="5968"/>
                    <a:pt x="1200" y="5806"/>
                    <a:pt x="1300" y="5643"/>
                  </a:cubicBezTo>
                  <a:cubicBezTo>
                    <a:pt x="1425" y="5443"/>
                    <a:pt x="1500" y="5243"/>
                    <a:pt x="1588" y="5043"/>
                  </a:cubicBezTo>
                  <a:cubicBezTo>
                    <a:pt x="1675" y="4856"/>
                    <a:pt x="1800" y="4743"/>
                    <a:pt x="2000" y="4731"/>
                  </a:cubicBezTo>
                  <a:cubicBezTo>
                    <a:pt x="2009" y="4730"/>
                    <a:pt x="2017" y="4730"/>
                    <a:pt x="2026" y="4730"/>
                  </a:cubicBezTo>
                  <a:close/>
                  <a:moveTo>
                    <a:pt x="2408" y="0"/>
                  </a:moveTo>
                  <a:cubicBezTo>
                    <a:pt x="2203" y="0"/>
                    <a:pt x="2156" y="324"/>
                    <a:pt x="2375" y="382"/>
                  </a:cubicBezTo>
                  <a:cubicBezTo>
                    <a:pt x="2800" y="519"/>
                    <a:pt x="3225" y="619"/>
                    <a:pt x="3650" y="732"/>
                  </a:cubicBezTo>
                  <a:cubicBezTo>
                    <a:pt x="4512" y="944"/>
                    <a:pt x="5299" y="1332"/>
                    <a:pt x="6099" y="1694"/>
                  </a:cubicBezTo>
                  <a:cubicBezTo>
                    <a:pt x="6437" y="1844"/>
                    <a:pt x="6774" y="2007"/>
                    <a:pt x="7136" y="2094"/>
                  </a:cubicBezTo>
                  <a:cubicBezTo>
                    <a:pt x="7274" y="2131"/>
                    <a:pt x="7411" y="2154"/>
                    <a:pt x="7548" y="2154"/>
                  </a:cubicBezTo>
                  <a:cubicBezTo>
                    <a:pt x="7598" y="2154"/>
                    <a:pt x="7649" y="2151"/>
                    <a:pt x="7699" y="2144"/>
                  </a:cubicBezTo>
                  <a:cubicBezTo>
                    <a:pt x="7845" y="2134"/>
                    <a:pt x="8000" y="2088"/>
                    <a:pt x="8156" y="2088"/>
                  </a:cubicBezTo>
                  <a:cubicBezTo>
                    <a:pt x="8187" y="2088"/>
                    <a:pt x="8218" y="2090"/>
                    <a:pt x="8249" y="2094"/>
                  </a:cubicBezTo>
                  <a:cubicBezTo>
                    <a:pt x="8461" y="2132"/>
                    <a:pt x="8661" y="2294"/>
                    <a:pt x="8823" y="2419"/>
                  </a:cubicBezTo>
                  <a:cubicBezTo>
                    <a:pt x="8998" y="2544"/>
                    <a:pt x="9173" y="2669"/>
                    <a:pt x="9348" y="2806"/>
                  </a:cubicBezTo>
                  <a:cubicBezTo>
                    <a:pt x="9736" y="3081"/>
                    <a:pt x="10123" y="3369"/>
                    <a:pt x="10511" y="3656"/>
                  </a:cubicBezTo>
                  <a:cubicBezTo>
                    <a:pt x="10673" y="3781"/>
                    <a:pt x="10848" y="3894"/>
                    <a:pt x="10998" y="4044"/>
                  </a:cubicBezTo>
                  <a:cubicBezTo>
                    <a:pt x="11135" y="4193"/>
                    <a:pt x="11198" y="4406"/>
                    <a:pt x="11285" y="4581"/>
                  </a:cubicBezTo>
                  <a:cubicBezTo>
                    <a:pt x="11298" y="4593"/>
                    <a:pt x="11310" y="4606"/>
                    <a:pt x="11310" y="4618"/>
                  </a:cubicBezTo>
                  <a:cubicBezTo>
                    <a:pt x="11248" y="4656"/>
                    <a:pt x="11198" y="4743"/>
                    <a:pt x="11260" y="4843"/>
                  </a:cubicBezTo>
                  <a:cubicBezTo>
                    <a:pt x="11448" y="5131"/>
                    <a:pt x="11585" y="5468"/>
                    <a:pt x="11610" y="5818"/>
                  </a:cubicBezTo>
                  <a:cubicBezTo>
                    <a:pt x="11648" y="6168"/>
                    <a:pt x="11598" y="6530"/>
                    <a:pt x="11473" y="6855"/>
                  </a:cubicBezTo>
                  <a:cubicBezTo>
                    <a:pt x="11410" y="7018"/>
                    <a:pt x="11323" y="7193"/>
                    <a:pt x="11223" y="7330"/>
                  </a:cubicBezTo>
                  <a:cubicBezTo>
                    <a:pt x="11135" y="7455"/>
                    <a:pt x="10998" y="7668"/>
                    <a:pt x="10848" y="7705"/>
                  </a:cubicBezTo>
                  <a:cubicBezTo>
                    <a:pt x="10827" y="7711"/>
                    <a:pt x="10803" y="7713"/>
                    <a:pt x="10778" y="7713"/>
                  </a:cubicBezTo>
                  <a:cubicBezTo>
                    <a:pt x="10697" y="7713"/>
                    <a:pt x="10602" y="7690"/>
                    <a:pt x="10536" y="7680"/>
                  </a:cubicBezTo>
                  <a:cubicBezTo>
                    <a:pt x="10448" y="7668"/>
                    <a:pt x="10361" y="7643"/>
                    <a:pt x="10273" y="7630"/>
                  </a:cubicBezTo>
                  <a:cubicBezTo>
                    <a:pt x="10086" y="7593"/>
                    <a:pt x="9911" y="7555"/>
                    <a:pt x="9723" y="7530"/>
                  </a:cubicBezTo>
                  <a:cubicBezTo>
                    <a:pt x="9348" y="7480"/>
                    <a:pt x="8973" y="7418"/>
                    <a:pt x="8586" y="7418"/>
                  </a:cubicBezTo>
                  <a:cubicBezTo>
                    <a:pt x="8199" y="7418"/>
                    <a:pt x="7836" y="7493"/>
                    <a:pt x="7474" y="7605"/>
                  </a:cubicBezTo>
                  <a:cubicBezTo>
                    <a:pt x="7444" y="7615"/>
                    <a:pt x="7397" y="7633"/>
                    <a:pt x="7360" y="7633"/>
                  </a:cubicBezTo>
                  <a:cubicBezTo>
                    <a:pt x="7352" y="7633"/>
                    <a:pt x="7344" y="7632"/>
                    <a:pt x="7336" y="7630"/>
                  </a:cubicBezTo>
                  <a:cubicBezTo>
                    <a:pt x="7274" y="7605"/>
                    <a:pt x="7249" y="7505"/>
                    <a:pt x="7224" y="7455"/>
                  </a:cubicBezTo>
                  <a:cubicBezTo>
                    <a:pt x="7174" y="7368"/>
                    <a:pt x="7124" y="7280"/>
                    <a:pt x="7061" y="7205"/>
                  </a:cubicBezTo>
                  <a:cubicBezTo>
                    <a:pt x="6936" y="7043"/>
                    <a:pt x="6774" y="6918"/>
                    <a:pt x="6612" y="6793"/>
                  </a:cubicBezTo>
                  <a:cubicBezTo>
                    <a:pt x="6224" y="6543"/>
                    <a:pt x="5862" y="6305"/>
                    <a:pt x="5549" y="5956"/>
                  </a:cubicBezTo>
                  <a:cubicBezTo>
                    <a:pt x="5387" y="5781"/>
                    <a:pt x="5249" y="5593"/>
                    <a:pt x="5112" y="5393"/>
                  </a:cubicBezTo>
                  <a:cubicBezTo>
                    <a:pt x="5012" y="5231"/>
                    <a:pt x="4900" y="5068"/>
                    <a:pt x="4737" y="4956"/>
                  </a:cubicBezTo>
                  <a:cubicBezTo>
                    <a:pt x="4594" y="4859"/>
                    <a:pt x="4441" y="4827"/>
                    <a:pt x="4285" y="4827"/>
                  </a:cubicBezTo>
                  <a:cubicBezTo>
                    <a:pt x="4099" y="4827"/>
                    <a:pt x="3908" y="4872"/>
                    <a:pt x="3725" y="4906"/>
                  </a:cubicBezTo>
                  <a:cubicBezTo>
                    <a:pt x="3565" y="4940"/>
                    <a:pt x="3396" y="4995"/>
                    <a:pt x="3225" y="4995"/>
                  </a:cubicBezTo>
                  <a:cubicBezTo>
                    <a:pt x="3208" y="4995"/>
                    <a:pt x="3192" y="4994"/>
                    <a:pt x="3175" y="4993"/>
                  </a:cubicBezTo>
                  <a:cubicBezTo>
                    <a:pt x="2963" y="4981"/>
                    <a:pt x="2850" y="4931"/>
                    <a:pt x="2725" y="4768"/>
                  </a:cubicBezTo>
                  <a:cubicBezTo>
                    <a:pt x="2539" y="4521"/>
                    <a:pt x="2277" y="4358"/>
                    <a:pt x="1980" y="4358"/>
                  </a:cubicBezTo>
                  <a:cubicBezTo>
                    <a:pt x="1918" y="4358"/>
                    <a:pt x="1853" y="4366"/>
                    <a:pt x="1788" y="4381"/>
                  </a:cubicBezTo>
                  <a:cubicBezTo>
                    <a:pt x="1350" y="4481"/>
                    <a:pt x="1225" y="4893"/>
                    <a:pt x="1026" y="5243"/>
                  </a:cubicBezTo>
                  <a:cubicBezTo>
                    <a:pt x="913" y="5443"/>
                    <a:pt x="763" y="5631"/>
                    <a:pt x="601" y="5806"/>
                  </a:cubicBezTo>
                  <a:cubicBezTo>
                    <a:pt x="476" y="5931"/>
                    <a:pt x="326" y="6043"/>
                    <a:pt x="226" y="6205"/>
                  </a:cubicBezTo>
                  <a:cubicBezTo>
                    <a:pt x="1" y="6543"/>
                    <a:pt x="176" y="6843"/>
                    <a:pt x="413" y="7130"/>
                  </a:cubicBezTo>
                  <a:cubicBezTo>
                    <a:pt x="901" y="7718"/>
                    <a:pt x="1500" y="8205"/>
                    <a:pt x="1763" y="8942"/>
                  </a:cubicBezTo>
                  <a:cubicBezTo>
                    <a:pt x="1825" y="9142"/>
                    <a:pt x="1838" y="9342"/>
                    <a:pt x="1875" y="9542"/>
                  </a:cubicBezTo>
                  <a:cubicBezTo>
                    <a:pt x="1925" y="9730"/>
                    <a:pt x="2000" y="9892"/>
                    <a:pt x="2125" y="10042"/>
                  </a:cubicBezTo>
                  <a:cubicBezTo>
                    <a:pt x="2363" y="10329"/>
                    <a:pt x="2750" y="10542"/>
                    <a:pt x="2863" y="10917"/>
                  </a:cubicBezTo>
                  <a:cubicBezTo>
                    <a:pt x="2925" y="11129"/>
                    <a:pt x="2925" y="11317"/>
                    <a:pt x="3063" y="11492"/>
                  </a:cubicBezTo>
                  <a:cubicBezTo>
                    <a:pt x="3187" y="11642"/>
                    <a:pt x="3362" y="11766"/>
                    <a:pt x="3525" y="11879"/>
                  </a:cubicBezTo>
                  <a:cubicBezTo>
                    <a:pt x="3887" y="12129"/>
                    <a:pt x="4275" y="12316"/>
                    <a:pt x="4687" y="12466"/>
                  </a:cubicBezTo>
                  <a:cubicBezTo>
                    <a:pt x="5479" y="12746"/>
                    <a:pt x="6342" y="12979"/>
                    <a:pt x="7184" y="12979"/>
                  </a:cubicBezTo>
                  <a:cubicBezTo>
                    <a:pt x="7205" y="12979"/>
                    <a:pt x="7227" y="12979"/>
                    <a:pt x="7249" y="12979"/>
                  </a:cubicBezTo>
                  <a:cubicBezTo>
                    <a:pt x="8024" y="12966"/>
                    <a:pt x="8774" y="12766"/>
                    <a:pt x="9461" y="12416"/>
                  </a:cubicBezTo>
                  <a:cubicBezTo>
                    <a:pt x="10198" y="12041"/>
                    <a:pt x="10923" y="11504"/>
                    <a:pt x="11448" y="10867"/>
                  </a:cubicBezTo>
                  <a:cubicBezTo>
                    <a:pt x="12023" y="10179"/>
                    <a:pt x="12485" y="9392"/>
                    <a:pt x="12785" y="8542"/>
                  </a:cubicBezTo>
                  <a:cubicBezTo>
                    <a:pt x="13022" y="7880"/>
                    <a:pt x="13135" y="7155"/>
                    <a:pt x="12985" y="6468"/>
                  </a:cubicBezTo>
                  <a:cubicBezTo>
                    <a:pt x="12897" y="6080"/>
                    <a:pt x="12697" y="5756"/>
                    <a:pt x="12435" y="5468"/>
                  </a:cubicBezTo>
                  <a:cubicBezTo>
                    <a:pt x="12135" y="5131"/>
                    <a:pt x="11798" y="4843"/>
                    <a:pt x="11585" y="4456"/>
                  </a:cubicBezTo>
                  <a:cubicBezTo>
                    <a:pt x="11373" y="4069"/>
                    <a:pt x="11223" y="3681"/>
                    <a:pt x="10860" y="3406"/>
                  </a:cubicBezTo>
                  <a:cubicBezTo>
                    <a:pt x="10473" y="3131"/>
                    <a:pt x="10061" y="2869"/>
                    <a:pt x="9673" y="2594"/>
                  </a:cubicBezTo>
                  <a:cubicBezTo>
                    <a:pt x="9461" y="2444"/>
                    <a:pt x="9248" y="2306"/>
                    <a:pt x="9048" y="2157"/>
                  </a:cubicBezTo>
                  <a:cubicBezTo>
                    <a:pt x="8873" y="2044"/>
                    <a:pt x="8724" y="1894"/>
                    <a:pt x="8536" y="1807"/>
                  </a:cubicBezTo>
                  <a:cubicBezTo>
                    <a:pt x="8403" y="1745"/>
                    <a:pt x="8264" y="1720"/>
                    <a:pt x="8123" y="1720"/>
                  </a:cubicBezTo>
                  <a:cubicBezTo>
                    <a:pt x="8065" y="1720"/>
                    <a:pt x="8007" y="1724"/>
                    <a:pt x="7949" y="1732"/>
                  </a:cubicBezTo>
                  <a:cubicBezTo>
                    <a:pt x="7861" y="1738"/>
                    <a:pt x="7771" y="1741"/>
                    <a:pt x="7680" y="1741"/>
                  </a:cubicBezTo>
                  <a:cubicBezTo>
                    <a:pt x="7589" y="1741"/>
                    <a:pt x="7499" y="1738"/>
                    <a:pt x="7411" y="1732"/>
                  </a:cubicBezTo>
                  <a:cubicBezTo>
                    <a:pt x="7011" y="1719"/>
                    <a:pt x="6637" y="1619"/>
                    <a:pt x="6287" y="1469"/>
                  </a:cubicBezTo>
                  <a:cubicBezTo>
                    <a:pt x="5887" y="1307"/>
                    <a:pt x="5499" y="1144"/>
                    <a:pt x="5099" y="969"/>
                  </a:cubicBezTo>
                  <a:cubicBezTo>
                    <a:pt x="4675" y="782"/>
                    <a:pt x="4225" y="632"/>
                    <a:pt x="3787" y="457"/>
                  </a:cubicBezTo>
                  <a:cubicBezTo>
                    <a:pt x="3350" y="270"/>
                    <a:pt x="2925" y="107"/>
                    <a:pt x="2463" y="7"/>
                  </a:cubicBezTo>
                  <a:cubicBezTo>
                    <a:pt x="2444" y="2"/>
                    <a:pt x="2425" y="0"/>
                    <a:pt x="2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3" name="Google Shape;11513;p22"/>
            <p:cNvSpPr/>
            <p:nvPr/>
          </p:nvSpPr>
          <p:spPr>
            <a:xfrm>
              <a:off x="7014075" y="1844375"/>
              <a:ext cx="83700" cy="41025"/>
            </a:xfrm>
            <a:custGeom>
              <a:avLst/>
              <a:gdLst/>
              <a:ahLst/>
              <a:cxnLst/>
              <a:rect l="l" t="t" r="r" b="b"/>
              <a:pathLst>
                <a:path w="3348" h="1641" extrusionOk="0">
                  <a:moveTo>
                    <a:pt x="401" y="1"/>
                  </a:moveTo>
                  <a:cubicBezTo>
                    <a:pt x="317" y="1"/>
                    <a:pt x="237" y="11"/>
                    <a:pt x="163" y="35"/>
                  </a:cubicBezTo>
                  <a:cubicBezTo>
                    <a:pt x="1" y="85"/>
                    <a:pt x="51" y="285"/>
                    <a:pt x="188" y="335"/>
                  </a:cubicBezTo>
                  <a:cubicBezTo>
                    <a:pt x="313" y="385"/>
                    <a:pt x="463" y="372"/>
                    <a:pt x="601" y="397"/>
                  </a:cubicBezTo>
                  <a:cubicBezTo>
                    <a:pt x="738" y="410"/>
                    <a:pt x="863" y="447"/>
                    <a:pt x="1001" y="472"/>
                  </a:cubicBezTo>
                  <a:cubicBezTo>
                    <a:pt x="1263" y="547"/>
                    <a:pt x="1513" y="635"/>
                    <a:pt x="1763" y="735"/>
                  </a:cubicBezTo>
                  <a:cubicBezTo>
                    <a:pt x="2288" y="960"/>
                    <a:pt x="2763" y="1247"/>
                    <a:pt x="3188" y="1622"/>
                  </a:cubicBezTo>
                  <a:cubicBezTo>
                    <a:pt x="3203" y="1635"/>
                    <a:pt x="3219" y="1640"/>
                    <a:pt x="3235" y="1640"/>
                  </a:cubicBezTo>
                  <a:cubicBezTo>
                    <a:pt x="3296" y="1640"/>
                    <a:pt x="3347" y="1559"/>
                    <a:pt x="3288" y="1510"/>
                  </a:cubicBezTo>
                  <a:cubicBezTo>
                    <a:pt x="2863" y="1110"/>
                    <a:pt x="2388" y="710"/>
                    <a:pt x="1863" y="435"/>
                  </a:cubicBezTo>
                  <a:cubicBezTo>
                    <a:pt x="1600" y="285"/>
                    <a:pt x="1326" y="185"/>
                    <a:pt x="1026" y="110"/>
                  </a:cubicBezTo>
                  <a:cubicBezTo>
                    <a:pt x="846" y="65"/>
                    <a:pt x="614" y="1"/>
                    <a:pt x="4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4" name="Google Shape;11514;p22"/>
            <p:cNvSpPr/>
            <p:nvPr/>
          </p:nvSpPr>
          <p:spPr>
            <a:xfrm>
              <a:off x="6854125" y="1793200"/>
              <a:ext cx="133325" cy="77375"/>
            </a:xfrm>
            <a:custGeom>
              <a:avLst/>
              <a:gdLst/>
              <a:ahLst/>
              <a:cxnLst/>
              <a:rect l="l" t="t" r="r" b="b"/>
              <a:pathLst>
                <a:path w="5333" h="3095" extrusionOk="0">
                  <a:moveTo>
                    <a:pt x="223" y="0"/>
                  </a:moveTo>
                  <a:cubicBezTo>
                    <a:pt x="161" y="0"/>
                    <a:pt x="104" y="25"/>
                    <a:pt x="63" y="83"/>
                  </a:cubicBezTo>
                  <a:cubicBezTo>
                    <a:pt x="13" y="158"/>
                    <a:pt x="1" y="295"/>
                    <a:pt x="88" y="358"/>
                  </a:cubicBezTo>
                  <a:cubicBezTo>
                    <a:pt x="300" y="508"/>
                    <a:pt x="538" y="620"/>
                    <a:pt x="750" y="782"/>
                  </a:cubicBezTo>
                  <a:cubicBezTo>
                    <a:pt x="963" y="945"/>
                    <a:pt x="1163" y="1107"/>
                    <a:pt x="1363" y="1282"/>
                  </a:cubicBezTo>
                  <a:cubicBezTo>
                    <a:pt x="1738" y="1595"/>
                    <a:pt x="2113" y="1920"/>
                    <a:pt x="2525" y="2182"/>
                  </a:cubicBezTo>
                  <a:cubicBezTo>
                    <a:pt x="3325" y="2694"/>
                    <a:pt x="4224" y="3007"/>
                    <a:pt x="5162" y="3094"/>
                  </a:cubicBezTo>
                  <a:cubicBezTo>
                    <a:pt x="5166" y="3095"/>
                    <a:pt x="5170" y="3095"/>
                    <a:pt x="5174" y="3095"/>
                  </a:cubicBezTo>
                  <a:cubicBezTo>
                    <a:pt x="5290" y="3095"/>
                    <a:pt x="5332" y="2919"/>
                    <a:pt x="5199" y="2907"/>
                  </a:cubicBezTo>
                  <a:cubicBezTo>
                    <a:pt x="4274" y="2782"/>
                    <a:pt x="3387" y="2432"/>
                    <a:pt x="2637" y="1870"/>
                  </a:cubicBezTo>
                  <a:cubicBezTo>
                    <a:pt x="2237" y="1582"/>
                    <a:pt x="1900" y="1220"/>
                    <a:pt x="1538" y="895"/>
                  </a:cubicBezTo>
                  <a:cubicBezTo>
                    <a:pt x="1350" y="720"/>
                    <a:pt x="1150" y="557"/>
                    <a:pt x="950" y="408"/>
                  </a:cubicBezTo>
                  <a:cubicBezTo>
                    <a:pt x="763" y="258"/>
                    <a:pt x="550" y="95"/>
                    <a:pt x="325" y="20"/>
                  </a:cubicBezTo>
                  <a:cubicBezTo>
                    <a:pt x="291" y="7"/>
                    <a:pt x="256" y="0"/>
                    <a:pt x="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5" name="Google Shape;11515;p22"/>
            <p:cNvSpPr/>
            <p:nvPr/>
          </p:nvSpPr>
          <p:spPr>
            <a:xfrm>
              <a:off x="6733525" y="1640675"/>
              <a:ext cx="164700" cy="267825"/>
            </a:xfrm>
            <a:custGeom>
              <a:avLst/>
              <a:gdLst/>
              <a:ahLst/>
              <a:cxnLst/>
              <a:rect l="l" t="t" r="r" b="b"/>
              <a:pathLst>
                <a:path w="6588" h="10713" extrusionOk="0">
                  <a:moveTo>
                    <a:pt x="3875" y="1"/>
                  </a:moveTo>
                  <a:cubicBezTo>
                    <a:pt x="3844" y="1"/>
                    <a:pt x="3812" y="10"/>
                    <a:pt x="3787" y="23"/>
                  </a:cubicBezTo>
                  <a:cubicBezTo>
                    <a:pt x="3550" y="160"/>
                    <a:pt x="3350" y="398"/>
                    <a:pt x="3300" y="660"/>
                  </a:cubicBezTo>
                  <a:cubicBezTo>
                    <a:pt x="3083" y="590"/>
                    <a:pt x="2854" y="544"/>
                    <a:pt x="2630" y="544"/>
                  </a:cubicBezTo>
                  <a:cubicBezTo>
                    <a:pt x="2378" y="544"/>
                    <a:pt x="2131" y="602"/>
                    <a:pt x="1913" y="748"/>
                  </a:cubicBezTo>
                  <a:cubicBezTo>
                    <a:pt x="1650" y="910"/>
                    <a:pt x="1538" y="1147"/>
                    <a:pt x="1413" y="1422"/>
                  </a:cubicBezTo>
                  <a:cubicBezTo>
                    <a:pt x="1276" y="1735"/>
                    <a:pt x="1076" y="1985"/>
                    <a:pt x="826" y="2235"/>
                  </a:cubicBezTo>
                  <a:cubicBezTo>
                    <a:pt x="601" y="2435"/>
                    <a:pt x="376" y="2635"/>
                    <a:pt x="163" y="2847"/>
                  </a:cubicBezTo>
                  <a:cubicBezTo>
                    <a:pt x="51" y="2947"/>
                    <a:pt x="1" y="3009"/>
                    <a:pt x="38" y="3159"/>
                  </a:cubicBezTo>
                  <a:cubicBezTo>
                    <a:pt x="63" y="3247"/>
                    <a:pt x="126" y="3322"/>
                    <a:pt x="188" y="3372"/>
                  </a:cubicBezTo>
                  <a:cubicBezTo>
                    <a:pt x="351" y="3509"/>
                    <a:pt x="601" y="3547"/>
                    <a:pt x="701" y="3747"/>
                  </a:cubicBezTo>
                  <a:cubicBezTo>
                    <a:pt x="788" y="3934"/>
                    <a:pt x="788" y="4159"/>
                    <a:pt x="851" y="4359"/>
                  </a:cubicBezTo>
                  <a:cubicBezTo>
                    <a:pt x="888" y="4459"/>
                    <a:pt x="951" y="4559"/>
                    <a:pt x="1001" y="4659"/>
                  </a:cubicBezTo>
                  <a:cubicBezTo>
                    <a:pt x="1038" y="4709"/>
                    <a:pt x="1051" y="4709"/>
                    <a:pt x="1026" y="4759"/>
                  </a:cubicBezTo>
                  <a:cubicBezTo>
                    <a:pt x="1013" y="4784"/>
                    <a:pt x="951" y="4821"/>
                    <a:pt x="926" y="4834"/>
                  </a:cubicBezTo>
                  <a:cubicBezTo>
                    <a:pt x="738" y="4984"/>
                    <a:pt x="613" y="5146"/>
                    <a:pt x="588" y="5384"/>
                  </a:cubicBezTo>
                  <a:cubicBezTo>
                    <a:pt x="563" y="5621"/>
                    <a:pt x="626" y="5859"/>
                    <a:pt x="701" y="6096"/>
                  </a:cubicBezTo>
                  <a:cubicBezTo>
                    <a:pt x="788" y="6396"/>
                    <a:pt x="963" y="6571"/>
                    <a:pt x="1238" y="6721"/>
                  </a:cubicBezTo>
                  <a:cubicBezTo>
                    <a:pt x="1788" y="7021"/>
                    <a:pt x="2350" y="7321"/>
                    <a:pt x="2913" y="7608"/>
                  </a:cubicBezTo>
                  <a:cubicBezTo>
                    <a:pt x="3187" y="7758"/>
                    <a:pt x="3475" y="7896"/>
                    <a:pt x="3737" y="8071"/>
                  </a:cubicBezTo>
                  <a:cubicBezTo>
                    <a:pt x="4000" y="8246"/>
                    <a:pt x="4175" y="8496"/>
                    <a:pt x="4325" y="8758"/>
                  </a:cubicBezTo>
                  <a:cubicBezTo>
                    <a:pt x="4770" y="9516"/>
                    <a:pt x="5168" y="10713"/>
                    <a:pt x="6222" y="10713"/>
                  </a:cubicBezTo>
                  <a:cubicBezTo>
                    <a:pt x="6264" y="10713"/>
                    <a:pt x="6306" y="10711"/>
                    <a:pt x="6349" y="10707"/>
                  </a:cubicBezTo>
                  <a:cubicBezTo>
                    <a:pt x="6474" y="10695"/>
                    <a:pt x="6499" y="10495"/>
                    <a:pt x="6362" y="10470"/>
                  </a:cubicBezTo>
                  <a:cubicBezTo>
                    <a:pt x="5562" y="10395"/>
                    <a:pt x="5112" y="9583"/>
                    <a:pt x="4775" y="8945"/>
                  </a:cubicBezTo>
                  <a:cubicBezTo>
                    <a:pt x="4600" y="8608"/>
                    <a:pt x="4412" y="8308"/>
                    <a:pt x="4162" y="8021"/>
                  </a:cubicBezTo>
                  <a:cubicBezTo>
                    <a:pt x="3875" y="7708"/>
                    <a:pt x="3525" y="7496"/>
                    <a:pt x="3150" y="7296"/>
                  </a:cubicBezTo>
                  <a:cubicBezTo>
                    <a:pt x="2775" y="7096"/>
                    <a:pt x="2400" y="6896"/>
                    <a:pt x="2025" y="6696"/>
                  </a:cubicBezTo>
                  <a:cubicBezTo>
                    <a:pt x="1825" y="6584"/>
                    <a:pt x="1613" y="6484"/>
                    <a:pt x="1425" y="6371"/>
                  </a:cubicBezTo>
                  <a:cubicBezTo>
                    <a:pt x="1201" y="6259"/>
                    <a:pt x="1101" y="6146"/>
                    <a:pt x="1038" y="5921"/>
                  </a:cubicBezTo>
                  <a:cubicBezTo>
                    <a:pt x="988" y="5759"/>
                    <a:pt x="951" y="5596"/>
                    <a:pt x="963" y="5446"/>
                  </a:cubicBezTo>
                  <a:cubicBezTo>
                    <a:pt x="976" y="5284"/>
                    <a:pt x="1076" y="5209"/>
                    <a:pt x="1188" y="5121"/>
                  </a:cubicBezTo>
                  <a:cubicBezTo>
                    <a:pt x="1463" y="4909"/>
                    <a:pt x="1513" y="4647"/>
                    <a:pt x="1251" y="4409"/>
                  </a:cubicBezTo>
                  <a:cubicBezTo>
                    <a:pt x="1051" y="4209"/>
                    <a:pt x="1101" y="3859"/>
                    <a:pt x="988" y="3609"/>
                  </a:cubicBezTo>
                  <a:cubicBezTo>
                    <a:pt x="938" y="3472"/>
                    <a:pt x="838" y="3372"/>
                    <a:pt x="713" y="3297"/>
                  </a:cubicBezTo>
                  <a:cubicBezTo>
                    <a:pt x="663" y="3272"/>
                    <a:pt x="438" y="3184"/>
                    <a:pt x="376" y="3122"/>
                  </a:cubicBezTo>
                  <a:cubicBezTo>
                    <a:pt x="951" y="2710"/>
                    <a:pt x="1388" y="2172"/>
                    <a:pt x="1638" y="1497"/>
                  </a:cubicBezTo>
                  <a:cubicBezTo>
                    <a:pt x="1775" y="1135"/>
                    <a:pt x="2013" y="860"/>
                    <a:pt x="2425" y="810"/>
                  </a:cubicBezTo>
                  <a:cubicBezTo>
                    <a:pt x="2469" y="804"/>
                    <a:pt x="2512" y="801"/>
                    <a:pt x="2555" y="801"/>
                  </a:cubicBezTo>
                  <a:cubicBezTo>
                    <a:pt x="2856" y="801"/>
                    <a:pt x="3136" y="944"/>
                    <a:pt x="3387" y="1097"/>
                  </a:cubicBezTo>
                  <a:cubicBezTo>
                    <a:pt x="3412" y="1114"/>
                    <a:pt x="3440" y="1121"/>
                    <a:pt x="3469" y="1121"/>
                  </a:cubicBezTo>
                  <a:cubicBezTo>
                    <a:pt x="3568" y="1121"/>
                    <a:pt x="3672" y="1030"/>
                    <a:pt x="3662" y="923"/>
                  </a:cubicBezTo>
                  <a:cubicBezTo>
                    <a:pt x="3637" y="698"/>
                    <a:pt x="3625" y="460"/>
                    <a:pt x="3825" y="323"/>
                  </a:cubicBezTo>
                  <a:cubicBezTo>
                    <a:pt x="4087" y="660"/>
                    <a:pt x="4462" y="910"/>
                    <a:pt x="4887" y="985"/>
                  </a:cubicBezTo>
                  <a:cubicBezTo>
                    <a:pt x="4997" y="1008"/>
                    <a:pt x="5110" y="1018"/>
                    <a:pt x="5222" y="1018"/>
                  </a:cubicBezTo>
                  <a:cubicBezTo>
                    <a:pt x="5351" y="1018"/>
                    <a:pt x="5479" y="1005"/>
                    <a:pt x="5599" y="985"/>
                  </a:cubicBezTo>
                  <a:cubicBezTo>
                    <a:pt x="5727" y="963"/>
                    <a:pt x="5872" y="918"/>
                    <a:pt x="6009" y="918"/>
                  </a:cubicBezTo>
                  <a:cubicBezTo>
                    <a:pt x="6100" y="918"/>
                    <a:pt x="6187" y="938"/>
                    <a:pt x="6262" y="998"/>
                  </a:cubicBezTo>
                  <a:cubicBezTo>
                    <a:pt x="6295" y="1024"/>
                    <a:pt x="6330" y="1035"/>
                    <a:pt x="6361" y="1035"/>
                  </a:cubicBezTo>
                  <a:cubicBezTo>
                    <a:pt x="6495" y="1035"/>
                    <a:pt x="6588" y="838"/>
                    <a:pt x="6437" y="748"/>
                  </a:cubicBezTo>
                  <a:cubicBezTo>
                    <a:pt x="6329" y="683"/>
                    <a:pt x="6213" y="664"/>
                    <a:pt x="6094" y="664"/>
                  </a:cubicBezTo>
                  <a:cubicBezTo>
                    <a:pt x="6005" y="664"/>
                    <a:pt x="5915" y="674"/>
                    <a:pt x="5824" y="685"/>
                  </a:cubicBezTo>
                  <a:cubicBezTo>
                    <a:pt x="5690" y="701"/>
                    <a:pt x="5551" y="717"/>
                    <a:pt x="5413" y="717"/>
                  </a:cubicBezTo>
                  <a:cubicBezTo>
                    <a:pt x="5332" y="717"/>
                    <a:pt x="5253" y="711"/>
                    <a:pt x="5174" y="698"/>
                  </a:cubicBezTo>
                  <a:cubicBezTo>
                    <a:pt x="4700" y="610"/>
                    <a:pt x="4275" y="385"/>
                    <a:pt x="3962" y="35"/>
                  </a:cubicBezTo>
                  <a:cubicBezTo>
                    <a:pt x="3937" y="10"/>
                    <a:pt x="3906" y="1"/>
                    <a:pt x="38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6" name="Google Shape;11516;p22"/>
            <p:cNvSpPr/>
            <p:nvPr/>
          </p:nvSpPr>
          <p:spPr>
            <a:xfrm>
              <a:off x="6748050" y="1713400"/>
              <a:ext cx="371050" cy="77375"/>
            </a:xfrm>
            <a:custGeom>
              <a:avLst/>
              <a:gdLst/>
              <a:ahLst/>
              <a:cxnLst/>
              <a:rect l="l" t="t" r="r" b="b"/>
              <a:pathLst>
                <a:path w="14842" h="3095" extrusionOk="0">
                  <a:moveTo>
                    <a:pt x="2652" y="0"/>
                  </a:moveTo>
                  <a:cubicBezTo>
                    <a:pt x="2600" y="0"/>
                    <a:pt x="2550" y="7"/>
                    <a:pt x="2507" y="25"/>
                  </a:cubicBezTo>
                  <a:cubicBezTo>
                    <a:pt x="2394" y="75"/>
                    <a:pt x="2344" y="238"/>
                    <a:pt x="2307" y="350"/>
                  </a:cubicBezTo>
                  <a:cubicBezTo>
                    <a:pt x="2244" y="463"/>
                    <a:pt x="2194" y="588"/>
                    <a:pt x="2144" y="700"/>
                  </a:cubicBezTo>
                  <a:cubicBezTo>
                    <a:pt x="1907" y="1200"/>
                    <a:pt x="1632" y="1675"/>
                    <a:pt x="1294" y="2112"/>
                  </a:cubicBezTo>
                  <a:cubicBezTo>
                    <a:pt x="1219" y="2237"/>
                    <a:pt x="1119" y="2337"/>
                    <a:pt x="1032" y="2450"/>
                  </a:cubicBezTo>
                  <a:cubicBezTo>
                    <a:pt x="957" y="2512"/>
                    <a:pt x="882" y="2625"/>
                    <a:pt x="769" y="2637"/>
                  </a:cubicBezTo>
                  <a:cubicBezTo>
                    <a:pt x="764" y="2638"/>
                    <a:pt x="759" y="2638"/>
                    <a:pt x="754" y="2638"/>
                  </a:cubicBezTo>
                  <a:cubicBezTo>
                    <a:pt x="649" y="2638"/>
                    <a:pt x="566" y="2522"/>
                    <a:pt x="495" y="2462"/>
                  </a:cubicBezTo>
                  <a:cubicBezTo>
                    <a:pt x="420" y="2400"/>
                    <a:pt x="345" y="2350"/>
                    <a:pt x="257" y="2325"/>
                  </a:cubicBezTo>
                  <a:cubicBezTo>
                    <a:pt x="239" y="2319"/>
                    <a:pt x="222" y="2317"/>
                    <a:pt x="206" y="2317"/>
                  </a:cubicBezTo>
                  <a:cubicBezTo>
                    <a:pt x="46" y="2317"/>
                    <a:pt x="0" y="2580"/>
                    <a:pt x="182" y="2637"/>
                  </a:cubicBezTo>
                  <a:cubicBezTo>
                    <a:pt x="332" y="2687"/>
                    <a:pt x="420" y="2837"/>
                    <a:pt x="570" y="2900"/>
                  </a:cubicBezTo>
                  <a:cubicBezTo>
                    <a:pt x="624" y="2922"/>
                    <a:pt x="679" y="2932"/>
                    <a:pt x="733" y="2932"/>
                  </a:cubicBezTo>
                  <a:cubicBezTo>
                    <a:pt x="802" y="2932"/>
                    <a:pt x="869" y="2915"/>
                    <a:pt x="932" y="2887"/>
                  </a:cubicBezTo>
                  <a:cubicBezTo>
                    <a:pt x="1057" y="2825"/>
                    <a:pt x="1157" y="2712"/>
                    <a:pt x="1257" y="2612"/>
                  </a:cubicBezTo>
                  <a:cubicBezTo>
                    <a:pt x="1382" y="2475"/>
                    <a:pt x="1507" y="2337"/>
                    <a:pt x="1619" y="2187"/>
                  </a:cubicBezTo>
                  <a:cubicBezTo>
                    <a:pt x="2069" y="1663"/>
                    <a:pt x="2519" y="1025"/>
                    <a:pt x="2731" y="350"/>
                  </a:cubicBezTo>
                  <a:cubicBezTo>
                    <a:pt x="2786" y="332"/>
                    <a:pt x="2841" y="321"/>
                    <a:pt x="2901" y="321"/>
                  </a:cubicBezTo>
                  <a:cubicBezTo>
                    <a:pt x="2923" y="321"/>
                    <a:pt x="2945" y="322"/>
                    <a:pt x="2969" y="325"/>
                  </a:cubicBezTo>
                  <a:cubicBezTo>
                    <a:pt x="3056" y="350"/>
                    <a:pt x="3144" y="375"/>
                    <a:pt x="3231" y="400"/>
                  </a:cubicBezTo>
                  <a:cubicBezTo>
                    <a:pt x="3456" y="463"/>
                    <a:pt x="3681" y="563"/>
                    <a:pt x="3894" y="638"/>
                  </a:cubicBezTo>
                  <a:cubicBezTo>
                    <a:pt x="4344" y="813"/>
                    <a:pt x="4781" y="988"/>
                    <a:pt x="5231" y="1150"/>
                  </a:cubicBezTo>
                  <a:cubicBezTo>
                    <a:pt x="6068" y="1438"/>
                    <a:pt x="6880" y="1788"/>
                    <a:pt x="7705" y="2100"/>
                  </a:cubicBezTo>
                  <a:cubicBezTo>
                    <a:pt x="8442" y="2387"/>
                    <a:pt x="9192" y="2675"/>
                    <a:pt x="9967" y="2875"/>
                  </a:cubicBezTo>
                  <a:cubicBezTo>
                    <a:pt x="10317" y="2975"/>
                    <a:pt x="10667" y="3062"/>
                    <a:pt x="11029" y="3087"/>
                  </a:cubicBezTo>
                  <a:cubicBezTo>
                    <a:pt x="11108" y="3092"/>
                    <a:pt x="11186" y="3095"/>
                    <a:pt x="11264" y="3095"/>
                  </a:cubicBezTo>
                  <a:cubicBezTo>
                    <a:pt x="11561" y="3095"/>
                    <a:pt x="11857" y="3059"/>
                    <a:pt x="12154" y="3000"/>
                  </a:cubicBezTo>
                  <a:cubicBezTo>
                    <a:pt x="12991" y="2837"/>
                    <a:pt x="13841" y="2650"/>
                    <a:pt x="14691" y="2462"/>
                  </a:cubicBezTo>
                  <a:cubicBezTo>
                    <a:pt x="14842" y="2427"/>
                    <a:pt x="14777" y="2209"/>
                    <a:pt x="14636" y="2209"/>
                  </a:cubicBezTo>
                  <a:cubicBezTo>
                    <a:pt x="14626" y="2209"/>
                    <a:pt x="14615" y="2210"/>
                    <a:pt x="14603" y="2212"/>
                  </a:cubicBezTo>
                  <a:cubicBezTo>
                    <a:pt x="13966" y="2350"/>
                    <a:pt x="13329" y="2512"/>
                    <a:pt x="12679" y="2662"/>
                  </a:cubicBezTo>
                  <a:cubicBezTo>
                    <a:pt x="12214" y="2771"/>
                    <a:pt x="11748" y="2872"/>
                    <a:pt x="11277" y="2872"/>
                  </a:cubicBezTo>
                  <a:cubicBezTo>
                    <a:pt x="11153" y="2872"/>
                    <a:pt x="11029" y="2865"/>
                    <a:pt x="10904" y="2850"/>
                  </a:cubicBezTo>
                  <a:cubicBezTo>
                    <a:pt x="10404" y="2787"/>
                    <a:pt x="9930" y="2625"/>
                    <a:pt x="9467" y="2437"/>
                  </a:cubicBezTo>
                  <a:cubicBezTo>
                    <a:pt x="8955" y="2237"/>
                    <a:pt x="8442" y="2025"/>
                    <a:pt x="7918" y="1825"/>
                  </a:cubicBezTo>
                  <a:cubicBezTo>
                    <a:pt x="7380" y="1613"/>
                    <a:pt x="6830" y="1400"/>
                    <a:pt x="6281" y="1225"/>
                  </a:cubicBezTo>
                  <a:cubicBezTo>
                    <a:pt x="5718" y="1038"/>
                    <a:pt x="5181" y="800"/>
                    <a:pt x="4618" y="588"/>
                  </a:cubicBezTo>
                  <a:cubicBezTo>
                    <a:pt x="4356" y="488"/>
                    <a:pt x="4081" y="388"/>
                    <a:pt x="3806" y="288"/>
                  </a:cubicBezTo>
                  <a:cubicBezTo>
                    <a:pt x="3594" y="200"/>
                    <a:pt x="3369" y="113"/>
                    <a:pt x="3144" y="63"/>
                  </a:cubicBezTo>
                  <a:cubicBezTo>
                    <a:pt x="3031" y="38"/>
                    <a:pt x="2919" y="38"/>
                    <a:pt x="2806" y="13"/>
                  </a:cubicBezTo>
                  <a:cubicBezTo>
                    <a:pt x="2756" y="7"/>
                    <a:pt x="2703" y="0"/>
                    <a:pt x="26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7" name="Google Shape;11517;p22"/>
            <p:cNvSpPr/>
            <p:nvPr/>
          </p:nvSpPr>
          <p:spPr>
            <a:xfrm>
              <a:off x="6814750" y="1659000"/>
              <a:ext cx="29400" cy="67900"/>
            </a:xfrm>
            <a:custGeom>
              <a:avLst/>
              <a:gdLst/>
              <a:ahLst/>
              <a:cxnLst/>
              <a:rect l="l" t="t" r="r" b="b"/>
              <a:pathLst>
                <a:path w="1176" h="2716" extrusionOk="0">
                  <a:moveTo>
                    <a:pt x="137" y="1"/>
                  </a:moveTo>
                  <a:cubicBezTo>
                    <a:pt x="129" y="1"/>
                    <a:pt x="121" y="1"/>
                    <a:pt x="113" y="2"/>
                  </a:cubicBezTo>
                  <a:cubicBezTo>
                    <a:pt x="51" y="15"/>
                    <a:pt x="1" y="65"/>
                    <a:pt x="1" y="127"/>
                  </a:cubicBezTo>
                  <a:cubicBezTo>
                    <a:pt x="1" y="252"/>
                    <a:pt x="113" y="327"/>
                    <a:pt x="163" y="414"/>
                  </a:cubicBezTo>
                  <a:cubicBezTo>
                    <a:pt x="226" y="514"/>
                    <a:pt x="263" y="639"/>
                    <a:pt x="288" y="752"/>
                  </a:cubicBezTo>
                  <a:cubicBezTo>
                    <a:pt x="326" y="964"/>
                    <a:pt x="313" y="1202"/>
                    <a:pt x="326" y="1414"/>
                  </a:cubicBezTo>
                  <a:cubicBezTo>
                    <a:pt x="338" y="1652"/>
                    <a:pt x="376" y="1889"/>
                    <a:pt x="476" y="2102"/>
                  </a:cubicBezTo>
                  <a:cubicBezTo>
                    <a:pt x="576" y="2314"/>
                    <a:pt x="738" y="2501"/>
                    <a:pt x="913" y="2676"/>
                  </a:cubicBezTo>
                  <a:cubicBezTo>
                    <a:pt x="941" y="2704"/>
                    <a:pt x="971" y="2716"/>
                    <a:pt x="999" y="2716"/>
                  </a:cubicBezTo>
                  <a:cubicBezTo>
                    <a:pt x="1097" y="2716"/>
                    <a:pt x="1176" y="2574"/>
                    <a:pt x="1088" y="2476"/>
                  </a:cubicBezTo>
                  <a:cubicBezTo>
                    <a:pt x="926" y="2289"/>
                    <a:pt x="763" y="2077"/>
                    <a:pt x="688" y="1839"/>
                  </a:cubicBezTo>
                  <a:cubicBezTo>
                    <a:pt x="626" y="1627"/>
                    <a:pt x="626" y="1402"/>
                    <a:pt x="613" y="1177"/>
                  </a:cubicBezTo>
                  <a:cubicBezTo>
                    <a:pt x="613" y="952"/>
                    <a:pt x="601" y="714"/>
                    <a:pt x="526" y="489"/>
                  </a:cubicBezTo>
                  <a:cubicBezTo>
                    <a:pt x="478" y="321"/>
                    <a:pt x="348"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8" name="Google Shape;11518;p22"/>
            <p:cNvSpPr/>
            <p:nvPr/>
          </p:nvSpPr>
          <p:spPr>
            <a:xfrm>
              <a:off x="6736350" y="1703375"/>
              <a:ext cx="60450" cy="19100"/>
            </a:xfrm>
            <a:custGeom>
              <a:avLst/>
              <a:gdLst/>
              <a:ahLst/>
              <a:cxnLst/>
              <a:rect l="l" t="t" r="r" b="b"/>
              <a:pathLst>
                <a:path w="2418" h="764" extrusionOk="0">
                  <a:moveTo>
                    <a:pt x="1630" y="0"/>
                  </a:moveTo>
                  <a:cubicBezTo>
                    <a:pt x="1510" y="0"/>
                    <a:pt x="1387" y="6"/>
                    <a:pt x="1262" y="14"/>
                  </a:cubicBezTo>
                  <a:cubicBezTo>
                    <a:pt x="1063" y="27"/>
                    <a:pt x="875" y="89"/>
                    <a:pt x="688" y="177"/>
                  </a:cubicBezTo>
                  <a:cubicBezTo>
                    <a:pt x="600" y="214"/>
                    <a:pt x="513" y="264"/>
                    <a:pt x="425" y="302"/>
                  </a:cubicBezTo>
                  <a:cubicBezTo>
                    <a:pt x="325" y="339"/>
                    <a:pt x="225" y="364"/>
                    <a:pt x="138" y="401"/>
                  </a:cubicBezTo>
                  <a:cubicBezTo>
                    <a:pt x="50" y="439"/>
                    <a:pt x="0" y="514"/>
                    <a:pt x="13" y="614"/>
                  </a:cubicBezTo>
                  <a:cubicBezTo>
                    <a:pt x="25" y="701"/>
                    <a:pt x="113" y="764"/>
                    <a:pt x="200" y="764"/>
                  </a:cubicBezTo>
                  <a:cubicBezTo>
                    <a:pt x="413" y="751"/>
                    <a:pt x="613" y="626"/>
                    <a:pt x="800" y="526"/>
                  </a:cubicBezTo>
                  <a:cubicBezTo>
                    <a:pt x="963" y="451"/>
                    <a:pt x="1125" y="377"/>
                    <a:pt x="1287" y="302"/>
                  </a:cubicBezTo>
                  <a:cubicBezTo>
                    <a:pt x="1479" y="209"/>
                    <a:pt x="1699" y="169"/>
                    <a:pt x="1919" y="169"/>
                  </a:cubicBezTo>
                  <a:cubicBezTo>
                    <a:pt x="2057" y="169"/>
                    <a:pt x="2194" y="185"/>
                    <a:pt x="2325" y="214"/>
                  </a:cubicBezTo>
                  <a:cubicBezTo>
                    <a:pt x="2331" y="216"/>
                    <a:pt x="2338" y="217"/>
                    <a:pt x="2344" y="217"/>
                  </a:cubicBezTo>
                  <a:cubicBezTo>
                    <a:pt x="2403" y="217"/>
                    <a:pt x="2418" y="112"/>
                    <a:pt x="2350" y="89"/>
                  </a:cubicBezTo>
                  <a:cubicBezTo>
                    <a:pt x="2108" y="22"/>
                    <a:pt x="1872" y="0"/>
                    <a:pt x="1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9" name="Google Shape;11519;p22"/>
            <p:cNvSpPr/>
            <p:nvPr/>
          </p:nvSpPr>
          <p:spPr>
            <a:xfrm>
              <a:off x="6882250" y="1660525"/>
              <a:ext cx="17425" cy="84800"/>
            </a:xfrm>
            <a:custGeom>
              <a:avLst/>
              <a:gdLst/>
              <a:ahLst/>
              <a:cxnLst/>
              <a:rect l="l" t="t" r="r" b="b"/>
              <a:pathLst>
                <a:path w="697" h="3392" extrusionOk="0">
                  <a:moveTo>
                    <a:pt x="308" y="1"/>
                  </a:moveTo>
                  <a:cubicBezTo>
                    <a:pt x="225" y="1"/>
                    <a:pt x="150" y="79"/>
                    <a:pt x="175" y="179"/>
                  </a:cubicBezTo>
                  <a:cubicBezTo>
                    <a:pt x="188" y="253"/>
                    <a:pt x="238" y="303"/>
                    <a:pt x="263" y="366"/>
                  </a:cubicBezTo>
                  <a:cubicBezTo>
                    <a:pt x="300" y="441"/>
                    <a:pt x="313" y="503"/>
                    <a:pt x="338" y="578"/>
                  </a:cubicBezTo>
                  <a:cubicBezTo>
                    <a:pt x="375" y="716"/>
                    <a:pt x="388" y="853"/>
                    <a:pt x="388" y="991"/>
                  </a:cubicBezTo>
                  <a:cubicBezTo>
                    <a:pt x="400" y="1278"/>
                    <a:pt x="288" y="1553"/>
                    <a:pt x="200" y="1828"/>
                  </a:cubicBezTo>
                  <a:cubicBezTo>
                    <a:pt x="88" y="2140"/>
                    <a:pt x="13" y="2453"/>
                    <a:pt x="0" y="2778"/>
                  </a:cubicBezTo>
                  <a:cubicBezTo>
                    <a:pt x="0" y="3078"/>
                    <a:pt x="288" y="3265"/>
                    <a:pt x="525" y="3378"/>
                  </a:cubicBezTo>
                  <a:cubicBezTo>
                    <a:pt x="543" y="3387"/>
                    <a:pt x="559" y="3392"/>
                    <a:pt x="575" y="3392"/>
                  </a:cubicBezTo>
                  <a:cubicBezTo>
                    <a:pt x="657" y="3392"/>
                    <a:pt x="697" y="3268"/>
                    <a:pt x="613" y="3215"/>
                  </a:cubicBezTo>
                  <a:cubicBezTo>
                    <a:pt x="488" y="3140"/>
                    <a:pt x="313" y="3028"/>
                    <a:pt x="250" y="2890"/>
                  </a:cubicBezTo>
                  <a:cubicBezTo>
                    <a:pt x="200" y="2778"/>
                    <a:pt x="263" y="2603"/>
                    <a:pt x="300" y="2478"/>
                  </a:cubicBezTo>
                  <a:cubicBezTo>
                    <a:pt x="375" y="2190"/>
                    <a:pt x="500" y="1891"/>
                    <a:pt x="575" y="1591"/>
                  </a:cubicBezTo>
                  <a:cubicBezTo>
                    <a:pt x="625" y="1341"/>
                    <a:pt x="625" y="1066"/>
                    <a:pt x="600" y="816"/>
                  </a:cubicBezTo>
                  <a:cubicBezTo>
                    <a:pt x="588" y="691"/>
                    <a:pt x="575" y="566"/>
                    <a:pt x="538" y="441"/>
                  </a:cubicBezTo>
                  <a:cubicBezTo>
                    <a:pt x="513" y="316"/>
                    <a:pt x="488" y="166"/>
                    <a:pt x="425" y="66"/>
                  </a:cubicBezTo>
                  <a:cubicBezTo>
                    <a:pt x="392" y="20"/>
                    <a:pt x="349" y="1"/>
                    <a:pt x="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0" name="Google Shape;11520;p22"/>
            <p:cNvSpPr/>
            <p:nvPr/>
          </p:nvSpPr>
          <p:spPr>
            <a:xfrm>
              <a:off x="6890575" y="1677300"/>
              <a:ext cx="142275" cy="68000"/>
            </a:xfrm>
            <a:custGeom>
              <a:avLst/>
              <a:gdLst/>
              <a:ahLst/>
              <a:cxnLst/>
              <a:rect l="l" t="t" r="r" b="b"/>
              <a:pathLst>
                <a:path w="5691" h="2720" extrusionOk="0">
                  <a:moveTo>
                    <a:pt x="232" y="1"/>
                  </a:moveTo>
                  <a:cubicBezTo>
                    <a:pt x="100" y="1"/>
                    <a:pt x="0" y="187"/>
                    <a:pt x="117" y="282"/>
                  </a:cubicBezTo>
                  <a:cubicBezTo>
                    <a:pt x="505" y="607"/>
                    <a:pt x="1054" y="745"/>
                    <a:pt x="1529" y="907"/>
                  </a:cubicBezTo>
                  <a:cubicBezTo>
                    <a:pt x="2017" y="1082"/>
                    <a:pt x="2479" y="1282"/>
                    <a:pt x="2929" y="1532"/>
                  </a:cubicBezTo>
                  <a:cubicBezTo>
                    <a:pt x="3791" y="2007"/>
                    <a:pt x="4641" y="2507"/>
                    <a:pt x="5616" y="2719"/>
                  </a:cubicBezTo>
                  <a:cubicBezTo>
                    <a:pt x="5678" y="2719"/>
                    <a:pt x="5691" y="2644"/>
                    <a:pt x="5641" y="2632"/>
                  </a:cubicBezTo>
                  <a:cubicBezTo>
                    <a:pt x="4678" y="2407"/>
                    <a:pt x="3854" y="1794"/>
                    <a:pt x="3016" y="1295"/>
                  </a:cubicBezTo>
                  <a:cubicBezTo>
                    <a:pt x="2592" y="1045"/>
                    <a:pt x="2154" y="820"/>
                    <a:pt x="1692" y="645"/>
                  </a:cubicBezTo>
                  <a:cubicBezTo>
                    <a:pt x="1454" y="557"/>
                    <a:pt x="1217" y="482"/>
                    <a:pt x="992" y="382"/>
                  </a:cubicBezTo>
                  <a:cubicBezTo>
                    <a:pt x="754" y="282"/>
                    <a:pt x="530" y="145"/>
                    <a:pt x="305" y="20"/>
                  </a:cubicBezTo>
                  <a:cubicBezTo>
                    <a:pt x="280" y="7"/>
                    <a:pt x="256" y="1"/>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1" name="Google Shape;11521;p22"/>
            <p:cNvSpPr/>
            <p:nvPr/>
          </p:nvSpPr>
          <p:spPr>
            <a:xfrm>
              <a:off x="6547650" y="1922775"/>
              <a:ext cx="401175" cy="290350"/>
            </a:xfrm>
            <a:custGeom>
              <a:avLst/>
              <a:gdLst/>
              <a:ahLst/>
              <a:cxnLst/>
              <a:rect l="l" t="t" r="r" b="b"/>
              <a:pathLst>
                <a:path w="16047" h="11614" extrusionOk="0">
                  <a:moveTo>
                    <a:pt x="6134" y="1"/>
                  </a:moveTo>
                  <a:cubicBezTo>
                    <a:pt x="5826" y="1"/>
                    <a:pt x="5516" y="61"/>
                    <a:pt x="5236" y="173"/>
                  </a:cubicBezTo>
                  <a:cubicBezTo>
                    <a:pt x="4749" y="386"/>
                    <a:pt x="4424" y="723"/>
                    <a:pt x="4112" y="1123"/>
                  </a:cubicBezTo>
                  <a:cubicBezTo>
                    <a:pt x="3937" y="1335"/>
                    <a:pt x="3762" y="1573"/>
                    <a:pt x="3499" y="1660"/>
                  </a:cubicBezTo>
                  <a:cubicBezTo>
                    <a:pt x="3287" y="1735"/>
                    <a:pt x="3049" y="1723"/>
                    <a:pt x="2837" y="1810"/>
                  </a:cubicBezTo>
                  <a:cubicBezTo>
                    <a:pt x="2437" y="1960"/>
                    <a:pt x="2350" y="2373"/>
                    <a:pt x="2287" y="2760"/>
                  </a:cubicBezTo>
                  <a:cubicBezTo>
                    <a:pt x="2262" y="2935"/>
                    <a:pt x="2237" y="3135"/>
                    <a:pt x="2137" y="3285"/>
                  </a:cubicBezTo>
                  <a:cubicBezTo>
                    <a:pt x="2012" y="3460"/>
                    <a:pt x="1750" y="3497"/>
                    <a:pt x="1562" y="3572"/>
                  </a:cubicBezTo>
                  <a:cubicBezTo>
                    <a:pt x="1362" y="3660"/>
                    <a:pt x="1187" y="3785"/>
                    <a:pt x="1112" y="4010"/>
                  </a:cubicBezTo>
                  <a:cubicBezTo>
                    <a:pt x="1025" y="4247"/>
                    <a:pt x="1025" y="4485"/>
                    <a:pt x="850" y="4685"/>
                  </a:cubicBezTo>
                  <a:cubicBezTo>
                    <a:pt x="700" y="4859"/>
                    <a:pt x="513" y="4997"/>
                    <a:pt x="400" y="5197"/>
                  </a:cubicBezTo>
                  <a:cubicBezTo>
                    <a:pt x="275" y="5409"/>
                    <a:pt x="300" y="5622"/>
                    <a:pt x="363" y="5847"/>
                  </a:cubicBezTo>
                  <a:cubicBezTo>
                    <a:pt x="438" y="6109"/>
                    <a:pt x="275" y="6297"/>
                    <a:pt x="163" y="6522"/>
                  </a:cubicBezTo>
                  <a:cubicBezTo>
                    <a:pt x="50" y="6734"/>
                    <a:pt x="0" y="6971"/>
                    <a:pt x="13" y="7221"/>
                  </a:cubicBezTo>
                  <a:cubicBezTo>
                    <a:pt x="50" y="7746"/>
                    <a:pt x="350" y="8234"/>
                    <a:pt x="663" y="8646"/>
                  </a:cubicBezTo>
                  <a:cubicBezTo>
                    <a:pt x="825" y="8858"/>
                    <a:pt x="988" y="9121"/>
                    <a:pt x="1250" y="9221"/>
                  </a:cubicBezTo>
                  <a:cubicBezTo>
                    <a:pt x="1337" y="9255"/>
                    <a:pt x="1425" y="9268"/>
                    <a:pt x="1514" y="9268"/>
                  </a:cubicBezTo>
                  <a:cubicBezTo>
                    <a:pt x="1656" y="9268"/>
                    <a:pt x="1799" y="9234"/>
                    <a:pt x="1937" y="9196"/>
                  </a:cubicBezTo>
                  <a:cubicBezTo>
                    <a:pt x="2375" y="9046"/>
                    <a:pt x="2762" y="8783"/>
                    <a:pt x="3174" y="8583"/>
                  </a:cubicBezTo>
                  <a:cubicBezTo>
                    <a:pt x="3387" y="8483"/>
                    <a:pt x="3599" y="8409"/>
                    <a:pt x="3824" y="8359"/>
                  </a:cubicBezTo>
                  <a:cubicBezTo>
                    <a:pt x="3962" y="8334"/>
                    <a:pt x="4087" y="8321"/>
                    <a:pt x="4224" y="8321"/>
                  </a:cubicBezTo>
                  <a:cubicBezTo>
                    <a:pt x="4237" y="8558"/>
                    <a:pt x="4424" y="8758"/>
                    <a:pt x="4637" y="8896"/>
                  </a:cubicBezTo>
                  <a:cubicBezTo>
                    <a:pt x="4824" y="9008"/>
                    <a:pt x="5049" y="9046"/>
                    <a:pt x="5249" y="9133"/>
                  </a:cubicBezTo>
                  <a:cubicBezTo>
                    <a:pt x="5499" y="9246"/>
                    <a:pt x="5611" y="9421"/>
                    <a:pt x="5649" y="9683"/>
                  </a:cubicBezTo>
                  <a:cubicBezTo>
                    <a:pt x="5711" y="10146"/>
                    <a:pt x="5911" y="10533"/>
                    <a:pt x="6261" y="10858"/>
                  </a:cubicBezTo>
                  <a:cubicBezTo>
                    <a:pt x="6599" y="11170"/>
                    <a:pt x="7023" y="11383"/>
                    <a:pt x="7436" y="11595"/>
                  </a:cubicBezTo>
                  <a:cubicBezTo>
                    <a:pt x="7463" y="11608"/>
                    <a:pt x="7489" y="11613"/>
                    <a:pt x="7514" y="11613"/>
                  </a:cubicBezTo>
                  <a:cubicBezTo>
                    <a:pt x="7686" y="11613"/>
                    <a:pt x="7796" y="11345"/>
                    <a:pt x="7611" y="11258"/>
                  </a:cubicBezTo>
                  <a:cubicBezTo>
                    <a:pt x="7223" y="11083"/>
                    <a:pt x="6836" y="10895"/>
                    <a:pt x="6524" y="10608"/>
                  </a:cubicBezTo>
                  <a:cubicBezTo>
                    <a:pt x="6374" y="10470"/>
                    <a:pt x="6236" y="10321"/>
                    <a:pt x="6149" y="10146"/>
                  </a:cubicBezTo>
                  <a:cubicBezTo>
                    <a:pt x="6074" y="9958"/>
                    <a:pt x="6049" y="9758"/>
                    <a:pt x="6011" y="9558"/>
                  </a:cubicBezTo>
                  <a:cubicBezTo>
                    <a:pt x="5974" y="9358"/>
                    <a:pt x="5911" y="9158"/>
                    <a:pt x="5749" y="9008"/>
                  </a:cubicBezTo>
                  <a:cubicBezTo>
                    <a:pt x="5599" y="8883"/>
                    <a:pt x="5374" y="8821"/>
                    <a:pt x="5186" y="8771"/>
                  </a:cubicBezTo>
                  <a:cubicBezTo>
                    <a:pt x="5011" y="8721"/>
                    <a:pt x="4824" y="8696"/>
                    <a:pt x="4712" y="8546"/>
                  </a:cubicBezTo>
                  <a:cubicBezTo>
                    <a:pt x="4649" y="8446"/>
                    <a:pt x="4587" y="8334"/>
                    <a:pt x="4662" y="8221"/>
                  </a:cubicBezTo>
                  <a:cubicBezTo>
                    <a:pt x="4749" y="8084"/>
                    <a:pt x="4599" y="7946"/>
                    <a:pt x="4474" y="7934"/>
                  </a:cubicBezTo>
                  <a:cubicBezTo>
                    <a:pt x="4457" y="7933"/>
                    <a:pt x="4439" y="7932"/>
                    <a:pt x="4421" y="7932"/>
                  </a:cubicBezTo>
                  <a:cubicBezTo>
                    <a:pt x="4235" y="7932"/>
                    <a:pt x="4033" y="7989"/>
                    <a:pt x="3862" y="8046"/>
                  </a:cubicBezTo>
                  <a:cubicBezTo>
                    <a:pt x="3462" y="8184"/>
                    <a:pt x="3112" y="8421"/>
                    <a:pt x="2712" y="8596"/>
                  </a:cubicBezTo>
                  <a:cubicBezTo>
                    <a:pt x="2525" y="8683"/>
                    <a:pt x="2325" y="8771"/>
                    <a:pt x="2125" y="8821"/>
                  </a:cubicBezTo>
                  <a:cubicBezTo>
                    <a:pt x="1966" y="8874"/>
                    <a:pt x="1772" y="8927"/>
                    <a:pt x="1595" y="8927"/>
                  </a:cubicBezTo>
                  <a:cubicBezTo>
                    <a:pt x="1563" y="8927"/>
                    <a:pt x="1531" y="8925"/>
                    <a:pt x="1500" y="8921"/>
                  </a:cubicBezTo>
                  <a:cubicBezTo>
                    <a:pt x="1262" y="8883"/>
                    <a:pt x="1050" y="8558"/>
                    <a:pt x="900" y="8384"/>
                  </a:cubicBezTo>
                  <a:cubicBezTo>
                    <a:pt x="713" y="8171"/>
                    <a:pt x="550" y="7959"/>
                    <a:pt x="450" y="7696"/>
                  </a:cubicBezTo>
                  <a:cubicBezTo>
                    <a:pt x="363" y="7484"/>
                    <a:pt x="325" y="7246"/>
                    <a:pt x="350" y="7021"/>
                  </a:cubicBezTo>
                  <a:cubicBezTo>
                    <a:pt x="375" y="6784"/>
                    <a:pt x="500" y="6609"/>
                    <a:pt x="600" y="6397"/>
                  </a:cubicBezTo>
                  <a:cubicBezTo>
                    <a:pt x="700" y="6209"/>
                    <a:pt x="738" y="6009"/>
                    <a:pt x="675" y="5797"/>
                  </a:cubicBezTo>
                  <a:cubicBezTo>
                    <a:pt x="650" y="5684"/>
                    <a:pt x="600" y="5572"/>
                    <a:pt x="638" y="5459"/>
                  </a:cubicBezTo>
                  <a:cubicBezTo>
                    <a:pt x="663" y="5347"/>
                    <a:pt x="725" y="5272"/>
                    <a:pt x="800" y="5184"/>
                  </a:cubicBezTo>
                  <a:cubicBezTo>
                    <a:pt x="938" y="5034"/>
                    <a:pt x="1100" y="4897"/>
                    <a:pt x="1212" y="4710"/>
                  </a:cubicBezTo>
                  <a:cubicBezTo>
                    <a:pt x="1337" y="4510"/>
                    <a:pt x="1312" y="4260"/>
                    <a:pt x="1425" y="4060"/>
                  </a:cubicBezTo>
                  <a:cubicBezTo>
                    <a:pt x="1537" y="3872"/>
                    <a:pt x="1812" y="3860"/>
                    <a:pt x="2000" y="3797"/>
                  </a:cubicBezTo>
                  <a:cubicBezTo>
                    <a:pt x="2187" y="3747"/>
                    <a:pt x="2350" y="3660"/>
                    <a:pt x="2475" y="3497"/>
                  </a:cubicBezTo>
                  <a:cubicBezTo>
                    <a:pt x="2687" y="3185"/>
                    <a:pt x="2625" y="2798"/>
                    <a:pt x="2700" y="2448"/>
                  </a:cubicBezTo>
                  <a:cubicBezTo>
                    <a:pt x="2800" y="1960"/>
                    <a:pt x="3337" y="2110"/>
                    <a:pt x="3699" y="1973"/>
                  </a:cubicBezTo>
                  <a:cubicBezTo>
                    <a:pt x="4187" y="1798"/>
                    <a:pt x="4399" y="1323"/>
                    <a:pt x="4749" y="961"/>
                  </a:cubicBezTo>
                  <a:cubicBezTo>
                    <a:pt x="5049" y="636"/>
                    <a:pt x="5486" y="436"/>
                    <a:pt x="5924" y="398"/>
                  </a:cubicBezTo>
                  <a:cubicBezTo>
                    <a:pt x="5999" y="390"/>
                    <a:pt x="6074" y="386"/>
                    <a:pt x="6148" y="386"/>
                  </a:cubicBezTo>
                  <a:cubicBezTo>
                    <a:pt x="6297" y="386"/>
                    <a:pt x="6444" y="402"/>
                    <a:pt x="6586" y="436"/>
                  </a:cubicBezTo>
                  <a:cubicBezTo>
                    <a:pt x="6836" y="511"/>
                    <a:pt x="7061" y="623"/>
                    <a:pt x="7311" y="648"/>
                  </a:cubicBezTo>
                  <a:cubicBezTo>
                    <a:pt x="7458" y="666"/>
                    <a:pt x="7604" y="673"/>
                    <a:pt x="7749" y="673"/>
                  </a:cubicBezTo>
                  <a:cubicBezTo>
                    <a:pt x="8099" y="673"/>
                    <a:pt x="8445" y="636"/>
                    <a:pt x="8798" y="636"/>
                  </a:cubicBezTo>
                  <a:cubicBezTo>
                    <a:pt x="9298" y="636"/>
                    <a:pt x="9785" y="661"/>
                    <a:pt x="10285" y="711"/>
                  </a:cubicBezTo>
                  <a:cubicBezTo>
                    <a:pt x="10772" y="773"/>
                    <a:pt x="11247" y="873"/>
                    <a:pt x="11697" y="1073"/>
                  </a:cubicBezTo>
                  <a:cubicBezTo>
                    <a:pt x="12210" y="1285"/>
                    <a:pt x="12647" y="1623"/>
                    <a:pt x="13072" y="1998"/>
                  </a:cubicBezTo>
                  <a:cubicBezTo>
                    <a:pt x="13509" y="2385"/>
                    <a:pt x="13959" y="2748"/>
                    <a:pt x="14409" y="3110"/>
                  </a:cubicBezTo>
                  <a:cubicBezTo>
                    <a:pt x="14834" y="3472"/>
                    <a:pt x="15159" y="3910"/>
                    <a:pt x="15334" y="4447"/>
                  </a:cubicBezTo>
                  <a:cubicBezTo>
                    <a:pt x="15496" y="4934"/>
                    <a:pt x="15571" y="5484"/>
                    <a:pt x="15621" y="5997"/>
                  </a:cubicBezTo>
                  <a:cubicBezTo>
                    <a:pt x="15671" y="6497"/>
                    <a:pt x="15634" y="7084"/>
                    <a:pt x="15209" y="7421"/>
                  </a:cubicBezTo>
                  <a:cubicBezTo>
                    <a:pt x="15084" y="7525"/>
                    <a:pt x="15167" y="7708"/>
                    <a:pt x="15292" y="7708"/>
                  </a:cubicBezTo>
                  <a:cubicBezTo>
                    <a:pt x="15317" y="7708"/>
                    <a:pt x="15344" y="7700"/>
                    <a:pt x="15371" y="7684"/>
                  </a:cubicBezTo>
                  <a:cubicBezTo>
                    <a:pt x="15596" y="7534"/>
                    <a:pt x="15746" y="7346"/>
                    <a:pt x="15846" y="7109"/>
                  </a:cubicBezTo>
                  <a:cubicBezTo>
                    <a:pt x="16046" y="6596"/>
                    <a:pt x="15959" y="6059"/>
                    <a:pt x="15859" y="5534"/>
                  </a:cubicBezTo>
                  <a:cubicBezTo>
                    <a:pt x="15746" y="4997"/>
                    <a:pt x="15646" y="4447"/>
                    <a:pt x="15396" y="3947"/>
                  </a:cubicBezTo>
                  <a:cubicBezTo>
                    <a:pt x="15134" y="3422"/>
                    <a:pt x="14696" y="3035"/>
                    <a:pt x="14247" y="2648"/>
                  </a:cubicBezTo>
                  <a:cubicBezTo>
                    <a:pt x="13772" y="2235"/>
                    <a:pt x="13347" y="1773"/>
                    <a:pt x="12872" y="1360"/>
                  </a:cubicBezTo>
                  <a:cubicBezTo>
                    <a:pt x="12035" y="636"/>
                    <a:pt x="10985" y="311"/>
                    <a:pt x="9898" y="261"/>
                  </a:cubicBezTo>
                  <a:cubicBezTo>
                    <a:pt x="9757" y="251"/>
                    <a:pt x="9616" y="247"/>
                    <a:pt x="9476" y="247"/>
                  </a:cubicBezTo>
                  <a:cubicBezTo>
                    <a:pt x="9071" y="247"/>
                    <a:pt x="8669" y="280"/>
                    <a:pt x="8261" y="298"/>
                  </a:cubicBezTo>
                  <a:cubicBezTo>
                    <a:pt x="8085" y="314"/>
                    <a:pt x="7903" y="335"/>
                    <a:pt x="7724" y="335"/>
                  </a:cubicBezTo>
                  <a:cubicBezTo>
                    <a:pt x="7623" y="335"/>
                    <a:pt x="7522" y="329"/>
                    <a:pt x="7423" y="311"/>
                  </a:cubicBezTo>
                  <a:cubicBezTo>
                    <a:pt x="7148" y="273"/>
                    <a:pt x="6911" y="123"/>
                    <a:pt x="6649" y="61"/>
                  </a:cubicBezTo>
                  <a:cubicBezTo>
                    <a:pt x="6482" y="20"/>
                    <a:pt x="6308" y="1"/>
                    <a:pt x="6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2" name="Google Shape;11522;p22"/>
            <p:cNvSpPr/>
            <p:nvPr/>
          </p:nvSpPr>
          <p:spPr>
            <a:xfrm>
              <a:off x="6583250" y="2001350"/>
              <a:ext cx="255125" cy="115400"/>
            </a:xfrm>
            <a:custGeom>
              <a:avLst/>
              <a:gdLst/>
              <a:ahLst/>
              <a:cxnLst/>
              <a:rect l="l" t="t" r="r" b="b"/>
              <a:pathLst>
                <a:path w="10205" h="4616" extrusionOk="0">
                  <a:moveTo>
                    <a:pt x="1721" y="1"/>
                  </a:moveTo>
                  <a:cubicBezTo>
                    <a:pt x="1621" y="1"/>
                    <a:pt x="1523" y="49"/>
                    <a:pt x="1451" y="167"/>
                  </a:cubicBezTo>
                  <a:cubicBezTo>
                    <a:pt x="1375" y="293"/>
                    <a:pt x="1487" y="403"/>
                    <a:pt x="1606" y="403"/>
                  </a:cubicBezTo>
                  <a:cubicBezTo>
                    <a:pt x="1663" y="403"/>
                    <a:pt x="1722" y="378"/>
                    <a:pt x="1763" y="317"/>
                  </a:cubicBezTo>
                  <a:lnTo>
                    <a:pt x="1763" y="317"/>
                  </a:lnTo>
                  <a:cubicBezTo>
                    <a:pt x="1741" y="352"/>
                    <a:pt x="1736" y="361"/>
                    <a:pt x="1738" y="361"/>
                  </a:cubicBezTo>
                  <a:cubicBezTo>
                    <a:pt x="1741" y="361"/>
                    <a:pt x="1750" y="352"/>
                    <a:pt x="1757" y="352"/>
                  </a:cubicBezTo>
                  <a:cubicBezTo>
                    <a:pt x="1763" y="352"/>
                    <a:pt x="1767" y="358"/>
                    <a:pt x="1763" y="379"/>
                  </a:cubicBezTo>
                  <a:cubicBezTo>
                    <a:pt x="1763" y="429"/>
                    <a:pt x="1738" y="454"/>
                    <a:pt x="1713" y="504"/>
                  </a:cubicBezTo>
                  <a:cubicBezTo>
                    <a:pt x="1625" y="604"/>
                    <a:pt x="1526" y="692"/>
                    <a:pt x="1426" y="779"/>
                  </a:cubicBezTo>
                  <a:cubicBezTo>
                    <a:pt x="1226" y="954"/>
                    <a:pt x="1051" y="1142"/>
                    <a:pt x="876" y="1342"/>
                  </a:cubicBezTo>
                  <a:cubicBezTo>
                    <a:pt x="538" y="1716"/>
                    <a:pt x="238" y="2179"/>
                    <a:pt x="101" y="2666"/>
                  </a:cubicBezTo>
                  <a:cubicBezTo>
                    <a:pt x="38" y="2866"/>
                    <a:pt x="1" y="3091"/>
                    <a:pt x="38" y="3304"/>
                  </a:cubicBezTo>
                  <a:cubicBezTo>
                    <a:pt x="88" y="3541"/>
                    <a:pt x="313" y="3703"/>
                    <a:pt x="476" y="3866"/>
                  </a:cubicBezTo>
                  <a:cubicBezTo>
                    <a:pt x="676" y="4053"/>
                    <a:pt x="913" y="4216"/>
                    <a:pt x="1138" y="4366"/>
                  </a:cubicBezTo>
                  <a:cubicBezTo>
                    <a:pt x="1338" y="4491"/>
                    <a:pt x="1563" y="4616"/>
                    <a:pt x="1800" y="4616"/>
                  </a:cubicBezTo>
                  <a:cubicBezTo>
                    <a:pt x="1807" y="4616"/>
                    <a:pt x="1813" y="4616"/>
                    <a:pt x="1820" y="4616"/>
                  </a:cubicBezTo>
                  <a:cubicBezTo>
                    <a:pt x="2286" y="4616"/>
                    <a:pt x="2655" y="4174"/>
                    <a:pt x="2975" y="3891"/>
                  </a:cubicBezTo>
                  <a:cubicBezTo>
                    <a:pt x="3088" y="3803"/>
                    <a:pt x="3188" y="3703"/>
                    <a:pt x="3288" y="3603"/>
                  </a:cubicBezTo>
                  <a:cubicBezTo>
                    <a:pt x="3388" y="3516"/>
                    <a:pt x="3475" y="3404"/>
                    <a:pt x="3612" y="3379"/>
                  </a:cubicBezTo>
                  <a:cubicBezTo>
                    <a:pt x="3624" y="3377"/>
                    <a:pt x="3635" y="3377"/>
                    <a:pt x="3646" y="3377"/>
                  </a:cubicBezTo>
                  <a:cubicBezTo>
                    <a:pt x="3762" y="3377"/>
                    <a:pt x="3885" y="3432"/>
                    <a:pt x="3987" y="3466"/>
                  </a:cubicBezTo>
                  <a:cubicBezTo>
                    <a:pt x="4100" y="3503"/>
                    <a:pt x="4212" y="3541"/>
                    <a:pt x="4337" y="3578"/>
                  </a:cubicBezTo>
                  <a:cubicBezTo>
                    <a:pt x="4698" y="3689"/>
                    <a:pt x="5072" y="3752"/>
                    <a:pt x="5450" y="3752"/>
                  </a:cubicBezTo>
                  <a:cubicBezTo>
                    <a:pt x="5583" y="3752"/>
                    <a:pt x="5716" y="3745"/>
                    <a:pt x="5849" y="3728"/>
                  </a:cubicBezTo>
                  <a:cubicBezTo>
                    <a:pt x="6349" y="3666"/>
                    <a:pt x="6837" y="3503"/>
                    <a:pt x="7349" y="3429"/>
                  </a:cubicBezTo>
                  <a:cubicBezTo>
                    <a:pt x="7552" y="3396"/>
                    <a:pt x="7759" y="3380"/>
                    <a:pt x="7968" y="3380"/>
                  </a:cubicBezTo>
                  <a:cubicBezTo>
                    <a:pt x="8721" y="3380"/>
                    <a:pt x="9487" y="3590"/>
                    <a:pt x="10123" y="3991"/>
                  </a:cubicBezTo>
                  <a:cubicBezTo>
                    <a:pt x="10129" y="3995"/>
                    <a:pt x="10136" y="3997"/>
                    <a:pt x="10142" y="3997"/>
                  </a:cubicBezTo>
                  <a:cubicBezTo>
                    <a:pt x="10175" y="3997"/>
                    <a:pt x="10205" y="3949"/>
                    <a:pt x="10173" y="3928"/>
                  </a:cubicBezTo>
                  <a:cubicBezTo>
                    <a:pt x="9736" y="3591"/>
                    <a:pt x="9273" y="3341"/>
                    <a:pt x="8736" y="3191"/>
                  </a:cubicBezTo>
                  <a:cubicBezTo>
                    <a:pt x="8367" y="3097"/>
                    <a:pt x="7991" y="3049"/>
                    <a:pt x="7614" y="3049"/>
                  </a:cubicBezTo>
                  <a:cubicBezTo>
                    <a:pt x="7443" y="3049"/>
                    <a:pt x="7271" y="3059"/>
                    <a:pt x="7099" y="3079"/>
                  </a:cubicBezTo>
                  <a:cubicBezTo>
                    <a:pt x="6562" y="3154"/>
                    <a:pt x="6037" y="3316"/>
                    <a:pt x="5499" y="3341"/>
                  </a:cubicBezTo>
                  <a:cubicBezTo>
                    <a:pt x="5455" y="3343"/>
                    <a:pt x="5411" y="3344"/>
                    <a:pt x="5367" y="3344"/>
                  </a:cubicBezTo>
                  <a:cubicBezTo>
                    <a:pt x="4869" y="3344"/>
                    <a:pt x="4407" y="3220"/>
                    <a:pt x="3925" y="3129"/>
                  </a:cubicBezTo>
                  <a:cubicBezTo>
                    <a:pt x="3850" y="3113"/>
                    <a:pt x="3778" y="3104"/>
                    <a:pt x="3709" y="3104"/>
                  </a:cubicBezTo>
                  <a:cubicBezTo>
                    <a:pt x="3561" y="3104"/>
                    <a:pt x="3424" y="3143"/>
                    <a:pt x="3288" y="3229"/>
                  </a:cubicBezTo>
                  <a:cubicBezTo>
                    <a:pt x="3050" y="3391"/>
                    <a:pt x="2825" y="3566"/>
                    <a:pt x="2600" y="3753"/>
                  </a:cubicBezTo>
                  <a:cubicBezTo>
                    <a:pt x="2413" y="3903"/>
                    <a:pt x="2225" y="4091"/>
                    <a:pt x="2000" y="4178"/>
                  </a:cubicBezTo>
                  <a:cubicBezTo>
                    <a:pt x="1946" y="4200"/>
                    <a:pt x="1892" y="4209"/>
                    <a:pt x="1839" y="4209"/>
                  </a:cubicBezTo>
                  <a:cubicBezTo>
                    <a:pt x="1648" y="4209"/>
                    <a:pt x="1464" y="4089"/>
                    <a:pt x="1288" y="3991"/>
                  </a:cubicBezTo>
                  <a:cubicBezTo>
                    <a:pt x="1051" y="3866"/>
                    <a:pt x="801" y="3728"/>
                    <a:pt x="563" y="3578"/>
                  </a:cubicBezTo>
                  <a:cubicBezTo>
                    <a:pt x="276" y="3379"/>
                    <a:pt x="301" y="3104"/>
                    <a:pt x="363" y="2804"/>
                  </a:cubicBezTo>
                  <a:cubicBezTo>
                    <a:pt x="463" y="2291"/>
                    <a:pt x="763" y="1904"/>
                    <a:pt x="1126" y="1529"/>
                  </a:cubicBezTo>
                  <a:cubicBezTo>
                    <a:pt x="1313" y="1354"/>
                    <a:pt x="1501" y="1192"/>
                    <a:pt x="1700" y="1029"/>
                  </a:cubicBezTo>
                  <a:cubicBezTo>
                    <a:pt x="1863" y="879"/>
                    <a:pt x="2063" y="742"/>
                    <a:pt x="2113" y="517"/>
                  </a:cubicBezTo>
                  <a:cubicBezTo>
                    <a:pt x="2182" y="256"/>
                    <a:pt x="1949"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3" name="Google Shape;11523;p22"/>
            <p:cNvSpPr/>
            <p:nvPr/>
          </p:nvSpPr>
          <p:spPr>
            <a:xfrm>
              <a:off x="6653550" y="2104850"/>
              <a:ext cx="25" cy="350"/>
            </a:xfrm>
            <a:custGeom>
              <a:avLst/>
              <a:gdLst/>
              <a:ahLst/>
              <a:cxnLst/>
              <a:rect l="l" t="t" r="r" b="b"/>
              <a:pathLst>
                <a:path w="1" h="14" extrusionOk="0">
                  <a:moveTo>
                    <a:pt x="1" y="13"/>
                  </a:moveTo>
                  <a:cubicBezTo>
                    <a:pt x="1" y="13"/>
                    <a:pt x="1" y="13"/>
                    <a:pt x="1" y="13"/>
                  </a:cubicBezTo>
                  <a:cubicBezTo>
                    <a:pt x="1" y="13"/>
                    <a:pt x="1" y="13"/>
                    <a:pt x="1" y="1"/>
                  </a:cubicBezTo>
                  <a:lnTo>
                    <a:pt x="1" y="1"/>
                  </a:lnTo>
                  <a:cubicBezTo>
                    <a:pt x="1" y="1"/>
                    <a:pt x="1" y="1"/>
                    <a:pt x="1"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4" name="Google Shape;11524;p22"/>
            <p:cNvSpPr/>
            <p:nvPr/>
          </p:nvSpPr>
          <p:spPr>
            <a:xfrm>
              <a:off x="6649800" y="2095800"/>
              <a:ext cx="14100" cy="28450"/>
            </a:xfrm>
            <a:custGeom>
              <a:avLst/>
              <a:gdLst/>
              <a:ahLst/>
              <a:cxnLst/>
              <a:rect l="l" t="t" r="r" b="b"/>
              <a:pathLst>
                <a:path w="564" h="1138" extrusionOk="0">
                  <a:moveTo>
                    <a:pt x="163" y="0"/>
                  </a:moveTo>
                  <a:cubicBezTo>
                    <a:pt x="63" y="0"/>
                    <a:pt x="1" y="100"/>
                    <a:pt x="1" y="188"/>
                  </a:cubicBezTo>
                  <a:cubicBezTo>
                    <a:pt x="1" y="238"/>
                    <a:pt x="26" y="288"/>
                    <a:pt x="51" y="313"/>
                  </a:cubicBezTo>
                  <a:cubicBezTo>
                    <a:pt x="76" y="338"/>
                    <a:pt x="113" y="350"/>
                    <a:pt x="138" y="350"/>
                  </a:cubicBezTo>
                  <a:cubicBezTo>
                    <a:pt x="138" y="350"/>
                    <a:pt x="151" y="363"/>
                    <a:pt x="151" y="363"/>
                  </a:cubicBezTo>
                  <a:cubicBezTo>
                    <a:pt x="151" y="366"/>
                    <a:pt x="151" y="369"/>
                    <a:pt x="151" y="375"/>
                  </a:cubicBezTo>
                  <a:cubicBezTo>
                    <a:pt x="176" y="425"/>
                    <a:pt x="176" y="475"/>
                    <a:pt x="188" y="525"/>
                  </a:cubicBezTo>
                  <a:cubicBezTo>
                    <a:pt x="201" y="588"/>
                    <a:pt x="213" y="650"/>
                    <a:pt x="201" y="725"/>
                  </a:cubicBezTo>
                  <a:cubicBezTo>
                    <a:pt x="201" y="738"/>
                    <a:pt x="201" y="763"/>
                    <a:pt x="201" y="775"/>
                  </a:cubicBezTo>
                  <a:cubicBezTo>
                    <a:pt x="188" y="788"/>
                    <a:pt x="188" y="800"/>
                    <a:pt x="188" y="813"/>
                  </a:cubicBezTo>
                  <a:cubicBezTo>
                    <a:pt x="188" y="813"/>
                    <a:pt x="188" y="813"/>
                    <a:pt x="188" y="825"/>
                  </a:cubicBezTo>
                  <a:cubicBezTo>
                    <a:pt x="176" y="838"/>
                    <a:pt x="163" y="863"/>
                    <a:pt x="151" y="888"/>
                  </a:cubicBezTo>
                  <a:cubicBezTo>
                    <a:pt x="151" y="888"/>
                    <a:pt x="151" y="900"/>
                    <a:pt x="138" y="900"/>
                  </a:cubicBezTo>
                  <a:cubicBezTo>
                    <a:pt x="138" y="913"/>
                    <a:pt x="126" y="925"/>
                    <a:pt x="113" y="938"/>
                  </a:cubicBezTo>
                  <a:cubicBezTo>
                    <a:pt x="76" y="1038"/>
                    <a:pt x="138" y="1138"/>
                    <a:pt x="238" y="1138"/>
                  </a:cubicBezTo>
                  <a:cubicBezTo>
                    <a:pt x="376" y="1138"/>
                    <a:pt x="488" y="1013"/>
                    <a:pt x="526" y="900"/>
                  </a:cubicBezTo>
                  <a:cubicBezTo>
                    <a:pt x="563" y="788"/>
                    <a:pt x="563" y="675"/>
                    <a:pt x="551" y="575"/>
                  </a:cubicBezTo>
                  <a:cubicBezTo>
                    <a:pt x="551" y="475"/>
                    <a:pt x="526" y="363"/>
                    <a:pt x="488" y="263"/>
                  </a:cubicBezTo>
                  <a:cubicBezTo>
                    <a:pt x="463" y="200"/>
                    <a:pt x="426" y="138"/>
                    <a:pt x="376" y="88"/>
                  </a:cubicBezTo>
                  <a:cubicBezTo>
                    <a:pt x="326" y="25"/>
                    <a:pt x="251" y="13"/>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5" name="Google Shape;11525;p22"/>
            <p:cNvSpPr/>
            <p:nvPr/>
          </p:nvSpPr>
          <p:spPr>
            <a:xfrm>
              <a:off x="6560450" y="2002550"/>
              <a:ext cx="72775" cy="145500"/>
            </a:xfrm>
            <a:custGeom>
              <a:avLst/>
              <a:gdLst/>
              <a:ahLst/>
              <a:cxnLst/>
              <a:rect l="l" t="t" r="r" b="b"/>
              <a:pathLst>
                <a:path w="2911" h="5820" extrusionOk="0">
                  <a:moveTo>
                    <a:pt x="2727" y="1"/>
                  </a:moveTo>
                  <a:cubicBezTo>
                    <a:pt x="2696" y="1"/>
                    <a:pt x="2665" y="14"/>
                    <a:pt x="2637" y="44"/>
                  </a:cubicBezTo>
                  <a:cubicBezTo>
                    <a:pt x="2413" y="281"/>
                    <a:pt x="2200" y="531"/>
                    <a:pt x="1963" y="756"/>
                  </a:cubicBezTo>
                  <a:cubicBezTo>
                    <a:pt x="1738" y="981"/>
                    <a:pt x="1500" y="1194"/>
                    <a:pt x="1288" y="1419"/>
                  </a:cubicBezTo>
                  <a:cubicBezTo>
                    <a:pt x="675" y="2068"/>
                    <a:pt x="1" y="3056"/>
                    <a:pt x="376" y="3980"/>
                  </a:cubicBezTo>
                  <a:cubicBezTo>
                    <a:pt x="476" y="4218"/>
                    <a:pt x="588" y="4455"/>
                    <a:pt x="688" y="4705"/>
                  </a:cubicBezTo>
                  <a:cubicBezTo>
                    <a:pt x="788" y="4930"/>
                    <a:pt x="863" y="5180"/>
                    <a:pt x="1000" y="5392"/>
                  </a:cubicBezTo>
                  <a:cubicBezTo>
                    <a:pt x="1160" y="5650"/>
                    <a:pt x="1428" y="5819"/>
                    <a:pt x="1712" y="5819"/>
                  </a:cubicBezTo>
                  <a:cubicBezTo>
                    <a:pt x="1828" y="5819"/>
                    <a:pt x="1947" y="5791"/>
                    <a:pt x="2063" y="5730"/>
                  </a:cubicBezTo>
                  <a:cubicBezTo>
                    <a:pt x="2206" y="5653"/>
                    <a:pt x="2116" y="5430"/>
                    <a:pt x="1972" y="5430"/>
                  </a:cubicBezTo>
                  <a:cubicBezTo>
                    <a:pt x="1953" y="5430"/>
                    <a:pt x="1933" y="5434"/>
                    <a:pt x="1913" y="5442"/>
                  </a:cubicBezTo>
                  <a:cubicBezTo>
                    <a:pt x="1849" y="5472"/>
                    <a:pt x="1788" y="5485"/>
                    <a:pt x="1729" y="5485"/>
                  </a:cubicBezTo>
                  <a:cubicBezTo>
                    <a:pt x="1313" y="5485"/>
                    <a:pt x="1015" y="4824"/>
                    <a:pt x="850" y="4518"/>
                  </a:cubicBezTo>
                  <a:cubicBezTo>
                    <a:pt x="713" y="4255"/>
                    <a:pt x="526" y="3968"/>
                    <a:pt x="501" y="3655"/>
                  </a:cubicBezTo>
                  <a:cubicBezTo>
                    <a:pt x="488" y="3405"/>
                    <a:pt x="600" y="3143"/>
                    <a:pt x="688" y="2918"/>
                  </a:cubicBezTo>
                  <a:cubicBezTo>
                    <a:pt x="888" y="2418"/>
                    <a:pt x="1213" y="1943"/>
                    <a:pt x="1563" y="1531"/>
                  </a:cubicBezTo>
                  <a:cubicBezTo>
                    <a:pt x="1750" y="1319"/>
                    <a:pt x="1963" y="1106"/>
                    <a:pt x="2163" y="894"/>
                  </a:cubicBezTo>
                  <a:cubicBezTo>
                    <a:pt x="2388" y="669"/>
                    <a:pt x="2625" y="456"/>
                    <a:pt x="2825" y="219"/>
                  </a:cubicBezTo>
                  <a:cubicBezTo>
                    <a:pt x="2910" y="124"/>
                    <a:pt x="2823" y="1"/>
                    <a:pt x="2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6" name="Google Shape;11526;p22"/>
            <p:cNvSpPr/>
            <p:nvPr/>
          </p:nvSpPr>
          <p:spPr>
            <a:xfrm>
              <a:off x="6607075" y="1994100"/>
              <a:ext cx="59950" cy="96425"/>
            </a:xfrm>
            <a:custGeom>
              <a:avLst/>
              <a:gdLst/>
              <a:ahLst/>
              <a:cxnLst/>
              <a:rect l="l" t="t" r="r" b="b"/>
              <a:pathLst>
                <a:path w="2398" h="3857" extrusionOk="0">
                  <a:moveTo>
                    <a:pt x="1135" y="0"/>
                  </a:moveTo>
                  <a:cubicBezTo>
                    <a:pt x="1045" y="0"/>
                    <a:pt x="956" y="7"/>
                    <a:pt x="872" y="19"/>
                  </a:cubicBezTo>
                  <a:cubicBezTo>
                    <a:pt x="660" y="57"/>
                    <a:pt x="473" y="244"/>
                    <a:pt x="585" y="457"/>
                  </a:cubicBezTo>
                  <a:cubicBezTo>
                    <a:pt x="611" y="509"/>
                    <a:pt x="657" y="531"/>
                    <a:pt x="705" y="531"/>
                  </a:cubicBezTo>
                  <a:cubicBezTo>
                    <a:pt x="795" y="531"/>
                    <a:pt x="893" y="455"/>
                    <a:pt x="885" y="357"/>
                  </a:cubicBezTo>
                  <a:lnTo>
                    <a:pt x="897" y="357"/>
                  </a:lnTo>
                  <a:lnTo>
                    <a:pt x="935" y="344"/>
                  </a:lnTo>
                  <a:cubicBezTo>
                    <a:pt x="997" y="344"/>
                    <a:pt x="1047" y="344"/>
                    <a:pt x="1110" y="332"/>
                  </a:cubicBezTo>
                  <a:cubicBezTo>
                    <a:pt x="1210" y="332"/>
                    <a:pt x="1322" y="344"/>
                    <a:pt x="1422" y="369"/>
                  </a:cubicBezTo>
                  <a:cubicBezTo>
                    <a:pt x="1535" y="382"/>
                    <a:pt x="1685" y="394"/>
                    <a:pt x="1747" y="494"/>
                  </a:cubicBezTo>
                  <a:cubicBezTo>
                    <a:pt x="1810" y="594"/>
                    <a:pt x="1847" y="732"/>
                    <a:pt x="1897" y="832"/>
                  </a:cubicBezTo>
                  <a:cubicBezTo>
                    <a:pt x="1972" y="1019"/>
                    <a:pt x="2097" y="1257"/>
                    <a:pt x="2097" y="1469"/>
                  </a:cubicBezTo>
                  <a:cubicBezTo>
                    <a:pt x="2097" y="1682"/>
                    <a:pt x="1910" y="1844"/>
                    <a:pt x="1760" y="1969"/>
                  </a:cubicBezTo>
                  <a:cubicBezTo>
                    <a:pt x="1410" y="2219"/>
                    <a:pt x="1060" y="2431"/>
                    <a:pt x="960" y="2881"/>
                  </a:cubicBezTo>
                  <a:cubicBezTo>
                    <a:pt x="897" y="3106"/>
                    <a:pt x="860" y="3269"/>
                    <a:pt x="635" y="3369"/>
                  </a:cubicBezTo>
                  <a:cubicBezTo>
                    <a:pt x="448" y="3456"/>
                    <a:pt x="248" y="3481"/>
                    <a:pt x="85" y="3606"/>
                  </a:cubicBezTo>
                  <a:cubicBezTo>
                    <a:pt x="1" y="3691"/>
                    <a:pt x="21" y="3857"/>
                    <a:pt x="158" y="3857"/>
                  </a:cubicBezTo>
                  <a:cubicBezTo>
                    <a:pt x="163" y="3857"/>
                    <a:pt x="167" y="3856"/>
                    <a:pt x="173" y="3856"/>
                  </a:cubicBezTo>
                  <a:cubicBezTo>
                    <a:pt x="435" y="3831"/>
                    <a:pt x="735" y="3719"/>
                    <a:pt x="960" y="3556"/>
                  </a:cubicBezTo>
                  <a:cubicBezTo>
                    <a:pt x="1060" y="3481"/>
                    <a:pt x="1147" y="3381"/>
                    <a:pt x="1197" y="3256"/>
                  </a:cubicBezTo>
                  <a:cubicBezTo>
                    <a:pt x="1247" y="3144"/>
                    <a:pt x="1247" y="3019"/>
                    <a:pt x="1285" y="2906"/>
                  </a:cubicBezTo>
                  <a:cubicBezTo>
                    <a:pt x="1385" y="2594"/>
                    <a:pt x="1772" y="2444"/>
                    <a:pt x="1997" y="2244"/>
                  </a:cubicBezTo>
                  <a:cubicBezTo>
                    <a:pt x="2197" y="2081"/>
                    <a:pt x="2360" y="1869"/>
                    <a:pt x="2372" y="1607"/>
                  </a:cubicBezTo>
                  <a:cubicBezTo>
                    <a:pt x="2397" y="1332"/>
                    <a:pt x="2260" y="1069"/>
                    <a:pt x="2160" y="819"/>
                  </a:cubicBezTo>
                  <a:cubicBezTo>
                    <a:pt x="2035" y="532"/>
                    <a:pt x="1985" y="219"/>
                    <a:pt x="1672" y="94"/>
                  </a:cubicBezTo>
                  <a:cubicBezTo>
                    <a:pt x="1506" y="28"/>
                    <a:pt x="1317" y="0"/>
                    <a:pt x="11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7" name="Google Shape;11527;p22"/>
            <p:cNvSpPr/>
            <p:nvPr/>
          </p:nvSpPr>
          <p:spPr>
            <a:xfrm>
              <a:off x="6764625" y="1965050"/>
              <a:ext cx="61350" cy="55300"/>
            </a:xfrm>
            <a:custGeom>
              <a:avLst/>
              <a:gdLst/>
              <a:ahLst/>
              <a:cxnLst/>
              <a:rect l="l" t="t" r="r" b="b"/>
              <a:pathLst>
                <a:path w="2454" h="2212" extrusionOk="0">
                  <a:moveTo>
                    <a:pt x="2236" y="1"/>
                  </a:moveTo>
                  <a:cubicBezTo>
                    <a:pt x="2223" y="1"/>
                    <a:pt x="2208" y="3"/>
                    <a:pt x="2193" y="7"/>
                  </a:cubicBezTo>
                  <a:cubicBezTo>
                    <a:pt x="1706" y="144"/>
                    <a:pt x="1331" y="469"/>
                    <a:pt x="969" y="807"/>
                  </a:cubicBezTo>
                  <a:cubicBezTo>
                    <a:pt x="781" y="982"/>
                    <a:pt x="594" y="1156"/>
                    <a:pt x="444" y="1356"/>
                  </a:cubicBezTo>
                  <a:cubicBezTo>
                    <a:pt x="369" y="1456"/>
                    <a:pt x="294" y="1556"/>
                    <a:pt x="231" y="1656"/>
                  </a:cubicBezTo>
                  <a:cubicBezTo>
                    <a:pt x="169" y="1756"/>
                    <a:pt x="131" y="1881"/>
                    <a:pt x="69" y="1994"/>
                  </a:cubicBezTo>
                  <a:cubicBezTo>
                    <a:pt x="0" y="2124"/>
                    <a:pt x="118" y="2212"/>
                    <a:pt x="224" y="2212"/>
                  </a:cubicBezTo>
                  <a:cubicBezTo>
                    <a:pt x="290" y="2212"/>
                    <a:pt x="352" y="2176"/>
                    <a:pt x="356" y="2094"/>
                  </a:cubicBezTo>
                  <a:cubicBezTo>
                    <a:pt x="406" y="1644"/>
                    <a:pt x="806" y="1269"/>
                    <a:pt x="1119" y="982"/>
                  </a:cubicBezTo>
                  <a:cubicBezTo>
                    <a:pt x="1456" y="669"/>
                    <a:pt x="1831" y="407"/>
                    <a:pt x="2281" y="294"/>
                  </a:cubicBezTo>
                  <a:cubicBezTo>
                    <a:pt x="2453" y="248"/>
                    <a:pt x="2393" y="1"/>
                    <a:pt x="22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8" name="Google Shape;11528;p22"/>
            <p:cNvSpPr/>
            <p:nvPr/>
          </p:nvSpPr>
          <p:spPr>
            <a:xfrm>
              <a:off x="6628075" y="2014875"/>
              <a:ext cx="169025" cy="72225"/>
            </a:xfrm>
            <a:custGeom>
              <a:avLst/>
              <a:gdLst/>
              <a:ahLst/>
              <a:cxnLst/>
              <a:rect l="l" t="t" r="r" b="b"/>
              <a:pathLst>
                <a:path w="6761" h="2889" extrusionOk="0">
                  <a:moveTo>
                    <a:pt x="5605" y="0"/>
                  </a:moveTo>
                  <a:cubicBezTo>
                    <a:pt x="5518" y="0"/>
                    <a:pt x="5430" y="9"/>
                    <a:pt x="5344" y="26"/>
                  </a:cubicBezTo>
                  <a:cubicBezTo>
                    <a:pt x="4819" y="138"/>
                    <a:pt x="4506" y="576"/>
                    <a:pt x="4106" y="863"/>
                  </a:cubicBezTo>
                  <a:cubicBezTo>
                    <a:pt x="3869" y="1026"/>
                    <a:pt x="3644" y="1075"/>
                    <a:pt x="3357" y="1088"/>
                  </a:cubicBezTo>
                  <a:cubicBezTo>
                    <a:pt x="3094" y="1100"/>
                    <a:pt x="2832" y="1100"/>
                    <a:pt x="2582" y="1163"/>
                  </a:cubicBezTo>
                  <a:cubicBezTo>
                    <a:pt x="2094" y="1313"/>
                    <a:pt x="1707" y="1663"/>
                    <a:pt x="1370" y="2025"/>
                  </a:cubicBezTo>
                  <a:cubicBezTo>
                    <a:pt x="1270" y="2125"/>
                    <a:pt x="1182" y="2225"/>
                    <a:pt x="1082" y="2325"/>
                  </a:cubicBezTo>
                  <a:cubicBezTo>
                    <a:pt x="1007" y="2400"/>
                    <a:pt x="895" y="2550"/>
                    <a:pt x="795" y="2575"/>
                  </a:cubicBezTo>
                  <a:cubicBezTo>
                    <a:pt x="783" y="2578"/>
                    <a:pt x="771" y="2579"/>
                    <a:pt x="759" y="2579"/>
                  </a:cubicBezTo>
                  <a:cubicBezTo>
                    <a:pt x="671" y="2579"/>
                    <a:pt x="586" y="2507"/>
                    <a:pt x="520" y="2463"/>
                  </a:cubicBezTo>
                  <a:cubicBezTo>
                    <a:pt x="432" y="2400"/>
                    <a:pt x="345" y="2363"/>
                    <a:pt x="257" y="2325"/>
                  </a:cubicBezTo>
                  <a:cubicBezTo>
                    <a:pt x="239" y="2320"/>
                    <a:pt x="222" y="2317"/>
                    <a:pt x="206" y="2317"/>
                  </a:cubicBezTo>
                  <a:cubicBezTo>
                    <a:pt x="46" y="2317"/>
                    <a:pt x="0" y="2581"/>
                    <a:pt x="182" y="2638"/>
                  </a:cubicBezTo>
                  <a:cubicBezTo>
                    <a:pt x="388" y="2698"/>
                    <a:pt x="536" y="2888"/>
                    <a:pt x="761" y="2888"/>
                  </a:cubicBezTo>
                  <a:cubicBezTo>
                    <a:pt x="768" y="2888"/>
                    <a:pt x="775" y="2888"/>
                    <a:pt x="782" y="2888"/>
                  </a:cubicBezTo>
                  <a:cubicBezTo>
                    <a:pt x="1032" y="2875"/>
                    <a:pt x="1220" y="2613"/>
                    <a:pt x="1370" y="2438"/>
                  </a:cubicBezTo>
                  <a:cubicBezTo>
                    <a:pt x="1719" y="2075"/>
                    <a:pt x="2069" y="1675"/>
                    <a:pt x="2557" y="1513"/>
                  </a:cubicBezTo>
                  <a:cubicBezTo>
                    <a:pt x="2738" y="1452"/>
                    <a:pt x="2923" y="1442"/>
                    <a:pt x="3108" y="1442"/>
                  </a:cubicBezTo>
                  <a:cubicBezTo>
                    <a:pt x="3203" y="1442"/>
                    <a:pt x="3298" y="1445"/>
                    <a:pt x="3393" y="1445"/>
                  </a:cubicBezTo>
                  <a:cubicBezTo>
                    <a:pt x="3609" y="1445"/>
                    <a:pt x="3824" y="1431"/>
                    <a:pt x="4031" y="1338"/>
                  </a:cubicBezTo>
                  <a:cubicBezTo>
                    <a:pt x="4494" y="1138"/>
                    <a:pt x="4781" y="701"/>
                    <a:pt x="5194" y="438"/>
                  </a:cubicBezTo>
                  <a:cubicBezTo>
                    <a:pt x="5337" y="346"/>
                    <a:pt x="5491" y="303"/>
                    <a:pt x="5643" y="303"/>
                  </a:cubicBezTo>
                  <a:cubicBezTo>
                    <a:pt x="5942" y="303"/>
                    <a:pt x="6232" y="469"/>
                    <a:pt x="6406" y="751"/>
                  </a:cubicBezTo>
                  <a:cubicBezTo>
                    <a:pt x="6438" y="801"/>
                    <a:pt x="6485" y="823"/>
                    <a:pt x="6532" y="823"/>
                  </a:cubicBezTo>
                  <a:cubicBezTo>
                    <a:pt x="6645" y="823"/>
                    <a:pt x="6760" y="696"/>
                    <a:pt x="6681" y="563"/>
                  </a:cubicBezTo>
                  <a:cubicBezTo>
                    <a:pt x="6442" y="200"/>
                    <a:pt x="6031" y="0"/>
                    <a:pt x="56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9" name="Google Shape;11529;p22"/>
            <p:cNvSpPr/>
            <p:nvPr/>
          </p:nvSpPr>
          <p:spPr>
            <a:xfrm>
              <a:off x="6650625" y="1932675"/>
              <a:ext cx="136975" cy="93175"/>
            </a:xfrm>
            <a:custGeom>
              <a:avLst/>
              <a:gdLst/>
              <a:ahLst/>
              <a:cxnLst/>
              <a:rect l="l" t="t" r="r" b="b"/>
              <a:pathLst>
                <a:path w="5479" h="3727" extrusionOk="0">
                  <a:moveTo>
                    <a:pt x="5050" y="0"/>
                  </a:moveTo>
                  <a:cubicBezTo>
                    <a:pt x="5044" y="0"/>
                    <a:pt x="5036" y="1"/>
                    <a:pt x="5029" y="2"/>
                  </a:cubicBezTo>
                  <a:cubicBezTo>
                    <a:pt x="4729" y="52"/>
                    <a:pt x="4641" y="352"/>
                    <a:pt x="4741" y="602"/>
                  </a:cubicBezTo>
                  <a:cubicBezTo>
                    <a:pt x="4791" y="764"/>
                    <a:pt x="4929" y="864"/>
                    <a:pt x="5029" y="989"/>
                  </a:cubicBezTo>
                  <a:cubicBezTo>
                    <a:pt x="5166" y="1152"/>
                    <a:pt x="5154" y="1314"/>
                    <a:pt x="5054" y="1489"/>
                  </a:cubicBezTo>
                  <a:cubicBezTo>
                    <a:pt x="4691" y="2102"/>
                    <a:pt x="4054" y="2439"/>
                    <a:pt x="3392" y="2626"/>
                  </a:cubicBezTo>
                  <a:cubicBezTo>
                    <a:pt x="3297" y="2561"/>
                    <a:pt x="3182" y="2521"/>
                    <a:pt x="3072" y="2521"/>
                  </a:cubicBezTo>
                  <a:cubicBezTo>
                    <a:pt x="2993" y="2521"/>
                    <a:pt x="2917" y="2542"/>
                    <a:pt x="2854" y="2589"/>
                  </a:cubicBezTo>
                  <a:cubicBezTo>
                    <a:pt x="2729" y="2676"/>
                    <a:pt x="2680" y="2839"/>
                    <a:pt x="2592" y="2951"/>
                  </a:cubicBezTo>
                  <a:cubicBezTo>
                    <a:pt x="2480" y="3089"/>
                    <a:pt x="2330" y="3201"/>
                    <a:pt x="2167" y="3264"/>
                  </a:cubicBezTo>
                  <a:cubicBezTo>
                    <a:pt x="2029" y="3313"/>
                    <a:pt x="1886" y="3333"/>
                    <a:pt x="1743" y="3333"/>
                  </a:cubicBezTo>
                  <a:cubicBezTo>
                    <a:pt x="1526" y="3333"/>
                    <a:pt x="1309" y="3287"/>
                    <a:pt x="1105" y="3226"/>
                  </a:cubicBezTo>
                  <a:cubicBezTo>
                    <a:pt x="879" y="3172"/>
                    <a:pt x="659" y="3078"/>
                    <a:pt x="436" y="3078"/>
                  </a:cubicBezTo>
                  <a:cubicBezTo>
                    <a:pt x="351" y="3078"/>
                    <a:pt x="266" y="3092"/>
                    <a:pt x="180" y="3126"/>
                  </a:cubicBezTo>
                  <a:cubicBezTo>
                    <a:pt x="1" y="3194"/>
                    <a:pt x="63" y="3462"/>
                    <a:pt x="222" y="3462"/>
                  </a:cubicBezTo>
                  <a:cubicBezTo>
                    <a:pt x="240" y="3462"/>
                    <a:pt x="260" y="3459"/>
                    <a:pt x="280" y="3451"/>
                  </a:cubicBezTo>
                  <a:cubicBezTo>
                    <a:pt x="343" y="3425"/>
                    <a:pt x="407" y="3415"/>
                    <a:pt x="472" y="3415"/>
                  </a:cubicBezTo>
                  <a:cubicBezTo>
                    <a:pt x="686" y="3415"/>
                    <a:pt x="903" y="3534"/>
                    <a:pt x="1105" y="3601"/>
                  </a:cubicBezTo>
                  <a:cubicBezTo>
                    <a:pt x="1318" y="3679"/>
                    <a:pt x="1538" y="3726"/>
                    <a:pt x="1767" y="3726"/>
                  </a:cubicBezTo>
                  <a:cubicBezTo>
                    <a:pt x="1833" y="3726"/>
                    <a:pt x="1900" y="3722"/>
                    <a:pt x="1967" y="3714"/>
                  </a:cubicBezTo>
                  <a:cubicBezTo>
                    <a:pt x="2255" y="3676"/>
                    <a:pt x="2555" y="3551"/>
                    <a:pt x="2754" y="3326"/>
                  </a:cubicBezTo>
                  <a:cubicBezTo>
                    <a:pt x="2854" y="3214"/>
                    <a:pt x="2929" y="3076"/>
                    <a:pt x="2967" y="2939"/>
                  </a:cubicBezTo>
                  <a:cubicBezTo>
                    <a:pt x="2979" y="2876"/>
                    <a:pt x="2979" y="2776"/>
                    <a:pt x="3067" y="2751"/>
                  </a:cubicBezTo>
                  <a:cubicBezTo>
                    <a:pt x="3092" y="2751"/>
                    <a:pt x="3167" y="2751"/>
                    <a:pt x="3154" y="2789"/>
                  </a:cubicBezTo>
                  <a:cubicBezTo>
                    <a:pt x="3143" y="2893"/>
                    <a:pt x="3217" y="3029"/>
                    <a:pt x="3327" y="3029"/>
                  </a:cubicBezTo>
                  <a:cubicBezTo>
                    <a:pt x="3336" y="3029"/>
                    <a:pt x="3345" y="3028"/>
                    <a:pt x="3354" y="3026"/>
                  </a:cubicBezTo>
                  <a:cubicBezTo>
                    <a:pt x="4042" y="2914"/>
                    <a:pt x="4691" y="2476"/>
                    <a:pt x="5104" y="1927"/>
                  </a:cubicBezTo>
                  <a:cubicBezTo>
                    <a:pt x="5279" y="1689"/>
                    <a:pt x="5479" y="1377"/>
                    <a:pt x="5391" y="1064"/>
                  </a:cubicBezTo>
                  <a:cubicBezTo>
                    <a:pt x="5341" y="914"/>
                    <a:pt x="5229" y="789"/>
                    <a:pt x="5141" y="664"/>
                  </a:cubicBezTo>
                  <a:cubicBezTo>
                    <a:pt x="5079" y="589"/>
                    <a:pt x="4904" y="327"/>
                    <a:pt x="5079" y="265"/>
                  </a:cubicBezTo>
                  <a:cubicBezTo>
                    <a:pt x="5209" y="217"/>
                    <a:pt x="5182" y="0"/>
                    <a:pt x="5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0" name="Google Shape;11530;p22"/>
            <p:cNvSpPr/>
            <p:nvPr/>
          </p:nvSpPr>
          <p:spPr>
            <a:xfrm>
              <a:off x="6657625" y="2019800"/>
              <a:ext cx="73525" cy="21025"/>
            </a:xfrm>
            <a:custGeom>
              <a:avLst/>
              <a:gdLst/>
              <a:ahLst/>
              <a:cxnLst/>
              <a:rect l="l" t="t" r="r" b="b"/>
              <a:pathLst>
                <a:path w="2941" h="841" extrusionOk="0">
                  <a:moveTo>
                    <a:pt x="2774" y="1"/>
                  </a:moveTo>
                  <a:cubicBezTo>
                    <a:pt x="2766" y="1"/>
                    <a:pt x="2758" y="2"/>
                    <a:pt x="2749" y="4"/>
                  </a:cubicBezTo>
                  <a:cubicBezTo>
                    <a:pt x="2549" y="79"/>
                    <a:pt x="2375" y="191"/>
                    <a:pt x="2187" y="316"/>
                  </a:cubicBezTo>
                  <a:cubicBezTo>
                    <a:pt x="2035" y="421"/>
                    <a:pt x="1872" y="505"/>
                    <a:pt x="1678" y="505"/>
                  </a:cubicBezTo>
                  <a:cubicBezTo>
                    <a:pt x="1664" y="505"/>
                    <a:pt x="1651" y="504"/>
                    <a:pt x="1637" y="504"/>
                  </a:cubicBezTo>
                  <a:cubicBezTo>
                    <a:pt x="1425" y="504"/>
                    <a:pt x="1200" y="429"/>
                    <a:pt x="1000" y="366"/>
                  </a:cubicBezTo>
                  <a:cubicBezTo>
                    <a:pt x="750" y="291"/>
                    <a:pt x="500" y="204"/>
                    <a:pt x="263" y="104"/>
                  </a:cubicBezTo>
                  <a:cubicBezTo>
                    <a:pt x="237" y="96"/>
                    <a:pt x="212" y="92"/>
                    <a:pt x="187" y="92"/>
                  </a:cubicBezTo>
                  <a:cubicBezTo>
                    <a:pt x="127" y="92"/>
                    <a:pt x="73" y="117"/>
                    <a:pt x="38" y="179"/>
                  </a:cubicBezTo>
                  <a:cubicBezTo>
                    <a:pt x="0" y="254"/>
                    <a:pt x="25" y="366"/>
                    <a:pt x="113" y="404"/>
                  </a:cubicBezTo>
                  <a:cubicBezTo>
                    <a:pt x="375" y="516"/>
                    <a:pt x="650" y="616"/>
                    <a:pt x="925" y="691"/>
                  </a:cubicBezTo>
                  <a:cubicBezTo>
                    <a:pt x="1162" y="766"/>
                    <a:pt x="1400" y="841"/>
                    <a:pt x="1637" y="841"/>
                  </a:cubicBezTo>
                  <a:cubicBezTo>
                    <a:pt x="1875" y="841"/>
                    <a:pt x="2112" y="754"/>
                    <a:pt x="2300" y="616"/>
                  </a:cubicBezTo>
                  <a:cubicBezTo>
                    <a:pt x="2474" y="479"/>
                    <a:pt x="2637" y="304"/>
                    <a:pt x="2837" y="191"/>
                  </a:cubicBezTo>
                  <a:cubicBezTo>
                    <a:pt x="2941" y="133"/>
                    <a:pt x="2874" y="1"/>
                    <a:pt x="27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1" name="Google Shape;11531;p22"/>
            <p:cNvSpPr/>
            <p:nvPr/>
          </p:nvSpPr>
          <p:spPr>
            <a:xfrm>
              <a:off x="6655225" y="1961025"/>
              <a:ext cx="69000" cy="49950"/>
            </a:xfrm>
            <a:custGeom>
              <a:avLst/>
              <a:gdLst/>
              <a:ahLst/>
              <a:cxnLst/>
              <a:rect l="l" t="t" r="r" b="b"/>
              <a:pathLst>
                <a:path w="2760" h="1998" extrusionOk="0">
                  <a:moveTo>
                    <a:pt x="2615" y="0"/>
                  </a:moveTo>
                  <a:cubicBezTo>
                    <a:pt x="2605" y="0"/>
                    <a:pt x="2594" y="2"/>
                    <a:pt x="2583" y="5"/>
                  </a:cubicBezTo>
                  <a:cubicBezTo>
                    <a:pt x="2446" y="55"/>
                    <a:pt x="2283" y="118"/>
                    <a:pt x="2183" y="218"/>
                  </a:cubicBezTo>
                  <a:cubicBezTo>
                    <a:pt x="2071" y="343"/>
                    <a:pt x="2008" y="518"/>
                    <a:pt x="2008" y="680"/>
                  </a:cubicBezTo>
                  <a:cubicBezTo>
                    <a:pt x="2008" y="843"/>
                    <a:pt x="2071" y="993"/>
                    <a:pt x="2108" y="1143"/>
                  </a:cubicBezTo>
                  <a:cubicBezTo>
                    <a:pt x="2146" y="1305"/>
                    <a:pt x="2021" y="1405"/>
                    <a:pt x="1908" y="1492"/>
                  </a:cubicBezTo>
                  <a:cubicBezTo>
                    <a:pt x="1714" y="1622"/>
                    <a:pt x="1480" y="1696"/>
                    <a:pt x="1249" y="1696"/>
                  </a:cubicBezTo>
                  <a:cubicBezTo>
                    <a:pt x="1168" y="1696"/>
                    <a:pt x="1087" y="1687"/>
                    <a:pt x="1008" y="1667"/>
                  </a:cubicBezTo>
                  <a:cubicBezTo>
                    <a:pt x="800" y="1622"/>
                    <a:pt x="599" y="1479"/>
                    <a:pt x="390" y="1479"/>
                  </a:cubicBezTo>
                  <a:cubicBezTo>
                    <a:pt x="310" y="1479"/>
                    <a:pt x="229" y="1500"/>
                    <a:pt x="146" y="1555"/>
                  </a:cubicBezTo>
                  <a:cubicBezTo>
                    <a:pt x="1" y="1644"/>
                    <a:pt x="86" y="1864"/>
                    <a:pt x="240" y="1864"/>
                  </a:cubicBezTo>
                  <a:cubicBezTo>
                    <a:pt x="258" y="1864"/>
                    <a:pt x="277" y="1861"/>
                    <a:pt x="296" y="1855"/>
                  </a:cubicBezTo>
                  <a:cubicBezTo>
                    <a:pt x="327" y="1845"/>
                    <a:pt x="359" y="1842"/>
                    <a:pt x="392" y="1842"/>
                  </a:cubicBezTo>
                  <a:cubicBezTo>
                    <a:pt x="489" y="1842"/>
                    <a:pt x="590" y="1877"/>
                    <a:pt x="683" y="1905"/>
                  </a:cubicBezTo>
                  <a:cubicBezTo>
                    <a:pt x="833" y="1942"/>
                    <a:pt x="971" y="1980"/>
                    <a:pt x="1133" y="1992"/>
                  </a:cubicBezTo>
                  <a:cubicBezTo>
                    <a:pt x="1173" y="1995"/>
                    <a:pt x="1212" y="1997"/>
                    <a:pt x="1251" y="1997"/>
                  </a:cubicBezTo>
                  <a:cubicBezTo>
                    <a:pt x="1524" y="1997"/>
                    <a:pt x="1791" y="1922"/>
                    <a:pt x="2021" y="1780"/>
                  </a:cubicBezTo>
                  <a:cubicBezTo>
                    <a:pt x="2296" y="1605"/>
                    <a:pt x="2508" y="1367"/>
                    <a:pt x="2483" y="1018"/>
                  </a:cubicBezTo>
                  <a:cubicBezTo>
                    <a:pt x="2471" y="880"/>
                    <a:pt x="2408" y="730"/>
                    <a:pt x="2408" y="580"/>
                  </a:cubicBezTo>
                  <a:cubicBezTo>
                    <a:pt x="2421" y="443"/>
                    <a:pt x="2508" y="255"/>
                    <a:pt x="2645" y="205"/>
                  </a:cubicBezTo>
                  <a:cubicBezTo>
                    <a:pt x="2759" y="160"/>
                    <a:pt x="2718" y="0"/>
                    <a:pt x="2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2" name="Google Shape;11532;p22"/>
            <p:cNvSpPr/>
            <p:nvPr/>
          </p:nvSpPr>
          <p:spPr>
            <a:xfrm>
              <a:off x="6665425" y="1962175"/>
              <a:ext cx="36900" cy="42500"/>
            </a:xfrm>
            <a:custGeom>
              <a:avLst/>
              <a:gdLst/>
              <a:ahLst/>
              <a:cxnLst/>
              <a:rect l="l" t="t" r="r" b="b"/>
              <a:pathLst>
                <a:path w="1476" h="1700" extrusionOk="0">
                  <a:moveTo>
                    <a:pt x="1048" y="0"/>
                  </a:moveTo>
                  <a:cubicBezTo>
                    <a:pt x="1037" y="0"/>
                    <a:pt x="1025" y="3"/>
                    <a:pt x="1013" y="9"/>
                  </a:cubicBezTo>
                  <a:cubicBezTo>
                    <a:pt x="750" y="109"/>
                    <a:pt x="488" y="247"/>
                    <a:pt x="300" y="459"/>
                  </a:cubicBezTo>
                  <a:cubicBezTo>
                    <a:pt x="126" y="659"/>
                    <a:pt x="13" y="934"/>
                    <a:pt x="1" y="1197"/>
                  </a:cubicBezTo>
                  <a:cubicBezTo>
                    <a:pt x="1" y="1321"/>
                    <a:pt x="26" y="1459"/>
                    <a:pt x="113" y="1571"/>
                  </a:cubicBezTo>
                  <a:cubicBezTo>
                    <a:pt x="198" y="1667"/>
                    <a:pt x="319" y="1699"/>
                    <a:pt x="437" y="1699"/>
                  </a:cubicBezTo>
                  <a:cubicBezTo>
                    <a:pt x="459" y="1699"/>
                    <a:pt x="480" y="1698"/>
                    <a:pt x="500" y="1696"/>
                  </a:cubicBezTo>
                  <a:cubicBezTo>
                    <a:pt x="650" y="1696"/>
                    <a:pt x="788" y="1684"/>
                    <a:pt x="925" y="1684"/>
                  </a:cubicBezTo>
                  <a:cubicBezTo>
                    <a:pt x="1050" y="1671"/>
                    <a:pt x="1175" y="1646"/>
                    <a:pt x="1275" y="1559"/>
                  </a:cubicBezTo>
                  <a:cubicBezTo>
                    <a:pt x="1475" y="1371"/>
                    <a:pt x="1463" y="1034"/>
                    <a:pt x="1288" y="834"/>
                  </a:cubicBezTo>
                  <a:cubicBezTo>
                    <a:pt x="1251" y="783"/>
                    <a:pt x="1184" y="744"/>
                    <a:pt x="1117" y="744"/>
                  </a:cubicBezTo>
                  <a:cubicBezTo>
                    <a:pt x="1070" y="744"/>
                    <a:pt x="1024" y="763"/>
                    <a:pt x="988" y="809"/>
                  </a:cubicBezTo>
                  <a:lnTo>
                    <a:pt x="975" y="809"/>
                  </a:lnTo>
                  <a:cubicBezTo>
                    <a:pt x="875" y="834"/>
                    <a:pt x="825" y="947"/>
                    <a:pt x="838" y="1034"/>
                  </a:cubicBezTo>
                  <a:cubicBezTo>
                    <a:pt x="863" y="1134"/>
                    <a:pt x="950" y="1184"/>
                    <a:pt x="1038" y="1184"/>
                  </a:cubicBezTo>
                  <a:lnTo>
                    <a:pt x="1088" y="1184"/>
                  </a:lnTo>
                  <a:cubicBezTo>
                    <a:pt x="1113" y="1222"/>
                    <a:pt x="1125" y="1271"/>
                    <a:pt x="1125" y="1321"/>
                  </a:cubicBezTo>
                  <a:cubicBezTo>
                    <a:pt x="1107" y="1406"/>
                    <a:pt x="1046" y="1427"/>
                    <a:pt x="974" y="1427"/>
                  </a:cubicBezTo>
                  <a:cubicBezTo>
                    <a:pt x="950" y="1427"/>
                    <a:pt x="925" y="1425"/>
                    <a:pt x="900" y="1421"/>
                  </a:cubicBezTo>
                  <a:cubicBezTo>
                    <a:pt x="775" y="1409"/>
                    <a:pt x="638" y="1396"/>
                    <a:pt x="500" y="1371"/>
                  </a:cubicBezTo>
                  <a:cubicBezTo>
                    <a:pt x="463" y="1359"/>
                    <a:pt x="425" y="1346"/>
                    <a:pt x="400" y="1321"/>
                  </a:cubicBezTo>
                  <a:cubicBezTo>
                    <a:pt x="400" y="1324"/>
                    <a:pt x="400" y="1325"/>
                    <a:pt x="399" y="1325"/>
                  </a:cubicBezTo>
                  <a:cubicBezTo>
                    <a:pt x="396" y="1325"/>
                    <a:pt x="388" y="1309"/>
                    <a:pt x="388" y="1309"/>
                  </a:cubicBezTo>
                  <a:cubicBezTo>
                    <a:pt x="375" y="1296"/>
                    <a:pt x="375" y="1259"/>
                    <a:pt x="375" y="1259"/>
                  </a:cubicBezTo>
                  <a:cubicBezTo>
                    <a:pt x="338" y="1059"/>
                    <a:pt x="475" y="822"/>
                    <a:pt x="575" y="647"/>
                  </a:cubicBezTo>
                  <a:cubicBezTo>
                    <a:pt x="688" y="447"/>
                    <a:pt x="850" y="272"/>
                    <a:pt x="1063" y="184"/>
                  </a:cubicBezTo>
                  <a:cubicBezTo>
                    <a:pt x="1161" y="140"/>
                    <a:pt x="1125" y="0"/>
                    <a:pt x="1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3" name="Google Shape;11533;p22"/>
            <p:cNvSpPr/>
            <p:nvPr/>
          </p:nvSpPr>
          <p:spPr>
            <a:xfrm>
              <a:off x="6695575" y="2086675"/>
              <a:ext cx="94300" cy="43850"/>
            </a:xfrm>
            <a:custGeom>
              <a:avLst/>
              <a:gdLst/>
              <a:ahLst/>
              <a:cxnLst/>
              <a:rect l="l" t="t" r="r" b="b"/>
              <a:pathLst>
                <a:path w="3772" h="1754" extrusionOk="0">
                  <a:moveTo>
                    <a:pt x="167" y="0"/>
                  </a:moveTo>
                  <a:cubicBezTo>
                    <a:pt x="59" y="0"/>
                    <a:pt x="1" y="135"/>
                    <a:pt x="82" y="215"/>
                  </a:cubicBezTo>
                  <a:cubicBezTo>
                    <a:pt x="432" y="578"/>
                    <a:pt x="832" y="915"/>
                    <a:pt x="1256" y="1190"/>
                  </a:cubicBezTo>
                  <a:cubicBezTo>
                    <a:pt x="1481" y="1328"/>
                    <a:pt x="1719" y="1440"/>
                    <a:pt x="1956" y="1540"/>
                  </a:cubicBezTo>
                  <a:cubicBezTo>
                    <a:pt x="2148" y="1624"/>
                    <a:pt x="2385" y="1753"/>
                    <a:pt x="2602" y="1753"/>
                  </a:cubicBezTo>
                  <a:cubicBezTo>
                    <a:pt x="2612" y="1753"/>
                    <a:pt x="2621" y="1753"/>
                    <a:pt x="2631" y="1753"/>
                  </a:cubicBezTo>
                  <a:cubicBezTo>
                    <a:pt x="2706" y="1753"/>
                    <a:pt x="2744" y="1653"/>
                    <a:pt x="2681" y="1603"/>
                  </a:cubicBezTo>
                  <a:cubicBezTo>
                    <a:pt x="2506" y="1465"/>
                    <a:pt x="2244" y="1403"/>
                    <a:pt x="2044" y="1315"/>
                  </a:cubicBezTo>
                  <a:cubicBezTo>
                    <a:pt x="1831" y="1203"/>
                    <a:pt x="1619" y="1090"/>
                    <a:pt x="1406" y="965"/>
                  </a:cubicBezTo>
                  <a:cubicBezTo>
                    <a:pt x="1106" y="790"/>
                    <a:pt x="832" y="578"/>
                    <a:pt x="569" y="340"/>
                  </a:cubicBezTo>
                  <a:lnTo>
                    <a:pt x="569" y="340"/>
                  </a:lnTo>
                  <a:cubicBezTo>
                    <a:pt x="1019" y="478"/>
                    <a:pt x="1456" y="690"/>
                    <a:pt x="1856" y="903"/>
                  </a:cubicBezTo>
                  <a:cubicBezTo>
                    <a:pt x="2444" y="1215"/>
                    <a:pt x="3056" y="1440"/>
                    <a:pt x="3656" y="1703"/>
                  </a:cubicBezTo>
                  <a:cubicBezTo>
                    <a:pt x="3667" y="1708"/>
                    <a:pt x="3678" y="1711"/>
                    <a:pt x="3688" y="1711"/>
                  </a:cubicBezTo>
                  <a:cubicBezTo>
                    <a:pt x="3743" y="1711"/>
                    <a:pt x="3771" y="1634"/>
                    <a:pt x="3718" y="1603"/>
                  </a:cubicBezTo>
                  <a:cubicBezTo>
                    <a:pt x="3131" y="1240"/>
                    <a:pt x="2594" y="840"/>
                    <a:pt x="1981" y="540"/>
                  </a:cubicBezTo>
                  <a:cubicBezTo>
                    <a:pt x="1406" y="253"/>
                    <a:pt x="819" y="103"/>
                    <a:pt x="194" y="3"/>
                  </a:cubicBezTo>
                  <a:cubicBezTo>
                    <a:pt x="185" y="1"/>
                    <a:pt x="176" y="0"/>
                    <a:pt x="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4" name="Google Shape;11534;p22"/>
            <p:cNvSpPr/>
            <p:nvPr/>
          </p:nvSpPr>
          <p:spPr>
            <a:xfrm>
              <a:off x="6828725" y="1889300"/>
              <a:ext cx="39800" cy="51825"/>
            </a:xfrm>
            <a:custGeom>
              <a:avLst/>
              <a:gdLst/>
              <a:ahLst/>
              <a:cxnLst/>
              <a:rect l="l" t="t" r="r" b="b"/>
              <a:pathLst>
                <a:path w="1592" h="2073" extrusionOk="0">
                  <a:moveTo>
                    <a:pt x="1316" y="0"/>
                  </a:moveTo>
                  <a:cubicBezTo>
                    <a:pt x="1129" y="687"/>
                    <a:pt x="754" y="1312"/>
                    <a:pt x="154" y="1737"/>
                  </a:cubicBezTo>
                  <a:cubicBezTo>
                    <a:pt x="0" y="1850"/>
                    <a:pt x="99" y="2072"/>
                    <a:pt x="243" y="2072"/>
                  </a:cubicBezTo>
                  <a:cubicBezTo>
                    <a:pt x="275" y="2072"/>
                    <a:pt x="308" y="2062"/>
                    <a:pt x="342" y="2037"/>
                  </a:cubicBezTo>
                  <a:cubicBezTo>
                    <a:pt x="1004" y="1612"/>
                    <a:pt x="1404" y="925"/>
                    <a:pt x="1591" y="188"/>
                  </a:cubicBezTo>
                  <a:cubicBezTo>
                    <a:pt x="1479" y="163"/>
                    <a:pt x="1391" y="100"/>
                    <a:pt x="13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5" name="Google Shape;11535;p22"/>
            <p:cNvSpPr/>
            <p:nvPr/>
          </p:nvSpPr>
          <p:spPr>
            <a:xfrm>
              <a:off x="6483425" y="1590600"/>
              <a:ext cx="262950" cy="135625"/>
            </a:xfrm>
            <a:custGeom>
              <a:avLst/>
              <a:gdLst/>
              <a:ahLst/>
              <a:cxnLst/>
              <a:rect l="l" t="t" r="r" b="b"/>
              <a:pathLst>
                <a:path w="10518" h="5425" extrusionOk="0">
                  <a:moveTo>
                    <a:pt x="1157" y="0"/>
                  </a:moveTo>
                  <a:cubicBezTo>
                    <a:pt x="1068" y="0"/>
                    <a:pt x="975" y="25"/>
                    <a:pt x="882" y="76"/>
                  </a:cubicBezTo>
                  <a:cubicBezTo>
                    <a:pt x="582" y="226"/>
                    <a:pt x="470" y="526"/>
                    <a:pt x="457" y="851"/>
                  </a:cubicBezTo>
                  <a:cubicBezTo>
                    <a:pt x="445" y="1276"/>
                    <a:pt x="545" y="1713"/>
                    <a:pt x="145" y="2001"/>
                  </a:cubicBezTo>
                  <a:cubicBezTo>
                    <a:pt x="0" y="2104"/>
                    <a:pt x="95" y="2319"/>
                    <a:pt x="238" y="2319"/>
                  </a:cubicBezTo>
                  <a:cubicBezTo>
                    <a:pt x="268" y="2319"/>
                    <a:pt x="300" y="2310"/>
                    <a:pt x="332" y="2288"/>
                  </a:cubicBezTo>
                  <a:cubicBezTo>
                    <a:pt x="720" y="2038"/>
                    <a:pt x="882" y="1663"/>
                    <a:pt x="870" y="1226"/>
                  </a:cubicBezTo>
                  <a:cubicBezTo>
                    <a:pt x="870" y="1026"/>
                    <a:pt x="820" y="801"/>
                    <a:pt x="895" y="614"/>
                  </a:cubicBezTo>
                  <a:cubicBezTo>
                    <a:pt x="932" y="514"/>
                    <a:pt x="1045" y="376"/>
                    <a:pt x="1170" y="376"/>
                  </a:cubicBezTo>
                  <a:cubicBezTo>
                    <a:pt x="1332" y="376"/>
                    <a:pt x="1370" y="664"/>
                    <a:pt x="1407" y="789"/>
                  </a:cubicBezTo>
                  <a:cubicBezTo>
                    <a:pt x="1470" y="1001"/>
                    <a:pt x="1507" y="1226"/>
                    <a:pt x="1557" y="1438"/>
                  </a:cubicBezTo>
                  <a:cubicBezTo>
                    <a:pt x="1645" y="1826"/>
                    <a:pt x="1745" y="2213"/>
                    <a:pt x="2019" y="2513"/>
                  </a:cubicBezTo>
                  <a:cubicBezTo>
                    <a:pt x="2144" y="2651"/>
                    <a:pt x="2294" y="2763"/>
                    <a:pt x="2469" y="2838"/>
                  </a:cubicBezTo>
                  <a:cubicBezTo>
                    <a:pt x="2644" y="2926"/>
                    <a:pt x="2844" y="2963"/>
                    <a:pt x="3019" y="3063"/>
                  </a:cubicBezTo>
                  <a:cubicBezTo>
                    <a:pt x="3369" y="3263"/>
                    <a:pt x="3594" y="3625"/>
                    <a:pt x="3869" y="3900"/>
                  </a:cubicBezTo>
                  <a:cubicBezTo>
                    <a:pt x="4169" y="4200"/>
                    <a:pt x="4494" y="4363"/>
                    <a:pt x="4906" y="4475"/>
                  </a:cubicBezTo>
                  <a:cubicBezTo>
                    <a:pt x="5344" y="4575"/>
                    <a:pt x="5793" y="4650"/>
                    <a:pt x="6231" y="4725"/>
                  </a:cubicBezTo>
                  <a:cubicBezTo>
                    <a:pt x="7143" y="4888"/>
                    <a:pt x="8068" y="5087"/>
                    <a:pt x="9005" y="5187"/>
                  </a:cubicBezTo>
                  <a:cubicBezTo>
                    <a:pt x="9505" y="5237"/>
                    <a:pt x="10017" y="5312"/>
                    <a:pt x="10517" y="5425"/>
                  </a:cubicBezTo>
                  <a:cubicBezTo>
                    <a:pt x="10505" y="5412"/>
                    <a:pt x="10492" y="5400"/>
                    <a:pt x="10480" y="5387"/>
                  </a:cubicBezTo>
                  <a:cubicBezTo>
                    <a:pt x="10380" y="5300"/>
                    <a:pt x="10330" y="5162"/>
                    <a:pt x="10342" y="5025"/>
                  </a:cubicBezTo>
                  <a:cubicBezTo>
                    <a:pt x="10305" y="5025"/>
                    <a:pt x="10267" y="5012"/>
                    <a:pt x="10230" y="5000"/>
                  </a:cubicBezTo>
                  <a:cubicBezTo>
                    <a:pt x="9742" y="4912"/>
                    <a:pt x="9268" y="4800"/>
                    <a:pt x="8780" y="4725"/>
                  </a:cubicBezTo>
                  <a:cubicBezTo>
                    <a:pt x="7805" y="4563"/>
                    <a:pt x="6818" y="4400"/>
                    <a:pt x="5831" y="4275"/>
                  </a:cubicBezTo>
                  <a:cubicBezTo>
                    <a:pt x="5394" y="4213"/>
                    <a:pt x="4944" y="4175"/>
                    <a:pt x="4556" y="3950"/>
                  </a:cubicBezTo>
                  <a:cubicBezTo>
                    <a:pt x="4169" y="3725"/>
                    <a:pt x="3931" y="3313"/>
                    <a:pt x="3632" y="3001"/>
                  </a:cubicBezTo>
                  <a:cubicBezTo>
                    <a:pt x="3482" y="2851"/>
                    <a:pt x="3307" y="2713"/>
                    <a:pt x="3107" y="2626"/>
                  </a:cubicBezTo>
                  <a:cubicBezTo>
                    <a:pt x="2932" y="2538"/>
                    <a:pt x="2732" y="2501"/>
                    <a:pt x="2557" y="2413"/>
                  </a:cubicBezTo>
                  <a:cubicBezTo>
                    <a:pt x="2194" y="2238"/>
                    <a:pt x="2019" y="1863"/>
                    <a:pt x="1907" y="1501"/>
                  </a:cubicBezTo>
                  <a:cubicBezTo>
                    <a:pt x="1782" y="1139"/>
                    <a:pt x="1745" y="739"/>
                    <a:pt x="1632" y="376"/>
                  </a:cubicBezTo>
                  <a:cubicBezTo>
                    <a:pt x="1553" y="139"/>
                    <a:pt x="1368"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6" name="Google Shape;11536;p22"/>
            <p:cNvSpPr/>
            <p:nvPr/>
          </p:nvSpPr>
          <p:spPr>
            <a:xfrm>
              <a:off x="6470175" y="1615825"/>
              <a:ext cx="41975" cy="149850"/>
            </a:xfrm>
            <a:custGeom>
              <a:avLst/>
              <a:gdLst/>
              <a:ahLst/>
              <a:cxnLst/>
              <a:rect l="l" t="t" r="r" b="b"/>
              <a:pathLst>
                <a:path w="1679" h="5994" extrusionOk="0">
                  <a:moveTo>
                    <a:pt x="953" y="1"/>
                  </a:moveTo>
                  <a:cubicBezTo>
                    <a:pt x="648" y="1"/>
                    <a:pt x="351" y="163"/>
                    <a:pt x="200" y="454"/>
                  </a:cubicBezTo>
                  <a:cubicBezTo>
                    <a:pt x="0" y="829"/>
                    <a:pt x="63" y="1292"/>
                    <a:pt x="225" y="1667"/>
                  </a:cubicBezTo>
                  <a:cubicBezTo>
                    <a:pt x="425" y="2091"/>
                    <a:pt x="762" y="2479"/>
                    <a:pt x="800" y="2954"/>
                  </a:cubicBezTo>
                  <a:cubicBezTo>
                    <a:pt x="825" y="3179"/>
                    <a:pt x="775" y="3354"/>
                    <a:pt x="575" y="3466"/>
                  </a:cubicBezTo>
                  <a:cubicBezTo>
                    <a:pt x="375" y="3591"/>
                    <a:pt x="213" y="3679"/>
                    <a:pt x="138" y="3903"/>
                  </a:cubicBezTo>
                  <a:cubicBezTo>
                    <a:pt x="125" y="3966"/>
                    <a:pt x="150" y="4041"/>
                    <a:pt x="200" y="4091"/>
                  </a:cubicBezTo>
                  <a:cubicBezTo>
                    <a:pt x="462" y="4341"/>
                    <a:pt x="687" y="4628"/>
                    <a:pt x="862" y="4941"/>
                  </a:cubicBezTo>
                  <a:cubicBezTo>
                    <a:pt x="962" y="5091"/>
                    <a:pt x="1037" y="5266"/>
                    <a:pt x="1112" y="5441"/>
                  </a:cubicBezTo>
                  <a:cubicBezTo>
                    <a:pt x="1175" y="5591"/>
                    <a:pt x="1225" y="5753"/>
                    <a:pt x="1300" y="5903"/>
                  </a:cubicBezTo>
                  <a:cubicBezTo>
                    <a:pt x="1332" y="5966"/>
                    <a:pt x="1391" y="5994"/>
                    <a:pt x="1453" y="5994"/>
                  </a:cubicBezTo>
                  <a:cubicBezTo>
                    <a:pt x="1562" y="5994"/>
                    <a:pt x="1678" y="5910"/>
                    <a:pt x="1662" y="5790"/>
                  </a:cubicBezTo>
                  <a:cubicBezTo>
                    <a:pt x="1612" y="5416"/>
                    <a:pt x="1387" y="5041"/>
                    <a:pt x="1200" y="4716"/>
                  </a:cubicBezTo>
                  <a:cubicBezTo>
                    <a:pt x="1012" y="4441"/>
                    <a:pt x="812" y="4178"/>
                    <a:pt x="587" y="3941"/>
                  </a:cubicBezTo>
                  <a:cubicBezTo>
                    <a:pt x="700" y="3841"/>
                    <a:pt x="875" y="3791"/>
                    <a:pt x="975" y="3691"/>
                  </a:cubicBezTo>
                  <a:cubicBezTo>
                    <a:pt x="1100" y="3566"/>
                    <a:pt x="1175" y="3404"/>
                    <a:pt x="1200" y="3229"/>
                  </a:cubicBezTo>
                  <a:cubicBezTo>
                    <a:pt x="1250" y="2816"/>
                    <a:pt x="1075" y="2479"/>
                    <a:pt x="875" y="2141"/>
                  </a:cubicBezTo>
                  <a:cubicBezTo>
                    <a:pt x="662" y="1779"/>
                    <a:pt x="400" y="1404"/>
                    <a:pt x="400" y="967"/>
                  </a:cubicBezTo>
                  <a:cubicBezTo>
                    <a:pt x="411" y="615"/>
                    <a:pt x="625" y="312"/>
                    <a:pt x="965" y="312"/>
                  </a:cubicBezTo>
                  <a:cubicBezTo>
                    <a:pt x="1012" y="312"/>
                    <a:pt x="1061" y="317"/>
                    <a:pt x="1112" y="329"/>
                  </a:cubicBezTo>
                  <a:cubicBezTo>
                    <a:pt x="1128" y="333"/>
                    <a:pt x="1142" y="335"/>
                    <a:pt x="1156" y="335"/>
                  </a:cubicBezTo>
                  <a:cubicBezTo>
                    <a:pt x="1320" y="335"/>
                    <a:pt x="1359" y="76"/>
                    <a:pt x="1175" y="30"/>
                  </a:cubicBezTo>
                  <a:cubicBezTo>
                    <a:pt x="1102" y="10"/>
                    <a:pt x="1027" y="1"/>
                    <a:pt x="9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7" name="Google Shape;11537;p22"/>
            <p:cNvSpPr/>
            <p:nvPr/>
          </p:nvSpPr>
          <p:spPr>
            <a:xfrm>
              <a:off x="6499225" y="1720850"/>
              <a:ext cx="146550" cy="249075"/>
            </a:xfrm>
            <a:custGeom>
              <a:avLst/>
              <a:gdLst/>
              <a:ahLst/>
              <a:cxnLst/>
              <a:rect l="l" t="t" r="r" b="b"/>
              <a:pathLst>
                <a:path w="5862" h="9963" extrusionOk="0">
                  <a:moveTo>
                    <a:pt x="2111" y="0"/>
                  </a:moveTo>
                  <a:cubicBezTo>
                    <a:pt x="2016" y="0"/>
                    <a:pt x="1914" y="91"/>
                    <a:pt x="1937" y="215"/>
                  </a:cubicBezTo>
                  <a:cubicBezTo>
                    <a:pt x="2012" y="640"/>
                    <a:pt x="1562" y="902"/>
                    <a:pt x="1237" y="1040"/>
                  </a:cubicBezTo>
                  <a:cubicBezTo>
                    <a:pt x="963" y="1165"/>
                    <a:pt x="363" y="1202"/>
                    <a:pt x="475" y="1639"/>
                  </a:cubicBezTo>
                  <a:cubicBezTo>
                    <a:pt x="513" y="1789"/>
                    <a:pt x="588" y="1877"/>
                    <a:pt x="488" y="2027"/>
                  </a:cubicBezTo>
                  <a:cubicBezTo>
                    <a:pt x="388" y="2177"/>
                    <a:pt x="263" y="2302"/>
                    <a:pt x="175" y="2439"/>
                  </a:cubicBezTo>
                  <a:cubicBezTo>
                    <a:pt x="0" y="2714"/>
                    <a:pt x="50" y="3039"/>
                    <a:pt x="150" y="3339"/>
                  </a:cubicBezTo>
                  <a:cubicBezTo>
                    <a:pt x="250" y="3601"/>
                    <a:pt x="388" y="3851"/>
                    <a:pt x="500" y="4114"/>
                  </a:cubicBezTo>
                  <a:cubicBezTo>
                    <a:pt x="638" y="4414"/>
                    <a:pt x="688" y="4739"/>
                    <a:pt x="725" y="5064"/>
                  </a:cubicBezTo>
                  <a:cubicBezTo>
                    <a:pt x="775" y="5426"/>
                    <a:pt x="813" y="5763"/>
                    <a:pt x="1000" y="6088"/>
                  </a:cubicBezTo>
                  <a:cubicBezTo>
                    <a:pt x="1187" y="6401"/>
                    <a:pt x="1462" y="6638"/>
                    <a:pt x="1737" y="6851"/>
                  </a:cubicBezTo>
                  <a:cubicBezTo>
                    <a:pt x="2050" y="7088"/>
                    <a:pt x="2387" y="7300"/>
                    <a:pt x="2687" y="7563"/>
                  </a:cubicBezTo>
                  <a:cubicBezTo>
                    <a:pt x="2975" y="7813"/>
                    <a:pt x="3249" y="8088"/>
                    <a:pt x="3512" y="8375"/>
                  </a:cubicBezTo>
                  <a:cubicBezTo>
                    <a:pt x="4049" y="8925"/>
                    <a:pt x="4624" y="9475"/>
                    <a:pt x="5336" y="9825"/>
                  </a:cubicBezTo>
                  <a:cubicBezTo>
                    <a:pt x="5436" y="9875"/>
                    <a:pt x="5549" y="9925"/>
                    <a:pt x="5661" y="9962"/>
                  </a:cubicBezTo>
                  <a:cubicBezTo>
                    <a:pt x="5674" y="9925"/>
                    <a:pt x="5686" y="9887"/>
                    <a:pt x="5711" y="9850"/>
                  </a:cubicBezTo>
                  <a:cubicBezTo>
                    <a:pt x="5749" y="9787"/>
                    <a:pt x="5799" y="9750"/>
                    <a:pt x="5861" y="9700"/>
                  </a:cubicBezTo>
                  <a:cubicBezTo>
                    <a:pt x="5836" y="9700"/>
                    <a:pt x="5824" y="9687"/>
                    <a:pt x="5811" y="9687"/>
                  </a:cubicBezTo>
                  <a:cubicBezTo>
                    <a:pt x="5461" y="9537"/>
                    <a:pt x="5136" y="9312"/>
                    <a:pt x="4849" y="9062"/>
                  </a:cubicBezTo>
                  <a:cubicBezTo>
                    <a:pt x="4274" y="8550"/>
                    <a:pt x="3762" y="7963"/>
                    <a:pt x="3174" y="7475"/>
                  </a:cubicBezTo>
                  <a:cubicBezTo>
                    <a:pt x="2612" y="7013"/>
                    <a:pt x="1912" y="6688"/>
                    <a:pt x="1450" y="6138"/>
                  </a:cubicBezTo>
                  <a:cubicBezTo>
                    <a:pt x="1200" y="5838"/>
                    <a:pt x="1113" y="5526"/>
                    <a:pt x="1088" y="5151"/>
                  </a:cubicBezTo>
                  <a:cubicBezTo>
                    <a:pt x="1088" y="4964"/>
                    <a:pt x="1113" y="4789"/>
                    <a:pt x="1088" y="4614"/>
                  </a:cubicBezTo>
                  <a:cubicBezTo>
                    <a:pt x="1063" y="4464"/>
                    <a:pt x="1025" y="4314"/>
                    <a:pt x="975" y="4176"/>
                  </a:cubicBezTo>
                  <a:cubicBezTo>
                    <a:pt x="863" y="3901"/>
                    <a:pt x="700" y="3664"/>
                    <a:pt x="563" y="3414"/>
                  </a:cubicBezTo>
                  <a:cubicBezTo>
                    <a:pt x="500" y="3314"/>
                    <a:pt x="450" y="3177"/>
                    <a:pt x="425" y="3052"/>
                  </a:cubicBezTo>
                  <a:cubicBezTo>
                    <a:pt x="413" y="2952"/>
                    <a:pt x="463" y="2839"/>
                    <a:pt x="500" y="2739"/>
                  </a:cubicBezTo>
                  <a:cubicBezTo>
                    <a:pt x="613" y="2477"/>
                    <a:pt x="863" y="2314"/>
                    <a:pt x="913" y="2014"/>
                  </a:cubicBezTo>
                  <a:cubicBezTo>
                    <a:pt x="925" y="1864"/>
                    <a:pt x="875" y="1739"/>
                    <a:pt x="800" y="1614"/>
                  </a:cubicBezTo>
                  <a:cubicBezTo>
                    <a:pt x="750" y="1527"/>
                    <a:pt x="738" y="1502"/>
                    <a:pt x="850" y="1477"/>
                  </a:cubicBezTo>
                  <a:cubicBezTo>
                    <a:pt x="938" y="1452"/>
                    <a:pt x="1038" y="1440"/>
                    <a:pt x="1125" y="1427"/>
                  </a:cubicBezTo>
                  <a:cubicBezTo>
                    <a:pt x="1487" y="1365"/>
                    <a:pt x="1825" y="1252"/>
                    <a:pt x="2050" y="965"/>
                  </a:cubicBezTo>
                  <a:cubicBezTo>
                    <a:pt x="2250" y="715"/>
                    <a:pt x="2337" y="415"/>
                    <a:pt x="2250" y="115"/>
                  </a:cubicBezTo>
                  <a:cubicBezTo>
                    <a:pt x="2226" y="34"/>
                    <a:pt x="2170" y="0"/>
                    <a:pt x="2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8" name="Google Shape;11538;p22"/>
            <p:cNvSpPr/>
            <p:nvPr/>
          </p:nvSpPr>
          <p:spPr>
            <a:xfrm>
              <a:off x="6546850" y="1722200"/>
              <a:ext cx="102050" cy="245250"/>
            </a:xfrm>
            <a:custGeom>
              <a:avLst/>
              <a:gdLst/>
              <a:ahLst/>
              <a:cxnLst/>
              <a:rect l="l" t="t" r="r" b="b"/>
              <a:pathLst>
                <a:path w="4082" h="9810" extrusionOk="0">
                  <a:moveTo>
                    <a:pt x="269" y="0"/>
                  </a:moveTo>
                  <a:cubicBezTo>
                    <a:pt x="103" y="0"/>
                    <a:pt x="0" y="254"/>
                    <a:pt x="182" y="361"/>
                  </a:cubicBezTo>
                  <a:cubicBezTo>
                    <a:pt x="582" y="598"/>
                    <a:pt x="970" y="861"/>
                    <a:pt x="1020" y="1361"/>
                  </a:cubicBezTo>
                  <a:cubicBezTo>
                    <a:pt x="1045" y="1723"/>
                    <a:pt x="957" y="2060"/>
                    <a:pt x="882" y="2398"/>
                  </a:cubicBezTo>
                  <a:cubicBezTo>
                    <a:pt x="820" y="2698"/>
                    <a:pt x="795" y="2998"/>
                    <a:pt x="870" y="3298"/>
                  </a:cubicBezTo>
                  <a:cubicBezTo>
                    <a:pt x="957" y="3685"/>
                    <a:pt x="1257" y="3985"/>
                    <a:pt x="1594" y="4197"/>
                  </a:cubicBezTo>
                  <a:cubicBezTo>
                    <a:pt x="2232" y="4597"/>
                    <a:pt x="3356" y="4697"/>
                    <a:pt x="3556" y="5559"/>
                  </a:cubicBezTo>
                  <a:cubicBezTo>
                    <a:pt x="3594" y="5697"/>
                    <a:pt x="3594" y="5859"/>
                    <a:pt x="3519" y="5997"/>
                  </a:cubicBezTo>
                  <a:cubicBezTo>
                    <a:pt x="3419" y="6197"/>
                    <a:pt x="3231" y="6334"/>
                    <a:pt x="3119" y="6522"/>
                  </a:cubicBezTo>
                  <a:cubicBezTo>
                    <a:pt x="2944" y="6822"/>
                    <a:pt x="2969" y="7171"/>
                    <a:pt x="3069" y="7496"/>
                  </a:cubicBezTo>
                  <a:cubicBezTo>
                    <a:pt x="3169" y="7834"/>
                    <a:pt x="3356" y="8134"/>
                    <a:pt x="3494" y="8471"/>
                  </a:cubicBezTo>
                  <a:cubicBezTo>
                    <a:pt x="3606" y="8771"/>
                    <a:pt x="3731" y="9171"/>
                    <a:pt x="3494" y="9458"/>
                  </a:cubicBezTo>
                  <a:cubicBezTo>
                    <a:pt x="3373" y="9617"/>
                    <a:pt x="3516" y="9810"/>
                    <a:pt x="3663" y="9810"/>
                  </a:cubicBezTo>
                  <a:cubicBezTo>
                    <a:pt x="3714" y="9810"/>
                    <a:pt x="3765" y="9787"/>
                    <a:pt x="3806" y="9733"/>
                  </a:cubicBezTo>
                  <a:cubicBezTo>
                    <a:pt x="4081" y="9371"/>
                    <a:pt x="4056" y="8946"/>
                    <a:pt x="3919" y="8534"/>
                  </a:cubicBezTo>
                  <a:cubicBezTo>
                    <a:pt x="3769" y="8134"/>
                    <a:pt x="3506" y="7796"/>
                    <a:pt x="3381" y="7384"/>
                  </a:cubicBezTo>
                  <a:cubicBezTo>
                    <a:pt x="3331" y="7209"/>
                    <a:pt x="3294" y="7009"/>
                    <a:pt x="3356" y="6822"/>
                  </a:cubicBezTo>
                  <a:cubicBezTo>
                    <a:pt x="3431" y="6609"/>
                    <a:pt x="3631" y="6484"/>
                    <a:pt x="3781" y="6322"/>
                  </a:cubicBezTo>
                  <a:cubicBezTo>
                    <a:pt x="4019" y="6034"/>
                    <a:pt x="4069" y="5647"/>
                    <a:pt x="3931" y="5284"/>
                  </a:cubicBezTo>
                  <a:cubicBezTo>
                    <a:pt x="3569" y="4372"/>
                    <a:pt x="2544" y="4310"/>
                    <a:pt x="1782" y="3897"/>
                  </a:cubicBezTo>
                  <a:cubicBezTo>
                    <a:pt x="1394" y="3697"/>
                    <a:pt x="1095" y="3373"/>
                    <a:pt x="1095" y="2923"/>
                  </a:cubicBezTo>
                  <a:cubicBezTo>
                    <a:pt x="1095" y="2585"/>
                    <a:pt x="1207" y="2260"/>
                    <a:pt x="1282" y="1935"/>
                  </a:cubicBezTo>
                  <a:cubicBezTo>
                    <a:pt x="1344" y="1623"/>
                    <a:pt x="1419" y="1298"/>
                    <a:pt x="1319" y="986"/>
                  </a:cubicBezTo>
                  <a:cubicBezTo>
                    <a:pt x="1182" y="523"/>
                    <a:pt x="745" y="248"/>
                    <a:pt x="357" y="23"/>
                  </a:cubicBezTo>
                  <a:cubicBezTo>
                    <a:pt x="327" y="7"/>
                    <a:pt x="297" y="0"/>
                    <a:pt x="2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9" name="Google Shape;11539;p22"/>
            <p:cNvSpPr/>
            <p:nvPr/>
          </p:nvSpPr>
          <p:spPr>
            <a:xfrm>
              <a:off x="6551400" y="1763975"/>
              <a:ext cx="77800" cy="192100"/>
            </a:xfrm>
            <a:custGeom>
              <a:avLst/>
              <a:gdLst/>
              <a:ahLst/>
              <a:cxnLst/>
              <a:rect l="l" t="t" r="r" b="b"/>
              <a:pathLst>
                <a:path w="3112" h="7684" extrusionOk="0">
                  <a:moveTo>
                    <a:pt x="280" y="0"/>
                  </a:moveTo>
                  <a:cubicBezTo>
                    <a:pt x="206" y="0"/>
                    <a:pt x="131" y="89"/>
                    <a:pt x="175" y="177"/>
                  </a:cubicBezTo>
                  <a:cubicBezTo>
                    <a:pt x="425" y="639"/>
                    <a:pt x="113" y="1177"/>
                    <a:pt x="63" y="1652"/>
                  </a:cubicBezTo>
                  <a:cubicBezTo>
                    <a:pt x="0" y="2214"/>
                    <a:pt x="238" y="2676"/>
                    <a:pt x="688" y="3001"/>
                  </a:cubicBezTo>
                  <a:cubicBezTo>
                    <a:pt x="938" y="3189"/>
                    <a:pt x="1212" y="3326"/>
                    <a:pt x="1487" y="3464"/>
                  </a:cubicBezTo>
                  <a:cubicBezTo>
                    <a:pt x="1775" y="3601"/>
                    <a:pt x="2125" y="3751"/>
                    <a:pt x="2325" y="4026"/>
                  </a:cubicBezTo>
                  <a:cubicBezTo>
                    <a:pt x="2450" y="4176"/>
                    <a:pt x="2362" y="4313"/>
                    <a:pt x="2312" y="4476"/>
                  </a:cubicBezTo>
                  <a:cubicBezTo>
                    <a:pt x="2275" y="4613"/>
                    <a:pt x="2250" y="4751"/>
                    <a:pt x="2237" y="4888"/>
                  </a:cubicBezTo>
                  <a:cubicBezTo>
                    <a:pt x="2200" y="5176"/>
                    <a:pt x="2200" y="5463"/>
                    <a:pt x="2275" y="5750"/>
                  </a:cubicBezTo>
                  <a:cubicBezTo>
                    <a:pt x="2412" y="6263"/>
                    <a:pt x="2949" y="6863"/>
                    <a:pt x="2650" y="7412"/>
                  </a:cubicBezTo>
                  <a:cubicBezTo>
                    <a:pt x="2573" y="7557"/>
                    <a:pt x="2704" y="7684"/>
                    <a:pt x="2828" y="7684"/>
                  </a:cubicBezTo>
                  <a:cubicBezTo>
                    <a:pt x="2886" y="7684"/>
                    <a:pt x="2942" y="7656"/>
                    <a:pt x="2974" y="7587"/>
                  </a:cubicBezTo>
                  <a:cubicBezTo>
                    <a:pt x="3112" y="7288"/>
                    <a:pt x="3099" y="6975"/>
                    <a:pt x="2999" y="6675"/>
                  </a:cubicBezTo>
                  <a:cubicBezTo>
                    <a:pt x="2887" y="6313"/>
                    <a:pt x="2662" y="6013"/>
                    <a:pt x="2562" y="5650"/>
                  </a:cubicBezTo>
                  <a:cubicBezTo>
                    <a:pt x="2475" y="5326"/>
                    <a:pt x="2525" y="5001"/>
                    <a:pt x="2612" y="4688"/>
                  </a:cubicBezTo>
                  <a:cubicBezTo>
                    <a:pt x="2700" y="4401"/>
                    <a:pt x="2837" y="4126"/>
                    <a:pt x="2637" y="3851"/>
                  </a:cubicBezTo>
                  <a:cubicBezTo>
                    <a:pt x="2250" y="3301"/>
                    <a:pt x="1500" y="3151"/>
                    <a:pt x="962" y="2801"/>
                  </a:cubicBezTo>
                  <a:cubicBezTo>
                    <a:pt x="700" y="2626"/>
                    <a:pt x="463" y="2389"/>
                    <a:pt x="388" y="2076"/>
                  </a:cubicBezTo>
                  <a:cubicBezTo>
                    <a:pt x="325" y="1851"/>
                    <a:pt x="363" y="1602"/>
                    <a:pt x="413" y="1364"/>
                  </a:cubicBezTo>
                  <a:cubicBezTo>
                    <a:pt x="488" y="927"/>
                    <a:pt x="600" y="464"/>
                    <a:pt x="363" y="52"/>
                  </a:cubicBezTo>
                  <a:cubicBezTo>
                    <a:pt x="341" y="15"/>
                    <a:pt x="310" y="0"/>
                    <a:pt x="2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0" name="Google Shape;11540;p22"/>
            <p:cNvSpPr/>
            <p:nvPr/>
          </p:nvSpPr>
          <p:spPr>
            <a:xfrm>
              <a:off x="6532700" y="1806800"/>
              <a:ext cx="32225" cy="92875"/>
            </a:xfrm>
            <a:custGeom>
              <a:avLst/>
              <a:gdLst/>
              <a:ahLst/>
              <a:cxnLst/>
              <a:rect l="l" t="t" r="r" b="b"/>
              <a:pathLst>
                <a:path w="1289" h="3715" extrusionOk="0">
                  <a:moveTo>
                    <a:pt x="114" y="1"/>
                  </a:moveTo>
                  <a:cubicBezTo>
                    <a:pt x="57" y="1"/>
                    <a:pt x="0" y="49"/>
                    <a:pt x="23" y="126"/>
                  </a:cubicBezTo>
                  <a:cubicBezTo>
                    <a:pt x="148" y="451"/>
                    <a:pt x="248" y="776"/>
                    <a:pt x="286" y="1138"/>
                  </a:cubicBezTo>
                  <a:cubicBezTo>
                    <a:pt x="298" y="1463"/>
                    <a:pt x="223" y="1776"/>
                    <a:pt x="198" y="2100"/>
                  </a:cubicBezTo>
                  <a:cubicBezTo>
                    <a:pt x="173" y="2413"/>
                    <a:pt x="273" y="2725"/>
                    <a:pt x="436" y="3000"/>
                  </a:cubicBezTo>
                  <a:cubicBezTo>
                    <a:pt x="511" y="3138"/>
                    <a:pt x="598" y="3263"/>
                    <a:pt x="698" y="3375"/>
                  </a:cubicBezTo>
                  <a:cubicBezTo>
                    <a:pt x="798" y="3488"/>
                    <a:pt x="911" y="3638"/>
                    <a:pt x="1048" y="3700"/>
                  </a:cubicBezTo>
                  <a:cubicBezTo>
                    <a:pt x="1070" y="3710"/>
                    <a:pt x="1093" y="3714"/>
                    <a:pt x="1115" y="3714"/>
                  </a:cubicBezTo>
                  <a:cubicBezTo>
                    <a:pt x="1207" y="3714"/>
                    <a:pt x="1288" y="3636"/>
                    <a:pt x="1248" y="3525"/>
                  </a:cubicBezTo>
                  <a:cubicBezTo>
                    <a:pt x="1211" y="3375"/>
                    <a:pt x="1073" y="3263"/>
                    <a:pt x="973" y="3138"/>
                  </a:cubicBezTo>
                  <a:cubicBezTo>
                    <a:pt x="886" y="3025"/>
                    <a:pt x="798" y="2913"/>
                    <a:pt x="723" y="2788"/>
                  </a:cubicBezTo>
                  <a:cubicBezTo>
                    <a:pt x="561" y="2513"/>
                    <a:pt x="536" y="2213"/>
                    <a:pt x="548" y="1900"/>
                  </a:cubicBezTo>
                  <a:cubicBezTo>
                    <a:pt x="573" y="1588"/>
                    <a:pt x="598" y="1276"/>
                    <a:pt x="523" y="963"/>
                  </a:cubicBezTo>
                  <a:cubicBezTo>
                    <a:pt x="448" y="651"/>
                    <a:pt x="323" y="351"/>
                    <a:pt x="198" y="63"/>
                  </a:cubicBezTo>
                  <a:cubicBezTo>
                    <a:pt x="184" y="20"/>
                    <a:pt x="149" y="1"/>
                    <a:pt x="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1" name="Google Shape;11541;p22"/>
            <p:cNvSpPr/>
            <p:nvPr/>
          </p:nvSpPr>
          <p:spPr>
            <a:xfrm>
              <a:off x="6499525" y="1757150"/>
              <a:ext cx="12225" cy="29825"/>
            </a:xfrm>
            <a:custGeom>
              <a:avLst/>
              <a:gdLst/>
              <a:ahLst/>
              <a:cxnLst/>
              <a:rect l="l" t="t" r="r" b="b"/>
              <a:pathLst>
                <a:path w="489" h="1193" extrusionOk="0">
                  <a:moveTo>
                    <a:pt x="291" y="0"/>
                  </a:moveTo>
                  <a:cubicBezTo>
                    <a:pt x="259" y="0"/>
                    <a:pt x="227" y="9"/>
                    <a:pt x="201" y="25"/>
                  </a:cubicBezTo>
                  <a:cubicBezTo>
                    <a:pt x="163" y="38"/>
                    <a:pt x="138" y="75"/>
                    <a:pt x="138" y="113"/>
                  </a:cubicBezTo>
                  <a:cubicBezTo>
                    <a:pt x="126" y="162"/>
                    <a:pt x="138" y="187"/>
                    <a:pt x="151" y="237"/>
                  </a:cubicBezTo>
                  <a:cubicBezTo>
                    <a:pt x="146" y="219"/>
                    <a:pt x="145" y="212"/>
                    <a:pt x="145" y="212"/>
                  </a:cubicBezTo>
                  <a:lnTo>
                    <a:pt x="145" y="212"/>
                  </a:lnTo>
                  <a:cubicBezTo>
                    <a:pt x="146" y="212"/>
                    <a:pt x="151" y="230"/>
                    <a:pt x="151" y="237"/>
                  </a:cubicBezTo>
                  <a:cubicBezTo>
                    <a:pt x="151" y="237"/>
                    <a:pt x="163" y="250"/>
                    <a:pt x="163" y="250"/>
                  </a:cubicBezTo>
                  <a:cubicBezTo>
                    <a:pt x="163" y="262"/>
                    <a:pt x="163" y="275"/>
                    <a:pt x="163" y="275"/>
                  </a:cubicBezTo>
                  <a:cubicBezTo>
                    <a:pt x="163" y="287"/>
                    <a:pt x="163" y="287"/>
                    <a:pt x="163" y="287"/>
                  </a:cubicBezTo>
                  <a:cubicBezTo>
                    <a:pt x="163" y="300"/>
                    <a:pt x="163" y="300"/>
                    <a:pt x="163" y="300"/>
                  </a:cubicBezTo>
                  <a:cubicBezTo>
                    <a:pt x="151" y="325"/>
                    <a:pt x="151" y="337"/>
                    <a:pt x="151" y="362"/>
                  </a:cubicBezTo>
                  <a:cubicBezTo>
                    <a:pt x="138" y="362"/>
                    <a:pt x="138" y="375"/>
                    <a:pt x="138" y="387"/>
                  </a:cubicBezTo>
                  <a:cubicBezTo>
                    <a:pt x="138" y="387"/>
                    <a:pt x="126" y="412"/>
                    <a:pt x="126" y="412"/>
                  </a:cubicBezTo>
                  <a:cubicBezTo>
                    <a:pt x="126" y="437"/>
                    <a:pt x="113" y="450"/>
                    <a:pt x="101" y="475"/>
                  </a:cubicBezTo>
                  <a:cubicBezTo>
                    <a:pt x="88" y="512"/>
                    <a:pt x="76" y="537"/>
                    <a:pt x="63" y="575"/>
                  </a:cubicBezTo>
                  <a:cubicBezTo>
                    <a:pt x="1" y="775"/>
                    <a:pt x="1" y="1050"/>
                    <a:pt x="201" y="1175"/>
                  </a:cubicBezTo>
                  <a:cubicBezTo>
                    <a:pt x="222" y="1187"/>
                    <a:pt x="245" y="1193"/>
                    <a:pt x="269" y="1193"/>
                  </a:cubicBezTo>
                  <a:cubicBezTo>
                    <a:pt x="317" y="1193"/>
                    <a:pt x="367" y="1171"/>
                    <a:pt x="401" y="1137"/>
                  </a:cubicBezTo>
                  <a:cubicBezTo>
                    <a:pt x="463" y="1075"/>
                    <a:pt x="463" y="987"/>
                    <a:pt x="426" y="912"/>
                  </a:cubicBezTo>
                  <a:cubicBezTo>
                    <a:pt x="413" y="912"/>
                    <a:pt x="413" y="900"/>
                    <a:pt x="401" y="887"/>
                  </a:cubicBezTo>
                  <a:cubicBezTo>
                    <a:pt x="401" y="887"/>
                    <a:pt x="401" y="875"/>
                    <a:pt x="388" y="862"/>
                  </a:cubicBezTo>
                  <a:cubicBezTo>
                    <a:pt x="388" y="862"/>
                    <a:pt x="388" y="862"/>
                    <a:pt x="388" y="850"/>
                  </a:cubicBezTo>
                  <a:cubicBezTo>
                    <a:pt x="388" y="825"/>
                    <a:pt x="388" y="800"/>
                    <a:pt x="388" y="775"/>
                  </a:cubicBezTo>
                  <a:cubicBezTo>
                    <a:pt x="388" y="762"/>
                    <a:pt x="388" y="762"/>
                    <a:pt x="388" y="762"/>
                  </a:cubicBezTo>
                  <a:cubicBezTo>
                    <a:pt x="388" y="737"/>
                    <a:pt x="388" y="725"/>
                    <a:pt x="388" y="712"/>
                  </a:cubicBezTo>
                  <a:cubicBezTo>
                    <a:pt x="413" y="650"/>
                    <a:pt x="438" y="587"/>
                    <a:pt x="451" y="525"/>
                  </a:cubicBezTo>
                  <a:cubicBezTo>
                    <a:pt x="476" y="375"/>
                    <a:pt x="488" y="212"/>
                    <a:pt x="413" y="63"/>
                  </a:cubicBezTo>
                  <a:cubicBezTo>
                    <a:pt x="384" y="19"/>
                    <a:pt x="337" y="0"/>
                    <a:pt x="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2" name="Google Shape;11542;p22"/>
            <p:cNvSpPr/>
            <p:nvPr/>
          </p:nvSpPr>
          <p:spPr>
            <a:xfrm>
              <a:off x="6486600" y="1643600"/>
              <a:ext cx="261025" cy="115450"/>
            </a:xfrm>
            <a:custGeom>
              <a:avLst/>
              <a:gdLst/>
              <a:ahLst/>
              <a:cxnLst/>
              <a:rect l="l" t="t" r="r" b="b"/>
              <a:pathLst>
                <a:path w="10441" h="4618" extrusionOk="0">
                  <a:moveTo>
                    <a:pt x="219" y="1"/>
                  </a:moveTo>
                  <a:cubicBezTo>
                    <a:pt x="109" y="1"/>
                    <a:pt x="1" y="116"/>
                    <a:pt x="80" y="231"/>
                  </a:cubicBezTo>
                  <a:cubicBezTo>
                    <a:pt x="393" y="693"/>
                    <a:pt x="880" y="980"/>
                    <a:pt x="1343" y="1243"/>
                  </a:cubicBezTo>
                  <a:cubicBezTo>
                    <a:pt x="1593" y="1393"/>
                    <a:pt x="1855" y="1505"/>
                    <a:pt x="2055" y="1693"/>
                  </a:cubicBezTo>
                  <a:cubicBezTo>
                    <a:pt x="2292" y="1905"/>
                    <a:pt x="2430" y="2168"/>
                    <a:pt x="2592" y="2430"/>
                  </a:cubicBezTo>
                  <a:cubicBezTo>
                    <a:pt x="2855" y="2867"/>
                    <a:pt x="3242" y="3130"/>
                    <a:pt x="3692" y="3355"/>
                  </a:cubicBezTo>
                  <a:cubicBezTo>
                    <a:pt x="3917" y="3467"/>
                    <a:pt x="4154" y="3567"/>
                    <a:pt x="4367" y="3705"/>
                  </a:cubicBezTo>
                  <a:cubicBezTo>
                    <a:pt x="4554" y="3842"/>
                    <a:pt x="4729" y="3992"/>
                    <a:pt x="4904" y="4142"/>
                  </a:cubicBezTo>
                  <a:cubicBezTo>
                    <a:pt x="5233" y="4398"/>
                    <a:pt x="5608" y="4618"/>
                    <a:pt x="6032" y="4618"/>
                  </a:cubicBezTo>
                  <a:cubicBezTo>
                    <a:pt x="6043" y="4618"/>
                    <a:pt x="6055" y="4617"/>
                    <a:pt x="6066" y="4617"/>
                  </a:cubicBezTo>
                  <a:cubicBezTo>
                    <a:pt x="6404" y="4592"/>
                    <a:pt x="6716" y="4455"/>
                    <a:pt x="7016" y="4305"/>
                  </a:cubicBezTo>
                  <a:cubicBezTo>
                    <a:pt x="7278" y="4179"/>
                    <a:pt x="7571" y="4012"/>
                    <a:pt x="7877" y="4012"/>
                  </a:cubicBezTo>
                  <a:cubicBezTo>
                    <a:pt x="7906" y="4012"/>
                    <a:pt x="7936" y="4014"/>
                    <a:pt x="7966" y="4017"/>
                  </a:cubicBezTo>
                  <a:cubicBezTo>
                    <a:pt x="8153" y="4030"/>
                    <a:pt x="8303" y="4130"/>
                    <a:pt x="8466" y="4217"/>
                  </a:cubicBezTo>
                  <a:cubicBezTo>
                    <a:pt x="8588" y="4278"/>
                    <a:pt x="8711" y="4309"/>
                    <a:pt x="8833" y="4309"/>
                  </a:cubicBezTo>
                  <a:cubicBezTo>
                    <a:pt x="8886" y="4309"/>
                    <a:pt x="8938" y="4303"/>
                    <a:pt x="8991" y="4292"/>
                  </a:cubicBezTo>
                  <a:cubicBezTo>
                    <a:pt x="9303" y="4230"/>
                    <a:pt x="9528" y="3967"/>
                    <a:pt x="9740" y="3755"/>
                  </a:cubicBezTo>
                  <a:cubicBezTo>
                    <a:pt x="9889" y="3596"/>
                    <a:pt x="10073" y="3383"/>
                    <a:pt x="10301" y="3383"/>
                  </a:cubicBezTo>
                  <a:cubicBezTo>
                    <a:pt x="10342" y="3383"/>
                    <a:pt x="10384" y="3390"/>
                    <a:pt x="10428" y="3405"/>
                  </a:cubicBezTo>
                  <a:lnTo>
                    <a:pt x="10440" y="3405"/>
                  </a:lnTo>
                  <a:cubicBezTo>
                    <a:pt x="10428" y="3380"/>
                    <a:pt x="10415" y="3355"/>
                    <a:pt x="10403" y="3330"/>
                  </a:cubicBezTo>
                  <a:cubicBezTo>
                    <a:pt x="10390" y="3305"/>
                    <a:pt x="10378" y="3280"/>
                    <a:pt x="10353" y="3267"/>
                  </a:cubicBezTo>
                  <a:cubicBezTo>
                    <a:pt x="10290" y="3217"/>
                    <a:pt x="10253" y="3142"/>
                    <a:pt x="10228" y="3067"/>
                  </a:cubicBezTo>
                  <a:cubicBezTo>
                    <a:pt x="10003" y="3092"/>
                    <a:pt x="9803" y="3242"/>
                    <a:pt x="9628" y="3392"/>
                  </a:cubicBezTo>
                  <a:cubicBezTo>
                    <a:pt x="9415" y="3580"/>
                    <a:pt x="9153" y="3892"/>
                    <a:pt x="8853" y="3930"/>
                  </a:cubicBezTo>
                  <a:cubicBezTo>
                    <a:pt x="8840" y="3931"/>
                    <a:pt x="8827" y="3932"/>
                    <a:pt x="8813" y="3932"/>
                  </a:cubicBezTo>
                  <a:cubicBezTo>
                    <a:pt x="8639" y="3932"/>
                    <a:pt x="8465" y="3789"/>
                    <a:pt x="8291" y="3742"/>
                  </a:cubicBezTo>
                  <a:cubicBezTo>
                    <a:pt x="8208" y="3722"/>
                    <a:pt x="8126" y="3712"/>
                    <a:pt x="8043" y="3712"/>
                  </a:cubicBezTo>
                  <a:cubicBezTo>
                    <a:pt x="7976" y="3712"/>
                    <a:pt x="7908" y="3719"/>
                    <a:pt x="7841" y="3730"/>
                  </a:cubicBezTo>
                  <a:cubicBezTo>
                    <a:pt x="7528" y="3792"/>
                    <a:pt x="7241" y="3942"/>
                    <a:pt x="6954" y="4080"/>
                  </a:cubicBezTo>
                  <a:cubicBezTo>
                    <a:pt x="6676" y="4195"/>
                    <a:pt x="6388" y="4332"/>
                    <a:pt x="6089" y="4332"/>
                  </a:cubicBezTo>
                  <a:cubicBezTo>
                    <a:pt x="6065" y="4332"/>
                    <a:pt x="6041" y="4331"/>
                    <a:pt x="6016" y="4330"/>
                  </a:cubicBezTo>
                  <a:cubicBezTo>
                    <a:pt x="5554" y="4292"/>
                    <a:pt x="5229" y="3892"/>
                    <a:pt x="4892" y="3617"/>
                  </a:cubicBezTo>
                  <a:cubicBezTo>
                    <a:pt x="4529" y="3317"/>
                    <a:pt x="4104" y="3142"/>
                    <a:pt x="3679" y="2942"/>
                  </a:cubicBezTo>
                  <a:cubicBezTo>
                    <a:pt x="3430" y="2830"/>
                    <a:pt x="3205" y="2705"/>
                    <a:pt x="3017" y="2530"/>
                  </a:cubicBezTo>
                  <a:cubicBezTo>
                    <a:pt x="2817" y="2343"/>
                    <a:pt x="2680" y="2105"/>
                    <a:pt x="2530" y="1893"/>
                  </a:cubicBezTo>
                  <a:cubicBezTo>
                    <a:pt x="2267" y="1518"/>
                    <a:pt x="1905" y="1218"/>
                    <a:pt x="1518" y="968"/>
                  </a:cubicBezTo>
                  <a:cubicBezTo>
                    <a:pt x="1105" y="706"/>
                    <a:pt x="643" y="481"/>
                    <a:pt x="343" y="68"/>
                  </a:cubicBezTo>
                  <a:cubicBezTo>
                    <a:pt x="310" y="21"/>
                    <a:pt x="264" y="1"/>
                    <a:pt x="2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3" name="Google Shape;11543;p22"/>
            <p:cNvSpPr/>
            <p:nvPr/>
          </p:nvSpPr>
          <p:spPr>
            <a:xfrm>
              <a:off x="6571925" y="1748000"/>
              <a:ext cx="121500" cy="153600"/>
            </a:xfrm>
            <a:custGeom>
              <a:avLst/>
              <a:gdLst/>
              <a:ahLst/>
              <a:cxnLst/>
              <a:rect l="l" t="t" r="r" b="b"/>
              <a:pathLst>
                <a:path w="4860" h="6144" extrusionOk="0">
                  <a:moveTo>
                    <a:pt x="201" y="0"/>
                  </a:moveTo>
                  <a:cubicBezTo>
                    <a:pt x="98" y="0"/>
                    <a:pt x="0" y="81"/>
                    <a:pt x="54" y="204"/>
                  </a:cubicBezTo>
                  <a:cubicBezTo>
                    <a:pt x="291" y="753"/>
                    <a:pt x="566" y="1316"/>
                    <a:pt x="1041" y="1716"/>
                  </a:cubicBezTo>
                  <a:cubicBezTo>
                    <a:pt x="1241" y="1878"/>
                    <a:pt x="1466" y="2003"/>
                    <a:pt x="1716" y="2091"/>
                  </a:cubicBezTo>
                  <a:cubicBezTo>
                    <a:pt x="1954" y="2178"/>
                    <a:pt x="2216" y="2228"/>
                    <a:pt x="2466" y="2341"/>
                  </a:cubicBezTo>
                  <a:cubicBezTo>
                    <a:pt x="2928" y="2553"/>
                    <a:pt x="3291" y="2940"/>
                    <a:pt x="3491" y="3415"/>
                  </a:cubicBezTo>
                  <a:cubicBezTo>
                    <a:pt x="3678" y="3903"/>
                    <a:pt x="3666" y="4427"/>
                    <a:pt x="3766" y="4940"/>
                  </a:cubicBezTo>
                  <a:cubicBezTo>
                    <a:pt x="3866" y="5415"/>
                    <a:pt x="4103" y="5865"/>
                    <a:pt x="4540" y="6114"/>
                  </a:cubicBezTo>
                  <a:cubicBezTo>
                    <a:pt x="4571" y="6135"/>
                    <a:pt x="4600" y="6143"/>
                    <a:pt x="4628" y="6143"/>
                  </a:cubicBezTo>
                  <a:cubicBezTo>
                    <a:pt x="4771" y="6143"/>
                    <a:pt x="4860" y="5907"/>
                    <a:pt x="4703" y="5802"/>
                  </a:cubicBezTo>
                  <a:cubicBezTo>
                    <a:pt x="4128" y="5465"/>
                    <a:pt x="4128" y="4652"/>
                    <a:pt x="4028" y="4090"/>
                  </a:cubicBezTo>
                  <a:cubicBezTo>
                    <a:pt x="3916" y="3490"/>
                    <a:pt x="3666" y="2965"/>
                    <a:pt x="3216" y="2553"/>
                  </a:cubicBezTo>
                  <a:cubicBezTo>
                    <a:pt x="3003" y="2365"/>
                    <a:pt x="2753" y="2191"/>
                    <a:pt x="2491" y="2078"/>
                  </a:cubicBezTo>
                  <a:cubicBezTo>
                    <a:pt x="2203" y="1941"/>
                    <a:pt x="1891" y="1841"/>
                    <a:pt x="1604" y="1678"/>
                  </a:cubicBezTo>
                  <a:cubicBezTo>
                    <a:pt x="1004" y="1328"/>
                    <a:pt x="654" y="716"/>
                    <a:pt x="366" y="104"/>
                  </a:cubicBezTo>
                  <a:cubicBezTo>
                    <a:pt x="333" y="32"/>
                    <a:pt x="266" y="0"/>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4" name="Google Shape;11544;p22"/>
            <p:cNvSpPr/>
            <p:nvPr/>
          </p:nvSpPr>
          <p:spPr>
            <a:xfrm>
              <a:off x="6552025" y="1729525"/>
              <a:ext cx="207150" cy="89600"/>
            </a:xfrm>
            <a:custGeom>
              <a:avLst/>
              <a:gdLst/>
              <a:ahLst/>
              <a:cxnLst/>
              <a:rect l="l" t="t" r="r" b="b"/>
              <a:pathLst>
                <a:path w="8286" h="3584" extrusionOk="0">
                  <a:moveTo>
                    <a:pt x="283" y="1"/>
                  </a:moveTo>
                  <a:cubicBezTo>
                    <a:pt x="231" y="1"/>
                    <a:pt x="179" y="6"/>
                    <a:pt x="125" y="18"/>
                  </a:cubicBezTo>
                  <a:cubicBezTo>
                    <a:pt x="0" y="43"/>
                    <a:pt x="25" y="230"/>
                    <a:pt x="138" y="255"/>
                  </a:cubicBezTo>
                  <a:cubicBezTo>
                    <a:pt x="275" y="293"/>
                    <a:pt x="425" y="305"/>
                    <a:pt x="563" y="355"/>
                  </a:cubicBezTo>
                  <a:cubicBezTo>
                    <a:pt x="713" y="405"/>
                    <a:pt x="850" y="505"/>
                    <a:pt x="975" y="605"/>
                  </a:cubicBezTo>
                  <a:cubicBezTo>
                    <a:pt x="1212" y="793"/>
                    <a:pt x="1412" y="1043"/>
                    <a:pt x="1612" y="1280"/>
                  </a:cubicBezTo>
                  <a:cubicBezTo>
                    <a:pt x="2012" y="1742"/>
                    <a:pt x="2575" y="2017"/>
                    <a:pt x="3162" y="2155"/>
                  </a:cubicBezTo>
                  <a:cubicBezTo>
                    <a:pt x="3749" y="2280"/>
                    <a:pt x="4362" y="2155"/>
                    <a:pt x="4924" y="2330"/>
                  </a:cubicBezTo>
                  <a:cubicBezTo>
                    <a:pt x="5549" y="2517"/>
                    <a:pt x="5974" y="3080"/>
                    <a:pt x="6549" y="3354"/>
                  </a:cubicBezTo>
                  <a:cubicBezTo>
                    <a:pt x="6910" y="3522"/>
                    <a:pt x="7302" y="3584"/>
                    <a:pt x="7699" y="3584"/>
                  </a:cubicBezTo>
                  <a:cubicBezTo>
                    <a:pt x="7865" y="3584"/>
                    <a:pt x="8032" y="3573"/>
                    <a:pt x="8198" y="3554"/>
                  </a:cubicBezTo>
                  <a:cubicBezTo>
                    <a:pt x="8286" y="3554"/>
                    <a:pt x="8286" y="3417"/>
                    <a:pt x="8186" y="3417"/>
                  </a:cubicBezTo>
                  <a:cubicBezTo>
                    <a:pt x="8145" y="3419"/>
                    <a:pt x="8105" y="3420"/>
                    <a:pt x="8065" y="3420"/>
                  </a:cubicBezTo>
                  <a:cubicBezTo>
                    <a:pt x="7421" y="3420"/>
                    <a:pt x="6804" y="3143"/>
                    <a:pt x="6299" y="2755"/>
                  </a:cubicBezTo>
                  <a:cubicBezTo>
                    <a:pt x="6036" y="2555"/>
                    <a:pt x="5799" y="2330"/>
                    <a:pt x="5511" y="2180"/>
                  </a:cubicBezTo>
                  <a:cubicBezTo>
                    <a:pt x="5249" y="2055"/>
                    <a:pt x="4961" y="2017"/>
                    <a:pt x="4662" y="2005"/>
                  </a:cubicBezTo>
                  <a:cubicBezTo>
                    <a:pt x="4049" y="1955"/>
                    <a:pt x="3462" y="1955"/>
                    <a:pt x="2887" y="1705"/>
                  </a:cubicBezTo>
                  <a:cubicBezTo>
                    <a:pt x="2325" y="1467"/>
                    <a:pt x="1825" y="1118"/>
                    <a:pt x="1387" y="693"/>
                  </a:cubicBezTo>
                  <a:cubicBezTo>
                    <a:pt x="1096" y="402"/>
                    <a:pt x="725" y="1"/>
                    <a:pt x="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5" name="Google Shape;11545;p22"/>
            <p:cNvSpPr/>
            <p:nvPr/>
          </p:nvSpPr>
          <p:spPr>
            <a:xfrm>
              <a:off x="6616700" y="1828625"/>
              <a:ext cx="541800" cy="388650"/>
            </a:xfrm>
            <a:custGeom>
              <a:avLst/>
              <a:gdLst/>
              <a:ahLst/>
              <a:cxnLst/>
              <a:rect l="l" t="t" r="r" b="b"/>
              <a:pathLst>
                <a:path w="21672" h="15546" extrusionOk="0">
                  <a:moveTo>
                    <a:pt x="21608" y="0"/>
                  </a:moveTo>
                  <a:cubicBezTo>
                    <a:pt x="21582" y="0"/>
                    <a:pt x="21555" y="13"/>
                    <a:pt x="21544" y="40"/>
                  </a:cubicBezTo>
                  <a:cubicBezTo>
                    <a:pt x="21269" y="1115"/>
                    <a:pt x="20770" y="2115"/>
                    <a:pt x="20195" y="3039"/>
                  </a:cubicBezTo>
                  <a:cubicBezTo>
                    <a:pt x="19620" y="3964"/>
                    <a:pt x="18958" y="4826"/>
                    <a:pt x="18258" y="5651"/>
                  </a:cubicBezTo>
                  <a:cubicBezTo>
                    <a:pt x="16933" y="7188"/>
                    <a:pt x="15459" y="8588"/>
                    <a:pt x="13959" y="9950"/>
                  </a:cubicBezTo>
                  <a:cubicBezTo>
                    <a:pt x="12409" y="11337"/>
                    <a:pt x="10760" y="12649"/>
                    <a:pt x="8910" y="13612"/>
                  </a:cubicBezTo>
                  <a:cubicBezTo>
                    <a:pt x="7298" y="14449"/>
                    <a:pt x="5511" y="14999"/>
                    <a:pt x="3699" y="15061"/>
                  </a:cubicBezTo>
                  <a:cubicBezTo>
                    <a:pt x="3488" y="15067"/>
                    <a:pt x="3263" y="15076"/>
                    <a:pt x="3034" y="15076"/>
                  </a:cubicBezTo>
                  <a:cubicBezTo>
                    <a:pt x="2317" y="15076"/>
                    <a:pt x="1558" y="14995"/>
                    <a:pt x="1037" y="14511"/>
                  </a:cubicBezTo>
                  <a:cubicBezTo>
                    <a:pt x="437" y="13962"/>
                    <a:pt x="375" y="12962"/>
                    <a:pt x="825" y="12299"/>
                  </a:cubicBezTo>
                  <a:cubicBezTo>
                    <a:pt x="920" y="12153"/>
                    <a:pt x="777" y="12019"/>
                    <a:pt x="634" y="12019"/>
                  </a:cubicBezTo>
                  <a:cubicBezTo>
                    <a:pt x="570" y="12019"/>
                    <a:pt x="505" y="12046"/>
                    <a:pt x="462" y="12112"/>
                  </a:cubicBezTo>
                  <a:cubicBezTo>
                    <a:pt x="350" y="12299"/>
                    <a:pt x="262" y="12487"/>
                    <a:pt x="200" y="12699"/>
                  </a:cubicBezTo>
                  <a:cubicBezTo>
                    <a:pt x="0" y="13512"/>
                    <a:pt x="312" y="14449"/>
                    <a:pt x="1000" y="14949"/>
                  </a:cubicBezTo>
                  <a:cubicBezTo>
                    <a:pt x="1665" y="15435"/>
                    <a:pt x="2554" y="15546"/>
                    <a:pt x="3380" y="15546"/>
                  </a:cubicBezTo>
                  <a:cubicBezTo>
                    <a:pt x="3530" y="15546"/>
                    <a:pt x="3679" y="15542"/>
                    <a:pt x="3824" y="15536"/>
                  </a:cubicBezTo>
                  <a:cubicBezTo>
                    <a:pt x="5761" y="15461"/>
                    <a:pt x="7636" y="14849"/>
                    <a:pt x="9335" y="13962"/>
                  </a:cubicBezTo>
                  <a:cubicBezTo>
                    <a:pt x="11297" y="12937"/>
                    <a:pt x="13009" y="11512"/>
                    <a:pt x="14621" y="10013"/>
                  </a:cubicBezTo>
                  <a:cubicBezTo>
                    <a:pt x="16158" y="8575"/>
                    <a:pt x="17695" y="7088"/>
                    <a:pt x="19008" y="5439"/>
                  </a:cubicBezTo>
                  <a:cubicBezTo>
                    <a:pt x="19645" y="4639"/>
                    <a:pt x="20207" y="3802"/>
                    <a:pt x="20670" y="2889"/>
                  </a:cubicBezTo>
                  <a:cubicBezTo>
                    <a:pt x="21132" y="2002"/>
                    <a:pt x="21432" y="1040"/>
                    <a:pt x="21657" y="65"/>
                  </a:cubicBezTo>
                  <a:cubicBezTo>
                    <a:pt x="21671" y="23"/>
                    <a:pt x="21641" y="0"/>
                    <a:pt x="21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6" name="Google Shape;11546;p22"/>
            <p:cNvSpPr/>
            <p:nvPr/>
          </p:nvSpPr>
          <p:spPr>
            <a:xfrm>
              <a:off x="7016425" y="1674350"/>
              <a:ext cx="152325" cy="231525"/>
            </a:xfrm>
            <a:custGeom>
              <a:avLst/>
              <a:gdLst/>
              <a:ahLst/>
              <a:cxnLst/>
              <a:rect l="l" t="t" r="r" b="b"/>
              <a:pathLst>
                <a:path w="6093" h="9261" extrusionOk="0">
                  <a:moveTo>
                    <a:pt x="2990" y="0"/>
                  </a:moveTo>
                  <a:cubicBezTo>
                    <a:pt x="2975" y="0"/>
                    <a:pt x="2959" y="0"/>
                    <a:pt x="2944" y="0"/>
                  </a:cubicBezTo>
                  <a:cubicBezTo>
                    <a:pt x="2456" y="0"/>
                    <a:pt x="1994" y="113"/>
                    <a:pt x="1544" y="250"/>
                  </a:cubicBezTo>
                  <a:cubicBezTo>
                    <a:pt x="1069" y="400"/>
                    <a:pt x="582" y="588"/>
                    <a:pt x="157" y="825"/>
                  </a:cubicBezTo>
                  <a:cubicBezTo>
                    <a:pt x="1" y="914"/>
                    <a:pt x="103" y="1162"/>
                    <a:pt x="260" y="1162"/>
                  </a:cubicBezTo>
                  <a:cubicBezTo>
                    <a:pt x="279" y="1162"/>
                    <a:pt x="299" y="1158"/>
                    <a:pt x="319" y="1150"/>
                  </a:cubicBezTo>
                  <a:cubicBezTo>
                    <a:pt x="807" y="975"/>
                    <a:pt x="1269" y="725"/>
                    <a:pt x="1781" y="563"/>
                  </a:cubicBezTo>
                  <a:cubicBezTo>
                    <a:pt x="2175" y="439"/>
                    <a:pt x="2577" y="366"/>
                    <a:pt x="2994" y="366"/>
                  </a:cubicBezTo>
                  <a:cubicBezTo>
                    <a:pt x="3081" y="366"/>
                    <a:pt x="3168" y="369"/>
                    <a:pt x="3256" y="375"/>
                  </a:cubicBezTo>
                  <a:cubicBezTo>
                    <a:pt x="3668" y="413"/>
                    <a:pt x="4081" y="538"/>
                    <a:pt x="4443" y="775"/>
                  </a:cubicBezTo>
                  <a:cubicBezTo>
                    <a:pt x="4831" y="1013"/>
                    <a:pt x="5068" y="1400"/>
                    <a:pt x="5243" y="1812"/>
                  </a:cubicBezTo>
                  <a:cubicBezTo>
                    <a:pt x="5568" y="2612"/>
                    <a:pt x="5630" y="3474"/>
                    <a:pt x="5605" y="4312"/>
                  </a:cubicBezTo>
                  <a:cubicBezTo>
                    <a:pt x="5530" y="5974"/>
                    <a:pt x="4918" y="7561"/>
                    <a:pt x="4343" y="9085"/>
                  </a:cubicBezTo>
                  <a:cubicBezTo>
                    <a:pt x="4309" y="9179"/>
                    <a:pt x="4390" y="9261"/>
                    <a:pt x="4462" y="9261"/>
                  </a:cubicBezTo>
                  <a:cubicBezTo>
                    <a:pt x="4496" y="9261"/>
                    <a:pt x="4527" y="9242"/>
                    <a:pt x="4543" y="9198"/>
                  </a:cubicBezTo>
                  <a:cubicBezTo>
                    <a:pt x="4968" y="8286"/>
                    <a:pt x="5380" y="7361"/>
                    <a:pt x="5668" y="6399"/>
                  </a:cubicBezTo>
                  <a:cubicBezTo>
                    <a:pt x="5918" y="5561"/>
                    <a:pt x="6093" y="4699"/>
                    <a:pt x="6093" y="3812"/>
                  </a:cubicBezTo>
                  <a:cubicBezTo>
                    <a:pt x="6093" y="3362"/>
                    <a:pt x="6043" y="2925"/>
                    <a:pt x="5955" y="2487"/>
                  </a:cubicBezTo>
                  <a:cubicBezTo>
                    <a:pt x="5843" y="1987"/>
                    <a:pt x="5680" y="1488"/>
                    <a:pt x="5355" y="1075"/>
                  </a:cubicBezTo>
                  <a:cubicBezTo>
                    <a:pt x="4778" y="351"/>
                    <a:pt x="3875" y="0"/>
                    <a:pt x="29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7" name="Google Shape;11547;p22"/>
            <p:cNvSpPr/>
            <p:nvPr/>
          </p:nvSpPr>
          <p:spPr>
            <a:xfrm>
              <a:off x="6712475" y="1774125"/>
              <a:ext cx="522525" cy="511700"/>
            </a:xfrm>
            <a:custGeom>
              <a:avLst/>
              <a:gdLst/>
              <a:ahLst/>
              <a:cxnLst/>
              <a:rect l="l" t="t" r="r" b="b"/>
              <a:pathLst>
                <a:path w="20901" h="20468" extrusionOk="0">
                  <a:moveTo>
                    <a:pt x="20621" y="0"/>
                  </a:moveTo>
                  <a:cubicBezTo>
                    <a:pt x="20576" y="0"/>
                    <a:pt x="20522" y="40"/>
                    <a:pt x="20538" y="96"/>
                  </a:cubicBezTo>
                  <a:cubicBezTo>
                    <a:pt x="20775" y="1158"/>
                    <a:pt x="20500" y="2220"/>
                    <a:pt x="20150" y="3220"/>
                  </a:cubicBezTo>
                  <a:cubicBezTo>
                    <a:pt x="19775" y="4332"/>
                    <a:pt x="19338" y="5407"/>
                    <a:pt x="18813" y="6444"/>
                  </a:cubicBezTo>
                  <a:cubicBezTo>
                    <a:pt x="16939" y="10181"/>
                    <a:pt x="14064" y="13355"/>
                    <a:pt x="10678" y="15792"/>
                  </a:cubicBezTo>
                  <a:cubicBezTo>
                    <a:pt x="8991" y="17004"/>
                    <a:pt x="7166" y="18066"/>
                    <a:pt x="5279" y="18941"/>
                  </a:cubicBezTo>
                  <a:cubicBezTo>
                    <a:pt x="4467" y="19303"/>
                    <a:pt x="3630" y="19616"/>
                    <a:pt x="2767" y="19816"/>
                  </a:cubicBezTo>
                  <a:cubicBezTo>
                    <a:pt x="2355" y="19916"/>
                    <a:pt x="1943" y="19978"/>
                    <a:pt x="1518" y="19991"/>
                  </a:cubicBezTo>
                  <a:cubicBezTo>
                    <a:pt x="1293" y="20003"/>
                    <a:pt x="1068" y="20028"/>
                    <a:pt x="830" y="20040"/>
                  </a:cubicBezTo>
                  <a:cubicBezTo>
                    <a:pt x="618" y="20040"/>
                    <a:pt x="393" y="20003"/>
                    <a:pt x="181" y="19966"/>
                  </a:cubicBezTo>
                  <a:cubicBezTo>
                    <a:pt x="173" y="19964"/>
                    <a:pt x="166" y="19963"/>
                    <a:pt x="159" y="19963"/>
                  </a:cubicBezTo>
                  <a:cubicBezTo>
                    <a:pt x="38" y="19963"/>
                    <a:pt x="1" y="20155"/>
                    <a:pt x="131" y="20190"/>
                  </a:cubicBezTo>
                  <a:cubicBezTo>
                    <a:pt x="343" y="20253"/>
                    <a:pt x="568" y="20290"/>
                    <a:pt x="780" y="20353"/>
                  </a:cubicBezTo>
                  <a:cubicBezTo>
                    <a:pt x="1088" y="20433"/>
                    <a:pt x="1406" y="20467"/>
                    <a:pt x="1727" y="20467"/>
                  </a:cubicBezTo>
                  <a:cubicBezTo>
                    <a:pt x="2307" y="20467"/>
                    <a:pt x="2895" y="20356"/>
                    <a:pt x="3442" y="20203"/>
                  </a:cubicBezTo>
                  <a:cubicBezTo>
                    <a:pt x="4342" y="19953"/>
                    <a:pt x="5192" y="19578"/>
                    <a:pt x="6029" y="19178"/>
                  </a:cubicBezTo>
                  <a:cubicBezTo>
                    <a:pt x="8016" y="18228"/>
                    <a:pt x="9903" y="17091"/>
                    <a:pt x="11652" y="15754"/>
                  </a:cubicBezTo>
                  <a:cubicBezTo>
                    <a:pt x="13377" y="14442"/>
                    <a:pt x="14977" y="12930"/>
                    <a:pt x="16339" y="11243"/>
                  </a:cubicBezTo>
                  <a:cubicBezTo>
                    <a:pt x="17688" y="9581"/>
                    <a:pt x="18826" y="7744"/>
                    <a:pt x="19638" y="5782"/>
                  </a:cubicBezTo>
                  <a:cubicBezTo>
                    <a:pt x="20038" y="4820"/>
                    <a:pt x="20388" y="3845"/>
                    <a:pt x="20600" y="2833"/>
                  </a:cubicBezTo>
                  <a:cubicBezTo>
                    <a:pt x="20800" y="1920"/>
                    <a:pt x="20900" y="958"/>
                    <a:pt x="20675" y="46"/>
                  </a:cubicBezTo>
                  <a:cubicBezTo>
                    <a:pt x="20671" y="14"/>
                    <a:pt x="20647" y="0"/>
                    <a:pt x="20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8" name="Google Shape;11548;p22"/>
            <p:cNvSpPr/>
            <p:nvPr/>
          </p:nvSpPr>
          <p:spPr>
            <a:xfrm>
              <a:off x="6625625" y="2181575"/>
              <a:ext cx="95675" cy="97025"/>
            </a:xfrm>
            <a:custGeom>
              <a:avLst/>
              <a:gdLst/>
              <a:ahLst/>
              <a:cxnLst/>
              <a:rect l="l" t="t" r="r" b="b"/>
              <a:pathLst>
                <a:path w="3827" h="3881" extrusionOk="0">
                  <a:moveTo>
                    <a:pt x="161" y="0"/>
                  </a:moveTo>
                  <a:cubicBezTo>
                    <a:pt x="82" y="0"/>
                    <a:pt x="0" y="88"/>
                    <a:pt x="30" y="168"/>
                  </a:cubicBezTo>
                  <a:cubicBezTo>
                    <a:pt x="118" y="356"/>
                    <a:pt x="280" y="506"/>
                    <a:pt x="405" y="656"/>
                  </a:cubicBezTo>
                  <a:cubicBezTo>
                    <a:pt x="555" y="818"/>
                    <a:pt x="693" y="981"/>
                    <a:pt x="855" y="1143"/>
                  </a:cubicBezTo>
                  <a:cubicBezTo>
                    <a:pt x="1143" y="1443"/>
                    <a:pt x="1455" y="1731"/>
                    <a:pt x="1755" y="2030"/>
                  </a:cubicBezTo>
                  <a:cubicBezTo>
                    <a:pt x="2055" y="2343"/>
                    <a:pt x="2367" y="2643"/>
                    <a:pt x="2680" y="2955"/>
                  </a:cubicBezTo>
                  <a:cubicBezTo>
                    <a:pt x="2980" y="3255"/>
                    <a:pt x="3267" y="3605"/>
                    <a:pt x="3617" y="3855"/>
                  </a:cubicBezTo>
                  <a:cubicBezTo>
                    <a:pt x="3638" y="3873"/>
                    <a:pt x="3662" y="3881"/>
                    <a:pt x="3686" y="3881"/>
                  </a:cubicBezTo>
                  <a:cubicBezTo>
                    <a:pt x="3759" y="3881"/>
                    <a:pt x="3827" y="3803"/>
                    <a:pt x="3779" y="3718"/>
                  </a:cubicBezTo>
                  <a:cubicBezTo>
                    <a:pt x="3567" y="3355"/>
                    <a:pt x="3217" y="3055"/>
                    <a:pt x="2917" y="2743"/>
                  </a:cubicBezTo>
                  <a:cubicBezTo>
                    <a:pt x="2617" y="2443"/>
                    <a:pt x="2317" y="2155"/>
                    <a:pt x="2005" y="1855"/>
                  </a:cubicBezTo>
                  <a:cubicBezTo>
                    <a:pt x="1705" y="1556"/>
                    <a:pt x="1393" y="1243"/>
                    <a:pt x="1093" y="931"/>
                  </a:cubicBezTo>
                  <a:cubicBezTo>
                    <a:pt x="943" y="768"/>
                    <a:pt x="793" y="606"/>
                    <a:pt x="643" y="456"/>
                  </a:cubicBezTo>
                  <a:cubicBezTo>
                    <a:pt x="518" y="306"/>
                    <a:pt x="380" y="131"/>
                    <a:pt x="218" y="18"/>
                  </a:cubicBezTo>
                  <a:cubicBezTo>
                    <a:pt x="200" y="6"/>
                    <a:pt x="181"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9" name="Google Shape;11549;p22"/>
            <p:cNvSpPr/>
            <p:nvPr/>
          </p:nvSpPr>
          <p:spPr>
            <a:xfrm>
              <a:off x="7126350" y="1685825"/>
              <a:ext cx="104025" cy="93675"/>
            </a:xfrm>
            <a:custGeom>
              <a:avLst/>
              <a:gdLst/>
              <a:ahLst/>
              <a:cxnLst/>
              <a:rect l="l" t="t" r="r" b="b"/>
              <a:pathLst>
                <a:path w="4161" h="3747" extrusionOk="0">
                  <a:moveTo>
                    <a:pt x="143" y="1"/>
                  </a:moveTo>
                  <a:cubicBezTo>
                    <a:pt x="49" y="1"/>
                    <a:pt x="1" y="110"/>
                    <a:pt x="46" y="179"/>
                  </a:cubicBezTo>
                  <a:cubicBezTo>
                    <a:pt x="134" y="366"/>
                    <a:pt x="346" y="516"/>
                    <a:pt x="496" y="641"/>
                  </a:cubicBezTo>
                  <a:cubicBezTo>
                    <a:pt x="659" y="791"/>
                    <a:pt x="833" y="929"/>
                    <a:pt x="996" y="1066"/>
                  </a:cubicBezTo>
                  <a:cubicBezTo>
                    <a:pt x="1333" y="1341"/>
                    <a:pt x="1671" y="1628"/>
                    <a:pt x="2008" y="1903"/>
                  </a:cubicBezTo>
                  <a:cubicBezTo>
                    <a:pt x="2683" y="2466"/>
                    <a:pt x="3320" y="3090"/>
                    <a:pt x="3933" y="3715"/>
                  </a:cubicBezTo>
                  <a:cubicBezTo>
                    <a:pt x="3955" y="3737"/>
                    <a:pt x="3979" y="3747"/>
                    <a:pt x="4003" y="3747"/>
                  </a:cubicBezTo>
                  <a:cubicBezTo>
                    <a:pt x="4087" y="3747"/>
                    <a:pt x="4161" y="3631"/>
                    <a:pt x="4083" y="3553"/>
                  </a:cubicBezTo>
                  <a:cubicBezTo>
                    <a:pt x="3458" y="2928"/>
                    <a:pt x="2795" y="2316"/>
                    <a:pt x="2158" y="1678"/>
                  </a:cubicBezTo>
                  <a:cubicBezTo>
                    <a:pt x="1846" y="1366"/>
                    <a:pt x="1508" y="1066"/>
                    <a:pt x="1183" y="766"/>
                  </a:cubicBezTo>
                  <a:cubicBezTo>
                    <a:pt x="1021" y="616"/>
                    <a:pt x="846" y="479"/>
                    <a:pt x="684" y="341"/>
                  </a:cubicBezTo>
                  <a:cubicBezTo>
                    <a:pt x="521" y="216"/>
                    <a:pt x="359" y="66"/>
                    <a:pt x="171" y="4"/>
                  </a:cubicBezTo>
                  <a:cubicBezTo>
                    <a:pt x="161" y="2"/>
                    <a:pt x="152"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0" name="Google Shape;11550;p22"/>
            <p:cNvSpPr/>
            <p:nvPr/>
          </p:nvSpPr>
          <p:spPr>
            <a:xfrm>
              <a:off x="6713225" y="2058000"/>
              <a:ext cx="324000" cy="185275"/>
            </a:xfrm>
            <a:custGeom>
              <a:avLst/>
              <a:gdLst/>
              <a:ahLst/>
              <a:cxnLst/>
              <a:rect l="l" t="t" r="r" b="b"/>
              <a:pathLst>
                <a:path w="12960" h="7411" extrusionOk="0">
                  <a:moveTo>
                    <a:pt x="12960" y="0"/>
                  </a:moveTo>
                  <a:lnTo>
                    <a:pt x="12960" y="0"/>
                  </a:lnTo>
                  <a:cubicBezTo>
                    <a:pt x="11548" y="1225"/>
                    <a:pt x="10448" y="2275"/>
                    <a:pt x="9086" y="3212"/>
                  </a:cubicBezTo>
                  <a:cubicBezTo>
                    <a:pt x="8986" y="3287"/>
                    <a:pt x="8873" y="3349"/>
                    <a:pt x="8773" y="3424"/>
                  </a:cubicBezTo>
                  <a:cubicBezTo>
                    <a:pt x="9823" y="2525"/>
                    <a:pt x="10760" y="1487"/>
                    <a:pt x="11585" y="388"/>
                  </a:cubicBezTo>
                  <a:lnTo>
                    <a:pt x="11585" y="388"/>
                  </a:lnTo>
                  <a:cubicBezTo>
                    <a:pt x="10923" y="1038"/>
                    <a:pt x="10185" y="1625"/>
                    <a:pt x="9423" y="2187"/>
                  </a:cubicBezTo>
                  <a:cubicBezTo>
                    <a:pt x="8498" y="3012"/>
                    <a:pt x="7524" y="3749"/>
                    <a:pt x="6449" y="4399"/>
                  </a:cubicBezTo>
                  <a:cubicBezTo>
                    <a:pt x="5012" y="5249"/>
                    <a:pt x="3425" y="5961"/>
                    <a:pt x="1788" y="6336"/>
                  </a:cubicBezTo>
                  <a:cubicBezTo>
                    <a:pt x="1438" y="6424"/>
                    <a:pt x="1075" y="6486"/>
                    <a:pt x="713" y="6524"/>
                  </a:cubicBezTo>
                  <a:cubicBezTo>
                    <a:pt x="475" y="6599"/>
                    <a:pt x="238" y="6661"/>
                    <a:pt x="1" y="6724"/>
                  </a:cubicBezTo>
                  <a:cubicBezTo>
                    <a:pt x="200" y="6724"/>
                    <a:pt x="525" y="6699"/>
                    <a:pt x="775" y="6686"/>
                  </a:cubicBezTo>
                  <a:cubicBezTo>
                    <a:pt x="1913" y="6674"/>
                    <a:pt x="3000" y="6486"/>
                    <a:pt x="4024" y="6149"/>
                  </a:cubicBezTo>
                  <a:lnTo>
                    <a:pt x="4024" y="6149"/>
                  </a:lnTo>
                  <a:cubicBezTo>
                    <a:pt x="3525" y="6399"/>
                    <a:pt x="3025" y="6624"/>
                    <a:pt x="2537" y="6823"/>
                  </a:cubicBezTo>
                  <a:cubicBezTo>
                    <a:pt x="2112" y="6973"/>
                    <a:pt x="1688" y="7136"/>
                    <a:pt x="1263" y="7273"/>
                  </a:cubicBezTo>
                  <a:cubicBezTo>
                    <a:pt x="1513" y="7236"/>
                    <a:pt x="1800" y="7186"/>
                    <a:pt x="2063" y="7136"/>
                  </a:cubicBezTo>
                  <a:cubicBezTo>
                    <a:pt x="3512" y="6861"/>
                    <a:pt x="4924" y="6361"/>
                    <a:pt x="6236" y="5686"/>
                  </a:cubicBezTo>
                  <a:lnTo>
                    <a:pt x="6236" y="5686"/>
                  </a:lnTo>
                  <a:cubicBezTo>
                    <a:pt x="5299" y="6211"/>
                    <a:pt x="4349" y="6711"/>
                    <a:pt x="3400" y="7223"/>
                  </a:cubicBezTo>
                  <a:cubicBezTo>
                    <a:pt x="3275" y="7286"/>
                    <a:pt x="3137" y="7348"/>
                    <a:pt x="3012" y="7411"/>
                  </a:cubicBezTo>
                  <a:cubicBezTo>
                    <a:pt x="3062" y="7398"/>
                    <a:pt x="3150" y="7373"/>
                    <a:pt x="3225" y="7361"/>
                  </a:cubicBezTo>
                  <a:cubicBezTo>
                    <a:pt x="6199" y="6586"/>
                    <a:pt x="8836" y="4899"/>
                    <a:pt x="11098" y="2875"/>
                  </a:cubicBezTo>
                  <a:lnTo>
                    <a:pt x="11098" y="2875"/>
                  </a:lnTo>
                  <a:cubicBezTo>
                    <a:pt x="9923" y="3599"/>
                    <a:pt x="8723" y="4299"/>
                    <a:pt x="7511" y="4986"/>
                  </a:cubicBezTo>
                  <a:cubicBezTo>
                    <a:pt x="8098" y="4624"/>
                    <a:pt x="8673" y="4237"/>
                    <a:pt x="9223" y="3812"/>
                  </a:cubicBezTo>
                  <a:cubicBezTo>
                    <a:pt x="10635" y="2725"/>
                    <a:pt x="11797" y="1350"/>
                    <a:pt x="129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1" name="Google Shape;11551;p22"/>
            <p:cNvSpPr/>
            <p:nvPr/>
          </p:nvSpPr>
          <p:spPr>
            <a:xfrm>
              <a:off x="6816950" y="2173275"/>
              <a:ext cx="129375" cy="73750"/>
            </a:xfrm>
            <a:custGeom>
              <a:avLst/>
              <a:gdLst/>
              <a:ahLst/>
              <a:cxnLst/>
              <a:rect l="l" t="t" r="r" b="b"/>
              <a:pathLst>
                <a:path w="5175" h="2950" extrusionOk="0">
                  <a:moveTo>
                    <a:pt x="5174" y="1"/>
                  </a:moveTo>
                  <a:lnTo>
                    <a:pt x="5174" y="1"/>
                  </a:lnTo>
                  <a:cubicBezTo>
                    <a:pt x="3400" y="900"/>
                    <a:pt x="1688" y="1913"/>
                    <a:pt x="0" y="2950"/>
                  </a:cubicBezTo>
                  <a:cubicBezTo>
                    <a:pt x="1925" y="2400"/>
                    <a:pt x="3662" y="1300"/>
                    <a:pt x="5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2" name="Google Shape;11552;p22"/>
            <p:cNvSpPr/>
            <p:nvPr/>
          </p:nvSpPr>
          <p:spPr>
            <a:xfrm>
              <a:off x="6829125" y="2199525"/>
              <a:ext cx="88750" cy="50000"/>
            </a:xfrm>
            <a:custGeom>
              <a:avLst/>
              <a:gdLst/>
              <a:ahLst/>
              <a:cxnLst/>
              <a:rect l="l" t="t" r="r" b="b"/>
              <a:pathLst>
                <a:path w="3550" h="2000" extrusionOk="0">
                  <a:moveTo>
                    <a:pt x="3550" y="0"/>
                  </a:moveTo>
                  <a:lnTo>
                    <a:pt x="3550" y="0"/>
                  </a:lnTo>
                  <a:cubicBezTo>
                    <a:pt x="2400" y="725"/>
                    <a:pt x="1163" y="1300"/>
                    <a:pt x="1" y="2000"/>
                  </a:cubicBezTo>
                  <a:cubicBezTo>
                    <a:pt x="1313" y="1662"/>
                    <a:pt x="2588" y="1000"/>
                    <a:pt x="3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3" name="Google Shape;11553;p22"/>
            <p:cNvSpPr/>
            <p:nvPr/>
          </p:nvSpPr>
          <p:spPr>
            <a:xfrm>
              <a:off x="7100000" y="1742525"/>
              <a:ext cx="55775" cy="19325"/>
            </a:xfrm>
            <a:custGeom>
              <a:avLst/>
              <a:gdLst/>
              <a:ahLst/>
              <a:cxnLst/>
              <a:rect l="l" t="t" r="r" b="b"/>
              <a:pathLst>
                <a:path w="2231" h="773" extrusionOk="0">
                  <a:moveTo>
                    <a:pt x="1243" y="0"/>
                  </a:moveTo>
                  <a:cubicBezTo>
                    <a:pt x="917" y="0"/>
                    <a:pt x="572" y="70"/>
                    <a:pt x="325" y="148"/>
                  </a:cubicBezTo>
                  <a:cubicBezTo>
                    <a:pt x="213" y="185"/>
                    <a:pt x="100" y="223"/>
                    <a:pt x="0" y="273"/>
                  </a:cubicBezTo>
                  <a:cubicBezTo>
                    <a:pt x="63" y="348"/>
                    <a:pt x="125" y="435"/>
                    <a:pt x="175" y="498"/>
                  </a:cubicBezTo>
                  <a:cubicBezTo>
                    <a:pt x="225" y="560"/>
                    <a:pt x="250" y="610"/>
                    <a:pt x="288" y="660"/>
                  </a:cubicBezTo>
                  <a:cubicBezTo>
                    <a:pt x="635" y="497"/>
                    <a:pt x="1154" y="286"/>
                    <a:pt x="1567" y="286"/>
                  </a:cubicBezTo>
                  <a:cubicBezTo>
                    <a:pt x="1882" y="286"/>
                    <a:pt x="2135" y="410"/>
                    <a:pt x="2200" y="772"/>
                  </a:cubicBezTo>
                  <a:cubicBezTo>
                    <a:pt x="2231" y="175"/>
                    <a:pt x="1759" y="0"/>
                    <a:pt x="1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4" name="Google Shape;11554;p22"/>
            <p:cNvSpPr/>
            <p:nvPr/>
          </p:nvSpPr>
          <p:spPr>
            <a:xfrm>
              <a:off x="7079075" y="1717375"/>
              <a:ext cx="66250" cy="29175"/>
            </a:xfrm>
            <a:custGeom>
              <a:avLst/>
              <a:gdLst/>
              <a:ahLst/>
              <a:cxnLst/>
              <a:rect l="l" t="t" r="r" b="b"/>
              <a:pathLst>
                <a:path w="2650" h="1167" extrusionOk="0">
                  <a:moveTo>
                    <a:pt x="1441" y="1"/>
                  </a:moveTo>
                  <a:cubicBezTo>
                    <a:pt x="955" y="1"/>
                    <a:pt x="472" y="90"/>
                    <a:pt x="0" y="241"/>
                  </a:cubicBezTo>
                  <a:cubicBezTo>
                    <a:pt x="0" y="254"/>
                    <a:pt x="13" y="254"/>
                    <a:pt x="25" y="266"/>
                  </a:cubicBezTo>
                  <a:cubicBezTo>
                    <a:pt x="288" y="491"/>
                    <a:pt x="538" y="779"/>
                    <a:pt x="675" y="1091"/>
                  </a:cubicBezTo>
                  <a:cubicBezTo>
                    <a:pt x="688" y="1116"/>
                    <a:pt x="700" y="1129"/>
                    <a:pt x="700" y="1154"/>
                  </a:cubicBezTo>
                  <a:cubicBezTo>
                    <a:pt x="713" y="1154"/>
                    <a:pt x="713" y="1166"/>
                    <a:pt x="725" y="1166"/>
                  </a:cubicBezTo>
                  <a:cubicBezTo>
                    <a:pt x="1254" y="968"/>
                    <a:pt x="1812" y="847"/>
                    <a:pt x="2408" y="847"/>
                  </a:cubicBezTo>
                  <a:cubicBezTo>
                    <a:pt x="2488" y="847"/>
                    <a:pt x="2568" y="849"/>
                    <a:pt x="2650" y="854"/>
                  </a:cubicBezTo>
                  <a:cubicBezTo>
                    <a:pt x="2308" y="740"/>
                    <a:pt x="1955" y="691"/>
                    <a:pt x="1602" y="691"/>
                  </a:cubicBezTo>
                  <a:cubicBezTo>
                    <a:pt x="1296" y="691"/>
                    <a:pt x="989" y="727"/>
                    <a:pt x="688" y="791"/>
                  </a:cubicBezTo>
                  <a:cubicBezTo>
                    <a:pt x="1200" y="566"/>
                    <a:pt x="1712" y="404"/>
                    <a:pt x="2337" y="379"/>
                  </a:cubicBezTo>
                  <a:cubicBezTo>
                    <a:pt x="2113" y="341"/>
                    <a:pt x="1890" y="323"/>
                    <a:pt x="1667" y="323"/>
                  </a:cubicBezTo>
                  <a:cubicBezTo>
                    <a:pt x="1232" y="323"/>
                    <a:pt x="801" y="392"/>
                    <a:pt x="388" y="516"/>
                  </a:cubicBezTo>
                  <a:cubicBezTo>
                    <a:pt x="925" y="279"/>
                    <a:pt x="1500" y="79"/>
                    <a:pt x="2150" y="66"/>
                  </a:cubicBezTo>
                  <a:cubicBezTo>
                    <a:pt x="1913" y="22"/>
                    <a:pt x="1677" y="1"/>
                    <a:pt x="14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5" name="Google Shape;11555;p22"/>
            <p:cNvSpPr/>
            <p:nvPr/>
          </p:nvSpPr>
          <p:spPr>
            <a:xfrm>
              <a:off x="7058450" y="1702775"/>
              <a:ext cx="65625" cy="20025"/>
            </a:xfrm>
            <a:custGeom>
              <a:avLst/>
              <a:gdLst/>
              <a:ahLst/>
              <a:cxnLst/>
              <a:rect l="l" t="t" r="r" b="b"/>
              <a:pathLst>
                <a:path w="2625" h="801" extrusionOk="0">
                  <a:moveTo>
                    <a:pt x="2250" y="1"/>
                  </a:moveTo>
                  <a:cubicBezTo>
                    <a:pt x="1500" y="1"/>
                    <a:pt x="725" y="101"/>
                    <a:pt x="0" y="313"/>
                  </a:cubicBezTo>
                  <a:cubicBezTo>
                    <a:pt x="288" y="438"/>
                    <a:pt x="550" y="600"/>
                    <a:pt x="788" y="800"/>
                  </a:cubicBezTo>
                  <a:cubicBezTo>
                    <a:pt x="1363" y="563"/>
                    <a:pt x="1975" y="351"/>
                    <a:pt x="2625" y="201"/>
                  </a:cubicBezTo>
                  <a:cubicBezTo>
                    <a:pt x="1925" y="201"/>
                    <a:pt x="1250" y="301"/>
                    <a:pt x="613" y="488"/>
                  </a:cubicBezTo>
                  <a:cubicBezTo>
                    <a:pt x="1100" y="301"/>
                    <a:pt x="1625" y="126"/>
                    <a:pt x="2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6" name="Google Shape;11556;p22"/>
            <p:cNvSpPr/>
            <p:nvPr/>
          </p:nvSpPr>
          <p:spPr>
            <a:xfrm>
              <a:off x="7028775" y="1693500"/>
              <a:ext cx="74050" cy="16500"/>
            </a:xfrm>
            <a:custGeom>
              <a:avLst/>
              <a:gdLst/>
              <a:ahLst/>
              <a:cxnLst/>
              <a:rect l="l" t="t" r="r" b="b"/>
              <a:pathLst>
                <a:path w="2962" h="660" extrusionOk="0">
                  <a:moveTo>
                    <a:pt x="1965" y="0"/>
                  </a:moveTo>
                  <a:cubicBezTo>
                    <a:pt x="1246" y="0"/>
                    <a:pt x="594" y="159"/>
                    <a:pt x="0" y="434"/>
                  </a:cubicBezTo>
                  <a:cubicBezTo>
                    <a:pt x="400" y="434"/>
                    <a:pt x="775" y="522"/>
                    <a:pt x="1137" y="659"/>
                  </a:cubicBezTo>
                  <a:cubicBezTo>
                    <a:pt x="1700" y="447"/>
                    <a:pt x="2325" y="259"/>
                    <a:pt x="2962" y="172"/>
                  </a:cubicBezTo>
                  <a:cubicBezTo>
                    <a:pt x="2831" y="164"/>
                    <a:pt x="2701" y="159"/>
                    <a:pt x="2570" y="159"/>
                  </a:cubicBezTo>
                  <a:cubicBezTo>
                    <a:pt x="2102" y="159"/>
                    <a:pt x="1634" y="211"/>
                    <a:pt x="1175" y="309"/>
                  </a:cubicBezTo>
                  <a:cubicBezTo>
                    <a:pt x="1525" y="184"/>
                    <a:pt x="1887" y="84"/>
                    <a:pt x="2262" y="9"/>
                  </a:cubicBezTo>
                  <a:cubicBezTo>
                    <a:pt x="2162" y="3"/>
                    <a:pt x="2063" y="0"/>
                    <a:pt x="19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7" name="Google Shape;11557;p22"/>
            <p:cNvSpPr/>
            <p:nvPr/>
          </p:nvSpPr>
          <p:spPr>
            <a:xfrm>
              <a:off x="7120000" y="1830250"/>
              <a:ext cx="98750" cy="195275"/>
            </a:xfrm>
            <a:custGeom>
              <a:avLst/>
              <a:gdLst/>
              <a:ahLst/>
              <a:cxnLst/>
              <a:rect l="l" t="t" r="r" b="b"/>
              <a:pathLst>
                <a:path w="3950" h="7811" extrusionOk="0">
                  <a:moveTo>
                    <a:pt x="3949" y="0"/>
                  </a:moveTo>
                  <a:cubicBezTo>
                    <a:pt x="3462" y="1512"/>
                    <a:pt x="2875" y="2887"/>
                    <a:pt x="2087" y="4312"/>
                  </a:cubicBezTo>
                  <a:cubicBezTo>
                    <a:pt x="1575" y="5336"/>
                    <a:pt x="1075" y="6361"/>
                    <a:pt x="388" y="7286"/>
                  </a:cubicBezTo>
                  <a:cubicBezTo>
                    <a:pt x="263" y="7461"/>
                    <a:pt x="138" y="7636"/>
                    <a:pt x="0" y="7811"/>
                  </a:cubicBezTo>
                  <a:cubicBezTo>
                    <a:pt x="88" y="7736"/>
                    <a:pt x="213" y="7623"/>
                    <a:pt x="313" y="7523"/>
                  </a:cubicBezTo>
                  <a:cubicBezTo>
                    <a:pt x="2412" y="5586"/>
                    <a:pt x="3599" y="2812"/>
                    <a:pt x="3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8" name="Google Shape;11558;p22"/>
            <p:cNvSpPr/>
            <p:nvPr/>
          </p:nvSpPr>
          <p:spPr>
            <a:xfrm>
              <a:off x="7131550" y="1855225"/>
              <a:ext cx="72200" cy="135325"/>
            </a:xfrm>
            <a:custGeom>
              <a:avLst/>
              <a:gdLst/>
              <a:ahLst/>
              <a:cxnLst/>
              <a:rect l="l" t="t" r="r" b="b"/>
              <a:pathLst>
                <a:path w="2888" h="5413" extrusionOk="0">
                  <a:moveTo>
                    <a:pt x="2887" y="1"/>
                  </a:moveTo>
                  <a:cubicBezTo>
                    <a:pt x="2575" y="538"/>
                    <a:pt x="2288" y="1088"/>
                    <a:pt x="2000" y="1638"/>
                  </a:cubicBezTo>
                  <a:cubicBezTo>
                    <a:pt x="2188" y="1201"/>
                    <a:pt x="2338" y="763"/>
                    <a:pt x="2475" y="313"/>
                  </a:cubicBezTo>
                  <a:lnTo>
                    <a:pt x="2475" y="313"/>
                  </a:lnTo>
                  <a:cubicBezTo>
                    <a:pt x="1963" y="1226"/>
                    <a:pt x="1413" y="2125"/>
                    <a:pt x="938" y="3050"/>
                  </a:cubicBezTo>
                  <a:cubicBezTo>
                    <a:pt x="675" y="3513"/>
                    <a:pt x="488" y="4012"/>
                    <a:pt x="188" y="4450"/>
                  </a:cubicBezTo>
                  <a:cubicBezTo>
                    <a:pt x="588" y="4050"/>
                    <a:pt x="925" y="3600"/>
                    <a:pt x="1238" y="3113"/>
                  </a:cubicBezTo>
                  <a:lnTo>
                    <a:pt x="1238" y="3113"/>
                  </a:lnTo>
                  <a:cubicBezTo>
                    <a:pt x="838" y="3887"/>
                    <a:pt x="426" y="4662"/>
                    <a:pt x="1" y="5412"/>
                  </a:cubicBezTo>
                  <a:cubicBezTo>
                    <a:pt x="1450" y="4075"/>
                    <a:pt x="2338" y="1950"/>
                    <a:pt x="28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9" name="Google Shape;11559;p22"/>
            <p:cNvSpPr/>
            <p:nvPr/>
          </p:nvSpPr>
          <p:spPr>
            <a:xfrm>
              <a:off x="7142175" y="1874925"/>
              <a:ext cx="36275" cy="65625"/>
            </a:xfrm>
            <a:custGeom>
              <a:avLst/>
              <a:gdLst/>
              <a:ahLst/>
              <a:cxnLst/>
              <a:rect l="l" t="t" r="r" b="b"/>
              <a:pathLst>
                <a:path w="1451" h="2625" extrusionOk="0">
                  <a:moveTo>
                    <a:pt x="1450" y="0"/>
                  </a:moveTo>
                  <a:lnTo>
                    <a:pt x="1450" y="0"/>
                  </a:lnTo>
                  <a:cubicBezTo>
                    <a:pt x="963" y="875"/>
                    <a:pt x="413" y="1712"/>
                    <a:pt x="1" y="2625"/>
                  </a:cubicBezTo>
                  <a:cubicBezTo>
                    <a:pt x="650" y="1862"/>
                    <a:pt x="1200" y="975"/>
                    <a:pt x="1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0" name="Google Shape;11560;p22"/>
            <p:cNvSpPr/>
            <p:nvPr/>
          </p:nvSpPr>
          <p:spPr>
            <a:xfrm>
              <a:off x="7142175" y="1880850"/>
              <a:ext cx="27525" cy="45325"/>
            </a:xfrm>
            <a:custGeom>
              <a:avLst/>
              <a:gdLst/>
              <a:ahLst/>
              <a:cxnLst/>
              <a:rect l="l" t="t" r="r" b="b"/>
              <a:pathLst>
                <a:path w="1101" h="1813" extrusionOk="0">
                  <a:moveTo>
                    <a:pt x="1100" y="1"/>
                  </a:moveTo>
                  <a:lnTo>
                    <a:pt x="1100" y="1"/>
                  </a:lnTo>
                  <a:cubicBezTo>
                    <a:pt x="688" y="576"/>
                    <a:pt x="350" y="1200"/>
                    <a:pt x="1" y="1813"/>
                  </a:cubicBezTo>
                  <a:cubicBezTo>
                    <a:pt x="513" y="1313"/>
                    <a:pt x="838" y="663"/>
                    <a:pt x="1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1" name="Google Shape;11561;p22"/>
            <p:cNvSpPr/>
            <p:nvPr/>
          </p:nvSpPr>
          <p:spPr>
            <a:xfrm>
              <a:off x="7142175" y="1881475"/>
              <a:ext cx="18775" cy="33775"/>
            </a:xfrm>
            <a:custGeom>
              <a:avLst/>
              <a:gdLst/>
              <a:ahLst/>
              <a:cxnLst/>
              <a:rect l="l" t="t" r="r" b="b"/>
              <a:pathLst>
                <a:path w="751" h="1351" extrusionOk="0">
                  <a:moveTo>
                    <a:pt x="750" y="1"/>
                  </a:moveTo>
                  <a:lnTo>
                    <a:pt x="750" y="1"/>
                  </a:lnTo>
                  <a:cubicBezTo>
                    <a:pt x="475" y="426"/>
                    <a:pt x="225" y="888"/>
                    <a:pt x="1" y="1350"/>
                  </a:cubicBezTo>
                  <a:cubicBezTo>
                    <a:pt x="338" y="975"/>
                    <a:pt x="588" y="488"/>
                    <a:pt x="7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2" name="Google Shape;11562;p22"/>
            <p:cNvSpPr/>
            <p:nvPr/>
          </p:nvSpPr>
          <p:spPr>
            <a:xfrm>
              <a:off x="7075000" y="1794325"/>
              <a:ext cx="98750" cy="202150"/>
            </a:xfrm>
            <a:custGeom>
              <a:avLst/>
              <a:gdLst/>
              <a:ahLst/>
              <a:cxnLst/>
              <a:rect l="l" t="t" r="r" b="b"/>
              <a:pathLst>
                <a:path w="3950" h="8086" extrusionOk="0">
                  <a:moveTo>
                    <a:pt x="3950" y="0"/>
                  </a:moveTo>
                  <a:lnTo>
                    <a:pt x="3950" y="0"/>
                  </a:lnTo>
                  <a:cubicBezTo>
                    <a:pt x="3900" y="150"/>
                    <a:pt x="3837" y="413"/>
                    <a:pt x="3787" y="612"/>
                  </a:cubicBezTo>
                  <a:cubicBezTo>
                    <a:pt x="3750" y="725"/>
                    <a:pt x="3712" y="837"/>
                    <a:pt x="3687" y="962"/>
                  </a:cubicBezTo>
                  <a:cubicBezTo>
                    <a:pt x="3587" y="1450"/>
                    <a:pt x="3462" y="1937"/>
                    <a:pt x="3300" y="2412"/>
                  </a:cubicBezTo>
                  <a:cubicBezTo>
                    <a:pt x="3075" y="3099"/>
                    <a:pt x="2788" y="3799"/>
                    <a:pt x="2425" y="4424"/>
                  </a:cubicBezTo>
                  <a:cubicBezTo>
                    <a:pt x="2225" y="4774"/>
                    <a:pt x="2050" y="5111"/>
                    <a:pt x="1813" y="5436"/>
                  </a:cubicBezTo>
                  <a:cubicBezTo>
                    <a:pt x="1613" y="5724"/>
                    <a:pt x="1400" y="6024"/>
                    <a:pt x="1225" y="6336"/>
                  </a:cubicBezTo>
                  <a:cubicBezTo>
                    <a:pt x="1200" y="6386"/>
                    <a:pt x="1175" y="6423"/>
                    <a:pt x="1138" y="6473"/>
                  </a:cubicBezTo>
                  <a:cubicBezTo>
                    <a:pt x="1125" y="6473"/>
                    <a:pt x="1125" y="6486"/>
                    <a:pt x="1113" y="6486"/>
                  </a:cubicBezTo>
                  <a:cubicBezTo>
                    <a:pt x="763" y="7036"/>
                    <a:pt x="388" y="7573"/>
                    <a:pt x="1" y="8085"/>
                  </a:cubicBezTo>
                  <a:cubicBezTo>
                    <a:pt x="2138" y="6011"/>
                    <a:pt x="3850" y="3487"/>
                    <a:pt x="3925" y="413"/>
                  </a:cubicBezTo>
                  <a:cubicBezTo>
                    <a:pt x="3937" y="275"/>
                    <a:pt x="3950" y="138"/>
                    <a:pt x="39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3" name="Google Shape;11563;p22"/>
            <p:cNvSpPr/>
            <p:nvPr/>
          </p:nvSpPr>
          <p:spPr>
            <a:xfrm>
              <a:off x="6670425" y="2149225"/>
              <a:ext cx="20025" cy="60000"/>
            </a:xfrm>
            <a:custGeom>
              <a:avLst/>
              <a:gdLst/>
              <a:ahLst/>
              <a:cxnLst/>
              <a:rect l="l" t="t" r="r" b="b"/>
              <a:pathLst>
                <a:path w="801" h="2400" extrusionOk="0">
                  <a:moveTo>
                    <a:pt x="538" y="0"/>
                  </a:moveTo>
                  <a:cubicBezTo>
                    <a:pt x="250" y="363"/>
                    <a:pt x="0" y="800"/>
                    <a:pt x="13" y="1275"/>
                  </a:cubicBezTo>
                  <a:cubicBezTo>
                    <a:pt x="50" y="1737"/>
                    <a:pt x="300" y="2300"/>
                    <a:pt x="800" y="2400"/>
                  </a:cubicBezTo>
                  <a:cubicBezTo>
                    <a:pt x="238" y="2062"/>
                    <a:pt x="225" y="1100"/>
                    <a:pt x="413" y="550"/>
                  </a:cubicBezTo>
                  <a:cubicBezTo>
                    <a:pt x="463" y="375"/>
                    <a:pt x="538" y="200"/>
                    <a:pt x="638" y="25"/>
                  </a:cubicBezTo>
                  <a:cubicBezTo>
                    <a:pt x="600" y="25"/>
                    <a:pt x="575" y="13"/>
                    <a:pt x="5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4" name="Google Shape;11564;p22"/>
            <p:cNvSpPr/>
            <p:nvPr/>
          </p:nvSpPr>
          <p:spPr>
            <a:xfrm>
              <a:off x="6665425" y="2146400"/>
              <a:ext cx="15650" cy="52525"/>
            </a:xfrm>
            <a:custGeom>
              <a:avLst/>
              <a:gdLst/>
              <a:ahLst/>
              <a:cxnLst/>
              <a:rect l="l" t="t" r="r" b="b"/>
              <a:pathLst>
                <a:path w="626" h="2101" extrusionOk="0">
                  <a:moveTo>
                    <a:pt x="513" y="1"/>
                  </a:moveTo>
                  <a:cubicBezTo>
                    <a:pt x="250" y="263"/>
                    <a:pt x="51" y="601"/>
                    <a:pt x="1" y="963"/>
                  </a:cubicBezTo>
                  <a:cubicBezTo>
                    <a:pt x="1" y="1351"/>
                    <a:pt x="51" y="1788"/>
                    <a:pt x="288" y="2100"/>
                  </a:cubicBezTo>
                  <a:cubicBezTo>
                    <a:pt x="238" y="1988"/>
                    <a:pt x="213" y="1863"/>
                    <a:pt x="213" y="1750"/>
                  </a:cubicBezTo>
                  <a:cubicBezTo>
                    <a:pt x="176" y="1101"/>
                    <a:pt x="288" y="601"/>
                    <a:pt x="625" y="63"/>
                  </a:cubicBezTo>
                  <a:cubicBezTo>
                    <a:pt x="600" y="51"/>
                    <a:pt x="588" y="51"/>
                    <a:pt x="563" y="38"/>
                  </a:cubicBezTo>
                  <a:cubicBezTo>
                    <a:pt x="550" y="26"/>
                    <a:pt x="538" y="13"/>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5" name="Google Shape;11565;p22"/>
            <p:cNvSpPr/>
            <p:nvPr/>
          </p:nvSpPr>
          <p:spPr>
            <a:xfrm>
              <a:off x="6648250" y="2139525"/>
              <a:ext cx="27200" cy="55325"/>
            </a:xfrm>
            <a:custGeom>
              <a:avLst/>
              <a:gdLst/>
              <a:ahLst/>
              <a:cxnLst/>
              <a:rect l="l" t="t" r="r" b="b"/>
              <a:pathLst>
                <a:path w="1088" h="2213" extrusionOk="0">
                  <a:moveTo>
                    <a:pt x="713" y="1"/>
                  </a:moveTo>
                  <a:cubicBezTo>
                    <a:pt x="200" y="501"/>
                    <a:pt x="0" y="1363"/>
                    <a:pt x="275" y="2013"/>
                  </a:cubicBezTo>
                  <a:cubicBezTo>
                    <a:pt x="225" y="1738"/>
                    <a:pt x="300" y="1451"/>
                    <a:pt x="388" y="1176"/>
                  </a:cubicBezTo>
                  <a:lnTo>
                    <a:pt x="388" y="1176"/>
                  </a:lnTo>
                  <a:cubicBezTo>
                    <a:pt x="338" y="1526"/>
                    <a:pt x="400" y="1900"/>
                    <a:pt x="563" y="2213"/>
                  </a:cubicBezTo>
                  <a:cubicBezTo>
                    <a:pt x="488" y="2025"/>
                    <a:pt x="525" y="1675"/>
                    <a:pt x="538" y="1551"/>
                  </a:cubicBezTo>
                  <a:cubicBezTo>
                    <a:pt x="625" y="988"/>
                    <a:pt x="763" y="688"/>
                    <a:pt x="1087" y="201"/>
                  </a:cubicBezTo>
                  <a:cubicBezTo>
                    <a:pt x="1050" y="163"/>
                    <a:pt x="1012" y="138"/>
                    <a:pt x="962" y="101"/>
                  </a:cubicBezTo>
                  <a:cubicBezTo>
                    <a:pt x="863" y="201"/>
                    <a:pt x="750" y="313"/>
                    <a:pt x="663" y="438"/>
                  </a:cubicBezTo>
                  <a:cubicBezTo>
                    <a:pt x="725" y="313"/>
                    <a:pt x="800" y="176"/>
                    <a:pt x="887" y="63"/>
                  </a:cubicBezTo>
                  <a:cubicBezTo>
                    <a:pt x="825" y="51"/>
                    <a:pt x="763" y="26"/>
                    <a:pt x="7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6" name="Google Shape;11566;p22"/>
            <p:cNvSpPr/>
            <p:nvPr/>
          </p:nvSpPr>
          <p:spPr>
            <a:xfrm>
              <a:off x="6637300" y="2132350"/>
              <a:ext cx="25975" cy="58125"/>
            </a:xfrm>
            <a:custGeom>
              <a:avLst/>
              <a:gdLst/>
              <a:ahLst/>
              <a:cxnLst/>
              <a:rect l="l" t="t" r="r" b="b"/>
              <a:pathLst>
                <a:path w="1039" h="2325" extrusionOk="0">
                  <a:moveTo>
                    <a:pt x="738" y="1"/>
                  </a:moveTo>
                  <a:cubicBezTo>
                    <a:pt x="188" y="513"/>
                    <a:pt x="1" y="1263"/>
                    <a:pt x="251" y="2037"/>
                  </a:cubicBezTo>
                  <a:cubicBezTo>
                    <a:pt x="238" y="1825"/>
                    <a:pt x="263" y="1613"/>
                    <a:pt x="313" y="1400"/>
                  </a:cubicBezTo>
                  <a:lnTo>
                    <a:pt x="313" y="1400"/>
                  </a:lnTo>
                  <a:cubicBezTo>
                    <a:pt x="301" y="1688"/>
                    <a:pt x="351" y="2000"/>
                    <a:pt x="451" y="2325"/>
                  </a:cubicBezTo>
                  <a:cubicBezTo>
                    <a:pt x="401" y="1575"/>
                    <a:pt x="613" y="813"/>
                    <a:pt x="1038" y="238"/>
                  </a:cubicBezTo>
                  <a:cubicBezTo>
                    <a:pt x="1038" y="238"/>
                    <a:pt x="1038" y="225"/>
                    <a:pt x="1038" y="225"/>
                  </a:cubicBezTo>
                  <a:cubicBezTo>
                    <a:pt x="988" y="200"/>
                    <a:pt x="938" y="163"/>
                    <a:pt x="901" y="138"/>
                  </a:cubicBezTo>
                  <a:cubicBezTo>
                    <a:pt x="863" y="163"/>
                    <a:pt x="826" y="200"/>
                    <a:pt x="801" y="225"/>
                  </a:cubicBezTo>
                  <a:cubicBezTo>
                    <a:pt x="826" y="188"/>
                    <a:pt x="851" y="150"/>
                    <a:pt x="876" y="113"/>
                  </a:cubicBezTo>
                  <a:cubicBezTo>
                    <a:pt x="826" y="76"/>
                    <a:pt x="788" y="38"/>
                    <a:pt x="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7" name="Google Shape;11567;p22"/>
            <p:cNvSpPr/>
            <p:nvPr/>
          </p:nvSpPr>
          <p:spPr>
            <a:xfrm>
              <a:off x="6633250" y="2126425"/>
              <a:ext cx="20650" cy="47500"/>
            </a:xfrm>
            <a:custGeom>
              <a:avLst/>
              <a:gdLst/>
              <a:ahLst/>
              <a:cxnLst/>
              <a:rect l="l" t="t" r="r" b="b"/>
              <a:pathLst>
                <a:path w="826" h="1900" extrusionOk="0">
                  <a:moveTo>
                    <a:pt x="688" y="0"/>
                  </a:moveTo>
                  <a:cubicBezTo>
                    <a:pt x="200" y="475"/>
                    <a:pt x="0" y="1225"/>
                    <a:pt x="100" y="1900"/>
                  </a:cubicBezTo>
                  <a:cubicBezTo>
                    <a:pt x="200" y="1262"/>
                    <a:pt x="475" y="675"/>
                    <a:pt x="825" y="175"/>
                  </a:cubicBezTo>
                  <a:cubicBezTo>
                    <a:pt x="775" y="113"/>
                    <a:pt x="738" y="63"/>
                    <a:pt x="6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8" name="Google Shape;11568;p22"/>
            <p:cNvSpPr/>
            <p:nvPr/>
          </p:nvSpPr>
          <p:spPr>
            <a:xfrm>
              <a:off x="6783825" y="2078300"/>
              <a:ext cx="76250" cy="38450"/>
            </a:xfrm>
            <a:custGeom>
              <a:avLst/>
              <a:gdLst/>
              <a:ahLst/>
              <a:cxnLst/>
              <a:rect l="l" t="t" r="r" b="b"/>
              <a:pathLst>
                <a:path w="3050" h="1538" extrusionOk="0">
                  <a:moveTo>
                    <a:pt x="88" y="1"/>
                  </a:moveTo>
                  <a:cubicBezTo>
                    <a:pt x="1" y="51"/>
                    <a:pt x="26" y="201"/>
                    <a:pt x="126" y="213"/>
                  </a:cubicBezTo>
                  <a:cubicBezTo>
                    <a:pt x="1238" y="351"/>
                    <a:pt x="2200" y="813"/>
                    <a:pt x="3050" y="1538"/>
                  </a:cubicBezTo>
                  <a:cubicBezTo>
                    <a:pt x="2288" y="713"/>
                    <a:pt x="1238" y="26"/>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9" name="Google Shape;11569;p22"/>
            <p:cNvSpPr/>
            <p:nvPr/>
          </p:nvSpPr>
          <p:spPr>
            <a:xfrm>
              <a:off x="6865050" y="2121725"/>
              <a:ext cx="25350" cy="32200"/>
            </a:xfrm>
            <a:custGeom>
              <a:avLst/>
              <a:gdLst/>
              <a:ahLst/>
              <a:cxnLst/>
              <a:rect l="l" t="t" r="r" b="b"/>
              <a:pathLst>
                <a:path w="1014" h="1288" extrusionOk="0">
                  <a:moveTo>
                    <a:pt x="1" y="1"/>
                  </a:moveTo>
                  <a:lnTo>
                    <a:pt x="1" y="1"/>
                  </a:lnTo>
                  <a:cubicBezTo>
                    <a:pt x="351" y="376"/>
                    <a:pt x="613" y="750"/>
                    <a:pt x="826" y="1163"/>
                  </a:cubicBezTo>
                  <a:cubicBezTo>
                    <a:pt x="613" y="838"/>
                    <a:pt x="363" y="525"/>
                    <a:pt x="76" y="263"/>
                  </a:cubicBezTo>
                  <a:lnTo>
                    <a:pt x="76" y="263"/>
                  </a:lnTo>
                  <a:cubicBezTo>
                    <a:pt x="313" y="563"/>
                    <a:pt x="526" y="938"/>
                    <a:pt x="701" y="1288"/>
                  </a:cubicBezTo>
                  <a:cubicBezTo>
                    <a:pt x="801" y="1213"/>
                    <a:pt x="901" y="1138"/>
                    <a:pt x="1013" y="1050"/>
                  </a:cubicBezTo>
                  <a:cubicBezTo>
                    <a:pt x="738" y="650"/>
                    <a:pt x="376" y="3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0" name="Google Shape;11570;p22"/>
            <p:cNvSpPr/>
            <p:nvPr/>
          </p:nvSpPr>
          <p:spPr>
            <a:xfrm>
              <a:off x="6899425" y="2146400"/>
              <a:ext cx="18775" cy="16275"/>
            </a:xfrm>
            <a:custGeom>
              <a:avLst/>
              <a:gdLst/>
              <a:ahLst/>
              <a:cxnLst/>
              <a:rect l="l" t="t" r="r" b="b"/>
              <a:pathLst>
                <a:path w="751" h="651" extrusionOk="0">
                  <a:moveTo>
                    <a:pt x="650" y="1"/>
                  </a:moveTo>
                  <a:cubicBezTo>
                    <a:pt x="475" y="113"/>
                    <a:pt x="288" y="238"/>
                    <a:pt x="101" y="363"/>
                  </a:cubicBezTo>
                  <a:cubicBezTo>
                    <a:pt x="76" y="376"/>
                    <a:pt x="38" y="401"/>
                    <a:pt x="1" y="426"/>
                  </a:cubicBezTo>
                  <a:cubicBezTo>
                    <a:pt x="51" y="501"/>
                    <a:pt x="88" y="576"/>
                    <a:pt x="138" y="651"/>
                  </a:cubicBezTo>
                  <a:cubicBezTo>
                    <a:pt x="163" y="638"/>
                    <a:pt x="176" y="613"/>
                    <a:pt x="201" y="601"/>
                  </a:cubicBezTo>
                  <a:cubicBezTo>
                    <a:pt x="226" y="588"/>
                    <a:pt x="263" y="576"/>
                    <a:pt x="288" y="551"/>
                  </a:cubicBezTo>
                  <a:cubicBezTo>
                    <a:pt x="438" y="426"/>
                    <a:pt x="600" y="288"/>
                    <a:pt x="750" y="138"/>
                  </a:cubicBezTo>
                  <a:cubicBezTo>
                    <a:pt x="713" y="88"/>
                    <a:pt x="688" y="38"/>
                    <a:pt x="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1" name="Google Shape;11571;p22"/>
            <p:cNvSpPr/>
            <p:nvPr/>
          </p:nvSpPr>
          <p:spPr>
            <a:xfrm>
              <a:off x="6809775" y="2075500"/>
              <a:ext cx="90000" cy="70925"/>
            </a:xfrm>
            <a:custGeom>
              <a:avLst/>
              <a:gdLst/>
              <a:ahLst/>
              <a:cxnLst/>
              <a:rect l="l" t="t" r="r" b="b"/>
              <a:pathLst>
                <a:path w="3600" h="2837" extrusionOk="0">
                  <a:moveTo>
                    <a:pt x="0" y="0"/>
                  </a:moveTo>
                  <a:lnTo>
                    <a:pt x="0" y="0"/>
                  </a:lnTo>
                  <a:cubicBezTo>
                    <a:pt x="1412" y="650"/>
                    <a:pt x="2474" y="1612"/>
                    <a:pt x="3312" y="2837"/>
                  </a:cubicBezTo>
                  <a:cubicBezTo>
                    <a:pt x="3412" y="2762"/>
                    <a:pt x="3512" y="2674"/>
                    <a:pt x="3599" y="2599"/>
                  </a:cubicBezTo>
                  <a:cubicBezTo>
                    <a:pt x="3599" y="2587"/>
                    <a:pt x="3587" y="2574"/>
                    <a:pt x="3574" y="2562"/>
                  </a:cubicBezTo>
                  <a:cubicBezTo>
                    <a:pt x="2687" y="1375"/>
                    <a:pt x="1375" y="5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2" name="Google Shape;11572;p22"/>
            <p:cNvSpPr/>
            <p:nvPr/>
          </p:nvSpPr>
          <p:spPr>
            <a:xfrm>
              <a:off x="6854125" y="2090175"/>
              <a:ext cx="53125" cy="50325"/>
            </a:xfrm>
            <a:custGeom>
              <a:avLst/>
              <a:gdLst/>
              <a:ahLst/>
              <a:cxnLst/>
              <a:rect l="l" t="t" r="r" b="b"/>
              <a:pathLst>
                <a:path w="2125" h="2013" extrusionOk="0">
                  <a:moveTo>
                    <a:pt x="1" y="0"/>
                  </a:moveTo>
                  <a:lnTo>
                    <a:pt x="1" y="0"/>
                  </a:lnTo>
                  <a:cubicBezTo>
                    <a:pt x="725" y="563"/>
                    <a:pt x="1300" y="1188"/>
                    <a:pt x="1775" y="1900"/>
                  </a:cubicBezTo>
                  <a:cubicBezTo>
                    <a:pt x="1800" y="1937"/>
                    <a:pt x="1813" y="1975"/>
                    <a:pt x="1838" y="2012"/>
                  </a:cubicBezTo>
                  <a:cubicBezTo>
                    <a:pt x="1938" y="1937"/>
                    <a:pt x="2025" y="1850"/>
                    <a:pt x="2125" y="1775"/>
                  </a:cubicBezTo>
                  <a:cubicBezTo>
                    <a:pt x="1550" y="1075"/>
                    <a:pt x="825" y="4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3" name="Google Shape;11573;p22"/>
            <p:cNvSpPr/>
            <p:nvPr/>
          </p:nvSpPr>
          <p:spPr>
            <a:xfrm>
              <a:off x="6875375" y="2097050"/>
              <a:ext cx="39700" cy="35325"/>
            </a:xfrm>
            <a:custGeom>
              <a:avLst/>
              <a:gdLst/>
              <a:ahLst/>
              <a:cxnLst/>
              <a:rect l="l" t="t" r="r" b="b"/>
              <a:pathLst>
                <a:path w="1588" h="1413" extrusionOk="0">
                  <a:moveTo>
                    <a:pt x="0" y="0"/>
                  </a:moveTo>
                  <a:cubicBezTo>
                    <a:pt x="588" y="388"/>
                    <a:pt x="1000" y="875"/>
                    <a:pt x="1375" y="1413"/>
                  </a:cubicBezTo>
                  <a:cubicBezTo>
                    <a:pt x="1450" y="1350"/>
                    <a:pt x="1512" y="1288"/>
                    <a:pt x="1587" y="1225"/>
                  </a:cubicBezTo>
                  <a:cubicBezTo>
                    <a:pt x="1150" y="713"/>
                    <a:pt x="613" y="28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4" name="Google Shape;11574;p22"/>
            <p:cNvSpPr/>
            <p:nvPr/>
          </p:nvSpPr>
          <p:spPr>
            <a:xfrm>
              <a:off x="6895375" y="2101425"/>
              <a:ext cx="25625" cy="24700"/>
            </a:xfrm>
            <a:custGeom>
              <a:avLst/>
              <a:gdLst/>
              <a:ahLst/>
              <a:cxnLst/>
              <a:rect l="l" t="t" r="r" b="b"/>
              <a:pathLst>
                <a:path w="1025" h="988" extrusionOk="0">
                  <a:moveTo>
                    <a:pt x="0" y="0"/>
                  </a:moveTo>
                  <a:lnTo>
                    <a:pt x="0" y="0"/>
                  </a:lnTo>
                  <a:cubicBezTo>
                    <a:pt x="363" y="350"/>
                    <a:pt x="612" y="663"/>
                    <a:pt x="862" y="988"/>
                  </a:cubicBezTo>
                  <a:cubicBezTo>
                    <a:pt x="900" y="950"/>
                    <a:pt x="937" y="913"/>
                    <a:pt x="975" y="888"/>
                  </a:cubicBezTo>
                  <a:cubicBezTo>
                    <a:pt x="1000" y="875"/>
                    <a:pt x="1012" y="863"/>
                    <a:pt x="1025" y="838"/>
                  </a:cubicBezTo>
                  <a:cubicBezTo>
                    <a:pt x="712" y="525"/>
                    <a:pt x="363" y="2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5" name="Google Shape;11575;p22"/>
            <p:cNvSpPr/>
            <p:nvPr/>
          </p:nvSpPr>
          <p:spPr>
            <a:xfrm>
              <a:off x="6811950" y="1961750"/>
              <a:ext cx="53125" cy="12600"/>
            </a:xfrm>
            <a:custGeom>
              <a:avLst/>
              <a:gdLst/>
              <a:ahLst/>
              <a:cxnLst/>
              <a:rect l="l" t="t" r="r" b="b"/>
              <a:pathLst>
                <a:path w="2125" h="504" extrusionOk="0">
                  <a:moveTo>
                    <a:pt x="1139" y="0"/>
                  </a:moveTo>
                  <a:cubicBezTo>
                    <a:pt x="1037" y="0"/>
                    <a:pt x="936" y="5"/>
                    <a:pt x="838" y="14"/>
                  </a:cubicBezTo>
                  <a:cubicBezTo>
                    <a:pt x="563" y="51"/>
                    <a:pt x="300" y="139"/>
                    <a:pt x="63" y="276"/>
                  </a:cubicBezTo>
                  <a:cubicBezTo>
                    <a:pt x="26" y="301"/>
                    <a:pt x="1" y="364"/>
                    <a:pt x="13" y="414"/>
                  </a:cubicBezTo>
                  <a:cubicBezTo>
                    <a:pt x="22" y="469"/>
                    <a:pt x="78" y="503"/>
                    <a:pt x="132" y="503"/>
                  </a:cubicBezTo>
                  <a:cubicBezTo>
                    <a:pt x="152" y="503"/>
                    <a:pt x="171" y="499"/>
                    <a:pt x="188" y="489"/>
                  </a:cubicBezTo>
                  <a:cubicBezTo>
                    <a:pt x="180" y="489"/>
                    <a:pt x="166" y="494"/>
                    <a:pt x="165" y="494"/>
                  </a:cubicBezTo>
                  <a:cubicBezTo>
                    <a:pt x="164" y="494"/>
                    <a:pt x="167" y="493"/>
                    <a:pt x="175" y="489"/>
                  </a:cubicBezTo>
                  <a:cubicBezTo>
                    <a:pt x="643" y="337"/>
                    <a:pt x="1067" y="174"/>
                    <a:pt x="1529" y="174"/>
                  </a:cubicBezTo>
                  <a:cubicBezTo>
                    <a:pt x="1561" y="174"/>
                    <a:pt x="1593" y="175"/>
                    <a:pt x="1625" y="176"/>
                  </a:cubicBezTo>
                  <a:cubicBezTo>
                    <a:pt x="1813" y="176"/>
                    <a:pt x="1962" y="176"/>
                    <a:pt x="2125" y="276"/>
                  </a:cubicBezTo>
                  <a:cubicBezTo>
                    <a:pt x="1854" y="63"/>
                    <a:pt x="1492" y="0"/>
                    <a:pt x="1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6" name="Google Shape;11576;p22"/>
            <p:cNvSpPr/>
            <p:nvPr/>
          </p:nvSpPr>
          <p:spPr>
            <a:xfrm>
              <a:off x="6787575" y="1942100"/>
              <a:ext cx="86250" cy="37200"/>
            </a:xfrm>
            <a:custGeom>
              <a:avLst/>
              <a:gdLst/>
              <a:ahLst/>
              <a:cxnLst/>
              <a:rect l="l" t="t" r="r" b="b"/>
              <a:pathLst>
                <a:path w="3450" h="1488" extrusionOk="0">
                  <a:moveTo>
                    <a:pt x="1763" y="0"/>
                  </a:moveTo>
                  <a:cubicBezTo>
                    <a:pt x="1250" y="75"/>
                    <a:pt x="776" y="287"/>
                    <a:pt x="351" y="587"/>
                  </a:cubicBezTo>
                  <a:cubicBezTo>
                    <a:pt x="801" y="375"/>
                    <a:pt x="1238" y="275"/>
                    <a:pt x="1700" y="237"/>
                  </a:cubicBezTo>
                  <a:lnTo>
                    <a:pt x="1700" y="237"/>
                  </a:lnTo>
                  <a:cubicBezTo>
                    <a:pt x="1175" y="362"/>
                    <a:pt x="663" y="600"/>
                    <a:pt x="213" y="925"/>
                  </a:cubicBezTo>
                  <a:cubicBezTo>
                    <a:pt x="688" y="662"/>
                    <a:pt x="1313" y="462"/>
                    <a:pt x="1763" y="425"/>
                  </a:cubicBezTo>
                  <a:cubicBezTo>
                    <a:pt x="1925" y="400"/>
                    <a:pt x="2075" y="400"/>
                    <a:pt x="2200" y="400"/>
                  </a:cubicBezTo>
                  <a:cubicBezTo>
                    <a:pt x="1363" y="500"/>
                    <a:pt x="563" y="862"/>
                    <a:pt x="1" y="1487"/>
                  </a:cubicBezTo>
                  <a:cubicBezTo>
                    <a:pt x="659" y="944"/>
                    <a:pt x="1414" y="732"/>
                    <a:pt x="2178" y="732"/>
                  </a:cubicBezTo>
                  <a:cubicBezTo>
                    <a:pt x="2575" y="732"/>
                    <a:pt x="2974" y="789"/>
                    <a:pt x="3362" y="887"/>
                  </a:cubicBezTo>
                  <a:cubicBezTo>
                    <a:pt x="3400" y="887"/>
                    <a:pt x="3425" y="887"/>
                    <a:pt x="3450" y="900"/>
                  </a:cubicBezTo>
                  <a:cubicBezTo>
                    <a:pt x="3387" y="850"/>
                    <a:pt x="3325" y="800"/>
                    <a:pt x="3262" y="737"/>
                  </a:cubicBezTo>
                  <a:cubicBezTo>
                    <a:pt x="3237" y="725"/>
                    <a:pt x="3225" y="712"/>
                    <a:pt x="3212" y="700"/>
                  </a:cubicBezTo>
                  <a:cubicBezTo>
                    <a:pt x="2987" y="625"/>
                    <a:pt x="2763" y="550"/>
                    <a:pt x="2550" y="450"/>
                  </a:cubicBezTo>
                  <a:cubicBezTo>
                    <a:pt x="2325" y="337"/>
                    <a:pt x="2113" y="212"/>
                    <a:pt x="1913" y="88"/>
                  </a:cubicBezTo>
                  <a:cubicBezTo>
                    <a:pt x="1863" y="63"/>
                    <a:pt x="1813" y="25"/>
                    <a:pt x="1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7" name="Google Shape;11577;p22"/>
            <p:cNvSpPr/>
            <p:nvPr/>
          </p:nvSpPr>
          <p:spPr>
            <a:xfrm>
              <a:off x="6794150" y="1937400"/>
              <a:ext cx="36575" cy="13450"/>
            </a:xfrm>
            <a:custGeom>
              <a:avLst/>
              <a:gdLst/>
              <a:ahLst/>
              <a:cxnLst/>
              <a:rect l="l" t="t" r="r" b="b"/>
              <a:pathLst>
                <a:path w="1463" h="538" extrusionOk="0">
                  <a:moveTo>
                    <a:pt x="1225" y="1"/>
                  </a:moveTo>
                  <a:cubicBezTo>
                    <a:pt x="787" y="101"/>
                    <a:pt x="363" y="276"/>
                    <a:pt x="0" y="538"/>
                  </a:cubicBezTo>
                  <a:cubicBezTo>
                    <a:pt x="538" y="288"/>
                    <a:pt x="1000" y="226"/>
                    <a:pt x="1462" y="163"/>
                  </a:cubicBezTo>
                  <a:cubicBezTo>
                    <a:pt x="1387" y="113"/>
                    <a:pt x="1300" y="63"/>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8" name="Google Shape;11578;p22"/>
            <p:cNvSpPr/>
            <p:nvPr/>
          </p:nvSpPr>
          <p:spPr>
            <a:xfrm>
              <a:off x="6915675" y="2049875"/>
              <a:ext cx="29400" cy="32200"/>
            </a:xfrm>
            <a:custGeom>
              <a:avLst/>
              <a:gdLst/>
              <a:ahLst/>
              <a:cxnLst/>
              <a:rect l="l" t="t" r="r" b="b"/>
              <a:pathLst>
                <a:path w="1176" h="1288" extrusionOk="0">
                  <a:moveTo>
                    <a:pt x="0" y="0"/>
                  </a:moveTo>
                  <a:cubicBezTo>
                    <a:pt x="475" y="388"/>
                    <a:pt x="850" y="813"/>
                    <a:pt x="1175" y="1288"/>
                  </a:cubicBezTo>
                  <a:cubicBezTo>
                    <a:pt x="1163" y="1125"/>
                    <a:pt x="1150" y="975"/>
                    <a:pt x="1138" y="825"/>
                  </a:cubicBezTo>
                  <a:cubicBezTo>
                    <a:pt x="788" y="500"/>
                    <a:pt x="400"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9" name="Google Shape;11579;p22"/>
            <p:cNvSpPr/>
            <p:nvPr/>
          </p:nvSpPr>
          <p:spPr>
            <a:xfrm>
              <a:off x="6905050" y="2030825"/>
              <a:ext cx="39075" cy="39375"/>
            </a:xfrm>
            <a:custGeom>
              <a:avLst/>
              <a:gdLst/>
              <a:ahLst/>
              <a:cxnLst/>
              <a:rect l="l" t="t" r="r" b="b"/>
              <a:pathLst>
                <a:path w="1563" h="1575" extrusionOk="0">
                  <a:moveTo>
                    <a:pt x="1" y="0"/>
                  </a:moveTo>
                  <a:cubicBezTo>
                    <a:pt x="663" y="437"/>
                    <a:pt x="1138" y="975"/>
                    <a:pt x="1563" y="1575"/>
                  </a:cubicBezTo>
                  <a:cubicBezTo>
                    <a:pt x="1538" y="1362"/>
                    <a:pt x="1500" y="1150"/>
                    <a:pt x="1450" y="937"/>
                  </a:cubicBezTo>
                  <a:cubicBezTo>
                    <a:pt x="1025" y="550"/>
                    <a:pt x="538"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0" name="Google Shape;11580;p22"/>
            <p:cNvSpPr/>
            <p:nvPr/>
          </p:nvSpPr>
          <p:spPr>
            <a:xfrm>
              <a:off x="6817575" y="1972625"/>
              <a:ext cx="123750" cy="80400"/>
            </a:xfrm>
            <a:custGeom>
              <a:avLst/>
              <a:gdLst/>
              <a:ahLst/>
              <a:cxnLst/>
              <a:rect l="l" t="t" r="r" b="b"/>
              <a:pathLst>
                <a:path w="4950" h="3216" extrusionOk="0">
                  <a:moveTo>
                    <a:pt x="1314" y="0"/>
                  </a:moveTo>
                  <a:cubicBezTo>
                    <a:pt x="860" y="0"/>
                    <a:pt x="411" y="76"/>
                    <a:pt x="0" y="279"/>
                  </a:cubicBezTo>
                  <a:cubicBezTo>
                    <a:pt x="285" y="181"/>
                    <a:pt x="565" y="140"/>
                    <a:pt x="846" y="140"/>
                  </a:cubicBezTo>
                  <a:cubicBezTo>
                    <a:pt x="1280" y="140"/>
                    <a:pt x="1714" y="237"/>
                    <a:pt x="2162" y="366"/>
                  </a:cubicBezTo>
                  <a:cubicBezTo>
                    <a:pt x="2587" y="479"/>
                    <a:pt x="3000" y="666"/>
                    <a:pt x="3400" y="891"/>
                  </a:cubicBezTo>
                  <a:cubicBezTo>
                    <a:pt x="2741" y="644"/>
                    <a:pt x="2049" y="465"/>
                    <a:pt x="1358" y="465"/>
                  </a:cubicBezTo>
                  <a:cubicBezTo>
                    <a:pt x="1210" y="465"/>
                    <a:pt x="1061" y="473"/>
                    <a:pt x="913" y="491"/>
                  </a:cubicBezTo>
                  <a:cubicBezTo>
                    <a:pt x="949" y="488"/>
                    <a:pt x="987" y="487"/>
                    <a:pt x="1026" y="487"/>
                  </a:cubicBezTo>
                  <a:cubicBezTo>
                    <a:pt x="1505" y="487"/>
                    <a:pt x="2140" y="689"/>
                    <a:pt x="2475" y="816"/>
                  </a:cubicBezTo>
                  <a:cubicBezTo>
                    <a:pt x="3025" y="1028"/>
                    <a:pt x="3487" y="1266"/>
                    <a:pt x="3924" y="1553"/>
                  </a:cubicBezTo>
                  <a:cubicBezTo>
                    <a:pt x="3337" y="1278"/>
                    <a:pt x="2675" y="1091"/>
                    <a:pt x="2000" y="1053"/>
                  </a:cubicBezTo>
                  <a:lnTo>
                    <a:pt x="2000" y="1053"/>
                  </a:lnTo>
                  <a:cubicBezTo>
                    <a:pt x="3112" y="1303"/>
                    <a:pt x="3999" y="1853"/>
                    <a:pt x="4724" y="2591"/>
                  </a:cubicBezTo>
                  <a:cubicBezTo>
                    <a:pt x="4212" y="2216"/>
                    <a:pt x="3662" y="1891"/>
                    <a:pt x="3050" y="1716"/>
                  </a:cubicBezTo>
                  <a:lnTo>
                    <a:pt x="3050" y="1716"/>
                  </a:lnTo>
                  <a:cubicBezTo>
                    <a:pt x="3749" y="2041"/>
                    <a:pt x="4237" y="2491"/>
                    <a:pt x="4787" y="3053"/>
                  </a:cubicBezTo>
                  <a:cubicBezTo>
                    <a:pt x="4837" y="3103"/>
                    <a:pt x="4899" y="3165"/>
                    <a:pt x="4949" y="3215"/>
                  </a:cubicBezTo>
                  <a:cubicBezTo>
                    <a:pt x="4937" y="3203"/>
                    <a:pt x="4937" y="3190"/>
                    <a:pt x="4937" y="3178"/>
                  </a:cubicBezTo>
                  <a:cubicBezTo>
                    <a:pt x="4837" y="2703"/>
                    <a:pt x="4637" y="2266"/>
                    <a:pt x="4487" y="1803"/>
                  </a:cubicBezTo>
                  <a:cubicBezTo>
                    <a:pt x="4074" y="1203"/>
                    <a:pt x="3437" y="766"/>
                    <a:pt x="2912" y="241"/>
                  </a:cubicBezTo>
                  <a:cubicBezTo>
                    <a:pt x="2800" y="204"/>
                    <a:pt x="2675" y="179"/>
                    <a:pt x="2550" y="154"/>
                  </a:cubicBezTo>
                  <a:cubicBezTo>
                    <a:pt x="2150" y="64"/>
                    <a:pt x="1729" y="0"/>
                    <a:pt x="13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1" name="Google Shape;11581;p22"/>
            <p:cNvSpPr/>
            <p:nvPr/>
          </p:nvSpPr>
          <p:spPr>
            <a:xfrm>
              <a:off x="6919100" y="2064550"/>
              <a:ext cx="25975" cy="28450"/>
            </a:xfrm>
            <a:custGeom>
              <a:avLst/>
              <a:gdLst/>
              <a:ahLst/>
              <a:cxnLst/>
              <a:rect l="l" t="t" r="r" b="b"/>
              <a:pathLst>
                <a:path w="1039" h="1138" extrusionOk="0">
                  <a:moveTo>
                    <a:pt x="1" y="1"/>
                  </a:moveTo>
                  <a:lnTo>
                    <a:pt x="1" y="1"/>
                  </a:lnTo>
                  <a:cubicBezTo>
                    <a:pt x="426" y="351"/>
                    <a:pt x="763" y="713"/>
                    <a:pt x="1038" y="1138"/>
                  </a:cubicBezTo>
                  <a:cubicBezTo>
                    <a:pt x="1038" y="1013"/>
                    <a:pt x="1038" y="901"/>
                    <a:pt x="1038" y="776"/>
                  </a:cubicBezTo>
                  <a:cubicBezTo>
                    <a:pt x="726" y="463"/>
                    <a:pt x="376"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2" name="Google Shape;11582;p22"/>
            <p:cNvSpPr/>
            <p:nvPr/>
          </p:nvSpPr>
          <p:spPr>
            <a:xfrm>
              <a:off x="6918800" y="2076750"/>
              <a:ext cx="25325" cy="30000"/>
            </a:xfrm>
            <a:custGeom>
              <a:avLst/>
              <a:gdLst/>
              <a:ahLst/>
              <a:cxnLst/>
              <a:rect l="l" t="t" r="r" b="b"/>
              <a:pathLst>
                <a:path w="1013" h="1200" extrusionOk="0">
                  <a:moveTo>
                    <a:pt x="0" y="0"/>
                  </a:moveTo>
                  <a:cubicBezTo>
                    <a:pt x="413" y="338"/>
                    <a:pt x="688" y="750"/>
                    <a:pt x="963" y="1200"/>
                  </a:cubicBezTo>
                  <a:cubicBezTo>
                    <a:pt x="975" y="1200"/>
                    <a:pt x="988" y="1187"/>
                    <a:pt x="1000" y="1187"/>
                  </a:cubicBezTo>
                  <a:cubicBezTo>
                    <a:pt x="963" y="1137"/>
                    <a:pt x="938" y="1075"/>
                    <a:pt x="963" y="1012"/>
                  </a:cubicBezTo>
                  <a:cubicBezTo>
                    <a:pt x="988" y="962"/>
                    <a:pt x="1000" y="912"/>
                    <a:pt x="1013" y="862"/>
                  </a:cubicBezTo>
                  <a:cubicBezTo>
                    <a:pt x="725" y="512"/>
                    <a:pt x="388"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3" name="Google Shape;11583;p22"/>
            <p:cNvSpPr/>
            <p:nvPr/>
          </p:nvSpPr>
          <p:spPr>
            <a:xfrm>
              <a:off x="6914725" y="2090800"/>
              <a:ext cx="23475" cy="20650"/>
            </a:xfrm>
            <a:custGeom>
              <a:avLst/>
              <a:gdLst/>
              <a:ahLst/>
              <a:cxnLst/>
              <a:rect l="l" t="t" r="r" b="b"/>
              <a:pathLst>
                <a:path w="939" h="826" extrusionOk="0">
                  <a:moveTo>
                    <a:pt x="1" y="0"/>
                  </a:moveTo>
                  <a:lnTo>
                    <a:pt x="1" y="0"/>
                  </a:lnTo>
                  <a:cubicBezTo>
                    <a:pt x="301" y="263"/>
                    <a:pt x="551" y="538"/>
                    <a:pt x="776" y="825"/>
                  </a:cubicBezTo>
                  <a:cubicBezTo>
                    <a:pt x="826" y="788"/>
                    <a:pt x="888" y="763"/>
                    <a:pt x="938" y="738"/>
                  </a:cubicBezTo>
                  <a:cubicBezTo>
                    <a:pt x="651" y="450"/>
                    <a:pt x="338" y="2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4" name="Google Shape;11584;p22"/>
            <p:cNvSpPr/>
            <p:nvPr/>
          </p:nvSpPr>
          <p:spPr>
            <a:xfrm>
              <a:off x="6910675" y="2102050"/>
              <a:ext cx="17825" cy="16275"/>
            </a:xfrm>
            <a:custGeom>
              <a:avLst/>
              <a:gdLst/>
              <a:ahLst/>
              <a:cxnLst/>
              <a:rect l="l" t="t" r="r" b="b"/>
              <a:pathLst>
                <a:path w="713" h="651" extrusionOk="0">
                  <a:moveTo>
                    <a:pt x="0" y="0"/>
                  </a:moveTo>
                  <a:lnTo>
                    <a:pt x="0" y="0"/>
                  </a:lnTo>
                  <a:cubicBezTo>
                    <a:pt x="200" y="213"/>
                    <a:pt x="400" y="438"/>
                    <a:pt x="588" y="650"/>
                  </a:cubicBezTo>
                  <a:cubicBezTo>
                    <a:pt x="638" y="613"/>
                    <a:pt x="675" y="588"/>
                    <a:pt x="713" y="550"/>
                  </a:cubicBezTo>
                  <a:cubicBezTo>
                    <a:pt x="475" y="363"/>
                    <a:pt x="238"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5" name="Google Shape;11585;p22"/>
            <p:cNvSpPr/>
            <p:nvPr/>
          </p:nvSpPr>
          <p:spPr>
            <a:xfrm>
              <a:off x="6704800" y="2172350"/>
              <a:ext cx="50625" cy="38125"/>
            </a:xfrm>
            <a:custGeom>
              <a:avLst/>
              <a:gdLst/>
              <a:ahLst/>
              <a:cxnLst/>
              <a:rect l="l" t="t" r="r" b="b"/>
              <a:pathLst>
                <a:path w="2025" h="1525" extrusionOk="0">
                  <a:moveTo>
                    <a:pt x="0" y="0"/>
                  </a:moveTo>
                  <a:cubicBezTo>
                    <a:pt x="413" y="587"/>
                    <a:pt x="912" y="1087"/>
                    <a:pt x="1475" y="1525"/>
                  </a:cubicBezTo>
                  <a:cubicBezTo>
                    <a:pt x="1662" y="1500"/>
                    <a:pt x="1837" y="1462"/>
                    <a:pt x="2025" y="1437"/>
                  </a:cubicBezTo>
                  <a:cubicBezTo>
                    <a:pt x="1287" y="1037"/>
                    <a:pt x="587" y="5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6" name="Google Shape;11586;p22"/>
            <p:cNvSpPr/>
            <p:nvPr/>
          </p:nvSpPr>
          <p:spPr>
            <a:xfrm>
              <a:off x="6800400" y="2136725"/>
              <a:ext cx="55000" cy="39400"/>
            </a:xfrm>
            <a:custGeom>
              <a:avLst/>
              <a:gdLst/>
              <a:ahLst/>
              <a:cxnLst/>
              <a:rect l="l" t="t" r="r" b="b"/>
              <a:pathLst>
                <a:path w="2200" h="1576" extrusionOk="0">
                  <a:moveTo>
                    <a:pt x="0" y="0"/>
                  </a:moveTo>
                  <a:lnTo>
                    <a:pt x="0" y="0"/>
                  </a:lnTo>
                  <a:cubicBezTo>
                    <a:pt x="637" y="313"/>
                    <a:pt x="1362" y="1050"/>
                    <a:pt x="1837" y="1575"/>
                  </a:cubicBezTo>
                  <a:cubicBezTo>
                    <a:pt x="1950" y="1500"/>
                    <a:pt x="2075" y="1438"/>
                    <a:pt x="2200" y="1363"/>
                  </a:cubicBezTo>
                  <a:cubicBezTo>
                    <a:pt x="2062" y="1238"/>
                    <a:pt x="1925" y="1125"/>
                    <a:pt x="1787" y="1013"/>
                  </a:cubicBezTo>
                  <a:cubicBezTo>
                    <a:pt x="1262" y="575"/>
                    <a:pt x="650" y="2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7" name="Google Shape;11587;p22"/>
            <p:cNvSpPr/>
            <p:nvPr/>
          </p:nvSpPr>
          <p:spPr>
            <a:xfrm>
              <a:off x="6854450" y="2179850"/>
              <a:ext cx="15325" cy="20625"/>
            </a:xfrm>
            <a:custGeom>
              <a:avLst/>
              <a:gdLst/>
              <a:ahLst/>
              <a:cxnLst/>
              <a:rect l="l" t="t" r="r" b="b"/>
              <a:pathLst>
                <a:path w="613" h="825" extrusionOk="0">
                  <a:moveTo>
                    <a:pt x="400" y="0"/>
                  </a:moveTo>
                  <a:cubicBezTo>
                    <a:pt x="262" y="87"/>
                    <a:pt x="125" y="162"/>
                    <a:pt x="0" y="250"/>
                  </a:cubicBezTo>
                  <a:cubicBezTo>
                    <a:pt x="125" y="425"/>
                    <a:pt x="250" y="625"/>
                    <a:pt x="350" y="825"/>
                  </a:cubicBezTo>
                  <a:cubicBezTo>
                    <a:pt x="437" y="800"/>
                    <a:pt x="512" y="775"/>
                    <a:pt x="600" y="750"/>
                  </a:cubicBezTo>
                  <a:cubicBezTo>
                    <a:pt x="475" y="650"/>
                    <a:pt x="462" y="412"/>
                    <a:pt x="612" y="300"/>
                  </a:cubicBezTo>
                  <a:cubicBezTo>
                    <a:pt x="612" y="300"/>
                    <a:pt x="612" y="287"/>
                    <a:pt x="612" y="287"/>
                  </a:cubicBezTo>
                  <a:cubicBezTo>
                    <a:pt x="550" y="187"/>
                    <a:pt x="475" y="87"/>
                    <a:pt x="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8" name="Google Shape;11588;p22"/>
            <p:cNvSpPr/>
            <p:nvPr/>
          </p:nvSpPr>
          <p:spPr>
            <a:xfrm>
              <a:off x="6810075" y="2147650"/>
              <a:ext cx="35025" cy="35650"/>
            </a:xfrm>
            <a:custGeom>
              <a:avLst/>
              <a:gdLst/>
              <a:ahLst/>
              <a:cxnLst/>
              <a:rect l="l" t="t" r="r" b="b"/>
              <a:pathLst>
                <a:path w="1401" h="1426" extrusionOk="0">
                  <a:moveTo>
                    <a:pt x="1" y="1"/>
                  </a:moveTo>
                  <a:lnTo>
                    <a:pt x="1" y="1"/>
                  </a:lnTo>
                  <a:cubicBezTo>
                    <a:pt x="375" y="313"/>
                    <a:pt x="713" y="688"/>
                    <a:pt x="1038" y="1063"/>
                  </a:cubicBezTo>
                  <a:cubicBezTo>
                    <a:pt x="750" y="801"/>
                    <a:pt x="450" y="551"/>
                    <a:pt x="125" y="338"/>
                  </a:cubicBezTo>
                  <a:lnTo>
                    <a:pt x="125" y="338"/>
                  </a:lnTo>
                  <a:cubicBezTo>
                    <a:pt x="463" y="638"/>
                    <a:pt x="750" y="1001"/>
                    <a:pt x="1063" y="1326"/>
                  </a:cubicBezTo>
                  <a:cubicBezTo>
                    <a:pt x="800" y="1076"/>
                    <a:pt x="175" y="688"/>
                    <a:pt x="113" y="651"/>
                  </a:cubicBezTo>
                  <a:lnTo>
                    <a:pt x="113" y="651"/>
                  </a:lnTo>
                  <a:cubicBezTo>
                    <a:pt x="400" y="888"/>
                    <a:pt x="650" y="1176"/>
                    <a:pt x="938" y="1425"/>
                  </a:cubicBezTo>
                  <a:cubicBezTo>
                    <a:pt x="1100" y="1338"/>
                    <a:pt x="1250" y="1251"/>
                    <a:pt x="1400" y="1163"/>
                  </a:cubicBezTo>
                  <a:cubicBezTo>
                    <a:pt x="988" y="713"/>
                    <a:pt x="513" y="3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9" name="Google Shape;11589;p22"/>
            <p:cNvSpPr/>
            <p:nvPr/>
          </p:nvSpPr>
          <p:spPr>
            <a:xfrm>
              <a:off x="6717300" y="2177975"/>
              <a:ext cx="109675" cy="29700"/>
            </a:xfrm>
            <a:custGeom>
              <a:avLst/>
              <a:gdLst/>
              <a:ahLst/>
              <a:cxnLst/>
              <a:rect l="l" t="t" r="r" b="b"/>
              <a:pathLst>
                <a:path w="4387" h="1188" extrusionOk="0">
                  <a:moveTo>
                    <a:pt x="0" y="0"/>
                  </a:moveTo>
                  <a:lnTo>
                    <a:pt x="0" y="0"/>
                  </a:lnTo>
                  <a:cubicBezTo>
                    <a:pt x="450" y="512"/>
                    <a:pt x="1012" y="925"/>
                    <a:pt x="1650" y="1187"/>
                  </a:cubicBezTo>
                  <a:cubicBezTo>
                    <a:pt x="2162" y="1100"/>
                    <a:pt x="2674" y="1012"/>
                    <a:pt x="3199" y="912"/>
                  </a:cubicBezTo>
                  <a:lnTo>
                    <a:pt x="3237" y="912"/>
                  </a:lnTo>
                  <a:cubicBezTo>
                    <a:pt x="3624" y="750"/>
                    <a:pt x="4011" y="562"/>
                    <a:pt x="4386" y="362"/>
                  </a:cubicBezTo>
                  <a:lnTo>
                    <a:pt x="4386" y="362"/>
                  </a:lnTo>
                  <a:cubicBezTo>
                    <a:pt x="4126" y="378"/>
                    <a:pt x="3868" y="392"/>
                    <a:pt x="3615" y="392"/>
                  </a:cubicBezTo>
                  <a:cubicBezTo>
                    <a:pt x="3052" y="392"/>
                    <a:pt x="2508" y="322"/>
                    <a:pt x="1999" y="38"/>
                  </a:cubicBezTo>
                  <a:lnTo>
                    <a:pt x="1999" y="38"/>
                  </a:lnTo>
                  <a:cubicBezTo>
                    <a:pt x="2362" y="325"/>
                    <a:pt x="2799" y="500"/>
                    <a:pt x="3249" y="600"/>
                  </a:cubicBezTo>
                  <a:cubicBezTo>
                    <a:pt x="2549" y="587"/>
                    <a:pt x="1887" y="475"/>
                    <a:pt x="1225" y="150"/>
                  </a:cubicBezTo>
                  <a:lnTo>
                    <a:pt x="1225" y="150"/>
                  </a:lnTo>
                  <a:cubicBezTo>
                    <a:pt x="1600" y="425"/>
                    <a:pt x="2024" y="625"/>
                    <a:pt x="2462" y="762"/>
                  </a:cubicBezTo>
                  <a:cubicBezTo>
                    <a:pt x="1812" y="675"/>
                    <a:pt x="1200" y="512"/>
                    <a:pt x="575" y="137"/>
                  </a:cubicBezTo>
                  <a:lnTo>
                    <a:pt x="575" y="137"/>
                  </a:lnTo>
                  <a:cubicBezTo>
                    <a:pt x="1000" y="512"/>
                    <a:pt x="1500" y="775"/>
                    <a:pt x="2024" y="950"/>
                  </a:cubicBezTo>
                  <a:cubicBezTo>
                    <a:pt x="1275" y="775"/>
                    <a:pt x="612" y="5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0" name="Google Shape;11590;p22"/>
            <p:cNvSpPr/>
            <p:nvPr/>
          </p:nvSpPr>
          <p:spPr>
            <a:xfrm>
              <a:off x="6815075" y="2174525"/>
              <a:ext cx="14075" cy="9525"/>
            </a:xfrm>
            <a:custGeom>
              <a:avLst/>
              <a:gdLst/>
              <a:ahLst/>
              <a:cxnLst/>
              <a:rect l="l" t="t" r="r" b="b"/>
              <a:pathLst>
                <a:path w="563" h="381" extrusionOk="0">
                  <a:moveTo>
                    <a:pt x="0" y="1"/>
                  </a:moveTo>
                  <a:lnTo>
                    <a:pt x="0" y="1"/>
                  </a:lnTo>
                  <a:cubicBezTo>
                    <a:pt x="163" y="126"/>
                    <a:pt x="325" y="263"/>
                    <a:pt x="513" y="375"/>
                  </a:cubicBezTo>
                  <a:cubicBezTo>
                    <a:pt x="516" y="379"/>
                    <a:pt x="521" y="380"/>
                    <a:pt x="527" y="380"/>
                  </a:cubicBezTo>
                  <a:cubicBezTo>
                    <a:pt x="543" y="380"/>
                    <a:pt x="563" y="369"/>
                    <a:pt x="563" y="350"/>
                  </a:cubicBezTo>
                  <a:cubicBezTo>
                    <a:pt x="425" y="201"/>
                    <a:pt x="175"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1" name="Google Shape;11591;p22"/>
            <p:cNvSpPr/>
            <p:nvPr/>
          </p:nvSpPr>
          <p:spPr>
            <a:xfrm>
              <a:off x="6819750" y="2139850"/>
              <a:ext cx="41900" cy="30325"/>
            </a:xfrm>
            <a:custGeom>
              <a:avLst/>
              <a:gdLst/>
              <a:ahLst/>
              <a:cxnLst/>
              <a:rect l="l" t="t" r="r" b="b"/>
              <a:pathLst>
                <a:path w="1676" h="1213" extrusionOk="0">
                  <a:moveTo>
                    <a:pt x="1" y="0"/>
                  </a:moveTo>
                  <a:lnTo>
                    <a:pt x="1" y="0"/>
                  </a:lnTo>
                  <a:cubicBezTo>
                    <a:pt x="526" y="338"/>
                    <a:pt x="988" y="788"/>
                    <a:pt x="1463" y="1213"/>
                  </a:cubicBezTo>
                  <a:cubicBezTo>
                    <a:pt x="1526" y="1175"/>
                    <a:pt x="1601" y="1138"/>
                    <a:pt x="1675" y="1088"/>
                  </a:cubicBezTo>
                  <a:cubicBezTo>
                    <a:pt x="1163" y="650"/>
                    <a:pt x="613" y="2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2" name="Google Shape;11592;p22"/>
            <p:cNvSpPr/>
            <p:nvPr/>
          </p:nvSpPr>
          <p:spPr>
            <a:xfrm>
              <a:off x="6840700" y="2148600"/>
              <a:ext cx="25000" cy="18150"/>
            </a:xfrm>
            <a:custGeom>
              <a:avLst/>
              <a:gdLst/>
              <a:ahLst/>
              <a:cxnLst/>
              <a:rect l="l" t="t" r="r" b="b"/>
              <a:pathLst>
                <a:path w="1000" h="726" extrusionOk="0">
                  <a:moveTo>
                    <a:pt x="0" y="0"/>
                  </a:moveTo>
                  <a:lnTo>
                    <a:pt x="0" y="0"/>
                  </a:lnTo>
                  <a:cubicBezTo>
                    <a:pt x="313" y="188"/>
                    <a:pt x="588" y="463"/>
                    <a:pt x="850" y="725"/>
                  </a:cubicBezTo>
                  <a:cubicBezTo>
                    <a:pt x="900" y="700"/>
                    <a:pt x="950" y="675"/>
                    <a:pt x="1000" y="638"/>
                  </a:cubicBezTo>
                  <a:cubicBezTo>
                    <a:pt x="688" y="388"/>
                    <a:pt x="363" y="1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3" name="Google Shape;11593;p22"/>
            <p:cNvSpPr/>
            <p:nvPr/>
          </p:nvSpPr>
          <p:spPr>
            <a:xfrm>
              <a:off x="6866300" y="2136400"/>
              <a:ext cx="15650" cy="20025"/>
            </a:xfrm>
            <a:custGeom>
              <a:avLst/>
              <a:gdLst/>
              <a:ahLst/>
              <a:cxnLst/>
              <a:rect l="l" t="t" r="r" b="b"/>
              <a:pathLst>
                <a:path w="626" h="801" extrusionOk="0">
                  <a:moveTo>
                    <a:pt x="1" y="1"/>
                  </a:moveTo>
                  <a:lnTo>
                    <a:pt x="1" y="1"/>
                  </a:lnTo>
                  <a:cubicBezTo>
                    <a:pt x="201" y="238"/>
                    <a:pt x="363" y="513"/>
                    <a:pt x="513" y="801"/>
                  </a:cubicBezTo>
                  <a:cubicBezTo>
                    <a:pt x="551" y="776"/>
                    <a:pt x="588" y="738"/>
                    <a:pt x="626" y="713"/>
                  </a:cubicBezTo>
                  <a:cubicBezTo>
                    <a:pt x="463" y="451"/>
                    <a:pt x="238"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4" name="Google Shape;11594;p22"/>
            <p:cNvSpPr/>
            <p:nvPr/>
          </p:nvSpPr>
          <p:spPr>
            <a:xfrm>
              <a:off x="6863175" y="2142350"/>
              <a:ext cx="13150" cy="16575"/>
            </a:xfrm>
            <a:custGeom>
              <a:avLst/>
              <a:gdLst/>
              <a:ahLst/>
              <a:cxnLst/>
              <a:rect l="l" t="t" r="r" b="b"/>
              <a:pathLst>
                <a:path w="526" h="663" extrusionOk="0">
                  <a:moveTo>
                    <a:pt x="1" y="0"/>
                  </a:moveTo>
                  <a:lnTo>
                    <a:pt x="1" y="0"/>
                  </a:lnTo>
                  <a:cubicBezTo>
                    <a:pt x="176" y="213"/>
                    <a:pt x="301" y="450"/>
                    <a:pt x="476" y="663"/>
                  </a:cubicBezTo>
                  <a:cubicBezTo>
                    <a:pt x="488" y="650"/>
                    <a:pt x="513" y="638"/>
                    <a:pt x="526" y="625"/>
                  </a:cubicBezTo>
                  <a:cubicBezTo>
                    <a:pt x="501" y="488"/>
                    <a:pt x="51" y="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5" name="Google Shape;11595;p22"/>
            <p:cNvSpPr/>
            <p:nvPr/>
          </p:nvSpPr>
          <p:spPr>
            <a:xfrm>
              <a:off x="6727600" y="2081000"/>
              <a:ext cx="73125" cy="48250"/>
            </a:xfrm>
            <a:custGeom>
              <a:avLst/>
              <a:gdLst/>
              <a:ahLst/>
              <a:cxnLst/>
              <a:rect l="l" t="t" r="r" b="b"/>
              <a:pathLst>
                <a:path w="2925" h="1930" extrusionOk="0">
                  <a:moveTo>
                    <a:pt x="1319" y="1"/>
                  </a:moveTo>
                  <a:cubicBezTo>
                    <a:pt x="1270" y="1"/>
                    <a:pt x="1222" y="19"/>
                    <a:pt x="1213" y="68"/>
                  </a:cubicBezTo>
                  <a:cubicBezTo>
                    <a:pt x="1213" y="80"/>
                    <a:pt x="1213" y="93"/>
                    <a:pt x="1213" y="105"/>
                  </a:cubicBezTo>
                  <a:cubicBezTo>
                    <a:pt x="1175" y="93"/>
                    <a:pt x="1138" y="80"/>
                    <a:pt x="1100" y="68"/>
                  </a:cubicBezTo>
                  <a:cubicBezTo>
                    <a:pt x="1028" y="68"/>
                    <a:pt x="904" y="30"/>
                    <a:pt x="804" y="30"/>
                  </a:cubicBezTo>
                  <a:cubicBezTo>
                    <a:pt x="732" y="30"/>
                    <a:pt x="671" y="49"/>
                    <a:pt x="650" y="118"/>
                  </a:cubicBezTo>
                  <a:cubicBezTo>
                    <a:pt x="638" y="168"/>
                    <a:pt x="638" y="193"/>
                    <a:pt x="663" y="218"/>
                  </a:cubicBezTo>
                  <a:cubicBezTo>
                    <a:pt x="597" y="198"/>
                    <a:pt x="532" y="178"/>
                    <a:pt x="476" y="178"/>
                  </a:cubicBezTo>
                  <a:cubicBezTo>
                    <a:pt x="424" y="178"/>
                    <a:pt x="380" y="195"/>
                    <a:pt x="350" y="243"/>
                  </a:cubicBezTo>
                  <a:cubicBezTo>
                    <a:pt x="327" y="266"/>
                    <a:pt x="325" y="300"/>
                    <a:pt x="335" y="335"/>
                  </a:cubicBezTo>
                  <a:lnTo>
                    <a:pt x="335" y="335"/>
                  </a:lnTo>
                  <a:cubicBezTo>
                    <a:pt x="331" y="330"/>
                    <a:pt x="322" y="330"/>
                    <a:pt x="313" y="330"/>
                  </a:cubicBezTo>
                  <a:cubicBezTo>
                    <a:pt x="274" y="319"/>
                    <a:pt x="227" y="308"/>
                    <a:pt x="183" y="308"/>
                  </a:cubicBezTo>
                  <a:cubicBezTo>
                    <a:pt x="129" y="308"/>
                    <a:pt x="78" y="325"/>
                    <a:pt x="50" y="380"/>
                  </a:cubicBezTo>
                  <a:cubicBezTo>
                    <a:pt x="0" y="455"/>
                    <a:pt x="50" y="567"/>
                    <a:pt x="138" y="580"/>
                  </a:cubicBezTo>
                  <a:cubicBezTo>
                    <a:pt x="1175" y="767"/>
                    <a:pt x="1962" y="1430"/>
                    <a:pt x="2925" y="1930"/>
                  </a:cubicBezTo>
                  <a:cubicBezTo>
                    <a:pt x="2325" y="1530"/>
                    <a:pt x="1787" y="980"/>
                    <a:pt x="1138" y="642"/>
                  </a:cubicBezTo>
                  <a:cubicBezTo>
                    <a:pt x="1025" y="580"/>
                    <a:pt x="900" y="530"/>
                    <a:pt x="788" y="480"/>
                  </a:cubicBezTo>
                  <a:lnTo>
                    <a:pt x="788" y="480"/>
                  </a:lnTo>
                  <a:cubicBezTo>
                    <a:pt x="1438" y="642"/>
                    <a:pt x="1975" y="992"/>
                    <a:pt x="2587" y="1430"/>
                  </a:cubicBezTo>
                  <a:cubicBezTo>
                    <a:pt x="2100" y="955"/>
                    <a:pt x="1550" y="480"/>
                    <a:pt x="900" y="280"/>
                  </a:cubicBezTo>
                  <a:lnTo>
                    <a:pt x="913" y="280"/>
                  </a:lnTo>
                  <a:cubicBezTo>
                    <a:pt x="1463" y="317"/>
                    <a:pt x="2037" y="580"/>
                    <a:pt x="2575" y="992"/>
                  </a:cubicBezTo>
                  <a:cubicBezTo>
                    <a:pt x="2262" y="667"/>
                    <a:pt x="1900" y="380"/>
                    <a:pt x="1488" y="205"/>
                  </a:cubicBezTo>
                  <a:lnTo>
                    <a:pt x="1488" y="205"/>
                  </a:lnTo>
                  <a:cubicBezTo>
                    <a:pt x="1887" y="243"/>
                    <a:pt x="2475" y="417"/>
                    <a:pt x="2887" y="717"/>
                  </a:cubicBezTo>
                  <a:cubicBezTo>
                    <a:pt x="2537" y="392"/>
                    <a:pt x="2112" y="155"/>
                    <a:pt x="1650" y="55"/>
                  </a:cubicBezTo>
                  <a:cubicBezTo>
                    <a:pt x="1562" y="30"/>
                    <a:pt x="1463" y="18"/>
                    <a:pt x="1363" y="5"/>
                  </a:cubicBezTo>
                  <a:cubicBezTo>
                    <a:pt x="1348" y="2"/>
                    <a:pt x="1334" y="1"/>
                    <a:pt x="13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6" name="Google Shape;11596;p22"/>
            <p:cNvSpPr/>
            <p:nvPr/>
          </p:nvSpPr>
          <p:spPr>
            <a:xfrm>
              <a:off x="6664050" y="2080425"/>
              <a:ext cx="68875" cy="43825"/>
            </a:xfrm>
            <a:custGeom>
              <a:avLst/>
              <a:gdLst/>
              <a:ahLst/>
              <a:cxnLst/>
              <a:rect l="l" t="t" r="r" b="b"/>
              <a:pathLst>
                <a:path w="2755" h="1753" extrusionOk="0">
                  <a:moveTo>
                    <a:pt x="520" y="1"/>
                  </a:moveTo>
                  <a:cubicBezTo>
                    <a:pt x="504" y="1"/>
                    <a:pt x="487" y="1"/>
                    <a:pt x="468" y="3"/>
                  </a:cubicBezTo>
                  <a:cubicBezTo>
                    <a:pt x="330" y="53"/>
                    <a:pt x="380" y="191"/>
                    <a:pt x="430" y="228"/>
                  </a:cubicBezTo>
                  <a:cubicBezTo>
                    <a:pt x="319" y="163"/>
                    <a:pt x="201" y="107"/>
                    <a:pt x="119" y="107"/>
                  </a:cubicBezTo>
                  <a:cubicBezTo>
                    <a:pt x="45" y="107"/>
                    <a:pt x="0" y="153"/>
                    <a:pt x="18" y="278"/>
                  </a:cubicBezTo>
                  <a:cubicBezTo>
                    <a:pt x="56" y="340"/>
                    <a:pt x="118" y="340"/>
                    <a:pt x="168" y="353"/>
                  </a:cubicBezTo>
                  <a:cubicBezTo>
                    <a:pt x="181" y="353"/>
                    <a:pt x="443" y="503"/>
                    <a:pt x="530" y="565"/>
                  </a:cubicBezTo>
                  <a:cubicBezTo>
                    <a:pt x="943" y="840"/>
                    <a:pt x="1405" y="1265"/>
                    <a:pt x="1918" y="1515"/>
                  </a:cubicBezTo>
                  <a:cubicBezTo>
                    <a:pt x="1468" y="1215"/>
                    <a:pt x="1130" y="778"/>
                    <a:pt x="718" y="440"/>
                  </a:cubicBezTo>
                  <a:cubicBezTo>
                    <a:pt x="680" y="390"/>
                    <a:pt x="568" y="315"/>
                    <a:pt x="443" y="241"/>
                  </a:cubicBezTo>
                  <a:lnTo>
                    <a:pt x="455" y="241"/>
                  </a:lnTo>
                  <a:cubicBezTo>
                    <a:pt x="793" y="403"/>
                    <a:pt x="968" y="603"/>
                    <a:pt x="1280" y="865"/>
                  </a:cubicBezTo>
                  <a:cubicBezTo>
                    <a:pt x="1730" y="1228"/>
                    <a:pt x="2217" y="1553"/>
                    <a:pt x="2755" y="1753"/>
                  </a:cubicBezTo>
                  <a:cubicBezTo>
                    <a:pt x="2392" y="1565"/>
                    <a:pt x="2118" y="1315"/>
                    <a:pt x="1805" y="1040"/>
                  </a:cubicBezTo>
                  <a:cubicBezTo>
                    <a:pt x="1455" y="740"/>
                    <a:pt x="1180" y="353"/>
                    <a:pt x="793" y="103"/>
                  </a:cubicBezTo>
                  <a:cubicBezTo>
                    <a:pt x="662" y="38"/>
                    <a:pt x="626" y="1"/>
                    <a:pt x="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7" name="Google Shape;11597;p22"/>
            <p:cNvSpPr/>
            <p:nvPr/>
          </p:nvSpPr>
          <p:spPr>
            <a:xfrm>
              <a:off x="6655125" y="2123200"/>
              <a:ext cx="50000" cy="34800"/>
            </a:xfrm>
            <a:custGeom>
              <a:avLst/>
              <a:gdLst/>
              <a:ahLst/>
              <a:cxnLst/>
              <a:rect l="l" t="t" r="r" b="b"/>
              <a:pathLst>
                <a:path w="2000" h="1392" extrusionOk="0">
                  <a:moveTo>
                    <a:pt x="183" y="0"/>
                  </a:moveTo>
                  <a:cubicBezTo>
                    <a:pt x="151" y="0"/>
                    <a:pt x="117" y="12"/>
                    <a:pt x="88" y="42"/>
                  </a:cubicBezTo>
                  <a:cubicBezTo>
                    <a:pt x="0" y="167"/>
                    <a:pt x="100" y="229"/>
                    <a:pt x="113" y="254"/>
                  </a:cubicBezTo>
                  <a:cubicBezTo>
                    <a:pt x="338" y="516"/>
                    <a:pt x="712" y="541"/>
                    <a:pt x="1025" y="666"/>
                  </a:cubicBezTo>
                  <a:cubicBezTo>
                    <a:pt x="1387" y="779"/>
                    <a:pt x="1775" y="1004"/>
                    <a:pt x="2000" y="1391"/>
                  </a:cubicBezTo>
                  <a:cubicBezTo>
                    <a:pt x="1762" y="741"/>
                    <a:pt x="1087" y="491"/>
                    <a:pt x="513" y="204"/>
                  </a:cubicBezTo>
                  <a:cubicBezTo>
                    <a:pt x="388" y="142"/>
                    <a:pt x="425" y="154"/>
                    <a:pt x="313" y="67"/>
                  </a:cubicBezTo>
                  <a:cubicBezTo>
                    <a:pt x="282" y="29"/>
                    <a:pt x="234" y="0"/>
                    <a:pt x="1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8" name="Google Shape;11598;p22"/>
            <p:cNvSpPr/>
            <p:nvPr/>
          </p:nvSpPr>
          <p:spPr>
            <a:xfrm>
              <a:off x="6656850" y="2116950"/>
              <a:ext cx="30475" cy="16675"/>
            </a:xfrm>
            <a:custGeom>
              <a:avLst/>
              <a:gdLst/>
              <a:ahLst/>
              <a:cxnLst/>
              <a:rect l="l" t="t" r="r" b="b"/>
              <a:pathLst>
                <a:path w="1219" h="667" extrusionOk="0">
                  <a:moveTo>
                    <a:pt x="118" y="1"/>
                  </a:moveTo>
                  <a:cubicBezTo>
                    <a:pt x="36" y="1"/>
                    <a:pt x="0" y="110"/>
                    <a:pt x="69" y="167"/>
                  </a:cubicBezTo>
                  <a:cubicBezTo>
                    <a:pt x="369" y="467"/>
                    <a:pt x="831" y="517"/>
                    <a:pt x="1218" y="667"/>
                  </a:cubicBezTo>
                  <a:cubicBezTo>
                    <a:pt x="831" y="454"/>
                    <a:pt x="444" y="254"/>
                    <a:pt x="144" y="4"/>
                  </a:cubicBezTo>
                  <a:cubicBezTo>
                    <a:pt x="135" y="2"/>
                    <a:pt x="126" y="1"/>
                    <a:pt x="1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9" name="Google Shape;11599;p22"/>
            <p:cNvSpPr/>
            <p:nvPr/>
          </p:nvSpPr>
          <p:spPr>
            <a:xfrm>
              <a:off x="6652925" y="2095475"/>
              <a:ext cx="28450" cy="20350"/>
            </a:xfrm>
            <a:custGeom>
              <a:avLst/>
              <a:gdLst/>
              <a:ahLst/>
              <a:cxnLst/>
              <a:rect l="l" t="t" r="r" b="b"/>
              <a:pathLst>
                <a:path w="1138" h="814" extrusionOk="0">
                  <a:moveTo>
                    <a:pt x="101" y="1"/>
                  </a:moveTo>
                  <a:cubicBezTo>
                    <a:pt x="1" y="26"/>
                    <a:pt x="13" y="163"/>
                    <a:pt x="101" y="188"/>
                  </a:cubicBezTo>
                  <a:cubicBezTo>
                    <a:pt x="451" y="288"/>
                    <a:pt x="838" y="538"/>
                    <a:pt x="1138" y="813"/>
                  </a:cubicBezTo>
                  <a:cubicBezTo>
                    <a:pt x="875" y="476"/>
                    <a:pt x="538" y="88"/>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0" name="Google Shape;11600;p22"/>
            <p:cNvSpPr/>
            <p:nvPr/>
          </p:nvSpPr>
          <p:spPr>
            <a:xfrm>
              <a:off x="6778825" y="2019875"/>
              <a:ext cx="71275" cy="48450"/>
            </a:xfrm>
            <a:custGeom>
              <a:avLst/>
              <a:gdLst/>
              <a:ahLst/>
              <a:cxnLst/>
              <a:rect l="l" t="t" r="r" b="b"/>
              <a:pathLst>
                <a:path w="2851" h="1938" extrusionOk="0">
                  <a:moveTo>
                    <a:pt x="163" y="1"/>
                  </a:moveTo>
                  <a:cubicBezTo>
                    <a:pt x="76" y="1"/>
                    <a:pt x="1" y="88"/>
                    <a:pt x="26" y="176"/>
                  </a:cubicBezTo>
                  <a:cubicBezTo>
                    <a:pt x="63" y="276"/>
                    <a:pt x="101" y="263"/>
                    <a:pt x="176" y="326"/>
                  </a:cubicBezTo>
                  <a:cubicBezTo>
                    <a:pt x="351" y="463"/>
                    <a:pt x="476" y="651"/>
                    <a:pt x="626" y="801"/>
                  </a:cubicBezTo>
                  <a:cubicBezTo>
                    <a:pt x="1251" y="1413"/>
                    <a:pt x="2013" y="1800"/>
                    <a:pt x="2850" y="1938"/>
                  </a:cubicBezTo>
                  <a:cubicBezTo>
                    <a:pt x="2213" y="1700"/>
                    <a:pt x="1700" y="1325"/>
                    <a:pt x="1226" y="913"/>
                  </a:cubicBezTo>
                  <a:cubicBezTo>
                    <a:pt x="976" y="701"/>
                    <a:pt x="788" y="401"/>
                    <a:pt x="526" y="213"/>
                  </a:cubicBezTo>
                  <a:cubicBezTo>
                    <a:pt x="401" y="138"/>
                    <a:pt x="301" y="26"/>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1" name="Google Shape;11601;p22"/>
            <p:cNvSpPr/>
            <p:nvPr/>
          </p:nvSpPr>
          <p:spPr>
            <a:xfrm>
              <a:off x="6767575" y="2004250"/>
              <a:ext cx="60025" cy="46275"/>
            </a:xfrm>
            <a:custGeom>
              <a:avLst/>
              <a:gdLst/>
              <a:ahLst/>
              <a:cxnLst/>
              <a:rect l="l" t="t" r="r" b="b"/>
              <a:pathLst>
                <a:path w="2401" h="1851" extrusionOk="0">
                  <a:moveTo>
                    <a:pt x="351" y="1"/>
                  </a:moveTo>
                  <a:cubicBezTo>
                    <a:pt x="276" y="76"/>
                    <a:pt x="213" y="138"/>
                    <a:pt x="138" y="213"/>
                  </a:cubicBezTo>
                  <a:cubicBezTo>
                    <a:pt x="101" y="251"/>
                    <a:pt x="51" y="288"/>
                    <a:pt x="1" y="326"/>
                  </a:cubicBezTo>
                  <a:cubicBezTo>
                    <a:pt x="26" y="326"/>
                    <a:pt x="51" y="338"/>
                    <a:pt x="76" y="338"/>
                  </a:cubicBezTo>
                  <a:cubicBezTo>
                    <a:pt x="376" y="426"/>
                    <a:pt x="438" y="426"/>
                    <a:pt x="688" y="563"/>
                  </a:cubicBezTo>
                  <a:cubicBezTo>
                    <a:pt x="1226" y="888"/>
                    <a:pt x="1763" y="1488"/>
                    <a:pt x="2400" y="1850"/>
                  </a:cubicBezTo>
                  <a:cubicBezTo>
                    <a:pt x="1776" y="1376"/>
                    <a:pt x="1501" y="713"/>
                    <a:pt x="876" y="251"/>
                  </a:cubicBezTo>
                  <a:cubicBezTo>
                    <a:pt x="713" y="151"/>
                    <a:pt x="538" y="63"/>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2" name="Google Shape;11602;p22"/>
            <p:cNvSpPr/>
            <p:nvPr/>
          </p:nvSpPr>
          <p:spPr>
            <a:xfrm>
              <a:off x="6782275" y="1993950"/>
              <a:ext cx="17825" cy="10650"/>
            </a:xfrm>
            <a:custGeom>
              <a:avLst/>
              <a:gdLst/>
              <a:ahLst/>
              <a:cxnLst/>
              <a:rect l="l" t="t" r="r" b="b"/>
              <a:pathLst>
                <a:path w="713" h="426" extrusionOk="0">
                  <a:moveTo>
                    <a:pt x="75" y="0"/>
                  </a:moveTo>
                  <a:cubicBezTo>
                    <a:pt x="50" y="50"/>
                    <a:pt x="25" y="88"/>
                    <a:pt x="0" y="125"/>
                  </a:cubicBezTo>
                  <a:cubicBezTo>
                    <a:pt x="250" y="213"/>
                    <a:pt x="488" y="288"/>
                    <a:pt x="713" y="425"/>
                  </a:cubicBezTo>
                  <a:cubicBezTo>
                    <a:pt x="525" y="250"/>
                    <a:pt x="300" y="113"/>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3" name="Google Shape;11603;p22"/>
            <p:cNvSpPr/>
            <p:nvPr/>
          </p:nvSpPr>
          <p:spPr>
            <a:xfrm>
              <a:off x="6777275" y="1997700"/>
              <a:ext cx="34075" cy="27200"/>
            </a:xfrm>
            <a:custGeom>
              <a:avLst/>
              <a:gdLst/>
              <a:ahLst/>
              <a:cxnLst/>
              <a:rect l="l" t="t" r="r" b="b"/>
              <a:pathLst>
                <a:path w="1363" h="1088" extrusionOk="0">
                  <a:moveTo>
                    <a:pt x="188" y="0"/>
                  </a:moveTo>
                  <a:cubicBezTo>
                    <a:pt x="163" y="25"/>
                    <a:pt x="138" y="50"/>
                    <a:pt x="125" y="75"/>
                  </a:cubicBezTo>
                  <a:cubicBezTo>
                    <a:pt x="88" y="125"/>
                    <a:pt x="38" y="175"/>
                    <a:pt x="0" y="213"/>
                  </a:cubicBezTo>
                  <a:cubicBezTo>
                    <a:pt x="513" y="400"/>
                    <a:pt x="988" y="638"/>
                    <a:pt x="1363" y="1088"/>
                  </a:cubicBezTo>
                  <a:cubicBezTo>
                    <a:pt x="1088" y="625"/>
                    <a:pt x="663" y="250"/>
                    <a:pt x="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4" name="Google Shape;11604;p22"/>
            <p:cNvSpPr/>
            <p:nvPr/>
          </p:nvSpPr>
          <p:spPr>
            <a:xfrm>
              <a:off x="6743225" y="2020825"/>
              <a:ext cx="57825" cy="30950"/>
            </a:xfrm>
            <a:custGeom>
              <a:avLst/>
              <a:gdLst/>
              <a:ahLst/>
              <a:cxnLst/>
              <a:rect l="l" t="t" r="r" b="b"/>
              <a:pathLst>
                <a:path w="2313" h="1238" extrusionOk="0">
                  <a:moveTo>
                    <a:pt x="500" y="0"/>
                  </a:moveTo>
                  <a:cubicBezTo>
                    <a:pt x="438" y="50"/>
                    <a:pt x="363" y="75"/>
                    <a:pt x="288" y="113"/>
                  </a:cubicBezTo>
                  <a:cubicBezTo>
                    <a:pt x="225" y="125"/>
                    <a:pt x="150" y="150"/>
                    <a:pt x="75" y="175"/>
                  </a:cubicBezTo>
                  <a:cubicBezTo>
                    <a:pt x="50" y="200"/>
                    <a:pt x="25" y="238"/>
                    <a:pt x="0" y="275"/>
                  </a:cubicBezTo>
                  <a:cubicBezTo>
                    <a:pt x="0" y="275"/>
                    <a:pt x="0" y="275"/>
                    <a:pt x="0" y="288"/>
                  </a:cubicBezTo>
                  <a:cubicBezTo>
                    <a:pt x="400" y="350"/>
                    <a:pt x="875" y="450"/>
                    <a:pt x="1212" y="588"/>
                  </a:cubicBezTo>
                  <a:cubicBezTo>
                    <a:pt x="1612" y="738"/>
                    <a:pt x="1962" y="987"/>
                    <a:pt x="2312" y="1237"/>
                  </a:cubicBezTo>
                  <a:cubicBezTo>
                    <a:pt x="2050" y="987"/>
                    <a:pt x="1737" y="675"/>
                    <a:pt x="1475" y="488"/>
                  </a:cubicBezTo>
                  <a:cubicBezTo>
                    <a:pt x="1200" y="300"/>
                    <a:pt x="863" y="138"/>
                    <a:pt x="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5" name="Google Shape;11605;p22"/>
            <p:cNvSpPr/>
            <p:nvPr/>
          </p:nvSpPr>
          <p:spPr>
            <a:xfrm>
              <a:off x="6728225" y="2037075"/>
              <a:ext cx="29400" cy="8450"/>
            </a:xfrm>
            <a:custGeom>
              <a:avLst/>
              <a:gdLst/>
              <a:ahLst/>
              <a:cxnLst/>
              <a:rect l="l" t="t" r="r" b="b"/>
              <a:pathLst>
                <a:path w="1176" h="338" extrusionOk="0">
                  <a:moveTo>
                    <a:pt x="238" y="0"/>
                  </a:moveTo>
                  <a:cubicBezTo>
                    <a:pt x="225" y="0"/>
                    <a:pt x="225" y="0"/>
                    <a:pt x="213" y="13"/>
                  </a:cubicBezTo>
                  <a:cubicBezTo>
                    <a:pt x="150" y="50"/>
                    <a:pt x="75" y="100"/>
                    <a:pt x="0" y="150"/>
                  </a:cubicBezTo>
                  <a:cubicBezTo>
                    <a:pt x="363" y="187"/>
                    <a:pt x="738" y="212"/>
                    <a:pt x="1175" y="337"/>
                  </a:cubicBezTo>
                  <a:cubicBezTo>
                    <a:pt x="900" y="187"/>
                    <a:pt x="575" y="88"/>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6" name="Google Shape;11606;p22"/>
            <p:cNvSpPr/>
            <p:nvPr/>
          </p:nvSpPr>
          <p:spPr>
            <a:xfrm>
              <a:off x="6735400" y="2030200"/>
              <a:ext cx="42525" cy="14375"/>
            </a:xfrm>
            <a:custGeom>
              <a:avLst/>
              <a:gdLst/>
              <a:ahLst/>
              <a:cxnLst/>
              <a:rect l="l" t="t" r="r" b="b"/>
              <a:pathLst>
                <a:path w="1701" h="575" extrusionOk="0">
                  <a:moveTo>
                    <a:pt x="238" y="0"/>
                  </a:moveTo>
                  <a:cubicBezTo>
                    <a:pt x="213" y="25"/>
                    <a:pt x="188" y="63"/>
                    <a:pt x="151" y="88"/>
                  </a:cubicBezTo>
                  <a:cubicBezTo>
                    <a:pt x="113" y="150"/>
                    <a:pt x="51" y="188"/>
                    <a:pt x="1" y="238"/>
                  </a:cubicBezTo>
                  <a:cubicBezTo>
                    <a:pt x="576" y="288"/>
                    <a:pt x="1113" y="338"/>
                    <a:pt x="1700" y="575"/>
                  </a:cubicBezTo>
                  <a:cubicBezTo>
                    <a:pt x="1288" y="325"/>
                    <a:pt x="751" y="125"/>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7" name="Google Shape;11607;p22"/>
            <p:cNvSpPr/>
            <p:nvPr/>
          </p:nvSpPr>
          <p:spPr>
            <a:xfrm>
              <a:off x="7084075" y="1930525"/>
              <a:ext cx="24700" cy="25650"/>
            </a:xfrm>
            <a:custGeom>
              <a:avLst/>
              <a:gdLst/>
              <a:ahLst/>
              <a:cxnLst/>
              <a:rect l="l" t="t" r="r" b="b"/>
              <a:pathLst>
                <a:path w="988" h="1026" extrusionOk="0">
                  <a:moveTo>
                    <a:pt x="987" y="1"/>
                  </a:moveTo>
                  <a:cubicBezTo>
                    <a:pt x="975" y="1"/>
                    <a:pt x="962" y="13"/>
                    <a:pt x="950" y="13"/>
                  </a:cubicBezTo>
                  <a:cubicBezTo>
                    <a:pt x="950" y="13"/>
                    <a:pt x="950" y="13"/>
                    <a:pt x="937" y="38"/>
                  </a:cubicBezTo>
                  <a:lnTo>
                    <a:pt x="925" y="38"/>
                  </a:lnTo>
                  <a:cubicBezTo>
                    <a:pt x="887" y="76"/>
                    <a:pt x="837" y="113"/>
                    <a:pt x="750" y="188"/>
                  </a:cubicBezTo>
                  <a:cubicBezTo>
                    <a:pt x="513" y="363"/>
                    <a:pt x="263" y="526"/>
                    <a:pt x="0" y="663"/>
                  </a:cubicBezTo>
                  <a:cubicBezTo>
                    <a:pt x="88" y="713"/>
                    <a:pt x="150" y="813"/>
                    <a:pt x="113" y="950"/>
                  </a:cubicBezTo>
                  <a:cubicBezTo>
                    <a:pt x="100" y="975"/>
                    <a:pt x="88" y="1000"/>
                    <a:pt x="75" y="1025"/>
                  </a:cubicBezTo>
                  <a:cubicBezTo>
                    <a:pt x="188" y="975"/>
                    <a:pt x="300" y="913"/>
                    <a:pt x="413" y="850"/>
                  </a:cubicBezTo>
                  <a:cubicBezTo>
                    <a:pt x="575" y="613"/>
                    <a:pt x="737" y="376"/>
                    <a:pt x="900" y="126"/>
                  </a:cubicBezTo>
                  <a:cubicBezTo>
                    <a:pt x="925" y="88"/>
                    <a:pt x="950" y="38"/>
                    <a:pt x="9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8" name="Google Shape;11608;p22"/>
            <p:cNvSpPr/>
            <p:nvPr/>
          </p:nvSpPr>
          <p:spPr>
            <a:xfrm>
              <a:off x="6886625" y="1802125"/>
              <a:ext cx="160925" cy="77500"/>
            </a:xfrm>
            <a:custGeom>
              <a:avLst/>
              <a:gdLst/>
              <a:ahLst/>
              <a:cxnLst/>
              <a:rect l="l" t="t" r="r" b="b"/>
              <a:pathLst>
                <a:path w="6437" h="3100" extrusionOk="0">
                  <a:moveTo>
                    <a:pt x="0" y="1"/>
                  </a:moveTo>
                  <a:lnTo>
                    <a:pt x="0" y="1"/>
                  </a:lnTo>
                  <a:cubicBezTo>
                    <a:pt x="887" y="913"/>
                    <a:pt x="1675" y="2038"/>
                    <a:pt x="2924" y="2475"/>
                  </a:cubicBezTo>
                  <a:cubicBezTo>
                    <a:pt x="2987" y="2500"/>
                    <a:pt x="3049" y="2525"/>
                    <a:pt x="3099" y="2537"/>
                  </a:cubicBezTo>
                  <a:cubicBezTo>
                    <a:pt x="3112" y="2550"/>
                    <a:pt x="3112" y="2562"/>
                    <a:pt x="3112" y="2575"/>
                  </a:cubicBezTo>
                  <a:cubicBezTo>
                    <a:pt x="3199" y="2675"/>
                    <a:pt x="3362" y="2662"/>
                    <a:pt x="3487" y="2700"/>
                  </a:cubicBezTo>
                  <a:cubicBezTo>
                    <a:pt x="4499" y="2887"/>
                    <a:pt x="5474" y="2737"/>
                    <a:pt x="6436" y="3100"/>
                  </a:cubicBezTo>
                  <a:cubicBezTo>
                    <a:pt x="5974" y="2850"/>
                    <a:pt x="5436" y="2712"/>
                    <a:pt x="4911" y="2625"/>
                  </a:cubicBezTo>
                  <a:cubicBezTo>
                    <a:pt x="4761" y="2587"/>
                    <a:pt x="4686" y="2550"/>
                    <a:pt x="4524" y="2462"/>
                  </a:cubicBezTo>
                  <a:cubicBezTo>
                    <a:pt x="3787" y="2062"/>
                    <a:pt x="3037" y="1688"/>
                    <a:pt x="2325" y="1263"/>
                  </a:cubicBezTo>
                  <a:lnTo>
                    <a:pt x="2325" y="1263"/>
                  </a:lnTo>
                  <a:cubicBezTo>
                    <a:pt x="2887" y="1650"/>
                    <a:pt x="3437" y="2087"/>
                    <a:pt x="4037" y="2425"/>
                  </a:cubicBezTo>
                  <a:cubicBezTo>
                    <a:pt x="3799" y="2362"/>
                    <a:pt x="3574" y="2287"/>
                    <a:pt x="3337" y="2150"/>
                  </a:cubicBezTo>
                  <a:cubicBezTo>
                    <a:pt x="2575" y="1675"/>
                    <a:pt x="1837" y="1150"/>
                    <a:pt x="1100" y="650"/>
                  </a:cubicBezTo>
                  <a:lnTo>
                    <a:pt x="1100" y="650"/>
                  </a:lnTo>
                  <a:cubicBezTo>
                    <a:pt x="1750" y="1163"/>
                    <a:pt x="2362" y="1725"/>
                    <a:pt x="3024" y="2212"/>
                  </a:cubicBezTo>
                  <a:cubicBezTo>
                    <a:pt x="2550" y="2013"/>
                    <a:pt x="2025" y="1663"/>
                    <a:pt x="1637" y="1350"/>
                  </a:cubicBezTo>
                  <a:cubicBezTo>
                    <a:pt x="1175" y="1000"/>
                    <a:pt x="513" y="4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9" name="Google Shape;11609;p22"/>
            <p:cNvSpPr/>
            <p:nvPr/>
          </p:nvSpPr>
          <p:spPr>
            <a:xfrm>
              <a:off x="7054075" y="1883050"/>
              <a:ext cx="61875" cy="44700"/>
            </a:xfrm>
            <a:custGeom>
              <a:avLst/>
              <a:gdLst/>
              <a:ahLst/>
              <a:cxnLst/>
              <a:rect l="l" t="t" r="r" b="b"/>
              <a:pathLst>
                <a:path w="2475" h="1788" extrusionOk="0">
                  <a:moveTo>
                    <a:pt x="0" y="0"/>
                  </a:moveTo>
                  <a:lnTo>
                    <a:pt x="0" y="0"/>
                  </a:lnTo>
                  <a:cubicBezTo>
                    <a:pt x="475" y="200"/>
                    <a:pt x="888" y="463"/>
                    <a:pt x="1238" y="750"/>
                  </a:cubicBezTo>
                  <a:cubicBezTo>
                    <a:pt x="1563" y="1000"/>
                    <a:pt x="1987" y="1475"/>
                    <a:pt x="2250" y="1787"/>
                  </a:cubicBezTo>
                  <a:cubicBezTo>
                    <a:pt x="2325" y="1675"/>
                    <a:pt x="2400" y="1562"/>
                    <a:pt x="2475" y="1450"/>
                  </a:cubicBezTo>
                  <a:cubicBezTo>
                    <a:pt x="1788" y="762"/>
                    <a:pt x="938" y="2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0" name="Google Shape;11610;p22"/>
            <p:cNvSpPr/>
            <p:nvPr/>
          </p:nvSpPr>
          <p:spPr>
            <a:xfrm>
              <a:off x="7086250" y="1876100"/>
              <a:ext cx="29700" cy="29450"/>
            </a:xfrm>
            <a:custGeom>
              <a:avLst/>
              <a:gdLst/>
              <a:ahLst/>
              <a:cxnLst/>
              <a:rect l="l" t="t" r="r" b="b"/>
              <a:pathLst>
                <a:path w="1188" h="1178" extrusionOk="0">
                  <a:moveTo>
                    <a:pt x="76" y="0"/>
                  </a:moveTo>
                  <a:cubicBezTo>
                    <a:pt x="68" y="0"/>
                    <a:pt x="59" y="1"/>
                    <a:pt x="51" y="3"/>
                  </a:cubicBezTo>
                  <a:cubicBezTo>
                    <a:pt x="1" y="28"/>
                    <a:pt x="1" y="91"/>
                    <a:pt x="38" y="128"/>
                  </a:cubicBezTo>
                  <a:cubicBezTo>
                    <a:pt x="413" y="491"/>
                    <a:pt x="850" y="778"/>
                    <a:pt x="1188" y="1178"/>
                  </a:cubicBezTo>
                  <a:cubicBezTo>
                    <a:pt x="975" y="803"/>
                    <a:pt x="713" y="478"/>
                    <a:pt x="388" y="203"/>
                  </a:cubicBezTo>
                  <a:cubicBezTo>
                    <a:pt x="272" y="134"/>
                    <a:pt x="178" y="0"/>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1" name="Google Shape;11611;p22"/>
            <p:cNvSpPr/>
            <p:nvPr/>
          </p:nvSpPr>
          <p:spPr>
            <a:xfrm>
              <a:off x="7056875" y="1868975"/>
              <a:ext cx="63450" cy="49075"/>
            </a:xfrm>
            <a:custGeom>
              <a:avLst/>
              <a:gdLst/>
              <a:ahLst/>
              <a:cxnLst/>
              <a:rect l="l" t="t" r="r" b="b"/>
              <a:pathLst>
                <a:path w="2538" h="1963" extrusionOk="0">
                  <a:moveTo>
                    <a:pt x="1" y="1"/>
                  </a:moveTo>
                  <a:lnTo>
                    <a:pt x="1" y="1"/>
                  </a:lnTo>
                  <a:cubicBezTo>
                    <a:pt x="976" y="401"/>
                    <a:pt x="1700" y="1163"/>
                    <a:pt x="2388" y="1963"/>
                  </a:cubicBezTo>
                  <a:cubicBezTo>
                    <a:pt x="2438" y="1888"/>
                    <a:pt x="2488" y="1800"/>
                    <a:pt x="2538" y="1725"/>
                  </a:cubicBezTo>
                  <a:cubicBezTo>
                    <a:pt x="1875" y="988"/>
                    <a:pt x="963"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2" name="Google Shape;11612;p22"/>
            <p:cNvSpPr/>
            <p:nvPr/>
          </p:nvSpPr>
          <p:spPr>
            <a:xfrm>
              <a:off x="7066250" y="1855850"/>
              <a:ext cx="65325" cy="54700"/>
            </a:xfrm>
            <a:custGeom>
              <a:avLst/>
              <a:gdLst/>
              <a:ahLst/>
              <a:cxnLst/>
              <a:rect l="l" t="t" r="r" b="b"/>
              <a:pathLst>
                <a:path w="2613" h="2188" extrusionOk="0">
                  <a:moveTo>
                    <a:pt x="1" y="1"/>
                  </a:moveTo>
                  <a:lnTo>
                    <a:pt x="1" y="1"/>
                  </a:lnTo>
                  <a:cubicBezTo>
                    <a:pt x="713" y="488"/>
                    <a:pt x="1575" y="1276"/>
                    <a:pt x="1988" y="1850"/>
                  </a:cubicBezTo>
                  <a:cubicBezTo>
                    <a:pt x="2075" y="1950"/>
                    <a:pt x="2138" y="2063"/>
                    <a:pt x="2200" y="2188"/>
                  </a:cubicBezTo>
                  <a:cubicBezTo>
                    <a:pt x="2288" y="2050"/>
                    <a:pt x="2363" y="1913"/>
                    <a:pt x="2450" y="1788"/>
                  </a:cubicBezTo>
                  <a:cubicBezTo>
                    <a:pt x="2500" y="1651"/>
                    <a:pt x="2563" y="1526"/>
                    <a:pt x="2613" y="1401"/>
                  </a:cubicBezTo>
                  <a:cubicBezTo>
                    <a:pt x="2325" y="1138"/>
                    <a:pt x="2000" y="913"/>
                    <a:pt x="1650" y="713"/>
                  </a:cubicBezTo>
                  <a:lnTo>
                    <a:pt x="1650" y="713"/>
                  </a:lnTo>
                  <a:cubicBezTo>
                    <a:pt x="1925" y="938"/>
                    <a:pt x="2163" y="1176"/>
                    <a:pt x="2400" y="1438"/>
                  </a:cubicBezTo>
                  <a:cubicBezTo>
                    <a:pt x="1975" y="1001"/>
                    <a:pt x="1438" y="713"/>
                    <a:pt x="938" y="376"/>
                  </a:cubicBezTo>
                  <a:lnTo>
                    <a:pt x="938" y="376"/>
                  </a:lnTo>
                  <a:cubicBezTo>
                    <a:pt x="1350" y="738"/>
                    <a:pt x="1800" y="1076"/>
                    <a:pt x="2150" y="1501"/>
                  </a:cubicBezTo>
                  <a:cubicBezTo>
                    <a:pt x="2194" y="1545"/>
                    <a:pt x="2238" y="1589"/>
                    <a:pt x="2274" y="1641"/>
                  </a:cubicBezTo>
                  <a:lnTo>
                    <a:pt x="2274" y="1641"/>
                  </a:lnTo>
                  <a:cubicBezTo>
                    <a:pt x="2270" y="1639"/>
                    <a:pt x="2267" y="1638"/>
                    <a:pt x="2263" y="1638"/>
                  </a:cubicBezTo>
                  <a:cubicBezTo>
                    <a:pt x="1638" y="938"/>
                    <a:pt x="826" y="4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3" name="Google Shape;11613;p22"/>
            <p:cNvSpPr/>
            <p:nvPr/>
          </p:nvSpPr>
          <p:spPr>
            <a:xfrm>
              <a:off x="7116875" y="1874300"/>
              <a:ext cx="16900" cy="15325"/>
            </a:xfrm>
            <a:custGeom>
              <a:avLst/>
              <a:gdLst/>
              <a:ahLst/>
              <a:cxnLst/>
              <a:rect l="l" t="t" r="r" b="b"/>
              <a:pathLst>
                <a:path w="676" h="613" extrusionOk="0">
                  <a:moveTo>
                    <a:pt x="0" y="0"/>
                  </a:moveTo>
                  <a:lnTo>
                    <a:pt x="0" y="0"/>
                  </a:lnTo>
                  <a:cubicBezTo>
                    <a:pt x="238" y="175"/>
                    <a:pt x="425" y="388"/>
                    <a:pt x="613" y="613"/>
                  </a:cubicBezTo>
                  <a:cubicBezTo>
                    <a:pt x="638" y="563"/>
                    <a:pt x="650" y="525"/>
                    <a:pt x="675" y="475"/>
                  </a:cubicBezTo>
                  <a:cubicBezTo>
                    <a:pt x="475" y="288"/>
                    <a:pt x="225" y="1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4" name="Google Shape;11614;p22"/>
            <p:cNvSpPr/>
            <p:nvPr/>
          </p:nvSpPr>
          <p:spPr>
            <a:xfrm>
              <a:off x="7115000" y="1867725"/>
              <a:ext cx="20950" cy="16275"/>
            </a:xfrm>
            <a:custGeom>
              <a:avLst/>
              <a:gdLst/>
              <a:ahLst/>
              <a:cxnLst/>
              <a:rect l="l" t="t" r="r" b="b"/>
              <a:pathLst>
                <a:path w="838" h="651" extrusionOk="0">
                  <a:moveTo>
                    <a:pt x="0" y="1"/>
                  </a:moveTo>
                  <a:lnTo>
                    <a:pt x="0" y="1"/>
                  </a:lnTo>
                  <a:cubicBezTo>
                    <a:pt x="300" y="176"/>
                    <a:pt x="550" y="401"/>
                    <a:pt x="788" y="651"/>
                  </a:cubicBezTo>
                  <a:cubicBezTo>
                    <a:pt x="800" y="613"/>
                    <a:pt x="813" y="576"/>
                    <a:pt x="838" y="538"/>
                  </a:cubicBezTo>
                  <a:cubicBezTo>
                    <a:pt x="838" y="538"/>
                    <a:pt x="838" y="526"/>
                    <a:pt x="838" y="513"/>
                  </a:cubicBezTo>
                  <a:cubicBezTo>
                    <a:pt x="600" y="301"/>
                    <a:pt x="313" y="1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5" name="Google Shape;11615;p22"/>
            <p:cNvSpPr/>
            <p:nvPr/>
          </p:nvSpPr>
          <p:spPr>
            <a:xfrm>
              <a:off x="7123425" y="1865850"/>
              <a:ext cx="15025" cy="10300"/>
            </a:xfrm>
            <a:custGeom>
              <a:avLst/>
              <a:gdLst/>
              <a:ahLst/>
              <a:cxnLst/>
              <a:rect l="l" t="t" r="r" b="b"/>
              <a:pathLst>
                <a:path w="601" h="412" extrusionOk="0">
                  <a:moveTo>
                    <a:pt x="1" y="1"/>
                  </a:moveTo>
                  <a:cubicBezTo>
                    <a:pt x="188" y="113"/>
                    <a:pt x="338" y="238"/>
                    <a:pt x="501" y="376"/>
                  </a:cubicBezTo>
                  <a:cubicBezTo>
                    <a:pt x="518" y="393"/>
                    <a:pt x="536" y="411"/>
                    <a:pt x="554" y="411"/>
                  </a:cubicBezTo>
                  <a:cubicBezTo>
                    <a:pt x="561" y="411"/>
                    <a:pt x="568" y="408"/>
                    <a:pt x="576" y="401"/>
                  </a:cubicBezTo>
                  <a:lnTo>
                    <a:pt x="588" y="401"/>
                  </a:lnTo>
                  <a:cubicBezTo>
                    <a:pt x="588" y="388"/>
                    <a:pt x="601" y="376"/>
                    <a:pt x="601" y="376"/>
                  </a:cubicBezTo>
                  <a:cubicBezTo>
                    <a:pt x="601" y="363"/>
                    <a:pt x="601" y="363"/>
                    <a:pt x="601" y="351"/>
                  </a:cubicBezTo>
                  <a:cubicBezTo>
                    <a:pt x="426" y="201"/>
                    <a:pt x="213"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6" name="Google Shape;11616;p22"/>
            <p:cNvSpPr/>
            <p:nvPr/>
          </p:nvSpPr>
          <p:spPr>
            <a:xfrm>
              <a:off x="7117175" y="1854600"/>
              <a:ext cx="23475" cy="18150"/>
            </a:xfrm>
            <a:custGeom>
              <a:avLst/>
              <a:gdLst/>
              <a:ahLst/>
              <a:cxnLst/>
              <a:rect l="l" t="t" r="r" b="b"/>
              <a:pathLst>
                <a:path w="939" h="726" extrusionOk="0">
                  <a:moveTo>
                    <a:pt x="1" y="1"/>
                  </a:moveTo>
                  <a:cubicBezTo>
                    <a:pt x="226" y="113"/>
                    <a:pt x="413" y="301"/>
                    <a:pt x="601" y="476"/>
                  </a:cubicBezTo>
                  <a:cubicBezTo>
                    <a:pt x="701" y="551"/>
                    <a:pt x="788" y="651"/>
                    <a:pt x="888" y="726"/>
                  </a:cubicBezTo>
                  <a:cubicBezTo>
                    <a:pt x="901" y="688"/>
                    <a:pt x="926" y="638"/>
                    <a:pt x="938" y="601"/>
                  </a:cubicBezTo>
                  <a:cubicBezTo>
                    <a:pt x="676" y="338"/>
                    <a:pt x="351"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7" name="Google Shape;11617;p22"/>
            <p:cNvSpPr/>
            <p:nvPr/>
          </p:nvSpPr>
          <p:spPr>
            <a:xfrm>
              <a:off x="7125000" y="1851175"/>
              <a:ext cx="17825" cy="16900"/>
            </a:xfrm>
            <a:custGeom>
              <a:avLst/>
              <a:gdLst/>
              <a:ahLst/>
              <a:cxnLst/>
              <a:rect l="l" t="t" r="r" b="b"/>
              <a:pathLst>
                <a:path w="713" h="676" extrusionOk="0">
                  <a:moveTo>
                    <a:pt x="0" y="1"/>
                  </a:moveTo>
                  <a:cubicBezTo>
                    <a:pt x="238" y="200"/>
                    <a:pt x="438" y="450"/>
                    <a:pt x="650" y="675"/>
                  </a:cubicBezTo>
                  <a:cubicBezTo>
                    <a:pt x="675" y="625"/>
                    <a:pt x="688" y="588"/>
                    <a:pt x="713" y="538"/>
                  </a:cubicBezTo>
                  <a:cubicBezTo>
                    <a:pt x="513" y="325"/>
                    <a:pt x="238" y="1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8" name="Google Shape;11618;p22"/>
            <p:cNvSpPr/>
            <p:nvPr/>
          </p:nvSpPr>
          <p:spPr>
            <a:xfrm>
              <a:off x="7126550" y="1844000"/>
              <a:ext cx="18150" cy="19075"/>
            </a:xfrm>
            <a:custGeom>
              <a:avLst/>
              <a:gdLst/>
              <a:ahLst/>
              <a:cxnLst/>
              <a:rect l="l" t="t" r="r" b="b"/>
              <a:pathLst>
                <a:path w="726" h="763" extrusionOk="0">
                  <a:moveTo>
                    <a:pt x="1" y="0"/>
                  </a:moveTo>
                  <a:lnTo>
                    <a:pt x="1" y="0"/>
                  </a:lnTo>
                  <a:cubicBezTo>
                    <a:pt x="213" y="175"/>
                    <a:pt x="363" y="375"/>
                    <a:pt x="513" y="562"/>
                  </a:cubicBezTo>
                  <a:cubicBezTo>
                    <a:pt x="563" y="625"/>
                    <a:pt x="626" y="687"/>
                    <a:pt x="676" y="762"/>
                  </a:cubicBezTo>
                  <a:cubicBezTo>
                    <a:pt x="688" y="712"/>
                    <a:pt x="713" y="662"/>
                    <a:pt x="726" y="625"/>
                  </a:cubicBezTo>
                  <a:cubicBezTo>
                    <a:pt x="513" y="387"/>
                    <a:pt x="276"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9" name="Google Shape;11619;p22"/>
            <p:cNvSpPr/>
            <p:nvPr/>
          </p:nvSpPr>
          <p:spPr>
            <a:xfrm>
              <a:off x="7126875" y="1824925"/>
              <a:ext cx="23750" cy="32525"/>
            </a:xfrm>
            <a:custGeom>
              <a:avLst/>
              <a:gdLst/>
              <a:ahLst/>
              <a:cxnLst/>
              <a:rect l="l" t="t" r="r" b="b"/>
              <a:pathLst>
                <a:path w="950" h="1301" extrusionOk="0">
                  <a:moveTo>
                    <a:pt x="300" y="1"/>
                  </a:moveTo>
                  <a:cubicBezTo>
                    <a:pt x="513" y="276"/>
                    <a:pt x="675" y="588"/>
                    <a:pt x="850" y="888"/>
                  </a:cubicBezTo>
                  <a:cubicBezTo>
                    <a:pt x="650" y="626"/>
                    <a:pt x="400" y="401"/>
                    <a:pt x="113" y="238"/>
                  </a:cubicBezTo>
                  <a:lnTo>
                    <a:pt x="113" y="238"/>
                  </a:lnTo>
                  <a:cubicBezTo>
                    <a:pt x="325" y="413"/>
                    <a:pt x="425" y="576"/>
                    <a:pt x="575" y="788"/>
                  </a:cubicBezTo>
                  <a:cubicBezTo>
                    <a:pt x="625" y="851"/>
                    <a:pt x="675" y="913"/>
                    <a:pt x="713" y="988"/>
                  </a:cubicBezTo>
                  <a:cubicBezTo>
                    <a:pt x="500" y="763"/>
                    <a:pt x="250" y="576"/>
                    <a:pt x="0" y="413"/>
                  </a:cubicBezTo>
                  <a:lnTo>
                    <a:pt x="0" y="413"/>
                  </a:lnTo>
                  <a:cubicBezTo>
                    <a:pt x="300" y="713"/>
                    <a:pt x="513" y="976"/>
                    <a:pt x="750" y="1300"/>
                  </a:cubicBezTo>
                  <a:cubicBezTo>
                    <a:pt x="825" y="1126"/>
                    <a:pt x="887" y="951"/>
                    <a:pt x="950" y="788"/>
                  </a:cubicBezTo>
                  <a:cubicBezTo>
                    <a:pt x="925" y="726"/>
                    <a:pt x="875" y="663"/>
                    <a:pt x="837" y="613"/>
                  </a:cubicBezTo>
                  <a:cubicBezTo>
                    <a:pt x="675" y="401"/>
                    <a:pt x="513" y="176"/>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0" name="Google Shape;11620;p22"/>
            <p:cNvSpPr/>
            <p:nvPr/>
          </p:nvSpPr>
          <p:spPr>
            <a:xfrm>
              <a:off x="7130925" y="1803700"/>
              <a:ext cx="24075" cy="40000"/>
            </a:xfrm>
            <a:custGeom>
              <a:avLst/>
              <a:gdLst/>
              <a:ahLst/>
              <a:cxnLst/>
              <a:rect l="l" t="t" r="r" b="b"/>
              <a:pathLst>
                <a:path w="963" h="1600" extrusionOk="0">
                  <a:moveTo>
                    <a:pt x="1" y="0"/>
                  </a:moveTo>
                  <a:lnTo>
                    <a:pt x="1" y="0"/>
                  </a:lnTo>
                  <a:cubicBezTo>
                    <a:pt x="301" y="325"/>
                    <a:pt x="576" y="787"/>
                    <a:pt x="738" y="1162"/>
                  </a:cubicBezTo>
                  <a:cubicBezTo>
                    <a:pt x="538" y="850"/>
                    <a:pt x="301" y="562"/>
                    <a:pt x="1" y="350"/>
                  </a:cubicBezTo>
                  <a:lnTo>
                    <a:pt x="1" y="350"/>
                  </a:lnTo>
                  <a:cubicBezTo>
                    <a:pt x="326" y="687"/>
                    <a:pt x="538" y="1137"/>
                    <a:pt x="763" y="1550"/>
                  </a:cubicBezTo>
                  <a:cubicBezTo>
                    <a:pt x="763" y="1575"/>
                    <a:pt x="788" y="1587"/>
                    <a:pt x="800" y="1600"/>
                  </a:cubicBezTo>
                  <a:cubicBezTo>
                    <a:pt x="863" y="1475"/>
                    <a:pt x="913" y="1337"/>
                    <a:pt x="963" y="1200"/>
                  </a:cubicBezTo>
                  <a:cubicBezTo>
                    <a:pt x="938" y="1137"/>
                    <a:pt x="900" y="1075"/>
                    <a:pt x="875" y="1012"/>
                  </a:cubicBezTo>
                  <a:cubicBezTo>
                    <a:pt x="663" y="625"/>
                    <a:pt x="363" y="26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1" name="Google Shape;11621;p22"/>
            <p:cNvSpPr/>
            <p:nvPr/>
          </p:nvSpPr>
          <p:spPr>
            <a:xfrm>
              <a:off x="7109550" y="1971150"/>
              <a:ext cx="1400" cy="325"/>
            </a:xfrm>
            <a:custGeom>
              <a:avLst/>
              <a:gdLst/>
              <a:ahLst/>
              <a:cxnLst/>
              <a:rect l="l" t="t" r="r" b="b"/>
              <a:pathLst>
                <a:path w="56" h="13" extrusionOk="0">
                  <a:moveTo>
                    <a:pt x="31" y="0"/>
                  </a:moveTo>
                  <a:cubicBezTo>
                    <a:pt x="24" y="0"/>
                    <a:pt x="21" y="4"/>
                    <a:pt x="17" y="8"/>
                  </a:cubicBezTo>
                  <a:lnTo>
                    <a:pt x="17" y="8"/>
                  </a:lnTo>
                  <a:cubicBezTo>
                    <a:pt x="30" y="4"/>
                    <a:pt x="49" y="0"/>
                    <a:pt x="56" y="0"/>
                  </a:cubicBezTo>
                  <a:close/>
                  <a:moveTo>
                    <a:pt x="17" y="8"/>
                  </a:moveTo>
                  <a:cubicBezTo>
                    <a:pt x="7" y="10"/>
                    <a:pt x="0" y="13"/>
                    <a:pt x="6" y="13"/>
                  </a:cubicBezTo>
                  <a:cubicBezTo>
                    <a:pt x="11" y="13"/>
                    <a:pt x="14" y="10"/>
                    <a:pt x="17" y="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2" name="Google Shape;11622;p22"/>
            <p:cNvSpPr/>
            <p:nvPr/>
          </p:nvSpPr>
          <p:spPr>
            <a:xfrm>
              <a:off x="6913800" y="1880550"/>
              <a:ext cx="199975" cy="99550"/>
            </a:xfrm>
            <a:custGeom>
              <a:avLst/>
              <a:gdLst/>
              <a:ahLst/>
              <a:cxnLst/>
              <a:rect l="l" t="t" r="r" b="b"/>
              <a:pathLst>
                <a:path w="7999" h="3982" extrusionOk="0">
                  <a:moveTo>
                    <a:pt x="4699" y="0"/>
                  </a:moveTo>
                  <a:lnTo>
                    <a:pt x="4699" y="0"/>
                  </a:lnTo>
                  <a:cubicBezTo>
                    <a:pt x="5349" y="275"/>
                    <a:pt x="5961" y="613"/>
                    <a:pt x="6549" y="987"/>
                  </a:cubicBezTo>
                  <a:cubicBezTo>
                    <a:pt x="5611" y="575"/>
                    <a:pt x="4549" y="325"/>
                    <a:pt x="3512" y="25"/>
                  </a:cubicBezTo>
                  <a:lnTo>
                    <a:pt x="3512" y="25"/>
                  </a:lnTo>
                  <a:cubicBezTo>
                    <a:pt x="4624" y="463"/>
                    <a:pt x="6161" y="1062"/>
                    <a:pt x="6961" y="1675"/>
                  </a:cubicBezTo>
                  <a:cubicBezTo>
                    <a:pt x="6299" y="1337"/>
                    <a:pt x="5599" y="1087"/>
                    <a:pt x="4862" y="987"/>
                  </a:cubicBezTo>
                  <a:lnTo>
                    <a:pt x="4862" y="987"/>
                  </a:lnTo>
                  <a:cubicBezTo>
                    <a:pt x="5499" y="1162"/>
                    <a:pt x="6074" y="1500"/>
                    <a:pt x="6649" y="1850"/>
                  </a:cubicBezTo>
                  <a:cubicBezTo>
                    <a:pt x="5936" y="1637"/>
                    <a:pt x="5212" y="1487"/>
                    <a:pt x="4524" y="1200"/>
                  </a:cubicBezTo>
                  <a:lnTo>
                    <a:pt x="4524" y="1200"/>
                  </a:lnTo>
                  <a:cubicBezTo>
                    <a:pt x="5187" y="1612"/>
                    <a:pt x="5911" y="1900"/>
                    <a:pt x="6624" y="2212"/>
                  </a:cubicBezTo>
                  <a:cubicBezTo>
                    <a:pt x="5686" y="2000"/>
                    <a:pt x="4749" y="1787"/>
                    <a:pt x="3849" y="1450"/>
                  </a:cubicBezTo>
                  <a:lnTo>
                    <a:pt x="3849" y="1450"/>
                  </a:lnTo>
                  <a:cubicBezTo>
                    <a:pt x="4624" y="1837"/>
                    <a:pt x="5349" y="2187"/>
                    <a:pt x="6099" y="2475"/>
                  </a:cubicBezTo>
                  <a:cubicBezTo>
                    <a:pt x="5012" y="2300"/>
                    <a:pt x="3699" y="1962"/>
                    <a:pt x="2775" y="1287"/>
                  </a:cubicBezTo>
                  <a:lnTo>
                    <a:pt x="2775" y="1287"/>
                  </a:lnTo>
                  <a:cubicBezTo>
                    <a:pt x="3450" y="1887"/>
                    <a:pt x="4199" y="2300"/>
                    <a:pt x="4999" y="2587"/>
                  </a:cubicBezTo>
                  <a:cubicBezTo>
                    <a:pt x="4637" y="2512"/>
                    <a:pt x="4249" y="2412"/>
                    <a:pt x="3862" y="2275"/>
                  </a:cubicBezTo>
                  <a:cubicBezTo>
                    <a:pt x="3112" y="2012"/>
                    <a:pt x="2212" y="1537"/>
                    <a:pt x="1475" y="1012"/>
                  </a:cubicBezTo>
                  <a:lnTo>
                    <a:pt x="1475" y="1012"/>
                  </a:lnTo>
                  <a:cubicBezTo>
                    <a:pt x="2262" y="1687"/>
                    <a:pt x="3150" y="2300"/>
                    <a:pt x="4124" y="2687"/>
                  </a:cubicBezTo>
                  <a:cubicBezTo>
                    <a:pt x="4387" y="2799"/>
                    <a:pt x="4712" y="2912"/>
                    <a:pt x="5049" y="2999"/>
                  </a:cubicBezTo>
                  <a:cubicBezTo>
                    <a:pt x="3187" y="2625"/>
                    <a:pt x="1425" y="1675"/>
                    <a:pt x="38" y="63"/>
                  </a:cubicBezTo>
                  <a:lnTo>
                    <a:pt x="38" y="63"/>
                  </a:lnTo>
                  <a:cubicBezTo>
                    <a:pt x="888" y="1200"/>
                    <a:pt x="1937" y="2212"/>
                    <a:pt x="3212" y="2862"/>
                  </a:cubicBezTo>
                  <a:cubicBezTo>
                    <a:pt x="3537" y="3024"/>
                    <a:pt x="3874" y="3162"/>
                    <a:pt x="4224" y="3274"/>
                  </a:cubicBezTo>
                  <a:cubicBezTo>
                    <a:pt x="3100" y="3012"/>
                    <a:pt x="2112" y="2462"/>
                    <a:pt x="1113" y="1575"/>
                  </a:cubicBezTo>
                  <a:lnTo>
                    <a:pt x="1113" y="1575"/>
                  </a:lnTo>
                  <a:cubicBezTo>
                    <a:pt x="1675" y="2200"/>
                    <a:pt x="2325" y="2762"/>
                    <a:pt x="3062" y="3174"/>
                  </a:cubicBezTo>
                  <a:cubicBezTo>
                    <a:pt x="2150" y="2837"/>
                    <a:pt x="1338" y="2350"/>
                    <a:pt x="638" y="1612"/>
                  </a:cubicBezTo>
                  <a:lnTo>
                    <a:pt x="638" y="1612"/>
                  </a:lnTo>
                  <a:cubicBezTo>
                    <a:pt x="1100" y="2262"/>
                    <a:pt x="1762" y="2799"/>
                    <a:pt x="2487" y="3199"/>
                  </a:cubicBezTo>
                  <a:cubicBezTo>
                    <a:pt x="1613" y="2899"/>
                    <a:pt x="813" y="2462"/>
                    <a:pt x="150" y="1737"/>
                  </a:cubicBezTo>
                  <a:lnTo>
                    <a:pt x="150" y="1737"/>
                  </a:lnTo>
                  <a:cubicBezTo>
                    <a:pt x="450" y="2162"/>
                    <a:pt x="825" y="2525"/>
                    <a:pt x="1238" y="2837"/>
                  </a:cubicBezTo>
                  <a:cubicBezTo>
                    <a:pt x="788" y="2600"/>
                    <a:pt x="338" y="2350"/>
                    <a:pt x="0" y="1962"/>
                  </a:cubicBezTo>
                  <a:lnTo>
                    <a:pt x="0" y="1962"/>
                  </a:lnTo>
                  <a:cubicBezTo>
                    <a:pt x="313" y="2537"/>
                    <a:pt x="938" y="2849"/>
                    <a:pt x="1463" y="3187"/>
                  </a:cubicBezTo>
                  <a:cubicBezTo>
                    <a:pt x="1556" y="3224"/>
                    <a:pt x="1784" y="3431"/>
                    <a:pt x="1918" y="3431"/>
                  </a:cubicBezTo>
                  <a:cubicBezTo>
                    <a:pt x="1963" y="3431"/>
                    <a:pt x="1997" y="3408"/>
                    <a:pt x="2012" y="3349"/>
                  </a:cubicBezTo>
                  <a:cubicBezTo>
                    <a:pt x="2012" y="3337"/>
                    <a:pt x="2012" y="3337"/>
                    <a:pt x="2012" y="3324"/>
                  </a:cubicBezTo>
                  <a:cubicBezTo>
                    <a:pt x="2225" y="3437"/>
                    <a:pt x="2450" y="3537"/>
                    <a:pt x="2675" y="3612"/>
                  </a:cubicBezTo>
                  <a:cubicBezTo>
                    <a:pt x="3200" y="3802"/>
                    <a:pt x="3886" y="3982"/>
                    <a:pt x="4382" y="3982"/>
                  </a:cubicBezTo>
                  <a:cubicBezTo>
                    <a:pt x="4441" y="3982"/>
                    <a:pt x="4497" y="3979"/>
                    <a:pt x="4549" y="3974"/>
                  </a:cubicBezTo>
                  <a:cubicBezTo>
                    <a:pt x="4562" y="3962"/>
                    <a:pt x="4587" y="3949"/>
                    <a:pt x="4599" y="3924"/>
                  </a:cubicBezTo>
                  <a:cubicBezTo>
                    <a:pt x="4712" y="3937"/>
                    <a:pt x="4824" y="3949"/>
                    <a:pt x="4937" y="3962"/>
                  </a:cubicBezTo>
                  <a:cubicBezTo>
                    <a:pt x="4999" y="3937"/>
                    <a:pt x="5037" y="3874"/>
                    <a:pt x="5037" y="3812"/>
                  </a:cubicBezTo>
                  <a:cubicBezTo>
                    <a:pt x="5274" y="3837"/>
                    <a:pt x="5511" y="3849"/>
                    <a:pt x="5749" y="3849"/>
                  </a:cubicBezTo>
                  <a:cubicBezTo>
                    <a:pt x="5824" y="3849"/>
                    <a:pt x="5911" y="3849"/>
                    <a:pt x="5961" y="3787"/>
                  </a:cubicBezTo>
                  <a:cubicBezTo>
                    <a:pt x="5999" y="3762"/>
                    <a:pt x="6011" y="3724"/>
                    <a:pt x="6011" y="3687"/>
                  </a:cubicBezTo>
                  <a:cubicBezTo>
                    <a:pt x="6199" y="3712"/>
                    <a:pt x="6386" y="3712"/>
                    <a:pt x="6574" y="3724"/>
                  </a:cubicBezTo>
                  <a:cubicBezTo>
                    <a:pt x="6699" y="3574"/>
                    <a:pt x="6811" y="3412"/>
                    <a:pt x="6924" y="3262"/>
                  </a:cubicBezTo>
                  <a:cubicBezTo>
                    <a:pt x="7199" y="2899"/>
                    <a:pt x="7461" y="2512"/>
                    <a:pt x="7711" y="2125"/>
                  </a:cubicBezTo>
                  <a:cubicBezTo>
                    <a:pt x="7811" y="1975"/>
                    <a:pt x="7898" y="1825"/>
                    <a:pt x="7998" y="1675"/>
                  </a:cubicBezTo>
                  <a:cubicBezTo>
                    <a:pt x="7848" y="1525"/>
                    <a:pt x="7686" y="1375"/>
                    <a:pt x="7511" y="1250"/>
                  </a:cubicBezTo>
                  <a:cubicBezTo>
                    <a:pt x="6636" y="713"/>
                    <a:pt x="5686" y="288"/>
                    <a:pt x="46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3" name="Google Shape;11623;p22"/>
            <p:cNvSpPr/>
            <p:nvPr/>
          </p:nvSpPr>
          <p:spPr>
            <a:xfrm>
              <a:off x="6905050" y="1734950"/>
              <a:ext cx="199350" cy="52775"/>
            </a:xfrm>
            <a:custGeom>
              <a:avLst/>
              <a:gdLst/>
              <a:ahLst/>
              <a:cxnLst/>
              <a:rect l="l" t="t" r="r" b="b"/>
              <a:pathLst>
                <a:path w="7974" h="2111" extrusionOk="0">
                  <a:moveTo>
                    <a:pt x="1" y="1"/>
                  </a:moveTo>
                  <a:lnTo>
                    <a:pt x="1" y="1"/>
                  </a:lnTo>
                  <a:cubicBezTo>
                    <a:pt x="738" y="376"/>
                    <a:pt x="1513" y="688"/>
                    <a:pt x="2237" y="1075"/>
                  </a:cubicBezTo>
                  <a:cubicBezTo>
                    <a:pt x="3075" y="1500"/>
                    <a:pt x="3987" y="1950"/>
                    <a:pt x="4724" y="2025"/>
                  </a:cubicBezTo>
                  <a:cubicBezTo>
                    <a:pt x="4949" y="2063"/>
                    <a:pt x="5187" y="2075"/>
                    <a:pt x="5412" y="2088"/>
                  </a:cubicBezTo>
                  <a:cubicBezTo>
                    <a:pt x="5459" y="2088"/>
                    <a:pt x="5563" y="2110"/>
                    <a:pt x="5647" y="2110"/>
                  </a:cubicBezTo>
                  <a:cubicBezTo>
                    <a:pt x="5717" y="2110"/>
                    <a:pt x="5774" y="2095"/>
                    <a:pt x="5774" y="2038"/>
                  </a:cubicBezTo>
                  <a:cubicBezTo>
                    <a:pt x="5855" y="2049"/>
                    <a:pt x="5942" y="2057"/>
                    <a:pt x="6021" y="2057"/>
                  </a:cubicBezTo>
                  <a:cubicBezTo>
                    <a:pt x="6208" y="2057"/>
                    <a:pt x="6349" y="2012"/>
                    <a:pt x="6261" y="1863"/>
                  </a:cubicBezTo>
                  <a:lnTo>
                    <a:pt x="6261" y="1863"/>
                  </a:lnTo>
                  <a:cubicBezTo>
                    <a:pt x="6432" y="1890"/>
                    <a:pt x="6601" y="1906"/>
                    <a:pt x="6766" y="1906"/>
                  </a:cubicBezTo>
                  <a:cubicBezTo>
                    <a:pt x="6975" y="1906"/>
                    <a:pt x="7178" y="1881"/>
                    <a:pt x="7374" y="1825"/>
                  </a:cubicBezTo>
                  <a:cubicBezTo>
                    <a:pt x="7399" y="1813"/>
                    <a:pt x="7411" y="1788"/>
                    <a:pt x="7411" y="1763"/>
                  </a:cubicBezTo>
                  <a:cubicBezTo>
                    <a:pt x="7436" y="1763"/>
                    <a:pt x="7449" y="1763"/>
                    <a:pt x="7474" y="1750"/>
                  </a:cubicBezTo>
                  <a:cubicBezTo>
                    <a:pt x="7499" y="1738"/>
                    <a:pt x="7511" y="1700"/>
                    <a:pt x="7524" y="1675"/>
                  </a:cubicBezTo>
                  <a:cubicBezTo>
                    <a:pt x="7561" y="1688"/>
                    <a:pt x="7599" y="1700"/>
                    <a:pt x="7636" y="1713"/>
                  </a:cubicBezTo>
                  <a:cubicBezTo>
                    <a:pt x="7686" y="1675"/>
                    <a:pt x="7749" y="1650"/>
                    <a:pt x="7811" y="1613"/>
                  </a:cubicBezTo>
                  <a:cubicBezTo>
                    <a:pt x="7848" y="1600"/>
                    <a:pt x="7886" y="1588"/>
                    <a:pt x="7923" y="1563"/>
                  </a:cubicBezTo>
                  <a:cubicBezTo>
                    <a:pt x="7936" y="1550"/>
                    <a:pt x="7948" y="1550"/>
                    <a:pt x="7973" y="1538"/>
                  </a:cubicBezTo>
                  <a:cubicBezTo>
                    <a:pt x="7111" y="1263"/>
                    <a:pt x="6274" y="913"/>
                    <a:pt x="5374" y="776"/>
                  </a:cubicBezTo>
                  <a:lnTo>
                    <a:pt x="5374" y="776"/>
                  </a:lnTo>
                  <a:cubicBezTo>
                    <a:pt x="5999" y="976"/>
                    <a:pt x="6586" y="1263"/>
                    <a:pt x="7211" y="1538"/>
                  </a:cubicBezTo>
                  <a:cubicBezTo>
                    <a:pt x="7049" y="1513"/>
                    <a:pt x="6899" y="1475"/>
                    <a:pt x="6724" y="1413"/>
                  </a:cubicBezTo>
                  <a:cubicBezTo>
                    <a:pt x="5599" y="1013"/>
                    <a:pt x="4487" y="613"/>
                    <a:pt x="3237" y="388"/>
                  </a:cubicBezTo>
                  <a:lnTo>
                    <a:pt x="3237" y="388"/>
                  </a:lnTo>
                  <a:cubicBezTo>
                    <a:pt x="4037" y="638"/>
                    <a:pt x="4674" y="876"/>
                    <a:pt x="5449" y="1200"/>
                  </a:cubicBezTo>
                  <a:cubicBezTo>
                    <a:pt x="5886" y="1363"/>
                    <a:pt x="6336" y="1563"/>
                    <a:pt x="6799" y="1675"/>
                  </a:cubicBezTo>
                  <a:cubicBezTo>
                    <a:pt x="6211" y="1663"/>
                    <a:pt x="5649" y="1450"/>
                    <a:pt x="5049" y="1225"/>
                  </a:cubicBezTo>
                  <a:cubicBezTo>
                    <a:pt x="3949" y="838"/>
                    <a:pt x="2825" y="513"/>
                    <a:pt x="1738" y="101"/>
                  </a:cubicBezTo>
                  <a:lnTo>
                    <a:pt x="1738" y="101"/>
                  </a:lnTo>
                  <a:cubicBezTo>
                    <a:pt x="2737" y="576"/>
                    <a:pt x="3737" y="1038"/>
                    <a:pt x="4762" y="1438"/>
                  </a:cubicBezTo>
                  <a:cubicBezTo>
                    <a:pt x="5149" y="1588"/>
                    <a:pt x="5574" y="1738"/>
                    <a:pt x="6011" y="1825"/>
                  </a:cubicBezTo>
                  <a:cubicBezTo>
                    <a:pt x="5961" y="1825"/>
                    <a:pt x="5911" y="1825"/>
                    <a:pt x="5861" y="1813"/>
                  </a:cubicBezTo>
                  <a:cubicBezTo>
                    <a:pt x="5662" y="1800"/>
                    <a:pt x="5124" y="1675"/>
                    <a:pt x="4824" y="1550"/>
                  </a:cubicBezTo>
                  <a:cubicBezTo>
                    <a:pt x="3637" y="1063"/>
                    <a:pt x="2062" y="501"/>
                    <a:pt x="713" y="26"/>
                  </a:cubicBezTo>
                  <a:lnTo>
                    <a:pt x="713" y="26"/>
                  </a:lnTo>
                  <a:cubicBezTo>
                    <a:pt x="1738" y="476"/>
                    <a:pt x="2750" y="951"/>
                    <a:pt x="3775" y="1400"/>
                  </a:cubicBezTo>
                  <a:cubicBezTo>
                    <a:pt x="4124" y="1550"/>
                    <a:pt x="4462" y="1713"/>
                    <a:pt x="4824" y="1838"/>
                  </a:cubicBezTo>
                  <a:cubicBezTo>
                    <a:pt x="4387" y="1738"/>
                    <a:pt x="4137" y="1638"/>
                    <a:pt x="3725" y="1450"/>
                  </a:cubicBezTo>
                  <a:cubicBezTo>
                    <a:pt x="2512" y="901"/>
                    <a:pt x="1238" y="4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4" name="Google Shape;11624;p22"/>
            <p:cNvSpPr/>
            <p:nvPr/>
          </p:nvSpPr>
          <p:spPr>
            <a:xfrm>
              <a:off x="6972525" y="1714300"/>
              <a:ext cx="113750" cy="49100"/>
            </a:xfrm>
            <a:custGeom>
              <a:avLst/>
              <a:gdLst/>
              <a:ahLst/>
              <a:cxnLst/>
              <a:rect l="l" t="t" r="r" b="b"/>
              <a:pathLst>
                <a:path w="4550" h="1964" extrusionOk="0">
                  <a:moveTo>
                    <a:pt x="96" y="1"/>
                  </a:moveTo>
                  <a:cubicBezTo>
                    <a:pt x="74" y="1"/>
                    <a:pt x="54" y="12"/>
                    <a:pt x="38" y="27"/>
                  </a:cubicBezTo>
                  <a:cubicBezTo>
                    <a:pt x="1" y="64"/>
                    <a:pt x="26" y="139"/>
                    <a:pt x="76" y="152"/>
                  </a:cubicBezTo>
                  <a:cubicBezTo>
                    <a:pt x="626" y="502"/>
                    <a:pt x="1176" y="864"/>
                    <a:pt x="1788" y="1077"/>
                  </a:cubicBezTo>
                  <a:cubicBezTo>
                    <a:pt x="2700" y="1414"/>
                    <a:pt x="3737" y="1402"/>
                    <a:pt x="4550" y="1964"/>
                  </a:cubicBezTo>
                  <a:cubicBezTo>
                    <a:pt x="4175" y="1639"/>
                    <a:pt x="3700" y="1439"/>
                    <a:pt x="3225" y="1289"/>
                  </a:cubicBezTo>
                  <a:cubicBezTo>
                    <a:pt x="2850" y="1177"/>
                    <a:pt x="2463" y="1139"/>
                    <a:pt x="2088" y="1014"/>
                  </a:cubicBezTo>
                  <a:cubicBezTo>
                    <a:pt x="1663" y="877"/>
                    <a:pt x="1263" y="702"/>
                    <a:pt x="851" y="464"/>
                  </a:cubicBezTo>
                  <a:cubicBezTo>
                    <a:pt x="613" y="314"/>
                    <a:pt x="376" y="164"/>
                    <a:pt x="138" y="14"/>
                  </a:cubicBezTo>
                  <a:cubicBezTo>
                    <a:pt x="124" y="5"/>
                    <a:pt x="110"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5" name="Google Shape;11625;p22"/>
            <p:cNvSpPr/>
            <p:nvPr/>
          </p:nvSpPr>
          <p:spPr>
            <a:xfrm>
              <a:off x="7022525" y="1708575"/>
              <a:ext cx="93125" cy="61000"/>
            </a:xfrm>
            <a:custGeom>
              <a:avLst/>
              <a:gdLst/>
              <a:ahLst/>
              <a:cxnLst/>
              <a:rect l="l" t="t" r="r" b="b"/>
              <a:pathLst>
                <a:path w="3725" h="2440" extrusionOk="0">
                  <a:moveTo>
                    <a:pt x="2262" y="668"/>
                  </a:moveTo>
                  <a:cubicBezTo>
                    <a:pt x="2337" y="731"/>
                    <a:pt x="2412" y="793"/>
                    <a:pt x="2475" y="868"/>
                  </a:cubicBezTo>
                  <a:cubicBezTo>
                    <a:pt x="2337" y="806"/>
                    <a:pt x="2187" y="756"/>
                    <a:pt x="2037" y="706"/>
                  </a:cubicBezTo>
                  <a:cubicBezTo>
                    <a:pt x="2062" y="706"/>
                    <a:pt x="2087" y="718"/>
                    <a:pt x="2100" y="718"/>
                  </a:cubicBezTo>
                  <a:cubicBezTo>
                    <a:pt x="2121" y="729"/>
                    <a:pt x="2143" y="734"/>
                    <a:pt x="2164" y="734"/>
                  </a:cubicBezTo>
                  <a:cubicBezTo>
                    <a:pt x="2217" y="734"/>
                    <a:pt x="2262" y="704"/>
                    <a:pt x="2262" y="668"/>
                  </a:cubicBezTo>
                  <a:close/>
                  <a:moveTo>
                    <a:pt x="1453" y="1"/>
                  </a:moveTo>
                  <a:cubicBezTo>
                    <a:pt x="1434" y="1"/>
                    <a:pt x="1414" y="9"/>
                    <a:pt x="1387" y="31"/>
                  </a:cubicBezTo>
                  <a:cubicBezTo>
                    <a:pt x="1350" y="69"/>
                    <a:pt x="1362" y="131"/>
                    <a:pt x="1412" y="156"/>
                  </a:cubicBezTo>
                  <a:cubicBezTo>
                    <a:pt x="1575" y="231"/>
                    <a:pt x="1725" y="306"/>
                    <a:pt x="1862" y="393"/>
                  </a:cubicBezTo>
                  <a:cubicBezTo>
                    <a:pt x="1725" y="331"/>
                    <a:pt x="1550" y="293"/>
                    <a:pt x="1412" y="243"/>
                  </a:cubicBezTo>
                  <a:cubicBezTo>
                    <a:pt x="1124" y="174"/>
                    <a:pt x="827" y="120"/>
                    <a:pt x="535" y="120"/>
                  </a:cubicBezTo>
                  <a:cubicBezTo>
                    <a:pt x="460" y="120"/>
                    <a:pt x="386" y="123"/>
                    <a:pt x="313" y="131"/>
                  </a:cubicBezTo>
                  <a:cubicBezTo>
                    <a:pt x="563" y="144"/>
                    <a:pt x="813" y="206"/>
                    <a:pt x="1063" y="281"/>
                  </a:cubicBezTo>
                  <a:cubicBezTo>
                    <a:pt x="713" y="231"/>
                    <a:pt x="363" y="231"/>
                    <a:pt x="13" y="231"/>
                  </a:cubicBezTo>
                  <a:cubicBezTo>
                    <a:pt x="588" y="306"/>
                    <a:pt x="1150" y="443"/>
                    <a:pt x="1712" y="606"/>
                  </a:cubicBezTo>
                  <a:cubicBezTo>
                    <a:pt x="1275" y="493"/>
                    <a:pt x="813" y="468"/>
                    <a:pt x="350" y="456"/>
                  </a:cubicBezTo>
                  <a:lnTo>
                    <a:pt x="350" y="456"/>
                  </a:lnTo>
                  <a:cubicBezTo>
                    <a:pt x="1200" y="593"/>
                    <a:pt x="1812" y="793"/>
                    <a:pt x="2512" y="1131"/>
                  </a:cubicBezTo>
                  <a:cubicBezTo>
                    <a:pt x="2350" y="1056"/>
                    <a:pt x="2187" y="993"/>
                    <a:pt x="2037" y="943"/>
                  </a:cubicBezTo>
                  <a:cubicBezTo>
                    <a:pt x="1500" y="781"/>
                    <a:pt x="988" y="806"/>
                    <a:pt x="438" y="743"/>
                  </a:cubicBezTo>
                  <a:lnTo>
                    <a:pt x="438" y="743"/>
                  </a:lnTo>
                  <a:cubicBezTo>
                    <a:pt x="950" y="868"/>
                    <a:pt x="1487" y="918"/>
                    <a:pt x="1987" y="1118"/>
                  </a:cubicBezTo>
                  <a:cubicBezTo>
                    <a:pt x="2100" y="1168"/>
                    <a:pt x="2275" y="1256"/>
                    <a:pt x="2462" y="1356"/>
                  </a:cubicBezTo>
                  <a:cubicBezTo>
                    <a:pt x="1875" y="1131"/>
                    <a:pt x="1225" y="1018"/>
                    <a:pt x="638" y="1006"/>
                  </a:cubicBezTo>
                  <a:lnTo>
                    <a:pt x="638" y="1006"/>
                  </a:lnTo>
                  <a:cubicBezTo>
                    <a:pt x="1375" y="1106"/>
                    <a:pt x="2037" y="1331"/>
                    <a:pt x="2662" y="1668"/>
                  </a:cubicBezTo>
                  <a:cubicBezTo>
                    <a:pt x="2587" y="1631"/>
                    <a:pt x="2525" y="1606"/>
                    <a:pt x="2462" y="1581"/>
                  </a:cubicBezTo>
                  <a:cubicBezTo>
                    <a:pt x="1675" y="1243"/>
                    <a:pt x="825" y="1193"/>
                    <a:pt x="0" y="1068"/>
                  </a:cubicBezTo>
                  <a:lnTo>
                    <a:pt x="0" y="1068"/>
                  </a:lnTo>
                  <a:cubicBezTo>
                    <a:pt x="1262" y="1343"/>
                    <a:pt x="2262" y="1643"/>
                    <a:pt x="3324" y="2380"/>
                  </a:cubicBezTo>
                  <a:cubicBezTo>
                    <a:pt x="3361" y="2421"/>
                    <a:pt x="3408" y="2439"/>
                    <a:pt x="3453" y="2439"/>
                  </a:cubicBezTo>
                  <a:cubicBezTo>
                    <a:pt x="3547" y="2439"/>
                    <a:pt x="3633" y="2361"/>
                    <a:pt x="3599" y="2243"/>
                  </a:cubicBezTo>
                  <a:cubicBezTo>
                    <a:pt x="3599" y="2243"/>
                    <a:pt x="3599" y="2230"/>
                    <a:pt x="3599" y="2230"/>
                  </a:cubicBezTo>
                  <a:cubicBezTo>
                    <a:pt x="3662" y="2230"/>
                    <a:pt x="3724" y="2155"/>
                    <a:pt x="3699" y="2080"/>
                  </a:cubicBezTo>
                  <a:cubicBezTo>
                    <a:pt x="3574" y="1956"/>
                    <a:pt x="3424" y="1831"/>
                    <a:pt x="3249" y="1731"/>
                  </a:cubicBezTo>
                  <a:cubicBezTo>
                    <a:pt x="3312" y="1706"/>
                    <a:pt x="3349" y="1618"/>
                    <a:pt x="3299" y="1556"/>
                  </a:cubicBezTo>
                  <a:cubicBezTo>
                    <a:pt x="3162" y="1443"/>
                    <a:pt x="2937" y="1318"/>
                    <a:pt x="2700" y="1206"/>
                  </a:cubicBezTo>
                  <a:lnTo>
                    <a:pt x="2700" y="1206"/>
                  </a:lnTo>
                  <a:cubicBezTo>
                    <a:pt x="2714" y="1208"/>
                    <a:pt x="2728" y="1210"/>
                    <a:pt x="2742" y="1210"/>
                  </a:cubicBezTo>
                  <a:cubicBezTo>
                    <a:pt x="2804" y="1210"/>
                    <a:pt x="2857" y="1182"/>
                    <a:pt x="2837" y="1081"/>
                  </a:cubicBezTo>
                  <a:cubicBezTo>
                    <a:pt x="2837" y="1043"/>
                    <a:pt x="2812" y="1018"/>
                    <a:pt x="2787" y="1006"/>
                  </a:cubicBezTo>
                  <a:cubicBezTo>
                    <a:pt x="2700" y="968"/>
                    <a:pt x="2612" y="931"/>
                    <a:pt x="2537" y="893"/>
                  </a:cubicBezTo>
                  <a:cubicBezTo>
                    <a:pt x="2412" y="668"/>
                    <a:pt x="2237" y="468"/>
                    <a:pt x="2025" y="306"/>
                  </a:cubicBezTo>
                  <a:cubicBezTo>
                    <a:pt x="1887" y="206"/>
                    <a:pt x="1737" y="106"/>
                    <a:pt x="1562" y="44"/>
                  </a:cubicBezTo>
                  <a:cubicBezTo>
                    <a:pt x="1514" y="27"/>
                    <a:pt x="1486"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6" name="Google Shape;11626;p22"/>
            <p:cNvSpPr/>
            <p:nvPr/>
          </p:nvSpPr>
          <p:spPr>
            <a:xfrm>
              <a:off x="6970650" y="1782125"/>
              <a:ext cx="119700" cy="16625"/>
            </a:xfrm>
            <a:custGeom>
              <a:avLst/>
              <a:gdLst/>
              <a:ahLst/>
              <a:cxnLst/>
              <a:rect l="l" t="t" r="r" b="b"/>
              <a:pathLst>
                <a:path w="4788" h="665" extrusionOk="0">
                  <a:moveTo>
                    <a:pt x="1" y="1"/>
                  </a:moveTo>
                  <a:lnTo>
                    <a:pt x="1" y="1"/>
                  </a:lnTo>
                  <a:cubicBezTo>
                    <a:pt x="601" y="313"/>
                    <a:pt x="1263" y="563"/>
                    <a:pt x="1938" y="651"/>
                  </a:cubicBezTo>
                  <a:cubicBezTo>
                    <a:pt x="2066" y="660"/>
                    <a:pt x="2191" y="665"/>
                    <a:pt x="2313" y="665"/>
                  </a:cubicBezTo>
                  <a:cubicBezTo>
                    <a:pt x="2976" y="665"/>
                    <a:pt x="3562" y="530"/>
                    <a:pt x="4237" y="351"/>
                  </a:cubicBezTo>
                  <a:cubicBezTo>
                    <a:pt x="4425" y="301"/>
                    <a:pt x="4600" y="238"/>
                    <a:pt x="4787" y="188"/>
                  </a:cubicBezTo>
                  <a:lnTo>
                    <a:pt x="4787" y="188"/>
                  </a:lnTo>
                  <a:cubicBezTo>
                    <a:pt x="4625" y="213"/>
                    <a:pt x="4400" y="251"/>
                    <a:pt x="4212" y="276"/>
                  </a:cubicBezTo>
                  <a:cubicBezTo>
                    <a:pt x="3598" y="357"/>
                    <a:pt x="3023" y="409"/>
                    <a:pt x="2461" y="409"/>
                  </a:cubicBezTo>
                  <a:cubicBezTo>
                    <a:pt x="1640" y="409"/>
                    <a:pt x="847" y="29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7" name="Google Shape;11627;p22"/>
            <p:cNvSpPr/>
            <p:nvPr/>
          </p:nvSpPr>
          <p:spPr>
            <a:xfrm>
              <a:off x="6992850" y="1797650"/>
              <a:ext cx="95925" cy="6550"/>
            </a:xfrm>
            <a:custGeom>
              <a:avLst/>
              <a:gdLst/>
              <a:ahLst/>
              <a:cxnLst/>
              <a:rect l="l" t="t" r="r" b="b"/>
              <a:pathLst>
                <a:path w="3837" h="262" extrusionOk="0">
                  <a:moveTo>
                    <a:pt x="3449" y="1"/>
                  </a:moveTo>
                  <a:cubicBezTo>
                    <a:pt x="2431" y="1"/>
                    <a:pt x="1406" y="71"/>
                    <a:pt x="387" y="71"/>
                  </a:cubicBezTo>
                  <a:cubicBezTo>
                    <a:pt x="258" y="71"/>
                    <a:pt x="129" y="70"/>
                    <a:pt x="0" y="67"/>
                  </a:cubicBezTo>
                  <a:lnTo>
                    <a:pt x="0" y="67"/>
                  </a:lnTo>
                  <a:cubicBezTo>
                    <a:pt x="500" y="130"/>
                    <a:pt x="1000" y="242"/>
                    <a:pt x="1462" y="255"/>
                  </a:cubicBezTo>
                  <a:cubicBezTo>
                    <a:pt x="1559" y="259"/>
                    <a:pt x="1656" y="261"/>
                    <a:pt x="1752" y="261"/>
                  </a:cubicBezTo>
                  <a:cubicBezTo>
                    <a:pt x="2453" y="261"/>
                    <a:pt x="3145" y="147"/>
                    <a:pt x="3837" y="5"/>
                  </a:cubicBezTo>
                  <a:cubicBezTo>
                    <a:pt x="3708" y="2"/>
                    <a:pt x="3579" y="1"/>
                    <a:pt x="3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8" name="Google Shape;11628;p22"/>
            <p:cNvSpPr/>
            <p:nvPr/>
          </p:nvSpPr>
          <p:spPr>
            <a:xfrm>
              <a:off x="7013450" y="1805550"/>
              <a:ext cx="59700" cy="4250"/>
            </a:xfrm>
            <a:custGeom>
              <a:avLst/>
              <a:gdLst/>
              <a:ahLst/>
              <a:cxnLst/>
              <a:rect l="l" t="t" r="r" b="b"/>
              <a:pathLst>
                <a:path w="2388" h="170" extrusionOk="0">
                  <a:moveTo>
                    <a:pt x="1953" y="0"/>
                  </a:moveTo>
                  <a:cubicBezTo>
                    <a:pt x="1314" y="0"/>
                    <a:pt x="641" y="78"/>
                    <a:pt x="1" y="138"/>
                  </a:cubicBezTo>
                  <a:cubicBezTo>
                    <a:pt x="262" y="159"/>
                    <a:pt x="523" y="170"/>
                    <a:pt x="784" y="170"/>
                  </a:cubicBezTo>
                  <a:cubicBezTo>
                    <a:pt x="1322" y="170"/>
                    <a:pt x="1858" y="123"/>
                    <a:pt x="2388" y="14"/>
                  </a:cubicBezTo>
                  <a:cubicBezTo>
                    <a:pt x="2245" y="4"/>
                    <a:pt x="2100" y="0"/>
                    <a:pt x="19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9" name="Google Shape;11629;p22"/>
            <p:cNvSpPr/>
            <p:nvPr/>
          </p:nvSpPr>
          <p:spPr>
            <a:xfrm>
              <a:off x="7032825" y="1810875"/>
              <a:ext cx="34400" cy="3450"/>
            </a:xfrm>
            <a:custGeom>
              <a:avLst/>
              <a:gdLst/>
              <a:ahLst/>
              <a:cxnLst/>
              <a:rect l="l" t="t" r="r" b="b"/>
              <a:pathLst>
                <a:path w="1376" h="138" extrusionOk="0">
                  <a:moveTo>
                    <a:pt x="1375" y="0"/>
                  </a:moveTo>
                  <a:cubicBezTo>
                    <a:pt x="925" y="0"/>
                    <a:pt x="438" y="13"/>
                    <a:pt x="1" y="138"/>
                  </a:cubicBezTo>
                  <a:cubicBezTo>
                    <a:pt x="463" y="100"/>
                    <a:pt x="925" y="113"/>
                    <a:pt x="13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0" name="Google Shape;11630;p22"/>
            <p:cNvSpPr/>
            <p:nvPr/>
          </p:nvSpPr>
          <p:spPr>
            <a:xfrm>
              <a:off x="7022525" y="1836600"/>
              <a:ext cx="65950" cy="4600"/>
            </a:xfrm>
            <a:custGeom>
              <a:avLst/>
              <a:gdLst/>
              <a:ahLst/>
              <a:cxnLst/>
              <a:rect l="l" t="t" r="r" b="b"/>
              <a:pathLst>
                <a:path w="2638" h="184" extrusionOk="0">
                  <a:moveTo>
                    <a:pt x="1525" y="0"/>
                  </a:moveTo>
                  <a:cubicBezTo>
                    <a:pt x="1015" y="0"/>
                    <a:pt x="491" y="86"/>
                    <a:pt x="0" y="171"/>
                  </a:cubicBezTo>
                  <a:cubicBezTo>
                    <a:pt x="547" y="171"/>
                    <a:pt x="1099" y="147"/>
                    <a:pt x="1649" y="147"/>
                  </a:cubicBezTo>
                  <a:cubicBezTo>
                    <a:pt x="1979" y="147"/>
                    <a:pt x="2309" y="156"/>
                    <a:pt x="2637" y="184"/>
                  </a:cubicBezTo>
                  <a:cubicBezTo>
                    <a:pt x="2287" y="49"/>
                    <a:pt x="1910" y="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1" name="Google Shape;11631;p22"/>
            <p:cNvSpPr/>
            <p:nvPr/>
          </p:nvSpPr>
          <p:spPr>
            <a:xfrm>
              <a:off x="7045025" y="1833650"/>
              <a:ext cx="26250" cy="2550"/>
            </a:xfrm>
            <a:custGeom>
              <a:avLst/>
              <a:gdLst/>
              <a:ahLst/>
              <a:cxnLst/>
              <a:rect l="l" t="t" r="r" b="b"/>
              <a:pathLst>
                <a:path w="1050" h="102" extrusionOk="0">
                  <a:moveTo>
                    <a:pt x="711" y="1"/>
                  </a:moveTo>
                  <a:cubicBezTo>
                    <a:pt x="470" y="1"/>
                    <a:pt x="229" y="25"/>
                    <a:pt x="0" y="102"/>
                  </a:cubicBezTo>
                  <a:cubicBezTo>
                    <a:pt x="350" y="52"/>
                    <a:pt x="700" y="77"/>
                    <a:pt x="1050" y="14"/>
                  </a:cubicBezTo>
                  <a:cubicBezTo>
                    <a:pt x="938" y="6"/>
                    <a:pt x="824" y="1"/>
                    <a:pt x="7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2" name="Google Shape;11632;p22"/>
            <p:cNvSpPr/>
            <p:nvPr/>
          </p:nvSpPr>
          <p:spPr>
            <a:xfrm>
              <a:off x="6769775" y="1793075"/>
              <a:ext cx="102500" cy="69375"/>
            </a:xfrm>
            <a:custGeom>
              <a:avLst/>
              <a:gdLst/>
              <a:ahLst/>
              <a:cxnLst/>
              <a:rect l="l" t="t" r="r" b="b"/>
              <a:pathLst>
                <a:path w="4100" h="2775" extrusionOk="0">
                  <a:moveTo>
                    <a:pt x="0" y="0"/>
                  </a:moveTo>
                  <a:cubicBezTo>
                    <a:pt x="750" y="488"/>
                    <a:pt x="1488" y="975"/>
                    <a:pt x="2250" y="1462"/>
                  </a:cubicBezTo>
                  <a:cubicBezTo>
                    <a:pt x="2937" y="1862"/>
                    <a:pt x="3500" y="2237"/>
                    <a:pt x="4099" y="2774"/>
                  </a:cubicBezTo>
                  <a:cubicBezTo>
                    <a:pt x="3137" y="1400"/>
                    <a:pt x="1475" y="7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3" name="Google Shape;11633;p22"/>
            <p:cNvSpPr/>
            <p:nvPr/>
          </p:nvSpPr>
          <p:spPr>
            <a:xfrm>
              <a:off x="6791650" y="1794950"/>
              <a:ext cx="49225" cy="27450"/>
            </a:xfrm>
            <a:custGeom>
              <a:avLst/>
              <a:gdLst/>
              <a:ahLst/>
              <a:cxnLst/>
              <a:rect l="l" t="t" r="r" b="b"/>
              <a:pathLst>
                <a:path w="1969" h="1098" extrusionOk="0">
                  <a:moveTo>
                    <a:pt x="0" y="0"/>
                  </a:moveTo>
                  <a:lnTo>
                    <a:pt x="0" y="0"/>
                  </a:lnTo>
                  <a:cubicBezTo>
                    <a:pt x="613" y="325"/>
                    <a:pt x="1200" y="687"/>
                    <a:pt x="1775" y="1075"/>
                  </a:cubicBezTo>
                  <a:cubicBezTo>
                    <a:pt x="1794" y="1091"/>
                    <a:pt x="1817" y="1098"/>
                    <a:pt x="1839" y="1098"/>
                  </a:cubicBezTo>
                  <a:cubicBezTo>
                    <a:pt x="1904" y="1098"/>
                    <a:pt x="1968" y="1040"/>
                    <a:pt x="1950" y="975"/>
                  </a:cubicBezTo>
                  <a:cubicBezTo>
                    <a:pt x="1900" y="862"/>
                    <a:pt x="1762" y="837"/>
                    <a:pt x="1675" y="762"/>
                  </a:cubicBezTo>
                  <a:cubicBezTo>
                    <a:pt x="1137" y="475"/>
                    <a:pt x="575"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4" name="Google Shape;11634;p22"/>
            <p:cNvSpPr/>
            <p:nvPr/>
          </p:nvSpPr>
          <p:spPr>
            <a:xfrm>
              <a:off x="6807575" y="1793700"/>
              <a:ext cx="36725" cy="21100"/>
            </a:xfrm>
            <a:custGeom>
              <a:avLst/>
              <a:gdLst/>
              <a:ahLst/>
              <a:cxnLst/>
              <a:rect l="l" t="t" r="r" b="b"/>
              <a:pathLst>
                <a:path w="1469" h="844" extrusionOk="0">
                  <a:moveTo>
                    <a:pt x="1" y="0"/>
                  </a:moveTo>
                  <a:lnTo>
                    <a:pt x="1" y="0"/>
                  </a:lnTo>
                  <a:cubicBezTo>
                    <a:pt x="463" y="250"/>
                    <a:pt x="900" y="525"/>
                    <a:pt x="1325" y="825"/>
                  </a:cubicBezTo>
                  <a:cubicBezTo>
                    <a:pt x="1341" y="838"/>
                    <a:pt x="1359" y="843"/>
                    <a:pt x="1376" y="843"/>
                  </a:cubicBezTo>
                  <a:cubicBezTo>
                    <a:pt x="1425" y="843"/>
                    <a:pt x="1469" y="797"/>
                    <a:pt x="1450" y="750"/>
                  </a:cubicBezTo>
                  <a:cubicBezTo>
                    <a:pt x="1113" y="438"/>
                    <a:pt x="475"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5" name="Google Shape;11635;p22"/>
            <p:cNvSpPr/>
            <p:nvPr/>
          </p:nvSpPr>
          <p:spPr>
            <a:xfrm>
              <a:off x="6827875" y="1794625"/>
              <a:ext cx="18150" cy="10450"/>
            </a:xfrm>
            <a:custGeom>
              <a:avLst/>
              <a:gdLst/>
              <a:ahLst/>
              <a:cxnLst/>
              <a:rect l="l" t="t" r="r" b="b"/>
              <a:pathLst>
                <a:path w="726" h="418" extrusionOk="0">
                  <a:moveTo>
                    <a:pt x="1" y="1"/>
                  </a:moveTo>
                  <a:cubicBezTo>
                    <a:pt x="213" y="138"/>
                    <a:pt x="438" y="276"/>
                    <a:pt x="676" y="413"/>
                  </a:cubicBezTo>
                  <a:cubicBezTo>
                    <a:pt x="679" y="416"/>
                    <a:pt x="684" y="418"/>
                    <a:pt x="690" y="418"/>
                  </a:cubicBezTo>
                  <a:cubicBezTo>
                    <a:pt x="706" y="418"/>
                    <a:pt x="726" y="406"/>
                    <a:pt x="726" y="388"/>
                  </a:cubicBezTo>
                  <a:cubicBezTo>
                    <a:pt x="613" y="238"/>
                    <a:pt x="188"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6" name="Google Shape;11636;p22"/>
            <p:cNvSpPr/>
            <p:nvPr/>
          </p:nvSpPr>
          <p:spPr>
            <a:xfrm>
              <a:off x="6815075" y="1745575"/>
              <a:ext cx="59075" cy="32975"/>
            </a:xfrm>
            <a:custGeom>
              <a:avLst/>
              <a:gdLst/>
              <a:ahLst/>
              <a:cxnLst/>
              <a:rect l="l" t="t" r="r" b="b"/>
              <a:pathLst>
                <a:path w="2363" h="1319" extrusionOk="0">
                  <a:moveTo>
                    <a:pt x="0" y="1"/>
                  </a:moveTo>
                  <a:cubicBezTo>
                    <a:pt x="738" y="401"/>
                    <a:pt x="1450" y="838"/>
                    <a:pt x="2162" y="1288"/>
                  </a:cubicBezTo>
                  <a:cubicBezTo>
                    <a:pt x="2183" y="1309"/>
                    <a:pt x="2211" y="1318"/>
                    <a:pt x="2239" y="1318"/>
                  </a:cubicBezTo>
                  <a:cubicBezTo>
                    <a:pt x="2296" y="1318"/>
                    <a:pt x="2354" y="1279"/>
                    <a:pt x="2362" y="1213"/>
                  </a:cubicBezTo>
                  <a:cubicBezTo>
                    <a:pt x="2362" y="1188"/>
                    <a:pt x="2350" y="1150"/>
                    <a:pt x="2337" y="1125"/>
                  </a:cubicBezTo>
                  <a:cubicBezTo>
                    <a:pt x="2212" y="1025"/>
                    <a:pt x="2062" y="963"/>
                    <a:pt x="1925" y="875"/>
                  </a:cubicBezTo>
                  <a:cubicBezTo>
                    <a:pt x="1300" y="551"/>
                    <a:pt x="663" y="2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7" name="Google Shape;11637;p22"/>
            <p:cNvSpPr/>
            <p:nvPr/>
          </p:nvSpPr>
          <p:spPr>
            <a:xfrm>
              <a:off x="6836000" y="1763375"/>
              <a:ext cx="34175" cy="20175"/>
            </a:xfrm>
            <a:custGeom>
              <a:avLst/>
              <a:gdLst/>
              <a:ahLst/>
              <a:cxnLst/>
              <a:rect l="l" t="t" r="r" b="b"/>
              <a:pathLst>
                <a:path w="1367" h="807" extrusionOk="0">
                  <a:moveTo>
                    <a:pt x="1" y="1"/>
                  </a:moveTo>
                  <a:lnTo>
                    <a:pt x="1" y="1"/>
                  </a:lnTo>
                  <a:cubicBezTo>
                    <a:pt x="401" y="226"/>
                    <a:pt x="888" y="563"/>
                    <a:pt x="1225" y="788"/>
                  </a:cubicBezTo>
                  <a:cubicBezTo>
                    <a:pt x="1238" y="801"/>
                    <a:pt x="1254" y="806"/>
                    <a:pt x="1269" y="806"/>
                  </a:cubicBezTo>
                  <a:cubicBezTo>
                    <a:pt x="1317" y="806"/>
                    <a:pt x="1366" y="757"/>
                    <a:pt x="1338" y="701"/>
                  </a:cubicBezTo>
                  <a:cubicBezTo>
                    <a:pt x="951" y="388"/>
                    <a:pt x="463"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8" name="Google Shape;11638;p22"/>
            <p:cNvSpPr/>
            <p:nvPr/>
          </p:nvSpPr>
          <p:spPr>
            <a:xfrm>
              <a:off x="6845375" y="1774950"/>
              <a:ext cx="22825" cy="10325"/>
            </a:xfrm>
            <a:custGeom>
              <a:avLst/>
              <a:gdLst/>
              <a:ahLst/>
              <a:cxnLst/>
              <a:rect l="l" t="t" r="r" b="b"/>
              <a:pathLst>
                <a:path w="913" h="413" extrusionOk="0">
                  <a:moveTo>
                    <a:pt x="1" y="0"/>
                  </a:moveTo>
                  <a:cubicBezTo>
                    <a:pt x="213" y="138"/>
                    <a:pt x="426" y="263"/>
                    <a:pt x="638" y="413"/>
                  </a:cubicBezTo>
                  <a:cubicBezTo>
                    <a:pt x="913" y="388"/>
                    <a:pt x="88" y="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9" name="Google Shape;11639;p22"/>
            <p:cNvSpPr/>
            <p:nvPr/>
          </p:nvSpPr>
          <p:spPr>
            <a:xfrm>
              <a:off x="6834750" y="1744325"/>
              <a:ext cx="51575" cy="29175"/>
            </a:xfrm>
            <a:custGeom>
              <a:avLst/>
              <a:gdLst/>
              <a:ahLst/>
              <a:cxnLst/>
              <a:rect l="l" t="t" r="r" b="b"/>
              <a:pathLst>
                <a:path w="2063" h="1167" extrusionOk="0">
                  <a:moveTo>
                    <a:pt x="1" y="1"/>
                  </a:moveTo>
                  <a:lnTo>
                    <a:pt x="1" y="1"/>
                  </a:lnTo>
                  <a:cubicBezTo>
                    <a:pt x="576" y="351"/>
                    <a:pt x="1125" y="725"/>
                    <a:pt x="1713" y="1050"/>
                  </a:cubicBezTo>
                  <a:cubicBezTo>
                    <a:pt x="1789" y="1079"/>
                    <a:pt x="1873" y="1166"/>
                    <a:pt x="1953" y="1166"/>
                  </a:cubicBezTo>
                  <a:cubicBezTo>
                    <a:pt x="1978" y="1166"/>
                    <a:pt x="2002" y="1158"/>
                    <a:pt x="2025" y="1138"/>
                  </a:cubicBezTo>
                  <a:cubicBezTo>
                    <a:pt x="2063" y="1100"/>
                    <a:pt x="2063" y="1038"/>
                    <a:pt x="2038" y="1000"/>
                  </a:cubicBezTo>
                  <a:cubicBezTo>
                    <a:pt x="1900" y="888"/>
                    <a:pt x="1738" y="825"/>
                    <a:pt x="1588" y="750"/>
                  </a:cubicBezTo>
                  <a:cubicBezTo>
                    <a:pt x="1063" y="501"/>
                    <a:pt x="538"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0" name="Google Shape;11640;p22"/>
            <p:cNvSpPr/>
            <p:nvPr/>
          </p:nvSpPr>
          <p:spPr>
            <a:xfrm>
              <a:off x="6862250" y="1749650"/>
              <a:ext cx="67500" cy="36150"/>
            </a:xfrm>
            <a:custGeom>
              <a:avLst/>
              <a:gdLst/>
              <a:ahLst/>
              <a:cxnLst/>
              <a:rect l="l" t="t" r="r" b="b"/>
              <a:pathLst>
                <a:path w="2700" h="1446" extrusionOk="0">
                  <a:moveTo>
                    <a:pt x="0" y="0"/>
                  </a:moveTo>
                  <a:cubicBezTo>
                    <a:pt x="775" y="462"/>
                    <a:pt x="1550" y="937"/>
                    <a:pt x="2337" y="1375"/>
                  </a:cubicBezTo>
                  <a:cubicBezTo>
                    <a:pt x="2391" y="1406"/>
                    <a:pt x="2460" y="1446"/>
                    <a:pt x="2521" y="1446"/>
                  </a:cubicBezTo>
                  <a:cubicBezTo>
                    <a:pt x="2560" y="1446"/>
                    <a:pt x="2596" y="1430"/>
                    <a:pt x="2625" y="1387"/>
                  </a:cubicBezTo>
                  <a:cubicBezTo>
                    <a:pt x="2700" y="1187"/>
                    <a:pt x="2387" y="1150"/>
                    <a:pt x="2275" y="1062"/>
                  </a:cubicBezTo>
                  <a:cubicBezTo>
                    <a:pt x="1525" y="662"/>
                    <a:pt x="750"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1" name="Google Shape;11641;p22"/>
            <p:cNvSpPr/>
            <p:nvPr/>
          </p:nvSpPr>
          <p:spPr>
            <a:xfrm>
              <a:off x="6898500" y="1759950"/>
              <a:ext cx="39700" cy="20575"/>
            </a:xfrm>
            <a:custGeom>
              <a:avLst/>
              <a:gdLst/>
              <a:ahLst/>
              <a:cxnLst/>
              <a:rect l="l" t="t" r="r" b="b"/>
              <a:pathLst>
                <a:path w="1588" h="823" extrusionOk="0">
                  <a:moveTo>
                    <a:pt x="0" y="1"/>
                  </a:moveTo>
                  <a:lnTo>
                    <a:pt x="0" y="1"/>
                  </a:lnTo>
                  <a:cubicBezTo>
                    <a:pt x="450" y="313"/>
                    <a:pt x="937" y="575"/>
                    <a:pt x="1437" y="813"/>
                  </a:cubicBezTo>
                  <a:cubicBezTo>
                    <a:pt x="1449" y="820"/>
                    <a:pt x="1461" y="823"/>
                    <a:pt x="1473" y="823"/>
                  </a:cubicBezTo>
                  <a:cubicBezTo>
                    <a:pt x="1542" y="823"/>
                    <a:pt x="1587" y="706"/>
                    <a:pt x="1512" y="663"/>
                  </a:cubicBezTo>
                  <a:cubicBezTo>
                    <a:pt x="1012" y="425"/>
                    <a:pt x="487" y="2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2" name="Google Shape;11642;p22"/>
            <p:cNvSpPr/>
            <p:nvPr/>
          </p:nvSpPr>
          <p:spPr>
            <a:xfrm>
              <a:off x="6829125" y="1655925"/>
              <a:ext cx="63150" cy="19825"/>
            </a:xfrm>
            <a:custGeom>
              <a:avLst/>
              <a:gdLst/>
              <a:ahLst/>
              <a:cxnLst/>
              <a:rect l="l" t="t" r="r" b="b"/>
              <a:pathLst>
                <a:path w="2526" h="793" extrusionOk="0">
                  <a:moveTo>
                    <a:pt x="1" y="0"/>
                  </a:moveTo>
                  <a:cubicBezTo>
                    <a:pt x="451" y="400"/>
                    <a:pt x="1013" y="700"/>
                    <a:pt x="1625" y="775"/>
                  </a:cubicBezTo>
                  <a:cubicBezTo>
                    <a:pt x="1704" y="786"/>
                    <a:pt x="1785" y="792"/>
                    <a:pt x="1867" y="792"/>
                  </a:cubicBezTo>
                  <a:cubicBezTo>
                    <a:pt x="1966" y="792"/>
                    <a:pt x="2066" y="783"/>
                    <a:pt x="2163" y="762"/>
                  </a:cubicBezTo>
                  <a:cubicBezTo>
                    <a:pt x="2263" y="737"/>
                    <a:pt x="2413" y="725"/>
                    <a:pt x="2488" y="625"/>
                  </a:cubicBezTo>
                  <a:cubicBezTo>
                    <a:pt x="2525" y="550"/>
                    <a:pt x="2475" y="437"/>
                    <a:pt x="2375" y="437"/>
                  </a:cubicBezTo>
                  <a:cubicBezTo>
                    <a:pt x="2368" y="436"/>
                    <a:pt x="2362" y="436"/>
                    <a:pt x="2355" y="436"/>
                  </a:cubicBezTo>
                  <a:cubicBezTo>
                    <a:pt x="2299" y="436"/>
                    <a:pt x="2242" y="476"/>
                    <a:pt x="2175" y="487"/>
                  </a:cubicBezTo>
                  <a:cubicBezTo>
                    <a:pt x="2023" y="523"/>
                    <a:pt x="1865" y="540"/>
                    <a:pt x="1704" y="540"/>
                  </a:cubicBezTo>
                  <a:cubicBezTo>
                    <a:pt x="1139" y="540"/>
                    <a:pt x="536" y="33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3" name="Google Shape;11643;p22"/>
            <p:cNvSpPr/>
            <p:nvPr/>
          </p:nvSpPr>
          <p:spPr>
            <a:xfrm>
              <a:off x="6833500" y="1665600"/>
              <a:ext cx="60025" cy="17200"/>
            </a:xfrm>
            <a:custGeom>
              <a:avLst/>
              <a:gdLst/>
              <a:ahLst/>
              <a:cxnLst/>
              <a:rect l="l" t="t" r="r" b="b"/>
              <a:pathLst>
                <a:path w="2401" h="688" extrusionOk="0">
                  <a:moveTo>
                    <a:pt x="1" y="1"/>
                  </a:moveTo>
                  <a:lnTo>
                    <a:pt x="1" y="1"/>
                  </a:lnTo>
                  <a:cubicBezTo>
                    <a:pt x="513" y="425"/>
                    <a:pt x="1150" y="675"/>
                    <a:pt x="1813" y="688"/>
                  </a:cubicBezTo>
                  <a:cubicBezTo>
                    <a:pt x="1950" y="688"/>
                    <a:pt x="2088" y="675"/>
                    <a:pt x="2213" y="650"/>
                  </a:cubicBezTo>
                  <a:cubicBezTo>
                    <a:pt x="2300" y="650"/>
                    <a:pt x="2400" y="613"/>
                    <a:pt x="2388" y="513"/>
                  </a:cubicBezTo>
                  <a:cubicBezTo>
                    <a:pt x="2388" y="450"/>
                    <a:pt x="2338" y="388"/>
                    <a:pt x="2275" y="388"/>
                  </a:cubicBezTo>
                  <a:cubicBezTo>
                    <a:pt x="2268" y="385"/>
                    <a:pt x="2260" y="384"/>
                    <a:pt x="2253" y="384"/>
                  </a:cubicBezTo>
                  <a:cubicBezTo>
                    <a:pt x="2223" y="384"/>
                    <a:pt x="2193" y="400"/>
                    <a:pt x="2163" y="400"/>
                  </a:cubicBezTo>
                  <a:cubicBezTo>
                    <a:pt x="2150" y="413"/>
                    <a:pt x="2125" y="413"/>
                    <a:pt x="2100" y="413"/>
                  </a:cubicBezTo>
                  <a:cubicBezTo>
                    <a:pt x="1914" y="434"/>
                    <a:pt x="1739" y="445"/>
                    <a:pt x="1572" y="445"/>
                  </a:cubicBezTo>
                  <a:cubicBezTo>
                    <a:pt x="1032" y="445"/>
                    <a:pt x="563" y="3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4" name="Google Shape;11644;p22"/>
            <p:cNvSpPr/>
            <p:nvPr/>
          </p:nvSpPr>
          <p:spPr>
            <a:xfrm>
              <a:off x="6840075" y="1676525"/>
              <a:ext cx="55800" cy="14400"/>
            </a:xfrm>
            <a:custGeom>
              <a:avLst/>
              <a:gdLst/>
              <a:ahLst/>
              <a:cxnLst/>
              <a:rect l="l" t="t" r="r" b="b"/>
              <a:pathLst>
                <a:path w="2232" h="576" extrusionOk="0">
                  <a:moveTo>
                    <a:pt x="0" y="1"/>
                  </a:moveTo>
                  <a:cubicBezTo>
                    <a:pt x="550" y="338"/>
                    <a:pt x="1187" y="551"/>
                    <a:pt x="1825" y="551"/>
                  </a:cubicBezTo>
                  <a:cubicBezTo>
                    <a:pt x="2000" y="526"/>
                    <a:pt x="2150" y="576"/>
                    <a:pt x="2212" y="438"/>
                  </a:cubicBezTo>
                  <a:cubicBezTo>
                    <a:pt x="2232" y="341"/>
                    <a:pt x="2159" y="289"/>
                    <a:pt x="2079" y="289"/>
                  </a:cubicBezTo>
                  <a:cubicBezTo>
                    <a:pt x="2057" y="289"/>
                    <a:pt x="2034" y="293"/>
                    <a:pt x="2012" y="301"/>
                  </a:cubicBezTo>
                  <a:cubicBezTo>
                    <a:pt x="1860" y="317"/>
                    <a:pt x="1710" y="325"/>
                    <a:pt x="1564" y="325"/>
                  </a:cubicBezTo>
                  <a:cubicBezTo>
                    <a:pt x="1026" y="325"/>
                    <a:pt x="521" y="21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5" name="Google Shape;11645;p22"/>
            <p:cNvSpPr/>
            <p:nvPr/>
          </p:nvSpPr>
          <p:spPr>
            <a:xfrm>
              <a:off x="6846325" y="1685275"/>
              <a:ext cx="50500" cy="12350"/>
            </a:xfrm>
            <a:custGeom>
              <a:avLst/>
              <a:gdLst/>
              <a:ahLst/>
              <a:cxnLst/>
              <a:rect l="l" t="t" r="r" b="b"/>
              <a:pathLst>
                <a:path w="2020" h="494" extrusionOk="0">
                  <a:moveTo>
                    <a:pt x="0" y="1"/>
                  </a:moveTo>
                  <a:lnTo>
                    <a:pt x="0" y="1"/>
                  </a:lnTo>
                  <a:cubicBezTo>
                    <a:pt x="438" y="251"/>
                    <a:pt x="925" y="451"/>
                    <a:pt x="1437" y="476"/>
                  </a:cubicBezTo>
                  <a:cubicBezTo>
                    <a:pt x="1526" y="485"/>
                    <a:pt x="1614" y="493"/>
                    <a:pt x="1702" y="493"/>
                  </a:cubicBezTo>
                  <a:cubicBezTo>
                    <a:pt x="1739" y="493"/>
                    <a:pt x="1776" y="492"/>
                    <a:pt x="1812" y="488"/>
                  </a:cubicBezTo>
                  <a:cubicBezTo>
                    <a:pt x="1825" y="488"/>
                    <a:pt x="1839" y="489"/>
                    <a:pt x="1854" y="489"/>
                  </a:cubicBezTo>
                  <a:cubicBezTo>
                    <a:pt x="1916" y="489"/>
                    <a:pt x="1990" y="481"/>
                    <a:pt x="2000" y="401"/>
                  </a:cubicBezTo>
                  <a:cubicBezTo>
                    <a:pt x="2020" y="299"/>
                    <a:pt x="1941" y="272"/>
                    <a:pt x="1858" y="272"/>
                  </a:cubicBezTo>
                  <a:cubicBezTo>
                    <a:pt x="1838" y="272"/>
                    <a:pt x="1818" y="273"/>
                    <a:pt x="1800" y="276"/>
                  </a:cubicBezTo>
                  <a:cubicBezTo>
                    <a:pt x="1714" y="279"/>
                    <a:pt x="1631" y="281"/>
                    <a:pt x="1548" y="281"/>
                  </a:cubicBezTo>
                  <a:cubicBezTo>
                    <a:pt x="1014" y="281"/>
                    <a:pt x="531" y="20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6" name="Google Shape;11646;p22"/>
            <p:cNvSpPr/>
            <p:nvPr/>
          </p:nvSpPr>
          <p:spPr>
            <a:xfrm>
              <a:off x="6890375" y="1700600"/>
              <a:ext cx="325" cy="25"/>
            </a:xfrm>
            <a:custGeom>
              <a:avLst/>
              <a:gdLst/>
              <a:ahLst/>
              <a:cxnLst/>
              <a:rect l="l" t="t" r="r" b="b"/>
              <a:pathLst>
                <a:path w="13" h="1" extrusionOk="0">
                  <a:moveTo>
                    <a:pt x="13" y="0"/>
                  </a:moveTo>
                  <a:cubicBezTo>
                    <a:pt x="13" y="0"/>
                    <a:pt x="13" y="0"/>
                    <a:pt x="0" y="0"/>
                  </a:cubicBezTo>
                  <a:cubicBezTo>
                    <a:pt x="0" y="0"/>
                    <a:pt x="0" y="0"/>
                    <a:pt x="0" y="0"/>
                  </a:cubicBezTo>
                  <a:cubicBezTo>
                    <a:pt x="0" y="0"/>
                    <a:pt x="0" y="0"/>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7" name="Google Shape;11647;p22"/>
            <p:cNvSpPr/>
            <p:nvPr/>
          </p:nvSpPr>
          <p:spPr>
            <a:xfrm>
              <a:off x="6862250" y="1696525"/>
              <a:ext cx="30325" cy="7575"/>
            </a:xfrm>
            <a:custGeom>
              <a:avLst/>
              <a:gdLst/>
              <a:ahLst/>
              <a:cxnLst/>
              <a:rect l="l" t="t" r="r" b="b"/>
              <a:pathLst>
                <a:path w="1213" h="303" extrusionOk="0">
                  <a:moveTo>
                    <a:pt x="0" y="1"/>
                  </a:moveTo>
                  <a:lnTo>
                    <a:pt x="0" y="1"/>
                  </a:lnTo>
                  <a:cubicBezTo>
                    <a:pt x="288" y="151"/>
                    <a:pt x="613" y="226"/>
                    <a:pt x="938" y="276"/>
                  </a:cubicBezTo>
                  <a:cubicBezTo>
                    <a:pt x="990" y="276"/>
                    <a:pt x="1061" y="303"/>
                    <a:pt x="1117" y="303"/>
                  </a:cubicBezTo>
                  <a:cubicBezTo>
                    <a:pt x="1154" y="303"/>
                    <a:pt x="1185" y="291"/>
                    <a:pt x="1200" y="251"/>
                  </a:cubicBezTo>
                  <a:cubicBezTo>
                    <a:pt x="1213" y="213"/>
                    <a:pt x="1175" y="163"/>
                    <a:pt x="1125" y="163"/>
                  </a:cubicBezTo>
                  <a:cubicBezTo>
                    <a:pt x="738" y="113"/>
                    <a:pt x="388" y="1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8" name="Google Shape;11648;p22"/>
            <p:cNvSpPr/>
            <p:nvPr/>
          </p:nvSpPr>
          <p:spPr>
            <a:xfrm>
              <a:off x="6869125" y="1702150"/>
              <a:ext cx="23150" cy="7050"/>
            </a:xfrm>
            <a:custGeom>
              <a:avLst/>
              <a:gdLst/>
              <a:ahLst/>
              <a:cxnLst/>
              <a:rect l="l" t="t" r="r" b="b"/>
              <a:pathLst>
                <a:path w="926" h="282" extrusionOk="0">
                  <a:moveTo>
                    <a:pt x="0" y="1"/>
                  </a:moveTo>
                  <a:cubicBezTo>
                    <a:pt x="250" y="138"/>
                    <a:pt x="525" y="226"/>
                    <a:pt x="800" y="276"/>
                  </a:cubicBezTo>
                  <a:cubicBezTo>
                    <a:pt x="825" y="276"/>
                    <a:pt x="847" y="282"/>
                    <a:pt x="866" y="282"/>
                  </a:cubicBezTo>
                  <a:cubicBezTo>
                    <a:pt x="885" y="282"/>
                    <a:pt x="900" y="276"/>
                    <a:pt x="913" y="251"/>
                  </a:cubicBezTo>
                  <a:cubicBezTo>
                    <a:pt x="925" y="213"/>
                    <a:pt x="888" y="176"/>
                    <a:pt x="850" y="176"/>
                  </a:cubicBezTo>
                  <a:cubicBezTo>
                    <a:pt x="563" y="126"/>
                    <a:pt x="275" y="1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9" name="Google Shape;11649;p22"/>
            <p:cNvSpPr/>
            <p:nvPr/>
          </p:nvSpPr>
          <p:spPr>
            <a:xfrm>
              <a:off x="6874125" y="1708400"/>
              <a:ext cx="15275" cy="4450"/>
            </a:xfrm>
            <a:custGeom>
              <a:avLst/>
              <a:gdLst/>
              <a:ahLst/>
              <a:cxnLst/>
              <a:rect l="l" t="t" r="r" b="b"/>
              <a:pathLst>
                <a:path w="611" h="178" extrusionOk="0">
                  <a:moveTo>
                    <a:pt x="0" y="1"/>
                  </a:moveTo>
                  <a:cubicBezTo>
                    <a:pt x="175" y="76"/>
                    <a:pt x="363" y="138"/>
                    <a:pt x="563" y="176"/>
                  </a:cubicBezTo>
                  <a:cubicBezTo>
                    <a:pt x="566" y="177"/>
                    <a:pt x="570" y="178"/>
                    <a:pt x="573" y="178"/>
                  </a:cubicBezTo>
                  <a:cubicBezTo>
                    <a:pt x="594" y="178"/>
                    <a:pt x="611" y="147"/>
                    <a:pt x="600" y="126"/>
                  </a:cubicBezTo>
                  <a:cubicBezTo>
                    <a:pt x="413" y="51"/>
                    <a:pt x="188"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0" name="Google Shape;11650;p22"/>
            <p:cNvSpPr/>
            <p:nvPr/>
          </p:nvSpPr>
          <p:spPr>
            <a:xfrm>
              <a:off x="6874425" y="1713700"/>
              <a:ext cx="12475" cy="4500"/>
            </a:xfrm>
            <a:custGeom>
              <a:avLst/>
              <a:gdLst/>
              <a:ahLst/>
              <a:cxnLst/>
              <a:rect l="l" t="t" r="r" b="b"/>
              <a:pathLst>
                <a:path w="499" h="180" extrusionOk="0">
                  <a:moveTo>
                    <a:pt x="1" y="1"/>
                  </a:moveTo>
                  <a:lnTo>
                    <a:pt x="1" y="1"/>
                  </a:lnTo>
                  <a:cubicBezTo>
                    <a:pt x="151" y="76"/>
                    <a:pt x="301" y="126"/>
                    <a:pt x="451" y="176"/>
                  </a:cubicBezTo>
                  <a:cubicBezTo>
                    <a:pt x="455" y="178"/>
                    <a:pt x="460" y="179"/>
                    <a:pt x="464" y="179"/>
                  </a:cubicBezTo>
                  <a:cubicBezTo>
                    <a:pt x="484" y="179"/>
                    <a:pt x="498" y="159"/>
                    <a:pt x="488" y="138"/>
                  </a:cubicBezTo>
                  <a:cubicBezTo>
                    <a:pt x="338" y="63"/>
                    <a:pt x="163" y="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1" name="Google Shape;11651;p22"/>
            <p:cNvSpPr/>
            <p:nvPr/>
          </p:nvSpPr>
          <p:spPr>
            <a:xfrm>
              <a:off x="6875675" y="1719950"/>
              <a:ext cx="7525" cy="3150"/>
            </a:xfrm>
            <a:custGeom>
              <a:avLst/>
              <a:gdLst/>
              <a:ahLst/>
              <a:cxnLst/>
              <a:rect l="l" t="t" r="r" b="b"/>
              <a:pathLst>
                <a:path w="301" h="126" extrusionOk="0">
                  <a:moveTo>
                    <a:pt x="1" y="1"/>
                  </a:moveTo>
                  <a:lnTo>
                    <a:pt x="1" y="1"/>
                  </a:lnTo>
                  <a:cubicBezTo>
                    <a:pt x="101" y="51"/>
                    <a:pt x="188" y="101"/>
                    <a:pt x="288" y="126"/>
                  </a:cubicBezTo>
                  <a:cubicBezTo>
                    <a:pt x="301" y="126"/>
                    <a:pt x="301" y="113"/>
                    <a:pt x="301" y="113"/>
                  </a:cubicBezTo>
                  <a:cubicBezTo>
                    <a:pt x="213" y="51"/>
                    <a:pt x="101"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2" name="Google Shape;11652;p22"/>
            <p:cNvSpPr/>
            <p:nvPr/>
          </p:nvSpPr>
          <p:spPr>
            <a:xfrm>
              <a:off x="6747950" y="1703475"/>
              <a:ext cx="65575" cy="16225"/>
            </a:xfrm>
            <a:custGeom>
              <a:avLst/>
              <a:gdLst/>
              <a:ahLst/>
              <a:cxnLst/>
              <a:rect l="l" t="t" r="r" b="b"/>
              <a:pathLst>
                <a:path w="2623" h="649" extrusionOk="0">
                  <a:moveTo>
                    <a:pt x="1108" y="1"/>
                  </a:moveTo>
                  <a:cubicBezTo>
                    <a:pt x="1027" y="1"/>
                    <a:pt x="955" y="4"/>
                    <a:pt x="936" y="10"/>
                  </a:cubicBezTo>
                  <a:cubicBezTo>
                    <a:pt x="873" y="10"/>
                    <a:pt x="848" y="73"/>
                    <a:pt x="861" y="123"/>
                  </a:cubicBezTo>
                  <a:cubicBezTo>
                    <a:pt x="536" y="185"/>
                    <a:pt x="199" y="335"/>
                    <a:pt x="24" y="510"/>
                  </a:cubicBezTo>
                  <a:cubicBezTo>
                    <a:pt x="0" y="568"/>
                    <a:pt x="42" y="649"/>
                    <a:pt x="109" y="649"/>
                  </a:cubicBezTo>
                  <a:cubicBezTo>
                    <a:pt x="114" y="649"/>
                    <a:pt x="119" y="648"/>
                    <a:pt x="124" y="647"/>
                  </a:cubicBezTo>
                  <a:cubicBezTo>
                    <a:pt x="186" y="635"/>
                    <a:pt x="224" y="585"/>
                    <a:pt x="274" y="560"/>
                  </a:cubicBezTo>
                  <a:cubicBezTo>
                    <a:pt x="674" y="321"/>
                    <a:pt x="1106" y="228"/>
                    <a:pt x="1553" y="228"/>
                  </a:cubicBezTo>
                  <a:cubicBezTo>
                    <a:pt x="1903" y="228"/>
                    <a:pt x="2262" y="285"/>
                    <a:pt x="2623" y="373"/>
                  </a:cubicBezTo>
                  <a:cubicBezTo>
                    <a:pt x="2548" y="348"/>
                    <a:pt x="2486" y="323"/>
                    <a:pt x="2411" y="298"/>
                  </a:cubicBezTo>
                  <a:cubicBezTo>
                    <a:pt x="2073" y="135"/>
                    <a:pt x="1711" y="35"/>
                    <a:pt x="1336" y="10"/>
                  </a:cubicBezTo>
                  <a:cubicBezTo>
                    <a:pt x="1280" y="4"/>
                    <a:pt x="1189" y="1"/>
                    <a:pt x="1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3" name="Google Shape;11653;p22"/>
            <p:cNvSpPr/>
            <p:nvPr/>
          </p:nvSpPr>
          <p:spPr>
            <a:xfrm>
              <a:off x="6771650" y="1692350"/>
              <a:ext cx="62825" cy="24875"/>
            </a:xfrm>
            <a:custGeom>
              <a:avLst/>
              <a:gdLst/>
              <a:ahLst/>
              <a:cxnLst/>
              <a:rect l="l" t="t" r="r" b="b"/>
              <a:pathLst>
                <a:path w="2513" h="995" extrusionOk="0">
                  <a:moveTo>
                    <a:pt x="998" y="1"/>
                  </a:moveTo>
                  <a:cubicBezTo>
                    <a:pt x="898" y="1"/>
                    <a:pt x="799" y="6"/>
                    <a:pt x="700" y="18"/>
                  </a:cubicBezTo>
                  <a:cubicBezTo>
                    <a:pt x="1225" y="55"/>
                    <a:pt x="1675" y="205"/>
                    <a:pt x="2112" y="455"/>
                  </a:cubicBezTo>
                  <a:cubicBezTo>
                    <a:pt x="2112" y="455"/>
                    <a:pt x="2125" y="455"/>
                    <a:pt x="2125" y="468"/>
                  </a:cubicBezTo>
                  <a:cubicBezTo>
                    <a:pt x="2075" y="443"/>
                    <a:pt x="2025" y="430"/>
                    <a:pt x="1975" y="405"/>
                  </a:cubicBezTo>
                  <a:cubicBezTo>
                    <a:pt x="1605" y="278"/>
                    <a:pt x="1212" y="197"/>
                    <a:pt x="814" y="197"/>
                  </a:cubicBezTo>
                  <a:cubicBezTo>
                    <a:pt x="701" y="197"/>
                    <a:pt x="588" y="204"/>
                    <a:pt x="475" y="218"/>
                  </a:cubicBezTo>
                  <a:cubicBezTo>
                    <a:pt x="1038" y="230"/>
                    <a:pt x="1513" y="405"/>
                    <a:pt x="1937" y="580"/>
                  </a:cubicBezTo>
                  <a:cubicBezTo>
                    <a:pt x="1800" y="543"/>
                    <a:pt x="1662" y="493"/>
                    <a:pt x="1525" y="468"/>
                  </a:cubicBezTo>
                  <a:cubicBezTo>
                    <a:pt x="1123" y="377"/>
                    <a:pt x="713" y="335"/>
                    <a:pt x="302" y="335"/>
                  </a:cubicBezTo>
                  <a:cubicBezTo>
                    <a:pt x="201" y="335"/>
                    <a:pt x="101" y="338"/>
                    <a:pt x="0" y="343"/>
                  </a:cubicBezTo>
                  <a:cubicBezTo>
                    <a:pt x="538" y="380"/>
                    <a:pt x="1250" y="505"/>
                    <a:pt x="1687" y="680"/>
                  </a:cubicBezTo>
                  <a:cubicBezTo>
                    <a:pt x="1825" y="730"/>
                    <a:pt x="2037" y="830"/>
                    <a:pt x="2225" y="930"/>
                  </a:cubicBezTo>
                  <a:cubicBezTo>
                    <a:pt x="2281" y="952"/>
                    <a:pt x="2326" y="994"/>
                    <a:pt x="2389" y="994"/>
                  </a:cubicBezTo>
                  <a:cubicBezTo>
                    <a:pt x="2396" y="994"/>
                    <a:pt x="2404" y="994"/>
                    <a:pt x="2412" y="992"/>
                  </a:cubicBezTo>
                  <a:cubicBezTo>
                    <a:pt x="2512" y="967"/>
                    <a:pt x="2512" y="830"/>
                    <a:pt x="2425" y="793"/>
                  </a:cubicBezTo>
                  <a:cubicBezTo>
                    <a:pt x="2362" y="755"/>
                    <a:pt x="2287" y="718"/>
                    <a:pt x="2212" y="693"/>
                  </a:cubicBezTo>
                  <a:cubicBezTo>
                    <a:pt x="2275" y="680"/>
                    <a:pt x="2312" y="593"/>
                    <a:pt x="2275" y="543"/>
                  </a:cubicBezTo>
                  <a:cubicBezTo>
                    <a:pt x="2250" y="518"/>
                    <a:pt x="2225" y="505"/>
                    <a:pt x="2187" y="493"/>
                  </a:cubicBezTo>
                  <a:lnTo>
                    <a:pt x="2187" y="493"/>
                  </a:lnTo>
                  <a:cubicBezTo>
                    <a:pt x="2194" y="494"/>
                    <a:pt x="2200" y="495"/>
                    <a:pt x="2207" y="495"/>
                  </a:cubicBezTo>
                  <a:cubicBezTo>
                    <a:pt x="2262" y="495"/>
                    <a:pt x="2310" y="447"/>
                    <a:pt x="2287" y="380"/>
                  </a:cubicBezTo>
                  <a:cubicBezTo>
                    <a:pt x="2225" y="280"/>
                    <a:pt x="2100" y="255"/>
                    <a:pt x="2012" y="193"/>
                  </a:cubicBezTo>
                  <a:cubicBezTo>
                    <a:pt x="1693" y="67"/>
                    <a:pt x="1343" y="1"/>
                    <a:pt x="9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4" name="Google Shape;11654;p22"/>
            <p:cNvSpPr/>
            <p:nvPr/>
          </p:nvSpPr>
          <p:spPr>
            <a:xfrm>
              <a:off x="6798525" y="1688000"/>
              <a:ext cx="29800" cy="9825"/>
            </a:xfrm>
            <a:custGeom>
              <a:avLst/>
              <a:gdLst/>
              <a:ahLst/>
              <a:cxnLst/>
              <a:rect l="l" t="t" r="r" b="b"/>
              <a:pathLst>
                <a:path w="1192" h="393" extrusionOk="0">
                  <a:moveTo>
                    <a:pt x="116" y="0"/>
                  </a:moveTo>
                  <a:cubicBezTo>
                    <a:pt x="78" y="0"/>
                    <a:pt x="39" y="2"/>
                    <a:pt x="0" y="4"/>
                  </a:cubicBezTo>
                  <a:cubicBezTo>
                    <a:pt x="400" y="42"/>
                    <a:pt x="712" y="192"/>
                    <a:pt x="1062" y="367"/>
                  </a:cubicBezTo>
                  <a:cubicBezTo>
                    <a:pt x="1075" y="384"/>
                    <a:pt x="1095" y="392"/>
                    <a:pt x="1115" y="392"/>
                  </a:cubicBezTo>
                  <a:cubicBezTo>
                    <a:pt x="1154" y="392"/>
                    <a:pt x="1191" y="362"/>
                    <a:pt x="1175" y="304"/>
                  </a:cubicBezTo>
                  <a:cubicBezTo>
                    <a:pt x="1162" y="267"/>
                    <a:pt x="1112" y="242"/>
                    <a:pt x="1075" y="229"/>
                  </a:cubicBezTo>
                  <a:cubicBezTo>
                    <a:pt x="783" y="95"/>
                    <a:pt x="452" y="0"/>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5" name="Google Shape;11655;p22"/>
            <p:cNvSpPr/>
            <p:nvPr/>
          </p:nvSpPr>
          <p:spPr>
            <a:xfrm>
              <a:off x="6801025" y="1683100"/>
              <a:ext cx="24575" cy="7250"/>
            </a:xfrm>
            <a:custGeom>
              <a:avLst/>
              <a:gdLst/>
              <a:ahLst/>
              <a:cxnLst/>
              <a:rect l="l" t="t" r="r" b="b"/>
              <a:pathLst>
                <a:path w="983" h="290" extrusionOk="0">
                  <a:moveTo>
                    <a:pt x="0" y="0"/>
                  </a:moveTo>
                  <a:cubicBezTo>
                    <a:pt x="325" y="50"/>
                    <a:pt x="575" y="150"/>
                    <a:pt x="837" y="263"/>
                  </a:cubicBezTo>
                  <a:cubicBezTo>
                    <a:pt x="865" y="282"/>
                    <a:pt x="889" y="290"/>
                    <a:pt x="908" y="290"/>
                  </a:cubicBezTo>
                  <a:cubicBezTo>
                    <a:pt x="975" y="290"/>
                    <a:pt x="982" y="192"/>
                    <a:pt x="875" y="163"/>
                  </a:cubicBezTo>
                  <a:cubicBezTo>
                    <a:pt x="600" y="50"/>
                    <a:pt x="30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6" name="Google Shape;11656;p22"/>
            <p:cNvSpPr/>
            <p:nvPr/>
          </p:nvSpPr>
          <p:spPr>
            <a:xfrm>
              <a:off x="6785700" y="1674725"/>
              <a:ext cx="41575" cy="10900"/>
            </a:xfrm>
            <a:custGeom>
              <a:avLst/>
              <a:gdLst/>
              <a:ahLst/>
              <a:cxnLst/>
              <a:rect l="l" t="t" r="r" b="b"/>
              <a:pathLst>
                <a:path w="1663" h="436" extrusionOk="0">
                  <a:moveTo>
                    <a:pt x="609" y="1"/>
                  </a:moveTo>
                  <a:cubicBezTo>
                    <a:pt x="402" y="1"/>
                    <a:pt x="195" y="36"/>
                    <a:pt x="1" y="110"/>
                  </a:cubicBezTo>
                  <a:cubicBezTo>
                    <a:pt x="130" y="83"/>
                    <a:pt x="255" y="71"/>
                    <a:pt x="375" y="71"/>
                  </a:cubicBezTo>
                  <a:cubicBezTo>
                    <a:pt x="756" y="71"/>
                    <a:pt x="1099" y="196"/>
                    <a:pt x="1450" y="385"/>
                  </a:cubicBezTo>
                  <a:cubicBezTo>
                    <a:pt x="1488" y="398"/>
                    <a:pt x="1538" y="435"/>
                    <a:pt x="1575" y="435"/>
                  </a:cubicBezTo>
                  <a:cubicBezTo>
                    <a:pt x="1625" y="435"/>
                    <a:pt x="1663" y="385"/>
                    <a:pt x="1650" y="335"/>
                  </a:cubicBezTo>
                  <a:cubicBezTo>
                    <a:pt x="1625" y="285"/>
                    <a:pt x="1588" y="273"/>
                    <a:pt x="1513" y="223"/>
                  </a:cubicBezTo>
                  <a:cubicBezTo>
                    <a:pt x="1235" y="80"/>
                    <a:pt x="921"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7" name="Google Shape;11657;p22"/>
            <p:cNvSpPr/>
            <p:nvPr/>
          </p:nvSpPr>
          <p:spPr>
            <a:xfrm>
              <a:off x="6798525" y="1670125"/>
              <a:ext cx="26250" cy="7850"/>
            </a:xfrm>
            <a:custGeom>
              <a:avLst/>
              <a:gdLst/>
              <a:ahLst/>
              <a:cxnLst/>
              <a:rect l="l" t="t" r="r" b="b"/>
              <a:pathLst>
                <a:path w="1050" h="314" extrusionOk="0">
                  <a:moveTo>
                    <a:pt x="238" y="1"/>
                  </a:moveTo>
                  <a:cubicBezTo>
                    <a:pt x="158" y="1"/>
                    <a:pt x="78" y="7"/>
                    <a:pt x="0" y="19"/>
                  </a:cubicBezTo>
                  <a:cubicBezTo>
                    <a:pt x="16" y="19"/>
                    <a:pt x="31" y="18"/>
                    <a:pt x="46" y="18"/>
                  </a:cubicBezTo>
                  <a:cubicBezTo>
                    <a:pt x="270" y="18"/>
                    <a:pt x="500" y="99"/>
                    <a:pt x="675" y="169"/>
                  </a:cubicBezTo>
                  <a:cubicBezTo>
                    <a:pt x="750" y="207"/>
                    <a:pt x="825" y="244"/>
                    <a:pt x="887" y="282"/>
                  </a:cubicBezTo>
                  <a:cubicBezTo>
                    <a:pt x="911" y="298"/>
                    <a:pt x="940" y="313"/>
                    <a:pt x="964" y="313"/>
                  </a:cubicBezTo>
                  <a:cubicBezTo>
                    <a:pt x="978" y="313"/>
                    <a:pt x="991" y="308"/>
                    <a:pt x="1000" y="294"/>
                  </a:cubicBezTo>
                  <a:cubicBezTo>
                    <a:pt x="1050" y="232"/>
                    <a:pt x="975" y="194"/>
                    <a:pt x="925" y="169"/>
                  </a:cubicBezTo>
                  <a:cubicBezTo>
                    <a:pt x="719" y="57"/>
                    <a:pt x="477" y="1"/>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8" name="Google Shape;11658;p22"/>
            <p:cNvSpPr/>
            <p:nvPr/>
          </p:nvSpPr>
          <p:spPr>
            <a:xfrm>
              <a:off x="6795700" y="1665550"/>
              <a:ext cx="31900" cy="10075"/>
            </a:xfrm>
            <a:custGeom>
              <a:avLst/>
              <a:gdLst/>
              <a:ahLst/>
              <a:cxnLst/>
              <a:rect l="l" t="t" r="r" b="b"/>
              <a:pathLst>
                <a:path w="1276" h="403" extrusionOk="0">
                  <a:moveTo>
                    <a:pt x="290" y="1"/>
                  </a:moveTo>
                  <a:cubicBezTo>
                    <a:pt x="194" y="1"/>
                    <a:pt x="97" y="9"/>
                    <a:pt x="1" y="28"/>
                  </a:cubicBezTo>
                  <a:cubicBezTo>
                    <a:pt x="20" y="27"/>
                    <a:pt x="40" y="27"/>
                    <a:pt x="59" y="27"/>
                  </a:cubicBezTo>
                  <a:cubicBezTo>
                    <a:pt x="453" y="27"/>
                    <a:pt x="742" y="149"/>
                    <a:pt x="1088" y="327"/>
                  </a:cubicBezTo>
                  <a:cubicBezTo>
                    <a:pt x="1125" y="352"/>
                    <a:pt x="1163" y="390"/>
                    <a:pt x="1213" y="402"/>
                  </a:cubicBezTo>
                  <a:cubicBezTo>
                    <a:pt x="1250" y="402"/>
                    <a:pt x="1275" y="352"/>
                    <a:pt x="1263" y="315"/>
                  </a:cubicBezTo>
                  <a:cubicBezTo>
                    <a:pt x="1238" y="265"/>
                    <a:pt x="1213" y="265"/>
                    <a:pt x="1150" y="227"/>
                  </a:cubicBezTo>
                  <a:cubicBezTo>
                    <a:pt x="885" y="85"/>
                    <a:pt x="591" y="1"/>
                    <a:pt x="2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9" name="Google Shape;11659;p22"/>
            <p:cNvSpPr/>
            <p:nvPr/>
          </p:nvSpPr>
          <p:spPr>
            <a:xfrm>
              <a:off x="6761350" y="1712000"/>
              <a:ext cx="54250" cy="10875"/>
            </a:xfrm>
            <a:custGeom>
              <a:avLst/>
              <a:gdLst/>
              <a:ahLst/>
              <a:cxnLst/>
              <a:rect l="l" t="t" r="r" b="b"/>
              <a:pathLst>
                <a:path w="2170" h="435" extrusionOk="0">
                  <a:moveTo>
                    <a:pt x="1046" y="1"/>
                  </a:moveTo>
                  <a:cubicBezTo>
                    <a:pt x="921" y="1"/>
                    <a:pt x="797" y="8"/>
                    <a:pt x="675" y="19"/>
                  </a:cubicBezTo>
                  <a:cubicBezTo>
                    <a:pt x="437" y="44"/>
                    <a:pt x="200" y="94"/>
                    <a:pt x="0" y="219"/>
                  </a:cubicBezTo>
                  <a:cubicBezTo>
                    <a:pt x="205" y="127"/>
                    <a:pt x="409" y="119"/>
                    <a:pt x="627" y="119"/>
                  </a:cubicBezTo>
                  <a:cubicBezTo>
                    <a:pt x="676" y="119"/>
                    <a:pt x="725" y="119"/>
                    <a:pt x="775" y="119"/>
                  </a:cubicBezTo>
                  <a:cubicBezTo>
                    <a:pt x="1137" y="131"/>
                    <a:pt x="1625" y="244"/>
                    <a:pt x="1925" y="394"/>
                  </a:cubicBezTo>
                  <a:cubicBezTo>
                    <a:pt x="1960" y="421"/>
                    <a:pt x="2003" y="435"/>
                    <a:pt x="2042" y="435"/>
                  </a:cubicBezTo>
                  <a:cubicBezTo>
                    <a:pt x="2111" y="435"/>
                    <a:pt x="2170" y="390"/>
                    <a:pt x="2162" y="294"/>
                  </a:cubicBezTo>
                  <a:cubicBezTo>
                    <a:pt x="2112" y="194"/>
                    <a:pt x="1975" y="169"/>
                    <a:pt x="1887" y="131"/>
                  </a:cubicBezTo>
                  <a:cubicBezTo>
                    <a:pt x="1618" y="36"/>
                    <a:pt x="1331" y="1"/>
                    <a:pt x="10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0" name="Google Shape;11660;p22"/>
            <p:cNvSpPr/>
            <p:nvPr/>
          </p:nvSpPr>
          <p:spPr>
            <a:xfrm>
              <a:off x="6774450" y="1718850"/>
              <a:ext cx="37750" cy="9600"/>
            </a:xfrm>
            <a:custGeom>
              <a:avLst/>
              <a:gdLst/>
              <a:ahLst/>
              <a:cxnLst/>
              <a:rect l="l" t="t" r="r" b="b"/>
              <a:pathLst>
                <a:path w="1510" h="384" extrusionOk="0">
                  <a:moveTo>
                    <a:pt x="373" y="0"/>
                  </a:moveTo>
                  <a:cubicBezTo>
                    <a:pt x="248" y="0"/>
                    <a:pt x="123" y="10"/>
                    <a:pt x="1" y="32"/>
                  </a:cubicBezTo>
                  <a:cubicBezTo>
                    <a:pt x="17" y="32"/>
                    <a:pt x="33" y="32"/>
                    <a:pt x="49" y="32"/>
                  </a:cubicBezTo>
                  <a:cubicBezTo>
                    <a:pt x="511" y="32"/>
                    <a:pt x="1012" y="200"/>
                    <a:pt x="1326" y="357"/>
                  </a:cubicBezTo>
                  <a:cubicBezTo>
                    <a:pt x="1344" y="376"/>
                    <a:pt x="1366" y="384"/>
                    <a:pt x="1387" y="384"/>
                  </a:cubicBezTo>
                  <a:cubicBezTo>
                    <a:pt x="1451" y="384"/>
                    <a:pt x="1510" y="314"/>
                    <a:pt x="1463" y="257"/>
                  </a:cubicBezTo>
                  <a:cubicBezTo>
                    <a:pt x="1401" y="195"/>
                    <a:pt x="1326" y="170"/>
                    <a:pt x="1251" y="145"/>
                  </a:cubicBezTo>
                  <a:cubicBezTo>
                    <a:pt x="969" y="57"/>
                    <a:pt x="670"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1" name="Google Shape;11661;p22"/>
            <p:cNvSpPr/>
            <p:nvPr/>
          </p:nvSpPr>
          <p:spPr>
            <a:xfrm>
              <a:off x="6781325" y="1725250"/>
              <a:ext cx="28475" cy="8475"/>
            </a:xfrm>
            <a:custGeom>
              <a:avLst/>
              <a:gdLst/>
              <a:ahLst/>
              <a:cxnLst/>
              <a:rect l="l" t="t" r="r" b="b"/>
              <a:pathLst>
                <a:path w="1139" h="339" extrusionOk="0">
                  <a:moveTo>
                    <a:pt x="59" y="0"/>
                  </a:moveTo>
                  <a:cubicBezTo>
                    <a:pt x="40" y="0"/>
                    <a:pt x="20" y="1"/>
                    <a:pt x="1" y="1"/>
                  </a:cubicBezTo>
                  <a:cubicBezTo>
                    <a:pt x="301" y="26"/>
                    <a:pt x="838" y="276"/>
                    <a:pt x="938" y="301"/>
                  </a:cubicBezTo>
                  <a:cubicBezTo>
                    <a:pt x="963" y="314"/>
                    <a:pt x="1001" y="339"/>
                    <a:pt x="1038" y="339"/>
                  </a:cubicBezTo>
                  <a:cubicBezTo>
                    <a:pt x="1138" y="326"/>
                    <a:pt x="1088" y="226"/>
                    <a:pt x="1013" y="201"/>
                  </a:cubicBezTo>
                  <a:cubicBezTo>
                    <a:pt x="766" y="95"/>
                    <a:pt x="385"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2" name="Google Shape;11662;p22"/>
            <p:cNvSpPr/>
            <p:nvPr/>
          </p:nvSpPr>
          <p:spPr>
            <a:xfrm>
              <a:off x="6783200" y="1730900"/>
              <a:ext cx="16900" cy="7200"/>
            </a:xfrm>
            <a:custGeom>
              <a:avLst/>
              <a:gdLst/>
              <a:ahLst/>
              <a:cxnLst/>
              <a:rect l="l" t="t" r="r" b="b"/>
              <a:pathLst>
                <a:path w="676" h="288" extrusionOk="0">
                  <a:moveTo>
                    <a:pt x="1" y="0"/>
                  </a:moveTo>
                  <a:lnTo>
                    <a:pt x="1" y="0"/>
                  </a:lnTo>
                  <a:cubicBezTo>
                    <a:pt x="188" y="50"/>
                    <a:pt x="363" y="163"/>
                    <a:pt x="538" y="250"/>
                  </a:cubicBezTo>
                  <a:cubicBezTo>
                    <a:pt x="576" y="263"/>
                    <a:pt x="588" y="288"/>
                    <a:pt x="626" y="288"/>
                  </a:cubicBezTo>
                  <a:cubicBezTo>
                    <a:pt x="651" y="288"/>
                    <a:pt x="676" y="250"/>
                    <a:pt x="651" y="225"/>
                  </a:cubicBezTo>
                  <a:cubicBezTo>
                    <a:pt x="451" y="113"/>
                    <a:pt x="226"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3" name="Google Shape;11663;p22"/>
            <p:cNvSpPr/>
            <p:nvPr/>
          </p:nvSpPr>
          <p:spPr>
            <a:xfrm>
              <a:off x="6782275" y="1738700"/>
              <a:ext cx="17050" cy="5350"/>
            </a:xfrm>
            <a:custGeom>
              <a:avLst/>
              <a:gdLst/>
              <a:ahLst/>
              <a:cxnLst/>
              <a:rect l="l" t="t" r="r" b="b"/>
              <a:pathLst>
                <a:path w="682" h="214" extrusionOk="0">
                  <a:moveTo>
                    <a:pt x="6" y="0"/>
                  </a:moveTo>
                  <a:cubicBezTo>
                    <a:pt x="4" y="0"/>
                    <a:pt x="2" y="0"/>
                    <a:pt x="0" y="1"/>
                  </a:cubicBezTo>
                  <a:cubicBezTo>
                    <a:pt x="163" y="51"/>
                    <a:pt x="313" y="138"/>
                    <a:pt x="475" y="213"/>
                  </a:cubicBezTo>
                  <a:cubicBezTo>
                    <a:pt x="681" y="189"/>
                    <a:pt x="88"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4" name="Google Shape;11664;p22"/>
            <p:cNvSpPr/>
            <p:nvPr/>
          </p:nvSpPr>
          <p:spPr>
            <a:xfrm>
              <a:off x="6762600" y="1738075"/>
              <a:ext cx="35500" cy="16575"/>
            </a:xfrm>
            <a:custGeom>
              <a:avLst/>
              <a:gdLst/>
              <a:ahLst/>
              <a:cxnLst/>
              <a:rect l="l" t="t" r="r" b="b"/>
              <a:pathLst>
                <a:path w="1420" h="663" extrusionOk="0">
                  <a:moveTo>
                    <a:pt x="0" y="1"/>
                  </a:moveTo>
                  <a:lnTo>
                    <a:pt x="0" y="1"/>
                  </a:lnTo>
                  <a:cubicBezTo>
                    <a:pt x="400" y="213"/>
                    <a:pt x="812" y="438"/>
                    <a:pt x="1237" y="626"/>
                  </a:cubicBezTo>
                  <a:cubicBezTo>
                    <a:pt x="1265" y="648"/>
                    <a:pt x="1304" y="662"/>
                    <a:pt x="1339" y="662"/>
                  </a:cubicBezTo>
                  <a:cubicBezTo>
                    <a:pt x="1383" y="662"/>
                    <a:pt x="1419" y="639"/>
                    <a:pt x="1412" y="576"/>
                  </a:cubicBezTo>
                  <a:cubicBezTo>
                    <a:pt x="1337" y="476"/>
                    <a:pt x="1187" y="463"/>
                    <a:pt x="1087" y="401"/>
                  </a:cubicBezTo>
                  <a:cubicBezTo>
                    <a:pt x="737" y="276"/>
                    <a:pt x="375" y="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5" name="Google Shape;11665;p22"/>
            <p:cNvSpPr/>
            <p:nvPr/>
          </p:nvSpPr>
          <p:spPr>
            <a:xfrm>
              <a:off x="6765700" y="1744950"/>
              <a:ext cx="25375" cy="14575"/>
            </a:xfrm>
            <a:custGeom>
              <a:avLst/>
              <a:gdLst/>
              <a:ahLst/>
              <a:cxnLst/>
              <a:rect l="l" t="t" r="r" b="b"/>
              <a:pathLst>
                <a:path w="1015" h="583" extrusionOk="0">
                  <a:moveTo>
                    <a:pt x="1" y="1"/>
                  </a:moveTo>
                  <a:cubicBezTo>
                    <a:pt x="51" y="61"/>
                    <a:pt x="781" y="582"/>
                    <a:pt x="960" y="582"/>
                  </a:cubicBezTo>
                  <a:cubicBezTo>
                    <a:pt x="1004" y="582"/>
                    <a:pt x="1015" y="551"/>
                    <a:pt x="976" y="476"/>
                  </a:cubicBezTo>
                  <a:cubicBezTo>
                    <a:pt x="651" y="301"/>
                    <a:pt x="313"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6" name="Google Shape;11666;p22"/>
            <p:cNvSpPr/>
            <p:nvPr/>
          </p:nvSpPr>
          <p:spPr>
            <a:xfrm>
              <a:off x="6770400" y="1754025"/>
              <a:ext cx="13450" cy="9825"/>
            </a:xfrm>
            <a:custGeom>
              <a:avLst/>
              <a:gdLst/>
              <a:ahLst/>
              <a:cxnLst/>
              <a:rect l="l" t="t" r="r" b="b"/>
              <a:pathLst>
                <a:path w="538" h="393" extrusionOk="0">
                  <a:moveTo>
                    <a:pt x="0" y="0"/>
                  </a:moveTo>
                  <a:cubicBezTo>
                    <a:pt x="138" y="163"/>
                    <a:pt x="300" y="287"/>
                    <a:pt x="475" y="387"/>
                  </a:cubicBezTo>
                  <a:cubicBezTo>
                    <a:pt x="482" y="391"/>
                    <a:pt x="489" y="392"/>
                    <a:pt x="495" y="392"/>
                  </a:cubicBezTo>
                  <a:cubicBezTo>
                    <a:pt x="513" y="392"/>
                    <a:pt x="529" y="381"/>
                    <a:pt x="538" y="362"/>
                  </a:cubicBezTo>
                  <a:cubicBezTo>
                    <a:pt x="538" y="337"/>
                    <a:pt x="500" y="325"/>
                    <a:pt x="488" y="312"/>
                  </a:cubicBezTo>
                  <a:cubicBezTo>
                    <a:pt x="325" y="213"/>
                    <a:pt x="150"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7" name="Google Shape;11667;p22"/>
            <p:cNvSpPr/>
            <p:nvPr/>
          </p:nvSpPr>
          <p:spPr>
            <a:xfrm>
              <a:off x="6767900" y="1764325"/>
              <a:ext cx="12125" cy="7325"/>
            </a:xfrm>
            <a:custGeom>
              <a:avLst/>
              <a:gdLst/>
              <a:ahLst/>
              <a:cxnLst/>
              <a:rect l="l" t="t" r="r" b="b"/>
              <a:pathLst>
                <a:path w="485" h="293" extrusionOk="0">
                  <a:moveTo>
                    <a:pt x="0" y="0"/>
                  </a:moveTo>
                  <a:lnTo>
                    <a:pt x="0" y="0"/>
                  </a:lnTo>
                  <a:cubicBezTo>
                    <a:pt x="138" y="88"/>
                    <a:pt x="263" y="213"/>
                    <a:pt x="425" y="288"/>
                  </a:cubicBezTo>
                  <a:cubicBezTo>
                    <a:pt x="432" y="291"/>
                    <a:pt x="439" y="293"/>
                    <a:pt x="445" y="293"/>
                  </a:cubicBezTo>
                  <a:cubicBezTo>
                    <a:pt x="466" y="293"/>
                    <a:pt x="485" y="279"/>
                    <a:pt x="475" y="250"/>
                  </a:cubicBezTo>
                  <a:cubicBezTo>
                    <a:pt x="425" y="200"/>
                    <a:pt x="338" y="175"/>
                    <a:pt x="275" y="138"/>
                  </a:cubicBezTo>
                  <a:cubicBezTo>
                    <a:pt x="175" y="100"/>
                    <a:pt x="100" y="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8" name="Google Shape;11668;p22"/>
            <p:cNvSpPr/>
            <p:nvPr/>
          </p:nvSpPr>
          <p:spPr>
            <a:xfrm>
              <a:off x="6765100" y="1771500"/>
              <a:ext cx="5625" cy="3150"/>
            </a:xfrm>
            <a:custGeom>
              <a:avLst/>
              <a:gdLst/>
              <a:ahLst/>
              <a:cxnLst/>
              <a:rect l="l" t="t" r="r" b="b"/>
              <a:pathLst>
                <a:path w="225" h="126" extrusionOk="0">
                  <a:moveTo>
                    <a:pt x="0" y="1"/>
                  </a:moveTo>
                  <a:cubicBezTo>
                    <a:pt x="62" y="51"/>
                    <a:pt x="125" y="101"/>
                    <a:pt x="200" y="126"/>
                  </a:cubicBezTo>
                  <a:cubicBezTo>
                    <a:pt x="212" y="126"/>
                    <a:pt x="225" y="113"/>
                    <a:pt x="212" y="101"/>
                  </a:cubicBezTo>
                  <a:cubicBezTo>
                    <a:pt x="150" y="63"/>
                    <a:pt x="75"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9" name="Google Shape;11669;p22"/>
            <p:cNvSpPr/>
            <p:nvPr/>
          </p:nvSpPr>
          <p:spPr>
            <a:xfrm>
              <a:off x="6816325" y="1878975"/>
              <a:ext cx="43125" cy="36275"/>
            </a:xfrm>
            <a:custGeom>
              <a:avLst/>
              <a:gdLst/>
              <a:ahLst/>
              <a:cxnLst/>
              <a:rect l="l" t="t" r="r" b="b"/>
              <a:pathLst>
                <a:path w="1725" h="1451" extrusionOk="0">
                  <a:moveTo>
                    <a:pt x="0" y="1"/>
                  </a:moveTo>
                  <a:lnTo>
                    <a:pt x="0" y="1"/>
                  </a:lnTo>
                  <a:cubicBezTo>
                    <a:pt x="475" y="488"/>
                    <a:pt x="1050" y="1000"/>
                    <a:pt x="1600" y="1450"/>
                  </a:cubicBezTo>
                  <a:cubicBezTo>
                    <a:pt x="1613" y="1425"/>
                    <a:pt x="1625" y="1413"/>
                    <a:pt x="1650" y="1400"/>
                  </a:cubicBezTo>
                  <a:cubicBezTo>
                    <a:pt x="1675" y="1363"/>
                    <a:pt x="1700" y="1325"/>
                    <a:pt x="1725" y="1275"/>
                  </a:cubicBezTo>
                  <a:cubicBezTo>
                    <a:pt x="1138" y="863"/>
                    <a:pt x="563" y="4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0" name="Google Shape;11670;p22"/>
            <p:cNvSpPr/>
            <p:nvPr/>
          </p:nvSpPr>
          <p:spPr>
            <a:xfrm>
              <a:off x="6762275" y="1820550"/>
              <a:ext cx="105000" cy="90325"/>
            </a:xfrm>
            <a:custGeom>
              <a:avLst/>
              <a:gdLst/>
              <a:ahLst/>
              <a:cxnLst/>
              <a:rect l="l" t="t" r="r" b="b"/>
              <a:pathLst>
                <a:path w="4200" h="3613" extrusionOk="0">
                  <a:moveTo>
                    <a:pt x="1" y="1"/>
                  </a:moveTo>
                  <a:lnTo>
                    <a:pt x="1" y="1"/>
                  </a:lnTo>
                  <a:cubicBezTo>
                    <a:pt x="1000" y="263"/>
                    <a:pt x="1913" y="788"/>
                    <a:pt x="2637" y="1438"/>
                  </a:cubicBezTo>
                  <a:cubicBezTo>
                    <a:pt x="2787" y="1563"/>
                    <a:pt x="2912" y="1688"/>
                    <a:pt x="3025" y="1813"/>
                  </a:cubicBezTo>
                  <a:cubicBezTo>
                    <a:pt x="3000" y="1788"/>
                    <a:pt x="2962" y="1763"/>
                    <a:pt x="2937" y="1738"/>
                  </a:cubicBezTo>
                  <a:cubicBezTo>
                    <a:pt x="2175" y="1101"/>
                    <a:pt x="1250" y="651"/>
                    <a:pt x="313" y="351"/>
                  </a:cubicBezTo>
                  <a:lnTo>
                    <a:pt x="313" y="351"/>
                  </a:lnTo>
                  <a:cubicBezTo>
                    <a:pt x="1188" y="738"/>
                    <a:pt x="1963" y="1213"/>
                    <a:pt x="2650" y="1813"/>
                  </a:cubicBezTo>
                  <a:cubicBezTo>
                    <a:pt x="3125" y="2250"/>
                    <a:pt x="3512" y="2775"/>
                    <a:pt x="3912" y="3275"/>
                  </a:cubicBezTo>
                  <a:cubicBezTo>
                    <a:pt x="3625" y="2963"/>
                    <a:pt x="3312" y="2663"/>
                    <a:pt x="2987" y="2375"/>
                  </a:cubicBezTo>
                  <a:cubicBezTo>
                    <a:pt x="2437" y="1875"/>
                    <a:pt x="1788" y="1488"/>
                    <a:pt x="1138" y="1101"/>
                  </a:cubicBezTo>
                  <a:lnTo>
                    <a:pt x="1138" y="1101"/>
                  </a:lnTo>
                  <a:cubicBezTo>
                    <a:pt x="2175" y="1788"/>
                    <a:pt x="3037" y="2700"/>
                    <a:pt x="3887" y="3612"/>
                  </a:cubicBezTo>
                  <a:cubicBezTo>
                    <a:pt x="3974" y="3487"/>
                    <a:pt x="4049" y="3375"/>
                    <a:pt x="4124" y="3250"/>
                  </a:cubicBezTo>
                  <a:cubicBezTo>
                    <a:pt x="4137" y="3212"/>
                    <a:pt x="4162" y="3200"/>
                    <a:pt x="4187" y="3175"/>
                  </a:cubicBezTo>
                  <a:cubicBezTo>
                    <a:pt x="4162" y="3150"/>
                    <a:pt x="4149" y="3125"/>
                    <a:pt x="4137" y="3113"/>
                  </a:cubicBezTo>
                  <a:cubicBezTo>
                    <a:pt x="4174" y="3088"/>
                    <a:pt x="4199" y="3050"/>
                    <a:pt x="4199" y="3000"/>
                  </a:cubicBezTo>
                  <a:cubicBezTo>
                    <a:pt x="3900" y="2438"/>
                    <a:pt x="3500" y="1900"/>
                    <a:pt x="3050" y="1450"/>
                  </a:cubicBezTo>
                  <a:cubicBezTo>
                    <a:pt x="2200" y="701"/>
                    <a:pt x="1125" y="1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1" name="Google Shape;11671;p22"/>
            <p:cNvSpPr/>
            <p:nvPr/>
          </p:nvSpPr>
          <p:spPr>
            <a:xfrm>
              <a:off x="6679475" y="1888975"/>
              <a:ext cx="67825" cy="31275"/>
            </a:xfrm>
            <a:custGeom>
              <a:avLst/>
              <a:gdLst/>
              <a:ahLst/>
              <a:cxnLst/>
              <a:rect l="l" t="t" r="r" b="b"/>
              <a:pathLst>
                <a:path w="2713" h="1251" extrusionOk="0">
                  <a:moveTo>
                    <a:pt x="151" y="1"/>
                  </a:moveTo>
                  <a:cubicBezTo>
                    <a:pt x="63" y="1"/>
                    <a:pt x="1" y="101"/>
                    <a:pt x="38" y="176"/>
                  </a:cubicBezTo>
                  <a:cubicBezTo>
                    <a:pt x="51" y="188"/>
                    <a:pt x="63" y="201"/>
                    <a:pt x="63" y="213"/>
                  </a:cubicBezTo>
                  <a:cubicBezTo>
                    <a:pt x="51" y="238"/>
                    <a:pt x="51" y="263"/>
                    <a:pt x="63" y="288"/>
                  </a:cubicBezTo>
                  <a:cubicBezTo>
                    <a:pt x="163" y="438"/>
                    <a:pt x="326" y="538"/>
                    <a:pt x="476" y="613"/>
                  </a:cubicBezTo>
                  <a:cubicBezTo>
                    <a:pt x="1051" y="925"/>
                    <a:pt x="1688" y="1125"/>
                    <a:pt x="2325" y="1238"/>
                  </a:cubicBezTo>
                  <a:cubicBezTo>
                    <a:pt x="2250" y="1200"/>
                    <a:pt x="2163" y="1175"/>
                    <a:pt x="2075" y="1150"/>
                  </a:cubicBezTo>
                  <a:lnTo>
                    <a:pt x="2075" y="1150"/>
                  </a:lnTo>
                  <a:cubicBezTo>
                    <a:pt x="2288" y="1200"/>
                    <a:pt x="2500" y="1238"/>
                    <a:pt x="2713" y="1250"/>
                  </a:cubicBezTo>
                  <a:cubicBezTo>
                    <a:pt x="2438" y="1213"/>
                    <a:pt x="2225" y="1113"/>
                    <a:pt x="1963" y="1000"/>
                  </a:cubicBezTo>
                  <a:cubicBezTo>
                    <a:pt x="1388" y="763"/>
                    <a:pt x="713" y="426"/>
                    <a:pt x="301" y="88"/>
                  </a:cubicBezTo>
                  <a:cubicBezTo>
                    <a:pt x="263" y="51"/>
                    <a:pt x="213"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2" name="Google Shape;11672;p22"/>
            <p:cNvSpPr/>
            <p:nvPr/>
          </p:nvSpPr>
          <p:spPr>
            <a:xfrm>
              <a:off x="6679475" y="1902100"/>
              <a:ext cx="95000" cy="35650"/>
            </a:xfrm>
            <a:custGeom>
              <a:avLst/>
              <a:gdLst/>
              <a:ahLst/>
              <a:cxnLst/>
              <a:rect l="l" t="t" r="r" b="b"/>
              <a:pathLst>
                <a:path w="3800" h="1426" extrusionOk="0">
                  <a:moveTo>
                    <a:pt x="1" y="0"/>
                  </a:moveTo>
                  <a:lnTo>
                    <a:pt x="1" y="0"/>
                  </a:lnTo>
                  <a:cubicBezTo>
                    <a:pt x="751" y="513"/>
                    <a:pt x="1575" y="925"/>
                    <a:pt x="2425" y="1225"/>
                  </a:cubicBezTo>
                  <a:cubicBezTo>
                    <a:pt x="2663" y="1300"/>
                    <a:pt x="2888" y="1363"/>
                    <a:pt x="3125" y="1425"/>
                  </a:cubicBezTo>
                  <a:cubicBezTo>
                    <a:pt x="3325" y="1363"/>
                    <a:pt x="3537" y="1313"/>
                    <a:pt x="3750" y="1288"/>
                  </a:cubicBezTo>
                  <a:lnTo>
                    <a:pt x="3800" y="1288"/>
                  </a:lnTo>
                  <a:cubicBezTo>
                    <a:pt x="3338" y="1175"/>
                    <a:pt x="2875" y="1075"/>
                    <a:pt x="2413" y="963"/>
                  </a:cubicBezTo>
                  <a:cubicBezTo>
                    <a:pt x="1550" y="713"/>
                    <a:pt x="801" y="4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3" name="Google Shape;11673;p22"/>
            <p:cNvSpPr/>
            <p:nvPr/>
          </p:nvSpPr>
          <p:spPr>
            <a:xfrm>
              <a:off x="6662625" y="1897725"/>
              <a:ext cx="78425" cy="41275"/>
            </a:xfrm>
            <a:custGeom>
              <a:avLst/>
              <a:gdLst/>
              <a:ahLst/>
              <a:cxnLst/>
              <a:rect l="l" t="t" r="r" b="b"/>
              <a:pathLst>
                <a:path w="3137" h="1651" extrusionOk="0">
                  <a:moveTo>
                    <a:pt x="0" y="1"/>
                  </a:moveTo>
                  <a:cubicBezTo>
                    <a:pt x="612" y="513"/>
                    <a:pt x="1300" y="938"/>
                    <a:pt x="2000" y="1338"/>
                  </a:cubicBezTo>
                  <a:cubicBezTo>
                    <a:pt x="2274" y="1363"/>
                    <a:pt x="2537" y="1463"/>
                    <a:pt x="2749" y="1650"/>
                  </a:cubicBezTo>
                  <a:lnTo>
                    <a:pt x="2762" y="1650"/>
                  </a:lnTo>
                  <a:cubicBezTo>
                    <a:pt x="2887" y="1650"/>
                    <a:pt x="3012" y="1650"/>
                    <a:pt x="3137" y="1638"/>
                  </a:cubicBezTo>
                  <a:cubicBezTo>
                    <a:pt x="2062" y="1138"/>
                    <a:pt x="975" y="6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4" name="Google Shape;11674;p22"/>
            <p:cNvSpPr/>
            <p:nvPr/>
          </p:nvSpPr>
          <p:spPr>
            <a:xfrm>
              <a:off x="6650750" y="1895225"/>
              <a:ext cx="54700" cy="36575"/>
            </a:xfrm>
            <a:custGeom>
              <a:avLst/>
              <a:gdLst/>
              <a:ahLst/>
              <a:cxnLst/>
              <a:rect l="l" t="t" r="r" b="b"/>
              <a:pathLst>
                <a:path w="2188" h="1463" extrusionOk="0">
                  <a:moveTo>
                    <a:pt x="0" y="1"/>
                  </a:moveTo>
                  <a:lnTo>
                    <a:pt x="0" y="1"/>
                  </a:lnTo>
                  <a:cubicBezTo>
                    <a:pt x="575" y="538"/>
                    <a:pt x="1175" y="1038"/>
                    <a:pt x="1825" y="1463"/>
                  </a:cubicBezTo>
                  <a:cubicBezTo>
                    <a:pt x="1950" y="1450"/>
                    <a:pt x="2075" y="1425"/>
                    <a:pt x="2187" y="1425"/>
                  </a:cubicBezTo>
                  <a:cubicBezTo>
                    <a:pt x="1412" y="1013"/>
                    <a:pt x="675" y="5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5" name="Google Shape;11675;p22"/>
            <p:cNvSpPr/>
            <p:nvPr/>
          </p:nvSpPr>
          <p:spPr>
            <a:xfrm>
              <a:off x="6651675" y="1908025"/>
              <a:ext cx="40025" cy="26900"/>
            </a:xfrm>
            <a:custGeom>
              <a:avLst/>
              <a:gdLst/>
              <a:ahLst/>
              <a:cxnLst/>
              <a:rect l="l" t="t" r="r" b="b"/>
              <a:pathLst>
                <a:path w="1601" h="1076" extrusionOk="0">
                  <a:moveTo>
                    <a:pt x="1" y="1"/>
                  </a:moveTo>
                  <a:lnTo>
                    <a:pt x="1" y="1"/>
                  </a:lnTo>
                  <a:cubicBezTo>
                    <a:pt x="451" y="363"/>
                    <a:pt x="900" y="726"/>
                    <a:pt x="1363" y="1076"/>
                  </a:cubicBezTo>
                  <a:cubicBezTo>
                    <a:pt x="1438" y="1051"/>
                    <a:pt x="1513" y="1026"/>
                    <a:pt x="1600" y="1001"/>
                  </a:cubicBezTo>
                  <a:cubicBezTo>
                    <a:pt x="1063" y="676"/>
                    <a:pt x="526" y="3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6" name="Google Shape;11676;p22"/>
            <p:cNvSpPr/>
            <p:nvPr/>
          </p:nvSpPr>
          <p:spPr>
            <a:xfrm>
              <a:off x="6650750" y="1913025"/>
              <a:ext cx="30000" cy="25975"/>
            </a:xfrm>
            <a:custGeom>
              <a:avLst/>
              <a:gdLst/>
              <a:ahLst/>
              <a:cxnLst/>
              <a:rect l="l" t="t" r="r" b="b"/>
              <a:pathLst>
                <a:path w="1200" h="1039" extrusionOk="0">
                  <a:moveTo>
                    <a:pt x="0" y="1"/>
                  </a:moveTo>
                  <a:lnTo>
                    <a:pt x="0" y="1"/>
                  </a:lnTo>
                  <a:cubicBezTo>
                    <a:pt x="300" y="363"/>
                    <a:pt x="650" y="713"/>
                    <a:pt x="1012" y="1038"/>
                  </a:cubicBezTo>
                  <a:lnTo>
                    <a:pt x="1037" y="1038"/>
                  </a:lnTo>
                  <a:cubicBezTo>
                    <a:pt x="1100" y="1001"/>
                    <a:pt x="1150" y="976"/>
                    <a:pt x="1200" y="951"/>
                  </a:cubicBezTo>
                  <a:cubicBezTo>
                    <a:pt x="800" y="663"/>
                    <a:pt x="400" y="3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7" name="Google Shape;11677;p22"/>
            <p:cNvSpPr/>
            <p:nvPr/>
          </p:nvSpPr>
          <p:spPr>
            <a:xfrm>
              <a:off x="6648250" y="1921475"/>
              <a:ext cx="20625" cy="23150"/>
            </a:xfrm>
            <a:custGeom>
              <a:avLst/>
              <a:gdLst/>
              <a:ahLst/>
              <a:cxnLst/>
              <a:rect l="l" t="t" r="r" b="b"/>
              <a:pathLst>
                <a:path w="825" h="926" extrusionOk="0">
                  <a:moveTo>
                    <a:pt x="0" y="0"/>
                  </a:moveTo>
                  <a:lnTo>
                    <a:pt x="0" y="0"/>
                  </a:lnTo>
                  <a:cubicBezTo>
                    <a:pt x="188" y="338"/>
                    <a:pt x="438" y="638"/>
                    <a:pt x="700" y="925"/>
                  </a:cubicBezTo>
                  <a:cubicBezTo>
                    <a:pt x="713" y="913"/>
                    <a:pt x="725" y="900"/>
                    <a:pt x="750" y="888"/>
                  </a:cubicBezTo>
                  <a:cubicBezTo>
                    <a:pt x="750" y="888"/>
                    <a:pt x="763" y="875"/>
                    <a:pt x="763" y="875"/>
                  </a:cubicBezTo>
                  <a:cubicBezTo>
                    <a:pt x="775" y="863"/>
                    <a:pt x="800" y="850"/>
                    <a:pt x="813" y="838"/>
                  </a:cubicBezTo>
                  <a:cubicBezTo>
                    <a:pt x="813" y="825"/>
                    <a:pt x="825" y="825"/>
                    <a:pt x="825" y="813"/>
                  </a:cubicBezTo>
                  <a:cubicBezTo>
                    <a:pt x="525" y="563"/>
                    <a:pt x="238" y="3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8" name="Google Shape;11678;p22"/>
            <p:cNvSpPr/>
            <p:nvPr/>
          </p:nvSpPr>
          <p:spPr>
            <a:xfrm>
              <a:off x="6644800" y="1930525"/>
              <a:ext cx="15350" cy="22525"/>
            </a:xfrm>
            <a:custGeom>
              <a:avLst/>
              <a:gdLst/>
              <a:ahLst/>
              <a:cxnLst/>
              <a:rect l="l" t="t" r="r" b="b"/>
              <a:pathLst>
                <a:path w="614" h="901" extrusionOk="0">
                  <a:moveTo>
                    <a:pt x="1" y="1"/>
                  </a:moveTo>
                  <a:lnTo>
                    <a:pt x="1" y="1"/>
                  </a:lnTo>
                  <a:cubicBezTo>
                    <a:pt x="151" y="288"/>
                    <a:pt x="338" y="601"/>
                    <a:pt x="526" y="900"/>
                  </a:cubicBezTo>
                  <a:cubicBezTo>
                    <a:pt x="534" y="892"/>
                    <a:pt x="543" y="883"/>
                    <a:pt x="551" y="871"/>
                  </a:cubicBezTo>
                  <a:lnTo>
                    <a:pt x="551" y="871"/>
                  </a:lnTo>
                  <a:cubicBezTo>
                    <a:pt x="551" y="873"/>
                    <a:pt x="551" y="874"/>
                    <a:pt x="551" y="875"/>
                  </a:cubicBezTo>
                  <a:cubicBezTo>
                    <a:pt x="551" y="875"/>
                    <a:pt x="558" y="860"/>
                    <a:pt x="563" y="851"/>
                  </a:cubicBezTo>
                  <a:lnTo>
                    <a:pt x="563" y="851"/>
                  </a:lnTo>
                  <a:cubicBezTo>
                    <a:pt x="559" y="859"/>
                    <a:pt x="555" y="865"/>
                    <a:pt x="551" y="871"/>
                  </a:cubicBezTo>
                  <a:lnTo>
                    <a:pt x="551" y="871"/>
                  </a:lnTo>
                  <a:cubicBezTo>
                    <a:pt x="553" y="860"/>
                    <a:pt x="563" y="849"/>
                    <a:pt x="563" y="838"/>
                  </a:cubicBezTo>
                  <a:cubicBezTo>
                    <a:pt x="576" y="825"/>
                    <a:pt x="588" y="813"/>
                    <a:pt x="613" y="788"/>
                  </a:cubicBezTo>
                  <a:cubicBezTo>
                    <a:pt x="588" y="763"/>
                    <a:pt x="563" y="738"/>
                    <a:pt x="551" y="713"/>
                  </a:cubicBezTo>
                  <a:cubicBezTo>
                    <a:pt x="413" y="538"/>
                    <a:pt x="188"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9" name="Google Shape;11679;p22"/>
            <p:cNvSpPr/>
            <p:nvPr/>
          </p:nvSpPr>
          <p:spPr>
            <a:xfrm>
              <a:off x="6768825" y="1898350"/>
              <a:ext cx="78775" cy="35025"/>
            </a:xfrm>
            <a:custGeom>
              <a:avLst/>
              <a:gdLst/>
              <a:ahLst/>
              <a:cxnLst/>
              <a:rect l="l" t="t" r="r" b="b"/>
              <a:pathLst>
                <a:path w="3151" h="1401" extrusionOk="0">
                  <a:moveTo>
                    <a:pt x="1" y="1"/>
                  </a:moveTo>
                  <a:cubicBezTo>
                    <a:pt x="1001" y="450"/>
                    <a:pt x="2000" y="875"/>
                    <a:pt x="2913" y="1400"/>
                  </a:cubicBezTo>
                  <a:cubicBezTo>
                    <a:pt x="2963" y="1325"/>
                    <a:pt x="3025" y="1238"/>
                    <a:pt x="3075" y="1150"/>
                  </a:cubicBezTo>
                  <a:cubicBezTo>
                    <a:pt x="3100" y="1125"/>
                    <a:pt x="3125" y="1088"/>
                    <a:pt x="3150" y="1063"/>
                  </a:cubicBezTo>
                  <a:cubicBezTo>
                    <a:pt x="2550" y="650"/>
                    <a:pt x="1888" y="338"/>
                    <a:pt x="1213" y="138"/>
                  </a:cubicBezTo>
                  <a:lnTo>
                    <a:pt x="1213" y="138"/>
                  </a:lnTo>
                  <a:cubicBezTo>
                    <a:pt x="1888" y="425"/>
                    <a:pt x="2463" y="763"/>
                    <a:pt x="3000" y="1163"/>
                  </a:cubicBezTo>
                  <a:cubicBezTo>
                    <a:pt x="2050" y="650"/>
                    <a:pt x="1001" y="3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0" name="Google Shape;11680;p22"/>
            <p:cNvSpPr/>
            <p:nvPr/>
          </p:nvSpPr>
          <p:spPr>
            <a:xfrm>
              <a:off x="6701050" y="1887425"/>
              <a:ext cx="139350" cy="57825"/>
            </a:xfrm>
            <a:custGeom>
              <a:avLst/>
              <a:gdLst/>
              <a:ahLst/>
              <a:cxnLst/>
              <a:rect l="l" t="t" r="r" b="b"/>
              <a:pathLst>
                <a:path w="5574" h="2313" extrusionOk="0">
                  <a:moveTo>
                    <a:pt x="0" y="0"/>
                  </a:moveTo>
                  <a:lnTo>
                    <a:pt x="0" y="0"/>
                  </a:lnTo>
                  <a:cubicBezTo>
                    <a:pt x="1250" y="987"/>
                    <a:pt x="3024" y="1337"/>
                    <a:pt x="4349" y="1887"/>
                  </a:cubicBezTo>
                  <a:cubicBezTo>
                    <a:pt x="4649" y="2012"/>
                    <a:pt x="4949" y="2162"/>
                    <a:pt x="5249" y="2312"/>
                  </a:cubicBezTo>
                  <a:cubicBezTo>
                    <a:pt x="5274" y="2287"/>
                    <a:pt x="5299" y="2262"/>
                    <a:pt x="5324" y="2237"/>
                  </a:cubicBezTo>
                  <a:cubicBezTo>
                    <a:pt x="5324" y="2237"/>
                    <a:pt x="5324" y="2225"/>
                    <a:pt x="5336" y="2225"/>
                  </a:cubicBezTo>
                  <a:cubicBezTo>
                    <a:pt x="5399" y="2150"/>
                    <a:pt x="5461" y="2075"/>
                    <a:pt x="5524" y="2000"/>
                  </a:cubicBezTo>
                  <a:cubicBezTo>
                    <a:pt x="5536" y="1975"/>
                    <a:pt x="5561" y="1950"/>
                    <a:pt x="5574" y="1925"/>
                  </a:cubicBezTo>
                  <a:cubicBezTo>
                    <a:pt x="4974" y="1587"/>
                    <a:pt x="4349" y="1300"/>
                    <a:pt x="3687" y="1087"/>
                  </a:cubicBezTo>
                  <a:cubicBezTo>
                    <a:pt x="2924" y="837"/>
                    <a:pt x="2112" y="662"/>
                    <a:pt x="1362" y="338"/>
                  </a:cubicBezTo>
                  <a:lnTo>
                    <a:pt x="1362" y="338"/>
                  </a:lnTo>
                  <a:cubicBezTo>
                    <a:pt x="2375" y="875"/>
                    <a:pt x="3274" y="1100"/>
                    <a:pt x="4174" y="1525"/>
                  </a:cubicBezTo>
                  <a:cubicBezTo>
                    <a:pt x="3812" y="1387"/>
                    <a:pt x="3437" y="1262"/>
                    <a:pt x="3074" y="1150"/>
                  </a:cubicBezTo>
                  <a:cubicBezTo>
                    <a:pt x="1987" y="862"/>
                    <a:pt x="950" y="6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1" name="Google Shape;11681;p22"/>
            <p:cNvSpPr/>
            <p:nvPr/>
          </p:nvSpPr>
          <p:spPr>
            <a:xfrm>
              <a:off x="6811650" y="1898975"/>
              <a:ext cx="41875" cy="24700"/>
            </a:xfrm>
            <a:custGeom>
              <a:avLst/>
              <a:gdLst/>
              <a:ahLst/>
              <a:cxnLst/>
              <a:rect l="l" t="t" r="r" b="b"/>
              <a:pathLst>
                <a:path w="1675" h="988" extrusionOk="0">
                  <a:moveTo>
                    <a:pt x="425" y="1"/>
                  </a:moveTo>
                  <a:lnTo>
                    <a:pt x="425" y="1"/>
                  </a:lnTo>
                  <a:cubicBezTo>
                    <a:pt x="750" y="125"/>
                    <a:pt x="975" y="350"/>
                    <a:pt x="1237" y="550"/>
                  </a:cubicBezTo>
                  <a:cubicBezTo>
                    <a:pt x="1337" y="638"/>
                    <a:pt x="1450" y="725"/>
                    <a:pt x="1550" y="813"/>
                  </a:cubicBezTo>
                  <a:cubicBezTo>
                    <a:pt x="1062" y="500"/>
                    <a:pt x="537" y="238"/>
                    <a:pt x="0" y="26"/>
                  </a:cubicBezTo>
                  <a:lnTo>
                    <a:pt x="0" y="26"/>
                  </a:lnTo>
                  <a:cubicBezTo>
                    <a:pt x="537" y="300"/>
                    <a:pt x="1012" y="625"/>
                    <a:pt x="1475" y="988"/>
                  </a:cubicBezTo>
                  <a:cubicBezTo>
                    <a:pt x="1537" y="900"/>
                    <a:pt x="1612" y="825"/>
                    <a:pt x="1675" y="750"/>
                  </a:cubicBezTo>
                  <a:cubicBezTo>
                    <a:pt x="1637" y="725"/>
                    <a:pt x="1600" y="688"/>
                    <a:pt x="1550" y="663"/>
                  </a:cubicBezTo>
                  <a:cubicBezTo>
                    <a:pt x="1187" y="425"/>
                    <a:pt x="850" y="125"/>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2" name="Google Shape;11682;p22"/>
            <p:cNvSpPr/>
            <p:nvPr/>
          </p:nvSpPr>
          <p:spPr>
            <a:xfrm>
              <a:off x="6560775" y="1859600"/>
              <a:ext cx="73750" cy="107975"/>
            </a:xfrm>
            <a:custGeom>
              <a:avLst/>
              <a:gdLst/>
              <a:ahLst/>
              <a:cxnLst/>
              <a:rect l="l" t="t" r="r" b="b"/>
              <a:pathLst>
                <a:path w="2950" h="4319" extrusionOk="0">
                  <a:moveTo>
                    <a:pt x="150" y="1"/>
                  </a:moveTo>
                  <a:cubicBezTo>
                    <a:pt x="700" y="688"/>
                    <a:pt x="1200" y="1451"/>
                    <a:pt x="1612" y="2200"/>
                  </a:cubicBezTo>
                  <a:cubicBezTo>
                    <a:pt x="1112" y="1601"/>
                    <a:pt x="575" y="1038"/>
                    <a:pt x="0" y="526"/>
                  </a:cubicBezTo>
                  <a:lnTo>
                    <a:pt x="0" y="526"/>
                  </a:lnTo>
                  <a:cubicBezTo>
                    <a:pt x="750" y="1326"/>
                    <a:pt x="1387" y="2288"/>
                    <a:pt x="2000" y="3188"/>
                  </a:cubicBezTo>
                  <a:cubicBezTo>
                    <a:pt x="1400" y="2450"/>
                    <a:pt x="712" y="1650"/>
                    <a:pt x="0" y="926"/>
                  </a:cubicBezTo>
                  <a:lnTo>
                    <a:pt x="0" y="926"/>
                  </a:lnTo>
                  <a:cubicBezTo>
                    <a:pt x="800" y="1925"/>
                    <a:pt x="1475" y="3025"/>
                    <a:pt x="2362" y="3962"/>
                  </a:cubicBezTo>
                  <a:cubicBezTo>
                    <a:pt x="2381" y="3981"/>
                    <a:pt x="2404" y="3990"/>
                    <a:pt x="2427" y="3990"/>
                  </a:cubicBezTo>
                  <a:cubicBezTo>
                    <a:pt x="2464" y="3990"/>
                    <a:pt x="2501" y="3968"/>
                    <a:pt x="2524" y="3937"/>
                  </a:cubicBezTo>
                  <a:cubicBezTo>
                    <a:pt x="2537" y="3975"/>
                    <a:pt x="2562" y="4000"/>
                    <a:pt x="2587" y="4037"/>
                  </a:cubicBezTo>
                  <a:cubicBezTo>
                    <a:pt x="2661" y="4130"/>
                    <a:pt x="2742" y="4319"/>
                    <a:pt x="2835" y="4319"/>
                  </a:cubicBezTo>
                  <a:cubicBezTo>
                    <a:pt x="2867" y="4319"/>
                    <a:pt x="2901" y="4296"/>
                    <a:pt x="2937" y="4237"/>
                  </a:cubicBezTo>
                  <a:cubicBezTo>
                    <a:pt x="2949" y="4125"/>
                    <a:pt x="2849" y="4050"/>
                    <a:pt x="2812" y="3950"/>
                  </a:cubicBezTo>
                  <a:cubicBezTo>
                    <a:pt x="2699" y="3750"/>
                    <a:pt x="2599" y="3575"/>
                    <a:pt x="2487" y="3400"/>
                  </a:cubicBezTo>
                  <a:cubicBezTo>
                    <a:pt x="2412" y="3200"/>
                    <a:pt x="2337" y="2988"/>
                    <a:pt x="2237" y="2788"/>
                  </a:cubicBezTo>
                  <a:cubicBezTo>
                    <a:pt x="1750" y="1713"/>
                    <a:pt x="937" y="85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3" name="Google Shape;11683;p22"/>
            <p:cNvSpPr/>
            <p:nvPr/>
          </p:nvSpPr>
          <p:spPr>
            <a:xfrm>
              <a:off x="6576075" y="1861800"/>
              <a:ext cx="38450" cy="54575"/>
            </a:xfrm>
            <a:custGeom>
              <a:avLst/>
              <a:gdLst/>
              <a:ahLst/>
              <a:cxnLst/>
              <a:rect l="l" t="t" r="r" b="b"/>
              <a:pathLst>
                <a:path w="1538" h="2183" extrusionOk="0">
                  <a:moveTo>
                    <a:pt x="0" y="0"/>
                  </a:moveTo>
                  <a:lnTo>
                    <a:pt x="0" y="0"/>
                  </a:lnTo>
                  <a:cubicBezTo>
                    <a:pt x="600" y="588"/>
                    <a:pt x="1088" y="1525"/>
                    <a:pt x="1300" y="2062"/>
                  </a:cubicBezTo>
                  <a:cubicBezTo>
                    <a:pt x="1315" y="2123"/>
                    <a:pt x="1380" y="2183"/>
                    <a:pt x="1441" y="2183"/>
                  </a:cubicBezTo>
                  <a:cubicBezTo>
                    <a:pt x="1480" y="2183"/>
                    <a:pt x="1518" y="2157"/>
                    <a:pt x="1538" y="2087"/>
                  </a:cubicBezTo>
                  <a:cubicBezTo>
                    <a:pt x="1488" y="1850"/>
                    <a:pt x="1313" y="1550"/>
                    <a:pt x="1150" y="1263"/>
                  </a:cubicBezTo>
                  <a:cubicBezTo>
                    <a:pt x="850" y="788"/>
                    <a:pt x="450"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4" name="Google Shape;11684;p22"/>
            <p:cNvSpPr/>
            <p:nvPr/>
          </p:nvSpPr>
          <p:spPr>
            <a:xfrm>
              <a:off x="6580125" y="1852425"/>
              <a:ext cx="33475" cy="43975"/>
            </a:xfrm>
            <a:custGeom>
              <a:avLst/>
              <a:gdLst/>
              <a:ahLst/>
              <a:cxnLst/>
              <a:rect l="l" t="t" r="r" b="b"/>
              <a:pathLst>
                <a:path w="1339" h="1759" extrusionOk="0">
                  <a:moveTo>
                    <a:pt x="1" y="1"/>
                  </a:moveTo>
                  <a:lnTo>
                    <a:pt x="1" y="1"/>
                  </a:lnTo>
                  <a:cubicBezTo>
                    <a:pt x="538" y="475"/>
                    <a:pt x="988" y="1263"/>
                    <a:pt x="1126" y="1650"/>
                  </a:cubicBezTo>
                  <a:cubicBezTo>
                    <a:pt x="1126" y="1702"/>
                    <a:pt x="1184" y="1759"/>
                    <a:pt x="1241" y="1759"/>
                  </a:cubicBezTo>
                  <a:cubicBezTo>
                    <a:pt x="1280" y="1759"/>
                    <a:pt x="1318" y="1733"/>
                    <a:pt x="1338" y="1663"/>
                  </a:cubicBezTo>
                  <a:cubicBezTo>
                    <a:pt x="1301" y="1475"/>
                    <a:pt x="1151" y="1213"/>
                    <a:pt x="1013" y="988"/>
                  </a:cubicBezTo>
                  <a:cubicBezTo>
                    <a:pt x="738" y="588"/>
                    <a:pt x="388" y="2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5" name="Google Shape;11685;p22"/>
            <p:cNvSpPr/>
            <p:nvPr/>
          </p:nvSpPr>
          <p:spPr>
            <a:xfrm>
              <a:off x="6593250" y="1856800"/>
              <a:ext cx="22525" cy="23475"/>
            </a:xfrm>
            <a:custGeom>
              <a:avLst/>
              <a:gdLst/>
              <a:ahLst/>
              <a:cxnLst/>
              <a:rect l="l" t="t" r="r" b="b"/>
              <a:pathLst>
                <a:path w="901" h="939" extrusionOk="0">
                  <a:moveTo>
                    <a:pt x="1" y="0"/>
                  </a:moveTo>
                  <a:cubicBezTo>
                    <a:pt x="301" y="263"/>
                    <a:pt x="501" y="475"/>
                    <a:pt x="688" y="775"/>
                  </a:cubicBezTo>
                  <a:cubicBezTo>
                    <a:pt x="736" y="823"/>
                    <a:pt x="761" y="939"/>
                    <a:pt x="839" y="939"/>
                  </a:cubicBezTo>
                  <a:cubicBezTo>
                    <a:pt x="842" y="939"/>
                    <a:pt x="846" y="938"/>
                    <a:pt x="851" y="938"/>
                  </a:cubicBezTo>
                  <a:cubicBezTo>
                    <a:pt x="901" y="925"/>
                    <a:pt x="901" y="863"/>
                    <a:pt x="876" y="838"/>
                  </a:cubicBezTo>
                  <a:cubicBezTo>
                    <a:pt x="663" y="488"/>
                    <a:pt x="351"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6" name="Google Shape;11686;p22"/>
            <p:cNvSpPr/>
            <p:nvPr/>
          </p:nvSpPr>
          <p:spPr>
            <a:xfrm>
              <a:off x="6542325" y="1749950"/>
              <a:ext cx="20025" cy="61250"/>
            </a:xfrm>
            <a:custGeom>
              <a:avLst/>
              <a:gdLst/>
              <a:ahLst/>
              <a:cxnLst/>
              <a:rect l="l" t="t" r="r" b="b"/>
              <a:pathLst>
                <a:path w="801" h="2450" extrusionOk="0">
                  <a:moveTo>
                    <a:pt x="263" y="1"/>
                  </a:moveTo>
                  <a:cubicBezTo>
                    <a:pt x="263" y="1"/>
                    <a:pt x="263" y="1"/>
                    <a:pt x="251" y="13"/>
                  </a:cubicBezTo>
                  <a:lnTo>
                    <a:pt x="263" y="13"/>
                  </a:lnTo>
                  <a:cubicBezTo>
                    <a:pt x="388" y="276"/>
                    <a:pt x="501" y="488"/>
                    <a:pt x="551" y="775"/>
                  </a:cubicBezTo>
                  <a:cubicBezTo>
                    <a:pt x="563" y="813"/>
                    <a:pt x="576" y="863"/>
                    <a:pt x="576" y="938"/>
                  </a:cubicBezTo>
                  <a:cubicBezTo>
                    <a:pt x="476" y="675"/>
                    <a:pt x="313" y="438"/>
                    <a:pt x="126" y="251"/>
                  </a:cubicBezTo>
                  <a:lnTo>
                    <a:pt x="113" y="251"/>
                  </a:lnTo>
                  <a:cubicBezTo>
                    <a:pt x="338" y="563"/>
                    <a:pt x="501" y="1038"/>
                    <a:pt x="538" y="1325"/>
                  </a:cubicBezTo>
                  <a:cubicBezTo>
                    <a:pt x="538" y="1350"/>
                    <a:pt x="551" y="1375"/>
                    <a:pt x="551" y="1400"/>
                  </a:cubicBezTo>
                  <a:cubicBezTo>
                    <a:pt x="438" y="1100"/>
                    <a:pt x="263" y="813"/>
                    <a:pt x="38" y="575"/>
                  </a:cubicBezTo>
                  <a:lnTo>
                    <a:pt x="38" y="575"/>
                  </a:lnTo>
                  <a:cubicBezTo>
                    <a:pt x="276" y="875"/>
                    <a:pt x="401" y="1400"/>
                    <a:pt x="463" y="1700"/>
                  </a:cubicBezTo>
                  <a:cubicBezTo>
                    <a:pt x="476" y="1763"/>
                    <a:pt x="488" y="1838"/>
                    <a:pt x="488" y="1900"/>
                  </a:cubicBezTo>
                  <a:cubicBezTo>
                    <a:pt x="388" y="1563"/>
                    <a:pt x="226" y="1250"/>
                    <a:pt x="1" y="988"/>
                  </a:cubicBezTo>
                  <a:lnTo>
                    <a:pt x="1" y="988"/>
                  </a:lnTo>
                  <a:cubicBezTo>
                    <a:pt x="188" y="1288"/>
                    <a:pt x="301" y="1625"/>
                    <a:pt x="388" y="1975"/>
                  </a:cubicBezTo>
                  <a:cubicBezTo>
                    <a:pt x="413" y="2113"/>
                    <a:pt x="426" y="2175"/>
                    <a:pt x="438" y="2312"/>
                  </a:cubicBezTo>
                  <a:cubicBezTo>
                    <a:pt x="451" y="2362"/>
                    <a:pt x="438" y="2450"/>
                    <a:pt x="513" y="2450"/>
                  </a:cubicBezTo>
                  <a:cubicBezTo>
                    <a:pt x="588" y="2437"/>
                    <a:pt x="576" y="2362"/>
                    <a:pt x="563" y="2312"/>
                  </a:cubicBezTo>
                  <a:cubicBezTo>
                    <a:pt x="563" y="2287"/>
                    <a:pt x="563" y="2263"/>
                    <a:pt x="563" y="2238"/>
                  </a:cubicBezTo>
                  <a:cubicBezTo>
                    <a:pt x="572" y="2240"/>
                    <a:pt x="580" y="2241"/>
                    <a:pt x="587" y="2241"/>
                  </a:cubicBezTo>
                  <a:cubicBezTo>
                    <a:pt x="696" y="2241"/>
                    <a:pt x="663" y="1992"/>
                    <a:pt x="663" y="1875"/>
                  </a:cubicBezTo>
                  <a:cubicBezTo>
                    <a:pt x="651" y="1813"/>
                    <a:pt x="651" y="1763"/>
                    <a:pt x="638" y="1700"/>
                  </a:cubicBezTo>
                  <a:cubicBezTo>
                    <a:pt x="663" y="1700"/>
                    <a:pt x="701" y="1688"/>
                    <a:pt x="713" y="1650"/>
                  </a:cubicBezTo>
                  <a:cubicBezTo>
                    <a:pt x="726" y="1613"/>
                    <a:pt x="726" y="1525"/>
                    <a:pt x="726" y="1438"/>
                  </a:cubicBezTo>
                  <a:cubicBezTo>
                    <a:pt x="738" y="1438"/>
                    <a:pt x="763" y="1425"/>
                    <a:pt x="763" y="1400"/>
                  </a:cubicBezTo>
                  <a:cubicBezTo>
                    <a:pt x="788" y="1325"/>
                    <a:pt x="776" y="1175"/>
                    <a:pt x="751" y="1038"/>
                  </a:cubicBezTo>
                  <a:cubicBezTo>
                    <a:pt x="763" y="1038"/>
                    <a:pt x="776" y="1025"/>
                    <a:pt x="788" y="1000"/>
                  </a:cubicBezTo>
                  <a:cubicBezTo>
                    <a:pt x="801" y="900"/>
                    <a:pt x="763" y="800"/>
                    <a:pt x="738" y="700"/>
                  </a:cubicBezTo>
                  <a:cubicBezTo>
                    <a:pt x="651" y="438"/>
                    <a:pt x="476" y="188"/>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7" name="Google Shape;11687;p22"/>
            <p:cNvSpPr/>
            <p:nvPr/>
          </p:nvSpPr>
          <p:spPr>
            <a:xfrm>
              <a:off x="6543900" y="1739025"/>
              <a:ext cx="325" cy="325"/>
            </a:xfrm>
            <a:custGeom>
              <a:avLst/>
              <a:gdLst/>
              <a:ahLst/>
              <a:cxnLst/>
              <a:rect l="l" t="t" r="r" b="b"/>
              <a:pathLst>
                <a:path w="13" h="13" extrusionOk="0">
                  <a:moveTo>
                    <a:pt x="13" y="13"/>
                  </a:moveTo>
                  <a:cubicBezTo>
                    <a:pt x="0" y="0"/>
                    <a:pt x="0" y="0"/>
                    <a:pt x="13"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8" name="Google Shape;11688;p22"/>
            <p:cNvSpPr/>
            <p:nvPr/>
          </p:nvSpPr>
          <p:spPr>
            <a:xfrm>
              <a:off x="6495150" y="1666225"/>
              <a:ext cx="56275" cy="75325"/>
            </a:xfrm>
            <a:custGeom>
              <a:avLst/>
              <a:gdLst/>
              <a:ahLst/>
              <a:cxnLst/>
              <a:rect l="l" t="t" r="r" b="b"/>
              <a:pathLst>
                <a:path w="2251" h="3013" extrusionOk="0">
                  <a:moveTo>
                    <a:pt x="1" y="1"/>
                  </a:moveTo>
                  <a:cubicBezTo>
                    <a:pt x="751" y="813"/>
                    <a:pt x="1400" y="1775"/>
                    <a:pt x="1913" y="2812"/>
                  </a:cubicBezTo>
                  <a:cubicBezTo>
                    <a:pt x="1963" y="2925"/>
                    <a:pt x="1938" y="2862"/>
                    <a:pt x="1963" y="2937"/>
                  </a:cubicBezTo>
                  <a:cubicBezTo>
                    <a:pt x="1975" y="2950"/>
                    <a:pt x="2000" y="2987"/>
                    <a:pt x="2025" y="3000"/>
                  </a:cubicBezTo>
                  <a:lnTo>
                    <a:pt x="2038" y="3000"/>
                  </a:lnTo>
                  <a:cubicBezTo>
                    <a:pt x="2052" y="2990"/>
                    <a:pt x="2068" y="2986"/>
                    <a:pt x="2084" y="2986"/>
                  </a:cubicBezTo>
                  <a:cubicBezTo>
                    <a:pt x="2110" y="2986"/>
                    <a:pt x="2135" y="2997"/>
                    <a:pt x="2150" y="3012"/>
                  </a:cubicBezTo>
                  <a:cubicBezTo>
                    <a:pt x="2213" y="2987"/>
                    <a:pt x="2250" y="2937"/>
                    <a:pt x="2250" y="2887"/>
                  </a:cubicBezTo>
                  <a:cubicBezTo>
                    <a:pt x="2225" y="2687"/>
                    <a:pt x="2088" y="2500"/>
                    <a:pt x="2000" y="2312"/>
                  </a:cubicBezTo>
                  <a:cubicBezTo>
                    <a:pt x="1475" y="1438"/>
                    <a:pt x="788" y="6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9" name="Google Shape;11689;p22"/>
            <p:cNvSpPr/>
            <p:nvPr/>
          </p:nvSpPr>
          <p:spPr>
            <a:xfrm>
              <a:off x="6505150" y="1687150"/>
              <a:ext cx="39700" cy="59700"/>
            </a:xfrm>
            <a:custGeom>
              <a:avLst/>
              <a:gdLst/>
              <a:ahLst/>
              <a:cxnLst/>
              <a:rect l="l" t="t" r="r" b="b"/>
              <a:pathLst>
                <a:path w="1588" h="2388" extrusionOk="0">
                  <a:moveTo>
                    <a:pt x="1408" y="2370"/>
                  </a:moveTo>
                  <a:cubicBezTo>
                    <a:pt x="1407" y="2370"/>
                    <a:pt x="1405" y="2371"/>
                    <a:pt x="1402" y="2373"/>
                  </a:cubicBezTo>
                  <a:lnTo>
                    <a:pt x="1402" y="2373"/>
                  </a:lnTo>
                  <a:cubicBezTo>
                    <a:pt x="1408" y="2372"/>
                    <a:pt x="1409" y="2370"/>
                    <a:pt x="1408" y="2370"/>
                  </a:cubicBezTo>
                  <a:close/>
                  <a:moveTo>
                    <a:pt x="1" y="1"/>
                  </a:moveTo>
                  <a:cubicBezTo>
                    <a:pt x="563" y="713"/>
                    <a:pt x="1038" y="1663"/>
                    <a:pt x="1388" y="2388"/>
                  </a:cubicBezTo>
                  <a:cubicBezTo>
                    <a:pt x="1388" y="2388"/>
                    <a:pt x="1388" y="2375"/>
                    <a:pt x="1400" y="2375"/>
                  </a:cubicBezTo>
                  <a:cubicBezTo>
                    <a:pt x="1401" y="2374"/>
                    <a:pt x="1402" y="2374"/>
                    <a:pt x="1402" y="2373"/>
                  </a:cubicBezTo>
                  <a:lnTo>
                    <a:pt x="1402" y="2373"/>
                  </a:lnTo>
                  <a:cubicBezTo>
                    <a:pt x="1399" y="2374"/>
                    <a:pt x="1394" y="2375"/>
                    <a:pt x="1388" y="2375"/>
                  </a:cubicBezTo>
                  <a:cubicBezTo>
                    <a:pt x="1400" y="2375"/>
                    <a:pt x="1400" y="2363"/>
                    <a:pt x="1400" y="2363"/>
                  </a:cubicBezTo>
                  <a:cubicBezTo>
                    <a:pt x="1413" y="2363"/>
                    <a:pt x="1413" y="2350"/>
                    <a:pt x="1413" y="2350"/>
                  </a:cubicBezTo>
                  <a:cubicBezTo>
                    <a:pt x="1438" y="2313"/>
                    <a:pt x="1463" y="2288"/>
                    <a:pt x="1475" y="2263"/>
                  </a:cubicBezTo>
                  <a:cubicBezTo>
                    <a:pt x="1513" y="2225"/>
                    <a:pt x="1550" y="2200"/>
                    <a:pt x="1588" y="2175"/>
                  </a:cubicBezTo>
                  <a:cubicBezTo>
                    <a:pt x="1275" y="1500"/>
                    <a:pt x="626" y="6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0" name="Google Shape;11690;p22"/>
            <p:cNvSpPr/>
            <p:nvPr/>
          </p:nvSpPr>
          <p:spPr>
            <a:xfrm>
              <a:off x="6508275" y="1701850"/>
              <a:ext cx="30325" cy="50000"/>
            </a:xfrm>
            <a:custGeom>
              <a:avLst/>
              <a:gdLst/>
              <a:ahLst/>
              <a:cxnLst/>
              <a:rect l="l" t="t" r="r" b="b"/>
              <a:pathLst>
                <a:path w="1213" h="2000" extrusionOk="0">
                  <a:moveTo>
                    <a:pt x="1" y="0"/>
                  </a:moveTo>
                  <a:lnTo>
                    <a:pt x="1" y="0"/>
                  </a:lnTo>
                  <a:cubicBezTo>
                    <a:pt x="376" y="662"/>
                    <a:pt x="763" y="1350"/>
                    <a:pt x="1013" y="2000"/>
                  </a:cubicBezTo>
                  <a:cubicBezTo>
                    <a:pt x="1025" y="2000"/>
                    <a:pt x="1038" y="1987"/>
                    <a:pt x="1050" y="1987"/>
                  </a:cubicBezTo>
                  <a:lnTo>
                    <a:pt x="1063" y="1987"/>
                  </a:lnTo>
                  <a:cubicBezTo>
                    <a:pt x="1075" y="1975"/>
                    <a:pt x="1088" y="1975"/>
                    <a:pt x="1100" y="1962"/>
                  </a:cubicBezTo>
                  <a:cubicBezTo>
                    <a:pt x="1113" y="1925"/>
                    <a:pt x="1150" y="1887"/>
                    <a:pt x="1175" y="1862"/>
                  </a:cubicBezTo>
                  <a:cubicBezTo>
                    <a:pt x="1188" y="1850"/>
                    <a:pt x="1200" y="1837"/>
                    <a:pt x="1213" y="1825"/>
                  </a:cubicBezTo>
                  <a:cubicBezTo>
                    <a:pt x="925" y="1150"/>
                    <a:pt x="463" y="56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1" name="Google Shape;11691;p22"/>
            <p:cNvSpPr/>
            <p:nvPr/>
          </p:nvSpPr>
          <p:spPr>
            <a:xfrm>
              <a:off x="6503600" y="1709975"/>
              <a:ext cx="27500" cy="46875"/>
            </a:xfrm>
            <a:custGeom>
              <a:avLst/>
              <a:gdLst/>
              <a:ahLst/>
              <a:cxnLst/>
              <a:rect l="l" t="t" r="r" b="b"/>
              <a:pathLst>
                <a:path w="1100" h="1875" extrusionOk="0">
                  <a:moveTo>
                    <a:pt x="100" y="0"/>
                  </a:moveTo>
                  <a:lnTo>
                    <a:pt x="100" y="0"/>
                  </a:lnTo>
                  <a:cubicBezTo>
                    <a:pt x="438" y="612"/>
                    <a:pt x="638" y="1075"/>
                    <a:pt x="850" y="1675"/>
                  </a:cubicBezTo>
                  <a:cubicBezTo>
                    <a:pt x="875" y="1712"/>
                    <a:pt x="888" y="1762"/>
                    <a:pt x="900" y="1800"/>
                  </a:cubicBezTo>
                  <a:cubicBezTo>
                    <a:pt x="688" y="1250"/>
                    <a:pt x="350" y="762"/>
                    <a:pt x="0" y="287"/>
                  </a:cubicBezTo>
                  <a:lnTo>
                    <a:pt x="0" y="287"/>
                  </a:lnTo>
                  <a:cubicBezTo>
                    <a:pt x="288" y="837"/>
                    <a:pt x="525" y="1412"/>
                    <a:pt x="713" y="1875"/>
                  </a:cubicBezTo>
                  <a:cubicBezTo>
                    <a:pt x="713" y="1862"/>
                    <a:pt x="725" y="1862"/>
                    <a:pt x="725" y="1862"/>
                  </a:cubicBezTo>
                  <a:lnTo>
                    <a:pt x="738" y="1862"/>
                  </a:lnTo>
                  <a:cubicBezTo>
                    <a:pt x="763" y="1850"/>
                    <a:pt x="788" y="1837"/>
                    <a:pt x="800" y="1825"/>
                  </a:cubicBezTo>
                  <a:lnTo>
                    <a:pt x="913" y="1825"/>
                  </a:lnTo>
                  <a:cubicBezTo>
                    <a:pt x="938" y="1800"/>
                    <a:pt x="975" y="1787"/>
                    <a:pt x="975" y="1775"/>
                  </a:cubicBezTo>
                  <a:cubicBezTo>
                    <a:pt x="1000" y="1762"/>
                    <a:pt x="1037" y="1750"/>
                    <a:pt x="1062" y="1737"/>
                  </a:cubicBezTo>
                  <a:cubicBezTo>
                    <a:pt x="1075" y="1725"/>
                    <a:pt x="1087" y="1725"/>
                    <a:pt x="1100" y="1712"/>
                  </a:cubicBezTo>
                  <a:cubicBezTo>
                    <a:pt x="888" y="1087"/>
                    <a:pt x="525" y="512"/>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2" name="Google Shape;11692;p22"/>
            <p:cNvSpPr/>
            <p:nvPr/>
          </p:nvSpPr>
          <p:spPr>
            <a:xfrm>
              <a:off x="6501400" y="1726525"/>
              <a:ext cx="14400" cy="27075"/>
            </a:xfrm>
            <a:custGeom>
              <a:avLst/>
              <a:gdLst/>
              <a:ahLst/>
              <a:cxnLst/>
              <a:rect l="l" t="t" r="r" b="b"/>
              <a:pathLst>
                <a:path w="576" h="1083" extrusionOk="0">
                  <a:moveTo>
                    <a:pt x="1" y="0"/>
                  </a:moveTo>
                  <a:cubicBezTo>
                    <a:pt x="201" y="338"/>
                    <a:pt x="288" y="675"/>
                    <a:pt x="451" y="1038"/>
                  </a:cubicBezTo>
                  <a:cubicBezTo>
                    <a:pt x="457" y="1067"/>
                    <a:pt x="483" y="1083"/>
                    <a:pt x="509" y="1083"/>
                  </a:cubicBezTo>
                  <a:cubicBezTo>
                    <a:pt x="539" y="1083"/>
                    <a:pt x="569" y="1064"/>
                    <a:pt x="576" y="1025"/>
                  </a:cubicBezTo>
                  <a:cubicBezTo>
                    <a:pt x="451" y="663"/>
                    <a:pt x="263" y="3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3" name="Google Shape;11693;p22"/>
            <p:cNvSpPr/>
            <p:nvPr/>
          </p:nvSpPr>
          <p:spPr>
            <a:xfrm>
              <a:off x="6512650" y="1752450"/>
              <a:ext cx="25" cy="25"/>
            </a:xfrm>
            <a:custGeom>
              <a:avLst/>
              <a:gdLst/>
              <a:ahLst/>
              <a:cxnLst/>
              <a:rect l="l" t="t" r="r" b="b"/>
              <a:pathLst>
                <a:path w="1" h="1" extrusionOk="0">
                  <a:moveTo>
                    <a:pt x="1" y="1"/>
                  </a:move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4" name="Google Shape;11694;p22"/>
            <p:cNvSpPr/>
            <p:nvPr/>
          </p:nvSpPr>
          <p:spPr>
            <a:xfrm>
              <a:off x="6512650" y="1752450"/>
              <a:ext cx="25" cy="350"/>
            </a:xfrm>
            <a:custGeom>
              <a:avLst/>
              <a:gdLst/>
              <a:ahLst/>
              <a:cxnLst/>
              <a:rect l="l" t="t" r="r" b="b"/>
              <a:pathLst>
                <a:path w="1" h="14" extrusionOk="0">
                  <a:moveTo>
                    <a:pt x="1" y="1"/>
                  </a:moveTo>
                  <a:cubicBezTo>
                    <a:pt x="1" y="1"/>
                    <a:pt x="1" y="1"/>
                    <a:pt x="1" y="1"/>
                  </a:cubicBezTo>
                  <a:cubicBezTo>
                    <a:pt x="1" y="13"/>
                    <a:pt x="1" y="13"/>
                    <a:pt x="1" y="13"/>
                  </a:cubicBez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5" name="Google Shape;11695;p22"/>
            <p:cNvSpPr/>
            <p:nvPr/>
          </p:nvSpPr>
          <p:spPr>
            <a:xfrm>
              <a:off x="6647625" y="1772450"/>
              <a:ext cx="70300" cy="24700"/>
            </a:xfrm>
            <a:custGeom>
              <a:avLst/>
              <a:gdLst/>
              <a:ahLst/>
              <a:cxnLst/>
              <a:rect l="l" t="t" r="r" b="b"/>
              <a:pathLst>
                <a:path w="2812" h="988" extrusionOk="0">
                  <a:moveTo>
                    <a:pt x="0" y="0"/>
                  </a:moveTo>
                  <a:lnTo>
                    <a:pt x="0" y="0"/>
                  </a:lnTo>
                  <a:cubicBezTo>
                    <a:pt x="563" y="113"/>
                    <a:pt x="1125" y="188"/>
                    <a:pt x="1650" y="388"/>
                  </a:cubicBezTo>
                  <a:cubicBezTo>
                    <a:pt x="1875" y="475"/>
                    <a:pt x="2462" y="788"/>
                    <a:pt x="2812" y="988"/>
                  </a:cubicBezTo>
                  <a:cubicBezTo>
                    <a:pt x="2550" y="725"/>
                    <a:pt x="2112" y="363"/>
                    <a:pt x="1700" y="213"/>
                  </a:cubicBezTo>
                  <a:cubicBezTo>
                    <a:pt x="1150" y="13"/>
                    <a:pt x="575" y="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6" name="Google Shape;11696;p22"/>
            <p:cNvSpPr/>
            <p:nvPr/>
          </p:nvSpPr>
          <p:spPr>
            <a:xfrm>
              <a:off x="6670425" y="1768375"/>
              <a:ext cx="36900" cy="14100"/>
            </a:xfrm>
            <a:custGeom>
              <a:avLst/>
              <a:gdLst/>
              <a:ahLst/>
              <a:cxnLst/>
              <a:rect l="l" t="t" r="r" b="b"/>
              <a:pathLst>
                <a:path w="1476" h="564" extrusionOk="0">
                  <a:moveTo>
                    <a:pt x="0" y="1"/>
                  </a:moveTo>
                  <a:lnTo>
                    <a:pt x="0" y="1"/>
                  </a:lnTo>
                  <a:cubicBezTo>
                    <a:pt x="675" y="213"/>
                    <a:pt x="888" y="313"/>
                    <a:pt x="1475" y="563"/>
                  </a:cubicBezTo>
                  <a:cubicBezTo>
                    <a:pt x="1250" y="288"/>
                    <a:pt x="500"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7" name="Google Shape;11697;p22"/>
            <p:cNvSpPr/>
            <p:nvPr/>
          </p:nvSpPr>
          <p:spPr>
            <a:xfrm>
              <a:off x="6680100" y="1765175"/>
              <a:ext cx="19100" cy="5100"/>
            </a:xfrm>
            <a:custGeom>
              <a:avLst/>
              <a:gdLst/>
              <a:ahLst/>
              <a:cxnLst/>
              <a:rect l="l" t="t" r="r" b="b"/>
              <a:pathLst>
                <a:path w="764" h="204" extrusionOk="0">
                  <a:moveTo>
                    <a:pt x="77" y="0"/>
                  </a:moveTo>
                  <a:cubicBezTo>
                    <a:pt x="51" y="0"/>
                    <a:pt x="26" y="2"/>
                    <a:pt x="1" y="4"/>
                  </a:cubicBezTo>
                  <a:cubicBezTo>
                    <a:pt x="263" y="41"/>
                    <a:pt x="501" y="166"/>
                    <a:pt x="763" y="204"/>
                  </a:cubicBezTo>
                  <a:cubicBezTo>
                    <a:pt x="571" y="102"/>
                    <a:pt x="318" y="0"/>
                    <a:pt x="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8" name="Google Shape;11698;p22"/>
            <p:cNvSpPr/>
            <p:nvPr/>
          </p:nvSpPr>
          <p:spPr>
            <a:xfrm>
              <a:off x="6571075" y="1693400"/>
              <a:ext cx="116875" cy="27675"/>
            </a:xfrm>
            <a:custGeom>
              <a:avLst/>
              <a:gdLst/>
              <a:ahLst/>
              <a:cxnLst/>
              <a:rect l="l" t="t" r="r" b="b"/>
              <a:pathLst>
                <a:path w="4675" h="1107" extrusionOk="0">
                  <a:moveTo>
                    <a:pt x="1" y="1"/>
                  </a:moveTo>
                  <a:lnTo>
                    <a:pt x="1" y="1"/>
                  </a:lnTo>
                  <a:cubicBezTo>
                    <a:pt x="1297" y="500"/>
                    <a:pt x="2643" y="1106"/>
                    <a:pt x="4108" y="1106"/>
                  </a:cubicBezTo>
                  <a:cubicBezTo>
                    <a:pt x="4295" y="1106"/>
                    <a:pt x="4484" y="1097"/>
                    <a:pt x="4674" y="1075"/>
                  </a:cubicBezTo>
                  <a:cubicBezTo>
                    <a:pt x="4024" y="1038"/>
                    <a:pt x="3362" y="850"/>
                    <a:pt x="2725" y="676"/>
                  </a:cubicBezTo>
                  <a:cubicBezTo>
                    <a:pt x="1825" y="438"/>
                    <a:pt x="913"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9" name="Google Shape;11699;p22"/>
            <p:cNvSpPr/>
            <p:nvPr/>
          </p:nvSpPr>
          <p:spPr>
            <a:xfrm>
              <a:off x="6591375" y="1709025"/>
              <a:ext cx="85325" cy="18250"/>
            </a:xfrm>
            <a:custGeom>
              <a:avLst/>
              <a:gdLst/>
              <a:ahLst/>
              <a:cxnLst/>
              <a:rect l="l" t="t" r="r" b="b"/>
              <a:pathLst>
                <a:path w="3413" h="730" extrusionOk="0">
                  <a:moveTo>
                    <a:pt x="1" y="1"/>
                  </a:moveTo>
                  <a:lnTo>
                    <a:pt x="1" y="1"/>
                  </a:lnTo>
                  <a:cubicBezTo>
                    <a:pt x="1020" y="387"/>
                    <a:pt x="2095" y="730"/>
                    <a:pt x="3193" y="730"/>
                  </a:cubicBezTo>
                  <a:cubicBezTo>
                    <a:pt x="3266" y="730"/>
                    <a:pt x="3339" y="728"/>
                    <a:pt x="3412" y="725"/>
                  </a:cubicBezTo>
                  <a:cubicBezTo>
                    <a:pt x="2313" y="450"/>
                    <a:pt x="1138"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0" name="Google Shape;11700;p22"/>
            <p:cNvSpPr/>
            <p:nvPr/>
          </p:nvSpPr>
          <p:spPr>
            <a:xfrm>
              <a:off x="6616375" y="1725250"/>
              <a:ext cx="54375" cy="8525"/>
            </a:xfrm>
            <a:custGeom>
              <a:avLst/>
              <a:gdLst/>
              <a:ahLst/>
              <a:cxnLst/>
              <a:rect l="l" t="t" r="r" b="b"/>
              <a:pathLst>
                <a:path w="2175" h="341" extrusionOk="0">
                  <a:moveTo>
                    <a:pt x="81" y="1"/>
                  </a:moveTo>
                  <a:cubicBezTo>
                    <a:pt x="54" y="1"/>
                    <a:pt x="27" y="1"/>
                    <a:pt x="1" y="1"/>
                  </a:cubicBezTo>
                  <a:cubicBezTo>
                    <a:pt x="688" y="132"/>
                    <a:pt x="1364" y="341"/>
                    <a:pt x="2061" y="341"/>
                  </a:cubicBezTo>
                  <a:cubicBezTo>
                    <a:pt x="2099" y="341"/>
                    <a:pt x="2137" y="340"/>
                    <a:pt x="2175" y="339"/>
                  </a:cubicBezTo>
                  <a:cubicBezTo>
                    <a:pt x="1501" y="158"/>
                    <a:pt x="791"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1" name="Google Shape;11701;p22"/>
            <p:cNvSpPr/>
            <p:nvPr/>
          </p:nvSpPr>
          <p:spPr>
            <a:xfrm>
              <a:off x="6628875" y="1735275"/>
              <a:ext cx="14075" cy="3150"/>
            </a:xfrm>
            <a:custGeom>
              <a:avLst/>
              <a:gdLst/>
              <a:ahLst/>
              <a:cxnLst/>
              <a:rect l="l" t="t" r="r" b="b"/>
              <a:pathLst>
                <a:path w="563" h="126" extrusionOk="0">
                  <a:moveTo>
                    <a:pt x="0" y="0"/>
                  </a:moveTo>
                  <a:lnTo>
                    <a:pt x="0" y="0"/>
                  </a:lnTo>
                  <a:cubicBezTo>
                    <a:pt x="188" y="63"/>
                    <a:pt x="375" y="113"/>
                    <a:pt x="563" y="125"/>
                  </a:cubicBezTo>
                  <a:cubicBezTo>
                    <a:pt x="400" y="63"/>
                    <a:pt x="188"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2" name="Google Shape;11702;p22"/>
            <p:cNvSpPr/>
            <p:nvPr/>
          </p:nvSpPr>
          <p:spPr>
            <a:xfrm>
              <a:off x="6515775" y="1620925"/>
              <a:ext cx="49700" cy="53750"/>
            </a:xfrm>
            <a:custGeom>
              <a:avLst/>
              <a:gdLst/>
              <a:ahLst/>
              <a:cxnLst/>
              <a:rect l="l" t="t" r="r" b="b"/>
              <a:pathLst>
                <a:path w="1988" h="2150" extrusionOk="0">
                  <a:moveTo>
                    <a:pt x="1" y="0"/>
                  </a:moveTo>
                  <a:lnTo>
                    <a:pt x="1" y="0"/>
                  </a:lnTo>
                  <a:cubicBezTo>
                    <a:pt x="101" y="1063"/>
                    <a:pt x="600" y="1788"/>
                    <a:pt x="1663" y="2075"/>
                  </a:cubicBezTo>
                  <a:cubicBezTo>
                    <a:pt x="1775" y="2100"/>
                    <a:pt x="1875" y="2125"/>
                    <a:pt x="1988" y="2150"/>
                  </a:cubicBezTo>
                  <a:cubicBezTo>
                    <a:pt x="1838" y="2075"/>
                    <a:pt x="1675" y="2000"/>
                    <a:pt x="1525" y="1912"/>
                  </a:cubicBezTo>
                  <a:cubicBezTo>
                    <a:pt x="1113" y="1675"/>
                    <a:pt x="813" y="1488"/>
                    <a:pt x="513" y="1113"/>
                  </a:cubicBezTo>
                  <a:cubicBezTo>
                    <a:pt x="313" y="875"/>
                    <a:pt x="88" y="3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3" name="Google Shape;11703;p22"/>
            <p:cNvSpPr/>
            <p:nvPr/>
          </p:nvSpPr>
          <p:spPr>
            <a:xfrm>
              <a:off x="6512650" y="1639350"/>
              <a:ext cx="40950" cy="36575"/>
            </a:xfrm>
            <a:custGeom>
              <a:avLst/>
              <a:gdLst/>
              <a:ahLst/>
              <a:cxnLst/>
              <a:rect l="l" t="t" r="r" b="b"/>
              <a:pathLst>
                <a:path w="1638" h="1463" extrusionOk="0">
                  <a:moveTo>
                    <a:pt x="1" y="1"/>
                  </a:moveTo>
                  <a:cubicBezTo>
                    <a:pt x="1" y="1"/>
                    <a:pt x="1" y="7"/>
                    <a:pt x="5" y="11"/>
                  </a:cubicBezTo>
                  <a:lnTo>
                    <a:pt x="5" y="11"/>
                  </a:lnTo>
                  <a:cubicBezTo>
                    <a:pt x="4" y="8"/>
                    <a:pt x="2" y="4"/>
                    <a:pt x="1" y="1"/>
                  </a:cubicBezTo>
                  <a:close/>
                  <a:moveTo>
                    <a:pt x="5" y="11"/>
                  </a:moveTo>
                  <a:cubicBezTo>
                    <a:pt x="13" y="29"/>
                    <a:pt x="13" y="40"/>
                    <a:pt x="13" y="51"/>
                  </a:cubicBezTo>
                  <a:cubicBezTo>
                    <a:pt x="263" y="763"/>
                    <a:pt x="938" y="1250"/>
                    <a:pt x="1638" y="1463"/>
                  </a:cubicBezTo>
                  <a:cubicBezTo>
                    <a:pt x="1063" y="1163"/>
                    <a:pt x="538" y="663"/>
                    <a:pt x="138" y="188"/>
                  </a:cubicBezTo>
                  <a:cubicBezTo>
                    <a:pt x="113" y="163"/>
                    <a:pt x="38" y="63"/>
                    <a:pt x="13" y="13"/>
                  </a:cubicBezTo>
                  <a:cubicBezTo>
                    <a:pt x="10" y="13"/>
                    <a:pt x="7" y="12"/>
                    <a:pt x="5"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4" name="Google Shape;11704;p22"/>
            <p:cNvSpPr/>
            <p:nvPr/>
          </p:nvSpPr>
          <p:spPr>
            <a:xfrm>
              <a:off x="6517975" y="1654975"/>
              <a:ext cx="18750" cy="16575"/>
            </a:xfrm>
            <a:custGeom>
              <a:avLst/>
              <a:gdLst/>
              <a:ahLst/>
              <a:cxnLst/>
              <a:rect l="l" t="t" r="r" b="b"/>
              <a:pathLst>
                <a:path w="750" h="663" extrusionOk="0">
                  <a:moveTo>
                    <a:pt x="0" y="1"/>
                  </a:moveTo>
                  <a:lnTo>
                    <a:pt x="0" y="1"/>
                  </a:lnTo>
                  <a:cubicBezTo>
                    <a:pt x="163" y="288"/>
                    <a:pt x="450" y="513"/>
                    <a:pt x="750" y="663"/>
                  </a:cubicBezTo>
                  <a:cubicBezTo>
                    <a:pt x="487" y="451"/>
                    <a:pt x="250"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5" name="Google Shape;11705;p22"/>
            <p:cNvSpPr/>
            <p:nvPr/>
          </p:nvSpPr>
          <p:spPr>
            <a:xfrm>
              <a:off x="6638250" y="2132050"/>
              <a:ext cx="650" cy="325"/>
            </a:xfrm>
            <a:custGeom>
              <a:avLst/>
              <a:gdLst/>
              <a:ahLst/>
              <a:cxnLst/>
              <a:rect l="l" t="t" r="r" b="b"/>
              <a:pathLst>
                <a:path w="26" h="13" extrusionOk="0">
                  <a:moveTo>
                    <a:pt x="25" y="0"/>
                  </a:moveTo>
                  <a:cubicBezTo>
                    <a:pt x="15" y="0"/>
                    <a:pt x="13" y="0"/>
                    <a:pt x="13" y="6"/>
                  </a:cubicBezTo>
                  <a:lnTo>
                    <a:pt x="13" y="6"/>
                  </a:lnTo>
                  <a:cubicBezTo>
                    <a:pt x="19" y="3"/>
                    <a:pt x="25" y="0"/>
                    <a:pt x="25" y="0"/>
                  </a:cubicBezTo>
                  <a:close/>
                  <a:moveTo>
                    <a:pt x="13" y="6"/>
                  </a:moveTo>
                  <a:cubicBezTo>
                    <a:pt x="7" y="9"/>
                    <a:pt x="0" y="13"/>
                    <a:pt x="0" y="13"/>
                  </a:cubicBezTo>
                  <a:lnTo>
                    <a:pt x="13" y="13"/>
                  </a:lnTo>
                  <a:cubicBezTo>
                    <a:pt x="13" y="10"/>
                    <a:pt x="13" y="8"/>
                    <a:pt x="13" y="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6" name="Google Shape;11706;p22"/>
            <p:cNvSpPr/>
            <p:nvPr/>
          </p:nvSpPr>
          <p:spPr>
            <a:xfrm>
              <a:off x="6638250" y="2132350"/>
              <a:ext cx="325" cy="25"/>
            </a:xfrm>
            <a:custGeom>
              <a:avLst/>
              <a:gdLst/>
              <a:ahLst/>
              <a:cxnLst/>
              <a:rect l="l" t="t" r="r" b="b"/>
              <a:pathLst>
                <a:path w="13" h="1" extrusionOk="0">
                  <a:moveTo>
                    <a:pt x="0" y="1"/>
                  </a:moveTo>
                  <a:lnTo>
                    <a:pt x="0" y="1"/>
                  </a:lnTo>
                  <a:cubicBezTo>
                    <a:pt x="0" y="1"/>
                    <a:pt x="13"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7" name="Google Shape;11707;p22"/>
            <p:cNvSpPr/>
            <p:nvPr/>
          </p:nvSpPr>
          <p:spPr>
            <a:xfrm>
              <a:off x="6637925" y="2132350"/>
              <a:ext cx="350" cy="25"/>
            </a:xfrm>
            <a:custGeom>
              <a:avLst/>
              <a:gdLst/>
              <a:ahLst/>
              <a:cxnLst/>
              <a:rect l="l" t="t" r="r" b="b"/>
              <a:pathLst>
                <a:path w="14" h="1" extrusionOk="0">
                  <a:moveTo>
                    <a:pt x="1" y="1"/>
                  </a:moveTo>
                  <a:cubicBezTo>
                    <a:pt x="1" y="1"/>
                    <a:pt x="13" y="1"/>
                    <a:pt x="13" y="1"/>
                  </a:cubicBezTo>
                  <a:cubicBezTo>
                    <a:pt x="13" y="1"/>
                    <a:pt x="13" y="1"/>
                    <a:pt x="13" y="1"/>
                  </a:cubicBez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8" name="Google Shape;11708;p22"/>
            <p:cNvSpPr/>
            <p:nvPr/>
          </p:nvSpPr>
          <p:spPr>
            <a:xfrm>
              <a:off x="6579500" y="2104225"/>
              <a:ext cx="80950" cy="36175"/>
            </a:xfrm>
            <a:custGeom>
              <a:avLst/>
              <a:gdLst/>
              <a:ahLst/>
              <a:cxnLst/>
              <a:rect l="l" t="t" r="r" b="b"/>
              <a:pathLst>
                <a:path w="3238" h="1447" extrusionOk="0">
                  <a:moveTo>
                    <a:pt x="1" y="1"/>
                  </a:moveTo>
                  <a:cubicBezTo>
                    <a:pt x="176" y="338"/>
                    <a:pt x="276" y="713"/>
                    <a:pt x="526" y="1013"/>
                  </a:cubicBezTo>
                  <a:cubicBezTo>
                    <a:pt x="676" y="1201"/>
                    <a:pt x="876" y="1338"/>
                    <a:pt x="1101" y="1413"/>
                  </a:cubicBezTo>
                  <a:cubicBezTo>
                    <a:pt x="1185" y="1436"/>
                    <a:pt x="1281" y="1446"/>
                    <a:pt x="1378" y="1446"/>
                  </a:cubicBezTo>
                  <a:cubicBezTo>
                    <a:pt x="1598" y="1446"/>
                    <a:pt x="1822" y="1395"/>
                    <a:pt x="1925" y="1325"/>
                  </a:cubicBezTo>
                  <a:cubicBezTo>
                    <a:pt x="1975" y="1275"/>
                    <a:pt x="1963" y="1188"/>
                    <a:pt x="1900" y="1151"/>
                  </a:cubicBezTo>
                  <a:cubicBezTo>
                    <a:pt x="2050" y="1151"/>
                    <a:pt x="2213" y="1138"/>
                    <a:pt x="2363" y="1126"/>
                  </a:cubicBezTo>
                  <a:cubicBezTo>
                    <a:pt x="2463" y="1113"/>
                    <a:pt x="2500" y="963"/>
                    <a:pt x="2425" y="901"/>
                  </a:cubicBezTo>
                  <a:cubicBezTo>
                    <a:pt x="2725" y="851"/>
                    <a:pt x="3075" y="713"/>
                    <a:pt x="3213" y="576"/>
                  </a:cubicBezTo>
                  <a:cubicBezTo>
                    <a:pt x="3238" y="538"/>
                    <a:pt x="3225" y="463"/>
                    <a:pt x="3175" y="438"/>
                  </a:cubicBezTo>
                  <a:cubicBezTo>
                    <a:pt x="3164" y="422"/>
                    <a:pt x="3145" y="418"/>
                    <a:pt x="3124" y="418"/>
                  </a:cubicBezTo>
                  <a:cubicBezTo>
                    <a:pt x="3097" y="418"/>
                    <a:pt x="3070" y="426"/>
                    <a:pt x="3063" y="426"/>
                  </a:cubicBezTo>
                  <a:lnTo>
                    <a:pt x="3075" y="426"/>
                  </a:lnTo>
                  <a:cubicBezTo>
                    <a:pt x="3000" y="451"/>
                    <a:pt x="3013" y="438"/>
                    <a:pt x="2900" y="488"/>
                  </a:cubicBezTo>
                  <a:cubicBezTo>
                    <a:pt x="2634" y="636"/>
                    <a:pt x="2306" y="724"/>
                    <a:pt x="1972" y="724"/>
                  </a:cubicBezTo>
                  <a:cubicBezTo>
                    <a:pt x="1570" y="724"/>
                    <a:pt x="1159" y="596"/>
                    <a:pt x="838" y="288"/>
                  </a:cubicBezTo>
                  <a:lnTo>
                    <a:pt x="838" y="288"/>
                  </a:lnTo>
                  <a:cubicBezTo>
                    <a:pt x="1126" y="638"/>
                    <a:pt x="1563" y="851"/>
                    <a:pt x="2013" y="901"/>
                  </a:cubicBezTo>
                  <a:cubicBezTo>
                    <a:pt x="1919" y="909"/>
                    <a:pt x="1826" y="914"/>
                    <a:pt x="1733" y="914"/>
                  </a:cubicBezTo>
                  <a:cubicBezTo>
                    <a:pt x="1157" y="914"/>
                    <a:pt x="615" y="728"/>
                    <a:pt x="313" y="126"/>
                  </a:cubicBezTo>
                  <a:lnTo>
                    <a:pt x="313" y="126"/>
                  </a:lnTo>
                  <a:cubicBezTo>
                    <a:pt x="526" y="763"/>
                    <a:pt x="1126" y="1076"/>
                    <a:pt x="1763" y="1138"/>
                  </a:cubicBezTo>
                  <a:cubicBezTo>
                    <a:pt x="1701" y="1151"/>
                    <a:pt x="1613" y="1176"/>
                    <a:pt x="1538" y="1176"/>
                  </a:cubicBezTo>
                  <a:cubicBezTo>
                    <a:pt x="1538" y="1183"/>
                    <a:pt x="1400" y="1195"/>
                    <a:pt x="1283" y="1195"/>
                  </a:cubicBezTo>
                  <a:cubicBezTo>
                    <a:pt x="1207" y="1195"/>
                    <a:pt x="1140" y="1190"/>
                    <a:pt x="1126" y="1176"/>
                  </a:cubicBezTo>
                  <a:cubicBezTo>
                    <a:pt x="913" y="1113"/>
                    <a:pt x="726" y="1013"/>
                    <a:pt x="551" y="826"/>
                  </a:cubicBezTo>
                  <a:cubicBezTo>
                    <a:pt x="338" y="601"/>
                    <a:pt x="176" y="2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9" name="Google Shape;11709;p22"/>
            <p:cNvSpPr/>
            <p:nvPr/>
          </p:nvSpPr>
          <p:spPr>
            <a:xfrm>
              <a:off x="6632925" y="2109025"/>
              <a:ext cx="27650" cy="10850"/>
            </a:xfrm>
            <a:custGeom>
              <a:avLst/>
              <a:gdLst/>
              <a:ahLst/>
              <a:cxnLst/>
              <a:rect l="l" t="t" r="r" b="b"/>
              <a:pathLst>
                <a:path w="1106" h="434" extrusionOk="0">
                  <a:moveTo>
                    <a:pt x="1024" y="1"/>
                  </a:moveTo>
                  <a:cubicBezTo>
                    <a:pt x="1007" y="1"/>
                    <a:pt x="990" y="7"/>
                    <a:pt x="976" y="21"/>
                  </a:cubicBezTo>
                  <a:cubicBezTo>
                    <a:pt x="763" y="196"/>
                    <a:pt x="338" y="321"/>
                    <a:pt x="1" y="434"/>
                  </a:cubicBezTo>
                  <a:cubicBezTo>
                    <a:pt x="326" y="384"/>
                    <a:pt x="676" y="346"/>
                    <a:pt x="976" y="184"/>
                  </a:cubicBezTo>
                  <a:cubicBezTo>
                    <a:pt x="1026" y="159"/>
                    <a:pt x="1076" y="134"/>
                    <a:pt x="1088" y="84"/>
                  </a:cubicBezTo>
                  <a:cubicBezTo>
                    <a:pt x="1106" y="39"/>
                    <a:pt x="1066" y="1"/>
                    <a:pt x="10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0" name="Google Shape;11710;p22"/>
            <p:cNvSpPr/>
            <p:nvPr/>
          </p:nvSpPr>
          <p:spPr>
            <a:xfrm>
              <a:off x="6562650" y="2098600"/>
              <a:ext cx="35950" cy="52500"/>
            </a:xfrm>
            <a:custGeom>
              <a:avLst/>
              <a:gdLst/>
              <a:ahLst/>
              <a:cxnLst/>
              <a:rect l="l" t="t" r="r" b="b"/>
              <a:pathLst>
                <a:path w="1438" h="2100" extrusionOk="0">
                  <a:moveTo>
                    <a:pt x="38" y="1"/>
                  </a:moveTo>
                  <a:lnTo>
                    <a:pt x="38" y="1"/>
                  </a:lnTo>
                  <a:cubicBezTo>
                    <a:pt x="113" y="351"/>
                    <a:pt x="225" y="701"/>
                    <a:pt x="363" y="1038"/>
                  </a:cubicBezTo>
                  <a:cubicBezTo>
                    <a:pt x="438" y="1276"/>
                    <a:pt x="537" y="1513"/>
                    <a:pt x="700" y="1700"/>
                  </a:cubicBezTo>
                  <a:cubicBezTo>
                    <a:pt x="725" y="1713"/>
                    <a:pt x="750" y="1725"/>
                    <a:pt x="762" y="1750"/>
                  </a:cubicBezTo>
                  <a:cubicBezTo>
                    <a:pt x="750" y="1738"/>
                    <a:pt x="737" y="1725"/>
                    <a:pt x="725" y="1725"/>
                  </a:cubicBezTo>
                  <a:cubicBezTo>
                    <a:pt x="612" y="1638"/>
                    <a:pt x="500" y="1488"/>
                    <a:pt x="463" y="1438"/>
                  </a:cubicBezTo>
                  <a:cubicBezTo>
                    <a:pt x="238" y="1151"/>
                    <a:pt x="88" y="851"/>
                    <a:pt x="0" y="501"/>
                  </a:cubicBezTo>
                  <a:lnTo>
                    <a:pt x="0" y="501"/>
                  </a:lnTo>
                  <a:cubicBezTo>
                    <a:pt x="50" y="901"/>
                    <a:pt x="200" y="1288"/>
                    <a:pt x="450" y="1613"/>
                  </a:cubicBezTo>
                  <a:cubicBezTo>
                    <a:pt x="587" y="1813"/>
                    <a:pt x="775" y="1963"/>
                    <a:pt x="1000" y="2038"/>
                  </a:cubicBezTo>
                  <a:cubicBezTo>
                    <a:pt x="1058" y="2057"/>
                    <a:pt x="1132" y="2100"/>
                    <a:pt x="1197" y="2100"/>
                  </a:cubicBezTo>
                  <a:cubicBezTo>
                    <a:pt x="1215" y="2100"/>
                    <a:pt x="1233" y="2096"/>
                    <a:pt x="1250" y="2088"/>
                  </a:cubicBezTo>
                  <a:cubicBezTo>
                    <a:pt x="1275" y="2063"/>
                    <a:pt x="1287" y="2050"/>
                    <a:pt x="1287" y="2038"/>
                  </a:cubicBezTo>
                  <a:cubicBezTo>
                    <a:pt x="1287" y="2025"/>
                    <a:pt x="1300" y="2025"/>
                    <a:pt x="1312" y="2025"/>
                  </a:cubicBezTo>
                  <a:cubicBezTo>
                    <a:pt x="1437" y="1925"/>
                    <a:pt x="1300" y="1813"/>
                    <a:pt x="1250" y="1813"/>
                  </a:cubicBezTo>
                  <a:cubicBezTo>
                    <a:pt x="987" y="1713"/>
                    <a:pt x="725" y="1475"/>
                    <a:pt x="562" y="1163"/>
                  </a:cubicBezTo>
                  <a:cubicBezTo>
                    <a:pt x="350" y="776"/>
                    <a:pt x="175" y="4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1" name="Google Shape;11711;p22"/>
            <p:cNvSpPr/>
            <p:nvPr/>
          </p:nvSpPr>
          <p:spPr>
            <a:xfrm>
              <a:off x="6623550" y="2018350"/>
              <a:ext cx="38775" cy="54050"/>
            </a:xfrm>
            <a:custGeom>
              <a:avLst/>
              <a:gdLst/>
              <a:ahLst/>
              <a:cxnLst/>
              <a:rect l="l" t="t" r="r" b="b"/>
              <a:pathLst>
                <a:path w="1551" h="2162" extrusionOk="0">
                  <a:moveTo>
                    <a:pt x="1436" y="1"/>
                  </a:moveTo>
                  <a:cubicBezTo>
                    <a:pt x="1406" y="1"/>
                    <a:pt x="1376" y="12"/>
                    <a:pt x="1351" y="37"/>
                  </a:cubicBezTo>
                  <a:cubicBezTo>
                    <a:pt x="1288" y="124"/>
                    <a:pt x="1338" y="112"/>
                    <a:pt x="1301" y="224"/>
                  </a:cubicBezTo>
                  <a:cubicBezTo>
                    <a:pt x="1188" y="562"/>
                    <a:pt x="763" y="874"/>
                    <a:pt x="413" y="1211"/>
                  </a:cubicBezTo>
                  <a:cubicBezTo>
                    <a:pt x="188" y="1486"/>
                    <a:pt x="51" y="1824"/>
                    <a:pt x="1" y="2161"/>
                  </a:cubicBezTo>
                  <a:cubicBezTo>
                    <a:pt x="88" y="1824"/>
                    <a:pt x="338" y="1449"/>
                    <a:pt x="526" y="1286"/>
                  </a:cubicBezTo>
                  <a:cubicBezTo>
                    <a:pt x="901" y="1024"/>
                    <a:pt x="1338" y="787"/>
                    <a:pt x="1513" y="337"/>
                  </a:cubicBezTo>
                  <a:cubicBezTo>
                    <a:pt x="1538" y="262"/>
                    <a:pt x="1551" y="187"/>
                    <a:pt x="1551" y="112"/>
                  </a:cubicBezTo>
                  <a:cubicBezTo>
                    <a:pt x="1551" y="45"/>
                    <a:pt x="1495" y="1"/>
                    <a:pt x="14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2" name="Google Shape;11712;p22"/>
            <p:cNvSpPr/>
            <p:nvPr/>
          </p:nvSpPr>
          <p:spPr>
            <a:xfrm>
              <a:off x="6624800" y="2006400"/>
              <a:ext cx="32850" cy="50675"/>
            </a:xfrm>
            <a:custGeom>
              <a:avLst/>
              <a:gdLst/>
              <a:ahLst/>
              <a:cxnLst/>
              <a:rect l="l" t="t" r="r" b="b"/>
              <a:pathLst>
                <a:path w="1314" h="2027" extrusionOk="0">
                  <a:moveTo>
                    <a:pt x="1178" y="1"/>
                  </a:moveTo>
                  <a:cubicBezTo>
                    <a:pt x="1129" y="1"/>
                    <a:pt x="1082" y="29"/>
                    <a:pt x="1076" y="90"/>
                  </a:cubicBezTo>
                  <a:cubicBezTo>
                    <a:pt x="1076" y="102"/>
                    <a:pt x="1076" y="102"/>
                    <a:pt x="1076" y="115"/>
                  </a:cubicBezTo>
                  <a:cubicBezTo>
                    <a:pt x="1076" y="117"/>
                    <a:pt x="1076" y="121"/>
                    <a:pt x="1076" y="127"/>
                  </a:cubicBezTo>
                  <a:cubicBezTo>
                    <a:pt x="1076" y="127"/>
                    <a:pt x="1076" y="140"/>
                    <a:pt x="1076" y="140"/>
                  </a:cubicBezTo>
                  <a:cubicBezTo>
                    <a:pt x="1076" y="240"/>
                    <a:pt x="1076" y="252"/>
                    <a:pt x="1051" y="377"/>
                  </a:cubicBezTo>
                  <a:cubicBezTo>
                    <a:pt x="988" y="577"/>
                    <a:pt x="988" y="615"/>
                    <a:pt x="838" y="852"/>
                  </a:cubicBezTo>
                  <a:cubicBezTo>
                    <a:pt x="613" y="1115"/>
                    <a:pt x="76" y="1552"/>
                    <a:pt x="1" y="2027"/>
                  </a:cubicBezTo>
                  <a:cubicBezTo>
                    <a:pt x="101" y="1714"/>
                    <a:pt x="363" y="1452"/>
                    <a:pt x="601" y="1290"/>
                  </a:cubicBezTo>
                  <a:cubicBezTo>
                    <a:pt x="913" y="1090"/>
                    <a:pt x="1188" y="815"/>
                    <a:pt x="1276" y="440"/>
                  </a:cubicBezTo>
                  <a:cubicBezTo>
                    <a:pt x="1313" y="315"/>
                    <a:pt x="1313" y="190"/>
                    <a:pt x="1288" y="140"/>
                  </a:cubicBezTo>
                  <a:cubicBezTo>
                    <a:pt x="1288" y="127"/>
                    <a:pt x="1288" y="102"/>
                    <a:pt x="1276" y="90"/>
                  </a:cubicBezTo>
                  <a:lnTo>
                    <a:pt x="1288" y="90"/>
                  </a:lnTo>
                  <a:cubicBezTo>
                    <a:pt x="1282" y="32"/>
                    <a:pt x="1229" y="1"/>
                    <a:pt x="1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3" name="Google Shape;11713;p22"/>
            <p:cNvSpPr/>
            <p:nvPr/>
          </p:nvSpPr>
          <p:spPr>
            <a:xfrm>
              <a:off x="6703225" y="1941475"/>
              <a:ext cx="67500" cy="10500"/>
            </a:xfrm>
            <a:custGeom>
              <a:avLst/>
              <a:gdLst/>
              <a:ahLst/>
              <a:cxnLst/>
              <a:rect l="l" t="t" r="r" b="b"/>
              <a:pathLst>
                <a:path w="2700" h="420" extrusionOk="0">
                  <a:moveTo>
                    <a:pt x="1" y="0"/>
                  </a:moveTo>
                  <a:lnTo>
                    <a:pt x="1" y="0"/>
                  </a:lnTo>
                  <a:cubicBezTo>
                    <a:pt x="581" y="232"/>
                    <a:pt x="1224" y="420"/>
                    <a:pt x="1862" y="420"/>
                  </a:cubicBezTo>
                  <a:cubicBezTo>
                    <a:pt x="1979" y="420"/>
                    <a:pt x="2096" y="414"/>
                    <a:pt x="2213" y="400"/>
                  </a:cubicBezTo>
                  <a:cubicBezTo>
                    <a:pt x="2413" y="350"/>
                    <a:pt x="2687" y="350"/>
                    <a:pt x="2700" y="188"/>
                  </a:cubicBezTo>
                  <a:cubicBezTo>
                    <a:pt x="2688" y="93"/>
                    <a:pt x="2637" y="65"/>
                    <a:pt x="2575" y="65"/>
                  </a:cubicBezTo>
                  <a:cubicBezTo>
                    <a:pt x="2505" y="65"/>
                    <a:pt x="2422" y="99"/>
                    <a:pt x="2363" y="113"/>
                  </a:cubicBezTo>
                  <a:cubicBezTo>
                    <a:pt x="2085" y="168"/>
                    <a:pt x="1772" y="197"/>
                    <a:pt x="1447" y="197"/>
                  </a:cubicBezTo>
                  <a:cubicBezTo>
                    <a:pt x="968" y="197"/>
                    <a:pt x="462" y="134"/>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4" name="Google Shape;11714;p22"/>
            <p:cNvSpPr/>
            <p:nvPr/>
          </p:nvSpPr>
          <p:spPr>
            <a:xfrm>
              <a:off x="6724775" y="1951000"/>
              <a:ext cx="55950" cy="9575"/>
            </a:xfrm>
            <a:custGeom>
              <a:avLst/>
              <a:gdLst/>
              <a:ahLst/>
              <a:cxnLst/>
              <a:rect l="l" t="t" r="r" b="b"/>
              <a:pathLst>
                <a:path w="2238" h="383" extrusionOk="0">
                  <a:moveTo>
                    <a:pt x="2100" y="1"/>
                  </a:moveTo>
                  <a:cubicBezTo>
                    <a:pt x="2092" y="1"/>
                    <a:pt x="2084" y="6"/>
                    <a:pt x="2075" y="6"/>
                  </a:cubicBezTo>
                  <a:cubicBezTo>
                    <a:pt x="1556" y="136"/>
                    <a:pt x="1064" y="253"/>
                    <a:pt x="548" y="253"/>
                  </a:cubicBezTo>
                  <a:cubicBezTo>
                    <a:pt x="369" y="253"/>
                    <a:pt x="187" y="239"/>
                    <a:pt x="1" y="206"/>
                  </a:cubicBezTo>
                  <a:lnTo>
                    <a:pt x="1" y="206"/>
                  </a:lnTo>
                  <a:cubicBezTo>
                    <a:pt x="321" y="321"/>
                    <a:pt x="663" y="383"/>
                    <a:pt x="997" y="383"/>
                  </a:cubicBezTo>
                  <a:cubicBezTo>
                    <a:pt x="1027" y="383"/>
                    <a:pt x="1058" y="382"/>
                    <a:pt x="1088" y="381"/>
                  </a:cubicBezTo>
                  <a:cubicBezTo>
                    <a:pt x="1438" y="369"/>
                    <a:pt x="1950" y="319"/>
                    <a:pt x="2175" y="194"/>
                  </a:cubicBezTo>
                  <a:cubicBezTo>
                    <a:pt x="2238" y="131"/>
                    <a:pt x="2200" y="6"/>
                    <a:pt x="2113" y="6"/>
                  </a:cubicBezTo>
                  <a:cubicBezTo>
                    <a:pt x="2109" y="2"/>
                    <a:pt x="2105" y="1"/>
                    <a:pt x="2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5" name="Google Shape;11715;p22"/>
            <p:cNvSpPr/>
            <p:nvPr/>
          </p:nvSpPr>
          <p:spPr>
            <a:xfrm>
              <a:off x="6776325" y="1951150"/>
              <a:ext cx="350" cy="25"/>
            </a:xfrm>
            <a:custGeom>
              <a:avLst/>
              <a:gdLst/>
              <a:ahLst/>
              <a:cxnLst/>
              <a:rect l="l" t="t" r="r" b="b"/>
              <a:pathLst>
                <a:path w="14" h="1" extrusionOk="0">
                  <a:moveTo>
                    <a:pt x="13" y="0"/>
                  </a:moveTo>
                  <a:cubicBezTo>
                    <a:pt x="13" y="0"/>
                    <a:pt x="13" y="0"/>
                    <a:pt x="13" y="0"/>
                  </a:cubicBezTo>
                  <a:cubicBezTo>
                    <a:pt x="13" y="0"/>
                    <a:pt x="1" y="0"/>
                    <a:pt x="1" y="0"/>
                  </a:cubicBezTo>
                  <a:cubicBezTo>
                    <a:pt x="1" y="0"/>
                    <a:pt x="13" y="0"/>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6" name="Google Shape;11716;p22"/>
            <p:cNvSpPr/>
            <p:nvPr/>
          </p:nvSpPr>
          <p:spPr>
            <a:xfrm>
              <a:off x="6776650" y="1951000"/>
              <a:ext cx="475" cy="175"/>
            </a:xfrm>
            <a:custGeom>
              <a:avLst/>
              <a:gdLst/>
              <a:ahLst/>
              <a:cxnLst/>
              <a:rect l="l" t="t" r="r" b="b"/>
              <a:pathLst>
                <a:path w="19" h="7" extrusionOk="0">
                  <a:moveTo>
                    <a:pt x="18" y="1"/>
                  </a:moveTo>
                  <a:cubicBezTo>
                    <a:pt x="17" y="1"/>
                    <a:pt x="9" y="6"/>
                    <a:pt x="0" y="6"/>
                  </a:cubicBezTo>
                  <a:lnTo>
                    <a:pt x="13" y="6"/>
                  </a:lnTo>
                  <a:cubicBezTo>
                    <a:pt x="17" y="2"/>
                    <a:pt x="18" y="1"/>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7" name="Google Shape;11717;p22"/>
            <p:cNvSpPr/>
            <p:nvPr/>
          </p:nvSpPr>
          <p:spPr>
            <a:xfrm>
              <a:off x="6734150" y="1957850"/>
              <a:ext cx="50950" cy="11725"/>
            </a:xfrm>
            <a:custGeom>
              <a:avLst/>
              <a:gdLst/>
              <a:ahLst/>
              <a:cxnLst/>
              <a:rect l="l" t="t" r="r" b="b"/>
              <a:pathLst>
                <a:path w="2038" h="469" extrusionOk="0">
                  <a:moveTo>
                    <a:pt x="1922" y="1"/>
                  </a:moveTo>
                  <a:cubicBezTo>
                    <a:pt x="1911" y="1"/>
                    <a:pt x="1899" y="3"/>
                    <a:pt x="1888" y="7"/>
                  </a:cubicBezTo>
                  <a:cubicBezTo>
                    <a:pt x="1305" y="240"/>
                    <a:pt x="745" y="397"/>
                    <a:pt x="135" y="397"/>
                  </a:cubicBezTo>
                  <a:cubicBezTo>
                    <a:pt x="90" y="397"/>
                    <a:pt x="46" y="396"/>
                    <a:pt x="1" y="395"/>
                  </a:cubicBezTo>
                  <a:lnTo>
                    <a:pt x="1" y="395"/>
                  </a:lnTo>
                  <a:cubicBezTo>
                    <a:pt x="231" y="444"/>
                    <a:pt x="464" y="469"/>
                    <a:pt x="700" y="469"/>
                  </a:cubicBezTo>
                  <a:cubicBezTo>
                    <a:pt x="887" y="469"/>
                    <a:pt x="1075" y="453"/>
                    <a:pt x="1263" y="420"/>
                  </a:cubicBezTo>
                  <a:cubicBezTo>
                    <a:pt x="1450" y="370"/>
                    <a:pt x="1700" y="332"/>
                    <a:pt x="1863" y="257"/>
                  </a:cubicBezTo>
                  <a:cubicBezTo>
                    <a:pt x="1875" y="220"/>
                    <a:pt x="1888" y="182"/>
                    <a:pt x="1925" y="157"/>
                  </a:cubicBezTo>
                  <a:cubicBezTo>
                    <a:pt x="1950" y="120"/>
                    <a:pt x="1988" y="107"/>
                    <a:pt x="2038" y="95"/>
                  </a:cubicBezTo>
                  <a:cubicBezTo>
                    <a:pt x="2028" y="44"/>
                    <a:pt x="1975" y="1"/>
                    <a:pt x="1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8" name="Google Shape;11718;p22"/>
            <p:cNvSpPr/>
            <p:nvPr/>
          </p:nvSpPr>
          <p:spPr>
            <a:xfrm>
              <a:off x="6734475" y="1967075"/>
              <a:ext cx="45950" cy="12325"/>
            </a:xfrm>
            <a:custGeom>
              <a:avLst/>
              <a:gdLst/>
              <a:ahLst/>
              <a:cxnLst/>
              <a:rect l="l" t="t" r="r" b="b"/>
              <a:pathLst>
                <a:path w="1838" h="493" extrusionOk="0">
                  <a:moveTo>
                    <a:pt x="1837" y="1"/>
                  </a:moveTo>
                  <a:cubicBezTo>
                    <a:pt x="1506" y="149"/>
                    <a:pt x="820" y="434"/>
                    <a:pt x="179" y="434"/>
                  </a:cubicBezTo>
                  <a:cubicBezTo>
                    <a:pt x="119" y="434"/>
                    <a:pt x="59" y="431"/>
                    <a:pt x="0" y="426"/>
                  </a:cubicBezTo>
                  <a:lnTo>
                    <a:pt x="0" y="426"/>
                  </a:lnTo>
                  <a:cubicBezTo>
                    <a:pt x="201" y="471"/>
                    <a:pt x="409" y="493"/>
                    <a:pt x="617" y="493"/>
                  </a:cubicBezTo>
                  <a:cubicBezTo>
                    <a:pt x="809" y="493"/>
                    <a:pt x="1001" y="474"/>
                    <a:pt x="1188" y="438"/>
                  </a:cubicBezTo>
                  <a:cubicBezTo>
                    <a:pt x="1362" y="401"/>
                    <a:pt x="1525" y="351"/>
                    <a:pt x="1687" y="301"/>
                  </a:cubicBezTo>
                  <a:cubicBezTo>
                    <a:pt x="1687" y="301"/>
                    <a:pt x="1687" y="288"/>
                    <a:pt x="1687" y="288"/>
                  </a:cubicBezTo>
                  <a:cubicBezTo>
                    <a:pt x="1712" y="263"/>
                    <a:pt x="1725" y="238"/>
                    <a:pt x="1750" y="226"/>
                  </a:cubicBezTo>
                  <a:cubicBezTo>
                    <a:pt x="1762" y="201"/>
                    <a:pt x="1775" y="176"/>
                    <a:pt x="1787" y="151"/>
                  </a:cubicBezTo>
                  <a:cubicBezTo>
                    <a:pt x="1787" y="138"/>
                    <a:pt x="1800" y="138"/>
                    <a:pt x="1800" y="126"/>
                  </a:cubicBezTo>
                  <a:cubicBezTo>
                    <a:pt x="1800" y="113"/>
                    <a:pt x="1800" y="101"/>
                    <a:pt x="1800" y="88"/>
                  </a:cubicBezTo>
                  <a:cubicBezTo>
                    <a:pt x="1812" y="63"/>
                    <a:pt x="1825" y="38"/>
                    <a:pt x="1837" y="26"/>
                  </a:cubicBezTo>
                  <a:cubicBezTo>
                    <a:pt x="1837" y="13"/>
                    <a:pt x="1837" y="13"/>
                    <a:pt x="1837" y="13"/>
                  </a:cubicBezTo>
                  <a:cubicBezTo>
                    <a:pt x="1837" y="13"/>
                    <a:pt x="1837" y="13"/>
                    <a:pt x="1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9" name="Google Shape;11719;p22"/>
            <p:cNvSpPr/>
            <p:nvPr/>
          </p:nvSpPr>
          <p:spPr>
            <a:xfrm>
              <a:off x="6726975" y="1978925"/>
              <a:ext cx="49700" cy="10600"/>
            </a:xfrm>
            <a:custGeom>
              <a:avLst/>
              <a:gdLst/>
              <a:ahLst/>
              <a:cxnLst/>
              <a:rect l="l" t="t" r="r" b="b"/>
              <a:pathLst>
                <a:path w="1988" h="424" extrusionOk="0">
                  <a:moveTo>
                    <a:pt x="1884" y="0"/>
                  </a:moveTo>
                  <a:cubicBezTo>
                    <a:pt x="1833" y="0"/>
                    <a:pt x="1773" y="21"/>
                    <a:pt x="1725" y="39"/>
                  </a:cubicBezTo>
                  <a:cubicBezTo>
                    <a:pt x="1239" y="201"/>
                    <a:pt x="811" y="338"/>
                    <a:pt x="341" y="338"/>
                  </a:cubicBezTo>
                  <a:cubicBezTo>
                    <a:pt x="230" y="338"/>
                    <a:pt x="117" y="331"/>
                    <a:pt x="0" y="314"/>
                  </a:cubicBezTo>
                  <a:lnTo>
                    <a:pt x="0" y="314"/>
                  </a:lnTo>
                  <a:cubicBezTo>
                    <a:pt x="233" y="392"/>
                    <a:pt x="480" y="424"/>
                    <a:pt x="729" y="424"/>
                  </a:cubicBezTo>
                  <a:cubicBezTo>
                    <a:pt x="1001" y="424"/>
                    <a:pt x="1276" y="385"/>
                    <a:pt x="1538" y="327"/>
                  </a:cubicBezTo>
                  <a:cubicBezTo>
                    <a:pt x="1662" y="289"/>
                    <a:pt x="1787" y="252"/>
                    <a:pt x="1912" y="202"/>
                  </a:cubicBezTo>
                  <a:cubicBezTo>
                    <a:pt x="1962" y="189"/>
                    <a:pt x="1987" y="152"/>
                    <a:pt x="1987" y="102"/>
                  </a:cubicBezTo>
                  <a:cubicBezTo>
                    <a:pt x="1981" y="24"/>
                    <a:pt x="1938" y="0"/>
                    <a:pt x="1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0" name="Google Shape;11720;p22"/>
            <p:cNvSpPr/>
            <p:nvPr/>
          </p:nvSpPr>
          <p:spPr>
            <a:xfrm>
              <a:off x="6628250" y="1968825"/>
              <a:ext cx="53750" cy="17250"/>
            </a:xfrm>
            <a:custGeom>
              <a:avLst/>
              <a:gdLst/>
              <a:ahLst/>
              <a:cxnLst/>
              <a:rect l="l" t="t" r="r" b="b"/>
              <a:pathLst>
                <a:path w="2150" h="690" extrusionOk="0">
                  <a:moveTo>
                    <a:pt x="2040" y="1"/>
                  </a:moveTo>
                  <a:cubicBezTo>
                    <a:pt x="2012" y="1"/>
                    <a:pt x="1987" y="12"/>
                    <a:pt x="1975" y="18"/>
                  </a:cubicBezTo>
                  <a:cubicBezTo>
                    <a:pt x="1313" y="306"/>
                    <a:pt x="738" y="631"/>
                    <a:pt x="0" y="681"/>
                  </a:cubicBezTo>
                  <a:cubicBezTo>
                    <a:pt x="75" y="686"/>
                    <a:pt x="149" y="689"/>
                    <a:pt x="224" y="689"/>
                  </a:cubicBezTo>
                  <a:cubicBezTo>
                    <a:pt x="627" y="689"/>
                    <a:pt x="1035" y="607"/>
                    <a:pt x="1425" y="481"/>
                  </a:cubicBezTo>
                  <a:cubicBezTo>
                    <a:pt x="1625" y="418"/>
                    <a:pt x="1825" y="318"/>
                    <a:pt x="2012" y="218"/>
                  </a:cubicBezTo>
                  <a:cubicBezTo>
                    <a:pt x="2075" y="181"/>
                    <a:pt x="2150" y="143"/>
                    <a:pt x="2125" y="68"/>
                  </a:cubicBezTo>
                  <a:cubicBezTo>
                    <a:pt x="2105" y="15"/>
                    <a:pt x="2071" y="1"/>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1" name="Google Shape;11721;p22"/>
            <p:cNvSpPr/>
            <p:nvPr/>
          </p:nvSpPr>
          <p:spPr>
            <a:xfrm>
              <a:off x="6638550" y="1978950"/>
              <a:ext cx="37825" cy="14075"/>
            </a:xfrm>
            <a:custGeom>
              <a:avLst/>
              <a:gdLst/>
              <a:ahLst/>
              <a:cxnLst/>
              <a:rect l="l" t="t" r="r" b="b"/>
              <a:pathLst>
                <a:path w="1513" h="563" extrusionOk="0">
                  <a:moveTo>
                    <a:pt x="1425" y="1"/>
                  </a:moveTo>
                  <a:cubicBezTo>
                    <a:pt x="1213" y="38"/>
                    <a:pt x="1026" y="188"/>
                    <a:pt x="813" y="263"/>
                  </a:cubicBezTo>
                  <a:cubicBezTo>
                    <a:pt x="638" y="363"/>
                    <a:pt x="276" y="463"/>
                    <a:pt x="1" y="563"/>
                  </a:cubicBezTo>
                  <a:cubicBezTo>
                    <a:pt x="501" y="488"/>
                    <a:pt x="951" y="413"/>
                    <a:pt x="1425" y="163"/>
                  </a:cubicBezTo>
                  <a:cubicBezTo>
                    <a:pt x="1513" y="138"/>
                    <a:pt x="1500" y="13"/>
                    <a:pt x="1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2" name="Google Shape;11722;p22"/>
            <p:cNvSpPr/>
            <p:nvPr/>
          </p:nvSpPr>
          <p:spPr>
            <a:xfrm>
              <a:off x="6650125" y="1989150"/>
              <a:ext cx="24700" cy="7000"/>
            </a:xfrm>
            <a:custGeom>
              <a:avLst/>
              <a:gdLst/>
              <a:ahLst/>
              <a:cxnLst/>
              <a:rect l="l" t="t" r="r" b="b"/>
              <a:pathLst>
                <a:path w="988" h="280" extrusionOk="0">
                  <a:moveTo>
                    <a:pt x="920" y="0"/>
                  </a:moveTo>
                  <a:cubicBezTo>
                    <a:pt x="913" y="0"/>
                    <a:pt x="906" y="2"/>
                    <a:pt x="900" y="5"/>
                  </a:cubicBezTo>
                  <a:cubicBezTo>
                    <a:pt x="600" y="105"/>
                    <a:pt x="300" y="205"/>
                    <a:pt x="0" y="280"/>
                  </a:cubicBezTo>
                  <a:cubicBezTo>
                    <a:pt x="300" y="267"/>
                    <a:pt x="600" y="230"/>
                    <a:pt x="887" y="130"/>
                  </a:cubicBezTo>
                  <a:cubicBezTo>
                    <a:pt x="925" y="118"/>
                    <a:pt x="987" y="93"/>
                    <a:pt x="975" y="43"/>
                  </a:cubicBezTo>
                  <a:cubicBezTo>
                    <a:pt x="966" y="14"/>
                    <a:pt x="942"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3" name="Google Shape;11723;p22"/>
            <p:cNvSpPr/>
            <p:nvPr/>
          </p:nvSpPr>
          <p:spPr>
            <a:xfrm>
              <a:off x="6696675" y="2068625"/>
              <a:ext cx="70925" cy="10825"/>
            </a:xfrm>
            <a:custGeom>
              <a:avLst/>
              <a:gdLst/>
              <a:ahLst/>
              <a:cxnLst/>
              <a:rect l="l" t="t" r="r" b="b"/>
              <a:pathLst>
                <a:path w="2837" h="433" extrusionOk="0">
                  <a:moveTo>
                    <a:pt x="2837" y="0"/>
                  </a:moveTo>
                  <a:lnTo>
                    <a:pt x="2837" y="0"/>
                  </a:lnTo>
                  <a:cubicBezTo>
                    <a:pt x="1973" y="151"/>
                    <a:pt x="1230" y="340"/>
                    <a:pt x="399" y="340"/>
                  </a:cubicBezTo>
                  <a:cubicBezTo>
                    <a:pt x="269" y="340"/>
                    <a:pt x="136" y="335"/>
                    <a:pt x="0" y="325"/>
                  </a:cubicBezTo>
                  <a:lnTo>
                    <a:pt x="0" y="325"/>
                  </a:lnTo>
                  <a:cubicBezTo>
                    <a:pt x="258" y="400"/>
                    <a:pt x="527" y="432"/>
                    <a:pt x="802" y="432"/>
                  </a:cubicBezTo>
                  <a:cubicBezTo>
                    <a:pt x="1487" y="432"/>
                    <a:pt x="2204" y="232"/>
                    <a:pt x="2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4" name="Google Shape;11724;p22"/>
            <p:cNvSpPr/>
            <p:nvPr/>
          </p:nvSpPr>
          <p:spPr>
            <a:xfrm>
              <a:off x="6706975" y="2068625"/>
              <a:ext cx="40950" cy="4275"/>
            </a:xfrm>
            <a:custGeom>
              <a:avLst/>
              <a:gdLst/>
              <a:ahLst/>
              <a:cxnLst/>
              <a:rect l="l" t="t" r="r" b="b"/>
              <a:pathLst>
                <a:path w="1638" h="171" extrusionOk="0">
                  <a:moveTo>
                    <a:pt x="1638" y="0"/>
                  </a:moveTo>
                  <a:lnTo>
                    <a:pt x="1638" y="0"/>
                  </a:lnTo>
                  <a:cubicBezTo>
                    <a:pt x="1113" y="75"/>
                    <a:pt x="538" y="113"/>
                    <a:pt x="1" y="125"/>
                  </a:cubicBezTo>
                  <a:cubicBezTo>
                    <a:pt x="181" y="155"/>
                    <a:pt x="371" y="171"/>
                    <a:pt x="562" y="171"/>
                  </a:cubicBezTo>
                  <a:cubicBezTo>
                    <a:pt x="928" y="171"/>
                    <a:pt x="1302" y="115"/>
                    <a:pt x="1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5" name="Google Shape;11725;p22"/>
            <p:cNvSpPr/>
            <p:nvPr/>
          </p:nvSpPr>
          <p:spPr>
            <a:xfrm>
              <a:off x="6718525" y="2065500"/>
              <a:ext cx="20975" cy="2200"/>
            </a:xfrm>
            <a:custGeom>
              <a:avLst/>
              <a:gdLst/>
              <a:ahLst/>
              <a:cxnLst/>
              <a:rect l="l" t="t" r="r" b="b"/>
              <a:pathLst>
                <a:path w="839" h="88" extrusionOk="0">
                  <a:moveTo>
                    <a:pt x="838" y="0"/>
                  </a:moveTo>
                  <a:cubicBezTo>
                    <a:pt x="563" y="13"/>
                    <a:pt x="276" y="38"/>
                    <a:pt x="1" y="88"/>
                  </a:cubicBezTo>
                  <a:cubicBezTo>
                    <a:pt x="263" y="88"/>
                    <a:pt x="576" y="63"/>
                    <a:pt x="8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6" name="Google Shape;11726;p22"/>
            <p:cNvSpPr/>
            <p:nvPr/>
          </p:nvSpPr>
          <p:spPr>
            <a:xfrm>
              <a:off x="6657300" y="1935250"/>
              <a:ext cx="44400" cy="28100"/>
            </a:xfrm>
            <a:custGeom>
              <a:avLst/>
              <a:gdLst/>
              <a:ahLst/>
              <a:cxnLst/>
              <a:rect l="l" t="t" r="r" b="b"/>
              <a:pathLst>
                <a:path w="1776" h="1124" extrusionOk="0">
                  <a:moveTo>
                    <a:pt x="1657" y="0"/>
                  </a:moveTo>
                  <a:cubicBezTo>
                    <a:pt x="1444" y="0"/>
                    <a:pt x="1228" y="102"/>
                    <a:pt x="1038" y="187"/>
                  </a:cubicBezTo>
                  <a:cubicBezTo>
                    <a:pt x="663" y="387"/>
                    <a:pt x="326" y="661"/>
                    <a:pt x="76" y="1011"/>
                  </a:cubicBezTo>
                  <a:cubicBezTo>
                    <a:pt x="51" y="1049"/>
                    <a:pt x="26" y="1086"/>
                    <a:pt x="1" y="1124"/>
                  </a:cubicBezTo>
                  <a:cubicBezTo>
                    <a:pt x="76" y="1036"/>
                    <a:pt x="176" y="936"/>
                    <a:pt x="276" y="861"/>
                  </a:cubicBezTo>
                  <a:cubicBezTo>
                    <a:pt x="513" y="649"/>
                    <a:pt x="813" y="474"/>
                    <a:pt x="1100" y="287"/>
                  </a:cubicBezTo>
                  <a:cubicBezTo>
                    <a:pt x="1213" y="224"/>
                    <a:pt x="1375" y="137"/>
                    <a:pt x="1463" y="99"/>
                  </a:cubicBezTo>
                  <a:cubicBezTo>
                    <a:pt x="1554" y="65"/>
                    <a:pt x="1645" y="10"/>
                    <a:pt x="1746" y="10"/>
                  </a:cubicBezTo>
                  <a:cubicBezTo>
                    <a:pt x="1755" y="10"/>
                    <a:pt x="1765" y="11"/>
                    <a:pt x="1775" y="12"/>
                  </a:cubicBezTo>
                  <a:cubicBezTo>
                    <a:pt x="1736" y="4"/>
                    <a:pt x="1696"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7" name="Google Shape;11727;p22"/>
            <p:cNvSpPr/>
            <p:nvPr/>
          </p:nvSpPr>
          <p:spPr>
            <a:xfrm>
              <a:off x="6662000" y="1943350"/>
              <a:ext cx="27200" cy="19075"/>
            </a:xfrm>
            <a:custGeom>
              <a:avLst/>
              <a:gdLst/>
              <a:ahLst/>
              <a:cxnLst/>
              <a:rect l="l" t="t" r="r" b="b"/>
              <a:pathLst>
                <a:path w="1088" h="763" extrusionOk="0">
                  <a:moveTo>
                    <a:pt x="1087" y="0"/>
                  </a:moveTo>
                  <a:lnTo>
                    <a:pt x="1087" y="0"/>
                  </a:lnTo>
                  <a:cubicBezTo>
                    <a:pt x="675" y="162"/>
                    <a:pt x="325" y="450"/>
                    <a:pt x="0" y="762"/>
                  </a:cubicBezTo>
                  <a:cubicBezTo>
                    <a:pt x="362" y="525"/>
                    <a:pt x="737" y="25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8" name="Google Shape;11728;p22"/>
            <p:cNvSpPr/>
            <p:nvPr/>
          </p:nvSpPr>
          <p:spPr>
            <a:xfrm>
              <a:off x="6666050" y="1952700"/>
              <a:ext cx="17525" cy="13150"/>
            </a:xfrm>
            <a:custGeom>
              <a:avLst/>
              <a:gdLst/>
              <a:ahLst/>
              <a:cxnLst/>
              <a:rect l="l" t="t" r="r" b="b"/>
              <a:pathLst>
                <a:path w="701" h="526" extrusionOk="0">
                  <a:moveTo>
                    <a:pt x="700" y="1"/>
                  </a:moveTo>
                  <a:cubicBezTo>
                    <a:pt x="450" y="151"/>
                    <a:pt x="225" y="338"/>
                    <a:pt x="1" y="526"/>
                  </a:cubicBezTo>
                  <a:cubicBezTo>
                    <a:pt x="238" y="388"/>
                    <a:pt x="500" y="201"/>
                    <a:pt x="7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9" name="Google Shape;11729;p22"/>
            <p:cNvSpPr/>
            <p:nvPr/>
          </p:nvSpPr>
          <p:spPr>
            <a:xfrm>
              <a:off x="6731350" y="1978025"/>
              <a:ext cx="55950" cy="35325"/>
            </a:xfrm>
            <a:custGeom>
              <a:avLst/>
              <a:gdLst/>
              <a:ahLst/>
              <a:cxnLst/>
              <a:rect l="l" t="t" r="r" b="b"/>
              <a:pathLst>
                <a:path w="2238" h="1413" extrusionOk="0">
                  <a:moveTo>
                    <a:pt x="2237" y="0"/>
                  </a:moveTo>
                  <a:cubicBezTo>
                    <a:pt x="1600" y="613"/>
                    <a:pt x="913" y="1125"/>
                    <a:pt x="50" y="1387"/>
                  </a:cubicBezTo>
                  <a:lnTo>
                    <a:pt x="0" y="1412"/>
                  </a:lnTo>
                  <a:cubicBezTo>
                    <a:pt x="350" y="1350"/>
                    <a:pt x="700" y="1275"/>
                    <a:pt x="1013" y="1112"/>
                  </a:cubicBezTo>
                  <a:cubicBezTo>
                    <a:pt x="1512" y="850"/>
                    <a:pt x="1925" y="450"/>
                    <a:pt x="2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0" name="Google Shape;11730;p22"/>
            <p:cNvSpPr/>
            <p:nvPr/>
          </p:nvSpPr>
          <p:spPr>
            <a:xfrm>
              <a:off x="6743025" y="1998625"/>
              <a:ext cx="29900" cy="16175"/>
            </a:xfrm>
            <a:custGeom>
              <a:avLst/>
              <a:gdLst/>
              <a:ahLst/>
              <a:cxnLst/>
              <a:rect l="l" t="t" r="r" b="b"/>
              <a:pathLst>
                <a:path w="1196" h="647" extrusionOk="0">
                  <a:moveTo>
                    <a:pt x="1195" y="1"/>
                  </a:moveTo>
                  <a:lnTo>
                    <a:pt x="1195" y="1"/>
                  </a:lnTo>
                  <a:cubicBezTo>
                    <a:pt x="821" y="226"/>
                    <a:pt x="446" y="463"/>
                    <a:pt x="46" y="626"/>
                  </a:cubicBezTo>
                  <a:cubicBezTo>
                    <a:pt x="11" y="640"/>
                    <a:pt x="1" y="646"/>
                    <a:pt x="7" y="646"/>
                  </a:cubicBezTo>
                  <a:cubicBezTo>
                    <a:pt x="28" y="646"/>
                    <a:pt x="220" y="585"/>
                    <a:pt x="258" y="576"/>
                  </a:cubicBezTo>
                  <a:cubicBezTo>
                    <a:pt x="621" y="463"/>
                    <a:pt x="920" y="238"/>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1" name="Google Shape;11731;p22"/>
            <p:cNvSpPr/>
            <p:nvPr/>
          </p:nvSpPr>
          <p:spPr>
            <a:xfrm>
              <a:off x="6642300" y="2035200"/>
              <a:ext cx="30325" cy="29075"/>
            </a:xfrm>
            <a:custGeom>
              <a:avLst/>
              <a:gdLst/>
              <a:ahLst/>
              <a:cxnLst/>
              <a:rect l="l" t="t" r="r" b="b"/>
              <a:pathLst>
                <a:path w="1213" h="1163" extrusionOk="0">
                  <a:moveTo>
                    <a:pt x="1213" y="0"/>
                  </a:moveTo>
                  <a:cubicBezTo>
                    <a:pt x="1001" y="450"/>
                    <a:pt x="426" y="825"/>
                    <a:pt x="1" y="1162"/>
                  </a:cubicBezTo>
                  <a:cubicBezTo>
                    <a:pt x="126" y="1150"/>
                    <a:pt x="601" y="825"/>
                    <a:pt x="801" y="650"/>
                  </a:cubicBezTo>
                  <a:cubicBezTo>
                    <a:pt x="1001" y="487"/>
                    <a:pt x="1150" y="250"/>
                    <a:pt x="1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2" name="Google Shape;11732;p22"/>
            <p:cNvSpPr/>
            <p:nvPr/>
          </p:nvSpPr>
          <p:spPr>
            <a:xfrm>
              <a:off x="6653250" y="2043625"/>
              <a:ext cx="20000" cy="18775"/>
            </a:xfrm>
            <a:custGeom>
              <a:avLst/>
              <a:gdLst/>
              <a:ahLst/>
              <a:cxnLst/>
              <a:rect l="l" t="t" r="r" b="b"/>
              <a:pathLst>
                <a:path w="800" h="751" extrusionOk="0">
                  <a:moveTo>
                    <a:pt x="800" y="0"/>
                  </a:moveTo>
                  <a:lnTo>
                    <a:pt x="800" y="0"/>
                  </a:lnTo>
                  <a:cubicBezTo>
                    <a:pt x="575" y="288"/>
                    <a:pt x="275" y="513"/>
                    <a:pt x="0" y="750"/>
                  </a:cubicBezTo>
                  <a:cubicBezTo>
                    <a:pt x="313" y="575"/>
                    <a:pt x="638" y="338"/>
                    <a:pt x="8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3" name="Google Shape;11733;p22"/>
            <p:cNvSpPr/>
            <p:nvPr/>
          </p:nvSpPr>
          <p:spPr>
            <a:xfrm>
              <a:off x="6658250" y="2050175"/>
              <a:ext cx="15000" cy="14100"/>
            </a:xfrm>
            <a:custGeom>
              <a:avLst/>
              <a:gdLst/>
              <a:ahLst/>
              <a:cxnLst/>
              <a:rect l="l" t="t" r="r" b="b"/>
              <a:pathLst>
                <a:path w="600" h="564" extrusionOk="0">
                  <a:moveTo>
                    <a:pt x="600" y="1"/>
                  </a:moveTo>
                  <a:lnTo>
                    <a:pt x="600" y="1"/>
                  </a:lnTo>
                  <a:cubicBezTo>
                    <a:pt x="413" y="201"/>
                    <a:pt x="200" y="376"/>
                    <a:pt x="0" y="563"/>
                  </a:cubicBezTo>
                  <a:cubicBezTo>
                    <a:pt x="213" y="426"/>
                    <a:pt x="450" y="226"/>
                    <a:pt x="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4" name="Google Shape;11734;p22"/>
            <p:cNvSpPr/>
            <p:nvPr/>
          </p:nvSpPr>
          <p:spPr>
            <a:xfrm>
              <a:off x="6594825" y="2034250"/>
              <a:ext cx="25325" cy="47525"/>
            </a:xfrm>
            <a:custGeom>
              <a:avLst/>
              <a:gdLst/>
              <a:ahLst/>
              <a:cxnLst/>
              <a:rect l="l" t="t" r="r" b="b"/>
              <a:pathLst>
                <a:path w="1013" h="1901" extrusionOk="0">
                  <a:moveTo>
                    <a:pt x="1013" y="1"/>
                  </a:moveTo>
                  <a:lnTo>
                    <a:pt x="1013" y="1"/>
                  </a:lnTo>
                  <a:cubicBezTo>
                    <a:pt x="475" y="488"/>
                    <a:pt x="13" y="1138"/>
                    <a:pt x="0" y="1900"/>
                  </a:cubicBezTo>
                  <a:cubicBezTo>
                    <a:pt x="150" y="1188"/>
                    <a:pt x="600" y="600"/>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5" name="Google Shape;11735;p22"/>
            <p:cNvSpPr/>
            <p:nvPr/>
          </p:nvSpPr>
          <p:spPr>
            <a:xfrm>
              <a:off x="6602000" y="2052675"/>
              <a:ext cx="11600" cy="20975"/>
            </a:xfrm>
            <a:custGeom>
              <a:avLst/>
              <a:gdLst/>
              <a:ahLst/>
              <a:cxnLst/>
              <a:rect l="l" t="t" r="r" b="b"/>
              <a:pathLst>
                <a:path w="464" h="839" extrusionOk="0">
                  <a:moveTo>
                    <a:pt x="463" y="1"/>
                  </a:moveTo>
                  <a:cubicBezTo>
                    <a:pt x="213" y="213"/>
                    <a:pt x="101" y="526"/>
                    <a:pt x="1" y="838"/>
                  </a:cubicBezTo>
                  <a:cubicBezTo>
                    <a:pt x="138" y="576"/>
                    <a:pt x="276" y="251"/>
                    <a:pt x="4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6" name="Google Shape;11736;p22"/>
            <p:cNvSpPr/>
            <p:nvPr/>
          </p:nvSpPr>
          <p:spPr>
            <a:xfrm>
              <a:off x="6608875" y="2062675"/>
              <a:ext cx="3150" cy="7525"/>
            </a:xfrm>
            <a:custGeom>
              <a:avLst/>
              <a:gdLst/>
              <a:ahLst/>
              <a:cxnLst/>
              <a:rect l="l" t="t" r="r" b="b"/>
              <a:pathLst>
                <a:path w="126" h="301" extrusionOk="0">
                  <a:moveTo>
                    <a:pt x="126" y="1"/>
                  </a:moveTo>
                  <a:cubicBezTo>
                    <a:pt x="76" y="88"/>
                    <a:pt x="38" y="201"/>
                    <a:pt x="1" y="301"/>
                  </a:cubicBezTo>
                  <a:cubicBezTo>
                    <a:pt x="51" y="226"/>
                    <a:pt x="101" y="10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7" name="Google Shape;11737;p22"/>
            <p:cNvSpPr/>
            <p:nvPr/>
          </p:nvSpPr>
          <p:spPr>
            <a:xfrm>
              <a:off x="6570450" y="2026750"/>
              <a:ext cx="15650" cy="27200"/>
            </a:xfrm>
            <a:custGeom>
              <a:avLst/>
              <a:gdLst/>
              <a:ahLst/>
              <a:cxnLst/>
              <a:rect l="l" t="t" r="r" b="b"/>
              <a:pathLst>
                <a:path w="626" h="1088" extrusionOk="0">
                  <a:moveTo>
                    <a:pt x="613" y="1"/>
                  </a:moveTo>
                  <a:lnTo>
                    <a:pt x="613" y="1"/>
                  </a:lnTo>
                  <a:cubicBezTo>
                    <a:pt x="500" y="413"/>
                    <a:pt x="263" y="788"/>
                    <a:pt x="1" y="1088"/>
                  </a:cubicBezTo>
                  <a:cubicBezTo>
                    <a:pt x="238" y="975"/>
                    <a:pt x="625" y="413"/>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8" name="Google Shape;11738;p22"/>
            <p:cNvSpPr/>
            <p:nvPr/>
          </p:nvSpPr>
          <p:spPr>
            <a:xfrm>
              <a:off x="6578575" y="2033625"/>
              <a:ext cx="10025" cy="16900"/>
            </a:xfrm>
            <a:custGeom>
              <a:avLst/>
              <a:gdLst/>
              <a:ahLst/>
              <a:cxnLst/>
              <a:rect l="l" t="t" r="r" b="b"/>
              <a:pathLst>
                <a:path w="401" h="676" extrusionOk="0">
                  <a:moveTo>
                    <a:pt x="400" y="1"/>
                  </a:moveTo>
                  <a:cubicBezTo>
                    <a:pt x="275" y="238"/>
                    <a:pt x="138" y="463"/>
                    <a:pt x="0" y="675"/>
                  </a:cubicBezTo>
                  <a:cubicBezTo>
                    <a:pt x="175" y="488"/>
                    <a:pt x="338" y="263"/>
                    <a:pt x="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9" name="Google Shape;11739;p22"/>
            <p:cNvSpPr/>
            <p:nvPr/>
          </p:nvSpPr>
          <p:spPr>
            <a:xfrm>
              <a:off x="6909425" y="1974275"/>
              <a:ext cx="46575" cy="98750"/>
            </a:xfrm>
            <a:custGeom>
              <a:avLst/>
              <a:gdLst/>
              <a:ahLst/>
              <a:cxnLst/>
              <a:rect l="l" t="t" r="r" b="b"/>
              <a:pathLst>
                <a:path w="1863" h="3950" extrusionOk="0">
                  <a:moveTo>
                    <a:pt x="0" y="0"/>
                  </a:moveTo>
                  <a:lnTo>
                    <a:pt x="0" y="0"/>
                  </a:lnTo>
                  <a:cubicBezTo>
                    <a:pt x="500" y="425"/>
                    <a:pt x="813" y="962"/>
                    <a:pt x="1100" y="1562"/>
                  </a:cubicBezTo>
                  <a:cubicBezTo>
                    <a:pt x="1413" y="2175"/>
                    <a:pt x="1650" y="2799"/>
                    <a:pt x="1700" y="3549"/>
                  </a:cubicBezTo>
                  <a:cubicBezTo>
                    <a:pt x="1700" y="3687"/>
                    <a:pt x="1713" y="3824"/>
                    <a:pt x="1713" y="3949"/>
                  </a:cubicBezTo>
                  <a:cubicBezTo>
                    <a:pt x="1725" y="3862"/>
                    <a:pt x="1738" y="3699"/>
                    <a:pt x="1750" y="3587"/>
                  </a:cubicBezTo>
                  <a:cubicBezTo>
                    <a:pt x="1862" y="2212"/>
                    <a:pt x="1175" y="7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0" name="Google Shape;11740;p22"/>
            <p:cNvSpPr/>
            <p:nvPr/>
          </p:nvSpPr>
          <p:spPr>
            <a:xfrm>
              <a:off x="6940975" y="1993325"/>
              <a:ext cx="23450" cy="60625"/>
            </a:xfrm>
            <a:custGeom>
              <a:avLst/>
              <a:gdLst/>
              <a:ahLst/>
              <a:cxnLst/>
              <a:rect l="l" t="t" r="r" b="b"/>
              <a:pathLst>
                <a:path w="938" h="2425" extrusionOk="0">
                  <a:moveTo>
                    <a:pt x="1" y="1"/>
                  </a:moveTo>
                  <a:cubicBezTo>
                    <a:pt x="238" y="338"/>
                    <a:pt x="338" y="663"/>
                    <a:pt x="488" y="1038"/>
                  </a:cubicBezTo>
                  <a:cubicBezTo>
                    <a:pt x="663" y="1500"/>
                    <a:pt x="788" y="1950"/>
                    <a:pt x="800" y="2425"/>
                  </a:cubicBezTo>
                  <a:cubicBezTo>
                    <a:pt x="938" y="1713"/>
                    <a:pt x="613" y="5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1" name="Google Shape;11741;p22"/>
            <p:cNvSpPr/>
            <p:nvPr/>
          </p:nvSpPr>
          <p:spPr>
            <a:xfrm>
              <a:off x="6957850" y="2007375"/>
              <a:ext cx="9075" cy="30350"/>
            </a:xfrm>
            <a:custGeom>
              <a:avLst/>
              <a:gdLst/>
              <a:ahLst/>
              <a:cxnLst/>
              <a:rect l="l" t="t" r="r" b="b"/>
              <a:pathLst>
                <a:path w="363" h="1214" extrusionOk="0">
                  <a:moveTo>
                    <a:pt x="0" y="1"/>
                  </a:moveTo>
                  <a:cubicBezTo>
                    <a:pt x="163" y="376"/>
                    <a:pt x="263" y="801"/>
                    <a:pt x="363" y="1213"/>
                  </a:cubicBezTo>
                  <a:cubicBezTo>
                    <a:pt x="325" y="801"/>
                    <a:pt x="238" y="3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2" name="Google Shape;11742;p22"/>
            <p:cNvSpPr/>
            <p:nvPr/>
          </p:nvSpPr>
          <p:spPr>
            <a:xfrm>
              <a:off x="6984725" y="1962075"/>
              <a:ext cx="100925" cy="20775"/>
            </a:xfrm>
            <a:custGeom>
              <a:avLst/>
              <a:gdLst/>
              <a:ahLst/>
              <a:cxnLst/>
              <a:rect l="l" t="t" r="r" b="b"/>
              <a:pathLst>
                <a:path w="4037" h="831" extrusionOk="0">
                  <a:moveTo>
                    <a:pt x="4037" y="1"/>
                  </a:moveTo>
                  <a:cubicBezTo>
                    <a:pt x="3974" y="63"/>
                    <a:pt x="3899" y="138"/>
                    <a:pt x="3824" y="188"/>
                  </a:cubicBezTo>
                  <a:cubicBezTo>
                    <a:pt x="3749" y="238"/>
                    <a:pt x="3674" y="288"/>
                    <a:pt x="3599" y="326"/>
                  </a:cubicBezTo>
                  <a:cubicBezTo>
                    <a:pt x="2949" y="426"/>
                    <a:pt x="2262" y="501"/>
                    <a:pt x="1575" y="576"/>
                  </a:cubicBezTo>
                  <a:cubicBezTo>
                    <a:pt x="1734" y="586"/>
                    <a:pt x="1895" y="592"/>
                    <a:pt x="2057" y="592"/>
                  </a:cubicBezTo>
                  <a:cubicBezTo>
                    <a:pt x="2479" y="592"/>
                    <a:pt x="2905" y="554"/>
                    <a:pt x="3312" y="463"/>
                  </a:cubicBezTo>
                  <a:lnTo>
                    <a:pt x="3312" y="463"/>
                  </a:lnTo>
                  <a:cubicBezTo>
                    <a:pt x="3074" y="551"/>
                    <a:pt x="2824" y="588"/>
                    <a:pt x="2550" y="588"/>
                  </a:cubicBezTo>
                  <a:cubicBezTo>
                    <a:pt x="2324" y="605"/>
                    <a:pt x="2098" y="612"/>
                    <a:pt x="1872" y="612"/>
                  </a:cubicBezTo>
                  <a:cubicBezTo>
                    <a:pt x="1248" y="612"/>
                    <a:pt x="624" y="559"/>
                    <a:pt x="0" y="513"/>
                  </a:cubicBezTo>
                  <a:lnTo>
                    <a:pt x="0" y="513"/>
                  </a:lnTo>
                  <a:cubicBezTo>
                    <a:pt x="641" y="655"/>
                    <a:pt x="1289" y="831"/>
                    <a:pt x="1953" y="831"/>
                  </a:cubicBezTo>
                  <a:cubicBezTo>
                    <a:pt x="2105" y="831"/>
                    <a:pt x="2258" y="822"/>
                    <a:pt x="2412" y="801"/>
                  </a:cubicBezTo>
                  <a:cubicBezTo>
                    <a:pt x="2862" y="776"/>
                    <a:pt x="3324" y="651"/>
                    <a:pt x="3687" y="376"/>
                  </a:cubicBezTo>
                  <a:cubicBezTo>
                    <a:pt x="3787" y="338"/>
                    <a:pt x="3887" y="313"/>
                    <a:pt x="3987" y="276"/>
                  </a:cubicBezTo>
                  <a:lnTo>
                    <a:pt x="3987" y="276"/>
                  </a:lnTo>
                  <a:cubicBezTo>
                    <a:pt x="3912" y="288"/>
                    <a:pt x="3837" y="301"/>
                    <a:pt x="3762" y="313"/>
                  </a:cubicBezTo>
                  <a:cubicBezTo>
                    <a:pt x="3799" y="276"/>
                    <a:pt x="3837" y="238"/>
                    <a:pt x="3874" y="201"/>
                  </a:cubicBezTo>
                  <a:cubicBezTo>
                    <a:pt x="3937" y="138"/>
                    <a:pt x="3987" y="76"/>
                    <a:pt x="40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3" name="Google Shape;11743;p22"/>
            <p:cNvSpPr/>
            <p:nvPr/>
          </p:nvSpPr>
          <p:spPr>
            <a:xfrm>
              <a:off x="6955975" y="1981150"/>
              <a:ext cx="112175" cy="13700"/>
            </a:xfrm>
            <a:custGeom>
              <a:avLst/>
              <a:gdLst/>
              <a:ahLst/>
              <a:cxnLst/>
              <a:rect l="l" t="t" r="r" b="b"/>
              <a:pathLst>
                <a:path w="4487" h="548" extrusionOk="0">
                  <a:moveTo>
                    <a:pt x="0" y="0"/>
                  </a:moveTo>
                  <a:cubicBezTo>
                    <a:pt x="973" y="327"/>
                    <a:pt x="1991" y="547"/>
                    <a:pt x="3004" y="547"/>
                  </a:cubicBezTo>
                  <a:cubicBezTo>
                    <a:pt x="3501" y="547"/>
                    <a:pt x="3997" y="494"/>
                    <a:pt x="4487" y="375"/>
                  </a:cubicBezTo>
                  <a:lnTo>
                    <a:pt x="4487" y="375"/>
                  </a:lnTo>
                  <a:cubicBezTo>
                    <a:pt x="4247" y="391"/>
                    <a:pt x="4010" y="398"/>
                    <a:pt x="3775" y="398"/>
                  </a:cubicBezTo>
                  <a:cubicBezTo>
                    <a:pt x="2500" y="398"/>
                    <a:pt x="1277" y="19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4" name="Google Shape;11744;p22"/>
            <p:cNvSpPr/>
            <p:nvPr/>
          </p:nvSpPr>
          <p:spPr>
            <a:xfrm>
              <a:off x="6994100" y="1999250"/>
              <a:ext cx="44075" cy="3525"/>
            </a:xfrm>
            <a:custGeom>
              <a:avLst/>
              <a:gdLst/>
              <a:ahLst/>
              <a:cxnLst/>
              <a:rect l="l" t="t" r="r" b="b"/>
              <a:pathLst>
                <a:path w="1763" h="141" extrusionOk="0">
                  <a:moveTo>
                    <a:pt x="0" y="1"/>
                  </a:moveTo>
                  <a:cubicBezTo>
                    <a:pt x="516" y="100"/>
                    <a:pt x="1032" y="141"/>
                    <a:pt x="1548" y="141"/>
                  </a:cubicBezTo>
                  <a:cubicBezTo>
                    <a:pt x="1620" y="141"/>
                    <a:pt x="1691" y="140"/>
                    <a:pt x="1762" y="138"/>
                  </a:cubicBezTo>
                  <a:cubicBezTo>
                    <a:pt x="1200" y="51"/>
                    <a:pt x="587"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5" name="Google Shape;11745;p22"/>
            <p:cNvSpPr/>
            <p:nvPr/>
          </p:nvSpPr>
          <p:spPr>
            <a:xfrm>
              <a:off x="6995975" y="2007375"/>
              <a:ext cx="16875" cy="3150"/>
            </a:xfrm>
            <a:custGeom>
              <a:avLst/>
              <a:gdLst/>
              <a:ahLst/>
              <a:cxnLst/>
              <a:rect l="l" t="t" r="r" b="b"/>
              <a:pathLst>
                <a:path w="675" h="126" extrusionOk="0">
                  <a:moveTo>
                    <a:pt x="0" y="1"/>
                  </a:moveTo>
                  <a:lnTo>
                    <a:pt x="0" y="1"/>
                  </a:lnTo>
                  <a:cubicBezTo>
                    <a:pt x="213" y="76"/>
                    <a:pt x="450" y="113"/>
                    <a:pt x="675" y="126"/>
                  </a:cubicBezTo>
                  <a:cubicBezTo>
                    <a:pt x="462" y="76"/>
                    <a:pt x="225"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6" name="Google Shape;11746;p22"/>
            <p:cNvSpPr/>
            <p:nvPr/>
          </p:nvSpPr>
          <p:spPr>
            <a:xfrm>
              <a:off x="6851325" y="1907400"/>
              <a:ext cx="25625" cy="37850"/>
            </a:xfrm>
            <a:custGeom>
              <a:avLst/>
              <a:gdLst/>
              <a:ahLst/>
              <a:cxnLst/>
              <a:rect l="l" t="t" r="r" b="b"/>
              <a:pathLst>
                <a:path w="1025" h="1514" extrusionOk="0">
                  <a:moveTo>
                    <a:pt x="812" y="1"/>
                  </a:moveTo>
                  <a:cubicBezTo>
                    <a:pt x="862" y="226"/>
                    <a:pt x="737" y="463"/>
                    <a:pt x="625" y="651"/>
                  </a:cubicBezTo>
                  <a:cubicBezTo>
                    <a:pt x="412" y="963"/>
                    <a:pt x="238" y="1188"/>
                    <a:pt x="0" y="1513"/>
                  </a:cubicBezTo>
                  <a:cubicBezTo>
                    <a:pt x="375" y="1138"/>
                    <a:pt x="1025" y="601"/>
                    <a:pt x="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7" name="Google Shape;11747;p22"/>
            <p:cNvSpPr/>
            <p:nvPr/>
          </p:nvSpPr>
          <p:spPr>
            <a:xfrm>
              <a:off x="6871300" y="1917400"/>
              <a:ext cx="10975" cy="21600"/>
            </a:xfrm>
            <a:custGeom>
              <a:avLst/>
              <a:gdLst/>
              <a:ahLst/>
              <a:cxnLst/>
              <a:rect l="l" t="t" r="r" b="b"/>
              <a:pathLst>
                <a:path w="439" h="864" extrusionOk="0">
                  <a:moveTo>
                    <a:pt x="351" y="1"/>
                  </a:moveTo>
                  <a:lnTo>
                    <a:pt x="351" y="1"/>
                  </a:lnTo>
                  <a:cubicBezTo>
                    <a:pt x="363" y="326"/>
                    <a:pt x="151" y="588"/>
                    <a:pt x="1" y="863"/>
                  </a:cubicBezTo>
                  <a:cubicBezTo>
                    <a:pt x="188" y="626"/>
                    <a:pt x="438" y="338"/>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8" name="Google Shape;11748;p22"/>
            <p:cNvSpPr/>
            <p:nvPr/>
          </p:nvSpPr>
          <p:spPr>
            <a:xfrm>
              <a:off x="6882250" y="1926475"/>
              <a:ext cx="9700" cy="16900"/>
            </a:xfrm>
            <a:custGeom>
              <a:avLst/>
              <a:gdLst/>
              <a:ahLst/>
              <a:cxnLst/>
              <a:rect l="l" t="t" r="r" b="b"/>
              <a:pathLst>
                <a:path w="388" h="676" extrusionOk="0">
                  <a:moveTo>
                    <a:pt x="350" y="0"/>
                  </a:moveTo>
                  <a:cubicBezTo>
                    <a:pt x="325" y="263"/>
                    <a:pt x="138" y="463"/>
                    <a:pt x="0" y="675"/>
                  </a:cubicBezTo>
                  <a:cubicBezTo>
                    <a:pt x="150" y="513"/>
                    <a:pt x="388" y="275"/>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749" name="Google Shape;11749;p22"/>
          <p:cNvGrpSpPr/>
          <p:nvPr/>
        </p:nvGrpSpPr>
        <p:grpSpPr>
          <a:xfrm>
            <a:off x="-260002" y="1276133"/>
            <a:ext cx="1724123" cy="1420442"/>
            <a:chOff x="5358650" y="3707400"/>
            <a:chExt cx="722025" cy="594825"/>
          </a:xfrm>
        </p:grpSpPr>
        <p:sp>
          <p:nvSpPr>
            <p:cNvPr id="11750" name="Google Shape;11750;p22"/>
            <p:cNvSpPr/>
            <p:nvPr/>
          </p:nvSpPr>
          <p:spPr>
            <a:xfrm>
              <a:off x="5481100" y="3707400"/>
              <a:ext cx="130250" cy="177725"/>
            </a:xfrm>
            <a:custGeom>
              <a:avLst/>
              <a:gdLst/>
              <a:ahLst/>
              <a:cxnLst/>
              <a:rect l="l" t="t" r="r" b="b"/>
              <a:pathLst>
                <a:path w="5210" h="7109" extrusionOk="0">
                  <a:moveTo>
                    <a:pt x="5029" y="1"/>
                  </a:moveTo>
                  <a:cubicBezTo>
                    <a:pt x="5016" y="1"/>
                    <a:pt x="5002" y="3"/>
                    <a:pt x="4987" y="7"/>
                  </a:cubicBezTo>
                  <a:cubicBezTo>
                    <a:pt x="3750" y="357"/>
                    <a:pt x="2375" y="557"/>
                    <a:pt x="1388" y="1482"/>
                  </a:cubicBezTo>
                  <a:cubicBezTo>
                    <a:pt x="1188" y="1682"/>
                    <a:pt x="963" y="1894"/>
                    <a:pt x="813" y="2132"/>
                  </a:cubicBezTo>
                  <a:cubicBezTo>
                    <a:pt x="638" y="2394"/>
                    <a:pt x="538" y="2682"/>
                    <a:pt x="476" y="2982"/>
                  </a:cubicBezTo>
                  <a:cubicBezTo>
                    <a:pt x="326" y="3644"/>
                    <a:pt x="238" y="4331"/>
                    <a:pt x="176" y="5019"/>
                  </a:cubicBezTo>
                  <a:cubicBezTo>
                    <a:pt x="126" y="5668"/>
                    <a:pt x="1" y="6406"/>
                    <a:pt x="276" y="7031"/>
                  </a:cubicBezTo>
                  <a:cubicBezTo>
                    <a:pt x="300" y="7086"/>
                    <a:pt x="343" y="7109"/>
                    <a:pt x="389" y="7109"/>
                  </a:cubicBezTo>
                  <a:cubicBezTo>
                    <a:pt x="488" y="7109"/>
                    <a:pt x="598" y="7000"/>
                    <a:pt x="538" y="6881"/>
                  </a:cubicBezTo>
                  <a:cubicBezTo>
                    <a:pt x="276" y="6356"/>
                    <a:pt x="313" y="5781"/>
                    <a:pt x="351" y="5206"/>
                  </a:cubicBezTo>
                  <a:cubicBezTo>
                    <a:pt x="401" y="4556"/>
                    <a:pt x="438" y="3856"/>
                    <a:pt x="663" y="3244"/>
                  </a:cubicBezTo>
                  <a:cubicBezTo>
                    <a:pt x="776" y="2969"/>
                    <a:pt x="913" y="2707"/>
                    <a:pt x="1038" y="2457"/>
                  </a:cubicBezTo>
                  <a:cubicBezTo>
                    <a:pt x="1163" y="2207"/>
                    <a:pt x="1263" y="1957"/>
                    <a:pt x="1451" y="1732"/>
                  </a:cubicBezTo>
                  <a:cubicBezTo>
                    <a:pt x="1825" y="1245"/>
                    <a:pt x="2375" y="1070"/>
                    <a:pt x="2950" y="907"/>
                  </a:cubicBezTo>
                  <a:cubicBezTo>
                    <a:pt x="3663" y="720"/>
                    <a:pt x="4350" y="470"/>
                    <a:pt x="5062" y="257"/>
                  </a:cubicBezTo>
                  <a:cubicBezTo>
                    <a:pt x="5210" y="212"/>
                    <a:pt x="5161" y="1"/>
                    <a:pt x="5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1" name="Google Shape;11751;p22"/>
            <p:cNvSpPr/>
            <p:nvPr/>
          </p:nvSpPr>
          <p:spPr>
            <a:xfrm>
              <a:off x="5497050" y="3724225"/>
              <a:ext cx="52150" cy="48775"/>
            </a:xfrm>
            <a:custGeom>
              <a:avLst/>
              <a:gdLst/>
              <a:ahLst/>
              <a:cxnLst/>
              <a:rect l="l" t="t" r="r" b="b"/>
              <a:pathLst>
                <a:path w="2086" h="1951" extrusionOk="0">
                  <a:moveTo>
                    <a:pt x="926" y="0"/>
                  </a:moveTo>
                  <a:cubicBezTo>
                    <a:pt x="773" y="0"/>
                    <a:pt x="623" y="31"/>
                    <a:pt x="500" y="122"/>
                  </a:cubicBezTo>
                  <a:cubicBezTo>
                    <a:pt x="263" y="297"/>
                    <a:pt x="213" y="634"/>
                    <a:pt x="163" y="897"/>
                  </a:cubicBezTo>
                  <a:cubicBezTo>
                    <a:pt x="88" y="1209"/>
                    <a:pt x="13" y="1521"/>
                    <a:pt x="0" y="1846"/>
                  </a:cubicBezTo>
                  <a:cubicBezTo>
                    <a:pt x="0" y="1916"/>
                    <a:pt x="50" y="1950"/>
                    <a:pt x="101" y="1950"/>
                  </a:cubicBezTo>
                  <a:cubicBezTo>
                    <a:pt x="142" y="1950"/>
                    <a:pt x="184" y="1928"/>
                    <a:pt x="200" y="1884"/>
                  </a:cubicBezTo>
                  <a:cubicBezTo>
                    <a:pt x="313" y="1596"/>
                    <a:pt x="363" y="1296"/>
                    <a:pt x="425" y="1009"/>
                  </a:cubicBezTo>
                  <a:cubicBezTo>
                    <a:pt x="450" y="859"/>
                    <a:pt x="475" y="722"/>
                    <a:pt x="500" y="572"/>
                  </a:cubicBezTo>
                  <a:cubicBezTo>
                    <a:pt x="525" y="447"/>
                    <a:pt x="563" y="322"/>
                    <a:pt x="688" y="259"/>
                  </a:cubicBezTo>
                  <a:cubicBezTo>
                    <a:pt x="750" y="236"/>
                    <a:pt x="815" y="227"/>
                    <a:pt x="882" y="227"/>
                  </a:cubicBezTo>
                  <a:cubicBezTo>
                    <a:pt x="1031" y="227"/>
                    <a:pt x="1187" y="271"/>
                    <a:pt x="1325" y="297"/>
                  </a:cubicBezTo>
                  <a:cubicBezTo>
                    <a:pt x="1417" y="316"/>
                    <a:pt x="1507" y="328"/>
                    <a:pt x="1595" y="328"/>
                  </a:cubicBezTo>
                  <a:cubicBezTo>
                    <a:pt x="1735" y="328"/>
                    <a:pt x="1870" y="298"/>
                    <a:pt x="2000" y="222"/>
                  </a:cubicBezTo>
                  <a:cubicBezTo>
                    <a:pt x="2086" y="179"/>
                    <a:pt x="2033" y="62"/>
                    <a:pt x="1953" y="62"/>
                  </a:cubicBezTo>
                  <a:cubicBezTo>
                    <a:pt x="1940" y="62"/>
                    <a:pt x="1926" y="65"/>
                    <a:pt x="1912" y="72"/>
                  </a:cubicBezTo>
                  <a:cubicBezTo>
                    <a:pt x="1842" y="105"/>
                    <a:pt x="1768" y="118"/>
                    <a:pt x="1693" y="118"/>
                  </a:cubicBezTo>
                  <a:cubicBezTo>
                    <a:pt x="1515" y="118"/>
                    <a:pt x="1329" y="48"/>
                    <a:pt x="1162" y="22"/>
                  </a:cubicBezTo>
                  <a:cubicBezTo>
                    <a:pt x="1085" y="9"/>
                    <a:pt x="1005" y="0"/>
                    <a:pt x="9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2" name="Google Shape;11752;p22"/>
            <p:cNvSpPr/>
            <p:nvPr/>
          </p:nvSpPr>
          <p:spPr>
            <a:xfrm>
              <a:off x="5605525" y="3707950"/>
              <a:ext cx="53375" cy="113650"/>
            </a:xfrm>
            <a:custGeom>
              <a:avLst/>
              <a:gdLst/>
              <a:ahLst/>
              <a:cxnLst/>
              <a:rect l="l" t="t" r="r" b="b"/>
              <a:pathLst>
                <a:path w="2135" h="4546" extrusionOk="0">
                  <a:moveTo>
                    <a:pt x="184" y="0"/>
                  </a:moveTo>
                  <a:cubicBezTo>
                    <a:pt x="92" y="0"/>
                    <a:pt x="0" y="99"/>
                    <a:pt x="60" y="210"/>
                  </a:cubicBezTo>
                  <a:cubicBezTo>
                    <a:pt x="810" y="1610"/>
                    <a:pt x="1435" y="3072"/>
                    <a:pt x="2060" y="4522"/>
                  </a:cubicBezTo>
                  <a:cubicBezTo>
                    <a:pt x="2064" y="4539"/>
                    <a:pt x="2074" y="4546"/>
                    <a:pt x="2086" y="4546"/>
                  </a:cubicBezTo>
                  <a:cubicBezTo>
                    <a:pt x="2108" y="4546"/>
                    <a:pt x="2135" y="4521"/>
                    <a:pt x="2135" y="4497"/>
                  </a:cubicBezTo>
                  <a:cubicBezTo>
                    <a:pt x="1697" y="2947"/>
                    <a:pt x="1035" y="1498"/>
                    <a:pt x="298" y="73"/>
                  </a:cubicBezTo>
                  <a:cubicBezTo>
                    <a:pt x="270" y="21"/>
                    <a:pt x="227" y="0"/>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3" name="Google Shape;11753;p22"/>
            <p:cNvSpPr/>
            <p:nvPr/>
          </p:nvSpPr>
          <p:spPr>
            <a:xfrm>
              <a:off x="5485775" y="3878350"/>
              <a:ext cx="198775" cy="270025"/>
            </a:xfrm>
            <a:custGeom>
              <a:avLst/>
              <a:gdLst/>
              <a:ahLst/>
              <a:cxnLst/>
              <a:rect l="l" t="t" r="r" b="b"/>
              <a:pathLst>
                <a:path w="7951" h="10801" extrusionOk="0">
                  <a:moveTo>
                    <a:pt x="229" y="0"/>
                  </a:moveTo>
                  <a:cubicBezTo>
                    <a:pt x="112" y="0"/>
                    <a:pt x="1" y="115"/>
                    <a:pt x="89" y="230"/>
                  </a:cubicBezTo>
                  <a:cubicBezTo>
                    <a:pt x="601" y="930"/>
                    <a:pt x="1139" y="1617"/>
                    <a:pt x="1651" y="2317"/>
                  </a:cubicBezTo>
                  <a:cubicBezTo>
                    <a:pt x="2163" y="3017"/>
                    <a:pt x="2651" y="3729"/>
                    <a:pt x="3138" y="4441"/>
                  </a:cubicBezTo>
                  <a:cubicBezTo>
                    <a:pt x="3625" y="5154"/>
                    <a:pt x="4113" y="5854"/>
                    <a:pt x="4638" y="6541"/>
                  </a:cubicBezTo>
                  <a:cubicBezTo>
                    <a:pt x="5163" y="7216"/>
                    <a:pt x="5650" y="7928"/>
                    <a:pt x="6075" y="8678"/>
                  </a:cubicBezTo>
                  <a:cubicBezTo>
                    <a:pt x="6312" y="9090"/>
                    <a:pt x="6612" y="9453"/>
                    <a:pt x="6887" y="9852"/>
                  </a:cubicBezTo>
                  <a:cubicBezTo>
                    <a:pt x="7125" y="10177"/>
                    <a:pt x="7349" y="10540"/>
                    <a:pt x="7687" y="10777"/>
                  </a:cubicBezTo>
                  <a:cubicBezTo>
                    <a:pt x="7709" y="10793"/>
                    <a:pt x="7732" y="10800"/>
                    <a:pt x="7753" y="10800"/>
                  </a:cubicBezTo>
                  <a:cubicBezTo>
                    <a:pt x="7865" y="10800"/>
                    <a:pt x="7950" y="10611"/>
                    <a:pt x="7824" y="10527"/>
                  </a:cubicBezTo>
                  <a:cubicBezTo>
                    <a:pt x="7487" y="10315"/>
                    <a:pt x="7250" y="10040"/>
                    <a:pt x="7037" y="9703"/>
                  </a:cubicBezTo>
                  <a:cubicBezTo>
                    <a:pt x="6800" y="9353"/>
                    <a:pt x="6625" y="8978"/>
                    <a:pt x="6362" y="8628"/>
                  </a:cubicBezTo>
                  <a:cubicBezTo>
                    <a:pt x="5850" y="7965"/>
                    <a:pt x="5363" y="7278"/>
                    <a:pt x="4925" y="6566"/>
                  </a:cubicBezTo>
                  <a:cubicBezTo>
                    <a:pt x="4038" y="5116"/>
                    <a:pt x="3001" y="3767"/>
                    <a:pt x="2013" y="2392"/>
                  </a:cubicBezTo>
                  <a:cubicBezTo>
                    <a:pt x="1464" y="1617"/>
                    <a:pt x="926" y="830"/>
                    <a:pt x="364" y="68"/>
                  </a:cubicBezTo>
                  <a:cubicBezTo>
                    <a:pt x="327" y="20"/>
                    <a:pt x="278" y="0"/>
                    <a:pt x="2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4" name="Google Shape;11754;p22"/>
            <p:cNvSpPr/>
            <p:nvPr/>
          </p:nvSpPr>
          <p:spPr>
            <a:xfrm>
              <a:off x="5617650" y="3838200"/>
              <a:ext cx="63750" cy="273100"/>
            </a:xfrm>
            <a:custGeom>
              <a:avLst/>
              <a:gdLst/>
              <a:ahLst/>
              <a:cxnLst/>
              <a:rect l="l" t="t" r="r" b="b"/>
              <a:pathLst>
                <a:path w="2550" h="10924" extrusionOk="0">
                  <a:moveTo>
                    <a:pt x="2206" y="1"/>
                  </a:moveTo>
                  <a:cubicBezTo>
                    <a:pt x="1937" y="1"/>
                    <a:pt x="1648" y="67"/>
                    <a:pt x="1425" y="199"/>
                  </a:cubicBezTo>
                  <a:cubicBezTo>
                    <a:pt x="1150" y="374"/>
                    <a:pt x="950" y="674"/>
                    <a:pt x="812" y="961"/>
                  </a:cubicBezTo>
                  <a:cubicBezTo>
                    <a:pt x="637" y="1361"/>
                    <a:pt x="537" y="1761"/>
                    <a:pt x="275" y="2111"/>
                  </a:cubicBezTo>
                  <a:cubicBezTo>
                    <a:pt x="25" y="2461"/>
                    <a:pt x="0" y="2811"/>
                    <a:pt x="0" y="3223"/>
                  </a:cubicBezTo>
                  <a:cubicBezTo>
                    <a:pt x="13" y="3661"/>
                    <a:pt x="88" y="4073"/>
                    <a:pt x="113" y="4498"/>
                  </a:cubicBezTo>
                  <a:cubicBezTo>
                    <a:pt x="137" y="4910"/>
                    <a:pt x="137" y="5323"/>
                    <a:pt x="175" y="5722"/>
                  </a:cubicBezTo>
                  <a:cubicBezTo>
                    <a:pt x="250" y="6547"/>
                    <a:pt x="375" y="7372"/>
                    <a:pt x="512" y="8172"/>
                  </a:cubicBezTo>
                  <a:cubicBezTo>
                    <a:pt x="662" y="9097"/>
                    <a:pt x="875" y="9996"/>
                    <a:pt x="1237" y="10871"/>
                  </a:cubicBezTo>
                  <a:cubicBezTo>
                    <a:pt x="1252" y="10907"/>
                    <a:pt x="1286" y="10924"/>
                    <a:pt x="1320" y="10924"/>
                  </a:cubicBezTo>
                  <a:cubicBezTo>
                    <a:pt x="1368" y="10924"/>
                    <a:pt x="1414" y="10888"/>
                    <a:pt x="1400" y="10821"/>
                  </a:cubicBezTo>
                  <a:cubicBezTo>
                    <a:pt x="912" y="9322"/>
                    <a:pt x="575" y="7759"/>
                    <a:pt x="475" y="6185"/>
                  </a:cubicBezTo>
                  <a:cubicBezTo>
                    <a:pt x="450" y="5797"/>
                    <a:pt x="412" y="5398"/>
                    <a:pt x="375" y="5010"/>
                  </a:cubicBezTo>
                  <a:cubicBezTo>
                    <a:pt x="362" y="4823"/>
                    <a:pt x="337" y="4635"/>
                    <a:pt x="325" y="4448"/>
                  </a:cubicBezTo>
                  <a:cubicBezTo>
                    <a:pt x="325" y="4248"/>
                    <a:pt x="337" y="4048"/>
                    <a:pt x="337" y="3836"/>
                  </a:cubicBezTo>
                  <a:cubicBezTo>
                    <a:pt x="337" y="3648"/>
                    <a:pt x="337" y="3461"/>
                    <a:pt x="312" y="3273"/>
                  </a:cubicBezTo>
                  <a:cubicBezTo>
                    <a:pt x="300" y="3073"/>
                    <a:pt x="275" y="2848"/>
                    <a:pt x="300" y="2648"/>
                  </a:cubicBezTo>
                  <a:cubicBezTo>
                    <a:pt x="337" y="2436"/>
                    <a:pt x="450" y="2298"/>
                    <a:pt x="587" y="2136"/>
                  </a:cubicBezTo>
                  <a:cubicBezTo>
                    <a:pt x="712" y="1986"/>
                    <a:pt x="787" y="1811"/>
                    <a:pt x="837" y="1624"/>
                  </a:cubicBezTo>
                  <a:cubicBezTo>
                    <a:pt x="900" y="1411"/>
                    <a:pt x="937" y="1174"/>
                    <a:pt x="1037" y="961"/>
                  </a:cubicBezTo>
                  <a:cubicBezTo>
                    <a:pt x="1125" y="799"/>
                    <a:pt x="1250" y="686"/>
                    <a:pt x="1400" y="574"/>
                  </a:cubicBezTo>
                  <a:cubicBezTo>
                    <a:pt x="1680" y="395"/>
                    <a:pt x="1960" y="256"/>
                    <a:pt x="2275" y="256"/>
                  </a:cubicBezTo>
                  <a:cubicBezTo>
                    <a:pt x="2312" y="256"/>
                    <a:pt x="2349" y="258"/>
                    <a:pt x="2387" y="261"/>
                  </a:cubicBezTo>
                  <a:cubicBezTo>
                    <a:pt x="2391" y="262"/>
                    <a:pt x="2395" y="262"/>
                    <a:pt x="2398" y="262"/>
                  </a:cubicBezTo>
                  <a:cubicBezTo>
                    <a:pt x="2549" y="262"/>
                    <a:pt x="2545" y="24"/>
                    <a:pt x="2387" y="12"/>
                  </a:cubicBezTo>
                  <a:cubicBezTo>
                    <a:pt x="2328" y="4"/>
                    <a:pt x="2268" y="1"/>
                    <a:pt x="2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5" name="Google Shape;11755;p22"/>
            <p:cNvSpPr/>
            <p:nvPr/>
          </p:nvSpPr>
          <p:spPr>
            <a:xfrm>
              <a:off x="5538100" y="3829975"/>
              <a:ext cx="57900" cy="178925"/>
            </a:xfrm>
            <a:custGeom>
              <a:avLst/>
              <a:gdLst/>
              <a:ahLst/>
              <a:cxnLst/>
              <a:rect l="l" t="t" r="r" b="b"/>
              <a:pathLst>
                <a:path w="2316" h="7157" extrusionOk="0">
                  <a:moveTo>
                    <a:pt x="47" y="0"/>
                  </a:moveTo>
                  <a:cubicBezTo>
                    <a:pt x="24" y="0"/>
                    <a:pt x="0" y="18"/>
                    <a:pt x="8" y="41"/>
                  </a:cubicBezTo>
                  <a:cubicBezTo>
                    <a:pt x="183" y="1003"/>
                    <a:pt x="345" y="1965"/>
                    <a:pt x="608" y="2915"/>
                  </a:cubicBezTo>
                  <a:cubicBezTo>
                    <a:pt x="870" y="3840"/>
                    <a:pt x="1183" y="4764"/>
                    <a:pt x="1545" y="5652"/>
                  </a:cubicBezTo>
                  <a:cubicBezTo>
                    <a:pt x="1757" y="6151"/>
                    <a:pt x="1982" y="6651"/>
                    <a:pt x="2232" y="7139"/>
                  </a:cubicBezTo>
                  <a:cubicBezTo>
                    <a:pt x="2236" y="7151"/>
                    <a:pt x="2248" y="7157"/>
                    <a:pt x="2260" y="7157"/>
                  </a:cubicBezTo>
                  <a:cubicBezTo>
                    <a:pt x="2285" y="7157"/>
                    <a:pt x="2316" y="7135"/>
                    <a:pt x="2307" y="7101"/>
                  </a:cubicBezTo>
                  <a:cubicBezTo>
                    <a:pt x="1982" y="6189"/>
                    <a:pt x="1670" y="5289"/>
                    <a:pt x="1370" y="4364"/>
                  </a:cubicBezTo>
                  <a:cubicBezTo>
                    <a:pt x="1058" y="3452"/>
                    <a:pt x="795" y="2527"/>
                    <a:pt x="508" y="1603"/>
                  </a:cubicBezTo>
                  <a:cubicBezTo>
                    <a:pt x="345" y="1078"/>
                    <a:pt x="195" y="553"/>
                    <a:pt x="83" y="28"/>
                  </a:cubicBezTo>
                  <a:cubicBezTo>
                    <a:pt x="78" y="8"/>
                    <a:pt x="63" y="0"/>
                    <a:pt x="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6" name="Google Shape;11756;p22"/>
            <p:cNvSpPr/>
            <p:nvPr/>
          </p:nvSpPr>
          <p:spPr>
            <a:xfrm>
              <a:off x="5494550" y="3763325"/>
              <a:ext cx="26575" cy="84025"/>
            </a:xfrm>
            <a:custGeom>
              <a:avLst/>
              <a:gdLst/>
              <a:ahLst/>
              <a:cxnLst/>
              <a:rect l="l" t="t" r="r" b="b"/>
              <a:pathLst>
                <a:path w="1063" h="3361" extrusionOk="0">
                  <a:moveTo>
                    <a:pt x="257" y="0"/>
                  </a:moveTo>
                  <a:cubicBezTo>
                    <a:pt x="212" y="0"/>
                    <a:pt x="167" y="26"/>
                    <a:pt x="150" y="82"/>
                  </a:cubicBezTo>
                  <a:cubicBezTo>
                    <a:pt x="0" y="607"/>
                    <a:pt x="88" y="1257"/>
                    <a:pt x="225" y="1782"/>
                  </a:cubicBezTo>
                  <a:cubicBezTo>
                    <a:pt x="375" y="2332"/>
                    <a:pt x="638" y="2857"/>
                    <a:pt x="950" y="3331"/>
                  </a:cubicBezTo>
                  <a:cubicBezTo>
                    <a:pt x="962" y="3352"/>
                    <a:pt x="980" y="3360"/>
                    <a:pt x="996" y="3360"/>
                  </a:cubicBezTo>
                  <a:cubicBezTo>
                    <a:pt x="1031" y="3360"/>
                    <a:pt x="1063" y="3324"/>
                    <a:pt x="1038" y="3281"/>
                  </a:cubicBezTo>
                  <a:cubicBezTo>
                    <a:pt x="750" y="2807"/>
                    <a:pt x="588" y="2282"/>
                    <a:pt x="488" y="1732"/>
                  </a:cubicBezTo>
                  <a:cubicBezTo>
                    <a:pt x="438" y="1469"/>
                    <a:pt x="400" y="1207"/>
                    <a:pt x="388" y="945"/>
                  </a:cubicBezTo>
                  <a:cubicBezTo>
                    <a:pt x="375" y="670"/>
                    <a:pt x="388" y="382"/>
                    <a:pt x="375" y="107"/>
                  </a:cubicBezTo>
                  <a:cubicBezTo>
                    <a:pt x="368" y="39"/>
                    <a:pt x="312" y="0"/>
                    <a:pt x="2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7" name="Google Shape;11757;p22"/>
            <p:cNvSpPr/>
            <p:nvPr/>
          </p:nvSpPr>
          <p:spPr>
            <a:xfrm>
              <a:off x="5635575" y="3770575"/>
              <a:ext cx="236400" cy="368500"/>
            </a:xfrm>
            <a:custGeom>
              <a:avLst/>
              <a:gdLst/>
              <a:ahLst/>
              <a:cxnLst/>
              <a:rect l="l" t="t" r="r" b="b"/>
              <a:pathLst>
                <a:path w="9456" h="14740" extrusionOk="0">
                  <a:moveTo>
                    <a:pt x="119" y="0"/>
                  </a:moveTo>
                  <a:cubicBezTo>
                    <a:pt x="52" y="0"/>
                    <a:pt x="1" y="88"/>
                    <a:pt x="58" y="155"/>
                  </a:cubicBezTo>
                  <a:cubicBezTo>
                    <a:pt x="1545" y="1929"/>
                    <a:pt x="3494" y="3204"/>
                    <a:pt x="5044" y="4928"/>
                  </a:cubicBezTo>
                  <a:cubicBezTo>
                    <a:pt x="5756" y="5728"/>
                    <a:pt x="6406" y="6603"/>
                    <a:pt x="6931" y="7553"/>
                  </a:cubicBezTo>
                  <a:cubicBezTo>
                    <a:pt x="7506" y="8602"/>
                    <a:pt x="7868" y="9740"/>
                    <a:pt x="8243" y="10864"/>
                  </a:cubicBezTo>
                  <a:cubicBezTo>
                    <a:pt x="8643" y="12064"/>
                    <a:pt x="9168" y="13301"/>
                    <a:pt x="9005" y="14588"/>
                  </a:cubicBezTo>
                  <a:cubicBezTo>
                    <a:pt x="8993" y="14690"/>
                    <a:pt x="9064" y="14740"/>
                    <a:pt x="9140" y="14740"/>
                  </a:cubicBezTo>
                  <a:cubicBezTo>
                    <a:pt x="9214" y="14740"/>
                    <a:pt x="9293" y="14693"/>
                    <a:pt x="9305" y="14601"/>
                  </a:cubicBezTo>
                  <a:cubicBezTo>
                    <a:pt x="9455" y="13464"/>
                    <a:pt x="9080" y="12339"/>
                    <a:pt x="8706" y="11289"/>
                  </a:cubicBezTo>
                  <a:cubicBezTo>
                    <a:pt x="8493" y="10689"/>
                    <a:pt x="8281" y="10090"/>
                    <a:pt x="8056" y="9490"/>
                  </a:cubicBezTo>
                  <a:cubicBezTo>
                    <a:pt x="7843" y="8927"/>
                    <a:pt x="7668" y="8365"/>
                    <a:pt x="7406" y="7828"/>
                  </a:cubicBezTo>
                  <a:cubicBezTo>
                    <a:pt x="6444" y="5841"/>
                    <a:pt x="4832" y="4241"/>
                    <a:pt x="3207" y="2779"/>
                  </a:cubicBezTo>
                  <a:cubicBezTo>
                    <a:pt x="2195" y="1854"/>
                    <a:pt x="1108" y="1029"/>
                    <a:pt x="183" y="30"/>
                  </a:cubicBezTo>
                  <a:cubicBezTo>
                    <a:pt x="162" y="9"/>
                    <a:pt x="139"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8" name="Google Shape;11758;p22"/>
            <p:cNvSpPr/>
            <p:nvPr/>
          </p:nvSpPr>
          <p:spPr>
            <a:xfrm>
              <a:off x="5658775" y="3810075"/>
              <a:ext cx="155875" cy="336300"/>
            </a:xfrm>
            <a:custGeom>
              <a:avLst/>
              <a:gdLst/>
              <a:ahLst/>
              <a:cxnLst/>
              <a:rect l="l" t="t" r="r" b="b"/>
              <a:pathLst>
                <a:path w="6235" h="13452" extrusionOk="0">
                  <a:moveTo>
                    <a:pt x="56" y="1"/>
                  </a:moveTo>
                  <a:cubicBezTo>
                    <a:pt x="28" y="1"/>
                    <a:pt x="0" y="28"/>
                    <a:pt x="17" y="62"/>
                  </a:cubicBezTo>
                  <a:cubicBezTo>
                    <a:pt x="230" y="499"/>
                    <a:pt x="442" y="937"/>
                    <a:pt x="729" y="1324"/>
                  </a:cubicBezTo>
                  <a:cubicBezTo>
                    <a:pt x="1004" y="1724"/>
                    <a:pt x="1367" y="2049"/>
                    <a:pt x="1692" y="2386"/>
                  </a:cubicBezTo>
                  <a:cubicBezTo>
                    <a:pt x="2379" y="3074"/>
                    <a:pt x="3091" y="3773"/>
                    <a:pt x="3666" y="4561"/>
                  </a:cubicBezTo>
                  <a:cubicBezTo>
                    <a:pt x="4828" y="6148"/>
                    <a:pt x="5466" y="8022"/>
                    <a:pt x="5691" y="9959"/>
                  </a:cubicBezTo>
                  <a:cubicBezTo>
                    <a:pt x="5828" y="11059"/>
                    <a:pt x="5853" y="12171"/>
                    <a:pt x="5878" y="13283"/>
                  </a:cubicBezTo>
                  <a:cubicBezTo>
                    <a:pt x="5884" y="13396"/>
                    <a:pt x="5975" y="13452"/>
                    <a:pt x="6062" y="13452"/>
                  </a:cubicBezTo>
                  <a:cubicBezTo>
                    <a:pt x="6150" y="13452"/>
                    <a:pt x="6234" y="13396"/>
                    <a:pt x="6228" y="13283"/>
                  </a:cubicBezTo>
                  <a:cubicBezTo>
                    <a:pt x="6190" y="11321"/>
                    <a:pt x="6128" y="9297"/>
                    <a:pt x="5491" y="7435"/>
                  </a:cubicBezTo>
                  <a:cubicBezTo>
                    <a:pt x="5328" y="6972"/>
                    <a:pt x="5128" y="6523"/>
                    <a:pt x="4891" y="6085"/>
                  </a:cubicBezTo>
                  <a:cubicBezTo>
                    <a:pt x="4653" y="5660"/>
                    <a:pt x="4378" y="5248"/>
                    <a:pt x="4091" y="4848"/>
                  </a:cubicBezTo>
                  <a:cubicBezTo>
                    <a:pt x="3516" y="4048"/>
                    <a:pt x="2904" y="3298"/>
                    <a:pt x="2229" y="2574"/>
                  </a:cubicBezTo>
                  <a:cubicBezTo>
                    <a:pt x="1854" y="2161"/>
                    <a:pt x="1492" y="1749"/>
                    <a:pt x="1117" y="1336"/>
                  </a:cubicBezTo>
                  <a:cubicBezTo>
                    <a:pt x="754" y="912"/>
                    <a:pt x="355" y="512"/>
                    <a:pt x="92" y="24"/>
                  </a:cubicBezTo>
                  <a:cubicBezTo>
                    <a:pt x="84" y="8"/>
                    <a:pt x="70" y="1"/>
                    <a:pt x="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9" name="Google Shape;11759;p22"/>
            <p:cNvSpPr/>
            <p:nvPr/>
          </p:nvSpPr>
          <p:spPr>
            <a:xfrm>
              <a:off x="5698850" y="3848250"/>
              <a:ext cx="142050" cy="280625"/>
            </a:xfrm>
            <a:custGeom>
              <a:avLst/>
              <a:gdLst/>
              <a:ahLst/>
              <a:cxnLst/>
              <a:rect l="l" t="t" r="r" b="b"/>
              <a:pathLst>
                <a:path w="5682" h="11225" extrusionOk="0">
                  <a:moveTo>
                    <a:pt x="80" y="0"/>
                  </a:moveTo>
                  <a:cubicBezTo>
                    <a:pt x="35" y="0"/>
                    <a:pt x="1" y="62"/>
                    <a:pt x="39" y="109"/>
                  </a:cubicBezTo>
                  <a:cubicBezTo>
                    <a:pt x="1201" y="1284"/>
                    <a:pt x="2363" y="2496"/>
                    <a:pt x="3200" y="3933"/>
                  </a:cubicBezTo>
                  <a:cubicBezTo>
                    <a:pt x="3988" y="5308"/>
                    <a:pt x="4450" y="6833"/>
                    <a:pt x="4762" y="8382"/>
                  </a:cubicBezTo>
                  <a:cubicBezTo>
                    <a:pt x="4850" y="8820"/>
                    <a:pt x="4925" y="9257"/>
                    <a:pt x="4987" y="9707"/>
                  </a:cubicBezTo>
                  <a:cubicBezTo>
                    <a:pt x="5062" y="10182"/>
                    <a:pt x="5150" y="10657"/>
                    <a:pt x="5312" y="11106"/>
                  </a:cubicBezTo>
                  <a:cubicBezTo>
                    <a:pt x="5343" y="11188"/>
                    <a:pt x="5416" y="11224"/>
                    <a:pt x="5485" y="11224"/>
                  </a:cubicBezTo>
                  <a:cubicBezTo>
                    <a:pt x="5586" y="11224"/>
                    <a:pt x="5681" y="11150"/>
                    <a:pt x="5637" y="11031"/>
                  </a:cubicBezTo>
                  <a:cubicBezTo>
                    <a:pt x="5350" y="10244"/>
                    <a:pt x="5262" y="9394"/>
                    <a:pt x="5100" y="8570"/>
                  </a:cubicBezTo>
                  <a:cubicBezTo>
                    <a:pt x="4937" y="7770"/>
                    <a:pt x="4737" y="6983"/>
                    <a:pt x="4475" y="6208"/>
                  </a:cubicBezTo>
                  <a:cubicBezTo>
                    <a:pt x="4225" y="5458"/>
                    <a:pt x="3925" y="4721"/>
                    <a:pt x="3538" y="4021"/>
                  </a:cubicBezTo>
                  <a:cubicBezTo>
                    <a:pt x="3138" y="3309"/>
                    <a:pt x="2638" y="2646"/>
                    <a:pt x="2101" y="2021"/>
                  </a:cubicBezTo>
                  <a:cubicBezTo>
                    <a:pt x="1476" y="1322"/>
                    <a:pt x="801" y="672"/>
                    <a:pt x="126" y="22"/>
                  </a:cubicBezTo>
                  <a:cubicBezTo>
                    <a:pt x="111" y="7"/>
                    <a:pt x="95" y="0"/>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0" name="Google Shape;11760;p22"/>
            <p:cNvSpPr/>
            <p:nvPr/>
          </p:nvSpPr>
          <p:spPr>
            <a:xfrm>
              <a:off x="5806325" y="4109825"/>
              <a:ext cx="62300" cy="31600"/>
            </a:xfrm>
            <a:custGeom>
              <a:avLst/>
              <a:gdLst/>
              <a:ahLst/>
              <a:cxnLst/>
              <a:rect l="l" t="t" r="r" b="b"/>
              <a:pathLst>
                <a:path w="2492" h="1264" extrusionOk="0">
                  <a:moveTo>
                    <a:pt x="598" y="0"/>
                  </a:moveTo>
                  <a:cubicBezTo>
                    <a:pt x="419" y="0"/>
                    <a:pt x="255" y="93"/>
                    <a:pt x="114" y="206"/>
                  </a:cubicBezTo>
                  <a:cubicBezTo>
                    <a:pt x="0" y="299"/>
                    <a:pt x="108" y="468"/>
                    <a:pt x="219" y="468"/>
                  </a:cubicBezTo>
                  <a:cubicBezTo>
                    <a:pt x="243" y="468"/>
                    <a:pt x="267" y="461"/>
                    <a:pt x="288" y="444"/>
                  </a:cubicBezTo>
                  <a:cubicBezTo>
                    <a:pt x="380" y="379"/>
                    <a:pt x="532" y="289"/>
                    <a:pt x="665" y="289"/>
                  </a:cubicBezTo>
                  <a:cubicBezTo>
                    <a:pt x="714" y="289"/>
                    <a:pt x="761" y="301"/>
                    <a:pt x="801" y="331"/>
                  </a:cubicBezTo>
                  <a:cubicBezTo>
                    <a:pt x="876" y="381"/>
                    <a:pt x="901" y="493"/>
                    <a:pt x="938" y="568"/>
                  </a:cubicBezTo>
                  <a:cubicBezTo>
                    <a:pt x="1001" y="643"/>
                    <a:pt x="1051" y="731"/>
                    <a:pt x="1126" y="781"/>
                  </a:cubicBezTo>
                  <a:cubicBezTo>
                    <a:pt x="1276" y="893"/>
                    <a:pt x="1463" y="931"/>
                    <a:pt x="1651" y="968"/>
                  </a:cubicBezTo>
                  <a:cubicBezTo>
                    <a:pt x="1826" y="1006"/>
                    <a:pt x="2051" y="1043"/>
                    <a:pt x="2163" y="1193"/>
                  </a:cubicBezTo>
                  <a:cubicBezTo>
                    <a:pt x="2197" y="1243"/>
                    <a:pt x="2244" y="1263"/>
                    <a:pt x="2290" y="1263"/>
                  </a:cubicBezTo>
                  <a:cubicBezTo>
                    <a:pt x="2394" y="1263"/>
                    <a:pt x="2491" y="1156"/>
                    <a:pt x="2413" y="1043"/>
                  </a:cubicBezTo>
                  <a:cubicBezTo>
                    <a:pt x="2138" y="643"/>
                    <a:pt x="1601" y="706"/>
                    <a:pt x="1213" y="481"/>
                  </a:cubicBezTo>
                  <a:cubicBezTo>
                    <a:pt x="1113" y="431"/>
                    <a:pt x="1101" y="306"/>
                    <a:pt x="1038" y="219"/>
                  </a:cubicBezTo>
                  <a:cubicBezTo>
                    <a:pt x="976" y="131"/>
                    <a:pt x="876" y="69"/>
                    <a:pt x="776" y="31"/>
                  </a:cubicBezTo>
                  <a:cubicBezTo>
                    <a:pt x="715" y="10"/>
                    <a:pt x="656" y="0"/>
                    <a:pt x="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1" name="Google Shape;11761;p22"/>
            <p:cNvSpPr/>
            <p:nvPr/>
          </p:nvSpPr>
          <p:spPr>
            <a:xfrm>
              <a:off x="5626675" y="4017800"/>
              <a:ext cx="52650" cy="106900"/>
            </a:xfrm>
            <a:custGeom>
              <a:avLst/>
              <a:gdLst/>
              <a:ahLst/>
              <a:cxnLst/>
              <a:rect l="l" t="t" r="r" b="b"/>
              <a:pathLst>
                <a:path w="2106" h="4276" extrusionOk="0">
                  <a:moveTo>
                    <a:pt x="161" y="0"/>
                  </a:moveTo>
                  <a:cubicBezTo>
                    <a:pt x="76" y="0"/>
                    <a:pt x="0" y="115"/>
                    <a:pt x="76" y="201"/>
                  </a:cubicBezTo>
                  <a:cubicBezTo>
                    <a:pt x="239" y="376"/>
                    <a:pt x="389" y="525"/>
                    <a:pt x="451" y="750"/>
                  </a:cubicBezTo>
                  <a:cubicBezTo>
                    <a:pt x="501" y="938"/>
                    <a:pt x="514" y="1113"/>
                    <a:pt x="601" y="1288"/>
                  </a:cubicBezTo>
                  <a:cubicBezTo>
                    <a:pt x="689" y="1450"/>
                    <a:pt x="814" y="1588"/>
                    <a:pt x="889" y="1750"/>
                  </a:cubicBezTo>
                  <a:cubicBezTo>
                    <a:pt x="989" y="1950"/>
                    <a:pt x="1001" y="2125"/>
                    <a:pt x="951" y="2325"/>
                  </a:cubicBezTo>
                  <a:cubicBezTo>
                    <a:pt x="901" y="2500"/>
                    <a:pt x="851" y="2687"/>
                    <a:pt x="901" y="2862"/>
                  </a:cubicBezTo>
                  <a:cubicBezTo>
                    <a:pt x="951" y="3037"/>
                    <a:pt x="1064" y="3150"/>
                    <a:pt x="1189" y="3262"/>
                  </a:cubicBezTo>
                  <a:cubicBezTo>
                    <a:pt x="1514" y="3550"/>
                    <a:pt x="1788" y="3875"/>
                    <a:pt x="2001" y="4249"/>
                  </a:cubicBezTo>
                  <a:cubicBezTo>
                    <a:pt x="2012" y="4268"/>
                    <a:pt x="2027" y="4276"/>
                    <a:pt x="2041" y="4276"/>
                  </a:cubicBezTo>
                  <a:cubicBezTo>
                    <a:pt x="2074" y="4276"/>
                    <a:pt x="2106" y="4235"/>
                    <a:pt x="2088" y="4199"/>
                  </a:cubicBezTo>
                  <a:cubicBezTo>
                    <a:pt x="1901" y="3812"/>
                    <a:pt x="1663" y="3487"/>
                    <a:pt x="1376" y="3175"/>
                  </a:cubicBezTo>
                  <a:cubicBezTo>
                    <a:pt x="1226" y="3025"/>
                    <a:pt x="1089" y="2875"/>
                    <a:pt x="1101" y="2650"/>
                  </a:cubicBezTo>
                  <a:cubicBezTo>
                    <a:pt x="1114" y="2462"/>
                    <a:pt x="1176" y="2275"/>
                    <a:pt x="1176" y="2075"/>
                  </a:cubicBezTo>
                  <a:cubicBezTo>
                    <a:pt x="1164" y="1738"/>
                    <a:pt x="926" y="1438"/>
                    <a:pt x="789" y="1138"/>
                  </a:cubicBezTo>
                  <a:cubicBezTo>
                    <a:pt x="714" y="938"/>
                    <a:pt x="664" y="725"/>
                    <a:pt x="576" y="538"/>
                  </a:cubicBezTo>
                  <a:cubicBezTo>
                    <a:pt x="489" y="363"/>
                    <a:pt x="364" y="188"/>
                    <a:pt x="239" y="38"/>
                  </a:cubicBezTo>
                  <a:cubicBezTo>
                    <a:pt x="215" y="11"/>
                    <a:pt x="188"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2" name="Google Shape;11762;p22"/>
            <p:cNvSpPr/>
            <p:nvPr/>
          </p:nvSpPr>
          <p:spPr>
            <a:xfrm>
              <a:off x="5631075" y="3882625"/>
              <a:ext cx="82725" cy="271450"/>
            </a:xfrm>
            <a:custGeom>
              <a:avLst/>
              <a:gdLst/>
              <a:ahLst/>
              <a:cxnLst/>
              <a:rect l="l" t="t" r="r" b="b"/>
              <a:pathLst>
                <a:path w="3309" h="10858" extrusionOk="0">
                  <a:moveTo>
                    <a:pt x="1775" y="7819"/>
                  </a:moveTo>
                  <a:cubicBezTo>
                    <a:pt x="1812" y="7882"/>
                    <a:pt x="1837" y="7944"/>
                    <a:pt x="1875" y="8019"/>
                  </a:cubicBezTo>
                  <a:cubicBezTo>
                    <a:pt x="2075" y="8457"/>
                    <a:pt x="2237" y="8894"/>
                    <a:pt x="2425" y="9344"/>
                  </a:cubicBezTo>
                  <a:cubicBezTo>
                    <a:pt x="2525" y="9569"/>
                    <a:pt x="2637" y="9781"/>
                    <a:pt x="2737" y="10006"/>
                  </a:cubicBezTo>
                  <a:cubicBezTo>
                    <a:pt x="2825" y="10181"/>
                    <a:pt x="2887" y="10344"/>
                    <a:pt x="2962" y="10519"/>
                  </a:cubicBezTo>
                  <a:cubicBezTo>
                    <a:pt x="2700" y="10344"/>
                    <a:pt x="2587" y="10019"/>
                    <a:pt x="2475" y="9731"/>
                  </a:cubicBezTo>
                  <a:cubicBezTo>
                    <a:pt x="2350" y="9382"/>
                    <a:pt x="2187" y="9044"/>
                    <a:pt x="1950" y="8744"/>
                  </a:cubicBezTo>
                  <a:cubicBezTo>
                    <a:pt x="1837" y="8607"/>
                    <a:pt x="1700" y="8469"/>
                    <a:pt x="1550" y="8357"/>
                  </a:cubicBezTo>
                  <a:cubicBezTo>
                    <a:pt x="1438" y="8269"/>
                    <a:pt x="1238" y="8169"/>
                    <a:pt x="1238" y="7994"/>
                  </a:cubicBezTo>
                  <a:cubicBezTo>
                    <a:pt x="1238" y="7944"/>
                    <a:pt x="1263" y="7857"/>
                    <a:pt x="1325" y="7857"/>
                  </a:cubicBezTo>
                  <a:cubicBezTo>
                    <a:pt x="1331" y="7856"/>
                    <a:pt x="1337" y="7856"/>
                    <a:pt x="1342" y="7856"/>
                  </a:cubicBezTo>
                  <a:cubicBezTo>
                    <a:pt x="1417" y="7856"/>
                    <a:pt x="1484" y="7921"/>
                    <a:pt x="1568" y="7921"/>
                  </a:cubicBezTo>
                  <a:cubicBezTo>
                    <a:pt x="1574" y="7921"/>
                    <a:pt x="1581" y="7920"/>
                    <a:pt x="1587" y="7919"/>
                  </a:cubicBezTo>
                  <a:cubicBezTo>
                    <a:pt x="1662" y="7907"/>
                    <a:pt x="1725" y="7869"/>
                    <a:pt x="1775" y="7819"/>
                  </a:cubicBezTo>
                  <a:close/>
                  <a:moveTo>
                    <a:pt x="437" y="1"/>
                  </a:moveTo>
                  <a:cubicBezTo>
                    <a:pt x="414" y="1"/>
                    <a:pt x="391" y="11"/>
                    <a:pt x="375" y="34"/>
                  </a:cubicBezTo>
                  <a:cubicBezTo>
                    <a:pt x="0" y="746"/>
                    <a:pt x="263" y="1571"/>
                    <a:pt x="375" y="2308"/>
                  </a:cubicBezTo>
                  <a:cubicBezTo>
                    <a:pt x="438" y="2733"/>
                    <a:pt x="400" y="3133"/>
                    <a:pt x="375" y="3558"/>
                  </a:cubicBezTo>
                  <a:cubicBezTo>
                    <a:pt x="350" y="3921"/>
                    <a:pt x="325" y="4295"/>
                    <a:pt x="413" y="4658"/>
                  </a:cubicBezTo>
                  <a:cubicBezTo>
                    <a:pt x="500" y="4945"/>
                    <a:pt x="675" y="5245"/>
                    <a:pt x="900" y="5445"/>
                  </a:cubicBezTo>
                  <a:cubicBezTo>
                    <a:pt x="1000" y="5533"/>
                    <a:pt x="1125" y="5595"/>
                    <a:pt x="1238" y="5683"/>
                  </a:cubicBezTo>
                  <a:cubicBezTo>
                    <a:pt x="1313" y="5733"/>
                    <a:pt x="1388" y="5795"/>
                    <a:pt x="1400" y="5882"/>
                  </a:cubicBezTo>
                  <a:cubicBezTo>
                    <a:pt x="1425" y="5995"/>
                    <a:pt x="1350" y="6095"/>
                    <a:pt x="1288" y="6182"/>
                  </a:cubicBezTo>
                  <a:cubicBezTo>
                    <a:pt x="1100" y="6482"/>
                    <a:pt x="1088" y="6782"/>
                    <a:pt x="1300" y="7082"/>
                  </a:cubicBezTo>
                  <a:cubicBezTo>
                    <a:pt x="1400" y="7220"/>
                    <a:pt x="1512" y="7345"/>
                    <a:pt x="1600" y="7482"/>
                  </a:cubicBezTo>
                  <a:cubicBezTo>
                    <a:pt x="1612" y="7507"/>
                    <a:pt x="1625" y="7532"/>
                    <a:pt x="1637" y="7557"/>
                  </a:cubicBezTo>
                  <a:cubicBezTo>
                    <a:pt x="1625" y="7595"/>
                    <a:pt x="1600" y="7670"/>
                    <a:pt x="1562" y="7682"/>
                  </a:cubicBezTo>
                  <a:cubicBezTo>
                    <a:pt x="1558" y="7683"/>
                    <a:pt x="1554" y="7684"/>
                    <a:pt x="1548" y="7684"/>
                  </a:cubicBezTo>
                  <a:cubicBezTo>
                    <a:pt x="1504" y="7684"/>
                    <a:pt x="1421" y="7643"/>
                    <a:pt x="1388" y="7632"/>
                  </a:cubicBezTo>
                  <a:cubicBezTo>
                    <a:pt x="1372" y="7629"/>
                    <a:pt x="1356" y="7627"/>
                    <a:pt x="1339" y="7627"/>
                  </a:cubicBezTo>
                  <a:cubicBezTo>
                    <a:pt x="1289" y="7627"/>
                    <a:pt x="1238" y="7641"/>
                    <a:pt x="1200" y="7670"/>
                  </a:cubicBezTo>
                  <a:cubicBezTo>
                    <a:pt x="1075" y="7732"/>
                    <a:pt x="1000" y="7894"/>
                    <a:pt x="1013" y="8032"/>
                  </a:cubicBezTo>
                  <a:cubicBezTo>
                    <a:pt x="1013" y="8194"/>
                    <a:pt x="1138" y="8332"/>
                    <a:pt x="1250" y="8432"/>
                  </a:cubicBezTo>
                  <a:cubicBezTo>
                    <a:pt x="1400" y="8582"/>
                    <a:pt x="1575" y="8694"/>
                    <a:pt x="1712" y="8857"/>
                  </a:cubicBezTo>
                  <a:cubicBezTo>
                    <a:pt x="1862" y="9019"/>
                    <a:pt x="1987" y="9194"/>
                    <a:pt x="2087" y="9382"/>
                  </a:cubicBezTo>
                  <a:cubicBezTo>
                    <a:pt x="2200" y="9569"/>
                    <a:pt x="2262" y="9781"/>
                    <a:pt x="2337" y="9981"/>
                  </a:cubicBezTo>
                  <a:cubicBezTo>
                    <a:pt x="2487" y="10356"/>
                    <a:pt x="2712" y="10781"/>
                    <a:pt x="3137" y="10856"/>
                  </a:cubicBezTo>
                  <a:cubicBezTo>
                    <a:pt x="3143" y="10857"/>
                    <a:pt x="3150" y="10857"/>
                    <a:pt x="3156" y="10857"/>
                  </a:cubicBezTo>
                  <a:cubicBezTo>
                    <a:pt x="3246" y="10857"/>
                    <a:pt x="3309" y="10775"/>
                    <a:pt x="3262" y="10681"/>
                  </a:cubicBezTo>
                  <a:cubicBezTo>
                    <a:pt x="3075" y="10281"/>
                    <a:pt x="2912" y="9869"/>
                    <a:pt x="2750" y="9444"/>
                  </a:cubicBezTo>
                  <a:cubicBezTo>
                    <a:pt x="2600" y="9044"/>
                    <a:pt x="2412" y="8657"/>
                    <a:pt x="2250" y="8269"/>
                  </a:cubicBezTo>
                  <a:cubicBezTo>
                    <a:pt x="2100" y="7932"/>
                    <a:pt x="1950" y="7595"/>
                    <a:pt x="1762" y="7270"/>
                  </a:cubicBezTo>
                  <a:cubicBezTo>
                    <a:pt x="1675" y="7132"/>
                    <a:pt x="1587" y="6995"/>
                    <a:pt x="1512" y="6857"/>
                  </a:cubicBezTo>
                  <a:cubicBezTo>
                    <a:pt x="1413" y="6682"/>
                    <a:pt x="1413" y="6557"/>
                    <a:pt x="1475" y="6382"/>
                  </a:cubicBezTo>
                  <a:cubicBezTo>
                    <a:pt x="1575" y="6095"/>
                    <a:pt x="1650" y="5808"/>
                    <a:pt x="1400" y="5595"/>
                  </a:cubicBezTo>
                  <a:cubicBezTo>
                    <a:pt x="1288" y="5508"/>
                    <a:pt x="1150" y="5445"/>
                    <a:pt x="1050" y="5345"/>
                  </a:cubicBezTo>
                  <a:cubicBezTo>
                    <a:pt x="925" y="5245"/>
                    <a:pt x="825" y="5108"/>
                    <a:pt x="763" y="4958"/>
                  </a:cubicBezTo>
                  <a:cubicBezTo>
                    <a:pt x="488" y="4245"/>
                    <a:pt x="713" y="3483"/>
                    <a:pt x="663" y="2746"/>
                  </a:cubicBezTo>
                  <a:cubicBezTo>
                    <a:pt x="600" y="1871"/>
                    <a:pt x="63" y="959"/>
                    <a:pt x="513" y="109"/>
                  </a:cubicBezTo>
                  <a:cubicBezTo>
                    <a:pt x="539" y="49"/>
                    <a:pt x="488" y="1"/>
                    <a:pt x="4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3" name="Google Shape;11763;p22"/>
            <p:cNvSpPr/>
            <p:nvPr/>
          </p:nvSpPr>
          <p:spPr>
            <a:xfrm>
              <a:off x="5637950" y="3852775"/>
              <a:ext cx="58750" cy="36425"/>
            </a:xfrm>
            <a:custGeom>
              <a:avLst/>
              <a:gdLst/>
              <a:ahLst/>
              <a:cxnLst/>
              <a:rect l="l" t="t" r="r" b="b"/>
              <a:pathLst>
                <a:path w="2350" h="1457" extrusionOk="0">
                  <a:moveTo>
                    <a:pt x="1775" y="0"/>
                  </a:moveTo>
                  <a:cubicBezTo>
                    <a:pt x="1706" y="0"/>
                    <a:pt x="1637" y="10"/>
                    <a:pt x="1562" y="28"/>
                  </a:cubicBezTo>
                  <a:cubicBezTo>
                    <a:pt x="1437" y="53"/>
                    <a:pt x="1300" y="78"/>
                    <a:pt x="1175" y="128"/>
                  </a:cubicBezTo>
                  <a:cubicBezTo>
                    <a:pt x="1038" y="191"/>
                    <a:pt x="963" y="278"/>
                    <a:pt x="900" y="416"/>
                  </a:cubicBezTo>
                  <a:cubicBezTo>
                    <a:pt x="875" y="491"/>
                    <a:pt x="850" y="553"/>
                    <a:pt x="825" y="628"/>
                  </a:cubicBezTo>
                  <a:cubicBezTo>
                    <a:pt x="800" y="691"/>
                    <a:pt x="775" y="778"/>
                    <a:pt x="713" y="816"/>
                  </a:cubicBezTo>
                  <a:cubicBezTo>
                    <a:pt x="638" y="866"/>
                    <a:pt x="500" y="866"/>
                    <a:pt x="413" y="878"/>
                  </a:cubicBezTo>
                  <a:cubicBezTo>
                    <a:pt x="275" y="891"/>
                    <a:pt x="163" y="953"/>
                    <a:pt x="88" y="1066"/>
                  </a:cubicBezTo>
                  <a:cubicBezTo>
                    <a:pt x="25" y="1178"/>
                    <a:pt x="0" y="1291"/>
                    <a:pt x="25" y="1415"/>
                  </a:cubicBezTo>
                  <a:cubicBezTo>
                    <a:pt x="31" y="1444"/>
                    <a:pt x="54" y="1457"/>
                    <a:pt x="79" y="1457"/>
                  </a:cubicBezTo>
                  <a:cubicBezTo>
                    <a:pt x="110" y="1457"/>
                    <a:pt x="143" y="1437"/>
                    <a:pt x="150" y="1403"/>
                  </a:cubicBezTo>
                  <a:cubicBezTo>
                    <a:pt x="163" y="1141"/>
                    <a:pt x="475" y="1178"/>
                    <a:pt x="650" y="1153"/>
                  </a:cubicBezTo>
                  <a:cubicBezTo>
                    <a:pt x="763" y="1141"/>
                    <a:pt x="863" y="1091"/>
                    <a:pt x="925" y="991"/>
                  </a:cubicBezTo>
                  <a:cubicBezTo>
                    <a:pt x="988" y="878"/>
                    <a:pt x="1000" y="753"/>
                    <a:pt x="1025" y="628"/>
                  </a:cubicBezTo>
                  <a:cubicBezTo>
                    <a:pt x="1050" y="491"/>
                    <a:pt x="1063" y="366"/>
                    <a:pt x="1200" y="291"/>
                  </a:cubicBezTo>
                  <a:cubicBezTo>
                    <a:pt x="1298" y="236"/>
                    <a:pt x="1415" y="201"/>
                    <a:pt x="1518" y="201"/>
                  </a:cubicBezTo>
                  <a:cubicBezTo>
                    <a:pt x="1533" y="201"/>
                    <a:pt x="1548" y="202"/>
                    <a:pt x="1562" y="203"/>
                  </a:cubicBezTo>
                  <a:cubicBezTo>
                    <a:pt x="1687" y="216"/>
                    <a:pt x="1800" y="266"/>
                    <a:pt x="1912" y="303"/>
                  </a:cubicBezTo>
                  <a:cubicBezTo>
                    <a:pt x="2025" y="341"/>
                    <a:pt x="2125" y="403"/>
                    <a:pt x="2250" y="416"/>
                  </a:cubicBezTo>
                  <a:cubicBezTo>
                    <a:pt x="2325" y="416"/>
                    <a:pt x="2350" y="328"/>
                    <a:pt x="2325" y="266"/>
                  </a:cubicBezTo>
                  <a:cubicBezTo>
                    <a:pt x="2275" y="141"/>
                    <a:pt x="2112" y="66"/>
                    <a:pt x="1987" y="28"/>
                  </a:cubicBezTo>
                  <a:cubicBezTo>
                    <a:pt x="1912" y="10"/>
                    <a:pt x="1844" y="0"/>
                    <a:pt x="17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4" name="Google Shape;11764;p22"/>
            <p:cNvSpPr/>
            <p:nvPr/>
          </p:nvSpPr>
          <p:spPr>
            <a:xfrm>
              <a:off x="5657325" y="3861250"/>
              <a:ext cx="41250" cy="25500"/>
            </a:xfrm>
            <a:custGeom>
              <a:avLst/>
              <a:gdLst/>
              <a:ahLst/>
              <a:cxnLst/>
              <a:rect l="l" t="t" r="r" b="b"/>
              <a:pathLst>
                <a:path w="1650" h="1020" extrusionOk="0">
                  <a:moveTo>
                    <a:pt x="1445" y="1"/>
                  </a:moveTo>
                  <a:cubicBezTo>
                    <a:pt x="1282" y="1"/>
                    <a:pt x="1132" y="97"/>
                    <a:pt x="1037" y="227"/>
                  </a:cubicBezTo>
                  <a:cubicBezTo>
                    <a:pt x="1000" y="302"/>
                    <a:pt x="975" y="377"/>
                    <a:pt x="962" y="452"/>
                  </a:cubicBezTo>
                  <a:cubicBezTo>
                    <a:pt x="950" y="539"/>
                    <a:pt x="987" y="627"/>
                    <a:pt x="975" y="714"/>
                  </a:cubicBezTo>
                  <a:cubicBezTo>
                    <a:pt x="962" y="764"/>
                    <a:pt x="912" y="777"/>
                    <a:pt x="862" y="777"/>
                  </a:cubicBezTo>
                  <a:cubicBezTo>
                    <a:pt x="775" y="777"/>
                    <a:pt x="675" y="777"/>
                    <a:pt x="587" y="764"/>
                  </a:cubicBezTo>
                  <a:cubicBezTo>
                    <a:pt x="512" y="739"/>
                    <a:pt x="413" y="714"/>
                    <a:pt x="350" y="652"/>
                  </a:cubicBezTo>
                  <a:cubicBezTo>
                    <a:pt x="325" y="639"/>
                    <a:pt x="313" y="627"/>
                    <a:pt x="300" y="602"/>
                  </a:cubicBezTo>
                  <a:cubicBezTo>
                    <a:pt x="300" y="602"/>
                    <a:pt x="288" y="590"/>
                    <a:pt x="288" y="589"/>
                  </a:cubicBezTo>
                  <a:lnTo>
                    <a:pt x="288" y="589"/>
                  </a:lnTo>
                  <a:cubicBezTo>
                    <a:pt x="289" y="591"/>
                    <a:pt x="290" y="591"/>
                    <a:pt x="291" y="591"/>
                  </a:cubicBezTo>
                  <a:cubicBezTo>
                    <a:pt x="297" y="591"/>
                    <a:pt x="288" y="552"/>
                    <a:pt x="288" y="552"/>
                  </a:cubicBezTo>
                  <a:cubicBezTo>
                    <a:pt x="288" y="475"/>
                    <a:pt x="226" y="426"/>
                    <a:pt x="165" y="426"/>
                  </a:cubicBezTo>
                  <a:cubicBezTo>
                    <a:pt x="126" y="426"/>
                    <a:pt x="87" y="446"/>
                    <a:pt x="63" y="489"/>
                  </a:cubicBezTo>
                  <a:cubicBezTo>
                    <a:pt x="0" y="589"/>
                    <a:pt x="50" y="702"/>
                    <a:pt x="113" y="777"/>
                  </a:cubicBezTo>
                  <a:cubicBezTo>
                    <a:pt x="188" y="839"/>
                    <a:pt x="263" y="877"/>
                    <a:pt x="350" y="914"/>
                  </a:cubicBezTo>
                  <a:cubicBezTo>
                    <a:pt x="491" y="970"/>
                    <a:pt x="666" y="1019"/>
                    <a:pt x="830" y="1019"/>
                  </a:cubicBezTo>
                  <a:cubicBezTo>
                    <a:pt x="884" y="1019"/>
                    <a:pt x="937" y="1014"/>
                    <a:pt x="987" y="1002"/>
                  </a:cubicBezTo>
                  <a:cubicBezTo>
                    <a:pt x="1100" y="977"/>
                    <a:pt x="1187" y="902"/>
                    <a:pt x="1212" y="802"/>
                  </a:cubicBezTo>
                  <a:cubicBezTo>
                    <a:pt x="1250" y="702"/>
                    <a:pt x="1225" y="602"/>
                    <a:pt x="1225" y="489"/>
                  </a:cubicBezTo>
                  <a:cubicBezTo>
                    <a:pt x="1225" y="371"/>
                    <a:pt x="1337" y="263"/>
                    <a:pt x="1456" y="263"/>
                  </a:cubicBezTo>
                  <a:cubicBezTo>
                    <a:pt x="1462" y="263"/>
                    <a:pt x="1468" y="264"/>
                    <a:pt x="1475" y="264"/>
                  </a:cubicBezTo>
                  <a:cubicBezTo>
                    <a:pt x="1650" y="264"/>
                    <a:pt x="1650" y="14"/>
                    <a:pt x="1475" y="2"/>
                  </a:cubicBezTo>
                  <a:cubicBezTo>
                    <a:pt x="1465" y="1"/>
                    <a:pt x="1455" y="1"/>
                    <a:pt x="14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5" name="Google Shape;11765;p22"/>
            <p:cNvSpPr/>
            <p:nvPr/>
          </p:nvSpPr>
          <p:spPr>
            <a:xfrm>
              <a:off x="5645025" y="3925500"/>
              <a:ext cx="450" cy="175"/>
            </a:xfrm>
            <a:custGeom>
              <a:avLst/>
              <a:gdLst/>
              <a:ahLst/>
              <a:cxnLst/>
              <a:rect l="l" t="t" r="r" b="b"/>
              <a:pathLst>
                <a:path w="18" h="7" extrusionOk="0">
                  <a:moveTo>
                    <a:pt x="3" y="1"/>
                  </a:moveTo>
                  <a:cubicBezTo>
                    <a:pt x="1" y="1"/>
                    <a:pt x="9" y="6"/>
                    <a:pt x="17" y="6"/>
                  </a:cubicBezTo>
                  <a:cubicBezTo>
                    <a:pt x="9" y="2"/>
                    <a:pt x="5" y="1"/>
                    <a:pt x="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6" name="Google Shape;11766;p22"/>
            <p:cNvSpPr/>
            <p:nvPr/>
          </p:nvSpPr>
          <p:spPr>
            <a:xfrm>
              <a:off x="5639125" y="3880175"/>
              <a:ext cx="38825" cy="52900"/>
            </a:xfrm>
            <a:custGeom>
              <a:avLst/>
              <a:gdLst/>
              <a:ahLst/>
              <a:cxnLst/>
              <a:rect l="l" t="t" r="r" b="b"/>
              <a:pathLst>
                <a:path w="1553" h="2116" extrusionOk="0">
                  <a:moveTo>
                    <a:pt x="1267" y="1"/>
                  </a:moveTo>
                  <a:cubicBezTo>
                    <a:pt x="1255" y="1"/>
                    <a:pt x="1241" y="3"/>
                    <a:pt x="1228" y="7"/>
                  </a:cubicBezTo>
                  <a:cubicBezTo>
                    <a:pt x="1165" y="20"/>
                    <a:pt x="1116" y="95"/>
                    <a:pt x="1141" y="157"/>
                  </a:cubicBezTo>
                  <a:cubicBezTo>
                    <a:pt x="1203" y="319"/>
                    <a:pt x="1290" y="519"/>
                    <a:pt x="1203" y="682"/>
                  </a:cubicBezTo>
                  <a:cubicBezTo>
                    <a:pt x="1116" y="819"/>
                    <a:pt x="928" y="844"/>
                    <a:pt x="828" y="969"/>
                  </a:cubicBezTo>
                  <a:cubicBezTo>
                    <a:pt x="703" y="1094"/>
                    <a:pt x="666" y="1257"/>
                    <a:pt x="591" y="1407"/>
                  </a:cubicBezTo>
                  <a:cubicBezTo>
                    <a:pt x="541" y="1494"/>
                    <a:pt x="478" y="1582"/>
                    <a:pt x="416" y="1657"/>
                  </a:cubicBezTo>
                  <a:cubicBezTo>
                    <a:pt x="391" y="1682"/>
                    <a:pt x="353" y="1719"/>
                    <a:pt x="316" y="1757"/>
                  </a:cubicBezTo>
                  <a:cubicBezTo>
                    <a:pt x="303" y="1769"/>
                    <a:pt x="278" y="1782"/>
                    <a:pt x="266" y="1807"/>
                  </a:cubicBezTo>
                  <a:cubicBezTo>
                    <a:pt x="253" y="1807"/>
                    <a:pt x="253" y="1819"/>
                    <a:pt x="253" y="1819"/>
                  </a:cubicBezTo>
                  <a:cubicBezTo>
                    <a:pt x="253" y="1819"/>
                    <a:pt x="266" y="1819"/>
                    <a:pt x="278" y="1832"/>
                  </a:cubicBezTo>
                  <a:cubicBezTo>
                    <a:pt x="256" y="1821"/>
                    <a:pt x="234" y="1817"/>
                    <a:pt x="213" y="1817"/>
                  </a:cubicBezTo>
                  <a:cubicBezTo>
                    <a:pt x="83" y="1817"/>
                    <a:pt x="1" y="1995"/>
                    <a:pt x="141" y="2082"/>
                  </a:cubicBezTo>
                  <a:cubicBezTo>
                    <a:pt x="182" y="2105"/>
                    <a:pt x="221" y="2116"/>
                    <a:pt x="260" y="2116"/>
                  </a:cubicBezTo>
                  <a:cubicBezTo>
                    <a:pt x="444" y="2116"/>
                    <a:pt x="593" y="1876"/>
                    <a:pt x="666" y="1732"/>
                  </a:cubicBezTo>
                  <a:cubicBezTo>
                    <a:pt x="728" y="1632"/>
                    <a:pt x="778" y="1519"/>
                    <a:pt x="816" y="1407"/>
                  </a:cubicBezTo>
                  <a:cubicBezTo>
                    <a:pt x="853" y="1307"/>
                    <a:pt x="878" y="1194"/>
                    <a:pt x="953" y="1107"/>
                  </a:cubicBezTo>
                  <a:cubicBezTo>
                    <a:pt x="1028" y="1019"/>
                    <a:pt x="1128" y="1044"/>
                    <a:pt x="1228" y="1007"/>
                  </a:cubicBezTo>
                  <a:cubicBezTo>
                    <a:pt x="1328" y="969"/>
                    <a:pt x="1403" y="894"/>
                    <a:pt x="1453" y="794"/>
                  </a:cubicBezTo>
                  <a:cubicBezTo>
                    <a:pt x="1553" y="557"/>
                    <a:pt x="1478" y="319"/>
                    <a:pt x="1390" y="95"/>
                  </a:cubicBezTo>
                  <a:cubicBezTo>
                    <a:pt x="1370" y="43"/>
                    <a:pt x="1324" y="1"/>
                    <a:pt x="12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7" name="Google Shape;11767;p22"/>
            <p:cNvSpPr/>
            <p:nvPr/>
          </p:nvSpPr>
          <p:spPr>
            <a:xfrm>
              <a:off x="5667325" y="3885325"/>
              <a:ext cx="34075" cy="39800"/>
            </a:xfrm>
            <a:custGeom>
              <a:avLst/>
              <a:gdLst/>
              <a:ahLst/>
              <a:cxnLst/>
              <a:rect l="l" t="t" r="r" b="b"/>
              <a:pathLst>
                <a:path w="1363" h="1592" extrusionOk="0">
                  <a:moveTo>
                    <a:pt x="884" y="249"/>
                  </a:moveTo>
                  <a:cubicBezTo>
                    <a:pt x="958" y="249"/>
                    <a:pt x="1002" y="307"/>
                    <a:pt x="1025" y="376"/>
                  </a:cubicBezTo>
                  <a:cubicBezTo>
                    <a:pt x="1062" y="488"/>
                    <a:pt x="1087" y="601"/>
                    <a:pt x="1112" y="713"/>
                  </a:cubicBezTo>
                  <a:cubicBezTo>
                    <a:pt x="1150" y="913"/>
                    <a:pt x="1162" y="1176"/>
                    <a:pt x="1000" y="1313"/>
                  </a:cubicBezTo>
                  <a:cubicBezTo>
                    <a:pt x="956" y="1368"/>
                    <a:pt x="884" y="1403"/>
                    <a:pt x="817" y="1403"/>
                  </a:cubicBezTo>
                  <a:cubicBezTo>
                    <a:pt x="807" y="1403"/>
                    <a:pt x="797" y="1402"/>
                    <a:pt x="787" y="1401"/>
                  </a:cubicBezTo>
                  <a:cubicBezTo>
                    <a:pt x="687" y="1376"/>
                    <a:pt x="612" y="1276"/>
                    <a:pt x="562" y="1201"/>
                  </a:cubicBezTo>
                  <a:cubicBezTo>
                    <a:pt x="487" y="1101"/>
                    <a:pt x="412" y="1001"/>
                    <a:pt x="350" y="901"/>
                  </a:cubicBezTo>
                  <a:cubicBezTo>
                    <a:pt x="300" y="826"/>
                    <a:pt x="250" y="713"/>
                    <a:pt x="325" y="651"/>
                  </a:cubicBezTo>
                  <a:cubicBezTo>
                    <a:pt x="337" y="638"/>
                    <a:pt x="350" y="613"/>
                    <a:pt x="362" y="601"/>
                  </a:cubicBezTo>
                  <a:cubicBezTo>
                    <a:pt x="387" y="588"/>
                    <a:pt x="412" y="551"/>
                    <a:pt x="425" y="526"/>
                  </a:cubicBezTo>
                  <a:cubicBezTo>
                    <a:pt x="437" y="451"/>
                    <a:pt x="537" y="401"/>
                    <a:pt x="600" y="363"/>
                  </a:cubicBezTo>
                  <a:cubicBezTo>
                    <a:pt x="675" y="313"/>
                    <a:pt x="762" y="276"/>
                    <a:pt x="862" y="251"/>
                  </a:cubicBezTo>
                  <a:cubicBezTo>
                    <a:pt x="870" y="250"/>
                    <a:pt x="877" y="249"/>
                    <a:pt x="884" y="249"/>
                  </a:cubicBezTo>
                  <a:close/>
                  <a:moveTo>
                    <a:pt x="829" y="1"/>
                  </a:moveTo>
                  <a:cubicBezTo>
                    <a:pt x="700" y="1"/>
                    <a:pt x="577" y="44"/>
                    <a:pt x="462" y="101"/>
                  </a:cubicBezTo>
                  <a:cubicBezTo>
                    <a:pt x="312" y="188"/>
                    <a:pt x="187" y="288"/>
                    <a:pt x="150" y="463"/>
                  </a:cubicBezTo>
                  <a:cubicBezTo>
                    <a:pt x="150" y="463"/>
                    <a:pt x="150" y="476"/>
                    <a:pt x="150" y="476"/>
                  </a:cubicBezTo>
                  <a:cubicBezTo>
                    <a:pt x="37" y="563"/>
                    <a:pt x="0" y="738"/>
                    <a:pt x="50" y="888"/>
                  </a:cubicBezTo>
                  <a:cubicBezTo>
                    <a:pt x="100" y="1026"/>
                    <a:pt x="212" y="1138"/>
                    <a:pt x="325" y="1251"/>
                  </a:cubicBezTo>
                  <a:cubicBezTo>
                    <a:pt x="425" y="1351"/>
                    <a:pt x="512" y="1488"/>
                    <a:pt x="650" y="1551"/>
                  </a:cubicBezTo>
                  <a:cubicBezTo>
                    <a:pt x="706" y="1579"/>
                    <a:pt x="765" y="1592"/>
                    <a:pt x="823" y="1592"/>
                  </a:cubicBezTo>
                  <a:cubicBezTo>
                    <a:pt x="894" y="1592"/>
                    <a:pt x="963" y="1572"/>
                    <a:pt x="1025" y="1538"/>
                  </a:cubicBezTo>
                  <a:cubicBezTo>
                    <a:pt x="1300" y="1401"/>
                    <a:pt x="1362" y="1063"/>
                    <a:pt x="1325" y="788"/>
                  </a:cubicBezTo>
                  <a:cubicBezTo>
                    <a:pt x="1312" y="626"/>
                    <a:pt x="1287" y="463"/>
                    <a:pt x="1225" y="313"/>
                  </a:cubicBezTo>
                  <a:cubicBezTo>
                    <a:pt x="1187" y="176"/>
                    <a:pt x="1100" y="51"/>
                    <a:pt x="950" y="14"/>
                  </a:cubicBezTo>
                  <a:cubicBezTo>
                    <a:pt x="909" y="5"/>
                    <a:pt x="869" y="1"/>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8" name="Google Shape;11768;p22"/>
            <p:cNvSpPr/>
            <p:nvPr/>
          </p:nvSpPr>
          <p:spPr>
            <a:xfrm>
              <a:off x="5679325" y="3878825"/>
              <a:ext cx="38000" cy="13000"/>
            </a:xfrm>
            <a:custGeom>
              <a:avLst/>
              <a:gdLst/>
              <a:ahLst/>
              <a:cxnLst/>
              <a:rect l="l" t="t" r="r" b="b"/>
              <a:pathLst>
                <a:path w="1520" h="520" extrusionOk="0">
                  <a:moveTo>
                    <a:pt x="170" y="1"/>
                  </a:moveTo>
                  <a:cubicBezTo>
                    <a:pt x="78" y="1"/>
                    <a:pt x="1" y="139"/>
                    <a:pt x="82" y="211"/>
                  </a:cubicBezTo>
                  <a:cubicBezTo>
                    <a:pt x="270" y="365"/>
                    <a:pt x="467" y="520"/>
                    <a:pt x="708" y="520"/>
                  </a:cubicBezTo>
                  <a:cubicBezTo>
                    <a:pt x="740" y="520"/>
                    <a:pt x="773" y="517"/>
                    <a:pt x="807" y="511"/>
                  </a:cubicBezTo>
                  <a:cubicBezTo>
                    <a:pt x="932" y="498"/>
                    <a:pt x="1032" y="423"/>
                    <a:pt x="1120" y="336"/>
                  </a:cubicBezTo>
                  <a:cubicBezTo>
                    <a:pt x="1157" y="311"/>
                    <a:pt x="1195" y="286"/>
                    <a:pt x="1245" y="286"/>
                  </a:cubicBezTo>
                  <a:cubicBezTo>
                    <a:pt x="1252" y="285"/>
                    <a:pt x="1258" y="284"/>
                    <a:pt x="1265" y="284"/>
                  </a:cubicBezTo>
                  <a:cubicBezTo>
                    <a:pt x="1312" y="284"/>
                    <a:pt x="1351" y="313"/>
                    <a:pt x="1390" y="313"/>
                  </a:cubicBezTo>
                  <a:cubicBezTo>
                    <a:pt x="1396" y="313"/>
                    <a:pt x="1401" y="312"/>
                    <a:pt x="1407" y="311"/>
                  </a:cubicBezTo>
                  <a:cubicBezTo>
                    <a:pt x="1482" y="299"/>
                    <a:pt x="1519" y="236"/>
                    <a:pt x="1494" y="174"/>
                  </a:cubicBezTo>
                  <a:cubicBezTo>
                    <a:pt x="1457" y="89"/>
                    <a:pt x="1342" y="68"/>
                    <a:pt x="1245" y="68"/>
                  </a:cubicBezTo>
                  <a:cubicBezTo>
                    <a:pt x="1213" y="68"/>
                    <a:pt x="1182" y="70"/>
                    <a:pt x="1157" y="74"/>
                  </a:cubicBezTo>
                  <a:cubicBezTo>
                    <a:pt x="1095" y="86"/>
                    <a:pt x="1032" y="124"/>
                    <a:pt x="982" y="149"/>
                  </a:cubicBezTo>
                  <a:cubicBezTo>
                    <a:pt x="945" y="186"/>
                    <a:pt x="895" y="224"/>
                    <a:pt x="845" y="236"/>
                  </a:cubicBezTo>
                  <a:cubicBezTo>
                    <a:pt x="807" y="252"/>
                    <a:pt x="768" y="259"/>
                    <a:pt x="728" y="259"/>
                  </a:cubicBezTo>
                  <a:cubicBezTo>
                    <a:pt x="549" y="259"/>
                    <a:pt x="366" y="116"/>
                    <a:pt x="232" y="24"/>
                  </a:cubicBezTo>
                  <a:cubicBezTo>
                    <a:pt x="212" y="8"/>
                    <a:pt x="19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9" name="Google Shape;11769;p22"/>
            <p:cNvSpPr/>
            <p:nvPr/>
          </p:nvSpPr>
          <p:spPr>
            <a:xfrm>
              <a:off x="5673875" y="3881150"/>
              <a:ext cx="13150" cy="9825"/>
            </a:xfrm>
            <a:custGeom>
              <a:avLst/>
              <a:gdLst/>
              <a:ahLst/>
              <a:cxnLst/>
              <a:rect l="l" t="t" r="r" b="b"/>
              <a:pathLst>
                <a:path w="526" h="393" extrusionOk="0">
                  <a:moveTo>
                    <a:pt x="371" y="0"/>
                  </a:moveTo>
                  <a:cubicBezTo>
                    <a:pt x="360" y="0"/>
                    <a:pt x="349" y="2"/>
                    <a:pt x="338" y="6"/>
                  </a:cubicBezTo>
                  <a:cubicBezTo>
                    <a:pt x="300" y="18"/>
                    <a:pt x="263" y="31"/>
                    <a:pt x="225" y="43"/>
                  </a:cubicBezTo>
                  <a:lnTo>
                    <a:pt x="113" y="81"/>
                  </a:lnTo>
                  <a:cubicBezTo>
                    <a:pt x="100" y="93"/>
                    <a:pt x="75" y="93"/>
                    <a:pt x="63" y="118"/>
                  </a:cubicBezTo>
                  <a:cubicBezTo>
                    <a:pt x="50" y="118"/>
                    <a:pt x="25" y="143"/>
                    <a:pt x="25" y="156"/>
                  </a:cubicBezTo>
                  <a:cubicBezTo>
                    <a:pt x="13" y="181"/>
                    <a:pt x="0" y="193"/>
                    <a:pt x="0" y="218"/>
                  </a:cubicBezTo>
                  <a:cubicBezTo>
                    <a:pt x="0" y="231"/>
                    <a:pt x="0" y="256"/>
                    <a:pt x="0" y="280"/>
                  </a:cubicBezTo>
                  <a:cubicBezTo>
                    <a:pt x="13" y="318"/>
                    <a:pt x="38" y="355"/>
                    <a:pt x="75" y="368"/>
                  </a:cubicBezTo>
                  <a:cubicBezTo>
                    <a:pt x="88" y="380"/>
                    <a:pt x="100" y="380"/>
                    <a:pt x="113" y="393"/>
                  </a:cubicBezTo>
                  <a:lnTo>
                    <a:pt x="200" y="393"/>
                  </a:lnTo>
                  <a:cubicBezTo>
                    <a:pt x="238" y="380"/>
                    <a:pt x="275" y="355"/>
                    <a:pt x="313" y="343"/>
                  </a:cubicBezTo>
                  <a:cubicBezTo>
                    <a:pt x="363" y="330"/>
                    <a:pt x="400" y="305"/>
                    <a:pt x="450" y="280"/>
                  </a:cubicBezTo>
                  <a:cubicBezTo>
                    <a:pt x="475" y="268"/>
                    <a:pt x="488" y="256"/>
                    <a:pt x="500" y="243"/>
                  </a:cubicBezTo>
                  <a:cubicBezTo>
                    <a:pt x="513" y="231"/>
                    <a:pt x="513" y="206"/>
                    <a:pt x="525" y="193"/>
                  </a:cubicBezTo>
                  <a:cubicBezTo>
                    <a:pt x="525" y="181"/>
                    <a:pt x="525" y="168"/>
                    <a:pt x="525" y="156"/>
                  </a:cubicBezTo>
                  <a:cubicBezTo>
                    <a:pt x="525" y="131"/>
                    <a:pt x="525" y="118"/>
                    <a:pt x="513" y="93"/>
                  </a:cubicBezTo>
                  <a:cubicBezTo>
                    <a:pt x="513" y="81"/>
                    <a:pt x="500" y="68"/>
                    <a:pt x="500" y="68"/>
                  </a:cubicBezTo>
                  <a:cubicBezTo>
                    <a:pt x="488" y="43"/>
                    <a:pt x="475" y="31"/>
                    <a:pt x="450" y="18"/>
                  </a:cubicBezTo>
                  <a:cubicBezTo>
                    <a:pt x="424" y="9"/>
                    <a:pt x="397"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0" name="Google Shape;11770;p22"/>
            <p:cNvSpPr/>
            <p:nvPr/>
          </p:nvSpPr>
          <p:spPr>
            <a:xfrm>
              <a:off x="5640125" y="3929225"/>
              <a:ext cx="28450" cy="95375"/>
            </a:xfrm>
            <a:custGeom>
              <a:avLst/>
              <a:gdLst/>
              <a:ahLst/>
              <a:cxnLst/>
              <a:rect l="l" t="t" r="r" b="b"/>
              <a:pathLst>
                <a:path w="1138" h="3815" extrusionOk="0">
                  <a:moveTo>
                    <a:pt x="223" y="1"/>
                  </a:moveTo>
                  <a:cubicBezTo>
                    <a:pt x="195" y="1"/>
                    <a:pt x="166" y="10"/>
                    <a:pt x="138" y="32"/>
                  </a:cubicBezTo>
                  <a:cubicBezTo>
                    <a:pt x="26" y="120"/>
                    <a:pt x="1" y="282"/>
                    <a:pt x="76" y="419"/>
                  </a:cubicBezTo>
                  <a:cubicBezTo>
                    <a:pt x="163" y="594"/>
                    <a:pt x="351" y="632"/>
                    <a:pt x="513" y="732"/>
                  </a:cubicBezTo>
                  <a:cubicBezTo>
                    <a:pt x="701" y="832"/>
                    <a:pt x="788" y="1044"/>
                    <a:pt x="726" y="1244"/>
                  </a:cubicBezTo>
                  <a:cubicBezTo>
                    <a:pt x="676" y="1432"/>
                    <a:pt x="538" y="1582"/>
                    <a:pt x="563" y="1782"/>
                  </a:cubicBezTo>
                  <a:cubicBezTo>
                    <a:pt x="588" y="1957"/>
                    <a:pt x="788" y="2057"/>
                    <a:pt x="738" y="2256"/>
                  </a:cubicBezTo>
                  <a:cubicBezTo>
                    <a:pt x="701" y="2419"/>
                    <a:pt x="601" y="2556"/>
                    <a:pt x="563" y="2719"/>
                  </a:cubicBezTo>
                  <a:cubicBezTo>
                    <a:pt x="513" y="2881"/>
                    <a:pt x="563" y="3019"/>
                    <a:pt x="663" y="3156"/>
                  </a:cubicBezTo>
                  <a:cubicBezTo>
                    <a:pt x="801" y="3331"/>
                    <a:pt x="876" y="3444"/>
                    <a:pt x="801" y="3669"/>
                  </a:cubicBezTo>
                  <a:cubicBezTo>
                    <a:pt x="777" y="3757"/>
                    <a:pt x="845" y="3814"/>
                    <a:pt x="917" y="3814"/>
                  </a:cubicBezTo>
                  <a:cubicBezTo>
                    <a:pt x="957" y="3814"/>
                    <a:pt x="999" y="3796"/>
                    <a:pt x="1026" y="3756"/>
                  </a:cubicBezTo>
                  <a:cubicBezTo>
                    <a:pt x="1125" y="3606"/>
                    <a:pt x="1138" y="3406"/>
                    <a:pt x="1063" y="3244"/>
                  </a:cubicBezTo>
                  <a:cubicBezTo>
                    <a:pt x="1001" y="3094"/>
                    <a:pt x="863" y="2994"/>
                    <a:pt x="801" y="2856"/>
                  </a:cubicBezTo>
                  <a:cubicBezTo>
                    <a:pt x="726" y="2694"/>
                    <a:pt x="838" y="2556"/>
                    <a:pt x="901" y="2406"/>
                  </a:cubicBezTo>
                  <a:cubicBezTo>
                    <a:pt x="951" y="2256"/>
                    <a:pt x="963" y="2119"/>
                    <a:pt x="901" y="1969"/>
                  </a:cubicBezTo>
                  <a:cubicBezTo>
                    <a:pt x="863" y="1882"/>
                    <a:pt x="838" y="1844"/>
                    <a:pt x="851" y="1744"/>
                  </a:cubicBezTo>
                  <a:cubicBezTo>
                    <a:pt x="851" y="1644"/>
                    <a:pt x="851" y="1557"/>
                    <a:pt x="876" y="1469"/>
                  </a:cubicBezTo>
                  <a:cubicBezTo>
                    <a:pt x="888" y="1307"/>
                    <a:pt x="926" y="1144"/>
                    <a:pt x="888" y="982"/>
                  </a:cubicBezTo>
                  <a:cubicBezTo>
                    <a:pt x="863" y="832"/>
                    <a:pt x="776" y="669"/>
                    <a:pt x="676" y="557"/>
                  </a:cubicBezTo>
                  <a:cubicBezTo>
                    <a:pt x="626" y="494"/>
                    <a:pt x="201" y="282"/>
                    <a:pt x="313" y="195"/>
                  </a:cubicBezTo>
                  <a:cubicBezTo>
                    <a:pt x="401" y="117"/>
                    <a:pt x="322" y="1"/>
                    <a:pt x="2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1" name="Google Shape;11771;p22"/>
            <p:cNvSpPr/>
            <p:nvPr/>
          </p:nvSpPr>
          <p:spPr>
            <a:xfrm>
              <a:off x="5655950" y="3947375"/>
              <a:ext cx="37625" cy="38125"/>
            </a:xfrm>
            <a:custGeom>
              <a:avLst/>
              <a:gdLst/>
              <a:ahLst/>
              <a:cxnLst/>
              <a:rect l="l" t="t" r="r" b="b"/>
              <a:pathLst>
                <a:path w="1505" h="1525" extrusionOk="0">
                  <a:moveTo>
                    <a:pt x="768" y="1"/>
                  </a:moveTo>
                  <a:cubicBezTo>
                    <a:pt x="699" y="1"/>
                    <a:pt x="628" y="7"/>
                    <a:pt x="555" y="18"/>
                  </a:cubicBezTo>
                  <a:cubicBezTo>
                    <a:pt x="405" y="43"/>
                    <a:pt x="268" y="118"/>
                    <a:pt x="130" y="193"/>
                  </a:cubicBezTo>
                  <a:cubicBezTo>
                    <a:pt x="52" y="238"/>
                    <a:pt x="94" y="374"/>
                    <a:pt x="176" y="374"/>
                  </a:cubicBezTo>
                  <a:cubicBezTo>
                    <a:pt x="185" y="374"/>
                    <a:pt x="195" y="372"/>
                    <a:pt x="205" y="368"/>
                  </a:cubicBezTo>
                  <a:cubicBezTo>
                    <a:pt x="335" y="325"/>
                    <a:pt x="482" y="312"/>
                    <a:pt x="623" y="312"/>
                  </a:cubicBezTo>
                  <a:cubicBezTo>
                    <a:pt x="685" y="312"/>
                    <a:pt x="747" y="314"/>
                    <a:pt x="805" y="318"/>
                  </a:cubicBezTo>
                  <a:cubicBezTo>
                    <a:pt x="905" y="331"/>
                    <a:pt x="992" y="343"/>
                    <a:pt x="1080" y="368"/>
                  </a:cubicBezTo>
                  <a:cubicBezTo>
                    <a:pt x="1155" y="393"/>
                    <a:pt x="1242" y="406"/>
                    <a:pt x="1280" y="481"/>
                  </a:cubicBezTo>
                  <a:cubicBezTo>
                    <a:pt x="1317" y="581"/>
                    <a:pt x="1292" y="706"/>
                    <a:pt x="1292" y="806"/>
                  </a:cubicBezTo>
                  <a:cubicBezTo>
                    <a:pt x="1280" y="918"/>
                    <a:pt x="1267" y="1043"/>
                    <a:pt x="1230" y="1143"/>
                  </a:cubicBezTo>
                  <a:cubicBezTo>
                    <a:pt x="1217" y="1181"/>
                    <a:pt x="1205" y="1218"/>
                    <a:pt x="1167" y="1231"/>
                  </a:cubicBezTo>
                  <a:cubicBezTo>
                    <a:pt x="1152" y="1238"/>
                    <a:pt x="1136" y="1241"/>
                    <a:pt x="1121" y="1241"/>
                  </a:cubicBezTo>
                  <a:cubicBezTo>
                    <a:pt x="1086" y="1241"/>
                    <a:pt x="1052" y="1227"/>
                    <a:pt x="1017" y="1218"/>
                  </a:cubicBezTo>
                  <a:cubicBezTo>
                    <a:pt x="953" y="1200"/>
                    <a:pt x="889" y="1188"/>
                    <a:pt x="820" y="1188"/>
                  </a:cubicBezTo>
                  <a:cubicBezTo>
                    <a:pt x="795" y="1188"/>
                    <a:pt x="769" y="1190"/>
                    <a:pt x="742" y="1193"/>
                  </a:cubicBezTo>
                  <a:cubicBezTo>
                    <a:pt x="642" y="1206"/>
                    <a:pt x="530" y="1243"/>
                    <a:pt x="430" y="1243"/>
                  </a:cubicBezTo>
                  <a:cubicBezTo>
                    <a:pt x="393" y="1243"/>
                    <a:pt x="355" y="1243"/>
                    <a:pt x="330" y="1231"/>
                  </a:cubicBezTo>
                  <a:cubicBezTo>
                    <a:pt x="318" y="1231"/>
                    <a:pt x="305" y="1218"/>
                    <a:pt x="305" y="1218"/>
                  </a:cubicBezTo>
                  <a:cubicBezTo>
                    <a:pt x="293" y="1218"/>
                    <a:pt x="293" y="1218"/>
                    <a:pt x="293" y="1193"/>
                  </a:cubicBezTo>
                  <a:cubicBezTo>
                    <a:pt x="272" y="1128"/>
                    <a:pt x="218" y="1099"/>
                    <a:pt x="164" y="1099"/>
                  </a:cubicBezTo>
                  <a:cubicBezTo>
                    <a:pt x="82" y="1099"/>
                    <a:pt x="0" y="1163"/>
                    <a:pt x="30" y="1268"/>
                  </a:cubicBezTo>
                  <a:cubicBezTo>
                    <a:pt x="75" y="1449"/>
                    <a:pt x="251" y="1525"/>
                    <a:pt x="425" y="1525"/>
                  </a:cubicBezTo>
                  <a:cubicBezTo>
                    <a:pt x="492" y="1525"/>
                    <a:pt x="559" y="1514"/>
                    <a:pt x="617" y="1493"/>
                  </a:cubicBezTo>
                  <a:cubicBezTo>
                    <a:pt x="723" y="1446"/>
                    <a:pt x="828" y="1367"/>
                    <a:pt x="943" y="1367"/>
                  </a:cubicBezTo>
                  <a:cubicBezTo>
                    <a:pt x="951" y="1367"/>
                    <a:pt x="959" y="1367"/>
                    <a:pt x="967" y="1368"/>
                  </a:cubicBezTo>
                  <a:cubicBezTo>
                    <a:pt x="1030" y="1375"/>
                    <a:pt x="1093" y="1394"/>
                    <a:pt x="1153" y="1394"/>
                  </a:cubicBezTo>
                  <a:cubicBezTo>
                    <a:pt x="1201" y="1394"/>
                    <a:pt x="1248" y="1382"/>
                    <a:pt x="1292" y="1343"/>
                  </a:cubicBezTo>
                  <a:cubicBezTo>
                    <a:pt x="1392" y="1256"/>
                    <a:pt x="1417" y="1118"/>
                    <a:pt x="1430" y="1006"/>
                  </a:cubicBezTo>
                  <a:cubicBezTo>
                    <a:pt x="1455" y="856"/>
                    <a:pt x="1467" y="718"/>
                    <a:pt x="1480" y="568"/>
                  </a:cubicBezTo>
                  <a:cubicBezTo>
                    <a:pt x="1492" y="431"/>
                    <a:pt x="1505" y="293"/>
                    <a:pt x="1405" y="193"/>
                  </a:cubicBezTo>
                  <a:cubicBezTo>
                    <a:pt x="1305" y="93"/>
                    <a:pt x="1155" y="56"/>
                    <a:pt x="1017" y="31"/>
                  </a:cubicBezTo>
                  <a:cubicBezTo>
                    <a:pt x="935" y="10"/>
                    <a:pt x="852" y="1"/>
                    <a:pt x="7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2" name="Google Shape;11772;p22"/>
            <p:cNvSpPr/>
            <p:nvPr/>
          </p:nvSpPr>
          <p:spPr>
            <a:xfrm>
              <a:off x="5670675" y="3918550"/>
              <a:ext cx="17175" cy="32250"/>
            </a:xfrm>
            <a:custGeom>
              <a:avLst/>
              <a:gdLst/>
              <a:ahLst/>
              <a:cxnLst/>
              <a:rect l="l" t="t" r="r" b="b"/>
              <a:pathLst>
                <a:path w="687" h="1290" extrusionOk="0">
                  <a:moveTo>
                    <a:pt x="547" y="1"/>
                  </a:moveTo>
                  <a:cubicBezTo>
                    <a:pt x="474" y="1"/>
                    <a:pt x="409" y="74"/>
                    <a:pt x="391" y="147"/>
                  </a:cubicBezTo>
                  <a:cubicBezTo>
                    <a:pt x="353" y="272"/>
                    <a:pt x="353" y="422"/>
                    <a:pt x="341" y="559"/>
                  </a:cubicBezTo>
                  <a:cubicBezTo>
                    <a:pt x="328" y="746"/>
                    <a:pt x="291" y="1009"/>
                    <a:pt x="91" y="1096"/>
                  </a:cubicBezTo>
                  <a:cubicBezTo>
                    <a:pt x="1" y="1142"/>
                    <a:pt x="53" y="1289"/>
                    <a:pt x="138" y="1289"/>
                  </a:cubicBezTo>
                  <a:cubicBezTo>
                    <a:pt x="147" y="1289"/>
                    <a:pt x="156" y="1287"/>
                    <a:pt x="166" y="1284"/>
                  </a:cubicBezTo>
                  <a:cubicBezTo>
                    <a:pt x="378" y="1221"/>
                    <a:pt x="503" y="1034"/>
                    <a:pt x="541" y="821"/>
                  </a:cubicBezTo>
                  <a:cubicBezTo>
                    <a:pt x="566" y="696"/>
                    <a:pt x="553" y="584"/>
                    <a:pt x="553" y="459"/>
                  </a:cubicBezTo>
                  <a:cubicBezTo>
                    <a:pt x="541" y="397"/>
                    <a:pt x="541" y="347"/>
                    <a:pt x="541" y="284"/>
                  </a:cubicBezTo>
                  <a:cubicBezTo>
                    <a:pt x="541" y="247"/>
                    <a:pt x="541" y="222"/>
                    <a:pt x="553" y="184"/>
                  </a:cubicBezTo>
                  <a:cubicBezTo>
                    <a:pt x="553" y="184"/>
                    <a:pt x="553" y="172"/>
                    <a:pt x="553" y="172"/>
                  </a:cubicBezTo>
                  <a:cubicBezTo>
                    <a:pt x="558" y="172"/>
                    <a:pt x="563" y="173"/>
                    <a:pt x="568" y="173"/>
                  </a:cubicBezTo>
                  <a:cubicBezTo>
                    <a:pt x="636" y="173"/>
                    <a:pt x="687" y="93"/>
                    <a:pt x="628" y="34"/>
                  </a:cubicBezTo>
                  <a:cubicBezTo>
                    <a:pt x="601" y="11"/>
                    <a:pt x="573" y="1"/>
                    <a:pt x="5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3" name="Google Shape;11773;p22"/>
            <p:cNvSpPr/>
            <p:nvPr/>
          </p:nvSpPr>
          <p:spPr>
            <a:xfrm>
              <a:off x="5693900" y="3880850"/>
              <a:ext cx="99350" cy="208475"/>
            </a:xfrm>
            <a:custGeom>
              <a:avLst/>
              <a:gdLst/>
              <a:ahLst/>
              <a:cxnLst/>
              <a:rect l="l" t="t" r="r" b="b"/>
              <a:pathLst>
                <a:path w="3974" h="8339" extrusionOk="0">
                  <a:moveTo>
                    <a:pt x="853" y="0"/>
                  </a:moveTo>
                  <a:cubicBezTo>
                    <a:pt x="808" y="0"/>
                    <a:pt x="762" y="29"/>
                    <a:pt x="749" y="80"/>
                  </a:cubicBezTo>
                  <a:cubicBezTo>
                    <a:pt x="712" y="180"/>
                    <a:pt x="724" y="292"/>
                    <a:pt x="749" y="392"/>
                  </a:cubicBezTo>
                  <a:cubicBezTo>
                    <a:pt x="762" y="417"/>
                    <a:pt x="762" y="430"/>
                    <a:pt x="762" y="455"/>
                  </a:cubicBezTo>
                  <a:cubicBezTo>
                    <a:pt x="787" y="592"/>
                    <a:pt x="849" y="730"/>
                    <a:pt x="849" y="867"/>
                  </a:cubicBezTo>
                  <a:cubicBezTo>
                    <a:pt x="860" y="1132"/>
                    <a:pt x="548" y="1226"/>
                    <a:pt x="308" y="1226"/>
                  </a:cubicBezTo>
                  <a:cubicBezTo>
                    <a:pt x="264" y="1226"/>
                    <a:pt x="223" y="1223"/>
                    <a:pt x="187" y="1217"/>
                  </a:cubicBezTo>
                  <a:cubicBezTo>
                    <a:pt x="179" y="1216"/>
                    <a:pt x="172" y="1216"/>
                    <a:pt x="165" y="1216"/>
                  </a:cubicBezTo>
                  <a:cubicBezTo>
                    <a:pt x="0" y="1216"/>
                    <a:pt x="19" y="1493"/>
                    <a:pt x="187" y="1517"/>
                  </a:cubicBezTo>
                  <a:cubicBezTo>
                    <a:pt x="226" y="1522"/>
                    <a:pt x="266" y="1524"/>
                    <a:pt x="307" y="1524"/>
                  </a:cubicBezTo>
                  <a:cubicBezTo>
                    <a:pt x="602" y="1524"/>
                    <a:pt x="914" y="1401"/>
                    <a:pt x="1024" y="1105"/>
                  </a:cubicBezTo>
                  <a:cubicBezTo>
                    <a:pt x="1049" y="1042"/>
                    <a:pt x="1061" y="955"/>
                    <a:pt x="1049" y="880"/>
                  </a:cubicBezTo>
                  <a:lnTo>
                    <a:pt x="1049" y="880"/>
                  </a:lnTo>
                  <a:cubicBezTo>
                    <a:pt x="1174" y="1005"/>
                    <a:pt x="1299" y="1130"/>
                    <a:pt x="1411" y="1242"/>
                  </a:cubicBezTo>
                  <a:cubicBezTo>
                    <a:pt x="1824" y="1642"/>
                    <a:pt x="2199" y="2105"/>
                    <a:pt x="2474" y="2604"/>
                  </a:cubicBezTo>
                  <a:cubicBezTo>
                    <a:pt x="2761" y="3167"/>
                    <a:pt x="2936" y="3767"/>
                    <a:pt x="3111" y="4354"/>
                  </a:cubicBezTo>
                  <a:cubicBezTo>
                    <a:pt x="3298" y="4979"/>
                    <a:pt x="3511" y="5604"/>
                    <a:pt x="3648" y="6241"/>
                  </a:cubicBezTo>
                  <a:cubicBezTo>
                    <a:pt x="3723" y="6578"/>
                    <a:pt x="3773" y="6941"/>
                    <a:pt x="3711" y="7291"/>
                  </a:cubicBezTo>
                  <a:cubicBezTo>
                    <a:pt x="3661" y="7616"/>
                    <a:pt x="3561" y="7953"/>
                    <a:pt x="3323" y="8190"/>
                  </a:cubicBezTo>
                  <a:cubicBezTo>
                    <a:pt x="3255" y="8249"/>
                    <a:pt x="3324" y="8338"/>
                    <a:pt x="3394" y="8338"/>
                  </a:cubicBezTo>
                  <a:cubicBezTo>
                    <a:pt x="3413" y="8338"/>
                    <a:pt x="3432" y="8332"/>
                    <a:pt x="3448" y="8315"/>
                  </a:cubicBezTo>
                  <a:cubicBezTo>
                    <a:pt x="3648" y="8115"/>
                    <a:pt x="3811" y="7890"/>
                    <a:pt x="3886" y="7628"/>
                  </a:cubicBezTo>
                  <a:cubicBezTo>
                    <a:pt x="3973" y="7353"/>
                    <a:pt x="3973" y="7041"/>
                    <a:pt x="3936" y="6753"/>
                  </a:cubicBezTo>
                  <a:cubicBezTo>
                    <a:pt x="3861" y="6103"/>
                    <a:pt x="3623" y="5479"/>
                    <a:pt x="3448" y="4854"/>
                  </a:cubicBezTo>
                  <a:cubicBezTo>
                    <a:pt x="3261" y="4229"/>
                    <a:pt x="3111" y="3592"/>
                    <a:pt x="2848" y="3004"/>
                  </a:cubicBezTo>
                  <a:cubicBezTo>
                    <a:pt x="2611" y="2467"/>
                    <a:pt x="2324" y="1967"/>
                    <a:pt x="1949" y="1517"/>
                  </a:cubicBezTo>
                  <a:cubicBezTo>
                    <a:pt x="1749" y="1280"/>
                    <a:pt x="1511" y="1067"/>
                    <a:pt x="1311" y="830"/>
                  </a:cubicBezTo>
                  <a:cubicBezTo>
                    <a:pt x="1211" y="717"/>
                    <a:pt x="1136" y="617"/>
                    <a:pt x="1061" y="492"/>
                  </a:cubicBezTo>
                  <a:cubicBezTo>
                    <a:pt x="986" y="355"/>
                    <a:pt x="986" y="230"/>
                    <a:pt x="949" y="80"/>
                  </a:cubicBezTo>
                  <a:cubicBezTo>
                    <a:pt x="937" y="25"/>
                    <a:pt x="895" y="0"/>
                    <a:pt x="8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4" name="Google Shape;11774;p22"/>
            <p:cNvSpPr/>
            <p:nvPr/>
          </p:nvSpPr>
          <p:spPr>
            <a:xfrm>
              <a:off x="5728850" y="3971125"/>
              <a:ext cx="41575" cy="93225"/>
            </a:xfrm>
            <a:custGeom>
              <a:avLst/>
              <a:gdLst/>
              <a:ahLst/>
              <a:cxnLst/>
              <a:rect l="l" t="t" r="r" b="b"/>
              <a:pathLst>
                <a:path w="1663" h="3729" extrusionOk="0">
                  <a:moveTo>
                    <a:pt x="1138" y="284"/>
                  </a:moveTo>
                  <a:cubicBezTo>
                    <a:pt x="1220" y="284"/>
                    <a:pt x="1301" y="312"/>
                    <a:pt x="1326" y="393"/>
                  </a:cubicBezTo>
                  <a:cubicBezTo>
                    <a:pt x="1338" y="418"/>
                    <a:pt x="1326" y="443"/>
                    <a:pt x="1326" y="468"/>
                  </a:cubicBezTo>
                  <a:cubicBezTo>
                    <a:pt x="1213" y="493"/>
                    <a:pt x="1113" y="593"/>
                    <a:pt x="1076" y="718"/>
                  </a:cubicBezTo>
                  <a:cubicBezTo>
                    <a:pt x="1038" y="843"/>
                    <a:pt x="1063" y="955"/>
                    <a:pt x="1113" y="1080"/>
                  </a:cubicBezTo>
                  <a:cubicBezTo>
                    <a:pt x="1151" y="1230"/>
                    <a:pt x="1201" y="1368"/>
                    <a:pt x="1226" y="1530"/>
                  </a:cubicBezTo>
                  <a:cubicBezTo>
                    <a:pt x="1251" y="1680"/>
                    <a:pt x="1251" y="1855"/>
                    <a:pt x="1226" y="2005"/>
                  </a:cubicBezTo>
                  <a:cubicBezTo>
                    <a:pt x="1201" y="2168"/>
                    <a:pt x="1138" y="2317"/>
                    <a:pt x="1101" y="2467"/>
                  </a:cubicBezTo>
                  <a:cubicBezTo>
                    <a:pt x="1088" y="2605"/>
                    <a:pt x="1101" y="2730"/>
                    <a:pt x="1113" y="2867"/>
                  </a:cubicBezTo>
                  <a:cubicBezTo>
                    <a:pt x="1126" y="3005"/>
                    <a:pt x="1163" y="3180"/>
                    <a:pt x="1088" y="3317"/>
                  </a:cubicBezTo>
                  <a:cubicBezTo>
                    <a:pt x="1026" y="3417"/>
                    <a:pt x="913" y="3455"/>
                    <a:pt x="801" y="3467"/>
                  </a:cubicBezTo>
                  <a:cubicBezTo>
                    <a:pt x="771" y="3467"/>
                    <a:pt x="727" y="3470"/>
                    <a:pt x="679" y="3470"/>
                  </a:cubicBezTo>
                  <a:cubicBezTo>
                    <a:pt x="583" y="3470"/>
                    <a:pt x="472" y="3459"/>
                    <a:pt x="438" y="3392"/>
                  </a:cubicBezTo>
                  <a:cubicBezTo>
                    <a:pt x="413" y="3342"/>
                    <a:pt x="426" y="3205"/>
                    <a:pt x="426" y="3142"/>
                  </a:cubicBezTo>
                  <a:cubicBezTo>
                    <a:pt x="413" y="3055"/>
                    <a:pt x="413" y="2967"/>
                    <a:pt x="401" y="2880"/>
                  </a:cubicBezTo>
                  <a:cubicBezTo>
                    <a:pt x="388" y="2705"/>
                    <a:pt x="376" y="2542"/>
                    <a:pt x="363" y="2367"/>
                  </a:cubicBezTo>
                  <a:cubicBezTo>
                    <a:pt x="338" y="2030"/>
                    <a:pt x="301" y="1693"/>
                    <a:pt x="288" y="1355"/>
                  </a:cubicBezTo>
                  <a:cubicBezTo>
                    <a:pt x="288" y="1205"/>
                    <a:pt x="288" y="1055"/>
                    <a:pt x="338" y="918"/>
                  </a:cubicBezTo>
                  <a:cubicBezTo>
                    <a:pt x="388" y="755"/>
                    <a:pt x="488" y="643"/>
                    <a:pt x="613" y="543"/>
                  </a:cubicBezTo>
                  <a:cubicBezTo>
                    <a:pt x="738" y="455"/>
                    <a:pt x="863" y="356"/>
                    <a:pt x="1013" y="306"/>
                  </a:cubicBezTo>
                  <a:cubicBezTo>
                    <a:pt x="1048" y="292"/>
                    <a:pt x="1093" y="284"/>
                    <a:pt x="1138" y="284"/>
                  </a:cubicBezTo>
                  <a:close/>
                  <a:moveTo>
                    <a:pt x="1134" y="0"/>
                  </a:moveTo>
                  <a:cubicBezTo>
                    <a:pt x="919" y="0"/>
                    <a:pt x="718" y="143"/>
                    <a:pt x="551" y="268"/>
                  </a:cubicBezTo>
                  <a:cubicBezTo>
                    <a:pt x="313" y="455"/>
                    <a:pt x="113" y="655"/>
                    <a:pt x="63" y="968"/>
                  </a:cubicBezTo>
                  <a:cubicBezTo>
                    <a:pt x="1" y="1318"/>
                    <a:pt x="51" y="1680"/>
                    <a:pt x="76" y="2018"/>
                  </a:cubicBezTo>
                  <a:cubicBezTo>
                    <a:pt x="101" y="2380"/>
                    <a:pt x="138" y="2742"/>
                    <a:pt x="163" y="3105"/>
                  </a:cubicBezTo>
                  <a:cubicBezTo>
                    <a:pt x="163" y="3242"/>
                    <a:pt x="151" y="3417"/>
                    <a:pt x="213" y="3542"/>
                  </a:cubicBezTo>
                  <a:cubicBezTo>
                    <a:pt x="276" y="3680"/>
                    <a:pt x="413" y="3692"/>
                    <a:pt x="551" y="3717"/>
                  </a:cubicBezTo>
                  <a:cubicBezTo>
                    <a:pt x="611" y="3724"/>
                    <a:pt x="675" y="3729"/>
                    <a:pt x="739" y="3729"/>
                  </a:cubicBezTo>
                  <a:cubicBezTo>
                    <a:pt x="916" y="3729"/>
                    <a:pt x="1101" y="3692"/>
                    <a:pt x="1238" y="3555"/>
                  </a:cubicBezTo>
                  <a:cubicBezTo>
                    <a:pt x="1438" y="3355"/>
                    <a:pt x="1400" y="3055"/>
                    <a:pt x="1363" y="2792"/>
                  </a:cubicBezTo>
                  <a:cubicBezTo>
                    <a:pt x="1313" y="2405"/>
                    <a:pt x="1425" y="2030"/>
                    <a:pt x="1425" y="1655"/>
                  </a:cubicBezTo>
                  <a:cubicBezTo>
                    <a:pt x="1425" y="1480"/>
                    <a:pt x="1400" y="1305"/>
                    <a:pt x="1363" y="1130"/>
                  </a:cubicBezTo>
                  <a:cubicBezTo>
                    <a:pt x="1351" y="1055"/>
                    <a:pt x="1326" y="968"/>
                    <a:pt x="1313" y="893"/>
                  </a:cubicBezTo>
                  <a:cubicBezTo>
                    <a:pt x="1313" y="833"/>
                    <a:pt x="1336" y="680"/>
                    <a:pt x="1416" y="680"/>
                  </a:cubicBezTo>
                  <a:cubicBezTo>
                    <a:pt x="1419" y="680"/>
                    <a:pt x="1422" y="680"/>
                    <a:pt x="1425" y="680"/>
                  </a:cubicBezTo>
                  <a:cubicBezTo>
                    <a:pt x="1438" y="680"/>
                    <a:pt x="1450" y="680"/>
                    <a:pt x="1463" y="693"/>
                  </a:cubicBezTo>
                  <a:cubicBezTo>
                    <a:pt x="1481" y="704"/>
                    <a:pt x="1498" y="708"/>
                    <a:pt x="1515" y="708"/>
                  </a:cubicBezTo>
                  <a:cubicBezTo>
                    <a:pt x="1558" y="708"/>
                    <a:pt x="1595" y="679"/>
                    <a:pt x="1613" y="643"/>
                  </a:cubicBezTo>
                  <a:cubicBezTo>
                    <a:pt x="1638" y="618"/>
                    <a:pt x="1650" y="593"/>
                    <a:pt x="1663" y="555"/>
                  </a:cubicBezTo>
                  <a:cubicBezTo>
                    <a:pt x="1663" y="505"/>
                    <a:pt x="1650" y="443"/>
                    <a:pt x="1600" y="405"/>
                  </a:cubicBezTo>
                  <a:cubicBezTo>
                    <a:pt x="1600" y="405"/>
                    <a:pt x="1600" y="393"/>
                    <a:pt x="1600" y="381"/>
                  </a:cubicBezTo>
                  <a:cubicBezTo>
                    <a:pt x="1600" y="331"/>
                    <a:pt x="1575" y="281"/>
                    <a:pt x="1550" y="231"/>
                  </a:cubicBezTo>
                  <a:cubicBezTo>
                    <a:pt x="1488" y="131"/>
                    <a:pt x="1388" y="56"/>
                    <a:pt x="1263" y="18"/>
                  </a:cubicBezTo>
                  <a:cubicBezTo>
                    <a:pt x="1220" y="6"/>
                    <a:pt x="1177" y="0"/>
                    <a:pt x="1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5" name="Google Shape;11775;p22"/>
            <p:cNvSpPr/>
            <p:nvPr/>
          </p:nvSpPr>
          <p:spPr>
            <a:xfrm>
              <a:off x="5733550" y="4056125"/>
              <a:ext cx="36725" cy="24775"/>
            </a:xfrm>
            <a:custGeom>
              <a:avLst/>
              <a:gdLst/>
              <a:ahLst/>
              <a:cxnLst/>
              <a:rect l="l" t="t" r="r" b="b"/>
              <a:pathLst>
                <a:path w="1469" h="991" extrusionOk="0">
                  <a:moveTo>
                    <a:pt x="1124" y="1"/>
                  </a:moveTo>
                  <a:cubicBezTo>
                    <a:pt x="1108" y="1"/>
                    <a:pt x="1092" y="2"/>
                    <a:pt x="1075" y="5"/>
                  </a:cubicBezTo>
                  <a:cubicBezTo>
                    <a:pt x="953" y="17"/>
                    <a:pt x="974" y="230"/>
                    <a:pt x="1102" y="230"/>
                  </a:cubicBezTo>
                  <a:cubicBezTo>
                    <a:pt x="1105" y="230"/>
                    <a:pt x="1109" y="230"/>
                    <a:pt x="1113" y="230"/>
                  </a:cubicBezTo>
                  <a:cubicBezTo>
                    <a:pt x="1116" y="228"/>
                    <a:pt x="1119" y="227"/>
                    <a:pt x="1123" y="227"/>
                  </a:cubicBezTo>
                  <a:cubicBezTo>
                    <a:pt x="1144" y="227"/>
                    <a:pt x="1163" y="258"/>
                    <a:pt x="1163" y="280"/>
                  </a:cubicBezTo>
                  <a:cubicBezTo>
                    <a:pt x="1163" y="367"/>
                    <a:pt x="1113" y="442"/>
                    <a:pt x="1075" y="505"/>
                  </a:cubicBezTo>
                  <a:cubicBezTo>
                    <a:pt x="1025" y="567"/>
                    <a:pt x="963" y="630"/>
                    <a:pt x="925" y="717"/>
                  </a:cubicBezTo>
                  <a:cubicBezTo>
                    <a:pt x="913" y="730"/>
                    <a:pt x="900" y="742"/>
                    <a:pt x="900" y="767"/>
                  </a:cubicBezTo>
                  <a:cubicBezTo>
                    <a:pt x="892" y="767"/>
                    <a:pt x="883" y="761"/>
                    <a:pt x="879" y="761"/>
                  </a:cubicBezTo>
                  <a:cubicBezTo>
                    <a:pt x="876" y="761"/>
                    <a:pt x="875" y="763"/>
                    <a:pt x="875" y="767"/>
                  </a:cubicBezTo>
                  <a:cubicBezTo>
                    <a:pt x="863" y="754"/>
                    <a:pt x="838" y="754"/>
                    <a:pt x="825" y="742"/>
                  </a:cubicBezTo>
                  <a:cubicBezTo>
                    <a:pt x="750" y="717"/>
                    <a:pt x="675" y="680"/>
                    <a:pt x="600" y="642"/>
                  </a:cubicBezTo>
                  <a:cubicBezTo>
                    <a:pt x="525" y="617"/>
                    <a:pt x="450" y="580"/>
                    <a:pt x="388" y="530"/>
                  </a:cubicBezTo>
                  <a:cubicBezTo>
                    <a:pt x="363" y="517"/>
                    <a:pt x="338" y="480"/>
                    <a:pt x="325" y="467"/>
                  </a:cubicBezTo>
                  <a:cubicBezTo>
                    <a:pt x="300" y="430"/>
                    <a:pt x="300" y="417"/>
                    <a:pt x="288" y="392"/>
                  </a:cubicBezTo>
                  <a:cubicBezTo>
                    <a:pt x="275" y="342"/>
                    <a:pt x="263" y="292"/>
                    <a:pt x="300" y="242"/>
                  </a:cubicBezTo>
                  <a:cubicBezTo>
                    <a:pt x="331" y="180"/>
                    <a:pt x="268" y="92"/>
                    <a:pt x="203" y="92"/>
                  </a:cubicBezTo>
                  <a:cubicBezTo>
                    <a:pt x="189" y="92"/>
                    <a:pt x="176" y="96"/>
                    <a:pt x="163" y="105"/>
                  </a:cubicBezTo>
                  <a:cubicBezTo>
                    <a:pt x="88" y="155"/>
                    <a:pt x="38" y="230"/>
                    <a:pt x="13" y="317"/>
                  </a:cubicBezTo>
                  <a:cubicBezTo>
                    <a:pt x="0" y="405"/>
                    <a:pt x="25" y="517"/>
                    <a:pt x="75" y="592"/>
                  </a:cubicBezTo>
                  <a:cubicBezTo>
                    <a:pt x="175" y="754"/>
                    <a:pt x="375" y="842"/>
                    <a:pt x="550" y="904"/>
                  </a:cubicBezTo>
                  <a:cubicBezTo>
                    <a:pt x="645" y="941"/>
                    <a:pt x="761" y="990"/>
                    <a:pt x="863" y="990"/>
                  </a:cubicBezTo>
                  <a:cubicBezTo>
                    <a:pt x="937" y="990"/>
                    <a:pt x="1003" y="965"/>
                    <a:pt x="1050" y="892"/>
                  </a:cubicBezTo>
                  <a:cubicBezTo>
                    <a:pt x="1075" y="854"/>
                    <a:pt x="1088" y="817"/>
                    <a:pt x="1113" y="779"/>
                  </a:cubicBezTo>
                  <a:cubicBezTo>
                    <a:pt x="1138" y="730"/>
                    <a:pt x="1163" y="705"/>
                    <a:pt x="1200" y="667"/>
                  </a:cubicBezTo>
                  <a:cubicBezTo>
                    <a:pt x="1262" y="592"/>
                    <a:pt x="1337" y="530"/>
                    <a:pt x="1375" y="430"/>
                  </a:cubicBezTo>
                  <a:cubicBezTo>
                    <a:pt x="1468" y="232"/>
                    <a:pt x="1344" y="1"/>
                    <a:pt x="11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6" name="Google Shape;11776;p22"/>
            <p:cNvSpPr/>
            <p:nvPr/>
          </p:nvSpPr>
          <p:spPr>
            <a:xfrm>
              <a:off x="5655750" y="3993450"/>
              <a:ext cx="81000" cy="60775"/>
            </a:xfrm>
            <a:custGeom>
              <a:avLst/>
              <a:gdLst/>
              <a:ahLst/>
              <a:cxnLst/>
              <a:rect l="l" t="t" r="r" b="b"/>
              <a:pathLst>
                <a:path w="3240" h="2431" extrusionOk="0">
                  <a:moveTo>
                    <a:pt x="641" y="1"/>
                  </a:moveTo>
                  <a:cubicBezTo>
                    <a:pt x="449" y="1"/>
                    <a:pt x="256" y="28"/>
                    <a:pt x="88" y="75"/>
                  </a:cubicBezTo>
                  <a:cubicBezTo>
                    <a:pt x="1" y="100"/>
                    <a:pt x="13" y="237"/>
                    <a:pt x="113" y="237"/>
                  </a:cubicBezTo>
                  <a:cubicBezTo>
                    <a:pt x="488" y="237"/>
                    <a:pt x="850" y="275"/>
                    <a:pt x="1213" y="387"/>
                  </a:cubicBezTo>
                  <a:cubicBezTo>
                    <a:pt x="1550" y="487"/>
                    <a:pt x="1738" y="825"/>
                    <a:pt x="1813" y="1150"/>
                  </a:cubicBezTo>
                  <a:cubicBezTo>
                    <a:pt x="1888" y="1437"/>
                    <a:pt x="1888" y="1724"/>
                    <a:pt x="2238" y="1812"/>
                  </a:cubicBezTo>
                  <a:cubicBezTo>
                    <a:pt x="2400" y="1849"/>
                    <a:pt x="2562" y="1849"/>
                    <a:pt x="2712" y="1937"/>
                  </a:cubicBezTo>
                  <a:cubicBezTo>
                    <a:pt x="2850" y="2024"/>
                    <a:pt x="2937" y="2174"/>
                    <a:pt x="2962" y="2337"/>
                  </a:cubicBezTo>
                  <a:cubicBezTo>
                    <a:pt x="2972" y="2402"/>
                    <a:pt x="3021" y="2431"/>
                    <a:pt x="3073" y="2431"/>
                  </a:cubicBezTo>
                  <a:cubicBezTo>
                    <a:pt x="3152" y="2431"/>
                    <a:pt x="3240" y="2366"/>
                    <a:pt x="3225" y="2262"/>
                  </a:cubicBezTo>
                  <a:cubicBezTo>
                    <a:pt x="3162" y="1937"/>
                    <a:pt x="2900" y="1674"/>
                    <a:pt x="2575" y="1612"/>
                  </a:cubicBezTo>
                  <a:cubicBezTo>
                    <a:pt x="2388" y="1574"/>
                    <a:pt x="2163" y="1599"/>
                    <a:pt x="2088" y="1387"/>
                  </a:cubicBezTo>
                  <a:cubicBezTo>
                    <a:pt x="2025" y="1212"/>
                    <a:pt x="2013" y="1037"/>
                    <a:pt x="1950" y="862"/>
                  </a:cubicBezTo>
                  <a:cubicBezTo>
                    <a:pt x="1813" y="550"/>
                    <a:pt x="1575" y="275"/>
                    <a:pt x="1275" y="125"/>
                  </a:cubicBezTo>
                  <a:cubicBezTo>
                    <a:pt x="1088" y="38"/>
                    <a:pt x="864"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7" name="Google Shape;11777;p22"/>
            <p:cNvSpPr/>
            <p:nvPr/>
          </p:nvSpPr>
          <p:spPr>
            <a:xfrm>
              <a:off x="5663325" y="4036675"/>
              <a:ext cx="80550" cy="48575"/>
            </a:xfrm>
            <a:custGeom>
              <a:avLst/>
              <a:gdLst/>
              <a:ahLst/>
              <a:cxnLst/>
              <a:rect l="l" t="t" r="r" b="b"/>
              <a:pathLst>
                <a:path w="3222" h="1943" extrusionOk="0">
                  <a:moveTo>
                    <a:pt x="155" y="0"/>
                  </a:moveTo>
                  <a:cubicBezTo>
                    <a:pt x="79" y="0"/>
                    <a:pt x="0" y="62"/>
                    <a:pt x="23" y="158"/>
                  </a:cubicBezTo>
                  <a:cubicBezTo>
                    <a:pt x="98" y="408"/>
                    <a:pt x="285" y="570"/>
                    <a:pt x="497" y="708"/>
                  </a:cubicBezTo>
                  <a:cubicBezTo>
                    <a:pt x="772" y="895"/>
                    <a:pt x="1085" y="1020"/>
                    <a:pt x="1372" y="1158"/>
                  </a:cubicBezTo>
                  <a:cubicBezTo>
                    <a:pt x="1610" y="1270"/>
                    <a:pt x="1872" y="1420"/>
                    <a:pt x="2147" y="1433"/>
                  </a:cubicBezTo>
                  <a:cubicBezTo>
                    <a:pt x="2175" y="1436"/>
                    <a:pt x="2203" y="1437"/>
                    <a:pt x="2231" y="1437"/>
                  </a:cubicBezTo>
                  <a:cubicBezTo>
                    <a:pt x="2315" y="1437"/>
                    <a:pt x="2397" y="1423"/>
                    <a:pt x="2472" y="1395"/>
                  </a:cubicBezTo>
                  <a:cubicBezTo>
                    <a:pt x="2535" y="1364"/>
                    <a:pt x="2582" y="1337"/>
                    <a:pt x="2634" y="1337"/>
                  </a:cubicBezTo>
                  <a:cubicBezTo>
                    <a:pt x="2665" y="1337"/>
                    <a:pt x="2697" y="1347"/>
                    <a:pt x="2734" y="1370"/>
                  </a:cubicBezTo>
                  <a:cubicBezTo>
                    <a:pt x="2784" y="1395"/>
                    <a:pt x="2847" y="1458"/>
                    <a:pt x="2884" y="1508"/>
                  </a:cubicBezTo>
                  <a:cubicBezTo>
                    <a:pt x="2809" y="1570"/>
                    <a:pt x="2647" y="1607"/>
                    <a:pt x="2584" y="1632"/>
                  </a:cubicBezTo>
                  <a:cubicBezTo>
                    <a:pt x="2459" y="1670"/>
                    <a:pt x="2334" y="1695"/>
                    <a:pt x="2209" y="1707"/>
                  </a:cubicBezTo>
                  <a:cubicBezTo>
                    <a:pt x="2156" y="1713"/>
                    <a:pt x="2103" y="1715"/>
                    <a:pt x="2051" y="1715"/>
                  </a:cubicBezTo>
                  <a:cubicBezTo>
                    <a:pt x="1858" y="1715"/>
                    <a:pt x="1671" y="1682"/>
                    <a:pt x="1485" y="1632"/>
                  </a:cubicBezTo>
                  <a:cubicBezTo>
                    <a:pt x="1260" y="1570"/>
                    <a:pt x="1047" y="1483"/>
                    <a:pt x="847" y="1345"/>
                  </a:cubicBezTo>
                  <a:cubicBezTo>
                    <a:pt x="622" y="1208"/>
                    <a:pt x="435" y="983"/>
                    <a:pt x="173" y="883"/>
                  </a:cubicBezTo>
                  <a:cubicBezTo>
                    <a:pt x="161" y="878"/>
                    <a:pt x="151" y="876"/>
                    <a:pt x="141" y="876"/>
                  </a:cubicBezTo>
                  <a:cubicBezTo>
                    <a:pt x="71" y="876"/>
                    <a:pt x="30" y="978"/>
                    <a:pt x="85" y="1033"/>
                  </a:cubicBezTo>
                  <a:cubicBezTo>
                    <a:pt x="260" y="1208"/>
                    <a:pt x="460" y="1383"/>
                    <a:pt x="660" y="1532"/>
                  </a:cubicBezTo>
                  <a:cubicBezTo>
                    <a:pt x="835" y="1670"/>
                    <a:pt x="1022" y="1757"/>
                    <a:pt x="1235" y="1832"/>
                  </a:cubicBezTo>
                  <a:cubicBezTo>
                    <a:pt x="1457" y="1909"/>
                    <a:pt x="1699" y="1943"/>
                    <a:pt x="1941" y="1943"/>
                  </a:cubicBezTo>
                  <a:cubicBezTo>
                    <a:pt x="2134" y="1943"/>
                    <a:pt x="2326" y="1921"/>
                    <a:pt x="2509" y="1882"/>
                  </a:cubicBezTo>
                  <a:cubicBezTo>
                    <a:pt x="2609" y="1857"/>
                    <a:pt x="2709" y="1832"/>
                    <a:pt x="2797" y="1795"/>
                  </a:cubicBezTo>
                  <a:cubicBezTo>
                    <a:pt x="2884" y="1757"/>
                    <a:pt x="3022" y="1720"/>
                    <a:pt x="3084" y="1645"/>
                  </a:cubicBezTo>
                  <a:cubicBezTo>
                    <a:pt x="3222" y="1470"/>
                    <a:pt x="3022" y="1295"/>
                    <a:pt x="2884" y="1195"/>
                  </a:cubicBezTo>
                  <a:cubicBezTo>
                    <a:pt x="2819" y="1152"/>
                    <a:pt x="2735" y="1118"/>
                    <a:pt x="2649" y="1118"/>
                  </a:cubicBezTo>
                  <a:cubicBezTo>
                    <a:pt x="2636" y="1118"/>
                    <a:pt x="2623" y="1118"/>
                    <a:pt x="2609" y="1120"/>
                  </a:cubicBezTo>
                  <a:cubicBezTo>
                    <a:pt x="2497" y="1133"/>
                    <a:pt x="2422" y="1233"/>
                    <a:pt x="2309" y="1270"/>
                  </a:cubicBezTo>
                  <a:cubicBezTo>
                    <a:pt x="2269" y="1283"/>
                    <a:pt x="2228" y="1289"/>
                    <a:pt x="2185" y="1289"/>
                  </a:cubicBezTo>
                  <a:cubicBezTo>
                    <a:pt x="1989" y="1289"/>
                    <a:pt x="1774" y="1165"/>
                    <a:pt x="1610" y="1083"/>
                  </a:cubicBezTo>
                  <a:cubicBezTo>
                    <a:pt x="1335" y="945"/>
                    <a:pt x="1072" y="783"/>
                    <a:pt x="810" y="620"/>
                  </a:cubicBezTo>
                  <a:cubicBezTo>
                    <a:pt x="597" y="483"/>
                    <a:pt x="347" y="345"/>
                    <a:pt x="272" y="95"/>
                  </a:cubicBezTo>
                  <a:cubicBezTo>
                    <a:pt x="257" y="29"/>
                    <a:pt x="207"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8" name="Google Shape;11778;p22"/>
            <p:cNvSpPr/>
            <p:nvPr/>
          </p:nvSpPr>
          <p:spPr>
            <a:xfrm>
              <a:off x="5685125" y="3976225"/>
              <a:ext cx="27200" cy="36500"/>
            </a:xfrm>
            <a:custGeom>
              <a:avLst/>
              <a:gdLst/>
              <a:ahLst/>
              <a:cxnLst/>
              <a:rect l="l" t="t" r="r" b="b"/>
              <a:pathLst>
                <a:path w="1088" h="1460" extrusionOk="0">
                  <a:moveTo>
                    <a:pt x="137" y="1"/>
                  </a:moveTo>
                  <a:cubicBezTo>
                    <a:pt x="115" y="1"/>
                    <a:pt x="93" y="9"/>
                    <a:pt x="75" y="27"/>
                  </a:cubicBezTo>
                  <a:cubicBezTo>
                    <a:pt x="0" y="77"/>
                    <a:pt x="38" y="201"/>
                    <a:pt x="88" y="264"/>
                  </a:cubicBezTo>
                  <a:cubicBezTo>
                    <a:pt x="150" y="326"/>
                    <a:pt x="238" y="326"/>
                    <a:pt x="313" y="351"/>
                  </a:cubicBezTo>
                  <a:cubicBezTo>
                    <a:pt x="400" y="364"/>
                    <a:pt x="488" y="389"/>
                    <a:pt x="575" y="414"/>
                  </a:cubicBezTo>
                  <a:cubicBezTo>
                    <a:pt x="650" y="451"/>
                    <a:pt x="738" y="489"/>
                    <a:pt x="788" y="551"/>
                  </a:cubicBezTo>
                  <a:cubicBezTo>
                    <a:pt x="888" y="639"/>
                    <a:pt x="875" y="776"/>
                    <a:pt x="813" y="889"/>
                  </a:cubicBezTo>
                  <a:cubicBezTo>
                    <a:pt x="738" y="1039"/>
                    <a:pt x="600" y="1151"/>
                    <a:pt x="475" y="1251"/>
                  </a:cubicBezTo>
                  <a:cubicBezTo>
                    <a:pt x="425" y="1289"/>
                    <a:pt x="438" y="1376"/>
                    <a:pt x="475" y="1426"/>
                  </a:cubicBezTo>
                  <a:cubicBezTo>
                    <a:pt x="504" y="1449"/>
                    <a:pt x="533" y="1459"/>
                    <a:pt x="561" y="1459"/>
                  </a:cubicBezTo>
                  <a:cubicBezTo>
                    <a:pt x="593" y="1459"/>
                    <a:pt x="623" y="1446"/>
                    <a:pt x="650" y="1426"/>
                  </a:cubicBezTo>
                  <a:cubicBezTo>
                    <a:pt x="788" y="1314"/>
                    <a:pt x="950" y="1189"/>
                    <a:pt x="1013" y="1026"/>
                  </a:cubicBezTo>
                  <a:cubicBezTo>
                    <a:pt x="1075" y="876"/>
                    <a:pt x="1088" y="714"/>
                    <a:pt x="1013" y="576"/>
                  </a:cubicBezTo>
                  <a:cubicBezTo>
                    <a:pt x="950" y="426"/>
                    <a:pt x="775" y="339"/>
                    <a:pt x="638" y="251"/>
                  </a:cubicBezTo>
                  <a:cubicBezTo>
                    <a:pt x="550" y="201"/>
                    <a:pt x="475" y="152"/>
                    <a:pt x="375" y="127"/>
                  </a:cubicBezTo>
                  <a:cubicBezTo>
                    <a:pt x="338" y="127"/>
                    <a:pt x="288" y="114"/>
                    <a:pt x="250" y="114"/>
                  </a:cubicBezTo>
                  <a:cubicBezTo>
                    <a:pt x="213" y="102"/>
                    <a:pt x="213" y="102"/>
                    <a:pt x="213" y="77"/>
                  </a:cubicBezTo>
                  <a:cubicBezTo>
                    <a:pt x="213" y="28"/>
                    <a:pt x="176"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9" name="Google Shape;11779;p22"/>
            <p:cNvSpPr/>
            <p:nvPr/>
          </p:nvSpPr>
          <p:spPr>
            <a:xfrm>
              <a:off x="5677625" y="3929700"/>
              <a:ext cx="39700" cy="54075"/>
            </a:xfrm>
            <a:custGeom>
              <a:avLst/>
              <a:gdLst/>
              <a:ahLst/>
              <a:cxnLst/>
              <a:rect l="l" t="t" r="r" b="b"/>
              <a:pathLst>
                <a:path w="1588" h="2163" extrusionOk="0">
                  <a:moveTo>
                    <a:pt x="638" y="1"/>
                  </a:moveTo>
                  <a:cubicBezTo>
                    <a:pt x="400" y="1"/>
                    <a:pt x="313" y="275"/>
                    <a:pt x="100" y="313"/>
                  </a:cubicBezTo>
                  <a:cubicBezTo>
                    <a:pt x="0" y="338"/>
                    <a:pt x="25" y="500"/>
                    <a:pt x="125" y="500"/>
                  </a:cubicBezTo>
                  <a:cubicBezTo>
                    <a:pt x="238" y="500"/>
                    <a:pt x="325" y="425"/>
                    <a:pt x="413" y="350"/>
                  </a:cubicBezTo>
                  <a:cubicBezTo>
                    <a:pt x="458" y="317"/>
                    <a:pt x="523" y="222"/>
                    <a:pt x="591" y="222"/>
                  </a:cubicBezTo>
                  <a:cubicBezTo>
                    <a:pt x="598" y="222"/>
                    <a:pt x="605" y="223"/>
                    <a:pt x="613" y="225"/>
                  </a:cubicBezTo>
                  <a:cubicBezTo>
                    <a:pt x="663" y="250"/>
                    <a:pt x="700" y="338"/>
                    <a:pt x="738" y="375"/>
                  </a:cubicBezTo>
                  <a:cubicBezTo>
                    <a:pt x="775" y="438"/>
                    <a:pt x="813" y="488"/>
                    <a:pt x="875" y="538"/>
                  </a:cubicBezTo>
                  <a:cubicBezTo>
                    <a:pt x="975" y="625"/>
                    <a:pt x="1088" y="675"/>
                    <a:pt x="1200" y="750"/>
                  </a:cubicBezTo>
                  <a:cubicBezTo>
                    <a:pt x="1250" y="775"/>
                    <a:pt x="1300" y="813"/>
                    <a:pt x="1338" y="850"/>
                  </a:cubicBezTo>
                  <a:cubicBezTo>
                    <a:pt x="1350" y="863"/>
                    <a:pt x="1388" y="913"/>
                    <a:pt x="1388" y="925"/>
                  </a:cubicBezTo>
                  <a:lnTo>
                    <a:pt x="1388" y="925"/>
                  </a:lnTo>
                  <a:cubicBezTo>
                    <a:pt x="1388" y="923"/>
                    <a:pt x="1386" y="922"/>
                    <a:pt x="1382" y="922"/>
                  </a:cubicBezTo>
                  <a:cubicBezTo>
                    <a:pt x="1369" y="922"/>
                    <a:pt x="1335" y="938"/>
                    <a:pt x="1325" y="938"/>
                  </a:cubicBezTo>
                  <a:cubicBezTo>
                    <a:pt x="1213" y="1000"/>
                    <a:pt x="1138" y="1113"/>
                    <a:pt x="1088" y="1225"/>
                  </a:cubicBezTo>
                  <a:cubicBezTo>
                    <a:pt x="1025" y="1388"/>
                    <a:pt x="1025" y="1563"/>
                    <a:pt x="950" y="1725"/>
                  </a:cubicBezTo>
                  <a:cubicBezTo>
                    <a:pt x="875" y="1850"/>
                    <a:pt x="763" y="1925"/>
                    <a:pt x="625" y="1950"/>
                  </a:cubicBezTo>
                  <a:cubicBezTo>
                    <a:pt x="504" y="1962"/>
                    <a:pt x="524" y="2163"/>
                    <a:pt x="640" y="2163"/>
                  </a:cubicBezTo>
                  <a:cubicBezTo>
                    <a:pt x="643" y="2163"/>
                    <a:pt x="647" y="2163"/>
                    <a:pt x="650" y="2162"/>
                  </a:cubicBezTo>
                  <a:cubicBezTo>
                    <a:pt x="925" y="2137"/>
                    <a:pt x="1175" y="1938"/>
                    <a:pt x="1213" y="1650"/>
                  </a:cubicBezTo>
                  <a:cubicBezTo>
                    <a:pt x="1225" y="1500"/>
                    <a:pt x="1213" y="1338"/>
                    <a:pt x="1275" y="1200"/>
                  </a:cubicBezTo>
                  <a:cubicBezTo>
                    <a:pt x="1313" y="1150"/>
                    <a:pt x="1350" y="1100"/>
                    <a:pt x="1413" y="1088"/>
                  </a:cubicBezTo>
                  <a:cubicBezTo>
                    <a:pt x="1463" y="1063"/>
                    <a:pt x="1513" y="1050"/>
                    <a:pt x="1537" y="1000"/>
                  </a:cubicBezTo>
                  <a:cubicBezTo>
                    <a:pt x="1587" y="913"/>
                    <a:pt x="1525" y="775"/>
                    <a:pt x="1475" y="700"/>
                  </a:cubicBezTo>
                  <a:cubicBezTo>
                    <a:pt x="1400" y="600"/>
                    <a:pt x="1313" y="513"/>
                    <a:pt x="1225" y="438"/>
                  </a:cubicBezTo>
                  <a:cubicBezTo>
                    <a:pt x="1125" y="363"/>
                    <a:pt x="1025" y="300"/>
                    <a:pt x="950" y="213"/>
                  </a:cubicBezTo>
                  <a:cubicBezTo>
                    <a:pt x="863" y="113"/>
                    <a:pt x="775" y="13"/>
                    <a:pt x="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0" name="Google Shape;11780;p22"/>
            <p:cNvSpPr/>
            <p:nvPr/>
          </p:nvSpPr>
          <p:spPr>
            <a:xfrm>
              <a:off x="5702500" y="3900325"/>
              <a:ext cx="22000" cy="46025"/>
            </a:xfrm>
            <a:custGeom>
              <a:avLst/>
              <a:gdLst/>
              <a:ahLst/>
              <a:cxnLst/>
              <a:rect l="l" t="t" r="r" b="b"/>
              <a:pathLst>
                <a:path w="880" h="1841" extrusionOk="0">
                  <a:moveTo>
                    <a:pt x="680" y="1"/>
                  </a:moveTo>
                  <a:cubicBezTo>
                    <a:pt x="617" y="1"/>
                    <a:pt x="580" y="51"/>
                    <a:pt x="567" y="113"/>
                  </a:cubicBezTo>
                  <a:cubicBezTo>
                    <a:pt x="555" y="263"/>
                    <a:pt x="630" y="388"/>
                    <a:pt x="680" y="513"/>
                  </a:cubicBezTo>
                  <a:cubicBezTo>
                    <a:pt x="742" y="663"/>
                    <a:pt x="742" y="851"/>
                    <a:pt x="692" y="1013"/>
                  </a:cubicBezTo>
                  <a:cubicBezTo>
                    <a:pt x="655" y="1151"/>
                    <a:pt x="617" y="1313"/>
                    <a:pt x="567" y="1463"/>
                  </a:cubicBezTo>
                  <a:cubicBezTo>
                    <a:pt x="542" y="1525"/>
                    <a:pt x="443" y="1538"/>
                    <a:pt x="380" y="1550"/>
                  </a:cubicBezTo>
                  <a:lnTo>
                    <a:pt x="105" y="1650"/>
                  </a:lnTo>
                  <a:cubicBezTo>
                    <a:pt x="0" y="1685"/>
                    <a:pt x="37" y="1840"/>
                    <a:pt x="134" y="1840"/>
                  </a:cubicBezTo>
                  <a:cubicBezTo>
                    <a:pt x="140" y="1840"/>
                    <a:pt x="148" y="1840"/>
                    <a:pt x="155" y="1838"/>
                  </a:cubicBezTo>
                  <a:cubicBezTo>
                    <a:pt x="268" y="1800"/>
                    <a:pt x="368" y="1775"/>
                    <a:pt x="468" y="1750"/>
                  </a:cubicBezTo>
                  <a:cubicBezTo>
                    <a:pt x="555" y="1725"/>
                    <a:pt x="642" y="1713"/>
                    <a:pt x="705" y="1650"/>
                  </a:cubicBezTo>
                  <a:cubicBezTo>
                    <a:pt x="767" y="1588"/>
                    <a:pt x="792" y="1500"/>
                    <a:pt x="805" y="1413"/>
                  </a:cubicBezTo>
                  <a:cubicBezTo>
                    <a:pt x="830" y="1326"/>
                    <a:pt x="842" y="1238"/>
                    <a:pt x="855" y="1151"/>
                  </a:cubicBezTo>
                  <a:cubicBezTo>
                    <a:pt x="867" y="976"/>
                    <a:pt x="880" y="801"/>
                    <a:pt x="855" y="626"/>
                  </a:cubicBezTo>
                  <a:cubicBezTo>
                    <a:pt x="842" y="538"/>
                    <a:pt x="830" y="451"/>
                    <a:pt x="805" y="376"/>
                  </a:cubicBezTo>
                  <a:cubicBezTo>
                    <a:pt x="792" y="288"/>
                    <a:pt x="767" y="201"/>
                    <a:pt x="780" y="113"/>
                  </a:cubicBezTo>
                  <a:cubicBezTo>
                    <a:pt x="792" y="51"/>
                    <a:pt x="730" y="1"/>
                    <a:pt x="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1" name="Google Shape;11781;p22"/>
            <p:cNvSpPr/>
            <p:nvPr/>
          </p:nvSpPr>
          <p:spPr>
            <a:xfrm>
              <a:off x="5718425" y="3924700"/>
              <a:ext cx="50875" cy="52025"/>
            </a:xfrm>
            <a:custGeom>
              <a:avLst/>
              <a:gdLst/>
              <a:ahLst/>
              <a:cxnLst/>
              <a:rect l="l" t="t" r="r" b="b"/>
              <a:pathLst>
                <a:path w="2035" h="2081" extrusionOk="0">
                  <a:moveTo>
                    <a:pt x="148" y="1"/>
                  </a:moveTo>
                  <a:cubicBezTo>
                    <a:pt x="73" y="1"/>
                    <a:pt x="1" y="82"/>
                    <a:pt x="43" y="176"/>
                  </a:cubicBezTo>
                  <a:cubicBezTo>
                    <a:pt x="130" y="388"/>
                    <a:pt x="243" y="613"/>
                    <a:pt x="468" y="700"/>
                  </a:cubicBezTo>
                  <a:cubicBezTo>
                    <a:pt x="605" y="750"/>
                    <a:pt x="743" y="750"/>
                    <a:pt x="855" y="813"/>
                  </a:cubicBezTo>
                  <a:cubicBezTo>
                    <a:pt x="968" y="875"/>
                    <a:pt x="1055" y="963"/>
                    <a:pt x="1118" y="1063"/>
                  </a:cubicBezTo>
                  <a:cubicBezTo>
                    <a:pt x="1243" y="1275"/>
                    <a:pt x="1243" y="1525"/>
                    <a:pt x="1355" y="1738"/>
                  </a:cubicBezTo>
                  <a:cubicBezTo>
                    <a:pt x="1446" y="1919"/>
                    <a:pt x="1619" y="2080"/>
                    <a:pt x="1819" y="2080"/>
                  </a:cubicBezTo>
                  <a:cubicBezTo>
                    <a:pt x="1839" y="2080"/>
                    <a:pt x="1859" y="2078"/>
                    <a:pt x="1880" y="2075"/>
                  </a:cubicBezTo>
                  <a:cubicBezTo>
                    <a:pt x="2034" y="2063"/>
                    <a:pt x="2019" y="1848"/>
                    <a:pt x="1878" y="1848"/>
                  </a:cubicBezTo>
                  <a:cubicBezTo>
                    <a:pt x="1871" y="1848"/>
                    <a:pt x="1863" y="1849"/>
                    <a:pt x="1855" y="1850"/>
                  </a:cubicBezTo>
                  <a:cubicBezTo>
                    <a:pt x="1841" y="1852"/>
                    <a:pt x="1827" y="1853"/>
                    <a:pt x="1813" y="1853"/>
                  </a:cubicBezTo>
                  <a:cubicBezTo>
                    <a:pt x="1604" y="1853"/>
                    <a:pt x="1503" y="1590"/>
                    <a:pt x="1468" y="1438"/>
                  </a:cubicBezTo>
                  <a:cubicBezTo>
                    <a:pt x="1405" y="1225"/>
                    <a:pt x="1355" y="1013"/>
                    <a:pt x="1218" y="850"/>
                  </a:cubicBezTo>
                  <a:cubicBezTo>
                    <a:pt x="1080" y="675"/>
                    <a:pt x="893" y="588"/>
                    <a:pt x="680" y="500"/>
                  </a:cubicBezTo>
                  <a:cubicBezTo>
                    <a:pt x="455" y="425"/>
                    <a:pt x="343" y="263"/>
                    <a:pt x="243" y="63"/>
                  </a:cubicBezTo>
                  <a:cubicBezTo>
                    <a:pt x="219" y="19"/>
                    <a:pt x="183" y="1"/>
                    <a:pt x="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2" name="Google Shape;11782;p22"/>
            <p:cNvSpPr/>
            <p:nvPr/>
          </p:nvSpPr>
          <p:spPr>
            <a:xfrm>
              <a:off x="5698800" y="3975400"/>
              <a:ext cx="42325" cy="17100"/>
            </a:xfrm>
            <a:custGeom>
              <a:avLst/>
              <a:gdLst/>
              <a:ahLst/>
              <a:cxnLst/>
              <a:rect l="l" t="t" r="r" b="b"/>
              <a:pathLst>
                <a:path w="1693" h="684" extrusionOk="0">
                  <a:moveTo>
                    <a:pt x="175" y="0"/>
                  </a:moveTo>
                  <a:cubicBezTo>
                    <a:pt x="88" y="0"/>
                    <a:pt x="1" y="93"/>
                    <a:pt x="53" y="197"/>
                  </a:cubicBezTo>
                  <a:cubicBezTo>
                    <a:pt x="203" y="447"/>
                    <a:pt x="491" y="609"/>
                    <a:pt x="765" y="659"/>
                  </a:cubicBezTo>
                  <a:cubicBezTo>
                    <a:pt x="855" y="676"/>
                    <a:pt x="945" y="684"/>
                    <a:pt x="1036" y="684"/>
                  </a:cubicBezTo>
                  <a:cubicBezTo>
                    <a:pt x="1224" y="684"/>
                    <a:pt x="1413" y="648"/>
                    <a:pt x="1590" y="572"/>
                  </a:cubicBezTo>
                  <a:cubicBezTo>
                    <a:pt x="1693" y="526"/>
                    <a:pt x="1629" y="367"/>
                    <a:pt x="1542" y="367"/>
                  </a:cubicBezTo>
                  <a:cubicBezTo>
                    <a:pt x="1533" y="367"/>
                    <a:pt x="1524" y="369"/>
                    <a:pt x="1515" y="372"/>
                  </a:cubicBezTo>
                  <a:cubicBezTo>
                    <a:pt x="1375" y="426"/>
                    <a:pt x="1235" y="457"/>
                    <a:pt x="1095" y="457"/>
                  </a:cubicBezTo>
                  <a:cubicBezTo>
                    <a:pt x="1010" y="457"/>
                    <a:pt x="925" y="446"/>
                    <a:pt x="840" y="422"/>
                  </a:cubicBezTo>
                  <a:cubicBezTo>
                    <a:pt x="628" y="372"/>
                    <a:pt x="391" y="259"/>
                    <a:pt x="278" y="60"/>
                  </a:cubicBezTo>
                  <a:cubicBezTo>
                    <a:pt x="252" y="18"/>
                    <a:pt x="213"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3" name="Google Shape;11783;p22"/>
            <p:cNvSpPr/>
            <p:nvPr/>
          </p:nvSpPr>
          <p:spPr>
            <a:xfrm>
              <a:off x="5710425" y="3944675"/>
              <a:ext cx="38925" cy="44575"/>
            </a:xfrm>
            <a:custGeom>
              <a:avLst/>
              <a:gdLst/>
              <a:ahLst/>
              <a:cxnLst/>
              <a:rect l="l" t="t" r="r" b="b"/>
              <a:pathLst>
                <a:path w="1557" h="1783" extrusionOk="0">
                  <a:moveTo>
                    <a:pt x="820" y="0"/>
                  </a:moveTo>
                  <a:cubicBezTo>
                    <a:pt x="742" y="0"/>
                    <a:pt x="665" y="11"/>
                    <a:pt x="588" y="26"/>
                  </a:cubicBezTo>
                  <a:cubicBezTo>
                    <a:pt x="463" y="39"/>
                    <a:pt x="338" y="64"/>
                    <a:pt x="238" y="126"/>
                  </a:cubicBezTo>
                  <a:cubicBezTo>
                    <a:pt x="1" y="264"/>
                    <a:pt x="63" y="551"/>
                    <a:pt x="88" y="776"/>
                  </a:cubicBezTo>
                  <a:cubicBezTo>
                    <a:pt x="126" y="1089"/>
                    <a:pt x="188" y="1401"/>
                    <a:pt x="275" y="1701"/>
                  </a:cubicBezTo>
                  <a:cubicBezTo>
                    <a:pt x="291" y="1758"/>
                    <a:pt x="336" y="1782"/>
                    <a:pt x="381" y="1782"/>
                  </a:cubicBezTo>
                  <a:cubicBezTo>
                    <a:pt x="446" y="1782"/>
                    <a:pt x="510" y="1732"/>
                    <a:pt x="488" y="1651"/>
                  </a:cubicBezTo>
                  <a:cubicBezTo>
                    <a:pt x="413" y="1364"/>
                    <a:pt x="363" y="1076"/>
                    <a:pt x="300" y="789"/>
                  </a:cubicBezTo>
                  <a:cubicBezTo>
                    <a:pt x="300" y="714"/>
                    <a:pt x="288" y="639"/>
                    <a:pt x="275" y="576"/>
                  </a:cubicBezTo>
                  <a:cubicBezTo>
                    <a:pt x="263" y="514"/>
                    <a:pt x="238" y="426"/>
                    <a:pt x="263" y="364"/>
                  </a:cubicBezTo>
                  <a:cubicBezTo>
                    <a:pt x="288" y="264"/>
                    <a:pt x="463" y="239"/>
                    <a:pt x="563" y="226"/>
                  </a:cubicBezTo>
                  <a:cubicBezTo>
                    <a:pt x="635" y="212"/>
                    <a:pt x="716" y="197"/>
                    <a:pt x="795" y="197"/>
                  </a:cubicBezTo>
                  <a:cubicBezTo>
                    <a:pt x="853" y="197"/>
                    <a:pt x="910" y="205"/>
                    <a:pt x="963" y="226"/>
                  </a:cubicBezTo>
                  <a:cubicBezTo>
                    <a:pt x="1088" y="276"/>
                    <a:pt x="1138" y="376"/>
                    <a:pt x="1150" y="489"/>
                  </a:cubicBezTo>
                  <a:cubicBezTo>
                    <a:pt x="1213" y="801"/>
                    <a:pt x="1238" y="1101"/>
                    <a:pt x="1300" y="1401"/>
                  </a:cubicBezTo>
                  <a:cubicBezTo>
                    <a:pt x="1317" y="1464"/>
                    <a:pt x="1373" y="1492"/>
                    <a:pt x="1428" y="1492"/>
                  </a:cubicBezTo>
                  <a:cubicBezTo>
                    <a:pt x="1493" y="1492"/>
                    <a:pt x="1557" y="1451"/>
                    <a:pt x="1550" y="1376"/>
                  </a:cubicBezTo>
                  <a:cubicBezTo>
                    <a:pt x="1513" y="1076"/>
                    <a:pt x="1450" y="789"/>
                    <a:pt x="1388" y="501"/>
                  </a:cubicBezTo>
                  <a:cubicBezTo>
                    <a:pt x="1375" y="376"/>
                    <a:pt x="1338" y="264"/>
                    <a:pt x="1263" y="164"/>
                  </a:cubicBezTo>
                  <a:cubicBezTo>
                    <a:pt x="1175" y="89"/>
                    <a:pt x="1075" y="26"/>
                    <a:pt x="963" y="14"/>
                  </a:cubicBezTo>
                  <a:cubicBezTo>
                    <a:pt x="915" y="4"/>
                    <a:pt x="867" y="0"/>
                    <a:pt x="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4" name="Google Shape;11784;p22"/>
            <p:cNvSpPr/>
            <p:nvPr/>
          </p:nvSpPr>
          <p:spPr>
            <a:xfrm>
              <a:off x="5763225" y="4063725"/>
              <a:ext cx="17825" cy="27000"/>
            </a:xfrm>
            <a:custGeom>
              <a:avLst/>
              <a:gdLst/>
              <a:ahLst/>
              <a:cxnLst/>
              <a:rect l="l" t="t" r="r" b="b"/>
              <a:pathLst>
                <a:path w="713" h="1080" extrusionOk="0">
                  <a:moveTo>
                    <a:pt x="92" y="0"/>
                  </a:moveTo>
                  <a:cubicBezTo>
                    <a:pt x="68" y="0"/>
                    <a:pt x="42" y="14"/>
                    <a:pt x="25" y="38"/>
                  </a:cubicBezTo>
                  <a:cubicBezTo>
                    <a:pt x="1" y="63"/>
                    <a:pt x="1" y="113"/>
                    <a:pt x="25" y="138"/>
                  </a:cubicBezTo>
                  <a:cubicBezTo>
                    <a:pt x="38" y="151"/>
                    <a:pt x="38" y="151"/>
                    <a:pt x="38" y="151"/>
                  </a:cubicBezTo>
                  <a:cubicBezTo>
                    <a:pt x="38" y="151"/>
                    <a:pt x="38" y="151"/>
                    <a:pt x="50" y="163"/>
                  </a:cubicBezTo>
                  <a:cubicBezTo>
                    <a:pt x="50" y="166"/>
                    <a:pt x="50" y="167"/>
                    <a:pt x="50" y="167"/>
                  </a:cubicBezTo>
                  <a:cubicBezTo>
                    <a:pt x="50" y="169"/>
                    <a:pt x="50" y="171"/>
                    <a:pt x="50" y="176"/>
                  </a:cubicBezTo>
                  <a:cubicBezTo>
                    <a:pt x="50" y="188"/>
                    <a:pt x="50" y="188"/>
                    <a:pt x="50" y="188"/>
                  </a:cubicBezTo>
                  <a:cubicBezTo>
                    <a:pt x="50" y="201"/>
                    <a:pt x="50" y="213"/>
                    <a:pt x="50" y="226"/>
                  </a:cubicBezTo>
                  <a:cubicBezTo>
                    <a:pt x="50" y="238"/>
                    <a:pt x="50" y="263"/>
                    <a:pt x="50" y="288"/>
                  </a:cubicBezTo>
                  <a:cubicBezTo>
                    <a:pt x="50" y="288"/>
                    <a:pt x="38" y="301"/>
                    <a:pt x="38" y="313"/>
                  </a:cubicBezTo>
                  <a:cubicBezTo>
                    <a:pt x="38" y="313"/>
                    <a:pt x="38" y="326"/>
                    <a:pt x="38" y="338"/>
                  </a:cubicBezTo>
                  <a:cubicBezTo>
                    <a:pt x="25" y="463"/>
                    <a:pt x="13" y="588"/>
                    <a:pt x="50" y="700"/>
                  </a:cubicBezTo>
                  <a:cubicBezTo>
                    <a:pt x="88" y="825"/>
                    <a:pt x="163" y="925"/>
                    <a:pt x="275" y="1013"/>
                  </a:cubicBezTo>
                  <a:cubicBezTo>
                    <a:pt x="353" y="1061"/>
                    <a:pt x="445" y="1080"/>
                    <a:pt x="541" y="1080"/>
                  </a:cubicBezTo>
                  <a:cubicBezTo>
                    <a:pt x="569" y="1080"/>
                    <a:pt x="597" y="1078"/>
                    <a:pt x="625" y="1075"/>
                  </a:cubicBezTo>
                  <a:cubicBezTo>
                    <a:pt x="688" y="1063"/>
                    <a:pt x="713" y="1000"/>
                    <a:pt x="713" y="938"/>
                  </a:cubicBezTo>
                  <a:cubicBezTo>
                    <a:pt x="700" y="888"/>
                    <a:pt x="650" y="838"/>
                    <a:pt x="600" y="838"/>
                  </a:cubicBezTo>
                  <a:lnTo>
                    <a:pt x="538" y="838"/>
                  </a:lnTo>
                  <a:cubicBezTo>
                    <a:pt x="525" y="838"/>
                    <a:pt x="513" y="825"/>
                    <a:pt x="500" y="825"/>
                  </a:cubicBezTo>
                  <a:cubicBezTo>
                    <a:pt x="475" y="813"/>
                    <a:pt x="463" y="800"/>
                    <a:pt x="438" y="788"/>
                  </a:cubicBezTo>
                  <a:cubicBezTo>
                    <a:pt x="438" y="788"/>
                    <a:pt x="425" y="775"/>
                    <a:pt x="425" y="775"/>
                  </a:cubicBezTo>
                  <a:cubicBezTo>
                    <a:pt x="413" y="775"/>
                    <a:pt x="400" y="763"/>
                    <a:pt x="400" y="763"/>
                  </a:cubicBezTo>
                  <a:cubicBezTo>
                    <a:pt x="388" y="750"/>
                    <a:pt x="388" y="738"/>
                    <a:pt x="375" y="738"/>
                  </a:cubicBezTo>
                  <a:cubicBezTo>
                    <a:pt x="375" y="738"/>
                    <a:pt x="363" y="713"/>
                    <a:pt x="363" y="713"/>
                  </a:cubicBezTo>
                  <a:cubicBezTo>
                    <a:pt x="350" y="713"/>
                    <a:pt x="350" y="700"/>
                    <a:pt x="350" y="700"/>
                  </a:cubicBezTo>
                  <a:cubicBezTo>
                    <a:pt x="338" y="688"/>
                    <a:pt x="338" y="675"/>
                    <a:pt x="325" y="663"/>
                  </a:cubicBezTo>
                  <a:cubicBezTo>
                    <a:pt x="325" y="650"/>
                    <a:pt x="313" y="650"/>
                    <a:pt x="313" y="638"/>
                  </a:cubicBezTo>
                  <a:cubicBezTo>
                    <a:pt x="300" y="625"/>
                    <a:pt x="300" y="625"/>
                    <a:pt x="300" y="613"/>
                  </a:cubicBezTo>
                  <a:cubicBezTo>
                    <a:pt x="288" y="600"/>
                    <a:pt x="288" y="575"/>
                    <a:pt x="275" y="550"/>
                  </a:cubicBezTo>
                  <a:cubicBezTo>
                    <a:pt x="275" y="525"/>
                    <a:pt x="263" y="500"/>
                    <a:pt x="263" y="475"/>
                  </a:cubicBezTo>
                  <a:cubicBezTo>
                    <a:pt x="263" y="463"/>
                    <a:pt x="263" y="463"/>
                    <a:pt x="263" y="463"/>
                  </a:cubicBezTo>
                  <a:cubicBezTo>
                    <a:pt x="263" y="438"/>
                    <a:pt x="263" y="426"/>
                    <a:pt x="263" y="413"/>
                  </a:cubicBezTo>
                  <a:cubicBezTo>
                    <a:pt x="250" y="363"/>
                    <a:pt x="250" y="326"/>
                    <a:pt x="250" y="276"/>
                  </a:cubicBezTo>
                  <a:cubicBezTo>
                    <a:pt x="250" y="176"/>
                    <a:pt x="213" y="76"/>
                    <a:pt x="125" y="13"/>
                  </a:cubicBezTo>
                  <a:cubicBezTo>
                    <a:pt x="117" y="4"/>
                    <a:pt x="105" y="0"/>
                    <a:pt x="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5" name="Google Shape;11785;p22"/>
            <p:cNvSpPr/>
            <p:nvPr/>
          </p:nvSpPr>
          <p:spPr>
            <a:xfrm>
              <a:off x="5678425" y="4074675"/>
              <a:ext cx="91075" cy="72175"/>
            </a:xfrm>
            <a:custGeom>
              <a:avLst/>
              <a:gdLst/>
              <a:ahLst/>
              <a:cxnLst/>
              <a:rect l="l" t="t" r="r" b="b"/>
              <a:pathLst>
                <a:path w="3643" h="2887" extrusionOk="0">
                  <a:moveTo>
                    <a:pt x="129" y="1"/>
                  </a:moveTo>
                  <a:cubicBezTo>
                    <a:pt x="64" y="1"/>
                    <a:pt x="0" y="72"/>
                    <a:pt x="43" y="150"/>
                  </a:cubicBezTo>
                  <a:cubicBezTo>
                    <a:pt x="218" y="500"/>
                    <a:pt x="493" y="787"/>
                    <a:pt x="768" y="1075"/>
                  </a:cubicBezTo>
                  <a:cubicBezTo>
                    <a:pt x="906" y="1212"/>
                    <a:pt x="1043" y="1362"/>
                    <a:pt x="1206" y="1500"/>
                  </a:cubicBezTo>
                  <a:cubicBezTo>
                    <a:pt x="1343" y="1637"/>
                    <a:pt x="1505" y="1737"/>
                    <a:pt x="1655" y="1862"/>
                  </a:cubicBezTo>
                  <a:cubicBezTo>
                    <a:pt x="1830" y="1987"/>
                    <a:pt x="1955" y="2124"/>
                    <a:pt x="2080" y="2299"/>
                  </a:cubicBezTo>
                  <a:cubicBezTo>
                    <a:pt x="2180" y="2437"/>
                    <a:pt x="2293" y="2562"/>
                    <a:pt x="2443" y="2649"/>
                  </a:cubicBezTo>
                  <a:cubicBezTo>
                    <a:pt x="2755" y="2837"/>
                    <a:pt x="3155" y="2862"/>
                    <a:pt x="3517" y="2887"/>
                  </a:cubicBezTo>
                  <a:cubicBezTo>
                    <a:pt x="3580" y="2887"/>
                    <a:pt x="3642" y="2812"/>
                    <a:pt x="3617" y="2749"/>
                  </a:cubicBezTo>
                  <a:cubicBezTo>
                    <a:pt x="3530" y="2524"/>
                    <a:pt x="3318" y="2437"/>
                    <a:pt x="3093" y="2362"/>
                  </a:cubicBezTo>
                  <a:cubicBezTo>
                    <a:pt x="2818" y="2274"/>
                    <a:pt x="2580" y="2162"/>
                    <a:pt x="2555" y="1837"/>
                  </a:cubicBezTo>
                  <a:cubicBezTo>
                    <a:pt x="2543" y="1525"/>
                    <a:pt x="2705" y="1250"/>
                    <a:pt x="2755" y="950"/>
                  </a:cubicBezTo>
                  <a:cubicBezTo>
                    <a:pt x="2818" y="625"/>
                    <a:pt x="2680" y="350"/>
                    <a:pt x="2505" y="87"/>
                  </a:cubicBezTo>
                  <a:cubicBezTo>
                    <a:pt x="2475" y="45"/>
                    <a:pt x="2432" y="28"/>
                    <a:pt x="2391" y="28"/>
                  </a:cubicBezTo>
                  <a:cubicBezTo>
                    <a:pt x="2297" y="28"/>
                    <a:pt x="2207" y="117"/>
                    <a:pt x="2268" y="212"/>
                  </a:cubicBezTo>
                  <a:cubicBezTo>
                    <a:pt x="2355" y="337"/>
                    <a:pt x="2455" y="475"/>
                    <a:pt x="2493" y="625"/>
                  </a:cubicBezTo>
                  <a:cubicBezTo>
                    <a:pt x="2530" y="787"/>
                    <a:pt x="2505" y="962"/>
                    <a:pt x="2468" y="1137"/>
                  </a:cubicBezTo>
                  <a:cubicBezTo>
                    <a:pt x="2418" y="1400"/>
                    <a:pt x="2355" y="1675"/>
                    <a:pt x="2405" y="1949"/>
                  </a:cubicBezTo>
                  <a:cubicBezTo>
                    <a:pt x="2443" y="2199"/>
                    <a:pt x="2580" y="2374"/>
                    <a:pt x="2805" y="2474"/>
                  </a:cubicBezTo>
                  <a:cubicBezTo>
                    <a:pt x="2943" y="2537"/>
                    <a:pt x="3130" y="2574"/>
                    <a:pt x="3268" y="2662"/>
                  </a:cubicBezTo>
                  <a:cubicBezTo>
                    <a:pt x="2993" y="2649"/>
                    <a:pt x="2705" y="2599"/>
                    <a:pt x="2480" y="2449"/>
                  </a:cubicBezTo>
                  <a:cubicBezTo>
                    <a:pt x="2305" y="2324"/>
                    <a:pt x="2243" y="2149"/>
                    <a:pt x="2130" y="1987"/>
                  </a:cubicBezTo>
                  <a:cubicBezTo>
                    <a:pt x="2030" y="1850"/>
                    <a:pt x="1905" y="1737"/>
                    <a:pt x="1768" y="1637"/>
                  </a:cubicBezTo>
                  <a:cubicBezTo>
                    <a:pt x="1481" y="1412"/>
                    <a:pt x="1156" y="1237"/>
                    <a:pt x="893" y="975"/>
                  </a:cubicBezTo>
                  <a:cubicBezTo>
                    <a:pt x="606" y="700"/>
                    <a:pt x="431" y="375"/>
                    <a:pt x="206" y="50"/>
                  </a:cubicBezTo>
                  <a:cubicBezTo>
                    <a:pt x="186" y="15"/>
                    <a:pt x="158" y="1"/>
                    <a:pt x="1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6" name="Google Shape;11786;p22"/>
            <p:cNvSpPr/>
            <p:nvPr/>
          </p:nvSpPr>
          <p:spPr>
            <a:xfrm>
              <a:off x="5727550" y="4078125"/>
              <a:ext cx="27650" cy="65425"/>
            </a:xfrm>
            <a:custGeom>
              <a:avLst/>
              <a:gdLst/>
              <a:ahLst/>
              <a:cxnLst/>
              <a:rect l="l" t="t" r="r" b="b"/>
              <a:pathLst>
                <a:path w="1106" h="2617" extrusionOk="0">
                  <a:moveTo>
                    <a:pt x="146" y="1"/>
                  </a:moveTo>
                  <a:cubicBezTo>
                    <a:pt x="75" y="1"/>
                    <a:pt x="1" y="75"/>
                    <a:pt x="53" y="162"/>
                  </a:cubicBezTo>
                  <a:cubicBezTo>
                    <a:pt x="190" y="374"/>
                    <a:pt x="253" y="612"/>
                    <a:pt x="253" y="862"/>
                  </a:cubicBezTo>
                  <a:cubicBezTo>
                    <a:pt x="253" y="1124"/>
                    <a:pt x="165" y="1374"/>
                    <a:pt x="203" y="1624"/>
                  </a:cubicBezTo>
                  <a:cubicBezTo>
                    <a:pt x="265" y="2036"/>
                    <a:pt x="540" y="2474"/>
                    <a:pt x="940" y="2611"/>
                  </a:cubicBezTo>
                  <a:cubicBezTo>
                    <a:pt x="951" y="2615"/>
                    <a:pt x="961" y="2616"/>
                    <a:pt x="971" y="2616"/>
                  </a:cubicBezTo>
                  <a:cubicBezTo>
                    <a:pt x="1063" y="2616"/>
                    <a:pt x="1106" y="2469"/>
                    <a:pt x="1015" y="2424"/>
                  </a:cubicBezTo>
                  <a:cubicBezTo>
                    <a:pt x="828" y="2336"/>
                    <a:pt x="640" y="2224"/>
                    <a:pt x="515" y="2036"/>
                  </a:cubicBezTo>
                  <a:cubicBezTo>
                    <a:pt x="403" y="1861"/>
                    <a:pt x="340" y="1662"/>
                    <a:pt x="353" y="1449"/>
                  </a:cubicBezTo>
                  <a:cubicBezTo>
                    <a:pt x="365" y="1187"/>
                    <a:pt x="478" y="962"/>
                    <a:pt x="453" y="699"/>
                  </a:cubicBezTo>
                  <a:cubicBezTo>
                    <a:pt x="440" y="474"/>
                    <a:pt x="365" y="237"/>
                    <a:pt x="228" y="49"/>
                  </a:cubicBezTo>
                  <a:cubicBezTo>
                    <a:pt x="209" y="15"/>
                    <a:pt x="178"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7" name="Google Shape;11787;p22"/>
            <p:cNvSpPr/>
            <p:nvPr/>
          </p:nvSpPr>
          <p:spPr>
            <a:xfrm>
              <a:off x="5741050" y="4066125"/>
              <a:ext cx="53750" cy="59100"/>
            </a:xfrm>
            <a:custGeom>
              <a:avLst/>
              <a:gdLst/>
              <a:ahLst/>
              <a:cxnLst/>
              <a:rect l="l" t="t" r="r" b="b"/>
              <a:pathLst>
                <a:path w="2150" h="2364" extrusionOk="0">
                  <a:moveTo>
                    <a:pt x="2053" y="0"/>
                  </a:moveTo>
                  <a:cubicBezTo>
                    <a:pt x="2025" y="0"/>
                    <a:pt x="1998" y="17"/>
                    <a:pt x="1987" y="55"/>
                  </a:cubicBezTo>
                  <a:cubicBezTo>
                    <a:pt x="1937" y="217"/>
                    <a:pt x="1925" y="379"/>
                    <a:pt x="1887" y="542"/>
                  </a:cubicBezTo>
                  <a:cubicBezTo>
                    <a:pt x="1850" y="704"/>
                    <a:pt x="1800" y="892"/>
                    <a:pt x="1712" y="1029"/>
                  </a:cubicBezTo>
                  <a:cubicBezTo>
                    <a:pt x="1672" y="1097"/>
                    <a:pt x="1594" y="1117"/>
                    <a:pt x="1511" y="1117"/>
                  </a:cubicBezTo>
                  <a:cubicBezTo>
                    <a:pt x="1442" y="1117"/>
                    <a:pt x="1369" y="1103"/>
                    <a:pt x="1312" y="1092"/>
                  </a:cubicBezTo>
                  <a:cubicBezTo>
                    <a:pt x="1226" y="1085"/>
                    <a:pt x="1139" y="1077"/>
                    <a:pt x="1053" y="1077"/>
                  </a:cubicBezTo>
                  <a:cubicBezTo>
                    <a:pt x="989" y="1077"/>
                    <a:pt x="926" y="1081"/>
                    <a:pt x="863" y="1092"/>
                  </a:cubicBezTo>
                  <a:cubicBezTo>
                    <a:pt x="300" y="1204"/>
                    <a:pt x="0" y="1779"/>
                    <a:pt x="0" y="2316"/>
                  </a:cubicBezTo>
                  <a:cubicBezTo>
                    <a:pt x="0" y="2348"/>
                    <a:pt x="25" y="2363"/>
                    <a:pt x="50" y="2363"/>
                  </a:cubicBezTo>
                  <a:cubicBezTo>
                    <a:pt x="75" y="2363"/>
                    <a:pt x="100" y="2348"/>
                    <a:pt x="100" y="2316"/>
                  </a:cubicBezTo>
                  <a:cubicBezTo>
                    <a:pt x="100" y="1992"/>
                    <a:pt x="238" y="1654"/>
                    <a:pt x="525" y="1479"/>
                  </a:cubicBezTo>
                  <a:cubicBezTo>
                    <a:pt x="694" y="1372"/>
                    <a:pt x="854" y="1340"/>
                    <a:pt x="1021" y="1340"/>
                  </a:cubicBezTo>
                  <a:cubicBezTo>
                    <a:pt x="1126" y="1340"/>
                    <a:pt x="1234" y="1352"/>
                    <a:pt x="1350" y="1367"/>
                  </a:cubicBezTo>
                  <a:cubicBezTo>
                    <a:pt x="1398" y="1376"/>
                    <a:pt x="1452" y="1382"/>
                    <a:pt x="1507" y="1382"/>
                  </a:cubicBezTo>
                  <a:cubicBezTo>
                    <a:pt x="1593" y="1382"/>
                    <a:pt x="1681" y="1368"/>
                    <a:pt x="1750" y="1329"/>
                  </a:cubicBezTo>
                  <a:cubicBezTo>
                    <a:pt x="1862" y="1279"/>
                    <a:pt x="1912" y="1167"/>
                    <a:pt x="1950" y="1054"/>
                  </a:cubicBezTo>
                  <a:cubicBezTo>
                    <a:pt x="2012" y="892"/>
                    <a:pt x="2037" y="729"/>
                    <a:pt x="2075" y="567"/>
                  </a:cubicBezTo>
                  <a:cubicBezTo>
                    <a:pt x="2112" y="417"/>
                    <a:pt x="2150" y="242"/>
                    <a:pt x="2137" y="80"/>
                  </a:cubicBezTo>
                  <a:cubicBezTo>
                    <a:pt x="2130" y="30"/>
                    <a:pt x="2090" y="0"/>
                    <a:pt x="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8" name="Google Shape;11788;p22"/>
            <p:cNvSpPr/>
            <p:nvPr/>
          </p:nvSpPr>
          <p:spPr>
            <a:xfrm>
              <a:off x="5788225" y="4057400"/>
              <a:ext cx="20650" cy="49675"/>
            </a:xfrm>
            <a:custGeom>
              <a:avLst/>
              <a:gdLst/>
              <a:ahLst/>
              <a:cxnLst/>
              <a:rect l="l" t="t" r="r" b="b"/>
              <a:pathLst>
                <a:path w="826" h="1987" extrusionOk="0">
                  <a:moveTo>
                    <a:pt x="60" y="0"/>
                  </a:moveTo>
                  <a:cubicBezTo>
                    <a:pt x="30" y="0"/>
                    <a:pt x="0" y="19"/>
                    <a:pt x="0" y="54"/>
                  </a:cubicBezTo>
                  <a:cubicBezTo>
                    <a:pt x="0" y="229"/>
                    <a:pt x="25" y="379"/>
                    <a:pt x="88" y="529"/>
                  </a:cubicBezTo>
                  <a:cubicBezTo>
                    <a:pt x="113" y="616"/>
                    <a:pt x="150" y="691"/>
                    <a:pt x="200" y="766"/>
                  </a:cubicBezTo>
                  <a:cubicBezTo>
                    <a:pt x="250" y="841"/>
                    <a:pt x="313" y="916"/>
                    <a:pt x="363" y="991"/>
                  </a:cubicBezTo>
                  <a:cubicBezTo>
                    <a:pt x="450" y="1116"/>
                    <a:pt x="500" y="1266"/>
                    <a:pt x="538" y="1428"/>
                  </a:cubicBezTo>
                  <a:cubicBezTo>
                    <a:pt x="563" y="1591"/>
                    <a:pt x="563" y="1753"/>
                    <a:pt x="613" y="1916"/>
                  </a:cubicBezTo>
                  <a:cubicBezTo>
                    <a:pt x="625" y="1961"/>
                    <a:pt x="668" y="1986"/>
                    <a:pt x="710" y="1986"/>
                  </a:cubicBezTo>
                  <a:cubicBezTo>
                    <a:pt x="750" y="1986"/>
                    <a:pt x="788" y="1964"/>
                    <a:pt x="800" y="1916"/>
                  </a:cubicBezTo>
                  <a:cubicBezTo>
                    <a:pt x="825" y="1753"/>
                    <a:pt x="813" y="1578"/>
                    <a:pt x="775" y="1416"/>
                  </a:cubicBezTo>
                  <a:cubicBezTo>
                    <a:pt x="750" y="1253"/>
                    <a:pt x="700" y="1091"/>
                    <a:pt x="625" y="941"/>
                  </a:cubicBezTo>
                  <a:cubicBezTo>
                    <a:pt x="538" y="791"/>
                    <a:pt x="400" y="666"/>
                    <a:pt x="313" y="529"/>
                  </a:cubicBezTo>
                  <a:cubicBezTo>
                    <a:pt x="213" y="379"/>
                    <a:pt x="138" y="216"/>
                    <a:pt x="113" y="41"/>
                  </a:cubicBezTo>
                  <a:cubicBezTo>
                    <a:pt x="107" y="13"/>
                    <a:pt x="84" y="0"/>
                    <a:pt x="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9" name="Google Shape;11789;p22"/>
            <p:cNvSpPr/>
            <p:nvPr/>
          </p:nvSpPr>
          <p:spPr>
            <a:xfrm>
              <a:off x="5763650" y="4096775"/>
              <a:ext cx="52600" cy="49175"/>
            </a:xfrm>
            <a:custGeom>
              <a:avLst/>
              <a:gdLst/>
              <a:ahLst/>
              <a:cxnLst/>
              <a:rect l="l" t="t" r="r" b="b"/>
              <a:pathLst>
                <a:path w="2104" h="1967" extrusionOk="0">
                  <a:moveTo>
                    <a:pt x="134" y="0"/>
                  </a:moveTo>
                  <a:cubicBezTo>
                    <a:pt x="62" y="0"/>
                    <a:pt x="0" y="98"/>
                    <a:pt x="58" y="166"/>
                  </a:cubicBezTo>
                  <a:cubicBezTo>
                    <a:pt x="246" y="366"/>
                    <a:pt x="371" y="578"/>
                    <a:pt x="471" y="816"/>
                  </a:cubicBezTo>
                  <a:cubicBezTo>
                    <a:pt x="521" y="941"/>
                    <a:pt x="583" y="991"/>
                    <a:pt x="708" y="1015"/>
                  </a:cubicBezTo>
                  <a:cubicBezTo>
                    <a:pt x="846" y="1040"/>
                    <a:pt x="983" y="1053"/>
                    <a:pt x="1121" y="1065"/>
                  </a:cubicBezTo>
                  <a:cubicBezTo>
                    <a:pt x="1246" y="1090"/>
                    <a:pt x="1371" y="1115"/>
                    <a:pt x="1458" y="1215"/>
                  </a:cubicBezTo>
                  <a:cubicBezTo>
                    <a:pt x="1508" y="1290"/>
                    <a:pt x="1546" y="1378"/>
                    <a:pt x="1571" y="1465"/>
                  </a:cubicBezTo>
                  <a:cubicBezTo>
                    <a:pt x="1621" y="1640"/>
                    <a:pt x="1671" y="1865"/>
                    <a:pt x="1846" y="1953"/>
                  </a:cubicBezTo>
                  <a:cubicBezTo>
                    <a:pt x="1867" y="1962"/>
                    <a:pt x="1888" y="1967"/>
                    <a:pt x="1908" y="1967"/>
                  </a:cubicBezTo>
                  <a:cubicBezTo>
                    <a:pt x="2019" y="1967"/>
                    <a:pt x="2103" y="1836"/>
                    <a:pt x="2008" y="1740"/>
                  </a:cubicBezTo>
                  <a:cubicBezTo>
                    <a:pt x="1945" y="1678"/>
                    <a:pt x="1895" y="1628"/>
                    <a:pt x="1846" y="1540"/>
                  </a:cubicBezTo>
                  <a:cubicBezTo>
                    <a:pt x="1808" y="1465"/>
                    <a:pt x="1783" y="1365"/>
                    <a:pt x="1746" y="1290"/>
                  </a:cubicBezTo>
                  <a:cubicBezTo>
                    <a:pt x="1658" y="1078"/>
                    <a:pt x="1521" y="953"/>
                    <a:pt x="1296" y="903"/>
                  </a:cubicBezTo>
                  <a:cubicBezTo>
                    <a:pt x="1171" y="878"/>
                    <a:pt x="1046" y="866"/>
                    <a:pt x="908" y="853"/>
                  </a:cubicBezTo>
                  <a:cubicBezTo>
                    <a:pt x="858" y="841"/>
                    <a:pt x="746" y="841"/>
                    <a:pt x="708" y="803"/>
                  </a:cubicBezTo>
                  <a:cubicBezTo>
                    <a:pt x="671" y="778"/>
                    <a:pt x="658" y="703"/>
                    <a:pt x="633" y="653"/>
                  </a:cubicBezTo>
                  <a:cubicBezTo>
                    <a:pt x="533" y="416"/>
                    <a:pt x="383" y="216"/>
                    <a:pt x="196" y="28"/>
                  </a:cubicBezTo>
                  <a:cubicBezTo>
                    <a:pt x="176" y="9"/>
                    <a:pt x="155"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0" name="Google Shape;11790;p22"/>
            <p:cNvSpPr/>
            <p:nvPr/>
          </p:nvSpPr>
          <p:spPr>
            <a:xfrm>
              <a:off x="5749475" y="4099800"/>
              <a:ext cx="37825" cy="47925"/>
            </a:xfrm>
            <a:custGeom>
              <a:avLst/>
              <a:gdLst/>
              <a:ahLst/>
              <a:cxnLst/>
              <a:rect l="l" t="t" r="r" b="b"/>
              <a:pathLst>
                <a:path w="1513" h="1917" extrusionOk="0">
                  <a:moveTo>
                    <a:pt x="164" y="1"/>
                  </a:moveTo>
                  <a:cubicBezTo>
                    <a:pt x="152" y="1"/>
                    <a:pt x="139" y="3"/>
                    <a:pt x="126" y="7"/>
                  </a:cubicBezTo>
                  <a:cubicBezTo>
                    <a:pt x="63" y="20"/>
                    <a:pt x="1" y="95"/>
                    <a:pt x="26" y="157"/>
                  </a:cubicBezTo>
                  <a:cubicBezTo>
                    <a:pt x="201" y="582"/>
                    <a:pt x="463" y="932"/>
                    <a:pt x="788" y="1244"/>
                  </a:cubicBezTo>
                  <a:cubicBezTo>
                    <a:pt x="875" y="1319"/>
                    <a:pt x="950" y="1394"/>
                    <a:pt x="1025" y="1469"/>
                  </a:cubicBezTo>
                  <a:cubicBezTo>
                    <a:pt x="1113" y="1532"/>
                    <a:pt x="1188" y="1607"/>
                    <a:pt x="1250" y="1682"/>
                  </a:cubicBezTo>
                  <a:lnTo>
                    <a:pt x="1238" y="1682"/>
                  </a:lnTo>
                  <a:cubicBezTo>
                    <a:pt x="1175" y="1644"/>
                    <a:pt x="1125" y="1632"/>
                    <a:pt x="1063" y="1619"/>
                  </a:cubicBezTo>
                  <a:cubicBezTo>
                    <a:pt x="1025" y="1607"/>
                    <a:pt x="988" y="1604"/>
                    <a:pt x="952" y="1604"/>
                  </a:cubicBezTo>
                  <a:cubicBezTo>
                    <a:pt x="916" y="1604"/>
                    <a:pt x="882" y="1607"/>
                    <a:pt x="850" y="1607"/>
                  </a:cubicBezTo>
                  <a:cubicBezTo>
                    <a:pt x="824" y="1570"/>
                    <a:pt x="779" y="1551"/>
                    <a:pt x="735" y="1551"/>
                  </a:cubicBezTo>
                  <a:cubicBezTo>
                    <a:pt x="673" y="1551"/>
                    <a:pt x="613" y="1589"/>
                    <a:pt x="613" y="1669"/>
                  </a:cubicBezTo>
                  <a:cubicBezTo>
                    <a:pt x="625" y="1694"/>
                    <a:pt x="625" y="1732"/>
                    <a:pt x="625" y="1757"/>
                  </a:cubicBezTo>
                  <a:cubicBezTo>
                    <a:pt x="625" y="1825"/>
                    <a:pt x="688" y="1883"/>
                    <a:pt x="756" y="1883"/>
                  </a:cubicBezTo>
                  <a:cubicBezTo>
                    <a:pt x="762" y="1883"/>
                    <a:pt x="769" y="1883"/>
                    <a:pt x="775" y="1882"/>
                  </a:cubicBezTo>
                  <a:cubicBezTo>
                    <a:pt x="828" y="1866"/>
                    <a:pt x="880" y="1859"/>
                    <a:pt x="932" y="1859"/>
                  </a:cubicBezTo>
                  <a:cubicBezTo>
                    <a:pt x="1003" y="1859"/>
                    <a:pt x="1072" y="1872"/>
                    <a:pt x="1138" y="1894"/>
                  </a:cubicBezTo>
                  <a:cubicBezTo>
                    <a:pt x="1178" y="1907"/>
                    <a:pt x="1219" y="1916"/>
                    <a:pt x="1258" y="1916"/>
                  </a:cubicBezTo>
                  <a:cubicBezTo>
                    <a:pt x="1329" y="1916"/>
                    <a:pt x="1393" y="1887"/>
                    <a:pt x="1425" y="1807"/>
                  </a:cubicBezTo>
                  <a:cubicBezTo>
                    <a:pt x="1513" y="1569"/>
                    <a:pt x="1263" y="1419"/>
                    <a:pt x="1125" y="1269"/>
                  </a:cubicBezTo>
                  <a:cubicBezTo>
                    <a:pt x="788" y="932"/>
                    <a:pt x="463" y="545"/>
                    <a:pt x="276" y="95"/>
                  </a:cubicBezTo>
                  <a:cubicBezTo>
                    <a:pt x="255" y="43"/>
                    <a:pt x="218"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1" name="Google Shape;11791;p22"/>
            <p:cNvSpPr/>
            <p:nvPr/>
          </p:nvSpPr>
          <p:spPr>
            <a:xfrm>
              <a:off x="5652425" y="4118700"/>
              <a:ext cx="228600" cy="36750"/>
            </a:xfrm>
            <a:custGeom>
              <a:avLst/>
              <a:gdLst/>
              <a:ahLst/>
              <a:cxnLst/>
              <a:rect l="l" t="t" r="r" b="b"/>
              <a:pathLst>
                <a:path w="9144" h="1470" extrusionOk="0">
                  <a:moveTo>
                    <a:pt x="8951" y="0"/>
                  </a:moveTo>
                  <a:cubicBezTo>
                    <a:pt x="8919" y="0"/>
                    <a:pt x="8887" y="38"/>
                    <a:pt x="8906" y="76"/>
                  </a:cubicBezTo>
                  <a:cubicBezTo>
                    <a:pt x="8956" y="176"/>
                    <a:pt x="8931" y="351"/>
                    <a:pt x="8869" y="451"/>
                  </a:cubicBezTo>
                  <a:cubicBezTo>
                    <a:pt x="8806" y="563"/>
                    <a:pt x="8706" y="626"/>
                    <a:pt x="8569" y="663"/>
                  </a:cubicBezTo>
                  <a:cubicBezTo>
                    <a:pt x="8455" y="698"/>
                    <a:pt x="8335" y="711"/>
                    <a:pt x="8213" y="711"/>
                  </a:cubicBezTo>
                  <a:cubicBezTo>
                    <a:pt x="8027" y="711"/>
                    <a:pt x="7838" y="681"/>
                    <a:pt x="7657" y="651"/>
                  </a:cubicBezTo>
                  <a:cubicBezTo>
                    <a:pt x="7517" y="628"/>
                    <a:pt x="7377" y="611"/>
                    <a:pt x="7239" y="611"/>
                  </a:cubicBezTo>
                  <a:cubicBezTo>
                    <a:pt x="7069" y="611"/>
                    <a:pt x="6903" y="637"/>
                    <a:pt x="6744" y="713"/>
                  </a:cubicBezTo>
                  <a:cubicBezTo>
                    <a:pt x="6607" y="776"/>
                    <a:pt x="6494" y="863"/>
                    <a:pt x="6357" y="901"/>
                  </a:cubicBezTo>
                  <a:cubicBezTo>
                    <a:pt x="6276" y="926"/>
                    <a:pt x="6195" y="935"/>
                    <a:pt x="6113" y="935"/>
                  </a:cubicBezTo>
                  <a:cubicBezTo>
                    <a:pt x="6032" y="935"/>
                    <a:pt x="5951" y="926"/>
                    <a:pt x="5870" y="913"/>
                  </a:cubicBezTo>
                  <a:cubicBezTo>
                    <a:pt x="5716" y="893"/>
                    <a:pt x="5555" y="880"/>
                    <a:pt x="5392" y="880"/>
                  </a:cubicBezTo>
                  <a:cubicBezTo>
                    <a:pt x="5251" y="880"/>
                    <a:pt x="5109" y="890"/>
                    <a:pt x="4970" y="913"/>
                  </a:cubicBezTo>
                  <a:cubicBezTo>
                    <a:pt x="4657" y="963"/>
                    <a:pt x="4358" y="1088"/>
                    <a:pt x="4045" y="1101"/>
                  </a:cubicBezTo>
                  <a:cubicBezTo>
                    <a:pt x="4023" y="1102"/>
                    <a:pt x="4001" y="1103"/>
                    <a:pt x="3979" y="1103"/>
                  </a:cubicBezTo>
                  <a:cubicBezTo>
                    <a:pt x="3669" y="1103"/>
                    <a:pt x="3399" y="949"/>
                    <a:pt x="3095" y="926"/>
                  </a:cubicBezTo>
                  <a:cubicBezTo>
                    <a:pt x="3086" y="925"/>
                    <a:pt x="3078" y="925"/>
                    <a:pt x="3069" y="925"/>
                  </a:cubicBezTo>
                  <a:cubicBezTo>
                    <a:pt x="2771" y="925"/>
                    <a:pt x="2562" y="1129"/>
                    <a:pt x="2283" y="1226"/>
                  </a:cubicBezTo>
                  <a:cubicBezTo>
                    <a:pt x="2227" y="1246"/>
                    <a:pt x="2173" y="1254"/>
                    <a:pt x="2120" y="1254"/>
                  </a:cubicBezTo>
                  <a:cubicBezTo>
                    <a:pt x="1977" y="1254"/>
                    <a:pt x="1846" y="1190"/>
                    <a:pt x="1708" y="1126"/>
                  </a:cubicBezTo>
                  <a:cubicBezTo>
                    <a:pt x="1558" y="1063"/>
                    <a:pt x="1396" y="1013"/>
                    <a:pt x="1233" y="976"/>
                  </a:cubicBezTo>
                  <a:cubicBezTo>
                    <a:pt x="1058" y="951"/>
                    <a:pt x="883" y="963"/>
                    <a:pt x="721" y="951"/>
                  </a:cubicBezTo>
                  <a:cubicBezTo>
                    <a:pt x="521" y="926"/>
                    <a:pt x="321" y="938"/>
                    <a:pt x="159" y="801"/>
                  </a:cubicBezTo>
                  <a:cubicBezTo>
                    <a:pt x="142" y="787"/>
                    <a:pt x="124" y="781"/>
                    <a:pt x="107" y="781"/>
                  </a:cubicBezTo>
                  <a:cubicBezTo>
                    <a:pt x="48" y="781"/>
                    <a:pt x="0" y="852"/>
                    <a:pt x="59" y="901"/>
                  </a:cubicBezTo>
                  <a:cubicBezTo>
                    <a:pt x="309" y="1151"/>
                    <a:pt x="609" y="1226"/>
                    <a:pt x="958" y="1238"/>
                  </a:cubicBezTo>
                  <a:cubicBezTo>
                    <a:pt x="1108" y="1251"/>
                    <a:pt x="1271" y="1238"/>
                    <a:pt x="1433" y="1263"/>
                  </a:cubicBezTo>
                  <a:cubicBezTo>
                    <a:pt x="1633" y="1288"/>
                    <a:pt x="1821" y="1388"/>
                    <a:pt x="2008" y="1438"/>
                  </a:cubicBezTo>
                  <a:cubicBezTo>
                    <a:pt x="2089" y="1457"/>
                    <a:pt x="2164" y="1469"/>
                    <a:pt x="2238" y="1469"/>
                  </a:cubicBezTo>
                  <a:cubicBezTo>
                    <a:pt x="2311" y="1469"/>
                    <a:pt x="2383" y="1457"/>
                    <a:pt x="2458" y="1426"/>
                  </a:cubicBezTo>
                  <a:cubicBezTo>
                    <a:pt x="2608" y="1376"/>
                    <a:pt x="2733" y="1288"/>
                    <a:pt x="2883" y="1238"/>
                  </a:cubicBezTo>
                  <a:cubicBezTo>
                    <a:pt x="2976" y="1208"/>
                    <a:pt x="3071" y="1197"/>
                    <a:pt x="3165" y="1197"/>
                  </a:cubicBezTo>
                  <a:cubicBezTo>
                    <a:pt x="3426" y="1197"/>
                    <a:pt x="3692" y="1282"/>
                    <a:pt x="3958" y="1301"/>
                  </a:cubicBezTo>
                  <a:cubicBezTo>
                    <a:pt x="4017" y="1305"/>
                    <a:pt x="4077" y="1307"/>
                    <a:pt x="4137" y="1307"/>
                  </a:cubicBezTo>
                  <a:cubicBezTo>
                    <a:pt x="4415" y="1307"/>
                    <a:pt x="4692" y="1262"/>
                    <a:pt x="4970" y="1201"/>
                  </a:cubicBezTo>
                  <a:cubicBezTo>
                    <a:pt x="5132" y="1163"/>
                    <a:pt x="5295" y="1113"/>
                    <a:pt x="5457" y="1113"/>
                  </a:cubicBezTo>
                  <a:cubicBezTo>
                    <a:pt x="5645" y="1113"/>
                    <a:pt x="5820" y="1138"/>
                    <a:pt x="6007" y="1163"/>
                  </a:cubicBezTo>
                  <a:cubicBezTo>
                    <a:pt x="6100" y="1179"/>
                    <a:pt x="6197" y="1189"/>
                    <a:pt x="6294" y="1189"/>
                  </a:cubicBezTo>
                  <a:cubicBezTo>
                    <a:pt x="6353" y="1189"/>
                    <a:pt x="6412" y="1185"/>
                    <a:pt x="6469" y="1176"/>
                  </a:cubicBezTo>
                  <a:cubicBezTo>
                    <a:pt x="6632" y="1138"/>
                    <a:pt x="6769" y="1038"/>
                    <a:pt x="6919" y="963"/>
                  </a:cubicBezTo>
                  <a:cubicBezTo>
                    <a:pt x="7050" y="898"/>
                    <a:pt x="7184" y="875"/>
                    <a:pt x="7318" y="875"/>
                  </a:cubicBezTo>
                  <a:cubicBezTo>
                    <a:pt x="7545" y="875"/>
                    <a:pt x="7775" y="941"/>
                    <a:pt x="7994" y="988"/>
                  </a:cubicBezTo>
                  <a:cubicBezTo>
                    <a:pt x="8097" y="1011"/>
                    <a:pt x="8205" y="1025"/>
                    <a:pt x="8311" y="1025"/>
                  </a:cubicBezTo>
                  <a:cubicBezTo>
                    <a:pt x="8554" y="1025"/>
                    <a:pt x="8791" y="954"/>
                    <a:pt x="8956" y="763"/>
                  </a:cubicBezTo>
                  <a:cubicBezTo>
                    <a:pt x="9056" y="651"/>
                    <a:pt x="9106" y="513"/>
                    <a:pt x="9131" y="363"/>
                  </a:cubicBezTo>
                  <a:cubicBezTo>
                    <a:pt x="9144" y="213"/>
                    <a:pt x="9094" y="114"/>
                    <a:pt x="8981" y="14"/>
                  </a:cubicBezTo>
                  <a:cubicBezTo>
                    <a:pt x="8972" y="4"/>
                    <a:pt x="8962" y="0"/>
                    <a:pt x="8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2" name="Google Shape;11792;p22"/>
            <p:cNvSpPr/>
            <p:nvPr/>
          </p:nvSpPr>
          <p:spPr>
            <a:xfrm>
              <a:off x="5873025" y="4094200"/>
              <a:ext cx="22375" cy="57225"/>
            </a:xfrm>
            <a:custGeom>
              <a:avLst/>
              <a:gdLst/>
              <a:ahLst/>
              <a:cxnLst/>
              <a:rect l="l" t="t" r="r" b="b"/>
              <a:pathLst>
                <a:path w="895" h="2289" extrusionOk="0">
                  <a:moveTo>
                    <a:pt x="71" y="1"/>
                  </a:moveTo>
                  <a:cubicBezTo>
                    <a:pt x="31" y="1"/>
                    <a:pt x="1" y="50"/>
                    <a:pt x="32" y="81"/>
                  </a:cubicBezTo>
                  <a:cubicBezTo>
                    <a:pt x="345" y="331"/>
                    <a:pt x="695" y="694"/>
                    <a:pt x="557" y="1131"/>
                  </a:cubicBezTo>
                  <a:cubicBezTo>
                    <a:pt x="495" y="1318"/>
                    <a:pt x="370" y="1518"/>
                    <a:pt x="520" y="1706"/>
                  </a:cubicBezTo>
                  <a:cubicBezTo>
                    <a:pt x="557" y="1743"/>
                    <a:pt x="595" y="1768"/>
                    <a:pt x="607" y="1818"/>
                  </a:cubicBezTo>
                  <a:cubicBezTo>
                    <a:pt x="620" y="1868"/>
                    <a:pt x="607" y="1918"/>
                    <a:pt x="595" y="1956"/>
                  </a:cubicBezTo>
                  <a:cubicBezTo>
                    <a:pt x="557" y="2056"/>
                    <a:pt x="495" y="2143"/>
                    <a:pt x="432" y="2231"/>
                  </a:cubicBezTo>
                  <a:cubicBezTo>
                    <a:pt x="413" y="2260"/>
                    <a:pt x="439" y="2289"/>
                    <a:pt x="468" y="2289"/>
                  </a:cubicBezTo>
                  <a:cubicBezTo>
                    <a:pt x="477" y="2289"/>
                    <a:pt x="486" y="2286"/>
                    <a:pt x="495" y="2281"/>
                  </a:cubicBezTo>
                  <a:cubicBezTo>
                    <a:pt x="682" y="2193"/>
                    <a:pt x="820" y="2006"/>
                    <a:pt x="782" y="1793"/>
                  </a:cubicBezTo>
                  <a:cubicBezTo>
                    <a:pt x="782" y="1731"/>
                    <a:pt x="745" y="1681"/>
                    <a:pt x="745" y="1618"/>
                  </a:cubicBezTo>
                  <a:cubicBezTo>
                    <a:pt x="757" y="1581"/>
                    <a:pt x="770" y="1531"/>
                    <a:pt x="782" y="1481"/>
                  </a:cubicBezTo>
                  <a:cubicBezTo>
                    <a:pt x="807" y="1368"/>
                    <a:pt x="857" y="1243"/>
                    <a:pt x="870" y="1118"/>
                  </a:cubicBezTo>
                  <a:cubicBezTo>
                    <a:pt x="895" y="894"/>
                    <a:pt x="795" y="656"/>
                    <a:pt x="657" y="481"/>
                  </a:cubicBezTo>
                  <a:cubicBezTo>
                    <a:pt x="507" y="269"/>
                    <a:pt x="307" y="131"/>
                    <a:pt x="95" y="6"/>
                  </a:cubicBezTo>
                  <a:cubicBezTo>
                    <a:pt x="87" y="2"/>
                    <a:pt x="79" y="1"/>
                    <a:pt x="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3" name="Google Shape;11793;p22"/>
            <p:cNvSpPr/>
            <p:nvPr/>
          </p:nvSpPr>
          <p:spPr>
            <a:xfrm>
              <a:off x="5628250" y="4119425"/>
              <a:ext cx="117425" cy="53675"/>
            </a:xfrm>
            <a:custGeom>
              <a:avLst/>
              <a:gdLst/>
              <a:ahLst/>
              <a:cxnLst/>
              <a:rect l="l" t="t" r="r" b="b"/>
              <a:pathLst>
                <a:path w="4697" h="2147" extrusionOk="0">
                  <a:moveTo>
                    <a:pt x="87" y="1"/>
                  </a:moveTo>
                  <a:cubicBezTo>
                    <a:pt x="44" y="1"/>
                    <a:pt x="0" y="46"/>
                    <a:pt x="26" y="97"/>
                  </a:cubicBezTo>
                  <a:cubicBezTo>
                    <a:pt x="126" y="347"/>
                    <a:pt x="238" y="572"/>
                    <a:pt x="363" y="809"/>
                  </a:cubicBezTo>
                  <a:cubicBezTo>
                    <a:pt x="463" y="984"/>
                    <a:pt x="576" y="1172"/>
                    <a:pt x="738" y="1309"/>
                  </a:cubicBezTo>
                  <a:cubicBezTo>
                    <a:pt x="926" y="1459"/>
                    <a:pt x="1126" y="1522"/>
                    <a:pt x="1363" y="1559"/>
                  </a:cubicBezTo>
                  <a:cubicBezTo>
                    <a:pt x="1434" y="1567"/>
                    <a:pt x="1504" y="1568"/>
                    <a:pt x="1575" y="1568"/>
                  </a:cubicBezTo>
                  <a:cubicBezTo>
                    <a:pt x="1649" y="1568"/>
                    <a:pt x="1724" y="1566"/>
                    <a:pt x="1799" y="1566"/>
                  </a:cubicBezTo>
                  <a:cubicBezTo>
                    <a:pt x="1891" y="1566"/>
                    <a:pt x="1983" y="1570"/>
                    <a:pt x="2075" y="1584"/>
                  </a:cubicBezTo>
                  <a:cubicBezTo>
                    <a:pt x="2313" y="1622"/>
                    <a:pt x="2500" y="1747"/>
                    <a:pt x="2713" y="1859"/>
                  </a:cubicBezTo>
                  <a:cubicBezTo>
                    <a:pt x="2913" y="1971"/>
                    <a:pt x="3125" y="2059"/>
                    <a:pt x="3350" y="2109"/>
                  </a:cubicBezTo>
                  <a:cubicBezTo>
                    <a:pt x="3487" y="2133"/>
                    <a:pt x="3624" y="2147"/>
                    <a:pt x="3758" y="2147"/>
                  </a:cubicBezTo>
                  <a:cubicBezTo>
                    <a:pt x="3832" y="2147"/>
                    <a:pt x="3904" y="2143"/>
                    <a:pt x="3975" y="2134"/>
                  </a:cubicBezTo>
                  <a:cubicBezTo>
                    <a:pt x="4212" y="2096"/>
                    <a:pt x="4425" y="2009"/>
                    <a:pt x="4650" y="1922"/>
                  </a:cubicBezTo>
                  <a:cubicBezTo>
                    <a:pt x="4696" y="1898"/>
                    <a:pt x="4689" y="1820"/>
                    <a:pt x="4626" y="1820"/>
                  </a:cubicBezTo>
                  <a:cubicBezTo>
                    <a:pt x="4622" y="1820"/>
                    <a:pt x="4617" y="1821"/>
                    <a:pt x="4612" y="1822"/>
                  </a:cubicBezTo>
                  <a:cubicBezTo>
                    <a:pt x="4460" y="1866"/>
                    <a:pt x="4309" y="1873"/>
                    <a:pt x="4157" y="1873"/>
                  </a:cubicBezTo>
                  <a:cubicBezTo>
                    <a:pt x="4096" y="1873"/>
                    <a:pt x="4036" y="1872"/>
                    <a:pt x="3975" y="1872"/>
                  </a:cubicBezTo>
                  <a:cubicBezTo>
                    <a:pt x="3762" y="1859"/>
                    <a:pt x="3537" y="1847"/>
                    <a:pt x="3338" y="1797"/>
                  </a:cubicBezTo>
                  <a:cubicBezTo>
                    <a:pt x="3138" y="1759"/>
                    <a:pt x="2938" y="1697"/>
                    <a:pt x="2750" y="1609"/>
                  </a:cubicBezTo>
                  <a:cubicBezTo>
                    <a:pt x="2563" y="1509"/>
                    <a:pt x="2388" y="1409"/>
                    <a:pt x="2175" y="1359"/>
                  </a:cubicBezTo>
                  <a:cubicBezTo>
                    <a:pt x="1775" y="1272"/>
                    <a:pt x="1313" y="1322"/>
                    <a:pt x="951" y="1109"/>
                  </a:cubicBezTo>
                  <a:cubicBezTo>
                    <a:pt x="551" y="872"/>
                    <a:pt x="326" y="434"/>
                    <a:pt x="138" y="35"/>
                  </a:cubicBezTo>
                  <a:cubicBezTo>
                    <a:pt x="126" y="11"/>
                    <a:pt x="107" y="1"/>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4" name="Google Shape;11794;p22"/>
            <p:cNvSpPr/>
            <p:nvPr/>
          </p:nvSpPr>
          <p:spPr>
            <a:xfrm>
              <a:off x="5774250" y="4153625"/>
              <a:ext cx="88200" cy="16700"/>
            </a:xfrm>
            <a:custGeom>
              <a:avLst/>
              <a:gdLst/>
              <a:ahLst/>
              <a:cxnLst/>
              <a:rect l="l" t="t" r="r" b="b"/>
              <a:pathLst>
                <a:path w="3528" h="668" extrusionOk="0">
                  <a:moveTo>
                    <a:pt x="3414" y="1"/>
                  </a:moveTo>
                  <a:cubicBezTo>
                    <a:pt x="3408" y="1"/>
                    <a:pt x="3402" y="2"/>
                    <a:pt x="3396" y="4"/>
                  </a:cubicBezTo>
                  <a:cubicBezTo>
                    <a:pt x="2914" y="187"/>
                    <a:pt x="2422" y="371"/>
                    <a:pt x="1910" y="371"/>
                  </a:cubicBezTo>
                  <a:cubicBezTo>
                    <a:pt x="1864" y="371"/>
                    <a:pt x="1818" y="369"/>
                    <a:pt x="1771" y="366"/>
                  </a:cubicBezTo>
                  <a:cubicBezTo>
                    <a:pt x="1535" y="355"/>
                    <a:pt x="1299" y="299"/>
                    <a:pt x="1055" y="299"/>
                  </a:cubicBezTo>
                  <a:cubicBezTo>
                    <a:pt x="1015" y="299"/>
                    <a:pt x="975" y="300"/>
                    <a:pt x="934" y="304"/>
                  </a:cubicBezTo>
                  <a:cubicBezTo>
                    <a:pt x="691" y="315"/>
                    <a:pt x="439" y="462"/>
                    <a:pt x="185" y="462"/>
                  </a:cubicBezTo>
                  <a:cubicBezTo>
                    <a:pt x="152" y="462"/>
                    <a:pt x="118" y="459"/>
                    <a:pt x="84" y="454"/>
                  </a:cubicBezTo>
                  <a:cubicBezTo>
                    <a:pt x="81" y="453"/>
                    <a:pt x="77" y="452"/>
                    <a:pt x="74" y="452"/>
                  </a:cubicBezTo>
                  <a:cubicBezTo>
                    <a:pt x="19" y="452"/>
                    <a:pt x="1" y="542"/>
                    <a:pt x="59" y="554"/>
                  </a:cubicBezTo>
                  <a:cubicBezTo>
                    <a:pt x="162" y="582"/>
                    <a:pt x="262" y="590"/>
                    <a:pt x="361" y="590"/>
                  </a:cubicBezTo>
                  <a:cubicBezTo>
                    <a:pt x="525" y="590"/>
                    <a:pt x="687" y="566"/>
                    <a:pt x="859" y="566"/>
                  </a:cubicBezTo>
                  <a:cubicBezTo>
                    <a:pt x="1172" y="566"/>
                    <a:pt x="1484" y="653"/>
                    <a:pt x="1796" y="666"/>
                  </a:cubicBezTo>
                  <a:cubicBezTo>
                    <a:pt x="1821" y="667"/>
                    <a:pt x="1846" y="668"/>
                    <a:pt x="1871" y="668"/>
                  </a:cubicBezTo>
                  <a:cubicBezTo>
                    <a:pt x="2431" y="668"/>
                    <a:pt x="2956" y="405"/>
                    <a:pt x="3458" y="154"/>
                  </a:cubicBezTo>
                  <a:cubicBezTo>
                    <a:pt x="3527" y="119"/>
                    <a:pt x="3480" y="1"/>
                    <a:pt x="34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5" name="Google Shape;11795;p22"/>
            <p:cNvSpPr/>
            <p:nvPr/>
          </p:nvSpPr>
          <p:spPr>
            <a:xfrm>
              <a:off x="5460175" y="3964525"/>
              <a:ext cx="97050" cy="215450"/>
            </a:xfrm>
            <a:custGeom>
              <a:avLst/>
              <a:gdLst/>
              <a:ahLst/>
              <a:cxnLst/>
              <a:rect l="l" t="t" r="r" b="b"/>
              <a:pathLst>
                <a:path w="3882" h="8618" extrusionOk="0">
                  <a:moveTo>
                    <a:pt x="3633" y="1"/>
                  </a:moveTo>
                  <a:cubicBezTo>
                    <a:pt x="3607" y="1"/>
                    <a:pt x="3579" y="7"/>
                    <a:pt x="3550" y="20"/>
                  </a:cubicBezTo>
                  <a:cubicBezTo>
                    <a:pt x="2862" y="320"/>
                    <a:pt x="2250" y="744"/>
                    <a:pt x="1663" y="1207"/>
                  </a:cubicBezTo>
                  <a:cubicBezTo>
                    <a:pt x="1100" y="1644"/>
                    <a:pt x="626" y="2169"/>
                    <a:pt x="351" y="2844"/>
                  </a:cubicBezTo>
                  <a:cubicBezTo>
                    <a:pt x="76" y="3506"/>
                    <a:pt x="1" y="4244"/>
                    <a:pt x="101" y="4956"/>
                  </a:cubicBezTo>
                  <a:cubicBezTo>
                    <a:pt x="213" y="5631"/>
                    <a:pt x="513" y="6293"/>
                    <a:pt x="875" y="6868"/>
                  </a:cubicBezTo>
                  <a:cubicBezTo>
                    <a:pt x="1075" y="7205"/>
                    <a:pt x="1313" y="7518"/>
                    <a:pt x="1550" y="7818"/>
                  </a:cubicBezTo>
                  <a:cubicBezTo>
                    <a:pt x="1800" y="8118"/>
                    <a:pt x="2063" y="8417"/>
                    <a:pt x="2413" y="8605"/>
                  </a:cubicBezTo>
                  <a:cubicBezTo>
                    <a:pt x="2430" y="8614"/>
                    <a:pt x="2447" y="8617"/>
                    <a:pt x="2464" y="8617"/>
                  </a:cubicBezTo>
                  <a:cubicBezTo>
                    <a:pt x="2564" y="8617"/>
                    <a:pt x="2633" y="8471"/>
                    <a:pt x="2525" y="8417"/>
                  </a:cubicBezTo>
                  <a:cubicBezTo>
                    <a:pt x="2213" y="8267"/>
                    <a:pt x="1975" y="8018"/>
                    <a:pt x="1750" y="7755"/>
                  </a:cubicBezTo>
                  <a:cubicBezTo>
                    <a:pt x="1550" y="7505"/>
                    <a:pt x="1363" y="7230"/>
                    <a:pt x="1200" y="6955"/>
                  </a:cubicBezTo>
                  <a:cubicBezTo>
                    <a:pt x="1050" y="6680"/>
                    <a:pt x="900" y="6393"/>
                    <a:pt x="788" y="6093"/>
                  </a:cubicBezTo>
                  <a:cubicBezTo>
                    <a:pt x="663" y="5793"/>
                    <a:pt x="576" y="5468"/>
                    <a:pt x="501" y="5143"/>
                  </a:cubicBezTo>
                  <a:cubicBezTo>
                    <a:pt x="363" y="4493"/>
                    <a:pt x="338" y="3819"/>
                    <a:pt x="488" y="3169"/>
                  </a:cubicBezTo>
                  <a:cubicBezTo>
                    <a:pt x="651" y="2482"/>
                    <a:pt x="1025" y="1894"/>
                    <a:pt x="1563" y="1444"/>
                  </a:cubicBezTo>
                  <a:cubicBezTo>
                    <a:pt x="1863" y="1182"/>
                    <a:pt x="2200" y="969"/>
                    <a:pt x="2563" y="819"/>
                  </a:cubicBezTo>
                  <a:cubicBezTo>
                    <a:pt x="2937" y="657"/>
                    <a:pt x="3300" y="482"/>
                    <a:pt x="3675" y="332"/>
                  </a:cubicBezTo>
                  <a:cubicBezTo>
                    <a:pt x="3881" y="256"/>
                    <a:pt x="3804" y="1"/>
                    <a:pt x="3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6" name="Google Shape;11796;p22"/>
            <p:cNvSpPr/>
            <p:nvPr/>
          </p:nvSpPr>
          <p:spPr>
            <a:xfrm>
              <a:off x="5801125" y="3999150"/>
              <a:ext cx="149575" cy="261450"/>
            </a:xfrm>
            <a:custGeom>
              <a:avLst/>
              <a:gdLst/>
              <a:ahLst/>
              <a:cxnLst/>
              <a:rect l="l" t="t" r="r" b="b"/>
              <a:pathLst>
                <a:path w="5983" h="10458" extrusionOk="0">
                  <a:moveTo>
                    <a:pt x="1263" y="0"/>
                  </a:moveTo>
                  <a:cubicBezTo>
                    <a:pt x="1127" y="0"/>
                    <a:pt x="1050" y="240"/>
                    <a:pt x="1196" y="297"/>
                  </a:cubicBezTo>
                  <a:cubicBezTo>
                    <a:pt x="1446" y="409"/>
                    <a:pt x="1709" y="484"/>
                    <a:pt x="1959" y="609"/>
                  </a:cubicBezTo>
                  <a:cubicBezTo>
                    <a:pt x="2196" y="734"/>
                    <a:pt x="2433" y="872"/>
                    <a:pt x="2646" y="1022"/>
                  </a:cubicBezTo>
                  <a:cubicBezTo>
                    <a:pt x="3108" y="1321"/>
                    <a:pt x="3508" y="1684"/>
                    <a:pt x="3921" y="2046"/>
                  </a:cubicBezTo>
                  <a:cubicBezTo>
                    <a:pt x="4670" y="2721"/>
                    <a:pt x="5383" y="3471"/>
                    <a:pt x="5620" y="4483"/>
                  </a:cubicBezTo>
                  <a:cubicBezTo>
                    <a:pt x="5720" y="4945"/>
                    <a:pt x="5720" y="5420"/>
                    <a:pt x="5608" y="5883"/>
                  </a:cubicBezTo>
                  <a:cubicBezTo>
                    <a:pt x="5495" y="6345"/>
                    <a:pt x="5358" y="6795"/>
                    <a:pt x="5133" y="7207"/>
                  </a:cubicBezTo>
                  <a:cubicBezTo>
                    <a:pt x="4670" y="8070"/>
                    <a:pt x="3983" y="8744"/>
                    <a:pt x="3158" y="9232"/>
                  </a:cubicBezTo>
                  <a:cubicBezTo>
                    <a:pt x="2221" y="9782"/>
                    <a:pt x="1146" y="10119"/>
                    <a:pt x="84" y="10307"/>
                  </a:cubicBezTo>
                  <a:cubicBezTo>
                    <a:pt x="0" y="10319"/>
                    <a:pt x="20" y="10457"/>
                    <a:pt x="99" y="10457"/>
                  </a:cubicBezTo>
                  <a:cubicBezTo>
                    <a:pt x="102" y="10457"/>
                    <a:pt x="106" y="10457"/>
                    <a:pt x="109" y="10457"/>
                  </a:cubicBezTo>
                  <a:cubicBezTo>
                    <a:pt x="1121" y="10332"/>
                    <a:pt x="2109" y="10107"/>
                    <a:pt x="3021" y="9632"/>
                  </a:cubicBezTo>
                  <a:cubicBezTo>
                    <a:pt x="3908" y="9182"/>
                    <a:pt x="4733" y="8520"/>
                    <a:pt x="5270" y="7657"/>
                  </a:cubicBezTo>
                  <a:cubicBezTo>
                    <a:pt x="5545" y="7245"/>
                    <a:pt x="5745" y="6782"/>
                    <a:pt x="5858" y="6295"/>
                  </a:cubicBezTo>
                  <a:cubicBezTo>
                    <a:pt x="5983" y="5820"/>
                    <a:pt x="5970" y="5283"/>
                    <a:pt x="5908" y="4808"/>
                  </a:cubicBezTo>
                  <a:cubicBezTo>
                    <a:pt x="5783" y="3771"/>
                    <a:pt x="5195" y="2884"/>
                    <a:pt x="4520" y="2121"/>
                  </a:cubicBezTo>
                  <a:cubicBezTo>
                    <a:pt x="4096" y="1646"/>
                    <a:pt x="3571" y="1271"/>
                    <a:pt x="3021" y="934"/>
                  </a:cubicBezTo>
                  <a:cubicBezTo>
                    <a:pt x="2746" y="759"/>
                    <a:pt x="2458" y="609"/>
                    <a:pt x="2171" y="459"/>
                  </a:cubicBezTo>
                  <a:cubicBezTo>
                    <a:pt x="1884" y="309"/>
                    <a:pt x="1609" y="134"/>
                    <a:pt x="1309" y="9"/>
                  </a:cubicBezTo>
                  <a:cubicBezTo>
                    <a:pt x="1293" y="3"/>
                    <a:pt x="1278" y="0"/>
                    <a:pt x="1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7" name="Google Shape;11797;p22"/>
            <p:cNvSpPr/>
            <p:nvPr/>
          </p:nvSpPr>
          <p:spPr>
            <a:xfrm>
              <a:off x="5874575" y="4033250"/>
              <a:ext cx="57700" cy="183325"/>
            </a:xfrm>
            <a:custGeom>
              <a:avLst/>
              <a:gdLst/>
              <a:ahLst/>
              <a:cxnLst/>
              <a:rect l="l" t="t" r="r" b="b"/>
              <a:pathLst>
                <a:path w="2308" h="7333" extrusionOk="0">
                  <a:moveTo>
                    <a:pt x="49" y="1"/>
                  </a:moveTo>
                  <a:cubicBezTo>
                    <a:pt x="21" y="1"/>
                    <a:pt x="0" y="37"/>
                    <a:pt x="20" y="57"/>
                  </a:cubicBezTo>
                  <a:cubicBezTo>
                    <a:pt x="458" y="395"/>
                    <a:pt x="758" y="907"/>
                    <a:pt x="1033" y="1370"/>
                  </a:cubicBezTo>
                  <a:cubicBezTo>
                    <a:pt x="1320" y="1832"/>
                    <a:pt x="1582" y="2319"/>
                    <a:pt x="1782" y="2832"/>
                  </a:cubicBezTo>
                  <a:cubicBezTo>
                    <a:pt x="1970" y="3319"/>
                    <a:pt x="2107" y="3869"/>
                    <a:pt x="2057" y="4406"/>
                  </a:cubicBezTo>
                  <a:cubicBezTo>
                    <a:pt x="2007" y="4944"/>
                    <a:pt x="1807" y="5468"/>
                    <a:pt x="1520" y="5931"/>
                  </a:cubicBezTo>
                  <a:cubicBezTo>
                    <a:pt x="1357" y="6193"/>
                    <a:pt x="1170" y="6431"/>
                    <a:pt x="958" y="6643"/>
                  </a:cubicBezTo>
                  <a:cubicBezTo>
                    <a:pt x="745" y="6868"/>
                    <a:pt x="533" y="7081"/>
                    <a:pt x="295" y="7280"/>
                  </a:cubicBezTo>
                  <a:cubicBezTo>
                    <a:pt x="273" y="7292"/>
                    <a:pt x="300" y="7332"/>
                    <a:pt x="324" y="7332"/>
                  </a:cubicBezTo>
                  <a:cubicBezTo>
                    <a:pt x="327" y="7332"/>
                    <a:pt x="330" y="7332"/>
                    <a:pt x="333" y="7330"/>
                  </a:cubicBezTo>
                  <a:cubicBezTo>
                    <a:pt x="808" y="7006"/>
                    <a:pt x="1208" y="6643"/>
                    <a:pt x="1532" y="6168"/>
                  </a:cubicBezTo>
                  <a:cubicBezTo>
                    <a:pt x="1857" y="5706"/>
                    <a:pt x="2107" y="5206"/>
                    <a:pt x="2207" y="4656"/>
                  </a:cubicBezTo>
                  <a:cubicBezTo>
                    <a:pt x="2307" y="4094"/>
                    <a:pt x="2282" y="3544"/>
                    <a:pt x="2107" y="3007"/>
                  </a:cubicBezTo>
                  <a:cubicBezTo>
                    <a:pt x="1932" y="2457"/>
                    <a:pt x="1632" y="1969"/>
                    <a:pt x="1332" y="1470"/>
                  </a:cubicBezTo>
                  <a:cubicBezTo>
                    <a:pt x="970" y="920"/>
                    <a:pt x="620" y="382"/>
                    <a:pt x="70" y="7"/>
                  </a:cubicBezTo>
                  <a:cubicBezTo>
                    <a:pt x="63" y="3"/>
                    <a:pt x="56"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8" name="Google Shape;11798;p22"/>
            <p:cNvSpPr/>
            <p:nvPr/>
          </p:nvSpPr>
          <p:spPr>
            <a:xfrm>
              <a:off x="5475800" y="3970275"/>
              <a:ext cx="85750" cy="170200"/>
            </a:xfrm>
            <a:custGeom>
              <a:avLst/>
              <a:gdLst/>
              <a:ahLst/>
              <a:cxnLst/>
              <a:rect l="l" t="t" r="r" b="b"/>
              <a:pathLst>
                <a:path w="3430" h="6808" extrusionOk="0">
                  <a:moveTo>
                    <a:pt x="3235" y="0"/>
                  </a:moveTo>
                  <a:cubicBezTo>
                    <a:pt x="3227" y="0"/>
                    <a:pt x="3220" y="1"/>
                    <a:pt x="3212" y="2"/>
                  </a:cubicBezTo>
                  <a:cubicBezTo>
                    <a:pt x="2687" y="90"/>
                    <a:pt x="2200" y="327"/>
                    <a:pt x="1763" y="639"/>
                  </a:cubicBezTo>
                  <a:cubicBezTo>
                    <a:pt x="1325" y="964"/>
                    <a:pt x="913" y="1364"/>
                    <a:pt x="613" y="1827"/>
                  </a:cubicBezTo>
                  <a:cubicBezTo>
                    <a:pt x="288" y="2351"/>
                    <a:pt x="188" y="2989"/>
                    <a:pt x="113" y="3589"/>
                  </a:cubicBezTo>
                  <a:cubicBezTo>
                    <a:pt x="38" y="4176"/>
                    <a:pt x="1" y="4763"/>
                    <a:pt x="125" y="5338"/>
                  </a:cubicBezTo>
                  <a:cubicBezTo>
                    <a:pt x="250" y="5901"/>
                    <a:pt x="525" y="6400"/>
                    <a:pt x="938" y="6800"/>
                  </a:cubicBezTo>
                  <a:cubicBezTo>
                    <a:pt x="945" y="6805"/>
                    <a:pt x="953" y="6807"/>
                    <a:pt x="960" y="6807"/>
                  </a:cubicBezTo>
                  <a:cubicBezTo>
                    <a:pt x="992" y="6807"/>
                    <a:pt x="1020" y="6771"/>
                    <a:pt x="1000" y="6750"/>
                  </a:cubicBezTo>
                  <a:cubicBezTo>
                    <a:pt x="225" y="6001"/>
                    <a:pt x="125" y="4776"/>
                    <a:pt x="275" y="3776"/>
                  </a:cubicBezTo>
                  <a:cubicBezTo>
                    <a:pt x="325" y="3501"/>
                    <a:pt x="375" y="3214"/>
                    <a:pt x="450" y="2939"/>
                  </a:cubicBezTo>
                  <a:cubicBezTo>
                    <a:pt x="513" y="2651"/>
                    <a:pt x="588" y="2376"/>
                    <a:pt x="725" y="2114"/>
                  </a:cubicBezTo>
                  <a:cubicBezTo>
                    <a:pt x="963" y="1652"/>
                    <a:pt x="1363" y="1252"/>
                    <a:pt x="1775" y="939"/>
                  </a:cubicBezTo>
                  <a:cubicBezTo>
                    <a:pt x="2212" y="589"/>
                    <a:pt x="2725" y="340"/>
                    <a:pt x="3275" y="252"/>
                  </a:cubicBezTo>
                  <a:cubicBezTo>
                    <a:pt x="3429" y="228"/>
                    <a:pt x="3380" y="0"/>
                    <a:pt x="32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9" name="Google Shape;11799;p22"/>
            <p:cNvSpPr/>
            <p:nvPr/>
          </p:nvSpPr>
          <p:spPr>
            <a:xfrm>
              <a:off x="5384150" y="4030825"/>
              <a:ext cx="595725" cy="233600"/>
            </a:xfrm>
            <a:custGeom>
              <a:avLst/>
              <a:gdLst/>
              <a:ahLst/>
              <a:cxnLst/>
              <a:rect l="l" t="t" r="r" b="b"/>
              <a:pathLst>
                <a:path w="23829" h="9344" extrusionOk="0">
                  <a:moveTo>
                    <a:pt x="86" y="1"/>
                  </a:moveTo>
                  <a:cubicBezTo>
                    <a:pt x="46" y="1"/>
                    <a:pt x="1" y="37"/>
                    <a:pt x="17" y="79"/>
                  </a:cubicBezTo>
                  <a:cubicBezTo>
                    <a:pt x="330" y="829"/>
                    <a:pt x="680" y="1529"/>
                    <a:pt x="1142" y="2191"/>
                  </a:cubicBezTo>
                  <a:cubicBezTo>
                    <a:pt x="1605" y="2866"/>
                    <a:pt x="2129" y="3491"/>
                    <a:pt x="2717" y="4041"/>
                  </a:cubicBezTo>
                  <a:cubicBezTo>
                    <a:pt x="3941" y="5191"/>
                    <a:pt x="5391" y="6103"/>
                    <a:pt x="6928" y="6765"/>
                  </a:cubicBezTo>
                  <a:cubicBezTo>
                    <a:pt x="8740" y="7552"/>
                    <a:pt x="10640" y="8127"/>
                    <a:pt x="12552" y="8552"/>
                  </a:cubicBezTo>
                  <a:cubicBezTo>
                    <a:pt x="13526" y="8777"/>
                    <a:pt x="14501" y="8952"/>
                    <a:pt x="15488" y="9115"/>
                  </a:cubicBezTo>
                  <a:cubicBezTo>
                    <a:pt x="16307" y="9249"/>
                    <a:pt x="17135" y="9343"/>
                    <a:pt x="17964" y="9343"/>
                  </a:cubicBezTo>
                  <a:cubicBezTo>
                    <a:pt x="18059" y="9343"/>
                    <a:pt x="18155" y="9342"/>
                    <a:pt x="18250" y="9339"/>
                  </a:cubicBezTo>
                  <a:cubicBezTo>
                    <a:pt x="19112" y="9314"/>
                    <a:pt x="19962" y="9190"/>
                    <a:pt x="20812" y="8990"/>
                  </a:cubicBezTo>
                  <a:cubicBezTo>
                    <a:pt x="21624" y="8790"/>
                    <a:pt x="22449" y="8527"/>
                    <a:pt x="23199" y="8140"/>
                  </a:cubicBezTo>
                  <a:cubicBezTo>
                    <a:pt x="23386" y="8052"/>
                    <a:pt x="23574" y="7927"/>
                    <a:pt x="23761" y="7827"/>
                  </a:cubicBezTo>
                  <a:cubicBezTo>
                    <a:pt x="23828" y="7783"/>
                    <a:pt x="23786" y="7698"/>
                    <a:pt x="23723" y="7698"/>
                  </a:cubicBezTo>
                  <a:cubicBezTo>
                    <a:pt x="23715" y="7698"/>
                    <a:pt x="23707" y="7700"/>
                    <a:pt x="23699" y="7702"/>
                  </a:cubicBezTo>
                  <a:cubicBezTo>
                    <a:pt x="23311" y="7877"/>
                    <a:pt x="22899" y="8027"/>
                    <a:pt x="22512" y="8165"/>
                  </a:cubicBezTo>
                  <a:cubicBezTo>
                    <a:pt x="22112" y="8302"/>
                    <a:pt x="21712" y="8440"/>
                    <a:pt x="21312" y="8540"/>
                  </a:cubicBezTo>
                  <a:cubicBezTo>
                    <a:pt x="20500" y="8752"/>
                    <a:pt x="19675" y="8877"/>
                    <a:pt x="18838" y="8927"/>
                  </a:cubicBezTo>
                  <a:cubicBezTo>
                    <a:pt x="18588" y="8944"/>
                    <a:pt x="18338" y="8952"/>
                    <a:pt x="18090" y="8952"/>
                  </a:cubicBezTo>
                  <a:cubicBezTo>
                    <a:pt x="16486" y="8952"/>
                    <a:pt x="14908" y="8629"/>
                    <a:pt x="13339" y="8315"/>
                  </a:cubicBezTo>
                  <a:cubicBezTo>
                    <a:pt x="11452" y="7927"/>
                    <a:pt x="9540" y="7502"/>
                    <a:pt x="7765" y="6740"/>
                  </a:cubicBezTo>
                  <a:cubicBezTo>
                    <a:pt x="6216" y="6078"/>
                    <a:pt x="4729" y="5241"/>
                    <a:pt x="3442" y="4153"/>
                  </a:cubicBezTo>
                  <a:cubicBezTo>
                    <a:pt x="2829" y="3653"/>
                    <a:pt x="2254" y="3104"/>
                    <a:pt x="1742" y="2504"/>
                  </a:cubicBezTo>
                  <a:cubicBezTo>
                    <a:pt x="1217" y="1916"/>
                    <a:pt x="780" y="1254"/>
                    <a:pt x="405" y="554"/>
                  </a:cubicBezTo>
                  <a:cubicBezTo>
                    <a:pt x="305" y="392"/>
                    <a:pt x="217" y="217"/>
                    <a:pt x="130" y="29"/>
                  </a:cubicBezTo>
                  <a:cubicBezTo>
                    <a:pt x="122" y="9"/>
                    <a:pt x="105" y="1"/>
                    <a:pt x="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0" name="Google Shape;11800;p22"/>
            <p:cNvSpPr/>
            <p:nvPr/>
          </p:nvSpPr>
          <p:spPr>
            <a:xfrm>
              <a:off x="5374750" y="4051825"/>
              <a:ext cx="614475" cy="233850"/>
            </a:xfrm>
            <a:custGeom>
              <a:avLst/>
              <a:gdLst/>
              <a:ahLst/>
              <a:cxnLst/>
              <a:rect l="l" t="t" r="r" b="b"/>
              <a:pathLst>
                <a:path w="24579" h="9354" extrusionOk="0">
                  <a:moveTo>
                    <a:pt x="77" y="1"/>
                  </a:moveTo>
                  <a:cubicBezTo>
                    <a:pt x="39" y="1"/>
                    <a:pt x="1" y="45"/>
                    <a:pt x="19" y="89"/>
                  </a:cubicBezTo>
                  <a:cubicBezTo>
                    <a:pt x="656" y="1614"/>
                    <a:pt x="1681" y="2938"/>
                    <a:pt x="2905" y="4038"/>
                  </a:cubicBezTo>
                  <a:cubicBezTo>
                    <a:pt x="4192" y="5213"/>
                    <a:pt x="5717" y="6125"/>
                    <a:pt x="7292" y="6862"/>
                  </a:cubicBezTo>
                  <a:cubicBezTo>
                    <a:pt x="9029" y="7662"/>
                    <a:pt x="10853" y="8337"/>
                    <a:pt x="12715" y="8762"/>
                  </a:cubicBezTo>
                  <a:cubicBezTo>
                    <a:pt x="14441" y="9153"/>
                    <a:pt x="16221" y="9354"/>
                    <a:pt x="17994" y="9354"/>
                  </a:cubicBezTo>
                  <a:cubicBezTo>
                    <a:pt x="18147" y="9354"/>
                    <a:pt x="18299" y="9352"/>
                    <a:pt x="18451" y="9349"/>
                  </a:cubicBezTo>
                  <a:cubicBezTo>
                    <a:pt x="19413" y="9337"/>
                    <a:pt x="20376" y="9249"/>
                    <a:pt x="21313" y="9062"/>
                  </a:cubicBezTo>
                  <a:cubicBezTo>
                    <a:pt x="22200" y="8887"/>
                    <a:pt x="23063" y="8587"/>
                    <a:pt x="23900" y="8225"/>
                  </a:cubicBezTo>
                  <a:cubicBezTo>
                    <a:pt x="24112" y="8137"/>
                    <a:pt x="24312" y="8037"/>
                    <a:pt x="24500" y="7912"/>
                  </a:cubicBezTo>
                  <a:cubicBezTo>
                    <a:pt x="24578" y="7867"/>
                    <a:pt x="24546" y="7732"/>
                    <a:pt x="24457" y="7732"/>
                  </a:cubicBezTo>
                  <a:cubicBezTo>
                    <a:pt x="24447" y="7732"/>
                    <a:pt x="24436" y="7733"/>
                    <a:pt x="24425" y="7737"/>
                  </a:cubicBezTo>
                  <a:cubicBezTo>
                    <a:pt x="24000" y="7875"/>
                    <a:pt x="23587" y="8050"/>
                    <a:pt x="23163" y="8187"/>
                  </a:cubicBezTo>
                  <a:cubicBezTo>
                    <a:pt x="22750" y="8325"/>
                    <a:pt x="22325" y="8449"/>
                    <a:pt x="21888" y="8537"/>
                  </a:cubicBezTo>
                  <a:cubicBezTo>
                    <a:pt x="20976" y="8737"/>
                    <a:pt x="20063" y="8887"/>
                    <a:pt x="19126" y="8937"/>
                  </a:cubicBezTo>
                  <a:cubicBezTo>
                    <a:pt x="18741" y="8957"/>
                    <a:pt x="18354" y="8967"/>
                    <a:pt x="17968" y="8967"/>
                  </a:cubicBezTo>
                  <a:cubicBezTo>
                    <a:pt x="16460" y="8967"/>
                    <a:pt x="14947" y="8815"/>
                    <a:pt x="13465" y="8537"/>
                  </a:cubicBezTo>
                  <a:cubicBezTo>
                    <a:pt x="11616" y="8187"/>
                    <a:pt x="9791" y="7675"/>
                    <a:pt x="8079" y="6875"/>
                  </a:cubicBezTo>
                  <a:cubicBezTo>
                    <a:pt x="7242" y="6488"/>
                    <a:pt x="6417" y="6038"/>
                    <a:pt x="5617" y="5563"/>
                  </a:cubicBezTo>
                  <a:cubicBezTo>
                    <a:pt x="4930" y="5150"/>
                    <a:pt x="4242" y="4688"/>
                    <a:pt x="3605" y="4188"/>
                  </a:cubicBezTo>
                  <a:cubicBezTo>
                    <a:pt x="2343" y="3188"/>
                    <a:pt x="1168" y="1989"/>
                    <a:pt x="393" y="564"/>
                  </a:cubicBezTo>
                  <a:cubicBezTo>
                    <a:pt x="294" y="389"/>
                    <a:pt x="206" y="214"/>
                    <a:pt x="119" y="27"/>
                  </a:cubicBezTo>
                  <a:cubicBezTo>
                    <a:pt x="108" y="8"/>
                    <a:pt x="92" y="1"/>
                    <a:pt x="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1" name="Google Shape;11801;p22"/>
            <p:cNvSpPr/>
            <p:nvPr/>
          </p:nvSpPr>
          <p:spPr>
            <a:xfrm>
              <a:off x="5449600" y="4147775"/>
              <a:ext cx="431025" cy="154450"/>
            </a:xfrm>
            <a:custGeom>
              <a:avLst/>
              <a:gdLst/>
              <a:ahLst/>
              <a:cxnLst/>
              <a:rect l="l" t="t" r="r" b="b"/>
              <a:pathLst>
                <a:path w="17241" h="6178" extrusionOk="0">
                  <a:moveTo>
                    <a:pt x="107" y="0"/>
                  </a:moveTo>
                  <a:cubicBezTo>
                    <a:pt x="49" y="0"/>
                    <a:pt x="1" y="80"/>
                    <a:pt x="49" y="138"/>
                  </a:cubicBezTo>
                  <a:cubicBezTo>
                    <a:pt x="136" y="263"/>
                    <a:pt x="224" y="388"/>
                    <a:pt x="311" y="513"/>
                  </a:cubicBezTo>
                  <a:cubicBezTo>
                    <a:pt x="411" y="638"/>
                    <a:pt x="511" y="750"/>
                    <a:pt x="611" y="862"/>
                  </a:cubicBezTo>
                  <a:cubicBezTo>
                    <a:pt x="811" y="1112"/>
                    <a:pt x="1011" y="1350"/>
                    <a:pt x="1223" y="1575"/>
                  </a:cubicBezTo>
                  <a:cubicBezTo>
                    <a:pt x="1648" y="2037"/>
                    <a:pt x="2098" y="2462"/>
                    <a:pt x="2573" y="2862"/>
                  </a:cubicBezTo>
                  <a:cubicBezTo>
                    <a:pt x="3510" y="3662"/>
                    <a:pt x="4548" y="4349"/>
                    <a:pt x="5672" y="4836"/>
                  </a:cubicBezTo>
                  <a:cubicBezTo>
                    <a:pt x="7752" y="5725"/>
                    <a:pt x="10025" y="6178"/>
                    <a:pt x="12289" y="6178"/>
                  </a:cubicBezTo>
                  <a:cubicBezTo>
                    <a:pt x="12542" y="6178"/>
                    <a:pt x="12794" y="6172"/>
                    <a:pt x="13045" y="6161"/>
                  </a:cubicBezTo>
                  <a:cubicBezTo>
                    <a:pt x="13733" y="6136"/>
                    <a:pt x="14433" y="6074"/>
                    <a:pt x="15120" y="5949"/>
                  </a:cubicBezTo>
                  <a:cubicBezTo>
                    <a:pt x="15457" y="5886"/>
                    <a:pt x="15795" y="5824"/>
                    <a:pt x="16120" y="5749"/>
                  </a:cubicBezTo>
                  <a:cubicBezTo>
                    <a:pt x="16469" y="5661"/>
                    <a:pt x="16819" y="5586"/>
                    <a:pt x="17132" y="5436"/>
                  </a:cubicBezTo>
                  <a:cubicBezTo>
                    <a:pt x="17241" y="5388"/>
                    <a:pt x="17197" y="5198"/>
                    <a:pt x="17080" y="5198"/>
                  </a:cubicBezTo>
                  <a:cubicBezTo>
                    <a:pt x="17077" y="5198"/>
                    <a:pt x="17073" y="5198"/>
                    <a:pt x="17069" y="5199"/>
                  </a:cubicBezTo>
                  <a:cubicBezTo>
                    <a:pt x="16769" y="5236"/>
                    <a:pt x="16482" y="5311"/>
                    <a:pt x="16182" y="5374"/>
                  </a:cubicBezTo>
                  <a:cubicBezTo>
                    <a:pt x="15882" y="5436"/>
                    <a:pt x="15582" y="5486"/>
                    <a:pt x="15282" y="5536"/>
                  </a:cubicBezTo>
                  <a:cubicBezTo>
                    <a:pt x="14695" y="5636"/>
                    <a:pt x="14095" y="5699"/>
                    <a:pt x="13508" y="5749"/>
                  </a:cubicBezTo>
                  <a:cubicBezTo>
                    <a:pt x="13081" y="5775"/>
                    <a:pt x="12653" y="5789"/>
                    <a:pt x="12225" y="5789"/>
                  </a:cubicBezTo>
                  <a:cubicBezTo>
                    <a:pt x="11437" y="5789"/>
                    <a:pt x="10649" y="5742"/>
                    <a:pt x="9871" y="5636"/>
                  </a:cubicBezTo>
                  <a:cubicBezTo>
                    <a:pt x="8647" y="5474"/>
                    <a:pt x="7409" y="5199"/>
                    <a:pt x="6247" y="4761"/>
                  </a:cubicBezTo>
                  <a:cubicBezTo>
                    <a:pt x="5085" y="4312"/>
                    <a:pt x="4035" y="3649"/>
                    <a:pt x="3085" y="2849"/>
                  </a:cubicBezTo>
                  <a:cubicBezTo>
                    <a:pt x="2561" y="2412"/>
                    <a:pt x="2073" y="1950"/>
                    <a:pt x="1586" y="1462"/>
                  </a:cubicBezTo>
                  <a:cubicBezTo>
                    <a:pt x="1361" y="1237"/>
                    <a:pt x="1123" y="1000"/>
                    <a:pt x="886" y="763"/>
                  </a:cubicBezTo>
                  <a:cubicBezTo>
                    <a:pt x="774" y="638"/>
                    <a:pt x="649" y="513"/>
                    <a:pt x="536" y="388"/>
                  </a:cubicBezTo>
                  <a:cubicBezTo>
                    <a:pt x="411" y="263"/>
                    <a:pt x="274" y="150"/>
                    <a:pt x="161" y="25"/>
                  </a:cubicBezTo>
                  <a:cubicBezTo>
                    <a:pt x="144" y="8"/>
                    <a:pt x="125"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2" name="Google Shape;11802;p22"/>
            <p:cNvSpPr/>
            <p:nvPr/>
          </p:nvSpPr>
          <p:spPr>
            <a:xfrm>
              <a:off x="5684200" y="3814375"/>
              <a:ext cx="396475" cy="315225"/>
            </a:xfrm>
            <a:custGeom>
              <a:avLst/>
              <a:gdLst/>
              <a:ahLst/>
              <a:cxnLst/>
              <a:rect l="l" t="t" r="r" b="b"/>
              <a:pathLst>
                <a:path w="15859" h="12609" extrusionOk="0">
                  <a:moveTo>
                    <a:pt x="202" y="1"/>
                  </a:moveTo>
                  <a:cubicBezTo>
                    <a:pt x="0" y="1"/>
                    <a:pt x="7" y="316"/>
                    <a:pt x="212" y="340"/>
                  </a:cubicBezTo>
                  <a:cubicBezTo>
                    <a:pt x="987" y="427"/>
                    <a:pt x="1762" y="502"/>
                    <a:pt x="2524" y="652"/>
                  </a:cubicBezTo>
                  <a:cubicBezTo>
                    <a:pt x="3286" y="802"/>
                    <a:pt x="4036" y="990"/>
                    <a:pt x="4761" y="1227"/>
                  </a:cubicBezTo>
                  <a:cubicBezTo>
                    <a:pt x="6236" y="1677"/>
                    <a:pt x="7648" y="2289"/>
                    <a:pt x="8997" y="3026"/>
                  </a:cubicBezTo>
                  <a:cubicBezTo>
                    <a:pt x="10285" y="3739"/>
                    <a:pt x="11584" y="4501"/>
                    <a:pt x="12647" y="5538"/>
                  </a:cubicBezTo>
                  <a:cubicBezTo>
                    <a:pt x="13521" y="6388"/>
                    <a:pt x="14221" y="7413"/>
                    <a:pt x="14733" y="8513"/>
                  </a:cubicBezTo>
                  <a:cubicBezTo>
                    <a:pt x="15021" y="9137"/>
                    <a:pt x="15246" y="9787"/>
                    <a:pt x="15396" y="10449"/>
                  </a:cubicBezTo>
                  <a:cubicBezTo>
                    <a:pt x="15558" y="11124"/>
                    <a:pt x="15621" y="11824"/>
                    <a:pt x="15633" y="12524"/>
                  </a:cubicBezTo>
                  <a:cubicBezTo>
                    <a:pt x="15633" y="12580"/>
                    <a:pt x="15671" y="12608"/>
                    <a:pt x="15710" y="12608"/>
                  </a:cubicBezTo>
                  <a:cubicBezTo>
                    <a:pt x="15749" y="12608"/>
                    <a:pt x="15789" y="12580"/>
                    <a:pt x="15796" y="12524"/>
                  </a:cubicBezTo>
                  <a:cubicBezTo>
                    <a:pt x="15858" y="11299"/>
                    <a:pt x="15633" y="10000"/>
                    <a:pt x="15208" y="8850"/>
                  </a:cubicBezTo>
                  <a:cubicBezTo>
                    <a:pt x="14771" y="7663"/>
                    <a:pt x="14121" y="6563"/>
                    <a:pt x="13259" y="5638"/>
                  </a:cubicBezTo>
                  <a:cubicBezTo>
                    <a:pt x="12259" y="4551"/>
                    <a:pt x="10972" y="3751"/>
                    <a:pt x="9672" y="3051"/>
                  </a:cubicBezTo>
                  <a:cubicBezTo>
                    <a:pt x="8310" y="2314"/>
                    <a:pt x="6873" y="1677"/>
                    <a:pt x="5411" y="1177"/>
                  </a:cubicBezTo>
                  <a:cubicBezTo>
                    <a:pt x="4561" y="877"/>
                    <a:pt x="3711" y="640"/>
                    <a:pt x="2837" y="440"/>
                  </a:cubicBezTo>
                  <a:cubicBezTo>
                    <a:pt x="1974" y="240"/>
                    <a:pt x="1112" y="65"/>
                    <a:pt x="225" y="2"/>
                  </a:cubicBezTo>
                  <a:cubicBezTo>
                    <a:pt x="217" y="1"/>
                    <a:pt x="209" y="1"/>
                    <a:pt x="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3" name="Google Shape;11803;p22"/>
            <p:cNvSpPr/>
            <p:nvPr/>
          </p:nvSpPr>
          <p:spPr>
            <a:xfrm>
              <a:off x="5358650" y="3836250"/>
              <a:ext cx="131025" cy="289075"/>
            </a:xfrm>
            <a:custGeom>
              <a:avLst/>
              <a:gdLst/>
              <a:ahLst/>
              <a:cxnLst/>
              <a:rect l="l" t="t" r="r" b="b"/>
              <a:pathLst>
                <a:path w="5241" h="11563" extrusionOk="0">
                  <a:moveTo>
                    <a:pt x="5022" y="1"/>
                  </a:moveTo>
                  <a:cubicBezTo>
                    <a:pt x="5003" y="1"/>
                    <a:pt x="4982" y="5"/>
                    <a:pt x="4961" y="15"/>
                  </a:cubicBezTo>
                  <a:cubicBezTo>
                    <a:pt x="4099" y="402"/>
                    <a:pt x="3224" y="839"/>
                    <a:pt x="2475" y="1439"/>
                  </a:cubicBezTo>
                  <a:cubicBezTo>
                    <a:pt x="1675" y="2101"/>
                    <a:pt x="1100" y="2964"/>
                    <a:pt x="638" y="3901"/>
                  </a:cubicBezTo>
                  <a:cubicBezTo>
                    <a:pt x="375" y="4401"/>
                    <a:pt x="150" y="4901"/>
                    <a:pt x="63" y="5463"/>
                  </a:cubicBezTo>
                  <a:cubicBezTo>
                    <a:pt x="0" y="5938"/>
                    <a:pt x="0" y="6413"/>
                    <a:pt x="50" y="6888"/>
                  </a:cubicBezTo>
                  <a:cubicBezTo>
                    <a:pt x="138" y="7762"/>
                    <a:pt x="363" y="8612"/>
                    <a:pt x="763" y="9375"/>
                  </a:cubicBezTo>
                  <a:cubicBezTo>
                    <a:pt x="987" y="9799"/>
                    <a:pt x="1250" y="10187"/>
                    <a:pt x="1537" y="10562"/>
                  </a:cubicBezTo>
                  <a:cubicBezTo>
                    <a:pt x="1687" y="10749"/>
                    <a:pt x="1850" y="10937"/>
                    <a:pt x="2025" y="11112"/>
                  </a:cubicBezTo>
                  <a:cubicBezTo>
                    <a:pt x="2187" y="11274"/>
                    <a:pt x="2375" y="11412"/>
                    <a:pt x="2562" y="11549"/>
                  </a:cubicBezTo>
                  <a:cubicBezTo>
                    <a:pt x="2574" y="11559"/>
                    <a:pt x="2586" y="11563"/>
                    <a:pt x="2597" y="11563"/>
                  </a:cubicBezTo>
                  <a:cubicBezTo>
                    <a:pt x="2644" y="11563"/>
                    <a:pt x="2677" y="11489"/>
                    <a:pt x="2637" y="11449"/>
                  </a:cubicBezTo>
                  <a:cubicBezTo>
                    <a:pt x="2337" y="11187"/>
                    <a:pt x="2062" y="10874"/>
                    <a:pt x="1800" y="10549"/>
                  </a:cubicBezTo>
                  <a:cubicBezTo>
                    <a:pt x="1537" y="10237"/>
                    <a:pt x="1325" y="9887"/>
                    <a:pt x="1137" y="9525"/>
                  </a:cubicBezTo>
                  <a:cubicBezTo>
                    <a:pt x="763" y="8800"/>
                    <a:pt x="500" y="7987"/>
                    <a:pt x="388" y="7163"/>
                  </a:cubicBezTo>
                  <a:cubicBezTo>
                    <a:pt x="325" y="6750"/>
                    <a:pt x="313" y="6338"/>
                    <a:pt x="338" y="5913"/>
                  </a:cubicBezTo>
                  <a:cubicBezTo>
                    <a:pt x="363" y="5351"/>
                    <a:pt x="513" y="4826"/>
                    <a:pt x="738" y="4301"/>
                  </a:cubicBezTo>
                  <a:cubicBezTo>
                    <a:pt x="1150" y="3376"/>
                    <a:pt x="1600" y="2439"/>
                    <a:pt x="2362" y="1764"/>
                  </a:cubicBezTo>
                  <a:cubicBezTo>
                    <a:pt x="3162" y="1052"/>
                    <a:pt x="4149" y="677"/>
                    <a:pt x="5099" y="252"/>
                  </a:cubicBezTo>
                  <a:cubicBezTo>
                    <a:pt x="5241" y="198"/>
                    <a:pt x="5154" y="1"/>
                    <a:pt x="50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4" name="Google Shape;11804;p22"/>
            <p:cNvSpPr/>
            <p:nvPr/>
          </p:nvSpPr>
          <p:spPr>
            <a:xfrm>
              <a:off x="5371150" y="3850750"/>
              <a:ext cx="118625" cy="226875"/>
            </a:xfrm>
            <a:custGeom>
              <a:avLst/>
              <a:gdLst/>
              <a:ahLst/>
              <a:cxnLst/>
              <a:rect l="l" t="t" r="r" b="b"/>
              <a:pathLst>
                <a:path w="4745" h="9075" extrusionOk="0">
                  <a:moveTo>
                    <a:pt x="4573" y="0"/>
                  </a:moveTo>
                  <a:cubicBezTo>
                    <a:pt x="4558" y="0"/>
                    <a:pt x="4542" y="3"/>
                    <a:pt x="4524" y="9"/>
                  </a:cubicBezTo>
                  <a:cubicBezTo>
                    <a:pt x="3187" y="422"/>
                    <a:pt x="2125" y="1447"/>
                    <a:pt x="1287" y="2546"/>
                  </a:cubicBezTo>
                  <a:cubicBezTo>
                    <a:pt x="812" y="3171"/>
                    <a:pt x="388" y="3821"/>
                    <a:pt x="188" y="4596"/>
                  </a:cubicBezTo>
                  <a:cubicBezTo>
                    <a:pt x="0" y="5345"/>
                    <a:pt x="63" y="6083"/>
                    <a:pt x="300" y="6820"/>
                  </a:cubicBezTo>
                  <a:cubicBezTo>
                    <a:pt x="550" y="7620"/>
                    <a:pt x="862" y="8495"/>
                    <a:pt x="1525" y="9057"/>
                  </a:cubicBezTo>
                  <a:cubicBezTo>
                    <a:pt x="1537" y="9069"/>
                    <a:pt x="1554" y="9075"/>
                    <a:pt x="1570" y="9075"/>
                  </a:cubicBezTo>
                  <a:cubicBezTo>
                    <a:pt x="1621" y="9075"/>
                    <a:pt x="1675" y="9026"/>
                    <a:pt x="1637" y="8969"/>
                  </a:cubicBezTo>
                  <a:cubicBezTo>
                    <a:pt x="1412" y="8682"/>
                    <a:pt x="1212" y="8395"/>
                    <a:pt x="1062" y="8070"/>
                  </a:cubicBezTo>
                  <a:cubicBezTo>
                    <a:pt x="912" y="7732"/>
                    <a:pt x="800" y="7382"/>
                    <a:pt x="675" y="7033"/>
                  </a:cubicBezTo>
                  <a:cubicBezTo>
                    <a:pt x="425" y="6333"/>
                    <a:pt x="275" y="5608"/>
                    <a:pt x="425" y="4871"/>
                  </a:cubicBezTo>
                  <a:cubicBezTo>
                    <a:pt x="562" y="4133"/>
                    <a:pt x="912" y="3433"/>
                    <a:pt x="1325" y="2834"/>
                  </a:cubicBezTo>
                  <a:cubicBezTo>
                    <a:pt x="1700" y="2284"/>
                    <a:pt x="2162" y="1759"/>
                    <a:pt x="2674" y="1347"/>
                  </a:cubicBezTo>
                  <a:cubicBezTo>
                    <a:pt x="3249" y="872"/>
                    <a:pt x="3874" y="497"/>
                    <a:pt x="4599" y="272"/>
                  </a:cubicBezTo>
                  <a:cubicBezTo>
                    <a:pt x="4745" y="227"/>
                    <a:pt x="4709" y="0"/>
                    <a:pt x="4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5" name="Google Shape;11805;p22"/>
            <p:cNvSpPr/>
            <p:nvPr/>
          </p:nvSpPr>
          <p:spPr>
            <a:xfrm>
              <a:off x="5916800" y="4046300"/>
              <a:ext cx="162625" cy="225900"/>
            </a:xfrm>
            <a:custGeom>
              <a:avLst/>
              <a:gdLst/>
              <a:ahLst/>
              <a:cxnLst/>
              <a:rect l="l" t="t" r="r" b="b"/>
              <a:pathLst>
                <a:path w="6505" h="9036" extrusionOk="0">
                  <a:moveTo>
                    <a:pt x="5971" y="0"/>
                  </a:moveTo>
                  <a:cubicBezTo>
                    <a:pt x="5897" y="0"/>
                    <a:pt x="5819" y="62"/>
                    <a:pt x="5842" y="160"/>
                  </a:cubicBezTo>
                  <a:cubicBezTo>
                    <a:pt x="6154" y="1710"/>
                    <a:pt x="6342" y="3384"/>
                    <a:pt x="5679" y="4884"/>
                  </a:cubicBezTo>
                  <a:cubicBezTo>
                    <a:pt x="5067" y="6259"/>
                    <a:pt x="3880" y="7283"/>
                    <a:pt x="2555" y="7946"/>
                  </a:cubicBezTo>
                  <a:cubicBezTo>
                    <a:pt x="1768" y="8333"/>
                    <a:pt x="931" y="8645"/>
                    <a:pt x="81" y="8883"/>
                  </a:cubicBezTo>
                  <a:cubicBezTo>
                    <a:pt x="1" y="8917"/>
                    <a:pt x="26" y="9036"/>
                    <a:pt x="98" y="9036"/>
                  </a:cubicBezTo>
                  <a:cubicBezTo>
                    <a:pt x="104" y="9036"/>
                    <a:pt x="111" y="9035"/>
                    <a:pt x="118" y="9033"/>
                  </a:cubicBezTo>
                  <a:cubicBezTo>
                    <a:pt x="531" y="8958"/>
                    <a:pt x="943" y="8883"/>
                    <a:pt x="1331" y="8758"/>
                  </a:cubicBezTo>
                  <a:cubicBezTo>
                    <a:pt x="1718" y="8645"/>
                    <a:pt x="2080" y="8508"/>
                    <a:pt x="2443" y="8358"/>
                  </a:cubicBezTo>
                  <a:cubicBezTo>
                    <a:pt x="3180" y="8046"/>
                    <a:pt x="3880" y="7633"/>
                    <a:pt x="4480" y="7121"/>
                  </a:cubicBezTo>
                  <a:cubicBezTo>
                    <a:pt x="5729" y="6071"/>
                    <a:pt x="6504" y="4534"/>
                    <a:pt x="6492" y="2897"/>
                  </a:cubicBezTo>
                  <a:cubicBezTo>
                    <a:pt x="6492" y="1947"/>
                    <a:pt x="6354" y="1010"/>
                    <a:pt x="6079" y="85"/>
                  </a:cubicBezTo>
                  <a:cubicBezTo>
                    <a:pt x="6065" y="26"/>
                    <a:pt x="6019" y="0"/>
                    <a:pt x="5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6" name="Google Shape;11806;p22"/>
            <p:cNvSpPr/>
            <p:nvPr/>
          </p:nvSpPr>
          <p:spPr>
            <a:xfrm>
              <a:off x="5885375" y="4036575"/>
              <a:ext cx="181225" cy="218375"/>
            </a:xfrm>
            <a:custGeom>
              <a:avLst/>
              <a:gdLst/>
              <a:ahLst/>
              <a:cxnLst/>
              <a:rect l="l" t="t" r="r" b="b"/>
              <a:pathLst>
                <a:path w="7249" h="8735" extrusionOk="0">
                  <a:moveTo>
                    <a:pt x="6632" y="1"/>
                  </a:moveTo>
                  <a:cubicBezTo>
                    <a:pt x="6605" y="1"/>
                    <a:pt x="6582" y="29"/>
                    <a:pt x="6599" y="62"/>
                  </a:cubicBezTo>
                  <a:cubicBezTo>
                    <a:pt x="6961" y="774"/>
                    <a:pt x="7011" y="1574"/>
                    <a:pt x="6949" y="2349"/>
                  </a:cubicBezTo>
                  <a:cubicBezTo>
                    <a:pt x="6886" y="3186"/>
                    <a:pt x="6674" y="4048"/>
                    <a:pt x="6299" y="4786"/>
                  </a:cubicBezTo>
                  <a:cubicBezTo>
                    <a:pt x="5562" y="6223"/>
                    <a:pt x="4212" y="7260"/>
                    <a:pt x="2738" y="7847"/>
                  </a:cubicBezTo>
                  <a:cubicBezTo>
                    <a:pt x="1888" y="8185"/>
                    <a:pt x="988" y="8360"/>
                    <a:pt x="101" y="8572"/>
                  </a:cubicBezTo>
                  <a:cubicBezTo>
                    <a:pt x="1" y="8597"/>
                    <a:pt x="26" y="8735"/>
                    <a:pt x="113" y="8735"/>
                  </a:cubicBezTo>
                  <a:cubicBezTo>
                    <a:pt x="963" y="8710"/>
                    <a:pt x="1825" y="8497"/>
                    <a:pt x="2613" y="8210"/>
                  </a:cubicBezTo>
                  <a:cubicBezTo>
                    <a:pt x="3412" y="7922"/>
                    <a:pt x="4162" y="7522"/>
                    <a:pt x="4824" y="7010"/>
                  </a:cubicBezTo>
                  <a:cubicBezTo>
                    <a:pt x="5474" y="6498"/>
                    <a:pt x="6049" y="5873"/>
                    <a:pt x="6449" y="5148"/>
                  </a:cubicBezTo>
                  <a:cubicBezTo>
                    <a:pt x="6886" y="4373"/>
                    <a:pt x="7099" y="3511"/>
                    <a:pt x="7174" y="2636"/>
                  </a:cubicBezTo>
                  <a:cubicBezTo>
                    <a:pt x="7249" y="1736"/>
                    <a:pt x="7124" y="824"/>
                    <a:pt x="6674" y="24"/>
                  </a:cubicBezTo>
                  <a:cubicBezTo>
                    <a:pt x="6661" y="8"/>
                    <a:pt x="6646" y="1"/>
                    <a:pt x="6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7" name="Google Shape;11807;p22"/>
            <p:cNvSpPr/>
            <p:nvPr/>
          </p:nvSpPr>
          <p:spPr>
            <a:xfrm>
              <a:off x="5701375" y="3830025"/>
              <a:ext cx="348475" cy="203025"/>
            </a:xfrm>
            <a:custGeom>
              <a:avLst/>
              <a:gdLst/>
              <a:ahLst/>
              <a:cxnLst/>
              <a:rect l="l" t="t" r="r" b="b"/>
              <a:pathLst>
                <a:path w="13939" h="8121" extrusionOk="0">
                  <a:moveTo>
                    <a:pt x="163" y="1"/>
                  </a:moveTo>
                  <a:cubicBezTo>
                    <a:pt x="0" y="1"/>
                    <a:pt x="4" y="252"/>
                    <a:pt x="175" y="276"/>
                  </a:cubicBezTo>
                  <a:cubicBezTo>
                    <a:pt x="1287" y="414"/>
                    <a:pt x="2387" y="626"/>
                    <a:pt x="3462" y="938"/>
                  </a:cubicBezTo>
                  <a:cubicBezTo>
                    <a:pt x="4549" y="1251"/>
                    <a:pt x="5611" y="1638"/>
                    <a:pt x="6636" y="2076"/>
                  </a:cubicBezTo>
                  <a:cubicBezTo>
                    <a:pt x="7648" y="2500"/>
                    <a:pt x="8685" y="2938"/>
                    <a:pt x="9585" y="3575"/>
                  </a:cubicBezTo>
                  <a:cubicBezTo>
                    <a:pt x="10023" y="3888"/>
                    <a:pt x="10422" y="4237"/>
                    <a:pt x="10835" y="4587"/>
                  </a:cubicBezTo>
                  <a:cubicBezTo>
                    <a:pt x="11185" y="4900"/>
                    <a:pt x="11547" y="5212"/>
                    <a:pt x="11897" y="5537"/>
                  </a:cubicBezTo>
                  <a:cubicBezTo>
                    <a:pt x="12297" y="5912"/>
                    <a:pt x="12659" y="6299"/>
                    <a:pt x="12972" y="6749"/>
                  </a:cubicBezTo>
                  <a:cubicBezTo>
                    <a:pt x="13284" y="7187"/>
                    <a:pt x="13597" y="7599"/>
                    <a:pt x="13822" y="8086"/>
                  </a:cubicBezTo>
                  <a:cubicBezTo>
                    <a:pt x="13833" y="8110"/>
                    <a:pt x="13851" y="8120"/>
                    <a:pt x="13867" y="8120"/>
                  </a:cubicBezTo>
                  <a:cubicBezTo>
                    <a:pt x="13903" y="8120"/>
                    <a:pt x="13939" y="8075"/>
                    <a:pt x="13921" y="8024"/>
                  </a:cubicBezTo>
                  <a:cubicBezTo>
                    <a:pt x="13734" y="7587"/>
                    <a:pt x="13509" y="7149"/>
                    <a:pt x="13222" y="6762"/>
                  </a:cubicBezTo>
                  <a:cubicBezTo>
                    <a:pt x="13084" y="6574"/>
                    <a:pt x="12909" y="6412"/>
                    <a:pt x="12759" y="6237"/>
                  </a:cubicBezTo>
                  <a:cubicBezTo>
                    <a:pt x="12597" y="6062"/>
                    <a:pt x="12434" y="5875"/>
                    <a:pt x="12259" y="5700"/>
                  </a:cubicBezTo>
                  <a:cubicBezTo>
                    <a:pt x="11572" y="4975"/>
                    <a:pt x="10810" y="4287"/>
                    <a:pt x="10035" y="3638"/>
                  </a:cubicBezTo>
                  <a:cubicBezTo>
                    <a:pt x="9623" y="3288"/>
                    <a:pt x="9173" y="2975"/>
                    <a:pt x="8685" y="2725"/>
                  </a:cubicBezTo>
                  <a:cubicBezTo>
                    <a:pt x="8186" y="2450"/>
                    <a:pt x="7661" y="2213"/>
                    <a:pt x="7136" y="1988"/>
                  </a:cubicBezTo>
                  <a:cubicBezTo>
                    <a:pt x="6099" y="1526"/>
                    <a:pt x="5036" y="1113"/>
                    <a:pt x="3937" y="776"/>
                  </a:cubicBezTo>
                  <a:cubicBezTo>
                    <a:pt x="2712" y="401"/>
                    <a:pt x="1450" y="101"/>
                    <a:pt x="175" y="1"/>
                  </a:cubicBezTo>
                  <a:cubicBezTo>
                    <a:pt x="171" y="1"/>
                    <a:pt x="167" y="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8" name="Google Shape;11808;p22"/>
            <p:cNvSpPr/>
            <p:nvPr/>
          </p:nvSpPr>
          <p:spPr>
            <a:xfrm>
              <a:off x="5534225" y="3852525"/>
              <a:ext cx="56250" cy="168125"/>
            </a:xfrm>
            <a:custGeom>
              <a:avLst/>
              <a:gdLst/>
              <a:ahLst/>
              <a:cxnLst/>
              <a:rect l="l" t="t" r="r" b="b"/>
              <a:pathLst>
                <a:path w="2250" h="6725" extrusionOk="0">
                  <a:moveTo>
                    <a:pt x="0" y="1"/>
                  </a:moveTo>
                  <a:cubicBezTo>
                    <a:pt x="250" y="2138"/>
                    <a:pt x="813" y="4150"/>
                    <a:pt x="1637" y="6062"/>
                  </a:cubicBezTo>
                  <a:cubicBezTo>
                    <a:pt x="1837" y="6274"/>
                    <a:pt x="2050" y="6499"/>
                    <a:pt x="2250" y="6724"/>
                  </a:cubicBezTo>
                  <a:cubicBezTo>
                    <a:pt x="1388" y="4562"/>
                    <a:pt x="513" y="22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9" name="Google Shape;11809;p22"/>
            <p:cNvSpPr/>
            <p:nvPr/>
          </p:nvSpPr>
          <p:spPr>
            <a:xfrm>
              <a:off x="5527650" y="3860350"/>
              <a:ext cx="36275" cy="125925"/>
            </a:xfrm>
            <a:custGeom>
              <a:avLst/>
              <a:gdLst/>
              <a:ahLst/>
              <a:cxnLst/>
              <a:rect l="l" t="t" r="r" b="b"/>
              <a:pathLst>
                <a:path w="1451" h="5037" extrusionOk="0">
                  <a:moveTo>
                    <a:pt x="1" y="0"/>
                  </a:moveTo>
                  <a:cubicBezTo>
                    <a:pt x="76" y="1437"/>
                    <a:pt x="376" y="2862"/>
                    <a:pt x="876" y="4212"/>
                  </a:cubicBezTo>
                  <a:cubicBezTo>
                    <a:pt x="1088" y="4474"/>
                    <a:pt x="1276" y="4762"/>
                    <a:pt x="1451" y="5036"/>
                  </a:cubicBezTo>
                  <a:cubicBezTo>
                    <a:pt x="838" y="3399"/>
                    <a:pt x="313" y="17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0" name="Google Shape;11810;p22"/>
            <p:cNvSpPr/>
            <p:nvPr/>
          </p:nvSpPr>
          <p:spPr>
            <a:xfrm>
              <a:off x="5522050" y="3876275"/>
              <a:ext cx="23750" cy="84075"/>
            </a:xfrm>
            <a:custGeom>
              <a:avLst/>
              <a:gdLst/>
              <a:ahLst/>
              <a:cxnLst/>
              <a:rect l="l" t="t" r="r" b="b"/>
              <a:pathLst>
                <a:path w="950" h="3363" extrusionOk="0">
                  <a:moveTo>
                    <a:pt x="0" y="1"/>
                  </a:moveTo>
                  <a:cubicBezTo>
                    <a:pt x="63" y="925"/>
                    <a:pt x="237" y="1838"/>
                    <a:pt x="512" y="2725"/>
                  </a:cubicBezTo>
                  <a:cubicBezTo>
                    <a:pt x="625" y="2900"/>
                    <a:pt x="737" y="3062"/>
                    <a:pt x="837" y="3237"/>
                  </a:cubicBezTo>
                  <a:cubicBezTo>
                    <a:pt x="875" y="3275"/>
                    <a:pt x="912" y="3325"/>
                    <a:pt x="950" y="3362"/>
                  </a:cubicBezTo>
                  <a:cubicBezTo>
                    <a:pt x="600" y="2250"/>
                    <a:pt x="275" y="1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1" name="Google Shape;11811;p22"/>
            <p:cNvSpPr/>
            <p:nvPr/>
          </p:nvSpPr>
          <p:spPr>
            <a:xfrm>
              <a:off x="5482350" y="3754125"/>
              <a:ext cx="35350" cy="111250"/>
            </a:xfrm>
            <a:custGeom>
              <a:avLst/>
              <a:gdLst/>
              <a:ahLst/>
              <a:cxnLst/>
              <a:rect l="l" t="t" r="r" b="b"/>
              <a:pathLst>
                <a:path w="1414" h="4450" extrusionOk="0">
                  <a:moveTo>
                    <a:pt x="440" y="2098"/>
                  </a:moveTo>
                  <a:cubicBezTo>
                    <a:pt x="425" y="2152"/>
                    <a:pt x="415" y="2206"/>
                    <a:pt x="406" y="2259"/>
                  </a:cubicBezTo>
                  <a:lnTo>
                    <a:pt x="406" y="2259"/>
                  </a:lnTo>
                  <a:cubicBezTo>
                    <a:pt x="424" y="2210"/>
                    <a:pt x="436" y="2156"/>
                    <a:pt x="440" y="2098"/>
                  </a:cubicBezTo>
                  <a:close/>
                  <a:moveTo>
                    <a:pt x="1038" y="0"/>
                  </a:moveTo>
                  <a:cubicBezTo>
                    <a:pt x="876" y="238"/>
                    <a:pt x="726" y="500"/>
                    <a:pt x="601" y="775"/>
                  </a:cubicBezTo>
                  <a:cubicBezTo>
                    <a:pt x="588" y="838"/>
                    <a:pt x="563" y="913"/>
                    <a:pt x="551" y="975"/>
                  </a:cubicBezTo>
                  <a:cubicBezTo>
                    <a:pt x="513" y="1125"/>
                    <a:pt x="451" y="1288"/>
                    <a:pt x="376" y="1463"/>
                  </a:cubicBezTo>
                  <a:cubicBezTo>
                    <a:pt x="388" y="1488"/>
                    <a:pt x="388" y="1513"/>
                    <a:pt x="401" y="1550"/>
                  </a:cubicBezTo>
                  <a:cubicBezTo>
                    <a:pt x="401" y="1700"/>
                    <a:pt x="413" y="1850"/>
                    <a:pt x="438" y="2000"/>
                  </a:cubicBezTo>
                  <a:cubicBezTo>
                    <a:pt x="441" y="2034"/>
                    <a:pt x="442" y="2067"/>
                    <a:pt x="440" y="2098"/>
                  </a:cubicBezTo>
                  <a:lnTo>
                    <a:pt x="440" y="2098"/>
                  </a:lnTo>
                  <a:cubicBezTo>
                    <a:pt x="443" y="2086"/>
                    <a:pt x="447" y="2074"/>
                    <a:pt x="451" y="2062"/>
                  </a:cubicBezTo>
                  <a:cubicBezTo>
                    <a:pt x="651" y="2825"/>
                    <a:pt x="951" y="3549"/>
                    <a:pt x="1413" y="4199"/>
                  </a:cubicBezTo>
                  <a:cubicBezTo>
                    <a:pt x="1076" y="3512"/>
                    <a:pt x="851" y="2775"/>
                    <a:pt x="688" y="2000"/>
                  </a:cubicBezTo>
                  <a:cubicBezTo>
                    <a:pt x="651" y="1837"/>
                    <a:pt x="613" y="1687"/>
                    <a:pt x="576" y="1525"/>
                  </a:cubicBezTo>
                  <a:cubicBezTo>
                    <a:pt x="676" y="1163"/>
                    <a:pt x="776" y="788"/>
                    <a:pt x="901" y="425"/>
                  </a:cubicBezTo>
                  <a:lnTo>
                    <a:pt x="901" y="425"/>
                  </a:lnTo>
                  <a:cubicBezTo>
                    <a:pt x="763" y="700"/>
                    <a:pt x="626" y="975"/>
                    <a:pt x="513" y="1250"/>
                  </a:cubicBezTo>
                  <a:cubicBezTo>
                    <a:pt x="513" y="1238"/>
                    <a:pt x="513" y="1225"/>
                    <a:pt x="501" y="1213"/>
                  </a:cubicBezTo>
                  <a:cubicBezTo>
                    <a:pt x="701" y="813"/>
                    <a:pt x="863" y="413"/>
                    <a:pt x="1038" y="0"/>
                  </a:cubicBezTo>
                  <a:close/>
                  <a:moveTo>
                    <a:pt x="406" y="2259"/>
                  </a:moveTo>
                  <a:cubicBezTo>
                    <a:pt x="351" y="2403"/>
                    <a:pt x="239" y="2514"/>
                    <a:pt x="101" y="2587"/>
                  </a:cubicBezTo>
                  <a:cubicBezTo>
                    <a:pt x="1" y="3187"/>
                    <a:pt x="13" y="3937"/>
                    <a:pt x="76" y="4449"/>
                  </a:cubicBezTo>
                  <a:cubicBezTo>
                    <a:pt x="126" y="3874"/>
                    <a:pt x="213" y="3287"/>
                    <a:pt x="313" y="2712"/>
                  </a:cubicBezTo>
                  <a:cubicBezTo>
                    <a:pt x="488" y="3225"/>
                    <a:pt x="738" y="3712"/>
                    <a:pt x="1088" y="4137"/>
                  </a:cubicBezTo>
                  <a:cubicBezTo>
                    <a:pt x="763" y="3574"/>
                    <a:pt x="588" y="2950"/>
                    <a:pt x="401" y="2300"/>
                  </a:cubicBezTo>
                  <a:cubicBezTo>
                    <a:pt x="401" y="2300"/>
                    <a:pt x="401" y="2287"/>
                    <a:pt x="401" y="2287"/>
                  </a:cubicBezTo>
                  <a:cubicBezTo>
                    <a:pt x="402" y="2278"/>
                    <a:pt x="404" y="2269"/>
                    <a:pt x="406" y="225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2" name="Google Shape;11812;p22"/>
            <p:cNvSpPr/>
            <p:nvPr/>
          </p:nvSpPr>
          <p:spPr>
            <a:xfrm>
              <a:off x="5508925" y="3867850"/>
              <a:ext cx="21575" cy="69675"/>
            </a:xfrm>
            <a:custGeom>
              <a:avLst/>
              <a:gdLst/>
              <a:ahLst/>
              <a:cxnLst/>
              <a:rect l="l" t="t" r="r" b="b"/>
              <a:pathLst>
                <a:path w="863" h="2787" extrusionOk="0">
                  <a:moveTo>
                    <a:pt x="0" y="0"/>
                  </a:moveTo>
                  <a:lnTo>
                    <a:pt x="0" y="0"/>
                  </a:lnTo>
                  <a:cubicBezTo>
                    <a:pt x="88" y="725"/>
                    <a:pt x="238" y="1437"/>
                    <a:pt x="438" y="2137"/>
                  </a:cubicBezTo>
                  <a:cubicBezTo>
                    <a:pt x="525" y="2275"/>
                    <a:pt x="613" y="2400"/>
                    <a:pt x="700" y="2525"/>
                  </a:cubicBezTo>
                  <a:cubicBezTo>
                    <a:pt x="750" y="2612"/>
                    <a:pt x="800" y="2699"/>
                    <a:pt x="862" y="2787"/>
                  </a:cubicBezTo>
                  <a:cubicBezTo>
                    <a:pt x="588" y="1850"/>
                    <a:pt x="300" y="9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3" name="Google Shape;11813;p22"/>
            <p:cNvSpPr/>
            <p:nvPr/>
          </p:nvSpPr>
          <p:spPr>
            <a:xfrm>
              <a:off x="5500800" y="3871600"/>
              <a:ext cx="14400" cy="42825"/>
            </a:xfrm>
            <a:custGeom>
              <a:avLst/>
              <a:gdLst/>
              <a:ahLst/>
              <a:cxnLst/>
              <a:rect l="l" t="t" r="r" b="b"/>
              <a:pathLst>
                <a:path w="576" h="1713" extrusionOk="0">
                  <a:moveTo>
                    <a:pt x="0" y="0"/>
                  </a:moveTo>
                  <a:lnTo>
                    <a:pt x="0" y="0"/>
                  </a:lnTo>
                  <a:cubicBezTo>
                    <a:pt x="75" y="463"/>
                    <a:pt x="175" y="925"/>
                    <a:pt x="300" y="1375"/>
                  </a:cubicBezTo>
                  <a:cubicBezTo>
                    <a:pt x="400" y="1475"/>
                    <a:pt x="488" y="1600"/>
                    <a:pt x="575" y="1712"/>
                  </a:cubicBezTo>
                  <a:cubicBezTo>
                    <a:pt x="388" y="1137"/>
                    <a:pt x="200" y="5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4" name="Google Shape;11814;p22"/>
            <p:cNvSpPr/>
            <p:nvPr/>
          </p:nvSpPr>
          <p:spPr>
            <a:xfrm>
              <a:off x="5494225" y="3866275"/>
              <a:ext cx="9725" cy="35025"/>
            </a:xfrm>
            <a:custGeom>
              <a:avLst/>
              <a:gdLst/>
              <a:ahLst/>
              <a:cxnLst/>
              <a:rect l="l" t="t" r="r" b="b"/>
              <a:pathLst>
                <a:path w="389" h="1401" extrusionOk="0">
                  <a:moveTo>
                    <a:pt x="1" y="1"/>
                  </a:moveTo>
                  <a:lnTo>
                    <a:pt x="1" y="1"/>
                  </a:lnTo>
                  <a:cubicBezTo>
                    <a:pt x="26" y="413"/>
                    <a:pt x="88" y="826"/>
                    <a:pt x="188" y="1238"/>
                  </a:cubicBezTo>
                  <a:cubicBezTo>
                    <a:pt x="251" y="1288"/>
                    <a:pt x="326" y="1338"/>
                    <a:pt x="388" y="1400"/>
                  </a:cubicBezTo>
                  <a:cubicBezTo>
                    <a:pt x="363" y="1313"/>
                    <a:pt x="338" y="1213"/>
                    <a:pt x="313" y="1125"/>
                  </a:cubicBezTo>
                  <a:cubicBezTo>
                    <a:pt x="213" y="751"/>
                    <a:pt x="51" y="3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5" name="Google Shape;11815;p22"/>
            <p:cNvSpPr/>
            <p:nvPr/>
          </p:nvSpPr>
          <p:spPr>
            <a:xfrm>
              <a:off x="5558900" y="3863150"/>
              <a:ext cx="87500" cy="228100"/>
            </a:xfrm>
            <a:custGeom>
              <a:avLst/>
              <a:gdLst/>
              <a:ahLst/>
              <a:cxnLst/>
              <a:rect l="l" t="t" r="r" b="b"/>
              <a:pathLst>
                <a:path w="3500" h="9124" extrusionOk="0">
                  <a:moveTo>
                    <a:pt x="1" y="1"/>
                  </a:moveTo>
                  <a:lnTo>
                    <a:pt x="1" y="1"/>
                  </a:lnTo>
                  <a:cubicBezTo>
                    <a:pt x="401" y="1538"/>
                    <a:pt x="738" y="3087"/>
                    <a:pt x="1238" y="4600"/>
                  </a:cubicBezTo>
                  <a:cubicBezTo>
                    <a:pt x="1688" y="5787"/>
                    <a:pt x="2250" y="7011"/>
                    <a:pt x="2887" y="8211"/>
                  </a:cubicBezTo>
                  <a:cubicBezTo>
                    <a:pt x="2700" y="7736"/>
                    <a:pt x="2537" y="7236"/>
                    <a:pt x="2400" y="6736"/>
                  </a:cubicBezTo>
                  <a:lnTo>
                    <a:pt x="2400" y="6736"/>
                  </a:lnTo>
                  <a:cubicBezTo>
                    <a:pt x="2700" y="7524"/>
                    <a:pt x="3050" y="8286"/>
                    <a:pt x="3425" y="9036"/>
                  </a:cubicBezTo>
                  <a:cubicBezTo>
                    <a:pt x="3450" y="9073"/>
                    <a:pt x="3475" y="9098"/>
                    <a:pt x="3500" y="9123"/>
                  </a:cubicBezTo>
                  <a:cubicBezTo>
                    <a:pt x="3075" y="7924"/>
                    <a:pt x="2700" y="6711"/>
                    <a:pt x="2300" y="5512"/>
                  </a:cubicBezTo>
                  <a:cubicBezTo>
                    <a:pt x="1788" y="4212"/>
                    <a:pt x="1225" y="2925"/>
                    <a:pt x="788" y="1600"/>
                  </a:cubicBezTo>
                  <a:lnTo>
                    <a:pt x="788" y="1600"/>
                  </a:lnTo>
                  <a:cubicBezTo>
                    <a:pt x="1013" y="2775"/>
                    <a:pt x="1350" y="3937"/>
                    <a:pt x="1763" y="5062"/>
                  </a:cubicBezTo>
                  <a:cubicBezTo>
                    <a:pt x="1500" y="4412"/>
                    <a:pt x="1250" y="3750"/>
                    <a:pt x="1088" y="3075"/>
                  </a:cubicBezTo>
                  <a:cubicBezTo>
                    <a:pt x="713" y="2050"/>
                    <a:pt x="363" y="10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6" name="Google Shape;11816;p22"/>
            <p:cNvSpPr/>
            <p:nvPr/>
          </p:nvSpPr>
          <p:spPr>
            <a:xfrm>
              <a:off x="5601700" y="3709125"/>
              <a:ext cx="25025" cy="117825"/>
            </a:xfrm>
            <a:custGeom>
              <a:avLst/>
              <a:gdLst/>
              <a:ahLst/>
              <a:cxnLst/>
              <a:rect l="l" t="t" r="r" b="b"/>
              <a:pathLst>
                <a:path w="1001" h="4713" extrusionOk="0">
                  <a:moveTo>
                    <a:pt x="101" y="1"/>
                  </a:moveTo>
                  <a:cubicBezTo>
                    <a:pt x="76" y="13"/>
                    <a:pt x="38" y="26"/>
                    <a:pt x="1" y="38"/>
                  </a:cubicBezTo>
                  <a:cubicBezTo>
                    <a:pt x="213" y="1613"/>
                    <a:pt x="538" y="3163"/>
                    <a:pt x="1000" y="4712"/>
                  </a:cubicBezTo>
                  <a:cubicBezTo>
                    <a:pt x="775" y="3263"/>
                    <a:pt x="551" y="1763"/>
                    <a:pt x="301" y="301"/>
                  </a:cubicBezTo>
                  <a:cubicBezTo>
                    <a:pt x="238" y="201"/>
                    <a:pt x="176" y="101"/>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7" name="Google Shape;11817;p22"/>
            <p:cNvSpPr/>
            <p:nvPr/>
          </p:nvSpPr>
          <p:spPr>
            <a:xfrm>
              <a:off x="5612025" y="3721000"/>
              <a:ext cx="17500" cy="80950"/>
            </a:xfrm>
            <a:custGeom>
              <a:avLst/>
              <a:gdLst/>
              <a:ahLst/>
              <a:cxnLst/>
              <a:rect l="l" t="t" r="r" b="b"/>
              <a:pathLst>
                <a:path w="700" h="3238" extrusionOk="0">
                  <a:moveTo>
                    <a:pt x="0" y="1"/>
                  </a:moveTo>
                  <a:cubicBezTo>
                    <a:pt x="175" y="1088"/>
                    <a:pt x="412" y="2163"/>
                    <a:pt x="700" y="3237"/>
                  </a:cubicBezTo>
                  <a:cubicBezTo>
                    <a:pt x="612" y="2338"/>
                    <a:pt x="475" y="1425"/>
                    <a:pt x="313" y="526"/>
                  </a:cubicBezTo>
                  <a:cubicBezTo>
                    <a:pt x="225" y="351"/>
                    <a:pt x="125" y="1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8" name="Google Shape;11818;p22"/>
            <p:cNvSpPr/>
            <p:nvPr/>
          </p:nvSpPr>
          <p:spPr>
            <a:xfrm>
              <a:off x="5626375" y="3746950"/>
              <a:ext cx="17225" cy="71875"/>
            </a:xfrm>
            <a:custGeom>
              <a:avLst/>
              <a:gdLst/>
              <a:ahLst/>
              <a:cxnLst/>
              <a:rect l="l" t="t" r="r" b="b"/>
              <a:pathLst>
                <a:path w="689" h="2875" extrusionOk="0">
                  <a:moveTo>
                    <a:pt x="1" y="0"/>
                  </a:moveTo>
                  <a:cubicBezTo>
                    <a:pt x="151" y="962"/>
                    <a:pt x="388" y="1924"/>
                    <a:pt x="688" y="2874"/>
                  </a:cubicBezTo>
                  <a:cubicBezTo>
                    <a:pt x="576" y="2037"/>
                    <a:pt x="426" y="1200"/>
                    <a:pt x="276" y="375"/>
                  </a:cubicBezTo>
                  <a:cubicBezTo>
                    <a:pt x="163" y="262"/>
                    <a:pt x="76" y="13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9" name="Google Shape;11819;p22"/>
            <p:cNvSpPr/>
            <p:nvPr/>
          </p:nvSpPr>
          <p:spPr>
            <a:xfrm>
              <a:off x="5647325" y="3805050"/>
              <a:ext cx="7200" cy="30025"/>
            </a:xfrm>
            <a:custGeom>
              <a:avLst/>
              <a:gdLst/>
              <a:ahLst/>
              <a:cxnLst/>
              <a:rect l="l" t="t" r="r" b="b"/>
              <a:pathLst>
                <a:path w="288" h="1201" extrusionOk="0">
                  <a:moveTo>
                    <a:pt x="0" y="0"/>
                  </a:moveTo>
                  <a:lnTo>
                    <a:pt x="0" y="0"/>
                  </a:lnTo>
                  <a:cubicBezTo>
                    <a:pt x="63" y="413"/>
                    <a:pt x="150" y="813"/>
                    <a:pt x="288" y="1200"/>
                  </a:cubicBezTo>
                  <a:cubicBezTo>
                    <a:pt x="225" y="800"/>
                    <a:pt x="125"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0" name="Google Shape;11820;p22"/>
            <p:cNvSpPr/>
            <p:nvPr/>
          </p:nvSpPr>
          <p:spPr>
            <a:xfrm>
              <a:off x="5537025" y="3713500"/>
              <a:ext cx="56575" cy="55650"/>
            </a:xfrm>
            <a:custGeom>
              <a:avLst/>
              <a:gdLst/>
              <a:ahLst/>
              <a:cxnLst/>
              <a:rect l="l" t="t" r="r" b="b"/>
              <a:pathLst>
                <a:path w="2263" h="2226" extrusionOk="0">
                  <a:moveTo>
                    <a:pt x="1963" y="1"/>
                  </a:moveTo>
                  <a:cubicBezTo>
                    <a:pt x="1950" y="1"/>
                    <a:pt x="1825" y="26"/>
                    <a:pt x="1763" y="26"/>
                  </a:cubicBezTo>
                  <a:cubicBezTo>
                    <a:pt x="1613" y="138"/>
                    <a:pt x="1463" y="226"/>
                    <a:pt x="1251" y="251"/>
                  </a:cubicBezTo>
                  <a:cubicBezTo>
                    <a:pt x="1201" y="251"/>
                    <a:pt x="1151" y="251"/>
                    <a:pt x="1101" y="263"/>
                  </a:cubicBezTo>
                  <a:cubicBezTo>
                    <a:pt x="1063" y="276"/>
                    <a:pt x="1038" y="288"/>
                    <a:pt x="1001" y="301"/>
                  </a:cubicBezTo>
                  <a:cubicBezTo>
                    <a:pt x="1001" y="288"/>
                    <a:pt x="988" y="276"/>
                    <a:pt x="988" y="263"/>
                  </a:cubicBezTo>
                  <a:lnTo>
                    <a:pt x="913" y="263"/>
                  </a:lnTo>
                  <a:cubicBezTo>
                    <a:pt x="888" y="276"/>
                    <a:pt x="876" y="288"/>
                    <a:pt x="863" y="301"/>
                  </a:cubicBezTo>
                  <a:cubicBezTo>
                    <a:pt x="863" y="313"/>
                    <a:pt x="863" y="326"/>
                    <a:pt x="863" y="351"/>
                  </a:cubicBezTo>
                  <a:cubicBezTo>
                    <a:pt x="751" y="388"/>
                    <a:pt x="638" y="438"/>
                    <a:pt x="513" y="488"/>
                  </a:cubicBezTo>
                  <a:cubicBezTo>
                    <a:pt x="513" y="476"/>
                    <a:pt x="501" y="451"/>
                    <a:pt x="488" y="426"/>
                  </a:cubicBezTo>
                  <a:lnTo>
                    <a:pt x="426" y="426"/>
                  </a:lnTo>
                  <a:cubicBezTo>
                    <a:pt x="426" y="463"/>
                    <a:pt x="438" y="488"/>
                    <a:pt x="451" y="526"/>
                  </a:cubicBezTo>
                  <a:cubicBezTo>
                    <a:pt x="301" y="588"/>
                    <a:pt x="151" y="651"/>
                    <a:pt x="1" y="726"/>
                  </a:cubicBezTo>
                  <a:cubicBezTo>
                    <a:pt x="151" y="688"/>
                    <a:pt x="313" y="638"/>
                    <a:pt x="463" y="588"/>
                  </a:cubicBezTo>
                  <a:cubicBezTo>
                    <a:pt x="551" y="851"/>
                    <a:pt x="651" y="1101"/>
                    <a:pt x="763" y="1338"/>
                  </a:cubicBezTo>
                  <a:cubicBezTo>
                    <a:pt x="701" y="1088"/>
                    <a:pt x="626" y="826"/>
                    <a:pt x="538" y="576"/>
                  </a:cubicBezTo>
                  <a:cubicBezTo>
                    <a:pt x="663" y="538"/>
                    <a:pt x="776" y="501"/>
                    <a:pt x="888" y="451"/>
                  </a:cubicBezTo>
                  <a:cubicBezTo>
                    <a:pt x="988" y="876"/>
                    <a:pt x="1126" y="1288"/>
                    <a:pt x="1288" y="1675"/>
                  </a:cubicBezTo>
                  <a:cubicBezTo>
                    <a:pt x="1213" y="1288"/>
                    <a:pt x="1126" y="838"/>
                    <a:pt x="1026" y="413"/>
                  </a:cubicBezTo>
                  <a:cubicBezTo>
                    <a:pt x="1126" y="376"/>
                    <a:pt x="1226" y="338"/>
                    <a:pt x="1326" y="301"/>
                  </a:cubicBezTo>
                  <a:cubicBezTo>
                    <a:pt x="1413" y="713"/>
                    <a:pt x="1538" y="1113"/>
                    <a:pt x="1688" y="1513"/>
                  </a:cubicBezTo>
                  <a:cubicBezTo>
                    <a:pt x="1625" y="1101"/>
                    <a:pt x="1550" y="676"/>
                    <a:pt x="1463" y="251"/>
                  </a:cubicBezTo>
                  <a:cubicBezTo>
                    <a:pt x="1550" y="226"/>
                    <a:pt x="1625" y="188"/>
                    <a:pt x="1713" y="163"/>
                  </a:cubicBezTo>
                  <a:cubicBezTo>
                    <a:pt x="1838" y="851"/>
                    <a:pt x="2013" y="1550"/>
                    <a:pt x="2263" y="2225"/>
                  </a:cubicBezTo>
                  <a:cubicBezTo>
                    <a:pt x="2163" y="1575"/>
                    <a:pt x="2050" y="813"/>
                    <a:pt x="1900" y="88"/>
                  </a:cubicBezTo>
                  <a:cubicBezTo>
                    <a:pt x="1975" y="63"/>
                    <a:pt x="2050" y="38"/>
                    <a:pt x="2125" y="13"/>
                  </a:cubicBezTo>
                  <a:cubicBezTo>
                    <a:pt x="2075" y="13"/>
                    <a:pt x="2013" y="1"/>
                    <a:pt x="19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1" name="Google Shape;11821;p22"/>
            <p:cNvSpPr/>
            <p:nvPr/>
          </p:nvSpPr>
          <p:spPr>
            <a:xfrm>
              <a:off x="5591075" y="3712250"/>
              <a:ext cx="17225" cy="80325"/>
            </a:xfrm>
            <a:custGeom>
              <a:avLst/>
              <a:gdLst/>
              <a:ahLst/>
              <a:cxnLst/>
              <a:rect l="l" t="t" r="r" b="b"/>
              <a:pathLst>
                <a:path w="689" h="3213" extrusionOk="0">
                  <a:moveTo>
                    <a:pt x="238" y="1"/>
                  </a:moveTo>
                  <a:cubicBezTo>
                    <a:pt x="176" y="38"/>
                    <a:pt x="101" y="63"/>
                    <a:pt x="38" y="63"/>
                  </a:cubicBezTo>
                  <a:lnTo>
                    <a:pt x="1" y="63"/>
                  </a:lnTo>
                  <a:cubicBezTo>
                    <a:pt x="13" y="176"/>
                    <a:pt x="38" y="301"/>
                    <a:pt x="51" y="413"/>
                  </a:cubicBezTo>
                  <a:cubicBezTo>
                    <a:pt x="238" y="1351"/>
                    <a:pt x="476" y="2288"/>
                    <a:pt x="688" y="3213"/>
                  </a:cubicBezTo>
                  <a:cubicBezTo>
                    <a:pt x="601" y="2138"/>
                    <a:pt x="451" y="1063"/>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2" name="Google Shape;11822;p22"/>
            <p:cNvSpPr/>
            <p:nvPr/>
          </p:nvSpPr>
          <p:spPr>
            <a:xfrm>
              <a:off x="5613900" y="3842950"/>
              <a:ext cx="48750" cy="101150"/>
            </a:xfrm>
            <a:custGeom>
              <a:avLst/>
              <a:gdLst/>
              <a:ahLst/>
              <a:cxnLst/>
              <a:rect l="l" t="t" r="r" b="b"/>
              <a:pathLst>
                <a:path w="1950" h="4046" extrusionOk="0">
                  <a:moveTo>
                    <a:pt x="1840" y="1"/>
                  </a:moveTo>
                  <a:cubicBezTo>
                    <a:pt x="1814" y="1"/>
                    <a:pt x="1788" y="4"/>
                    <a:pt x="1762" y="9"/>
                  </a:cubicBezTo>
                  <a:cubicBezTo>
                    <a:pt x="1612" y="59"/>
                    <a:pt x="1537" y="209"/>
                    <a:pt x="1462" y="321"/>
                  </a:cubicBezTo>
                  <a:cubicBezTo>
                    <a:pt x="1400" y="434"/>
                    <a:pt x="1325" y="546"/>
                    <a:pt x="1262" y="646"/>
                  </a:cubicBezTo>
                  <a:cubicBezTo>
                    <a:pt x="1200" y="484"/>
                    <a:pt x="1150" y="321"/>
                    <a:pt x="1087" y="159"/>
                  </a:cubicBezTo>
                  <a:lnTo>
                    <a:pt x="1087" y="159"/>
                  </a:lnTo>
                  <a:cubicBezTo>
                    <a:pt x="1112" y="359"/>
                    <a:pt x="1162" y="546"/>
                    <a:pt x="1212" y="734"/>
                  </a:cubicBezTo>
                  <a:cubicBezTo>
                    <a:pt x="1137" y="834"/>
                    <a:pt x="1062" y="934"/>
                    <a:pt x="1000" y="1034"/>
                  </a:cubicBezTo>
                  <a:cubicBezTo>
                    <a:pt x="912" y="771"/>
                    <a:pt x="825" y="496"/>
                    <a:pt x="725" y="234"/>
                  </a:cubicBezTo>
                  <a:lnTo>
                    <a:pt x="725" y="234"/>
                  </a:lnTo>
                  <a:cubicBezTo>
                    <a:pt x="762" y="546"/>
                    <a:pt x="825" y="871"/>
                    <a:pt x="887" y="1184"/>
                  </a:cubicBezTo>
                  <a:cubicBezTo>
                    <a:pt x="837" y="1259"/>
                    <a:pt x="775" y="1334"/>
                    <a:pt x="725" y="1409"/>
                  </a:cubicBezTo>
                  <a:cubicBezTo>
                    <a:pt x="637" y="1159"/>
                    <a:pt x="562" y="896"/>
                    <a:pt x="462" y="646"/>
                  </a:cubicBezTo>
                  <a:lnTo>
                    <a:pt x="462" y="646"/>
                  </a:lnTo>
                  <a:cubicBezTo>
                    <a:pt x="512" y="946"/>
                    <a:pt x="562" y="1234"/>
                    <a:pt x="637" y="1521"/>
                  </a:cubicBezTo>
                  <a:cubicBezTo>
                    <a:pt x="587" y="1596"/>
                    <a:pt x="537" y="1671"/>
                    <a:pt x="512" y="1746"/>
                  </a:cubicBezTo>
                  <a:cubicBezTo>
                    <a:pt x="362" y="1271"/>
                    <a:pt x="225" y="809"/>
                    <a:pt x="100" y="334"/>
                  </a:cubicBezTo>
                  <a:lnTo>
                    <a:pt x="100" y="334"/>
                  </a:lnTo>
                  <a:cubicBezTo>
                    <a:pt x="138" y="934"/>
                    <a:pt x="250" y="1521"/>
                    <a:pt x="412" y="2096"/>
                  </a:cubicBezTo>
                  <a:cubicBezTo>
                    <a:pt x="387" y="2158"/>
                    <a:pt x="375" y="2233"/>
                    <a:pt x="362" y="2296"/>
                  </a:cubicBezTo>
                  <a:cubicBezTo>
                    <a:pt x="250" y="1908"/>
                    <a:pt x="125" y="1509"/>
                    <a:pt x="0" y="1121"/>
                  </a:cubicBezTo>
                  <a:lnTo>
                    <a:pt x="0" y="1121"/>
                  </a:lnTo>
                  <a:cubicBezTo>
                    <a:pt x="75" y="1684"/>
                    <a:pt x="163" y="2246"/>
                    <a:pt x="287" y="2796"/>
                  </a:cubicBezTo>
                  <a:cubicBezTo>
                    <a:pt x="275" y="3008"/>
                    <a:pt x="275" y="3208"/>
                    <a:pt x="287" y="3421"/>
                  </a:cubicBezTo>
                  <a:cubicBezTo>
                    <a:pt x="350" y="3633"/>
                    <a:pt x="425" y="3833"/>
                    <a:pt x="512" y="4045"/>
                  </a:cubicBezTo>
                  <a:cubicBezTo>
                    <a:pt x="487" y="3908"/>
                    <a:pt x="475" y="3758"/>
                    <a:pt x="475" y="3608"/>
                  </a:cubicBezTo>
                  <a:cubicBezTo>
                    <a:pt x="400" y="3408"/>
                    <a:pt x="337" y="3196"/>
                    <a:pt x="337" y="2983"/>
                  </a:cubicBezTo>
                  <a:cubicBezTo>
                    <a:pt x="350" y="2646"/>
                    <a:pt x="537" y="2283"/>
                    <a:pt x="662" y="1971"/>
                  </a:cubicBezTo>
                  <a:cubicBezTo>
                    <a:pt x="800" y="1671"/>
                    <a:pt x="987" y="1421"/>
                    <a:pt x="1175" y="1159"/>
                  </a:cubicBezTo>
                  <a:cubicBezTo>
                    <a:pt x="1250" y="796"/>
                    <a:pt x="1462" y="459"/>
                    <a:pt x="1737" y="184"/>
                  </a:cubicBezTo>
                  <a:cubicBezTo>
                    <a:pt x="1750" y="171"/>
                    <a:pt x="1762" y="146"/>
                    <a:pt x="1775" y="134"/>
                  </a:cubicBezTo>
                  <a:cubicBezTo>
                    <a:pt x="1787" y="134"/>
                    <a:pt x="1800" y="121"/>
                    <a:pt x="1812" y="121"/>
                  </a:cubicBezTo>
                  <a:cubicBezTo>
                    <a:pt x="1812" y="121"/>
                    <a:pt x="1825" y="109"/>
                    <a:pt x="1825" y="109"/>
                  </a:cubicBezTo>
                  <a:cubicBezTo>
                    <a:pt x="1862" y="71"/>
                    <a:pt x="1912" y="46"/>
                    <a:pt x="1950" y="21"/>
                  </a:cubicBezTo>
                  <a:cubicBezTo>
                    <a:pt x="1913" y="7"/>
                    <a:pt x="1876" y="1"/>
                    <a:pt x="1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3" name="Google Shape;11823;p22"/>
            <p:cNvSpPr/>
            <p:nvPr/>
          </p:nvSpPr>
          <p:spPr>
            <a:xfrm>
              <a:off x="5596700" y="3927825"/>
              <a:ext cx="59075" cy="161225"/>
            </a:xfrm>
            <a:custGeom>
              <a:avLst/>
              <a:gdLst/>
              <a:ahLst/>
              <a:cxnLst/>
              <a:rect l="l" t="t" r="r" b="b"/>
              <a:pathLst>
                <a:path w="2363" h="6449" extrusionOk="0">
                  <a:moveTo>
                    <a:pt x="1" y="1"/>
                  </a:moveTo>
                  <a:lnTo>
                    <a:pt x="1" y="1"/>
                  </a:lnTo>
                  <a:cubicBezTo>
                    <a:pt x="451" y="2250"/>
                    <a:pt x="1300" y="4424"/>
                    <a:pt x="2363" y="6449"/>
                  </a:cubicBezTo>
                  <a:cubicBezTo>
                    <a:pt x="2075" y="5624"/>
                    <a:pt x="1788" y="4812"/>
                    <a:pt x="1500" y="4000"/>
                  </a:cubicBezTo>
                  <a:cubicBezTo>
                    <a:pt x="1438" y="3925"/>
                    <a:pt x="1388" y="3850"/>
                    <a:pt x="1363" y="3762"/>
                  </a:cubicBezTo>
                  <a:cubicBezTo>
                    <a:pt x="1325" y="3600"/>
                    <a:pt x="1275" y="3462"/>
                    <a:pt x="1263" y="3325"/>
                  </a:cubicBezTo>
                  <a:cubicBezTo>
                    <a:pt x="851" y="2212"/>
                    <a:pt x="438" y="11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4" name="Google Shape;11824;p22"/>
            <p:cNvSpPr/>
            <p:nvPr/>
          </p:nvSpPr>
          <p:spPr>
            <a:xfrm>
              <a:off x="5595150" y="3899700"/>
              <a:ext cx="33750" cy="102825"/>
            </a:xfrm>
            <a:custGeom>
              <a:avLst/>
              <a:gdLst/>
              <a:ahLst/>
              <a:cxnLst/>
              <a:rect l="l" t="t" r="r" b="b"/>
              <a:pathLst>
                <a:path w="1350" h="4113" extrusionOk="0">
                  <a:moveTo>
                    <a:pt x="0" y="1"/>
                  </a:moveTo>
                  <a:cubicBezTo>
                    <a:pt x="338" y="988"/>
                    <a:pt x="550" y="2025"/>
                    <a:pt x="900" y="3013"/>
                  </a:cubicBezTo>
                  <a:cubicBezTo>
                    <a:pt x="1037" y="3387"/>
                    <a:pt x="1175" y="3750"/>
                    <a:pt x="1325" y="4112"/>
                  </a:cubicBezTo>
                  <a:cubicBezTo>
                    <a:pt x="1337" y="3937"/>
                    <a:pt x="1350" y="3775"/>
                    <a:pt x="1337" y="3587"/>
                  </a:cubicBezTo>
                  <a:cubicBezTo>
                    <a:pt x="1325" y="3500"/>
                    <a:pt x="1325" y="3400"/>
                    <a:pt x="1312" y="3300"/>
                  </a:cubicBezTo>
                  <a:cubicBezTo>
                    <a:pt x="913" y="2188"/>
                    <a:pt x="475" y="10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5" name="Google Shape;11825;p22"/>
            <p:cNvSpPr/>
            <p:nvPr/>
          </p:nvSpPr>
          <p:spPr>
            <a:xfrm>
              <a:off x="5610450" y="3912200"/>
              <a:ext cx="17825" cy="56900"/>
            </a:xfrm>
            <a:custGeom>
              <a:avLst/>
              <a:gdLst/>
              <a:ahLst/>
              <a:cxnLst/>
              <a:rect l="l" t="t" r="r" b="b"/>
              <a:pathLst>
                <a:path w="713" h="2276" extrusionOk="0">
                  <a:moveTo>
                    <a:pt x="1" y="1"/>
                  </a:moveTo>
                  <a:cubicBezTo>
                    <a:pt x="151" y="776"/>
                    <a:pt x="401" y="1538"/>
                    <a:pt x="675" y="2275"/>
                  </a:cubicBezTo>
                  <a:cubicBezTo>
                    <a:pt x="675" y="2138"/>
                    <a:pt x="688" y="2013"/>
                    <a:pt x="713" y="1875"/>
                  </a:cubicBezTo>
                  <a:cubicBezTo>
                    <a:pt x="488" y="1250"/>
                    <a:pt x="251" y="6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6" name="Google Shape;11826;p22"/>
            <p:cNvSpPr/>
            <p:nvPr/>
          </p:nvSpPr>
          <p:spPr>
            <a:xfrm>
              <a:off x="5568600" y="4182125"/>
              <a:ext cx="318675" cy="77200"/>
            </a:xfrm>
            <a:custGeom>
              <a:avLst/>
              <a:gdLst/>
              <a:ahLst/>
              <a:cxnLst/>
              <a:rect l="l" t="t" r="r" b="b"/>
              <a:pathLst>
                <a:path w="12747" h="3088" extrusionOk="0">
                  <a:moveTo>
                    <a:pt x="350" y="1"/>
                  </a:moveTo>
                  <a:lnTo>
                    <a:pt x="350" y="1"/>
                  </a:lnTo>
                  <a:cubicBezTo>
                    <a:pt x="1450" y="751"/>
                    <a:pt x="2674" y="1388"/>
                    <a:pt x="3986" y="1638"/>
                  </a:cubicBezTo>
                  <a:cubicBezTo>
                    <a:pt x="3099" y="1563"/>
                    <a:pt x="2412" y="1400"/>
                    <a:pt x="1312" y="976"/>
                  </a:cubicBezTo>
                  <a:cubicBezTo>
                    <a:pt x="850" y="801"/>
                    <a:pt x="437" y="626"/>
                    <a:pt x="0" y="413"/>
                  </a:cubicBezTo>
                  <a:lnTo>
                    <a:pt x="0" y="413"/>
                  </a:lnTo>
                  <a:cubicBezTo>
                    <a:pt x="225" y="576"/>
                    <a:pt x="450" y="738"/>
                    <a:pt x="675" y="901"/>
                  </a:cubicBezTo>
                  <a:cubicBezTo>
                    <a:pt x="687" y="913"/>
                    <a:pt x="712" y="926"/>
                    <a:pt x="725" y="938"/>
                  </a:cubicBezTo>
                  <a:cubicBezTo>
                    <a:pt x="2262" y="1500"/>
                    <a:pt x="3787" y="2063"/>
                    <a:pt x="5386" y="2450"/>
                  </a:cubicBezTo>
                  <a:cubicBezTo>
                    <a:pt x="6648" y="2763"/>
                    <a:pt x="7948" y="2963"/>
                    <a:pt x="9235" y="3075"/>
                  </a:cubicBezTo>
                  <a:cubicBezTo>
                    <a:pt x="9310" y="3075"/>
                    <a:pt x="9385" y="3088"/>
                    <a:pt x="9460" y="3088"/>
                  </a:cubicBezTo>
                  <a:cubicBezTo>
                    <a:pt x="10397" y="2750"/>
                    <a:pt x="11310" y="2263"/>
                    <a:pt x="12184" y="1600"/>
                  </a:cubicBezTo>
                  <a:lnTo>
                    <a:pt x="12184" y="1600"/>
                  </a:lnTo>
                  <a:cubicBezTo>
                    <a:pt x="11460" y="1963"/>
                    <a:pt x="10735" y="2263"/>
                    <a:pt x="9985" y="2488"/>
                  </a:cubicBezTo>
                  <a:cubicBezTo>
                    <a:pt x="10972" y="2025"/>
                    <a:pt x="11897" y="1413"/>
                    <a:pt x="12747" y="663"/>
                  </a:cubicBezTo>
                  <a:lnTo>
                    <a:pt x="12747" y="663"/>
                  </a:lnTo>
                  <a:cubicBezTo>
                    <a:pt x="11372" y="1488"/>
                    <a:pt x="10110" y="2075"/>
                    <a:pt x="8585" y="2425"/>
                  </a:cubicBezTo>
                  <a:cubicBezTo>
                    <a:pt x="8498" y="2450"/>
                    <a:pt x="8398" y="2475"/>
                    <a:pt x="8310" y="2488"/>
                  </a:cubicBezTo>
                  <a:cubicBezTo>
                    <a:pt x="9548" y="2125"/>
                    <a:pt x="10735" y="1538"/>
                    <a:pt x="11784" y="788"/>
                  </a:cubicBezTo>
                  <a:lnTo>
                    <a:pt x="11784" y="788"/>
                  </a:lnTo>
                  <a:cubicBezTo>
                    <a:pt x="10385" y="1513"/>
                    <a:pt x="8898" y="1938"/>
                    <a:pt x="7411" y="2125"/>
                  </a:cubicBezTo>
                  <a:cubicBezTo>
                    <a:pt x="8548" y="1863"/>
                    <a:pt x="9635" y="1400"/>
                    <a:pt x="10635" y="801"/>
                  </a:cubicBezTo>
                  <a:lnTo>
                    <a:pt x="10635" y="801"/>
                  </a:lnTo>
                  <a:cubicBezTo>
                    <a:pt x="8991" y="1425"/>
                    <a:pt x="7474" y="1714"/>
                    <a:pt x="5807" y="1714"/>
                  </a:cubicBezTo>
                  <a:cubicBezTo>
                    <a:pt x="5738" y="1714"/>
                    <a:pt x="5668" y="1714"/>
                    <a:pt x="5599" y="1713"/>
                  </a:cubicBezTo>
                  <a:cubicBezTo>
                    <a:pt x="6598" y="1613"/>
                    <a:pt x="7548" y="1238"/>
                    <a:pt x="8448" y="826"/>
                  </a:cubicBezTo>
                  <a:cubicBezTo>
                    <a:pt x="8610" y="751"/>
                    <a:pt x="8785" y="663"/>
                    <a:pt x="8935" y="601"/>
                  </a:cubicBezTo>
                  <a:lnTo>
                    <a:pt x="8898" y="601"/>
                  </a:lnTo>
                  <a:cubicBezTo>
                    <a:pt x="8335" y="738"/>
                    <a:pt x="7748" y="813"/>
                    <a:pt x="7173" y="901"/>
                  </a:cubicBezTo>
                  <a:cubicBezTo>
                    <a:pt x="6676" y="979"/>
                    <a:pt x="6122" y="1019"/>
                    <a:pt x="5536" y="1019"/>
                  </a:cubicBezTo>
                  <a:cubicBezTo>
                    <a:pt x="3867" y="1019"/>
                    <a:pt x="1941" y="695"/>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7" name="Google Shape;11827;p22"/>
            <p:cNvSpPr/>
            <p:nvPr/>
          </p:nvSpPr>
          <p:spPr>
            <a:xfrm>
              <a:off x="5616700" y="4181500"/>
              <a:ext cx="151550" cy="25025"/>
            </a:xfrm>
            <a:custGeom>
              <a:avLst/>
              <a:gdLst/>
              <a:ahLst/>
              <a:cxnLst/>
              <a:rect l="l" t="t" r="r" b="b"/>
              <a:pathLst>
                <a:path w="6062" h="1001" extrusionOk="0">
                  <a:moveTo>
                    <a:pt x="1" y="1"/>
                  </a:moveTo>
                  <a:lnTo>
                    <a:pt x="1" y="1"/>
                  </a:lnTo>
                  <a:cubicBezTo>
                    <a:pt x="1125" y="601"/>
                    <a:pt x="2375" y="988"/>
                    <a:pt x="3650" y="1001"/>
                  </a:cubicBezTo>
                  <a:cubicBezTo>
                    <a:pt x="4412" y="963"/>
                    <a:pt x="5149" y="726"/>
                    <a:pt x="5812" y="376"/>
                  </a:cubicBezTo>
                  <a:cubicBezTo>
                    <a:pt x="5886" y="338"/>
                    <a:pt x="6049" y="251"/>
                    <a:pt x="6061" y="238"/>
                  </a:cubicBezTo>
                  <a:lnTo>
                    <a:pt x="6061" y="238"/>
                  </a:lnTo>
                  <a:cubicBezTo>
                    <a:pt x="5837" y="288"/>
                    <a:pt x="5599" y="326"/>
                    <a:pt x="5374" y="363"/>
                  </a:cubicBezTo>
                  <a:cubicBezTo>
                    <a:pt x="5018" y="429"/>
                    <a:pt x="4519" y="460"/>
                    <a:pt x="3999" y="460"/>
                  </a:cubicBezTo>
                  <a:cubicBezTo>
                    <a:pt x="3533" y="460"/>
                    <a:pt x="3050" y="435"/>
                    <a:pt x="2637" y="388"/>
                  </a:cubicBezTo>
                  <a:cubicBezTo>
                    <a:pt x="1688" y="313"/>
                    <a:pt x="925"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8" name="Google Shape;11828;p22"/>
            <p:cNvSpPr/>
            <p:nvPr/>
          </p:nvSpPr>
          <p:spPr>
            <a:xfrm>
              <a:off x="5468925" y="4012800"/>
              <a:ext cx="73750" cy="176850"/>
            </a:xfrm>
            <a:custGeom>
              <a:avLst/>
              <a:gdLst/>
              <a:ahLst/>
              <a:cxnLst/>
              <a:rect l="l" t="t" r="r" b="b"/>
              <a:pathLst>
                <a:path w="2950" h="7074" extrusionOk="0">
                  <a:moveTo>
                    <a:pt x="938" y="1"/>
                  </a:moveTo>
                  <a:cubicBezTo>
                    <a:pt x="863" y="76"/>
                    <a:pt x="775" y="151"/>
                    <a:pt x="713" y="238"/>
                  </a:cubicBezTo>
                  <a:cubicBezTo>
                    <a:pt x="138" y="1013"/>
                    <a:pt x="1" y="2063"/>
                    <a:pt x="63" y="3000"/>
                  </a:cubicBezTo>
                  <a:cubicBezTo>
                    <a:pt x="201" y="4062"/>
                    <a:pt x="763" y="5037"/>
                    <a:pt x="1413" y="5874"/>
                  </a:cubicBezTo>
                  <a:cubicBezTo>
                    <a:pt x="1388" y="5837"/>
                    <a:pt x="1363" y="5787"/>
                    <a:pt x="1350" y="5749"/>
                  </a:cubicBezTo>
                  <a:lnTo>
                    <a:pt x="1350" y="5749"/>
                  </a:lnTo>
                  <a:cubicBezTo>
                    <a:pt x="1613" y="6162"/>
                    <a:pt x="1938" y="6549"/>
                    <a:pt x="2312" y="6874"/>
                  </a:cubicBezTo>
                  <a:cubicBezTo>
                    <a:pt x="2350" y="6874"/>
                    <a:pt x="2375" y="6874"/>
                    <a:pt x="2400" y="6886"/>
                  </a:cubicBezTo>
                  <a:cubicBezTo>
                    <a:pt x="2587" y="6949"/>
                    <a:pt x="2762" y="7011"/>
                    <a:pt x="2950" y="7074"/>
                  </a:cubicBezTo>
                  <a:cubicBezTo>
                    <a:pt x="2762" y="6861"/>
                    <a:pt x="2587" y="6661"/>
                    <a:pt x="2475" y="6511"/>
                  </a:cubicBezTo>
                  <a:cubicBezTo>
                    <a:pt x="1300" y="4824"/>
                    <a:pt x="513" y="2900"/>
                    <a:pt x="1038" y="813"/>
                  </a:cubicBezTo>
                  <a:lnTo>
                    <a:pt x="1038" y="813"/>
                  </a:lnTo>
                  <a:cubicBezTo>
                    <a:pt x="525" y="1913"/>
                    <a:pt x="488" y="3187"/>
                    <a:pt x="738" y="4362"/>
                  </a:cubicBezTo>
                  <a:cubicBezTo>
                    <a:pt x="763" y="4412"/>
                    <a:pt x="775" y="4474"/>
                    <a:pt x="788" y="4524"/>
                  </a:cubicBezTo>
                  <a:cubicBezTo>
                    <a:pt x="600" y="4025"/>
                    <a:pt x="450" y="3512"/>
                    <a:pt x="388" y="3075"/>
                  </a:cubicBezTo>
                  <a:cubicBezTo>
                    <a:pt x="301" y="2163"/>
                    <a:pt x="338" y="1400"/>
                    <a:pt x="613" y="601"/>
                  </a:cubicBezTo>
                  <a:cubicBezTo>
                    <a:pt x="675" y="426"/>
                    <a:pt x="813" y="163"/>
                    <a:pt x="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9" name="Google Shape;11829;p22"/>
            <p:cNvSpPr/>
            <p:nvPr/>
          </p:nvSpPr>
          <p:spPr>
            <a:xfrm>
              <a:off x="5503600" y="4098400"/>
              <a:ext cx="66900" cy="92825"/>
            </a:xfrm>
            <a:custGeom>
              <a:avLst/>
              <a:gdLst/>
              <a:ahLst/>
              <a:cxnLst/>
              <a:rect l="l" t="t" r="r" b="b"/>
              <a:pathLst>
                <a:path w="2676" h="3713" extrusionOk="0">
                  <a:moveTo>
                    <a:pt x="1" y="1"/>
                  </a:moveTo>
                  <a:lnTo>
                    <a:pt x="1" y="1"/>
                  </a:lnTo>
                  <a:cubicBezTo>
                    <a:pt x="126" y="751"/>
                    <a:pt x="326" y="1500"/>
                    <a:pt x="738" y="2138"/>
                  </a:cubicBezTo>
                  <a:cubicBezTo>
                    <a:pt x="1200" y="2788"/>
                    <a:pt x="1825" y="3362"/>
                    <a:pt x="2563" y="3662"/>
                  </a:cubicBezTo>
                  <a:cubicBezTo>
                    <a:pt x="2600" y="3675"/>
                    <a:pt x="2675" y="3712"/>
                    <a:pt x="2675" y="3712"/>
                  </a:cubicBezTo>
                  <a:cubicBezTo>
                    <a:pt x="2538" y="3612"/>
                    <a:pt x="2425" y="3525"/>
                    <a:pt x="2313" y="3437"/>
                  </a:cubicBezTo>
                  <a:cubicBezTo>
                    <a:pt x="1263" y="2375"/>
                    <a:pt x="538" y="14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0" name="Google Shape;11830;p22"/>
            <p:cNvSpPr/>
            <p:nvPr/>
          </p:nvSpPr>
          <p:spPr>
            <a:xfrm>
              <a:off x="5499850" y="3978000"/>
              <a:ext cx="70325" cy="99800"/>
            </a:xfrm>
            <a:custGeom>
              <a:avLst/>
              <a:gdLst/>
              <a:ahLst/>
              <a:cxnLst/>
              <a:rect l="l" t="t" r="r" b="b"/>
              <a:pathLst>
                <a:path w="2813" h="3992" extrusionOk="0">
                  <a:moveTo>
                    <a:pt x="2288" y="1"/>
                  </a:moveTo>
                  <a:cubicBezTo>
                    <a:pt x="1399" y="1"/>
                    <a:pt x="585" y="756"/>
                    <a:pt x="251" y="1580"/>
                  </a:cubicBezTo>
                  <a:cubicBezTo>
                    <a:pt x="588" y="1105"/>
                    <a:pt x="1013" y="743"/>
                    <a:pt x="1463" y="505"/>
                  </a:cubicBezTo>
                  <a:lnTo>
                    <a:pt x="1463" y="505"/>
                  </a:lnTo>
                  <a:cubicBezTo>
                    <a:pt x="463" y="1343"/>
                    <a:pt x="1" y="2705"/>
                    <a:pt x="101" y="3992"/>
                  </a:cubicBezTo>
                  <a:cubicBezTo>
                    <a:pt x="238" y="2917"/>
                    <a:pt x="726" y="2117"/>
                    <a:pt x="1438" y="1443"/>
                  </a:cubicBezTo>
                  <a:cubicBezTo>
                    <a:pt x="1963" y="1005"/>
                    <a:pt x="1838" y="1043"/>
                    <a:pt x="2413" y="743"/>
                  </a:cubicBezTo>
                  <a:cubicBezTo>
                    <a:pt x="2525" y="693"/>
                    <a:pt x="2663" y="643"/>
                    <a:pt x="2813" y="593"/>
                  </a:cubicBezTo>
                  <a:cubicBezTo>
                    <a:pt x="2675" y="405"/>
                    <a:pt x="2538" y="205"/>
                    <a:pt x="2413" y="6"/>
                  </a:cubicBezTo>
                  <a:cubicBezTo>
                    <a:pt x="2371" y="2"/>
                    <a:pt x="2330" y="1"/>
                    <a:pt x="2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1" name="Google Shape;11831;p22"/>
            <p:cNvSpPr/>
            <p:nvPr/>
          </p:nvSpPr>
          <p:spPr>
            <a:xfrm>
              <a:off x="5512975" y="3994675"/>
              <a:ext cx="64700" cy="90950"/>
            </a:xfrm>
            <a:custGeom>
              <a:avLst/>
              <a:gdLst/>
              <a:ahLst/>
              <a:cxnLst/>
              <a:rect l="l" t="t" r="r" b="b"/>
              <a:pathLst>
                <a:path w="2588" h="3638" extrusionOk="0">
                  <a:moveTo>
                    <a:pt x="2338" y="1"/>
                  </a:moveTo>
                  <a:cubicBezTo>
                    <a:pt x="2063" y="126"/>
                    <a:pt x="1788" y="276"/>
                    <a:pt x="1538" y="451"/>
                  </a:cubicBezTo>
                  <a:cubicBezTo>
                    <a:pt x="500" y="1151"/>
                    <a:pt x="1" y="2388"/>
                    <a:pt x="126" y="3637"/>
                  </a:cubicBezTo>
                  <a:cubicBezTo>
                    <a:pt x="213" y="2538"/>
                    <a:pt x="738" y="1650"/>
                    <a:pt x="1563" y="988"/>
                  </a:cubicBezTo>
                  <a:cubicBezTo>
                    <a:pt x="1850" y="763"/>
                    <a:pt x="2213" y="526"/>
                    <a:pt x="2587" y="351"/>
                  </a:cubicBezTo>
                  <a:cubicBezTo>
                    <a:pt x="2512" y="238"/>
                    <a:pt x="2425" y="126"/>
                    <a:pt x="23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2" name="Google Shape;11832;p22"/>
            <p:cNvSpPr/>
            <p:nvPr/>
          </p:nvSpPr>
          <p:spPr>
            <a:xfrm>
              <a:off x="5545150" y="4006250"/>
              <a:ext cx="40025" cy="35950"/>
            </a:xfrm>
            <a:custGeom>
              <a:avLst/>
              <a:gdLst/>
              <a:ahLst/>
              <a:cxnLst/>
              <a:rect l="l" t="t" r="r" b="b"/>
              <a:pathLst>
                <a:path w="1601" h="1438" extrusionOk="0">
                  <a:moveTo>
                    <a:pt x="1388" y="0"/>
                  </a:moveTo>
                  <a:cubicBezTo>
                    <a:pt x="776" y="313"/>
                    <a:pt x="263" y="838"/>
                    <a:pt x="1" y="1437"/>
                  </a:cubicBezTo>
                  <a:cubicBezTo>
                    <a:pt x="401" y="850"/>
                    <a:pt x="1063" y="488"/>
                    <a:pt x="1600" y="288"/>
                  </a:cubicBezTo>
                  <a:cubicBezTo>
                    <a:pt x="1525" y="188"/>
                    <a:pt x="1450" y="88"/>
                    <a:pt x="1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3" name="Google Shape;11833;p22"/>
            <p:cNvSpPr/>
            <p:nvPr/>
          </p:nvSpPr>
          <p:spPr>
            <a:xfrm>
              <a:off x="5569525" y="4019375"/>
              <a:ext cx="23150" cy="13125"/>
            </a:xfrm>
            <a:custGeom>
              <a:avLst/>
              <a:gdLst/>
              <a:ahLst/>
              <a:cxnLst/>
              <a:rect l="l" t="t" r="r" b="b"/>
              <a:pathLst>
                <a:path w="926" h="525" extrusionOk="0">
                  <a:moveTo>
                    <a:pt x="788" y="0"/>
                  </a:moveTo>
                  <a:cubicBezTo>
                    <a:pt x="488" y="100"/>
                    <a:pt x="213" y="263"/>
                    <a:pt x="1" y="525"/>
                  </a:cubicBezTo>
                  <a:cubicBezTo>
                    <a:pt x="250" y="300"/>
                    <a:pt x="613" y="250"/>
                    <a:pt x="925" y="188"/>
                  </a:cubicBezTo>
                  <a:cubicBezTo>
                    <a:pt x="875" y="125"/>
                    <a:pt x="838" y="63"/>
                    <a:pt x="7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4" name="Google Shape;11834;p22"/>
            <p:cNvSpPr/>
            <p:nvPr/>
          </p:nvSpPr>
          <p:spPr>
            <a:xfrm>
              <a:off x="5621700" y="4137450"/>
              <a:ext cx="50625" cy="28200"/>
            </a:xfrm>
            <a:custGeom>
              <a:avLst/>
              <a:gdLst/>
              <a:ahLst/>
              <a:cxnLst/>
              <a:rect l="l" t="t" r="r" b="b"/>
              <a:pathLst>
                <a:path w="2025" h="1128" extrusionOk="0">
                  <a:moveTo>
                    <a:pt x="0" y="1"/>
                  </a:moveTo>
                  <a:lnTo>
                    <a:pt x="0" y="1"/>
                  </a:lnTo>
                  <a:cubicBezTo>
                    <a:pt x="313" y="663"/>
                    <a:pt x="939" y="1128"/>
                    <a:pt x="1677" y="1128"/>
                  </a:cubicBezTo>
                  <a:cubicBezTo>
                    <a:pt x="1705" y="1128"/>
                    <a:pt x="1734" y="1127"/>
                    <a:pt x="1763" y="1126"/>
                  </a:cubicBezTo>
                  <a:cubicBezTo>
                    <a:pt x="1850" y="1126"/>
                    <a:pt x="1950" y="1126"/>
                    <a:pt x="2025" y="1113"/>
                  </a:cubicBezTo>
                  <a:cubicBezTo>
                    <a:pt x="1900" y="1088"/>
                    <a:pt x="1763" y="1063"/>
                    <a:pt x="1638" y="1038"/>
                  </a:cubicBezTo>
                  <a:cubicBezTo>
                    <a:pt x="950" y="901"/>
                    <a:pt x="463" y="5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5" name="Google Shape;11835;p22"/>
            <p:cNvSpPr/>
            <p:nvPr/>
          </p:nvSpPr>
          <p:spPr>
            <a:xfrm>
              <a:off x="5628875" y="4157775"/>
              <a:ext cx="25650" cy="12250"/>
            </a:xfrm>
            <a:custGeom>
              <a:avLst/>
              <a:gdLst/>
              <a:ahLst/>
              <a:cxnLst/>
              <a:rect l="l" t="t" r="r" b="b"/>
              <a:pathLst>
                <a:path w="1026" h="490" extrusionOk="0">
                  <a:moveTo>
                    <a:pt x="1" y="0"/>
                  </a:moveTo>
                  <a:lnTo>
                    <a:pt x="1" y="0"/>
                  </a:lnTo>
                  <a:cubicBezTo>
                    <a:pt x="191" y="273"/>
                    <a:pt x="763" y="489"/>
                    <a:pt x="992" y="489"/>
                  </a:cubicBezTo>
                  <a:cubicBezTo>
                    <a:pt x="1004" y="489"/>
                    <a:pt x="1015" y="489"/>
                    <a:pt x="1026" y="487"/>
                  </a:cubicBezTo>
                  <a:cubicBezTo>
                    <a:pt x="688" y="338"/>
                    <a:pt x="326"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6" name="Google Shape;11836;p22"/>
            <p:cNvSpPr/>
            <p:nvPr/>
          </p:nvSpPr>
          <p:spPr>
            <a:xfrm>
              <a:off x="5629825" y="4167150"/>
              <a:ext cx="3450" cy="1575"/>
            </a:xfrm>
            <a:custGeom>
              <a:avLst/>
              <a:gdLst/>
              <a:ahLst/>
              <a:cxnLst/>
              <a:rect l="l" t="t" r="r" b="b"/>
              <a:pathLst>
                <a:path w="138" h="63" extrusionOk="0">
                  <a:moveTo>
                    <a:pt x="0" y="0"/>
                  </a:moveTo>
                  <a:lnTo>
                    <a:pt x="0" y="0"/>
                  </a:lnTo>
                  <a:cubicBezTo>
                    <a:pt x="38" y="25"/>
                    <a:pt x="88" y="50"/>
                    <a:pt x="138" y="62"/>
                  </a:cubicBezTo>
                  <a:cubicBezTo>
                    <a:pt x="88" y="38"/>
                    <a:pt x="50" y="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7" name="Google Shape;11837;p22"/>
            <p:cNvSpPr/>
            <p:nvPr/>
          </p:nvSpPr>
          <p:spPr>
            <a:xfrm>
              <a:off x="5597025" y="4043725"/>
              <a:ext cx="36250" cy="54075"/>
            </a:xfrm>
            <a:custGeom>
              <a:avLst/>
              <a:gdLst/>
              <a:ahLst/>
              <a:cxnLst/>
              <a:rect l="l" t="t" r="r" b="b"/>
              <a:pathLst>
                <a:path w="1450" h="2163" extrusionOk="0">
                  <a:moveTo>
                    <a:pt x="0" y="1"/>
                  </a:moveTo>
                  <a:cubicBezTo>
                    <a:pt x="388" y="763"/>
                    <a:pt x="850" y="1575"/>
                    <a:pt x="1450" y="2163"/>
                  </a:cubicBezTo>
                  <a:cubicBezTo>
                    <a:pt x="1012" y="1413"/>
                    <a:pt x="575" y="6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8" name="Google Shape;11838;p22"/>
            <p:cNvSpPr/>
            <p:nvPr/>
          </p:nvSpPr>
          <p:spPr>
            <a:xfrm>
              <a:off x="5602325" y="4065300"/>
              <a:ext cx="14725" cy="21575"/>
            </a:xfrm>
            <a:custGeom>
              <a:avLst/>
              <a:gdLst/>
              <a:ahLst/>
              <a:cxnLst/>
              <a:rect l="l" t="t" r="r" b="b"/>
              <a:pathLst>
                <a:path w="589" h="863" extrusionOk="0">
                  <a:moveTo>
                    <a:pt x="1" y="0"/>
                  </a:moveTo>
                  <a:lnTo>
                    <a:pt x="1" y="0"/>
                  </a:lnTo>
                  <a:cubicBezTo>
                    <a:pt x="151" y="300"/>
                    <a:pt x="376" y="637"/>
                    <a:pt x="588" y="862"/>
                  </a:cubicBezTo>
                  <a:cubicBezTo>
                    <a:pt x="438" y="537"/>
                    <a:pt x="226" y="2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9" name="Google Shape;11839;p22"/>
            <p:cNvSpPr/>
            <p:nvPr/>
          </p:nvSpPr>
          <p:spPr>
            <a:xfrm>
              <a:off x="5595150" y="4073725"/>
              <a:ext cx="12200" cy="17200"/>
            </a:xfrm>
            <a:custGeom>
              <a:avLst/>
              <a:gdLst/>
              <a:ahLst/>
              <a:cxnLst/>
              <a:rect l="l" t="t" r="r" b="b"/>
              <a:pathLst>
                <a:path w="488" h="688" extrusionOk="0">
                  <a:moveTo>
                    <a:pt x="0" y="1"/>
                  </a:moveTo>
                  <a:cubicBezTo>
                    <a:pt x="113" y="250"/>
                    <a:pt x="313" y="500"/>
                    <a:pt x="488" y="688"/>
                  </a:cubicBezTo>
                  <a:cubicBezTo>
                    <a:pt x="363" y="438"/>
                    <a:pt x="188" y="20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0" name="Google Shape;11840;p22"/>
            <p:cNvSpPr/>
            <p:nvPr/>
          </p:nvSpPr>
          <p:spPr>
            <a:xfrm>
              <a:off x="5587650" y="4080275"/>
              <a:ext cx="325" cy="650"/>
            </a:xfrm>
            <a:custGeom>
              <a:avLst/>
              <a:gdLst/>
              <a:ahLst/>
              <a:cxnLst/>
              <a:rect l="l" t="t" r="r" b="b"/>
              <a:pathLst>
                <a:path w="13" h="26" extrusionOk="0">
                  <a:moveTo>
                    <a:pt x="0" y="1"/>
                  </a:moveTo>
                  <a:cubicBezTo>
                    <a:pt x="0" y="13"/>
                    <a:pt x="13" y="26"/>
                    <a:pt x="13" y="26"/>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1" name="Google Shape;11841;p22"/>
            <p:cNvSpPr/>
            <p:nvPr/>
          </p:nvSpPr>
          <p:spPr>
            <a:xfrm>
              <a:off x="5851325" y="4035925"/>
              <a:ext cx="18450" cy="40950"/>
            </a:xfrm>
            <a:custGeom>
              <a:avLst/>
              <a:gdLst/>
              <a:ahLst/>
              <a:cxnLst/>
              <a:rect l="l" t="t" r="r" b="b"/>
              <a:pathLst>
                <a:path w="738" h="1638" extrusionOk="0">
                  <a:moveTo>
                    <a:pt x="1" y="0"/>
                  </a:moveTo>
                  <a:lnTo>
                    <a:pt x="1" y="0"/>
                  </a:lnTo>
                  <a:cubicBezTo>
                    <a:pt x="288" y="575"/>
                    <a:pt x="413" y="1075"/>
                    <a:pt x="738" y="1637"/>
                  </a:cubicBezTo>
                  <a:cubicBezTo>
                    <a:pt x="625" y="1050"/>
                    <a:pt x="425" y="4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2" name="Google Shape;11842;p22"/>
            <p:cNvSpPr/>
            <p:nvPr/>
          </p:nvSpPr>
          <p:spPr>
            <a:xfrm>
              <a:off x="5864450" y="4044350"/>
              <a:ext cx="12200" cy="25975"/>
            </a:xfrm>
            <a:custGeom>
              <a:avLst/>
              <a:gdLst/>
              <a:ahLst/>
              <a:cxnLst/>
              <a:rect l="l" t="t" r="r" b="b"/>
              <a:pathLst>
                <a:path w="488" h="1039" extrusionOk="0">
                  <a:moveTo>
                    <a:pt x="0" y="1"/>
                  </a:moveTo>
                  <a:lnTo>
                    <a:pt x="0" y="1"/>
                  </a:lnTo>
                  <a:cubicBezTo>
                    <a:pt x="113" y="351"/>
                    <a:pt x="288" y="763"/>
                    <a:pt x="488" y="1038"/>
                  </a:cubicBezTo>
                  <a:cubicBezTo>
                    <a:pt x="400" y="663"/>
                    <a:pt x="238" y="3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3" name="Google Shape;11843;p22"/>
            <p:cNvSpPr/>
            <p:nvPr/>
          </p:nvSpPr>
          <p:spPr>
            <a:xfrm>
              <a:off x="5882575" y="4062475"/>
              <a:ext cx="1575" cy="4100"/>
            </a:xfrm>
            <a:custGeom>
              <a:avLst/>
              <a:gdLst/>
              <a:ahLst/>
              <a:cxnLst/>
              <a:rect l="l" t="t" r="r" b="b"/>
              <a:pathLst>
                <a:path w="63" h="164" extrusionOk="0">
                  <a:moveTo>
                    <a:pt x="0" y="1"/>
                  </a:moveTo>
                  <a:lnTo>
                    <a:pt x="0" y="1"/>
                  </a:lnTo>
                  <a:cubicBezTo>
                    <a:pt x="13" y="51"/>
                    <a:pt x="38" y="126"/>
                    <a:pt x="63" y="163"/>
                  </a:cubicBezTo>
                  <a:cubicBezTo>
                    <a:pt x="50" y="101"/>
                    <a:pt x="38"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4" name="Google Shape;11844;p22"/>
            <p:cNvSpPr/>
            <p:nvPr/>
          </p:nvSpPr>
          <p:spPr>
            <a:xfrm>
              <a:off x="5801350" y="4172125"/>
              <a:ext cx="47500" cy="5350"/>
            </a:xfrm>
            <a:custGeom>
              <a:avLst/>
              <a:gdLst/>
              <a:ahLst/>
              <a:cxnLst/>
              <a:rect l="l" t="t" r="r" b="b"/>
              <a:pathLst>
                <a:path w="1900" h="214" extrusionOk="0">
                  <a:moveTo>
                    <a:pt x="1900" y="1"/>
                  </a:moveTo>
                  <a:cubicBezTo>
                    <a:pt x="1556" y="48"/>
                    <a:pt x="1213" y="59"/>
                    <a:pt x="872" y="59"/>
                  </a:cubicBezTo>
                  <a:cubicBezTo>
                    <a:pt x="580" y="59"/>
                    <a:pt x="288" y="51"/>
                    <a:pt x="0" y="51"/>
                  </a:cubicBezTo>
                  <a:cubicBezTo>
                    <a:pt x="293" y="155"/>
                    <a:pt x="618" y="214"/>
                    <a:pt x="939" y="214"/>
                  </a:cubicBezTo>
                  <a:cubicBezTo>
                    <a:pt x="1277" y="214"/>
                    <a:pt x="1611" y="148"/>
                    <a:pt x="19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5" name="Google Shape;11845;p22"/>
            <p:cNvSpPr/>
            <p:nvPr/>
          </p:nvSpPr>
          <p:spPr>
            <a:xfrm>
              <a:off x="5817275" y="4182450"/>
              <a:ext cx="25325" cy="3700"/>
            </a:xfrm>
            <a:custGeom>
              <a:avLst/>
              <a:gdLst/>
              <a:ahLst/>
              <a:cxnLst/>
              <a:rect l="l" t="t" r="r" b="b"/>
              <a:pathLst>
                <a:path w="1013" h="148" extrusionOk="0">
                  <a:moveTo>
                    <a:pt x="1013" y="0"/>
                  </a:moveTo>
                  <a:lnTo>
                    <a:pt x="1013" y="0"/>
                  </a:lnTo>
                  <a:cubicBezTo>
                    <a:pt x="638" y="13"/>
                    <a:pt x="350" y="50"/>
                    <a:pt x="0" y="113"/>
                  </a:cubicBezTo>
                  <a:cubicBezTo>
                    <a:pt x="107" y="136"/>
                    <a:pt x="218" y="148"/>
                    <a:pt x="329" y="148"/>
                  </a:cubicBezTo>
                  <a:cubicBezTo>
                    <a:pt x="572" y="148"/>
                    <a:pt x="816" y="95"/>
                    <a:pt x="1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6" name="Google Shape;11846;p22"/>
            <p:cNvSpPr/>
            <p:nvPr/>
          </p:nvSpPr>
          <p:spPr>
            <a:xfrm>
              <a:off x="5896950" y="4104025"/>
              <a:ext cx="5950" cy="27200"/>
            </a:xfrm>
            <a:custGeom>
              <a:avLst/>
              <a:gdLst/>
              <a:ahLst/>
              <a:cxnLst/>
              <a:rect l="l" t="t" r="r" b="b"/>
              <a:pathLst>
                <a:path w="238" h="1088" extrusionOk="0">
                  <a:moveTo>
                    <a:pt x="13" y="1"/>
                  </a:moveTo>
                  <a:lnTo>
                    <a:pt x="13" y="1"/>
                  </a:lnTo>
                  <a:cubicBezTo>
                    <a:pt x="0" y="363"/>
                    <a:pt x="75" y="725"/>
                    <a:pt x="63" y="1088"/>
                  </a:cubicBezTo>
                  <a:cubicBezTo>
                    <a:pt x="238" y="763"/>
                    <a:pt x="150" y="288"/>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7" name="Google Shape;11847;p22"/>
            <p:cNvSpPr/>
            <p:nvPr/>
          </p:nvSpPr>
          <p:spPr>
            <a:xfrm>
              <a:off x="5906300" y="4112225"/>
              <a:ext cx="4725" cy="17750"/>
            </a:xfrm>
            <a:custGeom>
              <a:avLst/>
              <a:gdLst/>
              <a:ahLst/>
              <a:cxnLst/>
              <a:rect l="l" t="t" r="r" b="b"/>
              <a:pathLst>
                <a:path w="189" h="710" extrusionOk="0">
                  <a:moveTo>
                    <a:pt x="119" y="0"/>
                  </a:moveTo>
                  <a:cubicBezTo>
                    <a:pt x="116" y="0"/>
                    <a:pt x="113" y="13"/>
                    <a:pt x="113" y="48"/>
                  </a:cubicBezTo>
                  <a:cubicBezTo>
                    <a:pt x="101" y="198"/>
                    <a:pt x="88" y="298"/>
                    <a:pt x="76" y="410"/>
                  </a:cubicBezTo>
                  <a:cubicBezTo>
                    <a:pt x="76" y="472"/>
                    <a:pt x="63" y="622"/>
                    <a:pt x="1" y="710"/>
                  </a:cubicBezTo>
                  <a:cubicBezTo>
                    <a:pt x="151" y="572"/>
                    <a:pt x="188" y="348"/>
                    <a:pt x="151" y="160"/>
                  </a:cubicBezTo>
                  <a:cubicBezTo>
                    <a:pt x="151" y="122"/>
                    <a:pt x="130"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8" name="Google Shape;11848;p22"/>
            <p:cNvSpPr/>
            <p:nvPr/>
          </p:nvSpPr>
          <p:spPr>
            <a:xfrm>
              <a:off x="5916000" y="4126525"/>
              <a:ext cx="2825" cy="5950"/>
            </a:xfrm>
            <a:custGeom>
              <a:avLst/>
              <a:gdLst/>
              <a:ahLst/>
              <a:cxnLst/>
              <a:rect l="l" t="t" r="r" b="b"/>
              <a:pathLst>
                <a:path w="113" h="238" extrusionOk="0">
                  <a:moveTo>
                    <a:pt x="100" y="0"/>
                  </a:moveTo>
                  <a:lnTo>
                    <a:pt x="100" y="0"/>
                  </a:lnTo>
                  <a:cubicBezTo>
                    <a:pt x="75" y="75"/>
                    <a:pt x="50" y="163"/>
                    <a:pt x="0" y="238"/>
                  </a:cubicBezTo>
                  <a:cubicBezTo>
                    <a:pt x="75" y="188"/>
                    <a:pt x="113" y="38"/>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9" name="Google Shape;11849;p22"/>
            <p:cNvSpPr/>
            <p:nvPr/>
          </p:nvSpPr>
          <p:spPr>
            <a:xfrm>
              <a:off x="5905375" y="4063725"/>
              <a:ext cx="45025" cy="139675"/>
            </a:xfrm>
            <a:custGeom>
              <a:avLst/>
              <a:gdLst/>
              <a:ahLst/>
              <a:cxnLst/>
              <a:rect l="l" t="t" r="r" b="b"/>
              <a:pathLst>
                <a:path w="1801" h="5587" extrusionOk="0">
                  <a:moveTo>
                    <a:pt x="26" y="1"/>
                  </a:moveTo>
                  <a:lnTo>
                    <a:pt x="26" y="1"/>
                  </a:lnTo>
                  <a:cubicBezTo>
                    <a:pt x="288" y="276"/>
                    <a:pt x="600" y="900"/>
                    <a:pt x="675" y="1100"/>
                  </a:cubicBezTo>
                  <a:cubicBezTo>
                    <a:pt x="813" y="1438"/>
                    <a:pt x="938" y="1763"/>
                    <a:pt x="988" y="2113"/>
                  </a:cubicBezTo>
                  <a:cubicBezTo>
                    <a:pt x="988" y="2125"/>
                    <a:pt x="988" y="2125"/>
                    <a:pt x="988" y="2138"/>
                  </a:cubicBezTo>
                  <a:cubicBezTo>
                    <a:pt x="1038" y="2475"/>
                    <a:pt x="1038" y="3087"/>
                    <a:pt x="1013" y="3300"/>
                  </a:cubicBezTo>
                  <a:cubicBezTo>
                    <a:pt x="988" y="3550"/>
                    <a:pt x="775" y="4299"/>
                    <a:pt x="650" y="4512"/>
                  </a:cubicBezTo>
                  <a:cubicBezTo>
                    <a:pt x="463" y="4862"/>
                    <a:pt x="163" y="5299"/>
                    <a:pt x="1" y="5587"/>
                  </a:cubicBezTo>
                  <a:cubicBezTo>
                    <a:pt x="188" y="5424"/>
                    <a:pt x="363" y="5249"/>
                    <a:pt x="538" y="5087"/>
                  </a:cubicBezTo>
                  <a:cubicBezTo>
                    <a:pt x="1363" y="4349"/>
                    <a:pt x="1800" y="3162"/>
                    <a:pt x="1538" y="2063"/>
                  </a:cubicBezTo>
                  <a:cubicBezTo>
                    <a:pt x="1338" y="1225"/>
                    <a:pt x="713" y="525"/>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0" name="Google Shape;11850;p22"/>
            <p:cNvSpPr/>
            <p:nvPr/>
          </p:nvSpPr>
          <p:spPr>
            <a:xfrm>
              <a:off x="5386750" y="3862225"/>
              <a:ext cx="101575" cy="115625"/>
            </a:xfrm>
            <a:custGeom>
              <a:avLst/>
              <a:gdLst/>
              <a:ahLst/>
              <a:cxnLst/>
              <a:rect l="l" t="t" r="r" b="b"/>
              <a:pathLst>
                <a:path w="4063" h="4625" extrusionOk="0">
                  <a:moveTo>
                    <a:pt x="3850" y="0"/>
                  </a:moveTo>
                  <a:cubicBezTo>
                    <a:pt x="1975" y="1000"/>
                    <a:pt x="413" y="2562"/>
                    <a:pt x="1" y="4624"/>
                  </a:cubicBezTo>
                  <a:cubicBezTo>
                    <a:pt x="663" y="2675"/>
                    <a:pt x="2288" y="1425"/>
                    <a:pt x="4062" y="463"/>
                  </a:cubicBezTo>
                  <a:cubicBezTo>
                    <a:pt x="3950" y="338"/>
                    <a:pt x="3875" y="175"/>
                    <a:pt x="3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1" name="Google Shape;11851;p22"/>
            <p:cNvSpPr/>
            <p:nvPr/>
          </p:nvSpPr>
          <p:spPr>
            <a:xfrm>
              <a:off x="5422700" y="3877225"/>
              <a:ext cx="71550" cy="52500"/>
            </a:xfrm>
            <a:custGeom>
              <a:avLst/>
              <a:gdLst/>
              <a:ahLst/>
              <a:cxnLst/>
              <a:rect l="l" t="t" r="r" b="b"/>
              <a:pathLst>
                <a:path w="2862" h="2100" extrusionOk="0">
                  <a:moveTo>
                    <a:pt x="2737" y="0"/>
                  </a:moveTo>
                  <a:cubicBezTo>
                    <a:pt x="1637" y="400"/>
                    <a:pt x="662" y="1137"/>
                    <a:pt x="0" y="2100"/>
                  </a:cubicBezTo>
                  <a:cubicBezTo>
                    <a:pt x="800" y="1287"/>
                    <a:pt x="1825" y="675"/>
                    <a:pt x="2862" y="150"/>
                  </a:cubicBezTo>
                  <a:cubicBezTo>
                    <a:pt x="2824" y="100"/>
                    <a:pt x="2787" y="50"/>
                    <a:pt x="27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2" name="Google Shape;11852;p22"/>
            <p:cNvSpPr/>
            <p:nvPr/>
          </p:nvSpPr>
          <p:spPr>
            <a:xfrm>
              <a:off x="5448925" y="3884400"/>
              <a:ext cx="51900" cy="31575"/>
            </a:xfrm>
            <a:custGeom>
              <a:avLst/>
              <a:gdLst/>
              <a:ahLst/>
              <a:cxnLst/>
              <a:rect l="l" t="t" r="r" b="b"/>
              <a:pathLst>
                <a:path w="2076" h="1263" extrusionOk="0">
                  <a:moveTo>
                    <a:pt x="1938" y="1"/>
                  </a:moveTo>
                  <a:cubicBezTo>
                    <a:pt x="1225" y="300"/>
                    <a:pt x="551" y="700"/>
                    <a:pt x="1" y="1263"/>
                  </a:cubicBezTo>
                  <a:cubicBezTo>
                    <a:pt x="663" y="850"/>
                    <a:pt x="1375" y="513"/>
                    <a:pt x="2075" y="175"/>
                  </a:cubicBezTo>
                  <a:cubicBezTo>
                    <a:pt x="2025" y="126"/>
                    <a:pt x="1988" y="63"/>
                    <a:pt x="1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3" name="Google Shape;11853;p22"/>
            <p:cNvSpPr/>
            <p:nvPr/>
          </p:nvSpPr>
          <p:spPr>
            <a:xfrm>
              <a:off x="5474550" y="3893450"/>
              <a:ext cx="31575" cy="17225"/>
            </a:xfrm>
            <a:custGeom>
              <a:avLst/>
              <a:gdLst/>
              <a:ahLst/>
              <a:cxnLst/>
              <a:rect l="l" t="t" r="r" b="b"/>
              <a:pathLst>
                <a:path w="1263" h="689" extrusionOk="0">
                  <a:moveTo>
                    <a:pt x="1200" y="1"/>
                  </a:moveTo>
                  <a:cubicBezTo>
                    <a:pt x="763" y="151"/>
                    <a:pt x="350" y="376"/>
                    <a:pt x="1" y="688"/>
                  </a:cubicBezTo>
                  <a:cubicBezTo>
                    <a:pt x="413" y="463"/>
                    <a:pt x="838" y="288"/>
                    <a:pt x="1263" y="88"/>
                  </a:cubicBezTo>
                  <a:cubicBezTo>
                    <a:pt x="1238" y="51"/>
                    <a:pt x="1213" y="26"/>
                    <a:pt x="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4" name="Google Shape;11854;p22"/>
            <p:cNvSpPr/>
            <p:nvPr/>
          </p:nvSpPr>
          <p:spPr>
            <a:xfrm>
              <a:off x="5491425" y="3902200"/>
              <a:ext cx="21575" cy="12225"/>
            </a:xfrm>
            <a:custGeom>
              <a:avLst/>
              <a:gdLst/>
              <a:ahLst/>
              <a:cxnLst/>
              <a:rect l="l" t="t" r="r" b="b"/>
              <a:pathLst>
                <a:path w="863" h="489" extrusionOk="0">
                  <a:moveTo>
                    <a:pt x="800" y="1"/>
                  </a:moveTo>
                  <a:cubicBezTo>
                    <a:pt x="513" y="126"/>
                    <a:pt x="238" y="276"/>
                    <a:pt x="0" y="488"/>
                  </a:cubicBezTo>
                  <a:cubicBezTo>
                    <a:pt x="288" y="351"/>
                    <a:pt x="575" y="226"/>
                    <a:pt x="863" y="88"/>
                  </a:cubicBezTo>
                  <a:cubicBezTo>
                    <a:pt x="838" y="63"/>
                    <a:pt x="813" y="38"/>
                    <a:pt x="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5" name="Google Shape;11855;p22"/>
            <p:cNvSpPr/>
            <p:nvPr/>
          </p:nvSpPr>
          <p:spPr>
            <a:xfrm>
              <a:off x="5735100" y="3851600"/>
              <a:ext cx="271825" cy="133425"/>
            </a:xfrm>
            <a:custGeom>
              <a:avLst/>
              <a:gdLst/>
              <a:ahLst/>
              <a:cxnLst/>
              <a:rect l="l" t="t" r="r" b="b"/>
              <a:pathLst>
                <a:path w="10873" h="5337" extrusionOk="0">
                  <a:moveTo>
                    <a:pt x="1" y="0"/>
                  </a:moveTo>
                  <a:lnTo>
                    <a:pt x="1" y="0"/>
                  </a:lnTo>
                  <a:cubicBezTo>
                    <a:pt x="388" y="75"/>
                    <a:pt x="763" y="163"/>
                    <a:pt x="1150" y="250"/>
                  </a:cubicBezTo>
                  <a:cubicBezTo>
                    <a:pt x="2738" y="625"/>
                    <a:pt x="3950" y="1213"/>
                    <a:pt x="5412" y="1862"/>
                  </a:cubicBezTo>
                  <a:cubicBezTo>
                    <a:pt x="7424" y="2762"/>
                    <a:pt x="9273" y="3874"/>
                    <a:pt x="10873" y="5336"/>
                  </a:cubicBezTo>
                  <a:cubicBezTo>
                    <a:pt x="9598" y="3912"/>
                    <a:pt x="8149" y="2625"/>
                    <a:pt x="6437" y="1762"/>
                  </a:cubicBezTo>
                  <a:cubicBezTo>
                    <a:pt x="4687" y="913"/>
                    <a:pt x="2813" y="225"/>
                    <a:pt x="863" y="75"/>
                  </a:cubicBezTo>
                  <a:cubicBezTo>
                    <a:pt x="576" y="38"/>
                    <a:pt x="276" y="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6" name="Google Shape;11856;p22"/>
            <p:cNvSpPr/>
            <p:nvPr/>
          </p:nvSpPr>
          <p:spPr>
            <a:xfrm>
              <a:off x="5798850" y="3881275"/>
              <a:ext cx="164650" cy="77200"/>
            </a:xfrm>
            <a:custGeom>
              <a:avLst/>
              <a:gdLst/>
              <a:ahLst/>
              <a:cxnLst/>
              <a:rect l="l" t="t" r="r" b="b"/>
              <a:pathLst>
                <a:path w="6586" h="3088" extrusionOk="0">
                  <a:moveTo>
                    <a:pt x="0" y="1"/>
                  </a:moveTo>
                  <a:lnTo>
                    <a:pt x="0" y="1"/>
                  </a:lnTo>
                  <a:cubicBezTo>
                    <a:pt x="138" y="38"/>
                    <a:pt x="275" y="88"/>
                    <a:pt x="413" y="126"/>
                  </a:cubicBezTo>
                  <a:cubicBezTo>
                    <a:pt x="1500" y="500"/>
                    <a:pt x="2462" y="963"/>
                    <a:pt x="3599" y="1525"/>
                  </a:cubicBezTo>
                  <a:cubicBezTo>
                    <a:pt x="4624" y="2000"/>
                    <a:pt x="5649" y="2475"/>
                    <a:pt x="6586" y="3087"/>
                  </a:cubicBezTo>
                  <a:cubicBezTo>
                    <a:pt x="4824" y="1550"/>
                    <a:pt x="2624" y="288"/>
                    <a:pt x="263" y="26"/>
                  </a:cubicBezTo>
                  <a:cubicBezTo>
                    <a:pt x="175" y="13"/>
                    <a:pt x="88"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7" name="Google Shape;11857;p22"/>
            <p:cNvSpPr/>
            <p:nvPr/>
          </p:nvSpPr>
          <p:spPr>
            <a:xfrm>
              <a:off x="5824450" y="3902200"/>
              <a:ext cx="110000" cy="49075"/>
            </a:xfrm>
            <a:custGeom>
              <a:avLst/>
              <a:gdLst/>
              <a:ahLst/>
              <a:cxnLst/>
              <a:rect l="l" t="t" r="r" b="b"/>
              <a:pathLst>
                <a:path w="4400" h="1963" extrusionOk="0">
                  <a:moveTo>
                    <a:pt x="1" y="1"/>
                  </a:moveTo>
                  <a:cubicBezTo>
                    <a:pt x="101" y="26"/>
                    <a:pt x="188" y="51"/>
                    <a:pt x="276" y="76"/>
                  </a:cubicBezTo>
                  <a:cubicBezTo>
                    <a:pt x="1625" y="613"/>
                    <a:pt x="3050" y="1300"/>
                    <a:pt x="4400" y="1963"/>
                  </a:cubicBezTo>
                  <a:cubicBezTo>
                    <a:pt x="3163" y="1001"/>
                    <a:pt x="1700" y="188"/>
                    <a:pt x="113" y="13"/>
                  </a:cubicBezTo>
                  <a:cubicBezTo>
                    <a:pt x="76" y="1"/>
                    <a:pt x="3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8" name="Google Shape;11858;p22"/>
            <p:cNvSpPr/>
            <p:nvPr/>
          </p:nvSpPr>
          <p:spPr>
            <a:xfrm>
              <a:off x="5844150" y="3920325"/>
              <a:ext cx="63125" cy="29075"/>
            </a:xfrm>
            <a:custGeom>
              <a:avLst/>
              <a:gdLst/>
              <a:ahLst/>
              <a:cxnLst/>
              <a:rect l="l" t="t" r="r" b="b"/>
              <a:pathLst>
                <a:path w="2525" h="1163" extrusionOk="0">
                  <a:moveTo>
                    <a:pt x="0" y="1"/>
                  </a:moveTo>
                  <a:lnTo>
                    <a:pt x="63" y="26"/>
                  </a:lnTo>
                  <a:cubicBezTo>
                    <a:pt x="525" y="226"/>
                    <a:pt x="975" y="501"/>
                    <a:pt x="1437" y="700"/>
                  </a:cubicBezTo>
                  <a:cubicBezTo>
                    <a:pt x="1837" y="875"/>
                    <a:pt x="2150" y="988"/>
                    <a:pt x="2524" y="1163"/>
                  </a:cubicBezTo>
                  <a:cubicBezTo>
                    <a:pt x="1787" y="650"/>
                    <a:pt x="975" y="201"/>
                    <a:pt x="88" y="13"/>
                  </a:cubicBezTo>
                  <a:cubicBezTo>
                    <a:pt x="50" y="1"/>
                    <a:pt x="25"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9" name="Google Shape;11859;p22"/>
            <p:cNvSpPr/>
            <p:nvPr/>
          </p:nvSpPr>
          <p:spPr>
            <a:xfrm>
              <a:off x="5858200" y="3939700"/>
              <a:ext cx="36275" cy="17825"/>
            </a:xfrm>
            <a:custGeom>
              <a:avLst/>
              <a:gdLst/>
              <a:ahLst/>
              <a:cxnLst/>
              <a:rect l="l" t="t" r="r" b="b"/>
              <a:pathLst>
                <a:path w="1451" h="713" extrusionOk="0">
                  <a:moveTo>
                    <a:pt x="1" y="0"/>
                  </a:moveTo>
                  <a:lnTo>
                    <a:pt x="1" y="0"/>
                  </a:lnTo>
                  <a:cubicBezTo>
                    <a:pt x="463" y="288"/>
                    <a:pt x="950" y="513"/>
                    <a:pt x="1450" y="713"/>
                  </a:cubicBezTo>
                  <a:cubicBezTo>
                    <a:pt x="1000" y="413"/>
                    <a:pt x="500"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0" name="Google Shape;11860;p22"/>
            <p:cNvSpPr/>
            <p:nvPr/>
          </p:nvSpPr>
          <p:spPr>
            <a:xfrm>
              <a:off x="5822900" y="3981250"/>
              <a:ext cx="120300" cy="84075"/>
            </a:xfrm>
            <a:custGeom>
              <a:avLst/>
              <a:gdLst/>
              <a:ahLst/>
              <a:cxnLst/>
              <a:rect l="l" t="t" r="r" b="b"/>
              <a:pathLst>
                <a:path w="4812" h="3363" extrusionOk="0">
                  <a:moveTo>
                    <a:pt x="0" y="0"/>
                  </a:moveTo>
                  <a:cubicBezTo>
                    <a:pt x="63" y="138"/>
                    <a:pt x="113" y="288"/>
                    <a:pt x="163" y="438"/>
                  </a:cubicBezTo>
                  <a:cubicBezTo>
                    <a:pt x="513" y="588"/>
                    <a:pt x="875" y="750"/>
                    <a:pt x="1300" y="950"/>
                  </a:cubicBezTo>
                  <a:cubicBezTo>
                    <a:pt x="2662" y="1550"/>
                    <a:pt x="3862" y="2250"/>
                    <a:pt x="4812" y="3362"/>
                  </a:cubicBezTo>
                  <a:cubicBezTo>
                    <a:pt x="3799" y="1563"/>
                    <a:pt x="1950" y="5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1" name="Google Shape;11861;p22"/>
            <p:cNvSpPr/>
            <p:nvPr/>
          </p:nvSpPr>
          <p:spPr>
            <a:xfrm>
              <a:off x="5829450" y="3970325"/>
              <a:ext cx="85625" cy="46875"/>
            </a:xfrm>
            <a:custGeom>
              <a:avLst/>
              <a:gdLst/>
              <a:ahLst/>
              <a:cxnLst/>
              <a:rect l="l" t="t" r="r" b="b"/>
              <a:pathLst>
                <a:path w="3425" h="1875" extrusionOk="0">
                  <a:moveTo>
                    <a:pt x="1" y="0"/>
                  </a:moveTo>
                  <a:lnTo>
                    <a:pt x="1" y="0"/>
                  </a:lnTo>
                  <a:cubicBezTo>
                    <a:pt x="1138" y="637"/>
                    <a:pt x="2313" y="1200"/>
                    <a:pt x="3425" y="1875"/>
                  </a:cubicBezTo>
                  <a:cubicBezTo>
                    <a:pt x="2463" y="987"/>
                    <a:pt x="1263" y="3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2" name="Google Shape;11862;p22"/>
            <p:cNvSpPr/>
            <p:nvPr/>
          </p:nvSpPr>
          <p:spPr>
            <a:xfrm>
              <a:off x="5855075" y="3969700"/>
              <a:ext cx="32825" cy="20000"/>
            </a:xfrm>
            <a:custGeom>
              <a:avLst/>
              <a:gdLst/>
              <a:ahLst/>
              <a:cxnLst/>
              <a:rect l="l" t="t" r="r" b="b"/>
              <a:pathLst>
                <a:path w="1313" h="800" extrusionOk="0">
                  <a:moveTo>
                    <a:pt x="1" y="0"/>
                  </a:moveTo>
                  <a:cubicBezTo>
                    <a:pt x="425" y="300"/>
                    <a:pt x="875" y="525"/>
                    <a:pt x="1313" y="800"/>
                  </a:cubicBezTo>
                  <a:cubicBezTo>
                    <a:pt x="963" y="413"/>
                    <a:pt x="475"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3" name="Google Shape;11863;p22"/>
            <p:cNvSpPr/>
            <p:nvPr/>
          </p:nvSpPr>
          <p:spPr>
            <a:xfrm>
              <a:off x="5862575" y="3960325"/>
              <a:ext cx="18775" cy="11575"/>
            </a:xfrm>
            <a:custGeom>
              <a:avLst/>
              <a:gdLst/>
              <a:ahLst/>
              <a:cxnLst/>
              <a:rect l="l" t="t" r="r" b="b"/>
              <a:pathLst>
                <a:path w="751" h="463" extrusionOk="0">
                  <a:moveTo>
                    <a:pt x="0" y="0"/>
                  </a:moveTo>
                  <a:cubicBezTo>
                    <a:pt x="225" y="188"/>
                    <a:pt x="488" y="313"/>
                    <a:pt x="750" y="463"/>
                  </a:cubicBezTo>
                  <a:cubicBezTo>
                    <a:pt x="550" y="250"/>
                    <a:pt x="250" y="1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4" name="Google Shape;11864;p22"/>
            <p:cNvSpPr/>
            <p:nvPr/>
          </p:nvSpPr>
          <p:spPr>
            <a:xfrm>
              <a:off x="6044400" y="4056225"/>
              <a:ext cx="11575" cy="69375"/>
            </a:xfrm>
            <a:custGeom>
              <a:avLst/>
              <a:gdLst/>
              <a:ahLst/>
              <a:cxnLst/>
              <a:rect l="l" t="t" r="r" b="b"/>
              <a:pathLst>
                <a:path w="463" h="2775" extrusionOk="0">
                  <a:moveTo>
                    <a:pt x="313" y="1"/>
                  </a:moveTo>
                  <a:lnTo>
                    <a:pt x="313" y="1"/>
                  </a:lnTo>
                  <a:cubicBezTo>
                    <a:pt x="350" y="1050"/>
                    <a:pt x="200" y="1675"/>
                    <a:pt x="13" y="2712"/>
                  </a:cubicBezTo>
                  <a:cubicBezTo>
                    <a:pt x="1" y="2737"/>
                    <a:pt x="1" y="2750"/>
                    <a:pt x="1" y="2775"/>
                  </a:cubicBezTo>
                  <a:cubicBezTo>
                    <a:pt x="151" y="2413"/>
                    <a:pt x="275" y="2050"/>
                    <a:pt x="363" y="1663"/>
                  </a:cubicBezTo>
                  <a:cubicBezTo>
                    <a:pt x="463" y="1113"/>
                    <a:pt x="463" y="538"/>
                    <a:pt x="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5" name="Google Shape;11865;p22"/>
            <p:cNvSpPr/>
            <p:nvPr/>
          </p:nvSpPr>
          <p:spPr>
            <a:xfrm>
              <a:off x="6042850" y="4072800"/>
              <a:ext cx="2825" cy="22200"/>
            </a:xfrm>
            <a:custGeom>
              <a:avLst/>
              <a:gdLst/>
              <a:ahLst/>
              <a:cxnLst/>
              <a:rect l="l" t="t" r="r" b="b"/>
              <a:pathLst>
                <a:path w="113" h="888" extrusionOk="0">
                  <a:moveTo>
                    <a:pt x="38" y="0"/>
                  </a:moveTo>
                  <a:cubicBezTo>
                    <a:pt x="38" y="287"/>
                    <a:pt x="0" y="612"/>
                    <a:pt x="13" y="887"/>
                  </a:cubicBezTo>
                  <a:cubicBezTo>
                    <a:pt x="88" y="600"/>
                    <a:pt x="113" y="287"/>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6" name="Google Shape;11866;p22"/>
            <p:cNvSpPr/>
            <p:nvPr/>
          </p:nvSpPr>
          <p:spPr>
            <a:xfrm>
              <a:off x="6032525" y="4076225"/>
              <a:ext cx="2225" cy="16900"/>
            </a:xfrm>
            <a:custGeom>
              <a:avLst/>
              <a:gdLst/>
              <a:ahLst/>
              <a:cxnLst/>
              <a:rect l="l" t="t" r="r" b="b"/>
              <a:pathLst>
                <a:path w="89" h="676" extrusionOk="0">
                  <a:moveTo>
                    <a:pt x="76" y="0"/>
                  </a:moveTo>
                  <a:lnTo>
                    <a:pt x="76" y="0"/>
                  </a:lnTo>
                  <a:cubicBezTo>
                    <a:pt x="26" y="213"/>
                    <a:pt x="1" y="463"/>
                    <a:pt x="1" y="675"/>
                  </a:cubicBezTo>
                  <a:cubicBezTo>
                    <a:pt x="63" y="450"/>
                    <a:pt x="88" y="225"/>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7" name="Google Shape;11867;p22"/>
            <p:cNvSpPr/>
            <p:nvPr/>
          </p:nvSpPr>
          <p:spPr>
            <a:xfrm>
              <a:off x="5391125" y="4019375"/>
              <a:ext cx="27525" cy="60300"/>
            </a:xfrm>
            <a:custGeom>
              <a:avLst/>
              <a:gdLst/>
              <a:ahLst/>
              <a:cxnLst/>
              <a:rect l="l" t="t" r="r" b="b"/>
              <a:pathLst>
                <a:path w="1101" h="2412" extrusionOk="0">
                  <a:moveTo>
                    <a:pt x="1" y="0"/>
                  </a:moveTo>
                  <a:lnTo>
                    <a:pt x="1" y="0"/>
                  </a:lnTo>
                  <a:cubicBezTo>
                    <a:pt x="126" y="887"/>
                    <a:pt x="538" y="1762"/>
                    <a:pt x="1101" y="2412"/>
                  </a:cubicBezTo>
                  <a:cubicBezTo>
                    <a:pt x="651" y="1612"/>
                    <a:pt x="288" y="83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8" name="Google Shape;11868;p22"/>
            <p:cNvSpPr/>
            <p:nvPr/>
          </p:nvSpPr>
          <p:spPr>
            <a:xfrm>
              <a:off x="5403000" y="4036225"/>
              <a:ext cx="11900" cy="25975"/>
            </a:xfrm>
            <a:custGeom>
              <a:avLst/>
              <a:gdLst/>
              <a:ahLst/>
              <a:cxnLst/>
              <a:rect l="l" t="t" r="r" b="b"/>
              <a:pathLst>
                <a:path w="476" h="1039" extrusionOk="0">
                  <a:moveTo>
                    <a:pt x="1" y="1"/>
                  </a:moveTo>
                  <a:cubicBezTo>
                    <a:pt x="63" y="351"/>
                    <a:pt x="301" y="826"/>
                    <a:pt x="476" y="1038"/>
                  </a:cubicBezTo>
                  <a:cubicBezTo>
                    <a:pt x="338" y="688"/>
                    <a:pt x="163" y="3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9" name="Google Shape;11869;p22"/>
            <p:cNvSpPr/>
            <p:nvPr/>
          </p:nvSpPr>
          <p:spPr>
            <a:xfrm>
              <a:off x="5416125" y="4041225"/>
              <a:ext cx="3775" cy="9100"/>
            </a:xfrm>
            <a:custGeom>
              <a:avLst/>
              <a:gdLst/>
              <a:ahLst/>
              <a:cxnLst/>
              <a:rect l="l" t="t" r="r" b="b"/>
              <a:pathLst>
                <a:path w="151" h="364" extrusionOk="0">
                  <a:moveTo>
                    <a:pt x="1" y="1"/>
                  </a:moveTo>
                  <a:lnTo>
                    <a:pt x="1" y="1"/>
                  </a:lnTo>
                  <a:cubicBezTo>
                    <a:pt x="26" y="126"/>
                    <a:pt x="76" y="263"/>
                    <a:pt x="151" y="363"/>
                  </a:cubicBezTo>
                  <a:cubicBezTo>
                    <a:pt x="101" y="238"/>
                    <a:pt x="51"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0" name="Google Shape;11870;p22"/>
            <p:cNvSpPr/>
            <p:nvPr/>
          </p:nvSpPr>
          <p:spPr>
            <a:xfrm>
              <a:off x="5467375" y="3965000"/>
              <a:ext cx="61875" cy="53150"/>
            </a:xfrm>
            <a:custGeom>
              <a:avLst/>
              <a:gdLst/>
              <a:ahLst/>
              <a:cxnLst/>
              <a:rect l="l" t="t" r="r" b="b"/>
              <a:pathLst>
                <a:path w="2475" h="2126" extrusionOk="0">
                  <a:moveTo>
                    <a:pt x="2474" y="1"/>
                  </a:moveTo>
                  <a:lnTo>
                    <a:pt x="2474" y="1"/>
                  </a:lnTo>
                  <a:cubicBezTo>
                    <a:pt x="1962" y="263"/>
                    <a:pt x="1450" y="551"/>
                    <a:pt x="1012" y="925"/>
                  </a:cubicBezTo>
                  <a:cubicBezTo>
                    <a:pt x="637" y="1225"/>
                    <a:pt x="138" y="1838"/>
                    <a:pt x="0" y="2125"/>
                  </a:cubicBezTo>
                  <a:cubicBezTo>
                    <a:pt x="775" y="1263"/>
                    <a:pt x="1637" y="638"/>
                    <a:pt x="2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1" name="Google Shape;11871;p22"/>
            <p:cNvSpPr/>
            <p:nvPr/>
          </p:nvSpPr>
          <p:spPr>
            <a:xfrm>
              <a:off x="5473925" y="3966575"/>
              <a:ext cx="37525" cy="32825"/>
            </a:xfrm>
            <a:custGeom>
              <a:avLst/>
              <a:gdLst/>
              <a:ahLst/>
              <a:cxnLst/>
              <a:rect l="l" t="t" r="r" b="b"/>
              <a:pathLst>
                <a:path w="1501" h="1313" extrusionOk="0">
                  <a:moveTo>
                    <a:pt x="1488" y="0"/>
                  </a:moveTo>
                  <a:cubicBezTo>
                    <a:pt x="1238" y="125"/>
                    <a:pt x="988" y="250"/>
                    <a:pt x="775" y="425"/>
                  </a:cubicBezTo>
                  <a:cubicBezTo>
                    <a:pt x="463" y="662"/>
                    <a:pt x="213" y="975"/>
                    <a:pt x="1" y="1312"/>
                  </a:cubicBezTo>
                  <a:cubicBezTo>
                    <a:pt x="450" y="825"/>
                    <a:pt x="950" y="388"/>
                    <a:pt x="1450" y="38"/>
                  </a:cubicBezTo>
                  <a:cubicBezTo>
                    <a:pt x="1463" y="25"/>
                    <a:pt x="1500" y="0"/>
                    <a:pt x="1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2" name="Google Shape;11872;p22"/>
            <p:cNvSpPr/>
            <p:nvPr/>
          </p:nvSpPr>
          <p:spPr>
            <a:xfrm>
              <a:off x="5476750" y="3968450"/>
              <a:ext cx="20625" cy="13750"/>
            </a:xfrm>
            <a:custGeom>
              <a:avLst/>
              <a:gdLst/>
              <a:ahLst/>
              <a:cxnLst/>
              <a:rect l="l" t="t" r="r" b="b"/>
              <a:pathLst>
                <a:path w="825" h="550" extrusionOk="0">
                  <a:moveTo>
                    <a:pt x="825" y="0"/>
                  </a:moveTo>
                  <a:lnTo>
                    <a:pt x="825" y="0"/>
                  </a:lnTo>
                  <a:cubicBezTo>
                    <a:pt x="500" y="75"/>
                    <a:pt x="187" y="325"/>
                    <a:pt x="0" y="550"/>
                  </a:cubicBezTo>
                  <a:cubicBezTo>
                    <a:pt x="275" y="375"/>
                    <a:pt x="537" y="163"/>
                    <a:pt x="8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3" name="Google Shape;11873;p22"/>
            <p:cNvSpPr/>
            <p:nvPr/>
          </p:nvSpPr>
          <p:spPr>
            <a:xfrm>
              <a:off x="5739475" y="3876275"/>
              <a:ext cx="98125" cy="172175"/>
            </a:xfrm>
            <a:custGeom>
              <a:avLst/>
              <a:gdLst/>
              <a:ahLst/>
              <a:cxnLst/>
              <a:rect l="l" t="t" r="r" b="b"/>
              <a:pathLst>
                <a:path w="3925" h="6887" extrusionOk="0">
                  <a:moveTo>
                    <a:pt x="1" y="1"/>
                  </a:moveTo>
                  <a:lnTo>
                    <a:pt x="1" y="1"/>
                  </a:lnTo>
                  <a:cubicBezTo>
                    <a:pt x="1588" y="1863"/>
                    <a:pt x="2550" y="3950"/>
                    <a:pt x="3625" y="6211"/>
                  </a:cubicBezTo>
                  <a:cubicBezTo>
                    <a:pt x="3725" y="6424"/>
                    <a:pt x="3837" y="6686"/>
                    <a:pt x="3925" y="6886"/>
                  </a:cubicBezTo>
                  <a:cubicBezTo>
                    <a:pt x="3875" y="6699"/>
                    <a:pt x="3825" y="6511"/>
                    <a:pt x="3775" y="6311"/>
                  </a:cubicBezTo>
                  <a:cubicBezTo>
                    <a:pt x="3462" y="5112"/>
                    <a:pt x="3062" y="3912"/>
                    <a:pt x="2463" y="2825"/>
                  </a:cubicBezTo>
                  <a:cubicBezTo>
                    <a:pt x="1813" y="1738"/>
                    <a:pt x="926" y="8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4" name="Google Shape;11874;p22"/>
            <p:cNvSpPr/>
            <p:nvPr/>
          </p:nvSpPr>
          <p:spPr>
            <a:xfrm>
              <a:off x="5805725" y="4027175"/>
              <a:ext cx="21250" cy="91575"/>
            </a:xfrm>
            <a:custGeom>
              <a:avLst/>
              <a:gdLst/>
              <a:ahLst/>
              <a:cxnLst/>
              <a:rect l="l" t="t" r="r" b="b"/>
              <a:pathLst>
                <a:path w="850" h="3663" extrusionOk="0">
                  <a:moveTo>
                    <a:pt x="0" y="1"/>
                  </a:moveTo>
                  <a:lnTo>
                    <a:pt x="0" y="1"/>
                  </a:lnTo>
                  <a:cubicBezTo>
                    <a:pt x="225" y="1250"/>
                    <a:pt x="337" y="2300"/>
                    <a:pt x="425" y="3575"/>
                  </a:cubicBezTo>
                  <a:cubicBezTo>
                    <a:pt x="456" y="3569"/>
                    <a:pt x="487" y="3566"/>
                    <a:pt x="518" y="3566"/>
                  </a:cubicBezTo>
                  <a:cubicBezTo>
                    <a:pt x="562" y="3566"/>
                    <a:pt x="606" y="3572"/>
                    <a:pt x="650" y="3587"/>
                  </a:cubicBezTo>
                  <a:lnTo>
                    <a:pt x="687" y="3587"/>
                  </a:lnTo>
                  <a:cubicBezTo>
                    <a:pt x="737" y="3612"/>
                    <a:pt x="800" y="3637"/>
                    <a:pt x="850" y="3662"/>
                  </a:cubicBezTo>
                  <a:cubicBezTo>
                    <a:pt x="825" y="2400"/>
                    <a:pt x="387" y="11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5" name="Google Shape;11875;p22"/>
            <p:cNvSpPr/>
            <p:nvPr/>
          </p:nvSpPr>
          <p:spPr>
            <a:xfrm>
              <a:off x="5632625" y="3968750"/>
              <a:ext cx="17225" cy="50650"/>
            </a:xfrm>
            <a:custGeom>
              <a:avLst/>
              <a:gdLst/>
              <a:ahLst/>
              <a:cxnLst/>
              <a:rect l="l" t="t" r="r" b="b"/>
              <a:pathLst>
                <a:path w="689" h="2026" extrusionOk="0">
                  <a:moveTo>
                    <a:pt x="176" y="1"/>
                  </a:moveTo>
                  <a:lnTo>
                    <a:pt x="176" y="1"/>
                  </a:lnTo>
                  <a:cubicBezTo>
                    <a:pt x="1" y="650"/>
                    <a:pt x="38" y="1388"/>
                    <a:pt x="538" y="1888"/>
                  </a:cubicBezTo>
                  <a:cubicBezTo>
                    <a:pt x="588" y="1938"/>
                    <a:pt x="651" y="1988"/>
                    <a:pt x="688" y="2025"/>
                  </a:cubicBezTo>
                  <a:cubicBezTo>
                    <a:pt x="638" y="1938"/>
                    <a:pt x="588" y="1863"/>
                    <a:pt x="538" y="1775"/>
                  </a:cubicBezTo>
                  <a:cubicBezTo>
                    <a:pt x="238" y="1250"/>
                    <a:pt x="151" y="675"/>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6" name="Google Shape;11876;p22"/>
            <p:cNvSpPr/>
            <p:nvPr/>
          </p:nvSpPr>
          <p:spPr>
            <a:xfrm>
              <a:off x="5632000" y="3982800"/>
              <a:ext cx="8475" cy="33150"/>
            </a:xfrm>
            <a:custGeom>
              <a:avLst/>
              <a:gdLst/>
              <a:ahLst/>
              <a:cxnLst/>
              <a:rect l="l" t="t" r="r" b="b"/>
              <a:pathLst>
                <a:path w="339" h="1326" extrusionOk="0">
                  <a:moveTo>
                    <a:pt x="38" y="1"/>
                  </a:moveTo>
                  <a:cubicBezTo>
                    <a:pt x="1" y="463"/>
                    <a:pt x="76" y="976"/>
                    <a:pt x="338" y="1326"/>
                  </a:cubicBezTo>
                  <a:cubicBezTo>
                    <a:pt x="201" y="901"/>
                    <a:pt x="126" y="45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7" name="Google Shape;11877;p22"/>
            <p:cNvSpPr/>
            <p:nvPr/>
          </p:nvSpPr>
          <p:spPr>
            <a:xfrm>
              <a:off x="5632325" y="4002800"/>
              <a:ext cx="2825" cy="10650"/>
            </a:xfrm>
            <a:custGeom>
              <a:avLst/>
              <a:gdLst/>
              <a:ahLst/>
              <a:cxnLst/>
              <a:rect l="l" t="t" r="r" b="b"/>
              <a:pathLst>
                <a:path w="113" h="426" extrusionOk="0">
                  <a:moveTo>
                    <a:pt x="0" y="1"/>
                  </a:moveTo>
                  <a:lnTo>
                    <a:pt x="0" y="1"/>
                  </a:lnTo>
                  <a:cubicBezTo>
                    <a:pt x="13" y="138"/>
                    <a:pt x="50" y="301"/>
                    <a:pt x="113" y="426"/>
                  </a:cubicBezTo>
                  <a:cubicBezTo>
                    <a:pt x="75" y="276"/>
                    <a:pt x="50" y="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8" name="Google Shape;11878;p22"/>
            <p:cNvSpPr/>
            <p:nvPr/>
          </p:nvSpPr>
          <p:spPr>
            <a:xfrm>
              <a:off x="5630750" y="3897825"/>
              <a:ext cx="6275" cy="40325"/>
            </a:xfrm>
            <a:custGeom>
              <a:avLst/>
              <a:gdLst/>
              <a:ahLst/>
              <a:cxnLst/>
              <a:rect l="l" t="t" r="r" b="b"/>
              <a:pathLst>
                <a:path w="251" h="1613" extrusionOk="0">
                  <a:moveTo>
                    <a:pt x="76" y="1"/>
                  </a:moveTo>
                  <a:cubicBezTo>
                    <a:pt x="26" y="313"/>
                    <a:pt x="1" y="638"/>
                    <a:pt x="76" y="951"/>
                  </a:cubicBezTo>
                  <a:cubicBezTo>
                    <a:pt x="126" y="1176"/>
                    <a:pt x="188" y="1401"/>
                    <a:pt x="251" y="1613"/>
                  </a:cubicBezTo>
                  <a:cubicBezTo>
                    <a:pt x="251" y="1600"/>
                    <a:pt x="251" y="1575"/>
                    <a:pt x="251" y="1563"/>
                  </a:cubicBezTo>
                  <a:cubicBezTo>
                    <a:pt x="251" y="938"/>
                    <a:pt x="126" y="60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9" name="Google Shape;11879;p22"/>
            <p:cNvSpPr/>
            <p:nvPr/>
          </p:nvSpPr>
          <p:spPr>
            <a:xfrm>
              <a:off x="5629200" y="3906275"/>
              <a:ext cx="3450" cy="23450"/>
            </a:xfrm>
            <a:custGeom>
              <a:avLst/>
              <a:gdLst/>
              <a:ahLst/>
              <a:cxnLst/>
              <a:rect l="l" t="t" r="r" b="b"/>
              <a:pathLst>
                <a:path w="138" h="938" extrusionOk="0">
                  <a:moveTo>
                    <a:pt x="13" y="0"/>
                  </a:moveTo>
                  <a:lnTo>
                    <a:pt x="13" y="0"/>
                  </a:lnTo>
                  <a:cubicBezTo>
                    <a:pt x="0" y="300"/>
                    <a:pt x="38" y="675"/>
                    <a:pt x="125" y="938"/>
                  </a:cubicBezTo>
                  <a:cubicBezTo>
                    <a:pt x="138" y="613"/>
                    <a:pt x="88" y="313"/>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0" name="Google Shape;11880;p22"/>
            <p:cNvSpPr/>
            <p:nvPr/>
          </p:nvSpPr>
          <p:spPr>
            <a:xfrm>
              <a:off x="5627625" y="3913150"/>
              <a:ext cx="1900" cy="13775"/>
            </a:xfrm>
            <a:custGeom>
              <a:avLst/>
              <a:gdLst/>
              <a:ahLst/>
              <a:cxnLst/>
              <a:rect l="l" t="t" r="r" b="b"/>
              <a:pathLst>
                <a:path w="76" h="551" extrusionOk="0">
                  <a:moveTo>
                    <a:pt x="13" y="0"/>
                  </a:moveTo>
                  <a:lnTo>
                    <a:pt x="13" y="0"/>
                  </a:lnTo>
                  <a:cubicBezTo>
                    <a:pt x="1" y="188"/>
                    <a:pt x="26" y="388"/>
                    <a:pt x="76" y="550"/>
                  </a:cubicBezTo>
                  <a:cubicBezTo>
                    <a:pt x="76" y="350"/>
                    <a:pt x="51" y="188"/>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1" name="Google Shape;11881;p22"/>
            <p:cNvSpPr/>
            <p:nvPr/>
          </p:nvSpPr>
          <p:spPr>
            <a:xfrm>
              <a:off x="5771975" y="4005300"/>
              <a:ext cx="19075" cy="65025"/>
            </a:xfrm>
            <a:custGeom>
              <a:avLst/>
              <a:gdLst/>
              <a:ahLst/>
              <a:cxnLst/>
              <a:rect l="l" t="t" r="r" b="b"/>
              <a:pathLst>
                <a:path w="763" h="2601" extrusionOk="0">
                  <a:moveTo>
                    <a:pt x="0" y="1"/>
                  </a:moveTo>
                  <a:cubicBezTo>
                    <a:pt x="125" y="438"/>
                    <a:pt x="175" y="888"/>
                    <a:pt x="275" y="1338"/>
                  </a:cubicBezTo>
                  <a:cubicBezTo>
                    <a:pt x="375" y="1800"/>
                    <a:pt x="450" y="2100"/>
                    <a:pt x="425" y="2600"/>
                  </a:cubicBezTo>
                  <a:cubicBezTo>
                    <a:pt x="763" y="1725"/>
                    <a:pt x="363" y="8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2" name="Google Shape;11882;p22"/>
            <p:cNvSpPr/>
            <p:nvPr/>
          </p:nvSpPr>
          <p:spPr>
            <a:xfrm>
              <a:off x="5771350" y="4018750"/>
              <a:ext cx="8450" cy="40950"/>
            </a:xfrm>
            <a:custGeom>
              <a:avLst/>
              <a:gdLst/>
              <a:ahLst/>
              <a:cxnLst/>
              <a:rect l="l" t="t" r="r" b="b"/>
              <a:pathLst>
                <a:path w="338" h="1638" extrusionOk="0">
                  <a:moveTo>
                    <a:pt x="0" y="0"/>
                  </a:moveTo>
                  <a:lnTo>
                    <a:pt x="0" y="0"/>
                  </a:lnTo>
                  <a:cubicBezTo>
                    <a:pt x="75" y="537"/>
                    <a:pt x="175" y="1137"/>
                    <a:pt x="313" y="1637"/>
                  </a:cubicBezTo>
                  <a:cubicBezTo>
                    <a:pt x="338" y="1075"/>
                    <a:pt x="200" y="5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3" name="Google Shape;11883;p22"/>
            <p:cNvSpPr/>
            <p:nvPr/>
          </p:nvSpPr>
          <p:spPr>
            <a:xfrm>
              <a:off x="5769775" y="4032475"/>
              <a:ext cx="5350" cy="24400"/>
            </a:xfrm>
            <a:custGeom>
              <a:avLst/>
              <a:gdLst/>
              <a:ahLst/>
              <a:cxnLst/>
              <a:rect l="l" t="t" r="r" b="b"/>
              <a:pathLst>
                <a:path w="214" h="976" extrusionOk="0">
                  <a:moveTo>
                    <a:pt x="1" y="1"/>
                  </a:moveTo>
                  <a:lnTo>
                    <a:pt x="1" y="1"/>
                  </a:lnTo>
                  <a:cubicBezTo>
                    <a:pt x="63" y="313"/>
                    <a:pt x="113" y="688"/>
                    <a:pt x="213" y="976"/>
                  </a:cubicBezTo>
                  <a:cubicBezTo>
                    <a:pt x="213" y="638"/>
                    <a:pt x="151" y="3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4" name="Google Shape;11884;p22"/>
            <p:cNvSpPr/>
            <p:nvPr/>
          </p:nvSpPr>
          <p:spPr>
            <a:xfrm>
              <a:off x="5735725" y="3985625"/>
              <a:ext cx="12525" cy="65325"/>
            </a:xfrm>
            <a:custGeom>
              <a:avLst/>
              <a:gdLst/>
              <a:ahLst/>
              <a:cxnLst/>
              <a:rect l="l" t="t" r="r" b="b"/>
              <a:pathLst>
                <a:path w="501" h="2613" extrusionOk="0">
                  <a:moveTo>
                    <a:pt x="501" y="0"/>
                  </a:moveTo>
                  <a:cubicBezTo>
                    <a:pt x="288" y="138"/>
                    <a:pt x="213" y="413"/>
                    <a:pt x="151" y="638"/>
                  </a:cubicBezTo>
                  <a:cubicBezTo>
                    <a:pt x="1" y="1288"/>
                    <a:pt x="138" y="1950"/>
                    <a:pt x="338" y="2562"/>
                  </a:cubicBezTo>
                  <a:cubicBezTo>
                    <a:pt x="338" y="2587"/>
                    <a:pt x="351" y="2600"/>
                    <a:pt x="351" y="2612"/>
                  </a:cubicBezTo>
                  <a:cubicBezTo>
                    <a:pt x="351" y="2475"/>
                    <a:pt x="351" y="2337"/>
                    <a:pt x="338" y="2187"/>
                  </a:cubicBezTo>
                  <a:cubicBezTo>
                    <a:pt x="326" y="1712"/>
                    <a:pt x="326" y="1225"/>
                    <a:pt x="326" y="750"/>
                  </a:cubicBezTo>
                  <a:cubicBezTo>
                    <a:pt x="326" y="575"/>
                    <a:pt x="338" y="488"/>
                    <a:pt x="351" y="388"/>
                  </a:cubicBezTo>
                  <a:cubicBezTo>
                    <a:pt x="376" y="250"/>
                    <a:pt x="401" y="10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5" name="Google Shape;11885;p22"/>
            <p:cNvSpPr/>
            <p:nvPr/>
          </p:nvSpPr>
          <p:spPr>
            <a:xfrm>
              <a:off x="5744475" y="3995000"/>
              <a:ext cx="4400" cy="42825"/>
            </a:xfrm>
            <a:custGeom>
              <a:avLst/>
              <a:gdLst/>
              <a:ahLst/>
              <a:cxnLst/>
              <a:rect l="l" t="t" r="r" b="b"/>
              <a:pathLst>
                <a:path w="176" h="1713" extrusionOk="0">
                  <a:moveTo>
                    <a:pt x="113" y="0"/>
                  </a:moveTo>
                  <a:cubicBezTo>
                    <a:pt x="1" y="563"/>
                    <a:pt x="1" y="1163"/>
                    <a:pt x="138" y="1712"/>
                  </a:cubicBezTo>
                  <a:cubicBezTo>
                    <a:pt x="176" y="1150"/>
                    <a:pt x="151" y="575"/>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6" name="Google Shape;11886;p22"/>
            <p:cNvSpPr/>
            <p:nvPr/>
          </p:nvSpPr>
          <p:spPr>
            <a:xfrm>
              <a:off x="5749475" y="4005300"/>
              <a:ext cx="3150" cy="25950"/>
            </a:xfrm>
            <a:custGeom>
              <a:avLst/>
              <a:gdLst/>
              <a:ahLst/>
              <a:cxnLst/>
              <a:rect l="l" t="t" r="r" b="b"/>
              <a:pathLst>
                <a:path w="126" h="1038" extrusionOk="0">
                  <a:moveTo>
                    <a:pt x="63" y="1"/>
                  </a:moveTo>
                  <a:lnTo>
                    <a:pt x="63" y="1"/>
                  </a:lnTo>
                  <a:cubicBezTo>
                    <a:pt x="1" y="351"/>
                    <a:pt x="13" y="701"/>
                    <a:pt x="88" y="1038"/>
                  </a:cubicBezTo>
                  <a:cubicBezTo>
                    <a:pt x="126" y="688"/>
                    <a:pt x="101" y="35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7" name="Google Shape;11887;p22"/>
            <p:cNvSpPr/>
            <p:nvPr/>
          </p:nvSpPr>
          <p:spPr>
            <a:xfrm>
              <a:off x="5674175" y="4033100"/>
              <a:ext cx="41900" cy="31275"/>
            </a:xfrm>
            <a:custGeom>
              <a:avLst/>
              <a:gdLst/>
              <a:ahLst/>
              <a:cxnLst/>
              <a:rect l="l" t="t" r="r" b="b"/>
              <a:pathLst>
                <a:path w="1676" h="1251" extrusionOk="0">
                  <a:moveTo>
                    <a:pt x="1" y="1"/>
                  </a:moveTo>
                  <a:cubicBezTo>
                    <a:pt x="363" y="651"/>
                    <a:pt x="988" y="1026"/>
                    <a:pt x="1675" y="1251"/>
                  </a:cubicBezTo>
                  <a:cubicBezTo>
                    <a:pt x="1026" y="776"/>
                    <a:pt x="513" y="4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8" name="Google Shape;11888;p22"/>
            <p:cNvSpPr/>
            <p:nvPr/>
          </p:nvSpPr>
          <p:spPr>
            <a:xfrm>
              <a:off x="5673200" y="4024650"/>
              <a:ext cx="37250" cy="29100"/>
            </a:xfrm>
            <a:custGeom>
              <a:avLst/>
              <a:gdLst/>
              <a:ahLst/>
              <a:cxnLst/>
              <a:rect l="l" t="t" r="r" b="b"/>
              <a:pathLst>
                <a:path w="1490" h="1164" extrusionOk="0">
                  <a:moveTo>
                    <a:pt x="7" y="1"/>
                  </a:moveTo>
                  <a:cubicBezTo>
                    <a:pt x="0" y="1"/>
                    <a:pt x="29" y="32"/>
                    <a:pt x="52" y="64"/>
                  </a:cubicBezTo>
                  <a:cubicBezTo>
                    <a:pt x="402" y="576"/>
                    <a:pt x="902" y="976"/>
                    <a:pt x="1490" y="1164"/>
                  </a:cubicBezTo>
                  <a:cubicBezTo>
                    <a:pt x="965" y="789"/>
                    <a:pt x="540" y="401"/>
                    <a:pt x="65" y="39"/>
                  </a:cubicBezTo>
                  <a:cubicBezTo>
                    <a:pt x="28" y="11"/>
                    <a:pt x="12" y="1"/>
                    <a:pt x="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9" name="Google Shape;11889;p22"/>
            <p:cNvSpPr/>
            <p:nvPr/>
          </p:nvSpPr>
          <p:spPr>
            <a:xfrm>
              <a:off x="5681675" y="4024375"/>
              <a:ext cx="14100" cy="12825"/>
            </a:xfrm>
            <a:custGeom>
              <a:avLst/>
              <a:gdLst/>
              <a:ahLst/>
              <a:cxnLst/>
              <a:rect l="l" t="t" r="r" b="b"/>
              <a:pathLst>
                <a:path w="564" h="513" extrusionOk="0">
                  <a:moveTo>
                    <a:pt x="1" y="0"/>
                  </a:moveTo>
                  <a:cubicBezTo>
                    <a:pt x="138" y="212"/>
                    <a:pt x="313" y="412"/>
                    <a:pt x="563" y="512"/>
                  </a:cubicBezTo>
                  <a:cubicBezTo>
                    <a:pt x="376" y="337"/>
                    <a:pt x="201" y="1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0" name="Google Shape;11890;p22"/>
            <p:cNvSpPr/>
            <p:nvPr/>
          </p:nvSpPr>
          <p:spPr>
            <a:xfrm>
              <a:off x="5697625" y="4089975"/>
              <a:ext cx="30625" cy="25650"/>
            </a:xfrm>
            <a:custGeom>
              <a:avLst/>
              <a:gdLst/>
              <a:ahLst/>
              <a:cxnLst/>
              <a:rect l="l" t="t" r="r" b="b"/>
              <a:pathLst>
                <a:path w="1225" h="1026" extrusionOk="0">
                  <a:moveTo>
                    <a:pt x="0" y="0"/>
                  </a:moveTo>
                  <a:lnTo>
                    <a:pt x="0" y="0"/>
                  </a:lnTo>
                  <a:cubicBezTo>
                    <a:pt x="325" y="425"/>
                    <a:pt x="750" y="775"/>
                    <a:pt x="1225" y="1025"/>
                  </a:cubicBezTo>
                  <a:cubicBezTo>
                    <a:pt x="875" y="663"/>
                    <a:pt x="375" y="2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1" name="Google Shape;11891;p22"/>
            <p:cNvSpPr/>
            <p:nvPr/>
          </p:nvSpPr>
          <p:spPr>
            <a:xfrm>
              <a:off x="5710750" y="4094975"/>
              <a:ext cx="15000" cy="12200"/>
            </a:xfrm>
            <a:custGeom>
              <a:avLst/>
              <a:gdLst/>
              <a:ahLst/>
              <a:cxnLst/>
              <a:rect l="l" t="t" r="r" b="b"/>
              <a:pathLst>
                <a:path w="600" h="488" extrusionOk="0">
                  <a:moveTo>
                    <a:pt x="0" y="0"/>
                  </a:moveTo>
                  <a:lnTo>
                    <a:pt x="0" y="0"/>
                  </a:lnTo>
                  <a:cubicBezTo>
                    <a:pt x="163" y="200"/>
                    <a:pt x="362" y="375"/>
                    <a:pt x="600" y="488"/>
                  </a:cubicBezTo>
                  <a:cubicBezTo>
                    <a:pt x="425" y="300"/>
                    <a:pt x="212" y="1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2" name="Google Shape;11892;p22"/>
            <p:cNvSpPr/>
            <p:nvPr/>
          </p:nvSpPr>
          <p:spPr>
            <a:xfrm>
              <a:off x="5719475" y="4094650"/>
              <a:ext cx="6900" cy="6275"/>
            </a:xfrm>
            <a:custGeom>
              <a:avLst/>
              <a:gdLst/>
              <a:ahLst/>
              <a:cxnLst/>
              <a:rect l="l" t="t" r="r" b="b"/>
              <a:pathLst>
                <a:path w="276" h="251" extrusionOk="0">
                  <a:moveTo>
                    <a:pt x="1" y="1"/>
                  </a:moveTo>
                  <a:lnTo>
                    <a:pt x="1" y="1"/>
                  </a:lnTo>
                  <a:cubicBezTo>
                    <a:pt x="88" y="101"/>
                    <a:pt x="176" y="176"/>
                    <a:pt x="276" y="251"/>
                  </a:cubicBezTo>
                  <a:cubicBezTo>
                    <a:pt x="213" y="151"/>
                    <a:pt x="113" y="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3" name="Google Shape;11893;p22"/>
            <p:cNvSpPr/>
            <p:nvPr/>
          </p:nvSpPr>
          <p:spPr>
            <a:xfrm>
              <a:off x="5698875" y="4109650"/>
              <a:ext cx="32825" cy="28450"/>
            </a:xfrm>
            <a:custGeom>
              <a:avLst/>
              <a:gdLst/>
              <a:ahLst/>
              <a:cxnLst/>
              <a:rect l="l" t="t" r="r" b="b"/>
              <a:pathLst>
                <a:path w="1313" h="1138" extrusionOk="0">
                  <a:moveTo>
                    <a:pt x="0" y="1"/>
                  </a:moveTo>
                  <a:lnTo>
                    <a:pt x="0" y="1"/>
                  </a:lnTo>
                  <a:cubicBezTo>
                    <a:pt x="413" y="476"/>
                    <a:pt x="825" y="800"/>
                    <a:pt x="1312" y="1138"/>
                  </a:cubicBezTo>
                  <a:cubicBezTo>
                    <a:pt x="950" y="675"/>
                    <a:pt x="513"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4" name="Google Shape;11894;p22"/>
            <p:cNvSpPr/>
            <p:nvPr/>
          </p:nvSpPr>
          <p:spPr>
            <a:xfrm>
              <a:off x="5706675" y="4120900"/>
              <a:ext cx="16275" cy="15325"/>
            </a:xfrm>
            <a:custGeom>
              <a:avLst/>
              <a:gdLst/>
              <a:ahLst/>
              <a:cxnLst/>
              <a:rect l="l" t="t" r="r" b="b"/>
              <a:pathLst>
                <a:path w="651" h="613" extrusionOk="0">
                  <a:moveTo>
                    <a:pt x="1" y="1"/>
                  </a:moveTo>
                  <a:lnTo>
                    <a:pt x="1" y="1"/>
                  </a:lnTo>
                  <a:cubicBezTo>
                    <a:pt x="188" y="250"/>
                    <a:pt x="413" y="450"/>
                    <a:pt x="650" y="613"/>
                  </a:cubicBezTo>
                  <a:cubicBezTo>
                    <a:pt x="488" y="375"/>
                    <a:pt x="226" y="1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5" name="Google Shape;11895;p22"/>
            <p:cNvSpPr/>
            <p:nvPr/>
          </p:nvSpPr>
          <p:spPr>
            <a:xfrm>
              <a:off x="5711375" y="4133075"/>
              <a:ext cx="5950" cy="5975"/>
            </a:xfrm>
            <a:custGeom>
              <a:avLst/>
              <a:gdLst/>
              <a:ahLst/>
              <a:cxnLst/>
              <a:rect l="l" t="t" r="r" b="b"/>
              <a:pathLst>
                <a:path w="238" h="239" extrusionOk="0">
                  <a:moveTo>
                    <a:pt x="0" y="1"/>
                  </a:moveTo>
                  <a:lnTo>
                    <a:pt x="0" y="1"/>
                  </a:lnTo>
                  <a:cubicBezTo>
                    <a:pt x="63" y="88"/>
                    <a:pt x="138" y="176"/>
                    <a:pt x="237" y="238"/>
                  </a:cubicBezTo>
                  <a:cubicBezTo>
                    <a:pt x="163" y="151"/>
                    <a:pt x="88"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6" name="Google Shape;11896;p22"/>
            <p:cNvSpPr/>
            <p:nvPr/>
          </p:nvSpPr>
          <p:spPr>
            <a:xfrm>
              <a:off x="5656700" y="4107150"/>
              <a:ext cx="30625" cy="36575"/>
            </a:xfrm>
            <a:custGeom>
              <a:avLst/>
              <a:gdLst/>
              <a:ahLst/>
              <a:cxnLst/>
              <a:rect l="l" t="t" r="r" b="b"/>
              <a:pathLst>
                <a:path w="1225" h="1463" extrusionOk="0">
                  <a:moveTo>
                    <a:pt x="0" y="1"/>
                  </a:moveTo>
                  <a:lnTo>
                    <a:pt x="0" y="1"/>
                  </a:lnTo>
                  <a:cubicBezTo>
                    <a:pt x="200" y="351"/>
                    <a:pt x="388" y="725"/>
                    <a:pt x="662" y="1025"/>
                  </a:cubicBezTo>
                  <a:cubicBezTo>
                    <a:pt x="819" y="1182"/>
                    <a:pt x="1021" y="1338"/>
                    <a:pt x="1204" y="1450"/>
                  </a:cubicBezTo>
                  <a:lnTo>
                    <a:pt x="1204" y="1450"/>
                  </a:lnTo>
                  <a:cubicBezTo>
                    <a:pt x="1201" y="1446"/>
                    <a:pt x="1200" y="1442"/>
                    <a:pt x="1200" y="1438"/>
                  </a:cubicBezTo>
                  <a:cubicBezTo>
                    <a:pt x="737" y="938"/>
                    <a:pt x="525" y="538"/>
                    <a:pt x="0" y="1"/>
                  </a:cubicBezTo>
                  <a:close/>
                  <a:moveTo>
                    <a:pt x="1204" y="1450"/>
                  </a:moveTo>
                  <a:cubicBezTo>
                    <a:pt x="1208" y="1457"/>
                    <a:pt x="1216" y="1463"/>
                    <a:pt x="1225" y="1463"/>
                  </a:cubicBezTo>
                  <a:cubicBezTo>
                    <a:pt x="1218" y="1459"/>
                    <a:pt x="1211" y="1454"/>
                    <a:pt x="1204" y="14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7" name="Google Shape;11897;p22"/>
            <p:cNvSpPr/>
            <p:nvPr/>
          </p:nvSpPr>
          <p:spPr>
            <a:xfrm>
              <a:off x="5681675" y="4119975"/>
              <a:ext cx="21275" cy="30700"/>
            </a:xfrm>
            <a:custGeom>
              <a:avLst/>
              <a:gdLst/>
              <a:ahLst/>
              <a:cxnLst/>
              <a:rect l="l" t="t" r="r" b="b"/>
              <a:pathLst>
                <a:path w="851" h="1228" extrusionOk="0">
                  <a:moveTo>
                    <a:pt x="1" y="0"/>
                  </a:moveTo>
                  <a:cubicBezTo>
                    <a:pt x="76" y="425"/>
                    <a:pt x="201" y="912"/>
                    <a:pt x="588" y="1175"/>
                  </a:cubicBezTo>
                  <a:cubicBezTo>
                    <a:pt x="650" y="1206"/>
                    <a:pt x="729" y="1228"/>
                    <a:pt x="803" y="1228"/>
                  </a:cubicBezTo>
                  <a:cubicBezTo>
                    <a:pt x="819" y="1228"/>
                    <a:pt x="835" y="1227"/>
                    <a:pt x="851" y="1225"/>
                  </a:cubicBezTo>
                  <a:lnTo>
                    <a:pt x="801" y="1225"/>
                  </a:lnTo>
                  <a:cubicBezTo>
                    <a:pt x="688" y="1200"/>
                    <a:pt x="601" y="1112"/>
                    <a:pt x="538" y="1037"/>
                  </a:cubicBezTo>
                  <a:cubicBezTo>
                    <a:pt x="326" y="725"/>
                    <a:pt x="138"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8" name="Google Shape;11898;p22"/>
            <p:cNvSpPr/>
            <p:nvPr/>
          </p:nvSpPr>
          <p:spPr>
            <a:xfrm>
              <a:off x="5748225" y="4112475"/>
              <a:ext cx="32200" cy="30625"/>
            </a:xfrm>
            <a:custGeom>
              <a:avLst/>
              <a:gdLst/>
              <a:ahLst/>
              <a:cxnLst/>
              <a:rect l="l" t="t" r="r" b="b"/>
              <a:pathLst>
                <a:path w="1288" h="1225" extrusionOk="0">
                  <a:moveTo>
                    <a:pt x="1" y="0"/>
                  </a:moveTo>
                  <a:cubicBezTo>
                    <a:pt x="113" y="300"/>
                    <a:pt x="276" y="587"/>
                    <a:pt x="501" y="825"/>
                  </a:cubicBezTo>
                  <a:cubicBezTo>
                    <a:pt x="700" y="1025"/>
                    <a:pt x="1063" y="1212"/>
                    <a:pt x="1288" y="1225"/>
                  </a:cubicBezTo>
                  <a:cubicBezTo>
                    <a:pt x="775" y="950"/>
                    <a:pt x="388" y="5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9" name="Google Shape;11899;p22"/>
            <p:cNvSpPr/>
            <p:nvPr/>
          </p:nvSpPr>
          <p:spPr>
            <a:xfrm>
              <a:off x="5746350" y="4119025"/>
              <a:ext cx="14725" cy="16275"/>
            </a:xfrm>
            <a:custGeom>
              <a:avLst/>
              <a:gdLst/>
              <a:ahLst/>
              <a:cxnLst/>
              <a:rect l="l" t="t" r="r" b="b"/>
              <a:pathLst>
                <a:path w="589" h="651" extrusionOk="0">
                  <a:moveTo>
                    <a:pt x="1" y="1"/>
                  </a:moveTo>
                  <a:cubicBezTo>
                    <a:pt x="101" y="275"/>
                    <a:pt x="326" y="563"/>
                    <a:pt x="588" y="650"/>
                  </a:cubicBezTo>
                  <a:cubicBezTo>
                    <a:pt x="363" y="463"/>
                    <a:pt x="176"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0" name="Google Shape;11900;p22"/>
            <p:cNvSpPr/>
            <p:nvPr/>
          </p:nvSpPr>
          <p:spPr>
            <a:xfrm>
              <a:off x="5761350" y="4105275"/>
              <a:ext cx="27525" cy="31575"/>
            </a:xfrm>
            <a:custGeom>
              <a:avLst/>
              <a:gdLst/>
              <a:ahLst/>
              <a:cxnLst/>
              <a:rect l="l" t="t" r="r" b="b"/>
              <a:pathLst>
                <a:path w="1101" h="1263" extrusionOk="0">
                  <a:moveTo>
                    <a:pt x="1" y="1"/>
                  </a:moveTo>
                  <a:lnTo>
                    <a:pt x="1" y="1"/>
                  </a:lnTo>
                  <a:cubicBezTo>
                    <a:pt x="188" y="513"/>
                    <a:pt x="650" y="1113"/>
                    <a:pt x="1100" y="1263"/>
                  </a:cubicBezTo>
                  <a:cubicBezTo>
                    <a:pt x="700" y="875"/>
                    <a:pt x="350" y="4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1" name="Google Shape;11901;p22"/>
            <p:cNvSpPr/>
            <p:nvPr/>
          </p:nvSpPr>
          <p:spPr>
            <a:xfrm>
              <a:off x="5782275" y="4125275"/>
              <a:ext cx="9725" cy="8150"/>
            </a:xfrm>
            <a:custGeom>
              <a:avLst/>
              <a:gdLst/>
              <a:ahLst/>
              <a:cxnLst/>
              <a:rect l="l" t="t" r="r" b="b"/>
              <a:pathLst>
                <a:path w="389" h="326" extrusionOk="0">
                  <a:moveTo>
                    <a:pt x="1" y="0"/>
                  </a:moveTo>
                  <a:cubicBezTo>
                    <a:pt x="88" y="138"/>
                    <a:pt x="251" y="288"/>
                    <a:pt x="388" y="325"/>
                  </a:cubicBezTo>
                  <a:cubicBezTo>
                    <a:pt x="251" y="213"/>
                    <a:pt x="138"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2" name="Google Shape;11902;p22"/>
            <p:cNvSpPr/>
            <p:nvPr/>
          </p:nvSpPr>
          <p:spPr>
            <a:xfrm>
              <a:off x="5796025" y="4082775"/>
              <a:ext cx="6900" cy="29400"/>
            </a:xfrm>
            <a:custGeom>
              <a:avLst/>
              <a:gdLst/>
              <a:ahLst/>
              <a:cxnLst/>
              <a:rect l="l" t="t" r="r" b="b"/>
              <a:pathLst>
                <a:path w="276" h="1176" extrusionOk="0">
                  <a:moveTo>
                    <a:pt x="1" y="1"/>
                  </a:moveTo>
                  <a:cubicBezTo>
                    <a:pt x="26" y="263"/>
                    <a:pt x="51" y="538"/>
                    <a:pt x="76" y="813"/>
                  </a:cubicBezTo>
                  <a:cubicBezTo>
                    <a:pt x="76" y="926"/>
                    <a:pt x="126" y="1063"/>
                    <a:pt x="63" y="1176"/>
                  </a:cubicBezTo>
                  <a:cubicBezTo>
                    <a:pt x="276" y="838"/>
                    <a:pt x="126" y="2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3" name="Google Shape;11903;p22"/>
            <p:cNvSpPr/>
            <p:nvPr/>
          </p:nvSpPr>
          <p:spPr>
            <a:xfrm>
              <a:off x="5792275" y="4087150"/>
              <a:ext cx="4100" cy="23775"/>
            </a:xfrm>
            <a:custGeom>
              <a:avLst/>
              <a:gdLst/>
              <a:ahLst/>
              <a:cxnLst/>
              <a:rect l="l" t="t" r="r" b="b"/>
              <a:pathLst>
                <a:path w="164" h="951" extrusionOk="0">
                  <a:moveTo>
                    <a:pt x="88" y="1"/>
                  </a:moveTo>
                  <a:lnTo>
                    <a:pt x="88" y="1"/>
                  </a:lnTo>
                  <a:cubicBezTo>
                    <a:pt x="51" y="313"/>
                    <a:pt x="51" y="638"/>
                    <a:pt x="1" y="951"/>
                  </a:cubicBezTo>
                  <a:cubicBezTo>
                    <a:pt x="151" y="676"/>
                    <a:pt x="163" y="25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4" name="Google Shape;11904;p22"/>
            <p:cNvSpPr/>
            <p:nvPr/>
          </p:nvSpPr>
          <p:spPr>
            <a:xfrm>
              <a:off x="5786975" y="4106525"/>
              <a:ext cx="325" cy="1275"/>
            </a:xfrm>
            <a:custGeom>
              <a:avLst/>
              <a:gdLst/>
              <a:ahLst/>
              <a:cxnLst/>
              <a:rect l="l" t="t" r="r" b="b"/>
              <a:pathLst>
                <a:path w="13" h="51" extrusionOk="0">
                  <a:moveTo>
                    <a:pt x="13" y="1"/>
                  </a:moveTo>
                  <a:cubicBezTo>
                    <a:pt x="0" y="13"/>
                    <a:pt x="0" y="26"/>
                    <a:pt x="0" y="51"/>
                  </a:cubicBezTo>
                  <a:cubicBezTo>
                    <a:pt x="0" y="38"/>
                    <a:pt x="13" y="13"/>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5" name="Google Shape;11905;p22"/>
            <p:cNvSpPr/>
            <p:nvPr/>
          </p:nvSpPr>
          <p:spPr>
            <a:xfrm>
              <a:off x="5749175" y="4089225"/>
              <a:ext cx="20950" cy="7325"/>
            </a:xfrm>
            <a:custGeom>
              <a:avLst/>
              <a:gdLst/>
              <a:ahLst/>
              <a:cxnLst/>
              <a:rect l="l" t="t" r="r" b="b"/>
              <a:pathLst>
                <a:path w="838" h="293" extrusionOk="0">
                  <a:moveTo>
                    <a:pt x="513" y="1"/>
                  </a:moveTo>
                  <a:cubicBezTo>
                    <a:pt x="397" y="1"/>
                    <a:pt x="284" y="28"/>
                    <a:pt x="188" y="93"/>
                  </a:cubicBezTo>
                  <a:cubicBezTo>
                    <a:pt x="113" y="143"/>
                    <a:pt x="13" y="193"/>
                    <a:pt x="0" y="293"/>
                  </a:cubicBezTo>
                  <a:cubicBezTo>
                    <a:pt x="50" y="205"/>
                    <a:pt x="163" y="180"/>
                    <a:pt x="263" y="143"/>
                  </a:cubicBezTo>
                  <a:cubicBezTo>
                    <a:pt x="450" y="68"/>
                    <a:pt x="637" y="68"/>
                    <a:pt x="837" y="68"/>
                  </a:cubicBezTo>
                  <a:cubicBezTo>
                    <a:pt x="734" y="25"/>
                    <a:pt x="622" y="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6" name="Google Shape;11906;p22"/>
            <p:cNvSpPr/>
            <p:nvPr/>
          </p:nvSpPr>
          <p:spPr>
            <a:xfrm>
              <a:off x="5749175" y="4085825"/>
              <a:ext cx="13450" cy="2600"/>
            </a:xfrm>
            <a:custGeom>
              <a:avLst/>
              <a:gdLst/>
              <a:ahLst/>
              <a:cxnLst/>
              <a:rect l="l" t="t" r="r" b="b"/>
              <a:pathLst>
                <a:path w="538" h="104" extrusionOk="0">
                  <a:moveTo>
                    <a:pt x="308" y="0"/>
                  </a:moveTo>
                  <a:cubicBezTo>
                    <a:pt x="197" y="0"/>
                    <a:pt x="88" y="31"/>
                    <a:pt x="0" y="104"/>
                  </a:cubicBezTo>
                  <a:cubicBezTo>
                    <a:pt x="188" y="41"/>
                    <a:pt x="338" y="54"/>
                    <a:pt x="538" y="41"/>
                  </a:cubicBezTo>
                  <a:cubicBezTo>
                    <a:pt x="465" y="15"/>
                    <a:pt x="386" y="0"/>
                    <a:pt x="3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7" name="Google Shape;11907;p22"/>
            <p:cNvSpPr/>
            <p:nvPr/>
          </p:nvSpPr>
          <p:spPr>
            <a:xfrm>
              <a:off x="5747925" y="4083725"/>
              <a:ext cx="5025" cy="475"/>
            </a:xfrm>
            <a:custGeom>
              <a:avLst/>
              <a:gdLst/>
              <a:ahLst/>
              <a:cxnLst/>
              <a:rect l="l" t="t" r="r" b="b"/>
              <a:pathLst>
                <a:path w="201" h="19" extrusionOk="0">
                  <a:moveTo>
                    <a:pt x="200" y="0"/>
                  </a:moveTo>
                  <a:cubicBezTo>
                    <a:pt x="138" y="0"/>
                    <a:pt x="63" y="0"/>
                    <a:pt x="0" y="13"/>
                  </a:cubicBezTo>
                  <a:cubicBezTo>
                    <a:pt x="18" y="17"/>
                    <a:pt x="39" y="18"/>
                    <a:pt x="60" y="18"/>
                  </a:cubicBezTo>
                  <a:cubicBezTo>
                    <a:pt x="111" y="18"/>
                    <a:pt x="165" y="9"/>
                    <a:pt x="2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8" name="Google Shape;11908;p22"/>
            <p:cNvSpPr/>
            <p:nvPr/>
          </p:nvSpPr>
          <p:spPr>
            <a:xfrm>
              <a:off x="5671050" y="4004050"/>
              <a:ext cx="26600" cy="14725"/>
            </a:xfrm>
            <a:custGeom>
              <a:avLst/>
              <a:gdLst/>
              <a:ahLst/>
              <a:cxnLst/>
              <a:rect l="l" t="t" r="r" b="b"/>
              <a:pathLst>
                <a:path w="1064" h="589" extrusionOk="0">
                  <a:moveTo>
                    <a:pt x="1" y="1"/>
                  </a:moveTo>
                  <a:cubicBezTo>
                    <a:pt x="376" y="126"/>
                    <a:pt x="751" y="326"/>
                    <a:pt x="1063" y="588"/>
                  </a:cubicBezTo>
                  <a:cubicBezTo>
                    <a:pt x="838" y="213"/>
                    <a:pt x="43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9" name="Google Shape;11909;p22"/>
            <p:cNvSpPr/>
            <p:nvPr/>
          </p:nvSpPr>
          <p:spPr>
            <a:xfrm>
              <a:off x="5677000" y="4010300"/>
              <a:ext cx="21275" cy="17525"/>
            </a:xfrm>
            <a:custGeom>
              <a:avLst/>
              <a:gdLst/>
              <a:ahLst/>
              <a:cxnLst/>
              <a:rect l="l" t="t" r="r" b="b"/>
              <a:pathLst>
                <a:path w="851" h="701" extrusionOk="0">
                  <a:moveTo>
                    <a:pt x="0" y="1"/>
                  </a:moveTo>
                  <a:cubicBezTo>
                    <a:pt x="288" y="213"/>
                    <a:pt x="563" y="488"/>
                    <a:pt x="850" y="701"/>
                  </a:cubicBezTo>
                  <a:cubicBezTo>
                    <a:pt x="650" y="388"/>
                    <a:pt x="363"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0" name="Google Shape;11910;p22"/>
            <p:cNvSpPr/>
            <p:nvPr/>
          </p:nvSpPr>
          <p:spPr>
            <a:xfrm>
              <a:off x="5722300" y="3995300"/>
              <a:ext cx="5950" cy="41900"/>
            </a:xfrm>
            <a:custGeom>
              <a:avLst/>
              <a:gdLst/>
              <a:ahLst/>
              <a:cxnLst/>
              <a:rect l="l" t="t" r="r" b="b"/>
              <a:pathLst>
                <a:path w="238" h="1676" extrusionOk="0">
                  <a:moveTo>
                    <a:pt x="75" y="1"/>
                  </a:moveTo>
                  <a:lnTo>
                    <a:pt x="75" y="1"/>
                  </a:lnTo>
                  <a:cubicBezTo>
                    <a:pt x="0" y="563"/>
                    <a:pt x="50" y="1138"/>
                    <a:pt x="238" y="1675"/>
                  </a:cubicBezTo>
                  <a:cubicBezTo>
                    <a:pt x="238" y="1113"/>
                    <a:pt x="188" y="55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1" name="Google Shape;11911;p22"/>
            <p:cNvSpPr/>
            <p:nvPr/>
          </p:nvSpPr>
          <p:spPr>
            <a:xfrm>
              <a:off x="5717300" y="3996875"/>
              <a:ext cx="3450" cy="26575"/>
            </a:xfrm>
            <a:custGeom>
              <a:avLst/>
              <a:gdLst/>
              <a:ahLst/>
              <a:cxnLst/>
              <a:rect l="l" t="t" r="r" b="b"/>
              <a:pathLst>
                <a:path w="138" h="1063" extrusionOk="0">
                  <a:moveTo>
                    <a:pt x="100" y="0"/>
                  </a:moveTo>
                  <a:cubicBezTo>
                    <a:pt x="0" y="338"/>
                    <a:pt x="13" y="713"/>
                    <a:pt x="100" y="1063"/>
                  </a:cubicBezTo>
                  <a:cubicBezTo>
                    <a:pt x="138" y="700"/>
                    <a:pt x="113" y="350"/>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2" name="Google Shape;11912;p22"/>
            <p:cNvSpPr/>
            <p:nvPr/>
          </p:nvSpPr>
          <p:spPr>
            <a:xfrm>
              <a:off x="5711675" y="4003425"/>
              <a:ext cx="2525" cy="20025"/>
            </a:xfrm>
            <a:custGeom>
              <a:avLst/>
              <a:gdLst/>
              <a:ahLst/>
              <a:cxnLst/>
              <a:rect l="l" t="t" r="r" b="b"/>
              <a:pathLst>
                <a:path w="101" h="801" extrusionOk="0">
                  <a:moveTo>
                    <a:pt x="63" y="1"/>
                  </a:moveTo>
                  <a:cubicBezTo>
                    <a:pt x="1" y="263"/>
                    <a:pt x="13" y="563"/>
                    <a:pt x="88" y="801"/>
                  </a:cubicBezTo>
                  <a:cubicBezTo>
                    <a:pt x="101" y="538"/>
                    <a:pt x="76" y="263"/>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3" name="Google Shape;11913;p22"/>
            <p:cNvSpPr/>
            <p:nvPr/>
          </p:nvSpPr>
          <p:spPr>
            <a:xfrm>
              <a:off x="5719475" y="3954700"/>
              <a:ext cx="5025" cy="23775"/>
            </a:xfrm>
            <a:custGeom>
              <a:avLst/>
              <a:gdLst/>
              <a:ahLst/>
              <a:cxnLst/>
              <a:rect l="l" t="t" r="r" b="b"/>
              <a:pathLst>
                <a:path w="201" h="951" extrusionOk="0">
                  <a:moveTo>
                    <a:pt x="63" y="0"/>
                  </a:moveTo>
                  <a:lnTo>
                    <a:pt x="63" y="0"/>
                  </a:lnTo>
                  <a:cubicBezTo>
                    <a:pt x="1" y="313"/>
                    <a:pt x="76" y="700"/>
                    <a:pt x="201" y="950"/>
                  </a:cubicBezTo>
                  <a:cubicBezTo>
                    <a:pt x="176" y="613"/>
                    <a:pt x="126" y="35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4" name="Google Shape;11914;p22"/>
            <p:cNvSpPr/>
            <p:nvPr/>
          </p:nvSpPr>
          <p:spPr>
            <a:xfrm>
              <a:off x="5724475" y="3953125"/>
              <a:ext cx="5650" cy="28150"/>
            </a:xfrm>
            <a:custGeom>
              <a:avLst/>
              <a:gdLst/>
              <a:ahLst/>
              <a:cxnLst/>
              <a:rect l="l" t="t" r="r" b="b"/>
              <a:pathLst>
                <a:path w="226" h="1126" extrusionOk="0">
                  <a:moveTo>
                    <a:pt x="38" y="1"/>
                  </a:moveTo>
                  <a:lnTo>
                    <a:pt x="38" y="1"/>
                  </a:lnTo>
                  <a:cubicBezTo>
                    <a:pt x="1" y="376"/>
                    <a:pt x="76" y="838"/>
                    <a:pt x="226" y="1125"/>
                  </a:cubicBezTo>
                  <a:cubicBezTo>
                    <a:pt x="201" y="726"/>
                    <a:pt x="126" y="4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5" name="Google Shape;11915;p22"/>
            <p:cNvSpPr/>
            <p:nvPr/>
          </p:nvSpPr>
          <p:spPr>
            <a:xfrm>
              <a:off x="5731675" y="3954700"/>
              <a:ext cx="2825" cy="16275"/>
            </a:xfrm>
            <a:custGeom>
              <a:avLst/>
              <a:gdLst/>
              <a:ahLst/>
              <a:cxnLst/>
              <a:rect l="l" t="t" r="r" b="b"/>
              <a:pathLst>
                <a:path w="113" h="651" extrusionOk="0">
                  <a:moveTo>
                    <a:pt x="0" y="0"/>
                  </a:moveTo>
                  <a:cubicBezTo>
                    <a:pt x="0" y="225"/>
                    <a:pt x="25" y="463"/>
                    <a:pt x="113" y="650"/>
                  </a:cubicBezTo>
                  <a:cubicBezTo>
                    <a:pt x="88" y="425"/>
                    <a:pt x="63"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6" name="Google Shape;11916;p22"/>
            <p:cNvSpPr/>
            <p:nvPr/>
          </p:nvSpPr>
          <p:spPr>
            <a:xfrm>
              <a:off x="5664500" y="3924425"/>
              <a:ext cx="15025" cy="19975"/>
            </a:xfrm>
            <a:custGeom>
              <a:avLst/>
              <a:gdLst/>
              <a:ahLst/>
              <a:cxnLst/>
              <a:rect l="l" t="t" r="r" b="b"/>
              <a:pathLst>
                <a:path w="601" h="799" extrusionOk="0">
                  <a:moveTo>
                    <a:pt x="447" y="0"/>
                  </a:moveTo>
                  <a:cubicBezTo>
                    <a:pt x="440" y="0"/>
                    <a:pt x="457" y="121"/>
                    <a:pt x="438" y="187"/>
                  </a:cubicBezTo>
                  <a:cubicBezTo>
                    <a:pt x="425" y="424"/>
                    <a:pt x="263" y="711"/>
                    <a:pt x="1" y="799"/>
                  </a:cubicBezTo>
                  <a:cubicBezTo>
                    <a:pt x="388" y="786"/>
                    <a:pt x="600" y="399"/>
                    <a:pt x="463" y="49"/>
                  </a:cubicBezTo>
                  <a:cubicBezTo>
                    <a:pt x="453" y="14"/>
                    <a:pt x="449" y="0"/>
                    <a:pt x="4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7" name="Google Shape;11917;p22"/>
            <p:cNvSpPr/>
            <p:nvPr/>
          </p:nvSpPr>
          <p:spPr>
            <a:xfrm>
              <a:off x="5663875" y="3923450"/>
              <a:ext cx="9400" cy="17200"/>
            </a:xfrm>
            <a:custGeom>
              <a:avLst/>
              <a:gdLst/>
              <a:ahLst/>
              <a:cxnLst/>
              <a:rect l="l" t="t" r="r" b="b"/>
              <a:pathLst>
                <a:path w="376" h="688" extrusionOk="0">
                  <a:moveTo>
                    <a:pt x="313" y="1"/>
                  </a:moveTo>
                  <a:lnTo>
                    <a:pt x="313" y="1"/>
                  </a:lnTo>
                  <a:cubicBezTo>
                    <a:pt x="263" y="238"/>
                    <a:pt x="213" y="538"/>
                    <a:pt x="1" y="688"/>
                  </a:cubicBezTo>
                  <a:cubicBezTo>
                    <a:pt x="275" y="625"/>
                    <a:pt x="375" y="188"/>
                    <a:pt x="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8" name="Google Shape;11918;p22"/>
            <p:cNvSpPr/>
            <p:nvPr/>
          </p:nvSpPr>
          <p:spPr>
            <a:xfrm>
              <a:off x="5660450" y="3924075"/>
              <a:ext cx="6575" cy="12525"/>
            </a:xfrm>
            <a:custGeom>
              <a:avLst/>
              <a:gdLst/>
              <a:ahLst/>
              <a:cxnLst/>
              <a:rect l="l" t="t" r="r" b="b"/>
              <a:pathLst>
                <a:path w="263" h="501" extrusionOk="0">
                  <a:moveTo>
                    <a:pt x="263" y="1"/>
                  </a:moveTo>
                  <a:lnTo>
                    <a:pt x="263" y="1"/>
                  </a:lnTo>
                  <a:cubicBezTo>
                    <a:pt x="175" y="163"/>
                    <a:pt x="125" y="351"/>
                    <a:pt x="0" y="500"/>
                  </a:cubicBezTo>
                  <a:cubicBezTo>
                    <a:pt x="163" y="388"/>
                    <a:pt x="238" y="176"/>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9" name="Google Shape;11919;p22"/>
            <p:cNvSpPr/>
            <p:nvPr/>
          </p:nvSpPr>
          <p:spPr>
            <a:xfrm>
              <a:off x="5641375" y="3885350"/>
              <a:ext cx="8150" cy="35325"/>
            </a:xfrm>
            <a:custGeom>
              <a:avLst/>
              <a:gdLst/>
              <a:ahLst/>
              <a:cxnLst/>
              <a:rect l="l" t="t" r="r" b="b"/>
              <a:pathLst>
                <a:path w="326" h="1413" extrusionOk="0">
                  <a:moveTo>
                    <a:pt x="326" y="0"/>
                  </a:moveTo>
                  <a:lnTo>
                    <a:pt x="326" y="0"/>
                  </a:lnTo>
                  <a:cubicBezTo>
                    <a:pt x="51" y="425"/>
                    <a:pt x="1" y="950"/>
                    <a:pt x="176" y="1412"/>
                  </a:cubicBezTo>
                  <a:cubicBezTo>
                    <a:pt x="138" y="912"/>
                    <a:pt x="226" y="487"/>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0" name="Google Shape;11920;p22"/>
            <p:cNvSpPr/>
            <p:nvPr/>
          </p:nvSpPr>
          <p:spPr>
            <a:xfrm>
              <a:off x="5647000" y="3890325"/>
              <a:ext cx="5975" cy="24100"/>
            </a:xfrm>
            <a:custGeom>
              <a:avLst/>
              <a:gdLst/>
              <a:ahLst/>
              <a:cxnLst/>
              <a:rect l="l" t="t" r="r" b="b"/>
              <a:pathLst>
                <a:path w="239" h="964" extrusionOk="0">
                  <a:moveTo>
                    <a:pt x="238" y="1"/>
                  </a:moveTo>
                  <a:lnTo>
                    <a:pt x="238" y="1"/>
                  </a:lnTo>
                  <a:cubicBezTo>
                    <a:pt x="88" y="301"/>
                    <a:pt x="1" y="638"/>
                    <a:pt x="76" y="963"/>
                  </a:cubicBezTo>
                  <a:cubicBezTo>
                    <a:pt x="101" y="651"/>
                    <a:pt x="201" y="313"/>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1" name="Google Shape;11921;p22"/>
            <p:cNvSpPr/>
            <p:nvPr/>
          </p:nvSpPr>
          <p:spPr>
            <a:xfrm>
              <a:off x="5653875" y="3892825"/>
              <a:ext cx="3775" cy="14400"/>
            </a:xfrm>
            <a:custGeom>
              <a:avLst/>
              <a:gdLst/>
              <a:ahLst/>
              <a:cxnLst/>
              <a:rect l="l" t="t" r="r" b="b"/>
              <a:pathLst>
                <a:path w="151" h="576" extrusionOk="0">
                  <a:moveTo>
                    <a:pt x="151" y="1"/>
                  </a:moveTo>
                  <a:lnTo>
                    <a:pt x="151" y="1"/>
                  </a:lnTo>
                  <a:cubicBezTo>
                    <a:pt x="63" y="188"/>
                    <a:pt x="1" y="376"/>
                    <a:pt x="1" y="576"/>
                  </a:cubicBezTo>
                  <a:cubicBezTo>
                    <a:pt x="51" y="388"/>
                    <a:pt x="138" y="188"/>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2" name="Google Shape;11922;p22"/>
            <p:cNvSpPr/>
            <p:nvPr/>
          </p:nvSpPr>
          <p:spPr>
            <a:xfrm>
              <a:off x="5659500" y="3895950"/>
              <a:ext cx="1900" cy="4100"/>
            </a:xfrm>
            <a:custGeom>
              <a:avLst/>
              <a:gdLst/>
              <a:ahLst/>
              <a:cxnLst/>
              <a:rect l="l" t="t" r="r" b="b"/>
              <a:pathLst>
                <a:path w="76" h="164" extrusionOk="0">
                  <a:moveTo>
                    <a:pt x="76" y="1"/>
                  </a:moveTo>
                  <a:lnTo>
                    <a:pt x="76" y="1"/>
                  </a:lnTo>
                  <a:cubicBezTo>
                    <a:pt x="38" y="51"/>
                    <a:pt x="13" y="101"/>
                    <a:pt x="1" y="163"/>
                  </a:cubicBezTo>
                  <a:cubicBezTo>
                    <a:pt x="26" y="113"/>
                    <a:pt x="63" y="5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3" name="Google Shape;11923;p22"/>
            <p:cNvSpPr/>
            <p:nvPr/>
          </p:nvSpPr>
          <p:spPr>
            <a:xfrm>
              <a:off x="5688550" y="3895325"/>
              <a:ext cx="6275" cy="21900"/>
            </a:xfrm>
            <a:custGeom>
              <a:avLst/>
              <a:gdLst/>
              <a:ahLst/>
              <a:cxnLst/>
              <a:rect l="l" t="t" r="r" b="b"/>
              <a:pathLst>
                <a:path w="251" h="876" extrusionOk="0">
                  <a:moveTo>
                    <a:pt x="1" y="1"/>
                  </a:moveTo>
                  <a:lnTo>
                    <a:pt x="1" y="1"/>
                  </a:lnTo>
                  <a:cubicBezTo>
                    <a:pt x="88" y="301"/>
                    <a:pt x="138" y="551"/>
                    <a:pt x="88" y="876"/>
                  </a:cubicBezTo>
                  <a:cubicBezTo>
                    <a:pt x="251" y="613"/>
                    <a:pt x="176"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4" name="Google Shape;11924;p22"/>
            <p:cNvSpPr/>
            <p:nvPr/>
          </p:nvSpPr>
          <p:spPr>
            <a:xfrm>
              <a:off x="5686375" y="3899700"/>
              <a:ext cx="4700" cy="14100"/>
            </a:xfrm>
            <a:custGeom>
              <a:avLst/>
              <a:gdLst/>
              <a:ahLst/>
              <a:cxnLst/>
              <a:rect l="l" t="t" r="r" b="b"/>
              <a:pathLst>
                <a:path w="188" h="564" extrusionOk="0">
                  <a:moveTo>
                    <a:pt x="0" y="1"/>
                  </a:moveTo>
                  <a:lnTo>
                    <a:pt x="0" y="1"/>
                  </a:lnTo>
                  <a:cubicBezTo>
                    <a:pt x="75" y="176"/>
                    <a:pt x="100" y="376"/>
                    <a:pt x="113" y="563"/>
                  </a:cubicBezTo>
                  <a:cubicBezTo>
                    <a:pt x="188" y="388"/>
                    <a:pt x="113"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5" name="Google Shape;11925;p22"/>
            <p:cNvSpPr/>
            <p:nvPr/>
          </p:nvSpPr>
          <p:spPr>
            <a:xfrm>
              <a:off x="5684175" y="3905325"/>
              <a:ext cx="1900" cy="5975"/>
            </a:xfrm>
            <a:custGeom>
              <a:avLst/>
              <a:gdLst/>
              <a:ahLst/>
              <a:cxnLst/>
              <a:rect l="l" t="t" r="r" b="b"/>
              <a:pathLst>
                <a:path w="76" h="239" extrusionOk="0">
                  <a:moveTo>
                    <a:pt x="1" y="1"/>
                  </a:moveTo>
                  <a:lnTo>
                    <a:pt x="1" y="1"/>
                  </a:lnTo>
                  <a:cubicBezTo>
                    <a:pt x="13" y="76"/>
                    <a:pt x="51" y="151"/>
                    <a:pt x="51" y="238"/>
                  </a:cubicBezTo>
                  <a:cubicBezTo>
                    <a:pt x="76" y="151"/>
                    <a:pt x="38" y="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6" name="Google Shape;11926;p22"/>
            <p:cNvSpPr/>
            <p:nvPr/>
          </p:nvSpPr>
          <p:spPr>
            <a:xfrm>
              <a:off x="5708875" y="3890650"/>
              <a:ext cx="3450" cy="15950"/>
            </a:xfrm>
            <a:custGeom>
              <a:avLst/>
              <a:gdLst/>
              <a:ahLst/>
              <a:cxnLst/>
              <a:rect l="l" t="t" r="r" b="b"/>
              <a:pathLst>
                <a:path w="138" h="638" extrusionOk="0">
                  <a:moveTo>
                    <a:pt x="0" y="0"/>
                  </a:moveTo>
                  <a:lnTo>
                    <a:pt x="0" y="0"/>
                  </a:lnTo>
                  <a:cubicBezTo>
                    <a:pt x="38" y="175"/>
                    <a:pt x="63" y="438"/>
                    <a:pt x="38" y="638"/>
                  </a:cubicBezTo>
                  <a:cubicBezTo>
                    <a:pt x="138" y="438"/>
                    <a:pt x="113" y="1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7" name="Google Shape;11927;p22"/>
            <p:cNvSpPr/>
            <p:nvPr/>
          </p:nvSpPr>
          <p:spPr>
            <a:xfrm>
              <a:off x="5705375" y="3893150"/>
              <a:ext cx="3825" cy="14075"/>
            </a:xfrm>
            <a:custGeom>
              <a:avLst/>
              <a:gdLst/>
              <a:ahLst/>
              <a:cxnLst/>
              <a:rect l="l" t="t" r="r" b="b"/>
              <a:pathLst>
                <a:path w="153" h="563" extrusionOk="0">
                  <a:moveTo>
                    <a:pt x="2" y="0"/>
                  </a:moveTo>
                  <a:cubicBezTo>
                    <a:pt x="1" y="0"/>
                    <a:pt x="0" y="4"/>
                    <a:pt x="3" y="13"/>
                  </a:cubicBezTo>
                  <a:cubicBezTo>
                    <a:pt x="53" y="213"/>
                    <a:pt x="90" y="375"/>
                    <a:pt x="78" y="563"/>
                  </a:cubicBezTo>
                  <a:cubicBezTo>
                    <a:pt x="153" y="413"/>
                    <a:pt x="115" y="238"/>
                    <a:pt x="53" y="88"/>
                  </a:cubicBezTo>
                  <a:cubicBezTo>
                    <a:pt x="53" y="78"/>
                    <a:pt x="11" y="0"/>
                    <a:pt x="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8" name="Google Shape;11928;p22"/>
            <p:cNvSpPr/>
            <p:nvPr/>
          </p:nvSpPr>
          <p:spPr>
            <a:xfrm>
              <a:off x="5702625" y="3900325"/>
              <a:ext cx="950" cy="5975"/>
            </a:xfrm>
            <a:custGeom>
              <a:avLst/>
              <a:gdLst/>
              <a:ahLst/>
              <a:cxnLst/>
              <a:rect l="l" t="t" r="r" b="b"/>
              <a:pathLst>
                <a:path w="38" h="239" extrusionOk="0">
                  <a:moveTo>
                    <a:pt x="0" y="1"/>
                  </a:moveTo>
                  <a:cubicBezTo>
                    <a:pt x="13" y="88"/>
                    <a:pt x="13" y="151"/>
                    <a:pt x="38" y="238"/>
                  </a:cubicBezTo>
                  <a:cubicBezTo>
                    <a:pt x="38" y="163"/>
                    <a:pt x="38"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9" name="Google Shape;11929;p22"/>
            <p:cNvSpPr/>
            <p:nvPr/>
          </p:nvSpPr>
          <p:spPr>
            <a:xfrm>
              <a:off x="5708250" y="3917200"/>
              <a:ext cx="9700" cy="21575"/>
            </a:xfrm>
            <a:custGeom>
              <a:avLst/>
              <a:gdLst/>
              <a:ahLst/>
              <a:cxnLst/>
              <a:rect l="l" t="t" r="r" b="b"/>
              <a:pathLst>
                <a:path w="388" h="863" extrusionOk="0">
                  <a:moveTo>
                    <a:pt x="350" y="1"/>
                  </a:moveTo>
                  <a:cubicBezTo>
                    <a:pt x="325" y="176"/>
                    <a:pt x="263" y="426"/>
                    <a:pt x="213" y="526"/>
                  </a:cubicBezTo>
                  <a:cubicBezTo>
                    <a:pt x="150" y="638"/>
                    <a:pt x="100" y="775"/>
                    <a:pt x="0" y="863"/>
                  </a:cubicBezTo>
                  <a:cubicBezTo>
                    <a:pt x="312" y="700"/>
                    <a:pt x="387" y="313"/>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0" name="Google Shape;11930;p22"/>
            <p:cNvSpPr/>
            <p:nvPr/>
          </p:nvSpPr>
          <p:spPr>
            <a:xfrm>
              <a:off x="5706375" y="3918450"/>
              <a:ext cx="7525" cy="16275"/>
            </a:xfrm>
            <a:custGeom>
              <a:avLst/>
              <a:gdLst/>
              <a:ahLst/>
              <a:cxnLst/>
              <a:rect l="l" t="t" r="r" b="b"/>
              <a:pathLst>
                <a:path w="301" h="651" extrusionOk="0">
                  <a:moveTo>
                    <a:pt x="300" y="1"/>
                  </a:moveTo>
                  <a:lnTo>
                    <a:pt x="300" y="1"/>
                  </a:lnTo>
                  <a:cubicBezTo>
                    <a:pt x="238" y="226"/>
                    <a:pt x="125" y="463"/>
                    <a:pt x="0" y="650"/>
                  </a:cubicBezTo>
                  <a:cubicBezTo>
                    <a:pt x="200" y="501"/>
                    <a:pt x="300" y="238"/>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1" name="Google Shape;11931;p22"/>
            <p:cNvSpPr/>
            <p:nvPr/>
          </p:nvSpPr>
          <p:spPr>
            <a:xfrm>
              <a:off x="5706050" y="3918775"/>
              <a:ext cx="2525" cy="5325"/>
            </a:xfrm>
            <a:custGeom>
              <a:avLst/>
              <a:gdLst/>
              <a:ahLst/>
              <a:cxnLst/>
              <a:rect l="l" t="t" r="r" b="b"/>
              <a:pathLst>
                <a:path w="101" h="213" extrusionOk="0">
                  <a:moveTo>
                    <a:pt x="88" y="0"/>
                  </a:moveTo>
                  <a:cubicBezTo>
                    <a:pt x="76" y="75"/>
                    <a:pt x="26" y="138"/>
                    <a:pt x="1" y="213"/>
                  </a:cubicBezTo>
                  <a:cubicBezTo>
                    <a:pt x="51" y="150"/>
                    <a:pt x="101" y="75"/>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2" name="Google Shape;11932;p22"/>
            <p:cNvSpPr/>
            <p:nvPr/>
          </p:nvSpPr>
          <p:spPr>
            <a:xfrm>
              <a:off x="5669500" y="3959800"/>
              <a:ext cx="15950" cy="1800"/>
            </a:xfrm>
            <a:custGeom>
              <a:avLst/>
              <a:gdLst/>
              <a:ahLst/>
              <a:cxnLst/>
              <a:rect l="l" t="t" r="r" b="b"/>
              <a:pathLst>
                <a:path w="638" h="72" extrusionOk="0">
                  <a:moveTo>
                    <a:pt x="299" y="1"/>
                  </a:moveTo>
                  <a:cubicBezTo>
                    <a:pt x="190" y="1"/>
                    <a:pt x="85" y="23"/>
                    <a:pt x="0" y="71"/>
                  </a:cubicBezTo>
                  <a:cubicBezTo>
                    <a:pt x="90" y="61"/>
                    <a:pt x="180" y="57"/>
                    <a:pt x="270" y="57"/>
                  </a:cubicBezTo>
                  <a:cubicBezTo>
                    <a:pt x="393" y="57"/>
                    <a:pt x="515" y="64"/>
                    <a:pt x="638" y="71"/>
                  </a:cubicBezTo>
                  <a:cubicBezTo>
                    <a:pt x="535" y="26"/>
                    <a:pt x="415" y="1"/>
                    <a:pt x="2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3" name="Google Shape;11933;p22"/>
            <p:cNvSpPr/>
            <p:nvPr/>
          </p:nvSpPr>
          <p:spPr>
            <a:xfrm>
              <a:off x="5669175" y="3965975"/>
              <a:ext cx="13775" cy="2500"/>
            </a:xfrm>
            <a:custGeom>
              <a:avLst/>
              <a:gdLst/>
              <a:ahLst/>
              <a:cxnLst/>
              <a:rect l="l" t="t" r="r" b="b"/>
              <a:pathLst>
                <a:path w="551" h="100" extrusionOk="0">
                  <a:moveTo>
                    <a:pt x="254" y="0"/>
                  </a:moveTo>
                  <a:cubicBezTo>
                    <a:pt x="165" y="0"/>
                    <a:pt x="75" y="22"/>
                    <a:pt x="1" y="62"/>
                  </a:cubicBezTo>
                  <a:cubicBezTo>
                    <a:pt x="72" y="57"/>
                    <a:pt x="148" y="51"/>
                    <a:pt x="224" y="51"/>
                  </a:cubicBezTo>
                  <a:cubicBezTo>
                    <a:pt x="335" y="51"/>
                    <a:pt x="447" y="62"/>
                    <a:pt x="551" y="99"/>
                  </a:cubicBezTo>
                  <a:cubicBezTo>
                    <a:pt x="469" y="31"/>
                    <a:pt x="362"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4" name="Google Shape;11934;p22"/>
            <p:cNvSpPr/>
            <p:nvPr/>
          </p:nvSpPr>
          <p:spPr>
            <a:xfrm>
              <a:off x="5674800" y="3973550"/>
              <a:ext cx="5650" cy="550"/>
            </a:xfrm>
            <a:custGeom>
              <a:avLst/>
              <a:gdLst/>
              <a:ahLst/>
              <a:cxnLst/>
              <a:rect l="l" t="t" r="r" b="b"/>
              <a:pathLst>
                <a:path w="226" h="22" extrusionOk="0">
                  <a:moveTo>
                    <a:pt x="129" y="0"/>
                  </a:moveTo>
                  <a:cubicBezTo>
                    <a:pt x="83" y="0"/>
                    <a:pt x="38" y="6"/>
                    <a:pt x="1" y="21"/>
                  </a:cubicBezTo>
                  <a:cubicBezTo>
                    <a:pt x="76" y="21"/>
                    <a:pt x="151" y="21"/>
                    <a:pt x="226" y="9"/>
                  </a:cubicBezTo>
                  <a:cubicBezTo>
                    <a:pt x="195" y="3"/>
                    <a:pt x="162"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5" name="Google Shape;11935;p22"/>
            <p:cNvSpPr/>
            <p:nvPr/>
          </p:nvSpPr>
          <p:spPr>
            <a:xfrm>
              <a:off x="5693250" y="3950000"/>
              <a:ext cx="5950" cy="25350"/>
            </a:xfrm>
            <a:custGeom>
              <a:avLst/>
              <a:gdLst/>
              <a:ahLst/>
              <a:cxnLst/>
              <a:rect l="l" t="t" r="r" b="b"/>
              <a:pathLst>
                <a:path w="238" h="1014" extrusionOk="0">
                  <a:moveTo>
                    <a:pt x="138" y="1"/>
                  </a:moveTo>
                  <a:cubicBezTo>
                    <a:pt x="113" y="388"/>
                    <a:pt x="138" y="651"/>
                    <a:pt x="0" y="1013"/>
                  </a:cubicBezTo>
                  <a:cubicBezTo>
                    <a:pt x="225" y="763"/>
                    <a:pt x="238" y="213"/>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6" name="Google Shape;11936;p22"/>
            <p:cNvSpPr/>
            <p:nvPr/>
          </p:nvSpPr>
          <p:spPr>
            <a:xfrm>
              <a:off x="5699500" y="3952200"/>
              <a:ext cx="3775" cy="17825"/>
            </a:xfrm>
            <a:custGeom>
              <a:avLst/>
              <a:gdLst/>
              <a:ahLst/>
              <a:cxnLst/>
              <a:rect l="l" t="t" r="r" b="b"/>
              <a:pathLst>
                <a:path w="151" h="713" extrusionOk="0">
                  <a:moveTo>
                    <a:pt x="88" y="0"/>
                  </a:moveTo>
                  <a:cubicBezTo>
                    <a:pt x="63" y="238"/>
                    <a:pt x="63" y="475"/>
                    <a:pt x="0" y="713"/>
                  </a:cubicBezTo>
                  <a:cubicBezTo>
                    <a:pt x="125" y="525"/>
                    <a:pt x="150" y="113"/>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7" name="Google Shape;11937;p22"/>
            <p:cNvSpPr/>
            <p:nvPr/>
          </p:nvSpPr>
          <p:spPr>
            <a:xfrm>
              <a:off x="5670425" y="3987975"/>
              <a:ext cx="29725" cy="13300"/>
            </a:xfrm>
            <a:custGeom>
              <a:avLst/>
              <a:gdLst/>
              <a:ahLst/>
              <a:cxnLst/>
              <a:rect l="l" t="t" r="r" b="b"/>
              <a:pathLst>
                <a:path w="1189" h="532" extrusionOk="0">
                  <a:moveTo>
                    <a:pt x="159" y="0"/>
                  </a:moveTo>
                  <a:cubicBezTo>
                    <a:pt x="104" y="0"/>
                    <a:pt x="51" y="6"/>
                    <a:pt x="1" y="19"/>
                  </a:cubicBezTo>
                  <a:lnTo>
                    <a:pt x="38" y="19"/>
                  </a:lnTo>
                  <a:cubicBezTo>
                    <a:pt x="263" y="56"/>
                    <a:pt x="488" y="156"/>
                    <a:pt x="626" y="206"/>
                  </a:cubicBezTo>
                  <a:cubicBezTo>
                    <a:pt x="763" y="269"/>
                    <a:pt x="1026" y="381"/>
                    <a:pt x="1188" y="531"/>
                  </a:cubicBezTo>
                  <a:cubicBezTo>
                    <a:pt x="1001" y="244"/>
                    <a:pt x="663" y="69"/>
                    <a:pt x="326" y="19"/>
                  </a:cubicBezTo>
                  <a:cubicBezTo>
                    <a:pt x="270" y="6"/>
                    <a:pt x="213"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8" name="Google Shape;11938;p22"/>
            <p:cNvSpPr/>
            <p:nvPr/>
          </p:nvSpPr>
          <p:spPr>
            <a:xfrm>
              <a:off x="5689500" y="3988750"/>
              <a:ext cx="11900" cy="7200"/>
            </a:xfrm>
            <a:custGeom>
              <a:avLst/>
              <a:gdLst/>
              <a:ahLst/>
              <a:cxnLst/>
              <a:rect l="l" t="t" r="r" b="b"/>
              <a:pathLst>
                <a:path w="476" h="288" extrusionOk="0">
                  <a:moveTo>
                    <a:pt x="0" y="0"/>
                  </a:moveTo>
                  <a:cubicBezTo>
                    <a:pt x="163" y="88"/>
                    <a:pt x="325" y="175"/>
                    <a:pt x="475" y="288"/>
                  </a:cubicBezTo>
                  <a:cubicBezTo>
                    <a:pt x="363" y="138"/>
                    <a:pt x="175"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9" name="Google Shape;11939;p22"/>
            <p:cNvSpPr/>
            <p:nvPr/>
          </p:nvSpPr>
          <p:spPr>
            <a:xfrm>
              <a:off x="5647950" y="3950000"/>
              <a:ext cx="4400" cy="41575"/>
            </a:xfrm>
            <a:custGeom>
              <a:avLst/>
              <a:gdLst/>
              <a:ahLst/>
              <a:cxnLst/>
              <a:rect l="l" t="t" r="r" b="b"/>
              <a:pathLst>
                <a:path w="176" h="1663" extrusionOk="0">
                  <a:moveTo>
                    <a:pt x="63" y="1"/>
                  </a:moveTo>
                  <a:cubicBezTo>
                    <a:pt x="0" y="551"/>
                    <a:pt x="13" y="1138"/>
                    <a:pt x="100" y="1663"/>
                  </a:cubicBezTo>
                  <a:cubicBezTo>
                    <a:pt x="175" y="1113"/>
                    <a:pt x="150" y="55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0" name="Google Shape;11940;p22"/>
            <p:cNvSpPr/>
            <p:nvPr/>
          </p:nvSpPr>
          <p:spPr>
            <a:xfrm>
              <a:off x="5652625" y="3956250"/>
              <a:ext cx="1900" cy="13775"/>
            </a:xfrm>
            <a:custGeom>
              <a:avLst/>
              <a:gdLst/>
              <a:ahLst/>
              <a:cxnLst/>
              <a:rect l="l" t="t" r="r" b="b"/>
              <a:pathLst>
                <a:path w="76" h="551" extrusionOk="0">
                  <a:moveTo>
                    <a:pt x="1" y="1"/>
                  </a:moveTo>
                  <a:lnTo>
                    <a:pt x="1" y="1"/>
                  </a:lnTo>
                  <a:cubicBezTo>
                    <a:pt x="13" y="188"/>
                    <a:pt x="26" y="388"/>
                    <a:pt x="63" y="551"/>
                  </a:cubicBezTo>
                  <a:cubicBezTo>
                    <a:pt x="76" y="363"/>
                    <a:pt x="63"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1" name="Google Shape;11941;p22"/>
            <p:cNvSpPr/>
            <p:nvPr/>
          </p:nvSpPr>
          <p:spPr>
            <a:xfrm>
              <a:off x="5676675" y="4060600"/>
              <a:ext cx="50650" cy="17675"/>
            </a:xfrm>
            <a:custGeom>
              <a:avLst/>
              <a:gdLst/>
              <a:ahLst/>
              <a:cxnLst/>
              <a:rect l="l" t="t" r="r" b="b"/>
              <a:pathLst>
                <a:path w="2026" h="707" extrusionOk="0">
                  <a:moveTo>
                    <a:pt x="1" y="1"/>
                  </a:moveTo>
                  <a:lnTo>
                    <a:pt x="1" y="1"/>
                  </a:lnTo>
                  <a:cubicBezTo>
                    <a:pt x="405" y="416"/>
                    <a:pt x="981" y="707"/>
                    <a:pt x="1562" y="707"/>
                  </a:cubicBezTo>
                  <a:cubicBezTo>
                    <a:pt x="1646" y="707"/>
                    <a:pt x="1729" y="701"/>
                    <a:pt x="1813" y="688"/>
                  </a:cubicBezTo>
                  <a:cubicBezTo>
                    <a:pt x="1875" y="675"/>
                    <a:pt x="2000" y="650"/>
                    <a:pt x="2025" y="638"/>
                  </a:cubicBezTo>
                  <a:cubicBezTo>
                    <a:pt x="1938" y="638"/>
                    <a:pt x="1850" y="638"/>
                    <a:pt x="1763" y="625"/>
                  </a:cubicBezTo>
                  <a:cubicBezTo>
                    <a:pt x="1163" y="551"/>
                    <a:pt x="538" y="3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2" name="Google Shape;11942;p22"/>
            <p:cNvSpPr/>
            <p:nvPr/>
          </p:nvSpPr>
          <p:spPr>
            <a:xfrm>
              <a:off x="5684175" y="4062175"/>
              <a:ext cx="38775" cy="11875"/>
            </a:xfrm>
            <a:custGeom>
              <a:avLst/>
              <a:gdLst/>
              <a:ahLst/>
              <a:cxnLst/>
              <a:rect l="l" t="t" r="r" b="b"/>
              <a:pathLst>
                <a:path w="1551" h="475" extrusionOk="0">
                  <a:moveTo>
                    <a:pt x="1" y="0"/>
                  </a:moveTo>
                  <a:lnTo>
                    <a:pt x="1" y="0"/>
                  </a:lnTo>
                  <a:cubicBezTo>
                    <a:pt x="326" y="254"/>
                    <a:pt x="923" y="475"/>
                    <a:pt x="1317" y="475"/>
                  </a:cubicBezTo>
                  <a:cubicBezTo>
                    <a:pt x="1407" y="475"/>
                    <a:pt x="1487" y="463"/>
                    <a:pt x="1550" y="438"/>
                  </a:cubicBezTo>
                  <a:cubicBezTo>
                    <a:pt x="1026" y="375"/>
                    <a:pt x="501"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3" name="Google Shape;11943;p22"/>
            <p:cNvSpPr/>
            <p:nvPr/>
          </p:nvSpPr>
          <p:spPr>
            <a:xfrm>
              <a:off x="5842575" y="4058100"/>
              <a:ext cx="17200" cy="78750"/>
            </a:xfrm>
            <a:custGeom>
              <a:avLst/>
              <a:gdLst/>
              <a:ahLst/>
              <a:cxnLst/>
              <a:rect l="l" t="t" r="r" b="b"/>
              <a:pathLst>
                <a:path w="688" h="3150" extrusionOk="0">
                  <a:moveTo>
                    <a:pt x="1" y="1"/>
                  </a:moveTo>
                  <a:lnTo>
                    <a:pt x="1" y="1"/>
                  </a:lnTo>
                  <a:cubicBezTo>
                    <a:pt x="76" y="988"/>
                    <a:pt x="251" y="2013"/>
                    <a:pt x="501" y="2975"/>
                  </a:cubicBezTo>
                  <a:cubicBezTo>
                    <a:pt x="551" y="3012"/>
                    <a:pt x="588" y="3050"/>
                    <a:pt x="613" y="3087"/>
                  </a:cubicBezTo>
                  <a:cubicBezTo>
                    <a:pt x="638" y="3100"/>
                    <a:pt x="663" y="3125"/>
                    <a:pt x="688" y="3150"/>
                  </a:cubicBezTo>
                  <a:cubicBezTo>
                    <a:pt x="613" y="2075"/>
                    <a:pt x="338" y="10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4" name="Google Shape;11944;p22"/>
            <p:cNvSpPr/>
            <p:nvPr/>
          </p:nvSpPr>
          <p:spPr>
            <a:xfrm>
              <a:off x="5840075" y="4079650"/>
              <a:ext cx="12525" cy="51275"/>
            </a:xfrm>
            <a:custGeom>
              <a:avLst/>
              <a:gdLst/>
              <a:ahLst/>
              <a:cxnLst/>
              <a:rect l="l" t="t" r="r" b="b"/>
              <a:pathLst>
                <a:path w="501" h="2051" extrusionOk="0">
                  <a:moveTo>
                    <a:pt x="1" y="1"/>
                  </a:moveTo>
                  <a:cubicBezTo>
                    <a:pt x="113" y="626"/>
                    <a:pt x="188" y="1326"/>
                    <a:pt x="326" y="1988"/>
                  </a:cubicBezTo>
                  <a:cubicBezTo>
                    <a:pt x="388" y="2000"/>
                    <a:pt x="438" y="2025"/>
                    <a:pt x="501" y="2050"/>
                  </a:cubicBezTo>
                  <a:cubicBezTo>
                    <a:pt x="426" y="1351"/>
                    <a:pt x="276" y="6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5" name="Google Shape;11945;p22"/>
            <p:cNvSpPr/>
            <p:nvPr/>
          </p:nvSpPr>
          <p:spPr>
            <a:xfrm>
              <a:off x="5838525" y="4093725"/>
              <a:ext cx="7200" cy="35325"/>
            </a:xfrm>
            <a:custGeom>
              <a:avLst/>
              <a:gdLst/>
              <a:ahLst/>
              <a:cxnLst/>
              <a:rect l="l" t="t" r="r" b="b"/>
              <a:pathLst>
                <a:path w="288" h="1413" extrusionOk="0">
                  <a:moveTo>
                    <a:pt x="0" y="0"/>
                  </a:moveTo>
                  <a:lnTo>
                    <a:pt x="0" y="0"/>
                  </a:lnTo>
                  <a:cubicBezTo>
                    <a:pt x="25" y="475"/>
                    <a:pt x="75" y="950"/>
                    <a:pt x="188" y="1400"/>
                  </a:cubicBezTo>
                  <a:cubicBezTo>
                    <a:pt x="225" y="1400"/>
                    <a:pt x="250" y="1400"/>
                    <a:pt x="288" y="1412"/>
                  </a:cubicBezTo>
                  <a:cubicBezTo>
                    <a:pt x="238" y="925"/>
                    <a:pt x="150" y="4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6" name="Google Shape;11946;p22"/>
            <p:cNvSpPr/>
            <p:nvPr/>
          </p:nvSpPr>
          <p:spPr>
            <a:xfrm>
              <a:off x="5499550" y="3743500"/>
              <a:ext cx="25325" cy="57825"/>
            </a:xfrm>
            <a:custGeom>
              <a:avLst/>
              <a:gdLst/>
              <a:ahLst/>
              <a:cxnLst/>
              <a:rect l="l" t="t" r="r" b="b"/>
              <a:pathLst>
                <a:path w="1013" h="2313" extrusionOk="0">
                  <a:moveTo>
                    <a:pt x="1013" y="1"/>
                  </a:moveTo>
                  <a:cubicBezTo>
                    <a:pt x="988" y="13"/>
                    <a:pt x="963" y="26"/>
                    <a:pt x="938" y="51"/>
                  </a:cubicBezTo>
                  <a:cubicBezTo>
                    <a:pt x="125" y="513"/>
                    <a:pt x="0" y="1525"/>
                    <a:pt x="375" y="2312"/>
                  </a:cubicBezTo>
                  <a:cubicBezTo>
                    <a:pt x="288" y="1888"/>
                    <a:pt x="325" y="1488"/>
                    <a:pt x="388" y="1150"/>
                  </a:cubicBezTo>
                  <a:cubicBezTo>
                    <a:pt x="463" y="825"/>
                    <a:pt x="550" y="550"/>
                    <a:pt x="750" y="313"/>
                  </a:cubicBezTo>
                  <a:cubicBezTo>
                    <a:pt x="800" y="238"/>
                    <a:pt x="925" y="88"/>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7" name="Google Shape;11947;p22"/>
            <p:cNvSpPr/>
            <p:nvPr/>
          </p:nvSpPr>
          <p:spPr>
            <a:xfrm>
              <a:off x="5510475" y="3747250"/>
              <a:ext cx="14400" cy="35325"/>
            </a:xfrm>
            <a:custGeom>
              <a:avLst/>
              <a:gdLst/>
              <a:ahLst/>
              <a:cxnLst/>
              <a:rect l="l" t="t" r="r" b="b"/>
              <a:pathLst>
                <a:path w="576" h="1413" extrusionOk="0">
                  <a:moveTo>
                    <a:pt x="576" y="0"/>
                  </a:moveTo>
                  <a:lnTo>
                    <a:pt x="576" y="0"/>
                  </a:lnTo>
                  <a:cubicBezTo>
                    <a:pt x="176" y="350"/>
                    <a:pt x="1" y="888"/>
                    <a:pt x="1" y="1413"/>
                  </a:cubicBezTo>
                  <a:cubicBezTo>
                    <a:pt x="151" y="875"/>
                    <a:pt x="301" y="45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8" name="Google Shape;11948;p22"/>
            <p:cNvSpPr/>
            <p:nvPr/>
          </p:nvSpPr>
          <p:spPr>
            <a:xfrm>
              <a:off x="5516425" y="3754750"/>
              <a:ext cx="10950" cy="21575"/>
            </a:xfrm>
            <a:custGeom>
              <a:avLst/>
              <a:gdLst/>
              <a:ahLst/>
              <a:cxnLst/>
              <a:rect l="l" t="t" r="r" b="b"/>
              <a:pathLst>
                <a:path w="438" h="863" extrusionOk="0">
                  <a:moveTo>
                    <a:pt x="437" y="0"/>
                  </a:moveTo>
                  <a:lnTo>
                    <a:pt x="437" y="0"/>
                  </a:lnTo>
                  <a:cubicBezTo>
                    <a:pt x="175" y="188"/>
                    <a:pt x="0" y="588"/>
                    <a:pt x="13" y="863"/>
                  </a:cubicBezTo>
                  <a:cubicBezTo>
                    <a:pt x="113" y="563"/>
                    <a:pt x="238" y="263"/>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9" name="Google Shape;11949;p22"/>
            <p:cNvSpPr/>
            <p:nvPr/>
          </p:nvSpPr>
          <p:spPr>
            <a:xfrm>
              <a:off x="5523600" y="3765675"/>
              <a:ext cx="3775" cy="10975"/>
            </a:xfrm>
            <a:custGeom>
              <a:avLst/>
              <a:gdLst/>
              <a:ahLst/>
              <a:cxnLst/>
              <a:rect l="l" t="t" r="r" b="b"/>
              <a:pathLst>
                <a:path w="151" h="439" extrusionOk="0">
                  <a:moveTo>
                    <a:pt x="150" y="1"/>
                  </a:moveTo>
                  <a:lnTo>
                    <a:pt x="150" y="1"/>
                  </a:lnTo>
                  <a:cubicBezTo>
                    <a:pt x="63" y="126"/>
                    <a:pt x="13" y="301"/>
                    <a:pt x="1" y="438"/>
                  </a:cubicBezTo>
                  <a:cubicBezTo>
                    <a:pt x="51" y="301"/>
                    <a:pt x="100" y="15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0" name="Google Shape;11950;p22"/>
            <p:cNvSpPr/>
            <p:nvPr/>
          </p:nvSpPr>
          <p:spPr>
            <a:xfrm>
              <a:off x="5463300" y="4166200"/>
              <a:ext cx="154375" cy="86575"/>
            </a:xfrm>
            <a:custGeom>
              <a:avLst/>
              <a:gdLst/>
              <a:ahLst/>
              <a:cxnLst/>
              <a:rect l="l" t="t" r="r" b="b"/>
              <a:pathLst>
                <a:path w="6175" h="3463" extrusionOk="0">
                  <a:moveTo>
                    <a:pt x="1" y="1"/>
                  </a:moveTo>
                  <a:lnTo>
                    <a:pt x="1" y="1"/>
                  </a:lnTo>
                  <a:cubicBezTo>
                    <a:pt x="101" y="125"/>
                    <a:pt x="201" y="238"/>
                    <a:pt x="288" y="363"/>
                  </a:cubicBezTo>
                  <a:cubicBezTo>
                    <a:pt x="875" y="875"/>
                    <a:pt x="1463" y="1375"/>
                    <a:pt x="2125" y="1788"/>
                  </a:cubicBezTo>
                  <a:cubicBezTo>
                    <a:pt x="3387" y="2525"/>
                    <a:pt x="4749" y="3112"/>
                    <a:pt x="6174" y="3462"/>
                  </a:cubicBezTo>
                  <a:cubicBezTo>
                    <a:pt x="4887" y="2937"/>
                    <a:pt x="3712" y="2200"/>
                    <a:pt x="2487" y="1538"/>
                  </a:cubicBezTo>
                  <a:cubicBezTo>
                    <a:pt x="1638" y="1063"/>
                    <a:pt x="850" y="4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1" name="Google Shape;11951;p22"/>
            <p:cNvSpPr/>
            <p:nvPr/>
          </p:nvSpPr>
          <p:spPr>
            <a:xfrm>
              <a:off x="5489850" y="4196500"/>
              <a:ext cx="145925" cy="70625"/>
            </a:xfrm>
            <a:custGeom>
              <a:avLst/>
              <a:gdLst/>
              <a:ahLst/>
              <a:cxnLst/>
              <a:rect l="l" t="t" r="r" b="b"/>
              <a:pathLst>
                <a:path w="5837" h="2825" extrusionOk="0">
                  <a:moveTo>
                    <a:pt x="1" y="1"/>
                  </a:moveTo>
                  <a:lnTo>
                    <a:pt x="1" y="1"/>
                  </a:lnTo>
                  <a:cubicBezTo>
                    <a:pt x="388" y="326"/>
                    <a:pt x="801" y="663"/>
                    <a:pt x="1138" y="1038"/>
                  </a:cubicBezTo>
                  <a:cubicBezTo>
                    <a:pt x="2563" y="1925"/>
                    <a:pt x="4187" y="2500"/>
                    <a:pt x="5837" y="2825"/>
                  </a:cubicBezTo>
                  <a:cubicBezTo>
                    <a:pt x="3875" y="2088"/>
                    <a:pt x="1888" y="11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2" name="Google Shape;11952;p22"/>
            <p:cNvSpPr/>
            <p:nvPr/>
          </p:nvSpPr>
          <p:spPr>
            <a:xfrm>
              <a:off x="5664500" y="4266475"/>
              <a:ext cx="186225" cy="29725"/>
            </a:xfrm>
            <a:custGeom>
              <a:avLst/>
              <a:gdLst/>
              <a:ahLst/>
              <a:cxnLst/>
              <a:rect l="l" t="t" r="r" b="b"/>
              <a:pathLst>
                <a:path w="7449" h="1189" extrusionOk="0">
                  <a:moveTo>
                    <a:pt x="1" y="1"/>
                  </a:moveTo>
                  <a:lnTo>
                    <a:pt x="1" y="1"/>
                  </a:lnTo>
                  <a:cubicBezTo>
                    <a:pt x="750" y="313"/>
                    <a:pt x="1538" y="551"/>
                    <a:pt x="2337" y="713"/>
                  </a:cubicBezTo>
                  <a:cubicBezTo>
                    <a:pt x="1638" y="663"/>
                    <a:pt x="1000" y="601"/>
                    <a:pt x="325" y="451"/>
                  </a:cubicBezTo>
                  <a:lnTo>
                    <a:pt x="325" y="451"/>
                  </a:lnTo>
                  <a:cubicBezTo>
                    <a:pt x="1538" y="913"/>
                    <a:pt x="2825" y="1138"/>
                    <a:pt x="4112" y="1188"/>
                  </a:cubicBezTo>
                  <a:cubicBezTo>
                    <a:pt x="4862" y="1176"/>
                    <a:pt x="5587" y="1051"/>
                    <a:pt x="6311" y="901"/>
                  </a:cubicBezTo>
                  <a:cubicBezTo>
                    <a:pt x="6574" y="863"/>
                    <a:pt x="6836" y="826"/>
                    <a:pt x="7111" y="788"/>
                  </a:cubicBezTo>
                  <a:cubicBezTo>
                    <a:pt x="7224" y="776"/>
                    <a:pt x="7361" y="751"/>
                    <a:pt x="7449" y="726"/>
                  </a:cubicBezTo>
                  <a:cubicBezTo>
                    <a:pt x="7236" y="726"/>
                    <a:pt x="7024" y="713"/>
                    <a:pt x="6811" y="713"/>
                  </a:cubicBezTo>
                  <a:cubicBezTo>
                    <a:pt x="5399" y="663"/>
                    <a:pt x="3987" y="613"/>
                    <a:pt x="2600" y="413"/>
                  </a:cubicBezTo>
                  <a:cubicBezTo>
                    <a:pt x="1700" y="313"/>
                    <a:pt x="913"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3" name="Google Shape;11953;p22"/>
            <p:cNvSpPr/>
            <p:nvPr/>
          </p:nvSpPr>
          <p:spPr>
            <a:xfrm>
              <a:off x="5925675" y="4165900"/>
              <a:ext cx="126250" cy="88125"/>
            </a:xfrm>
            <a:custGeom>
              <a:avLst/>
              <a:gdLst/>
              <a:ahLst/>
              <a:cxnLst/>
              <a:rect l="l" t="t" r="r" b="b"/>
              <a:pathLst>
                <a:path w="5050" h="3525" extrusionOk="0">
                  <a:moveTo>
                    <a:pt x="5049" y="0"/>
                  </a:moveTo>
                  <a:lnTo>
                    <a:pt x="5049" y="0"/>
                  </a:lnTo>
                  <a:cubicBezTo>
                    <a:pt x="4650" y="662"/>
                    <a:pt x="3887" y="1337"/>
                    <a:pt x="3362" y="1712"/>
                  </a:cubicBezTo>
                  <a:cubicBezTo>
                    <a:pt x="2675" y="2262"/>
                    <a:pt x="1513" y="2912"/>
                    <a:pt x="563" y="3299"/>
                  </a:cubicBezTo>
                  <a:cubicBezTo>
                    <a:pt x="401" y="3362"/>
                    <a:pt x="188" y="3449"/>
                    <a:pt x="1" y="3524"/>
                  </a:cubicBezTo>
                  <a:cubicBezTo>
                    <a:pt x="138" y="3499"/>
                    <a:pt x="288" y="3462"/>
                    <a:pt x="438" y="3424"/>
                  </a:cubicBezTo>
                  <a:cubicBezTo>
                    <a:pt x="2363" y="2999"/>
                    <a:pt x="4287" y="1900"/>
                    <a:pt x="5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4" name="Google Shape;11954;p22"/>
            <p:cNvSpPr/>
            <p:nvPr/>
          </p:nvSpPr>
          <p:spPr>
            <a:xfrm>
              <a:off x="5371775" y="4007800"/>
              <a:ext cx="66250" cy="115000"/>
            </a:xfrm>
            <a:custGeom>
              <a:avLst/>
              <a:gdLst/>
              <a:ahLst/>
              <a:cxnLst/>
              <a:rect l="l" t="t" r="r" b="b"/>
              <a:pathLst>
                <a:path w="2650" h="4600" extrusionOk="0">
                  <a:moveTo>
                    <a:pt x="0" y="1"/>
                  </a:moveTo>
                  <a:cubicBezTo>
                    <a:pt x="62" y="460"/>
                    <a:pt x="149" y="895"/>
                    <a:pt x="285" y="1305"/>
                  </a:cubicBezTo>
                  <a:lnTo>
                    <a:pt x="285" y="1305"/>
                  </a:lnTo>
                  <a:cubicBezTo>
                    <a:pt x="283" y="1302"/>
                    <a:pt x="280" y="1300"/>
                    <a:pt x="275" y="1300"/>
                  </a:cubicBezTo>
                  <a:cubicBezTo>
                    <a:pt x="236" y="1212"/>
                    <a:pt x="143" y="924"/>
                    <a:pt x="135" y="924"/>
                  </a:cubicBezTo>
                  <a:lnTo>
                    <a:pt x="135" y="924"/>
                  </a:lnTo>
                  <a:cubicBezTo>
                    <a:pt x="132" y="924"/>
                    <a:pt x="137" y="946"/>
                    <a:pt x="150" y="1000"/>
                  </a:cubicBezTo>
                  <a:cubicBezTo>
                    <a:pt x="375" y="2425"/>
                    <a:pt x="1262" y="3625"/>
                    <a:pt x="2349" y="4550"/>
                  </a:cubicBezTo>
                  <a:cubicBezTo>
                    <a:pt x="2137" y="4287"/>
                    <a:pt x="1925" y="4025"/>
                    <a:pt x="1712" y="3737"/>
                  </a:cubicBezTo>
                  <a:lnTo>
                    <a:pt x="1712" y="3737"/>
                  </a:lnTo>
                  <a:cubicBezTo>
                    <a:pt x="2000" y="4050"/>
                    <a:pt x="2312" y="4337"/>
                    <a:pt x="2649" y="4599"/>
                  </a:cubicBezTo>
                  <a:cubicBezTo>
                    <a:pt x="2512" y="4450"/>
                    <a:pt x="2362" y="4262"/>
                    <a:pt x="2262" y="4137"/>
                  </a:cubicBezTo>
                  <a:cubicBezTo>
                    <a:pt x="1337" y="2887"/>
                    <a:pt x="475" y="14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955" name="Google Shape;11955;p22"/>
          <p:cNvGrpSpPr/>
          <p:nvPr/>
        </p:nvGrpSpPr>
        <p:grpSpPr>
          <a:xfrm>
            <a:off x="-161250" y="3507806"/>
            <a:ext cx="1698806" cy="1252888"/>
            <a:chOff x="5548275" y="4468375"/>
            <a:chExt cx="619550" cy="456925"/>
          </a:xfrm>
        </p:grpSpPr>
        <p:sp>
          <p:nvSpPr>
            <p:cNvPr id="11956" name="Google Shape;11956;p22"/>
            <p:cNvSpPr/>
            <p:nvPr/>
          </p:nvSpPr>
          <p:spPr>
            <a:xfrm>
              <a:off x="5555475" y="4468375"/>
              <a:ext cx="513625" cy="202325"/>
            </a:xfrm>
            <a:custGeom>
              <a:avLst/>
              <a:gdLst/>
              <a:ahLst/>
              <a:cxnLst/>
              <a:rect l="l" t="t" r="r" b="b"/>
              <a:pathLst>
                <a:path w="20545" h="8093" extrusionOk="0">
                  <a:moveTo>
                    <a:pt x="12440" y="385"/>
                  </a:moveTo>
                  <a:cubicBezTo>
                    <a:pt x="13376" y="385"/>
                    <a:pt x="14311" y="448"/>
                    <a:pt x="15234" y="560"/>
                  </a:cubicBezTo>
                  <a:cubicBezTo>
                    <a:pt x="15996" y="660"/>
                    <a:pt x="16758" y="785"/>
                    <a:pt x="17508" y="960"/>
                  </a:cubicBezTo>
                  <a:cubicBezTo>
                    <a:pt x="18183" y="1110"/>
                    <a:pt x="19008" y="1335"/>
                    <a:pt x="19495" y="1872"/>
                  </a:cubicBezTo>
                  <a:cubicBezTo>
                    <a:pt x="19945" y="2360"/>
                    <a:pt x="20157" y="3059"/>
                    <a:pt x="19932" y="3709"/>
                  </a:cubicBezTo>
                  <a:cubicBezTo>
                    <a:pt x="19720" y="4297"/>
                    <a:pt x="19208" y="4722"/>
                    <a:pt x="18695" y="5046"/>
                  </a:cubicBezTo>
                  <a:cubicBezTo>
                    <a:pt x="18083" y="5446"/>
                    <a:pt x="17396" y="5759"/>
                    <a:pt x="16721" y="6034"/>
                  </a:cubicBezTo>
                  <a:cubicBezTo>
                    <a:pt x="15996" y="6334"/>
                    <a:pt x="15271" y="6596"/>
                    <a:pt x="14534" y="6808"/>
                  </a:cubicBezTo>
                  <a:cubicBezTo>
                    <a:pt x="13047" y="7258"/>
                    <a:pt x="11522" y="7546"/>
                    <a:pt x="9973" y="7696"/>
                  </a:cubicBezTo>
                  <a:cubicBezTo>
                    <a:pt x="9208" y="7769"/>
                    <a:pt x="8438" y="7804"/>
                    <a:pt x="7668" y="7804"/>
                  </a:cubicBezTo>
                  <a:cubicBezTo>
                    <a:pt x="6864" y="7804"/>
                    <a:pt x="6059" y="7766"/>
                    <a:pt x="5261" y="7696"/>
                  </a:cubicBezTo>
                  <a:cubicBezTo>
                    <a:pt x="4487" y="7621"/>
                    <a:pt x="3649" y="7558"/>
                    <a:pt x="2912" y="7283"/>
                  </a:cubicBezTo>
                  <a:cubicBezTo>
                    <a:pt x="2250" y="7046"/>
                    <a:pt x="1625" y="6671"/>
                    <a:pt x="1100" y="6196"/>
                  </a:cubicBezTo>
                  <a:cubicBezTo>
                    <a:pt x="925" y="6034"/>
                    <a:pt x="762" y="5859"/>
                    <a:pt x="613" y="5684"/>
                  </a:cubicBezTo>
                  <a:cubicBezTo>
                    <a:pt x="500" y="5409"/>
                    <a:pt x="475" y="5084"/>
                    <a:pt x="525" y="4784"/>
                  </a:cubicBezTo>
                  <a:cubicBezTo>
                    <a:pt x="650" y="4084"/>
                    <a:pt x="1162" y="3534"/>
                    <a:pt x="1712" y="3134"/>
                  </a:cubicBezTo>
                  <a:cubicBezTo>
                    <a:pt x="2337" y="2685"/>
                    <a:pt x="3049" y="2372"/>
                    <a:pt x="3749" y="2072"/>
                  </a:cubicBezTo>
                  <a:cubicBezTo>
                    <a:pt x="4474" y="1760"/>
                    <a:pt x="5224" y="1510"/>
                    <a:pt x="5974" y="1285"/>
                  </a:cubicBezTo>
                  <a:cubicBezTo>
                    <a:pt x="6723" y="1073"/>
                    <a:pt x="7498" y="923"/>
                    <a:pt x="8273" y="798"/>
                  </a:cubicBezTo>
                  <a:cubicBezTo>
                    <a:pt x="9035" y="660"/>
                    <a:pt x="9798" y="535"/>
                    <a:pt x="10572" y="473"/>
                  </a:cubicBezTo>
                  <a:cubicBezTo>
                    <a:pt x="11192" y="413"/>
                    <a:pt x="11816" y="385"/>
                    <a:pt x="12440" y="385"/>
                  </a:cubicBezTo>
                  <a:close/>
                  <a:moveTo>
                    <a:pt x="12494" y="0"/>
                  </a:moveTo>
                  <a:cubicBezTo>
                    <a:pt x="12162" y="0"/>
                    <a:pt x="11830" y="8"/>
                    <a:pt x="11497" y="23"/>
                  </a:cubicBezTo>
                  <a:cubicBezTo>
                    <a:pt x="9823" y="85"/>
                    <a:pt x="8173" y="298"/>
                    <a:pt x="6573" y="760"/>
                  </a:cubicBezTo>
                  <a:cubicBezTo>
                    <a:pt x="5774" y="998"/>
                    <a:pt x="4986" y="1235"/>
                    <a:pt x="4212" y="1535"/>
                  </a:cubicBezTo>
                  <a:cubicBezTo>
                    <a:pt x="3449" y="1822"/>
                    <a:pt x="2674" y="2122"/>
                    <a:pt x="1950" y="2522"/>
                  </a:cubicBezTo>
                  <a:cubicBezTo>
                    <a:pt x="1287" y="2885"/>
                    <a:pt x="675" y="3372"/>
                    <a:pt x="325" y="4072"/>
                  </a:cubicBezTo>
                  <a:cubicBezTo>
                    <a:pt x="25" y="4697"/>
                    <a:pt x="0" y="5421"/>
                    <a:pt x="350" y="6034"/>
                  </a:cubicBezTo>
                  <a:cubicBezTo>
                    <a:pt x="513" y="6296"/>
                    <a:pt x="725" y="6496"/>
                    <a:pt x="1000" y="6621"/>
                  </a:cubicBezTo>
                  <a:cubicBezTo>
                    <a:pt x="1787" y="7333"/>
                    <a:pt x="2974" y="7633"/>
                    <a:pt x="3999" y="7796"/>
                  </a:cubicBezTo>
                  <a:cubicBezTo>
                    <a:pt x="5364" y="8006"/>
                    <a:pt x="6765" y="8092"/>
                    <a:pt x="8156" y="8092"/>
                  </a:cubicBezTo>
                  <a:cubicBezTo>
                    <a:pt x="8421" y="8092"/>
                    <a:pt x="8685" y="8089"/>
                    <a:pt x="8948" y="8083"/>
                  </a:cubicBezTo>
                  <a:cubicBezTo>
                    <a:pt x="10610" y="8046"/>
                    <a:pt x="12259" y="7846"/>
                    <a:pt x="13872" y="7458"/>
                  </a:cubicBezTo>
                  <a:cubicBezTo>
                    <a:pt x="14671" y="7258"/>
                    <a:pt x="15471" y="6996"/>
                    <a:pt x="16246" y="6696"/>
                  </a:cubicBezTo>
                  <a:cubicBezTo>
                    <a:pt x="17008" y="6396"/>
                    <a:pt x="17746" y="5996"/>
                    <a:pt x="18458" y="5596"/>
                  </a:cubicBezTo>
                  <a:cubicBezTo>
                    <a:pt x="19033" y="5284"/>
                    <a:pt x="19608" y="4909"/>
                    <a:pt x="20007" y="4372"/>
                  </a:cubicBezTo>
                  <a:cubicBezTo>
                    <a:pt x="20407" y="3809"/>
                    <a:pt x="20545" y="3109"/>
                    <a:pt x="20220" y="2472"/>
                  </a:cubicBezTo>
                  <a:cubicBezTo>
                    <a:pt x="19895" y="1822"/>
                    <a:pt x="19370" y="1335"/>
                    <a:pt x="18720" y="998"/>
                  </a:cubicBezTo>
                  <a:cubicBezTo>
                    <a:pt x="18033" y="635"/>
                    <a:pt x="17221" y="498"/>
                    <a:pt x="16458" y="360"/>
                  </a:cubicBezTo>
                  <a:cubicBezTo>
                    <a:pt x="15149" y="120"/>
                    <a:pt x="13823" y="0"/>
                    <a:pt x="124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7" name="Google Shape;11957;p22"/>
            <p:cNvSpPr/>
            <p:nvPr/>
          </p:nvSpPr>
          <p:spPr>
            <a:xfrm>
              <a:off x="5571400" y="4483575"/>
              <a:ext cx="475850" cy="172825"/>
            </a:xfrm>
            <a:custGeom>
              <a:avLst/>
              <a:gdLst/>
              <a:ahLst/>
              <a:cxnLst/>
              <a:rect l="l" t="t" r="r" b="b"/>
              <a:pathLst>
                <a:path w="19034" h="6913" extrusionOk="0">
                  <a:moveTo>
                    <a:pt x="16662" y="1"/>
                  </a:moveTo>
                  <a:cubicBezTo>
                    <a:pt x="16507" y="1"/>
                    <a:pt x="16491" y="253"/>
                    <a:pt x="16659" y="277"/>
                  </a:cubicBezTo>
                  <a:cubicBezTo>
                    <a:pt x="17383" y="415"/>
                    <a:pt x="18908" y="1389"/>
                    <a:pt x="18783" y="2501"/>
                  </a:cubicBezTo>
                  <a:cubicBezTo>
                    <a:pt x="18683" y="3301"/>
                    <a:pt x="17983" y="3751"/>
                    <a:pt x="17358" y="4126"/>
                  </a:cubicBezTo>
                  <a:cubicBezTo>
                    <a:pt x="15946" y="4963"/>
                    <a:pt x="14384" y="5526"/>
                    <a:pt x="12785" y="5876"/>
                  </a:cubicBezTo>
                  <a:cubicBezTo>
                    <a:pt x="11185" y="6238"/>
                    <a:pt x="9573" y="6513"/>
                    <a:pt x="7936" y="6575"/>
                  </a:cubicBezTo>
                  <a:cubicBezTo>
                    <a:pt x="7547" y="6591"/>
                    <a:pt x="7156" y="6601"/>
                    <a:pt x="6764" y="6601"/>
                  </a:cubicBezTo>
                  <a:cubicBezTo>
                    <a:pt x="5545" y="6601"/>
                    <a:pt x="4323" y="6503"/>
                    <a:pt x="3150" y="6163"/>
                  </a:cubicBezTo>
                  <a:cubicBezTo>
                    <a:pt x="2362" y="5938"/>
                    <a:pt x="1513" y="5638"/>
                    <a:pt x="950" y="5026"/>
                  </a:cubicBezTo>
                  <a:cubicBezTo>
                    <a:pt x="438" y="4476"/>
                    <a:pt x="213" y="3564"/>
                    <a:pt x="638" y="2901"/>
                  </a:cubicBezTo>
                  <a:cubicBezTo>
                    <a:pt x="683" y="2829"/>
                    <a:pt x="623" y="2750"/>
                    <a:pt x="559" y="2750"/>
                  </a:cubicBezTo>
                  <a:cubicBezTo>
                    <a:pt x="534" y="2750"/>
                    <a:pt x="509" y="2761"/>
                    <a:pt x="488" y="2789"/>
                  </a:cubicBezTo>
                  <a:cubicBezTo>
                    <a:pt x="1" y="3351"/>
                    <a:pt x="38" y="4114"/>
                    <a:pt x="388" y="4738"/>
                  </a:cubicBezTo>
                  <a:cubicBezTo>
                    <a:pt x="763" y="5413"/>
                    <a:pt x="1450" y="5863"/>
                    <a:pt x="2150" y="6163"/>
                  </a:cubicBezTo>
                  <a:cubicBezTo>
                    <a:pt x="3452" y="6727"/>
                    <a:pt x="4906" y="6912"/>
                    <a:pt x="6332" y="6912"/>
                  </a:cubicBezTo>
                  <a:cubicBezTo>
                    <a:pt x="6644" y="6912"/>
                    <a:pt x="6954" y="6903"/>
                    <a:pt x="7261" y="6888"/>
                  </a:cubicBezTo>
                  <a:cubicBezTo>
                    <a:pt x="8136" y="6838"/>
                    <a:pt x="9023" y="6738"/>
                    <a:pt x="9898" y="6650"/>
                  </a:cubicBezTo>
                  <a:cubicBezTo>
                    <a:pt x="10798" y="6563"/>
                    <a:pt x="11697" y="6475"/>
                    <a:pt x="12585" y="6275"/>
                  </a:cubicBezTo>
                  <a:cubicBezTo>
                    <a:pt x="14322" y="5901"/>
                    <a:pt x="16021" y="5301"/>
                    <a:pt x="17546" y="4376"/>
                  </a:cubicBezTo>
                  <a:cubicBezTo>
                    <a:pt x="18308" y="3914"/>
                    <a:pt x="19033" y="3314"/>
                    <a:pt x="18996" y="2352"/>
                  </a:cubicBezTo>
                  <a:cubicBezTo>
                    <a:pt x="18933" y="1089"/>
                    <a:pt x="17521" y="115"/>
                    <a:pt x="16684" y="2"/>
                  </a:cubicBezTo>
                  <a:cubicBezTo>
                    <a:pt x="16676" y="1"/>
                    <a:pt x="16669" y="1"/>
                    <a:pt x="16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8" name="Google Shape;11958;p22"/>
            <p:cNvSpPr/>
            <p:nvPr/>
          </p:nvSpPr>
          <p:spPr>
            <a:xfrm>
              <a:off x="5579025" y="4480475"/>
              <a:ext cx="431025" cy="113525"/>
            </a:xfrm>
            <a:custGeom>
              <a:avLst/>
              <a:gdLst/>
              <a:ahLst/>
              <a:cxnLst/>
              <a:rect l="l" t="t" r="r" b="b"/>
              <a:pathLst>
                <a:path w="17241" h="4541" extrusionOk="0">
                  <a:moveTo>
                    <a:pt x="14048" y="1"/>
                  </a:moveTo>
                  <a:cubicBezTo>
                    <a:pt x="13800" y="1"/>
                    <a:pt x="13552" y="5"/>
                    <a:pt x="13304" y="14"/>
                  </a:cubicBezTo>
                  <a:cubicBezTo>
                    <a:pt x="12942" y="39"/>
                    <a:pt x="12567" y="51"/>
                    <a:pt x="12205" y="76"/>
                  </a:cubicBezTo>
                  <a:cubicBezTo>
                    <a:pt x="11855" y="101"/>
                    <a:pt x="11492" y="89"/>
                    <a:pt x="11143" y="114"/>
                  </a:cubicBezTo>
                  <a:cubicBezTo>
                    <a:pt x="9705" y="214"/>
                    <a:pt x="8281" y="426"/>
                    <a:pt x="6869" y="738"/>
                  </a:cubicBezTo>
                  <a:cubicBezTo>
                    <a:pt x="5506" y="1026"/>
                    <a:pt x="4132" y="1388"/>
                    <a:pt x="2807" y="1863"/>
                  </a:cubicBezTo>
                  <a:cubicBezTo>
                    <a:pt x="1633" y="2288"/>
                    <a:pt x="170" y="3088"/>
                    <a:pt x="8" y="4462"/>
                  </a:cubicBezTo>
                  <a:cubicBezTo>
                    <a:pt x="0" y="4509"/>
                    <a:pt x="45" y="4541"/>
                    <a:pt x="86" y="4541"/>
                  </a:cubicBezTo>
                  <a:cubicBezTo>
                    <a:pt x="112" y="4541"/>
                    <a:pt x="136" y="4529"/>
                    <a:pt x="145" y="4500"/>
                  </a:cubicBezTo>
                  <a:cubicBezTo>
                    <a:pt x="370" y="4000"/>
                    <a:pt x="670" y="3563"/>
                    <a:pt x="1095" y="3200"/>
                  </a:cubicBezTo>
                  <a:cubicBezTo>
                    <a:pt x="1545" y="2813"/>
                    <a:pt x="2082" y="2525"/>
                    <a:pt x="2645" y="2313"/>
                  </a:cubicBezTo>
                  <a:cubicBezTo>
                    <a:pt x="3882" y="1826"/>
                    <a:pt x="5182" y="1451"/>
                    <a:pt x="6481" y="1163"/>
                  </a:cubicBezTo>
                  <a:cubicBezTo>
                    <a:pt x="7793" y="876"/>
                    <a:pt x="9131" y="676"/>
                    <a:pt x="10468" y="514"/>
                  </a:cubicBezTo>
                  <a:cubicBezTo>
                    <a:pt x="11155" y="439"/>
                    <a:pt x="11830" y="351"/>
                    <a:pt x="12517" y="339"/>
                  </a:cubicBezTo>
                  <a:cubicBezTo>
                    <a:pt x="12780" y="329"/>
                    <a:pt x="13042" y="325"/>
                    <a:pt x="13304" y="325"/>
                  </a:cubicBezTo>
                  <a:cubicBezTo>
                    <a:pt x="13728" y="325"/>
                    <a:pt x="14150" y="336"/>
                    <a:pt x="14567" y="351"/>
                  </a:cubicBezTo>
                  <a:cubicBezTo>
                    <a:pt x="15279" y="364"/>
                    <a:pt x="16029" y="376"/>
                    <a:pt x="16729" y="501"/>
                  </a:cubicBezTo>
                  <a:cubicBezTo>
                    <a:pt x="16903" y="539"/>
                    <a:pt x="17066" y="589"/>
                    <a:pt x="17241" y="651"/>
                  </a:cubicBezTo>
                  <a:cubicBezTo>
                    <a:pt x="17166" y="564"/>
                    <a:pt x="17091" y="489"/>
                    <a:pt x="17016" y="401"/>
                  </a:cubicBezTo>
                  <a:cubicBezTo>
                    <a:pt x="16941" y="326"/>
                    <a:pt x="16854" y="239"/>
                    <a:pt x="16779" y="164"/>
                  </a:cubicBezTo>
                  <a:cubicBezTo>
                    <a:pt x="16316" y="76"/>
                    <a:pt x="15829" y="51"/>
                    <a:pt x="15404" y="39"/>
                  </a:cubicBezTo>
                  <a:cubicBezTo>
                    <a:pt x="14952" y="14"/>
                    <a:pt x="14500" y="1"/>
                    <a:pt x="140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9" name="Google Shape;11959;p22"/>
            <p:cNvSpPr/>
            <p:nvPr/>
          </p:nvSpPr>
          <p:spPr>
            <a:xfrm>
              <a:off x="5600425" y="4518450"/>
              <a:ext cx="434525" cy="106150"/>
            </a:xfrm>
            <a:custGeom>
              <a:avLst/>
              <a:gdLst/>
              <a:ahLst/>
              <a:cxnLst/>
              <a:rect l="l" t="t" r="r" b="b"/>
              <a:pathLst>
                <a:path w="17381" h="4246" extrusionOk="0">
                  <a:moveTo>
                    <a:pt x="11803" y="1"/>
                  </a:moveTo>
                  <a:cubicBezTo>
                    <a:pt x="11513" y="1"/>
                    <a:pt x="11224" y="8"/>
                    <a:pt x="10936" y="19"/>
                  </a:cubicBezTo>
                  <a:cubicBezTo>
                    <a:pt x="9537" y="57"/>
                    <a:pt x="8137" y="169"/>
                    <a:pt x="6775" y="382"/>
                  </a:cubicBezTo>
                  <a:cubicBezTo>
                    <a:pt x="5438" y="594"/>
                    <a:pt x="4101" y="919"/>
                    <a:pt x="2863" y="1494"/>
                  </a:cubicBezTo>
                  <a:cubicBezTo>
                    <a:pt x="2201" y="1806"/>
                    <a:pt x="1564" y="2169"/>
                    <a:pt x="989" y="2619"/>
                  </a:cubicBezTo>
                  <a:cubicBezTo>
                    <a:pt x="514" y="2981"/>
                    <a:pt x="64" y="3468"/>
                    <a:pt x="14" y="4081"/>
                  </a:cubicBezTo>
                  <a:cubicBezTo>
                    <a:pt x="1" y="4189"/>
                    <a:pt x="82" y="4246"/>
                    <a:pt x="162" y="4246"/>
                  </a:cubicBezTo>
                  <a:cubicBezTo>
                    <a:pt x="229" y="4246"/>
                    <a:pt x="296" y="4204"/>
                    <a:pt x="302" y="4118"/>
                  </a:cubicBezTo>
                  <a:cubicBezTo>
                    <a:pt x="352" y="3581"/>
                    <a:pt x="752" y="3168"/>
                    <a:pt x="1164" y="2856"/>
                  </a:cubicBezTo>
                  <a:cubicBezTo>
                    <a:pt x="1651" y="2481"/>
                    <a:pt x="2176" y="2169"/>
                    <a:pt x="2726" y="1906"/>
                  </a:cubicBezTo>
                  <a:cubicBezTo>
                    <a:pt x="3876" y="1344"/>
                    <a:pt x="5113" y="994"/>
                    <a:pt x="6375" y="782"/>
                  </a:cubicBezTo>
                  <a:cubicBezTo>
                    <a:pt x="7675" y="544"/>
                    <a:pt x="8999" y="432"/>
                    <a:pt x="10312" y="357"/>
                  </a:cubicBezTo>
                  <a:cubicBezTo>
                    <a:pt x="10784" y="332"/>
                    <a:pt x="11259" y="314"/>
                    <a:pt x="11733" y="314"/>
                  </a:cubicBezTo>
                  <a:cubicBezTo>
                    <a:pt x="12438" y="314"/>
                    <a:pt x="13141" y="352"/>
                    <a:pt x="13836" y="457"/>
                  </a:cubicBezTo>
                  <a:cubicBezTo>
                    <a:pt x="14485" y="557"/>
                    <a:pt x="15123" y="732"/>
                    <a:pt x="15735" y="981"/>
                  </a:cubicBezTo>
                  <a:cubicBezTo>
                    <a:pt x="16260" y="1194"/>
                    <a:pt x="16910" y="1506"/>
                    <a:pt x="17060" y="2119"/>
                  </a:cubicBezTo>
                  <a:cubicBezTo>
                    <a:pt x="17082" y="2203"/>
                    <a:pt x="17153" y="2242"/>
                    <a:pt x="17220" y="2242"/>
                  </a:cubicBezTo>
                  <a:cubicBezTo>
                    <a:pt x="17303" y="2242"/>
                    <a:pt x="17380" y="2184"/>
                    <a:pt x="17360" y="2081"/>
                  </a:cubicBezTo>
                  <a:cubicBezTo>
                    <a:pt x="17260" y="1519"/>
                    <a:pt x="16822" y="1169"/>
                    <a:pt x="16347" y="907"/>
                  </a:cubicBezTo>
                  <a:cubicBezTo>
                    <a:pt x="15810" y="619"/>
                    <a:pt x="15223" y="432"/>
                    <a:pt x="14635" y="294"/>
                  </a:cubicBezTo>
                  <a:cubicBezTo>
                    <a:pt x="13708" y="74"/>
                    <a:pt x="12750" y="1"/>
                    <a:pt x="11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0" name="Google Shape;11960;p22"/>
            <p:cNvSpPr/>
            <p:nvPr/>
          </p:nvSpPr>
          <p:spPr>
            <a:xfrm>
              <a:off x="5650350" y="4760000"/>
              <a:ext cx="377475" cy="136875"/>
            </a:xfrm>
            <a:custGeom>
              <a:avLst/>
              <a:gdLst/>
              <a:ahLst/>
              <a:cxnLst/>
              <a:rect l="l" t="t" r="r" b="b"/>
              <a:pathLst>
                <a:path w="15099" h="5475" extrusionOk="0">
                  <a:moveTo>
                    <a:pt x="14889" y="0"/>
                  </a:moveTo>
                  <a:cubicBezTo>
                    <a:pt x="14824" y="0"/>
                    <a:pt x="14762" y="32"/>
                    <a:pt x="14738" y="105"/>
                  </a:cubicBezTo>
                  <a:cubicBezTo>
                    <a:pt x="14575" y="617"/>
                    <a:pt x="14375" y="1104"/>
                    <a:pt x="14075" y="1554"/>
                  </a:cubicBezTo>
                  <a:cubicBezTo>
                    <a:pt x="13788" y="1992"/>
                    <a:pt x="13438" y="2417"/>
                    <a:pt x="13063" y="2779"/>
                  </a:cubicBezTo>
                  <a:cubicBezTo>
                    <a:pt x="12213" y="3591"/>
                    <a:pt x="11226" y="4179"/>
                    <a:pt x="10102" y="4553"/>
                  </a:cubicBezTo>
                  <a:cubicBezTo>
                    <a:pt x="8927" y="4941"/>
                    <a:pt x="7677" y="5066"/>
                    <a:pt x="6440" y="5078"/>
                  </a:cubicBezTo>
                  <a:cubicBezTo>
                    <a:pt x="5228" y="5078"/>
                    <a:pt x="4016" y="4903"/>
                    <a:pt x="2916" y="4379"/>
                  </a:cubicBezTo>
                  <a:cubicBezTo>
                    <a:pt x="1804" y="3866"/>
                    <a:pt x="929" y="3016"/>
                    <a:pt x="304" y="1967"/>
                  </a:cubicBezTo>
                  <a:cubicBezTo>
                    <a:pt x="279" y="1927"/>
                    <a:pt x="241" y="1910"/>
                    <a:pt x="201" y="1910"/>
                  </a:cubicBezTo>
                  <a:cubicBezTo>
                    <a:pt x="105" y="1910"/>
                    <a:pt x="1" y="2010"/>
                    <a:pt x="54" y="2117"/>
                  </a:cubicBezTo>
                  <a:cubicBezTo>
                    <a:pt x="592" y="3079"/>
                    <a:pt x="1466" y="3841"/>
                    <a:pt x="2416" y="4379"/>
                  </a:cubicBezTo>
                  <a:cubicBezTo>
                    <a:pt x="3491" y="4978"/>
                    <a:pt x="4703" y="5328"/>
                    <a:pt x="5928" y="5441"/>
                  </a:cubicBezTo>
                  <a:cubicBezTo>
                    <a:pt x="6190" y="5464"/>
                    <a:pt x="6453" y="5475"/>
                    <a:pt x="6716" y="5475"/>
                  </a:cubicBezTo>
                  <a:cubicBezTo>
                    <a:pt x="7742" y="5475"/>
                    <a:pt x="8769" y="5307"/>
                    <a:pt x="9764" y="5028"/>
                  </a:cubicBezTo>
                  <a:cubicBezTo>
                    <a:pt x="10951" y="4691"/>
                    <a:pt x="12126" y="4141"/>
                    <a:pt x="13076" y="3329"/>
                  </a:cubicBezTo>
                  <a:cubicBezTo>
                    <a:pt x="14026" y="2529"/>
                    <a:pt x="14788" y="1404"/>
                    <a:pt x="15075" y="192"/>
                  </a:cubicBezTo>
                  <a:cubicBezTo>
                    <a:pt x="15098" y="78"/>
                    <a:pt x="14990" y="0"/>
                    <a:pt x="14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1" name="Google Shape;11961;p22"/>
            <p:cNvSpPr/>
            <p:nvPr/>
          </p:nvSpPr>
          <p:spPr>
            <a:xfrm>
              <a:off x="5574975" y="4623375"/>
              <a:ext cx="92600" cy="203900"/>
            </a:xfrm>
            <a:custGeom>
              <a:avLst/>
              <a:gdLst/>
              <a:ahLst/>
              <a:cxnLst/>
              <a:rect l="l" t="t" r="r" b="b"/>
              <a:pathLst>
                <a:path w="3704" h="8156" extrusionOk="0">
                  <a:moveTo>
                    <a:pt x="164" y="1"/>
                  </a:moveTo>
                  <a:cubicBezTo>
                    <a:pt x="81" y="1"/>
                    <a:pt x="0" y="79"/>
                    <a:pt x="32" y="184"/>
                  </a:cubicBezTo>
                  <a:cubicBezTo>
                    <a:pt x="370" y="1321"/>
                    <a:pt x="832" y="2420"/>
                    <a:pt x="1257" y="3520"/>
                  </a:cubicBezTo>
                  <a:cubicBezTo>
                    <a:pt x="1657" y="4545"/>
                    <a:pt x="1969" y="5620"/>
                    <a:pt x="2444" y="6607"/>
                  </a:cubicBezTo>
                  <a:cubicBezTo>
                    <a:pt x="2707" y="7157"/>
                    <a:pt x="3019" y="7669"/>
                    <a:pt x="3432" y="8106"/>
                  </a:cubicBezTo>
                  <a:cubicBezTo>
                    <a:pt x="3459" y="8141"/>
                    <a:pt x="3494" y="8155"/>
                    <a:pt x="3529" y="8155"/>
                  </a:cubicBezTo>
                  <a:cubicBezTo>
                    <a:pt x="3619" y="8155"/>
                    <a:pt x="3704" y="8056"/>
                    <a:pt x="3632" y="7957"/>
                  </a:cubicBezTo>
                  <a:cubicBezTo>
                    <a:pt x="3007" y="7094"/>
                    <a:pt x="2594" y="6132"/>
                    <a:pt x="2207" y="5157"/>
                  </a:cubicBezTo>
                  <a:cubicBezTo>
                    <a:pt x="1770" y="4108"/>
                    <a:pt x="1395" y="3020"/>
                    <a:pt x="1007" y="1946"/>
                  </a:cubicBezTo>
                  <a:cubicBezTo>
                    <a:pt x="782" y="1321"/>
                    <a:pt x="557" y="683"/>
                    <a:pt x="282" y="84"/>
                  </a:cubicBezTo>
                  <a:cubicBezTo>
                    <a:pt x="256" y="25"/>
                    <a:pt x="209"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2" name="Google Shape;11962;p22"/>
            <p:cNvSpPr/>
            <p:nvPr/>
          </p:nvSpPr>
          <p:spPr>
            <a:xfrm>
              <a:off x="6012975" y="4581875"/>
              <a:ext cx="35500" cy="213200"/>
            </a:xfrm>
            <a:custGeom>
              <a:avLst/>
              <a:gdLst/>
              <a:ahLst/>
              <a:cxnLst/>
              <a:rect l="l" t="t" r="r" b="b"/>
              <a:pathLst>
                <a:path w="1420" h="8528" extrusionOk="0">
                  <a:moveTo>
                    <a:pt x="1239" y="0"/>
                  </a:moveTo>
                  <a:cubicBezTo>
                    <a:pt x="1161" y="0"/>
                    <a:pt x="1083" y="44"/>
                    <a:pt x="1083" y="132"/>
                  </a:cubicBezTo>
                  <a:cubicBezTo>
                    <a:pt x="1108" y="1219"/>
                    <a:pt x="1045" y="2318"/>
                    <a:pt x="933" y="3406"/>
                  </a:cubicBezTo>
                  <a:cubicBezTo>
                    <a:pt x="808" y="4493"/>
                    <a:pt x="608" y="5568"/>
                    <a:pt x="383" y="6642"/>
                  </a:cubicBezTo>
                  <a:cubicBezTo>
                    <a:pt x="320" y="6942"/>
                    <a:pt x="245" y="7230"/>
                    <a:pt x="183" y="7517"/>
                  </a:cubicBezTo>
                  <a:cubicBezTo>
                    <a:pt x="108" y="7829"/>
                    <a:pt x="70" y="8142"/>
                    <a:pt x="8" y="8454"/>
                  </a:cubicBezTo>
                  <a:cubicBezTo>
                    <a:pt x="0" y="8500"/>
                    <a:pt x="35" y="8527"/>
                    <a:pt x="68" y="8527"/>
                  </a:cubicBezTo>
                  <a:cubicBezTo>
                    <a:pt x="89" y="8527"/>
                    <a:pt x="111" y="8516"/>
                    <a:pt x="120" y="8492"/>
                  </a:cubicBezTo>
                  <a:cubicBezTo>
                    <a:pt x="233" y="8229"/>
                    <a:pt x="345" y="7979"/>
                    <a:pt x="445" y="7717"/>
                  </a:cubicBezTo>
                  <a:cubicBezTo>
                    <a:pt x="533" y="7455"/>
                    <a:pt x="595" y="7180"/>
                    <a:pt x="670" y="6917"/>
                  </a:cubicBezTo>
                  <a:cubicBezTo>
                    <a:pt x="808" y="6380"/>
                    <a:pt x="920" y="5843"/>
                    <a:pt x="1020" y="5293"/>
                  </a:cubicBezTo>
                  <a:cubicBezTo>
                    <a:pt x="1220" y="4205"/>
                    <a:pt x="1333" y="3106"/>
                    <a:pt x="1383" y="2006"/>
                  </a:cubicBezTo>
                  <a:cubicBezTo>
                    <a:pt x="1420" y="1381"/>
                    <a:pt x="1408" y="756"/>
                    <a:pt x="1395" y="132"/>
                  </a:cubicBezTo>
                  <a:cubicBezTo>
                    <a:pt x="1395" y="44"/>
                    <a:pt x="1317" y="0"/>
                    <a:pt x="1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3" name="Google Shape;11963;p22"/>
            <p:cNvSpPr/>
            <p:nvPr/>
          </p:nvSpPr>
          <p:spPr>
            <a:xfrm>
              <a:off x="5885700" y="4823825"/>
              <a:ext cx="1900" cy="650"/>
            </a:xfrm>
            <a:custGeom>
              <a:avLst/>
              <a:gdLst/>
              <a:ahLst/>
              <a:cxnLst/>
              <a:rect l="l" t="t" r="r" b="b"/>
              <a:pathLst>
                <a:path w="76" h="26" extrusionOk="0">
                  <a:moveTo>
                    <a:pt x="13" y="1"/>
                  </a:moveTo>
                  <a:cubicBezTo>
                    <a:pt x="0" y="13"/>
                    <a:pt x="0" y="13"/>
                    <a:pt x="0" y="13"/>
                  </a:cubicBezTo>
                  <a:cubicBezTo>
                    <a:pt x="0" y="26"/>
                    <a:pt x="13" y="26"/>
                    <a:pt x="13" y="26"/>
                  </a:cubicBezTo>
                  <a:lnTo>
                    <a:pt x="63" y="26"/>
                  </a:lnTo>
                  <a:cubicBezTo>
                    <a:pt x="75" y="26"/>
                    <a:pt x="75" y="13"/>
                    <a:pt x="75" y="13"/>
                  </a:cubicBezTo>
                  <a:cubicBezTo>
                    <a:pt x="75" y="1"/>
                    <a:pt x="63" y="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4" name="Google Shape;11964;p22"/>
            <p:cNvSpPr/>
            <p:nvPr/>
          </p:nvSpPr>
          <p:spPr>
            <a:xfrm>
              <a:off x="5613500" y="4680575"/>
              <a:ext cx="430400" cy="102700"/>
            </a:xfrm>
            <a:custGeom>
              <a:avLst/>
              <a:gdLst/>
              <a:ahLst/>
              <a:cxnLst/>
              <a:rect l="l" t="t" r="r" b="b"/>
              <a:pathLst>
                <a:path w="17216" h="4108" extrusionOk="0">
                  <a:moveTo>
                    <a:pt x="17070" y="1"/>
                  </a:moveTo>
                  <a:cubicBezTo>
                    <a:pt x="17041" y="1"/>
                    <a:pt x="17011" y="14"/>
                    <a:pt x="16987" y="45"/>
                  </a:cubicBezTo>
                  <a:cubicBezTo>
                    <a:pt x="15487" y="1957"/>
                    <a:pt x="13163" y="2744"/>
                    <a:pt x="10863" y="3219"/>
                  </a:cubicBezTo>
                  <a:cubicBezTo>
                    <a:pt x="9201" y="3560"/>
                    <a:pt x="7477" y="3883"/>
                    <a:pt x="5761" y="3883"/>
                  </a:cubicBezTo>
                  <a:cubicBezTo>
                    <a:pt x="5026" y="3883"/>
                    <a:pt x="4292" y="3824"/>
                    <a:pt x="3565" y="3682"/>
                  </a:cubicBezTo>
                  <a:cubicBezTo>
                    <a:pt x="2365" y="3444"/>
                    <a:pt x="1203" y="2982"/>
                    <a:pt x="229" y="2219"/>
                  </a:cubicBezTo>
                  <a:cubicBezTo>
                    <a:pt x="207" y="2203"/>
                    <a:pt x="185" y="2196"/>
                    <a:pt x="163" y="2196"/>
                  </a:cubicBezTo>
                  <a:cubicBezTo>
                    <a:pt x="73" y="2196"/>
                    <a:pt x="0" y="2324"/>
                    <a:pt x="91" y="2394"/>
                  </a:cubicBezTo>
                  <a:cubicBezTo>
                    <a:pt x="1687" y="3662"/>
                    <a:pt x="3731" y="4108"/>
                    <a:pt x="5740" y="4108"/>
                  </a:cubicBezTo>
                  <a:cubicBezTo>
                    <a:pt x="6029" y="4108"/>
                    <a:pt x="6316" y="4099"/>
                    <a:pt x="6602" y="4081"/>
                  </a:cubicBezTo>
                  <a:cubicBezTo>
                    <a:pt x="7914" y="4006"/>
                    <a:pt x="9214" y="3769"/>
                    <a:pt x="10501" y="3519"/>
                  </a:cubicBezTo>
                  <a:cubicBezTo>
                    <a:pt x="11775" y="3269"/>
                    <a:pt x="13050" y="2982"/>
                    <a:pt x="14225" y="2469"/>
                  </a:cubicBezTo>
                  <a:cubicBezTo>
                    <a:pt x="15375" y="1957"/>
                    <a:pt x="16449" y="1232"/>
                    <a:pt x="17162" y="170"/>
                  </a:cubicBezTo>
                  <a:cubicBezTo>
                    <a:pt x="17216" y="89"/>
                    <a:pt x="17146" y="1"/>
                    <a:pt x="17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5" name="Google Shape;11965;p22"/>
            <p:cNvSpPr/>
            <p:nvPr/>
          </p:nvSpPr>
          <p:spPr>
            <a:xfrm>
              <a:off x="5646525" y="4775200"/>
              <a:ext cx="377150" cy="83075"/>
            </a:xfrm>
            <a:custGeom>
              <a:avLst/>
              <a:gdLst/>
              <a:ahLst/>
              <a:cxnLst/>
              <a:rect l="l" t="t" r="r" b="b"/>
              <a:pathLst>
                <a:path w="15086" h="3323" extrusionOk="0">
                  <a:moveTo>
                    <a:pt x="14951" y="1"/>
                  </a:moveTo>
                  <a:cubicBezTo>
                    <a:pt x="14939" y="1"/>
                    <a:pt x="14927" y="3"/>
                    <a:pt x="14916" y="9"/>
                  </a:cubicBezTo>
                  <a:cubicBezTo>
                    <a:pt x="14716" y="134"/>
                    <a:pt x="14553" y="296"/>
                    <a:pt x="14366" y="446"/>
                  </a:cubicBezTo>
                  <a:cubicBezTo>
                    <a:pt x="14179" y="609"/>
                    <a:pt x="13991" y="759"/>
                    <a:pt x="13791" y="909"/>
                  </a:cubicBezTo>
                  <a:cubicBezTo>
                    <a:pt x="13391" y="1196"/>
                    <a:pt x="12979" y="1459"/>
                    <a:pt x="12541" y="1671"/>
                  </a:cubicBezTo>
                  <a:cubicBezTo>
                    <a:pt x="11654" y="2121"/>
                    <a:pt x="10704" y="2433"/>
                    <a:pt x="9730" y="2671"/>
                  </a:cubicBezTo>
                  <a:cubicBezTo>
                    <a:pt x="8523" y="2951"/>
                    <a:pt x="7259" y="3152"/>
                    <a:pt x="6004" y="3152"/>
                  </a:cubicBezTo>
                  <a:cubicBezTo>
                    <a:pt x="5074" y="3152"/>
                    <a:pt x="4150" y="3042"/>
                    <a:pt x="3256" y="2771"/>
                  </a:cubicBezTo>
                  <a:cubicBezTo>
                    <a:pt x="2719" y="2608"/>
                    <a:pt x="2182" y="2408"/>
                    <a:pt x="1682" y="2146"/>
                  </a:cubicBezTo>
                  <a:cubicBezTo>
                    <a:pt x="1169" y="1884"/>
                    <a:pt x="720" y="1546"/>
                    <a:pt x="245" y="1221"/>
                  </a:cubicBezTo>
                  <a:cubicBezTo>
                    <a:pt x="226" y="1210"/>
                    <a:pt x="205" y="1204"/>
                    <a:pt x="184" y="1204"/>
                  </a:cubicBezTo>
                  <a:cubicBezTo>
                    <a:pt x="93" y="1204"/>
                    <a:pt x="1" y="1302"/>
                    <a:pt x="82" y="1384"/>
                  </a:cubicBezTo>
                  <a:cubicBezTo>
                    <a:pt x="432" y="1746"/>
                    <a:pt x="869" y="2008"/>
                    <a:pt x="1307" y="2246"/>
                  </a:cubicBezTo>
                  <a:cubicBezTo>
                    <a:pt x="1769" y="2508"/>
                    <a:pt x="2257" y="2708"/>
                    <a:pt x="2757" y="2858"/>
                  </a:cubicBezTo>
                  <a:cubicBezTo>
                    <a:pt x="3831" y="3183"/>
                    <a:pt x="4956" y="3321"/>
                    <a:pt x="6056" y="3321"/>
                  </a:cubicBezTo>
                  <a:cubicBezTo>
                    <a:pt x="6140" y="3322"/>
                    <a:pt x="6224" y="3322"/>
                    <a:pt x="6309" y="3322"/>
                  </a:cubicBezTo>
                  <a:cubicBezTo>
                    <a:pt x="8375" y="3322"/>
                    <a:pt x="10457" y="3023"/>
                    <a:pt x="12341" y="2158"/>
                  </a:cubicBezTo>
                  <a:cubicBezTo>
                    <a:pt x="12854" y="1921"/>
                    <a:pt x="13354" y="1646"/>
                    <a:pt x="13829" y="1321"/>
                  </a:cubicBezTo>
                  <a:cubicBezTo>
                    <a:pt x="14066" y="1159"/>
                    <a:pt x="14303" y="971"/>
                    <a:pt x="14516" y="784"/>
                  </a:cubicBezTo>
                  <a:cubicBezTo>
                    <a:pt x="14716" y="596"/>
                    <a:pt x="14928" y="409"/>
                    <a:pt x="15053" y="146"/>
                  </a:cubicBezTo>
                  <a:cubicBezTo>
                    <a:pt x="15085" y="83"/>
                    <a:pt x="15018" y="1"/>
                    <a:pt x="14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6" name="Google Shape;11966;p22"/>
            <p:cNvSpPr/>
            <p:nvPr/>
          </p:nvSpPr>
          <p:spPr>
            <a:xfrm>
              <a:off x="5642025" y="4790700"/>
              <a:ext cx="61450" cy="30400"/>
            </a:xfrm>
            <a:custGeom>
              <a:avLst/>
              <a:gdLst/>
              <a:ahLst/>
              <a:cxnLst/>
              <a:rect l="l" t="t" r="r" b="b"/>
              <a:pathLst>
                <a:path w="2458" h="1216" extrusionOk="0">
                  <a:moveTo>
                    <a:pt x="187" y="0"/>
                  </a:moveTo>
                  <a:cubicBezTo>
                    <a:pt x="79" y="0"/>
                    <a:pt x="0" y="155"/>
                    <a:pt x="112" y="226"/>
                  </a:cubicBezTo>
                  <a:cubicBezTo>
                    <a:pt x="800" y="689"/>
                    <a:pt x="1599" y="989"/>
                    <a:pt x="2399" y="1214"/>
                  </a:cubicBezTo>
                  <a:cubicBezTo>
                    <a:pt x="2403" y="1215"/>
                    <a:pt x="2407" y="1216"/>
                    <a:pt x="2411" y="1216"/>
                  </a:cubicBezTo>
                  <a:cubicBezTo>
                    <a:pt x="2441" y="1216"/>
                    <a:pt x="2458" y="1175"/>
                    <a:pt x="2424" y="1164"/>
                  </a:cubicBezTo>
                  <a:cubicBezTo>
                    <a:pt x="2037" y="1039"/>
                    <a:pt x="1649" y="876"/>
                    <a:pt x="1287" y="676"/>
                  </a:cubicBezTo>
                  <a:cubicBezTo>
                    <a:pt x="937" y="476"/>
                    <a:pt x="600" y="251"/>
                    <a:pt x="262" y="26"/>
                  </a:cubicBezTo>
                  <a:cubicBezTo>
                    <a:pt x="237" y="8"/>
                    <a:pt x="211" y="0"/>
                    <a:pt x="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7" name="Google Shape;11967;p22"/>
            <p:cNvSpPr/>
            <p:nvPr/>
          </p:nvSpPr>
          <p:spPr>
            <a:xfrm>
              <a:off x="5723225" y="4782000"/>
              <a:ext cx="268075" cy="59000"/>
            </a:xfrm>
            <a:custGeom>
              <a:avLst/>
              <a:gdLst/>
              <a:ahLst/>
              <a:cxnLst/>
              <a:rect l="l" t="t" r="r" b="b"/>
              <a:pathLst>
                <a:path w="10723" h="2360" extrusionOk="0">
                  <a:moveTo>
                    <a:pt x="10567" y="0"/>
                  </a:moveTo>
                  <a:cubicBezTo>
                    <a:pt x="10553" y="0"/>
                    <a:pt x="10538" y="4"/>
                    <a:pt x="10523" y="12"/>
                  </a:cubicBezTo>
                  <a:cubicBezTo>
                    <a:pt x="9898" y="349"/>
                    <a:pt x="9286" y="687"/>
                    <a:pt x="8624" y="962"/>
                  </a:cubicBezTo>
                  <a:cubicBezTo>
                    <a:pt x="7974" y="1224"/>
                    <a:pt x="7299" y="1449"/>
                    <a:pt x="6624" y="1637"/>
                  </a:cubicBezTo>
                  <a:cubicBezTo>
                    <a:pt x="5425" y="1942"/>
                    <a:pt x="4179" y="2123"/>
                    <a:pt x="2943" y="2123"/>
                  </a:cubicBezTo>
                  <a:cubicBezTo>
                    <a:pt x="2762" y="2123"/>
                    <a:pt x="2581" y="2119"/>
                    <a:pt x="2400" y="2111"/>
                  </a:cubicBezTo>
                  <a:cubicBezTo>
                    <a:pt x="1613" y="2074"/>
                    <a:pt x="813" y="2024"/>
                    <a:pt x="26" y="1861"/>
                  </a:cubicBezTo>
                  <a:cubicBezTo>
                    <a:pt x="1" y="1861"/>
                    <a:pt x="1" y="1899"/>
                    <a:pt x="26" y="1911"/>
                  </a:cubicBezTo>
                  <a:cubicBezTo>
                    <a:pt x="726" y="2086"/>
                    <a:pt x="1438" y="2236"/>
                    <a:pt x="2163" y="2311"/>
                  </a:cubicBezTo>
                  <a:cubicBezTo>
                    <a:pt x="2500" y="2347"/>
                    <a:pt x="2839" y="2360"/>
                    <a:pt x="3179" y="2360"/>
                  </a:cubicBezTo>
                  <a:cubicBezTo>
                    <a:pt x="3558" y="2360"/>
                    <a:pt x="3937" y="2344"/>
                    <a:pt x="4312" y="2324"/>
                  </a:cubicBezTo>
                  <a:cubicBezTo>
                    <a:pt x="5737" y="2249"/>
                    <a:pt x="7174" y="1899"/>
                    <a:pt x="8486" y="1362"/>
                  </a:cubicBezTo>
                  <a:cubicBezTo>
                    <a:pt x="9236" y="1049"/>
                    <a:pt x="9973" y="687"/>
                    <a:pt x="10636" y="224"/>
                  </a:cubicBezTo>
                  <a:cubicBezTo>
                    <a:pt x="10722" y="159"/>
                    <a:pt x="10659" y="0"/>
                    <a:pt x="10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8" name="Google Shape;11968;p22"/>
            <p:cNvSpPr/>
            <p:nvPr/>
          </p:nvSpPr>
          <p:spPr>
            <a:xfrm>
              <a:off x="5809775" y="4726875"/>
              <a:ext cx="227400" cy="78875"/>
            </a:xfrm>
            <a:custGeom>
              <a:avLst/>
              <a:gdLst/>
              <a:ahLst/>
              <a:cxnLst/>
              <a:rect l="l" t="t" r="r" b="b"/>
              <a:pathLst>
                <a:path w="9096" h="3155" extrusionOk="0">
                  <a:moveTo>
                    <a:pt x="8874" y="1"/>
                  </a:moveTo>
                  <a:cubicBezTo>
                    <a:pt x="8846" y="1"/>
                    <a:pt x="8816" y="9"/>
                    <a:pt x="8786" y="30"/>
                  </a:cubicBezTo>
                  <a:cubicBezTo>
                    <a:pt x="6811" y="1430"/>
                    <a:pt x="4562" y="2417"/>
                    <a:pt x="2162" y="2767"/>
                  </a:cubicBezTo>
                  <a:cubicBezTo>
                    <a:pt x="1488" y="2879"/>
                    <a:pt x="813" y="2929"/>
                    <a:pt x="138" y="2942"/>
                  </a:cubicBezTo>
                  <a:cubicBezTo>
                    <a:pt x="1" y="2954"/>
                    <a:pt x="26" y="3154"/>
                    <a:pt x="163" y="3154"/>
                  </a:cubicBezTo>
                  <a:cubicBezTo>
                    <a:pt x="1388" y="3117"/>
                    <a:pt x="2612" y="2929"/>
                    <a:pt x="3800" y="2617"/>
                  </a:cubicBezTo>
                  <a:cubicBezTo>
                    <a:pt x="4962" y="2317"/>
                    <a:pt x="6124" y="1905"/>
                    <a:pt x="7199" y="1355"/>
                  </a:cubicBezTo>
                  <a:cubicBezTo>
                    <a:pt x="7811" y="1030"/>
                    <a:pt x="8398" y="667"/>
                    <a:pt x="8973" y="267"/>
                  </a:cubicBezTo>
                  <a:cubicBezTo>
                    <a:pt x="9096" y="176"/>
                    <a:pt x="9001" y="1"/>
                    <a:pt x="88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9" name="Google Shape;11969;p22"/>
            <p:cNvSpPr/>
            <p:nvPr/>
          </p:nvSpPr>
          <p:spPr>
            <a:xfrm>
              <a:off x="5624550" y="4757925"/>
              <a:ext cx="157750" cy="48275"/>
            </a:xfrm>
            <a:custGeom>
              <a:avLst/>
              <a:gdLst/>
              <a:ahLst/>
              <a:cxnLst/>
              <a:rect l="l" t="t" r="r" b="b"/>
              <a:pathLst>
                <a:path w="6310" h="1931" extrusionOk="0">
                  <a:moveTo>
                    <a:pt x="149" y="0"/>
                  </a:moveTo>
                  <a:cubicBezTo>
                    <a:pt x="53" y="0"/>
                    <a:pt x="0" y="148"/>
                    <a:pt x="86" y="213"/>
                  </a:cubicBezTo>
                  <a:cubicBezTo>
                    <a:pt x="299" y="375"/>
                    <a:pt x="536" y="500"/>
                    <a:pt x="774" y="625"/>
                  </a:cubicBezTo>
                  <a:cubicBezTo>
                    <a:pt x="1011" y="750"/>
                    <a:pt x="1261" y="875"/>
                    <a:pt x="1511" y="987"/>
                  </a:cubicBezTo>
                  <a:cubicBezTo>
                    <a:pt x="2011" y="1187"/>
                    <a:pt x="2523" y="1362"/>
                    <a:pt x="3048" y="1500"/>
                  </a:cubicBezTo>
                  <a:cubicBezTo>
                    <a:pt x="3561" y="1650"/>
                    <a:pt x="4073" y="1750"/>
                    <a:pt x="4598" y="1825"/>
                  </a:cubicBezTo>
                  <a:cubicBezTo>
                    <a:pt x="4991" y="1881"/>
                    <a:pt x="5399" y="1930"/>
                    <a:pt x="5805" y="1930"/>
                  </a:cubicBezTo>
                  <a:cubicBezTo>
                    <a:pt x="5940" y="1930"/>
                    <a:pt x="6075" y="1925"/>
                    <a:pt x="6210" y="1912"/>
                  </a:cubicBezTo>
                  <a:cubicBezTo>
                    <a:pt x="6247" y="1912"/>
                    <a:pt x="6272" y="1887"/>
                    <a:pt x="6285" y="1850"/>
                  </a:cubicBezTo>
                  <a:cubicBezTo>
                    <a:pt x="6297" y="1837"/>
                    <a:pt x="6310" y="1812"/>
                    <a:pt x="6297" y="1800"/>
                  </a:cubicBezTo>
                  <a:cubicBezTo>
                    <a:pt x="6285" y="1787"/>
                    <a:pt x="6285" y="1787"/>
                    <a:pt x="6285" y="1775"/>
                  </a:cubicBezTo>
                  <a:cubicBezTo>
                    <a:pt x="6272" y="1750"/>
                    <a:pt x="6235" y="1712"/>
                    <a:pt x="6197" y="1712"/>
                  </a:cubicBezTo>
                  <a:cubicBezTo>
                    <a:pt x="5672" y="1687"/>
                    <a:pt x="5148" y="1687"/>
                    <a:pt x="4623" y="1625"/>
                  </a:cubicBezTo>
                  <a:cubicBezTo>
                    <a:pt x="4085" y="1575"/>
                    <a:pt x="3561" y="1462"/>
                    <a:pt x="3061" y="1325"/>
                  </a:cubicBezTo>
                  <a:cubicBezTo>
                    <a:pt x="2548" y="1175"/>
                    <a:pt x="2073" y="987"/>
                    <a:pt x="1599" y="762"/>
                  </a:cubicBezTo>
                  <a:cubicBezTo>
                    <a:pt x="1374" y="663"/>
                    <a:pt x="1136" y="550"/>
                    <a:pt x="911" y="425"/>
                  </a:cubicBezTo>
                  <a:cubicBezTo>
                    <a:pt x="674" y="300"/>
                    <a:pt x="449" y="138"/>
                    <a:pt x="199" y="13"/>
                  </a:cubicBezTo>
                  <a:cubicBezTo>
                    <a:pt x="182" y="4"/>
                    <a:pt x="165" y="0"/>
                    <a:pt x="1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0" name="Google Shape;11970;p22"/>
            <p:cNvSpPr/>
            <p:nvPr/>
          </p:nvSpPr>
          <p:spPr>
            <a:xfrm>
              <a:off x="5600525" y="4650900"/>
              <a:ext cx="449875" cy="94875"/>
            </a:xfrm>
            <a:custGeom>
              <a:avLst/>
              <a:gdLst/>
              <a:ahLst/>
              <a:cxnLst/>
              <a:rect l="l" t="t" r="r" b="b"/>
              <a:pathLst>
                <a:path w="17995" h="3795" extrusionOk="0">
                  <a:moveTo>
                    <a:pt x="17719" y="1"/>
                  </a:moveTo>
                  <a:cubicBezTo>
                    <a:pt x="17686" y="1"/>
                    <a:pt x="17651" y="10"/>
                    <a:pt x="17618" y="32"/>
                  </a:cubicBezTo>
                  <a:cubicBezTo>
                    <a:pt x="15531" y="1444"/>
                    <a:pt x="13119" y="2444"/>
                    <a:pt x="10682" y="3019"/>
                  </a:cubicBezTo>
                  <a:cubicBezTo>
                    <a:pt x="9248" y="3358"/>
                    <a:pt x="7764" y="3578"/>
                    <a:pt x="6287" y="3578"/>
                  </a:cubicBezTo>
                  <a:cubicBezTo>
                    <a:pt x="5421" y="3578"/>
                    <a:pt x="4558" y="3502"/>
                    <a:pt x="3709" y="3331"/>
                  </a:cubicBezTo>
                  <a:cubicBezTo>
                    <a:pt x="3097" y="3194"/>
                    <a:pt x="2497" y="3019"/>
                    <a:pt x="1922" y="2769"/>
                  </a:cubicBezTo>
                  <a:cubicBezTo>
                    <a:pt x="1335" y="2519"/>
                    <a:pt x="810" y="2182"/>
                    <a:pt x="310" y="1794"/>
                  </a:cubicBezTo>
                  <a:cubicBezTo>
                    <a:pt x="283" y="1774"/>
                    <a:pt x="254" y="1765"/>
                    <a:pt x="226" y="1765"/>
                  </a:cubicBezTo>
                  <a:cubicBezTo>
                    <a:pt x="103" y="1765"/>
                    <a:pt x="0" y="1940"/>
                    <a:pt x="123" y="2032"/>
                  </a:cubicBezTo>
                  <a:cubicBezTo>
                    <a:pt x="1022" y="2694"/>
                    <a:pt x="2122" y="3132"/>
                    <a:pt x="3197" y="3419"/>
                  </a:cubicBezTo>
                  <a:cubicBezTo>
                    <a:pt x="4242" y="3680"/>
                    <a:pt x="5321" y="3795"/>
                    <a:pt x="6402" y="3795"/>
                  </a:cubicBezTo>
                  <a:cubicBezTo>
                    <a:pt x="6458" y="3795"/>
                    <a:pt x="6515" y="3794"/>
                    <a:pt x="6571" y="3794"/>
                  </a:cubicBezTo>
                  <a:cubicBezTo>
                    <a:pt x="9095" y="3769"/>
                    <a:pt x="11620" y="3281"/>
                    <a:pt x="13969" y="2344"/>
                  </a:cubicBezTo>
                  <a:cubicBezTo>
                    <a:pt x="15331" y="1807"/>
                    <a:pt x="16606" y="1107"/>
                    <a:pt x="17831" y="307"/>
                  </a:cubicBezTo>
                  <a:cubicBezTo>
                    <a:pt x="17995" y="205"/>
                    <a:pt x="17872" y="1"/>
                    <a:pt x="17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1" name="Google Shape;11971;p22"/>
            <p:cNvSpPr/>
            <p:nvPr/>
          </p:nvSpPr>
          <p:spPr>
            <a:xfrm>
              <a:off x="5586225" y="4652900"/>
              <a:ext cx="231100" cy="46700"/>
            </a:xfrm>
            <a:custGeom>
              <a:avLst/>
              <a:gdLst/>
              <a:ahLst/>
              <a:cxnLst/>
              <a:rect l="l" t="t" r="r" b="b"/>
              <a:pathLst>
                <a:path w="9244" h="1868" extrusionOk="0">
                  <a:moveTo>
                    <a:pt x="203" y="0"/>
                  </a:moveTo>
                  <a:cubicBezTo>
                    <a:pt x="88" y="0"/>
                    <a:pt x="1" y="187"/>
                    <a:pt x="120" y="252"/>
                  </a:cubicBezTo>
                  <a:cubicBezTo>
                    <a:pt x="2108" y="1383"/>
                    <a:pt x="4437" y="1868"/>
                    <a:pt x="6706" y="1868"/>
                  </a:cubicBezTo>
                  <a:cubicBezTo>
                    <a:pt x="6819" y="1868"/>
                    <a:pt x="6931" y="1867"/>
                    <a:pt x="7043" y="1864"/>
                  </a:cubicBezTo>
                  <a:cubicBezTo>
                    <a:pt x="7730" y="1852"/>
                    <a:pt x="8418" y="1752"/>
                    <a:pt x="9080" y="1614"/>
                  </a:cubicBezTo>
                  <a:cubicBezTo>
                    <a:pt x="9244" y="1579"/>
                    <a:pt x="9221" y="1336"/>
                    <a:pt x="9074" y="1336"/>
                  </a:cubicBezTo>
                  <a:cubicBezTo>
                    <a:pt x="9064" y="1336"/>
                    <a:pt x="9054" y="1337"/>
                    <a:pt x="9042" y="1339"/>
                  </a:cubicBezTo>
                  <a:cubicBezTo>
                    <a:pt x="8118" y="1530"/>
                    <a:pt x="7161" y="1649"/>
                    <a:pt x="6211" y="1649"/>
                  </a:cubicBezTo>
                  <a:cubicBezTo>
                    <a:pt x="5980" y="1649"/>
                    <a:pt x="5749" y="1642"/>
                    <a:pt x="5518" y="1627"/>
                  </a:cubicBezTo>
                  <a:cubicBezTo>
                    <a:pt x="4331" y="1539"/>
                    <a:pt x="3169" y="1289"/>
                    <a:pt x="2057" y="865"/>
                  </a:cubicBezTo>
                  <a:cubicBezTo>
                    <a:pt x="1444" y="627"/>
                    <a:pt x="832" y="327"/>
                    <a:pt x="257" y="15"/>
                  </a:cubicBezTo>
                  <a:cubicBezTo>
                    <a:pt x="239" y="5"/>
                    <a:pt x="221" y="0"/>
                    <a:pt x="2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2" name="Google Shape;11972;p22"/>
            <p:cNvSpPr/>
            <p:nvPr/>
          </p:nvSpPr>
          <p:spPr>
            <a:xfrm>
              <a:off x="5840500" y="4603050"/>
              <a:ext cx="210025" cy="84625"/>
            </a:xfrm>
            <a:custGeom>
              <a:avLst/>
              <a:gdLst/>
              <a:ahLst/>
              <a:cxnLst/>
              <a:rect l="l" t="t" r="r" b="b"/>
              <a:pathLst>
                <a:path w="8401" h="3385" extrusionOk="0">
                  <a:moveTo>
                    <a:pt x="8163" y="0"/>
                  </a:moveTo>
                  <a:cubicBezTo>
                    <a:pt x="8132" y="0"/>
                    <a:pt x="8100" y="10"/>
                    <a:pt x="8069" y="34"/>
                  </a:cubicBezTo>
                  <a:cubicBezTo>
                    <a:pt x="6282" y="1421"/>
                    <a:pt x="4220" y="2409"/>
                    <a:pt x="1996" y="2884"/>
                  </a:cubicBezTo>
                  <a:cubicBezTo>
                    <a:pt x="1383" y="3021"/>
                    <a:pt x="746" y="3121"/>
                    <a:pt x="121" y="3208"/>
                  </a:cubicBezTo>
                  <a:cubicBezTo>
                    <a:pt x="0" y="3221"/>
                    <a:pt x="31" y="3384"/>
                    <a:pt x="135" y="3384"/>
                  </a:cubicBezTo>
                  <a:cubicBezTo>
                    <a:pt x="138" y="3384"/>
                    <a:pt x="142" y="3384"/>
                    <a:pt x="146" y="3383"/>
                  </a:cubicBezTo>
                  <a:cubicBezTo>
                    <a:pt x="1283" y="3358"/>
                    <a:pt x="2408" y="3109"/>
                    <a:pt x="3495" y="2771"/>
                  </a:cubicBezTo>
                  <a:cubicBezTo>
                    <a:pt x="4595" y="2421"/>
                    <a:pt x="5657" y="1946"/>
                    <a:pt x="6644" y="1371"/>
                  </a:cubicBezTo>
                  <a:cubicBezTo>
                    <a:pt x="7219" y="1047"/>
                    <a:pt x="7757" y="684"/>
                    <a:pt x="8269" y="284"/>
                  </a:cubicBezTo>
                  <a:cubicBezTo>
                    <a:pt x="8400" y="183"/>
                    <a:pt x="8295" y="0"/>
                    <a:pt x="8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3" name="Google Shape;11973;p22"/>
            <p:cNvSpPr/>
            <p:nvPr/>
          </p:nvSpPr>
          <p:spPr>
            <a:xfrm>
              <a:off x="5590875" y="4667075"/>
              <a:ext cx="360500" cy="57750"/>
            </a:xfrm>
            <a:custGeom>
              <a:avLst/>
              <a:gdLst/>
              <a:ahLst/>
              <a:cxnLst/>
              <a:rect l="l" t="t" r="r" b="b"/>
              <a:pathLst>
                <a:path w="14420" h="2310" extrusionOk="0">
                  <a:moveTo>
                    <a:pt x="184" y="1"/>
                  </a:moveTo>
                  <a:cubicBezTo>
                    <a:pt x="88" y="1"/>
                    <a:pt x="1" y="109"/>
                    <a:pt x="84" y="210"/>
                  </a:cubicBezTo>
                  <a:cubicBezTo>
                    <a:pt x="621" y="885"/>
                    <a:pt x="1433" y="1297"/>
                    <a:pt x="2246" y="1572"/>
                  </a:cubicBezTo>
                  <a:cubicBezTo>
                    <a:pt x="3145" y="1885"/>
                    <a:pt x="4095" y="2060"/>
                    <a:pt x="5045" y="2185"/>
                  </a:cubicBezTo>
                  <a:cubicBezTo>
                    <a:pt x="5753" y="2268"/>
                    <a:pt x="6467" y="2310"/>
                    <a:pt x="7181" y="2310"/>
                  </a:cubicBezTo>
                  <a:cubicBezTo>
                    <a:pt x="8497" y="2310"/>
                    <a:pt x="9814" y="2168"/>
                    <a:pt x="11093" y="1885"/>
                  </a:cubicBezTo>
                  <a:cubicBezTo>
                    <a:pt x="12218" y="1635"/>
                    <a:pt x="13318" y="1285"/>
                    <a:pt x="14330" y="760"/>
                  </a:cubicBezTo>
                  <a:cubicBezTo>
                    <a:pt x="14419" y="715"/>
                    <a:pt x="14379" y="592"/>
                    <a:pt x="14299" y="592"/>
                  </a:cubicBezTo>
                  <a:cubicBezTo>
                    <a:pt x="14289" y="592"/>
                    <a:pt x="14278" y="593"/>
                    <a:pt x="14268" y="598"/>
                  </a:cubicBezTo>
                  <a:cubicBezTo>
                    <a:pt x="12406" y="1297"/>
                    <a:pt x="10506" y="1860"/>
                    <a:pt x="8507" y="2022"/>
                  </a:cubicBezTo>
                  <a:cubicBezTo>
                    <a:pt x="8029" y="2060"/>
                    <a:pt x="7544" y="2079"/>
                    <a:pt x="7058" y="2079"/>
                  </a:cubicBezTo>
                  <a:cubicBezTo>
                    <a:pt x="5599" y="2079"/>
                    <a:pt x="4120" y="1903"/>
                    <a:pt x="2733" y="1510"/>
                  </a:cubicBezTo>
                  <a:cubicBezTo>
                    <a:pt x="1783" y="1235"/>
                    <a:pt x="934" y="810"/>
                    <a:pt x="284" y="48"/>
                  </a:cubicBezTo>
                  <a:cubicBezTo>
                    <a:pt x="254" y="15"/>
                    <a:pt x="218"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4" name="Google Shape;11974;p22"/>
            <p:cNvSpPr/>
            <p:nvPr/>
          </p:nvSpPr>
          <p:spPr>
            <a:xfrm>
              <a:off x="5965475" y="4627600"/>
              <a:ext cx="82700" cy="50075"/>
            </a:xfrm>
            <a:custGeom>
              <a:avLst/>
              <a:gdLst/>
              <a:ahLst/>
              <a:cxnLst/>
              <a:rect l="l" t="t" r="r" b="b"/>
              <a:pathLst>
                <a:path w="3308" h="2003" extrusionOk="0">
                  <a:moveTo>
                    <a:pt x="3104" y="1"/>
                  </a:moveTo>
                  <a:cubicBezTo>
                    <a:pt x="3080" y="1"/>
                    <a:pt x="3055" y="9"/>
                    <a:pt x="3033" y="27"/>
                  </a:cubicBezTo>
                  <a:cubicBezTo>
                    <a:pt x="2583" y="402"/>
                    <a:pt x="2108" y="739"/>
                    <a:pt x="1608" y="1039"/>
                  </a:cubicBezTo>
                  <a:cubicBezTo>
                    <a:pt x="1358" y="1202"/>
                    <a:pt x="1096" y="1339"/>
                    <a:pt x="833" y="1489"/>
                  </a:cubicBezTo>
                  <a:cubicBezTo>
                    <a:pt x="571" y="1627"/>
                    <a:pt x="321" y="1777"/>
                    <a:pt x="58" y="1902"/>
                  </a:cubicBezTo>
                  <a:cubicBezTo>
                    <a:pt x="0" y="1925"/>
                    <a:pt x="29" y="2003"/>
                    <a:pt x="84" y="2003"/>
                  </a:cubicBezTo>
                  <a:cubicBezTo>
                    <a:pt x="88" y="2003"/>
                    <a:pt x="92" y="2002"/>
                    <a:pt x="96" y="2002"/>
                  </a:cubicBezTo>
                  <a:cubicBezTo>
                    <a:pt x="396" y="1889"/>
                    <a:pt x="683" y="1814"/>
                    <a:pt x="971" y="1677"/>
                  </a:cubicBezTo>
                  <a:cubicBezTo>
                    <a:pt x="1233" y="1564"/>
                    <a:pt x="1483" y="1427"/>
                    <a:pt x="1720" y="1289"/>
                  </a:cubicBezTo>
                  <a:cubicBezTo>
                    <a:pt x="2245" y="977"/>
                    <a:pt x="2733" y="627"/>
                    <a:pt x="3195" y="240"/>
                  </a:cubicBezTo>
                  <a:cubicBezTo>
                    <a:pt x="3307" y="158"/>
                    <a:pt x="3211" y="1"/>
                    <a:pt x="3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5" name="Google Shape;11975;p22"/>
            <p:cNvSpPr/>
            <p:nvPr/>
          </p:nvSpPr>
          <p:spPr>
            <a:xfrm>
              <a:off x="5548275" y="4675375"/>
              <a:ext cx="619550" cy="249925"/>
            </a:xfrm>
            <a:custGeom>
              <a:avLst/>
              <a:gdLst/>
              <a:ahLst/>
              <a:cxnLst/>
              <a:rect l="l" t="t" r="r" b="b"/>
              <a:pathLst>
                <a:path w="24782" h="9997" extrusionOk="0">
                  <a:moveTo>
                    <a:pt x="19637" y="1"/>
                  </a:moveTo>
                  <a:cubicBezTo>
                    <a:pt x="19418" y="1"/>
                    <a:pt x="19394" y="355"/>
                    <a:pt x="19621" y="390"/>
                  </a:cubicBezTo>
                  <a:cubicBezTo>
                    <a:pt x="20708" y="528"/>
                    <a:pt x="21858" y="678"/>
                    <a:pt x="22795" y="1253"/>
                  </a:cubicBezTo>
                  <a:cubicBezTo>
                    <a:pt x="23620" y="1765"/>
                    <a:pt x="24319" y="2652"/>
                    <a:pt x="24232" y="3665"/>
                  </a:cubicBezTo>
                  <a:cubicBezTo>
                    <a:pt x="24144" y="4739"/>
                    <a:pt x="23307" y="5564"/>
                    <a:pt x="22457" y="6126"/>
                  </a:cubicBezTo>
                  <a:cubicBezTo>
                    <a:pt x="21520" y="6751"/>
                    <a:pt x="20483" y="7251"/>
                    <a:pt x="19446" y="7689"/>
                  </a:cubicBezTo>
                  <a:cubicBezTo>
                    <a:pt x="17359" y="8588"/>
                    <a:pt x="15122" y="9138"/>
                    <a:pt x="12872" y="9413"/>
                  </a:cubicBezTo>
                  <a:cubicBezTo>
                    <a:pt x="11809" y="9542"/>
                    <a:pt x="10743" y="9605"/>
                    <a:pt x="9679" y="9605"/>
                  </a:cubicBezTo>
                  <a:cubicBezTo>
                    <a:pt x="8465" y="9605"/>
                    <a:pt x="7254" y="9523"/>
                    <a:pt x="6049" y="9363"/>
                  </a:cubicBezTo>
                  <a:cubicBezTo>
                    <a:pt x="5487" y="9301"/>
                    <a:pt x="4937" y="9188"/>
                    <a:pt x="4387" y="9076"/>
                  </a:cubicBezTo>
                  <a:cubicBezTo>
                    <a:pt x="3837" y="8963"/>
                    <a:pt x="3275" y="8838"/>
                    <a:pt x="2750" y="8626"/>
                  </a:cubicBezTo>
                  <a:cubicBezTo>
                    <a:pt x="2163" y="8376"/>
                    <a:pt x="1600" y="8038"/>
                    <a:pt x="1163" y="7576"/>
                  </a:cubicBezTo>
                  <a:lnTo>
                    <a:pt x="1163" y="7576"/>
                  </a:lnTo>
                  <a:cubicBezTo>
                    <a:pt x="1238" y="7626"/>
                    <a:pt x="1300" y="7689"/>
                    <a:pt x="1350" y="7726"/>
                  </a:cubicBezTo>
                  <a:cubicBezTo>
                    <a:pt x="2987" y="9001"/>
                    <a:pt x="4987" y="9163"/>
                    <a:pt x="7011" y="9276"/>
                  </a:cubicBezTo>
                  <a:cubicBezTo>
                    <a:pt x="5499" y="9088"/>
                    <a:pt x="3950" y="8676"/>
                    <a:pt x="2725" y="8026"/>
                  </a:cubicBezTo>
                  <a:lnTo>
                    <a:pt x="2725" y="8026"/>
                  </a:lnTo>
                  <a:cubicBezTo>
                    <a:pt x="3525" y="8401"/>
                    <a:pt x="4400" y="8638"/>
                    <a:pt x="5237" y="8826"/>
                  </a:cubicBezTo>
                  <a:cubicBezTo>
                    <a:pt x="6816" y="9164"/>
                    <a:pt x="8438" y="9346"/>
                    <a:pt x="10059" y="9346"/>
                  </a:cubicBezTo>
                  <a:cubicBezTo>
                    <a:pt x="10773" y="9346"/>
                    <a:pt x="11487" y="9311"/>
                    <a:pt x="12198" y="9238"/>
                  </a:cubicBezTo>
                  <a:cubicBezTo>
                    <a:pt x="13497" y="9113"/>
                    <a:pt x="14797" y="8913"/>
                    <a:pt x="16059" y="8563"/>
                  </a:cubicBezTo>
                  <a:cubicBezTo>
                    <a:pt x="16202" y="8528"/>
                    <a:pt x="16141" y="8299"/>
                    <a:pt x="16016" y="8299"/>
                  </a:cubicBezTo>
                  <a:cubicBezTo>
                    <a:pt x="16009" y="8299"/>
                    <a:pt x="16003" y="8300"/>
                    <a:pt x="15997" y="8301"/>
                  </a:cubicBezTo>
                  <a:cubicBezTo>
                    <a:pt x="14897" y="8551"/>
                    <a:pt x="13797" y="8776"/>
                    <a:pt x="12672" y="8901"/>
                  </a:cubicBezTo>
                  <a:cubicBezTo>
                    <a:pt x="11859" y="8991"/>
                    <a:pt x="11040" y="9029"/>
                    <a:pt x="10223" y="9029"/>
                  </a:cubicBezTo>
                  <a:cubicBezTo>
                    <a:pt x="9910" y="9029"/>
                    <a:pt x="9597" y="9024"/>
                    <a:pt x="9286" y="9013"/>
                  </a:cubicBezTo>
                  <a:cubicBezTo>
                    <a:pt x="8161" y="8976"/>
                    <a:pt x="7036" y="8863"/>
                    <a:pt x="5924" y="8688"/>
                  </a:cubicBezTo>
                  <a:cubicBezTo>
                    <a:pt x="4849" y="8501"/>
                    <a:pt x="3775" y="8251"/>
                    <a:pt x="2775" y="7789"/>
                  </a:cubicBezTo>
                  <a:cubicBezTo>
                    <a:pt x="2313" y="7564"/>
                    <a:pt x="1875" y="7289"/>
                    <a:pt x="1488" y="6964"/>
                  </a:cubicBezTo>
                  <a:cubicBezTo>
                    <a:pt x="826" y="6264"/>
                    <a:pt x="438" y="5402"/>
                    <a:pt x="713" y="4439"/>
                  </a:cubicBezTo>
                  <a:lnTo>
                    <a:pt x="713" y="4439"/>
                  </a:lnTo>
                  <a:cubicBezTo>
                    <a:pt x="713" y="4439"/>
                    <a:pt x="713" y="4440"/>
                    <a:pt x="713" y="4452"/>
                  </a:cubicBezTo>
                  <a:cubicBezTo>
                    <a:pt x="738" y="4352"/>
                    <a:pt x="788" y="4264"/>
                    <a:pt x="801" y="4164"/>
                  </a:cubicBezTo>
                  <a:cubicBezTo>
                    <a:pt x="801" y="4164"/>
                    <a:pt x="801" y="4152"/>
                    <a:pt x="801" y="4152"/>
                  </a:cubicBezTo>
                  <a:cubicBezTo>
                    <a:pt x="826" y="4114"/>
                    <a:pt x="838" y="4064"/>
                    <a:pt x="876" y="4015"/>
                  </a:cubicBezTo>
                  <a:cubicBezTo>
                    <a:pt x="1288" y="3327"/>
                    <a:pt x="2000" y="2902"/>
                    <a:pt x="2775" y="2690"/>
                  </a:cubicBezTo>
                  <a:cubicBezTo>
                    <a:pt x="2978" y="2633"/>
                    <a:pt x="2875" y="2342"/>
                    <a:pt x="2687" y="2342"/>
                  </a:cubicBezTo>
                  <a:cubicBezTo>
                    <a:pt x="2668" y="2342"/>
                    <a:pt x="2647" y="2345"/>
                    <a:pt x="2625" y="2352"/>
                  </a:cubicBezTo>
                  <a:cubicBezTo>
                    <a:pt x="1788" y="2602"/>
                    <a:pt x="1088" y="3215"/>
                    <a:pt x="626" y="3940"/>
                  </a:cubicBezTo>
                  <a:cubicBezTo>
                    <a:pt x="388" y="4314"/>
                    <a:pt x="226" y="4727"/>
                    <a:pt x="138" y="5152"/>
                  </a:cubicBezTo>
                  <a:cubicBezTo>
                    <a:pt x="51" y="5552"/>
                    <a:pt x="1" y="6089"/>
                    <a:pt x="226" y="6451"/>
                  </a:cubicBezTo>
                  <a:cubicBezTo>
                    <a:pt x="488" y="7226"/>
                    <a:pt x="1075" y="7863"/>
                    <a:pt x="1763" y="8301"/>
                  </a:cubicBezTo>
                  <a:cubicBezTo>
                    <a:pt x="2725" y="8926"/>
                    <a:pt x="3875" y="9238"/>
                    <a:pt x="4999" y="9476"/>
                  </a:cubicBezTo>
                  <a:cubicBezTo>
                    <a:pt x="6174" y="9713"/>
                    <a:pt x="7349" y="9888"/>
                    <a:pt x="8549" y="9963"/>
                  </a:cubicBezTo>
                  <a:cubicBezTo>
                    <a:pt x="8988" y="9986"/>
                    <a:pt x="9430" y="9997"/>
                    <a:pt x="9872" y="9997"/>
                  </a:cubicBezTo>
                  <a:cubicBezTo>
                    <a:pt x="10634" y="9997"/>
                    <a:pt x="11396" y="9964"/>
                    <a:pt x="12148" y="9900"/>
                  </a:cubicBezTo>
                  <a:cubicBezTo>
                    <a:pt x="14534" y="9688"/>
                    <a:pt x="16909" y="9101"/>
                    <a:pt x="19121" y="8226"/>
                  </a:cubicBezTo>
                  <a:cubicBezTo>
                    <a:pt x="20245" y="7776"/>
                    <a:pt x="21358" y="7289"/>
                    <a:pt x="22382" y="6676"/>
                  </a:cubicBezTo>
                  <a:cubicBezTo>
                    <a:pt x="23332" y="6089"/>
                    <a:pt x="24219" y="5302"/>
                    <a:pt x="24507" y="4177"/>
                  </a:cubicBezTo>
                  <a:cubicBezTo>
                    <a:pt x="24782" y="3127"/>
                    <a:pt x="24382" y="2128"/>
                    <a:pt x="23607" y="1403"/>
                  </a:cubicBezTo>
                  <a:cubicBezTo>
                    <a:pt x="22782" y="628"/>
                    <a:pt x="21645" y="315"/>
                    <a:pt x="20545" y="128"/>
                  </a:cubicBezTo>
                  <a:cubicBezTo>
                    <a:pt x="20258" y="78"/>
                    <a:pt x="19971" y="41"/>
                    <a:pt x="19671" y="3"/>
                  </a:cubicBezTo>
                  <a:cubicBezTo>
                    <a:pt x="19659" y="1"/>
                    <a:pt x="19648" y="1"/>
                    <a:pt x="19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6" name="Google Shape;11976;p22"/>
            <p:cNvSpPr/>
            <p:nvPr/>
          </p:nvSpPr>
          <p:spPr>
            <a:xfrm>
              <a:off x="5855700" y="4800625"/>
              <a:ext cx="293525" cy="103525"/>
            </a:xfrm>
            <a:custGeom>
              <a:avLst/>
              <a:gdLst/>
              <a:ahLst/>
              <a:cxnLst/>
              <a:rect l="l" t="t" r="r" b="b"/>
              <a:pathLst>
                <a:path w="11741" h="4141" extrusionOk="0">
                  <a:moveTo>
                    <a:pt x="11526" y="1"/>
                  </a:moveTo>
                  <a:cubicBezTo>
                    <a:pt x="11499" y="1"/>
                    <a:pt x="11472" y="9"/>
                    <a:pt x="11448" y="29"/>
                  </a:cubicBezTo>
                  <a:cubicBezTo>
                    <a:pt x="10910" y="517"/>
                    <a:pt x="10323" y="892"/>
                    <a:pt x="9660" y="1191"/>
                  </a:cubicBezTo>
                  <a:cubicBezTo>
                    <a:pt x="8936" y="1516"/>
                    <a:pt x="8198" y="1791"/>
                    <a:pt x="7461" y="2054"/>
                  </a:cubicBezTo>
                  <a:cubicBezTo>
                    <a:pt x="5924" y="2604"/>
                    <a:pt x="4362" y="3053"/>
                    <a:pt x="2787" y="3428"/>
                  </a:cubicBezTo>
                  <a:cubicBezTo>
                    <a:pt x="1900" y="3641"/>
                    <a:pt x="1000" y="3828"/>
                    <a:pt x="101" y="3991"/>
                  </a:cubicBezTo>
                  <a:cubicBezTo>
                    <a:pt x="1" y="4003"/>
                    <a:pt x="26" y="4141"/>
                    <a:pt x="125" y="4141"/>
                  </a:cubicBezTo>
                  <a:cubicBezTo>
                    <a:pt x="1775" y="3953"/>
                    <a:pt x="3412" y="3666"/>
                    <a:pt x="5012" y="3216"/>
                  </a:cubicBezTo>
                  <a:cubicBezTo>
                    <a:pt x="6586" y="2779"/>
                    <a:pt x="8123" y="2229"/>
                    <a:pt x="9623" y="1566"/>
                  </a:cubicBezTo>
                  <a:cubicBezTo>
                    <a:pt x="10360" y="1241"/>
                    <a:pt x="11135" y="867"/>
                    <a:pt x="11660" y="242"/>
                  </a:cubicBezTo>
                  <a:cubicBezTo>
                    <a:pt x="11740" y="141"/>
                    <a:pt x="11635" y="1"/>
                    <a:pt x="11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7" name="Google Shape;11977;p22"/>
            <p:cNvSpPr/>
            <p:nvPr/>
          </p:nvSpPr>
          <p:spPr>
            <a:xfrm>
              <a:off x="5914425" y="4484350"/>
              <a:ext cx="119075" cy="31475"/>
            </a:xfrm>
            <a:custGeom>
              <a:avLst/>
              <a:gdLst/>
              <a:ahLst/>
              <a:cxnLst/>
              <a:rect l="l" t="t" r="r" b="b"/>
              <a:pathLst>
                <a:path w="4763" h="1259" extrusionOk="0">
                  <a:moveTo>
                    <a:pt x="894" y="1"/>
                  </a:moveTo>
                  <a:cubicBezTo>
                    <a:pt x="594" y="1"/>
                    <a:pt x="295" y="6"/>
                    <a:pt x="1" y="9"/>
                  </a:cubicBezTo>
                  <a:cubicBezTo>
                    <a:pt x="938" y="59"/>
                    <a:pt x="1888" y="171"/>
                    <a:pt x="2813" y="384"/>
                  </a:cubicBezTo>
                  <a:cubicBezTo>
                    <a:pt x="3325" y="521"/>
                    <a:pt x="4050" y="758"/>
                    <a:pt x="4500" y="1171"/>
                  </a:cubicBezTo>
                  <a:cubicBezTo>
                    <a:pt x="4542" y="1225"/>
                    <a:pt x="4604" y="1258"/>
                    <a:pt x="4657" y="1258"/>
                  </a:cubicBezTo>
                  <a:cubicBezTo>
                    <a:pt x="4715" y="1258"/>
                    <a:pt x="4762" y="1218"/>
                    <a:pt x="4762" y="1121"/>
                  </a:cubicBezTo>
                  <a:cubicBezTo>
                    <a:pt x="4612" y="833"/>
                    <a:pt x="4287" y="671"/>
                    <a:pt x="4012" y="533"/>
                  </a:cubicBezTo>
                  <a:cubicBezTo>
                    <a:pt x="3038" y="66"/>
                    <a:pt x="1957" y="1"/>
                    <a:pt x="8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8" name="Google Shape;11978;p22"/>
            <p:cNvSpPr/>
            <p:nvPr/>
          </p:nvSpPr>
          <p:spPr>
            <a:xfrm>
              <a:off x="5837900" y="4491600"/>
              <a:ext cx="209025" cy="77075"/>
            </a:xfrm>
            <a:custGeom>
              <a:avLst/>
              <a:gdLst/>
              <a:ahLst/>
              <a:cxnLst/>
              <a:rect l="l" t="t" r="r" b="b"/>
              <a:pathLst>
                <a:path w="8361" h="3083" extrusionOk="0">
                  <a:moveTo>
                    <a:pt x="4755" y="0"/>
                  </a:moveTo>
                  <a:cubicBezTo>
                    <a:pt x="4408" y="0"/>
                    <a:pt x="4062" y="21"/>
                    <a:pt x="3724" y="56"/>
                  </a:cubicBezTo>
                  <a:cubicBezTo>
                    <a:pt x="5024" y="94"/>
                    <a:pt x="6524" y="368"/>
                    <a:pt x="7436" y="1131"/>
                  </a:cubicBezTo>
                  <a:cubicBezTo>
                    <a:pt x="6473" y="546"/>
                    <a:pt x="5357" y="347"/>
                    <a:pt x="4231" y="347"/>
                  </a:cubicBezTo>
                  <a:cubicBezTo>
                    <a:pt x="3456" y="347"/>
                    <a:pt x="2676" y="441"/>
                    <a:pt x="1937" y="568"/>
                  </a:cubicBezTo>
                  <a:cubicBezTo>
                    <a:pt x="2281" y="532"/>
                    <a:pt x="2638" y="513"/>
                    <a:pt x="2998" y="513"/>
                  </a:cubicBezTo>
                  <a:cubicBezTo>
                    <a:pt x="4856" y="513"/>
                    <a:pt x="6822" y="1001"/>
                    <a:pt x="7648" y="2006"/>
                  </a:cubicBezTo>
                  <a:cubicBezTo>
                    <a:pt x="7336" y="1681"/>
                    <a:pt x="6911" y="1443"/>
                    <a:pt x="6499" y="1268"/>
                  </a:cubicBezTo>
                  <a:cubicBezTo>
                    <a:pt x="5486" y="839"/>
                    <a:pt x="4405" y="701"/>
                    <a:pt x="3310" y="701"/>
                  </a:cubicBezTo>
                  <a:cubicBezTo>
                    <a:pt x="2203" y="701"/>
                    <a:pt x="1081" y="843"/>
                    <a:pt x="0" y="968"/>
                  </a:cubicBezTo>
                  <a:cubicBezTo>
                    <a:pt x="585" y="945"/>
                    <a:pt x="1174" y="925"/>
                    <a:pt x="1758" y="925"/>
                  </a:cubicBezTo>
                  <a:cubicBezTo>
                    <a:pt x="3358" y="925"/>
                    <a:pt x="4918" y="1074"/>
                    <a:pt x="6236" y="1706"/>
                  </a:cubicBezTo>
                  <a:cubicBezTo>
                    <a:pt x="6961" y="2093"/>
                    <a:pt x="7086" y="2130"/>
                    <a:pt x="7436" y="2643"/>
                  </a:cubicBezTo>
                  <a:cubicBezTo>
                    <a:pt x="7448" y="2668"/>
                    <a:pt x="7473" y="2693"/>
                    <a:pt x="7473" y="2718"/>
                  </a:cubicBezTo>
                  <a:cubicBezTo>
                    <a:pt x="7536" y="2805"/>
                    <a:pt x="7548" y="2930"/>
                    <a:pt x="7636" y="3005"/>
                  </a:cubicBezTo>
                  <a:cubicBezTo>
                    <a:pt x="7681" y="3059"/>
                    <a:pt x="7743" y="3083"/>
                    <a:pt x="7806" y="3083"/>
                  </a:cubicBezTo>
                  <a:cubicBezTo>
                    <a:pt x="7933" y="3083"/>
                    <a:pt x="8065" y="2985"/>
                    <a:pt x="8073" y="2843"/>
                  </a:cubicBezTo>
                  <a:cubicBezTo>
                    <a:pt x="8061" y="2743"/>
                    <a:pt x="8036" y="2643"/>
                    <a:pt x="7998" y="2543"/>
                  </a:cubicBezTo>
                  <a:lnTo>
                    <a:pt x="7998" y="2543"/>
                  </a:lnTo>
                  <a:cubicBezTo>
                    <a:pt x="8029" y="2556"/>
                    <a:pt x="8061" y="2562"/>
                    <a:pt x="8094" y="2562"/>
                  </a:cubicBezTo>
                  <a:cubicBezTo>
                    <a:pt x="8221" y="2562"/>
                    <a:pt x="8348" y="2470"/>
                    <a:pt x="8348" y="2330"/>
                  </a:cubicBezTo>
                  <a:cubicBezTo>
                    <a:pt x="8361" y="2093"/>
                    <a:pt x="8248" y="1881"/>
                    <a:pt x="8098" y="1693"/>
                  </a:cubicBezTo>
                  <a:cubicBezTo>
                    <a:pt x="8186" y="1668"/>
                    <a:pt x="8248" y="1606"/>
                    <a:pt x="8261" y="1518"/>
                  </a:cubicBezTo>
                  <a:cubicBezTo>
                    <a:pt x="8248" y="1331"/>
                    <a:pt x="8186" y="1306"/>
                    <a:pt x="8161" y="1243"/>
                  </a:cubicBezTo>
                  <a:cubicBezTo>
                    <a:pt x="8036" y="1056"/>
                    <a:pt x="7873" y="893"/>
                    <a:pt x="7686" y="756"/>
                  </a:cubicBezTo>
                  <a:cubicBezTo>
                    <a:pt x="6826" y="186"/>
                    <a:pt x="5785" y="0"/>
                    <a:pt x="4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9" name="Google Shape;11979;p22"/>
            <p:cNvSpPr/>
            <p:nvPr/>
          </p:nvSpPr>
          <p:spPr>
            <a:xfrm>
              <a:off x="6046600" y="4548600"/>
              <a:ext cx="25" cy="1575"/>
            </a:xfrm>
            <a:custGeom>
              <a:avLst/>
              <a:gdLst/>
              <a:ahLst/>
              <a:cxnLst/>
              <a:rect l="l" t="t" r="r" b="b"/>
              <a:pathLst>
                <a:path w="1" h="63" extrusionOk="0">
                  <a:moveTo>
                    <a:pt x="0" y="63"/>
                  </a:moveTo>
                  <a:cubicBezTo>
                    <a:pt x="0" y="50"/>
                    <a:pt x="0" y="0"/>
                    <a:pt x="0" y="0"/>
                  </a:cubicBezTo>
                  <a:cubicBezTo>
                    <a:pt x="0" y="25"/>
                    <a:pt x="0" y="38"/>
                    <a:pt x="0" y="50"/>
                  </a:cubicBezTo>
                  <a:cubicBezTo>
                    <a:pt x="0" y="50"/>
                    <a:pt x="0" y="63"/>
                    <a:pt x="0" y="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0" name="Google Shape;11980;p22"/>
            <p:cNvSpPr/>
            <p:nvPr/>
          </p:nvSpPr>
          <p:spPr>
            <a:xfrm>
              <a:off x="5584750" y="4503600"/>
              <a:ext cx="237850" cy="111750"/>
            </a:xfrm>
            <a:custGeom>
              <a:avLst/>
              <a:gdLst/>
              <a:ahLst/>
              <a:cxnLst/>
              <a:rect l="l" t="t" r="r" b="b"/>
              <a:pathLst>
                <a:path w="9514" h="4470" extrusionOk="0">
                  <a:moveTo>
                    <a:pt x="9514" y="1"/>
                  </a:moveTo>
                  <a:cubicBezTo>
                    <a:pt x="7889" y="151"/>
                    <a:pt x="6265" y="338"/>
                    <a:pt x="4665" y="688"/>
                  </a:cubicBezTo>
                  <a:cubicBezTo>
                    <a:pt x="3253" y="1038"/>
                    <a:pt x="1678" y="1401"/>
                    <a:pt x="679" y="2550"/>
                  </a:cubicBezTo>
                  <a:cubicBezTo>
                    <a:pt x="237" y="3053"/>
                    <a:pt x="0" y="3700"/>
                    <a:pt x="145" y="4173"/>
                  </a:cubicBezTo>
                  <a:lnTo>
                    <a:pt x="145" y="4173"/>
                  </a:lnTo>
                  <a:cubicBezTo>
                    <a:pt x="152" y="4202"/>
                    <a:pt x="161" y="4242"/>
                    <a:pt x="166" y="4262"/>
                  </a:cubicBezTo>
                  <a:cubicBezTo>
                    <a:pt x="198" y="4395"/>
                    <a:pt x="317" y="4470"/>
                    <a:pt x="436" y="4470"/>
                  </a:cubicBezTo>
                  <a:cubicBezTo>
                    <a:pt x="507" y="4470"/>
                    <a:pt x="577" y="4443"/>
                    <a:pt x="629" y="4387"/>
                  </a:cubicBezTo>
                  <a:cubicBezTo>
                    <a:pt x="667" y="4404"/>
                    <a:pt x="710" y="4413"/>
                    <a:pt x="752" y="4413"/>
                  </a:cubicBezTo>
                  <a:cubicBezTo>
                    <a:pt x="807" y="4413"/>
                    <a:pt x="861" y="4397"/>
                    <a:pt x="904" y="4362"/>
                  </a:cubicBezTo>
                  <a:cubicBezTo>
                    <a:pt x="1029" y="4250"/>
                    <a:pt x="1029" y="4062"/>
                    <a:pt x="1129" y="3925"/>
                  </a:cubicBezTo>
                  <a:cubicBezTo>
                    <a:pt x="2141" y="2175"/>
                    <a:pt x="5103" y="1038"/>
                    <a:pt x="7752" y="701"/>
                  </a:cubicBezTo>
                  <a:lnTo>
                    <a:pt x="7752" y="701"/>
                  </a:lnTo>
                  <a:cubicBezTo>
                    <a:pt x="6627" y="713"/>
                    <a:pt x="5515" y="926"/>
                    <a:pt x="4440" y="1238"/>
                  </a:cubicBezTo>
                  <a:cubicBezTo>
                    <a:pt x="3428" y="1501"/>
                    <a:pt x="2428" y="1888"/>
                    <a:pt x="1603" y="2550"/>
                  </a:cubicBezTo>
                  <a:cubicBezTo>
                    <a:pt x="1404" y="2700"/>
                    <a:pt x="1229" y="2875"/>
                    <a:pt x="1079" y="3063"/>
                  </a:cubicBezTo>
                  <a:cubicBezTo>
                    <a:pt x="2403" y="1163"/>
                    <a:pt x="6840" y="526"/>
                    <a:pt x="95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1" name="Google Shape;11981;p22"/>
            <p:cNvSpPr/>
            <p:nvPr/>
          </p:nvSpPr>
          <p:spPr>
            <a:xfrm>
              <a:off x="5747300" y="4793350"/>
              <a:ext cx="263000" cy="89625"/>
            </a:xfrm>
            <a:custGeom>
              <a:avLst/>
              <a:gdLst/>
              <a:ahLst/>
              <a:cxnLst/>
              <a:rect l="l" t="t" r="r" b="b"/>
              <a:pathLst>
                <a:path w="10520" h="3585" extrusionOk="0">
                  <a:moveTo>
                    <a:pt x="10164" y="0"/>
                  </a:moveTo>
                  <a:cubicBezTo>
                    <a:pt x="10090" y="0"/>
                    <a:pt x="10012" y="35"/>
                    <a:pt x="9948" y="120"/>
                  </a:cubicBezTo>
                  <a:cubicBezTo>
                    <a:pt x="9935" y="133"/>
                    <a:pt x="9923" y="145"/>
                    <a:pt x="9910" y="145"/>
                  </a:cubicBezTo>
                  <a:cubicBezTo>
                    <a:pt x="9914" y="141"/>
                    <a:pt x="9915" y="140"/>
                    <a:pt x="9915" y="140"/>
                  </a:cubicBezTo>
                  <a:lnTo>
                    <a:pt x="9915" y="140"/>
                  </a:lnTo>
                  <a:cubicBezTo>
                    <a:pt x="9912" y="140"/>
                    <a:pt x="9854" y="191"/>
                    <a:pt x="9823" y="233"/>
                  </a:cubicBezTo>
                  <a:cubicBezTo>
                    <a:pt x="9585" y="445"/>
                    <a:pt x="9360" y="645"/>
                    <a:pt x="9123" y="845"/>
                  </a:cubicBezTo>
                  <a:cubicBezTo>
                    <a:pt x="9123" y="845"/>
                    <a:pt x="9110" y="845"/>
                    <a:pt x="9110" y="858"/>
                  </a:cubicBezTo>
                  <a:cubicBezTo>
                    <a:pt x="8011" y="1582"/>
                    <a:pt x="6024" y="2332"/>
                    <a:pt x="4911" y="2545"/>
                  </a:cubicBezTo>
                  <a:cubicBezTo>
                    <a:pt x="3799" y="2782"/>
                    <a:pt x="2686" y="2882"/>
                    <a:pt x="1574" y="2882"/>
                  </a:cubicBezTo>
                  <a:cubicBezTo>
                    <a:pt x="1049" y="2882"/>
                    <a:pt x="525" y="2860"/>
                    <a:pt x="0" y="2820"/>
                  </a:cubicBezTo>
                  <a:lnTo>
                    <a:pt x="0" y="2820"/>
                  </a:lnTo>
                  <a:cubicBezTo>
                    <a:pt x="1135" y="3010"/>
                    <a:pt x="2294" y="3145"/>
                    <a:pt x="3445" y="3145"/>
                  </a:cubicBezTo>
                  <a:cubicBezTo>
                    <a:pt x="3726" y="3145"/>
                    <a:pt x="4007" y="3137"/>
                    <a:pt x="4287" y="3119"/>
                  </a:cubicBezTo>
                  <a:lnTo>
                    <a:pt x="4287" y="3119"/>
                  </a:lnTo>
                  <a:cubicBezTo>
                    <a:pt x="3407" y="3303"/>
                    <a:pt x="2513" y="3392"/>
                    <a:pt x="1587" y="3392"/>
                  </a:cubicBezTo>
                  <a:cubicBezTo>
                    <a:pt x="1250" y="3392"/>
                    <a:pt x="909" y="3380"/>
                    <a:pt x="563" y="3357"/>
                  </a:cubicBezTo>
                  <a:lnTo>
                    <a:pt x="563" y="3357"/>
                  </a:lnTo>
                  <a:cubicBezTo>
                    <a:pt x="1429" y="3502"/>
                    <a:pt x="2292" y="3584"/>
                    <a:pt x="3141" y="3584"/>
                  </a:cubicBezTo>
                  <a:cubicBezTo>
                    <a:pt x="4999" y="3584"/>
                    <a:pt x="6786" y="3190"/>
                    <a:pt x="8373" y="2195"/>
                  </a:cubicBezTo>
                  <a:cubicBezTo>
                    <a:pt x="8785" y="1907"/>
                    <a:pt x="9285" y="1532"/>
                    <a:pt x="9698" y="1158"/>
                  </a:cubicBezTo>
                  <a:cubicBezTo>
                    <a:pt x="9710" y="1145"/>
                    <a:pt x="9723" y="1133"/>
                    <a:pt x="9735" y="1133"/>
                  </a:cubicBezTo>
                  <a:cubicBezTo>
                    <a:pt x="9773" y="1108"/>
                    <a:pt x="9785" y="1083"/>
                    <a:pt x="9798" y="1058"/>
                  </a:cubicBezTo>
                  <a:cubicBezTo>
                    <a:pt x="10060" y="820"/>
                    <a:pt x="10260" y="595"/>
                    <a:pt x="10385" y="408"/>
                  </a:cubicBezTo>
                  <a:cubicBezTo>
                    <a:pt x="10519" y="220"/>
                    <a:pt x="10353" y="0"/>
                    <a:pt x="10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2" name="Google Shape;11982;p22"/>
            <p:cNvSpPr/>
            <p:nvPr/>
          </p:nvSpPr>
          <p:spPr>
            <a:xfrm>
              <a:off x="5768875" y="4800675"/>
              <a:ext cx="79350" cy="6425"/>
            </a:xfrm>
            <a:custGeom>
              <a:avLst/>
              <a:gdLst/>
              <a:ahLst/>
              <a:cxnLst/>
              <a:rect l="l" t="t" r="r" b="b"/>
              <a:pathLst>
                <a:path w="3174" h="257" extrusionOk="0">
                  <a:moveTo>
                    <a:pt x="120" y="1"/>
                  </a:moveTo>
                  <a:cubicBezTo>
                    <a:pt x="62" y="1"/>
                    <a:pt x="1" y="59"/>
                    <a:pt x="12" y="127"/>
                  </a:cubicBezTo>
                  <a:cubicBezTo>
                    <a:pt x="37" y="240"/>
                    <a:pt x="162" y="215"/>
                    <a:pt x="249" y="227"/>
                  </a:cubicBezTo>
                  <a:cubicBezTo>
                    <a:pt x="454" y="248"/>
                    <a:pt x="658" y="257"/>
                    <a:pt x="861" y="257"/>
                  </a:cubicBezTo>
                  <a:cubicBezTo>
                    <a:pt x="1640" y="257"/>
                    <a:pt x="2411" y="126"/>
                    <a:pt x="3174" y="27"/>
                  </a:cubicBezTo>
                  <a:lnTo>
                    <a:pt x="3174" y="27"/>
                  </a:lnTo>
                  <a:cubicBezTo>
                    <a:pt x="2524" y="40"/>
                    <a:pt x="1637" y="27"/>
                    <a:pt x="1137" y="52"/>
                  </a:cubicBezTo>
                  <a:cubicBezTo>
                    <a:pt x="899" y="52"/>
                    <a:pt x="474" y="27"/>
                    <a:pt x="137" y="2"/>
                  </a:cubicBezTo>
                  <a:cubicBezTo>
                    <a:pt x="132" y="1"/>
                    <a:pt x="126" y="1"/>
                    <a:pt x="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3" name="Google Shape;11983;p22"/>
            <p:cNvSpPr/>
            <p:nvPr/>
          </p:nvSpPr>
          <p:spPr>
            <a:xfrm>
              <a:off x="5795100" y="4694075"/>
              <a:ext cx="242950" cy="102825"/>
            </a:xfrm>
            <a:custGeom>
              <a:avLst/>
              <a:gdLst/>
              <a:ahLst/>
              <a:cxnLst/>
              <a:rect l="l" t="t" r="r" b="b"/>
              <a:pathLst>
                <a:path w="9718" h="4113" extrusionOk="0">
                  <a:moveTo>
                    <a:pt x="9394" y="0"/>
                  </a:moveTo>
                  <a:cubicBezTo>
                    <a:pt x="9379" y="0"/>
                    <a:pt x="9363" y="2"/>
                    <a:pt x="9348" y="5"/>
                  </a:cubicBezTo>
                  <a:cubicBezTo>
                    <a:pt x="9110" y="80"/>
                    <a:pt x="9235" y="55"/>
                    <a:pt x="9085" y="192"/>
                  </a:cubicBezTo>
                  <a:cubicBezTo>
                    <a:pt x="7298" y="2217"/>
                    <a:pt x="3312" y="3304"/>
                    <a:pt x="88" y="3729"/>
                  </a:cubicBezTo>
                  <a:cubicBezTo>
                    <a:pt x="1512" y="3641"/>
                    <a:pt x="2912" y="3554"/>
                    <a:pt x="4237" y="3304"/>
                  </a:cubicBezTo>
                  <a:lnTo>
                    <a:pt x="4237" y="3304"/>
                  </a:lnTo>
                  <a:cubicBezTo>
                    <a:pt x="2899" y="3766"/>
                    <a:pt x="1587" y="4029"/>
                    <a:pt x="0" y="4066"/>
                  </a:cubicBezTo>
                  <a:cubicBezTo>
                    <a:pt x="442" y="4095"/>
                    <a:pt x="885" y="4112"/>
                    <a:pt x="1328" y="4112"/>
                  </a:cubicBezTo>
                  <a:cubicBezTo>
                    <a:pt x="2053" y="4112"/>
                    <a:pt x="2778" y="4065"/>
                    <a:pt x="3499" y="3941"/>
                  </a:cubicBezTo>
                  <a:cubicBezTo>
                    <a:pt x="3962" y="3854"/>
                    <a:pt x="4424" y="3729"/>
                    <a:pt x="4874" y="3579"/>
                  </a:cubicBezTo>
                  <a:lnTo>
                    <a:pt x="4874" y="3579"/>
                  </a:lnTo>
                  <a:cubicBezTo>
                    <a:pt x="4824" y="3604"/>
                    <a:pt x="4774" y="3629"/>
                    <a:pt x="4724" y="3654"/>
                  </a:cubicBezTo>
                  <a:cubicBezTo>
                    <a:pt x="4861" y="3604"/>
                    <a:pt x="4999" y="3541"/>
                    <a:pt x="5136" y="3491"/>
                  </a:cubicBezTo>
                  <a:cubicBezTo>
                    <a:pt x="5374" y="3391"/>
                    <a:pt x="5624" y="3304"/>
                    <a:pt x="5861" y="3204"/>
                  </a:cubicBezTo>
                  <a:cubicBezTo>
                    <a:pt x="6498" y="2954"/>
                    <a:pt x="7123" y="2704"/>
                    <a:pt x="7711" y="2392"/>
                  </a:cubicBezTo>
                  <a:cubicBezTo>
                    <a:pt x="7898" y="2304"/>
                    <a:pt x="8086" y="2217"/>
                    <a:pt x="8285" y="2129"/>
                  </a:cubicBezTo>
                  <a:cubicBezTo>
                    <a:pt x="8585" y="1979"/>
                    <a:pt x="9273" y="1479"/>
                    <a:pt x="9310" y="1417"/>
                  </a:cubicBezTo>
                  <a:cubicBezTo>
                    <a:pt x="9435" y="1330"/>
                    <a:pt x="9448" y="1167"/>
                    <a:pt x="9373" y="1055"/>
                  </a:cubicBezTo>
                  <a:cubicBezTo>
                    <a:pt x="9385" y="1042"/>
                    <a:pt x="9398" y="1017"/>
                    <a:pt x="9410" y="992"/>
                  </a:cubicBezTo>
                  <a:cubicBezTo>
                    <a:pt x="9473" y="842"/>
                    <a:pt x="9485" y="805"/>
                    <a:pt x="9510" y="667"/>
                  </a:cubicBezTo>
                  <a:cubicBezTo>
                    <a:pt x="9523" y="642"/>
                    <a:pt x="9523" y="605"/>
                    <a:pt x="9510" y="580"/>
                  </a:cubicBezTo>
                  <a:cubicBezTo>
                    <a:pt x="9573" y="517"/>
                    <a:pt x="9635" y="442"/>
                    <a:pt x="9660" y="355"/>
                  </a:cubicBezTo>
                  <a:cubicBezTo>
                    <a:pt x="9717" y="183"/>
                    <a:pt x="9564" y="0"/>
                    <a:pt x="9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4" name="Google Shape;11984;p22"/>
            <p:cNvSpPr/>
            <p:nvPr/>
          </p:nvSpPr>
          <p:spPr>
            <a:xfrm>
              <a:off x="5699500" y="4633550"/>
              <a:ext cx="346250" cy="105150"/>
            </a:xfrm>
            <a:custGeom>
              <a:avLst/>
              <a:gdLst/>
              <a:ahLst/>
              <a:cxnLst/>
              <a:rect l="l" t="t" r="r" b="b"/>
              <a:pathLst>
                <a:path w="13850" h="4206" extrusionOk="0">
                  <a:moveTo>
                    <a:pt x="13557" y="1"/>
                  </a:moveTo>
                  <a:cubicBezTo>
                    <a:pt x="13528" y="1"/>
                    <a:pt x="13496" y="5"/>
                    <a:pt x="13459" y="14"/>
                  </a:cubicBezTo>
                  <a:cubicBezTo>
                    <a:pt x="13309" y="139"/>
                    <a:pt x="13147" y="264"/>
                    <a:pt x="12997" y="376"/>
                  </a:cubicBezTo>
                  <a:cubicBezTo>
                    <a:pt x="12934" y="414"/>
                    <a:pt x="12872" y="451"/>
                    <a:pt x="12809" y="501"/>
                  </a:cubicBezTo>
                  <a:cubicBezTo>
                    <a:pt x="11610" y="1314"/>
                    <a:pt x="10285" y="1826"/>
                    <a:pt x="8823" y="2488"/>
                  </a:cubicBezTo>
                  <a:cubicBezTo>
                    <a:pt x="9373" y="2313"/>
                    <a:pt x="9935" y="2138"/>
                    <a:pt x="10485" y="1951"/>
                  </a:cubicBezTo>
                  <a:lnTo>
                    <a:pt x="10485" y="1951"/>
                  </a:lnTo>
                  <a:cubicBezTo>
                    <a:pt x="9510" y="2388"/>
                    <a:pt x="8473" y="2651"/>
                    <a:pt x="7461" y="2976"/>
                  </a:cubicBezTo>
                  <a:cubicBezTo>
                    <a:pt x="5824" y="3498"/>
                    <a:pt x="3705" y="3990"/>
                    <a:pt x="1638" y="3990"/>
                  </a:cubicBezTo>
                  <a:cubicBezTo>
                    <a:pt x="1085" y="3990"/>
                    <a:pt x="535" y="3955"/>
                    <a:pt x="0" y="3875"/>
                  </a:cubicBezTo>
                  <a:lnTo>
                    <a:pt x="0" y="3875"/>
                  </a:lnTo>
                  <a:cubicBezTo>
                    <a:pt x="958" y="4102"/>
                    <a:pt x="1929" y="4206"/>
                    <a:pt x="2900" y="4206"/>
                  </a:cubicBezTo>
                  <a:cubicBezTo>
                    <a:pt x="4602" y="4206"/>
                    <a:pt x="6304" y="3888"/>
                    <a:pt x="7936" y="3363"/>
                  </a:cubicBezTo>
                  <a:cubicBezTo>
                    <a:pt x="8848" y="3076"/>
                    <a:pt x="9785" y="2851"/>
                    <a:pt x="10672" y="2463"/>
                  </a:cubicBezTo>
                  <a:cubicBezTo>
                    <a:pt x="11197" y="2226"/>
                    <a:pt x="11685" y="1939"/>
                    <a:pt x="12172" y="1626"/>
                  </a:cubicBezTo>
                  <a:cubicBezTo>
                    <a:pt x="12347" y="1589"/>
                    <a:pt x="12659" y="1439"/>
                    <a:pt x="12909" y="1326"/>
                  </a:cubicBezTo>
                  <a:cubicBezTo>
                    <a:pt x="13209" y="1164"/>
                    <a:pt x="13509" y="939"/>
                    <a:pt x="13672" y="639"/>
                  </a:cubicBezTo>
                  <a:cubicBezTo>
                    <a:pt x="13797" y="423"/>
                    <a:pt x="13849" y="1"/>
                    <a:pt x="13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5" name="Google Shape;11985;p22"/>
            <p:cNvSpPr/>
            <p:nvPr/>
          </p:nvSpPr>
          <p:spPr>
            <a:xfrm>
              <a:off x="5717300" y="4593875"/>
              <a:ext cx="330250" cy="104075"/>
            </a:xfrm>
            <a:custGeom>
              <a:avLst/>
              <a:gdLst/>
              <a:ahLst/>
              <a:cxnLst/>
              <a:rect l="l" t="t" r="r" b="b"/>
              <a:pathLst>
                <a:path w="13210" h="4163" extrusionOk="0">
                  <a:moveTo>
                    <a:pt x="13000" y="1"/>
                  </a:moveTo>
                  <a:cubicBezTo>
                    <a:pt x="12957" y="1"/>
                    <a:pt x="12915" y="14"/>
                    <a:pt x="12885" y="39"/>
                  </a:cubicBezTo>
                  <a:cubicBezTo>
                    <a:pt x="12860" y="64"/>
                    <a:pt x="12797" y="101"/>
                    <a:pt x="12785" y="101"/>
                  </a:cubicBezTo>
                  <a:cubicBezTo>
                    <a:pt x="12710" y="151"/>
                    <a:pt x="12635" y="189"/>
                    <a:pt x="12585" y="239"/>
                  </a:cubicBezTo>
                  <a:cubicBezTo>
                    <a:pt x="12572" y="251"/>
                    <a:pt x="12560" y="264"/>
                    <a:pt x="12547" y="264"/>
                  </a:cubicBezTo>
                  <a:cubicBezTo>
                    <a:pt x="12310" y="276"/>
                    <a:pt x="12135" y="514"/>
                    <a:pt x="11935" y="614"/>
                  </a:cubicBezTo>
                  <a:cubicBezTo>
                    <a:pt x="11710" y="751"/>
                    <a:pt x="11472" y="889"/>
                    <a:pt x="11235" y="1014"/>
                  </a:cubicBezTo>
                  <a:cubicBezTo>
                    <a:pt x="11235" y="1014"/>
                    <a:pt x="11235" y="1014"/>
                    <a:pt x="11223" y="1026"/>
                  </a:cubicBezTo>
                  <a:cubicBezTo>
                    <a:pt x="10985" y="1151"/>
                    <a:pt x="10748" y="1276"/>
                    <a:pt x="10498" y="1401"/>
                  </a:cubicBezTo>
                  <a:cubicBezTo>
                    <a:pt x="10498" y="1316"/>
                    <a:pt x="10423" y="1255"/>
                    <a:pt x="10336" y="1255"/>
                  </a:cubicBezTo>
                  <a:cubicBezTo>
                    <a:pt x="10295" y="1255"/>
                    <a:pt x="10251" y="1269"/>
                    <a:pt x="10210" y="1301"/>
                  </a:cubicBezTo>
                  <a:cubicBezTo>
                    <a:pt x="9161" y="1826"/>
                    <a:pt x="7936" y="2163"/>
                    <a:pt x="7086" y="2401"/>
                  </a:cubicBezTo>
                  <a:cubicBezTo>
                    <a:pt x="5537" y="2876"/>
                    <a:pt x="3849" y="3238"/>
                    <a:pt x="2100" y="3326"/>
                  </a:cubicBezTo>
                  <a:cubicBezTo>
                    <a:pt x="2427" y="3345"/>
                    <a:pt x="2755" y="3355"/>
                    <a:pt x="3081" y="3355"/>
                  </a:cubicBezTo>
                  <a:cubicBezTo>
                    <a:pt x="3602" y="3355"/>
                    <a:pt x="4122" y="3329"/>
                    <a:pt x="4637" y="3276"/>
                  </a:cubicBezTo>
                  <a:lnTo>
                    <a:pt x="4637" y="3276"/>
                  </a:lnTo>
                  <a:cubicBezTo>
                    <a:pt x="3257" y="3558"/>
                    <a:pt x="1856" y="3718"/>
                    <a:pt x="445" y="3718"/>
                  </a:cubicBezTo>
                  <a:cubicBezTo>
                    <a:pt x="297" y="3718"/>
                    <a:pt x="149" y="3717"/>
                    <a:pt x="0" y="3713"/>
                  </a:cubicBezTo>
                  <a:lnTo>
                    <a:pt x="0" y="3713"/>
                  </a:lnTo>
                  <a:cubicBezTo>
                    <a:pt x="938" y="3819"/>
                    <a:pt x="1851" y="3888"/>
                    <a:pt x="2760" y="3888"/>
                  </a:cubicBezTo>
                  <a:cubicBezTo>
                    <a:pt x="3136" y="3888"/>
                    <a:pt x="3511" y="3876"/>
                    <a:pt x="3887" y="3850"/>
                  </a:cubicBezTo>
                  <a:lnTo>
                    <a:pt x="3887" y="3850"/>
                  </a:lnTo>
                  <a:cubicBezTo>
                    <a:pt x="3150" y="3963"/>
                    <a:pt x="2412" y="4063"/>
                    <a:pt x="1675" y="4163"/>
                  </a:cubicBezTo>
                  <a:cubicBezTo>
                    <a:pt x="2875" y="4138"/>
                    <a:pt x="4087" y="4163"/>
                    <a:pt x="5274" y="3975"/>
                  </a:cubicBezTo>
                  <a:cubicBezTo>
                    <a:pt x="5786" y="3888"/>
                    <a:pt x="6311" y="3775"/>
                    <a:pt x="6811" y="3600"/>
                  </a:cubicBezTo>
                  <a:cubicBezTo>
                    <a:pt x="6861" y="3575"/>
                    <a:pt x="6899" y="3538"/>
                    <a:pt x="6924" y="3488"/>
                  </a:cubicBezTo>
                  <a:cubicBezTo>
                    <a:pt x="6949" y="3376"/>
                    <a:pt x="6911" y="3313"/>
                    <a:pt x="6849" y="3276"/>
                  </a:cubicBezTo>
                  <a:cubicBezTo>
                    <a:pt x="8898" y="2713"/>
                    <a:pt x="10923" y="1938"/>
                    <a:pt x="12685" y="739"/>
                  </a:cubicBezTo>
                  <a:cubicBezTo>
                    <a:pt x="12747" y="689"/>
                    <a:pt x="12785" y="601"/>
                    <a:pt x="12772" y="526"/>
                  </a:cubicBezTo>
                  <a:cubicBezTo>
                    <a:pt x="12897" y="476"/>
                    <a:pt x="13010" y="414"/>
                    <a:pt x="13110" y="339"/>
                  </a:cubicBezTo>
                  <a:cubicBezTo>
                    <a:pt x="13185" y="276"/>
                    <a:pt x="13210" y="164"/>
                    <a:pt x="13160" y="89"/>
                  </a:cubicBezTo>
                  <a:cubicBezTo>
                    <a:pt x="13130" y="29"/>
                    <a:pt x="13064" y="1"/>
                    <a:pt x="130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6" name="Google Shape;11986;p22"/>
            <p:cNvSpPr/>
            <p:nvPr/>
          </p:nvSpPr>
          <p:spPr>
            <a:xfrm>
              <a:off x="6036275" y="4596400"/>
              <a:ext cx="650" cy="325"/>
            </a:xfrm>
            <a:custGeom>
              <a:avLst/>
              <a:gdLst/>
              <a:ahLst/>
              <a:cxnLst/>
              <a:rect l="l" t="t" r="r" b="b"/>
              <a:pathLst>
                <a:path w="26" h="13" extrusionOk="0">
                  <a:moveTo>
                    <a:pt x="1" y="13"/>
                  </a:moveTo>
                  <a:cubicBezTo>
                    <a:pt x="13" y="13"/>
                    <a:pt x="13" y="13"/>
                    <a:pt x="26" y="0"/>
                  </a:cubicBezTo>
                  <a:cubicBezTo>
                    <a:pt x="26" y="0"/>
                    <a:pt x="26" y="0"/>
                    <a:pt x="26" y="0"/>
                  </a:cubicBezTo>
                  <a:cubicBezTo>
                    <a:pt x="13" y="13"/>
                    <a:pt x="13" y="13"/>
                    <a:pt x="1"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7" name="Google Shape;11987;p22"/>
            <p:cNvSpPr/>
            <p:nvPr/>
          </p:nvSpPr>
          <p:spPr>
            <a:xfrm>
              <a:off x="6036275" y="4596700"/>
              <a:ext cx="25" cy="350"/>
            </a:xfrm>
            <a:custGeom>
              <a:avLst/>
              <a:gdLst/>
              <a:ahLst/>
              <a:cxnLst/>
              <a:rect l="l" t="t" r="r" b="b"/>
              <a:pathLst>
                <a:path w="1" h="14" extrusionOk="0">
                  <a:moveTo>
                    <a:pt x="1" y="1"/>
                  </a:moveTo>
                  <a:cubicBezTo>
                    <a:pt x="1" y="13"/>
                    <a:pt x="1" y="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8" name="Google Shape;11988;p22"/>
            <p:cNvSpPr/>
            <p:nvPr/>
          </p:nvSpPr>
          <p:spPr>
            <a:xfrm>
              <a:off x="5620750" y="4750525"/>
              <a:ext cx="138750" cy="44900"/>
            </a:xfrm>
            <a:custGeom>
              <a:avLst/>
              <a:gdLst/>
              <a:ahLst/>
              <a:cxnLst/>
              <a:rect l="l" t="t" r="r" b="b"/>
              <a:pathLst>
                <a:path w="5550" h="1796" extrusionOk="0">
                  <a:moveTo>
                    <a:pt x="414" y="0"/>
                  </a:moveTo>
                  <a:cubicBezTo>
                    <a:pt x="350" y="0"/>
                    <a:pt x="285" y="29"/>
                    <a:pt x="251" y="84"/>
                  </a:cubicBezTo>
                  <a:cubicBezTo>
                    <a:pt x="1" y="421"/>
                    <a:pt x="1051" y="771"/>
                    <a:pt x="1288" y="909"/>
                  </a:cubicBezTo>
                  <a:cubicBezTo>
                    <a:pt x="2625" y="1496"/>
                    <a:pt x="4100" y="1733"/>
                    <a:pt x="5550" y="1796"/>
                  </a:cubicBezTo>
                  <a:cubicBezTo>
                    <a:pt x="4825" y="1708"/>
                    <a:pt x="4050" y="1533"/>
                    <a:pt x="3300" y="1308"/>
                  </a:cubicBezTo>
                  <a:lnTo>
                    <a:pt x="3300" y="1308"/>
                  </a:lnTo>
                  <a:cubicBezTo>
                    <a:pt x="3850" y="1408"/>
                    <a:pt x="4400" y="1446"/>
                    <a:pt x="4962" y="1458"/>
                  </a:cubicBezTo>
                  <a:cubicBezTo>
                    <a:pt x="3763" y="1308"/>
                    <a:pt x="2425" y="996"/>
                    <a:pt x="1476" y="434"/>
                  </a:cubicBezTo>
                  <a:cubicBezTo>
                    <a:pt x="1435" y="393"/>
                    <a:pt x="1377" y="371"/>
                    <a:pt x="1325" y="371"/>
                  </a:cubicBezTo>
                  <a:cubicBezTo>
                    <a:pt x="1266" y="371"/>
                    <a:pt x="1214" y="399"/>
                    <a:pt x="1201" y="459"/>
                  </a:cubicBezTo>
                  <a:cubicBezTo>
                    <a:pt x="1151" y="434"/>
                    <a:pt x="1101" y="409"/>
                    <a:pt x="1063" y="384"/>
                  </a:cubicBezTo>
                  <a:cubicBezTo>
                    <a:pt x="888" y="284"/>
                    <a:pt x="713" y="184"/>
                    <a:pt x="551" y="59"/>
                  </a:cubicBezTo>
                  <a:cubicBezTo>
                    <a:pt x="517" y="19"/>
                    <a:pt x="466" y="0"/>
                    <a:pt x="4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9" name="Google Shape;11989;p22"/>
            <p:cNvSpPr/>
            <p:nvPr/>
          </p:nvSpPr>
          <p:spPr>
            <a:xfrm>
              <a:off x="5603275" y="4685475"/>
              <a:ext cx="86875" cy="43100"/>
            </a:xfrm>
            <a:custGeom>
              <a:avLst/>
              <a:gdLst/>
              <a:ahLst/>
              <a:cxnLst/>
              <a:rect l="l" t="t" r="r" b="b"/>
              <a:pathLst>
                <a:path w="3475" h="1724" extrusionOk="0">
                  <a:moveTo>
                    <a:pt x="162" y="1"/>
                  </a:moveTo>
                  <a:cubicBezTo>
                    <a:pt x="101" y="1"/>
                    <a:pt x="41" y="37"/>
                    <a:pt x="13" y="149"/>
                  </a:cubicBezTo>
                  <a:cubicBezTo>
                    <a:pt x="0" y="236"/>
                    <a:pt x="63" y="311"/>
                    <a:pt x="113" y="361"/>
                  </a:cubicBezTo>
                  <a:cubicBezTo>
                    <a:pt x="275" y="549"/>
                    <a:pt x="488" y="686"/>
                    <a:pt x="700" y="811"/>
                  </a:cubicBezTo>
                  <a:cubicBezTo>
                    <a:pt x="1550" y="1299"/>
                    <a:pt x="2500" y="1611"/>
                    <a:pt x="3474" y="1724"/>
                  </a:cubicBezTo>
                  <a:cubicBezTo>
                    <a:pt x="2899" y="1586"/>
                    <a:pt x="2275" y="1361"/>
                    <a:pt x="1762" y="1099"/>
                  </a:cubicBezTo>
                  <a:lnTo>
                    <a:pt x="1762" y="1099"/>
                  </a:lnTo>
                  <a:cubicBezTo>
                    <a:pt x="2125" y="1211"/>
                    <a:pt x="2487" y="1286"/>
                    <a:pt x="2874" y="1336"/>
                  </a:cubicBezTo>
                  <a:cubicBezTo>
                    <a:pt x="1950" y="1086"/>
                    <a:pt x="1087" y="736"/>
                    <a:pt x="388" y="149"/>
                  </a:cubicBezTo>
                  <a:cubicBezTo>
                    <a:pt x="375" y="149"/>
                    <a:pt x="375" y="136"/>
                    <a:pt x="363" y="124"/>
                  </a:cubicBezTo>
                  <a:cubicBezTo>
                    <a:pt x="350" y="111"/>
                    <a:pt x="350" y="111"/>
                    <a:pt x="338" y="99"/>
                  </a:cubicBezTo>
                  <a:cubicBezTo>
                    <a:pt x="317" y="57"/>
                    <a:pt x="239"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0" name="Google Shape;11990;p22"/>
            <p:cNvSpPr/>
            <p:nvPr/>
          </p:nvSpPr>
          <p:spPr>
            <a:xfrm>
              <a:off x="5584025" y="4635675"/>
              <a:ext cx="152050" cy="51025"/>
            </a:xfrm>
            <a:custGeom>
              <a:avLst/>
              <a:gdLst/>
              <a:ahLst/>
              <a:cxnLst/>
              <a:rect l="l" t="t" r="r" b="b"/>
              <a:pathLst>
                <a:path w="6082" h="2041" extrusionOk="0">
                  <a:moveTo>
                    <a:pt x="129" y="0"/>
                  </a:moveTo>
                  <a:cubicBezTo>
                    <a:pt x="65" y="0"/>
                    <a:pt x="1" y="61"/>
                    <a:pt x="20" y="129"/>
                  </a:cubicBezTo>
                  <a:cubicBezTo>
                    <a:pt x="45" y="179"/>
                    <a:pt x="95" y="241"/>
                    <a:pt x="133" y="291"/>
                  </a:cubicBezTo>
                  <a:cubicBezTo>
                    <a:pt x="120" y="316"/>
                    <a:pt x="120" y="354"/>
                    <a:pt x="133" y="404"/>
                  </a:cubicBezTo>
                  <a:cubicBezTo>
                    <a:pt x="170" y="441"/>
                    <a:pt x="220" y="491"/>
                    <a:pt x="283" y="529"/>
                  </a:cubicBezTo>
                  <a:cubicBezTo>
                    <a:pt x="233" y="554"/>
                    <a:pt x="195" y="604"/>
                    <a:pt x="220" y="679"/>
                  </a:cubicBezTo>
                  <a:cubicBezTo>
                    <a:pt x="595" y="1041"/>
                    <a:pt x="1133" y="1216"/>
                    <a:pt x="1607" y="1416"/>
                  </a:cubicBezTo>
                  <a:cubicBezTo>
                    <a:pt x="2645" y="1804"/>
                    <a:pt x="3757" y="1916"/>
                    <a:pt x="4844" y="2041"/>
                  </a:cubicBezTo>
                  <a:cubicBezTo>
                    <a:pt x="3657" y="1804"/>
                    <a:pt x="2395" y="1554"/>
                    <a:pt x="1308" y="1054"/>
                  </a:cubicBezTo>
                  <a:lnTo>
                    <a:pt x="1308" y="1054"/>
                  </a:lnTo>
                  <a:cubicBezTo>
                    <a:pt x="2735" y="1566"/>
                    <a:pt x="4877" y="1816"/>
                    <a:pt x="6001" y="1816"/>
                  </a:cubicBezTo>
                  <a:cubicBezTo>
                    <a:pt x="6028" y="1816"/>
                    <a:pt x="6055" y="1816"/>
                    <a:pt x="6081" y="1816"/>
                  </a:cubicBezTo>
                  <a:cubicBezTo>
                    <a:pt x="5007" y="1766"/>
                    <a:pt x="3957" y="1504"/>
                    <a:pt x="2907" y="1279"/>
                  </a:cubicBezTo>
                  <a:cubicBezTo>
                    <a:pt x="2845" y="1266"/>
                    <a:pt x="2770" y="1241"/>
                    <a:pt x="2695" y="1229"/>
                  </a:cubicBezTo>
                  <a:lnTo>
                    <a:pt x="2695" y="1229"/>
                  </a:lnTo>
                  <a:cubicBezTo>
                    <a:pt x="3427" y="1341"/>
                    <a:pt x="4138" y="1393"/>
                    <a:pt x="4601" y="1393"/>
                  </a:cubicBezTo>
                  <a:cubicBezTo>
                    <a:pt x="4652" y="1393"/>
                    <a:pt x="4700" y="1392"/>
                    <a:pt x="4744" y="1391"/>
                  </a:cubicBezTo>
                  <a:cubicBezTo>
                    <a:pt x="3832" y="1341"/>
                    <a:pt x="2857" y="1154"/>
                    <a:pt x="2057" y="929"/>
                  </a:cubicBezTo>
                  <a:cubicBezTo>
                    <a:pt x="1383" y="754"/>
                    <a:pt x="658" y="516"/>
                    <a:pt x="270" y="104"/>
                  </a:cubicBezTo>
                  <a:cubicBezTo>
                    <a:pt x="258" y="91"/>
                    <a:pt x="208" y="17"/>
                    <a:pt x="183" y="17"/>
                  </a:cubicBezTo>
                  <a:cubicBezTo>
                    <a:pt x="166" y="5"/>
                    <a:pt x="148"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1" name="Google Shape;11991;p22"/>
            <p:cNvSpPr/>
            <p:nvPr/>
          </p:nvSpPr>
          <p:spPr>
            <a:xfrm>
              <a:off x="5978175" y="4756050"/>
              <a:ext cx="49375" cy="36050"/>
            </a:xfrm>
            <a:custGeom>
              <a:avLst/>
              <a:gdLst/>
              <a:ahLst/>
              <a:cxnLst/>
              <a:rect l="l" t="t" r="r" b="b"/>
              <a:pathLst>
                <a:path w="1975" h="1442" extrusionOk="0">
                  <a:moveTo>
                    <a:pt x="1975" y="0"/>
                  </a:moveTo>
                  <a:cubicBezTo>
                    <a:pt x="1900" y="50"/>
                    <a:pt x="1837" y="100"/>
                    <a:pt x="1775" y="150"/>
                  </a:cubicBezTo>
                  <a:cubicBezTo>
                    <a:pt x="1775" y="138"/>
                    <a:pt x="1775" y="138"/>
                    <a:pt x="1762" y="138"/>
                  </a:cubicBezTo>
                  <a:cubicBezTo>
                    <a:pt x="1745" y="114"/>
                    <a:pt x="1722" y="105"/>
                    <a:pt x="1699" y="105"/>
                  </a:cubicBezTo>
                  <a:cubicBezTo>
                    <a:pt x="1672" y="105"/>
                    <a:pt x="1645" y="118"/>
                    <a:pt x="1625" y="138"/>
                  </a:cubicBezTo>
                  <a:cubicBezTo>
                    <a:pt x="1600" y="150"/>
                    <a:pt x="1587" y="163"/>
                    <a:pt x="1562" y="188"/>
                  </a:cubicBezTo>
                  <a:cubicBezTo>
                    <a:pt x="1400" y="313"/>
                    <a:pt x="1237" y="450"/>
                    <a:pt x="1075" y="588"/>
                  </a:cubicBezTo>
                  <a:cubicBezTo>
                    <a:pt x="1012" y="625"/>
                    <a:pt x="937" y="675"/>
                    <a:pt x="875" y="725"/>
                  </a:cubicBezTo>
                  <a:cubicBezTo>
                    <a:pt x="688" y="837"/>
                    <a:pt x="338" y="1012"/>
                    <a:pt x="125" y="1175"/>
                  </a:cubicBezTo>
                  <a:cubicBezTo>
                    <a:pt x="113" y="1200"/>
                    <a:pt x="100" y="1225"/>
                    <a:pt x="113" y="1237"/>
                  </a:cubicBezTo>
                  <a:cubicBezTo>
                    <a:pt x="88" y="1250"/>
                    <a:pt x="75" y="1262"/>
                    <a:pt x="50" y="1275"/>
                  </a:cubicBezTo>
                  <a:cubicBezTo>
                    <a:pt x="0" y="1325"/>
                    <a:pt x="25" y="1412"/>
                    <a:pt x="88" y="1437"/>
                  </a:cubicBezTo>
                  <a:cubicBezTo>
                    <a:pt x="99" y="1440"/>
                    <a:pt x="109" y="1441"/>
                    <a:pt x="120" y="1441"/>
                  </a:cubicBezTo>
                  <a:cubicBezTo>
                    <a:pt x="207" y="1441"/>
                    <a:pt x="285" y="1358"/>
                    <a:pt x="363" y="1325"/>
                  </a:cubicBezTo>
                  <a:cubicBezTo>
                    <a:pt x="588" y="1187"/>
                    <a:pt x="800" y="1025"/>
                    <a:pt x="1000" y="875"/>
                  </a:cubicBezTo>
                  <a:cubicBezTo>
                    <a:pt x="1262" y="700"/>
                    <a:pt x="1512" y="513"/>
                    <a:pt x="1750" y="300"/>
                  </a:cubicBezTo>
                  <a:cubicBezTo>
                    <a:pt x="1787" y="275"/>
                    <a:pt x="1800" y="213"/>
                    <a:pt x="1787" y="175"/>
                  </a:cubicBezTo>
                  <a:cubicBezTo>
                    <a:pt x="1850" y="113"/>
                    <a:pt x="1912" y="63"/>
                    <a:pt x="19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2" name="Google Shape;11992;p22"/>
            <p:cNvSpPr/>
            <p:nvPr/>
          </p:nvSpPr>
          <p:spPr>
            <a:xfrm>
              <a:off x="6021900" y="4763175"/>
              <a:ext cx="300" cy="400"/>
            </a:xfrm>
            <a:custGeom>
              <a:avLst/>
              <a:gdLst/>
              <a:ahLst/>
              <a:cxnLst/>
              <a:rect l="l" t="t" r="r" b="b"/>
              <a:pathLst>
                <a:path w="12" h="16" extrusionOk="0">
                  <a:moveTo>
                    <a:pt x="10" y="1"/>
                  </a:moveTo>
                  <a:cubicBezTo>
                    <a:pt x="9" y="1"/>
                    <a:pt x="6" y="5"/>
                    <a:pt x="1" y="15"/>
                  </a:cubicBezTo>
                  <a:cubicBezTo>
                    <a:pt x="8" y="8"/>
                    <a:pt x="11"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3" name="Google Shape;11993;p22"/>
            <p:cNvSpPr/>
            <p:nvPr/>
          </p:nvSpPr>
          <p:spPr>
            <a:xfrm>
              <a:off x="5862575" y="4720425"/>
              <a:ext cx="115300" cy="36900"/>
            </a:xfrm>
            <a:custGeom>
              <a:avLst/>
              <a:gdLst/>
              <a:ahLst/>
              <a:cxnLst/>
              <a:rect l="l" t="t" r="r" b="b"/>
              <a:pathLst>
                <a:path w="4612" h="1476" extrusionOk="0">
                  <a:moveTo>
                    <a:pt x="4612" y="1"/>
                  </a:moveTo>
                  <a:lnTo>
                    <a:pt x="4612" y="1"/>
                  </a:lnTo>
                  <a:cubicBezTo>
                    <a:pt x="3087" y="538"/>
                    <a:pt x="1538" y="1000"/>
                    <a:pt x="0" y="1475"/>
                  </a:cubicBezTo>
                  <a:cubicBezTo>
                    <a:pt x="1625" y="1213"/>
                    <a:pt x="3337" y="950"/>
                    <a:pt x="4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4" name="Google Shape;11994;p22"/>
            <p:cNvSpPr/>
            <p:nvPr/>
          </p:nvSpPr>
          <p:spPr>
            <a:xfrm>
              <a:off x="5887575" y="4718875"/>
              <a:ext cx="73125" cy="24700"/>
            </a:xfrm>
            <a:custGeom>
              <a:avLst/>
              <a:gdLst/>
              <a:ahLst/>
              <a:cxnLst/>
              <a:rect l="l" t="t" r="r" b="b"/>
              <a:pathLst>
                <a:path w="2925" h="988" extrusionOk="0">
                  <a:moveTo>
                    <a:pt x="2924" y="0"/>
                  </a:moveTo>
                  <a:lnTo>
                    <a:pt x="2924" y="0"/>
                  </a:lnTo>
                  <a:cubicBezTo>
                    <a:pt x="1925" y="275"/>
                    <a:pt x="975" y="650"/>
                    <a:pt x="0" y="987"/>
                  </a:cubicBezTo>
                  <a:cubicBezTo>
                    <a:pt x="1012" y="825"/>
                    <a:pt x="2075" y="575"/>
                    <a:pt x="29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5" name="Google Shape;11995;p22"/>
            <p:cNvSpPr/>
            <p:nvPr/>
          </p:nvSpPr>
          <p:spPr>
            <a:xfrm>
              <a:off x="5907550" y="4726375"/>
              <a:ext cx="17525" cy="6575"/>
            </a:xfrm>
            <a:custGeom>
              <a:avLst/>
              <a:gdLst/>
              <a:ahLst/>
              <a:cxnLst/>
              <a:rect l="l" t="t" r="r" b="b"/>
              <a:pathLst>
                <a:path w="701" h="263" extrusionOk="0">
                  <a:moveTo>
                    <a:pt x="701" y="0"/>
                  </a:moveTo>
                  <a:lnTo>
                    <a:pt x="701" y="0"/>
                  </a:lnTo>
                  <a:cubicBezTo>
                    <a:pt x="463" y="63"/>
                    <a:pt x="226" y="162"/>
                    <a:pt x="1" y="262"/>
                  </a:cubicBezTo>
                  <a:cubicBezTo>
                    <a:pt x="238" y="200"/>
                    <a:pt x="513" y="125"/>
                    <a:pt x="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6" name="Google Shape;11996;p22"/>
            <p:cNvSpPr/>
            <p:nvPr/>
          </p:nvSpPr>
          <p:spPr>
            <a:xfrm>
              <a:off x="5854775" y="4781650"/>
              <a:ext cx="111550" cy="27850"/>
            </a:xfrm>
            <a:custGeom>
              <a:avLst/>
              <a:gdLst/>
              <a:ahLst/>
              <a:cxnLst/>
              <a:rect l="l" t="t" r="r" b="b"/>
              <a:pathLst>
                <a:path w="4462" h="1114" extrusionOk="0">
                  <a:moveTo>
                    <a:pt x="4461" y="1"/>
                  </a:moveTo>
                  <a:lnTo>
                    <a:pt x="4461" y="1"/>
                  </a:lnTo>
                  <a:cubicBezTo>
                    <a:pt x="2962" y="351"/>
                    <a:pt x="1450" y="663"/>
                    <a:pt x="0" y="1113"/>
                  </a:cubicBezTo>
                  <a:cubicBezTo>
                    <a:pt x="1525" y="938"/>
                    <a:pt x="3137" y="751"/>
                    <a:pt x="4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7" name="Google Shape;11997;p22"/>
            <p:cNvSpPr/>
            <p:nvPr/>
          </p:nvSpPr>
          <p:spPr>
            <a:xfrm>
              <a:off x="5893200" y="4791025"/>
              <a:ext cx="61875" cy="20350"/>
            </a:xfrm>
            <a:custGeom>
              <a:avLst/>
              <a:gdLst/>
              <a:ahLst/>
              <a:cxnLst/>
              <a:rect l="l" t="t" r="r" b="b"/>
              <a:pathLst>
                <a:path w="2475" h="814" extrusionOk="0">
                  <a:moveTo>
                    <a:pt x="2474" y="1"/>
                  </a:moveTo>
                  <a:lnTo>
                    <a:pt x="2474" y="1"/>
                  </a:lnTo>
                  <a:cubicBezTo>
                    <a:pt x="1637" y="201"/>
                    <a:pt x="825" y="526"/>
                    <a:pt x="0" y="813"/>
                  </a:cubicBezTo>
                  <a:cubicBezTo>
                    <a:pt x="862" y="688"/>
                    <a:pt x="1750" y="476"/>
                    <a:pt x="2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8" name="Google Shape;11998;p22"/>
            <p:cNvSpPr/>
            <p:nvPr/>
          </p:nvSpPr>
          <p:spPr>
            <a:xfrm>
              <a:off x="5912875" y="4806975"/>
              <a:ext cx="18150" cy="6275"/>
            </a:xfrm>
            <a:custGeom>
              <a:avLst/>
              <a:gdLst/>
              <a:ahLst/>
              <a:cxnLst/>
              <a:rect l="l" t="t" r="r" b="b"/>
              <a:pathLst>
                <a:path w="726" h="251" extrusionOk="0">
                  <a:moveTo>
                    <a:pt x="725" y="0"/>
                  </a:moveTo>
                  <a:lnTo>
                    <a:pt x="725" y="0"/>
                  </a:lnTo>
                  <a:cubicBezTo>
                    <a:pt x="475" y="50"/>
                    <a:pt x="238" y="150"/>
                    <a:pt x="0" y="250"/>
                  </a:cubicBezTo>
                  <a:cubicBezTo>
                    <a:pt x="250" y="200"/>
                    <a:pt x="538" y="113"/>
                    <a:pt x="7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9" name="Google Shape;11999;p22"/>
            <p:cNvSpPr/>
            <p:nvPr/>
          </p:nvSpPr>
          <p:spPr>
            <a:xfrm>
              <a:off x="5889125" y="4821025"/>
              <a:ext cx="48775" cy="16275"/>
            </a:xfrm>
            <a:custGeom>
              <a:avLst/>
              <a:gdLst/>
              <a:ahLst/>
              <a:cxnLst/>
              <a:rect l="l" t="t" r="r" b="b"/>
              <a:pathLst>
                <a:path w="1951" h="651" extrusionOk="0">
                  <a:moveTo>
                    <a:pt x="1950" y="1"/>
                  </a:moveTo>
                  <a:lnTo>
                    <a:pt x="1950" y="1"/>
                  </a:lnTo>
                  <a:cubicBezTo>
                    <a:pt x="1288" y="188"/>
                    <a:pt x="651" y="425"/>
                    <a:pt x="1" y="650"/>
                  </a:cubicBezTo>
                  <a:cubicBezTo>
                    <a:pt x="676" y="538"/>
                    <a:pt x="1375" y="388"/>
                    <a:pt x="19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0" name="Google Shape;12000;p22"/>
            <p:cNvSpPr/>
            <p:nvPr/>
          </p:nvSpPr>
          <p:spPr>
            <a:xfrm>
              <a:off x="5835700" y="4668250"/>
              <a:ext cx="122800" cy="35325"/>
            </a:xfrm>
            <a:custGeom>
              <a:avLst/>
              <a:gdLst/>
              <a:ahLst/>
              <a:cxnLst/>
              <a:rect l="l" t="t" r="r" b="b"/>
              <a:pathLst>
                <a:path w="4912" h="1413" extrusionOk="0">
                  <a:moveTo>
                    <a:pt x="4912" y="1"/>
                  </a:moveTo>
                  <a:lnTo>
                    <a:pt x="4912" y="1"/>
                  </a:lnTo>
                  <a:cubicBezTo>
                    <a:pt x="4874" y="13"/>
                    <a:pt x="4837" y="26"/>
                    <a:pt x="4787" y="38"/>
                  </a:cubicBezTo>
                  <a:cubicBezTo>
                    <a:pt x="4362" y="176"/>
                    <a:pt x="3950" y="263"/>
                    <a:pt x="3475" y="363"/>
                  </a:cubicBezTo>
                  <a:cubicBezTo>
                    <a:pt x="2400" y="625"/>
                    <a:pt x="1163" y="1125"/>
                    <a:pt x="1" y="1413"/>
                  </a:cubicBezTo>
                  <a:cubicBezTo>
                    <a:pt x="1413" y="1263"/>
                    <a:pt x="2837" y="1013"/>
                    <a:pt x="4125" y="388"/>
                  </a:cubicBezTo>
                  <a:cubicBezTo>
                    <a:pt x="4387" y="263"/>
                    <a:pt x="4650" y="138"/>
                    <a:pt x="49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1" name="Google Shape;12001;p22"/>
            <p:cNvSpPr/>
            <p:nvPr/>
          </p:nvSpPr>
          <p:spPr>
            <a:xfrm>
              <a:off x="5742300" y="4601700"/>
              <a:ext cx="209025" cy="42625"/>
            </a:xfrm>
            <a:custGeom>
              <a:avLst/>
              <a:gdLst/>
              <a:ahLst/>
              <a:cxnLst/>
              <a:rect l="l" t="t" r="r" b="b"/>
              <a:pathLst>
                <a:path w="8361" h="1705" extrusionOk="0">
                  <a:moveTo>
                    <a:pt x="8361" y="1"/>
                  </a:moveTo>
                  <a:lnTo>
                    <a:pt x="8361" y="1"/>
                  </a:lnTo>
                  <a:cubicBezTo>
                    <a:pt x="8148" y="63"/>
                    <a:pt x="7998" y="101"/>
                    <a:pt x="7823" y="151"/>
                  </a:cubicBezTo>
                  <a:cubicBezTo>
                    <a:pt x="6836" y="401"/>
                    <a:pt x="5836" y="651"/>
                    <a:pt x="4849" y="876"/>
                  </a:cubicBezTo>
                  <a:cubicBezTo>
                    <a:pt x="5224" y="763"/>
                    <a:pt x="5599" y="626"/>
                    <a:pt x="5949" y="426"/>
                  </a:cubicBezTo>
                  <a:lnTo>
                    <a:pt x="5949" y="426"/>
                  </a:lnTo>
                  <a:cubicBezTo>
                    <a:pt x="4637" y="601"/>
                    <a:pt x="3349" y="926"/>
                    <a:pt x="2037" y="1163"/>
                  </a:cubicBezTo>
                  <a:cubicBezTo>
                    <a:pt x="2139" y="1165"/>
                    <a:pt x="2242" y="1166"/>
                    <a:pt x="2344" y="1166"/>
                  </a:cubicBezTo>
                  <a:cubicBezTo>
                    <a:pt x="2920" y="1166"/>
                    <a:pt x="3500" y="1134"/>
                    <a:pt x="4062" y="1038"/>
                  </a:cubicBezTo>
                  <a:lnTo>
                    <a:pt x="4062" y="1038"/>
                  </a:lnTo>
                  <a:cubicBezTo>
                    <a:pt x="2725" y="1326"/>
                    <a:pt x="1375" y="1538"/>
                    <a:pt x="0" y="1613"/>
                  </a:cubicBezTo>
                  <a:cubicBezTo>
                    <a:pt x="682" y="1669"/>
                    <a:pt x="1351" y="1704"/>
                    <a:pt x="2010" y="1704"/>
                  </a:cubicBezTo>
                  <a:cubicBezTo>
                    <a:pt x="4132" y="1704"/>
                    <a:pt x="6149" y="1340"/>
                    <a:pt x="8123" y="138"/>
                  </a:cubicBezTo>
                  <a:cubicBezTo>
                    <a:pt x="8198" y="88"/>
                    <a:pt x="8298" y="38"/>
                    <a:pt x="8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2" name="Google Shape;12002;p22"/>
            <p:cNvSpPr/>
            <p:nvPr/>
          </p:nvSpPr>
          <p:spPr>
            <a:xfrm>
              <a:off x="5819775" y="4611700"/>
              <a:ext cx="40325" cy="6850"/>
            </a:xfrm>
            <a:custGeom>
              <a:avLst/>
              <a:gdLst/>
              <a:ahLst/>
              <a:cxnLst/>
              <a:rect l="l" t="t" r="r" b="b"/>
              <a:pathLst>
                <a:path w="1613" h="274" extrusionOk="0">
                  <a:moveTo>
                    <a:pt x="1612" y="1"/>
                  </a:moveTo>
                  <a:lnTo>
                    <a:pt x="1612" y="1"/>
                  </a:lnTo>
                  <a:cubicBezTo>
                    <a:pt x="1063" y="13"/>
                    <a:pt x="538" y="188"/>
                    <a:pt x="0" y="263"/>
                  </a:cubicBezTo>
                  <a:cubicBezTo>
                    <a:pt x="95" y="270"/>
                    <a:pt x="191" y="273"/>
                    <a:pt x="289" y="273"/>
                  </a:cubicBezTo>
                  <a:cubicBezTo>
                    <a:pt x="745" y="273"/>
                    <a:pt x="1221" y="196"/>
                    <a:pt x="1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3" name="Google Shape;12003;p22"/>
            <p:cNvSpPr/>
            <p:nvPr/>
          </p:nvSpPr>
          <p:spPr>
            <a:xfrm>
              <a:off x="5650450" y="4529775"/>
              <a:ext cx="264000" cy="58825"/>
            </a:xfrm>
            <a:custGeom>
              <a:avLst/>
              <a:gdLst/>
              <a:ahLst/>
              <a:cxnLst/>
              <a:rect l="l" t="t" r="r" b="b"/>
              <a:pathLst>
                <a:path w="10560" h="2353" extrusionOk="0">
                  <a:moveTo>
                    <a:pt x="8585" y="0"/>
                  </a:moveTo>
                  <a:cubicBezTo>
                    <a:pt x="5666" y="0"/>
                    <a:pt x="2547" y="212"/>
                    <a:pt x="263" y="2091"/>
                  </a:cubicBezTo>
                  <a:cubicBezTo>
                    <a:pt x="175" y="2178"/>
                    <a:pt x="88" y="2266"/>
                    <a:pt x="0" y="2353"/>
                  </a:cubicBezTo>
                  <a:cubicBezTo>
                    <a:pt x="188" y="2228"/>
                    <a:pt x="363" y="2128"/>
                    <a:pt x="563" y="2028"/>
                  </a:cubicBezTo>
                  <a:cubicBezTo>
                    <a:pt x="1712" y="1478"/>
                    <a:pt x="2400" y="1341"/>
                    <a:pt x="3512" y="1066"/>
                  </a:cubicBezTo>
                  <a:cubicBezTo>
                    <a:pt x="3824" y="991"/>
                    <a:pt x="4137" y="916"/>
                    <a:pt x="4449" y="853"/>
                  </a:cubicBezTo>
                  <a:lnTo>
                    <a:pt x="4449" y="853"/>
                  </a:lnTo>
                  <a:cubicBezTo>
                    <a:pt x="3674" y="1078"/>
                    <a:pt x="2937" y="1416"/>
                    <a:pt x="2262" y="1891"/>
                  </a:cubicBezTo>
                  <a:cubicBezTo>
                    <a:pt x="2225" y="1916"/>
                    <a:pt x="2162" y="1953"/>
                    <a:pt x="2137" y="1978"/>
                  </a:cubicBezTo>
                  <a:cubicBezTo>
                    <a:pt x="2450" y="1878"/>
                    <a:pt x="2762" y="1778"/>
                    <a:pt x="3074" y="1678"/>
                  </a:cubicBezTo>
                  <a:cubicBezTo>
                    <a:pt x="3499" y="1553"/>
                    <a:pt x="3974" y="1428"/>
                    <a:pt x="4474" y="1303"/>
                  </a:cubicBezTo>
                  <a:lnTo>
                    <a:pt x="4474" y="1303"/>
                  </a:lnTo>
                  <a:cubicBezTo>
                    <a:pt x="4024" y="1503"/>
                    <a:pt x="3587" y="1791"/>
                    <a:pt x="3299" y="2003"/>
                  </a:cubicBezTo>
                  <a:cubicBezTo>
                    <a:pt x="4112" y="1703"/>
                    <a:pt x="4961" y="1478"/>
                    <a:pt x="5849" y="1278"/>
                  </a:cubicBezTo>
                  <a:lnTo>
                    <a:pt x="5849" y="1278"/>
                  </a:lnTo>
                  <a:cubicBezTo>
                    <a:pt x="5536" y="1366"/>
                    <a:pt x="5224" y="1478"/>
                    <a:pt x="4936" y="1628"/>
                  </a:cubicBezTo>
                  <a:cubicBezTo>
                    <a:pt x="5974" y="1528"/>
                    <a:pt x="6961" y="1228"/>
                    <a:pt x="7973" y="1066"/>
                  </a:cubicBezTo>
                  <a:cubicBezTo>
                    <a:pt x="7876" y="1063"/>
                    <a:pt x="7777" y="1061"/>
                    <a:pt x="7677" y="1061"/>
                  </a:cubicBezTo>
                  <a:cubicBezTo>
                    <a:pt x="7355" y="1061"/>
                    <a:pt x="7023" y="1078"/>
                    <a:pt x="6698" y="1116"/>
                  </a:cubicBezTo>
                  <a:cubicBezTo>
                    <a:pt x="7323" y="1003"/>
                    <a:pt x="7961" y="903"/>
                    <a:pt x="8610" y="816"/>
                  </a:cubicBezTo>
                  <a:cubicBezTo>
                    <a:pt x="8341" y="807"/>
                    <a:pt x="8069" y="802"/>
                    <a:pt x="7798" y="802"/>
                  </a:cubicBezTo>
                  <a:cubicBezTo>
                    <a:pt x="7290" y="802"/>
                    <a:pt x="6783" y="821"/>
                    <a:pt x="6286" y="878"/>
                  </a:cubicBezTo>
                  <a:cubicBezTo>
                    <a:pt x="7211" y="691"/>
                    <a:pt x="8161" y="541"/>
                    <a:pt x="9060" y="479"/>
                  </a:cubicBezTo>
                  <a:cubicBezTo>
                    <a:pt x="8616" y="442"/>
                    <a:pt x="8168" y="423"/>
                    <a:pt x="7718" y="423"/>
                  </a:cubicBezTo>
                  <a:cubicBezTo>
                    <a:pt x="7395" y="423"/>
                    <a:pt x="7072" y="433"/>
                    <a:pt x="6748" y="454"/>
                  </a:cubicBezTo>
                  <a:cubicBezTo>
                    <a:pt x="8011" y="266"/>
                    <a:pt x="9285" y="129"/>
                    <a:pt x="10560" y="16"/>
                  </a:cubicBezTo>
                  <a:cubicBezTo>
                    <a:pt x="9920" y="11"/>
                    <a:pt x="9258" y="0"/>
                    <a:pt x="8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4" name="Google Shape;12004;p22"/>
            <p:cNvSpPr/>
            <p:nvPr/>
          </p:nvSpPr>
          <p:spPr>
            <a:xfrm>
              <a:off x="5795725" y="4562025"/>
              <a:ext cx="50950" cy="10025"/>
            </a:xfrm>
            <a:custGeom>
              <a:avLst/>
              <a:gdLst/>
              <a:ahLst/>
              <a:cxnLst/>
              <a:rect l="l" t="t" r="r" b="b"/>
              <a:pathLst>
                <a:path w="2038" h="401" extrusionOk="0">
                  <a:moveTo>
                    <a:pt x="2037" y="1"/>
                  </a:moveTo>
                  <a:cubicBezTo>
                    <a:pt x="1350" y="26"/>
                    <a:pt x="625" y="88"/>
                    <a:pt x="0" y="401"/>
                  </a:cubicBezTo>
                  <a:cubicBezTo>
                    <a:pt x="687" y="338"/>
                    <a:pt x="1362" y="163"/>
                    <a:pt x="20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5" name="Google Shape;12005;p22"/>
            <p:cNvSpPr/>
            <p:nvPr/>
          </p:nvSpPr>
          <p:spPr>
            <a:xfrm>
              <a:off x="5816325" y="4570950"/>
              <a:ext cx="29725" cy="5175"/>
            </a:xfrm>
            <a:custGeom>
              <a:avLst/>
              <a:gdLst/>
              <a:ahLst/>
              <a:cxnLst/>
              <a:rect l="l" t="t" r="r" b="b"/>
              <a:pathLst>
                <a:path w="1189" h="207" extrusionOk="0">
                  <a:moveTo>
                    <a:pt x="1017" y="1"/>
                  </a:moveTo>
                  <a:cubicBezTo>
                    <a:pt x="669" y="1"/>
                    <a:pt x="312" y="67"/>
                    <a:pt x="1" y="206"/>
                  </a:cubicBezTo>
                  <a:cubicBezTo>
                    <a:pt x="401" y="181"/>
                    <a:pt x="788" y="56"/>
                    <a:pt x="1188" y="6"/>
                  </a:cubicBezTo>
                  <a:cubicBezTo>
                    <a:pt x="1132" y="3"/>
                    <a:pt x="1075" y="1"/>
                    <a:pt x="10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6" name="Google Shape;12006;p22"/>
            <p:cNvSpPr/>
            <p:nvPr/>
          </p:nvSpPr>
          <p:spPr>
            <a:xfrm>
              <a:off x="5831325" y="4583275"/>
              <a:ext cx="5350" cy="975"/>
            </a:xfrm>
            <a:custGeom>
              <a:avLst/>
              <a:gdLst/>
              <a:ahLst/>
              <a:cxnLst/>
              <a:rect l="l" t="t" r="r" b="b"/>
              <a:pathLst>
                <a:path w="214" h="39" extrusionOk="0">
                  <a:moveTo>
                    <a:pt x="213" y="1"/>
                  </a:moveTo>
                  <a:cubicBezTo>
                    <a:pt x="138" y="1"/>
                    <a:pt x="63" y="13"/>
                    <a:pt x="1" y="38"/>
                  </a:cubicBezTo>
                  <a:cubicBezTo>
                    <a:pt x="76" y="38"/>
                    <a:pt x="151" y="26"/>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7" name="Google Shape;12007;p22"/>
            <p:cNvSpPr/>
            <p:nvPr/>
          </p:nvSpPr>
          <p:spPr>
            <a:xfrm>
              <a:off x="5614475" y="4597025"/>
              <a:ext cx="26000" cy="31225"/>
            </a:xfrm>
            <a:custGeom>
              <a:avLst/>
              <a:gdLst/>
              <a:ahLst/>
              <a:cxnLst/>
              <a:rect l="l" t="t" r="r" b="b"/>
              <a:pathLst>
                <a:path w="1040" h="1249" extrusionOk="0">
                  <a:moveTo>
                    <a:pt x="1039" y="0"/>
                  </a:moveTo>
                  <a:lnTo>
                    <a:pt x="1039" y="0"/>
                  </a:lnTo>
                  <a:cubicBezTo>
                    <a:pt x="639" y="288"/>
                    <a:pt x="240" y="638"/>
                    <a:pt x="40" y="1100"/>
                  </a:cubicBezTo>
                  <a:cubicBezTo>
                    <a:pt x="0" y="1186"/>
                    <a:pt x="74" y="1248"/>
                    <a:pt x="144" y="1248"/>
                  </a:cubicBezTo>
                  <a:cubicBezTo>
                    <a:pt x="186" y="1248"/>
                    <a:pt x="226" y="1226"/>
                    <a:pt x="240" y="1175"/>
                  </a:cubicBezTo>
                  <a:cubicBezTo>
                    <a:pt x="427" y="750"/>
                    <a:pt x="677" y="350"/>
                    <a:pt x="10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8" name="Google Shape;12008;p22"/>
            <p:cNvSpPr/>
            <p:nvPr/>
          </p:nvSpPr>
          <p:spPr>
            <a:xfrm>
              <a:off x="5622950" y="4607950"/>
              <a:ext cx="12825" cy="25450"/>
            </a:xfrm>
            <a:custGeom>
              <a:avLst/>
              <a:gdLst/>
              <a:ahLst/>
              <a:cxnLst/>
              <a:rect l="l" t="t" r="r" b="b"/>
              <a:pathLst>
                <a:path w="513" h="1018" extrusionOk="0">
                  <a:moveTo>
                    <a:pt x="513" y="1"/>
                  </a:moveTo>
                  <a:lnTo>
                    <a:pt x="513" y="1"/>
                  </a:lnTo>
                  <a:cubicBezTo>
                    <a:pt x="275" y="276"/>
                    <a:pt x="25" y="601"/>
                    <a:pt x="0" y="963"/>
                  </a:cubicBezTo>
                  <a:cubicBezTo>
                    <a:pt x="6" y="999"/>
                    <a:pt x="38" y="1018"/>
                    <a:pt x="70" y="1018"/>
                  </a:cubicBezTo>
                  <a:cubicBezTo>
                    <a:pt x="104" y="1018"/>
                    <a:pt x="138" y="996"/>
                    <a:pt x="138" y="951"/>
                  </a:cubicBezTo>
                  <a:cubicBezTo>
                    <a:pt x="188" y="626"/>
                    <a:pt x="325" y="30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9" name="Google Shape;12009;p22"/>
            <p:cNvSpPr/>
            <p:nvPr/>
          </p:nvSpPr>
          <p:spPr>
            <a:xfrm>
              <a:off x="5630125" y="4618575"/>
              <a:ext cx="5650" cy="17250"/>
            </a:xfrm>
            <a:custGeom>
              <a:avLst/>
              <a:gdLst/>
              <a:ahLst/>
              <a:cxnLst/>
              <a:rect l="l" t="t" r="r" b="b"/>
              <a:pathLst>
                <a:path w="226" h="690" extrusionOk="0">
                  <a:moveTo>
                    <a:pt x="226" y="1"/>
                  </a:moveTo>
                  <a:cubicBezTo>
                    <a:pt x="126" y="201"/>
                    <a:pt x="1" y="426"/>
                    <a:pt x="63" y="651"/>
                  </a:cubicBezTo>
                  <a:cubicBezTo>
                    <a:pt x="70" y="677"/>
                    <a:pt x="91" y="690"/>
                    <a:pt x="111" y="690"/>
                  </a:cubicBezTo>
                  <a:cubicBezTo>
                    <a:pt x="128" y="690"/>
                    <a:pt x="145" y="680"/>
                    <a:pt x="151" y="663"/>
                  </a:cubicBezTo>
                  <a:cubicBezTo>
                    <a:pt x="126" y="438"/>
                    <a:pt x="151" y="226"/>
                    <a:pt x="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0" name="Google Shape;12010;p22"/>
            <p:cNvSpPr/>
            <p:nvPr/>
          </p:nvSpPr>
          <p:spPr>
            <a:xfrm>
              <a:off x="5970675" y="4541725"/>
              <a:ext cx="58450" cy="40750"/>
            </a:xfrm>
            <a:custGeom>
              <a:avLst/>
              <a:gdLst/>
              <a:ahLst/>
              <a:cxnLst/>
              <a:rect l="l" t="t" r="r" b="b"/>
              <a:pathLst>
                <a:path w="2338" h="1630" extrusionOk="0">
                  <a:moveTo>
                    <a:pt x="0" y="1"/>
                  </a:moveTo>
                  <a:lnTo>
                    <a:pt x="0" y="1"/>
                  </a:lnTo>
                  <a:cubicBezTo>
                    <a:pt x="750" y="188"/>
                    <a:pt x="1437" y="713"/>
                    <a:pt x="1750" y="1238"/>
                  </a:cubicBezTo>
                  <a:cubicBezTo>
                    <a:pt x="1812" y="1388"/>
                    <a:pt x="1812" y="1363"/>
                    <a:pt x="1825" y="1488"/>
                  </a:cubicBezTo>
                  <a:cubicBezTo>
                    <a:pt x="1836" y="1563"/>
                    <a:pt x="1903" y="1630"/>
                    <a:pt x="1978" y="1630"/>
                  </a:cubicBezTo>
                  <a:cubicBezTo>
                    <a:pt x="1989" y="1630"/>
                    <a:pt x="2001" y="1628"/>
                    <a:pt x="2012" y="1625"/>
                  </a:cubicBezTo>
                  <a:cubicBezTo>
                    <a:pt x="2337" y="1538"/>
                    <a:pt x="2025" y="1063"/>
                    <a:pt x="1887" y="913"/>
                  </a:cubicBezTo>
                  <a:cubicBezTo>
                    <a:pt x="1412" y="363"/>
                    <a:pt x="713" y="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1" name="Google Shape;12011;p22"/>
            <p:cNvSpPr/>
            <p:nvPr/>
          </p:nvSpPr>
          <p:spPr>
            <a:xfrm>
              <a:off x="5990975" y="4555775"/>
              <a:ext cx="23450" cy="32525"/>
            </a:xfrm>
            <a:custGeom>
              <a:avLst/>
              <a:gdLst/>
              <a:ahLst/>
              <a:cxnLst/>
              <a:rect l="l" t="t" r="r" b="b"/>
              <a:pathLst>
                <a:path w="938" h="1301" extrusionOk="0">
                  <a:moveTo>
                    <a:pt x="1" y="1"/>
                  </a:moveTo>
                  <a:lnTo>
                    <a:pt x="1" y="1"/>
                  </a:lnTo>
                  <a:cubicBezTo>
                    <a:pt x="363" y="301"/>
                    <a:pt x="713" y="788"/>
                    <a:pt x="700" y="1126"/>
                  </a:cubicBezTo>
                  <a:cubicBezTo>
                    <a:pt x="700" y="1176"/>
                    <a:pt x="675" y="1288"/>
                    <a:pt x="800" y="1301"/>
                  </a:cubicBezTo>
                  <a:cubicBezTo>
                    <a:pt x="938" y="1276"/>
                    <a:pt x="913" y="1138"/>
                    <a:pt x="900" y="1013"/>
                  </a:cubicBezTo>
                  <a:cubicBezTo>
                    <a:pt x="813" y="551"/>
                    <a:pt x="388"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2" name="Google Shape;12012;p22"/>
            <p:cNvSpPr/>
            <p:nvPr/>
          </p:nvSpPr>
          <p:spPr>
            <a:xfrm>
              <a:off x="5997225" y="4570475"/>
              <a:ext cx="8775" cy="23475"/>
            </a:xfrm>
            <a:custGeom>
              <a:avLst/>
              <a:gdLst/>
              <a:ahLst/>
              <a:cxnLst/>
              <a:rect l="l" t="t" r="r" b="b"/>
              <a:pathLst>
                <a:path w="351" h="939" extrusionOk="0">
                  <a:moveTo>
                    <a:pt x="1" y="0"/>
                  </a:moveTo>
                  <a:cubicBezTo>
                    <a:pt x="113" y="163"/>
                    <a:pt x="151" y="463"/>
                    <a:pt x="138" y="575"/>
                  </a:cubicBezTo>
                  <a:cubicBezTo>
                    <a:pt x="138" y="675"/>
                    <a:pt x="126" y="700"/>
                    <a:pt x="76" y="800"/>
                  </a:cubicBezTo>
                  <a:cubicBezTo>
                    <a:pt x="51" y="837"/>
                    <a:pt x="38" y="900"/>
                    <a:pt x="88" y="925"/>
                  </a:cubicBezTo>
                  <a:cubicBezTo>
                    <a:pt x="102" y="934"/>
                    <a:pt x="115" y="938"/>
                    <a:pt x="127" y="938"/>
                  </a:cubicBezTo>
                  <a:cubicBezTo>
                    <a:pt x="177" y="938"/>
                    <a:pt x="205" y="863"/>
                    <a:pt x="225" y="812"/>
                  </a:cubicBezTo>
                  <a:cubicBezTo>
                    <a:pt x="350" y="538"/>
                    <a:pt x="188"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3" name="Google Shape;12013;p22"/>
            <p:cNvSpPr/>
            <p:nvPr/>
          </p:nvSpPr>
          <p:spPr>
            <a:xfrm>
              <a:off x="5574825" y="4814775"/>
              <a:ext cx="187175" cy="74275"/>
            </a:xfrm>
            <a:custGeom>
              <a:avLst/>
              <a:gdLst/>
              <a:ahLst/>
              <a:cxnLst/>
              <a:rect l="l" t="t" r="r" b="b"/>
              <a:pathLst>
                <a:path w="7487" h="2971" extrusionOk="0">
                  <a:moveTo>
                    <a:pt x="1" y="1"/>
                  </a:moveTo>
                  <a:lnTo>
                    <a:pt x="1" y="1"/>
                  </a:lnTo>
                  <a:cubicBezTo>
                    <a:pt x="151" y="413"/>
                    <a:pt x="563" y="838"/>
                    <a:pt x="826" y="1100"/>
                  </a:cubicBezTo>
                  <a:cubicBezTo>
                    <a:pt x="1925" y="2188"/>
                    <a:pt x="3463" y="2650"/>
                    <a:pt x="4962" y="2887"/>
                  </a:cubicBezTo>
                  <a:cubicBezTo>
                    <a:pt x="5320" y="2954"/>
                    <a:pt x="5690" y="2971"/>
                    <a:pt x="5963" y="2971"/>
                  </a:cubicBezTo>
                  <a:cubicBezTo>
                    <a:pt x="6099" y="2971"/>
                    <a:pt x="6212" y="2966"/>
                    <a:pt x="6287" y="2962"/>
                  </a:cubicBezTo>
                  <a:lnTo>
                    <a:pt x="7487" y="2962"/>
                  </a:lnTo>
                  <a:cubicBezTo>
                    <a:pt x="7112" y="2825"/>
                    <a:pt x="6737" y="2637"/>
                    <a:pt x="6387" y="2450"/>
                  </a:cubicBezTo>
                  <a:cubicBezTo>
                    <a:pt x="5600" y="2362"/>
                    <a:pt x="4812" y="2237"/>
                    <a:pt x="4025" y="2113"/>
                  </a:cubicBezTo>
                  <a:cubicBezTo>
                    <a:pt x="2913" y="1925"/>
                    <a:pt x="1875" y="1588"/>
                    <a:pt x="926" y="925"/>
                  </a:cubicBezTo>
                  <a:cubicBezTo>
                    <a:pt x="563" y="663"/>
                    <a:pt x="213" y="4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4" name="Google Shape;12014;p22"/>
            <p:cNvSpPr/>
            <p:nvPr/>
          </p:nvSpPr>
          <p:spPr>
            <a:xfrm>
              <a:off x="5586400" y="4822900"/>
              <a:ext cx="138100" cy="47500"/>
            </a:xfrm>
            <a:custGeom>
              <a:avLst/>
              <a:gdLst/>
              <a:ahLst/>
              <a:cxnLst/>
              <a:rect l="l" t="t" r="r" b="b"/>
              <a:pathLst>
                <a:path w="5524" h="1900" extrusionOk="0">
                  <a:moveTo>
                    <a:pt x="0" y="1"/>
                  </a:moveTo>
                  <a:lnTo>
                    <a:pt x="0" y="1"/>
                  </a:lnTo>
                  <a:cubicBezTo>
                    <a:pt x="488" y="550"/>
                    <a:pt x="1188" y="850"/>
                    <a:pt x="1862" y="1113"/>
                  </a:cubicBezTo>
                  <a:cubicBezTo>
                    <a:pt x="2862" y="1500"/>
                    <a:pt x="3637" y="1725"/>
                    <a:pt x="4737" y="1838"/>
                  </a:cubicBezTo>
                  <a:cubicBezTo>
                    <a:pt x="4999" y="1863"/>
                    <a:pt x="5261" y="1888"/>
                    <a:pt x="5524" y="1900"/>
                  </a:cubicBezTo>
                  <a:cubicBezTo>
                    <a:pt x="5261" y="1750"/>
                    <a:pt x="5012" y="1600"/>
                    <a:pt x="4799" y="1475"/>
                  </a:cubicBezTo>
                  <a:cubicBezTo>
                    <a:pt x="4674" y="1400"/>
                    <a:pt x="4524" y="1325"/>
                    <a:pt x="4362" y="1225"/>
                  </a:cubicBezTo>
                  <a:cubicBezTo>
                    <a:pt x="3549" y="1163"/>
                    <a:pt x="2750" y="1063"/>
                    <a:pt x="1950" y="863"/>
                  </a:cubicBezTo>
                  <a:cubicBezTo>
                    <a:pt x="1313" y="713"/>
                    <a:pt x="550" y="50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5" name="Google Shape;12015;p22"/>
            <p:cNvSpPr/>
            <p:nvPr/>
          </p:nvSpPr>
          <p:spPr>
            <a:xfrm>
              <a:off x="5605150" y="4828525"/>
              <a:ext cx="88750" cy="24075"/>
            </a:xfrm>
            <a:custGeom>
              <a:avLst/>
              <a:gdLst/>
              <a:ahLst/>
              <a:cxnLst/>
              <a:rect l="l" t="t" r="r" b="b"/>
              <a:pathLst>
                <a:path w="3550" h="963" extrusionOk="0">
                  <a:moveTo>
                    <a:pt x="0" y="0"/>
                  </a:moveTo>
                  <a:lnTo>
                    <a:pt x="0" y="0"/>
                  </a:lnTo>
                  <a:cubicBezTo>
                    <a:pt x="1125" y="488"/>
                    <a:pt x="2325" y="813"/>
                    <a:pt x="3549" y="963"/>
                  </a:cubicBezTo>
                  <a:cubicBezTo>
                    <a:pt x="3299" y="825"/>
                    <a:pt x="3049" y="650"/>
                    <a:pt x="2837" y="463"/>
                  </a:cubicBezTo>
                  <a:cubicBezTo>
                    <a:pt x="1887" y="400"/>
                    <a:pt x="900" y="2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6" name="Google Shape;12016;p22"/>
            <p:cNvSpPr/>
            <p:nvPr/>
          </p:nvSpPr>
          <p:spPr>
            <a:xfrm>
              <a:off x="5628875" y="4827575"/>
              <a:ext cx="45950" cy="11275"/>
            </a:xfrm>
            <a:custGeom>
              <a:avLst/>
              <a:gdLst/>
              <a:ahLst/>
              <a:cxnLst/>
              <a:rect l="l" t="t" r="r" b="b"/>
              <a:pathLst>
                <a:path w="1838" h="451" extrusionOk="0">
                  <a:moveTo>
                    <a:pt x="1" y="1"/>
                  </a:moveTo>
                  <a:cubicBezTo>
                    <a:pt x="601" y="201"/>
                    <a:pt x="1213" y="363"/>
                    <a:pt x="1838" y="451"/>
                  </a:cubicBezTo>
                  <a:cubicBezTo>
                    <a:pt x="1738" y="363"/>
                    <a:pt x="1663" y="263"/>
                    <a:pt x="1600" y="163"/>
                  </a:cubicBezTo>
                  <a:cubicBezTo>
                    <a:pt x="1088" y="138"/>
                    <a:pt x="563"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7" name="Google Shape;12017;p22"/>
            <p:cNvSpPr/>
            <p:nvPr/>
          </p:nvSpPr>
          <p:spPr>
            <a:xfrm>
              <a:off x="5639825" y="4822600"/>
              <a:ext cx="26575" cy="4375"/>
            </a:xfrm>
            <a:custGeom>
              <a:avLst/>
              <a:gdLst/>
              <a:ahLst/>
              <a:cxnLst/>
              <a:rect l="l" t="t" r="r" b="b"/>
              <a:pathLst>
                <a:path w="1063" h="175" extrusionOk="0">
                  <a:moveTo>
                    <a:pt x="0" y="0"/>
                  </a:moveTo>
                  <a:cubicBezTo>
                    <a:pt x="338" y="100"/>
                    <a:pt x="700" y="150"/>
                    <a:pt x="1063" y="175"/>
                  </a:cubicBezTo>
                  <a:cubicBezTo>
                    <a:pt x="1038" y="125"/>
                    <a:pt x="1013" y="62"/>
                    <a:pt x="1000" y="13"/>
                  </a:cubicBezTo>
                  <a:cubicBezTo>
                    <a:pt x="860" y="18"/>
                    <a:pt x="721" y="21"/>
                    <a:pt x="582" y="21"/>
                  </a:cubicBezTo>
                  <a:cubicBezTo>
                    <a:pt x="385" y="21"/>
                    <a:pt x="191" y="1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8" name="Google Shape;12018;p22"/>
            <p:cNvSpPr/>
            <p:nvPr/>
          </p:nvSpPr>
          <p:spPr>
            <a:xfrm>
              <a:off x="5573575" y="4745725"/>
              <a:ext cx="60325" cy="45025"/>
            </a:xfrm>
            <a:custGeom>
              <a:avLst/>
              <a:gdLst/>
              <a:ahLst/>
              <a:cxnLst/>
              <a:rect l="l" t="t" r="r" b="b"/>
              <a:pathLst>
                <a:path w="2413" h="1801" extrusionOk="0">
                  <a:moveTo>
                    <a:pt x="2200" y="1"/>
                  </a:moveTo>
                  <a:cubicBezTo>
                    <a:pt x="2150" y="13"/>
                    <a:pt x="2100" y="13"/>
                    <a:pt x="2050" y="13"/>
                  </a:cubicBezTo>
                  <a:cubicBezTo>
                    <a:pt x="1113" y="163"/>
                    <a:pt x="213" y="851"/>
                    <a:pt x="1" y="1800"/>
                  </a:cubicBezTo>
                  <a:cubicBezTo>
                    <a:pt x="401" y="913"/>
                    <a:pt x="1226" y="551"/>
                    <a:pt x="2100" y="463"/>
                  </a:cubicBezTo>
                  <a:lnTo>
                    <a:pt x="2100" y="463"/>
                  </a:lnTo>
                  <a:cubicBezTo>
                    <a:pt x="1538" y="626"/>
                    <a:pt x="988" y="876"/>
                    <a:pt x="588" y="1300"/>
                  </a:cubicBezTo>
                  <a:cubicBezTo>
                    <a:pt x="1076" y="951"/>
                    <a:pt x="1588" y="876"/>
                    <a:pt x="2175" y="776"/>
                  </a:cubicBezTo>
                  <a:cubicBezTo>
                    <a:pt x="2263" y="763"/>
                    <a:pt x="2338" y="751"/>
                    <a:pt x="2413" y="751"/>
                  </a:cubicBezTo>
                  <a:cubicBezTo>
                    <a:pt x="2338" y="501"/>
                    <a:pt x="2275" y="251"/>
                    <a:pt x="2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9" name="Google Shape;12019;p22"/>
            <p:cNvSpPr/>
            <p:nvPr/>
          </p:nvSpPr>
          <p:spPr>
            <a:xfrm>
              <a:off x="5606075" y="4767300"/>
              <a:ext cx="30650" cy="9700"/>
            </a:xfrm>
            <a:custGeom>
              <a:avLst/>
              <a:gdLst/>
              <a:ahLst/>
              <a:cxnLst/>
              <a:rect l="l" t="t" r="r" b="b"/>
              <a:pathLst>
                <a:path w="1226" h="388" extrusionOk="0">
                  <a:moveTo>
                    <a:pt x="1150" y="0"/>
                  </a:moveTo>
                  <a:cubicBezTo>
                    <a:pt x="750" y="38"/>
                    <a:pt x="351" y="163"/>
                    <a:pt x="1" y="387"/>
                  </a:cubicBezTo>
                  <a:cubicBezTo>
                    <a:pt x="331" y="253"/>
                    <a:pt x="678" y="221"/>
                    <a:pt x="1000" y="221"/>
                  </a:cubicBezTo>
                  <a:cubicBezTo>
                    <a:pt x="1068" y="221"/>
                    <a:pt x="1135" y="223"/>
                    <a:pt x="1200" y="225"/>
                  </a:cubicBezTo>
                  <a:lnTo>
                    <a:pt x="1225" y="225"/>
                  </a:lnTo>
                  <a:cubicBezTo>
                    <a:pt x="1225" y="213"/>
                    <a:pt x="1213" y="213"/>
                    <a:pt x="1213" y="200"/>
                  </a:cubicBezTo>
                  <a:cubicBezTo>
                    <a:pt x="1188" y="138"/>
                    <a:pt x="1175" y="75"/>
                    <a:pt x="1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0" name="Google Shape;12020;p22"/>
            <p:cNvSpPr/>
            <p:nvPr/>
          </p:nvSpPr>
          <p:spPr>
            <a:xfrm>
              <a:off x="6038150" y="4689500"/>
              <a:ext cx="101875" cy="46250"/>
            </a:xfrm>
            <a:custGeom>
              <a:avLst/>
              <a:gdLst/>
              <a:ahLst/>
              <a:cxnLst/>
              <a:rect l="l" t="t" r="r" b="b"/>
              <a:pathLst>
                <a:path w="4075" h="1850" extrusionOk="0">
                  <a:moveTo>
                    <a:pt x="76" y="0"/>
                  </a:moveTo>
                  <a:cubicBezTo>
                    <a:pt x="76" y="13"/>
                    <a:pt x="76" y="13"/>
                    <a:pt x="76" y="13"/>
                  </a:cubicBezTo>
                  <a:cubicBezTo>
                    <a:pt x="76" y="200"/>
                    <a:pt x="38" y="388"/>
                    <a:pt x="1" y="563"/>
                  </a:cubicBezTo>
                  <a:cubicBezTo>
                    <a:pt x="500" y="575"/>
                    <a:pt x="1025" y="600"/>
                    <a:pt x="1613" y="700"/>
                  </a:cubicBezTo>
                  <a:cubicBezTo>
                    <a:pt x="2462" y="863"/>
                    <a:pt x="3387" y="1188"/>
                    <a:pt x="4075" y="1850"/>
                  </a:cubicBezTo>
                  <a:cubicBezTo>
                    <a:pt x="3562" y="1188"/>
                    <a:pt x="2837" y="738"/>
                    <a:pt x="2125" y="438"/>
                  </a:cubicBezTo>
                  <a:cubicBezTo>
                    <a:pt x="1513" y="200"/>
                    <a:pt x="788" y="63"/>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1" name="Google Shape;12021;p22"/>
            <p:cNvSpPr/>
            <p:nvPr/>
          </p:nvSpPr>
          <p:spPr>
            <a:xfrm>
              <a:off x="6034725" y="4703875"/>
              <a:ext cx="88125" cy="23775"/>
            </a:xfrm>
            <a:custGeom>
              <a:avLst/>
              <a:gdLst/>
              <a:ahLst/>
              <a:cxnLst/>
              <a:rect l="l" t="t" r="r" b="b"/>
              <a:pathLst>
                <a:path w="3525" h="951" extrusionOk="0">
                  <a:moveTo>
                    <a:pt x="138" y="0"/>
                  </a:moveTo>
                  <a:cubicBezTo>
                    <a:pt x="100" y="163"/>
                    <a:pt x="50" y="325"/>
                    <a:pt x="0" y="488"/>
                  </a:cubicBezTo>
                  <a:cubicBezTo>
                    <a:pt x="189" y="485"/>
                    <a:pt x="382" y="483"/>
                    <a:pt x="579" y="483"/>
                  </a:cubicBezTo>
                  <a:cubicBezTo>
                    <a:pt x="1494" y="483"/>
                    <a:pt x="2496" y="539"/>
                    <a:pt x="3524" y="950"/>
                  </a:cubicBezTo>
                  <a:cubicBezTo>
                    <a:pt x="2574" y="363"/>
                    <a:pt x="1162" y="38"/>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2" name="Google Shape;12022;p22"/>
            <p:cNvSpPr/>
            <p:nvPr/>
          </p:nvSpPr>
          <p:spPr>
            <a:xfrm>
              <a:off x="6030975" y="4716350"/>
              <a:ext cx="69050" cy="11300"/>
            </a:xfrm>
            <a:custGeom>
              <a:avLst/>
              <a:gdLst/>
              <a:ahLst/>
              <a:cxnLst/>
              <a:rect l="l" t="t" r="r" b="b"/>
              <a:pathLst>
                <a:path w="2762" h="452" extrusionOk="0">
                  <a:moveTo>
                    <a:pt x="223" y="1"/>
                  </a:moveTo>
                  <a:cubicBezTo>
                    <a:pt x="194" y="1"/>
                    <a:pt x="166" y="1"/>
                    <a:pt x="138" y="1"/>
                  </a:cubicBezTo>
                  <a:cubicBezTo>
                    <a:pt x="100" y="139"/>
                    <a:pt x="50" y="276"/>
                    <a:pt x="0" y="426"/>
                  </a:cubicBezTo>
                  <a:cubicBezTo>
                    <a:pt x="458" y="371"/>
                    <a:pt x="897" y="340"/>
                    <a:pt x="1339" y="340"/>
                  </a:cubicBezTo>
                  <a:cubicBezTo>
                    <a:pt x="1803" y="340"/>
                    <a:pt x="2269" y="374"/>
                    <a:pt x="2762" y="451"/>
                  </a:cubicBezTo>
                  <a:cubicBezTo>
                    <a:pt x="1951" y="185"/>
                    <a:pt x="1093" y="1"/>
                    <a:pt x="2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3" name="Google Shape;12023;p22"/>
            <p:cNvSpPr/>
            <p:nvPr/>
          </p:nvSpPr>
          <p:spPr>
            <a:xfrm>
              <a:off x="6027225" y="4728375"/>
              <a:ext cx="56575" cy="10200"/>
            </a:xfrm>
            <a:custGeom>
              <a:avLst/>
              <a:gdLst/>
              <a:ahLst/>
              <a:cxnLst/>
              <a:rect l="l" t="t" r="r" b="b"/>
              <a:pathLst>
                <a:path w="2263" h="408" extrusionOk="0">
                  <a:moveTo>
                    <a:pt x="717" y="1"/>
                  </a:moveTo>
                  <a:cubicBezTo>
                    <a:pt x="515" y="1"/>
                    <a:pt x="313" y="12"/>
                    <a:pt x="113" y="33"/>
                  </a:cubicBezTo>
                  <a:cubicBezTo>
                    <a:pt x="75" y="157"/>
                    <a:pt x="38" y="282"/>
                    <a:pt x="0" y="407"/>
                  </a:cubicBezTo>
                  <a:cubicBezTo>
                    <a:pt x="549" y="308"/>
                    <a:pt x="1098" y="203"/>
                    <a:pt x="1637" y="203"/>
                  </a:cubicBezTo>
                  <a:cubicBezTo>
                    <a:pt x="1847" y="203"/>
                    <a:pt x="2056" y="219"/>
                    <a:pt x="2262" y="257"/>
                  </a:cubicBezTo>
                  <a:cubicBezTo>
                    <a:pt x="1765" y="77"/>
                    <a:pt x="1242" y="1"/>
                    <a:pt x="7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4" name="Google Shape;12024;p22"/>
            <p:cNvSpPr/>
            <p:nvPr/>
          </p:nvSpPr>
          <p:spPr>
            <a:xfrm>
              <a:off x="6025025" y="4741600"/>
              <a:ext cx="39075" cy="8225"/>
            </a:xfrm>
            <a:custGeom>
              <a:avLst/>
              <a:gdLst/>
              <a:ahLst/>
              <a:cxnLst/>
              <a:rect l="l" t="t" r="r" b="b"/>
              <a:pathLst>
                <a:path w="1563" h="329" extrusionOk="0">
                  <a:moveTo>
                    <a:pt x="807" y="0"/>
                  </a:moveTo>
                  <a:cubicBezTo>
                    <a:pt x="557" y="0"/>
                    <a:pt x="307" y="22"/>
                    <a:pt x="51" y="66"/>
                  </a:cubicBezTo>
                  <a:cubicBezTo>
                    <a:pt x="38" y="141"/>
                    <a:pt x="13" y="216"/>
                    <a:pt x="13" y="291"/>
                  </a:cubicBezTo>
                  <a:cubicBezTo>
                    <a:pt x="1" y="303"/>
                    <a:pt x="1" y="316"/>
                    <a:pt x="1" y="328"/>
                  </a:cubicBezTo>
                  <a:cubicBezTo>
                    <a:pt x="501" y="203"/>
                    <a:pt x="1025" y="78"/>
                    <a:pt x="1563" y="66"/>
                  </a:cubicBezTo>
                  <a:cubicBezTo>
                    <a:pt x="1307" y="22"/>
                    <a:pt x="1057" y="0"/>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5" name="Google Shape;12025;p22"/>
            <p:cNvSpPr/>
            <p:nvPr/>
          </p:nvSpPr>
          <p:spPr>
            <a:xfrm>
              <a:off x="6023150" y="4755800"/>
              <a:ext cx="19400" cy="4950"/>
            </a:xfrm>
            <a:custGeom>
              <a:avLst/>
              <a:gdLst/>
              <a:ahLst/>
              <a:cxnLst/>
              <a:rect l="l" t="t" r="r" b="b"/>
              <a:pathLst>
                <a:path w="776" h="198" extrusionOk="0">
                  <a:moveTo>
                    <a:pt x="572" y="0"/>
                  </a:moveTo>
                  <a:cubicBezTo>
                    <a:pt x="394" y="0"/>
                    <a:pt x="209" y="21"/>
                    <a:pt x="38" y="48"/>
                  </a:cubicBezTo>
                  <a:cubicBezTo>
                    <a:pt x="26" y="98"/>
                    <a:pt x="13" y="148"/>
                    <a:pt x="1" y="198"/>
                  </a:cubicBezTo>
                  <a:cubicBezTo>
                    <a:pt x="251" y="110"/>
                    <a:pt x="513" y="23"/>
                    <a:pt x="776" y="10"/>
                  </a:cubicBezTo>
                  <a:cubicBezTo>
                    <a:pt x="709" y="3"/>
                    <a:pt x="641" y="0"/>
                    <a:pt x="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6" name="Google Shape;12026;p22"/>
            <p:cNvSpPr/>
            <p:nvPr/>
          </p:nvSpPr>
          <p:spPr>
            <a:xfrm>
              <a:off x="5964100" y="4792275"/>
              <a:ext cx="177175" cy="76875"/>
            </a:xfrm>
            <a:custGeom>
              <a:avLst/>
              <a:gdLst/>
              <a:ahLst/>
              <a:cxnLst/>
              <a:rect l="l" t="t" r="r" b="b"/>
              <a:pathLst>
                <a:path w="7087" h="3075" extrusionOk="0">
                  <a:moveTo>
                    <a:pt x="7087" y="1"/>
                  </a:moveTo>
                  <a:cubicBezTo>
                    <a:pt x="6462" y="538"/>
                    <a:pt x="5624" y="813"/>
                    <a:pt x="4862" y="1163"/>
                  </a:cubicBezTo>
                  <a:cubicBezTo>
                    <a:pt x="3425" y="1750"/>
                    <a:pt x="1963" y="2288"/>
                    <a:pt x="513" y="2863"/>
                  </a:cubicBezTo>
                  <a:cubicBezTo>
                    <a:pt x="351" y="2938"/>
                    <a:pt x="138" y="3013"/>
                    <a:pt x="1" y="3075"/>
                  </a:cubicBezTo>
                  <a:cubicBezTo>
                    <a:pt x="126" y="3050"/>
                    <a:pt x="238" y="3013"/>
                    <a:pt x="363" y="2988"/>
                  </a:cubicBezTo>
                  <a:cubicBezTo>
                    <a:pt x="2338" y="2463"/>
                    <a:pt x="4387" y="1988"/>
                    <a:pt x="6099" y="826"/>
                  </a:cubicBezTo>
                  <a:cubicBezTo>
                    <a:pt x="6449" y="588"/>
                    <a:pt x="6824" y="338"/>
                    <a:pt x="70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7" name="Google Shape;12027;p22"/>
            <p:cNvSpPr/>
            <p:nvPr/>
          </p:nvSpPr>
          <p:spPr>
            <a:xfrm>
              <a:off x="5991600" y="4811975"/>
              <a:ext cx="95625" cy="41250"/>
            </a:xfrm>
            <a:custGeom>
              <a:avLst/>
              <a:gdLst/>
              <a:ahLst/>
              <a:cxnLst/>
              <a:rect l="l" t="t" r="r" b="b"/>
              <a:pathLst>
                <a:path w="3825" h="1650" extrusionOk="0">
                  <a:moveTo>
                    <a:pt x="3825" y="0"/>
                  </a:moveTo>
                  <a:cubicBezTo>
                    <a:pt x="2512" y="450"/>
                    <a:pt x="1200" y="925"/>
                    <a:pt x="1" y="1650"/>
                  </a:cubicBezTo>
                  <a:cubicBezTo>
                    <a:pt x="1288" y="1175"/>
                    <a:pt x="2712" y="675"/>
                    <a:pt x="38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8" name="Google Shape;12028;p22"/>
            <p:cNvSpPr/>
            <p:nvPr/>
          </p:nvSpPr>
          <p:spPr>
            <a:xfrm>
              <a:off x="6013150" y="4813225"/>
              <a:ext cx="46275" cy="20950"/>
            </a:xfrm>
            <a:custGeom>
              <a:avLst/>
              <a:gdLst/>
              <a:ahLst/>
              <a:cxnLst/>
              <a:rect l="l" t="t" r="r" b="b"/>
              <a:pathLst>
                <a:path w="1851" h="838" extrusionOk="0">
                  <a:moveTo>
                    <a:pt x="1850" y="0"/>
                  </a:moveTo>
                  <a:lnTo>
                    <a:pt x="1850" y="0"/>
                  </a:lnTo>
                  <a:cubicBezTo>
                    <a:pt x="1213" y="213"/>
                    <a:pt x="601" y="525"/>
                    <a:pt x="1" y="837"/>
                  </a:cubicBezTo>
                  <a:cubicBezTo>
                    <a:pt x="663" y="675"/>
                    <a:pt x="1288" y="363"/>
                    <a:pt x="1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9" name="Google Shape;12029;p22"/>
            <p:cNvSpPr/>
            <p:nvPr/>
          </p:nvSpPr>
          <p:spPr>
            <a:xfrm>
              <a:off x="6024725" y="4814475"/>
              <a:ext cx="11275" cy="5325"/>
            </a:xfrm>
            <a:custGeom>
              <a:avLst/>
              <a:gdLst/>
              <a:ahLst/>
              <a:cxnLst/>
              <a:rect l="l" t="t" r="r" b="b"/>
              <a:pathLst>
                <a:path w="451" h="213" extrusionOk="0">
                  <a:moveTo>
                    <a:pt x="450" y="0"/>
                  </a:moveTo>
                  <a:lnTo>
                    <a:pt x="450" y="0"/>
                  </a:lnTo>
                  <a:cubicBezTo>
                    <a:pt x="300" y="50"/>
                    <a:pt x="138" y="138"/>
                    <a:pt x="0" y="213"/>
                  </a:cubicBezTo>
                  <a:cubicBezTo>
                    <a:pt x="150" y="163"/>
                    <a:pt x="325" y="88"/>
                    <a:pt x="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12030" name="Google Shape;12030;p22"/>
          <p:cNvPicPr preferRelativeResize="0"/>
          <p:nvPr/>
        </p:nvPicPr>
        <p:blipFill rotWithShape="1">
          <a:blip r:embed="rId2">
            <a:alphaModFix amt="15000"/>
          </a:blip>
          <a:srcRect r="-120" b="-110"/>
          <a:stretch>
            <a:fillRect/>
          </a:stretch>
        </p:blipFill>
        <p:spPr>
          <a:xfrm flipH="1">
            <a:off x="0" y="5550"/>
            <a:ext cx="9144000" cy="5143500"/>
          </a:xfrm>
          <a:prstGeom prst="rect">
            <a:avLst/>
          </a:prstGeom>
          <a:noFill/>
          <a:ln>
            <a:noFill/>
          </a:ln>
        </p:spPr>
      </p:pic>
      <p:sp>
        <p:nvSpPr>
          <p:cNvPr id="12031" name="Google Shape;12031;p22"/>
          <p:cNvSpPr txBox="1"/>
          <p:nvPr>
            <p:ph type="ctrTitle"/>
          </p:nvPr>
        </p:nvSpPr>
        <p:spPr>
          <a:xfrm>
            <a:off x="2847125" y="347658"/>
            <a:ext cx="3450000" cy="1254900"/>
          </a:xfrm>
          <a:prstGeom prst="rect">
            <a:avLst/>
          </a:prstGeom>
        </p:spPr>
        <p:txBody>
          <a:bodyPr spcFirstLastPara="1" wrap="square" lIns="91425" tIns="91425" rIns="91425" bIns="91425" anchor="t" anchorCtr="0">
            <a:noAutofit/>
          </a:bodyPr>
          <a:lstStyle>
            <a:lvl1pPr lvl="0" algn="ctr" rtl="0">
              <a:lnSpc>
                <a:spcPct val="75000"/>
              </a:lnSpc>
              <a:spcBef>
                <a:spcPts val="0"/>
              </a:spcBef>
              <a:spcAft>
                <a:spcPts val="0"/>
              </a:spcAft>
              <a:buSzPts val="5200"/>
              <a:buNone/>
              <a:defRPr sz="5500">
                <a:solidFill>
                  <a:schemeClr val="lt1"/>
                </a:solidFill>
                <a:latin typeface="Barlow Condensed SemiBold"/>
                <a:ea typeface="Barlow Condensed SemiBold"/>
                <a:cs typeface="Barlow Condensed SemiBold"/>
                <a:sym typeface="Barlow Condensed SemiBold"/>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p:txBody>
      </p:sp>
      <p:sp>
        <p:nvSpPr>
          <p:cNvPr id="12032" name="Google Shape;12032;p22"/>
          <p:cNvSpPr txBox="1"/>
          <p:nvPr>
            <p:ph type="title" idx="2" hasCustomPrompt="1"/>
          </p:nvPr>
        </p:nvSpPr>
        <p:spPr>
          <a:xfrm>
            <a:off x="2081275" y="2421725"/>
            <a:ext cx="2375100" cy="13470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4800"/>
              <a:buFont typeface="Barlow Condensed SemiBold"/>
              <a:buNone/>
              <a:defRPr sz="10000">
                <a:solidFill>
                  <a:schemeClr val="lt1"/>
                </a:solidFill>
                <a:latin typeface="Barlow Condensed SemiBold"/>
                <a:ea typeface="Barlow Condensed SemiBold"/>
                <a:cs typeface="Barlow Condensed SemiBold"/>
                <a:sym typeface="Barlow Condensed SemiBold"/>
              </a:defRPr>
            </a:lvl1pPr>
            <a:lvl2pPr lvl="1" algn="ctr"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2pPr>
            <a:lvl3pPr lvl="2" algn="ctr"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3pPr>
            <a:lvl4pPr lvl="3" algn="ctr"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4pPr>
            <a:lvl5pPr lvl="4" algn="ctr"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5pPr>
            <a:lvl6pPr lvl="5" algn="ctr"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6pPr>
            <a:lvl7pPr lvl="6" algn="ctr"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7pPr>
            <a:lvl8pPr lvl="7" algn="ctr"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8pPr>
            <a:lvl9pPr lvl="8" algn="ctr"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9pPr>
          </a:lstStyle>
          <a:p>
            <a:r>
              <a:t>xx%</a:t>
            </a:r>
          </a:p>
        </p:txBody>
      </p:sp>
      <p:sp>
        <p:nvSpPr>
          <p:cNvPr id="12033" name="Google Shape;12033;p22"/>
          <p:cNvSpPr txBox="1"/>
          <p:nvPr>
            <p:ph type="subTitle" idx="1"/>
          </p:nvPr>
        </p:nvSpPr>
        <p:spPr>
          <a:xfrm>
            <a:off x="2558175" y="3615306"/>
            <a:ext cx="1421100" cy="700200"/>
          </a:xfrm>
          <a:prstGeom prst="rect">
            <a:avLst/>
          </a:prstGeom>
        </p:spPr>
        <p:txBody>
          <a:bodyPr spcFirstLastPara="1" wrap="square" lIns="91425" tIns="91425" rIns="91425" bIns="91425" anchor="t" anchorCtr="0">
            <a:normAutofit/>
          </a:bodyPr>
          <a:lstStyle>
            <a:lvl1pPr lvl="0" algn="ctr" rtl="0">
              <a:lnSpc>
                <a:spcPct val="85000"/>
              </a:lnSpc>
              <a:spcBef>
                <a:spcPts val="0"/>
              </a:spcBef>
              <a:spcAft>
                <a:spcPts val="0"/>
              </a:spcAft>
              <a:buSzPts val="2800"/>
              <a:buNone/>
              <a:defRPr sz="1400">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p:txBody>
      </p:sp>
      <p:sp>
        <p:nvSpPr>
          <p:cNvPr id="12034" name="Google Shape;12034;p22"/>
          <p:cNvSpPr txBox="1"/>
          <p:nvPr>
            <p:ph type="title" idx="3" hasCustomPrompt="1"/>
          </p:nvPr>
        </p:nvSpPr>
        <p:spPr>
          <a:xfrm>
            <a:off x="4687850" y="2421725"/>
            <a:ext cx="2375100" cy="13470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4800"/>
              <a:buFont typeface="Barlow Condensed SemiBold"/>
              <a:buNone/>
              <a:defRPr sz="10000">
                <a:solidFill>
                  <a:schemeClr val="lt1"/>
                </a:solidFill>
                <a:latin typeface="Barlow Condensed SemiBold"/>
                <a:ea typeface="Barlow Condensed SemiBold"/>
                <a:cs typeface="Barlow Condensed SemiBold"/>
                <a:sym typeface="Barlow Condensed SemiBold"/>
              </a:defRPr>
            </a:lvl1pPr>
            <a:lvl2pPr lvl="1" algn="ctr"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2pPr>
            <a:lvl3pPr lvl="2" algn="ctr"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3pPr>
            <a:lvl4pPr lvl="3" algn="ctr"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4pPr>
            <a:lvl5pPr lvl="4" algn="ctr"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5pPr>
            <a:lvl6pPr lvl="5" algn="ctr"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6pPr>
            <a:lvl7pPr lvl="6" algn="ctr"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7pPr>
            <a:lvl8pPr lvl="7" algn="ctr"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8pPr>
            <a:lvl9pPr lvl="8" algn="ctr"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9pPr>
          </a:lstStyle>
          <a:p>
            <a:r>
              <a:t>xx%</a:t>
            </a:r>
          </a:p>
        </p:txBody>
      </p:sp>
      <p:sp>
        <p:nvSpPr>
          <p:cNvPr id="12035" name="Google Shape;12035;p22"/>
          <p:cNvSpPr txBox="1"/>
          <p:nvPr>
            <p:ph type="subTitle" idx="4"/>
          </p:nvPr>
        </p:nvSpPr>
        <p:spPr>
          <a:xfrm>
            <a:off x="5164750" y="3615306"/>
            <a:ext cx="1421100" cy="700200"/>
          </a:xfrm>
          <a:prstGeom prst="rect">
            <a:avLst/>
          </a:prstGeom>
        </p:spPr>
        <p:txBody>
          <a:bodyPr spcFirstLastPara="1" wrap="square" lIns="91425" tIns="91425" rIns="91425" bIns="91425" anchor="t" anchorCtr="0">
            <a:normAutofit/>
          </a:bodyPr>
          <a:lstStyle>
            <a:lvl1pPr lvl="0" algn="ctr" rtl="0">
              <a:lnSpc>
                <a:spcPct val="85000"/>
              </a:lnSpc>
              <a:spcBef>
                <a:spcPts val="0"/>
              </a:spcBef>
              <a:spcAft>
                <a:spcPts val="0"/>
              </a:spcAft>
              <a:buSzPts val="2800"/>
              <a:buNone/>
              <a:defRPr sz="1400">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1">
  <p:cSld name="CUSTOM_5">
    <p:bg>
      <p:bgPr>
        <a:solidFill>
          <a:schemeClr val="lt2"/>
        </a:solidFill>
        <a:effectLst/>
      </p:bgPr>
    </p:bg>
    <p:spTree>
      <p:nvGrpSpPr>
        <p:cNvPr id="12036" name="Shape 12036"/>
        <p:cNvGrpSpPr/>
        <p:nvPr/>
      </p:nvGrpSpPr>
      <p:grpSpPr>
        <a:xfrm>
          <a:off x="0" y="0"/>
          <a:ext cx="0" cy="0"/>
          <a:chOff x="0" y="0"/>
          <a:chExt cx="0" cy="0"/>
        </a:xfrm>
      </p:grpSpPr>
      <p:grpSp>
        <p:nvGrpSpPr>
          <p:cNvPr id="12037" name="Google Shape;12037;p23"/>
          <p:cNvGrpSpPr/>
          <p:nvPr/>
        </p:nvGrpSpPr>
        <p:grpSpPr>
          <a:xfrm rot="3279841">
            <a:off x="7457040" y="482428"/>
            <a:ext cx="1966941" cy="1517262"/>
            <a:chOff x="6096275" y="1862975"/>
            <a:chExt cx="926325" cy="714550"/>
          </a:xfrm>
        </p:grpSpPr>
        <p:sp>
          <p:nvSpPr>
            <p:cNvPr id="12038" name="Google Shape;12038;p23"/>
            <p:cNvSpPr/>
            <p:nvPr/>
          </p:nvSpPr>
          <p:spPr>
            <a:xfrm>
              <a:off x="6258400" y="2041975"/>
              <a:ext cx="148500" cy="324150"/>
            </a:xfrm>
            <a:custGeom>
              <a:avLst/>
              <a:gdLst/>
              <a:ahLst/>
              <a:cxnLst/>
              <a:rect l="l" t="t" r="r" b="b"/>
              <a:pathLst>
                <a:path w="5940" h="12966" extrusionOk="0">
                  <a:moveTo>
                    <a:pt x="5416" y="1"/>
                  </a:moveTo>
                  <a:cubicBezTo>
                    <a:pt x="5402" y="1"/>
                    <a:pt x="5388" y="2"/>
                    <a:pt x="5374" y="5"/>
                  </a:cubicBezTo>
                  <a:cubicBezTo>
                    <a:pt x="5312" y="30"/>
                    <a:pt x="5262" y="67"/>
                    <a:pt x="5212" y="92"/>
                  </a:cubicBezTo>
                  <a:cubicBezTo>
                    <a:pt x="5137" y="130"/>
                    <a:pt x="5049" y="142"/>
                    <a:pt x="4974" y="155"/>
                  </a:cubicBezTo>
                  <a:cubicBezTo>
                    <a:pt x="4687" y="217"/>
                    <a:pt x="4400" y="217"/>
                    <a:pt x="4100" y="255"/>
                  </a:cubicBezTo>
                  <a:cubicBezTo>
                    <a:pt x="3837" y="292"/>
                    <a:pt x="3575" y="355"/>
                    <a:pt x="3350" y="492"/>
                  </a:cubicBezTo>
                  <a:cubicBezTo>
                    <a:pt x="3075" y="642"/>
                    <a:pt x="2875" y="892"/>
                    <a:pt x="2613" y="1054"/>
                  </a:cubicBezTo>
                  <a:cubicBezTo>
                    <a:pt x="2350" y="1204"/>
                    <a:pt x="2075" y="1267"/>
                    <a:pt x="1838" y="1467"/>
                  </a:cubicBezTo>
                  <a:cubicBezTo>
                    <a:pt x="1638" y="1654"/>
                    <a:pt x="1488" y="1904"/>
                    <a:pt x="1388" y="2154"/>
                  </a:cubicBezTo>
                  <a:cubicBezTo>
                    <a:pt x="1275" y="2417"/>
                    <a:pt x="1225" y="2679"/>
                    <a:pt x="1188" y="2966"/>
                  </a:cubicBezTo>
                  <a:cubicBezTo>
                    <a:pt x="1151" y="3266"/>
                    <a:pt x="1051" y="3529"/>
                    <a:pt x="901" y="3791"/>
                  </a:cubicBezTo>
                  <a:cubicBezTo>
                    <a:pt x="738" y="4029"/>
                    <a:pt x="613" y="4291"/>
                    <a:pt x="463" y="4541"/>
                  </a:cubicBezTo>
                  <a:cubicBezTo>
                    <a:pt x="313" y="4766"/>
                    <a:pt x="188" y="5003"/>
                    <a:pt x="126" y="5266"/>
                  </a:cubicBezTo>
                  <a:cubicBezTo>
                    <a:pt x="63" y="5528"/>
                    <a:pt x="1" y="5828"/>
                    <a:pt x="38" y="6103"/>
                  </a:cubicBezTo>
                  <a:cubicBezTo>
                    <a:pt x="76" y="6378"/>
                    <a:pt x="151" y="6578"/>
                    <a:pt x="363" y="6778"/>
                  </a:cubicBezTo>
                  <a:cubicBezTo>
                    <a:pt x="476" y="6890"/>
                    <a:pt x="551" y="6990"/>
                    <a:pt x="538" y="7153"/>
                  </a:cubicBezTo>
                  <a:cubicBezTo>
                    <a:pt x="526" y="7290"/>
                    <a:pt x="451" y="7415"/>
                    <a:pt x="401" y="7540"/>
                  </a:cubicBezTo>
                  <a:cubicBezTo>
                    <a:pt x="301" y="7778"/>
                    <a:pt x="188" y="8053"/>
                    <a:pt x="226" y="8315"/>
                  </a:cubicBezTo>
                  <a:cubicBezTo>
                    <a:pt x="263" y="8590"/>
                    <a:pt x="463" y="8802"/>
                    <a:pt x="501" y="9065"/>
                  </a:cubicBezTo>
                  <a:cubicBezTo>
                    <a:pt x="538" y="9327"/>
                    <a:pt x="488" y="9590"/>
                    <a:pt x="488" y="9852"/>
                  </a:cubicBezTo>
                  <a:cubicBezTo>
                    <a:pt x="488" y="10202"/>
                    <a:pt x="663" y="10464"/>
                    <a:pt x="888" y="10714"/>
                  </a:cubicBezTo>
                  <a:cubicBezTo>
                    <a:pt x="1101" y="10964"/>
                    <a:pt x="1101" y="11389"/>
                    <a:pt x="1076" y="11689"/>
                  </a:cubicBezTo>
                  <a:cubicBezTo>
                    <a:pt x="1051" y="11939"/>
                    <a:pt x="976" y="12239"/>
                    <a:pt x="1026" y="12489"/>
                  </a:cubicBezTo>
                  <a:cubicBezTo>
                    <a:pt x="1088" y="12726"/>
                    <a:pt x="1263" y="12926"/>
                    <a:pt x="1525" y="12964"/>
                  </a:cubicBezTo>
                  <a:cubicBezTo>
                    <a:pt x="1533" y="12965"/>
                    <a:pt x="1541" y="12965"/>
                    <a:pt x="1548" y="12965"/>
                  </a:cubicBezTo>
                  <a:cubicBezTo>
                    <a:pt x="1743" y="12965"/>
                    <a:pt x="1805" y="12663"/>
                    <a:pt x="1600" y="12639"/>
                  </a:cubicBezTo>
                  <a:cubicBezTo>
                    <a:pt x="1388" y="12614"/>
                    <a:pt x="1225" y="12389"/>
                    <a:pt x="1200" y="12189"/>
                  </a:cubicBezTo>
                  <a:cubicBezTo>
                    <a:pt x="1163" y="11939"/>
                    <a:pt x="1275" y="11677"/>
                    <a:pt x="1313" y="11427"/>
                  </a:cubicBezTo>
                  <a:cubicBezTo>
                    <a:pt x="1363" y="11189"/>
                    <a:pt x="1338" y="10952"/>
                    <a:pt x="1275" y="10714"/>
                  </a:cubicBezTo>
                  <a:cubicBezTo>
                    <a:pt x="1213" y="10427"/>
                    <a:pt x="1076" y="10239"/>
                    <a:pt x="926" y="9990"/>
                  </a:cubicBezTo>
                  <a:cubicBezTo>
                    <a:pt x="788" y="9777"/>
                    <a:pt x="788" y="9527"/>
                    <a:pt x="776" y="9277"/>
                  </a:cubicBezTo>
                  <a:cubicBezTo>
                    <a:pt x="776" y="9177"/>
                    <a:pt x="763" y="9065"/>
                    <a:pt x="738" y="8952"/>
                  </a:cubicBezTo>
                  <a:cubicBezTo>
                    <a:pt x="713" y="8827"/>
                    <a:pt x="638" y="8715"/>
                    <a:pt x="601" y="8590"/>
                  </a:cubicBezTo>
                  <a:cubicBezTo>
                    <a:pt x="538" y="8365"/>
                    <a:pt x="638" y="8115"/>
                    <a:pt x="726" y="7903"/>
                  </a:cubicBezTo>
                  <a:cubicBezTo>
                    <a:pt x="826" y="7665"/>
                    <a:pt x="876" y="7453"/>
                    <a:pt x="851" y="7190"/>
                  </a:cubicBezTo>
                  <a:cubicBezTo>
                    <a:pt x="838" y="6953"/>
                    <a:pt x="751" y="6765"/>
                    <a:pt x="576" y="6603"/>
                  </a:cubicBezTo>
                  <a:cubicBezTo>
                    <a:pt x="476" y="6503"/>
                    <a:pt x="363" y="6403"/>
                    <a:pt x="363" y="6253"/>
                  </a:cubicBezTo>
                  <a:cubicBezTo>
                    <a:pt x="363" y="6141"/>
                    <a:pt x="413" y="5978"/>
                    <a:pt x="438" y="5853"/>
                  </a:cubicBezTo>
                  <a:cubicBezTo>
                    <a:pt x="488" y="5603"/>
                    <a:pt x="551" y="5366"/>
                    <a:pt x="613" y="5128"/>
                  </a:cubicBezTo>
                  <a:cubicBezTo>
                    <a:pt x="676" y="4878"/>
                    <a:pt x="726" y="4641"/>
                    <a:pt x="863" y="4441"/>
                  </a:cubicBezTo>
                  <a:cubicBezTo>
                    <a:pt x="1013" y="4204"/>
                    <a:pt x="1200" y="3991"/>
                    <a:pt x="1313" y="3729"/>
                  </a:cubicBezTo>
                  <a:cubicBezTo>
                    <a:pt x="1413" y="3504"/>
                    <a:pt x="1488" y="3241"/>
                    <a:pt x="1563" y="2991"/>
                  </a:cubicBezTo>
                  <a:cubicBezTo>
                    <a:pt x="1638" y="2754"/>
                    <a:pt x="1688" y="2504"/>
                    <a:pt x="1763" y="2267"/>
                  </a:cubicBezTo>
                  <a:cubicBezTo>
                    <a:pt x="1825" y="2017"/>
                    <a:pt x="1950" y="1754"/>
                    <a:pt x="2163" y="1592"/>
                  </a:cubicBezTo>
                  <a:cubicBezTo>
                    <a:pt x="2425" y="1404"/>
                    <a:pt x="2775" y="1392"/>
                    <a:pt x="3038" y="1204"/>
                  </a:cubicBezTo>
                  <a:cubicBezTo>
                    <a:pt x="3300" y="1042"/>
                    <a:pt x="3525" y="854"/>
                    <a:pt x="3787" y="730"/>
                  </a:cubicBezTo>
                  <a:cubicBezTo>
                    <a:pt x="4287" y="505"/>
                    <a:pt x="4850" y="430"/>
                    <a:pt x="5387" y="330"/>
                  </a:cubicBezTo>
                  <a:cubicBezTo>
                    <a:pt x="5449" y="380"/>
                    <a:pt x="5512" y="430"/>
                    <a:pt x="5574" y="467"/>
                  </a:cubicBezTo>
                  <a:cubicBezTo>
                    <a:pt x="5605" y="488"/>
                    <a:pt x="5637" y="498"/>
                    <a:pt x="5666" y="498"/>
                  </a:cubicBezTo>
                  <a:cubicBezTo>
                    <a:pt x="5826" y="498"/>
                    <a:pt x="5939" y="225"/>
                    <a:pt x="5749" y="130"/>
                  </a:cubicBezTo>
                  <a:cubicBezTo>
                    <a:pt x="5660" y="85"/>
                    <a:pt x="5531" y="1"/>
                    <a:pt x="5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9" name="Google Shape;12039;p23"/>
            <p:cNvSpPr/>
            <p:nvPr/>
          </p:nvSpPr>
          <p:spPr>
            <a:xfrm>
              <a:off x="6290175" y="2052575"/>
              <a:ext cx="172900" cy="341050"/>
            </a:xfrm>
            <a:custGeom>
              <a:avLst/>
              <a:gdLst/>
              <a:ahLst/>
              <a:cxnLst/>
              <a:rect l="l" t="t" r="r" b="b"/>
              <a:pathLst>
                <a:path w="6916" h="13642" extrusionOk="0">
                  <a:moveTo>
                    <a:pt x="4358" y="0"/>
                  </a:moveTo>
                  <a:cubicBezTo>
                    <a:pt x="4345" y="0"/>
                    <a:pt x="4331" y="2"/>
                    <a:pt x="4316" y="6"/>
                  </a:cubicBezTo>
                  <a:cubicBezTo>
                    <a:pt x="4191" y="31"/>
                    <a:pt x="4066" y="93"/>
                    <a:pt x="3978" y="181"/>
                  </a:cubicBezTo>
                  <a:cubicBezTo>
                    <a:pt x="3866" y="281"/>
                    <a:pt x="3841" y="393"/>
                    <a:pt x="3803" y="530"/>
                  </a:cubicBezTo>
                  <a:cubicBezTo>
                    <a:pt x="3728" y="805"/>
                    <a:pt x="3728" y="1055"/>
                    <a:pt x="3928" y="1280"/>
                  </a:cubicBezTo>
                  <a:cubicBezTo>
                    <a:pt x="4128" y="1518"/>
                    <a:pt x="4391" y="1605"/>
                    <a:pt x="4653" y="1768"/>
                  </a:cubicBezTo>
                  <a:cubicBezTo>
                    <a:pt x="4941" y="1943"/>
                    <a:pt x="4978" y="2305"/>
                    <a:pt x="5253" y="2505"/>
                  </a:cubicBezTo>
                  <a:cubicBezTo>
                    <a:pt x="5366" y="2592"/>
                    <a:pt x="5466" y="2567"/>
                    <a:pt x="5591" y="2617"/>
                  </a:cubicBezTo>
                  <a:cubicBezTo>
                    <a:pt x="5591" y="2630"/>
                    <a:pt x="5591" y="2630"/>
                    <a:pt x="5591" y="2642"/>
                  </a:cubicBezTo>
                  <a:cubicBezTo>
                    <a:pt x="5603" y="2680"/>
                    <a:pt x="5591" y="2730"/>
                    <a:pt x="5591" y="2780"/>
                  </a:cubicBezTo>
                  <a:cubicBezTo>
                    <a:pt x="5578" y="2880"/>
                    <a:pt x="5578" y="2967"/>
                    <a:pt x="5578" y="3067"/>
                  </a:cubicBezTo>
                  <a:cubicBezTo>
                    <a:pt x="5591" y="3442"/>
                    <a:pt x="5703" y="3742"/>
                    <a:pt x="5840" y="4080"/>
                  </a:cubicBezTo>
                  <a:cubicBezTo>
                    <a:pt x="5978" y="4417"/>
                    <a:pt x="6128" y="4742"/>
                    <a:pt x="6215" y="5104"/>
                  </a:cubicBezTo>
                  <a:cubicBezTo>
                    <a:pt x="6315" y="5479"/>
                    <a:pt x="6403" y="5854"/>
                    <a:pt x="6453" y="6241"/>
                  </a:cubicBezTo>
                  <a:cubicBezTo>
                    <a:pt x="6490" y="6591"/>
                    <a:pt x="6553" y="7004"/>
                    <a:pt x="6465" y="7354"/>
                  </a:cubicBezTo>
                  <a:cubicBezTo>
                    <a:pt x="6440" y="7441"/>
                    <a:pt x="6403" y="7541"/>
                    <a:pt x="6365" y="7616"/>
                  </a:cubicBezTo>
                  <a:cubicBezTo>
                    <a:pt x="6328" y="7679"/>
                    <a:pt x="6278" y="7729"/>
                    <a:pt x="6253" y="7791"/>
                  </a:cubicBezTo>
                  <a:cubicBezTo>
                    <a:pt x="6190" y="7916"/>
                    <a:pt x="6215" y="8091"/>
                    <a:pt x="6240" y="8228"/>
                  </a:cubicBezTo>
                  <a:cubicBezTo>
                    <a:pt x="6303" y="8503"/>
                    <a:pt x="6465" y="8741"/>
                    <a:pt x="6515" y="9016"/>
                  </a:cubicBezTo>
                  <a:cubicBezTo>
                    <a:pt x="6540" y="9166"/>
                    <a:pt x="6490" y="9291"/>
                    <a:pt x="6440" y="9416"/>
                  </a:cubicBezTo>
                  <a:cubicBezTo>
                    <a:pt x="6378" y="9578"/>
                    <a:pt x="6353" y="9753"/>
                    <a:pt x="6365" y="9915"/>
                  </a:cubicBezTo>
                  <a:cubicBezTo>
                    <a:pt x="6403" y="10215"/>
                    <a:pt x="6540" y="10478"/>
                    <a:pt x="6603" y="10765"/>
                  </a:cubicBezTo>
                  <a:cubicBezTo>
                    <a:pt x="6628" y="10903"/>
                    <a:pt x="6665" y="11053"/>
                    <a:pt x="6653" y="11178"/>
                  </a:cubicBezTo>
                  <a:cubicBezTo>
                    <a:pt x="6640" y="11390"/>
                    <a:pt x="6503" y="11515"/>
                    <a:pt x="6428" y="11690"/>
                  </a:cubicBezTo>
                  <a:cubicBezTo>
                    <a:pt x="6378" y="11827"/>
                    <a:pt x="6378" y="11965"/>
                    <a:pt x="6353" y="12102"/>
                  </a:cubicBezTo>
                  <a:cubicBezTo>
                    <a:pt x="6328" y="12277"/>
                    <a:pt x="6253" y="12365"/>
                    <a:pt x="6128" y="12477"/>
                  </a:cubicBezTo>
                  <a:cubicBezTo>
                    <a:pt x="5865" y="12727"/>
                    <a:pt x="5516" y="12802"/>
                    <a:pt x="5166" y="12890"/>
                  </a:cubicBezTo>
                  <a:cubicBezTo>
                    <a:pt x="4941" y="12952"/>
                    <a:pt x="4703" y="12965"/>
                    <a:pt x="4466" y="13015"/>
                  </a:cubicBezTo>
                  <a:cubicBezTo>
                    <a:pt x="4366" y="13027"/>
                    <a:pt x="4266" y="13065"/>
                    <a:pt x="4178" y="13115"/>
                  </a:cubicBezTo>
                  <a:cubicBezTo>
                    <a:pt x="4103" y="13152"/>
                    <a:pt x="4041" y="13240"/>
                    <a:pt x="3966" y="13252"/>
                  </a:cubicBezTo>
                  <a:cubicBezTo>
                    <a:pt x="3944" y="13258"/>
                    <a:pt x="3918" y="13261"/>
                    <a:pt x="3888" y="13261"/>
                  </a:cubicBezTo>
                  <a:cubicBezTo>
                    <a:pt x="3801" y="13261"/>
                    <a:pt x="3691" y="13240"/>
                    <a:pt x="3616" y="13240"/>
                  </a:cubicBezTo>
                  <a:lnTo>
                    <a:pt x="3279" y="13215"/>
                  </a:lnTo>
                  <a:cubicBezTo>
                    <a:pt x="3041" y="13202"/>
                    <a:pt x="2816" y="13190"/>
                    <a:pt x="2579" y="13177"/>
                  </a:cubicBezTo>
                  <a:cubicBezTo>
                    <a:pt x="2366" y="13165"/>
                    <a:pt x="2129" y="13140"/>
                    <a:pt x="1929" y="13040"/>
                  </a:cubicBezTo>
                  <a:cubicBezTo>
                    <a:pt x="1754" y="12952"/>
                    <a:pt x="1604" y="12815"/>
                    <a:pt x="1429" y="12727"/>
                  </a:cubicBezTo>
                  <a:cubicBezTo>
                    <a:pt x="1067" y="12515"/>
                    <a:pt x="654" y="12390"/>
                    <a:pt x="242" y="12315"/>
                  </a:cubicBezTo>
                  <a:cubicBezTo>
                    <a:pt x="233" y="12314"/>
                    <a:pt x="225" y="12313"/>
                    <a:pt x="217" y="12313"/>
                  </a:cubicBezTo>
                  <a:cubicBezTo>
                    <a:pt x="49" y="12313"/>
                    <a:pt x="0" y="12555"/>
                    <a:pt x="179" y="12615"/>
                  </a:cubicBezTo>
                  <a:cubicBezTo>
                    <a:pt x="542" y="12740"/>
                    <a:pt x="917" y="12802"/>
                    <a:pt x="1267" y="12977"/>
                  </a:cubicBezTo>
                  <a:cubicBezTo>
                    <a:pt x="1417" y="13052"/>
                    <a:pt x="1554" y="13140"/>
                    <a:pt x="1692" y="13227"/>
                  </a:cubicBezTo>
                  <a:cubicBezTo>
                    <a:pt x="1866" y="13327"/>
                    <a:pt x="2041" y="13377"/>
                    <a:pt x="2241" y="13402"/>
                  </a:cubicBezTo>
                  <a:cubicBezTo>
                    <a:pt x="2641" y="13452"/>
                    <a:pt x="3041" y="13514"/>
                    <a:pt x="3454" y="13564"/>
                  </a:cubicBezTo>
                  <a:cubicBezTo>
                    <a:pt x="3610" y="13598"/>
                    <a:pt x="3786" y="13641"/>
                    <a:pt x="3947" y="13641"/>
                  </a:cubicBezTo>
                  <a:cubicBezTo>
                    <a:pt x="3966" y="13641"/>
                    <a:pt x="3985" y="13641"/>
                    <a:pt x="4003" y="13639"/>
                  </a:cubicBezTo>
                  <a:cubicBezTo>
                    <a:pt x="4203" y="13627"/>
                    <a:pt x="4266" y="13465"/>
                    <a:pt x="4428" y="13390"/>
                  </a:cubicBezTo>
                  <a:cubicBezTo>
                    <a:pt x="4803" y="13202"/>
                    <a:pt x="5241" y="13115"/>
                    <a:pt x="5640" y="13040"/>
                  </a:cubicBezTo>
                  <a:cubicBezTo>
                    <a:pt x="5915" y="12977"/>
                    <a:pt x="6315" y="12940"/>
                    <a:pt x="6490" y="12690"/>
                  </a:cubicBezTo>
                  <a:cubicBezTo>
                    <a:pt x="6715" y="12402"/>
                    <a:pt x="6565" y="12127"/>
                    <a:pt x="6553" y="11802"/>
                  </a:cubicBezTo>
                  <a:cubicBezTo>
                    <a:pt x="6540" y="11590"/>
                    <a:pt x="6690" y="11478"/>
                    <a:pt x="6790" y="11315"/>
                  </a:cubicBezTo>
                  <a:cubicBezTo>
                    <a:pt x="6853" y="11203"/>
                    <a:pt x="6890" y="11053"/>
                    <a:pt x="6890" y="10915"/>
                  </a:cubicBezTo>
                  <a:cubicBezTo>
                    <a:pt x="6890" y="10628"/>
                    <a:pt x="6740" y="10353"/>
                    <a:pt x="6653" y="10078"/>
                  </a:cubicBezTo>
                  <a:cubicBezTo>
                    <a:pt x="6590" y="9890"/>
                    <a:pt x="6578" y="9728"/>
                    <a:pt x="6690" y="9553"/>
                  </a:cubicBezTo>
                  <a:cubicBezTo>
                    <a:pt x="6778" y="9416"/>
                    <a:pt x="6853" y="9278"/>
                    <a:pt x="6878" y="9116"/>
                  </a:cubicBezTo>
                  <a:cubicBezTo>
                    <a:pt x="6915" y="8841"/>
                    <a:pt x="6828" y="8553"/>
                    <a:pt x="6715" y="8303"/>
                  </a:cubicBezTo>
                  <a:cubicBezTo>
                    <a:pt x="6678" y="8178"/>
                    <a:pt x="6640" y="8066"/>
                    <a:pt x="6628" y="7941"/>
                  </a:cubicBezTo>
                  <a:cubicBezTo>
                    <a:pt x="6628" y="7866"/>
                    <a:pt x="6603" y="7766"/>
                    <a:pt x="6628" y="7691"/>
                  </a:cubicBezTo>
                  <a:cubicBezTo>
                    <a:pt x="6653" y="7604"/>
                    <a:pt x="6690" y="7529"/>
                    <a:pt x="6715" y="7441"/>
                  </a:cubicBezTo>
                  <a:cubicBezTo>
                    <a:pt x="6815" y="7104"/>
                    <a:pt x="6778" y="6729"/>
                    <a:pt x="6753" y="6379"/>
                  </a:cubicBezTo>
                  <a:cubicBezTo>
                    <a:pt x="6728" y="6004"/>
                    <a:pt x="6678" y="5617"/>
                    <a:pt x="6565" y="5267"/>
                  </a:cubicBezTo>
                  <a:cubicBezTo>
                    <a:pt x="6453" y="4904"/>
                    <a:pt x="6303" y="4567"/>
                    <a:pt x="6165" y="4229"/>
                  </a:cubicBezTo>
                  <a:cubicBezTo>
                    <a:pt x="6090" y="4055"/>
                    <a:pt x="6028" y="3880"/>
                    <a:pt x="6003" y="3692"/>
                  </a:cubicBezTo>
                  <a:cubicBezTo>
                    <a:pt x="5978" y="3505"/>
                    <a:pt x="5990" y="3330"/>
                    <a:pt x="6003" y="3142"/>
                  </a:cubicBezTo>
                  <a:cubicBezTo>
                    <a:pt x="6026" y="2912"/>
                    <a:pt x="6081" y="2278"/>
                    <a:pt x="5737" y="2278"/>
                  </a:cubicBezTo>
                  <a:cubicBezTo>
                    <a:pt x="5708" y="2278"/>
                    <a:pt x="5676" y="2283"/>
                    <a:pt x="5640" y="2292"/>
                  </a:cubicBezTo>
                  <a:cubicBezTo>
                    <a:pt x="5581" y="2307"/>
                    <a:pt x="5539" y="2327"/>
                    <a:pt x="5497" y="2327"/>
                  </a:cubicBezTo>
                  <a:cubicBezTo>
                    <a:pt x="5468" y="2327"/>
                    <a:pt x="5438" y="2318"/>
                    <a:pt x="5403" y="2292"/>
                  </a:cubicBezTo>
                  <a:cubicBezTo>
                    <a:pt x="5328" y="2243"/>
                    <a:pt x="5291" y="2168"/>
                    <a:pt x="5253" y="2093"/>
                  </a:cubicBezTo>
                  <a:cubicBezTo>
                    <a:pt x="5153" y="1905"/>
                    <a:pt x="5116" y="1718"/>
                    <a:pt x="4966" y="1555"/>
                  </a:cubicBezTo>
                  <a:cubicBezTo>
                    <a:pt x="4853" y="1430"/>
                    <a:pt x="4716" y="1343"/>
                    <a:pt x="4566" y="1243"/>
                  </a:cubicBezTo>
                  <a:cubicBezTo>
                    <a:pt x="4428" y="1155"/>
                    <a:pt x="4278" y="1105"/>
                    <a:pt x="4166" y="993"/>
                  </a:cubicBezTo>
                  <a:cubicBezTo>
                    <a:pt x="4066" y="905"/>
                    <a:pt x="3991" y="730"/>
                    <a:pt x="4053" y="605"/>
                  </a:cubicBezTo>
                  <a:cubicBezTo>
                    <a:pt x="4103" y="468"/>
                    <a:pt x="4278" y="356"/>
                    <a:pt x="4416" y="318"/>
                  </a:cubicBezTo>
                  <a:cubicBezTo>
                    <a:pt x="4601" y="272"/>
                    <a:pt x="4529" y="0"/>
                    <a:pt x="43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0" name="Google Shape;12040;p23"/>
            <p:cNvSpPr/>
            <p:nvPr/>
          </p:nvSpPr>
          <p:spPr>
            <a:xfrm>
              <a:off x="6410550" y="2352550"/>
              <a:ext cx="15975" cy="28225"/>
            </a:xfrm>
            <a:custGeom>
              <a:avLst/>
              <a:gdLst/>
              <a:ahLst/>
              <a:cxnLst/>
              <a:rect l="l" t="t" r="r" b="b"/>
              <a:pathLst>
                <a:path w="639" h="1129" extrusionOk="0">
                  <a:moveTo>
                    <a:pt x="529" y="0"/>
                  </a:moveTo>
                  <a:cubicBezTo>
                    <a:pt x="506" y="0"/>
                    <a:pt x="483" y="9"/>
                    <a:pt x="463" y="28"/>
                  </a:cubicBezTo>
                  <a:cubicBezTo>
                    <a:pt x="438" y="53"/>
                    <a:pt x="426" y="78"/>
                    <a:pt x="413" y="91"/>
                  </a:cubicBezTo>
                  <a:cubicBezTo>
                    <a:pt x="413" y="103"/>
                    <a:pt x="376" y="128"/>
                    <a:pt x="363" y="153"/>
                  </a:cubicBezTo>
                  <a:cubicBezTo>
                    <a:pt x="351" y="166"/>
                    <a:pt x="351" y="178"/>
                    <a:pt x="338" y="178"/>
                  </a:cubicBezTo>
                  <a:cubicBezTo>
                    <a:pt x="326" y="191"/>
                    <a:pt x="313" y="216"/>
                    <a:pt x="301" y="228"/>
                  </a:cubicBezTo>
                  <a:cubicBezTo>
                    <a:pt x="288" y="241"/>
                    <a:pt x="276" y="253"/>
                    <a:pt x="251" y="278"/>
                  </a:cubicBezTo>
                  <a:cubicBezTo>
                    <a:pt x="251" y="278"/>
                    <a:pt x="238" y="278"/>
                    <a:pt x="238" y="291"/>
                  </a:cubicBezTo>
                  <a:cubicBezTo>
                    <a:pt x="238" y="291"/>
                    <a:pt x="226" y="303"/>
                    <a:pt x="213" y="303"/>
                  </a:cubicBezTo>
                  <a:cubicBezTo>
                    <a:pt x="188" y="328"/>
                    <a:pt x="151" y="341"/>
                    <a:pt x="113" y="366"/>
                  </a:cubicBezTo>
                  <a:cubicBezTo>
                    <a:pt x="63" y="403"/>
                    <a:pt x="13" y="453"/>
                    <a:pt x="13" y="528"/>
                  </a:cubicBezTo>
                  <a:cubicBezTo>
                    <a:pt x="1" y="578"/>
                    <a:pt x="13" y="628"/>
                    <a:pt x="13" y="678"/>
                  </a:cubicBezTo>
                  <a:lnTo>
                    <a:pt x="63" y="991"/>
                  </a:lnTo>
                  <a:cubicBezTo>
                    <a:pt x="76" y="1066"/>
                    <a:pt x="138" y="1128"/>
                    <a:pt x="213" y="1128"/>
                  </a:cubicBezTo>
                  <a:cubicBezTo>
                    <a:pt x="288" y="1116"/>
                    <a:pt x="363" y="1053"/>
                    <a:pt x="351" y="978"/>
                  </a:cubicBezTo>
                  <a:lnTo>
                    <a:pt x="301" y="691"/>
                  </a:lnTo>
                  <a:cubicBezTo>
                    <a:pt x="301" y="666"/>
                    <a:pt x="301" y="641"/>
                    <a:pt x="301" y="616"/>
                  </a:cubicBezTo>
                  <a:cubicBezTo>
                    <a:pt x="288" y="603"/>
                    <a:pt x="288" y="603"/>
                    <a:pt x="288" y="591"/>
                  </a:cubicBezTo>
                  <a:cubicBezTo>
                    <a:pt x="301" y="591"/>
                    <a:pt x="313" y="578"/>
                    <a:pt x="326" y="578"/>
                  </a:cubicBezTo>
                  <a:cubicBezTo>
                    <a:pt x="413" y="516"/>
                    <a:pt x="488" y="453"/>
                    <a:pt x="538" y="366"/>
                  </a:cubicBezTo>
                  <a:cubicBezTo>
                    <a:pt x="588" y="291"/>
                    <a:pt x="638" y="191"/>
                    <a:pt x="626" y="91"/>
                  </a:cubicBezTo>
                  <a:cubicBezTo>
                    <a:pt x="626" y="40"/>
                    <a:pt x="579" y="0"/>
                    <a:pt x="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1" name="Google Shape;12041;p23"/>
            <p:cNvSpPr/>
            <p:nvPr/>
          </p:nvSpPr>
          <p:spPr>
            <a:xfrm>
              <a:off x="6403375" y="2282550"/>
              <a:ext cx="23775" cy="67450"/>
            </a:xfrm>
            <a:custGeom>
              <a:avLst/>
              <a:gdLst/>
              <a:ahLst/>
              <a:cxnLst/>
              <a:rect l="l" t="t" r="r" b="b"/>
              <a:pathLst>
                <a:path w="951" h="2698" extrusionOk="0">
                  <a:moveTo>
                    <a:pt x="278" y="0"/>
                  </a:moveTo>
                  <a:cubicBezTo>
                    <a:pt x="243" y="0"/>
                    <a:pt x="207" y="13"/>
                    <a:pt x="175" y="42"/>
                  </a:cubicBezTo>
                  <a:cubicBezTo>
                    <a:pt x="63" y="154"/>
                    <a:pt x="38" y="317"/>
                    <a:pt x="100" y="454"/>
                  </a:cubicBezTo>
                  <a:cubicBezTo>
                    <a:pt x="38" y="517"/>
                    <a:pt x="13" y="604"/>
                    <a:pt x="0" y="704"/>
                  </a:cubicBezTo>
                  <a:cubicBezTo>
                    <a:pt x="0" y="779"/>
                    <a:pt x="25" y="854"/>
                    <a:pt x="50" y="929"/>
                  </a:cubicBezTo>
                  <a:cubicBezTo>
                    <a:pt x="75" y="1016"/>
                    <a:pt x="88" y="1116"/>
                    <a:pt x="138" y="1204"/>
                  </a:cubicBezTo>
                  <a:cubicBezTo>
                    <a:pt x="225" y="1366"/>
                    <a:pt x="350" y="1504"/>
                    <a:pt x="338" y="1704"/>
                  </a:cubicBezTo>
                  <a:cubicBezTo>
                    <a:pt x="325" y="1854"/>
                    <a:pt x="250" y="1979"/>
                    <a:pt x="113" y="2054"/>
                  </a:cubicBezTo>
                  <a:cubicBezTo>
                    <a:pt x="25" y="2104"/>
                    <a:pt x="0" y="2254"/>
                    <a:pt x="88" y="2316"/>
                  </a:cubicBezTo>
                  <a:cubicBezTo>
                    <a:pt x="300" y="2466"/>
                    <a:pt x="538" y="2591"/>
                    <a:pt x="775" y="2691"/>
                  </a:cubicBezTo>
                  <a:cubicBezTo>
                    <a:pt x="787" y="2695"/>
                    <a:pt x="798" y="2697"/>
                    <a:pt x="810" y="2697"/>
                  </a:cubicBezTo>
                  <a:cubicBezTo>
                    <a:pt x="893" y="2697"/>
                    <a:pt x="951" y="2585"/>
                    <a:pt x="863" y="2541"/>
                  </a:cubicBezTo>
                  <a:cubicBezTo>
                    <a:pt x="700" y="2453"/>
                    <a:pt x="563" y="2341"/>
                    <a:pt x="450" y="2229"/>
                  </a:cubicBezTo>
                  <a:cubicBezTo>
                    <a:pt x="638" y="2054"/>
                    <a:pt x="738" y="1791"/>
                    <a:pt x="625" y="1529"/>
                  </a:cubicBezTo>
                  <a:cubicBezTo>
                    <a:pt x="563" y="1366"/>
                    <a:pt x="425" y="1204"/>
                    <a:pt x="300" y="1066"/>
                  </a:cubicBezTo>
                  <a:cubicBezTo>
                    <a:pt x="238" y="979"/>
                    <a:pt x="138" y="916"/>
                    <a:pt x="188" y="779"/>
                  </a:cubicBezTo>
                  <a:cubicBezTo>
                    <a:pt x="200" y="729"/>
                    <a:pt x="250" y="641"/>
                    <a:pt x="313" y="629"/>
                  </a:cubicBezTo>
                  <a:cubicBezTo>
                    <a:pt x="413" y="616"/>
                    <a:pt x="525" y="492"/>
                    <a:pt x="438" y="392"/>
                  </a:cubicBezTo>
                  <a:cubicBezTo>
                    <a:pt x="400" y="342"/>
                    <a:pt x="388" y="279"/>
                    <a:pt x="413" y="217"/>
                  </a:cubicBezTo>
                  <a:cubicBezTo>
                    <a:pt x="468" y="105"/>
                    <a:pt x="379" y="0"/>
                    <a:pt x="2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2" name="Google Shape;12042;p23"/>
            <p:cNvSpPr/>
            <p:nvPr/>
          </p:nvSpPr>
          <p:spPr>
            <a:xfrm>
              <a:off x="6419300" y="2287175"/>
              <a:ext cx="39075" cy="68850"/>
            </a:xfrm>
            <a:custGeom>
              <a:avLst/>
              <a:gdLst/>
              <a:ahLst/>
              <a:cxnLst/>
              <a:rect l="l" t="t" r="r" b="b"/>
              <a:pathLst>
                <a:path w="1563" h="2754" extrusionOk="0">
                  <a:moveTo>
                    <a:pt x="1257" y="0"/>
                  </a:moveTo>
                  <a:cubicBezTo>
                    <a:pt x="1175" y="0"/>
                    <a:pt x="1097" y="85"/>
                    <a:pt x="1125" y="169"/>
                  </a:cubicBezTo>
                  <a:cubicBezTo>
                    <a:pt x="1150" y="244"/>
                    <a:pt x="1088" y="332"/>
                    <a:pt x="1038" y="381"/>
                  </a:cubicBezTo>
                  <a:cubicBezTo>
                    <a:pt x="938" y="469"/>
                    <a:pt x="838" y="544"/>
                    <a:pt x="775" y="669"/>
                  </a:cubicBezTo>
                  <a:cubicBezTo>
                    <a:pt x="675" y="881"/>
                    <a:pt x="738" y="1094"/>
                    <a:pt x="700" y="1319"/>
                  </a:cubicBezTo>
                  <a:cubicBezTo>
                    <a:pt x="675" y="1431"/>
                    <a:pt x="613" y="1531"/>
                    <a:pt x="525" y="1606"/>
                  </a:cubicBezTo>
                  <a:cubicBezTo>
                    <a:pt x="450" y="1694"/>
                    <a:pt x="351" y="1731"/>
                    <a:pt x="263" y="1806"/>
                  </a:cubicBezTo>
                  <a:cubicBezTo>
                    <a:pt x="163" y="1894"/>
                    <a:pt x="101" y="1994"/>
                    <a:pt x="88" y="2131"/>
                  </a:cubicBezTo>
                  <a:cubicBezTo>
                    <a:pt x="88" y="2194"/>
                    <a:pt x="101" y="2243"/>
                    <a:pt x="113" y="2306"/>
                  </a:cubicBezTo>
                  <a:cubicBezTo>
                    <a:pt x="126" y="2331"/>
                    <a:pt x="126" y="2343"/>
                    <a:pt x="126" y="2368"/>
                  </a:cubicBezTo>
                  <a:cubicBezTo>
                    <a:pt x="126" y="2399"/>
                    <a:pt x="109" y="2422"/>
                    <a:pt x="124" y="2422"/>
                  </a:cubicBezTo>
                  <a:cubicBezTo>
                    <a:pt x="127" y="2422"/>
                    <a:pt x="131" y="2421"/>
                    <a:pt x="138" y="2418"/>
                  </a:cubicBezTo>
                  <a:lnTo>
                    <a:pt x="138" y="2418"/>
                  </a:lnTo>
                  <a:cubicBezTo>
                    <a:pt x="51" y="2456"/>
                    <a:pt x="1" y="2531"/>
                    <a:pt x="26" y="2631"/>
                  </a:cubicBezTo>
                  <a:cubicBezTo>
                    <a:pt x="46" y="2692"/>
                    <a:pt x="116" y="2753"/>
                    <a:pt x="189" y="2753"/>
                  </a:cubicBezTo>
                  <a:cubicBezTo>
                    <a:pt x="206" y="2753"/>
                    <a:pt x="222" y="2750"/>
                    <a:pt x="238" y="2743"/>
                  </a:cubicBezTo>
                  <a:cubicBezTo>
                    <a:pt x="388" y="2681"/>
                    <a:pt x="463" y="2556"/>
                    <a:pt x="463" y="2393"/>
                  </a:cubicBezTo>
                  <a:cubicBezTo>
                    <a:pt x="463" y="2293"/>
                    <a:pt x="388" y="2156"/>
                    <a:pt x="475" y="2069"/>
                  </a:cubicBezTo>
                  <a:cubicBezTo>
                    <a:pt x="525" y="2031"/>
                    <a:pt x="588" y="1994"/>
                    <a:pt x="625" y="1944"/>
                  </a:cubicBezTo>
                  <a:cubicBezTo>
                    <a:pt x="675" y="1894"/>
                    <a:pt x="713" y="1831"/>
                    <a:pt x="750" y="1769"/>
                  </a:cubicBezTo>
                  <a:cubicBezTo>
                    <a:pt x="813" y="1656"/>
                    <a:pt x="850" y="1519"/>
                    <a:pt x="888" y="1394"/>
                  </a:cubicBezTo>
                  <a:cubicBezTo>
                    <a:pt x="913" y="1269"/>
                    <a:pt x="913" y="1144"/>
                    <a:pt x="938" y="1006"/>
                  </a:cubicBezTo>
                  <a:cubicBezTo>
                    <a:pt x="938" y="956"/>
                    <a:pt x="950" y="881"/>
                    <a:pt x="988" y="831"/>
                  </a:cubicBezTo>
                  <a:cubicBezTo>
                    <a:pt x="1025" y="769"/>
                    <a:pt x="1088" y="731"/>
                    <a:pt x="1138" y="694"/>
                  </a:cubicBezTo>
                  <a:cubicBezTo>
                    <a:pt x="1338" y="531"/>
                    <a:pt x="1563" y="269"/>
                    <a:pt x="1338" y="32"/>
                  </a:cubicBezTo>
                  <a:cubicBezTo>
                    <a:pt x="1313" y="10"/>
                    <a:pt x="1285" y="0"/>
                    <a:pt x="12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3" name="Google Shape;12043;p23"/>
            <p:cNvSpPr/>
            <p:nvPr/>
          </p:nvSpPr>
          <p:spPr>
            <a:xfrm>
              <a:off x="6388375" y="2249775"/>
              <a:ext cx="48125" cy="42425"/>
            </a:xfrm>
            <a:custGeom>
              <a:avLst/>
              <a:gdLst/>
              <a:ahLst/>
              <a:cxnLst/>
              <a:rect l="l" t="t" r="r" b="b"/>
              <a:pathLst>
                <a:path w="1925" h="1697" extrusionOk="0">
                  <a:moveTo>
                    <a:pt x="176" y="1"/>
                  </a:moveTo>
                  <a:cubicBezTo>
                    <a:pt x="120" y="1"/>
                    <a:pt x="65" y="36"/>
                    <a:pt x="38" y="90"/>
                  </a:cubicBezTo>
                  <a:cubicBezTo>
                    <a:pt x="0" y="178"/>
                    <a:pt x="13" y="265"/>
                    <a:pt x="63" y="353"/>
                  </a:cubicBezTo>
                  <a:cubicBezTo>
                    <a:pt x="150" y="490"/>
                    <a:pt x="313" y="553"/>
                    <a:pt x="475" y="590"/>
                  </a:cubicBezTo>
                  <a:cubicBezTo>
                    <a:pt x="563" y="603"/>
                    <a:pt x="650" y="628"/>
                    <a:pt x="725" y="665"/>
                  </a:cubicBezTo>
                  <a:cubicBezTo>
                    <a:pt x="838" y="715"/>
                    <a:pt x="838" y="803"/>
                    <a:pt x="850" y="915"/>
                  </a:cubicBezTo>
                  <a:cubicBezTo>
                    <a:pt x="850" y="1165"/>
                    <a:pt x="1088" y="1178"/>
                    <a:pt x="1275" y="1240"/>
                  </a:cubicBezTo>
                  <a:cubicBezTo>
                    <a:pt x="1338" y="1265"/>
                    <a:pt x="1388" y="1303"/>
                    <a:pt x="1450" y="1303"/>
                  </a:cubicBezTo>
                  <a:cubicBezTo>
                    <a:pt x="1475" y="1309"/>
                    <a:pt x="1500" y="1309"/>
                    <a:pt x="1525" y="1309"/>
                  </a:cubicBezTo>
                  <a:cubicBezTo>
                    <a:pt x="1550" y="1309"/>
                    <a:pt x="1575" y="1309"/>
                    <a:pt x="1600" y="1315"/>
                  </a:cubicBezTo>
                  <a:cubicBezTo>
                    <a:pt x="1700" y="1353"/>
                    <a:pt x="1687" y="1503"/>
                    <a:pt x="1687" y="1590"/>
                  </a:cubicBezTo>
                  <a:cubicBezTo>
                    <a:pt x="1682" y="1662"/>
                    <a:pt x="1733" y="1696"/>
                    <a:pt x="1788" y="1696"/>
                  </a:cubicBezTo>
                  <a:cubicBezTo>
                    <a:pt x="1848" y="1696"/>
                    <a:pt x="1912" y="1656"/>
                    <a:pt x="1912" y="1578"/>
                  </a:cubicBezTo>
                  <a:cubicBezTo>
                    <a:pt x="1925" y="1403"/>
                    <a:pt x="1912" y="1215"/>
                    <a:pt x="1775" y="1103"/>
                  </a:cubicBezTo>
                  <a:cubicBezTo>
                    <a:pt x="1712" y="1053"/>
                    <a:pt x="1625" y="1015"/>
                    <a:pt x="1538" y="990"/>
                  </a:cubicBezTo>
                  <a:cubicBezTo>
                    <a:pt x="1438" y="953"/>
                    <a:pt x="1325" y="965"/>
                    <a:pt x="1213" y="953"/>
                  </a:cubicBezTo>
                  <a:cubicBezTo>
                    <a:pt x="1175" y="953"/>
                    <a:pt x="1113" y="953"/>
                    <a:pt x="1088" y="915"/>
                  </a:cubicBezTo>
                  <a:cubicBezTo>
                    <a:pt x="1050" y="890"/>
                    <a:pt x="1050" y="828"/>
                    <a:pt x="1038" y="790"/>
                  </a:cubicBezTo>
                  <a:cubicBezTo>
                    <a:pt x="1013" y="715"/>
                    <a:pt x="975" y="640"/>
                    <a:pt x="925" y="590"/>
                  </a:cubicBezTo>
                  <a:cubicBezTo>
                    <a:pt x="800" y="465"/>
                    <a:pt x="625" y="428"/>
                    <a:pt x="488" y="340"/>
                  </a:cubicBezTo>
                  <a:cubicBezTo>
                    <a:pt x="438" y="303"/>
                    <a:pt x="375" y="265"/>
                    <a:pt x="350" y="203"/>
                  </a:cubicBezTo>
                  <a:cubicBezTo>
                    <a:pt x="313" y="140"/>
                    <a:pt x="313" y="53"/>
                    <a:pt x="238" y="15"/>
                  </a:cubicBezTo>
                  <a:cubicBezTo>
                    <a:pt x="218" y="5"/>
                    <a:pt x="19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4" name="Google Shape;12044;p23"/>
            <p:cNvSpPr/>
            <p:nvPr/>
          </p:nvSpPr>
          <p:spPr>
            <a:xfrm>
              <a:off x="6393100" y="2146600"/>
              <a:ext cx="39350" cy="103250"/>
            </a:xfrm>
            <a:custGeom>
              <a:avLst/>
              <a:gdLst/>
              <a:ahLst/>
              <a:cxnLst/>
              <a:rect l="l" t="t" r="r" b="b"/>
              <a:pathLst>
                <a:path w="1574" h="4130" extrusionOk="0">
                  <a:moveTo>
                    <a:pt x="127" y="0"/>
                  </a:moveTo>
                  <a:cubicBezTo>
                    <a:pt x="63" y="0"/>
                    <a:pt x="1" y="54"/>
                    <a:pt x="24" y="131"/>
                  </a:cubicBezTo>
                  <a:cubicBezTo>
                    <a:pt x="99" y="393"/>
                    <a:pt x="224" y="718"/>
                    <a:pt x="449" y="881"/>
                  </a:cubicBezTo>
                  <a:cubicBezTo>
                    <a:pt x="561" y="956"/>
                    <a:pt x="686" y="981"/>
                    <a:pt x="811" y="981"/>
                  </a:cubicBezTo>
                  <a:cubicBezTo>
                    <a:pt x="849" y="968"/>
                    <a:pt x="874" y="968"/>
                    <a:pt x="899" y="968"/>
                  </a:cubicBezTo>
                  <a:cubicBezTo>
                    <a:pt x="874" y="1006"/>
                    <a:pt x="874" y="1056"/>
                    <a:pt x="874" y="1093"/>
                  </a:cubicBezTo>
                  <a:cubicBezTo>
                    <a:pt x="886" y="1206"/>
                    <a:pt x="949" y="1281"/>
                    <a:pt x="1024" y="1356"/>
                  </a:cubicBezTo>
                  <a:cubicBezTo>
                    <a:pt x="1136" y="1468"/>
                    <a:pt x="1149" y="1531"/>
                    <a:pt x="1124" y="1693"/>
                  </a:cubicBezTo>
                  <a:cubicBezTo>
                    <a:pt x="1111" y="1843"/>
                    <a:pt x="1149" y="1968"/>
                    <a:pt x="1211" y="2106"/>
                  </a:cubicBezTo>
                  <a:cubicBezTo>
                    <a:pt x="1224" y="2168"/>
                    <a:pt x="1274" y="2243"/>
                    <a:pt x="1274" y="2318"/>
                  </a:cubicBezTo>
                  <a:cubicBezTo>
                    <a:pt x="1274" y="2378"/>
                    <a:pt x="1250" y="2461"/>
                    <a:pt x="1196" y="2461"/>
                  </a:cubicBezTo>
                  <a:cubicBezTo>
                    <a:pt x="1182" y="2461"/>
                    <a:pt x="1166" y="2456"/>
                    <a:pt x="1149" y="2443"/>
                  </a:cubicBezTo>
                  <a:cubicBezTo>
                    <a:pt x="1135" y="2436"/>
                    <a:pt x="1121" y="2433"/>
                    <a:pt x="1106" y="2433"/>
                  </a:cubicBezTo>
                  <a:cubicBezTo>
                    <a:pt x="1067" y="2433"/>
                    <a:pt x="1026" y="2456"/>
                    <a:pt x="999" y="2493"/>
                  </a:cubicBezTo>
                  <a:cubicBezTo>
                    <a:pt x="861" y="2693"/>
                    <a:pt x="1011" y="2905"/>
                    <a:pt x="999" y="3118"/>
                  </a:cubicBezTo>
                  <a:cubicBezTo>
                    <a:pt x="986" y="3393"/>
                    <a:pt x="924" y="3668"/>
                    <a:pt x="761" y="3893"/>
                  </a:cubicBezTo>
                  <a:cubicBezTo>
                    <a:pt x="687" y="4004"/>
                    <a:pt x="806" y="4130"/>
                    <a:pt x="919" y="4130"/>
                  </a:cubicBezTo>
                  <a:cubicBezTo>
                    <a:pt x="957" y="4130"/>
                    <a:pt x="995" y="4115"/>
                    <a:pt x="1024" y="4080"/>
                  </a:cubicBezTo>
                  <a:cubicBezTo>
                    <a:pt x="1186" y="3868"/>
                    <a:pt x="1299" y="3630"/>
                    <a:pt x="1311" y="3368"/>
                  </a:cubicBezTo>
                  <a:cubicBezTo>
                    <a:pt x="1311" y="3243"/>
                    <a:pt x="1274" y="3118"/>
                    <a:pt x="1236" y="3005"/>
                  </a:cubicBezTo>
                  <a:cubicBezTo>
                    <a:pt x="1211" y="2930"/>
                    <a:pt x="1136" y="2780"/>
                    <a:pt x="1149" y="2680"/>
                  </a:cubicBezTo>
                  <a:lnTo>
                    <a:pt x="1149" y="2680"/>
                  </a:lnTo>
                  <a:cubicBezTo>
                    <a:pt x="1170" y="2686"/>
                    <a:pt x="1193" y="2689"/>
                    <a:pt x="1214" y="2689"/>
                  </a:cubicBezTo>
                  <a:cubicBezTo>
                    <a:pt x="1380" y="2689"/>
                    <a:pt x="1539" y="2531"/>
                    <a:pt x="1561" y="2343"/>
                  </a:cubicBezTo>
                  <a:cubicBezTo>
                    <a:pt x="1573" y="2168"/>
                    <a:pt x="1486" y="2018"/>
                    <a:pt x="1449" y="1843"/>
                  </a:cubicBezTo>
                  <a:cubicBezTo>
                    <a:pt x="1424" y="1668"/>
                    <a:pt x="1511" y="1518"/>
                    <a:pt x="1424" y="1343"/>
                  </a:cubicBezTo>
                  <a:cubicBezTo>
                    <a:pt x="1386" y="1281"/>
                    <a:pt x="1324" y="1231"/>
                    <a:pt x="1274" y="1181"/>
                  </a:cubicBezTo>
                  <a:cubicBezTo>
                    <a:pt x="1249" y="1168"/>
                    <a:pt x="1211" y="1131"/>
                    <a:pt x="1199" y="1106"/>
                  </a:cubicBezTo>
                  <a:cubicBezTo>
                    <a:pt x="1174" y="1068"/>
                    <a:pt x="1174" y="1081"/>
                    <a:pt x="1186" y="1031"/>
                  </a:cubicBezTo>
                  <a:cubicBezTo>
                    <a:pt x="1224" y="893"/>
                    <a:pt x="1261" y="768"/>
                    <a:pt x="1111" y="681"/>
                  </a:cubicBezTo>
                  <a:cubicBezTo>
                    <a:pt x="1050" y="636"/>
                    <a:pt x="979" y="629"/>
                    <a:pt x="906" y="629"/>
                  </a:cubicBezTo>
                  <a:cubicBezTo>
                    <a:pt x="869" y="629"/>
                    <a:pt x="832" y="631"/>
                    <a:pt x="795" y="631"/>
                  </a:cubicBezTo>
                  <a:cubicBezTo>
                    <a:pt x="740" y="631"/>
                    <a:pt x="686" y="627"/>
                    <a:pt x="636" y="606"/>
                  </a:cubicBezTo>
                  <a:cubicBezTo>
                    <a:pt x="386" y="518"/>
                    <a:pt x="311" y="306"/>
                    <a:pt x="224" y="69"/>
                  </a:cubicBezTo>
                  <a:cubicBezTo>
                    <a:pt x="205" y="21"/>
                    <a:pt x="166"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5" name="Google Shape;12045;p23"/>
            <p:cNvSpPr/>
            <p:nvPr/>
          </p:nvSpPr>
          <p:spPr>
            <a:xfrm>
              <a:off x="6380350" y="2126700"/>
              <a:ext cx="68325" cy="49075"/>
            </a:xfrm>
            <a:custGeom>
              <a:avLst/>
              <a:gdLst/>
              <a:ahLst/>
              <a:cxnLst/>
              <a:rect l="l" t="t" r="r" b="b"/>
              <a:pathLst>
                <a:path w="2733" h="1963" extrusionOk="0">
                  <a:moveTo>
                    <a:pt x="651" y="0"/>
                  </a:moveTo>
                  <a:cubicBezTo>
                    <a:pt x="452" y="0"/>
                    <a:pt x="257" y="111"/>
                    <a:pt x="96" y="215"/>
                  </a:cubicBezTo>
                  <a:cubicBezTo>
                    <a:pt x="1" y="279"/>
                    <a:pt x="59" y="415"/>
                    <a:pt x="156" y="415"/>
                  </a:cubicBezTo>
                  <a:cubicBezTo>
                    <a:pt x="173" y="415"/>
                    <a:pt x="191" y="411"/>
                    <a:pt x="209" y="402"/>
                  </a:cubicBezTo>
                  <a:cubicBezTo>
                    <a:pt x="321" y="340"/>
                    <a:pt x="434" y="252"/>
                    <a:pt x="571" y="252"/>
                  </a:cubicBezTo>
                  <a:cubicBezTo>
                    <a:pt x="709" y="265"/>
                    <a:pt x="759" y="327"/>
                    <a:pt x="809" y="440"/>
                  </a:cubicBezTo>
                  <a:cubicBezTo>
                    <a:pt x="859" y="552"/>
                    <a:pt x="946" y="652"/>
                    <a:pt x="1059" y="690"/>
                  </a:cubicBezTo>
                  <a:cubicBezTo>
                    <a:pt x="1196" y="740"/>
                    <a:pt x="1321" y="752"/>
                    <a:pt x="1446" y="815"/>
                  </a:cubicBezTo>
                  <a:cubicBezTo>
                    <a:pt x="1934" y="1040"/>
                    <a:pt x="2258" y="1439"/>
                    <a:pt x="2496" y="1902"/>
                  </a:cubicBezTo>
                  <a:cubicBezTo>
                    <a:pt x="2517" y="1945"/>
                    <a:pt x="2553" y="1962"/>
                    <a:pt x="2590" y="1962"/>
                  </a:cubicBezTo>
                  <a:cubicBezTo>
                    <a:pt x="2660" y="1962"/>
                    <a:pt x="2733" y="1897"/>
                    <a:pt x="2708" y="1814"/>
                  </a:cubicBezTo>
                  <a:cubicBezTo>
                    <a:pt x="2633" y="1527"/>
                    <a:pt x="2471" y="1289"/>
                    <a:pt x="2271" y="1077"/>
                  </a:cubicBezTo>
                  <a:cubicBezTo>
                    <a:pt x="2046" y="852"/>
                    <a:pt x="1771" y="727"/>
                    <a:pt x="1484" y="590"/>
                  </a:cubicBezTo>
                  <a:cubicBezTo>
                    <a:pt x="1359" y="527"/>
                    <a:pt x="1221" y="427"/>
                    <a:pt x="1134" y="315"/>
                  </a:cubicBezTo>
                  <a:cubicBezTo>
                    <a:pt x="1034" y="215"/>
                    <a:pt x="996" y="102"/>
                    <a:pt x="846" y="40"/>
                  </a:cubicBezTo>
                  <a:cubicBezTo>
                    <a:pt x="782" y="12"/>
                    <a:pt x="716" y="0"/>
                    <a:pt x="6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6" name="Google Shape;12046;p23"/>
            <p:cNvSpPr/>
            <p:nvPr/>
          </p:nvSpPr>
          <p:spPr>
            <a:xfrm>
              <a:off x="6432100" y="2202575"/>
              <a:ext cx="20650" cy="68200"/>
            </a:xfrm>
            <a:custGeom>
              <a:avLst/>
              <a:gdLst/>
              <a:ahLst/>
              <a:cxnLst/>
              <a:rect l="l" t="t" r="r" b="b"/>
              <a:pathLst>
                <a:path w="826" h="2728" extrusionOk="0">
                  <a:moveTo>
                    <a:pt x="695" y="1"/>
                  </a:moveTo>
                  <a:cubicBezTo>
                    <a:pt x="631" y="1"/>
                    <a:pt x="563" y="45"/>
                    <a:pt x="563" y="129"/>
                  </a:cubicBezTo>
                  <a:cubicBezTo>
                    <a:pt x="563" y="241"/>
                    <a:pt x="501" y="354"/>
                    <a:pt x="451" y="454"/>
                  </a:cubicBezTo>
                  <a:cubicBezTo>
                    <a:pt x="401" y="554"/>
                    <a:pt x="301" y="616"/>
                    <a:pt x="238" y="704"/>
                  </a:cubicBezTo>
                  <a:cubicBezTo>
                    <a:pt x="151" y="816"/>
                    <a:pt x="138" y="929"/>
                    <a:pt x="176" y="1054"/>
                  </a:cubicBezTo>
                  <a:cubicBezTo>
                    <a:pt x="226" y="1166"/>
                    <a:pt x="288" y="1254"/>
                    <a:pt x="276" y="1391"/>
                  </a:cubicBezTo>
                  <a:cubicBezTo>
                    <a:pt x="263" y="1629"/>
                    <a:pt x="88" y="1841"/>
                    <a:pt x="51" y="2078"/>
                  </a:cubicBezTo>
                  <a:cubicBezTo>
                    <a:pt x="1" y="2316"/>
                    <a:pt x="63" y="2591"/>
                    <a:pt x="288" y="2716"/>
                  </a:cubicBezTo>
                  <a:cubicBezTo>
                    <a:pt x="307" y="2724"/>
                    <a:pt x="324" y="2728"/>
                    <a:pt x="341" y="2728"/>
                  </a:cubicBezTo>
                  <a:cubicBezTo>
                    <a:pt x="451" y="2728"/>
                    <a:pt x="520" y="2570"/>
                    <a:pt x="401" y="2516"/>
                  </a:cubicBezTo>
                  <a:cubicBezTo>
                    <a:pt x="176" y="2391"/>
                    <a:pt x="276" y="2091"/>
                    <a:pt x="351" y="1903"/>
                  </a:cubicBezTo>
                  <a:cubicBezTo>
                    <a:pt x="438" y="1704"/>
                    <a:pt x="551" y="1491"/>
                    <a:pt x="538" y="1266"/>
                  </a:cubicBezTo>
                  <a:cubicBezTo>
                    <a:pt x="526" y="1204"/>
                    <a:pt x="513" y="1154"/>
                    <a:pt x="501" y="1104"/>
                  </a:cubicBezTo>
                  <a:cubicBezTo>
                    <a:pt x="488" y="1054"/>
                    <a:pt x="451" y="1004"/>
                    <a:pt x="451" y="954"/>
                  </a:cubicBezTo>
                  <a:cubicBezTo>
                    <a:pt x="438" y="879"/>
                    <a:pt x="576" y="829"/>
                    <a:pt x="626" y="766"/>
                  </a:cubicBezTo>
                  <a:cubicBezTo>
                    <a:pt x="688" y="691"/>
                    <a:pt x="763" y="579"/>
                    <a:pt x="801" y="479"/>
                  </a:cubicBezTo>
                  <a:cubicBezTo>
                    <a:pt x="826" y="354"/>
                    <a:pt x="826" y="241"/>
                    <a:pt x="813" y="116"/>
                  </a:cubicBezTo>
                  <a:cubicBezTo>
                    <a:pt x="813" y="38"/>
                    <a:pt x="755" y="1"/>
                    <a:pt x="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7" name="Google Shape;12047;p23"/>
            <p:cNvSpPr/>
            <p:nvPr/>
          </p:nvSpPr>
          <p:spPr>
            <a:xfrm>
              <a:off x="6341025" y="2112850"/>
              <a:ext cx="37700" cy="59100"/>
            </a:xfrm>
            <a:custGeom>
              <a:avLst/>
              <a:gdLst/>
              <a:ahLst/>
              <a:cxnLst/>
              <a:rect l="l" t="t" r="r" b="b"/>
              <a:pathLst>
                <a:path w="1508" h="2364" extrusionOk="0">
                  <a:moveTo>
                    <a:pt x="136" y="0"/>
                  </a:moveTo>
                  <a:cubicBezTo>
                    <a:pt x="54" y="0"/>
                    <a:pt x="1" y="117"/>
                    <a:pt x="45" y="194"/>
                  </a:cubicBezTo>
                  <a:cubicBezTo>
                    <a:pt x="120" y="319"/>
                    <a:pt x="207" y="419"/>
                    <a:pt x="320" y="519"/>
                  </a:cubicBezTo>
                  <a:cubicBezTo>
                    <a:pt x="432" y="594"/>
                    <a:pt x="557" y="631"/>
                    <a:pt x="645" y="756"/>
                  </a:cubicBezTo>
                  <a:cubicBezTo>
                    <a:pt x="720" y="856"/>
                    <a:pt x="757" y="956"/>
                    <a:pt x="757" y="1081"/>
                  </a:cubicBezTo>
                  <a:cubicBezTo>
                    <a:pt x="745" y="1194"/>
                    <a:pt x="770" y="1294"/>
                    <a:pt x="832" y="1381"/>
                  </a:cubicBezTo>
                  <a:cubicBezTo>
                    <a:pt x="895" y="1456"/>
                    <a:pt x="957" y="1531"/>
                    <a:pt x="1032" y="1594"/>
                  </a:cubicBezTo>
                  <a:cubicBezTo>
                    <a:pt x="1070" y="1644"/>
                    <a:pt x="1132" y="1694"/>
                    <a:pt x="1132" y="1768"/>
                  </a:cubicBezTo>
                  <a:cubicBezTo>
                    <a:pt x="1120" y="1843"/>
                    <a:pt x="1045" y="1918"/>
                    <a:pt x="1007" y="1968"/>
                  </a:cubicBezTo>
                  <a:cubicBezTo>
                    <a:pt x="945" y="2043"/>
                    <a:pt x="870" y="2118"/>
                    <a:pt x="832" y="2218"/>
                  </a:cubicBezTo>
                  <a:cubicBezTo>
                    <a:pt x="799" y="2294"/>
                    <a:pt x="861" y="2364"/>
                    <a:pt x="924" y="2364"/>
                  </a:cubicBezTo>
                  <a:cubicBezTo>
                    <a:pt x="955" y="2364"/>
                    <a:pt x="987" y="2347"/>
                    <a:pt x="1007" y="2306"/>
                  </a:cubicBezTo>
                  <a:cubicBezTo>
                    <a:pt x="1070" y="2206"/>
                    <a:pt x="1195" y="2168"/>
                    <a:pt x="1282" y="2106"/>
                  </a:cubicBezTo>
                  <a:cubicBezTo>
                    <a:pt x="1382" y="2043"/>
                    <a:pt x="1457" y="1956"/>
                    <a:pt x="1470" y="1831"/>
                  </a:cubicBezTo>
                  <a:cubicBezTo>
                    <a:pt x="1507" y="1556"/>
                    <a:pt x="1257" y="1456"/>
                    <a:pt x="1095" y="1294"/>
                  </a:cubicBezTo>
                  <a:cubicBezTo>
                    <a:pt x="982" y="1194"/>
                    <a:pt x="1020" y="1119"/>
                    <a:pt x="1007" y="981"/>
                  </a:cubicBezTo>
                  <a:cubicBezTo>
                    <a:pt x="995" y="856"/>
                    <a:pt x="945" y="719"/>
                    <a:pt x="857" y="619"/>
                  </a:cubicBezTo>
                  <a:cubicBezTo>
                    <a:pt x="782" y="506"/>
                    <a:pt x="682" y="394"/>
                    <a:pt x="595" y="294"/>
                  </a:cubicBezTo>
                  <a:cubicBezTo>
                    <a:pt x="482" y="156"/>
                    <a:pt x="332" y="69"/>
                    <a:pt x="170" y="6"/>
                  </a:cubicBezTo>
                  <a:cubicBezTo>
                    <a:pt x="158" y="2"/>
                    <a:pt x="147"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8" name="Google Shape;12048;p23"/>
            <p:cNvSpPr/>
            <p:nvPr/>
          </p:nvSpPr>
          <p:spPr>
            <a:xfrm>
              <a:off x="6305900" y="2092950"/>
              <a:ext cx="27825" cy="49175"/>
            </a:xfrm>
            <a:custGeom>
              <a:avLst/>
              <a:gdLst/>
              <a:ahLst/>
              <a:cxnLst/>
              <a:rect l="l" t="t" r="r" b="b"/>
              <a:pathLst>
                <a:path w="1113" h="1967" extrusionOk="0">
                  <a:moveTo>
                    <a:pt x="763" y="847"/>
                  </a:moveTo>
                  <a:lnTo>
                    <a:pt x="763" y="847"/>
                  </a:lnTo>
                  <a:cubicBezTo>
                    <a:pt x="760" y="850"/>
                    <a:pt x="759" y="852"/>
                    <a:pt x="763" y="852"/>
                  </a:cubicBezTo>
                  <a:cubicBezTo>
                    <a:pt x="763" y="850"/>
                    <a:pt x="763" y="848"/>
                    <a:pt x="763" y="847"/>
                  </a:cubicBezTo>
                  <a:close/>
                  <a:moveTo>
                    <a:pt x="497" y="1"/>
                  </a:moveTo>
                  <a:cubicBezTo>
                    <a:pt x="481" y="1"/>
                    <a:pt x="466" y="1"/>
                    <a:pt x="450" y="3"/>
                  </a:cubicBezTo>
                  <a:cubicBezTo>
                    <a:pt x="325" y="15"/>
                    <a:pt x="200" y="53"/>
                    <a:pt x="75" y="90"/>
                  </a:cubicBezTo>
                  <a:cubicBezTo>
                    <a:pt x="0" y="103"/>
                    <a:pt x="25" y="203"/>
                    <a:pt x="100" y="203"/>
                  </a:cubicBezTo>
                  <a:cubicBezTo>
                    <a:pt x="175" y="215"/>
                    <a:pt x="225" y="215"/>
                    <a:pt x="288" y="253"/>
                  </a:cubicBezTo>
                  <a:cubicBezTo>
                    <a:pt x="338" y="290"/>
                    <a:pt x="388" y="328"/>
                    <a:pt x="438" y="353"/>
                  </a:cubicBezTo>
                  <a:cubicBezTo>
                    <a:pt x="488" y="378"/>
                    <a:pt x="538" y="415"/>
                    <a:pt x="575" y="440"/>
                  </a:cubicBezTo>
                  <a:cubicBezTo>
                    <a:pt x="588" y="453"/>
                    <a:pt x="600" y="465"/>
                    <a:pt x="613" y="478"/>
                  </a:cubicBezTo>
                  <a:cubicBezTo>
                    <a:pt x="600" y="490"/>
                    <a:pt x="588" y="515"/>
                    <a:pt x="575" y="528"/>
                  </a:cubicBezTo>
                  <a:cubicBezTo>
                    <a:pt x="550" y="578"/>
                    <a:pt x="538" y="628"/>
                    <a:pt x="513" y="677"/>
                  </a:cubicBezTo>
                  <a:cubicBezTo>
                    <a:pt x="500" y="715"/>
                    <a:pt x="488" y="777"/>
                    <a:pt x="488" y="827"/>
                  </a:cubicBezTo>
                  <a:cubicBezTo>
                    <a:pt x="488" y="890"/>
                    <a:pt x="500" y="952"/>
                    <a:pt x="513" y="1002"/>
                  </a:cubicBezTo>
                  <a:cubicBezTo>
                    <a:pt x="525" y="1115"/>
                    <a:pt x="388" y="1127"/>
                    <a:pt x="313" y="1165"/>
                  </a:cubicBezTo>
                  <a:cubicBezTo>
                    <a:pt x="200" y="1227"/>
                    <a:pt x="113" y="1327"/>
                    <a:pt x="88" y="1465"/>
                  </a:cubicBezTo>
                  <a:cubicBezTo>
                    <a:pt x="40" y="1749"/>
                    <a:pt x="286" y="1967"/>
                    <a:pt x="556" y="1967"/>
                  </a:cubicBezTo>
                  <a:cubicBezTo>
                    <a:pt x="571" y="1967"/>
                    <a:pt x="586" y="1966"/>
                    <a:pt x="600" y="1965"/>
                  </a:cubicBezTo>
                  <a:cubicBezTo>
                    <a:pt x="763" y="1952"/>
                    <a:pt x="750" y="1715"/>
                    <a:pt x="588" y="1715"/>
                  </a:cubicBezTo>
                  <a:cubicBezTo>
                    <a:pt x="488" y="1715"/>
                    <a:pt x="400" y="1652"/>
                    <a:pt x="413" y="1540"/>
                  </a:cubicBezTo>
                  <a:cubicBezTo>
                    <a:pt x="413" y="1440"/>
                    <a:pt x="525" y="1390"/>
                    <a:pt x="600" y="1352"/>
                  </a:cubicBezTo>
                  <a:cubicBezTo>
                    <a:pt x="713" y="1265"/>
                    <a:pt x="788" y="1177"/>
                    <a:pt x="788" y="1027"/>
                  </a:cubicBezTo>
                  <a:cubicBezTo>
                    <a:pt x="775" y="977"/>
                    <a:pt x="763" y="915"/>
                    <a:pt x="750" y="865"/>
                  </a:cubicBezTo>
                  <a:cubicBezTo>
                    <a:pt x="750" y="865"/>
                    <a:pt x="750" y="865"/>
                    <a:pt x="750" y="852"/>
                  </a:cubicBezTo>
                  <a:cubicBezTo>
                    <a:pt x="756" y="846"/>
                    <a:pt x="759" y="843"/>
                    <a:pt x="761" y="843"/>
                  </a:cubicBezTo>
                  <a:cubicBezTo>
                    <a:pt x="762" y="843"/>
                    <a:pt x="762" y="844"/>
                    <a:pt x="763" y="847"/>
                  </a:cubicBezTo>
                  <a:lnTo>
                    <a:pt x="763" y="847"/>
                  </a:lnTo>
                  <a:cubicBezTo>
                    <a:pt x="769" y="840"/>
                    <a:pt x="788" y="827"/>
                    <a:pt x="788" y="827"/>
                  </a:cubicBezTo>
                  <a:cubicBezTo>
                    <a:pt x="888" y="765"/>
                    <a:pt x="963" y="690"/>
                    <a:pt x="1013" y="590"/>
                  </a:cubicBezTo>
                  <a:cubicBezTo>
                    <a:pt x="1113" y="415"/>
                    <a:pt x="1025" y="228"/>
                    <a:pt x="875" y="115"/>
                  </a:cubicBezTo>
                  <a:cubicBezTo>
                    <a:pt x="763" y="48"/>
                    <a:pt x="631" y="1"/>
                    <a:pt x="4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9" name="Google Shape;12049;p23"/>
            <p:cNvSpPr/>
            <p:nvPr/>
          </p:nvSpPr>
          <p:spPr>
            <a:xfrm>
              <a:off x="6343375" y="2059550"/>
              <a:ext cx="37525" cy="33325"/>
            </a:xfrm>
            <a:custGeom>
              <a:avLst/>
              <a:gdLst/>
              <a:ahLst/>
              <a:cxnLst/>
              <a:rect l="l" t="t" r="r" b="b"/>
              <a:pathLst>
                <a:path w="1501" h="1333" extrusionOk="0">
                  <a:moveTo>
                    <a:pt x="1176" y="1"/>
                  </a:moveTo>
                  <a:cubicBezTo>
                    <a:pt x="1108" y="1"/>
                    <a:pt x="1041" y="14"/>
                    <a:pt x="988" y="39"/>
                  </a:cubicBezTo>
                  <a:cubicBezTo>
                    <a:pt x="876" y="89"/>
                    <a:pt x="801" y="164"/>
                    <a:pt x="726" y="251"/>
                  </a:cubicBezTo>
                  <a:cubicBezTo>
                    <a:pt x="663" y="326"/>
                    <a:pt x="576" y="364"/>
                    <a:pt x="488" y="414"/>
                  </a:cubicBezTo>
                  <a:cubicBezTo>
                    <a:pt x="313" y="514"/>
                    <a:pt x="138" y="639"/>
                    <a:pt x="63" y="826"/>
                  </a:cubicBezTo>
                  <a:cubicBezTo>
                    <a:pt x="1" y="976"/>
                    <a:pt x="26" y="1176"/>
                    <a:pt x="138" y="1301"/>
                  </a:cubicBezTo>
                  <a:cubicBezTo>
                    <a:pt x="154" y="1323"/>
                    <a:pt x="175" y="1333"/>
                    <a:pt x="196" y="1333"/>
                  </a:cubicBezTo>
                  <a:cubicBezTo>
                    <a:pt x="258" y="1333"/>
                    <a:pt x="326" y="1251"/>
                    <a:pt x="288" y="1176"/>
                  </a:cubicBezTo>
                  <a:cubicBezTo>
                    <a:pt x="226" y="1089"/>
                    <a:pt x="288" y="1014"/>
                    <a:pt x="351" y="939"/>
                  </a:cubicBezTo>
                  <a:cubicBezTo>
                    <a:pt x="438" y="851"/>
                    <a:pt x="576" y="789"/>
                    <a:pt x="688" y="714"/>
                  </a:cubicBezTo>
                  <a:cubicBezTo>
                    <a:pt x="826" y="626"/>
                    <a:pt x="913" y="514"/>
                    <a:pt x="1026" y="401"/>
                  </a:cubicBezTo>
                  <a:cubicBezTo>
                    <a:pt x="1063" y="364"/>
                    <a:pt x="1088" y="339"/>
                    <a:pt x="1126" y="339"/>
                  </a:cubicBezTo>
                  <a:lnTo>
                    <a:pt x="1151" y="339"/>
                  </a:lnTo>
                  <a:cubicBezTo>
                    <a:pt x="1163" y="351"/>
                    <a:pt x="1176" y="376"/>
                    <a:pt x="1201" y="389"/>
                  </a:cubicBezTo>
                  <a:cubicBezTo>
                    <a:pt x="1229" y="417"/>
                    <a:pt x="1269" y="433"/>
                    <a:pt x="1311" y="433"/>
                  </a:cubicBezTo>
                  <a:cubicBezTo>
                    <a:pt x="1345" y="433"/>
                    <a:pt x="1380" y="423"/>
                    <a:pt x="1413" y="401"/>
                  </a:cubicBezTo>
                  <a:cubicBezTo>
                    <a:pt x="1476" y="364"/>
                    <a:pt x="1501" y="289"/>
                    <a:pt x="1488" y="201"/>
                  </a:cubicBezTo>
                  <a:cubicBezTo>
                    <a:pt x="1454" y="59"/>
                    <a:pt x="1314" y="1"/>
                    <a:pt x="1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0" name="Google Shape;12050;p23"/>
            <p:cNvSpPr/>
            <p:nvPr/>
          </p:nvSpPr>
          <p:spPr>
            <a:xfrm>
              <a:off x="6365325" y="2078925"/>
              <a:ext cx="17125" cy="30025"/>
            </a:xfrm>
            <a:custGeom>
              <a:avLst/>
              <a:gdLst/>
              <a:ahLst/>
              <a:cxnLst/>
              <a:rect l="l" t="t" r="r" b="b"/>
              <a:pathLst>
                <a:path w="685" h="1201" extrusionOk="0">
                  <a:moveTo>
                    <a:pt x="173" y="1"/>
                  </a:moveTo>
                  <a:cubicBezTo>
                    <a:pt x="56" y="1"/>
                    <a:pt x="1" y="167"/>
                    <a:pt x="85" y="251"/>
                  </a:cubicBezTo>
                  <a:cubicBezTo>
                    <a:pt x="85" y="264"/>
                    <a:pt x="85" y="276"/>
                    <a:pt x="85" y="301"/>
                  </a:cubicBezTo>
                  <a:cubicBezTo>
                    <a:pt x="85" y="301"/>
                    <a:pt x="85" y="314"/>
                    <a:pt x="85" y="314"/>
                  </a:cubicBezTo>
                  <a:cubicBezTo>
                    <a:pt x="85" y="339"/>
                    <a:pt x="73" y="364"/>
                    <a:pt x="73" y="389"/>
                  </a:cubicBezTo>
                  <a:cubicBezTo>
                    <a:pt x="73" y="414"/>
                    <a:pt x="73" y="439"/>
                    <a:pt x="73" y="464"/>
                  </a:cubicBezTo>
                  <a:cubicBezTo>
                    <a:pt x="98" y="614"/>
                    <a:pt x="198" y="689"/>
                    <a:pt x="323" y="764"/>
                  </a:cubicBezTo>
                  <a:cubicBezTo>
                    <a:pt x="323" y="776"/>
                    <a:pt x="335" y="776"/>
                    <a:pt x="348" y="776"/>
                  </a:cubicBezTo>
                  <a:cubicBezTo>
                    <a:pt x="348" y="789"/>
                    <a:pt x="348" y="789"/>
                    <a:pt x="360" y="789"/>
                  </a:cubicBezTo>
                  <a:cubicBezTo>
                    <a:pt x="360" y="801"/>
                    <a:pt x="373" y="801"/>
                    <a:pt x="373" y="801"/>
                  </a:cubicBezTo>
                  <a:cubicBezTo>
                    <a:pt x="373" y="801"/>
                    <a:pt x="373" y="801"/>
                    <a:pt x="385" y="814"/>
                  </a:cubicBezTo>
                  <a:cubicBezTo>
                    <a:pt x="373" y="814"/>
                    <a:pt x="373" y="826"/>
                    <a:pt x="373" y="826"/>
                  </a:cubicBezTo>
                  <a:cubicBezTo>
                    <a:pt x="373" y="839"/>
                    <a:pt x="373" y="839"/>
                    <a:pt x="373" y="851"/>
                  </a:cubicBezTo>
                  <a:cubicBezTo>
                    <a:pt x="368" y="856"/>
                    <a:pt x="363" y="860"/>
                    <a:pt x="360" y="864"/>
                  </a:cubicBezTo>
                  <a:lnTo>
                    <a:pt x="360" y="864"/>
                  </a:lnTo>
                  <a:cubicBezTo>
                    <a:pt x="348" y="876"/>
                    <a:pt x="348" y="901"/>
                    <a:pt x="335" y="914"/>
                  </a:cubicBezTo>
                  <a:cubicBezTo>
                    <a:pt x="310" y="976"/>
                    <a:pt x="298" y="1026"/>
                    <a:pt x="298" y="1089"/>
                  </a:cubicBezTo>
                  <a:cubicBezTo>
                    <a:pt x="298" y="1151"/>
                    <a:pt x="360" y="1201"/>
                    <a:pt x="435" y="1201"/>
                  </a:cubicBezTo>
                  <a:cubicBezTo>
                    <a:pt x="510" y="1201"/>
                    <a:pt x="548" y="1139"/>
                    <a:pt x="548" y="1076"/>
                  </a:cubicBezTo>
                  <a:cubicBezTo>
                    <a:pt x="548" y="1084"/>
                    <a:pt x="549" y="1087"/>
                    <a:pt x="550" y="1087"/>
                  </a:cubicBezTo>
                  <a:cubicBezTo>
                    <a:pt x="554" y="1087"/>
                    <a:pt x="560" y="1072"/>
                    <a:pt x="560" y="1064"/>
                  </a:cubicBezTo>
                  <a:cubicBezTo>
                    <a:pt x="560" y="1064"/>
                    <a:pt x="560" y="1064"/>
                    <a:pt x="560" y="1051"/>
                  </a:cubicBezTo>
                  <a:cubicBezTo>
                    <a:pt x="573" y="1039"/>
                    <a:pt x="585" y="1014"/>
                    <a:pt x="598" y="989"/>
                  </a:cubicBezTo>
                  <a:cubicBezTo>
                    <a:pt x="623" y="951"/>
                    <a:pt x="648" y="901"/>
                    <a:pt x="673" y="851"/>
                  </a:cubicBezTo>
                  <a:cubicBezTo>
                    <a:pt x="685" y="789"/>
                    <a:pt x="685" y="726"/>
                    <a:pt x="660" y="664"/>
                  </a:cubicBezTo>
                  <a:cubicBezTo>
                    <a:pt x="635" y="589"/>
                    <a:pt x="585" y="539"/>
                    <a:pt x="510" y="489"/>
                  </a:cubicBezTo>
                  <a:cubicBezTo>
                    <a:pt x="498" y="476"/>
                    <a:pt x="473" y="464"/>
                    <a:pt x="460" y="451"/>
                  </a:cubicBezTo>
                  <a:lnTo>
                    <a:pt x="448" y="451"/>
                  </a:lnTo>
                  <a:cubicBezTo>
                    <a:pt x="448" y="445"/>
                    <a:pt x="448" y="445"/>
                    <a:pt x="448" y="445"/>
                  </a:cubicBezTo>
                  <a:cubicBezTo>
                    <a:pt x="448" y="445"/>
                    <a:pt x="448" y="445"/>
                    <a:pt x="448" y="439"/>
                  </a:cubicBezTo>
                  <a:cubicBezTo>
                    <a:pt x="448" y="439"/>
                    <a:pt x="435" y="426"/>
                    <a:pt x="423" y="426"/>
                  </a:cubicBezTo>
                  <a:lnTo>
                    <a:pt x="423" y="414"/>
                  </a:lnTo>
                  <a:cubicBezTo>
                    <a:pt x="423" y="414"/>
                    <a:pt x="423" y="414"/>
                    <a:pt x="423" y="401"/>
                  </a:cubicBezTo>
                  <a:cubicBezTo>
                    <a:pt x="423" y="401"/>
                    <a:pt x="423" y="389"/>
                    <a:pt x="423" y="389"/>
                  </a:cubicBezTo>
                  <a:cubicBezTo>
                    <a:pt x="435" y="301"/>
                    <a:pt x="448" y="226"/>
                    <a:pt x="398" y="139"/>
                  </a:cubicBezTo>
                  <a:cubicBezTo>
                    <a:pt x="360" y="51"/>
                    <a:pt x="273" y="1"/>
                    <a:pt x="185" y="1"/>
                  </a:cubicBezTo>
                  <a:cubicBezTo>
                    <a:pt x="181" y="1"/>
                    <a:pt x="177" y="1"/>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1" name="Google Shape;12051;p23"/>
            <p:cNvSpPr/>
            <p:nvPr/>
          </p:nvSpPr>
          <p:spPr>
            <a:xfrm>
              <a:off x="6399000" y="2088900"/>
              <a:ext cx="14700" cy="35925"/>
            </a:xfrm>
            <a:custGeom>
              <a:avLst/>
              <a:gdLst/>
              <a:ahLst/>
              <a:cxnLst/>
              <a:rect l="l" t="t" r="r" b="b"/>
              <a:pathLst>
                <a:path w="588" h="1437" extrusionOk="0">
                  <a:moveTo>
                    <a:pt x="289" y="0"/>
                  </a:moveTo>
                  <a:cubicBezTo>
                    <a:pt x="280" y="0"/>
                    <a:pt x="272" y="1"/>
                    <a:pt x="263" y="2"/>
                  </a:cubicBezTo>
                  <a:cubicBezTo>
                    <a:pt x="200" y="15"/>
                    <a:pt x="138" y="52"/>
                    <a:pt x="150" y="127"/>
                  </a:cubicBezTo>
                  <a:cubicBezTo>
                    <a:pt x="150" y="190"/>
                    <a:pt x="188" y="252"/>
                    <a:pt x="213" y="302"/>
                  </a:cubicBezTo>
                  <a:cubicBezTo>
                    <a:pt x="213" y="315"/>
                    <a:pt x="225" y="327"/>
                    <a:pt x="225" y="327"/>
                  </a:cubicBezTo>
                  <a:cubicBezTo>
                    <a:pt x="225" y="327"/>
                    <a:pt x="225" y="340"/>
                    <a:pt x="238" y="340"/>
                  </a:cubicBezTo>
                  <a:cubicBezTo>
                    <a:pt x="238" y="352"/>
                    <a:pt x="238" y="365"/>
                    <a:pt x="238" y="377"/>
                  </a:cubicBezTo>
                  <a:cubicBezTo>
                    <a:pt x="250" y="377"/>
                    <a:pt x="238" y="377"/>
                    <a:pt x="250" y="390"/>
                  </a:cubicBezTo>
                  <a:cubicBezTo>
                    <a:pt x="250" y="402"/>
                    <a:pt x="250" y="415"/>
                    <a:pt x="250" y="427"/>
                  </a:cubicBezTo>
                  <a:cubicBezTo>
                    <a:pt x="250" y="427"/>
                    <a:pt x="250" y="440"/>
                    <a:pt x="250" y="440"/>
                  </a:cubicBezTo>
                  <a:cubicBezTo>
                    <a:pt x="238" y="465"/>
                    <a:pt x="238" y="477"/>
                    <a:pt x="238" y="502"/>
                  </a:cubicBezTo>
                  <a:cubicBezTo>
                    <a:pt x="225" y="502"/>
                    <a:pt x="225" y="502"/>
                    <a:pt x="225" y="515"/>
                  </a:cubicBezTo>
                  <a:cubicBezTo>
                    <a:pt x="225" y="527"/>
                    <a:pt x="213" y="527"/>
                    <a:pt x="213" y="540"/>
                  </a:cubicBezTo>
                  <a:cubicBezTo>
                    <a:pt x="213" y="540"/>
                    <a:pt x="200" y="552"/>
                    <a:pt x="200" y="552"/>
                  </a:cubicBezTo>
                  <a:cubicBezTo>
                    <a:pt x="188" y="565"/>
                    <a:pt x="188" y="577"/>
                    <a:pt x="175" y="590"/>
                  </a:cubicBezTo>
                  <a:cubicBezTo>
                    <a:pt x="88" y="702"/>
                    <a:pt x="0" y="814"/>
                    <a:pt x="25" y="977"/>
                  </a:cubicBezTo>
                  <a:cubicBezTo>
                    <a:pt x="38" y="1002"/>
                    <a:pt x="38" y="1039"/>
                    <a:pt x="50" y="1064"/>
                  </a:cubicBezTo>
                  <a:cubicBezTo>
                    <a:pt x="63" y="1089"/>
                    <a:pt x="75" y="1114"/>
                    <a:pt x="88" y="1139"/>
                  </a:cubicBezTo>
                  <a:cubicBezTo>
                    <a:pt x="88" y="1139"/>
                    <a:pt x="92" y="1153"/>
                    <a:pt x="93" y="1158"/>
                  </a:cubicBezTo>
                  <a:lnTo>
                    <a:pt x="93" y="1158"/>
                  </a:lnTo>
                  <a:cubicBezTo>
                    <a:pt x="92" y="1156"/>
                    <a:pt x="90" y="1154"/>
                    <a:pt x="88" y="1152"/>
                  </a:cubicBezTo>
                  <a:lnTo>
                    <a:pt x="88" y="1152"/>
                  </a:lnTo>
                  <a:cubicBezTo>
                    <a:pt x="91" y="1158"/>
                    <a:pt x="92" y="1161"/>
                    <a:pt x="93" y="1161"/>
                  </a:cubicBezTo>
                  <a:cubicBezTo>
                    <a:pt x="93" y="1161"/>
                    <a:pt x="93" y="1160"/>
                    <a:pt x="93" y="1158"/>
                  </a:cubicBezTo>
                  <a:lnTo>
                    <a:pt x="93" y="1158"/>
                  </a:lnTo>
                  <a:cubicBezTo>
                    <a:pt x="101" y="1169"/>
                    <a:pt x="102" y="1179"/>
                    <a:pt x="113" y="1189"/>
                  </a:cubicBezTo>
                  <a:cubicBezTo>
                    <a:pt x="113" y="1202"/>
                    <a:pt x="113" y="1214"/>
                    <a:pt x="113" y="1214"/>
                  </a:cubicBezTo>
                  <a:cubicBezTo>
                    <a:pt x="31" y="1296"/>
                    <a:pt x="108" y="1437"/>
                    <a:pt x="208" y="1437"/>
                  </a:cubicBezTo>
                  <a:cubicBezTo>
                    <a:pt x="230" y="1437"/>
                    <a:pt x="253" y="1430"/>
                    <a:pt x="275" y="1414"/>
                  </a:cubicBezTo>
                  <a:cubicBezTo>
                    <a:pt x="338" y="1364"/>
                    <a:pt x="375" y="1289"/>
                    <a:pt x="388" y="1214"/>
                  </a:cubicBezTo>
                  <a:cubicBezTo>
                    <a:pt x="413" y="1127"/>
                    <a:pt x="388" y="1052"/>
                    <a:pt x="375" y="964"/>
                  </a:cubicBezTo>
                  <a:cubicBezTo>
                    <a:pt x="375" y="964"/>
                    <a:pt x="375" y="939"/>
                    <a:pt x="375" y="939"/>
                  </a:cubicBezTo>
                  <a:cubicBezTo>
                    <a:pt x="370" y="934"/>
                    <a:pt x="367" y="929"/>
                    <a:pt x="365" y="925"/>
                  </a:cubicBezTo>
                  <a:lnTo>
                    <a:pt x="365" y="925"/>
                  </a:lnTo>
                  <a:cubicBezTo>
                    <a:pt x="365" y="925"/>
                    <a:pt x="366" y="925"/>
                    <a:pt x="366" y="925"/>
                  </a:cubicBezTo>
                  <a:cubicBezTo>
                    <a:pt x="369" y="925"/>
                    <a:pt x="375" y="911"/>
                    <a:pt x="375" y="902"/>
                  </a:cubicBezTo>
                  <a:cubicBezTo>
                    <a:pt x="375" y="889"/>
                    <a:pt x="375" y="889"/>
                    <a:pt x="388" y="877"/>
                  </a:cubicBezTo>
                  <a:cubicBezTo>
                    <a:pt x="388" y="864"/>
                    <a:pt x="400" y="852"/>
                    <a:pt x="400" y="852"/>
                  </a:cubicBezTo>
                  <a:cubicBezTo>
                    <a:pt x="400" y="839"/>
                    <a:pt x="400" y="839"/>
                    <a:pt x="400" y="839"/>
                  </a:cubicBezTo>
                  <a:lnTo>
                    <a:pt x="413" y="839"/>
                  </a:lnTo>
                  <a:cubicBezTo>
                    <a:pt x="438" y="802"/>
                    <a:pt x="463" y="765"/>
                    <a:pt x="488" y="727"/>
                  </a:cubicBezTo>
                  <a:cubicBezTo>
                    <a:pt x="563" y="615"/>
                    <a:pt x="588" y="465"/>
                    <a:pt x="563" y="315"/>
                  </a:cubicBezTo>
                  <a:cubicBezTo>
                    <a:pt x="539" y="196"/>
                    <a:pt x="437"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2" name="Google Shape;12052;p23"/>
            <p:cNvSpPr/>
            <p:nvPr/>
          </p:nvSpPr>
          <p:spPr>
            <a:xfrm>
              <a:off x="6294425" y="2138700"/>
              <a:ext cx="52725" cy="140750"/>
            </a:xfrm>
            <a:custGeom>
              <a:avLst/>
              <a:gdLst/>
              <a:ahLst/>
              <a:cxnLst/>
              <a:rect l="l" t="t" r="r" b="b"/>
              <a:pathLst>
                <a:path w="2109" h="5630" extrusionOk="0">
                  <a:moveTo>
                    <a:pt x="165" y="0"/>
                  </a:moveTo>
                  <a:cubicBezTo>
                    <a:pt x="79" y="0"/>
                    <a:pt x="0" y="105"/>
                    <a:pt x="9" y="197"/>
                  </a:cubicBezTo>
                  <a:cubicBezTo>
                    <a:pt x="47" y="372"/>
                    <a:pt x="147" y="485"/>
                    <a:pt x="272" y="597"/>
                  </a:cubicBezTo>
                  <a:cubicBezTo>
                    <a:pt x="397" y="697"/>
                    <a:pt x="547" y="797"/>
                    <a:pt x="484" y="972"/>
                  </a:cubicBezTo>
                  <a:cubicBezTo>
                    <a:pt x="447" y="1109"/>
                    <a:pt x="359" y="1222"/>
                    <a:pt x="359" y="1372"/>
                  </a:cubicBezTo>
                  <a:cubicBezTo>
                    <a:pt x="372" y="1559"/>
                    <a:pt x="497" y="1659"/>
                    <a:pt x="622" y="1797"/>
                  </a:cubicBezTo>
                  <a:cubicBezTo>
                    <a:pt x="722" y="1922"/>
                    <a:pt x="659" y="2059"/>
                    <a:pt x="597" y="2184"/>
                  </a:cubicBezTo>
                  <a:cubicBezTo>
                    <a:pt x="534" y="2309"/>
                    <a:pt x="484" y="2434"/>
                    <a:pt x="447" y="2571"/>
                  </a:cubicBezTo>
                  <a:cubicBezTo>
                    <a:pt x="397" y="2734"/>
                    <a:pt x="422" y="2909"/>
                    <a:pt x="484" y="3071"/>
                  </a:cubicBezTo>
                  <a:cubicBezTo>
                    <a:pt x="534" y="3221"/>
                    <a:pt x="584" y="3384"/>
                    <a:pt x="709" y="3459"/>
                  </a:cubicBezTo>
                  <a:cubicBezTo>
                    <a:pt x="784" y="3634"/>
                    <a:pt x="722" y="3821"/>
                    <a:pt x="784" y="3996"/>
                  </a:cubicBezTo>
                  <a:cubicBezTo>
                    <a:pt x="834" y="4171"/>
                    <a:pt x="959" y="4309"/>
                    <a:pt x="1097" y="4421"/>
                  </a:cubicBezTo>
                  <a:cubicBezTo>
                    <a:pt x="1234" y="4546"/>
                    <a:pt x="1422" y="4658"/>
                    <a:pt x="1509" y="4833"/>
                  </a:cubicBezTo>
                  <a:cubicBezTo>
                    <a:pt x="1597" y="4996"/>
                    <a:pt x="1584" y="5183"/>
                    <a:pt x="1509" y="5346"/>
                  </a:cubicBezTo>
                  <a:cubicBezTo>
                    <a:pt x="1424" y="5499"/>
                    <a:pt x="1554" y="5629"/>
                    <a:pt x="1684" y="5629"/>
                  </a:cubicBezTo>
                  <a:cubicBezTo>
                    <a:pt x="1745" y="5629"/>
                    <a:pt x="1807" y="5601"/>
                    <a:pt x="1846" y="5533"/>
                  </a:cubicBezTo>
                  <a:cubicBezTo>
                    <a:pt x="2109" y="5121"/>
                    <a:pt x="1921" y="4696"/>
                    <a:pt x="1584" y="4409"/>
                  </a:cubicBezTo>
                  <a:cubicBezTo>
                    <a:pt x="1422" y="4284"/>
                    <a:pt x="1197" y="4146"/>
                    <a:pt x="1109" y="3959"/>
                  </a:cubicBezTo>
                  <a:cubicBezTo>
                    <a:pt x="1059" y="3846"/>
                    <a:pt x="1084" y="3734"/>
                    <a:pt x="1084" y="3609"/>
                  </a:cubicBezTo>
                  <a:cubicBezTo>
                    <a:pt x="1084" y="3521"/>
                    <a:pt x="1072" y="3434"/>
                    <a:pt x="1059" y="3334"/>
                  </a:cubicBezTo>
                  <a:cubicBezTo>
                    <a:pt x="1147" y="3009"/>
                    <a:pt x="622" y="2784"/>
                    <a:pt x="784" y="2434"/>
                  </a:cubicBezTo>
                  <a:cubicBezTo>
                    <a:pt x="897" y="2197"/>
                    <a:pt x="1072" y="1947"/>
                    <a:pt x="909" y="1672"/>
                  </a:cubicBezTo>
                  <a:cubicBezTo>
                    <a:pt x="872" y="1597"/>
                    <a:pt x="759" y="1522"/>
                    <a:pt x="759" y="1434"/>
                  </a:cubicBezTo>
                  <a:cubicBezTo>
                    <a:pt x="747" y="1384"/>
                    <a:pt x="784" y="1309"/>
                    <a:pt x="809" y="1259"/>
                  </a:cubicBezTo>
                  <a:cubicBezTo>
                    <a:pt x="847" y="1109"/>
                    <a:pt x="909" y="972"/>
                    <a:pt x="884" y="822"/>
                  </a:cubicBezTo>
                  <a:cubicBezTo>
                    <a:pt x="834" y="472"/>
                    <a:pt x="459" y="297"/>
                    <a:pt x="259" y="47"/>
                  </a:cubicBezTo>
                  <a:cubicBezTo>
                    <a:pt x="229" y="14"/>
                    <a:pt x="197" y="0"/>
                    <a:pt x="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3" name="Google Shape;12053;p23"/>
            <p:cNvSpPr/>
            <p:nvPr/>
          </p:nvSpPr>
          <p:spPr>
            <a:xfrm>
              <a:off x="6320900" y="2145450"/>
              <a:ext cx="14700" cy="29575"/>
            </a:xfrm>
            <a:custGeom>
              <a:avLst/>
              <a:gdLst/>
              <a:ahLst/>
              <a:cxnLst/>
              <a:rect l="l" t="t" r="r" b="b"/>
              <a:pathLst>
                <a:path w="588" h="1183" extrusionOk="0">
                  <a:moveTo>
                    <a:pt x="159" y="0"/>
                  </a:moveTo>
                  <a:cubicBezTo>
                    <a:pt x="148" y="0"/>
                    <a:pt x="137" y="1"/>
                    <a:pt x="125" y="2"/>
                  </a:cubicBezTo>
                  <a:cubicBezTo>
                    <a:pt x="63" y="2"/>
                    <a:pt x="0" y="52"/>
                    <a:pt x="0" y="115"/>
                  </a:cubicBezTo>
                  <a:cubicBezTo>
                    <a:pt x="0" y="177"/>
                    <a:pt x="38" y="240"/>
                    <a:pt x="100" y="252"/>
                  </a:cubicBezTo>
                  <a:lnTo>
                    <a:pt x="125" y="252"/>
                  </a:lnTo>
                  <a:cubicBezTo>
                    <a:pt x="125" y="265"/>
                    <a:pt x="125" y="265"/>
                    <a:pt x="125" y="265"/>
                  </a:cubicBezTo>
                  <a:lnTo>
                    <a:pt x="138" y="265"/>
                  </a:lnTo>
                  <a:cubicBezTo>
                    <a:pt x="138" y="271"/>
                    <a:pt x="138" y="271"/>
                    <a:pt x="138" y="271"/>
                  </a:cubicBezTo>
                  <a:cubicBezTo>
                    <a:pt x="138" y="271"/>
                    <a:pt x="138" y="271"/>
                    <a:pt x="138" y="277"/>
                  </a:cubicBezTo>
                  <a:cubicBezTo>
                    <a:pt x="138" y="277"/>
                    <a:pt x="150" y="277"/>
                    <a:pt x="150" y="290"/>
                  </a:cubicBezTo>
                  <a:cubicBezTo>
                    <a:pt x="150" y="290"/>
                    <a:pt x="163" y="302"/>
                    <a:pt x="163" y="302"/>
                  </a:cubicBezTo>
                  <a:cubicBezTo>
                    <a:pt x="175" y="340"/>
                    <a:pt x="188" y="377"/>
                    <a:pt x="188" y="415"/>
                  </a:cubicBezTo>
                  <a:cubicBezTo>
                    <a:pt x="188" y="415"/>
                    <a:pt x="188" y="427"/>
                    <a:pt x="200" y="427"/>
                  </a:cubicBezTo>
                  <a:cubicBezTo>
                    <a:pt x="200" y="452"/>
                    <a:pt x="200" y="477"/>
                    <a:pt x="200" y="502"/>
                  </a:cubicBezTo>
                  <a:cubicBezTo>
                    <a:pt x="200" y="539"/>
                    <a:pt x="200" y="589"/>
                    <a:pt x="200" y="627"/>
                  </a:cubicBezTo>
                  <a:cubicBezTo>
                    <a:pt x="200" y="627"/>
                    <a:pt x="200" y="639"/>
                    <a:pt x="200" y="639"/>
                  </a:cubicBezTo>
                  <a:cubicBezTo>
                    <a:pt x="200" y="639"/>
                    <a:pt x="200" y="652"/>
                    <a:pt x="200" y="652"/>
                  </a:cubicBezTo>
                  <a:cubicBezTo>
                    <a:pt x="188" y="689"/>
                    <a:pt x="188" y="727"/>
                    <a:pt x="188" y="764"/>
                  </a:cubicBezTo>
                  <a:cubicBezTo>
                    <a:pt x="188" y="852"/>
                    <a:pt x="200" y="939"/>
                    <a:pt x="200" y="1039"/>
                  </a:cubicBezTo>
                  <a:cubicBezTo>
                    <a:pt x="200" y="1129"/>
                    <a:pt x="280" y="1182"/>
                    <a:pt x="357" y="1182"/>
                  </a:cubicBezTo>
                  <a:cubicBezTo>
                    <a:pt x="410" y="1182"/>
                    <a:pt x="462" y="1157"/>
                    <a:pt x="488" y="1102"/>
                  </a:cubicBezTo>
                  <a:cubicBezTo>
                    <a:pt x="550" y="989"/>
                    <a:pt x="587" y="864"/>
                    <a:pt x="587" y="739"/>
                  </a:cubicBezTo>
                  <a:cubicBezTo>
                    <a:pt x="587" y="702"/>
                    <a:pt x="587" y="689"/>
                    <a:pt x="587" y="652"/>
                  </a:cubicBezTo>
                  <a:lnTo>
                    <a:pt x="575" y="652"/>
                  </a:lnTo>
                  <a:cubicBezTo>
                    <a:pt x="575" y="652"/>
                    <a:pt x="575" y="627"/>
                    <a:pt x="575" y="614"/>
                  </a:cubicBezTo>
                  <a:cubicBezTo>
                    <a:pt x="575" y="602"/>
                    <a:pt x="575" y="589"/>
                    <a:pt x="575" y="577"/>
                  </a:cubicBezTo>
                  <a:cubicBezTo>
                    <a:pt x="562" y="514"/>
                    <a:pt x="550" y="452"/>
                    <a:pt x="538" y="390"/>
                  </a:cubicBezTo>
                  <a:cubicBezTo>
                    <a:pt x="490" y="212"/>
                    <a:pt x="364"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4" name="Google Shape;12054;p23"/>
            <p:cNvSpPr/>
            <p:nvPr/>
          </p:nvSpPr>
          <p:spPr>
            <a:xfrm>
              <a:off x="6324025" y="2152050"/>
              <a:ext cx="325" cy="25"/>
            </a:xfrm>
            <a:custGeom>
              <a:avLst/>
              <a:gdLst/>
              <a:ahLst/>
              <a:cxnLst/>
              <a:rect l="l" t="t" r="r" b="b"/>
              <a:pathLst>
                <a:path w="13" h="1" extrusionOk="0">
                  <a:moveTo>
                    <a:pt x="0" y="1"/>
                  </a:moveTo>
                  <a:cubicBezTo>
                    <a:pt x="13" y="1"/>
                    <a:pt x="13" y="1"/>
                    <a:pt x="13" y="1"/>
                  </a:cubicBezTo>
                  <a:cubicBezTo>
                    <a:pt x="13" y="1"/>
                    <a:pt x="13" y="1"/>
                    <a:pt x="13" y="1"/>
                  </a:cubicBez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5" name="Google Shape;12055;p23"/>
            <p:cNvSpPr/>
            <p:nvPr/>
          </p:nvSpPr>
          <p:spPr>
            <a:xfrm>
              <a:off x="6325575" y="2179550"/>
              <a:ext cx="16275" cy="56825"/>
            </a:xfrm>
            <a:custGeom>
              <a:avLst/>
              <a:gdLst/>
              <a:ahLst/>
              <a:cxnLst/>
              <a:rect l="l" t="t" r="r" b="b"/>
              <a:pathLst>
                <a:path w="651" h="2273" extrusionOk="0">
                  <a:moveTo>
                    <a:pt x="151" y="0"/>
                  </a:moveTo>
                  <a:cubicBezTo>
                    <a:pt x="88" y="0"/>
                    <a:pt x="13" y="75"/>
                    <a:pt x="13" y="150"/>
                  </a:cubicBezTo>
                  <a:cubicBezTo>
                    <a:pt x="38" y="288"/>
                    <a:pt x="63" y="413"/>
                    <a:pt x="126" y="538"/>
                  </a:cubicBezTo>
                  <a:cubicBezTo>
                    <a:pt x="163" y="600"/>
                    <a:pt x="188" y="663"/>
                    <a:pt x="226" y="713"/>
                  </a:cubicBezTo>
                  <a:cubicBezTo>
                    <a:pt x="251" y="738"/>
                    <a:pt x="263" y="763"/>
                    <a:pt x="276" y="788"/>
                  </a:cubicBezTo>
                  <a:cubicBezTo>
                    <a:pt x="276" y="788"/>
                    <a:pt x="283" y="809"/>
                    <a:pt x="286" y="809"/>
                  </a:cubicBezTo>
                  <a:cubicBezTo>
                    <a:pt x="287" y="809"/>
                    <a:pt x="288" y="806"/>
                    <a:pt x="288" y="800"/>
                  </a:cubicBezTo>
                  <a:lnTo>
                    <a:pt x="288" y="800"/>
                  </a:lnTo>
                  <a:cubicBezTo>
                    <a:pt x="288" y="813"/>
                    <a:pt x="288" y="813"/>
                    <a:pt x="286" y="813"/>
                  </a:cubicBezTo>
                  <a:cubicBezTo>
                    <a:pt x="285" y="813"/>
                    <a:pt x="282" y="813"/>
                    <a:pt x="276" y="825"/>
                  </a:cubicBezTo>
                  <a:cubicBezTo>
                    <a:pt x="263" y="838"/>
                    <a:pt x="263" y="850"/>
                    <a:pt x="251" y="875"/>
                  </a:cubicBezTo>
                  <a:lnTo>
                    <a:pt x="251" y="875"/>
                  </a:lnTo>
                  <a:cubicBezTo>
                    <a:pt x="253" y="870"/>
                    <a:pt x="254" y="868"/>
                    <a:pt x="253" y="868"/>
                  </a:cubicBezTo>
                  <a:lnTo>
                    <a:pt x="253" y="868"/>
                  </a:lnTo>
                  <a:cubicBezTo>
                    <a:pt x="250" y="868"/>
                    <a:pt x="226" y="900"/>
                    <a:pt x="226" y="900"/>
                  </a:cubicBezTo>
                  <a:cubicBezTo>
                    <a:pt x="213" y="913"/>
                    <a:pt x="201" y="925"/>
                    <a:pt x="188" y="937"/>
                  </a:cubicBezTo>
                  <a:cubicBezTo>
                    <a:pt x="126" y="1012"/>
                    <a:pt x="63" y="1087"/>
                    <a:pt x="38" y="1187"/>
                  </a:cubicBezTo>
                  <a:cubicBezTo>
                    <a:pt x="13" y="1300"/>
                    <a:pt x="51" y="1412"/>
                    <a:pt x="126" y="1512"/>
                  </a:cubicBezTo>
                  <a:cubicBezTo>
                    <a:pt x="138" y="1525"/>
                    <a:pt x="138" y="1537"/>
                    <a:pt x="151" y="1562"/>
                  </a:cubicBezTo>
                  <a:cubicBezTo>
                    <a:pt x="126" y="1587"/>
                    <a:pt x="113" y="1625"/>
                    <a:pt x="88" y="1650"/>
                  </a:cubicBezTo>
                  <a:cubicBezTo>
                    <a:pt x="13" y="1762"/>
                    <a:pt x="1" y="1875"/>
                    <a:pt x="51" y="2000"/>
                  </a:cubicBezTo>
                  <a:cubicBezTo>
                    <a:pt x="101" y="2137"/>
                    <a:pt x="226" y="2212"/>
                    <a:pt x="363" y="2262"/>
                  </a:cubicBezTo>
                  <a:cubicBezTo>
                    <a:pt x="381" y="2269"/>
                    <a:pt x="399" y="2272"/>
                    <a:pt x="416" y="2272"/>
                  </a:cubicBezTo>
                  <a:cubicBezTo>
                    <a:pt x="545" y="2272"/>
                    <a:pt x="613" y="2076"/>
                    <a:pt x="513" y="1987"/>
                  </a:cubicBezTo>
                  <a:cubicBezTo>
                    <a:pt x="475" y="1950"/>
                    <a:pt x="413" y="1912"/>
                    <a:pt x="400" y="1875"/>
                  </a:cubicBezTo>
                  <a:cubicBezTo>
                    <a:pt x="388" y="1862"/>
                    <a:pt x="388" y="1862"/>
                    <a:pt x="388" y="1862"/>
                  </a:cubicBezTo>
                  <a:cubicBezTo>
                    <a:pt x="400" y="1825"/>
                    <a:pt x="438" y="1800"/>
                    <a:pt x="463" y="1762"/>
                  </a:cubicBezTo>
                  <a:cubicBezTo>
                    <a:pt x="500" y="1712"/>
                    <a:pt x="513" y="1662"/>
                    <a:pt x="525" y="1612"/>
                  </a:cubicBezTo>
                  <a:cubicBezTo>
                    <a:pt x="550" y="1487"/>
                    <a:pt x="488" y="1387"/>
                    <a:pt x="425" y="1300"/>
                  </a:cubicBezTo>
                  <a:cubicBezTo>
                    <a:pt x="413" y="1287"/>
                    <a:pt x="400" y="1262"/>
                    <a:pt x="400" y="1250"/>
                  </a:cubicBezTo>
                  <a:cubicBezTo>
                    <a:pt x="411" y="1239"/>
                    <a:pt x="422" y="1210"/>
                    <a:pt x="425" y="1210"/>
                  </a:cubicBezTo>
                  <a:cubicBezTo>
                    <a:pt x="425" y="1210"/>
                    <a:pt x="425" y="1211"/>
                    <a:pt x="425" y="1212"/>
                  </a:cubicBezTo>
                  <a:cubicBezTo>
                    <a:pt x="513" y="1075"/>
                    <a:pt x="650" y="950"/>
                    <a:pt x="613" y="750"/>
                  </a:cubicBezTo>
                  <a:cubicBezTo>
                    <a:pt x="588" y="638"/>
                    <a:pt x="500" y="575"/>
                    <a:pt x="438" y="475"/>
                  </a:cubicBezTo>
                  <a:cubicBezTo>
                    <a:pt x="363" y="375"/>
                    <a:pt x="313" y="263"/>
                    <a:pt x="301" y="138"/>
                  </a:cubicBezTo>
                  <a:cubicBezTo>
                    <a:pt x="288" y="63"/>
                    <a:pt x="238"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6" name="Google Shape;12056;p23"/>
            <p:cNvSpPr/>
            <p:nvPr/>
          </p:nvSpPr>
          <p:spPr>
            <a:xfrm>
              <a:off x="6344325" y="2179175"/>
              <a:ext cx="37200" cy="71075"/>
            </a:xfrm>
            <a:custGeom>
              <a:avLst/>
              <a:gdLst/>
              <a:ahLst/>
              <a:cxnLst/>
              <a:rect l="l" t="t" r="r" b="b"/>
              <a:pathLst>
                <a:path w="1488" h="2843" extrusionOk="0">
                  <a:moveTo>
                    <a:pt x="350" y="1"/>
                  </a:moveTo>
                  <a:cubicBezTo>
                    <a:pt x="286" y="1"/>
                    <a:pt x="234" y="35"/>
                    <a:pt x="188" y="90"/>
                  </a:cubicBezTo>
                  <a:cubicBezTo>
                    <a:pt x="0" y="365"/>
                    <a:pt x="238" y="603"/>
                    <a:pt x="413" y="790"/>
                  </a:cubicBezTo>
                  <a:cubicBezTo>
                    <a:pt x="488" y="865"/>
                    <a:pt x="575" y="940"/>
                    <a:pt x="588" y="1052"/>
                  </a:cubicBezTo>
                  <a:cubicBezTo>
                    <a:pt x="613" y="1177"/>
                    <a:pt x="550" y="1290"/>
                    <a:pt x="550" y="1415"/>
                  </a:cubicBezTo>
                  <a:cubicBezTo>
                    <a:pt x="550" y="1640"/>
                    <a:pt x="663" y="1852"/>
                    <a:pt x="825" y="2027"/>
                  </a:cubicBezTo>
                  <a:cubicBezTo>
                    <a:pt x="900" y="2102"/>
                    <a:pt x="1050" y="2190"/>
                    <a:pt x="1075" y="2315"/>
                  </a:cubicBezTo>
                  <a:cubicBezTo>
                    <a:pt x="1088" y="2415"/>
                    <a:pt x="1013" y="2515"/>
                    <a:pt x="975" y="2602"/>
                  </a:cubicBezTo>
                  <a:cubicBezTo>
                    <a:pt x="898" y="2731"/>
                    <a:pt x="1010" y="2842"/>
                    <a:pt x="1123" y="2842"/>
                  </a:cubicBezTo>
                  <a:cubicBezTo>
                    <a:pt x="1175" y="2842"/>
                    <a:pt x="1227" y="2819"/>
                    <a:pt x="1263" y="2765"/>
                  </a:cubicBezTo>
                  <a:cubicBezTo>
                    <a:pt x="1388" y="2565"/>
                    <a:pt x="1488" y="2327"/>
                    <a:pt x="1375" y="2102"/>
                  </a:cubicBezTo>
                  <a:cubicBezTo>
                    <a:pt x="1250" y="1865"/>
                    <a:pt x="963" y="1777"/>
                    <a:pt x="863" y="1527"/>
                  </a:cubicBezTo>
                  <a:cubicBezTo>
                    <a:pt x="813" y="1415"/>
                    <a:pt x="863" y="1302"/>
                    <a:pt x="875" y="1190"/>
                  </a:cubicBezTo>
                  <a:cubicBezTo>
                    <a:pt x="900" y="1077"/>
                    <a:pt x="888" y="952"/>
                    <a:pt x="863" y="840"/>
                  </a:cubicBezTo>
                  <a:cubicBezTo>
                    <a:pt x="825" y="728"/>
                    <a:pt x="775" y="615"/>
                    <a:pt x="713" y="515"/>
                  </a:cubicBezTo>
                  <a:cubicBezTo>
                    <a:pt x="650" y="440"/>
                    <a:pt x="513" y="315"/>
                    <a:pt x="538" y="228"/>
                  </a:cubicBezTo>
                  <a:cubicBezTo>
                    <a:pt x="563" y="140"/>
                    <a:pt x="500" y="40"/>
                    <a:pt x="425" y="15"/>
                  </a:cubicBezTo>
                  <a:cubicBezTo>
                    <a:pt x="399" y="5"/>
                    <a:pt x="374" y="1"/>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7" name="Google Shape;12057;p23"/>
            <p:cNvSpPr/>
            <p:nvPr/>
          </p:nvSpPr>
          <p:spPr>
            <a:xfrm>
              <a:off x="6372450" y="2194275"/>
              <a:ext cx="35325" cy="34225"/>
            </a:xfrm>
            <a:custGeom>
              <a:avLst/>
              <a:gdLst/>
              <a:ahLst/>
              <a:cxnLst/>
              <a:rect l="l" t="t" r="r" b="b"/>
              <a:pathLst>
                <a:path w="1413" h="1369" extrusionOk="0">
                  <a:moveTo>
                    <a:pt x="384" y="0"/>
                  </a:moveTo>
                  <a:cubicBezTo>
                    <a:pt x="306" y="0"/>
                    <a:pt x="227" y="12"/>
                    <a:pt x="150" y="24"/>
                  </a:cubicBezTo>
                  <a:cubicBezTo>
                    <a:pt x="75" y="49"/>
                    <a:pt x="0" y="99"/>
                    <a:pt x="0" y="199"/>
                  </a:cubicBezTo>
                  <a:cubicBezTo>
                    <a:pt x="0" y="280"/>
                    <a:pt x="66" y="362"/>
                    <a:pt x="156" y="362"/>
                  </a:cubicBezTo>
                  <a:cubicBezTo>
                    <a:pt x="162" y="362"/>
                    <a:pt x="169" y="362"/>
                    <a:pt x="175" y="361"/>
                  </a:cubicBezTo>
                  <a:cubicBezTo>
                    <a:pt x="225" y="348"/>
                    <a:pt x="288" y="348"/>
                    <a:pt x="325" y="348"/>
                  </a:cubicBezTo>
                  <a:cubicBezTo>
                    <a:pt x="338" y="348"/>
                    <a:pt x="350" y="348"/>
                    <a:pt x="363" y="361"/>
                  </a:cubicBezTo>
                  <a:cubicBezTo>
                    <a:pt x="371" y="361"/>
                    <a:pt x="385" y="367"/>
                    <a:pt x="389" y="367"/>
                  </a:cubicBezTo>
                  <a:cubicBezTo>
                    <a:pt x="392" y="367"/>
                    <a:pt x="392" y="365"/>
                    <a:pt x="388" y="361"/>
                  </a:cubicBezTo>
                  <a:lnTo>
                    <a:pt x="388" y="361"/>
                  </a:lnTo>
                  <a:cubicBezTo>
                    <a:pt x="400" y="373"/>
                    <a:pt x="425" y="374"/>
                    <a:pt x="437" y="398"/>
                  </a:cubicBezTo>
                  <a:cubicBezTo>
                    <a:pt x="525" y="511"/>
                    <a:pt x="587" y="648"/>
                    <a:pt x="725" y="723"/>
                  </a:cubicBezTo>
                  <a:cubicBezTo>
                    <a:pt x="837" y="773"/>
                    <a:pt x="962" y="798"/>
                    <a:pt x="1037" y="898"/>
                  </a:cubicBezTo>
                  <a:cubicBezTo>
                    <a:pt x="1112" y="998"/>
                    <a:pt x="1137" y="1123"/>
                    <a:pt x="1125" y="1248"/>
                  </a:cubicBezTo>
                  <a:cubicBezTo>
                    <a:pt x="1125" y="1328"/>
                    <a:pt x="1189" y="1369"/>
                    <a:pt x="1252" y="1369"/>
                  </a:cubicBezTo>
                  <a:cubicBezTo>
                    <a:pt x="1308" y="1369"/>
                    <a:pt x="1363" y="1338"/>
                    <a:pt x="1375" y="1273"/>
                  </a:cubicBezTo>
                  <a:cubicBezTo>
                    <a:pt x="1412" y="1111"/>
                    <a:pt x="1387" y="948"/>
                    <a:pt x="1312" y="798"/>
                  </a:cubicBezTo>
                  <a:cubicBezTo>
                    <a:pt x="1237" y="648"/>
                    <a:pt x="1100" y="548"/>
                    <a:pt x="975" y="436"/>
                  </a:cubicBezTo>
                  <a:cubicBezTo>
                    <a:pt x="862" y="311"/>
                    <a:pt x="787" y="149"/>
                    <a:pt x="637" y="61"/>
                  </a:cubicBezTo>
                  <a:cubicBezTo>
                    <a:pt x="558" y="15"/>
                    <a:pt x="472" y="0"/>
                    <a:pt x="3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8" name="Google Shape;12058;p23"/>
            <p:cNvSpPr/>
            <p:nvPr/>
          </p:nvSpPr>
          <p:spPr>
            <a:xfrm>
              <a:off x="6388100" y="2167125"/>
              <a:ext cx="19675" cy="41850"/>
            </a:xfrm>
            <a:custGeom>
              <a:avLst/>
              <a:gdLst/>
              <a:ahLst/>
              <a:cxnLst/>
              <a:rect l="l" t="t" r="r" b="b"/>
              <a:pathLst>
                <a:path w="787" h="1674" extrusionOk="0">
                  <a:moveTo>
                    <a:pt x="201" y="1"/>
                  </a:moveTo>
                  <a:cubicBezTo>
                    <a:pt x="93" y="1"/>
                    <a:pt x="1" y="135"/>
                    <a:pt x="99" y="222"/>
                  </a:cubicBezTo>
                  <a:cubicBezTo>
                    <a:pt x="99" y="227"/>
                    <a:pt x="99" y="235"/>
                    <a:pt x="99" y="235"/>
                  </a:cubicBezTo>
                  <a:cubicBezTo>
                    <a:pt x="86" y="260"/>
                    <a:pt x="74" y="297"/>
                    <a:pt x="74" y="335"/>
                  </a:cubicBezTo>
                  <a:cubicBezTo>
                    <a:pt x="49" y="410"/>
                    <a:pt x="61" y="497"/>
                    <a:pt x="99" y="572"/>
                  </a:cubicBezTo>
                  <a:cubicBezTo>
                    <a:pt x="124" y="635"/>
                    <a:pt x="174" y="685"/>
                    <a:pt x="224" y="722"/>
                  </a:cubicBezTo>
                  <a:cubicBezTo>
                    <a:pt x="236" y="747"/>
                    <a:pt x="261" y="772"/>
                    <a:pt x="274" y="797"/>
                  </a:cubicBezTo>
                  <a:cubicBezTo>
                    <a:pt x="286" y="810"/>
                    <a:pt x="286" y="822"/>
                    <a:pt x="299" y="835"/>
                  </a:cubicBezTo>
                  <a:cubicBezTo>
                    <a:pt x="299" y="847"/>
                    <a:pt x="299" y="860"/>
                    <a:pt x="299" y="860"/>
                  </a:cubicBezTo>
                  <a:cubicBezTo>
                    <a:pt x="311" y="872"/>
                    <a:pt x="311" y="885"/>
                    <a:pt x="311" y="897"/>
                  </a:cubicBezTo>
                  <a:cubicBezTo>
                    <a:pt x="311" y="897"/>
                    <a:pt x="311" y="922"/>
                    <a:pt x="324" y="922"/>
                  </a:cubicBezTo>
                  <a:cubicBezTo>
                    <a:pt x="324" y="935"/>
                    <a:pt x="324" y="947"/>
                    <a:pt x="324" y="947"/>
                  </a:cubicBezTo>
                  <a:cubicBezTo>
                    <a:pt x="324" y="960"/>
                    <a:pt x="324" y="972"/>
                    <a:pt x="324" y="997"/>
                  </a:cubicBezTo>
                  <a:cubicBezTo>
                    <a:pt x="324" y="1022"/>
                    <a:pt x="324" y="1047"/>
                    <a:pt x="324" y="1072"/>
                  </a:cubicBezTo>
                  <a:cubicBezTo>
                    <a:pt x="324" y="1072"/>
                    <a:pt x="324" y="1085"/>
                    <a:pt x="324" y="1085"/>
                  </a:cubicBezTo>
                  <a:cubicBezTo>
                    <a:pt x="324" y="1097"/>
                    <a:pt x="311" y="1122"/>
                    <a:pt x="311" y="1135"/>
                  </a:cubicBezTo>
                  <a:cubicBezTo>
                    <a:pt x="311" y="1160"/>
                    <a:pt x="299" y="1185"/>
                    <a:pt x="286" y="1210"/>
                  </a:cubicBezTo>
                  <a:cubicBezTo>
                    <a:pt x="286" y="1222"/>
                    <a:pt x="274" y="1235"/>
                    <a:pt x="274" y="1247"/>
                  </a:cubicBezTo>
                  <a:cubicBezTo>
                    <a:pt x="261" y="1260"/>
                    <a:pt x="261" y="1272"/>
                    <a:pt x="249" y="1285"/>
                  </a:cubicBezTo>
                  <a:cubicBezTo>
                    <a:pt x="249" y="1285"/>
                    <a:pt x="249" y="1297"/>
                    <a:pt x="236" y="1297"/>
                  </a:cubicBezTo>
                  <a:cubicBezTo>
                    <a:pt x="224" y="1322"/>
                    <a:pt x="199" y="1347"/>
                    <a:pt x="174" y="1360"/>
                  </a:cubicBezTo>
                  <a:cubicBezTo>
                    <a:pt x="111" y="1422"/>
                    <a:pt x="111" y="1547"/>
                    <a:pt x="161" y="1609"/>
                  </a:cubicBezTo>
                  <a:cubicBezTo>
                    <a:pt x="201" y="1649"/>
                    <a:pt x="256" y="1674"/>
                    <a:pt x="309" y="1674"/>
                  </a:cubicBezTo>
                  <a:cubicBezTo>
                    <a:pt x="340" y="1674"/>
                    <a:pt x="371" y="1665"/>
                    <a:pt x="399" y="1647"/>
                  </a:cubicBezTo>
                  <a:cubicBezTo>
                    <a:pt x="686" y="1447"/>
                    <a:pt x="786" y="1072"/>
                    <a:pt x="624" y="760"/>
                  </a:cubicBezTo>
                  <a:cubicBezTo>
                    <a:pt x="599" y="697"/>
                    <a:pt x="549" y="635"/>
                    <a:pt x="499" y="585"/>
                  </a:cubicBezTo>
                  <a:cubicBezTo>
                    <a:pt x="449" y="547"/>
                    <a:pt x="374" y="497"/>
                    <a:pt x="336" y="435"/>
                  </a:cubicBezTo>
                  <a:cubicBezTo>
                    <a:pt x="311" y="385"/>
                    <a:pt x="361" y="310"/>
                    <a:pt x="374" y="260"/>
                  </a:cubicBezTo>
                  <a:cubicBezTo>
                    <a:pt x="386" y="160"/>
                    <a:pt x="349" y="60"/>
                    <a:pt x="249" y="10"/>
                  </a:cubicBezTo>
                  <a:cubicBezTo>
                    <a:pt x="233" y="3"/>
                    <a:pt x="217" y="1"/>
                    <a:pt x="2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9" name="Google Shape;12059;p23"/>
            <p:cNvSpPr/>
            <p:nvPr/>
          </p:nvSpPr>
          <p:spPr>
            <a:xfrm>
              <a:off x="6362750" y="2136700"/>
              <a:ext cx="22825" cy="48825"/>
            </a:xfrm>
            <a:custGeom>
              <a:avLst/>
              <a:gdLst/>
              <a:ahLst/>
              <a:cxnLst/>
              <a:rect l="l" t="t" r="r" b="b"/>
              <a:pathLst>
                <a:path w="913" h="1953" extrusionOk="0">
                  <a:moveTo>
                    <a:pt x="144" y="0"/>
                  </a:moveTo>
                  <a:cubicBezTo>
                    <a:pt x="115" y="0"/>
                    <a:pt x="86" y="10"/>
                    <a:pt x="63" y="27"/>
                  </a:cubicBezTo>
                  <a:cubicBezTo>
                    <a:pt x="13" y="77"/>
                    <a:pt x="1" y="140"/>
                    <a:pt x="26" y="202"/>
                  </a:cubicBezTo>
                  <a:cubicBezTo>
                    <a:pt x="113" y="377"/>
                    <a:pt x="288" y="390"/>
                    <a:pt x="451" y="452"/>
                  </a:cubicBezTo>
                  <a:cubicBezTo>
                    <a:pt x="476" y="465"/>
                    <a:pt x="551" y="502"/>
                    <a:pt x="551" y="540"/>
                  </a:cubicBezTo>
                  <a:cubicBezTo>
                    <a:pt x="551" y="565"/>
                    <a:pt x="513" y="590"/>
                    <a:pt x="501" y="615"/>
                  </a:cubicBezTo>
                  <a:cubicBezTo>
                    <a:pt x="488" y="652"/>
                    <a:pt x="463" y="702"/>
                    <a:pt x="476" y="752"/>
                  </a:cubicBezTo>
                  <a:cubicBezTo>
                    <a:pt x="476" y="839"/>
                    <a:pt x="551" y="914"/>
                    <a:pt x="576" y="1002"/>
                  </a:cubicBezTo>
                  <a:cubicBezTo>
                    <a:pt x="588" y="1089"/>
                    <a:pt x="588" y="1189"/>
                    <a:pt x="576" y="1277"/>
                  </a:cubicBezTo>
                  <a:cubicBezTo>
                    <a:pt x="576" y="1377"/>
                    <a:pt x="576" y="1627"/>
                    <a:pt x="438" y="1639"/>
                  </a:cubicBezTo>
                  <a:cubicBezTo>
                    <a:pt x="242" y="1652"/>
                    <a:pt x="238" y="1952"/>
                    <a:pt x="438" y="1952"/>
                  </a:cubicBezTo>
                  <a:cubicBezTo>
                    <a:pt x="442" y="1952"/>
                    <a:pt x="446" y="1952"/>
                    <a:pt x="451" y="1952"/>
                  </a:cubicBezTo>
                  <a:cubicBezTo>
                    <a:pt x="713" y="1939"/>
                    <a:pt x="875" y="1714"/>
                    <a:pt x="900" y="1477"/>
                  </a:cubicBezTo>
                  <a:cubicBezTo>
                    <a:pt x="913" y="1364"/>
                    <a:pt x="888" y="1252"/>
                    <a:pt x="875" y="1152"/>
                  </a:cubicBezTo>
                  <a:cubicBezTo>
                    <a:pt x="850" y="1027"/>
                    <a:pt x="838" y="902"/>
                    <a:pt x="776" y="789"/>
                  </a:cubicBezTo>
                  <a:cubicBezTo>
                    <a:pt x="776" y="777"/>
                    <a:pt x="751" y="752"/>
                    <a:pt x="751" y="740"/>
                  </a:cubicBezTo>
                  <a:cubicBezTo>
                    <a:pt x="751" y="740"/>
                    <a:pt x="751" y="727"/>
                    <a:pt x="751" y="727"/>
                  </a:cubicBezTo>
                  <a:cubicBezTo>
                    <a:pt x="788" y="690"/>
                    <a:pt x="813" y="640"/>
                    <a:pt x="813" y="590"/>
                  </a:cubicBezTo>
                  <a:cubicBezTo>
                    <a:pt x="838" y="490"/>
                    <a:pt x="800" y="390"/>
                    <a:pt x="726" y="315"/>
                  </a:cubicBezTo>
                  <a:cubicBezTo>
                    <a:pt x="663" y="240"/>
                    <a:pt x="563" y="190"/>
                    <a:pt x="463" y="152"/>
                  </a:cubicBezTo>
                  <a:cubicBezTo>
                    <a:pt x="388" y="127"/>
                    <a:pt x="301" y="102"/>
                    <a:pt x="238" y="40"/>
                  </a:cubicBezTo>
                  <a:cubicBezTo>
                    <a:pt x="211" y="13"/>
                    <a:pt x="177"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0" name="Google Shape;12060;p23"/>
            <p:cNvSpPr/>
            <p:nvPr/>
          </p:nvSpPr>
          <p:spPr>
            <a:xfrm>
              <a:off x="6297750" y="2258200"/>
              <a:ext cx="37225" cy="90125"/>
            </a:xfrm>
            <a:custGeom>
              <a:avLst/>
              <a:gdLst/>
              <a:ahLst/>
              <a:cxnLst/>
              <a:rect l="l" t="t" r="r" b="b"/>
              <a:pathLst>
                <a:path w="1489" h="3605" extrusionOk="0">
                  <a:moveTo>
                    <a:pt x="265" y="1"/>
                  </a:moveTo>
                  <a:cubicBezTo>
                    <a:pt x="95" y="1"/>
                    <a:pt x="1" y="250"/>
                    <a:pt x="176" y="316"/>
                  </a:cubicBezTo>
                  <a:cubicBezTo>
                    <a:pt x="339" y="378"/>
                    <a:pt x="514" y="453"/>
                    <a:pt x="639" y="578"/>
                  </a:cubicBezTo>
                  <a:cubicBezTo>
                    <a:pt x="676" y="616"/>
                    <a:pt x="751" y="691"/>
                    <a:pt x="751" y="753"/>
                  </a:cubicBezTo>
                  <a:cubicBezTo>
                    <a:pt x="751" y="803"/>
                    <a:pt x="689" y="841"/>
                    <a:pt x="664" y="891"/>
                  </a:cubicBezTo>
                  <a:cubicBezTo>
                    <a:pt x="564" y="1053"/>
                    <a:pt x="651" y="1241"/>
                    <a:pt x="689" y="1403"/>
                  </a:cubicBezTo>
                  <a:cubicBezTo>
                    <a:pt x="739" y="1578"/>
                    <a:pt x="776" y="1778"/>
                    <a:pt x="889" y="1928"/>
                  </a:cubicBezTo>
                  <a:cubicBezTo>
                    <a:pt x="939" y="1990"/>
                    <a:pt x="1001" y="2040"/>
                    <a:pt x="1076" y="2065"/>
                  </a:cubicBezTo>
                  <a:cubicBezTo>
                    <a:pt x="1164" y="2103"/>
                    <a:pt x="1226" y="2153"/>
                    <a:pt x="1214" y="2265"/>
                  </a:cubicBezTo>
                  <a:cubicBezTo>
                    <a:pt x="1214" y="2428"/>
                    <a:pt x="1151" y="2590"/>
                    <a:pt x="1076" y="2728"/>
                  </a:cubicBezTo>
                  <a:cubicBezTo>
                    <a:pt x="989" y="2878"/>
                    <a:pt x="851" y="2990"/>
                    <a:pt x="776" y="3140"/>
                  </a:cubicBezTo>
                  <a:cubicBezTo>
                    <a:pt x="714" y="3278"/>
                    <a:pt x="739" y="3465"/>
                    <a:pt x="864" y="3565"/>
                  </a:cubicBezTo>
                  <a:cubicBezTo>
                    <a:pt x="902" y="3593"/>
                    <a:pt x="943" y="3605"/>
                    <a:pt x="982" y="3605"/>
                  </a:cubicBezTo>
                  <a:cubicBezTo>
                    <a:pt x="1135" y="3605"/>
                    <a:pt x="1263" y="3424"/>
                    <a:pt x="1114" y="3315"/>
                  </a:cubicBezTo>
                  <a:cubicBezTo>
                    <a:pt x="1064" y="3278"/>
                    <a:pt x="1201" y="3165"/>
                    <a:pt x="1239" y="3128"/>
                  </a:cubicBezTo>
                  <a:cubicBezTo>
                    <a:pt x="1289" y="3065"/>
                    <a:pt x="1339" y="3003"/>
                    <a:pt x="1376" y="2928"/>
                  </a:cubicBezTo>
                  <a:cubicBezTo>
                    <a:pt x="1464" y="2778"/>
                    <a:pt x="1488" y="2603"/>
                    <a:pt x="1488" y="2440"/>
                  </a:cubicBezTo>
                  <a:cubicBezTo>
                    <a:pt x="1488" y="2290"/>
                    <a:pt x="1476" y="2103"/>
                    <a:pt x="1401" y="1978"/>
                  </a:cubicBezTo>
                  <a:cubicBezTo>
                    <a:pt x="1364" y="1903"/>
                    <a:pt x="1314" y="1865"/>
                    <a:pt x="1251" y="1815"/>
                  </a:cubicBezTo>
                  <a:cubicBezTo>
                    <a:pt x="1176" y="1753"/>
                    <a:pt x="1151" y="1665"/>
                    <a:pt x="1126" y="1578"/>
                  </a:cubicBezTo>
                  <a:cubicBezTo>
                    <a:pt x="1089" y="1478"/>
                    <a:pt x="1051" y="1378"/>
                    <a:pt x="1014" y="1266"/>
                  </a:cubicBezTo>
                  <a:cubicBezTo>
                    <a:pt x="1001" y="1216"/>
                    <a:pt x="926" y="1103"/>
                    <a:pt x="939" y="1041"/>
                  </a:cubicBezTo>
                  <a:cubicBezTo>
                    <a:pt x="951" y="991"/>
                    <a:pt x="1039" y="928"/>
                    <a:pt x="1051" y="866"/>
                  </a:cubicBezTo>
                  <a:cubicBezTo>
                    <a:pt x="1076" y="791"/>
                    <a:pt x="1076" y="728"/>
                    <a:pt x="1064" y="653"/>
                  </a:cubicBezTo>
                  <a:cubicBezTo>
                    <a:pt x="976" y="328"/>
                    <a:pt x="614" y="128"/>
                    <a:pt x="339" y="16"/>
                  </a:cubicBezTo>
                  <a:cubicBezTo>
                    <a:pt x="313" y="5"/>
                    <a:pt x="288" y="1"/>
                    <a:pt x="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1" name="Google Shape;12061;p23"/>
            <p:cNvSpPr/>
            <p:nvPr/>
          </p:nvSpPr>
          <p:spPr>
            <a:xfrm>
              <a:off x="6282975" y="2228225"/>
              <a:ext cx="26700" cy="87300"/>
            </a:xfrm>
            <a:custGeom>
              <a:avLst/>
              <a:gdLst/>
              <a:ahLst/>
              <a:cxnLst/>
              <a:rect l="l" t="t" r="r" b="b"/>
              <a:pathLst>
                <a:path w="1068" h="3492" extrusionOk="0">
                  <a:moveTo>
                    <a:pt x="232" y="1"/>
                  </a:moveTo>
                  <a:cubicBezTo>
                    <a:pt x="94" y="1"/>
                    <a:pt x="0" y="206"/>
                    <a:pt x="143" y="265"/>
                  </a:cubicBezTo>
                  <a:cubicBezTo>
                    <a:pt x="280" y="315"/>
                    <a:pt x="380" y="428"/>
                    <a:pt x="405" y="565"/>
                  </a:cubicBezTo>
                  <a:cubicBezTo>
                    <a:pt x="417" y="640"/>
                    <a:pt x="392" y="715"/>
                    <a:pt x="405" y="790"/>
                  </a:cubicBezTo>
                  <a:cubicBezTo>
                    <a:pt x="405" y="877"/>
                    <a:pt x="430" y="940"/>
                    <a:pt x="467" y="1015"/>
                  </a:cubicBezTo>
                  <a:cubicBezTo>
                    <a:pt x="605" y="1277"/>
                    <a:pt x="667" y="1540"/>
                    <a:pt x="492" y="1802"/>
                  </a:cubicBezTo>
                  <a:cubicBezTo>
                    <a:pt x="355" y="2002"/>
                    <a:pt x="192" y="2227"/>
                    <a:pt x="405" y="2440"/>
                  </a:cubicBezTo>
                  <a:cubicBezTo>
                    <a:pt x="517" y="2565"/>
                    <a:pt x="617" y="2640"/>
                    <a:pt x="630" y="2814"/>
                  </a:cubicBezTo>
                  <a:cubicBezTo>
                    <a:pt x="642" y="2977"/>
                    <a:pt x="617" y="3114"/>
                    <a:pt x="542" y="3252"/>
                  </a:cubicBezTo>
                  <a:cubicBezTo>
                    <a:pt x="465" y="3381"/>
                    <a:pt x="577" y="3492"/>
                    <a:pt x="691" y="3492"/>
                  </a:cubicBezTo>
                  <a:cubicBezTo>
                    <a:pt x="742" y="3492"/>
                    <a:pt x="795" y="3469"/>
                    <a:pt x="830" y="3414"/>
                  </a:cubicBezTo>
                  <a:cubicBezTo>
                    <a:pt x="1005" y="3127"/>
                    <a:pt x="1067" y="2739"/>
                    <a:pt x="842" y="2477"/>
                  </a:cubicBezTo>
                  <a:cubicBezTo>
                    <a:pt x="780" y="2402"/>
                    <a:pt x="717" y="2365"/>
                    <a:pt x="642" y="2327"/>
                  </a:cubicBezTo>
                  <a:cubicBezTo>
                    <a:pt x="530" y="2252"/>
                    <a:pt x="542" y="2202"/>
                    <a:pt x="617" y="2115"/>
                  </a:cubicBezTo>
                  <a:cubicBezTo>
                    <a:pt x="717" y="1990"/>
                    <a:pt x="830" y="1890"/>
                    <a:pt x="905" y="1727"/>
                  </a:cubicBezTo>
                  <a:cubicBezTo>
                    <a:pt x="967" y="1565"/>
                    <a:pt x="1005" y="1390"/>
                    <a:pt x="992" y="1227"/>
                  </a:cubicBezTo>
                  <a:cubicBezTo>
                    <a:pt x="980" y="1140"/>
                    <a:pt x="955" y="1052"/>
                    <a:pt x="917" y="977"/>
                  </a:cubicBezTo>
                  <a:cubicBezTo>
                    <a:pt x="880" y="902"/>
                    <a:pt x="817" y="828"/>
                    <a:pt x="805" y="753"/>
                  </a:cubicBezTo>
                  <a:cubicBezTo>
                    <a:pt x="792" y="665"/>
                    <a:pt x="805" y="578"/>
                    <a:pt x="792" y="503"/>
                  </a:cubicBezTo>
                  <a:cubicBezTo>
                    <a:pt x="767" y="415"/>
                    <a:pt x="742" y="328"/>
                    <a:pt x="692" y="265"/>
                  </a:cubicBezTo>
                  <a:cubicBezTo>
                    <a:pt x="580" y="115"/>
                    <a:pt x="430" y="28"/>
                    <a:pt x="255" y="3"/>
                  </a:cubicBezTo>
                  <a:cubicBezTo>
                    <a:pt x="247" y="1"/>
                    <a:pt x="239" y="1"/>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2" name="Google Shape;12062;p23"/>
            <p:cNvSpPr/>
            <p:nvPr/>
          </p:nvSpPr>
          <p:spPr>
            <a:xfrm>
              <a:off x="6262150" y="2166550"/>
              <a:ext cx="50950" cy="62825"/>
            </a:xfrm>
            <a:custGeom>
              <a:avLst/>
              <a:gdLst/>
              <a:ahLst/>
              <a:cxnLst/>
              <a:rect l="l" t="t" r="r" b="b"/>
              <a:pathLst>
                <a:path w="2038" h="2513" extrusionOk="0">
                  <a:moveTo>
                    <a:pt x="287" y="0"/>
                  </a:moveTo>
                  <a:cubicBezTo>
                    <a:pt x="246" y="0"/>
                    <a:pt x="204" y="7"/>
                    <a:pt x="163" y="20"/>
                  </a:cubicBezTo>
                  <a:cubicBezTo>
                    <a:pt x="38" y="70"/>
                    <a:pt x="1" y="258"/>
                    <a:pt x="126" y="320"/>
                  </a:cubicBezTo>
                  <a:cubicBezTo>
                    <a:pt x="226" y="370"/>
                    <a:pt x="326" y="408"/>
                    <a:pt x="376" y="508"/>
                  </a:cubicBezTo>
                  <a:cubicBezTo>
                    <a:pt x="413" y="620"/>
                    <a:pt x="363" y="758"/>
                    <a:pt x="401" y="870"/>
                  </a:cubicBezTo>
                  <a:cubicBezTo>
                    <a:pt x="426" y="1020"/>
                    <a:pt x="538" y="1095"/>
                    <a:pt x="676" y="1145"/>
                  </a:cubicBezTo>
                  <a:cubicBezTo>
                    <a:pt x="826" y="1208"/>
                    <a:pt x="901" y="1308"/>
                    <a:pt x="988" y="1433"/>
                  </a:cubicBezTo>
                  <a:cubicBezTo>
                    <a:pt x="1063" y="1570"/>
                    <a:pt x="1150" y="1695"/>
                    <a:pt x="1125" y="1857"/>
                  </a:cubicBezTo>
                  <a:cubicBezTo>
                    <a:pt x="1100" y="1970"/>
                    <a:pt x="1063" y="2070"/>
                    <a:pt x="1100" y="2195"/>
                  </a:cubicBezTo>
                  <a:cubicBezTo>
                    <a:pt x="1187" y="2434"/>
                    <a:pt x="1482" y="2512"/>
                    <a:pt x="1730" y="2512"/>
                  </a:cubicBezTo>
                  <a:cubicBezTo>
                    <a:pt x="1767" y="2512"/>
                    <a:pt x="1803" y="2510"/>
                    <a:pt x="1838" y="2507"/>
                  </a:cubicBezTo>
                  <a:cubicBezTo>
                    <a:pt x="2038" y="2495"/>
                    <a:pt x="2025" y="2207"/>
                    <a:pt x="1825" y="2195"/>
                  </a:cubicBezTo>
                  <a:cubicBezTo>
                    <a:pt x="1750" y="2195"/>
                    <a:pt x="1675" y="2182"/>
                    <a:pt x="1613" y="2170"/>
                  </a:cubicBezTo>
                  <a:cubicBezTo>
                    <a:pt x="1550" y="2157"/>
                    <a:pt x="1450" y="2157"/>
                    <a:pt x="1400" y="2120"/>
                  </a:cubicBezTo>
                  <a:cubicBezTo>
                    <a:pt x="1288" y="2057"/>
                    <a:pt x="1388" y="1857"/>
                    <a:pt x="1388" y="1770"/>
                  </a:cubicBezTo>
                  <a:cubicBezTo>
                    <a:pt x="1388" y="1632"/>
                    <a:pt x="1338" y="1507"/>
                    <a:pt x="1275" y="1383"/>
                  </a:cubicBezTo>
                  <a:cubicBezTo>
                    <a:pt x="1213" y="1258"/>
                    <a:pt x="1138" y="1133"/>
                    <a:pt x="1038" y="1020"/>
                  </a:cubicBezTo>
                  <a:cubicBezTo>
                    <a:pt x="1001" y="970"/>
                    <a:pt x="951" y="933"/>
                    <a:pt x="901" y="895"/>
                  </a:cubicBezTo>
                  <a:cubicBezTo>
                    <a:pt x="851" y="858"/>
                    <a:pt x="813" y="858"/>
                    <a:pt x="801" y="808"/>
                  </a:cubicBezTo>
                  <a:cubicBezTo>
                    <a:pt x="763" y="670"/>
                    <a:pt x="826" y="533"/>
                    <a:pt x="788" y="395"/>
                  </a:cubicBezTo>
                  <a:cubicBezTo>
                    <a:pt x="725" y="184"/>
                    <a:pt x="510" y="0"/>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3" name="Google Shape;12063;p23"/>
            <p:cNvSpPr/>
            <p:nvPr/>
          </p:nvSpPr>
          <p:spPr>
            <a:xfrm>
              <a:off x="6315075" y="2268800"/>
              <a:ext cx="62400" cy="63975"/>
            </a:xfrm>
            <a:custGeom>
              <a:avLst/>
              <a:gdLst/>
              <a:ahLst/>
              <a:cxnLst/>
              <a:rect l="l" t="t" r="r" b="b"/>
              <a:pathLst>
                <a:path w="2496" h="2559" extrusionOk="0">
                  <a:moveTo>
                    <a:pt x="488" y="1"/>
                  </a:moveTo>
                  <a:cubicBezTo>
                    <a:pt x="365" y="1"/>
                    <a:pt x="242" y="41"/>
                    <a:pt x="133" y="129"/>
                  </a:cubicBezTo>
                  <a:cubicBezTo>
                    <a:pt x="1" y="241"/>
                    <a:pt x="126" y="453"/>
                    <a:pt x="271" y="453"/>
                  </a:cubicBezTo>
                  <a:cubicBezTo>
                    <a:pt x="304" y="453"/>
                    <a:pt x="338" y="442"/>
                    <a:pt x="371" y="417"/>
                  </a:cubicBezTo>
                  <a:cubicBezTo>
                    <a:pt x="406" y="389"/>
                    <a:pt x="442" y="378"/>
                    <a:pt x="477" y="378"/>
                  </a:cubicBezTo>
                  <a:cubicBezTo>
                    <a:pt x="651" y="378"/>
                    <a:pt x="812" y="665"/>
                    <a:pt x="895" y="779"/>
                  </a:cubicBezTo>
                  <a:cubicBezTo>
                    <a:pt x="970" y="879"/>
                    <a:pt x="1045" y="942"/>
                    <a:pt x="1170" y="967"/>
                  </a:cubicBezTo>
                  <a:cubicBezTo>
                    <a:pt x="1295" y="979"/>
                    <a:pt x="1395" y="992"/>
                    <a:pt x="1508" y="1067"/>
                  </a:cubicBezTo>
                  <a:cubicBezTo>
                    <a:pt x="1745" y="1266"/>
                    <a:pt x="1658" y="1591"/>
                    <a:pt x="1783" y="1841"/>
                  </a:cubicBezTo>
                  <a:cubicBezTo>
                    <a:pt x="1845" y="1966"/>
                    <a:pt x="1933" y="2066"/>
                    <a:pt x="2033" y="2166"/>
                  </a:cubicBezTo>
                  <a:cubicBezTo>
                    <a:pt x="2145" y="2266"/>
                    <a:pt x="2208" y="2391"/>
                    <a:pt x="2308" y="2516"/>
                  </a:cubicBezTo>
                  <a:cubicBezTo>
                    <a:pt x="2327" y="2545"/>
                    <a:pt x="2359" y="2559"/>
                    <a:pt x="2391" y="2559"/>
                  </a:cubicBezTo>
                  <a:cubicBezTo>
                    <a:pt x="2443" y="2559"/>
                    <a:pt x="2495" y="2523"/>
                    <a:pt x="2495" y="2454"/>
                  </a:cubicBezTo>
                  <a:cubicBezTo>
                    <a:pt x="2483" y="2291"/>
                    <a:pt x="2370" y="2154"/>
                    <a:pt x="2295" y="2004"/>
                  </a:cubicBezTo>
                  <a:cubicBezTo>
                    <a:pt x="2220" y="1841"/>
                    <a:pt x="2195" y="1666"/>
                    <a:pt x="2120" y="1504"/>
                  </a:cubicBezTo>
                  <a:cubicBezTo>
                    <a:pt x="1995" y="1216"/>
                    <a:pt x="1883" y="892"/>
                    <a:pt x="1570" y="742"/>
                  </a:cubicBezTo>
                  <a:cubicBezTo>
                    <a:pt x="1508" y="717"/>
                    <a:pt x="1445" y="692"/>
                    <a:pt x="1370" y="679"/>
                  </a:cubicBezTo>
                  <a:cubicBezTo>
                    <a:pt x="1339" y="679"/>
                    <a:pt x="1302" y="682"/>
                    <a:pt x="1267" y="682"/>
                  </a:cubicBezTo>
                  <a:cubicBezTo>
                    <a:pt x="1233" y="682"/>
                    <a:pt x="1202" y="679"/>
                    <a:pt x="1183" y="667"/>
                  </a:cubicBezTo>
                  <a:cubicBezTo>
                    <a:pt x="1133" y="629"/>
                    <a:pt x="1095" y="492"/>
                    <a:pt x="1070" y="429"/>
                  </a:cubicBezTo>
                  <a:cubicBezTo>
                    <a:pt x="1045" y="367"/>
                    <a:pt x="1008" y="292"/>
                    <a:pt x="958" y="229"/>
                  </a:cubicBezTo>
                  <a:cubicBezTo>
                    <a:pt x="833" y="83"/>
                    <a:pt x="662"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4" name="Google Shape;12064;p23"/>
            <p:cNvSpPr/>
            <p:nvPr/>
          </p:nvSpPr>
          <p:spPr>
            <a:xfrm>
              <a:off x="6331200" y="2325375"/>
              <a:ext cx="24400" cy="62025"/>
            </a:xfrm>
            <a:custGeom>
              <a:avLst/>
              <a:gdLst/>
              <a:ahLst/>
              <a:cxnLst/>
              <a:rect l="l" t="t" r="r" b="b"/>
              <a:pathLst>
                <a:path w="976" h="2481" extrusionOk="0">
                  <a:moveTo>
                    <a:pt x="196" y="1"/>
                  </a:moveTo>
                  <a:cubicBezTo>
                    <a:pt x="181" y="1"/>
                    <a:pt x="166" y="2"/>
                    <a:pt x="150" y="3"/>
                  </a:cubicBezTo>
                  <a:cubicBezTo>
                    <a:pt x="38" y="16"/>
                    <a:pt x="1" y="153"/>
                    <a:pt x="101" y="203"/>
                  </a:cubicBezTo>
                  <a:cubicBezTo>
                    <a:pt x="238" y="291"/>
                    <a:pt x="363" y="441"/>
                    <a:pt x="350" y="628"/>
                  </a:cubicBezTo>
                  <a:cubicBezTo>
                    <a:pt x="350" y="678"/>
                    <a:pt x="325" y="740"/>
                    <a:pt x="338" y="803"/>
                  </a:cubicBezTo>
                  <a:cubicBezTo>
                    <a:pt x="350" y="865"/>
                    <a:pt x="388" y="940"/>
                    <a:pt x="438" y="978"/>
                  </a:cubicBezTo>
                  <a:cubicBezTo>
                    <a:pt x="525" y="1065"/>
                    <a:pt x="638" y="1090"/>
                    <a:pt x="625" y="1240"/>
                  </a:cubicBezTo>
                  <a:cubicBezTo>
                    <a:pt x="613" y="1428"/>
                    <a:pt x="438" y="1565"/>
                    <a:pt x="363" y="1715"/>
                  </a:cubicBezTo>
                  <a:cubicBezTo>
                    <a:pt x="238" y="1978"/>
                    <a:pt x="350" y="2203"/>
                    <a:pt x="513" y="2403"/>
                  </a:cubicBezTo>
                  <a:cubicBezTo>
                    <a:pt x="554" y="2458"/>
                    <a:pt x="606" y="2480"/>
                    <a:pt x="656" y="2480"/>
                  </a:cubicBezTo>
                  <a:cubicBezTo>
                    <a:pt x="786" y="2480"/>
                    <a:pt x="902" y="2322"/>
                    <a:pt x="775" y="2178"/>
                  </a:cubicBezTo>
                  <a:cubicBezTo>
                    <a:pt x="713" y="2103"/>
                    <a:pt x="613" y="1990"/>
                    <a:pt x="613" y="1878"/>
                  </a:cubicBezTo>
                  <a:cubicBezTo>
                    <a:pt x="613" y="1778"/>
                    <a:pt x="688" y="1690"/>
                    <a:pt x="738" y="1615"/>
                  </a:cubicBezTo>
                  <a:cubicBezTo>
                    <a:pt x="875" y="1428"/>
                    <a:pt x="975" y="1228"/>
                    <a:pt x="875" y="990"/>
                  </a:cubicBezTo>
                  <a:cubicBezTo>
                    <a:pt x="850" y="928"/>
                    <a:pt x="825" y="878"/>
                    <a:pt x="775" y="828"/>
                  </a:cubicBezTo>
                  <a:cubicBezTo>
                    <a:pt x="763" y="815"/>
                    <a:pt x="725" y="790"/>
                    <a:pt x="713" y="765"/>
                  </a:cubicBezTo>
                  <a:cubicBezTo>
                    <a:pt x="713" y="765"/>
                    <a:pt x="725" y="740"/>
                    <a:pt x="725" y="728"/>
                  </a:cubicBezTo>
                  <a:cubicBezTo>
                    <a:pt x="750" y="603"/>
                    <a:pt x="738" y="478"/>
                    <a:pt x="688" y="366"/>
                  </a:cubicBezTo>
                  <a:cubicBezTo>
                    <a:pt x="606" y="167"/>
                    <a:pt x="415" y="1"/>
                    <a:pt x="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5" name="Google Shape;12065;p23"/>
            <p:cNvSpPr/>
            <p:nvPr/>
          </p:nvSpPr>
          <p:spPr>
            <a:xfrm>
              <a:off x="6294325" y="2329200"/>
              <a:ext cx="12850" cy="20975"/>
            </a:xfrm>
            <a:custGeom>
              <a:avLst/>
              <a:gdLst/>
              <a:ahLst/>
              <a:cxnLst/>
              <a:rect l="l" t="t" r="r" b="b"/>
              <a:pathLst>
                <a:path w="514" h="839" extrusionOk="0">
                  <a:moveTo>
                    <a:pt x="176" y="0"/>
                  </a:moveTo>
                  <a:cubicBezTo>
                    <a:pt x="113" y="0"/>
                    <a:pt x="63" y="50"/>
                    <a:pt x="38" y="88"/>
                  </a:cubicBezTo>
                  <a:cubicBezTo>
                    <a:pt x="13" y="138"/>
                    <a:pt x="1" y="213"/>
                    <a:pt x="38" y="250"/>
                  </a:cubicBezTo>
                  <a:cubicBezTo>
                    <a:pt x="63" y="275"/>
                    <a:pt x="76" y="300"/>
                    <a:pt x="88" y="325"/>
                  </a:cubicBezTo>
                  <a:cubicBezTo>
                    <a:pt x="101" y="325"/>
                    <a:pt x="101" y="325"/>
                    <a:pt x="113" y="338"/>
                  </a:cubicBezTo>
                  <a:cubicBezTo>
                    <a:pt x="126" y="350"/>
                    <a:pt x="138" y="375"/>
                    <a:pt x="138" y="388"/>
                  </a:cubicBezTo>
                  <a:cubicBezTo>
                    <a:pt x="151" y="400"/>
                    <a:pt x="151" y="400"/>
                    <a:pt x="151" y="413"/>
                  </a:cubicBezTo>
                  <a:cubicBezTo>
                    <a:pt x="151" y="425"/>
                    <a:pt x="151" y="425"/>
                    <a:pt x="151" y="438"/>
                  </a:cubicBezTo>
                  <a:cubicBezTo>
                    <a:pt x="151" y="450"/>
                    <a:pt x="151" y="463"/>
                    <a:pt x="138" y="475"/>
                  </a:cubicBezTo>
                  <a:cubicBezTo>
                    <a:pt x="138" y="488"/>
                    <a:pt x="126" y="500"/>
                    <a:pt x="126" y="500"/>
                  </a:cubicBezTo>
                  <a:cubicBezTo>
                    <a:pt x="113" y="513"/>
                    <a:pt x="113" y="525"/>
                    <a:pt x="101" y="525"/>
                  </a:cubicBezTo>
                  <a:cubicBezTo>
                    <a:pt x="101" y="525"/>
                    <a:pt x="101" y="538"/>
                    <a:pt x="88" y="538"/>
                  </a:cubicBezTo>
                  <a:cubicBezTo>
                    <a:pt x="26" y="575"/>
                    <a:pt x="1" y="662"/>
                    <a:pt x="38" y="737"/>
                  </a:cubicBezTo>
                  <a:cubicBezTo>
                    <a:pt x="51" y="775"/>
                    <a:pt x="63" y="800"/>
                    <a:pt x="101" y="812"/>
                  </a:cubicBezTo>
                  <a:cubicBezTo>
                    <a:pt x="124" y="828"/>
                    <a:pt x="152" y="839"/>
                    <a:pt x="179" y="839"/>
                  </a:cubicBezTo>
                  <a:cubicBezTo>
                    <a:pt x="195" y="839"/>
                    <a:pt x="212" y="834"/>
                    <a:pt x="226" y="825"/>
                  </a:cubicBezTo>
                  <a:cubicBezTo>
                    <a:pt x="263" y="812"/>
                    <a:pt x="301" y="800"/>
                    <a:pt x="326" y="775"/>
                  </a:cubicBezTo>
                  <a:cubicBezTo>
                    <a:pt x="376" y="737"/>
                    <a:pt x="401" y="700"/>
                    <a:pt x="438" y="650"/>
                  </a:cubicBezTo>
                  <a:cubicBezTo>
                    <a:pt x="488" y="587"/>
                    <a:pt x="513" y="500"/>
                    <a:pt x="513" y="413"/>
                  </a:cubicBezTo>
                  <a:cubicBezTo>
                    <a:pt x="513" y="375"/>
                    <a:pt x="513" y="325"/>
                    <a:pt x="501" y="288"/>
                  </a:cubicBezTo>
                  <a:cubicBezTo>
                    <a:pt x="488" y="250"/>
                    <a:pt x="463" y="200"/>
                    <a:pt x="438" y="175"/>
                  </a:cubicBezTo>
                  <a:cubicBezTo>
                    <a:pt x="426" y="138"/>
                    <a:pt x="388" y="100"/>
                    <a:pt x="363" y="75"/>
                  </a:cubicBezTo>
                  <a:cubicBezTo>
                    <a:pt x="338" y="63"/>
                    <a:pt x="313" y="38"/>
                    <a:pt x="288" y="25"/>
                  </a:cubicBezTo>
                  <a:cubicBezTo>
                    <a:pt x="251" y="13"/>
                    <a:pt x="213" y="13"/>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6" name="Google Shape;12066;p23"/>
            <p:cNvSpPr/>
            <p:nvPr/>
          </p:nvSpPr>
          <p:spPr>
            <a:xfrm>
              <a:off x="6342450" y="2326175"/>
              <a:ext cx="57825" cy="29125"/>
            </a:xfrm>
            <a:custGeom>
              <a:avLst/>
              <a:gdLst/>
              <a:ahLst/>
              <a:cxnLst/>
              <a:rect l="l" t="t" r="r" b="b"/>
              <a:pathLst>
                <a:path w="2313" h="1165" extrusionOk="0">
                  <a:moveTo>
                    <a:pt x="1582" y="0"/>
                  </a:moveTo>
                  <a:cubicBezTo>
                    <a:pt x="1523" y="0"/>
                    <a:pt x="1465" y="27"/>
                    <a:pt x="1438" y="96"/>
                  </a:cubicBezTo>
                  <a:cubicBezTo>
                    <a:pt x="1425" y="121"/>
                    <a:pt x="1400" y="221"/>
                    <a:pt x="1363" y="246"/>
                  </a:cubicBezTo>
                  <a:cubicBezTo>
                    <a:pt x="1363" y="234"/>
                    <a:pt x="1363" y="234"/>
                    <a:pt x="1363" y="234"/>
                  </a:cubicBezTo>
                  <a:cubicBezTo>
                    <a:pt x="1338" y="234"/>
                    <a:pt x="1300" y="184"/>
                    <a:pt x="1275" y="159"/>
                  </a:cubicBezTo>
                  <a:cubicBezTo>
                    <a:pt x="1138" y="59"/>
                    <a:pt x="963" y="46"/>
                    <a:pt x="800" y="34"/>
                  </a:cubicBezTo>
                  <a:cubicBezTo>
                    <a:pt x="779" y="32"/>
                    <a:pt x="758" y="31"/>
                    <a:pt x="737" y="31"/>
                  </a:cubicBezTo>
                  <a:cubicBezTo>
                    <a:pt x="586" y="31"/>
                    <a:pt x="446" y="72"/>
                    <a:pt x="325" y="171"/>
                  </a:cubicBezTo>
                  <a:cubicBezTo>
                    <a:pt x="188" y="271"/>
                    <a:pt x="100" y="434"/>
                    <a:pt x="38" y="596"/>
                  </a:cubicBezTo>
                  <a:cubicBezTo>
                    <a:pt x="0" y="683"/>
                    <a:pt x="13" y="783"/>
                    <a:pt x="100" y="833"/>
                  </a:cubicBezTo>
                  <a:cubicBezTo>
                    <a:pt x="127" y="849"/>
                    <a:pt x="156" y="856"/>
                    <a:pt x="185" y="856"/>
                  </a:cubicBezTo>
                  <a:cubicBezTo>
                    <a:pt x="251" y="856"/>
                    <a:pt x="316" y="819"/>
                    <a:pt x="350" y="758"/>
                  </a:cubicBezTo>
                  <a:cubicBezTo>
                    <a:pt x="413" y="646"/>
                    <a:pt x="475" y="509"/>
                    <a:pt x="600" y="446"/>
                  </a:cubicBezTo>
                  <a:cubicBezTo>
                    <a:pt x="670" y="411"/>
                    <a:pt x="751" y="404"/>
                    <a:pt x="830" y="404"/>
                  </a:cubicBezTo>
                  <a:cubicBezTo>
                    <a:pt x="894" y="404"/>
                    <a:pt x="957" y="409"/>
                    <a:pt x="1013" y="409"/>
                  </a:cubicBezTo>
                  <a:cubicBezTo>
                    <a:pt x="1075" y="421"/>
                    <a:pt x="1100" y="434"/>
                    <a:pt x="1138" y="471"/>
                  </a:cubicBezTo>
                  <a:cubicBezTo>
                    <a:pt x="1200" y="534"/>
                    <a:pt x="1288" y="571"/>
                    <a:pt x="1375" y="571"/>
                  </a:cubicBezTo>
                  <a:cubicBezTo>
                    <a:pt x="1475" y="559"/>
                    <a:pt x="1550" y="521"/>
                    <a:pt x="1612" y="459"/>
                  </a:cubicBezTo>
                  <a:cubicBezTo>
                    <a:pt x="1687" y="534"/>
                    <a:pt x="1762" y="621"/>
                    <a:pt x="1812" y="721"/>
                  </a:cubicBezTo>
                  <a:cubicBezTo>
                    <a:pt x="1823" y="731"/>
                    <a:pt x="1851" y="777"/>
                    <a:pt x="1852" y="777"/>
                  </a:cubicBezTo>
                  <a:cubicBezTo>
                    <a:pt x="1853" y="777"/>
                    <a:pt x="1852" y="775"/>
                    <a:pt x="1850" y="771"/>
                  </a:cubicBezTo>
                  <a:lnTo>
                    <a:pt x="1850" y="771"/>
                  </a:lnTo>
                  <a:cubicBezTo>
                    <a:pt x="1863" y="796"/>
                    <a:pt x="1875" y="834"/>
                    <a:pt x="1887" y="858"/>
                  </a:cubicBezTo>
                  <a:cubicBezTo>
                    <a:pt x="1887" y="871"/>
                    <a:pt x="1887" y="871"/>
                    <a:pt x="1887" y="883"/>
                  </a:cubicBezTo>
                  <a:cubicBezTo>
                    <a:pt x="1887" y="896"/>
                    <a:pt x="1887" y="908"/>
                    <a:pt x="1887" y="921"/>
                  </a:cubicBezTo>
                  <a:cubicBezTo>
                    <a:pt x="1887" y="921"/>
                    <a:pt x="1887" y="933"/>
                    <a:pt x="1887" y="933"/>
                  </a:cubicBezTo>
                  <a:cubicBezTo>
                    <a:pt x="1887" y="946"/>
                    <a:pt x="1887" y="946"/>
                    <a:pt x="1887" y="946"/>
                  </a:cubicBezTo>
                  <a:cubicBezTo>
                    <a:pt x="1832" y="1046"/>
                    <a:pt x="1914" y="1165"/>
                    <a:pt x="2020" y="1165"/>
                  </a:cubicBezTo>
                  <a:cubicBezTo>
                    <a:pt x="2034" y="1165"/>
                    <a:pt x="2048" y="1163"/>
                    <a:pt x="2062" y="1158"/>
                  </a:cubicBezTo>
                  <a:cubicBezTo>
                    <a:pt x="2312" y="1071"/>
                    <a:pt x="2312" y="783"/>
                    <a:pt x="2200" y="584"/>
                  </a:cubicBezTo>
                  <a:cubicBezTo>
                    <a:pt x="2087" y="371"/>
                    <a:pt x="1900" y="196"/>
                    <a:pt x="1712" y="46"/>
                  </a:cubicBezTo>
                  <a:cubicBezTo>
                    <a:pt x="1679" y="18"/>
                    <a:pt x="1630" y="0"/>
                    <a:pt x="15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7" name="Google Shape;12067;p23"/>
            <p:cNvSpPr/>
            <p:nvPr/>
          </p:nvSpPr>
          <p:spPr>
            <a:xfrm>
              <a:off x="6374950" y="2281475"/>
              <a:ext cx="25000" cy="52500"/>
            </a:xfrm>
            <a:custGeom>
              <a:avLst/>
              <a:gdLst/>
              <a:ahLst/>
              <a:cxnLst/>
              <a:rect l="l" t="t" r="r" b="b"/>
              <a:pathLst>
                <a:path w="1000" h="2100" extrusionOk="0">
                  <a:moveTo>
                    <a:pt x="769" y="0"/>
                  </a:moveTo>
                  <a:cubicBezTo>
                    <a:pt x="722" y="0"/>
                    <a:pt x="675" y="16"/>
                    <a:pt x="650" y="47"/>
                  </a:cubicBezTo>
                  <a:cubicBezTo>
                    <a:pt x="587" y="135"/>
                    <a:pt x="537" y="235"/>
                    <a:pt x="525" y="335"/>
                  </a:cubicBezTo>
                  <a:cubicBezTo>
                    <a:pt x="512" y="397"/>
                    <a:pt x="500" y="435"/>
                    <a:pt x="450" y="472"/>
                  </a:cubicBezTo>
                  <a:cubicBezTo>
                    <a:pt x="387" y="510"/>
                    <a:pt x="288" y="535"/>
                    <a:pt x="213" y="572"/>
                  </a:cubicBezTo>
                  <a:cubicBezTo>
                    <a:pt x="125" y="609"/>
                    <a:pt x="50" y="697"/>
                    <a:pt x="25" y="797"/>
                  </a:cubicBezTo>
                  <a:cubicBezTo>
                    <a:pt x="0" y="897"/>
                    <a:pt x="38" y="1009"/>
                    <a:pt x="63" y="1109"/>
                  </a:cubicBezTo>
                  <a:cubicBezTo>
                    <a:pt x="88" y="1209"/>
                    <a:pt x="113" y="1322"/>
                    <a:pt x="125" y="1422"/>
                  </a:cubicBezTo>
                  <a:cubicBezTo>
                    <a:pt x="138" y="1447"/>
                    <a:pt x="138" y="1472"/>
                    <a:pt x="150" y="1497"/>
                  </a:cubicBezTo>
                  <a:cubicBezTo>
                    <a:pt x="150" y="1497"/>
                    <a:pt x="150" y="1522"/>
                    <a:pt x="150" y="1534"/>
                  </a:cubicBezTo>
                  <a:cubicBezTo>
                    <a:pt x="163" y="1572"/>
                    <a:pt x="163" y="1597"/>
                    <a:pt x="163" y="1634"/>
                  </a:cubicBezTo>
                  <a:cubicBezTo>
                    <a:pt x="163" y="1659"/>
                    <a:pt x="163" y="1684"/>
                    <a:pt x="163" y="1697"/>
                  </a:cubicBezTo>
                  <a:cubicBezTo>
                    <a:pt x="163" y="1709"/>
                    <a:pt x="163" y="1722"/>
                    <a:pt x="163" y="1734"/>
                  </a:cubicBezTo>
                  <a:cubicBezTo>
                    <a:pt x="163" y="1734"/>
                    <a:pt x="163" y="1747"/>
                    <a:pt x="163" y="1759"/>
                  </a:cubicBezTo>
                  <a:cubicBezTo>
                    <a:pt x="150" y="1772"/>
                    <a:pt x="138" y="1797"/>
                    <a:pt x="125" y="1809"/>
                  </a:cubicBezTo>
                  <a:cubicBezTo>
                    <a:pt x="75" y="1897"/>
                    <a:pt x="125" y="2034"/>
                    <a:pt x="200" y="2072"/>
                  </a:cubicBezTo>
                  <a:cubicBezTo>
                    <a:pt x="231" y="2091"/>
                    <a:pt x="263" y="2100"/>
                    <a:pt x="295" y="2100"/>
                  </a:cubicBezTo>
                  <a:cubicBezTo>
                    <a:pt x="365" y="2100"/>
                    <a:pt x="432" y="2057"/>
                    <a:pt x="475" y="1997"/>
                  </a:cubicBezTo>
                  <a:cubicBezTo>
                    <a:pt x="587" y="1822"/>
                    <a:pt x="575" y="1597"/>
                    <a:pt x="525" y="1409"/>
                  </a:cubicBezTo>
                  <a:cubicBezTo>
                    <a:pt x="487" y="1309"/>
                    <a:pt x="450" y="1222"/>
                    <a:pt x="425" y="1122"/>
                  </a:cubicBezTo>
                  <a:cubicBezTo>
                    <a:pt x="400" y="1072"/>
                    <a:pt x="387" y="1009"/>
                    <a:pt x="362" y="959"/>
                  </a:cubicBezTo>
                  <a:cubicBezTo>
                    <a:pt x="362" y="934"/>
                    <a:pt x="350" y="909"/>
                    <a:pt x="350" y="884"/>
                  </a:cubicBezTo>
                  <a:lnTo>
                    <a:pt x="350" y="872"/>
                  </a:lnTo>
                  <a:cubicBezTo>
                    <a:pt x="337" y="872"/>
                    <a:pt x="337" y="872"/>
                    <a:pt x="350" y="859"/>
                  </a:cubicBezTo>
                  <a:cubicBezTo>
                    <a:pt x="362" y="859"/>
                    <a:pt x="375" y="847"/>
                    <a:pt x="387" y="847"/>
                  </a:cubicBezTo>
                  <a:cubicBezTo>
                    <a:pt x="400" y="834"/>
                    <a:pt x="450" y="822"/>
                    <a:pt x="487" y="809"/>
                  </a:cubicBezTo>
                  <a:cubicBezTo>
                    <a:pt x="575" y="772"/>
                    <a:pt x="662" y="734"/>
                    <a:pt x="725" y="672"/>
                  </a:cubicBezTo>
                  <a:cubicBezTo>
                    <a:pt x="825" y="609"/>
                    <a:pt x="925" y="510"/>
                    <a:pt x="962" y="397"/>
                  </a:cubicBezTo>
                  <a:cubicBezTo>
                    <a:pt x="1000" y="285"/>
                    <a:pt x="975" y="135"/>
                    <a:pt x="887" y="47"/>
                  </a:cubicBezTo>
                  <a:cubicBezTo>
                    <a:pt x="862" y="16"/>
                    <a:pt x="815" y="0"/>
                    <a:pt x="7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8" name="Google Shape;12068;p23"/>
            <p:cNvSpPr/>
            <p:nvPr/>
          </p:nvSpPr>
          <p:spPr>
            <a:xfrm>
              <a:off x="6314950" y="2228050"/>
              <a:ext cx="64075" cy="63125"/>
            </a:xfrm>
            <a:custGeom>
              <a:avLst/>
              <a:gdLst/>
              <a:ahLst/>
              <a:cxnLst/>
              <a:rect l="l" t="t" r="r" b="b"/>
              <a:pathLst>
                <a:path w="2563" h="2525" extrusionOk="0">
                  <a:moveTo>
                    <a:pt x="303" y="0"/>
                  </a:moveTo>
                  <a:cubicBezTo>
                    <a:pt x="203" y="0"/>
                    <a:pt x="110" y="37"/>
                    <a:pt x="51" y="135"/>
                  </a:cubicBezTo>
                  <a:cubicBezTo>
                    <a:pt x="1" y="235"/>
                    <a:pt x="88" y="322"/>
                    <a:pt x="176" y="335"/>
                  </a:cubicBezTo>
                  <a:cubicBezTo>
                    <a:pt x="206" y="335"/>
                    <a:pt x="234" y="333"/>
                    <a:pt x="261" y="333"/>
                  </a:cubicBezTo>
                  <a:cubicBezTo>
                    <a:pt x="303" y="333"/>
                    <a:pt x="343" y="337"/>
                    <a:pt x="388" y="360"/>
                  </a:cubicBezTo>
                  <a:cubicBezTo>
                    <a:pt x="463" y="385"/>
                    <a:pt x="526" y="435"/>
                    <a:pt x="588" y="472"/>
                  </a:cubicBezTo>
                  <a:cubicBezTo>
                    <a:pt x="706" y="531"/>
                    <a:pt x="808" y="551"/>
                    <a:pt x="919" y="551"/>
                  </a:cubicBezTo>
                  <a:cubicBezTo>
                    <a:pt x="950" y="551"/>
                    <a:pt x="981" y="550"/>
                    <a:pt x="1013" y="547"/>
                  </a:cubicBezTo>
                  <a:cubicBezTo>
                    <a:pt x="1102" y="533"/>
                    <a:pt x="1180" y="523"/>
                    <a:pt x="1259" y="523"/>
                  </a:cubicBezTo>
                  <a:cubicBezTo>
                    <a:pt x="1324" y="523"/>
                    <a:pt x="1389" y="530"/>
                    <a:pt x="1463" y="547"/>
                  </a:cubicBezTo>
                  <a:cubicBezTo>
                    <a:pt x="1600" y="585"/>
                    <a:pt x="1725" y="647"/>
                    <a:pt x="1813" y="760"/>
                  </a:cubicBezTo>
                  <a:cubicBezTo>
                    <a:pt x="1913" y="884"/>
                    <a:pt x="1950" y="1034"/>
                    <a:pt x="1900" y="1184"/>
                  </a:cubicBezTo>
                  <a:cubicBezTo>
                    <a:pt x="1863" y="1322"/>
                    <a:pt x="1800" y="1447"/>
                    <a:pt x="1800" y="1584"/>
                  </a:cubicBezTo>
                  <a:cubicBezTo>
                    <a:pt x="1813" y="1747"/>
                    <a:pt x="1913" y="1847"/>
                    <a:pt x="2050" y="1922"/>
                  </a:cubicBezTo>
                  <a:cubicBezTo>
                    <a:pt x="2113" y="1947"/>
                    <a:pt x="2163" y="1959"/>
                    <a:pt x="2138" y="2047"/>
                  </a:cubicBezTo>
                  <a:cubicBezTo>
                    <a:pt x="2125" y="2122"/>
                    <a:pt x="2063" y="2197"/>
                    <a:pt x="2013" y="2259"/>
                  </a:cubicBezTo>
                  <a:cubicBezTo>
                    <a:pt x="1928" y="2381"/>
                    <a:pt x="2062" y="2524"/>
                    <a:pt x="2187" y="2524"/>
                  </a:cubicBezTo>
                  <a:cubicBezTo>
                    <a:pt x="2229" y="2524"/>
                    <a:pt x="2269" y="2509"/>
                    <a:pt x="2300" y="2472"/>
                  </a:cubicBezTo>
                  <a:cubicBezTo>
                    <a:pt x="2438" y="2309"/>
                    <a:pt x="2563" y="2122"/>
                    <a:pt x="2513" y="1897"/>
                  </a:cubicBezTo>
                  <a:cubicBezTo>
                    <a:pt x="2488" y="1822"/>
                    <a:pt x="2450" y="1734"/>
                    <a:pt x="2375" y="1684"/>
                  </a:cubicBezTo>
                  <a:cubicBezTo>
                    <a:pt x="2338" y="1647"/>
                    <a:pt x="2288" y="1622"/>
                    <a:pt x="2238" y="1609"/>
                  </a:cubicBezTo>
                  <a:cubicBezTo>
                    <a:pt x="2213" y="1597"/>
                    <a:pt x="2138" y="1597"/>
                    <a:pt x="2125" y="1572"/>
                  </a:cubicBezTo>
                  <a:cubicBezTo>
                    <a:pt x="2100" y="1522"/>
                    <a:pt x="2175" y="1384"/>
                    <a:pt x="2188" y="1334"/>
                  </a:cubicBezTo>
                  <a:cubicBezTo>
                    <a:pt x="2213" y="1247"/>
                    <a:pt x="2238" y="1159"/>
                    <a:pt x="2250" y="1072"/>
                  </a:cubicBezTo>
                  <a:cubicBezTo>
                    <a:pt x="2263" y="872"/>
                    <a:pt x="2213" y="660"/>
                    <a:pt x="2100" y="497"/>
                  </a:cubicBezTo>
                  <a:cubicBezTo>
                    <a:pt x="1988" y="335"/>
                    <a:pt x="1825" y="222"/>
                    <a:pt x="1638" y="160"/>
                  </a:cubicBezTo>
                  <a:cubicBezTo>
                    <a:pt x="1576" y="151"/>
                    <a:pt x="1514" y="142"/>
                    <a:pt x="1452" y="142"/>
                  </a:cubicBezTo>
                  <a:cubicBezTo>
                    <a:pt x="1427" y="142"/>
                    <a:pt x="1401" y="144"/>
                    <a:pt x="1375" y="147"/>
                  </a:cubicBezTo>
                  <a:cubicBezTo>
                    <a:pt x="1263" y="160"/>
                    <a:pt x="1188" y="222"/>
                    <a:pt x="1088" y="247"/>
                  </a:cubicBezTo>
                  <a:cubicBezTo>
                    <a:pt x="1050" y="261"/>
                    <a:pt x="1014" y="266"/>
                    <a:pt x="980" y="266"/>
                  </a:cubicBezTo>
                  <a:cubicBezTo>
                    <a:pt x="825" y="266"/>
                    <a:pt x="709" y="144"/>
                    <a:pt x="576" y="72"/>
                  </a:cubicBezTo>
                  <a:cubicBezTo>
                    <a:pt x="492" y="30"/>
                    <a:pt x="394" y="0"/>
                    <a:pt x="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9" name="Google Shape;12069;p23"/>
            <p:cNvSpPr/>
            <p:nvPr/>
          </p:nvSpPr>
          <p:spPr>
            <a:xfrm>
              <a:off x="6163750" y="1960900"/>
              <a:ext cx="365850" cy="462400"/>
            </a:xfrm>
            <a:custGeom>
              <a:avLst/>
              <a:gdLst/>
              <a:ahLst/>
              <a:cxnLst/>
              <a:rect l="l" t="t" r="r" b="b"/>
              <a:pathLst>
                <a:path w="14634" h="18496" extrusionOk="0">
                  <a:moveTo>
                    <a:pt x="9022" y="393"/>
                  </a:moveTo>
                  <a:cubicBezTo>
                    <a:pt x="9646" y="393"/>
                    <a:pt x="10253" y="559"/>
                    <a:pt x="10772" y="948"/>
                  </a:cubicBezTo>
                  <a:cubicBezTo>
                    <a:pt x="10935" y="1073"/>
                    <a:pt x="11097" y="1211"/>
                    <a:pt x="11247" y="1348"/>
                  </a:cubicBezTo>
                  <a:cubicBezTo>
                    <a:pt x="11410" y="1498"/>
                    <a:pt x="11585" y="1673"/>
                    <a:pt x="11710" y="1861"/>
                  </a:cubicBezTo>
                  <a:cubicBezTo>
                    <a:pt x="11947" y="2223"/>
                    <a:pt x="12097" y="2673"/>
                    <a:pt x="12210" y="3098"/>
                  </a:cubicBezTo>
                  <a:cubicBezTo>
                    <a:pt x="12322" y="3548"/>
                    <a:pt x="12385" y="4010"/>
                    <a:pt x="12422" y="4472"/>
                  </a:cubicBezTo>
                  <a:cubicBezTo>
                    <a:pt x="12472" y="4922"/>
                    <a:pt x="12472" y="5360"/>
                    <a:pt x="12510" y="5810"/>
                  </a:cubicBezTo>
                  <a:cubicBezTo>
                    <a:pt x="12547" y="6222"/>
                    <a:pt x="12597" y="6634"/>
                    <a:pt x="12684" y="7047"/>
                  </a:cubicBezTo>
                  <a:cubicBezTo>
                    <a:pt x="12722" y="7247"/>
                    <a:pt x="12772" y="7447"/>
                    <a:pt x="12872" y="7634"/>
                  </a:cubicBezTo>
                  <a:cubicBezTo>
                    <a:pt x="12984" y="7834"/>
                    <a:pt x="13109" y="8034"/>
                    <a:pt x="13184" y="8259"/>
                  </a:cubicBezTo>
                  <a:cubicBezTo>
                    <a:pt x="13434" y="8934"/>
                    <a:pt x="13047" y="9671"/>
                    <a:pt x="13159" y="10371"/>
                  </a:cubicBezTo>
                  <a:cubicBezTo>
                    <a:pt x="13222" y="10733"/>
                    <a:pt x="13484" y="11033"/>
                    <a:pt x="13659" y="11346"/>
                  </a:cubicBezTo>
                  <a:cubicBezTo>
                    <a:pt x="13747" y="11496"/>
                    <a:pt x="13822" y="11670"/>
                    <a:pt x="13822" y="11845"/>
                  </a:cubicBezTo>
                  <a:cubicBezTo>
                    <a:pt x="13834" y="12058"/>
                    <a:pt x="13734" y="12258"/>
                    <a:pt x="13659" y="12445"/>
                  </a:cubicBezTo>
                  <a:cubicBezTo>
                    <a:pt x="13397" y="13145"/>
                    <a:pt x="13747" y="13807"/>
                    <a:pt x="13972" y="14457"/>
                  </a:cubicBezTo>
                  <a:cubicBezTo>
                    <a:pt x="14034" y="14620"/>
                    <a:pt x="14109" y="14807"/>
                    <a:pt x="14109" y="14995"/>
                  </a:cubicBezTo>
                  <a:cubicBezTo>
                    <a:pt x="14109" y="15207"/>
                    <a:pt x="13984" y="15419"/>
                    <a:pt x="13897" y="15607"/>
                  </a:cubicBezTo>
                  <a:cubicBezTo>
                    <a:pt x="13722" y="15994"/>
                    <a:pt x="13522" y="16382"/>
                    <a:pt x="13234" y="16694"/>
                  </a:cubicBezTo>
                  <a:cubicBezTo>
                    <a:pt x="13109" y="16832"/>
                    <a:pt x="12959" y="16957"/>
                    <a:pt x="12784" y="17044"/>
                  </a:cubicBezTo>
                  <a:cubicBezTo>
                    <a:pt x="12597" y="17144"/>
                    <a:pt x="12372" y="17169"/>
                    <a:pt x="12185" y="17269"/>
                  </a:cubicBezTo>
                  <a:cubicBezTo>
                    <a:pt x="11997" y="17356"/>
                    <a:pt x="11847" y="17506"/>
                    <a:pt x="11685" y="17606"/>
                  </a:cubicBezTo>
                  <a:cubicBezTo>
                    <a:pt x="11497" y="17744"/>
                    <a:pt x="11297" y="17856"/>
                    <a:pt x="11072" y="17919"/>
                  </a:cubicBezTo>
                  <a:cubicBezTo>
                    <a:pt x="10648" y="18044"/>
                    <a:pt x="10210" y="18119"/>
                    <a:pt x="9760" y="18131"/>
                  </a:cubicBezTo>
                  <a:cubicBezTo>
                    <a:pt x="9298" y="18144"/>
                    <a:pt x="8823" y="18156"/>
                    <a:pt x="8361" y="18156"/>
                  </a:cubicBezTo>
                  <a:cubicBezTo>
                    <a:pt x="7886" y="18156"/>
                    <a:pt x="7411" y="18144"/>
                    <a:pt x="6936" y="18106"/>
                  </a:cubicBezTo>
                  <a:cubicBezTo>
                    <a:pt x="6599" y="18094"/>
                    <a:pt x="6211" y="18094"/>
                    <a:pt x="5899" y="17956"/>
                  </a:cubicBezTo>
                  <a:cubicBezTo>
                    <a:pt x="5499" y="17806"/>
                    <a:pt x="5336" y="17419"/>
                    <a:pt x="5024" y="17157"/>
                  </a:cubicBezTo>
                  <a:cubicBezTo>
                    <a:pt x="4724" y="16894"/>
                    <a:pt x="4324" y="16782"/>
                    <a:pt x="3999" y="16569"/>
                  </a:cubicBezTo>
                  <a:cubicBezTo>
                    <a:pt x="3662" y="16344"/>
                    <a:pt x="3374" y="16032"/>
                    <a:pt x="3137" y="15707"/>
                  </a:cubicBezTo>
                  <a:cubicBezTo>
                    <a:pt x="2912" y="15382"/>
                    <a:pt x="2662" y="15070"/>
                    <a:pt x="2437" y="14745"/>
                  </a:cubicBezTo>
                  <a:cubicBezTo>
                    <a:pt x="2312" y="14595"/>
                    <a:pt x="2225" y="14420"/>
                    <a:pt x="2112" y="14257"/>
                  </a:cubicBezTo>
                  <a:cubicBezTo>
                    <a:pt x="2000" y="14082"/>
                    <a:pt x="1862" y="13932"/>
                    <a:pt x="1725" y="13782"/>
                  </a:cubicBezTo>
                  <a:cubicBezTo>
                    <a:pt x="1450" y="13457"/>
                    <a:pt x="1137" y="13145"/>
                    <a:pt x="913" y="12783"/>
                  </a:cubicBezTo>
                  <a:cubicBezTo>
                    <a:pt x="700" y="12458"/>
                    <a:pt x="550" y="12070"/>
                    <a:pt x="525" y="11683"/>
                  </a:cubicBezTo>
                  <a:cubicBezTo>
                    <a:pt x="513" y="11633"/>
                    <a:pt x="488" y="11595"/>
                    <a:pt x="450" y="11570"/>
                  </a:cubicBezTo>
                  <a:cubicBezTo>
                    <a:pt x="350" y="10896"/>
                    <a:pt x="338" y="10196"/>
                    <a:pt x="325" y="9521"/>
                  </a:cubicBezTo>
                  <a:cubicBezTo>
                    <a:pt x="313" y="8721"/>
                    <a:pt x="475" y="7946"/>
                    <a:pt x="700" y="7172"/>
                  </a:cubicBezTo>
                  <a:cubicBezTo>
                    <a:pt x="838" y="6722"/>
                    <a:pt x="1000" y="6284"/>
                    <a:pt x="1175" y="5860"/>
                  </a:cubicBezTo>
                  <a:cubicBezTo>
                    <a:pt x="1337" y="5447"/>
                    <a:pt x="1487" y="5022"/>
                    <a:pt x="1762" y="4672"/>
                  </a:cubicBezTo>
                  <a:cubicBezTo>
                    <a:pt x="2025" y="4335"/>
                    <a:pt x="2350" y="4048"/>
                    <a:pt x="2662" y="3760"/>
                  </a:cubicBezTo>
                  <a:cubicBezTo>
                    <a:pt x="3025" y="3435"/>
                    <a:pt x="3387" y="3110"/>
                    <a:pt x="3749" y="2798"/>
                  </a:cubicBezTo>
                  <a:cubicBezTo>
                    <a:pt x="4099" y="2485"/>
                    <a:pt x="4449" y="2186"/>
                    <a:pt x="4774" y="1848"/>
                  </a:cubicBezTo>
                  <a:cubicBezTo>
                    <a:pt x="5099" y="1523"/>
                    <a:pt x="5499" y="1261"/>
                    <a:pt x="5911" y="1061"/>
                  </a:cubicBezTo>
                  <a:cubicBezTo>
                    <a:pt x="6324" y="861"/>
                    <a:pt x="6774" y="748"/>
                    <a:pt x="7223" y="648"/>
                  </a:cubicBezTo>
                  <a:cubicBezTo>
                    <a:pt x="7661" y="561"/>
                    <a:pt x="8111" y="473"/>
                    <a:pt x="8548" y="423"/>
                  </a:cubicBezTo>
                  <a:cubicBezTo>
                    <a:pt x="8706" y="403"/>
                    <a:pt x="8864" y="393"/>
                    <a:pt x="9022" y="393"/>
                  </a:cubicBezTo>
                  <a:close/>
                  <a:moveTo>
                    <a:pt x="9132" y="0"/>
                  </a:moveTo>
                  <a:cubicBezTo>
                    <a:pt x="8468" y="0"/>
                    <a:pt x="7793" y="173"/>
                    <a:pt x="7161" y="323"/>
                  </a:cubicBezTo>
                  <a:cubicBezTo>
                    <a:pt x="6711" y="423"/>
                    <a:pt x="6261" y="561"/>
                    <a:pt x="5836" y="748"/>
                  </a:cubicBezTo>
                  <a:cubicBezTo>
                    <a:pt x="5386" y="936"/>
                    <a:pt x="5011" y="1223"/>
                    <a:pt x="4612" y="1498"/>
                  </a:cubicBezTo>
                  <a:cubicBezTo>
                    <a:pt x="4212" y="1786"/>
                    <a:pt x="3874" y="2136"/>
                    <a:pt x="3512" y="2473"/>
                  </a:cubicBezTo>
                  <a:cubicBezTo>
                    <a:pt x="3149" y="2823"/>
                    <a:pt x="2787" y="3173"/>
                    <a:pt x="2425" y="3535"/>
                  </a:cubicBezTo>
                  <a:cubicBezTo>
                    <a:pt x="2100" y="3848"/>
                    <a:pt x="1775" y="4172"/>
                    <a:pt x="1525" y="4547"/>
                  </a:cubicBezTo>
                  <a:cubicBezTo>
                    <a:pt x="1262" y="4922"/>
                    <a:pt x="1100" y="5360"/>
                    <a:pt x="925" y="5797"/>
                  </a:cubicBezTo>
                  <a:cubicBezTo>
                    <a:pt x="600" y="6634"/>
                    <a:pt x="313" y="7459"/>
                    <a:pt x="188" y="8359"/>
                  </a:cubicBezTo>
                  <a:cubicBezTo>
                    <a:pt x="125" y="8759"/>
                    <a:pt x="63" y="9171"/>
                    <a:pt x="38" y="9584"/>
                  </a:cubicBezTo>
                  <a:cubicBezTo>
                    <a:pt x="0" y="9996"/>
                    <a:pt x="13" y="10408"/>
                    <a:pt x="63" y="10821"/>
                  </a:cubicBezTo>
                  <a:cubicBezTo>
                    <a:pt x="100" y="11196"/>
                    <a:pt x="188" y="11558"/>
                    <a:pt x="263" y="11920"/>
                  </a:cubicBezTo>
                  <a:cubicBezTo>
                    <a:pt x="313" y="12245"/>
                    <a:pt x="450" y="12533"/>
                    <a:pt x="650" y="12808"/>
                  </a:cubicBezTo>
                  <a:cubicBezTo>
                    <a:pt x="913" y="13145"/>
                    <a:pt x="1212" y="13445"/>
                    <a:pt x="1487" y="13770"/>
                  </a:cubicBezTo>
                  <a:cubicBezTo>
                    <a:pt x="1787" y="14082"/>
                    <a:pt x="2112" y="14432"/>
                    <a:pt x="2300" y="14832"/>
                  </a:cubicBezTo>
                  <a:cubicBezTo>
                    <a:pt x="2500" y="15220"/>
                    <a:pt x="2662" y="15619"/>
                    <a:pt x="2912" y="15982"/>
                  </a:cubicBezTo>
                  <a:cubicBezTo>
                    <a:pt x="3149" y="16319"/>
                    <a:pt x="3437" y="16607"/>
                    <a:pt x="3799" y="16807"/>
                  </a:cubicBezTo>
                  <a:cubicBezTo>
                    <a:pt x="4199" y="17019"/>
                    <a:pt x="4637" y="17107"/>
                    <a:pt x="4924" y="17469"/>
                  </a:cubicBezTo>
                  <a:cubicBezTo>
                    <a:pt x="5186" y="17806"/>
                    <a:pt x="5374" y="18144"/>
                    <a:pt x="5786" y="18319"/>
                  </a:cubicBezTo>
                  <a:cubicBezTo>
                    <a:pt x="6095" y="18451"/>
                    <a:pt x="6434" y="18496"/>
                    <a:pt x="6767" y="18496"/>
                  </a:cubicBezTo>
                  <a:cubicBezTo>
                    <a:pt x="6811" y="18496"/>
                    <a:pt x="6855" y="18495"/>
                    <a:pt x="6898" y="18494"/>
                  </a:cubicBezTo>
                  <a:cubicBezTo>
                    <a:pt x="7873" y="18456"/>
                    <a:pt x="8835" y="18419"/>
                    <a:pt x="9798" y="18369"/>
                  </a:cubicBezTo>
                  <a:cubicBezTo>
                    <a:pt x="9916" y="18362"/>
                    <a:pt x="10035" y="18359"/>
                    <a:pt x="10155" y="18359"/>
                  </a:cubicBezTo>
                  <a:cubicBezTo>
                    <a:pt x="10276" y="18359"/>
                    <a:pt x="10398" y="18362"/>
                    <a:pt x="10523" y="18369"/>
                  </a:cubicBezTo>
                  <a:cubicBezTo>
                    <a:pt x="10747" y="18369"/>
                    <a:pt x="10972" y="18344"/>
                    <a:pt x="11185" y="18281"/>
                  </a:cubicBezTo>
                  <a:cubicBezTo>
                    <a:pt x="11397" y="18231"/>
                    <a:pt x="11622" y="18144"/>
                    <a:pt x="11797" y="18019"/>
                  </a:cubicBezTo>
                  <a:cubicBezTo>
                    <a:pt x="11985" y="17881"/>
                    <a:pt x="12060" y="17619"/>
                    <a:pt x="12260" y="17519"/>
                  </a:cubicBezTo>
                  <a:cubicBezTo>
                    <a:pt x="12460" y="17419"/>
                    <a:pt x="12697" y="17406"/>
                    <a:pt x="12897" y="17319"/>
                  </a:cubicBezTo>
                  <a:cubicBezTo>
                    <a:pt x="13084" y="17231"/>
                    <a:pt x="13247" y="17119"/>
                    <a:pt x="13409" y="16969"/>
                  </a:cubicBezTo>
                  <a:cubicBezTo>
                    <a:pt x="13734" y="16682"/>
                    <a:pt x="13972" y="16282"/>
                    <a:pt x="14159" y="15894"/>
                  </a:cubicBezTo>
                  <a:cubicBezTo>
                    <a:pt x="14347" y="15519"/>
                    <a:pt x="14634" y="15107"/>
                    <a:pt x="14521" y="14682"/>
                  </a:cubicBezTo>
                  <a:cubicBezTo>
                    <a:pt x="14422" y="14307"/>
                    <a:pt x="14222" y="13957"/>
                    <a:pt x="14072" y="13607"/>
                  </a:cubicBezTo>
                  <a:cubicBezTo>
                    <a:pt x="13909" y="13258"/>
                    <a:pt x="13809" y="12883"/>
                    <a:pt x="13922" y="12508"/>
                  </a:cubicBezTo>
                  <a:cubicBezTo>
                    <a:pt x="13972" y="12333"/>
                    <a:pt x="14059" y="12158"/>
                    <a:pt x="14097" y="11970"/>
                  </a:cubicBezTo>
                  <a:cubicBezTo>
                    <a:pt x="14122" y="11783"/>
                    <a:pt x="14097" y="11583"/>
                    <a:pt x="14034" y="11396"/>
                  </a:cubicBezTo>
                  <a:cubicBezTo>
                    <a:pt x="13909" y="11046"/>
                    <a:pt x="13684" y="10733"/>
                    <a:pt x="13584" y="10371"/>
                  </a:cubicBezTo>
                  <a:cubicBezTo>
                    <a:pt x="13484" y="10008"/>
                    <a:pt x="13522" y="9671"/>
                    <a:pt x="13559" y="9296"/>
                  </a:cubicBezTo>
                  <a:cubicBezTo>
                    <a:pt x="13609" y="8909"/>
                    <a:pt x="13609" y="8534"/>
                    <a:pt x="13497" y="8159"/>
                  </a:cubicBezTo>
                  <a:cubicBezTo>
                    <a:pt x="13422" y="7946"/>
                    <a:pt x="13322" y="7734"/>
                    <a:pt x="13272" y="7522"/>
                  </a:cubicBezTo>
                  <a:cubicBezTo>
                    <a:pt x="13209" y="7297"/>
                    <a:pt x="13122" y="7084"/>
                    <a:pt x="13047" y="6859"/>
                  </a:cubicBezTo>
                  <a:cubicBezTo>
                    <a:pt x="12759" y="5959"/>
                    <a:pt x="12697" y="5010"/>
                    <a:pt x="12584" y="4072"/>
                  </a:cubicBezTo>
                  <a:cubicBezTo>
                    <a:pt x="12535" y="3623"/>
                    <a:pt x="12460" y="3160"/>
                    <a:pt x="12322" y="2723"/>
                  </a:cubicBezTo>
                  <a:cubicBezTo>
                    <a:pt x="12197" y="2285"/>
                    <a:pt x="11985" y="1886"/>
                    <a:pt x="11772" y="1486"/>
                  </a:cubicBezTo>
                  <a:cubicBezTo>
                    <a:pt x="11372" y="723"/>
                    <a:pt x="10610" y="236"/>
                    <a:pt x="9773" y="61"/>
                  </a:cubicBezTo>
                  <a:cubicBezTo>
                    <a:pt x="9562" y="18"/>
                    <a:pt x="9348" y="0"/>
                    <a:pt x="9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0" name="Google Shape;12070;p23"/>
            <p:cNvSpPr/>
            <p:nvPr/>
          </p:nvSpPr>
          <p:spPr>
            <a:xfrm>
              <a:off x="6218100" y="2082725"/>
              <a:ext cx="60950" cy="73800"/>
            </a:xfrm>
            <a:custGeom>
              <a:avLst/>
              <a:gdLst/>
              <a:ahLst/>
              <a:cxnLst/>
              <a:rect l="l" t="t" r="r" b="b"/>
              <a:pathLst>
                <a:path w="2438" h="2952" extrusionOk="0">
                  <a:moveTo>
                    <a:pt x="161" y="1"/>
                  </a:moveTo>
                  <a:cubicBezTo>
                    <a:pt x="125" y="1"/>
                    <a:pt x="89" y="23"/>
                    <a:pt x="76" y="62"/>
                  </a:cubicBezTo>
                  <a:cubicBezTo>
                    <a:pt x="38" y="174"/>
                    <a:pt x="1" y="349"/>
                    <a:pt x="63" y="462"/>
                  </a:cubicBezTo>
                  <a:cubicBezTo>
                    <a:pt x="105" y="524"/>
                    <a:pt x="154" y="540"/>
                    <a:pt x="209" y="540"/>
                  </a:cubicBezTo>
                  <a:cubicBezTo>
                    <a:pt x="253" y="540"/>
                    <a:pt x="300" y="530"/>
                    <a:pt x="351" y="524"/>
                  </a:cubicBezTo>
                  <a:cubicBezTo>
                    <a:pt x="355" y="524"/>
                    <a:pt x="360" y="524"/>
                    <a:pt x="365" y="524"/>
                  </a:cubicBezTo>
                  <a:cubicBezTo>
                    <a:pt x="694" y="524"/>
                    <a:pt x="915" y="952"/>
                    <a:pt x="1088" y="1174"/>
                  </a:cubicBezTo>
                  <a:cubicBezTo>
                    <a:pt x="1188" y="1299"/>
                    <a:pt x="1288" y="1424"/>
                    <a:pt x="1388" y="1536"/>
                  </a:cubicBezTo>
                  <a:cubicBezTo>
                    <a:pt x="1500" y="1661"/>
                    <a:pt x="1625" y="1761"/>
                    <a:pt x="1750" y="1861"/>
                  </a:cubicBezTo>
                  <a:cubicBezTo>
                    <a:pt x="2013" y="2099"/>
                    <a:pt x="2113" y="2449"/>
                    <a:pt x="2100" y="2799"/>
                  </a:cubicBezTo>
                  <a:cubicBezTo>
                    <a:pt x="2094" y="2902"/>
                    <a:pt x="2168" y="2952"/>
                    <a:pt x="2246" y="2952"/>
                  </a:cubicBezTo>
                  <a:cubicBezTo>
                    <a:pt x="2329" y="2952"/>
                    <a:pt x="2419" y="2895"/>
                    <a:pt x="2425" y="2786"/>
                  </a:cubicBezTo>
                  <a:cubicBezTo>
                    <a:pt x="2438" y="2461"/>
                    <a:pt x="2313" y="2174"/>
                    <a:pt x="2113" y="1924"/>
                  </a:cubicBezTo>
                  <a:cubicBezTo>
                    <a:pt x="2013" y="1799"/>
                    <a:pt x="1900" y="1711"/>
                    <a:pt x="1775" y="1624"/>
                  </a:cubicBezTo>
                  <a:cubicBezTo>
                    <a:pt x="1625" y="1524"/>
                    <a:pt x="1500" y="1399"/>
                    <a:pt x="1388" y="1249"/>
                  </a:cubicBezTo>
                  <a:cubicBezTo>
                    <a:pt x="1175" y="999"/>
                    <a:pt x="988" y="737"/>
                    <a:pt x="726" y="549"/>
                  </a:cubicBezTo>
                  <a:cubicBezTo>
                    <a:pt x="626" y="474"/>
                    <a:pt x="526" y="412"/>
                    <a:pt x="401" y="374"/>
                  </a:cubicBezTo>
                  <a:cubicBezTo>
                    <a:pt x="363" y="362"/>
                    <a:pt x="288" y="349"/>
                    <a:pt x="263" y="324"/>
                  </a:cubicBezTo>
                  <a:cubicBezTo>
                    <a:pt x="251" y="312"/>
                    <a:pt x="276" y="237"/>
                    <a:pt x="263" y="212"/>
                  </a:cubicBezTo>
                  <a:cubicBezTo>
                    <a:pt x="263" y="149"/>
                    <a:pt x="251" y="112"/>
                    <a:pt x="238" y="62"/>
                  </a:cubicBezTo>
                  <a:cubicBezTo>
                    <a:pt x="226" y="20"/>
                    <a:pt x="194" y="1"/>
                    <a:pt x="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1" name="Google Shape;12071;p23"/>
            <p:cNvSpPr/>
            <p:nvPr/>
          </p:nvSpPr>
          <p:spPr>
            <a:xfrm>
              <a:off x="6258725" y="2078575"/>
              <a:ext cx="21575" cy="52150"/>
            </a:xfrm>
            <a:custGeom>
              <a:avLst/>
              <a:gdLst/>
              <a:ahLst/>
              <a:cxnLst/>
              <a:rect l="l" t="t" r="r" b="b"/>
              <a:pathLst>
                <a:path w="863" h="2086" extrusionOk="0">
                  <a:moveTo>
                    <a:pt x="836" y="1"/>
                  </a:moveTo>
                  <a:cubicBezTo>
                    <a:pt x="833" y="1"/>
                    <a:pt x="829" y="1"/>
                    <a:pt x="825" y="3"/>
                  </a:cubicBezTo>
                  <a:cubicBezTo>
                    <a:pt x="725" y="3"/>
                    <a:pt x="663" y="53"/>
                    <a:pt x="600" y="115"/>
                  </a:cubicBezTo>
                  <a:cubicBezTo>
                    <a:pt x="538" y="178"/>
                    <a:pt x="525" y="278"/>
                    <a:pt x="513" y="378"/>
                  </a:cubicBezTo>
                  <a:cubicBezTo>
                    <a:pt x="475" y="578"/>
                    <a:pt x="463" y="778"/>
                    <a:pt x="338" y="953"/>
                  </a:cubicBezTo>
                  <a:cubicBezTo>
                    <a:pt x="275" y="1028"/>
                    <a:pt x="200" y="1103"/>
                    <a:pt x="150" y="1190"/>
                  </a:cubicBezTo>
                  <a:cubicBezTo>
                    <a:pt x="100" y="1277"/>
                    <a:pt x="63" y="1365"/>
                    <a:pt x="50" y="1452"/>
                  </a:cubicBezTo>
                  <a:cubicBezTo>
                    <a:pt x="0" y="1640"/>
                    <a:pt x="13" y="1840"/>
                    <a:pt x="100" y="2015"/>
                  </a:cubicBezTo>
                  <a:cubicBezTo>
                    <a:pt x="120" y="2054"/>
                    <a:pt x="147" y="2085"/>
                    <a:pt x="188" y="2085"/>
                  </a:cubicBezTo>
                  <a:cubicBezTo>
                    <a:pt x="199" y="2085"/>
                    <a:pt x="212" y="2083"/>
                    <a:pt x="225" y="2077"/>
                  </a:cubicBezTo>
                  <a:cubicBezTo>
                    <a:pt x="275" y="2065"/>
                    <a:pt x="313" y="2002"/>
                    <a:pt x="288" y="1952"/>
                  </a:cubicBezTo>
                  <a:cubicBezTo>
                    <a:pt x="225" y="1802"/>
                    <a:pt x="200" y="1652"/>
                    <a:pt x="250" y="1490"/>
                  </a:cubicBezTo>
                  <a:cubicBezTo>
                    <a:pt x="288" y="1327"/>
                    <a:pt x="400" y="1190"/>
                    <a:pt x="525" y="1065"/>
                  </a:cubicBezTo>
                  <a:cubicBezTo>
                    <a:pt x="575" y="1003"/>
                    <a:pt x="638" y="940"/>
                    <a:pt x="675" y="865"/>
                  </a:cubicBezTo>
                  <a:cubicBezTo>
                    <a:pt x="725" y="778"/>
                    <a:pt x="738" y="690"/>
                    <a:pt x="738" y="590"/>
                  </a:cubicBezTo>
                  <a:cubicBezTo>
                    <a:pt x="750" y="503"/>
                    <a:pt x="738" y="415"/>
                    <a:pt x="725" y="328"/>
                  </a:cubicBezTo>
                  <a:cubicBezTo>
                    <a:pt x="725" y="290"/>
                    <a:pt x="738" y="240"/>
                    <a:pt x="738" y="203"/>
                  </a:cubicBezTo>
                  <a:cubicBezTo>
                    <a:pt x="750" y="140"/>
                    <a:pt x="763" y="90"/>
                    <a:pt x="825" y="53"/>
                  </a:cubicBezTo>
                  <a:cubicBezTo>
                    <a:pt x="858" y="42"/>
                    <a:pt x="862" y="1"/>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2" name="Google Shape;12072;p23"/>
            <p:cNvSpPr/>
            <p:nvPr/>
          </p:nvSpPr>
          <p:spPr>
            <a:xfrm>
              <a:off x="6277025" y="2019175"/>
              <a:ext cx="98250" cy="61725"/>
            </a:xfrm>
            <a:custGeom>
              <a:avLst/>
              <a:gdLst/>
              <a:ahLst/>
              <a:cxnLst/>
              <a:rect l="l" t="t" r="r" b="b"/>
              <a:pathLst>
                <a:path w="3930" h="2469" extrusionOk="0">
                  <a:moveTo>
                    <a:pt x="3739" y="0"/>
                  </a:moveTo>
                  <a:cubicBezTo>
                    <a:pt x="3635" y="0"/>
                    <a:pt x="3530" y="34"/>
                    <a:pt x="3430" y="67"/>
                  </a:cubicBezTo>
                  <a:cubicBezTo>
                    <a:pt x="3242" y="117"/>
                    <a:pt x="3067" y="192"/>
                    <a:pt x="2905" y="279"/>
                  </a:cubicBezTo>
                  <a:cubicBezTo>
                    <a:pt x="2742" y="379"/>
                    <a:pt x="2592" y="504"/>
                    <a:pt x="2442" y="629"/>
                  </a:cubicBezTo>
                  <a:cubicBezTo>
                    <a:pt x="2355" y="704"/>
                    <a:pt x="2268" y="779"/>
                    <a:pt x="2155" y="817"/>
                  </a:cubicBezTo>
                  <a:cubicBezTo>
                    <a:pt x="2055" y="842"/>
                    <a:pt x="1968" y="854"/>
                    <a:pt x="1868" y="879"/>
                  </a:cubicBezTo>
                  <a:cubicBezTo>
                    <a:pt x="1568" y="992"/>
                    <a:pt x="1393" y="1367"/>
                    <a:pt x="1243" y="1629"/>
                  </a:cubicBezTo>
                  <a:cubicBezTo>
                    <a:pt x="1118" y="1841"/>
                    <a:pt x="993" y="2004"/>
                    <a:pt x="768" y="2104"/>
                  </a:cubicBezTo>
                  <a:cubicBezTo>
                    <a:pt x="555" y="2191"/>
                    <a:pt x="343" y="2241"/>
                    <a:pt x="118" y="2279"/>
                  </a:cubicBezTo>
                  <a:cubicBezTo>
                    <a:pt x="1" y="2302"/>
                    <a:pt x="49" y="2469"/>
                    <a:pt x="158" y="2469"/>
                  </a:cubicBezTo>
                  <a:cubicBezTo>
                    <a:pt x="165" y="2469"/>
                    <a:pt x="173" y="2468"/>
                    <a:pt x="181" y="2466"/>
                  </a:cubicBezTo>
                  <a:cubicBezTo>
                    <a:pt x="555" y="2404"/>
                    <a:pt x="905" y="2316"/>
                    <a:pt x="1143" y="1991"/>
                  </a:cubicBezTo>
                  <a:cubicBezTo>
                    <a:pt x="1380" y="1679"/>
                    <a:pt x="1455" y="1204"/>
                    <a:pt x="1868" y="1067"/>
                  </a:cubicBezTo>
                  <a:cubicBezTo>
                    <a:pt x="1943" y="1047"/>
                    <a:pt x="2018" y="1045"/>
                    <a:pt x="2093" y="1045"/>
                  </a:cubicBezTo>
                  <a:cubicBezTo>
                    <a:pt x="2111" y="1045"/>
                    <a:pt x="2130" y="1045"/>
                    <a:pt x="2149" y="1045"/>
                  </a:cubicBezTo>
                  <a:cubicBezTo>
                    <a:pt x="2243" y="1045"/>
                    <a:pt x="2336" y="1042"/>
                    <a:pt x="2430" y="1004"/>
                  </a:cubicBezTo>
                  <a:cubicBezTo>
                    <a:pt x="2605" y="942"/>
                    <a:pt x="2755" y="829"/>
                    <a:pt x="2905" y="717"/>
                  </a:cubicBezTo>
                  <a:cubicBezTo>
                    <a:pt x="3055" y="604"/>
                    <a:pt x="3205" y="467"/>
                    <a:pt x="3367" y="354"/>
                  </a:cubicBezTo>
                  <a:cubicBezTo>
                    <a:pt x="3455" y="304"/>
                    <a:pt x="3542" y="254"/>
                    <a:pt x="3630" y="229"/>
                  </a:cubicBezTo>
                  <a:cubicBezTo>
                    <a:pt x="3717" y="204"/>
                    <a:pt x="3805" y="192"/>
                    <a:pt x="3892" y="154"/>
                  </a:cubicBezTo>
                  <a:cubicBezTo>
                    <a:pt x="3930" y="129"/>
                    <a:pt x="3930" y="54"/>
                    <a:pt x="3892" y="29"/>
                  </a:cubicBezTo>
                  <a:cubicBezTo>
                    <a:pt x="3842" y="9"/>
                    <a:pt x="3791" y="0"/>
                    <a:pt x="37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3" name="Google Shape;12073;p23"/>
            <p:cNvSpPr/>
            <p:nvPr/>
          </p:nvSpPr>
          <p:spPr>
            <a:xfrm>
              <a:off x="6385325" y="2023600"/>
              <a:ext cx="20250" cy="30025"/>
            </a:xfrm>
            <a:custGeom>
              <a:avLst/>
              <a:gdLst/>
              <a:ahLst/>
              <a:cxnLst/>
              <a:rect l="l" t="t" r="r" b="b"/>
              <a:pathLst>
                <a:path w="810" h="1201" extrusionOk="0">
                  <a:moveTo>
                    <a:pt x="106" y="0"/>
                  </a:moveTo>
                  <a:cubicBezTo>
                    <a:pt x="51" y="0"/>
                    <a:pt x="1" y="65"/>
                    <a:pt x="60" y="115"/>
                  </a:cubicBezTo>
                  <a:cubicBezTo>
                    <a:pt x="222" y="252"/>
                    <a:pt x="360" y="415"/>
                    <a:pt x="472" y="602"/>
                  </a:cubicBezTo>
                  <a:cubicBezTo>
                    <a:pt x="510" y="690"/>
                    <a:pt x="547" y="777"/>
                    <a:pt x="560" y="865"/>
                  </a:cubicBezTo>
                  <a:cubicBezTo>
                    <a:pt x="572" y="902"/>
                    <a:pt x="585" y="952"/>
                    <a:pt x="597" y="990"/>
                  </a:cubicBezTo>
                  <a:cubicBezTo>
                    <a:pt x="597" y="1015"/>
                    <a:pt x="610" y="1027"/>
                    <a:pt x="610" y="1052"/>
                  </a:cubicBezTo>
                  <a:cubicBezTo>
                    <a:pt x="610" y="1077"/>
                    <a:pt x="610" y="1102"/>
                    <a:pt x="610" y="1127"/>
                  </a:cubicBezTo>
                  <a:cubicBezTo>
                    <a:pt x="610" y="1173"/>
                    <a:pt x="647" y="1200"/>
                    <a:pt x="682" y="1200"/>
                  </a:cubicBezTo>
                  <a:cubicBezTo>
                    <a:pt x="704" y="1200"/>
                    <a:pt x="725" y="1189"/>
                    <a:pt x="735" y="1165"/>
                  </a:cubicBezTo>
                  <a:cubicBezTo>
                    <a:pt x="760" y="1115"/>
                    <a:pt x="760" y="1077"/>
                    <a:pt x="785" y="1027"/>
                  </a:cubicBezTo>
                  <a:cubicBezTo>
                    <a:pt x="810" y="965"/>
                    <a:pt x="810" y="915"/>
                    <a:pt x="797" y="852"/>
                  </a:cubicBezTo>
                  <a:cubicBezTo>
                    <a:pt x="772" y="740"/>
                    <a:pt x="735" y="627"/>
                    <a:pt x="672" y="527"/>
                  </a:cubicBezTo>
                  <a:cubicBezTo>
                    <a:pt x="547" y="315"/>
                    <a:pt x="347" y="152"/>
                    <a:pt x="147" y="15"/>
                  </a:cubicBezTo>
                  <a:cubicBezTo>
                    <a:pt x="134" y="5"/>
                    <a:pt x="120" y="0"/>
                    <a:pt x="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4" name="Google Shape;12074;p23"/>
            <p:cNvSpPr/>
            <p:nvPr/>
          </p:nvSpPr>
          <p:spPr>
            <a:xfrm>
              <a:off x="6397425" y="2042850"/>
              <a:ext cx="43775" cy="79425"/>
            </a:xfrm>
            <a:custGeom>
              <a:avLst/>
              <a:gdLst/>
              <a:ahLst/>
              <a:cxnLst/>
              <a:rect l="l" t="t" r="r" b="b"/>
              <a:pathLst>
                <a:path w="1751" h="3177" extrusionOk="0">
                  <a:moveTo>
                    <a:pt x="153" y="1"/>
                  </a:moveTo>
                  <a:cubicBezTo>
                    <a:pt x="77" y="1"/>
                    <a:pt x="1" y="54"/>
                    <a:pt x="1" y="157"/>
                  </a:cubicBezTo>
                  <a:cubicBezTo>
                    <a:pt x="13" y="507"/>
                    <a:pt x="88" y="844"/>
                    <a:pt x="463" y="957"/>
                  </a:cubicBezTo>
                  <a:cubicBezTo>
                    <a:pt x="613" y="994"/>
                    <a:pt x="763" y="1019"/>
                    <a:pt x="913" y="1107"/>
                  </a:cubicBezTo>
                  <a:cubicBezTo>
                    <a:pt x="1051" y="1194"/>
                    <a:pt x="1163" y="1332"/>
                    <a:pt x="1238" y="1494"/>
                  </a:cubicBezTo>
                  <a:cubicBezTo>
                    <a:pt x="1388" y="1782"/>
                    <a:pt x="1301" y="2132"/>
                    <a:pt x="1438" y="2419"/>
                  </a:cubicBezTo>
                  <a:cubicBezTo>
                    <a:pt x="1475" y="2507"/>
                    <a:pt x="1513" y="2582"/>
                    <a:pt x="1463" y="2669"/>
                  </a:cubicBezTo>
                  <a:cubicBezTo>
                    <a:pt x="1438" y="2719"/>
                    <a:pt x="1413" y="2769"/>
                    <a:pt x="1388" y="2831"/>
                  </a:cubicBezTo>
                  <a:cubicBezTo>
                    <a:pt x="1350" y="2944"/>
                    <a:pt x="1350" y="3056"/>
                    <a:pt x="1438" y="3144"/>
                  </a:cubicBezTo>
                  <a:cubicBezTo>
                    <a:pt x="1461" y="3167"/>
                    <a:pt x="1489" y="3177"/>
                    <a:pt x="1516" y="3177"/>
                  </a:cubicBezTo>
                  <a:cubicBezTo>
                    <a:pt x="1578" y="3177"/>
                    <a:pt x="1638" y="3126"/>
                    <a:pt x="1638" y="3056"/>
                  </a:cubicBezTo>
                  <a:cubicBezTo>
                    <a:pt x="1638" y="2931"/>
                    <a:pt x="1688" y="2844"/>
                    <a:pt x="1713" y="2744"/>
                  </a:cubicBezTo>
                  <a:cubicBezTo>
                    <a:pt x="1750" y="2607"/>
                    <a:pt x="1688" y="2519"/>
                    <a:pt x="1613" y="2394"/>
                  </a:cubicBezTo>
                  <a:cubicBezTo>
                    <a:pt x="1525" y="2232"/>
                    <a:pt x="1488" y="2082"/>
                    <a:pt x="1488" y="1894"/>
                  </a:cubicBezTo>
                  <a:cubicBezTo>
                    <a:pt x="1488" y="1744"/>
                    <a:pt x="1500" y="1607"/>
                    <a:pt x="1450" y="1457"/>
                  </a:cubicBezTo>
                  <a:cubicBezTo>
                    <a:pt x="1375" y="1194"/>
                    <a:pt x="1201" y="957"/>
                    <a:pt x="963" y="794"/>
                  </a:cubicBezTo>
                  <a:cubicBezTo>
                    <a:pt x="838" y="707"/>
                    <a:pt x="701" y="670"/>
                    <a:pt x="538" y="620"/>
                  </a:cubicBezTo>
                  <a:cubicBezTo>
                    <a:pt x="326" y="557"/>
                    <a:pt x="313" y="345"/>
                    <a:pt x="301" y="145"/>
                  </a:cubicBezTo>
                  <a:cubicBezTo>
                    <a:pt x="295" y="48"/>
                    <a:pt x="224"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5" name="Google Shape;12075;p23"/>
            <p:cNvSpPr/>
            <p:nvPr/>
          </p:nvSpPr>
          <p:spPr>
            <a:xfrm>
              <a:off x="6210500" y="2312975"/>
              <a:ext cx="81500" cy="50325"/>
            </a:xfrm>
            <a:custGeom>
              <a:avLst/>
              <a:gdLst/>
              <a:ahLst/>
              <a:cxnLst/>
              <a:rect l="l" t="t" r="r" b="b"/>
              <a:pathLst>
                <a:path w="3260" h="2013" extrusionOk="0">
                  <a:moveTo>
                    <a:pt x="61" y="0"/>
                  </a:moveTo>
                  <a:cubicBezTo>
                    <a:pt x="25" y="0"/>
                    <a:pt x="0" y="47"/>
                    <a:pt x="30" y="87"/>
                  </a:cubicBezTo>
                  <a:cubicBezTo>
                    <a:pt x="242" y="312"/>
                    <a:pt x="505" y="499"/>
                    <a:pt x="805" y="624"/>
                  </a:cubicBezTo>
                  <a:cubicBezTo>
                    <a:pt x="955" y="687"/>
                    <a:pt x="1117" y="749"/>
                    <a:pt x="1254" y="812"/>
                  </a:cubicBezTo>
                  <a:cubicBezTo>
                    <a:pt x="1429" y="899"/>
                    <a:pt x="1529" y="1037"/>
                    <a:pt x="1642" y="1162"/>
                  </a:cubicBezTo>
                  <a:cubicBezTo>
                    <a:pt x="1842" y="1374"/>
                    <a:pt x="2092" y="1499"/>
                    <a:pt x="2367" y="1599"/>
                  </a:cubicBezTo>
                  <a:cubicBezTo>
                    <a:pt x="2504" y="1649"/>
                    <a:pt x="2642" y="1699"/>
                    <a:pt x="2779" y="1761"/>
                  </a:cubicBezTo>
                  <a:cubicBezTo>
                    <a:pt x="2917" y="1824"/>
                    <a:pt x="3017" y="1911"/>
                    <a:pt x="3129" y="1999"/>
                  </a:cubicBezTo>
                  <a:cubicBezTo>
                    <a:pt x="3143" y="2008"/>
                    <a:pt x="3157" y="2012"/>
                    <a:pt x="3170" y="2012"/>
                  </a:cubicBezTo>
                  <a:cubicBezTo>
                    <a:pt x="3224" y="2012"/>
                    <a:pt x="3259" y="1939"/>
                    <a:pt x="3229" y="1899"/>
                  </a:cubicBezTo>
                  <a:cubicBezTo>
                    <a:pt x="3116" y="1674"/>
                    <a:pt x="2804" y="1574"/>
                    <a:pt x="2579" y="1499"/>
                  </a:cubicBezTo>
                  <a:cubicBezTo>
                    <a:pt x="2442" y="1449"/>
                    <a:pt x="2292" y="1399"/>
                    <a:pt x="2167" y="1311"/>
                  </a:cubicBezTo>
                  <a:cubicBezTo>
                    <a:pt x="2017" y="1211"/>
                    <a:pt x="1954" y="1062"/>
                    <a:pt x="1854" y="924"/>
                  </a:cubicBezTo>
                  <a:cubicBezTo>
                    <a:pt x="1767" y="799"/>
                    <a:pt x="1667" y="687"/>
                    <a:pt x="1529" y="637"/>
                  </a:cubicBezTo>
                  <a:cubicBezTo>
                    <a:pt x="1367" y="574"/>
                    <a:pt x="1192" y="587"/>
                    <a:pt x="1030" y="549"/>
                  </a:cubicBezTo>
                  <a:cubicBezTo>
                    <a:pt x="667" y="487"/>
                    <a:pt x="342" y="262"/>
                    <a:pt x="92" y="12"/>
                  </a:cubicBezTo>
                  <a:cubicBezTo>
                    <a:pt x="82" y="4"/>
                    <a:pt x="71"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6" name="Google Shape;12076;p23"/>
            <p:cNvSpPr/>
            <p:nvPr/>
          </p:nvSpPr>
          <p:spPr>
            <a:xfrm>
              <a:off x="6219575" y="2177625"/>
              <a:ext cx="36300" cy="33675"/>
            </a:xfrm>
            <a:custGeom>
              <a:avLst/>
              <a:gdLst/>
              <a:ahLst/>
              <a:cxnLst/>
              <a:rect l="l" t="t" r="r" b="b"/>
              <a:pathLst>
                <a:path w="1452" h="1347" extrusionOk="0">
                  <a:moveTo>
                    <a:pt x="60" y="1"/>
                  </a:moveTo>
                  <a:cubicBezTo>
                    <a:pt x="30" y="1"/>
                    <a:pt x="1" y="25"/>
                    <a:pt x="17" y="65"/>
                  </a:cubicBezTo>
                  <a:cubicBezTo>
                    <a:pt x="129" y="365"/>
                    <a:pt x="304" y="615"/>
                    <a:pt x="567" y="802"/>
                  </a:cubicBezTo>
                  <a:cubicBezTo>
                    <a:pt x="679" y="890"/>
                    <a:pt x="804" y="965"/>
                    <a:pt x="929" y="1052"/>
                  </a:cubicBezTo>
                  <a:cubicBezTo>
                    <a:pt x="1041" y="1139"/>
                    <a:pt x="1141" y="1264"/>
                    <a:pt x="1279" y="1339"/>
                  </a:cubicBezTo>
                  <a:cubicBezTo>
                    <a:pt x="1294" y="1344"/>
                    <a:pt x="1310" y="1347"/>
                    <a:pt x="1326" y="1347"/>
                  </a:cubicBezTo>
                  <a:cubicBezTo>
                    <a:pt x="1389" y="1347"/>
                    <a:pt x="1451" y="1307"/>
                    <a:pt x="1441" y="1227"/>
                  </a:cubicBezTo>
                  <a:cubicBezTo>
                    <a:pt x="1429" y="1139"/>
                    <a:pt x="1416" y="1089"/>
                    <a:pt x="1354" y="1027"/>
                  </a:cubicBezTo>
                  <a:cubicBezTo>
                    <a:pt x="1304" y="965"/>
                    <a:pt x="1241" y="927"/>
                    <a:pt x="1179" y="890"/>
                  </a:cubicBezTo>
                  <a:cubicBezTo>
                    <a:pt x="1054" y="815"/>
                    <a:pt x="916" y="752"/>
                    <a:pt x="792" y="690"/>
                  </a:cubicBezTo>
                  <a:cubicBezTo>
                    <a:pt x="504" y="552"/>
                    <a:pt x="229" y="327"/>
                    <a:pt x="104" y="27"/>
                  </a:cubicBezTo>
                  <a:cubicBezTo>
                    <a:pt x="95" y="9"/>
                    <a:pt x="77" y="1"/>
                    <a:pt x="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7" name="Google Shape;12077;p23"/>
            <p:cNvSpPr/>
            <p:nvPr/>
          </p:nvSpPr>
          <p:spPr>
            <a:xfrm>
              <a:off x="6194975" y="2149475"/>
              <a:ext cx="58450" cy="14900"/>
            </a:xfrm>
            <a:custGeom>
              <a:avLst/>
              <a:gdLst/>
              <a:ahLst/>
              <a:cxnLst/>
              <a:rect l="l" t="t" r="r" b="b"/>
              <a:pathLst>
                <a:path w="2338" h="596" extrusionOk="0">
                  <a:moveTo>
                    <a:pt x="632" y="0"/>
                  </a:moveTo>
                  <a:cubicBezTo>
                    <a:pt x="576" y="0"/>
                    <a:pt x="520" y="4"/>
                    <a:pt x="463" y="4"/>
                  </a:cubicBezTo>
                  <a:cubicBezTo>
                    <a:pt x="338" y="4"/>
                    <a:pt x="201" y="16"/>
                    <a:pt x="63" y="29"/>
                  </a:cubicBezTo>
                  <a:cubicBezTo>
                    <a:pt x="13" y="41"/>
                    <a:pt x="1" y="116"/>
                    <a:pt x="51" y="116"/>
                  </a:cubicBezTo>
                  <a:cubicBezTo>
                    <a:pt x="163" y="129"/>
                    <a:pt x="276" y="154"/>
                    <a:pt x="376" y="154"/>
                  </a:cubicBezTo>
                  <a:lnTo>
                    <a:pt x="701" y="154"/>
                  </a:lnTo>
                  <a:cubicBezTo>
                    <a:pt x="751" y="166"/>
                    <a:pt x="801" y="166"/>
                    <a:pt x="838" y="191"/>
                  </a:cubicBezTo>
                  <a:cubicBezTo>
                    <a:pt x="876" y="216"/>
                    <a:pt x="888" y="266"/>
                    <a:pt x="926" y="291"/>
                  </a:cubicBezTo>
                  <a:cubicBezTo>
                    <a:pt x="955" y="335"/>
                    <a:pt x="997" y="353"/>
                    <a:pt x="1042" y="353"/>
                  </a:cubicBezTo>
                  <a:cubicBezTo>
                    <a:pt x="1074" y="353"/>
                    <a:pt x="1107" y="344"/>
                    <a:pt x="1138" y="328"/>
                  </a:cubicBezTo>
                  <a:cubicBezTo>
                    <a:pt x="1203" y="304"/>
                    <a:pt x="1267" y="290"/>
                    <a:pt x="1335" y="290"/>
                  </a:cubicBezTo>
                  <a:cubicBezTo>
                    <a:pt x="1372" y="290"/>
                    <a:pt x="1411" y="295"/>
                    <a:pt x="1451" y="303"/>
                  </a:cubicBezTo>
                  <a:cubicBezTo>
                    <a:pt x="1551" y="328"/>
                    <a:pt x="1651" y="353"/>
                    <a:pt x="1763" y="366"/>
                  </a:cubicBezTo>
                  <a:cubicBezTo>
                    <a:pt x="1773" y="367"/>
                    <a:pt x="1783" y="367"/>
                    <a:pt x="1794" y="367"/>
                  </a:cubicBezTo>
                  <a:cubicBezTo>
                    <a:pt x="1850" y="367"/>
                    <a:pt x="1921" y="358"/>
                    <a:pt x="1989" y="358"/>
                  </a:cubicBezTo>
                  <a:cubicBezTo>
                    <a:pt x="2112" y="358"/>
                    <a:pt x="2225" y="388"/>
                    <a:pt x="2225" y="553"/>
                  </a:cubicBezTo>
                  <a:cubicBezTo>
                    <a:pt x="2225" y="580"/>
                    <a:pt x="2250" y="596"/>
                    <a:pt x="2273" y="596"/>
                  </a:cubicBezTo>
                  <a:cubicBezTo>
                    <a:pt x="2293" y="596"/>
                    <a:pt x="2313" y="583"/>
                    <a:pt x="2313" y="553"/>
                  </a:cubicBezTo>
                  <a:cubicBezTo>
                    <a:pt x="2338" y="366"/>
                    <a:pt x="2200" y="204"/>
                    <a:pt x="2050" y="116"/>
                  </a:cubicBezTo>
                  <a:cubicBezTo>
                    <a:pt x="1969" y="66"/>
                    <a:pt x="1883" y="48"/>
                    <a:pt x="1795" y="48"/>
                  </a:cubicBezTo>
                  <a:cubicBezTo>
                    <a:pt x="1640" y="48"/>
                    <a:pt x="1482" y="106"/>
                    <a:pt x="1338" y="154"/>
                  </a:cubicBezTo>
                  <a:cubicBezTo>
                    <a:pt x="1276" y="179"/>
                    <a:pt x="1213" y="204"/>
                    <a:pt x="1163" y="216"/>
                  </a:cubicBezTo>
                  <a:cubicBezTo>
                    <a:pt x="1134" y="226"/>
                    <a:pt x="1111" y="232"/>
                    <a:pt x="1091" y="232"/>
                  </a:cubicBezTo>
                  <a:cubicBezTo>
                    <a:pt x="1059" y="232"/>
                    <a:pt x="1036" y="217"/>
                    <a:pt x="1013" y="179"/>
                  </a:cubicBezTo>
                  <a:cubicBezTo>
                    <a:pt x="963" y="91"/>
                    <a:pt x="901" y="29"/>
                    <a:pt x="801" y="16"/>
                  </a:cubicBezTo>
                  <a:cubicBezTo>
                    <a:pt x="745" y="4"/>
                    <a:pt x="688" y="0"/>
                    <a:pt x="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8" name="Google Shape;12078;p23"/>
            <p:cNvSpPr/>
            <p:nvPr/>
          </p:nvSpPr>
          <p:spPr>
            <a:xfrm>
              <a:off x="6227800" y="2131800"/>
              <a:ext cx="16600" cy="22325"/>
            </a:xfrm>
            <a:custGeom>
              <a:avLst/>
              <a:gdLst/>
              <a:ahLst/>
              <a:cxnLst/>
              <a:rect l="l" t="t" r="r" b="b"/>
              <a:pathLst>
                <a:path w="664" h="893" extrusionOk="0">
                  <a:moveTo>
                    <a:pt x="123" y="1"/>
                  </a:moveTo>
                  <a:cubicBezTo>
                    <a:pt x="110" y="1"/>
                    <a:pt x="98" y="4"/>
                    <a:pt x="88" y="11"/>
                  </a:cubicBezTo>
                  <a:cubicBezTo>
                    <a:pt x="38" y="36"/>
                    <a:pt x="0" y="86"/>
                    <a:pt x="25" y="136"/>
                  </a:cubicBezTo>
                  <a:cubicBezTo>
                    <a:pt x="88" y="286"/>
                    <a:pt x="138" y="436"/>
                    <a:pt x="213" y="561"/>
                  </a:cubicBezTo>
                  <a:cubicBezTo>
                    <a:pt x="288" y="686"/>
                    <a:pt x="375" y="811"/>
                    <a:pt x="512" y="886"/>
                  </a:cubicBezTo>
                  <a:cubicBezTo>
                    <a:pt x="524" y="890"/>
                    <a:pt x="535" y="892"/>
                    <a:pt x="545" y="892"/>
                  </a:cubicBezTo>
                  <a:cubicBezTo>
                    <a:pt x="616" y="892"/>
                    <a:pt x="664" y="792"/>
                    <a:pt x="587" y="748"/>
                  </a:cubicBezTo>
                  <a:cubicBezTo>
                    <a:pt x="463" y="686"/>
                    <a:pt x="413" y="573"/>
                    <a:pt x="375" y="448"/>
                  </a:cubicBezTo>
                  <a:cubicBezTo>
                    <a:pt x="338" y="311"/>
                    <a:pt x="300" y="173"/>
                    <a:pt x="213" y="48"/>
                  </a:cubicBezTo>
                  <a:cubicBezTo>
                    <a:pt x="195" y="21"/>
                    <a:pt x="157"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9" name="Google Shape;12079;p23"/>
            <p:cNvSpPr/>
            <p:nvPr/>
          </p:nvSpPr>
          <p:spPr>
            <a:xfrm>
              <a:off x="6227475" y="2230100"/>
              <a:ext cx="13150" cy="27300"/>
            </a:xfrm>
            <a:custGeom>
              <a:avLst/>
              <a:gdLst/>
              <a:ahLst/>
              <a:cxnLst/>
              <a:rect l="l" t="t" r="r" b="b"/>
              <a:pathLst>
                <a:path w="526" h="1092" extrusionOk="0">
                  <a:moveTo>
                    <a:pt x="152" y="1"/>
                  </a:moveTo>
                  <a:cubicBezTo>
                    <a:pt x="110" y="1"/>
                    <a:pt x="67" y="24"/>
                    <a:pt x="51" y="78"/>
                  </a:cubicBezTo>
                  <a:cubicBezTo>
                    <a:pt x="1" y="265"/>
                    <a:pt x="63" y="453"/>
                    <a:pt x="151" y="615"/>
                  </a:cubicBezTo>
                  <a:cubicBezTo>
                    <a:pt x="176" y="665"/>
                    <a:pt x="201" y="703"/>
                    <a:pt x="238" y="740"/>
                  </a:cubicBezTo>
                  <a:cubicBezTo>
                    <a:pt x="251" y="765"/>
                    <a:pt x="288" y="802"/>
                    <a:pt x="313" y="840"/>
                  </a:cubicBezTo>
                  <a:cubicBezTo>
                    <a:pt x="338" y="877"/>
                    <a:pt x="376" y="902"/>
                    <a:pt x="388" y="940"/>
                  </a:cubicBezTo>
                  <a:cubicBezTo>
                    <a:pt x="413" y="977"/>
                    <a:pt x="413" y="1015"/>
                    <a:pt x="426" y="1065"/>
                  </a:cubicBezTo>
                  <a:cubicBezTo>
                    <a:pt x="431" y="1082"/>
                    <a:pt x="448" y="1092"/>
                    <a:pt x="465" y="1092"/>
                  </a:cubicBezTo>
                  <a:cubicBezTo>
                    <a:pt x="485" y="1092"/>
                    <a:pt x="506" y="1079"/>
                    <a:pt x="513" y="1052"/>
                  </a:cubicBezTo>
                  <a:cubicBezTo>
                    <a:pt x="525" y="1015"/>
                    <a:pt x="525" y="977"/>
                    <a:pt x="525" y="927"/>
                  </a:cubicBezTo>
                  <a:cubicBezTo>
                    <a:pt x="513" y="890"/>
                    <a:pt x="513" y="852"/>
                    <a:pt x="513" y="802"/>
                  </a:cubicBezTo>
                  <a:cubicBezTo>
                    <a:pt x="500" y="715"/>
                    <a:pt x="463" y="628"/>
                    <a:pt x="426" y="553"/>
                  </a:cubicBezTo>
                  <a:cubicBezTo>
                    <a:pt x="388" y="465"/>
                    <a:pt x="338" y="390"/>
                    <a:pt x="288" y="303"/>
                  </a:cubicBezTo>
                  <a:cubicBezTo>
                    <a:pt x="251" y="253"/>
                    <a:pt x="238" y="190"/>
                    <a:pt x="251" y="115"/>
                  </a:cubicBezTo>
                  <a:cubicBezTo>
                    <a:pt x="265" y="44"/>
                    <a:pt x="209" y="1"/>
                    <a:pt x="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0" name="Google Shape;12080;p23"/>
            <p:cNvSpPr/>
            <p:nvPr/>
          </p:nvSpPr>
          <p:spPr>
            <a:xfrm>
              <a:off x="6210925" y="2248600"/>
              <a:ext cx="64775" cy="38350"/>
            </a:xfrm>
            <a:custGeom>
              <a:avLst/>
              <a:gdLst/>
              <a:ahLst/>
              <a:cxnLst/>
              <a:rect l="l" t="t" r="r" b="b"/>
              <a:pathLst>
                <a:path w="2591" h="1534" extrusionOk="0">
                  <a:moveTo>
                    <a:pt x="461" y="0"/>
                  </a:moveTo>
                  <a:cubicBezTo>
                    <a:pt x="328" y="0"/>
                    <a:pt x="194" y="13"/>
                    <a:pt x="63" y="25"/>
                  </a:cubicBezTo>
                  <a:cubicBezTo>
                    <a:pt x="4" y="37"/>
                    <a:pt x="1" y="126"/>
                    <a:pt x="52" y="126"/>
                  </a:cubicBezTo>
                  <a:cubicBezTo>
                    <a:pt x="56" y="126"/>
                    <a:pt x="59" y="126"/>
                    <a:pt x="63" y="125"/>
                  </a:cubicBezTo>
                  <a:cubicBezTo>
                    <a:pt x="150" y="121"/>
                    <a:pt x="240" y="115"/>
                    <a:pt x="330" y="115"/>
                  </a:cubicBezTo>
                  <a:cubicBezTo>
                    <a:pt x="498" y="115"/>
                    <a:pt x="666" y="135"/>
                    <a:pt x="813" y="225"/>
                  </a:cubicBezTo>
                  <a:cubicBezTo>
                    <a:pt x="1025" y="350"/>
                    <a:pt x="1050" y="637"/>
                    <a:pt x="1325" y="687"/>
                  </a:cubicBezTo>
                  <a:cubicBezTo>
                    <a:pt x="1369" y="694"/>
                    <a:pt x="1416" y="694"/>
                    <a:pt x="1464" y="694"/>
                  </a:cubicBezTo>
                  <a:cubicBezTo>
                    <a:pt x="1512" y="694"/>
                    <a:pt x="1562" y="694"/>
                    <a:pt x="1612" y="700"/>
                  </a:cubicBezTo>
                  <a:cubicBezTo>
                    <a:pt x="1737" y="712"/>
                    <a:pt x="1837" y="800"/>
                    <a:pt x="1925" y="887"/>
                  </a:cubicBezTo>
                  <a:cubicBezTo>
                    <a:pt x="2112" y="1075"/>
                    <a:pt x="2237" y="1325"/>
                    <a:pt x="2437" y="1512"/>
                  </a:cubicBezTo>
                  <a:cubicBezTo>
                    <a:pt x="2455" y="1527"/>
                    <a:pt x="2474" y="1533"/>
                    <a:pt x="2491" y="1533"/>
                  </a:cubicBezTo>
                  <a:cubicBezTo>
                    <a:pt x="2547" y="1533"/>
                    <a:pt x="2591" y="1469"/>
                    <a:pt x="2562" y="1412"/>
                  </a:cubicBezTo>
                  <a:cubicBezTo>
                    <a:pt x="2487" y="1262"/>
                    <a:pt x="2375" y="1137"/>
                    <a:pt x="2275" y="1012"/>
                  </a:cubicBezTo>
                  <a:cubicBezTo>
                    <a:pt x="2200" y="912"/>
                    <a:pt x="2125" y="825"/>
                    <a:pt x="2037" y="737"/>
                  </a:cubicBezTo>
                  <a:cubicBezTo>
                    <a:pt x="1962" y="650"/>
                    <a:pt x="1862" y="587"/>
                    <a:pt x="1762" y="537"/>
                  </a:cubicBezTo>
                  <a:cubicBezTo>
                    <a:pt x="1650" y="487"/>
                    <a:pt x="1537" y="475"/>
                    <a:pt x="1437" y="437"/>
                  </a:cubicBezTo>
                  <a:cubicBezTo>
                    <a:pt x="1312" y="387"/>
                    <a:pt x="1262" y="262"/>
                    <a:pt x="1162" y="187"/>
                  </a:cubicBezTo>
                  <a:cubicBezTo>
                    <a:pt x="1075" y="125"/>
                    <a:pt x="963" y="75"/>
                    <a:pt x="850" y="50"/>
                  </a:cubicBezTo>
                  <a:cubicBezTo>
                    <a:pt x="725" y="13"/>
                    <a:pt x="594" y="0"/>
                    <a:pt x="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1" name="Google Shape;12081;p23"/>
            <p:cNvSpPr/>
            <p:nvPr/>
          </p:nvSpPr>
          <p:spPr>
            <a:xfrm>
              <a:off x="6316375" y="2000475"/>
              <a:ext cx="76075" cy="17125"/>
            </a:xfrm>
            <a:custGeom>
              <a:avLst/>
              <a:gdLst/>
              <a:ahLst/>
              <a:cxnLst/>
              <a:rect l="l" t="t" r="r" b="b"/>
              <a:pathLst>
                <a:path w="3043" h="685" extrusionOk="0">
                  <a:moveTo>
                    <a:pt x="2837" y="0"/>
                  </a:moveTo>
                  <a:cubicBezTo>
                    <a:pt x="2621" y="0"/>
                    <a:pt x="2457" y="172"/>
                    <a:pt x="2281" y="278"/>
                  </a:cubicBezTo>
                  <a:cubicBezTo>
                    <a:pt x="2206" y="324"/>
                    <a:pt x="2132" y="350"/>
                    <a:pt x="2053" y="350"/>
                  </a:cubicBezTo>
                  <a:cubicBezTo>
                    <a:pt x="2025" y="350"/>
                    <a:pt x="1997" y="347"/>
                    <a:pt x="1968" y="340"/>
                  </a:cubicBezTo>
                  <a:cubicBezTo>
                    <a:pt x="1871" y="318"/>
                    <a:pt x="1783" y="288"/>
                    <a:pt x="1689" y="288"/>
                  </a:cubicBezTo>
                  <a:cubicBezTo>
                    <a:pt x="1674" y="288"/>
                    <a:pt x="1659" y="288"/>
                    <a:pt x="1643" y="290"/>
                  </a:cubicBezTo>
                  <a:cubicBezTo>
                    <a:pt x="1531" y="303"/>
                    <a:pt x="1431" y="315"/>
                    <a:pt x="1318" y="328"/>
                  </a:cubicBezTo>
                  <a:cubicBezTo>
                    <a:pt x="1217" y="338"/>
                    <a:pt x="1124" y="356"/>
                    <a:pt x="1026" y="356"/>
                  </a:cubicBezTo>
                  <a:cubicBezTo>
                    <a:pt x="1003" y="356"/>
                    <a:pt x="980" y="355"/>
                    <a:pt x="956" y="353"/>
                  </a:cubicBezTo>
                  <a:cubicBezTo>
                    <a:pt x="669" y="315"/>
                    <a:pt x="381" y="215"/>
                    <a:pt x="106" y="165"/>
                  </a:cubicBezTo>
                  <a:cubicBezTo>
                    <a:pt x="99" y="162"/>
                    <a:pt x="93" y="161"/>
                    <a:pt x="86" y="161"/>
                  </a:cubicBezTo>
                  <a:cubicBezTo>
                    <a:pt x="34" y="161"/>
                    <a:pt x="1" y="243"/>
                    <a:pt x="56" y="265"/>
                  </a:cubicBezTo>
                  <a:cubicBezTo>
                    <a:pt x="319" y="403"/>
                    <a:pt x="594" y="553"/>
                    <a:pt x="868" y="640"/>
                  </a:cubicBezTo>
                  <a:cubicBezTo>
                    <a:pt x="939" y="668"/>
                    <a:pt x="1013" y="684"/>
                    <a:pt x="1086" y="684"/>
                  </a:cubicBezTo>
                  <a:cubicBezTo>
                    <a:pt x="1144" y="684"/>
                    <a:pt x="1201" y="674"/>
                    <a:pt x="1256" y="652"/>
                  </a:cubicBezTo>
                  <a:cubicBezTo>
                    <a:pt x="1368" y="615"/>
                    <a:pt x="1468" y="528"/>
                    <a:pt x="1568" y="465"/>
                  </a:cubicBezTo>
                  <a:cubicBezTo>
                    <a:pt x="1631" y="434"/>
                    <a:pt x="1685" y="420"/>
                    <a:pt x="1737" y="420"/>
                  </a:cubicBezTo>
                  <a:cubicBezTo>
                    <a:pt x="1809" y="420"/>
                    <a:pt x="1876" y="446"/>
                    <a:pt x="1956" y="490"/>
                  </a:cubicBezTo>
                  <a:cubicBezTo>
                    <a:pt x="2029" y="527"/>
                    <a:pt x="2102" y="550"/>
                    <a:pt x="2175" y="550"/>
                  </a:cubicBezTo>
                  <a:cubicBezTo>
                    <a:pt x="2202" y="550"/>
                    <a:pt x="2229" y="547"/>
                    <a:pt x="2256" y="540"/>
                  </a:cubicBezTo>
                  <a:cubicBezTo>
                    <a:pt x="2493" y="490"/>
                    <a:pt x="2643" y="253"/>
                    <a:pt x="2893" y="228"/>
                  </a:cubicBezTo>
                  <a:cubicBezTo>
                    <a:pt x="3043" y="203"/>
                    <a:pt x="3030" y="15"/>
                    <a:pt x="2880" y="3"/>
                  </a:cubicBezTo>
                  <a:cubicBezTo>
                    <a:pt x="2866" y="1"/>
                    <a:pt x="2852" y="0"/>
                    <a:pt x="2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2" name="Google Shape;12082;p23"/>
            <p:cNvSpPr/>
            <p:nvPr/>
          </p:nvSpPr>
          <p:spPr>
            <a:xfrm>
              <a:off x="6103275" y="2250050"/>
              <a:ext cx="331000" cy="232775"/>
            </a:xfrm>
            <a:custGeom>
              <a:avLst/>
              <a:gdLst/>
              <a:ahLst/>
              <a:cxnLst/>
              <a:rect l="l" t="t" r="r" b="b"/>
              <a:pathLst>
                <a:path w="13240" h="9311" extrusionOk="0">
                  <a:moveTo>
                    <a:pt x="89" y="0"/>
                  </a:moveTo>
                  <a:cubicBezTo>
                    <a:pt x="46" y="0"/>
                    <a:pt x="0" y="30"/>
                    <a:pt x="7" y="79"/>
                  </a:cubicBezTo>
                  <a:cubicBezTo>
                    <a:pt x="95" y="667"/>
                    <a:pt x="20" y="1254"/>
                    <a:pt x="45" y="1854"/>
                  </a:cubicBezTo>
                  <a:cubicBezTo>
                    <a:pt x="82" y="2466"/>
                    <a:pt x="295" y="3016"/>
                    <a:pt x="595" y="3541"/>
                  </a:cubicBezTo>
                  <a:cubicBezTo>
                    <a:pt x="920" y="4128"/>
                    <a:pt x="1307" y="4678"/>
                    <a:pt x="1744" y="5178"/>
                  </a:cubicBezTo>
                  <a:cubicBezTo>
                    <a:pt x="2182" y="5690"/>
                    <a:pt x="2657" y="6140"/>
                    <a:pt x="3119" y="6628"/>
                  </a:cubicBezTo>
                  <a:cubicBezTo>
                    <a:pt x="3532" y="7078"/>
                    <a:pt x="3906" y="7565"/>
                    <a:pt x="4406" y="7927"/>
                  </a:cubicBezTo>
                  <a:cubicBezTo>
                    <a:pt x="4881" y="8265"/>
                    <a:pt x="5444" y="8477"/>
                    <a:pt x="6006" y="8677"/>
                  </a:cubicBezTo>
                  <a:cubicBezTo>
                    <a:pt x="7143" y="9052"/>
                    <a:pt x="8305" y="9240"/>
                    <a:pt x="9492" y="9290"/>
                  </a:cubicBezTo>
                  <a:cubicBezTo>
                    <a:pt x="9707" y="9302"/>
                    <a:pt x="9928" y="9310"/>
                    <a:pt x="10151" y="9310"/>
                  </a:cubicBezTo>
                  <a:cubicBezTo>
                    <a:pt x="11266" y="9310"/>
                    <a:pt x="12435" y="9102"/>
                    <a:pt x="13154" y="8165"/>
                  </a:cubicBezTo>
                  <a:cubicBezTo>
                    <a:pt x="13239" y="8051"/>
                    <a:pt x="13145" y="7901"/>
                    <a:pt x="13029" y="7901"/>
                  </a:cubicBezTo>
                  <a:cubicBezTo>
                    <a:pt x="12992" y="7901"/>
                    <a:pt x="12953" y="7916"/>
                    <a:pt x="12917" y="7952"/>
                  </a:cubicBezTo>
                  <a:cubicBezTo>
                    <a:pt x="12529" y="8365"/>
                    <a:pt x="12079" y="8777"/>
                    <a:pt x="11529" y="8965"/>
                  </a:cubicBezTo>
                  <a:cubicBezTo>
                    <a:pt x="11176" y="9088"/>
                    <a:pt x="10812" y="9130"/>
                    <a:pt x="10446" y="9130"/>
                  </a:cubicBezTo>
                  <a:cubicBezTo>
                    <a:pt x="10216" y="9130"/>
                    <a:pt x="9986" y="9114"/>
                    <a:pt x="9755" y="9090"/>
                  </a:cubicBezTo>
                  <a:cubicBezTo>
                    <a:pt x="9193" y="9027"/>
                    <a:pt x="8630" y="8915"/>
                    <a:pt x="8068" y="8802"/>
                  </a:cubicBezTo>
                  <a:cubicBezTo>
                    <a:pt x="7530" y="8702"/>
                    <a:pt x="6981" y="8577"/>
                    <a:pt x="6443" y="8415"/>
                  </a:cubicBezTo>
                  <a:cubicBezTo>
                    <a:pt x="5893" y="8252"/>
                    <a:pt x="5369" y="8052"/>
                    <a:pt x="4844" y="7827"/>
                  </a:cubicBezTo>
                  <a:cubicBezTo>
                    <a:pt x="4294" y="7602"/>
                    <a:pt x="3869" y="7215"/>
                    <a:pt x="3469" y="6790"/>
                  </a:cubicBezTo>
                  <a:cubicBezTo>
                    <a:pt x="3032" y="6328"/>
                    <a:pt x="2644" y="5815"/>
                    <a:pt x="2244" y="5303"/>
                  </a:cubicBezTo>
                  <a:cubicBezTo>
                    <a:pt x="1857" y="4803"/>
                    <a:pt x="1495" y="4291"/>
                    <a:pt x="1157" y="3766"/>
                  </a:cubicBezTo>
                  <a:cubicBezTo>
                    <a:pt x="795" y="3191"/>
                    <a:pt x="482" y="2591"/>
                    <a:pt x="357" y="1916"/>
                  </a:cubicBezTo>
                  <a:cubicBezTo>
                    <a:pt x="232" y="1304"/>
                    <a:pt x="270" y="667"/>
                    <a:pt x="157" y="54"/>
                  </a:cubicBezTo>
                  <a:cubicBezTo>
                    <a:pt x="152" y="17"/>
                    <a:pt x="121" y="0"/>
                    <a:pt x="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3" name="Google Shape;12083;p23"/>
            <p:cNvSpPr/>
            <p:nvPr/>
          </p:nvSpPr>
          <p:spPr>
            <a:xfrm>
              <a:off x="6359325" y="2366650"/>
              <a:ext cx="152825" cy="89425"/>
            </a:xfrm>
            <a:custGeom>
              <a:avLst/>
              <a:gdLst/>
              <a:ahLst/>
              <a:cxnLst/>
              <a:rect l="l" t="t" r="r" b="b"/>
              <a:pathLst>
                <a:path w="6113" h="3577" extrusionOk="0">
                  <a:moveTo>
                    <a:pt x="5941" y="0"/>
                  </a:moveTo>
                  <a:cubicBezTo>
                    <a:pt x="5872" y="0"/>
                    <a:pt x="5803" y="36"/>
                    <a:pt x="5786" y="114"/>
                  </a:cubicBezTo>
                  <a:cubicBezTo>
                    <a:pt x="5674" y="652"/>
                    <a:pt x="5436" y="1114"/>
                    <a:pt x="5124" y="1564"/>
                  </a:cubicBezTo>
                  <a:cubicBezTo>
                    <a:pt x="4786" y="2026"/>
                    <a:pt x="4424" y="2564"/>
                    <a:pt x="3924" y="2851"/>
                  </a:cubicBezTo>
                  <a:cubicBezTo>
                    <a:pt x="3649" y="2988"/>
                    <a:pt x="3349" y="3063"/>
                    <a:pt x="3049" y="3113"/>
                  </a:cubicBezTo>
                  <a:cubicBezTo>
                    <a:pt x="2725" y="3151"/>
                    <a:pt x="2425" y="3238"/>
                    <a:pt x="2112" y="3263"/>
                  </a:cubicBezTo>
                  <a:cubicBezTo>
                    <a:pt x="1450" y="3313"/>
                    <a:pt x="788" y="3326"/>
                    <a:pt x="125" y="3363"/>
                  </a:cubicBezTo>
                  <a:cubicBezTo>
                    <a:pt x="4" y="3375"/>
                    <a:pt x="0" y="3576"/>
                    <a:pt x="126" y="3576"/>
                  </a:cubicBezTo>
                  <a:cubicBezTo>
                    <a:pt x="130" y="3576"/>
                    <a:pt x="134" y="3576"/>
                    <a:pt x="138" y="3576"/>
                  </a:cubicBezTo>
                  <a:cubicBezTo>
                    <a:pt x="863" y="3526"/>
                    <a:pt x="1587" y="3438"/>
                    <a:pt x="2312" y="3426"/>
                  </a:cubicBezTo>
                  <a:cubicBezTo>
                    <a:pt x="2529" y="3426"/>
                    <a:pt x="2740" y="3448"/>
                    <a:pt x="2953" y="3448"/>
                  </a:cubicBezTo>
                  <a:cubicBezTo>
                    <a:pt x="3059" y="3448"/>
                    <a:pt x="3166" y="3442"/>
                    <a:pt x="3274" y="3426"/>
                  </a:cubicBezTo>
                  <a:cubicBezTo>
                    <a:pt x="3599" y="3388"/>
                    <a:pt x="3912" y="3288"/>
                    <a:pt x="4174" y="3101"/>
                  </a:cubicBezTo>
                  <a:cubicBezTo>
                    <a:pt x="4662" y="2764"/>
                    <a:pt x="5036" y="2214"/>
                    <a:pt x="5386" y="1726"/>
                  </a:cubicBezTo>
                  <a:cubicBezTo>
                    <a:pt x="5724" y="1264"/>
                    <a:pt x="6036" y="739"/>
                    <a:pt x="6099" y="152"/>
                  </a:cubicBezTo>
                  <a:cubicBezTo>
                    <a:pt x="6112" y="55"/>
                    <a:pt x="6027" y="0"/>
                    <a:pt x="5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4" name="Google Shape;12084;p23"/>
            <p:cNvSpPr/>
            <p:nvPr/>
          </p:nvSpPr>
          <p:spPr>
            <a:xfrm>
              <a:off x="6096275" y="1957975"/>
              <a:ext cx="299850" cy="323800"/>
            </a:xfrm>
            <a:custGeom>
              <a:avLst/>
              <a:gdLst/>
              <a:ahLst/>
              <a:cxnLst/>
              <a:rect l="l" t="t" r="r" b="b"/>
              <a:pathLst>
                <a:path w="11994" h="12952" extrusionOk="0">
                  <a:moveTo>
                    <a:pt x="10526" y="1"/>
                  </a:moveTo>
                  <a:cubicBezTo>
                    <a:pt x="10370" y="1"/>
                    <a:pt x="10215" y="9"/>
                    <a:pt x="10060" y="28"/>
                  </a:cubicBezTo>
                  <a:cubicBezTo>
                    <a:pt x="9460" y="116"/>
                    <a:pt x="8860" y="278"/>
                    <a:pt x="8310" y="540"/>
                  </a:cubicBezTo>
                  <a:cubicBezTo>
                    <a:pt x="7748" y="790"/>
                    <a:pt x="7248" y="1140"/>
                    <a:pt x="6786" y="1553"/>
                  </a:cubicBezTo>
                  <a:cubicBezTo>
                    <a:pt x="6511" y="1790"/>
                    <a:pt x="6273" y="2078"/>
                    <a:pt x="5998" y="2315"/>
                  </a:cubicBezTo>
                  <a:cubicBezTo>
                    <a:pt x="5861" y="2427"/>
                    <a:pt x="5699" y="2540"/>
                    <a:pt x="5536" y="2627"/>
                  </a:cubicBezTo>
                  <a:cubicBezTo>
                    <a:pt x="5349" y="2715"/>
                    <a:pt x="5149" y="2765"/>
                    <a:pt x="4961" y="2840"/>
                  </a:cubicBezTo>
                  <a:cubicBezTo>
                    <a:pt x="4349" y="3077"/>
                    <a:pt x="3861" y="3515"/>
                    <a:pt x="3412" y="3977"/>
                  </a:cubicBezTo>
                  <a:cubicBezTo>
                    <a:pt x="2949" y="4452"/>
                    <a:pt x="2562" y="5014"/>
                    <a:pt x="2087" y="5477"/>
                  </a:cubicBezTo>
                  <a:cubicBezTo>
                    <a:pt x="1662" y="5889"/>
                    <a:pt x="1050" y="6176"/>
                    <a:pt x="775" y="6714"/>
                  </a:cubicBezTo>
                  <a:cubicBezTo>
                    <a:pt x="637" y="6964"/>
                    <a:pt x="587" y="7276"/>
                    <a:pt x="575" y="7564"/>
                  </a:cubicBezTo>
                  <a:cubicBezTo>
                    <a:pt x="562" y="7914"/>
                    <a:pt x="525" y="8213"/>
                    <a:pt x="375" y="8538"/>
                  </a:cubicBezTo>
                  <a:cubicBezTo>
                    <a:pt x="212" y="8851"/>
                    <a:pt x="87" y="9151"/>
                    <a:pt x="37" y="9501"/>
                  </a:cubicBezTo>
                  <a:cubicBezTo>
                    <a:pt x="25" y="9676"/>
                    <a:pt x="13" y="9850"/>
                    <a:pt x="13" y="10025"/>
                  </a:cubicBezTo>
                  <a:cubicBezTo>
                    <a:pt x="13" y="10200"/>
                    <a:pt x="0" y="10375"/>
                    <a:pt x="13" y="10550"/>
                  </a:cubicBezTo>
                  <a:cubicBezTo>
                    <a:pt x="25" y="10925"/>
                    <a:pt x="137" y="11300"/>
                    <a:pt x="200" y="11663"/>
                  </a:cubicBezTo>
                  <a:cubicBezTo>
                    <a:pt x="275" y="12050"/>
                    <a:pt x="350" y="12462"/>
                    <a:pt x="325" y="12850"/>
                  </a:cubicBezTo>
                  <a:cubicBezTo>
                    <a:pt x="325" y="12917"/>
                    <a:pt x="379" y="12952"/>
                    <a:pt x="434" y="12952"/>
                  </a:cubicBezTo>
                  <a:cubicBezTo>
                    <a:pt x="480" y="12952"/>
                    <a:pt x="526" y="12926"/>
                    <a:pt x="537" y="12875"/>
                  </a:cubicBezTo>
                  <a:cubicBezTo>
                    <a:pt x="650" y="12212"/>
                    <a:pt x="550" y="11588"/>
                    <a:pt x="425" y="10938"/>
                  </a:cubicBezTo>
                  <a:cubicBezTo>
                    <a:pt x="375" y="10625"/>
                    <a:pt x="275" y="10325"/>
                    <a:pt x="262" y="10013"/>
                  </a:cubicBezTo>
                  <a:cubicBezTo>
                    <a:pt x="237" y="9701"/>
                    <a:pt x="262" y="9388"/>
                    <a:pt x="362" y="9076"/>
                  </a:cubicBezTo>
                  <a:cubicBezTo>
                    <a:pt x="475" y="8751"/>
                    <a:pt x="725" y="8501"/>
                    <a:pt x="850" y="8188"/>
                  </a:cubicBezTo>
                  <a:cubicBezTo>
                    <a:pt x="962" y="7926"/>
                    <a:pt x="937" y="7626"/>
                    <a:pt x="912" y="7339"/>
                  </a:cubicBezTo>
                  <a:cubicBezTo>
                    <a:pt x="862" y="6676"/>
                    <a:pt x="1475" y="6314"/>
                    <a:pt x="1962" y="5989"/>
                  </a:cubicBezTo>
                  <a:cubicBezTo>
                    <a:pt x="2487" y="5627"/>
                    <a:pt x="2912" y="5152"/>
                    <a:pt x="3287" y="4664"/>
                  </a:cubicBezTo>
                  <a:cubicBezTo>
                    <a:pt x="3699" y="4127"/>
                    <a:pt x="4049" y="3590"/>
                    <a:pt x="4649" y="3265"/>
                  </a:cubicBezTo>
                  <a:cubicBezTo>
                    <a:pt x="4961" y="3102"/>
                    <a:pt x="5324" y="3077"/>
                    <a:pt x="5649" y="2940"/>
                  </a:cubicBezTo>
                  <a:cubicBezTo>
                    <a:pt x="5961" y="2815"/>
                    <a:pt x="6223" y="2602"/>
                    <a:pt x="6461" y="2352"/>
                  </a:cubicBezTo>
                  <a:cubicBezTo>
                    <a:pt x="6686" y="2103"/>
                    <a:pt x="6898" y="1840"/>
                    <a:pt x="7148" y="1603"/>
                  </a:cubicBezTo>
                  <a:cubicBezTo>
                    <a:pt x="7373" y="1390"/>
                    <a:pt x="7623" y="1215"/>
                    <a:pt x="7885" y="1065"/>
                  </a:cubicBezTo>
                  <a:cubicBezTo>
                    <a:pt x="8460" y="703"/>
                    <a:pt x="9123" y="453"/>
                    <a:pt x="9797" y="341"/>
                  </a:cubicBezTo>
                  <a:cubicBezTo>
                    <a:pt x="10175" y="279"/>
                    <a:pt x="10560" y="240"/>
                    <a:pt x="10942" y="240"/>
                  </a:cubicBezTo>
                  <a:cubicBezTo>
                    <a:pt x="11256" y="240"/>
                    <a:pt x="11568" y="266"/>
                    <a:pt x="11872" y="328"/>
                  </a:cubicBezTo>
                  <a:cubicBezTo>
                    <a:pt x="11876" y="329"/>
                    <a:pt x="11880" y="329"/>
                    <a:pt x="11884" y="329"/>
                  </a:cubicBezTo>
                  <a:cubicBezTo>
                    <a:pt x="11974" y="329"/>
                    <a:pt x="11993" y="202"/>
                    <a:pt x="11909" y="178"/>
                  </a:cubicBezTo>
                  <a:cubicBezTo>
                    <a:pt x="11452" y="75"/>
                    <a:pt x="10987" y="1"/>
                    <a:pt x="10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5" name="Google Shape;12085;p23"/>
            <p:cNvSpPr/>
            <p:nvPr/>
          </p:nvSpPr>
          <p:spPr>
            <a:xfrm>
              <a:off x="6503750" y="2291025"/>
              <a:ext cx="121100" cy="20975"/>
            </a:xfrm>
            <a:custGeom>
              <a:avLst/>
              <a:gdLst/>
              <a:ahLst/>
              <a:cxnLst/>
              <a:rect l="l" t="t" r="r" b="b"/>
              <a:pathLst>
                <a:path w="4844" h="839" extrusionOk="0">
                  <a:moveTo>
                    <a:pt x="371" y="0"/>
                  </a:moveTo>
                  <a:cubicBezTo>
                    <a:pt x="314" y="0"/>
                    <a:pt x="256" y="5"/>
                    <a:pt x="197" y="15"/>
                  </a:cubicBezTo>
                  <a:cubicBezTo>
                    <a:pt x="1" y="52"/>
                    <a:pt x="9" y="340"/>
                    <a:pt x="209" y="340"/>
                  </a:cubicBezTo>
                  <a:cubicBezTo>
                    <a:pt x="213" y="340"/>
                    <a:pt x="217" y="340"/>
                    <a:pt x="222" y="340"/>
                  </a:cubicBezTo>
                  <a:cubicBezTo>
                    <a:pt x="242" y="339"/>
                    <a:pt x="263" y="338"/>
                    <a:pt x="283" y="338"/>
                  </a:cubicBezTo>
                  <a:cubicBezTo>
                    <a:pt x="635" y="338"/>
                    <a:pt x="966" y="533"/>
                    <a:pt x="1296" y="627"/>
                  </a:cubicBezTo>
                  <a:cubicBezTo>
                    <a:pt x="1696" y="727"/>
                    <a:pt x="2096" y="790"/>
                    <a:pt x="2509" y="827"/>
                  </a:cubicBezTo>
                  <a:cubicBezTo>
                    <a:pt x="2599" y="835"/>
                    <a:pt x="2690" y="838"/>
                    <a:pt x="2780" y="838"/>
                  </a:cubicBezTo>
                  <a:cubicBezTo>
                    <a:pt x="3473" y="838"/>
                    <a:pt x="4148" y="628"/>
                    <a:pt x="4745" y="252"/>
                  </a:cubicBezTo>
                  <a:cubicBezTo>
                    <a:pt x="4844" y="187"/>
                    <a:pt x="4789" y="16"/>
                    <a:pt x="4682" y="16"/>
                  </a:cubicBezTo>
                  <a:cubicBezTo>
                    <a:pt x="4667" y="16"/>
                    <a:pt x="4650" y="20"/>
                    <a:pt x="4633" y="28"/>
                  </a:cubicBezTo>
                  <a:cubicBezTo>
                    <a:pt x="4283" y="203"/>
                    <a:pt x="3958" y="415"/>
                    <a:pt x="3558" y="502"/>
                  </a:cubicBezTo>
                  <a:cubicBezTo>
                    <a:pt x="3381" y="547"/>
                    <a:pt x="3200" y="564"/>
                    <a:pt x="3020" y="564"/>
                  </a:cubicBezTo>
                  <a:cubicBezTo>
                    <a:pt x="2794" y="564"/>
                    <a:pt x="2568" y="537"/>
                    <a:pt x="2346" y="502"/>
                  </a:cubicBezTo>
                  <a:cubicBezTo>
                    <a:pt x="1971" y="440"/>
                    <a:pt x="1596" y="327"/>
                    <a:pt x="1221" y="215"/>
                  </a:cubicBezTo>
                  <a:cubicBezTo>
                    <a:pt x="939" y="121"/>
                    <a:pt x="665"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6" name="Google Shape;12086;p23"/>
            <p:cNvSpPr/>
            <p:nvPr/>
          </p:nvSpPr>
          <p:spPr>
            <a:xfrm>
              <a:off x="6539425" y="1862975"/>
              <a:ext cx="365075" cy="437475"/>
            </a:xfrm>
            <a:custGeom>
              <a:avLst/>
              <a:gdLst/>
              <a:ahLst/>
              <a:cxnLst/>
              <a:rect l="l" t="t" r="r" b="b"/>
              <a:pathLst>
                <a:path w="14603" h="17499" extrusionOk="0">
                  <a:moveTo>
                    <a:pt x="6388" y="0"/>
                  </a:moveTo>
                  <a:cubicBezTo>
                    <a:pt x="5865" y="0"/>
                    <a:pt x="5362" y="96"/>
                    <a:pt x="4868" y="242"/>
                  </a:cubicBezTo>
                  <a:cubicBezTo>
                    <a:pt x="4281" y="404"/>
                    <a:pt x="3718" y="616"/>
                    <a:pt x="3156" y="804"/>
                  </a:cubicBezTo>
                  <a:cubicBezTo>
                    <a:pt x="2506" y="1029"/>
                    <a:pt x="1844" y="1229"/>
                    <a:pt x="1194" y="1429"/>
                  </a:cubicBezTo>
                  <a:cubicBezTo>
                    <a:pt x="857" y="1529"/>
                    <a:pt x="532" y="1641"/>
                    <a:pt x="194" y="1741"/>
                  </a:cubicBezTo>
                  <a:cubicBezTo>
                    <a:pt x="0" y="1798"/>
                    <a:pt x="67" y="2074"/>
                    <a:pt x="242" y="2074"/>
                  </a:cubicBezTo>
                  <a:cubicBezTo>
                    <a:pt x="258" y="2074"/>
                    <a:pt x="276" y="2072"/>
                    <a:pt x="294" y="2066"/>
                  </a:cubicBezTo>
                  <a:cubicBezTo>
                    <a:pt x="1506" y="1616"/>
                    <a:pt x="2744" y="1204"/>
                    <a:pt x="3981" y="816"/>
                  </a:cubicBezTo>
                  <a:cubicBezTo>
                    <a:pt x="4518" y="654"/>
                    <a:pt x="5068" y="541"/>
                    <a:pt x="5618" y="467"/>
                  </a:cubicBezTo>
                  <a:cubicBezTo>
                    <a:pt x="5919" y="426"/>
                    <a:pt x="6216" y="401"/>
                    <a:pt x="6514" y="401"/>
                  </a:cubicBezTo>
                  <a:cubicBezTo>
                    <a:pt x="6772" y="401"/>
                    <a:pt x="7031" y="420"/>
                    <a:pt x="7292" y="467"/>
                  </a:cubicBezTo>
                  <a:cubicBezTo>
                    <a:pt x="7867" y="579"/>
                    <a:pt x="8405" y="779"/>
                    <a:pt x="8930" y="1004"/>
                  </a:cubicBezTo>
                  <a:cubicBezTo>
                    <a:pt x="9467" y="1241"/>
                    <a:pt x="9992" y="1479"/>
                    <a:pt x="10492" y="1791"/>
                  </a:cubicBezTo>
                  <a:cubicBezTo>
                    <a:pt x="11016" y="2129"/>
                    <a:pt x="11466" y="2541"/>
                    <a:pt x="11891" y="2978"/>
                  </a:cubicBezTo>
                  <a:cubicBezTo>
                    <a:pt x="12354" y="3441"/>
                    <a:pt x="12816" y="3891"/>
                    <a:pt x="13178" y="4428"/>
                  </a:cubicBezTo>
                  <a:cubicBezTo>
                    <a:pt x="13778" y="5290"/>
                    <a:pt x="14041" y="6377"/>
                    <a:pt x="14016" y="7415"/>
                  </a:cubicBezTo>
                  <a:cubicBezTo>
                    <a:pt x="13991" y="7952"/>
                    <a:pt x="13891" y="8489"/>
                    <a:pt x="13703" y="8989"/>
                  </a:cubicBezTo>
                  <a:cubicBezTo>
                    <a:pt x="13491" y="9552"/>
                    <a:pt x="13191" y="10064"/>
                    <a:pt x="12891" y="10576"/>
                  </a:cubicBezTo>
                  <a:cubicBezTo>
                    <a:pt x="11679" y="12676"/>
                    <a:pt x="10417" y="14875"/>
                    <a:pt x="8280" y="16150"/>
                  </a:cubicBezTo>
                  <a:cubicBezTo>
                    <a:pt x="7280" y="16750"/>
                    <a:pt x="6168" y="17050"/>
                    <a:pt x="5006" y="17075"/>
                  </a:cubicBezTo>
                  <a:cubicBezTo>
                    <a:pt x="4456" y="17075"/>
                    <a:pt x="3906" y="17050"/>
                    <a:pt x="3368" y="17037"/>
                  </a:cubicBezTo>
                  <a:cubicBezTo>
                    <a:pt x="2819" y="17025"/>
                    <a:pt x="2269" y="16975"/>
                    <a:pt x="1719" y="16950"/>
                  </a:cubicBezTo>
                  <a:cubicBezTo>
                    <a:pt x="1482" y="16939"/>
                    <a:pt x="1255" y="16910"/>
                    <a:pt x="1021" y="16910"/>
                  </a:cubicBezTo>
                  <a:cubicBezTo>
                    <a:pt x="983" y="16910"/>
                    <a:pt x="945" y="16910"/>
                    <a:pt x="907" y="16912"/>
                  </a:cubicBezTo>
                  <a:cubicBezTo>
                    <a:pt x="686" y="16924"/>
                    <a:pt x="694" y="17262"/>
                    <a:pt x="907" y="17262"/>
                  </a:cubicBezTo>
                  <a:cubicBezTo>
                    <a:pt x="911" y="17262"/>
                    <a:pt x="915" y="17262"/>
                    <a:pt x="919" y="17262"/>
                  </a:cubicBezTo>
                  <a:cubicBezTo>
                    <a:pt x="1207" y="17250"/>
                    <a:pt x="1506" y="17212"/>
                    <a:pt x="1781" y="17212"/>
                  </a:cubicBezTo>
                  <a:cubicBezTo>
                    <a:pt x="2069" y="17225"/>
                    <a:pt x="2356" y="17250"/>
                    <a:pt x="2644" y="17287"/>
                  </a:cubicBezTo>
                  <a:cubicBezTo>
                    <a:pt x="3219" y="17337"/>
                    <a:pt x="3781" y="17449"/>
                    <a:pt x="4356" y="17487"/>
                  </a:cubicBezTo>
                  <a:cubicBezTo>
                    <a:pt x="4501" y="17495"/>
                    <a:pt x="4646" y="17499"/>
                    <a:pt x="4789" y="17499"/>
                  </a:cubicBezTo>
                  <a:cubicBezTo>
                    <a:pt x="5820" y="17499"/>
                    <a:pt x="6812" y="17298"/>
                    <a:pt x="7755" y="16837"/>
                  </a:cubicBezTo>
                  <a:cubicBezTo>
                    <a:pt x="10029" y="15712"/>
                    <a:pt x="11529" y="13538"/>
                    <a:pt x="12803" y="11426"/>
                  </a:cubicBezTo>
                  <a:cubicBezTo>
                    <a:pt x="13428" y="10389"/>
                    <a:pt x="14141" y="9339"/>
                    <a:pt x="14378" y="8139"/>
                  </a:cubicBezTo>
                  <a:cubicBezTo>
                    <a:pt x="14603" y="7052"/>
                    <a:pt x="14453" y="5915"/>
                    <a:pt x="13953" y="4928"/>
                  </a:cubicBezTo>
                  <a:cubicBezTo>
                    <a:pt x="13678" y="4378"/>
                    <a:pt x="13291" y="3903"/>
                    <a:pt x="12866" y="3466"/>
                  </a:cubicBezTo>
                  <a:cubicBezTo>
                    <a:pt x="12416" y="3003"/>
                    <a:pt x="11954" y="2541"/>
                    <a:pt x="11466" y="2116"/>
                  </a:cubicBezTo>
                  <a:cubicBezTo>
                    <a:pt x="10991" y="1716"/>
                    <a:pt x="10467" y="1416"/>
                    <a:pt x="9917" y="1129"/>
                  </a:cubicBezTo>
                  <a:cubicBezTo>
                    <a:pt x="9379" y="841"/>
                    <a:pt x="8830" y="579"/>
                    <a:pt x="8267" y="367"/>
                  </a:cubicBezTo>
                  <a:cubicBezTo>
                    <a:pt x="7717" y="167"/>
                    <a:pt x="7155" y="29"/>
                    <a:pt x="6568" y="4"/>
                  </a:cubicBezTo>
                  <a:cubicBezTo>
                    <a:pt x="6507" y="2"/>
                    <a:pt x="6447" y="0"/>
                    <a:pt x="6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7" name="Google Shape;12087;p23"/>
            <p:cNvSpPr/>
            <p:nvPr/>
          </p:nvSpPr>
          <p:spPr>
            <a:xfrm>
              <a:off x="6446175" y="1907950"/>
              <a:ext cx="101425" cy="91275"/>
            </a:xfrm>
            <a:custGeom>
              <a:avLst/>
              <a:gdLst/>
              <a:ahLst/>
              <a:cxnLst/>
              <a:rect l="l" t="t" r="r" b="b"/>
              <a:pathLst>
                <a:path w="4057" h="3651" extrusionOk="0">
                  <a:moveTo>
                    <a:pt x="3596" y="1"/>
                  </a:moveTo>
                  <a:cubicBezTo>
                    <a:pt x="3502" y="1"/>
                    <a:pt x="3412" y="10"/>
                    <a:pt x="3299" y="55"/>
                  </a:cubicBezTo>
                  <a:cubicBezTo>
                    <a:pt x="3137" y="130"/>
                    <a:pt x="3000" y="242"/>
                    <a:pt x="2887" y="367"/>
                  </a:cubicBezTo>
                  <a:cubicBezTo>
                    <a:pt x="2737" y="542"/>
                    <a:pt x="2612" y="767"/>
                    <a:pt x="2425" y="904"/>
                  </a:cubicBezTo>
                  <a:cubicBezTo>
                    <a:pt x="2250" y="1042"/>
                    <a:pt x="2025" y="1092"/>
                    <a:pt x="1837" y="1192"/>
                  </a:cubicBezTo>
                  <a:cubicBezTo>
                    <a:pt x="1450" y="1392"/>
                    <a:pt x="1325" y="1817"/>
                    <a:pt x="1088" y="2167"/>
                  </a:cubicBezTo>
                  <a:cubicBezTo>
                    <a:pt x="800" y="2579"/>
                    <a:pt x="425" y="2929"/>
                    <a:pt x="113" y="3316"/>
                  </a:cubicBezTo>
                  <a:cubicBezTo>
                    <a:pt x="1" y="3466"/>
                    <a:pt x="126" y="3650"/>
                    <a:pt x="264" y="3650"/>
                  </a:cubicBezTo>
                  <a:cubicBezTo>
                    <a:pt x="311" y="3650"/>
                    <a:pt x="359" y="3629"/>
                    <a:pt x="400" y="3579"/>
                  </a:cubicBezTo>
                  <a:cubicBezTo>
                    <a:pt x="675" y="3241"/>
                    <a:pt x="913" y="2891"/>
                    <a:pt x="1138" y="2516"/>
                  </a:cubicBezTo>
                  <a:cubicBezTo>
                    <a:pt x="1238" y="2329"/>
                    <a:pt x="1350" y="2154"/>
                    <a:pt x="1450" y="1954"/>
                  </a:cubicBezTo>
                  <a:cubicBezTo>
                    <a:pt x="1550" y="1754"/>
                    <a:pt x="1650" y="1554"/>
                    <a:pt x="1850" y="1442"/>
                  </a:cubicBezTo>
                  <a:cubicBezTo>
                    <a:pt x="2037" y="1342"/>
                    <a:pt x="2250" y="1292"/>
                    <a:pt x="2437" y="1217"/>
                  </a:cubicBezTo>
                  <a:cubicBezTo>
                    <a:pt x="2612" y="1142"/>
                    <a:pt x="2737" y="1029"/>
                    <a:pt x="2862" y="879"/>
                  </a:cubicBezTo>
                  <a:cubicBezTo>
                    <a:pt x="3000" y="742"/>
                    <a:pt x="3100" y="555"/>
                    <a:pt x="3249" y="430"/>
                  </a:cubicBezTo>
                  <a:cubicBezTo>
                    <a:pt x="3309" y="371"/>
                    <a:pt x="3484" y="249"/>
                    <a:pt x="3604" y="249"/>
                  </a:cubicBezTo>
                  <a:cubicBezTo>
                    <a:pt x="3637" y="249"/>
                    <a:pt x="3666" y="258"/>
                    <a:pt x="3687" y="280"/>
                  </a:cubicBezTo>
                  <a:cubicBezTo>
                    <a:pt x="3722" y="315"/>
                    <a:pt x="3759" y="330"/>
                    <a:pt x="3792" y="330"/>
                  </a:cubicBezTo>
                  <a:cubicBezTo>
                    <a:pt x="3950" y="330"/>
                    <a:pt x="4056" y="15"/>
                    <a:pt x="3799" y="5"/>
                  </a:cubicBezTo>
                  <a:cubicBezTo>
                    <a:pt x="3724" y="5"/>
                    <a:pt x="3659" y="1"/>
                    <a:pt x="35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8" name="Google Shape;12088;p23"/>
            <p:cNvSpPr/>
            <p:nvPr/>
          </p:nvSpPr>
          <p:spPr>
            <a:xfrm>
              <a:off x="6488200" y="1906775"/>
              <a:ext cx="57125" cy="85825"/>
            </a:xfrm>
            <a:custGeom>
              <a:avLst/>
              <a:gdLst/>
              <a:ahLst/>
              <a:cxnLst/>
              <a:rect l="l" t="t" r="r" b="b"/>
              <a:pathLst>
                <a:path w="2285" h="3433" extrusionOk="0">
                  <a:moveTo>
                    <a:pt x="2111" y="1"/>
                  </a:moveTo>
                  <a:cubicBezTo>
                    <a:pt x="2048" y="1"/>
                    <a:pt x="1982" y="36"/>
                    <a:pt x="1956" y="114"/>
                  </a:cubicBezTo>
                  <a:cubicBezTo>
                    <a:pt x="1893" y="314"/>
                    <a:pt x="1831" y="514"/>
                    <a:pt x="1793" y="726"/>
                  </a:cubicBezTo>
                  <a:cubicBezTo>
                    <a:pt x="1757" y="885"/>
                    <a:pt x="1744" y="1315"/>
                    <a:pt x="1513" y="1315"/>
                  </a:cubicBezTo>
                  <a:cubicBezTo>
                    <a:pt x="1507" y="1315"/>
                    <a:pt x="1500" y="1314"/>
                    <a:pt x="1493" y="1314"/>
                  </a:cubicBezTo>
                  <a:cubicBezTo>
                    <a:pt x="1419" y="1314"/>
                    <a:pt x="1356" y="1251"/>
                    <a:pt x="1269" y="1239"/>
                  </a:cubicBezTo>
                  <a:cubicBezTo>
                    <a:pt x="1255" y="1235"/>
                    <a:pt x="1243" y="1234"/>
                    <a:pt x="1231" y="1234"/>
                  </a:cubicBezTo>
                  <a:cubicBezTo>
                    <a:pt x="1198" y="1234"/>
                    <a:pt x="1168" y="1246"/>
                    <a:pt x="1131" y="1264"/>
                  </a:cubicBezTo>
                  <a:cubicBezTo>
                    <a:pt x="1006" y="1314"/>
                    <a:pt x="894" y="1339"/>
                    <a:pt x="819" y="1451"/>
                  </a:cubicBezTo>
                  <a:cubicBezTo>
                    <a:pt x="706" y="1589"/>
                    <a:pt x="694" y="1751"/>
                    <a:pt x="669" y="1926"/>
                  </a:cubicBezTo>
                  <a:cubicBezTo>
                    <a:pt x="631" y="2089"/>
                    <a:pt x="606" y="2264"/>
                    <a:pt x="556" y="2426"/>
                  </a:cubicBezTo>
                  <a:cubicBezTo>
                    <a:pt x="506" y="2601"/>
                    <a:pt x="444" y="2763"/>
                    <a:pt x="344" y="2926"/>
                  </a:cubicBezTo>
                  <a:cubicBezTo>
                    <a:pt x="256" y="3076"/>
                    <a:pt x="119" y="3201"/>
                    <a:pt x="31" y="3351"/>
                  </a:cubicBezTo>
                  <a:cubicBezTo>
                    <a:pt x="1" y="3392"/>
                    <a:pt x="37" y="3432"/>
                    <a:pt x="78" y="3432"/>
                  </a:cubicBezTo>
                  <a:cubicBezTo>
                    <a:pt x="88" y="3432"/>
                    <a:pt x="97" y="3430"/>
                    <a:pt x="106" y="3426"/>
                  </a:cubicBezTo>
                  <a:cubicBezTo>
                    <a:pt x="269" y="3351"/>
                    <a:pt x="381" y="3176"/>
                    <a:pt x="481" y="3051"/>
                  </a:cubicBezTo>
                  <a:cubicBezTo>
                    <a:pt x="594" y="2901"/>
                    <a:pt x="706" y="2763"/>
                    <a:pt x="781" y="2601"/>
                  </a:cubicBezTo>
                  <a:cubicBezTo>
                    <a:pt x="869" y="2451"/>
                    <a:pt x="944" y="2276"/>
                    <a:pt x="981" y="2114"/>
                  </a:cubicBezTo>
                  <a:cubicBezTo>
                    <a:pt x="1031" y="1914"/>
                    <a:pt x="1019" y="1714"/>
                    <a:pt x="1069" y="1526"/>
                  </a:cubicBezTo>
                  <a:cubicBezTo>
                    <a:pt x="1089" y="1454"/>
                    <a:pt x="1101" y="1407"/>
                    <a:pt x="1168" y="1407"/>
                  </a:cubicBezTo>
                  <a:cubicBezTo>
                    <a:pt x="1182" y="1407"/>
                    <a:pt x="1199" y="1409"/>
                    <a:pt x="1219" y="1414"/>
                  </a:cubicBezTo>
                  <a:cubicBezTo>
                    <a:pt x="1294" y="1426"/>
                    <a:pt x="1356" y="1476"/>
                    <a:pt x="1431" y="1501"/>
                  </a:cubicBezTo>
                  <a:cubicBezTo>
                    <a:pt x="1464" y="1510"/>
                    <a:pt x="1496" y="1514"/>
                    <a:pt x="1527" y="1514"/>
                  </a:cubicBezTo>
                  <a:cubicBezTo>
                    <a:pt x="1635" y="1514"/>
                    <a:pt x="1728" y="1464"/>
                    <a:pt x="1806" y="1376"/>
                  </a:cubicBezTo>
                  <a:cubicBezTo>
                    <a:pt x="1918" y="1226"/>
                    <a:pt x="1968" y="1026"/>
                    <a:pt x="2043" y="864"/>
                  </a:cubicBezTo>
                  <a:cubicBezTo>
                    <a:pt x="2131" y="639"/>
                    <a:pt x="2193" y="414"/>
                    <a:pt x="2256" y="177"/>
                  </a:cubicBezTo>
                  <a:cubicBezTo>
                    <a:pt x="2285" y="68"/>
                    <a:pt x="2200" y="1"/>
                    <a:pt x="2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9" name="Google Shape;12089;p23"/>
            <p:cNvSpPr/>
            <p:nvPr/>
          </p:nvSpPr>
          <p:spPr>
            <a:xfrm>
              <a:off x="6473350" y="2001475"/>
              <a:ext cx="17825" cy="60075"/>
            </a:xfrm>
            <a:custGeom>
              <a:avLst/>
              <a:gdLst/>
              <a:ahLst/>
              <a:cxnLst/>
              <a:rect l="l" t="t" r="r" b="b"/>
              <a:pathLst>
                <a:path w="713" h="2403" extrusionOk="0">
                  <a:moveTo>
                    <a:pt x="657" y="0"/>
                  </a:moveTo>
                  <a:cubicBezTo>
                    <a:pt x="641" y="0"/>
                    <a:pt x="625" y="13"/>
                    <a:pt x="625" y="38"/>
                  </a:cubicBezTo>
                  <a:cubicBezTo>
                    <a:pt x="613" y="425"/>
                    <a:pt x="550" y="812"/>
                    <a:pt x="438" y="1175"/>
                  </a:cubicBezTo>
                  <a:cubicBezTo>
                    <a:pt x="388" y="1362"/>
                    <a:pt x="325" y="1537"/>
                    <a:pt x="263" y="1712"/>
                  </a:cubicBezTo>
                  <a:cubicBezTo>
                    <a:pt x="188" y="1900"/>
                    <a:pt x="88" y="2075"/>
                    <a:pt x="26" y="2250"/>
                  </a:cubicBezTo>
                  <a:cubicBezTo>
                    <a:pt x="1" y="2312"/>
                    <a:pt x="51" y="2375"/>
                    <a:pt x="101" y="2400"/>
                  </a:cubicBezTo>
                  <a:cubicBezTo>
                    <a:pt x="111" y="2402"/>
                    <a:pt x="122" y="2403"/>
                    <a:pt x="132" y="2403"/>
                  </a:cubicBezTo>
                  <a:cubicBezTo>
                    <a:pt x="180" y="2403"/>
                    <a:pt x="219" y="2378"/>
                    <a:pt x="250" y="2337"/>
                  </a:cubicBezTo>
                  <a:cubicBezTo>
                    <a:pt x="363" y="2175"/>
                    <a:pt x="425" y="1975"/>
                    <a:pt x="488" y="1800"/>
                  </a:cubicBezTo>
                  <a:cubicBezTo>
                    <a:pt x="550" y="1600"/>
                    <a:pt x="600" y="1412"/>
                    <a:pt x="638" y="1212"/>
                  </a:cubicBezTo>
                  <a:cubicBezTo>
                    <a:pt x="700" y="825"/>
                    <a:pt x="713" y="425"/>
                    <a:pt x="688" y="38"/>
                  </a:cubicBezTo>
                  <a:cubicBezTo>
                    <a:pt x="688" y="13"/>
                    <a:pt x="672" y="0"/>
                    <a:pt x="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0" name="Google Shape;12090;p23"/>
            <p:cNvSpPr/>
            <p:nvPr/>
          </p:nvSpPr>
          <p:spPr>
            <a:xfrm>
              <a:off x="6495525" y="1952175"/>
              <a:ext cx="54400" cy="232075"/>
            </a:xfrm>
            <a:custGeom>
              <a:avLst/>
              <a:gdLst/>
              <a:ahLst/>
              <a:cxnLst/>
              <a:rect l="l" t="t" r="r" b="b"/>
              <a:pathLst>
                <a:path w="2176" h="9283" extrusionOk="0">
                  <a:moveTo>
                    <a:pt x="677" y="0"/>
                  </a:moveTo>
                  <a:cubicBezTo>
                    <a:pt x="637" y="0"/>
                    <a:pt x="598" y="22"/>
                    <a:pt x="588" y="73"/>
                  </a:cubicBezTo>
                  <a:cubicBezTo>
                    <a:pt x="413" y="722"/>
                    <a:pt x="288" y="1372"/>
                    <a:pt x="213" y="2047"/>
                  </a:cubicBezTo>
                  <a:cubicBezTo>
                    <a:pt x="151" y="2634"/>
                    <a:pt x="76" y="3284"/>
                    <a:pt x="226" y="3872"/>
                  </a:cubicBezTo>
                  <a:cubicBezTo>
                    <a:pt x="263" y="3997"/>
                    <a:pt x="313" y="4134"/>
                    <a:pt x="388" y="4247"/>
                  </a:cubicBezTo>
                  <a:cubicBezTo>
                    <a:pt x="488" y="4397"/>
                    <a:pt x="626" y="4496"/>
                    <a:pt x="688" y="4684"/>
                  </a:cubicBezTo>
                  <a:cubicBezTo>
                    <a:pt x="788" y="4971"/>
                    <a:pt x="788" y="5296"/>
                    <a:pt x="851" y="5596"/>
                  </a:cubicBezTo>
                  <a:cubicBezTo>
                    <a:pt x="976" y="6159"/>
                    <a:pt x="1200" y="6696"/>
                    <a:pt x="1425" y="7233"/>
                  </a:cubicBezTo>
                  <a:cubicBezTo>
                    <a:pt x="1663" y="7783"/>
                    <a:pt x="1850" y="8345"/>
                    <a:pt x="1888" y="8945"/>
                  </a:cubicBezTo>
                  <a:cubicBezTo>
                    <a:pt x="1838" y="8895"/>
                    <a:pt x="1800" y="8845"/>
                    <a:pt x="1750" y="8783"/>
                  </a:cubicBezTo>
                  <a:cubicBezTo>
                    <a:pt x="1663" y="8670"/>
                    <a:pt x="1575" y="8570"/>
                    <a:pt x="1475" y="8470"/>
                  </a:cubicBezTo>
                  <a:cubicBezTo>
                    <a:pt x="1213" y="8258"/>
                    <a:pt x="938" y="8083"/>
                    <a:pt x="738" y="7796"/>
                  </a:cubicBezTo>
                  <a:cubicBezTo>
                    <a:pt x="363" y="7233"/>
                    <a:pt x="313" y="6558"/>
                    <a:pt x="288" y="5896"/>
                  </a:cubicBezTo>
                  <a:cubicBezTo>
                    <a:pt x="282" y="5820"/>
                    <a:pt x="232" y="5785"/>
                    <a:pt x="180" y="5785"/>
                  </a:cubicBezTo>
                  <a:cubicBezTo>
                    <a:pt x="120" y="5785"/>
                    <a:pt x="57" y="5829"/>
                    <a:pt x="51" y="5909"/>
                  </a:cubicBezTo>
                  <a:cubicBezTo>
                    <a:pt x="1" y="6608"/>
                    <a:pt x="138" y="7396"/>
                    <a:pt x="563" y="7983"/>
                  </a:cubicBezTo>
                  <a:cubicBezTo>
                    <a:pt x="776" y="8283"/>
                    <a:pt x="1063" y="8458"/>
                    <a:pt x="1338" y="8708"/>
                  </a:cubicBezTo>
                  <a:cubicBezTo>
                    <a:pt x="1550" y="8895"/>
                    <a:pt x="1688" y="9245"/>
                    <a:pt x="2000" y="9283"/>
                  </a:cubicBezTo>
                  <a:cubicBezTo>
                    <a:pt x="2088" y="9283"/>
                    <a:pt x="2163" y="9233"/>
                    <a:pt x="2163" y="9145"/>
                  </a:cubicBezTo>
                  <a:cubicBezTo>
                    <a:pt x="2175" y="7996"/>
                    <a:pt x="1588" y="6933"/>
                    <a:pt x="1238" y="5859"/>
                  </a:cubicBezTo>
                  <a:cubicBezTo>
                    <a:pt x="1151" y="5584"/>
                    <a:pt x="1088" y="5296"/>
                    <a:pt x="1026" y="5021"/>
                  </a:cubicBezTo>
                  <a:cubicBezTo>
                    <a:pt x="951" y="4721"/>
                    <a:pt x="851" y="4496"/>
                    <a:pt x="651" y="4272"/>
                  </a:cubicBezTo>
                  <a:cubicBezTo>
                    <a:pt x="413" y="3984"/>
                    <a:pt x="388" y="3647"/>
                    <a:pt x="388" y="3297"/>
                  </a:cubicBezTo>
                  <a:cubicBezTo>
                    <a:pt x="388" y="2984"/>
                    <a:pt x="413" y="2672"/>
                    <a:pt x="451" y="2360"/>
                  </a:cubicBezTo>
                  <a:cubicBezTo>
                    <a:pt x="513" y="1610"/>
                    <a:pt x="626" y="860"/>
                    <a:pt x="776" y="123"/>
                  </a:cubicBezTo>
                  <a:cubicBezTo>
                    <a:pt x="798" y="48"/>
                    <a:pt x="736" y="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1" name="Google Shape;12091;p23"/>
            <p:cNvSpPr/>
            <p:nvPr/>
          </p:nvSpPr>
          <p:spPr>
            <a:xfrm>
              <a:off x="6536450" y="2049975"/>
              <a:ext cx="110075" cy="100375"/>
            </a:xfrm>
            <a:custGeom>
              <a:avLst/>
              <a:gdLst/>
              <a:ahLst/>
              <a:cxnLst/>
              <a:rect l="l" t="t" r="r" b="b"/>
              <a:pathLst>
                <a:path w="4403" h="4015" extrusionOk="0">
                  <a:moveTo>
                    <a:pt x="243" y="0"/>
                  </a:moveTo>
                  <a:cubicBezTo>
                    <a:pt x="176" y="0"/>
                    <a:pt x="110" y="13"/>
                    <a:pt x="63" y="60"/>
                  </a:cubicBezTo>
                  <a:cubicBezTo>
                    <a:pt x="1" y="122"/>
                    <a:pt x="13" y="210"/>
                    <a:pt x="51" y="285"/>
                  </a:cubicBezTo>
                  <a:cubicBezTo>
                    <a:pt x="101" y="410"/>
                    <a:pt x="201" y="485"/>
                    <a:pt x="288" y="572"/>
                  </a:cubicBezTo>
                  <a:cubicBezTo>
                    <a:pt x="413" y="709"/>
                    <a:pt x="551" y="834"/>
                    <a:pt x="676" y="959"/>
                  </a:cubicBezTo>
                  <a:cubicBezTo>
                    <a:pt x="1238" y="1484"/>
                    <a:pt x="1838" y="1984"/>
                    <a:pt x="2488" y="2371"/>
                  </a:cubicBezTo>
                  <a:cubicBezTo>
                    <a:pt x="2506" y="2381"/>
                    <a:pt x="2524" y="2385"/>
                    <a:pt x="2540" y="2385"/>
                  </a:cubicBezTo>
                  <a:cubicBezTo>
                    <a:pt x="2634" y="2385"/>
                    <a:pt x="2684" y="2250"/>
                    <a:pt x="2588" y="2197"/>
                  </a:cubicBezTo>
                  <a:cubicBezTo>
                    <a:pt x="2100" y="1847"/>
                    <a:pt x="1600" y="1522"/>
                    <a:pt x="1151" y="1134"/>
                  </a:cubicBezTo>
                  <a:cubicBezTo>
                    <a:pt x="926" y="934"/>
                    <a:pt x="713" y="747"/>
                    <a:pt x="501" y="534"/>
                  </a:cubicBezTo>
                  <a:cubicBezTo>
                    <a:pt x="476" y="509"/>
                    <a:pt x="188" y="247"/>
                    <a:pt x="213" y="222"/>
                  </a:cubicBezTo>
                  <a:cubicBezTo>
                    <a:pt x="215" y="219"/>
                    <a:pt x="221" y="218"/>
                    <a:pt x="231" y="218"/>
                  </a:cubicBezTo>
                  <a:cubicBezTo>
                    <a:pt x="299" y="218"/>
                    <a:pt x="543" y="286"/>
                    <a:pt x="576" y="297"/>
                  </a:cubicBezTo>
                  <a:cubicBezTo>
                    <a:pt x="1126" y="410"/>
                    <a:pt x="1663" y="534"/>
                    <a:pt x="2150" y="822"/>
                  </a:cubicBezTo>
                  <a:cubicBezTo>
                    <a:pt x="2400" y="959"/>
                    <a:pt x="2638" y="1134"/>
                    <a:pt x="2800" y="1384"/>
                  </a:cubicBezTo>
                  <a:cubicBezTo>
                    <a:pt x="2975" y="1634"/>
                    <a:pt x="3075" y="1922"/>
                    <a:pt x="3200" y="2197"/>
                  </a:cubicBezTo>
                  <a:cubicBezTo>
                    <a:pt x="3487" y="2834"/>
                    <a:pt x="3850" y="3434"/>
                    <a:pt x="4275" y="3996"/>
                  </a:cubicBezTo>
                  <a:cubicBezTo>
                    <a:pt x="4288" y="4009"/>
                    <a:pt x="4303" y="4014"/>
                    <a:pt x="4318" y="4014"/>
                  </a:cubicBezTo>
                  <a:cubicBezTo>
                    <a:pt x="4362" y="4014"/>
                    <a:pt x="4402" y="3971"/>
                    <a:pt x="4375" y="3934"/>
                  </a:cubicBezTo>
                  <a:cubicBezTo>
                    <a:pt x="3937" y="3334"/>
                    <a:pt x="3575" y="2684"/>
                    <a:pt x="3300" y="1997"/>
                  </a:cubicBezTo>
                  <a:cubicBezTo>
                    <a:pt x="3063" y="1397"/>
                    <a:pt x="2775" y="822"/>
                    <a:pt x="2200" y="485"/>
                  </a:cubicBezTo>
                  <a:cubicBezTo>
                    <a:pt x="1638" y="160"/>
                    <a:pt x="1001" y="60"/>
                    <a:pt x="363" y="10"/>
                  </a:cubicBezTo>
                  <a:cubicBezTo>
                    <a:pt x="326" y="5"/>
                    <a:pt x="284" y="0"/>
                    <a:pt x="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2" name="Google Shape;12092;p23"/>
            <p:cNvSpPr/>
            <p:nvPr/>
          </p:nvSpPr>
          <p:spPr>
            <a:xfrm>
              <a:off x="6621500" y="1992350"/>
              <a:ext cx="101800" cy="46625"/>
            </a:xfrm>
            <a:custGeom>
              <a:avLst/>
              <a:gdLst/>
              <a:ahLst/>
              <a:cxnLst/>
              <a:rect l="l" t="t" r="r" b="b"/>
              <a:pathLst>
                <a:path w="4072" h="1865" extrusionOk="0">
                  <a:moveTo>
                    <a:pt x="37" y="1"/>
                  </a:moveTo>
                  <a:cubicBezTo>
                    <a:pt x="8" y="1"/>
                    <a:pt x="1" y="43"/>
                    <a:pt x="23" y="65"/>
                  </a:cubicBezTo>
                  <a:cubicBezTo>
                    <a:pt x="110" y="115"/>
                    <a:pt x="173" y="215"/>
                    <a:pt x="260" y="265"/>
                  </a:cubicBezTo>
                  <a:cubicBezTo>
                    <a:pt x="348" y="328"/>
                    <a:pt x="423" y="378"/>
                    <a:pt x="498" y="415"/>
                  </a:cubicBezTo>
                  <a:cubicBezTo>
                    <a:pt x="673" y="528"/>
                    <a:pt x="835" y="628"/>
                    <a:pt x="1010" y="715"/>
                  </a:cubicBezTo>
                  <a:cubicBezTo>
                    <a:pt x="1348" y="903"/>
                    <a:pt x="1673" y="1090"/>
                    <a:pt x="2022" y="1265"/>
                  </a:cubicBezTo>
                  <a:cubicBezTo>
                    <a:pt x="2647" y="1577"/>
                    <a:pt x="3297" y="1802"/>
                    <a:pt x="3997" y="1865"/>
                  </a:cubicBezTo>
                  <a:cubicBezTo>
                    <a:pt x="4059" y="1865"/>
                    <a:pt x="4072" y="1752"/>
                    <a:pt x="4009" y="1740"/>
                  </a:cubicBezTo>
                  <a:cubicBezTo>
                    <a:pt x="3310" y="1615"/>
                    <a:pt x="2672" y="1352"/>
                    <a:pt x="2047" y="1015"/>
                  </a:cubicBezTo>
                  <a:cubicBezTo>
                    <a:pt x="1735" y="853"/>
                    <a:pt x="1435" y="678"/>
                    <a:pt x="1135" y="503"/>
                  </a:cubicBezTo>
                  <a:cubicBezTo>
                    <a:pt x="998" y="428"/>
                    <a:pt x="860" y="353"/>
                    <a:pt x="735" y="278"/>
                  </a:cubicBezTo>
                  <a:lnTo>
                    <a:pt x="735" y="278"/>
                  </a:lnTo>
                  <a:cubicBezTo>
                    <a:pt x="985" y="365"/>
                    <a:pt x="1248" y="465"/>
                    <a:pt x="1498" y="565"/>
                  </a:cubicBezTo>
                  <a:cubicBezTo>
                    <a:pt x="1972" y="753"/>
                    <a:pt x="2410" y="1002"/>
                    <a:pt x="2860" y="1227"/>
                  </a:cubicBezTo>
                  <a:cubicBezTo>
                    <a:pt x="2870" y="1233"/>
                    <a:pt x="2881" y="1235"/>
                    <a:pt x="2892" y="1235"/>
                  </a:cubicBezTo>
                  <a:cubicBezTo>
                    <a:pt x="2959" y="1235"/>
                    <a:pt x="3024" y="1144"/>
                    <a:pt x="2960" y="1090"/>
                  </a:cubicBezTo>
                  <a:cubicBezTo>
                    <a:pt x="2135" y="478"/>
                    <a:pt x="1060" y="115"/>
                    <a:pt x="48" y="3"/>
                  </a:cubicBezTo>
                  <a:cubicBezTo>
                    <a:pt x="44" y="1"/>
                    <a:pt x="40"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3" name="Google Shape;12093;p23"/>
            <p:cNvSpPr/>
            <p:nvPr/>
          </p:nvSpPr>
          <p:spPr>
            <a:xfrm>
              <a:off x="6670300" y="1942600"/>
              <a:ext cx="84875" cy="20225"/>
            </a:xfrm>
            <a:custGeom>
              <a:avLst/>
              <a:gdLst/>
              <a:ahLst/>
              <a:cxnLst/>
              <a:rect l="l" t="t" r="r" b="b"/>
              <a:pathLst>
                <a:path w="3395" h="809" extrusionOk="0">
                  <a:moveTo>
                    <a:pt x="75" y="1"/>
                  </a:moveTo>
                  <a:cubicBezTo>
                    <a:pt x="33" y="1"/>
                    <a:pt x="1" y="61"/>
                    <a:pt x="33" y="93"/>
                  </a:cubicBezTo>
                  <a:cubicBezTo>
                    <a:pt x="495" y="431"/>
                    <a:pt x="1020" y="706"/>
                    <a:pt x="1595" y="781"/>
                  </a:cubicBezTo>
                  <a:cubicBezTo>
                    <a:pt x="1739" y="799"/>
                    <a:pt x="1886" y="809"/>
                    <a:pt x="2032" y="809"/>
                  </a:cubicBezTo>
                  <a:cubicBezTo>
                    <a:pt x="2179" y="809"/>
                    <a:pt x="2326" y="799"/>
                    <a:pt x="2470" y="781"/>
                  </a:cubicBezTo>
                  <a:cubicBezTo>
                    <a:pt x="2770" y="743"/>
                    <a:pt x="3032" y="656"/>
                    <a:pt x="3307" y="531"/>
                  </a:cubicBezTo>
                  <a:cubicBezTo>
                    <a:pt x="3395" y="481"/>
                    <a:pt x="3345" y="356"/>
                    <a:pt x="3270" y="318"/>
                  </a:cubicBezTo>
                  <a:cubicBezTo>
                    <a:pt x="2681" y="122"/>
                    <a:pt x="2072" y="11"/>
                    <a:pt x="1453" y="11"/>
                  </a:cubicBezTo>
                  <a:cubicBezTo>
                    <a:pt x="1363" y="11"/>
                    <a:pt x="1273" y="14"/>
                    <a:pt x="1183" y="18"/>
                  </a:cubicBezTo>
                  <a:cubicBezTo>
                    <a:pt x="1083" y="18"/>
                    <a:pt x="1083" y="168"/>
                    <a:pt x="1183" y="168"/>
                  </a:cubicBezTo>
                  <a:cubicBezTo>
                    <a:pt x="1745" y="168"/>
                    <a:pt x="2307" y="256"/>
                    <a:pt x="2845" y="418"/>
                  </a:cubicBezTo>
                  <a:cubicBezTo>
                    <a:pt x="2582" y="476"/>
                    <a:pt x="2314" y="506"/>
                    <a:pt x="2048" y="506"/>
                  </a:cubicBezTo>
                  <a:cubicBezTo>
                    <a:pt x="1908" y="506"/>
                    <a:pt x="1770" y="498"/>
                    <a:pt x="1633" y="481"/>
                  </a:cubicBezTo>
                  <a:cubicBezTo>
                    <a:pt x="1095" y="418"/>
                    <a:pt x="558" y="306"/>
                    <a:pt x="95" y="6"/>
                  </a:cubicBezTo>
                  <a:cubicBezTo>
                    <a:pt x="89" y="2"/>
                    <a:pt x="82" y="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4" name="Google Shape;12094;p23"/>
            <p:cNvSpPr/>
            <p:nvPr/>
          </p:nvSpPr>
          <p:spPr>
            <a:xfrm>
              <a:off x="6662675" y="1901375"/>
              <a:ext cx="119400" cy="39725"/>
            </a:xfrm>
            <a:custGeom>
              <a:avLst/>
              <a:gdLst/>
              <a:ahLst/>
              <a:cxnLst/>
              <a:rect l="l" t="t" r="r" b="b"/>
              <a:pathLst>
                <a:path w="4776" h="1589" extrusionOk="0">
                  <a:moveTo>
                    <a:pt x="2449" y="1"/>
                  </a:moveTo>
                  <a:cubicBezTo>
                    <a:pt x="1607" y="1"/>
                    <a:pt x="791" y="354"/>
                    <a:pt x="63" y="718"/>
                  </a:cubicBezTo>
                  <a:cubicBezTo>
                    <a:pt x="1" y="755"/>
                    <a:pt x="13" y="842"/>
                    <a:pt x="63" y="867"/>
                  </a:cubicBezTo>
                  <a:cubicBezTo>
                    <a:pt x="213" y="955"/>
                    <a:pt x="363" y="955"/>
                    <a:pt x="525" y="955"/>
                  </a:cubicBezTo>
                  <a:cubicBezTo>
                    <a:pt x="750" y="967"/>
                    <a:pt x="975" y="1005"/>
                    <a:pt x="1188" y="1055"/>
                  </a:cubicBezTo>
                  <a:cubicBezTo>
                    <a:pt x="1575" y="1130"/>
                    <a:pt x="1950" y="1230"/>
                    <a:pt x="2337" y="1255"/>
                  </a:cubicBezTo>
                  <a:cubicBezTo>
                    <a:pt x="3087" y="1305"/>
                    <a:pt x="3850" y="1267"/>
                    <a:pt x="4549" y="1580"/>
                  </a:cubicBezTo>
                  <a:cubicBezTo>
                    <a:pt x="4565" y="1586"/>
                    <a:pt x="4581" y="1588"/>
                    <a:pt x="4595" y="1588"/>
                  </a:cubicBezTo>
                  <a:cubicBezTo>
                    <a:pt x="4707" y="1588"/>
                    <a:pt x="4772" y="1435"/>
                    <a:pt x="4662" y="1380"/>
                  </a:cubicBezTo>
                  <a:cubicBezTo>
                    <a:pt x="4012" y="1042"/>
                    <a:pt x="3262" y="1067"/>
                    <a:pt x="2550" y="1042"/>
                  </a:cubicBezTo>
                  <a:cubicBezTo>
                    <a:pt x="2150" y="1017"/>
                    <a:pt x="1775" y="967"/>
                    <a:pt x="1375" y="892"/>
                  </a:cubicBezTo>
                  <a:cubicBezTo>
                    <a:pt x="1188" y="855"/>
                    <a:pt x="988" y="818"/>
                    <a:pt x="788" y="805"/>
                  </a:cubicBezTo>
                  <a:cubicBezTo>
                    <a:pt x="719" y="799"/>
                    <a:pt x="650" y="799"/>
                    <a:pt x="582" y="799"/>
                  </a:cubicBezTo>
                  <a:cubicBezTo>
                    <a:pt x="513" y="799"/>
                    <a:pt x="444" y="799"/>
                    <a:pt x="375" y="793"/>
                  </a:cubicBezTo>
                  <a:cubicBezTo>
                    <a:pt x="1075" y="530"/>
                    <a:pt x="1775" y="255"/>
                    <a:pt x="2525" y="243"/>
                  </a:cubicBezTo>
                  <a:cubicBezTo>
                    <a:pt x="2540" y="242"/>
                    <a:pt x="2556" y="242"/>
                    <a:pt x="2571" y="242"/>
                  </a:cubicBezTo>
                  <a:cubicBezTo>
                    <a:pt x="3354" y="242"/>
                    <a:pt x="4110" y="554"/>
                    <a:pt x="4637" y="1117"/>
                  </a:cubicBezTo>
                  <a:cubicBezTo>
                    <a:pt x="4651" y="1131"/>
                    <a:pt x="4666" y="1137"/>
                    <a:pt x="4681" y="1137"/>
                  </a:cubicBezTo>
                  <a:cubicBezTo>
                    <a:pt x="4731" y="1137"/>
                    <a:pt x="4776" y="1066"/>
                    <a:pt x="4737" y="1017"/>
                  </a:cubicBezTo>
                  <a:cubicBezTo>
                    <a:pt x="4187" y="418"/>
                    <a:pt x="3425" y="43"/>
                    <a:pt x="2612" y="5"/>
                  </a:cubicBezTo>
                  <a:cubicBezTo>
                    <a:pt x="2558" y="2"/>
                    <a:pt x="2503" y="1"/>
                    <a:pt x="2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5" name="Google Shape;12095;p23"/>
            <p:cNvSpPr/>
            <p:nvPr/>
          </p:nvSpPr>
          <p:spPr>
            <a:xfrm>
              <a:off x="6507825" y="1949300"/>
              <a:ext cx="93650" cy="40625"/>
            </a:xfrm>
            <a:custGeom>
              <a:avLst/>
              <a:gdLst/>
              <a:ahLst/>
              <a:cxnLst/>
              <a:rect l="l" t="t" r="r" b="b"/>
              <a:pathLst>
                <a:path w="3746" h="1625" extrusionOk="0">
                  <a:moveTo>
                    <a:pt x="166" y="1"/>
                  </a:moveTo>
                  <a:cubicBezTo>
                    <a:pt x="84" y="1"/>
                    <a:pt x="1" y="85"/>
                    <a:pt x="59" y="163"/>
                  </a:cubicBezTo>
                  <a:cubicBezTo>
                    <a:pt x="246" y="425"/>
                    <a:pt x="546" y="650"/>
                    <a:pt x="796" y="837"/>
                  </a:cubicBezTo>
                  <a:cubicBezTo>
                    <a:pt x="1071" y="1037"/>
                    <a:pt x="1346" y="1250"/>
                    <a:pt x="1671" y="1375"/>
                  </a:cubicBezTo>
                  <a:cubicBezTo>
                    <a:pt x="2136" y="1552"/>
                    <a:pt x="2649" y="1624"/>
                    <a:pt x="3154" y="1624"/>
                  </a:cubicBezTo>
                  <a:cubicBezTo>
                    <a:pt x="3328" y="1624"/>
                    <a:pt x="3501" y="1616"/>
                    <a:pt x="3670" y="1600"/>
                  </a:cubicBezTo>
                  <a:cubicBezTo>
                    <a:pt x="3745" y="1587"/>
                    <a:pt x="3745" y="1475"/>
                    <a:pt x="3670" y="1475"/>
                  </a:cubicBezTo>
                  <a:cubicBezTo>
                    <a:pt x="3647" y="1475"/>
                    <a:pt x="3624" y="1475"/>
                    <a:pt x="3600" y="1475"/>
                  </a:cubicBezTo>
                  <a:cubicBezTo>
                    <a:pt x="2976" y="1475"/>
                    <a:pt x="2386" y="1315"/>
                    <a:pt x="1808" y="1062"/>
                  </a:cubicBezTo>
                  <a:cubicBezTo>
                    <a:pt x="1533" y="937"/>
                    <a:pt x="1233" y="837"/>
                    <a:pt x="971" y="675"/>
                  </a:cubicBezTo>
                  <a:cubicBezTo>
                    <a:pt x="684" y="488"/>
                    <a:pt x="484" y="250"/>
                    <a:pt x="234" y="25"/>
                  </a:cubicBezTo>
                  <a:cubicBezTo>
                    <a:pt x="214" y="8"/>
                    <a:pt x="190" y="1"/>
                    <a:pt x="1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6" name="Google Shape;12096;p23"/>
            <p:cNvSpPr/>
            <p:nvPr/>
          </p:nvSpPr>
          <p:spPr>
            <a:xfrm>
              <a:off x="6118450" y="2354575"/>
              <a:ext cx="530175" cy="222950"/>
            </a:xfrm>
            <a:custGeom>
              <a:avLst/>
              <a:gdLst/>
              <a:ahLst/>
              <a:cxnLst/>
              <a:rect l="l" t="t" r="r" b="b"/>
              <a:pathLst>
                <a:path w="21207" h="8918" extrusionOk="0">
                  <a:moveTo>
                    <a:pt x="584" y="0"/>
                  </a:moveTo>
                  <a:cubicBezTo>
                    <a:pt x="492" y="0"/>
                    <a:pt x="401" y="53"/>
                    <a:pt x="375" y="172"/>
                  </a:cubicBezTo>
                  <a:cubicBezTo>
                    <a:pt x="0" y="1797"/>
                    <a:pt x="213" y="3546"/>
                    <a:pt x="963" y="5034"/>
                  </a:cubicBezTo>
                  <a:cubicBezTo>
                    <a:pt x="1737" y="6546"/>
                    <a:pt x="3087" y="7770"/>
                    <a:pt x="4674" y="8383"/>
                  </a:cubicBezTo>
                  <a:cubicBezTo>
                    <a:pt x="5696" y="8777"/>
                    <a:pt x="6780" y="8917"/>
                    <a:pt x="7869" y="8917"/>
                  </a:cubicBezTo>
                  <a:cubicBezTo>
                    <a:pt x="8472" y="8917"/>
                    <a:pt x="9076" y="8874"/>
                    <a:pt x="9673" y="8808"/>
                  </a:cubicBezTo>
                  <a:cubicBezTo>
                    <a:pt x="11497" y="8595"/>
                    <a:pt x="13322" y="8208"/>
                    <a:pt x="15096" y="7695"/>
                  </a:cubicBezTo>
                  <a:cubicBezTo>
                    <a:pt x="16109" y="7408"/>
                    <a:pt x="17108" y="7045"/>
                    <a:pt x="18083" y="6683"/>
                  </a:cubicBezTo>
                  <a:cubicBezTo>
                    <a:pt x="19083" y="6308"/>
                    <a:pt x="20095" y="5946"/>
                    <a:pt x="21032" y="5446"/>
                  </a:cubicBezTo>
                  <a:cubicBezTo>
                    <a:pt x="21206" y="5359"/>
                    <a:pt x="21087" y="5130"/>
                    <a:pt x="20921" y="5130"/>
                  </a:cubicBezTo>
                  <a:cubicBezTo>
                    <a:pt x="20896" y="5130"/>
                    <a:pt x="20871" y="5135"/>
                    <a:pt x="20845" y="5146"/>
                  </a:cubicBezTo>
                  <a:cubicBezTo>
                    <a:pt x="20020" y="5546"/>
                    <a:pt x="19208" y="5983"/>
                    <a:pt x="18358" y="6333"/>
                  </a:cubicBezTo>
                  <a:cubicBezTo>
                    <a:pt x="17521" y="6683"/>
                    <a:pt x="16658" y="6971"/>
                    <a:pt x="15796" y="7220"/>
                  </a:cubicBezTo>
                  <a:cubicBezTo>
                    <a:pt x="14047" y="7745"/>
                    <a:pt x="12272" y="8120"/>
                    <a:pt x="10448" y="8345"/>
                  </a:cubicBezTo>
                  <a:cubicBezTo>
                    <a:pt x="9664" y="8443"/>
                    <a:pt x="8862" y="8517"/>
                    <a:pt x="8063" y="8517"/>
                  </a:cubicBezTo>
                  <a:cubicBezTo>
                    <a:pt x="7231" y="8517"/>
                    <a:pt x="6402" y="8437"/>
                    <a:pt x="5599" y="8220"/>
                  </a:cubicBezTo>
                  <a:cubicBezTo>
                    <a:pt x="4024" y="7795"/>
                    <a:pt x="2625" y="6808"/>
                    <a:pt x="1725" y="5446"/>
                  </a:cubicBezTo>
                  <a:cubicBezTo>
                    <a:pt x="725" y="3934"/>
                    <a:pt x="400" y="2034"/>
                    <a:pt x="813" y="272"/>
                  </a:cubicBezTo>
                  <a:cubicBezTo>
                    <a:pt x="849" y="104"/>
                    <a:pt x="715" y="0"/>
                    <a:pt x="5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7" name="Google Shape;12097;p23"/>
            <p:cNvSpPr/>
            <p:nvPr/>
          </p:nvSpPr>
          <p:spPr>
            <a:xfrm>
              <a:off x="6604850" y="1865250"/>
              <a:ext cx="417750" cy="638750"/>
            </a:xfrm>
            <a:custGeom>
              <a:avLst/>
              <a:gdLst/>
              <a:ahLst/>
              <a:cxnLst/>
              <a:rect l="l" t="t" r="r" b="b"/>
              <a:pathLst>
                <a:path w="16710" h="25550" extrusionOk="0">
                  <a:moveTo>
                    <a:pt x="6034" y="658"/>
                  </a:moveTo>
                  <a:lnTo>
                    <a:pt x="6034" y="658"/>
                  </a:lnTo>
                  <a:cubicBezTo>
                    <a:pt x="6043" y="663"/>
                    <a:pt x="6050" y="663"/>
                    <a:pt x="6050" y="663"/>
                  </a:cubicBezTo>
                  <a:cubicBezTo>
                    <a:pt x="6045" y="661"/>
                    <a:pt x="6040" y="659"/>
                    <a:pt x="6034" y="658"/>
                  </a:cubicBezTo>
                  <a:close/>
                  <a:moveTo>
                    <a:pt x="8799" y="0"/>
                  </a:moveTo>
                  <a:cubicBezTo>
                    <a:pt x="8146" y="0"/>
                    <a:pt x="7494" y="82"/>
                    <a:pt x="6862" y="251"/>
                  </a:cubicBezTo>
                  <a:cubicBezTo>
                    <a:pt x="6575" y="326"/>
                    <a:pt x="6300" y="413"/>
                    <a:pt x="6025" y="525"/>
                  </a:cubicBezTo>
                  <a:cubicBezTo>
                    <a:pt x="5975" y="538"/>
                    <a:pt x="5950" y="575"/>
                    <a:pt x="5925" y="613"/>
                  </a:cubicBezTo>
                  <a:cubicBezTo>
                    <a:pt x="5968" y="634"/>
                    <a:pt x="6002" y="647"/>
                    <a:pt x="6034" y="658"/>
                  </a:cubicBezTo>
                  <a:lnTo>
                    <a:pt x="6034" y="658"/>
                  </a:lnTo>
                  <a:cubicBezTo>
                    <a:pt x="6031" y="656"/>
                    <a:pt x="6028" y="654"/>
                    <a:pt x="6025" y="650"/>
                  </a:cubicBezTo>
                  <a:lnTo>
                    <a:pt x="6025" y="650"/>
                  </a:lnTo>
                  <a:cubicBezTo>
                    <a:pt x="6038" y="657"/>
                    <a:pt x="6054" y="663"/>
                    <a:pt x="6070" y="670"/>
                  </a:cubicBezTo>
                  <a:lnTo>
                    <a:pt x="6070" y="670"/>
                  </a:lnTo>
                  <a:cubicBezTo>
                    <a:pt x="6064" y="667"/>
                    <a:pt x="6057" y="665"/>
                    <a:pt x="6050" y="663"/>
                  </a:cubicBezTo>
                  <a:lnTo>
                    <a:pt x="6050" y="663"/>
                  </a:lnTo>
                  <a:cubicBezTo>
                    <a:pt x="6075" y="675"/>
                    <a:pt x="6088" y="675"/>
                    <a:pt x="6112" y="688"/>
                  </a:cubicBezTo>
                  <a:lnTo>
                    <a:pt x="6112" y="688"/>
                  </a:lnTo>
                  <a:cubicBezTo>
                    <a:pt x="6100" y="682"/>
                    <a:pt x="6085" y="676"/>
                    <a:pt x="6070" y="670"/>
                  </a:cubicBezTo>
                  <a:lnTo>
                    <a:pt x="6070" y="670"/>
                  </a:lnTo>
                  <a:cubicBezTo>
                    <a:pt x="6101" y="680"/>
                    <a:pt x="6130" y="692"/>
                    <a:pt x="6150" y="713"/>
                  </a:cubicBezTo>
                  <a:lnTo>
                    <a:pt x="6175" y="713"/>
                  </a:lnTo>
                  <a:cubicBezTo>
                    <a:pt x="6225" y="725"/>
                    <a:pt x="6263" y="750"/>
                    <a:pt x="6288" y="775"/>
                  </a:cubicBezTo>
                  <a:cubicBezTo>
                    <a:pt x="6288" y="788"/>
                    <a:pt x="6288" y="788"/>
                    <a:pt x="6288" y="788"/>
                  </a:cubicBezTo>
                  <a:cubicBezTo>
                    <a:pt x="7137" y="462"/>
                    <a:pt x="8049" y="300"/>
                    <a:pt x="8961" y="300"/>
                  </a:cubicBezTo>
                  <a:cubicBezTo>
                    <a:pt x="10288" y="300"/>
                    <a:pt x="11615" y="644"/>
                    <a:pt x="12748" y="1325"/>
                  </a:cubicBezTo>
                  <a:cubicBezTo>
                    <a:pt x="13786" y="1950"/>
                    <a:pt x="14610" y="2862"/>
                    <a:pt x="15223" y="3900"/>
                  </a:cubicBezTo>
                  <a:cubicBezTo>
                    <a:pt x="15860" y="4949"/>
                    <a:pt x="16210" y="6136"/>
                    <a:pt x="16260" y="7361"/>
                  </a:cubicBezTo>
                  <a:cubicBezTo>
                    <a:pt x="16372" y="9960"/>
                    <a:pt x="15035" y="12322"/>
                    <a:pt x="13598" y="14384"/>
                  </a:cubicBezTo>
                  <a:cubicBezTo>
                    <a:pt x="12024" y="16659"/>
                    <a:pt x="10124" y="18733"/>
                    <a:pt x="8000" y="20495"/>
                  </a:cubicBezTo>
                  <a:cubicBezTo>
                    <a:pt x="6937" y="21382"/>
                    <a:pt x="5825" y="22182"/>
                    <a:pt x="4650" y="22907"/>
                  </a:cubicBezTo>
                  <a:cubicBezTo>
                    <a:pt x="3476" y="23632"/>
                    <a:pt x="2239" y="24282"/>
                    <a:pt x="1014" y="24906"/>
                  </a:cubicBezTo>
                  <a:cubicBezTo>
                    <a:pt x="714" y="25069"/>
                    <a:pt x="402" y="25219"/>
                    <a:pt x="102" y="25369"/>
                  </a:cubicBezTo>
                  <a:cubicBezTo>
                    <a:pt x="1" y="25414"/>
                    <a:pt x="61" y="25549"/>
                    <a:pt x="147" y="25549"/>
                  </a:cubicBezTo>
                  <a:cubicBezTo>
                    <a:pt x="156" y="25549"/>
                    <a:pt x="166" y="25548"/>
                    <a:pt x="177" y="25544"/>
                  </a:cubicBezTo>
                  <a:cubicBezTo>
                    <a:pt x="851" y="25319"/>
                    <a:pt x="1539" y="25081"/>
                    <a:pt x="2164" y="24769"/>
                  </a:cubicBezTo>
                  <a:cubicBezTo>
                    <a:pt x="2813" y="24444"/>
                    <a:pt x="3451" y="24107"/>
                    <a:pt x="4063" y="23744"/>
                  </a:cubicBezTo>
                  <a:cubicBezTo>
                    <a:pt x="5288" y="23019"/>
                    <a:pt x="6462" y="22195"/>
                    <a:pt x="7587" y="21320"/>
                  </a:cubicBezTo>
                  <a:cubicBezTo>
                    <a:pt x="9824" y="19558"/>
                    <a:pt x="11836" y="17521"/>
                    <a:pt x="13523" y="15209"/>
                  </a:cubicBezTo>
                  <a:cubicBezTo>
                    <a:pt x="15073" y="13097"/>
                    <a:pt x="16585" y="10673"/>
                    <a:pt x="16672" y="7973"/>
                  </a:cubicBezTo>
                  <a:cubicBezTo>
                    <a:pt x="16710" y="6749"/>
                    <a:pt x="16397" y="5499"/>
                    <a:pt x="15873" y="4387"/>
                  </a:cubicBezTo>
                  <a:cubicBezTo>
                    <a:pt x="15335" y="3237"/>
                    <a:pt x="14523" y="2287"/>
                    <a:pt x="13498" y="1525"/>
                  </a:cubicBezTo>
                  <a:cubicBezTo>
                    <a:pt x="12150" y="537"/>
                    <a:pt x="10472" y="0"/>
                    <a:pt x="87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8" name="Google Shape;12098;p23"/>
            <p:cNvSpPr/>
            <p:nvPr/>
          </p:nvSpPr>
          <p:spPr>
            <a:xfrm>
              <a:off x="6415425" y="1937750"/>
              <a:ext cx="590000" cy="611775"/>
            </a:xfrm>
            <a:custGeom>
              <a:avLst/>
              <a:gdLst/>
              <a:ahLst/>
              <a:cxnLst/>
              <a:rect l="l" t="t" r="r" b="b"/>
              <a:pathLst>
                <a:path w="23600" h="24471" extrusionOk="0">
                  <a:moveTo>
                    <a:pt x="22068" y="0"/>
                  </a:moveTo>
                  <a:cubicBezTo>
                    <a:pt x="22002" y="0"/>
                    <a:pt x="21936" y="82"/>
                    <a:pt x="21975" y="150"/>
                  </a:cubicBezTo>
                  <a:cubicBezTo>
                    <a:pt x="22575" y="1062"/>
                    <a:pt x="22987" y="2124"/>
                    <a:pt x="23137" y="3211"/>
                  </a:cubicBezTo>
                  <a:cubicBezTo>
                    <a:pt x="23287" y="4324"/>
                    <a:pt x="23175" y="5436"/>
                    <a:pt x="22900" y="6511"/>
                  </a:cubicBezTo>
                  <a:cubicBezTo>
                    <a:pt x="22312" y="8772"/>
                    <a:pt x="20975" y="10772"/>
                    <a:pt x="19488" y="12546"/>
                  </a:cubicBezTo>
                  <a:cubicBezTo>
                    <a:pt x="17913" y="14433"/>
                    <a:pt x="16126" y="16158"/>
                    <a:pt x="14177" y="17670"/>
                  </a:cubicBezTo>
                  <a:cubicBezTo>
                    <a:pt x="12252" y="19157"/>
                    <a:pt x="10178" y="20507"/>
                    <a:pt x="7966" y="21569"/>
                  </a:cubicBezTo>
                  <a:cubicBezTo>
                    <a:pt x="5754" y="22631"/>
                    <a:pt x="3417" y="23431"/>
                    <a:pt x="1018" y="23981"/>
                  </a:cubicBezTo>
                  <a:cubicBezTo>
                    <a:pt x="730" y="24043"/>
                    <a:pt x="431" y="24131"/>
                    <a:pt x="143" y="24206"/>
                  </a:cubicBezTo>
                  <a:cubicBezTo>
                    <a:pt x="0" y="24242"/>
                    <a:pt x="28" y="24470"/>
                    <a:pt x="171" y="24470"/>
                  </a:cubicBezTo>
                  <a:cubicBezTo>
                    <a:pt x="178" y="24470"/>
                    <a:pt x="185" y="24469"/>
                    <a:pt x="193" y="24468"/>
                  </a:cubicBezTo>
                  <a:cubicBezTo>
                    <a:pt x="1418" y="24306"/>
                    <a:pt x="2630" y="23918"/>
                    <a:pt x="3805" y="23519"/>
                  </a:cubicBezTo>
                  <a:cubicBezTo>
                    <a:pt x="4992" y="23119"/>
                    <a:pt x="6154" y="22656"/>
                    <a:pt x="7304" y="22144"/>
                  </a:cubicBezTo>
                  <a:cubicBezTo>
                    <a:pt x="9591" y="21119"/>
                    <a:pt x="11803" y="19882"/>
                    <a:pt x="13815" y="18382"/>
                  </a:cubicBezTo>
                  <a:cubicBezTo>
                    <a:pt x="15827" y="16895"/>
                    <a:pt x="17689" y="15196"/>
                    <a:pt x="19326" y="13296"/>
                  </a:cubicBezTo>
                  <a:cubicBezTo>
                    <a:pt x="20888" y="11497"/>
                    <a:pt x="22350" y="9522"/>
                    <a:pt x="23100" y="7223"/>
                  </a:cubicBezTo>
                  <a:cubicBezTo>
                    <a:pt x="23450" y="6136"/>
                    <a:pt x="23599" y="4998"/>
                    <a:pt x="23537" y="3849"/>
                  </a:cubicBezTo>
                  <a:cubicBezTo>
                    <a:pt x="23462" y="2749"/>
                    <a:pt x="23200" y="1612"/>
                    <a:pt x="22612" y="675"/>
                  </a:cubicBezTo>
                  <a:cubicBezTo>
                    <a:pt x="22462" y="450"/>
                    <a:pt x="22300" y="237"/>
                    <a:pt x="22125" y="25"/>
                  </a:cubicBezTo>
                  <a:cubicBezTo>
                    <a:pt x="22108" y="8"/>
                    <a:pt x="22088" y="0"/>
                    <a:pt x="220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9" name="Google Shape;12099;p23"/>
            <p:cNvSpPr/>
            <p:nvPr/>
          </p:nvSpPr>
          <p:spPr>
            <a:xfrm>
              <a:off x="6788200" y="1880450"/>
              <a:ext cx="193250" cy="74700"/>
            </a:xfrm>
            <a:custGeom>
              <a:avLst/>
              <a:gdLst/>
              <a:ahLst/>
              <a:cxnLst/>
              <a:rect l="l" t="t" r="r" b="b"/>
              <a:pathLst>
                <a:path w="7730" h="2988" extrusionOk="0">
                  <a:moveTo>
                    <a:pt x="2479" y="1"/>
                  </a:moveTo>
                  <a:cubicBezTo>
                    <a:pt x="2315" y="1"/>
                    <a:pt x="2152" y="6"/>
                    <a:pt x="1990" y="17"/>
                  </a:cubicBezTo>
                  <a:cubicBezTo>
                    <a:pt x="1378" y="55"/>
                    <a:pt x="778" y="192"/>
                    <a:pt x="191" y="417"/>
                  </a:cubicBezTo>
                  <a:cubicBezTo>
                    <a:pt x="1" y="496"/>
                    <a:pt x="70" y="793"/>
                    <a:pt x="239" y="793"/>
                  </a:cubicBezTo>
                  <a:cubicBezTo>
                    <a:pt x="259" y="793"/>
                    <a:pt x="281" y="789"/>
                    <a:pt x="303" y="780"/>
                  </a:cubicBezTo>
                  <a:cubicBezTo>
                    <a:pt x="1045" y="458"/>
                    <a:pt x="1863" y="273"/>
                    <a:pt x="2674" y="273"/>
                  </a:cubicBezTo>
                  <a:cubicBezTo>
                    <a:pt x="2901" y="273"/>
                    <a:pt x="3128" y="287"/>
                    <a:pt x="3352" y="317"/>
                  </a:cubicBezTo>
                  <a:cubicBezTo>
                    <a:pt x="4377" y="467"/>
                    <a:pt x="5389" y="967"/>
                    <a:pt x="6202" y="1617"/>
                  </a:cubicBezTo>
                  <a:cubicBezTo>
                    <a:pt x="6664" y="1992"/>
                    <a:pt x="7114" y="2442"/>
                    <a:pt x="7476" y="2942"/>
                  </a:cubicBezTo>
                  <a:cubicBezTo>
                    <a:pt x="7502" y="2974"/>
                    <a:pt x="7535" y="2988"/>
                    <a:pt x="7569" y="2988"/>
                  </a:cubicBezTo>
                  <a:cubicBezTo>
                    <a:pt x="7650" y="2988"/>
                    <a:pt x="7729" y="2905"/>
                    <a:pt x="7676" y="2817"/>
                  </a:cubicBezTo>
                  <a:cubicBezTo>
                    <a:pt x="7101" y="1829"/>
                    <a:pt x="6252" y="1042"/>
                    <a:pt x="5214" y="567"/>
                  </a:cubicBezTo>
                  <a:cubicBezTo>
                    <a:pt x="4374" y="184"/>
                    <a:pt x="3416" y="1"/>
                    <a:pt x="2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0" name="Google Shape;12100;p23"/>
            <p:cNvSpPr/>
            <p:nvPr/>
          </p:nvSpPr>
          <p:spPr>
            <a:xfrm>
              <a:off x="6133750" y="2362300"/>
              <a:ext cx="346925" cy="193025"/>
            </a:xfrm>
            <a:custGeom>
              <a:avLst/>
              <a:gdLst/>
              <a:ahLst/>
              <a:cxnLst/>
              <a:rect l="l" t="t" r="r" b="b"/>
              <a:pathLst>
                <a:path w="13877" h="7721" extrusionOk="0">
                  <a:moveTo>
                    <a:pt x="297" y="0"/>
                  </a:moveTo>
                  <a:cubicBezTo>
                    <a:pt x="210" y="0"/>
                    <a:pt x="129" y="50"/>
                    <a:pt x="113" y="163"/>
                  </a:cubicBezTo>
                  <a:cubicBezTo>
                    <a:pt x="1" y="1325"/>
                    <a:pt x="163" y="2513"/>
                    <a:pt x="650" y="3587"/>
                  </a:cubicBezTo>
                  <a:cubicBezTo>
                    <a:pt x="1125" y="4662"/>
                    <a:pt x="1900" y="5587"/>
                    <a:pt x="2850" y="6274"/>
                  </a:cubicBezTo>
                  <a:cubicBezTo>
                    <a:pt x="4415" y="7405"/>
                    <a:pt x="6405" y="7720"/>
                    <a:pt x="8325" y="7720"/>
                  </a:cubicBezTo>
                  <a:cubicBezTo>
                    <a:pt x="8781" y="7720"/>
                    <a:pt x="9232" y="7703"/>
                    <a:pt x="9673" y="7674"/>
                  </a:cubicBezTo>
                  <a:cubicBezTo>
                    <a:pt x="11073" y="7586"/>
                    <a:pt x="12447" y="7299"/>
                    <a:pt x="13784" y="6886"/>
                  </a:cubicBezTo>
                  <a:cubicBezTo>
                    <a:pt x="13877" y="6863"/>
                    <a:pt x="13841" y="6734"/>
                    <a:pt x="13757" y="6734"/>
                  </a:cubicBezTo>
                  <a:cubicBezTo>
                    <a:pt x="13749" y="6734"/>
                    <a:pt x="13742" y="6735"/>
                    <a:pt x="13735" y="6736"/>
                  </a:cubicBezTo>
                  <a:cubicBezTo>
                    <a:pt x="12585" y="6999"/>
                    <a:pt x="11410" y="7149"/>
                    <a:pt x="10223" y="7236"/>
                  </a:cubicBezTo>
                  <a:cubicBezTo>
                    <a:pt x="9613" y="7283"/>
                    <a:pt x="8995" y="7312"/>
                    <a:pt x="8376" y="7312"/>
                  </a:cubicBezTo>
                  <a:cubicBezTo>
                    <a:pt x="7829" y="7312"/>
                    <a:pt x="7282" y="7289"/>
                    <a:pt x="6736" y="7236"/>
                  </a:cubicBezTo>
                  <a:cubicBezTo>
                    <a:pt x="5637" y="7124"/>
                    <a:pt x="4549" y="6874"/>
                    <a:pt x="3587" y="6324"/>
                  </a:cubicBezTo>
                  <a:cubicBezTo>
                    <a:pt x="2587" y="5762"/>
                    <a:pt x="1763" y="4912"/>
                    <a:pt x="1225" y="3900"/>
                  </a:cubicBezTo>
                  <a:cubicBezTo>
                    <a:pt x="625" y="2800"/>
                    <a:pt x="388" y="1513"/>
                    <a:pt x="538" y="263"/>
                  </a:cubicBezTo>
                  <a:cubicBezTo>
                    <a:pt x="560" y="102"/>
                    <a:pt x="422"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1" name="Google Shape;12101;p23"/>
            <p:cNvSpPr/>
            <p:nvPr/>
          </p:nvSpPr>
          <p:spPr>
            <a:xfrm>
              <a:off x="6834025" y="1925700"/>
              <a:ext cx="145625" cy="107650"/>
            </a:xfrm>
            <a:custGeom>
              <a:avLst/>
              <a:gdLst/>
              <a:ahLst/>
              <a:cxnLst/>
              <a:rect l="l" t="t" r="r" b="b"/>
              <a:pathLst>
                <a:path w="5825" h="4306" extrusionOk="0">
                  <a:moveTo>
                    <a:pt x="1199" y="1"/>
                  </a:moveTo>
                  <a:cubicBezTo>
                    <a:pt x="871" y="1"/>
                    <a:pt x="545" y="34"/>
                    <a:pt x="220" y="94"/>
                  </a:cubicBezTo>
                  <a:cubicBezTo>
                    <a:pt x="0" y="141"/>
                    <a:pt x="80" y="464"/>
                    <a:pt x="270" y="464"/>
                  </a:cubicBezTo>
                  <a:cubicBezTo>
                    <a:pt x="286" y="464"/>
                    <a:pt x="302" y="462"/>
                    <a:pt x="320" y="457"/>
                  </a:cubicBezTo>
                  <a:cubicBezTo>
                    <a:pt x="646" y="372"/>
                    <a:pt x="978" y="331"/>
                    <a:pt x="1308" y="331"/>
                  </a:cubicBezTo>
                  <a:cubicBezTo>
                    <a:pt x="2827" y="331"/>
                    <a:pt x="4312" y="1189"/>
                    <a:pt x="5031" y="2544"/>
                  </a:cubicBezTo>
                  <a:cubicBezTo>
                    <a:pt x="5306" y="3044"/>
                    <a:pt x="5481" y="3606"/>
                    <a:pt x="5543" y="4181"/>
                  </a:cubicBezTo>
                  <a:cubicBezTo>
                    <a:pt x="5549" y="4265"/>
                    <a:pt x="5616" y="4306"/>
                    <a:pt x="5683" y="4306"/>
                  </a:cubicBezTo>
                  <a:cubicBezTo>
                    <a:pt x="5754" y="4306"/>
                    <a:pt x="5825" y="4259"/>
                    <a:pt x="5818" y="4168"/>
                  </a:cubicBezTo>
                  <a:cubicBezTo>
                    <a:pt x="5606" y="2081"/>
                    <a:pt x="3931" y="319"/>
                    <a:pt x="1844" y="44"/>
                  </a:cubicBezTo>
                  <a:cubicBezTo>
                    <a:pt x="1627" y="15"/>
                    <a:pt x="1412" y="1"/>
                    <a:pt x="11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2" name="Google Shape;12102;p23"/>
            <p:cNvSpPr/>
            <p:nvPr/>
          </p:nvSpPr>
          <p:spPr>
            <a:xfrm>
              <a:off x="6192800" y="2426975"/>
              <a:ext cx="121375" cy="87850"/>
            </a:xfrm>
            <a:custGeom>
              <a:avLst/>
              <a:gdLst/>
              <a:ahLst/>
              <a:cxnLst/>
              <a:rect l="l" t="t" r="r" b="b"/>
              <a:pathLst>
                <a:path w="4855" h="3514" extrusionOk="0">
                  <a:moveTo>
                    <a:pt x="0" y="1"/>
                  </a:moveTo>
                  <a:lnTo>
                    <a:pt x="0" y="1"/>
                  </a:lnTo>
                  <a:cubicBezTo>
                    <a:pt x="363" y="938"/>
                    <a:pt x="1013" y="1713"/>
                    <a:pt x="1800" y="2325"/>
                  </a:cubicBezTo>
                  <a:cubicBezTo>
                    <a:pt x="2200" y="2637"/>
                    <a:pt x="2650" y="2887"/>
                    <a:pt x="3112" y="3087"/>
                  </a:cubicBezTo>
                  <a:cubicBezTo>
                    <a:pt x="3362" y="3175"/>
                    <a:pt x="3600" y="3250"/>
                    <a:pt x="3849" y="3312"/>
                  </a:cubicBezTo>
                  <a:cubicBezTo>
                    <a:pt x="4112" y="3375"/>
                    <a:pt x="4374" y="3462"/>
                    <a:pt x="4637" y="3512"/>
                  </a:cubicBezTo>
                  <a:cubicBezTo>
                    <a:pt x="4644" y="3513"/>
                    <a:pt x="4651" y="3513"/>
                    <a:pt x="4658" y="3513"/>
                  </a:cubicBezTo>
                  <a:cubicBezTo>
                    <a:pt x="4838" y="3513"/>
                    <a:pt x="4854" y="3199"/>
                    <a:pt x="4649" y="3187"/>
                  </a:cubicBezTo>
                  <a:cubicBezTo>
                    <a:pt x="4399" y="3175"/>
                    <a:pt x="4162" y="3187"/>
                    <a:pt x="3912" y="3125"/>
                  </a:cubicBezTo>
                  <a:cubicBezTo>
                    <a:pt x="3687" y="3075"/>
                    <a:pt x="3450" y="2987"/>
                    <a:pt x="3237" y="2900"/>
                  </a:cubicBezTo>
                  <a:cubicBezTo>
                    <a:pt x="2775" y="2712"/>
                    <a:pt x="2337" y="2462"/>
                    <a:pt x="1950" y="2150"/>
                  </a:cubicBezTo>
                  <a:cubicBezTo>
                    <a:pt x="1350" y="1688"/>
                    <a:pt x="875" y="1088"/>
                    <a:pt x="550" y="413"/>
                  </a:cubicBezTo>
                  <a:cubicBezTo>
                    <a:pt x="475" y="388"/>
                    <a:pt x="413" y="363"/>
                    <a:pt x="363" y="313"/>
                  </a:cubicBezTo>
                  <a:cubicBezTo>
                    <a:pt x="300" y="263"/>
                    <a:pt x="238" y="213"/>
                    <a:pt x="175" y="163"/>
                  </a:cubicBezTo>
                  <a:cubicBezTo>
                    <a:pt x="138" y="126"/>
                    <a:pt x="88" y="76"/>
                    <a:pt x="50" y="38"/>
                  </a:cubicBezTo>
                  <a:cubicBezTo>
                    <a:pt x="25" y="26"/>
                    <a:pt x="13"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3" name="Google Shape;12103;p23"/>
            <p:cNvSpPr/>
            <p:nvPr/>
          </p:nvSpPr>
          <p:spPr>
            <a:xfrm>
              <a:off x="6568150" y="2131375"/>
              <a:ext cx="379675" cy="330500"/>
            </a:xfrm>
            <a:custGeom>
              <a:avLst/>
              <a:gdLst/>
              <a:ahLst/>
              <a:cxnLst/>
              <a:rect l="l" t="t" r="r" b="b"/>
              <a:pathLst>
                <a:path w="15187" h="13220" extrusionOk="0">
                  <a:moveTo>
                    <a:pt x="14928" y="0"/>
                  </a:moveTo>
                  <a:cubicBezTo>
                    <a:pt x="14847" y="0"/>
                    <a:pt x="14763" y="38"/>
                    <a:pt x="14716" y="128"/>
                  </a:cubicBezTo>
                  <a:cubicBezTo>
                    <a:pt x="14141" y="1277"/>
                    <a:pt x="13517" y="2402"/>
                    <a:pt x="12779" y="3477"/>
                  </a:cubicBezTo>
                  <a:cubicBezTo>
                    <a:pt x="12042" y="4539"/>
                    <a:pt x="11230" y="5551"/>
                    <a:pt x="10342" y="6489"/>
                  </a:cubicBezTo>
                  <a:cubicBezTo>
                    <a:pt x="8568" y="8388"/>
                    <a:pt x="6506" y="9988"/>
                    <a:pt x="4219" y="11225"/>
                  </a:cubicBezTo>
                  <a:cubicBezTo>
                    <a:pt x="3582" y="11575"/>
                    <a:pt x="2932" y="11887"/>
                    <a:pt x="2257" y="12175"/>
                  </a:cubicBezTo>
                  <a:cubicBezTo>
                    <a:pt x="1932" y="12312"/>
                    <a:pt x="1607" y="12449"/>
                    <a:pt x="1270" y="12562"/>
                  </a:cubicBezTo>
                  <a:cubicBezTo>
                    <a:pt x="907" y="12687"/>
                    <a:pt x="545" y="12787"/>
                    <a:pt x="183" y="12899"/>
                  </a:cubicBezTo>
                  <a:cubicBezTo>
                    <a:pt x="1" y="12956"/>
                    <a:pt x="36" y="13220"/>
                    <a:pt x="194" y="13220"/>
                  </a:cubicBezTo>
                  <a:cubicBezTo>
                    <a:pt x="210" y="13220"/>
                    <a:pt x="227" y="13217"/>
                    <a:pt x="245" y="13212"/>
                  </a:cubicBezTo>
                  <a:cubicBezTo>
                    <a:pt x="870" y="13012"/>
                    <a:pt x="1482" y="12749"/>
                    <a:pt x="2095" y="12487"/>
                  </a:cubicBezTo>
                  <a:cubicBezTo>
                    <a:pt x="2694" y="12237"/>
                    <a:pt x="3282" y="11962"/>
                    <a:pt x="3857" y="11675"/>
                  </a:cubicBezTo>
                  <a:cubicBezTo>
                    <a:pt x="5031" y="11075"/>
                    <a:pt x="6156" y="10387"/>
                    <a:pt x="7218" y="9625"/>
                  </a:cubicBezTo>
                  <a:cubicBezTo>
                    <a:pt x="9355" y="8076"/>
                    <a:pt x="11267" y="6226"/>
                    <a:pt x="12829" y="4102"/>
                  </a:cubicBezTo>
                  <a:cubicBezTo>
                    <a:pt x="13704" y="2902"/>
                    <a:pt x="14504" y="1615"/>
                    <a:pt x="15116" y="253"/>
                  </a:cubicBezTo>
                  <a:cubicBezTo>
                    <a:pt x="15186" y="105"/>
                    <a:pt x="15062" y="0"/>
                    <a:pt x="14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4" name="Google Shape;12104;p23"/>
            <p:cNvSpPr/>
            <p:nvPr/>
          </p:nvSpPr>
          <p:spPr>
            <a:xfrm>
              <a:off x="6534275" y="2350750"/>
              <a:ext cx="290875" cy="170300"/>
            </a:xfrm>
            <a:custGeom>
              <a:avLst/>
              <a:gdLst/>
              <a:ahLst/>
              <a:cxnLst/>
              <a:rect l="l" t="t" r="r" b="b"/>
              <a:pathLst>
                <a:path w="11635" h="6812" extrusionOk="0">
                  <a:moveTo>
                    <a:pt x="11635" y="0"/>
                  </a:moveTo>
                  <a:cubicBezTo>
                    <a:pt x="10073" y="1288"/>
                    <a:pt x="8473" y="2575"/>
                    <a:pt x="6636" y="3462"/>
                  </a:cubicBezTo>
                  <a:cubicBezTo>
                    <a:pt x="4799" y="4449"/>
                    <a:pt x="2937" y="5536"/>
                    <a:pt x="1088" y="6361"/>
                  </a:cubicBezTo>
                  <a:cubicBezTo>
                    <a:pt x="738" y="6511"/>
                    <a:pt x="313" y="6686"/>
                    <a:pt x="0" y="6811"/>
                  </a:cubicBezTo>
                  <a:cubicBezTo>
                    <a:pt x="313" y="6711"/>
                    <a:pt x="625" y="6611"/>
                    <a:pt x="938" y="6511"/>
                  </a:cubicBezTo>
                  <a:cubicBezTo>
                    <a:pt x="3450" y="5711"/>
                    <a:pt x="5749" y="4562"/>
                    <a:pt x="8036" y="3150"/>
                  </a:cubicBezTo>
                  <a:cubicBezTo>
                    <a:pt x="9373" y="2275"/>
                    <a:pt x="10460" y="1125"/>
                    <a:pt x="116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5" name="Google Shape;12105;p23"/>
            <p:cNvSpPr/>
            <p:nvPr/>
          </p:nvSpPr>
          <p:spPr>
            <a:xfrm>
              <a:off x="6191550" y="2518525"/>
              <a:ext cx="291500" cy="48300"/>
            </a:xfrm>
            <a:custGeom>
              <a:avLst/>
              <a:gdLst/>
              <a:ahLst/>
              <a:cxnLst/>
              <a:rect l="l" t="t" r="r" b="b"/>
              <a:pathLst>
                <a:path w="11660" h="1932" extrusionOk="0">
                  <a:moveTo>
                    <a:pt x="1" y="0"/>
                  </a:moveTo>
                  <a:lnTo>
                    <a:pt x="1" y="0"/>
                  </a:lnTo>
                  <a:cubicBezTo>
                    <a:pt x="225" y="150"/>
                    <a:pt x="450" y="300"/>
                    <a:pt x="675" y="450"/>
                  </a:cubicBezTo>
                  <a:cubicBezTo>
                    <a:pt x="2202" y="1539"/>
                    <a:pt x="3970" y="1932"/>
                    <a:pt x="5782" y="1932"/>
                  </a:cubicBezTo>
                  <a:cubicBezTo>
                    <a:pt x="6195" y="1932"/>
                    <a:pt x="6609" y="1912"/>
                    <a:pt x="7024" y="1875"/>
                  </a:cubicBezTo>
                  <a:cubicBezTo>
                    <a:pt x="8561" y="1812"/>
                    <a:pt x="10073" y="1312"/>
                    <a:pt x="11660" y="837"/>
                  </a:cubicBezTo>
                  <a:lnTo>
                    <a:pt x="11660" y="837"/>
                  </a:lnTo>
                  <a:cubicBezTo>
                    <a:pt x="10723" y="975"/>
                    <a:pt x="9835" y="1137"/>
                    <a:pt x="8873" y="1237"/>
                  </a:cubicBezTo>
                  <a:cubicBezTo>
                    <a:pt x="7973" y="1312"/>
                    <a:pt x="7086" y="1312"/>
                    <a:pt x="6186" y="1350"/>
                  </a:cubicBezTo>
                  <a:cubicBezTo>
                    <a:pt x="5848" y="1363"/>
                    <a:pt x="5524" y="1371"/>
                    <a:pt x="5209" y="1371"/>
                  </a:cubicBezTo>
                  <a:cubicBezTo>
                    <a:pt x="3741" y="1371"/>
                    <a:pt x="2478" y="1194"/>
                    <a:pt x="1038" y="525"/>
                  </a:cubicBezTo>
                  <a:cubicBezTo>
                    <a:pt x="688" y="363"/>
                    <a:pt x="325"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6" name="Google Shape;12106;p23"/>
            <p:cNvSpPr/>
            <p:nvPr/>
          </p:nvSpPr>
          <p:spPr>
            <a:xfrm>
              <a:off x="6624250" y="2273275"/>
              <a:ext cx="239325" cy="175900"/>
            </a:xfrm>
            <a:custGeom>
              <a:avLst/>
              <a:gdLst/>
              <a:ahLst/>
              <a:cxnLst/>
              <a:rect l="l" t="t" r="r" b="b"/>
              <a:pathLst>
                <a:path w="9573" h="7036" extrusionOk="0">
                  <a:moveTo>
                    <a:pt x="9573" y="0"/>
                  </a:moveTo>
                  <a:lnTo>
                    <a:pt x="9573" y="0"/>
                  </a:lnTo>
                  <a:cubicBezTo>
                    <a:pt x="9435" y="125"/>
                    <a:pt x="9298" y="263"/>
                    <a:pt x="9161" y="388"/>
                  </a:cubicBezTo>
                  <a:cubicBezTo>
                    <a:pt x="7723" y="1787"/>
                    <a:pt x="6249" y="2887"/>
                    <a:pt x="4587" y="4024"/>
                  </a:cubicBezTo>
                  <a:cubicBezTo>
                    <a:pt x="3100" y="5086"/>
                    <a:pt x="1625" y="6186"/>
                    <a:pt x="0" y="7036"/>
                  </a:cubicBezTo>
                  <a:cubicBezTo>
                    <a:pt x="3525" y="5674"/>
                    <a:pt x="6674" y="3312"/>
                    <a:pt x="9161" y="463"/>
                  </a:cubicBezTo>
                  <a:cubicBezTo>
                    <a:pt x="9298" y="313"/>
                    <a:pt x="9460" y="125"/>
                    <a:pt x="9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7" name="Google Shape;12107;p23"/>
            <p:cNvSpPr/>
            <p:nvPr/>
          </p:nvSpPr>
          <p:spPr>
            <a:xfrm>
              <a:off x="6686725" y="2323875"/>
              <a:ext cx="136875" cy="104075"/>
            </a:xfrm>
            <a:custGeom>
              <a:avLst/>
              <a:gdLst/>
              <a:ahLst/>
              <a:cxnLst/>
              <a:rect l="l" t="t" r="r" b="b"/>
              <a:pathLst>
                <a:path w="5475" h="4163" extrusionOk="0">
                  <a:moveTo>
                    <a:pt x="5474" y="1"/>
                  </a:moveTo>
                  <a:cubicBezTo>
                    <a:pt x="5312" y="151"/>
                    <a:pt x="5149" y="288"/>
                    <a:pt x="4975" y="426"/>
                  </a:cubicBezTo>
                  <a:cubicBezTo>
                    <a:pt x="3450" y="1663"/>
                    <a:pt x="1663" y="2962"/>
                    <a:pt x="1" y="4162"/>
                  </a:cubicBezTo>
                  <a:cubicBezTo>
                    <a:pt x="2025" y="3137"/>
                    <a:pt x="3875" y="1738"/>
                    <a:pt x="5412" y="76"/>
                  </a:cubicBezTo>
                  <a:cubicBezTo>
                    <a:pt x="5437" y="38"/>
                    <a:pt x="5462" y="26"/>
                    <a:pt x="5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8" name="Google Shape;12108;p23"/>
            <p:cNvSpPr/>
            <p:nvPr/>
          </p:nvSpPr>
          <p:spPr>
            <a:xfrm>
              <a:off x="6182800" y="2433550"/>
              <a:ext cx="284650" cy="95975"/>
            </a:xfrm>
            <a:custGeom>
              <a:avLst/>
              <a:gdLst/>
              <a:ahLst/>
              <a:cxnLst/>
              <a:rect l="l" t="t" r="r" b="b"/>
              <a:pathLst>
                <a:path w="11386" h="3839" extrusionOk="0">
                  <a:moveTo>
                    <a:pt x="1" y="0"/>
                  </a:moveTo>
                  <a:lnTo>
                    <a:pt x="1" y="0"/>
                  </a:lnTo>
                  <a:cubicBezTo>
                    <a:pt x="101" y="262"/>
                    <a:pt x="201" y="512"/>
                    <a:pt x="326" y="762"/>
                  </a:cubicBezTo>
                  <a:cubicBezTo>
                    <a:pt x="1000" y="1812"/>
                    <a:pt x="1975" y="2724"/>
                    <a:pt x="3100" y="3274"/>
                  </a:cubicBezTo>
                  <a:cubicBezTo>
                    <a:pt x="3993" y="3675"/>
                    <a:pt x="4959" y="3839"/>
                    <a:pt x="5932" y="3839"/>
                  </a:cubicBezTo>
                  <a:cubicBezTo>
                    <a:pt x="6838" y="3839"/>
                    <a:pt x="7749" y="3697"/>
                    <a:pt x="8611" y="3474"/>
                  </a:cubicBezTo>
                  <a:lnTo>
                    <a:pt x="8611" y="3474"/>
                  </a:lnTo>
                  <a:cubicBezTo>
                    <a:pt x="8144" y="3525"/>
                    <a:pt x="7690" y="3550"/>
                    <a:pt x="7243" y="3550"/>
                  </a:cubicBezTo>
                  <a:cubicBezTo>
                    <a:pt x="6696" y="3550"/>
                    <a:pt x="6160" y="3512"/>
                    <a:pt x="5624" y="3437"/>
                  </a:cubicBezTo>
                  <a:lnTo>
                    <a:pt x="5624" y="3437"/>
                  </a:lnTo>
                  <a:cubicBezTo>
                    <a:pt x="5816" y="3451"/>
                    <a:pt x="6008" y="3458"/>
                    <a:pt x="6202" y="3458"/>
                  </a:cubicBezTo>
                  <a:cubicBezTo>
                    <a:pt x="7679" y="3458"/>
                    <a:pt x="9220" y="3056"/>
                    <a:pt x="10723" y="2537"/>
                  </a:cubicBezTo>
                  <a:cubicBezTo>
                    <a:pt x="10923" y="2474"/>
                    <a:pt x="11285" y="2362"/>
                    <a:pt x="11385" y="2324"/>
                  </a:cubicBezTo>
                  <a:lnTo>
                    <a:pt x="11385" y="2324"/>
                  </a:lnTo>
                  <a:cubicBezTo>
                    <a:pt x="10873" y="2437"/>
                    <a:pt x="9998" y="2587"/>
                    <a:pt x="9736" y="2624"/>
                  </a:cubicBezTo>
                  <a:cubicBezTo>
                    <a:pt x="8556" y="2813"/>
                    <a:pt x="7377" y="2975"/>
                    <a:pt x="6240" y="2975"/>
                  </a:cubicBezTo>
                  <a:cubicBezTo>
                    <a:pt x="4594" y="2975"/>
                    <a:pt x="3038" y="2636"/>
                    <a:pt x="1700" y="1550"/>
                  </a:cubicBezTo>
                  <a:lnTo>
                    <a:pt x="1700" y="1550"/>
                  </a:lnTo>
                  <a:cubicBezTo>
                    <a:pt x="2325" y="2224"/>
                    <a:pt x="3012" y="2687"/>
                    <a:pt x="3750" y="2987"/>
                  </a:cubicBezTo>
                  <a:cubicBezTo>
                    <a:pt x="3687" y="2974"/>
                    <a:pt x="3637" y="2962"/>
                    <a:pt x="3575" y="2937"/>
                  </a:cubicBezTo>
                  <a:cubicBezTo>
                    <a:pt x="2662" y="2612"/>
                    <a:pt x="1500" y="1775"/>
                    <a:pt x="638" y="912"/>
                  </a:cubicBezTo>
                  <a:cubicBezTo>
                    <a:pt x="413" y="687"/>
                    <a:pt x="188" y="31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9" name="Google Shape;12109;p23"/>
            <p:cNvSpPr/>
            <p:nvPr/>
          </p:nvSpPr>
          <p:spPr>
            <a:xfrm>
              <a:off x="6493350" y="2401675"/>
              <a:ext cx="199650" cy="77825"/>
            </a:xfrm>
            <a:custGeom>
              <a:avLst/>
              <a:gdLst/>
              <a:ahLst/>
              <a:cxnLst/>
              <a:rect l="l" t="t" r="r" b="b"/>
              <a:pathLst>
                <a:path w="7986" h="3113" extrusionOk="0">
                  <a:moveTo>
                    <a:pt x="7986" y="0"/>
                  </a:moveTo>
                  <a:cubicBezTo>
                    <a:pt x="7836" y="100"/>
                    <a:pt x="7673" y="188"/>
                    <a:pt x="7523" y="275"/>
                  </a:cubicBezTo>
                  <a:cubicBezTo>
                    <a:pt x="6324" y="988"/>
                    <a:pt x="5062" y="1400"/>
                    <a:pt x="3699" y="1825"/>
                  </a:cubicBezTo>
                  <a:cubicBezTo>
                    <a:pt x="2500" y="2225"/>
                    <a:pt x="1375" y="2687"/>
                    <a:pt x="0" y="3112"/>
                  </a:cubicBezTo>
                  <a:cubicBezTo>
                    <a:pt x="2712" y="2712"/>
                    <a:pt x="5424" y="1987"/>
                    <a:pt x="7673" y="225"/>
                  </a:cubicBezTo>
                  <a:cubicBezTo>
                    <a:pt x="7786" y="150"/>
                    <a:pt x="7886" y="75"/>
                    <a:pt x="7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0" name="Google Shape;12110;p23"/>
            <p:cNvSpPr/>
            <p:nvPr/>
          </p:nvSpPr>
          <p:spPr>
            <a:xfrm>
              <a:off x="6194050" y="2470725"/>
              <a:ext cx="150925" cy="68125"/>
            </a:xfrm>
            <a:custGeom>
              <a:avLst/>
              <a:gdLst/>
              <a:ahLst/>
              <a:cxnLst/>
              <a:rect l="l" t="t" r="r" b="b"/>
              <a:pathLst>
                <a:path w="6037" h="2725" extrusionOk="0">
                  <a:moveTo>
                    <a:pt x="0" y="0"/>
                  </a:moveTo>
                  <a:lnTo>
                    <a:pt x="0" y="0"/>
                  </a:lnTo>
                  <a:cubicBezTo>
                    <a:pt x="363" y="775"/>
                    <a:pt x="1038" y="1337"/>
                    <a:pt x="1763" y="1775"/>
                  </a:cubicBezTo>
                  <a:cubicBezTo>
                    <a:pt x="1338" y="1587"/>
                    <a:pt x="938" y="1375"/>
                    <a:pt x="613" y="1075"/>
                  </a:cubicBezTo>
                  <a:lnTo>
                    <a:pt x="613" y="1075"/>
                  </a:lnTo>
                  <a:cubicBezTo>
                    <a:pt x="1525" y="2237"/>
                    <a:pt x="3075" y="2662"/>
                    <a:pt x="4499" y="2712"/>
                  </a:cubicBezTo>
                  <a:cubicBezTo>
                    <a:pt x="4599" y="2724"/>
                    <a:pt x="4724" y="2724"/>
                    <a:pt x="4824" y="2724"/>
                  </a:cubicBezTo>
                  <a:cubicBezTo>
                    <a:pt x="4662" y="2699"/>
                    <a:pt x="4499" y="2674"/>
                    <a:pt x="4337" y="2637"/>
                  </a:cubicBezTo>
                  <a:cubicBezTo>
                    <a:pt x="4199" y="2612"/>
                    <a:pt x="4049" y="2574"/>
                    <a:pt x="3912" y="2537"/>
                  </a:cubicBezTo>
                  <a:lnTo>
                    <a:pt x="3912" y="2537"/>
                  </a:lnTo>
                  <a:cubicBezTo>
                    <a:pt x="4252" y="2589"/>
                    <a:pt x="4592" y="2611"/>
                    <a:pt x="4931" y="2611"/>
                  </a:cubicBezTo>
                  <a:cubicBezTo>
                    <a:pt x="5079" y="2611"/>
                    <a:pt x="5227" y="2607"/>
                    <a:pt x="5374" y="2599"/>
                  </a:cubicBezTo>
                  <a:cubicBezTo>
                    <a:pt x="5587" y="2599"/>
                    <a:pt x="5824" y="2599"/>
                    <a:pt x="6036" y="2587"/>
                  </a:cubicBezTo>
                  <a:cubicBezTo>
                    <a:pt x="5724" y="2562"/>
                    <a:pt x="5424" y="2512"/>
                    <a:pt x="5124" y="2462"/>
                  </a:cubicBezTo>
                  <a:cubicBezTo>
                    <a:pt x="3899" y="2300"/>
                    <a:pt x="2937" y="1987"/>
                    <a:pt x="1887" y="1437"/>
                  </a:cubicBezTo>
                  <a:cubicBezTo>
                    <a:pt x="1150" y="1037"/>
                    <a:pt x="513" y="66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1" name="Google Shape;12111;p23"/>
            <p:cNvSpPr/>
            <p:nvPr/>
          </p:nvSpPr>
          <p:spPr>
            <a:xfrm>
              <a:off x="6641425" y="2202350"/>
              <a:ext cx="197800" cy="120475"/>
            </a:xfrm>
            <a:custGeom>
              <a:avLst/>
              <a:gdLst/>
              <a:ahLst/>
              <a:cxnLst/>
              <a:rect l="l" t="t" r="r" b="b"/>
              <a:pathLst>
                <a:path w="7912" h="4819" extrusionOk="0">
                  <a:moveTo>
                    <a:pt x="7911" y="1"/>
                  </a:moveTo>
                  <a:lnTo>
                    <a:pt x="7911" y="1"/>
                  </a:lnTo>
                  <a:cubicBezTo>
                    <a:pt x="7636" y="288"/>
                    <a:pt x="7349" y="550"/>
                    <a:pt x="7061" y="825"/>
                  </a:cubicBezTo>
                  <a:cubicBezTo>
                    <a:pt x="6062" y="1775"/>
                    <a:pt x="5274" y="2525"/>
                    <a:pt x="4137" y="3250"/>
                  </a:cubicBezTo>
                  <a:cubicBezTo>
                    <a:pt x="2825" y="3987"/>
                    <a:pt x="1575" y="4562"/>
                    <a:pt x="1" y="4812"/>
                  </a:cubicBezTo>
                  <a:cubicBezTo>
                    <a:pt x="105" y="4816"/>
                    <a:pt x="210" y="4818"/>
                    <a:pt x="314" y="4818"/>
                  </a:cubicBezTo>
                  <a:cubicBezTo>
                    <a:pt x="1697" y="4818"/>
                    <a:pt x="3079" y="4438"/>
                    <a:pt x="4287" y="3787"/>
                  </a:cubicBezTo>
                  <a:cubicBezTo>
                    <a:pt x="5524" y="3025"/>
                    <a:pt x="6499" y="1888"/>
                    <a:pt x="7374" y="738"/>
                  </a:cubicBezTo>
                  <a:cubicBezTo>
                    <a:pt x="7549" y="500"/>
                    <a:pt x="7749" y="225"/>
                    <a:pt x="7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2" name="Google Shape;12112;p23"/>
            <p:cNvSpPr/>
            <p:nvPr/>
          </p:nvSpPr>
          <p:spPr>
            <a:xfrm>
              <a:off x="6673600" y="2237025"/>
              <a:ext cx="156875" cy="98450"/>
            </a:xfrm>
            <a:custGeom>
              <a:avLst/>
              <a:gdLst/>
              <a:ahLst/>
              <a:cxnLst/>
              <a:rect l="l" t="t" r="r" b="b"/>
              <a:pathLst>
                <a:path w="6275" h="3938" extrusionOk="0">
                  <a:moveTo>
                    <a:pt x="6274" y="1"/>
                  </a:moveTo>
                  <a:cubicBezTo>
                    <a:pt x="6137" y="163"/>
                    <a:pt x="5987" y="313"/>
                    <a:pt x="5837" y="463"/>
                  </a:cubicBezTo>
                  <a:cubicBezTo>
                    <a:pt x="5112" y="1138"/>
                    <a:pt x="4675" y="1563"/>
                    <a:pt x="3962" y="2050"/>
                  </a:cubicBezTo>
                  <a:cubicBezTo>
                    <a:pt x="2588" y="2937"/>
                    <a:pt x="1488" y="3375"/>
                    <a:pt x="1" y="3937"/>
                  </a:cubicBezTo>
                  <a:cubicBezTo>
                    <a:pt x="2675" y="3625"/>
                    <a:pt x="4512" y="2637"/>
                    <a:pt x="6024" y="388"/>
                  </a:cubicBezTo>
                  <a:cubicBezTo>
                    <a:pt x="6112" y="263"/>
                    <a:pt x="6212" y="113"/>
                    <a:pt x="6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3" name="Google Shape;12113;p23"/>
            <p:cNvSpPr/>
            <p:nvPr/>
          </p:nvSpPr>
          <p:spPr>
            <a:xfrm>
              <a:off x="6715175" y="2281400"/>
              <a:ext cx="96225" cy="57200"/>
            </a:xfrm>
            <a:custGeom>
              <a:avLst/>
              <a:gdLst/>
              <a:ahLst/>
              <a:cxnLst/>
              <a:rect l="l" t="t" r="r" b="b"/>
              <a:pathLst>
                <a:path w="3849" h="2288" extrusionOk="0">
                  <a:moveTo>
                    <a:pt x="3849" y="0"/>
                  </a:moveTo>
                  <a:lnTo>
                    <a:pt x="3849" y="0"/>
                  </a:lnTo>
                  <a:cubicBezTo>
                    <a:pt x="3762" y="75"/>
                    <a:pt x="3674" y="138"/>
                    <a:pt x="3587" y="200"/>
                  </a:cubicBezTo>
                  <a:cubicBezTo>
                    <a:pt x="2449" y="975"/>
                    <a:pt x="1237" y="1775"/>
                    <a:pt x="0" y="2287"/>
                  </a:cubicBezTo>
                  <a:cubicBezTo>
                    <a:pt x="1475" y="2112"/>
                    <a:pt x="2762" y="1212"/>
                    <a:pt x="3737" y="125"/>
                  </a:cubicBezTo>
                  <a:cubicBezTo>
                    <a:pt x="3774" y="88"/>
                    <a:pt x="3812" y="38"/>
                    <a:pt x="38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4" name="Google Shape;12114;p23"/>
            <p:cNvSpPr/>
            <p:nvPr/>
          </p:nvSpPr>
          <p:spPr>
            <a:xfrm>
              <a:off x="6736100" y="2307000"/>
              <a:ext cx="52500" cy="35350"/>
            </a:xfrm>
            <a:custGeom>
              <a:avLst/>
              <a:gdLst/>
              <a:ahLst/>
              <a:cxnLst/>
              <a:rect l="l" t="t" r="r" b="b"/>
              <a:pathLst>
                <a:path w="2100" h="1414" extrusionOk="0">
                  <a:moveTo>
                    <a:pt x="2100" y="1"/>
                  </a:moveTo>
                  <a:lnTo>
                    <a:pt x="2100" y="1"/>
                  </a:lnTo>
                  <a:cubicBezTo>
                    <a:pt x="1550" y="638"/>
                    <a:pt x="800" y="1051"/>
                    <a:pt x="0" y="1413"/>
                  </a:cubicBezTo>
                  <a:cubicBezTo>
                    <a:pt x="863" y="1276"/>
                    <a:pt x="1687" y="751"/>
                    <a:pt x="2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5" name="Google Shape;12115;p23"/>
            <p:cNvSpPr/>
            <p:nvPr/>
          </p:nvSpPr>
          <p:spPr>
            <a:xfrm>
              <a:off x="6871050" y="1951475"/>
              <a:ext cx="69400" cy="189050"/>
            </a:xfrm>
            <a:custGeom>
              <a:avLst/>
              <a:gdLst/>
              <a:ahLst/>
              <a:cxnLst/>
              <a:rect l="l" t="t" r="r" b="b"/>
              <a:pathLst>
                <a:path w="2776" h="7562" extrusionOk="0">
                  <a:moveTo>
                    <a:pt x="1" y="1"/>
                  </a:moveTo>
                  <a:lnTo>
                    <a:pt x="1" y="1"/>
                  </a:lnTo>
                  <a:cubicBezTo>
                    <a:pt x="163" y="201"/>
                    <a:pt x="263" y="326"/>
                    <a:pt x="426" y="526"/>
                  </a:cubicBezTo>
                  <a:cubicBezTo>
                    <a:pt x="1488" y="1813"/>
                    <a:pt x="1650" y="3237"/>
                    <a:pt x="1326" y="4762"/>
                  </a:cubicBezTo>
                  <a:cubicBezTo>
                    <a:pt x="1151" y="5787"/>
                    <a:pt x="876" y="6649"/>
                    <a:pt x="388" y="7561"/>
                  </a:cubicBezTo>
                  <a:cubicBezTo>
                    <a:pt x="2125" y="5424"/>
                    <a:pt x="2775" y="2300"/>
                    <a:pt x="413" y="351"/>
                  </a:cubicBezTo>
                  <a:cubicBezTo>
                    <a:pt x="276" y="238"/>
                    <a:pt x="126" y="1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6" name="Google Shape;12116;p23"/>
            <p:cNvSpPr/>
            <p:nvPr/>
          </p:nvSpPr>
          <p:spPr>
            <a:xfrm>
              <a:off x="6902925" y="1969275"/>
              <a:ext cx="39700" cy="142800"/>
            </a:xfrm>
            <a:custGeom>
              <a:avLst/>
              <a:gdLst/>
              <a:ahLst/>
              <a:cxnLst/>
              <a:rect l="l" t="t" r="r" b="b"/>
              <a:pathLst>
                <a:path w="1588" h="5712" extrusionOk="0">
                  <a:moveTo>
                    <a:pt x="1" y="1"/>
                  </a:moveTo>
                  <a:lnTo>
                    <a:pt x="1" y="1"/>
                  </a:lnTo>
                  <a:cubicBezTo>
                    <a:pt x="126" y="251"/>
                    <a:pt x="225" y="513"/>
                    <a:pt x="338" y="776"/>
                  </a:cubicBezTo>
                  <a:cubicBezTo>
                    <a:pt x="988" y="2400"/>
                    <a:pt x="1075" y="4050"/>
                    <a:pt x="450" y="5712"/>
                  </a:cubicBezTo>
                  <a:cubicBezTo>
                    <a:pt x="1588" y="4025"/>
                    <a:pt x="1425" y="1938"/>
                    <a:pt x="225" y="338"/>
                  </a:cubicBezTo>
                  <a:cubicBezTo>
                    <a:pt x="151" y="226"/>
                    <a:pt x="63"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7" name="Google Shape;12117;p23"/>
            <p:cNvSpPr/>
            <p:nvPr/>
          </p:nvSpPr>
          <p:spPr>
            <a:xfrm>
              <a:off x="6932600" y="1995850"/>
              <a:ext cx="13775" cy="95000"/>
            </a:xfrm>
            <a:custGeom>
              <a:avLst/>
              <a:gdLst/>
              <a:ahLst/>
              <a:cxnLst/>
              <a:rect l="l" t="t" r="r" b="b"/>
              <a:pathLst>
                <a:path w="551" h="3800" extrusionOk="0">
                  <a:moveTo>
                    <a:pt x="1" y="0"/>
                  </a:moveTo>
                  <a:cubicBezTo>
                    <a:pt x="6" y="6"/>
                    <a:pt x="11" y="11"/>
                    <a:pt x="14" y="17"/>
                  </a:cubicBezTo>
                  <a:lnTo>
                    <a:pt x="14" y="17"/>
                  </a:lnTo>
                  <a:cubicBezTo>
                    <a:pt x="14" y="16"/>
                    <a:pt x="14" y="14"/>
                    <a:pt x="13" y="13"/>
                  </a:cubicBezTo>
                  <a:cubicBezTo>
                    <a:pt x="13" y="13"/>
                    <a:pt x="13" y="0"/>
                    <a:pt x="1" y="0"/>
                  </a:cubicBezTo>
                  <a:close/>
                  <a:moveTo>
                    <a:pt x="14" y="17"/>
                  </a:moveTo>
                  <a:cubicBezTo>
                    <a:pt x="51" y="177"/>
                    <a:pt x="63" y="301"/>
                    <a:pt x="88" y="450"/>
                  </a:cubicBezTo>
                  <a:cubicBezTo>
                    <a:pt x="276" y="1425"/>
                    <a:pt x="351" y="2712"/>
                    <a:pt x="226" y="3799"/>
                  </a:cubicBezTo>
                  <a:cubicBezTo>
                    <a:pt x="388" y="3262"/>
                    <a:pt x="551" y="2699"/>
                    <a:pt x="538" y="2125"/>
                  </a:cubicBezTo>
                  <a:cubicBezTo>
                    <a:pt x="513" y="1425"/>
                    <a:pt x="301" y="738"/>
                    <a:pt x="51" y="88"/>
                  </a:cubicBezTo>
                  <a:cubicBezTo>
                    <a:pt x="31" y="59"/>
                    <a:pt x="27" y="37"/>
                    <a:pt x="14" y="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8" name="Google Shape;12118;p23"/>
            <p:cNvSpPr/>
            <p:nvPr/>
          </p:nvSpPr>
          <p:spPr>
            <a:xfrm>
              <a:off x="6941975" y="2005525"/>
              <a:ext cx="15025" cy="57500"/>
            </a:xfrm>
            <a:custGeom>
              <a:avLst/>
              <a:gdLst/>
              <a:ahLst/>
              <a:cxnLst/>
              <a:rect l="l" t="t" r="r" b="b"/>
              <a:pathLst>
                <a:path w="601" h="2300" extrusionOk="0">
                  <a:moveTo>
                    <a:pt x="1" y="1"/>
                  </a:moveTo>
                  <a:lnTo>
                    <a:pt x="1" y="1"/>
                  </a:lnTo>
                  <a:cubicBezTo>
                    <a:pt x="313" y="788"/>
                    <a:pt x="363" y="1450"/>
                    <a:pt x="413" y="2300"/>
                  </a:cubicBezTo>
                  <a:cubicBezTo>
                    <a:pt x="600" y="1538"/>
                    <a:pt x="426" y="5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9" name="Google Shape;12119;p23"/>
            <p:cNvSpPr/>
            <p:nvPr/>
          </p:nvSpPr>
          <p:spPr>
            <a:xfrm>
              <a:off x="6149675" y="2376050"/>
              <a:ext cx="35025" cy="100000"/>
            </a:xfrm>
            <a:custGeom>
              <a:avLst/>
              <a:gdLst/>
              <a:ahLst/>
              <a:cxnLst/>
              <a:rect l="l" t="t" r="r" b="b"/>
              <a:pathLst>
                <a:path w="1401" h="4000" extrusionOk="0">
                  <a:moveTo>
                    <a:pt x="38" y="1"/>
                  </a:moveTo>
                  <a:lnTo>
                    <a:pt x="38" y="1"/>
                  </a:lnTo>
                  <a:cubicBezTo>
                    <a:pt x="1" y="600"/>
                    <a:pt x="26" y="1200"/>
                    <a:pt x="188" y="1788"/>
                  </a:cubicBezTo>
                  <a:cubicBezTo>
                    <a:pt x="438" y="2587"/>
                    <a:pt x="851" y="3362"/>
                    <a:pt x="1401" y="4000"/>
                  </a:cubicBezTo>
                  <a:cubicBezTo>
                    <a:pt x="688" y="2850"/>
                    <a:pt x="388" y="1638"/>
                    <a:pt x="276" y="338"/>
                  </a:cubicBezTo>
                  <a:cubicBezTo>
                    <a:pt x="188" y="226"/>
                    <a:pt x="113" y="1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0" name="Google Shape;12120;p23"/>
            <p:cNvSpPr/>
            <p:nvPr/>
          </p:nvSpPr>
          <p:spPr>
            <a:xfrm>
              <a:off x="6161875" y="2391050"/>
              <a:ext cx="9700" cy="45000"/>
            </a:xfrm>
            <a:custGeom>
              <a:avLst/>
              <a:gdLst/>
              <a:ahLst/>
              <a:cxnLst/>
              <a:rect l="l" t="t" r="r" b="b"/>
              <a:pathLst>
                <a:path w="388" h="1800" extrusionOk="0">
                  <a:moveTo>
                    <a:pt x="0" y="0"/>
                  </a:moveTo>
                  <a:lnTo>
                    <a:pt x="0" y="0"/>
                  </a:lnTo>
                  <a:cubicBezTo>
                    <a:pt x="13" y="625"/>
                    <a:pt x="125" y="1238"/>
                    <a:pt x="388" y="1800"/>
                  </a:cubicBezTo>
                  <a:cubicBezTo>
                    <a:pt x="275" y="1275"/>
                    <a:pt x="213" y="725"/>
                    <a:pt x="175" y="175"/>
                  </a:cubicBezTo>
                  <a:cubicBezTo>
                    <a:pt x="113" y="125"/>
                    <a:pt x="50" y="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1" name="Google Shape;12121;p23"/>
            <p:cNvSpPr/>
            <p:nvPr/>
          </p:nvSpPr>
          <p:spPr>
            <a:xfrm>
              <a:off x="6687350" y="2027400"/>
              <a:ext cx="120325" cy="46875"/>
            </a:xfrm>
            <a:custGeom>
              <a:avLst/>
              <a:gdLst/>
              <a:ahLst/>
              <a:cxnLst/>
              <a:rect l="l" t="t" r="r" b="b"/>
              <a:pathLst>
                <a:path w="4813" h="1875" extrusionOk="0">
                  <a:moveTo>
                    <a:pt x="1" y="0"/>
                  </a:moveTo>
                  <a:lnTo>
                    <a:pt x="1" y="0"/>
                  </a:lnTo>
                  <a:cubicBezTo>
                    <a:pt x="151" y="75"/>
                    <a:pt x="301" y="138"/>
                    <a:pt x="451" y="200"/>
                  </a:cubicBezTo>
                  <a:cubicBezTo>
                    <a:pt x="1013" y="450"/>
                    <a:pt x="1613" y="550"/>
                    <a:pt x="2200" y="713"/>
                  </a:cubicBezTo>
                  <a:cubicBezTo>
                    <a:pt x="3050" y="1000"/>
                    <a:pt x="3962" y="1375"/>
                    <a:pt x="4812" y="1875"/>
                  </a:cubicBezTo>
                  <a:cubicBezTo>
                    <a:pt x="4062" y="1238"/>
                    <a:pt x="3100" y="675"/>
                    <a:pt x="2238" y="450"/>
                  </a:cubicBezTo>
                  <a:cubicBezTo>
                    <a:pt x="1650" y="313"/>
                    <a:pt x="1051" y="325"/>
                    <a:pt x="476" y="138"/>
                  </a:cubicBezTo>
                  <a:cubicBezTo>
                    <a:pt x="313" y="100"/>
                    <a:pt x="138" y="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2" name="Google Shape;12122;p23"/>
            <p:cNvSpPr/>
            <p:nvPr/>
          </p:nvSpPr>
          <p:spPr>
            <a:xfrm>
              <a:off x="6615825" y="2099250"/>
              <a:ext cx="108725" cy="131250"/>
            </a:xfrm>
            <a:custGeom>
              <a:avLst/>
              <a:gdLst/>
              <a:ahLst/>
              <a:cxnLst/>
              <a:rect l="l" t="t" r="r" b="b"/>
              <a:pathLst>
                <a:path w="4349" h="5250" extrusionOk="0">
                  <a:moveTo>
                    <a:pt x="0" y="1"/>
                  </a:moveTo>
                  <a:lnTo>
                    <a:pt x="0" y="1"/>
                  </a:lnTo>
                  <a:cubicBezTo>
                    <a:pt x="38" y="113"/>
                    <a:pt x="75" y="238"/>
                    <a:pt x="125" y="363"/>
                  </a:cubicBezTo>
                  <a:cubicBezTo>
                    <a:pt x="412" y="1200"/>
                    <a:pt x="975" y="1888"/>
                    <a:pt x="1525" y="2575"/>
                  </a:cubicBezTo>
                  <a:cubicBezTo>
                    <a:pt x="2274" y="3675"/>
                    <a:pt x="3262" y="4499"/>
                    <a:pt x="4349" y="5249"/>
                  </a:cubicBezTo>
                  <a:cubicBezTo>
                    <a:pt x="3299" y="4224"/>
                    <a:pt x="2462" y="3287"/>
                    <a:pt x="1612" y="2275"/>
                  </a:cubicBezTo>
                  <a:cubicBezTo>
                    <a:pt x="1062" y="1663"/>
                    <a:pt x="537" y="1138"/>
                    <a:pt x="175" y="376"/>
                  </a:cubicBezTo>
                  <a:cubicBezTo>
                    <a:pt x="113" y="263"/>
                    <a:pt x="50"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3" name="Google Shape;12123;p23"/>
            <p:cNvSpPr/>
            <p:nvPr/>
          </p:nvSpPr>
          <p:spPr>
            <a:xfrm>
              <a:off x="6728900" y="2233600"/>
              <a:ext cx="40325" cy="28450"/>
            </a:xfrm>
            <a:custGeom>
              <a:avLst/>
              <a:gdLst/>
              <a:ahLst/>
              <a:cxnLst/>
              <a:rect l="l" t="t" r="r" b="b"/>
              <a:pathLst>
                <a:path w="1613" h="1138" extrusionOk="0">
                  <a:moveTo>
                    <a:pt x="1" y="0"/>
                  </a:moveTo>
                  <a:lnTo>
                    <a:pt x="1" y="0"/>
                  </a:lnTo>
                  <a:cubicBezTo>
                    <a:pt x="388" y="450"/>
                    <a:pt x="888" y="850"/>
                    <a:pt x="1438" y="1137"/>
                  </a:cubicBezTo>
                  <a:cubicBezTo>
                    <a:pt x="1500" y="1087"/>
                    <a:pt x="1550" y="1037"/>
                    <a:pt x="1613" y="987"/>
                  </a:cubicBezTo>
                  <a:cubicBezTo>
                    <a:pt x="1525" y="937"/>
                    <a:pt x="1438" y="900"/>
                    <a:pt x="1351" y="850"/>
                  </a:cubicBezTo>
                  <a:cubicBezTo>
                    <a:pt x="888" y="575"/>
                    <a:pt x="401" y="3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4" name="Google Shape;12124;p23"/>
            <p:cNvSpPr/>
            <p:nvPr/>
          </p:nvSpPr>
          <p:spPr>
            <a:xfrm>
              <a:off x="6656425" y="2149550"/>
              <a:ext cx="124050" cy="105925"/>
            </a:xfrm>
            <a:custGeom>
              <a:avLst/>
              <a:gdLst/>
              <a:ahLst/>
              <a:cxnLst/>
              <a:rect l="l" t="t" r="r" b="b"/>
              <a:pathLst>
                <a:path w="4962" h="4237" extrusionOk="0">
                  <a:moveTo>
                    <a:pt x="1" y="1"/>
                  </a:moveTo>
                  <a:cubicBezTo>
                    <a:pt x="1188" y="1700"/>
                    <a:pt x="2775" y="3275"/>
                    <a:pt x="4637" y="4237"/>
                  </a:cubicBezTo>
                  <a:cubicBezTo>
                    <a:pt x="4749" y="4137"/>
                    <a:pt x="4862" y="4024"/>
                    <a:pt x="4962" y="3925"/>
                  </a:cubicBezTo>
                  <a:cubicBezTo>
                    <a:pt x="4599" y="3725"/>
                    <a:pt x="4237" y="3500"/>
                    <a:pt x="3875" y="3262"/>
                  </a:cubicBezTo>
                  <a:cubicBezTo>
                    <a:pt x="2462" y="2375"/>
                    <a:pt x="1238" y="13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5" name="Google Shape;12125;p23"/>
            <p:cNvSpPr/>
            <p:nvPr/>
          </p:nvSpPr>
          <p:spPr>
            <a:xfrm>
              <a:off x="6703925" y="2185175"/>
              <a:ext cx="85000" cy="61250"/>
            </a:xfrm>
            <a:custGeom>
              <a:avLst/>
              <a:gdLst/>
              <a:ahLst/>
              <a:cxnLst/>
              <a:rect l="l" t="t" r="r" b="b"/>
              <a:pathLst>
                <a:path w="3400" h="2450" extrusionOk="0">
                  <a:moveTo>
                    <a:pt x="0" y="0"/>
                  </a:moveTo>
                  <a:lnTo>
                    <a:pt x="0" y="0"/>
                  </a:lnTo>
                  <a:cubicBezTo>
                    <a:pt x="937" y="937"/>
                    <a:pt x="1975" y="1825"/>
                    <a:pt x="3124" y="2450"/>
                  </a:cubicBezTo>
                  <a:cubicBezTo>
                    <a:pt x="3212" y="2362"/>
                    <a:pt x="3312" y="2287"/>
                    <a:pt x="3399" y="2200"/>
                  </a:cubicBezTo>
                  <a:cubicBezTo>
                    <a:pt x="2212" y="1575"/>
                    <a:pt x="1087" y="7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6" name="Google Shape;12126;p23"/>
            <p:cNvSpPr/>
            <p:nvPr/>
          </p:nvSpPr>
          <p:spPr>
            <a:xfrm>
              <a:off x="6733275" y="2193300"/>
              <a:ext cx="66275" cy="44700"/>
            </a:xfrm>
            <a:custGeom>
              <a:avLst/>
              <a:gdLst/>
              <a:ahLst/>
              <a:cxnLst/>
              <a:rect l="l" t="t" r="r" b="b"/>
              <a:pathLst>
                <a:path w="2651" h="1788" extrusionOk="0">
                  <a:moveTo>
                    <a:pt x="1" y="0"/>
                  </a:moveTo>
                  <a:lnTo>
                    <a:pt x="1" y="0"/>
                  </a:lnTo>
                  <a:cubicBezTo>
                    <a:pt x="688" y="700"/>
                    <a:pt x="1463" y="1337"/>
                    <a:pt x="2350" y="1787"/>
                  </a:cubicBezTo>
                  <a:cubicBezTo>
                    <a:pt x="2450" y="1700"/>
                    <a:pt x="2550" y="1637"/>
                    <a:pt x="2650" y="1562"/>
                  </a:cubicBezTo>
                  <a:cubicBezTo>
                    <a:pt x="1725" y="1137"/>
                    <a:pt x="838" y="61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7" name="Google Shape;12127;p23"/>
            <p:cNvSpPr/>
            <p:nvPr/>
          </p:nvSpPr>
          <p:spPr>
            <a:xfrm>
              <a:off x="6758900" y="2202975"/>
              <a:ext cx="46900" cy="26575"/>
            </a:xfrm>
            <a:custGeom>
              <a:avLst/>
              <a:gdLst/>
              <a:ahLst/>
              <a:cxnLst/>
              <a:rect l="l" t="t" r="r" b="b"/>
              <a:pathLst>
                <a:path w="1876" h="1063" extrusionOk="0">
                  <a:moveTo>
                    <a:pt x="1" y="0"/>
                  </a:moveTo>
                  <a:cubicBezTo>
                    <a:pt x="550" y="400"/>
                    <a:pt x="1125" y="750"/>
                    <a:pt x="1738" y="1063"/>
                  </a:cubicBezTo>
                  <a:cubicBezTo>
                    <a:pt x="1775" y="1013"/>
                    <a:pt x="1825" y="963"/>
                    <a:pt x="1875" y="900"/>
                  </a:cubicBezTo>
                  <a:cubicBezTo>
                    <a:pt x="1250" y="600"/>
                    <a:pt x="613" y="3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8" name="Google Shape;12128;p23"/>
            <p:cNvSpPr/>
            <p:nvPr/>
          </p:nvSpPr>
          <p:spPr>
            <a:xfrm>
              <a:off x="6782025" y="2202975"/>
              <a:ext cx="30625" cy="18150"/>
            </a:xfrm>
            <a:custGeom>
              <a:avLst/>
              <a:gdLst/>
              <a:ahLst/>
              <a:cxnLst/>
              <a:rect l="l" t="t" r="r" b="b"/>
              <a:pathLst>
                <a:path w="1225" h="726" extrusionOk="0">
                  <a:moveTo>
                    <a:pt x="0" y="0"/>
                  </a:moveTo>
                  <a:lnTo>
                    <a:pt x="0" y="0"/>
                  </a:lnTo>
                  <a:cubicBezTo>
                    <a:pt x="325" y="288"/>
                    <a:pt x="700" y="525"/>
                    <a:pt x="1100" y="725"/>
                  </a:cubicBezTo>
                  <a:cubicBezTo>
                    <a:pt x="1150" y="675"/>
                    <a:pt x="1188" y="625"/>
                    <a:pt x="1225" y="575"/>
                  </a:cubicBezTo>
                  <a:cubicBezTo>
                    <a:pt x="813" y="400"/>
                    <a:pt x="388"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9" name="Google Shape;12129;p23"/>
            <p:cNvSpPr/>
            <p:nvPr/>
          </p:nvSpPr>
          <p:spPr>
            <a:xfrm>
              <a:off x="6706100" y="2045525"/>
              <a:ext cx="159975" cy="102500"/>
            </a:xfrm>
            <a:custGeom>
              <a:avLst/>
              <a:gdLst/>
              <a:ahLst/>
              <a:cxnLst/>
              <a:rect l="l" t="t" r="r" b="b"/>
              <a:pathLst>
                <a:path w="6399" h="4100" extrusionOk="0">
                  <a:moveTo>
                    <a:pt x="26" y="0"/>
                  </a:moveTo>
                  <a:cubicBezTo>
                    <a:pt x="17" y="0"/>
                    <a:pt x="9" y="0"/>
                    <a:pt x="1" y="0"/>
                  </a:cubicBezTo>
                  <a:cubicBezTo>
                    <a:pt x="825" y="88"/>
                    <a:pt x="1513" y="425"/>
                    <a:pt x="2225" y="825"/>
                  </a:cubicBezTo>
                  <a:cubicBezTo>
                    <a:pt x="3262" y="1450"/>
                    <a:pt x="3850" y="1925"/>
                    <a:pt x="4824" y="2799"/>
                  </a:cubicBezTo>
                  <a:cubicBezTo>
                    <a:pt x="5324" y="3237"/>
                    <a:pt x="5762" y="3662"/>
                    <a:pt x="6174" y="4099"/>
                  </a:cubicBezTo>
                  <a:cubicBezTo>
                    <a:pt x="6249" y="3962"/>
                    <a:pt x="6324" y="3837"/>
                    <a:pt x="6399" y="3699"/>
                  </a:cubicBezTo>
                  <a:cubicBezTo>
                    <a:pt x="4793" y="1707"/>
                    <a:pt x="2343"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0" name="Google Shape;12130;p23"/>
            <p:cNvSpPr/>
            <p:nvPr/>
          </p:nvSpPr>
          <p:spPr>
            <a:xfrm>
              <a:off x="6810775" y="2077075"/>
              <a:ext cx="60300" cy="58450"/>
            </a:xfrm>
            <a:custGeom>
              <a:avLst/>
              <a:gdLst/>
              <a:ahLst/>
              <a:cxnLst/>
              <a:rect l="l" t="t" r="r" b="b"/>
              <a:pathLst>
                <a:path w="2412" h="2338" extrusionOk="0">
                  <a:moveTo>
                    <a:pt x="0" y="0"/>
                  </a:moveTo>
                  <a:cubicBezTo>
                    <a:pt x="912" y="700"/>
                    <a:pt x="1625" y="1475"/>
                    <a:pt x="2262" y="2337"/>
                  </a:cubicBezTo>
                  <a:cubicBezTo>
                    <a:pt x="2312" y="2237"/>
                    <a:pt x="2362" y="2150"/>
                    <a:pt x="2412" y="2050"/>
                  </a:cubicBezTo>
                  <a:cubicBezTo>
                    <a:pt x="1800" y="1188"/>
                    <a:pt x="987" y="4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1" name="Google Shape;12131;p23"/>
            <p:cNvSpPr/>
            <p:nvPr/>
          </p:nvSpPr>
          <p:spPr>
            <a:xfrm>
              <a:off x="6743275" y="2065825"/>
              <a:ext cx="115625" cy="90625"/>
            </a:xfrm>
            <a:custGeom>
              <a:avLst/>
              <a:gdLst/>
              <a:ahLst/>
              <a:cxnLst/>
              <a:rect l="l" t="t" r="r" b="b"/>
              <a:pathLst>
                <a:path w="4625" h="3625" extrusionOk="0">
                  <a:moveTo>
                    <a:pt x="1" y="0"/>
                  </a:moveTo>
                  <a:lnTo>
                    <a:pt x="1" y="0"/>
                  </a:lnTo>
                  <a:cubicBezTo>
                    <a:pt x="1000" y="613"/>
                    <a:pt x="1888" y="1313"/>
                    <a:pt x="2812" y="2075"/>
                  </a:cubicBezTo>
                  <a:cubicBezTo>
                    <a:pt x="3412" y="2575"/>
                    <a:pt x="3975" y="3087"/>
                    <a:pt x="4487" y="3624"/>
                  </a:cubicBezTo>
                  <a:cubicBezTo>
                    <a:pt x="4537" y="3550"/>
                    <a:pt x="4587" y="3475"/>
                    <a:pt x="4625" y="3387"/>
                  </a:cubicBezTo>
                  <a:cubicBezTo>
                    <a:pt x="3412" y="1912"/>
                    <a:pt x="1738" y="8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2" name="Google Shape;12132;p23"/>
            <p:cNvSpPr/>
            <p:nvPr/>
          </p:nvSpPr>
          <p:spPr>
            <a:xfrm>
              <a:off x="6767950" y="2095825"/>
              <a:ext cx="85950" cy="70300"/>
            </a:xfrm>
            <a:custGeom>
              <a:avLst/>
              <a:gdLst/>
              <a:ahLst/>
              <a:cxnLst/>
              <a:rect l="l" t="t" r="r" b="b"/>
              <a:pathLst>
                <a:path w="3438" h="2812" extrusionOk="0">
                  <a:moveTo>
                    <a:pt x="1" y="0"/>
                  </a:moveTo>
                  <a:cubicBezTo>
                    <a:pt x="1051" y="700"/>
                    <a:pt x="1988" y="1600"/>
                    <a:pt x="2913" y="2462"/>
                  </a:cubicBezTo>
                  <a:cubicBezTo>
                    <a:pt x="3038" y="2587"/>
                    <a:pt x="3150" y="2699"/>
                    <a:pt x="3275" y="2812"/>
                  </a:cubicBezTo>
                  <a:cubicBezTo>
                    <a:pt x="3275" y="2799"/>
                    <a:pt x="3300" y="2787"/>
                    <a:pt x="3313" y="2774"/>
                  </a:cubicBezTo>
                  <a:cubicBezTo>
                    <a:pt x="3350" y="2699"/>
                    <a:pt x="3400" y="2624"/>
                    <a:pt x="3438" y="2537"/>
                  </a:cubicBezTo>
                  <a:cubicBezTo>
                    <a:pt x="2475" y="1462"/>
                    <a:pt x="1201" y="58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3" name="Google Shape;12133;p23"/>
            <p:cNvSpPr/>
            <p:nvPr/>
          </p:nvSpPr>
          <p:spPr>
            <a:xfrm>
              <a:off x="6785450" y="2122050"/>
              <a:ext cx="61275" cy="55025"/>
            </a:xfrm>
            <a:custGeom>
              <a:avLst/>
              <a:gdLst/>
              <a:ahLst/>
              <a:cxnLst/>
              <a:rect l="l" t="t" r="r" b="b"/>
              <a:pathLst>
                <a:path w="2451" h="2201" extrusionOk="0">
                  <a:moveTo>
                    <a:pt x="1" y="1"/>
                  </a:moveTo>
                  <a:cubicBezTo>
                    <a:pt x="863" y="613"/>
                    <a:pt x="1575" y="1413"/>
                    <a:pt x="2275" y="2200"/>
                  </a:cubicBezTo>
                  <a:cubicBezTo>
                    <a:pt x="2338" y="2113"/>
                    <a:pt x="2388" y="2038"/>
                    <a:pt x="2450" y="1950"/>
                  </a:cubicBezTo>
                  <a:cubicBezTo>
                    <a:pt x="1763" y="1151"/>
                    <a:pt x="951" y="4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4" name="Google Shape;12134;p23"/>
            <p:cNvSpPr/>
            <p:nvPr/>
          </p:nvSpPr>
          <p:spPr>
            <a:xfrm>
              <a:off x="6795775" y="2142050"/>
              <a:ext cx="45000" cy="42825"/>
            </a:xfrm>
            <a:custGeom>
              <a:avLst/>
              <a:gdLst/>
              <a:ahLst/>
              <a:cxnLst/>
              <a:rect l="l" t="t" r="r" b="b"/>
              <a:pathLst>
                <a:path w="1800" h="1713" extrusionOk="0">
                  <a:moveTo>
                    <a:pt x="0" y="1"/>
                  </a:moveTo>
                  <a:lnTo>
                    <a:pt x="0" y="1"/>
                  </a:lnTo>
                  <a:cubicBezTo>
                    <a:pt x="638" y="488"/>
                    <a:pt x="1125" y="1113"/>
                    <a:pt x="1650" y="1713"/>
                  </a:cubicBezTo>
                  <a:cubicBezTo>
                    <a:pt x="1700" y="1638"/>
                    <a:pt x="1750" y="1563"/>
                    <a:pt x="1800" y="1488"/>
                  </a:cubicBezTo>
                  <a:cubicBezTo>
                    <a:pt x="1287" y="900"/>
                    <a:pt x="687" y="3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5" name="Google Shape;12135;p23"/>
            <p:cNvSpPr/>
            <p:nvPr/>
          </p:nvSpPr>
          <p:spPr>
            <a:xfrm>
              <a:off x="6805150" y="2163925"/>
              <a:ext cx="29375" cy="28450"/>
            </a:xfrm>
            <a:custGeom>
              <a:avLst/>
              <a:gdLst/>
              <a:ahLst/>
              <a:cxnLst/>
              <a:rect l="l" t="t" r="r" b="b"/>
              <a:pathLst>
                <a:path w="1175" h="1138" extrusionOk="0">
                  <a:moveTo>
                    <a:pt x="0" y="0"/>
                  </a:moveTo>
                  <a:lnTo>
                    <a:pt x="0" y="0"/>
                  </a:lnTo>
                  <a:cubicBezTo>
                    <a:pt x="375" y="300"/>
                    <a:pt x="662" y="700"/>
                    <a:pt x="987" y="1050"/>
                  </a:cubicBezTo>
                  <a:cubicBezTo>
                    <a:pt x="1012" y="1088"/>
                    <a:pt x="1037" y="1113"/>
                    <a:pt x="1062" y="1138"/>
                  </a:cubicBezTo>
                  <a:cubicBezTo>
                    <a:pt x="1100" y="1088"/>
                    <a:pt x="1137" y="1038"/>
                    <a:pt x="1175" y="988"/>
                  </a:cubicBezTo>
                  <a:cubicBezTo>
                    <a:pt x="825" y="613"/>
                    <a:pt x="437" y="2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6" name="Google Shape;12136;p23"/>
            <p:cNvSpPr/>
            <p:nvPr/>
          </p:nvSpPr>
          <p:spPr>
            <a:xfrm>
              <a:off x="6806700" y="2178300"/>
              <a:ext cx="22825" cy="19700"/>
            </a:xfrm>
            <a:custGeom>
              <a:avLst/>
              <a:gdLst/>
              <a:ahLst/>
              <a:cxnLst/>
              <a:rect l="l" t="t" r="r" b="b"/>
              <a:pathLst>
                <a:path w="913" h="788" extrusionOk="0">
                  <a:moveTo>
                    <a:pt x="1" y="0"/>
                  </a:moveTo>
                  <a:cubicBezTo>
                    <a:pt x="275" y="263"/>
                    <a:pt x="563" y="525"/>
                    <a:pt x="838" y="788"/>
                  </a:cubicBezTo>
                  <a:cubicBezTo>
                    <a:pt x="863" y="750"/>
                    <a:pt x="888" y="725"/>
                    <a:pt x="913" y="688"/>
                  </a:cubicBezTo>
                  <a:cubicBezTo>
                    <a:pt x="638" y="425"/>
                    <a:pt x="338"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7" name="Google Shape;12137;p23"/>
            <p:cNvSpPr/>
            <p:nvPr/>
          </p:nvSpPr>
          <p:spPr>
            <a:xfrm>
              <a:off x="6802950" y="2195475"/>
              <a:ext cx="19075" cy="12200"/>
            </a:xfrm>
            <a:custGeom>
              <a:avLst/>
              <a:gdLst/>
              <a:ahLst/>
              <a:cxnLst/>
              <a:rect l="l" t="t" r="r" b="b"/>
              <a:pathLst>
                <a:path w="763" h="488" extrusionOk="0">
                  <a:moveTo>
                    <a:pt x="1" y="1"/>
                  </a:moveTo>
                  <a:cubicBezTo>
                    <a:pt x="226" y="163"/>
                    <a:pt x="463" y="325"/>
                    <a:pt x="700" y="488"/>
                  </a:cubicBezTo>
                  <a:cubicBezTo>
                    <a:pt x="713" y="463"/>
                    <a:pt x="738" y="438"/>
                    <a:pt x="763" y="413"/>
                  </a:cubicBezTo>
                  <a:cubicBezTo>
                    <a:pt x="525" y="251"/>
                    <a:pt x="276"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8" name="Google Shape;12138;p23"/>
            <p:cNvSpPr/>
            <p:nvPr/>
          </p:nvSpPr>
          <p:spPr>
            <a:xfrm>
              <a:off x="6769525" y="2039575"/>
              <a:ext cx="109675" cy="79700"/>
            </a:xfrm>
            <a:custGeom>
              <a:avLst/>
              <a:gdLst/>
              <a:ahLst/>
              <a:cxnLst/>
              <a:rect l="l" t="t" r="r" b="b"/>
              <a:pathLst>
                <a:path w="4387" h="3188" extrusionOk="0">
                  <a:moveTo>
                    <a:pt x="0" y="1"/>
                  </a:moveTo>
                  <a:lnTo>
                    <a:pt x="0" y="1"/>
                  </a:lnTo>
                  <a:cubicBezTo>
                    <a:pt x="1113" y="638"/>
                    <a:pt x="2087" y="1213"/>
                    <a:pt x="3025" y="2025"/>
                  </a:cubicBezTo>
                  <a:cubicBezTo>
                    <a:pt x="3487" y="2400"/>
                    <a:pt x="3899" y="2775"/>
                    <a:pt x="4262" y="3187"/>
                  </a:cubicBezTo>
                  <a:cubicBezTo>
                    <a:pt x="4299" y="3112"/>
                    <a:pt x="4337" y="3025"/>
                    <a:pt x="4387" y="2950"/>
                  </a:cubicBezTo>
                  <a:cubicBezTo>
                    <a:pt x="3912" y="2363"/>
                    <a:pt x="3362" y="1863"/>
                    <a:pt x="2762" y="1425"/>
                  </a:cubicBezTo>
                  <a:cubicBezTo>
                    <a:pt x="1925" y="801"/>
                    <a:pt x="950" y="4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9" name="Google Shape;12139;p23"/>
            <p:cNvSpPr/>
            <p:nvPr/>
          </p:nvSpPr>
          <p:spPr>
            <a:xfrm>
              <a:off x="6797950" y="2042075"/>
              <a:ext cx="87825" cy="64075"/>
            </a:xfrm>
            <a:custGeom>
              <a:avLst/>
              <a:gdLst/>
              <a:ahLst/>
              <a:cxnLst/>
              <a:rect l="l" t="t" r="r" b="b"/>
              <a:pathLst>
                <a:path w="3513" h="2563" extrusionOk="0">
                  <a:moveTo>
                    <a:pt x="1" y="1"/>
                  </a:moveTo>
                  <a:lnTo>
                    <a:pt x="1" y="1"/>
                  </a:lnTo>
                  <a:cubicBezTo>
                    <a:pt x="1225" y="713"/>
                    <a:pt x="2300" y="1625"/>
                    <a:pt x="3387" y="2563"/>
                  </a:cubicBezTo>
                  <a:cubicBezTo>
                    <a:pt x="3425" y="2500"/>
                    <a:pt x="3462" y="2425"/>
                    <a:pt x="3500" y="2350"/>
                  </a:cubicBezTo>
                  <a:cubicBezTo>
                    <a:pt x="3500" y="2338"/>
                    <a:pt x="3512" y="2325"/>
                    <a:pt x="3512" y="2325"/>
                  </a:cubicBezTo>
                  <a:cubicBezTo>
                    <a:pt x="2537" y="1288"/>
                    <a:pt x="1375" y="4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0" name="Google Shape;12140;p23"/>
            <p:cNvSpPr/>
            <p:nvPr/>
          </p:nvSpPr>
          <p:spPr>
            <a:xfrm>
              <a:off x="6823875" y="2043025"/>
              <a:ext cx="65950" cy="55325"/>
            </a:xfrm>
            <a:custGeom>
              <a:avLst/>
              <a:gdLst/>
              <a:ahLst/>
              <a:cxnLst/>
              <a:rect l="l" t="t" r="r" b="b"/>
              <a:pathLst>
                <a:path w="2638" h="2213" extrusionOk="0">
                  <a:moveTo>
                    <a:pt x="1" y="0"/>
                  </a:moveTo>
                  <a:lnTo>
                    <a:pt x="1" y="0"/>
                  </a:lnTo>
                  <a:cubicBezTo>
                    <a:pt x="876" y="688"/>
                    <a:pt x="1688" y="1450"/>
                    <a:pt x="2513" y="2212"/>
                  </a:cubicBezTo>
                  <a:cubicBezTo>
                    <a:pt x="2550" y="2125"/>
                    <a:pt x="2600" y="2037"/>
                    <a:pt x="2638" y="1962"/>
                  </a:cubicBezTo>
                  <a:cubicBezTo>
                    <a:pt x="1875" y="1150"/>
                    <a:pt x="1026" y="4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1" name="Google Shape;12141;p23"/>
            <p:cNvSpPr/>
            <p:nvPr/>
          </p:nvSpPr>
          <p:spPr>
            <a:xfrm>
              <a:off x="6793575" y="2006475"/>
              <a:ext cx="105000" cy="70625"/>
            </a:xfrm>
            <a:custGeom>
              <a:avLst/>
              <a:gdLst/>
              <a:ahLst/>
              <a:cxnLst/>
              <a:rect l="l" t="t" r="r" b="b"/>
              <a:pathLst>
                <a:path w="4200" h="2825" extrusionOk="0">
                  <a:moveTo>
                    <a:pt x="1" y="0"/>
                  </a:moveTo>
                  <a:lnTo>
                    <a:pt x="1" y="0"/>
                  </a:lnTo>
                  <a:cubicBezTo>
                    <a:pt x="1638" y="975"/>
                    <a:pt x="2750" y="1750"/>
                    <a:pt x="4100" y="2824"/>
                  </a:cubicBezTo>
                  <a:cubicBezTo>
                    <a:pt x="4137" y="2737"/>
                    <a:pt x="4162" y="2637"/>
                    <a:pt x="4200" y="2549"/>
                  </a:cubicBezTo>
                  <a:cubicBezTo>
                    <a:pt x="4137" y="2524"/>
                    <a:pt x="4100" y="2487"/>
                    <a:pt x="4087" y="2424"/>
                  </a:cubicBezTo>
                  <a:cubicBezTo>
                    <a:pt x="3787" y="2137"/>
                    <a:pt x="3462" y="1850"/>
                    <a:pt x="3112" y="1600"/>
                  </a:cubicBezTo>
                  <a:cubicBezTo>
                    <a:pt x="2163" y="900"/>
                    <a:pt x="1100" y="4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2" name="Google Shape;12142;p23"/>
            <p:cNvSpPr/>
            <p:nvPr/>
          </p:nvSpPr>
          <p:spPr>
            <a:xfrm>
              <a:off x="6829825" y="2003025"/>
              <a:ext cx="66875" cy="49400"/>
            </a:xfrm>
            <a:custGeom>
              <a:avLst/>
              <a:gdLst/>
              <a:ahLst/>
              <a:cxnLst/>
              <a:rect l="l" t="t" r="r" b="b"/>
              <a:pathLst>
                <a:path w="2675" h="1976" extrusionOk="0">
                  <a:moveTo>
                    <a:pt x="0" y="1"/>
                  </a:moveTo>
                  <a:lnTo>
                    <a:pt x="0" y="1"/>
                  </a:lnTo>
                  <a:cubicBezTo>
                    <a:pt x="850" y="613"/>
                    <a:pt x="1800" y="1375"/>
                    <a:pt x="2625" y="1938"/>
                  </a:cubicBezTo>
                  <a:cubicBezTo>
                    <a:pt x="2637" y="1950"/>
                    <a:pt x="2650" y="1963"/>
                    <a:pt x="2662" y="1975"/>
                  </a:cubicBezTo>
                  <a:cubicBezTo>
                    <a:pt x="2675" y="1888"/>
                    <a:pt x="2675" y="1788"/>
                    <a:pt x="2675" y="1700"/>
                  </a:cubicBezTo>
                  <a:cubicBezTo>
                    <a:pt x="1875" y="1013"/>
                    <a:pt x="950" y="4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3" name="Google Shape;12143;p23"/>
            <p:cNvSpPr/>
            <p:nvPr/>
          </p:nvSpPr>
          <p:spPr>
            <a:xfrm>
              <a:off x="6849500" y="2002725"/>
              <a:ext cx="47525" cy="34700"/>
            </a:xfrm>
            <a:custGeom>
              <a:avLst/>
              <a:gdLst/>
              <a:ahLst/>
              <a:cxnLst/>
              <a:rect l="l" t="t" r="r" b="b"/>
              <a:pathLst>
                <a:path w="1901" h="1388" extrusionOk="0">
                  <a:moveTo>
                    <a:pt x="1" y="0"/>
                  </a:moveTo>
                  <a:lnTo>
                    <a:pt x="1" y="0"/>
                  </a:lnTo>
                  <a:cubicBezTo>
                    <a:pt x="400" y="250"/>
                    <a:pt x="775" y="575"/>
                    <a:pt x="1163" y="875"/>
                  </a:cubicBezTo>
                  <a:cubicBezTo>
                    <a:pt x="1400" y="1050"/>
                    <a:pt x="1650" y="1225"/>
                    <a:pt x="1900" y="1387"/>
                  </a:cubicBezTo>
                  <a:cubicBezTo>
                    <a:pt x="1900" y="1300"/>
                    <a:pt x="1900" y="1225"/>
                    <a:pt x="1900" y="1137"/>
                  </a:cubicBezTo>
                  <a:cubicBezTo>
                    <a:pt x="1300" y="687"/>
                    <a:pt x="688" y="2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4" name="Google Shape;12144;p23"/>
            <p:cNvSpPr/>
            <p:nvPr/>
          </p:nvSpPr>
          <p:spPr>
            <a:xfrm>
              <a:off x="6790150" y="1943350"/>
              <a:ext cx="104375" cy="65025"/>
            </a:xfrm>
            <a:custGeom>
              <a:avLst/>
              <a:gdLst/>
              <a:ahLst/>
              <a:cxnLst/>
              <a:rect l="l" t="t" r="r" b="b"/>
              <a:pathLst>
                <a:path w="4175" h="2601" extrusionOk="0">
                  <a:moveTo>
                    <a:pt x="0" y="1"/>
                  </a:moveTo>
                  <a:cubicBezTo>
                    <a:pt x="788" y="288"/>
                    <a:pt x="1500" y="751"/>
                    <a:pt x="2187" y="1213"/>
                  </a:cubicBezTo>
                  <a:cubicBezTo>
                    <a:pt x="2937" y="1688"/>
                    <a:pt x="3537" y="2125"/>
                    <a:pt x="4174" y="2600"/>
                  </a:cubicBezTo>
                  <a:cubicBezTo>
                    <a:pt x="4137" y="2425"/>
                    <a:pt x="4099" y="2263"/>
                    <a:pt x="4049" y="2100"/>
                  </a:cubicBezTo>
                  <a:cubicBezTo>
                    <a:pt x="4024" y="2075"/>
                    <a:pt x="3999" y="2050"/>
                    <a:pt x="3974" y="2013"/>
                  </a:cubicBezTo>
                  <a:cubicBezTo>
                    <a:pt x="2824" y="1038"/>
                    <a:pt x="1487"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5" name="Google Shape;12145;p23"/>
            <p:cNvSpPr/>
            <p:nvPr/>
          </p:nvSpPr>
          <p:spPr>
            <a:xfrm>
              <a:off x="6800775" y="1937100"/>
              <a:ext cx="85300" cy="51575"/>
            </a:xfrm>
            <a:custGeom>
              <a:avLst/>
              <a:gdLst/>
              <a:ahLst/>
              <a:cxnLst/>
              <a:rect l="l" t="t" r="r" b="b"/>
              <a:pathLst>
                <a:path w="3412" h="2063" extrusionOk="0">
                  <a:moveTo>
                    <a:pt x="0" y="1"/>
                  </a:moveTo>
                  <a:cubicBezTo>
                    <a:pt x="1250" y="526"/>
                    <a:pt x="2325" y="1325"/>
                    <a:pt x="3412" y="2063"/>
                  </a:cubicBezTo>
                  <a:cubicBezTo>
                    <a:pt x="3299" y="1913"/>
                    <a:pt x="3199" y="1750"/>
                    <a:pt x="3099" y="1588"/>
                  </a:cubicBezTo>
                  <a:cubicBezTo>
                    <a:pt x="2187" y="851"/>
                    <a:pt x="1175" y="2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6" name="Google Shape;12146;p23"/>
            <p:cNvSpPr/>
            <p:nvPr/>
          </p:nvSpPr>
          <p:spPr>
            <a:xfrm>
              <a:off x="6813575" y="1934600"/>
              <a:ext cx="60325" cy="35325"/>
            </a:xfrm>
            <a:custGeom>
              <a:avLst/>
              <a:gdLst/>
              <a:ahLst/>
              <a:cxnLst/>
              <a:rect l="l" t="t" r="r" b="b"/>
              <a:pathLst>
                <a:path w="2413" h="1413" extrusionOk="0">
                  <a:moveTo>
                    <a:pt x="0" y="1"/>
                  </a:moveTo>
                  <a:lnTo>
                    <a:pt x="0" y="1"/>
                  </a:lnTo>
                  <a:cubicBezTo>
                    <a:pt x="813" y="438"/>
                    <a:pt x="1613" y="938"/>
                    <a:pt x="2412" y="1413"/>
                  </a:cubicBezTo>
                  <a:cubicBezTo>
                    <a:pt x="2350" y="1313"/>
                    <a:pt x="2275" y="1201"/>
                    <a:pt x="2212" y="1101"/>
                  </a:cubicBezTo>
                  <a:cubicBezTo>
                    <a:pt x="1525" y="626"/>
                    <a:pt x="813" y="2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7" name="Google Shape;12147;p23"/>
            <p:cNvSpPr/>
            <p:nvPr/>
          </p:nvSpPr>
          <p:spPr>
            <a:xfrm>
              <a:off x="6812950" y="1924925"/>
              <a:ext cx="50325" cy="29400"/>
            </a:xfrm>
            <a:custGeom>
              <a:avLst/>
              <a:gdLst/>
              <a:ahLst/>
              <a:cxnLst/>
              <a:rect l="l" t="t" r="r" b="b"/>
              <a:pathLst>
                <a:path w="2013" h="1176" extrusionOk="0">
                  <a:moveTo>
                    <a:pt x="0" y="0"/>
                  </a:moveTo>
                  <a:cubicBezTo>
                    <a:pt x="613" y="375"/>
                    <a:pt x="1350" y="813"/>
                    <a:pt x="2012" y="1175"/>
                  </a:cubicBezTo>
                  <a:cubicBezTo>
                    <a:pt x="1937" y="1075"/>
                    <a:pt x="1862" y="975"/>
                    <a:pt x="1788" y="875"/>
                  </a:cubicBezTo>
                  <a:cubicBezTo>
                    <a:pt x="1225" y="513"/>
                    <a:pt x="650" y="2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8" name="Google Shape;12148;p23"/>
            <p:cNvSpPr/>
            <p:nvPr/>
          </p:nvSpPr>
          <p:spPr>
            <a:xfrm>
              <a:off x="6778900" y="1899300"/>
              <a:ext cx="74375" cy="35025"/>
            </a:xfrm>
            <a:custGeom>
              <a:avLst/>
              <a:gdLst/>
              <a:ahLst/>
              <a:cxnLst/>
              <a:rect l="l" t="t" r="r" b="b"/>
              <a:pathLst>
                <a:path w="2975" h="1401" extrusionOk="0">
                  <a:moveTo>
                    <a:pt x="0" y="1"/>
                  </a:moveTo>
                  <a:cubicBezTo>
                    <a:pt x="988" y="438"/>
                    <a:pt x="1962" y="975"/>
                    <a:pt x="2975" y="1400"/>
                  </a:cubicBezTo>
                  <a:cubicBezTo>
                    <a:pt x="2962" y="1388"/>
                    <a:pt x="2962" y="1388"/>
                    <a:pt x="2962" y="1375"/>
                  </a:cubicBezTo>
                  <a:cubicBezTo>
                    <a:pt x="2012" y="851"/>
                    <a:pt x="1075"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9" name="Google Shape;12149;p23"/>
            <p:cNvSpPr/>
            <p:nvPr/>
          </p:nvSpPr>
          <p:spPr>
            <a:xfrm>
              <a:off x="6848575" y="1995225"/>
              <a:ext cx="48125" cy="31575"/>
            </a:xfrm>
            <a:custGeom>
              <a:avLst/>
              <a:gdLst/>
              <a:ahLst/>
              <a:cxnLst/>
              <a:rect l="l" t="t" r="r" b="b"/>
              <a:pathLst>
                <a:path w="1925" h="1263" extrusionOk="0">
                  <a:moveTo>
                    <a:pt x="0" y="0"/>
                  </a:moveTo>
                  <a:cubicBezTo>
                    <a:pt x="625" y="438"/>
                    <a:pt x="1275" y="862"/>
                    <a:pt x="1925" y="1262"/>
                  </a:cubicBezTo>
                  <a:cubicBezTo>
                    <a:pt x="1925" y="1175"/>
                    <a:pt x="1912" y="1087"/>
                    <a:pt x="1912" y="1012"/>
                  </a:cubicBezTo>
                  <a:cubicBezTo>
                    <a:pt x="1312" y="600"/>
                    <a:pt x="675" y="2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0" name="Google Shape;12150;p23"/>
            <p:cNvSpPr/>
            <p:nvPr/>
          </p:nvSpPr>
          <p:spPr>
            <a:xfrm>
              <a:off x="6856375" y="1991475"/>
              <a:ext cx="39700" cy="26575"/>
            </a:xfrm>
            <a:custGeom>
              <a:avLst/>
              <a:gdLst/>
              <a:ahLst/>
              <a:cxnLst/>
              <a:rect l="l" t="t" r="r" b="b"/>
              <a:pathLst>
                <a:path w="1588" h="1063" extrusionOk="0">
                  <a:moveTo>
                    <a:pt x="1" y="0"/>
                  </a:moveTo>
                  <a:cubicBezTo>
                    <a:pt x="488" y="363"/>
                    <a:pt x="1038" y="713"/>
                    <a:pt x="1588" y="1062"/>
                  </a:cubicBezTo>
                  <a:cubicBezTo>
                    <a:pt x="1575" y="987"/>
                    <a:pt x="1563" y="925"/>
                    <a:pt x="1563" y="850"/>
                  </a:cubicBezTo>
                  <a:cubicBezTo>
                    <a:pt x="1063" y="513"/>
                    <a:pt x="563"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1" name="Google Shape;12151;p23"/>
            <p:cNvSpPr/>
            <p:nvPr/>
          </p:nvSpPr>
          <p:spPr>
            <a:xfrm>
              <a:off x="6840750" y="2043325"/>
              <a:ext cx="52525" cy="46275"/>
            </a:xfrm>
            <a:custGeom>
              <a:avLst/>
              <a:gdLst/>
              <a:ahLst/>
              <a:cxnLst/>
              <a:rect l="l" t="t" r="r" b="b"/>
              <a:pathLst>
                <a:path w="2101" h="1851" extrusionOk="0">
                  <a:moveTo>
                    <a:pt x="1" y="1"/>
                  </a:moveTo>
                  <a:lnTo>
                    <a:pt x="1" y="1"/>
                  </a:lnTo>
                  <a:cubicBezTo>
                    <a:pt x="688" y="588"/>
                    <a:pt x="1350" y="1225"/>
                    <a:pt x="2000" y="1850"/>
                  </a:cubicBezTo>
                  <a:cubicBezTo>
                    <a:pt x="2038" y="1775"/>
                    <a:pt x="2063" y="1700"/>
                    <a:pt x="2100" y="1625"/>
                  </a:cubicBezTo>
                  <a:cubicBezTo>
                    <a:pt x="1500" y="988"/>
                    <a:pt x="825" y="4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2" name="Google Shape;12152;p23"/>
            <p:cNvSpPr/>
            <p:nvPr/>
          </p:nvSpPr>
          <p:spPr>
            <a:xfrm>
              <a:off x="6626125" y="2138625"/>
              <a:ext cx="130925" cy="137175"/>
            </a:xfrm>
            <a:custGeom>
              <a:avLst/>
              <a:gdLst/>
              <a:ahLst/>
              <a:cxnLst/>
              <a:rect l="l" t="t" r="r" b="b"/>
              <a:pathLst>
                <a:path w="5237" h="5487" extrusionOk="0">
                  <a:moveTo>
                    <a:pt x="0" y="0"/>
                  </a:moveTo>
                  <a:lnTo>
                    <a:pt x="0" y="0"/>
                  </a:lnTo>
                  <a:cubicBezTo>
                    <a:pt x="1038" y="1987"/>
                    <a:pt x="2375" y="3899"/>
                    <a:pt x="4262" y="5161"/>
                  </a:cubicBezTo>
                  <a:cubicBezTo>
                    <a:pt x="4449" y="5274"/>
                    <a:pt x="4624" y="5374"/>
                    <a:pt x="4812" y="5486"/>
                  </a:cubicBezTo>
                  <a:cubicBezTo>
                    <a:pt x="4912" y="5436"/>
                    <a:pt x="4999" y="5386"/>
                    <a:pt x="5087" y="5349"/>
                  </a:cubicBezTo>
                  <a:cubicBezTo>
                    <a:pt x="5137" y="5324"/>
                    <a:pt x="5187" y="5311"/>
                    <a:pt x="5237" y="5286"/>
                  </a:cubicBezTo>
                  <a:cubicBezTo>
                    <a:pt x="5237" y="5274"/>
                    <a:pt x="5237" y="5261"/>
                    <a:pt x="5237" y="5249"/>
                  </a:cubicBezTo>
                  <a:cubicBezTo>
                    <a:pt x="4899" y="5036"/>
                    <a:pt x="4574" y="4824"/>
                    <a:pt x="4287" y="4599"/>
                  </a:cubicBezTo>
                  <a:cubicBezTo>
                    <a:pt x="2637" y="3249"/>
                    <a:pt x="1175" y="17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3" name="Google Shape;12153;p23"/>
            <p:cNvSpPr/>
            <p:nvPr/>
          </p:nvSpPr>
          <p:spPr>
            <a:xfrm>
              <a:off x="6655500" y="2203275"/>
              <a:ext cx="82175" cy="80325"/>
            </a:xfrm>
            <a:custGeom>
              <a:avLst/>
              <a:gdLst/>
              <a:ahLst/>
              <a:cxnLst/>
              <a:rect l="l" t="t" r="r" b="b"/>
              <a:pathLst>
                <a:path w="3287" h="3213" extrusionOk="0">
                  <a:moveTo>
                    <a:pt x="0" y="1"/>
                  </a:moveTo>
                  <a:cubicBezTo>
                    <a:pt x="275" y="626"/>
                    <a:pt x="750" y="1113"/>
                    <a:pt x="1200" y="1613"/>
                  </a:cubicBezTo>
                  <a:cubicBezTo>
                    <a:pt x="1750" y="2213"/>
                    <a:pt x="2375" y="2738"/>
                    <a:pt x="3037" y="3213"/>
                  </a:cubicBezTo>
                  <a:cubicBezTo>
                    <a:pt x="3124" y="3163"/>
                    <a:pt x="3212" y="3125"/>
                    <a:pt x="3287" y="3075"/>
                  </a:cubicBezTo>
                  <a:cubicBezTo>
                    <a:pt x="2687" y="2588"/>
                    <a:pt x="2087" y="2075"/>
                    <a:pt x="1500" y="1563"/>
                  </a:cubicBezTo>
                  <a:cubicBezTo>
                    <a:pt x="962" y="1063"/>
                    <a:pt x="388" y="6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4" name="Google Shape;12154;p23"/>
            <p:cNvSpPr/>
            <p:nvPr/>
          </p:nvSpPr>
          <p:spPr>
            <a:xfrm>
              <a:off x="6651125" y="2214850"/>
              <a:ext cx="70625" cy="77200"/>
            </a:xfrm>
            <a:custGeom>
              <a:avLst/>
              <a:gdLst/>
              <a:ahLst/>
              <a:cxnLst/>
              <a:rect l="l" t="t" r="r" b="b"/>
              <a:pathLst>
                <a:path w="2825" h="3088" extrusionOk="0">
                  <a:moveTo>
                    <a:pt x="0" y="0"/>
                  </a:moveTo>
                  <a:lnTo>
                    <a:pt x="0" y="0"/>
                  </a:lnTo>
                  <a:cubicBezTo>
                    <a:pt x="450" y="925"/>
                    <a:pt x="1050" y="1787"/>
                    <a:pt x="1800" y="2487"/>
                  </a:cubicBezTo>
                  <a:cubicBezTo>
                    <a:pt x="2025" y="2712"/>
                    <a:pt x="2262" y="2900"/>
                    <a:pt x="2500" y="3087"/>
                  </a:cubicBezTo>
                  <a:cubicBezTo>
                    <a:pt x="2612" y="3037"/>
                    <a:pt x="2724" y="3000"/>
                    <a:pt x="2824" y="2950"/>
                  </a:cubicBezTo>
                  <a:cubicBezTo>
                    <a:pt x="1812" y="2025"/>
                    <a:pt x="825" y="10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5" name="Google Shape;12155;p23"/>
            <p:cNvSpPr/>
            <p:nvPr/>
          </p:nvSpPr>
          <p:spPr>
            <a:xfrm>
              <a:off x="6600825" y="2153300"/>
              <a:ext cx="106550" cy="142475"/>
            </a:xfrm>
            <a:custGeom>
              <a:avLst/>
              <a:gdLst/>
              <a:ahLst/>
              <a:cxnLst/>
              <a:rect l="l" t="t" r="r" b="b"/>
              <a:pathLst>
                <a:path w="4262" h="5699" extrusionOk="0">
                  <a:moveTo>
                    <a:pt x="0" y="1"/>
                  </a:moveTo>
                  <a:lnTo>
                    <a:pt x="0" y="1"/>
                  </a:lnTo>
                  <a:cubicBezTo>
                    <a:pt x="738" y="2375"/>
                    <a:pt x="2150" y="4162"/>
                    <a:pt x="3924" y="5699"/>
                  </a:cubicBezTo>
                  <a:cubicBezTo>
                    <a:pt x="4037" y="5674"/>
                    <a:pt x="4149" y="5649"/>
                    <a:pt x="4262" y="5624"/>
                  </a:cubicBezTo>
                  <a:cubicBezTo>
                    <a:pt x="2562" y="3924"/>
                    <a:pt x="1112" y="22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6" name="Google Shape;12156;p23"/>
            <p:cNvSpPr/>
            <p:nvPr/>
          </p:nvSpPr>
          <p:spPr>
            <a:xfrm>
              <a:off x="6603000" y="2191725"/>
              <a:ext cx="89075" cy="106250"/>
            </a:xfrm>
            <a:custGeom>
              <a:avLst/>
              <a:gdLst/>
              <a:ahLst/>
              <a:cxnLst/>
              <a:rect l="l" t="t" r="r" b="b"/>
              <a:pathLst>
                <a:path w="3563" h="4250" extrusionOk="0">
                  <a:moveTo>
                    <a:pt x="1" y="1"/>
                  </a:moveTo>
                  <a:lnTo>
                    <a:pt x="1" y="1"/>
                  </a:lnTo>
                  <a:cubicBezTo>
                    <a:pt x="726" y="1700"/>
                    <a:pt x="1888" y="3062"/>
                    <a:pt x="3250" y="4249"/>
                  </a:cubicBezTo>
                  <a:cubicBezTo>
                    <a:pt x="3350" y="4237"/>
                    <a:pt x="3462" y="4224"/>
                    <a:pt x="3562" y="4212"/>
                  </a:cubicBezTo>
                  <a:cubicBezTo>
                    <a:pt x="2937" y="3562"/>
                    <a:pt x="2325" y="2912"/>
                    <a:pt x="1738" y="2238"/>
                  </a:cubicBezTo>
                  <a:cubicBezTo>
                    <a:pt x="1088" y="1500"/>
                    <a:pt x="551" y="9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7" name="Google Shape;12157;p23"/>
            <p:cNvSpPr/>
            <p:nvPr/>
          </p:nvSpPr>
          <p:spPr>
            <a:xfrm>
              <a:off x="6603950" y="2214525"/>
              <a:ext cx="68125" cy="84075"/>
            </a:xfrm>
            <a:custGeom>
              <a:avLst/>
              <a:gdLst/>
              <a:ahLst/>
              <a:cxnLst/>
              <a:rect l="l" t="t" r="r" b="b"/>
              <a:pathLst>
                <a:path w="2725" h="3363" extrusionOk="0">
                  <a:moveTo>
                    <a:pt x="0" y="1"/>
                  </a:moveTo>
                  <a:lnTo>
                    <a:pt x="0" y="1"/>
                  </a:lnTo>
                  <a:cubicBezTo>
                    <a:pt x="575" y="1301"/>
                    <a:pt x="1375" y="2425"/>
                    <a:pt x="2375" y="3362"/>
                  </a:cubicBezTo>
                  <a:lnTo>
                    <a:pt x="2550" y="3362"/>
                  </a:lnTo>
                  <a:cubicBezTo>
                    <a:pt x="2612" y="3350"/>
                    <a:pt x="2662" y="3350"/>
                    <a:pt x="2724" y="3350"/>
                  </a:cubicBezTo>
                  <a:cubicBezTo>
                    <a:pt x="2275" y="2875"/>
                    <a:pt x="1875" y="2400"/>
                    <a:pt x="1575" y="2038"/>
                  </a:cubicBezTo>
                  <a:cubicBezTo>
                    <a:pt x="1075" y="1438"/>
                    <a:pt x="513" y="7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8" name="Google Shape;12158;p23"/>
            <p:cNvSpPr/>
            <p:nvPr/>
          </p:nvSpPr>
          <p:spPr>
            <a:xfrm>
              <a:off x="6598325" y="2222975"/>
              <a:ext cx="50325" cy="76250"/>
            </a:xfrm>
            <a:custGeom>
              <a:avLst/>
              <a:gdLst/>
              <a:ahLst/>
              <a:cxnLst/>
              <a:rect l="l" t="t" r="r" b="b"/>
              <a:pathLst>
                <a:path w="2013" h="3050" extrusionOk="0">
                  <a:moveTo>
                    <a:pt x="0" y="0"/>
                  </a:moveTo>
                  <a:lnTo>
                    <a:pt x="0" y="0"/>
                  </a:lnTo>
                  <a:cubicBezTo>
                    <a:pt x="363" y="1125"/>
                    <a:pt x="975" y="2137"/>
                    <a:pt x="1737" y="3049"/>
                  </a:cubicBezTo>
                  <a:lnTo>
                    <a:pt x="2012" y="3049"/>
                  </a:lnTo>
                  <a:cubicBezTo>
                    <a:pt x="1287" y="2062"/>
                    <a:pt x="600" y="10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9" name="Google Shape;12159;p23"/>
            <p:cNvSpPr/>
            <p:nvPr/>
          </p:nvSpPr>
          <p:spPr>
            <a:xfrm>
              <a:off x="6552700" y="2187350"/>
              <a:ext cx="66250" cy="106575"/>
            </a:xfrm>
            <a:custGeom>
              <a:avLst/>
              <a:gdLst/>
              <a:ahLst/>
              <a:cxnLst/>
              <a:rect l="l" t="t" r="r" b="b"/>
              <a:pathLst>
                <a:path w="2650" h="4263" extrusionOk="0">
                  <a:moveTo>
                    <a:pt x="1" y="1"/>
                  </a:moveTo>
                  <a:lnTo>
                    <a:pt x="1" y="1"/>
                  </a:lnTo>
                  <a:cubicBezTo>
                    <a:pt x="338" y="1488"/>
                    <a:pt x="1088" y="2875"/>
                    <a:pt x="1963" y="4112"/>
                  </a:cubicBezTo>
                  <a:cubicBezTo>
                    <a:pt x="1988" y="4150"/>
                    <a:pt x="2013" y="4187"/>
                    <a:pt x="2038" y="4212"/>
                  </a:cubicBezTo>
                  <a:cubicBezTo>
                    <a:pt x="2100" y="4225"/>
                    <a:pt x="2150" y="4237"/>
                    <a:pt x="2200" y="4250"/>
                  </a:cubicBezTo>
                  <a:lnTo>
                    <a:pt x="2275" y="4250"/>
                  </a:lnTo>
                  <a:cubicBezTo>
                    <a:pt x="2400" y="4250"/>
                    <a:pt x="2525" y="4250"/>
                    <a:pt x="2650" y="4262"/>
                  </a:cubicBezTo>
                  <a:cubicBezTo>
                    <a:pt x="2238" y="3687"/>
                    <a:pt x="1838" y="3125"/>
                    <a:pt x="1450" y="2537"/>
                  </a:cubicBezTo>
                  <a:cubicBezTo>
                    <a:pt x="938" y="1713"/>
                    <a:pt x="338" y="9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0" name="Google Shape;12160;p23"/>
            <p:cNvSpPr/>
            <p:nvPr/>
          </p:nvSpPr>
          <p:spPr>
            <a:xfrm>
              <a:off x="6592075" y="2233600"/>
              <a:ext cx="40325" cy="62175"/>
            </a:xfrm>
            <a:custGeom>
              <a:avLst/>
              <a:gdLst/>
              <a:ahLst/>
              <a:cxnLst/>
              <a:rect l="l" t="t" r="r" b="b"/>
              <a:pathLst>
                <a:path w="1613" h="2487" extrusionOk="0">
                  <a:moveTo>
                    <a:pt x="0" y="0"/>
                  </a:moveTo>
                  <a:lnTo>
                    <a:pt x="0" y="0"/>
                  </a:lnTo>
                  <a:cubicBezTo>
                    <a:pt x="250" y="887"/>
                    <a:pt x="713" y="1687"/>
                    <a:pt x="1275" y="2425"/>
                  </a:cubicBezTo>
                  <a:cubicBezTo>
                    <a:pt x="1387" y="2437"/>
                    <a:pt x="1487" y="2462"/>
                    <a:pt x="1600" y="2487"/>
                  </a:cubicBezTo>
                  <a:lnTo>
                    <a:pt x="1612" y="2487"/>
                  </a:lnTo>
                  <a:cubicBezTo>
                    <a:pt x="1487" y="2325"/>
                    <a:pt x="1375" y="2150"/>
                    <a:pt x="1250" y="1987"/>
                  </a:cubicBezTo>
                  <a:cubicBezTo>
                    <a:pt x="800" y="1350"/>
                    <a:pt x="313" y="71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1" name="Google Shape;12161;p23"/>
            <p:cNvSpPr/>
            <p:nvPr/>
          </p:nvSpPr>
          <p:spPr>
            <a:xfrm>
              <a:off x="6526450" y="2210475"/>
              <a:ext cx="72825" cy="96875"/>
            </a:xfrm>
            <a:custGeom>
              <a:avLst/>
              <a:gdLst/>
              <a:ahLst/>
              <a:cxnLst/>
              <a:rect l="l" t="t" r="r" b="b"/>
              <a:pathLst>
                <a:path w="2913" h="3875" extrusionOk="0">
                  <a:moveTo>
                    <a:pt x="1076" y="0"/>
                  </a:moveTo>
                  <a:cubicBezTo>
                    <a:pt x="1301" y="1150"/>
                    <a:pt x="1826" y="2175"/>
                    <a:pt x="2463" y="3137"/>
                  </a:cubicBezTo>
                  <a:cubicBezTo>
                    <a:pt x="2363" y="3125"/>
                    <a:pt x="2250" y="3112"/>
                    <a:pt x="2150" y="3100"/>
                  </a:cubicBezTo>
                  <a:cubicBezTo>
                    <a:pt x="1988" y="2825"/>
                    <a:pt x="1826" y="2525"/>
                    <a:pt x="1651" y="2250"/>
                  </a:cubicBezTo>
                  <a:cubicBezTo>
                    <a:pt x="1326" y="1662"/>
                    <a:pt x="988" y="1100"/>
                    <a:pt x="763" y="500"/>
                  </a:cubicBezTo>
                  <a:lnTo>
                    <a:pt x="763" y="500"/>
                  </a:lnTo>
                  <a:cubicBezTo>
                    <a:pt x="938" y="1438"/>
                    <a:pt x="1363" y="2312"/>
                    <a:pt x="1913" y="3100"/>
                  </a:cubicBezTo>
                  <a:cubicBezTo>
                    <a:pt x="1763" y="3100"/>
                    <a:pt x="1613" y="3112"/>
                    <a:pt x="1463" y="3137"/>
                  </a:cubicBezTo>
                  <a:cubicBezTo>
                    <a:pt x="1488" y="3125"/>
                    <a:pt x="1513" y="3112"/>
                    <a:pt x="1538" y="3112"/>
                  </a:cubicBezTo>
                  <a:cubicBezTo>
                    <a:pt x="1576" y="3100"/>
                    <a:pt x="1626" y="3100"/>
                    <a:pt x="1663" y="3100"/>
                  </a:cubicBezTo>
                  <a:cubicBezTo>
                    <a:pt x="1276" y="2300"/>
                    <a:pt x="888" y="1500"/>
                    <a:pt x="351" y="788"/>
                  </a:cubicBezTo>
                  <a:lnTo>
                    <a:pt x="351" y="788"/>
                  </a:lnTo>
                  <a:cubicBezTo>
                    <a:pt x="701" y="1513"/>
                    <a:pt x="926" y="2337"/>
                    <a:pt x="1251" y="3112"/>
                  </a:cubicBezTo>
                  <a:cubicBezTo>
                    <a:pt x="1263" y="3125"/>
                    <a:pt x="1276" y="3150"/>
                    <a:pt x="1276" y="3162"/>
                  </a:cubicBezTo>
                  <a:cubicBezTo>
                    <a:pt x="1201" y="3175"/>
                    <a:pt x="1126" y="3187"/>
                    <a:pt x="1051" y="3212"/>
                  </a:cubicBezTo>
                  <a:cubicBezTo>
                    <a:pt x="788" y="2650"/>
                    <a:pt x="513" y="2100"/>
                    <a:pt x="251" y="1538"/>
                  </a:cubicBezTo>
                  <a:lnTo>
                    <a:pt x="251" y="1538"/>
                  </a:lnTo>
                  <a:cubicBezTo>
                    <a:pt x="426" y="2125"/>
                    <a:pt x="588" y="2712"/>
                    <a:pt x="813" y="3275"/>
                  </a:cubicBezTo>
                  <a:cubicBezTo>
                    <a:pt x="751" y="3300"/>
                    <a:pt x="688" y="3312"/>
                    <a:pt x="626" y="3337"/>
                  </a:cubicBezTo>
                  <a:cubicBezTo>
                    <a:pt x="388" y="2850"/>
                    <a:pt x="151" y="2387"/>
                    <a:pt x="1" y="1837"/>
                  </a:cubicBezTo>
                  <a:lnTo>
                    <a:pt x="1" y="1837"/>
                  </a:lnTo>
                  <a:cubicBezTo>
                    <a:pt x="51" y="2375"/>
                    <a:pt x="213" y="2912"/>
                    <a:pt x="413" y="3425"/>
                  </a:cubicBezTo>
                  <a:cubicBezTo>
                    <a:pt x="313" y="3487"/>
                    <a:pt x="213" y="3549"/>
                    <a:pt x="113" y="3624"/>
                  </a:cubicBezTo>
                  <a:cubicBezTo>
                    <a:pt x="401" y="3699"/>
                    <a:pt x="688" y="3774"/>
                    <a:pt x="963" y="3874"/>
                  </a:cubicBezTo>
                  <a:cubicBezTo>
                    <a:pt x="1601" y="3649"/>
                    <a:pt x="2263" y="3499"/>
                    <a:pt x="2913" y="3487"/>
                  </a:cubicBezTo>
                  <a:cubicBezTo>
                    <a:pt x="2614" y="3444"/>
                    <a:pt x="2308" y="3414"/>
                    <a:pt x="2002" y="3414"/>
                  </a:cubicBezTo>
                  <a:cubicBezTo>
                    <a:pt x="1771" y="3414"/>
                    <a:pt x="1540" y="3431"/>
                    <a:pt x="1313" y="3474"/>
                  </a:cubicBezTo>
                  <a:cubicBezTo>
                    <a:pt x="1138" y="3512"/>
                    <a:pt x="951" y="3574"/>
                    <a:pt x="776" y="3637"/>
                  </a:cubicBezTo>
                  <a:cubicBezTo>
                    <a:pt x="776" y="3624"/>
                    <a:pt x="763" y="3612"/>
                    <a:pt x="763" y="3599"/>
                  </a:cubicBezTo>
                  <a:cubicBezTo>
                    <a:pt x="1338" y="3400"/>
                    <a:pt x="1913" y="3200"/>
                    <a:pt x="2500" y="3200"/>
                  </a:cubicBezTo>
                  <a:cubicBezTo>
                    <a:pt x="2513" y="3212"/>
                    <a:pt x="2525" y="3212"/>
                    <a:pt x="2538" y="3212"/>
                  </a:cubicBezTo>
                  <a:cubicBezTo>
                    <a:pt x="2650" y="3225"/>
                    <a:pt x="2763" y="3237"/>
                    <a:pt x="2875" y="3250"/>
                  </a:cubicBezTo>
                  <a:cubicBezTo>
                    <a:pt x="2775" y="3100"/>
                    <a:pt x="2675" y="2937"/>
                    <a:pt x="2575" y="2787"/>
                  </a:cubicBezTo>
                  <a:cubicBezTo>
                    <a:pt x="1975" y="1875"/>
                    <a:pt x="1401" y="975"/>
                    <a:pt x="1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2" name="Google Shape;12162;p23"/>
            <p:cNvSpPr/>
            <p:nvPr/>
          </p:nvSpPr>
          <p:spPr>
            <a:xfrm>
              <a:off x="6518025" y="2270150"/>
              <a:ext cx="7525" cy="29700"/>
            </a:xfrm>
            <a:custGeom>
              <a:avLst/>
              <a:gdLst/>
              <a:ahLst/>
              <a:cxnLst/>
              <a:rect l="l" t="t" r="r" b="b"/>
              <a:pathLst>
                <a:path w="301" h="1188" extrusionOk="0">
                  <a:moveTo>
                    <a:pt x="1" y="0"/>
                  </a:moveTo>
                  <a:cubicBezTo>
                    <a:pt x="1" y="388"/>
                    <a:pt x="63" y="775"/>
                    <a:pt x="163" y="1150"/>
                  </a:cubicBezTo>
                  <a:cubicBezTo>
                    <a:pt x="188" y="1150"/>
                    <a:pt x="201" y="1150"/>
                    <a:pt x="226" y="1162"/>
                  </a:cubicBezTo>
                  <a:cubicBezTo>
                    <a:pt x="251" y="1175"/>
                    <a:pt x="276" y="1175"/>
                    <a:pt x="300" y="1187"/>
                  </a:cubicBezTo>
                  <a:cubicBezTo>
                    <a:pt x="201" y="788"/>
                    <a:pt x="101" y="4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3" name="Google Shape;12163;p23"/>
            <p:cNvSpPr/>
            <p:nvPr/>
          </p:nvSpPr>
          <p:spPr>
            <a:xfrm>
              <a:off x="6548325" y="2042400"/>
              <a:ext cx="75000" cy="52200"/>
            </a:xfrm>
            <a:custGeom>
              <a:avLst/>
              <a:gdLst/>
              <a:ahLst/>
              <a:cxnLst/>
              <a:rect l="l" t="t" r="r" b="b"/>
              <a:pathLst>
                <a:path w="3000" h="2088" extrusionOk="0">
                  <a:moveTo>
                    <a:pt x="1" y="0"/>
                  </a:moveTo>
                  <a:lnTo>
                    <a:pt x="1" y="0"/>
                  </a:lnTo>
                  <a:cubicBezTo>
                    <a:pt x="576" y="138"/>
                    <a:pt x="1075" y="363"/>
                    <a:pt x="1625" y="625"/>
                  </a:cubicBezTo>
                  <a:cubicBezTo>
                    <a:pt x="2188" y="925"/>
                    <a:pt x="2588" y="1212"/>
                    <a:pt x="2863" y="1800"/>
                  </a:cubicBezTo>
                  <a:cubicBezTo>
                    <a:pt x="2913" y="1887"/>
                    <a:pt x="2950" y="1987"/>
                    <a:pt x="3000" y="2087"/>
                  </a:cubicBezTo>
                  <a:cubicBezTo>
                    <a:pt x="2987" y="2025"/>
                    <a:pt x="2975" y="1975"/>
                    <a:pt x="2962" y="1912"/>
                  </a:cubicBezTo>
                  <a:cubicBezTo>
                    <a:pt x="2725" y="550"/>
                    <a:pt x="1225" y="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4" name="Google Shape;12164;p23"/>
            <p:cNvSpPr/>
            <p:nvPr/>
          </p:nvSpPr>
          <p:spPr>
            <a:xfrm>
              <a:off x="6574250" y="2037700"/>
              <a:ext cx="65325" cy="45325"/>
            </a:xfrm>
            <a:custGeom>
              <a:avLst/>
              <a:gdLst/>
              <a:ahLst/>
              <a:cxnLst/>
              <a:rect l="l" t="t" r="r" b="b"/>
              <a:pathLst>
                <a:path w="2613" h="1813" extrusionOk="0">
                  <a:moveTo>
                    <a:pt x="1" y="1"/>
                  </a:moveTo>
                  <a:cubicBezTo>
                    <a:pt x="1063" y="501"/>
                    <a:pt x="1626" y="1025"/>
                    <a:pt x="2550" y="1763"/>
                  </a:cubicBezTo>
                  <a:cubicBezTo>
                    <a:pt x="2575" y="1788"/>
                    <a:pt x="2600" y="1800"/>
                    <a:pt x="2613" y="1813"/>
                  </a:cubicBezTo>
                  <a:cubicBezTo>
                    <a:pt x="2238" y="1350"/>
                    <a:pt x="1863" y="888"/>
                    <a:pt x="1376" y="551"/>
                  </a:cubicBezTo>
                  <a:cubicBezTo>
                    <a:pt x="976" y="263"/>
                    <a:pt x="488"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5" name="Google Shape;12165;p23"/>
            <p:cNvSpPr/>
            <p:nvPr/>
          </p:nvSpPr>
          <p:spPr>
            <a:xfrm>
              <a:off x="6592700" y="2036450"/>
              <a:ext cx="44375" cy="34075"/>
            </a:xfrm>
            <a:custGeom>
              <a:avLst/>
              <a:gdLst/>
              <a:ahLst/>
              <a:cxnLst/>
              <a:rect l="l" t="t" r="r" b="b"/>
              <a:pathLst>
                <a:path w="1775" h="1363" extrusionOk="0">
                  <a:moveTo>
                    <a:pt x="0" y="1"/>
                  </a:moveTo>
                  <a:lnTo>
                    <a:pt x="0" y="1"/>
                  </a:lnTo>
                  <a:cubicBezTo>
                    <a:pt x="575" y="463"/>
                    <a:pt x="1175" y="938"/>
                    <a:pt x="1775" y="1363"/>
                  </a:cubicBezTo>
                  <a:cubicBezTo>
                    <a:pt x="1262" y="813"/>
                    <a:pt x="688" y="3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6" name="Google Shape;12166;p23"/>
            <p:cNvSpPr/>
            <p:nvPr/>
          </p:nvSpPr>
          <p:spPr>
            <a:xfrm>
              <a:off x="6618000" y="1999600"/>
              <a:ext cx="75625" cy="40950"/>
            </a:xfrm>
            <a:custGeom>
              <a:avLst/>
              <a:gdLst/>
              <a:ahLst/>
              <a:cxnLst/>
              <a:rect l="l" t="t" r="r" b="b"/>
              <a:pathLst>
                <a:path w="3025" h="1638" extrusionOk="0">
                  <a:moveTo>
                    <a:pt x="1" y="0"/>
                  </a:moveTo>
                  <a:cubicBezTo>
                    <a:pt x="838" y="800"/>
                    <a:pt x="1875" y="1462"/>
                    <a:pt x="3025" y="1637"/>
                  </a:cubicBezTo>
                  <a:cubicBezTo>
                    <a:pt x="1963" y="1187"/>
                    <a:pt x="1000" y="5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7" name="Google Shape;12167;p23"/>
            <p:cNvSpPr/>
            <p:nvPr/>
          </p:nvSpPr>
          <p:spPr>
            <a:xfrm>
              <a:off x="6628300" y="2016775"/>
              <a:ext cx="50325" cy="26900"/>
            </a:xfrm>
            <a:custGeom>
              <a:avLst/>
              <a:gdLst/>
              <a:ahLst/>
              <a:cxnLst/>
              <a:rect l="l" t="t" r="r" b="b"/>
              <a:pathLst>
                <a:path w="2013" h="1076" extrusionOk="0">
                  <a:moveTo>
                    <a:pt x="1" y="0"/>
                  </a:moveTo>
                  <a:cubicBezTo>
                    <a:pt x="576" y="513"/>
                    <a:pt x="1276" y="888"/>
                    <a:pt x="2013" y="1075"/>
                  </a:cubicBezTo>
                  <a:cubicBezTo>
                    <a:pt x="1338" y="725"/>
                    <a:pt x="676"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8" name="Google Shape;12168;p23"/>
            <p:cNvSpPr/>
            <p:nvPr/>
          </p:nvSpPr>
          <p:spPr>
            <a:xfrm>
              <a:off x="6638000" y="2030200"/>
              <a:ext cx="30625" cy="15650"/>
            </a:xfrm>
            <a:custGeom>
              <a:avLst/>
              <a:gdLst/>
              <a:ahLst/>
              <a:cxnLst/>
              <a:rect l="l" t="t" r="r" b="b"/>
              <a:pathLst>
                <a:path w="1225" h="626" extrusionOk="0">
                  <a:moveTo>
                    <a:pt x="0" y="1"/>
                  </a:moveTo>
                  <a:lnTo>
                    <a:pt x="0" y="1"/>
                  </a:lnTo>
                  <a:cubicBezTo>
                    <a:pt x="375" y="276"/>
                    <a:pt x="800" y="513"/>
                    <a:pt x="1225" y="626"/>
                  </a:cubicBezTo>
                  <a:cubicBezTo>
                    <a:pt x="825" y="413"/>
                    <a:pt x="425" y="1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9" name="Google Shape;12169;p23"/>
            <p:cNvSpPr/>
            <p:nvPr/>
          </p:nvSpPr>
          <p:spPr>
            <a:xfrm>
              <a:off x="6509600" y="1957425"/>
              <a:ext cx="82175" cy="40275"/>
            </a:xfrm>
            <a:custGeom>
              <a:avLst/>
              <a:gdLst/>
              <a:ahLst/>
              <a:cxnLst/>
              <a:rect l="l" t="t" r="r" b="b"/>
              <a:pathLst>
                <a:path w="3287" h="1611" extrusionOk="0">
                  <a:moveTo>
                    <a:pt x="38" y="0"/>
                  </a:moveTo>
                  <a:cubicBezTo>
                    <a:pt x="38" y="0"/>
                    <a:pt x="25" y="13"/>
                    <a:pt x="25" y="13"/>
                  </a:cubicBezTo>
                  <a:cubicBezTo>
                    <a:pt x="25" y="63"/>
                    <a:pt x="25" y="113"/>
                    <a:pt x="13" y="163"/>
                  </a:cubicBezTo>
                  <a:cubicBezTo>
                    <a:pt x="13" y="188"/>
                    <a:pt x="13" y="225"/>
                    <a:pt x="0" y="263"/>
                  </a:cubicBezTo>
                  <a:cubicBezTo>
                    <a:pt x="697" y="1079"/>
                    <a:pt x="1744" y="1611"/>
                    <a:pt x="2811" y="1611"/>
                  </a:cubicBezTo>
                  <a:cubicBezTo>
                    <a:pt x="2970" y="1611"/>
                    <a:pt x="3129" y="1599"/>
                    <a:pt x="3287" y="1575"/>
                  </a:cubicBezTo>
                  <a:cubicBezTo>
                    <a:pt x="2574" y="1525"/>
                    <a:pt x="2012" y="1275"/>
                    <a:pt x="1387" y="950"/>
                  </a:cubicBezTo>
                  <a:cubicBezTo>
                    <a:pt x="850" y="675"/>
                    <a:pt x="438" y="400"/>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0" name="Google Shape;12170;p23"/>
            <p:cNvSpPr/>
            <p:nvPr/>
          </p:nvSpPr>
          <p:spPr>
            <a:xfrm>
              <a:off x="6508650" y="1968350"/>
              <a:ext cx="61575" cy="34200"/>
            </a:xfrm>
            <a:custGeom>
              <a:avLst/>
              <a:gdLst/>
              <a:ahLst/>
              <a:cxnLst/>
              <a:rect l="l" t="t" r="r" b="b"/>
              <a:pathLst>
                <a:path w="2463" h="1368" extrusionOk="0">
                  <a:moveTo>
                    <a:pt x="26" y="1"/>
                  </a:moveTo>
                  <a:cubicBezTo>
                    <a:pt x="13" y="75"/>
                    <a:pt x="13" y="150"/>
                    <a:pt x="1" y="225"/>
                  </a:cubicBezTo>
                  <a:cubicBezTo>
                    <a:pt x="602" y="886"/>
                    <a:pt x="1415" y="1368"/>
                    <a:pt x="2302" y="1368"/>
                  </a:cubicBezTo>
                  <a:cubicBezTo>
                    <a:pt x="2355" y="1368"/>
                    <a:pt x="2409" y="1366"/>
                    <a:pt x="2463" y="1363"/>
                  </a:cubicBezTo>
                  <a:cubicBezTo>
                    <a:pt x="1888" y="1313"/>
                    <a:pt x="1425" y="1025"/>
                    <a:pt x="938" y="713"/>
                  </a:cubicBezTo>
                  <a:cubicBezTo>
                    <a:pt x="700" y="563"/>
                    <a:pt x="351" y="300"/>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1" name="Google Shape;12171;p23"/>
            <p:cNvSpPr/>
            <p:nvPr/>
          </p:nvSpPr>
          <p:spPr>
            <a:xfrm>
              <a:off x="6506475" y="1979275"/>
              <a:ext cx="44075" cy="27850"/>
            </a:xfrm>
            <a:custGeom>
              <a:avLst/>
              <a:gdLst/>
              <a:ahLst/>
              <a:cxnLst/>
              <a:rect l="l" t="t" r="r" b="b"/>
              <a:pathLst>
                <a:path w="1763" h="1114" extrusionOk="0">
                  <a:moveTo>
                    <a:pt x="50" y="1"/>
                  </a:moveTo>
                  <a:cubicBezTo>
                    <a:pt x="38" y="88"/>
                    <a:pt x="13" y="176"/>
                    <a:pt x="0" y="263"/>
                  </a:cubicBezTo>
                  <a:cubicBezTo>
                    <a:pt x="500" y="701"/>
                    <a:pt x="1100" y="1026"/>
                    <a:pt x="1762" y="1113"/>
                  </a:cubicBezTo>
                  <a:cubicBezTo>
                    <a:pt x="1337" y="976"/>
                    <a:pt x="1012" y="726"/>
                    <a:pt x="688" y="488"/>
                  </a:cubicBezTo>
                  <a:cubicBezTo>
                    <a:pt x="463" y="338"/>
                    <a:pt x="250" y="176"/>
                    <a:pt x="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2" name="Google Shape;12172;p23"/>
            <p:cNvSpPr/>
            <p:nvPr/>
          </p:nvSpPr>
          <p:spPr>
            <a:xfrm>
              <a:off x="6504275" y="1989900"/>
              <a:ext cx="30025" cy="20650"/>
            </a:xfrm>
            <a:custGeom>
              <a:avLst/>
              <a:gdLst/>
              <a:ahLst/>
              <a:cxnLst/>
              <a:rect l="l" t="t" r="r" b="b"/>
              <a:pathLst>
                <a:path w="1201" h="826" extrusionOk="0">
                  <a:moveTo>
                    <a:pt x="51" y="1"/>
                  </a:moveTo>
                  <a:cubicBezTo>
                    <a:pt x="38" y="38"/>
                    <a:pt x="26" y="88"/>
                    <a:pt x="1" y="138"/>
                  </a:cubicBezTo>
                  <a:cubicBezTo>
                    <a:pt x="351" y="451"/>
                    <a:pt x="751" y="701"/>
                    <a:pt x="1200" y="826"/>
                  </a:cubicBezTo>
                  <a:cubicBezTo>
                    <a:pt x="938" y="713"/>
                    <a:pt x="801" y="588"/>
                    <a:pt x="613" y="451"/>
                  </a:cubicBezTo>
                  <a:cubicBezTo>
                    <a:pt x="413" y="301"/>
                    <a:pt x="226" y="15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3" name="Google Shape;12173;p23"/>
            <p:cNvSpPr/>
            <p:nvPr/>
          </p:nvSpPr>
          <p:spPr>
            <a:xfrm>
              <a:off x="6502100" y="1997100"/>
              <a:ext cx="23125" cy="14700"/>
            </a:xfrm>
            <a:custGeom>
              <a:avLst/>
              <a:gdLst/>
              <a:ahLst/>
              <a:cxnLst/>
              <a:rect l="l" t="t" r="r" b="b"/>
              <a:pathLst>
                <a:path w="925" h="588" extrusionOk="0">
                  <a:moveTo>
                    <a:pt x="50" y="0"/>
                  </a:moveTo>
                  <a:cubicBezTo>
                    <a:pt x="38" y="38"/>
                    <a:pt x="13" y="75"/>
                    <a:pt x="0" y="113"/>
                  </a:cubicBezTo>
                  <a:cubicBezTo>
                    <a:pt x="263" y="338"/>
                    <a:pt x="575" y="500"/>
                    <a:pt x="925" y="588"/>
                  </a:cubicBezTo>
                  <a:cubicBezTo>
                    <a:pt x="613" y="413"/>
                    <a:pt x="313" y="213"/>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4" name="Google Shape;12174;p23"/>
            <p:cNvSpPr/>
            <p:nvPr/>
          </p:nvSpPr>
          <p:spPr>
            <a:xfrm>
              <a:off x="6670475" y="1906425"/>
              <a:ext cx="99075" cy="22575"/>
            </a:xfrm>
            <a:custGeom>
              <a:avLst/>
              <a:gdLst/>
              <a:ahLst/>
              <a:cxnLst/>
              <a:rect l="l" t="t" r="r" b="b"/>
              <a:pathLst>
                <a:path w="3963" h="903" extrusionOk="0">
                  <a:moveTo>
                    <a:pt x="1855" y="1"/>
                  </a:moveTo>
                  <a:cubicBezTo>
                    <a:pt x="1820" y="1"/>
                    <a:pt x="1785" y="2"/>
                    <a:pt x="1751" y="3"/>
                  </a:cubicBezTo>
                  <a:cubicBezTo>
                    <a:pt x="1526" y="3"/>
                    <a:pt x="1301" y="28"/>
                    <a:pt x="1088" y="66"/>
                  </a:cubicBezTo>
                  <a:cubicBezTo>
                    <a:pt x="1038" y="91"/>
                    <a:pt x="1001" y="128"/>
                    <a:pt x="1001" y="178"/>
                  </a:cubicBezTo>
                  <a:cubicBezTo>
                    <a:pt x="1001" y="191"/>
                    <a:pt x="1001" y="203"/>
                    <a:pt x="1013" y="216"/>
                  </a:cubicBezTo>
                  <a:cubicBezTo>
                    <a:pt x="876" y="216"/>
                    <a:pt x="738" y="216"/>
                    <a:pt x="638" y="291"/>
                  </a:cubicBezTo>
                  <a:cubicBezTo>
                    <a:pt x="613" y="316"/>
                    <a:pt x="613" y="341"/>
                    <a:pt x="613" y="378"/>
                  </a:cubicBezTo>
                  <a:cubicBezTo>
                    <a:pt x="476" y="366"/>
                    <a:pt x="351" y="366"/>
                    <a:pt x="201" y="366"/>
                  </a:cubicBezTo>
                  <a:cubicBezTo>
                    <a:pt x="63" y="366"/>
                    <a:pt x="1" y="553"/>
                    <a:pt x="101" y="640"/>
                  </a:cubicBezTo>
                  <a:cubicBezTo>
                    <a:pt x="163" y="690"/>
                    <a:pt x="238" y="690"/>
                    <a:pt x="301" y="690"/>
                  </a:cubicBezTo>
                  <a:cubicBezTo>
                    <a:pt x="726" y="753"/>
                    <a:pt x="1188" y="840"/>
                    <a:pt x="1863" y="853"/>
                  </a:cubicBezTo>
                  <a:cubicBezTo>
                    <a:pt x="1906" y="854"/>
                    <a:pt x="1949" y="854"/>
                    <a:pt x="1992" y="854"/>
                  </a:cubicBezTo>
                  <a:cubicBezTo>
                    <a:pt x="2357" y="854"/>
                    <a:pt x="2724" y="829"/>
                    <a:pt x="3089" y="829"/>
                  </a:cubicBezTo>
                  <a:cubicBezTo>
                    <a:pt x="3383" y="829"/>
                    <a:pt x="3675" y="845"/>
                    <a:pt x="3962" y="903"/>
                  </a:cubicBezTo>
                  <a:cubicBezTo>
                    <a:pt x="3338" y="690"/>
                    <a:pt x="2688" y="628"/>
                    <a:pt x="2038" y="541"/>
                  </a:cubicBezTo>
                  <a:cubicBezTo>
                    <a:pt x="1963" y="528"/>
                    <a:pt x="1900" y="516"/>
                    <a:pt x="1838" y="503"/>
                  </a:cubicBezTo>
                  <a:cubicBezTo>
                    <a:pt x="2475" y="503"/>
                    <a:pt x="3113" y="528"/>
                    <a:pt x="3713" y="678"/>
                  </a:cubicBezTo>
                  <a:cubicBezTo>
                    <a:pt x="3150" y="428"/>
                    <a:pt x="2550" y="278"/>
                    <a:pt x="1938" y="228"/>
                  </a:cubicBezTo>
                  <a:cubicBezTo>
                    <a:pt x="2024" y="224"/>
                    <a:pt x="2109" y="222"/>
                    <a:pt x="2194" y="222"/>
                  </a:cubicBezTo>
                  <a:cubicBezTo>
                    <a:pt x="2606" y="222"/>
                    <a:pt x="3013" y="270"/>
                    <a:pt x="3438" y="353"/>
                  </a:cubicBezTo>
                  <a:cubicBezTo>
                    <a:pt x="2933" y="177"/>
                    <a:pt x="2395" y="1"/>
                    <a:pt x="18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5" name="Google Shape;12175;p23"/>
            <p:cNvSpPr/>
            <p:nvPr/>
          </p:nvSpPr>
          <p:spPr>
            <a:xfrm>
              <a:off x="6682050" y="1945550"/>
              <a:ext cx="62825" cy="10650"/>
            </a:xfrm>
            <a:custGeom>
              <a:avLst/>
              <a:gdLst/>
              <a:ahLst/>
              <a:cxnLst/>
              <a:rect l="l" t="t" r="r" b="b"/>
              <a:pathLst>
                <a:path w="2513" h="426" extrusionOk="0">
                  <a:moveTo>
                    <a:pt x="0" y="0"/>
                  </a:moveTo>
                  <a:cubicBezTo>
                    <a:pt x="595" y="257"/>
                    <a:pt x="1232" y="415"/>
                    <a:pt x="1883" y="415"/>
                  </a:cubicBezTo>
                  <a:cubicBezTo>
                    <a:pt x="1930" y="415"/>
                    <a:pt x="1978" y="414"/>
                    <a:pt x="2025" y="413"/>
                  </a:cubicBezTo>
                  <a:cubicBezTo>
                    <a:pt x="2175" y="400"/>
                    <a:pt x="2337" y="425"/>
                    <a:pt x="2462" y="338"/>
                  </a:cubicBezTo>
                  <a:cubicBezTo>
                    <a:pt x="2512" y="288"/>
                    <a:pt x="2500" y="175"/>
                    <a:pt x="2425" y="138"/>
                  </a:cubicBezTo>
                  <a:cubicBezTo>
                    <a:pt x="2400" y="129"/>
                    <a:pt x="2375" y="127"/>
                    <a:pt x="2350" y="127"/>
                  </a:cubicBezTo>
                  <a:cubicBezTo>
                    <a:pt x="2300" y="127"/>
                    <a:pt x="2250" y="138"/>
                    <a:pt x="2200" y="138"/>
                  </a:cubicBezTo>
                  <a:cubicBezTo>
                    <a:pt x="1948" y="174"/>
                    <a:pt x="1707" y="191"/>
                    <a:pt x="1471" y="191"/>
                  </a:cubicBezTo>
                  <a:cubicBezTo>
                    <a:pt x="979" y="191"/>
                    <a:pt x="507" y="11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6" name="Google Shape;12176;p23"/>
            <p:cNvSpPr/>
            <p:nvPr/>
          </p:nvSpPr>
          <p:spPr>
            <a:xfrm>
              <a:off x="6588000" y="2101675"/>
              <a:ext cx="31900" cy="17900"/>
            </a:xfrm>
            <a:custGeom>
              <a:avLst/>
              <a:gdLst/>
              <a:ahLst/>
              <a:cxnLst/>
              <a:rect l="l" t="t" r="r" b="b"/>
              <a:pathLst>
                <a:path w="1276" h="716" extrusionOk="0">
                  <a:moveTo>
                    <a:pt x="350" y="0"/>
                  </a:moveTo>
                  <a:cubicBezTo>
                    <a:pt x="337" y="0"/>
                    <a:pt x="325" y="5"/>
                    <a:pt x="313" y="16"/>
                  </a:cubicBezTo>
                  <a:cubicBezTo>
                    <a:pt x="301" y="29"/>
                    <a:pt x="288" y="29"/>
                    <a:pt x="288" y="41"/>
                  </a:cubicBezTo>
                  <a:cubicBezTo>
                    <a:pt x="1" y="116"/>
                    <a:pt x="1101" y="653"/>
                    <a:pt x="1188" y="678"/>
                  </a:cubicBezTo>
                  <a:cubicBezTo>
                    <a:pt x="1151" y="653"/>
                    <a:pt x="1101" y="628"/>
                    <a:pt x="1063" y="591"/>
                  </a:cubicBezTo>
                  <a:lnTo>
                    <a:pt x="1063" y="591"/>
                  </a:lnTo>
                  <a:cubicBezTo>
                    <a:pt x="1126" y="628"/>
                    <a:pt x="1201" y="678"/>
                    <a:pt x="1276" y="716"/>
                  </a:cubicBezTo>
                  <a:cubicBezTo>
                    <a:pt x="1001" y="478"/>
                    <a:pt x="738" y="241"/>
                    <a:pt x="438" y="41"/>
                  </a:cubicBezTo>
                  <a:cubicBezTo>
                    <a:pt x="412" y="24"/>
                    <a:pt x="380" y="0"/>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7" name="Google Shape;12177;p23"/>
            <p:cNvSpPr/>
            <p:nvPr/>
          </p:nvSpPr>
          <p:spPr>
            <a:xfrm>
              <a:off x="6541450" y="2052700"/>
              <a:ext cx="64700" cy="50950"/>
            </a:xfrm>
            <a:custGeom>
              <a:avLst/>
              <a:gdLst/>
              <a:ahLst/>
              <a:cxnLst/>
              <a:rect l="l" t="t" r="r" b="b"/>
              <a:pathLst>
                <a:path w="2588" h="2038" extrusionOk="0">
                  <a:moveTo>
                    <a:pt x="163" y="1"/>
                  </a:moveTo>
                  <a:cubicBezTo>
                    <a:pt x="63" y="1"/>
                    <a:pt x="1" y="101"/>
                    <a:pt x="26" y="188"/>
                  </a:cubicBezTo>
                  <a:cubicBezTo>
                    <a:pt x="763" y="925"/>
                    <a:pt x="1613" y="1625"/>
                    <a:pt x="2588" y="2038"/>
                  </a:cubicBezTo>
                  <a:cubicBezTo>
                    <a:pt x="1913" y="1650"/>
                    <a:pt x="1350" y="1088"/>
                    <a:pt x="788" y="538"/>
                  </a:cubicBezTo>
                  <a:lnTo>
                    <a:pt x="788" y="538"/>
                  </a:lnTo>
                  <a:cubicBezTo>
                    <a:pt x="1276" y="925"/>
                    <a:pt x="1788" y="1300"/>
                    <a:pt x="2338" y="1600"/>
                  </a:cubicBezTo>
                  <a:cubicBezTo>
                    <a:pt x="1950" y="1313"/>
                    <a:pt x="1600" y="988"/>
                    <a:pt x="1251" y="663"/>
                  </a:cubicBezTo>
                  <a:lnTo>
                    <a:pt x="1251" y="663"/>
                  </a:lnTo>
                  <a:cubicBezTo>
                    <a:pt x="1663" y="925"/>
                    <a:pt x="2113" y="1213"/>
                    <a:pt x="2475" y="1488"/>
                  </a:cubicBezTo>
                  <a:cubicBezTo>
                    <a:pt x="2175" y="1188"/>
                    <a:pt x="1863" y="888"/>
                    <a:pt x="1525" y="613"/>
                  </a:cubicBezTo>
                  <a:lnTo>
                    <a:pt x="1525" y="613"/>
                  </a:lnTo>
                  <a:cubicBezTo>
                    <a:pt x="1563" y="638"/>
                    <a:pt x="1600" y="663"/>
                    <a:pt x="1638" y="688"/>
                  </a:cubicBezTo>
                  <a:cubicBezTo>
                    <a:pt x="1975" y="900"/>
                    <a:pt x="2213" y="1075"/>
                    <a:pt x="2538" y="1313"/>
                  </a:cubicBezTo>
                  <a:cubicBezTo>
                    <a:pt x="2113" y="863"/>
                    <a:pt x="1638" y="425"/>
                    <a:pt x="1101" y="138"/>
                  </a:cubicBezTo>
                  <a:cubicBezTo>
                    <a:pt x="1094" y="137"/>
                    <a:pt x="1088" y="136"/>
                    <a:pt x="1081" y="136"/>
                  </a:cubicBezTo>
                  <a:cubicBezTo>
                    <a:pt x="1028" y="136"/>
                    <a:pt x="988" y="182"/>
                    <a:pt x="988" y="238"/>
                  </a:cubicBezTo>
                  <a:cubicBezTo>
                    <a:pt x="938" y="201"/>
                    <a:pt x="888" y="163"/>
                    <a:pt x="826" y="126"/>
                  </a:cubicBezTo>
                  <a:cubicBezTo>
                    <a:pt x="763" y="126"/>
                    <a:pt x="738" y="151"/>
                    <a:pt x="726" y="176"/>
                  </a:cubicBezTo>
                  <a:cubicBezTo>
                    <a:pt x="676" y="138"/>
                    <a:pt x="626" y="88"/>
                    <a:pt x="576" y="51"/>
                  </a:cubicBezTo>
                  <a:cubicBezTo>
                    <a:pt x="550" y="29"/>
                    <a:pt x="523" y="20"/>
                    <a:pt x="497" y="20"/>
                  </a:cubicBezTo>
                  <a:cubicBezTo>
                    <a:pt x="432" y="20"/>
                    <a:pt x="372" y="76"/>
                    <a:pt x="363" y="138"/>
                  </a:cubicBezTo>
                  <a:cubicBezTo>
                    <a:pt x="301" y="76"/>
                    <a:pt x="251" y="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8" name="Google Shape;12178;p23"/>
            <p:cNvSpPr/>
            <p:nvPr/>
          </p:nvSpPr>
          <p:spPr>
            <a:xfrm>
              <a:off x="6496150" y="2062400"/>
              <a:ext cx="8525" cy="64400"/>
            </a:xfrm>
            <a:custGeom>
              <a:avLst/>
              <a:gdLst/>
              <a:ahLst/>
              <a:cxnLst/>
              <a:rect l="l" t="t" r="r" b="b"/>
              <a:pathLst>
                <a:path w="341" h="2576" extrusionOk="0">
                  <a:moveTo>
                    <a:pt x="163" y="0"/>
                  </a:moveTo>
                  <a:cubicBezTo>
                    <a:pt x="63" y="637"/>
                    <a:pt x="1" y="1287"/>
                    <a:pt x="38" y="1924"/>
                  </a:cubicBezTo>
                  <a:cubicBezTo>
                    <a:pt x="63" y="2112"/>
                    <a:pt x="101" y="2412"/>
                    <a:pt x="138" y="2512"/>
                  </a:cubicBezTo>
                  <a:cubicBezTo>
                    <a:pt x="153" y="2556"/>
                    <a:pt x="189" y="2575"/>
                    <a:pt x="226" y="2575"/>
                  </a:cubicBezTo>
                  <a:cubicBezTo>
                    <a:pt x="283" y="2575"/>
                    <a:pt x="341" y="2530"/>
                    <a:pt x="326" y="2462"/>
                  </a:cubicBezTo>
                  <a:cubicBezTo>
                    <a:pt x="238" y="1650"/>
                    <a:pt x="201" y="825"/>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9" name="Google Shape;12179;p23"/>
            <p:cNvSpPr/>
            <p:nvPr/>
          </p:nvSpPr>
          <p:spPr>
            <a:xfrm>
              <a:off x="6501775" y="2077700"/>
              <a:ext cx="43400" cy="97450"/>
            </a:xfrm>
            <a:custGeom>
              <a:avLst/>
              <a:gdLst/>
              <a:ahLst/>
              <a:cxnLst/>
              <a:rect l="l" t="t" r="r" b="b"/>
              <a:pathLst>
                <a:path w="1736" h="3898" extrusionOk="0">
                  <a:moveTo>
                    <a:pt x="113" y="0"/>
                  </a:moveTo>
                  <a:cubicBezTo>
                    <a:pt x="76" y="738"/>
                    <a:pt x="1" y="1500"/>
                    <a:pt x="188" y="2225"/>
                  </a:cubicBezTo>
                  <a:cubicBezTo>
                    <a:pt x="288" y="2587"/>
                    <a:pt x="388" y="2962"/>
                    <a:pt x="651" y="3237"/>
                  </a:cubicBezTo>
                  <a:cubicBezTo>
                    <a:pt x="678" y="3259"/>
                    <a:pt x="708" y="3269"/>
                    <a:pt x="737" y="3269"/>
                  </a:cubicBezTo>
                  <a:cubicBezTo>
                    <a:pt x="774" y="3269"/>
                    <a:pt x="810" y="3253"/>
                    <a:pt x="838" y="3224"/>
                  </a:cubicBezTo>
                  <a:cubicBezTo>
                    <a:pt x="938" y="3462"/>
                    <a:pt x="1138" y="3774"/>
                    <a:pt x="1213" y="3837"/>
                  </a:cubicBezTo>
                  <a:cubicBezTo>
                    <a:pt x="1255" y="3858"/>
                    <a:pt x="1294" y="3868"/>
                    <a:pt x="1330" y="3868"/>
                  </a:cubicBezTo>
                  <a:cubicBezTo>
                    <a:pt x="1379" y="3868"/>
                    <a:pt x="1421" y="3848"/>
                    <a:pt x="1450" y="3812"/>
                  </a:cubicBezTo>
                  <a:cubicBezTo>
                    <a:pt x="1463" y="3824"/>
                    <a:pt x="1463" y="3837"/>
                    <a:pt x="1475" y="3849"/>
                  </a:cubicBezTo>
                  <a:cubicBezTo>
                    <a:pt x="1498" y="3883"/>
                    <a:pt x="1532" y="3898"/>
                    <a:pt x="1567" y="3898"/>
                  </a:cubicBezTo>
                  <a:cubicBezTo>
                    <a:pt x="1648" y="3898"/>
                    <a:pt x="1735" y="3820"/>
                    <a:pt x="1700" y="3724"/>
                  </a:cubicBezTo>
                  <a:cubicBezTo>
                    <a:pt x="1438" y="2962"/>
                    <a:pt x="1138" y="2387"/>
                    <a:pt x="801" y="1587"/>
                  </a:cubicBezTo>
                  <a:lnTo>
                    <a:pt x="801" y="1587"/>
                  </a:lnTo>
                  <a:cubicBezTo>
                    <a:pt x="938" y="2087"/>
                    <a:pt x="1063" y="2612"/>
                    <a:pt x="1213" y="3125"/>
                  </a:cubicBezTo>
                  <a:cubicBezTo>
                    <a:pt x="801" y="2362"/>
                    <a:pt x="588" y="1525"/>
                    <a:pt x="338" y="613"/>
                  </a:cubicBezTo>
                  <a:lnTo>
                    <a:pt x="338" y="613"/>
                  </a:lnTo>
                  <a:cubicBezTo>
                    <a:pt x="413" y="1250"/>
                    <a:pt x="463" y="1887"/>
                    <a:pt x="613" y="2512"/>
                  </a:cubicBezTo>
                  <a:cubicBezTo>
                    <a:pt x="288" y="1737"/>
                    <a:pt x="213" y="863"/>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0" name="Google Shape;12180;p23"/>
            <p:cNvSpPr/>
            <p:nvPr/>
          </p:nvSpPr>
          <p:spPr>
            <a:xfrm>
              <a:off x="6551150" y="1881175"/>
              <a:ext cx="143425" cy="36275"/>
            </a:xfrm>
            <a:custGeom>
              <a:avLst/>
              <a:gdLst/>
              <a:ahLst/>
              <a:cxnLst/>
              <a:rect l="l" t="t" r="r" b="b"/>
              <a:pathLst>
                <a:path w="5737" h="1451" extrusionOk="0">
                  <a:moveTo>
                    <a:pt x="5460" y="1"/>
                  </a:moveTo>
                  <a:cubicBezTo>
                    <a:pt x="4815" y="1"/>
                    <a:pt x="4173" y="10"/>
                    <a:pt x="3549" y="163"/>
                  </a:cubicBezTo>
                  <a:cubicBezTo>
                    <a:pt x="2325" y="488"/>
                    <a:pt x="1150" y="938"/>
                    <a:pt x="0" y="1451"/>
                  </a:cubicBezTo>
                  <a:cubicBezTo>
                    <a:pt x="925" y="1163"/>
                    <a:pt x="1875" y="963"/>
                    <a:pt x="2787" y="676"/>
                  </a:cubicBezTo>
                  <a:cubicBezTo>
                    <a:pt x="3749" y="338"/>
                    <a:pt x="4736" y="151"/>
                    <a:pt x="5736" y="1"/>
                  </a:cubicBezTo>
                  <a:cubicBezTo>
                    <a:pt x="5644" y="1"/>
                    <a:pt x="5552" y="1"/>
                    <a:pt x="5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1" name="Google Shape;12181;p23"/>
            <p:cNvSpPr/>
            <p:nvPr/>
          </p:nvSpPr>
          <p:spPr>
            <a:xfrm>
              <a:off x="6573325" y="1896800"/>
              <a:ext cx="79700" cy="20350"/>
            </a:xfrm>
            <a:custGeom>
              <a:avLst/>
              <a:gdLst/>
              <a:ahLst/>
              <a:cxnLst/>
              <a:rect l="l" t="t" r="r" b="b"/>
              <a:pathLst>
                <a:path w="3188" h="814" extrusionOk="0">
                  <a:moveTo>
                    <a:pt x="3187" y="1"/>
                  </a:moveTo>
                  <a:lnTo>
                    <a:pt x="3187" y="1"/>
                  </a:lnTo>
                  <a:cubicBezTo>
                    <a:pt x="2087" y="126"/>
                    <a:pt x="1013" y="351"/>
                    <a:pt x="1" y="813"/>
                  </a:cubicBezTo>
                  <a:cubicBezTo>
                    <a:pt x="1050" y="563"/>
                    <a:pt x="2212" y="351"/>
                    <a:pt x="3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2" name="Google Shape;12182;p23"/>
            <p:cNvSpPr/>
            <p:nvPr/>
          </p:nvSpPr>
          <p:spPr>
            <a:xfrm>
              <a:off x="6590825" y="1907125"/>
              <a:ext cx="55950" cy="14700"/>
            </a:xfrm>
            <a:custGeom>
              <a:avLst/>
              <a:gdLst/>
              <a:ahLst/>
              <a:cxnLst/>
              <a:rect l="l" t="t" r="r" b="b"/>
              <a:pathLst>
                <a:path w="2238" h="588" extrusionOk="0">
                  <a:moveTo>
                    <a:pt x="2237" y="0"/>
                  </a:moveTo>
                  <a:lnTo>
                    <a:pt x="2237" y="0"/>
                  </a:lnTo>
                  <a:cubicBezTo>
                    <a:pt x="1462" y="75"/>
                    <a:pt x="713" y="288"/>
                    <a:pt x="0" y="588"/>
                  </a:cubicBezTo>
                  <a:cubicBezTo>
                    <a:pt x="750" y="450"/>
                    <a:pt x="1550" y="263"/>
                    <a:pt x="2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3" name="Google Shape;12183;p23"/>
            <p:cNvSpPr/>
            <p:nvPr/>
          </p:nvSpPr>
          <p:spPr>
            <a:xfrm>
              <a:off x="6602700" y="1920250"/>
              <a:ext cx="35000" cy="8125"/>
            </a:xfrm>
            <a:custGeom>
              <a:avLst/>
              <a:gdLst/>
              <a:ahLst/>
              <a:cxnLst/>
              <a:rect l="l" t="t" r="r" b="b"/>
              <a:pathLst>
                <a:path w="1400" h="325" extrusionOk="0">
                  <a:moveTo>
                    <a:pt x="1400" y="0"/>
                  </a:moveTo>
                  <a:lnTo>
                    <a:pt x="1400" y="0"/>
                  </a:lnTo>
                  <a:cubicBezTo>
                    <a:pt x="925" y="50"/>
                    <a:pt x="450" y="162"/>
                    <a:pt x="0" y="325"/>
                  </a:cubicBezTo>
                  <a:cubicBezTo>
                    <a:pt x="475" y="275"/>
                    <a:pt x="962" y="162"/>
                    <a:pt x="1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4" name="Google Shape;12184;p23"/>
            <p:cNvSpPr/>
            <p:nvPr/>
          </p:nvSpPr>
          <p:spPr>
            <a:xfrm>
              <a:off x="6609575" y="1935550"/>
              <a:ext cx="15325" cy="1650"/>
            </a:xfrm>
            <a:custGeom>
              <a:avLst/>
              <a:gdLst/>
              <a:ahLst/>
              <a:cxnLst/>
              <a:rect l="l" t="t" r="r" b="b"/>
              <a:pathLst>
                <a:path w="613" h="66" extrusionOk="0">
                  <a:moveTo>
                    <a:pt x="612" y="0"/>
                  </a:moveTo>
                  <a:cubicBezTo>
                    <a:pt x="413" y="0"/>
                    <a:pt x="200" y="25"/>
                    <a:pt x="0" y="63"/>
                  </a:cubicBezTo>
                  <a:cubicBezTo>
                    <a:pt x="29" y="65"/>
                    <a:pt x="57" y="65"/>
                    <a:pt x="85" y="65"/>
                  </a:cubicBezTo>
                  <a:cubicBezTo>
                    <a:pt x="269" y="65"/>
                    <a:pt x="450" y="33"/>
                    <a:pt x="6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5" name="Google Shape;12185;p23"/>
            <p:cNvSpPr/>
            <p:nvPr/>
          </p:nvSpPr>
          <p:spPr>
            <a:xfrm>
              <a:off x="6527075" y="2085500"/>
              <a:ext cx="28475" cy="75950"/>
            </a:xfrm>
            <a:custGeom>
              <a:avLst/>
              <a:gdLst/>
              <a:ahLst/>
              <a:cxnLst/>
              <a:rect l="l" t="t" r="r" b="b"/>
              <a:pathLst>
                <a:path w="1139" h="3038" extrusionOk="0">
                  <a:moveTo>
                    <a:pt x="1" y="1"/>
                  </a:moveTo>
                  <a:lnTo>
                    <a:pt x="1" y="1"/>
                  </a:lnTo>
                  <a:cubicBezTo>
                    <a:pt x="388" y="1013"/>
                    <a:pt x="738" y="2050"/>
                    <a:pt x="1138" y="3037"/>
                  </a:cubicBezTo>
                  <a:cubicBezTo>
                    <a:pt x="976" y="1963"/>
                    <a:pt x="601" y="9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6" name="Google Shape;12186;p23"/>
            <p:cNvSpPr/>
            <p:nvPr/>
          </p:nvSpPr>
          <p:spPr>
            <a:xfrm>
              <a:off x="6540200" y="2098625"/>
              <a:ext cx="18775" cy="50025"/>
            </a:xfrm>
            <a:custGeom>
              <a:avLst/>
              <a:gdLst/>
              <a:ahLst/>
              <a:cxnLst/>
              <a:rect l="l" t="t" r="r" b="b"/>
              <a:pathLst>
                <a:path w="751" h="2001" extrusionOk="0">
                  <a:moveTo>
                    <a:pt x="1" y="1"/>
                  </a:moveTo>
                  <a:cubicBezTo>
                    <a:pt x="163" y="688"/>
                    <a:pt x="426" y="1363"/>
                    <a:pt x="751" y="2000"/>
                  </a:cubicBezTo>
                  <a:cubicBezTo>
                    <a:pt x="601" y="1300"/>
                    <a:pt x="338" y="6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7" name="Google Shape;12187;p23"/>
            <p:cNvSpPr/>
            <p:nvPr/>
          </p:nvSpPr>
          <p:spPr>
            <a:xfrm>
              <a:off x="6549900" y="2109550"/>
              <a:ext cx="13450" cy="32850"/>
            </a:xfrm>
            <a:custGeom>
              <a:avLst/>
              <a:gdLst/>
              <a:ahLst/>
              <a:cxnLst/>
              <a:rect l="l" t="t" r="r" b="b"/>
              <a:pathLst>
                <a:path w="538" h="1314" extrusionOk="0">
                  <a:moveTo>
                    <a:pt x="0" y="1"/>
                  </a:moveTo>
                  <a:lnTo>
                    <a:pt x="0" y="1"/>
                  </a:lnTo>
                  <a:cubicBezTo>
                    <a:pt x="125" y="451"/>
                    <a:pt x="300" y="913"/>
                    <a:pt x="538" y="1313"/>
                  </a:cubicBezTo>
                  <a:cubicBezTo>
                    <a:pt x="413" y="851"/>
                    <a:pt x="250" y="4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8" name="Google Shape;12188;p23"/>
            <p:cNvSpPr/>
            <p:nvPr/>
          </p:nvSpPr>
          <p:spPr>
            <a:xfrm>
              <a:off x="6455225" y="1947725"/>
              <a:ext cx="38775" cy="61275"/>
            </a:xfrm>
            <a:custGeom>
              <a:avLst/>
              <a:gdLst/>
              <a:ahLst/>
              <a:cxnLst/>
              <a:rect l="l" t="t" r="r" b="b"/>
              <a:pathLst>
                <a:path w="1551" h="2451" extrusionOk="0">
                  <a:moveTo>
                    <a:pt x="1550" y="1"/>
                  </a:moveTo>
                  <a:cubicBezTo>
                    <a:pt x="1313" y="401"/>
                    <a:pt x="1050" y="713"/>
                    <a:pt x="763" y="1113"/>
                  </a:cubicBezTo>
                  <a:cubicBezTo>
                    <a:pt x="488" y="1488"/>
                    <a:pt x="238" y="1888"/>
                    <a:pt x="1" y="2300"/>
                  </a:cubicBezTo>
                  <a:cubicBezTo>
                    <a:pt x="38" y="2350"/>
                    <a:pt x="76" y="2400"/>
                    <a:pt x="101" y="2450"/>
                  </a:cubicBezTo>
                  <a:cubicBezTo>
                    <a:pt x="701" y="1700"/>
                    <a:pt x="1200" y="888"/>
                    <a:pt x="15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9" name="Google Shape;12189;p23"/>
            <p:cNvSpPr/>
            <p:nvPr/>
          </p:nvSpPr>
          <p:spPr>
            <a:xfrm>
              <a:off x="6459925" y="1960550"/>
              <a:ext cx="34700" cy="56875"/>
            </a:xfrm>
            <a:custGeom>
              <a:avLst/>
              <a:gdLst/>
              <a:ahLst/>
              <a:cxnLst/>
              <a:rect l="l" t="t" r="r" b="b"/>
              <a:pathLst>
                <a:path w="1388" h="2275" extrusionOk="0">
                  <a:moveTo>
                    <a:pt x="1387" y="0"/>
                  </a:moveTo>
                  <a:cubicBezTo>
                    <a:pt x="912" y="650"/>
                    <a:pt x="425" y="1362"/>
                    <a:pt x="0" y="2062"/>
                  </a:cubicBezTo>
                  <a:cubicBezTo>
                    <a:pt x="25" y="2100"/>
                    <a:pt x="38" y="2137"/>
                    <a:pt x="63" y="2175"/>
                  </a:cubicBezTo>
                  <a:cubicBezTo>
                    <a:pt x="75" y="2200"/>
                    <a:pt x="100" y="2237"/>
                    <a:pt x="113" y="2274"/>
                  </a:cubicBezTo>
                  <a:cubicBezTo>
                    <a:pt x="600" y="1562"/>
                    <a:pt x="1025" y="825"/>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0" name="Google Shape;12190;p23"/>
            <p:cNvSpPr/>
            <p:nvPr/>
          </p:nvSpPr>
          <p:spPr>
            <a:xfrm>
              <a:off x="6464925" y="1987400"/>
              <a:ext cx="21575" cy="40325"/>
            </a:xfrm>
            <a:custGeom>
              <a:avLst/>
              <a:gdLst/>
              <a:ahLst/>
              <a:cxnLst/>
              <a:rect l="l" t="t" r="r" b="b"/>
              <a:pathLst>
                <a:path w="863" h="1613" extrusionOk="0">
                  <a:moveTo>
                    <a:pt x="862" y="1"/>
                  </a:moveTo>
                  <a:cubicBezTo>
                    <a:pt x="575" y="451"/>
                    <a:pt x="275" y="926"/>
                    <a:pt x="0" y="1400"/>
                  </a:cubicBezTo>
                  <a:cubicBezTo>
                    <a:pt x="38" y="1475"/>
                    <a:pt x="63" y="1538"/>
                    <a:pt x="88" y="1613"/>
                  </a:cubicBezTo>
                  <a:cubicBezTo>
                    <a:pt x="388" y="1101"/>
                    <a:pt x="637" y="563"/>
                    <a:pt x="8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1" name="Google Shape;12191;p23"/>
            <p:cNvSpPr/>
            <p:nvPr/>
          </p:nvSpPr>
          <p:spPr>
            <a:xfrm>
              <a:off x="6468675" y="2008350"/>
              <a:ext cx="11875" cy="31875"/>
            </a:xfrm>
            <a:custGeom>
              <a:avLst/>
              <a:gdLst/>
              <a:ahLst/>
              <a:cxnLst/>
              <a:rect l="l" t="t" r="r" b="b"/>
              <a:pathLst>
                <a:path w="475" h="1275" extrusionOk="0">
                  <a:moveTo>
                    <a:pt x="475" y="0"/>
                  </a:moveTo>
                  <a:lnTo>
                    <a:pt x="475" y="0"/>
                  </a:lnTo>
                  <a:cubicBezTo>
                    <a:pt x="325" y="325"/>
                    <a:pt x="163" y="650"/>
                    <a:pt x="0" y="987"/>
                  </a:cubicBezTo>
                  <a:cubicBezTo>
                    <a:pt x="13" y="1050"/>
                    <a:pt x="25" y="1112"/>
                    <a:pt x="38" y="1175"/>
                  </a:cubicBezTo>
                  <a:cubicBezTo>
                    <a:pt x="50" y="1212"/>
                    <a:pt x="50" y="1237"/>
                    <a:pt x="63" y="1275"/>
                  </a:cubicBezTo>
                  <a:cubicBezTo>
                    <a:pt x="250" y="875"/>
                    <a:pt x="400" y="450"/>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2" name="Google Shape;12192;p23"/>
            <p:cNvSpPr/>
            <p:nvPr/>
          </p:nvSpPr>
          <p:spPr>
            <a:xfrm>
              <a:off x="6471175" y="2020825"/>
              <a:ext cx="10625" cy="35350"/>
            </a:xfrm>
            <a:custGeom>
              <a:avLst/>
              <a:gdLst/>
              <a:ahLst/>
              <a:cxnLst/>
              <a:rect l="l" t="t" r="r" b="b"/>
              <a:pathLst>
                <a:path w="425" h="1414" extrusionOk="0">
                  <a:moveTo>
                    <a:pt x="425" y="1"/>
                  </a:moveTo>
                  <a:lnTo>
                    <a:pt x="425" y="1"/>
                  </a:lnTo>
                  <a:cubicBezTo>
                    <a:pt x="287" y="351"/>
                    <a:pt x="138" y="688"/>
                    <a:pt x="0" y="1038"/>
                  </a:cubicBezTo>
                  <a:cubicBezTo>
                    <a:pt x="0" y="1101"/>
                    <a:pt x="0" y="1163"/>
                    <a:pt x="0" y="1226"/>
                  </a:cubicBezTo>
                  <a:cubicBezTo>
                    <a:pt x="0" y="1263"/>
                    <a:pt x="13" y="1301"/>
                    <a:pt x="13" y="1338"/>
                  </a:cubicBezTo>
                  <a:cubicBezTo>
                    <a:pt x="25" y="1363"/>
                    <a:pt x="25" y="1388"/>
                    <a:pt x="25" y="1413"/>
                  </a:cubicBezTo>
                  <a:cubicBezTo>
                    <a:pt x="238" y="963"/>
                    <a:pt x="387" y="501"/>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3" name="Google Shape;12193;p23"/>
            <p:cNvSpPr/>
            <p:nvPr/>
          </p:nvSpPr>
          <p:spPr>
            <a:xfrm>
              <a:off x="6194975" y="2386050"/>
              <a:ext cx="230925" cy="81925"/>
            </a:xfrm>
            <a:custGeom>
              <a:avLst/>
              <a:gdLst/>
              <a:ahLst/>
              <a:cxnLst/>
              <a:rect l="l" t="t" r="r" b="b"/>
              <a:pathLst>
                <a:path w="9237" h="3277" extrusionOk="0">
                  <a:moveTo>
                    <a:pt x="1" y="1"/>
                  </a:moveTo>
                  <a:lnTo>
                    <a:pt x="1" y="1"/>
                  </a:lnTo>
                  <a:cubicBezTo>
                    <a:pt x="1138" y="1450"/>
                    <a:pt x="2625" y="2237"/>
                    <a:pt x="4262" y="2600"/>
                  </a:cubicBezTo>
                  <a:cubicBezTo>
                    <a:pt x="3500" y="2487"/>
                    <a:pt x="2550" y="2300"/>
                    <a:pt x="1850" y="2013"/>
                  </a:cubicBezTo>
                  <a:lnTo>
                    <a:pt x="1850" y="2013"/>
                  </a:lnTo>
                  <a:cubicBezTo>
                    <a:pt x="3188" y="2725"/>
                    <a:pt x="4687" y="3087"/>
                    <a:pt x="6174" y="3237"/>
                  </a:cubicBezTo>
                  <a:cubicBezTo>
                    <a:pt x="6425" y="3264"/>
                    <a:pt x="6675" y="3277"/>
                    <a:pt x="6925" y="3277"/>
                  </a:cubicBezTo>
                  <a:cubicBezTo>
                    <a:pt x="7598" y="3277"/>
                    <a:pt x="8267" y="3186"/>
                    <a:pt x="8924" y="3050"/>
                  </a:cubicBezTo>
                  <a:cubicBezTo>
                    <a:pt x="8986" y="3000"/>
                    <a:pt x="9049" y="2962"/>
                    <a:pt x="9124" y="2937"/>
                  </a:cubicBezTo>
                  <a:cubicBezTo>
                    <a:pt x="9124" y="2925"/>
                    <a:pt x="9136" y="2925"/>
                    <a:pt x="9136" y="2925"/>
                  </a:cubicBezTo>
                  <a:cubicBezTo>
                    <a:pt x="9136" y="2912"/>
                    <a:pt x="9124" y="2900"/>
                    <a:pt x="9124" y="2875"/>
                  </a:cubicBezTo>
                  <a:cubicBezTo>
                    <a:pt x="8640" y="2932"/>
                    <a:pt x="8177" y="2958"/>
                    <a:pt x="7724" y="2958"/>
                  </a:cubicBezTo>
                  <a:cubicBezTo>
                    <a:pt x="7193" y="2958"/>
                    <a:pt x="6675" y="2923"/>
                    <a:pt x="6149" y="2862"/>
                  </a:cubicBezTo>
                  <a:lnTo>
                    <a:pt x="6149" y="2862"/>
                  </a:lnTo>
                  <a:cubicBezTo>
                    <a:pt x="6449" y="2881"/>
                    <a:pt x="6751" y="2890"/>
                    <a:pt x="7053" y="2890"/>
                  </a:cubicBezTo>
                  <a:cubicBezTo>
                    <a:pt x="7748" y="2890"/>
                    <a:pt x="8448" y="2844"/>
                    <a:pt x="9136" y="2775"/>
                  </a:cubicBezTo>
                  <a:cubicBezTo>
                    <a:pt x="9161" y="2712"/>
                    <a:pt x="9199" y="2662"/>
                    <a:pt x="9236" y="2625"/>
                  </a:cubicBezTo>
                  <a:cubicBezTo>
                    <a:pt x="8049" y="2625"/>
                    <a:pt x="7199" y="2512"/>
                    <a:pt x="6012" y="2300"/>
                  </a:cubicBezTo>
                  <a:cubicBezTo>
                    <a:pt x="3750" y="2062"/>
                    <a:pt x="1676" y="15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4" name="Google Shape;12194;p23"/>
            <p:cNvSpPr/>
            <p:nvPr/>
          </p:nvSpPr>
          <p:spPr>
            <a:xfrm>
              <a:off x="6274025" y="2456350"/>
              <a:ext cx="135300" cy="22850"/>
            </a:xfrm>
            <a:custGeom>
              <a:avLst/>
              <a:gdLst/>
              <a:ahLst/>
              <a:cxnLst/>
              <a:rect l="l" t="t" r="r" b="b"/>
              <a:pathLst>
                <a:path w="5412" h="914" extrusionOk="0">
                  <a:moveTo>
                    <a:pt x="1" y="0"/>
                  </a:moveTo>
                  <a:cubicBezTo>
                    <a:pt x="1544" y="612"/>
                    <a:pt x="2719" y="914"/>
                    <a:pt x="3979" y="914"/>
                  </a:cubicBezTo>
                  <a:cubicBezTo>
                    <a:pt x="4239" y="914"/>
                    <a:pt x="4503" y="901"/>
                    <a:pt x="4774" y="875"/>
                  </a:cubicBezTo>
                  <a:cubicBezTo>
                    <a:pt x="4799" y="838"/>
                    <a:pt x="4837" y="800"/>
                    <a:pt x="4887" y="788"/>
                  </a:cubicBezTo>
                  <a:cubicBezTo>
                    <a:pt x="5012" y="750"/>
                    <a:pt x="5137" y="700"/>
                    <a:pt x="5262" y="650"/>
                  </a:cubicBezTo>
                  <a:cubicBezTo>
                    <a:pt x="5274" y="638"/>
                    <a:pt x="5287" y="625"/>
                    <a:pt x="5299" y="625"/>
                  </a:cubicBezTo>
                  <a:cubicBezTo>
                    <a:pt x="5337" y="588"/>
                    <a:pt x="5374" y="550"/>
                    <a:pt x="5412" y="525"/>
                  </a:cubicBezTo>
                  <a:lnTo>
                    <a:pt x="5412" y="525"/>
                  </a:lnTo>
                  <a:cubicBezTo>
                    <a:pt x="5020" y="546"/>
                    <a:pt x="4624" y="563"/>
                    <a:pt x="4227" y="563"/>
                  </a:cubicBezTo>
                  <a:cubicBezTo>
                    <a:pt x="3914" y="563"/>
                    <a:pt x="3601" y="553"/>
                    <a:pt x="3287" y="525"/>
                  </a:cubicBezTo>
                  <a:cubicBezTo>
                    <a:pt x="2325" y="475"/>
                    <a:pt x="1088"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5" name="Google Shape;12195;p23"/>
            <p:cNvSpPr/>
            <p:nvPr/>
          </p:nvSpPr>
          <p:spPr>
            <a:xfrm>
              <a:off x="6099075" y="2140175"/>
              <a:ext cx="70000" cy="214975"/>
            </a:xfrm>
            <a:custGeom>
              <a:avLst/>
              <a:gdLst/>
              <a:ahLst/>
              <a:cxnLst/>
              <a:rect l="l" t="t" r="r" b="b"/>
              <a:pathLst>
                <a:path w="2800" h="8599" extrusionOk="0">
                  <a:moveTo>
                    <a:pt x="650" y="1"/>
                  </a:moveTo>
                  <a:cubicBezTo>
                    <a:pt x="650" y="13"/>
                    <a:pt x="638" y="38"/>
                    <a:pt x="638" y="51"/>
                  </a:cubicBezTo>
                  <a:cubicBezTo>
                    <a:pt x="600" y="301"/>
                    <a:pt x="563" y="538"/>
                    <a:pt x="488" y="788"/>
                  </a:cubicBezTo>
                  <a:cubicBezTo>
                    <a:pt x="450" y="913"/>
                    <a:pt x="413" y="1050"/>
                    <a:pt x="375" y="1175"/>
                  </a:cubicBezTo>
                  <a:cubicBezTo>
                    <a:pt x="375" y="1188"/>
                    <a:pt x="375" y="1188"/>
                    <a:pt x="375" y="1200"/>
                  </a:cubicBezTo>
                  <a:cubicBezTo>
                    <a:pt x="363" y="1288"/>
                    <a:pt x="363" y="1375"/>
                    <a:pt x="350" y="1450"/>
                  </a:cubicBezTo>
                  <a:cubicBezTo>
                    <a:pt x="350" y="1475"/>
                    <a:pt x="350" y="1488"/>
                    <a:pt x="350" y="1500"/>
                  </a:cubicBezTo>
                  <a:cubicBezTo>
                    <a:pt x="325" y="1563"/>
                    <a:pt x="275" y="1625"/>
                    <a:pt x="225" y="1650"/>
                  </a:cubicBezTo>
                  <a:cubicBezTo>
                    <a:pt x="213" y="1663"/>
                    <a:pt x="188" y="1663"/>
                    <a:pt x="175" y="1663"/>
                  </a:cubicBezTo>
                  <a:cubicBezTo>
                    <a:pt x="163" y="1675"/>
                    <a:pt x="163" y="1688"/>
                    <a:pt x="138" y="1700"/>
                  </a:cubicBezTo>
                  <a:cubicBezTo>
                    <a:pt x="150" y="1850"/>
                    <a:pt x="163" y="2000"/>
                    <a:pt x="188" y="2150"/>
                  </a:cubicBezTo>
                  <a:cubicBezTo>
                    <a:pt x="175" y="2150"/>
                    <a:pt x="175" y="2138"/>
                    <a:pt x="175" y="2138"/>
                  </a:cubicBezTo>
                  <a:cubicBezTo>
                    <a:pt x="163" y="2200"/>
                    <a:pt x="138" y="2250"/>
                    <a:pt x="125" y="2313"/>
                  </a:cubicBezTo>
                  <a:cubicBezTo>
                    <a:pt x="88" y="2450"/>
                    <a:pt x="63" y="2600"/>
                    <a:pt x="38" y="2737"/>
                  </a:cubicBezTo>
                  <a:cubicBezTo>
                    <a:pt x="25" y="2800"/>
                    <a:pt x="13" y="2875"/>
                    <a:pt x="0" y="2937"/>
                  </a:cubicBezTo>
                  <a:cubicBezTo>
                    <a:pt x="88" y="3450"/>
                    <a:pt x="200" y="3950"/>
                    <a:pt x="363" y="4437"/>
                  </a:cubicBezTo>
                  <a:cubicBezTo>
                    <a:pt x="875" y="5962"/>
                    <a:pt x="1750" y="7386"/>
                    <a:pt x="2800" y="8598"/>
                  </a:cubicBezTo>
                  <a:cubicBezTo>
                    <a:pt x="1812" y="7124"/>
                    <a:pt x="1113" y="5662"/>
                    <a:pt x="613" y="3975"/>
                  </a:cubicBezTo>
                  <a:cubicBezTo>
                    <a:pt x="488" y="3587"/>
                    <a:pt x="388" y="3187"/>
                    <a:pt x="313" y="2812"/>
                  </a:cubicBezTo>
                  <a:lnTo>
                    <a:pt x="313" y="2812"/>
                  </a:lnTo>
                  <a:cubicBezTo>
                    <a:pt x="550" y="3825"/>
                    <a:pt x="975" y="4799"/>
                    <a:pt x="1413" y="5749"/>
                  </a:cubicBezTo>
                  <a:cubicBezTo>
                    <a:pt x="1025" y="4487"/>
                    <a:pt x="700" y="3237"/>
                    <a:pt x="638" y="2050"/>
                  </a:cubicBezTo>
                  <a:cubicBezTo>
                    <a:pt x="650" y="1375"/>
                    <a:pt x="650" y="688"/>
                    <a:pt x="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6" name="Google Shape;12196;p23"/>
            <p:cNvSpPr/>
            <p:nvPr/>
          </p:nvSpPr>
          <p:spPr>
            <a:xfrm>
              <a:off x="6097825" y="2220150"/>
              <a:ext cx="46875" cy="117200"/>
            </a:xfrm>
            <a:custGeom>
              <a:avLst/>
              <a:gdLst/>
              <a:ahLst/>
              <a:cxnLst/>
              <a:rect l="l" t="t" r="r" b="b"/>
              <a:pathLst>
                <a:path w="1875" h="4688" extrusionOk="0">
                  <a:moveTo>
                    <a:pt x="13" y="1"/>
                  </a:moveTo>
                  <a:cubicBezTo>
                    <a:pt x="13" y="1"/>
                    <a:pt x="0" y="13"/>
                    <a:pt x="0" y="13"/>
                  </a:cubicBezTo>
                  <a:cubicBezTo>
                    <a:pt x="25" y="238"/>
                    <a:pt x="63" y="476"/>
                    <a:pt x="100" y="701"/>
                  </a:cubicBezTo>
                  <a:cubicBezTo>
                    <a:pt x="125" y="838"/>
                    <a:pt x="163" y="976"/>
                    <a:pt x="188" y="1126"/>
                  </a:cubicBezTo>
                  <a:cubicBezTo>
                    <a:pt x="188" y="1176"/>
                    <a:pt x="200" y="1213"/>
                    <a:pt x="213" y="1263"/>
                  </a:cubicBezTo>
                  <a:cubicBezTo>
                    <a:pt x="213" y="1275"/>
                    <a:pt x="213" y="1288"/>
                    <a:pt x="213" y="1288"/>
                  </a:cubicBezTo>
                  <a:cubicBezTo>
                    <a:pt x="263" y="1488"/>
                    <a:pt x="313" y="1675"/>
                    <a:pt x="363" y="1875"/>
                  </a:cubicBezTo>
                  <a:cubicBezTo>
                    <a:pt x="388" y="1950"/>
                    <a:pt x="400" y="2038"/>
                    <a:pt x="425" y="2125"/>
                  </a:cubicBezTo>
                  <a:cubicBezTo>
                    <a:pt x="425" y="2163"/>
                    <a:pt x="438" y="2200"/>
                    <a:pt x="438" y="2238"/>
                  </a:cubicBezTo>
                  <a:cubicBezTo>
                    <a:pt x="455" y="2271"/>
                    <a:pt x="460" y="2282"/>
                    <a:pt x="455" y="2282"/>
                  </a:cubicBezTo>
                  <a:cubicBezTo>
                    <a:pt x="452" y="2282"/>
                    <a:pt x="446" y="2279"/>
                    <a:pt x="438" y="2275"/>
                  </a:cubicBezTo>
                  <a:lnTo>
                    <a:pt x="438" y="2275"/>
                  </a:lnTo>
                  <a:cubicBezTo>
                    <a:pt x="438" y="2275"/>
                    <a:pt x="450" y="2288"/>
                    <a:pt x="450" y="2288"/>
                  </a:cubicBezTo>
                  <a:cubicBezTo>
                    <a:pt x="525" y="2438"/>
                    <a:pt x="463" y="2563"/>
                    <a:pt x="338" y="2638"/>
                  </a:cubicBezTo>
                  <a:cubicBezTo>
                    <a:pt x="600" y="3375"/>
                    <a:pt x="963" y="4062"/>
                    <a:pt x="1475" y="4650"/>
                  </a:cubicBezTo>
                  <a:cubicBezTo>
                    <a:pt x="1175" y="4137"/>
                    <a:pt x="925" y="3600"/>
                    <a:pt x="700" y="3038"/>
                  </a:cubicBezTo>
                  <a:lnTo>
                    <a:pt x="700" y="3038"/>
                  </a:lnTo>
                  <a:cubicBezTo>
                    <a:pt x="1000" y="3637"/>
                    <a:pt x="1388" y="4200"/>
                    <a:pt x="1875" y="4687"/>
                  </a:cubicBezTo>
                  <a:cubicBezTo>
                    <a:pt x="925" y="3275"/>
                    <a:pt x="388" y="1688"/>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7" name="Google Shape;12197;p23"/>
            <p:cNvSpPr/>
            <p:nvPr/>
          </p:nvSpPr>
          <p:spPr>
            <a:xfrm>
              <a:off x="6113750" y="2138625"/>
              <a:ext cx="11275" cy="83750"/>
            </a:xfrm>
            <a:custGeom>
              <a:avLst/>
              <a:gdLst/>
              <a:ahLst/>
              <a:cxnLst/>
              <a:rect l="l" t="t" r="r" b="b"/>
              <a:pathLst>
                <a:path w="451" h="3350" extrusionOk="0">
                  <a:moveTo>
                    <a:pt x="213" y="0"/>
                  </a:moveTo>
                  <a:lnTo>
                    <a:pt x="213" y="0"/>
                  </a:lnTo>
                  <a:cubicBezTo>
                    <a:pt x="1" y="1112"/>
                    <a:pt x="38" y="2287"/>
                    <a:pt x="451" y="3349"/>
                  </a:cubicBezTo>
                  <a:cubicBezTo>
                    <a:pt x="263" y="2262"/>
                    <a:pt x="251" y="1112"/>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8" name="Google Shape;12198;p23"/>
            <p:cNvSpPr/>
            <p:nvPr/>
          </p:nvSpPr>
          <p:spPr>
            <a:xfrm>
              <a:off x="6141875" y="2060525"/>
              <a:ext cx="51875" cy="62175"/>
            </a:xfrm>
            <a:custGeom>
              <a:avLst/>
              <a:gdLst/>
              <a:ahLst/>
              <a:cxnLst/>
              <a:rect l="l" t="t" r="r" b="b"/>
              <a:pathLst>
                <a:path w="2075" h="2487" extrusionOk="0">
                  <a:moveTo>
                    <a:pt x="2075" y="0"/>
                  </a:moveTo>
                  <a:lnTo>
                    <a:pt x="2075" y="0"/>
                  </a:lnTo>
                  <a:cubicBezTo>
                    <a:pt x="1400" y="837"/>
                    <a:pt x="763" y="1712"/>
                    <a:pt x="1" y="2487"/>
                  </a:cubicBezTo>
                  <a:cubicBezTo>
                    <a:pt x="950" y="1875"/>
                    <a:pt x="1650" y="962"/>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9" name="Google Shape;12199;p23"/>
            <p:cNvSpPr/>
            <p:nvPr/>
          </p:nvSpPr>
          <p:spPr>
            <a:xfrm>
              <a:off x="6156550" y="2080200"/>
              <a:ext cx="34075" cy="44375"/>
            </a:xfrm>
            <a:custGeom>
              <a:avLst/>
              <a:gdLst/>
              <a:ahLst/>
              <a:cxnLst/>
              <a:rect l="l" t="t" r="r" b="b"/>
              <a:pathLst>
                <a:path w="1363" h="1775" extrusionOk="0">
                  <a:moveTo>
                    <a:pt x="1363" y="0"/>
                  </a:moveTo>
                  <a:cubicBezTo>
                    <a:pt x="838" y="588"/>
                    <a:pt x="388" y="1162"/>
                    <a:pt x="1" y="1775"/>
                  </a:cubicBezTo>
                  <a:cubicBezTo>
                    <a:pt x="551" y="1262"/>
                    <a:pt x="1026" y="675"/>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0" name="Google Shape;12200;p23"/>
            <p:cNvSpPr/>
            <p:nvPr/>
          </p:nvSpPr>
          <p:spPr>
            <a:xfrm>
              <a:off x="6174375" y="2102375"/>
              <a:ext cx="9700" cy="16575"/>
            </a:xfrm>
            <a:custGeom>
              <a:avLst/>
              <a:gdLst/>
              <a:ahLst/>
              <a:cxnLst/>
              <a:rect l="l" t="t" r="r" b="b"/>
              <a:pathLst>
                <a:path w="388" h="663" extrusionOk="0">
                  <a:moveTo>
                    <a:pt x="388" y="1"/>
                  </a:moveTo>
                  <a:cubicBezTo>
                    <a:pt x="250" y="213"/>
                    <a:pt x="100" y="450"/>
                    <a:pt x="0" y="663"/>
                  </a:cubicBezTo>
                  <a:cubicBezTo>
                    <a:pt x="163" y="463"/>
                    <a:pt x="300" y="251"/>
                    <a:pt x="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1" name="Google Shape;12201;p23"/>
            <p:cNvSpPr/>
            <p:nvPr/>
          </p:nvSpPr>
          <p:spPr>
            <a:xfrm>
              <a:off x="6340250" y="2413850"/>
              <a:ext cx="133450" cy="20075"/>
            </a:xfrm>
            <a:custGeom>
              <a:avLst/>
              <a:gdLst/>
              <a:ahLst/>
              <a:cxnLst/>
              <a:rect l="l" t="t" r="r" b="b"/>
              <a:pathLst>
                <a:path w="5338" h="803" extrusionOk="0">
                  <a:moveTo>
                    <a:pt x="5337" y="1"/>
                  </a:moveTo>
                  <a:lnTo>
                    <a:pt x="5337" y="1"/>
                  </a:lnTo>
                  <a:cubicBezTo>
                    <a:pt x="4712" y="376"/>
                    <a:pt x="4100" y="426"/>
                    <a:pt x="3400" y="438"/>
                  </a:cubicBezTo>
                  <a:cubicBezTo>
                    <a:pt x="2263" y="463"/>
                    <a:pt x="1126" y="513"/>
                    <a:pt x="1" y="638"/>
                  </a:cubicBezTo>
                  <a:cubicBezTo>
                    <a:pt x="827" y="662"/>
                    <a:pt x="1793" y="803"/>
                    <a:pt x="2718" y="803"/>
                  </a:cubicBezTo>
                  <a:cubicBezTo>
                    <a:pt x="3711" y="803"/>
                    <a:pt x="4658" y="641"/>
                    <a:pt x="5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2" name="Google Shape;12202;p23"/>
            <p:cNvSpPr/>
            <p:nvPr/>
          </p:nvSpPr>
          <p:spPr>
            <a:xfrm>
              <a:off x="6392750" y="2428225"/>
              <a:ext cx="67200" cy="12275"/>
            </a:xfrm>
            <a:custGeom>
              <a:avLst/>
              <a:gdLst/>
              <a:ahLst/>
              <a:cxnLst/>
              <a:rect l="l" t="t" r="r" b="b"/>
              <a:pathLst>
                <a:path w="2688" h="491" extrusionOk="0">
                  <a:moveTo>
                    <a:pt x="2687" y="1"/>
                  </a:moveTo>
                  <a:cubicBezTo>
                    <a:pt x="1812" y="288"/>
                    <a:pt x="938" y="276"/>
                    <a:pt x="0" y="413"/>
                  </a:cubicBezTo>
                  <a:cubicBezTo>
                    <a:pt x="338" y="425"/>
                    <a:pt x="575" y="488"/>
                    <a:pt x="925" y="488"/>
                  </a:cubicBezTo>
                  <a:cubicBezTo>
                    <a:pt x="960" y="489"/>
                    <a:pt x="996" y="490"/>
                    <a:pt x="1031" y="490"/>
                  </a:cubicBezTo>
                  <a:cubicBezTo>
                    <a:pt x="1620" y="490"/>
                    <a:pt x="2204" y="295"/>
                    <a:pt x="26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3" name="Google Shape;12203;p23"/>
            <p:cNvSpPr/>
            <p:nvPr/>
          </p:nvSpPr>
          <p:spPr>
            <a:xfrm>
              <a:off x="6318400" y="2396675"/>
              <a:ext cx="141225" cy="17150"/>
            </a:xfrm>
            <a:custGeom>
              <a:avLst/>
              <a:gdLst/>
              <a:ahLst/>
              <a:cxnLst/>
              <a:rect l="l" t="t" r="r" b="b"/>
              <a:pathLst>
                <a:path w="5649" h="686" extrusionOk="0">
                  <a:moveTo>
                    <a:pt x="4749" y="0"/>
                  </a:moveTo>
                  <a:lnTo>
                    <a:pt x="4749" y="0"/>
                  </a:lnTo>
                  <a:cubicBezTo>
                    <a:pt x="3762" y="163"/>
                    <a:pt x="2762" y="138"/>
                    <a:pt x="1762" y="200"/>
                  </a:cubicBezTo>
                  <a:cubicBezTo>
                    <a:pt x="2012" y="238"/>
                    <a:pt x="2250" y="275"/>
                    <a:pt x="2500" y="300"/>
                  </a:cubicBezTo>
                  <a:cubicBezTo>
                    <a:pt x="1941" y="300"/>
                    <a:pt x="1383" y="306"/>
                    <a:pt x="829" y="306"/>
                  </a:cubicBezTo>
                  <a:cubicBezTo>
                    <a:pt x="551" y="306"/>
                    <a:pt x="275" y="305"/>
                    <a:pt x="0" y="300"/>
                  </a:cubicBezTo>
                  <a:lnTo>
                    <a:pt x="0" y="300"/>
                  </a:lnTo>
                  <a:cubicBezTo>
                    <a:pt x="939" y="494"/>
                    <a:pt x="1998" y="685"/>
                    <a:pt x="3019" y="685"/>
                  </a:cubicBezTo>
                  <a:cubicBezTo>
                    <a:pt x="3971" y="685"/>
                    <a:pt x="4890" y="520"/>
                    <a:pt x="5649" y="38"/>
                  </a:cubicBezTo>
                  <a:lnTo>
                    <a:pt x="5649" y="38"/>
                  </a:lnTo>
                  <a:cubicBezTo>
                    <a:pt x="5021" y="251"/>
                    <a:pt x="4438" y="319"/>
                    <a:pt x="3793" y="319"/>
                  </a:cubicBezTo>
                  <a:cubicBezTo>
                    <a:pt x="3680" y="319"/>
                    <a:pt x="3566" y="317"/>
                    <a:pt x="3449" y="313"/>
                  </a:cubicBezTo>
                  <a:cubicBezTo>
                    <a:pt x="3912" y="288"/>
                    <a:pt x="4349" y="188"/>
                    <a:pt x="47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4" name="Google Shape;12204;p23"/>
            <p:cNvSpPr/>
            <p:nvPr/>
          </p:nvSpPr>
          <p:spPr>
            <a:xfrm>
              <a:off x="6387750" y="2392300"/>
              <a:ext cx="38150" cy="6125"/>
            </a:xfrm>
            <a:custGeom>
              <a:avLst/>
              <a:gdLst/>
              <a:ahLst/>
              <a:cxnLst/>
              <a:rect l="l" t="t" r="r" b="b"/>
              <a:pathLst>
                <a:path w="1526" h="245" extrusionOk="0">
                  <a:moveTo>
                    <a:pt x="1525" y="0"/>
                  </a:moveTo>
                  <a:lnTo>
                    <a:pt x="1525" y="0"/>
                  </a:lnTo>
                  <a:cubicBezTo>
                    <a:pt x="988" y="63"/>
                    <a:pt x="513" y="150"/>
                    <a:pt x="0" y="225"/>
                  </a:cubicBezTo>
                  <a:cubicBezTo>
                    <a:pt x="104" y="238"/>
                    <a:pt x="210" y="244"/>
                    <a:pt x="316" y="244"/>
                  </a:cubicBezTo>
                  <a:cubicBezTo>
                    <a:pt x="739" y="244"/>
                    <a:pt x="1176" y="15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5" name="Google Shape;12205;p23"/>
            <p:cNvSpPr/>
            <p:nvPr/>
          </p:nvSpPr>
          <p:spPr>
            <a:xfrm>
              <a:off x="6152175" y="2205475"/>
              <a:ext cx="55650" cy="115625"/>
            </a:xfrm>
            <a:custGeom>
              <a:avLst/>
              <a:gdLst/>
              <a:ahLst/>
              <a:cxnLst/>
              <a:rect l="l" t="t" r="r" b="b"/>
              <a:pathLst>
                <a:path w="2226" h="4625" extrusionOk="0">
                  <a:moveTo>
                    <a:pt x="38" y="0"/>
                  </a:moveTo>
                  <a:cubicBezTo>
                    <a:pt x="1" y="2087"/>
                    <a:pt x="288" y="3212"/>
                    <a:pt x="2025" y="4462"/>
                  </a:cubicBezTo>
                  <a:cubicBezTo>
                    <a:pt x="2088" y="4512"/>
                    <a:pt x="2188" y="4599"/>
                    <a:pt x="2225" y="4624"/>
                  </a:cubicBezTo>
                  <a:cubicBezTo>
                    <a:pt x="1963" y="4337"/>
                    <a:pt x="1700" y="4037"/>
                    <a:pt x="1451" y="3737"/>
                  </a:cubicBezTo>
                  <a:cubicBezTo>
                    <a:pt x="676" y="2787"/>
                    <a:pt x="276" y="1450"/>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6" name="Google Shape;12206;p23"/>
            <p:cNvSpPr/>
            <p:nvPr/>
          </p:nvSpPr>
          <p:spPr>
            <a:xfrm>
              <a:off x="6147175" y="2242025"/>
              <a:ext cx="38475" cy="73450"/>
            </a:xfrm>
            <a:custGeom>
              <a:avLst/>
              <a:gdLst/>
              <a:ahLst/>
              <a:cxnLst/>
              <a:rect l="l" t="t" r="r" b="b"/>
              <a:pathLst>
                <a:path w="1539" h="2938" extrusionOk="0">
                  <a:moveTo>
                    <a:pt x="1" y="1"/>
                  </a:moveTo>
                  <a:cubicBezTo>
                    <a:pt x="38" y="1113"/>
                    <a:pt x="601" y="2175"/>
                    <a:pt x="1463" y="2875"/>
                  </a:cubicBezTo>
                  <a:cubicBezTo>
                    <a:pt x="1488" y="2900"/>
                    <a:pt x="1513" y="2925"/>
                    <a:pt x="1538" y="2937"/>
                  </a:cubicBezTo>
                  <a:cubicBezTo>
                    <a:pt x="1488" y="2887"/>
                    <a:pt x="1451" y="2837"/>
                    <a:pt x="1413" y="2787"/>
                  </a:cubicBezTo>
                  <a:cubicBezTo>
                    <a:pt x="1013" y="2237"/>
                    <a:pt x="676" y="1663"/>
                    <a:pt x="401" y="1050"/>
                  </a:cubicBezTo>
                  <a:cubicBezTo>
                    <a:pt x="238" y="700"/>
                    <a:pt x="88" y="4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7" name="Google Shape;12207;p23"/>
            <p:cNvSpPr/>
            <p:nvPr/>
          </p:nvSpPr>
          <p:spPr>
            <a:xfrm>
              <a:off x="6149050" y="2272025"/>
              <a:ext cx="22525" cy="40950"/>
            </a:xfrm>
            <a:custGeom>
              <a:avLst/>
              <a:gdLst/>
              <a:ahLst/>
              <a:cxnLst/>
              <a:rect l="l" t="t" r="r" b="b"/>
              <a:pathLst>
                <a:path w="901" h="1638" extrusionOk="0">
                  <a:moveTo>
                    <a:pt x="1" y="0"/>
                  </a:moveTo>
                  <a:cubicBezTo>
                    <a:pt x="113" y="613"/>
                    <a:pt x="426" y="1250"/>
                    <a:pt x="901" y="1637"/>
                  </a:cubicBezTo>
                  <a:cubicBezTo>
                    <a:pt x="538" y="1137"/>
                    <a:pt x="276" y="5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8" name="Google Shape;12208;p23"/>
            <p:cNvSpPr/>
            <p:nvPr/>
          </p:nvSpPr>
          <p:spPr>
            <a:xfrm>
              <a:off x="6149375" y="2288575"/>
              <a:ext cx="14075" cy="27200"/>
            </a:xfrm>
            <a:custGeom>
              <a:avLst/>
              <a:gdLst/>
              <a:ahLst/>
              <a:cxnLst/>
              <a:rect l="l" t="t" r="r" b="b"/>
              <a:pathLst>
                <a:path w="563" h="1088" extrusionOk="0">
                  <a:moveTo>
                    <a:pt x="0" y="1"/>
                  </a:moveTo>
                  <a:lnTo>
                    <a:pt x="0" y="1"/>
                  </a:lnTo>
                  <a:cubicBezTo>
                    <a:pt x="100" y="400"/>
                    <a:pt x="338" y="763"/>
                    <a:pt x="563" y="1088"/>
                  </a:cubicBezTo>
                  <a:cubicBezTo>
                    <a:pt x="400" y="713"/>
                    <a:pt x="175" y="3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9" name="Google Shape;12209;p23"/>
            <p:cNvSpPr/>
            <p:nvPr/>
          </p:nvSpPr>
          <p:spPr>
            <a:xfrm>
              <a:off x="6157500" y="2140175"/>
              <a:ext cx="10325" cy="54075"/>
            </a:xfrm>
            <a:custGeom>
              <a:avLst/>
              <a:gdLst/>
              <a:ahLst/>
              <a:cxnLst/>
              <a:rect l="l" t="t" r="r" b="b"/>
              <a:pathLst>
                <a:path w="413" h="2163" extrusionOk="0">
                  <a:moveTo>
                    <a:pt x="413" y="1"/>
                  </a:moveTo>
                  <a:lnTo>
                    <a:pt x="413" y="1"/>
                  </a:lnTo>
                  <a:cubicBezTo>
                    <a:pt x="175" y="700"/>
                    <a:pt x="38" y="1425"/>
                    <a:pt x="0" y="2163"/>
                  </a:cubicBezTo>
                  <a:cubicBezTo>
                    <a:pt x="200" y="1450"/>
                    <a:pt x="350" y="738"/>
                    <a:pt x="4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0" name="Google Shape;12210;p23"/>
            <p:cNvSpPr/>
            <p:nvPr/>
          </p:nvSpPr>
          <p:spPr>
            <a:xfrm>
              <a:off x="6151250" y="2149250"/>
              <a:ext cx="8775" cy="26875"/>
            </a:xfrm>
            <a:custGeom>
              <a:avLst/>
              <a:gdLst/>
              <a:ahLst/>
              <a:cxnLst/>
              <a:rect l="l" t="t" r="r" b="b"/>
              <a:pathLst>
                <a:path w="351" h="1075" extrusionOk="0">
                  <a:moveTo>
                    <a:pt x="350" y="0"/>
                  </a:moveTo>
                  <a:lnTo>
                    <a:pt x="350" y="0"/>
                  </a:lnTo>
                  <a:cubicBezTo>
                    <a:pt x="200" y="350"/>
                    <a:pt x="88" y="712"/>
                    <a:pt x="0" y="1075"/>
                  </a:cubicBezTo>
                  <a:cubicBezTo>
                    <a:pt x="188" y="750"/>
                    <a:pt x="288" y="362"/>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1" name="Google Shape;12211;p23"/>
            <p:cNvSpPr/>
            <p:nvPr/>
          </p:nvSpPr>
          <p:spPr>
            <a:xfrm>
              <a:off x="6145300" y="2153625"/>
              <a:ext cx="5025" cy="17500"/>
            </a:xfrm>
            <a:custGeom>
              <a:avLst/>
              <a:gdLst/>
              <a:ahLst/>
              <a:cxnLst/>
              <a:rect l="l" t="t" r="r" b="b"/>
              <a:pathLst>
                <a:path w="201" h="700" extrusionOk="0">
                  <a:moveTo>
                    <a:pt x="201" y="0"/>
                  </a:moveTo>
                  <a:lnTo>
                    <a:pt x="201" y="0"/>
                  </a:lnTo>
                  <a:cubicBezTo>
                    <a:pt x="113" y="225"/>
                    <a:pt x="13" y="450"/>
                    <a:pt x="1" y="700"/>
                  </a:cubicBezTo>
                  <a:cubicBezTo>
                    <a:pt x="76" y="462"/>
                    <a:pt x="163" y="212"/>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2" name="Google Shape;12212;p23"/>
            <p:cNvSpPr/>
            <p:nvPr/>
          </p:nvSpPr>
          <p:spPr>
            <a:xfrm>
              <a:off x="6480525" y="2190475"/>
              <a:ext cx="23150" cy="62200"/>
            </a:xfrm>
            <a:custGeom>
              <a:avLst/>
              <a:gdLst/>
              <a:ahLst/>
              <a:cxnLst/>
              <a:rect l="l" t="t" r="r" b="b"/>
              <a:pathLst>
                <a:path w="926" h="2488" extrusionOk="0">
                  <a:moveTo>
                    <a:pt x="351" y="1"/>
                  </a:moveTo>
                  <a:cubicBezTo>
                    <a:pt x="1" y="900"/>
                    <a:pt x="263" y="1813"/>
                    <a:pt x="926" y="2487"/>
                  </a:cubicBezTo>
                  <a:cubicBezTo>
                    <a:pt x="663" y="2000"/>
                    <a:pt x="463" y="1325"/>
                    <a:pt x="376" y="838"/>
                  </a:cubicBezTo>
                  <a:cubicBezTo>
                    <a:pt x="351" y="663"/>
                    <a:pt x="351" y="238"/>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3" name="Google Shape;12213;p23"/>
            <p:cNvSpPr/>
            <p:nvPr/>
          </p:nvSpPr>
          <p:spPr>
            <a:xfrm>
              <a:off x="6478350" y="2187350"/>
              <a:ext cx="12525" cy="60950"/>
            </a:xfrm>
            <a:custGeom>
              <a:avLst/>
              <a:gdLst/>
              <a:ahLst/>
              <a:cxnLst/>
              <a:rect l="l" t="t" r="r" b="b"/>
              <a:pathLst>
                <a:path w="501" h="2438" extrusionOk="0">
                  <a:moveTo>
                    <a:pt x="100" y="1"/>
                  </a:moveTo>
                  <a:cubicBezTo>
                    <a:pt x="38" y="401"/>
                    <a:pt x="0" y="813"/>
                    <a:pt x="75" y="1213"/>
                  </a:cubicBezTo>
                  <a:cubicBezTo>
                    <a:pt x="138" y="1650"/>
                    <a:pt x="338" y="2038"/>
                    <a:pt x="500" y="2438"/>
                  </a:cubicBezTo>
                  <a:cubicBezTo>
                    <a:pt x="363" y="1588"/>
                    <a:pt x="188" y="838"/>
                    <a:pt x="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4" name="Google Shape;12214;p23"/>
            <p:cNvSpPr/>
            <p:nvPr/>
          </p:nvSpPr>
          <p:spPr>
            <a:xfrm>
              <a:off x="6472100" y="2195175"/>
              <a:ext cx="10650" cy="45625"/>
            </a:xfrm>
            <a:custGeom>
              <a:avLst/>
              <a:gdLst/>
              <a:ahLst/>
              <a:cxnLst/>
              <a:rect l="l" t="t" r="r" b="b"/>
              <a:pathLst>
                <a:path w="426" h="1825" extrusionOk="0">
                  <a:moveTo>
                    <a:pt x="38" y="0"/>
                  </a:moveTo>
                  <a:cubicBezTo>
                    <a:pt x="1" y="637"/>
                    <a:pt x="138" y="1262"/>
                    <a:pt x="425" y="1825"/>
                  </a:cubicBezTo>
                  <a:cubicBezTo>
                    <a:pt x="338" y="1212"/>
                    <a:pt x="188" y="575"/>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5" name="Google Shape;12215;p23"/>
            <p:cNvSpPr/>
            <p:nvPr/>
          </p:nvSpPr>
          <p:spPr>
            <a:xfrm>
              <a:off x="6466800" y="2191725"/>
              <a:ext cx="9075" cy="43450"/>
            </a:xfrm>
            <a:custGeom>
              <a:avLst/>
              <a:gdLst/>
              <a:ahLst/>
              <a:cxnLst/>
              <a:rect l="l" t="t" r="r" b="b"/>
              <a:pathLst>
                <a:path w="363" h="1738" extrusionOk="0">
                  <a:moveTo>
                    <a:pt x="0" y="1"/>
                  </a:moveTo>
                  <a:cubicBezTo>
                    <a:pt x="0" y="600"/>
                    <a:pt x="88" y="1200"/>
                    <a:pt x="363" y="1738"/>
                  </a:cubicBezTo>
                  <a:cubicBezTo>
                    <a:pt x="275" y="1175"/>
                    <a:pt x="188" y="5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6" name="Google Shape;12216;p23"/>
            <p:cNvSpPr/>
            <p:nvPr/>
          </p:nvSpPr>
          <p:spPr>
            <a:xfrm>
              <a:off x="6461475" y="2194850"/>
              <a:ext cx="5350" cy="31275"/>
            </a:xfrm>
            <a:custGeom>
              <a:avLst/>
              <a:gdLst/>
              <a:ahLst/>
              <a:cxnLst/>
              <a:rect l="l" t="t" r="r" b="b"/>
              <a:pathLst>
                <a:path w="214" h="1251" extrusionOk="0">
                  <a:moveTo>
                    <a:pt x="1" y="1"/>
                  </a:moveTo>
                  <a:cubicBezTo>
                    <a:pt x="1" y="425"/>
                    <a:pt x="76" y="838"/>
                    <a:pt x="201" y="1250"/>
                  </a:cubicBezTo>
                  <a:cubicBezTo>
                    <a:pt x="213" y="838"/>
                    <a:pt x="126" y="3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7" name="Google Shape;12217;p23"/>
            <p:cNvSpPr/>
            <p:nvPr/>
          </p:nvSpPr>
          <p:spPr>
            <a:xfrm>
              <a:off x="6488975" y="2260450"/>
              <a:ext cx="23450" cy="68775"/>
            </a:xfrm>
            <a:custGeom>
              <a:avLst/>
              <a:gdLst/>
              <a:ahLst/>
              <a:cxnLst/>
              <a:rect l="l" t="t" r="r" b="b"/>
              <a:pathLst>
                <a:path w="938" h="2751" extrusionOk="0">
                  <a:moveTo>
                    <a:pt x="575" y="1"/>
                  </a:moveTo>
                  <a:lnTo>
                    <a:pt x="575" y="1"/>
                  </a:lnTo>
                  <a:cubicBezTo>
                    <a:pt x="574" y="9"/>
                    <a:pt x="572" y="16"/>
                    <a:pt x="571" y="24"/>
                  </a:cubicBezTo>
                  <a:lnTo>
                    <a:pt x="571" y="24"/>
                  </a:lnTo>
                  <a:cubicBezTo>
                    <a:pt x="574" y="17"/>
                    <a:pt x="575" y="10"/>
                    <a:pt x="575" y="1"/>
                  </a:cubicBezTo>
                  <a:close/>
                  <a:moveTo>
                    <a:pt x="571" y="24"/>
                  </a:moveTo>
                  <a:cubicBezTo>
                    <a:pt x="566" y="36"/>
                    <a:pt x="558" y="47"/>
                    <a:pt x="550" y="63"/>
                  </a:cubicBezTo>
                  <a:cubicBezTo>
                    <a:pt x="0" y="951"/>
                    <a:pt x="438" y="1950"/>
                    <a:pt x="938" y="2750"/>
                  </a:cubicBezTo>
                  <a:cubicBezTo>
                    <a:pt x="700" y="1975"/>
                    <a:pt x="425" y="1113"/>
                    <a:pt x="500" y="426"/>
                  </a:cubicBezTo>
                  <a:cubicBezTo>
                    <a:pt x="524" y="296"/>
                    <a:pt x="547" y="155"/>
                    <a:pt x="571"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8" name="Google Shape;12218;p23"/>
            <p:cNvSpPr/>
            <p:nvPr/>
          </p:nvSpPr>
          <p:spPr>
            <a:xfrm>
              <a:off x="6485525" y="2262325"/>
              <a:ext cx="16275" cy="58150"/>
            </a:xfrm>
            <a:custGeom>
              <a:avLst/>
              <a:gdLst/>
              <a:ahLst/>
              <a:cxnLst/>
              <a:rect l="l" t="t" r="r" b="b"/>
              <a:pathLst>
                <a:path w="651" h="2326" extrusionOk="0">
                  <a:moveTo>
                    <a:pt x="301" y="1"/>
                  </a:moveTo>
                  <a:cubicBezTo>
                    <a:pt x="1" y="788"/>
                    <a:pt x="251" y="1625"/>
                    <a:pt x="651" y="2325"/>
                  </a:cubicBezTo>
                  <a:cubicBezTo>
                    <a:pt x="426" y="1500"/>
                    <a:pt x="276" y="851"/>
                    <a:pt x="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9" name="Google Shape;12219;p23"/>
            <p:cNvSpPr/>
            <p:nvPr/>
          </p:nvSpPr>
          <p:spPr>
            <a:xfrm>
              <a:off x="6482400" y="2260150"/>
              <a:ext cx="10025" cy="51875"/>
            </a:xfrm>
            <a:custGeom>
              <a:avLst/>
              <a:gdLst/>
              <a:ahLst/>
              <a:cxnLst/>
              <a:rect l="l" t="t" r="r" b="b"/>
              <a:pathLst>
                <a:path w="401" h="2075" extrusionOk="0">
                  <a:moveTo>
                    <a:pt x="201" y="0"/>
                  </a:moveTo>
                  <a:cubicBezTo>
                    <a:pt x="1" y="700"/>
                    <a:pt x="113" y="1413"/>
                    <a:pt x="401" y="2075"/>
                  </a:cubicBezTo>
                  <a:cubicBezTo>
                    <a:pt x="338" y="1375"/>
                    <a:pt x="238" y="688"/>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0" name="Google Shape;12220;p23"/>
            <p:cNvSpPr/>
            <p:nvPr/>
          </p:nvSpPr>
          <p:spPr>
            <a:xfrm>
              <a:off x="6476475" y="2255450"/>
              <a:ext cx="9700" cy="52200"/>
            </a:xfrm>
            <a:custGeom>
              <a:avLst/>
              <a:gdLst/>
              <a:ahLst/>
              <a:cxnLst/>
              <a:rect l="l" t="t" r="r" b="b"/>
              <a:pathLst>
                <a:path w="388" h="2088" extrusionOk="0">
                  <a:moveTo>
                    <a:pt x="75" y="1"/>
                  </a:moveTo>
                  <a:lnTo>
                    <a:pt x="75" y="1"/>
                  </a:lnTo>
                  <a:cubicBezTo>
                    <a:pt x="1" y="713"/>
                    <a:pt x="26" y="1463"/>
                    <a:pt x="388" y="2088"/>
                  </a:cubicBezTo>
                  <a:cubicBezTo>
                    <a:pt x="250" y="1401"/>
                    <a:pt x="225" y="688"/>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1" name="Google Shape;12221;p23"/>
            <p:cNvSpPr/>
            <p:nvPr/>
          </p:nvSpPr>
          <p:spPr>
            <a:xfrm>
              <a:off x="6469600" y="2254200"/>
              <a:ext cx="9700" cy="50950"/>
            </a:xfrm>
            <a:custGeom>
              <a:avLst/>
              <a:gdLst/>
              <a:ahLst/>
              <a:cxnLst/>
              <a:rect l="l" t="t" r="r" b="b"/>
              <a:pathLst>
                <a:path w="388" h="2038" extrusionOk="0">
                  <a:moveTo>
                    <a:pt x="88" y="1"/>
                  </a:moveTo>
                  <a:lnTo>
                    <a:pt x="88" y="1"/>
                  </a:lnTo>
                  <a:cubicBezTo>
                    <a:pt x="1" y="688"/>
                    <a:pt x="51" y="1413"/>
                    <a:pt x="388" y="2038"/>
                  </a:cubicBezTo>
                  <a:cubicBezTo>
                    <a:pt x="251" y="1376"/>
                    <a:pt x="226" y="676"/>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2" name="Google Shape;12222;p23"/>
            <p:cNvSpPr/>
            <p:nvPr/>
          </p:nvSpPr>
          <p:spPr>
            <a:xfrm>
              <a:off x="6463350" y="2249825"/>
              <a:ext cx="6275" cy="45650"/>
            </a:xfrm>
            <a:custGeom>
              <a:avLst/>
              <a:gdLst/>
              <a:ahLst/>
              <a:cxnLst/>
              <a:rect l="l" t="t" r="r" b="b"/>
              <a:pathLst>
                <a:path w="251" h="1826" extrusionOk="0">
                  <a:moveTo>
                    <a:pt x="26" y="1"/>
                  </a:moveTo>
                  <a:lnTo>
                    <a:pt x="26" y="1"/>
                  </a:lnTo>
                  <a:cubicBezTo>
                    <a:pt x="1" y="613"/>
                    <a:pt x="26" y="1251"/>
                    <a:pt x="251" y="1826"/>
                  </a:cubicBezTo>
                  <a:cubicBezTo>
                    <a:pt x="213" y="1238"/>
                    <a:pt x="176" y="513"/>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3" name="Google Shape;12223;p23"/>
            <p:cNvSpPr/>
            <p:nvPr/>
          </p:nvSpPr>
          <p:spPr>
            <a:xfrm>
              <a:off x="6460850" y="2266075"/>
              <a:ext cx="2525" cy="21900"/>
            </a:xfrm>
            <a:custGeom>
              <a:avLst/>
              <a:gdLst/>
              <a:ahLst/>
              <a:cxnLst/>
              <a:rect l="l" t="t" r="r" b="b"/>
              <a:pathLst>
                <a:path w="101" h="876" extrusionOk="0">
                  <a:moveTo>
                    <a:pt x="1" y="1"/>
                  </a:moveTo>
                  <a:cubicBezTo>
                    <a:pt x="1" y="301"/>
                    <a:pt x="26" y="588"/>
                    <a:pt x="88" y="876"/>
                  </a:cubicBezTo>
                  <a:cubicBezTo>
                    <a:pt x="101" y="588"/>
                    <a:pt x="63"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4" name="Google Shape;12224;p23"/>
            <p:cNvSpPr/>
            <p:nvPr/>
          </p:nvSpPr>
          <p:spPr>
            <a:xfrm>
              <a:off x="6482725" y="2335750"/>
              <a:ext cx="27200" cy="48150"/>
            </a:xfrm>
            <a:custGeom>
              <a:avLst/>
              <a:gdLst/>
              <a:ahLst/>
              <a:cxnLst/>
              <a:rect l="l" t="t" r="r" b="b"/>
              <a:pathLst>
                <a:path w="1088" h="1926" extrusionOk="0">
                  <a:moveTo>
                    <a:pt x="1075" y="1"/>
                  </a:moveTo>
                  <a:cubicBezTo>
                    <a:pt x="1050" y="88"/>
                    <a:pt x="1038" y="176"/>
                    <a:pt x="1013" y="263"/>
                  </a:cubicBezTo>
                  <a:cubicBezTo>
                    <a:pt x="925" y="563"/>
                    <a:pt x="738" y="863"/>
                    <a:pt x="563" y="1163"/>
                  </a:cubicBezTo>
                  <a:cubicBezTo>
                    <a:pt x="363" y="1463"/>
                    <a:pt x="250" y="1688"/>
                    <a:pt x="0" y="1925"/>
                  </a:cubicBezTo>
                  <a:cubicBezTo>
                    <a:pt x="625" y="1575"/>
                    <a:pt x="1088" y="850"/>
                    <a:pt x="1088" y="126"/>
                  </a:cubicBezTo>
                  <a:cubicBezTo>
                    <a:pt x="1075" y="88"/>
                    <a:pt x="1075" y="38"/>
                    <a:pt x="10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5" name="Google Shape;12225;p23"/>
            <p:cNvSpPr/>
            <p:nvPr/>
          </p:nvSpPr>
          <p:spPr>
            <a:xfrm>
              <a:off x="6482400" y="2337600"/>
              <a:ext cx="20550" cy="40050"/>
            </a:xfrm>
            <a:custGeom>
              <a:avLst/>
              <a:gdLst/>
              <a:ahLst/>
              <a:cxnLst/>
              <a:rect l="l" t="t" r="r" b="b"/>
              <a:pathLst>
                <a:path w="822" h="1602" extrusionOk="0">
                  <a:moveTo>
                    <a:pt x="811" y="1"/>
                  </a:moveTo>
                  <a:cubicBezTo>
                    <a:pt x="808" y="1"/>
                    <a:pt x="805" y="12"/>
                    <a:pt x="801" y="39"/>
                  </a:cubicBezTo>
                  <a:cubicBezTo>
                    <a:pt x="738" y="276"/>
                    <a:pt x="638" y="476"/>
                    <a:pt x="526" y="701"/>
                  </a:cubicBezTo>
                  <a:cubicBezTo>
                    <a:pt x="363" y="1001"/>
                    <a:pt x="213" y="1326"/>
                    <a:pt x="1" y="1601"/>
                  </a:cubicBezTo>
                  <a:cubicBezTo>
                    <a:pt x="413" y="1276"/>
                    <a:pt x="713" y="801"/>
                    <a:pt x="801" y="289"/>
                  </a:cubicBezTo>
                  <a:cubicBezTo>
                    <a:pt x="811" y="238"/>
                    <a:pt x="821" y="1"/>
                    <a:pt x="8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6" name="Google Shape;12226;p23"/>
            <p:cNvSpPr/>
            <p:nvPr/>
          </p:nvSpPr>
          <p:spPr>
            <a:xfrm>
              <a:off x="6477725" y="2334825"/>
              <a:ext cx="20650" cy="37825"/>
            </a:xfrm>
            <a:custGeom>
              <a:avLst/>
              <a:gdLst/>
              <a:ahLst/>
              <a:cxnLst/>
              <a:rect l="l" t="t" r="r" b="b"/>
              <a:pathLst>
                <a:path w="826" h="1513" extrusionOk="0">
                  <a:moveTo>
                    <a:pt x="700" y="0"/>
                  </a:moveTo>
                  <a:cubicBezTo>
                    <a:pt x="688" y="300"/>
                    <a:pt x="538" y="562"/>
                    <a:pt x="413" y="825"/>
                  </a:cubicBezTo>
                  <a:cubicBezTo>
                    <a:pt x="288" y="1062"/>
                    <a:pt x="200" y="1337"/>
                    <a:pt x="1" y="1512"/>
                  </a:cubicBezTo>
                  <a:cubicBezTo>
                    <a:pt x="463" y="1225"/>
                    <a:pt x="825" y="512"/>
                    <a:pt x="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7" name="Google Shape;12227;p23"/>
            <p:cNvSpPr/>
            <p:nvPr/>
          </p:nvSpPr>
          <p:spPr>
            <a:xfrm>
              <a:off x="6474300" y="2332950"/>
              <a:ext cx="16875" cy="33750"/>
            </a:xfrm>
            <a:custGeom>
              <a:avLst/>
              <a:gdLst/>
              <a:ahLst/>
              <a:cxnLst/>
              <a:rect l="l" t="t" r="r" b="b"/>
              <a:pathLst>
                <a:path w="675" h="1350" extrusionOk="0">
                  <a:moveTo>
                    <a:pt x="600" y="0"/>
                  </a:moveTo>
                  <a:lnTo>
                    <a:pt x="600" y="0"/>
                  </a:lnTo>
                  <a:cubicBezTo>
                    <a:pt x="475" y="462"/>
                    <a:pt x="337" y="987"/>
                    <a:pt x="0" y="1350"/>
                  </a:cubicBezTo>
                  <a:cubicBezTo>
                    <a:pt x="450" y="1112"/>
                    <a:pt x="675" y="350"/>
                    <a:pt x="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8" name="Google Shape;12228;p23"/>
            <p:cNvSpPr/>
            <p:nvPr/>
          </p:nvSpPr>
          <p:spPr>
            <a:xfrm>
              <a:off x="6468975" y="2334200"/>
              <a:ext cx="12200" cy="27500"/>
            </a:xfrm>
            <a:custGeom>
              <a:avLst/>
              <a:gdLst/>
              <a:ahLst/>
              <a:cxnLst/>
              <a:rect l="l" t="t" r="r" b="b"/>
              <a:pathLst>
                <a:path w="488" h="1100" extrusionOk="0">
                  <a:moveTo>
                    <a:pt x="475" y="0"/>
                  </a:moveTo>
                  <a:cubicBezTo>
                    <a:pt x="438" y="200"/>
                    <a:pt x="326" y="450"/>
                    <a:pt x="288" y="575"/>
                  </a:cubicBezTo>
                  <a:cubicBezTo>
                    <a:pt x="201" y="750"/>
                    <a:pt x="163" y="962"/>
                    <a:pt x="1" y="1100"/>
                  </a:cubicBezTo>
                  <a:cubicBezTo>
                    <a:pt x="363" y="900"/>
                    <a:pt x="488" y="362"/>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9" name="Google Shape;12229;p23"/>
            <p:cNvSpPr/>
            <p:nvPr/>
          </p:nvSpPr>
          <p:spPr>
            <a:xfrm>
              <a:off x="6468675" y="2335125"/>
              <a:ext cx="5025" cy="16900"/>
            </a:xfrm>
            <a:custGeom>
              <a:avLst/>
              <a:gdLst/>
              <a:ahLst/>
              <a:cxnLst/>
              <a:rect l="l" t="t" r="r" b="b"/>
              <a:pathLst>
                <a:path w="201" h="676" extrusionOk="0">
                  <a:moveTo>
                    <a:pt x="175" y="1"/>
                  </a:moveTo>
                  <a:lnTo>
                    <a:pt x="175" y="1"/>
                  </a:lnTo>
                  <a:cubicBezTo>
                    <a:pt x="138" y="226"/>
                    <a:pt x="75" y="450"/>
                    <a:pt x="0" y="675"/>
                  </a:cubicBezTo>
                  <a:cubicBezTo>
                    <a:pt x="125" y="488"/>
                    <a:pt x="200" y="213"/>
                    <a:pt x="1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0" name="Google Shape;12230;p23"/>
            <p:cNvSpPr/>
            <p:nvPr/>
          </p:nvSpPr>
          <p:spPr>
            <a:xfrm>
              <a:off x="6463350" y="2339825"/>
              <a:ext cx="1600" cy="4700"/>
            </a:xfrm>
            <a:custGeom>
              <a:avLst/>
              <a:gdLst/>
              <a:ahLst/>
              <a:cxnLst/>
              <a:rect l="l" t="t" r="r" b="b"/>
              <a:pathLst>
                <a:path w="64" h="188" extrusionOk="0">
                  <a:moveTo>
                    <a:pt x="63" y="0"/>
                  </a:moveTo>
                  <a:lnTo>
                    <a:pt x="63" y="0"/>
                  </a:lnTo>
                  <a:cubicBezTo>
                    <a:pt x="38" y="63"/>
                    <a:pt x="13" y="125"/>
                    <a:pt x="1" y="187"/>
                  </a:cubicBezTo>
                  <a:cubicBezTo>
                    <a:pt x="38" y="137"/>
                    <a:pt x="51" y="63"/>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1" name="Google Shape;12231;p23"/>
            <p:cNvSpPr/>
            <p:nvPr/>
          </p:nvSpPr>
          <p:spPr>
            <a:xfrm>
              <a:off x="6467725" y="2058950"/>
              <a:ext cx="18775" cy="108125"/>
            </a:xfrm>
            <a:custGeom>
              <a:avLst/>
              <a:gdLst/>
              <a:ahLst/>
              <a:cxnLst/>
              <a:rect l="l" t="t" r="r" b="b"/>
              <a:pathLst>
                <a:path w="751" h="4325" extrusionOk="0">
                  <a:moveTo>
                    <a:pt x="38" y="1"/>
                  </a:moveTo>
                  <a:lnTo>
                    <a:pt x="38" y="1"/>
                  </a:lnTo>
                  <a:cubicBezTo>
                    <a:pt x="51" y="76"/>
                    <a:pt x="51" y="163"/>
                    <a:pt x="63" y="238"/>
                  </a:cubicBezTo>
                  <a:cubicBezTo>
                    <a:pt x="138" y="1050"/>
                    <a:pt x="1" y="1875"/>
                    <a:pt x="113" y="2687"/>
                  </a:cubicBezTo>
                  <a:cubicBezTo>
                    <a:pt x="213" y="3262"/>
                    <a:pt x="376" y="3862"/>
                    <a:pt x="750" y="4324"/>
                  </a:cubicBezTo>
                  <a:cubicBezTo>
                    <a:pt x="238" y="3125"/>
                    <a:pt x="563" y="1713"/>
                    <a:pt x="163" y="400"/>
                  </a:cubicBezTo>
                  <a:cubicBezTo>
                    <a:pt x="126" y="275"/>
                    <a:pt x="76" y="10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2" name="Google Shape;12232;p23"/>
            <p:cNvSpPr/>
            <p:nvPr/>
          </p:nvSpPr>
          <p:spPr>
            <a:xfrm>
              <a:off x="6461475" y="2068950"/>
              <a:ext cx="8775" cy="90000"/>
            </a:xfrm>
            <a:custGeom>
              <a:avLst/>
              <a:gdLst/>
              <a:ahLst/>
              <a:cxnLst/>
              <a:rect l="l" t="t" r="r" b="b"/>
              <a:pathLst>
                <a:path w="351" h="3600" extrusionOk="0">
                  <a:moveTo>
                    <a:pt x="126" y="0"/>
                  </a:moveTo>
                  <a:cubicBezTo>
                    <a:pt x="88" y="575"/>
                    <a:pt x="1" y="1150"/>
                    <a:pt x="26" y="1725"/>
                  </a:cubicBezTo>
                  <a:cubicBezTo>
                    <a:pt x="51" y="2362"/>
                    <a:pt x="201" y="2987"/>
                    <a:pt x="338" y="3599"/>
                  </a:cubicBezTo>
                  <a:cubicBezTo>
                    <a:pt x="351" y="2412"/>
                    <a:pt x="313" y="1113"/>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3" name="Google Shape;12233;p23"/>
            <p:cNvSpPr/>
            <p:nvPr/>
          </p:nvSpPr>
          <p:spPr>
            <a:xfrm>
              <a:off x="6454300" y="2086125"/>
              <a:ext cx="7825" cy="61575"/>
            </a:xfrm>
            <a:custGeom>
              <a:avLst/>
              <a:gdLst/>
              <a:ahLst/>
              <a:cxnLst/>
              <a:rect l="l" t="t" r="r" b="b"/>
              <a:pathLst>
                <a:path w="313" h="2463" extrusionOk="0">
                  <a:moveTo>
                    <a:pt x="25" y="1"/>
                  </a:moveTo>
                  <a:lnTo>
                    <a:pt x="25" y="1"/>
                  </a:lnTo>
                  <a:cubicBezTo>
                    <a:pt x="0" y="826"/>
                    <a:pt x="88" y="1638"/>
                    <a:pt x="175" y="2463"/>
                  </a:cubicBezTo>
                  <a:cubicBezTo>
                    <a:pt x="313" y="1638"/>
                    <a:pt x="238" y="80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4" name="Google Shape;12234;p23"/>
            <p:cNvSpPr/>
            <p:nvPr/>
          </p:nvSpPr>
          <p:spPr>
            <a:xfrm>
              <a:off x="6446800" y="2088625"/>
              <a:ext cx="7825" cy="53450"/>
            </a:xfrm>
            <a:custGeom>
              <a:avLst/>
              <a:gdLst/>
              <a:ahLst/>
              <a:cxnLst/>
              <a:rect l="l" t="t" r="r" b="b"/>
              <a:pathLst>
                <a:path w="313" h="2138" extrusionOk="0">
                  <a:moveTo>
                    <a:pt x="0" y="1"/>
                  </a:moveTo>
                  <a:lnTo>
                    <a:pt x="0" y="1"/>
                  </a:lnTo>
                  <a:cubicBezTo>
                    <a:pt x="75" y="713"/>
                    <a:pt x="113" y="1438"/>
                    <a:pt x="225" y="2138"/>
                  </a:cubicBezTo>
                  <a:cubicBezTo>
                    <a:pt x="313" y="1425"/>
                    <a:pt x="275" y="6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5" name="Google Shape;12235;p23"/>
            <p:cNvSpPr/>
            <p:nvPr/>
          </p:nvSpPr>
          <p:spPr>
            <a:xfrm>
              <a:off x="6442425" y="2095200"/>
              <a:ext cx="5025" cy="43125"/>
            </a:xfrm>
            <a:custGeom>
              <a:avLst/>
              <a:gdLst/>
              <a:ahLst/>
              <a:cxnLst/>
              <a:rect l="l" t="t" r="r" b="b"/>
              <a:pathLst>
                <a:path w="201" h="1725" extrusionOk="0">
                  <a:moveTo>
                    <a:pt x="13" y="0"/>
                  </a:moveTo>
                  <a:lnTo>
                    <a:pt x="13" y="0"/>
                  </a:lnTo>
                  <a:cubicBezTo>
                    <a:pt x="0" y="575"/>
                    <a:pt x="38" y="1150"/>
                    <a:pt x="138" y="1725"/>
                  </a:cubicBezTo>
                  <a:cubicBezTo>
                    <a:pt x="200" y="1150"/>
                    <a:pt x="150" y="538"/>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6" name="Google Shape;12236;p23"/>
            <p:cNvSpPr/>
            <p:nvPr/>
          </p:nvSpPr>
          <p:spPr>
            <a:xfrm>
              <a:off x="6379625" y="1974600"/>
              <a:ext cx="80625" cy="55625"/>
            </a:xfrm>
            <a:custGeom>
              <a:avLst/>
              <a:gdLst/>
              <a:ahLst/>
              <a:cxnLst/>
              <a:rect l="l" t="t" r="r" b="b"/>
              <a:pathLst>
                <a:path w="3225" h="2225" extrusionOk="0">
                  <a:moveTo>
                    <a:pt x="540" y="0"/>
                  </a:moveTo>
                  <a:cubicBezTo>
                    <a:pt x="440" y="0"/>
                    <a:pt x="340" y="4"/>
                    <a:pt x="238" y="13"/>
                  </a:cubicBezTo>
                  <a:cubicBezTo>
                    <a:pt x="150" y="25"/>
                    <a:pt x="63" y="50"/>
                    <a:pt x="1" y="63"/>
                  </a:cubicBezTo>
                  <a:cubicBezTo>
                    <a:pt x="163" y="63"/>
                    <a:pt x="300" y="88"/>
                    <a:pt x="463" y="125"/>
                  </a:cubicBezTo>
                  <a:cubicBezTo>
                    <a:pt x="1638" y="400"/>
                    <a:pt x="2787" y="1025"/>
                    <a:pt x="3225" y="2225"/>
                  </a:cubicBezTo>
                  <a:cubicBezTo>
                    <a:pt x="3050" y="782"/>
                    <a:pt x="1890" y="0"/>
                    <a:pt x="5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7" name="Google Shape;12237;p23"/>
            <p:cNvSpPr/>
            <p:nvPr/>
          </p:nvSpPr>
          <p:spPr>
            <a:xfrm>
              <a:off x="6391500" y="1986125"/>
              <a:ext cx="59075" cy="33475"/>
            </a:xfrm>
            <a:custGeom>
              <a:avLst/>
              <a:gdLst/>
              <a:ahLst/>
              <a:cxnLst/>
              <a:rect l="l" t="t" r="r" b="b"/>
              <a:pathLst>
                <a:path w="2363" h="1339" extrusionOk="0">
                  <a:moveTo>
                    <a:pt x="299" y="0"/>
                  </a:moveTo>
                  <a:cubicBezTo>
                    <a:pt x="274" y="0"/>
                    <a:pt x="250" y="1"/>
                    <a:pt x="225" y="2"/>
                  </a:cubicBezTo>
                  <a:cubicBezTo>
                    <a:pt x="0" y="39"/>
                    <a:pt x="350" y="14"/>
                    <a:pt x="450" y="77"/>
                  </a:cubicBezTo>
                  <a:cubicBezTo>
                    <a:pt x="875" y="214"/>
                    <a:pt x="1250" y="464"/>
                    <a:pt x="1625" y="714"/>
                  </a:cubicBezTo>
                  <a:cubicBezTo>
                    <a:pt x="1775" y="827"/>
                    <a:pt x="2162" y="1089"/>
                    <a:pt x="2362" y="1339"/>
                  </a:cubicBezTo>
                  <a:cubicBezTo>
                    <a:pt x="1937" y="634"/>
                    <a:pt x="1157" y="0"/>
                    <a:pt x="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8" name="Google Shape;12238;p23"/>
            <p:cNvSpPr/>
            <p:nvPr/>
          </p:nvSpPr>
          <p:spPr>
            <a:xfrm>
              <a:off x="6402900" y="1995600"/>
              <a:ext cx="36425" cy="20875"/>
            </a:xfrm>
            <a:custGeom>
              <a:avLst/>
              <a:gdLst/>
              <a:ahLst/>
              <a:cxnLst/>
              <a:rect l="l" t="t" r="r" b="b"/>
              <a:pathLst>
                <a:path w="1457" h="835" extrusionOk="0">
                  <a:moveTo>
                    <a:pt x="19" y="1"/>
                  </a:moveTo>
                  <a:cubicBezTo>
                    <a:pt x="0" y="1"/>
                    <a:pt x="9" y="7"/>
                    <a:pt x="69" y="23"/>
                  </a:cubicBezTo>
                  <a:cubicBezTo>
                    <a:pt x="569" y="210"/>
                    <a:pt x="1069" y="498"/>
                    <a:pt x="1456" y="835"/>
                  </a:cubicBezTo>
                  <a:cubicBezTo>
                    <a:pt x="1169" y="423"/>
                    <a:pt x="757" y="123"/>
                    <a:pt x="269" y="35"/>
                  </a:cubicBezTo>
                  <a:cubicBezTo>
                    <a:pt x="218" y="27"/>
                    <a:pt x="58" y="1"/>
                    <a:pt x="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9" name="Google Shape;12239;p23"/>
            <p:cNvSpPr/>
            <p:nvPr/>
          </p:nvSpPr>
          <p:spPr>
            <a:xfrm>
              <a:off x="6404625" y="2006775"/>
              <a:ext cx="21900" cy="9700"/>
            </a:xfrm>
            <a:custGeom>
              <a:avLst/>
              <a:gdLst/>
              <a:ahLst/>
              <a:cxnLst/>
              <a:rect l="l" t="t" r="r" b="b"/>
              <a:pathLst>
                <a:path w="876" h="388" extrusionOk="0">
                  <a:moveTo>
                    <a:pt x="0" y="1"/>
                  </a:moveTo>
                  <a:cubicBezTo>
                    <a:pt x="288" y="113"/>
                    <a:pt x="600" y="213"/>
                    <a:pt x="875" y="388"/>
                  </a:cubicBezTo>
                  <a:cubicBezTo>
                    <a:pt x="675" y="126"/>
                    <a:pt x="263"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0" name="Google Shape;12240;p23"/>
            <p:cNvSpPr/>
            <p:nvPr/>
          </p:nvSpPr>
          <p:spPr>
            <a:xfrm>
              <a:off x="6400875" y="2017700"/>
              <a:ext cx="19075" cy="7850"/>
            </a:xfrm>
            <a:custGeom>
              <a:avLst/>
              <a:gdLst/>
              <a:ahLst/>
              <a:cxnLst/>
              <a:rect l="l" t="t" r="r" b="b"/>
              <a:pathLst>
                <a:path w="763" h="314" extrusionOk="0">
                  <a:moveTo>
                    <a:pt x="0" y="1"/>
                  </a:moveTo>
                  <a:lnTo>
                    <a:pt x="0" y="1"/>
                  </a:lnTo>
                  <a:cubicBezTo>
                    <a:pt x="263" y="101"/>
                    <a:pt x="525" y="201"/>
                    <a:pt x="763" y="313"/>
                  </a:cubicBezTo>
                  <a:cubicBezTo>
                    <a:pt x="575" y="126"/>
                    <a:pt x="213"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1" name="Google Shape;12241;p23"/>
            <p:cNvSpPr/>
            <p:nvPr/>
          </p:nvSpPr>
          <p:spPr>
            <a:xfrm>
              <a:off x="6226850" y="2263900"/>
              <a:ext cx="63125" cy="66575"/>
            </a:xfrm>
            <a:custGeom>
              <a:avLst/>
              <a:gdLst/>
              <a:ahLst/>
              <a:cxnLst/>
              <a:rect l="l" t="t" r="r" b="b"/>
              <a:pathLst>
                <a:path w="2525" h="2663" extrusionOk="0">
                  <a:moveTo>
                    <a:pt x="1" y="0"/>
                  </a:moveTo>
                  <a:cubicBezTo>
                    <a:pt x="1050" y="750"/>
                    <a:pt x="1875" y="1587"/>
                    <a:pt x="2525" y="2662"/>
                  </a:cubicBezTo>
                  <a:cubicBezTo>
                    <a:pt x="2512" y="2612"/>
                    <a:pt x="2512" y="2575"/>
                    <a:pt x="2500" y="2537"/>
                  </a:cubicBezTo>
                  <a:cubicBezTo>
                    <a:pt x="2475" y="2400"/>
                    <a:pt x="2450" y="2262"/>
                    <a:pt x="2425" y="2137"/>
                  </a:cubicBezTo>
                  <a:cubicBezTo>
                    <a:pt x="2388" y="2062"/>
                    <a:pt x="2350" y="2000"/>
                    <a:pt x="2313" y="1925"/>
                  </a:cubicBezTo>
                  <a:lnTo>
                    <a:pt x="2313" y="1925"/>
                  </a:lnTo>
                  <a:cubicBezTo>
                    <a:pt x="2350" y="1987"/>
                    <a:pt x="2375" y="2050"/>
                    <a:pt x="2413" y="2100"/>
                  </a:cubicBezTo>
                  <a:cubicBezTo>
                    <a:pt x="2375" y="1950"/>
                    <a:pt x="2338" y="1787"/>
                    <a:pt x="2300" y="1625"/>
                  </a:cubicBezTo>
                  <a:cubicBezTo>
                    <a:pt x="2000" y="1088"/>
                    <a:pt x="1550" y="638"/>
                    <a:pt x="1013" y="350"/>
                  </a:cubicBezTo>
                  <a:lnTo>
                    <a:pt x="1013" y="350"/>
                  </a:lnTo>
                  <a:cubicBezTo>
                    <a:pt x="1275" y="538"/>
                    <a:pt x="1563" y="913"/>
                    <a:pt x="1688" y="1063"/>
                  </a:cubicBezTo>
                  <a:cubicBezTo>
                    <a:pt x="1800" y="1213"/>
                    <a:pt x="1925" y="1362"/>
                    <a:pt x="2038" y="1512"/>
                  </a:cubicBezTo>
                  <a:cubicBezTo>
                    <a:pt x="1513" y="850"/>
                    <a:pt x="788" y="3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2" name="Google Shape;12242;p23"/>
            <p:cNvSpPr/>
            <p:nvPr/>
          </p:nvSpPr>
          <p:spPr>
            <a:xfrm>
              <a:off x="6231850" y="2281400"/>
              <a:ext cx="57500" cy="61550"/>
            </a:xfrm>
            <a:custGeom>
              <a:avLst/>
              <a:gdLst/>
              <a:ahLst/>
              <a:cxnLst/>
              <a:rect l="l" t="t" r="r" b="b"/>
              <a:pathLst>
                <a:path w="2300" h="2462" extrusionOk="0">
                  <a:moveTo>
                    <a:pt x="1" y="0"/>
                  </a:moveTo>
                  <a:lnTo>
                    <a:pt x="1" y="0"/>
                  </a:lnTo>
                  <a:cubicBezTo>
                    <a:pt x="525" y="338"/>
                    <a:pt x="988" y="787"/>
                    <a:pt x="1450" y="1225"/>
                  </a:cubicBezTo>
                  <a:cubicBezTo>
                    <a:pt x="1613" y="1387"/>
                    <a:pt x="1763" y="1537"/>
                    <a:pt x="1900" y="1687"/>
                  </a:cubicBezTo>
                  <a:cubicBezTo>
                    <a:pt x="1488" y="1262"/>
                    <a:pt x="963" y="925"/>
                    <a:pt x="450" y="675"/>
                  </a:cubicBezTo>
                  <a:lnTo>
                    <a:pt x="450" y="675"/>
                  </a:lnTo>
                  <a:cubicBezTo>
                    <a:pt x="913" y="1037"/>
                    <a:pt x="1288" y="1475"/>
                    <a:pt x="1700" y="1900"/>
                  </a:cubicBezTo>
                  <a:cubicBezTo>
                    <a:pt x="1875" y="2100"/>
                    <a:pt x="2038" y="2275"/>
                    <a:pt x="2188" y="2462"/>
                  </a:cubicBezTo>
                  <a:cubicBezTo>
                    <a:pt x="2188" y="2450"/>
                    <a:pt x="2188" y="2437"/>
                    <a:pt x="2188" y="2425"/>
                  </a:cubicBezTo>
                  <a:cubicBezTo>
                    <a:pt x="2175" y="2375"/>
                    <a:pt x="2175" y="2312"/>
                    <a:pt x="2188" y="2262"/>
                  </a:cubicBezTo>
                  <a:cubicBezTo>
                    <a:pt x="2200" y="2187"/>
                    <a:pt x="2213" y="2137"/>
                    <a:pt x="2250" y="2075"/>
                  </a:cubicBezTo>
                  <a:cubicBezTo>
                    <a:pt x="2262" y="2050"/>
                    <a:pt x="2287" y="2025"/>
                    <a:pt x="2300" y="1987"/>
                  </a:cubicBezTo>
                  <a:cubicBezTo>
                    <a:pt x="1900" y="1087"/>
                    <a:pt x="850"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3" name="Google Shape;12243;p23"/>
            <p:cNvSpPr/>
            <p:nvPr/>
          </p:nvSpPr>
          <p:spPr>
            <a:xfrm>
              <a:off x="6246525" y="2311075"/>
              <a:ext cx="38475" cy="42200"/>
            </a:xfrm>
            <a:custGeom>
              <a:avLst/>
              <a:gdLst/>
              <a:ahLst/>
              <a:cxnLst/>
              <a:rect l="l" t="t" r="r" b="b"/>
              <a:pathLst>
                <a:path w="1539" h="1688" extrusionOk="0">
                  <a:moveTo>
                    <a:pt x="1" y="0"/>
                  </a:moveTo>
                  <a:lnTo>
                    <a:pt x="1" y="0"/>
                  </a:lnTo>
                  <a:cubicBezTo>
                    <a:pt x="388" y="388"/>
                    <a:pt x="738" y="813"/>
                    <a:pt x="1101" y="1225"/>
                  </a:cubicBezTo>
                  <a:cubicBezTo>
                    <a:pt x="1238" y="1375"/>
                    <a:pt x="1376" y="1525"/>
                    <a:pt x="1488" y="1687"/>
                  </a:cubicBezTo>
                  <a:cubicBezTo>
                    <a:pt x="1488" y="1625"/>
                    <a:pt x="1488" y="1575"/>
                    <a:pt x="1488" y="1525"/>
                  </a:cubicBezTo>
                  <a:cubicBezTo>
                    <a:pt x="1501" y="1475"/>
                    <a:pt x="1513" y="1437"/>
                    <a:pt x="1538" y="1400"/>
                  </a:cubicBezTo>
                  <a:cubicBezTo>
                    <a:pt x="1138" y="825"/>
                    <a:pt x="563" y="3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4" name="Google Shape;12244;p23"/>
            <p:cNvSpPr/>
            <p:nvPr/>
          </p:nvSpPr>
          <p:spPr>
            <a:xfrm>
              <a:off x="6250275" y="2324500"/>
              <a:ext cx="32850" cy="32825"/>
            </a:xfrm>
            <a:custGeom>
              <a:avLst/>
              <a:gdLst/>
              <a:ahLst/>
              <a:cxnLst/>
              <a:rect l="l" t="t" r="r" b="b"/>
              <a:pathLst>
                <a:path w="1314" h="1313" extrusionOk="0">
                  <a:moveTo>
                    <a:pt x="1" y="1"/>
                  </a:moveTo>
                  <a:lnTo>
                    <a:pt x="1" y="1"/>
                  </a:lnTo>
                  <a:cubicBezTo>
                    <a:pt x="363" y="388"/>
                    <a:pt x="688" y="800"/>
                    <a:pt x="1038" y="1200"/>
                  </a:cubicBezTo>
                  <a:cubicBezTo>
                    <a:pt x="1101" y="1200"/>
                    <a:pt x="1176" y="1225"/>
                    <a:pt x="1238" y="1263"/>
                  </a:cubicBezTo>
                  <a:cubicBezTo>
                    <a:pt x="1263" y="1275"/>
                    <a:pt x="1288" y="1300"/>
                    <a:pt x="1313" y="1313"/>
                  </a:cubicBezTo>
                  <a:cubicBezTo>
                    <a:pt x="963" y="800"/>
                    <a:pt x="538" y="3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5" name="Google Shape;12245;p23"/>
            <p:cNvSpPr/>
            <p:nvPr/>
          </p:nvSpPr>
          <p:spPr>
            <a:xfrm>
              <a:off x="6244975" y="2253275"/>
              <a:ext cx="25325" cy="20025"/>
            </a:xfrm>
            <a:custGeom>
              <a:avLst/>
              <a:gdLst/>
              <a:ahLst/>
              <a:cxnLst/>
              <a:rect l="l" t="t" r="r" b="b"/>
              <a:pathLst>
                <a:path w="1013" h="801" extrusionOk="0">
                  <a:moveTo>
                    <a:pt x="0" y="0"/>
                  </a:moveTo>
                  <a:cubicBezTo>
                    <a:pt x="338" y="125"/>
                    <a:pt x="600" y="388"/>
                    <a:pt x="850" y="625"/>
                  </a:cubicBezTo>
                  <a:cubicBezTo>
                    <a:pt x="913" y="688"/>
                    <a:pt x="963" y="738"/>
                    <a:pt x="1013" y="800"/>
                  </a:cubicBezTo>
                  <a:cubicBezTo>
                    <a:pt x="988" y="675"/>
                    <a:pt x="963" y="563"/>
                    <a:pt x="963" y="438"/>
                  </a:cubicBezTo>
                  <a:cubicBezTo>
                    <a:pt x="688" y="213"/>
                    <a:pt x="363" y="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6" name="Google Shape;12246;p23"/>
            <p:cNvSpPr/>
            <p:nvPr/>
          </p:nvSpPr>
          <p:spPr>
            <a:xfrm>
              <a:off x="6219675" y="2217350"/>
              <a:ext cx="50000" cy="46250"/>
            </a:xfrm>
            <a:custGeom>
              <a:avLst/>
              <a:gdLst/>
              <a:ahLst/>
              <a:cxnLst/>
              <a:rect l="l" t="t" r="r" b="b"/>
              <a:pathLst>
                <a:path w="2000" h="1850" extrusionOk="0">
                  <a:moveTo>
                    <a:pt x="0" y="0"/>
                  </a:moveTo>
                  <a:lnTo>
                    <a:pt x="0" y="0"/>
                  </a:lnTo>
                  <a:cubicBezTo>
                    <a:pt x="750" y="275"/>
                    <a:pt x="1325" y="850"/>
                    <a:pt x="1862" y="1462"/>
                  </a:cubicBezTo>
                  <a:cubicBezTo>
                    <a:pt x="1562" y="1250"/>
                    <a:pt x="1225" y="1075"/>
                    <a:pt x="825" y="938"/>
                  </a:cubicBezTo>
                  <a:lnTo>
                    <a:pt x="825" y="938"/>
                  </a:lnTo>
                  <a:cubicBezTo>
                    <a:pt x="1250" y="1225"/>
                    <a:pt x="1625" y="1525"/>
                    <a:pt x="1962" y="1850"/>
                  </a:cubicBezTo>
                  <a:cubicBezTo>
                    <a:pt x="1962" y="1662"/>
                    <a:pt x="1975" y="1475"/>
                    <a:pt x="2000" y="1288"/>
                  </a:cubicBezTo>
                  <a:cubicBezTo>
                    <a:pt x="2000" y="1275"/>
                    <a:pt x="2000" y="1263"/>
                    <a:pt x="2000" y="1250"/>
                  </a:cubicBezTo>
                  <a:cubicBezTo>
                    <a:pt x="1475" y="625"/>
                    <a:pt x="812" y="1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7" name="Google Shape;12247;p23"/>
            <p:cNvSpPr/>
            <p:nvPr/>
          </p:nvSpPr>
          <p:spPr>
            <a:xfrm>
              <a:off x="6227175" y="2210775"/>
              <a:ext cx="45625" cy="32225"/>
            </a:xfrm>
            <a:custGeom>
              <a:avLst/>
              <a:gdLst/>
              <a:ahLst/>
              <a:cxnLst/>
              <a:rect l="l" t="t" r="r" b="b"/>
              <a:pathLst>
                <a:path w="1825" h="1289" extrusionOk="0">
                  <a:moveTo>
                    <a:pt x="0" y="1"/>
                  </a:moveTo>
                  <a:lnTo>
                    <a:pt x="0" y="1"/>
                  </a:lnTo>
                  <a:cubicBezTo>
                    <a:pt x="675" y="313"/>
                    <a:pt x="1225" y="776"/>
                    <a:pt x="1750" y="1288"/>
                  </a:cubicBezTo>
                  <a:cubicBezTo>
                    <a:pt x="1775" y="1213"/>
                    <a:pt x="1800" y="1126"/>
                    <a:pt x="1825" y="1051"/>
                  </a:cubicBezTo>
                  <a:cubicBezTo>
                    <a:pt x="1825" y="1051"/>
                    <a:pt x="1825" y="1038"/>
                    <a:pt x="1825" y="1038"/>
                  </a:cubicBezTo>
                  <a:cubicBezTo>
                    <a:pt x="1750" y="963"/>
                    <a:pt x="1687" y="888"/>
                    <a:pt x="1612" y="813"/>
                  </a:cubicBezTo>
                  <a:cubicBezTo>
                    <a:pt x="1162" y="401"/>
                    <a:pt x="575" y="1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8" name="Google Shape;12248;p23"/>
            <p:cNvSpPr/>
            <p:nvPr/>
          </p:nvSpPr>
          <p:spPr>
            <a:xfrm>
              <a:off x="6258400" y="2214225"/>
              <a:ext cx="18775" cy="15650"/>
            </a:xfrm>
            <a:custGeom>
              <a:avLst/>
              <a:gdLst/>
              <a:ahLst/>
              <a:cxnLst/>
              <a:rect l="l" t="t" r="r" b="b"/>
              <a:pathLst>
                <a:path w="751" h="626" extrusionOk="0">
                  <a:moveTo>
                    <a:pt x="1" y="0"/>
                  </a:moveTo>
                  <a:cubicBezTo>
                    <a:pt x="276" y="200"/>
                    <a:pt x="488" y="400"/>
                    <a:pt x="676" y="625"/>
                  </a:cubicBezTo>
                  <a:cubicBezTo>
                    <a:pt x="701" y="563"/>
                    <a:pt x="726" y="513"/>
                    <a:pt x="751" y="450"/>
                  </a:cubicBezTo>
                  <a:cubicBezTo>
                    <a:pt x="538" y="250"/>
                    <a:pt x="288" y="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9" name="Google Shape;12249;p23"/>
            <p:cNvSpPr/>
            <p:nvPr/>
          </p:nvSpPr>
          <p:spPr>
            <a:xfrm>
              <a:off x="6239350" y="2208600"/>
              <a:ext cx="35950" cy="26575"/>
            </a:xfrm>
            <a:custGeom>
              <a:avLst/>
              <a:gdLst/>
              <a:ahLst/>
              <a:cxnLst/>
              <a:rect l="l" t="t" r="r" b="b"/>
              <a:pathLst>
                <a:path w="1438" h="1063" extrusionOk="0">
                  <a:moveTo>
                    <a:pt x="1" y="0"/>
                  </a:moveTo>
                  <a:lnTo>
                    <a:pt x="1" y="0"/>
                  </a:lnTo>
                  <a:cubicBezTo>
                    <a:pt x="500" y="263"/>
                    <a:pt x="938" y="638"/>
                    <a:pt x="1363" y="1063"/>
                  </a:cubicBezTo>
                  <a:cubicBezTo>
                    <a:pt x="1388" y="988"/>
                    <a:pt x="1413" y="925"/>
                    <a:pt x="1438" y="850"/>
                  </a:cubicBezTo>
                  <a:cubicBezTo>
                    <a:pt x="1038" y="463"/>
                    <a:pt x="563" y="1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0" name="Google Shape;12250;p23"/>
            <p:cNvSpPr/>
            <p:nvPr/>
          </p:nvSpPr>
          <p:spPr>
            <a:xfrm>
              <a:off x="6230300" y="2167975"/>
              <a:ext cx="36575" cy="30975"/>
            </a:xfrm>
            <a:custGeom>
              <a:avLst/>
              <a:gdLst/>
              <a:ahLst/>
              <a:cxnLst/>
              <a:rect l="l" t="t" r="r" b="b"/>
              <a:pathLst>
                <a:path w="1463" h="1239" extrusionOk="0">
                  <a:moveTo>
                    <a:pt x="0" y="1"/>
                  </a:moveTo>
                  <a:cubicBezTo>
                    <a:pt x="462" y="438"/>
                    <a:pt x="975" y="838"/>
                    <a:pt x="1462" y="1238"/>
                  </a:cubicBezTo>
                  <a:cubicBezTo>
                    <a:pt x="1450" y="1138"/>
                    <a:pt x="1437" y="1026"/>
                    <a:pt x="1462" y="913"/>
                  </a:cubicBezTo>
                  <a:cubicBezTo>
                    <a:pt x="1000" y="563"/>
                    <a:pt x="487"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1" name="Google Shape;12251;p23"/>
            <p:cNvSpPr/>
            <p:nvPr/>
          </p:nvSpPr>
          <p:spPr>
            <a:xfrm>
              <a:off x="6224675" y="2172675"/>
              <a:ext cx="50625" cy="43125"/>
            </a:xfrm>
            <a:custGeom>
              <a:avLst/>
              <a:gdLst/>
              <a:ahLst/>
              <a:cxnLst/>
              <a:rect l="l" t="t" r="r" b="b"/>
              <a:pathLst>
                <a:path w="2025" h="1725" extrusionOk="0">
                  <a:moveTo>
                    <a:pt x="0" y="0"/>
                  </a:moveTo>
                  <a:lnTo>
                    <a:pt x="0" y="0"/>
                  </a:lnTo>
                  <a:cubicBezTo>
                    <a:pt x="250" y="275"/>
                    <a:pt x="475" y="550"/>
                    <a:pt x="750" y="788"/>
                  </a:cubicBezTo>
                  <a:cubicBezTo>
                    <a:pt x="1037" y="1050"/>
                    <a:pt x="1625" y="1437"/>
                    <a:pt x="1725" y="1500"/>
                  </a:cubicBezTo>
                  <a:cubicBezTo>
                    <a:pt x="1825" y="1575"/>
                    <a:pt x="1925" y="1650"/>
                    <a:pt x="2025" y="1725"/>
                  </a:cubicBezTo>
                  <a:cubicBezTo>
                    <a:pt x="1875" y="1537"/>
                    <a:pt x="1750" y="1337"/>
                    <a:pt x="1700" y="1100"/>
                  </a:cubicBezTo>
                  <a:cubicBezTo>
                    <a:pt x="1150" y="713"/>
                    <a:pt x="550" y="4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2" name="Google Shape;12252;p23"/>
            <p:cNvSpPr/>
            <p:nvPr/>
          </p:nvSpPr>
          <p:spPr>
            <a:xfrm>
              <a:off x="6237475" y="2123000"/>
              <a:ext cx="37525" cy="56250"/>
            </a:xfrm>
            <a:custGeom>
              <a:avLst/>
              <a:gdLst/>
              <a:ahLst/>
              <a:cxnLst/>
              <a:rect l="l" t="t" r="r" b="b"/>
              <a:pathLst>
                <a:path w="1501" h="2250" extrusionOk="0">
                  <a:moveTo>
                    <a:pt x="1" y="0"/>
                  </a:moveTo>
                  <a:cubicBezTo>
                    <a:pt x="1" y="250"/>
                    <a:pt x="225" y="488"/>
                    <a:pt x="338" y="700"/>
                  </a:cubicBezTo>
                  <a:cubicBezTo>
                    <a:pt x="663" y="1238"/>
                    <a:pt x="1100" y="1725"/>
                    <a:pt x="1413" y="2250"/>
                  </a:cubicBezTo>
                  <a:cubicBezTo>
                    <a:pt x="1438" y="2175"/>
                    <a:pt x="1475" y="2100"/>
                    <a:pt x="1500" y="2025"/>
                  </a:cubicBezTo>
                  <a:cubicBezTo>
                    <a:pt x="1500" y="2012"/>
                    <a:pt x="1488" y="1987"/>
                    <a:pt x="1475" y="1962"/>
                  </a:cubicBezTo>
                  <a:cubicBezTo>
                    <a:pt x="1438" y="1200"/>
                    <a:pt x="1025" y="438"/>
                    <a:pt x="300" y="138"/>
                  </a:cubicBezTo>
                  <a:lnTo>
                    <a:pt x="300" y="138"/>
                  </a:lnTo>
                  <a:cubicBezTo>
                    <a:pt x="663" y="388"/>
                    <a:pt x="888" y="763"/>
                    <a:pt x="1075" y="1138"/>
                  </a:cubicBezTo>
                  <a:cubicBezTo>
                    <a:pt x="1113" y="1225"/>
                    <a:pt x="1188" y="1387"/>
                    <a:pt x="1250" y="1575"/>
                  </a:cubicBezTo>
                  <a:cubicBezTo>
                    <a:pt x="1213" y="1512"/>
                    <a:pt x="1175" y="1450"/>
                    <a:pt x="1138" y="1387"/>
                  </a:cubicBezTo>
                  <a:cubicBezTo>
                    <a:pt x="875" y="1038"/>
                    <a:pt x="575" y="713"/>
                    <a:pt x="275" y="388"/>
                  </a:cubicBezTo>
                  <a:cubicBezTo>
                    <a:pt x="188" y="275"/>
                    <a:pt x="26"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3" name="Google Shape;12253;p23"/>
            <p:cNvSpPr/>
            <p:nvPr/>
          </p:nvSpPr>
          <p:spPr>
            <a:xfrm>
              <a:off x="6239050" y="2165800"/>
              <a:ext cx="29700" cy="23775"/>
            </a:xfrm>
            <a:custGeom>
              <a:avLst/>
              <a:gdLst/>
              <a:ahLst/>
              <a:cxnLst/>
              <a:rect l="l" t="t" r="r" b="b"/>
              <a:pathLst>
                <a:path w="1188" h="951" extrusionOk="0">
                  <a:moveTo>
                    <a:pt x="0" y="0"/>
                  </a:moveTo>
                  <a:lnTo>
                    <a:pt x="0" y="0"/>
                  </a:lnTo>
                  <a:cubicBezTo>
                    <a:pt x="387" y="288"/>
                    <a:pt x="762" y="625"/>
                    <a:pt x="1112" y="950"/>
                  </a:cubicBezTo>
                  <a:cubicBezTo>
                    <a:pt x="1137" y="875"/>
                    <a:pt x="1150" y="813"/>
                    <a:pt x="1187" y="738"/>
                  </a:cubicBezTo>
                  <a:cubicBezTo>
                    <a:pt x="837" y="438"/>
                    <a:pt x="450"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4" name="Google Shape;12254;p23"/>
            <p:cNvSpPr/>
            <p:nvPr/>
          </p:nvSpPr>
          <p:spPr>
            <a:xfrm>
              <a:off x="6230600" y="2087375"/>
              <a:ext cx="34700" cy="35025"/>
            </a:xfrm>
            <a:custGeom>
              <a:avLst/>
              <a:gdLst/>
              <a:ahLst/>
              <a:cxnLst/>
              <a:rect l="l" t="t" r="r" b="b"/>
              <a:pathLst>
                <a:path w="1388" h="1401" extrusionOk="0">
                  <a:moveTo>
                    <a:pt x="1" y="1"/>
                  </a:moveTo>
                  <a:lnTo>
                    <a:pt x="1" y="1"/>
                  </a:lnTo>
                  <a:cubicBezTo>
                    <a:pt x="488" y="413"/>
                    <a:pt x="888" y="900"/>
                    <a:pt x="1300" y="1400"/>
                  </a:cubicBezTo>
                  <a:cubicBezTo>
                    <a:pt x="1313" y="1313"/>
                    <a:pt x="1313" y="1225"/>
                    <a:pt x="1338" y="1150"/>
                  </a:cubicBezTo>
                  <a:cubicBezTo>
                    <a:pt x="1350" y="1113"/>
                    <a:pt x="1375" y="1075"/>
                    <a:pt x="1388" y="1025"/>
                  </a:cubicBezTo>
                  <a:cubicBezTo>
                    <a:pt x="1000" y="601"/>
                    <a:pt x="525"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5" name="Google Shape;12255;p23"/>
            <p:cNvSpPr/>
            <p:nvPr/>
          </p:nvSpPr>
          <p:spPr>
            <a:xfrm>
              <a:off x="6224050" y="2066125"/>
              <a:ext cx="49075" cy="40025"/>
            </a:xfrm>
            <a:custGeom>
              <a:avLst/>
              <a:gdLst/>
              <a:ahLst/>
              <a:cxnLst/>
              <a:rect l="l" t="t" r="r" b="b"/>
              <a:pathLst>
                <a:path w="1963" h="1601" extrusionOk="0">
                  <a:moveTo>
                    <a:pt x="0" y="1"/>
                  </a:moveTo>
                  <a:cubicBezTo>
                    <a:pt x="438" y="413"/>
                    <a:pt x="925" y="763"/>
                    <a:pt x="1362" y="1176"/>
                  </a:cubicBezTo>
                  <a:cubicBezTo>
                    <a:pt x="1512" y="1313"/>
                    <a:pt x="1650" y="1451"/>
                    <a:pt x="1800" y="1601"/>
                  </a:cubicBezTo>
                  <a:cubicBezTo>
                    <a:pt x="1850" y="1513"/>
                    <a:pt x="1900" y="1426"/>
                    <a:pt x="1962" y="1351"/>
                  </a:cubicBezTo>
                  <a:cubicBezTo>
                    <a:pt x="1800" y="1151"/>
                    <a:pt x="1612" y="963"/>
                    <a:pt x="1400" y="813"/>
                  </a:cubicBezTo>
                  <a:cubicBezTo>
                    <a:pt x="1100" y="576"/>
                    <a:pt x="425" y="2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6" name="Google Shape;12256;p23"/>
            <p:cNvSpPr/>
            <p:nvPr/>
          </p:nvSpPr>
          <p:spPr>
            <a:xfrm>
              <a:off x="6238425" y="2065200"/>
              <a:ext cx="39700" cy="32200"/>
            </a:xfrm>
            <a:custGeom>
              <a:avLst/>
              <a:gdLst/>
              <a:ahLst/>
              <a:cxnLst/>
              <a:rect l="l" t="t" r="r" b="b"/>
              <a:pathLst>
                <a:path w="1588" h="1288" extrusionOk="0">
                  <a:moveTo>
                    <a:pt x="0" y="0"/>
                  </a:moveTo>
                  <a:lnTo>
                    <a:pt x="0" y="0"/>
                  </a:lnTo>
                  <a:cubicBezTo>
                    <a:pt x="550" y="375"/>
                    <a:pt x="1025" y="813"/>
                    <a:pt x="1475" y="1288"/>
                  </a:cubicBezTo>
                  <a:cubicBezTo>
                    <a:pt x="1512" y="1263"/>
                    <a:pt x="1550" y="1225"/>
                    <a:pt x="1587" y="1200"/>
                  </a:cubicBezTo>
                  <a:cubicBezTo>
                    <a:pt x="1512" y="1138"/>
                    <a:pt x="1475" y="1050"/>
                    <a:pt x="1475" y="950"/>
                  </a:cubicBezTo>
                  <a:cubicBezTo>
                    <a:pt x="1400" y="863"/>
                    <a:pt x="1325" y="788"/>
                    <a:pt x="1237" y="713"/>
                  </a:cubicBezTo>
                  <a:cubicBezTo>
                    <a:pt x="887" y="388"/>
                    <a:pt x="437" y="2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7" name="Google Shape;12257;p23"/>
            <p:cNvSpPr/>
            <p:nvPr/>
          </p:nvSpPr>
          <p:spPr>
            <a:xfrm>
              <a:off x="6247775" y="2062700"/>
              <a:ext cx="30350" cy="25325"/>
            </a:xfrm>
            <a:custGeom>
              <a:avLst/>
              <a:gdLst/>
              <a:ahLst/>
              <a:cxnLst/>
              <a:rect l="l" t="t" r="r" b="b"/>
              <a:pathLst>
                <a:path w="1214" h="1013" extrusionOk="0">
                  <a:moveTo>
                    <a:pt x="1" y="0"/>
                  </a:moveTo>
                  <a:cubicBezTo>
                    <a:pt x="376" y="325"/>
                    <a:pt x="738" y="663"/>
                    <a:pt x="1101" y="1013"/>
                  </a:cubicBezTo>
                  <a:cubicBezTo>
                    <a:pt x="1101" y="963"/>
                    <a:pt x="1113" y="913"/>
                    <a:pt x="1138" y="863"/>
                  </a:cubicBezTo>
                  <a:cubicBezTo>
                    <a:pt x="1163" y="813"/>
                    <a:pt x="1188" y="775"/>
                    <a:pt x="1213" y="738"/>
                  </a:cubicBezTo>
                  <a:cubicBezTo>
                    <a:pt x="851" y="438"/>
                    <a:pt x="438"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8" name="Google Shape;12258;p23"/>
            <p:cNvSpPr/>
            <p:nvPr/>
          </p:nvSpPr>
          <p:spPr>
            <a:xfrm>
              <a:off x="6253100" y="2054275"/>
              <a:ext cx="38125" cy="24075"/>
            </a:xfrm>
            <a:custGeom>
              <a:avLst/>
              <a:gdLst/>
              <a:ahLst/>
              <a:cxnLst/>
              <a:rect l="l" t="t" r="r" b="b"/>
              <a:pathLst>
                <a:path w="1525" h="963" extrusionOk="0">
                  <a:moveTo>
                    <a:pt x="0" y="0"/>
                  </a:moveTo>
                  <a:lnTo>
                    <a:pt x="0" y="0"/>
                  </a:lnTo>
                  <a:cubicBezTo>
                    <a:pt x="413" y="300"/>
                    <a:pt x="788" y="625"/>
                    <a:pt x="1150" y="962"/>
                  </a:cubicBezTo>
                  <a:cubicBezTo>
                    <a:pt x="1213" y="937"/>
                    <a:pt x="1275" y="925"/>
                    <a:pt x="1350" y="925"/>
                  </a:cubicBezTo>
                  <a:cubicBezTo>
                    <a:pt x="1400" y="912"/>
                    <a:pt x="1462" y="900"/>
                    <a:pt x="1525" y="900"/>
                  </a:cubicBezTo>
                  <a:cubicBezTo>
                    <a:pt x="1075" y="512"/>
                    <a:pt x="538"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9" name="Google Shape;12259;p23"/>
            <p:cNvSpPr/>
            <p:nvPr/>
          </p:nvSpPr>
          <p:spPr>
            <a:xfrm>
              <a:off x="6263100" y="2048325"/>
              <a:ext cx="37825" cy="26900"/>
            </a:xfrm>
            <a:custGeom>
              <a:avLst/>
              <a:gdLst/>
              <a:ahLst/>
              <a:cxnLst/>
              <a:rect l="l" t="t" r="r" b="b"/>
              <a:pathLst>
                <a:path w="1513" h="1076" extrusionOk="0">
                  <a:moveTo>
                    <a:pt x="0" y="1"/>
                  </a:moveTo>
                  <a:lnTo>
                    <a:pt x="0" y="1"/>
                  </a:lnTo>
                  <a:cubicBezTo>
                    <a:pt x="438" y="351"/>
                    <a:pt x="875" y="713"/>
                    <a:pt x="1300" y="1075"/>
                  </a:cubicBezTo>
                  <a:cubicBezTo>
                    <a:pt x="1362" y="1038"/>
                    <a:pt x="1437" y="988"/>
                    <a:pt x="1512" y="950"/>
                  </a:cubicBezTo>
                  <a:cubicBezTo>
                    <a:pt x="1062" y="551"/>
                    <a:pt x="563"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0" name="Google Shape;12260;p23"/>
            <p:cNvSpPr/>
            <p:nvPr/>
          </p:nvSpPr>
          <p:spPr>
            <a:xfrm>
              <a:off x="6272150" y="2045200"/>
              <a:ext cx="35025" cy="22825"/>
            </a:xfrm>
            <a:custGeom>
              <a:avLst/>
              <a:gdLst/>
              <a:ahLst/>
              <a:cxnLst/>
              <a:rect l="l" t="t" r="r" b="b"/>
              <a:pathLst>
                <a:path w="1401" h="913" extrusionOk="0">
                  <a:moveTo>
                    <a:pt x="1" y="1"/>
                  </a:moveTo>
                  <a:cubicBezTo>
                    <a:pt x="438" y="276"/>
                    <a:pt x="863" y="588"/>
                    <a:pt x="1288" y="913"/>
                  </a:cubicBezTo>
                  <a:cubicBezTo>
                    <a:pt x="1325" y="838"/>
                    <a:pt x="1350" y="750"/>
                    <a:pt x="1400" y="676"/>
                  </a:cubicBezTo>
                  <a:cubicBezTo>
                    <a:pt x="975" y="388"/>
                    <a:pt x="501" y="1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1" name="Google Shape;12261;p23"/>
            <p:cNvSpPr/>
            <p:nvPr/>
          </p:nvSpPr>
          <p:spPr>
            <a:xfrm>
              <a:off x="6282775" y="2036150"/>
              <a:ext cx="31275" cy="21275"/>
            </a:xfrm>
            <a:custGeom>
              <a:avLst/>
              <a:gdLst/>
              <a:ahLst/>
              <a:cxnLst/>
              <a:rect l="l" t="t" r="r" b="b"/>
              <a:pathLst>
                <a:path w="1251" h="851" extrusionOk="0">
                  <a:moveTo>
                    <a:pt x="1" y="0"/>
                  </a:moveTo>
                  <a:cubicBezTo>
                    <a:pt x="338" y="263"/>
                    <a:pt x="713" y="550"/>
                    <a:pt x="1100" y="850"/>
                  </a:cubicBezTo>
                  <a:cubicBezTo>
                    <a:pt x="1150" y="775"/>
                    <a:pt x="1200" y="713"/>
                    <a:pt x="1250" y="650"/>
                  </a:cubicBezTo>
                  <a:cubicBezTo>
                    <a:pt x="863" y="388"/>
                    <a:pt x="450"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2" name="Google Shape;12262;p23"/>
            <p:cNvSpPr/>
            <p:nvPr/>
          </p:nvSpPr>
          <p:spPr>
            <a:xfrm>
              <a:off x="6294325" y="2033950"/>
              <a:ext cx="28775" cy="14725"/>
            </a:xfrm>
            <a:custGeom>
              <a:avLst/>
              <a:gdLst/>
              <a:ahLst/>
              <a:cxnLst/>
              <a:rect l="l" t="t" r="r" b="b"/>
              <a:pathLst>
                <a:path w="1151" h="589" extrusionOk="0">
                  <a:moveTo>
                    <a:pt x="1" y="1"/>
                  </a:moveTo>
                  <a:lnTo>
                    <a:pt x="1" y="1"/>
                  </a:lnTo>
                  <a:cubicBezTo>
                    <a:pt x="338" y="176"/>
                    <a:pt x="638" y="376"/>
                    <a:pt x="938" y="588"/>
                  </a:cubicBezTo>
                  <a:cubicBezTo>
                    <a:pt x="1001" y="551"/>
                    <a:pt x="1051" y="501"/>
                    <a:pt x="1113" y="476"/>
                  </a:cubicBezTo>
                  <a:cubicBezTo>
                    <a:pt x="1126" y="463"/>
                    <a:pt x="1138" y="463"/>
                    <a:pt x="1151" y="451"/>
                  </a:cubicBezTo>
                  <a:cubicBezTo>
                    <a:pt x="801" y="238"/>
                    <a:pt x="401"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3" name="Google Shape;12263;p23"/>
            <p:cNvSpPr/>
            <p:nvPr/>
          </p:nvSpPr>
          <p:spPr>
            <a:xfrm>
              <a:off x="6311525" y="2031150"/>
              <a:ext cx="27825" cy="11575"/>
            </a:xfrm>
            <a:custGeom>
              <a:avLst/>
              <a:gdLst/>
              <a:ahLst/>
              <a:cxnLst/>
              <a:rect l="l" t="t" r="r" b="b"/>
              <a:pathLst>
                <a:path w="1113" h="463" extrusionOk="0">
                  <a:moveTo>
                    <a:pt x="0" y="0"/>
                  </a:moveTo>
                  <a:cubicBezTo>
                    <a:pt x="325" y="125"/>
                    <a:pt x="600" y="275"/>
                    <a:pt x="875" y="463"/>
                  </a:cubicBezTo>
                  <a:cubicBezTo>
                    <a:pt x="888" y="463"/>
                    <a:pt x="913" y="450"/>
                    <a:pt x="937" y="450"/>
                  </a:cubicBezTo>
                  <a:cubicBezTo>
                    <a:pt x="987" y="425"/>
                    <a:pt x="1050" y="400"/>
                    <a:pt x="1112" y="375"/>
                  </a:cubicBezTo>
                  <a:cubicBezTo>
                    <a:pt x="775" y="188"/>
                    <a:pt x="413" y="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4" name="Google Shape;12264;p23"/>
            <p:cNvSpPr/>
            <p:nvPr/>
          </p:nvSpPr>
          <p:spPr>
            <a:xfrm>
              <a:off x="6318700" y="2025825"/>
              <a:ext cx="29400" cy="12850"/>
            </a:xfrm>
            <a:custGeom>
              <a:avLst/>
              <a:gdLst/>
              <a:ahLst/>
              <a:cxnLst/>
              <a:rect l="l" t="t" r="r" b="b"/>
              <a:pathLst>
                <a:path w="1176" h="514" extrusionOk="0">
                  <a:moveTo>
                    <a:pt x="1" y="1"/>
                  </a:moveTo>
                  <a:cubicBezTo>
                    <a:pt x="388" y="101"/>
                    <a:pt x="700" y="301"/>
                    <a:pt x="1000" y="513"/>
                  </a:cubicBezTo>
                  <a:cubicBezTo>
                    <a:pt x="1063" y="476"/>
                    <a:pt x="1125" y="438"/>
                    <a:pt x="1175" y="388"/>
                  </a:cubicBezTo>
                  <a:cubicBezTo>
                    <a:pt x="813" y="188"/>
                    <a:pt x="426"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5" name="Google Shape;12265;p23"/>
            <p:cNvSpPr/>
            <p:nvPr/>
          </p:nvSpPr>
          <p:spPr>
            <a:xfrm>
              <a:off x="6328400" y="2022075"/>
              <a:ext cx="28450" cy="10650"/>
            </a:xfrm>
            <a:custGeom>
              <a:avLst/>
              <a:gdLst/>
              <a:ahLst/>
              <a:cxnLst/>
              <a:rect l="l" t="t" r="r" b="b"/>
              <a:pathLst>
                <a:path w="1138" h="426" extrusionOk="0">
                  <a:moveTo>
                    <a:pt x="0" y="1"/>
                  </a:moveTo>
                  <a:cubicBezTo>
                    <a:pt x="350" y="126"/>
                    <a:pt x="662" y="263"/>
                    <a:pt x="950" y="426"/>
                  </a:cubicBezTo>
                  <a:cubicBezTo>
                    <a:pt x="1012" y="388"/>
                    <a:pt x="1075" y="338"/>
                    <a:pt x="1137" y="301"/>
                  </a:cubicBezTo>
                  <a:cubicBezTo>
                    <a:pt x="787" y="126"/>
                    <a:pt x="412"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6" name="Google Shape;12266;p23"/>
            <p:cNvSpPr/>
            <p:nvPr/>
          </p:nvSpPr>
          <p:spPr>
            <a:xfrm>
              <a:off x="6343375" y="2019800"/>
              <a:ext cx="28475" cy="6050"/>
            </a:xfrm>
            <a:custGeom>
              <a:avLst/>
              <a:gdLst/>
              <a:ahLst/>
              <a:cxnLst/>
              <a:rect l="l" t="t" r="r" b="b"/>
              <a:pathLst>
                <a:path w="1139" h="242" extrusionOk="0">
                  <a:moveTo>
                    <a:pt x="325" y="0"/>
                  </a:moveTo>
                  <a:cubicBezTo>
                    <a:pt x="219" y="0"/>
                    <a:pt x="111" y="9"/>
                    <a:pt x="1" y="29"/>
                  </a:cubicBezTo>
                  <a:cubicBezTo>
                    <a:pt x="263" y="54"/>
                    <a:pt x="526" y="142"/>
                    <a:pt x="788" y="242"/>
                  </a:cubicBezTo>
                  <a:cubicBezTo>
                    <a:pt x="881" y="200"/>
                    <a:pt x="975" y="176"/>
                    <a:pt x="1075" y="176"/>
                  </a:cubicBezTo>
                  <a:cubicBezTo>
                    <a:pt x="1096" y="176"/>
                    <a:pt x="1117" y="177"/>
                    <a:pt x="1138" y="179"/>
                  </a:cubicBezTo>
                  <a:cubicBezTo>
                    <a:pt x="882" y="70"/>
                    <a:pt x="612"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7" name="Google Shape;12267;p23"/>
            <p:cNvSpPr/>
            <p:nvPr/>
          </p:nvSpPr>
          <p:spPr>
            <a:xfrm>
              <a:off x="6267150" y="2025825"/>
              <a:ext cx="132500" cy="124375"/>
            </a:xfrm>
            <a:custGeom>
              <a:avLst/>
              <a:gdLst/>
              <a:ahLst/>
              <a:cxnLst/>
              <a:rect l="l" t="t" r="r" b="b"/>
              <a:pathLst>
                <a:path w="5300" h="4975" extrusionOk="0">
                  <a:moveTo>
                    <a:pt x="4175" y="1"/>
                  </a:moveTo>
                  <a:lnTo>
                    <a:pt x="4175" y="1"/>
                  </a:lnTo>
                  <a:cubicBezTo>
                    <a:pt x="4462" y="238"/>
                    <a:pt x="4687" y="538"/>
                    <a:pt x="4899" y="851"/>
                  </a:cubicBezTo>
                  <a:cubicBezTo>
                    <a:pt x="4874" y="851"/>
                    <a:pt x="4837" y="863"/>
                    <a:pt x="4812" y="863"/>
                  </a:cubicBezTo>
                  <a:cubicBezTo>
                    <a:pt x="4537" y="563"/>
                    <a:pt x="4212" y="326"/>
                    <a:pt x="3800" y="226"/>
                  </a:cubicBezTo>
                  <a:lnTo>
                    <a:pt x="3800" y="226"/>
                  </a:lnTo>
                  <a:cubicBezTo>
                    <a:pt x="4087" y="401"/>
                    <a:pt x="4337" y="626"/>
                    <a:pt x="4587" y="876"/>
                  </a:cubicBezTo>
                  <a:lnTo>
                    <a:pt x="4425" y="876"/>
                  </a:lnTo>
                  <a:cubicBezTo>
                    <a:pt x="4175" y="676"/>
                    <a:pt x="3887" y="513"/>
                    <a:pt x="3562" y="476"/>
                  </a:cubicBezTo>
                  <a:lnTo>
                    <a:pt x="3562" y="476"/>
                  </a:lnTo>
                  <a:cubicBezTo>
                    <a:pt x="3800" y="551"/>
                    <a:pt x="3987" y="738"/>
                    <a:pt x="4175" y="888"/>
                  </a:cubicBezTo>
                  <a:cubicBezTo>
                    <a:pt x="4112" y="901"/>
                    <a:pt x="4050" y="901"/>
                    <a:pt x="3987" y="913"/>
                  </a:cubicBezTo>
                  <a:cubicBezTo>
                    <a:pt x="3775" y="788"/>
                    <a:pt x="3537" y="701"/>
                    <a:pt x="3300" y="663"/>
                  </a:cubicBezTo>
                  <a:lnTo>
                    <a:pt x="3300" y="663"/>
                  </a:lnTo>
                  <a:cubicBezTo>
                    <a:pt x="3462" y="751"/>
                    <a:pt x="3625" y="838"/>
                    <a:pt x="3787" y="938"/>
                  </a:cubicBezTo>
                  <a:cubicBezTo>
                    <a:pt x="3712" y="951"/>
                    <a:pt x="3625" y="963"/>
                    <a:pt x="3537" y="988"/>
                  </a:cubicBezTo>
                  <a:cubicBezTo>
                    <a:pt x="3362" y="913"/>
                    <a:pt x="3175" y="851"/>
                    <a:pt x="2962" y="826"/>
                  </a:cubicBezTo>
                  <a:lnTo>
                    <a:pt x="2962" y="826"/>
                  </a:lnTo>
                  <a:cubicBezTo>
                    <a:pt x="3100" y="888"/>
                    <a:pt x="3237" y="963"/>
                    <a:pt x="3387" y="1038"/>
                  </a:cubicBezTo>
                  <a:cubicBezTo>
                    <a:pt x="3362" y="1051"/>
                    <a:pt x="3337" y="1063"/>
                    <a:pt x="3325" y="1063"/>
                  </a:cubicBezTo>
                  <a:cubicBezTo>
                    <a:pt x="3262" y="1088"/>
                    <a:pt x="3212" y="1113"/>
                    <a:pt x="3162" y="1138"/>
                  </a:cubicBezTo>
                  <a:cubicBezTo>
                    <a:pt x="2975" y="1038"/>
                    <a:pt x="2787" y="926"/>
                    <a:pt x="2600" y="826"/>
                  </a:cubicBezTo>
                  <a:lnTo>
                    <a:pt x="2600" y="826"/>
                  </a:lnTo>
                  <a:cubicBezTo>
                    <a:pt x="2737" y="963"/>
                    <a:pt x="2887" y="1101"/>
                    <a:pt x="3050" y="1213"/>
                  </a:cubicBezTo>
                  <a:cubicBezTo>
                    <a:pt x="3012" y="1238"/>
                    <a:pt x="2962" y="1263"/>
                    <a:pt x="2925" y="1301"/>
                  </a:cubicBezTo>
                  <a:cubicBezTo>
                    <a:pt x="2787" y="1201"/>
                    <a:pt x="2525" y="1038"/>
                    <a:pt x="2375" y="926"/>
                  </a:cubicBezTo>
                  <a:lnTo>
                    <a:pt x="2375" y="926"/>
                  </a:lnTo>
                  <a:cubicBezTo>
                    <a:pt x="2500" y="1088"/>
                    <a:pt x="2650" y="1226"/>
                    <a:pt x="2812" y="1363"/>
                  </a:cubicBezTo>
                  <a:cubicBezTo>
                    <a:pt x="2787" y="1388"/>
                    <a:pt x="2762" y="1401"/>
                    <a:pt x="2725" y="1413"/>
                  </a:cubicBezTo>
                  <a:cubicBezTo>
                    <a:pt x="2725" y="1413"/>
                    <a:pt x="2725" y="1426"/>
                    <a:pt x="2712" y="1426"/>
                  </a:cubicBezTo>
                  <a:cubicBezTo>
                    <a:pt x="2538" y="1288"/>
                    <a:pt x="2350" y="1151"/>
                    <a:pt x="2125" y="1001"/>
                  </a:cubicBezTo>
                  <a:lnTo>
                    <a:pt x="2125" y="1001"/>
                  </a:lnTo>
                  <a:cubicBezTo>
                    <a:pt x="2275" y="1163"/>
                    <a:pt x="2413" y="1338"/>
                    <a:pt x="2575" y="1500"/>
                  </a:cubicBezTo>
                  <a:cubicBezTo>
                    <a:pt x="2525" y="1525"/>
                    <a:pt x="2488" y="1550"/>
                    <a:pt x="2450" y="1563"/>
                  </a:cubicBezTo>
                  <a:cubicBezTo>
                    <a:pt x="2300" y="1463"/>
                    <a:pt x="2150" y="1351"/>
                    <a:pt x="2013" y="1226"/>
                  </a:cubicBezTo>
                  <a:lnTo>
                    <a:pt x="2013" y="1226"/>
                  </a:lnTo>
                  <a:cubicBezTo>
                    <a:pt x="2088" y="1363"/>
                    <a:pt x="2213" y="1500"/>
                    <a:pt x="2338" y="1625"/>
                  </a:cubicBezTo>
                  <a:cubicBezTo>
                    <a:pt x="2313" y="1650"/>
                    <a:pt x="2275" y="1663"/>
                    <a:pt x="2238" y="1688"/>
                  </a:cubicBezTo>
                  <a:cubicBezTo>
                    <a:pt x="2138" y="1600"/>
                    <a:pt x="2038" y="1513"/>
                    <a:pt x="1938" y="1413"/>
                  </a:cubicBezTo>
                  <a:lnTo>
                    <a:pt x="1938" y="1413"/>
                  </a:lnTo>
                  <a:cubicBezTo>
                    <a:pt x="1988" y="1538"/>
                    <a:pt x="2063" y="1638"/>
                    <a:pt x="2150" y="1738"/>
                  </a:cubicBezTo>
                  <a:cubicBezTo>
                    <a:pt x="2100" y="1775"/>
                    <a:pt x="2038" y="1813"/>
                    <a:pt x="1975" y="1850"/>
                  </a:cubicBezTo>
                  <a:cubicBezTo>
                    <a:pt x="1888" y="1788"/>
                    <a:pt x="1813" y="1725"/>
                    <a:pt x="1725" y="1663"/>
                  </a:cubicBezTo>
                  <a:lnTo>
                    <a:pt x="1725" y="1663"/>
                  </a:lnTo>
                  <a:cubicBezTo>
                    <a:pt x="1788" y="1738"/>
                    <a:pt x="1850" y="1813"/>
                    <a:pt x="1925" y="1888"/>
                  </a:cubicBezTo>
                  <a:cubicBezTo>
                    <a:pt x="1875" y="1925"/>
                    <a:pt x="1825" y="1963"/>
                    <a:pt x="1775" y="2000"/>
                  </a:cubicBezTo>
                  <a:cubicBezTo>
                    <a:pt x="1688" y="1950"/>
                    <a:pt x="1588" y="1900"/>
                    <a:pt x="1500" y="1863"/>
                  </a:cubicBezTo>
                  <a:lnTo>
                    <a:pt x="1500" y="1863"/>
                  </a:lnTo>
                  <a:cubicBezTo>
                    <a:pt x="1563" y="1925"/>
                    <a:pt x="1638" y="1988"/>
                    <a:pt x="1713" y="2050"/>
                  </a:cubicBezTo>
                  <a:cubicBezTo>
                    <a:pt x="1650" y="2100"/>
                    <a:pt x="1600" y="2163"/>
                    <a:pt x="1538" y="2213"/>
                  </a:cubicBezTo>
                  <a:cubicBezTo>
                    <a:pt x="1613" y="2175"/>
                    <a:pt x="1700" y="2125"/>
                    <a:pt x="1775" y="2088"/>
                  </a:cubicBezTo>
                  <a:cubicBezTo>
                    <a:pt x="1800" y="2113"/>
                    <a:pt x="1838" y="2138"/>
                    <a:pt x="1863" y="2150"/>
                  </a:cubicBezTo>
                  <a:cubicBezTo>
                    <a:pt x="1900" y="2138"/>
                    <a:pt x="1925" y="2113"/>
                    <a:pt x="1950" y="2100"/>
                  </a:cubicBezTo>
                  <a:cubicBezTo>
                    <a:pt x="1925" y="2088"/>
                    <a:pt x="1888" y="2063"/>
                    <a:pt x="1863" y="2050"/>
                  </a:cubicBezTo>
                  <a:cubicBezTo>
                    <a:pt x="1913" y="2025"/>
                    <a:pt x="1975" y="2000"/>
                    <a:pt x="2025" y="1975"/>
                  </a:cubicBezTo>
                  <a:cubicBezTo>
                    <a:pt x="2050" y="1988"/>
                    <a:pt x="2075" y="2013"/>
                    <a:pt x="2100" y="2025"/>
                  </a:cubicBezTo>
                  <a:cubicBezTo>
                    <a:pt x="2125" y="2025"/>
                    <a:pt x="2150" y="2013"/>
                    <a:pt x="2175" y="2000"/>
                  </a:cubicBezTo>
                  <a:cubicBezTo>
                    <a:pt x="2150" y="1988"/>
                    <a:pt x="2125" y="1963"/>
                    <a:pt x="2100" y="1938"/>
                  </a:cubicBezTo>
                  <a:cubicBezTo>
                    <a:pt x="2163" y="1913"/>
                    <a:pt x="2225" y="1888"/>
                    <a:pt x="2288" y="1863"/>
                  </a:cubicBezTo>
                  <a:cubicBezTo>
                    <a:pt x="2325" y="1888"/>
                    <a:pt x="2350" y="1913"/>
                    <a:pt x="2388" y="1938"/>
                  </a:cubicBezTo>
                  <a:cubicBezTo>
                    <a:pt x="2425" y="1913"/>
                    <a:pt x="2475" y="1900"/>
                    <a:pt x="2525" y="1888"/>
                  </a:cubicBezTo>
                  <a:cubicBezTo>
                    <a:pt x="2488" y="1863"/>
                    <a:pt x="2450" y="1838"/>
                    <a:pt x="2413" y="1813"/>
                  </a:cubicBezTo>
                  <a:cubicBezTo>
                    <a:pt x="2450" y="1800"/>
                    <a:pt x="2475" y="1788"/>
                    <a:pt x="2513" y="1775"/>
                  </a:cubicBezTo>
                  <a:cubicBezTo>
                    <a:pt x="2550" y="1800"/>
                    <a:pt x="2600" y="1838"/>
                    <a:pt x="2638" y="1863"/>
                  </a:cubicBezTo>
                  <a:cubicBezTo>
                    <a:pt x="2650" y="1863"/>
                    <a:pt x="2663" y="1863"/>
                    <a:pt x="2663" y="1850"/>
                  </a:cubicBezTo>
                  <a:cubicBezTo>
                    <a:pt x="2700" y="1825"/>
                    <a:pt x="2725" y="1813"/>
                    <a:pt x="2750" y="1788"/>
                  </a:cubicBezTo>
                  <a:cubicBezTo>
                    <a:pt x="2725" y="1763"/>
                    <a:pt x="2688" y="1738"/>
                    <a:pt x="2663" y="1713"/>
                  </a:cubicBezTo>
                  <a:cubicBezTo>
                    <a:pt x="2688" y="1700"/>
                    <a:pt x="2725" y="1688"/>
                    <a:pt x="2762" y="1675"/>
                  </a:cubicBezTo>
                  <a:cubicBezTo>
                    <a:pt x="2787" y="1688"/>
                    <a:pt x="2812" y="1713"/>
                    <a:pt x="2825" y="1725"/>
                  </a:cubicBezTo>
                  <a:cubicBezTo>
                    <a:pt x="2875" y="1688"/>
                    <a:pt x="2925" y="1650"/>
                    <a:pt x="2987" y="1625"/>
                  </a:cubicBezTo>
                  <a:cubicBezTo>
                    <a:pt x="2975" y="1613"/>
                    <a:pt x="2962" y="1600"/>
                    <a:pt x="2950" y="1588"/>
                  </a:cubicBezTo>
                  <a:cubicBezTo>
                    <a:pt x="2975" y="1575"/>
                    <a:pt x="3012" y="1563"/>
                    <a:pt x="3050" y="1538"/>
                  </a:cubicBezTo>
                  <a:cubicBezTo>
                    <a:pt x="3062" y="1550"/>
                    <a:pt x="3075" y="1550"/>
                    <a:pt x="3075" y="1563"/>
                  </a:cubicBezTo>
                  <a:cubicBezTo>
                    <a:pt x="3112" y="1538"/>
                    <a:pt x="3150" y="1513"/>
                    <a:pt x="3187" y="1500"/>
                  </a:cubicBezTo>
                  <a:cubicBezTo>
                    <a:pt x="3187" y="1488"/>
                    <a:pt x="3175" y="1488"/>
                    <a:pt x="3175" y="1488"/>
                  </a:cubicBezTo>
                  <a:cubicBezTo>
                    <a:pt x="3225" y="1451"/>
                    <a:pt x="3275" y="1426"/>
                    <a:pt x="3337" y="1401"/>
                  </a:cubicBezTo>
                  <a:cubicBezTo>
                    <a:pt x="3337" y="1401"/>
                    <a:pt x="3350" y="1413"/>
                    <a:pt x="3350" y="1413"/>
                  </a:cubicBezTo>
                  <a:cubicBezTo>
                    <a:pt x="3400" y="1388"/>
                    <a:pt x="3450" y="1363"/>
                    <a:pt x="3500" y="1338"/>
                  </a:cubicBezTo>
                  <a:cubicBezTo>
                    <a:pt x="3487" y="1338"/>
                    <a:pt x="3475" y="1326"/>
                    <a:pt x="3462" y="1326"/>
                  </a:cubicBezTo>
                  <a:cubicBezTo>
                    <a:pt x="3475" y="1313"/>
                    <a:pt x="3487" y="1301"/>
                    <a:pt x="3500" y="1301"/>
                  </a:cubicBezTo>
                  <a:cubicBezTo>
                    <a:pt x="3537" y="1276"/>
                    <a:pt x="3612" y="1251"/>
                    <a:pt x="3712" y="1226"/>
                  </a:cubicBezTo>
                  <a:cubicBezTo>
                    <a:pt x="3725" y="1238"/>
                    <a:pt x="3725" y="1238"/>
                    <a:pt x="3737" y="1238"/>
                  </a:cubicBezTo>
                  <a:cubicBezTo>
                    <a:pt x="3787" y="1226"/>
                    <a:pt x="3850" y="1201"/>
                    <a:pt x="3900" y="1188"/>
                  </a:cubicBezTo>
                  <a:cubicBezTo>
                    <a:pt x="3887" y="1188"/>
                    <a:pt x="3887" y="1176"/>
                    <a:pt x="3887" y="1176"/>
                  </a:cubicBezTo>
                  <a:cubicBezTo>
                    <a:pt x="3937" y="1163"/>
                    <a:pt x="3987" y="1151"/>
                    <a:pt x="4037" y="1138"/>
                  </a:cubicBezTo>
                  <a:cubicBezTo>
                    <a:pt x="4212" y="1076"/>
                    <a:pt x="4387" y="1026"/>
                    <a:pt x="4575" y="988"/>
                  </a:cubicBezTo>
                  <a:cubicBezTo>
                    <a:pt x="4612" y="976"/>
                    <a:pt x="4637" y="976"/>
                    <a:pt x="4674" y="963"/>
                  </a:cubicBezTo>
                  <a:cubicBezTo>
                    <a:pt x="4674" y="963"/>
                    <a:pt x="4687" y="963"/>
                    <a:pt x="4687" y="976"/>
                  </a:cubicBezTo>
                  <a:cubicBezTo>
                    <a:pt x="4749" y="963"/>
                    <a:pt x="4812" y="951"/>
                    <a:pt x="4874" y="951"/>
                  </a:cubicBezTo>
                  <a:lnTo>
                    <a:pt x="4887" y="951"/>
                  </a:lnTo>
                  <a:cubicBezTo>
                    <a:pt x="4874" y="938"/>
                    <a:pt x="4862" y="913"/>
                    <a:pt x="4849" y="901"/>
                  </a:cubicBezTo>
                  <a:cubicBezTo>
                    <a:pt x="4874" y="901"/>
                    <a:pt x="4899" y="888"/>
                    <a:pt x="4924" y="876"/>
                  </a:cubicBezTo>
                  <a:cubicBezTo>
                    <a:pt x="4937" y="901"/>
                    <a:pt x="4949" y="926"/>
                    <a:pt x="4962" y="938"/>
                  </a:cubicBezTo>
                  <a:cubicBezTo>
                    <a:pt x="5042" y="938"/>
                    <a:pt x="5138" y="922"/>
                    <a:pt x="5231" y="922"/>
                  </a:cubicBezTo>
                  <a:cubicBezTo>
                    <a:pt x="5254" y="922"/>
                    <a:pt x="5277" y="923"/>
                    <a:pt x="5299" y="926"/>
                  </a:cubicBezTo>
                  <a:cubicBezTo>
                    <a:pt x="5137" y="626"/>
                    <a:pt x="4937" y="351"/>
                    <a:pt x="4674" y="113"/>
                  </a:cubicBezTo>
                  <a:lnTo>
                    <a:pt x="4674" y="113"/>
                  </a:lnTo>
                  <a:cubicBezTo>
                    <a:pt x="4787" y="301"/>
                    <a:pt x="4899" y="501"/>
                    <a:pt x="5012" y="701"/>
                  </a:cubicBezTo>
                  <a:cubicBezTo>
                    <a:pt x="4799" y="401"/>
                    <a:pt x="4525" y="151"/>
                    <a:pt x="4175" y="1"/>
                  </a:cubicBezTo>
                  <a:close/>
                  <a:moveTo>
                    <a:pt x="1138" y="2125"/>
                  </a:moveTo>
                  <a:lnTo>
                    <a:pt x="1138" y="2125"/>
                  </a:lnTo>
                  <a:cubicBezTo>
                    <a:pt x="1275" y="2200"/>
                    <a:pt x="1413" y="2250"/>
                    <a:pt x="1550" y="2300"/>
                  </a:cubicBezTo>
                  <a:cubicBezTo>
                    <a:pt x="1525" y="2325"/>
                    <a:pt x="1500" y="2363"/>
                    <a:pt x="1488" y="2388"/>
                  </a:cubicBezTo>
                  <a:cubicBezTo>
                    <a:pt x="1363" y="2363"/>
                    <a:pt x="1238" y="2338"/>
                    <a:pt x="1113" y="2313"/>
                  </a:cubicBezTo>
                  <a:lnTo>
                    <a:pt x="1113" y="2313"/>
                  </a:lnTo>
                  <a:cubicBezTo>
                    <a:pt x="1213" y="2363"/>
                    <a:pt x="1325" y="2413"/>
                    <a:pt x="1438" y="2450"/>
                  </a:cubicBezTo>
                  <a:cubicBezTo>
                    <a:pt x="1413" y="2488"/>
                    <a:pt x="1375" y="2538"/>
                    <a:pt x="1363" y="2575"/>
                  </a:cubicBezTo>
                  <a:cubicBezTo>
                    <a:pt x="1225" y="2475"/>
                    <a:pt x="1075" y="2388"/>
                    <a:pt x="925" y="2338"/>
                  </a:cubicBezTo>
                  <a:lnTo>
                    <a:pt x="925" y="2338"/>
                  </a:lnTo>
                  <a:cubicBezTo>
                    <a:pt x="1050" y="2438"/>
                    <a:pt x="1188" y="2550"/>
                    <a:pt x="1325" y="2650"/>
                  </a:cubicBezTo>
                  <a:cubicBezTo>
                    <a:pt x="1275" y="2725"/>
                    <a:pt x="1250" y="2813"/>
                    <a:pt x="1213" y="2900"/>
                  </a:cubicBezTo>
                  <a:cubicBezTo>
                    <a:pt x="1050" y="2700"/>
                    <a:pt x="863" y="2525"/>
                    <a:pt x="663" y="2363"/>
                  </a:cubicBezTo>
                  <a:lnTo>
                    <a:pt x="663" y="2363"/>
                  </a:lnTo>
                  <a:cubicBezTo>
                    <a:pt x="813" y="2588"/>
                    <a:pt x="988" y="2825"/>
                    <a:pt x="1163" y="3050"/>
                  </a:cubicBezTo>
                  <a:cubicBezTo>
                    <a:pt x="1150" y="3100"/>
                    <a:pt x="1138" y="3163"/>
                    <a:pt x="1113" y="3213"/>
                  </a:cubicBezTo>
                  <a:cubicBezTo>
                    <a:pt x="950" y="2950"/>
                    <a:pt x="763" y="2700"/>
                    <a:pt x="513" y="2500"/>
                  </a:cubicBezTo>
                  <a:lnTo>
                    <a:pt x="513" y="2500"/>
                  </a:lnTo>
                  <a:cubicBezTo>
                    <a:pt x="701" y="2788"/>
                    <a:pt x="875" y="3100"/>
                    <a:pt x="1063" y="3412"/>
                  </a:cubicBezTo>
                  <a:cubicBezTo>
                    <a:pt x="1038" y="3475"/>
                    <a:pt x="1025" y="3550"/>
                    <a:pt x="1000" y="3625"/>
                  </a:cubicBezTo>
                  <a:cubicBezTo>
                    <a:pt x="863" y="3425"/>
                    <a:pt x="701" y="3225"/>
                    <a:pt x="526" y="3038"/>
                  </a:cubicBezTo>
                  <a:lnTo>
                    <a:pt x="526" y="3038"/>
                  </a:lnTo>
                  <a:cubicBezTo>
                    <a:pt x="638" y="3300"/>
                    <a:pt x="776" y="3562"/>
                    <a:pt x="938" y="3825"/>
                  </a:cubicBezTo>
                  <a:cubicBezTo>
                    <a:pt x="925" y="3875"/>
                    <a:pt x="913" y="3925"/>
                    <a:pt x="888" y="3962"/>
                  </a:cubicBezTo>
                  <a:cubicBezTo>
                    <a:pt x="738" y="3737"/>
                    <a:pt x="551" y="3537"/>
                    <a:pt x="313" y="3387"/>
                  </a:cubicBezTo>
                  <a:lnTo>
                    <a:pt x="313" y="3387"/>
                  </a:lnTo>
                  <a:cubicBezTo>
                    <a:pt x="488" y="3637"/>
                    <a:pt x="663" y="3887"/>
                    <a:pt x="838" y="4150"/>
                  </a:cubicBezTo>
                  <a:cubicBezTo>
                    <a:pt x="825" y="4175"/>
                    <a:pt x="813" y="4200"/>
                    <a:pt x="801" y="4225"/>
                  </a:cubicBezTo>
                  <a:cubicBezTo>
                    <a:pt x="613" y="3962"/>
                    <a:pt x="401" y="3725"/>
                    <a:pt x="138" y="3525"/>
                  </a:cubicBezTo>
                  <a:lnTo>
                    <a:pt x="138" y="3525"/>
                  </a:lnTo>
                  <a:cubicBezTo>
                    <a:pt x="338" y="3825"/>
                    <a:pt x="526" y="4137"/>
                    <a:pt x="726" y="4437"/>
                  </a:cubicBezTo>
                  <a:cubicBezTo>
                    <a:pt x="713" y="4475"/>
                    <a:pt x="701" y="4500"/>
                    <a:pt x="688" y="4537"/>
                  </a:cubicBezTo>
                  <a:cubicBezTo>
                    <a:pt x="501" y="4250"/>
                    <a:pt x="276" y="3987"/>
                    <a:pt x="1" y="3775"/>
                  </a:cubicBezTo>
                  <a:lnTo>
                    <a:pt x="1" y="3775"/>
                  </a:lnTo>
                  <a:cubicBezTo>
                    <a:pt x="213" y="4075"/>
                    <a:pt x="401" y="4400"/>
                    <a:pt x="601" y="4725"/>
                  </a:cubicBezTo>
                  <a:cubicBezTo>
                    <a:pt x="563" y="4812"/>
                    <a:pt x="526" y="4887"/>
                    <a:pt x="488" y="4975"/>
                  </a:cubicBezTo>
                  <a:cubicBezTo>
                    <a:pt x="538" y="4912"/>
                    <a:pt x="588" y="4850"/>
                    <a:pt x="638" y="4787"/>
                  </a:cubicBezTo>
                  <a:cubicBezTo>
                    <a:pt x="726" y="4550"/>
                    <a:pt x="875" y="4325"/>
                    <a:pt x="1025" y="4125"/>
                  </a:cubicBezTo>
                  <a:cubicBezTo>
                    <a:pt x="1025" y="4125"/>
                    <a:pt x="1025" y="4112"/>
                    <a:pt x="1038" y="4100"/>
                  </a:cubicBezTo>
                  <a:cubicBezTo>
                    <a:pt x="1038" y="4062"/>
                    <a:pt x="1050" y="4037"/>
                    <a:pt x="1063" y="4000"/>
                  </a:cubicBezTo>
                  <a:cubicBezTo>
                    <a:pt x="1075" y="3925"/>
                    <a:pt x="1100" y="3850"/>
                    <a:pt x="1125" y="3775"/>
                  </a:cubicBezTo>
                  <a:cubicBezTo>
                    <a:pt x="1150" y="3712"/>
                    <a:pt x="1188" y="3625"/>
                    <a:pt x="1225" y="3537"/>
                  </a:cubicBezTo>
                  <a:cubicBezTo>
                    <a:pt x="1238" y="3512"/>
                    <a:pt x="1250" y="3487"/>
                    <a:pt x="1263" y="3462"/>
                  </a:cubicBezTo>
                  <a:cubicBezTo>
                    <a:pt x="1263" y="3450"/>
                    <a:pt x="1250" y="3450"/>
                    <a:pt x="1250" y="3450"/>
                  </a:cubicBezTo>
                  <a:cubicBezTo>
                    <a:pt x="1263" y="3425"/>
                    <a:pt x="1263" y="3400"/>
                    <a:pt x="1263" y="3387"/>
                  </a:cubicBezTo>
                  <a:cubicBezTo>
                    <a:pt x="1275" y="3337"/>
                    <a:pt x="1275" y="3288"/>
                    <a:pt x="1288" y="3250"/>
                  </a:cubicBezTo>
                  <a:cubicBezTo>
                    <a:pt x="1275" y="3163"/>
                    <a:pt x="1263" y="3075"/>
                    <a:pt x="1313" y="2975"/>
                  </a:cubicBezTo>
                  <a:cubicBezTo>
                    <a:pt x="1338" y="2900"/>
                    <a:pt x="1363" y="2838"/>
                    <a:pt x="1388" y="2775"/>
                  </a:cubicBezTo>
                  <a:cubicBezTo>
                    <a:pt x="1400" y="2750"/>
                    <a:pt x="1400" y="2725"/>
                    <a:pt x="1400" y="2713"/>
                  </a:cubicBezTo>
                  <a:lnTo>
                    <a:pt x="1413" y="2713"/>
                  </a:lnTo>
                  <a:cubicBezTo>
                    <a:pt x="1425" y="2700"/>
                    <a:pt x="1438" y="2675"/>
                    <a:pt x="1450" y="2650"/>
                  </a:cubicBezTo>
                  <a:cubicBezTo>
                    <a:pt x="1438" y="2650"/>
                    <a:pt x="1438" y="2638"/>
                    <a:pt x="1425" y="2638"/>
                  </a:cubicBezTo>
                  <a:cubicBezTo>
                    <a:pt x="1450" y="2575"/>
                    <a:pt x="1475" y="2525"/>
                    <a:pt x="1488" y="2463"/>
                  </a:cubicBezTo>
                  <a:cubicBezTo>
                    <a:pt x="1513" y="2475"/>
                    <a:pt x="1525" y="2475"/>
                    <a:pt x="1550" y="2475"/>
                  </a:cubicBezTo>
                  <a:cubicBezTo>
                    <a:pt x="1563" y="2463"/>
                    <a:pt x="1575" y="2438"/>
                    <a:pt x="1600" y="2413"/>
                  </a:cubicBezTo>
                  <a:cubicBezTo>
                    <a:pt x="1575" y="2400"/>
                    <a:pt x="1550" y="2400"/>
                    <a:pt x="1525" y="2388"/>
                  </a:cubicBezTo>
                  <a:cubicBezTo>
                    <a:pt x="1538" y="2363"/>
                    <a:pt x="1550" y="2338"/>
                    <a:pt x="1575" y="2313"/>
                  </a:cubicBezTo>
                  <a:cubicBezTo>
                    <a:pt x="1600" y="2325"/>
                    <a:pt x="1625" y="2325"/>
                    <a:pt x="1650" y="2338"/>
                  </a:cubicBezTo>
                  <a:cubicBezTo>
                    <a:pt x="1675" y="2313"/>
                    <a:pt x="1700" y="2288"/>
                    <a:pt x="1725" y="2263"/>
                  </a:cubicBezTo>
                  <a:cubicBezTo>
                    <a:pt x="1663" y="2250"/>
                    <a:pt x="1600" y="2238"/>
                    <a:pt x="1538" y="2213"/>
                  </a:cubicBezTo>
                  <a:cubicBezTo>
                    <a:pt x="1400" y="2188"/>
                    <a:pt x="1275" y="2150"/>
                    <a:pt x="1138" y="21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8" name="Google Shape;12268;p23"/>
            <p:cNvSpPr/>
            <p:nvPr/>
          </p:nvSpPr>
          <p:spPr>
            <a:xfrm>
              <a:off x="6207800" y="2326375"/>
              <a:ext cx="72500" cy="78450"/>
            </a:xfrm>
            <a:custGeom>
              <a:avLst/>
              <a:gdLst/>
              <a:ahLst/>
              <a:cxnLst/>
              <a:rect l="l" t="t" r="r" b="b"/>
              <a:pathLst>
                <a:path w="2900" h="3138" extrusionOk="0">
                  <a:moveTo>
                    <a:pt x="0" y="1"/>
                  </a:moveTo>
                  <a:cubicBezTo>
                    <a:pt x="600" y="1488"/>
                    <a:pt x="1075" y="2550"/>
                    <a:pt x="2725" y="3075"/>
                  </a:cubicBezTo>
                  <a:cubicBezTo>
                    <a:pt x="2775" y="3087"/>
                    <a:pt x="2887" y="3137"/>
                    <a:pt x="2900" y="3137"/>
                  </a:cubicBezTo>
                  <a:cubicBezTo>
                    <a:pt x="2737" y="3012"/>
                    <a:pt x="2575" y="2900"/>
                    <a:pt x="2412" y="2787"/>
                  </a:cubicBezTo>
                  <a:cubicBezTo>
                    <a:pt x="1387" y="2125"/>
                    <a:pt x="825" y="10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9" name="Google Shape;12269;p23"/>
            <p:cNvSpPr/>
            <p:nvPr/>
          </p:nvSpPr>
          <p:spPr>
            <a:xfrm>
              <a:off x="6207175" y="2348875"/>
              <a:ext cx="64700" cy="62825"/>
            </a:xfrm>
            <a:custGeom>
              <a:avLst/>
              <a:gdLst/>
              <a:ahLst/>
              <a:cxnLst/>
              <a:rect l="l" t="t" r="r" b="b"/>
              <a:pathLst>
                <a:path w="2588" h="2513" extrusionOk="0">
                  <a:moveTo>
                    <a:pt x="0" y="0"/>
                  </a:moveTo>
                  <a:lnTo>
                    <a:pt x="0" y="0"/>
                  </a:lnTo>
                  <a:cubicBezTo>
                    <a:pt x="263" y="538"/>
                    <a:pt x="550" y="1100"/>
                    <a:pt x="988" y="1550"/>
                  </a:cubicBezTo>
                  <a:cubicBezTo>
                    <a:pt x="1375" y="1975"/>
                    <a:pt x="2187" y="2437"/>
                    <a:pt x="2587" y="2512"/>
                  </a:cubicBezTo>
                  <a:cubicBezTo>
                    <a:pt x="1587" y="1825"/>
                    <a:pt x="725" y="8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0" name="Google Shape;12270;p23"/>
            <p:cNvSpPr/>
            <p:nvPr/>
          </p:nvSpPr>
          <p:spPr>
            <a:xfrm>
              <a:off x="6211850" y="2372000"/>
              <a:ext cx="35650" cy="36575"/>
            </a:xfrm>
            <a:custGeom>
              <a:avLst/>
              <a:gdLst/>
              <a:ahLst/>
              <a:cxnLst/>
              <a:rect l="l" t="t" r="r" b="b"/>
              <a:pathLst>
                <a:path w="1426" h="1463" extrusionOk="0">
                  <a:moveTo>
                    <a:pt x="1" y="0"/>
                  </a:moveTo>
                  <a:lnTo>
                    <a:pt x="1" y="0"/>
                  </a:lnTo>
                  <a:cubicBezTo>
                    <a:pt x="238" y="650"/>
                    <a:pt x="888" y="1187"/>
                    <a:pt x="1425" y="1462"/>
                  </a:cubicBezTo>
                  <a:cubicBezTo>
                    <a:pt x="1125" y="1187"/>
                    <a:pt x="851" y="887"/>
                    <a:pt x="563" y="613"/>
                  </a:cubicBezTo>
                  <a:cubicBezTo>
                    <a:pt x="338" y="413"/>
                    <a:pt x="163" y="2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1" name="Google Shape;12271;p23"/>
            <p:cNvSpPr/>
            <p:nvPr/>
          </p:nvSpPr>
          <p:spPr>
            <a:xfrm>
              <a:off x="6211225" y="2382925"/>
              <a:ext cx="14725" cy="15325"/>
            </a:xfrm>
            <a:custGeom>
              <a:avLst/>
              <a:gdLst/>
              <a:ahLst/>
              <a:cxnLst/>
              <a:rect l="l" t="t" r="r" b="b"/>
              <a:pathLst>
                <a:path w="589" h="613" extrusionOk="0">
                  <a:moveTo>
                    <a:pt x="1" y="1"/>
                  </a:moveTo>
                  <a:lnTo>
                    <a:pt x="1" y="1"/>
                  </a:lnTo>
                  <a:cubicBezTo>
                    <a:pt x="126" y="263"/>
                    <a:pt x="363" y="463"/>
                    <a:pt x="588" y="613"/>
                  </a:cubicBezTo>
                  <a:cubicBezTo>
                    <a:pt x="413" y="400"/>
                    <a:pt x="201"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2" name="Google Shape;12272;p23"/>
            <p:cNvSpPr/>
            <p:nvPr/>
          </p:nvSpPr>
          <p:spPr>
            <a:xfrm>
              <a:off x="6149375" y="2362300"/>
              <a:ext cx="91875" cy="88125"/>
            </a:xfrm>
            <a:custGeom>
              <a:avLst/>
              <a:gdLst/>
              <a:ahLst/>
              <a:cxnLst/>
              <a:rect l="l" t="t" r="r" b="b"/>
              <a:pathLst>
                <a:path w="3675" h="3525" extrusionOk="0">
                  <a:moveTo>
                    <a:pt x="0" y="1"/>
                  </a:moveTo>
                  <a:lnTo>
                    <a:pt x="0" y="1"/>
                  </a:lnTo>
                  <a:cubicBezTo>
                    <a:pt x="775" y="1475"/>
                    <a:pt x="1900" y="2850"/>
                    <a:pt x="3512" y="3450"/>
                  </a:cubicBezTo>
                  <a:cubicBezTo>
                    <a:pt x="3562" y="3475"/>
                    <a:pt x="3649" y="3512"/>
                    <a:pt x="3674" y="3525"/>
                  </a:cubicBezTo>
                  <a:cubicBezTo>
                    <a:pt x="3525" y="3425"/>
                    <a:pt x="3375" y="3325"/>
                    <a:pt x="3225" y="3225"/>
                  </a:cubicBezTo>
                  <a:cubicBezTo>
                    <a:pt x="2112" y="2475"/>
                    <a:pt x="938" y="112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3" name="Google Shape;12273;p23"/>
            <p:cNvSpPr/>
            <p:nvPr/>
          </p:nvSpPr>
          <p:spPr>
            <a:xfrm>
              <a:off x="6184050" y="2392925"/>
              <a:ext cx="50950" cy="44075"/>
            </a:xfrm>
            <a:custGeom>
              <a:avLst/>
              <a:gdLst/>
              <a:ahLst/>
              <a:cxnLst/>
              <a:rect l="l" t="t" r="r" b="b"/>
              <a:pathLst>
                <a:path w="2038" h="1763" extrusionOk="0">
                  <a:moveTo>
                    <a:pt x="1" y="0"/>
                  </a:moveTo>
                  <a:lnTo>
                    <a:pt x="1" y="0"/>
                  </a:lnTo>
                  <a:cubicBezTo>
                    <a:pt x="450" y="750"/>
                    <a:pt x="1313" y="1513"/>
                    <a:pt x="2038" y="1762"/>
                  </a:cubicBezTo>
                  <a:cubicBezTo>
                    <a:pt x="1338" y="1250"/>
                    <a:pt x="638" y="6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4" name="Google Shape;12274;p23"/>
            <p:cNvSpPr/>
            <p:nvPr/>
          </p:nvSpPr>
          <p:spPr>
            <a:xfrm>
              <a:off x="6202175" y="2401050"/>
              <a:ext cx="22825" cy="19700"/>
            </a:xfrm>
            <a:custGeom>
              <a:avLst/>
              <a:gdLst/>
              <a:ahLst/>
              <a:cxnLst/>
              <a:rect l="l" t="t" r="r" b="b"/>
              <a:pathLst>
                <a:path w="913" h="788" extrusionOk="0">
                  <a:moveTo>
                    <a:pt x="0" y="0"/>
                  </a:moveTo>
                  <a:lnTo>
                    <a:pt x="0" y="0"/>
                  </a:lnTo>
                  <a:cubicBezTo>
                    <a:pt x="250" y="313"/>
                    <a:pt x="600" y="600"/>
                    <a:pt x="913" y="788"/>
                  </a:cubicBezTo>
                  <a:cubicBezTo>
                    <a:pt x="625" y="513"/>
                    <a:pt x="313"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5" name="Google Shape;12275;p23"/>
            <p:cNvSpPr/>
            <p:nvPr/>
          </p:nvSpPr>
          <p:spPr>
            <a:xfrm>
              <a:off x="6241225" y="2342325"/>
              <a:ext cx="85000" cy="33450"/>
            </a:xfrm>
            <a:custGeom>
              <a:avLst/>
              <a:gdLst/>
              <a:ahLst/>
              <a:cxnLst/>
              <a:rect l="l" t="t" r="r" b="b"/>
              <a:pathLst>
                <a:path w="3400" h="1338" extrusionOk="0">
                  <a:moveTo>
                    <a:pt x="0" y="0"/>
                  </a:moveTo>
                  <a:lnTo>
                    <a:pt x="0" y="0"/>
                  </a:lnTo>
                  <a:cubicBezTo>
                    <a:pt x="525" y="362"/>
                    <a:pt x="1063" y="737"/>
                    <a:pt x="1675" y="937"/>
                  </a:cubicBezTo>
                  <a:cubicBezTo>
                    <a:pt x="2212" y="1112"/>
                    <a:pt x="2900" y="1212"/>
                    <a:pt x="3400" y="1337"/>
                  </a:cubicBezTo>
                  <a:cubicBezTo>
                    <a:pt x="2900" y="1087"/>
                    <a:pt x="2350" y="950"/>
                    <a:pt x="1825" y="762"/>
                  </a:cubicBezTo>
                  <a:cubicBezTo>
                    <a:pt x="1325" y="575"/>
                    <a:pt x="575"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6" name="Google Shape;12276;p23"/>
            <p:cNvSpPr/>
            <p:nvPr/>
          </p:nvSpPr>
          <p:spPr>
            <a:xfrm>
              <a:off x="6256225" y="2357625"/>
              <a:ext cx="61250" cy="21275"/>
            </a:xfrm>
            <a:custGeom>
              <a:avLst/>
              <a:gdLst/>
              <a:ahLst/>
              <a:cxnLst/>
              <a:rect l="l" t="t" r="r" b="b"/>
              <a:pathLst>
                <a:path w="2450" h="851" extrusionOk="0">
                  <a:moveTo>
                    <a:pt x="0" y="0"/>
                  </a:moveTo>
                  <a:cubicBezTo>
                    <a:pt x="700" y="463"/>
                    <a:pt x="1725" y="850"/>
                    <a:pt x="2450" y="850"/>
                  </a:cubicBezTo>
                  <a:cubicBezTo>
                    <a:pt x="1525" y="550"/>
                    <a:pt x="913" y="3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7" name="Google Shape;12277;p23"/>
            <p:cNvSpPr/>
            <p:nvPr/>
          </p:nvSpPr>
          <p:spPr>
            <a:xfrm>
              <a:off x="6269350" y="2369500"/>
              <a:ext cx="42200" cy="14400"/>
            </a:xfrm>
            <a:custGeom>
              <a:avLst/>
              <a:gdLst/>
              <a:ahLst/>
              <a:cxnLst/>
              <a:rect l="l" t="t" r="r" b="b"/>
              <a:pathLst>
                <a:path w="1688" h="576" extrusionOk="0">
                  <a:moveTo>
                    <a:pt x="0" y="0"/>
                  </a:moveTo>
                  <a:lnTo>
                    <a:pt x="0" y="0"/>
                  </a:lnTo>
                  <a:cubicBezTo>
                    <a:pt x="500" y="325"/>
                    <a:pt x="1100" y="488"/>
                    <a:pt x="1687" y="575"/>
                  </a:cubicBezTo>
                  <a:cubicBezTo>
                    <a:pt x="1137" y="338"/>
                    <a:pt x="563"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8" name="Google Shape;12278;p23"/>
            <p:cNvSpPr/>
            <p:nvPr/>
          </p:nvSpPr>
          <p:spPr>
            <a:xfrm>
              <a:off x="6281850" y="2378875"/>
              <a:ext cx="24700" cy="10950"/>
            </a:xfrm>
            <a:custGeom>
              <a:avLst/>
              <a:gdLst/>
              <a:ahLst/>
              <a:cxnLst/>
              <a:rect l="l" t="t" r="r" b="b"/>
              <a:pathLst>
                <a:path w="988" h="438" extrusionOk="0">
                  <a:moveTo>
                    <a:pt x="0" y="0"/>
                  </a:moveTo>
                  <a:lnTo>
                    <a:pt x="0" y="0"/>
                  </a:lnTo>
                  <a:cubicBezTo>
                    <a:pt x="287" y="225"/>
                    <a:pt x="675" y="350"/>
                    <a:pt x="987" y="438"/>
                  </a:cubicBezTo>
                  <a:cubicBezTo>
                    <a:pt x="675" y="263"/>
                    <a:pt x="337" y="1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9" name="Google Shape;12279;p23"/>
            <p:cNvSpPr/>
            <p:nvPr/>
          </p:nvSpPr>
          <p:spPr>
            <a:xfrm>
              <a:off x="6266850" y="2258825"/>
              <a:ext cx="10025" cy="23575"/>
            </a:xfrm>
            <a:custGeom>
              <a:avLst/>
              <a:gdLst/>
              <a:ahLst/>
              <a:cxnLst/>
              <a:rect l="l" t="t" r="r" b="b"/>
              <a:pathLst>
                <a:path w="401" h="943" extrusionOk="0">
                  <a:moveTo>
                    <a:pt x="125" y="0"/>
                  </a:moveTo>
                  <a:cubicBezTo>
                    <a:pt x="117" y="0"/>
                    <a:pt x="109" y="1"/>
                    <a:pt x="100" y="3"/>
                  </a:cubicBezTo>
                  <a:cubicBezTo>
                    <a:pt x="38" y="3"/>
                    <a:pt x="0" y="53"/>
                    <a:pt x="13" y="103"/>
                  </a:cubicBezTo>
                  <a:cubicBezTo>
                    <a:pt x="13" y="353"/>
                    <a:pt x="50" y="603"/>
                    <a:pt x="88" y="853"/>
                  </a:cubicBezTo>
                  <a:cubicBezTo>
                    <a:pt x="106" y="908"/>
                    <a:pt x="158" y="943"/>
                    <a:pt x="214" y="943"/>
                  </a:cubicBezTo>
                  <a:cubicBezTo>
                    <a:pt x="234" y="943"/>
                    <a:pt x="255" y="938"/>
                    <a:pt x="275" y="928"/>
                  </a:cubicBezTo>
                  <a:cubicBezTo>
                    <a:pt x="288" y="928"/>
                    <a:pt x="300" y="916"/>
                    <a:pt x="313" y="903"/>
                  </a:cubicBezTo>
                  <a:cubicBezTo>
                    <a:pt x="400" y="716"/>
                    <a:pt x="288" y="428"/>
                    <a:pt x="225" y="203"/>
                  </a:cubicBezTo>
                  <a:cubicBezTo>
                    <a:pt x="225" y="191"/>
                    <a:pt x="225" y="191"/>
                    <a:pt x="225" y="191"/>
                  </a:cubicBezTo>
                  <a:cubicBezTo>
                    <a:pt x="225" y="111"/>
                    <a:pt x="204"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0" name="Google Shape;12280;p23"/>
            <p:cNvSpPr/>
            <p:nvPr/>
          </p:nvSpPr>
          <p:spPr>
            <a:xfrm>
              <a:off x="6275600" y="2254100"/>
              <a:ext cx="27825" cy="20750"/>
            </a:xfrm>
            <a:custGeom>
              <a:avLst/>
              <a:gdLst/>
              <a:ahLst/>
              <a:cxnLst/>
              <a:rect l="l" t="t" r="r" b="b"/>
              <a:pathLst>
                <a:path w="1113" h="830" extrusionOk="0">
                  <a:moveTo>
                    <a:pt x="78" y="1"/>
                  </a:moveTo>
                  <a:cubicBezTo>
                    <a:pt x="52" y="1"/>
                    <a:pt x="26" y="2"/>
                    <a:pt x="0" y="5"/>
                  </a:cubicBezTo>
                  <a:cubicBezTo>
                    <a:pt x="425" y="130"/>
                    <a:pt x="625" y="555"/>
                    <a:pt x="950" y="830"/>
                  </a:cubicBezTo>
                  <a:cubicBezTo>
                    <a:pt x="975" y="755"/>
                    <a:pt x="1000" y="680"/>
                    <a:pt x="1037" y="605"/>
                  </a:cubicBezTo>
                  <a:cubicBezTo>
                    <a:pt x="1062" y="567"/>
                    <a:pt x="1087" y="530"/>
                    <a:pt x="1112" y="492"/>
                  </a:cubicBezTo>
                  <a:cubicBezTo>
                    <a:pt x="1050" y="455"/>
                    <a:pt x="987" y="417"/>
                    <a:pt x="937" y="367"/>
                  </a:cubicBezTo>
                  <a:cubicBezTo>
                    <a:pt x="683" y="205"/>
                    <a:pt x="397"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1" name="Google Shape;12281;p23"/>
            <p:cNvSpPr/>
            <p:nvPr/>
          </p:nvSpPr>
          <p:spPr>
            <a:xfrm>
              <a:off x="6279350" y="2249200"/>
              <a:ext cx="25325" cy="16600"/>
            </a:xfrm>
            <a:custGeom>
              <a:avLst/>
              <a:gdLst/>
              <a:ahLst/>
              <a:cxnLst/>
              <a:rect l="l" t="t" r="r" b="b"/>
              <a:pathLst>
                <a:path w="1013" h="664" extrusionOk="0">
                  <a:moveTo>
                    <a:pt x="160" y="1"/>
                  </a:moveTo>
                  <a:cubicBezTo>
                    <a:pt x="106" y="1"/>
                    <a:pt x="52" y="5"/>
                    <a:pt x="0" y="14"/>
                  </a:cubicBezTo>
                  <a:cubicBezTo>
                    <a:pt x="175" y="38"/>
                    <a:pt x="412" y="201"/>
                    <a:pt x="475" y="251"/>
                  </a:cubicBezTo>
                  <a:cubicBezTo>
                    <a:pt x="650" y="376"/>
                    <a:pt x="800" y="538"/>
                    <a:pt x="975" y="663"/>
                  </a:cubicBezTo>
                  <a:cubicBezTo>
                    <a:pt x="987" y="638"/>
                    <a:pt x="1000" y="626"/>
                    <a:pt x="1012" y="613"/>
                  </a:cubicBezTo>
                  <a:cubicBezTo>
                    <a:pt x="987" y="551"/>
                    <a:pt x="950" y="501"/>
                    <a:pt x="937" y="438"/>
                  </a:cubicBezTo>
                  <a:cubicBezTo>
                    <a:pt x="912" y="376"/>
                    <a:pt x="900" y="301"/>
                    <a:pt x="900" y="238"/>
                  </a:cubicBezTo>
                  <a:cubicBezTo>
                    <a:pt x="683" y="94"/>
                    <a:pt x="415"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2" name="Google Shape;12282;p23"/>
            <p:cNvSpPr/>
            <p:nvPr/>
          </p:nvSpPr>
          <p:spPr>
            <a:xfrm>
              <a:off x="6280275" y="2236375"/>
              <a:ext cx="23150" cy="16600"/>
            </a:xfrm>
            <a:custGeom>
              <a:avLst/>
              <a:gdLst/>
              <a:ahLst/>
              <a:cxnLst/>
              <a:rect l="l" t="t" r="r" b="b"/>
              <a:pathLst>
                <a:path w="926" h="664" extrusionOk="0">
                  <a:moveTo>
                    <a:pt x="311" y="1"/>
                  </a:moveTo>
                  <a:cubicBezTo>
                    <a:pt x="195" y="1"/>
                    <a:pt x="85" y="34"/>
                    <a:pt x="1" y="114"/>
                  </a:cubicBezTo>
                  <a:cubicBezTo>
                    <a:pt x="37" y="95"/>
                    <a:pt x="79" y="87"/>
                    <a:pt x="123" y="87"/>
                  </a:cubicBezTo>
                  <a:cubicBezTo>
                    <a:pt x="305" y="87"/>
                    <a:pt x="525" y="224"/>
                    <a:pt x="575" y="264"/>
                  </a:cubicBezTo>
                  <a:cubicBezTo>
                    <a:pt x="481" y="230"/>
                    <a:pt x="379" y="207"/>
                    <a:pt x="278" y="207"/>
                  </a:cubicBezTo>
                  <a:cubicBezTo>
                    <a:pt x="192" y="207"/>
                    <a:pt x="106" y="224"/>
                    <a:pt x="26" y="264"/>
                  </a:cubicBezTo>
                  <a:cubicBezTo>
                    <a:pt x="325" y="264"/>
                    <a:pt x="550" y="502"/>
                    <a:pt x="800" y="639"/>
                  </a:cubicBezTo>
                  <a:cubicBezTo>
                    <a:pt x="813" y="651"/>
                    <a:pt x="838" y="664"/>
                    <a:pt x="863" y="664"/>
                  </a:cubicBezTo>
                  <a:cubicBezTo>
                    <a:pt x="863" y="576"/>
                    <a:pt x="875" y="489"/>
                    <a:pt x="900" y="414"/>
                  </a:cubicBezTo>
                  <a:cubicBezTo>
                    <a:pt x="888" y="402"/>
                    <a:pt x="875" y="402"/>
                    <a:pt x="863" y="402"/>
                  </a:cubicBezTo>
                  <a:cubicBezTo>
                    <a:pt x="900" y="377"/>
                    <a:pt x="925" y="327"/>
                    <a:pt x="913" y="277"/>
                  </a:cubicBezTo>
                  <a:cubicBezTo>
                    <a:pt x="789" y="128"/>
                    <a:pt x="539"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3" name="Google Shape;12283;p23"/>
            <p:cNvSpPr/>
            <p:nvPr/>
          </p:nvSpPr>
          <p:spPr>
            <a:xfrm>
              <a:off x="6279650" y="2260775"/>
              <a:ext cx="25950" cy="52200"/>
            </a:xfrm>
            <a:custGeom>
              <a:avLst/>
              <a:gdLst/>
              <a:ahLst/>
              <a:cxnLst/>
              <a:rect l="l" t="t" r="r" b="b"/>
              <a:pathLst>
                <a:path w="1038" h="2088" extrusionOk="0">
                  <a:moveTo>
                    <a:pt x="1" y="0"/>
                  </a:moveTo>
                  <a:lnTo>
                    <a:pt x="1" y="0"/>
                  </a:lnTo>
                  <a:cubicBezTo>
                    <a:pt x="213" y="275"/>
                    <a:pt x="375" y="613"/>
                    <a:pt x="625" y="863"/>
                  </a:cubicBezTo>
                  <a:cubicBezTo>
                    <a:pt x="438" y="713"/>
                    <a:pt x="213" y="538"/>
                    <a:pt x="88" y="325"/>
                  </a:cubicBezTo>
                  <a:lnTo>
                    <a:pt x="88" y="325"/>
                  </a:lnTo>
                  <a:cubicBezTo>
                    <a:pt x="151" y="613"/>
                    <a:pt x="313" y="888"/>
                    <a:pt x="525" y="1100"/>
                  </a:cubicBezTo>
                  <a:cubicBezTo>
                    <a:pt x="363" y="1000"/>
                    <a:pt x="213" y="900"/>
                    <a:pt x="101" y="750"/>
                  </a:cubicBezTo>
                  <a:lnTo>
                    <a:pt x="101" y="750"/>
                  </a:lnTo>
                  <a:cubicBezTo>
                    <a:pt x="151" y="1038"/>
                    <a:pt x="475" y="1325"/>
                    <a:pt x="600" y="1475"/>
                  </a:cubicBezTo>
                  <a:cubicBezTo>
                    <a:pt x="613" y="1500"/>
                    <a:pt x="625" y="1512"/>
                    <a:pt x="638" y="1537"/>
                  </a:cubicBezTo>
                  <a:cubicBezTo>
                    <a:pt x="500" y="1413"/>
                    <a:pt x="350" y="1313"/>
                    <a:pt x="188" y="1225"/>
                  </a:cubicBezTo>
                  <a:lnTo>
                    <a:pt x="188" y="1225"/>
                  </a:lnTo>
                  <a:cubicBezTo>
                    <a:pt x="363" y="1413"/>
                    <a:pt x="513" y="1650"/>
                    <a:pt x="588" y="1825"/>
                  </a:cubicBezTo>
                  <a:cubicBezTo>
                    <a:pt x="613" y="1912"/>
                    <a:pt x="650" y="2000"/>
                    <a:pt x="688" y="2087"/>
                  </a:cubicBezTo>
                  <a:cubicBezTo>
                    <a:pt x="700" y="2087"/>
                    <a:pt x="700" y="2075"/>
                    <a:pt x="700" y="2075"/>
                  </a:cubicBezTo>
                  <a:cubicBezTo>
                    <a:pt x="713" y="2075"/>
                    <a:pt x="725" y="2062"/>
                    <a:pt x="738" y="2050"/>
                  </a:cubicBezTo>
                  <a:cubicBezTo>
                    <a:pt x="763" y="2037"/>
                    <a:pt x="788" y="2025"/>
                    <a:pt x="813" y="2025"/>
                  </a:cubicBezTo>
                  <a:cubicBezTo>
                    <a:pt x="838" y="2012"/>
                    <a:pt x="875" y="2012"/>
                    <a:pt x="900" y="2012"/>
                  </a:cubicBezTo>
                  <a:lnTo>
                    <a:pt x="963" y="2012"/>
                  </a:lnTo>
                  <a:cubicBezTo>
                    <a:pt x="963" y="2000"/>
                    <a:pt x="963" y="2000"/>
                    <a:pt x="963" y="1987"/>
                  </a:cubicBezTo>
                  <a:cubicBezTo>
                    <a:pt x="963" y="1975"/>
                    <a:pt x="950" y="1950"/>
                    <a:pt x="938" y="1937"/>
                  </a:cubicBezTo>
                  <a:cubicBezTo>
                    <a:pt x="938" y="1925"/>
                    <a:pt x="926" y="1913"/>
                    <a:pt x="925" y="1912"/>
                  </a:cubicBezTo>
                  <a:lnTo>
                    <a:pt x="925" y="1912"/>
                  </a:lnTo>
                  <a:cubicBezTo>
                    <a:pt x="938" y="1925"/>
                    <a:pt x="950" y="1937"/>
                    <a:pt x="963" y="1962"/>
                  </a:cubicBezTo>
                  <a:cubicBezTo>
                    <a:pt x="975" y="1862"/>
                    <a:pt x="975" y="1775"/>
                    <a:pt x="1000" y="1687"/>
                  </a:cubicBezTo>
                  <a:cubicBezTo>
                    <a:pt x="1013" y="1650"/>
                    <a:pt x="1013" y="1600"/>
                    <a:pt x="1025" y="1562"/>
                  </a:cubicBezTo>
                  <a:cubicBezTo>
                    <a:pt x="1025" y="1550"/>
                    <a:pt x="1038" y="1537"/>
                    <a:pt x="1038" y="1525"/>
                  </a:cubicBezTo>
                  <a:cubicBezTo>
                    <a:pt x="1013" y="1500"/>
                    <a:pt x="1000" y="1475"/>
                    <a:pt x="975" y="1450"/>
                  </a:cubicBezTo>
                  <a:lnTo>
                    <a:pt x="975" y="1450"/>
                  </a:lnTo>
                  <a:cubicBezTo>
                    <a:pt x="988" y="1450"/>
                    <a:pt x="1000" y="1462"/>
                    <a:pt x="1013" y="1462"/>
                  </a:cubicBezTo>
                  <a:cubicBezTo>
                    <a:pt x="1013" y="1475"/>
                    <a:pt x="1025" y="1475"/>
                    <a:pt x="1038" y="1475"/>
                  </a:cubicBezTo>
                  <a:cubicBezTo>
                    <a:pt x="975" y="1437"/>
                    <a:pt x="913" y="1375"/>
                    <a:pt x="863" y="1313"/>
                  </a:cubicBezTo>
                  <a:cubicBezTo>
                    <a:pt x="763" y="1150"/>
                    <a:pt x="738" y="950"/>
                    <a:pt x="763" y="763"/>
                  </a:cubicBezTo>
                  <a:cubicBezTo>
                    <a:pt x="763" y="763"/>
                    <a:pt x="763" y="750"/>
                    <a:pt x="763" y="750"/>
                  </a:cubicBezTo>
                  <a:cubicBezTo>
                    <a:pt x="763" y="725"/>
                    <a:pt x="763" y="688"/>
                    <a:pt x="775" y="663"/>
                  </a:cubicBezTo>
                  <a:cubicBezTo>
                    <a:pt x="775" y="638"/>
                    <a:pt x="775" y="613"/>
                    <a:pt x="788" y="588"/>
                  </a:cubicBezTo>
                  <a:cubicBezTo>
                    <a:pt x="538" y="400"/>
                    <a:pt x="301" y="2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4" name="Google Shape;12284;p23"/>
            <p:cNvSpPr/>
            <p:nvPr/>
          </p:nvSpPr>
          <p:spPr>
            <a:xfrm>
              <a:off x="6280275" y="2228650"/>
              <a:ext cx="17825" cy="8100"/>
            </a:xfrm>
            <a:custGeom>
              <a:avLst/>
              <a:gdLst/>
              <a:ahLst/>
              <a:cxnLst/>
              <a:rect l="l" t="t" r="r" b="b"/>
              <a:pathLst>
                <a:path w="713" h="324" extrusionOk="0">
                  <a:moveTo>
                    <a:pt x="430" y="0"/>
                  </a:moveTo>
                  <a:cubicBezTo>
                    <a:pt x="346" y="0"/>
                    <a:pt x="264" y="31"/>
                    <a:pt x="188" y="73"/>
                  </a:cubicBezTo>
                  <a:cubicBezTo>
                    <a:pt x="113" y="111"/>
                    <a:pt x="13" y="161"/>
                    <a:pt x="1" y="248"/>
                  </a:cubicBezTo>
                  <a:cubicBezTo>
                    <a:pt x="23" y="215"/>
                    <a:pt x="55" y="201"/>
                    <a:pt x="96" y="190"/>
                  </a:cubicBezTo>
                  <a:lnTo>
                    <a:pt x="96" y="190"/>
                  </a:lnTo>
                  <a:cubicBezTo>
                    <a:pt x="86" y="195"/>
                    <a:pt x="76" y="203"/>
                    <a:pt x="76" y="211"/>
                  </a:cubicBezTo>
                  <a:cubicBezTo>
                    <a:pt x="99" y="195"/>
                    <a:pt x="130" y="189"/>
                    <a:pt x="164" y="189"/>
                  </a:cubicBezTo>
                  <a:cubicBezTo>
                    <a:pt x="239" y="189"/>
                    <a:pt x="325" y="218"/>
                    <a:pt x="350" y="236"/>
                  </a:cubicBezTo>
                  <a:cubicBezTo>
                    <a:pt x="425" y="248"/>
                    <a:pt x="500" y="323"/>
                    <a:pt x="575" y="323"/>
                  </a:cubicBezTo>
                  <a:cubicBezTo>
                    <a:pt x="613" y="311"/>
                    <a:pt x="638" y="261"/>
                    <a:pt x="613" y="236"/>
                  </a:cubicBezTo>
                  <a:cubicBezTo>
                    <a:pt x="600" y="223"/>
                    <a:pt x="588" y="223"/>
                    <a:pt x="588" y="211"/>
                  </a:cubicBezTo>
                  <a:cubicBezTo>
                    <a:pt x="600" y="211"/>
                    <a:pt x="625" y="211"/>
                    <a:pt x="638" y="198"/>
                  </a:cubicBezTo>
                  <a:cubicBezTo>
                    <a:pt x="713" y="123"/>
                    <a:pt x="613" y="48"/>
                    <a:pt x="550" y="23"/>
                  </a:cubicBezTo>
                  <a:cubicBezTo>
                    <a:pt x="510" y="7"/>
                    <a:pt x="470"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5" name="Google Shape;12285;p23"/>
            <p:cNvSpPr/>
            <p:nvPr/>
          </p:nvSpPr>
          <p:spPr>
            <a:xfrm>
              <a:off x="6269975" y="2194775"/>
              <a:ext cx="23750" cy="22900"/>
            </a:xfrm>
            <a:custGeom>
              <a:avLst/>
              <a:gdLst/>
              <a:ahLst/>
              <a:cxnLst/>
              <a:rect l="l" t="t" r="r" b="b"/>
              <a:pathLst>
                <a:path w="950" h="916" extrusionOk="0">
                  <a:moveTo>
                    <a:pt x="328" y="0"/>
                  </a:moveTo>
                  <a:cubicBezTo>
                    <a:pt x="212" y="0"/>
                    <a:pt x="99" y="30"/>
                    <a:pt x="0" y="116"/>
                  </a:cubicBezTo>
                  <a:cubicBezTo>
                    <a:pt x="44" y="104"/>
                    <a:pt x="87" y="98"/>
                    <a:pt x="129" y="98"/>
                  </a:cubicBezTo>
                  <a:cubicBezTo>
                    <a:pt x="341" y="98"/>
                    <a:pt x="535" y="239"/>
                    <a:pt x="712" y="353"/>
                  </a:cubicBezTo>
                  <a:cubicBezTo>
                    <a:pt x="525" y="291"/>
                    <a:pt x="338" y="229"/>
                    <a:pt x="138" y="216"/>
                  </a:cubicBezTo>
                  <a:lnTo>
                    <a:pt x="138" y="216"/>
                  </a:lnTo>
                  <a:cubicBezTo>
                    <a:pt x="313" y="279"/>
                    <a:pt x="563" y="453"/>
                    <a:pt x="625" y="503"/>
                  </a:cubicBezTo>
                  <a:cubicBezTo>
                    <a:pt x="688" y="541"/>
                    <a:pt x="762" y="603"/>
                    <a:pt x="850" y="653"/>
                  </a:cubicBezTo>
                  <a:cubicBezTo>
                    <a:pt x="638" y="553"/>
                    <a:pt x="388" y="453"/>
                    <a:pt x="325" y="428"/>
                  </a:cubicBezTo>
                  <a:lnTo>
                    <a:pt x="325" y="428"/>
                  </a:lnTo>
                  <a:cubicBezTo>
                    <a:pt x="538" y="578"/>
                    <a:pt x="712" y="778"/>
                    <a:pt x="925" y="916"/>
                  </a:cubicBezTo>
                  <a:cubicBezTo>
                    <a:pt x="900" y="803"/>
                    <a:pt x="912" y="666"/>
                    <a:pt x="925" y="553"/>
                  </a:cubicBezTo>
                  <a:cubicBezTo>
                    <a:pt x="937" y="528"/>
                    <a:pt x="937" y="491"/>
                    <a:pt x="937" y="466"/>
                  </a:cubicBezTo>
                  <a:cubicBezTo>
                    <a:pt x="950" y="416"/>
                    <a:pt x="950" y="453"/>
                    <a:pt x="950" y="416"/>
                  </a:cubicBezTo>
                  <a:cubicBezTo>
                    <a:pt x="950" y="403"/>
                    <a:pt x="950" y="378"/>
                    <a:pt x="950" y="366"/>
                  </a:cubicBezTo>
                  <a:cubicBezTo>
                    <a:pt x="940" y="356"/>
                    <a:pt x="938" y="333"/>
                    <a:pt x="938" y="333"/>
                  </a:cubicBezTo>
                  <a:cubicBezTo>
                    <a:pt x="937" y="333"/>
                    <a:pt x="937" y="335"/>
                    <a:pt x="937" y="341"/>
                  </a:cubicBezTo>
                  <a:cubicBezTo>
                    <a:pt x="925" y="291"/>
                    <a:pt x="937" y="316"/>
                    <a:pt x="912" y="304"/>
                  </a:cubicBezTo>
                  <a:lnTo>
                    <a:pt x="912" y="304"/>
                  </a:lnTo>
                  <a:cubicBezTo>
                    <a:pt x="921" y="312"/>
                    <a:pt x="924" y="315"/>
                    <a:pt x="923" y="315"/>
                  </a:cubicBezTo>
                  <a:cubicBezTo>
                    <a:pt x="919" y="315"/>
                    <a:pt x="875" y="279"/>
                    <a:pt x="875" y="279"/>
                  </a:cubicBezTo>
                  <a:cubicBezTo>
                    <a:pt x="800" y="229"/>
                    <a:pt x="737" y="191"/>
                    <a:pt x="688" y="116"/>
                  </a:cubicBezTo>
                  <a:cubicBezTo>
                    <a:pt x="675" y="104"/>
                    <a:pt x="650" y="79"/>
                    <a:pt x="638" y="54"/>
                  </a:cubicBezTo>
                  <a:cubicBezTo>
                    <a:pt x="537" y="24"/>
                    <a:pt x="432" y="0"/>
                    <a:pt x="3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6" name="Google Shape;12286;p23"/>
            <p:cNvSpPr/>
            <p:nvPr/>
          </p:nvSpPr>
          <p:spPr>
            <a:xfrm>
              <a:off x="6281850" y="2212650"/>
              <a:ext cx="21575" cy="15725"/>
            </a:xfrm>
            <a:custGeom>
              <a:avLst/>
              <a:gdLst/>
              <a:ahLst/>
              <a:cxnLst/>
              <a:rect l="l" t="t" r="r" b="b"/>
              <a:pathLst>
                <a:path w="863" h="629" extrusionOk="0">
                  <a:moveTo>
                    <a:pt x="0" y="1"/>
                  </a:moveTo>
                  <a:lnTo>
                    <a:pt x="0" y="1"/>
                  </a:lnTo>
                  <a:cubicBezTo>
                    <a:pt x="113" y="151"/>
                    <a:pt x="262" y="288"/>
                    <a:pt x="437" y="376"/>
                  </a:cubicBezTo>
                  <a:cubicBezTo>
                    <a:pt x="300" y="326"/>
                    <a:pt x="188" y="276"/>
                    <a:pt x="63" y="201"/>
                  </a:cubicBezTo>
                  <a:lnTo>
                    <a:pt x="63" y="201"/>
                  </a:lnTo>
                  <a:cubicBezTo>
                    <a:pt x="213" y="413"/>
                    <a:pt x="462" y="563"/>
                    <a:pt x="712" y="613"/>
                  </a:cubicBezTo>
                  <a:cubicBezTo>
                    <a:pt x="734" y="624"/>
                    <a:pt x="754" y="629"/>
                    <a:pt x="772" y="629"/>
                  </a:cubicBezTo>
                  <a:cubicBezTo>
                    <a:pt x="814" y="629"/>
                    <a:pt x="845" y="602"/>
                    <a:pt x="862" y="576"/>
                  </a:cubicBezTo>
                  <a:lnTo>
                    <a:pt x="825" y="576"/>
                  </a:lnTo>
                  <a:cubicBezTo>
                    <a:pt x="662" y="513"/>
                    <a:pt x="525" y="426"/>
                    <a:pt x="462" y="263"/>
                  </a:cubicBezTo>
                  <a:cubicBezTo>
                    <a:pt x="462" y="251"/>
                    <a:pt x="462" y="238"/>
                    <a:pt x="462" y="226"/>
                  </a:cubicBezTo>
                  <a:cubicBezTo>
                    <a:pt x="325" y="176"/>
                    <a:pt x="150" y="1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7" name="Google Shape;12287;p23"/>
            <p:cNvSpPr/>
            <p:nvPr/>
          </p:nvSpPr>
          <p:spPr>
            <a:xfrm>
              <a:off x="6304950" y="2351050"/>
              <a:ext cx="45650" cy="29100"/>
            </a:xfrm>
            <a:custGeom>
              <a:avLst/>
              <a:gdLst/>
              <a:ahLst/>
              <a:cxnLst/>
              <a:rect l="l" t="t" r="r" b="b"/>
              <a:pathLst>
                <a:path w="1826" h="1164" extrusionOk="0">
                  <a:moveTo>
                    <a:pt x="776" y="1"/>
                  </a:moveTo>
                  <a:lnTo>
                    <a:pt x="776" y="1"/>
                  </a:lnTo>
                  <a:cubicBezTo>
                    <a:pt x="976" y="126"/>
                    <a:pt x="1176" y="263"/>
                    <a:pt x="1375" y="401"/>
                  </a:cubicBezTo>
                  <a:cubicBezTo>
                    <a:pt x="1026" y="263"/>
                    <a:pt x="638" y="188"/>
                    <a:pt x="276" y="101"/>
                  </a:cubicBezTo>
                  <a:lnTo>
                    <a:pt x="276" y="101"/>
                  </a:lnTo>
                  <a:cubicBezTo>
                    <a:pt x="576" y="251"/>
                    <a:pt x="863" y="438"/>
                    <a:pt x="1151" y="613"/>
                  </a:cubicBezTo>
                  <a:cubicBezTo>
                    <a:pt x="776" y="476"/>
                    <a:pt x="376" y="388"/>
                    <a:pt x="1" y="288"/>
                  </a:cubicBezTo>
                  <a:lnTo>
                    <a:pt x="1" y="288"/>
                  </a:lnTo>
                  <a:cubicBezTo>
                    <a:pt x="501" y="551"/>
                    <a:pt x="963" y="901"/>
                    <a:pt x="1463" y="1163"/>
                  </a:cubicBezTo>
                  <a:cubicBezTo>
                    <a:pt x="1425" y="1088"/>
                    <a:pt x="1425" y="1013"/>
                    <a:pt x="1463" y="938"/>
                  </a:cubicBezTo>
                  <a:cubicBezTo>
                    <a:pt x="1500" y="876"/>
                    <a:pt x="1550" y="838"/>
                    <a:pt x="1625" y="826"/>
                  </a:cubicBezTo>
                  <a:cubicBezTo>
                    <a:pt x="1625" y="788"/>
                    <a:pt x="1625" y="763"/>
                    <a:pt x="1625" y="738"/>
                  </a:cubicBezTo>
                  <a:cubicBezTo>
                    <a:pt x="1644" y="682"/>
                    <a:pt x="1670" y="646"/>
                    <a:pt x="1703" y="611"/>
                  </a:cubicBezTo>
                  <a:lnTo>
                    <a:pt x="1703" y="611"/>
                  </a:lnTo>
                  <a:lnTo>
                    <a:pt x="1750" y="576"/>
                  </a:lnTo>
                  <a:lnTo>
                    <a:pt x="1738" y="576"/>
                  </a:lnTo>
                  <a:cubicBezTo>
                    <a:pt x="1763" y="563"/>
                    <a:pt x="1788" y="551"/>
                    <a:pt x="1813" y="538"/>
                  </a:cubicBezTo>
                  <a:cubicBezTo>
                    <a:pt x="1813" y="538"/>
                    <a:pt x="1813" y="526"/>
                    <a:pt x="1813" y="526"/>
                  </a:cubicBezTo>
                  <a:cubicBezTo>
                    <a:pt x="1813" y="463"/>
                    <a:pt x="1813" y="388"/>
                    <a:pt x="1825" y="313"/>
                  </a:cubicBezTo>
                  <a:cubicBezTo>
                    <a:pt x="1488" y="163"/>
                    <a:pt x="1113" y="76"/>
                    <a:pt x="7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8" name="Google Shape;12288;p23"/>
            <p:cNvSpPr/>
            <p:nvPr/>
          </p:nvSpPr>
          <p:spPr>
            <a:xfrm>
              <a:off x="6331825" y="2346375"/>
              <a:ext cx="19075" cy="11900"/>
            </a:xfrm>
            <a:custGeom>
              <a:avLst/>
              <a:gdLst/>
              <a:ahLst/>
              <a:cxnLst/>
              <a:rect l="l" t="t" r="r" b="b"/>
              <a:pathLst>
                <a:path w="763" h="476" extrusionOk="0">
                  <a:moveTo>
                    <a:pt x="1" y="0"/>
                  </a:moveTo>
                  <a:lnTo>
                    <a:pt x="1" y="0"/>
                  </a:lnTo>
                  <a:cubicBezTo>
                    <a:pt x="138" y="50"/>
                    <a:pt x="325" y="188"/>
                    <a:pt x="375" y="225"/>
                  </a:cubicBezTo>
                  <a:cubicBezTo>
                    <a:pt x="475" y="300"/>
                    <a:pt x="600" y="388"/>
                    <a:pt x="750" y="475"/>
                  </a:cubicBezTo>
                  <a:cubicBezTo>
                    <a:pt x="750" y="438"/>
                    <a:pt x="750" y="413"/>
                    <a:pt x="750" y="375"/>
                  </a:cubicBezTo>
                  <a:cubicBezTo>
                    <a:pt x="750" y="338"/>
                    <a:pt x="763" y="288"/>
                    <a:pt x="763" y="250"/>
                  </a:cubicBezTo>
                  <a:cubicBezTo>
                    <a:pt x="525" y="125"/>
                    <a:pt x="275"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9" name="Google Shape;12289;p23"/>
            <p:cNvSpPr/>
            <p:nvPr/>
          </p:nvSpPr>
          <p:spPr>
            <a:xfrm>
              <a:off x="6298700" y="2314200"/>
              <a:ext cx="37200" cy="20025"/>
            </a:xfrm>
            <a:custGeom>
              <a:avLst/>
              <a:gdLst/>
              <a:ahLst/>
              <a:cxnLst/>
              <a:rect l="l" t="t" r="r" b="b"/>
              <a:pathLst>
                <a:path w="1488" h="801" extrusionOk="0">
                  <a:moveTo>
                    <a:pt x="426" y="0"/>
                  </a:moveTo>
                  <a:cubicBezTo>
                    <a:pt x="663" y="63"/>
                    <a:pt x="863" y="175"/>
                    <a:pt x="1076" y="275"/>
                  </a:cubicBezTo>
                  <a:cubicBezTo>
                    <a:pt x="838" y="220"/>
                    <a:pt x="573" y="186"/>
                    <a:pt x="409" y="186"/>
                  </a:cubicBezTo>
                  <a:cubicBezTo>
                    <a:pt x="349" y="186"/>
                    <a:pt x="303" y="190"/>
                    <a:pt x="276" y="200"/>
                  </a:cubicBezTo>
                  <a:cubicBezTo>
                    <a:pt x="551" y="250"/>
                    <a:pt x="788" y="375"/>
                    <a:pt x="1038" y="500"/>
                  </a:cubicBezTo>
                  <a:cubicBezTo>
                    <a:pt x="725" y="396"/>
                    <a:pt x="402" y="324"/>
                    <a:pt x="77" y="324"/>
                  </a:cubicBezTo>
                  <a:cubicBezTo>
                    <a:pt x="52" y="324"/>
                    <a:pt x="26" y="324"/>
                    <a:pt x="1" y="325"/>
                  </a:cubicBezTo>
                  <a:cubicBezTo>
                    <a:pt x="338" y="438"/>
                    <a:pt x="638" y="638"/>
                    <a:pt x="951" y="800"/>
                  </a:cubicBezTo>
                  <a:cubicBezTo>
                    <a:pt x="963" y="788"/>
                    <a:pt x="976" y="775"/>
                    <a:pt x="988" y="750"/>
                  </a:cubicBezTo>
                  <a:cubicBezTo>
                    <a:pt x="1001" y="738"/>
                    <a:pt x="1026" y="713"/>
                    <a:pt x="1038" y="700"/>
                  </a:cubicBezTo>
                  <a:lnTo>
                    <a:pt x="1051" y="700"/>
                  </a:lnTo>
                  <a:lnTo>
                    <a:pt x="1063" y="688"/>
                  </a:lnTo>
                  <a:cubicBezTo>
                    <a:pt x="1088" y="663"/>
                    <a:pt x="1113" y="650"/>
                    <a:pt x="1138" y="638"/>
                  </a:cubicBezTo>
                  <a:cubicBezTo>
                    <a:pt x="1163" y="625"/>
                    <a:pt x="1213" y="613"/>
                    <a:pt x="1226" y="613"/>
                  </a:cubicBezTo>
                  <a:lnTo>
                    <a:pt x="1226" y="613"/>
                  </a:lnTo>
                  <a:cubicBezTo>
                    <a:pt x="1217" y="613"/>
                    <a:pt x="1192" y="624"/>
                    <a:pt x="1199" y="624"/>
                  </a:cubicBezTo>
                  <a:cubicBezTo>
                    <a:pt x="1202" y="624"/>
                    <a:pt x="1213" y="621"/>
                    <a:pt x="1238" y="613"/>
                  </a:cubicBezTo>
                  <a:cubicBezTo>
                    <a:pt x="1276" y="600"/>
                    <a:pt x="1313" y="588"/>
                    <a:pt x="1351" y="575"/>
                  </a:cubicBezTo>
                  <a:cubicBezTo>
                    <a:pt x="1363" y="563"/>
                    <a:pt x="1376" y="550"/>
                    <a:pt x="1388" y="550"/>
                  </a:cubicBezTo>
                  <a:cubicBezTo>
                    <a:pt x="1401" y="538"/>
                    <a:pt x="1413" y="513"/>
                    <a:pt x="1426" y="513"/>
                  </a:cubicBezTo>
                  <a:cubicBezTo>
                    <a:pt x="1438" y="488"/>
                    <a:pt x="1463" y="475"/>
                    <a:pt x="1488" y="450"/>
                  </a:cubicBezTo>
                  <a:cubicBezTo>
                    <a:pt x="1463" y="438"/>
                    <a:pt x="1438" y="413"/>
                    <a:pt x="1426" y="388"/>
                  </a:cubicBezTo>
                  <a:cubicBezTo>
                    <a:pt x="1401" y="350"/>
                    <a:pt x="1388" y="313"/>
                    <a:pt x="1376" y="275"/>
                  </a:cubicBezTo>
                  <a:cubicBezTo>
                    <a:pt x="1351" y="225"/>
                    <a:pt x="1338" y="188"/>
                    <a:pt x="1326" y="138"/>
                  </a:cubicBezTo>
                  <a:cubicBezTo>
                    <a:pt x="1038" y="50"/>
                    <a:pt x="738" y="0"/>
                    <a:pt x="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0" name="Google Shape;12290;p23"/>
            <p:cNvSpPr/>
            <p:nvPr/>
          </p:nvSpPr>
          <p:spPr>
            <a:xfrm>
              <a:off x="6304950" y="2327625"/>
              <a:ext cx="16900" cy="11600"/>
            </a:xfrm>
            <a:custGeom>
              <a:avLst/>
              <a:gdLst/>
              <a:ahLst/>
              <a:cxnLst/>
              <a:rect l="l" t="t" r="r" b="b"/>
              <a:pathLst>
                <a:path w="676" h="464" extrusionOk="0">
                  <a:moveTo>
                    <a:pt x="1" y="1"/>
                  </a:moveTo>
                  <a:lnTo>
                    <a:pt x="1" y="1"/>
                  </a:lnTo>
                  <a:cubicBezTo>
                    <a:pt x="201" y="138"/>
                    <a:pt x="388" y="363"/>
                    <a:pt x="613" y="463"/>
                  </a:cubicBezTo>
                  <a:cubicBezTo>
                    <a:pt x="626" y="438"/>
                    <a:pt x="638" y="413"/>
                    <a:pt x="663" y="388"/>
                  </a:cubicBezTo>
                  <a:cubicBezTo>
                    <a:pt x="663" y="388"/>
                    <a:pt x="663" y="376"/>
                    <a:pt x="663" y="376"/>
                  </a:cubicBezTo>
                  <a:cubicBezTo>
                    <a:pt x="663" y="363"/>
                    <a:pt x="676" y="351"/>
                    <a:pt x="676" y="326"/>
                  </a:cubicBezTo>
                  <a:cubicBezTo>
                    <a:pt x="513" y="188"/>
                    <a:pt x="76" y="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1" name="Google Shape;12291;p23"/>
            <p:cNvSpPr/>
            <p:nvPr/>
          </p:nvSpPr>
          <p:spPr>
            <a:xfrm>
              <a:off x="6307150" y="2333250"/>
              <a:ext cx="13450" cy="13775"/>
            </a:xfrm>
            <a:custGeom>
              <a:avLst/>
              <a:gdLst/>
              <a:ahLst/>
              <a:cxnLst/>
              <a:rect l="l" t="t" r="r" b="b"/>
              <a:pathLst>
                <a:path w="538" h="551" extrusionOk="0">
                  <a:moveTo>
                    <a:pt x="0" y="1"/>
                  </a:moveTo>
                  <a:cubicBezTo>
                    <a:pt x="38" y="76"/>
                    <a:pt x="350" y="463"/>
                    <a:pt x="538" y="550"/>
                  </a:cubicBezTo>
                  <a:cubicBezTo>
                    <a:pt x="475" y="500"/>
                    <a:pt x="450" y="413"/>
                    <a:pt x="475" y="351"/>
                  </a:cubicBezTo>
                  <a:cubicBezTo>
                    <a:pt x="475" y="338"/>
                    <a:pt x="475" y="326"/>
                    <a:pt x="488" y="313"/>
                  </a:cubicBezTo>
                  <a:cubicBezTo>
                    <a:pt x="325" y="213"/>
                    <a:pt x="150"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2" name="Google Shape;12292;p23"/>
            <p:cNvSpPr/>
            <p:nvPr/>
          </p:nvSpPr>
          <p:spPr>
            <a:xfrm>
              <a:off x="6310900" y="2306700"/>
              <a:ext cx="20950" cy="10325"/>
            </a:xfrm>
            <a:custGeom>
              <a:avLst/>
              <a:gdLst/>
              <a:ahLst/>
              <a:cxnLst/>
              <a:rect l="l" t="t" r="r" b="b"/>
              <a:pathLst>
                <a:path w="838" h="413" extrusionOk="0">
                  <a:moveTo>
                    <a:pt x="0" y="0"/>
                  </a:moveTo>
                  <a:cubicBezTo>
                    <a:pt x="271" y="123"/>
                    <a:pt x="541" y="295"/>
                    <a:pt x="824" y="407"/>
                  </a:cubicBezTo>
                  <a:lnTo>
                    <a:pt x="824" y="407"/>
                  </a:lnTo>
                  <a:cubicBezTo>
                    <a:pt x="812" y="347"/>
                    <a:pt x="800" y="299"/>
                    <a:pt x="788" y="238"/>
                  </a:cubicBezTo>
                  <a:cubicBezTo>
                    <a:pt x="788" y="213"/>
                    <a:pt x="775" y="175"/>
                    <a:pt x="775" y="150"/>
                  </a:cubicBezTo>
                  <a:cubicBezTo>
                    <a:pt x="450" y="63"/>
                    <a:pt x="75" y="0"/>
                    <a:pt x="0" y="0"/>
                  </a:cubicBezTo>
                  <a:close/>
                  <a:moveTo>
                    <a:pt x="824" y="407"/>
                  </a:moveTo>
                  <a:lnTo>
                    <a:pt x="824" y="407"/>
                  </a:lnTo>
                  <a:cubicBezTo>
                    <a:pt x="824" y="409"/>
                    <a:pt x="825" y="411"/>
                    <a:pt x="825" y="413"/>
                  </a:cubicBezTo>
                  <a:lnTo>
                    <a:pt x="838" y="413"/>
                  </a:lnTo>
                  <a:cubicBezTo>
                    <a:pt x="833" y="411"/>
                    <a:pt x="828" y="409"/>
                    <a:pt x="824" y="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3" name="Google Shape;12293;p23"/>
            <p:cNvSpPr/>
            <p:nvPr/>
          </p:nvSpPr>
          <p:spPr>
            <a:xfrm>
              <a:off x="6309950" y="2299500"/>
              <a:ext cx="19100" cy="5350"/>
            </a:xfrm>
            <a:custGeom>
              <a:avLst/>
              <a:gdLst/>
              <a:ahLst/>
              <a:cxnLst/>
              <a:rect l="l" t="t" r="r" b="b"/>
              <a:pathLst>
                <a:path w="764" h="214" extrusionOk="0">
                  <a:moveTo>
                    <a:pt x="1" y="1"/>
                  </a:moveTo>
                  <a:cubicBezTo>
                    <a:pt x="188" y="76"/>
                    <a:pt x="388" y="213"/>
                    <a:pt x="601" y="213"/>
                  </a:cubicBezTo>
                  <a:cubicBezTo>
                    <a:pt x="763" y="38"/>
                    <a:pt x="101" y="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4" name="Google Shape;12294;p23"/>
            <p:cNvSpPr/>
            <p:nvPr/>
          </p:nvSpPr>
          <p:spPr>
            <a:xfrm>
              <a:off x="6309650" y="2292325"/>
              <a:ext cx="9700" cy="3450"/>
            </a:xfrm>
            <a:custGeom>
              <a:avLst/>
              <a:gdLst/>
              <a:ahLst/>
              <a:cxnLst/>
              <a:rect l="l" t="t" r="r" b="b"/>
              <a:pathLst>
                <a:path w="388" h="138" extrusionOk="0">
                  <a:moveTo>
                    <a:pt x="0" y="1"/>
                  </a:moveTo>
                  <a:lnTo>
                    <a:pt x="0" y="1"/>
                  </a:lnTo>
                  <a:cubicBezTo>
                    <a:pt x="125" y="38"/>
                    <a:pt x="238" y="138"/>
                    <a:pt x="363" y="138"/>
                  </a:cubicBezTo>
                  <a:cubicBezTo>
                    <a:pt x="388" y="138"/>
                    <a:pt x="388" y="113"/>
                    <a:pt x="375" y="88"/>
                  </a:cubicBezTo>
                  <a:cubicBezTo>
                    <a:pt x="275" y="26"/>
                    <a:pt x="125"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5" name="Google Shape;12295;p23"/>
            <p:cNvSpPr/>
            <p:nvPr/>
          </p:nvSpPr>
          <p:spPr>
            <a:xfrm>
              <a:off x="6300900" y="2283275"/>
              <a:ext cx="21275" cy="9400"/>
            </a:xfrm>
            <a:custGeom>
              <a:avLst/>
              <a:gdLst/>
              <a:ahLst/>
              <a:cxnLst/>
              <a:rect l="l" t="t" r="r" b="b"/>
              <a:pathLst>
                <a:path w="851" h="376" extrusionOk="0">
                  <a:moveTo>
                    <a:pt x="0" y="0"/>
                  </a:moveTo>
                  <a:cubicBezTo>
                    <a:pt x="263" y="150"/>
                    <a:pt x="538" y="288"/>
                    <a:pt x="838" y="375"/>
                  </a:cubicBezTo>
                  <a:lnTo>
                    <a:pt x="850" y="375"/>
                  </a:lnTo>
                  <a:cubicBezTo>
                    <a:pt x="850" y="375"/>
                    <a:pt x="850" y="375"/>
                    <a:pt x="850" y="363"/>
                  </a:cubicBezTo>
                  <a:cubicBezTo>
                    <a:pt x="838" y="313"/>
                    <a:pt x="825" y="250"/>
                    <a:pt x="825" y="188"/>
                  </a:cubicBezTo>
                  <a:cubicBezTo>
                    <a:pt x="613" y="88"/>
                    <a:pt x="113"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6" name="Google Shape;12296;p23"/>
            <p:cNvSpPr/>
            <p:nvPr/>
          </p:nvSpPr>
          <p:spPr>
            <a:xfrm>
              <a:off x="6303400" y="2277950"/>
              <a:ext cx="11600" cy="3500"/>
            </a:xfrm>
            <a:custGeom>
              <a:avLst/>
              <a:gdLst/>
              <a:ahLst/>
              <a:cxnLst/>
              <a:rect l="l" t="t" r="r" b="b"/>
              <a:pathLst>
                <a:path w="464" h="140" extrusionOk="0">
                  <a:moveTo>
                    <a:pt x="0" y="1"/>
                  </a:moveTo>
                  <a:lnTo>
                    <a:pt x="0" y="1"/>
                  </a:lnTo>
                  <a:cubicBezTo>
                    <a:pt x="44" y="27"/>
                    <a:pt x="285" y="139"/>
                    <a:pt x="394" y="139"/>
                  </a:cubicBezTo>
                  <a:cubicBezTo>
                    <a:pt x="441" y="139"/>
                    <a:pt x="464" y="119"/>
                    <a:pt x="438" y="63"/>
                  </a:cubicBezTo>
                  <a:cubicBezTo>
                    <a:pt x="300" y="13"/>
                    <a:pt x="138"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7" name="Google Shape;12297;p23"/>
            <p:cNvSpPr/>
            <p:nvPr/>
          </p:nvSpPr>
          <p:spPr>
            <a:xfrm>
              <a:off x="6307450" y="2271400"/>
              <a:ext cx="9650" cy="3525"/>
            </a:xfrm>
            <a:custGeom>
              <a:avLst/>
              <a:gdLst/>
              <a:ahLst/>
              <a:cxnLst/>
              <a:rect l="l" t="t" r="r" b="b"/>
              <a:pathLst>
                <a:path w="386" h="141" extrusionOk="0">
                  <a:moveTo>
                    <a:pt x="1" y="0"/>
                  </a:moveTo>
                  <a:lnTo>
                    <a:pt x="1" y="0"/>
                  </a:lnTo>
                  <a:cubicBezTo>
                    <a:pt x="47" y="19"/>
                    <a:pt x="252" y="141"/>
                    <a:pt x="339" y="141"/>
                  </a:cubicBezTo>
                  <a:cubicBezTo>
                    <a:pt x="369" y="141"/>
                    <a:pt x="385" y="126"/>
                    <a:pt x="376" y="88"/>
                  </a:cubicBezTo>
                  <a:cubicBezTo>
                    <a:pt x="263" y="25"/>
                    <a:pt x="126"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8" name="Google Shape;12298;p23"/>
            <p:cNvSpPr/>
            <p:nvPr/>
          </p:nvSpPr>
          <p:spPr>
            <a:xfrm>
              <a:off x="6338075" y="2320400"/>
              <a:ext cx="37950" cy="11100"/>
            </a:xfrm>
            <a:custGeom>
              <a:avLst/>
              <a:gdLst/>
              <a:ahLst/>
              <a:cxnLst/>
              <a:rect l="l" t="t" r="r" b="b"/>
              <a:pathLst>
                <a:path w="1518" h="444" extrusionOk="0">
                  <a:moveTo>
                    <a:pt x="639" y="0"/>
                  </a:moveTo>
                  <a:cubicBezTo>
                    <a:pt x="426" y="0"/>
                    <a:pt x="210" y="30"/>
                    <a:pt x="0" y="65"/>
                  </a:cubicBezTo>
                  <a:cubicBezTo>
                    <a:pt x="450" y="127"/>
                    <a:pt x="775" y="202"/>
                    <a:pt x="1150" y="402"/>
                  </a:cubicBezTo>
                  <a:cubicBezTo>
                    <a:pt x="1192" y="431"/>
                    <a:pt x="1235" y="443"/>
                    <a:pt x="1274" y="443"/>
                  </a:cubicBezTo>
                  <a:cubicBezTo>
                    <a:pt x="1421" y="443"/>
                    <a:pt x="1518" y="271"/>
                    <a:pt x="1350" y="152"/>
                  </a:cubicBezTo>
                  <a:cubicBezTo>
                    <a:pt x="1123" y="39"/>
                    <a:pt x="882" y="0"/>
                    <a:pt x="6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9" name="Google Shape;12299;p23"/>
            <p:cNvSpPr/>
            <p:nvPr/>
          </p:nvSpPr>
          <p:spPr>
            <a:xfrm>
              <a:off x="6334325" y="2304925"/>
              <a:ext cx="34975" cy="16000"/>
            </a:xfrm>
            <a:custGeom>
              <a:avLst/>
              <a:gdLst/>
              <a:ahLst/>
              <a:cxnLst/>
              <a:rect l="l" t="t" r="r" b="b"/>
              <a:pathLst>
                <a:path w="1399" h="640" extrusionOk="0">
                  <a:moveTo>
                    <a:pt x="392" y="0"/>
                  </a:moveTo>
                  <a:cubicBezTo>
                    <a:pt x="261" y="0"/>
                    <a:pt x="130" y="12"/>
                    <a:pt x="1" y="34"/>
                  </a:cubicBezTo>
                  <a:cubicBezTo>
                    <a:pt x="388" y="84"/>
                    <a:pt x="663" y="196"/>
                    <a:pt x="988" y="321"/>
                  </a:cubicBezTo>
                  <a:cubicBezTo>
                    <a:pt x="903" y="310"/>
                    <a:pt x="815" y="304"/>
                    <a:pt x="727" y="304"/>
                  </a:cubicBezTo>
                  <a:cubicBezTo>
                    <a:pt x="531" y="304"/>
                    <a:pt x="332" y="332"/>
                    <a:pt x="150" y="384"/>
                  </a:cubicBezTo>
                  <a:cubicBezTo>
                    <a:pt x="513" y="396"/>
                    <a:pt x="888" y="509"/>
                    <a:pt x="1250" y="634"/>
                  </a:cubicBezTo>
                  <a:cubicBezTo>
                    <a:pt x="1261" y="638"/>
                    <a:pt x="1273" y="639"/>
                    <a:pt x="1284" y="639"/>
                  </a:cubicBezTo>
                  <a:cubicBezTo>
                    <a:pt x="1346" y="639"/>
                    <a:pt x="1398" y="583"/>
                    <a:pt x="1388" y="509"/>
                  </a:cubicBezTo>
                  <a:cubicBezTo>
                    <a:pt x="1388" y="409"/>
                    <a:pt x="1275" y="396"/>
                    <a:pt x="1200" y="371"/>
                  </a:cubicBezTo>
                  <a:cubicBezTo>
                    <a:pt x="1175" y="359"/>
                    <a:pt x="1138" y="359"/>
                    <a:pt x="1113" y="346"/>
                  </a:cubicBezTo>
                  <a:cubicBezTo>
                    <a:pt x="1150" y="346"/>
                    <a:pt x="1188" y="309"/>
                    <a:pt x="1200" y="271"/>
                  </a:cubicBezTo>
                  <a:cubicBezTo>
                    <a:pt x="1225" y="121"/>
                    <a:pt x="1013" y="109"/>
                    <a:pt x="900" y="71"/>
                  </a:cubicBezTo>
                  <a:cubicBezTo>
                    <a:pt x="737" y="22"/>
                    <a:pt x="565" y="0"/>
                    <a:pt x="3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0" name="Google Shape;12300;p23"/>
            <p:cNvSpPr/>
            <p:nvPr/>
          </p:nvSpPr>
          <p:spPr>
            <a:xfrm>
              <a:off x="6328075" y="2294950"/>
              <a:ext cx="36900" cy="11150"/>
            </a:xfrm>
            <a:custGeom>
              <a:avLst/>
              <a:gdLst/>
              <a:ahLst/>
              <a:cxnLst/>
              <a:rect l="l" t="t" r="r" b="b"/>
              <a:pathLst>
                <a:path w="1476" h="446" extrusionOk="0">
                  <a:moveTo>
                    <a:pt x="437" y="0"/>
                  </a:moveTo>
                  <a:cubicBezTo>
                    <a:pt x="285" y="0"/>
                    <a:pt x="136" y="24"/>
                    <a:pt x="1" y="95"/>
                  </a:cubicBezTo>
                  <a:cubicBezTo>
                    <a:pt x="36" y="88"/>
                    <a:pt x="73" y="85"/>
                    <a:pt x="113" y="85"/>
                  </a:cubicBezTo>
                  <a:cubicBezTo>
                    <a:pt x="353" y="85"/>
                    <a:pt x="650" y="201"/>
                    <a:pt x="725" y="233"/>
                  </a:cubicBezTo>
                  <a:cubicBezTo>
                    <a:pt x="925" y="295"/>
                    <a:pt x="1125" y="420"/>
                    <a:pt x="1325" y="445"/>
                  </a:cubicBezTo>
                  <a:cubicBezTo>
                    <a:pt x="1425" y="445"/>
                    <a:pt x="1475" y="320"/>
                    <a:pt x="1425" y="245"/>
                  </a:cubicBezTo>
                  <a:cubicBezTo>
                    <a:pt x="1275" y="108"/>
                    <a:pt x="1038" y="95"/>
                    <a:pt x="863" y="46"/>
                  </a:cubicBezTo>
                  <a:cubicBezTo>
                    <a:pt x="724" y="21"/>
                    <a:pt x="579" y="0"/>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1" name="Google Shape;12301;p23"/>
            <p:cNvSpPr/>
            <p:nvPr/>
          </p:nvSpPr>
          <p:spPr>
            <a:xfrm>
              <a:off x="6324025" y="2285800"/>
              <a:ext cx="29875" cy="9450"/>
            </a:xfrm>
            <a:custGeom>
              <a:avLst/>
              <a:gdLst/>
              <a:ahLst/>
              <a:cxnLst/>
              <a:rect l="l" t="t" r="r" b="b"/>
              <a:pathLst>
                <a:path w="1195" h="378" extrusionOk="0">
                  <a:moveTo>
                    <a:pt x="332" y="1"/>
                  </a:moveTo>
                  <a:cubicBezTo>
                    <a:pt x="218" y="1"/>
                    <a:pt x="104" y="22"/>
                    <a:pt x="0" y="87"/>
                  </a:cubicBezTo>
                  <a:cubicBezTo>
                    <a:pt x="29" y="78"/>
                    <a:pt x="61" y="75"/>
                    <a:pt x="95" y="75"/>
                  </a:cubicBezTo>
                  <a:cubicBezTo>
                    <a:pt x="264" y="75"/>
                    <a:pt x="473" y="164"/>
                    <a:pt x="525" y="174"/>
                  </a:cubicBezTo>
                  <a:cubicBezTo>
                    <a:pt x="626" y="208"/>
                    <a:pt x="926" y="378"/>
                    <a:pt x="1080" y="378"/>
                  </a:cubicBezTo>
                  <a:cubicBezTo>
                    <a:pt x="1154" y="378"/>
                    <a:pt x="1195" y="338"/>
                    <a:pt x="1162" y="224"/>
                  </a:cubicBezTo>
                  <a:cubicBezTo>
                    <a:pt x="1025" y="112"/>
                    <a:pt x="812" y="87"/>
                    <a:pt x="637" y="37"/>
                  </a:cubicBezTo>
                  <a:cubicBezTo>
                    <a:pt x="541" y="19"/>
                    <a:pt x="437" y="1"/>
                    <a:pt x="3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2" name="Google Shape;12302;p23"/>
            <p:cNvSpPr/>
            <p:nvPr/>
          </p:nvSpPr>
          <p:spPr>
            <a:xfrm>
              <a:off x="6304650" y="2242975"/>
              <a:ext cx="41250" cy="28975"/>
            </a:xfrm>
            <a:custGeom>
              <a:avLst/>
              <a:gdLst/>
              <a:ahLst/>
              <a:cxnLst/>
              <a:rect l="l" t="t" r="r" b="b"/>
              <a:pathLst>
                <a:path w="1650" h="1159" extrusionOk="0">
                  <a:moveTo>
                    <a:pt x="262" y="0"/>
                  </a:moveTo>
                  <a:cubicBezTo>
                    <a:pt x="172" y="0"/>
                    <a:pt x="84" y="12"/>
                    <a:pt x="0" y="38"/>
                  </a:cubicBezTo>
                  <a:cubicBezTo>
                    <a:pt x="325" y="38"/>
                    <a:pt x="563" y="275"/>
                    <a:pt x="850" y="387"/>
                  </a:cubicBezTo>
                  <a:cubicBezTo>
                    <a:pt x="738" y="362"/>
                    <a:pt x="622" y="350"/>
                    <a:pt x="510" y="350"/>
                  </a:cubicBezTo>
                  <a:cubicBezTo>
                    <a:pt x="397" y="350"/>
                    <a:pt x="288" y="362"/>
                    <a:pt x="188" y="387"/>
                  </a:cubicBezTo>
                  <a:cubicBezTo>
                    <a:pt x="463" y="425"/>
                    <a:pt x="663" y="537"/>
                    <a:pt x="925" y="662"/>
                  </a:cubicBezTo>
                  <a:cubicBezTo>
                    <a:pt x="1000" y="687"/>
                    <a:pt x="1075" y="750"/>
                    <a:pt x="1163" y="775"/>
                  </a:cubicBezTo>
                  <a:cubicBezTo>
                    <a:pt x="856" y="687"/>
                    <a:pt x="453" y="648"/>
                    <a:pt x="282" y="648"/>
                  </a:cubicBezTo>
                  <a:cubicBezTo>
                    <a:pt x="258" y="648"/>
                    <a:pt x="239" y="648"/>
                    <a:pt x="225" y="650"/>
                  </a:cubicBezTo>
                  <a:cubicBezTo>
                    <a:pt x="588" y="750"/>
                    <a:pt x="913" y="975"/>
                    <a:pt x="1275" y="1125"/>
                  </a:cubicBezTo>
                  <a:cubicBezTo>
                    <a:pt x="1320" y="1140"/>
                    <a:pt x="1369" y="1159"/>
                    <a:pt x="1414" y="1159"/>
                  </a:cubicBezTo>
                  <a:cubicBezTo>
                    <a:pt x="1445" y="1159"/>
                    <a:pt x="1475" y="1150"/>
                    <a:pt x="1500" y="1125"/>
                  </a:cubicBezTo>
                  <a:cubicBezTo>
                    <a:pt x="1650" y="975"/>
                    <a:pt x="1450" y="850"/>
                    <a:pt x="1175" y="775"/>
                  </a:cubicBezTo>
                  <a:lnTo>
                    <a:pt x="1175" y="775"/>
                  </a:lnTo>
                  <a:cubicBezTo>
                    <a:pt x="1180" y="775"/>
                    <a:pt x="1184" y="776"/>
                    <a:pt x="1189" y="776"/>
                  </a:cubicBezTo>
                  <a:cubicBezTo>
                    <a:pt x="1282" y="776"/>
                    <a:pt x="1348" y="658"/>
                    <a:pt x="1300" y="575"/>
                  </a:cubicBezTo>
                  <a:cubicBezTo>
                    <a:pt x="1188" y="500"/>
                    <a:pt x="1063" y="437"/>
                    <a:pt x="925" y="400"/>
                  </a:cubicBezTo>
                  <a:cubicBezTo>
                    <a:pt x="1000" y="400"/>
                    <a:pt x="1050" y="300"/>
                    <a:pt x="1000" y="238"/>
                  </a:cubicBezTo>
                  <a:cubicBezTo>
                    <a:pt x="796" y="98"/>
                    <a:pt x="522"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3" name="Google Shape;12303;p23"/>
            <p:cNvSpPr/>
            <p:nvPr/>
          </p:nvSpPr>
          <p:spPr>
            <a:xfrm>
              <a:off x="6304650" y="2236075"/>
              <a:ext cx="19175" cy="6800"/>
            </a:xfrm>
            <a:custGeom>
              <a:avLst/>
              <a:gdLst/>
              <a:ahLst/>
              <a:cxnLst/>
              <a:rect l="l" t="t" r="r" b="b"/>
              <a:pathLst>
                <a:path w="767" h="272" extrusionOk="0">
                  <a:moveTo>
                    <a:pt x="22" y="0"/>
                  </a:moveTo>
                  <a:cubicBezTo>
                    <a:pt x="13" y="0"/>
                    <a:pt x="6" y="0"/>
                    <a:pt x="0" y="1"/>
                  </a:cubicBezTo>
                  <a:cubicBezTo>
                    <a:pt x="175" y="64"/>
                    <a:pt x="425" y="226"/>
                    <a:pt x="550" y="264"/>
                  </a:cubicBezTo>
                  <a:cubicBezTo>
                    <a:pt x="561" y="269"/>
                    <a:pt x="571" y="272"/>
                    <a:pt x="581" y="272"/>
                  </a:cubicBezTo>
                  <a:cubicBezTo>
                    <a:pt x="596" y="272"/>
                    <a:pt x="611" y="266"/>
                    <a:pt x="625" y="251"/>
                  </a:cubicBezTo>
                  <a:cubicBezTo>
                    <a:pt x="767" y="98"/>
                    <a:pt x="174" y="0"/>
                    <a:pt x="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4" name="Google Shape;12304;p23"/>
            <p:cNvSpPr/>
            <p:nvPr/>
          </p:nvSpPr>
          <p:spPr>
            <a:xfrm>
              <a:off x="6284650" y="2183875"/>
              <a:ext cx="34400" cy="11000"/>
            </a:xfrm>
            <a:custGeom>
              <a:avLst/>
              <a:gdLst/>
              <a:ahLst/>
              <a:cxnLst/>
              <a:rect l="l" t="t" r="r" b="b"/>
              <a:pathLst>
                <a:path w="1376" h="440" extrusionOk="0">
                  <a:moveTo>
                    <a:pt x="423" y="1"/>
                  </a:moveTo>
                  <a:cubicBezTo>
                    <a:pt x="278" y="1"/>
                    <a:pt x="134" y="11"/>
                    <a:pt x="1" y="27"/>
                  </a:cubicBezTo>
                  <a:cubicBezTo>
                    <a:pt x="250" y="90"/>
                    <a:pt x="450" y="152"/>
                    <a:pt x="613" y="215"/>
                  </a:cubicBezTo>
                  <a:cubicBezTo>
                    <a:pt x="863" y="315"/>
                    <a:pt x="988" y="415"/>
                    <a:pt x="1213" y="440"/>
                  </a:cubicBezTo>
                  <a:cubicBezTo>
                    <a:pt x="1313" y="427"/>
                    <a:pt x="1375" y="302"/>
                    <a:pt x="1313" y="215"/>
                  </a:cubicBezTo>
                  <a:cubicBezTo>
                    <a:pt x="1064" y="52"/>
                    <a:pt x="740" y="1"/>
                    <a:pt x="4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5" name="Google Shape;12305;p23"/>
            <p:cNvSpPr/>
            <p:nvPr/>
          </p:nvSpPr>
          <p:spPr>
            <a:xfrm>
              <a:off x="6288400" y="2190800"/>
              <a:ext cx="24700" cy="9250"/>
            </a:xfrm>
            <a:custGeom>
              <a:avLst/>
              <a:gdLst/>
              <a:ahLst/>
              <a:cxnLst/>
              <a:rect l="l" t="t" r="r" b="b"/>
              <a:pathLst>
                <a:path w="988" h="370" extrusionOk="0">
                  <a:moveTo>
                    <a:pt x="0" y="0"/>
                  </a:moveTo>
                  <a:cubicBezTo>
                    <a:pt x="288" y="88"/>
                    <a:pt x="550" y="263"/>
                    <a:pt x="850" y="363"/>
                  </a:cubicBezTo>
                  <a:cubicBezTo>
                    <a:pt x="859" y="367"/>
                    <a:pt x="869" y="369"/>
                    <a:pt x="879" y="369"/>
                  </a:cubicBezTo>
                  <a:cubicBezTo>
                    <a:pt x="925" y="369"/>
                    <a:pt x="975" y="326"/>
                    <a:pt x="975" y="275"/>
                  </a:cubicBezTo>
                  <a:cubicBezTo>
                    <a:pt x="988" y="188"/>
                    <a:pt x="888" y="150"/>
                    <a:pt x="813" y="125"/>
                  </a:cubicBezTo>
                  <a:cubicBezTo>
                    <a:pt x="550" y="38"/>
                    <a:pt x="275"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6" name="Google Shape;12306;p23"/>
            <p:cNvSpPr/>
            <p:nvPr/>
          </p:nvSpPr>
          <p:spPr>
            <a:xfrm>
              <a:off x="6293075" y="2196100"/>
              <a:ext cx="24400" cy="9075"/>
            </a:xfrm>
            <a:custGeom>
              <a:avLst/>
              <a:gdLst/>
              <a:ahLst/>
              <a:cxnLst/>
              <a:rect l="l" t="t" r="r" b="b"/>
              <a:pathLst>
                <a:path w="976" h="363" extrusionOk="0">
                  <a:moveTo>
                    <a:pt x="1" y="1"/>
                  </a:moveTo>
                  <a:lnTo>
                    <a:pt x="1" y="1"/>
                  </a:lnTo>
                  <a:cubicBezTo>
                    <a:pt x="226" y="113"/>
                    <a:pt x="438" y="313"/>
                    <a:pt x="688" y="363"/>
                  </a:cubicBezTo>
                  <a:cubicBezTo>
                    <a:pt x="976" y="163"/>
                    <a:pt x="126"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7" name="Google Shape;12307;p23"/>
            <p:cNvSpPr/>
            <p:nvPr/>
          </p:nvSpPr>
          <p:spPr>
            <a:xfrm>
              <a:off x="6296825" y="2202050"/>
              <a:ext cx="12750" cy="9700"/>
            </a:xfrm>
            <a:custGeom>
              <a:avLst/>
              <a:gdLst/>
              <a:ahLst/>
              <a:cxnLst/>
              <a:rect l="l" t="t" r="r" b="b"/>
              <a:pathLst>
                <a:path w="510" h="388" extrusionOk="0">
                  <a:moveTo>
                    <a:pt x="1" y="0"/>
                  </a:moveTo>
                  <a:cubicBezTo>
                    <a:pt x="39" y="67"/>
                    <a:pt x="338" y="387"/>
                    <a:pt x="455" y="387"/>
                  </a:cubicBezTo>
                  <a:cubicBezTo>
                    <a:pt x="490" y="387"/>
                    <a:pt x="509" y="359"/>
                    <a:pt x="501" y="287"/>
                  </a:cubicBezTo>
                  <a:cubicBezTo>
                    <a:pt x="351" y="175"/>
                    <a:pt x="163"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8" name="Google Shape;12308;p23"/>
            <p:cNvSpPr/>
            <p:nvPr/>
          </p:nvSpPr>
          <p:spPr>
            <a:xfrm>
              <a:off x="6298700" y="2209225"/>
              <a:ext cx="19400" cy="12525"/>
            </a:xfrm>
            <a:custGeom>
              <a:avLst/>
              <a:gdLst/>
              <a:ahLst/>
              <a:cxnLst/>
              <a:rect l="l" t="t" r="r" b="b"/>
              <a:pathLst>
                <a:path w="776" h="501" extrusionOk="0">
                  <a:moveTo>
                    <a:pt x="1" y="0"/>
                  </a:moveTo>
                  <a:lnTo>
                    <a:pt x="1" y="0"/>
                  </a:lnTo>
                  <a:cubicBezTo>
                    <a:pt x="76" y="138"/>
                    <a:pt x="176" y="263"/>
                    <a:pt x="301" y="350"/>
                  </a:cubicBezTo>
                  <a:cubicBezTo>
                    <a:pt x="201" y="338"/>
                    <a:pt x="101" y="325"/>
                    <a:pt x="13" y="300"/>
                  </a:cubicBezTo>
                  <a:lnTo>
                    <a:pt x="13" y="300"/>
                  </a:lnTo>
                  <a:cubicBezTo>
                    <a:pt x="126" y="388"/>
                    <a:pt x="263" y="450"/>
                    <a:pt x="413" y="475"/>
                  </a:cubicBezTo>
                  <a:cubicBezTo>
                    <a:pt x="426" y="475"/>
                    <a:pt x="451" y="475"/>
                    <a:pt x="463" y="450"/>
                  </a:cubicBezTo>
                  <a:cubicBezTo>
                    <a:pt x="463" y="450"/>
                    <a:pt x="463" y="450"/>
                    <a:pt x="463" y="438"/>
                  </a:cubicBezTo>
                  <a:cubicBezTo>
                    <a:pt x="513" y="463"/>
                    <a:pt x="576" y="488"/>
                    <a:pt x="626" y="500"/>
                  </a:cubicBezTo>
                  <a:cubicBezTo>
                    <a:pt x="776" y="450"/>
                    <a:pt x="701" y="300"/>
                    <a:pt x="576" y="288"/>
                  </a:cubicBezTo>
                  <a:cubicBezTo>
                    <a:pt x="538" y="275"/>
                    <a:pt x="501" y="263"/>
                    <a:pt x="463" y="250"/>
                  </a:cubicBezTo>
                  <a:cubicBezTo>
                    <a:pt x="326" y="200"/>
                    <a:pt x="138" y="1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9" name="Google Shape;12309;p23"/>
            <p:cNvSpPr/>
            <p:nvPr/>
          </p:nvSpPr>
          <p:spPr>
            <a:xfrm>
              <a:off x="6285275" y="2175175"/>
              <a:ext cx="30650" cy="8525"/>
            </a:xfrm>
            <a:custGeom>
              <a:avLst/>
              <a:gdLst/>
              <a:ahLst/>
              <a:cxnLst/>
              <a:rect l="l" t="t" r="r" b="b"/>
              <a:pathLst>
                <a:path w="1226" h="341" extrusionOk="0">
                  <a:moveTo>
                    <a:pt x="452" y="0"/>
                  </a:moveTo>
                  <a:cubicBezTo>
                    <a:pt x="297" y="0"/>
                    <a:pt x="144" y="19"/>
                    <a:pt x="1" y="75"/>
                  </a:cubicBezTo>
                  <a:cubicBezTo>
                    <a:pt x="363" y="88"/>
                    <a:pt x="688" y="263"/>
                    <a:pt x="1025" y="338"/>
                  </a:cubicBezTo>
                  <a:cubicBezTo>
                    <a:pt x="1035" y="339"/>
                    <a:pt x="1044" y="340"/>
                    <a:pt x="1054" y="340"/>
                  </a:cubicBezTo>
                  <a:cubicBezTo>
                    <a:pt x="1118" y="340"/>
                    <a:pt x="1177" y="303"/>
                    <a:pt x="1188" y="238"/>
                  </a:cubicBezTo>
                  <a:cubicBezTo>
                    <a:pt x="1225" y="75"/>
                    <a:pt x="1025" y="63"/>
                    <a:pt x="913" y="38"/>
                  </a:cubicBezTo>
                  <a:cubicBezTo>
                    <a:pt x="763" y="19"/>
                    <a:pt x="607" y="0"/>
                    <a:pt x="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0" name="Google Shape;12310;p23"/>
            <p:cNvSpPr/>
            <p:nvPr/>
          </p:nvSpPr>
          <p:spPr>
            <a:xfrm>
              <a:off x="6282475" y="2166025"/>
              <a:ext cx="32200" cy="7600"/>
            </a:xfrm>
            <a:custGeom>
              <a:avLst/>
              <a:gdLst/>
              <a:ahLst/>
              <a:cxnLst/>
              <a:rect l="l" t="t" r="r" b="b"/>
              <a:pathLst>
                <a:path w="1288" h="304" extrusionOk="0">
                  <a:moveTo>
                    <a:pt x="708" y="1"/>
                  </a:moveTo>
                  <a:cubicBezTo>
                    <a:pt x="465" y="1"/>
                    <a:pt x="218" y="54"/>
                    <a:pt x="0" y="141"/>
                  </a:cubicBezTo>
                  <a:cubicBezTo>
                    <a:pt x="200" y="141"/>
                    <a:pt x="300" y="154"/>
                    <a:pt x="487" y="179"/>
                  </a:cubicBezTo>
                  <a:cubicBezTo>
                    <a:pt x="700" y="216"/>
                    <a:pt x="925" y="304"/>
                    <a:pt x="1150" y="304"/>
                  </a:cubicBezTo>
                  <a:cubicBezTo>
                    <a:pt x="1250" y="304"/>
                    <a:pt x="1287" y="154"/>
                    <a:pt x="1212" y="91"/>
                  </a:cubicBezTo>
                  <a:cubicBezTo>
                    <a:pt x="1055" y="29"/>
                    <a:pt x="883"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1" name="Google Shape;12311;p23"/>
            <p:cNvSpPr/>
            <p:nvPr/>
          </p:nvSpPr>
          <p:spPr>
            <a:xfrm>
              <a:off x="6277475" y="2155550"/>
              <a:ext cx="37875" cy="10500"/>
            </a:xfrm>
            <a:custGeom>
              <a:avLst/>
              <a:gdLst/>
              <a:ahLst/>
              <a:cxnLst/>
              <a:rect l="l" t="t" r="r" b="b"/>
              <a:pathLst>
                <a:path w="1515" h="420" extrusionOk="0">
                  <a:moveTo>
                    <a:pt x="782" y="0"/>
                  </a:moveTo>
                  <a:cubicBezTo>
                    <a:pt x="499" y="0"/>
                    <a:pt x="236" y="119"/>
                    <a:pt x="0" y="248"/>
                  </a:cubicBezTo>
                  <a:cubicBezTo>
                    <a:pt x="156" y="239"/>
                    <a:pt x="320" y="209"/>
                    <a:pt x="479" y="209"/>
                  </a:cubicBezTo>
                  <a:cubicBezTo>
                    <a:pt x="537" y="209"/>
                    <a:pt x="594" y="213"/>
                    <a:pt x="650" y="223"/>
                  </a:cubicBezTo>
                  <a:cubicBezTo>
                    <a:pt x="900" y="260"/>
                    <a:pt x="987" y="335"/>
                    <a:pt x="1162" y="385"/>
                  </a:cubicBezTo>
                  <a:cubicBezTo>
                    <a:pt x="1208" y="408"/>
                    <a:pt x="1256" y="419"/>
                    <a:pt x="1299" y="419"/>
                  </a:cubicBezTo>
                  <a:cubicBezTo>
                    <a:pt x="1422" y="419"/>
                    <a:pt x="1514" y="333"/>
                    <a:pt x="1450" y="185"/>
                  </a:cubicBezTo>
                  <a:cubicBezTo>
                    <a:pt x="1325" y="48"/>
                    <a:pt x="1100" y="48"/>
                    <a:pt x="925" y="11"/>
                  </a:cubicBezTo>
                  <a:cubicBezTo>
                    <a:pt x="877" y="3"/>
                    <a:pt x="829" y="0"/>
                    <a:pt x="7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2" name="Google Shape;12312;p23"/>
            <p:cNvSpPr/>
            <p:nvPr/>
          </p:nvSpPr>
          <p:spPr>
            <a:xfrm>
              <a:off x="6282775" y="2147550"/>
              <a:ext cx="22825" cy="5775"/>
            </a:xfrm>
            <a:custGeom>
              <a:avLst/>
              <a:gdLst/>
              <a:ahLst/>
              <a:cxnLst/>
              <a:rect l="l" t="t" r="r" b="b"/>
              <a:pathLst>
                <a:path w="913" h="231" extrusionOk="0">
                  <a:moveTo>
                    <a:pt x="583" y="0"/>
                  </a:moveTo>
                  <a:cubicBezTo>
                    <a:pt x="367" y="0"/>
                    <a:pt x="151" y="69"/>
                    <a:pt x="1" y="231"/>
                  </a:cubicBezTo>
                  <a:cubicBezTo>
                    <a:pt x="99" y="184"/>
                    <a:pt x="200" y="168"/>
                    <a:pt x="301" y="168"/>
                  </a:cubicBezTo>
                  <a:cubicBezTo>
                    <a:pt x="470" y="168"/>
                    <a:pt x="641" y="210"/>
                    <a:pt x="813" y="218"/>
                  </a:cubicBezTo>
                  <a:cubicBezTo>
                    <a:pt x="875" y="218"/>
                    <a:pt x="913" y="131"/>
                    <a:pt x="875" y="68"/>
                  </a:cubicBezTo>
                  <a:cubicBezTo>
                    <a:pt x="838" y="6"/>
                    <a:pt x="750" y="18"/>
                    <a:pt x="688" y="6"/>
                  </a:cubicBezTo>
                  <a:cubicBezTo>
                    <a:pt x="653" y="2"/>
                    <a:pt x="618" y="0"/>
                    <a:pt x="5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3" name="Google Shape;12313;p23"/>
            <p:cNvSpPr/>
            <p:nvPr/>
          </p:nvSpPr>
          <p:spPr>
            <a:xfrm>
              <a:off x="6287450" y="2138975"/>
              <a:ext cx="15600" cy="7475"/>
            </a:xfrm>
            <a:custGeom>
              <a:avLst/>
              <a:gdLst/>
              <a:ahLst/>
              <a:cxnLst/>
              <a:rect l="l" t="t" r="r" b="b"/>
              <a:pathLst>
                <a:path w="624" h="299" extrusionOk="0">
                  <a:moveTo>
                    <a:pt x="499" y="0"/>
                  </a:moveTo>
                  <a:cubicBezTo>
                    <a:pt x="483" y="0"/>
                    <a:pt x="466" y="4"/>
                    <a:pt x="451" y="11"/>
                  </a:cubicBezTo>
                  <a:cubicBezTo>
                    <a:pt x="276" y="49"/>
                    <a:pt x="113" y="161"/>
                    <a:pt x="1" y="299"/>
                  </a:cubicBezTo>
                  <a:cubicBezTo>
                    <a:pt x="163" y="199"/>
                    <a:pt x="376" y="186"/>
                    <a:pt x="563" y="124"/>
                  </a:cubicBezTo>
                  <a:cubicBezTo>
                    <a:pt x="623" y="54"/>
                    <a:pt x="564" y="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4" name="Google Shape;12314;p23"/>
            <p:cNvSpPr/>
            <p:nvPr/>
          </p:nvSpPr>
          <p:spPr>
            <a:xfrm>
              <a:off x="6296825" y="2133125"/>
              <a:ext cx="24100" cy="8700"/>
            </a:xfrm>
            <a:custGeom>
              <a:avLst/>
              <a:gdLst/>
              <a:ahLst/>
              <a:cxnLst/>
              <a:rect l="l" t="t" r="r" b="b"/>
              <a:pathLst>
                <a:path w="964" h="348" extrusionOk="0">
                  <a:moveTo>
                    <a:pt x="271" y="0"/>
                  </a:moveTo>
                  <a:cubicBezTo>
                    <a:pt x="180" y="0"/>
                    <a:pt x="88" y="9"/>
                    <a:pt x="1" y="33"/>
                  </a:cubicBezTo>
                  <a:cubicBezTo>
                    <a:pt x="13" y="45"/>
                    <a:pt x="13" y="45"/>
                    <a:pt x="26" y="45"/>
                  </a:cubicBezTo>
                  <a:lnTo>
                    <a:pt x="76" y="45"/>
                  </a:lnTo>
                  <a:cubicBezTo>
                    <a:pt x="351" y="108"/>
                    <a:pt x="538" y="220"/>
                    <a:pt x="801" y="333"/>
                  </a:cubicBezTo>
                  <a:cubicBezTo>
                    <a:pt x="817" y="343"/>
                    <a:pt x="835" y="347"/>
                    <a:pt x="852" y="347"/>
                  </a:cubicBezTo>
                  <a:cubicBezTo>
                    <a:pt x="899" y="347"/>
                    <a:pt x="942" y="313"/>
                    <a:pt x="951" y="258"/>
                  </a:cubicBezTo>
                  <a:cubicBezTo>
                    <a:pt x="963" y="220"/>
                    <a:pt x="938" y="170"/>
                    <a:pt x="901" y="145"/>
                  </a:cubicBezTo>
                  <a:cubicBezTo>
                    <a:pt x="751" y="83"/>
                    <a:pt x="588" y="33"/>
                    <a:pt x="426" y="8"/>
                  </a:cubicBezTo>
                  <a:cubicBezTo>
                    <a:pt x="375" y="3"/>
                    <a:pt x="323" y="0"/>
                    <a:pt x="2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5" name="Google Shape;12315;p23"/>
            <p:cNvSpPr/>
            <p:nvPr/>
          </p:nvSpPr>
          <p:spPr>
            <a:xfrm>
              <a:off x="6296525" y="2126525"/>
              <a:ext cx="15325" cy="3550"/>
            </a:xfrm>
            <a:custGeom>
              <a:avLst/>
              <a:gdLst/>
              <a:ahLst/>
              <a:cxnLst/>
              <a:rect l="l" t="t" r="r" b="b"/>
              <a:pathLst>
                <a:path w="613" h="142" extrusionOk="0">
                  <a:moveTo>
                    <a:pt x="402" y="0"/>
                  </a:moveTo>
                  <a:cubicBezTo>
                    <a:pt x="267" y="0"/>
                    <a:pt x="128" y="46"/>
                    <a:pt x="0" y="97"/>
                  </a:cubicBezTo>
                  <a:cubicBezTo>
                    <a:pt x="57" y="103"/>
                    <a:pt x="122" y="103"/>
                    <a:pt x="182" y="103"/>
                  </a:cubicBezTo>
                  <a:cubicBezTo>
                    <a:pt x="241" y="103"/>
                    <a:pt x="294" y="103"/>
                    <a:pt x="325" y="109"/>
                  </a:cubicBezTo>
                  <a:cubicBezTo>
                    <a:pt x="365" y="109"/>
                    <a:pt x="453" y="141"/>
                    <a:pt x="525" y="141"/>
                  </a:cubicBezTo>
                  <a:cubicBezTo>
                    <a:pt x="543" y="141"/>
                    <a:pt x="560" y="139"/>
                    <a:pt x="575" y="134"/>
                  </a:cubicBezTo>
                  <a:cubicBezTo>
                    <a:pt x="613" y="109"/>
                    <a:pt x="613" y="59"/>
                    <a:pt x="588" y="34"/>
                  </a:cubicBezTo>
                  <a:cubicBezTo>
                    <a:pt x="528" y="10"/>
                    <a:pt x="466"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6" name="Google Shape;12316;p23"/>
            <p:cNvSpPr/>
            <p:nvPr/>
          </p:nvSpPr>
          <p:spPr>
            <a:xfrm>
              <a:off x="6299650" y="2121000"/>
              <a:ext cx="20950" cy="4800"/>
            </a:xfrm>
            <a:custGeom>
              <a:avLst/>
              <a:gdLst/>
              <a:ahLst/>
              <a:cxnLst/>
              <a:rect l="l" t="t" r="r" b="b"/>
              <a:pathLst>
                <a:path w="838" h="192" extrusionOk="0">
                  <a:moveTo>
                    <a:pt x="574" y="0"/>
                  </a:moveTo>
                  <a:cubicBezTo>
                    <a:pt x="375" y="0"/>
                    <a:pt x="172" y="62"/>
                    <a:pt x="0" y="143"/>
                  </a:cubicBezTo>
                  <a:cubicBezTo>
                    <a:pt x="35" y="141"/>
                    <a:pt x="69" y="140"/>
                    <a:pt x="103" y="140"/>
                  </a:cubicBezTo>
                  <a:cubicBezTo>
                    <a:pt x="309" y="140"/>
                    <a:pt x="485" y="170"/>
                    <a:pt x="625" y="180"/>
                  </a:cubicBezTo>
                  <a:cubicBezTo>
                    <a:pt x="659" y="180"/>
                    <a:pt x="692" y="191"/>
                    <a:pt x="725" y="191"/>
                  </a:cubicBezTo>
                  <a:cubicBezTo>
                    <a:pt x="742" y="191"/>
                    <a:pt x="759" y="189"/>
                    <a:pt x="775" y="180"/>
                  </a:cubicBezTo>
                  <a:cubicBezTo>
                    <a:pt x="825" y="155"/>
                    <a:pt x="838" y="80"/>
                    <a:pt x="800" y="30"/>
                  </a:cubicBezTo>
                  <a:cubicBezTo>
                    <a:pt x="727" y="9"/>
                    <a:pt x="651" y="0"/>
                    <a:pt x="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7" name="Google Shape;12317;p23"/>
            <p:cNvSpPr/>
            <p:nvPr/>
          </p:nvSpPr>
          <p:spPr>
            <a:xfrm>
              <a:off x="6300575" y="2114225"/>
              <a:ext cx="23775" cy="5350"/>
            </a:xfrm>
            <a:custGeom>
              <a:avLst/>
              <a:gdLst/>
              <a:ahLst/>
              <a:cxnLst/>
              <a:rect l="l" t="t" r="r" b="b"/>
              <a:pathLst>
                <a:path w="951" h="214" extrusionOk="0">
                  <a:moveTo>
                    <a:pt x="577" y="0"/>
                  </a:moveTo>
                  <a:cubicBezTo>
                    <a:pt x="372" y="0"/>
                    <a:pt x="165" y="61"/>
                    <a:pt x="1" y="176"/>
                  </a:cubicBezTo>
                  <a:cubicBezTo>
                    <a:pt x="72" y="162"/>
                    <a:pt x="139" y="156"/>
                    <a:pt x="204" y="156"/>
                  </a:cubicBezTo>
                  <a:cubicBezTo>
                    <a:pt x="412" y="156"/>
                    <a:pt x="597" y="214"/>
                    <a:pt x="826" y="214"/>
                  </a:cubicBezTo>
                  <a:cubicBezTo>
                    <a:pt x="913" y="214"/>
                    <a:pt x="951" y="101"/>
                    <a:pt x="888" y="51"/>
                  </a:cubicBezTo>
                  <a:cubicBezTo>
                    <a:pt x="789" y="17"/>
                    <a:pt x="684"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8" name="Google Shape;12318;p23"/>
            <p:cNvSpPr/>
            <p:nvPr/>
          </p:nvSpPr>
          <p:spPr>
            <a:xfrm>
              <a:off x="6304950" y="2106775"/>
              <a:ext cx="19100" cy="5300"/>
            </a:xfrm>
            <a:custGeom>
              <a:avLst/>
              <a:gdLst/>
              <a:ahLst/>
              <a:cxnLst/>
              <a:rect l="l" t="t" r="r" b="b"/>
              <a:pathLst>
                <a:path w="764" h="212" extrusionOk="0">
                  <a:moveTo>
                    <a:pt x="550" y="0"/>
                  </a:moveTo>
                  <a:cubicBezTo>
                    <a:pt x="347" y="0"/>
                    <a:pt x="130" y="62"/>
                    <a:pt x="1" y="212"/>
                  </a:cubicBezTo>
                  <a:cubicBezTo>
                    <a:pt x="101" y="162"/>
                    <a:pt x="163" y="162"/>
                    <a:pt x="263" y="162"/>
                  </a:cubicBezTo>
                  <a:cubicBezTo>
                    <a:pt x="297" y="159"/>
                    <a:pt x="331" y="158"/>
                    <a:pt x="365" y="158"/>
                  </a:cubicBezTo>
                  <a:cubicBezTo>
                    <a:pt x="425" y="158"/>
                    <a:pt x="485" y="161"/>
                    <a:pt x="544" y="161"/>
                  </a:cubicBezTo>
                  <a:cubicBezTo>
                    <a:pt x="597" y="161"/>
                    <a:pt x="650" y="159"/>
                    <a:pt x="701" y="149"/>
                  </a:cubicBezTo>
                  <a:cubicBezTo>
                    <a:pt x="763" y="137"/>
                    <a:pt x="763" y="37"/>
                    <a:pt x="701" y="12"/>
                  </a:cubicBezTo>
                  <a:cubicBezTo>
                    <a:pt x="653" y="4"/>
                    <a:pt x="602" y="0"/>
                    <a:pt x="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9" name="Google Shape;12319;p23"/>
            <p:cNvSpPr/>
            <p:nvPr/>
          </p:nvSpPr>
          <p:spPr>
            <a:xfrm>
              <a:off x="6306200" y="2100725"/>
              <a:ext cx="19400" cy="5125"/>
            </a:xfrm>
            <a:custGeom>
              <a:avLst/>
              <a:gdLst/>
              <a:ahLst/>
              <a:cxnLst/>
              <a:rect l="l" t="t" r="r" b="b"/>
              <a:pathLst>
                <a:path w="776" h="205" extrusionOk="0">
                  <a:moveTo>
                    <a:pt x="492" y="0"/>
                  </a:moveTo>
                  <a:cubicBezTo>
                    <a:pt x="303" y="0"/>
                    <a:pt x="101" y="48"/>
                    <a:pt x="1" y="204"/>
                  </a:cubicBezTo>
                  <a:cubicBezTo>
                    <a:pt x="70" y="154"/>
                    <a:pt x="151" y="142"/>
                    <a:pt x="235" y="142"/>
                  </a:cubicBezTo>
                  <a:cubicBezTo>
                    <a:pt x="319" y="142"/>
                    <a:pt x="407" y="154"/>
                    <a:pt x="488" y="154"/>
                  </a:cubicBezTo>
                  <a:lnTo>
                    <a:pt x="463" y="154"/>
                  </a:lnTo>
                  <a:cubicBezTo>
                    <a:pt x="517" y="154"/>
                    <a:pt x="580" y="173"/>
                    <a:pt x="639" y="173"/>
                  </a:cubicBezTo>
                  <a:cubicBezTo>
                    <a:pt x="675" y="173"/>
                    <a:pt x="709" y="166"/>
                    <a:pt x="738" y="142"/>
                  </a:cubicBezTo>
                  <a:cubicBezTo>
                    <a:pt x="776" y="104"/>
                    <a:pt x="751" y="29"/>
                    <a:pt x="688" y="17"/>
                  </a:cubicBezTo>
                  <a:cubicBezTo>
                    <a:pt x="628" y="7"/>
                    <a:pt x="561" y="0"/>
                    <a:pt x="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0" name="Google Shape;12320;p23"/>
            <p:cNvSpPr/>
            <p:nvPr/>
          </p:nvSpPr>
          <p:spPr>
            <a:xfrm>
              <a:off x="6306200" y="2097325"/>
              <a:ext cx="11600" cy="4150"/>
            </a:xfrm>
            <a:custGeom>
              <a:avLst/>
              <a:gdLst/>
              <a:ahLst/>
              <a:cxnLst/>
              <a:rect l="l" t="t" r="r" b="b"/>
              <a:pathLst>
                <a:path w="464" h="166" extrusionOk="0">
                  <a:moveTo>
                    <a:pt x="371" y="0"/>
                  </a:moveTo>
                  <a:cubicBezTo>
                    <a:pt x="230" y="0"/>
                    <a:pt x="67" y="44"/>
                    <a:pt x="1" y="165"/>
                  </a:cubicBezTo>
                  <a:cubicBezTo>
                    <a:pt x="71" y="116"/>
                    <a:pt x="154" y="110"/>
                    <a:pt x="235" y="110"/>
                  </a:cubicBezTo>
                  <a:cubicBezTo>
                    <a:pt x="258" y="110"/>
                    <a:pt x="282" y="111"/>
                    <a:pt x="305" y="111"/>
                  </a:cubicBezTo>
                  <a:cubicBezTo>
                    <a:pt x="343" y="111"/>
                    <a:pt x="379" y="109"/>
                    <a:pt x="413" y="103"/>
                  </a:cubicBezTo>
                  <a:cubicBezTo>
                    <a:pt x="463" y="90"/>
                    <a:pt x="463" y="28"/>
                    <a:pt x="426" y="3"/>
                  </a:cubicBezTo>
                  <a:cubicBezTo>
                    <a:pt x="408" y="1"/>
                    <a:pt x="390"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1" name="Google Shape;12321;p23"/>
            <p:cNvSpPr/>
            <p:nvPr/>
          </p:nvSpPr>
          <p:spPr>
            <a:xfrm>
              <a:off x="6319950" y="2124425"/>
              <a:ext cx="64375" cy="60175"/>
            </a:xfrm>
            <a:custGeom>
              <a:avLst/>
              <a:gdLst/>
              <a:ahLst/>
              <a:cxnLst/>
              <a:rect l="l" t="t" r="r" b="b"/>
              <a:pathLst>
                <a:path w="2575" h="2407" extrusionOk="0">
                  <a:moveTo>
                    <a:pt x="1305" y="311"/>
                  </a:moveTo>
                  <a:lnTo>
                    <a:pt x="1305" y="311"/>
                  </a:lnTo>
                  <a:cubicBezTo>
                    <a:pt x="1312" y="314"/>
                    <a:pt x="1319" y="316"/>
                    <a:pt x="1325" y="318"/>
                  </a:cubicBezTo>
                  <a:cubicBezTo>
                    <a:pt x="1319" y="318"/>
                    <a:pt x="1312" y="315"/>
                    <a:pt x="1305" y="311"/>
                  </a:cubicBezTo>
                  <a:close/>
                  <a:moveTo>
                    <a:pt x="865" y="1"/>
                  </a:moveTo>
                  <a:cubicBezTo>
                    <a:pt x="644" y="1"/>
                    <a:pt x="424" y="44"/>
                    <a:pt x="226" y="143"/>
                  </a:cubicBezTo>
                  <a:cubicBezTo>
                    <a:pt x="302" y="128"/>
                    <a:pt x="379" y="122"/>
                    <a:pt x="456" y="122"/>
                  </a:cubicBezTo>
                  <a:cubicBezTo>
                    <a:pt x="750" y="122"/>
                    <a:pt x="1037" y="219"/>
                    <a:pt x="1289" y="306"/>
                  </a:cubicBezTo>
                  <a:lnTo>
                    <a:pt x="1289" y="306"/>
                  </a:lnTo>
                  <a:cubicBezTo>
                    <a:pt x="1289" y="306"/>
                    <a:pt x="1288" y="306"/>
                    <a:pt x="1288" y="306"/>
                  </a:cubicBezTo>
                  <a:cubicBezTo>
                    <a:pt x="1082" y="263"/>
                    <a:pt x="874" y="242"/>
                    <a:pt x="666" y="242"/>
                  </a:cubicBezTo>
                  <a:cubicBezTo>
                    <a:pt x="443" y="242"/>
                    <a:pt x="220" y="267"/>
                    <a:pt x="1" y="318"/>
                  </a:cubicBezTo>
                  <a:cubicBezTo>
                    <a:pt x="488" y="331"/>
                    <a:pt x="1000" y="506"/>
                    <a:pt x="1350" y="643"/>
                  </a:cubicBezTo>
                  <a:cubicBezTo>
                    <a:pt x="1072" y="574"/>
                    <a:pt x="778" y="536"/>
                    <a:pt x="493" y="536"/>
                  </a:cubicBezTo>
                  <a:cubicBezTo>
                    <a:pt x="420" y="536"/>
                    <a:pt x="347" y="538"/>
                    <a:pt x="276" y="543"/>
                  </a:cubicBezTo>
                  <a:cubicBezTo>
                    <a:pt x="638" y="606"/>
                    <a:pt x="900" y="743"/>
                    <a:pt x="1238" y="881"/>
                  </a:cubicBezTo>
                  <a:cubicBezTo>
                    <a:pt x="1325" y="918"/>
                    <a:pt x="1400" y="943"/>
                    <a:pt x="1475" y="968"/>
                  </a:cubicBezTo>
                  <a:cubicBezTo>
                    <a:pt x="1125" y="918"/>
                    <a:pt x="763" y="856"/>
                    <a:pt x="401" y="818"/>
                  </a:cubicBezTo>
                  <a:lnTo>
                    <a:pt x="401" y="818"/>
                  </a:lnTo>
                  <a:cubicBezTo>
                    <a:pt x="850" y="956"/>
                    <a:pt x="1213" y="1156"/>
                    <a:pt x="1675" y="1268"/>
                  </a:cubicBezTo>
                  <a:cubicBezTo>
                    <a:pt x="1638" y="1270"/>
                    <a:pt x="1599" y="1270"/>
                    <a:pt x="1560" y="1270"/>
                  </a:cubicBezTo>
                  <a:cubicBezTo>
                    <a:pt x="1285" y="1270"/>
                    <a:pt x="972" y="1232"/>
                    <a:pt x="688" y="1156"/>
                  </a:cubicBezTo>
                  <a:lnTo>
                    <a:pt x="688" y="1156"/>
                  </a:lnTo>
                  <a:cubicBezTo>
                    <a:pt x="1025" y="1343"/>
                    <a:pt x="1413" y="1505"/>
                    <a:pt x="1800" y="1505"/>
                  </a:cubicBezTo>
                  <a:cubicBezTo>
                    <a:pt x="1738" y="1518"/>
                    <a:pt x="1625" y="1555"/>
                    <a:pt x="1600" y="1555"/>
                  </a:cubicBezTo>
                  <a:cubicBezTo>
                    <a:pt x="1526" y="1567"/>
                    <a:pt x="1455" y="1572"/>
                    <a:pt x="1387" y="1572"/>
                  </a:cubicBezTo>
                  <a:cubicBezTo>
                    <a:pt x="1154" y="1572"/>
                    <a:pt x="945" y="1509"/>
                    <a:pt x="713" y="1393"/>
                  </a:cubicBezTo>
                  <a:lnTo>
                    <a:pt x="713" y="1393"/>
                  </a:lnTo>
                  <a:cubicBezTo>
                    <a:pt x="938" y="1605"/>
                    <a:pt x="1225" y="1768"/>
                    <a:pt x="1525" y="1793"/>
                  </a:cubicBezTo>
                  <a:cubicBezTo>
                    <a:pt x="1488" y="1805"/>
                    <a:pt x="1463" y="1805"/>
                    <a:pt x="1438" y="1805"/>
                  </a:cubicBezTo>
                  <a:cubicBezTo>
                    <a:pt x="1402" y="1810"/>
                    <a:pt x="1367" y="1812"/>
                    <a:pt x="1333" y="1812"/>
                  </a:cubicBezTo>
                  <a:cubicBezTo>
                    <a:pt x="1171" y="1812"/>
                    <a:pt x="1015" y="1767"/>
                    <a:pt x="850" y="1705"/>
                  </a:cubicBezTo>
                  <a:lnTo>
                    <a:pt x="850" y="1705"/>
                  </a:lnTo>
                  <a:cubicBezTo>
                    <a:pt x="1042" y="1841"/>
                    <a:pt x="1290" y="1951"/>
                    <a:pt x="1525" y="1951"/>
                  </a:cubicBezTo>
                  <a:cubicBezTo>
                    <a:pt x="1658" y="1951"/>
                    <a:pt x="1787" y="1916"/>
                    <a:pt x="1900" y="1830"/>
                  </a:cubicBezTo>
                  <a:lnTo>
                    <a:pt x="1900" y="1830"/>
                  </a:lnTo>
                  <a:cubicBezTo>
                    <a:pt x="1875" y="1868"/>
                    <a:pt x="1838" y="1905"/>
                    <a:pt x="1800" y="1943"/>
                  </a:cubicBezTo>
                  <a:cubicBezTo>
                    <a:pt x="1700" y="2018"/>
                    <a:pt x="1575" y="2030"/>
                    <a:pt x="1450" y="2030"/>
                  </a:cubicBezTo>
                  <a:cubicBezTo>
                    <a:pt x="1530" y="2053"/>
                    <a:pt x="1613" y="2068"/>
                    <a:pt x="1693" y="2068"/>
                  </a:cubicBezTo>
                  <a:cubicBezTo>
                    <a:pt x="1789" y="2068"/>
                    <a:pt x="1881" y="2047"/>
                    <a:pt x="1963" y="1993"/>
                  </a:cubicBezTo>
                  <a:cubicBezTo>
                    <a:pt x="2050" y="1918"/>
                    <a:pt x="2138" y="1843"/>
                    <a:pt x="2213" y="1755"/>
                  </a:cubicBezTo>
                  <a:lnTo>
                    <a:pt x="2213" y="1755"/>
                  </a:lnTo>
                  <a:cubicBezTo>
                    <a:pt x="2175" y="1843"/>
                    <a:pt x="2125" y="1930"/>
                    <a:pt x="2050" y="1993"/>
                  </a:cubicBezTo>
                  <a:cubicBezTo>
                    <a:pt x="1925" y="2118"/>
                    <a:pt x="1750" y="2155"/>
                    <a:pt x="1575" y="2180"/>
                  </a:cubicBezTo>
                  <a:cubicBezTo>
                    <a:pt x="1632" y="2189"/>
                    <a:pt x="1690" y="2194"/>
                    <a:pt x="1747" y="2194"/>
                  </a:cubicBezTo>
                  <a:cubicBezTo>
                    <a:pt x="1929" y="2194"/>
                    <a:pt x="2105" y="2147"/>
                    <a:pt x="2238" y="2043"/>
                  </a:cubicBezTo>
                  <a:lnTo>
                    <a:pt x="2238" y="2043"/>
                  </a:lnTo>
                  <a:cubicBezTo>
                    <a:pt x="2200" y="2105"/>
                    <a:pt x="2125" y="2180"/>
                    <a:pt x="2100" y="2193"/>
                  </a:cubicBezTo>
                  <a:cubicBezTo>
                    <a:pt x="2032" y="2278"/>
                    <a:pt x="1912" y="2322"/>
                    <a:pt x="1787" y="2322"/>
                  </a:cubicBezTo>
                  <a:cubicBezTo>
                    <a:pt x="1728" y="2322"/>
                    <a:pt x="1669" y="2313"/>
                    <a:pt x="1613" y="2293"/>
                  </a:cubicBezTo>
                  <a:lnTo>
                    <a:pt x="1613" y="2293"/>
                  </a:lnTo>
                  <a:cubicBezTo>
                    <a:pt x="1715" y="2350"/>
                    <a:pt x="1828" y="2407"/>
                    <a:pt x="1942" y="2407"/>
                  </a:cubicBezTo>
                  <a:cubicBezTo>
                    <a:pt x="1953" y="2407"/>
                    <a:pt x="1964" y="2406"/>
                    <a:pt x="1975" y="2405"/>
                  </a:cubicBezTo>
                  <a:cubicBezTo>
                    <a:pt x="2150" y="2368"/>
                    <a:pt x="2313" y="2268"/>
                    <a:pt x="2425" y="2130"/>
                  </a:cubicBezTo>
                  <a:cubicBezTo>
                    <a:pt x="2463" y="2043"/>
                    <a:pt x="2525" y="1868"/>
                    <a:pt x="2438" y="1805"/>
                  </a:cubicBezTo>
                  <a:cubicBezTo>
                    <a:pt x="2488" y="1693"/>
                    <a:pt x="2575" y="1505"/>
                    <a:pt x="2400" y="1493"/>
                  </a:cubicBezTo>
                  <a:lnTo>
                    <a:pt x="2388" y="1493"/>
                  </a:lnTo>
                  <a:cubicBezTo>
                    <a:pt x="2400" y="1468"/>
                    <a:pt x="2413" y="1455"/>
                    <a:pt x="2425" y="1430"/>
                  </a:cubicBezTo>
                  <a:cubicBezTo>
                    <a:pt x="2425" y="1368"/>
                    <a:pt x="2375" y="1318"/>
                    <a:pt x="2313" y="1305"/>
                  </a:cubicBezTo>
                  <a:cubicBezTo>
                    <a:pt x="2313" y="1218"/>
                    <a:pt x="2300" y="1118"/>
                    <a:pt x="2263" y="1006"/>
                  </a:cubicBezTo>
                  <a:cubicBezTo>
                    <a:pt x="2288" y="956"/>
                    <a:pt x="2288" y="893"/>
                    <a:pt x="2238" y="843"/>
                  </a:cubicBezTo>
                  <a:cubicBezTo>
                    <a:pt x="2197" y="797"/>
                    <a:pt x="2151" y="777"/>
                    <a:pt x="2108" y="777"/>
                  </a:cubicBezTo>
                  <a:cubicBezTo>
                    <a:pt x="2059" y="777"/>
                    <a:pt x="2014" y="803"/>
                    <a:pt x="1988" y="843"/>
                  </a:cubicBezTo>
                  <a:cubicBezTo>
                    <a:pt x="1938" y="818"/>
                    <a:pt x="1875" y="793"/>
                    <a:pt x="1825" y="781"/>
                  </a:cubicBezTo>
                  <a:cubicBezTo>
                    <a:pt x="1900" y="743"/>
                    <a:pt x="1950" y="656"/>
                    <a:pt x="1925" y="568"/>
                  </a:cubicBezTo>
                  <a:cubicBezTo>
                    <a:pt x="1863" y="443"/>
                    <a:pt x="1713" y="406"/>
                    <a:pt x="1563" y="368"/>
                  </a:cubicBezTo>
                  <a:cubicBezTo>
                    <a:pt x="1600" y="343"/>
                    <a:pt x="1638" y="306"/>
                    <a:pt x="1638" y="256"/>
                  </a:cubicBezTo>
                  <a:cubicBezTo>
                    <a:pt x="1638" y="143"/>
                    <a:pt x="1525" y="131"/>
                    <a:pt x="1438" y="93"/>
                  </a:cubicBezTo>
                  <a:cubicBezTo>
                    <a:pt x="1256" y="35"/>
                    <a:pt x="1060"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2" name="Google Shape;12322;p23"/>
            <p:cNvSpPr/>
            <p:nvPr/>
          </p:nvSpPr>
          <p:spPr>
            <a:xfrm>
              <a:off x="6326825" y="2118350"/>
              <a:ext cx="29250" cy="7275"/>
            </a:xfrm>
            <a:custGeom>
              <a:avLst/>
              <a:gdLst/>
              <a:ahLst/>
              <a:cxnLst/>
              <a:rect l="l" t="t" r="r" b="b"/>
              <a:pathLst>
                <a:path w="1170" h="291" extrusionOk="0">
                  <a:moveTo>
                    <a:pt x="450" y="1"/>
                  </a:moveTo>
                  <a:cubicBezTo>
                    <a:pt x="294" y="1"/>
                    <a:pt x="140" y="24"/>
                    <a:pt x="1" y="86"/>
                  </a:cubicBezTo>
                  <a:cubicBezTo>
                    <a:pt x="27" y="84"/>
                    <a:pt x="53" y="84"/>
                    <a:pt x="80" y="84"/>
                  </a:cubicBezTo>
                  <a:cubicBezTo>
                    <a:pt x="401" y="84"/>
                    <a:pt x="713" y="217"/>
                    <a:pt x="1025" y="286"/>
                  </a:cubicBezTo>
                  <a:cubicBezTo>
                    <a:pt x="1035" y="289"/>
                    <a:pt x="1044" y="290"/>
                    <a:pt x="1052" y="290"/>
                  </a:cubicBezTo>
                  <a:cubicBezTo>
                    <a:pt x="1125" y="290"/>
                    <a:pt x="1170" y="203"/>
                    <a:pt x="1125" y="136"/>
                  </a:cubicBezTo>
                  <a:cubicBezTo>
                    <a:pt x="1038" y="49"/>
                    <a:pt x="863" y="49"/>
                    <a:pt x="738" y="24"/>
                  </a:cubicBezTo>
                  <a:cubicBezTo>
                    <a:pt x="643" y="10"/>
                    <a:pt x="546" y="1"/>
                    <a:pt x="4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3" name="Google Shape;12323;p23"/>
            <p:cNvSpPr/>
            <p:nvPr/>
          </p:nvSpPr>
          <p:spPr>
            <a:xfrm>
              <a:off x="6331825" y="2113275"/>
              <a:ext cx="18775" cy="4750"/>
            </a:xfrm>
            <a:custGeom>
              <a:avLst/>
              <a:gdLst/>
              <a:ahLst/>
              <a:cxnLst/>
              <a:rect l="l" t="t" r="r" b="b"/>
              <a:pathLst>
                <a:path w="751" h="190" extrusionOk="0">
                  <a:moveTo>
                    <a:pt x="240" y="1"/>
                  </a:moveTo>
                  <a:cubicBezTo>
                    <a:pt x="157" y="1"/>
                    <a:pt x="76" y="11"/>
                    <a:pt x="1" y="39"/>
                  </a:cubicBezTo>
                  <a:cubicBezTo>
                    <a:pt x="11" y="39"/>
                    <a:pt x="22" y="39"/>
                    <a:pt x="32" y="39"/>
                  </a:cubicBezTo>
                  <a:cubicBezTo>
                    <a:pt x="246" y="39"/>
                    <a:pt x="449" y="154"/>
                    <a:pt x="663" y="189"/>
                  </a:cubicBezTo>
                  <a:cubicBezTo>
                    <a:pt x="700" y="189"/>
                    <a:pt x="725" y="177"/>
                    <a:pt x="738" y="139"/>
                  </a:cubicBezTo>
                  <a:cubicBezTo>
                    <a:pt x="750" y="77"/>
                    <a:pt x="688" y="64"/>
                    <a:pt x="638" y="52"/>
                  </a:cubicBezTo>
                  <a:cubicBezTo>
                    <a:pt x="514" y="29"/>
                    <a:pt x="375" y="1"/>
                    <a:pt x="2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4" name="Google Shape;12324;p23"/>
            <p:cNvSpPr/>
            <p:nvPr/>
          </p:nvSpPr>
          <p:spPr>
            <a:xfrm>
              <a:off x="6304025" y="2141125"/>
              <a:ext cx="27375" cy="16225"/>
            </a:xfrm>
            <a:custGeom>
              <a:avLst/>
              <a:gdLst/>
              <a:ahLst/>
              <a:cxnLst/>
              <a:rect l="l" t="t" r="r" b="b"/>
              <a:pathLst>
                <a:path w="1095" h="649" extrusionOk="0">
                  <a:moveTo>
                    <a:pt x="0" y="0"/>
                  </a:moveTo>
                  <a:cubicBezTo>
                    <a:pt x="200" y="150"/>
                    <a:pt x="475" y="250"/>
                    <a:pt x="688" y="325"/>
                  </a:cubicBezTo>
                  <a:cubicBezTo>
                    <a:pt x="550" y="300"/>
                    <a:pt x="413" y="275"/>
                    <a:pt x="275" y="250"/>
                  </a:cubicBezTo>
                  <a:lnTo>
                    <a:pt x="275" y="250"/>
                  </a:lnTo>
                  <a:cubicBezTo>
                    <a:pt x="588" y="400"/>
                    <a:pt x="813" y="513"/>
                    <a:pt x="975" y="637"/>
                  </a:cubicBezTo>
                  <a:cubicBezTo>
                    <a:pt x="986" y="645"/>
                    <a:pt x="997" y="649"/>
                    <a:pt x="1009" y="649"/>
                  </a:cubicBezTo>
                  <a:cubicBezTo>
                    <a:pt x="1052" y="649"/>
                    <a:pt x="1095" y="602"/>
                    <a:pt x="1075" y="563"/>
                  </a:cubicBezTo>
                  <a:cubicBezTo>
                    <a:pt x="1063" y="525"/>
                    <a:pt x="1025" y="500"/>
                    <a:pt x="1000" y="475"/>
                  </a:cubicBezTo>
                  <a:cubicBezTo>
                    <a:pt x="975" y="450"/>
                    <a:pt x="938" y="438"/>
                    <a:pt x="913" y="413"/>
                  </a:cubicBezTo>
                  <a:cubicBezTo>
                    <a:pt x="1000" y="413"/>
                    <a:pt x="1063" y="313"/>
                    <a:pt x="963" y="225"/>
                  </a:cubicBezTo>
                  <a:cubicBezTo>
                    <a:pt x="663" y="88"/>
                    <a:pt x="300"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5" name="Google Shape;12325;p23"/>
            <p:cNvSpPr/>
            <p:nvPr/>
          </p:nvSpPr>
          <p:spPr>
            <a:xfrm>
              <a:off x="6315575" y="2151750"/>
              <a:ext cx="17325" cy="12925"/>
            </a:xfrm>
            <a:custGeom>
              <a:avLst/>
              <a:gdLst/>
              <a:ahLst/>
              <a:cxnLst/>
              <a:rect l="l" t="t" r="r" b="b"/>
              <a:pathLst>
                <a:path w="693" h="517" extrusionOk="0">
                  <a:moveTo>
                    <a:pt x="1" y="0"/>
                  </a:moveTo>
                  <a:lnTo>
                    <a:pt x="1" y="0"/>
                  </a:lnTo>
                  <a:cubicBezTo>
                    <a:pt x="201" y="138"/>
                    <a:pt x="376" y="312"/>
                    <a:pt x="551" y="500"/>
                  </a:cubicBezTo>
                  <a:cubicBezTo>
                    <a:pt x="565" y="511"/>
                    <a:pt x="580" y="516"/>
                    <a:pt x="595" y="516"/>
                  </a:cubicBezTo>
                  <a:cubicBezTo>
                    <a:pt x="646" y="516"/>
                    <a:pt x="692" y="458"/>
                    <a:pt x="663" y="400"/>
                  </a:cubicBezTo>
                  <a:cubicBezTo>
                    <a:pt x="501" y="200"/>
                    <a:pt x="238" y="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6" name="Google Shape;12326;p23"/>
            <p:cNvSpPr/>
            <p:nvPr/>
          </p:nvSpPr>
          <p:spPr>
            <a:xfrm>
              <a:off x="6317150" y="2155500"/>
              <a:ext cx="13450" cy="18750"/>
            </a:xfrm>
            <a:custGeom>
              <a:avLst/>
              <a:gdLst/>
              <a:ahLst/>
              <a:cxnLst/>
              <a:rect l="l" t="t" r="r" b="b"/>
              <a:pathLst>
                <a:path w="538" h="750" extrusionOk="0">
                  <a:moveTo>
                    <a:pt x="0" y="0"/>
                  </a:moveTo>
                  <a:cubicBezTo>
                    <a:pt x="75" y="50"/>
                    <a:pt x="150" y="137"/>
                    <a:pt x="175" y="175"/>
                  </a:cubicBezTo>
                  <a:cubicBezTo>
                    <a:pt x="263" y="275"/>
                    <a:pt x="325" y="387"/>
                    <a:pt x="400" y="487"/>
                  </a:cubicBezTo>
                  <a:cubicBezTo>
                    <a:pt x="288" y="350"/>
                    <a:pt x="88" y="212"/>
                    <a:pt x="50" y="200"/>
                  </a:cubicBezTo>
                  <a:lnTo>
                    <a:pt x="50" y="200"/>
                  </a:lnTo>
                  <a:cubicBezTo>
                    <a:pt x="125" y="287"/>
                    <a:pt x="200" y="387"/>
                    <a:pt x="275" y="487"/>
                  </a:cubicBezTo>
                  <a:cubicBezTo>
                    <a:pt x="175" y="425"/>
                    <a:pt x="88" y="362"/>
                    <a:pt x="50" y="350"/>
                  </a:cubicBezTo>
                  <a:lnTo>
                    <a:pt x="50" y="350"/>
                  </a:lnTo>
                  <a:cubicBezTo>
                    <a:pt x="175" y="475"/>
                    <a:pt x="275" y="625"/>
                    <a:pt x="413" y="750"/>
                  </a:cubicBezTo>
                  <a:cubicBezTo>
                    <a:pt x="463" y="737"/>
                    <a:pt x="488" y="725"/>
                    <a:pt x="475" y="687"/>
                  </a:cubicBezTo>
                  <a:cubicBezTo>
                    <a:pt x="538" y="675"/>
                    <a:pt x="513" y="612"/>
                    <a:pt x="438" y="525"/>
                  </a:cubicBezTo>
                  <a:lnTo>
                    <a:pt x="438" y="525"/>
                  </a:lnTo>
                  <a:cubicBezTo>
                    <a:pt x="446" y="530"/>
                    <a:pt x="455" y="533"/>
                    <a:pt x="465" y="533"/>
                  </a:cubicBezTo>
                  <a:cubicBezTo>
                    <a:pt x="499" y="533"/>
                    <a:pt x="538" y="501"/>
                    <a:pt x="538" y="462"/>
                  </a:cubicBezTo>
                  <a:cubicBezTo>
                    <a:pt x="438" y="250"/>
                    <a:pt x="213" y="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7" name="Google Shape;12327;p23"/>
            <p:cNvSpPr/>
            <p:nvPr/>
          </p:nvSpPr>
          <p:spPr>
            <a:xfrm>
              <a:off x="6314325" y="2172550"/>
              <a:ext cx="43950" cy="35775"/>
            </a:xfrm>
            <a:custGeom>
              <a:avLst/>
              <a:gdLst/>
              <a:ahLst/>
              <a:cxnLst/>
              <a:rect l="l" t="t" r="r" b="b"/>
              <a:pathLst>
                <a:path w="1758" h="1431" extrusionOk="0">
                  <a:moveTo>
                    <a:pt x="1563" y="730"/>
                  </a:moveTo>
                  <a:lnTo>
                    <a:pt x="1563" y="730"/>
                  </a:lnTo>
                  <a:cubicBezTo>
                    <a:pt x="1569" y="730"/>
                    <a:pt x="1572" y="733"/>
                    <a:pt x="1575" y="736"/>
                  </a:cubicBezTo>
                  <a:lnTo>
                    <a:pt x="1575" y="736"/>
                  </a:lnTo>
                  <a:cubicBezTo>
                    <a:pt x="1571" y="734"/>
                    <a:pt x="1567" y="732"/>
                    <a:pt x="1563" y="730"/>
                  </a:cubicBezTo>
                  <a:close/>
                  <a:moveTo>
                    <a:pt x="966" y="390"/>
                  </a:moveTo>
                  <a:cubicBezTo>
                    <a:pt x="906" y="390"/>
                    <a:pt x="846" y="395"/>
                    <a:pt x="788" y="405"/>
                  </a:cubicBezTo>
                  <a:cubicBezTo>
                    <a:pt x="988" y="443"/>
                    <a:pt x="1138" y="493"/>
                    <a:pt x="1325" y="605"/>
                  </a:cubicBezTo>
                  <a:cubicBezTo>
                    <a:pt x="1363" y="630"/>
                    <a:pt x="1413" y="655"/>
                    <a:pt x="1450" y="693"/>
                  </a:cubicBezTo>
                  <a:cubicBezTo>
                    <a:pt x="1290" y="627"/>
                    <a:pt x="1123" y="575"/>
                    <a:pt x="959" y="575"/>
                  </a:cubicBezTo>
                  <a:cubicBezTo>
                    <a:pt x="906" y="575"/>
                    <a:pt x="853" y="580"/>
                    <a:pt x="801" y="593"/>
                  </a:cubicBezTo>
                  <a:cubicBezTo>
                    <a:pt x="1088" y="630"/>
                    <a:pt x="1338" y="830"/>
                    <a:pt x="1600" y="930"/>
                  </a:cubicBezTo>
                  <a:cubicBezTo>
                    <a:pt x="1614" y="939"/>
                    <a:pt x="1630" y="943"/>
                    <a:pt x="1646" y="943"/>
                  </a:cubicBezTo>
                  <a:cubicBezTo>
                    <a:pt x="1676" y="943"/>
                    <a:pt x="1705" y="929"/>
                    <a:pt x="1713" y="905"/>
                  </a:cubicBezTo>
                  <a:cubicBezTo>
                    <a:pt x="1757" y="816"/>
                    <a:pt x="1663" y="776"/>
                    <a:pt x="1588" y="742"/>
                  </a:cubicBezTo>
                  <a:lnTo>
                    <a:pt x="1588" y="742"/>
                  </a:lnTo>
                  <a:cubicBezTo>
                    <a:pt x="1638" y="717"/>
                    <a:pt x="1663" y="667"/>
                    <a:pt x="1638" y="618"/>
                  </a:cubicBezTo>
                  <a:cubicBezTo>
                    <a:pt x="1448" y="468"/>
                    <a:pt x="1203" y="390"/>
                    <a:pt x="966" y="390"/>
                  </a:cubicBezTo>
                  <a:close/>
                  <a:moveTo>
                    <a:pt x="200" y="1"/>
                  </a:moveTo>
                  <a:cubicBezTo>
                    <a:pt x="149" y="1"/>
                    <a:pt x="102" y="13"/>
                    <a:pt x="63" y="43"/>
                  </a:cubicBezTo>
                  <a:cubicBezTo>
                    <a:pt x="82" y="36"/>
                    <a:pt x="102" y="33"/>
                    <a:pt x="123" y="33"/>
                  </a:cubicBezTo>
                  <a:cubicBezTo>
                    <a:pt x="247" y="33"/>
                    <a:pt x="383" y="150"/>
                    <a:pt x="426" y="193"/>
                  </a:cubicBezTo>
                  <a:cubicBezTo>
                    <a:pt x="488" y="280"/>
                    <a:pt x="513" y="343"/>
                    <a:pt x="551" y="418"/>
                  </a:cubicBezTo>
                  <a:cubicBezTo>
                    <a:pt x="438" y="268"/>
                    <a:pt x="301" y="155"/>
                    <a:pt x="138" y="155"/>
                  </a:cubicBezTo>
                  <a:cubicBezTo>
                    <a:pt x="263" y="168"/>
                    <a:pt x="351" y="305"/>
                    <a:pt x="413" y="405"/>
                  </a:cubicBezTo>
                  <a:cubicBezTo>
                    <a:pt x="301" y="343"/>
                    <a:pt x="188" y="305"/>
                    <a:pt x="151" y="293"/>
                  </a:cubicBezTo>
                  <a:lnTo>
                    <a:pt x="151" y="293"/>
                  </a:lnTo>
                  <a:cubicBezTo>
                    <a:pt x="288" y="380"/>
                    <a:pt x="388" y="493"/>
                    <a:pt x="501" y="605"/>
                  </a:cubicBezTo>
                  <a:cubicBezTo>
                    <a:pt x="413" y="555"/>
                    <a:pt x="326" y="518"/>
                    <a:pt x="238" y="480"/>
                  </a:cubicBezTo>
                  <a:lnTo>
                    <a:pt x="238" y="480"/>
                  </a:lnTo>
                  <a:cubicBezTo>
                    <a:pt x="351" y="568"/>
                    <a:pt x="451" y="680"/>
                    <a:pt x="551" y="780"/>
                  </a:cubicBezTo>
                  <a:cubicBezTo>
                    <a:pt x="563" y="805"/>
                    <a:pt x="563" y="818"/>
                    <a:pt x="576" y="830"/>
                  </a:cubicBezTo>
                  <a:cubicBezTo>
                    <a:pt x="463" y="755"/>
                    <a:pt x="363" y="693"/>
                    <a:pt x="238" y="630"/>
                  </a:cubicBezTo>
                  <a:lnTo>
                    <a:pt x="238" y="630"/>
                  </a:lnTo>
                  <a:cubicBezTo>
                    <a:pt x="363" y="730"/>
                    <a:pt x="463" y="868"/>
                    <a:pt x="563" y="980"/>
                  </a:cubicBezTo>
                  <a:cubicBezTo>
                    <a:pt x="451" y="943"/>
                    <a:pt x="326" y="893"/>
                    <a:pt x="226" y="818"/>
                  </a:cubicBezTo>
                  <a:lnTo>
                    <a:pt x="226" y="818"/>
                  </a:lnTo>
                  <a:cubicBezTo>
                    <a:pt x="301" y="943"/>
                    <a:pt x="426" y="1030"/>
                    <a:pt x="563" y="1093"/>
                  </a:cubicBezTo>
                  <a:cubicBezTo>
                    <a:pt x="426" y="1093"/>
                    <a:pt x="276" y="1068"/>
                    <a:pt x="176" y="968"/>
                  </a:cubicBezTo>
                  <a:lnTo>
                    <a:pt x="176" y="968"/>
                  </a:lnTo>
                  <a:cubicBezTo>
                    <a:pt x="226" y="1055"/>
                    <a:pt x="301" y="1118"/>
                    <a:pt x="401" y="1155"/>
                  </a:cubicBezTo>
                  <a:cubicBezTo>
                    <a:pt x="380" y="1157"/>
                    <a:pt x="360" y="1158"/>
                    <a:pt x="340" y="1158"/>
                  </a:cubicBezTo>
                  <a:cubicBezTo>
                    <a:pt x="236" y="1158"/>
                    <a:pt x="134" y="1130"/>
                    <a:pt x="51" y="1068"/>
                  </a:cubicBezTo>
                  <a:lnTo>
                    <a:pt x="51" y="1068"/>
                  </a:lnTo>
                  <a:cubicBezTo>
                    <a:pt x="151" y="1217"/>
                    <a:pt x="338" y="1267"/>
                    <a:pt x="513" y="1280"/>
                  </a:cubicBezTo>
                  <a:cubicBezTo>
                    <a:pt x="474" y="1283"/>
                    <a:pt x="434" y="1284"/>
                    <a:pt x="395" y="1284"/>
                  </a:cubicBezTo>
                  <a:cubicBezTo>
                    <a:pt x="260" y="1284"/>
                    <a:pt x="127" y="1266"/>
                    <a:pt x="1" y="1217"/>
                  </a:cubicBezTo>
                  <a:lnTo>
                    <a:pt x="1" y="1217"/>
                  </a:lnTo>
                  <a:cubicBezTo>
                    <a:pt x="154" y="1335"/>
                    <a:pt x="341" y="1431"/>
                    <a:pt x="539" y="1431"/>
                  </a:cubicBezTo>
                  <a:cubicBezTo>
                    <a:pt x="551" y="1431"/>
                    <a:pt x="563" y="1431"/>
                    <a:pt x="576" y="1430"/>
                  </a:cubicBezTo>
                  <a:cubicBezTo>
                    <a:pt x="676" y="1417"/>
                    <a:pt x="813" y="1417"/>
                    <a:pt x="888" y="1342"/>
                  </a:cubicBezTo>
                  <a:cubicBezTo>
                    <a:pt x="910" y="1288"/>
                    <a:pt x="875" y="1225"/>
                    <a:pt x="825" y="1225"/>
                  </a:cubicBezTo>
                  <a:cubicBezTo>
                    <a:pt x="817" y="1225"/>
                    <a:pt x="809" y="1227"/>
                    <a:pt x="801" y="1230"/>
                  </a:cubicBezTo>
                  <a:lnTo>
                    <a:pt x="763" y="1230"/>
                  </a:lnTo>
                  <a:cubicBezTo>
                    <a:pt x="776" y="1230"/>
                    <a:pt x="801" y="1217"/>
                    <a:pt x="801" y="1205"/>
                  </a:cubicBezTo>
                  <a:cubicBezTo>
                    <a:pt x="813" y="1193"/>
                    <a:pt x="813" y="1180"/>
                    <a:pt x="813" y="1168"/>
                  </a:cubicBezTo>
                  <a:cubicBezTo>
                    <a:pt x="925" y="1168"/>
                    <a:pt x="900" y="1055"/>
                    <a:pt x="813" y="1005"/>
                  </a:cubicBezTo>
                  <a:lnTo>
                    <a:pt x="801" y="1005"/>
                  </a:lnTo>
                  <a:cubicBezTo>
                    <a:pt x="813" y="993"/>
                    <a:pt x="825" y="993"/>
                    <a:pt x="838" y="968"/>
                  </a:cubicBezTo>
                  <a:cubicBezTo>
                    <a:pt x="888" y="905"/>
                    <a:pt x="801" y="843"/>
                    <a:pt x="763" y="805"/>
                  </a:cubicBezTo>
                  <a:cubicBezTo>
                    <a:pt x="738" y="793"/>
                    <a:pt x="726" y="780"/>
                    <a:pt x="713" y="768"/>
                  </a:cubicBezTo>
                  <a:cubicBezTo>
                    <a:pt x="713" y="768"/>
                    <a:pt x="713" y="755"/>
                    <a:pt x="713" y="755"/>
                  </a:cubicBezTo>
                  <a:cubicBezTo>
                    <a:pt x="751" y="743"/>
                    <a:pt x="751" y="705"/>
                    <a:pt x="738" y="680"/>
                  </a:cubicBezTo>
                  <a:cubicBezTo>
                    <a:pt x="776" y="668"/>
                    <a:pt x="801" y="630"/>
                    <a:pt x="801" y="593"/>
                  </a:cubicBezTo>
                  <a:cubicBezTo>
                    <a:pt x="801" y="480"/>
                    <a:pt x="701" y="330"/>
                    <a:pt x="651" y="268"/>
                  </a:cubicBezTo>
                  <a:cubicBezTo>
                    <a:pt x="574" y="134"/>
                    <a:pt x="367" y="1"/>
                    <a:pt x="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8" name="Google Shape;12328;p23"/>
            <p:cNvSpPr/>
            <p:nvPr/>
          </p:nvSpPr>
          <p:spPr>
            <a:xfrm>
              <a:off x="6315575" y="2206400"/>
              <a:ext cx="19400" cy="7975"/>
            </a:xfrm>
            <a:custGeom>
              <a:avLst/>
              <a:gdLst/>
              <a:ahLst/>
              <a:cxnLst/>
              <a:rect l="l" t="t" r="r" b="b"/>
              <a:pathLst>
                <a:path w="776" h="319" extrusionOk="0">
                  <a:moveTo>
                    <a:pt x="1" y="1"/>
                  </a:moveTo>
                  <a:lnTo>
                    <a:pt x="1" y="1"/>
                  </a:lnTo>
                  <a:cubicBezTo>
                    <a:pt x="138" y="151"/>
                    <a:pt x="388" y="201"/>
                    <a:pt x="538" y="263"/>
                  </a:cubicBezTo>
                  <a:cubicBezTo>
                    <a:pt x="577" y="271"/>
                    <a:pt x="641" y="319"/>
                    <a:pt x="693" y="319"/>
                  </a:cubicBezTo>
                  <a:cubicBezTo>
                    <a:pt x="723" y="319"/>
                    <a:pt x="749" y="302"/>
                    <a:pt x="763" y="251"/>
                  </a:cubicBezTo>
                  <a:cubicBezTo>
                    <a:pt x="775" y="226"/>
                    <a:pt x="751" y="201"/>
                    <a:pt x="726" y="188"/>
                  </a:cubicBezTo>
                  <a:cubicBezTo>
                    <a:pt x="501" y="76"/>
                    <a:pt x="226"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9" name="Google Shape;12329;p23"/>
            <p:cNvSpPr/>
            <p:nvPr/>
          </p:nvSpPr>
          <p:spPr>
            <a:xfrm>
              <a:off x="6328700" y="2212975"/>
              <a:ext cx="650" cy="25"/>
            </a:xfrm>
            <a:custGeom>
              <a:avLst/>
              <a:gdLst/>
              <a:ahLst/>
              <a:cxnLst/>
              <a:rect l="l" t="t" r="r" b="b"/>
              <a:pathLst>
                <a:path w="26" h="1" extrusionOk="0">
                  <a:moveTo>
                    <a:pt x="26" y="0"/>
                  </a:moveTo>
                  <a:cubicBezTo>
                    <a:pt x="26" y="0"/>
                    <a:pt x="13" y="0"/>
                    <a:pt x="13" y="0"/>
                  </a:cubicBezTo>
                  <a:cubicBezTo>
                    <a:pt x="13" y="0"/>
                    <a:pt x="13" y="0"/>
                    <a:pt x="13" y="0"/>
                  </a:cubicBezTo>
                  <a:cubicBezTo>
                    <a:pt x="1" y="0"/>
                    <a:pt x="26"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0" name="Google Shape;12330;p23"/>
            <p:cNvSpPr/>
            <p:nvPr/>
          </p:nvSpPr>
          <p:spPr>
            <a:xfrm>
              <a:off x="6316825" y="2209225"/>
              <a:ext cx="17200" cy="12575"/>
            </a:xfrm>
            <a:custGeom>
              <a:avLst/>
              <a:gdLst/>
              <a:ahLst/>
              <a:cxnLst/>
              <a:rect l="l" t="t" r="r" b="b"/>
              <a:pathLst>
                <a:path w="688" h="503" extrusionOk="0">
                  <a:moveTo>
                    <a:pt x="1" y="0"/>
                  </a:moveTo>
                  <a:lnTo>
                    <a:pt x="1" y="0"/>
                  </a:lnTo>
                  <a:cubicBezTo>
                    <a:pt x="201" y="163"/>
                    <a:pt x="413" y="313"/>
                    <a:pt x="588" y="500"/>
                  </a:cubicBezTo>
                  <a:cubicBezTo>
                    <a:pt x="593" y="502"/>
                    <a:pt x="598" y="503"/>
                    <a:pt x="604" y="503"/>
                  </a:cubicBezTo>
                  <a:cubicBezTo>
                    <a:pt x="641" y="503"/>
                    <a:pt x="688" y="469"/>
                    <a:pt x="688" y="425"/>
                  </a:cubicBezTo>
                  <a:cubicBezTo>
                    <a:pt x="676" y="375"/>
                    <a:pt x="626" y="338"/>
                    <a:pt x="588" y="300"/>
                  </a:cubicBezTo>
                  <a:cubicBezTo>
                    <a:pt x="426" y="150"/>
                    <a:pt x="201" y="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1" name="Google Shape;12331;p23"/>
            <p:cNvSpPr/>
            <p:nvPr/>
          </p:nvSpPr>
          <p:spPr>
            <a:xfrm>
              <a:off x="6320900" y="2214225"/>
              <a:ext cx="12150" cy="12875"/>
            </a:xfrm>
            <a:custGeom>
              <a:avLst/>
              <a:gdLst/>
              <a:ahLst/>
              <a:cxnLst/>
              <a:rect l="l" t="t" r="r" b="b"/>
              <a:pathLst>
                <a:path w="486" h="515" extrusionOk="0">
                  <a:moveTo>
                    <a:pt x="0" y="0"/>
                  </a:moveTo>
                  <a:lnTo>
                    <a:pt x="0" y="0"/>
                  </a:lnTo>
                  <a:cubicBezTo>
                    <a:pt x="100" y="163"/>
                    <a:pt x="275" y="275"/>
                    <a:pt x="363" y="450"/>
                  </a:cubicBezTo>
                  <a:cubicBezTo>
                    <a:pt x="375" y="475"/>
                    <a:pt x="375" y="500"/>
                    <a:pt x="413" y="513"/>
                  </a:cubicBezTo>
                  <a:cubicBezTo>
                    <a:pt x="417" y="514"/>
                    <a:pt x="422" y="514"/>
                    <a:pt x="426" y="514"/>
                  </a:cubicBezTo>
                  <a:cubicBezTo>
                    <a:pt x="477" y="514"/>
                    <a:pt x="486" y="447"/>
                    <a:pt x="463" y="400"/>
                  </a:cubicBezTo>
                  <a:cubicBezTo>
                    <a:pt x="388" y="200"/>
                    <a:pt x="163"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2" name="Google Shape;12332;p23"/>
            <p:cNvSpPr/>
            <p:nvPr/>
          </p:nvSpPr>
          <p:spPr>
            <a:xfrm>
              <a:off x="6321825" y="2218275"/>
              <a:ext cx="8775" cy="15700"/>
            </a:xfrm>
            <a:custGeom>
              <a:avLst/>
              <a:gdLst/>
              <a:ahLst/>
              <a:cxnLst/>
              <a:rect l="l" t="t" r="r" b="b"/>
              <a:pathLst>
                <a:path w="351" h="628" extrusionOk="0">
                  <a:moveTo>
                    <a:pt x="38" y="1"/>
                  </a:moveTo>
                  <a:lnTo>
                    <a:pt x="38" y="1"/>
                  </a:lnTo>
                  <a:cubicBezTo>
                    <a:pt x="88" y="151"/>
                    <a:pt x="151" y="301"/>
                    <a:pt x="201" y="451"/>
                  </a:cubicBezTo>
                  <a:cubicBezTo>
                    <a:pt x="126" y="326"/>
                    <a:pt x="88" y="238"/>
                    <a:pt x="1" y="138"/>
                  </a:cubicBezTo>
                  <a:lnTo>
                    <a:pt x="1" y="138"/>
                  </a:lnTo>
                  <a:cubicBezTo>
                    <a:pt x="76" y="288"/>
                    <a:pt x="76" y="476"/>
                    <a:pt x="201" y="601"/>
                  </a:cubicBezTo>
                  <a:cubicBezTo>
                    <a:pt x="212" y="618"/>
                    <a:pt x="235" y="627"/>
                    <a:pt x="255" y="627"/>
                  </a:cubicBezTo>
                  <a:cubicBezTo>
                    <a:pt x="279" y="627"/>
                    <a:pt x="301" y="615"/>
                    <a:pt x="301" y="588"/>
                  </a:cubicBezTo>
                  <a:cubicBezTo>
                    <a:pt x="288" y="576"/>
                    <a:pt x="276" y="563"/>
                    <a:pt x="276" y="551"/>
                  </a:cubicBezTo>
                  <a:cubicBezTo>
                    <a:pt x="313" y="551"/>
                    <a:pt x="351" y="501"/>
                    <a:pt x="326" y="451"/>
                  </a:cubicBezTo>
                  <a:cubicBezTo>
                    <a:pt x="276" y="276"/>
                    <a:pt x="138" y="138"/>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3" name="Google Shape;12333;p23"/>
            <p:cNvSpPr/>
            <p:nvPr/>
          </p:nvSpPr>
          <p:spPr>
            <a:xfrm>
              <a:off x="6325900" y="2240150"/>
              <a:ext cx="45000" cy="24300"/>
            </a:xfrm>
            <a:custGeom>
              <a:avLst/>
              <a:gdLst/>
              <a:ahLst/>
              <a:cxnLst/>
              <a:rect l="l" t="t" r="r" b="b"/>
              <a:pathLst>
                <a:path w="1800" h="972" extrusionOk="0">
                  <a:moveTo>
                    <a:pt x="0" y="1"/>
                  </a:moveTo>
                  <a:lnTo>
                    <a:pt x="0" y="1"/>
                  </a:lnTo>
                  <a:cubicBezTo>
                    <a:pt x="263" y="313"/>
                    <a:pt x="875" y="251"/>
                    <a:pt x="1050" y="288"/>
                  </a:cubicBezTo>
                  <a:cubicBezTo>
                    <a:pt x="1112" y="288"/>
                    <a:pt x="1162" y="313"/>
                    <a:pt x="1212" y="338"/>
                  </a:cubicBezTo>
                  <a:cubicBezTo>
                    <a:pt x="1154" y="329"/>
                    <a:pt x="1095" y="327"/>
                    <a:pt x="1036" y="327"/>
                  </a:cubicBezTo>
                  <a:cubicBezTo>
                    <a:pt x="946" y="327"/>
                    <a:pt x="856" y="333"/>
                    <a:pt x="766" y="333"/>
                  </a:cubicBezTo>
                  <a:cubicBezTo>
                    <a:pt x="660" y="333"/>
                    <a:pt x="554" y="324"/>
                    <a:pt x="450" y="288"/>
                  </a:cubicBezTo>
                  <a:lnTo>
                    <a:pt x="450" y="288"/>
                  </a:lnTo>
                  <a:cubicBezTo>
                    <a:pt x="687" y="438"/>
                    <a:pt x="1000" y="438"/>
                    <a:pt x="1262" y="538"/>
                  </a:cubicBezTo>
                  <a:lnTo>
                    <a:pt x="1262" y="538"/>
                  </a:lnTo>
                  <a:cubicBezTo>
                    <a:pt x="1281" y="547"/>
                    <a:pt x="1412" y="615"/>
                    <a:pt x="1412" y="625"/>
                  </a:cubicBezTo>
                  <a:cubicBezTo>
                    <a:pt x="1162" y="513"/>
                    <a:pt x="862" y="513"/>
                    <a:pt x="587" y="488"/>
                  </a:cubicBezTo>
                  <a:lnTo>
                    <a:pt x="587" y="488"/>
                  </a:lnTo>
                  <a:cubicBezTo>
                    <a:pt x="925" y="613"/>
                    <a:pt x="1287" y="725"/>
                    <a:pt x="1575" y="963"/>
                  </a:cubicBezTo>
                  <a:cubicBezTo>
                    <a:pt x="1587" y="969"/>
                    <a:pt x="1599" y="972"/>
                    <a:pt x="1611" y="972"/>
                  </a:cubicBezTo>
                  <a:cubicBezTo>
                    <a:pt x="1672" y="972"/>
                    <a:pt x="1721" y="900"/>
                    <a:pt x="1700" y="838"/>
                  </a:cubicBezTo>
                  <a:cubicBezTo>
                    <a:pt x="1675" y="788"/>
                    <a:pt x="1625" y="750"/>
                    <a:pt x="1575" y="713"/>
                  </a:cubicBezTo>
                  <a:cubicBezTo>
                    <a:pt x="1637" y="713"/>
                    <a:pt x="1700" y="650"/>
                    <a:pt x="1700" y="588"/>
                  </a:cubicBezTo>
                  <a:cubicBezTo>
                    <a:pt x="1687" y="550"/>
                    <a:pt x="1662" y="513"/>
                    <a:pt x="1637" y="488"/>
                  </a:cubicBezTo>
                  <a:cubicBezTo>
                    <a:pt x="1662" y="475"/>
                    <a:pt x="1675" y="450"/>
                    <a:pt x="1700" y="425"/>
                  </a:cubicBezTo>
                  <a:cubicBezTo>
                    <a:pt x="1800" y="188"/>
                    <a:pt x="1425" y="63"/>
                    <a:pt x="1250" y="13"/>
                  </a:cubicBezTo>
                  <a:cubicBezTo>
                    <a:pt x="1199" y="5"/>
                    <a:pt x="1150" y="1"/>
                    <a:pt x="1101" y="1"/>
                  </a:cubicBezTo>
                  <a:cubicBezTo>
                    <a:pt x="842" y="1"/>
                    <a:pt x="602" y="99"/>
                    <a:pt x="363" y="99"/>
                  </a:cubicBezTo>
                  <a:cubicBezTo>
                    <a:pt x="242" y="99"/>
                    <a:pt x="122" y="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4" name="Google Shape;12334;p23"/>
            <p:cNvSpPr/>
            <p:nvPr/>
          </p:nvSpPr>
          <p:spPr>
            <a:xfrm>
              <a:off x="6344625" y="2256700"/>
              <a:ext cx="29725" cy="35475"/>
            </a:xfrm>
            <a:custGeom>
              <a:avLst/>
              <a:gdLst/>
              <a:ahLst/>
              <a:cxnLst/>
              <a:rect l="l" t="t" r="r" b="b"/>
              <a:pathLst>
                <a:path w="1189" h="1419" extrusionOk="0">
                  <a:moveTo>
                    <a:pt x="1" y="1"/>
                  </a:moveTo>
                  <a:cubicBezTo>
                    <a:pt x="151" y="76"/>
                    <a:pt x="301" y="151"/>
                    <a:pt x="426" y="251"/>
                  </a:cubicBezTo>
                  <a:cubicBezTo>
                    <a:pt x="551" y="351"/>
                    <a:pt x="651" y="476"/>
                    <a:pt x="776" y="576"/>
                  </a:cubicBezTo>
                  <a:cubicBezTo>
                    <a:pt x="726" y="551"/>
                    <a:pt x="688" y="538"/>
                    <a:pt x="651" y="513"/>
                  </a:cubicBezTo>
                  <a:cubicBezTo>
                    <a:pt x="476" y="426"/>
                    <a:pt x="301" y="288"/>
                    <a:pt x="113" y="226"/>
                  </a:cubicBezTo>
                  <a:lnTo>
                    <a:pt x="113" y="226"/>
                  </a:lnTo>
                  <a:cubicBezTo>
                    <a:pt x="326" y="388"/>
                    <a:pt x="488" y="626"/>
                    <a:pt x="726" y="763"/>
                  </a:cubicBezTo>
                  <a:cubicBezTo>
                    <a:pt x="736" y="763"/>
                    <a:pt x="746" y="771"/>
                    <a:pt x="756" y="775"/>
                  </a:cubicBezTo>
                  <a:lnTo>
                    <a:pt x="756" y="775"/>
                  </a:lnTo>
                  <a:cubicBezTo>
                    <a:pt x="533" y="737"/>
                    <a:pt x="274" y="662"/>
                    <a:pt x="76" y="576"/>
                  </a:cubicBezTo>
                  <a:lnTo>
                    <a:pt x="76" y="576"/>
                  </a:lnTo>
                  <a:cubicBezTo>
                    <a:pt x="301" y="763"/>
                    <a:pt x="563" y="926"/>
                    <a:pt x="851" y="988"/>
                  </a:cubicBezTo>
                  <a:cubicBezTo>
                    <a:pt x="806" y="997"/>
                    <a:pt x="762" y="1006"/>
                    <a:pt x="718" y="1006"/>
                  </a:cubicBezTo>
                  <a:cubicBezTo>
                    <a:pt x="700" y="1006"/>
                    <a:pt x="682" y="1004"/>
                    <a:pt x="663" y="1001"/>
                  </a:cubicBezTo>
                  <a:cubicBezTo>
                    <a:pt x="463" y="1001"/>
                    <a:pt x="251" y="963"/>
                    <a:pt x="26" y="851"/>
                  </a:cubicBezTo>
                  <a:lnTo>
                    <a:pt x="26" y="851"/>
                  </a:lnTo>
                  <a:cubicBezTo>
                    <a:pt x="213" y="1013"/>
                    <a:pt x="476" y="1138"/>
                    <a:pt x="726" y="1163"/>
                  </a:cubicBezTo>
                  <a:cubicBezTo>
                    <a:pt x="694" y="1169"/>
                    <a:pt x="660" y="1172"/>
                    <a:pt x="624" y="1172"/>
                  </a:cubicBezTo>
                  <a:cubicBezTo>
                    <a:pt x="588" y="1172"/>
                    <a:pt x="551" y="1169"/>
                    <a:pt x="513" y="1163"/>
                  </a:cubicBezTo>
                  <a:lnTo>
                    <a:pt x="513" y="1163"/>
                  </a:lnTo>
                  <a:cubicBezTo>
                    <a:pt x="588" y="1201"/>
                    <a:pt x="676" y="1226"/>
                    <a:pt x="763" y="1226"/>
                  </a:cubicBezTo>
                  <a:cubicBezTo>
                    <a:pt x="745" y="1228"/>
                    <a:pt x="726" y="1229"/>
                    <a:pt x="707" y="1229"/>
                  </a:cubicBezTo>
                  <a:cubicBezTo>
                    <a:pt x="622" y="1229"/>
                    <a:pt x="530" y="1209"/>
                    <a:pt x="438" y="1188"/>
                  </a:cubicBezTo>
                  <a:lnTo>
                    <a:pt x="438" y="1188"/>
                  </a:lnTo>
                  <a:cubicBezTo>
                    <a:pt x="538" y="1251"/>
                    <a:pt x="651" y="1313"/>
                    <a:pt x="776" y="1326"/>
                  </a:cubicBezTo>
                  <a:cubicBezTo>
                    <a:pt x="863" y="1326"/>
                    <a:pt x="938" y="1301"/>
                    <a:pt x="1026" y="1263"/>
                  </a:cubicBezTo>
                  <a:lnTo>
                    <a:pt x="1026" y="1263"/>
                  </a:lnTo>
                  <a:cubicBezTo>
                    <a:pt x="1013" y="1276"/>
                    <a:pt x="1013" y="1276"/>
                    <a:pt x="1001" y="1288"/>
                  </a:cubicBezTo>
                  <a:cubicBezTo>
                    <a:pt x="927" y="1343"/>
                    <a:pt x="827" y="1378"/>
                    <a:pt x="730" y="1378"/>
                  </a:cubicBezTo>
                  <a:cubicBezTo>
                    <a:pt x="694" y="1378"/>
                    <a:pt x="659" y="1373"/>
                    <a:pt x="626" y="1363"/>
                  </a:cubicBezTo>
                  <a:lnTo>
                    <a:pt x="626" y="1363"/>
                  </a:lnTo>
                  <a:cubicBezTo>
                    <a:pt x="690" y="1400"/>
                    <a:pt x="765" y="1418"/>
                    <a:pt x="840" y="1418"/>
                  </a:cubicBezTo>
                  <a:cubicBezTo>
                    <a:pt x="967" y="1418"/>
                    <a:pt x="1092" y="1365"/>
                    <a:pt x="1163" y="1263"/>
                  </a:cubicBezTo>
                  <a:cubicBezTo>
                    <a:pt x="1188" y="1238"/>
                    <a:pt x="1188" y="1201"/>
                    <a:pt x="1163" y="1176"/>
                  </a:cubicBezTo>
                  <a:cubicBezTo>
                    <a:pt x="1188" y="1126"/>
                    <a:pt x="1163" y="1063"/>
                    <a:pt x="1101" y="1063"/>
                  </a:cubicBezTo>
                  <a:cubicBezTo>
                    <a:pt x="1088" y="1063"/>
                    <a:pt x="1076" y="1076"/>
                    <a:pt x="1063" y="1076"/>
                  </a:cubicBezTo>
                  <a:cubicBezTo>
                    <a:pt x="1063" y="1063"/>
                    <a:pt x="1063" y="1038"/>
                    <a:pt x="1063" y="1026"/>
                  </a:cubicBezTo>
                  <a:cubicBezTo>
                    <a:pt x="1188" y="1001"/>
                    <a:pt x="1188" y="838"/>
                    <a:pt x="1076" y="813"/>
                  </a:cubicBezTo>
                  <a:cubicBezTo>
                    <a:pt x="1088" y="788"/>
                    <a:pt x="1088" y="751"/>
                    <a:pt x="1076" y="713"/>
                  </a:cubicBezTo>
                  <a:cubicBezTo>
                    <a:pt x="1026" y="676"/>
                    <a:pt x="976" y="651"/>
                    <a:pt x="926" y="626"/>
                  </a:cubicBezTo>
                  <a:cubicBezTo>
                    <a:pt x="938" y="626"/>
                    <a:pt x="963" y="613"/>
                    <a:pt x="976" y="588"/>
                  </a:cubicBezTo>
                  <a:cubicBezTo>
                    <a:pt x="1013" y="526"/>
                    <a:pt x="976" y="476"/>
                    <a:pt x="926" y="438"/>
                  </a:cubicBezTo>
                  <a:cubicBezTo>
                    <a:pt x="838" y="363"/>
                    <a:pt x="751" y="288"/>
                    <a:pt x="663" y="226"/>
                  </a:cubicBezTo>
                  <a:cubicBezTo>
                    <a:pt x="476" y="76"/>
                    <a:pt x="238"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5" name="Google Shape;12335;p23"/>
            <p:cNvSpPr/>
            <p:nvPr/>
          </p:nvSpPr>
          <p:spPr>
            <a:xfrm>
              <a:off x="6364000" y="2343650"/>
              <a:ext cx="35450" cy="7300"/>
            </a:xfrm>
            <a:custGeom>
              <a:avLst/>
              <a:gdLst/>
              <a:ahLst/>
              <a:cxnLst/>
              <a:rect l="l" t="t" r="r" b="b"/>
              <a:pathLst>
                <a:path w="1418" h="292" extrusionOk="0">
                  <a:moveTo>
                    <a:pt x="1244" y="0"/>
                  </a:moveTo>
                  <a:cubicBezTo>
                    <a:pt x="1227" y="0"/>
                    <a:pt x="1208" y="3"/>
                    <a:pt x="1188" y="9"/>
                  </a:cubicBezTo>
                  <a:cubicBezTo>
                    <a:pt x="817" y="111"/>
                    <a:pt x="537" y="161"/>
                    <a:pt x="138" y="161"/>
                  </a:cubicBezTo>
                  <a:cubicBezTo>
                    <a:pt x="94" y="161"/>
                    <a:pt x="48" y="161"/>
                    <a:pt x="1" y="159"/>
                  </a:cubicBezTo>
                  <a:lnTo>
                    <a:pt x="1" y="159"/>
                  </a:lnTo>
                  <a:cubicBezTo>
                    <a:pt x="276" y="228"/>
                    <a:pt x="563" y="291"/>
                    <a:pt x="849" y="291"/>
                  </a:cubicBezTo>
                  <a:cubicBezTo>
                    <a:pt x="979" y="291"/>
                    <a:pt x="1109" y="278"/>
                    <a:pt x="1238" y="247"/>
                  </a:cubicBezTo>
                  <a:cubicBezTo>
                    <a:pt x="1418" y="224"/>
                    <a:pt x="1395" y="0"/>
                    <a:pt x="12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6" name="Google Shape;12336;p23"/>
            <p:cNvSpPr/>
            <p:nvPr/>
          </p:nvSpPr>
          <p:spPr>
            <a:xfrm>
              <a:off x="6361500" y="2337850"/>
              <a:ext cx="32825" cy="7575"/>
            </a:xfrm>
            <a:custGeom>
              <a:avLst/>
              <a:gdLst/>
              <a:ahLst/>
              <a:cxnLst/>
              <a:rect l="l" t="t" r="r" b="b"/>
              <a:pathLst>
                <a:path w="1313" h="303" extrusionOk="0">
                  <a:moveTo>
                    <a:pt x="1166" y="0"/>
                  </a:moveTo>
                  <a:cubicBezTo>
                    <a:pt x="1123" y="0"/>
                    <a:pt x="1081" y="21"/>
                    <a:pt x="1038" y="29"/>
                  </a:cubicBezTo>
                  <a:cubicBezTo>
                    <a:pt x="663" y="142"/>
                    <a:pt x="413" y="192"/>
                    <a:pt x="1" y="192"/>
                  </a:cubicBezTo>
                  <a:cubicBezTo>
                    <a:pt x="229" y="258"/>
                    <a:pt x="470" y="302"/>
                    <a:pt x="708" y="302"/>
                  </a:cubicBezTo>
                  <a:cubicBezTo>
                    <a:pt x="875" y="302"/>
                    <a:pt x="1041" y="280"/>
                    <a:pt x="1200" y="229"/>
                  </a:cubicBezTo>
                  <a:cubicBezTo>
                    <a:pt x="1300" y="204"/>
                    <a:pt x="1313" y="54"/>
                    <a:pt x="1225" y="17"/>
                  </a:cubicBezTo>
                  <a:cubicBezTo>
                    <a:pt x="1206" y="5"/>
                    <a:pt x="1186" y="0"/>
                    <a:pt x="1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7" name="Google Shape;12337;p23"/>
            <p:cNvSpPr/>
            <p:nvPr/>
          </p:nvSpPr>
          <p:spPr>
            <a:xfrm>
              <a:off x="6367450" y="2335700"/>
              <a:ext cx="19350" cy="6325"/>
            </a:xfrm>
            <a:custGeom>
              <a:avLst/>
              <a:gdLst/>
              <a:ahLst/>
              <a:cxnLst/>
              <a:rect l="l" t="t" r="r" b="b"/>
              <a:pathLst>
                <a:path w="774" h="253" extrusionOk="0">
                  <a:moveTo>
                    <a:pt x="703" y="0"/>
                  </a:moveTo>
                  <a:cubicBezTo>
                    <a:pt x="698" y="0"/>
                    <a:pt x="693" y="1"/>
                    <a:pt x="687" y="3"/>
                  </a:cubicBezTo>
                  <a:cubicBezTo>
                    <a:pt x="450" y="90"/>
                    <a:pt x="225" y="178"/>
                    <a:pt x="0" y="253"/>
                  </a:cubicBezTo>
                  <a:cubicBezTo>
                    <a:pt x="238" y="240"/>
                    <a:pt x="488" y="203"/>
                    <a:pt x="712" y="128"/>
                  </a:cubicBezTo>
                  <a:cubicBezTo>
                    <a:pt x="737" y="115"/>
                    <a:pt x="762" y="90"/>
                    <a:pt x="762" y="65"/>
                  </a:cubicBezTo>
                  <a:cubicBezTo>
                    <a:pt x="773" y="33"/>
                    <a:pt x="737"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8" name="Google Shape;12338;p23"/>
            <p:cNvSpPr/>
            <p:nvPr/>
          </p:nvSpPr>
          <p:spPr>
            <a:xfrm>
              <a:off x="6339625" y="2224025"/>
              <a:ext cx="34575" cy="13100"/>
            </a:xfrm>
            <a:custGeom>
              <a:avLst/>
              <a:gdLst/>
              <a:ahLst/>
              <a:cxnLst/>
              <a:rect l="l" t="t" r="r" b="b"/>
              <a:pathLst>
                <a:path w="1383" h="524" extrusionOk="0">
                  <a:moveTo>
                    <a:pt x="411" y="1"/>
                  </a:moveTo>
                  <a:cubicBezTo>
                    <a:pt x="266" y="1"/>
                    <a:pt x="126" y="30"/>
                    <a:pt x="1" y="96"/>
                  </a:cubicBezTo>
                  <a:cubicBezTo>
                    <a:pt x="55" y="86"/>
                    <a:pt x="107" y="81"/>
                    <a:pt x="158" y="81"/>
                  </a:cubicBezTo>
                  <a:cubicBezTo>
                    <a:pt x="423" y="81"/>
                    <a:pt x="643" y="205"/>
                    <a:pt x="863" y="321"/>
                  </a:cubicBezTo>
                  <a:cubicBezTo>
                    <a:pt x="976" y="371"/>
                    <a:pt x="1088" y="483"/>
                    <a:pt x="1213" y="521"/>
                  </a:cubicBezTo>
                  <a:cubicBezTo>
                    <a:pt x="1221" y="522"/>
                    <a:pt x="1229" y="523"/>
                    <a:pt x="1236" y="523"/>
                  </a:cubicBezTo>
                  <a:cubicBezTo>
                    <a:pt x="1334" y="523"/>
                    <a:pt x="1383" y="379"/>
                    <a:pt x="1313" y="321"/>
                  </a:cubicBezTo>
                  <a:cubicBezTo>
                    <a:pt x="1072" y="140"/>
                    <a:pt x="731"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9" name="Google Shape;12339;p23"/>
            <p:cNvSpPr/>
            <p:nvPr/>
          </p:nvSpPr>
          <p:spPr>
            <a:xfrm>
              <a:off x="6339950" y="2217525"/>
              <a:ext cx="30650" cy="10825"/>
            </a:xfrm>
            <a:custGeom>
              <a:avLst/>
              <a:gdLst/>
              <a:ahLst/>
              <a:cxnLst/>
              <a:rect l="l" t="t" r="r" b="b"/>
              <a:pathLst>
                <a:path w="1226" h="433" extrusionOk="0">
                  <a:moveTo>
                    <a:pt x="354" y="1"/>
                  </a:moveTo>
                  <a:cubicBezTo>
                    <a:pt x="234" y="1"/>
                    <a:pt x="114" y="18"/>
                    <a:pt x="0" y="56"/>
                  </a:cubicBezTo>
                  <a:cubicBezTo>
                    <a:pt x="375" y="56"/>
                    <a:pt x="638" y="193"/>
                    <a:pt x="950" y="368"/>
                  </a:cubicBezTo>
                  <a:cubicBezTo>
                    <a:pt x="995" y="391"/>
                    <a:pt x="1049" y="433"/>
                    <a:pt x="1105" y="433"/>
                  </a:cubicBezTo>
                  <a:cubicBezTo>
                    <a:pt x="1112" y="433"/>
                    <a:pt x="1118" y="432"/>
                    <a:pt x="1125" y="431"/>
                  </a:cubicBezTo>
                  <a:cubicBezTo>
                    <a:pt x="1213" y="406"/>
                    <a:pt x="1225" y="268"/>
                    <a:pt x="1150" y="231"/>
                  </a:cubicBezTo>
                  <a:cubicBezTo>
                    <a:pt x="915" y="91"/>
                    <a:pt x="631" y="1"/>
                    <a:pt x="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0" name="Google Shape;12340;p23"/>
            <p:cNvSpPr/>
            <p:nvPr/>
          </p:nvSpPr>
          <p:spPr>
            <a:xfrm>
              <a:off x="6340250" y="2211325"/>
              <a:ext cx="26225" cy="8575"/>
            </a:xfrm>
            <a:custGeom>
              <a:avLst/>
              <a:gdLst/>
              <a:ahLst/>
              <a:cxnLst/>
              <a:rect l="l" t="t" r="r" b="b"/>
              <a:pathLst>
                <a:path w="1049" h="343" extrusionOk="0">
                  <a:moveTo>
                    <a:pt x="319" y="0"/>
                  </a:moveTo>
                  <a:cubicBezTo>
                    <a:pt x="212" y="0"/>
                    <a:pt x="105" y="19"/>
                    <a:pt x="1" y="66"/>
                  </a:cubicBezTo>
                  <a:cubicBezTo>
                    <a:pt x="28" y="63"/>
                    <a:pt x="54" y="62"/>
                    <a:pt x="80" y="62"/>
                  </a:cubicBezTo>
                  <a:cubicBezTo>
                    <a:pt x="382" y="62"/>
                    <a:pt x="637" y="249"/>
                    <a:pt x="913" y="341"/>
                  </a:cubicBezTo>
                  <a:cubicBezTo>
                    <a:pt x="918" y="342"/>
                    <a:pt x="923" y="342"/>
                    <a:pt x="928" y="342"/>
                  </a:cubicBezTo>
                  <a:cubicBezTo>
                    <a:pt x="1006" y="342"/>
                    <a:pt x="1049" y="250"/>
                    <a:pt x="1013" y="191"/>
                  </a:cubicBezTo>
                  <a:cubicBezTo>
                    <a:pt x="976" y="141"/>
                    <a:pt x="888" y="129"/>
                    <a:pt x="838" y="104"/>
                  </a:cubicBezTo>
                  <a:cubicBezTo>
                    <a:pt x="668" y="50"/>
                    <a:pt x="493"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1" name="Google Shape;12341;p23"/>
            <p:cNvSpPr/>
            <p:nvPr/>
          </p:nvSpPr>
          <p:spPr>
            <a:xfrm>
              <a:off x="6339325" y="2204850"/>
              <a:ext cx="23600" cy="7425"/>
            </a:xfrm>
            <a:custGeom>
              <a:avLst/>
              <a:gdLst/>
              <a:ahLst/>
              <a:cxnLst/>
              <a:rect l="l" t="t" r="r" b="b"/>
              <a:pathLst>
                <a:path w="944" h="297" extrusionOk="0">
                  <a:moveTo>
                    <a:pt x="319" y="0"/>
                  </a:moveTo>
                  <a:cubicBezTo>
                    <a:pt x="208" y="0"/>
                    <a:pt x="100" y="20"/>
                    <a:pt x="0" y="63"/>
                  </a:cubicBezTo>
                  <a:cubicBezTo>
                    <a:pt x="29" y="59"/>
                    <a:pt x="58" y="57"/>
                    <a:pt x="86" y="57"/>
                  </a:cubicBezTo>
                  <a:cubicBezTo>
                    <a:pt x="338" y="57"/>
                    <a:pt x="564" y="198"/>
                    <a:pt x="800" y="288"/>
                  </a:cubicBezTo>
                  <a:cubicBezTo>
                    <a:pt x="813" y="294"/>
                    <a:pt x="825" y="297"/>
                    <a:pt x="837" y="297"/>
                  </a:cubicBezTo>
                  <a:cubicBezTo>
                    <a:pt x="897" y="297"/>
                    <a:pt x="944" y="228"/>
                    <a:pt x="913" y="175"/>
                  </a:cubicBezTo>
                  <a:cubicBezTo>
                    <a:pt x="741" y="69"/>
                    <a:pt x="527"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2" name="Google Shape;12342;p23"/>
            <p:cNvSpPr/>
            <p:nvPr/>
          </p:nvSpPr>
          <p:spPr>
            <a:xfrm>
              <a:off x="6340575" y="2193300"/>
              <a:ext cx="21275" cy="14075"/>
            </a:xfrm>
            <a:custGeom>
              <a:avLst/>
              <a:gdLst/>
              <a:ahLst/>
              <a:cxnLst/>
              <a:rect l="l" t="t" r="r" b="b"/>
              <a:pathLst>
                <a:path w="851" h="563" extrusionOk="0">
                  <a:moveTo>
                    <a:pt x="0" y="0"/>
                  </a:moveTo>
                  <a:cubicBezTo>
                    <a:pt x="188" y="38"/>
                    <a:pt x="425" y="225"/>
                    <a:pt x="475" y="263"/>
                  </a:cubicBezTo>
                  <a:cubicBezTo>
                    <a:pt x="513" y="275"/>
                    <a:pt x="563" y="325"/>
                    <a:pt x="613" y="363"/>
                  </a:cubicBezTo>
                  <a:cubicBezTo>
                    <a:pt x="485" y="320"/>
                    <a:pt x="352" y="295"/>
                    <a:pt x="221" y="295"/>
                  </a:cubicBezTo>
                  <a:cubicBezTo>
                    <a:pt x="159" y="295"/>
                    <a:pt x="98" y="301"/>
                    <a:pt x="38" y="313"/>
                  </a:cubicBezTo>
                  <a:cubicBezTo>
                    <a:pt x="300" y="325"/>
                    <a:pt x="513" y="475"/>
                    <a:pt x="750" y="562"/>
                  </a:cubicBezTo>
                  <a:cubicBezTo>
                    <a:pt x="825" y="562"/>
                    <a:pt x="850" y="462"/>
                    <a:pt x="788" y="425"/>
                  </a:cubicBezTo>
                  <a:cubicBezTo>
                    <a:pt x="813" y="412"/>
                    <a:pt x="838" y="387"/>
                    <a:pt x="838" y="325"/>
                  </a:cubicBezTo>
                  <a:cubicBezTo>
                    <a:pt x="625" y="125"/>
                    <a:pt x="30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3" name="Google Shape;12343;p23"/>
            <p:cNvSpPr/>
            <p:nvPr/>
          </p:nvSpPr>
          <p:spPr>
            <a:xfrm>
              <a:off x="6332775" y="2172850"/>
              <a:ext cx="25000" cy="11950"/>
            </a:xfrm>
            <a:custGeom>
              <a:avLst/>
              <a:gdLst/>
              <a:ahLst/>
              <a:cxnLst/>
              <a:rect l="l" t="t" r="r" b="b"/>
              <a:pathLst>
                <a:path w="1000" h="478" extrusionOk="0">
                  <a:moveTo>
                    <a:pt x="298" y="1"/>
                  </a:moveTo>
                  <a:cubicBezTo>
                    <a:pt x="261" y="1"/>
                    <a:pt x="224" y="2"/>
                    <a:pt x="187" y="6"/>
                  </a:cubicBezTo>
                  <a:cubicBezTo>
                    <a:pt x="400" y="43"/>
                    <a:pt x="650" y="168"/>
                    <a:pt x="787" y="293"/>
                  </a:cubicBezTo>
                  <a:cubicBezTo>
                    <a:pt x="725" y="256"/>
                    <a:pt x="650" y="231"/>
                    <a:pt x="587" y="206"/>
                  </a:cubicBezTo>
                  <a:cubicBezTo>
                    <a:pt x="468" y="166"/>
                    <a:pt x="338" y="136"/>
                    <a:pt x="211" y="136"/>
                  </a:cubicBezTo>
                  <a:cubicBezTo>
                    <a:pt x="139" y="136"/>
                    <a:pt x="68" y="146"/>
                    <a:pt x="0" y="168"/>
                  </a:cubicBezTo>
                  <a:cubicBezTo>
                    <a:pt x="275" y="181"/>
                    <a:pt x="512" y="343"/>
                    <a:pt x="750" y="468"/>
                  </a:cubicBezTo>
                  <a:cubicBezTo>
                    <a:pt x="763" y="475"/>
                    <a:pt x="777" y="478"/>
                    <a:pt x="789" y="478"/>
                  </a:cubicBezTo>
                  <a:cubicBezTo>
                    <a:pt x="824" y="478"/>
                    <a:pt x="853" y="455"/>
                    <a:pt x="862" y="418"/>
                  </a:cubicBezTo>
                  <a:cubicBezTo>
                    <a:pt x="879" y="429"/>
                    <a:pt x="899" y="436"/>
                    <a:pt x="917" y="436"/>
                  </a:cubicBezTo>
                  <a:cubicBezTo>
                    <a:pt x="940" y="436"/>
                    <a:pt x="961" y="426"/>
                    <a:pt x="975" y="406"/>
                  </a:cubicBezTo>
                  <a:cubicBezTo>
                    <a:pt x="1000" y="343"/>
                    <a:pt x="950" y="281"/>
                    <a:pt x="912" y="231"/>
                  </a:cubicBezTo>
                  <a:cubicBezTo>
                    <a:pt x="762" y="69"/>
                    <a:pt x="527" y="1"/>
                    <a:pt x="2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4" name="Google Shape;12344;p23"/>
            <p:cNvSpPr/>
            <p:nvPr/>
          </p:nvSpPr>
          <p:spPr>
            <a:xfrm>
              <a:off x="6337750" y="2094575"/>
              <a:ext cx="43150" cy="16525"/>
            </a:xfrm>
            <a:custGeom>
              <a:avLst/>
              <a:gdLst/>
              <a:ahLst/>
              <a:cxnLst/>
              <a:rect l="l" t="t" r="r" b="b"/>
              <a:pathLst>
                <a:path w="1726" h="661" extrusionOk="0">
                  <a:moveTo>
                    <a:pt x="1463" y="0"/>
                  </a:moveTo>
                  <a:cubicBezTo>
                    <a:pt x="1338" y="0"/>
                    <a:pt x="1226" y="75"/>
                    <a:pt x="1101" y="100"/>
                  </a:cubicBezTo>
                  <a:cubicBezTo>
                    <a:pt x="763" y="175"/>
                    <a:pt x="463" y="263"/>
                    <a:pt x="126" y="263"/>
                  </a:cubicBezTo>
                  <a:cubicBezTo>
                    <a:pt x="347" y="322"/>
                    <a:pt x="586" y="359"/>
                    <a:pt x="825" y="359"/>
                  </a:cubicBezTo>
                  <a:cubicBezTo>
                    <a:pt x="990" y="359"/>
                    <a:pt x="1155" y="341"/>
                    <a:pt x="1313" y="300"/>
                  </a:cubicBezTo>
                  <a:lnTo>
                    <a:pt x="1313" y="300"/>
                  </a:lnTo>
                  <a:cubicBezTo>
                    <a:pt x="1276" y="325"/>
                    <a:pt x="1263" y="325"/>
                    <a:pt x="1238" y="338"/>
                  </a:cubicBezTo>
                  <a:cubicBezTo>
                    <a:pt x="938" y="422"/>
                    <a:pt x="645" y="464"/>
                    <a:pt x="328" y="464"/>
                  </a:cubicBezTo>
                  <a:cubicBezTo>
                    <a:pt x="222" y="464"/>
                    <a:pt x="113" y="459"/>
                    <a:pt x="1" y="450"/>
                  </a:cubicBezTo>
                  <a:lnTo>
                    <a:pt x="1" y="450"/>
                  </a:lnTo>
                  <a:cubicBezTo>
                    <a:pt x="291" y="565"/>
                    <a:pt x="629" y="661"/>
                    <a:pt x="958" y="661"/>
                  </a:cubicBezTo>
                  <a:cubicBezTo>
                    <a:pt x="1168" y="661"/>
                    <a:pt x="1374" y="622"/>
                    <a:pt x="1563" y="525"/>
                  </a:cubicBezTo>
                  <a:cubicBezTo>
                    <a:pt x="1726" y="450"/>
                    <a:pt x="1676" y="238"/>
                    <a:pt x="1538" y="213"/>
                  </a:cubicBezTo>
                  <a:cubicBezTo>
                    <a:pt x="1576" y="175"/>
                    <a:pt x="1576" y="100"/>
                    <a:pt x="1538" y="50"/>
                  </a:cubicBezTo>
                  <a:cubicBezTo>
                    <a:pt x="1526" y="50"/>
                    <a:pt x="1526" y="38"/>
                    <a:pt x="1513" y="25"/>
                  </a:cubicBezTo>
                  <a:cubicBezTo>
                    <a:pt x="1501" y="13"/>
                    <a:pt x="1488" y="0"/>
                    <a:pt x="14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5" name="Google Shape;12345;p23"/>
            <p:cNvSpPr/>
            <p:nvPr/>
          </p:nvSpPr>
          <p:spPr>
            <a:xfrm>
              <a:off x="6351500" y="2089250"/>
              <a:ext cx="22850" cy="7100"/>
            </a:xfrm>
            <a:custGeom>
              <a:avLst/>
              <a:gdLst/>
              <a:ahLst/>
              <a:cxnLst/>
              <a:rect l="l" t="t" r="r" b="b"/>
              <a:pathLst>
                <a:path w="914" h="284" extrusionOk="0">
                  <a:moveTo>
                    <a:pt x="813" y="1"/>
                  </a:moveTo>
                  <a:cubicBezTo>
                    <a:pt x="538" y="88"/>
                    <a:pt x="276" y="213"/>
                    <a:pt x="1" y="276"/>
                  </a:cubicBezTo>
                  <a:cubicBezTo>
                    <a:pt x="63" y="281"/>
                    <a:pt x="126" y="283"/>
                    <a:pt x="189" y="283"/>
                  </a:cubicBezTo>
                  <a:cubicBezTo>
                    <a:pt x="425" y="283"/>
                    <a:pt x="661" y="247"/>
                    <a:pt x="888" y="188"/>
                  </a:cubicBezTo>
                  <a:cubicBezTo>
                    <a:pt x="888" y="176"/>
                    <a:pt x="901" y="176"/>
                    <a:pt x="913" y="176"/>
                  </a:cubicBezTo>
                  <a:cubicBezTo>
                    <a:pt x="913" y="176"/>
                    <a:pt x="901" y="163"/>
                    <a:pt x="901" y="163"/>
                  </a:cubicBezTo>
                  <a:cubicBezTo>
                    <a:pt x="876" y="138"/>
                    <a:pt x="863" y="113"/>
                    <a:pt x="838" y="76"/>
                  </a:cubicBezTo>
                  <a:cubicBezTo>
                    <a:pt x="826" y="51"/>
                    <a:pt x="813" y="26"/>
                    <a:pt x="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6" name="Google Shape;12346;p23"/>
            <p:cNvSpPr/>
            <p:nvPr/>
          </p:nvSpPr>
          <p:spPr>
            <a:xfrm>
              <a:off x="6354625" y="2086475"/>
              <a:ext cx="14650" cy="4050"/>
            </a:xfrm>
            <a:custGeom>
              <a:avLst/>
              <a:gdLst/>
              <a:ahLst/>
              <a:cxnLst/>
              <a:rect l="l" t="t" r="r" b="b"/>
              <a:pathLst>
                <a:path w="586" h="162" extrusionOk="0">
                  <a:moveTo>
                    <a:pt x="513" y="1"/>
                  </a:moveTo>
                  <a:cubicBezTo>
                    <a:pt x="381" y="1"/>
                    <a:pt x="55" y="153"/>
                    <a:pt x="1" y="162"/>
                  </a:cubicBezTo>
                  <a:cubicBezTo>
                    <a:pt x="163" y="162"/>
                    <a:pt x="438" y="124"/>
                    <a:pt x="551" y="87"/>
                  </a:cubicBezTo>
                  <a:cubicBezTo>
                    <a:pt x="586" y="24"/>
                    <a:pt x="564" y="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7" name="Google Shape;12347;p23"/>
            <p:cNvSpPr/>
            <p:nvPr/>
          </p:nvSpPr>
          <p:spPr>
            <a:xfrm>
              <a:off x="6355575" y="2080575"/>
              <a:ext cx="15650" cy="6525"/>
            </a:xfrm>
            <a:custGeom>
              <a:avLst/>
              <a:gdLst/>
              <a:ahLst/>
              <a:cxnLst/>
              <a:rect l="l" t="t" r="r" b="b"/>
              <a:pathLst>
                <a:path w="626" h="261" extrusionOk="0">
                  <a:moveTo>
                    <a:pt x="555" y="0"/>
                  </a:moveTo>
                  <a:cubicBezTo>
                    <a:pt x="533" y="0"/>
                    <a:pt x="508" y="5"/>
                    <a:pt x="488" y="10"/>
                  </a:cubicBezTo>
                  <a:cubicBezTo>
                    <a:pt x="313" y="60"/>
                    <a:pt x="150" y="148"/>
                    <a:pt x="0" y="260"/>
                  </a:cubicBezTo>
                  <a:cubicBezTo>
                    <a:pt x="200" y="185"/>
                    <a:pt x="400" y="148"/>
                    <a:pt x="575" y="123"/>
                  </a:cubicBezTo>
                  <a:cubicBezTo>
                    <a:pt x="600" y="110"/>
                    <a:pt x="625" y="85"/>
                    <a:pt x="625" y="48"/>
                  </a:cubicBezTo>
                  <a:cubicBezTo>
                    <a:pt x="618" y="11"/>
                    <a:pt x="588" y="0"/>
                    <a:pt x="5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8" name="Google Shape;12348;p23"/>
            <p:cNvSpPr/>
            <p:nvPr/>
          </p:nvSpPr>
          <p:spPr>
            <a:xfrm>
              <a:off x="6307150" y="2082500"/>
              <a:ext cx="44025" cy="11775"/>
            </a:xfrm>
            <a:custGeom>
              <a:avLst/>
              <a:gdLst/>
              <a:ahLst/>
              <a:cxnLst/>
              <a:rect l="l" t="t" r="r" b="b"/>
              <a:pathLst>
                <a:path w="1761" h="471" extrusionOk="0">
                  <a:moveTo>
                    <a:pt x="940" y="0"/>
                  </a:moveTo>
                  <a:cubicBezTo>
                    <a:pt x="739" y="0"/>
                    <a:pt x="531" y="25"/>
                    <a:pt x="363" y="96"/>
                  </a:cubicBezTo>
                  <a:cubicBezTo>
                    <a:pt x="415" y="90"/>
                    <a:pt x="466" y="87"/>
                    <a:pt x="518" y="87"/>
                  </a:cubicBezTo>
                  <a:cubicBezTo>
                    <a:pt x="775" y="87"/>
                    <a:pt x="1027" y="156"/>
                    <a:pt x="1287" y="208"/>
                  </a:cubicBezTo>
                  <a:cubicBezTo>
                    <a:pt x="1125" y="196"/>
                    <a:pt x="963" y="146"/>
                    <a:pt x="788" y="146"/>
                  </a:cubicBezTo>
                  <a:cubicBezTo>
                    <a:pt x="770" y="145"/>
                    <a:pt x="753" y="145"/>
                    <a:pt x="735" y="145"/>
                  </a:cubicBezTo>
                  <a:cubicBezTo>
                    <a:pt x="479" y="145"/>
                    <a:pt x="234" y="229"/>
                    <a:pt x="0" y="346"/>
                  </a:cubicBezTo>
                  <a:cubicBezTo>
                    <a:pt x="138" y="309"/>
                    <a:pt x="322" y="286"/>
                    <a:pt x="469" y="286"/>
                  </a:cubicBezTo>
                  <a:cubicBezTo>
                    <a:pt x="523" y="286"/>
                    <a:pt x="572" y="289"/>
                    <a:pt x="613" y="296"/>
                  </a:cubicBezTo>
                  <a:cubicBezTo>
                    <a:pt x="925" y="321"/>
                    <a:pt x="1212" y="446"/>
                    <a:pt x="1525" y="471"/>
                  </a:cubicBezTo>
                  <a:cubicBezTo>
                    <a:pt x="1612" y="458"/>
                    <a:pt x="1725" y="446"/>
                    <a:pt x="1737" y="346"/>
                  </a:cubicBezTo>
                  <a:cubicBezTo>
                    <a:pt x="1760" y="265"/>
                    <a:pt x="1698" y="194"/>
                    <a:pt x="1619" y="194"/>
                  </a:cubicBezTo>
                  <a:cubicBezTo>
                    <a:pt x="1613" y="194"/>
                    <a:pt x="1606" y="195"/>
                    <a:pt x="1600" y="196"/>
                  </a:cubicBezTo>
                  <a:cubicBezTo>
                    <a:pt x="1612" y="171"/>
                    <a:pt x="1625" y="133"/>
                    <a:pt x="1612" y="96"/>
                  </a:cubicBezTo>
                  <a:cubicBezTo>
                    <a:pt x="1595" y="53"/>
                    <a:pt x="1554" y="39"/>
                    <a:pt x="1510" y="39"/>
                  </a:cubicBezTo>
                  <a:cubicBezTo>
                    <a:pt x="1490" y="39"/>
                    <a:pt x="1469" y="42"/>
                    <a:pt x="1450" y="46"/>
                  </a:cubicBezTo>
                  <a:cubicBezTo>
                    <a:pt x="1311" y="22"/>
                    <a:pt x="1128" y="0"/>
                    <a:pt x="9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9" name="Google Shape;12349;p23"/>
            <p:cNvSpPr/>
            <p:nvPr/>
          </p:nvSpPr>
          <p:spPr>
            <a:xfrm>
              <a:off x="6320275" y="2077075"/>
              <a:ext cx="31875" cy="5800"/>
            </a:xfrm>
            <a:custGeom>
              <a:avLst/>
              <a:gdLst/>
              <a:ahLst/>
              <a:cxnLst/>
              <a:rect l="l" t="t" r="r" b="b"/>
              <a:pathLst>
                <a:path w="1275" h="232" extrusionOk="0">
                  <a:moveTo>
                    <a:pt x="1125" y="0"/>
                  </a:moveTo>
                  <a:lnTo>
                    <a:pt x="1125" y="0"/>
                  </a:lnTo>
                  <a:cubicBezTo>
                    <a:pt x="800" y="63"/>
                    <a:pt x="388" y="25"/>
                    <a:pt x="0" y="150"/>
                  </a:cubicBezTo>
                  <a:cubicBezTo>
                    <a:pt x="42" y="146"/>
                    <a:pt x="84" y="144"/>
                    <a:pt x="126" y="144"/>
                  </a:cubicBezTo>
                  <a:cubicBezTo>
                    <a:pt x="410" y="144"/>
                    <a:pt x="676" y="231"/>
                    <a:pt x="953" y="231"/>
                  </a:cubicBezTo>
                  <a:cubicBezTo>
                    <a:pt x="994" y="231"/>
                    <a:pt x="1034" y="230"/>
                    <a:pt x="1075" y="225"/>
                  </a:cubicBezTo>
                  <a:cubicBezTo>
                    <a:pt x="1212" y="213"/>
                    <a:pt x="1275" y="50"/>
                    <a:pt x="1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0" name="Google Shape;12350;p23"/>
            <p:cNvSpPr/>
            <p:nvPr/>
          </p:nvSpPr>
          <p:spPr>
            <a:xfrm>
              <a:off x="6332775" y="2060050"/>
              <a:ext cx="42075" cy="16450"/>
            </a:xfrm>
            <a:custGeom>
              <a:avLst/>
              <a:gdLst/>
              <a:ahLst/>
              <a:cxnLst/>
              <a:rect l="l" t="t" r="r" b="b"/>
              <a:pathLst>
                <a:path w="1683" h="658" extrusionOk="0">
                  <a:moveTo>
                    <a:pt x="1451" y="1"/>
                  </a:moveTo>
                  <a:cubicBezTo>
                    <a:pt x="1434" y="1"/>
                    <a:pt x="1417" y="3"/>
                    <a:pt x="1400" y="7"/>
                  </a:cubicBezTo>
                  <a:cubicBezTo>
                    <a:pt x="987" y="19"/>
                    <a:pt x="650" y="281"/>
                    <a:pt x="275" y="431"/>
                  </a:cubicBezTo>
                  <a:cubicBezTo>
                    <a:pt x="537" y="394"/>
                    <a:pt x="750" y="356"/>
                    <a:pt x="950" y="319"/>
                  </a:cubicBezTo>
                  <a:lnTo>
                    <a:pt x="950" y="319"/>
                  </a:lnTo>
                  <a:cubicBezTo>
                    <a:pt x="837" y="369"/>
                    <a:pt x="712" y="431"/>
                    <a:pt x="687" y="431"/>
                  </a:cubicBezTo>
                  <a:cubicBezTo>
                    <a:pt x="562" y="506"/>
                    <a:pt x="225" y="606"/>
                    <a:pt x="0" y="631"/>
                  </a:cubicBezTo>
                  <a:cubicBezTo>
                    <a:pt x="108" y="649"/>
                    <a:pt x="216" y="657"/>
                    <a:pt x="325" y="657"/>
                  </a:cubicBezTo>
                  <a:cubicBezTo>
                    <a:pt x="607" y="657"/>
                    <a:pt x="888" y="599"/>
                    <a:pt x="1150" y="481"/>
                  </a:cubicBezTo>
                  <a:cubicBezTo>
                    <a:pt x="1212" y="469"/>
                    <a:pt x="1287" y="444"/>
                    <a:pt x="1287" y="369"/>
                  </a:cubicBezTo>
                  <a:cubicBezTo>
                    <a:pt x="1287" y="306"/>
                    <a:pt x="1262" y="281"/>
                    <a:pt x="1225" y="269"/>
                  </a:cubicBezTo>
                  <a:cubicBezTo>
                    <a:pt x="1325" y="244"/>
                    <a:pt x="1425" y="231"/>
                    <a:pt x="1537" y="219"/>
                  </a:cubicBezTo>
                  <a:cubicBezTo>
                    <a:pt x="1682" y="130"/>
                    <a:pt x="1588" y="1"/>
                    <a:pt x="14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1" name="Google Shape;12351;p23"/>
            <p:cNvSpPr/>
            <p:nvPr/>
          </p:nvSpPr>
          <p:spPr>
            <a:xfrm>
              <a:off x="6365250" y="2188425"/>
              <a:ext cx="37525" cy="13125"/>
            </a:xfrm>
            <a:custGeom>
              <a:avLst/>
              <a:gdLst/>
              <a:ahLst/>
              <a:cxnLst/>
              <a:rect l="l" t="t" r="r" b="b"/>
              <a:pathLst>
                <a:path w="1501" h="525" extrusionOk="0">
                  <a:moveTo>
                    <a:pt x="629" y="0"/>
                  </a:moveTo>
                  <a:cubicBezTo>
                    <a:pt x="409" y="0"/>
                    <a:pt x="192" y="44"/>
                    <a:pt x="1" y="145"/>
                  </a:cubicBezTo>
                  <a:cubicBezTo>
                    <a:pt x="117" y="120"/>
                    <a:pt x="216" y="109"/>
                    <a:pt x="311" y="109"/>
                  </a:cubicBezTo>
                  <a:cubicBezTo>
                    <a:pt x="452" y="109"/>
                    <a:pt x="582" y="133"/>
                    <a:pt x="738" y="170"/>
                  </a:cubicBezTo>
                  <a:cubicBezTo>
                    <a:pt x="888" y="233"/>
                    <a:pt x="1000" y="220"/>
                    <a:pt x="1113" y="358"/>
                  </a:cubicBezTo>
                  <a:cubicBezTo>
                    <a:pt x="1125" y="370"/>
                    <a:pt x="1138" y="395"/>
                    <a:pt x="1150" y="408"/>
                  </a:cubicBezTo>
                  <a:cubicBezTo>
                    <a:pt x="1183" y="462"/>
                    <a:pt x="1225" y="525"/>
                    <a:pt x="1284" y="525"/>
                  </a:cubicBezTo>
                  <a:cubicBezTo>
                    <a:pt x="1293" y="525"/>
                    <a:pt x="1303" y="523"/>
                    <a:pt x="1313" y="520"/>
                  </a:cubicBezTo>
                  <a:cubicBezTo>
                    <a:pt x="1500" y="483"/>
                    <a:pt x="1400" y="295"/>
                    <a:pt x="1313" y="220"/>
                  </a:cubicBezTo>
                  <a:cubicBezTo>
                    <a:pt x="1188" y="58"/>
                    <a:pt x="975" y="33"/>
                    <a:pt x="788" y="8"/>
                  </a:cubicBezTo>
                  <a:cubicBezTo>
                    <a:pt x="735" y="3"/>
                    <a:pt x="682" y="0"/>
                    <a:pt x="6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2" name="Google Shape;12352;p23"/>
            <p:cNvSpPr/>
            <p:nvPr/>
          </p:nvSpPr>
          <p:spPr>
            <a:xfrm>
              <a:off x="6379950" y="2184775"/>
              <a:ext cx="24900" cy="8875"/>
            </a:xfrm>
            <a:custGeom>
              <a:avLst/>
              <a:gdLst/>
              <a:ahLst/>
              <a:cxnLst/>
              <a:rect l="l" t="t" r="r" b="b"/>
              <a:pathLst>
                <a:path w="996" h="355" extrusionOk="0">
                  <a:moveTo>
                    <a:pt x="334" y="1"/>
                  </a:moveTo>
                  <a:cubicBezTo>
                    <a:pt x="218" y="1"/>
                    <a:pt x="103" y="21"/>
                    <a:pt x="0" y="66"/>
                  </a:cubicBezTo>
                  <a:cubicBezTo>
                    <a:pt x="26" y="63"/>
                    <a:pt x="52" y="62"/>
                    <a:pt x="78" y="62"/>
                  </a:cubicBezTo>
                  <a:cubicBezTo>
                    <a:pt x="272" y="62"/>
                    <a:pt x="448" y="140"/>
                    <a:pt x="625" y="229"/>
                  </a:cubicBezTo>
                  <a:cubicBezTo>
                    <a:pt x="712" y="254"/>
                    <a:pt x="775" y="329"/>
                    <a:pt x="862" y="354"/>
                  </a:cubicBezTo>
                  <a:cubicBezTo>
                    <a:pt x="867" y="354"/>
                    <a:pt x="871" y="354"/>
                    <a:pt x="875" y="354"/>
                  </a:cubicBezTo>
                  <a:cubicBezTo>
                    <a:pt x="965" y="354"/>
                    <a:pt x="996" y="226"/>
                    <a:pt x="912" y="179"/>
                  </a:cubicBezTo>
                  <a:cubicBezTo>
                    <a:pt x="752" y="67"/>
                    <a:pt x="541"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3" name="Google Shape;12353;p23"/>
            <p:cNvSpPr/>
            <p:nvPr/>
          </p:nvSpPr>
          <p:spPr>
            <a:xfrm>
              <a:off x="6396500" y="218580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4" name="Google Shape;12354;p23"/>
            <p:cNvSpPr/>
            <p:nvPr/>
          </p:nvSpPr>
          <p:spPr>
            <a:xfrm>
              <a:off x="6396500" y="2185800"/>
              <a:ext cx="325" cy="25"/>
            </a:xfrm>
            <a:custGeom>
              <a:avLst/>
              <a:gdLst/>
              <a:ahLst/>
              <a:cxnLst/>
              <a:rect l="l" t="t" r="r" b="b"/>
              <a:pathLst>
                <a:path w="13" h="1" extrusionOk="0">
                  <a:moveTo>
                    <a:pt x="0" y="0"/>
                  </a:moveTo>
                  <a:cubicBezTo>
                    <a:pt x="0" y="0"/>
                    <a:pt x="13" y="0"/>
                    <a:pt x="13" y="0"/>
                  </a:cubicBezTo>
                  <a:cubicBezTo>
                    <a:pt x="13" y="0"/>
                    <a:pt x="13"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5" name="Google Shape;12355;p23"/>
            <p:cNvSpPr/>
            <p:nvPr/>
          </p:nvSpPr>
          <p:spPr>
            <a:xfrm>
              <a:off x="6384925" y="2181450"/>
              <a:ext cx="14100" cy="4500"/>
            </a:xfrm>
            <a:custGeom>
              <a:avLst/>
              <a:gdLst/>
              <a:ahLst/>
              <a:cxnLst/>
              <a:rect l="l" t="t" r="r" b="b"/>
              <a:pathLst>
                <a:path w="564" h="180" extrusionOk="0">
                  <a:moveTo>
                    <a:pt x="151" y="1"/>
                  </a:moveTo>
                  <a:cubicBezTo>
                    <a:pt x="101" y="1"/>
                    <a:pt x="51" y="8"/>
                    <a:pt x="1" y="24"/>
                  </a:cubicBezTo>
                  <a:cubicBezTo>
                    <a:pt x="176" y="37"/>
                    <a:pt x="301" y="112"/>
                    <a:pt x="463" y="174"/>
                  </a:cubicBezTo>
                  <a:cubicBezTo>
                    <a:pt x="470" y="178"/>
                    <a:pt x="478" y="179"/>
                    <a:pt x="485" y="179"/>
                  </a:cubicBezTo>
                  <a:cubicBezTo>
                    <a:pt x="507" y="179"/>
                    <a:pt x="529" y="167"/>
                    <a:pt x="538" y="149"/>
                  </a:cubicBezTo>
                  <a:cubicBezTo>
                    <a:pt x="563" y="87"/>
                    <a:pt x="488" y="74"/>
                    <a:pt x="451" y="62"/>
                  </a:cubicBezTo>
                  <a:cubicBezTo>
                    <a:pt x="351" y="28"/>
                    <a:pt x="251"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6" name="Google Shape;12356;p23"/>
            <p:cNvSpPr/>
            <p:nvPr/>
          </p:nvSpPr>
          <p:spPr>
            <a:xfrm>
              <a:off x="6368075" y="2208350"/>
              <a:ext cx="39075" cy="24375"/>
            </a:xfrm>
            <a:custGeom>
              <a:avLst/>
              <a:gdLst/>
              <a:ahLst/>
              <a:cxnLst/>
              <a:rect l="l" t="t" r="r" b="b"/>
              <a:pathLst>
                <a:path w="1563" h="975" extrusionOk="0">
                  <a:moveTo>
                    <a:pt x="605" y="1"/>
                  </a:moveTo>
                  <a:cubicBezTo>
                    <a:pt x="399" y="1"/>
                    <a:pt x="192" y="38"/>
                    <a:pt x="0" y="110"/>
                  </a:cubicBezTo>
                  <a:cubicBezTo>
                    <a:pt x="58" y="104"/>
                    <a:pt x="114" y="102"/>
                    <a:pt x="170" y="102"/>
                  </a:cubicBezTo>
                  <a:cubicBezTo>
                    <a:pt x="466" y="102"/>
                    <a:pt x="741" y="180"/>
                    <a:pt x="1025" y="285"/>
                  </a:cubicBezTo>
                  <a:cubicBezTo>
                    <a:pt x="987" y="285"/>
                    <a:pt x="950" y="273"/>
                    <a:pt x="925" y="273"/>
                  </a:cubicBezTo>
                  <a:cubicBezTo>
                    <a:pt x="650" y="273"/>
                    <a:pt x="363" y="285"/>
                    <a:pt x="113" y="398"/>
                  </a:cubicBezTo>
                  <a:cubicBezTo>
                    <a:pt x="157" y="395"/>
                    <a:pt x="202" y="393"/>
                    <a:pt x="246" y="393"/>
                  </a:cubicBezTo>
                  <a:cubicBezTo>
                    <a:pt x="533" y="393"/>
                    <a:pt x="807" y="459"/>
                    <a:pt x="1100" y="535"/>
                  </a:cubicBezTo>
                  <a:cubicBezTo>
                    <a:pt x="940" y="557"/>
                    <a:pt x="768" y="570"/>
                    <a:pt x="590" y="570"/>
                  </a:cubicBezTo>
                  <a:cubicBezTo>
                    <a:pt x="462" y="570"/>
                    <a:pt x="331" y="563"/>
                    <a:pt x="200" y="548"/>
                  </a:cubicBezTo>
                  <a:lnTo>
                    <a:pt x="200" y="548"/>
                  </a:lnTo>
                  <a:cubicBezTo>
                    <a:pt x="493" y="653"/>
                    <a:pt x="818" y="736"/>
                    <a:pt x="1135" y="736"/>
                  </a:cubicBezTo>
                  <a:cubicBezTo>
                    <a:pt x="1157" y="736"/>
                    <a:pt x="1178" y="736"/>
                    <a:pt x="1200" y="735"/>
                  </a:cubicBezTo>
                  <a:lnTo>
                    <a:pt x="1200" y="735"/>
                  </a:lnTo>
                  <a:cubicBezTo>
                    <a:pt x="1055" y="819"/>
                    <a:pt x="910" y="861"/>
                    <a:pt x="747" y="861"/>
                  </a:cubicBezTo>
                  <a:cubicBezTo>
                    <a:pt x="644" y="861"/>
                    <a:pt x="534" y="844"/>
                    <a:pt x="413" y="810"/>
                  </a:cubicBezTo>
                  <a:lnTo>
                    <a:pt x="413" y="810"/>
                  </a:lnTo>
                  <a:cubicBezTo>
                    <a:pt x="579" y="915"/>
                    <a:pt x="779" y="974"/>
                    <a:pt x="975" y="974"/>
                  </a:cubicBezTo>
                  <a:cubicBezTo>
                    <a:pt x="1176" y="974"/>
                    <a:pt x="1373" y="912"/>
                    <a:pt x="1525" y="773"/>
                  </a:cubicBezTo>
                  <a:cubicBezTo>
                    <a:pt x="1562" y="723"/>
                    <a:pt x="1562" y="660"/>
                    <a:pt x="1512" y="623"/>
                  </a:cubicBezTo>
                  <a:cubicBezTo>
                    <a:pt x="1525" y="585"/>
                    <a:pt x="1512" y="560"/>
                    <a:pt x="1500" y="535"/>
                  </a:cubicBezTo>
                  <a:cubicBezTo>
                    <a:pt x="1525" y="498"/>
                    <a:pt x="1525" y="448"/>
                    <a:pt x="1500" y="410"/>
                  </a:cubicBezTo>
                  <a:cubicBezTo>
                    <a:pt x="1425" y="348"/>
                    <a:pt x="1337" y="323"/>
                    <a:pt x="1225" y="298"/>
                  </a:cubicBezTo>
                  <a:cubicBezTo>
                    <a:pt x="1287" y="273"/>
                    <a:pt x="1300" y="198"/>
                    <a:pt x="1250" y="135"/>
                  </a:cubicBezTo>
                  <a:cubicBezTo>
                    <a:pt x="1049" y="45"/>
                    <a:pt x="827" y="1"/>
                    <a:pt x="6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7" name="Google Shape;12357;p23"/>
            <p:cNvSpPr/>
            <p:nvPr/>
          </p:nvSpPr>
          <p:spPr>
            <a:xfrm>
              <a:off x="6369325" y="2202425"/>
              <a:ext cx="24550" cy="5375"/>
            </a:xfrm>
            <a:custGeom>
              <a:avLst/>
              <a:gdLst/>
              <a:ahLst/>
              <a:cxnLst/>
              <a:rect l="l" t="t" r="r" b="b"/>
              <a:pathLst>
                <a:path w="982" h="215" extrusionOk="0">
                  <a:moveTo>
                    <a:pt x="518" y="0"/>
                  </a:moveTo>
                  <a:cubicBezTo>
                    <a:pt x="337" y="0"/>
                    <a:pt x="164" y="65"/>
                    <a:pt x="0" y="147"/>
                  </a:cubicBezTo>
                  <a:cubicBezTo>
                    <a:pt x="75" y="134"/>
                    <a:pt x="149" y="129"/>
                    <a:pt x="224" y="129"/>
                  </a:cubicBezTo>
                  <a:cubicBezTo>
                    <a:pt x="436" y="129"/>
                    <a:pt x="646" y="173"/>
                    <a:pt x="850" y="210"/>
                  </a:cubicBezTo>
                  <a:cubicBezTo>
                    <a:pt x="859" y="213"/>
                    <a:pt x="868" y="214"/>
                    <a:pt x="876" y="214"/>
                  </a:cubicBezTo>
                  <a:cubicBezTo>
                    <a:pt x="938" y="214"/>
                    <a:pt x="981" y="140"/>
                    <a:pt x="937" y="85"/>
                  </a:cubicBezTo>
                  <a:cubicBezTo>
                    <a:pt x="875" y="10"/>
                    <a:pt x="737" y="35"/>
                    <a:pt x="637" y="10"/>
                  </a:cubicBezTo>
                  <a:cubicBezTo>
                    <a:pt x="597" y="3"/>
                    <a:pt x="557"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8" name="Google Shape;12358;p23"/>
            <p:cNvSpPr/>
            <p:nvPr/>
          </p:nvSpPr>
          <p:spPr>
            <a:xfrm>
              <a:off x="6371200" y="2248800"/>
              <a:ext cx="27825" cy="12300"/>
            </a:xfrm>
            <a:custGeom>
              <a:avLst/>
              <a:gdLst/>
              <a:ahLst/>
              <a:cxnLst/>
              <a:rect l="l" t="t" r="r" b="b"/>
              <a:pathLst>
                <a:path w="1113" h="492" extrusionOk="0">
                  <a:moveTo>
                    <a:pt x="542" y="0"/>
                  </a:moveTo>
                  <a:cubicBezTo>
                    <a:pt x="344" y="0"/>
                    <a:pt x="140" y="87"/>
                    <a:pt x="75" y="292"/>
                  </a:cubicBezTo>
                  <a:cubicBezTo>
                    <a:pt x="152" y="182"/>
                    <a:pt x="336" y="140"/>
                    <a:pt x="430" y="140"/>
                  </a:cubicBezTo>
                  <a:cubicBezTo>
                    <a:pt x="442" y="140"/>
                    <a:pt x="454" y="140"/>
                    <a:pt x="462" y="142"/>
                  </a:cubicBezTo>
                  <a:cubicBezTo>
                    <a:pt x="587" y="167"/>
                    <a:pt x="675" y="192"/>
                    <a:pt x="737" y="229"/>
                  </a:cubicBezTo>
                  <a:cubicBezTo>
                    <a:pt x="762" y="229"/>
                    <a:pt x="775" y="242"/>
                    <a:pt x="800" y="254"/>
                  </a:cubicBezTo>
                  <a:cubicBezTo>
                    <a:pt x="737" y="254"/>
                    <a:pt x="675" y="242"/>
                    <a:pt x="612" y="242"/>
                  </a:cubicBezTo>
                  <a:cubicBezTo>
                    <a:pt x="375" y="242"/>
                    <a:pt x="188" y="354"/>
                    <a:pt x="0" y="479"/>
                  </a:cubicBezTo>
                  <a:cubicBezTo>
                    <a:pt x="134" y="446"/>
                    <a:pt x="278" y="402"/>
                    <a:pt x="414" y="402"/>
                  </a:cubicBezTo>
                  <a:cubicBezTo>
                    <a:pt x="430" y="402"/>
                    <a:pt x="446" y="403"/>
                    <a:pt x="462" y="404"/>
                  </a:cubicBezTo>
                  <a:cubicBezTo>
                    <a:pt x="662" y="417"/>
                    <a:pt x="837" y="492"/>
                    <a:pt x="1025" y="492"/>
                  </a:cubicBezTo>
                  <a:cubicBezTo>
                    <a:pt x="1075" y="492"/>
                    <a:pt x="1112" y="442"/>
                    <a:pt x="1112" y="392"/>
                  </a:cubicBezTo>
                  <a:cubicBezTo>
                    <a:pt x="1112" y="329"/>
                    <a:pt x="1050" y="292"/>
                    <a:pt x="1000" y="279"/>
                  </a:cubicBezTo>
                  <a:lnTo>
                    <a:pt x="975" y="279"/>
                  </a:lnTo>
                  <a:cubicBezTo>
                    <a:pt x="1100" y="142"/>
                    <a:pt x="837" y="67"/>
                    <a:pt x="737" y="30"/>
                  </a:cubicBezTo>
                  <a:cubicBezTo>
                    <a:pt x="677" y="10"/>
                    <a:pt x="610" y="0"/>
                    <a:pt x="5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9" name="Google Shape;12359;p23"/>
            <p:cNvSpPr/>
            <p:nvPr/>
          </p:nvSpPr>
          <p:spPr>
            <a:xfrm>
              <a:off x="6377125" y="2281925"/>
              <a:ext cx="17200" cy="3250"/>
            </a:xfrm>
            <a:custGeom>
              <a:avLst/>
              <a:gdLst/>
              <a:ahLst/>
              <a:cxnLst/>
              <a:rect l="l" t="t" r="r" b="b"/>
              <a:pathLst>
                <a:path w="688" h="130" extrusionOk="0">
                  <a:moveTo>
                    <a:pt x="581" y="1"/>
                  </a:moveTo>
                  <a:cubicBezTo>
                    <a:pt x="552" y="1"/>
                    <a:pt x="523" y="4"/>
                    <a:pt x="500" y="4"/>
                  </a:cubicBezTo>
                  <a:cubicBezTo>
                    <a:pt x="325" y="4"/>
                    <a:pt x="151" y="29"/>
                    <a:pt x="1" y="117"/>
                  </a:cubicBezTo>
                  <a:cubicBezTo>
                    <a:pt x="73" y="101"/>
                    <a:pt x="141" y="95"/>
                    <a:pt x="207" y="95"/>
                  </a:cubicBezTo>
                  <a:cubicBezTo>
                    <a:pt x="348" y="95"/>
                    <a:pt x="481" y="121"/>
                    <a:pt x="625" y="129"/>
                  </a:cubicBezTo>
                  <a:cubicBezTo>
                    <a:pt x="650" y="129"/>
                    <a:pt x="688" y="92"/>
                    <a:pt x="675" y="67"/>
                  </a:cubicBezTo>
                  <a:cubicBezTo>
                    <a:pt x="675" y="11"/>
                    <a:pt x="630" y="1"/>
                    <a:pt x="5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0" name="Google Shape;12360;p23"/>
            <p:cNvSpPr/>
            <p:nvPr/>
          </p:nvSpPr>
          <p:spPr>
            <a:xfrm>
              <a:off x="6366825" y="2285875"/>
              <a:ext cx="28725" cy="10575"/>
            </a:xfrm>
            <a:custGeom>
              <a:avLst/>
              <a:gdLst/>
              <a:ahLst/>
              <a:cxnLst/>
              <a:rect l="l" t="t" r="r" b="b"/>
              <a:pathLst>
                <a:path w="1149" h="423" extrusionOk="0">
                  <a:moveTo>
                    <a:pt x="969" y="1"/>
                  </a:moveTo>
                  <a:cubicBezTo>
                    <a:pt x="763" y="1"/>
                    <a:pt x="385" y="93"/>
                    <a:pt x="338" y="109"/>
                  </a:cubicBezTo>
                  <a:cubicBezTo>
                    <a:pt x="513" y="109"/>
                    <a:pt x="700" y="134"/>
                    <a:pt x="887" y="134"/>
                  </a:cubicBezTo>
                  <a:cubicBezTo>
                    <a:pt x="862" y="134"/>
                    <a:pt x="825" y="146"/>
                    <a:pt x="800" y="146"/>
                  </a:cubicBezTo>
                  <a:cubicBezTo>
                    <a:pt x="712" y="159"/>
                    <a:pt x="425" y="209"/>
                    <a:pt x="225" y="221"/>
                  </a:cubicBezTo>
                  <a:cubicBezTo>
                    <a:pt x="350" y="246"/>
                    <a:pt x="488" y="259"/>
                    <a:pt x="625" y="271"/>
                  </a:cubicBezTo>
                  <a:cubicBezTo>
                    <a:pt x="600" y="271"/>
                    <a:pt x="575" y="284"/>
                    <a:pt x="563" y="284"/>
                  </a:cubicBezTo>
                  <a:cubicBezTo>
                    <a:pt x="471" y="304"/>
                    <a:pt x="271" y="324"/>
                    <a:pt x="105" y="324"/>
                  </a:cubicBezTo>
                  <a:cubicBezTo>
                    <a:pt x="68" y="324"/>
                    <a:pt x="32" y="323"/>
                    <a:pt x="0" y="321"/>
                  </a:cubicBezTo>
                  <a:lnTo>
                    <a:pt x="0" y="321"/>
                  </a:lnTo>
                  <a:cubicBezTo>
                    <a:pt x="175" y="377"/>
                    <a:pt x="365" y="422"/>
                    <a:pt x="551" y="422"/>
                  </a:cubicBezTo>
                  <a:cubicBezTo>
                    <a:pt x="658" y="422"/>
                    <a:pt x="762" y="407"/>
                    <a:pt x="862" y="371"/>
                  </a:cubicBezTo>
                  <a:cubicBezTo>
                    <a:pt x="900" y="346"/>
                    <a:pt x="900" y="284"/>
                    <a:pt x="862" y="259"/>
                  </a:cubicBezTo>
                  <a:cubicBezTo>
                    <a:pt x="900" y="246"/>
                    <a:pt x="937" y="246"/>
                    <a:pt x="975" y="234"/>
                  </a:cubicBezTo>
                  <a:cubicBezTo>
                    <a:pt x="987" y="221"/>
                    <a:pt x="1000" y="184"/>
                    <a:pt x="987" y="159"/>
                  </a:cubicBezTo>
                  <a:cubicBezTo>
                    <a:pt x="975" y="146"/>
                    <a:pt x="962" y="134"/>
                    <a:pt x="950" y="134"/>
                  </a:cubicBezTo>
                  <a:cubicBezTo>
                    <a:pt x="987" y="134"/>
                    <a:pt x="1025" y="134"/>
                    <a:pt x="1062" y="121"/>
                  </a:cubicBezTo>
                  <a:cubicBezTo>
                    <a:pt x="1149" y="30"/>
                    <a:pt x="1087" y="1"/>
                    <a:pt x="9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1" name="Google Shape;12361;p23"/>
            <p:cNvSpPr/>
            <p:nvPr/>
          </p:nvSpPr>
          <p:spPr>
            <a:xfrm>
              <a:off x="6365250" y="2296375"/>
              <a:ext cx="21275" cy="5225"/>
            </a:xfrm>
            <a:custGeom>
              <a:avLst/>
              <a:gdLst/>
              <a:ahLst/>
              <a:cxnLst/>
              <a:rect l="l" t="t" r="r" b="b"/>
              <a:pathLst>
                <a:path w="851" h="209" extrusionOk="0">
                  <a:moveTo>
                    <a:pt x="1" y="1"/>
                  </a:moveTo>
                  <a:lnTo>
                    <a:pt x="1" y="1"/>
                  </a:lnTo>
                  <a:cubicBezTo>
                    <a:pt x="207" y="109"/>
                    <a:pt x="422" y="208"/>
                    <a:pt x="654" y="208"/>
                  </a:cubicBezTo>
                  <a:cubicBezTo>
                    <a:pt x="690" y="208"/>
                    <a:pt x="726" y="206"/>
                    <a:pt x="763" y="201"/>
                  </a:cubicBezTo>
                  <a:cubicBezTo>
                    <a:pt x="825" y="201"/>
                    <a:pt x="850" y="101"/>
                    <a:pt x="788" y="63"/>
                  </a:cubicBezTo>
                  <a:cubicBezTo>
                    <a:pt x="767" y="61"/>
                    <a:pt x="745" y="60"/>
                    <a:pt x="723" y="60"/>
                  </a:cubicBezTo>
                  <a:cubicBezTo>
                    <a:pt x="663" y="60"/>
                    <a:pt x="601" y="67"/>
                    <a:pt x="540" y="67"/>
                  </a:cubicBezTo>
                  <a:cubicBezTo>
                    <a:pt x="518" y="67"/>
                    <a:pt x="497" y="66"/>
                    <a:pt x="476" y="63"/>
                  </a:cubicBezTo>
                  <a:cubicBezTo>
                    <a:pt x="301" y="51"/>
                    <a:pt x="188"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2" name="Google Shape;12362;p23"/>
            <p:cNvSpPr/>
            <p:nvPr/>
          </p:nvSpPr>
          <p:spPr>
            <a:xfrm>
              <a:off x="6367125" y="2299825"/>
              <a:ext cx="21275" cy="22950"/>
            </a:xfrm>
            <a:custGeom>
              <a:avLst/>
              <a:gdLst/>
              <a:ahLst/>
              <a:cxnLst/>
              <a:rect l="l" t="t" r="r" b="b"/>
              <a:pathLst>
                <a:path w="851" h="918" extrusionOk="0">
                  <a:moveTo>
                    <a:pt x="1" y="0"/>
                  </a:moveTo>
                  <a:cubicBezTo>
                    <a:pt x="276" y="238"/>
                    <a:pt x="451" y="475"/>
                    <a:pt x="638" y="788"/>
                  </a:cubicBezTo>
                  <a:cubicBezTo>
                    <a:pt x="663" y="825"/>
                    <a:pt x="675" y="875"/>
                    <a:pt x="713" y="900"/>
                  </a:cubicBezTo>
                  <a:cubicBezTo>
                    <a:pt x="725" y="912"/>
                    <a:pt x="742" y="918"/>
                    <a:pt x="760" y="918"/>
                  </a:cubicBezTo>
                  <a:cubicBezTo>
                    <a:pt x="799" y="918"/>
                    <a:pt x="842" y="893"/>
                    <a:pt x="850" y="850"/>
                  </a:cubicBezTo>
                  <a:cubicBezTo>
                    <a:pt x="850" y="775"/>
                    <a:pt x="788" y="700"/>
                    <a:pt x="750" y="625"/>
                  </a:cubicBezTo>
                  <a:cubicBezTo>
                    <a:pt x="588" y="325"/>
                    <a:pt x="301" y="1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3" name="Google Shape;12363;p23"/>
            <p:cNvSpPr/>
            <p:nvPr/>
          </p:nvSpPr>
          <p:spPr>
            <a:xfrm>
              <a:off x="6369000" y="2304200"/>
              <a:ext cx="16150" cy="26200"/>
            </a:xfrm>
            <a:custGeom>
              <a:avLst/>
              <a:gdLst/>
              <a:ahLst/>
              <a:cxnLst/>
              <a:rect l="l" t="t" r="r" b="b"/>
              <a:pathLst>
                <a:path w="646" h="1048" extrusionOk="0">
                  <a:moveTo>
                    <a:pt x="1" y="0"/>
                  </a:moveTo>
                  <a:lnTo>
                    <a:pt x="1" y="0"/>
                  </a:lnTo>
                  <a:cubicBezTo>
                    <a:pt x="201" y="350"/>
                    <a:pt x="313" y="563"/>
                    <a:pt x="426" y="888"/>
                  </a:cubicBezTo>
                  <a:cubicBezTo>
                    <a:pt x="438" y="938"/>
                    <a:pt x="438" y="1013"/>
                    <a:pt x="488" y="1038"/>
                  </a:cubicBezTo>
                  <a:cubicBezTo>
                    <a:pt x="502" y="1045"/>
                    <a:pt x="516" y="1048"/>
                    <a:pt x="530" y="1048"/>
                  </a:cubicBezTo>
                  <a:cubicBezTo>
                    <a:pt x="591" y="1048"/>
                    <a:pt x="646" y="986"/>
                    <a:pt x="625" y="925"/>
                  </a:cubicBezTo>
                  <a:cubicBezTo>
                    <a:pt x="538" y="550"/>
                    <a:pt x="276" y="2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4" name="Google Shape;12364;p23"/>
            <p:cNvSpPr/>
            <p:nvPr/>
          </p:nvSpPr>
          <p:spPr>
            <a:xfrm>
              <a:off x="6401175" y="2341850"/>
              <a:ext cx="15675" cy="4850"/>
            </a:xfrm>
            <a:custGeom>
              <a:avLst/>
              <a:gdLst/>
              <a:ahLst/>
              <a:cxnLst/>
              <a:rect l="l" t="t" r="r" b="b"/>
              <a:pathLst>
                <a:path w="627" h="194" extrusionOk="0">
                  <a:moveTo>
                    <a:pt x="544" y="1"/>
                  </a:moveTo>
                  <a:cubicBezTo>
                    <a:pt x="395" y="1"/>
                    <a:pt x="65" y="176"/>
                    <a:pt x="1" y="194"/>
                  </a:cubicBezTo>
                  <a:cubicBezTo>
                    <a:pt x="201" y="156"/>
                    <a:pt x="438" y="181"/>
                    <a:pt x="613" y="81"/>
                  </a:cubicBezTo>
                  <a:cubicBezTo>
                    <a:pt x="626" y="23"/>
                    <a:pt x="596" y="1"/>
                    <a:pt x="5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5" name="Google Shape;12365;p23"/>
            <p:cNvSpPr/>
            <p:nvPr/>
          </p:nvSpPr>
          <p:spPr>
            <a:xfrm>
              <a:off x="6401800" y="2339500"/>
              <a:ext cx="7225" cy="4400"/>
            </a:xfrm>
            <a:custGeom>
              <a:avLst/>
              <a:gdLst/>
              <a:ahLst/>
              <a:cxnLst/>
              <a:rect l="l" t="t" r="r" b="b"/>
              <a:pathLst>
                <a:path w="289" h="176" extrusionOk="0">
                  <a:moveTo>
                    <a:pt x="263" y="1"/>
                  </a:moveTo>
                  <a:cubicBezTo>
                    <a:pt x="163" y="26"/>
                    <a:pt x="88" y="126"/>
                    <a:pt x="1" y="175"/>
                  </a:cubicBezTo>
                  <a:cubicBezTo>
                    <a:pt x="101" y="138"/>
                    <a:pt x="201" y="101"/>
                    <a:pt x="276" y="38"/>
                  </a:cubicBezTo>
                  <a:cubicBezTo>
                    <a:pt x="288" y="26"/>
                    <a:pt x="276" y="1"/>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6" name="Google Shape;12366;p23"/>
            <p:cNvSpPr/>
            <p:nvPr/>
          </p:nvSpPr>
          <p:spPr>
            <a:xfrm>
              <a:off x="6352750" y="2315875"/>
              <a:ext cx="78450" cy="66425"/>
            </a:xfrm>
            <a:custGeom>
              <a:avLst/>
              <a:gdLst/>
              <a:ahLst/>
              <a:cxnLst/>
              <a:rect l="l" t="t" r="r" b="b"/>
              <a:pathLst>
                <a:path w="3138" h="2657" extrusionOk="0">
                  <a:moveTo>
                    <a:pt x="2328" y="1"/>
                  </a:moveTo>
                  <a:cubicBezTo>
                    <a:pt x="2308" y="1"/>
                    <a:pt x="2289" y="7"/>
                    <a:pt x="2275" y="21"/>
                  </a:cubicBezTo>
                  <a:cubicBezTo>
                    <a:pt x="2088" y="258"/>
                    <a:pt x="1838" y="458"/>
                    <a:pt x="1538" y="471"/>
                  </a:cubicBezTo>
                  <a:cubicBezTo>
                    <a:pt x="1599" y="485"/>
                    <a:pt x="1661" y="492"/>
                    <a:pt x="1723" y="492"/>
                  </a:cubicBezTo>
                  <a:cubicBezTo>
                    <a:pt x="1929" y="492"/>
                    <a:pt x="2134" y="415"/>
                    <a:pt x="2288" y="271"/>
                  </a:cubicBezTo>
                  <a:cubicBezTo>
                    <a:pt x="2313" y="246"/>
                    <a:pt x="2338" y="233"/>
                    <a:pt x="2363" y="196"/>
                  </a:cubicBezTo>
                  <a:lnTo>
                    <a:pt x="2363" y="196"/>
                  </a:lnTo>
                  <a:cubicBezTo>
                    <a:pt x="2300" y="296"/>
                    <a:pt x="2263" y="421"/>
                    <a:pt x="2175" y="508"/>
                  </a:cubicBezTo>
                  <a:cubicBezTo>
                    <a:pt x="2037" y="601"/>
                    <a:pt x="1876" y="736"/>
                    <a:pt x="1705" y="736"/>
                  </a:cubicBezTo>
                  <a:cubicBezTo>
                    <a:pt x="1691" y="736"/>
                    <a:pt x="1677" y="735"/>
                    <a:pt x="1663" y="733"/>
                  </a:cubicBezTo>
                  <a:lnTo>
                    <a:pt x="1663" y="733"/>
                  </a:lnTo>
                  <a:cubicBezTo>
                    <a:pt x="1703" y="758"/>
                    <a:pt x="1746" y="767"/>
                    <a:pt x="1789" y="767"/>
                  </a:cubicBezTo>
                  <a:cubicBezTo>
                    <a:pt x="1852" y="767"/>
                    <a:pt x="1916" y="748"/>
                    <a:pt x="1975" y="733"/>
                  </a:cubicBezTo>
                  <a:cubicBezTo>
                    <a:pt x="2113" y="708"/>
                    <a:pt x="2250" y="658"/>
                    <a:pt x="2350" y="558"/>
                  </a:cubicBezTo>
                  <a:lnTo>
                    <a:pt x="2350" y="558"/>
                  </a:lnTo>
                  <a:cubicBezTo>
                    <a:pt x="2325" y="658"/>
                    <a:pt x="2338" y="796"/>
                    <a:pt x="2363" y="846"/>
                  </a:cubicBezTo>
                  <a:cubicBezTo>
                    <a:pt x="2413" y="946"/>
                    <a:pt x="2525" y="1033"/>
                    <a:pt x="2675" y="1058"/>
                  </a:cubicBezTo>
                  <a:cubicBezTo>
                    <a:pt x="2663" y="1071"/>
                    <a:pt x="2663" y="1071"/>
                    <a:pt x="2663" y="1071"/>
                  </a:cubicBezTo>
                  <a:cubicBezTo>
                    <a:pt x="2000" y="1445"/>
                    <a:pt x="1213" y="1595"/>
                    <a:pt x="313" y="1595"/>
                  </a:cubicBezTo>
                  <a:cubicBezTo>
                    <a:pt x="750" y="1693"/>
                    <a:pt x="1200" y="1779"/>
                    <a:pt x="1644" y="1779"/>
                  </a:cubicBezTo>
                  <a:cubicBezTo>
                    <a:pt x="1822" y="1779"/>
                    <a:pt x="2000" y="1765"/>
                    <a:pt x="2175" y="1733"/>
                  </a:cubicBezTo>
                  <a:lnTo>
                    <a:pt x="2175" y="1733"/>
                  </a:lnTo>
                  <a:cubicBezTo>
                    <a:pt x="1688" y="1902"/>
                    <a:pt x="1208" y="2007"/>
                    <a:pt x="703" y="2007"/>
                  </a:cubicBezTo>
                  <a:cubicBezTo>
                    <a:pt x="534" y="2007"/>
                    <a:pt x="363" y="1995"/>
                    <a:pt x="188" y="1970"/>
                  </a:cubicBezTo>
                  <a:lnTo>
                    <a:pt x="188" y="1970"/>
                  </a:lnTo>
                  <a:cubicBezTo>
                    <a:pt x="603" y="2127"/>
                    <a:pt x="1045" y="2195"/>
                    <a:pt x="1484" y="2195"/>
                  </a:cubicBezTo>
                  <a:cubicBezTo>
                    <a:pt x="1640" y="2195"/>
                    <a:pt x="1796" y="2187"/>
                    <a:pt x="1950" y="2170"/>
                  </a:cubicBezTo>
                  <a:lnTo>
                    <a:pt x="1950" y="2170"/>
                  </a:lnTo>
                  <a:cubicBezTo>
                    <a:pt x="1568" y="2310"/>
                    <a:pt x="1020" y="2450"/>
                    <a:pt x="507" y="2450"/>
                  </a:cubicBezTo>
                  <a:cubicBezTo>
                    <a:pt x="331" y="2450"/>
                    <a:pt x="160" y="2433"/>
                    <a:pt x="1" y="2395"/>
                  </a:cubicBezTo>
                  <a:lnTo>
                    <a:pt x="1" y="2395"/>
                  </a:lnTo>
                  <a:cubicBezTo>
                    <a:pt x="407" y="2574"/>
                    <a:pt x="831" y="2657"/>
                    <a:pt x="1249" y="2657"/>
                  </a:cubicBezTo>
                  <a:cubicBezTo>
                    <a:pt x="1706" y="2657"/>
                    <a:pt x="2158" y="2559"/>
                    <a:pt x="2575" y="2383"/>
                  </a:cubicBezTo>
                  <a:cubicBezTo>
                    <a:pt x="2713" y="2295"/>
                    <a:pt x="2700" y="2095"/>
                    <a:pt x="2588" y="2008"/>
                  </a:cubicBezTo>
                  <a:cubicBezTo>
                    <a:pt x="2663" y="1970"/>
                    <a:pt x="2725" y="1920"/>
                    <a:pt x="2750" y="1833"/>
                  </a:cubicBezTo>
                  <a:cubicBezTo>
                    <a:pt x="2788" y="1733"/>
                    <a:pt x="2725" y="1645"/>
                    <a:pt x="2638" y="1608"/>
                  </a:cubicBezTo>
                  <a:cubicBezTo>
                    <a:pt x="2788" y="1558"/>
                    <a:pt x="2938" y="1495"/>
                    <a:pt x="3038" y="1395"/>
                  </a:cubicBezTo>
                  <a:cubicBezTo>
                    <a:pt x="3137" y="1245"/>
                    <a:pt x="3063" y="1095"/>
                    <a:pt x="2938" y="1033"/>
                  </a:cubicBezTo>
                  <a:cubicBezTo>
                    <a:pt x="2950" y="1021"/>
                    <a:pt x="2963" y="1021"/>
                    <a:pt x="2975" y="1008"/>
                  </a:cubicBezTo>
                  <a:lnTo>
                    <a:pt x="2975" y="1008"/>
                  </a:lnTo>
                  <a:cubicBezTo>
                    <a:pt x="2962" y="1021"/>
                    <a:pt x="2938" y="1021"/>
                    <a:pt x="2913" y="1021"/>
                  </a:cubicBezTo>
                  <a:cubicBezTo>
                    <a:pt x="2900" y="1008"/>
                    <a:pt x="2900" y="1008"/>
                    <a:pt x="2888" y="1008"/>
                  </a:cubicBezTo>
                  <a:cubicBezTo>
                    <a:pt x="2788" y="946"/>
                    <a:pt x="2663" y="883"/>
                    <a:pt x="2650" y="746"/>
                  </a:cubicBezTo>
                  <a:lnTo>
                    <a:pt x="2650" y="746"/>
                  </a:lnTo>
                  <a:cubicBezTo>
                    <a:pt x="2625" y="858"/>
                    <a:pt x="2700" y="946"/>
                    <a:pt x="2788" y="1021"/>
                  </a:cubicBezTo>
                  <a:lnTo>
                    <a:pt x="2775" y="1021"/>
                  </a:lnTo>
                  <a:cubicBezTo>
                    <a:pt x="2688" y="996"/>
                    <a:pt x="2613" y="933"/>
                    <a:pt x="2538" y="883"/>
                  </a:cubicBezTo>
                  <a:cubicBezTo>
                    <a:pt x="2475" y="821"/>
                    <a:pt x="2475" y="696"/>
                    <a:pt x="2488" y="646"/>
                  </a:cubicBezTo>
                  <a:cubicBezTo>
                    <a:pt x="2500" y="583"/>
                    <a:pt x="2550" y="508"/>
                    <a:pt x="2475" y="471"/>
                  </a:cubicBezTo>
                  <a:cubicBezTo>
                    <a:pt x="2460" y="471"/>
                    <a:pt x="2449" y="471"/>
                    <a:pt x="2443" y="474"/>
                  </a:cubicBezTo>
                  <a:lnTo>
                    <a:pt x="2443" y="474"/>
                  </a:lnTo>
                  <a:cubicBezTo>
                    <a:pt x="2495" y="388"/>
                    <a:pt x="2586" y="279"/>
                    <a:pt x="2538" y="171"/>
                  </a:cubicBezTo>
                  <a:cubicBezTo>
                    <a:pt x="2521" y="146"/>
                    <a:pt x="2489" y="127"/>
                    <a:pt x="2455" y="127"/>
                  </a:cubicBezTo>
                  <a:cubicBezTo>
                    <a:pt x="2437" y="127"/>
                    <a:pt x="2418" y="133"/>
                    <a:pt x="2400" y="146"/>
                  </a:cubicBezTo>
                  <a:cubicBezTo>
                    <a:pt x="2413" y="121"/>
                    <a:pt x="2425" y="108"/>
                    <a:pt x="2425" y="96"/>
                  </a:cubicBezTo>
                  <a:cubicBezTo>
                    <a:pt x="2434" y="42"/>
                    <a:pt x="2378" y="1"/>
                    <a:pt x="2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7" name="Google Shape;12367;p23"/>
            <p:cNvSpPr/>
            <p:nvPr/>
          </p:nvSpPr>
          <p:spPr>
            <a:xfrm>
              <a:off x="6385875" y="2305225"/>
              <a:ext cx="25025" cy="15875"/>
            </a:xfrm>
            <a:custGeom>
              <a:avLst/>
              <a:gdLst/>
              <a:ahLst/>
              <a:cxnLst/>
              <a:rect l="l" t="t" r="r" b="b"/>
              <a:pathLst>
                <a:path w="1001" h="635" extrusionOk="0">
                  <a:moveTo>
                    <a:pt x="489" y="1"/>
                  </a:moveTo>
                  <a:cubicBezTo>
                    <a:pt x="323" y="1"/>
                    <a:pt x="157" y="20"/>
                    <a:pt x="0" y="59"/>
                  </a:cubicBezTo>
                  <a:cubicBezTo>
                    <a:pt x="250" y="72"/>
                    <a:pt x="488" y="134"/>
                    <a:pt x="738" y="184"/>
                  </a:cubicBezTo>
                  <a:cubicBezTo>
                    <a:pt x="513" y="209"/>
                    <a:pt x="188" y="309"/>
                    <a:pt x="125" y="359"/>
                  </a:cubicBezTo>
                  <a:cubicBezTo>
                    <a:pt x="338" y="322"/>
                    <a:pt x="563" y="334"/>
                    <a:pt x="788" y="322"/>
                  </a:cubicBezTo>
                  <a:lnTo>
                    <a:pt x="788" y="322"/>
                  </a:lnTo>
                  <a:cubicBezTo>
                    <a:pt x="613" y="459"/>
                    <a:pt x="413" y="547"/>
                    <a:pt x="213" y="634"/>
                  </a:cubicBezTo>
                  <a:cubicBezTo>
                    <a:pt x="450" y="609"/>
                    <a:pt x="713" y="572"/>
                    <a:pt x="900" y="409"/>
                  </a:cubicBezTo>
                  <a:cubicBezTo>
                    <a:pt x="925" y="372"/>
                    <a:pt x="913" y="334"/>
                    <a:pt x="888" y="322"/>
                  </a:cubicBezTo>
                  <a:lnTo>
                    <a:pt x="925" y="322"/>
                  </a:lnTo>
                  <a:cubicBezTo>
                    <a:pt x="975" y="247"/>
                    <a:pt x="975" y="209"/>
                    <a:pt x="938" y="197"/>
                  </a:cubicBezTo>
                  <a:cubicBezTo>
                    <a:pt x="963" y="184"/>
                    <a:pt x="975" y="159"/>
                    <a:pt x="975" y="134"/>
                  </a:cubicBezTo>
                  <a:cubicBezTo>
                    <a:pt x="1000" y="34"/>
                    <a:pt x="863" y="34"/>
                    <a:pt x="788" y="22"/>
                  </a:cubicBezTo>
                  <a:cubicBezTo>
                    <a:pt x="689" y="8"/>
                    <a:pt x="589" y="1"/>
                    <a:pt x="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8" name="Google Shape;12368;p23"/>
            <p:cNvSpPr/>
            <p:nvPr/>
          </p:nvSpPr>
          <p:spPr>
            <a:xfrm>
              <a:off x="6390875" y="2300750"/>
              <a:ext cx="14375" cy="2400"/>
            </a:xfrm>
            <a:custGeom>
              <a:avLst/>
              <a:gdLst/>
              <a:ahLst/>
              <a:cxnLst/>
              <a:rect l="l" t="t" r="r" b="b"/>
              <a:pathLst>
                <a:path w="575" h="96" extrusionOk="0">
                  <a:moveTo>
                    <a:pt x="433" y="0"/>
                  </a:moveTo>
                  <a:cubicBezTo>
                    <a:pt x="287" y="0"/>
                    <a:pt x="39" y="56"/>
                    <a:pt x="0" y="63"/>
                  </a:cubicBezTo>
                  <a:cubicBezTo>
                    <a:pt x="130" y="63"/>
                    <a:pt x="268" y="95"/>
                    <a:pt x="408" y="95"/>
                  </a:cubicBezTo>
                  <a:cubicBezTo>
                    <a:pt x="443" y="95"/>
                    <a:pt x="478" y="93"/>
                    <a:pt x="513" y="88"/>
                  </a:cubicBezTo>
                  <a:cubicBezTo>
                    <a:pt x="575" y="22"/>
                    <a:pt x="524"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9" name="Google Shape;12369;p23"/>
            <p:cNvSpPr/>
            <p:nvPr/>
          </p:nvSpPr>
          <p:spPr>
            <a:xfrm>
              <a:off x="6396175" y="2294925"/>
              <a:ext cx="11050" cy="3350"/>
            </a:xfrm>
            <a:custGeom>
              <a:avLst/>
              <a:gdLst/>
              <a:ahLst/>
              <a:cxnLst/>
              <a:rect l="l" t="t" r="r" b="b"/>
              <a:pathLst>
                <a:path w="442" h="134" extrusionOk="0">
                  <a:moveTo>
                    <a:pt x="389" y="0"/>
                  </a:moveTo>
                  <a:cubicBezTo>
                    <a:pt x="372" y="0"/>
                    <a:pt x="352" y="7"/>
                    <a:pt x="338" y="22"/>
                  </a:cubicBezTo>
                  <a:cubicBezTo>
                    <a:pt x="251" y="59"/>
                    <a:pt x="126" y="109"/>
                    <a:pt x="1" y="121"/>
                  </a:cubicBezTo>
                  <a:cubicBezTo>
                    <a:pt x="42" y="129"/>
                    <a:pt x="86" y="133"/>
                    <a:pt x="131" y="133"/>
                  </a:cubicBezTo>
                  <a:cubicBezTo>
                    <a:pt x="233" y="133"/>
                    <a:pt x="339" y="111"/>
                    <a:pt x="426" y="59"/>
                  </a:cubicBezTo>
                  <a:cubicBezTo>
                    <a:pt x="441" y="20"/>
                    <a:pt x="418" y="0"/>
                    <a:pt x="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0" name="Google Shape;12370;p23"/>
            <p:cNvSpPr/>
            <p:nvPr/>
          </p:nvSpPr>
          <p:spPr>
            <a:xfrm>
              <a:off x="6400550" y="2287650"/>
              <a:ext cx="9975" cy="6900"/>
            </a:xfrm>
            <a:custGeom>
              <a:avLst/>
              <a:gdLst/>
              <a:ahLst/>
              <a:cxnLst/>
              <a:rect l="l" t="t" r="r" b="b"/>
              <a:pathLst>
                <a:path w="399" h="276" extrusionOk="0">
                  <a:moveTo>
                    <a:pt x="326" y="0"/>
                  </a:moveTo>
                  <a:cubicBezTo>
                    <a:pt x="213" y="50"/>
                    <a:pt x="113" y="125"/>
                    <a:pt x="13" y="188"/>
                  </a:cubicBezTo>
                  <a:cubicBezTo>
                    <a:pt x="51" y="175"/>
                    <a:pt x="238" y="125"/>
                    <a:pt x="313" y="63"/>
                  </a:cubicBezTo>
                  <a:lnTo>
                    <a:pt x="313" y="63"/>
                  </a:lnTo>
                  <a:cubicBezTo>
                    <a:pt x="226" y="163"/>
                    <a:pt x="138" y="225"/>
                    <a:pt x="1" y="275"/>
                  </a:cubicBezTo>
                  <a:cubicBezTo>
                    <a:pt x="138" y="250"/>
                    <a:pt x="288" y="200"/>
                    <a:pt x="388" y="88"/>
                  </a:cubicBezTo>
                  <a:cubicBezTo>
                    <a:pt x="398" y="67"/>
                    <a:pt x="375" y="47"/>
                    <a:pt x="360" y="47"/>
                  </a:cubicBezTo>
                  <a:cubicBezTo>
                    <a:pt x="356" y="47"/>
                    <a:pt x="353" y="48"/>
                    <a:pt x="351" y="50"/>
                  </a:cubicBezTo>
                  <a:cubicBezTo>
                    <a:pt x="363" y="25"/>
                    <a:pt x="363" y="13"/>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1" name="Google Shape;12371;p23"/>
            <p:cNvSpPr/>
            <p:nvPr/>
          </p:nvSpPr>
          <p:spPr>
            <a:xfrm>
              <a:off x="6373075" y="2261600"/>
              <a:ext cx="63425" cy="32375"/>
            </a:xfrm>
            <a:custGeom>
              <a:avLst/>
              <a:gdLst/>
              <a:ahLst/>
              <a:cxnLst/>
              <a:rect l="l" t="t" r="r" b="b"/>
              <a:pathLst>
                <a:path w="2537" h="1295" extrusionOk="0">
                  <a:moveTo>
                    <a:pt x="662" y="1"/>
                  </a:moveTo>
                  <a:cubicBezTo>
                    <a:pt x="438" y="1"/>
                    <a:pt x="213" y="34"/>
                    <a:pt x="0" y="105"/>
                  </a:cubicBezTo>
                  <a:cubicBezTo>
                    <a:pt x="23" y="104"/>
                    <a:pt x="46" y="103"/>
                    <a:pt x="70" y="103"/>
                  </a:cubicBezTo>
                  <a:cubicBezTo>
                    <a:pt x="359" y="103"/>
                    <a:pt x="648" y="173"/>
                    <a:pt x="937" y="242"/>
                  </a:cubicBezTo>
                  <a:cubicBezTo>
                    <a:pt x="700" y="280"/>
                    <a:pt x="450" y="305"/>
                    <a:pt x="138" y="305"/>
                  </a:cubicBezTo>
                  <a:cubicBezTo>
                    <a:pt x="434" y="373"/>
                    <a:pt x="742" y="431"/>
                    <a:pt x="1050" y="431"/>
                  </a:cubicBezTo>
                  <a:cubicBezTo>
                    <a:pt x="1079" y="431"/>
                    <a:pt x="1108" y="431"/>
                    <a:pt x="1137" y="430"/>
                  </a:cubicBezTo>
                  <a:lnTo>
                    <a:pt x="1250" y="430"/>
                  </a:lnTo>
                  <a:cubicBezTo>
                    <a:pt x="1150" y="455"/>
                    <a:pt x="1037" y="480"/>
                    <a:pt x="925" y="492"/>
                  </a:cubicBezTo>
                  <a:cubicBezTo>
                    <a:pt x="837" y="517"/>
                    <a:pt x="487" y="542"/>
                    <a:pt x="275" y="542"/>
                  </a:cubicBezTo>
                  <a:cubicBezTo>
                    <a:pt x="512" y="617"/>
                    <a:pt x="775" y="655"/>
                    <a:pt x="1025" y="655"/>
                  </a:cubicBezTo>
                  <a:cubicBezTo>
                    <a:pt x="1225" y="680"/>
                    <a:pt x="1425" y="692"/>
                    <a:pt x="1637" y="730"/>
                  </a:cubicBezTo>
                  <a:cubicBezTo>
                    <a:pt x="1662" y="730"/>
                    <a:pt x="1700" y="742"/>
                    <a:pt x="1737" y="742"/>
                  </a:cubicBezTo>
                  <a:cubicBezTo>
                    <a:pt x="1637" y="755"/>
                    <a:pt x="1550" y="767"/>
                    <a:pt x="1525" y="780"/>
                  </a:cubicBezTo>
                  <a:cubicBezTo>
                    <a:pt x="1687" y="792"/>
                    <a:pt x="1862" y="830"/>
                    <a:pt x="2025" y="855"/>
                  </a:cubicBezTo>
                  <a:cubicBezTo>
                    <a:pt x="1887" y="892"/>
                    <a:pt x="1762" y="942"/>
                    <a:pt x="1637" y="992"/>
                  </a:cubicBezTo>
                  <a:cubicBezTo>
                    <a:pt x="1825" y="967"/>
                    <a:pt x="2012" y="955"/>
                    <a:pt x="2212" y="955"/>
                  </a:cubicBezTo>
                  <a:cubicBezTo>
                    <a:pt x="2050" y="992"/>
                    <a:pt x="1887" y="1042"/>
                    <a:pt x="1737" y="1067"/>
                  </a:cubicBezTo>
                  <a:cubicBezTo>
                    <a:pt x="1762" y="1067"/>
                    <a:pt x="1876" y="1073"/>
                    <a:pt x="2001" y="1073"/>
                  </a:cubicBezTo>
                  <a:cubicBezTo>
                    <a:pt x="2063" y="1073"/>
                    <a:pt x="2129" y="1071"/>
                    <a:pt x="2187" y="1067"/>
                  </a:cubicBezTo>
                  <a:lnTo>
                    <a:pt x="2187" y="1067"/>
                  </a:lnTo>
                  <a:cubicBezTo>
                    <a:pt x="2075" y="1105"/>
                    <a:pt x="1850" y="1167"/>
                    <a:pt x="1712" y="1167"/>
                  </a:cubicBezTo>
                  <a:cubicBezTo>
                    <a:pt x="1799" y="1183"/>
                    <a:pt x="1889" y="1193"/>
                    <a:pt x="1979" y="1193"/>
                  </a:cubicBezTo>
                  <a:cubicBezTo>
                    <a:pt x="2095" y="1193"/>
                    <a:pt x="2212" y="1177"/>
                    <a:pt x="2324" y="1142"/>
                  </a:cubicBezTo>
                  <a:lnTo>
                    <a:pt x="2324" y="1142"/>
                  </a:lnTo>
                  <a:cubicBezTo>
                    <a:pt x="2175" y="1217"/>
                    <a:pt x="2025" y="1267"/>
                    <a:pt x="1850" y="1280"/>
                  </a:cubicBezTo>
                  <a:cubicBezTo>
                    <a:pt x="1920" y="1288"/>
                    <a:pt x="1997" y="1295"/>
                    <a:pt x="2074" y="1295"/>
                  </a:cubicBezTo>
                  <a:cubicBezTo>
                    <a:pt x="2227" y="1295"/>
                    <a:pt x="2383" y="1267"/>
                    <a:pt x="2499" y="1167"/>
                  </a:cubicBezTo>
                  <a:cubicBezTo>
                    <a:pt x="2537" y="1142"/>
                    <a:pt x="2512" y="1080"/>
                    <a:pt x="2462" y="1067"/>
                  </a:cubicBezTo>
                  <a:cubicBezTo>
                    <a:pt x="2499" y="1030"/>
                    <a:pt x="2474" y="967"/>
                    <a:pt x="2412" y="967"/>
                  </a:cubicBezTo>
                  <a:cubicBezTo>
                    <a:pt x="2412" y="955"/>
                    <a:pt x="2412" y="955"/>
                    <a:pt x="2399" y="942"/>
                  </a:cubicBezTo>
                  <a:lnTo>
                    <a:pt x="2412" y="942"/>
                  </a:lnTo>
                  <a:cubicBezTo>
                    <a:pt x="2449" y="942"/>
                    <a:pt x="2487" y="905"/>
                    <a:pt x="2474" y="855"/>
                  </a:cubicBezTo>
                  <a:cubicBezTo>
                    <a:pt x="2474" y="817"/>
                    <a:pt x="2424" y="792"/>
                    <a:pt x="2387" y="792"/>
                  </a:cubicBezTo>
                  <a:cubicBezTo>
                    <a:pt x="2312" y="805"/>
                    <a:pt x="2250" y="805"/>
                    <a:pt x="2175" y="817"/>
                  </a:cubicBezTo>
                  <a:cubicBezTo>
                    <a:pt x="2200" y="755"/>
                    <a:pt x="2062" y="742"/>
                    <a:pt x="1912" y="742"/>
                  </a:cubicBezTo>
                  <a:cubicBezTo>
                    <a:pt x="1962" y="705"/>
                    <a:pt x="1975" y="617"/>
                    <a:pt x="1925" y="580"/>
                  </a:cubicBezTo>
                  <a:cubicBezTo>
                    <a:pt x="1850" y="555"/>
                    <a:pt x="1787" y="542"/>
                    <a:pt x="1712" y="530"/>
                  </a:cubicBezTo>
                  <a:cubicBezTo>
                    <a:pt x="1712" y="517"/>
                    <a:pt x="1700" y="505"/>
                    <a:pt x="1687" y="492"/>
                  </a:cubicBezTo>
                  <a:cubicBezTo>
                    <a:pt x="1625" y="442"/>
                    <a:pt x="1575" y="367"/>
                    <a:pt x="1512" y="305"/>
                  </a:cubicBezTo>
                  <a:cubicBezTo>
                    <a:pt x="1525" y="242"/>
                    <a:pt x="1475" y="167"/>
                    <a:pt x="1400" y="167"/>
                  </a:cubicBezTo>
                  <a:cubicBezTo>
                    <a:pt x="1400" y="167"/>
                    <a:pt x="1387" y="180"/>
                    <a:pt x="1387" y="180"/>
                  </a:cubicBezTo>
                  <a:cubicBezTo>
                    <a:pt x="1375" y="167"/>
                    <a:pt x="1362" y="155"/>
                    <a:pt x="1362" y="155"/>
                  </a:cubicBezTo>
                  <a:cubicBezTo>
                    <a:pt x="1350" y="142"/>
                    <a:pt x="1350" y="130"/>
                    <a:pt x="1350" y="130"/>
                  </a:cubicBezTo>
                  <a:cubicBezTo>
                    <a:pt x="1250" y="17"/>
                    <a:pt x="1075" y="42"/>
                    <a:pt x="937" y="17"/>
                  </a:cubicBezTo>
                  <a:cubicBezTo>
                    <a:pt x="846" y="6"/>
                    <a:pt x="754"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2" name="Google Shape;12372;p23"/>
            <p:cNvSpPr/>
            <p:nvPr/>
          </p:nvSpPr>
          <p:spPr>
            <a:xfrm>
              <a:off x="6414925" y="2301825"/>
              <a:ext cx="29700" cy="7475"/>
            </a:xfrm>
            <a:custGeom>
              <a:avLst/>
              <a:gdLst/>
              <a:ahLst/>
              <a:cxnLst/>
              <a:rect l="l" t="t" r="r" b="b"/>
              <a:pathLst>
                <a:path w="1188" h="299" extrusionOk="0">
                  <a:moveTo>
                    <a:pt x="1070" y="1"/>
                  </a:moveTo>
                  <a:cubicBezTo>
                    <a:pt x="972" y="1"/>
                    <a:pt x="849" y="98"/>
                    <a:pt x="763" y="108"/>
                  </a:cubicBezTo>
                  <a:cubicBezTo>
                    <a:pt x="573" y="153"/>
                    <a:pt x="409" y="185"/>
                    <a:pt x="224" y="185"/>
                  </a:cubicBezTo>
                  <a:cubicBezTo>
                    <a:pt x="153" y="185"/>
                    <a:pt x="80" y="181"/>
                    <a:pt x="1" y="170"/>
                  </a:cubicBezTo>
                  <a:lnTo>
                    <a:pt x="1" y="170"/>
                  </a:lnTo>
                  <a:cubicBezTo>
                    <a:pt x="188" y="248"/>
                    <a:pt x="402" y="299"/>
                    <a:pt x="611" y="299"/>
                  </a:cubicBezTo>
                  <a:cubicBezTo>
                    <a:pt x="807" y="299"/>
                    <a:pt x="1000" y="254"/>
                    <a:pt x="1163" y="145"/>
                  </a:cubicBezTo>
                  <a:cubicBezTo>
                    <a:pt x="1188" y="108"/>
                    <a:pt x="1188" y="58"/>
                    <a:pt x="1150" y="33"/>
                  </a:cubicBezTo>
                  <a:cubicBezTo>
                    <a:pt x="1127" y="10"/>
                    <a:pt x="1100"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3" name="Google Shape;12373;p23"/>
            <p:cNvSpPr/>
            <p:nvPr/>
          </p:nvSpPr>
          <p:spPr>
            <a:xfrm>
              <a:off x="6417125" y="2307625"/>
              <a:ext cx="26250" cy="7025"/>
            </a:xfrm>
            <a:custGeom>
              <a:avLst/>
              <a:gdLst/>
              <a:ahLst/>
              <a:cxnLst/>
              <a:rect l="l" t="t" r="r" b="b"/>
              <a:pathLst>
                <a:path w="1050" h="281" extrusionOk="0">
                  <a:moveTo>
                    <a:pt x="962" y="1"/>
                  </a:moveTo>
                  <a:cubicBezTo>
                    <a:pt x="837" y="13"/>
                    <a:pt x="725" y="101"/>
                    <a:pt x="587" y="113"/>
                  </a:cubicBezTo>
                  <a:cubicBezTo>
                    <a:pt x="498" y="136"/>
                    <a:pt x="381" y="154"/>
                    <a:pt x="255" y="154"/>
                  </a:cubicBezTo>
                  <a:cubicBezTo>
                    <a:pt x="172" y="154"/>
                    <a:pt x="85" y="146"/>
                    <a:pt x="0" y="126"/>
                  </a:cubicBezTo>
                  <a:lnTo>
                    <a:pt x="0" y="126"/>
                  </a:lnTo>
                  <a:cubicBezTo>
                    <a:pt x="157" y="224"/>
                    <a:pt x="351" y="281"/>
                    <a:pt x="540" y="281"/>
                  </a:cubicBezTo>
                  <a:cubicBezTo>
                    <a:pt x="713" y="281"/>
                    <a:pt x="881" y="233"/>
                    <a:pt x="1012" y="126"/>
                  </a:cubicBezTo>
                  <a:cubicBezTo>
                    <a:pt x="1050" y="88"/>
                    <a:pt x="1025" y="13"/>
                    <a:pt x="9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4" name="Google Shape;12374;p23"/>
            <p:cNvSpPr/>
            <p:nvPr/>
          </p:nvSpPr>
          <p:spPr>
            <a:xfrm>
              <a:off x="6419925" y="2314475"/>
              <a:ext cx="22125" cy="15725"/>
            </a:xfrm>
            <a:custGeom>
              <a:avLst/>
              <a:gdLst/>
              <a:ahLst/>
              <a:cxnLst/>
              <a:rect l="l" t="t" r="r" b="b"/>
              <a:pathLst>
                <a:path w="885" h="629" extrusionOk="0">
                  <a:moveTo>
                    <a:pt x="786" y="1"/>
                  </a:moveTo>
                  <a:cubicBezTo>
                    <a:pt x="782" y="1"/>
                    <a:pt x="779" y="1"/>
                    <a:pt x="775" y="2"/>
                  </a:cubicBezTo>
                  <a:cubicBezTo>
                    <a:pt x="700" y="14"/>
                    <a:pt x="650" y="64"/>
                    <a:pt x="600" y="77"/>
                  </a:cubicBezTo>
                  <a:cubicBezTo>
                    <a:pt x="529" y="90"/>
                    <a:pt x="457" y="97"/>
                    <a:pt x="385" y="97"/>
                  </a:cubicBezTo>
                  <a:cubicBezTo>
                    <a:pt x="257" y="97"/>
                    <a:pt x="129" y="75"/>
                    <a:pt x="1" y="27"/>
                  </a:cubicBezTo>
                  <a:lnTo>
                    <a:pt x="1" y="27"/>
                  </a:lnTo>
                  <a:cubicBezTo>
                    <a:pt x="144" y="142"/>
                    <a:pt x="339" y="227"/>
                    <a:pt x="524" y="227"/>
                  </a:cubicBezTo>
                  <a:cubicBezTo>
                    <a:pt x="580" y="227"/>
                    <a:pt x="635" y="219"/>
                    <a:pt x="688" y="202"/>
                  </a:cubicBezTo>
                  <a:lnTo>
                    <a:pt x="688" y="202"/>
                  </a:lnTo>
                  <a:cubicBezTo>
                    <a:pt x="625" y="227"/>
                    <a:pt x="563" y="252"/>
                    <a:pt x="500" y="264"/>
                  </a:cubicBezTo>
                  <a:cubicBezTo>
                    <a:pt x="474" y="267"/>
                    <a:pt x="443" y="268"/>
                    <a:pt x="410" y="268"/>
                  </a:cubicBezTo>
                  <a:cubicBezTo>
                    <a:pt x="291" y="268"/>
                    <a:pt x="138" y="248"/>
                    <a:pt x="1" y="189"/>
                  </a:cubicBezTo>
                  <a:lnTo>
                    <a:pt x="1" y="189"/>
                  </a:lnTo>
                  <a:cubicBezTo>
                    <a:pt x="140" y="305"/>
                    <a:pt x="333" y="378"/>
                    <a:pt x="529" y="378"/>
                  </a:cubicBezTo>
                  <a:cubicBezTo>
                    <a:pt x="545" y="378"/>
                    <a:pt x="560" y="378"/>
                    <a:pt x="575" y="377"/>
                  </a:cubicBezTo>
                  <a:lnTo>
                    <a:pt x="575" y="377"/>
                  </a:lnTo>
                  <a:cubicBezTo>
                    <a:pt x="538" y="389"/>
                    <a:pt x="513" y="402"/>
                    <a:pt x="488" y="402"/>
                  </a:cubicBezTo>
                  <a:cubicBezTo>
                    <a:pt x="442" y="417"/>
                    <a:pt x="394" y="424"/>
                    <a:pt x="345" y="424"/>
                  </a:cubicBezTo>
                  <a:cubicBezTo>
                    <a:pt x="235" y="424"/>
                    <a:pt x="121" y="387"/>
                    <a:pt x="26" y="327"/>
                  </a:cubicBezTo>
                  <a:lnTo>
                    <a:pt x="26" y="327"/>
                  </a:lnTo>
                  <a:cubicBezTo>
                    <a:pt x="138" y="452"/>
                    <a:pt x="301" y="514"/>
                    <a:pt x="450" y="514"/>
                  </a:cubicBezTo>
                  <a:cubicBezTo>
                    <a:pt x="388" y="531"/>
                    <a:pt x="317" y="546"/>
                    <a:pt x="249" y="546"/>
                  </a:cubicBezTo>
                  <a:cubicBezTo>
                    <a:pt x="169" y="546"/>
                    <a:pt x="92" y="525"/>
                    <a:pt x="38" y="464"/>
                  </a:cubicBezTo>
                  <a:lnTo>
                    <a:pt x="38" y="464"/>
                  </a:lnTo>
                  <a:cubicBezTo>
                    <a:pt x="92" y="580"/>
                    <a:pt x="222" y="629"/>
                    <a:pt x="355" y="629"/>
                  </a:cubicBezTo>
                  <a:cubicBezTo>
                    <a:pt x="438" y="629"/>
                    <a:pt x="521" y="610"/>
                    <a:pt x="588" y="577"/>
                  </a:cubicBezTo>
                  <a:cubicBezTo>
                    <a:pt x="625" y="539"/>
                    <a:pt x="613" y="502"/>
                    <a:pt x="575" y="489"/>
                  </a:cubicBezTo>
                  <a:cubicBezTo>
                    <a:pt x="600" y="489"/>
                    <a:pt x="638" y="477"/>
                    <a:pt x="663" y="464"/>
                  </a:cubicBezTo>
                  <a:cubicBezTo>
                    <a:pt x="700" y="452"/>
                    <a:pt x="713" y="414"/>
                    <a:pt x="700" y="377"/>
                  </a:cubicBezTo>
                  <a:cubicBezTo>
                    <a:pt x="688" y="364"/>
                    <a:pt x="675" y="364"/>
                    <a:pt x="663" y="364"/>
                  </a:cubicBezTo>
                  <a:cubicBezTo>
                    <a:pt x="688" y="352"/>
                    <a:pt x="713" y="352"/>
                    <a:pt x="738" y="339"/>
                  </a:cubicBezTo>
                  <a:cubicBezTo>
                    <a:pt x="775" y="327"/>
                    <a:pt x="825" y="289"/>
                    <a:pt x="800" y="239"/>
                  </a:cubicBezTo>
                  <a:cubicBezTo>
                    <a:pt x="800" y="202"/>
                    <a:pt x="763" y="189"/>
                    <a:pt x="725" y="189"/>
                  </a:cubicBezTo>
                  <a:cubicBezTo>
                    <a:pt x="750" y="189"/>
                    <a:pt x="788" y="164"/>
                    <a:pt x="813" y="152"/>
                  </a:cubicBezTo>
                  <a:cubicBezTo>
                    <a:pt x="884" y="116"/>
                    <a:pt x="854" y="1"/>
                    <a:pt x="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5" name="Google Shape;12375;p23"/>
            <p:cNvSpPr/>
            <p:nvPr/>
          </p:nvSpPr>
          <p:spPr>
            <a:xfrm>
              <a:off x="6420875" y="2328875"/>
              <a:ext cx="16425" cy="4725"/>
            </a:xfrm>
            <a:custGeom>
              <a:avLst/>
              <a:gdLst/>
              <a:ahLst/>
              <a:cxnLst/>
              <a:rect l="l" t="t" r="r" b="b"/>
              <a:pathLst>
                <a:path w="657" h="189" extrusionOk="0">
                  <a:moveTo>
                    <a:pt x="0" y="1"/>
                  </a:moveTo>
                  <a:cubicBezTo>
                    <a:pt x="68" y="136"/>
                    <a:pt x="224" y="189"/>
                    <a:pt x="373" y="189"/>
                  </a:cubicBezTo>
                  <a:cubicBezTo>
                    <a:pt x="417" y="189"/>
                    <a:pt x="460" y="184"/>
                    <a:pt x="500" y="176"/>
                  </a:cubicBezTo>
                  <a:cubicBezTo>
                    <a:pt x="550" y="163"/>
                    <a:pt x="612" y="163"/>
                    <a:pt x="637" y="113"/>
                  </a:cubicBezTo>
                  <a:cubicBezTo>
                    <a:pt x="656" y="75"/>
                    <a:pt x="625" y="38"/>
                    <a:pt x="587" y="38"/>
                  </a:cubicBezTo>
                  <a:cubicBezTo>
                    <a:pt x="575" y="38"/>
                    <a:pt x="562" y="41"/>
                    <a:pt x="550" y="51"/>
                  </a:cubicBezTo>
                  <a:cubicBezTo>
                    <a:pt x="462" y="76"/>
                    <a:pt x="359" y="101"/>
                    <a:pt x="261" y="101"/>
                  </a:cubicBezTo>
                  <a:cubicBezTo>
                    <a:pt x="163" y="101"/>
                    <a:pt x="69" y="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6" name="Google Shape;12376;p23"/>
            <p:cNvSpPr/>
            <p:nvPr/>
          </p:nvSpPr>
          <p:spPr>
            <a:xfrm>
              <a:off x="6420550" y="2332950"/>
              <a:ext cx="9400" cy="5975"/>
            </a:xfrm>
            <a:custGeom>
              <a:avLst/>
              <a:gdLst/>
              <a:ahLst/>
              <a:cxnLst/>
              <a:rect l="l" t="t" r="r" b="b"/>
              <a:pathLst>
                <a:path w="376" h="239" extrusionOk="0">
                  <a:moveTo>
                    <a:pt x="1" y="0"/>
                  </a:moveTo>
                  <a:lnTo>
                    <a:pt x="1" y="0"/>
                  </a:lnTo>
                  <a:cubicBezTo>
                    <a:pt x="24" y="142"/>
                    <a:pt x="192" y="239"/>
                    <a:pt x="327" y="239"/>
                  </a:cubicBezTo>
                  <a:cubicBezTo>
                    <a:pt x="335" y="239"/>
                    <a:pt x="343" y="238"/>
                    <a:pt x="351" y="238"/>
                  </a:cubicBezTo>
                  <a:cubicBezTo>
                    <a:pt x="363" y="238"/>
                    <a:pt x="376" y="213"/>
                    <a:pt x="376" y="200"/>
                  </a:cubicBezTo>
                  <a:cubicBezTo>
                    <a:pt x="368" y="178"/>
                    <a:pt x="347" y="173"/>
                    <a:pt x="326" y="173"/>
                  </a:cubicBezTo>
                  <a:cubicBezTo>
                    <a:pt x="312" y="173"/>
                    <a:pt x="298" y="175"/>
                    <a:pt x="288" y="175"/>
                  </a:cubicBezTo>
                  <a:cubicBezTo>
                    <a:pt x="176" y="150"/>
                    <a:pt x="51"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7" name="Google Shape;12377;p23"/>
            <p:cNvSpPr/>
            <p:nvPr/>
          </p:nvSpPr>
          <p:spPr>
            <a:xfrm>
              <a:off x="6382750" y="2238400"/>
              <a:ext cx="38900" cy="13175"/>
            </a:xfrm>
            <a:custGeom>
              <a:avLst/>
              <a:gdLst/>
              <a:ahLst/>
              <a:cxnLst/>
              <a:rect l="l" t="t" r="r" b="b"/>
              <a:pathLst>
                <a:path w="1556" h="527" extrusionOk="0">
                  <a:moveTo>
                    <a:pt x="1369" y="1"/>
                  </a:moveTo>
                  <a:cubicBezTo>
                    <a:pt x="1344" y="1"/>
                    <a:pt x="1317" y="7"/>
                    <a:pt x="1288" y="21"/>
                  </a:cubicBezTo>
                  <a:lnTo>
                    <a:pt x="1300" y="21"/>
                  </a:lnTo>
                  <a:cubicBezTo>
                    <a:pt x="1308" y="18"/>
                    <a:pt x="1312" y="17"/>
                    <a:pt x="1313" y="17"/>
                  </a:cubicBezTo>
                  <a:lnTo>
                    <a:pt x="1313" y="17"/>
                  </a:lnTo>
                  <a:cubicBezTo>
                    <a:pt x="1319" y="17"/>
                    <a:pt x="1283" y="33"/>
                    <a:pt x="1263" y="33"/>
                  </a:cubicBezTo>
                  <a:cubicBezTo>
                    <a:pt x="1101" y="128"/>
                    <a:pt x="715" y="209"/>
                    <a:pt x="341" y="209"/>
                  </a:cubicBezTo>
                  <a:cubicBezTo>
                    <a:pt x="224" y="209"/>
                    <a:pt x="108" y="201"/>
                    <a:pt x="0" y="183"/>
                  </a:cubicBezTo>
                  <a:lnTo>
                    <a:pt x="0" y="183"/>
                  </a:lnTo>
                  <a:cubicBezTo>
                    <a:pt x="273" y="292"/>
                    <a:pt x="578" y="368"/>
                    <a:pt x="877" y="368"/>
                  </a:cubicBezTo>
                  <a:cubicBezTo>
                    <a:pt x="991" y="368"/>
                    <a:pt x="1103" y="357"/>
                    <a:pt x="1213" y="333"/>
                  </a:cubicBezTo>
                  <a:lnTo>
                    <a:pt x="1213" y="333"/>
                  </a:lnTo>
                  <a:cubicBezTo>
                    <a:pt x="1200" y="346"/>
                    <a:pt x="1200" y="346"/>
                    <a:pt x="1188" y="346"/>
                  </a:cubicBezTo>
                  <a:cubicBezTo>
                    <a:pt x="1019" y="419"/>
                    <a:pt x="860" y="449"/>
                    <a:pt x="687" y="449"/>
                  </a:cubicBezTo>
                  <a:cubicBezTo>
                    <a:pt x="654" y="449"/>
                    <a:pt x="621" y="447"/>
                    <a:pt x="588" y="446"/>
                  </a:cubicBezTo>
                  <a:lnTo>
                    <a:pt x="588" y="446"/>
                  </a:lnTo>
                  <a:cubicBezTo>
                    <a:pt x="720" y="493"/>
                    <a:pt x="871" y="527"/>
                    <a:pt x="1020" y="527"/>
                  </a:cubicBezTo>
                  <a:cubicBezTo>
                    <a:pt x="1181" y="527"/>
                    <a:pt x="1339" y="487"/>
                    <a:pt x="1463" y="383"/>
                  </a:cubicBezTo>
                  <a:cubicBezTo>
                    <a:pt x="1500" y="333"/>
                    <a:pt x="1488" y="283"/>
                    <a:pt x="1450" y="258"/>
                  </a:cubicBezTo>
                  <a:cubicBezTo>
                    <a:pt x="1555" y="174"/>
                    <a:pt x="1501"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8" name="Google Shape;12378;p23"/>
            <p:cNvSpPr/>
            <p:nvPr/>
          </p:nvSpPr>
          <p:spPr>
            <a:xfrm>
              <a:off x="6386500" y="2231425"/>
              <a:ext cx="34400" cy="9125"/>
            </a:xfrm>
            <a:custGeom>
              <a:avLst/>
              <a:gdLst/>
              <a:ahLst/>
              <a:cxnLst/>
              <a:rect l="l" t="t" r="r" b="b"/>
              <a:pathLst>
                <a:path w="1376" h="365" extrusionOk="0">
                  <a:moveTo>
                    <a:pt x="1220" y="0"/>
                  </a:moveTo>
                  <a:cubicBezTo>
                    <a:pt x="1166" y="0"/>
                    <a:pt x="1132" y="37"/>
                    <a:pt x="1113" y="37"/>
                  </a:cubicBezTo>
                  <a:cubicBezTo>
                    <a:pt x="738" y="200"/>
                    <a:pt x="388" y="300"/>
                    <a:pt x="0" y="300"/>
                  </a:cubicBezTo>
                  <a:cubicBezTo>
                    <a:pt x="175" y="342"/>
                    <a:pt x="357" y="364"/>
                    <a:pt x="538" y="364"/>
                  </a:cubicBezTo>
                  <a:cubicBezTo>
                    <a:pt x="783" y="364"/>
                    <a:pt x="1027" y="323"/>
                    <a:pt x="1250" y="237"/>
                  </a:cubicBezTo>
                  <a:cubicBezTo>
                    <a:pt x="1350" y="212"/>
                    <a:pt x="1375" y="62"/>
                    <a:pt x="1275" y="12"/>
                  </a:cubicBezTo>
                  <a:cubicBezTo>
                    <a:pt x="1255" y="4"/>
                    <a:pt x="1237" y="0"/>
                    <a:pt x="12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9" name="Google Shape;12379;p23"/>
            <p:cNvSpPr/>
            <p:nvPr/>
          </p:nvSpPr>
          <p:spPr>
            <a:xfrm>
              <a:off x="6394000" y="2223475"/>
              <a:ext cx="28350" cy="11550"/>
            </a:xfrm>
            <a:custGeom>
              <a:avLst/>
              <a:gdLst/>
              <a:ahLst/>
              <a:cxnLst/>
              <a:rect l="l" t="t" r="r" b="b"/>
              <a:pathLst>
                <a:path w="1134" h="462" extrusionOk="0">
                  <a:moveTo>
                    <a:pt x="1002" y="1"/>
                  </a:moveTo>
                  <a:cubicBezTo>
                    <a:pt x="993" y="1"/>
                    <a:pt x="984" y="2"/>
                    <a:pt x="975" y="5"/>
                  </a:cubicBezTo>
                  <a:cubicBezTo>
                    <a:pt x="875" y="55"/>
                    <a:pt x="813" y="143"/>
                    <a:pt x="713" y="180"/>
                  </a:cubicBezTo>
                  <a:cubicBezTo>
                    <a:pt x="488" y="318"/>
                    <a:pt x="275" y="393"/>
                    <a:pt x="0" y="455"/>
                  </a:cubicBezTo>
                  <a:cubicBezTo>
                    <a:pt x="60" y="459"/>
                    <a:pt x="122" y="462"/>
                    <a:pt x="186" y="462"/>
                  </a:cubicBezTo>
                  <a:cubicBezTo>
                    <a:pt x="521" y="462"/>
                    <a:pt x="890" y="395"/>
                    <a:pt x="1100" y="143"/>
                  </a:cubicBezTo>
                  <a:cubicBezTo>
                    <a:pt x="1133" y="77"/>
                    <a:pt x="1069" y="1"/>
                    <a:pt x="10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0" name="Google Shape;12380;p23"/>
            <p:cNvSpPr/>
            <p:nvPr/>
          </p:nvSpPr>
          <p:spPr>
            <a:xfrm>
              <a:off x="6408675" y="2215325"/>
              <a:ext cx="12750" cy="12050"/>
            </a:xfrm>
            <a:custGeom>
              <a:avLst/>
              <a:gdLst/>
              <a:ahLst/>
              <a:cxnLst/>
              <a:rect l="l" t="t" r="r" b="b"/>
              <a:pathLst>
                <a:path w="510" h="482" extrusionOk="0">
                  <a:moveTo>
                    <a:pt x="444" y="1"/>
                  </a:moveTo>
                  <a:cubicBezTo>
                    <a:pt x="438" y="1"/>
                    <a:pt x="431" y="2"/>
                    <a:pt x="426" y="6"/>
                  </a:cubicBezTo>
                  <a:cubicBezTo>
                    <a:pt x="351" y="44"/>
                    <a:pt x="338" y="131"/>
                    <a:pt x="288" y="181"/>
                  </a:cubicBezTo>
                  <a:cubicBezTo>
                    <a:pt x="263" y="231"/>
                    <a:pt x="113" y="406"/>
                    <a:pt x="1" y="481"/>
                  </a:cubicBezTo>
                  <a:cubicBezTo>
                    <a:pt x="201" y="419"/>
                    <a:pt x="388" y="281"/>
                    <a:pt x="488" y="94"/>
                  </a:cubicBezTo>
                  <a:cubicBezTo>
                    <a:pt x="509" y="52"/>
                    <a:pt x="477" y="1"/>
                    <a:pt x="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1" name="Google Shape;12381;p23"/>
            <p:cNvSpPr/>
            <p:nvPr/>
          </p:nvSpPr>
          <p:spPr>
            <a:xfrm>
              <a:off x="6399300" y="2251700"/>
              <a:ext cx="40950" cy="8600"/>
            </a:xfrm>
            <a:custGeom>
              <a:avLst/>
              <a:gdLst/>
              <a:ahLst/>
              <a:cxnLst/>
              <a:rect l="l" t="t" r="r" b="b"/>
              <a:pathLst>
                <a:path w="1638" h="344" extrusionOk="0">
                  <a:moveTo>
                    <a:pt x="1488" y="1"/>
                  </a:moveTo>
                  <a:cubicBezTo>
                    <a:pt x="1338" y="13"/>
                    <a:pt x="1188" y="88"/>
                    <a:pt x="1038" y="101"/>
                  </a:cubicBezTo>
                  <a:cubicBezTo>
                    <a:pt x="942" y="117"/>
                    <a:pt x="792" y="128"/>
                    <a:pt x="630" y="128"/>
                  </a:cubicBezTo>
                  <a:cubicBezTo>
                    <a:pt x="413" y="128"/>
                    <a:pt x="172" y="108"/>
                    <a:pt x="1" y="51"/>
                  </a:cubicBezTo>
                  <a:lnTo>
                    <a:pt x="1" y="51"/>
                  </a:lnTo>
                  <a:cubicBezTo>
                    <a:pt x="314" y="220"/>
                    <a:pt x="684" y="344"/>
                    <a:pt x="1046" y="344"/>
                  </a:cubicBezTo>
                  <a:cubicBezTo>
                    <a:pt x="1218" y="344"/>
                    <a:pt x="1389" y="315"/>
                    <a:pt x="1550" y="251"/>
                  </a:cubicBezTo>
                  <a:cubicBezTo>
                    <a:pt x="1638" y="188"/>
                    <a:pt x="1600" y="26"/>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2" name="Google Shape;12382;p23"/>
            <p:cNvSpPr/>
            <p:nvPr/>
          </p:nvSpPr>
          <p:spPr>
            <a:xfrm>
              <a:off x="6409300" y="2260150"/>
              <a:ext cx="31500" cy="6400"/>
            </a:xfrm>
            <a:custGeom>
              <a:avLst/>
              <a:gdLst/>
              <a:ahLst/>
              <a:cxnLst/>
              <a:rect l="l" t="t" r="r" b="b"/>
              <a:pathLst>
                <a:path w="1260" h="256" extrusionOk="0">
                  <a:moveTo>
                    <a:pt x="1" y="0"/>
                  </a:moveTo>
                  <a:lnTo>
                    <a:pt x="1" y="0"/>
                  </a:lnTo>
                  <a:cubicBezTo>
                    <a:pt x="285" y="152"/>
                    <a:pt x="593" y="255"/>
                    <a:pt x="913" y="255"/>
                  </a:cubicBezTo>
                  <a:cubicBezTo>
                    <a:pt x="987" y="255"/>
                    <a:pt x="1062" y="250"/>
                    <a:pt x="1138" y="238"/>
                  </a:cubicBezTo>
                  <a:cubicBezTo>
                    <a:pt x="1259" y="194"/>
                    <a:pt x="1205" y="42"/>
                    <a:pt x="1105" y="42"/>
                  </a:cubicBezTo>
                  <a:cubicBezTo>
                    <a:pt x="1091" y="42"/>
                    <a:pt x="1077" y="45"/>
                    <a:pt x="1063" y="50"/>
                  </a:cubicBezTo>
                  <a:cubicBezTo>
                    <a:pt x="921" y="74"/>
                    <a:pt x="785" y="85"/>
                    <a:pt x="652" y="85"/>
                  </a:cubicBezTo>
                  <a:cubicBezTo>
                    <a:pt x="432" y="85"/>
                    <a:pt x="219" y="5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3" name="Google Shape;12383;p23"/>
            <p:cNvSpPr/>
            <p:nvPr/>
          </p:nvSpPr>
          <p:spPr>
            <a:xfrm>
              <a:off x="6416500" y="2266525"/>
              <a:ext cx="29075" cy="5325"/>
            </a:xfrm>
            <a:custGeom>
              <a:avLst/>
              <a:gdLst/>
              <a:ahLst/>
              <a:cxnLst/>
              <a:rect l="l" t="t" r="r" b="b"/>
              <a:pathLst>
                <a:path w="1163" h="213" extrusionOk="0">
                  <a:moveTo>
                    <a:pt x="1020" y="1"/>
                  </a:moveTo>
                  <a:cubicBezTo>
                    <a:pt x="942" y="1"/>
                    <a:pt x="850" y="45"/>
                    <a:pt x="775" y="45"/>
                  </a:cubicBezTo>
                  <a:cubicBezTo>
                    <a:pt x="715" y="65"/>
                    <a:pt x="565" y="78"/>
                    <a:pt x="403" y="78"/>
                  </a:cubicBezTo>
                  <a:cubicBezTo>
                    <a:pt x="261" y="78"/>
                    <a:pt x="111" y="69"/>
                    <a:pt x="0" y="45"/>
                  </a:cubicBezTo>
                  <a:lnTo>
                    <a:pt x="0" y="45"/>
                  </a:lnTo>
                  <a:cubicBezTo>
                    <a:pt x="246" y="145"/>
                    <a:pt x="512" y="212"/>
                    <a:pt x="778" y="212"/>
                  </a:cubicBezTo>
                  <a:cubicBezTo>
                    <a:pt x="877" y="212"/>
                    <a:pt x="976" y="203"/>
                    <a:pt x="1075" y="183"/>
                  </a:cubicBezTo>
                  <a:cubicBezTo>
                    <a:pt x="1137" y="170"/>
                    <a:pt x="1162" y="95"/>
                    <a:pt x="1125" y="45"/>
                  </a:cubicBezTo>
                  <a:cubicBezTo>
                    <a:pt x="1096" y="12"/>
                    <a:pt x="1060" y="1"/>
                    <a:pt x="10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4" name="Google Shape;12384;p23"/>
            <p:cNvSpPr/>
            <p:nvPr/>
          </p:nvSpPr>
          <p:spPr>
            <a:xfrm>
              <a:off x="6430850" y="2269650"/>
              <a:ext cx="25650" cy="6775"/>
            </a:xfrm>
            <a:custGeom>
              <a:avLst/>
              <a:gdLst/>
              <a:ahLst/>
              <a:cxnLst/>
              <a:rect l="l" t="t" r="r" b="b"/>
              <a:pathLst>
                <a:path w="1026" h="271" extrusionOk="0">
                  <a:moveTo>
                    <a:pt x="921" y="1"/>
                  </a:moveTo>
                  <a:cubicBezTo>
                    <a:pt x="877" y="1"/>
                    <a:pt x="829" y="38"/>
                    <a:pt x="788" y="58"/>
                  </a:cubicBezTo>
                  <a:cubicBezTo>
                    <a:pt x="600" y="138"/>
                    <a:pt x="432" y="174"/>
                    <a:pt x="241" y="174"/>
                  </a:cubicBezTo>
                  <a:cubicBezTo>
                    <a:pt x="165" y="174"/>
                    <a:pt x="86" y="168"/>
                    <a:pt x="1" y="158"/>
                  </a:cubicBezTo>
                  <a:lnTo>
                    <a:pt x="1" y="158"/>
                  </a:lnTo>
                  <a:cubicBezTo>
                    <a:pt x="170" y="225"/>
                    <a:pt x="357" y="271"/>
                    <a:pt x="541" y="271"/>
                  </a:cubicBezTo>
                  <a:cubicBezTo>
                    <a:pt x="697" y="271"/>
                    <a:pt x="851" y="238"/>
                    <a:pt x="988" y="158"/>
                  </a:cubicBezTo>
                  <a:cubicBezTo>
                    <a:pt x="1026" y="120"/>
                    <a:pt x="1013" y="33"/>
                    <a:pt x="951" y="8"/>
                  </a:cubicBezTo>
                  <a:cubicBezTo>
                    <a:pt x="941" y="3"/>
                    <a:pt x="931"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5" name="Google Shape;12385;p23"/>
            <p:cNvSpPr/>
            <p:nvPr/>
          </p:nvSpPr>
          <p:spPr>
            <a:xfrm>
              <a:off x="6410550" y="2272625"/>
              <a:ext cx="51575" cy="31725"/>
            </a:xfrm>
            <a:custGeom>
              <a:avLst/>
              <a:gdLst/>
              <a:ahLst/>
              <a:cxnLst/>
              <a:rect l="l" t="t" r="r" b="b"/>
              <a:pathLst>
                <a:path w="2063" h="1269" extrusionOk="0">
                  <a:moveTo>
                    <a:pt x="1931" y="0"/>
                  </a:moveTo>
                  <a:cubicBezTo>
                    <a:pt x="1917" y="0"/>
                    <a:pt x="1902" y="4"/>
                    <a:pt x="1888" y="14"/>
                  </a:cubicBezTo>
                  <a:cubicBezTo>
                    <a:pt x="1813" y="51"/>
                    <a:pt x="1738" y="101"/>
                    <a:pt x="1650" y="139"/>
                  </a:cubicBezTo>
                  <a:cubicBezTo>
                    <a:pt x="1502" y="200"/>
                    <a:pt x="1359" y="231"/>
                    <a:pt x="1205" y="231"/>
                  </a:cubicBezTo>
                  <a:cubicBezTo>
                    <a:pt x="1140" y="231"/>
                    <a:pt x="1072" y="225"/>
                    <a:pt x="1000" y="214"/>
                  </a:cubicBezTo>
                  <a:lnTo>
                    <a:pt x="1000" y="214"/>
                  </a:lnTo>
                  <a:cubicBezTo>
                    <a:pt x="1145" y="273"/>
                    <a:pt x="1310" y="308"/>
                    <a:pt x="1472" y="308"/>
                  </a:cubicBezTo>
                  <a:cubicBezTo>
                    <a:pt x="1619" y="308"/>
                    <a:pt x="1763" y="279"/>
                    <a:pt x="1888" y="214"/>
                  </a:cubicBezTo>
                  <a:lnTo>
                    <a:pt x="1888" y="214"/>
                  </a:lnTo>
                  <a:cubicBezTo>
                    <a:pt x="1813" y="264"/>
                    <a:pt x="1738" y="301"/>
                    <a:pt x="1663" y="339"/>
                  </a:cubicBezTo>
                  <a:cubicBezTo>
                    <a:pt x="1551" y="395"/>
                    <a:pt x="1359" y="441"/>
                    <a:pt x="1194" y="441"/>
                  </a:cubicBezTo>
                  <a:cubicBezTo>
                    <a:pt x="1175" y="441"/>
                    <a:pt x="1156" y="440"/>
                    <a:pt x="1138" y="439"/>
                  </a:cubicBezTo>
                  <a:lnTo>
                    <a:pt x="1138" y="439"/>
                  </a:lnTo>
                  <a:cubicBezTo>
                    <a:pt x="1238" y="476"/>
                    <a:pt x="1363" y="489"/>
                    <a:pt x="1475" y="489"/>
                  </a:cubicBezTo>
                  <a:cubicBezTo>
                    <a:pt x="1475" y="489"/>
                    <a:pt x="1463" y="501"/>
                    <a:pt x="1463" y="501"/>
                  </a:cubicBezTo>
                  <a:cubicBezTo>
                    <a:pt x="1340" y="648"/>
                    <a:pt x="760" y="964"/>
                    <a:pt x="278" y="964"/>
                  </a:cubicBezTo>
                  <a:cubicBezTo>
                    <a:pt x="269" y="964"/>
                    <a:pt x="260" y="964"/>
                    <a:pt x="251" y="963"/>
                  </a:cubicBezTo>
                  <a:lnTo>
                    <a:pt x="251" y="963"/>
                  </a:lnTo>
                  <a:cubicBezTo>
                    <a:pt x="396" y="988"/>
                    <a:pt x="546" y="1001"/>
                    <a:pt x="699" y="1001"/>
                  </a:cubicBezTo>
                  <a:cubicBezTo>
                    <a:pt x="782" y="1001"/>
                    <a:pt x="866" y="997"/>
                    <a:pt x="950" y="988"/>
                  </a:cubicBezTo>
                  <a:lnTo>
                    <a:pt x="950" y="988"/>
                  </a:lnTo>
                  <a:cubicBezTo>
                    <a:pt x="638" y="1113"/>
                    <a:pt x="326" y="1176"/>
                    <a:pt x="1" y="1188"/>
                  </a:cubicBezTo>
                  <a:cubicBezTo>
                    <a:pt x="190" y="1242"/>
                    <a:pt x="386" y="1269"/>
                    <a:pt x="582" y="1269"/>
                  </a:cubicBezTo>
                  <a:cubicBezTo>
                    <a:pt x="891" y="1269"/>
                    <a:pt x="1200" y="1201"/>
                    <a:pt x="1475" y="1063"/>
                  </a:cubicBezTo>
                  <a:cubicBezTo>
                    <a:pt x="1563" y="1001"/>
                    <a:pt x="1525" y="864"/>
                    <a:pt x="1438" y="826"/>
                  </a:cubicBezTo>
                  <a:cubicBezTo>
                    <a:pt x="1500" y="789"/>
                    <a:pt x="1563" y="751"/>
                    <a:pt x="1613" y="714"/>
                  </a:cubicBezTo>
                  <a:cubicBezTo>
                    <a:pt x="1738" y="601"/>
                    <a:pt x="1738" y="514"/>
                    <a:pt x="1688" y="464"/>
                  </a:cubicBezTo>
                  <a:cubicBezTo>
                    <a:pt x="1813" y="439"/>
                    <a:pt x="1938" y="376"/>
                    <a:pt x="2038" y="289"/>
                  </a:cubicBezTo>
                  <a:cubicBezTo>
                    <a:pt x="2063" y="264"/>
                    <a:pt x="2063" y="201"/>
                    <a:pt x="2025" y="176"/>
                  </a:cubicBezTo>
                  <a:cubicBezTo>
                    <a:pt x="2011" y="162"/>
                    <a:pt x="1996" y="156"/>
                    <a:pt x="1981" y="156"/>
                  </a:cubicBezTo>
                  <a:cubicBezTo>
                    <a:pt x="1971" y="156"/>
                    <a:pt x="1961" y="159"/>
                    <a:pt x="1950" y="164"/>
                  </a:cubicBezTo>
                  <a:cubicBezTo>
                    <a:pt x="1975" y="151"/>
                    <a:pt x="1988" y="139"/>
                    <a:pt x="2000" y="139"/>
                  </a:cubicBezTo>
                  <a:cubicBezTo>
                    <a:pt x="2051" y="78"/>
                    <a:pt x="1994" y="0"/>
                    <a:pt x="19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6" name="Google Shape;12386;p23"/>
            <p:cNvSpPr/>
            <p:nvPr/>
          </p:nvSpPr>
          <p:spPr>
            <a:xfrm>
              <a:off x="6362125" y="2107250"/>
              <a:ext cx="45650" cy="20450"/>
            </a:xfrm>
            <a:custGeom>
              <a:avLst/>
              <a:gdLst/>
              <a:ahLst/>
              <a:cxnLst/>
              <a:rect l="l" t="t" r="r" b="b"/>
              <a:pathLst>
                <a:path w="1826" h="818" extrusionOk="0">
                  <a:moveTo>
                    <a:pt x="1463" y="0"/>
                  </a:moveTo>
                  <a:cubicBezTo>
                    <a:pt x="1370" y="0"/>
                    <a:pt x="1264" y="31"/>
                    <a:pt x="1188" y="31"/>
                  </a:cubicBezTo>
                  <a:cubicBezTo>
                    <a:pt x="776" y="93"/>
                    <a:pt x="376" y="193"/>
                    <a:pt x="13" y="380"/>
                  </a:cubicBezTo>
                  <a:cubicBezTo>
                    <a:pt x="351" y="293"/>
                    <a:pt x="701" y="255"/>
                    <a:pt x="1050" y="255"/>
                  </a:cubicBezTo>
                  <a:cubicBezTo>
                    <a:pt x="688" y="305"/>
                    <a:pt x="326" y="405"/>
                    <a:pt x="1" y="555"/>
                  </a:cubicBezTo>
                  <a:cubicBezTo>
                    <a:pt x="338" y="505"/>
                    <a:pt x="688" y="493"/>
                    <a:pt x="1025" y="493"/>
                  </a:cubicBezTo>
                  <a:cubicBezTo>
                    <a:pt x="713" y="543"/>
                    <a:pt x="413" y="655"/>
                    <a:pt x="138" y="818"/>
                  </a:cubicBezTo>
                  <a:cubicBezTo>
                    <a:pt x="531" y="722"/>
                    <a:pt x="941" y="690"/>
                    <a:pt x="1354" y="690"/>
                  </a:cubicBezTo>
                  <a:cubicBezTo>
                    <a:pt x="1428" y="690"/>
                    <a:pt x="1502" y="691"/>
                    <a:pt x="1575" y="693"/>
                  </a:cubicBezTo>
                  <a:cubicBezTo>
                    <a:pt x="1588" y="696"/>
                    <a:pt x="1601" y="698"/>
                    <a:pt x="1613" y="698"/>
                  </a:cubicBezTo>
                  <a:cubicBezTo>
                    <a:pt x="1730" y="698"/>
                    <a:pt x="1798" y="549"/>
                    <a:pt x="1663" y="493"/>
                  </a:cubicBezTo>
                  <a:cubicBezTo>
                    <a:pt x="1750" y="493"/>
                    <a:pt x="1825" y="393"/>
                    <a:pt x="1800" y="318"/>
                  </a:cubicBezTo>
                  <a:cubicBezTo>
                    <a:pt x="1763" y="230"/>
                    <a:pt x="1700" y="205"/>
                    <a:pt x="1613" y="205"/>
                  </a:cubicBezTo>
                  <a:cubicBezTo>
                    <a:pt x="1638" y="180"/>
                    <a:pt x="1650" y="143"/>
                    <a:pt x="1638" y="93"/>
                  </a:cubicBezTo>
                  <a:cubicBezTo>
                    <a:pt x="1604" y="20"/>
                    <a:pt x="1538" y="0"/>
                    <a:pt x="14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7" name="Google Shape;12387;p23"/>
            <p:cNvSpPr/>
            <p:nvPr/>
          </p:nvSpPr>
          <p:spPr>
            <a:xfrm>
              <a:off x="6382125" y="2102375"/>
              <a:ext cx="24325" cy="5025"/>
            </a:xfrm>
            <a:custGeom>
              <a:avLst/>
              <a:gdLst/>
              <a:ahLst/>
              <a:cxnLst/>
              <a:rect l="l" t="t" r="r" b="b"/>
              <a:pathLst>
                <a:path w="973" h="201" extrusionOk="0">
                  <a:moveTo>
                    <a:pt x="813" y="1"/>
                  </a:moveTo>
                  <a:cubicBezTo>
                    <a:pt x="753" y="1"/>
                    <a:pt x="688" y="13"/>
                    <a:pt x="638" y="13"/>
                  </a:cubicBezTo>
                  <a:cubicBezTo>
                    <a:pt x="413" y="26"/>
                    <a:pt x="175" y="51"/>
                    <a:pt x="1" y="201"/>
                  </a:cubicBezTo>
                  <a:cubicBezTo>
                    <a:pt x="100" y="167"/>
                    <a:pt x="206" y="157"/>
                    <a:pt x="313" y="157"/>
                  </a:cubicBezTo>
                  <a:cubicBezTo>
                    <a:pt x="465" y="157"/>
                    <a:pt x="621" y="177"/>
                    <a:pt x="771" y="177"/>
                  </a:cubicBezTo>
                  <a:cubicBezTo>
                    <a:pt x="793" y="177"/>
                    <a:pt x="816" y="177"/>
                    <a:pt x="838" y="176"/>
                  </a:cubicBezTo>
                  <a:cubicBezTo>
                    <a:pt x="844" y="177"/>
                    <a:pt x="851" y="177"/>
                    <a:pt x="857" y="177"/>
                  </a:cubicBezTo>
                  <a:cubicBezTo>
                    <a:pt x="915" y="177"/>
                    <a:pt x="973" y="130"/>
                    <a:pt x="950" y="63"/>
                  </a:cubicBezTo>
                  <a:cubicBezTo>
                    <a:pt x="925" y="13"/>
                    <a:pt x="872" y="1"/>
                    <a:pt x="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8" name="Google Shape;12388;p23"/>
            <p:cNvSpPr/>
            <p:nvPr/>
          </p:nvSpPr>
          <p:spPr>
            <a:xfrm>
              <a:off x="6379325" y="2088975"/>
              <a:ext cx="33850" cy="13750"/>
            </a:xfrm>
            <a:custGeom>
              <a:avLst/>
              <a:gdLst/>
              <a:ahLst/>
              <a:cxnLst/>
              <a:rect l="l" t="t" r="r" b="b"/>
              <a:pathLst>
                <a:path w="1354" h="550" extrusionOk="0">
                  <a:moveTo>
                    <a:pt x="442" y="1"/>
                  </a:moveTo>
                  <a:cubicBezTo>
                    <a:pt x="294" y="1"/>
                    <a:pt x="145" y="16"/>
                    <a:pt x="0" y="49"/>
                  </a:cubicBezTo>
                  <a:cubicBezTo>
                    <a:pt x="212" y="62"/>
                    <a:pt x="412" y="124"/>
                    <a:pt x="625" y="187"/>
                  </a:cubicBezTo>
                  <a:cubicBezTo>
                    <a:pt x="475" y="199"/>
                    <a:pt x="337" y="224"/>
                    <a:pt x="200" y="274"/>
                  </a:cubicBezTo>
                  <a:cubicBezTo>
                    <a:pt x="412" y="274"/>
                    <a:pt x="587" y="287"/>
                    <a:pt x="775" y="324"/>
                  </a:cubicBezTo>
                  <a:cubicBezTo>
                    <a:pt x="587" y="349"/>
                    <a:pt x="400" y="399"/>
                    <a:pt x="225" y="487"/>
                  </a:cubicBezTo>
                  <a:cubicBezTo>
                    <a:pt x="346" y="473"/>
                    <a:pt x="456" y="466"/>
                    <a:pt x="562" y="466"/>
                  </a:cubicBezTo>
                  <a:cubicBezTo>
                    <a:pt x="751" y="466"/>
                    <a:pt x="929" y="489"/>
                    <a:pt x="1137" y="537"/>
                  </a:cubicBezTo>
                  <a:cubicBezTo>
                    <a:pt x="1157" y="545"/>
                    <a:pt x="1175" y="549"/>
                    <a:pt x="1192" y="549"/>
                  </a:cubicBezTo>
                  <a:cubicBezTo>
                    <a:pt x="1298" y="549"/>
                    <a:pt x="1354" y="405"/>
                    <a:pt x="1225" y="362"/>
                  </a:cubicBezTo>
                  <a:cubicBezTo>
                    <a:pt x="1200" y="349"/>
                    <a:pt x="1187" y="349"/>
                    <a:pt x="1162" y="349"/>
                  </a:cubicBezTo>
                  <a:cubicBezTo>
                    <a:pt x="1175" y="337"/>
                    <a:pt x="1175" y="312"/>
                    <a:pt x="1175" y="287"/>
                  </a:cubicBezTo>
                  <a:cubicBezTo>
                    <a:pt x="1175" y="249"/>
                    <a:pt x="1150" y="224"/>
                    <a:pt x="1125" y="212"/>
                  </a:cubicBezTo>
                  <a:cubicBezTo>
                    <a:pt x="1137" y="62"/>
                    <a:pt x="937" y="74"/>
                    <a:pt x="837" y="37"/>
                  </a:cubicBezTo>
                  <a:cubicBezTo>
                    <a:pt x="708" y="13"/>
                    <a:pt x="575" y="1"/>
                    <a:pt x="4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9" name="Google Shape;12389;p23"/>
            <p:cNvSpPr/>
            <p:nvPr/>
          </p:nvSpPr>
          <p:spPr>
            <a:xfrm>
              <a:off x="6377450" y="2085000"/>
              <a:ext cx="20000" cy="4275"/>
            </a:xfrm>
            <a:custGeom>
              <a:avLst/>
              <a:gdLst/>
              <a:ahLst/>
              <a:cxnLst/>
              <a:rect l="l" t="t" r="r" b="b"/>
              <a:pathLst>
                <a:path w="800" h="171" extrusionOk="0">
                  <a:moveTo>
                    <a:pt x="352" y="0"/>
                  </a:moveTo>
                  <a:cubicBezTo>
                    <a:pt x="233" y="0"/>
                    <a:pt x="113" y="16"/>
                    <a:pt x="0" y="58"/>
                  </a:cubicBezTo>
                  <a:cubicBezTo>
                    <a:pt x="15" y="58"/>
                    <a:pt x="29" y="57"/>
                    <a:pt x="44" y="57"/>
                  </a:cubicBezTo>
                  <a:cubicBezTo>
                    <a:pt x="278" y="57"/>
                    <a:pt x="502" y="147"/>
                    <a:pt x="737" y="171"/>
                  </a:cubicBezTo>
                  <a:cubicBezTo>
                    <a:pt x="800" y="171"/>
                    <a:pt x="800" y="58"/>
                    <a:pt x="737" y="46"/>
                  </a:cubicBezTo>
                  <a:cubicBezTo>
                    <a:pt x="613" y="20"/>
                    <a:pt x="482"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0" name="Google Shape;12390;p23"/>
            <p:cNvSpPr/>
            <p:nvPr/>
          </p:nvSpPr>
          <p:spPr>
            <a:xfrm>
              <a:off x="6378375" y="2080975"/>
              <a:ext cx="9400" cy="1525"/>
            </a:xfrm>
            <a:custGeom>
              <a:avLst/>
              <a:gdLst/>
              <a:ahLst/>
              <a:cxnLst/>
              <a:rect l="l" t="t" r="r" b="b"/>
              <a:pathLst>
                <a:path w="376" h="61" extrusionOk="0">
                  <a:moveTo>
                    <a:pt x="286" y="1"/>
                  </a:moveTo>
                  <a:cubicBezTo>
                    <a:pt x="190" y="1"/>
                    <a:pt x="24" y="41"/>
                    <a:pt x="1" y="57"/>
                  </a:cubicBezTo>
                  <a:cubicBezTo>
                    <a:pt x="24" y="54"/>
                    <a:pt x="48" y="53"/>
                    <a:pt x="72" y="53"/>
                  </a:cubicBezTo>
                  <a:cubicBezTo>
                    <a:pt x="137" y="53"/>
                    <a:pt x="202" y="60"/>
                    <a:pt x="267" y="60"/>
                  </a:cubicBezTo>
                  <a:cubicBezTo>
                    <a:pt x="290" y="60"/>
                    <a:pt x="314" y="59"/>
                    <a:pt x="338" y="57"/>
                  </a:cubicBezTo>
                  <a:cubicBezTo>
                    <a:pt x="375" y="15"/>
                    <a:pt x="343" y="1"/>
                    <a:pt x="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1" name="Google Shape;12391;p23"/>
            <p:cNvSpPr/>
            <p:nvPr/>
          </p:nvSpPr>
          <p:spPr>
            <a:xfrm>
              <a:off x="6374325" y="2076825"/>
              <a:ext cx="21725" cy="4025"/>
            </a:xfrm>
            <a:custGeom>
              <a:avLst/>
              <a:gdLst/>
              <a:ahLst/>
              <a:cxnLst/>
              <a:rect l="l" t="t" r="r" b="b"/>
              <a:pathLst>
                <a:path w="869" h="161" extrusionOk="0">
                  <a:moveTo>
                    <a:pt x="288" y="0"/>
                  </a:moveTo>
                  <a:cubicBezTo>
                    <a:pt x="152" y="0"/>
                    <a:pt x="30" y="10"/>
                    <a:pt x="0" y="23"/>
                  </a:cubicBezTo>
                  <a:cubicBezTo>
                    <a:pt x="238" y="35"/>
                    <a:pt x="462" y="110"/>
                    <a:pt x="687" y="160"/>
                  </a:cubicBezTo>
                  <a:cubicBezTo>
                    <a:pt x="868" y="37"/>
                    <a:pt x="551"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2" name="Google Shape;12392;p23"/>
            <p:cNvSpPr/>
            <p:nvPr/>
          </p:nvSpPr>
          <p:spPr>
            <a:xfrm>
              <a:off x="6366500" y="2072000"/>
              <a:ext cx="25925" cy="3900"/>
            </a:xfrm>
            <a:custGeom>
              <a:avLst/>
              <a:gdLst/>
              <a:ahLst/>
              <a:cxnLst/>
              <a:rect l="l" t="t" r="r" b="b"/>
              <a:pathLst>
                <a:path w="1037" h="156" extrusionOk="0">
                  <a:moveTo>
                    <a:pt x="737" y="1"/>
                  </a:moveTo>
                  <a:cubicBezTo>
                    <a:pt x="489" y="1"/>
                    <a:pt x="236" y="36"/>
                    <a:pt x="1" y="153"/>
                  </a:cubicBezTo>
                  <a:cubicBezTo>
                    <a:pt x="116" y="130"/>
                    <a:pt x="231" y="123"/>
                    <a:pt x="345" y="123"/>
                  </a:cubicBezTo>
                  <a:cubicBezTo>
                    <a:pt x="541" y="123"/>
                    <a:pt x="736" y="145"/>
                    <a:pt x="925" y="153"/>
                  </a:cubicBezTo>
                  <a:cubicBezTo>
                    <a:pt x="932" y="155"/>
                    <a:pt x="939" y="156"/>
                    <a:pt x="945" y="156"/>
                  </a:cubicBezTo>
                  <a:cubicBezTo>
                    <a:pt x="990" y="156"/>
                    <a:pt x="1036" y="120"/>
                    <a:pt x="1025" y="66"/>
                  </a:cubicBezTo>
                  <a:cubicBezTo>
                    <a:pt x="1016" y="10"/>
                    <a:pt x="964" y="3"/>
                    <a:pt x="913" y="3"/>
                  </a:cubicBezTo>
                  <a:cubicBezTo>
                    <a:pt x="896" y="3"/>
                    <a:pt x="879" y="3"/>
                    <a:pt x="863" y="3"/>
                  </a:cubicBezTo>
                  <a:cubicBezTo>
                    <a:pt x="821" y="2"/>
                    <a:pt x="779" y="1"/>
                    <a:pt x="7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3" name="Google Shape;12393;p23"/>
            <p:cNvSpPr/>
            <p:nvPr/>
          </p:nvSpPr>
          <p:spPr>
            <a:xfrm>
              <a:off x="6380875" y="2068975"/>
              <a:ext cx="9500" cy="1650"/>
            </a:xfrm>
            <a:custGeom>
              <a:avLst/>
              <a:gdLst/>
              <a:ahLst/>
              <a:cxnLst/>
              <a:rect l="l" t="t" r="r" b="b"/>
              <a:pathLst>
                <a:path w="380" h="66" extrusionOk="0">
                  <a:moveTo>
                    <a:pt x="297" y="0"/>
                  </a:moveTo>
                  <a:cubicBezTo>
                    <a:pt x="203" y="0"/>
                    <a:pt x="32" y="46"/>
                    <a:pt x="1" y="62"/>
                  </a:cubicBezTo>
                  <a:cubicBezTo>
                    <a:pt x="24" y="59"/>
                    <a:pt x="48" y="58"/>
                    <a:pt x="72" y="58"/>
                  </a:cubicBezTo>
                  <a:cubicBezTo>
                    <a:pt x="137" y="58"/>
                    <a:pt x="202" y="66"/>
                    <a:pt x="267" y="66"/>
                  </a:cubicBezTo>
                  <a:cubicBezTo>
                    <a:pt x="290" y="66"/>
                    <a:pt x="314" y="65"/>
                    <a:pt x="338" y="62"/>
                  </a:cubicBezTo>
                  <a:cubicBezTo>
                    <a:pt x="379" y="16"/>
                    <a:pt x="351"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4" name="Google Shape;12394;p23"/>
            <p:cNvSpPr/>
            <p:nvPr/>
          </p:nvSpPr>
          <p:spPr>
            <a:xfrm>
              <a:off x="6366500" y="2053975"/>
              <a:ext cx="29700" cy="5175"/>
            </a:xfrm>
            <a:custGeom>
              <a:avLst/>
              <a:gdLst/>
              <a:ahLst/>
              <a:cxnLst/>
              <a:rect l="l" t="t" r="r" b="b"/>
              <a:pathLst>
                <a:path w="1188" h="207" extrusionOk="0">
                  <a:moveTo>
                    <a:pt x="812" y="0"/>
                  </a:moveTo>
                  <a:cubicBezTo>
                    <a:pt x="531" y="0"/>
                    <a:pt x="249" y="61"/>
                    <a:pt x="1" y="162"/>
                  </a:cubicBezTo>
                  <a:cubicBezTo>
                    <a:pt x="76" y="150"/>
                    <a:pt x="169" y="146"/>
                    <a:pt x="264" y="146"/>
                  </a:cubicBezTo>
                  <a:cubicBezTo>
                    <a:pt x="469" y="146"/>
                    <a:pt x="686" y="166"/>
                    <a:pt x="763" y="175"/>
                  </a:cubicBezTo>
                  <a:cubicBezTo>
                    <a:pt x="853" y="175"/>
                    <a:pt x="951" y="207"/>
                    <a:pt x="1044" y="207"/>
                  </a:cubicBezTo>
                  <a:cubicBezTo>
                    <a:pt x="1067" y="207"/>
                    <a:pt x="1090" y="205"/>
                    <a:pt x="1113" y="200"/>
                  </a:cubicBezTo>
                  <a:cubicBezTo>
                    <a:pt x="1188" y="175"/>
                    <a:pt x="1188" y="50"/>
                    <a:pt x="1113" y="25"/>
                  </a:cubicBezTo>
                  <a:cubicBezTo>
                    <a:pt x="1014" y="8"/>
                    <a:pt x="913" y="0"/>
                    <a:pt x="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5" name="Google Shape;12395;p23"/>
            <p:cNvSpPr/>
            <p:nvPr/>
          </p:nvSpPr>
          <p:spPr>
            <a:xfrm>
              <a:off x="6378375" y="2059400"/>
              <a:ext cx="16175" cy="2700"/>
            </a:xfrm>
            <a:custGeom>
              <a:avLst/>
              <a:gdLst/>
              <a:ahLst/>
              <a:cxnLst/>
              <a:rect l="l" t="t" r="r" b="b"/>
              <a:pathLst>
                <a:path w="647" h="108" extrusionOk="0">
                  <a:moveTo>
                    <a:pt x="263" y="0"/>
                  </a:moveTo>
                  <a:cubicBezTo>
                    <a:pt x="142" y="0"/>
                    <a:pt x="25" y="10"/>
                    <a:pt x="1" y="20"/>
                  </a:cubicBezTo>
                  <a:cubicBezTo>
                    <a:pt x="175" y="33"/>
                    <a:pt x="338" y="95"/>
                    <a:pt x="525" y="108"/>
                  </a:cubicBezTo>
                  <a:cubicBezTo>
                    <a:pt x="647" y="24"/>
                    <a:pt x="450"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6" name="Google Shape;12396;p23"/>
            <p:cNvSpPr/>
            <p:nvPr/>
          </p:nvSpPr>
          <p:spPr>
            <a:xfrm>
              <a:off x="6380875" y="2062775"/>
              <a:ext cx="8250" cy="1500"/>
            </a:xfrm>
            <a:custGeom>
              <a:avLst/>
              <a:gdLst/>
              <a:ahLst/>
              <a:cxnLst/>
              <a:rect l="l" t="t" r="r" b="b"/>
              <a:pathLst>
                <a:path w="330" h="60" extrusionOk="0">
                  <a:moveTo>
                    <a:pt x="105" y="0"/>
                  </a:moveTo>
                  <a:cubicBezTo>
                    <a:pt x="66" y="0"/>
                    <a:pt x="27" y="3"/>
                    <a:pt x="1" y="10"/>
                  </a:cubicBezTo>
                  <a:cubicBezTo>
                    <a:pt x="75" y="22"/>
                    <a:pt x="163" y="35"/>
                    <a:pt x="238" y="60"/>
                  </a:cubicBezTo>
                  <a:cubicBezTo>
                    <a:pt x="329" y="23"/>
                    <a:pt x="213" y="0"/>
                    <a:pt x="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7" name="Google Shape;12397;p23"/>
            <p:cNvSpPr/>
            <p:nvPr/>
          </p:nvSpPr>
          <p:spPr>
            <a:xfrm>
              <a:off x="6385250" y="2052375"/>
              <a:ext cx="7700" cy="1300"/>
            </a:xfrm>
            <a:custGeom>
              <a:avLst/>
              <a:gdLst/>
              <a:ahLst/>
              <a:cxnLst/>
              <a:rect l="l" t="t" r="r" b="b"/>
              <a:pathLst>
                <a:path w="308" h="52" extrusionOk="0">
                  <a:moveTo>
                    <a:pt x="212" y="1"/>
                  </a:moveTo>
                  <a:cubicBezTo>
                    <a:pt x="138" y="1"/>
                    <a:pt x="28" y="19"/>
                    <a:pt x="0" y="26"/>
                  </a:cubicBezTo>
                  <a:cubicBezTo>
                    <a:pt x="113" y="39"/>
                    <a:pt x="175" y="39"/>
                    <a:pt x="263" y="51"/>
                  </a:cubicBezTo>
                  <a:cubicBezTo>
                    <a:pt x="307" y="12"/>
                    <a:pt x="271" y="1"/>
                    <a:pt x="2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8" name="Google Shape;12398;p23"/>
            <p:cNvSpPr/>
            <p:nvPr/>
          </p:nvSpPr>
          <p:spPr>
            <a:xfrm>
              <a:off x="6394625" y="2066100"/>
              <a:ext cx="37200" cy="16300"/>
            </a:xfrm>
            <a:custGeom>
              <a:avLst/>
              <a:gdLst/>
              <a:ahLst/>
              <a:cxnLst/>
              <a:rect l="l" t="t" r="r" b="b"/>
              <a:pathLst>
                <a:path w="1488" h="652" extrusionOk="0">
                  <a:moveTo>
                    <a:pt x="630" y="0"/>
                  </a:moveTo>
                  <a:cubicBezTo>
                    <a:pt x="428" y="0"/>
                    <a:pt x="228" y="37"/>
                    <a:pt x="38" y="127"/>
                  </a:cubicBezTo>
                  <a:cubicBezTo>
                    <a:pt x="109" y="116"/>
                    <a:pt x="179" y="111"/>
                    <a:pt x="248" y="111"/>
                  </a:cubicBezTo>
                  <a:cubicBezTo>
                    <a:pt x="494" y="111"/>
                    <a:pt x="728" y="174"/>
                    <a:pt x="963" y="252"/>
                  </a:cubicBezTo>
                  <a:cubicBezTo>
                    <a:pt x="817" y="235"/>
                    <a:pt x="667" y="218"/>
                    <a:pt x="520" y="218"/>
                  </a:cubicBezTo>
                  <a:cubicBezTo>
                    <a:pt x="337" y="218"/>
                    <a:pt x="159" y="244"/>
                    <a:pt x="0" y="327"/>
                  </a:cubicBezTo>
                  <a:cubicBezTo>
                    <a:pt x="58" y="313"/>
                    <a:pt x="117" y="307"/>
                    <a:pt x="175" y="307"/>
                  </a:cubicBezTo>
                  <a:cubicBezTo>
                    <a:pt x="383" y="307"/>
                    <a:pt x="596" y="381"/>
                    <a:pt x="800" y="439"/>
                  </a:cubicBezTo>
                  <a:cubicBezTo>
                    <a:pt x="1025" y="514"/>
                    <a:pt x="1313" y="589"/>
                    <a:pt x="1487" y="652"/>
                  </a:cubicBezTo>
                  <a:cubicBezTo>
                    <a:pt x="1475" y="552"/>
                    <a:pt x="1450" y="452"/>
                    <a:pt x="1413" y="339"/>
                  </a:cubicBezTo>
                  <a:cubicBezTo>
                    <a:pt x="1400" y="277"/>
                    <a:pt x="1388" y="227"/>
                    <a:pt x="1363" y="164"/>
                  </a:cubicBezTo>
                  <a:cubicBezTo>
                    <a:pt x="1363" y="152"/>
                    <a:pt x="1363" y="152"/>
                    <a:pt x="1363" y="139"/>
                  </a:cubicBezTo>
                  <a:cubicBezTo>
                    <a:pt x="1128" y="57"/>
                    <a:pt x="878" y="0"/>
                    <a:pt x="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9" name="Google Shape;12399;p23"/>
            <p:cNvSpPr/>
            <p:nvPr/>
          </p:nvSpPr>
          <p:spPr>
            <a:xfrm>
              <a:off x="6403050" y="2077700"/>
              <a:ext cx="30025" cy="14700"/>
            </a:xfrm>
            <a:custGeom>
              <a:avLst/>
              <a:gdLst/>
              <a:ahLst/>
              <a:cxnLst/>
              <a:rect l="l" t="t" r="r" b="b"/>
              <a:pathLst>
                <a:path w="1201" h="588" extrusionOk="0">
                  <a:moveTo>
                    <a:pt x="1" y="0"/>
                  </a:moveTo>
                  <a:cubicBezTo>
                    <a:pt x="426" y="138"/>
                    <a:pt x="813" y="313"/>
                    <a:pt x="1200" y="588"/>
                  </a:cubicBezTo>
                  <a:cubicBezTo>
                    <a:pt x="1188" y="488"/>
                    <a:pt x="1175" y="388"/>
                    <a:pt x="1163" y="300"/>
                  </a:cubicBezTo>
                  <a:cubicBezTo>
                    <a:pt x="1163" y="288"/>
                    <a:pt x="1163" y="275"/>
                    <a:pt x="1163" y="263"/>
                  </a:cubicBezTo>
                  <a:cubicBezTo>
                    <a:pt x="813" y="75"/>
                    <a:pt x="401"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0" name="Google Shape;12400;p23"/>
            <p:cNvSpPr/>
            <p:nvPr/>
          </p:nvSpPr>
          <p:spPr>
            <a:xfrm>
              <a:off x="6410250" y="2084875"/>
              <a:ext cx="23750" cy="15025"/>
            </a:xfrm>
            <a:custGeom>
              <a:avLst/>
              <a:gdLst/>
              <a:ahLst/>
              <a:cxnLst/>
              <a:rect l="l" t="t" r="r" b="b"/>
              <a:pathLst>
                <a:path w="950" h="601" extrusionOk="0">
                  <a:moveTo>
                    <a:pt x="0" y="1"/>
                  </a:moveTo>
                  <a:lnTo>
                    <a:pt x="0" y="1"/>
                  </a:lnTo>
                  <a:cubicBezTo>
                    <a:pt x="413" y="176"/>
                    <a:pt x="675" y="413"/>
                    <a:pt x="950" y="601"/>
                  </a:cubicBezTo>
                  <a:cubicBezTo>
                    <a:pt x="937" y="501"/>
                    <a:pt x="925" y="413"/>
                    <a:pt x="912" y="313"/>
                  </a:cubicBezTo>
                  <a:cubicBezTo>
                    <a:pt x="625" y="163"/>
                    <a:pt x="325"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1" name="Google Shape;12401;p23"/>
            <p:cNvSpPr/>
            <p:nvPr/>
          </p:nvSpPr>
          <p:spPr>
            <a:xfrm>
              <a:off x="6419300" y="2093325"/>
              <a:ext cx="17825" cy="19700"/>
            </a:xfrm>
            <a:custGeom>
              <a:avLst/>
              <a:gdLst/>
              <a:ahLst/>
              <a:cxnLst/>
              <a:rect l="l" t="t" r="r" b="b"/>
              <a:pathLst>
                <a:path w="713" h="788" extrusionOk="0">
                  <a:moveTo>
                    <a:pt x="1" y="0"/>
                  </a:moveTo>
                  <a:lnTo>
                    <a:pt x="1" y="0"/>
                  </a:lnTo>
                  <a:cubicBezTo>
                    <a:pt x="201" y="188"/>
                    <a:pt x="401" y="388"/>
                    <a:pt x="625" y="563"/>
                  </a:cubicBezTo>
                  <a:cubicBezTo>
                    <a:pt x="450" y="500"/>
                    <a:pt x="288" y="413"/>
                    <a:pt x="151" y="288"/>
                  </a:cubicBezTo>
                  <a:lnTo>
                    <a:pt x="151" y="288"/>
                  </a:lnTo>
                  <a:cubicBezTo>
                    <a:pt x="288" y="500"/>
                    <a:pt x="488" y="675"/>
                    <a:pt x="713" y="787"/>
                  </a:cubicBezTo>
                  <a:cubicBezTo>
                    <a:pt x="663" y="637"/>
                    <a:pt x="625" y="475"/>
                    <a:pt x="600" y="313"/>
                  </a:cubicBezTo>
                  <a:cubicBezTo>
                    <a:pt x="401" y="213"/>
                    <a:pt x="201"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2" name="Google Shape;12402;p23"/>
            <p:cNvSpPr/>
            <p:nvPr/>
          </p:nvSpPr>
          <p:spPr>
            <a:xfrm>
              <a:off x="6366825" y="2128525"/>
              <a:ext cx="33075" cy="9625"/>
            </a:xfrm>
            <a:custGeom>
              <a:avLst/>
              <a:gdLst/>
              <a:ahLst/>
              <a:cxnLst/>
              <a:rect l="l" t="t" r="r" b="b"/>
              <a:pathLst>
                <a:path w="1323" h="385" extrusionOk="0">
                  <a:moveTo>
                    <a:pt x="964" y="1"/>
                  </a:moveTo>
                  <a:cubicBezTo>
                    <a:pt x="837" y="1"/>
                    <a:pt x="649" y="104"/>
                    <a:pt x="513" y="104"/>
                  </a:cubicBezTo>
                  <a:cubicBezTo>
                    <a:pt x="458" y="111"/>
                    <a:pt x="355" y="122"/>
                    <a:pt x="248" y="122"/>
                  </a:cubicBezTo>
                  <a:cubicBezTo>
                    <a:pt x="159" y="122"/>
                    <a:pt x="68" y="114"/>
                    <a:pt x="0" y="92"/>
                  </a:cubicBezTo>
                  <a:lnTo>
                    <a:pt x="0" y="92"/>
                  </a:lnTo>
                  <a:cubicBezTo>
                    <a:pt x="169" y="193"/>
                    <a:pt x="378" y="244"/>
                    <a:pt x="582" y="244"/>
                  </a:cubicBezTo>
                  <a:cubicBezTo>
                    <a:pt x="605" y="244"/>
                    <a:pt x="627" y="243"/>
                    <a:pt x="650" y="242"/>
                  </a:cubicBezTo>
                  <a:lnTo>
                    <a:pt x="650" y="242"/>
                  </a:lnTo>
                  <a:cubicBezTo>
                    <a:pt x="650" y="242"/>
                    <a:pt x="637" y="254"/>
                    <a:pt x="637" y="254"/>
                  </a:cubicBezTo>
                  <a:cubicBezTo>
                    <a:pt x="550" y="291"/>
                    <a:pt x="463" y="310"/>
                    <a:pt x="370" y="310"/>
                  </a:cubicBezTo>
                  <a:cubicBezTo>
                    <a:pt x="304" y="310"/>
                    <a:pt x="236" y="300"/>
                    <a:pt x="163" y="279"/>
                  </a:cubicBezTo>
                  <a:lnTo>
                    <a:pt x="163" y="279"/>
                  </a:lnTo>
                  <a:cubicBezTo>
                    <a:pt x="271" y="355"/>
                    <a:pt x="394" y="384"/>
                    <a:pt x="520" y="384"/>
                  </a:cubicBezTo>
                  <a:cubicBezTo>
                    <a:pt x="684" y="384"/>
                    <a:pt x="852" y="336"/>
                    <a:pt x="1000" y="279"/>
                  </a:cubicBezTo>
                  <a:cubicBezTo>
                    <a:pt x="1100" y="229"/>
                    <a:pt x="1237" y="254"/>
                    <a:pt x="1300" y="167"/>
                  </a:cubicBezTo>
                  <a:cubicBezTo>
                    <a:pt x="1323" y="66"/>
                    <a:pt x="1279" y="28"/>
                    <a:pt x="1205" y="28"/>
                  </a:cubicBezTo>
                  <a:cubicBezTo>
                    <a:pt x="1158" y="28"/>
                    <a:pt x="1100" y="43"/>
                    <a:pt x="1037" y="67"/>
                  </a:cubicBezTo>
                  <a:cubicBezTo>
                    <a:pt x="1037" y="42"/>
                    <a:pt x="1025" y="17"/>
                    <a:pt x="1000" y="4"/>
                  </a:cubicBezTo>
                  <a:cubicBezTo>
                    <a:pt x="989" y="2"/>
                    <a:pt x="976" y="1"/>
                    <a:pt x="9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3" name="Google Shape;12403;p23"/>
            <p:cNvSpPr/>
            <p:nvPr/>
          </p:nvSpPr>
          <p:spPr>
            <a:xfrm>
              <a:off x="6381825" y="2135400"/>
              <a:ext cx="63425" cy="38850"/>
            </a:xfrm>
            <a:custGeom>
              <a:avLst/>
              <a:gdLst/>
              <a:ahLst/>
              <a:cxnLst/>
              <a:rect l="l" t="t" r="r" b="b"/>
              <a:pathLst>
                <a:path w="2537" h="1554" extrusionOk="0">
                  <a:moveTo>
                    <a:pt x="661" y="1"/>
                  </a:moveTo>
                  <a:cubicBezTo>
                    <a:pt x="414" y="1"/>
                    <a:pt x="181" y="108"/>
                    <a:pt x="0" y="267"/>
                  </a:cubicBezTo>
                  <a:cubicBezTo>
                    <a:pt x="136" y="202"/>
                    <a:pt x="271" y="178"/>
                    <a:pt x="407" y="178"/>
                  </a:cubicBezTo>
                  <a:cubicBezTo>
                    <a:pt x="534" y="178"/>
                    <a:pt x="661" y="199"/>
                    <a:pt x="787" y="229"/>
                  </a:cubicBezTo>
                  <a:cubicBezTo>
                    <a:pt x="765" y="228"/>
                    <a:pt x="742" y="227"/>
                    <a:pt x="720" y="227"/>
                  </a:cubicBezTo>
                  <a:cubicBezTo>
                    <a:pt x="520" y="227"/>
                    <a:pt x="330" y="277"/>
                    <a:pt x="150" y="367"/>
                  </a:cubicBezTo>
                  <a:cubicBezTo>
                    <a:pt x="227" y="349"/>
                    <a:pt x="303" y="342"/>
                    <a:pt x="378" y="342"/>
                  </a:cubicBezTo>
                  <a:cubicBezTo>
                    <a:pt x="681" y="342"/>
                    <a:pt x="972" y="464"/>
                    <a:pt x="1262" y="554"/>
                  </a:cubicBezTo>
                  <a:cubicBezTo>
                    <a:pt x="1137" y="554"/>
                    <a:pt x="1012" y="567"/>
                    <a:pt x="887" y="592"/>
                  </a:cubicBezTo>
                  <a:cubicBezTo>
                    <a:pt x="1237" y="629"/>
                    <a:pt x="1537" y="742"/>
                    <a:pt x="1825" y="854"/>
                  </a:cubicBezTo>
                  <a:cubicBezTo>
                    <a:pt x="1673" y="813"/>
                    <a:pt x="1518" y="794"/>
                    <a:pt x="1363" y="794"/>
                  </a:cubicBezTo>
                  <a:cubicBezTo>
                    <a:pt x="1237" y="794"/>
                    <a:pt x="1111" y="807"/>
                    <a:pt x="987" y="829"/>
                  </a:cubicBezTo>
                  <a:cubicBezTo>
                    <a:pt x="1650" y="904"/>
                    <a:pt x="2162" y="1279"/>
                    <a:pt x="2487" y="1529"/>
                  </a:cubicBezTo>
                  <a:cubicBezTo>
                    <a:pt x="2499" y="1541"/>
                    <a:pt x="2524" y="1554"/>
                    <a:pt x="2537" y="1554"/>
                  </a:cubicBezTo>
                  <a:cubicBezTo>
                    <a:pt x="2499" y="1416"/>
                    <a:pt x="2449" y="1266"/>
                    <a:pt x="2412" y="1129"/>
                  </a:cubicBezTo>
                  <a:cubicBezTo>
                    <a:pt x="2329" y="1058"/>
                    <a:pt x="2247" y="1010"/>
                    <a:pt x="2154" y="963"/>
                  </a:cubicBezTo>
                  <a:lnTo>
                    <a:pt x="2154" y="963"/>
                  </a:lnTo>
                  <a:cubicBezTo>
                    <a:pt x="2195" y="976"/>
                    <a:pt x="2237" y="994"/>
                    <a:pt x="2287" y="1004"/>
                  </a:cubicBezTo>
                  <a:cubicBezTo>
                    <a:pt x="2305" y="1013"/>
                    <a:pt x="2329" y="1022"/>
                    <a:pt x="2354" y="1022"/>
                  </a:cubicBezTo>
                  <a:cubicBezTo>
                    <a:pt x="2365" y="1022"/>
                    <a:pt x="2376" y="1020"/>
                    <a:pt x="2387" y="1016"/>
                  </a:cubicBezTo>
                  <a:cubicBezTo>
                    <a:pt x="2362" y="954"/>
                    <a:pt x="2337" y="879"/>
                    <a:pt x="2324" y="804"/>
                  </a:cubicBezTo>
                  <a:cubicBezTo>
                    <a:pt x="2312" y="792"/>
                    <a:pt x="2312" y="767"/>
                    <a:pt x="2312" y="754"/>
                  </a:cubicBezTo>
                  <a:cubicBezTo>
                    <a:pt x="2112" y="679"/>
                    <a:pt x="1912" y="617"/>
                    <a:pt x="1700" y="579"/>
                  </a:cubicBezTo>
                  <a:cubicBezTo>
                    <a:pt x="1737" y="542"/>
                    <a:pt x="1725" y="467"/>
                    <a:pt x="1687" y="429"/>
                  </a:cubicBezTo>
                  <a:cubicBezTo>
                    <a:pt x="1562" y="379"/>
                    <a:pt x="1425" y="329"/>
                    <a:pt x="1287" y="292"/>
                  </a:cubicBezTo>
                  <a:cubicBezTo>
                    <a:pt x="1300" y="279"/>
                    <a:pt x="1312" y="254"/>
                    <a:pt x="1312" y="217"/>
                  </a:cubicBezTo>
                  <a:cubicBezTo>
                    <a:pt x="1312" y="167"/>
                    <a:pt x="1275" y="129"/>
                    <a:pt x="1225" y="117"/>
                  </a:cubicBezTo>
                  <a:cubicBezTo>
                    <a:pt x="1075" y="54"/>
                    <a:pt x="912" y="17"/>
                    <a:pt x="737" y="4"/>
                  </a:cubicBezTo>
                  <a:cubicBezTo>
                    <a:pt x="712" y="2"/>
                    <a:pt x="686" y="1"/>
                    <a:pt x="6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4" name="Google Shape;12404;p23"/>
            <p:cNvSpPr/>
            <p:nvPr/>
          </p:nvSpPr>
          <p:spPr>
            <a:xfrm>
              <a:off x="6415550" y="2236200"/>
              <a:ext cx="25950" cy="16775"/>
            </a:xfrm>
            <a:custGeom>
              <a:avLst/>
              <a:gdLst/>
              <a:ahLst/>
              <a:cxnLst/>
              <a:rect l="l" t="t" r="r" b="b"/>
              <a:pathLst>
                <a:path w="1038" h="671" extrusionOk="0">
                  <a:moveTo>
                    <a:pt x="917" y="0"/>
                  </a:moveTo>
                  <a:cubicBezTo>
                    <a:pt x="879" y="0"/>
                    <a:pt x="842" y="19"/>
                    <a:pt x="825" y="59"/>
                  </a:cubicBezTo>
                  <a:cubicBezTo>
                    <a:pt x="650" y="384"/>
                    <a:pt x="313" y="534"/>
                    <a:pt x="1" y="671"/>
                  </a:cubicBezTo>
                  <a:cubicBezTo>
                    <a:pt x="301" y="621"/>
                    <a:pt x="625" y="583"/>
                    <a:pt x="838" y="359"/>
                  </a:cubicBezTo>
                  <a:cubicBezTo>
                    <a:pt x="913" y="284"/>
                    <a:pt x="1038" y="196"/>
                    <a:pt x="1025" y="84"/>
                  </a:cubicBezTo>
                  <a:cubicBezTo>
                    <a:pt x="1012" y="29"/>
                    <a:pt x="964" y="0"/>
                    <a:pt x="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5" name="Google Shape;12405;p23"/>
            <p:cNvSpPr/>
            <p:nvPr/>
          </p:nvSpPr>
          <p:spPr>
            <a:xfrm>
              <a:off x="6424925" y="2222950"/>
              <a:ext cx="17525" cy="19425"/>
            </a:xfrm>
            <a:custGeom>
              <a:avLst/>
              <a:gdLst/>
              <a:ahLst/>
              <a:cxnLst/>
              <a:rect l="l" t="t" r="r" b="b"/>
              <a:pathLst>
                <a:path w="701" h="777" extrusionOk="0">
                  <a:moveTo>
                    <a:pt x="616" y="1"/>
                  </a:moveTo>
                  <a:cubicBezTo>
                    <a:pt x="474" y="1"/>
                    <a:pt x="449" y="290"/>
                    <a:pt x="363" y="376"/>
                  </a:cubicBezTo>
                  <a:cubicBezTo>
                    <a:pt x="288" y="551"/>
                    <a:pt x="163" y="676"/>
                    <a:pt x="1" y="776"/>
                  </a:cubicBezTo>
                  <a:cubicBezTo>
                    <a:pt x="350" y="714"/>
                    <a:pt x="588" y="414"/>
                    <a:pt x="688" y="101"/>
                  </a:cubicBezTo>
                  <a:cubicBezTo>
                    <a:pt x="700" y="64"/>
                    <a:pt x="663" y="14"/>
                    <a:pt x="625" y="1"/>
                  </a:cubicBezTo>
                  <a:cubicBezTo>
                    <a:pt x="622" y="1"/>
                    <a:pt x="619" y="1"/>
                    <a:pt x="6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6" name="Google Shape;12406;p23"/>
            <p:cNvSpPr/>
            <p:nvPr/>
          </p:nvSpPr>
          <p:spPr>
            <a:xfrm>
              <a:off x="6424625" y="2165175"/>
              <a:ext cx="32200" cy="60000"/>
            </a:xfrm>
            <a:custGeom>
              <a:avLst/>
              <a:gdLst/>
              <a:ahLst/>
              <a:cxnLst/>
              <a:rect l="l" t="t" r="r" b="b"/>
              <a:pathLst>
                <a:path w="1288" h="2400" extrusionOk="0">
                  <a:moveTo>
                    <a:pt x="0" y="0"/>
                  </a:moveTo>
                  <a:cubicBezTo>
                    <a:pt x="325" y="225"/>
                    <a:pt x="587" y="538"/>
                    <a:pt x="937" y="713"/>
                  </a:cubicBezTo>
                  <a:cubicBezTo>
                    <a:pt x="662" y="613"/>
                    <a:pt x="400" y="488"/>
                    <a:pt x="113" y="313"/>
                  </a:cubicBezTo>
                  <a:lnTo>
                    <a:pt x="113" y="313"/>
                  </a:lnTo>
                  <a:cubicBezTo>
                    <a:pt x="325" y="563"/>
                    <a:pt x="575" y="800"/>
                    <a:pt x="887" y="925"/>
                  </a:cubicBezTo>
                  <a:cubicBezTo>
                    <a:pt x="937" y="950"/>
                    <a:pt x="1012" y="975"/>
                    <a:pt x="1075" y="988"/>
                  </a:cubicBezTo>
                  <a:cubicBezTo>
                    <a:pt x="800" y="975"/>
                    <a:pt x="525" y="888"/>
                    <a:pt x="287" y="750"/>
                  </a:cubicBezTo>
                  <a:lnTo>
                    <a:pt x="287" y="750"/>
                  </a:lnTo>
                  <a:cubicBezTo>
                    <a:pt x="437" y="925"/>
                    <a:pt x="637" y="1063"/>
                    <a:pt x="862" y="1138"/>
                  </a:cubicBezTo>
                  <a:cubicBezTo>
                    <a:pt x="687" y="1175"/>
                    <a:pt x="525" y="1213"/>
                    <a:pt x="350" y="1250"/>
                  </a:cubicBezTo>
                  <a:cubicBezTo>
                    <a:pt x="512" y="1263"/>
                    <a:pt x="675" y="1275"/>
                    <a:pt x="850" y="1275"/>
                  </a:cubicBezTo>
                  <a:cubicBezTo>
                    <a:pt x="800" y="1300"/>
                    <a:pt x="762" y="1325"/>
                    <a:pt x="712" y="1363"/>
                  </a:cubicBezTo>
                  <a:cubicBezTo>
                    <a:pt x="537" y="1488"/>
                    <a:pt x="450" y="1712"/>
                    <a:pt x="325" y="1900"/>
                  </a:cubicBezTo>
                  <a:cubicBezTo>
                    <a:pt x="450" y="1800"/>
                    <a:pt x="550" y="1675"/>
                    <a:pt x="675" y="1575"/>
                  </a:cubicBezTo>
                  <a:cubicBezTo>
                    <a:pt x="737" y="1537"/>
                    <a:pt x="812" y="1500"/>
                    <a:pt x="875" y="1463"/>
                  </a:cubicBezTo>
                  <a:lnTo>
                    <a:pt x="875" y="1463"/>
                  </a:lnTo>
                  <a:cubicBezTo>
                    <a:pt x="637" y="1800"/>
                    <a:pt x="487" y="2125"/>
                    <a:pt x="150" y="2400"/>
                  </a:cubicBezTo>
                  <a:cubicBezTo>
                    <a:pt x="362" y="2337"/>
                    <a:pt x="525" y="2187"/>
                    <a:pt x="687" y="2050"/>
                  </a:cubicBezTo>
                  <a:cubicBezTo>
                    <a:pt x="875" y="1875"/>
                    <a:pt x="1062" y="1687"/>
                    <a:pt x="1162" y="1463"/>
                  </a:cubicBezTo>
                  <a:cubicBezTo>
                    <a:pt x="1175" y="1425"/>
                    <a:pt x="1150" y="1388"/>
                    <a:pt x="1125" y="1363"/>
                  </a:cubicBezTo>
                  <a:cubicBezTo>
                    <a:pt x="1187" y="1350"/>
                    <a:pt x="1237" y="1325"/>
                    <a:pt x="1287" y="1300"/>
                  </a:cubicBezTo>
                  <a:cubicBezTo>
                    <a:pt x="1287" y="1300"/>
                    <a:pt x="1287" y="1288"/>
                    <a:pt x="1287" y="1288"/>
                  </a:cubicBezTo>
                  <a:cubicBezTo>
                    <a:pt x="1062" y="1075"/>
                    <a:pt x="912" y="613"/>
                    <a:pt x="837" y="413"/>
                  </a:cubicBezTo>
                  <a:cubicBezTo>
                    <a:pt x="562" y="263"/>
                    <a:pt x="300" y="8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7" name="Google Shape;12407;p23"/>
            <p:cNvSpPr/>
            <p:nvPr/>
          </p:nvSpPr>
          <p:spPr>
            <a:xfrm>
              <a:off x="6407425" y="2127375"/>
              <a:ext cx="30025" cy="18775"/>
            </a:xfrm>
            <a:custGeom>
              <a:avLst/>
              <a:gdLst/>
              <a:ahLst/>
              <a:cxnLst/>
              <a:rect l="l" t="t" r="r" b="b"/>
              <a:pathLst>
                <a:path w="1201" h="751" extrusionOk="0">
                  <a:moveTo>
                    <a:pt x="1" y="0"/>
                  </a:moveTo>
                  <a:cubicBezTo>
                    <a:pt x="263" y="413"/>
                    <a:pt x="726" y="650"/>
                    <a:pt x="1200" y="750"/>
                  </a:cubicBezTo>
                  <a:cubicBezTo>
                    <a:pt x="1175" y="650"/>
                    <a:pt x="1163" y="550"/>
                    <a:pt x="1150" y="450"/>
                  </a:cubicBezTo>
                  <a:cubicBezTo>
                    <a:pt x="1075" y="438"/>
                    <a:pt x="988" y="425"/>
                    <a:pt x="913" y="400"/>
                  </a:cubicBezTo>
                  <a:cubicBezTo>
                    <a:pt x="563" y="338"/>
                    <a:pt x="288" y="2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8" name="Google Shape;12408;p23"/>
            <p:cNvSpPr/>
            <p:nvPr/>
          </p:nvSpPr>
          <p:spPr>
            <a:xfrm>
              <a:off x="6411500" y="2125175"/>
              <a:ext cx="24700" cy="10975"/>
            </a:xfrm>
            <a:custGeom>
              <a:avLst/>
              <a:gdLst/>
              <a:ahLst/>
              <a:cxnLst/>
              <a:rect l="l" t="t" r="r" b="b"/>
              <a:pathLst>
                <a:path w="988" h="439" extrusionOk="0">
                  <a:moveTo>
                    <a:pt x="0" y="1"/>
                  </a:moveTo>
                  <a:lnTo>
                    <a:pt x="0" y="1"/>
                  </a:lnTo>
                  <a:cubicBezTo>
                    <a:pt x="275" y="251"/>
                    <a:pt x="613" y="426"/>
                    <a:pt x="975" y="438"/>
                  </a:cubicBezTo>
                  <a:cubicBezTo>
                    <a:pt x="975" y="426"/>
                    <a:pt x="975" y="401"/>
                    <a:pt x="975" y="388"/>
                  </a:cubicBezTo>
                  <a:cubicBezTo>
                    <a:pt x="975" y="313"/>
                    <a:pt x="975" y="251"/>
                    <a:pt x="987" y="188"/>
                  </a:cubicBezTo>
                  <a:cubicBezTo>
                    <a:pt x="650" y="188"/>
                    <a:pt x="313" y="1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9" name="Google Shape;12409;p23"/>
            <p:cNvSpPr/>
            <p:nvPr/>
          </p:nvSpPr>
          <p:spPr>
            <a:xfrm>
              <a:off x="6414300" y="2114550"/>
              <a:ext cx="23775" cy="7850"/>
            </a:xfrm>
            <a:custGeom>
              <a:avLst/>
              <a:gdLst/>
              <a:ahLst/>
              <a:cxnLst/>
              <a:rect l="l" t="t" r="r" b="b"/>
              <a:pathLst>
                <a:path w="951" h="314" extrusionOk="0">
                  <a:moveTo>
                    <a:pt x="1" y="1"/>
                  </a:moveTo>
                  <a:cubicBezTo>
                    <a:pt x="251" y="188"/>
                    <a:pt x="588" y="288"/>
                    <a:pt x="913" y="313"/>
                  </a:cubicBezTo>
                  <a:cubicBezTo>
                    <a:pt x="925" y="263"/>
                    <a:pt x="938" y="201"/>
                    <a:pt x="950" y="151"/>
                  </a:cubicBezTo>
                  <a:cubicBezTo>
                    <a:pt x="875" y="151"/>
                    <a:pt x="788" y="138"/>
                    <a:pt x="713" y="126"/>
                  </a:cubicBezTo>
                  <a:lnTo>
                    <a:pt x="738" y="126"/>
                  </a:lnTo>
                  <a:cubicBezTo>
                    <a:pt x="513" y="101"/>
                    <a:pt x="251" y="1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0" name="Google Shape;12410;p23"/>
            <p:cNvSpPr/>
            <p:nvPr/>
          </p:nvSpPr>
          <p:spPr>
            <a:xfrm>
              <a:off x="6413050" y="2119250"/>
              <a:ext cx="24075" cy="9075"/>
            </a:xfrm>
            <a:custGeom>
              <a:avLst/>
              <a:gdLst/>
              <a:ahLst/>
              <a:cxnLst/>
              <a:rect l="l" t="t" r="r" b="b"/>
              <a:pathLst>
                <a:path w="963" h="363" extrusionOk="0">
                  <a:moveTo>
                    <a:pt x="1" y="0"/>
                  </a:moveTo>
                  <a:cubicBezTo>
                    <a:pt x="251" y="238"/>
                    <a:pt x="588" y="350"/>
                    <a:pt x="925" y="363"/>
                  </a:cubicBezTo>
                  <a:cubicBezTo>
                    <a:pt x="938" y="288"/>
                    <a:pt x="950" y="213"/>
                    <a:pt x="963" y="125"/>
                  </a:cubicBezTo>
                  <a:lnTo>
                    <a:pt x="963" y="125"/>
                  </a:lnTo>
                  <a:cubicBezTo>
                    <a:pt x="880" y="132"/>
                    <a:pt x="795" y="136"/>
                    <a:pt x="711" y="136"/>
                  </a:cubicBezTo>
                  <a:cubicBezTo>
                    <a:pt x="467" y="136"/>
                    <a:pt x="224" y="1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1" name="Google Shape;12411;p23"/>
            <p:cNvSpPr/>
            <p:nvPr/>
          </p:nvSpPr>
          <p:spPr>
            <a:xfrm>
              <a:off x="6409300" y="2209600"/>
              <a:ext cx="12475" cy="9950"/>
            </a:xfrm>
            <a:custGeom>
              <a:avLst/>
              <a:gdLst/>
              <a:ahLst/>
              <a:cxnLst/>
              <a:rect l="l" t="t" r="r" b="b"/>
              <a:pathLst>
                <a:path w="499" h="398" extrusionOk="0">
                  <a:moveTo>
                    <a:pt x="434" y="0"/>
                  </a:moveTo>
                  <a:cubicBezTo>
                    <a:pt x="423" y="0"/>
                    <a:pt x="411" y="3"/>
                    <a:pt x="401" y="10"/>
                  </a:cubicBezTo>
                  <a:cubicBezTo>
                    <a:pt x="251" y="110"/>
                    <a:pt x="176" y="323"/>
                    <a:pt x="1" y="398"/>
                  </a:cubicBezTo>
                  <a:cubicBezTo>
                    <a:pt x="188" y="385"/>
                    <a:pt x="326" y="198"/>
                    <a:pt x="438" y="110"/>
                  </a:cubicBezTo>
                  <a:lnTo>
                    <a:pt x="438" y="110"/>
                  </a:lnTo>
                  <a:cubicBezTo>
                    <a:pt x="434" y="114"/>
                    <a:pt x="433" y="116"/>
                    <a:pt x="434" y="116"/>
                  </a:cubicBezTo>
                  <a:cubicBezTo>
                    <a:pt x="439" y="116"/>
                    <a:pt x="499" y="69"/>
                    <a:pt x="488" y="48"/>
                  </a:cubicBezTo>
                  <a:cubicBezTo>
                    <a:pt x="488" y="21"/>
                    <a:pt x="462" y="0"/>
                    <a:pt x="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2" name="Google Shape;12412;p23"/>
            <p:cNvSpPr/>
            <p:nvPr/>
          </p:nvSpPr>
          <p:spPr>
            <a:xfrm>
              <a:off x="6404625" y="2204575"/>
              <a:ext cx="22000" cy="5575"/>
            </a:xfrm>
            <a:custGeom>
              <a:avLst/>
              <a:gdLst/>
              <a:ahLst/>
              <a:cxnLst/>
              <a:rect l="l" t="t" r="r" b="b"/>
              <a:pathLst>
                <a:path w="880" h="223" extrusionOk="0">
                  <a:moveTo>
                    <a:pt x="772" y="0"/>
                  </a:moveTo>
                  <a:cubicBezTo>
                    <a:pt x="757" y="0"/>
                    <a:pt x="741" y="4"/>
                    <a:pt x="725" y="11"/>
                  </a:cubicBezTo>
                  <a:cubicBezTo>
                    <a:pt x="509" y="68"/>
                    <a:pt x="303" y="177"/>
                    <a:pt x="69" y="177"/>
                  </a:cubicBezTo>
                  <a:cubicBezTo>
                    <a:pt x="47" y="177"/>
                    <a:pt x="24" y="176"/>
                    <a:pt x="0" y="174"/>
                  </a:cubicBezTo>
                  <a:lnTo>
                    <a:pt x="0" y="174"/>
                  </a:lnTo>
                  <a:cubicBezTo>
                    <a:pt x="95" y="209"/>
                    <a:pt x="192" y="222"/>
                    <a:pt x="290" y="222"/>
                  </a:cubicBezTo>
                  <a:cubicBezTo>
                    <a:pt x="398" y="222"/>
                    <a:pt x="507" y="206"/>
                    <a:pt x="613" y="186"/>
                  </a:cubicBezTo>
                  <a:cubicBezTo>
                    <a:pt x="688" y="161"/>
                    <a:pt x="788" y="174"/>
                    <a:pt x="850" y="111"/>
                  </a:cubicBezTo>
                  <a:cubicBezTo>
                    <a:pt x="880" y="52"/>
                    <a:pt x="831" y="0"/>
                    <a:pt x="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3" name="Google Shape;12413;p23"/>
            <p:cNvSpPr/>
            <p:nvPr/>
          </p:nvSpPr>
          <p:spPr>
            <a:xfrm>
              <a:off x="6405550" y="2195100"/>
              <a:ext cx="26575" cy="10425"/>
            </a:xfrm>
            <a:custGeom>
              <a:avLst/>
              <a:gdLst/>
              <a:ahLst/>
              <a:cxnLst/>
              <a:rect l="l" t="t" r="r" b="b"/>
              <a:pathLst>
                <a:path w="1063" h="417" extrusionOk="0">
                  <a:moveTo>
                    <a:pt x="939" y="1"/>
                  </a:moveTo>
                  <a:cubicBezTo>
                    <a:pt x="890" y="1"/>
                    <a:pt x="856" y="33"/>
                    <a:pt x="813" y="66"/>
                  </a:cubicBezTo>
                  <a:cubicBezTo>
                    <a:pt x="538" y="228"/>
                    <a:pt x="313" y="340"/>
                    <a:pt x="1" y="415"/>
                  </a:cubicBezTo>
                  <a:cubicBezTo>
                    <a:pt x="28" y="416"/>
                    <a:pt x="56" y="417"/>
                    <a:pt x="83" y="417"/>
                  </a:cubicBezTo>
                  <a:cubicBezTo>
                    <a:pt x="396" y="417"/>
                    <a:pt x="724" y="350"/>
                    <a:pt x="988" y="178"/>
                  </a:cubicBezTo>
                  <a:cubicBezTo>
                    <a:pt x="1063" y="141"/>
                    <a:pt x="1050" y="16"/>
                    <a:pt x="963" y="3"/>
                  </a:cubicBezTo>
                  <a:cubicBezTo>
                    <a:pt x="955" y="1"/>
                    <a:pt x="947" y="1"/>
                    <a:pt x="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4" name="Google Shape;12414;p23"/>
            <p:cNvSpPr/>
            <p:nvPr/>
          </p:nvSpPr>
          <p:spPr>
            <a:xfrm>
              <a:off x="6407425" y="2193400"/>
              <a:ext cx="18525" cy="8350"/>
            </a:xfrm>
            <a:custGeom>
              <a:avLst/>
              <a:gdLst/>
              <a:ahLst/>
              <a:cxnLst/>
              <a:rect l="l" t="t" r="r" b="b"/>
              <a:pathLst>
                <a:path w="741" h="334" extrusionOk="0">
                  <a:moveTo>
                    <a:pt x="656" y="1"/>
                  </a:moveTo>
                  <a:cubicBezTo>
                    <a:pt x="629" y="1"/>
                    <a:pt x="598" y="15"/>
                    <a:pt x="576" y="46"/>
                  </a:cubicBezTo>
                  <a:cubicBezTo>
                    <a:pt x="451" y="146"/>
                    <a:pt x="188" y="271"/>
                    <a:pt x="1" y="334"/>
                  </a:cubicBezTo>
                  <a:cubicBezTo>
                    <a:pt x="251" y="309"/>
                    <a:pt x="513" y="271"/>
                    <a:pt x="701" y="109"/>
                  </a:cubicBezTo>
                  <a:cubicBezTo>
                    <a:pt x="741" y="45"/>
                    <a:pt x="704" y="1"/>
                    <a:pt x="6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5" name="Google Shape;12415;p23"/>
            <p:cNvSpPr/>
            <p:nvPr/>
          </p:nvSpPr>
          <p:spPr>
            <a:xfrm>
              <a:off x="6409300" y="2183925"/>
              <a:ext cx="18200" cy="11900"/>
            </a:xfrm>
            <a:custGeom>
              <a:avLst/>
              <a:gdLst/>
              <a:ahLst/>
              <a:cxnLst/>
              <a:rect l="l" t="t" r="r" b="b"/>
              <a:pathLst>
                <a:path w="728" h="476" extrusionOk="0">
                  <a:moveTo>
                    <a:pt x="633" y="0"/>
                  </a:moveTo>
                  <a:cubicBezTo>
                    <a:pt x="610" y="0"/>
                    <a:pt x="585" y="14"/>
                    <a:pt x="563" y="50"/>
                  </a:cubicBezTo>
                  <a:cubicBezTo>
                    <a:pt x="388" y="238"/>
                    <a:pt x="226" y="375"/>
                    <a:pt x="1" y="475"/>
                  </a:cubicBezTo>
                  <a:cubicBezTo>
                    <a:pt x="238" y="438"/>
                    <a:pt x="463" y="325"/>
                    <a:pt x="638" y="150"/>
                  </a:cubicBezTo>
                  <a:cubicBezTo>
                    <a:pt x="727" y="88"/>
                    <a:pt x="689" y="0"/>
                    <a:pt x="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6" name="Google Shape;12416;p23"/>
            <p:cNvSpPr/>
            <p:nvPr/>
          </p:nvSpPr>
          <p:spPr>
            <a:xfrm>
              <a:off x="6408675" y="2178575"/>
              <a:ext cx="14000" cy="11300"/>
            </a:xfrm>
            <a:custGeom>
              <a:avLst/>
              <a:gdLst/>
              <a:ahLst/>
              <a:cxnLst/>
              <a:rect l="l" t="t" r="r" b="b"/>
              <a:pathLst>
                <a:path w="560" h="452" extrusionOk="0">
                  <a:moveTo>
                    <a:pt x="505" y="1"/>
                  </a:moveTo>
                  <a:cubicBezTo>
                    <a:pt x="495" y="1"/>
                    <a:pt x="485" y="5"/>
                    <a:pt x="476" y="14"/>
                  </a:cubicBezTo>
                  <a:cubicBezTo>
                    <a:pt x="413" y="89"/>
                    <a:pt x="413" y="127"/>
                    <a:pt x="326" y="202"/>
                  </a:cubicBezTo>
                  <a:cubicBezTo>
                    <a:pt x="213" y="302"/>
                    <a:pt x="138" y="389"/>
                    <a:pt x="1" y="452"/>
                  </a:cubicBezTo>
                  <a:cubicBezTo>
                    <a:pt x="213" y="414"/>
                    <a:pt x="463" y="277"/>
                    <a:pt x="551" y="64"/>
                  </a:cubicBezTo>
                  <a:cubicBezTo>
                    <a:pt x="560" y="36"/>
                    <a:pt x="534"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7" name="Google Shape;12417;p23"/>
            <p:cNvSpPr/>
            <p:nvPr/>
          </p:nvSpPr>
          <p:spPr>
            <a:xfrm>
              <a:off x="6404300" y="2173950"/>
              <a:ext cx="15350" cy="6175"/>
            </a:xfrm>
            <a:custGeom>
              <a:avLst/>
              <a:gdLst/>
              <a:ahLst/>
              <a:cxnLst/>
              <a:rect l="l" t="t" r="r" b="b"/>
              <a:pathLst>
                <a:path w="614" h="247" extrusionOk="0">
                  <a:moveTo>
                    <a:pt x="569" y="1"/>
                  </a:moveTo>
                  <a:cubicBezTo>
                    <a:pt x="548" y="1"/>
                    <a:pt x="525" y="13"/>
                    <a:pt x="513" y="37"/>
                  </a:cubicBezTo>
                  <a:cubicBezTo>
                    <a:pt x="351" y="137"/>
                    <a:pt x="201" y="212"/>
                    <a:pt x="1" y="224"/>
                  </a:cubicBezTo>
                  <a:cubicBezTo>
                    <a:pt x="54" y="240"/>
                    <a:pt x="109" y="247"/>
                    <a:pt x="164" y="247"/>
                  </a:cubicBezTo>
                  <a:cubicBezTo>
                    <a:pt x="288" y="247"/>
                    <a:pt x="413" y="210"/>
                    <a:pt x="526" y="149"/>
                  </a:cubicBezTo>
                  <a:cubicBezTo>
                    <a:pt x="563" y="124"/>
                    <a:pt x="613" y="99"/>
                    <a:pt x="613" y="49"/>
                  </a:cubicBezTo>
                  <a:cubicBezTo>
                    <a:pt x="613" y="16"/>
                    <a:pt x="592" y="1"/>
                    <a:pt x="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8" name="Google Shape;12418;p23"/>
            <p:cNvSpPr/>
            <p:nvPr/>
          </p:nvSpPr>
          <p:spPr>
            <a:xfrm>
              <a:off x="6398375" y="2169200"/>
              <a:ext cx="22700" cy="5900"/>
            </a:xfrm>
            <a:custGeom>
              <a:avLst/>
              <a:gdLst/>
              <a:ahLst/>
              <a:cxnLst/>
              <a:rect l="l" t="t" r="r" b="b"/>
              <a:pathLst>
                <a:path w="908" h="236" extrusionOk="0">
                  <a:moveTo>
                    <a:pt x="798" y="1"/>
                  </a:moveTo>
                  <a:cubicBezTo>
                    <a:pt x="771" y="1"/>
                    <a:pt x="737" y="12"/>
                    <a:pt x="700" y="39"/>
                  </a:cubicBezTo>
                  <a:cubicBezTo>
                    <a:pt x="566" y="95"/>
                    <a:pt x="293" y="181"/>
                    <a:pt x="76" y="181"/>
                  </a:cubicBezTo>
                  <a:cubicBezTo>
                    <a:pt x="50" y="181"/>
                    <a:pt x="25" y="179"/>
                    <a:pt x="0" y="177"/>
                  </a:cubicBezTo>
                  <a:lnTo>
                    <a:pt x="0" y="177"/>
                  </a:lnTo>
                  <a:cubicBezTo>
                    <a:pt x="113" y="216"/>
                    <a:pt x="233" y="235"/>
                    <a:pt x="353" y="235"/>
                  </a:cubicBezTo>
                  <a:cubicBezTo>
                    <a:pt x="499" y="235"/>
                    <a:pt x="645" y="207"/>
                    <a:pt x="775" y="152"/>
                  </a:cubicBezTo>
                  <a:cubicBezTo>
                    <a:pt x="907" y="105"/>
                    <a:pt x="883" y="1"/>
                    <a:pt x="7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9" name="Google Shape;12419;p23"/>
            <p:cNvSpPr/>
            <p:nvPr/>
          </p:nvSpPr>
          <p:spPr>
            <a:xfrm>
              <a:off x="6398675" y="2168650"/>
              <a:ext cx="10650" cy="1800"/>
            </a:xfrm>
            <a:custGeom>
              <a:avLst/>
              <a:gdLst/>
              <a:ahLst/>
              <a:cxnLst/>
              <a:rect l="l" t="t" r="r" b="b"/>
              <a:pathLst>
                <a:path w="426" h="72" extrusionOk="0">
                  <a:moveTo>
                    <a:pt x="394" y="0"/>
                  </a:moveTo>
                  <a:cubicBezTo>
                    <a:pt x="379" y="0"/>
                    <a:pt x="359" y="11"/>
                    <a:pt x="351" y="11"/>
                  </a:cubicBezTo>
                  <a:cubicBezTo>
                    <a:pt x="289" y="20"/>
                    <a:pt x="196" y="29"/>
                    <a:pt x="107" y="29"/>
                  </a:cubicBezTo>
                  <a:cubicBezTo>
                    <a:pt x="70" y="29"/>
                    <a:pt x="34" y="28"/>
                    <a:pt x="1" y="24"/>
                  </a:cubicBezTo>
                  <a:lnTo>
                    <a:pt x="1" y="24"/>
                  </a:lnTo>
                  <a:cubicBezTo>
                    <a:pt x="100" y="51"/>
                    <a:pt x="199" y="71"/>
                    <a:pt x="298" y="71"/>
                  </a:cubicBezTo>
                  <a:cubicBezTo>
                    <a:pt x="336" y="71"/>
                    <a:pt x="375" y="68"/>
                    <a:pt x="413" y="61"/>
                  </a:cubicBezTo>
                  <a:cubicBezTo>
                    <a:pt x="426" y="49"/>
                    <a:pt x="426" y="24"/>
                    <a:pt x="413" y="11"/>
                  </a:cubicBezTo>
                  <a:cubicBezTo>
                    <a:pt x="409" y="3"/>
                    <a:pt x="402" y="0"/>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0" name="Google Shape;12420;p23"/>
            <p:cNvSpPr/>
            <p:nvPr/>
          </p:nvSpPr>
          <p:spPr>
            <a:xfrm>
              <a:off x="6384625" y="2152575"/>
              <a:ext cx="26575" cy="16050"/>
            </a:xfrm>
            <a:custGeom>
              <a:avLst/>
              <a:gdLst/>
              <a:ahLst/>
              <a:cxnLst/>
              <a:rect l="l" t="t" r="r" b="b"/>
              <a:pathLst>
                <a:path w="1063" h="642" extrusionOk="0">
                  <a:moveTo>
                    <a:pt x="164" y="1"/>
                  </a:moveTo>
                  <a:cubicBezTo>
                    <a:pt x="117" y="1"/>
                    <a:pt x="71" y="6"/>
                    <a:pt x="25" y="17"/>
                  </a:cubicBezTo>
                  <a:cubicBezTo>
                    <a:pt x="238" y="42"/>
                    <a:pt x="425" y="154"/>
                    <a:pt x="625" y="242"/>
                  </a:cubicBezTo>
                  <a:cubicBezTo>
                    <a:pt x="375" y="192"/>
                    <a:pt x="100" y="154"/>
                    <a:pt x="38" y="130"/>
                  </a:cubicBezTo>
                  <a:lnTo>
                    <a:pt x="38" y="130"/>
                  </a:lnTo>
                  <a:cubicBezTo>
                    <a:pt x="263" y="254"/>
                    <a:pt x="513" y="342"/>
                    <a:pt x="763" y="442"/>
                  </a:cubicBezTo>
                  <a:cubicBezTo>
                    <a:pt x="513" y="379"/>
                    <a:pt x="225" y="367"/>
                    <a:pt x="0" y="242"/>
                  </a:cubicBezTo>
                  <a:lnTo>
                    <a:pt x="0" y="242"/>
                  </a:lnTo>
                  <a:cubicBezTo>
                    <a:pt x="213" y="442"/>
                    <a:pt x="600" y="567"/>
                    <a:pt x="875" y="642"/>
                  </a:cubicBezTo>
                  <a:cubicBezTo>
                    <a:pt x="948" y="630"/>
                    <a:pt x="962" y="535"/>
                    <a:pt x="917" y="495"/>
                  </a:cubicBezTo>
                  <a:lnTo>
                    <a:pt x="917" y="495"/>
                  </a:lnTo>
                  <a:cubicBezTo>
                    <a:pt x="923" y="499"/>
                    <a:pt x="930" y="501"/>
                    <a:pt x="938" y="501"/>
                  </a:cubicBezTo>
                  <a:cubicBezTo>
                    <a:pt x="947" y="501"/>
                    <a:pt x="956" y="498"/>
                    <a:pt x="963" y="492"/>
                  </a:cubicBezTo>
                  <a:cubicBezTo>
                    <a:pt x="1063" y="392"/>
                    <a:pt x="938" y="329"/>
                    <a:pt x="738" y="267"/>
                  </a:cubicBezTo>
                  <a:cubicBezTo>
                    <a:pt x="750" y="267"/>
                    <a:pt x="763" y="254"/>
                    <a:pt x="775" y="242"/>
                  </a:cubicBezTo>
                  <a:cubicBezTo>
                    <a:pt x="813" y="154"/>
                    <a:pt x="688" y="142"/>
                    <a:pt x="638" y="117"/>
                  </a:cubicBezTo>
                  <a:cubicBezTo>
                    <a:pt x="493" y="59"/>
                    <a:pt x="325"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1" name="Google Shape;12421;p23"/>
            <p:cNvSpPr/>
            <p:nvPr/>
          </p:nvSpPr>
          <p:spPr>
            <a:xfrm>
              <a:off x="6384300" y="2147925"/>
              <a:ext cx="16600" cy="5400"/>
            </a:xfrm>
            <a:custGeom>
              <a:avLst/>
              <a:gdLst/>
              <a:ahLst/>
              <a:cxnLst/>
              <a:rect l="l" t="t" r="r" b="b"/>
              <a:pathLst>
                <a:path w="664" h="216" extrusionOk="0">
                  <a:moveTo>
                    <a:pt x="155" y="0"/>
                  </a:moveTo>
                  <a:cubicBezTo>
                    <a:pt x="103" y="0"/>
                    <a:pt x="51" y="8"/>
                    <a:pt x="1" y="28"/>
                  </a:cubicBezTo>
                  <a:cubicBezTo>
                    <a:pt x="14" y="26"/>
                    <a:pt x="28" y="26"/>
                    <a:pt x="41" y="26"/>
                  </a:cubicBezTo>
                  <a:cubicBezTo>
                    <a:pt x="127" y="26"/>
                    <a:pt x="211" y="58"/>
                    <a:pt x="276" y="91"/>
                  </a:cubicBezTo>
                  <a:cubicBezTo>
                    <a:pt x="388" y="128"/>
                    <a:pt x="501" y="191"/>
                    <a:pt x="613" y="216"/>
                  </a:cubicBezTo>
                  <a:cubicBezTo>
                    <a:pt x="638" y="216"/>
                    <a:pt x="663" y="178"/>
                    <a:pt x="651" y="153"/>
                  </a:cubicBezTo>
                  <a:cubicBezTo>
                    <a:pt x="601" y="91"/>
                    <a:pt x="476" y="78"/>
                    <a:pt x="388" y="41"/>
                  </a:cubicBezTo>
                  <a:cubicBezTo>
                    <a:pt x="313" y="18"/>
                    <a:pt x="234"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2" name="Google Shape;12422;p23"/>
            <p:cNvSpPr/>
            <p:nvPr/>
          </p:nvSpPr>
          <p:spPr>
            <a:xfrm>
              <a:off x="6390250" y="2146425"/>
              <a:ext cx="8150" cy="2750"/>
            </a:xfrm>
            <a:custGeom>
              <a:avLst/>
              <a:gdLst/>
              <a:ahLst/>
              <a:cxnLst/>
              <a:rect l="l" t="t" r="r" b="b"/>
              <a:pathLst>
                <a:path w="326" h="110" extrusionOk="0">
                  <a:moveTo>
                    <a:pt x="0" y="1"/>
                  </a:moveTo>
                  <a:cubicBezTo>
                    <a:pt x="113" y="26"/>
                    <a:pt x="175" y="63"/>
                    <a:pt x="288" y="101"/>
                  </a:cubicBezTo>
                  <a:cubicBezTo>
                    <a:pt x="294" y="107"/>
                    <a:pt x="300" y="110"/>
                    <a:pt x="305" y="110"/>
                  </a:cubicBezTo>
                  <a:cubicBezTo>
                    <a:pt x="310" y="110"/>
                    <a:pt x="313" y="107"/>
                    <a:pt x="313" y="101"/>
                  </a:cubicBezTo>
                  <a:cubicBezTo>
                    <a:pt x="325" y="88"/>
                    <a:pt x="325" y="76"/>
                    <a:pt x="313" y="63"/>
                  </a:cubicBezTo>
                  <a:cubicBezTo>
                    <a:pt x="213" y="26"/>
                    <a:pt x="10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3" name="Google Shape;12423;p23"/>
            <p:cNvSpPr/>
            <p:nvPr/>
          </p:nvSpPr>
          <p:spPr>
            <a:xfrm>
              <a:off x="6453350" y="2367625"/>
              <a:ext cx="189975" cy="79500"/>
            </a:xfrm>
            <a:custGeom>
              <a:avLst/>
              <a:gdLst/>
              <a:ahLst/>
              <a:cxnLst/>
              <a:rect l="l" t="t" r="r" b="b"/>
              <a:pathLst>
                <a:path w="7599" h="3180" extrusionOk="0">
                  <a:moveTo>
                    <a:pt x="7599" y="0"/>
                  </a:moveTo>
                  <a:cubicBezTo>
                    <a:pt x="5299" y="1275"/>
                    <a:pt x="2838" y="2112"/>
                    <a:pt x="276" y="2837"/>
                  </a:cubicBezTo>
                  <a:cubicBezTo>
                    <a:pt x="188" y="2912"/>
                    <a:pt x="101" y="2974"/>
                    <a:pt x="13" y="3024"/>
                  </a:cubicBezTo>
                  <a:cubicBezTo>
                    <a:pt x="1" y="3074"/>
                    <a:pt x="26" y="3137"/>
                    <a:pt x="101" y="3174"/>
                  </a:cubicBezTo>
                  <a:cubicBezTo>
                    <a:pt x="125" y="3178"/>
                    <a:pt x="149" y="3180"/>
                    <a:pt x="174" y="3180"/>
                  </a:cubicBezTo>
                  <a:cubicBezTo>
                    <a:pt x="389" y="3180"/>
                    <a:pt x="614" y="3046"/>
                    <a:pt x="838" y="3012"/>
                  </a:cubicBezTo>
                  <a:cubicBezTo>
                    <a:pt x="1413" y="2862"/>
                    <a:pt x="2000" y="2712"/>
                    <a:pt x="2575" y="2512"/>
                  </a:cubicBezTo>
                  <a:cubicBezTo>
                    <a:pt x="4362" y="1925"/>
                    <a:pt x="6024" y="1025"/>
                    <a:pt x="75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4" name="Google Shape;12424;p23"/>
            <p:cNvSpPr/>
            <p:nvPr/>
          </p:nvSpPr>
          <p:spPr>
            <a:xfrm>
              <a:off x="6466800" y="2376675"/>
              <a:ext cx="136225" cy="57950"/>
            </a:xfrm>
            <a:custGeom>
              <a:avLst/>
              <a:gdLst/>
              <a:ahLst/>
              <a:cxnLst/>
              <a:rect l="l" t="t" r="r" b="b"/>
              <a:pathLst>
                <a:path w="5449" h="2318" extrusionOk="0">
                  <a:moveTo>
                    <a:pt x="5449" y="1"/>
                  </a:moveTo>
                  <a:lnTo>
                    <a:pt x="5449" y="1"/>
                  </a:lnTo>
                  <a:cubicBezTo>
                    <a:pt x="3999" y="713"/>
                    <a:pt x="2412" y="1238"/>
                    <a:pt x="837" y="1675"/>
                  </a:cubicBezTo>
                  <a:cubicBezTo>
                    <a:pt x="762" y="1738"/>
                    <a:pt x="687" y="1800"/>
                    <a:pt x="600" y="1863"/>
                  </a:cubicBezTo>
                  <a:cubicBezTo>
                    <a:pt x="450" y="1963"/>
                    <a:pt x="313" y="2100"/>
                    <a:pt x="150" y="2200"/>
                  </a:cubicBezTo>
                  <a:cubicBezTo>
                    <a:pt x="100" y="2238"/>
                    <a:pt x="50" y="2275"/>
                    <a:pt x="0" y="2300"/>
                  </a:cubicBezTo>
                  <a:cubicBezTo>
                    <a:pt x="28" y="2311"/>
                    <a:pt x="56" y="2317"/>
                    <a:pt x="86" y="2317"/>
                  </a:cubicBezTo>
                  <a:cubicBezTo>
                    <a:pt x="121" y="2317"/>
                    <a:pt x="159" y="2308"/>
                    <a:pt x="200" y="2288"/>
                  </a:cubicBezTo>
                  <a:cubicBezTo>
                    <a:pt x="2050" y="1800"/>
                    <a:pt x="3812" y="988"/>
                    <a:pt x="5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5" name="Google Shape;12425;p23"/>
            <p:cNvSpPr/>
            <p:nvPr/>
          </p:nvSpPr>
          <p:spPr>
            <a:xfrm>
              <a:off x="6492100" y="2366050"/>
              <a:ext cx="69375" cy="34400"/>
            </a:xfrm>
            <a:custGeom>
              <a:avLst/>
              <a:gdLst/>
              <a:ahLst/>
              <a:cxnLst/>
              <a:rect l="l" t="t" r="r" b="b"/>
              <a:pathLst>
                <a:path w="2775" h="1376" extrusionOk="0">
                  <a:moveTo>
                    <a:pt x="2775" y="1"/>
                  </a:moveTo>
                  <a:lnTo>
                    <a:pt x="2775" y="1"/>
                  </a:lnTo>
                  <a:cubicBezTo>
                    <a:pt x="2000" y="438"/>
                    <a:pt x="1138" y="726"/>
                    <a:pt x="250" y="951"/>
                  </a:cubicBezTo>
                  <a:cubicBezTo>
                    <a:pt x="238" y="1063"/>
                    <a:pt x="200" y="1163"/>
                    <a:pt x="138" y="1250"/>
                  </a:cubicBezTo>
                  <a:cubicBezTo>
                    <a:pt x="113" y="1300"/>
                    <a:pt x="63" y="1338"/>
                    <a:pt x="0" y="1350"/>
                  </a:cubicBezTo>
                  <a:cubicBezTo>
                    <a:pt x="0" y="1363"/>
                    <a:pt x="13" y="1375"/>
                    <a:pt x="13" y="1375"/>
                  </a:cubicBezTo>
                  <a:cubicBezTo>
                    <a:pt x="975" y="1038"/>
                    <a:pt x="1962" y="638"/>
                    <a:pt x="27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6" name="Google Shape;12426;p23"/>
            <p:cNvSpPr/>
            <p:nvPr/>
          </p:nvSpPr>
          <p:spPr>
            <a:xfrm>
              <a:off x="6490850" y="2372300"/>
              <a:ext cx="92175" cy="40950"/>
            </a:xfrm>
            <a:custGeom>
              <a:avLst/>
              <a:gdLst/>
              <a:ahLst/>
              <a:cxnLst/>
              <a:rect l="l" t="t" r="r" b="b"/>
              <a:pathLst>
                <a:path w="3687" h="1638" extrusionOk="0">
                  <a:moveTo>
                    <a:pt x="3687" y="1"/>
                  </a:moveTo>
                  <a:lnTo>
                    <a:pt x="3687" y="1"/>
                  </a:lnTo>
                  <a:cubicBezTo>
                    <a:pt x="2525" y="651"/>
                    <a:pt x="1313" y="1000"/>
                    <a:pt x="63" y="1238"/>
                  </a:cubicBezTo>
                  <a:cubicBezTo>
                    <a:pt x="63" y="1363"/>
                    <a:pt x="50" y="1475"/>
                    <a:pt x="25" y="1588"/>
                  </a:cubicBezTo>
                  <a:cubicBezTo>
                    <a:pt x="13" y="1613"/>
                    <a:pt x="0" y="1625"/>
                    <a:pt x="0" y="1638"/>
                  </a:cubicBezTo>
                  <a:cubicBezTo>
                    <a:pt x="1313" y="1325"/>
                    <a:pt x="2575" y="775"/>
                    <a:pt x="36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7" name="Google Shape;12427;p23"/>
            <p:cNvSpPr/>
            <p:nvPr/>
          </p:nvSpPr>
          <p:spPr>
            <a:xfrm>
              <a:off x="6418375" y="2411050"/>
              <a:ext cx="17500" cy="6275"/>
            </a:xfrm>
            <a:custGeom>
              <a:avLst/>
              <a:gdLst/>
              <a:ahLst/>
              <a:cxnLst/>
              <a:rect l="l" t="t" r="r" b="b"/>
              <a:pathLst>
                <a:path w="700" h="251" extrusionOk="0">
                  <a:moveTo>
                    <a:pt x="700" y="0"/>
                  </a:moveTo>
                  <a:cubicBezTo>
                    <a:pt x="612" y="0"/>
                    <a:pt x="537" y="13"/>
                    <a:pt x="450" y="25"/>
                  </a:cubicBezTo>
                  <a:cubicBezTo>
                    <a:pt x="338" y="38"/>
                    <a:pt x="225" y="25"/>
                    <a:pt x="113" y="63"/>
                  </a:cubicBezTo>
                  <a:cubicBezTo>
                    <a:pt x="50" y="88"/>
                    <a:pt x="13" y="150"/>
                    <a:pt x="0" y="200"/>
                  </a:cubicBezTo>
                  <a:cubicBezTo>
                    <a:pt x="13" y="213"/>
                    <a:pt x="13" y="213"/>
                    <a:pt x="25" y="213"/>
                  </a:cubicBezTo>
                  <a:cubicBezTo>
                    <a:pt x="55" y="240"/>
                    <a:pt x="94" y="250"/>
                    <a:pt x="136" y="250"/>
                  </a:cubicBezTo>
                  <a:cubicBezTo>
                    <a:pt x="251" y="250"/>
                    <a:pt x="396" y="171"/>
                    <a:pt x="487" y="125"/>
                  </a:cubicBezTo>
                  <a:cubicBezTo>
                    <a:pt x="562" y="88"/>
                    <a:pt x="637" y="50"/>
                    <a:pt x="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8" name="Google Shape;12428;p23"/>
            <p:cNvSpPr/>
            <p:nvPr/>
          </p:nvSpPr>
          <p:spPr>
            <a:xfrm>
              <a:off x="6498025" y="2357925"/>
              <a:ext cx="55650" cy="25025"/>
            </a:xfrm>
            <a:custGeom>
              <a:avLst/>
              <a:gdLst/>
              <a:ahLst/>
              <a:cxnLst/>
              <a:rect l="l" t="t" r="r" b="b"/>
              <a:pathLst>
                <a:path w="2226" h="1001" extrusionOk="0">
                  <a:moveTo>
                    <a:pt x="2225" y="1"/>
                  </a:moveTo>
                  <a:lnTo>
                    <a:pt x="2225" y="1"/>
                  </a:lnTo>
                  <a:cubicBezTo>
                    <a:pt x="1538" y="313"/>
                    <a:pt x="826" y="526"/>
                    <a:pt x="101" y="701"/>
                  </a:cubicBezTo>
                  <a:cubicBezTo>
                    <a:pt x="76" y="776"/>
                    <a:pt x="38" y="851"/>
                    <a:pt x="1" y="926"/>
                  </a:cubicBezTo>
                  <a:cubicBezTo>
                    <a:pt x="1" y="951"/>
                    <a:pt x="13" y="963"/>
                    <a:pt x="13" y="976"/>
                  </a:cubicBezTo>
                  <a:cubicBezTo>
                    <a:pt x="13" y="988"/>
                    <a:pt x="26" y="988"/>
                    <a:pt x="26" y="1001"/>
                  </a:cubicBezTo>
                  <a:cubicBezTo>
                    <a:pt x="788" y="738"/>
                    <a:pt x="1538" y="426"/>
                    <a:pt x="2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9" name="Google Shape;12429;p23"/>
            <p:cNvSpPr/>
            <p:nvPr/>
          </p:nvSpPr>
          <p:spPr>
            <a:xfrm>
              <a:off x="6504275" y="2340750"/>
              <a:ext cx="56900" cy="26275"/>
            </a:xfrm>
            <a:custGeom>
              <a:avLst/>
              <a:gdLst/>
              <a:ahLst/>
              <a:cxnLst/>
              <a:rect l="l" t="t" r="r" b="b"/>
              <a:pathLst>
                <a:path w="2276" h="1051" extrusionOk="0">
                  <a:moveTo>
                    <a:pt x="2275" y="1"/>
                  </a:moveTo>
                  <a:lnTo>
                    <a:pt x="2275" y="1"/>
                  </a:lnTo>
                  <a:cubicBezTo>
                    <a:pt x="1638" y="250"/>
                    <a:pt x="975" y="463"/>
                    <a:pt x="326" y="688"/>
                  </a:cubicBezTo>
                  <a:cubicBezTo>
                    <a:pt x="226" y="788"/>
                    <a:pt x="126" y="875"/>
                    <a:pt x="13" y="975"/>
                  </a:cubicBezTo>
                  <a:cubicBezTo>
                    <a:pt x="13" y="1000"/>
                    <a:pt x="1" y="1025"/>
                    <a:pt x="1" y="1050"/>
                  </a:cubicBezTo>
                  <a:cubicBezTo>
                    <a:pt x="776" y="750"/>
                    <a:pt x="1550" y="413"/>
                    <a:pt x="2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0" name="Google Shape;12430;p23"/>
            <p:cNvSpPr/>
            <p:nvPr/>
          </p:nvSpPr>
          <p:spPr>
            <a:xfrm>
              <a:off x="6416175" y="2428225"/>
              <a:ext cx="126250" cy="40025"/>
            </a:xfrm>
            <a:custGeom>
              <a:avLst/>
              <a:gdLst/>
              <a:ahLst/>
              <a:cxnLst/>
              <a:rect l="l" t="t" r="r" b="b"/>
              <a:pathLst>
                <a:path w="5050" h="1601" extrusionOk="0">
                  <a:moveTo>
                    <a:pt x="5049" y="1"/>
                  </a:moveTo>
                  <a:lnTo>
                    <a:pt x="5049" y="1"/>
                  </a:lnTo>
                  <a:cubicBezTo>
                    <a:pt x="3512" y="638"/>
                    <a:pt x="1963" y="925"/>
                    <a:pt x="376" y="1088"/>
                  </a:cubicBezTo>
                  <a:cubicBezTo>
                    <a:pt x="363" y="1100"/>
                    <a:pt x="363" y="1100"/>
                    <a:pt x="351" y="1113"/>
                  </a:cubicBezTo>
                  <a:cubicBezTo>
                    <a:pt x="326" y="1175"/>
                    <a:pt x="301" y="1225"/>
                    <a:pt x="263" y="1288"/>
                  </a:cubicBezTo>
                  <a:cubicBezTo>
                    <a:pt x="201" y="1400"/>
                    <a:pt x="113" y="1513"/>
                    <a:pt x="1" y="1600"/>
                  </a:cubicBezTo>
                  <a:cubicBezTo>
                    <a:pt x="1763" y="1388"/>
                    <a:pt x="3487" y="800"/>
                    <a:pt x="5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1" name="Google Shape;12431;p23"/>
            <p:cNvSpPr/>
            <p:nvPr/>
          </p:nvSpPr>
          <p:spPr>
            <a:xfrm>
              <a:off x="6797325" y="1891525"/>
              <a:ext cx="158425" cy="45600"/>
            </a:xfrm>
            <a:custGeom>
              <a:avLst/>
              <a:gdLst/>
              <a:ahLst/>
              <a:cxnLst/>
              <a:rect l="l" t="t" r="r" b="b"/>
              <a:pathLst>
                <a:path w="6337" h="1824" extrusionOk="0">
                  <a:moveTo>
                    <a:pt x="2173" y="0"/>
                  </a:moveTo>
                  <a:cubicBezTo>
                    <a:pt x="1434" y="0"/>
                    <a:pt x="696" y="140"/>
                    <a:pt x="1" y="412"/>
                  </a:cubicBezTo>
                  <a:cubicBezTo>
                    <a:pt x="76" y="462"/>
                    <a:pt x="151" y="524"/>
                    <a:pt x="226" y="574"/>
                  </a:cubicBezTo>
                  <a:cubicBezTo>
                    <a:pt x="301" y="637"/>
                    <a:pt x="376" y="687"/>
                    <a:pt x="451" y="749"/>
                  </a:cubicBezTo>
                  <a:cubicBezTo>
                    <a:pt x="1135" y="529"/>
                    <a:pt x="1835" y="414"/>
                    <a:pt x="2528" y="414"/>
                  </a:cubicBezTo>
                  <a:cubicBezTo>
                    <a:pt x="3884" y="414"/>
                    <a:pt x="5212" y="856"/>
                    <a:pt x="6336" y="1824"/>
                  </a:cubicBezTo>
                  <a:cubicBezTo>
                    <a:pt x="5188" y="583"/>
                    <a:pt x="3679" y="0"/>
                    <a:pt x="2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2" name="Google Shape;12432;p23"/>
            <p:cNvSpPr/>
            <p:nvPr/>
          </p:nvSpPr>
          <p:spPr>
            <a:xfrm>
              <a:off x="6811700" y="1903675"/>
              <a:ext cx="134050" cy="40325"/>
            </a:xfrm>
            <a:custGeom>
              <a:avLst/>
              <a:gdLst/>
              <a:ahLst/>
              <a:cxnLst/>
              <a:rect l="l" t="t" r="r" b="b"/>
              <a:pathLst>
                <a:path w="5362" h="1613" extrusionOk="0">
                  <a:moveTo>
                    <a:pt x="1650" y="1"/>
                  </a:moveTo>
                  <a:cubicBezTo>
                    <a:pt x="1075" y="38"/>
                    <a:pt x="500" y="176"/>
                    <a:pt x="1" y="363"/>
                  </a:cubicBezTo>
                  <a:cubicBezTo>
                    <a:pt x="88" y="438"/>
                    <a:pt x="175" y="501"/>
                    <a:pt x="263" y="563"/>
                  </a:cubicBezTo>
                  <a:cubicBezTo>
                    <a:pt x="500" y="713"/>
                    <a:pt x="738" y="888"/>
                    <a:pt x="963" y="1075"/>
                  </a:cubicBezTo>
                  <a:cubicBezTo>
                    <a:pt x="1549" y="900"/>
                    <a:pt x="2066" y="785"/>
                    <a:pt x="2652" y="785"/>
                  </a:cubicBezTo>
                  <a:cubicBezTo>
                    <a:pt x="2816" y="785"/>
                    <a:pt x="2985" y="794"/>
                    <a:pt x="3162" y="813"/>
                  </a:cubicBezTo>
                  <a:cubicBezTo>
                    <a:pt x="3787" y="875"/>
                    <a:pt x="4674" y="1125"/>
                    <a:pt x="5237" y="1613"/>
                  </a:cubicBezTo>
                  <a:cubicBezTo>
                    <a:pt x="4444" y="800"/>
                    <a:pt x="3257" y="475"/>
                    <a:pt x="2140" y="475"/>
                  </a:cubicBezTo>
                  <a:cubicBezTo>
                    <a:pt x="1848" y="475"/>
                    <a:pt x="1562" y="497"/>
                    <a:pt x="1288" y="538"/>
                  </a:cubicBezTo>
                  <a:cubicBezTo>
                    <a:pt x="1500" y="488"/>
                    <a:pt x="1675" y="451"/>
                    <a:pt x="1763" y="451"/>
                  </a:cubicBezTo>
                  <a:cubicBezTo>
                    <a:pt x="1979" y="434"/>
                    <a:pt x="2193" y="425"/>
                    <a:pt x="2405" y="425"/>
                  </a:cubicBezTo>
                  <a:cubicBezTo>
                    <a:pt x="3451" y="425"/>
                    <a:pt x="4437" y="645"/>
                    <a:pt x="5362" y="1238"/>
                  </a:cubicBezTo>
                  <a:cubicBezTo>
                    <a:pt x="4324" y="401"/>
                    <a:pt x="2962" y="13"/>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433" name="Google Shape;12433;p23"/>
          <p:cNvGrpSpPr/>
          <p:nvPr/>
        </p:nvGrpSpPr>
        <p:grpSpPr>
          <a:xfrm rot="2700000">
            <a:off x="7648813" y="2709718"/>
            <a:ext cx="1719569" cy="1563086"/>
            <a:chOff x="6470175" y="1590600"/>
            <a:chExt cx="764825" cy="695225"/>
          </a:xfrm>
        </p:grpSpPr>
        <p:sp>
          <p:nvSpPr>
            <p:cNvPr id="12434" name="Google Shape;12434;p23"/>
            <p:cNvSpPr/>
            <p:nvPr/>
          </p:nvSpPr>
          <p:spPr>
            <a:xfrm>
              <a:off x="6831000" y="1655750"/>
              <a:ext cx="328375" cy="324500"/>
            </a:xfrm>
            <a:custGeom>
              <a:avLst/>
              <a:gdLst/>
              <a:ahLst/>
              <a:cxnLst/>
              <a:rect l="l" t="t" r="r" b="b"/>
              <a:pathLst>
                <a:path w="13135" h="12980" extrusionOk="0">
                  <a:moveTo>
                    <a:pt x="2026" y="4730"/>
                  </a:moveTo>
                  <a:cubicBezTo>
                    <a:pt x="2244" y="4730"/>
                    <a:pt x="2329" y="4887"/>
                    <a:pt x="2438" y="5056"/>
                  </a:cubicBezTo>
                  <a:cubicBezTo>
                    <a:pt x="2538" y="5193"/>
                    <a:pt x="2650" y="5306"/>
                    <a:pt x="2813" y="5368"/>
                  </a:cubicBezTo>
                  <a:cubicBezTo>
                    <a:pt x="2902" y="5401"/>
                    <a:pt x="2994" y="5415"/>
                    <a:pt x="3086" y="5415"/>
                  </a:cubicBezTo>
                  <a:cubicBezTo>
                    <a:pt x="3340" y="5415"/>
                    <a:pt x="3599" y="5310"/>
                    <a:pt x="3837" y="5218"/>
                  </a:cubicBezTo>
                  <a:cubicBezTo>
                    <a:pt x="3955" y="5173"/>
                    <a:pt x="4086" y="5141"/>
                    <a:pt x="4216" y="5141"/>
                  </a:cubicBezTo>
                  <a:cubicBezTo>
                    <a:pt x="4265" y="5141"/>
                    <a:pt x="4314" y="5145"/>
                    <a:pt x="4362" y="5156"/>
                  </a:cubicBezTo>
                  <a:cubicBezTo>
                    <a:pt x="4575" y="5206"/>
                    <a:pt x="4675" y="5381"/>
                    <a:pt x="4762" y="5543"/>
                  </a:cubicBezTo>
                  <a:cubicBezTo>
                    <a:pt x="4987" y="5943"/>
                    <a:pt x="5237" y="6293"/>
                    <a:pt x="5587" y="6593"/>
                  </a:cubicBezTo>
                  <a:cubicBezTo>
                    <a:pt x="5912" y="6868"/>
                    <a:pt x="6299" y="7055"/>
                    <a:pt x="6624" y="7330"/>
                  </a:cubicBezTo>
                  <a:cubicBezTo>
                    <a:pt x="6893" y="7554"/>
                    <a:pt x="6991" y="7999"/>
                    <a:pt x="7359" y="7999"/>
                  </a:cubicBezTo>
                  <a:cubicBezTo>
                    <a:pt x="7402" y="7999"/>
                    <a:pt x="7448" y="7993"/>
                    <a:pt x="7499" y="7980"/>
                  </a:cubicBezTo>
                  <a:cubicBezTo>
                    <a:pt x="7661" y="7930"/>
                    <a:pt x="7824" y="7855"/>
                    <a:pt x="7986" y="7818"/>
                  </a:cubicBezTo>
                  <a:cubicBezTo>
                    <a:pt x="8161" y="7780"/>
                    <a:pt x="8349" y="7755"/>
                    <a:pt x="8524" y="7743"/>
                  </a:cubicBezTo>
                  <a:cubicBezTo>
                    <a:pt x="8620" y="7736"/>
                    <a:pt x="8717" y="7733"/>
                    <a:pt x="8814" y="7733"/>
                  </a:cubicBezTo>
                  <a:cubicBezTo>
                    <a:pt x="9091" y="7733"/>
                    <a:pt x="9367" y="7759"/>
                    <a:pt x="9636" y="7805"/>
                  </a:cubicBezTo>
                  <a:cubicBezTo>
                    <a:pt x="9998" y="7880"/>
                    <a:pt x="10361" y="7992"/>
                    <a:pt x="10723" y="8055"/>
                  </a:cubicBezTo>
                  <a:cubicBezTo>
                    <a:pt x="10763" y="8063"/>
                    <a:pt x="10801" y="8067"/>
                    <a:pt x="10837" y="8067"/>
                  </a:cubicBezTo>
                  <a:cubicBezTo>
                    <a:pt x="11148" y="8067"/>
                    <a:pt x="11355" y="7800"/>
                    <a:pt x="11523" y="7543"/>
                  </a:cubicBezTo>
                  <a:cubicBezTo>
                    <a:pt x="11710" y="7255"/>
                    <a:pt x="11835" y="6930"/>
                    <a:pt x="11898" y="6593"/>
                  </a:cubicBezTo>
                  <a:cubicBezTo>
                    <a:pt x="11973" y="6168"/>
                    <a:pt x="11948" y="5731"/>
                    <a:pt x="11823" y="5318"/>
                  </a:cubicBezTo>
                  <a:lnTo>
                    <a:pt x="11823" y="5318"/>
                  </a:lnTo>
                  <a:cubicBezTo>
                    <a:pt x="11898" y="5406"/>
                    <a:pt x="11985" y="5493"/>
                    <a:pt x="12060" y="5593"/>
                  </a:cubicBezTo>
                  <a:cubicBezTo>
                    <a:pt x="12310" y="5881"/>
                    <a:pt x="12548" y="6205"/>
                    <a:pt x="12647" y="6580"/>
                  </a:cubicBezTo>
                  <a:cubicBezTo>
                    <a:pt x="12747" y="6918"/>
                    <a:pt x="12722" y="7255"/>
                    <a:pt x="12660" y="7593"/>
                  </a:cubicBezTo>
                  <a:cubicBezTo>
                    <a:pt x="12498" y="8342"/>
                    <a:pt x="12110" y="9055"/>
                    <a:pt x="11723" y="9705"/>
                  </a:cubicBezTo>
                  <a:cubicBezTo>
                    <a:pt x="11473" y="10104"/>
                    <a:pt x="11198" y="10454"/>
                    <a:pt x="10898" y="10817"/>
                  </a:cubicBezTo>
                  <a:cubicBezTo>
                    <a:pt x="10623" y="11142"/>
                    <a:pt x="10336" y="11454"/>
                    <a:pt x="9998" y="11704"/>
                  </a:cubicBezTo>
                  <a:cubicBezTo>
                    <a:pt x="9398" y="12166"/>
                    <a:pt x="8636" y="12479"/>
                    <a:pt x="7899" y="12591"/>
                  </a:cubicBezTo>
                  <a:cubicBezTo>
                    <a:pt x="7711" y="12620"/>
                    <a:pt x="7525" y="12633"/>
                    <a:pt x="7341" y="12633"/>
                  </a:cubicBezTo>
                  <a:cubicBezTo>
                    <a:pt x="6716" y="12633"/>
                    <a:pt x="6110" y="12484"/>
                    <a:pt x="5512" y="12291"/>
                  </a:cubicBezTo>
                  <a:cubicBezTo>
                    <a:pt x="5087" y="12154"/>
                    <a:pt x="4687" y="11991"/>
                    <a:pt x="4300" y="11791"/>
                  </a:cubicBezTo>
                  <a:cubicBezTo>
                    <a:pt x="4100" y="11691"/>
                    <a:pt x="3900" y="11604"/>
                    <a:pt x="3712" y="11492"/>
                  </a:cubicBezTo>
                  <a:cubicBezTo>
                    <a:pt x="3550" y="11392"/>
                    <a:pt x="3350" y="11279"/>
                    <a:pt x="3225" y="11129"/>
                  </a:cubicBezTo>
                  <a:cubicBezTo>
                    <a:pt x="3100" y="10967"/>
                    <a:pt x="3100" y="10754"/>
                    <a:pt x="3013" y="10567"/>
                  </a:cubicBezTo>
                  <a:cubicBezTo>
                    <a:pt x="2938" y="10429"/>
                    <a:pt x="2838" y="10304"/>
                    <a:pt x="2725" y="10179"/>
                  </a:cubicBezTo>
                  <a:cubicBezTo>
                    <a:pt x="2588" y="10029"/>
                    <a:pt x="2450" y="9879"/>
                    <a:pt x="2363" y="9705"/>
                  </a:cubicBezTo>
                  <a:cubicBezTo>
                    <a:pt x="2263" y="9530"/>
                    <a:pt x="2275" y="9342"/>
                    <a:pt x="2250" y="9142"/>
                  </a:cubicBezTo>
                  <a:cubicBezTo>
                    <a:pt x="2150" y="8380"/>
                    <a:pt x="1563" y="7893"/>
                    <a:pt x="1076" y="7355"/>
                  </a:cubicBezTo>
                  <a:cubicBezTo>
                    <a:pt x="951" y="7218"/>
                    <a:pt x="813" y="7080"/>
                    <a:pt x="701" y="6943"/>
                  </a:cubicBezTo>
                  <a:cubicBezTo>
                    <a:pt x="613" y="6843"/>
                    <a:pt x="413" y="6643"/>
                    <a:pt x="488" y="6505"/>
                  </a:cubicBezTo>
                  <a:cubicBezTo>
                    <a:pt x="526" y="6418"/>
                    <a:pt x="638" y="6368"/>
                    <a:pt x="713" y="6318"/>
                  </a:cubicBezTo>
                  <a:cubicBezTo>
                    <a:pt x="801" y="6255"/>
                    <a:pt x="876" y="6180"/>
                    <a:pt x="938" y="6105"/>
                  </a:cubicBezTo>
                  <a:cubicBezTo>
                    <a:pt x="1076" y="5968"/>
                    <a:pt x="1200" y="5806"/>
                    <a:pt x="1300" y="5643"/>
                  </a:cubicBezTo>
                  <a:cubicBezTo>
                    <a:pt x="1425" y="5443"/>
                    <a:pt x="1500" y="5243"/>
                    <a:pt x="1588" y="5043"/>
                  </a:cubicBezTo>
                  <a:cubicBezTo>
                    <a:pt x="1675" y="4856"/>
                    <a:pt x="1800" y="4743"/>
                    <a:pt x="2000" y="4731"/>
                  </a:cubicBezTo>
                  <a:cubicBezTo>
                    <a:pt x="2009" y="4730"/>
                    <a:pt x="2017" y="4730"/>
                    <a:pt x="2026" y="4730"/>
                  </a:cubicBezTo>
                  <a:close/>
                  <a:moveTo>
                    <a:pt x="2408" y="0"/>
                  </a:moveTo>
                  <a:cubicBezTo>
                    <a:pt x="2203" y="0"/>
                    <a:pt x="2156" y="324"/>
                    <a:pt x="2375" y="382"/>
                  </a:cubicBezTo>
                  <a:cubicBezTo>
                    <a:pt x="2800" y="519"/>
                    <a:pt x="3225" y="619"/>
                    <a:pt x="3650" y="732"/>
                  </a:cubicBezTo>
                  <a:cubicBezTo>
                    <a:pt x="4512" y="944"/>
                    <a:pt x="5299" y="1332"/>
                    <a:pt x="6099" y="1694"/>
                  </a:cubicBezTo>
                  <a:cubicBezTo>
                    <a:pt x="6437" y="1844"/>
                    <a:pt x="6774" y="2007"/>
                    <a:pt x="7136" y="2094"/>
                  </a:cubicBezTo>
                  <a:cubicBezTo>
                    <a:pt x="7274" y="2131"/>
                    <a:pt x="7411" y="2154"/>
                    <a:pt x="7548" y="2154"/>
                  </a:cubicBezTo>
                  <a:cubicBezTo>
                    <a:pt x="7598" y="2154"/>
                    <a:pt x="7649" y="2151"/>
                    <a:pt x="7699" y="2144"/>
                  </a:cubicBezTo>
                  <a:cubicBezTo>
                    <a:pt x="7845" y="2134"/>
                    <a:pt x="8000" y="2088"/>
                    <a:pt x="8156" y="2088"/>
                  </a:cubicBezTo>
                  <a:cubicBezTo>
                    <a:pt x="8187" y="2088"/>
                    <a:pt x="8218" y="2090"/>
                    <a:pt x="8249" y="2094"/>
                  </a:cubicBezTo>
                  <a:cubicBezTo>
                    <a:pt x="8461" y="2132"/>
                    <a:pt x="8661" y="2294"/>
                    <a:pt x="8823" y="2419"/>
                  </a:cubicBezTo>
                  <a:cubicBezTo>
                    <a:pt x="8998" y="2544"/>
                    <a:pt x="9173" y="2669"/>
                    <a:pt x="9348" y="2806"/>
                  </a:cubicBezTo>
                  <a:cubicBezTo>
                    <a:pt x="9736" y="3081"/>
                    <a:pt x="10123" y="3369"/>
                    <a:pt x="10511" y="3656"/>
                  </a:cubicBezTo>
                  <a:cubicBezTo>
                    <a:pt x="10673" y="3781"/>
                    <a:pt x="10848" y="3894"/>
                    <a:pt x="10998" y="4044"/>
                  </a:cubicBezTo>
                  <a:cubicBezTo>
                    <a:pt x="11135" y="4193"/>
                    <a:pt x="11198" y="4406"/>
                    <a:pt x="11285" y="4581"/>
                  </a:cubicBezTo>
                  <a:cubicBezTo>
                    <a:pt x="11298" y="4593"/>
                    <a:pt x="11310" y="4606"/>
                    <a:pt x="11310" y="4618"/>
                  </a:cubicBezTo>
                  <a:cubicBezTo>
                    <a:pt x="11248" y="4656"/>
                    <a:pt x="11198" y="4743"/>
                    <a:pt x="11260" y="4843"/>
                  </a:cubicBezTo>
                  <a:cubicBezTo>
                    <a:pt x="11448" y="5131"/>
                    <a:pt x="11585" y="5468"/>
                    <a:pt x="11610" y="5818"/>
                  </a:cubicBezTo>
                  <a:cubicBezTo>
                    <a:pt x="11648" y="6168"/>
                    <a:pt x="11598" y="6530"/>
                    <a:pt x="11473" y="6855"/>
                  </a:cubicBezTo>
                  <a:cubicBezTo>
                    <a:pt x="11410" y="7018"/>
                    <a:pt x="11323" y="7193"/>
                    <a:pt x="11223" y="7330"/>
                  </a:cubicBezTo>
                  <a:cubicBezTo>
                    <a:pt x="11135" y="7455"/>
                    <a:pt x="10998" y="7668"/>
                    <a:pt x="10848" y="7705"/>
                  </a:cubicBezTo>
                  <a:cubicBezTo>
                    <a:pt x="10827" y="7711"/>
                    <a:pt x="10803" y="7713"/>
                    <a:pt x="10778" y="7713"/>
                  </a:cubicBezTo>
                  <a:cubicBezTo>
                    <a:pt x="10697" y="7713"/>
                    <a:pt x="10602" y="7690"/>
                    <a:pt x="10536" y="7680"/>
                  </a:cubicBezTo>
                  <a:cubicBezTo>
                    <a:pt x="10448" y="7668"/>
                    <a:pt x="10361" y="7643"/>
                    <a:pt x="10273" y="7630"/>
                  </a:cubicBezTo>
                  <a:cubicBezTo>
                    <a:pt x="10086" y="7593"/>
                    <a:pt x="9911" y="7555"/>
                    <a:pt x="9723" y="7530"/>
                  </a:cubicBezTo>
                  <a:cubicBezTo>
                    <a:pt x="9348" y="7480"/>
                    <a:pt x="8973" y="7418"/>
                    <a:pt x="8586" y="7418"/>
                  </a:cubicBezTo>
                  <a:cubicBezTo>
                    <a:pt x="8199" y="7418"/>
                    <a:pt x="7836" y="7493"/>
                    <a:pt x="7474" y="7605"/>
                  </a:cubicBezTo>
                  <a:cubicBezTo>
                    <a:pt x="7444" y="7615"/>
                    <a:pt x="7397" y="7633"/>
                    <a:pt x="7360" y="7633"/>
                  </a:cubicBezTo>
                  <a:cubicBezTo>
                    <a:pt x="7352" y="7633"/>
                    <a:pt x="7344" y="7632"/>
                    <a:pt x="7336" y="7630"/>
                  </a:cubicBezTo>
                  <a:cubicBezTo>
                    <a:pt x="7274" y="7605"/>
                    <a:pt x="7249" y="7505"/>
                    <a:pt x="7224" y="7455"/>
                  </a:cubicBezTo>
                  <a:cubicBezTo>
                    <a:pt x="7174" y="7368"/>
                    <a:pt x="7124" y="7280"/>
                    <a:pt x="7061" y="7205"/>
                  </a:cubicBezTo>
                  <a:cubicBezTo>
                    <a:pt x="6936" y="7043"/>
                    <a:pt x="6774" y="6918"/>
                    <a:pt x="6612" y="6793"/>
                  </a:cubicBezTo>
                  <a:cubicBezTo>
                    <a:pt x="6224" y="6543"/>
                    <a:pt x="5862" y="6305"/>
                    <a:pt x="5549" y="5956"/>
                  </a:cubicBezTo>
                  <a:cubicBezTo>
                    <a:pt x="5387" y="5781"/>
                    <a:pt x="5249" y="5593"/>
                    <a:pt x="5112" y="5393"/>
                  </a:cubicBezTo>
                  <a:cubicBezTo>
                    <a:pt x="5012" y="5231"/>
                    <a:pt x="4900" y="5068"/>
                    <a:pt x="4737" y="4956"/>
                  </a:cubicBezTo>
                  <a:cubicBezTo>
                    <a:pt x="4594" y="4859"/>
                    <a:pt x="4441" y="4827"/>
                    <a:pt x="4285" y="4827"/>
                  </a:cubicBezTo>
                  <a:cubicBezTo>
                    <a:pt x="4099" y="4827"/>
                    <a:pt x="3908" y="4872"/>
                    <a:pt x="3725" y="4906"/>
                  </a:cubicBezTo>
                  <a:cubicBezTo>
                    <a:pt x="3565" y="4940"/>
                    <a:pt x="3396" y="4995"/>
                    <a:pt x="3225" y="4995"/>
                  </a:cubicBezTo>
                  <a:cubicBezTo>
                    <a:pt x="3208" y="4995"/>
                    <a:pt x="3192" y="4994"/>
                    <a:pt x="3175" y="4993"/>
                  </a:cubicBezTo>
                  <a:cubicBezTo>
                    <a:pt x="2963" y="4981"/>
                    <a:pt x="2850" y="4931"/>
                    <a:pt x="2725" y="4768"/>
                  </a:cubicBezTo>
                  <a:cubicBezTo>
                    <a:pt x="2539" y="4521"/>
                    <a:pt x="2277" y="4358"/>
                    <a:pt x="1980" y="4358"/>
                  </a:cubicBezTo>
                  <a:cubicBezTo>
                    <a:pt x="1918" y="4358"/>
                    <a:pt x="1853" y="4366"/>
                    <a:pt x="1788" y="4381"/>
                  </a:cubicBezTo>
                  <a:cubicBezTo>
                    <a:pt x="1350" y="4481"/>
                    <a:pt x="1225" y="4893"/>
                    <a:pt x="1026" y="5243"/>
                  </a:cubicBezTo>
                  <a:cubicBezTo>
                    <a:pt x="913" y="5443"/>
                    <a:pt x="763" y="5631"/>
                    <a:pt x="601" y="5806"/>
                  </a:cubicBezTo>
                  <a:cubicBezTo>
                    <a:pt x="476" y="5931"/>
                    <a:pt x="326" y="6043"/>
                    <a:pt x="226" y="6205"/>
                  </a:cubicBezTo>
                  <a:cubicBezTo>
                    <a:pt x="1" y="6543"/>
                    <a:pt x="176" y="6843"/>
                    <a:pt x="413" y="7130"/>
                  </a:cubicBezTo>
                  <a:cubicBezTo>
                    <a:pt x="901" y="7718"/>
                    <a:pt x="1500" y="8205"/>
                    <a:pt x="1763" y="8942"/>
                  </a:cubicBezTo>
                  <a:cubicBezTo>
                    <a:pt x="1825" y="9142"/>
                    <a:pt x="1838" y="9342"/>
                    <a:pt x="1875" y="9542"/>
                  </a:cubicBezTo>
                  <a:cubicBezTo>
                    <a:pt x="1925" y="9730"/>
                    <a:pt x="2000" y="9892"/>
                    <a:pt x="2125" y="10042"/>
                  </a:cubicBezTo>
                  <a:cubicBezTo>
                    <a:pt x="2363" y="10329"/>
                    <a:pt x="2750" y="10542"/>
                    <a:pt x="2863" y="10917"/>
                  </a:cubicBezTo>
                  <a:cubicBezTo>
                    <a:pt x="2925" y="11129"/>
                    <a:pt x="2925" y="11317"/>
                    <a:pt x="3063" y="11492"/>
                  </a:cubicBezTo>
                  <a:cubicBezTo>
                    <a:pt x="3187" y="11642"/>
                    <a:pt x="3362" y="11766"/>
                    <a:pt x="3525" y="11879"/>
                  </a:cubicBezTo>
                  <a:cubicBezTo>
                    <a:pt x="3887" y="12129"/>
                    <a:pt x="4275" y="12316"/>
                    <a:pt x="4687" y="12466"/>
                  </a:cubicBezTo>
                  <a:cubicBezTo>
                    <a:pt x="5479" y="12746"/>
                    <a:pt x="6342" y="12979"/>
                    <a:pt x="7184" y="12979"/>
                  </a:cubicBezTo>
                  <a:cubicBezTo>
                    <a:pt x="7205" y="12979"/>
                    <a:pt x="7227" y="12979"/>
                    <a:pt x="7249" y="12979"/>
                  </a:cubicBezTo>
                  <a:cubicBezTo>
                    <a:pt x="8024" y="12966"/>
                    <a:pt x="8774" y="12766"/>
                    <a:pt x="9461" y="12416"/>
                  </a:cubicBezTo>
                  <a:cubicBezTo>
                    <a:pt x="10198" y="12041"/>
                    <a:pt x="10923" y="11504"/>
                    <a:pt x="11448" y="10867"/>
                  </a:cubicBezTo>
                  <a:cubicBezTo>
                    <a:pt x="12023" y="10179"/>
                    <a:pt x="12485" y="9392"/>
                    <a:pt x="12785" y="8542"/>
                  </a:cubicBezTo>
                  <a:cubicBezTo>
                    <a:pt x="13022" y="7880"/>
                    <a:pt x="13135" y="7155"/>
                    <a:pt x="12985" y="6468"/>
                  </a:cubicBezTo>
                  <a:cubicBezTo>
                    <a:pt x="12897" y="6080"/>
                    <a:pt x="12697" y="5756"/>
                    <a:pt x="12435" y="5468"/>
                  </a:cubicBezTo>
                  <a:cubicBezTo>
                    <a:pt x="12135" y="5131"/>
                    <a:pt x="11798" y="4843"/>
                    <a:pt x="11585" y="4456"/>
                  </a:cubicBezTo>
                  <a:cubicBezTo>
                    <a:pt x="11373" y="4069"/>
                    <a:pt x="11223" y="3681"/>
                    <a:pt x="10860" y="3406"/>
                  </a:cubicBezTo>
                  <a:cubicBezTo>
                    <a:pt x="10473" y="3131"/>
                    <a:pt x="10061" y="2869"/>
                    <a:pt x="9673" y="2594"/>
                  </a:cubicBezTo>
                  <a:cubicBezTo>
                    <a:pt x="9461" y="2444"/>
                    <a:pt x="9248" y="2306"/>
                    <a:pt x="9048" y="2157"/>
                  </a:cubicBezTo>
                  <a:cubicBezTo>
                    <a:pt x="8873" y="2044"/>
                    <a:pt x="8724" y="1894"/>
                    <a:pt x="8536" y="1807"/>
                  </a:cubicBezTo>
                  <a:cubicBezTo>
                    <a:pt x="8403" y="1745"/>
                    <a:pt x="8264" y="1720"/>
                    <a:pt x="8123" y="1720"/>
                  </a:cubicBezTo>
                  <a:cubicBezTo>
                    <a:pt x="8065" y="1720"/>
                    <a:pt x="8007" y="1724"/>
                    <a:pt x="7949" y="1732"/>
                  </a:cubicBezTo>
                  <a:cubicBezTo>
                    <a:pt x="7861" y="1738"/>
                    <a:pt x="7771" y="1741"/>
                    <a:pt x="7680" y="1741"/>
                  </a:cubicBezTo>
                  <a:cubicBezTo>
                    <a:pt x="7589" y="1741"/>
                    <a:pt x="7499" y="1738"/>
                    <a:pt x="7411" y="1732"/>
                  </a:cubicBezTo>
                  <a:cubicBezTo>
                    <a:pt x="7011" y="1719"/>
                    <a:pt x="6637" y="1619"/>
                    <a:pt x="6287" y="1469"/>
                  </a:cubicBezTo>
                  <a:cubicBezTo>
                    <a:pt x="5887" y="1307"/>
                    <a:pt x="5499" y="1144"/>
                    <a:pt x="5099" y="969"/>
                  </a:cubicBezTo>
                  <a:cubicBezTo>
                    <a:pt x="4675" y="782"/>
                    <a:pt x="4225" y="632"/>
                    <a:pt x="3787" y="457"/>
                  </a:cubicBezTo>
                  <a:cubicBezTo>
                    <a:pt x="3350" y="270"/>
                    <a:pt x="2925" y="107"/>
                    <a:pt x="2463" y="7"/>
                  </a:cubicBezTo>
                  <a:cubicBezTo>
                    <a:pt x="2444" y="2"/>
                    <a:pt x="2425" y="0"/>
                    <a:pt x="2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5" name="Google Shape;12435;p23"/>
            <p:cNvSpPr/>
            <p:nvPr/>
          </p:nvSpPr>
          <p:spPr>
            <a:xfrm>
              <a:off x="7014075" y="1844375"/>
              <a:ext cx="83700" cy="41025"/>
            </a:xfrm>
            <a:custGeom>
              <a:avLst/>
              <a:gdLst/>
              <a:ahLst/>
              <a:cxnLst/>
              <a:rect l="l" t="t" r="r" b="b"/>
              <a:pathLst>
                <a:path w="3348" h="1641" extrusionOk="0">
                  <a:moveTo>
                    <a:pt x="401" y="1"/>
                  </a:moveTo>
                  <a:cubicBezTo>
                    <a:pt x="317" y="1"/>
                    <a:pt x="237" y="11"/>
                    <a:pt x="163" y="35"/>
                  </a:cubicBezTo>
                  <a:cubicBezTo>
                    <a:pt x="1" y="85"/>
                    <a:pt x="51" y="285"/>
                    <a:pt x="188" y="335"/>
                  </a:cubicBezTo>
                  <a:cubicBezTo>
                    <a:pt x="313" y="385"/>
                    <a:pt x="463" y="372"/>
                    <a:pt x="601" y="397"/>
                  </a:cubicBezTo>
                  <a:cubicBezTo>
                    <a:pt x="738" y="410"/>
                    <a:pt x="863" y="447"/>
                    <a:pt x="1001" y="472"/>
                  </a:cubicBezTo>
                  <a:cubicBezTo>
                    <a:pt x="1263" y="547"/>
                    <a:pt x="1513" y="635"/>
                    <a:pt x="1763" y="735"/>
                  </a:cubicBezTo>
                  <a:cubicBezTo>
                    <a:pt x="2288" y="960"/>
                    <a:pt x="2763" y="1247"/>
                    <a:pt x="3188" y="1622"/>
                  </a:cubicBezTo>
                  <a:cubicBezTo>
                    <a:pt x="3203" y="1635"/>
                    <a:pt x="3219" y="1640"/>
                    <a:pt x="3235" y="1640"/>
                  </a:cubicBezTo>
                  <a:cubicBezTo>
                    <a:pt x="3296" y="1640"/>
                    <a:pt x="3347" y="1559"/>
                    <a:pt x="3288" y="1510"/>
                  </a:cubicBezTo>
                  <a:cubicBezTo>
                    <a:pt x="2863" y="1110"/>
                    <a:pt x="2388" y="710"/>
                    <a:pt x="1863" y="435"/>
                  </a:cubicBezTo>
                  <a:cubicBezTo>
                    <a:pt x="1600" y="285"/>
                    <a:pt x="1326" y="185"/>
                    <a:pt x="1026" y="110"/>
                  </a:cubicBezTo>
                  <a:cubicBezTo>
                    <a:pt x="846" y="65"/>
                    <a:pt x="614" y="1"/>
                    <a:pt x="4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6" name="Google Shape;12436;p23"/>
            <p:cNvSpPr/>
            <p:nvPr/>
          </p:nvSpPr>
          <p:spPr>
            <a:xfrm>
              <a:off x="6854125" y="1793200"/>
              <a:ext cx="133325" cy="77375"/>
            </a:xfrm>
            <a:custGeom>
              <a:avLst/>
              <a:gdLst/>
              <a:ahLst/>
              <a:cxnLst/>
              <a:rect l="l" t="t" r="r" b="b"/>
              <a:pathLst>
                <a:path w="5333" h="3095" extrusionOk="0">
                  <a:moveTo>
                    <a:pt x="223" y="0"/>
                  </a:moveTo>
                  <a:cubicBezTo>
                    <a:pt x="161" y="0"/>
                    <a:pt x="104" y="25"/>
                    <a:pt x="63" y="83"/>
                  </a:cubicBezTo>
                  <a:cubicBezTo>
                    <a:pt x="13" y="158"/>
                    <a:pt x="1" y="295"/>
                    <a:pt x="88" y="358"/>
                  </a:cubicBezTo>
                  <a:cubicBezTo>
                    <a:pt x="300" y="508"/>
                    <a:pt x="538" y="620"/>
                    <a:pt x="750" y="782"/>
                  </a:cubicBezTo>
                  <a:cubicBezTo>
                    <a:pt x="963" y="945"/>
                    <a:pt x="1163" y="1107"/>
                    <a:pt x="1363" y="1282"/>
                  </a:cubicBezTo>
                  <a:cubicBezTo>
                    <a:pt x="1738" y="1595"/>
                    <a:pt x="2113" y="1920"/>
                    <a:pt x="2525" y="2182"/>
                  </a:cubicBezTo>
                  <a:cubicBezTo>
                    <a:pt x="3325" y="2694"/>
                    <a:pt x="4224" y="3007"/>
                    <a:pt x="5162" y="3094"/>
                  </a:cubicBezTo>
                  <a:cubicBezTo>
                    <a:pt x="5166" y="3095"/>
                    <a:pt x="5170" y="3095"/>
                    <a:pt x="5174" y="3095"/>
                  </a:cubicBezTo>
                  <a:cubicBezTo>
                    <a:pt x="5290" y="3095"/>
                    <a:pt x="5332" y="2919"/>
                    <a:pt x="5199" y="2907"/>
                  </a:cubicBezTo>
                  <a:cubicBezTo>
                    <a:pt x="4274" y="2782"/>
                    <a:pt x="3387" y="2432"/>
                    <a:pt x="2637" y="1870"/>
                  </a:cubicBezTo>
                  <a:cubicBezTo>
                    <a:pt x="2237" y="1582"/>
                    <a:pt x="1900" y="1220"/>
                    <a:pt x="1538" y="895"/>
                  </a:cubicBezTo>
                  <a:cubicBezTo>
                    <a:pt x="1350" y="720"/>
                    <a:pt x="1150" y="557"/>
                    <a:pt x="950" y="408"/>
                  </a:cubicBezTo>
                  <a:cubicBezTo>
                    <a:pt x="763" y="258"/>
                    <a:pt x="550" y="95"/>
                    <a:pt x="325" y="20"/>
                  </a:cubicBezTo>
                  <a:cubicBezTo>
                    <a:pt x="291" y="7"/>
                    <a:pt x="256" y="0"/>
                    <a:pt x="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7" name="Google Shape;12437;p23"/>
            <p:cNvSpPr/>
            <p:nvPr/>
          </p:nvSpPr>
          <p:spPr>
            <a:xfrm>
              <a:off x="6733525" y="1640675"/>
              <a:ext cx="164700" cy="267825"/>
            </a:xfrm>
            <a:custGeom>
              <a:avLst/>
              <a:gdLst/>
              <a:ahLst/>
              <a:cxnLst/>
              <a:rect l="l" t="t" r="r" b="b"/>
              <a:pathLst>
                <a:path w="6588" h="10713" extrusionOk="0">
                  <a:moveTo>
                    <a:pt x="3875" y="1"/>
                  </a:moveTo>
                  <a:cubicBezTo>
                    <a:pt x="3844" y="1"/>
                    <a:pt x="3812" y="10"/>
                    <a:pt x="3787" y="23"/>
                  </a:cubicBezTo>
                  <a:cubicBezTo>
                    <a:pt x="3550" y="160"/>
                    <a:pt x="3350" y="398"/>
                    <a:pt x="3300" y="660"/>
                  </a:cubicBezTo>
                  <a:cubicBezTo>
                    <a:pt x="3083" y="590"/>
                    <a:pt x="2854" y="544"/>
                    <a:pt x="2630" y="544"/>
                  </a:cubicBezTo>
                  <a:cubicBezTo>
                    <a:pt x="2378" y="544"/>
                    <a:pt x="2131" y="602"/>
                    <a:pt x="1913" y="748"/>
                  </a:cubicBezTo>
                  <a:cubicBezTo>
                    <a:pt x="1650" y="910"/>
                    <a:pt x="1538" y="1147"/>
                    <a:pt x="1413" y="1422"/>
                  </a:cubicBezTo>
                  <a:cubicBezTo>
                    <a:pt x="1276" y="1735"/>
                    <a:pt x="1076" y="1985"/>
                    <a:pt x="826" y="2235"/>
                  </a:cubicBezTo>
                  <a:cubicBezTo>
                    <a:pt x="601" y="2435"/>
                    <a:pt x="376" y="2635"/>
                    <a:pt x="163" y="2847"/>
                  </a:cubicBezTo>
                  <a:cubicBezTo>
                    <a:pt x="51" y="2947"/>
                    <a:pt x="1" y="3009"/>
                    <a:pt x="38" y="3159"/>
                  </a:cubicBezTo>
                  <a:cubicBezTo>
                    <a:pt x="63" y="3247"/>
                    <a:pt x="126" y="3322"/>
                    <a:pt x="188" y="3372"/>
                  </a:cubicBezTo>
                  <a:cubicBezTo>
                    <a:pt x="351" y="3509"/>
                    <a:pt x="601" y="3547"/>
                    <a:pt x="701" y="3747"/>
                  </a:cubicBezTo>
                  <a:cubicBezTo>
                    <a:pt x="788" y="3934"/>
                    <a:pt x="788" y="4159"/>
                    <a:pt x="851" y="4359"/>
                  </a:cubicBezTo>
                  <a:cubicBezTo>
                    <a:pt x="888" y="4459"/>
                    <a:pt x="951" y="4559"/>
                    <a:pt x="1001" y="4659"/>
                  </a:cubicBezTo>
                  <a:cubicBezTo>
                    <a:pt x="1038" y="4709"/>
                    <a:pt x="1051" y="4709"/>
                    <a:pt x="1026" y="4759"/>
                  </a:cubicBezTo>
                  <a:cubicBezTo>
                    <a:pt x="1013" y="4784"/>
                    <a:pt x="951" y="4821"/>
                    <a:pt x="926" y="4834"/>
                  </a:cubicBezTo>
                  <a:cubicBezTo>
                    <a:pt x="738" y="4984"/>
                    <a:pt x="613" y="5146"/>
                    <a:pt x="588" y="5384"/>
                  </a:cubicBezTo>
                  <a:cubicBezTo>
                    <a:pt x="563" y="5621"/>
                    <a:pt x="626" y="5859"/>
                    <a:pt x="701" y="6096"/>
                  </a:cubicBezTo>
                  <a:cubicBezTo>
                    <a:pt x="788" y="6396"/>
                    <a:pt x="963" y="6571"/>
                    <a:pt x="1238" y="6721"/>
                  </a:cubicBezTo>
                  <a:cubicBezTo>
                    <a:pt x="1788" y="7021"/>
                    <a:pt x="2350" y="7321"/>
                    <a:pt x="2913" y="7608"/>
                  </a:cubicBezTo>
                  <a:cubicBezTo>
                    <a:pt x="3187" y="7758"/>
                    <a:pt x="3475" y="7896"/>
                    <a:pt x="3737" y="8071"/>
                  </a:cubicBezTo>
                  <a:cubicBezTo>
                    <a:pt x="4000" y="8246"/>
                    <a:pt x="4175" y="8496"/>
                    <a:pt x="4325" y="8758"/>
                  </a:cubicBezTo>
                  <a:cubicBezTo>
                    <a:pt x="4770" y="9516"/>
                    <a:pt x="5168" y="10713"/>
                    <a:pt x="6222" y="10713"/>
                  </a:cubicBezTo>
                  <a:cubicBezTo>
                    <a:pt x="6264" y="10713"/>
                    <a:pt x="6306" y="10711"/>
                    <a:pt x="6349" y="10707"/>
                  </a:cubicBezTo>
                  <a:cubicBezTo>
                    <a:pt x="6474" y="10695"/>
                    <a:pt x="6499" y="10495"/>
                    <a:pt x="6362" y="10470"/>
                  </a:cubicBezTo>
                  <a:cubicBezTo>
                    <a:pt x="5562" y="10395"/>
                    <a:pt x="5112" y="9583"/>
                    <a:pt x="4775" y="8945"/>
                  </a:cubicBezTo>
                  <a:cubicBezTo>
                    <a:pt x="4600" y="8608"/>
                    <a:pt x="4412" y="8308"/>
                    <a:pt x="4162" y="8021"/>
                  </a:cubicBezTo>
                  <a:cubicBezTo>
                    <a:pt x="3875" y="7708"/>
                    <a:pt x="3525" y="7496"/>
                    <a:pt x="3150" y="7296"/>
                  </a:cubicBezTo>
                  <a:cubicBezTo>
                    <a:pt x="2775" y="7096"/>
                    <a:pt x="2400" y="6896"/>
                    <a:pt x="2025" y="6696"/>
                  </a:cubicBezTo>
                  <a:cubicBezTo>
                    <a:pt x="1825" y="6584"/>
                    <a:pt x="1613" y="6484"/>
                    <a:pt x="1425" y="6371"/>
                  </a:cubicBezTo>
                  <a:cubicBezTo>
                    <a:pt x="1201" y="6259"/>
                    <a:pt x="1101" y="6146"/>
                    <a:pt x="1038" y="5921"/>
                  </a:cubicBezTo>
                  <a:cubicBezTo>
                    <a:pt x="988" y="5759"/>
                    <a:pt x="951" y="5596"/>
                    <a:pt x="963" y="5446"/>
                  </a:cubicBezTo>
                  <a:cubicBezTo>
                    <a:pt x="976" y="5284"/>
                    <a:pt x="1076" y="5209"/>
                    <a:pt x="1188" y="5121"/>
                  </a:cubicBezTo>
                  <a:cubicBezTo>
                    <a:pt x="1463" y="4909"/>
                    <a:pt x="1513" y="4647"/>
                    <a:pt x="1251" y="4409"/>
                  </a:cubicBezTo>
                  <a:cubicBezTo>
                    <a:pt x="1051" y="4209"/>
                    <a:pt x="1101" y="3859"/>
                    <a:pt x="988" y="3609"/>
                  </a:cubicBezTo>
                  <a:cubicBezTo>
                    <a:pt x="938" y="3472"/>
                    <a:pt x="838" y="3372"/>
                    <a:pt x="713" y="3297"/>
                  </a:cubicBezTo>
                  <a:cubicBezTo>
                    <a:pt x="663" y="3272"/>
                    <a:pt x="438" y="3184"/>
                    <a:pt x="376" y="3122"/>
                  </a:cubicBezTo>
                  <a:cubicBezTo>
                    <a:pt x="951" y="2710"/>
                    <a:pt x="1388" y="2172"/>
                    <a:pt x="1638" y="1497"/>
                  </a:cubicBezTo>
                  <a:cubicBezTo>
                    <a:pt x="1775" y="1135"/>
                    <a:pt x="2013" y="860"/>
                    <a:pt x="2425" y="810"/>
                  </a:cubicBezTo>
                  <a:cubicBezTo>
                    <a:pt x="2469" y="804"/>
                    <a:pt x="2512" y="801"/>
                    <a:pt x="2555" y="801"/>
                  </a:cubicBezTo>
                  <a:cubicBezTo>
                    <a:pt x="2856" y="801"/>
                    <a:pt x="3136" y="944"/>
                    <a:pt x="3387" y="1097"/>
                  </a:cubicBezTo>
                  <a:cubicBezTo>
                    <a:pt x="3412" y="1114"/>
                    <a:pt x="3440" y="1121"/>
                    <a:pt x="3469" y="1121"/>
                  </a:cubicBezTo>
                  <a:cubicBezTo>
                    <a:pt x="3568" y="1121"/>
                    <a:pt x="3672" y="1030"/>
                    <a:pt x="3662" y="923"/>
                  </a:cubicBezTo>
                  <a:cubicBezTo>
                    <a:pt x="3637" y="698"/>
                    <a:pt x="3625" y="460"/>
                    <a:pt x="3825" y="323"/>
                  </a:cubicBezTo>
                  <a:cubicBezTo>
                    <a:pt x="4087" y="660"/>
                    <a:pt x="4462" y="910"/>
                    <a:pt x="4887" y="985"/>
                  </a:cubicBezTo>
                  <a:cubicBezTo>
                    <a:pt x="4997" y="1008"/>
                    <a:pt x="5110" y="1018"/>
                    <a:pt x="5222" y="1018"/>
                  </a:cubicBezTo>
                  <a:cubicBezTo>
                    <a:pt x="5351" y="1018"/>
                    <a:pt x="5479" y="1005"/>
                    <a:pt x="5599" y="985"/>
                  </a:cubicBezTo>
                  <a:cubicBezTo>
                    <a:pt x="5727" y="963"/>
                    <a:pt x="5872" y="918"/>
                    <a:pt x="6009" y="918"/>
                  </a:cubicBezTo>
                  <a:cubicBezTo>
                    <a:pt x="6100" y="918"/>
                    <a:pt x="6187" y="938"/>
                    <a:pt x="6262" y="998"/>
                  </a:cubicBezTo>
                  <a:cubicBezTo>
                    <a:pt x="6295" y="1024"/>
                    <a:pt x="6330" y="1035"/>
                    <a:pt x="6361" y="1035"/>
                  </a:cubicBezTo>
                  <a:cubicBezTo>
                    <a:pt x="6495" y="1035"/>
                    <a:pt x="6588" y="838"/>
                    <a:pt x="6437" y="748"/>
                  </a:cubicBezTo>
                  <a:cubicBezTo>
                    <a:pt x="6329" y="683"/>
                    <a:pt x="6213" y="664"/>
                    <a:pt x="6094" y="664"/>
                  </a:cubicBezTo>
                  <a:cubicBezTo>
                    <a:pt x="6005" y="664"/>
                    <a:pt x="5915" y="674"/>
                    <a:pt x="5824" y="685"/>
                  </a:cubicBezTo>
                  <a:cubicBezTo>
                    <a:pt x="5690" y="701"/>
                    <a:pt x="5551" y="717"/>
                    <a:pt x="5413" y="717"/>
                  </a:cubicBezTo>
                  <a:cubicBezTo>
                    <a:pt x="5332" y="717"/>
                    <a:pt x="5253" y="711"/>
                    <a:pt x="5174" y="698"/>
                  </a:cubicBezTo>
                  <a:cubicBezTo>
                    <a:pt x="4700" y="610"/>
                    <a:pt x="4275" y="385"/>
                    <a:pt x="3962" y="35"/>
                  </a:cubicBezTo>
                  <a:cubicBezTo>
                    <a:pt x="3937" y="10"/>
                    <a:pt x="3906" y="1"/>
                    <a:pt x="38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8" name="Google Shape;12438;p23"/>
            <p:cNvSpPr/>
            <p:nvPr/>
          </p:nvSpPr>
          <p:spPr>
            <a:xfrm>
              <a:off x="6748050" y="1713400"/>
              <a:ext cx="371050" cy="77375"/>
            </a:xfrm>
            <a:custGeom>
              <a:avLst/>
              <a:gdLst/>
              <a:ahLst/>
              <a:cxnLst/>
              <a:rect l="l" t="t" r="r" b="b"/>
              <a:pathLst>
                <a:path w="14842" h="3095" extrusionOk="0">
                  <a:moveTo>
                    <a:pt x="2652" y="0"/>
                  </a:moveTo>
                  <a:cubicBezTo>
                    <a:pt x="2600" y="0"/>
                    <a:pt x="2550" y="7"/>
                    <a:pt x="2507" y="25"/>
                  </a:cubicBezTo>
                  <a:cubicBezTo>
                    <a:pt x="2394" y="75"/>
                    <a:pt x="2344" y="238"/>
                    <a:pt x="2307" y="350"/>
                  </a:cubicBezTo>
                  <a:cubicBezTo>
                    <a:pt x="2244" y="463"/>
                    <a:pt x="2194" y="588"/>
                    <a:pt x="2144" y="700"/>
                  </a:cubicBezTo>
                  <a:cubicBezTo>
                    <a:pt x="1907" y="1200"/>
                    <a:pt x="1632" y="1675"/>
                    <a:pt x="1294" y="2112"/>
                  </a:cubicBezTo>
                  <a:cubicBezTo>
                    <a:pt x="1219" y="2237"/>
                    <a:pt x="1119" y="2337"/>
                    <a:pt x="1032" y="2450"/>
                  </a:cubicBezTo>
                  <a:cubicBezTo>
                    <a:pt x="957" y="2512"/>
                    <a:pt x="882" y="2625"/>
                    <a:pt x="769" y="2637"/>
                  </a:cubicBezTo>
                  <a:cubicBezTo>
                    <a:pt x="764" y="2638"/>
                    <a:pt x="759" y="2638"/>
                    <a:pt x="754" y="2638"/>
                  </a:cubicBezTo>
                  <a:cubicBezTo>
                    <a:pt x="649" y="2638"/>
                    <a:pt x="566" y="2522"/>
                    <a:pt x="495" y="2462"/>
                  </a:cubicBezTo>
                  <a:cubicBezTo>
                    <a:pt x="420" y="2400"/>
                    <a:pt x="345" y="2350"/>
                    <a:pt x="257" y="2325"/>
                  </a:cubicBezTo>
                  <a:cubicBezTo>
                    <a:pt x="239" y="2319"/>
                    <a:pt x="222" y="2317"/>
                    <a:pt x="206" y="2317"/>
                  </a:cubicBezTo>
                  <a:cubicBezTo>
                    <a:pt x="46" y="2317"/>
                    <a:pt x="0" y="2580"/>
                    <a:pt x="182" y="2637"/>
                  </a:cubicBezTo>
                  <a:cubicBezTo>
                    <a:pt x="332" y="2687"/>
                    <a:pt x="420" y="2837"/>
                    <a:pt x="570" y="2900"/>
                  </a:cubicBezTo>
                  <a:cubicBezTo>
                    <a:pt x="624" y="2922"/>
                    <a:pt x="679" y="2932"/>
                    <a:pt x="733" y="2932"/>
                  </a:cubicBezTo>
                  <a:cubicBezTo>
                    <a:pt x="802" y="2932"/>
                    <a:pt x="869" y="2915"/>
                    <a:pt x="932" y="2887"/>
                  </a:cubicBezTo>
                  <a:cubicBezTo>
                    <a:pt x="1057" y="2825"/>
                    <a:pt x="1157" y="2712"/>
                    <a:pt x="1257" y="2612"/>
                  </a:cubicBezTo>
                  <a:cubicBezTo>
                    <a:pt x="1382" y="2475"/>
                    <a:pt x="1507" y="2337"/>
                    <a:pt x="1619" y="2187"/>
                  </a:cubicBezTo>
                  <a:cubicBezTo>
                    <a:pt x="2069" y="1663"/>
                    <a:pt x="2519" y="1025"/>
                    <a:pt x="2731" y="350"/>
                  </a:cubicBezTo>
                  <a:cubicBezTo>
                    <a:pt x="2786" y="332"/>
                    <a:pt x="2841" y="321"/>
                    <a:pt x="2901" y="321"/>
                  </a:cubicBezTo>
                  <a:cubicBezTo>
                    <a:pt x="2923" y="321"/>
                    <a:pt x="2945" y="322"/>
                    <a:pt x="2969" y="325"/>
                  </a:cubicBezTo>
                  <a:cubicBezTo>
                    <a:pt x="3056" y="350"/>
                    <a:pt x="3144" y="375"/>
                    <a:pt x="3231" y="400"/>
                  </a:cubicBezTo>
                  <a:cubicBezTo>
                    <a:pt x="3456" y="463"/>
                    <a:pt x="3681" y="563"/>
                    <a:pt x="3894" y="638"/>
                  </a:cubicBezTo>
                  <a:cubicBezTo>
                    <a:pt x="4344" y="813"/>
                    <a:pt x="4781" y="988"/>
                    <a:pt x="5231" y="1150"/>
                  </a:cubicBezTo>
                  <a:cubicBezTo>
                    <a:pt x="6068" y="1438"/>
                    <a:pt x="6880" y="1788"/>
                    <a:pt x="7705" y="2100"/>
                  </a:cubicBezTo>
                  <a:cubicBezTo>
                    <a:pt x="8442" y="2387"/>
                    <a:pt x="9192" y="2675"/>
                    <a:pt x="9967" y="2875"/>
                  </a:cubicBezTo>
                  <a:cubicBezTo>
                    <a:pt x="10317" y="2975"/>
                    <a:pt x="10667" y="3062"/>
                    <a:pt x="11029" y="3087"/>
                  </a:cubicBezTo>
                  <a:cubicBezTo>
                    <a:pt x="11108" y="3092"/>
                    <a:pt x="11186" y="3095"/>
                    <a:pt x="11264" y="3095"/>
                  </a:cubicBezTo>
                  <a:cubicBezTo>
                    <a:pt x="11561" y="3095"/>
                    <a:pt x="11857" y="3059"/>
                    <a:pt x="12154" y="3000"/>
                  </a:cubicBezTo>
                  <a:cubicBezTo>
                    <a:pt x="12991" y="2837"/>
                    <a:pt x="13841" y="2650"/>
                    <a:pt x="14691" y="2462"/>
                  </a:cubicBezTo>
                  <a:cubicBezTo>
                    <a:pt x="14842" y="2427"/>
                    <a:pt x="14777" y="2209"/>
                    <a:pt x="14636" y="2209"/>
                  </a:cubicBezTo>
                  <a:cubicBezTo>
                    <a:pt x="14626" y="2209"/>
                    <a:pt x="14615" y="2210"/>
                    <a:pt x="14603" y="2212"/>
                  </a:cubicBezTo>
                  <a:cubicBezTo>
                    <a:pt x="13966" y="2350"/>
                    <a:pt x="13329" y="2512"/>
                    <a:pt x="12679" y="2662"/>
                  </a:cubicBezTo>
                  <a:cubicBezTo>
                    <a:pt x="12214" y="2771"/>
                    <a:pt x="11748" y="2872"/>
                    <a:pt x="11277" y="2872"/>
                  </a:cubicBezTo>
                  <a:cubicBezTo>
                    <a:pt x="11153" y="2872"/>
                    <a:pt x="11029" y="2865"/>
                    <a:pt x="10904" y="2850"/>
                  </a:cubicBezTo>
                  <a:cubicBezTo>
                    <a:pt x="10404" y="2787"/>
                    <a:pt x="9930" y="2625"/>
                    <a:pt x="9467" y="2437"/>
                  </a:cubicBezTo>
                  <a:cubicBezTo>
                    <a:pt x="8955" y="2237"/>
                    <a:pt x="8442" y="2025"/>
                    <a:pt x="7918" y="1825"/>
                  </a:cubicBezTo>
                  <a:cubicBezTo>
                    <a:pt x="7380" y="1613"/>
                    <a:pt x="6830" y="1400"/>
                    <a:pt x="6281" y="1225"/>
                  </a:cubicBezTo>
                  <a:cubicBezTo>
                    <a:pt x="5718" y="1038"/>
                    <a:pt x="5181" y="800"/>
                    <a:pt x="4618" y="588"/>
                  </a:cubicBezTo>
                  <a:cubicBezTo>
                    <a:pt x="4356" y="488"/>
                    <a:pt x="4081" y="388"/>
                    <a:pt x="3806" y="288"/>
                  </a:cubicBezTo>
                  <a:cubicBezTo>
                    <a:pt x="3594" y="200"/>
                    <a:pt x="3369" y="113"/>
                    <a:pt x="3144" y="63"/>
                  </a:cubicBezTo>
                  <a:cubicBezTo>
                    <a:pt x="3031" y="38"/>
                    <a:pt x="2919" y="38"/>
                    <a:pt x="2806" y="13"/>
                  </a:cubicBezTo>
                  <a:cubicBezTo>
                    <a:pt x="2756" y="7"/>
                    <a:pt x="2703" y="0"/>
                    <a:pt x="26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9" name="Google Shape;12439;p23"/>
            <p:cNvSpPr/>
            <p:nvPr/>
          </p:nvSpPr>
          <p:spPr>
            <a:xfrm>
              <a:off x="6814750" y="1659000"/>
              <a:ext cx="29400" cy="67900"/>
            </a:xfrm>
            <a:custGeom>
              <a:avLst/>
              <a:gdLst/>
              <a:ahLst/>
              <a:cxnLst/>
              <a:rect l="l" t="t" r="r" b="b"/>
              <a:pathLst>
                <a:path w="1176" h="2716" extrusionOk="0">
                  <a:moveTo>
                    <a:pt x="137" y="1"/>
                  </a:moveTo>
                  <a:cubicBezTo>
                    <a:pt x="129" y="1"/>
                    <a:pt x="121" y="1"/>
                    <a:pt x="113" y="2"/>
                  </a:cubicBezTo>
                  <a:cubicBezTo>
                    <a:pt x="51" y="15"/>
                    <a:pt x="1" y="65"/>
                    <a:pt x="1" y="127"/>
                  </a:cubicBezTo>
                  <a:cubicBezTo>
                    <a:pt x="1" y="252"/>
                    <a:pt x="113" y="327"/>
                    <a:pt x="163" y="414"/>
                  </a:cubicBezTo>
                  <a:cubicBezTo>
                    <a:pt x="226" y="514"/>
                    <a:pt x="263" y="639"/>
                    <a:pt x="288" y="752"/>
                  </a:cubicBezTo>
                  <a:cubicBezTo>
                    <a:pt x="326" y="964"/>
                    <a:pt x="313" y="1202"/>
                    <a:pt x="326" y="1414"/>
                  </a:cubicBezTo>
                  <a:cubicBezTo>
                    <a:pt x="338" y="1652"/>
                    <a:pt x="376" y="1889"/>
                    <a:pt x="476" y="2102"/>
                  </a:cubicBezTo>
                  <a:cubicBezTo>
                    <a:pt x="576" y="2314"/>
                    <a:pt x="738" y="2501"/>
                    <a:pt x="913" y="2676"/>
                  </a:cubicBezTo>
                  <a:cubicBezTo>
                    <a:pt x="941" y="2704"/>
                    <a:pt x="971" y="2716"/>
                    <a:pt x="999" y="2716"/>
                  </a:cubicBezTo>
                  <a:cubicBezTo>
                    <a:pt x="1097" y="2716"/>
                    <a:pt x="1176" y="2574"/>
                    <a:pt x="1088" y="2476"/>
                  </a:cubicBezTo>
                  <a:cubicBezTo>
                    <a:pt x="926" y="2289"/>
                    <a:pt x="763" y="2077"/>
                    <a:pt x="688" y="1839"/>
                  </a:cubicBezTo>
                  <a:cubicBezTo>
                    <a:pt x="626" y="1627"/>
                    <a:pt x="626" y="1402"/>
                    <a:pt x="613" y="1177"/>
                  </a:cubicBezTo>
                  <a:cubicBezTo>
                    <a:pt x="613" y="952"/>
                    <a:pt x="601" y="714"/>
                    <a:pt x="526" y="489"/>
                  </a:cubicBezTo>
                  <a:cubicBezTo>
                    <a:pt x="478" y="321"/>
                    <a:pt x="348"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0" name="Google Shape;12440;p23"/>
            <p:cNvSpPr/>
            <p:nvPr/>
          </p:nvSpPr>
          <p:spPr>
            <a:xfrm>
              <a:off x="6736350" y="1703375"/>
              <a:ext cx="60450" cy="19100"/>
            </a:xfrm>
            <a:custGeom>
              <a:avLst/>
              <a:gdLst/>
              <a:ahLst/>
              <a:cxnLst/>
              <a:rect l="l" t="t" r="r" b="b"/>
              <a:pathLst>
                <a:path w="2418" h="764" extrusionOk="0">
                  <a:moveTo>
                    <a:pt x="1630" y="0"/>
                  </a:moveTo>
                  <a:cubicBezTo>
                    <a:pt x="1510" y="0"/>
                    <a:pt x="1387" y="6"/>
                    <a:pt x="1262" y="14"/>
                  </a:cubicBezTo>
                  <a:cubicBezTo>
                    <a:pt x="1063" y="27"/>
                    <a:pt x="875" y="89"/>
                    <a:pt x="688" y="177"/>
                  </a:cubicBezTo>
                  <a:cubicBezTo>
                    <a:pt x="600" y="214"/>
                    <a:pt x="513" y="264"/>
                    <a:pt x="425" y="302"/>
                  </a:cubicBezTo>
                  <a:cubicBezTo>
                    <a:pt x="325" y="339"/>
                    <a:pt x="225" y="364"/>
                    <a:pt x="138" y="401"/>
                  </a:cubicBezTo>
                  <a:cubicBezTo>
                    <a:pt x="50" y="439"/>
                    <a:pt x="0" y="514"/>
                    <a:pt x="13" y="614"/>
                  </a:cubicBezTo>
                  <a:cubicBezTo>
                    <a:pt x="25" y="701"/>
                    <a:pt x="113" y="764"/>
                    <a:pt x="200" y="764"/>
                  </a:cubicBezTo>
                  <a:cubicBezTo>
                    <a:pt x="413" y="751"/>
                    <a:pt x="613" y="626"/>
                    <a:pt x="800" y="526"/>
                  </a:cubicBezTo>
                  <a:cubicBezTo>
                    <a:pt x="963" y="451"/>
                    <a:pt x="1125" y="377"/>
                    <a:pt x="1287" y="302"/>
                  </a:cubicBezTo>
                  <a:cubicBezTo>
                    <a:pt x="1479" y="209"/>
                    <a:pt x="1699" y="169"/>
                    <a:pt x="1919" y="169"/>
                  </a:cubicBezTo>
                  <a:cubicBezTo>
                    <a:pt x="2057" y="169"/>
                    <a:pt x="2194" y="185"/>
                    <a:pt x="2325" y="214"/>
                  </a:cubicBezTo>
                  <a:cubicBezTo>
                    <a:pt x="2331" y="216"/>
                    <a:pt x="2338" y="217"/>
                    <a:pt x="2344" y="217"/>
                  </a:cubicBezTo>
                  <a:cubicBezTo>
                    <a:pt x="2403" y="217"/>
                    <a:pt x="2418" y="112"/>
                    <a:pt x="2350" y="89"/>
                  </a:cubicBezTo>
                  <a:cubicBezTo>
                    <a:pt x="2108" y="22"/>
                    <a:pt x="1872" y="0"/>
                    <a:pt x="1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1" name="Google Shape;12441;p23"/>
            <p:cNvSpPr/>
            <p:nvPr/>
          </p:nvSpPr>
          <p:spPr>
            <a:xfrm>
              <a:off x="6882250" y="1660525"/>
              <a:ext cx="17425" cy="84800"/>
            </a:xfrm>
            <a:custGeom>
              <a:avLst/>
              <a:gdLst/>
              <a:ahLst/>
              <a:cxnLst/>
              <a:rect l="l" t="t" r="r" b="b"/>
              <a:pathLst>
                <a:path w="697" h="3392" extrusionOk="0">
                  <a:moveTo>
                    <a:pt x="308" y="1"/>
                  </a:moveTo>
                  <a:cubicBezTo>
                    <a:pt x="225" y="1"/>
                    <a:pt x="150" y="79"/>
                    <a:pt x="175" y="179"/>
                  </a:cubicBezTo>
                  <a:cubicBezTo>
                    <a:pt x="188" y="253"/>
                    <a:pt x="238" y="303"/>
                    <a:pt x="263" y="366"/>
                  </a:cubicBezTo>
                  <a:cubicBezTo>
                    <a:pt x="300" y="441"/>
                    <a:pt x="313" y="503"/>
                    <a:pt x="338" y="578"/>
                  </a:cubicBezTo>
                  <a:cubicBezTo>
                    <a:pt x="375" y="716"/>
                    <a:pt x="388" y="853"/>
                    <a:pt x="388" y="991"/>
                  </a:cubicBezTo>
                  <a:cubicBezTo>
                    <a:pt x="400" y="1278"/>
                    <a:pt x="288" y="1553"/>
                    <a:pt x="200" y="1828"/>
                  </a:cubicBezTo>
                  <a:cubicBezTo>
                    <a:pt x="88" y="2140"/>
                    <a:pt x="13" y="2453"/>
                    <a:pt x="0" y="2778"/>
                  </a:cubicBezTo>
                  <a:cubicBezTo>
                    <a:pt x="0" y="3078"/>
                    <a:pt x="288" y="3265"/>
                    <a:pt x="525" y="3378"/>
                  </a:cubicBezTo>
                  <a:cubicBezTo>
                    <a:pt x="543" y="3387"/>
                    <a:pt x="559" y="3392"/>
                    <a:pt x="575" y="3392"/>
                  </a:cubicBezTo>
                  <a:cubicBezTo>
                    <a:pt x="657" y="3392"/>
                    <a:pt x="697" y="3268"/>
                    <a:pt x="613" y="3215"/>
                  </a:cubicBezTo>
                  <a:cubicBezTo>
                    <a:pt x="488" y="3140"/>
                    <a:pt x="313" y="3028"/>
                    <a:pt x="250" y="2890"/>
                  </a:cubicBezTo>
                  <a:cubicBezTo>
                    <a:pt x="200" y="2778"/>
                    <a:pt x="263" y="2603"/>
                    <a:pt x="300" y="2478"/>
                  </a:cubicBezTo>
                  <a:cubicBezTo>
                    <a:pt x="375" y="2190"/>
                    <a:pt x="500" y="1891"/>
                    <a:pt x="575" y="1591"/>
                  </a:cubicBezTo>
                  <a:cubicBezTo>
                    <a:pt x="625" y="1341"/>
                    <a:pt x="625" y="1066"/>
                    <a:pt x="600" y="816"/>
                  </a:cubicBezTo>
                  <a:cubicBezTo>
                    <a:pt x="588" y="691"/>
                    <a:pt x="575" y="566"/>
                    <a:pt x="538" y="441"/>
                  </a:cubicBezTo>
                  <a:cubicBezTo>
                    <a:pt x="513" y="316"/>
                    <a:pt x="488" y="166"/>
                    <a:pt x="425" y="66"/>
                  </a:cubicBezTo>
                  <a:cubicBezTo>
                    <a:pt x="392" y="20"/>
                    <a:pt x="349" y="1"/>
                    <a:pt x="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2" name="Google Shape;12442;p23"/>
            <p:cNvSpPr/>
            <p:nvPr/>
          </p:nvSpPr>
          <p:spPr>
            <a:xfrm>
              <a:off x="6890575" y="1677300"/>
              <a:ext cx="142275" cy="68000"/>
            </a:xfrm>
            <a:custGeom>
              <a:avLst/>
              <a:gdLst/>
              <a:ahLst/>
              <a:cxnLst/>
              <a:rect l="l" t="t" r="r" b="b"/>
              <a:pathLst>
                <a:path w="5691" h="2720" extrusionOk="0">
                  <a:moveTo>
                    <a:pt x="232" y="1"/>
                  </a:moveTo>
                  <a:cubicBezTo>
                    <a:pt x="100" y="1"/>
                    <a:pt x="0" y="187"/>
                    <a:pt x="117" y="282"/>
                  </a:cubicBezTo>
                  <a:cubicBezTo>
                    <a:pt x="505" y="607"/>
                    <a:pt x="1054" y="745"/>
                    <a:pt x="1529" y="907"/>
                  </a:cubicBezTo>
                  <a:cubicBezTo>
                    <a:pt x="2017" y="1082"/>
                    <a:pt x="2479" y="1282"/>
                    <a:pt x="2929" y="1532"/>
                  </a:cubicBezTo>
                  <a:cubicBezTo>
                    <a:pt x="3791" y="2007"/>
                    <a:pt x="4641" y="2507"/>
                    <a:pt x="5616" y="2719"/>
                  </a:cubicBezTo>
                  <a:cubicBezTo>
                    <a:pt x="5678" y="2719"/>
                    <a:pt x="5691" y="2644"/>
                    <a:pt x="5641" y="2632"/>
                  </a:cubicBezTo>
                  <a:cubicBezTo>
                    <a:pt x="4678" y="2407"/>
                    <a:pt x="3854" y="1794"/>
                    <a:pt x="3016" y="1295"/>
                  </a:cubicBezTo>
                  <a:cubicBezTo>
                    <a:pt x="2592" y="1045"/>
                    <a:pt x="2154" y="820"/>
                    <a:pt x="1692" y="645"/>
                  </a:cubicBezTo>
                  <a:cubicBezTo>
                    <a:pt x="1454" y="557"/>
                    <a:pt x="1217" y="482"/>
                    <a:pt x="992" y="382"/>
                  </a:cubicBezTo>
                  <a:cubicBezTo>
                    <a:pt x="754" y="282"/>
                    <a:pt x="530" y="145"/>
                    <a:pt x="305" y="20"/>
                  </a:cubicBezTo>
                  <a:cubicBezTo>
                    <a:pt x="280" y="7"/>
                    <a:pt x="256" y="1"/>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3" name="Google Shape;12443;p23"/>
            <p:cNvSpPr/>
            <p:nvPr/>
          </p:nvSpPr>
          <p:spPr>
            <a:xfrm>
              <a:off x="6547650" y="1922775"/>
              <a:ext cx="401175" cy="290350"/>
            </a:xfrm>
            <a:custGeom>
              <a:avLst/>
              <a:gdLst/>
              <a:ahLst/>
              <a:cxnLst/>
              <a:rect l="l" t="t" r="r" b="b"/>
              <a:pathLst>
                <a:path w="16047" h="11614" extrusionOk="0">
                  <a:moveTo>
                    <a:pt x="6134" y="1"/>
                  </a:moveTo>
                  <a:cubicBezTo>
                    <a:pt x="5826" y="1"/>
                    <a:pt x="5516" y="61"/>
                    <a:pt x="5236" y="173"/>
                  </a:cubicBezTo>
                  <a:cubicBezTo>
                    <a:pt x="4749" y="386"/>
                    <a:pt x="4424" y="723"/>
                    <a:pt x="4112" y="1123"/>
                  </a:cubicBezTo>
                  <a:cubicBezTo>
                    <a:pt x="3937" y="1335"/>
                    <a:pt x="3762" y="1573"/>
                    <a:pt x="3499" y="1660"/>
                  </a:cubicBezTo>
                  <a:cubicBezTo>
                    <a:pt x="3287" y="1735"/>
                    <a:pt x="3049" y="1723"/>
                    <a:pt x="2837" y="1810"/>
                  </a:cubicBezTo>
                  <a:cubicBezTo>
                    <a:pt x="2437" y="1960"/>
                    <a:pt x="2350" y="2373"/>
                    <a:pt x="2287" y="2760"/>
                  </a:cubicBezTo>
                  <a:cubicBezTo>
                    <a:pt x="2262" y="2935"/>
                    <a:pt x="2237" y="3135"/>
                    <a:pt x="2137" y="3285"/>
                  </a:cubicBezTo>
                  <a:cubicBezTo>
                    <a:pt x="2012" y="3460"/>
                    <a:pt x="1750" y="3497"/>
                    <a:pt x="1562" y="3572"/>
                  </a:cubicBezTo>
                  <a:cubicBezTo>
                    <a:pt x="1362" y="3660"/>
                    <a:pt x="1187" y="3785"/>
                    <a:pt x="1112" y="4010"/>
                  </a:cubicBezTo>
                  <a:cubicBezTo>
                    <a:pt x="1025" y="4247"/>
                    <a:pt x="1025" y="4485"/>
                    <a:pt x="850" y="4685"/>
                  </a:cubicBezTo>
                  <a:cubicBezTo>
                    <a:pt x="700" y="4859"/>
                    <a:pt x="513" y="4997"/>
                    <a:pt x="400" y="5197"/>
                  </a:cubicBezTo>
                  <a:cubicBezTo>
                    <a:pt x="275" y="5409"/>
                    <a:pt x="300" y="5622"/>
                    <a:pt x="363" y="5847"/>
                  </a:cubicBezTo>
                  <a:cubicBezTo>
                    <a:pt x="438" y="6109"/>
                    <a:pt x="275" y="6297"/>
                    <a:pt x="163" y="6522"/>
                  </a:cubicBezTo>
                  <a:cubicBezTo>
                    <a:pt x="50" y="6734"/>
                    <a:pt x="0" y="6971"/>
                    <a:pt x="13" y="7221"/>
                  </a:cubicBezTo>
                  <a:cubicBezTo>
                    <a:pt x="50" y="7746"/>
                    <a:pt x="350" y="8234"/>
                    <a:pt x="663" y="8646"/>
                  </a:cubicBezTo>
                  <a:cubicBezTo>
                    <a:pt x="825" y="8858"/>
                    <a:pt x="988" y="9121"/>
                    <a:pt x="1250" y="9221"/>
                  </a:cubicBezTo>
                  <a:cubicBezTo>
                    <a:pt x="1337" y="9255"/>
                    <a:pt x="1425" y="9268"/>
                    <a:pt x="1514" y="9268"/>
                  </a:cubicBezTo>
                  <a:cubicBezTo>
                    <a:pt x="1656" y="9268"/>
                    <a:pt x="1799" y="9234"/>
                    <a:pt x="1937" y="9196"/>
                  </a:cubicBezTo>
                  <a:cubicBezTo>
                    <a:pt x="2375" y="9046"/>
                    <a:pt x="2762" y="8783"/>
                    <a:pt x="3174" y="8583"/>
                  </a:cubicBezTo>
                  <a:cubicBezTo>
                    <a:pt x="3387" y="8483"/>
                    <a:pt x="3599" y="8409"/>
                    <a:pt x="3824" y="8359"/>
                  </a:cubicBezTo>
                  <a:cubicBezTo>
                    <a:pt x="3962" y="8334"/>
                    <a:pt x="4087" y="8321"/>
                    <a:pt x="4224" y="8321"/>
                  </a:cubicBezTo>
                  <a:cubicBezTo>
                    <a:pt x="4237" y="8558"/>
                    <a:pt x="4424" y="8758"/>
                    <a:pt x="4637" y="8896"/>
                  </a:cubicBezTo>
                  <a:cubicBezTo>
                    <a:pt x="4824" y="9008"/>
                    <a:pt x="5049" y="9046"/>
                    <a:pt x="5249" y="9133"/>
                  </a:cubicBezTo>
                  <a:cubicBezTo>
                    <a:pt x="5499" y="9246"/>
                    <a:pt x="5611" y="9421"/>
                    <a:pt x="5649" y="9683"/>
                  </a:cubicBezTo>
                  <a:cubicBezTo>
                    <a:pt x="5711" y="10146"/>
                    <a:pt x="5911" y="10533"/>
                    <a:pt x="6261" y="10858"/>
                  </a:cubicBezTo>
                  <a:cubicBezTo>
                    <a:pt x="6599" y="11170"/>
                    <a:pt x="7023" y="11383"/>
                    <a:pt x="7436" y="11595"/>
                  </a:cubicBezTo>
                  <a:cubicBezTo>
                    <a:pt x="7463" y="11608"/>
                    <a:pt x="7489" y="11613"/>
                    <a:pt x="7514" y="11613"/>
                  </a:cubicBezTo>
                  <a:cubicBezTo>
                    <a:pt x="7686" y="11613"/>
                    <a:pt x="7796" y="11345"/>
                    <a:pt x="7611" y="11258"/>
                  </a:cubicBezTo>
                  <a:cubicBezTo>
                    <a:pt x="7223" y="11083"/>
                    <a:pt x="6836" y="10895"/>
                    <a:pt x="6524" y="10608"/>
                  </a:cubicBezTo>
                  <a:cubicBezTo>
                    <a:pt x="6374" y="10470"/>
                    <a:pt x="6236" y="10321"/>
                    <a:pt x="6149" y="10146"/>
                  </a:cubicBezTo>
                  <a:cubicBezTo>
                    <a:pt x="6074" y="9958"/>
                    <a:pt x="6049" y="9758"/>
                    <a:pt x="6011" y="9558"/>
                  </a:cubicBezTo>
                  <a:cubicBezTo>
                    <a:pt x="5974" y="9358"/>
                    <a:pt x="5911" y="9158"/>
                    <a:pt x="5749" y="9008"/>
                  </a:cubicBezTo>
                  <a:cubicBezTo>
                    <a:pt x="5599" y="8883"/>
                    <a:pt x="5374" y="8821"/>
                    <a:pt x="5186" y="8771"/>
                  </a:cubicBezTo>
                  <a:cubicBezTo>
                    <a:pt x="5011" y="8721"/>
                    <a:pt x="4824" y="8696"/>
                    <a:pt x="4712" y="8546"/>
                  </a:cubicBezTo>
                  <a:cubicBezTo>
                    <a:pt x="4649" y="8446"/>
                    <a:pt x="4587" y="8334"/>
                    <a:pt x="4662" y="8221"/>
                  </a:cubicBezTo>
                  <a:cubicBezTo>
                    <a:pt x="4749" y="8084"/>
                    <a:pt x="4599" y="7946"/>
                    <a:pt x="4474" y="7934"/>
                  </a:cubicBezTo>
                  <a:cubicBezTo>
                    <a:pt x="4457" y="7933"/>
                    <a:pt x="4439" y="7932"/>
                    <a:pt x="4421" y="7932"/>
                  </a:cubicBezTo>
                  <a:cubicBezTo>
                    <a:pt x="4235" y="7932"/>
                    <a:pt x="4033" y="7989"/>
                    <a:pt x="3862" y="8046"/>
                  </a:cubicBezTo>
                  <a:cubicBezTo>
                    <a:pt x="3462" y="8184"/>
                    <a:pt x="3112" y="8421"/>
                    <a:pt x="2712" y="8596"/>
                  </a:cubicBezTo>
                  <a:cubicBezTo>
                    <a:pt x="2525" y="8683"/>
                    <a:pt x="2325" y="8771"/>
                    <a:pt x="2125" y="8821"/>
                  </a:cubicBezTo>
                  <a:cubicBezTo>
                    <a:pt x="1966" y="8874"/>
                    <a:pt x="1772" y="8927"/>
                    <a:pt x="1595" y="8927"/>
                  </a:cubicBezTo>
                  <a:cubicBezTo>
                    <a:pt x="1563" y="8927"/>
                    <a:pt x="1531" y="8925"/>
                    <a:pt x="1500" y="8921"/>
                  </a:cubicBezTo>
                  <a:cubicBezTo>
                    <a:pt x="1262" y="8883"/>
                    <a:pt x="1050" y="8558"/>
                    <a:pt x="900" y="8384"/>
                  </a:cubicBezTo>
                  <a:cubicBezTo>
                    <a:pt x="713" y="8171"/>
                    <a:pt x="550" y="7959"/>
                    <a:pt x="450" y="7696"/>
                  </a:cubicBezTo>
                  <a:cubicBezTo>
                    <a:pt x="363" y="7484"/>
                    <a:pt x="325" y="7246"/>
                    <a:pt x="350" y="7021"/>
                  </a:cubicBezTo>
                  <a:cubicBezTo>
                    <a:pt x="375" y="6784"/>
                    <a:pt x="500" y="6609"/>
                    <a:pt x="600" y="6397"/>
                  </a:cubicBezTo>
                  <a:cubicBezTo>
                    <a:pt x="700" y="6209"/>
                    <a:pt x="738" y="6009"/>
                    <a:pt x="675" y="5797"/>
                  </a:cubicBezTo>
                  <a:cubicBezTo>
                    <a:pt x="650" y="5684"/>
                    <a:pt x="600" y="5572"/>
                    <a:pt x="638" y="5459"/>
                  </a:cubicBezTo>
                  <a:cubicBezTo>
                    <a:pt x="663" y="5347"/>
                    <a:pt x="725" y="5272"/>
                    <a:pt x="800" y="5184"/>
                  </a:cubicBezTo>
                  <a:cubicBezTo>
                    <a:pt x="938" y="5034"/>
                    <a:pt x="1100" y="4897"/>
                    <a:pt x="1212" y="4710"/>
                  </a:cubicBezTo>
                  <a:cubicBezTo>
                    <a:pt x="1337" y="4510"/>
                    <a:pt x="1312" y="4260"/>
                    <a:pt x="1425" y="4060"/>
                  </a:cubicBezTo>
                  <a:cubicBezTo>
                    <a:pt x="1537" y="3872"/>
                    <a:pt x="1812" y="3860"/>
                    <a:pt x="2000" y="3797"/>
                  </a:cubicBezTo>
                  <a:cubicBezTo>
                    <a:pt x="2187" y="3747"/>
                    <a:pt x="2350" y="3660"/>
                    <a:pt x="2475" y="3497"/>
                  </a:cubicBezTo>
                  <a:cubicBezTo>
                    <a:pt x="2687" y="3185"/>
                    <a:pt x="2625" y="2798"/>
                    <a:pt x="2700" y="2448"/>
                  </a:cubicBezTo>
                  <a:cubicBezTo>
                    <a:pt x="2800" y="1960"/>
                    <a:pt x="3337" y="2110"/>
                    <a:pt x="3699" y="1973"/>
                  </a:cubicBezTo>
                  <a:cubicBezTo>
                    <a:pt x="4187" y="1798"/>
                    <a:pt x="4399" y="1323"/>
                    <a:pt x="4749" y="961"/>
                  </a:cubicBezTo>
                  <a:cubicBezTo>
                    <a:pt x="5049" y="636"/>
                    <a:pt x="5486" y="436"/>
                    <a:pt x="5924" y="398"/>
                  </a:cubicBezTo>
                  <a:cubicBezTo>
                    <a:pt x="5999" y="390"/>
                    <a:pt x="6074" y="386"/>
                    <a:pt x="6148" y="386"/>
                  </a:cubicBezTo>
                  <a:cubicBezTo>
                    <a:pt x="6297" y="386"/>
                    <a:pt x="6444" y="402"/>
                    <a:pt x="6586" y="436"/>
                  </a:cubicBezTo>
                  <a:cubicBezTo>
                    <a:pt x="6836" y="511"/>
                    <a:pt x="7061" y="623"/>
                    <a:pt x="7311" y="648"/>
                  </a:cubicBezTo>
                  <a:cubicBezTo>
                    <a:pt x="7458" y="666"/>
                    <a:pt x="7604" y="673"/>
                    <a:pt x="7749" y="673"/>
                  </a:cubicBezTo>
                  <a:cubicBezTo>
                    <a:pt x="8099" y="673"/>
                    <a:pt x="8445" y="636"/>
                    <a:pt x="8798" y="636"/>
                  </a:cubicBezTo>
                  <a:cubicBezTo>
                    <a:pt x="9298" y="636"/>
                    <a:pt x="9785" y="661"/>
                    <a:pt x="10285" y="711"/>
                  </a:cubicBezTo>
                  <a:cubicBezTo>
                    <a:pt x="10772" y="773"/>
                    <a:pt x="11247" y="873"/>
                    <a:pt x="11697" y="1073"/>
                  </a:cubicBezTo>
                  <a:cubicBezTo>
                    <a:pt x="12210" y="1285"/>
                    <a:pt x="12647" y="1623"/>
                    <a:pt x="13072" y="1998"/>
                  </a:cubicBezTo>
                  <a:cubicBezTo>
                    <a:pt x="13509" y="2385"/>
                    <a:pt x="13959" y="2748"/>
                    <a:pt x="14409" y="3110"/>
                  </a:cubicBezTo>
                  <a:cubicBezTo>
                    <a:pt x="14834" y="3472"/>
                    <a:pt x="15159" y="3910"/>
                    <a:pt x="15334" y="4447"/>
                  </a:cubicBezTo>
                  <a:cubicBezTo>
                    <a:pt x="15496" y="4934"/>
                    <a:pt x="15571" y="5484"/>
                    <a:pt x="15621" y="5997"/>
                  </a:cubicBezTo>
                  <a:cubicBezTo>
                    <a:pt x="15671" y="6497"/>
                    <a:pt x="15634" y="7084"/>
                    <a:pt x="15209" y="7421"/>
                  </a:cubicBezTo>
                  <a:cubicBezTo>
                    <a:pt x="15084" y="7525"/>
                    <a:pt x="15167" y="7708"/>
                    <a:pt x="15292" y="7708"/>
                  </a:cubicBezTo>
                  <a:cubicBezTo>
                    <a:pt x="15317" y="7708"/>
                    <a:pt x="15344" y="7700"/>
                    <a:pt x="15371" y="7684"/>
                  </a:cubicBezTo>
                  <a:cubicBezTo>
                    <a:pt x="15596" y="7534"/>
                    <a:pt x="15746" y="7346"/>
                    <a:pt x="15846" y="7109"/>
                  </a:cubicBezTo>
                  <a:cubicBezTo>
                    <a:pt x="16046" y="6596"/>
                    <a:pt x="15959" y="6059"/>
                    <a:pt x="15859" y="5534"/>
                  </a:cubicBezTo>
                  <a:cubicBezTo>
                    <a:pt x="15746" y="4997"/>
                    <a:pt x="15646" y="4447"/>
                    <a:pt x="15396" y="3947"/>
                  </a:cubicBezTo>
                  <a:cubicBezTo>
                    <a:pt x="15134" y="3422"/>
                    <a:pt x="14696" y="3035"/>
                    <a:pt x="14247" y="2648"/>
                  </a:cubicBezTo>
                  <a:cubicBezTo>
                    <a:pt x="13772" y="2235"/>
                    <a:pt x="13347" y="1773"/>
                    <a:pt x="12872" y="1360"/>
                  </a:cubicBezTo>
                  <a:cubicBezTo>
                    <a:pt x="12035" y="636"/>
                    <a:pt x="10985" y="311"/>
                    <a:pt x="9898" y="261"/>
                  </a:cubicBezTo>
                  <a:cubicBezTo>
                    <a:pt x="9757" y="251"/>
                    <a:pt x="9616" y="247"/>
                    <a:pt x="9476" y="247"/>
                  </a:cubicBezTo>
                  <a:cubicBezTo>
                    <a:pt x="9071" y="247"/>
                    <a:pt x="8669" y="280"/>
                    <a:pt x="8261" y="298"/>
                  </a:cubicBezTo>
                  <a:cubicBezTo>
                    <a:pt x="8085" y="314"/>
                    <a:pt x="7903" y="335"/>
                    <a:pt x="7724" y="335"/>
                  </a:cubicBezTo>
                  <a:cubicBezTo>
                    <a:pt x="7623" y="335"/>
                    <a:pt x="7522" y="329"/>
                    <a:pt x="7423" y="311"/>
                  </a:cubicBezTo>
                  <a:cubicBezTo>
                    <a:pt x="7148" y="273"/>
                    <a:pt x="6911" y="123"/>
                    <a:pt x="6649" y="61"/>
                  </a:cubicBezTo>
                  <a:cubicBezTo>
                    <a:pt x="6482" y="20"/>
                    <a:pt x="6308" y="1"/>
                    <a:pt x="6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4" name="Google Shape;12444;p23"/>
            <p:cNvSpPr/>
            <p:nvPr/>
          </p:nvSpPr>
          <p:spPr>
            <a:xfrm>
              <a:off x="6583250" y="2001350"/>
              <a:ext cx="255125" cy="115400"/>
            </a:xfrm>
            <a:custGeom>
              <a:avLst/>
              <a:gdLst/>
              <a:ahLst/>
              <a:cxnLst/>
              <a:rect l="l" t="t" r="r" b="b"/>
              <a:pathLst>
                <a:path w="10205" h="4616" extrusionOk="0">
                  <a:moveTo>
                    <a:pt x="1721" y="1"/>
                  </a:moveTo>
                  <a:cubicBezTo>
                    <a:pt x="1621" y="1"/>
                    <a:pt x="1523" y="49"/>
                    <a:pt x="1451" y="167"/>
                  </a:cubicBezTo>
                  <a:cubicBezTo>
                    <a:pt x="1375" y="293"/>
                    <a:pt x="1487" y="403"/>
                    <a:pt x="1606" y="403"/>
                  </a:cubicBezTo>
                  <a:cubicBezTo>
                    <a:pt x="1663" y="403"/>
                    <a:pt x="1722" y="378"/>
                    <a:pt x="1763" y="317"/>
                  </a:cubicBezTo>
                  <a:lnTo>
                    <a:pt x="1763" y="317"/>
                  </a:lnTo>
                  <a:cubicBezTo>
                    <a:pt x="1741" y="352"/>
                    <a:pt x="1736" y="361"/>
                    <a:pt x="1738" y="361"/>
                  </a:cubicBezTo>
                  <a:cubicBezTo>
                    <a:pt x="1741" y="361"/>
                    <a:pt x="1750" y="352"/>
                    <a:pt x="1757" y="352"/>
                  </a:cubicBezTo>
                  <a:cubicBezTo>
                    <a:pt x="1763" y="352"/>
                    <a:pt x="1767" y="358"/>
                    <a:pt x="1763" y="379"/>
                  </a:cubicBezTo>
                  <a:cubicBezTo>
                    <a:pt x="1763" y="429"/>
                    <a:pt x="1738" y="454"/>
                    <a:pt x="1713" y="504"/>
                  </a:cubicBezTo>
                  <a:cubicBezTo>
                    <a:pt x="1625" y="604"/>
                    <a:pt x="1526" y="692"/>
                    <a:pt x="1426" y="779"/>
                  </a:cubicBezTo>
                  <a:cubicBezTo>
                    <a:pt x="1226" y="954"/>
                    <a:pt x="1051" y="1142"/>
                    <a:pt x="876" y="1342"/>
                  </a:cubicBezTo>
                  <a:cubicBezTo>
                    <a:pt x="538" y="1716"/>
                    <a:pt x="238" y="2179"/>
                    <a:pt x="101" y="2666"/>
                  </a:cubicBezTo>
                  <a:cubicBezTo>
                    <a:pt x="38" y="2866"/>
                    <a:pt x="1" y="3091"/>
                    <a:pt x="38" y="3304"/>
                  </a:cubicBezTo>
                  <a:cubicBezTo>
                    <a:pt x="88" y="3541"/>
                    <a:pt x="313" y="3703"/>
                    <a:pt x="476" y="3866"/>
                  </a:cubicBezTo>
                  <a:cubicBezTo>
                    <a:pt x="676" y="4053"/>
                    <a:pt x="913" y="4216"/>
                    <a:pt x="1138" y="4366"/>
                  </a:cubicBezTo>
                  <a:cubicBezTo>
                    <a:pt x="1338" y="4491"/>
                    <a:pt x="1563" y="4616"/>
                    <a:pt x="1800" y="4616"/>
                  </a:cubicBezTo>
                  <a:cubicBezTo>
                    <a:pt x="1807" y="4616"/>
                    <a:pt x="1813" y="4616"/>
                    <a:pt x="1820" y="4616"/>
                  </a:cubicBezTo>
                  <a:cubicBezTo>
                    <a:pt x="2286" y="4616"/>
                    <a:pt x="2655" y="4174"/>
                    <a:pt x="2975" y="3891"/>
                  </a:cubicBezTo>
                  <a:cubicBezTo>
                    <a:pt x="3088" y="3803"/>
                    <a:pt x="3188" y="3703"/>
                    <a:pt x="3288" y="3603"/>
                  </a:cubicBezTo>
                  <a:cubicBezTo>
                    <a:pt x="3388" y="3516"/>
                    <a:pt x="3475" y="3404"/>
                    <a:pt x="3612" y="3379"/>
                  </a:cubicBezTo>
                  <a:cubicBezTo>
                    <a:pt x="3624" y="3377"/>
                    <a:pt x="3635" y="3377"/>
                    <a:pt x="3646" y="3377"/>
                  </a:cubicBezTo>
                  <a:cubicBezTo>
                    <a:pt x="3762" y="3377"/>
                    <a:pt x="3885" y="3432"/>
                    <a:pt x="3987" y="3466"/>
                  </a:cubicBezTo>
                  <a:cubicBezTo>
                    <a:pt x="4100" y="3503"/>
                    <a:pt x="4212" y="3541"/>
                    <a:pt x="4337" y="3578"/>
                  </a:cubicBezTo>
                  <a:cubicBezTo>
                    <a:pt x="4698" y="3689"/>
                    <a:pt x="5072" y="3752"/>
                    <a:pt x="5450" y="3752"/>
                  </a:cubicBezTo>
                  <a:cubicBezTo>
                    <a:pt x="5583" y="3752"/>
                    <a:pt x="5716" y="3745"/>
                    <a:pt x="5849" y="3728"/>
                  </a:cubicBezTo>
                  <a:cubicBezTo>
                    <a:pt x="6349" y="3666"/>
                    <a:pt x="6837" y="3503"/>
                    <a:pt x="7349" y="3429"/>
                  </a:cubicBezTo>
                  <a:cubicBezTo>
                    <a:pt x="7552" y="3396"/>
                    <a:pt x="7759" y="3380"/>
                    <a:pt x="7968" y="3380"/>
                  </a:cubicBezTo>
                  <a:cubicBezTo>
                    <a:pt x="8721" y="3380"/>
                    <a:pt x="9487" y="3590"/>
                    <a:pt x="10123" y="3991"/>
                  </a:cubicBezTo>
                  <a:cubicBezTo>
                    <a:pt x="10129" y="3995"/>
                    <a:pt x="10136" y="3997"/>
                    <a:pt x="10142" y="3997"/>
                  </a:cubicBezTo>
                  <a:cubicBezTo>
                    <a:pt x="10175" y="3997"/>
                    <a:pt x="10205" y="3949"/>
                    <a:pt x="10173" y="3928"/>
                  </a:cubicBezTo>
                  <a:cubicBezTo>
                    <a:pt x="9736" y="3591"/>
                    <a:pt x="9273" y="3341"/>
                    <a:pt x="8736" y="3191"/>
                  </a:cubicBezTo>
                  <a:cubicBezTo>
                    <a:pt x="8367" y="3097"/>
                    <a:pt x="7991" y="3049"/>
                    <a:pt x="7614" y="3049"/>
                  </a:cubicBezTo>
                  <a:cubicBezTo>
                    <a:pt x="7443" y="3049"/>
                    <a:pt x="7271" y="3059"/>
                    <a:pt x="7099" y="3079"/>
                  </a:cubicBezTo>
                  <a:cubicBezTo>
                    <a:pt x="6562" y="3154"/>
                    <a:pt x="6037" y="3316"/>
                    <a:pt x="5499" y="3341"/>
                  </a:cubicBezTo>
                  <a:cubicBezTo>
                    <a:pt x="5455" y="3343"/>
                    <a:pt x="5411" y="3344"/>
                    <a:pt x="5367" y="3344"/>
                  </a:cubicBezTo>
                  <a:cubicBezTo>
                    <a:pt x="4869" y="3344"/>
                    <a:pt x="4407" y="3220"/>
                    <a:pt x="3925" y="3129"/>
                  </a:cubicBezTo>
                  <a:cubicBezTo>
                    <a:pt x="3850" y="3113"/>
                    <a:pt x="3778" y="3104"/>
                    <a:pt x="3709" y="3104"/>
                  </a:cubicBezTo>
                  <a:cubicBezTo>
                    <a:pt x="3561" y="3104"/>
                    <a:pt x="3424" y="3143"/>
                    <a:pt x="3288" y="3229"/>
                  </a:cubicBezTo>
                  <a:cubicBezTo>
                    <a:pt x="3050" y="3391"/>
                    <a:pt x="2825" y="3566"/>
                    <a:pt x="2600" y="3753"/>
                  </a:cubicBezTo>
                  <a:cubicBezTo>
                    <a:pt x="2413" y="3903"/>
                    <a:pt x="2225" y="4091"/>
                    <a:pt x="2000" y="4178"/>
                  </a:cubicBezTo>
                  <a:cubicBezTo>
                    <a:pt x="1946" y="4200"/>
                    <a:pt x="1892" y="4209"/>
                    <a:pt x="1839" y="4209"/>
                  </a:cubicBezTo>
                  <a:cubicBezTo>
                    <a:pt x="1648" y="4209"/>
                    <a:pt x="1464" y="4089"/>
                    <a:pt x="1288" y="3991"/>
                  </a:cubicBezTo>
                  <a:cubicBezTo>
                    <a:pt x="1051" y="3866"/>
                    <a:pt x="801" y="3728"/>
                    <a:pt x="563" y="3578"/>
                  </a:cubicBezTo>
                  <a:cubicBezTo>
                    <a:pt x="276" y="3379"/>
                    <a:pt x="301" y="3104"/>
                    <a:pt x="363" y="2804"/>
                  </a:cubicBezTo>
                  <a:cubicBezTo>
                    <a:pt x="463" y="2291"/>
                    <a:pt x="763" y="1904"/>
                    <a:pt x="1126" y="1529"/>
                  </a:cubicBezTo>
                  <a:cubicBezTo>
                    <a:pt x="1313" y="1354"/>
                    <a:pt x="1501" y="1192"/>
                    <a:pt x="1700" y="1029"/>
                  </a:cubicBezTo>
                  <a:cubicBezTo>
                    <a:pt x="1863" y="879"/>
                    <a:pt x="2063" y="742"/>
                    <a:pt x="2113" y="517"/>
                  </a:cubicBezTo>
                  <a:cubicBezTo>
                    <a:pt x="2182" y="256"/>
                    <a:pt x="1949"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5" name="Google Shape;12445;p23"/>
            <p:cNvSpPr/>
            <p:nvPr/>
          </p:nvSpPr>
          <p:spPr>
            <a:xfrm>
              <a:off x="6653550" y="2104850"/>
              <a:ext cx="25" cy="350"/>
            </a:xfrm>
            <a:custGeom>
              <a:avLst/>
              <a:gdLst/>
              <a:ahLst/>
              <a:cxnLst/>
              <a:rect l="l" t="t" r="r" b="b"/>
              <a:pathLst>
                <a:path w="1" h="14" extrusionOk="0">
                  <a:moveTo>
                    <a:pt x="1" y="13"/>
                  </a:moveTo>
                  <a:cubicBezTo>
                    <a:pt x="1" y="13"/>
                    <a:pt x="1" y="13"/>
                    <a:pt x="1" y="13"/>
                  </a:cubicBezTo>
                  <a:cubicBezTo>
                    <a:pt x="1" y="13"/>
                    <a:pt x="1" y="13"/>
                    <a:pt x="1" y="1"/>
                  </a:cubicBezTo>
                  <a:lnTo>
                    <a:pt x="1" y="1"/>
                  </a:lnTo>
                  <a:cubicBezTo>
                    <a:pt x="1" y="1"/>
                    <a:pt x="1" y="1"/>
                    <a:pt x="1"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6" name="Google Shape;12446;p23"/>
            <p:cNvSpPr/>
            <p:nvPr/>
          </p:nvSpPr>
          <p:spPr>
            <a:xfrm>
              <a:off x="6649800" y="2095800"/>
              <a:ext cx="14100" cy="28450"/>
            </a:xfrm>
            <a:custGeom>
              <a:avLst/>
              <a:gdLst/>
              <a:ahLst/>
              <a:cxnLst/>
              <a:rect l="l" t="t" r="r" b="b"/>
              <a:pathLst>
                <a:path w="564" h="1138" extrusionOk="0">
                  <a:moveTo>
                    <a:pt x="163" y="0"/>
                  </a:moveTo>
                  <a:cubicBezTo>
                    <a:pt x="63" y="0"/>
                    <a:pt x="1" y="100"/>
                    <a:pt x="1" y="188"/>
                  </a:cubicBezTo>
                  <a:cubicBezTo>
                    <a:pt x="1" y="238"/>
                    <a:pt x="26" y="288"/>
                    <a:pt x="51" y="313"/>
                  </a:cubicBezTo>
                  <a:cubicBezTo>
                    <a:pt x="76" y="338"/>
                    <a:pt x="113" y="350"/>
                    <a:pt x="138" y="350"/>
                  </a:cubicBezTo>
                  <a:cubicBezTo>
                    <a:pt x="138" y="350"/>
                    <a:pt x="151" y="363"/>
                    <a:pt x="151" y="363"/>
                  </a:cubicBezTo>
                  <a:cubicBezTo>
                    <a:pt x="151" y="366"/>
                    <a:pt x="151" y="369"/>
                    <a:pt x="151" y="375"/>
                  </a:cubicBezTo>
                  <a:cubicBezTo>
                    <a:pt x="176" y="425"/>
                    <a:pt x="176" y="475"/>
                    <a:pt x="188" y="525"/>
                  </a:cubicBezTo>
                  <a:cubicBezTo>
                    <a:pt x="201" y="588"/>
                    <a:pt x="213" y="650"/>
                    <a:pt x="201" y="725"/>
                  </a:cubicBezTo>
                  <a:cubicBezTo>
                    <a:pt x="201" y="738"/>
                    <a:pt x="201" y="763"/>
                    <a:pt x="201" y="775"/>
                  </a:cubicBezTo>
                  <a:cubicBezTo>
                    <a:pt x="188" y="788"/>
                    <a:pt x="188" y="800"/>
                    <a:pt x="188" y="813"/>
                  </a:cubicBezTo>
                  <a:cubicBezTo>
                    <a:pt x="188" y="813"/>
                    <a:pt x="188" y="813"/>
                    <a:pt x="188" y="825"/>
                  </a:cubicBezTo>
                  <a:cubicBezTo>
                    <a:pt x="176" y="838"/>
                    <a:pt x="163" y="863"/>
                    <a:pt x="151" y="888"/>
                  </a:cubicBezTo>
                  <a:cubicBezTo>
                    <a:pt x="151" y="888"/>
                    <a:pt x="151" y="900"/>
                    <a:pt x="138" y="900"/>
                  </a:cubicBezTo>
                  <a:cubicBezTo>
                    <a:pt x="138" y="913"/>
                    <a:pt x="126" y="925"/>
                    <a:pt x="113" y="938"/>
                  </a:cubicBezTo>
                  <a:cubicBezTo>
                    <a:pt x="76" y="1038"/>
                    <a:pt x="138" y="1138"/>
                    <a:pt x="238" y="1138"/>
                  </a:cubicBezTo>
                  <a:cubicBezTo>
                    <a:pt x="376" y="1138"/>
                    <a:pt x="488" y="1013"/>
                    <a:pt x="526" y="900"/>
                  </a:cubicBezTo>
                  <a:cubicBezTo>
                    <a:pt x="563" y="788"/>
                    <a:pt x="563" y="675"/>
                    <a:pt x="551" y="575"/>
                  </a:cubicBezTo>
                  <a:cubicBezTo>
                    <a:pt x="551" y="475"/>
                    <a:pt x="526" y="363"/>
                    <a:pt x="488" y="263"/>
                  </a:cubicBezTo>
                  <a:cubicBezTo>
                    <a:pt x="463" y="200"/>
                    <a:pt x="426" y="138"/>
                    <a:pt x="376" y="88"/>
                  </a:cubicBezTo>
                  <a:cubicBezTo>
                    <a:pt x="326" y="25"/>
                    <a:pt x="251" y="13"/>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7" name="Google Shape;12447;p23"/>
            <p:cNvSpPr/>
            <p:nvPr/>
          </p:nvSpPr>
          <p:spPr>
            <a:xfrm>
              <a:off x="6560450" y="2002550"/>
              <a:ext cx="72775" cy="145500"/>
            </a:xfrm>
            <a:custGeom>
              <a:avLst/>
              <a:gdLst/>
              <a:ahLst/>
              <a:cxnLst/>
              <a:rect l="l" t="t" r="r" b="b"/>
              <a:pathLst>
                <a:path w="2911" h="5820" extrusionOk="0">
                  <a:moveTo>
                    <a:pt x="2727" y="1"/>
                  </a:moveTo>
                  <a:cubicBezTo>
                    <a:pt x="2696" y="1"/>
                    <a:pt x="2665" y="14"/>
                    <a:pt x="2637" y="44"/>
                  </a:cubicBezTo>
                  <a:cubicBezTo>
                    <a:pt x="2413" y="281"/>
                    <a:pt x="2200" y="531"/>
                    <a:pt x="1963" y="756"/>
                  </a:cubicBezTo>
                  <a:cubicBezTo>
                    <a:pt x="1738" y="981"/>
                    <a:pt x="1500" y="1194"/>
                    <a:pt x="1288" y="1419"/>
                  </a:cubicBezTo>
                  <a:cubicBezTo>
                    <a:pt x="675" y="2068"/>
                    <a:pt x="1" y="3056"/>
                    <a:pt x="376" y="3980"/>
                  </a:cubicBezTo>
                  <a:cubicBezTo>
                    <a:pt x="476" y="4218"/>
                    <a:pt x="588" y="4455"/>
                    <a:pt x="688" y="4705"/>
                  </a:cubicBezTo>
                  <a:cubicBezTo>
                    <a:pt x="788" y="4930"/>
                    <a:pt x="863" y="5180"/>
                    <a:pt x="1000" y="5392"/>
                  </a:cubicBezTo>
                  <a:cubicBezTo>
                    <a:pt x="1160" y="5650"/>
                    <a:pt x="1428" y="5819"/>
                    <a:pt x="1712" y="5819"/>
                  </a:cubicBezTo>
                  <a:cubicBezTo>
                    <a:pt x="1828" y="5819"/>
                    <a:pt x="1947" y="5791"/>
                    <a:pt x="2063" y="5730"/>
                  </a:cubicBezTo>
                  <a:cubicBezTo>
                    <a:pt x="2206" y="5653"/>
                    <a:pt x="2116" y="5430"/>
                    <a:pt x="1972" y="5430"/>
                  </a:cubicBezTo>
                  <a:cubicBezTo>
                    <a:pt x="1953" y="5430"/>
                    <a:pt x="1933" y="5434"/>
                    <a:pt x="1913" y="5442"/>
                  </a:cubicBezTo>
                  <a:cubicBezTo>
                    <a:pt x="1849" y="5472"/>
                    <a:pt x="1788" y="5485"/>
                    <a:pt x="1729" y="5485"/>
                  </a:cubicBezTo>
                  <a:cubicBezTo>
                    <a:pt x="1313" y="5485"/>
                    <a:pt x="1015" y="4824"/>
                    <a:pt x="850" y="4518"/>
                  </a:cubicBezTo>
                  <a:cubicBezTo>
                    <a:pt x="713" y="4255"/>
                    <a:pt x="526" y="3968"/>
                    <a:pt x="501" y="3655"/>
                  </a:cubicBezTo>
                  <a:cubicBezTo>
                    <a:pt x="488" y="3405"/>
                    <a:pt x="600" y="3143"/>
                    <a:pt x="688" y="2918"/>
                  </a:cubicBezTo>
                  <a:cubicBezTo>
                    <a:pt x="888" y="2418"/>
                    <a:pt x="1213" y="1943"/>
                    <a:pt x="1563" y="1531"/>
                  </a:cubicBezTo>
                  <a:cubicBezTo>
                    <a:pt x="1750" y="1319"/>
                    <a:pt x="1963" y="1106"/>
                    <a:pt x="2163" y="894"/>
                  </a:cubicBezTo>
                  <a:cubicBezTo>
                    <a:pt x="2388" y="669"/>
                    <a:pt x="2625" y="456"/>
                    <a:pt x="2825" y="219"/>
                  </a:cubicBezTo>
                  <a:cubicBezTo>
                    <a:pt x="2910" y="124"/>
                    <a:pt x="2823" y="1"/>
                    <a:pt x="2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8" name="Google Shape;12448;p23"/>
            <p:cNvSpPr/>
            <p:nvPr/>
          </p:nvSpPr>
          <p:spPr>
            <a:xfrm>
              <a:off x="6607075" y="1994100"/>
              <a:ext cx="59950" cy="96425"/>
            </a:xfrm>
            <a:custGeom>
              <a:avLst/>
              <a:gdLst/>
              <a:ahLst/>
              <a:cxnLst/>
              <a:rect l="l" t="t" r="r" b="b"/>
              <a:pathLst>
                <a:path w="2398" h="3857" extrusionOk="0">
                  <a:moveTo>
                    <a:pt x="1135" y="0"/>
                  </a:moveTo>
                  <a:cubicBezTo>
                    <a:pt x="1045" y="0"/>
                    <a:pt x="956" y="7"/>
                    <a:pt x="872" y="19"/>
                  </a:cubicBezTo>
                  <a:cubicBezTo>
                    <a:pt x="660" y="57"/>
                    <a:pt x="473" y="244"/>
                    <a:pt x="585" y="457"/>
                  </a:cubicBezTo>
                  <a:cubicBezTo>
                    <a:pt x="611" y="509"/>
                    <a:pt x="657" y="531"/>
                    <a:pt x="705" y="531"/>
                  </a:cubicBezTo>
                  <a:cubicBezTo>
                    <a:pt x="795" y="531"/>
                    <a:pt x="893" y="455"/>
                    <a:pt x="885" y="357"/>
                  </a:cubicBezTo>
                  <a:lnTo>
                    <a:pt x="897" y="357"/>
                  </a:lnTo>
                  <a:lnTo>
                    <a:pt x="935" y="344"/>
                  </a:lnTo>
                  <a:cubicBezTo>
                    <a:pt x="997" y="344"/>
                    <a:pt x="1047" y="344"/>
                    <a:pt x="1110" y="332"/>
                  </a:cubicBezTo>
                  <a:cubicBezTo>
                    <a:pt x="1210" y="332"/>
                    <a:pt x="1322" y="344"/>
                    <a:pt x="1422" y="369"/>
                  </a:cubicBezTo>
                  <a:cubicBezTo>
                    <a:pt x="1535" y="382"/>
                    <a:pt x="1685" y="394"/>
                    <a:pt x="1747" y="494"/>
                  </a:cubicBezTo>
                  <a:cubicBezTo>
                    <a:pt x="1810" y="594"/>
                    <a:pt x="1847" y="732"/>
                    <a:pt x="1897" y="832"/>
                  </a:cubicBezTo>
                  <a:cubicBezTo>
                    <a:pt x="1972" y="1019"/>
                    <a:pt x="2097" y="1257"/>
                    <a:pt x="2097" y="1469"/>
                  </a:cubicBezTo>
                  <a:cubicBezTo>
                    <a:pt x="2097" y="1682"/>
                    <a:pt x="1910" y="1844"/>
                    <a:pt x="1760" y="1969"/>
                  </a:cubicBezTo>
                  <a:cubicBezTo>
                    <a:pt x="1410" y="2219"/>
                    <a:pt x="1060" y="2431"/>
                    <a:pt x="960" y="2881"/>
                  </a:cubicBezTo>
                  <a:cubicBezTo>
                    <a:pt x="897" y="3106"/>
                    <a:pt x="860" y="3269"/>
                    <a:pt x="635" y="3369"/>
                  </a:cubicBezTo>
                  <a:cubicBezTo>
                    <a:pt x="448" y="3456"/>
                    <a:pt x="248" y="3481"/>
                    <a:pt x="85" y="3606"/>
                  </a:cubicBezTo>
                  <a:cubicBezTo>
                    <a:pt x="1" y="3691"/>
                    <a:pt x="21" y="3857"/>
                    <a:pt x="158" y="3857"/>
                  </a:cubicBezTo>
                  <a:cubicBezTo>
                    <a:pt x="163" y="3857"/>
                    <a:pt x="167" y="3856"/>
                    <a:pt x="173" y="3856"/>
                  </a:cubicBezTo>
                  <a:cubicBezTo>
                    <a:pt x="435" y="3831"/>
                    <a:pt x="735" y="3719"/>
                    <a:pt x="960" y="3556"/>
                  </a:cubicBezTo>
                  <a:cubicBezTo>
                    <a:pt x="1060" y="3481"/>
                    <a:pt x="1147" y="3381"/>
                    <a:pt x="1197" y="3256"/>
                  </a:cubicBezTo>
                  <a:cubicBezTo>
                    <a:pt x="1247" y="3144"/>
                    <a:pt x="1247" y="3019"/>
                    <a:pt x="1285" y="2906"/>
                  </a:cubicBezTo>
                  <a:cubicBezTo>
                    <a:pt x="1385" y="2594"/>
                    <a:pt x="1772" y="2444"/>
                    <a:pt x="1997" y="2244"/>
                  </a:cubicBezTo>
                  <a:cubicBezTo>
                    <a:pt x="2197" y="2081"/>
                    <a:pt x="2360" y="1869"/>
                    <a:pt x="2372" y="1607"/>
                  </a:cubicBezTo>
                  <a:cubicBezTo>
                    <a:pt x="2397" y="1332"/>
                    <a:pt x="2260" y="1069"/>
                    <a:pt x="2160" y="819"/>
                  </a:cubicBezTo>
                  <a:cubicBezTo>
                    <a:pt x="2035" y="532"/>
                    <a:pt x="1985" y="219"/>
                    <a:pt x="1672" y="94"/>
                  </a:cubicBezTo>
                  <a:cubicBezTo>
                    <a:pt x="1506" y="28"/>
                    <a:pt x="1317" y="0"/>
                    <a:pt x="11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9" name="Google Shape;12449;p23"/>
            <p:cNvSpPr/>
            <p:nvPr/>
          </p:nvSpPr>
          <p:spPr>
            <a:xfrm>
              <a:off x="6764625" y="1965050"/>
              <a:ext cx="61350" cy="55300"/>
            </a:xfrm>
            <a:custGeom>
              <a:avLst/>
              <a:gdLst/>
              <a:ahLst/>
              <a:cxnLst/>
              <a:rect l="l" t="t" r="r" b="b"/>
              <a:pathLst>
                <a:path w="2454" h="2212" extrusionOk="0">
                  <a:moveTo>
                    <a:pt x="2236" y="1"/>
                  </a:moveTo>
                  <a:cubicBezTo>
                    <a:pt x="2223" y="1"/>
                    <a:pt x="2208" y="3"/>
                    <a:pt x="2193" y="7"/>
                  </a:cubicBezTo>
                  <a:cubicBezTo>
                    <a:pt x="1706" y="144"/>
                    <a:pt x="1331" y="469"/>
                    <a:pt x="969" y="807"/>
                  </a:cubicBezTo>
                  <a:cubicBezTo>
                    <a:pt x="781" y="982"/>
                    <a:pt x="594" y="1156"/>
                    <a:pt x="444" y="1356"/>
                  </a:cubicBezTo>
                  <a:cubicBezTo>
                    <a:pt x="369" y="1456"/>
                    <a:pt x="294" y="1556"/>
                    <a:pt x="231" y="1656"/>
                  </a:cubicBezTo>
                  <a:cubicBezTo>
                    <a:pt x="169" y="1756"/>
                    <a:pt x="131" y="1881"/>
                    <a:pt x="69" y="1994"/>
                  </a:cubicBezTo>
                  <a:cubicBezTo>
                    <a:pt x="0" y="2124"/>
                    <a:pt x="118" y="2212"/>
                    <a:pt x="224" y="2212"/>
                  </a:cubicBezTo>
                  <a:cubicBezTo>
                    <a:pt x="290" y="2212"/>
                    <a:pt x="352" y="2176"/>
                    <a:pt x="356" y="2094"/>
                  </a:cubicBezTo>
                  <a:cubicBezTo>
                    <a:pt x="406" y="1644"/>
                    <a:pt x="806" y="1269"/>
                    <a:pt x="1119" y="982"/>
                  </a:cubicBezTo>
                  <a:cubicBezTo>
                    <a:pt x="1456" y="669"/>
                    <a:pt x="1831" y="407"/>
                    <a:pt x="2281" y="294"/>
                  </a:cubicBezTo>
                  <a:cubicBezTo>
                    <a:pt x="2453" y="248"/>
                    <a:pt x="2393" y="1"/>
                    <a:pt x="22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0" name="Google Shape;12450;p23"/>
            <p:cNvSpPr/>
            <p:nvPr/>
          </p:nvSpPr>
          <p:spPr>
            <a:xfrm>
              <a:off x="6628075" y="2014875"/>
              <a:ext cx="169025" cy="72225"/>
            </a:xfrm>
            <a:custGeom>
              <a:avLst/>
              <a:gdLst/>
              <a:ahLst/>
              <a:cxnLst/>
              <a:rect l="l" t="t" r="r" b="b"/>
              <a:pathLst>
                <a:path w="6761" h="2889" extrusionOk="0">
                  <a:moveTo>
                    <a:pt x="5605" y="0"/>
                  </a:moveTo>
                  <a:cubicBezTo>
                    <a:pt x="5518" y="0"/>
                    <a:pt x="5430" y="9"/>
                    <a:pt x="5344" y="26"/>
                  </a:cubicBezTo>
                  <a:cubicBezTo>
                    <a:pt x="4819" y="138"/>
                    <a:pt x="4506" y="576"/>
                    <a:pt x="4106" y="863"/>
                  </a:cubicBezTo>
                  <a:cubicBezTo>
                    <a:pt x="3869" y="1026"/>
                    <a:pt x="3644" y="1075"/>
                    <a:pt x="3357" y="1088"/>
                  </a:cubicBezTo>
                  <a:cubicBezTo>
                    <a:pt x="3094" y="1100"/>
                    <a:pt x="2832" y="1100"/>
                    <a:pt x="2582" y="1163"/>
                  </a:cubicBezTo>
                  <a:cubicBezTo>
                    <a:pt x="2094" y="1313"/>
                    <a:pt x="1707" y="1663"/>
                    <a:pt x="1370" y="2025"/>
                  </a:cubicBezTo>
                  <a:cubicBezTo>
                    <a:pt x="1270" y="2125"/>
                    <a:pt x="1182" y="2225"/>
                    <a:pt x="1082" y="2325"/>
                  </a:cubicBezTo>
                  <a:cubicBezTo>
                    <a:pt x="1007" y="2400"/>
                    <a:pt x="895" y="2550"/>
                    <a:pt x="795" y="2575"/>
                  </a:cubicBezTo>
                  <a:cubicBezTo>
                    <a:pt x="783" y="2578"/>
                    <a:pt x="771" y="2579"/>
                    <a:pt x="759" y="2579"/>
                  </a:cubicBezTo>
                  <a:cubicBezTo>
                    <a:pt x="671" y="2579"/>
                    <a:pt x="586" y="2507"/>
                    <a:pt x="520" y="2463"/>
                  </a:cubicBezTo>
                  <a:cubicBezTo>
                    <a:pt x="432" y="2400"/>
                    <a:pt x="345" y="2363"/>
                    <a:pt x="257" y="2325"/>
                  </a:cubicBezTo>
                  <a:cubicBezTo>
                    <a:pt x="239" y="2320"/>
                    <a:pt x="222" y="2317"/>
                    <a:pt x="206" y="2317"/>
                  </a:cubicBezTo>
                  <a:cubicBezTo>
                    <a:pt x="46" y="2317"/>
                    <a:pt x="0" y="2581"/>
                    <a:pt x="182" y="2638"/>
                  </a:cubicBezTo>
                  <a:cubicBezTo>
                    <a:pt x="388" y="2698"/>
                    <a:pt x="536" y="2888"/>
                    <a:pt x="761" y="2888"/>
                  </a:cubicBezTo>
                  <a:cubicBezTo>
                    <a:pt x="768" y="2888"/>
                    <a:pt x="775" y="2888"/>
                    <a:pt x="782" y="2888"/>
                  </a:cubicBezTo>
                  <a:cubicBezTo>
                    <a:pt x="1032" y="2875"/>
                    <a:pt x="1220" y="2613"/>
                    <a:pt x="1370" y="2438"/>
                  </a:cubicBezTo>
                  <a:cubicBezTo>
                    <a:pt x="1719" y="2075"/>
                    <a:pt x="2069" y="1675"/>
                    <a:pt x="2557" y="1513"/>
                  </a:cubicBezTo>
                  <a:cubicBezTo>
                    <a:pt x="2738" y="1452"/>
                    <a:pt x="2923" y="1442"/>
                    <a:pt x="3108" y="1442"/>
                  </a:cubicBezTo>
                  <a:cubicBezTo>
                    <a:pt x="3203" y="1442"/>
                    <a:pt x="3298" y="1445"/>
                    <a:pt x="3393" y="1445"/>
                  </a:cubicBezTo>
                  <a:cubicBezTo>
                    <a:pt x="3609" y="1445"/>
                    <a:pt x="3824" y="1431"/>
                    <a:pt x="4031" y="1338"/>
                  </a:cubicBezTo>
                  <a:cubicBezTo>
                    <a:pt x="4494" y="1138"/>
                    <a:pt x="4781" y="701"/>
                    <a:pt x="5194" y="438"/>
                  </a:cubicBezTo>
                  <a:cubicBezTo>
                    <a:pt x="5337" y="346"/>
                    <a:pt x="5491" y="303"/>
                    <a:pt x="5643" y="303"/>
                  </a:cubicBezTo>
                  <a:cubicBezTo>
                    <a:pt x="5942" y="303"/>
                    <a:pt x="6232" y="469"/>
                    <a:pt x="6406" y="751"/>
                  </a:cubicBezTo>
                  <a:cubicBezTo>
                    <a:pt x="6438" y="801"/>
                    <a:pt x="6485" y="823"/>
                    <a:pt x="6532" y="823"/>
                  </a:cubicBezTo>
                  <a:cubicBezTo>
                    <a:pt x="6645" y="823"/>
                    <a:pt x="6760" y="696"/>
                    <a:pt x="6681" y="563"/>
                  </a:cubicBezTo>
                  <a:cubicBezTo>
                    <a:pt x="6442" y="200"/>
                    <a:pt x="6031" y="0"/>
                    <a:pt x="56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1" name="Google Shape;12451;p23"/>
            <p:cNvSpPr/>
            <p:nvPr/>
          </p:nvSpPr>
          <p:spPr>
            <a:xfrm>
              <a:off x="6650625" y="1932675"/>
              <a:ext cx="136975" cy="93175"/>
            </a:xfrm>
            <a:custGeom>
              <a:avLst/>
              <a:gdLst/>
              <a:ahLst/>
              <a:cxnLst/>
              <a:rect l="l" t="t" r="r" b="b"/>
              <a:pathLst>
                <a:path w="5479" h="3727" extrusionOk="0">
                  <a:moveTo>
                    <a:pt x="5050" y="0"/>
                  </a:moveTo>
                  <a:cubicBezTo>
                    <a:pt x="5044" y="0"/>
                    <a:pt x="5036" y="1"/>
                    <a:pt x="5029" y="2"/>
                  </a:cubicBezTo>
                  <a:cubicBezTo>
                    <a:pt x="4729" y="52"/>
                    <a:pt x="4641" y="352"/>
                    <a:pt x="4741" y="602"/>
                  </a:cubicBezTo>
                  <a:cubicBezTo>
                    <a:pt x="4791" y="764"/>
                    <a:pt x="4929" y="864"/>
                    <a:pt x="5029" y="989"/>
                  </a:cubicBezTo>
                  <a:cubicBezTo>
                    <a:pt x="5166" y="1152"/>
                    <a:pt x="5154" y="1314"/>
                    <a:pt x="5054" y="1489"/>
                  </a:cubicBezTo>
                  <a:cubicBezTo>
                    <a:pt x="4691" y="2102"/>
                    <a:pt x="4054" y="2439"/>
                    <a:pt x="3392" y="2626"/>
                  </a:cubicBezTo>
                  <a:cubicBezTo>
                    <a:pt x="3297" y="2561"/>
                    <a:pt x="3182" y="2521"/>
                    <a:pt x="3072" y="2521"/>
                  </a:cubicBezTo>
                  <a:cubicBezTo>
                    <a:pt x="2993" y="2521"/>
                    <a:pt x="2917" y="2542"/>
                    <a:pt x="2854" y="2589"/>
                  </a:cubicBezTo>
                  <a:cubicBezTo>
                    <a:pt x="2729" y="2676"/>
                    <a:pt x="2680" y="2839"/>
                    <a:pt x="2592" y="2951"/>
                  </a:cubicBezTo>
                  <a:cubicBezTo>
                    <a:pt x="2480" y="3089"/>
                    <a:pt x="2330" y="3201"/>
                    <a:pt x="2167" y="3264"/>
                  </a:cubicBezTo>
                  <a:cubicBezTo>
                    <a:pt x="2029" y="3313"/>
                    <a:pt x="1886" y="3333"/>
                    <a:pt x="1743" y="3333"/>
                  </a:cubicBezTo>
                  <a:cubicBezTo>
                    <a:pt x="1526" y="3333"/>
                    <a:pt x="1309" y="3287"/>
                    <a:pt x="1105" y="3226"/>
                  </a:cubicBezTo>
                  <a:cubicBezTo>
                    <a:pt x="879" y="3172"/>
                    <a:pt x="659" y="3078"/>
                    <a:pt x="436" y="3078"/>
                  </a:cubicBezTo>
                  <a:cubicBezTo>
                    <a:pt x="351" y="3078"/>
                    <a:pt x="266" y="3092"/>
                    <a:pt x="180" y="3126"/>
                  </a:cubicBezTo>
                  <a:cubicBezTo>
                    <a:pt x="1" y="3194"/>
                    <a:pt x="63" y="3462"/>
                    <a:pt x="222" y="3462"/>
                  </a:cubicBezTo>
                  <a:cubicBezTo>
                    <a:pt x="240" y="3462"/>
                    <a:pt x="260" y="3459"/>
                    <a:pt x="280" y="3451"/>
                  </a:cubicBezTo>
                  <a:cubicBezTo>
                    <a:pt x="343" y="3425"/>
                    <a:pt x="407" y="3415"/>
                    <a:pt x="472" y="3415"/>
                  </a:cubicBezTo>
                  <a:cubicBezTo>
                    <a:pt x="686" y="3415"/>
                    <a:pt x="903" y="3534"/>
                    <a:pt x="1105" y="3601"/>
                  </a:cubicBezTo>
                  <a:cubicBezTo>
                    <a:pt x="1318" y="3679"/>
                    <a:pt x="1538" y="3726"/>
                    <a:pt x="1767" y="3726"/>
                  </a:cubicBezTo>
                  <a:cubicBezTo>
                    <a:pt x="1833" y="3726"/>
                    <a:pt x="1900" y="3722"/>
                    <a:pt x="1967" y="3714"/>
                  </a:cubicBezTo>
                  <a:cubicBezTo>
                    <a:pt x="2255" y="3676"/>
                    <a:pt x="2555" y="3551"/>
                    <a:pt x="2754" y="3326"/>
                  </a:cubicBezTo>
                  <a:cubicBezTo>
                    <a:pt x="2854" y="3214"/>
                    <a:pt x="2929" y="3076"/>
                    <a:pt x="2967" y="2939"/>
                  </a:cubicBezTo>
                  <a:cubicBezTo>
                    <a:pt x="2979" y="2876"/>
                    <a:pt x="2979" y="2776"/>
                    <a:pt x="3067" y="2751"/>
                  </a:cubicBezTo>
                  <a:cubicBezTo>
                    <a:pt x="3092" y="2751"/>
                    <a:pt x="3167" y="2751"/>
                    <a:pt x="3154" y="2789"/>
                  </a:cubicBezTo>
                  <a:cubicBezTo>
                    <a:pt x="3143" y="2893"/>
                    <a:pt x="3217" y="3029"/>
                    <a:pt x="3327" y="3029"/>
                  </a:cubicBezTo>
                  <a:cubicBezTo>
                    <a:pt x="3336" y="3029"/>
                    <a:pt x="3345" y="3028"/>
                    <a:pt x="3354" y="3026"/>
                  </a:cubicBezTo>
                  <a:cubicBezTo>
                    <a:pt x="4042" y="2914"/>
                    <a:pt x="4691" y="2476"/>
                    <a:pt x="5104" y="1927"/>
                  </a:cubicBezTo>
                  <a:cubicBezTo>
                    <a:pt x="5279" y="1689"/>
                    <a:pt x="5479" y="1377"/>
                    <a:pt x="5391" y="1064"/>
                  </a:cubicBezTo>
                  <a:cubicBezTo>
                    <a:pt x="5341" y="914"/>
                    <a:pt x="5229" y="789"/>
                    <a:pt x="5141" y="664"/>
                  </a:cubicBezTo>
                  <a:cubicBezTo>
                    <a:pt x="5079" y="589"/>
                    <a:pt x="4904" y="327"/>
                    <a:pt x="5079" y="265"/>
                  </a:cubicBezTo>
                  <a:cubicBezTo>
                    <a:pt x="5209" y="217"/>
                    <a:pt x="5182" y="0"/>
                    <a:pt x="5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2" name="Google Shape;12452;p23"/>
            <p:cNvSpPr/>
            <p:nvPr/>
          </p:nvSpPr>
          <p:spPr>
            <a:xfrm>
              <a:off x="6657625" y="2019800"/>
              <a:ext cx="73525" cy="21025"/>
            </a:xfrm>
            <a:custGeom>
              <a:avLst/>
              <a:gdLst/>
              <a:ahLst/>
              <a:cxnLst/>
              <a:rect l="l" t="t" r="r" b="b"/>
              <a:pathLst>
                <a:path w="2941" h="841" extrusionOk="0">
                  <a:moveTo>
                    <a:pt x="2774" y="1"/>
                  </a:moveTo>
                  <a:cubicBezTo>
                    <a:pt x="2766" y="1"/>
                    <a:pt x="2758" y="2"/>
                    <a:pt x="2749" y="4"/>
                  </a:cubicBezTo>
                  <a:cubicBezTo>
                    <a:pt x="2549" y="79"/>
                    <a:pt x="2375" y="191"/>
                    <a:pt x="2187" y="316"/>
                  </a:cubicBezTo>
                  <a:cubicBezTo>
                    <a:pt x="2035" y="421"/>
                    <a:pt x="1872" y="505"/>
                    <a:pt x="1678" y="505"/>
                  </a:cubicBezTo>
                  <a:cubicBezTo>
                    <a:pt x="1664" y="505"/>
                    <a:pt x="1651" y="504"/>
                    <a:pt x="1637" y="504"/>
                  </a:cubicBezTo>
                  <a:cubicBezTo>
                    <a:pt x="1425" y="504"/>
                    <a:pt x="1200" y="429"/>
                    <a:pt x="1000" y="366"/>
                  </a:cubicBezTo>
                  <a:cubicBezTo>
                    <a:pt x="750" y="291"/>
                    <a:pt x="500" y="204"/>
                    <a:pt x="263" y="104"/>
                  </a:cubicBezTo>
                  <a:cubicBezTo>
                    <a:pt x="237" y="96"/>
                    <a:pt x="212" y="92"/>
                    <a:pt x="187" y="92"/>
                  </a:cubicBezTo>
                  <a:cubicBezTo>
                    <a:pt x="127" y="92"/>
                    <a:pt x="73" y="117"/>
                    <a:pt x="38" y="179"/>
                  </a:cubicBezTo>
                  <a:cubicBezTo>
                    <a:pt x="0" y="254"/>
                    <a:pt x="25" y="366"/>
                    <a:pt x="113" y="404"/>
                  </a:cubicBezTo>
                  <a:cubicBezTo>
                    <a:pt x="375" y="516"/>
                    <a:pt x="650" y="616"/>
                    <a:pt x="925" y="691"/>
                  </a:cubicBezTo>
                  <a:cubicBezTo>
                    <a:pt x="1162" y="766"/>
                    <a:pt x="1400" y="841"/>
                    <a:pt x="1637" y="841"/>
                  </a:cubicBezTo>
                  <a:cubicBezTo>
                    <a:pt x="1875" y="841"/>
                    <a:pt x="2112" y="754"/>
                    <a:pt x="2300" y="616"/>
                  </a:cubicBezTo>
                  <a:cubicBezTo>
                    <a:pt x="2474" y="479"/>
                    <a:pt x="2637" y="304"/>
                    <a:pt x="2837" y="191"/>
                  </a:cubicBezTo>
                  <a:cubicBezTo>
                    <a:pt x="2941" y="133"/>
                    <a:pt x="2874" y="1"/>
                    <a:pt x="27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3" name="Google Shape;12453;p23"/>
            <p:cNvSpPr/>
            <p:nvPr/>
          </p:nvSpPr>
          <p:spPr>
            <a:xfrm>
              <a:off x="6655225" y="1961025"/>
              <a:ext cx="69000" cy="49950"/>
            </a:xfrm>
            <a:custGeom>
              <a:avLst/>
              <a:gdLst/>
              <a:ahLst/>
              <a:cxnLst/>
              <a:rect l="l" t="t" r="r" b="b"/>
              <a:pathLst>
                <a:path w="2760" h="1998" extrusionOk="0">
                  <a:moveTo>
                    <a:pt x="2615" y="0"/>
                  </a:moveTo>
                  <a:cubicBezTo>
                    <a:pt x="2605" y="0"/>
                    <a:pt x="2594" y="2"/>
                    <a:pt x="2583" y="5"/>
                  </a:cubicBezTo>
                  <a:cubicBezTo>
                    <a:pt x="2446" y="55"/>
                    <a:pt x="2283" y="118"/>
                    <a:pt x="2183" y="218"/>
                  </a:cubicBezTo>
                  <a:cubicBezTo>
                    <a:pt x="2071" y="343"/>
                    <a:pt x="2008" y="518"/>
                    <a:pt x="2008" y="680"/>
                  </a:cubicBezTo>
                  <a:cubicBezTo>
                    <a:pt x="2008" y="843"/>
                    <a:pt x="2071" y="993"/>
                    <a:pt x="2108" y="1143"/>
                  </a:cubicBezTo>
                  <a:cubicBezTo>
                    <a:pt x="2146" y="1305"/>
                    <a:pt x="2021" y="1405"/>
                    <a:pt x="1908" y="1492"/>
                  </a:cubicBezTo>
                  <a:cubicBezTo>
                    <a:pt x="1714" y="1622"/>
                    <a:pt x="1480" y="1696"/>
                    <a:pt x="1249" y="1696"/>
                  </a:cubicBezTo>
                  <a:cubicBezTo>
                    <a:pt x="1168" y="1696"/>
                    <a:pt x="1087" y="1687"/>
                    <a:pt x="1008" y="1667"/>
                  </a:cubicBezTo>
                  <a:cubicBezTo>
                    <a:pt x="800" y="1622"/>
                    <a:pt x="599" y="1479"/>
                    <a:pt x="390" y="1479"/>
                  </a:cubicBezTo>
                  <a:cubicBezTo>
                    <a:pt x="310" y="1479"/>
                    <a:pt x="229" y="1500"/>
                    <a:pt x="146" y="1555"/>
                  </a:cubicBezTo>
                  <a:cubicBezTo>
                    <a:pt x="1" y="1644"/>
                    <a:pt x="86" y="1864"/>
                    <a:pt x="240" y="1864"/>
                  </a:cubicBezTo>
                  <a:cubicBezTo>
                    <a:pt x="258" y="1864"/>
                    <a:pt x="277" y="1861"/>
                    <a:pt x="296" y="1855"/>
                  </a:cubicBezTo>
                  <a:cubicBezTo>
                    <a:pt x="327" y="1845"/>
                    <a:pt x="359" y="1842"/>
                    <a:pt x="392" y="1842"/>
                  </a:cubicBezTo>
                  <a:cubicBezTo>
                    <a:pt x="489" y="1842"/>
                    <a:pt x="590" y="1877"/>
                    <a:pt x="683" y="1905"/>
                  </a:cubicBezTo>
                  <a:cubicBezTo>
                    <a:pt x="833" y="1942"/>
                    <a:pt x="971" y="1980"/>
                    <a:pt x="1133" y="1992"/>
                  </a:cubicBezTo>
                  <a:cubicBezTo>
                    <a:pt x="1173" y="1995"/>
                    <a:pt x="1212" y="1997"/>
                    <a:pt x="1251" y="1997"/>
                  </a:cubicBezTo>
                  <a:cubicBezTo>
                    <a:pt x="1524" y="1997"/>
                    <a:pt x="1791" y="1922"/>
                    <a:pt x="2021" y="1780"/>
                  </a:cubicBezTo>
                  <a:cubicBezTo>
                    <a:pt x="2296" y="1605"/>
                    <a:pt x="2508" y="1367"/>
                    <a:pt x="2483" y="1018"/>
                  </a:cubicBezTo>
                  <a:cubicBezTo>
                    <a:pt x="2471" y="880"/>
                    <a:pt x="2408" y="730"/>
                    <a:pt x="2408" y="580"/>
                  </a:cubicBezTo>
                  <a:cubicBezTo>
                    <a:pt x="2421" y="443"/>
                    <a:pt x="2508" y="255"/>
                    <a:pt x="2645" y="205"/>
                  </a:cubicBezTo>
                  <a:cubicBezTo>
                    <a:pt x="2759" y="160"/>
                    <a:pt x="2718" y="0"/>
                    <a:pt x="2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4" name="Google Shape;12454;p23"/>
            <p:cNvSpPr/>
            <p:nvPr/>
          </p:nvSpPr>
          <p:spPr>
            <a:xfrm>
              <a:off x="6665425" y="1962175"/>
              <a:ext cx="36900" cy="42500"/>
            </a:xfrm>
            <a:custGeom>
              <a:avLst/>
              <a:gdLst/>
              <a:ahLst/>
              <a:cxnLst/>
              <a:rect l="l" t="t" r="r" b="b"/>
              <a:pathLst>
                <a:path w="1476" h="1700" extrusionOk="0">
                  <a:moveTo>
                    <a:pt x="1048" y="0"/>
                  </a:moveTo>
                  <a:cubicBezTo>
                    <a:pt x="1037" y="0"/>
                    <a:pt x="1025" y="3"/>
                    <a:pt x="1013" y="9"/>
                  </a:cubicBezTo>
                  <a:cubicBezTo>
                    <a:pt x="750" y="109"/>
                    <a:pt x="488" y="247"/>
                    <a:pt x="300" y="459"/>
                  </a:cubicBezTo>
                  <a:cubicBezTo>
                    <a:pt x="126" y="659"/>
                    <a:pt x="13" y="934"/>
                    <a:pt x="1" y="1197"/>
                  </a:cubicBezTo>
                  <a:cubicBezTo>
                    <a:pt x="1" y="1321"/>
                    <a:pt x="26" y="1459"/>
                    <a:pt x="113" y="1571"/>
                  </a:cubicBezTo>
                  <a:cubicBezTo>
                    <a:pt x="198" y="1667"/>
                    <a:pt x="319" y="1699"/>
                    <a:pt x="437" y="1699"/>
                  </a:cubicBezTo>
                  <a:cubicBezTo>
                    <a:pt x="459" y="1699"/>
                    <a:pt x="480" y="1698"/>
                    <a:pt x="500" y="1696"/>
                  </a:cubicBezTo>
                  <a:cubicBezTo>
                    <a:pt x="650" y="1696"/>
                    <a:pt x="788" y="1684"/>
                    <a:pt x="925" y="1684"/>
                  </a:cubicBezTo>
                  <a:cubicBezTo>
                    <a:pt x="1050" y="1671"/>
                    <a:pt x="1175" y="1646"/>
                    <a:pt x="1275" y="1559"/>
                  </a:cubicBezTo>
                  <a:cubicBezTo>
                    <a:pt x="1475" y="1371"/>
                    <a:pt x="1463" y="1034"/>
                    <a:pt x="1288" y="834"/>
                  </a:cubicBezTo>
                  <a:cubicBezTo>
                    <a:pt x="1251" y="783"/>
                    <a:pt x="1184" y="744"/>
                    <a:pt x="1117" y="744"/>
                  </a:cubicBezTo>
                  <a:cubicBezTo>
                    <a:pt x="1070" y="744"/>
                    <a:pt x="1024" y="763"/>
                    <a:pt x="988" y="809"/>
                  </a:cubicBezTo>
                  <a:lnTo>
                    <a:pt x="975" y="809"/>
                  </a:lnTo>
                  <a:cubicBezTo>
                    <a:pt x="875" y="834"/>
                    <a:pt x="825" y="947"/>
                    <a:pt x="838" y="1034"/>
                  </a:cubicBezTo>
                  <a:cubicBezTo>
                    <a:pt x="863" y="1134"/>
                    <a:pt x="950" y="1184"/>
                    <a:pt x="1038" y="1184"/>
                  </a:cubicBezTo>
                  <a:lnTo>
                    <a:pt x="1088" y="1184"/>
                  </a:lnTo>
                  <a:cubicBezTo>
                    <a:pt x="1113" y="1222"/>
                    <a:pt x="1125" y="1271"/>
                    <a:pt x="1125" y="1321"/>
                  </a:cubicBezTo>
                  <a:cubicBezTo>
                    <a:pt x="1107" y="1406"/>
                    <a:pt x="1046" y="1427"/>
                    <a:pt x="974" y="1427"/>
                  </a:cubicBezTo>
                  <a:cubicBezTo>
                    <a:pt x="950" y="1427"/>
                    <a:pt x="925" y="1425"/>
                    <a:pt x="900" y="1421"/>
                  </a:cubicBezTo>
                  <a:cubicBezTo>
                    <a:pt x="775" y="1409"/>
                    <a:pt x="638" y="1396"/>
                    <a:pt x="500" y="1371"/>
                  </a:cubicBezTo>
                  <a:cubicBezTo>
                    <a:pt x="463" y="1359"/>
                    <a:pt x="425" y="1346"/>
                    <a:pt x="400" y="1321"/>
                  </a:cubicBezTo>
                  <a:cubicBezTo>
                    <a:pt x="400" y="1324"/>
                    <a:pt x="400" y="1325"/>
                    <a:pt x="399" y="1325"/>
                  </a:cubicBezTo>
                  <a:cubicBezTo>
                    <a:pt x="396" y="1325"/>
                    <a:pt x="388" y="1309"/>
                    <a:pt x="388" y="1309"/>
                  </a:cubicBezTo>
                  <a:cubicBezTo>
                    <a:pt x="375" y="1296"/>
                    <a:pt x="375" y="1259"/>
                    <a:pt x="375" y="1259"/>
                  </a:cubicBezTo>
                  <a:cubicBezTo>
                    <a:pt x="338" y="1059"/>
                    <a:pt x="475" y="822"/>
                    <a:pt x="575" y="647"/>
                  </a:cubicBezTo>
                  <a:cubicBezTo>
                    <a:pt x="688" y="447"/>
                    <a:pt x="850" y="272"/>
                    <a:pt x="1063" y="184"/>
                  </a:cubicBezTo>
                  <a:cubicBezTo>
                    <a:pt x="1161" y="140"/>
                    <a:pt x="1125" y="0"/>
                    <a:pt x="1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5" name="Google Shape;12455;p23"/>
            <p:cNvSpPr/>
            <p:nvPr/>
          </p:nvSpPr>
          <p:spPr>
            <a:xfrm>
              <a:off x="6695575" y="2086675"/>
              <a:ext cx="94300" cy="43850"/>
            </a:xfrm>
            <a:custGeom>
              <a:avLst/>
              <a:gdLst/>
              <a:ahLst/>
              <a:cxnLst/>
              <a:rect l="l" t="t" r="r" b="b"/>
              <a:pathLst>
                <a:path w="3772" h="1754" extrusionOk="0">
                  <a:moveTo>
                    <a:pt x="167" y="0"/>
                  </a:moveTo>
                  <a:cubicBezTo>
                    <a:pt x="59" y="0"/>
                    <a:pt x="1" y="135"/>
                    <a:pt x="82" y="215"/>
                  </a:cubicBezTo>
                  <a:cubicBezTo>
                    <a:pt x="432" y="578"/>
                    <a:pt x="832" y="915"/>
                    <a:pt x="1256" y="1190"/>
                  </a:cubicBezTo>
                  <a:cubicBezTo>
                    <a:pt x="1481" y="1328"/>
                    <a:pt x="1719" y="1440"/>
                    <a:pt x="1956" y="1540"/>
                  </a:cubicBezTo>
                  <a:cubicBezTo>
                    <a:pt x="2148" y="1624"/>
                    <a:pt x="2385" y="1753"/>
                    <a:pt x="2602" y="1753"/>
                  </a:cubicBezTo>
                  <a:cubicBezTo>
                    <a:pt x="2612" y="1753"/>
                    <a:pt x="2621" y="1753"/>
                    <a:pt x="2631" y="1753"/>
                  </a:cubicBezTo>
                  <a:cubicBezTo>
                    <a:pt x="2706" y="1753"/>
                    <a:pt x="2744" y="1653"/>
                    <a:pt x="2681" y="1603"/>
                  </a:cubicBezTo>
                  <a:cubicBezTo>
                    <a:pt x="2506" y="1465"/>
                    <a:pt x="2244" y="1403"/>
                    <a:pt x="2044" y="1315"/>
                  </a:cubicBezTo>
                  <a:cubicBezTo>
                    <a:pt x="1831" y="1203"/>
                    <a:pt x="1619" y="1090"/>
                    <a:pt x="1406" y="965"/>
                  </a:cubicBezTo>
                  <a:cubicBezTo>
                    <a:pt x="1106" y="790"/>
                    <a:pt x="832" y="578"/>
                    <a:pt x="569" y="340"/>
                  </a:cubicBezTo>
                  <a:lnTo>
                    <a:pt x="569" y="340"/>
                  </a:lnTo>
                  <a:cubicBezTo>
                    <a:pt x="1019" y="478"/>
                    <a:pt x="1456" y="690"/>
                    <a:pt x="1856" y="903"/>
                  </a:cubicBezTo>
                  <a:cubicBezTo>
                    <a:pt x="2444" y="1215"/>
                    <a:pt x="3056" y="1440"/>
                    <a:pt x="3656" y="1703"/>
                  </a:cubicBezTo>
                  <a:cubicBezTo>
                    <a:pt x="3667" y="1708"/>
                    <a:pt x="3678" y="1711"/>
                    <a:pt x="3688" y="1711"/>
                  </a:cubicBezTo>
                  <a:cubicBezTo>
                    <a:pt x="3743" y="1711"/>
                    <a:pt x="3771" y="1634"/>
                    <a:pt x="3718" y="1603"/>
                  </a:cubicBezTo>
                  <a:cubicBezTo>
                    <a:pt x="3131" y="1240"/>
                    <a:pt x="2594" y="840"/>
                    <a:pt x="1981" y="540"/>
                  </a:cubicBezTo>
                  <a:cubicBezTo>
                    <a:pt x="1406" y="253"/>
                    <a:pt x="819" y="103"/>
                    <a:pt x="194" y="3"/>
                  </a:cubicBezTo>
                  <a:cubicBezTo>
                    <a:pt x="185" y="1"/>
                    <a:pt x="176" y="0"/>
                    <a:pt x="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6" name="Google Shape;12456;p23"/>
            <p:cNvSpPr/>
            <p:nvPr/>
          </p:nvSpPr>
          <p:spPr>
            <a:xfrm>
              <a:off x="6828725" y="1889300"/>
              <a:ext cx="39800" cy="51825"/>
            </a:xfrm>
            <a:custGeom>
              <a:avLst/>
              <a:gdLst/>
              <a:ahLst/>
              <a:cxnLst/>
              <a:rect l="l" t="t" r="r" b="b"/>
              <a:pathLst>
                <a:path w="1592" h="2073" extrusionOk="0">
                  <a:moveTo>
                    <a:pt x="1316" y="0"/>
                  </a:moveTo>
                  <a:cubicBezTo>
                    <a:pt x="1129" y="687"/>
                    <a:pt x="754" y="1312"/>
                    <a:pt x="154" y="1737"/>
                  </a:cubicBezTo>
                  <a:cubicBezTo>
                    <a:pt x="0" y="1850"/>
                    <a:pt x="99" y="2072"/>
                    <a:pt x="243" y="2072"/>
                  </a:cubicBezTo>
                  <a:cubicBezTo>
                    <a:pt x="275" y="2072"/>
                    <a:pt x="308" y="2062"/>
                    <a:pt x="342" y="2037"/>
                  </a:cubicBezTo>
                  <a:cubicBezTo>
                    <a:pt x="1004" y="1612"/>
                    <a:pt x="1404" y="925"/>
                    <a:pt x="1591" y="188"/>
                  </a:cubicBezTo>
                  <a:cubicBezTo>
                    <a:pt x="1479" y="163"/>
                    <a:pt x="1391" y="100"/>
                    <a:pt x="13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7" name="Google Shape;12457;p23"/>
            <p:cNvSpPr/>
            <p:nvPr/>
          </p:nvSpPr>
          <p:spPr>
            <a:xfrm>
              <a:off x="6483425" y="1590600"/>
              <a:ext cx="262950" cy="135625"/>
            </a:xfrm>
            <a:custGeom>
              <a:avLst/>
              <a:gdLst/>
              <a:ahLst/>
              <a:cxnLst/>
              <a:rect l="l" t="t" r="r" b="b"/>
              <a:pathLst>
                <a:path w="10518" h="5425" extrusionOk="0">
                  <a:moveTo>
                    <a:pt x="1157" y="0"/>
                  </a:moveTo>
                  <a:cubicBezTo>
                    <a:pt x="1068" y="0"/>
                    <a:pt x="975" y="25"/>
                    <a:pt x="882" y="76"/>
                  </a:cubicBezTo>
                  <a:cubicBezTo>
                    <a:pt x="582" y="226"/>
                    <a:pt x="470" y="526"/>
                    <a:pt x="457" y="851"/>
                  </a:cubicBezTo>
                  <a:cubicBezTo>
                    <a:pt x="445" y="1276"/>
                    <a:pt x="545" y="1713"/>
                    <a:pt x="145" y="2001"/>
                  </a:cubicBezTo>
                  <a:cubicBezTo>
                    <a:pt x="0" y="2104"/>
                    <a:pt x="95" y="2319"/>
                    <a:pt x="238" y="2319"/>
                  </a:cubicBezTo>
                  <a:cubicBezTo>
                    <a:pt x="268" y="2319"/>
                    <a:pt x="300" y="2310"/>
                    <a:pt x="332" y="2288"/>
                  </a:cubicBezTo>
                  <a:cubicBezTo>
                    <a:pt x="720" y="2038"/>
                    <a:pt x="882" y="1663"/>
                    <a:pt x="870" y="1226"/>
                  </a:cubicBezTo>
                  <a:cubicBezTo>
                    <a:pt x="870" y="1026"/>
                    <a:pt x="820" y="801"/>
                    <a:pt x="895" y="614"/>
                  </a:cubicBezTo>
                  <a:cubicBezTo>
                    <a:pt x="932" y="514"/>
                    <a:pt x="1045" y="376"/>
                    <a:pt x="1170" y="376"/>
                  </a:cubicBezTo>
                  <a:cubicBezTo>
                    <a:pt x="1332" y="376"/>
                    <a:pt x="1370" y="664"/>
                    <a:pt x="1407" y="789"/>
                  </a:cubicBezTo>
                  <a:cubicBezTo>
                    <a:pt x="1470" y="1001"/>
                    <a:pt x="1507" y="1226"/>
                    <a:pt x="1557" y="1438"/>
                  </a:cubicBezTo>
                  <a:cubicBezTo>
                    <a:pt x="1645" y="1826"/>
                    <a:pt x="1745" y="2213"/>
                    <a:pt x="2019" y="2513"/>
                  </a:cubicBezTo>
                  <a:cubicBezTo>
                    <a:pt x="2144" y="2651"/>
                    <a:pt x="2294" y="2763"/>
                    <a:pt x="2469" y="2838"/>
                  </a:cubicBezTo>
                  <a:cubicBezTo>
                    <a:pt x="2644" y="2926"/>
                    <a:pt x="2844" y="2963"/>
                    <a:pt x="3019" y="3063"/>
                  </a:cubicBezTo>
                  <a:cubicBezTo>
                    <a:pt x="3369" y="3263"/>
                    <a:pt x="3594" y="3625"/>
                    <a:pt x="3869" y="3900"/>
                  </a:cubicBezTo>
                  <a:cubicBezTo>
                    <a:pt x="4169" y="4200"/>
                    <a:pt x="4494" y="4363"/>
                    <a:pt x="4906" y="4475"/>
                  </a:cubicBezTo>
                  <a:cubicBezTo>
                    <a:pt x="5344" y="4575"/>
                    <a:pt x="5793" y="4650"/>
                    <a:pt x="6231" y="4725"/>
                  </a:cubicBezTo>
                  <a:cubicBezTo>
                    <a:pt x="7143" y="4888"/>
                    <a:pt x="8068" y="5087"/>
                    <a:pt x="9005" y="5187"/>
                  </a:cubicBezTo>
                  <a:cubicBezTo>
                    <a:pt x="9505" y="5237"/>
                    <a:pt x="10017" y="5312"/>
                    <a:pt x="10517" y="5425"/>
                  </a:cubicBezTo>
                  <a:cubicBezTo>
                    <a:pt x="10505" y="5412"/>
                    <a:pt x="10492" y="5400"/>
                    <a:pt x="10480" y="5387"/>
                  </a:cubicBezTo>
                  <a:cubicBezTo>
                    <a:pt x="10380" y="5300"/>
                    <a:pt x="10330" y="5162"/>
                    <a:pt x="10342" y="5025"/>
                  </a:cubicBezTo>
                  <a:cubicBezTo>
                    <a:pt x="10305" y="5025"/>
                    <a:pt x="10267" y="5012"/>
                    <a:pt x="10230" y="5000"/>
                  </a:cubicBezTo>
                  <a:cubicBezTo>
                    <a:pt x="9742" y="4912"/>
                    <a:pt x="9268" y="4800"/>
                    <a:pt x="8780" y="4725"/>
                  </a:cubicBezTo>
                  <a:cubicBezTo>
                    <a:pt x="7805" y="4563"/>
                    <a:pt x="6818" y="4400"/>
                    <a:pt x="5831" y="4275"/>
                  </a:cubicBezTo>
                  <a:cubicBezTo>
                    <a:pt x="5394" y="4213"/>
                    <a:pt x="4944" y="4175"/>
                    <a:pt x="4556" y="3950"/>
                  </a:cubicBezTo>
                  <a:cubicBezTo>
                    <a:pt x="4169" y="3725"/>
                    <a:pt x="3931" y="3313"/>
                    <a:pt x="3632" y="3001"/>
                  </a:cubicBezTo>
                  <a:cubicBezTo>
                    <a:pt x="3482" y="2851"/>
                    <a:pt x="3307" y="2713"/>
                    <a:pt x="3107" y="2626"/>
                  </a:cubicBezTo>
                  <a:cubicBezTo>
                    <a:pt x="2932" y="2538"/>
                    <a:pt x="2732" y="2501"/>
                    <a:pt x="2557" y="2413"/>
                  </a:cubicBezTo>
                  <a:cubicBezTo>
                    <a:pt x="2194" y="2238"/>
                    <a:pt x="2019" y="1863"/>
                    <a:pt x="1907" y="1501"/>
                  </a:cubicBezTo>
                  <a:cubicBezTo>
                    <a:pt x="1782" y="1139"/>
                    <a:pt x="1745" y="739"/>
                    <a:pt x="1632" y="376"/>
                  </a:cubicBezTo>
                  <a:cubicBezTo>
                    <a:pt x="1553" y="139"/>
                    <a:pt x="1368"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8" name="Google Shape;12458;p23"/>
            <p:cNvSpPr/>
            <p:nvPr/>
          </p:nvSpPr>
          <p:spPr>
            <a:xfrm>
              <a:off x="6470175" y="1615825"/>
              <a:ext cx="41975" cy="149850"/>
            </a:xfrm>
            <a:custGeom>
              <a:avLst/>
              <a:gdLst/>
              <a:ahLst/>
              <a:cxnLst/>
              <a:rect l="l" t="t" r="r" b="b"/>
              <a:pathLst>
                <a:path w="1679" h="5994" extrusionOk="0">
                  <a:moveTo>
                    <a:pt x="953" y="1"/>
                  </a:moveTo>
                  <a:cubicBezTo>
                    <a:pt x="648" y="1"/>
                    <a:pt x="351" y="163"/>
                    <a:pt x="200" y="454"/>
                  </a:cubicBezTo>
                  <a:cubicBezTo>
                    <a:pt x="0" y="829"/>
                    <a:pt x="63" y="1292"/>
                    <a:pt x="225" y="1667"/>
                  </a:cubicBezTo>
                  <a:cubicBezTo>
                    <a:pt x="425" y="2091"/>
                    <a:pt x="762" y="2479"/>
                    <a:pt x="800" y="2954"/>
                  </a:cubicBezTo>
                  <a:cubicBezTo>
                    <a:pt x="825" y="3179"/>
                    <a:pt x="775" y="3354"/>
                    <a:pt x="575" y="3466"/>
                  </a:cubicBezTo>
                  <a:cubicBezTo>
                    <a:pt x="375" y="3591"/>
                    <a:pt x="213" y="3679"/>
                    <a:pt x="138" y="3903"/>
                  </a:cubicBezTo>
                  <a:cubicBezTo>
                    <a:pt x="125" y="3966"/>
                    <a:pt x="150" y="4041"/>
                    <a:pt x="200" y="4091"/>
                  </a:cubicBezTo>
                  <a:cubicBezTo>
                    <a:pt x="462" y="4341"/>
                    <a:pt x="687" y="4628"/>
                    <a:pt x="862" y="4941"/>
                  </a:cubicBezTo>
                  <a:cubicBezTo>
                    <a:pt x="962" y="5091"/>
                    <a:pt x="1037" y="5266"/>
                    <a:pt x="1112" y="5441"/>
                  </a:cubicBezTo>
                  <a:cubicBezTo>
                    <a:pt x="1175" y="5591"/>
                    <a:pt x="1225" y="5753"/>
                    <a:pt x="1300" y="5903"/>
                  </a:cubicBezTo>
                  <a:cubicBezTo>
                    <a:pt x="1332" y="5966"/>
                    <a:pt x="1391" y="5994"/>
                    <a:pt x="1453" y="5994"/>
                  </a:cubicBezTo>
                  <a:cubicBezTo>
                    <a:pt x="1562" y="5994"/>
                    <a:pt x="1678" y="5910"/>
                    <a:pt x="1662" y="5790"/>
                  </a:cubicBezTo>
                  <a:cubicBezTo>
                    <a:pt x="1612" y="5416"/>
                    <a:pt x="1387" y="5041"/>
                    <a:pt x="1200" y="4716"/>
                  </a:cubicBezTo>
                  <a:cubicBezTo>
                    <a:pt x="1012" y="4441"/>
                    <a:pt x="812" y="4178"/>
                    <a:pt x="587" y="3941"/>
                  </a:cubicBezTo>
                  <a:cubicBezTo>
                    <a:pt x="700" y="3841"/>
                    <a:pt x="875" y="3791"/>
                    <a:pt x="975" y="3691"/>
                  </a:cubicBezTo>
                  <a:cubicBezTo>
                    <a:pt x="1100" y="3566"/>
                    <a:pt x="1175" y="3404"/>
                    <a:pt x="1200" y="3229"/>
                  </a:cubicBezTo>
                  <a:cubicBezTo>
                    <a:pt x="1250" y="2816"/>
                    <a:pt x="1075" y="2479"/>
                    <a:pt x="875" y="2141"/>
                  </a:cubicBezTo>
                  <a:cubicBezTo>
                    <a:pt x="662" y="1779"/>
                    <a:pt x="400" y="1404"/>
                    <a:pt x="400" y="967"/>
                  </a:cubicBezTo>
                  <a:cubicBezTo>
                    <a:pt x="411" y="615"/>
                    <a:pt x="625" y="312"/>
                    <a:pt x="965" y="312"/>
                  </a:cubicBezTo>
                  <a:cubicBezTo>
                    <a:pt x="1012" y="312"/>
                    <a:pt x="1061" y="317"/>
                    <a:pt x="1112" y="329"/>
                  </a:cubicBezTo>
                  <a:cubicBezTo>
                    <a:pt x="1128" y="333"/>
                    <a:pt x="1142" y="335"/>
                    <a:pt x="1156" y="335"/>
                  </a:cubicBezTo>
                  <a:cubicBezTo>
                    <a:pt x="1320" y="335"/>
                    <a:pt x="1359" y="76"/>
                    <a:pt x="1175" y="30"/>
                  </a:cubicBezTo>
                  <a:cubicBezTo>
                    <a:pt x="1102" y="10"/>
                    <a:pt x="1027" y="1"/>
                    <a:pt x="9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9" name="Google Shape;12459;p23"/>
            <p:cNvSpPr/>
            <p:nvPr/>
          </p:nvSpPr>
          <p:spPr>
            <a:xfrm>
              <a:off x="6499225" y="1720850"/>
              <a:ext cx="146550" cy="249075"/>
            </a:xfrm>
            <a:custGeom>
              <a:avLst/>
              <a:gdLst/>
              <a:ahLst/>
              <a:cxnLst/>
              <a:rect l="l" t="t" r="r" b="b"/>
              <a:pathLst>
                <a:path w="5862" h="9963" extrusionOk="0">
                  <a:moveTo>
                    <a:pt x="2111" y="0"/>
                  </a:moveTo>
                  <a:cubicBezTo>
                    <a:pt x="2016" y="0"/>
                    <a:pt x="1914" y="91"/>
                    <a:pt x="1937" y="215"/>
                  </a:cubicBezTo>
                  <a:cubicBezTo>
                    <a:pt x="2012" y="640"/>
                    <a:pt x="1562" y="902"/>
                    <a:pt x="1237" y="1040"/>
                  </a:cubicBezTo>
                  <a:cubicBezTo>
                    <a:pt x="963" y="1165"/>
                    <a:pt x="363" y="1202"/>
                    <a:pt x="475" y="1639"/>
                  </a:cubicBezTo>
                  <a:cubicBezTo>
                    <a:pt x="513" y="1789"/>
                    <a:pt x="588" y="1877"/>
                    <a:pt x="488" y="2027"/>
                  </a:cubicBezTo>
                  <a:cubicBezTo>
                    <a:pt x="388" y="2177"/>
                    <a:pt x="263" y="2302"/>
                    <a:pt x="175" y="2439"/>
                  </a:cubicBezTo>
                  <a:cubicBezTo>
                    <a:pt x="0" y="2714"/>
                    <a:pt x="50" y="3039"/>
                    <a:pt x="150" y="3339"/>
                  </a:cubicBezTo>
                  <a:cubicBezTo>
                    <a:pt x="250" y="3601"/>
                    <a:pt x="388" y="3851"/>
                    <a:pt x="500" y="4114"/>
                  </a:cubicBezTo>
                  <a:cubicBezTo>
                    <a:pt x="638" y="4414"/>
                    <a:pt x="688" y="4739"/>
                    <a:pt x="725" y="5064"/>
                  </a:cubicBezTo>
                  <a:cubicBezTo>
                    <a:pt x="775" y="5426"/>
                    <a:pt x="813" y="5763"/>
                    <a:pt x="1000" y="6088"/>
                  </a:cubicBezTo>
                  <a:cubicBezTo>
                    <a:pt x="1187" y="6401"/>
                    <a:pt x="1462" y="6638"/>
                    <a:pt x="1737" y="6851"/>
                  </a:cubicBezTo>
                  <a:cubicBezTo>
                    <a:pt x="2050" y="7088"/>
                    <a:pt x="2387" y="7300"/>
                    <a:pt x="2687" y="7563"/>
                  </a:cubicBezTo>
                  <a:cubicBezTo>
                    <a:pt x="2975" y="7813"/>
                    <a:pt x="3249" y="8088"/>
                    <a:pt x="3512" y="8375"/>
                  </a:cubicBezTo>
                  <a:cubicBezTo>
                    <a:pt x="4049" y="8925"/>
                    <a:pt x="4624" y="9475"/>
                    <a:pt x="5336" y="9825"/>
                  </a:cubicBezTo>
                  <a:cubicBezTo>
                    <a:pt x="5436" y="9875"/>
                    <a:pt x="5549" y="9925"/>
                    <a:pt x="5661" y="9962"/>
                  </a:cubicBezTo>
                  <a:cubicBezTo>
                    <a:pt x="5674" y="9925"/>
                    <a:pt x="5686" y="9887"/>
                    <a:pt x="5711" y="9850"/>
                  </a:cubicBezTo>
                  <a:cubicBezTo>
                    <a:pt x="5749" y="9787"/>
                    <a:pt x="5799" y="9750"/>
                    <a:pt x="5861" y="9700"/>
                  </a:cubicBezTo>
                  <a:cubicBezTo>
                    <a:pt x="5836" y="9700"/>
                    <a:pt x="5824" y="9687"/>
                    <a:pt x="5811" y="9687"/>
                  </a:cubicBezTo>
                  <a:cubicBezTo>
                    <a:pt x="5461" y="9537"/>
                    <a:pt x="5136" y="9312"/>
                    <a:pt x="4849" y="9062"/>
                  </a:cubicBezTo>
                  <a:cubicBezTo>
                    <a:pt x="4274" y="8550"/>
                    <a:pt x="3762" y="7963"/>
                    <a:pt x="3174" y="7475"/>
                  </a:cubicBezTo>
                  <a:cubicBezTo>
                    <a:pt x="2612" y="7013"/>
                    <a:pt x="1912" y="6688"/>
                    <a:pt x="1450" y="6138"/>
                  </a:cubicBezTo>
                  <a:cubicBezTo>
                    <a:pt x="1200" y="5838"/>
                    <a:pt x="1113" y="5526"/>
                    <a:pt x="1088" y="5151"/>
                  </a:cubicBezTo>
                  <a:cubicBezTo>
                    <a:pt x="1088" y="4964"/>
                    <a:pt x="1113" y="4789"/>
                    <a:pt x="1088" y="4614"/>
                  </a:cubicBezTo>
                  <a:cubicBezTo>
                    <a:pt x="1063" y="4464"/>
                    <a:pt x="1025" y="4314"/>
                    <a:pt x="975" y="4176"/>
                  </a:cubicBezTo>
                  <a:cubicBezTo>
                    <a:pt x="863" y="3901"/>
                    <a:pt x="700" y="3664"/>
                    <a:pt x="563" y="3414"/>
                  </a:cubicBezTo>
                  <a:cubicBezTo>
                    <a:pt x="500" y="3314"/>
                    <a:pt x="450" y="3177"/>
                    <a:pt x="425" y="3052"/>
                  </a:cubicBezTo>
                  <a:cubicBezTo>
                    <a:pt x="413" y="2952"/>
                    <a:pt x="463" y="2839"/>
                    <a:pt x="500" y="2739"/>
                  </a:cubicBezTo>
                  <a:cubicBezTo>
                    <a:pt x="613" y="2477"/>
                    <a:pt x="863" y="2314"/>
                    <a:pt x="913" y="2014"/>
                  </a:cubicBezTo>
                  <a:cubicBezTo>
                    <a:pt x="925" y="1864"/>
                    <a:pt x="875" y="1739"/>
                    <a:pt x="800" y="1614"/>
                  </a:cubicBezTo>
                  <a:cubicBezTo>
                    <a:pt x="750" y="1527"/>
                    <a:pt x="738" y="1502"/>
                    <a:pt x="850" y="1477"/>
                  </a:cubicBezTo>
                  <a:cubicBezTo>
                    <a:pt x="938" y="1452"/>
                    <a:pt x="1038" y="1440"/>
                    <a:pt x="1125" y="1427"/>
                  </a:cubicBezTo>
                  <a:cubicBezTo>
                    <a:pt x="1487" y="1365"/>
                    <a:pt x="1825" y="1252"/>
                    <a:pt x="2050" y="965"/>
                  </a:cubicBezTo>
                  <a:cubicBezTo>
                    <a:pt x="2250" y="715"/>
                    <a:pt x="2337" y="415"/>
                    <a:pt x="2250" y="115"/>
                  </a:cubicBezTo>
                  <a:cubicBezTo>
                    <a:pt x="2226" y="34"/>
                    <a:pt x="2170" y="0"/>
                    <a:pt x="2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0" name="Google Shape;12460;p23"/>
            <p:cNvSpPr/>
            <p:nvPr/>
          </p:nvSpPr>
          <p:spPr>
            <a:xfrm>
              <a:off x="6546850" y="1722200"/>
              <a:ext cx="102050" cy="245250"/>
            </a:xfrm>
            <a:custGeom>
              <a:avLst/>
              <a:gdLst/>
              <a:ahLst/>
              <a:cxnLst/>
              <a:rect l="l" t="t" r="r" b="b"/>
              <a:pathLst>
                <a:path w="4082" h="9810" extrusionOk="0">
                  <a:moveTo>
                    <a:pt x="269" y="0"/>
                  </a:moveTo>
                  <a:cubicBezTo>
                    <a:pt x="103" y="0"/>
                    <a:pt x="0" y="254"/>
                    <a:pt x="182" y="361"/>
                  </a:cubicBezTo>
                  <a:cubicBezTo>
                    <a:pt x="582" y="598"/>
                    <a:pt x="970" y="861"/>
                    <a:pt x="1020" y="1361"/>
                  </a:cubicBezTo>
                  <a:cubicBezTo>
                    <a:pt x="1045" y="1723"/>
                    <a:pt x="957" y="2060"/>
                    <a:pt x="882" y="2398"/>
                  </a:cubicBezTo>
                  <a:cubicBezTo>
                    <a:pt x="820" y="2698"/>
                    <a:pt x="795" y="2998"/>
                    <a:pt x="870" y="3298"/>
                  </a:cubicBezTo>
                  <a:cubicBezTo>
                    <a:pt x="957" y="3685"/>
                    <a:pt x="1257" y="3985"/>
                    <a:pt x="1594" y="4197"/>
                  </a:cubicBezTo>
                  <a:cubicBezTo>
                    <a:pt x="2232" y="4597"/>
                    <a:pt x="3356" y="4697"/>
                    <a:pt x="3556" y="5559"/>
                  </a:cubicBezTo>
                  <a:cubicBezTo>
                    <a:pt x="3594" y="5697"/>
                    <a:pt x="3594" y="5859"/>
                    <a:pt x="3519" y="5997"/>
                  </a:cubicBezTo>
                  <a:cubicBezTo>
                    <a:pt x="3419" y="6197"/>
                    <a:pt x="3231" y="6334"/>
                    <a:pt x="3119" y="6522"/>
                  </a:cubicBezTo>
                  <a:cubicBezTo>
                    <a:pt x="2944" y="6822"/>
                    <a:pt x="2969" y="7171"/>
                    <a:pt x="3069" y="7496"/>
                  </a:cubicBezTo>
                  <a:cubicBezTo>
                    <a:pt x="3169" y="7834"/>
                    <a:pt x="3356" y="8134"/>
                    <a:pt x="3494" y="8471"/>
                  </a:cubicBezTo>
                  <a:cubicBezTo>
                    <a:pt x="3606" y="8771"/>
                    <a:pt x="3731" y="9171"/>
                    <a:pt x="3494" y="9458"/>
                  </a:cubicBezTo>
                  <a:cubicBezTo>
                    <a:pt x="3373" y="9617"/>
                    <a:pt x="3516" y="9810"/>
                    <a:pt x="3663" y="9810"/>
                  </a:cubicBezTo>
                  <a:cubicBezTo>
                    <a:pt x="3714" y="9810"/>
                    <a:pt x="3765" y="9787"/>
                    <a:pt x="3806" y="9733"/>
                  </a:cubicBezTo>
                  <a:cubicBezTo>
                    <a:pt x="4081" y="9371"/>
                    <a:pt x="4056" y="8946"/>
                    <a:pt x="3919" y="8534"/>
                  </a:cubicBezTo>
                  <a:cubicBezTo>
                    <a:pt x="3769" y="8134"/>
                    <a:pt x="3506" y="7796"/>
                    <a:pt x="3381" y="7384"/>
                  </a:cubicBezTo>
                  <a:cubicBezTo>
                    <a:pt x="3331" y="7209"/>
                    <a:pt x="3294" y="7009"/>
                    <a:pt x="3356" y="6822"/>
                  </a:cubicBezTo>
                  <a:cubicBezTo>
                    <a:pt x="3431" y="6609"/>
                    <a:pt x="3631" y="6484"/>
                    <a:pt x="3781" y="6322"/>
                  </a:cubicBezTo>
                  <a:cubicBezTo>
                    <a:pt x="4019" y="6034"/>
                    <a:pt x="4069" y="5647"/>
                    <a:pt x="3931" y="5284"/>
                  </a:cubicBezTo>
                  <a:cubicBezTo>
                    <a:pt x="3569" y="4372"/>
                    <a:pt x="2544" y="4310"/>
                    <a:pt x="1782" y="3897"/>
                  </a:cubicBezTo>
                  <a:cubicBezTo>
                    <a:pt x="1394" y="3697"/>
                    <a:pt x="1095" y="3373"/>
                    <a:pt x="1095" y="2923"/>
                  </a:cubicBezTo>
                  <a:cubicBezTo>
                    <a:pt x="1095" y="2585"/>
                    <a:pt x="1207" y="2260"/>
                    <a:pt x="1282" y="1935"/>
                  </a:cubicBezTo>
                  <a:cubicBezTo>
                    <a:pt x="1344" y="1623"/>
                    <a:pt x="1419" y="1298"/>
                    <a:pt x="1319" y="986"/>
                  </a:cubicBezTo>
                  <a:cubicBezTo>
                    <a:pt x="1182" y="523"/>
                    <a:pt x="745" y="248"/>
                    <a:pt x="357" y="23"/>
                  </a:cubicBezTo>
                  <a:cubicBezTo>
                    <a:pt x="327" y="7"/>
                    <a:pt x="297" y="0"/>
                    <a:pt x="2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1" name="Google Shape;12461;p23"/>
            <p:cNvSpPr/>
            <p:nvPr/>
          </p:nvSpPr>
          <p:spPr>
            <a:xfrm>
              <a:off x="6551400" y="1763975"/>
              <a:ext cx="77800" cy="192100"/>
            </a:xfrm>
            <a:custGeom>
              <a:avLst/>
              <a:gdLst/>
              <a:ahLst/>
              <a:cxnLst/>
              <a:rect l="l" t="t" r="r" b="b"/>
              <a:pathLst>
                <a:path w="3112" h="7684" extrusionOk="0">
                  <a:moveTo>
                    <a:pt x="280" y="0"/>
                  </a:moveTo>
                  <a:cubicBezTo>
                    <a:pt x="206" y="0"/>
                    <a:pt x="131" y="89"/>
                    <a:pt x="175" y="177"/>
                  </a:cubicBezTo>
                  <a:cubicBezTo>
                    <a:pt x="425" y="639"/>
                    <a:pt x="113" y="1177"/>
                    <a:pt x="63" y="1652"/>
                  </a:cubicBezTo>
                  <a:cubicBezTo>
                    <a:pt x="0" y="2214"/>
                    <a:pt x="238" y="2676"/>
                    <a:pt x="688" y="3001"/>
                  </a:cubicBezTo>
                  <a:cubicBezTo>
                    <a:pt x="938" y="3189"/>
                    <a:pt x="1212" y="3326"/>
                    <a:pt x="1487" y="3464"/>
                  </a:cubicBezTo>
                  <a:cubicBezTo>
                    <a:pt x="1775" y="3601"/>
                    <a:pt x="2125" y="3751"/>
                    <a:pt x="2325" y="4026"/>
                  </a:cubicBezTo>
                  <a:cubicBezTo>
                    <a:pt x="2450" y="4176"/>
                    <a:pt x="2362" y="4313"/>
                    <a:pt x="2312" y="4476"/>
                  </a:cubicBezTo>
                  <a:cubicBezTo>
                    <a:pt x="2275" y="4613"/>
                    <a:pt x="2250" y="4751"/>
                    <a:pt x="2237" y="4888"/>
                  </a:cubicBezTo>
                  <a:cubicBezTo>
                    <a:pt x="2200" y="5176"/>
                    <a:pt x="2200" y="5463"/>
                    <a:pt x="2275" y="5750"/>
                  </a:cubicBezTo>
                  <a:cubicBezTo>
                    <a:pt x="2412" y="6263"/>
                    <a:pt x="2949" y="6863"/>
                    <a:pt x="2650" y="7412"/>
                  </a:cubicBezTo>
                  <a:cubicBezTo>
                    <a:pt x="2573" y="7557"/>
                    <a:pt x="2704" y="7684"/>
                    <a:pt x="2828" y="7684"/>
                  </a:cubicBezTo>
                  <a:cubicBezTo>
                    <a:pt x="2886" y="7684"/>
                    <a:pt x="2942" y="7656"/>
                    <a:pt x="2974" y="7587"/>
                  </a:cubicBezTo>
                  <a:cubicBezTo>
                    <a:pt x="3112" y="7288"/>
                    <a:pt x="3099" y="6975"/>
                    <a:pt x="2999" y="6675"/>
                  </a:cubicBezTo>
                  <a:cubicBezTo>
                    <a:pt x="2887" y="6313"/>
                    <a:pt x="2662" y="6013"/>
                    <a:pt x="2562" y="5650"/>
                  </a:cubicBezTo>
                  <a:cubicBezTo>
                    <a:pt x="2475" y="5326"/>
                    <a:pt x="2525" y="5001"/>
                    <a:pt x="2612" y="4688"/>
                  </a:cubicBezTo>
                  <a:cubicBezTo>
                    <a:pt x="2700" y="4401"/>
                    <a:pt x="2837" y="4126"/>
                    <a:pt x="2637" y="3851"/>
                  </a:cubicBezTo>
                  <a:cubicBezTo>
                    <a:pt x="2250" y="3301"/>
                    <a:pt x="1500" y="3151"/>
                    <a:pt x="962" y="2801"/>
                  </a:cubicBezTo>
                  <a:cubicBezTo>
                    <a:pt x="700" y="2626"/>
                    <a:pt x="463" y="2389"/>
                    <a:pt x="388" y="2076"/>
                  </a:cubicBezTo>
                  <a:cubicBezTo>
                    <a:pt x="325" y="1851"/>
                    <a:pt x="363" y="1602"/>
                    <a:pt x="413" y="1364"/>
                  </a:cubicBezTo>
                  <a:cubicBezTo>
                    <a:pt x="488" y="927"/>
                    <a:pt x="600" y="464"/>
                    <a:pt x="363" y="52"/>
                  </a:cubicBezTo>
                  <a:cubicBezTo>
                    <a:pt x="341" y="15"/>
                    <a:pt x="310" y="0"/>
                    <a:pt x="2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2" name="Google Shape;12462;p23"/>
            <p:cNvSpPr/>
            <p:nvPr/>
          </p:nvSpPr>
          <p:spPr>
            <a:xfrm>
              <a:off x="6532700" y="1806800"/>
              <a:ext cx="32225" cy="92875"/>
            </a:xfrm>
            <a:custGeom>
              <a:avLst/>
              <a:gdLst/>
              <a:ahLst/>
              <a:cxnLst/>
              <a:rect l="l" t="t" r="r" b="b"/>
              <a:pathLst>
                <a:path w="1289" h="3715" extrusionOk="0">
                  <a:moveTo>
                    <a:pt x="114" y="1"/>
                  </a:moveTo>
                  <a:cubicBezTo>
                    <a:pt x="57" y="1"/>
                    <a:pt x="0" y="49"/>
                    <a:pt x="23" y="126"/>
                  </a:cubicBezTo>
                  <a:cubicBezTo>
                    <a:pt x="148" y="451"/>
                    <a:pt x="248" y="776"/>
                    <a:pt x="286" y="1138"/>
                  </a:cubicBezTo>
                  <a:cubicBezTo>
                    <a:pt x="298" y="1463"/>
                    <a:pt x="223" y="1776"/>
                    <a:pt x="198" y="2100"/>
                  </a:cubicBezTo>
                  <a:cubicBezTo>
                    <a:pt x="173" y="2413"/>
                    <a:pt x="273" y="2725"/>
                    <a:pt x="436" y="3000"/>
                  </a:cubicBezTo>
                  <a:cubicBezTo>
                    <a:pt x="511" y="3138"/>
                    <a:pt x="598" y="3263"/>
                    <a:pt x="698" y="3375"/>
                  </a:cubicBezTo>
                  <a:cubicBezTo>
                    <a:pt x="798" y="3488"/>
                    <a:pt x="911" y="3638"/>
                    <a:pt x="1048" y="3700"/>
                  </a:cubicBezTo>
                  <a:cubicBezTo>
                    <a:pt x="1070" y="3710"/>
                    <a:pt x="1093" y="3714"/>
                    <a:pt x="1115" y="3714"/>
                  </a:cubicBezTo>
                  <a:cubicBezTo>
                    <a:pt x="1207" y="3714"/>
                    <a:pt x="1288" y="3636"/>
                    <a:pt x="1248" y="3525"/>
                  </a:cubicBezTo>
                  <a:cubicBezTo>
                    <a:pt x="1211" y="3375"/>
                    <a:pt x="1073" y="3263"/>
                    <a:pt x="973" y="3138"/>
                  </a:cubicBezTo>
                  <a:cubicBezTo>
                    <a:pt x="886" y="3025"/>
                    <a:pt x="798" y="2913"/>
                    <a:pt x="723" y="2788"/>
                  </a:cubicBezTo>
                  <a:cubicBezTo>
                    <a:pt x="561" y="2513"/>
                    <a:pt x="536" y="2213"/>
                    <a:pt x="548" y="1900"/>
                  </a:cubicBezTo>
                  <a:cubicBezTo>
                    <a:pt x="573" y="1588"/>
                    <a:pt x="598" y="1276"/>
                    <a:pt x="523" y="963"/>
                  </a:cubicBezTo>
                  <a:cubicBezTo>
                    <a:pt x="448" y="651"/>
                    <a:pt x="323" y="351"/>
                    <a:pt x="198" y="63"/>
                  </a:cubicBezTo>
                  <a:cubicBezTo>
                    <a:pt x="184" y="20"/>
                    <a:pt x="149" y="1"/>
                    <a:pt x="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3" name="Google Shape;12463;p23"/>
            <p:cNvSpPr/>
            <p:nvPr/>
          </p:nvSpPr>
          <p:spPr>
            <a:xfrm>
              <a:off x="6499525" y="1757150"/>
              <a:ext cx="12225" cy="29825"/>
            </a:xfrm>
            <a:custGeom>
              <a:avLst/>
              <a:gdLst/>
              <a:ahLst/>
              <a:cxnLst/>
              <a:rect l="l" t="t" r="r" b="b"/>
              <a:pathLst>
                <a:path w="489" h="1193" extrusionOk="0">
                  <a:moveTo>
                    <a:pt x="291" y="0"/>
                  </a:moveTo>
                  <a:cubicBezTo>
                    <a:pt x="259" y="0"/>
                    <a:pt x="227" y="9"/>
                    <a:pt x="201" y="25"/>
                  </a:cubicBezTo>
                  <a:cubicBezTo>
                    <a:pt x="163" y="38"/>
                    <a:pt x="138" y="75"/>
                    <a:pt x="138" y="113"/>
                  </a:cubicBezTo>
                  <a:cubicBezTo>
                    <a:pt x="126" y="162"/>
                    <a:pt x="138" y="187"/>
                    <a:pt x="151" y="237"/>
                  </a:cubicBezTo>
                  <a:cubicBezTo>
                    <a:pt x="146" y="219"/>
                    <a:pt x="145" y="212"/>
                    <a:pt x="145" y="212"/>
                  </a:cubicBezTo>
                  <a:lnTo>
                    <a:pt x="145" y="212"/>
                  </a:lnTo>
                  <a:cubicBezTo>
                    <a:pt x="146" y="212"/>
                    <a:pt x="151" y="230"/>
                    <a:pt x="151" y="237"/>
                  </a:cubicBezTo>
                  <a:cubicBezTo>
                    <a:pt x="151" y="237"/>
                    <a:pt x="163" y="250"/>
                    <a:pt x="163" y="250"/>
                  </a:cubicBezTo>
                  <a:cubicBezTo>
                    <a:pt x="163" y="262"/>
                    <a:pt x="163" y="275"/>
                    <a:pt x="163" y="275"/>
                  </a:cubicBezTo>
                  <a:cubicBezTo>
                    <a:pt x="163" y="287"/>
                    <a:pt x="163" y="287"/>
                    <a:pt x="163" y="287"/>
                  </a:cubicBezTo>
                  <a:cubicBezTo>
                    <a:pt x="163" y="300"/>
                    <a:pt x="163" y="300"/>
                    <a:pt x="163" y="300"/>
                  </a:cubicBezTo>
                  <a:cubicBezTo>
                    <a:pt x="151" y="325"/>
                    <a:pt x="151" y="337"/>
                    <a:pt x="151" y="362"/>
                  </a:cubicBezTo>
                  <a:cubicBezTo>
                    <a:pt x="138" y="362"/>
                    <a:pt x="138" y="375"/>
                    <a:pt x="138" y="387"/>
                  </a:cubicBezTo>
                  <a:cubicBezTo>
                    <a:pt x="138" y="387"/>
                    <a:pt x="126" y="412"/>
                    <a:pt x="126" y="412"/>
                  </a:cubicBezTo>
                  <a:cubicBezTo>
                    <a:pt x="126" y="437"/>
                    <a:pt x="113" y="450"/>
                    <a:pt x="101" y="475"/>
                  </a:cubicBezTo>
                  <a:cubicBezTo>
                    <a:pt x="88" y="512"/>
                    <a:pt x="76" y="537"/>
                    <a:pt x="63" y="575"/>
                  </a:cubicBezTo>
                  <a:cubicBezTo>
                    <a:pt x="1" y="775"/>
                    <a:pt x="1" y="1050"/>
                    <a:pt x="201" y="1175"/>
                  </a:cubicBezTo>
                  <a:cubicBezTo>
                    <a:pt x="222" y="1187"/>
                    <a:pt x="245" y="1193"/>
                    <a:pt x="269" y="1193"/>
                  </a:cubicBezTo>
                  <a:cubicBezTo>
                    <a:pt x="317" y="1193"/>
                    <a:pt x="367" y="1171"/>
                    <a:pt x="401" y="1137"/>
                  </a:cubicBezTo>
                  <a:cubicBezTo>
                    <a:pt x="463" y="1075"/>
                    <a:pt x="463" y="987"/>
                    <a:pt x="426" y="912"/>
                  </a:cubicBezTo>
                  <a:cubicBezTo>
                    <a:pt x="413" y="912"/>
                    <a:pt x="413" y="900"/>
                    <a:pt x="401" y="887"/>
                  </a:cubicBezTo>
                  <a:cubicBezTo>
                    <a:pt x="401" y="887"/>
                    <a:pt x="401" y="875"/>
                    <a:pt x="388" y="862"/>
                  </a:cubicBezTo>
                  <a:cubicBezTo>
                    <a:pt x="388" y="862"/>
                    <a:pt x="388" y="862"/>
                    <a:pt x="388" y="850"/>
                  </a:cubicBezTo>
                  <a:cubicBezTo>
                    <a:pt x="388" y="825"/>
                    <a:pt x="388" y="800"/>
                    <a:pt x="388" y="775"/>
                  </a:cubicBezTo>
                  <a:cubicBezTo>
                    <a:pt x="388" y="762"/>
                    <a:pt x="388" y="762"/>
                    <a:pt x="388" y="762"/>
                  </a:cubicBezTo>
                  <a:cubicBezTo>
                    <a:pt x="388" y="737"/>
                    <a:pt x="388" y="725"/>
                    <a:pt x="388" y="712"/>
                  </a:cubicBezTo>
                  <a:cubicBezTo>
                    <a:pt x="413" y="650"/>
                    <a:pt x="438" y="587"/>
                    <a:pt x="451" y="525"/>
                  </a:cubicBezTo>
                  <a:cubicBezTo>
                    <a:pt x="476" y="375"/>
                    <a:pt x="488" y="212"/>
                    <a:pt x="413" y="63"/>
                  </a:cubicBezTo>
                  <a:cubicBezTo>
                    <a:pt x="384" y="19"/>
                    <a:pt x="337" y="0"/>
                    <a:pt x="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4" name="Google Shape;12464;p23"/>
            <p:cNvSpPr/>
            <p:nvPr/>
          </p:nvSpPr>
          <p:spPr>
            <a:xfrm>
              <a:off x="6486600" y="1643600"/>
              <a:ext cx="261025" cy="115450"/>
            </a:xfrm>
            <a:custGeom>
              <a:avLst/>
              <a:gdLst/>
              <a:ahLst/>
              <a:cxnLst/>
              <a:rect l="l" t="t" r="r" b="b"/>
              <a:pathLst>
                <a:path w="10441" h="4618" extrusionOk="0">
                  <a:moveTo>
                    <a:pt x="219" y="1"/>
                  </a:moveTo>
                  <a:cubicBezTo>
                    <a:pt x="109" y="1"/>
                    <a:pt x="1" y="116"/>
                    <a:pt x="80" y="231"/>
                  </a:cubicBezTo>
                  <a:cubicBezTo>
                    <a:pt x="393" y="693"/>
                    <a:pt x="880" y="980"/>
                    <a:pt x="1343" y="1243"/>
                  </a:cubicBezTo>
                  <a:cubicBezTo>
                    <a:pt x="1593" y="1393"/>
                    <a:pt x="1855" y="1505"/>
                    <a:pt x="2055" y="1693"/>
                  </a:cubicBezTo>
                  <a:cubicBezTo>
                    <a:pt x="2292" y="1905"/>
                    <a:pt x="2430" y="2168"/>
                    <a:pt x="2592" y="2430"/>
                  </a:cubicBezTo>
                  <a:cubicBezTo>
                    <a:pt x="2855" y="2867"/>
                    <a:pt x="3242" y="3130"/>
                    <a:pt x="3692" y="3355"/>
                  </a:cubicBezTo>
                  <a:cubicBezTo>
                    <a:pt x="3917" y="3467"/>
                    <a:pt x="4154" y="3567"/>
                    <a:pt x="4367" y="3705"/>
                  </a:cubicBezTo>
                  <a:cubicBezTo>
                    <a:pt x="4554" y="3842"/>
                    <a:pt x="4729" y="3992"/>
                    <a:pt x="4904" y="4142"/>
                  </a:cubicBezTo>
                  <a:cubicBezTo>
                    <a:pt x="5233" y="4398"/>
                    <a:pt x="5608" y="4618"/>
                    <a:pt x="6032" y="4618"/>
                  </a:cubicBezTo>
                  <a:cubicBezTo>
                    <a:pt x="6043" y="4618"/>
                    <a:pt x="6055" y="4617"/>
                    <a:pt x="6066" y="4617"/>
                  </a:cubicBezTo>
                  <a:cubicBezTo>
                    <a:pt x="6404" y="4592"/>
                    <a:pt x="6716" y="4455"/>
                    <a:pt x="7016" y="4305"/>
                  </a:cubicBezTo>
                  <a:cubicBezTo>
                    <a:pt x="7278" y="4179"/>
                    <a:pt x="7571" y="4012"/>
                    <a:pt x="7877" y="4012"/>
                  </a:cubicBezTo>
                  <a:cubicBezTo>
                    <a:pt x="7906" y="4012"/>
                    <a:pt x="7936" y="4014"/>
                    <a:pt x="7966" y="4017"/>
                  </a:cubicBezTo>
                  <a:cubicBezTo>
                    <a:pt x="8153" y="4030"/>
                    <a:pt x="8303" y="4130"/>
                    <a:pt x="8466" y="4217"/>
                  </a:cubicBezTo>
                  <a:cubicBezTo>
                    <a:pt x="8588" y="4278"/>
                    <a:pt x="8711" y="4309"/>
                    <a:pt x="8833" y="4309"/>
                  </a:cubicBezTo>
                  <a:cubicBezTo>
                    <a:pt x="8886" y="4309"/>
                    <a:pt x="8938" y="4303"/>
                    <a:pt x="8991" y="4292"/>
                  </a:cubicBezTo>
                  <a:cubicBezTo>
                    <a:pt x="9303" y="4230"/>
                    <a:pt x="9528" y="3967"/>
                    <a:pt x="9740" y="3755"/>
                  </a:cubicBezTo>
                  <a:cubicBezTo>
                    <a:pt x="9889" y="3596"/>
                    <a:pt x="10073" y="3383"/>
                    <a:pt x="10301" y="3383"/>
                  </a:cubicBezTo>
                  <a:cubicBezTo>
                    <a:pt x="10342" y="3383"/>
                    <a:pt x="10384" y="3390"/>
                    <a:pt x="10428" y="3405"/>
                  </a:cubicBezTo>
                  <a:lnTo>
                    <a:pt x="10440" y="3405"/>
                  </a:lnTo>
                  <a:cubicBezTo>
                    <a:pt x="10428" y="3380"/>
                    <a:pt x="10415" y="3355"/>
                    <a:pt x="10403" y="3330"/>
                  </a:cubicBezTo>
                  <a:cubicBezTo>
                    <a:pt x="10390" y="3305"/>
                    <a:pt x="10378" y="3280"/>
                    <a:pt x="10353" y="3267"/>
                  </a:cubicBezTo>
                  <a:cubicBezTo>
                    <a:pt x="10290" y="3217"/>
                    <a:pt x="10253" y="3142"/>
                    <a:pt x="10228" y="3067"/>
                  </a:cubicBezTo>
                  <a:cubicBezTo>
                    <a:pt x="10003" y="3092"/>
                    <a:pt x="9803" y="3242"/>
                    <a:pt x="9628" y="3392"/>
                  </a:cubicBezTo>
                  <a:cubicBezTo>
                    <a:pt x="9415" y="3580"/>
                    <a:pt x="9153" y="3892"/>
                    <a:pt x="8853" y="3930"/>
                  </a:cubicBezTo>
                  <a:cubicBezTo>
                    <a:pt x="8840" y="3931"/>
                    <a:pt x="8827" y="3932"/>
                    <a:pt x="8813" y="3932"/>
                  </a:cubicBezTo>
                  <a:cubicBezTo>
                    <a:pt x="8639" y="3932"/>
                    <a:pt x="8465" y="3789"/>
                    <a:pt x="8291" y="3742"/>
                  </a:cubicBezTo>
                  <a:cubicBezTo>
                    <a:pt x="8208" y="3722"/>
                    <a:pt x="8126" y="3712"/>
                    <a:pt x="8043" y="3712"/>
                  </a:cubicBezTo>
                  <a:cubicBezTo>
                    <a:pt x="7976" y="3712"/>
                    <a:pt x="7908" y="3719"/>
                    <a:pt x="7841" y="3730"/>
                  </a:cubicBezTo>
                  <a:cubicBezTo>
                    <a:pt x="7528" y="3792"/>
                    <a:pt x="7241" y="3942"/>
                    <a:pt x="6954" y="4080"/>
                  </a:cubicBezTo>
                  <a:cubicBezTo>
                    <a:pt x="6676" y="4195"/>
                    <a:pt x="6388" y="4332"/>
                    <a:pt x="6089" y="4332"/>
                  </a:cubicBezTo>
                  <a:cubicBezTo>
                    <a:pt x="6065" y="4332"/>
                    <a:pt x="6041" y="4331"/>
                    <a:pt x="6016" y="4330"/>
                  </a:cubicBezTo>
                  <a:cubicBezTo>
                    <a:pt x="5554" y="4292"/>
                    <a:pt x="5229" y="3892"/>
                    <a:pt x="4892" y="3617"/>
                  </a:cubicBezTo>
                  <a:cubicBezTo>
                    <a:pt x="4529" y="3317"/>
                    <a:pt x="4104" y="3142"/>
                    <a:pt x="3679" y="2942"/>
                  </a:cubicBezTo>
                  <a:cubicBezTo>
                    <a:pt x="3430" y="2830"/>
                    <a:pt x="3205" y="2705"/>
                    <a:pt x="3017" y="2530"/>
                  </a:cubicBezTo>
                  <a:cubicBezTo>
                    <a:pt x="2817" y="2343"/>
                    <a:pt x="2680" y="2105"/>
                    <a:pt x="2530" y="1893"/>
                  </a:cubicBezTo>
                  <a:cubicBezTo>
                    <a:pt x="2267" y="1518"/>
                    <a:pt x="1905" y="1218"/>
                    <a:pt x="1518" y="968"/>
                  </a:cubicBezTo>
                  <a:cubicBezTo>
                    <a:pt x="1105" y="706"/>
                    <a:pt x="643" y="481"/>
                    <a:pt x="343" y="68"/>
                  </a:cubicBezTo>
                  <a:cubicBezTo>
                    <a:pt x="310" y="21"/>
                    <a:pt x="264" y="1"/>
                    <a:pt x="2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5" name="Google Shape;12465;p23"/>
            <p:cNvSpPr/>
            <p:nvPr/>
          </p:nvSpPr>
          <p:spPr>
            <a:xfrm>
              <a:off x="6571925" y="1748000"/>
              <a:ext cx="121500" cy="153600"/>
            </a:xfrm>
            <a:custGeom>
              <a:avLst/>
              <a:gdLst/>
              <a:ahLst/>
              <a:cxnLst/>
              <a:rect l="l" t="t" r="r" b="b"/>
              <a:pathLst>
                <a:path w="4860" h="6144" extrusionOk="0">
                  <a:moveTo>
                    <a:pt x="201" y="0"/>
                  </a:moveTo>
                  <a:cubicBezTo>
                    <a:pt x="98" y="0"/>
                    <a:pt x="0" y="81"/>
                    <a:pt x="54" y="204"/>
                  </a:cubicBezTo>
                  <a:cubicBezTo>
                    <a:pt x="291" y="753"/>
                    <a:pt x="566" y="1316"/>
                    <a:pt x="1041" y="1716"/>
                  </a:cubicBezTo>
                  <a:cubicBezTo>
                    <a:pt x="1241" y="1878"/>
                    <a:pt x="1466" y="2003"/>
                    <a:pt x="1716" y="2091"/>
                  </a:cubicBezTo>
                  <a:cubicBezTo>
                    <a:pt x="1954" y="2178"/>
                    <a:pt x="2216" y="2228"/>
                    <a:pt x="2466" y="2341"/>
                  </a:cubicBezTo>
                  <a:cubicBezTo>
                    <a:pt x="2928" y="2553"/>
                    <a:pt x="3291" y="2940"/>
                    <a:pt x="3491" y="3415"/>
                  </a:cubicBezTo>
                  <a:cubicBezTo>
                    <a:pt x="3678" y="3903"/>
                    <a:pt x="3666" y="4427"/>
                    <a:pt x="3766" y="4940"/>
                  </a:cubicBezTo>
                  <a:cubicBezTo>
                    <a:pt x="3866" y="5415"/>
                    <a:pt x="4103" y="5865"/>
                    <a:pt x="4540" y="6114"/>
                  </a:cubicBezTo>
                  <a:cubicBezTo>
                    <a:pt x="4571" y="6135"/>
                    <a:pt x="4600" y="6143"/>
                    <a:pt x="4628" y="6143"/>
                  </a:cubicBezTo>
                  <a:cubicBezTo>
                    <a:pt x="4771" y="6143"/>
                    <a:pt x="4860" y="5907"/>
                    <a:pt x="4703" y="5802"/>
                  </a:cubicBezTo>
                  <a:cubicBezTo>
                    <a:pt x="4128" y="5465"/>
                    <a:pt x="4128" y="4652"/>
                    <a:pt x="4028" y="4090"/>
                  </a:cubicBezTo>
                  <a:cubicBezTo>
                    <a:pt x="3916" y="3490"/>
                    <a:pt x="3666" y="2965"/>
                    <a:pt x="3216" y="2553"/>
                  </a:cubicBezTo>
                  <a:cubicBezTo>
                    <a:pt x="3003" y="2365"/>
                    <a:pt x="2753" y="2191"/>
                    <a:pt x="2491" y="2078"/>
                  </a:cubicBezTo>
                  <a:cubicBezTo>
                    <a:pt x="2203" y="1941"/>
                    <a:pt x="1891" y="1841"/>
                    <a:pt x="1604" y="1678"/>
                  </a:cubicBezTo>
                  <a:cubicBezTo>
                    <a:pt x="1004" y="1328"/>
                    <a:pt x="654" y="716"/>
                    <a:pt x="366" y="104"/>
                  </a:cubicBezTo>
                  <a:cubicBezTo>
                    <a:pt x="333" y="32"/>
                    <a:pt x="266" y="0"/>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6" name="Google Shape;12466;p23"/>
            <p:cNvSpPr/>
            <p:nvPr/>
          </p:nvSpPr>
          <p:spPr>
            <a:xfrm>
              <a:off x="6552025" y="1729525"/>
              <a:ext cx="207150" cy="89600"/>
            </a:xfrm>
            <a:custGeom>
              <a:avLst/>
              <a:gdLst/>
              <a:ahLst/>
              <a:cxnLst/>
              <a:rect l="l" t="t" r="r" b="b"/>
              <a:pathLst>
                <a:path w="8286" h="3584" extrusionOk="0">
                  <a:moveTo>
                    <a:pt x="283" y="1"/>
                  </a:moveTo>
                  <a:cubicBezTo>
                    <a:pt x="231" y="1"/>
                    <a:pt x="179" y="6"/>
                    <a:pt x="125" y="18"/>
                  </a:cubicBezTo>
                  <a:cubicBezTo>
                    <a:pt x="0" y="43"/>
                    <a:pt x="25" y="230"/>
                    <a:pt x="138" y="255"/>
                  </a:cubicBezTo>
                  <a:cubicBezTo>
                    <a:pt x="275" y="293"/>
                    <a:pt x="425" y="305"/>
                    <a:pt x="563" y="355"/>
                  </a:cubicBezTo>
                  <a:cubicBezTo>
                    <a:pt x="713" y="405"/>
                    <a:pt x="850" y="505"/>
                    <a:pt x="975" y="605"/>
                  </a:cubicBezTo>
                  <a:cubicBezTo>
                    <a:pt x="1212" y="793"/>
                    <a:pt x="1412" y="1043"/>
                    <a:pt x="1612" y="1280"/>
                  </a:cubicBezTo>
                  <a:cubicBezTo>
                    <a:pt x="2012" y="1742"/>
                    <a:pt x="2575" y="2017"/>
                    <a:pt x="3162" y="2155"/>
                  </a:cubicBezTo>
                  <a:cubicBezTo>
                    <a:pt x="3749" y="2280"/>
                    <a:pt x="4362" y="2155"/>
                    <a:pt x="4924" y="2330"/>
                  </a:cubicBezTo>
                  <a:cubicBezTo>
                    <a:pt x="5549" y="2517"/>
                    <a:pt x="5974" y="3080"/>
                    <a:pt x="6549" y="3354"/>
                  </a:cubicBezTo>
                  <a:cubicBezTo>
                    <a:pt x="6910" y="3522"/>
                    <a:pt x="7302" y="3584"/>
                    <a:pt x="7699" y="3584"/>
                  </a:cubicBezTo>
                  <a:cubicBezTo>
                    <a:pt x="7865" y="3584"/>
                    <a:pt x="8032" y="3573"/>
                    <a:pt x="8198" y="3554"/>
                  </a:cubicBezTo>
                  <a:cubicBezTo>
                    <a:pt x="8286" y="3554"/>
                    <a:pt x="8286" y="3417"/>
                    <a:pt x="8186" y="3417"/>
                  </a:cubicBezTo>
                  <a:cubicBezTo>
                    <a:pt x="8145" y="3419"/>
                    <a:pt x="8105" y="3420"/>
                    <a:pt x="8065" y="3420"/>
                  </a:cubicBezTo>
                  <a:cubicBezTo>
                    <a:pt x="7421" y="3420"/>
                    <a:pt x="6804" y="3143"/>
                    <a:pt x="6299" y="2755"/>
                  </a:cubicBezTo>
                  <a:cubicBezTo>
                    <a:pt x="6036" y="2555"/>
                    <a:pt x="5799" y="2330"/>
                    <a:pt x="5511" y="2180"/>
                  </a:cubicBezTo>
                  <a:cubicBezTo>
                    <a:pt x="5249" y="2055"/>
                    <a:pt x="4961" y="2017"/>
                    <a:pt x="4662" y="2005"/>
                  </a:cubicBezTo>
                  <a:cubicBezTo>
                    <a:pt x="4049" y="1955"/>
                    <a:pt x="3462" y="1955"/>
                    <a:pt x="2887" y="1705"/>
                  </a:cubicBezTo>
                  <a:cubicBezTo>
                    <a:pt x="2325" y="1467"/>
                    <a:pt x="1825" y="1118"/>
                    <a:pt x="1387" y="693"/>
                  </a:cubicBezTo>
                  <a:cubicBezTo>
                    <a:pt x="1096" y="402"/>
                    <a:pt x="725" y="1"/>
                    <a:pt x="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7" name="Google Shape;12467;p23"/>
            <p:cNvSpPr/>
            <p:nvPr/>
          </p:nvSpPr>
          <p:spPr>
            <a:xfrm>
              <a:off x="6616700" y="1828625"/>
              <a:ext cx="541800" cy="388650"/>
            </a:xfrm>
            <a:custGeom>
              <a:avLst/>
              <a:gdLst/>
              <a:ahLst/>
              <a:cxnLst/>
              <a:rect l="l" t="t" r="r" b="b"/>
              <a:pathLst>
                <a:path w="21672" h="15546" extrusionOk="0">
                  <a:moveTo>
                    <a:pt x="21608" y="0"/>
                  </a:moveTo>
                  <a:cubicBezTo>
                    <a:pt x="21582" y="0"/>
                    <a:pt x="21555" y="13"/>
                    <a:pt x="21544" y="40"/>
                  </a:cubicBezTo>
                  <a:cubicBezTo>
                    <a:pt x="21269" y="1115"/>
                    <a:pt x="20770" y="2115"/>
                    <a:pt x="20195" y="3039"/>
                  </a:cubicBezTo>
                  <a:cubicBezTo>
                    <a:pt x="19620" y="3964"/>
                    <a:pt x="18958" y="4826"/>
                    <a:pt x="18258" y="5651"/>
                  </a:cubicBezTo>
                  <a:cubicBezTo>
                    <a:pt x="16933" y="7188"/>
                    <a:pt x="15459" y="8588"/>
                    <a:pt x="13959" y="9950"/>
                  </a:cubicBezTo>
                  <a:cubicBezTo>
                    <a:pt x="12409" y="11337"/>
                    <a:pt x="10760" y="12649"/>
                    <a:pt x="8910" y="13612"/>
                  </a:cubicBezTo>
                  <a:cubicBezTo>
                    <a:pt x="7298" y="14449"/>
                    <a:pt x="5511" y="14999"/>
                    <a:pt x="3699" y="15061"/>
                  </a:cubicBezTo>
                  <a:cubicBezTo>
                    <a:pt x="3488" y="15067"/>
                    <a:pt x="3263" y="15076"/>
                    <a:pt x="3034" y="15076"/>
                  </a:cubicBezTo>
                  <a:cubicBezTo>
                    <a:pt x="2317" y="15076"/>
                    <a:pt x="1558" y="14995"/>
                    <a:pt x="1037" y="14511"/>
                  </a:cubicBezTo>
                  <a:cubicBezTo>
                    <a:pt x="437" y="13962"/>
                    <a:pt x="375" y="12962"/>
                    <a:pt x="825" y="12299"/>
                  </a:cubicBezTo>
                  <a:cubicBezTo>
                    <a:pt x="920" y="12153"/>
                    <a:pt x="777" y="12019"/>
                    <a:pt x="634" y="12019"/>
                  </a:cubicBezTo>
                  <a:cubicBezTo>
                    <a:pt x="570" y="12019"/>
                    <a:pt x="505" y="12046"/>
                    <a:pt x="462" y="12112"/>
                  </a:cubicBezTo>
                  <a:cubicBezTo>
                    <a:pt x="350" y="12299"/>
                    <a:pt x="262" y="12487"/>
                    <a:pt x="200" y="12699"/>
                  </a:cubicBezTo>
                  <a:cubicBezTo>
                    <a:pt x="0" y="13512"/>
                    <a:pt x="312" y="14449"/>
                    <a:pt x="1000" y="14949"/>
                  </a:cubicBezTo>
                  <a:cubicBezTo>
                    <a:pt x="1665" y="15435"/>
                    <a:pt x="2554" y="15546"/>
                    <a:pt x="3380" y="15546"/>
                  </a:cubicBezTo>
                  <a:cubicBezTo>
                    <a:pt x="3530" y="15546"/>
                    <a:pt x="3679" y="15542"/>
                    <a:pt x="3824" y="15536"/>
                  </a:cubicBezTo>
                  <a:cubicBezTo>
                    <a:pt x="5761" y="15461"/>
                    <a:pt x="7636" y="14849"/>
                    <a:pt x="9335" y="13962"/>
                  </a:cubicBezTo>
                  <a:cubicBezTo>
                    <a:pt x="11297" y="12937"/>
                    <a:pt x="13009" y="11512"/>
                    <a:pt x="14621" y="10013"/>
                  </a:cubicBezTo>
                  <a:cubicBezTo>
                    <a:pt x="16158" y="8575"/>
                    <a:pt x="17695" y="7088"/>
                    <a:pt x="19008" y="5439"/>
                  </a:cubicBezTo>
                  <a:cubicBezTo>
                    <a:pt x="19645" y="4639"/>
                    <a:pt x="20207" y="3802"/>
                    <a:pt x="20670" y="2889"/>
                  </a:cubicBezTo>
                  <a:cubicBezTo>
                    <a:pt x="21132" y="2002"/>
                    <a:pt x="21432" y="1040"/>
                    <a:pt x="21657" y="65"/>
                  </a:cubicBezTo>
                  <a:cubicBezTo>
                    <a:pt x="21671" y="23"/>
                    <a:pt x="21641" y="0"/>
                    <a:pt x="21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8" name="Google Shape;12468;p23"/>
            <p:cNvSpPr/>
            <p:nvPr/>
          </p:nvSpPr>
          <p:spPr>
            <a:xfrm>
              <a:off x="7016425" y="1674350"/>
              <a:ext cx="152325" cy="231525"/>
            </a:xfrm>
            <a:custGeom>
              <a:avLst/>
              <a:gdLst/>
              <a:ahLst/>
              <a:cxnLst/>
              <a:rect l="l" t="t" r="r" b="b"/>
              <a:pathLst>
                <a:path w="6093" h="9261" extrusionOk="0">
                  <a:moveTo>
                    <a:pt x="2990" y="0"/>
                  </a:moveTo>
                  <a:cubicBezTo>
                    <a:pt x="2975" y="0"/>
                    <a:pt x="2959" y="0"/>
                    <a:pt x="2944" y="0"/>
                  </a:cubicBezTo>
                  <a:cubicBezTo>
                    <a:pt x="2456" y="0"/>
                    <a:pt x="1994" y="113"/>
                    <a:pt x="1544" y="250"/>
                  </a:cubicBezTo>
                  <a:cubicBezTo>
                    <a:pt x="1069" y="400"/>
                    <a:pt x="582" y="588"/>
                    <a:pt x="157" y="825"/>
                  </a:cubicBezTo>
                  <a:cubicBezTo>
                    <a:pt x="1" y="914"/>
                    <a:pt x="103" y="1162"/>
                    <a:pt x="260" y="1162"/>
                  </a:cubicBezTo>
                  <a:cubicBezTo>
                    <a:pt x="279" y="1162"/>
                    <a:pt x="299" y="1158"/>
                    <a:pt x="319" y="1150"/>
                  </a:cubicBezTo>
                  <a:cubicBezTo>
                    <a:pt x="807" y="975"/>
                    <a:pt x="1269" y="725"/>
                    <a:pt x="1781" y="563"/>
                  </a:cubicBezTo>
                  <a:cubicBezTo>
                    <a:pt x="2175" y="439"/>
                    <a:pt x="2577" y="366"/>
                    <a:pt x="2994" y="366"/>
                  </a:cubicBezTo>
                  <a:cubicBezTo>
                    <a:pt x="3081" y="366"/>
                    <a:pt x="3168" y="369"/>
                    <a:pt x="3256" y="375"/>
                  </a:cubicBezTo>
                  <a:cubicBezTo>
                    <a:pt x="3668" y="413"/>
                    <a:pt x="4081" y="538"/>
                    <a:pt x="4443" y="775"/>
                  </a:cubicBezTo>
                  <a:cubicBezTo>
                    <a:pt x="4831" y="1013"/>
                    <a:pt x="5068" y="1400"/>
                    <a:pt x="5243" y="1812"/>
                  </a:cubicBezTo>
                  <a:cubicBezTo>
                    <a:pt x="5568" y="2612"/>
                    <a:pt x="5630" y="3474"/>
                    <a:pt x="5605" y="4312"/>
                  </a:cubicBezTo>
                  <a:cubicBezTo>
                    <a:pt x="5530" y="5974"/>
                    <a:pt x="4918" y="7561"/>
                    <a:pt x="4343" y="9085"/>
                  </a:cubicBezTo>
                  <a:cubicBezTo>
                    <a:pt x="4309" y="9179"/>
                    <a:pt x="4390" y="9261"/>
                    <a:pt x="4462" y="9261"/>
                  </a:cubicBezTo>
                  <a:cubicBezTo>
                    <a:pt x="4496" y="9261"/>
                    <a:pt x="4527" y="9242"/>
                    <a:pt x="4543" y="9198"/>
                  </a:cubicBezTo>
                  <a:cubicBezTo>
                    <a:pt x="4968" y="8286"/>
                    <a:pt x="5380" y="7361"/>
                    <a:pt x="5668" y="6399"/>
                  </a:cubicBezTo>
                  <a:cubicBezTo>
                    <a:pt x="5918" y="5561"/>
                    <a:pt x="6093" y="4699"/>
                    <a:pt x="6093" y="3812"/>
                  </a:cubicBezTo>
                  <a:cubicBezTo>
                    <a:pt x="6093" y="3362"/>
                    <a:pt x="6043" y="2925"/>
                    <a:pt x="5955" y="2487"/>
                  </a:cubicBezTo>
                  <a:cubicBezTo>
                    <a:pt x="5843" y="1987"/>
                    <a:pt x="5680" y="1488"/>
                    <a:pt x="5355" y="1075"/>
                  </a:cubicBezTo>
                  <a:cubicBezTo>
                    <a:pt x="4778" y="351"/>
                    <a:pt x="3875" y="0"/>
                    <a:pt x="29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9" name="Google Shape;12469;p23"/>
            <p:cNvSpPr/>
            <p:nvPr/>
          </p:nvSpPr>
          <p:spPr>
            <a:xfrm>
              <a:off x="6712475" y="1774125"/>
              <a:ext cx="522525" cy="511700"/>
            </a:xfrm>
            <a:custGeom>
              <a:avLst/>
              <a:gdLst/>
              <a:ahLst/>
              <a:cxnLst/>
              <a:rect l="l" t="t" r="r" b="b"/>
              <a:pathLst>
                <a:path w="20901" h="20468" extrusionOk="0">
                  <a:moveTo>
                    <a:pt x="20621" y="0"/>
                  </a:moveTo>
                  <a:cubicBezTo>
                    <a:pt x="20576" y="0"/>
                    <a:pt x="20522" y="40"/>
                    <a:pt x="20538" y="96"/>
                  </a:cubicBezTo>
                  <a:cubicBezTo>
                    <a:pt x="20775" y="1158"/>
                    <a:pt x="20500" y="2220"/>
                    <a:pt x="20150" y="3220"/>
                  </a:cubicBezTo>
                  <a:cubicBezTo>
                    <a:pt x="19775" y="4332"/>
                    <a:pt x="19338" y="5407"/>
                    <a:pt x="18813" y="6444"/>
                  </a:cubicBezTo>
                  <a:cubicBezTo>
                    <a:pt x="16939" y="10181"/>
                    <a:pt x="14064" y="13355"/>
                    <a:pt x="10678" y="15792"/>
                  </a:cubicBezTo>
                  <a:cubicBezTo>
                    <a:pt x="8991" y="17004"/>
                    <a:pt x="7166" y="18066"/>
                    <a:pt x="5279" y="18941"/>
                  </a:cubicBezTo>
                  <a:cubicBezTo>
                    <a:pt x="4467" y="19303"/>
                    <a:pt x="3630" y="19616"/>
                    <a:pt x="2767" y="19816"/>
                  </a:cubicBezTo>
                  <a:cubicBezTo>
                    <a:pt x="2355" y="19916"/>
                    <a:pt x="1943" y="19978"/>
                    <a:pt x="1518" y="19991"/>
                  </a:cubicBezTo>
                  <a:cubicBezTo>
                    <a:pt x="1293" y="20003"/>
                    <a:pt x="1068" y="20028"/>
                    <a:pt x="830" y="20040"/>
                  </a:cubicBezTo>
                  <a:cubicBezTo>
                    <a:pt x="618" y="20040"/>
                    <a:pt x="393" y="20003"/>
                    <a:pt x="181" y="19966"/>
                  </a:cubicBezTo>
                  <a:cubicBezTo>
                    <a:pt x="173" y="19964"/>
                    <a:pt x="166" y="19963"/>
                    <a:pt x="159" y="19963"/>
                  </a:cubicBezTo>
                  <a:cubicBezTo>
                    <a:pt x="38" y="19963"/>
                    <a:pt x="1" y="20155"/>
                    <a:pt x="131" y="20190"/>
                  </a:cubicBezTo>
                  <a:cubicBezTo>
                    <a:pt x="343" y="20253"/>
                    <a:pt x="568" y="20290"/>
                    <a:pt x="780" y="20353"/>
                  </a:cubicBezTo>
                  <a:cubicBezTo>
                    <a:pt x="1088" y="20433"/>
                    <a:pt x="1406" y="20467"/>
                    <a:pt x="1727" y="20467"/>
                  </a:cubicBezTo>
                  <a:cubicBezTo>
                    <a:pt x="2307" y="20467"/>
                    <a:pt x="2895" y="20356"/>
                    <a:pt x="3442" y="20203"/>
                  </a:cubicBezTo>
                  <a:cubicBezTo>
                    <a:pt x="4342" y="19953"/>
                    <a:pt x="5192" y="19578"/>
                    <a:pt x="6029" y="19178"/>
                  </a:cubicBezTo>
                  <a:cubicBezTo>
                    <a:pt x="8016" y="18228"/>
                    <a:pt x="9903" y="17091"/>
                    <a:pt x="11652" y="15754"/>
                  </a:cubicBezTo>
                  <a:cubicBezTo>
                    <a:pt x="13377" y="14442"/>
                    <a:pt x="14977" y="12930"/>
                    <a:pt x="16339" y="11243"/>
                  </a:cubicBezTo>
                  <a:cubicBezTo>
                    <a:pt x="17688" y="9581"/>
                    <a:pt x="18826" y="7744"/>
                    <a:pt x="19638" y="5782"/>
                  </a:cubicBezTo>
                  <a:cubicBezTo>
                    <a:pt x="20038" y="4820"/>
                    <a:pt x="20388" y="3845"/>
                    <a:pt x="20600" y="2833"/>
                  </a:cubicBezTo>
                  <a:cubicBezTo>
                    <a:pt x="20800" y="1920"/>
                    <a:pt x="20900" y="958"/>
                    <a:pt x="20675" y="46"/>
                  </a:cubicBezTo>
                  <a:cubicBezTo>
                    <a:pt x="20671" y="14"/>
                    <a:pt x="20647" y="0"/>
                    <a:pt x="20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0" name="Google Shape;12470;p23"/>
            <p:cNvSpPr/>
            <p:nvPr/>
          </p:nvSpPr>
          <p:spPr>
            <a:xfrm>
              <a:off x="6625625" y="2181575"/>
              <a:ext cx="95675" cy="97025"/>
            </a:xfrm>
            <a:custGeom>
              <a:avLst/>
              <a:gdLst/>
              <a:ahLst/>
              <a:cxnLst/>
              <a:rect l="l" t="t" r="r" b="b"/>
              <a:pathLst>
                <a:path w="3827" h="3881" extrusionOk="0">
                  <a:moveTo>
                    <a:pt x="161" y="0"/>
                  </a:moveTo>
                  <a:cubicBezTo>
                    <a:pt x="82" y="0"/>
                    <a:pt x="0" y="88"/>
                    <a:pt x="30" y="168"/>
                  </a:cubicBezTo>
                  <a:cubicBezTo>
                    <a:pt x="118" y="356"/>
                    <a:pt x="280" y="506"/>
                    <a:pt x="405" y="656"/>
                  </a:cubicBezTo>
                  <a:cubicBezTo>
                    <a:pt x="555" y="818"/>
                    <a:pt x="693" y="981"/>
                    <a:pt x="855" y="1143"/>
                  </a:cubicBezTo>
                  <a:cubicBezTo>
                    <a:pt x="1143" y="1443"/>
                    <a:pt x="1455" y="1731"/>
                    <a:pt x="1755" y="2030"/>
                  </a:cubicBezTo>
                  <a:cubicBezTo>
                    <a:pt x="2055" y="2343"/>
                    <a:pt x="2367" y="2643"/>
                    <a:pt x="2680" y="2955"/>
                  </a:cubicBezTo>
                  <a:cubicBezTo>
                    <a:pt x="2980" y="3255"/>
                    <a:pt x="3267" y="3605"/>
                    <a:pt x="3617" y="3855"/>
                  </a:cubicBezTo>
                  <a:cubicBezTo>
                    <a:pt x="3638" y="3873"/>
                    <a:pt x="3662" y="3881"/>
                    <a:pt x="3686" y="3881"/>
                  </a:cubicBezTo>
                  <a:cubicBezTo>
                    <a:pt x="3759" y="3881"/>
                    <a:pt x="3827" y="3803"/>
                    <a:pt x="3779" y="3718"/>
                  </a:cubicBezTo>
                  <a:cubicBezTo>
                    <a:pt x="3567" y="3355"/>
                    <a:pt x="3217" y="3055"/>
                    <a:pt x="2917" y="2743"/>
                  </a:cubicBezTo>
                  <a:cubicBezTo>
                    <a:pt x="2617" y="2443"/>
                    <a:pt x="2317" y="2155"/>
                    <a:pt x="2005" y="1855"/>
                  </a:cubicBezTo>
                  <a:cubicBezTo>
                    <a:pt x="1705" y="1556"/>
                    <a:pt x="1393" y="1243"/>
                    <a:pt x="1093" y="931"/>
                  </a:cubicBezTo>
                  <a:cubicBezTo>
                    <a:pt x="943" y="768"/>
                    <a:pt x="793" y="606"/>
                    <a:pt x="643" y="456"/>
                  </a:cubicBezTo>
                  <a:cubicBezTo>
                    <a:pt x="518" y="306"/>
                    <a:pt x="380" y="131"/>
                    <a:pt x="218" y="18"/>
                  </a:cubicBezTo>
                  <a:cubicBezTo>
                    <a:pt x="200" y="6"/>
                    <a:pt x="181"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1" name="Google Shape;12471;p23"/>
            <p:cNvSpPr/>
            <p:nvPr/>
          </p:nvSpPr>
          <p:spPr>
            <a:xfrm>
              <a:off x="7126350" y="1685825"/>
              <a:ext cx="104025" cy="93675"/>
            </a:xfrm>
            <a:custGeom>
              <a:avLst/>
              <a:gdLst/>
              <a:ahLst/>
              <a:cxnLst/>
              <a:rect l="l" t="t" r="r" b="b"/>
              <a:pathLst>
                <a:path w="4161" h="3747" extrusionOk="0">
                  <a:moveTo>
                    <a:pt x="143" y="1"/>
                  </a:moveTo>
                  <a:cubicBezTo>
                    <a:pt x="49" y="1"/>
                    <a:pt x="1" y="110"/>
                    <a:pt x="46" y="179"/>
                  </a:cubicBezTo>
                  <a:cubicBezTo>
                    <a:pt x="134" y="366"/>
                    <a:pt x="346" y="516"/>
                    <a:pt x="496" y="641"/>
                  </a:cubicBezTo>
                  <a:cubicBezTo>
                    <a:pt x="659" y="791"/>
                    <a:pt x="833" y="929"/>
                    <a:pt x="996" y="1066"/>
                  </a:cubicBezTo>
                  <a:cubicBezTo>
                    <a:pt x="1333" y="1341"/>
                    <a:pt x="1671" y="1628"/>
                    <a:pt x="2008" y="1903"/>
                  </a:cubicBezTo>
                  <a:cubicBezTo>
                    <a:pt x="2683" y="2466"/>
                    <a:pt x="3320" y="3090"/>
                    <a:pt x="3933" y="3715"/>
                  </a:cubicBezTo>
                  <a:cubicBezTo>
                    <a:pt x="3955" y="3737"/>
                    <a:pt x="3979" y="3747"/>
                    <a:pt x="4003" y="3747"/>
                  </a:cubicBezTo>
                  <a:cubicBezTo>
                    <a:pt x="4087" y="3747"/>
                    <a:pt x="4161" y="3631"/>
                    <a:pt x="4083" y="3553"/>
                  </a:cubicBezTo>
                  <a:cubicBezTo>
                    <a:pt x="3458" y="2928"/>
                    <a:pt x="2795" y="2316"/>
                    <a:pt x="2158" y="1678"/>
                  </a:cubicBezTo>
                  <a:cubicBezTo>
                    <a:pt x="1846" y="1366"/>
                    <a:pt x="1508" y="1066"/>
                    <a:pt x="1183" y="766"/>
                  </a:cubicBezTo>
                  <a:cubicBezTo>
                    <a:pt x="1021" y="616"/>
                    <a:pt x="846" y="479"/>
                    <a:pt x="684" y="341"/>
                  </a:cubicBezTo>
                  <a:cubicBezTo>
                    <a:pt x="521" y="216"/>
                    <a:pt x="359" y="66"/>
                    <a:pt x="171" y="4"/>
                  </a:cubicBezTo>
                  <a:cubicBezTo>
                    <a:pt x="161" y="2"/>
                    <a:pt x="152"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2" name="Google Shape;12472;p23"/>
            <p:cNvSpPr/>
            <p:nvPr/>
          </p:nvSpPr>
          <p:spPr>
            <a:xfrm>
              <a:off x="6713225" y="2058000"/>
              <a:ext cx="324000" cy="185275"/>
            </a:xfrm>
            <a:custGeom>
              <a:avLst/>
              <a:gdLst/>
              <a:ahLst/>
              <a:cxnLst/>
              <a:rect l="l" t="t" r="r" b="b"/>
              <a:pathLst>
                <a:path w="12960" h="7411" extrusionOk="0">
                  <a:moveTo>
                    <a:pt x="12960" y="0"/>
                  </a:moveTo>
                  <a:lnTo>
                    <a:pt x="12960" y="0"/>
                  </a:lnTo>
                  <a:cubicBezTo>
                    <a:pt x="11548" y="1225"/>
                    <a:pt x="10448" y="2275"/>
                    <a:pt x="9086" y="3212"/>
                  </a:cubicBezTo>
                  <a:cubicBezTo>
                    <a:pt x="8986" y="3287"/>
                    <a:pt x="8873" y="3349"/>
                    <a:pt x="8773" y="3424"/>
                  </a:cubicBezTo>
                  <a:cubicBezTo>
                    <a:pt x="9823" y="2525"/>
                    <a:pt x="10760" y="1487"/>
                    <a:pt x="11585" y="388"/>
                  </a:cubicBezTo>
                  <a:lnTo>
                    <a:pt x="11585" y="388"/>
                  </a:lnTo>
                  <a:cubicBezTo>
                    <a:pt x="10923" y="1038"/>
                    <a:pt x="10185" y="1625"/>
                    <a:pt x="9423" y="2187"/>
                  </a:cubicBezTo>
                  <a:cubicBezTo>
                    <a:pt x="8498" y="3012"/>
                    <a:pt x="7524" y="3749"/>
                    <a:pt x="6449" y="4399"/>
                  </a:cubicBezTo>
                  <a:cubicBezTo>
                    <a:pt x="5012" y="5249"/>
                    <a:pt x="3425" y="5961"/>
                    <a:pt x="1788" y="6336"/>
                  </a:cubicBezTo>
                  <a:cubicBezTo>
                    <a:pt x="1438" y="6424"/>
                    <a:pt x="1075" y="6486"/>
                    <a:pt x="713" y="6524"/>
                  </a:cubicBezTo>
                  <a:cubicBezTo>
                    <a:pt x="475" y="6599"/>
                    <a:pt x="238" y="6661"/>
                    <a:pt x="1" y="6724"/>
                  </a:cubicBezTo>
                  <a:cubicBezTo>
                    <a:pt x="200" y="6724"/>
                    <a:pt x="525" y="6699"/>
                    <a:pt x="775" y="6686"/>
                  </a:cubicBezTo>
                  <a:cubicBezTo>
                    <a:pt x="1913" y="6674"/>
                    <a:pt x="3000" y="6486"/>
                    <a:pt x="4024" y="6149"/>
                  </a:cubicBezTo>
                  <a:lnTo>
                    <a:pt x="4024" y="6149"/>
                  </a:lnTo>
                  <a:cubicBezTo>
                    <a:pt x="3525" y="6399"/>
                    <a:pt x="3025" y="6624"/>
                    <a:pt x="2537" y="6823"/>
                  </a:cubicBezTo>
                  <a:cubicBezTo>
                    <a:pt x="2112" y="6973"/>
                    <a:pt x="1688" y="7136"/>
                    <a:pt x="1263" y="7273"/>
                  </a:cubicBezTo>
                  <a:cubicBezTo>
                    <a:pt x="1513" y="7236"/>
                    <a:pt x="1800" y="7186"/>
                    <a:pt x="2063" y="7136"/>
                  </a:cubicBezTo>
                  <a:cubicBezTo>
                    <a:pt x="3512" y="6861"/>
                    <a:pt x="4924" y="6361"/>
                    <a:pt x="6236" y="5686"/>
                  </a:cubicBezTo>
                  <a:lnTo>
                    <a:pt x="6236" y="5686"/>
                  </a:lnTo>
                  <a:cubicBezTo>
                    <a:pt x="5299" y="6211"/>
                    <a:pt x="4349" y="6711"/>
                    <a:pt x="3400" y="7223"/>
                  </a:cubicBezTo>
                  <a:cubicBezTo>
                    <a:pt x="3275" y="7286"/>
                    <a:pt x="3137" y="7348"/>
                    <a:pt x="3012" y="7411"/>
                  </a:cubicBezTo>
                  <a:cubicBezTo>
                    <a:pt x="3062" y="7398"/>
                    <a:pt x="3150" y="7373"/>
                    <a:pt x="3225" y="7361"/>
                  </a:cubicBezTo>
                  <a:cubicBezTo>
                    <a:pt x="6199" y="6586"/>
                    <a:pt x="8836" y="4899"/>
                    <a:pt x="11098" y="2875"/>
                  </a:cubicBezTo>
                  <a:lnTo>
                    <a:pt x="11098" y="2875"/>
                  </a:lnTo>
                  <a:cubicBezTo>
                    <a:pt x="9923" y="3599"/>
                    <a:pt x="8723" y="4299"/>
                    <a:pt x="7511" y="4986"/>
                  </a:cubicBezTo>
                  <a:cubicBezTo>
                    <a:pt x="8098" y="4624"/>
                    <a:pt x="8673" y="4237"/>
                    <a:pt x="9223" y="3812"/>
                  </a:cubicBezTo>
                  <a:cubicBezTo>
                    <a:pt x="10635" y="2725"/>
                    <a:pt x="11797" y="1350"/>
                    <a:pt x="129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3" name="Google Shape;12473;p23"/>
            <p:cNvSpPr/>
            <p:nvPr/>
          </p:nvSpPr>
          <p:spPr>
            <a:xfrm>
              <a:off x="6816950" y="2173275"/>
              <a:ext cx="129375" cy="73750"/>
            </a:xfrm>
            <a:custGeom>
              <a:avLst/>
              <a:gdLst/>
              <a:ahLst/>
              <a:cxnLst/>
              <a:rect l="l" t="t" r="r" b="b"/>
              <a:pathLst>
                <a:path w="5175" h="2950" extrusionOk="0">
                  <a:moveTo>
                    <a:pt x="5174" y="1"/>
                  </a:moveTo>
                  <a:lnTo>
                    <a:pt x="5174" y="1"/>
                  </a:lnTo>
                  <a:cubicBezTo>
                    <a:pt x="3400" y="900"/>
                    <a:pt x="1688" y="1913"/>
                    <a:pt x="0" y="2950"/>
                  </a:cubicBezTo>
                  <a:cubicBezTo>
                    <a:pt x="1925" y="2400"/>
                    <a:pt x="3662" y="1300"/>
                    <a:pt x="5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4" name="Google Shape;12474;p23"/>
            <p:cNvSpPr/>
            <p:nvPr/>
          </p:nvSpPr>
          <p:spPr>
            <a:xfrm>
              <a:off x="6829125" y="2199525"/>
              <a:ext cx="88750" cy="50000"/>
            </a:xfrm>
            <a:custGeom>
              <a:avLst/>
              <a:gdLst/>
              <a:ahLst/>
              <a:cxnLst/>
              <a:rect l="l" t="t" r="r" b="b"/>
              <a:pathLst>
                <a:path w="3550" h="2000" extrusionOk="0">
                  <a:moveTo>
                    <a:pt x="3550" y="0"/>
                  </a:moveTo>
                  <a:lnTo>
                    <a:pt x="3550" y="0"/>
                  </a:lnTo>
                  <a:cubicBezTo>
                    <a:pt x="2400" y="725"/>
                    <a:pt x="1163" y="1300"/>
                    <a:pt x="1" y="2000"/>
                  </a:cubicBezTo>
                  <a:cubicBezTo>
                    <a:pt x="1313" y="1662"/>
                    <a:pt x="2588" y="1000"/>
                    <a:pt x="3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5" name="Google Shape;12475;p23"/>
            <p:cNvSpPr/>
            <p:nvPr/>
          </p:nvSpPr>
          <p:spPr>
            <a:xfrm>
              <a:off x="7100000" y="1742525"/>
              <a:ext cx="55775" cy="19325"/>
            </a:xfrm>
            <a:custGeom>
              <a:avLst/>
              <a:gdLst/>
              <a:ahLst/>
              <a:cxnLst/>
              <a:rect l="l" t="t" r="r" b="b"/>
              <a:pathLst>
                <a:path w="2231" h="773" extrusionOk="0">
                  <a:moveTo>
                    <a:pt x="1243" y="0"/>
                  </a:moveTo>
                  <a:cubicBezTo>
                    <a:pt x="917" y="0"/>
                    <a:pt x="572" y="70"/>
                    <a:pt x="325" y="148"/>
                  </a:cubicBezTo>
                  <a:cubicBezTo>
                    <a:pt x="213" y="185"/>
                    <a:pt x="100" y="223"/>
                    <a:pt x="0" y="273"/>
                  </a:cubicBezTo>
                  <a:cubicBezTo>
                    <a:pt x="63" y="348"/>
                    <a:pt x="125" y="435"/>
                    <a:pt x="175" y="498"/>
                  </a:cubicBezTo>
                  <a:cubicBezTo>
                    <a:pt x="225" y="560"/>
                    <a:pt x="250" y="610"/>
                    <a:pt x="288" y="660"/>
                  </a:cubicBezTo>
                  <a:cubicBezTo>
                    <a:pt x="635" y="497"/>
                    <a:pt x="1154" y="286"/>
                    <a:pt x="1567" y="286"/>
                  </a:cubicBezTo>
                  <a:cubicBezTo>
                    <a:pt x="1882" y="286"/>
                    <a:pt x="2135" y="410"/>
                    <a:pt x="2200" y="772"/>
                  </a:cubicBezTo>
                  <a:cubicBezTo>
                    <a:pt x="2231" y="175"/>
                    <a:pt x="1759" y="0"/>
                    <a:pt x="1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6" name="Google Shape;12476;p23"/>
            <p:cNvSpPr/>
            <p:nvPr/>
          </p:nvSpPr>
          <p:spPr>
            <a:xfrm>
              <a:off x="7079075" y="1717375"/>
              <a:ext cx="66250" cy="29175"/>
            </a:xfrm>
            <a:custGeom>
              <a:avLst/>
              <a:gdLst/>
              <a:ahLst/>
              <a:cxnLst/>
              <a:rect l="l" t="t" r="r" b="b"/>
              <a:pathLst>
                <a:path w="2650" h="1167" extrusionOk="0">
                  <a:moveTo>
                    <a:pt x="1441" y="1"/>
                  </a:moveTo>
                  <a:cubicBezTo>
                    <a:pt x="955" y="1"/>
                    <a:pt x="472" y="90"/>
                    <a:pt x="0" y="241"/>
                  </a:cubicBezTo>
                  <a:cubicBezTo>
                    <a:pt x="0" y="254"/>
                    <a:pt x="13" y="254"/>
                    <a:pt x="25" y="266"/>
                  </a:cubicBezTo>
                  <a:cubicBezTo>
                    <a:pt x="288" y="491"/>
                    <a:pt x="538" y="779"/>
                    <a:pt x="675" y="1091"/>
                  </a:cubicBezTo>
                  <a:cubicBezTo>
                    <a:pt x="688" y="1116"/>
                    <a:pt x="700" y="1129"/>
                    <a:pt x="700" y="1154"/>
                  </a:cubicBezTo>
                  <a:cubicBezTo>
                    <a:pt x="713" y="1154"/>
                    <a:pt x="713" y="1166"/>
                    <a:pt x="725" y="1166"/>
                  </a:cubicBezTo>
                  <a:cubicBezTo>
                    <a:pt x="1254" y="968"/>
                    <a:pt x="1812" y="847"/>
                    <a:pt x="2408" y="847"/>
                  </a:cubicBezTo>
                  <a:cubicBezTo>
                    <a:pt x="2488" y="847"/>
                    <a:pt x="2568" y="849"/>
                    <a:pt x="2650" y="854"/>
                  </a:cubicBezTo>
                  <a:cubicBezTo>
                    <a:pt x="2308" y="740"/>
                    <a:pt x="1955" y="691"/>
                    <a:pt x="1602" y="691"/>
                  </a:cubicBezTo>
                  <a:cubicBezTo>
                    <a:pt x="1296" y="691"/>
                    <a:pt x="989" y="727"/>
                    <a:pt x="688" y="791"/>
                  </a:cubicBezTo>
                  <a:cubicBezTo>
                    <a:pt x="1200" y="566"/>
                    <a:pt x="1712" y="404"/>
                    <a:pt x="2337" y="379"/>
                  </a:cubicBezTo>
                  <a:cubicBezTo>
                    <a:pt x="2113" y="341"/>
                    <a:pt x="1890" y="323"/>
                    <a:pt x="1667" y="323"/>
                  </a:cubicBezTo>
                  <a:cubicBezTo>
                    <a:pt x="1232" y="323"/>
                    <a:pt x="801" y="392"/>
                    <a:pt x="388" y="516"/>
                  </a:cubicBezTo>
                  <a:cubicBezTo>
                    <a:pt x="925" y="279"/>
                    <a:pt x="1500" y="79"/>
                    <a:pt x="2150" y="66"/>
                  </a:cubicBezTo>
                  <a:cubicBezTo>
                    <a:pt x="1913" y="22"/>
                    <a:pt x="1677" y="1"/>
                    <a:pt x="14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7" name="Google Shape;12477;p23"/>
            <p:cNvSpPr/>
            <p:nvPr/>
          </p:nvSpPr>
          <p:spPr>
            <a:xfrm>
              <a:off x="7058450" y="1702775"/>
              <a:ext cx="65625" cy="20025"/>
            </a:xfrm>
            <a:custGeom>
              <a:avLst/>
              <a:gdLst/>
              <a:ahLst/>
              <a:cxnLst/>
              <a:rect l="l" t="t" r="r" b="b"/>
              <a:pathLst>
                <a:path w="2625" h="801" extrusionOk="0">
                  <a:moveTo>
                    <a:pt x="2250" y="1"/>
                  </a:moveTo>
                  <a:cubicBezTo>
                    <a:pt x="1500" y="1"/>
                    <a:pt x="725" y="101"/>
                    <a:pt x="0" y="313"/>
                  </a:cubicBezTo>
                  <a:cubicBezTo>
                    <a:pt x="288" y="438"/>
                    <a:pt x="550" y="600"/>
                    <a:pt x="788" y="800"/>
                  </a:cubicBezTo>
                  <a:cubicBezTo>
                    <a:pt x="1363" y="563"/>
                    <a:pt x="1975" y="351"/>
                    <a:pt x="2625" y="201"/>
                  </a:cubicBezTo>
                  <a:cubicBezTo>
                    <a:pt x="1925" y="201"/>
                    <a:pt x="1250" y="301"/>
                    <a:pt x="613" y="488"/>
                  </a:cubicBezTo>
                  <a:cubicBezTo>
                    <a:pt x="1100" y="301"/>
                    <a:pt x="1625" y="126"/>
                    <a:pt x="2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8" name="Google Shape;12478;p23"/>
            <p:cNvSpPr/>
            <p:nvPr/>
          </p:nvSpPr>
          <p:spPr>
            <a:xfrm>
              <a:off x="7028775" y="1693500"/>
              <a:ext cx="74050" cy="16500"/>
            </a:xfrm>
            <a:custGeom>
              <a:avLst/>
              <a:gdLst/>
              <a:ahLst/>
              <a:cxnLst/>
              <a:rect l="l" t="t" r="r" b="b"/>
              <a:pathLst>
                <a:path w="2962" h="660" extrusionOk="0">
                  <a:moveTo>
                    <a:pt x="1965" y="0"/>
                  </a:moveTo>
                  <a:cubicBezTo>
                    <a:pt x="1246" y="0"/>
                    <a:pt x="594" y="159"/>
                    <a:pt x="0" y="434"/>
                  </a:cubicBezTo>
                  <a:cubicBezTo>
                    <a:pt x="400" y="434"/>
                    <a:pt x="775" y="522"/>
                    <a:pt x="1137" y="659"/>
                  </a:cubicBezTo>
                  <a:cubicBezTo>
                    <a:pt x="1700" y="447"/>
                    <a:pt x="2325" y="259"/>
                    <a:pt x="2962" y="172"/>
                  </a:cubicBezTo>
                  <a:cubicBezTo>
                    <a:pt x="2831" y="164"/>
                    <a:pt x="2701" y="159"/>
                    <a:pt x="2570" y="159"/>
                  </a:cubicBezTo>
                  <a:cubicBezTo>
                    <a:pt x="2102" y="159"/>
                    <a:pt x="1634" y="211"/>
                    <a:pt x="1175" y="309"/>
                  </a:cubicBezTo>
                  <a:cubicBezTo>
                    <a:pt x="1525" y="184"/>
                    <a:pt x="1887" y="84"/>
                    <a:pt x="2262" y="9"/>
                  </a:cubicBezTo>
                  <a:cubicBezTo>
                    <a:pt x="2162" y="3"/>
                    <a:pt x="2063" y="0"/>
                    <a:pt x="19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9" name="Google Shape;12479;p23"/>
            <p:cNvSpPr/>
            <p:nvPr/>
          </p:nvSpPr>
          <p:spPr>
            <a:xfrm>
              <a:off x="7120000" y="1830250"/>
              <a:ext cx="98750" cy="195275"/>
            </a:xfrm>
            <a:custGeom>
              <a:avLst/>
              <a:gdLst/>
              <a:ahLst/>
              <a:cxnLst/>
              <a:rect l="l" t="t" r="r" b="b"/>
              <a:pathLst>
                <a:path w="3950" h="7811" extrusionOk="0">
                  <a:moveTo>
                    <a:pt x="3949" y="0"/>
                  </a:moveTo>
                  <a:cubicBezTo>
                    <a:pt x="3462" y="1512"/>
                    <a:pt x="2875" y="2887"/>
                    <a:pt x="2087" y="4312"/>
                  </a:cubicBezTo>
                  <a:cubicBezTo>
                    <a:pt x="1575" y="5336"/>
                    <a:pt x="1075" y="6361"/>
                    <a:pt x="388" y="7286"/>
                  </a:cubicBezTo>
                  <a:cubicBezTo>
                    <a:pt x="263" y="7461"/>
                    <a:pt x="138" y="7636"/>
                    <a:pt x="0" y="7811"/>
                  </a:cubicBezTo>
                  <a:cubicBezTo>
                    <a:pt x="88" y="7736"/>
                    <a:pt x="213" y="7623"/>
                    <a:pt x="313" y="7523"/>
                  </a:cubicBezTo>
                  <a:cubicBezTo>
                    <a:pt x="2412" y="5586"/>
                    <a:pt x="3599" y="2812"/>
                    <a:pt x="3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0" name="Google Shape;12480;p23"/>
            <p:cNvSpPr/>
            <p:nvPr/>
          </p:nvSpPr>
          <p:spPr>
            <a:xfrm>
              <a:off x="7131550" y="1855225"/>
              <a:ext cx="72200" cy="135325"/>
            </a:xfrm>
            <a:custGeom>
              <a:avLst/>
              <a:gdLst/>
              <a:ahLst/>
              <a:cxnLst/>
              <a:rect l="l" t="t" r="r" b="b"/>
              <a:pathLst>
                <a:path w="2888" h="5413" extrusionOk="0">
                  <a:moveTo>
                    <a:pt x="2887" y="1"/>
                  </a:moveTo>
                  <a:cubicBezTo>
                    <a:pt x="2575" y="538"/>
                    <a:pt x="2288" y="1088"/>
                    <a:pt x="2000" y="1638"/>
                  </a:cubicBezTo>
                  <a:cubicBezTo>
                    <a:pt x="2188" y="1201"/>
                    <a:pt x="2338" y="763"/>
                    <a:pt x="2475" y="313"/>
                  </a:cubicBezTo>
                  <a:lnTo>
                    <a:pt x="2475" y="313"/>
                  </a:lnTo>
                  <a:cubicBezTo>
                    <a:pt x="1963" y="1226"/>
                    <a:pt x="1413" y="2125"/>
                    <a:pt x="938" y="3050"/>
                  </a:cubicBezTo>
                  <a:cubicBezTo>
                    <a:pt x="675" y="3513"/>
                    <a:pt x="488" y="4012"/>
                    <a:pt x="188" y="4450"/>
                  </a:cubicBezTo>
                  <a:cubicBezTo>
                    <a:pt x="588" y="4050"/>
                    <a:pt x="925" y="3600"/>
                    <a:pt x="1238" y="3113"/>
                  </a:cubicBezTo>
                  <a:lnTo>
                    <a:pt x="1238" y="3113"/>
                  </a:lnTo>
                  <a:cubicBezTo>
                    <a:pt x="838" y="3887"/>
                    <a:pt x="426" y="4662"/>
                    <a:pt x="1" y="5412"/>
                  </a:cubicBezTo>
                  <a:cubicBezTo>
                    <a:pt x="1450" y="4075"/>
                    <a:pt x="2338" y="1950"/>
                    <a:pt x="28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1" name="Google Shape;12481;p23"/>
            <p:cNvSpPr/>
            <p:nvPr/>
          </p:nvSpPr>
          <p:spPr>
            <a:xfrm>
              <a:off x="7142175" y="1874925"/>
              <a:ext cx="36275" cy="65625"/>
            </a:xfrm>
            <a:custGeom>
              <a:avLst/>
              <a:gdLst/>
              <a:ahLst/>
              <a:cxnLst/>
              <a:rect l="l" t="t" r="r" b="b"/>
              <a:pathLst>
                <a:path w="1451" h="2625" extrusionOk="0">
                  <a:moveTo>
                    <a:pt x="1450" y="0"/>
                  </a:moveTo>
                  <a:lnTo>
                    <a:pt x="1450" y="0"/>
                  </a:lnTo>
                  <a:cubicBezTo>
                    <a:pt x="963" y="875"/>
                    <a:pt x="413" y="1712"/>
                    <a:pt x="1" y="2625"/>
                  </a:cubicBezTo>
                  <a:cubicBezTo>
                    <a:pt x="650" y="1862"/>
                    <a:pt x="1200" y="975"/>
                    <a:pt x="1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2" name="Google Shape;12482;p23"/>
            <p:cNvSpPr/>
            <p:nvPr/>
          </p:nvSpPr>
          <p:spPr>
            <a:xfrm>
              <a:off x="7142175" y="1880850"/>
              <a:ext cx="27525" cy="45325"/>
            </a:xfrm>
            <a:custGeom>
              <a:avLst/>
              <a:gdLst/>
              <a:ahLst/>
              <a:cxnLst/>
              <a:rect l="l" t="t" r="r" b="b"/>
              <a:pathLst>
                <a:path w="1101" h="1813" extrusionOk="0">
                  <a:moveTo>
                    <a:pt x="1100" y="1"/>
                  </a:moveTo>
                  <a:lnTo>
                    <a:pt x="1100" y="1"/>
                  </a:lnTo>
                  <a:cubicBezTo>
                    <a:pt x="688" y="576"/>
                    <a:pt x="350" y="1200"/>
                    <a:pt x="1" y="1813"/>
                  </a:cubicBezTo>
                  <a:cubicBezTo>
                    <a:pt x="513" y="1313"/>
                    <a:pt x="838" y="663"/>
                    <a:pt x="1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3" name="Google Shape;12483;p23"/>
            <p:cNvSpPr/>
            <p:nvPr/>
          </p:nvSpPr>
          <p:spPr>
            <a:xfrm>
              <a:off x="7142175" y="1881475"/>
              <a:ext cx="18775" cy="33775"/>
            </a:xfrm>
            <a:custGeom>
              <a:avLst/>
              <a:gdLst/>
              <a:ahLst/>
              <a:cxnLst/>
              <a:rect l="l" t="t" r="r" b="b"/>
              <a:pathLst>
                <a:path w="751" h="1351" extrusionOk="0">
                  <a:moveTo>
                    <a:pt x="750" y="1"/>
                  </a:moveTo>
                  <a:lnTo>
                    <a:pt x="750" y="1"/>
                  </a:lnTo>
                  <a:cubicBezTo>
                    <a:pt x="475" y="426"/>
                    <a:pt x="225" y="888"/>
                    <a:pt x="1" y="1350"/>
                  </a:cubicBezTo>
                  <a:cubicBezTo>
                    <a:pt x="338" y="975"/>
                    <a:pt x="588" y="488"/>
                    <a:pt x="7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4" name="Google Shape;12484;p23"/>
            <p:cNvSpPr/>
            <p:nvPr/>
          </p:nvSpPr>
          <p:spPr>
            <a:xfrm>
              <a:off x="7075000" y="1794325"/>
              <a:ext cx="98750" cy="202150"/>
            </a:xfrm>
            <a:custGeom>
              <a:avLst/>
              <a:gdLst/>
              <a:ahLst/>
              <a:cxnLst/>
              <a:rect l="l" t="t" r="r" b="b"/>
              <a:pathLst>
                <a:path w="3950" h="8086" extrusionOk="0">
                  <a:moveTo>
                    <a:pt x="3950" y="0"/>
                  </a:moveTo>
                  <a:lnTo>
                    <a:pt x="3950" y="0"/>
                  </a:lnTo>
                  <a:cubicBezTo>
                    <a:pt x="3900" y="150"/>
                    <a:pt x="3837" y="413"/>
                    <a:pt x="3787" y="612"/>
                  </a:cubicBezTo>
                  <a:cubicBezTo>
                    <a:pt x="3750" y="725"/>
                    <a:pt x="3712" y="837"/>
                    <a:pt x="3687" y="962"/>
                  </a:cubicBezTo>
                  <a:cubicBezTo>
                    <a:pt x="3587" y="1450"/>
                    <a:pt x="3462" y="1937"/>
                    <a:pt x="3300" y="2412"/>
                  </a:cubicBezTo>
                  <a:cubicBezTo>
                    <a:pt x="3075" y="3099"/>
                    <a:pt x="2788" y="3799"/>
                    <a:pt x="2425" y="4424"/>
                  </a:cubicBezTo>
                  <a:cubicBezTo>
                    <a:pt x="2225" y="4774"/>
                    <a:pt x="2050" y="5111"/>
                    <a:pt x="1813" y="5436"/>
                  </a:cubicBezTo>
                  <a:cubicBezTo>
                    <a:pt x="1613" y="5724"/>
                    <a:pt x="1400" y="6024"/>
                    <a:pt x="1225" y="6336"/>
                  </a:cubicBezTo>
                  <a:cubicBezTo>
                    <a:pt x="1200" y="6386"/>
                    <a:pt x="1175" y="6423"/>
                    <a:pt x="1138" y="6473"/>
                  </a:cubicBezTo>
                  <a:cubicBezTo>
                    <a:pt x="1125" y="6473"/>
                    <a:pt x="1125" y="6486"/>
                    <a:pt x="1113" y="6486"/>
                  </a:cubicBezTo>
                  <a:cubicBezTo>
                    <a:pt x="763" y="7036"/>
                    <a:pt x="388" y="7573"/>
                    <a:pt x="1" y="8085"/>
                  </a:cubicBezTo>
                  <a:cubicBezTo>
                    <a:pt x="2138" y="6011"/>
                    <a:pt x="3850" y="3487"/>
                    <a:pt x="3925" y="413"/>
                  </a:cubicBezTo>
                  <a:cubicBezTo>
                    <a:pt x="3937" y="275"/>
                    <a:pt x="3950" y="138"/>
                    <a:pt x="39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5" name="Google Shape;12485;p23"/>
            <p:cNvSpPr/>
            <p:nvPr/>
          </p:nvSpPr>
          <p:spPr>
            <a:xfrm>
              <a:off x="6670425" y="2149225"/>
              <a:ext cx="20025" cy="60000"/>
            </a:xfrm>
            <a:custGeom>
              <a:avLst/>
              <a:gdLst/>
              <a:ahLst/>
              <a:cxnLst/>
              <a:rect l="l" t="t" r="r" b="b"/>
              <a:pathLst>
                <a:path w="801" h="2400" extrusionOk="0">
                  <a:moveTo>
                    <a:pt x="538" y="0"/>
                  </a:moveTo>
                  <a:cubicBezTo>
                    <a:pt x="250" y="363"/>
                    <a:pt x="0" y="800"/>
                    <a:pt x="13" y="1275"/>
                  </a:cubicBezTo>
                  <a:cubicBezTo>
                    <a:pt x="50" y="1737"/>
                    <a:pt x="300" y="2300"/>
                    <a:pt x="800" y="2400"/>
                  </a:cubicBezTo>
                  <a:cubicBezTo>
                    <a:pt x="238" y="2062"/>
                    <a:pt x="225" y="1100"/>
                    <a:pt x="413" y="550"/>
                  </a:cubicBezTo>
                  <a:cubicBezTo>
                    <a:pt x="463" y="375"/>
                    <a:pt x="538" y="200"/>
                    <a:pt x="638" y="25"/>
                  </a:cubicBezTo>
                  <a:cubicBezTo>
                    <a:pt x="600" y="25"/>
                    <a:pt x="575" y="13"/>
                    <a:pt x="5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6" name="Google Shape;12486;p23"/>
            <p:cNvSpPr/>
            <p:nvPr/>
          </p:nvSpPr>
          <p:spPr>
            <a:xfrm>
              <a:off x="6665425" y="2146400"/>
              <a:ext cx="15650" cy="52525"/>
            </a:xfrm>
            <a:custGeom>
              <a:avLst/>
              <a:gdLst/>
              <a:ahLst/>
              <a:cxnLst/>
              <a:rect l="l" t="t" r="r" b="b"/>
              <a:pathLst>
                <a:path w="626" h="2101" extrusionOk="0">
                  <a:moveTo>
                    <a:pt x="513" y="1"/>
                  </a:moveTo>
                  <a:cubicBezTo>
                    <a:pt x="250" y="263"/>
                    <a:pt x="51" y="601"/>
                    <a:pt x="1" y="963"/>
                  </a:cubicBezTo>
                  <a:cubicBezTo>
                    <a:pt x="1" y="1351"/>
                    <a:pt x="51" y="1788"/>
                    <a:pt x="288" y="2100"/>
                  </a:cubicBezTo>
                  <a:cubicBezTo>
                    <a:pt x="238" y="1988"/>
                    <a:pt x="213" y="1863"/>
                    <a:pt x="213" y="1750"/>
                  </a:cubicBezTo>
                  <a:cubicBezTo>
                    <a:pt x="176" y="1101"/>
                    <a:pt x="288" y="601"/>
                    <a:pt x="625" y="63"/>
                  </a:cubicBezTo>
                  <a:cubicBezTo>
                    <a:pt x="600" y="51"/>
                    <a:pt x="588" y="51"/>
                    <a:pt x="563" y="38"/>
                  </a:cubicBezTo>
                  <a:cubicBezTo>
                    <a:pt x="550" y="26"/>
                    <a:pt x="538" y="13"/>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7" name="Google Shape;12487;p23"/>
            <p:cNvSpPr/>
            <p:nvPr/>
          </p:nvSpPr>
          <p:spPr>
            <a:xfrm>
              <a:off x="6648250" y="2139525"/>
              <a:ext cx="27200" cy="55325"/>
            </a:xfrm>
            <a:custGeom>
              <a:avLst/>
              <a:gdLst/>
              <a:ahLst/>
              <a:cxnLst/>
              <a:rect l="l" t="t" r="r" b="b"/>
              <a:pathLst>
                <a:path w="1088" h="2213" extrusionOk="0">
                  <a:moveTo>
                    <a:pt x="713" y="1"/>
                  </a:moveTo>
                  <a:cubicBezTo>
                    <a:pt x="200" y="501"/>
                    <a:pt x="0" y="1363"/>
                    <a:pt x="275" y="2013"/>
                  </a:cubicBezTo>
                  <a:cubicBezTo>
                    <a:pt x="225" y="1738"/>
                    <a:pt x="300" y="1451"/>
                    <a:pt x="388" y="1176"/>
                  </a:cubicBezTo>
                  <a:lnTo>
                    <a:pt x="388" y="1176"/>
                  </a:lnTo>
                  <a:cubicBezTo>
                    <a:pt x="338" y="1526"/>
                    <a:pt x="400" y="1900"/>
                    <a:pt x="563" y="2213"/>
                  </a:cubicBezTo>
                  <a:cubicBezTo>
                    <a:pt x="488" y="2025"/>
                    <a:pt x="525" y="1675"/>
                    <a:pt x="538" y="1551"/>
                  </a:cubicBezTo>
                  <a:cubicBezTo>
                    <a:pt x="625" y="988"/>
                    <a:pt x="763" y="688"/>
                    <a:pt x="1087" y="201"/>
                  </a:cubicBezTo>
                  <a:cubicBezTo>
                    <a:pt x="1050" y="163"/>
                    <a:pt x="1012" y="138"/>
                    <a:pt x="962" y="101"/>
                  </a:cubicBezTo>
                  <a:cubicBezTo>
                    <a:pt x="863" y="201"/>
                    <a:pt x="750" y="313"/>
                    <a:pt x="663" y="438"/>
                  </a:cubicBezTo>
                  <a:cubicBezTo>
                    <a:pt x="725" y="313"/>
                    <a:pt x="800" y="176"/>
                    <a:pt x="887" y="63"/>
                  </a:cubicBezTo>
                  <a:cubicBezTo>
                    <a:pt x="825" y="51"/>
                    <a:pt x="763" y="26"/>
                    <a:pt x="7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8" name="Google Shape;12488;p23"/>
            <p:cNvSpPr/>
            <p:nvPr/>
          </p:nvSpPr>
          <p:spPr>
            <a:xfrm>
              <a:off x="6637300" y="2132350"/>
              <a:ext cx="25975" cy="58125"/>
            </a:xfrm>
            <a:custGeom>
              <a:avLst/>
              <a:gdLst/>
              <a:ahLst/>
              <a:cxnLst/>
              <a:rect l="l" t="t" r="r" b="b"/>
              <a:pathLst>
                <a:path w="1039" h="2325" extrusionOk="0">
                  <a:moveTo>
                    <a:pt x="738" y="1"/>
                  </a:moveTo>
                  <a:cubicBezTo>
                    <a:pt x="188" y="513"/>
                    <a:pt x="1" y="1263"/>
                    <a:pt x="251" y="2037"/>
                  </a:cubicBezTo>
                  <a:cubicBezTo>
                    <a:pt x="238" y="1825"/>
                    <a:pt x="263" y="1613"/>
                    <a:pt x="313" y="1400"/>
                  </a:cubicBezTo>
                  <a:lnTo>
                    <a:pt x="313" y="1400"/>
                  </a:lnTo>
                  <a:cubicBezTo>
                    <a:pt x="301" y="1688"/>
                    <a:pt x="351" y="2000"/>
                    <a:pt x="451" y="2325"/>
                  </a:cubicBezTo>
                  <a:cubicBezTo>
                    <a:pt x="401" y="1575"/>
                    <a:pt x="613" y="813"/>
                    <a:pt x="1038" y="238"/>
                  </a:cubicBezTo>
                  <a:cubicBezTo>
                    <a:pt x="1038" y="238"/>
                    <a:pt x="1038" y="225"/>
                    <a:pt x="1038" y="225"/>
                  </a:cubicBezTo>
                  <a:cubicBezTo>
                    <a:pt x="988" y="200"/>
                    <a:pt x="938" y="163"/>
                    <a:pt x="901" y="138"/>
                  </a:cubicBezTo>
                  <a:cubicBezTo>
                    <a:pt x="863" y="163"/>
                    <a:pt x="826" y="200"/>
                    <a:pt x="801" y="225"/>
                  </a:cubicBezTo>
                  <a:cubicBezTo>
                    <a:pt x="826" y="188"/>
                    <a:pt x="851" y="150"/>
                    <a:pt x="876" y="113"/>
                  </a:cubicBezTo>
                  <a:cubicBezTo>
                    <a:pt x="826" y="76"/>
                    <a:pt x="788" y="38"/>
                    <a:pt x="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9" name="Google Shape;12489;p23"/>
            <p:cNvSpPr/>
            <p:nvPr/>
          </p:nvSpPr>
          <p:spPr>
            <a:xfrm>
              <a:off x="6633250" y="2126425"/>
              <a:ext cx="20650" cy="47500"/>
            </a:xfrm>
            <a:custGeom>
              <a:avLst/>
              <a:gdLst/>
              <a:ahLst/>
              <a:cxnLst/>
              <a:rect l="l" t="t" r="r" b="b"/>
              <a:pathLst>
                <a:path w="826" h="1900" extrusionOk="0">
                  <a:moveTo>
                    <a:pt x="688" y="0"/>
                  </a:moveTo>
                  <a:cubicBezTo>
                    <a:pt x="200" y="475"/>
                    <a:pt x="0" y="1225"/>
                    <a:pt x="100" y="1900"/>
                  </a:cubicBezTo>
                  <a:cubicBezTo>
                    <a:pt x="200" y="1262"/>
                    <a:pt x="475" y="675"/>
                    <a:pt x="825" y="175"/>
                  </a:cubicBezTo>
                  <a:cubicBezTo>
                    <a:pt x="775" y="113"/>
                    <a:pt x="738" y="63"/>
                    <a:pt x="6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0" name="Google Shape;12490;p23"/>
            <p:cNvSpPr/>
            <p:nvPr/>
          </p:nvSpPr>
          <p:spPr>
            <a:xfrm>
              <a:off x="6783825" y="2078300"/>
              <a:ext cx="76250" cy="38450"/>
            </a:xfrm>
            <a:custGeom>
              <a:avLst/>
              <a:gdLst/>
              <a:ahLst/>
              <a:cxnLst/>
              <a:rect l="l" t="t" r="r" b="b"/>
              <a:pathLst>
                <a:path w="3050" h="1538" extrusionOk="0">
                  <a:moveTo>
                    <a:pt x="88" y="1"/>
                  </a:moveTo>
                  <a:cubicBezTo>
                    <a:pt x="1" y="51"/>
                    <a:pt x="26" y="201"/>
                    <a:pt x="126" y="213"/>
                  </a:cubicBezTo>
                  <a:cubicBezTo>
                    <a:pt x="1238" y="351"/>
                    <a:pt x="2200" y="813"/>
                    <a:pt x="3050" y="1538"/>
                  </a:cubicBezTo>
                  <a:cubicBezTo>
                    <a:pt x="2288" y="713"/>
                    <a:pt x="1238" y="26"/>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1" name="Google Shape;12491;p23"/>
            <p:cNvSpPr/>
            <p:nvPr/>
          </p:nvSpPr>
          <p:spPr>
            <a:xfrm>
              <a:off x="6865050" y="2121725"/>
              <a:ext cx="25350" cy="32200"/>
            </a:xfrm>
            <a:custGeom>
              <a:avLst/>
              <a:gdLst/>
              <a:ahLst/>
              <a:cxnLst/>
              <a:rect l="l" t="t" r="r" b="b"/>
              <a:pathLst>
                <a:path w="1014" h="1288" extrusionOk="0">
                  <a:moveTo>
                    <a:pt x="1" y="1"/>
                  </a:moveTo>
                  <a:lnTo>
                    <a:pt x="1" y="1"/>
                  </a:lnTo>
                  <a:cubicBezTo>
                    <a:pt x="351" y="376"/>
                    <a:pt x="613" y="750"/>
                    <a:pt x="826" y="1163"/>
                  </a:cubicBezTo>
                  <a:cubicBezTo>
                    <a:pt x="613" y="838"/>
                    <a:pt x="363" y="525"/>
                    <a:pt x="76" y="263"/>
                  </a:cubicBezTo>
                  <a:lnTo>
                    <a:pt x="76" y="263"/>
                  </a:lnTo>
                  <a:cubicBezTo>
                    <a:pt x="313" y="563"/>
                    <a:pt x="526" y="938"/>
                    <a:pt x="701" y="1288"/>
                  </a:cubicBezTo>
                  <a:cubicBezTo>
                    <a:pt x="801" y="1213"/>
                    <a:pt x="901" y="1138"/>
                    <a:pt x="1013" y="1050"/>
                  </a:cubicBezTo>
                  <a:cubicBezTo>
                    <a:pt x="738" y="650"/>
                    <a:pt x="376" y="3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2" name="Google Shape;12492;p23"/>
            <p:cNvSpPr/>
            <p:nvPr/>
          </p:nvSpPr>
          <p:spPr>
            <a:xfrm>
              <a:off x="6899425" y="2146400"/>
              <a:ext cx="18775" cy="16275"/>
            </a:xfrm>
            <a:custGeom>
              <a:avLst/>
              <a:gdLst/>
              <a:ahLst/>
              <a:cxnLst/>
              <a:rect l="l" t="t" r="r" b="b"/>
              <a:pathLst>
                <a:path w="751" h="651" extrusionOk="0">
                  <a:moveTo>
                    <a:pt x="650" y="1"/>
                  </a:moveTo>
                  <a:cubicBezTo>
                    <a:pt x="475" y="113"/>
                    <a:pt x="288" y="238"/>
                    <a:pt x="101" y="363"/>
                  </a:cubicBezTo>
                  <a:cubicBezTo>
                    <a:pt x="76" y="376"/>
                    <a:pt x="38" y="401"/>
                    <a:pt x="1" y="426"/>
                  </a:cubicBezTo>
                  <a:cubicBezTo>
                    <a:pt x="51" y="501"/>
                    <a:pt x="88" y="576"/>
                    <a:pt x="138" y="651"/>
                  </a:cubicBezTo>
                  <a:cubicBezTo>
                    <a:pt x="163" y="638"/>
                    <a:pt x="176" y="613"/>
                    <a:pt x="201" y="601"/>
                  </a:cubicBezTo>
                  <a:cubicBezTo>
                    <a:pt x="226" y="588"/>
                    <a:pt x="263" y="576"/>
                    <a:pt x="288" y="551"/>
                  </a:cubicBezTo>
                  <a:cubicBezTo>
                    <a:pt x="438" y="426"/>
                    <a:pt x="600" y="288"/>
                    <a:pt x="750" y="138"/>
                  </a:cubicBezTo>
                  <a:cubicBezTo>
                    <a:pt x="713" y="88"/>
                    <a:pt x="688" y="38"/>
                    <a:pt x="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3" name="Google Shape;12493;p23"/>
            <p:cNvSpPr/>
            <p:nvPr/>
          </p:nvSpPr>
          <p:spPr>
            <a:xfrm>
              <a:off x="6809775" y="2075500"/>
              <a:ext cx="90000" cy="70925"/>
            </a:xfrm>
            <a:custGeom>
              <a:avLst/>
              <a:gdLst/>
              <a:ahLst/>
              <a:cxnLst/>
              <a:rect l="l" t="t" r="r" b="b"/>
              <a:pathLst>
                <a:path w="3600" h="2837" extrusionOk="0">
                  <a:moveTo>
                    <a:pt x="0" y="0"/>
                  </a:moveTo>
                  <a:lnTo>
                    <a:pt x="0" y="0"/>
                  </a:lnTo>
                  <a:cubicBezTo>
                    <a:pt x="1412" y="650"/>
                    <a:pt x="2474" y="1612"/>
                    <a:pt x="3312" y="2837"/>
                  </a:cubicBezTo>
                  <a:cubicBezTo>
                    <a:pt x="3412" y="2762"/>
                    <a:pt x="3512" y="2674"/>
                    <a:pt x="3599" y="2599"/>
                  </a:cubicBezTo>
                  <a:cubicBezTo>
                    <a:pt x="3599" y="2587"/>
                    <a:pt x="3587" y="2574"/>
                    <a:pt x="3574" y="2562"/>
                  </a:cubicBezTo>
                  <a:cubicBezTo>
                    <a:pt x="2687" y="1375"/>
                    <a:pt x="1375" y="5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4" name="Google Shape;12494;p23"/>
            <p:cNvSpPr/>
            <p:nvPr/>
          </p:nvSpPr>
          <p:spPr>
            <a:xfrm>
              <a:off x="6854125" y="2090175"/>
              <a:ext cx="53125" cy="50325"/>
            </a:xfrm>
            <a:custGeom>
              <a:avLst/>
              <a:gdLst/>
              <a:ahLst/>
              <a:cxnLst/>
              <a:rect l="l" t="t" r="r" b="b"/>
              <a:pathLst>
                <a:path w="2125" h="2013" extrusionOk="0">
                  <a:moveTo>
                    <a:pt x="1" y="0"/>
                  </a:moveTo>
                  <a:lnTo>
                    <a:pt x="1" y="0"/>
                  </a:lnTo>
                  <a:cubicBezTo>
                    <a:pt x="725" y="563"/>
                    <a:pt x="1300" y="1188"/>
                    <a:pt x="1775" y="1900"/>
                  </a:cubicBezTo>
                  <a:cubicBezTo>
                    <a:pt x="1800" y="1937"/>
                    <a:pt x="1813" y="1975"/>
                    <a:pt x="1838" y="2012"/>
                  </a:cubicBezTo>
                  <a:cubicBezTo>
                    <a:pt x="1938" y="1937"/>
                    <a:pt x="2025" y="1850"/>
                    <a:pt x="2125" y="1775"/>
                  </a:cubicBezTo>
                  <a:cubicBezTo>
                    <a:pt x="1550" y="1075"/>
                    <a:pt x="825" y="4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5" name="Google Shape;12495;p23"/>
            <p:cNvSpPr/>
            <p:nvPr/>
          </p:nvSpPr>
          <p:spPr>
            <a:xfrm>
              <a:off x="6875375" y="2097050"/>
              <a:ext cx="39700" cy="35325"/>
            </a:xfrm>
            <a:custGeom>
              <a:avLst/>
              <a:gdLst/>
              <a:ahLst/>
              <a:cxnLst/>
              <a:rect l="l" t="t" r="r" b="b"/>
              <a:pathLst>
                <a:path w="1588" h="1413" extrusionOk="0">
                  <a:moveTo>
                    <a:pt x="0" y="0"/>
                  </a:moveTo>
                  <a:cubicBezTo>
                    <a:pt x="588" y="388"/>
                    <a:pt x="1000" y="875"/>
                    <a:pt x="1375" y="1413"/>
                  </a:cubicBezTo>
                  <a:cubicBezTo>
                    <a:pt x="1450" y="1350"/>
                    <a:pt x="1512" y="1288"/>
                    <a:pt x="1587" y="1225"/>
                  </a:cubicBezTo>
                  <a:cubicBezTo>
                    <a:pt x="1150" y="713"/>
                    <a:pt x="613" y="28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6" name="Google Shape;12496;p23"/>
            <p:cNvSpPr/>
            <p:nvPr/>
          </p:nvSpPr>
          <p:spPr>
            <a:xfrm>
              <a:off x="6895375" y="2101425"/>
              <a:ext cx="25625" cy="24700"/>
            </a:xfrm>
            <a:custGeom>
              <a:avLst/>
              <a:gdLst/>
              <a:ahLst/>
              <a:cxnLst/>
              <a:rect l="l" t="t" r="r" b="b"/>
              <a:pathLst>
                <a:path w="1025" h="988" extrusionOk="0">
                  <a:moveTo>
                    <a:pt x="0" y="0"/>
                  </a:moveTo>
                  <a:lnTo>
                    <a:pt x="0" y="0"/>
                  </a:lnTo>
                  <a:cubicBezTo>
                    <a:pt x="363" y="350"/>
                    <a:pt x="612" y="663"/>
                    <a:pt x="862" y="988"/>
                  </a:cubicBezTo>
                  <a:cubicBezTo>
                    <a:pt x="900" y="950"/>
                    <a:pt x="937" y="913"/>
                    <a:pt x="975" y="888"/>
                  </a:cubicBezTo>
                  <a:cubicBezTo>
                    <a:pt x="1000" y="875"/>
                    <a:pt x="1012" y="863"/>
                    <a:pt x="1025" y="838"/>
                  </a:cubicBezTo>
                  <a:cubicBezTo>
                    <a:pt x="712" y="525"/>
                    <a:pt x="363" y="2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7" name="Google Shape;12497;p23"/>
            <p:cNvSpPr/>
            <p:nvPr/>
          </p:nvSpPr>
          <p:spPr>
            <a:xfrm>
              <a:off x="6811950" y="1961750"/>
              <a:ext cx="53125" cy="12600"/>
            </a:xfrm>
            <a:custGeom>
              <a:avLst/>
              <a:gdLst/>
              <a:ahLst/>
              <a:cxnLst/>
              <a:rect l="l" t="t" r="r" b="b"/>
              <a:pathLst>
                <a:path w="2125" h="504" extrusionOk="0">
                  <a:moveTo>
                    <a:pt x="1139" y="0"/>
                  </a:moveTo>
                  <a:cubicBezTo>
                    <a:pt x="1037" y="0"/>
                    <a:pt x="936" y="5"/>
                    <a:pt x="838" y="14"/>
                  </a:cubicBezTo>
                  <a:cubicBezTo>
                    <a:pt x="563" y="51"/>
                    <a:pt x="300" y="139"/>
                    <a:pt x="63" y="276"/>
                  </a:cubicBezTo>
                  <a:cubicBezTo>
                    <a:pt x="26" y="301"/>
                    <a:pt x="1" y="364"/>
                    <a:pt x="13" y="414"/>
                  </a:cubicBezTo>
                  <a:cubicBezTo>
                    <a:pt x="22" y="469"/>
                    <a:pt x="78" y="503"/>
                    <a:pt x="132" y="503"/>
                  </a:cubicBezTo>
                  <a:cubicBezTo>
                    <a:pt x="152" y="503"/>
                    <a:pt x="171" y="499"/>
                    <a:pt x="188" y="489"/>
                  </a:cubicBezTo>
                  <a:cubicBezTo>
                    <a:pt x="180" y="489"/>
                    <a:pt x="166" y="494"/>
                    <a:pt x="165" y="494"/>
                  </a:cubicBezTo>
                  <a:cubicBezTo>
                    <a:pt x="164" y="494"/>
                    <a:pt x="167" y="493"/>
                    <a:pt x="175" y="489"/>
                  </a:cubicBezTo>
                  <a:cubicBezTo>
                    <a:pt x="643" y="337"/>
                    <a:pt x="1067" y="174"/>
                    <a:pt x="1529" y="174"/>
                  </a:cubicBezTo>
                  <a:cubicBezTo>
                    <a:pt x="1561" y="174"/>
                    <a:pt x="1593" y="175"/>
                    <a:pt x="1625" y="176"/>
                  </a:cubicBezTo>
                  <a:cubicBezTo>
                    <a:pt x="1813" y="176"/>
                    <a:pt x="1962" y="176"/>
                    <a:pt x="2125" y="276"/>
                  </a:cubicBezTo>
                  <a:cubicBezTo>
                    <a:pt x="1854" y="63"/>
                    <a:pt x="1492" y="0"/>
                    <a:pt x="1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8" name="Google Shape;12498;p23"/>
            <p:cNvSpPr/>
            <p:nvPr/>
          </p:nvSpPr>
          <p:spPr>
            <a:xfrm>
              <a:off x="6787575" y="1942100"/>
              <a:ext cx="86250" cy="37200"/>
            </a:xfrm>
            <a:custGeom>
              <a:avLst/>
              <a:gdLst/>
              <a:ahLst/>
              <a:cxnLst/>
              <a:rect l="l" t="t" r="r" b="b"/>
              <a:pathLst>
                <a:path w="3450" h="1488" extrusionOk="0">
                  <a:moveTo>
                    <a:pt x="1763" y="0"/>
                  </a:moveTo>
                  <a:cubicBezTo>
                    <a:pt x="1250" y="75"/>
                    <a:pt x="776" y="287"/>
                    <a:pt x="351" y="587"/>
                  </a:cubicBezTo>
                  <a:cubicBezTo>
                    <a:pt x="801" y="375"/>
                    <a:pt x="1238" y="275"/>
                    <a:pt x="1700" y="237"/>
                  </a:cubicBezTo>
                  <a:lnTo>
                    <a:pt x="1700" y="237"/>
                  </a:lnTo>
                  <a:cubicBezTo>
                    <a:pt x="1175" y="362"/>
                    <a:pt x="663" y="600"/>
                    <a:pt x="213" y="925"/>
                  </a:cubicBezTo>
                  <a:cubicBezTo>
                    <a:pt x="688" y="662"/>
                    <a:pt x="1313" y="462"/>
                    <a:pt x="1763" y="425"/>
                  </a:cubicBezTo>
                  <a:cubicBezTo>
                    <a:pt x="1925" y="400"/>
                    <a:pt x="2075" y="400"/>
                    <a:pt x="2200" y="400"/>
                  </a:cubicBezTo>
                  <a:cubicBezTo>
                    <a:pt x="1363" y="500"/>
                    <a:pt x="563" y="862"/>
                    <a:pt x="1" y="1487"/>
                  </a:cubicBezTo>
                  <a:cubicBezTo>
                    <a:pt x="659" y="944"/>
                    <a:pt x="1414" y="732"/>
                    <a:pt x="2178" y="732"/>
                  </a:cubicBezTo>
                  <a:cubicBezTo>
                    <a:pt x="2575" y="732"/>
                    <a:pt x="2974" y="789"/>
                    <a:pt x="3362" y="887"/>
                  </a:cubicBezTo>
                  <a:cubicBezTo>
                    <a:pt x="3400" y="887"/>
                    <a:pt x="3425" y="887"/>
                    <a:pt x="3450" y="900"/>
                  </a:cubicBezTo>
                  <a:cubicBezTo>
                    <a:pt x="3387" y="850"/>
                    <a:pt x="3325" y="800"/>
                    <a:pt x="3262" y="737"/>
                  </a:cubicBezTo>
                  <a:cubicBezTo>
                    <a:pt x="3237" y="725"/>
                    <a:pt x="3225" y="712"/>
                    <a:pt x="3212" y="700"/>
                  </a:cubicBezTo>
                  <a:cubicBezTo>
                    <a:pt x="2987" y="625"/>
                    <a:pt x="2763" y="550"/>
                    <a:pt x="2550" y="450"/>
                  </a:cubicBezTo>
                  <a:cubicBezTo>
                    <a:pt x="2325" y="337"/>
                    <a:pt x="2113" y="212"/>
                    <a:pt x="1913" y="88"/>
                  </a:cubicBezTo>
                  <a:cubicBezTo>
                    <a:pt x="1863" y="63"/>
                    <a:pt x="1813" y="25"/>
                    <a:pt x="1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9" name="Google Shape;12499;p23"/>
            <p:cNvSpPr/>
            <p:nvPr/>
          </p:nvSpPr>
          <p:spPr>
            <a:xfrm>
              <a:off x="6794150" y="1937400"/>
              <a:ext cx="36575" cy="13450"/>
            </a:xfrm>
            <a:custGeom>
              <a:avLst/>
              <a:gdLst/>
              <a:ahLst/>
              <a:cxnLst/>
              <a:rect l="l" t="t" r="r" b="b"/>
              <a:pathLst>
                <a:path w="1463" h="538" extrusionOk="0">
                  <a:moveTo>
                    <a:pt x="1225" y="1"/>
                  </a:moveTo>
                  <a:cubicBezTo>
                    <a:pt x="787" y="101"/>
                    <a:pt x="363" y="276"/>
                    <a:pt x="0" y="538"/>
                  </a:cubicBezTo>
                  <a:cubicBezTo>
                    <a:pt x="538" y="288"/>
                    <a:pt x="1000" y="226"/>
                    <a:pt x="1462" y="163"/>
                  </a:cubicBezTo>
                  <a:cubicBezTo>
                    <a:pt x="1387" y="113"/>
                    <a:pt x="1300" y="63"/>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0" name="Google Shape;12500;p23"/>
            <p:cNvSpPr/>
            <p:nvPr/>
          </p:nvSpPr>
          <p:spPr>
            <a:xfrm>
              <a:off x="6915675" y="2049875"/>
              <a:ext cx="29400" cy="32200"/>
            </a:xfrm>
            <a:custGeom>
              <a:avLst/>
              <a:gdLst/>
              <a:ahLst/>
              <a:cxnLst/>
              <a:rect l="l" t="t" r="r" b="b"/>
              <a:pathLst>
                <a:path w="1176" h="1288" extrusionOk="0">
                  <a:moveTo>
                    <a:pt x="0" y="0"/>
                  </a:moveTo>
                  <a:cubicBezTo>
                    <a:pt x="475" y="388"/>
                    <a:pt x="850" y="813"/>
                    <a:pt x="1175" y="1288"/>
                  </a:cubicBezTo>
                  <a:cubicBezTo>
                    <a:pt x="1163" y="1125"/>
                    <a:pt x="1150" y="975"/>
                    <a:pt x="1138" y="825"/>
                  </a:cubicBezTo>
                  <a:cubicBezTo>
                    <a:pt x="788" y="500"/>
                    <a:pt x="400"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1" name="Google Shape;12501;p23"/>
            <p:cNvSpPr/>
            <p:nvPr/>
          </p:nvSpPr>
          <p:spPr>
            <a:xfrm>
              <a:off x="6905050" y="2030825"/>
              <a:ext cx="39075" cy="39375"/>
            </a:xfrm>
            <a:custGeom>
              <a:avLst/>
              <a:gdLst/>
              <a:ahLst/>
              <a:cxnLst/>
              <a:rect l="l" t="t" r="r" b="b"/>
              <a:pathLst>
                <a:path w="1563" h="1575" extrusionOk="0">
                  <a:moveTo>
                    <a:pt x="1" y="0"/>
                  </a:moveTo>
                  <a:cubicBezTo>
                    <a:pt x="663" y="437"/>
                    <a:pt x="1138" y="975"/>
                    <a:pt x="1563" y="1575"/>
                  </a:cubicBezTo>
                  <a:cubicBezTo>
                    <a:pt x="1538" y="1362"/>
                    <a:pt x="1500" y="1150"/>
                    <a:pt x="1450" y="937"/>
                  </a:cubicBezTo>
                  <a:cubicBezTo>
                    <a:pt x="1025" y="550"/>
                    <a:pt x="538"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2" name="Google Shape;12502;p23"/>
            <p:cNvSpPr/>
            <p:nvPr/>
          </p:nvSpPr>
          <p:spPr>
            <a:xfrm>
              <a:off x="6817575" y="1972625"/>
              <a:ext cx="123750" cy="80400"/>
            </a:xfrm>
            <a:custGeom>
              <a:avLst/>
              <a:gdLst/>
              <a:ahLst/>
              <a:cxnLst/>
              <a:rect l="l" t="t" r="r" b="b"/>
              <a:pathLst>
                <a:path w="4950" h="3216" extrusionOk="0">
                  <a:moveTo>
                    <a:pt x="1314" y="0"/>
                  </a:moveTo>
                  <a:cubicBezTo>
                    <a:pt x="860" y="0"/>
                    <a:pt x="411" y="76"/>
                    <a:pt x="0" y="279"/>
                  </a:cubicBezTo>
                  <a:cubicBezTo>
                    <a:pt x="285" y="181"/>
                    <a:pt x="565" y="140"/>
                    <a:pt x="846" y="140"/>
                  </a:cubicBezTo>
                  <a:cubicBezTo>
                    <a:pt x="1280" y="140"/>
                    <a:pt x="1714" y="237"/>
                    <a:pt x="2162" y="366"/>
                  </a:cubicBezTo>
                  <a:cubicBezTo>
                    <a:pt x="2587" y="479"/>
                    <a:pt x="3000" y="666"/>
                    <a:pt x="3400" y="891"/>
                  </a:cubicBezTo>
                  <a:cubicBezTo>
                    <a:pt x="2741" y="644"/>
                    <a:pt x="2049" y="465"/>
                    <a:pt x="1358" y="465"/>
                  </a:cubicBezTo>
                  <a:cubicBezTo>
                    <a:pt x="1210" y="465"/>
                    <a:pt x="1061" y="473"/>
                    <a:pt x="913" y="491"/>
                  </a:cubicBezTo>
                  <a:cubicBezTo>
                    <a:pt x="949" y="488"/>
                    <a:pt x="987" y="487"/>
                    <a:pt x="1026" y="487"/>
                  </a:cubicBezTo>
                  <a:cubicBezTo>
                    <a:pt x="1505" y="487"/>
                    <a:pt x="2140" y="689"/>
                    <a:pt x="2475" y="816"/>
                  </a:cubicBezTo>
                  <a:cubicBezTo>
                    <a:pt x="3025" y="1028"/>
                    <a:pt x="3487" y="1266"/>
                    <a:pt x="3924" y="1553"/>
                  </a:cubicBezTo>
                  <a:cubicBezTo>
                    <a:pt x="3337" y="1278"/>
                    <a:pt x="2675" y="1091"/>
                    <a:pt x="2000" y="1053"/>
                  </a:cubicBezTo>
                  <a:lnTo>
                    <a:pt x="2000" y="1053"/>
                  </a:lnTo>
                  <a:cubicBezTo>
                    <a:pt x="3112" y="1303"/>
                    <a:pt x="3999" y="1853"/>
                    <a:pt x="4724" y="2591"/>
                  </a:cubicBezTo>
                  <a:cubicBezTo>
                    <a:pt x="4212" y="2216"/>
                    <a:pt x="3662" y="1891"/>
                    <a:pt x="3050" y="1716"/>
                  </a:cubicBezTo>
                  <a:lnTo>
                    <a:pt x="3050" y="1716"/>
                  </a:lnTo>
                  <a:cubicBezTo>
                    <a:pt x="3749" y="2041"/>
                    <a:pt x="4237" y="2491"/>
                    <a:pt x="4787" y="3053"/>
                  </a:cubicBezTo>
                  <a:cubicBezTo>
                    <a:pt x="4837" y="3103"/>
                    <a:pt x="4899" y="3165"/>
                    <a:pt x="4949" y="3215"/>
                  </a:cubicBezTo>
                  <a:cubicBezTo>
                    <a:pt x="4937" y="3203"/>
                    <a:pt x="4937" y="3190"/>
                    <a:pt x="4937" y="3178"/>
                  </a:cubicBezTo>
                  <a:cubicBezTo>
                    <a:pt x="4837" y="2703"/>
                    <a:pt x="4637" y="2266"/>
                    <a:pt x="4487" y="1803"/>
                  </a:cubicBezTo>
                  <a:cubicBezTo>
                    <a:pt x="4074" y="1203"/>
                    <a:pt x="3437" y="766"/>
                    <a:pt x="2912" y="241"/>
                  </a:cubicBezTo>
                  <a:cubicBezTo>
                    <a:pt x="2800" y="204"/>
                    <a:pt x="2675" y="179"/>
                    <a:pt x="2550" y="154"/>
                  </a:cubicBezTo>
                  <a:cubicBezTo>
                    <a:pt x="2150" y="64"/>
                    <a:pt x="1729" y="0"/>
                    <a:pt x="13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3" name="Google Shape;12503;p23"/>
            <p:cNvSpPr/>
            <p:nvPr/>
          </p:nvSpPr>
          <p:spPr>
            <a:xfrm>
              <a:off x="6919100" y="2064550"/>
              <a:ext cx="25975" cy="28450"/>
            </a:xfrm>
            <a:custGeom>
              <a:avLst/>
              <a:gdLst/>
              <a:ahLst/>
              <a:cxnLst/>
              <a:rect l="l" t="t" r="r" b="b"/>
              <a:pathLst>
                <a:path w="1039" h="1138" extrusionOk="0">
                  <a:moveTo>
                    <a:pt x="1" y="1"/>
                  </a:moveTo>
                  <a:lnTo>
                    <a:pt x="1" y="1"/>
                  </a:lnTo>
                  <a:cubicBezTo>
                    <a:pt x="426" y="351"/>
                    <a:pt x="763" y="713"/>
                    <a:pt x="1038" y="1138"/>
                  </a:cubicBezTo>
                  <a:cubicBezTo>
                    <a:pt x="1038" y="1013"/>
                    <a:pt x="1038" y="901"/>
                    <a:pt x="1038" y="776"/>
                  </a:cubicBezTo>
                  <a:cubicBezTo>
                    <a:pt x="726" y="463"/>
                    <a:pt x="376"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4" name="Google Shape;12504;p23"/>
            <p:cNvSpPr/>
            <p:nvPr/>
          </p:nvSpPr>
          <p:spPr>
            <a:xfrm>
              <a:off x="6918800" y="2076750"/>
              <a:ext cx="25325" cy="30000"/>
            </a:xfrm>
            <a:custGeom>
              <a:avLst/>
              <a:gdLst/>
              <a:ahLst/>
              <a:cxnLst/>
              <a:rect l="l" t="t" r="r" b="b"/>
              <a:pathLst>
                <a:path w="1013" h="1200" extrusionOk="0">
                  <a:moveTo>
                    <a:pt x="0" y="0"/>
                  </a:moveTo>
                  <a:cubicBezTo>
                    <a:pt x="413" y="338"/>
                    <a:pt x="688" y="750"/>
                    <a:pt x="963" y="1200"/>
                  </a:cubicBezTo>
                  <a:cubicBezTo>
                    <a:pt x="975" y="1200"/>
                    <a:pt x="988" y="1187"/>
                    <a:pt x="1000" y="1187"/>
                  </a:cubicBezTo>
                  <a:cubicBezTo>
                    <a:pt x="963" y="1137"/>
                    <a:pt x="938" y="1075"/>
                    <a:pt x="963" y="1012"/>
                  </a:cubicBezTo>
                  <a:cubicBezTo>
                    <a:pt x="988" y="962"/>
                    <a:pt x="1000" y="912"/>
                    <a:pt x="1013" y="862"/>
                  </a:cubicBezTo>
                  <a:cubicBezTo>
                    <a:pt x="725" y="512"/>
                    <a:pt x="388"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5" name="Google Shape;12505;p23"/>
            <p:cNvSpPr/>
            <p:nvPr/>
          </p:nvSpPr>
          <p:spPr>
            <a:xfrm>
              <a:off x="6914725" y="2090800"/>
              <a:ext cx="23475" cy="20650"/>
            </a:xfrm>
            <a:custGeom>
              <a:avLst/>
              <a:gdLst/>
              <a:ahLst/>
              <a:cxnLst/>
              <a:rect l="l" t="t" r="r" b="b"/>
              <a:pathLst>
                <a:path w="939" h="826" extrusionOk="0">
                  <a:moveTo>
                    <a:pt x="1" y="0"/>
                  </a:moveTo>
                  <a:lnTo>
                    <a:pt x="1" y="0"/>
                  </a:lnTo>
                  <a:cubicBezTo>
                    <a:pt x="301" y="263"/>
                    <a:pt x="551" y="538"/>
                    <a:pt x="776" y="825"/>
                  </a:cubicBezTo>
                  <a:cubicBezTo>
                    <a:pt x="826" y="788"/>
                    <a:pt x="888" y="763"/>
                    <a:pt x="938" y="738"/>
                  </a:cubicBezTo>
                  <a:cubicBezTo>
                    <a:pt x="651" y="450"/>
                    <a:pt x="338" y="2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6" name="Google Shape;12506;p23"/>
            <p:cNvSpPr/>
            <p:nvPr/>
          </p:nvSpPr>
          <p:spPr>
            <a:xfrm>
              <a:off x="6910675" y="2102050"/>
              <a:ext cx="17825" cy="16275"/>
            </a:xfrm>
            <a:custGeom>
              <a:avLst/>
              <a:gdLst/>
              <a:ahLst/>
              <a:cxnLst/>
              <a:rect l="l" t="t" r="r" b="b"/>
              <a:pathLst>
                <a:path w="713" h="651" extrusionOk="0">
                  <a:moveTo>
                    <a:pt x="0" y="0"/>
                  </a:moveTo>
                  <a:lnTo>
                    <a:pt x="0" y="0"/>
                  </a:lnTo>
                  <a:cubicBezTo>
                    <a:pt x="200" y="213"/>
                    <a:pt x="400" y="438"/>
                    <a:pt x="588" y="650"/>
                  </a:cubicBezTo>
                  <a:cubicBezTo>
                    <a:pt x="638" y="613"/>
                    <a:pt x="675" y="588"/>
                    <a:pt x="713" y="550"/>
                  </a:cubicBezTo>
                  <a:cubicBezTo>
                    <a:pt x="475" y="363"/>
                    <a:pt x="238"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7" name="Google Shape;12507;p23"/>
            <p:cNvSpPr/>
            <p:nvPr/>
          </p:nvSpPr>
          <p:spPr>
            <a:xfrm>
              <a:off x="6704800" y="2172350"/>
              <a:ext cx="50625" cy="38125"/>
            </a:xfrm>
            <a:custGeom>
              <a:avLst/>
              <a:gdLst/>
              <a:ahLst/>
              <a:cxnLst/>
              <a:rect l="l" t="t" r="r" b="b"/>
              <a:pathLst>
                <a:path w="2025" h="1525" extrusionOk="0">
                  <a:moveTo>
                    <a:pt x="0" y="0"/>
                  </a:moveTo>
                  <a:cubicBezTo>
                    <a:pt x="413" y="587"/>
                    <a:pt x="912" y="1087"/>
                    <a:pt x="1475" y="1525"/>
                  </a:cubicBezTo>
                  <a:cubicBezTo>
                    <a:pt x="1662" y="1500"/>
                    <a:pt x="1837" y="1462"/>
                    <a:pt x="2025" y="1437"/>
                  </a:cubicBezTo>
                  <a:cubicBezTo>
                    <a:pt x="1287" y="1037"/>
                    <a:pt x="587" y="5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8" name="Google Shape;12508;p23"/>
            <p:cNvSpPr/>
            <p:nvPr/>
          </p:nvSpPr>
          <p:spPr>
            <a:xfrm>
              <a:off x="6800400" y="2136725"/>
              <a:ext cx="55000" cy="39400"/>
            </a:xfrm>
            <a:custGeom>
              <a:avLst/>
              <a:gdLst/>
              <a:ahLst/>
              <a:cxnLst/>
              <a:rect l="l" t="t" r="r" b="b"/>
              <a:pathLst>
                <a:path w="2200" h="1576" extrusionOk="0">
                  <a:moveTo>
                    <a:pt x="0" y="0"/>
                  </a:moveTo>
                  <a:lnTo>
                    <a:pt x="0" y="0"/>
                  </a:lnTo>
                  <a:cubicBezTo>
                    <a:pt x="637" y="313"/>
                    <a:pt x="1362" y="1050"/>
                    <a:pt x="1837" y="1575"/>
                  </a:cubicBezTo>
                  <a:cubicBezTo>
                    <a:pt x="1950" y="1500"/>
                    <a:pt x="2075" y="1438"/>
                    <a:pt x="2200" y="1363"/>
                  </a:cubicBezTo>
                  <a:cubicBezTo>
                    <a:pt x="2062" y="1238"/>
                    <a:pt x="1925" y="1125"/>
                    <a:pt x="1787" y="1013"/>
                  </a:cubicBezTo>
                  <a:cubicBezTo>
                    <a:pt x="1262" y="575"/>
                    <a:pt x="650" y="2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9" name="Google Shape;12509;p23"/>
            <p:cNvSpPr/>
            <p:nvPr/>
          </p:nvSpPr>
          <p:spPr>
            <a:xfrm>
              <a:off x="6854450" y="2179850"/>
              <a:ext cx="15325" cy="20625"/>
            </a:xfrm>
            <a:custGeom>
              <a:avLst/>
              <a:gdLst/>
              <a:ahLst/>
              <a:cxnLst/>
              <a:rect l="l" t="t" r="r" b="b"/>
              <a:pathLst>
                <a:path w="613" h="825" extrusionOk="0">
                  <a:moveTo>
                    <a:pt x="400" y="0"/>
                  </a:moveTo>
                  <a:cubicBezTo>
                    <a:pt x="262" y="87"/>
                    <a:pt x="125" y="162"/>
                    <a:pt x="0" y="250"/>
                  </a:cubicBezTo>
                  <a:cubicBezTo>
                    <a:pt x="125" y="425"/>
                    <a:pt x="250" y="625"/>
                    <a:pt x="350" y="825"/>
                  </a:cubicBezTo>
                  <a:cubicBezTo>
                    <a:pt x="437" y="800"/>
                    <a:pt x="512" y="775"/>
                    <a:pt x="600" y="750"/>
                  </a:cubicBezTo>
                  <a:cubicBezTo>
                    <a:pt x="475" y="650"/>
                    <a:pt x="462" y="412"/>
                    <a:pt x="612" y="300"/>
                  </a:cubicBezTo>
                  <a:cubicBezTo>
                    <a:pt x="612" y="300"/>
                    <a:pt x="612" y="287"/>
                    <a:pt x="612" y="287"/>
                  </a:cubicBezTo>
                  <a:cubicBezTo>
                    <a:pt x="550" y="187"/>
                    <a:pt x="475" y="87"/>
                    <a:pt x="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0" name="Google Shape;12510;p23"/>
            <p:cNvSpPr/>
            <p:nvPr/>
          </p:nvSpPr>
          <p:spPr>
            <a:xfrm>
              <a:off x="6810075" y="2147650"/>
              <a:ext cx="35025" cy="35650"/>
            </a:xfrm>
            <a:custGeom>
              <a:avLst/>
              <a:gdLst/>
              <a:ahLst/>
              <a:cxnLst/>
              <a:rect l="l" t="t" r="r" b="b"/>
              <a:pathLst>
                <a:path w="1401" h="1426" extrusionOk="0">
                  <a:moveTo>
                    <a:pt x="1" y="1"/>
                  </a:moveTo>
                  <a:lnTo>
                    <a:pt x="1" y="1"/>
                  </a:lnTo>
                  <a:cubicBezTo>
                    <a:pt x="375" y="313"/>
                    <a:pt x="713" y="688"/>
                    <a:pt x="1038" y="1063"/>
                  </a:cubicBezTo>
                  <a:cubicBezTo>
                    <a:pt x="750" y="801"/>
                    <a:pt x="450" y="551"/>
                    <a:pt x="125" y="338"/>
                  </a:cubicBezTo>
                  <a:lnTo>
                    <a:pt x="125" y="338"/>
                  </a:lnTo>
                  <a:cubicBezTo>
                    <a:pt x="463" y="638"/>
                    <a:pt x="750" y="1001"/>
                    <a:pt x="1063" y="1326"/>
                  </a:cubicBezTo>
                  <a:cubicBezTo>
                    <a:pt x="800" y="1076"/>
                    <a:pt x="175" y="688"/>
                    <a:pt x="113" y="651"/>
                  </a:cubicBezTo>
                  <a:lnTo>
                    <a:pt x="113" y="651"/>
                  </a:lnTo>
                  <a:cubicBezTo>
                    <a:pt x="400" y="888"/>
                    <a:pt x="650" y="1176"/>
                    <a:pt x="938" y="1425"/>
                  </a:cubicBezTo>
                  <a:cubicBezTo>
                    <a:pt x="1100" y="1338"/>
                    <a:pt x="1250" y="1251"/>
                    <a:pt x="1400" y="1163"/>
                  </a:cubicBezTo>
                  <a:cubicBezTo>
                    <a:pt x="988" y="713"/>
                    <a:pt x="513" y="3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1" name="Google Shape;12511;p23"/>
            <p:cNvSpPr/>
            <p:nvPr/>
          </p:nvSpPr>
          <p:spPr>
            <a:xfrm>
              <a:off x="6717300" y="2177975"/>
              <a:ext cx="109675" cy="29700"/>
            </a:xfrm>
            <a:custGeom>
              <a:avLst/>
              <a:gdLst/>
              <a:ahLst/>
              <a:cxnLst/>
              <a:rect l="l" t="t" r="r" b="b"/>
              <a:pathLst>
                <a:path w="4387" h="1188" extrusionOk="0">
                  <a:moveTo>
                    <a:pt x="0" y="0"/>
                  </a:moveTo>
                  <a:lnTo>
                    <a:pt x="0" y="0"/>
                  </a:lnTo>
                  <a:cubicBezTo>
                    <a:pt x="450" y="512"/>
                    <a:pt x="1012" y="925"/>
                    <a:pt x="1650" y="1187"/>
                  </a:cubicBezTo>
                  <a:cubicBezTo>
                    <a:pt x="2162" y="1100"/>
                    <a:pt x="2674" y="1012"/>
                    <a:pt x="3199" y="912"/>
                  </a:cubicBezTo>
                  <a:lnTo>
                    <a:pt x="3237" y="912"/>
                  </a:lnTo>
                  <a:cubicBezTo>
                    <a:pt x="3624" y="750"/>
                    <a:pt x="4011" y="562"/>
                    <a:pt x="4386" y="362"/>
                  </a:cubicBezTo>
                  <a:lnTo>
                    <a:pt x="4386" y="362"/>
                  </a:lnTo>
                  <a:cubicBezTo>
                    <a:pt x="4126" y="378"/>
                    <a:pt x="3868" y="392"/>
                    <a:pt x="3615" y="392"/>
                  </a:cubicBezTo>
                  <a:cubicBezTo>
                    <a:pt x="3052" y="392"/>
                    <a:pt x="2508" y="322"/>
                    <a:pt x="1999" y="38"/>
                  </a:cubicBezTo>
                  <a:lnTo>
                    <a:pt x="1999" y="38"/>
                  </a:lnTo>
                  <a:cubicBezTo>
                    <a:pt x="2362" y="325"/>
                    <a:pt x="2799" y="500"/>
                    <a:pt x="3249" y="600"/>
                  </a:cubicBezTo>
                  <a:cubicBezTo>
                    <a:pt x="2549" y="587"/>
                    <a:pt x="1887" y="475"/>
                    <a:pt x="1225" y="150"/>
                  </a:cubicBezTo>
                  <a:lnTo>
                    <a:pt x="1225" y="150"/>
                  </a:lnTo>
                  <a:cubicBezTo>
                    <a:pt x="1600" y="425"/>
                    <a:pt x="2024" y="625"/>
                    <a:pt x="2462" y="762"/>
                  </a:cubicBezTo>
                  <a:cubicBezTo>
                    <a:pt x="1812" y="675"/>
                    <a:pt x="1200" y="512"/>
                    <a:pt x="575" y="137"/>
                  </a:cubicBezTo>
                  <a:lnTo>
                    <a:pt x="575" y="137"/>
                  </a:lnTo>
                  <a:cubicBezTo>
                    <a:pt x="1000" y="512"/>
                    <a:pt x="1500" y="775"/>
                    <a:pt x="2024" y="950"/>
                  </a:cubicBezTo>
                  <a:cubicBezTo>
                    <a:pt x="1275" y="775"/>
                    <a:pt x="612" y="5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2" name="Google Shape;12512;p23"/>
            <p:cNvSpPr/>
            <p:nvPr/>
          </p:nvSpPr>
          <p:spPr>
            <a:xfrm>
              <a:off x="6815075" y="2174525"/>
              <a:ext cx="14075" cy="9525"/>
            </a:xfrm>
            <a:custGeom>
              <a:avLst/>
              <a:gdLst/>
              <a:ahLst/>
              <a:cxnLst/>
              <a:rect l="l" t="t" r="r" b="b"/>
              <a:pathLst>
                <a:path w="563" h="381" extrusionOk="0">
                  <a:moveTo>
                    <a:pt x="0" y="1"/>
                  </a:moveTo>
                  <a:lnTo>
                    <a:pt x="0" y="1"/>
                  </a:lnTo>
                  <a:cubicBezTo>
                    <a:pt x="163" y="126"/>
                    <a:pt x="325" y="263"/>
                    <a:pt x="513" y="375"/>
                  </a:cubicBezTo>
                  <a:cubicBezTo>
                    <a:pt x="516" y="379"/>
                    <a:pt x="521" y="380"/>
                    <a:pt x="527" y="380"/>
                  </a:cubicBezTo>
                  <a:cubicBezTo>
                    <a:pt x="543" y="380"/>
                    <a:pt x="563" y="369"/>
                    <a:pt x="563" y="350"/>
                  </a:cubicBezTo>
                  <a:cubicBezTo>
                    <a:pt x="425" y="201"/>
                    <a:pt x="175"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3" name="Google Shape;12513;p23"/>
            <p:cNvSpPr/>
            <p:nvPr/>
          </p:nvSpPr>
          <p:spPr>
            <a:xfrm>
              <a:off x="6819750" y="2139850"/>
              <a:ext cx="41900" cy="30325"/>
            </a:xfrm>
            <a:custGeom>
              <a:avLst/>
              <a:gdLst/>
              <a:ahLst/>
              <a:cxnLst/>
              <a:rect l="l" t="t" r="r" b="b"/>
              <a:pathLst>
                <a:path w="1676" h="1213" extrusionOk="0">
                  <a:moveTo>
                    <a:pt x="1" y="0"/>
                  </a:moveTo>
                  <a:lnTo>
                    <a:pt x="1" y="0"/>
                  </a:lnTo>
                  <a:cubicBezTo>
                    <a:pt x="526" y="338"/>
                    <a:pt x="988" y="788"/>
                    <a:pt x="1463" y="1213"/>
                  </a:cubicBezTo>
                  <a:cubicBezTo>
                    <a:pt x="1526" y="1175"/>
                    <a:pt x="1601" y="1138"/>
                    <a:pt x="1675" y="1088"/>
                  </a:cubicBezTo>
                  <a:cubicBezTo>
                    <a:pt x="1163" y="650"/>
                    <a:pt x="613" y="2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4" name="Google Shape;12514;p23"/>
            <p:cNvSpPr/>
            <p:nvPr/>
          </p:nvSpPr>
          <p:spPr>
            <a:xfrm>
              <a:off x="6840700" y="2148600"/>
              <a:ext cx="25000" cy="18150"/>
            </a:xfrm>
            <a:custGeom>
              <a:avLst/>
              <a:gdLst/>
              <a:ahLst/>
              <a:cxnLst/>
              <a:rect l="l" t="t" r="r" b="b"/>
              <a:pathLst>
                <a:path w="1000" h="726" extrusionOk="0">
                  <a:moveTo>
                    <a:pt x="0" y="0"/>
                  </a:moveTo>
                  <a:lnTo>
                    <a:pt x="0" y="0"/>
                  </a:lnTo>
                  <a:cubicBezTo>
                    <a:pt x="313" y="188"/>
                    <a:pt x="588" y="463"/>
                    <a:pt x="850" y="725"/>
                  </a:cubicBezTo>
                  <a:cubicBezTo>
                    <a:pt x="900" y="700"/>
                    <a:pt x="950" y="675"/>
                    <a:pt x="1000" y="638"/>
                  </a:cubicBezTo>
                  <a:cubicBezTo>
                    <a:pt x="688" y="388"/>
                    <a:pt x="363" y="1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5" name="Google Shape;12515;p23"/>
            <p:cNvSpPr/>
            <p:nvPr/>
          </p:nvSpPr>
          <p:spPr>
            <a:xfrm>
              <a:off x="6866300" y="2136400"/>
              <a:ext cx="15650" cy="20025"/>
            </a:xfrm>
            <a:custGeom>
              <a:avLst/>
              <a:gdLst/>
              <a:ahLst/>
              <a:cxnLst/>
              <a:rect l="l" t="t" r="r" b="b"/>
              <a:pathLst>
                <a:path w="626" h="801" extrusionOk="0">
                  <a:moveTo>
                    <a:pt x="1" y="1"/>
                  </a:moveTo>
                  <a:lnTo>
                    <a:pt x="1" y="1"/>
                  </a:lnTo>
                  <a:cubicBezTo>
                    <a:pt x="201" y="238"/>
                    <a:pt x="363" y="513"/>
                    <a:pt x="513" y="801"/>
                  </a:cubicBezTo>
                  <a:cubicBezTo>
                    <a:pt x="551" y="776"/>
                    <a:pt x="588" y="738"/>
                    <a:pt x="626" y="713"/>
                  </a:cubicBezTo>
                  <a:cubicBezTo>
                    <a:pt x="463" y="451"/>
                    <a:pt x="238"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6" name="Google Shape;12516;p23"/>
            <p:cNvSpPr/>
            <p:nvPr/>
          </p:nvSpPr>
          <p:spPr>
            <a:xfrm>
              <a:off x="6863175" y="2142350"/>
              <a:ext cx="13150" cy="16575"/>
            </a:xfrm>
            <a:custGeom>
              <a:avLst/>
              <a:gdLst/>
              <a:ahLst/>
              <a:cxnLst/>
              <a:rect l="l" t="t" r="r" b="b"/>
              <a:pathLst>
                <a:path w="526" h="663" extrusionOk="0">
                  <a:moveTo>
                    <a:pt x="1" y="0"/>
                  </a:moveTo>
                  <a:lnTo>
                    <a:pt x="1" y="0"/>
                  </a:lnTo>
                  <a:cubicBezTo>
                    <a:pt x="176" y="213"/>
                    <a:pt x="301" y="450"/>
                    <a:pt x="476" y="663"/>
                  </a:cubicBezTo>
                  <a:cubicBezTo>
                    <a:pt x="488" y="650"/>
                    <a:pt x="513" y="638"/>
                    <a:pt x="526" y="625"/>
                  </a:cubicBezTo>
                  <a:cubicBezTo>
                    <a:pt x="501" y="488"/>
                    <a:pt x="51" y="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7" name="Google Shape;12517;p23"/>
            <p:cNvSpPr/>
            <p:nvPr/>
          </p:nvSpPr>
          <p:spPr>
            <a:xfrm>
              <a:off x="6727600" y="2081000"/>
              <a:ext cx="73125" cy="48250"/>
            </a:xfrm>
            <a:custGeom>
              <a:avLst/>
              <a:gdLst/>
              <a:ahLst/>
              <a:cxnLst/>
              <a:rect l="l" t="t" r="r" b="b"/>
              <a:pathLst>
                <a:path w="2925" h="1930" extrusionOk="0">
                  <a:moveTo>
                    <a:pt x="1319" y="1"/>
                  </a:moveTo>
                  <a:cubicBezTo>
                    <a:pt x="1270" y="1"/>
                    <a:pt x="1222" y="19"/>
                    <a:pt x="1213" y="68"/>
                  </a:cubicBezTo>
                  <a:cubicBezTo>
                    <a:pt x="1213" y="80"/>
                    <a:pt x="1213" y="93"/>
                    <a:pt x="1213" y="105"/>
                  </a:cubicBezTo>
                  <a:cubicBezTo>
                    <a:pt x="1175" y="93"/>
                    <a:pt x="1138" y="80"/>
                    <a:pt x="1100" y="68"/>
                  </a:cubicBezTo>
                  <a:cubicBezTo>
                    <a:pt x="1028" y="68"/>
                    <a:pt x="904" y="30"/>
                    <a:pt x="804" y="30"/>
                  </a:cubicBezTo>
                  <a:cubicBezTo>
                    <a:pt x="732" y="30"/>
                    <a:pt x="671" y="49"/>
                    <a:pt x="650" y="118"/>
                  </a:cubicBezTo>
                  <a:cubicBezTo>
                    <a:pt x="638" y="168"/>
                    <a:pt x="638" y="193"/>
                    <a:pt x="663" y="218"/>
                  </a:cubicBezTo>
                  <a:cubicBezTo>
                    <a:pt x="597" y="198"/>
                    <a:pt x="532" y="178"/>
                    <a:pt x="476" y="178"/>
                  </a:cubicBezTo>
                  <a:cubicBezTo>
                    <a:pt x="424" y="178"/>
                    <a:pt x="380" y="195"/>
                    <a:pt x="350" y="243"/>
                  </a:cubicBezTo>
                  <a:cubicBezTo>
                    <a:pt x="327" y="266"/>
                    <a:pt x="325" y="300"/>
                    <a:pt x="335" y="335"/>
                  </a:cubicBezTo>
                  <a:lnTo>
                    <a:pt x="335" y="335"/>
                  </a:lnTo>
                  <a:cubicBezTo>
                    <a:pt x="331" y="330"/>
                    <a:pt x="322" y="330"/>
                    <a:pt x="313" y="330"/>
                  </a:cubicBezTo>
                  <a:cubicBezTo>
                    <a:pt x="274" y="319"/>
                    <a:pt x="227" y="308"/>
                    <a:pt x="183" y="308"/>
                  </a:cubicBezTo>
                  <a:cubicBezTo>
                    <a:pt x="129" y="308"/>
                    <a:pt x="78" y="325"/>
                    <a:pt x="50" y="380"/>
                  </a:cubicBezTo>
                  <a:cubicBezTo>
                    <a:pt x="0" y="455"/>
                    <a:pt x="50" y="567"/>
                    <a:pt x="138" y="580"/>
                  </a:cubicBezTo>
                  <a:cubicBezTo>
                    <a:pt x="1175" y="767"/>
                    <a:pt x="1962" y="1430"/>
                    <a:pt x="2925" y="1930"/>
                  </a:cubicBezTo>
                  <a:cubicBezTo>
                    <a:pt x="2325" y="1530"/>
                    <a:pt x="1787" y="980"/>
                    <a:pt x="1138" y="642"/>
                  </a:cubicBezTo>
                  <a:cubicBezTo>
                    <a:pt x="1025" y="580"/>
                    <a:pt x="900" y="530"/>
                    <a:pt x="788" y="480"/>
                  </a:cubicBezTo>
                  <a:lnTo>
                    <a:pt x="788" y="480"/>
                  </a:lnTo>
                  <a:cubicBezTo>
                    <a:pt x="1438" y="642"/>
                    <a:pt x="1975" y="992"/>
                    <a:pt x="2587" y="1430"/>
                  </a:cubicBezTo>
                  <a:cubicBezTo>
                    <a:pt x="2100" y="955"/>
                    <a:pt x="1550" y="480"/>
                    <a:pt x="900" y="280"/>
                  </a:cubicBezTo>
                  <a:lnTo>
                    <a:pt x="913" y="280"/>
                  </a:lnTo>
                  <a:cubicBezTo>
                    <a:pt x="1463" y="317"/>
                    <a:pt x="2037" y="580"/>
                    <a:pt x="2575" y="992"/>
                  </a:cubicBezTo>
                  <a:cubicBezTo>
                    <a:pt x="2262" y="667"/>
                    <a:pt x="1900" y="380"/>
                    <a:pt x="1488" y="205"/>
                  </a:cubicBezTo>
                  <a:lnTo>
                    <a:pt x="1488" y="205"/>
                  </a:lnTo>
                  <a:cubicBezTo>
                    <a:pt x="1887" y="243"/>
                    <a:pt x="2475" y="417"/>
                    <a:pt x="2887" y="717"/>
                  </a:cubicBezTo>
                  <a:cubicBezTo>
                    <a:pt x="2537" y="392"/>
                    <a:pt x="2112" y="155"/>
                    <a:pt x="1650" y="55"/>
                  </a:cubicBezTo>
                  <a:cubicBezTo>
                    <a:pt x="1562" y="30"/>
                    <a:pt x="1463" y="18"/>
                    <a:pt x="1363" y="5"/>
                  </a:cubicBezTo>
                  <a:cubicBezTo>
                    <a:pt x="1348" y="2"/>
                    <a:pt x="1334" y="1"/>
                    <a:pt x="13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8" name="Google Shape;12518;p23"/>
            <p:cNvSpPr/>
            <p:nvPr/>
          </p:nvSpPr>
          <p:spPr>
            <a:xfrm>
              <a:off x="6664050" y="2080425"/>
              <a:ext cx="68875" cy="43825"/>
            </a:xfrm>
            <a:custGeom>
              <a:avLst/>
              <a:gdLst/>
              <a:ahLst/>
              <a:cxnLst/>
              <a:rect l="l" t="t" r="r" b="b"/>
              <a:pathLst>
                <a:path w="2755" h="1753" extrusionOk="0">
                  <a:moveTo>
                    <a:pt x="520" y="1"/>
                  </a:moveTo>
                  <a:cubicBezTo>
                    <a:pt x="504" y="1"/>
                    <a:pt x="487" y="1"/>
                    <a:pt x="468" y="3"/>
                  </a:cubicBezTo>
                  <a:cubicBezTo>
                    <a:pt x="330" y="53"/>
                    <a:pt x="380" y="191"/>
                    <a:pt x="430" y="228"/>
                  </a:cubicBezTo>
                  <a:cubicBezTo>
                    <a:pt x="319" y="163"/>
                    <a:pt x="201" y="107"/>
                    <a:pt x="119" y="107"/>
                  </a:cubicBezTo>
                  <a:cubicBezTo>
                    <a:pt x="45" y="107"/>
                    <a:pt x="0" y="153"/>
                    <a:pt x="18" y="278"/>
                  </a:cubicBezTo>
                  <a:cubicBezTo>
                    <a:pt x="56" y="340"/>
                    <a:pt x="118" y="340"/>
                    <a:pt x="168" y="353"/>
                  </a:cubicBezTo>
                  <a:cubicBezTo>
                    <a:pt x="181" y="353"/>
                    <a:pt x="443" y="503"/>
                    <a:pt x="530" y="565"/>
                  </a:cubicBezTo>
                  <a:cubicBezTo>
                    <a:pt x="943" y="840"/>
                    <a:pt x="1405" y="1265"/>
                    <a:pt x="1918" y="1515"/>
                  </a:cubicBezTo>
                  <a:cubicBezTo>
                    <a:pt x="1468" y="1215"/>
                    <a:pt x="1130" y="778"/>
                    <a:pt x="718" y="440"/>
                  </a:cubicBezTo>
                  <a:cubicBezTo>
                    <a:pt x="680" y="390"/>
                    <a:pt x="568" y="315"/>
                    <a:pt x="443" y="241"/>
                  </a:cubicBezTo>
                  <a:lnTo>
                    <a:pt x="455" y="241"/>
                  </a:lnTo>
                  <a:cubicBezTo>
                    <a:pt x="793" y="403"/>
                    <a:pt x="968" y="603"/>
                    <a:pt x="1280" y="865"/>
                  </a:cubicBezTo>
                  <a:cubicBezTo>
                    <a:pt x="1730" y="1228"/>
                    <a:pt x="2217" y="1553"/>
                    <a:pt x="2755" y="1753"/>
                  </a:cubicBezTo>
                  <a:cubicBezTo>
                    <a:pt x="2392" y="1565"/>
                    <a:pt x="2118" y="1315"/>
                    <a:pt x="1805" y="1040"/>
                  </a:cubicBezTo>
                  <a:cubicBezTo>
                    <a:pt x="1455" y="740"/>
                    <a:pt x="1180" y="353"/>
                    <a:pt x="793" y="103"/>
                  </a:cubicBezTo>
                  <a:cubicBezTo>
                    <a:pt x="662" y="38"/>
                    <a:pt x="626" y="1"/>
                    <a:pt x="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9" name="Google Shape;12519;p23"/>
            <p:cNvSpPr/>
            <p:nvPr/>
          </p:nvSpPr>
          <p:spPr>
            <a:xfrm>
              <a:off x="6655125" y="2123200"/>
              <a:ext cx="50000" cy="34800"/>
            </a:xfrm>
            <a:custGeom>
              <a:avLst/>
              <a:gdLst/>
              <a:ahLst/>
              <a:cxnLst/>
              <a:rect l="l" t="t" r="r" b="b"/>
              <a:pathLst>
                <a:path w="2000" h="1392" extrusionOk="0">
                  <a:moveTo>
                    <a:pt x="183" y="0"/>
                  </a:moveTo>
                  <a:cubicBezTo>
                    <a:pt x="151" y="0"/>
                    <a:pt x="117" y="12"/>
                    <a:pt x="88" y="42"/>
                  </a:cubicBezTo>
                  <a:cubicBezTo>
                    <a:pt x="0" y="167"/>
                    <a:pt x="100" y="229"/>
                    <a:pt x="113" y="254"/>
                  </a:cubicBezTo>
                  <a:cubicBezTo>
                    <a:pt x="338" y="516"/>
                    <a:pt x="712" y="541"/>
                    <a:pt x="1025" y="666"/>
                  </a:cubicBezTo>
                  <a:cubicBezTo>
                    <a:pt x="1387" y="779"/>
                    <a:pt x="1775" y="1004"/>
                    <a:pt x="2000" y="1391"/>
                  </a:cubicBezTo>
                  <a:cubicBezTo>
                    <a:pt x="1762" y="741"/>
                    <a:pt x="1087" y="491"/>
                    <a:pt x="513" y="204"/>
                  </a:cubicBezTo>
                  <a:cubicBezTo>
                    <a:pt x="388" y="142"/>
                    <a:pt x="425" y="154"/>
                    <a:pt x="313" y="67"/>
                  </a:cubicBezTo>
                  <a:cubicBezTo>
                    <a:pt x="282" y="29"/>
                    <a:pt x="234" y="0"/>
                    <a:pt x="1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0" name="Google Shape;12520;p23"/>
            <p:cNvSpPr/>
            <p:nvPr/>
          </p:nvSpPr>
          <p:spPr>
            <a:xfrm>
              <a:off x="6656850" y="2116950"/>
              <a:ext cx="30475" cy="16675"/>
            </a:xfrm>
            <a:custGeom>
              <a:avLst/>
              <a:gdLst/>
              <a:ahLst/>
              <a:cxnLst/>
              <a:rect l="l" t="t" r="r" b="b"/>
              <a:pathLst>
                <a:path w="1219" h="667" extrusionOk="0">
                  <a:moveTo>
                    <a:pt x="118" y="1"/>
                  </a:moveTo>
                  <a:cubicBezTo>
                    <a:pt x="36" y="1"/>
                    <a:pt x="0" y="110"/>
                    <a:pt x="69" y="167"/>
                  </a:cubicBezTo>
                  <a:cubicBezTo>
                    <a:pt x="369" y="467"/>
                    <a:pt x="831" y="517"/>
                    <a:pt x="1218" y="667"/>
                  </a:cubicBezTo>
                  <a:cubicBezTo>
                    <a:pt x="831" y="454"/>
                    <a:pt x="444" y="254"/>
                    <a:pt x="144" y="4"/>
                  </a:cubicBezTo>
                  <a:cubicBezTo>
                    <a:pt x="135" y="2"/>
                    <a:pt x="126" y="1"/>
                    <a:pt x="1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1" name="Google Shape;12521;p23"/>
            <p:cNvSpPr/>
            <p:nvPr/>
          </p:nvSpPr>
          <p:spPr>
            <a:xfrm>
              <a:off x="6652925" y="2095475"/>
              <a:ext cx="28450" cy="20350"/>
            </a:xfrm>
            <a:custGeom>
              <a:avLst/>
              <a:gdLst/>
              <a:ahLst/>
              <a:cxnLst/>
              <a:rect l="l" t="t" r="r" b="b"/>
              <a:pathLst>
                <a:path w="1138" h="814" extrusionOk="0">
                  <a:moveTo>
                    <a:pt x="101" y="1"/>
                  </a:moveTo>
                  <a:cubicBezTo>
                    <a:pt x="1" y="26"/>
                    <a:pt x="13" y="163"/>
                    <a:pt x="101" y="188"/>
                  </a:cubicBezTo>
                  <a:cubicBezTo>
                    <a:pt x="451" y="288"/>
                    <a:pt x="838" y="538"/>
                    <a:pt x="1138" y="813"/>
                  </a:cubicBezTo>
                  <a:cubicBezTo>
                    <a:pt x="875" y="476"/>
                    <a:pt x="538" y="88"/>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2" name="Google Shape;12522;p23"/>
            <p:cNvSpPr/>
            <p:nvPr/>
          </p:nvSpPr>
          <p:spPr>
            <a:xfrm>
              <a:off x="6778825" y="2019875"/>
              <a:ext cx="71275" cy="48450"/>
            </a:xfrm>
            <a:custGeom>
              <a:avLst/>
              <a:gdLst/>
              <a:ahLst/>
              <a:cxnLst/>
              <a:rect l="l" t="t" r="r" b="b"/>
              <a:pathLst>
                <a:path w="2851" h="1938" extrusionOk="0">
                  <a:moveTo>
                    <a:pt x="163" y="1"/>
                  </a:moveTo>
                  <a:cubicBezTo>
                    <a:pt x="76" y="1"/>
                    <a:pt x="1" y="88"/>
                    <a:pt x="26" y="176"/>
                  </a:cubicBezTo>
                  <a:cubicBezTo>
                    <a:pt x="63" y="276"/>
                    <a:pt x="101" y="263"/>
                    <a:pt x="176" y="326"/>
                  </a:cubicBezTo>
                  <a:cubicBezTo>
                    <a:pt x="351" y="463"/>
                    <a:pt x="476" y="651"/>
                    <a:pt x="626" y="801"/>
                  </a:cubicBezTo>
                  <a:cubicBezTo>
                    <a:pt x="1251" y="1413"/>
                    <a:pt x="2013" y="1800"/>
                    <a:pt x="2850" y="1938"/>
                  </a:cubicBezTo>
                  <a:cubicBezTo>
                    <a:pt x="2213" y="1700"/>
                    <a:pt x="1700" y="1325"/>
                    <a:pt x="1226" y="913"/>
                  </a:cubicBezTo>
                  <a:cubicBezTo>
                    <a:pt x="976" y="701"/>
                    <a:pt x="788" y="401"/>
                    <a:pt x="526" y="213"/>
                  </a:cubicBezTo>
                  <a:cubicBezTo>
                    <a:pt x="401" y="138"/>
                    <a:pt x="301" y="26"/>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3" name="Google Shape;12523;p23"/>
            <p:cNvSpPr/>
            <p:nvPr/>
          </p:nvSpPr>
          <p:spPr>
            <a:xfrm>
              <a:off x="6767575" y="2004250"/>
              <a:ext cx="60025" cy="46275"/>
            </a:xfrm>
            <a:custGeom>
              <a:avLst/>
              <a:gdLst/>
              <a:ahLst/>
              <a:cxnLst/>
              <a:rect l="l" t="t" r="r" b="b"/>
              <a:pathLst>
                <a:path w="2401" h="1851" extrusionOk="0">
                  <a:moveTo>
                    <a:pt x="351" y="1"/>
                  </a:moveTo>
                  <a:cubicBezTo>
                    <a:pt x="276" y="76"/>
                    <a:pt x="213" y="138"/>
                    <a:pt x="138" y="213"/>
                  </a:cubicBezTo>
                  <a:cubicBezTo>
                    <a:pt x="101" y="251"/>
                    <a:pt x="51" y="288"/>
                    <a:pt x="1" y="326"/>
                  </a:cubicBezTo>
                  <a:cubicBezTo>
                    <a:pt x="26" y="326"/>
                    <a:pt x="51" y="338"/>
                    <a:pt x="76" y="338"/>
                  </a:cubicBezTo>
                  <a:cubicBezTo>
                    <a:pt x="376" y="426"/>
                    <a:pt x="438" y="426"/>
                    <a:pt x="688" y="563"/>
                  </a:cubicBezTo>
                  <a:cubicBezTo>
                    <a:pt x="1226" y="888"/>
                    <a:pt x="1763" y="1488"/>
                    <a:pt x="2400" y="1850"/>
                  </a:cubicBezTo>
                  <a:cubicBezTo>
                    <a:pt x="1776" y="1376"/>
                    <a:pt x="1501" y="713"/>
                    <a:pt x="876" y="251"/>
                  </a:cubicBezTo>
                  <a:cubicBezTo>
                    <a:pt x="713" y="151"/>
                    <a:pt x="538" y="63"/>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4" name="Google Shape;12524;p23"/>
            <p:cNvSpPr/>
            <p:nvPr/>
          </p:nvSpPr>
          <p:spPr>
            <a:xfrm>
              <a:off x="6782275" y="1993950"/>
              <a:ext cx="17825" cy="10650"/>
            </a:xfrm>
            <a:custGeom>
              <a:avLst/>
              <a:gdLst/>
              <a:ahLst/>
              <a:cxnLst/>
              <a:rect l="l" t="t" r="r" b="b"/>
              <a:pathLst>
                <a:path w="713" h="426" extrusionOk="0">
                  <a:moveTo>
                    <a:pt x="75" y="0"/>
                  </a:moveTo>
                  <a:cubicBezTo>
                    <a:pt x="50" y="50"/>
                    <a:pt x="25" y="88"/>
                    <a:pt x="0" y="125"/>
                  </a:cubicBezTo>
                  <a:cubicBezTo>
                    <a:pt x="250" y="213"/>
                    <a:pt x="488" y="288"/>
                    <a:pt x="713" y="425"/>
                  </a:cubicBezTo>
                  <a:cubicBezTo>
                    <a:pt x="525" y="250"/>
                    <a:pt x="300" y="113"/>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5" name="Google Shape;12525;p23"/>
            <p:cNvSpPr/>
            <p:nvPr/>
          </p:nvSpPr>
          <p:spPr>
            <a:xfrm>
              <a:off x="6777275" y="1997700"/>
              <a:ext cx="34075" cy="27200"/>
            </a:xfrm>
            <a:custGeom>
              <a:avLst/>
              <a:gdLst/>
              <a:ahLst/>
              <a:cxnLst/>
              <a:rect l="l" t="t" r="r" b="b"/>
              <a:pathLst>
                <a:path w="1363" h="1088" extrusionOk="0">
                  <a:moveTo>
                    <a:pt x="188" y="0"/>
                  </a:moveTo>
                  <a:cubicBezTo>
                    <a:pt x="163" y="25"/>
                    <a:pt x="138" y="50"/>
                    <a:pt x="125" y="75"/>
                  </a:cubicBezTo>
                  <a:cubicBezTo>
                    <a:pt x="88" y="125"/>
                    <a:pt x="38" y="175"/>
                    <a:pt x="0" y="213"/>
                  </a:cubicBezTo>
                  <a:cubicBezTo>
                    <a:pt x="513" y="400"/>
                    <a:pt x="988" y="638"/>
                    <a:pt x="1363" y="1088"/>
                  </a:cubicBezTo>
                  <a:cubicBezTo>
                    <a:pt x="1088" y="625"/>
                    <a:pt x="663" y="250"/>
                    <a:pt x="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6" name="Google Shape;12526;p23"/>
            <p:cNvSpPr/>
            <p:nvPr/>
          </p:nvSpPr>
          <p:spPr>
            <a:xfrm>
              <a:off x="6743225" y="2020825"/>
              <a:ext cx="57825" cy="30950"/>
            </a:xfrm>
            <a:custGeom>
              <a:avLst/>
              <a:gdLst/>
              <a:ahLst/>
              <a:cxnLst/>
              <a:rect l="l" t="t" r="r" b="b"/>
              <a:pathLst>
                <a:path w="2313" h="1238" extrusionOk="0">
                  <a:moveTo>
                    <a:pt x="500" y="0"/>
                  </a:moveTo>
                  <a:cubicBezTo>
                    <a:pt x="438" y="50"/>
                    <a:pt x="363" y="75"/>
                    <a:pt x="288" y="113"/>
                  </a:cubicBezTo>
                  <a:cubicBezTo>
                    <a:pt x="225" y="125"/>
                    <a:pt x="150" y="150"/>
                    <a:pt x="75" y="175"/>
                  </a:cubicBezTo>
                  <a:cubicBezTo>
                    <a:pt x="50" y="200"/>
                    <a:pt x="25" y="238"/>
                    <a:pt x="0" y="275"/>
                  </a:cubicBezTo>
                  <a:cubicBezTo>
                    <a:pt x="0" y="275"/>
                    <a:pt x="0" y="275"/>
                    <a:pt x="0" y="288"/>
                  </a:cubicBezTo>
                  <a:cubicBezTo>
                    <a:pt x="400" y="350"/>
                    <a:pt x="875" y="450"/>
                    <a:pt x="1212" y="588"/>
                  </a:cubicBezTo>
                  <a:cubicBezTo>
                    <a:pt x="1612" y="738"/>
                    <a:pt x="1962" y="987"/>
                    <a:pt x="2312" y="1237"/>
                  </a:cubicBezTo>
                  <a:cubicBezTo>
                    <a:pt x="2050" y="987"/>
                    <a:pt x="1737" y="675"/>
                    <a:pt x="1475" y="488"/>
                  </a:cubicBezTo>
                  <a:cubicBezTo>
                    <a:pt x="1200" y="300"/>
                    <a:pt x="863" y="138"/>
                    <a:pt x="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7" name="Google Shape;12527;p23"/>
            <p:cNvSpPr/>
            <p:nvPr/>
          </p:nvSpPr>
          <p:spPr>
            <a:xfrm>
              <a:off x="6728225" y="2037075"/>
              <a:ext cx="29400" cy="8450"/>
            </a:xfrm>
            <a:custGeom>
              <a:avLst/>
              <a:gdLst/>
              <a:ahLst/>
              <a:cxnLst/>
              <a:rect l="l" t="t" r="r" b="b"/>
              <a:pathLst>
                <a:path w="1176" h="338" extrusionOk="0">
                  <a:moveTo>
                    <a:pt x="238" y="0"/>
                  </a:moveTo>
                  <a:cubicBezTo>
                    <a:pt x="225" y="0"/>
                    <a:pt x="225" y="0"/>
                    <a:pt x="213" y="13"/>
                  </a:cubicBezTo>
                  <a:cubicBezTo>
                    <a:pt x="150" y="50"/>
                    <a:pt x="75" y="100"/>
                    <a:pt x="0" y="150"/>
                  </a:cubicBezTo>
                  <a:cubicBezTo>
                    <a:pt x="363" y="187"/>
                    <a:pt x="738" y="212"/>
                    <a:pt x="1175" y="337"/>
                  </a:cubicBezTo>
                  <a:cubicBezTo>
                    <a:pt x="900" y="187"/>
                    <a:pt x="575" y="88"/>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8" name="Google Shape;12528;p23"/>
            <p:cNvSpPr/>
            <p:nvPr/>
          </p:nvSpPr>
          <p:spPr>
            <a:xfrm>
              <a:off x="6735400" y="2030200"/>
              <a:ext cx="42525" cy="14375"/>
            </a:xfrm>
            <a:custGeom>
              <a:avLst/>
              <a:gdLst/>
              <a:ahLst/>
              <a:cxnLst/>
              <a:rect l="l" t="t" r="r" b="b"/>
              <a:pathLst>
                <a:path w="1701" h="575" extrusionOk="0">
                  <a:moveTo>
                    <a:pt x="238" y="0"/>
                  </a:moveTo>
                  <a:cubicBezTo>
                    <a:pt x="213" y="25"/>
                    <a:pt x="188" y="63"/>
                    <a:pt x="151" y="88"/>
                  </a:cubicBezTo>
                  <a:cubicBezTo>
                    <a:pt x="113" y="150"/>
                    <a:pt x="51" y="188"/>
                    <a:pt x="1" y="238"/>
                  </a:cubicBezTo>
                  <a:cubicBezTo>
                    <a:pt x="576" y="288"/>
                    <a:pt x="1113" y="338"/>
                    <a:pt x="1700" y="575"/>
                  </a:cubicBezTo>
                  <a:cubicBezTo>
                    <a:pt x="1288" y="325"/>
                    <a:pt x="751" y="125"/>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9" name="Google Shape;12529;p23"/>
            <p:cNvSpPr/>
            <p:nvPr/>
          </p:nvSpPr>
          <p:spPr>
            <a:xfrm>
              <a:off x="7084075" y="1930525"/>
              <a:ext cx="24700" cy="25650"/>
            </a:xfrm>
            <a:custGeom>
              <a:avLst/>
              <a:gdLst/>
              <a:ahLst/>
              <a:cxnLst/>
              <a:rect l="l" t="t" r="r" b="b"/>
              <a:pathLst>
                <a:path w="988" h="1026" extrusionOk="0">
                  <a:moveTo>
                    <a:pt x="987" y="1"/>
                  </a:moveTo>
                  <a:cubicBezTo>
                    <a:pt x="975" y="1"/>
                    <a:pt x="962" y="13"/>
                    <a:pt x="950" y="13"/>
                  </a:cubicBezTo>
                  <a:cubicBezTo>
                    <a:pt x="950" y="13"/>
                    <a:pt x="950" y="13"/>
                    <a:pt x="937" y="38"/>
                  </a:cubicBezTo>
                  <a:lnTo>
                    <a:pt x="925" y="38"/>
                  </a:lnTo>
                  <a:cubicBezTo>
                    <a:pt x="887" y="76"/>
                    <a:pt x="837" y="113"/>
                    <a:pt x="750" y="188"/>
                  </a:cubicBezTo>
                  <a:cubicBezTo>
                    <a:pt x="513" y="363"/>
                    <a:pt x="263" y="526"/>
                    <a:pt x="0" y="663"/>
                  </a:cubicBezTo>
                  <a:cubicBezTo>
                    <a:pt x="88" y="713"/>
                    <a:pt x="150" y="813"/>
                    <a:pt x="113" y="950"/>
                  </a:cubicBezTo>
                  <a:cubicBezTo>
                    <a:pt x="100" y="975"/>
                    <a:pt x="88" y="1000"/>
                    <a:pt x="75" y="1025"/>
                  </a:cubicBezTo>
                  <a:cubicBezTo>
                    <a:pt x="188" y="975"/>
                    <a:pt x="300" y="913"/>
                    <a:pt x="413" y="850"/>
                  </a:cubicBezTo>
                  <a:cubicBezTo>
                    <a:pt x="575" y="613"/>
                    <a:pt x="737" y="376"/>
                    <a:pt x="900" y="126"/>
                  </a:cubicBezTo>
                  <a:cubicBezTo>
                    <a:pt x="925" y="88"/>
                    <a:pt x="950" y="38"/>
                    <a:pt x="9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0" name="Google Shape;12530;p23"/>
            <p:cNvSpPr/>
            <p:nvPr/>
          </p:nvSpPr>
          <p:spPr>
            <a:xfrm>
              <a:off x="6886625" y="1802125"/>
              <a:ext cx="160925" cy="77500"/>
            </a:xfrm>
            <a:custGeom>
              <a:avLst/>
              <a:gdLst/>
              <a:ahLst/>
              <a:cxnLst/>
              <a:rect l="l" t="t" r="r" b="b"/>
              <a:pathLst>
                <a:path w="6437" h="3100" extrusionOk="0">
                  <a:moveTo>
                    <a:pt x="0" y="1"/>
                  </a:moveTo>
                  <a:lnTo>
                    <a:pt x="0" y="1"/>
                  </a:lnTo>
                  <a:cubicBezTo>
                    <a:pt x="887" y="913"/>
                    <a:pt x="1675" y="2038"/>
                    <a:pt x="2924" y="2475"/>
                  </a:cubicBezTo>
                  <a:cubicBezTo>
                    <a:pt x="2987" y="2500"/>
                    <a:pt x="3049" y="2525"/>
                    <a:pt x="3099" y="2537"/>
                  </a:cubicBezTo>
                  <a:cubicBezTo>
                    <a:pt x="3112" y="2550"/>
                    <a:pt x="3112" y="2562"/>
                    <a:pt x="3112" y="2575"/>
                  </a:cubicBezTo>
                  <a:cubicBezTo>
                    <a:pt x="3199" y="2675"/>
                    <a:pt x="3362" y="2662"/>
                    <a:pt x="3487" y="2700"/>
                  </a:cubicBezTo>
                  <a:cubicBezTo>
                    <a:pt x="4499" y="2887"/>
                    <a:pt x="5474" y="2737"/>
                    <a:pt x="6436" y="3100"/>
                  </a:cubicBezTo>
                  <a:cubicBezTo>
                    <a:pt x="5974" y="2850"/>
                    <a:pt x="5436" y="2712"/>
                    <a:pt x="4911" y="2625"/>
                  </a:cubicBezTo>
                  <a:cubicBezTo>
                    <a:pt x="4761" y="2587"/>
                    <a:pt x="4686" y="2550"/>
                    <a:pt x="4524" y="2462"/>
                  </a:cubicBezTo>
                  <a:cubicBezTo>
                    <a:pt x="3787" y="2062"/>
                    <a:pt x="3037" y="1688"/>
                    <a:pt x="2325" y="1263"/>
                  </a:cubicBezTo>
                  <a:lnTo>
                    <a:pt x="2325" y="1263"/>
                  </a:lnTo>
                  <a:cubicBezTo>
                    <a:pt x="2887" y="1650"/>
                    <a:pt x="3437" y="2087"/>
                    <a:pt x="4037" y="2425"/>
                  </a:cubicBezTo>
                  <a:cubicBezTo>
                    <a:pt x="3799" y="2362"/>
                    <a:pt x="3574" y="2287"/>
                    <a:pt x="3337" y="2150"/>
                  </a:cubicBezTo>
                  <a:cubicBezTo>
                    <a:pt x="2575" y="1675"/>
                    <a:pt x="1837" y="1150"/>
                    <a:pt x="1100" y="650"/>
                  </a:cubicBezTo>
                  <a:lnTo>
                    <a:pt x="1100" y="650"/>
                  </a:lnTo>
                  <a:cubicBezTo>
                    <a:pt x="1750" y="1163"/>
                    <a:pt x="2362" y="1725"/>
                    <a:pt x="3024" y="2212"/>
                  </a:cubicBezTo>
                  <a:cubicBezTo>
                    <a:pt x="2550" y="2013"/>
                    <a:pt x="2025" y="1663"/>
                    <a:pt x="1637" y="1350"/>
                  </a:cubicBezTo>
                  <a:cubicBezTo>
                    <a:pt x="1175" y="1000"/>
                    <a:pt x="513" y="4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1" name="Google Shape;12531;p23"/>
            <p:cNvSpPr/>
            <p:nvPr/>
          </p:nvSpPr>
          <p:spPr>
            <a:xfrm>
              <a:off x="7054075" y="1883050"/>
              <a:ext cx="61875" cy="44700"/>
            </a:xfrm>
            <a:custGeom>
              <a:avLst/>
              <a:gdLst/>
              <a:ahLst/>
              <a:cxnLst/>
              <a:rect l="l" t="t" r="r" b="b"/>
              <a:pathLst>
                <a:path w="2475" h="1788" extrusionOk="0">
                  <a:moveTo>
                    <a:pt x="0" y="0"/>
                  </a:moveTo>
                  <a:lnTo>
                    <a:pt x="0" y="0"/>
                  </a:lnTo>
                  <a:cubicBezTo>
                    <a:pt x="475" y="200"/>
                    <a:pt x="888" y="463"/>
                    <a:pt x="1238" y="750"/>
                  </a:cubicBezTo>
                  <a:cubicBezTo>
                    <a:pt x="1563" y="1000"/>
                    <a:pt x="1987" y="1475"/>
                    <a:pt x="2250" y="1787"/>
                  </a:cubicBezTo>
                  <a:cubicBezTo>
                    <a:pt x="2325" y="1675"/>
                    <a:pt x="2400" y="1562"/>
                    <a:pt x="2475" y="1450"/>
                  </a:cubicBezTo>
                  <a:cubicBezTo>
                    <a:pt x="1788" y="762"/>
                    <a:pt x="938" y="2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2" name="Google Shape;12532;p23"/>
            <p:cNvSpPr/>
            <p:nvPr/>
          </p:nvSpPr>
          <p:spPr>
            <a:xfrm>
              <a:off x="7086250" y="1876100"/>
              <a:ext cx="29700" cy="29450"/>
            </a:xfrm>
            <a:custGeom>
              <a:avLst/>
              <a:gdLst/>
              <a:ahLst/>
              <a:cxnLst/>
              <a:rect l="l" t="t" r="r" b="b"/>
              <a:pathLst>
                <a:path w="1188" h="1178" extrusionOk="0">
                  <a:moveTo>
                    <a:pt x="76" y="0"/>
                  </a:moveTo>
                  <a:cubicBezTo>
                    <a:pt x="68" y="0"/>
                    <a:pt x="59" y="1"/>
                    <a:pt x="51" y="3"/>
                  </a:cubicBezTo>
                  <a:cubicBezTo>
                    <a:pt x="1" y="28"/>
                    <a:pt x="1" y="91"/>
                    <a:pt x="38" y="128"/>
                  </a:cubicBezTo>
                  <a:cubicBezTo>
                    <a:pt x="413" y="491"/>
                    <a:pt x="850" y="778"/>
                    <a:pt x="1188" y="1178"/>
                  </a:cubicBezTo>
                  <a:cubicBezTo>
                    <a:pt x="975" y="803"/>
                    <a:pt x="713" y="478"/>
                    <a:pt x="388" y="203"/>
                  </a:cubicBezTo>
                  <a:cubicBezTo>
                    <a:pt x="272" y="134"/>
                    <a:pt x="178" y="0"/>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3" name="Google Shape;12533;p23"/>
            <p:cNvSpPr/>
            <p:nvPr/>
          </p:nvSpPr>
          <p:spPr>
            <a:xfrm>
              <a:off x="7056875" y="1868975"/>
              <a:ext cx="63450" cy="49075"/>
            </a:xfrm>
            <a:custGeom>
              <a:avLst/>
              <a:gdLst/>
              <a:ahLst/>
              <a:cxnLst/>
              <a:rect l="l" t="t" r="r" b="b"/>
              <a:pathLst>
                <a:path w="2538" h="1963" extrusionOk="0">
                  <a:moveTo>
                    <a:pt x="1" y="1"/>
                  </a:moveTo>
                  <a:lnTo>
                    <a:pt x="1" y="1"/>
                  </a:lnTo>
                  <a:cubicBezTo>
                    <a:pt x="976" y="401"/>
                    <a:pt x="1700" y="1163"/>
                    <a:pt x="2388" y="1963"/>
                  </a:cubicBezTo>
                  <a:cubicBezTo>
                    <a:pt x="2438" y="1888"/>
                    <a:pt x="2488" y="1800"/>
                    <a:pt x="2538" y="1725"/>
                  </a:cubicBezTo>
                  <a:cubicBezTo>
                    <a:pt x="1875" y="988"/>
                    <a:pt x="963"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4" name="Google Shape;12534;p23"/>
            <p:cNvSpPr/>
            <p:nvPr/>
          </p:nvSpPr>
          <p:spPr>
            <a:xfrm>
              <a:off x="7066250" y="1855850"/>
              <a:ext cx="65325" cy="54700"/>
            </a:xfrm>
            <a:custGeom>
              <a:avLst/>
              <a:gdLst/>
              <a:ahLst/>
              <a:cxnLst/>
              <a:rect l="l" t="t" r="r" b="b"/>
              <a:pathLst>
                <a:path w="2613" h="2188" extrusionOk="0">
                  <a:moveTo>
                    <a:pt x="1" y="1"/>
                  </a:moveTo>
                  <a:lnTo>
                    <a:pt x="1" y="1"/>
                  </a:lnTo>
                  <a:cubicBezTo>
                    <a:pt x="713" y="488"/>
                    <a:pt x="1575" y="1276"/>
                    <a:pt x="1988" y="1850"/>
                  </a:cubicBezTo>
                  <a:cubicBezTo>
                    <a:pt x="2075" y="1950"/>
                    <a:pt x="2138" y="2063"/>
                    <a:pt x="2200" y="2188"/>
                  </a:cubicBezTo>
                  <a:cubicBezTo>
                    <a:pt x="2288" y="2050"/>
                    <a:pt x="2363" y="1913"/>
                    <a:pt x="2450" y="1788"/>
                  </a:cubicBezTo>
                  <a:cubicBezTo>
                    <a:pt x="2500" y="1651"/>
                    <a:pt x="2563" y="1526"/>
                    <a:pt x="2613" y="1401"/>
                  </a:cubicBezTo>
                  <a:cubicBezTo>
                    <a:pt x="2325" y="1138"/>
                    <a:pt x="2000" y="913"/>
                    <a:pt x="1650" y="713"/>
                  </a:cubicBezTo>
                  <a:lnTo>
                    <a:pt x="1650" y="713"/>
                  </a:lnTo>
                  <a:cubicBezTo>
                    <a:pt x="1925" y="938"/>
                    <a:pt x="2163" y="1176"/>
                    <a:pt x="2400" y="1438"/>
                  </a:cubicBezTo>
                  <a:cubicBezTo>
                    <a:pt x="1975" y="1001"/>
                    <a:pt x="1438" y="713"/>
                    <a:pt x="938" y="376"/>
                  </a:cubicBezTo>
                  <a:lnTo>
                    <a:pt x="938" y="376"/>
                  </a:lnTo>
                  <a:cubicBezTo>
                    <a:pt x="1350" y="738"/>
                    <a:pt x="1800" y="1076"/>
                    <a:pt x="2150" y="1501"/>
                  </a:cubicBezTo>
                  <a:cubicBezTo>
                    <a:pt x="2194" y="1545"/>
                    <a:pt x="2238" y="1589"/>
                    <a:pt x="2274" y="1641"/>
                  </a:cubicBezTo>
                  <a:lnTo>
                    <a:pt x="2274" y="1641"/>
                  </a:lnTo>
                  <a:cubicBezTo>
                    <a:pt x="2270" y="1639"/>
                    <a:pt x="2267" y="1638"/>
                    <a:pt x="2263" y="1638"/>
                  </a:cubicBezTo>
                  <a:cubicBezTo>
                    <a:pt x="1638" y="938"/>
                    <a:pt x="826" y="4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5" name="Google Shape;12535;p23"/>
            <p:cNvSpPr/>
            <p:nvPr/>
          </p:nvSpPr>
          <p:spPr>
            <a:xfrm>
              <a:off x="7116875" y="1874300"/>
              <a:ext cx="16900" cy="15325"/>
            </a:xfrm>
            <a:custGeom>
              <a:avLst/>
              <a:gdLst/>
              <a:ahLst/>
              <a:cxnLst/>
              <a:rect l="l" t="t" r="r" b="b"/>
              <a:pathLst>
                <a:path w="676" h="613" extrusionOk="0">
                  <a:moveTo>
                    <a:pt x="0" y="0"/>
                  </a:moveTo>
                  <a:lnTo>
                    <a:pt x="0" y="0"/>
                  </a:lnTo>
                  <a:cubicBezTo>
                    <a:pt x="238" y="175"/>
                    <a:pt x="425" y="388"/>
                    <a:pt x="613" y="613"/>
                  </a:cubicBezTo>
                  <a:cubicBezTo>
                    <a:pt x="638" y="563"/>
                    <a:pt x="650" y="525"/>
                    <a:pt x="675" y="475"/>
                  </a:cubicBezTo>
                  <a:cubicBezTo>
                    <a:pt x="475" y="288"/>
                    <a:pt x="225" y="1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6" name="Google Shape;12536;p23"/>
            <p:cNvSpPr/>
            <p:nvPr/>
          </p:nvSpPr>
          <p:spPr>
            <a:xfrm>
              <a:off x="7115000" y="1867725"/>
              <a:ext cx="20950" cy="16275"/>
            </a:xfrm>
            <a:custGeom>
              <a:avLst/>
              <a:gdLst/>
              <a:ahLst/>
              <a:cxnLst/>
              <a:rect l="l" t="t" r="r" b="b"/>
              <a:pathLst>
                <a:path w="838" h="651" extrusionOk="0">
                  <a:moveTo>
                    <a:pt x="0" y="1"/>
                  </a:moveTo>
                  <a:lnTo>
                    <a:pt x="0" y="1"/>
                  </a:lnTo>
                  <a:cubicBezTo>
                    <a:pt x="300" y="176"/>
                    <a:pt x="550" y="401"/>
                    <a:pt x="788" y="651"/>
                  </a:cubicBezTo>
                  <a:cubicBezTo>
                    <a:pt x="800" y="613"/>
                    <a:pt x="813" y="576"/>
                    <a:pt x="838" y="538"/>
                  </a:cubicBezTo>
                  <a:cubicBezTo>
                    <a:pt x="838" y="538"/>
                    <a:pt x="838" y="526"/>
                    <a:pt x="838" y="513"/>
                  </a:cubicBezTo>
                  <a:cubicBezTo>
                    <a:pt x="600" y="301"/>
                    <a:pt x="313" y="1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7" name="Google Shape;12537;p23"/>
            <p:cNvSpPr/>
            <p:nvPr/>
          </p:nvSpPr>
          <p:spPr>
            <a:xfrm>
              <a:off x="7123425" y="1865850"/>
              <a:ext cx="15025" cy="10300"/>
            </a:xfrm>
            <a:custGeom>
              <a:avLst/>
              <a:gdLst/>
              <a:ahLst/>
              <a:cxnLst/>
              <a:rect l="l" t="t" r="r" b="b"/>
              <a:pathLst>
                <a:path w="601" h="412" extrusionOk="0">
                  <a:moveTo>
                    <a:pt x="1" y="1"/>
                  </a:moveTo>
                  <a:cubicBezTo>
                    <a:pt x="188" y="113"/>
                    <a:pt x="338" y="238"/>
                    <a:pt x="501" y="376"/>
                  </a:cubicBezTo>
                  <a:cubicBezTo>
                    <a:pt x="518" y="393"/>
                    <a:pt x="536" y="411"/>
                    <a:pt x="554" y="411"/>
                  </a:cubicBezTo>
                  <a:cubicBezTo>
                    <a:pt x="561" y="411"/>
                    <a:pt x="568" y="408"/>
                    <a:pt x="576" y="401"/>
                  </a:cubicBezTo>
                  <a:lnTo>
                    <a:pt x="588" y="401"/>
                  </a:lnTo>
                  <a:cubicBezTo>
                    <a:pt x="588" y="388"/>
                    <a:pt x="601" y="376"/>
                    <a:pt x="601" y="376"/>
                  </a:cubicBezTo>
                  <a:cubicBezTo>
                    <a:pt x="601" y="363"/>
                    <a:pt x="601" y="363"/>
                    <a:pt x="601" y="351"/>
                  </a:cubicBezTo>
                  <a:cubicBezTo>
                    <a:pt x="426" y="201"/>
                    <a:pt x="213"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8" name="Google Shape;12538;p23"/>
            <p:cNvSpPr/>
            <p:nvPr/>
          </p:nvSpPr>
          <p:spPr>
            <a:xfrm>
              <a:off x="7117175" y="1854600"/>
              <a:ext cx="23475" cy="18150"/>
            </a:xfrm>
            <a:custGeom>
              <a:avLst/>
              <a:gdLst/>
              <a:ahLst/>
              <a:cxnLst/>
              <a:rect l="l" t="t" r="r" b="b"/>
              <a:pathLst>
                <a:path w="939" h="726" extrusionOk="0">
                  <a:moveTo>
                    <a:pt x="1" y="1"/>
                  </a:moveTo>
                  <a:cubicBezTo>
                    <a:pt x="226" y="113"/>
                    <a:pt x="413" y="301"/>
                    <a:pt x="601" y="476"/>
                  </a:cubicBezTo>
                  <a:cubicBezTo>
                    <a:pt x="701" y="551"/>
                    <a:pt x="788" y="651"/>
                    <a:pt x="888" y="726"/>
                  </a:cubicBezTo>
                  <a:cubicBezTo>
                    <a:pt x="901" y="688"/>
                    <a:pt x="926" y="638"/>
                    <a:pt x="938" y="601"/>
                  </a:cubicBezTo>
                  <a:cubicBezTo>
                    <a:pt x="676" y="338"/>
                    <a:pt x="351"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9" name="Google Shape;12539;p23"/>
            <p:cNvSpPr/>
            <p:nvPr/>
          </p:nvSpPr>
          <p:spPr>
            <a:xfrm>
              <a:off x="7125000" y="1851175"/>
              <a:ext cx="17825" cy="16900"/>
            </a:xfrm>
            <a:custGeom>
              <a:avLst/>
              <a:gdLst/>
              <a:ahLst/>
              <a:cxnLst/>
              <a:rect l="l" t="t" r="r" b="b"/>
              <a:pathLst>
                <a:path w="713" h="676" extrusionOk="0">
                  <a:moveTo>
                    <a:pt x="0" y="1"/>
                  </a:moveTo>
                  <a:cubicBezTo>
                    <a:pt x="238" y="200"/>
                    <a:pt x="438" y="450"/>
                    <a:pt x="650" y="675"/>
                  </a:cubicBezTo>
                  <a:cubicBezTo>
                    <a:pt x="675" y="625"/>
                    <a:pt x="688" y="588"/>
                    <a:pt x="713" y="538"/>
                  </a:cubicBezTo>
                  <a:cubicBezTo>
                    <a:pt x="513" y="325"/>
                    <a:pt x="238" y="1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0" name="Google Shape;12540;p23"/>
            <p:cNvSpPr/>
            <p:nvPr/>
          </p:nvSpPr>
          <p:spPr>
            <a:xfrm>
              <a:off x="7126550" y="1844000"/>
              <a:ext cx="18150" cy="19075"/>
            </a:xfrm>
            <a:custGeom>
              <a:avLst/>
              <a:gdLst/>
              <a:ahLst/>
              <a:cxnLst/>
              <a:rect l="l" t="t" r="r" b="b"/>
              <a:pathLst>
                <a:path w="726" h="763" extrusionOk="0">
                  <a:moveTo>
                    <a:pt x="1" y="0"/>
                  </a:moveTo>
                  <a:lnTo>
                    <a:pt x="1" y="0"/>
                  </a:lnTo>
                  <a:cubicBezTo>
                    <a:pt x="213" y="175"/>
                    <a:pt x="363" y="375"/>
                    <a:pt x="513" y="562"/>
                  </a:cubicBezTo>
                  <a:cubicBezTo>
                    <a:pt x="563" y="625"/>
                    <a:pt x="626" y="687"/>
                    <a:pt x="676" y="762"/>
                  </a:cubicBezTo>
                  <a:cubicBezTo>
                    <a:pt x="688" y="712"/>
                    <a:pt x="713" y="662"/>
                    <a:pt x="726" y="625"/>
                  </a:cubicBezTo>
                  <a:cubicBezTo>
                    <a:pt x="513" y="387"/>
                    <a:pt x="276"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1" name="Google Shape;12541;p23"/>
            <p:cNvSpPr/>
            <p:nvPr/>
          </p:nvSpPr>
          <p:spPr>
            <a:xfrm>
              <a:off x="7126875" y="1824925"/>
              <a:ext cx="23750" cy="32525"/>
            </a:xfrm>
            <a:custGeom>
              <a:avLst/>
              <a:gdLst/>
              <a:ahLst/>
              <a:cxnLst/>
              <a:rect l="l" t="t" r="r" b="b"/>
              <a:pathLst>
                <a:path w="950" h="1301" extrusionOk="0">
                  <a:moveTo>
                    <a:pt x="300" y="1"/>
                  </a:moveTo>
                  <a:cubicBezTo>
                    <a:pt x="513" y="276"/>
                    <a:pt x="675" y="588"/>
                    <a:pt x="850" y="888"/>
                  </a:cubicBezTo>
                  <a:cubicBezTo>
                    <a:pt x="650" y="626"/>
                    <a:pt x="400" y="401"/>
                    <a:pt x="113" y="238"/>
                  </a:cubicBezTo>
                  <a:lnTo>
                    <a:pt x="113" y="238"/>
                  </a:lnTo>
                  <a:cubicBezTo>
                    <a:pt x="325" y="413"/>
                    <a:pt x="425" y="576"/>
                    <a:pt x="575" y="788"/>
                  </a:cubicBezTo>
                  <a:cubicBezTo>
                    <a:pt x="625" y="851"/>
                    <a:pt x="675" y="913"/>
                    <a:pt x="713" y="988"/>
                  </a:cubicBezTo>
                  <a:cubicBezTo>
                    <a:pt x="500" y="763"/>
                    <a:pt x="250" y="576"/>
                    <a:pt x="0" y="413"/>
                  </a:cubicBezTo>
                  <a:lnTo>
                    <a:pt x="0" y="413"/>
                  </a:lnTo>
                  <a:cubicBezTo>
                    <a:pt x="300" y="713"/>
                    <a:pt x="513" y="976"/>
                    <a:pt x="750" y="1300"/>
                  </a:cubicBezTo>
                  <a:cubicBezTo>
                    <a:pt x="825" y="1126"/>
                    <a:pt x="887" y="951"/>
                    <a:pt x="950" y="788"/>
                  </a:cubicBezTo>
                  <a:cubicBezTo>
                    <a:pt x="925" y="726"/>
                    <a:pt x="875" y="663"/>
                    <a:pt x="837" y="613"/>
                  </a:cubicBezTo>
                  <a:cubicBezTo>
                    <a:pt x="675" y="401"/>
                    <a:pt x="513" y="176"/>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2" name="Google Shape;12542;p23"/>
            <p:cNvSpPr/>
            <p:nvPr/>
          </p:nvSpPr>
          <p:spPr>
            <a:xfrm>
              <a:off x="7130925" y="1803700"/>
              <a:ext cx="24075" cy="40000"/>
            </a:xfrm>
            <a:custGeom>
              <a:avLst/>
              <a:gdLst/>
              <a:ahLst/>
              <a:cxnLst/>
              <a:rect l="l" t="t" r="r" b="b"/>
              <a:pathLst>
                <a:path w="963" h="1600" extrusionOk="0">
                  <a:moveTo>
                    <a:pt x="1" y="0"/>
                  </a:moveTo>
                  <a:lnTo>
                    <a:pt x="1" y="0"/>
                  </a:lnTo>
                  <a:cubicBezTo>
                    <a:pt x="301" y="325"/>
                    <a:pt x="576" y="787"/>
                    <a:pt x="738" y="1162"/>
                  </a:cubicBezTo>
                  <a:cubicBezTo>
                    <a:pt x="538" y="850"/>
                    <a:pt x="301" y="562"/>
                    <a:pt x="1" y="350"/>
                  </a:cubicBezTo>
                  <a:lnTo>
                    <a:pt x="1" y="350"/>
                  </a:lnTo>
                  <a:cubicBezTo>
                    <a:pt x="326" y="687"/>
                    <a:pt x="538" y="1137"/>
                    <a:pt x="763" y="1550"/>
                  </a:cubicBezTo>
                  <a:cubicBezTo>
                    <a:pt x="763" y="1575"/>
                    <a:pt x="788" y="1587"/>
                    <a:pt x="800" y="1600"/>
                  </a:cubicBezTo>
                  <a:cubicBezTo>
                    <a:pt x="863" y="1475"/>
                    <a:pt x="913" y="1337"/>
                    <a:pt x="963" y="1200"/>
                  </a:cubicBezTo>
                  <a:cubicBezTo>
                    <a:pt x="938" y="1137"/>
                    <a:pt x="900" y="1075"/>
                    <a:pt x="875" y="1012"/>
                  </a:cubicBezTo>
                  <a:cubicBezTo>
                    <a:pt x="663" y="625"/>
                    <a:pt x="363" y="26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3" name="Google Shape;12543;p23"/>
            <p:cNvSpPr/>
            <p:nvPr/>
          </p:nvSpPr>
          <p:spPr>
            <a:xfrm>
              <a:off x="7109550" y="1971150"/>
              <a:ext cx="1400" cy="325"/>
            </a:xfrm>
            <a:custGeom>
              <a:avLst/>
              <a:gdLst/>
              <a:ahLst/>
              <a:cxnLst/>
              <a:rect l="l" t="t" r="r" b="b"/>
              <a:pathLst>
                <a:path w="56" h="13" extrusionOk="0">
                  <a:moveTo>
                    <a:pt x="31" y="0"/>
                  </a:moveTo>
                  <a:cubicBezTo>
                    <a:pt x="24" y="0"/>
                    <a:pt x="21" y="4"/>
                    <a:pt x="17" y="8"/>
                  </a:cubicBezTo>
                  <a:lnTo>
                    <a:pt x="17" y="8"/>
                  </a:lnTo>
                  <a:cubicBezTo>
                    <a:pt x="30" y="4"/>
                    <a:pt x="49" y="0"/>
                    <a:pt x="56" y="0"/>
                  </a:cubicBezTo>
                  <a:close/>
                  <a:moveTo>
                    <a:pt x="17" y="8"/>
                  </a:moveTo>
                  <a:cubicBezTo>
                    <a:pt x="7" y="10"/>
                    <a:pt x="0" y="13"/>
                    <a:pt x="6" y="13"/>
                  </a:cubicBezTo>
                  <a:cubicBezTo>
                    <a:pt x="11" y="13"/>
                    <a:pt x="14" y="10"/>
                    <a:pt x="17" y="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4" name="Google Shape;12544;p23"/>
            <p:cNvSpPr/>
            <p:nvPr/>
          </p:nvSpPr>
          <p:spPr>
            <a:xfrm>
              <a:off x="6913800" y="1880550"/>
              <a:ext cx="199975" cy="99550"/>
            </a:xfrm>
            <a:custGeom>
              <a:avLst/>
              <a:gdLst/>
              <a:ahLst/>
              <a:cxnLst/>
              <a:rect l="l" t="t" r="r" b="b"/>
              <a:pathLst>
                <a:path w="7999" h="3982" extrusionOk="0">
                  <a:moveTo>
                    <a:pt x="4699" y="0"/>
                  </a:moveTo>
                  <a:lnTo>
                    <a:pt x="4699" y="0"/>
                  </a:lnTo>
                  <a:cubicBezTo>
                    <a:pt x="5349" y="275"/>
                    <a:pt x="5961" y="613"/>
                    <a:pt x="6549" y="987"/>
                  </a:cubicBezTo>
                  <a:cubicBezTo>
                    <a:pt x="5611" y="575"/>
                    <a:pt x="4549" y="325"/>
                    <a:pt x="3512" y="25"/>
                  </a:cubicBezTo>
                  <a:lnTo>
                    <a:pt x="3512" y="25"/>
                  </a:lnTo>
                  <a:cubicBezTo>
                    <a:pt x="4624" y="463"/>
                    <a:pt x="6161" y="1062"/>
                    <a:pt x="6961" y="1675"/>
                  </a:cubicBezTo>
                  <a:cubicBezTo>
                    <a:pt x="6299" y="1337"/>
                    <a:pt x="5599" y="1087"/>
                    <a:pt x="4862" y="987"/>
                  </a:cubicBezTo>
                  <a:lnTo>
                    <a:pt x="4862" y="987"/>
                  </a:lnTo>
                  <a:cubicBezTo>
                    <a:pt x="5499" y="1162"/>
                    <a:pt x="6074" y="1500"/>
                    <a:pt x="6649" y="1850"/>
                  </a:cubicBezTo>
                  <a:cubicBezTo>
                    <a:pt x="5936" y="1637"/>
                    <a:pt x="5212" y="1487"/>
                    <a:pt x="4524" y="1200"/>
                  </a:cubicBezTo>
                  <a:lnTo>
                    <a:pt x="4524" y="1200"/>
                  </a:lnTo>
                  <a:cubicBezTo>
                    <a:pt x="5187" y="1612"/>
                    <a:pt x="5911" y="1900"/>
                    <a:pt x="6624" y="2212"/>
                  </a:cubicBezTo>
                  <a:cubicBezTo>
                    <a:pt x="5686" y="2000"/>
                    <a:pt x="4749" y="1787"/>
                    <a:pt x="3849" y="1450"/>
                  </a:cubicBezTo>
                  <a:lnTo>
                    <a:pt x="3849" y="1450"/>
                  </a:lnTo>
                  <a:cubicBezTo>
                    <a:pt x="4624" y="1837"/>
                    <a:pt x="5349" y="2187"/>
                    <a:pt x="6099" y="2475"/>
                  </a:cubicBezTo>
                  <a:cubicBezTo>
                    <a:pt x="5012" y="2300"/>
                    <a:pt x="3699" y="1962"/>
                    <a:pt x="2775" y="1287"/>
                  </a:cubicBezTo>
                  <a:lnTo>
                    <a:pt x="2775" y="1287"/>
                  </a:lnTo>
                  <a:cubicBezTo>
                    <a:pt x="3450" y="1887"/>
                    <a:pt x="4199" y="2300"/>
                    <a:pt x="4999" y="2587"/>
                  </a:cubicBezTo>
                  <a:cubicBezTo>
                    <a:pt x="4637" y="2512"/>
                    <a:pt x="4249" y="2412"/>
                    <a:pt x="3862" y="2275"/>
                  </a:cubicBezTo>
                  <a:cubicBezTo>
                    <a:pt x="3112" y="2012"/>
                    <a:pt x="2212" y="1537"/>
                    <a:pt x="1475" y="1012"/>
                  </a:cubicBezTo>
                  <a:lnTo>
                    <a:pt x="1475" y="1012"/>
                  </a:lnTo>
                  <a:cubicBezTo>
                    <a:pt x="2262" y="1687"/>
                    <a:pt x="3150" y="2300"/>
                    <a:pt x="4124" y="2687"/>
                  </a:cubicBezTo>
                  <a:cubicBezTo>
                    <a:pt x="4387" y="2799"/>
                    <a:pt x="4712" y="2912"/>
                    <a:pt x="5049" y="2999"/>
                  </a:cubicBezTo>
                  <a:cubicBezTo>
                    <a:pt x="3187" y="2625"/>
                    <a:pt x="1425" y="1675"/>
                    <a:pt x="38" y="63"/>
                  </a:cubicBezTo>
                  <a:lnTo>
                    <a:pt x="38" y="63"/>
                  </a:lnTo>
                  <a:cubicBezTo>
                    <a:pt x="888" y="1200"/>
                    <a:pt x="1937" y="2212"/>
                    <a:pt x="3212" y="2862"/>
                  </a:cubicBezTo>
                  <a:cubicBezTo>
                    <a:pt x="3537" y="3024"/>
                    <a:pt x="3874" y="3162"/>
                    <a:pt x="4224" y="3274"/>
                  </a:cubicBezTo>
                  <a:cubicBezTo>
                    <a:pt x="3100" y="3012"/>
                    <a:pt x="2112" y="2462"/>
                    <a:pt x="1113" y="1575"/>
                  </a:cubicBezTo>
                  <a:lnTo>
                    <a:pt x="1113" y="1575"/>
                  </a:lnTo>
                  <a:cubicBezTo>
                    <a:pt x="1675" y="2200"/>
                    <a:pt x="2325" y="2762"/>
                    <a:pt x="3062" y="3174"/>
                  </a:cubicBezTo>
                  <a:cubicBezTo>
                    <a:pt x="2150" y="2837"/>
                    <a:pt x="1338" y="2350"/>
                    <a:pt x="638" y="1612"/>
                  </a:cubicBezTo>
                  <a:lnTo>
                    <a:pt x="638" y="1612"/>
                  </a:lnTo>
                  <a:cubicBezTo>
                    <a:pt x="1100" y="2262"/>
                    <a:pt x="1762" y="2799"/>
                    <a:pt x="2487" y="3199"/>
                  </a:cubicBezTo>
                  <a:cubicBezTo>
                    <a:pt x="1613" y="2899"/>
                    <a:pt x="813" y="2462"/>
                    <a:pt x="150" y="1737"/>
                  </a:cubicBezTo>
                  <a:lnTo>
                    <a:pt x="150" y="1737"/>
                  </a:lnTo>
                  <a:cubicBezTo>
                    <a:pt x="450" y="2162"/>
                    <a:pt x="825" y="2525"/>
                    <a:pt x="1238" y="2837"/>
                  </a:cubicBezTo>
                  <a:cubicBezTo>
                    <a:pt x="788" y="2600"/>
                    <a:pt x="338" y="2350"/>
                    <a:pt x="0" y="1962"/>
                  </a:cubicBezTo>
                  <a:lnTo>
                    <a:pt x="0" y="1962"/>
                  </a:lnTo>
                  <a:cubicBezTo>
                    <a:pt x="313" y="2537"/>
                    <a:pt x="938" y="2849"/>
                    <a:pt x="1463" y="3187"/>
                  </a:cubicBezTo>
                  <a:cubicBezTo>
                    <a:pt x="1556" y="3224"/>
                    <a:pt x="1784" y="3431"/>
                    <a:pt x="1918" y="3431"/>
                  </a:cubicBezTo>
                  <a:cubicBezTo>
                    <a:pt x="1963" y="3431"/>
                    <a:pt x="1997" y="3408"/>
                    <a:pt x="2012" y="3349"/>
                  </a:cubicBezTo>
                  <a:cubicBezTo>
                    <a:pt x="2012" y="3337"/>
                    <a:pt x="2012" y="3337"/>
                    <a:pt x="2012" y="3324"/>
                  </a:cubicBezTo>
                  <a:cubicBezTo>
                    <a:pt x="2225" y="3437"/>
                    <a:pt x="2450" y="3537"/>
                    <a:pt x="2675" y="3612"/>
                  </a:cubicBezTo>
                  <a:cubicBezTo>
                    <a:pt x="3200" y="3802"/>
                    <a:pt x="3886" y="3982"/>
                    <a:pt x="4382" y="3982"/>
                  </a:cubicBezTo>
                  <a:cubicBezTo>
                    <a:pt x="4441" y="3982"/>
                    <a:pt x="4497" y="3979"/>
                    <a:pt x="4549" y="3974"/>
                  </a:cubicBezTo>
                  <a:cubicBezTo>
                    <a:pt x="4562" y="3962"/>
                    <a:pt x="4587" y="3949"/>
                    <a:pt x="4599" y="3924"/>
                  </a:cubicBezTo>
                  <a:cubicBezTo>
                    <a:pt x="4712" y="3937"/>
                    <a:pt x="4824" y="3949"/>
                    <a:pt x="4937" y="3962"/>
                  </a:cubicBezTo>
                  <a:cubicBezTo>
                    <a:pt x="4999" y="3937"/>
                    <a:pt x="5037" y="3874"/>
                    <a:pt x="5037" y="3812"/>
                  </a:cubicBezTo>
                  <a:cubicBezTo>
                    <a:pt x="5274" y="3837"/>
                    <a:pt x="5511" y="3849"/>
                    <a:pt x="5749" y="3849"/>
                  </a:cubicBezTo>
                  <a:cubicBezTo>
                    <a:pt x="5824" y="3849"/>
                    <a:pt x="5911" y="3849"/>
                    <a:pt x="5961" y="3787"/>
                  </a:cubicBezTo>
                  <a:cubicBezTo>
                    <a:pt x="5999" y="3762"/>
                    <a:pt x="6011" y="3724"/>
                    <a:pt x="6011" y="3687"/>
                  </a:cubicBezTo>
                  <a:cubicBezTo>
                    <a:pt x="6199" y="3712"/>
                    <a:pt x="6386" y="3712"/>
                    <a:pt x="6574" y="3724"/>
                  </a:cubicBezTo>
                  <a:cubicBezTo>
                    <a:pt x="6699" y="3574"/>
                    <a:pt x="6811" y="3412"/>
                    <a:pt x="6924" y="3262"/>
                  </a:cubicBezTo>
                  <a:cubicBezTo>
                    <a:pt x="7199" y="2899"/>
                    <a:pt x="7461" y="2512"/>
                    <a:pt x="7711" y="2125"/>
                  </a:cubicBezTo>
                  <a:cubicBezTo>
                    <a:pt x="7811" y="1975"/>
                    <a:pt x="7898" y="1825"/>
                    <a:pt x="7998" y="1675"/>
                  </a:cubicBezTo>
                  <a:cubicBezTo>
                    <a:pt x="7848" y="1525"/>
                    <a:pt x="7686" y="1375"/>
                    <a:pt x="7511" y="1250"/>
                  </a:cubicBezTo>
                  <a:cubicBezTo>
                    <a:pt x="6636" y="713"/>
                    <a:pt x="5686" y="288"/>
                    <a:pt x="46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5" name="Google Shape;12545;p23"/>
            <p:cNvSpPr/>
            <p:nvPr/>
          </p:nvSpPr>
          <p:spPr>
            <a:xfrm>
              <a:off x="6905050" y="1734950"/>
              <a:ext cx="199350" cy="52775"/>
            </a:xfrm>
            <a:custGeom>
              <a:avLst/>
              <a:gdLst/>
              <a:ahLst/>
              <a:cxnLst/>
              <a:rect l="l" t="t" r="r" b="b"/>
              <a:pathLst>
                <a:path w="7974" h="2111" extrusionOk="0">
                  <a:moveTo>
                    <a:pt x="1" y="1"/>
                  </a:moveTo>
                  <a:lnTo>
                    <a:pt x="1" y="1"/>
                  </a:lnTo>
                  <a:cubicBezTo>
                    <a:pt x="738" y="376"/>
                    <a:pt x="1513" y="688"/>
                    <a:pt x="2237" y="1075"/>
                  </a:cubicBezTo>
                  <a:cubicBezTo>
                    <a:pt x="3075" y="1500"/>
                    <a:pt x="3987" y="1950"/>
                    <a:pt x="4724" y="2025"/>
                  </a:cubicBezTo>
                  <a:cubicBezTo>
                    <a:pt x="4949" y="2063"/>
                    <a:pt x="5187" y="2075"/>
                    <a:pt x="5412" y="2088"/>
                  </a:cubicBezTo>
                  <a:cubicBezTo>
                    <a:pt x="5459" y="2088"/>
                    <a:pt x="5563" y="2110"/>
                    <a:pt x="5647" y="2110"/>
                  </a:cubicBezTo>
                  <a:cubicBezTo>
                    <a:pt x="5717" y="2110"/>
                    <a:pt x="5774" y="2095"/>
                    <a:pt x="5774" y="2038"/>
                  </a:cubicBezTo>
                  <a:cubicBezTo>
                    <a:pt x="5855" y="2049"/>
                    <a:pt x="5942" y="2057"/>
                    <a:pt x="6021" y="2057"/>
                  </a:cubicBezTo>
                  <a:cubicBezTo>
                    <a:pt x="6208" y="2057"/>
                    <a:pt x="6349" y="2012"/>
                    <a:pt x="6261" y="1863"/>
                  </a:cubicBezTo>
                  <a:lnTo>
                    <a:pt x="6261" y="1863"/>
                  </a:lnTo>
                  <a:cubicBezTo>
                    <a:pt x="6432" y="1890"/>
                    <a:pt x="6601" y="1906"/>
                    <a:pt x="6766" y="1906"/>
                  </a:cubicBezTo>
                  <a:cubicBezTo>
                    <a:pt x="6975" y="1906"/>
                    <a:pt x="7178" y="1881"/>
                    <a:pt x="7374" y="1825"/>
                  </a:cubicBezTo>
                  <a:cubicBezTo>
                    <a:pt x="7399" y="1813"/>
                    <a:pt x="7411" y="1788"/>
                    <a:pt x="7411" y="1763"/>
                  </a:cubicBezTo>
                  <a:cubicBezTo>
                    <a:pt x="7436" y="1763"/>
                    <a:pt x="7449" y="1763"/>
                    <a:pt x="7474" y="1750"/>
                  </a:cubicBezTo>
                  <a:cubicBezTo>
                    <a:pt x="7499" y="1738"/>
                    <a:pt x="7511" y="1700"/>
                    <a:pt x="7524" y="1675"/>
                  </a:cubicBezTo>
                  <a:cubicBezTo>
                    <a:pt x="7561" y="1688"/>
                    <a:pt x="7599" y="1700"/>
                    <a:pt x="7636" y="1713"/>
                  </a:cubicBezTo>
                  <a:cubicBezTo>
                    <a:pt x="7686" y="1675"/>
                    <a:pt x="7749" y="1650"/>
                    <a:pt x="7811" y="1613"/>
                  </a:cubicBezTo>
                  <a:cubicBezTo>
                    <a:pt x="7848" y="1600"/>
                    <a:pt x="7886" y="1588"/>
                    <a:pt x="7923" y="1563"/>
                  </a:cubicBezTo>
                  <a:cubicBezTo>
                    <a:pt x="7936" y="1550"/>
                    <a:pt x="7948" y="1550"/>
                    <a:pt x="7973" y="1538"/>
                  </a:cubicBezTo>
                  <a:cubicBezTo>
                    <a:pt x="7111" y="1263"/>
                    <a:pt x="6274" y="913"/>
                    <a:pt x="5374" y="776"/>
                  </a:cubicBezTo>
                  <a:lnTo>
                    <a:pt x="5374" y="776"/>
                  </a:lnTo>
                  <a:cubicBezTo>
                    <a:pt x="5999" y="976"/>
                    <a:pt x="6586" y="1263"/>
                    <a:pt x="7211" y="1538"/>
                  </a:cubicBezTo>
                  <a:cubicBezTo>
                    <a:pt x="7049" y="1513"/>
                    <a:pt x="6899" y="1475"/>
                    <a:pt x="6724" y="1413"/>
                  </a:cubicBezTo>
                  <a:cubicBezTo>
                    <a:pt x="5599" y="1013"/>
                    <a:pt x="4487" y="613"/>
                    <a:pt x="3237" y="388"/>
                  </a:cubicBezTo>
                  <a:lnTo>
                    <a:pt x="3237" y="388"/>
                  </a:lnTo>
                  <a:cubicBezTo>
                    <a:pt x="4037" y="638"/>
                    <a:pt x="4674" y="876"/>
                    <a:pt x="5449" y="1200"/>
                  </a:cubicBezTo>
                  <a:cubicBezTo>
                    <a:pt x="5886" y="1363"/>
                    <a:pt x="6336" y="1563"/>
                    <a:pt x="6799" y="1675"/>
                  </a:cubicBezTo>
                  <a:cubicBezTo>
                    <a:pt x="6211" y="1663"/>
                    <a:pt x="5649" y="1450"/>
                    <a:pt x="5049" y="1225"/>
                  </a:cubicBezTo>
                  <a:cubicBezTo>
                    <a:pt x="3949" y="838"/>
                    <a:pt x="2825" y="513"/>
                    <a:pt x="1738" y="101"/>
                  </a:cubicBezTo>
                  <a:lnTo>
                    <a:pt x="1738" y="101"/>
                  </a:lnTo>
                  <a:cubicBezTo>
                    <a:pt x="2737" y="576"/>
                    <a:pt x="3737" y="1038"/>
                    <a:pt x="4762" y="1438"/>
                  </a:cubicBezTo>
                  <a:cubicBezTo>
                    <a:pt x="5149" y="1588"/>
                    <a:pt x="5574" y="1738"/>
                    <a:pt x="6011" y="1825"/>
                  </a:cubicBezTo>
                  <a:cubicBezTo>
                    <a:pt x="5961" y="1825"/>
                    <a:pt x="5911" y="1825"/>
                    <a:pt x="5861" y="1813"/>
                  </a:cubicBezTo>
                  <a:cubicBezTo>
                    <a:pt x="5662" y="1800"/>
                    <a:pt x="5124" y="1675"/>
                    <a:pt x="4824" y="1550"/>
                  </a:cubicBezTo>
                  <a:cubicBezTo>
                    <a:pt x="3637" y="1063"/>
                    <a:pt x="2062" y="501"/>
                    <a:pt x="713" y="26"/>
                  </a:cubicBezTo>
                  <a:lnTo>
                    <a:pt x="713" y="26"/>
                  </a:lnTo>
                  <a:cubicBezTo>
                    <a:pt x="1738" y="476"/>
                    <a:pt x="2750" y="951"/>
                    <a:pt x="3775" y="1400"/>
                  </a:cubicBezTo>
                  <a:cubicBezTo>
                    <a:pt x="4124" y="1550"/>
                    <a:pt x="4462" y="1713"/>
                    <a:pt x="4824" y="1838"/>
                  </a:cubicBezTo>
                  <a:cubicBezTo>
                    <a:pt x="4387" y="1738"/>
                    <a:pt x="4137" y="1638"/>
                    <a:pt x="3725" y="1450"/>
                  </a:cubicBezTo>
                  <a:cubicBezTo>
                    <a:pt x="2512" y="901"/>
                    <a:pt x="1238" y="4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6" name="Google Shape;12546;p23"/>
            <p:cNvSpPr/>
            <p:nvPr/>
          </p:nvSpPr>
          <p:spPr>
            <a:xfrm>
              <a:off x="6972525" y="1714300"/>
              <a:ext cx="113750" cy="49100"/>
            </a:xfrm>
            <a:custGeom>
              <a:avLst/>
              <a:gdLst/>
              <a:ahLst/>
              <a:cxnLst/>
              <a:rect l="l" t="t" r="r" b="b"/>
              <a:pathLst>
                <a:path w="4550" h="1964" extrusionOk="0">
                  <a:moveTo>
                    <a:pt x="96" y="1"/>
                  </a:moveTo>
                  <a:cubicBezTo>
                    <a:pt x="74" y="1"/>
                    <a:pt x="54" y="12"/>
                    <a:pt x="38" y="27"/>
                  </a:cubicBezTo>
                  <a:cubicBezTo>
                    <a:pt x="1" y="64"/>
                    <a:pt x="26" y="139"/>
                    <a:pt x="76" y="152"/>
                  </a:cubicBezTo>
                  <a:cubicBezTo>
                    <a:pt x="626" y="502"/>
                    <a:pt x="1176" y="864"/>
                    <a:pt x="1788" y="1077"/>
                  </a:cubicBezTo>
                  <a:cubicBezTo>
                    <a:pt x="2700" y="1414"/>
                    <a:pt x="3737" y="1402"/>
                    <a:pt x="4550" y="1964"/>
                  </a:cubicBezTo>
                  <a:cubicBezTo>
                    <a:pt x="4175" y="1639"/>
                    <a:pt x="3700" y="1439"/>
                    <a:pt x="3225" y="1289"/>
                  </a:cubicBezTo>
                  <a:cubicBezTo>
                    <a:pt x="2850" y="1177"/>
                    <a:pt x="2463" y="1139"/>
                    <a:pt x="2088" y="1014"/>
                  </a:cubicBezTo>
                  <a:cubicBezTo>
                    <a:pt x="1663" y="877"/>
                    <a:pt x="1263" y="702"/>
                    <a:pt x="851" y="464"/>
                  </a:cubicBezTo>
                  <a:cubicBezTo>
                    <a:pt x="613" y="314"/>
                    <a:pt x="376" y="164"/>
                    <a:pt x="138" y="14"/>
                  </a:cubicBezTo>
                  <a:cubicBezTo>
                    <a:pt x="124" y="5"/>
                    <a:pt x="110"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7" name="Google Shape;12547;p23"/>
            <p:cNvSpPr/>
            <p:nvPr/>
          </p:nvSpPr>
          <p:spPr>
            <a:xfrm>
              <a:off x="7022525" y="1708575"/>
              <a:ext cx="93125" cy="61000"/>
            </a:xfrm>
            <a:custGeom>
              <a:avLst/>
              <a:gdLst/>
              <a:ahLst/>
              <a:cxnLst/>
              <a:rect l="l" t="t" r="r" b="b"/>
              <a:pathLst>
                <a:path w="3725" h="2440" extrusionOk="0">
                  <a:moveTo>
                    <a:pt x="2262" y="668"/>
                  </a:moveTo>
                  <a:cubicBezTo>
                    <a:pt x="2337" y="731"/>
                    <a:pt x="2412" y="793"/>
                    <a:pt x="2475" y="868"/>
                  </a:cubicBezTo>
                  <a:cubicBezTo>
                    <a:pt x="2337" y="806"/>
                    <a:pt x="2187" y="756"/>
                    <a:pt x="2037" y="706"/>
                  </a:cubicBezTo>
                  <a:cubicBezTo>
                    <a:pt x="2062" y="706"/>
                    <a:pt x="2087" y="718"/>
                    <a:pt x="2100" y="718"/>
                  </a:cubicBezTo>
                  <a:cubicBezTo>
                    <a:pt x="2121" y="729"/>
                    <a:pt x="2143" y="734"/>
                    <a:pt x="2164" y="734"/>
                  </a:cubicBezTo>
                  <a:cubicBezTo>
                    <a:pt x="2217" y="734"/>
                    <a:pt x="2262" y="704"/>
                    <a:pt x="2262" y="668"/>
                  </a:cubicBezTo>
                  <a:close/>
                  <a:moveTo>
                    <a:pt x="1453" y="1"/>
                  </a:moveTo>
                  <a:cubicBezTo>
                    <a:pt x="1434" y="1"/>
                    <a:pt x="1414" y="9"/>
                    <a:pt x="1387" y="31"/>
                  </a:cubicBezTo>
                  <a:cubicBezTo>
                    <a:pt x="1350" y="69"/>
                    <a:pt x="1362" y="131"/>
                    <a:pt x="1412" y="156"/>
                  </a:cubicBezTo>
                  <a:cubicBezTo>
                    <a:pt x="1575" y="231"/>
                    <a:pt x="1725" y="306"/>
                    <a:pt x="1862" y="393"/>
                  </a:cubicBezTo>
                  <a:cubicBezTo>
                    <a:pt x="1725" y="331"/>
                    <a:pt x="1550" y="293"/>
                    <a:pt x="1412" y="243"/>
                  </a:cubicBezTo>
                  <a:cubicBezTo>
                    <a:pt x="1124" y="174"/>
                    <a:pt x="827" y="120"/>
                    <a:pt x="535" y="120"/>
                  </a:cubicBezTo>
                  <a:cubicBezTo>
                    <a:pt x="460" y="120"/>
                    <a:pt x="386" y="123"/>
                    <a:pt x="313" y="131"/>
                  </a:cubicBezTo>
                  <a:cubicBezTo>
                    <a:pt x="563" y="144"/>
                    <a:pt x="813" y="206"/>
                    <a:pt x="1063" y="281"/>
                  </a:cubicBezTo>
                  <a:cubicBezTo>
                    <a:pt x="713" y="231"/>
                    <a:pt x="363" y="231"/>
                    <a:pt x="13" y="231"/>
                  </a:cubicBezTo>
                  <a:cubicBezTo>
                    <a:pt x="588" y="306"/>
                    <a:pt x="1150" y="443"/>
                    <a:pt x="1712" y="606"/>
                  </a:cubicBezTo>
                  <a:cubicBezTo>
                    <a:pt x="1275" y="493"/>
                    <a:pt x="813" y="468"/>
                    <a:pt x="350" y="456"/>
                  </a:cubicBezTo>
                  <a:lnTo>
                    <a:pt x="350" y="456"/>
                  </a:lnTo>
                  <a:cubicBezTo>
                    <a:pt x="1200" y="593"/>
                    <a:pt x="1812" y="793"/>
                    <a:pt x="2512" y="1131"/>
                  </a:cubicBezTo>
                  <a:cubicBezTo>
                    <a:pt x="2350" y="1056"/>
                    <a:pt x="2187" y="993"/>
                    <a:pt x="2037" y="943"/>
                  </a:cubicBezTo>
                  <a:cubicBezTo>
                    <a:pt x="1500" y="781"/>
                    <a:pt x="988" y="806"/>
                    <a:pt x="438" y="743"/>
                  </a:cubicBezTo>
                  <a:lnTo>
                    <a:pt x="438" y="743"/>
                  </a:lnTo>
                  <a:cubicBezTo>
                    <a:pt x="950" y="868"/>
                    <a:pt x="1487" y="918"/>
                    <a:pt x="1987" y="1118"/>
                  </a:cubicBezTo>
                  <a:cubicBezTo>
                    <a:pt x="2100" y="1168"/>
                    <a:pt x="2275" y="1256"/>
                    <a:pt x="2462" y="1356"/>
                  </a:cubicBezTo>
                  <a:cubicBezTo>
                    <a:pt x="1875" y="1131"/>
                    <a:pt x="1225" y="1018"/>
                    <a:pt x="638" y="1006"/>
                  </a:cubicBezTo>
                  <a:lnTo>
                    <a:pt x="638" y="1006"/>
                  </a:lnTo>
                  <a:cubicBezTo>
                    <a:pt x="1375" y="1106"/>
                    <a:pt x="2037" y="1331"/>
                    <a:pt x="2662" y="1668"/>
                  </a:cubicBezTo>
                  <a:cubicBezTo>
                    <a:pt x="2587" y="1631"/>
                    <a:pt x="2525" y="1606"/>
                    <a:pt x="2462" y="1581"/>
                  </a:cubicBezTo>
                  <a:cubicBezTo>
                    <a:pt x="1675" y="1243"/>
                    <a:pt x="825" y="1193"/>
                    <a:pt x="0" y="1068"/>
                  </a:cubicBezTo>
                  <a:lnTo>
                    <a:pt x="0" y="1068"/>
                  </a:lnTo>
                  <a:cubicBezTo>
                    <a:pt x="1262" y="1343"/>
                    <a:pt x="2262" y="1643"/>
                    <a:pt x="3324" y="2380"/>
                  </a:cubicBezTo>
                  <a:cubicBezTo>
                    <a:pt x="3361" y="2421"/>
                    <a:pt x="3408" y="2439"/>
                    <a:pt x="3453" y="2439"/>
                  </a:cubicBezTo>
                  <a:cubicBezTo>
                    <a:pt x="3547" y="2439"/>
                    <a:pt x="3633" y="2361"/>
                    <a:pt x="3599" y="2243"/>
                  </a:cubicBezTo>
                  <a:cubicBezTo>
                    <a:pt x="3599" y="2243"/>
                    <a:pt x="3599" y="2230"/>
                    <a:pt x="3599" y="2230"/>
                  </a:cubicBezTo>
                  <a:cubicBezTo>
                    <a:pt x="3662" y="2230"/>
                    <a:pt x="3724" y="2155"/>
                    <a:pt x="3699" y="2080"/>
                  </a:cubicBezTo>
                  <a:cubicBezTo>
                    <a:pt x="3574" y="1956"/>
                    <a:pt x="3424" y="1831"/>
                    <a:pt x="3249" y="1731"/>
                  </a:cubicBezTo>
                  <a:cubicBezTo>
                    <a:pt x="3312" y="1706"/>
                    <a:pt x="3349" y="1618"/>
                    <a:pt x="3299" y="1556"/>
                  </a:cubicBezTo>
                  <a:cubicBezTo>
                    <a:pt x="3162" y="1443"/>
                    <a:pt x="2937" y="1318"/>
                    <a:pt x="2700" y="1206"/>
                  </a:cubicBezTo>
                  <a:lnTo>
                    <a:pt x="2700" y="1206"/>
                  </a:lnTo>
                  <a:cubicBezTo>
                    <a:pt x="2714" y="1208"/>
                    <a:pt x="2728" y="1210"/>
                    <a:pt x="2742" y="1210"/>
                  </a:cubicBezTo>
                  <a:cubicBezTo>
                    <a:pt x="2804" y="1210"/>
                    <a:pt x="2857" y="1182"/>
                    <a:pt x="2837" y="1081"/>
                  </a:cubicBezTo>
                  <a:cubicBezTo>
                    <a:pt x="2837" y="1043"/>
                    <a:pt x="2812" y="1018"/>
                    <a:pt x="2787" y="1006"/>
                  </a:cubicBezTo>
                  <a:cubicBezTo>
                    <a:pt x="2700" y="968"/>
                    <a:pt x="2612" y="931"/>
                    <a:pt x="2537" y="893"/>
                  </a:cubicBezTo>
                  <a:cubicBezTo>
                    <a:pt x="2412" y="668"/>
                    <a:pt x="2237" y="468"/>
                    <a:pt x="2025" y="306"/>
                  </a:cubicBezTo>
                  <a:cubicBezTo>
                    <a:pt x="1887" y="206"/>
                    <a:pt x="1737" y="106"/>
                    <a:pt x="1562" y="44"/>
                  </a:cubicBezTo>
                  <a:cubicBezTo>
                    <a:pt x="1514" y="27"/>
                    <a:pt x="1486"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8" name="Google Shape;12548;p23"/>
            <p:cNvSpPr/>
            <p:nvPr/>
          </p:nvSpPr>
          <p:spPr>
            <a:xfrm>
              <a:off x="6970650" y="1782125"/>
              <a:ext cx="119700" cy="16625"/>
            </a:xfrm>
            <a:custGeom>
              <a:avLst/>
              <a:gdLst/>
              <a:ahLst/>
              <a:cxnLst/>
              <a:rect l="l" t="t" r="r" b="b"/>
              <a:pathLst>
                <a:path w="4788" h="665" extrusionOk="0">
                  <a:moveTo>
                    <a:pt x="1" y="1"/>
                  </a:moveTo>
                  <a:lnTo>
                    <a:pt x="1" y="1"/>
                  </a:lnTo>
                  <a:cubicBezTo>
                    <a:pt x="601" y="313"/>
                    <a:pt x="1263" y="563"/>
                    <a:pt x="1938" y="651"/>
                  </a:cubicBezTo>
                  <a:cubicBezTo>
                    <a:pt x="2066" y="660"/>
                    <a:pt x="2191" y="665"/>
                    <a:pt x="2313" y="665"/>
                  </a:cubicBezTo>
                  <a:cubicBezTo>
                    <a:pt x="2976" y="665"/>
                    <a:pt x="3562" y="530"/>
                    <a:pt x="4237" y="351"/>
                  </a:cubicBezTo>
                  <a:cubicBezTo>
                    <a:pt x="4425" y="301"/>
                    <a:pt x="4600" y="238"/>
                    <a:pt x="4787" y="188"/>
                  </a:cubicBezTo>
                  <a:lnTo>
                    <a:pt x="4787" y="188"/>
                  </a:lnTo>
                  <a:cubicBezTo>
                    <a:pt x="4625" y="213"/>
                    <a:pt x="4400" y="251"/>
                    <a:pt x="4212" y="276"/>
                  </a:cubicBezTo>
                  <a:cubicBezTo>
                    <a:pt x="3598" y="357"/>
                    <a:pt x="3023" y="409"/>
                    <a:pt x="2461" y="409"/>
                  </a:cubicBezTo>
                  <a:cubicBezTo>
                    <a:pt x="1640" y="409"/>
                    <a:pt x="847" y="29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9" name="Google Shape;12549;p23"/>
            <p:cNvSpPr/>
            <p:nvPr/>
          </p:nvSpPr>
          <p:spPr>
            <a:xfrm>
              <a:off x="6992850" y="1797650"/>
              <a:ext cx="95925" cy="6550"/>
            </a:xfrm>
            <a:custGeom>
              <a:avLst/>
              <a:gdLst/>
              <a:ahLst/>
              <a:cxnLst/>
              <a:rect l="l" t="t" r="r" b="b"/>
              <a:pathLst>
                <a:path w="3837" h="262" extrusionOk="0">
                  <a:moveTo>
                    <a:pt x="3449" y="1"/>
                  </a:moveTo>
                  <a:cubicBezTo>
                    <a:pt x="2431" y="1"/>
                    <a:pt x="1406" y="71"/>
                    <a:pt x="387" y="71"/>
                  </a:cubicBezTo>
                  <a:cubicBezTo>
                    <a:pt x="258" y="71"/>
                    <a:pt x="129" y="70"/>
                    <a:pt x="0" y="67"/>
                  </a:cubicBezTo>
                  <a:lnTo>
                    <a:pt x="0" y="67"/>
                  </a:lnTo>
                  <a:cubicBezTo>
                    <a:pt x="500" y="130"/>
                    <a:pt x="1000" y="242"/>
                    <a:pt x="1462" y="255"/>
                  </a:cubicBezTo>
                  <a:cubicBezTo>
                    <a:pt x="1559" y="259"/>
                    <a:pt x="1656" y="261"/>
                    <a:pt x="1752" y="261"/>
                  </a:cubicBezTo>
                  <a:cubicBezTo>
                    <a:pt x="2453" y="261"/>
                    <a:pt x="3145" y="147"/>
                    <a:pt x="3837" y="5"/>
                  </a:cubicBezTo>
                  <a:cubicBezTo>
                    <a:pt x="3708" y="2"/>
                    <a:pt x="3579" y="1"/>
                    <a:pt x="3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0" name="Google Shape;12550;p23"/>
            <p:cNvSpPr/>
            <p:nvPr/>
          </p:nvSpPr>
          <p:spPr>
            <a:xfrm>
              <a:off x="7013450" y="1805550"/>
              <a:ext cx="59700" cy="4250"/>
            </a:xfrm>
            <a:custGeom>
              <a:avLst/>
              <a:gdLst/>
              <a:ahLst/>
              <a:cxnLst/>
              <a:rect l="l" t="t" r="r" b="b"/>
              <a:pathLst>
                <a:path w="2388" h="170" extrusionOk="0">
                  <a:moveTo>
                    <a:pt x="1953" y="0"/>
                  </a:moveTo>
                  <a:cubicBezTo>
                    <a:pt x="1314" y="0"/>
                    <a:pt x="641" y="78"/>
                    <a:pt x="1" y="138"/>
                  </a:cubicBezTo>
                  <a:cubicBezTo>
                    <a:pt x="262" y="159"/>
                    <a:pt x="523" y="170"/>
                    <a:pt x="784" y="170"/>
                  </a:cubicBezTo>
                  <a:cubicBezTo>
                    <a:pt x="1322" y="170"/>
                    <a:pt x="1858" y="123"/>
                    <a:pt x="2388" y="14"/>
                  </a:cubicBezTo>
                  <a:cubicBezTo>
                    <a:pt x="2245" y="4"/>
                    <a:pt x="2100" y="0"/>
                    <a:pt x="19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1" name="Google Shape;12551;p23"/>
            <p:cNvSpPr/>
            <p:nvPr/>
          </p:nvSpPr>
          <p:spPr>
            <a:xfrm>
              <a:off x="7032825" y="1810875"/>
              <a:ext cx="34400" cy="3450"/>
            </a:xfrm>
            <a:custGeom>
              <a:avLst/>
              <a:gdLst/>
              <a:ahLst/>
              <a:cxnLst/>
              <a:rect l="l" t="t" r="r" b="b"/>
              <a:pathLst>
                <a:path w="1376" h="138" extrusionOk="0">
                  <a:moveTo>
                    <a:pt x="1375" y="0"/>
                  </a:moveTo>
                  <a:cubicBezTo>
                    <a:pt x="925" y="0"/>
                    <a:pt x="438" y="13"/>
                    <a:pt x="1" y="138"/>
                  </a:cubicBezTo>
                  <a:cubicBezTo>
                    <a:pt x="463" y="100"/>
                    <a:pt x="925" y="113"/>
                    <a:pt x="13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2" name="Google Shape;12552;p23"/>
            <p:cNvSpPr/>
            <p:nvPr/>
          </p:nvSpPr>
          <p:spPr>
            <a:xfrm>
              <a:off x="7022525" y="1836600"/>
              <a:ext cx="65950" cy="4600"/>
            </a:xfrm>
            <a:custGeom>
              <a:avLst/>
              <a:gdLst/>
              <a:ahLst/>
              <a:cxnLst/>
              <a:rect l="l" t="t" r="r" b="b"/>
              <a:pathLst>
                <a:path w="2638" h="184" extrusionOk="0">
                  <a:moveTo>
                    <a:pt x="1525" y="0"/>
                  </a:moveTo>
                  <a:cubicBezTo>
                    <a:pt x="1015" y="0"/>
                    <a:pt x="491" y="86"/>
                    <a:pt x="0" y="171"/>
                  </a:cubicBezTo>
                  <a:cubicBezTo>
                    <a:pt x="547" y="171"/>
                    <a:pt x="1099" y="147"/>
                    <a:pt x="1649" y="147"/>
                  </a:cubicBezTo>
                  <a:cubicBezTo>
                    <a:pt x="1979" y="147"/>
                    <a:pt x="2309" y="156"/>
                    <a:pt x="2637" y="184"/>
                  </a:cubicBezTo>
                  <a:cubicBezTo>
                    <a:pt x="2287" y="49"/>
                    <a:pt x="1910" y="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3" name="Google Shape;12553;p23"/>
            <p:cNvSpPr/>
            <p:nvPr/>
          </p:nvSpPr>
          <p:spPr>
            <a:xfrm>
              <a:off x="7045025" y="1833650"/>
              <a:ext cx="26250" cy="2550"/>
            </a:xfrm>
            <a:custGeom>
              <a:avLst/>
              <a:gdLst/>
              <a:ahLst/>
              <a:cxnLst/>
              <a:rect l="l" t="t" r="r" b="b"/>
              <a:pathLst>
                <a:path w="1050" h="102" extrusionOk="0">
                  <a:moveTo>
                    <a:pt x="711" y="1"/>
                  </a:moveTo>
                  <a:cubicBezTo>
                    <a:pt x="470" y="1"/>
                    <a:pt x="229" y="25"/>
                    <a:pt x="0" y="102"/>
                  </a:cubicBezTo>
                  <a:cubicBezTo>
                    <a:pt x="350" y="52"/>
                    <a:pt x="700" y="77"/>
                    <a:pt x="1050" y="14"/>
                  </a:cubicBezTo>
                  <a:cubicBezTo>
                    <a:pt x="938" y="6"/>
                    <a:pt x="824" y="1"/>
                    <a:pt x="7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4" name="Google Shape;12554;p23"/>
            <p:cNvSpPr/>
            <p:nvPr/>
          </p:nvSpPr>
          <p:spPr>
            <a:xfrm>
              <a:off x="6769775" y="1793075"/>
              <a:ext cx="102500" cy="69375"/>
            </a:xfrm>
            <a:custGeom>
              <a:avLst/>
              <a:gdLst/>
              <a:ahLst/>
              <a:cxnLst/>
              <a:rect l="l" t="t" r="r" b="b"/>
              <a:pathLst>
                <a:path w="4100" h="2775" extrusionOk="0">
                  <a:moveTo>
                    <a:pt x="0" y="0"/>
                  </a:moveTo>
                  <a:cubicBezTo>
                    <a:pt x="750" y="488"/>
                    <a:pt x="1488" y="975"/>
                    <a:pt x="2250" y="1462"/>
                  </a:cubicBezTo>
                  <a:cubicBezTo>
                    <a:pt x="2937" y="1862"/>
                    <a:pt x="3500" y="2237"/>
                    <a:pt x="4099" y="2774"/>
                  </a:cubicBezTo>
                  <a:cubicBezTo>
                    <a:pt x="3137" y="1400"/>
                    <a:pt x="1475" y="7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5" name="Google Shape;12555;p23"/>
            <p:cNvSpPr/>
            <p:nvPr/>
          </p:nvSpPr>
          <p:spPr>
            <a:xfrm>
              <a:off x="6791650" y="1794950"/>
              <a:ext cx="49225" cy="27450"/>
            </a:xfrm>
            <a:custGeom>
              <a:avLst/>
              <a:gdLst/>
              <a:ahLst/>
              <a:cxnLst/>
              <a:rect l="l" t="t" r="r" b="b"/>
              <a:pathLst>
                <a:path w="1969" h="1098" extrusionOk="0">
                  <a:moveTo>
                    <a:pt x="0" y="0"/>
                  </a:moveTo>
                  <a:lnTo>
                    <a:pt x="0" y="0"/>
                  </a:lnTo>
                  <a:cubicBezTo>
                    <a:pt x="613" y="325"/>
                    <a:pt x="1200" y="687"/>
                    <a:pt x="1775" y="1075"/>
                  </a:cubicBezTo>
                  <a:cubicBezTo>
                    <a:pt x="1794" y="1091"/>
                    <a:pt x="1817" y="1098"/>
                    <a:pt x="1839" y="1098"/>
                  </a:cubicBezTo>
                  <a:cubicBezTo>
                    <a:pt x="1904" y="1098"/>
                    <a:pt x="1968" y="1040"/>
                    <a:pt x="1950" y="975"/>
                  </a:cubicBezTo>
                  <a:cubicBezTo>
                    <a:pt x="1900" y="862"/>
                    <a:pt x="1762" y="837"/>
                    <a:pt x="1675" y="762"/>
                  </a:cubicBezTo>
                  <a:cubicBezTo>
                    <a:pt x="1137" y="475"/>
                    <a:pt x="575"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6" name="Google Shape;12556;p23"/>
            <p:cNvSpPr/>
            <p:nvPr/>
          </p:nvSpPr>
          <p:spPr>
            <a:xfrm>
              <a:off x="6807575" y="1793700"/>
              <a:ext cx="36725" cy="21100"/>
            </a:xfrm>
            <a:custGeom>
              <a:avLst/>
              <a:gdLst/>
              <a:ahLst/>
              <a:cxnLst/>
              <a:rect l="l" t="t" r="r" b="b"/>
              <a:pathLst>
                <a:path w="1469" h="844" extrusionOk="0">
                  <a:moveTo>
                    <a:pt x="1" y="0"/>
                  </a:moveTo>
                  <a:lnTo>
                    <a:pt x="1" y="0"/>
                  </a:lnTo>
                  <a:cubicBezTo>
                    <a:pt x="463" y="250"/>
                    <a:pt x="900" y="525"/>
                    <a:pt x="1325" y="825"/>
                  </a:cubicBezTo>
                  <a:cubicBezTo>
                    <a:pt x="1341" y="838"/>
                    <a:pt x="1359" y="843"/>
                    <a:pt x="1376" y="843"/>
                  </a:cubicBezTo>
                  <a:cubicBezTo>
                    <a:pt x="1425" y="843"/>
                    <a:pt x="1469" y="797"/>
                    <a:pt x="1450" y="750"/>
                  </a:cubicBezTo>
                  <a:cubicBezTo>
                    <a:pt x="1113" y="438"/>
                    <a:pt x="475"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7" name="Google Shape;12557;p23"/>
            <p:cNvSpPr/>
            <p:nvPr/>
          </p:nvSpPr>
          <p:spPr>
            <a:xfrm>
              <a:off x="6827875" y="1794625"/>
              <a:ext cx="18150" cy="10450"/>
            </a:xfrm>
            <a:custGeom>
              <a:avLst/>
              <a:gdLst/>
              <a:ahLst/>
              <a:cxnLst/>
              <a:rect l="l" t="t" r="r" b="b"/>
              <a:pathLst>
                <a:path w="726" h="418" extrusionOk="0">
                  <a:moveTo>
                    <a:pt x="1" y="1"/>
                  </a:moveTo>
                  <a:cubicBezTo>
                    <a:pt x="213" y="138"/>
                    <a:pt x="438" y="276"/>
                    <a:pt x="676" y="413"/>
                  </a:cubicBezTo>
                  <a:cubicBezTo>
                    <a:pt x="679" y="416"/>
                    <a:pt x="684" y="418"/>
                    <a:pt x="690" y="418"/>
                  </a:cubicBezTo>
                  <a:cubicBezTo>
                    <a:pt x="706" y="418"/>
                    <a:pt x="726" y="406"/>
                    <a:pt x="726" y="388"/>
                  </a:cubicBezTo>
                  <a:cubicBezTo>
                    <a:pt x="613" y="238"/>
                    <a:pt x="188"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8" name="Google Shape;12558;p23"/>
            <p:cNvSpPr/>
            <p:nvPr/>
          </p:nvSpPr>
          <p:spPr>
            <a:xfrm>
              <a:off x="6815075" y="1745575"/>
              <a:ext cx="59075" cy="32975"/>
            </a:xfrm>
            <a:custGeom>
              <a:avLst/>
              <a:gdLst/>
              <a:ahLst/>
              <a:cxnLst/>
              <a:rect l="l" t="t" r="r" b="b"/>
              <a:pathLst>
                <a:path w="2363" h="1319" extrusionOk="0">
                  <a:moveTo>
                    <a:pt x="0" y="1"/>
                  </a:moveTo>
                  <a:cubicBezTo>
                    <a:pt x="738" y="401"/>
                    <a:pt x="1450" y="838"/>
                    <a:pt x="2162" y="1288"/>
                  </a:cubicBezTo>
                  <a:cubicBezTo>
                    <a:pt x="2183" y="1309"/>
                    <a:pt x="2211" y="1318"/>
                    <a:pt x="2239" y="1318"/>
                  </a:cubicBezTo>
                  <a:cubicBezTo>
                    <a:pt x="2296" y="1318"/>
                    <a:pt x="2354" y="1279"/>
                    <a:pt x="2362" y="1213"/>
                  </a:cubicBezTo>
                  <a:cubicBezTo>
                    <a:pt x="2362" y="1188"/>
                    <a:pt x="2350" y="1150"/>
                    <a:pt x="2337" y="1125"/>
                  </a:cubicBezTo>
                  <a:cubicBezTo>
                    <a:pt x="2212" y="1025"/>
                    <a:pt x="2062" y="963"/>
                    <a:pt x="1925" y="875"/>
                  </a:cubicBezTo>
                  <a:cubicBezTo>
                    <a:pt x="1300" y="551"/>
                    <a:pt x="663" y="2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9" name="Google Shape;12559;p23"/>
            <p:cNvSpPr/>
            <p:nvPr/>
          </p:nvSpPr>
          <p:spPr>
            <a:xfrm>
              <a:off x="6836000" y="1763375"/>
              <a:ext cx="34175" cy="20175"/>
            </a:xfrm>
            <a:custGeom>
              <a:avLst/>
              <a:gdLst/>
              <a:ahLst/>
              <a:cxnLst/>
              <a:rect l="l" t="t" r="r" b="b"/>
              <a:pathLst>
                <a:path w="1367" h="807" extrusionOk="0">
                  <a:moveTo>
                    <a:pt x="1" y="1"/>
                  </a:moveTo>
                  <a:lnTo>
                    <a:pt x="1" y="1"/>
                  </a:lnTo>
                  <a:cubicBezTo>
                    <a:pt x="401" y="226"/>
                    <a:pt x="888" y="563"/>
                    <a:pt x="1225" y="788"/>
                  </a:cubicBezTo>
                  <a:cubicBezTo>
                    <a:pt x="1238" y="801"/>
                    <a:pt x="1254" y="806"/>
                    <a:pt x="1269" y="806"/>
                  </a:cubicBezTo>
                  <a:cubicBezTo>
                    <a:pt x="1317" y="806"/>
                    <a:pt x="1366" y="757"/>
                    <a:pt x="1338" y="701"/>
                  </a:cubicBezTo>
                  <a:cubicBezTo>
                    <a:pt x="951" y="388"/>
                    <a:pt x="463"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0" name="Google Shape;12560;p23"/>
            <p:cNvSpPr/>
            <p:nvPr/>
          </p:nvSpPr>
          <p:spPr>
            <a:xfrm>
              <a:off x="6845375" y="1774950"/>
              <a:ext cx="22825" cy="10325"/>
            </a:xfrm>
            <a:custGeom>
              <a:avLst/>
              <a:gdLst/>
              <a:ahLst/>
              <a:cxnLst/>
              <a:rect l="l" t="t" r="r" b="b"/>
              <a:pathLst>
                <a:path w="913" h="413" extrusionOk="0">
                  <a:moveTo>
                    <a:pt x="1" y="0"/>
                  </a:moveTo>
                  <a:cubicBezTo>
                    <a:pt x="213" y="138"/>
                    <a:pt x="426" y="263"/>
                    <a:pt x="638" y="413"/>
                  </a:cubicBezTo>
                  <a:cubicBezTo>
                    <a:pt x="913" y="388"/>
                    <a:pt x="88" y="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1" name="Google Shape;12561;p23"/>
            <p:cNvSpPr/>
            <p:nvPr/>
          </p:nvSpPr>
          <p:spPr>
            <a:xfrm>
              <a:off x="6834750" y="1744325"/>
              <a:ext cx="51575" cy="29175"/>
            </a:xfrm>
            <a:custGeom>
              <a:avLst/>
              <a:gdLst/>
              <a:ahLst/>
              <a:cxnLst/>
              <a:rect l="l" t="t" r="r" b="b"/>
              <a:pathLst>
                <a:path w="2063" h="1167" extrusionOk="0">
                  <a:moveTo>
                    <a:pt x="1" y="1"/>
                  </a:moveTo>
                  <a:lnTo>
                    <a:pt x="1" y="1"/>
                  </a:lnTo>
                  <a:cubicBezTo>
                    <a:pt x="576" y="351"/>
                    <a:pt x="1125" y="725"/>
                    <a:pt x="1713" y="1050"/>
                  </a:cubicBezTo>
                  <a:cubicBezTo>
                    <a:pt x="1789" y="1079"/>
                    <a:pt x="1873" y="1166"/>
                    <a:pt x="1953" y="1166"/>
                  </a:cubicBezTo>
                  <a:cubicBezTo>
                    <a:pt x="1978" y="1166"/>
                    <a:pt x="2002" y="1158"/>
                    <a:pt x="2025" y="1138"/>
                  </a:cubicBezTo>
                  <a:cubicBezTo>
                    <a:pt x="2063" y="1100"/>
                    <a:pt x="2063" y="1038"/>
                    <a:pt x="2038" y="1000"/>
                  </a:cubicBezTo>
                  <a:cubicBezTo>
                    <a:pt x="1900" y="888"/>
                    <a:pt x="1738" y="825"/>
                    <a:pt x="1588" y="750"/>
                  </a:cubicBezTo>
                  <a:cubicBezTo>
                    <a:pt x="1063" y="501"/>
                    <a:pt x="538"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2" name="Google Shape;12562;p23"/>
            <p:cNvSpPr/>
            <p:nvPr/>
          </p:nvSpPr>
          <p:spPr>
            <a:xfrm>
              <a:off x="6862250" y="1749650"/>
              <a:ext cx="67500" cy="36150"/>
            </a:xfrm>
            <a:custGeom>
              <a:avLst/>
              <a:gdLst/>
              <a:ahLst/>
              <a:cxnLst/>
              <a:rect l="l" t="t" r="r" b="b"/>
              <a:pathLst>
                <a:path w="2700" h="1446" extrusionOk="0">
                  <a:moveTo>
                    <a:pt x="0" y="0"/>
                  </a:moveTo>
                  <a:cubicBezTo>
                    <a:pt x="775" y="462"/>
                    <a:pt x="1550" y="937"/>
                    <a:pt x="2337" y="1375"/>
                  </a:cubicBezTo>
                  <a:cubicBezTo>
                    <a:pt x="2391" y="1406"/>
                    <a:pt x="2460" y="1446"/>
                    <a:pt x="2521" y="1446"/>
                  </a:cubicBezTo>
                  <a:cubicBezTo>
                    <a:pt x="2560" y="1446"/>
                    <a:pt x="2596" y="1430"/>
                    <a:pt x="2625" y="1387"/>
                  </a:cubicBezTo>
                  <a:cubicBezTo>
                    <a:pt x="2700" y="1187"/>
                    <a:pt x="2387" y="1150"/>
                    <a:pt x="2275" y="1062"/>
                  </a:cubicBezTo>
                  <a:cubicBezTo>
                    <a:pt x="1525" y="662"/>
                    <a:pt x="750"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3" name="Google Shape;12563;p23"/>
            <p:cNvSpPr/>
            <p:nvPr/>
          </p:nvSpPr>
          <p:spPr>
            <a:xfrm>
              <a:off x="6898500" y="1759950"/>
              <a:ext cx="39700" cy="20575"/>
            </a:xfrm>
            <a:custGeom>
              <a:avLst/>
              <a:gdLst/>
              <a:ahLst/>
              <a:cxnLst/>
              <a:rect l="l" t="t" r="r" b="b"/>
              <a:pathLst>
                <a:path w="1588" h="823" extrusionOk="0">
                  <a:moveTo>
                    <a:pt x="0" y="1"/>
                  </a:moveTo>
                  <a:lnTo>
                    <a:pt x="0" y="1"/>
                  </a:lnTo>
                  <a:cubicBezTo>
                    <a:pt x="450" y="313"/>
                    <a:pt x="937" y="575"/>
                    <a:pt x="1437" y="813"/>
                  </a:cubicBezTo>
                  <a:cubicBezTo>
                    <a:pt x="1449" y="820"/>
                    <a:pt x="1461" y="823"/>
                    <a:pt x="1473" y="823"/>
                  </a:cubicBezTo>
                  <a:cubicBezTo>
                    <a:pt x="1542" y="823"/>
                    <a:pt x="1587" y="706"/>
                    <a:pt x="1512" y="663"/>
                  </a:cubicBezTo>
                  <a:cubicBezTo>
                    <a:pt x="1012" y="425"/>
                    <a:pt x="487" y="2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4" name="Google Shape;12564;p23"/>
            <p:cNvSpPr/>
            <p:nvPr/>
          </p:nvSpPr>
          <p:spPr>
            <a:xfrm>
              <a:off x="6829125" y="1655925"/>
              <a:ext cx="63150" cy="19825"/>
            </a:xfrm>
            <a:custGeom>
              <a:avLst/>
              <a:gdLst/>
              <a:ahLst/>
              <a:cxnLst/>
              <a:rect l="l" t="t" r="r" b="b"/>
              <a:pathLst>
                <a:path w="2526" h="793" extrusionOk="0">
                  <a:moveTo>
                    <a:pt x="1" y="0"/>
                  </a:moveTo>
                  <a:cubicBezTo>
                    <a:pt x="451" y="400"/>
                    <a:pt x="1013" y="700"/>
                    <a:pt x="1625" y="775"/>
                  </a:cubicBezTo>
                  <a:cubicBezTo>
                    <a:pt x="1704" y="786"/>
                    <a:pt x="1785" y="792"/>
                    <a:pt x="1867" y="792"/>
                  </a:cubicBezTo>
                  <a:cubicBezTo>
                    <a:pt x="1966" y="792"/>
                    <a:pt x="2066" y="783"/>
                    <a:pt x="2163" y="762"/>
                  </a:cubicBezTo>
                  <a:cubicBezTo>
                    <a:pt x="2263" y="737"/>
                    <a:pt x="2413" y="725"/>
                    <a:pt x="2488" y="625"/>
                  </a:cubicBezTo>
                  <a:cubicBezTo>
                    <a:pt x="2525" y="550"/>
                    <a:pt x="2475" y="437"/>
                    <a:pt x="2375" y="437"/>
                  </a:cubicBezTo>
                  <a:cubicBezTo>
                    <a:pt x="2368" y="436"/>
                    <a:pt x="2362" y="436"/>
                    <a:pt x="2355" y="436"/>
                  </a:cubicBezTo>
                  <a:cubicBezTo>
                    <a:pt x="2299" y="436"/>
                    <a:pt x="2242" y="476"/>
                    <a:pt x="2175" y="487"/>
                  </a:cubicBezTo>
                  <a:cubicBezTo>
                    <a:pt x="2023" y="523"/>
                    <a:pt x="1865" y="540"/>
                    <a:pt x="1704" y="540"/>
                  </a:cubicBezTo>
                  <a:cubicBezTo>
                    <a:pt x="1139" y="540"/>
                    <a:pt x="536" y="33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5" name="Google Shape;12565;p23"/>
            <p:cNvSpPr/>
            <p:nvPr/>
          </p:nvSpPr>
          <p:spPr>
            <a:xfrm>
              <a:off x="6833500" y="1665600"/>
              <a:ext cx="60025" cy="17200"/>
            </a:xfrm>
            <a:custGeom>
              <a:avLst/>
              <a:gdLst/>
              <a:ahLst/>
              <a:cxnLst/>
              <a:rect l="l" t="t" r="r" b="b"/>
              <a:pathLst>
                <a:path w="2401" h="688" extrusionOk="0">
                  <a:moveTo>
                    <a:pt x="1" y="1"/>
                  </a:moveTo>
                  <a:lnTo>
                    <a:pt x="1" y="1"/>
                  </a:lnTo>
                  <a:cubicBezTo>
                    <a:pt x="513" y="425"/>
                    <a:pt x="1150" y="675"/>
                    <a:pt x="1813" y="688"/>
                  </a:cubicBezTo>
                  <a:cubicBezTo>
                    <a:pt x="1950" y="688"/>
                    <a:pt x="2088" y="675"/>
                    <a:pt x="2213" y="650"/>
                  </a:cubicBezTo>
                  <a:cubicBezTo>
                    <a:pt x="2300" y="650"/>
                    <a:pt x="2400" y="613"/>
                    <a:pt x="2388" y="513"/>
                  </a:cubicBezTo>
                  <a:cubicBezTo>
                    <a:pt x="2388" y="450"/>
                    <a:pt x="2338" y="388"/>
                    <a:pt x="2275" y="388"/>
                  </a:cubicBezTo>
                  <a:cubicBezTo>
                    <a:pt x="2268" y="385"/>
                    <a:pt x="2260" y="384"/>
                    <a:pt x="2253" y="384"/>
                  </a:cubicBezTo>
                  <a:cubicBezTo>
                    <a:pt x="2223" y="384"/>
                    <a:pt x="2193" y="400"/>
                    <a:pt x="2163" y="400"/>
                  </a:cubicBezTo>
                  <a:cubicBezTo>
                    <a:pt x="2150" y="413"/>
                    <a:pt x="2125" y="413"/>
                    <a:pt x="2100" y="413"/>
                  </a:cubicBezTo>
                  <a:cubicBezTo>
                    <a:pt x="1914" y="434"/>
                    <a:pt x="1739" y="445"/>
                    <a:pt x="1572" y="445"/>
                  </a:cubicBezTo>
                  <a:cubicBezTo>
                    <a:pt x="1032" y="445"/>
                    <a:pt x="563" y="3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6" name="Google Shape;12566;p23"/>
            <p:cNvSpPr/>
            <p:nvPr/>
          </p:nvSpPr>
          <p:spPr>
            <a:xfrm>
              <a:off x="6840075" y="1676525"/>
              <a:ext cx="55800" cy="14400"/>
            </a:xfrm>
            <a:custGeom>
              <a:avLst/>
              <a:gdLst/>
              <a:ahLst/>
              <a:cxnLst/>
              <a:rect l="l" t="t" r="r" b="b"/>
              <a:pathLst>
                <a:path w="2232" h="576" extrusionOk="0">
                  <a:moveTo>
                    <a:pt x="0" y="1"/>
                  </a:moveTo>
                  <a:cubicBezTo>
                    <a:pt x="550" y="338"/>
                    <a:pt x="1187" y="551"/>
                    <a:pt x="1825" y="551"/>
                  </a:cubicBezTo>
                  <a:cubicBezTo>
                    <a:pt x="2000" y="526"/>
                    <a:pt x="2150" y="576"/>
                    <a:pt x="2212" y="438"/>
                  </a:cubicBezTo>
                  <a:cubicBezTo>
                    <a:pt x="2232" y="341"/>
                    <a:pt x="2159" y="289"/>
                    <a:pt x="2079" y="289"/>
                  </a:cubicBezTo>
                  <a:cubicBezTo>
                    <a:pt x="2057" y="289"/>
                    <a:pt x="2034" y="293"/>
                    <a:pt x="2012" y="301"/>
                  </a:cubicBezTo>
                  <a:cubicBezTo>
                    <a:pt x="1860" y="317"/>
                    <a:pt x="1710" y="325"/>
                    <a:pt x="1564" y="325"/>
                  </a:cubicBezTo>
                  <a:cubicBezTo>
                    <a:pt x="1026" y="325"/>
                    <a:pt x="521" y="21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7" name="Google Shape;12567;p23"/>
            <p:cNvSpPr/>
            <p:nvPr/>
          </p:nvSpPr>
          <p:spPr>
            <a:xfrm>
              <a:off x="6846325" y="1685275"/>
              <a:ext cx="50500" cy="12350"/>
            </a:xfrm>
            <a:custGeom>
              <a:avLst/>
              <a:gdLst/>
              <a:ahLst/>
              <a:cxnLst/>
              <a:rect l="l" t="t" r="r" b="b"/>
              <a:pathLst>
                <a:path w="2020" h="494" extrusionOk="0">
                  <a:moveTo>
                    <a:pt x="0" y="1"/>
                  </a:moveTo>
                  <a:lnTo>
                    <a:pt x="0" y="1"/>
                  </a:lnTo>
                  <a:cubicBezTo>
                    <a:pt x="438" y="251"/>
                    <a:pt x="925" y="451"/>
                    <a:pt x="1437" y="476"/>
                  </a:cubicBezTo>
                  <a:cubicBezTo>
                    <a:pt x="1526" y="485"/>
                    <a:pt x="1614" y="493"/>
                    <a:pt x="1702" y="493"/>
                  </a:cubicBezTo>
                  <a:cubicBezTo>
                    <a:pt x="1739" y="493"/>
                    <a:pt x="1776" y="492"/>
                    <a:pt x="1812" y="488"/>
                  </a:cubicBezTo>
                  <a:cubicBezTo>
                    <a:pt x="1825" y="488"/>
                    <a:pt x="1839" y="489"/>
                    <a:pt x="1854" y="489"/>
                  </a:cubicBezTo>
                  <a:cubicBezTo>
                    <a:pt x="1916" y="489"/>
                    <a:pt x="1990" y="481"/>
                    <a:pt x="2000" y="401"/>
                  </a:cubicBezTo>
                  <a:cubicBezTo>
                    <a:pt x="2020" y="299"/>
                    <a:pt x="1941" y="272"/>
                    <a:pt x="1858" y="272"/>
                  </a:cubicBezTo>
                  <a:cubicBezTo>
                    <a:pt x="1838" y="272"/>
                    <a:pt x="1818" y="273"/>
                    <a:pt x="1800" y="276"/>
                  </a:cubicBezTo>
                  <a:cubicBezTo>
                    <a:pt x="1714" y="279"/>
                    <a:pt x="1631" y="281"/>
                    <a:pt x="1548" y="281"/>
                  </a:cubicBezTo>
                  <a:cubicBezTo>
                    <a:pt x="1014" y="281"/>
                    <a:pt x="531" y="20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8" name="Google Shape;12568;p23"/>
            <p:cNvSpPr/>
            <p:nvPr/>
          </p:nvSpPr>
          <p:spPr>
            <a:xfrm>
              <a:off x="6890375" y="1700600"/>
              <a:ext cx="325" cy="25"/>
            </a:xfrm>
            <a:custGeom>
              <a:avLst/>
              <a:gdLst/>
              <a:ahLst/>
              <a:cxnLst/>
              <a:rect l="l" t="t" r="r" b="b"/>
              <a:pathLst>
                <a:path w="13" h="1" extrusionOk="0">
                  <a:moveTo>
                    <a:pt x="13" y="0"/>
                  </a:moveTo>
                  <a:cubicBezTo>
                    <a:pt x="13" y="0"/>
                    <a:pt x="13" y="0"/>
                    <a:pt x="0" y="0"/>
                  </a:cubicBezTo>
                  <a:cubicBezTo>
                    <a:pt x="0" y="0"/>
                    <a:pt x="0" y="0"/>
                    <a:pt x="0" y="0"/>
                  </a:cubicBezTo>
                  <a:cubicBezTo>
                    <a:pt x="0" y="0"/>
                    <a:pt x="0" y="0"/>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9" name="Google Shape;12569;p23"/>
            <p:cNvSpPr/>
            <p:nvPr/>
          </p:nvSpPr>
          <p:spPr>
            <a:xfrm>
              <a:off x="6862250" y="1696525"/>
              <a:ext cx="30325" cy="7575"/>
            </a:xfrm>
            <a:custGeom>
              <a:avLst/>
              <a:gdLst/>
              <a:ahLst/>
              <a:cxnLst/>
              <a:rect l="l" t="t" r="r" b="b"/>
              <a:pathLst>
                <a:path w="1213" h="303" extrusionOk="0">
                  <a:moveTo>
                    <a:pt x="0" y="1"/>
                  </a:moveTo>
                  <a:lnTo>
                    <a:pt x="0" y="1"/>
                  </a:lnTo>
                  <a:cubicBezTo>
                    <a:pt x="288" y="151"/>
                    <a:pt x="613" y="226"/>
                    <a:pt x="938" y="276"/>
                  </a:cubicBezTo>
                  <a:cubicBezTo>
                    <a:pt x="990" y="276"/>
                    <a:pt x="1061" y="303"/>
                    <a:pt x="1117" y="303"/>
                  </a:cubicBezTo>
                  <a:cubicBezTo>
                    <a:pt x="1154" y="303"/>
                    <a:pt x="1185" y="291"/>
                    <a:pt x="1200" y="251"/>
                  </a:cubicBezTo>
                  <a:cubicBezTo>
                    <a:pt x="1213" y="213"/>
                    <a:pt x="1175" y="163"/>
                    <a:pt x="1125" y="163"/>
                  </a:cubicBezTo>
                  <a:cubicBezTo>
                    <a:pt x="738" y="113"/>
                    <a:pt x="388" y="1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0" name="Google Shape;12570;p23"/>
            <p:cNvSpPr/>
            <p:nvPr/>
          </p:nvSpPr>
          <p:spPr>
            <a:xfrm>
              <a:off x="6869125" y="1702150"/>
              <a:ext cx="23150" cy="7050"/>
            </a:xfrm>
            <a:custGeom>
              <a:avLst/>
              <a:gdLst/>
              <a:ahLst/>
              <a:cxnLst/>
              <a:rect l="l" t="t" r="r" b="b"/>
              <a:pathLst>
                <a:path w="926" h="282" extrusionOk="0">
                  <a:moveTo>
                    <a:pt x="0" y="1"/>
                  </a:moveTo>
                  <a:cubicBezTo>
                    <a:pt x="250" y="138"/>
                    <a:pt x="525" y="226"/>
                    <a:pt x="800" y="276"/>
                  </a:cubicBezTo>
                  <a:cubicBezTo>
                    <a:pt x="825" y="276"/>
                    <a:pt x="847" y="282"/>
                    <a:pt x="866" y="282"/>
                  </a:cubicBezTo>
                  <a:cubicBezTo>
                    <a:pt x="885" y="282"/>
                    <a:pt x="900" y="276"/>
                    <a:pt x="913" y="251"/>
                  </a:cubicBezTo>
                  <a:cubicBezTo>
                    <a:pt x="925" y="213"/>
                    <a:pt x="888" y="176"/>
                    <a:pt x="850" y="176"/>
                  </a:cubicBezTo>
                  <a:cubicBezTo>
                    <a:pt x="563" y="126"/>
                    <a:pt x="275" y="1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1" name="Google Shape;12571;p23"/>
            <p:cNvSpPr/>
            <p:nvPr/>
          </p:nvSpPr>
          <p:spPr>
            <a:xfrm>
              <a:off x="6874125" y="1708400"/>
              <a:ext cx="15275" cy="4450"/>
            </a:xfrm>
            <a:custGeom>
              <a:avLst/>
              <a:gdLst/>
              <a:ahLst/>
              <a:cxnLst/>
              <a:rect l="l" t="t" r="r" b="b"/>
              <a:pathLst>
                <a:path w="611" h="178" extrusionOk="0">
                  <a:moveTo>
                    <a:pt x="0" y="1"/>
                  </a:moveTo>
                  <a:cubicBezTo>
                    <a:pt x="175" y="76"/>
                    <a:pt x="363" y="138"/>
                    <a:pt x="563" y="176"/>
                  </a:cubicBezTo>
                  <a:cubicBezTo>
                    <a:pt x="566" y="177"/>
                    <a:pt x="570" y="178"/>
                    <a:pt x="573" y="178"/>
                  </a:cubicBezTo>
                  <a:cubicBezTo>
                    <a:pt x="594" y="178"/>
                    <a:pt x="611" y="147"/>
                    <a:pt x="600" y="126"/>
                  </a:cubicBezTo>
                  <a:cubicBezTo>
                    <a:pt x="413" y="51"/>
                    <a:pt x="188"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2" name="Google Shape;12572;p23"/>
            <p:cNvSpPr/>
            <p:nvPr/>
          </p:nvSpPr>
          <p:spPr>
            <a:xfrm>
              <a:off x="6874425" y="1713700"/>
              <a:ext cx="12475" cy="4500"/>
            </a:xfrm>
            <a:custGeom>
              <a:avLst/>
              <a:gdLst/>
              <a:ahLst/>
              <a:cxnLst/>
              <a:rect l="l" t="t" r="r" b="b"/>
              <a:pathLst>
                <a:path w="499" h="180" extrusionOk="0">
                  <a:moveTo>
                    <a:pt x="1" y="1"/>
                  </a:moveTo>
                  <a:lnTo>
                    <a:pt x="1" y="1"/>
                  </a:lnTo>
                  <a:cubicBezTo>
                    <a:pt x="151" y="76"/>
                    <a:pt x="301" y="126"/>
                    <a:pt x="451" y="176"/>
                  </a:cubicBezTo>
                  <a:cubicBezTo>
                    <a:pt x="455" y="178"/>
                    <a:pt x="460" y="179"/>
                    <a:pt x="464" y="179"/>
                  </a:cubicBezTo>
                  <a:cubicBezTo>
                    <a:pt x="484" y="179"/>
                    <a:pt x="498" y="159"/>
                    <a:pt x="488" y="138"/>
                  </a:cubicBezTo>
                  <a:cubicBezTo>
                    <a:pt x="338" y="63"/>
                    <a:pt x="163" y="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3" name="Google Shape;12573;p23"/>
            <p:cNvSpPr/>
            <p:nvPr/>
          </p:nvSpPr>
          <p:spPr>
            <a:xfrm>
              <a:off x="6875675" y="1719950"/>
              <a:ext cx="7525" cy="3150"/>
            </a:xfrm>
            <a:custGeom>
              <a:avLst/>
              <a:gdLst/>
              <a:ahLst/>
              <a:cxnLst/>
              <a:rect l="l" t="t" r="r" b="b"/>
              <a:pathLst>
                <a:path w="301" h="126" extrusionOk="0">
                  <a:moveTo>
                    <a:pt x="1" y="1"/>
                  </a:moveTo>
                  <a:lnTo>
                    <a:pt x="1" y="1"/>
                  </a:lnTo>
                  <a:cubicBezTo>
                    <a:pt x="101" y="51"/>
                    <a:pt x="188" y="101"/>
                    <a:pt x="288" y="126"/>
                  </a:cubicBezTo>
                  <a:cubicBezTo>
                    <a:pt x="301" y="126"/>
                    <a:pt x="301" y="113"/>
                    <a:pt x="301" y="113"/>
                  </a:cubicBezTo>
                  <a:cubicBezTo>
                    <a:pt x="213" y="51"/>
                    <a:pt x="101"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4" name="Google Shape;12574;p23"/>
            <p:cNvSpPr/>
            <p:nvPr/>
          </p:nvSpPr>
          <p:spPr>
            <a:xfrm>
              <a:off x="6747950" y="1703475"/>
              <a:ext cx="65575" cy="16225"/>
            </a:xfrm>
            <a:custGeom>
              <a:avLst/>
              <a:gdLst/>
              <a:ahLst/>
              <a:cxnLst/>
              <a:rect l="l" t="t" r="r" b="b"/>
              <a:pathLst>
                <a:path w="2623" h="649" extrusionOk="0">
                  <a:moveTo>
                    <a:pt x="1108" y="1"/>
                  </a:moveTo>
                  <a:cubicBezTo>
                    <a:pt x="1027" y="1"/>
                    <a:pt x="955" y="4"/>
                    <a:pt x="936" y="10"/>
                  </a:cubicBezTo>
                  <a:cubicBezTo>
                    <a:pt x="873" y="10"/>
                    <a:pt x="848" y="73"/>
                    <a:pt x="861" y="123"/>
                  </a:cubicBezTo>
                  <a:cubicBezTo>
                    <a:pt x="536" y="185"/>
                    <a:pt x="199" y="335"/>
                    <a:pt x="24" y="510"/>
                  </a:cubicBezTo>
                  <a:cubicBezTo>
                    <a:pt x="0" y="568"/>
                    <a:pt x="42" y="649"/>
                    <a:pt x="109" y="649"/>
                  </a:cubicBezTo>
                  <a:cubicBezTo>
                    <a:pt x="114" y="649"/>
                    <a:pt x="119" y="648"/>
                    <a:pt x="124" y="647"/>
                  </a:cubicBezTo>
                  <a:cubicBezTo>
                    <a:pt x="186" y="635"/>
                    <a:pt x="224" y="585"/>
                    <a:pt x="274" y="560"/>
                  </a:cubicBezTo>
                  <a:cubicBezTo>
                    <a:pt x="674" y="321"/>
                    <a:pt x="1106" y="228"/>
                    <a:pt x="1553" y="228"/>
                  </a:cubicBezTo>
                  <a:cubicBezTo>
                    <a:pt x="1903" y="228"/>
                    <a:pt x="2262" y="285"/>
                    <a:pt x="2623" y="373"/>
                  </a:cubicBezTo>
                  <a:cubicBezTo>
                    <a:pt x="2548" y="348"/>
                    <a:pt x="2486" y="323"/>
                    <a:pt x="2411" y="298"/>
                  </a:cubicBezTo>
                  <a:cubicBezTo>
                    <a:pt x="2073" y="135"/>
                    <a:pt x="1711" y="35"/>
                    <a:pt x="1336" y="10"/>
                  </a:cubicBezTo>
                  <a:cubicBezTo>
                    <a:pt x="1280" y="4"/>
                    <a:pt x="1189" y="1"/>
                    <a:pt x="1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5" name="Google Shape;12575;p23"/>
            <p:cNvSpPr/>
            <p:nvPr/>
          </p:nvSpPr>
          <p:spPr>
            <a:xfrm>
              <a:off x="6771650" y="1692350"/>
              <a:ext cx="62825" cy="24875"/>
            </a:xfrm>
            <a:custGeom>
              <a:avLst/>
              <a:gdLst/>
              <a:ahLst/>
              <a:cxnLst/>
              <a:rect l="l" t="t" r="r" b="b"/>
              <a:pathLst>
                <a:path w="2513" h="995" extrusionOk="0">
                  <a:moveTo>
                    <a:pt x="998" y="1"/>
                  </a:moveTo>
                  <a:cubicBezTo>
                    <a:pt x="898" y="1"/>
                    <a:pt x="799" y="6"/>
                    <a:pt x="700" y="18"/>
                  </a:cubicBezTo>
                  <a:cubicBezTo>
                    <a:pt x="1225" y="55"/>
                    <a:pt x="1675" y="205"/>
                    <a:pt x="2112" y="455"/>
                  </a:cubicBezTo>
                  <a:cubicBezTo>
                    <a:pt x="2112" y="455"/>
                    <a:pt x="2125" y="455"/>
                    <a:pt x="2125" y="468"/>
                  </a:cubicBezTo>
                  <a:cubicBezTo>
                    <a:pt x="2075" y="443"/>
                    <a:pt x="2025" y="430"/>
                    <a:pt x="1975" y="405"/>
                  </a:cubicBezTo>
                  <a:cubicBezTo>
                    <a:pt x="1605" y="278"/>
                    <a:pt x="1212" y="197"/>
                    <a:pt x="814" y="197"/>
                  </a:cubicBezTo>
                  <a:cubicBezTo>
                    <a:pt x="701" y="197"/>
                    <a:pt x="588" y="204"/>
                    <a:pt x="475" y="218"/>
                  </a:cubicBezTo>
                  <a:cubicBezTo>
                    <a:pt x="1038" y="230"/>
                    <a:pt x="1513" y="405"/>
                    <a:pt x="1937" y="580"/>
                  </a:cubicBezTo>
                  <a:cubicBezTo>
                    <a:pt x="1800" y="543"/>
                    <a:pt x="1662" y="493"/>
                    <a:pt x="1525" y="468"/>
                  </a:cubicBezTo>
                  <a:cubicBezTo>
                    <a:pt x="1123" y="377"/>
                    <a:pt x="713" y="335"/>
                    <a:pt x="302" y="335"/>
                  </a:cubicBezTo>
                  <a:cubicBezTo>
                    <a:pt x="201" y="335"/>
                    <a:pt x="101" y="338"/>
                    <a:pt x="0" y="343"/>
                  </a:cubicBezTo>
                  <a:cubicBezTo>
                    <a:pt x="538" y="380"/>
                    <a:pt x="1250" y="505"/>
                    <a:pt x="1687" y="680"/>
                  </a:cubicBezTo>
                  <a:cubicBezTo>
                    <a:pt x="1825" y="730"/>
                    <a:pt x="2037" y="830"/>
                    <a:pt x="2225" y="930"/>
                  </a:cubicBezTo>
                  <a:cubicBezTo>
                    <a:pt x="2281" y="952"/>
                    <a:pt x="2326" y="994"/>
                    <a:pt x="2389" y="994"/>
                  </a:cubicBezTo>
                  <a:cubicBezTo>
                    <a:pt x="2396" y="994"/>
                    <a:pt x="2404" y="994"/>
                    <a:pt x="2412" y="992"/>
                  </a:cubicBezTo>
                  <a:cubicBezTo>
                    <a:pt x="2512" y="967"/>
                    <a:pt x="2512" y="830"/>
                    <a:pt x="2425" y="793"/>
                  </a:cubicBezTo>
                  <a:cubicBezTo>
                    <a:pt x="2362" y="755"/>
                    <a:pt x="2287" y="718"/>
                    <a:pt x="2212" y="693"/>
                  </a:cubicBezTo>
                  <a:cubicBezTo>
                    <a:pt x="2275" y="680"/>
                    <a:pt x="2312" y="593"/>
                    <a:pt x="2275" y="543"/>
                  </a:cubicBezTo>
                  <a:cubicBezTo>
                    <a:pt x="2250" y="518"/>
                    <a:pt x="2225" y="505"/>
                    <a:pt x="2187" y="493"/>
                  </a:cubicBezTo>
                  <a:lnTo>
                    <a:pt x="2187" y="493"/>
                  </a:lnTo>
                  <a:cubicBezTo>
                    <a:pt x="2194" y="494"/>
                    <a:pt x="2200" y="495"/>
                    <a:pt x="2207" y="495"/>
                  </a:cubicBezTo>
                  <a:cubicBezTo>
                    <a:pt x="2262" y="495"/>
                    <a:pt x="2310" y="447"/>
                    <a:pt x="2287" y="380"/>
                  </a:cubicBezTo>
                  <a:cubicBezTo>
                    <a:pt x="2225" y="280"/>
                    <a:pt x="2100" y="255"/>
                    <a:pt x="2012" y="193"/>
                  </a:cubicBezTo>
                  <a:cubicBezTo>
                    <a:pt x="1693" y="67"/>
                    <a:pt x="1343" y="1"/>
                    <a:pt x="9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6" name="Google Shape;12576;p23"/>
            <p:cNvSpPr/>
            <p:nvPr/>
          </p:nvSpPr>
          <p:spPr>
            <a:xfrm>
              <a:off x="6798525" y="1688000"/>
              <a:ext cx="29800" cy="9825"/>
            </a:xfrm>
            <a:custGeom>
              <a:avLst/>
              <a:gdLst/>
              <a:ahLst/>
              <a:cxnLst/>
              <a:rect l="l" t="t" r="r" b="b"/>
              <a:pathLst>
                <a:path w="1192" h="393" extrusionOk="0">
                  <a:moveTo>
                    <a:pt x="116" y="0"/>
                  </a:moveTo>
                  <a:cubicBezTo>
                    <a:pt x="78" y="0"/>
                    <a:pt x="39" y="2"/>
                    <a:pt x="0" y="4"/>
                  </a:cubicBezTo>
                  <a:cubicBezTo>
                    <a:pt x="400" y="42"/>
                    <a:pt x="712" y="192"/>
                    <a:pt x="1062" y="367"/>
                  </a:cubicBezTo>
                  <a:cubicBezTo>
                    <a:pt x="1075" y="384"/>
                    <a:pt x="1095" y="392"/>
                    <a:pt x="1115" y="392"/>
                  </a:cubicBezTo>
                  <a:cubicBezTo>
                    <a:pt x="1154" y="392"/>
                    <a:pt x="1191" y="362"/>
                    <a:pt x="1175" y="304"/>
                  </a:cubicBezTo>
                  <a:cubicBezTo>
                    <a:pt x="1162" y="267"/>
                    <a:pt x="1112" y="242"/>
                    <a:pt x="1075" y="229"/>
                  </a:cubicBezTo>
                  <a:cubicBezTo>
                    <a:pt x="783" y="95"/>
                    <a:pt x="452" y="0"/>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7" name="Google Shape;12577;p23"/>
            <p:cNvSpPr/>
            <p:nvPr/>
          </p:nvSpPr>
          <p:spPr>
            <a:xfrm>
              <a:off x="6801025" y="1683100"/>
              <a:ext cx="24575" cy="7250"/>
            </a:xfrm>
            <a:custGeom>
              <a:avLst/>
              <a:gdLst/>
              <a:ahLst/>
              <a:cxnLst/>
              <a:rect l="l" t="t" r="r" b="b"/>
              <a:pathLst>
                <a:path w="983" h="290" extrusionOk="0">
                  <a:moveTo>
                    <a:pt x="0" y="0"/>
                  </a:moveTo>
                  <a:cubicBezTo>
                    <a:pt x="325" y="50"/>
                    <a:pt x="575" y="150"/>
                    <a:pt x="837" y="263"/>
                  </a:cubicBezTo>
                  <a:cubicBezTo>
                    <a:pt x="865" y="282"/>
                    <a:pt x="889" y="290"/>
                    <a:pt x="908" y="290"/>
                  </a:cubicBezTo>
                  <a:cubicBezTo>
                    <a:pt x="975" y="290"/>
                    <a:pt x="982" y="192"/>
                    <a:pt x="875" y="163"/>
                  </a:cubicBezTo>
                  <a:cubicBezTo>
                    <a:pt x="600" y="50"/>
                    <a:pt x="30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8" name="Google Shape;12578;p23"/>
            <p:cNvSpPr/>
            <p:nvPr/>
          </p:nvSpPr>
          <p:spPr>
            <a:xfrm>
              <a:off x="6785700" y="1674725"/>
              <a:ext cx="41575" cy="10900"/>
            </a:xfrm>
            <a:custGeom>
              <a:avLst/>
              <a:gdLst/>
              <a:ahLst/>
              <a:cxnLst/>
              <a:rect l="l" t="t" r="r" b="b"/>
              <a:pathLst>
                <a:path w="1663" h="436" extrusionOk="0">
                  <a:moveTo>
                    <a:pt x="609" y="1"/>
                  </a:moveTo>
                  <a:cubicBezTo>
                    <a:pt x="402" y="1"/>
                    <a:pt x="195" y="36"/>
                    <a:pt x="1" y="110"/>
                  </a:cubicBezTo>
                  <a:cubicBezTo>
                    <a:pt x="130" y="83"/>
                    <a:pt x="255" y="71"/>
                    <a:pt x="375" y="71"/>
                  </a:cubicBezTo>
                  <a:cubicBezTo>
                    <a:pt x="756" y="71"/>
                    <a:pt x="1099" y="196"/>
                    <a:pt x="1450" y="385"/>
                  </a:cubicBezTo>
                  <a:cubicBezTo>
                    <a:pt x="1488" y="398"/>
                    <a:pt x="1538" y="435"/>
                    <a:pt x="1575" y="435"/>
                  </a:cubicBezTo>
                  <a:cubicBezTo>
                    <a:pt x="1625" y="435"/>
                    <a:pt x="1663" y="385"/>
                    <a:pt x="1650" y="335"/>
                  </a:cubicBezTo>
                  <a:cubicBezTo>
                    <a:pt x="1625" y="285"/>
                    <a:pt x="1588" y="273"/>
                    <a:pt x="1513" y="223"/>
                  </a:cubicBezTo>
                  <a:cubicBezTo>
                    <a:pt x="1235" y="80"/>
                    <a:pt x="921"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9" name="Google Shape;12579;p23"/>
            <p:cNvSpPr/>
            <p:nvPr/>
          </p:nvSpPr>
          <p:spPr>
            <a:xfrm>
              <a:off x="6798525" y="1670125"/>
              <a:ext cx="26250" cy="7850"/>
            </a:xfrm>
            <a:custGeom>
              <a:avLst/>
              <a:gdLst/>
              <a:ahLst/>
              <a:cxnLst/>
              <a:rect l="l" t="t" r="r" b="b"/>
              <a:pathLst>
                <a:path w="1050" h="314" extrusionOk="0">
                  <a:moveTo>
                    <a:pt x="238" y="1"/>
                  </a:moveTo>
                  <a:cubicBezTo>
                    <a:pt x="158" y="1"/>
                    <a:pt x="78" y="7"/>
                    <a:pt x="0" y="19"/>
                  </a:cubicBezTo>
                  <a:cubicBezTo>
                    <a:pt x="16" y="19"/>
                    <a:pt x="31" y="18"/>
                    <a:pt x="46" y="18"/>
                  </a:cubicBezTo>
                  <a:cubicBezTo>
                    <a:pt x="270" y="18"/>
                    <a:pt x="500" y="99"/>
                    <a:pt x="675" y="169"/>
                  </a:cubicBezTo>
                  <a:cubicBezTo>
                    <a:pt x="750" y="207"/>
                    <a:pt x="825" y="244"/>
                    <a:pt x="887" y="282"/>
                  </a:cubicBezTo>
                  <a:cubicBezTo>
                    <a:pt x="911" y="298"/>
                    <a:pt x="940" y="313"/>
                    <a:pt x="964" y="313"/>
                  </a:cubicBezTo>
                  <a:cubicBezTo>
                    <a:pt x="978" y="313"/>
                    <a:pt x="991" y="308"/>
                    <a:pt x="1000" y="294"/>
                  </a:cubicBezTo>
                  <a:cubicBezTo>
                    <a:pt x="1050" y="232"/>
                    <a:pt x="975" y="194"/>
                    <a:pt x="925" y="169"/>
                  </a:cubicBezTo>
                  <a:cubicBezTo>
                    <a:pt x="719" y="57"/>
                    <a:pt x="477" y="1"/>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0" name="Google Shape;12580;p23"/>
            <p:cNvSpPr/>
            <p:nvPr/>
          </p:nvSpPr>
          <p:spPr>
            <a:xfrm>
              <a:off x="6795700" y="1665550"/>
              <a:ext cx="31900" cy="10075"/>
            </a:xfrm>
            <a:custGeom>
              <a:avLst/>
              <a:gdLst/>
              <a:ahLst/>
              <a:cxnLst/>
              <a:rect l="l" t="t" r="r" b="b"/>
              <a:pathLst>
                <a:path w="1276" h="403" extrusionOk="0">
                  <a:moveTo>
                    <a:pt x="290" y="1"/>
                  </a:moveTo>
                  <a:cubicBezTo>
                    <a:pt x="194" y="1"/>
                    <a:pt x="97" y="9"/>
                    <a:pt x="1" y="28"/>
                  </a:cubicBezTo>
                  <a:cubicBezTo>
                    <a:pt x="20" y="27"/>
                    <a:pt x="40" y="27"/>
                    <a:pt x="59" y="27"/>
                  </a:cubicBezTo>
                  <a:cubicBezTo>
                    <a:pt x="453" y="27"/>
                    <a:pt x="742" y="149"/>
                    <a:pt x="1088" y="327"/>
                  </a:cubicBezTo>
                  <a:cubicBezTo>
                    <a:pt x="1125" y="352"/>
                    <a:pt x="1163" y="390"/>
                    <a:pt x="1213" y="402"/>
                  </a:cubicBezTo>
                  <a:cubicBezTo>
                    <a:pt x="1250" y="402"/>
                    <a:pt x="1275" y="352"/>
                    <a:pt x="1263" y="315"/>
                  </a:cubicBezTo>
                  <a:cubicBezTo>
                    <a:pt x="1238" y="265"/>
                    <a:pt x="1213" y="265"/>
                    <a:pt x="1150" y="227"/>
                  </a:cubicBezTo>
                  <a:cubicBezTo>
                    <a:pt x="885" y="85"/>
                    <a:pt x="591" y="1"/>
                    <a:pt x="2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1" name="Google Shape;12581;p23"/>
            <p:cNvSpPr/>
            <p:nvPr/>
          </p:nvSpPr>
          <p:spPr>
            <a:xfrm>
              <a:off x="6761350" y="1712000"/>
              <a:ext cx="54250" cy="10875"/>
            </a:xfrm>
            <a:custGeom>
              <a:avLst/>
              <a:gdLst/>
              <a:ahLst/>
              <a:cxnLst/>
              <a:rect l="l" t="t" r="r" b="b"/>
              <a:pathLst>
                <a:path w="2170" h="435" extrusionOk="0">
                  <a:moveTo>
                    <a:pt x="1046" y="1"/>
                  </a:moveTo>
                  <a:cubicBezTo>
                    <a:pt x="921" y="1"/>
                    <a:pt x="797" y="8"/>
                    <a:pt x="675" y="19"/>
                  </a:cubicBezTo>
                  <a:cubicBezTo>
                    <a:pt x="437" y="44"/>
                    <a:pt x="200" y="94"/>
                    <a:pt x="0" y="219"/>
                  </a:cubicBezTo>
                  <a:cubicBezTo>
                    <a:pt x="205" y="127"/>
                    <a:pt x="409" y="119"/>
                    <a:pt x="627" y="119"/>
                  </a:cubicBezTo>
                  <a:cubicBezTo>
                    <a:pt x="676" y="119"/>
                    <a:pt x="725" y="119"/>
                    <a:pt x="775" y="119"/>
                  </a:cubicBezTo>
                  <a:cubicBezTo>
                    <a:pt x="1137" y="131"/>
                    <a:pt x="1625" y="244"/>
                    <a:pt x="1925" y="394"/>
                  </a:cubicBezTo>
                  <a:cubicBezTo>
                    <a:pt x="1960" y="421"/>
                    <a:pt x="2003" y="435"/>
                    <a:pt x="2042" y="435"/>
                  </a:cubicBezTo>
                  <a:cubicBezTo>
                    <a:pt x="2111" y="435"/>
                    <a:pt x="2170" y="390"/>
                    <a:pt x="2162" y="294"/>
                  </a:cubicBezTo>
                  <a:cubicBezTo>
                    <a:pt x="2112" y="194"/>
                    <a:pt x="1975" y="169"/>
                    <a:pt x="1887" y="131"/>
                  </a:cubicBezTo>
                  <a:cubicBezTo>
                    <a:pt x="1618" y="36"/>
                    <a:pt x="1331" y="1"/>
                    <a:pt x="10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2" name="Google Shape;12582;p23"/>
            <p:cNvSpPr/>
            <p:nvPr/>
          </p:nvSpPr>
          <p:spPr>
            <a:xfrm>
              <a:off x="6774450" y="1718850"/>
              <a:ext cx="37750" cy="9600"/>
            </a:xfrm>
            <a:custGeom>
              <a:avLst/>
              <a:gdLst/>
              <a:ahLst/>
              <a:cxnLst/>
              <a:rect l="l" t="t" r="r" b="b"/>
              <a:pathLst>
                <a:path w="1510" h="384" extrusionOk="0">
                  <a:moveTo>
                    <a:pt x="373" y="0"/>
                  </a:moveTo>
                  <a:cubicBezTo>
                    <a:pt x="248" y="0"/>
                    <a:pt x="123" y="10"/>
                    <a:pt x="1" y="32"/>
                  </a:cubicBezTo>
                  <a:cubicBezTo>
                    <a:pt x="17" y="32"/>
                    <a:pt x="33" y="32"/>
                    <a:pt x="49" y="32"/>
                  </a:cubicBezTo>
                  <a:cubicBezTo>
                    <a:pt x="511" y="32"/>
                    <a:pt x="1012" y="200"/>
                    <a:pt x="1326" y="357"/>
                  </a:cubicBezTo>
                  <a:cubicBezTo>
                    <a:pt x="1344" y="376"/>
                    <a:pt x="1366" y="384"/>
                    <a:pt x="1387" y="384"/>
                  </a:cubicBezTo>
                  <a:cubicBezTo>
                    <a:pt x="1451" y="384"/>
                    <a:pt x="1510" y="314"/>
                    <a:pt x="1463" y="257"/>
                  </a:cubicBezTo>
                  <a:cubicBezTo>
                    <a:pt x="1401" y="195"/>
                    <a:pt x="1326" y="170"/>
                    <a:pt x="1251" y="145"/>
                  </a:cubicBezTo>
                  <a:cubicBezTo>
                    <a:pt x="969" y="57"/>
                    <a:pt x="670"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3" name="Google Shape;12583;p23"/>
            <p:cNvSpPr/>
            <p:nvPr/>
          </p:nvSpPr>
          <p:spPr>
            <a:xfrm>
              <a:off x="6781325" y="1725250"/>
              <a:ext cx="28475" cy="8475"/>
            </a:xfrm>
            <a:custGeom>
              <a:avLst/>
              <a:gdLst/>
              <a:ahLst/>
              <a:cxnLst/>
              <a:rect l="l" t="t" r="r" b="b"/>
              <a:pathLst>
                <a:path w="1139" h="339" extrusionOk="0">
                  <a:moveTo>
                    <a:pt x="59" y="0"/>
                  </a:moveTo>
                  <a:cubicBezTo>
                    <a:pt x="40" y="0"/>
                    <a:pt x="20" y="1"/>
                    <a:pt x="1" y="1"/>
                  </a:cubicBezTo>
                  <a:cubicBezTo>
                    <a:pt x="301" y="26"/>
                    <a:pt x="838" y="276"/>
                    <a:pt x="938" y="301"/>
                  </a:cubicBezTo>
                  <a:cubicBezTo>
                    <a:pt x="963" y="314"/>
                    <a:pt x="1001" y="339"/>
                    <a:pt x="1038" y="339"/>
                  </a:cubicBezTo>
                  <a:cubicBezTo>
                    <a:pt x="1138" y="326"/>
                    <a:pt x="1088" y="226"/>
                    <a:pt x="1013" y="201"/>
                  </a:cubicBezTo>
                  <a:cubicBezTo>
                    <a:pt x="766" y="95"/>
                    <a:pt x="385"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4" name="Google Shape;12584;p23"/>
            <p:cNvSpPr/>
            <p:nvPr/>
          </p:nvSpPr>
          <p:spPr>
            <a:xfrm>
              <a:off x="6783200" y="1730900"/>
              <a:ext cx="16900" cy="7200"/>
            </a:xfrm>
            <a:custGeom>
              <a:avLst/>
              <a:gdLst/>
              <a:ahLst/>
              <a:cxnLst/>
              <a:rect l="l" t="t" r="r" b="b"/>
              <a:pathLst>
                <a:path w="676" h="288" extrusionOk="0">
                  <a:moveTo>
                    <a:pt x="1" y="0"/>
                  </a:moveTo>
                  <a:lnTo>
                    <a:pt x="1" y="0"/>
                  </a:lnTo>
                  <a:cubicBezTo>
                    <a:pt x="188" y="50"/>
                    <a:pt x="363" y="163"/>
                    <a:pt x="538" y="250"/>
                  </a:cubicBezTo>
                  <a:cubicBezTo>
                    <a:pt x="576" y="263"/>
                    <a:pt x="588" y="288"/>
                    <a:pt x="626" y="288"/>
                  </a:cubicBezTo>
                  <a:cubicBezTo>
                    <a:pt x="651" y="288"/>
                    <a:pt x="676" y="250"/>
                    <a:pt x="651" y="225"/>
                  </a:cubicBezTo>
                  <a:cubicBezTo>
                    <a:pt x="451" y="113"/>
                    <a:pt x="226"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5" name="Google Shape;12585;p23"/>
            <p:cNvSpPr/>
            <p:nvPr/>
          </p:nvSpPr>
          <p:spPr>
            <a:xfrm>
              <a:off x="6782275" y="1738700"/>
              <a:ext cx="17050" cy="5350"/>
            </a:xfrm>
            <a:custGeom>
              <a:avLst/>
              <a:gdLst/>
              <a:ahLst/>
              <a:cxnLst/>
              <a:rect l="l" t="t" r="r" b="b"/>
              <a:pathLst>
                <a:path w="682" h="214" extrusionOk="0">
                  <a:moveTo>
                    <a:pt x="6" y="0"/>
                  </a:moveTo>
                  <a:cubicBezTo>
                    <a:pt x="4" y="0"/>
                    <a:pt x="2" y="0"/>
                    <a:pt x="0" y="1"/>
                  </a:cubicBezTo>
                  <a:cubicBezTo>
                    <a:pt x="163" y="51"/>
                    <a:pt x="313" y="138"/>
                    <a:pt x="475" y="213"/>
                  </a:cubicBezTo>
                  <a:cubicBezTo>
                    <a:pt x="681" y="189"/>
                    <a:pt x="88"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6" name="Google Shape;12586;p23"/>
            <p:cNvSpPr/>
            <p:nvPr/>
          </p:nvSpPr>
          <p:spPr>
            <a:xfrm>
              <a:off x="6762600" y="1738075"/>
              <a:ext cx="35500" cy="16575"/>
            </a:xfrm>
            <a:custGeom>
              <a:avLst/>
              <a:gdLst/>
              <a:ahLst/>
              <a:cxnLst/>
              <a:rect l="l" t="t" r="r" b="b"/>
              <a:pathLst>
                <a:path w="1420" h="663" extrusionOk="0">
                  <a:moveTo>
                    <a:pt x="0" y="1"/>
                  </a:moveTo>
                  <a:lnTo>
                    <a:pt x="0" y="1"/>
                  </a:lnTo>
                  <a:cubicBezTo>
                    <a:pt x="400" y="213"/>
                    <a:pt x="812" y="438"/>
                    <a:pt x="1237" y="626"/>
                  </a:cubicBezTo>
                  <a:cubicBezTo>
                    <a:pt x="1265" y="648"/>
                    <a:pt x="1304" y="662"/>
                    <a:pt x="1339" y="662"/>
                  </a:cubicBezTo>
                  <a:cubicBezTo>
                    <a:pt x="1383" y="662"/>
                    <a:pt x="1419" y="639"/>
                    <a:pt x="1412" y="576"/>
                  </a:cubicBezTo>
                  <a:cubicBezTo>
                    <a:pt x="1337" y="476"/>
                    <a:pt x="1187" y="463"/>
                    <a:pt x="1087" y="401"/>
                  </a:cubicBezTo>
                  <a:cubicBezTo>
                    <a:pt x="737" y="276"/>
                    <a:pt x="375" y="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7" name="Google Shape;12587;p23"/>
            <p:cNvSpPr/>
            <p:nvPr/>
          </p:nvSpPr>
          <p:spPr>
            <a:xfrm>
              <a:off x="6765700" y="1744950"/>
              <a:ext cx="25375" cy="14575"/>
            </a:xfrm>
            <a:custGeom>
              <a:avLst/>
              <a:gdLst/>
              <a:ahLst/>
              <a:cxnLst/>
              <a:rect l="l" t="t" r="r" b="b"/>
              <a:pathLst>
                <a:path w="1015" h="583" extrusionOk="0">
                  <a:moveTo>
                    <a:pt x="1" y="1"/>
                  </a:moveTo>
                  <a:cubicBezTo>
                    <a:pt x="51" y="61"/>
                    <a:pt x="781" y="582"/>
                    <a:pt x="960" y="582"/>
                  </a:cubicBezTo>
                  <a:cubicBezTo>
                    <a:pt x="1004" y="582"/>
                    <a:pt x="1015" y="551"/>
                    <a:pt x="976" y="476"/>
                  </a:cubicBezTo>
                  <a:cubicBezTo>
                    <a:pt x="651" y="301"/>
                    <a:pt x="313"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8" name="Google Shape;12588;p23"/>
            <p:cNvSpPr/>
            <p:nvPr/>
          </p:nvSpPr>
          <p:spPr>
            <a:xfrm>
              <a:off x="6770400" y="1754025"/>
              <a:ext cx="13450" cy="9825"/>
            </a:xfrm>
            <a:custGeom>
              <a:avLst/>
              <a:gdLst/>
              <a:ahLst/>
              <a:cxnLst/>
              <a:rect l="l" t="t" r="r" b="b"/>
              <a:pathLst>
                <a:path w="538" h="393" extrusionOk="0">
                  <a:moveTo>
                    <a:pt x="0" y="0"/>
                  </a:moveTo>
                  <a:cubicBezTo>
                    <a:pt x="138" y="163"/>
                    <a:pt x="300" y="287"/>
                    <a:pt x="475" y="387"/>
                  </a:cubicBezTo>
                  <a:cubicBezTo>
                    <a:pt x="482" y="391"/>
                    <a:pt x="489" y="392"/>
                    <a:pt x="495" y="392"/>
                  </a:cubicBezTo>
                  <a:cubicBezTo>
                    <a:pt x="513" y="392"/>
                    <a:pt x="529" y="381"/>
                    <a:pt x="538" y="362"/>
                  </a:cubicBezTo>
                  <a:cubicBezTo>
                    <a:pt x="538" y="337"/>
                    <a:pt x="500" y="325"/>
                    <a:pt x="488" y="312"/>
                  </a:cubicBezTo>
                  <a:cubicBezTo>
                    <a:pt x="325" y="213"/>
                    <a:pt x="150"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9" name="Google Shape;12589;p23"/>
            <p:cNvSpPr/>
            <p:nvPr/>
          </p:nvSpPr>
          <p:spPr>
            <a:xfrm>
              <a:off x="6767900" y="1764325"/>
              <a:ext cx="12125" cy="7325"/>
            </a:xfrm>
            <a:custGeom>
              <a:avLst/>
              <a:gdLst/>
              <a:ahLst/>
              <a:cxnLst/>
              <a:rect l="l" t="t" r="r" b="b"/>
              <a:pathLst>
                <a:path w="485" h="293" extrusionOk="0">
                  <a:moveTo>
                    <a:pt x="0" y="0"/>
                  </a:moveTo>
                  <a:lnTo>
                    <a:pt x="0" y="0"/>
                  </a:lnTo>
                  <a:cubicBezTo>
                    <a:pt x="138" y="88"/>
                    <a:pt x="263" y="213"/>
                    <a:pt x="425" y="288"/>
                  </a:cubicBezTo>
                  <a:cubicBezTo>
                    <a:pt x="432" y="291"/>
                    <a:pt x="439" y="293"/>
                    <a:pt x="445" y="293"/>
                  </a:cubicBezTo>
                  <a:cubicBezTo>
                    <a:pt x="466" y="293"/>
                    <a:pt x="485" y="279"/>
                    <a:pt x="475" y="250"/>
                  </a:cubicBezTo>
                  <a:cubicBezTo>
                    <a:pt x="425" y="200"/>
                    <a:pt x="338" y="175"/>
                    <a:pt x="275" y="138"/>
                  </a:cubicBezTo>
                  <a:cubicBezTo>
                    <a:pt x="175" y="100"/>
                    <a:pt x="100" y="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0" name="Google Shape;12590;p23"/>
            <p:cNvSpPr/>
            <p:nvPr/>
          </p:nvSpPr>
          <p:spPr>
            <a:xfrm>
              <a:off x="6765100" y="1771500"/>
              <a:ext cx="5625" cy="3150"/>
            </a:xfrm>
            <a:custGeom>
              <a:avLst/>
              <a:gdLst/>
              <a:ahLst/>
              <a:cxnLst/>
              <a:rect l="l" t="t" r="r" b="b"/>
              <a:pathLst>
                <a:path w="225" h="126" extrusionOk="0">
                  <a:moveTo>
                    <a:pt x="0" y="1"/>
                  </a:moveTo>
                  <a:cubicBezTo>
                    <a:pt x="62" y="51"/>
                    <a:pt x="125" y="101"/>
                    <a:pt x="200" y="126"/>
                  </a:cubicBezTo>
                  <a:cubicBezTo>
                    <a:pt x="212" y="126"/>
                    <a:pt x="225" y="113"/>
                    <a:pt x="212" y="101"/>
                  </a:cubicBezTo>
                  <a:cubicBezTo>
                    <a:pt x="150" y="63"/>
                    <a:pt x="75"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1" name="Google Shape;12591;p23"/>
            <p:cNvSpPr/>
            <p:nvPr/>
          </p:nvSpPr>
          <p:spPr>
            <a:xfrm>
              <a:off x="6816325" y="1878975"/>
              <a:ext cx="43125" cy="36275"/>
            </a:xfrm>
            <a:custGeom>
              <a:avLst/>
              <a:gdLst/>
              <a:ahLst/>
              <a:cxnLst/>
              <a:rect l="l" t="t" r="r" b="b"/>
              <a:pathLst>
                <a:path w="1725" h="1451" extrusionOk="0">
                  <a:moveTo>
                    <a:pt x="0" y="1"/>
                  </a:moveTo>
                  <a:lnTo>
                    <a:pt x="0" y="1"/>
                  </a:lnTo>
                  <a:cubicBezTo>
                    <a:pt x="475" y="488"/>
                    <a:pt x="1050" y="1000"/>
                    <a:pt x="1600" y="1450"/>
                  </a:cubicBezTo>
                  <a:cubicBezTo>
                    <a:pt x="1613" y="1425"/>
                    <a:pt x="1625" y="1413"/>
                    <a:pt x="1650" y="1400"/>
                  </a:cubicBezTo>
                  <a:cubicBezTo>
                    <a:pt x="1675" y="1363"/>
                    <a:pt x="1700" y="1325"/>
                    <a:pt x="1725" y="1275"/>
                  </a:cubicBezTo>
                  <a:cubicBezTo>
                    <a:pt x="1138" y="863"/>
                    <a:pt x="563" y="4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2" name="Google Shape;12592;p23"/>
            <p:cNvSpPr/>
            <p:nvPr/>
          </p:nvSpPr>
          <p:spPr>
            <a:xfrm>
              <a:off x="6762275" y="1820550"/>
              <a:ext cx="105000" cy="90325"/>
            </a:xfrm>
            <a:custGeom>
              <a:avLst/>
              <a:gdLst/>
              <a:ahLst/>
              <a:cxnLst/>
              <a:rect l="l" t="t" r="r" b="b"/>
              <a:pathLst>
                <a:path w="4200" h="3613" extrusionOk="0">
                  <a:moveTo>
                    <a:pt x="1" y="1"/>
                  </a:moveTo>
                  <a:lnTo>
                    <a:pt x="1" y="1"/>
                  </a:lnTo>
                  <a:cubicBezTo>
                    <a:pt x="1000" y="263"/>
                    <a:pt x="1913" y="788"/>
                    <a:pt x="2637" y="1438"/>
                  </a:cubicBezTo>
                  <a:cubicBezTo>
                    <a:pt x="2787" y="1563"/>
                    <a:pt x="2912" y="1688"/>
                    <a:pt x="3025" y="1813"/>
                  </a:cubicBezTo>
                  <a:cubicBezTo>
                    <a:pt x="3000" y="1788"/>
                    <a:pt x="2962" y="1763"/>
                    <a:pt x="2937" y="1738"/>
                  </a:cubicBezTo>
                  <a:cubicBezTo>
                    <a:pt x="2175" y="1101"/>
                    <a:pt x="1250" y="651"/>
                    <a:pt x="313" y="351"/>
                  </a:cubicBezTo>
                  <a:lnTo>
                    <a:pt x="313" y="351"/>
                  </a:lnTo>
                  <a:cubicBezTo>
                    <a:pt x="1188" y="738"/>
                    <a:pt x="1963" y="1213"/>
                    <a:pt x="2650" y="1813"/>
                  </a:cubicBezTo>
                  <a:cubicBezTo>
                    <a:pt x="3125" y="2250"/>
                    <a:pt x="3512" y="2775"/>
                    <a:pt x="3912" y="3275"/>
                  </a:cubicBezTo>
                  <a:cubicBezTo>
                    <a:pt x="3625" y="2963"/>
                    <a:pt x="3312" y="2663"/>
                    <a:pt x="2987" y="2375"/>
                  </a:cubicBezTo>
                  <a:cubicBezTo>
                    <a:pt x="2437" y="1875"/>
                    <a:pt x="1788" y="1488"/>
                    <a:pt x="1138" y="1101"/>
                  </a:cubicBezTo>
                  <a:lnTo>
                    <a:pt x="1138" y="1101"/>
                  </a:lnTo>
                  <a:cubicBezTo>
                    <a:pt x="2175" y="1788"/>
                    <a:pt x="3037" y="2700"/>
                    <a:pt x="3887" y="3612"/>
                  </a:cubicBezTo>
                  <a:cubicBezTo>
                    <a:pt x="3974" y="3487"/>
                    <a:pt x="4049" y="3375"/>
                    <a:pt x="4124" y="3250"/>
                  </a:cubicBezTo>
                  <a:cubicBezTo>
                    <a:pt x="4137" y="3212"/>
                    <a:pt x="4162" y="3200"/>
                    <a:pt x="4187" y="3175"/>
                  </a:cubicBezTo>
                  <a:cubicBezTo>
                    <a:pt x="4162" y="3150"/>
                    <a:pt x="4149" y="3125"/>
                    <a:pt x="4137" y="3113"/>
                  </a:cubicBezTo>
                  <a:cubicBezTo>
                    <a:pt x="4174" y="3088"/>
                    <a:pt x="4199" y="3050"/>
                    <a:pt x="4199" y="3000"/>
                  </a:cubicBezTo>
                  <a:cubicBezTo>
                    <a:pt x="3900" y="2438"/>
                    <a:pt x="3500" y="1900"/>
                    <a:pt x="3050" y="1450"/>
                  </a:cubicBezTo>
                  <a:cubicBezTo>
                    <a:pt x="2200" y="701"/>
                    <a:pt x="1125" y="1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3" name="Google Shape;12593;p23"/>
            <p:cNvSpPr/>
            <p:nvPr/>
          </p:nvSpPr>
          <p:spPr>
            <a:xfrm>
              <a:off x="6679475" y="1888975"/>
              <a:ext cx="67825" cy="31275"/>
            </a:xfrm>
            <a:custGeom>
              <a:avLst/>
              <a:gdLst/>
              <a:ahLst/>
              <a:cxnLst/>
              <a:rect l="l" t="t" r="r" b="b"/>
              <a:pathLst>
                <a:path w="2713" h="1251" extrusionOk="0">
                  <a:moveTo>
                    <a:pt x="151" y="1"/>
                  </a:moveTo>
                  <a:cubicBezTo>
                    <a:pt x="63" y="1"/>
                    <a:pt x="1" y="101"/>
                    <a:pt x="38" y="176"/>
                  </a:cubicBezTo>
                  <a:cubicBezTo>
                    <a:pt x="51" y="188"/>
                    <a:pt x="63" y="201"/>
                    <a:pt x="63" y="213"/>
                  </a:cubicBezTo>
                  <a:cubicBezTo>
                    <a:pt x="51" y="238"/>
                    <a:pt x="51" y="263"/>
                    <a:pt x="63" y="288"/>
                  </a:cubicBezTo>
                  <a:cubicBezTo>
                    <a:pt x="163" y="438"/>
                    <a:pt x="326" y="538"/>
                    <a:pt x="476" y="613"/>
                  </a:cubicBezTo>
                  <a:cubicBezTo>
                    <a:pt x="1051" y="925"/>
                    <a:pt x="1688" y="1125"/>
                    <a:pt x="2325" y="1238"/>
                  </a:cubicBezTo>
                  <a:cubicBezTo>
                    <a:pt x="2250" y="1200"/>
                    <a:pt x="2163" y="1175"/>
                    <a:pt x="2075" y="1150"/>
                  </a:cubicBezTo>
                  <a:lnTo>
                    <a:pt x="2075" y="1150"/>
                  </a:lnTo>
                  <a:cubicBezTo>
                    <a:pt x="2288" y="1200"/>
                    <a:pt x="2500" y="1238"/>
                    <a:pt x="2713" y="1250"/>
                  </a:cubicBezTo>
                  <a:cubicBezTo>
                    <a:pt x="2438" y="1213"/>
                    <a:pt x="2225" y="1113"/>
                    <a:pt x="1963" y="1000"/>
                  </a:cubicBezTo>
                  <a:cubicBezTo>
                    <a:pt x="1388" y="763"/>
                    <a:pt x="713" y="426"/>
                    <a:pt x="301" y="88"/>
                  </a:cubicBezTo>
                  <a:cubicBezTo>
                    <a:pt x="263" y="51"/>
                    <a:pt x="213"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4" name="Google Shape;12594;p23"/>
            <p:cNvSpPr/>
            <p:nvPr/>
          </p:nvSpPr>
          <p:spPr>
            <a:xfrm>
              <a:off x="6679475" y="1902100"/>
              <a:ext cx="95000" cy="35650"/>
            </a:xfrm>
            <a:custGeom>
              <a:avLst/>
              <a:gdLst/>
              <a:ahLst/>
              <a:cxnLst/>
              <a:rect l="l" t="t" r="r" b="b"/>
              <a:pathLst>
                <a:path w="3800" h="1426" extrusionOk="0">
                  <a:moveTo>
                    <a:pt x="1" y="0"/>
                  </a:moveTo>
                  <a:lnTo>
                    <a:pt x="1" y="0"/>
                  </a:lnTo>
                  <a:cubicBezTo>
                    <a:pt x="751" y="513"/>
                    <a:pt x="1575" y="925"/>
                    <a:pt x="2425" y="1225"/>
                  </a:cubicBezTo>
                  <a:cubicBezTo>
                    <a:pt x="2663" y="1300"/>
                    <a:pt x="2888" y="1363"/>
                    <a:pt x="3125" y="1425"/>
                  </a:cubicBezTo>
                  <a:cubicBezTo>
                    <a:pt x="3325" y="1363"/>
                    <a:pt x="3537" y="1313"/>
                    <a:pt x="3750" y="1288"/>
                  </a:cubicBezTo>
                  <a:lnTo>
                    <a:pt x="3800" y="1288"/>
                  </a:lnTo>
                  <a:cubicBezTo>
                    <a:pt x="3338" y="1175"/>
                    <a:pt x="2875" y="1075"/>
                    <a:pt x="2413" y="963"/>
                  </a:cubicBezTo>
                  <a:cubicBezTo>
                    <a:pt x="1550" y="713"/>
                    <a:pt x="801" y="4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5" name="Google Shape;12595;p23"/>
            <p:cNvSpPr/>
            <p:nvPr/>
          </p:nvSpPr>
          <p:spPr>
            <a:xfrm>
              <a:off x="6662625" y="1897725"/>
              <a:ext cx="78425" cy="41275"/>
            </a:xfrm>
            <a:custGeom>
              <a:avLst/>
              <a:gdLst/>
              <a:ahLst/>
              <a:cxnLst/>
              <a:rect l="l" t="t" r="r" b="b"/>
              <a:pathLst>
                <a:path w="3137" h="1651" extrusionOk="0">
                  <a:moveTo>
                    <a:pt x="0" y="1"/>
                  </a:moveTo>
                  <a:cubicBezTo>
                    <a:pt x="612" y="513"/>
                    <a:pt x="1300" y="938"/>
                    <a:pt x="2000" y="1338"/>
                  </a:cubicBezTo>
                  <a:cubicBezTo>
                    <a:pt x="2274" y="1363"/>
                    <a:pt x="2537" y="1463"/>
                    <a:pt x="2749" y="1650"/>
                  </a:cubicBezTo>
                  <a:lnTo>
                    <a:pt x="2762" y="1650"/>
                  </a:lnTo>
                  <a:cubicBezTo>
                    <a:pt x="2887" y="1650"/>
                    <a:pt x="3012" y="1650"/>
                    <a:pt x="3137" y="1638"/>
                  </a:cubicBezTo>
                  <a:cubicBezTo>
                    <a:pt x="2062" y="1138"/>
                    <a:pt x="975" y="6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6" name="Google Shape;12596;p23"/>
            <p:cNvSpPr/>
            <p:nvPr/>
          </p:nvSpPr>
          <p:spPr>
            <a:xfrm>
              <a:off x="6650750" y="1895225"/>
              <a:ext cx="54700" cy="36575"/>
            </a:xfrm>
            <a:custGeom>
              <a:avLst/>
              <a:gdLst/>
              <a:ahLst/>
              <a:cxnLst/>
              <a:rect l="l" t="t" r="r" b="b"/>
              <a:pathLst>
                <a:path w="2188" h="1463" extrusionOk="0">
                  <a:moveTo>
                    <a:pt x="0" y="1"/>
                  </a:moveTo>
                  <a:lnTo>
                    <a:pt x="0" y="1"/>
                  </a:lnTo>
                  <a:cubicBezTo>
                    <a:pt x="575" y="538"/>
                    <a:pt x="1175" y="1038"/>
                    <a:pt x="1825" y="1463"/>
                  </a:cubicBezTo>
                  <a:cubicBezTo>
                    <a:pt x="1950" y="1450"/>
                    <a:pt x="2075" y="1425"/>
                    <a:pt x="2187" y="1425"/>
                  </a:cubicBezTo>
                  <a:cubicBezTo>
                    <a:pt x="1412" y="1013"/>
                    <a:pt x="675" y="5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7" name="Google Shape;12597;p23"/>
            <p:cNvSpPr/>
            <p:nvPr/>
          </p:nvSpPr>
          <p:spPr>
            <a:xfrm>
              <a:off x="6651675" y="1908025"/>
              <a:ext cx="40025" cy="26900"/>
            </a:xfrm>
            <a:custGeom>
              <a:avLst/>
              <a:gdLst/>
              <a:ahLst/>
              <a:cxnLst/>
              <a:rect l="l" t="t" r="r" b="b"/>
              <a:pathLst>
                <a:path w="1601" h="1076" extrusionOk="0">
                  <a:moveTo>
                    <a:pt x="1" y="1"/>
                  </a:moveTo>
                  <a:lnTo>
                    <a:pt x="1" y="1"/>
                  </a:lnTo>
                  <a:cubicBezTo>
                    <a:pt x="451" y="363"/>
                    <a:pt x="900" y="726"/>
                    <a:pt x="1363" y="1076"/>
                  </a:cubicBezTo>
                  <a:cubicBezTo>
                    <a:pt x="1438" y="1051"/>
                    <a:pt x="1513" y="1026"/>
                    <a:pt x="1600" y="1001"/>
                  </a:cubicBezTo>
                  <a:cubicBezTo>
                    <a:pt x="1063" y="676"/>
                    <a:pt x="526" y="3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8" name="Google Shape;12598;p23"/>
            <p:cNvSpPr/>
            <p:nvPr/>
          </p:nvSpPr>
          <p:spPr>
            <a:xfrm>
              <a:off x="6650750" y="1913025"/>
              <a:ext cx="30000" cy="25975"/>
            </a:xfrm>
            <a:custGeom>
              <a:avLst/>
              <a:gdLst/>
              <a:ahLst/>
              <a:cxnLst/>
              <a:rect l="l" t="t" r="r" b="b"/>
              <a:pathLst>
                <a:path w="1200" h="1039" extrusionOk="0">
                  <a:moveTo>
                    <a:pt x="0" y="1"/>
                  </a:moveTo>
                  <a:lnTo>
                    <a:pt x="0" y="1"/>
                  </a:lnTo>
                  <a:cubicBezTo>
                    <a:pt x="300" y="363"/>
                    <a:pt x="650" y="713"/>
                    <a:pt x="1012" y="1038"/>
                  </a:cubicBezTo>
                  <a:lnTo>
                    <a:pt x="1037" y="1038"/>
                  </a:lnTo>
                  <a:cubicBezTo>
                    <a:pt x="1100" y="1001"/>
                    <a:pt x="1150" y="976"/>
                    <a:pt x="1200" y="951"/>
                  </a:cubicBezTo>
                  <a:cubicBezTo>
                    <a:pt x="800" y="663"/>
                    <a:pt x="400" y="3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9" name="Google Shape;12599;p23"/>
            <p:cNvSpPr/>
            <p:nvPr/>
          </p:nvSpPr>
          <p:spPr>
            <a:xfrm>
              <a:off x="6648250" y="1921475"/>
              <a:ext cx="20625" cy="23150"/>
            </a:xfrm>
            <a:custGeom>
              <a:avLst/>
              <a:gdLst/>
              <a:ahLst/>
              <a:cxnLst/>
              <a:rect l="l" t="t" r="r" b="b"/>
              <a:pathLst>
                <a:path w="825" h="926" extrusionOk="0">
                  <a:moveTo>
                    <a:pt x="0" y="0"/>
                  </a:moveTo>
                  <a:lnTo>
                    <a:pt x="0" y="0"/>
                  </a:lnTo>
                  <a:cubicBezTo>
                    <a:pt x="188" y="338"/>
                    <a:pt x="438" y="638"/>
                    <a:pt x="700" y="925"/>
                  </a:cubicBezTo>
                  <a:cubicBezTo>
                    <a:pt x="713" y="913"/>
                    <a:pt x="725" y="900"/>
                    <a:pt x="750" y="888"/>
                  </a:cubicBezTo>
                  <a:cubicBezTo>
                    <a:pt x="750" y="888"/>
                    <a:pt x="763" y="875"/>
                    <a:pt x="763" y="875"/>
                  </a:cubicBezTo>
                  <a:cubicBezTo>
                    <a:pt x="775" y="863"/>
                    <a:pt x="800" y="850"/>
                    <a:pt x="813" y="838"/>
                  </a:cubicBezTo>
                  <a:cubicBezTo>
                    <a:pt x="813" y="825"/>
                    <a:pt x="825" y="825"/>
                    <a:pt x="825" y="813"/>
                  </a:cubicBezTo>
                  <a:cubicBezTo>
                    <a:pt x="525" y="563"/>
                    <a:pt x="238" y="3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0" name="Google Shape;12600;p23"/>
            <p:cNvSpPr/>
            <p:nvPr/>
          </p:nvSpPr>
          <p:spPr>
            <a:xfrm>
              <a:off x="6644800" y="1930525"/>
              <a:ext cx="15350" cy="22525"/>
            </a:xfrm>
            <a:custGeom>
              <a:avLst/>
              <a:gdLst/>
              <a:ahLst/>
              <a:cxnLst/>
              <a:rect l="l" t="t" r="r" b="b"/>
              <a:pathLst>
                <a:path w="614" h="901" extrusionOk="0">
                  <a:moveTo>
                    <a:pt x="1" y="1"/>
                  </a:moveTo>
                  <a:lnTo>
                    <a:pt x="1" y="1"/>
                  </a:lnTo>
                  <a:cubicBezTo>
                    <a:pt x="151" y="288"/>
                    <a:pt x="338" y="601"/>
                    <a:pt x="526" y="900"/>
                  </a:cubicBezTo>
                  <a:cubicBezTo>
                    <a:pt x="534" y="892"/>
                    <a:pt x="543" y="883"/>
                    <a:pt x="551" y="871"/>
                  </a:cubicBezTo>
                  <a:lnTo>
                    <a:pt x="551" y="871"/>
                  </a:lnTo>
                  <a:cubicBezTo>
                    <a:pt x="551" y="873"/>
                    <a:pt x="551" y="874"/>
                    <a:pt x="551" y="875"/>
                  </a:cubicBezTo>
                  <a:cubicBezTo>
                    <a:pt x="551" y="875"/>
                    <a:pt x="558" y="860"/>
                    <a:pt x="563" y="851"/>
                  </a:cubicBezTo>
                  <a:lnTo>
                    <a:pt x="563" y="851"/>
                  </a:lnTo>
                  <a:cubicBezTo>
                    <a:pt x="559" y="859"/>
                    <a:pt x="555" y="865"/>
                    <a:pt x="551" y="871"/>
                  </a:cubicBezTo>
                  <a:lnTo>
                    <a:pt x="551" y="871"/>
                  </a:lnTo>
                  <a:cubicBezTo>
                    <a:pt x="553" y="860"/>
                    <a:pt x="563" y="849"/>
                    <a:pt x="563" y="838"/>
                  </a:cubicBezTo>
                  <a:cubicBezTo>
                    <a:pt x="576" y="825"/>
                    <a:pt x="588" y="813"/>
                    <a:pt x="613" y="788"/>
                  </a:cubicBezTo>
                  <a:cubicBezTo>
                    <a:pt x="588" y="763"/>
                    <a:pt x="563" y="738"/>
                    <a:pt x="551" y="713"/>
                  </a:cubicBezTo>
                  <a:cubicBezTo>
                    <a:pt x="413" y="538"/>
                    <a:pt x="188"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1" name="Google Shape;12601;p23"/>
            <p:cNvSpPr/>
            <p:nvPr/>
          </p:nvSpPr>
          <p:spPr>
            <a:xfrm>
              <a:off x="6768825" y="1898350"/>
              <a:ext cx="78775" cy="35025"/>
            </a:xfrm>
            <a:custGeom>
              <a:avLst/>
              <a:gdLst/>
              <a:ahLst/>
              <a:cxnLst/>
              <a:rect l="l" t="t" r="r" b="b"/>
              <a:pathLst>
                <a:path w="3151" h="1401" extrusionOk="0">
                  <a:moveTo>
                    <a:pt x="1" y="1"/>
                  </a:moveTo>
                  <a:cubicBezTo>
                    <a:pt x="1001" y="450"/>
                    <a:pt x="2000" y="875"/>
                    <a:pt x="2913" y="1400"/>
                  </a:cubicBezTo>
                  <a:cubicBezTo>
                    <a:pt x="2963" y="1325"/>
                    <a:pt x="3025" y="1238"/>
                    <a:pt x="3075" y="1150"/>
                  </a:cubicBezTo>
                  <a:cubicBezTo>
                    <a:pt x="3100" y="1125"/>
                    <a:pt x="3125" y="1088"/>
                    <a:pt x="3150" y="1063"/>
                  </a:cubicBezTo>
                  <a:cubicBezTo>
                    <a:pt x="2550" y="650"/>
                    <a:pt x="1888" y="338"/>
                    <a:pt x="1213" y="138"/>
                  </a:cubicBezTo>
                  <a:lnTo>
                    <a:pt x="1213" y="138"/>
                  </a:lnTo>
                  <a:cubicBezTo>
                    <a:pt x="1888" y="425"/>
                    <a:pt x="2463" y="763"/>
                    <a:pt x="3000" y="1163"/>
                  </a:cubicBezTo>
                  <a:cubicBezTo>
                    <a:pt x="2050" y="650"/>
                    <a:pt x="1001" y="3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2" name="Google Shape;12602;p23"/>
            <p:cNvSpPr/>
            <p:nvPr/>
          </p:nvSpPr>
          <p:spPr>
            <a:xfrm>
              <a:off x="6701050" y="1887425"/>
              <a:ext cx="139350" cy="57825"/>
            </a:xfrm>
            <a:custGeom>
              <a:avLst/>
              <a:gdLst/>
              <a:ahLst/>
              <a:cxnLst/>
              <a:rect l="l" t="t" r="r" b="b"/>
              <a:pathLst>
                <a:path w="5574" h="2313" extrusionOk="0">
                  <a:moveTo>
                    <a:pt x="0" y="0"/>
                  </a:moveTo>
                  <a:lnTo>
                    <a:pt x="0" y="0"/>
                  </a:lnTo>
                  <a:cubicBezTo>
                    <a:pt x="1250" y="987"/>
                    <a:pt x="3024" y="1337"/>
                    <a:pt x="4349" y="1887"/>
                  </a:cubicBezTo>
                  <a:cubicBezTo>
                    <a:pt x="4649" y="2012"/>
                    <a:pt x="4949" y="2162"/>
                    <a:pt x="5249" y="2312"/>
                  </a:cubicBezTo>
                  <a:cubicBezTo>
                    <a:pt x="5274" y="2287"/>
                    <a:pt x="5299" y="2262"/>
                    <a:pt x="5324" y="2237"/>
                  </a:cubicBezTo>
                  <a:cubicBezTo>
                    <a:pt x="5324" y="2237"/>
                    <a:pt x="5324" y="2225"/>
                    <a:pt x="5336" y="2225"/>
                  </a:cubicBezTo>
                  <a:cubicBezTo>
                    <a:pt x="5399" y="2150"/>
                    <a:pt x="5461" y="2075"/>
                    <a:pt x="5524" y="2000"/>
                  </a:cubicBezTo>
                  <a:cubicBezTo>
                    <a:pt x="5536" y="1975"/>
                    <a:pt x="5561" y="1950"/>
                    <a:pt x="5574" y="1925"/>
                  </a:cubicBezTo>
                  <a:cubicBezTo>
                    <a:pt x="4974" y="1587"/>
                    <a:pt x="4349" y="1300"/>
                    <a:pt x="3687" y="1087"/>
                  </a:cubicBezTo>
                  <a:cubicBezTo>
                    <a:pt x="2924" y="837"/>
                    <a:pt x="2112" y="662"/>
                    <a:pt x="1362" y="338"/>
                  </a:cubicBezTo>
                  <a:lnTo>
                    <a:pt x="1362" y="338"/>
                  </a:lnTo>
                  <a:cubicBezTo>
                    <a:pt x="2375" y="875"/>
                    <a:pt x="3274" y="1100"/>
                    <a:pt x="4174" y="1525"/>
                  </a:cubicBezTo>
                  <a:cubicBezTo>
                    <a:pt x="3812" y="1387"/>
                    <a:pt x="3437" y="1262"/>
                    <a:pt x="3074" y="1150"/>
                  </a:cubicBezTo>
                  <a:cubicBezTo>
                    <a:pt x="1987" y="862"/>
                    <a:pt x="950" y="6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3" name="Google Shape;12603;p23"/>
            <p:cNvSpPr/>
            <p:nvPr/>
          </p:nvSpPr>
          <p:spPr>
            <a:xfrm>
              <a:off x="6811650" y="1898975"/>
              <a:ext cx="41875" cy="24700"/>
            </a:xfrm>
            <a:custGeom>
              <a:avLst/>
              <a:gdLst/>
              <a:ahLst/>
              <a:cxnLst/>
              <a:rect l="l" t="t" r="r" b="b"/>
              <a:pathLst>
                <a:path w="1675" h="988" extrusionOk="0">
                  <a:moveTo>
                    <a:pt x="425" y="1"/>
                  </a:moveTo>
                  <a:lnTo>
                    <a:pt x="425" y="1"/>
                  </a:lnTo>
                  <a:cubicBezTo>
                    <a:pt x="750" y="125"/>
                    <a:pt x="975" y="350"/>
                    <a:pt x="1237" y="550"/>
                  </a:cubicBezTo>
                  <a:cubicBezTo>
                    <a:pt x="1337" y="638"/>
                    <a:pt x="1450" y="725"/>
                    <a:pt x="1550" y="813"/>
                  </a:cubicBezTo>
                  <a:cubicBezTo>
                    <a:pt x="1062" y="500"/>
                    <a:pt x="537" y="238"/>
                    <a:pt x="0" y="26"/>
                  </a:cubicBezTo>
                  <a:lnTo>
                    <a:pt x="0" y="26"/>
                  </a:lnTo>
                  <a:cubicBezTo>
                    <a:pt x="537" y="300"/>
                    <a:pt x="1012" y="625"/>
                    <a:pt x="1475" y="988"/>
                  </a:cubicBezTo>
                  <a:cubicBezTo>
                    <a:pt x="1537" y="900"/>
                    <a:pt x="1612" y="825"/>
                    <a:pt x="1675" y="750"/>
                  </a:cubicBezTo>
                  <a:cubicBezTo>
                    <a:pt x="1637" y="725"/>
                    <a:pt x="1600" y="688"/>
                    <a:pt x="1550" y="663"/>
                  </a:cubicBezTo>
                  <a:cubicBezTo>
                    <a:pt x="1187" y="425"/>
                    <a:pt x="850" y="125"/>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4" name="Google Shape;12604;p23"/>
            <p:cNvSpPr/>
            <p:nvPr/>
          </p:nvSpPr>
          <p:spPr>
            <a:xfrm>
              <a:off x="6560775" y="1859600"/>
              <a:ext cx="73750" cy="107975"/>
            </a:xfrm>
            <a:custGeom>
              <a:avLst/>
              <a:gdLst/>
              <a:ahLst/>
              <a:cxnLst/>
              <a:rect l="l" t="t" r="r" b="b"/>
              <a:pathLst>
                <a:path w="2950" h="4319" extrusionOk="0">
                  <a:moveTo>
                    <a:pt x="150" y="1"/>
                  </a:moveTo>
                  <a:cubicBezTo>
                    <a:pt x="700" y="688"/>
                    <a:pt x="1200" y="1451"/>
                    <a:pt x="1612" y="2200"/>
                  </a:cubicBezTo>
                  <a:cubicBezTo>
                    <a:pt x="1112" y="1601"/>
                    <a:pt x="575" y="1038"/>
                    <a:pt x="0" y="526"/>
                  </a:cubicBezTo>
                  <a:lnTo>
                    <a:pt x="0" y="526"/>
                  </a:lnTo>
                  <a:cubicBezTo>
                    <a:pt x="750" y="1326"/>
                    <a:pt x="1387" y="2288"/>
                    <a:pt x="2000" y="3188"/>
                  </a:cubicBezTo>
                  <a:cubicBezTo>
                    <a:pt x="1400" y="2450"/>
                    <a:pt x="712" y="1650"/>
                    <a:pt x="0" y="926"/>
                  </a:cubicBezTo>
                  <a:lnTo>
                    <a:pt x="0" y="926"/>
                  </a:lnTo>
                  <a:cubicBezTo>
                    <a:pt x="800" y="1925"/>
                    <a:pt x="1475" y="3025"/>
                    <a:pt x="2362" y="3962"/>
                  </a:cubicBezTo>
                  <a:cubicBezTo>
                    <a:pt x="2381" y="3981"/>
                    <a:pt x="2404" y="3990"/>
                    <a:pt x="2427" y="3990"/>
                  </a:cubicBezTo>
                  <a:cubicBezTo>
                    <a:pt x="2464" y="3990"/>
                    <a:pt x="2501" y="3968"/>
                    <a:pt x="2524" y="3937"/>
                  </a:cubicBezTo>
                  <a:cubicBezTo>
                    <a:pt x="2537" y="3975"/>
                    <a:pt x="2562" y="4000"/>
                    <a:pt x="2587" y="4037"/>
                  </a:cubicBezTo>
                  <a:cubicBezTo>
                    <a:pt x="2661" y="4130"/>
                    <a:pt x="2742" y="4319"/>
                    <a:pt x="2835" y="4319"/>
                  </a:cubicBezTo>
                  <a:cubicBezTo>
                    <a:pt x="2867" y="4319"/>
                    <a:pt x="2901" y="4296"/>
                    <a:pt x="2937" y="4237"/>
                  </a:cubicBezTo>
                  <a:cubicBezTo>
                    <a:pt x="2949" y="4125"/>
                    <a:pt x="2849" y="4050"/>
                    <a:pt x="2812" y="3950"/>
                  </a:cubicBezTo>
                  <a:cubicBezTo>
                    <a:pt x="2699" y="3750"/>
                    <a:pt x="2599" y="3575"/>
                    <a:pt x="2487" y="3400"/>
                  </a:cubicBezTo>
                  <a:cubicBezTo>
                    <a:pt x="2412" y="3200"/>
                    <a:pt x="2337" y="2988"/>
                    <a:pt x="2237" y="2788"/>
                  </a:cubicBezTo>
                  <a:cubicBezTo>
                    <a:pt x="1750" y="1713"/>
                    <a:pt x="937" y="85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5" name="Google Shape;12605;p23"/>
            <p:cNvSpPr/>
            <p:nvPr/>
          </p:nvSpPr>
          <p:spPr>
            <a:xfrm>
              <a:off x="6576075" y="1861800"/>
              <a:ext cx="38450" cy="54575"/>
            </a:xfrm>
            <a:custGeom>
              <a:avLst/>
              <a:gdLst/>
              <a:ahLst/>
              <a:cxnLst/>
              <a:rect l="l" t="t" r="r" b="b"/>
              <a:pathLst>
                <a:path w="1538" h="2183" extrusionOk="0">
                  <a:moveTo>
                    <a:pt x="0" y="0"/>
                  </a:moveTo>
                  <a:lnTo>
                    <a:pt x="0" y="0"/>
                  </a:lnTo>
                  <a:cubicBezTo>
                    <a:pt x="600" y="588"/>
                    <a:pt x="1088" y="1525"/>
                    <a:pt x="1300" y="2062"/>
                  </a:cubicBezTo>
                  <a:cubicBezTo>
                    <a:pt x="1315" y="2123"/>
                    <a:pt x="1380" y="2183"/>
                    <a:pt x="1441" y="2183"/>
                  </a:cubicBezTo>
                  <a:cubicBezTo>
                    <a:pt x="1480" y="2183"/>
                    <a:pt x="1518" y="2157"/>
                    <a:pt x="1538" y="2087"/>
                  </a:cubicBezTo>
                  <a:cubicBezTo>
                    <a:pt x="1488" y="1850"/>
                    <a:pt x="1313" y="1550"/>
                    <a:pt x="1150" y="1263"/>
                  </a:cubicBezTo>
                  <a:cubicBezTo>
                    <a:pt x="850" y="788"/>
                    <a:pt x="450"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6" name="Google Shape;12606;p23"/>
            <p:cNvSpPr/>
            <p:nvPr/>
          </p:nvSpPr>
          <p:spPr>
            <a:xfrm>
              <a:off x="6580125" y="1852425"/>
              <a:ext cx="33475" cy="43975"/>
            </a:xfrm>
            <a:custGeom>
              <a:avLst/>
              <a:gdLst/>
              <a:ahLst/>
              <a:cxnLst/>
              <a:rect l="l" t="t" r="r" b="b"/>
              <a:pathLst>
                <a:path w="1339" h="1759" extrusionOk="0">
                  <a:moveTo>
                    <a:pt x="1" y="1"/>
                  </a:moveTo>
                  <a:lnTo>
                    <a:pt x="1" y="1"/>
                  </a:lnTo>
                  <a:cubicBezTo>
                    <a:pt x="538" y="475"/>
                    <a:pt x="988" y="1263"/>
                    <a:pt x="1126" y="1650"/>
                  </a:cubicBezTo>
                  <a:cubicBezTo>
                    <a:pt x="1126" y="1702"/>
                    <a:pt x="1184" y="1759"/>
                    <a:pt x="1241" y="1759"/>
                  </a:cubicBezTo>
                  <a:cubicBezTo>
                    <a:pt x="1280" y="1759"/>
                    <a:pt x="1318" y="1733"/>
                    <a:pt x="1338" y="1663"/>
                  </a:cubicBezTo>
                  <a:cubicBezTo>
                    <a:pt x="1301" y="1475"/>
                    <a:pt x="1151" y="1213"/>
                    <a:pt x="1013" y="988"/>
                  </a:cubicBezTo>
                  <a:cubicBezTo>
                    <a:pt x="738" y="588"/>
                    <a:pt x="388" y="2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7" name="Google Shape;12607;p23"/>
            <p:cNvSpPr/>
            <p:nvPr/>
          </p:nvSpPr>
          <p:spPr>
            <a:xfrm>
              <a:off x="6593250" y="1856800"/>
              <a:ext cx="22525" cy="23475"/>
            </a:xfrm>
            <a:custGeom>
              <a:avLst/>
              <a:gdLst/>
              <a:ahLst/>
              <a:cxnLst/>
              <a:rect l="l" t="t" r="r" b="b"/>
              <a:pathLst>
                <a:path w="901" h="939" extrusionOk="0">
                  <a:moveTo>
                    <a:pt x="1" y="0"/>
                  </a:moveTo>
                  <a:cubicBezTo>
                    <a:pt x="301" y="263"/>
                    <a:pt x="501" y="475"/>
                    <a:pt x="688" y="775"/>
                  </a:cubicBezTo>
                  <a:cubicBezTo>
                    <a:pt x="736" y="823"/>
                    <a:pt x="761" y="939"/>
                    <a:pt x="839" y="939"/>
                  </a:cubicBezTo>
                  <a:cubicBezTo>
                    <a:pt x="842" y="939"/>
                    <a:pt x="846" y="938"/>
                    <a:pt x="851" y="938"/>
                  </a:cubicBezTo>
                  <a:cubicBezTo>
                    <a:pt x="901" y="925"/>
                    <a:pt x="901" y="863"/>
                    <a:pt x="876" y="838"/>
                  </a:cubicBezTo>
                  <a:cubicBezTo>
                    <a:pt x="663" y="488"/>
                    <a:pt x="351"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8" name="Google Shape;12608;p23"/>
            <p:cNvSpPr/>
            <p:nvPr/>
          </p:nvSpPr>
          <p:spPr>
            <a:xfrm>
              <a:off x="6542325" y="1749950"/>
              <a:ext cx="20025" cy="61250"/>
            </a:xfrm>
            <a:custGeom>
              <a:avLst/>
              <a:gdLst/>
              <a:ahLst/>
              <a:cxnLst/>
              <a:rect l="l" t="t" r="r" b="b"/>
              <a:pathLst>
                <a:path w="801" h="2450" extrusionOk="0">
                  <a:moveTo>
                    <a:pt x="263" y="1"/>
                  </a:moveTo>
                  <a:cubicBezTo>
                    <a:pt x="263" y="1"/>
                    <a:pt x="263" y="1"/>
                    <a:pt x="251" y="13"/>
                  </a:cubicBezTo>
                  <a:lnTo>
                    <a:pt x="263" y="13"/>
                  </a:lnTo>
                  <a:cubicBezTo>
                    <a:pt x="388" y="276"/>
                    <a:pt x="501" y="488"/>
                    <a:pt x="551" y="775"/>
                  </a:cubicBezTo>
                  <a:cubicBezTo>
                    <a:pt x="563" y="813"/>
                    <a:pt x="576" y="863"/>
                    <a:pt x="576" y="938"/>
                  </a:cubicBezTo>
                  <a:cubicBezTo>
                    <a:pt x="476" y="675"/>
                    <a:pt x="313" y="438"/>
                    <a:pt x="126" y="251"/>
                  </a:cubicBezTo>
                  <a:lnTo>
                    <a:pt x="113" y="251"/>
                  </a:lnTo>
                  <a:cubicBezTo>
                    <a:pt x="338" y="563"/>
                    <a:pt x="501" y="1038"/>
                    <a:pt x="538" y="1325"/>
                  </a:cubicBezTo>
                  <a:cubicBezTo>
                    <a:pt x="538" y="1350"/>
                    <a:pt x="551" y="1375"/>
                    <a:pt x="551" y="1400"/>
                  </a:cubicBezTo>
                  <a:cubicBezTo>
                    <a:pt x="438" y="1100"/>
                    <a:pt x="263" y="813"/>
                    <a:pt x="38" y="575"/>
                  </a:cubicBezTo>
                  <a:lnTo>
                    <a:pt x="38" y="575"/>
                  </a:lnTo>
                  <a:cubicBezTo>
                    <a:pt x="276" y="875"/>
                    <a:pt x="401" y="1400"/>
                    <a:pt x="463" y="1700"/>
                  </a:cubicBezTo>
                  <a:cubicBezTo>
                    <a:pt x="476" y="1763"/>
                    <a:pt x="488" y="1838"/>
                    <a:pt x="488" y="1900"/>
                  </a:cubicBezTo>
                  <a:cubicBezTo>
                    <a:pt x="388" y="1563"/>
                    <a:pt x="226" y="1250"/>
                    <a:pt x="1" y="988"/>
                  </a:cubicBezTo>
                  <a:lnTo>
                    <a:pt x="1" y="988"/>
                  </a:lnTo>
                  <a:cubicBezTo>
                    <a:pt x="188" y="1288"/>
                    <a:pt x="301" y="1625"/>
                    <a:pt x="388" y="1975"/>
                  </a:cubicBezTo>
                  <a:cubicBezTo>
                    <a:pt x="413" y="2113"/>
                    <a:pt x="426" y="2175"/>
                    <a:pt x="438" y="2312"/>
                  </a:cubicBezTo>
                  <a:cubicBezTo>
                    <a:pt x="451" y="2362"/>
                    <a:pt x="438" y="2450"/>
                    <a:pt x="513" y="2450"/>
                  </a:cubicBezTo>
                  <a:cubicBezTo>
                    <a:pt x="588" y="2437"/>
                    <a:pt x="576" y="2362"/>
                    <a:pt x="563" y="2312"/>
                  </a:cubicBezTo>
                  <a:cubicBezTo>
                    <a:pt x="563" y="2287"/>
                    <a:pt x="563" y="2263"/>
                    <a:pt x="563" y="2238"/>
                  </a:cubicBezTo>
                  <a:cubicBezTo>
                    <a:pt x="572" y="2240"/>
                    <a:pt x="580" y="2241"/>
                    <a:pt x="587" y="2241"/>
                  </a:cubicBezTo>
                  <a:cubicBezTo>
                    <a:pt x="696" y="2241"/>
                    <a:pt x="663" y="1992"/>
                    <a:pt x="663" y="1875"/>
                  </a:cubicBezTo>
                  <a:cubicBezTo>
                    <a:pt x="651" y="1813"/>
                    <a:pt x="651" y="1763"/>
                    <a:pt x="638" y="1700"/>
                  </a:cubicBezTo>
                  <a:cubicBezTo>
                    <a:pt x="663" y="1700"/>
                    <a:pt x="701" y="1688"/>
                    <a:pt x="713" y="1650"/>
                  </a:cubicBezTo>
                  <a:cubicBezTo>
                    <a:pt x="726" y="1613"/>
                    <a:pt x="726" y="1525"/>
                    <a:pt x="726" y="1438"/>
                  </a:cubicBezTo>
                  <a:cubicBezTo>
                    <a:pt x="738" y="1438"/>
                    <a:pt x="763" y="1425"/>
                    <a:pt x="763" y="1400"/>
                  </a:cubicBezTo>
                  <a:cubicBezTo>
                    <a:pt x="788" y="1325"/>
                    <a:pt x="776" y="1175"/>
                    <a:pt x="751" y="1038"/>
                  </a:cubicBezTo>
                  <a:cubicBezTo>
                    <a:pt x="763" y="1038"/>
                    <a:pt x="776" y="1025"/>
                    <a:pt x="788" y="1000"/>
                  </a:cubicBezTo>
                  <a:cubicBezTo>
                    <a:pt x="801" y="900"/>
                    <a:pt x="763" y="800"/>
                    <a:pt x="738" y="700"/>
                  </a:cubicBezTo>
                  <a:cubicBezTo>
                    <a:pt x="651" y="438"/>
                    <a:pt x="476" y="188"/>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9" name="Google Shape;12609;p23"/>
            <p:cNvSpPr/>
            <p:nvPr/>
          </p:nvSpPr>
          <p:spPr>
            <a:xfrm>
              <a:off x="6543900" y="1739025"/>
              <a:ext cx="325" cy="325"/>
            </a:xfrm>
            <a:custGeom>
              <a:avLst/>
              <a:gdLst/>
              <a:ahLst/>
              <a:cxnLst/>
              <a:rect l="l" t="t" r="r" b="b"/>
              <a:pathLst>
                <a:path w="13" h="13" extrusionOk="0">
                  <a:moveTo>
                    <a:pt x="13" y="13"/>
                  </a:moveTo>
                  <a:cubicBezTo>
                    <a:pt x="0" y="0"/>
                    <a:pt x="0" y="0"/>
                    <a:pt x="13"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0" name="Google Shape;12610;p23"/>
            <p:cNvSpPr/>
            <p:nvPr/>
          </p:nvSpPr>
          <p:spPr>
            <a:xfrm>
              <a:off x="6495150" y="1666225"/>
              <a:ext cx="56275" cy="75325"/>
            </a:xfrm>
            <a:custGeom>
              <a:avLst/>
              <a:gdLst/>
              <a:ahLst/>
              <a:cxnLst/>
              <a:rect l="l" t="t" r="r" b="b"/>
              <a:pathLst>
                <a:path w="2251" h="3013" extrusionOk="0">
                  <a:moveTo>
                    <a:pt x="1" y="1"/>
                  </a:moveTo>
                  <a:cubicBezTo>
                    <a:pt x="751" y="813"/>
                    <a:pt x="1400" y="1775"/>
                    <a:pt x="1913" y="2812"/>
                  </a:cubicBezTo>
                  <a:cubicBezTo>
                    <a:pt x="1963" y="2925"/>
                    <a:pt x="1938" y="2862"/>
                    <a:pt x="1963" y="2937"/>
                  </a:cubicBezTo>
                  <a:cubicBezTo>
                    <a:pt x="1975" y="2950"/>
                    <a:pt x="2000" y="2987"/>
                    <a:pt x="2025" y="3000"/>
                  </a:cubicBezTo>
                  <a:lnTo>
                    <a:pt x="2038" y="3000"/>
                  </a:lnTo>
                  <a:cubicBezTo>
                    <a:pt x="2052" y="2990"/>
                    <a:pt x="2068" y="2986"/>
                    <a:pt x="2084" y="2986"/>
                  </a:cubicBezTo>
                  <a:cubicBezTo>
                    <a:pt x="2110" y="2986"/>
                    <a:pt x="2135" y="2997"/>
                    <a:pt x="2150" y="3012"/>
                  </a:cubicBezTo>
                  <a:cubicBezTo>
                    <a:pt x="2213" y="2987"/>
                    <a:pt x="2250" y="2937"/>
                    <a:pt x="2250" y="2887"/>
                  </a:cubicBezTo>
                  <a:cubicBezTo>
                    <a:pt x="2225" y="2687"/>
                    <a:pt x="2088" y="2500"/>
                    <a:pt x="2000" y="2312"/>
                  </a:cubicBezTo>
                  <a:cubicBezTo>
                    <a:pt x="1475" y="1438"/>
                    <a:pt x="788" y="6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1" name="Google Shape;12611;p23"/>
            <p:cNvSpPr/>
            <p:nvPr/>
          </p:nvSpPr>
          <p:spPr>
            <a:xfrm>
              <a:off x="6505150" y="1687150"/>
              <a:ext cx="39700" cy="59700"/>
            </a:xfrm>
            <a:custGeom>
              <a:avLst/>
              <a:gdLst/>
              <a:ahLst/>
              <a:cxnLst/>
              <a:rect l="l" t="t" r="r" b="b"/>
              <a:pathLst>
                <a:path w="1588" h="2388" extrusionOk="0">
                  <a:moveTo>
                    <a:pt x="1408" y="2370"/>
                  </a:moveTo>
                  <a:cubicBezTo>
                    <a:pt x="1407" y="2370"/>
                    <a:pt x="1405" y="2371"/>
                    <a:pt x="1402" y="2373"/>
                  </a:cubicBezTo>
                  <a:lnTo>
                    <a:pt x="1402" y="2373"/>
                  </a:lnTo>
                  <a:cubicBezTo>
                    <a:pt x="1408" y="2372"/>
                    <a:pt x="1409" y="2370"/>
                    <a:pt x="1408" y="2370"/>
                  </a:cubicBezTo>
                  <a:close/>
                  <a:moveTo>
                    <a:pt x="1" y="1"/>
                  </a:moveTo>
                  <a:cubicBezTo>
                    <a:pt x="563" y="713"/>
                    <a:pt x="1038" y="1663"/>
                    <a:pt x="1388" y="2388"/>
                  </a:cubicBezTo>
                  <a:cubicBezTo>
                    <a:pt x="1388" y="2388"/>
                    <a:pt x="1388" y="2375"/>
                    <a:pt x="1400" y="2375"/>
                  </a:cubicBezTo>
                  <a:cubicBezTo>
                    <a:pt x="1401" y="2374"/>
                    <a:pt x="1402" y="2374"/>
                    <a:pt x="1402" y="2373"/>
                  </a:cubicBezTo>
                  <a:lnTo>
                    <a:pt x="1402" y="2373"/>
                  </a:lnTo>
                  <a:cubicBezTo>
                    <a:pt x="1399" y="2374"/>
                    <a:pt x="1394" y="2375"/>
                    <a:pt x="1388" y="2375"/>
                  </a:cubicBezTo>
                  <a:cubicBezTo>
                    <a:pt x="1400" y="2375"/>
                    <a:pt x="1400" y="2363"/>
                    <a:pt x="1400" y="2363"/>
                  </a:cubicBezTo>
                  <a:cubicBezTo>
                    <a:pt x="1413" y="2363"/>
                    <a:pt x="1413" y="2350"/>
                    <a:pt x="1413" y="2350"/>
                  </a:cubicBezTo>
                  <a:cubicBezTo>
                    <a:pt x="1438" y="2313"/>
                    <a:pt x="1463" y="2288"/>
                    <a:pt x="1475" y="2263"/>
                  </a:cubicBezTo>
                  <a:cubicBezTo>
                    <a:pt x="1513" y="2225"/>
                    <a:pt x="1550" y="2200"/>
                    <a:pt x="1588" y="2175"/>
                  </a:cubicBezTo>
                  <a:cubicBezTo>
                    <a:pt x="1275" y="1500"/>
                    <a:pt x="626" y="6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2" name="Google Shape;12612;p23"/>
            <p:cNvSpPr/>
            <p:nvPr/>
          </p:nvSpPr>
          <p:spPr>
            <a:xfrm>
              <a:off x="6508275" y="1701850"/>
              <a:ext cx="30325" cy="50000"/>
            </a:xfrm>
            <a:custGeom>
              <a:avLst/>
              <a:gdLst/>
              <a:ahLst/>
              <a:cxnLst/>
              <a:rect l="l" t="t" r="r" b="b"/>
              <a:pathLst>
                <a:path w="1213" h="2000" extrusionOk="0">
                  <a:moveTo>
                    <a:pt x="1" y="0"/>
                  </a:moveTo>
                  <a:lnTo>
                    <a:pt x="1" y="0"/>
                  </a:lnTo>
                  <a:cubicBezTo>
                    <a:pt x="376" y="662"/>
                    <a:pt x="763" y="1350"/>
                    <a:pt x="1013" y="2000"/>
                  </a:cubicBezTo>
                  <a:cubicBezTo>
                    <a:pt x="1025" y="2000"/>
                    <a:pt x="1038" y="1987"/>
                    <a:pt x="1050" y="1987"/>
                  </a:cubicBezTo>
                  <a:lnTo>
                    <a:pt x="1063" y="1987"/>
                  </a:lnTo>
                  <a:cubicBezTo>
                    <a:pt x="1075" y="1975"/>
                    <a:pt x="1088" y="1975"/>
                    <a:pt x="1100" y="1962"/>
                  </a:cubicBezTo>
                  <a:cubicBezTo>
                    <a:pt x="1113" y="1925"/>
                    <a:pt x="1150" y="1887"/>
                    <a:pt x="1175" y="1862"/>
                  </a:cubicBezTo>
                  <a:cubicBezTo>
                    <a:pt x="1188" y="1850"/>
                    <a:pt x="1200" y="1837"/>
                    <a:pt x="1213" y="1825"/>
                  </a:cubicBezTo>
                  <a:cubicBezTo>
                    <a:pt x="925" y="1150"/>
                    <a:pt x="463" y="56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3" name="Google Shape;12613;p23"/>
            <p:cNvSpPr/>
            <p:nvPr/>
          </p:nvSpPr>
          <p:spPr>
            <a:xfrm>
              <a:off x="6503600" y="1709975"/>
              <a:ext cx="27500" cy="46875"/>
            </a:xfrm>
            <a:custGeom>
              <a:avLst/>
              <a:gdLst/>
              <a:ahLst/>
              <a:cxnLst/>
              <a:rect l="l" t="t" r="r" b="b"/>
              <a:pathLst>
                <a:path w="1100" h="1875" extrusionOk="0">
                  <a:moveTo>
                    <a:pt x="100" y="0"/>
                  </a:moveTo>
                  <a:lnTo>
                    <a:pt x="100" y="0"/>
                  </a:lnTo>
                  <a:cubicBezTo>
                    <a:pt x="438" y="612"/>
                    <a:pt x="638" y="1075"/>
                    <a:pt x="850" y="1675"/>
                  </a:cubicBezTo>
                  <a:cubicBezTo>
                    <a:pt x="875" y="1712"/>
                    <a:pt x="888" y="1762"/>
                    <a:pt x="900" y="1800"/>
                  </a:cubicBezTo>
                  <a:cubicBezTo>
                    <a:pt x="688" y="1250"/>
                    <a:pt x="350" y="762"/>
                    <a:pt x="0" y="287"/>
                  </a:cubicBezTo>
                  <a:lnTo>
                    <a:pt x="0" y="287"/>
                  </a:lnTo>
                  <a:cubicBezTo>
                    <a:pt x="288" y="837"/>
                    <a:pt x="525" y="1412"/>
                    <a:pt x="713" y="1875"/>
                  </a:cubicBezTo>
                  <a:cubicBezTo>
                    <a:pt x="713" y="1862"/>
                    <a:pt x="725" y="1862"/>
                    <a:pt x="725" y="1862"/>
                  </a:cubicBezTo>
                  <a:lnTo>
                    <a:pt x="738" y="1862"/>
                  </a:lnTo>
                  <a:cubicBezTo>
                    <a:pt x="763" y="1850"/>
                    <a:pt x="788" y="1837"/>
                    <a:pt x="800" y="1825"/>
                  </a:cubicBezTo>
                  <a:lnTo>
                    <a:pt x="913" y="1825"/>
                  </a:lnTo>
                  <a:cubicBezTo>
                    <a:pt x="938" y="1800"/>
                    <a:pt x="975" y="1787"/>
                    <a:pt x="975" y="1775"/>
                  </a:cubicBezTo>
                  <a:cubicBezTo>
                    <a:pt x="1000" y="1762"/>
                    <a:pt x="1037" y="1750"/>
                    <a:pt x="1062" y="1737"/>
                  </a:cubicBezTo>
                  <a:cubicBezTo>
                    <a:pt x="1075" y="1725"/>
                    <a:pt x="1087" y="1725"/>
                    <a:pt x="1100" y="1712"/>
                  </a:cubicBezTo>
                  <a:cubicBezTo>
                    <a:pt x="888" y="1087"/>
                    <a:pt x="525" y="512"/>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4" name="Google Shape;12614;p23"/>
            <p:cNvSpPr/>
            <p:nvPr/>
          </p:nvSpPr>
          <p:spPr>
            <a:xfrm>
              <a:off x="6501400" y="1726525"/>
              <a:ext cx="14400" cy="27075"/>
            </a:xfrm>
            <a:custGeom>
              <a:avLst/>
              <a:gdLst/>
              <a:ahLst/>
              <a:cxnLst/>
              <a:rect l="l" t="t" r="r" b="b"/>
              <a:pathLst>
                <a:path w="576" h="1083" extrusionOk="0">
                  <a:moveTo>
                    <a:pt x="1" y="0"/>
                  </a:moveTo>
                  <a:cubicBezTo>
                    <a:pt x="201" y="338"/>
                    <a:pt x="288" y="675"/>
                    <a:pt x="451" y="1038"/>
                  </a:cubicBezTo>
                  <a:cubicBezTo>
                    <a:pt x="457" y="1067"/>
                    <a:pt x="483" y="1083"/>
                    <a:pt x="509" y="1083"/>
                  </a:cubicBezTo>
                  <a:cubicBezTo>
                    <a:pt x="539" y="1083"/>
                    <a:pt x="569" y="1064"/>
                    <a:pt x="576" y="1025"/>
                  </a:cubicBezTo>
                  <a:cubicBezTo>
                    <a:pt x="451" y="663"/>
                    <a:pt x="263" y="3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5" name="Google Shape;12615;p23"/>
            <p:cNvSpPr/>
            <p:nvPr/>
          </p:nvSpPr>
          <p:spPr>
            <a:xfrm>
              <a:off x="6512650" y="1752450"/>
              <a:ext cx="25" cy="25"/>
            </a:xfrm>
            <a:custGeom>
              <a:avLst/>
              <a:gdLst/>
              <a:ahLst/>
              <a:cxnLst/>
              <a:rect l="l" t="t" r="r" b="b"/>
              <a:pathLst>
                <a:path w="1" h="1" extrusionOk="0">
                  <a:moveTo>
                    <a:pt x="1" y="1"/>
                  </a:move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6" name="Google Shape;12616;p23"/>
            <p:cNvSpPr/>
            <p:nvPr/>
          </p:nvSpPr>
          <p:spPr>
            <a:xfrm>
              <a:off x="6512650" y="1752450"/>
              <a:ext cx="25" cy="350"/>
            </a:xfrm>
            <a:custGeom>
              <a:avLst/>
              <a:gdLst/>
              <a:ahLst/>
              <a:cxnLst/>
              <a:rect l="l" t="t" r="r" b="b"/>
              <a:pathLst>
                <a:path w="1" h="14" extrusionOk="0">
                  <a:moveTo>
                    <a:pt x="1" y="1"/>
                  </a:moveTo>
                  <a:cubicBezTo>
                    <a:pt x="1" y="1"/>
                    <a:pt x="1" y="1"/>
                    <a:pt x="1" y="1"/>
                  </a:cubicBezTo>
                  <a:cubicBezTo>
                    <a:pt x="1" y="13"/>
                    <a:pt x="1" y="13"/>
                    <a:pt x="1" y="13"/>
                  </a:cubicBez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7" name="Google Shape;12617;p23"/>
            <p:cNvSpPr/>
            <p:nvPr/>
          </p:nvSpPr>
          <p:spPr>
            <a:xfrm>
              <a:off x="6647625" y="1772450"/>
              <a:ext cx="70300" cy="24700"/>
            </a:xfrm>
            <a:custGeom>
              <a:avLst/>
              <a:gdLst/>
              <a:ahLst/>
              <a:cxnLst/>
              <a:rect l="l" t="t" r="r" b="b"/>
              <a:pathLst>
                <a:path w="2812" h="988" extrusionOk="0">
                  <a:moveTo>
                    <a:pt x="0" y="0"/>
                  </a:moveTo>
                  <a:lnTo>
                    <a:pt x="0" y="0"/>
                  </a:lnTo>
                  <a:cubicBezTo>
                    <a:pt x="563" y="113"/>
                    <a:pt x="1125" y="188"/>
                    <a:pt x="1650" y="388"/>
                  </a:cubicBezTo>
                  <a:cubicBezTo>
                    <a:pt x="1875" y="475"/>
                    <a:pt x="2462" y="788"/>
                    <a:pt x="2812" y="988"/>
                  </a:cubicBezTo>
                  <a:cubicBezTo>
                    <a:pt x="2550" y="725"/>
                    <a:pt x="2112" y="363"/>
                    <a:pt x="1700" y="213"/>
                  </a:cubicBezTo>
                  <a:cubicBezTo>
                    <a:pt x="1150" y="13"/>
                    <a:pt x="575" y="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8" name="Google Shape;12618;p23"/>
            <p:cNvSpPr/>
            <p:nvPr/>
          </p:nvSpPr>
          <p:spPr>
            <a:xfrm>
              <a:off x="6670425" y="1768375"/>
              <a:ext cx="36900" cy="14100"/>
            </a:xfrm>
            <a:custGeom>
              <a:avLst/>
              <a:gdLst/>
              <a:ahLst/>
              <a:cxnLst/>
              <a:rect l="l" t="t" r="r" b="b"/>
              <a:pathLst>
                <a:path w="1476" h="564" extrusionOk="0">
                  <a:moveTo>
                    <a:pt x="0" y="1"/>
                  </a:moveTo>
                  <a:lnTo>
                    <a:pt x="0" y="1"/>
                  </a:lnTo>
                  <a:cubicBezTo>
                    <a:pt x="675" y="213"/>
                    <a:pt x="888" y="313"/>
                    <a:pt x="1475" y="563"/>
                  </a:cubicBezTo>
                  <a:cubicBezTo>
                    <a:pt x="1250" y="288"/>
                    <a:pt x="500"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9" name="Google Shape;12619;p23"/>
            <p:cNvSpPr/>
            <p:nvPr/>
          </p:nvSpPr>
          <p:spPr>
            <a:xfrm>
              <a:off x="6680100" y="1765175"/>
              <a:ext cx="19100" cy="5100"/>
            </a:xfrm>
            <a:custGeom>
              <a:avLst/>
              <a:gdLst/>
              <a:ahLst/>
              <a:cxnLst/>
              <a:rect l="l" t="t" r="r" b="b"/>
              <a:pathLst>
                <a:path w="764" h="204" extrusionOk="0">
                  <a:moveTo>
                    <a:pt x="77" y="0"/>
                  </a:moveTo>
                  <a:cubicBezTo>
                    <a:pt x="51" y="0"/>
                    <a:pt x="26" y="2"/>
                    <a:pt x="1" y="4"/>
                  </a:cubicBezTo>
                  <a:cubicBezTo>
                    <a:pt x="263" y="41"/>
                    <a:pt x="501" y="166"/>
                    <a:pt x="763" y="204"/>
                  </a:cubicBezTo>
                  <a:cubicBezTo>
                    <a:pt x="571" y="102"/>
                    <a:pt x="318" y="0"/>
                    <a:pt x="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0" name="Google Shape;12620;p23"/>
            <p:cNvSpPr/>
            <p:nvPr/>
          </p:nvSpPr>
          <p:spPr>
            <a:xfrm>
              <a:off x="6571075" y="1693400"/>
              <a:ext cx="116875" cy="27675"/>
            </a:xfrm>
            <a:custGeom>
              <a:avLst/>
              <a:gdLst/>
              <a:ahLst/>
              <a:cxnLst/>
              <a:rect l="l" t="t" r="r" b="b"/>
              <a:pathLst>
                <a:path w="4675" h="1107" extrusionOk="0">
                  <a:moveTo>
                    <a:pt x="1" y="1"/>
                  </a:moveTo>
                  <a:lnTo>
                    <a:pt x="1" y="1"/>
                  </a:lnTo>
                  <a:cubicBezTo>
                    <a:pt x="1297" y="500"/>
                    <a:pt x="2643" y="1106"/>
                    <a:pt x="4108" y="1106"/>
                  </a:cubicBezTo>
                  <a:cubicBezTo>
                    <a:pt x="4295" y="1106"/>
                    <a:pt x="4484" y="1097"/>
                    <a:pt x="4674" y="1075"/>
                  </a:cubicBezTo>
                  <a:cubicBezTo>
                    <a:pt x="4024" y="1038"/>
                    <a:pt x="3362" y="850"/>
                    <a:pt x="2725" y="676"/>
                  </a:cubicBezTo>
                  <a:cubicBezTo>
                    <a:pt x="1825" y="438"/>
                    <a:pt x="913"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1" name="Google Shape;12621;p23"/>
            <p:cNvSpPr/>
            <p:nvPr/>
          </p:nvSpPr>
          <p:spPr>
            <a:xfrm>
              <a:off x="6591375" y="1709025"/>
              <a:ext cx="85325" cy="18250"/>
            </a:xfrm>
            <a:custGeom>
              <a:avLst/>
              <a:gdLst/>
              <a:ahLst/>
              <a:cxnLst/>
              <a:rect l="l" t="t" r="r" b="b"/>
              <a:pathLst>
                <a:path w="3413" h="730" extrusionOk="0">
                  <a:moveTo>
                    <a:pt x="1" y="1"/>
                  </a:moveTo>
                  <a:lnTo>
                    <a:pt x="1" y="1"/>
                  </a:lnTo>
                  <a:cubicBezTo>
                    <a:pt x="1020" y="387"/>
                    <a:pt x="2095" y="730"/>
                    <a:pt x="3193" y="730"/>
                  </a:cubicBezTo>
                  <a:cubicBezTo>
                    <a:pt x="3266" y="730"/>
                    <a:pt x="3339" y="728"/>
                    <a:pt x="3412" y="725"/>
                  </a:cubicBezTo>
                  <a:cubicBezTo>
                    <a:pt x="2313" y="450"/>
                    <a:pt x="1138"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2" name="Google Shape;12622;p23"/>
            <p:cNvSpPr/>
            <p:nvPr/>
          </p:nvSpPr>
          <p:spPr>
            <a:xfrm>
              <a:off x="6616375" y="1725250"/>
              <a:ext cx="54375" cy="8525"/>
            </a:xfrm>
            <a:custGeom>
              <a:avLst/>
              <a:gdLst/>
              <a:ahLst/>
              <a:cxnLst/>
              <a:rect l="l" t="t" r="r" b="b"/>
              <a:pathLst>
                <a:path w="2175" h="341" extrusionOk="0">
                  <a:moveTo>
                    <a:pt x="81" y="1"/>
                  </a:moveTo>
                  <a:cubicBezTo>
                    <a:pt x="54" y="1"/>
                    <a:pt x="27" y="1"/>
                    <a:pt x="1" y="1"/>
                  </a:cubicBezTo>
                  <a:cubicBezTo>
                    <a:pt x="688" y="132"/>
                    <a:pt x="1364" y="341"/>
                    <a:pt x="2061" y="341"/>
                  </a:cubicBezTo>
                  <a:cubicBezTo>
                    <a:pt x="2099" y="341"/>
                    <a:pt x="2137" y="340"/>
                    <a:pt x="2175" y="339"/>
                  </a:cubicBezTo>
                  <a:cubicBezTo>
                    <a:pt x="1501" y="158"/>
                    <a:pt x="791"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3" name="Google Shape;12623;p23"/>
            <p:cNvSpPr/>
            <p:nvPr/>
          </p:nvSpPr>
          <p:spPr>
            <a:xfrm>
              <a:off x="6628875" y="1735275"/>
              <a:ext cx="14075" cy="3150"/>
            </a:xfrm>
            <a:custGeom>
              <a:avLst/>
              <a:gdLst/>
              <a:ahLst/>
              <a:cxnLst/>
              <a:rect l="l" t="t" r="r" b="b"/>
              <a:pathLst>
                <a:path w="563" h="126" extrusionOk="0">
                  <a:moveTo>
                    <a:pt x="0" y="0"/>
                  </a:moveTo>
                  <a:lnTo>
                    <a:pt x="0" y="0"/>
                  </a:lnTo>
                  <a:cubicBezTo>
                    <a:pt x="188" y="63"/>
                    <a:pt x="375" y="113"/>
                    <a:pt x="563" y="125"/>
                  </a:cubicBezTo>
                  <a:cubicBezTo>
                    <a:pt x="400" y="63"/>
                    <a:pt x="188"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4" name="Google Shape;12624;p23"/>
            <p:cNvSpPr/>
            <p:nvPr/>
          </p:nvSpPr>
          <p:spPr>
            <a:xfrm>
              <a:off x="6515775" y="1620925"/>
              <a:ext cx="49700" cy="53750"/>
            </a:xfrm>
            <a:custGeom>
              <a:avLst/>
              <a:gdLst/>
              <a:ahLst/>
              <a:cxnLst/>
              <a:rect l="l" t="t" r="r" b="b"/>
              <a:pathLst>
                <a:path w="1988" h="2150" extrusionOk="0">
                  <a:moveTo>
                    <a:pt x="1" y="0"/>
                  </a:moveTo>
                  <a:lnTo>
                    <a:pt x="1" y="0"/>
                  </a:lnTo>
                  <a:cubicBezTo>
                    <a:pt x="101" y="1063"/>
                    <a:pt x="600" y="1788"/>
                    <a:pt x="1663" y="2075"/>
                  </a:cubicBezTo>
                  <a:cubicBezTo>
                    <a:pt x="1775" y="2100"/>
                    <a:pt x="1875" y="2125"/>
                    <a:pt x="1988" y="2150"/>
                  </a:cubicBezTo>
                  <a:cubicBezTo>
                    <a:pt x="1838" y="2075"/>
                    <a:pt x="1675" y="2000"/>
                    <a:pt x="1525" y="1912"/>
                  </a:cubicBezTo>
                  <a:cubicBezTo>
                    <a:pt x="1113" y="1675"/>
                    <a:pt x="813" y="1488"/>
                    <a:pt x="513" y="1113"/>
                  </a:cubicBezTo>
                  <a:cubicBezTo>
                    <a:pt x="313" y="875"/>
                    <a:pt x="88" y="3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5" name="Google Shape;12625;p23"/>
            <p:cNvSpPr/>
            <p:nvPr/>
          </p:nvSpPr>
          <p:spPr>
            <a:xfrm>
              <a:off x="6512650" y="1639350"/>
              <a:ext cx="40950" cy="36575"/>
            </a:xfrm>
            <a:custGeom>
              <a:avLst/>
              <a:gdLst/>
              <a:ahLst/>
              <a:cxnLst/>
              <a:rect l="l" t="t" r="r" b="b"/>
              <a:pathLst>
                <a:path w="1638" h="1463" extrusionOk="0">
                  <a:moveTo>
                    <a:pt x="1" y="1"/>
                  </a:moveTo>
                  <a:cubicBezTo>
                    <a:pt x="1" y="1"/>
                    <a:pt x="1" y="7"/>
                    <a:pt x="5" y="11"/>
                  </a:cubicBezTo>
                  <a:lnTo>
                    <a:pt x="5" y="11"/>
                  </a:lnTo>
                  <a:cubicBezTo>
                    <a:pt x="4" y="8"/>
                    <a:pt x="2" y="4"/>
                    <a:pt x="1" y="1"/>
                  </a:cubicBezTo>
                  <a:close/>
                  <a:moveTo>
                    <a:pt x="5" y="11"/>
                  </a:moveTo>
                  <a:cubicBezTo>
                    <a:pt x="13" y="29"/>
                    <a:pt x="13" y="40"/>
                    <a:pt x="13" y="51"/>
                  </a:cubicBezTo>
                  <a:cubicBezTo>
                    <a:pt x="263" y="763"/>
                    <a:pt x="938" y="1250"/>
                    <a:pt x="1638" y="1463"/>
                  </a:cubicBezTo>
                  <a:cubicBezTo>
                    <a:pt x="1063" y="1163"/>
                    <a:pt x="538" y="663"/>
                    <a:pt x="138" y="188"/>
                  </a:cubicBezTo>
                  <a:cubicBezTo>
                    <a:pt x="113" y="163"/>
                    <a:pt x="38" y="63"/>
                    <a:pt x="13" y="13"/>
                  </a:cubicBezTo>
                  <a:cubicBezTo>
                    <a:pt x="10" y="13"/>
                    <a:pt x="7" y="12"/>
                    <a:pt x="5"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6" name="Google Shape;12626;p23"/>
            <p:cNvSpPr/>
            <p:nvPr/>
          </p:nvSpPr>
          <p:spPr>
            <a:xfrm>
              <a:off x="6517975" y="1654975"/>
              <a:ext cx="18750" cy="16575"/>
            </a:xfrm>
            <a:custGeom>
              <a:avLst/>
              <a:gdLst/>
              <a:ahLst/>
              <a:cxnLst/>
              <a:rect l="l" t="t" r="r" b="b"/>
              <a:pathLst>
                <a:path w="750" h="663" extrusionOk="0">
                  <a:moveTo>
                    <a:pt x="0" y="1"/>
                  </a:moveTo>
                  <a:lnTo>
                    <a:pt x="0" y="1"/>
                  </a:lnTo>
                  <a:cubicBezTo>
                    <a:pt x="163" y="288"/>
                    <a:pt x="450" y="513"/>
                    <a:pt x="750" y="663"/>
                  </a:cubicBezTo>
                  <a:cubicBezTo>
                    <a:pt x="487" y="451"/>
                    <a:pt x="250"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7" name="Google Shape;12627;p23"/>
            <p:cNvSpPr/>
            <p:nvPr/>
          </p:nvSpPr>
          <p:spPr>
            <a:xfrm>
              <a:off x="6638250" y="2132050"/>
              <a:ext cx="650" cy="325"/>
            </a:xfrm>
            <a:custGeom>
              <a:avLst/>
              <a:gdLst/>
              <a:ahLst/>
              <a:cxnLst/>
              <a:rect l="l" t="t" r="r" b="b"/>
              <a:pathLst>
                <a:path w="26" h="13" extrusionOk="0">
                  <a:moveTo>
                    <a:pt x="25" y="0"/>
                  </a:moveTo>
                  <a:cubicBezTo>
                    <a:pt x="15" y="0"/>
                    <a:pt x="13" y="0"/>
                    <a:pt x="13" y="6"/>
                  </a:cubicBezTo>
                  <a:lnTo>
                    <a:pt x="13" y="6"/>
                  </a:lnTo>
                  <a:cubicBezTo>
                    <a:pt x="19" y="3"/>
                    <a:pt x="25" y="0"/>
                    <a:pt x="25" y="0"/>
                  </a:cubicBezTo>
                  <a:close/>
                  <a:moveTo>
                    <a:pt x="13" y="6"/>
                  </a:moveTo>
                  <a:cubicBezTo>
                    <a:pt x="7" y="9"/>
                    <a:pt x="0" y="13"/>
                    <a:pt x="0" y="13"/>
                  </a:cubicBezTo>
                  <a:lnTo>
                    <a:pt x="13" y="13"/>
                  </a:lnTo>
                  <a:cubicBezTo>
                    <a:pt x="13" y="10"/>
                    <a:pt x="13" y="8"/>
                    <a:pt x="13" y="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8" name="Google Shape;12628;p23"/>
            <p:cNvSpPr/>
            <p:nvPr/>
          </p:nvSpPr>
          <p:spPr>
            <a:xfrm>
              <a:off x="6638250" y="2132350"/>
              <a:ext cx="325" cy="25"/>
            </a:xfrm>
            <a:custGeom>
              <a:avLst/>
              <a:gdLst/>
              <a:ahLst/>
              <a:cxnLst/>
              <a:rect l="l" t="t" r="r" b="b"/>
              <a:pathLst>
                <a:path w="13" h="1" extrusionOk="0">
                  <a:moveTo>
                    <a:pt x="0" y="1"/>
                  </a:moveTo>
                  <a:lnTo>
                    <a:pt x="0" y="1"/>
                  </a:lnTo>
                  <a:cubicBezTo>
                    <a:pt x="0" y="1"/>
                    <a:pt x="13"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9" name="Google Shape;12629;p23"/>
            <p:cNvSpPr/>
            <p:nvPr/>
          </p:nvSpPr>
          <p:spPr>
            <a:xfrm>
              <a:off x="6637925" y="2132350"/>
              <a:ext cx="350" cy="25"/>
            </a:xfrm>
            <a:custGeom>
              <a:avLst/>
              <a:gdLst/>
              <a:ahLst/>
              <a:cxnLst/>
              <a:rect l="l" t="t" r="r" b="b"/>
              <a:pathLst>
                <a:path w="14" h="1" extrusionOk="0">
                  <a:moveTo>
                    <a:pt x="1" y="1"/>
                  </a:moveTo>
                  <a:cubicBezTo>
                    <a:pt x="1" y="1"/>
                    <a:pt x="13" y="1"/>
                    <a:pt x="13" y="1"/>
                  </a:cubicBezTo>
                  <a:cubicBezTo>
                    <a:pt x="13" y="1"/>
                    <a:pt x="13" y="1"/>
                    <a:pt x="13" y="1"/>
                  </a:cubicBez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0" name="Google Shape;12630;p23"/>
            <p:cNvSpPr/>
            <p:nvPr/>
          </p:nvSpPr>
          <p:spPr>
            <a:xfrm>
              <a:off x="6579500" y="2104225"/>
              <a:ext cx="80950" cy="36175"/>
            </a:xfrm>
            <a:custGeom>
              <a:avLst/>
              <a:gdLst/>
              <a:ahLst/>
              <a:cxnLst/>
              <a:rect l="l" t="t" r="r" b="b"/>
              <a:pathLst>
                <a:path w="3238" h="1447" extrusionOk="0">
                  <a:moveTo>
                    <a:pt x="1" y="1"/>
                  </a:moveTo>
                  <a:cubicBezTo>
                    <a:pt x="176" y="338"/>
                    <a:pt x="276" y="713"/>
                    <a:pt x="526" y="1013"/>
                  </a:cubicBezTo>
                  <a:cubicBezTo>
                    <a:pt x="676" y="1201"/>
                    <a:pt x="876" y="1338"/>
                    <a:pt x="1101" y="1413"/>
                  </a:cubicBezTo>
                  <a:cubicBezTo>
                    <a:pt x="1185" y="1436"/>
                    <a:pt x="1281" y="1446"/>
                    <a:pt x="1378" y="1446"/>
                  </a:cubicBezTo>
                  <a:cubicBezTo>
                    <a:pt x="1598" y="1446"/>
                    <a:pt x="1822" y="1395"/>
                    <a:pt x="1925" y="1325"/>
                  </a:cubicBezTo>
                  <a:cubicBezTo>
                    <a:pt x="1975" y="1275"/>
                    <a:pt x="1963" y="1188"/>
                    <a:pt x="1900" y="1151"/>
                  </a:cubicBezTo>
                  <a:cubicBezTo>
                    <a:pt x="2050" y="1151"/>
                    <a:pt x="2213" y="1138"/>
                    <a:pt x="2363" y="1126"/>
                  </a:cubicBezTo>
                  <a:cubicBezTo>
                    <a:pt x="2463" y="1113"/>
                    <a:pt x="2500" y="963"/>
                    <a:pt x="2425" y="901"/>
                  </a:cubicBezTo>
                  <a:cubicBezTo>
                    <a:pt x="2725" y="851"/>
                    <a:pt x="3075" y="713"/>
                    <a:pt x="3213" y="576"/>
                  </a:cubicBezTo>
                  <a:cubicBezTo>
                    <a:pt x="3238" y="538"/>
                    <a:pt x="3225" y="463"/>
                    <a:pt x="3175" y="438"/>
                  </a:cubicBezTo>
                  <a:cubicBezTo>
                    <a:pt x="3164" y="422"/>
                    <a:pt x="3145" y="418"/>
                    <a:pt x="3124" y="418"/>
                  </a:cubicBezTo>
                  <a:cubicBezTo>
                    <a:pt x="3097" y="418"/>
                    <a:pt x="3070" y="426"/>
                    <a:pt x="3063" y="426"/>
                  </a:cubicBezTo>
                  <a:lnTo>
                    <a:pt x="3075" y="426"/>
                  </a:lnTo>
                  <a:cubicBezTo>
                    <a:pt x="3000" y="451"/>
                    <a:pt x="3013" y="438"/>
                    <a:pt x="2900" y="488"/>
                  </a:cubicBezTo>
                  <a:cubicBezTo>
                    <a:pt x="2634" y="636"/>
                    <a:pt x="2306" y="724"/>
                    <a:pt x="1972" y="724"/>
                  </a:cubicBezTo>
                  <a:cubicBezTo>
                    <a:pt x="1570" y="724"/>
                    <a:pt x="1159" y="596"/>
                    <a:pt x="838" y="288"/>
                  </a:cubicBezTo>
                  <a:lnTo>
                    <a:pt x="838" y="288"/>
                  </a:lnTo>
                  <a:cubicBezTo>
                    <a:pt x="1126" y="638"/>
                    <a:pt x="1563" y="851"/>
                    <a:pt x="2013" y="901"/>
                  </a:cubicBezTo>
                  <a:cubicBezTo>
                    <a:pt x="1919" y="909"/>
                    <a:pt x="1826" y="914"/>
                    <a:pt x="1733" y="914"/>
                  </a:cubicBezTo>
                  <a:cubicBezTo>
                    <a:pt x="1157" y="914"/>
                    <a:pt x="615" y="728"/>
                    <a:pt x="313" y="126"/>
                  </a:cubicBezTo>
                  <a:lnTo>
                    <a:pt x="313" y="126"/>
                  </a:lnTo>
                  <a:cubicBezTo>
                    <a:pt x="526" y="763"/>
                    <a:pt x="1126" y="1076"/>
                    <a:pt x="1763" y="1138"/>
                  </a:cubicBezTo>
                  <a:cubicBezTo>
                    <a:pt x="1701" y="1151"/>
                    <a:pt x="1613" y="1176"/>
                    <a:pt x="1538" y="1176"/>
                  </a:cubicBezTo>
                  <a:cubicBezTo>
                    <a:pt x="1538" y="1183"/>
                    <a:pt x="1400" y="1195"/>
                    <a:pt x="1283" y="1195"/>
                  </a:cubicBezTo>
                  <a:cubicBezTo>
                    <a:pt x="1207" y="1195"/>
                    <a:pt x="1140" y="1190"/>
                    <a:pt x="1126" y="1176"/>
                  </a:cubicBezTo>
                  <a:cubicBezTo>
                    <a:pt x="913" y="1113"/>
                    <a:pt x="726" y="1013"/>
                    <a:pt x="551" y="826"/>
                  </a:cubicBezTo>
                  <a:cubicBezTo>
                    <a:pt x="338" y="601"/>
                    <a:pt x="176" y="2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1" name="Google Shape;12631;p23"/>
            <p:cNvSpPr/>
            <p:nvPr/>
          </p:nvSpPr>
          <p:spPr>
            <a:xfrm>
              <a:off x="6632925" y="2109025"/>
              <a:ext cx="27650" cy="10850"/>
            </a:xfrm>
            <a:custGeom>
              <a:avLst/>
              <a:gdLst/>
              <a:ahLst/>
              <a:cxnLst/>
              <a:rect l="l" t="t" r="r" b="b"/>
              <a:pathLst>
                <a:path w="1106" h="434" extrusionOk="0">
                  <a:moveTo>
                    <a:pt x="1024" y="1"/>
                  </a:moveTo>
                  <a:cubicBezTo>
                    <a:pt x="1007" y="1"/>
                    <a:pt x="990" y="7"/>
                    <a:pt x="976" y="21"/>
                  </a:cubicBezTo>
                  <a:cubicBezTo>
                    <a:pt x="763" y="196"/>
                    <a:pt x="338" y="321"/>
                    <a:pt x="1" y="434"/>
                  </a:cubicBezTo>
                  <a:cubicBezTo>
                    <a:pt x="326" y="384"/>
                    <a:pt x="676" y="346"/>
                    <a:pt x="976" y="184"/>
                  </a:cubicBezTo>
                  <a:cubicBezTo>
                    <a:pt x="1026" y="159"/>
                    <a:pt x="1076" y="134"/>
                    <a:pt x="1088" y="84"/>
                  </a:cubicBezTo>
                  <a:cubicBezTo>
                    <a:pt x="1106" y="39"/>
                    <a:pt x="1066" y="1"/>
                    <a:pt x="10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2" name="Google Shape;12632;p23"/>
            <p:cNvSpPr/>
            <p:nvPr/>
          </p:nvSpPr>
          <p:spPr>
            <a:xfrm>
              <a:off x="6562650" y="2098600"/>
              <a:ext cx="35950" cy="52500"/>
            </a:xfrm>
            <a:custGeom>
              <a:avLst/>
              <a:gdLst/>
              <a:ahLst/>
              <a:cxnLst/>
              <a:rect l="l" t="t" r="r" b="b"/>
              <a:pathLst>
                <a:path w="1438" h="2100" extrusionOk="0">
                  <a:moveTo>
                    <a:pt x="38" y="1"/>
                  </a:moveTo>
                  <a:lnTo>
                    <a:pt x="38" y="1"/>
                  </a:lnTo>
                  <a:cubicBezTo>
                    <a:pt x="113" y="351"/>
                    <a:pt x="225" y="701"/>
                    <a:pt x="363" y="1038"/>
                  </a:cubicBezTo>
                  <a:cubicBezTo>
                    <a:pt x="438" y="1276"/>
                    <a:pt x="537" y="1513"/>
                    <a:pt x="700" y="1700"/>
                  </a:cubicBezTo>
                  <a:cubicBezTo>
                    <a:pt x="725" y="1713"/>
                    <a:pt x="750" y="1725"/>
                    <a:pt x="762" y="1750"/>
                  </a:cubicBezTo>
                  <a:cubicBezTo>
                    <a:pt x="750" y="1738"/>
                    <a:pt x="737" y="1725"/>
                    <a:pt x="725" y="1725"/>
                  </a:cubicBezTo>
                  <a:cubicBezTo>
                    <a:pt x="612" y="1638"/>
                    <a:pt x="500" y="1488"/>
                    <a:pt x="463" y="1438"/>
                  </a:cubicBezTo>
                  <a:cubicBezTo>
                    <a:pt x="238" y="1151"/>
                    <a:pt x="88" y="851"/>
                    <a:pt x="0" y="501"/>
                  </a:cubicBezTo>
                  <a:lnTo>
                    <a:pt x="0" y="501"/>
                  </a:lnTo>
                  <a:cubicBezTo>
                    <a:pt x="50" y="901"/>
                    <a:pt x="200" y="1288"/>
                    <a:pt x="450" y="1613"/>
                  </a:cubicBezTo>
                  <a:cubicBezTo>
                    <a:pt x="587" y="1813"/>
                    <a:pt x="775" y="1963"/>
                    <a:pt x="1000" y="2038"/>
                  </a:cubicBezTo>
                  <a:cubicBezTo>
                    <a:pt x="1058" y="2057"/>
                    <a:pt x="1132" y="2100"/>
                    <a:pt x="1197" y="2100"/>
                  </a:cubicBezTo>
                  <a:cubicBezTo>
                    <a:pt x="1215" y="2100"/>
                    <a:pt x="1233" y="2096"/>
                    <a:pt x="1250" y="2088"/>
                  </a:cubicBezTo>
                  <a:cubicBezTo>
                    <a:pt x="1275" y="2063"/>
                    <a:pt x="1287" y="2050"/>
                    <a:pt x="1287" y="2038"/>
                  </a:cubicBezTo>
                  <a:cubicBezTo>
                    <a:pt x="1287" y="2025"/>
                    <a:pt x="1300" y="2025"/>
                    <a:pt x="1312" y="2025"/>
                  </a:cubicBezTo>
                  <a:cubicBezTo>
                    <a:pt x="1437" y="1925"/>
                    <a:pt x="1300" y="1813"/>
                    <a:pt x="1250" y="1813"/>
                  </a:cubicBezTo>
                  <a:cubicBezTo>
                    <a:pt x="987" y="1713"/>
                    <a:pt x="725" y="1475"/>
                    <a:pt x="562" y="1163"/>
                  </a:cubicBezTo>
                  <a:cubicBezTo>
                    <a:pt x="350" y="776"/>
                    <a:pt x="175" y="4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3" name="Google Shape;12633;p23"/>
            <p:cNvSpPr/>
            <p:nvPr/>
          </p:nvSpPr>
          <p:spPr>
            <a:xfrm>
              <a:off x="6623550" y="2018350"/>
              <a:ext cx="38775" cy="54050"/>
            </a:xfrm>
            <a:custGeom>
              <a:avLst/>
              <a:gdLst/>
              <a:ahLst/>
              <a:cxnLst/>
              <a:rect l="l" t="t" r="r" b="b"/>
              <a:pathLst>
                <a:path w="1551" h="2162" extrusionOk="0">
                  <a:moveTo>
                    <a:pt x="1436" y="1"/>
                  </a:moveTo>
                  <a:cubicBezTo>
                    <a:pt x="1406" y="1"/>
                    <a:pt x="1376" y="12"/>
                    <a:pt x="1351" y="37"/>
                  </a:cubicBezTo>
                  <a:cubicBezTo>
                    <a:pt x="1288" y="124"/>
                    <a:pt x="1338" y="112"/>
                    <a:pt x="1301" y="224"/>
                  </a:cubicBezTo>
                  <a:cubicBezTo>
                    <a:pt x="1188" y="562"/>
                    <a:pt x="763" y="874"/>
                    <a:pt x="413" y="1211"/>
                  </a:cubicBezTo>
                  <a:cubicBezTo>
                    <a:pt x="188" y="1486"/>
                    <a:pt x="51" y="1824"/>
                    <a:pt x="1" y="2161"/>
                  </a:cubicBezTo>
                  <a:cubicBezTo>
                    <a:pt x="88" y="1824"/>
                    <a:pt x="338" y="1449"/>
                    <a:pt x="526" y="1286"/>
                  </a:cubicBezTo>
                  <a:cubicBezTo>
                    <a:pt x="901" y="1024"/>
                    <a:pt x="1338" y="787"/>
                    <a:pt x="1513" y="337"/>
                  </a:cubicBezTo>
                  <a:cubicBezTo>
                    <a:pt x="1538" y="262"/>
                    <a:pt x="1551" y="187"/>
                    <a:pt x="1551" y="112"/>
                  </a:cubicBezTo>
                  <a:cubicBezTo>
                    <a:pt x="1551" y="45"/>
                    <a:pt x="1495" y="1"/>
                    <a:pt x="14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4" name="Google Shape;12634;p23"/>
            <p:cNvSpPr/>
            <p:nvPr/>
          </p:nvSpPr>
          <p:spPr>
            <a:xfrm>
              <a:off x="6624800" y="2006400"/>
              <a:ext cx="32850" cy="50675"/>
            </a:xfrm>
            <a:custGeom>
              <a:avLst/>
              <a:gdLst/>
              <a:ahLst/>
              <a:cxnLst/>
              <a:rect l="l" t="t" r="r" b="b"/>
              <a:pathLst>
                <a:path w="1314" h="2027" extrusionOk="0">
                  <a:moveTo>
                    <a:pt x="1178" y="1"/>
                  </a:moveTo>
                  <a:cubicBezTo>
                    <a:pt x="1129" y="1"/>
                    <a:pt x="1082" y="29"/>
                    <a:pt x="1076" y="90"/>
                  </a:cubicBezTo>
                  <a:cubicBezTo>
                    <a:pt x="1076" y="102"/>
                    <a:pt x="1076" y="102"/>
                    <a:pt x="1076" y="115"/>
                  </a:cubicBezTo>
                  <a:cubicBezTo>
                    <a:pt x="1076" y="117"/>
                    <a:pt x="1076" y="121"/>
                    <a:pt x="1076" y="127"/>
                  </a:cubicBezTo>
                  <a:cubicBezTo>
                    <a:pt x="1076" y="127"/>
                    <a:pt x="1076" y="140"/>
                    <a:pt x="1076" y="140"/>
                  </a:cubicBezTo>
                  <a:cubicBezTo>
                    <a:pt x="1076" y="240"/>
                    <a:pt x="1076" y="252"/>
                    <a:pt x="1051" y="377"/>
                  </a:cubicBezTo>
                  <a:cubicBezTo>
                    <a:pt x="988" y="577"/>
                    <a:pt x="988" y="615"/>
                    <a:pt x="838" y="852"/>
                  </a:cubicBezTo>
                  <a:cubicBezTo>
                    <a:pt x="613" y="1115"/>
                    <a:pt x="76" y="1552"/>
                    <a:pt x="1" y="2027"/>
                  </a:cubicBezTo>
                  <a:cubicBezTo>
                    <a:pt x="101" y="1714"/>
                    <a:pt x="363" y="1452"/>
                    <a:pt x="601" y="1290"/>
                  </a:cubicBezTo>
                  <a:cubicBezTo>
                    <a:pt x="913" y="1090"/>
                    <a:pt x="1188" y="815"/>
                    <a:pt x="1276" y="440"/>
                  </a:cubicBezTo>
                  <a:cubicBezTo>
                    <a:pt x="1313" y="315"/>
                    <a:pt x="1313" y="190"/>
                    <a:pt x="1288" y="140"/>
                  </a:cubicBezTo>
                  <a:cubicBezTo>
                    <a:pt x="1288" y="127"/>
                    <a:pt x="1288" y="102"/>
                    <a:pt x="1276" y="90"/>
                  </a:cubicBezTo>
                  <a:lnTo>
                    <a:pt x="1288" y="90"/>
                  </a:lnTo>
                  <a:cubicBezTo>
                    <a:pt x="1282" y="32"/>
                    <a:pt x="1229" y="1"/>
                    <a:pt x="1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5" name="Google Shape;12635;p23"/>
            <p:cNvSpPr/>
            <p:nvPr/>
          </p:nvSpPr>
          <p:spPr>
            <a:xfrm>
              <a:off x="6703225" y="1941475"/>
              <a:ext cx="67500" cy="10500"/>
            </a:xfrm>
            <a:custGeom>
              <a:avLst/>
              <a:gdLst/>
              <a:ahLst/>
              <a:cxnLst/>
              <a:rect l="l" t="t" r="r" b="b"/>
              <a:pathLst>
                <a:path w="2700" h="420" extrusionOk="0">
                  <a:moveTo>
                    <a:pt x="1" y="0"/>
                  </a:moveTo>
                  <a:lnTo>
                    <a:pt x="1" y="0"/>
                  </a:lnTo>
                  <a:cubicBezTo>
                    <a:pt x="581" y="232"/>
                    <a:pt x="1224" y="420"/>
                    <a:pt x="1862" y="420"/>
                  </a:cubicBezTo>
                  <a:cubicBezTo>
                    <a:pt x="1979" y="420"/>
                    <a:pt x="2096" y="414"/>
                    <a:pt x="2213" y="400"/>
                  </a:cubicBezTo>
                  <a:cubicBezTo>
                    <a:pt x="2413" y="350"/>
                    <a:pt x="2687" y="350"/>
                    <a:pt x="2700" y="188"/>
                  </a:cubicBezTo>
                  <a:cubicBezTo>
                    <a:pt x="2688" y="93"/>
                    <a:pt x="2637" y="65"/>
                    <a:pt x="2575" y="65"/>
                  </a:cubicBezTo>
                  <a:cubicBezTo>
                    <a:pt x="2505" y="65"/>
                    <a:pt x="2422" y="99"/>
                    <a:pt x="2363" y="113"/>
                  </a:cubicBezTo>
                  <a:cubicBezTo>
                    <a:pt x="2085" y="168"/>
                    <a:pt x="1772" y="197"/>
                    <a:pt x="1447" y="197"/>
                  </a:cubicBezTo>
                  <a:cubicBezTo>
                    <a:pt x="968" y="197"/>
                    <a:pt x="462" y="134"/>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6" name="Google Shape;12636;p23"/>
            <p:cNvSpPr/>
            <p:nvPr/>
          </p:nvSpPr>
          <p:spPr>
            <a:xfrm>
              <a:off x="6724775" y="1951000"/>
              <a:ext cx="55950" cy="9575"/>
            </a:xfrm>
            <a:custGeom>
              <a:avLst/>
              <a:gdLst/>
              <a:ahLst/>
              <a:cxnLst/>
              <a:rect l="l" t="t" r="r" b="b"/>
              <a:pathLst>
                <a:path w="2238" h="383" extrusionOk="0">
                  <a:moveTo>
                    <a:pt x="2100" y="1"/>
                  </a:moveTo>
                  <a:cubicBezTo>
                    <a:pt x="2092" y="1"/>
                    <a:pt x="2084" y="6"/>
                    <a:pt x="2075" y="6"/>
                  </a:cubicBezTo>
                  <a:cubicBezTo>
                    <a:pt x="1556" y="136"/>
                    <a:pt x="1064" y="253"/>
                    <a:pt x="548" y="253"/>
                  </a:cubicBezTo>
                  <a:cubicBezTo>
                    <a:pt x="369" y="253"/>
                    <a:pt x="187" y="239"/>
                    <a:pt x="1" y="206"/>
                  </a:cubicBezTo>
                  <a:lnTo>
                    <a:pt x="1" y="206"/>
                  </a:lnTo>
                  <a:cubicBezTo>
                    <a:pt x="321" y="321"/>
                    <a:pt x="663" y="383"/>
                    <a:pt x="997" y="383"/>
                  </a:cubicBezTo>
                  <a:cubicBezTo>
                    <a:pt x="1027" y="383"/>
                    <a:pt x="1058" y="382"/>
                    <a:pt x="1088" y="381"/>
                  </a:cubicBezTo>
                  <a:cubicBezTo>
                    <a:pt x="1438" y="369"/>
                    <a:pt x="1950" y="319"/>
                    <a:pt x="2175" y="194"/>
                  </a:cubicBezTo>
                  <a:cubicBezTo>
                    <a:pt x="2238" y="131"/>
                    <a:pt x="2200" y="6"/>
                    <a:pt x="2113" y="6"/>
                  </a:cubicBezTo>
                  <a:cubicBezTo>
                    <a:pt x="2109" y="2"/>
                    <a:pt x="2105" y="1"/>
                    <a:pt x="2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7" name="Google Shape;12637;p23"/>
            <p:cNvSpPr/>
            <p:nvPr/>
          </p:nvSpPr>
          <p:spPr>
            <a:xfrm>
              <a:off x="6776325" y="1951150"/>
              <a:ext cx="350" cy="25"/>
            </a:xfrm>
            <a:custGeom>
              <a:avLst/>
              <a:gdLst/>
              <a:ahLst/>
              <a:cxnLst/>
              <a:rect l="l" t="t" r="r" b="b"/>
              <a:pathLst>
                <a:path w="14" h="1" extrusionOk="0">
                  <a:moveTo>
                    <a:pt x="13" y="0"/>
                  </a:moveTo>
                  <a:cubicBezTo>
                    <a:pt x="13" y="0"/>
                    <a:pt x="13" y="0"/>
                    <a:pt x="13" y="0"/>
                  </a:cubicBezTo>
                  <a:cubicBezTo>
                    <a:pt x="13" y="0"/>
                    <a:pt x="1" y="0"/>
                    <a:pt x="1" y="0"/>
                  </a:cubicBezTo>
                  <a:cubicBezTo>
                    <a:pt x="1" y="0"/>
                    <a:pt x="13" y="0"/>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8" name="Google Shape;12638;p23"/>
            <p:cNvSpPr/>
            <p:nvPr/>
          </p:nvSpPr>
          <p:spPr>
            <a:xfrm>
              <a:off x="6776650" y="1951000"/>
              <a:ext cx="475" cy="175"/>
            </a:xfrm>
            <a:custGeom>
              <a:avLst/>
              <a:gdLst/>
              <a:ahLst/>
              <a:cxnLst/>
              <a:rect l="l" t="t" r="r" b="b"/>
              <a:pathLst>
                <a:path w="19" h="7" extrusionOk="0">
                  <a:moveTo>
                    <a:pt x="18" y="1"/>
                  </a:moveTo>
                  <a:cubicBezTo>
                    <a:pt x="17" y="1"/>
                    <a:pt x="9" y="6"/>
                    <a:pt x="0" y="6"/>
                  </a:cubicBezTo>
                  <a:lnTo>
                    <a:pt x="13" y="6"/>
                  </a:lnTo>
                  <a:cubicBezTo>
                    <a:pt x="17" y="2"/>
                    <a:pt x="18" y="1"/>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9" name="Google Shape;12639;p23"/>
            <p:cNvSpPr/>
            <p:nvPr/>
          </p:nvSpPr>
          <p:spPr>
            <a:xfrm>
              <a:off x="6734150" y="1957850"/>
              <a:ext cx="50950" cy="11725"/>
            </a:xfrm>
            <a:custGeom>
              <a:avLst/>
              <a:gdLst/>
              <a:ahLst/>
              <a:cxnLst/>
              <a:rect l="l" t="t" r="r" b="b"/>
              <a:pathLst>
                <a:path w="2038" h="469" extrusionOk="0">
                  <a:moveTo>
                    <a:pt x="1922" y="1"/>
                  </a:moveTo>
                  <a:cubicBezTo>
                    <a:pt x="1911" y="1"/>
                    <a:pt x="1899" y="3"/>
                    <a:pt x="1888" y="7"/>
                  </a:cubicBezTo>
                  <a:cubicBezTo>
                    <a:pt x="1305" y="240"/>
                    <a:pt x="745" y="397"/>
                    <a:pt x="135" y="397"/>
                  </a:cubicBezTo>
                  <a:cubicBezTo>
                    <a:pt x="90" y="397"/>
                    <a:pt x="46" y="396"/>
                    <a:pt x="1" y="395"/>
                  </a:cubicBezTo>
                  <a:lnTo>
                    <a:pt x="1" y="395"/>
                  </a:lnTo>
                  <a:cubicBezTo>
                    <a:pt x="231" y="444"/>
                    <a:pt x="464" y="469"/>
                    <a:pt x="700" y="469"/>
                  </a:cubicBezTo>
                  <a:cubicBezTo>
                    <a:pt x="887" y="469"/>
                    <a:pt x="1075" y="453"/>
                    <a:pt x="1263" y="420"/>
                  </a:cubicBezTo>
                  <a:cubicBezTo>
                    <a:pt x="1450" y="370"/>
                    <a:pt x="1700" y="332"/>
                    <a:pt x="1863" y="257"/>
                  </a:cubicBezTo>
                  <a:cubicBezTo>
                    <a:pt x="1875" y="220"/>
                    <a:pt x="1888" y="182"/>
                    <a:pt x="1925" y="157"/>
                  </a:cubicBezTo>
                  <a:cubicBezTo>
                    <a:pt x="1950" y="120"/>
                    <a:pt x="1988" y="107"/>
                    <a:pt x="2038" y="95"/>
                  </a:cubicBezTo>
                  <a:cubicBezTo>
                    <a:pt x="2028" y="44"/>
                    <a:pt x="1975" y="1"/>
                    <a:pt x="1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0" name="Google Shape;12640;p23"/>
            <p:cNvSpPr/>
            <p:nvPr/>
          </p:nvSpPr>
          <p:spPr>
            <a:xfrm>
              <a:off x="6734475" y="1967075"/>
              <a:ext cx="45950" cy="12325"/>
            </a:xfrm>
            <a:custGeom>
              <a:avLst/>
              <a:gdLst/>
              <a:ahLst/>
              <a:cxnLst/>
              <a:rect l="l" t="t" r="r" b="b"/>
              <a:pathLst>
                <a:path w="1838" h="493" extrusionOk="0">
                  <a:moveTo>
                    <a:pt x="1837" y="1"/>
                  </a:moveTo>
                  <a:cubicBezTo>
                    <a:pt x="1506" y="149"/>
                    <a:pt x="820" y="434"/>
                    <a:pt x="179" y="434"/>
                  </a:cubicBezTo>
                  <a:cubicBezTo>
                    <a:pt x="119" y="434"/>
                    <a:pt x="59" y="431"/>
                    <a:pt x="0" y="426"/>
                  </a:cubicBezTo>
                  <a:lnTo>
                    <a:pt x="0" y="426"/>
                  </a:lnTo>
                  <a:cubicBezTo>
                    <a:pt x="201" y="471"/>
                    <a:pt x="409" y="493"/>
                    <a:pt x="617" y="493"/>
                  </a:cubicBezTo>
                  <a:cubicBezTo>
                    <a:pt x="809" y="493"/>
                    <a:pt x="1001" y="474"/>
                    <a:pt x="1188" y="438"/>
                  </a:cubicBezTo>
                  <a:cubicBezTo>
                    <a:pt x="1362" y="401"/>
                    <a:pt x="1525" y="351"/>
                    <a:pt x="1687" y="301"/>
                  </a:cubicBezTo>
                  <a:cubicBezTo>
                    <a:pt x="1687" y="301"/>
                    <a:pt x="1687" y="288"/>
                    <a:pt x="1687" y="288"/>
                  </a:cubicBezTo>
                  <a:cubicBezTo>
                    <a:pt x="1712" y="263"/>
                    <a:pt x="1725" y="238"/>
                    <a:pt x="1750" y="226"/>
                  </a:cubicBezTo>
                  <a:cubicBezTo>
                    <a:pt x="1762" y="201"/>
                    <a:pt x="1775" y="176"/>
                    <a:pt x="1787" y="151"/>
                  </a:cubicBezTo>
                  <a:cubicBezTo>
                    <a:pt x="1787" y="138"/>
                    <a:pt x="1800" y="138"/>
                    <a:pt x="1800" y="126"/>
                  </a:cubicBezTo>
                  <a:cubicBezTo>
                    <a:pt x="1800" y="113"/>
                    <a:pt x="1800" y="101"/>
                    <a:pt x="1800" y="88"/>
                  </a:cubicBezTo>
                  <a:cubicBezTo>
                    <a:pt x="1812" y="63"/>
                    <a:pt x="1825" y="38"/>
                    <a:pt x="1837" y="26"/>
                  </a:cubicBezTo>
                  <a:cubicBezTo>
                    <a:pt x="1837" y="13"/>
                    <a:pt x="1837" y="13"/>
                    <a:pt x="1837" y="13"/>
                  </a:cubicBezTo>
                  <a:cubicBezTo>
                    <a:pt x="1837" y="13"/>
                    <a:pt x="1837" y="13"/>
                    <a:pt x="1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1" name="Google Shape;12641;p23"/>
            <p:cNvSpPr/>
            <p:nvPr/>
          </p:nvSpPr>
          <p:spPr>
            <a:xfrm>
              <a:off x="6726975" y="1978925"/>
              <a:ext cx="49700" cy="10600"/>
            </a:xfrm>
            <a:custGeom>
              <a:avLst/>
              <a:gdLst/>
              <a:ahLst/>
              <a:cxnLst/>
              <a:rect l="l" t="t" r="r" b="b"/>
              <a:pathLst>
                <a:path w="1988" h="424" extrusionOk="0">
                  <a:moveTo>
                    <a:pt x="1884" y="0"/>
                  </a:moveTo>
                  <a:cubicBezTo>
                    <a:pt x="1833" y="0"/>
                    <a:pt x="1773" y="21"/>
                    <a:pt x="1725" y="39"/>
                  </a:cubicBezTo>
                  <a:cubicBezTo>
                    <a:pt x="1239" y="201"/>
                    <a:pt x="811" y="338"/>
                    <a:pt x="341" y="338"/>
                  </a:cubicBezTo>
                  <a:cubicBezTo>
                    <a:pt x="230" y="338"/>
                    <a:pt x="117" y="331"/>
                    <a:pt x="0" y="314"/>
                  </a:cubicBezTo>
                  <a:lnTo>
                    <a:pt x="0" y="314"/>
                  </a:lnTo>
                  <a:cubicBezTo>
                    <a:pt x="233" y="392"/>
                    <a:pt x="480" y="424"/>
                    <a:pt x="729" y="424"/>
                  </a:cubicBezTo>
                  <a:cubicBezTo>
                    <a:pt x="1001" y="424"/>
                    <a:pt x="1276" y="385"/>
                    <a:pt x="1538" y="327"/>
                  </a:cubicBezTo>
                  <a:cubicBezTo>
                    <a:pt x="1662" y="289"/>
                    <a:pt x="1787" y="252"/>
                    <a:pt x="1912" y="202"/>
                  </a:cubicBezTo>
                  <a:cubicBezTo>
                    <a:pt x="1962" y="189"/>
                    <a:pt x="1987" y="152"/>
                    <a:pt x="1987" y="102"/>
                  </a:cubicBezTo>
                  <a:cubicBezTo>
                    <a:pt x="1981" y="24"/>
                    <a:pt x="1938" y="0"/>
                    <a:pt x="1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2" name="Google Shape;12642;p23"/>
            <p:cNvSpPr/>
            <p:nvPr/>
          </p:nvSpPr>
          <p:spPr>
            <a:xfrm>
              <a:off x="6628250" y="1968825"/>
              <a:ext cx="53750" cy="17250"/>
            </a:xfrm>
            <a:custGeom>
              <a:avLst/>
              <a:gdLst/>
              <a:ahLst/>
              <a:cxnLst/>
              <a:rect l="l" t="t" r="r" b="b"/>
              <a:pathLst>
                <a:path w="2150" h="690" extrusionOk="0">
                  <a:moveTo>
                    <a:pt x="2040" y="1"/>
                  </a:moveTo>
                  <a:cubicBezTo>
                    <a:pt x="2012" y="1"/>
                    <a:pt x="1987" y="12"/>
                    <a:pt x="1975" y="18"/>
                  </a:cubicBezTo>
                  <a:cubicBezTo>
                    <a:pt x="1313" y="306"/>
                    <a:pt x="738" y="631"/>
                    <a:pt x="0" y="681"/>
                  </a:cubicBezTo>
                  <a:cubicBezTo>
                    <a:pt x="75" y="686"/>
                    <a:pt x="149" y="689"/>
                    <a:pt x="224" y="689"/>
                  </a:cubicBezTo>
                  <a:cubicBezTo>
                    <a:pt x="627" y="689"/>
                    <a:pt x="1035" y="607"/>
                    <a:pt x="1425" y="481"/>
                  </a:cubicBezTo>
                  <a:cubicBezTo>
                    <a:pt x="1625" y="418"/>
                    <a:pt x="1825" y="318"/>
                    <a:pt x="2012" y="218"/>
                  </a:cubicBezTo>
                  <a:cubicBezTo>
                    <a:pt x="2075" y="181"/>
                    <a:pt x="2150" y="143"/>
                    <a:pt x="2125" y="68"/>
                  </a:cubicBezTo>
                  <a:cubicBezTo>
                    <a:pt x="2105" y="15"/>
                    <a:pt x="2071" y="1"/>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3" name="Google Shape;12643;p23"/>
            <p:cNvSpPr/>
            <p:nvPr/>
          </p:nvSpPr>
          <p:spPr>
            <a:xfrm>
              <a:off x="6638550" y="1978950"/>
              <a:ext cx="37825" cy="14075"/>
            </a:xfrm>
            <a:custGeom>
              <a:avLst/>
              <a:gdLst/>
              <a:ahLst/>
              <a:cxnLst/>
              <a:rect l="l" t="t" r="r" b="b"/>
              <a:pathLst>
                <a:path w="1513" h="563" extrusionOk="0">
                  <a:moveTo>
                    <a:pt x="1425" y="1"/>
                  </a:moveTo>
                  <a:cubicBezTo>
                    <a:pt x="1213" y="38"/>
                    <a:pt x="1026" y="188"/>
                    <a:pt x="813" y="263"/>
                  </a:cubicBezTo>
                  <a:cubicBezTo>
                    <a:pt x="638" y="363"/>
                    <a:pt x="276" y="463"/>
                    <a:pt x="1" y="563"/>
                  </a:cubicBezTo>
                  <a:cubicBezTo>
                    <a:pt x="501" y="488"/>
                    <a:pt x="951" y="413"/>
                    <a:pt x="1425" y="163"/>
                  </a:cubicBezTo>
                  <a:cubicBezTo>
                    <a:pt x="1513" y="138"/>
                    <a:pt x="1500" y="13"/>
                    <a:pt x="1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4" name="Google Shape;12644;p23"/>
            <p:cNvSpPr/>
            <p:nvPr/>
          </p:nvSpPr>
          <p:spPr>
            <a:xfrm>
              <a:off x="6650125" y="1989150"/>
              <a:ext cx="24700" cy="7000"/>
            </a:xfrm>
            <a:custGeom>
              <a:avLst/>
              <a:gdLst/>
              <a:ahLst/>
              <a:cxnLst/>
              <a:rect l="l" t="t" r="r" b="b"/>
              <a:pathLst>
                <a:path w="988" h="280" extrusionOk="0">
                  <a:moveTo>
                    <a:pt x="920" y="0"/>
                  </a:moveTo>
                  <a:cubicBezTo>
                    <a:pt x="913" y="0"/>
                    <a:pt x="906" y="2"/>
                    <a:pt x="900" y="5"/>
                  </a:cubicBezTo>
                  <a:cubicBezTo>
                    <a:pt x="600" y="105"/>
                    <a:pt x="300" y="205"/>
                    <a:pt x="0" y="280"/>
                  </a:cubicBezTo>
                  <a:cubicBezTo>
                    <a:pt x="300" y="267"/>
                    <a:pt x="600" y="230"/>
                    <a:pt x="887" y="130"/>
                  </a:cubicBezTo>
                  <a:cubicBezTo>
                    <a:pt x="925" y="118"/>
                    <a:pt x="987" y="93"/>
                    <a:pt x="975" y="43"/>
                  </a:cubicBezTo>
                  <a:cubicBezTo>
                    <a:pt x="966" y="14"/>
                    <a:pt x="942"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5" name="Google Shape;12645;p23"/>
            <p:cNvSpPr/>
            <p:nvPr/>
          </p:nvSpPr>
          <p:spPr>
            <a:xfrm>
              <a:off x="6696675" y="2068625"/>
              <a:ext cx="70925" cy="10825"/>
            </a:xfrm>
            <a:custGeom>
              <a:avLst/>
              <a:gdLst/>
              <a:ahLst/>
              <a:cxnLst/>
              <a:rect l="l" t="t" r="r" b="b"/>
              <a:pathLst>
                <a:path w="2837" h="433" extrusionOk="0">
                  <a:moveTo>
                    <a:pt x="2837" y="0"/>
                  </a:moveTo>
                  <a:lnTo>
                    <a:pt x="2837" y="0"/>
                  </a:lnTo>
                  <a:cubicBezTo>
                    <a:pt x="1973" y="151"/>
                    <a:pt x="1230" y="340"/>
                    <a:pt x="399" y="340"/>
                  </a:cubicBezTo>
                  <a:cubicBezTo>
                    <a:pt x="269" y="340"/>
                    <a:pt x="136" y="335"/>
                    <a:pt x="0" y="325"/>
                  </a:cubicBezTo>
                  <a:lnTo>
                    <a:pt x="0" y="325"/>
                  </a:lnTo>
                  <a:cubicBezTo>
                    <a:pt x="258" y="400"/>
                    <a:pt x="527" y="432"/>
                    <a:pt x="802" y="432"/>
                  </a:cubicBezTo>
                  <a:cubicBezTo>
                    <a:pt x="1487" y="432"/>
                    <a:pt x="2204" y="232"/>
                    <a:pt x="2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6" name="Google Shape;12646;p23"/>
            <p:cNvSpPr/>
            <p:nvPr/>
          </p:nvSpPr>
          <p:spPr>
            <a:xfrm>
              <a:off x="6706975" y="2068625"/>
              <a:ext cx="40950" cy="4275"/>
            </a:xfrm>
            <a:custGeom>
              <a:avLst/>
              <a:gdLst/>
              <a:ahLst/>
              <a:cxnLst/>
              <a:rect l="l" t="t" r="r" b="b"/>
              <a:pathLst>
                <a:path w="1638" h="171" extrusionOk="0">
                  <a:moveTo>
                    <a:pt x="1638" y="0"/>
                  </a:moveTo>
                  <a:lnTo>
                    <a:pt x="1638" y="0"/>
                  </a:lnTo>
                  <a:cubicBezTo>
                    <a:pt x="1113" y="75"/>
                    <a:pt x="538" y="113"/>
                    <a:pt x="1" y="125"/>
                  </a:cubicBezTo>
                  <a:cubicBezTo>
                    <a:pt x="181" y="155"/>
                    <a:pt x="371" y="171"/>
                    <a:pt x="562" y="171"/>
                  </a:cubicBezTo>
                  <a:cubicBezTo>
                    <a:pt x="928" y="171"/>
                    <a:pt x="1302" y="115"/>
                    <a:pt x="1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7" name="Google Shape;12647;p23"/>
            <p:cNvSpPr/>
            <p:nvPr/>
          </p:nvSpPr>
          <p:spPr>
            <a:xfrm>
              <a:off x="6718525" y="2065500"/>
              <a:ext cx="20975" cy="2200"/>
            </a:xfrm>
            <a:custGeom>
              <a:avLst/>
              <a:gdLst/>
              <a:ahLst/>
              <a:cxnLst/>
              <a:rect l="l" t="t" r="r" b="b"/>
              <a:pathLst>
                <a:path w="839" h="88" extrusionOk="0">
                  <a:moveTo>
                    <a:pt x="838" y="0"/>
                  </a:moveTo>
                  <a:cubicBezTo>
                    <a:pt x="563" y="13"/>
                    <a:pt x="276" y="38"/>
                    <a:pt x="1" y="88"/>
                  </a:cubicBezTo>
                  <a:cubicBezTo>
                    <a:pt x="263" y="88"/>
                    <a:pt x="576" y="63"/>
                    <a:pt x="8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8" name="Google Shape;12648;p23"/>
            <p:cNvSpPr/>
            <p:nvPr/>
          </p:nvSpPr>
          <p:spPr>
            <a:xfrm>
              <a:off x="6657300" y="1935250"/>
              <a:ext cx="44400" cy="28100"/>
            </a:xfrm>
            <a:custGeom>
              <a:avLst/>
              <a:gdLst/>
              <a:ahLst/>
              <a:cxnLst/>
              <a:rect l="l" t="t" r="r" b="b"/>
              <a:pathLst>
                <a:path w="1776" h="1124" extrusionOk="0">
                  <a:moveTo>
                    <a:pt x="1657" y="0"/>
                  </a:moveTo>
                  <a:cubicBezTo>
                    <a:pt x="1444" y="0"/>
                    <a:pt x="1228" y="102"/>
                    <a:pt x="1038" y="187"/>
                  </a:cubicBezTo>
                  <a:cubicBezTo>
                    <a:pt x="663" y="387"/>
                    <a:pt x="326" y="661"/>
                    <a:pt x="76" y="1011"/>
                  </a:cubicBezTo>
                  <a:cubicBezTo>
                    <a:pt x="51" y="1049"/>
                    <a:pt x="26" y="1086"/>
                    <a:pt x="1" y="1124"/>
                  </a:cubicBezTo>
                  <a:cubicBezTo>
                    <a:pt x="76" y="1036"/>
                    <a:pt x="176" y="936"/>
                    <a:pt x="276" y="861"/>
                  </a:cubicBezTo>
                  <a:cubicBezTo>
                    <a:pt x="513" y="649"/>
                    <a:pt x="813" y="474"/>
                    <a:pt x="1100" y="287"/>
                  </a:cubicBezTo>
                  <a:cubicBezTo>
                    <a:pt x="1213" y="224"/>
                    <a:pt x="1375" y="137"/>
                    <a:pt x="1463" y="99"/>
                  </a:cubicBezTo>
                  <a:cubicBezTo>
                    <a:pt x="1554" y="65"/>
                    <a:pt x="1645" y="10"/>
                    <a:pt x="1746" y="10"/>
                  </a:cubicBezTo>
                  <a:cubicBezTo>
                    <a:pt x="1755" y="10"/>
                    <a:pt x="1765" y="11"/>
                    <a:pt x="1775" y="12"/>
                  </a:cubicBezTo>
                  <a:cubicBezTo>
                    <a:pt x="1736" y="4"/>
                    <a:pt x="1696"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9" name="Google Shape;12649;p23"/>
            <p:cNvSpPr/>
            <p:nvPr/>
          </p:nvSpPr>
          <p:spPr>
            <a:xfrm>
              <a:off x="6662000" y="1943350"/>
              <a:ext cx="27200" cy="19075"/>
            </a:xfrm>
            <a:custGeom>
              <a:avLst/>
              <a:gdLst/>
              <a:ahLst/>
              <a:cxnLst/>
              <a:rect l="l" t="t" r="r" b="b"/>
              <a:pathLst>
                <a:path w="1088" h="763" extrusionOk="0">
                  <a:moveTo>
                    <a:pt x="1087" y="0"/>
                  </a:moveTo>
                  <a:lnTo>
                    <a:pt x="1087" y="0"/>
                  </a:lnTo>
                  <a:cubicBezTo>
                    <a:pt x="675" y="162"/>
                    <a:pt x="325" y="450"/>
                    <a:pt x="0" y="762"/>
                  </a:cubicBezTo>
                  <a:cubicBezTo>
                    <a:pt x="362" y="525"/>
                    <a:pt x="737" y="25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0" name="Google Shape;12650;p23"/>
            <p:cNvSpPr/>
            <p:nvPr/>
          </p:nvSpPr>
          <p:spPr>
            <a:xfrm>
              <a:off x="6666050" y="1952700"/>
              <a:ext cx="17525" cy="13150"/>
            </a:xfrm>
            <a:custGeom>
              <a:avLst/>
              <a:gdLst/>
              <a:ahLst/>
              <a:cxnLst/>
              <a:rect l="l" t="t" r="r" b="b"/>
              <a:pathLst>
                <a:path w="701" h="526" extrusionOk="0">
                  <a:moveTo>
                    <a:pt x="700" y="1"/>
                  </a:moveTo>
                  <a:cubicBezTo>
                    <a:pt x="450" y="151"/>
                    <a:pt x="225" y="338"/>
                    <a:pt x="1" y="526"/>
                  </a:cubicBezTo>
                  <a:cubicBezTo>
                    <a:pt x="238" y="388"/>
                    <a:pt x="500" y="201"/>
                    <a:pt x="7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1" name="Google Shape;12651;p23"/>
            <p:cNvSpPr/>
            <p:nvPr/>
          </p:nvSpPr>
          <p:spPr>
            <a:xfrm>
              <a:off x="6731350" y="1978025"/>
              <a:ext cx="55950" cy="35325"/>
            </a:xfrm>
            <a:custGeom>
              <a:avLst/>
              <a:gdLst/>
              <a:ahLst/>
              <a:cxnLst/>
              <a:rect l="l" t="t" r="r" b="b"/>
              <a:pathLst>
                <a:path w="2238" h="1413" extrusionOk="0">
                  <a:moveTo>
                    <a:pt x="2237" y="0"/>
                  </a:moveTo>
                  <a:cubicBezTo>
                    <a:pt x="1600" y="613"/>
                    <a:pt x="913" y="1125"/>
                    <a:pt x="50" y="1387"/>
                  </a:cubicBezTo>
                  <a:lnTo>
                    <a:pt x="0" y="1412"/>
                  </a:lnTo>
                  <a:cubicBezTo>
                    <a:pt x="350" y="1350"/>
                    <a:pt x="700" y="1275"/>
                    <a:pt x="1013" y="1112"/>
                  </a:cubicBezTo>
                  <a:cubicBezTo>
                    <a:pt x="1512" y="850"/>
                    <a:pt x="1925" y="450"/>
                    <a:pt x="2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2" name="Google Shape;12652;p23"/>
            <p:cNvSpPr/>
            <p:nvPr/>
          </p:nvSpPr>
          <p:spPr>
            <a:xfrm>
              <a:off x="6743025" y="1998625"/>
              <a:ext cx="29900" cy="16175"/>
            </a:xfrm>
            <a:custGeom>
              <a:avLst/>
              <a:gdLst/>
              <a:ahLst/>
              <a:cxnLst/>
              <a:rect l="l" t="t" r="r" b="b"/>
              <a:pathLst>
                <a:path w="1196" h="647" extrusionOk="0">
                  <a:moveTo>
                    <a:pt x="1195" y="1"/>
                  </a:moveTo>
                  <a:lnTo>
                    <a:pt x="1195" y="1"/>
                  </a:lnTo>
                  <a:cubicBezTo>
                    <a:pt x="821" y="226"/>
                    <a:pt x="446" y="463"/>
                    <a:pt x="46" y="626"/>
                  </a:cubicBezTo>
                  <a:cubicBezTo>
                    <a:pt x="11" y="640"/>
                    <a:pt x="1" y="646"/>
                    <a:pt x="7" y="646"/>
                  </a:cubicBezTo>
                  <a:cubicBezTo>
                    <a:pt x="28" y="646"/>
                    <a:pt x="220" y="585"/>
                    <a:pt x="258" y="576"/>
                  </a:cubicBezTo>
                  <a:cubicBezTo>
                    <a:pt x="621" y="463"/>
                    <a:pt x="920" y="238"/>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3" name="Google Shape;12653;p23"/>
            <p:cNvSpPr/>
            <p:nvPr/>
          </p:nvSpPr>
          <p:spPr>
            <a:xfrm>
              <a:off x="6642300" y="2035200"/>
              <a:ext cx="30325" cy="29075"/>
            </a:xfrm>
            <a:custGeom>
              <a:avLst/>
              <a:gdLst/>
              <a:ahLst/>
              <a:cxnLst/>
              <a:rect l="l" t="t" r="r" b="b"/>
              <a:pathLst>
                <a:path w="1213" h="1163" extrusionOk="0">
                  <a:moveTo>
                    <a:pt x="1213" y="0"/>
                  </a:moveTo>
                  <a:cubicBezTo>
                    <a:pt x="1001" y="450"/>
                    <a:pt x="426" y="825"/>
                    <a:pt x="1" y="1162"/>
                  </a:cubicBezTo>
                  <a:cubicBezTo>
                    <a:pt x="126" y="1150"/>
                    <a:pt x="601" y="825"/>
                    <a:pt x="801" y="650"/>
                  </a:cubicBezTo>
                  <a:cubicBezTo>
                    <a:pt x="1001" y="487"/>
                    <a:pt x="1150" y="250"/>
                    <a:pt x="1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4" name="Google Shape;12654;p23"/>
            <p:cNvSpPr/>
            <p:nvPr/>
          </p:nvSpPr>
          <p:spPr>
            <a:xfrm>
              <a:off x="6653250" y="2043625"/>
              <a:ext cx="20000" cy="18775"/>
            </a:xfrm>
            <a:custGeom>
              <a:avLst/>
              <a:gdLst/>
              <a:ahLst/>
              <a:cxnLst/>
              <a:rect l="l" t="t" r="r" b="b"/>
              <a:pathLst>
                <a:path w="800" h="751" extrusionOk="0">
                  <a:moveTo>
                    <a:pt x="800" y="0"/>
                  </a:moveTo>
                  <a:lnTo>
                    <a:pt x="800" y="0"/>
                  </a:lnTo>
                  <a:cubicBezTo>
                    <a:pt x="575" y="288"/>
                    <a:pt x="275" y="513"/>
                    <a:pt x="0" y="750"/>
                  </a:cubicBezTo>
                  <a:cubicBezTo>
                    <a:pt x="313" y="575"/>
                    <a:pt x="638" y="338"/>
                    <a:pt x="8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5" name="Google Shape;12655;p23"/>
            <p:cNvSpPr/>
            <p:nvPr/>
          </p:nvSpPr>
          <p:spPr>
            <a:xfrm>
              <a:off x="6658250" y="2050175"/>
              <a:ext cx="15000" cy="14100"/>
            </a:xfrm>
            <a:custGeom>
              <a:avLst/>
              <a:gdLst/>
              <a:ahLst/>
              <a:cxnLst/>
              <a:rect l="l" t="t" r="r" b="b"/>
              <a:pathLst>
                <a:path w="600" h="564" extrusionOk="0">
                  <a:moveTo>
                    <a:pt x="600" y="1"/>
                  </a:moveTo>
                  <a:lnTo>
                    <a:pt x="600" y="1"/>
                  </a:lnTo>
                  <a:cubicBezTo>
                    <a:pt x="413" y="201"/>
                    <a:pt x="200" y="376"/>
                    <a:pt x="0" y="563"/>
                  </a:cubicBezTo>
                  <a:cubicBezTo>
                    <a:pt x="213" y="426"/>
                    <a:pt x="450" y="226"/>
                    <a:pt x="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6" name="Google Shape;12656;p23"/>
            <p:cNvSpPr/>
            <p:nvPr/>
          </p:nvSpPr>
          <p:spPr>
            <a:xfrm>
              <a:off x="6594825" y="2034250"/>
              <a:ext cx="25325" cy="47525"/>
            </a:xfrm>
            <a:custGeom>
              <a:avLst/>
              <a:gdLst/>
              <a:ahLst/>
              <a:cxnLst/>
              <a:rect l="l" t="t" r="r" b="b"/>
              <a:pathLst>
                <a:path w="1013" h="1901" extrusionOk="0">
                  <a:moveTo>
                    <a:pt x="1013" y="1"/>
                  </a:moveTo>
                  <a:lnTo>
                    <a:pt x="1013" y="1"/>
                  </a:lnTo>
                  <a:cubicBezTo>
                    <a:pt x="475" y="488"/>
                    <a:pt x="13" y="1138"/>
                    <a:pt x="0" y="1900"/>
                  </a:cubicBezTo>
                  <a:cubicBezTo>
                    <a:pt x="150" y="1188"/>
                    <a:pt x="600" y="600"/>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7" name="Google Shape;12657;p23"/>
            <p:cNvSpPr/>
            <p:nvPr/>
          </p:nvSpPr>
          <p:spPr>
            <a:xfrm>
              <a:off x="6602000" y="2052675"/>
              <a:ext cx="11600" cy="20975"/>
            </a:xfrm>
            <a:custGeom>
              <a:avLst/>
              <a:gdLst/>
              <a:ahLst/>
              <a:cxnLst/>
              <a:rect l="l" t="t" r="r" b="b"/>
              <a:pathLst>
                <a:path w="464" h="839" extrusionOk="0">
                  <a:moveTo>
                    <a:pt x="463" y="1"/>
                  </a:moveTo>
                  <a:cubicBezTo>
                    <a:pt x="213" y="213"/>
                    <a:pt x="101" y="526"/>
                    <a:pt x="1" y="838"/>
                  </a:cubicBezTo>
                  <a:cubicBezTo>
                    <a:pt x="138" y="576"/>
                    <a:pt x="276" y="251"/>
                    <a:pt x="4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8" name="Google Shape;12658;p23"/>
            <p:cNvSpPr/>
            <p:nvPr/>
          </p:nvSpPr>
          <p:spPr>
            <a:xfrm>
              <a:off x="6608875" y="2062675"/>
              <a:ext cx="3150" cy="7525"/>
            </a:xfrm>
            <a:custGeom>
              <a:avLst/>
              <a:gdLst/>
              <a:ahLst/>
              <a:cxnLst/>
              <a:rect l="l" t="t" r="r" b="b"/>
              <a:pathLst>
                <a:path w="126" h="301" extrusionOk="0">
                  <a:moveTo>
                    <a:pt x="126" y="1"/>
                  </a:moveTo>
                  <a:cubicBezTo>
                    <a:pt x="76" y="88"/>
                    <a:pt x="38" y="201"/>
                    <a:pt x="1" y="301"/>
                  </a:cubicBezTo>
                  <a:cubicBezTo>
                    <a:pt x="51" y="226"/>
                    <a:pt x="101" y="10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9" name="Google Shape;12659;p23"/>
            <p:cNvSpPr/>
            <p:nvPr/>
          </p:nvSpPr>
          <p:spPr>
            <a:xfrm>
              <a:off x="6570450" y="2026750"/>
              <a:ext cx="15650" cy="27200"/>
            </a:xfrm>
            <a:custGeom>
              <a:avLst/>
              <a:gdLst/>
              <a:ahLst/>
              <a:cxnLst/>
              <a:rect l="l" t="t" r="r" b="b"/>
              <a:pathLst>
                <a:path w="626" h="1088" extrusionOk="0">
                  <a:moveTo>
                    <a:pt x="613" y="1"/>
                  </a:moveTo>
                  <a:lnTo>
                    <a:pt x="613" y="1"/>
                  </a:lnTo>
                  <a:cubicBezTo>
                    <a:pt x="500" y="413"/>
                    <a:pt x="263" y="788"/>
                    <a:pt x="1" y="1088"/>
                  </a:cubicBezTo>
                  <a:cubicBezTo>
                    <a:pt x="238" y="975"/>
                    <a:pt x="625" y="413"/>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0" name="Google Shape;12660;p23"/>
            <p:cNvSpPr/>
            <p:nvPr/>
          </p:nvSpPr>
          <p:spPr>
            <a:xfrm>
              <a:off x="6578575" y="2033625"/>
              <a:ext cx="10025" cy="16900"/>
            </a:xfrm>
            <a:custGeom>
              <a:avLst/>
              <a:gdLst/>
              <a:ahLst/>
              <a:cxnLst/>
              <a:rect l="l" t="t" r="r" b="b"/>
              <a:pathLst>
                <a:path w="401" h="676" extrusionOk="0">
                  <a:moveTo>
                    <a:pt x="400" y="1"/>
                  </a:moveTo>
                  <a:cubicBezTo>
                    <a:pt x="275" y="238"/>
                    <a:pt x="138" y="463"/>
                    <a:pt x="0" y="675"/>
                  </a:cubicBezTo>
                  <a:cubicBezTo>
                    <a:pt x="175" y="488"/>
                    <a:pt x="338" y="263"/>
                    <a:pt x="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1" name="Google Shape;12661;p23"/>
            <p:cNvSpPr/>
            <p:nvPr/>
          </p:nvSpPr>
          <p:spPr>
            <a:xfrm>
              <a:off x="6909425" y="1974275"/>
              <a:ext cx="46575" cy="98750"/>
            </a:xfrm>
            <a:custGeom>
              <a:avLst/>
              <a:gdLst/>
              <a:ahLst/>
              <a:cxnLst/>
              <a:rect l="l" t="t" r="r" b="b"/>
              <a:pathLst>
                <a:path w="1863" h="3950" extrusionOk="0">
                  <a:moveTo>
                    <a:pt x="0" y="0"/>
                  </a:moveTo>
                  <a:lnTo>
                    <a:pt x="0" y="0"/>
                  </a:lnTo>
                  <a:cubicBezTo>
                    <a:pt x="500" y="425"/>
                    <a:pt x="813" y="962"/>
                    <a:pt x="1100" y="1562"/>
                  </a:cubicBezTo>
                  <a:cubicBezTo>
                    <a:pt x="1413" y="2175"/>
                    <a:pt x="1650" y="2799"/>
                    <a:pt x="1700" y="3549"/>
                  </a:cubicBezTo>
                  <a:cubicBezTo>
                    <a:pt x="1700" y="3687"/>
                    <a:pt x="1713" y="3824"/>
                    <a:pt x="1713" y="3949"/>
                  </a:cubicBezTo>
                  <a:cubicBezTo>
                    <a:pt x="1725" y="3862"/>
                    <a:pt x="1738" y="3699"/>
                    <a:pt x="1750" y="3587"/>
                  </a:cubicBezTo>
                  <a:cubicBezTo>
                    <a:pt x="1862" y="2212"/>
                    <a:pt x="1175" y="7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2" name="Google Shape;12662;p23"/>
            <p:cNvSpPr/>
            <p:nvPr/>
          </p:nvSpPr>
          <p:spPr>
            <a:xfrm>
              <a:off x="6940975" y="1993325"/>
              <a:ext cx="23450" cy="60625"/>
            </a:xfrm>
            <a:custGeom>
              <a:avLst/>
              <a:gdLst/>
              <a:ahLst/>
              <a:cxnLst/>
              <a:rect l="l" t="t" r="r" b="b"/>
              <a:pathLst>
                <a:path w="938" h="2425" extrusionOk="0">
                  <a:moveTo>
                    <a:pt x="1" y="1"/>
                  </a:moveTo>
                  <a:cubicBezTo>
                    <a:pt x="238" y="338"/>
                    <a:pt x="338" y="663"/>
                    <a:pt x="488" y="1038"/>
                  </a:cubicBezTo>
                  <a:cubicBezTo>
                    <a:pt x="663" y="1500"/>
                    <a:pt x="788" y="1950"/>
                    <a:pt x="800" y="2425"/>
                  </a:cubicBezTo>
                  <a:cubicBezTo>
                    <a:pt x="938" y="1713"/>
                    <a:pt x="613" y="5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3" name="Google Shape;12663;p23"/>
            <p:cNvSpPr/>
            <p:nvPr/>
          </p:nvSpPr>
          <p:spPr>
            <a:xfrm>
              <a:off x="6957850" y="2007375"/>
              <a:ext cx="9075" cy="30350"/>
            </a:xfrm>
            <a:custGeom>
              <a:avLst/>
              <a:gdLst/>
              <a:ahLst/>
              <a:cxnLst/>
              <a:rect l="l" t="t" r="r" b="b"/>
              <a:pathLst>
                <a:path w="363" h="1214" extrusionOk="0">
                  <a:moveTo>
                    <a:pt x="0" y="1"/>
                  </a:moveTo>
                  <a:cubicBezTo>
                    <a:pt x="163" y="376"/>
                    <a:pt x="263" y="801"/>
                    <a:pt x="363" y="1213"/>
                  </a:cubicBezTo>
                  <a:cubicBezTo>
                    <a:pt x="325" y="801"/>
                    <a:pt x="238" y="3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4" name="Google Shape;12664;p23"/>
            <p:cNvSpPr/>
            <p:nvPr/>
          </p:nvSpPr>
          <p:spPr>
            <a:xfrm>
              <a:off x="6984725" y="1962075"/>
              <a:ext cx="100925" cy="20775"/>
            </a:xfrm>
            <a:custGeom>
              <a:avLst/>
              <a:gdLst/>
              <a:ahLst/>
              <a:cxnLst/>
              <a:rect l="l" t="t" r="r" b="b"/>
              <a:pathLst>
                <a:path w="4037" h="831" extrusionOk="0">
                  <a:moveTo>
                    <a:pt x="4037" y="1"/>
                  </a:moveTo>
                  <a:cubicBezTo>
                    <a:pt x="3974" y="63"/>
                    <a:pt x="3899" y="138"/>
                    <a:pt x="3824" y="188"/>
                  </a:cubicBezTo>
                  <a:cubicBezTo>
                    <a:pt x="3749" y="238"/>
                    <a:pt x="3674" y="288"/>
                    <a:pt x="3599" y="326"/>
                  </a:cubicBezTo>
                  <a:cubicBezTo>
                    <a:pt x="2949" y="426"/>
                    <a:pt x="2262" y="501"/>
                    <a:pt x="1575" y="576"/>
                  </a:cubicBezTo>
                  <a:cubicBezTo>
                    <a:pt x="1734" y="586"/>
                    <a:pt x="1895" y="592"/>
                    <a:pt x="2057" y="592"/>
                  </a:cubicBezTo>
                  <a:cubicBezTo>
                    <a:pt x="2479" y="592"/>
                    <a:pt x="2905" y="554"/>
                    <a:pt x="3312" y="463"/>
                  </a:cubicBezTo>
                  <a:lnTo>
                    <a:pt x="3312" y="463"/>
                  </a:lnTo>
                  <a:cubicBezTo>
                    <a:pt x="3074" y="551"/>
                    <a:pt x="2824" y="588"/>
                    <a:pt x="2550" y="588"/>
                  </a:cubicBezTo>
                  <a:cubicBezTo>
                    <a:pt x="2324" y="605"/>
                    <a:pt x="2098" y="612"/>
                    <a:pt x="1872" y="612"/>
                  </a:cubicBezTo>
                  <a:cubicBezTo>
                    <a:pt x="1248" y="612"/>
                    <a:pt x="624" y="559"/>
                    <a:pt x="0" y="513"/>
                  </a:cubicBezTo>
                  <a:lnTo>
                    <a:pt x="0" y="513"/>
                  </a:lnTo>
                  <a:cubicBezTo>
                    <a:pt x="641" y="655"/>
                    <a:pt x="1289" y="831"/>
                    <a:pt x="1953" y="831"/>
                  </a:cubicBezTo>
                  <a:cubicBezTo>
                    <a:pt x="2105" y="831"/>
                    <a:pt x="2258" y="822"/>
                    <a:pt x="2412" y="801"/>
                  </a:cubicBezTo>
                  <a:cubicBezTo>
                    <a:pt x="2862" y="776"/>
                    <a:pt x="3324" y="651"/>
                    <a:pt x="3687" y="376"/>
                  </a:cubicBezTo>
                  <a:cubicBezTo>
                    <a:pt x="3787" y="338"/>
                    <a:pt x="3887" y="313"/>
                    <a:pt x="3987" y="276"/>
                  </a:cubicBezTo>
                  <a:lnTo>
                    <a:pt x="3987" y="276"/>
                  </a:lnTo>
                  <a:cubicBezTo>
                    <a:pt x="3912" y="288"/>
                    <a:pt x="3837" y="301"/>
                    <a:pt x="3762" y="313"/>
                  </a:cubicBezTo>
                  <a:cubicBezTo>
                    <a:pt x="3799" y="276"/>
                    <a:pt x="3837" y="238"/>
                    <a:pt x="3874" y="201"/>
                  </a:cubicBezTo>
                  <a:cubicBezTo>
                    <a:pt x="3937" y="138"/>
                    <a:pt x="3987" y="76"/>
                    <a:pt x="40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5" name="Google Shape;12665;p23"/>
            <p:cNvSpPr/>
            <p:nvPr/>
          </p:nvSpPr>
          <p:spPr>
            <a:xfrm>
              <a:off x="6955975" y="1981150"/>
              <a:ext cx="112175" cy="13700"/>
            </a:xfrm>
            <a:custGeom>
              <a:avLst/>
              <a:gdLst/>
              <a:ahLst/>
              <a:cxnLst/>
              <a:rect l="l" t="t" r="r" b="b"/>
              <a:pathLst>
                <a:path w="4487" h="548" extrusionOk="0">
                  <a:moveTo>
                    <a:pt x="0" y="0"/>
                  </a:moveTo>
                  <a:cubicBezTo>
                    <a:pt x="973" y="327"/>
                    <a:pt x="1991" y="547"/>
                    <a:pt x="3004" y="547"/>
                  </a:cubicBezTo>
                  <a:cubicBezTo>
                    <a:pt x="3501" y="547"/>
                    <a:pt x="3997" y="494"/>
                    <a:pt x="4487" y="375"/>
                  </a:cubicBezTo>
                  <a:lnTo>
                    <a:pt x="4487" y="375"/>
                  </a:lnTo>
                  <a:cubicBezTo>
                    <a:pt x="4247" y="391"/>
                    <a:pt x="4010" y="398"/>
                    <a:pt x="3775" y="398"/>
                  </a:cubicBezTo>
                  <a:cubicBezTo>
                    <a:pt x="2500" y="398"/>
                    <a:pt x="1277" y="19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6" name="Google Shape;12666;p23"/>
            <p:cNvSpPr/>
            <p:nvPr/>
          </p:nvSpPr>
          <p:spPr>
            <a:xfrm>
              <a:off x="6994100" y="1999250"/>
              <a:ext cx="44075" cy="3525"/>
            </a:xfrm>
            <a:custGeom>
              <a:avLst/>
              <a:gdLst/>
              <a:ahLst/>
              <a:cxnLst/>
              <a:rect l="l" t="t" r="r" b="b"/>
              <a:pathLst>
                <a:path w="1763" h="141" extrusionOk="0">
                  <a:moveTo>
                    <a:pt x="0" y="1"/>
                  </a:moveTo>
                  <a:cubicBezTo>
                    <a:pt x="516" y="100"/>
                    <a:pt x="1032" y="141"/>
                    <a:pt x="1548" y="141"/>
                  </a:cubicBezTo>
                  <a:cubicBezTo>
                    <a:pt x="1620" y="141"/>
                    <a:pt x="1691" y="140"/>
                    <a:pt x="1762" y="138"/>
                  </a:cubicBezTo>
                  <a:cubicBezTo>
                    <a:pt x="1200" y="51"/>
                    <a:pt x="587"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7" name="Google Shape;12667;p23"/>
            <p:cNvSpPr/>
            <p:nvPr/>
          </p:nvSpPr>
          <p:spPr>
            <a:xfrm>
              <a:off x="6995975" y="2007375"/>
              <a:ext cx="16875" cy="3150"/>
            </a:xfrm>
            <a:custGeom>
              <a:avLst/>
              <a:gdLst/>
              <a:ahLst/>
              <a:cxnLst/>
              <a:rect l="l" t="t" r="r" b="b"/>
              <a:pathLst>
                <a:path w="675" h="126" extrusionOk="0">
                  <a:moveTo>
                    <a:pt x="0" y="1"/>
                  </a:moveTo>
                  <a:lnTo>
                    <a:pt x="0" y="1"/>
                  </a:lnTo>
                  <a:cubicBezTo>
                    <a:pt x="213" y="76"/>
                    <a:pt x="450" y="113"/>
                    <a:pt x="675" y="126"/>
                  </a:cubicBezTo>
                  <a:cubicBezTo>
                    <a:pt x="462" y="76"/>
                    <a:pt x="225"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8" name="Google Shape;12668;p23"/>
            <p:cNvSpPr/>
            <p:nvPr/>
          </p:nvSpPr>
          <p:spPr>
            <a:xfrm>
              <a:off x="6851325" y="1907400"/>
              <a:ext cx="25625" cy="37850"/>
            </a:xfrm>
            <a:custGeom>
              <a:avLst/>
              <a:gdLst/>
              <a:ahLst/>
              <a:cxnLst/>
              <a:rect l="l" t="t" r="r" b="b"/>
              <a:pathLst>
                <a:path w="1025" h="1514" extrusionOk="0">
                  <a:moveTo>
                    <a:pt x="812" y="1"/>
                  </a:moveTo>
                  <a:cubicBezTo>
                    <a:pt x="862" y="226"/>
                    <a:pt x="737" y="463"/>
                    <a:pt x="625" y="651"/>
                  </a:cubicBezTo>
                  <a:cubicBezTo>
                    <a:pt x="412" y="963"/>
                    <a:pt x="238" y="1188"/>
                    <a:pt x="0" y="1513"/>
                  </a:cubicBezTo>
                  <a:cubicBezTo>
                    <a:pt x="375" y="1138"/>
                    <a:pt x="1025" y="601"/>
                    <a:pt x="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9" name="Google Shape;12669;p23"/>
            <p:cNvSpPr/>
            <p:nvPr/>
          </p:nvSpPr>
          <p:spPr>
            <a:xfrm>
              <a:off x="6871300" y="1917400"/>
              <a:ext cx="10975" cy="21600"/>
            </a:xfrm>
            <a:custGeom>
              <a:avLst/>
              <a:gdLst/>
              <a:ahLst/>
              <a:cxnLst/>
              <a:rect l="l" t="t" r="r" b="b"/>
              <a:pathLst>
                <a:path w="439" h="864" extrusionOk="0">
                  <a:moveTo>
                    <a:pt x="351" y="1"/>
                  </a:moveTo>
                  <a:lnTo>
                    <a:pt x="351" y="1"/>
                  </a:lnTo>
                  <a:cubicBezTo>
                    <a:pt x="363" y="326"/>
                    <a:pt x="151" y="588"/>
                    <a:pt x="1" y="863"/>
                  </a:cubicBezTo>
                  <a:cubicBezTo>
                    <a:pt x="188" y="626"/>
                    <a:pt x="438" y="338"/>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0" name="Google Shape;12670;p23"/>
            <p:cNvSpPr/>
            <p:nvPr/>
          </p:nvSpPr>
          <p:spPr>
            <a:xfrm>
              <a:off x="6882250" y="1926475"/>
              <a:ext cx="9700" cy="16900"/>
            </a:xfrm>
            <a:custGeom>
              <a:avLst/>
              <a:gdLst/>
              <a:ahLst/>
              <a:cxnLst/>
              <a:rect l="l" t="t" r="r" b="b"/>
              <a:pathLst>
                <a:path w="388" h="676" extrusionOk="0">
                  <a:moveTo>
                    <a:pt x="350" y="0"/>
                  </a:moveTo>
                  <a:cubicBezTo>
                    <a:pt x="325" y="263"/>
                    <a:pt x="138" y="463"/>
                    <a:pt x="0" y="675"/>
                  </a:cubicBezTo>
                  <a:cubicBezTo>
                    <a:pt x="150" y="513"/>
                    <a:pt x="388" y="275"/>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671" name="Google Shape;12671;p23"/>
          <p:cNvGrpSpPr/>
          <p:nvPr/>
        </p:nvGrpSpPr>
        <p:grpSpPr>
          <a:xfrm>
            <a:off x="-260002" y="1276133"/>
            <a:ext cx="1724123" cy="1420442"/>
            <a:chOff x="5358650" y="3707400"/>
            <a:chExt cx="722025" cy="594825"/>
          </a:xfrm>
        </p:grpSpPr>
        <p:sp>
          <p:nvSpPr>
            <p:cNvPr id="12672" name="Google Shape;12672;p23"/>
            <p:cNvSpPr/>
            <p:nvPr/>
          </p:nvSpPr>
          <p:spPr>
            <a:xfrm>
              <a:off x="5481100" y="3707400"/>
              <a:ext cx="130250" cy="177725"/>
            </a:xfrm>
            <a:custGeom>
              <a:avLst/>
              <a:gdLst/>
              <a:ahLst/>
              <a:cxnLst/>
              <a:rect l="l" t="t" r="r" b="b"/>
              <a:pathLst>
                <a:path w="5210" h="7109" extrusionOk="0">
                  <a:moveTo>
                    <a:pt x="5029" y="1"/>
                  </a:moveTo>
                  <a:cubicBezTo>
                    <a:pt x="5016" y="1"/>
                    <a:pt x="5002" y="3"/>
                    <a:pt x="4987" y="7"/>
                  </a:cubicBezTo>
                  <a:cubicBezTo>
                    <a:pt x="3750" y="357"/>
                    <a:pt x="2375" y="557"/>
                    <a:pt x="1388" y="1482"/>
                  </a:cubicBezTo>
                  <a:cubicBezTo>
                    <a:pt x="1188" y="1682"/>
                    <a:pt x="963" y="1894"/>
                    <a:pt x="813" y="2132"/>
                  </a:cubicBezTo>
                  <a:cubicBezTo>
                    <a:pt x="638" y="2394"/>
                    <a:pt x="538" y="2682"/>
                    <a:pt x="476" y="2982"/>
                  </a:cubicBezTo>
                  <a:cubicBezTo>
                    <a:pt x="326" y="3644"/>
                    <a:pt x="238" y="4331"/>
                    <a:pt x="176" y="5019"/>
                  </a:cubicBezTo>
                  <a:cubicBezTo>
                    <a:pt x="126" y="5668"/>
                    <a:pt x="1" y="6406"/>
                    <a:pt x="276" y="7031"/>
                  </a:cubicBezTo>
                  <a:cubicBezTo>
                    <a:pt x="300" y="7086"/>
                    <a:pt x="343" y="7109"/>
                    <a:pt x="389" y="7109"/>
                  </a:cubicBezTo>
                  <a:cubicBezTo>
                    <a:pt x="488" y="7109"/>
                    <a:pt x="598" y="7000"/>
                    <a:pt x="538" y="6881"/>
                  </a:cubicBezTo>
                  <a:cubicBezTo>
                    <a:pt x="276" y="6356"/>
                    <a:pt x="313" y="5781"/>
                    <a:pt x="351" y="5206"/>
                  </a:cubicBezTo>
                  <a:cubicBezTo>
                    <a:pt x="401" y="4556"/>
                    <a:pt x="438" y="3856"/>
                    <a:pt x="663" y="3244"/>
                  </a:cubicBezTo>
                  <a:cubicBezTo>
                    <a:pt x="776" y="2969"/>
                    <a:pt x="913" y="2707"/>
                    <a:pt x="1038" y="2457"/>
                  </a:cubicBezTo>
                  <a:cubicBezTo>
                    <a:pt x="1163" y="2207"/>
                    <a:pt x="1263" y="1957"/>
                    <a:pt x="1451" y="1732"/>
                  </a:cubicBezTo>
                  <a:cubicBezTo>
                    <a:pt x="1825" y="1245"/>
                    <a:pt x="2375" y="1070"/>
                    <a:pt x="2950" y="907"/>
                  </a:cubicBezTo>
                  <a:cubicBezTo>
                    <a:pt x="3663" y="720"/>
                    <a:pt x="4350" y="470"/>
                    <a:pt x="5062" y="257"/>
                  </a:cubicBezTo>
                  <a:cubicBezTo>
                    <a:pt x="5210" y="212"/>
                    <a:pt x="5161" y="1"/>
                    <a:pt x="5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3" name="Google Shape;12673;p23"/>
            <p:cNvSpPr/>
            <p:nvPr/>
          </p:nvSpPr>
          <p:spPr>
            <a:xfrm>
              <a:off x="5497050" y="3724225"/>
              <a:ext cx="52150" cy="48775"/>
            </a:xfrm>
            <a:custGeom>
              <a:avLst/>
              <a:gdLst/>
              <a:ahLst/>
              <a:cxnLst/>
              <a:rect l="l" t="t" r="r" b="b"/>
              <a:pathLst>
                <a:path w="2086" h="1951" extrusionOk="0">
                  <a:moveTo>
                    <a:pt x="926" y="0"/>
                  </a:moveTo>
                  <a:cubicBezTo>
                    <a:pt x="773" y="0"/>
                    <a:pt x="623" y="31"/>
                    <a:pt x="500" y="122"/>
                  </a:cubicBezTo>
                  <a:cubicBezTo>
                    <a:pt x="263" y="297"/>
                    <a:pt x="213" y="634"/>
                    <a:pt x="163" y="897"/>
                  </a:cubicBezTo>
                  <a:cubicBezTo>
                    <a:pt x="88" y="1209"/>
                    <a:pt x="13" y="1521"/>
                    <a:pt x="0" y="1846"/>
                  </a:cubicBezTo>
                  <a:cubicBezTo>
                    <a:pt x="0" y="1916"/>
                    <a:pt x="50" y="1950"/>
                    <a:pt x="101" y="1950"/>
                  </a:cubicBezTo>
                  <a:cubicBezTo>
                    <a:pt x="142" y="1950"/>
                    <a:pt x="184" y="1928"/>
                    <a:pt x="200" y="1884"/>
                  </a:cubicBezTo>
                  <a:cubicBezTo>
                    <a:pt x="313" y="1596"/>
                    <a:pt x="363" y="1296"/>
                    <a:pt x="425" y="1009"/>
                  </a:cubicBezTo>
                  <a:cubicBezTo>
                    <a:pt x="450" y="859"/>
                    <a:pt x="475" y="722"/>
                    <a:pt x="500" y="572"/>
                  </a:cubicBezTo>
                  <a:cubicBezTo>
                    <a:pt x="525" y="447"/>
                    <a:pt x="563" y="322"/>
                    <a:pt x="688" y="259"/>
                  </a:cubicBezTo>
                  <a:cubicBezTo>
                    <a:pt x="750" y="236"/>
                    <a:pt x="815" y="227"/>
                    <a:pt x="882" y="227"/>
                  </a:cubicBezTo>
                  <a:cubicBezTo>
                    <a:pt x="1031" y="227"/>
                    <a:pt x="1187" y="271"/>
                    <a:pt x="1325" y="297"/>
                  </a:cubicBezTo>
                  <a:cubicBezTo>
                    <a:pt x="1417" y="316"/>
                    <a:pt x="1507" y="328"/>
                    <a:pt x="1595" y="328"/>
                  </a:cubicBezTo>
                  <a:cubicBezTo>
                    <a:pt x="1735" y="328"/>
                    <a:pt x="1870" y="298"/>
                    <a:pt x="2000" y="222"/>
                  </a:cubicBezTo>
                  <a:cubicBezTo>
                    <a:pt x="2086" y="179"/>
                    <a:pt x="2033" y="62"/>
                    <a:pt x="1953" y="62"/>
                  </a:cubicBezTo>
                  <a:cubicBezTo>
                    <a:pt x="1940" y="62"/>
                    <a:pt x="1926" y="65"/>
                    <a:pt x="1912" y="72"/>
                  </a:cubicBezTo>
                  <a:cubicBezTo>
                    <a:pt x="1842" y="105"/>
                    <a:pt x="1768" y="118"/>
                    <a:pt x="1693" y="118"/>
                  </a:cubicBezTo>
                  <a:cubicBezTo>
                    <a:pt x="1515" y="118"/>
                    <a:pt x="1329" y="48"/>
                    <a:pt x="1162" y="22"/>
                  </a:cubicBezTo>
                  <a:cubicBezTo>
                    <a:pt x="1085" y="9"/>
                    <a:pt x="1005" y="0"/>
                    <a:pt x="9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4" name="Google Shape;12674;p23"/>
            <p:cNvSpPr/>
            <p:nvPr/>
          </p:nvSpPr>
          <p:spPr>
            <a:xfrm>
              <a:off x="5605525" y="3707950"/>
              <a:ext cx="53375" cy="113650"/>
            </a:xfrm>
            <a:custGeom>
              <a:avLst/>
              <a:gdLst/>
              <a:ahLst/>
              <a:cxnLst/>
              <a:rect l="l" t="t" r="r" b="b"/>
              <a:pathLst>
                <a:path w="2135" h="4546" extrusionOk="0">
                  <a:moveTo>
                    <a:pt x="184" y="0"/>
                  </a:moveTo>
                  <a:cubicBezTo>
                    <a:pt x="92" y="0"/>
                    <a:pt x="0" y="99"/>
                    <a:pt x="60" y="210"/>
                  </a:cubicBezTo>
                  <a:cubicBezTo>
                    <a:pt x="810" y="1610"/>
                    <a:pt x="1435" y="3072"/>
                    <a:pt x="2060" y="4522"/>
                  </a:cubicBezTo>
                  <a:cubicBezTo>
                    <a:pt x="2064" y="4539"/>
                    <a:pt x="2074" y="4546"/>
                    <a:pt x="2086" y="4546"/>
                  </a:cubicBezTo>
                  <a:cubicBezTo>
                    <a:pt x="2108" y="4546"/>
                    <a:pt x="2135" y="4521"/>
                    <a:pt x="2135" y="4497"/>
                  </a:cubicBezTo>
                  <a:cubicBezTo>
                    <a:pt x="1697" y="2947"/>
                    <a:pt x="1035" y="1498"/>
                    <a:pt x="298" y="73"/>
                  </a:cubicBezTo>
                  <a:cubicBezTo>
                    <a:pt x="270" y="21"/>
                    <a:pt x="227" y="0"/>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5" name="Google Shape;12675;p23"/>
            <p:cNvSpPr/>
            <p:nvPr/>
          </p:nvSpPr>
          <p:spPr>
            <a:xfrm>
              <a:off x="5485775" y="3878350"/>
              <a:ext cx="198775" cy="270025"/>
            </a:xfrm>
            <a:custGeom>
              <a:avLst/>
              <a:gdLst/>
              <a:ahLst/>
              <a:cxnLst/>
              <a:rect l="l" t="t" r="r" b="b"/>
              <a:pathLst>
                <a:path w="7951" h="10801" extrusionOk="0">
                  <a:moveTo>
                    <a:pt x="229" y="0"/>
                  </a:moveTo>
                  <a:cubicBezTo>
                    <a:pt x="112" y="0"/>
                    <a:pt x="1" y="115"/>
                    <a:pt x="89" y="230"/>
                  </a:cubicBezTo>
                  <a:cubicBezTo>
                    <a:pt x="601" y="930"/>
                    <a:pt x="1139" y="1617"/>
                    <a:pt x="1651" y="2317"/>
                  </a:cubicBezTo>
                  <a:cubicBezTo>
                    <a:pt x="2163" y="3017"/>
                    <a:pt x="2651" y="3729"/>
                    <a:pt x="3138" y="4441"/>
                  </a:cubicBezTo>
                  <a:cubicBezTo>
                    <a:pt x="3625" y="5154"/>
                    <a:pt x="4113" y="5854"/>
                    <a:pt x="4638" y="6541"/>
                  </a:cubicBezTo>
                  <a:cubicBezTo>
                    <a:pt x="5163" y="7216"/>
                    <a:pt x="5650" y="7928"/>
                    <a:pt x="6075" y="8678"/>
                  </a:cubicBezTo>
                  <a:cubicBezTo>
                    <a:pt x="6312" y="9090"/>
                    <a:pt x="6612" y="9453"/>
                    <a:pt x="6887" y="9852"/>
                  </a:cubicBezTo>
                  <a:cubicBezTo>
                    <a:pt x="7125" y="10177"/>
                    <a:pt x="7349" y="10540"/>
                    <a:pt x="7687" y="10777"/>
                  </a:cubicBezTo>
                  <a:cubicBezTo>
                    <a:pt x="7709" y="10793"/>
                    <a:pt x="7732" y="10800"/>
                    <a:pt x="7753" y="10800"/>
                  </a:cubicBezTo>
                  <a:cubicBezTo>
                    <a:pt x="7865" y="10800"/>
                    <a:pt x="7950" y="10611"/>
                    <a:pt x="7824" y="10527"/>
                  </a:cubicBezTo>
                  <a:cubicBezTo>
                    <a:pt x="7487" y="10315"/>
                    <a:pt x="7250" y="10040"/>
                    <a:pt x="7037" y="9703"/>
                  </a:cubicBezTo>
                  <a:cubicBezTo>
                    <a:pt x="6800" y="9353"/>
                    <a:pt x="6625" y="8978"/>
                    <a:pt x="6362" y="8628"/>
                  </a:cubicBezTo>
                  <a:cubicBezTo>
                    <a:pt x="5850" y="7965"/>
                    <a:pt x="5363" y="7278"/>
                    <a:pt x="4925" y="6566"/>
                  </a:cubicBezTo>
                  <a:cubicBezTo>
                    <a:pt x="4038" y="5116"/>
                    <a:pt x="3001" y="3767"/>
                    <a:pt x="2013" y="2392"/>
                  </a:cubicBezTo>
                  <a:cubicBezTo>
                    <a:pt x="1464" y="1617"/>
                    <a:pt x="926" y="830"/>
                    <a:pt x="364" y="68"/>
                  </a:cubicBezTo>
                  <a:cubicBezTo>
                    <a:pt x="327" y="20"/>
                    <a:pt x="278" y="0"/>
                    <a:pt x="2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6" name="Google Shape;12676;p23"/>
            <p:cNvSpPr/>
            <p:nvPr/>
          </p:nvSpPr>
          <p:spPr>
            <a:xfrm>
              <a:off x="5617650" y="3838200"/>
              <a:ext cx="63750" cy="273100"/>
            </a:xfrm>
            <a:custGeom>
              <a:avLst/>
              <a:gdLst/>
              <a:ahLst/>
              <a:cxnLst/>
              <a:rect l="l" t="t" r="r" b="b"/>
              <a:pathLst>
                <a:path w="2550" h="10924" extrusionOk="0">
                  <a:moveTo>
                    <a:pt x="2206" y="1"/>
                  </a:moveTo>
                  <a:cubicBezTo>
                    <a:pt x="1937" y="1"/>
                    <a:pt x="1648" y="67"/>
                    <a:pt x="1425" y="199"/>
                  </a:cubicBezTo>
                  <a:cubicBezTo>
                    <a:pt x="1150" y="374"/>
                    <a:pt x="950" y="674"/>
                    <a:pt x="812" y="961"/>
                  </a:cubicBezTo>
                  <a:cubicBezTo>
                    <a:pt x="637" y="1361"/>
                    <a:pt x="537" y="1761"/>
                    <a:pt x="275" y="2111"/>
                  </a:cubicBezTo>
                  <a:cubicBezTo>
                    <a:pt x="25" y="2461"/>
                    <a:pt x="0" y="2811"/>
                    <a:pt x="0" y="3223"/>
                  </a:cubicBezTo>
                  <a:cubicBezTo>
                    <a:pt x="13" y="3661"/>
                    <a:pt x="88" y="4073"/>
                    <a:pt x="113" y="4498"/>
                  </a:cubicBezTo>
                  <a:cubicBezTo>
                    <a:pt x="137" y="4910"/>
                    <a:pt x="137" y="5323"/>
                    <a:pt x="175" y="5722"/>
                  </a:cubicBezTo>
                  <a:cubicBezTo>
                    <a:pt x="250" y="6547"/>
                    <a:pt x="375" y="7372"/>
                    <a:pt x="512" y="8172"/>
                  </a:cubicBezTo>
                  <a:cubicBezTo>
                    <a:pt x="662" y="9097"/>
                    <a:pt x="875" y="9996"/>
                    <a:pt x="1237" y="10871"/>
                  </a:cubicBezTo>
                  <a:cubicBezTo>
                    <a:pt x="1252" y="10907"/>
                    <a:pt x="1286" y="10924"/>
                    <a:pt x="1320" y="10924"/>
                  </a:cubicBezTo>
                  <a:cubicBezTo>
                    <a:pt x="1368" y="10924"/>
                    <a:pt x="1414" y="10888"/>
                    <a:pt x="1400" y="10821"/>
                  </a:cubicBezTo>
                  <a:cubicBezTo>
                    <a:pt x="912" y="9322"/>
                    <a:pt x="575" y="7759"/>
                    <a:pt x="475" y="6185"/>
                  </a:cubicBezTo>
                  <a:cubicBezTo>
                    <a:pt x="450" y="5797"/>
                    <a:pt x="412" y="5398"/>
                    <a:pt x="375" y="5010"/>
                  </a:cubicBezTo>
                  <a:cubicBezTo>
                    <a:pt x="362" y="4823"/>
                    <a:pt x="337" y="4635"/>
                    <a:pt x="325" y="4448"/>
                  </a:cubicBezTo>
                  <a:cubicBezTo>
                    <a:pt x="325" y="4248"/>
                    <a:pt x="337" y="4048"/>
                    <a:pt x="337" y="3836"/>
                  </a:cubicBezTo>
                  <a:cubicBezTo>
                    <a:pt x="337" y="3648"/>
                    <a:pt x="337" y="3461"/>
                    <a:pt x="312" y="3273"/>
                  </a:cubicBezTo>
                  <a:cubicBezTo>
                    <a:pt x="300" y="3073"/>
                    <a:pt x="275" y="2848"/>
                    <a:pt x="300" y="2648"/>
                  </a:cubicBezTo>
                  <a:cubicBezTo>
                    <a:pt x="337" y="2436"/>
                    <a:pt x="450" y="2298"/>
                    <a:pt x="587" y="2136"/>
                  </a:cubicBezTo>
                  <a:cubicBezTo>
                    <a:pt x="712" y="1986"/>
                    <a:pt x="787" y="1811"/>
                    <a:pt x="837" y="1624"/>
                  </a:cubicBezTo>
                  <a:cubicBezTo>
                    <a:pt x="900" y="1411"/>
                    <a:pt x="937" y="1174"/>
                    <a:pt x="1037" y="961"/>
                  </a:cubicBezTo>
                  <a:cubicBezTo>
                    <a:pt x="1125" y="799"/>
                    <a:pt x="1250" y="686"/>
                    <a:pt x="1400" y="574"/>
                  </a:cubicBezTo>
                  <a:cubicBezTo>
                    <a:pt x="1680" y="395"/>
                    <a:pt x="1960" y="256"/>
                    <a:pt x="2275" y="256"/>
                  </a:cubicBezTo>
                  <a:cubicBezTo>
                    <a:pt x="2312" y="256"/>
                    <a:pt x="2349" y="258"/>
                    <a:pt x="2387" y="261"/>
                  </a:cubicBezTo>
                  <a:cubicBezTo>
                    <a:pt x="2391" y="262"/>
                    <a:pt x="2395" y="262"/>
                    <a:pt x="2398" y="262"/>
                  </a:cubicBezTo>
                  <a:cubicBezTo>
                    <a:pt x="2549" y="262"/>
                    <a:pt x="2545" y="24"/>
                    <a:pt x="2387" y="12"/>
                  </a:cubicBezTo>
                  <a:cubicBezTo>
                    <a:pt x="2328" y="4"/>
                    <a:pt x="2268" y="1"/>
                    <a:pt x="2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7" name="Google Shape;12677;p23"/>
            <p:cNvSpPr/>
            <p:nvPr/>
          </p:nvSpPr>
          <p:spPr>
            <a:xfrm>
              <a:off x="5538100" y="3829975"/>
              <a:ext cx="57900" cy="178925"/>
            </a:xfrm>
            <a:custGeom>
              <a:avLst/>
              <a:gdLst/>
              <a:ahLst/>
              <a:cxnLst/>
              <a:rect l="l" t="t" r="r" b="b"/>
              <a:pathLst>
                <a:path w="2316" h="7157" extrusionOk="0">
                  <a:moveTo>
                    <a:pt x="47" y="0"/>
                  </a:moveTo>
                  <a:cubicBezTo>
                    <a:pt x="24" y="0"/>
                    <a:pt x="0" y="18"/>
                    <a:pt x="8" y="41"/>
                  </a:cubicBezTo>
                  <a:cubicBezTo>
                    <a:pt x="183" y="1003"/>
                    <a:pt x="345" y="1965"/>
                    <a:pt x="608" y="2915"/>
                  </a:cubicBezTo>
                  <a:cubicBezTo>
                    <a:pt x="870" y="3840"/>
                    <a:pt x="1183" y="4764"/>
                    <a:pt x="1545" y="5652"/>
                  </a:cubicBezTo>
                  <a:cubicBezTo>
                    <a:pt x="1757" y="6151"/>
                    <a:pt x="1982" y="6651"/>
                    <a:pt x="2232" y="7139"/>
                  </a:cubicBezTo>
                  <a:cubicBezTo>
                    <a:pt x="2236" y="7151"/>
                    <a:pt x="2248" y="7157"/>
                    <a:pt x="2260" y="7157"/>
                  </a:cubicBezTo>
                  <a:cubicBezTo>
                    <a:pt x="2285" y="7157"/>
                    <a:pt x="2316" y="7135"/>
                    <a:pt x="2307" y="7101"/>
                  </a:cubicBezTo>
                  <a:cubicBezTo>
                    <a:pt x="1982" y="6189"/>
                    <a:pt x="1670" y="5289"/>
                    <a:pt x="1370" y="4364"/>
                  </a:cubicBezTo>
                  <a:cubicBezTo>
                    <a:pt x="1058" y="3452"/>
                    <a:pt x="795" y="2527"/>
                    <a:pt x="508" y="1603"/>
                  </a:cubicBezTo>
                  <a:cubicBezTo>
                    <a:pt x="345" y="1078"/>
                    <a:pt x="195" y="553"/>
                    <a:pt x="83" y="28"/>
                  </a:cubicBezTo>
                  <a:cubicBezTo>
                    <a:pt x="78" y="8"/>
                    <a:pt x="63" y="0"/>
                    <a:pt x="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8" name="Google Shape;12678;p23"/>
            <p:cNvSpPr/>
            <p:nvPr/>
          </p:nvSpPr>
          <p:spPr>
            <a:xfrm>
              <a:off x="5494550" y="3763325"/>
              <a:ext cx="26575" cy="84025"/>
            </a:xfrm>
            <a:custGeom>
              <a:avLst/>
              <a:gdLst/>
              <a:ahLst/>
              <a:cxnLst/>
              <a:rect l="l" t="t" r="r" b="b"/>
              <a:pathLst>
                <a:path w="1063" h="3361" extrusionOk="0">
                  <a:moveTo>
                    <a:pt x="257" y="0"/>
                  </a:moveTo>
                  <a:cubicBezTo>
                    <a:pt x="212" y="0"/>
                    <a:pt x="167" y="26"/>
                    <a:pt x="150" y="82"/>
                  </a:cubicBezTo>
                  <a:cubicBezTo>
                    <a:pt x="0" y="607"/>
                    <a:pt x="88" y="1257"/>
                    <a:pt x="225" y="1782"/>
                  </a:cubicBezTo>
                  <a:cubicBezTo>
                    <a:pt x="375" y="2332"/>
                    <a:pt x="638" y="2857"/>
                    <a:pt x="950" y="3331"/>
                  </a:cubicBezTo>
                  <a:cubicBezTo>
                    <a:pt x="962" y="3352"/>
                    <a:pt x="980" y="3360"/>
                    <a:pt x="996" y="3360"/>
                  </a:cubicBezTo>
                  <a:cubicBezTo>
                    <a:pt x="1031" y="3360"/>
                    <a:pt x="1063" y="3324"/>
                    <a:pt x="1038" y="3281"/>
                  </a:cubicBezTo>
                  <a:cubicBezTo>
                    <a:pt x="750" y="2807"/>
                    <a:pt x="588" y="2282"/>
                    <a:pt x="488" y="1732"/>
                  </a:cubicBezTo>
                  <a:cubicBezTo>
                    <a:pt x="438" y="1469"/>
                    <a:pt x="400" y="1207"/>
                    <a:pt x="388" y="945"/>
                  </a:cubicBezTo>
                  <a:cubicBezTo>
                    <a:pt x="375" y="670"/>
                    <a:pt x="388" y="382"/>
                    <a:pt x="375" y="107"/>
                  </a:cubicBezTo>
                  <a:cubicBezTo>
                    <a:pt x="368" y="39"/>
                    <a:pt x="312" y="0"/>
                    <a:pt x="2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9" name="Google Shape;12679;p23"/>
            <p:cNvSpPr/>
            <p:nvPr/>
          </p:nvSpPr>
          <p:spPr>
            <a:xfrm>
              <a:off x="5635575" y="3770575"/>
              <a:ext cx="236400" cy="368500"/>
            </a:xfrm>
            <a:custGeom>
              <a:avLst/>
              <a:gdLst/>
              <a:ahLst/>
              <a:cxnLst/>
              <a:rect l="l" t="t" r="r" b="b"/>
              <a:pathLst>
                <a:path w="9456" h="14740" extrusionOk="0">
                  <a:moveTo>
                    <a:pt x="119" y="0"/>
                  </a:moveTo>
                  <a:cubicBezTo>
                    <a:pt x="52" y="0"/>
                    <a:pt x="1" y="88"/>
                    <a:pt x="58" y="155"/>
                  </a:cubicBezTo>
                  <a:cubicBezTo>
                    <a:pt x="1545" y="1929"/>
                    <a:pt x="3494" y="3204"/>
                    <a:pt x="5044" y="4928"/>
                  </a:cubicBezTo>
                  <a:cubicBezTo>
                    <a:pt x="5756" y="5728"/>
                    <a:pt x="6406" y="6603"/>
                    <a:pt x="6931" y="7553"/>
                  </a:cubicBezTo>
                  <a:cubicBezTo>
                    <a:pt x="7506" y="8602"/>
                    <a:pt x="7868" y="9740"/>
                    <a:pt x="8243" y="10864"/>
                  </a:cubicBezTo>
                  <a:cubicBezTo>
                    <a:pt x="8643" y="12064"/>
                    <a:pt x="9168" y="13301"/>
                    <a:pt x="9005" y="14588"/>
                  </a:cubicBezTo>
                  <a:cubicBezTo>
                    <a:pt x="8993" y="14690"/>
                    <a:pt x="9064" y="14740"/>
                    <a:pt x="9140" y="14740"/>
                  </a:cubicBezTo>
                  <a:cubicBezTo>
                    <a:pt x="9214" y="14740"/>
                    <a:pt x="9293" y="14693"/>
                    <a:pt x="9305" y="14601"/>
                  </a:cubicBezTo>
                  <a:cubicBezTo>
                    <a:pt x="9455" y="13464"/>
                    <a:pt x="9080" y="12339"/>
                    <a:pt x="8706" y="11289"/>
                  </a:cubicBezTo>
                  <a:cubicBezTo>
                    <a:pt x="8493" y="10689"/>
                    <a:pt x="8281" y="10090"/>
                    <a:pt x="8056" y="9490"/>
                  </a:cubicBezTo>
                  <a:cubicBezTo>
                    <a:pt x="7843" y="8927"/>
                    <a:pt x="7668" y="8365"/>
                    <a:pt x="7406" y="7828"/>
                  </a:cubicBezTo>
                  <a:cubicBezTo>
                    <a:pt x="6444" y="5841"/>
                    <a:pt x="4832" y="4241"/>
                    <a:pt x="3207" y="2779"/>
                  </a:cubicBezTo>
                  <a:cubicBezTo>
                    <a:pt x="2195" y="1854"/>
                    <a:pt x="1108" y="1029"/>
                    <a:pt x="183" y="30"/>
                  </a:cubicBezTo>
                  <a:cubicBezTo>
                    <a:pt x="162" y="9"/>
                    <a:pt x="139"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0" name="Google Shape;12680;p23"/>
            <p:cNvSpPr/>
            <p:nvPr/>
          </p:nvSpPr>
          <p:spPr>
            <a:xfrm>
              <a:off x="5658775" y="3810075"/>
              <a:ext cx="155875" cy="336300"/>
            </a:xfrm>
            <a:custGeom>
              <a:avLst/>
              <a:gdLst/>
              <a:ahLst/>
              <a:cxnLst/>
              <a:rect l="l" t="t" r="r" b="b"/>
              <a:pathLst>
                <a:path w="6235" h="13452" extrusionOk="0">
                  <a:moveTo>
                    <a:pt x="56" y="1"/>
                  </a:moveTo>
                  <a:cubicBezTo>
                    <a:pt x="28" y="1"/>
                    <a:pt x="0" y="28"/>
                    <a:pt x="17" y="62"/>
                  </a:cubicBezTo>
                  <a:cubicBezTo>
                    <a:pt x="230" y="499"/>
                    <a:pt x="442" y="937"/>
                    <a:pt x="729" y="1324"/>
                  </a:cubicBezTo>
                  <a:cubicBezTo>
                    <a:pt x="1004" y="1724"/>
                    <a:pt x="1367" y="2049"/>
                    <a:pt x="1692" y="2386"/>
                  </a:cubicBezTo>
                  <a:cubicBezTo>
                    <a:pt x="2379" y="3074"/>
                    <a:pt x="3091" y="3773"/>
                    <a:pt x="3666" y="4561"/>
                  </a:cubicBezTo>
                  <a:cubicBezTo>
                    <a:pt x="4828" y="6148"/>
                    <a:pt x="5466" y="8022"/>
                    <a:pt x="5691" y="9959"/>
                  </a:cubicBezTo>
                  <a:cubicBezTo>
                    <a:pt x="5828" y="11059"/>
                    <a:pt x="5853" y="12171"/>
                    <a:pt x="5878" y="13283"/>
                  </a:cubicBezTo>
                  <a:cubicBezTo>
                    <a:pt x="5884" y="13396"/>
                    <a:pt x="5975" y="13452"/>
                    <a:pt x="6062" y="13452"/>
                  </a:cubicBezTo>
                  <a:cubicBezTo>
                    <a:pt x="6150" y="13452"/>
                    <a:pt x="6234" y="13396"/>
                    <a:pt x="6228" y="13283"/>
                  </a:cubicBezTo>
                  <a:cubicBezTo>
                    <a:pt x="6190" y="11321"/>
                    <a:pt x="6128" y="9297"/>
                    <a:pt x="5491" y="7435"/>
                  </a:cubicBezTo>
                  <a:cubicBezTo>
                    <a:pt x="5328" y="6972"/>
                    <a:pt x="5128" y="6523"/>
                    <a:pt x="4891" y="6085"/>
                  </a:cubicBezTo>
                  <a:cubicBezTo>
                    <a:pt x="4653" y="5660"/>
                    <a:pt x="4378" y="5248"/>
                    <a:pt x="4091" y="4848"/>
                  </a:cubicBezTo>
                  <a:cubicBezTo>
                    <a:pt x="3516" y="4048"/>
                    <a:pt x="2904" y="3298"/>
                    <a:pt x="2229" y="2574"/>
                  </a:cubicBezTo>
                  <a:cubicBezTo>
                    <a:pt x="1854" y="2161"/>
                    <a:pt x="1492" y="1749"/>
                    <a:pt x="1117" y="1336"/>
                  </a:cubicBezTo>
                  <a:cubicBezTo>
                    <a:pt x="754" y="912"/>
                    <a:pt x="355" y="512"/>
                    <a:pt x="92" y="24"/>
                  </a:cubicBezTo>
                  <a:cubicBezTo>
                    <a:pt x="84" y="8"/>
                    <a:pt x="70" y="1"/>
                    <a:pt x="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1" name="Google Shape;12681;p23"/>
            <p:cNvSpPr/>
            <p:nvPr/>
          </p:nvSpPr>
          <p:spPr>
            <a:xfrm>
              <a:off x="5698850" y="3848250"/>
              <a:ext cx="142050" cy="280625"/>
            </a:xfrm>
            <a:custGeom>
              <a:avLst/>
              <a:gdLst/>
              <a:ahLst/>
              <a:cxnLst/>
              <a:rect l="l" t="t" r="r" b="b"/>
              <a:pathLst>
                <a:path w="5682" h="11225" extrusionOk="0">
                  <a:moveTo>
                    <a:pt x="80" y="0"/>
                  </a:moveTo>
                  <a:cubicBezTo>
                    <a:pt x="35" y="0"/>
                    <a:pt x="1" y="62"/>
                    <a:pt x="39" y="109"/>
                  </a:cubicBezTo>
                  <a:cubicBezTo>
                    <a:pt x="1201" y="1284"/>
                    <a:pt x="2363" y="2496"/>
                    <a:pt x="3200" y="3933"/>
                  </a:cubicBezTo>
                  <a:cubicBezTo>
                    <a:pt x="3988" y="5308"/>
                    <a:pt x="4450" y="6833"/>
                    <a:pt x="4762" y="8382"/>
                  </a:cubicBezTo>
                  <a:cubicBezTo>
                    <a:pt x="4850" y="8820"/>
                    <a:pt x="4925" y="9257"/>
                    <a:pt x="4987" y="9707"/>
                  </a:cubicBezTo>
                  <a:cubicBezTo>
                    <a:pt x="5062" y="10182"/>
                    <a:pt x="5150" y="10657"/>
                    <a:pt x="5312" y="11106"/>
                  </a:cubicBezTo>
                  <a:cubicBezTo>
                    <a:pt x="5343" y="11188"/>
                    <a:pt x="5416" y="11224"/>
                    <a:pt x="5485" y="11224"/>
                  </a:cubicBezTo>
                  <a:cubicBezTo>
                    <a:pt x="5586" y="11224"/>
                    <a:pt x="5681" y="11150"/>
                    <a:pt x="5637" y="11031"/>
                  </a:cubicBezTo>
                  <a:cubicBezTo>
                    <a:pt x="5350" y="10244"/>
                    <a:pt x="5262" y="9394"/>
                    <a:pt x="5100" y="8570"/>
                  </a:cubicBezTo>
                  <a:cubicBezTo>
                    <a:pt x="4937" y="7770"/>
                    <a:pt x="4737" y="6983"/>
                    <a:pt x="4475" y="6208"/>
                  </a:cubicBezTo>
                  <a:cubicBezTo>
                    <a:pt x="4225" y="5458"/>
                    <a:pt x="3925" y="4721"/>
                    <a:pt x="3538" y="4021"/>
                  </a:cubicBezTo>
                  <a:cubicBezTo>
                    <a:pt x="3138" y="3309"/>
                    <a:pt x="2638" y="2646"/>
                    <a:pt x="2101" y="2021"/>
                  </a:cubicBezTo>
                  <a:cubicBezTo>
                    <a:pt x="1476" y="1322"/>
                    <a:pt x="801" y="672"/>
                    <a:pt x="126" y="22"/>
                  </a:cubicBezTo>
                  <a:cubicBezTo>
                    <a:pt x="111" y="7"/>
                    <a:pt x="95" y="0"/>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2" name="Google Shape;12682;p23"/>
            <p:cNvSpPr/>
            <p:nvPr/>
          </p:nvSpPr>
          <p:spPr>
            <a:xfrm>
              <a:off x="5806325" y="4109825"/>
              <a:ext cx="62300" cy="31600"/>
            </a:xfrm>
            <a:custGeom>
              <a:avLst/>
              <a:gdLst/>
              <a:ahLst/>
              <a:cxnLst/>
              <a:rect l="l" t="t" r="r" b="b"/>
              <a:pathLst>
                <a:path w="2492" h="1264" extrusionOk="0">
                  <a:moveTo>
                    <a:pt x="598" y="0"/>
                  </a:moveTo>
                  <a:cubicBezTo>
                    <a:pt x="419" y="0"/>
                    <a:pt x="255" y="93"/>
                    <a:pt x="114" y="206"/>
                  </a:cubicBezTo>
                  <a:cubicBezTo>
                    <a:pt x="0" y="299"/>
                    <a:pt x="108" y="468"/>
                    <a:pt x="219" y="468"/>
                  </a:cubicBezTo>
                  <a:cubicBezTo>
                    <a:pt x="243" y="468"/>
                    <a:pt x="267" y="461"/>
                    <a:pt x="288" y="444"/>
                  </a:cubicBezTo>
                  <a:cubicBezTo>
                    <a:pt x="380" y="379"/>
                    <a:pt x="532" y="289"/>
                    <a:pt x="665" y="289"/>
                  </a:cubicBezTo>
                  <a:cubicBezTo>
                    <a:pt x="714" y="289"/>
                    <a:pt x="761" y="301"/>
                    <a:pt x="801" y="331"/>
                  </a:cubicBezTo>
                  <a:cubicBezTo>
                    <a:pt x="876" y="381"/>
                    <a:pt x="901" y="493"/>
                    <a:pt x="938" y="568"/>
                  </a:cubicBezTo>
                  <a:cubicBezTo>
                    <a:pt x="1001" y="643"/>
                    <a:pt x="1051" y="731"/>
                    <a:pt x="1126" y="781"/>
                  </a:cubicBezTo>
                  <a:cubicBezTo>
                    <a:pt x="1276" y="893"/>
                    <a:pt x="1463" y="931"/>
                    <a:pt x="1651" y="968"/>
                  </a:cubicBezTo>
                  <a:cubicBezTo>
                    <a:pt x="1826" y="1006"/>
                    <a:pt x="2051" y="1043"/>
                    <a:pt x="2163" y="1193"/>
                  </a:cubicBezTo>
                  <a:cubicBezTo>
                    <a:pt x="2197" y="1243"/>
                    <a:pt x="2244" y="1263"/>
                    <a:pt x="2290" y="1263"/>
                  </a:cubicBezTo>
                  <a:cubicBezTo>
                    <a:pt x="2394" y="1263"/>
                    <a:pt x="2491" y="1156"/>
                    <a:pt x="2413" y="1043"/>
                  </a:cubicBezTo>
                  <a:cubicBezTo>
                    <a:pt x="2138" y="643"/>
                    <a:pt x="1601" y="706"/>
                    <a:pt x="1213" y="481"/>
                  </a:cubicBezTo>
                  <a:cubicBezTo>
                    <a:pt x="1113" y="431"/>
                    <a:pt x="1101" y="306"/>
                    <a:pt x="1038" y="219"/>
                  </a:cubicBezTo>
                  <a:cubicBezTo>
                    <a:pt x="976" y="131"/>
                    <a:pt x="876" y="69"/>
                    <a:pt x="776" y="31"/>
                  </a:cubicBezTo>
                  <a:cubicBezTo>
                    <a:pt x="715" y="10"/>
                    <a:pt x="656" y="0"/>
                    <a:pt x="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3" name="Google Shape;12683;p23"/>
            <p:cNvSpPr/>
            <p:nvPr/>
          </p:nvSpPr>
          <p:spPr>
            <a:xfrm>
              <a:off x="5626675" y="4017800"/>
              <a:ext cx="52650" cy="106900"/>
            </a:xfrm>
            <a:custGeom>
              <a:avLst/>
              <a:gdLst/>
              <a:ahLst/>
              <a:cxnLst/>
              <a:rect l="l" t="t" r="r" b="b"/>
              <a:pathLst>
                <a:path w="2106" h="4276" extrusionOk="0">
                  <a:moveTo>
                    <a:pt x="161" y="0"/>
                  </a:moveTo>
                  <a:cubicBezTo>
                    <a:pt x="76" y="0"/>
                    <a:pt x="0" y="115"/>
                    <a:pt x="76" y="201"/>
                  </a:cubicBezTo>
                  <a:cubicBezTo>
                    <a:pt x="239" y="376"/>
                    <a:pt x="389" y="525"/>
                    <a:pt x="451" y="750"/>
                  </a:cubicBezTo>
                  <a:cubicBezTo>
                    <a:pt x="501" y="938"/>
                    <a:pt x="514" y="1113"/>
                    <a:pt x="601" y="1288"/>
                  </a:cubicBezTo>
                  <a:cubicBezTo>
                    <a:pt x="689" y="1450"/>
                    <a:pt x="814" y="1588"/>
                    <a:pt x="889" y="1750"/>
                  </a:cubicBezTo>
                  <a:cubicBezTo>
                    <a:pt x="989" y="1950"/>
                    <a:pt x="1001" y="2125"/>
                    <a:pt x="951" y="2325"/>
                  </a:cubicBezTo>
                  <a:cubicBezTo>
                    <a:pt x="901" y="2500"/>
                    <a:pt x="851" y="2687"/>
                    <a:pt x="901" y="2862"/>
                  </a:cubicBezTo>
                  <a:cubicBezTo>
                    <a:pt x="951" y="3037"/>
                    <a:pt x="1064" y="3150"/>
                    <a:pt x="1189" y="3262"/>
                  </a:cubicBezTo>
                  <a:cubicBezTo>
                    <a:pt x="1514" y="3550"/>
                    <a:pt x="1788" y="3875"/>
                    <a:pt x="2001" y="4249"/>
                  </a:cubicBezTo>
                  <a:cubicBezTo>
                    <a:pt x="2012" y="4268"/>
                    <a:pt x="2027" y="4276"/>
                    <a:pt x="2041" y="4276"/>
                  </a:cubicBezTo>
                  <a:cubicBezTo>
                    <a:pt x="2074" y="4276"/>
                    <a:pt x="2106" y="4235"/>
                    <a:pt x="2088" y="4199"/>
                  </a:cubicBezTo>
                  <a:cubicBezTo>
                    <a:pt x="1901" y="3812"/>
                    <a:pt x="1663" y="3487"/>
                    <a:pt x="1376" y="3175"/>
                  </a:cubicBezTo>
                  <a:cubicBezTo>
                    <a:pt x="1226" y="3025"/>
                    <a:pt x="1089" y="2875"/>
                    <a:pt x="1101" y="2650"/>
                  </a:cubicBezTo>
                  <a:cubicBezTo>
                    <a:pt x="1114" y="2462"/>
                    <a:pt x="1176" y="2275"/>
                    <a:pt x="1176" y="2075"/>
                  </a:cubicBezTo>
                  <a:cubicBezTo>
                    <a:pt x="1164" y="1738"/>
                    <a:pt x="926" y="1438"/>
                    <a:pt x="789" y="1138"/>
                  </a:cubicBezTo>
                  <a:cubicBezTo>
                    <a:pt x="714" y="938"/>
                    <a:pt x="664" y="725"/>
                    <a:pt x="576" y="538"/>
                  </a:cubicBezTo>
                  <a:cubicBezTo>
                    <a:pt x="489" y="363"/>
                    <a:pt x="364" y="188"/>
                    <a:pt x="239" y="38"/>
                  </a:cubicBezTo>
                  <a:cubicBezTo>
                    <a:pt x="215" y="11"/>
                    <a:pt x="188"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4" name="Google Shape;12684;p23"/>
            <p:cNvSpPr/>
            <p:nvPr/>
          </p:nvSpPr>
          <p:spPr>
            <a:xfrm>
              <a:off x="5631075" y="3882625"/>
              <a:ext cx="82725" cy="271450"/>
            </a:xfrm>
            <a:custGeom>
              <a:avLst/>
              <a:gdLst/>
              <a:ahLst/>
              <a:cxnLst/>
              <a:rect l="l" t="t" r="r" b="b"/>
              <a:pathLst>
                <a:path w="3309" h="10858" extrusionOk="0">
                  <a:moveTo>
                    <a:pt x="1775" y="7819"/>
                  </a:moveTo>
                  <a:cubicBezTo>
                    <a:pt x="1812" y="7882"/>
                    <a:pt x="1837" y="7944"/>
                    <a:pt x="1875" y="8019"/>
                  </a:cubicBezTo>
                  <a:cubicBezTo>
                    <a:pt x="2075" y="8457"/>
                    <a:pt x="2237" y="8894"/>
                    <a:pt x="2425" y="9344"/>
                  </a:cubicBezTo>
                  <a:cubicBezTo>
                    <a:pt x="2525" y="9569"/>
                    <a:pt x="2637" y="9781"/>
                    <a:pt x="2737" y="10006"/>
                  </a:cubicBezTo>
                  <a:cubicBezTo>
                    <a:pt x="2825" y="10181"/>
                    <a:pt x="2887" y="10344"/>
                    <a:pt x="2962" y="10519"/>
                  </a:cubicBezTo>
                  <a:cubicBezTo>
                    <a:pt x="2700" y="10344"/>
                    <a:pt x="2587" y="10019"/>
                    <a:pt x="2475" y="9731"/>
                  </a:cubicBezTo>
                  <a:cubicBezTo>
                    <a:pt x="2350" y="9382"/>
                    <a:pt x="2187" y="9044"/>
                    <a:pt x="1950" y="8744"/>
                  </a:cubicBezTo>
                  <a:cubicBezTo>
                    <a:pt x="1837" y="8607"/>
                    <a:pt x="1700" y="8469"/>
                    <a:pt x="1550" y="8357"/>
                  </a:cubicBezTo>
                  <a:cubicBezTo>
                    <a:pt x="1438" y="8269"/>
                    <a:pt x="1238" y="8169"/>
                    <a:pt x="1238" y="7994"/>
                  </a:cubicBezTo>
                  <a:cubicBezTo>
                    <a:pt x="1238" y="7944"/>
                    <a:pt x="1263" y="7857"/>
                    <a:pt x="1325" y="7857"/>
                  </a:cubicBezTo>
                  <a:cubicBezTo>
                    <a:pt x="1331" y="7856"/>
                    <a:pt x="1337" y="7856"/>
                    <a:pt x="1342" y="7856"/>
                  </a:cubicBezTo>
                  <a:cubicBezTo>
                    <a:pt x="1417" y="7856"/>
                    <a:pt x="1484" y="7921"/>
                    <a:pt x="1568" y="7921"/>
                  </a:cubicBezTo>
                  <a:cubicBezTo>
                    <a:pt x="1574" y="7921"/>
                    <a:pt x="1581" y="7920"/>
                    <a:pt x="1587" y="7919"/>
                  </a:cubicBezTo>
                  <a:cubicBezTo>
                    <a:pt x="1662" y="7907"/>
                    <a:pt x="1725" y="7869"/>
                    <a:pt x="1775" y="7819"/>
                  </a:cubicBezTo>
                  <a:close/>
                  <a:moveTo>
                    <a:pt x="437" y="1"/>
                  </a:moveTo>
                  <a:cubicBezTo>
                    <a:pt x="414" y="1"/>
                    <a:pt x="391" y="11"/>
                    <a:pt x="375" y="34"/>
                  </a:cubicBezTo>
                  <a:cubicBezTo>
                    <a:pt x="0" y="746"/>
                    <a:pt x="263" y="1571"/>
                    <a:pt x="375" y="2308"/>
                  </a:cubicBezTo>
                  <a:cubicBezTo>
                    <a:pt x="438" y="2733"/>
                    <a:pt x="400" y="3133"/>
                    <a:pt x="375" y="3558"/>
                  </a:cubicBezTo>
                  <a:cubicBezTo>
                    <a:pt x="350" y="3921"/>
                    <a:pt x="325" y="4295"/>
                    <a:pt x="413" y="4658"/>
                  </a:cubicBezTo>
                  <a:cubicBezTo>
                    <a:pt x="500" y="4945"/>
                    <a:pt x="675" y="5245"/>
                    <a:pt x="900" y="5445"/>
                  </a:cubicBezTo>
                  <a:cubicBezTo>
                    <a:pt x="1000" y="5533"/>
                    <a:pt x="1125" y="5595"/>
                    <a:pt x="1238" y="5683"/>
                  </a:cubicBezTo>
                  <a:cubicBezTo>
                    <a:pt x="1313" y="5733"/>
                    <a:pt x="1388" y="5795"/>
                    <a:pt x="1400" y="5882"/>
                  </a:cubicBezTo>
                  <a:cubicBezTo>
                    <a:pt x="1425" y="5995"/>
                    <a:pt x="1350" y="6095"/>
                    <a:pt x="1288" y="6182"/>
                  </a:cubicBezTo>
                  <a:cubicBezTo>
                    <a:pt x="1100" y="6482"/>
                    <a:pt x="1088" y="6782"/>
                    <a:pt x="1300" y="7082"/>
                  </a:cubicBezTo>
                  <a:cubicBezTo>
                    <a:pt x="1400" y="7220"/>
                    <a:pt x="1512" y="7345"/>
                    <a:pt x="1600" y="7482"/>
                  </a:cubicBezTo>
                  <a:cubicBezTo>
                    <a:pt x="1612" y="7507"/>
                    <a:pt x="1625" y="7532"/>
                    <a:pt x="1637" y="7557"/>
                  </a:cubicBezTo>
                  <a:cubicBezTo>
                    <a:pt x="1625" y="7595"/>
                    <a:pt x="1600" y="7670"/>
                    <a:pt x="1562" y="7682"/>
                  </a:cubicBezTo>
                  <a:cubicBezTo>
                    <a:pt x="1558" y="7683"/>
                    <a:pt x="1554" y="7684"/>
                    <a:pt x="1548" y="7684"/>
                  </a:cubicBezTo>
                  <a:cubicBezTo>
                    <a:pt x="1504" y="7684"/>
                    <a:pt x="1421" y="7643"/>
                    <a:pt x="1388" y="7632"/>
                  </a:cubicBezTo>
                  <a:cubicBezTo>
                    <a:pt x="1372" y="7629"/>
                    <a:pt x="1356" y="7627"/>
                    <a:pt x="1339" y="7627"/>
                  </a:cubicBezTo>
                  <a:cubicBezTo>
                    <a:pt x="1289" y="7627"/>
                    <a:pt x="1238" y="7641"/>
                    <a:pt x="1200" y="7670"/>
                  </a:cubicBezTo>
                  <a:cubicBezTo>
                    <a:pt x="1075" y="7732"/>
                    <a:pt x="1000" y="7894"/>
                    <a:pt x="1013" y="8032"/>
                  </a:cubicBezTo>
                  <a:cubicBezTo>
                    <a:pt x="1013" y="8194"/>
                    <a:pt x="1138" y="8332"/>
                    <a:pt x="1250" y="8432"/>
                  </a:cubicBezTo>
                  <a:cubicBezTo>
                    <a:pt x="1400" y="8582"/>
                    <a:pt x="1575" y="8694"/>
                    <a:pt x="1712" y="8857"/>
                  </a:cubicBezTo>
                  <a:cubicBezTo>
                    <a:pt x="1862" y="9019"/>
                    <a:pt x="1987" y="9194"/>
                    <a:pt x="2087" y="9382"/>
                  </a:cubicBezTo>
                  <a:cubicBezTo>
                    <a:pt x="2200" y="9569"/>
                    <a:pt x="2262" y="9781"/>
                    <a:pt x="2337" y="9981"/>
                  </a:cubicBezTo>
                  <a:cubicBezTo>
                    <a:pt x="2487" y="10356"/>
                    <a:pt x="2712" y="10781"/>
                    <a:pt x="3137" y="10856"/>
                  </a:cubicBezTo>
                  <a:cubicBezTo>
                    <a:pt x="3143" y="10857"/>
                    <a:pt x="3150" y="10857"/>
                    <a:pt x="3156" y="10857"/>
                  </a:cubicBezTo>
                  <a:cubicBezTo>
                    <a:pt x="3246" y="10857"/>
                    <a:pt x="3309" y="10775"/>
                    <a:pt x="3262" y="10681"/>
                  </a:cubicBezTo>
                  <a:cubicBezTo>
                    <a:pt x="3075" y="10281"/>
                    <a:pt x="2912" y="9869"/>
                    <a:pt x="2750" y="9444"/>
                  </a:cubicBezTo>
                  <a:cubicBezTo>
                    <a:pt x="2600" y="9044"/>
                    <a:pt x="2412" y="8657"/>
                    <a:pt x="2250" y="8269"/>
                  </a:cubicBezTo>
                  <a:cubicBezTo>
                    <a:pt x="2100" y="7932"/>
                    <a:pt x="1950" y="7595"/>
                    <a:pt x="1762" y="7270"/>
                  </a:cubicBezTo>
                  <a:cubicBezTo>
                    <a:pt x="1675" y="7132"/>
                    <a:pt x="1587" y="6995"/>
                    <a:pt x="1512" y="6857"/>
                  </a:cubicBezTo>
                  <a:cubicBezTo>
                    <a:pt x="1413" y="6682"/>
                    <a:pt x="1413" y="6557"/>
                    <a:pt x="1475" y="6382"/>
                  </a:cubicBezTo>
                  <a:cubicBezTo>
                    <a:pt x="1575" y="6095"/>
                    <a:pt x="1650" y="5808"/>
                    <a:pt x="1400" y="5595"/>
                  </a:cubicBezTo>
                  <a:cubicBezTo>
                    <a:pt x="1288" y="5508"/>
                    <a:pt x="1150" y="5445"/>
                    <a:pt x="1050" y="5345"/>
                  </a:cubicBezTo>
                  <a:cubicBezTo>
                    <a:pt x="925" y="5245"/>
                    <a:pt x="825" y="5108"/>
                    <a:pt x="763" y="4958"/>
                  </a:cubicBezTo>
                  <a:cubicBezTo>
                    <a:pt x="488" y="4245"/>
                    <a:pt x="713" y="3483"/>
                    <a:pt x="663" y="2746"/>
                  </a:cubicBezTo>
                  <a:cubicBezTo>
                    <a:pt x="600" y="1871"/>
                    <a:pt x="63" y="959"/>
                    <a:pt x="513" y="109"/>
                  </a:cubicBezTo>
                  <a:cubicBezTo>
                    <a:pt x="539" y="49"/>
                    <a:pt x="488" y="1"/>
                    <a:pt x="4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5" name="Google Shape;12685;p23"/>
            <p:cNvSpPr/>
            <p:nvPr/>
          </p:nvSpPr>
          <p:spPr>
            <a:xfrm>
              <a:off x="5637950" y="3852775"/>
              <a:ext cx="58750" cy="36425"/>
            </a:xfrm>
            <a:custGeom>
              <a:avLst/>
              <a:gdLst/>
              <a:ahLst/>
              <a:cxnLst/>
              <a:rect l="l" t="t" r="r" b="b"/>
              <a:pathLst>
                <a:path w="2350" h="1457" extrusionOk="0">
                  <a:moveTo>
                    <a:pt x="1775" y="0"/>
                  </a:moveTo>
                  <a:cubicBezTo>
                    <a:pt x="1706" y="0"/>
                    <a:pt x="1637" y="10"/>
                    <a:pt x="1562" y="28"/>
                  </a:cubicBezTo>
                  <a:cubicBezTo>
                    <a:pt x="1437" y="53"/>
                    <a:pt x="1300" y="78"/>
                    <a:pt x="1175" y="128"/>
                  </a:cubicBezTo>
                  <a:cubicBezTo>
                    <a:pt x="1038" y="191"/>
                    <a:pt x="963" y="278"/>
                    <a:pt x="900" y="416"/>
                  </a:cubicBezTo>
                  <a:cubicBezTo>
                    <a:pt x="875" y="491"/>
                    <a:pt x="850" y="553"/>
                    <a:pt x="825" y="628"/>
                  </a:cubicBezTo>
                  <a:cubicBezTo>
                    <a:pt x="800" y="691"/>
                    <a:pt x="775" y="778"/>
                    <a:pt x="713" y="816"/>
                  </a:cubicBezTo>
                  <a:cubicBezTo>
                    <a:pt x="638" y="866"/>
                    <a:pt x="500" y="866"/>
                    <a:pt x="413" y="878"/>
                  </a:cubicBezTo>
                  <a:cubicBezTo>
                    <a:pt x="275" y="891"/>
                    <a:pt x="163" y="953"/>
                    <a:pt x="88" y="1066"/>
                  </a:cubicBezTo>
                  <a:cubicBezTo>
                    <a:pt x="25" y="1178"/>
                    <a:pt x="0" y="1291"/>
                    <a:pt x="25" y="1415"/>
                  </a:cubicBezTo>
                  <a:cubicBezTo>
                    <a:pt x="31" y="1444"/>
                    <a:pt x="54" y="1457"/>
                    <a:pt x="79" y="1457"/>
                  </a:cubicBezTo>
                  <a:cubicBezTo>
                    <a:pt x="110" y="1457"/>
                    <a:pt x="143" y="1437"/>
                    <a:pt x="150" y="1403"/>
                  </a:cubicBezTo>
                  <a:cubicBezTo>
                    <a:pt x="163" y="1141"/>
                    <a:pt x="475" y="1178"/>
                    <a:pt x="650" y="1153"/>
                  </a:cubicBezTo>
                  <a:cubicBezTo>
                    <a:pt x="763" y="1141"/>
                    <a:pt x="863" y="1091"/>
                    <a:pt x="925" y="991"/>
                  </a:cubicBezTo>
                  <a:cubicBezTo>
                    <a:pt x="988" y="878"/>
                    <a:pt x="1000" y="753"/>
                    <a:pt x="1025" y="628"/>
                  </a:cubicBezTo>
                  <a:cubicBezTo>
                    <a:pt x="1050" y="491"/>
                    <a:pt x="1063" y="366"/>
                    <a:pt x="1200" y="291"/>
                  </a:cubicBezTo>
                  <a:cubicBezTo>
                    <a:pt x="1298" y="236"/>
                    <a:pt x="1415" y="201"/>
                    <a:pt x="1518" y="201"/>
                  </a:cubicBezTo>
                  <a:cubicBezTo>
                    <a:pt x="1533" y="201"/>
                    <a:pt x="1548" y="202"/>
                    <a:pt x="1562" y="203"/>
                  </a:cubicBezTo>
                  <a:cubicBezTo>
                    <a:pt x="1687" y="216"/>
                    <a:pt x="1800" y="266"/>
                    <a:pt x="1912" y="303"/>
                  </a:cubicBezTo>
                  <a:cubicBezTo>
                    <a:pt x="2025" y="341"/>
                    <a:pt x="2125" y="403"/>
                    <a:pt x="2250" y="416"/>
                  </a:cubicBezTo>
                  <a:cubicBezTo>
                    <a:pt x="2325" y="416"/>
                    <a:pt x="2350" y="328"/>
                    <a:pt x="2325" y="266"/>
                  </a:cubicBezTo>
                  <a:cubicBezTo>
                    <a:pt x="2275" y="141"/>
                    <a:pt x="2112" y="66"/>
                    <a:pt x="1987" y="28"/>
                  </a:cubicBezTo>
                  <a:cubicBezTo>
                    <a:pt x="1912" y="10"/>
                    <a:pt x="1844" y="0"/>
                    <a:pt x="17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6" name="Google Shape;12686;p23"/>
            <p:cNvSpPr/>
            <p:nvPr/>
          </p:nvSpPr>
          <p:spPr>
            <a:xfrm>
              <a:off x="5657325" y="3861250"/>
              <a:ext cx="41250" cy="25500"/>
            </a:xfrm>
            <a:custGeom>
              <a:avLst/>
              <a:gdLst/>
              <a:ahLst/>
              <a:cxnLst/>
              <a:rect l="l" t="t" r="r" b="b"/>
              <a:pathLst>
                <a:path w="1650" h="1020" extrusionOk="0">
                  <a:moveTo>
                    <a:pt x="1445" y="1"/>
                  </a:moveTo>
                  <a:cubicBezTo>
                    <a:pt x="1282" y="1"/>
                    <a:pt x="1132" y="97"/>
                    <a:pt x="1037" y="227"/>
                  </a:cubicBezTo>
                  <a:cubicBezTo>
                    <a:pt x="1000" y="302"/>
                    <a:pt x="975" y="377"/>
                    <a:pt x="962" y="452"/>
                  </a:cubicBezTo>
                  <a:cubicBezTo>
                    <a:pt x="950" y="539"/>
                    <a:pt x="987" y="627"/>
                    <a:pt x="975" y="714"/>
                  </a:cubicBezTo>
                  <a:cubicBezTo>
                    <a:pt x="962" y="764"/>
                    <a:pt x="912" y="777"/>
                    <a:pt x="862" y="777"/>
                  </a:cubicBezTo>
                  <a:cubicBezTo>
                    <a:pt x="775" y="777"/>
                    <a:pt x="675" y="777"/>
                    <a:pt x="587" y="764"/>
                  </a:cubicBezTo>
                  <a:cubicBezTo>
                    <a:pt x="512" y="739"/>
                    <a:pt x="413" y="714"/>
                    <a:pt x="350" y="652"/>
                  </a:cubicBezTo>
                  <a:cubicBezTo>
                    <a:pt x="325" y="639"/>
                    <a:pt x="313" y="627"/>
                    <a:pt x="300" y="602"/>
                  </a:cubicBezTo>
                  <a:cubicBezTo>
                    <a:pt x="300" y="602"/>
                    <a:pt x="288" y="590"/>
                    <a:pt x="288" y="589"/>
                  </a:cubicBezTo>
                  <a:lnTo>
                    <a:pt x="288" y="589"/>
                  </a:lnTo>
                  <a:cubicBezTo>
                    <a:pt x="289" y="591"/>
                    <a:pt x="290" y="591"/>
                    <a:pt x="291" y="591"/>
                  </a:cubicBezTo>
                  <a:cubicBezTo>
                    <a:pt x="297" y="591"/>
                    <a:pt x="288" y="552"/>
                    <a:pt x="288" y="552"/>
                  </a:cubicBezTo>
                  <a:cubicBezTo>
                    <a:pt x="288" y="475"/>
                    <a:pt x="226" y="426"/>
                    <a:pt x="165" y="426"/>
                  </a:cubicBezTo>
                  <a:cubicBezTo>
                    <a:pt x="126" y="426"/>
                    <a:pt x="87" y="446"/>
                    <a:pt x="63" y="489"/>
                  </a:cubicBezTo>
                  <a:cubicBezTo>
                    <a:pt x="0" y="589"/>
                    <a:pt x="50" y="702"/>
                    <a:pt x="113" y="777"/>
                  </a:cubicBezTo>
                  <a:cubicBezTo>
                    <a:pt x="188" y="839"/>
                    <a:pt x="263" y="877"/>
                    <a:pt x="350" y="914"/>
                  </a:cubicBezTo>
                  <a:cubicBezTo>
                    <a:pt x="491" y="970"/>
                    <a:pt x="666" y="1019"/>
                    <a:pt x="830" y="1019"/>
                  </a:cubicBezTo>
                  <a:cubicBezTo>
                    <a:pt x="884" y="1019"/>
                    <a:pt x="937" y="1014"/>
                    <a:pt x="987" y="1002"/>
                  </a:cubicBezTo>
                  <a:cubicBezTo>
                    <a:pt x="1100" y="977"/>
                    <a:pt x="1187" y="902"/>
                    <a:pt x="1212" y="802"/>
                  </a:cubicBezTo>
                  <a:cubicBezTo>
                    <a:pt x="1250" y="702"/>
                    <a:pt x="1225" y="602"/>
                    <a:pt x="1225" y="489"/>
                  </a:cubicBezTo>
                  <a:cubicBezTo>
                    <a:pt x="1225" y="371"/>
                    <a:pt x="1337" y="263"/>
                    <a:pt x="1456" y="263"/>
                  </a:cubicBezTo>
                  <a:cubicBezTo>
                    <a:pt x="1462" y="263"/>
                    <a:pt x="1468" y="264"/>
                    <a:pt x="1475" y="264"/>
                  </a:cubicBezTo>
                  <a:cubicBezTo>
                    <a:pt x="1650" y="264"/>
                    <a:pt x="1650" y="14"/>
                    <a:pt x="1475" y="2"/>
                  </a:cubicBezTo>
                  <a:cubicBezTo>
                    <a:pt x="1465" y="1"/>
                    <a:pt x="1455" y="1"/>
                    <a:pt x="14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7" name="Google Shape;12687;p23"/>
            <p:cNvSpPr/>
            <p:nvPr/>
          </p:nvSpPr>
          <p:spPr>
            <a:xfrm>
              <a:off x="5645025" y="3925500"/>
              <a:ext cx="450" cy="175"/>
            </a:xfrm>
            <a:custGeom>
              <a:avLst/>
              <a:gdLst/>
              <a:ahLst/>
              <a:cxnLst/>
              <a:rect l="l" t="t" r="r" b="b"/>
              <a:pathLst>
                <a:path w="18" h="7" extrusionOk="0">
                  <a:moveTo>
                    <a:pt x="3" y="1"/>
                  </a:moveTo>
                  <a:cubicBezTo>
                    <a:pt x="1" y="1"/>
                    <a:pt x="9" y="6"/>
                    <a:pt x="17" y="6"/>
                  </a:cubicBezTo>
                  <a:cubicBezTo>
                    <a:pt x="9" y="2"/>
                    <a:pt x="5" y="1"/>
                    <a:pt x="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8" name="Google Shape;12688;p23"/>
            <p:cNvSpPr/>
            <p:nvPr/>
          </p:nvSpPr>
          <p:spPr>
            <a:xfrm>
              <a:off x="5639125" y="3880175"/>
              <a:ext cx="38825" cy="52900"/>
            </a:xfrm>
            <a:custGeom>
              <a:avLst/>
              <a:gdLst/>
              <a:ahLst/>
              <a:cxnLst/>
              <a:rect l="l" t="t" r="r" b="b"/>
              <a:pathLst>
                <a:path w="1553" h="2116" extrusionOk="0">
                  <a:moveTo>
                    <a:pt x="1267" y="1"/>
                  </a:moveTo>
                  <a:cubicBezTo>
                    <a:pt x="1255" y="1"/>
                    <a:pt x="1241" y="3"/>
                    <a:pt x="1228" y="7"/>
                  </a:cubicBezTo>
                  <a:cubicBezTo>
                    <a:pt x="1165" y="20"/>
                    <a:pt x="1116" y="95"/>
                    <a:pt x="1141" y="157"/>
                  </a:cubicBezTo>
                  <a:cubicBezTo>
                    <a:pt x="1203" y="319"/>
                    <a:pt x="1290" y="519"/>
                    <a:pt x="1203" y="682"/>
                  </a:cubicBezTo>
                  <a:cubicBezTo>
                    <a:pt x="1116" y="819"/>
                    <a:pt x="928" y="844"/>
                    <a:pt x="828" y="969"/>
                  </a:cubicBezTo>
                  <a:cubicBezTo>
                    <a:pt x="703" y="1094"/>
                    <a:pt x="666" y="1257"/>
                    <a:pt x="591" y="1407"/>
                  </a:cubicBezTo>
                  <a:cubicBezTo>
                    <a:pt x="541" y="1494"/>
                    <a:pt x="478" y="1582"/>
                    <a:pt x="416" y="1657"/>
                  </a:cubicBezTo>
                  <a:cubicBezTo>
                    <a:pt x="391" y="1682"/>
                    <a:pt x="353" y="1719"/>
                    <a:pt x="316" y="1757"/>
                  </a:cubicBezTo>
                  <a:cubicBezTo>
                    <a:pt x="303" y="1769"/>
                    <a:pt x="278" y="1782"/>
                    <a:pt x="266" y="1807"/>
                  </a:cubicBezTo>
                  <a:cubicBezTo>
                    <a:pt x="253" y="1807"/>
                    <a:pt x="253" y="1819"/>
                    <a:pt x="253" y="1819"/>
                  </a:cubicBezTo>
                  <a:cubicBezTo>
                    <a:pt x="253" y="1819"/>
                    <a:pt x="266" y="1819"/>
                    <a:pt x="278" y="1832"/>
                  </a:cubicBezTo>
                  <a:cubicBezTo>
                    <a:pt x="256" y="1821"/>
                    <a:pt x="234" y="1817"/>
                    <a:pt x="213" y="1817"/>
                  </a:cubicBezTo>
                  <a:cubicBezTo>
                    <a:pt x="83" y="1817"/>
                    <a:pt x="1" y="1995"/>
                    <a:pt x="141" y="2082"/>
                  </a:cubicBezTo>
                  <a:cubicBezTo>
                    <a:pt x="182" y="2105"/>
                    <a:pt x="221" y="2116"/>
                    <a:pt x="260" y="2116"/>
                  </a:cubicBezTo>
                  <a:cubicBezTo>
                    <a:pt x="444" y="2116"/>
                    <a:pt x="593" y="1876"/>
                    <a:pt x="666" y="1732"/>
                  </a:cubicBezTo>
                  <a:cubicBezTo>
                    <a:pt x="728" y="1632"/>
                    <a:pt x="778" y="1519"/>
                    <a:pt x="816" y="1407"/>
                  </a:cubicBezTo>
                  <a:cubicBezTo>
                    <a:pt x="853" y="1307"/>
                    <a:pt x="878" y="1194"/>
                    <a:pt x="953" y="1107"/>
                  </a:cubicBezTo>
                  <a:cubicBezTo>
                    <a:pt x="1028" y="1019"/>
                    <a:pt x="1128" y="1044"/>
                    <a:pt x="1228" y="1007"/>
                  </a:cubicBezTo>
                  <a:cubicBezTo>
                    <a:pt x="1328" y="969"/>
                    <a:pt x="1403" y="894"/>
                    <a:pt x="1453" y="794"/>
                  </a:cubicBezTo>
                  <a:cubicBezTo>
                    <a:pt x="1553" y="557"/>
                    <a:pt x="1478" y="319"/>
                    <a:pt x="1390" y="95"/>
                  </a:cubicBezTo>
                  <a:cubicBezTo>
                    <a:pt x="1370" y="43"/>
                    <a:pt x="1324" y="1"/>
                    <a:pt x="12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9" name="Google Shape;12689;p23"/>
            <p:cNvSpPr/>
            <p:nvPr/>
          </p:nvSpPr>
          <p:spPr>
            <a:xfrm>
              <a:off x="5667325" y="3885325"/>
              <a:ext cx="34075" cy="39800"/>
            </a:xfrm>
            <a:custGeom>
              <a:avLst/>
              <a:gdLst/>
              <a:ahLst/>
              <a:cxnLst/>
              <a:rect l="l" t="t" r="r" b="b"/>
              <a:pathLst>
                <a:path w="1363" h="1592" extrusionOk="0">
                  <a:moveTo>
                    <a:pt x="884" y="249"/>
                  </a:moveTo>
                  <a:cubicBezTo>
                    <a:pt x="958" y="249"/>
                    <a:pt x="1002" y="307"/>
                    <a:pt x="1025" y="376"/>
                  </a:cubicBezTo>
                  <a:cubicBezTo>
                    <a:pt x="1062" y="488"/>
                    <a:pt x="1087" y="601"/>
                    <a:pt x="1112" y="713"/>
                  </a:cubicBezTo>
                  <a:cubicBezTo>
                    <a:pt x="1150" y="913"/>
                    <a:pt x="1162" y="1176"/>
                    <a:pt x="1000" y="1313"/>
                  </a:cubicBezTo>
                  <a:cubicBezTo>
                    <a:pt x="956" y="1368"/>
                    <a:pt x="884" y="1403"/>
                    <a:pt x="817" y="1403"/>
                  </a:cubicBezTo>
                  <a:cubicBezTo>
                    <a:pt x="807" y="1403"/>
                    <a:pt x="797" y="1402"/>
                    <a:pt x="787" y="1401"/>
                  </a:cubicBezTo>
                  <a:cubicBezTo>
                    <a:pt x="687" y="1376"/>
                    <a:pt x="612" y="1276"/>
                    <a:pt x="562" y="1201"/>
                  </a:cubicBezTo>
                  <a:cubicBezTo>
                    <a:pt x="487" y="1101"/>
                    <a:pt x="412" y="1001"/>
                    <a:pt x="350" y="901"/>
                  </a:cubicBezTo>
                  <a:cubicBezTo>
                    <a:pt x="300" y="826"/>
                    <a:pt x="250" y="713"/>
                    <a:pt x="325" y="651"/>
                  </a:cubicBezTo>
                  <a:cubicBezTo>
                    <a:pt x="337" y="638"/>
                    <a:pt x="350" y="613"/>
                    <a:pt x="362" y="601"/>
                  </a:cubicBezTo>
                  <a:cubicBezTo>
                    <a:pt x="387" y="588"/>
                    <a:pt x="412" y="551"/>
                    <a:pt x="425" y="526"/>
                  </a:cubicBezTo>
                  <a:cubicBezTo>
                    <a:pt x="437" y="451"/>
                    <a:pt x="537" y="401"/>
                    <a:pt x="600" y="363"/>
                  </a:cubicBezTo>
                  <a:cubicBezTo>
                    <a:pt x="675" y="313"/>
                    <a:pt x="762" y="276"/>
                    <a:pt x="862" y="251"/>
                  </a:cubicBezTo>
                  <a:cubicBezTo>
                    <a:pt x="870" y="250"/>
                    <a:pt x="877" y="249"/>
                    <a:pt x="884" y="249"/>
                  </a:cubicBezTo>
                  <a:close/>
                  <a:moveTo>
                    <a:pt x="829" y="1"/>
                  </a:moveTo>
                  <a:cubicBezTo>
                    <a:pt x="700" y="1"/>
                    <a:pt x="577" y="44"/>
                    <a:pt x="462" y="101"/>
                  </a:cubicBezTo>
                  <a:cubicBezTo>
                    <a:pt x="312" y="188"/>
                    <a:pt x="187" y="288"/>
                    <a:pt x="150" y="463"/>
                  </a:cubicBezTo>
                  <a:cubicBezTo>
                    <a:pt x="150" y="463"/>
                    <a:pt x="150" y="476"/>
                    <a:pt x="150" y="476"/>
                  </a:cubicBezTo>
                  <a:cubicBezTo>
                    <a:pt x="37" y="563"/>
                    <a:pt x="0" y="738"/>
                    <a:pt x="50" y="888"/>
                  </a:cubicBezTo>
                  <a:cubicBezTo>
                    <a:pt x="100" y="1026"/>
                    <a:pt x="212" y="1138"/>
                    <a:pt x="325" y="1251"/>
                  </a:cubicBezTo>
                  <a:cubicBezTo>
                    <a:pt x="425" y="1351"/>
                    <a:pt x="512" y="1488"/>
                    <a:pt x="650" y="1551"/>
                  </a:cubicBezTo>
                  <a:cubicBezTo>
                    <a:pt x="706" y="1579"/>
                    <a:pt x="765" y="1592"/>
                    <a:pt x="823" y="1592"/>
                  </a:cubicBezTo>
                  <a:cubicBezTo>
                    <a:pt x="894" y="1592"/>
                    <a:pt x="963" y="1572"/>
                    <a:pt x="1025" y="1538"/>
                  </a:cubicBezTo>
                  <a:cubicBezTo>
                    <a:pt x="1300" y="1401"/>
                    <a:pt x="1362" y="1063"/>
                    <a:pt x="1325" y="788"/>
                  </a:cubicBezTo>
                  <a:cubicBezTo>
                    <a:pt x="1312" y="626"/>
                    <a:pt x="1287" y="463"/>
                    <a:pt x="1225" y="313"/>
                  </a:cubicBezTo>
                  <a:cubicBezTo>
                    <a:pt x="1187" y="176"/>
                    <a:pt x="1100" y="51"/>
                    <a:pt x="950" y="14"/>
                  </a:cubicBezTo>
                  <a:cubicBezTo>
                    <a:pt x="909" y="5"/>
                    <a:pt x="869" y="1"/>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0" name="Google Shape;12690;p23"/>
            <p:cNvSpPr/>
            <p:nvPr/>
          </p:nvSpPr>
          <p:spPr>
            <a:xfrm>
              <a:off x="5679325" y="3878825"/>
              <a:ext cx="38000" cy="13000"/>
            </a:xfrm>
            <a:custGeom>
              <a:avLst/>
              <a:gdLst/>
              <a:ahLst/>
              <a:cxnLst/>
              <a:rect l="l" t="t" r="r" b="b"/>
              <a:pathLst>
                <a:path w="1520" h="520" extrusionOk="0">
                  <a:moveTo>
                    <a:pt x="170" y="1"/>
                  </a:moveTo>
                  <a:cubicBezTo>
                    <a:pt x="78" y="1"/>
                    <a:pt x="1" y="139"/>
                    <a:pt x="82" y="211"/>
                  </a:cubicBezTo>
                  <a:cubicBezTo>
                    <a:pt x="270" y="365"/>
                    <a:pt x="467" y="520"/>
                    <a:pt x="708" y="520"/>
                  </a:cubicBezTo>
                  <a:cubicBezTo>
                    <a:pt x="740" y="520"/>
                    <a:pt x="773" y="517"/>
                    <a:pt x="807" y="511"/>
                  </a:cubicBezTo>
                  <a:cubicBezTo>
                    <a:pt x="932" y="498"/>
                    <a:pt x="1032" y="423"/>
                    <a:pt x="1120" y="336"/>
                  </a:cubicBezTo>
                  <a:cubicBezTo>
                    <a:pt x="1157" y="311"/>
                    <a:pt x="1195" y="286"/>
                    <a:pt x="1245" y="286"/>
                  </a:cubicBezTo>
                  <a:cubicBezTo>
                    <a:pt x="1252" y="285"/>
                    <a:pt x="1258" y="284"/>
                    <a:pt x="1265" y="284"/>
                  </a:cubicBezTo>
                  <a:cubicBezTo>
                    <a:pt x="1312" y="284"/>
                    <a:pt x="1351" y="313"/>
                    <a:pt x="1390" y="313"/>
                  </a:cubicBezTo>
                  <a:cubicBezTo>
                    <a:pt x="1396" y="313"/>
                    <a:pt x="1401" y="312"/>
                    <a:pt x="1407" y="311"/>
                  </a:cubicBezTo>
                  <a:cubicBezTo>
                    <a:pt x="1482" y="299"/>
                    <a:pt x="1519" y="236"/>
                    <a:pt x="1494" y="174"/>
                  </a:cubicBezTo>
                  <a:cubicBezTo>
                    <a:pt x="1457" y="89"/>
                    <a:pt x="1342" y="68"/>
                    <a:pt x="1245" y="68"/>
                  </a:cubicBezTo>
                  <a:cubicBezTo>
                    <a:pt x="1213" y="68"/>
                    <a:pt x="1182" y="70"/>
                    <a:pt x="1157" y="74"/>
                  </a:cubicBezTo>
                  <a:cubicBezTo>
                    <a:pt x="1095" y="86"/>
                    <a:pt x="1032" y="124"/>
                    <a:pt x="982" y="149"/>
                  </a:cubicBezTo>
                  <a:cubicBezTo>
                    <a:pt x="945" y="186"/>
                    <a:pt x="895" y="224"/>
                    <a:pt x="845" y="236"/>
                  </a:cubicBezTo>
                  <a:cubicBezTo>
                    <a:pt x="807" y="252"/>
                    <a:pt x="768" y="259"/>
                    <a:pt x="728" y="259"/>
                  </a:cubicBezTo>
                  <a:cubicBezTo>
                    <a:pt x="549" y="259"/>
                    <a:pt x="366" y="116"/>
                    <a:pt x="232" y="24"/>
                  </a:cubicBezTo>
                  <a:cubicBezTo>
                    <a:pt x="212" y="8"/>
                    <a:pt x="19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1" name="Google Shape;12691;p23"/>
            <p:cNvSpPr/>
            <p:nvPr/>
          </p:nvSpPr>
          <p:spPr>
            <a:xfrm>
              <a:off x="5673875" y="3881150"/>
              <a:ext cx="13150" cy="9825"/>
            </a:xfrm>
            <a:custGeom>
              <a:avLst/>
              <a:gdLst/>
              <a:ahLst/>
              <a:cxnLst/>
              <a:rect l="l" t="t" r="r" b="b"/>
              <a:pathLst>
                <a:path w="526" h="393" extrusionOk="0">
                  <a:moveTo>
                    <a:pt x="371" y="0"/>
                  </a:moveTo>
                  <a:cubicBezTo>
                    <a:pt x="360" y="0"/>
                    <a:pt x="349" y="2"/>
                    <a:pt x="338" y="6"/>
                  </a:cubicBezTo>
                  <a:cubicBezTo>
                    <a:pt x="300" y="18"/>
                    <a:pt x="263" y="31"/>
                    <a:pt x="225" y="43"/>
                  </a:cubicBezTo>
                  <a:lnTo>
                    <a:pt x="113" y="81"/>
                  </a:lnTo>
                  <a:cubicBezTo>
                    <a:pt x="100" y="93"/>
                    <a:pt x="75" y="93"/>
                    <a:pt x="63" y="118"/>
                  </a:cubicBezTo>
                  <a:cubicBezTo>
                    <a:pt x="50" y="118"/>
                    <a:pt x="25" y="143"/>
                    <a:pt x="25" y="156"/>
                  </a:cubicBezTo>
                  <a:cubicBezTo>
                    <a:pt x="13" y="181"/>
                    <a:pt x="0" y="193"/>
                    <a:pt x="0" y="218"/>
                  </a:cubicBezTo>
                  <a:cubicBezTo>
                    <a:pt x="0" y="231"/>
                    <a:pt x="0" y="256"/>
                    <a:pt x="0" y="280"/>
                  </a:cubicBezTo>
                  <a:cubicBezTo>
                    <a:pt x="13" y="318"/>
                    <a:pt x="38" y="355"/>
                    <a:pt x="75" y="368"/>
                  </a:cubicBezTo>
                  <a:cubicBezTo>
                    <a:pt x="88" y="380"/>
                    <a:pt x="100" y="380"/>
                    <a:pt x="113" y="393"/>
                  </a:cubicBezTo>
                  <a:lnTo>
                    <a:pt x="200" y="393"/>
                  </a:lnTo>
                  <a:cubicBezTo>
                    <a:pt x="238" y="380"/>
                    <a:pt x="275" y="355"/>
                    <a:pt x="313" y="343"/>
                  </a:cubicBezTo>
                  <a:cubicBezTo>
                    <a:pt x="363" y="330"/>
                    <a:pt x="400" y="305"/>
                    <a:pt x="450" y="280"/>
                  </a:cubicBezTo>
                  <a:cubicBezTo>
                    <a:pt x="475" y="268"/>
                    <a:pt x="488" y="256"/>
                    <a:pt x="500" y="243"/>
                  </a:cubicBezTo>
                  <a:cubicBezTo>
                    <a:pt x="513" y="231"/>
                    <a:pt x="513" y="206"/>
                    <a:pt x="525" y="193"/>
                  </a:cubicBezTo>
                  <a:cubicBezTo>
                    <a:pt x="525" y="181"/>
                    <a:pt x="525" y="168"/>
                    <a:pt x="525" y="156"/>
                  </a:cubicBezTo>
                  <a:cubicBezTo>
                    <a:pt x="525" y="131"/>
                    <a:pt x="525" y="118"/>
                    <a:pt x="513" y="93"/>
                  </a:cubicBezTo>
                  <a:cubicBezTo>
                    <a:pt x="513" y="81"/>
                    <a:pt x="500" y="68"/>
                    <a:pt x="500" y="68"/>
                  </a:cubicBezTo>
                  <a:cubicBezTo>
                    <a:pt x="488" y="43"/>
                    <a:pt x="475" y="31"/>
                    <a:pt x="450" y="18"/>
                  </a:cubicBezTo>
                  <a:cubicBezTo>
                    <a:pt x="424" y="9"/>
                    <a:pt x="397"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2" name="Google Shape;12692;p23"/>
            <p:cNvSpPr/>
            <p:nvPr/>
          </p:nvSpPr>
          <p:spPr>
            <a:xfrm>
              <a:off x="5640125" y="3929225"/>
              <a:ext cx="28450" cy="95375"/>
            </a:xfrm>
            <a:custGeom>
              <a:avLst/>
              <a:gdLst/>
              <a:ahLst/>
              <a:cxnLst/>
              <a:rect l="l" t="t" r="r" b="b"/>
              <a:pathLst>
                <a:path w="1138" h="3815" extrusionOk="0">
                  <a:moveTo>
                    <a:pt x="223" y="1"/>
                  </a:moveTo>
                  <a:cubicBezTo>
                    <a:pt x="195" y="1"/>
                    <a:pt x="166" y="10"/>
                    <a:pt x="138" y="32"/>
                  </a:cubicBezTo>
                  <a:cubicBezTo>
                    <a:pt x="26" y="120"/>
                    <a:pt x="1" y="282"/>
                    <a:pt x="76" y="419"/>
                  </a:cubicBezTo>
                  <a:cubicBezTo>
                    <a:pt x="163" y="594"/>
                    <a:pt x="351" y="632"/>
                    <a:pt x="513" y="732"/>
                  </a:cubicBezTo>
                  <a:cubicBezTo>
                    <a:pt x="701" y="832"/>
                    <a:pt x="788" y="1044"/>
                    <a:pt x="726" y="1244"/>
                  </a:cubicBezTo>
                  <a:cubicBezTo>
                    <a:pt x="676" y="1432"/>
                    <a:pt x="538" y="1582"/>
                    <a:pt x="563" y="1782"/>
                  </a:cubicBezTo>
                  <a:cubicBezTo>
                    <a:pt x="588" y="1957"/>
                    <a:pt x="788" y="2057"/>
                    <a:pt x="738" y="2256"/>
                  </a:cubicBezTo>
                  <a:cubicBezTo>
                    <a:pt x="701" y="2419"/>
                    <a:pt x="601" y="2556"/>
                    <a:pt x="563" y="2719"/>
                  </a:cubicBezTo>
                  <a:cubicBezTo>
                    <a:pt x="513" y="2881"/>
                    <a:pt x="563" y="3019"/>
                    <a:pt x="663" y="3156"/>
                  </a:cubicBezTo>
                  <a:cubicBezTo>
                    <a:pt x="801" y="3331"/>
                    <a:pt x="876" y="3444"/>
                    <a:pt x="801" y="3669"/>
                  </a:cubicBezTo>
                  <a:cubicBezTo>
                    <a:pt x="777" y="3757"/>
                    <a:pt x="845" y="3814"/>
                    <a:pt x="917" y="3814"/>
                  </a:cubicBezTo>
                  <a:cubicBezTo>
                    <a:pt x="957" y="3814"/>
                    <a:pt x="999" y="3796"/>
                    <a:pt x="1026" y="3756"/>
                  </a:cubicBezTo>
                  <a:cubicBezTo>
                    <a:pt x="1125" y="3606"/>
                    <a:pt x="1138" y="3406"/>
                    <a:pt x="1063" y="3244"/>
                  </a:cubicBezTo>
                  <a:cubicBezTo>
                    <a:pt x="1001" y="3094"/>
                    <a:pt x="863" y="2994"/>
                    <a:pt x="801" y="2856"/>
                  </a:cubicBezTo>
                  <a:cubicBezTo>
                    <a:pt x="726" y="2694"/>
                    <a:pt x="838" y="2556"/>
                    <a:pt x="901" y="2406"/>
                  </a:cubicBezTo>
                  <a:cubicBezTo>
                    <a:pt x="951" y="2256"/>
                    <a:pt x="963" y="2119"/>
                    <a:pt x="901" y="1969"/>
                  </a:cubicBezTo>
                  <a:cubicBezTo>
                    <a:pt x="863" y="1882"/>
                    <a:pt x="838" y="1844"/>
                    <a:pt x="851" y="1744"/>
                  </a:cubicBezTo>
                  <a:cubicBezTo>
                    <a:pt x="851" y="1644"/>
                    <a:pt x="851" y="1557"/>
                    <a:pt x="876" y="1469"/>
                  </a:cubicBezTo>
                  <a:cubicBezTo>
                    <a:pt x="888" y="1307"/>
                    <a:pt x="926" y="1144"/>
                    <a:pt x="888" y="982"/>
                  </a:cubicBezTo>
                  <a:cubicBezTo>
                    <a:pt x="863" y="832"/>
                    <a:pt x="776" y="669"/>
                    <a:pt x="676" y="557"/>
                  </a:cubicBezTo>
                  <a:cubicBezTo>
                    <a:pt x="626" y="494"/>
                    <a:pt x="201" y="282"/>
                    <a:pt x="313" y="195"/>
                  </a:cubicBezTo>
                  <a:cubicBezTo>
                    <a:pt x="401" y="117"/>
                    <a:pt x="322" y="1"/>
                    <a:pt x="2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3" name="Google Shape;12693;p23"/>
            <p:cNvSpPr/>
            <p:nvPr/>
          </p:nvSpPr>
          <p:spPr>
            <a:xfrm>
              <a:off x="5655950" y="3947375"/>
              <a:ext cx="37625" cy="38125"/>
            </a:xfrm>
            <a:custGeom>
              <a:avLst/>
              <a:gdLst/>
              <a:ahLst/>
              <a:cxnLst/>
              <a:rect l="l" t="t" r="r" b="b"/>
              <a:pathLst>
                <a:path w="1505" h="1525" extrusionOk="0">
                  <a:moveTo>
                    <a:pt x="768" y="1"/>
                  </a:moveTo>
                  <a:cubicBezTo>
                    <a:pt x="699" y="1"/>
                    <a:pt x="628" y="7"/>
                    <a:pt x="555" y="18"/>
                  </a:cubicBezTo>
                  <a:cubicBezTo>
                    <a:pt x="405" y="43"/>
                    <a:pt x="268" y="118"/>
                    <a:pt x="130" y="193"/>
                  </a:cubicBezTo>
                  <a:cubicBezTo>
                    <a:pt x="52" y="238"/>
                    <a:pt x="94" y="374"/>
                    <a:pt x="176" y="374"/>
                  </a:cubicBezTo>
                  <a:cubicBezTo>
                    <a:pt x="185" y="374"/>
                    <a:pt x="195" y="372"/>
                    <a:pt x="205" y="368"/>
                  </a:cubicBezTo>
                  <a:cubicBezTo>
                    <a:pt x="335" y="325"/>
                    <a:pt x="482" y="312"/>
                    <a:pt x="623" y="312"/>
                  </a:cubicBezTo>
                  <a:cubicBezTo>
                    <a:pt x="685" y="312"/>
                    <a:pt x="747" y="314"/>
                    <a:pt x="805" y="318"/>
                  </a:cubicBezTo>
                  <a:cubicBezTo>
                    <a:pt x="905" y="331"/>
                    <a:pt x="992" y="343"/>
                    <a:pt x="1080" y="368"/>
                  </a:cubicBezTo>
                  <a:cubicBezTo>
                    <a:pt x="1155" y="393"/>
                    <a:pt x="1242" y="406"/>
                    <a:pt x="1280" y="481"/>
                  </a:cubicBezTo>
                  <a:cubicBezTo>
                    <a:pt x="1317" y="581"/>
                    <a:pt x="1292" y="706"/>
                    <a:pt x="1292" y="806"/>
                  </a:cubicBezTo>
                  <a:cubicBezTo>
                    <a:pt x="1280" y="918"/>
                    <a:pt x="1267" y="1043"/>
                    <a:pt x="1230" y="1143"/>
                  </a:cubicBezTo>
                  <a:cubicBezTo>
                    <a:pt x="1217" y="1181"/>
                    <a:pt x="1205" y="1218"/>
                    <a:pt x="1167" y="1231"/>
                  </a:cubicBezTo>
                  <a:cubicBezTo>
                    <a:pt x="1152" y="1238"/>
                    <a:pt x="1136" y="1241"/>
                    <a:pt x="1121" y="1241"/>
                  </a:cubicBezTo>
                  <a:cubicBezTo>
                    <a:pt x="1086" y="1241"/>
                    <a:pt x="1052" y="1227"/>
                    <a:pt x="1017" y="1218"/>
                  </a:cubicBezTo>
                  <a:cubicBezTo>
                    <a:pt x="953" y="1200"/>
                    <a:pt x="889" y="1188"/>
                    <a:pt x="820" y="1188"/>
                  </a:cubicBezTo>
                  <a:cubicBezTo>
                    <a:pt x="795" y="1188"/>
                    <a:pt x="769" y="1190"/>
                    <a:pt x="742" y="1193"/>
                  </a:cubicBezTo>
                  <a:cubicBezTo>
                    <a:pt x="642" y="1206"/>
                    <a:pt x="530" y="1243"/>
                    <a:pt x="430" y="1243"/>
                  </a:cubicBezTo>
                  <a:cubicBezTo>
                    <a:pt x="393" y="1243"/>
                    <a:pt x="355" y="1243"/>
                    <a:pt x="330" y="1231"/>
                  </a:cubicBezTo>
                  <a:cubicBezTo>
                    <a:pt x="318" y="1231"/>
                    <a:pt x="305" y="1218"/>
                    <a:pt x="305" y="1218"/>
                  </a:cubicBezTo>
                  <a:cubicBezTo>
                    <a:pt x="293" y="1218"/>
                    <a:pt x="293" y="1218"/>
                    <a:pt x="293" y="1193"/>
                  </a:cubicBezTo>
                  <a:cubicBezTo>
                    <a:pt x="272" y="1128"/>
                    <a:pt x="218" y="1099"/>
                    <a:pt x="164" y="1099"/>
                  </a:cubicBezTo>
                  <a:cubicBezTo>
                    <a:pt x="82" y="1099"/>
                    <a:pt x="0" y="1163"/>
                    <a:pt x="30" y="1268"/>
                  </a:cubicBezTo>
                  <a:cubicBezTo>
                    <a:pt x="75" y="1449"/>
                    <a:pt x="251" y="1525"/>
                    <a:pt x="425" y="1525"/>
                  </a:cubicBezTo>
                  <a:cubicBezTo>
                    <a:pt x="492" y="1525"/>
                    <a:pt x="559" y="1514"/>
                    <a:pt x="617" y="1493"/>
                  </a:cubicBezTo>
                  <a:cubicBezTo>
                    <a:pt x="723" y="1446"/>
                    <a:pt x="828" y="1367"/>
                    <a:pt x="943" y="1367"/>
                  </a:cubicBezTo>
                  <a:cubicBezTo>
                    <a:pt x="951" y="1367"/>
                    <a:pt x="959" y="1367"/>
                    <a:pt x="967" y="1368"/>
                  </a:cubicBezTo>
                  <a:cubicBezTo>
                    <a:pt x="1030" y="1375"/>
                    <a:pt x="1093" y="1394"/>
                    <a:pt x="1153" y="1394"/>
                  </a:cubicBezTo>
                  <a:cubicBezTo>
                    <a:pt x="1201" y="1394"/>
                    <a:pt x="1248" y="1382"/>
                    <a:pt x="1292" y="1343"/>
                  </a:cubicBezTo>
                  <a:cubicBezTo>
                    <a:pt x="1392" y="1256"/>
                    <a:pt x="1417" y="1118"/>
                    <a:pt x="1430" y="1006"/>
                  </a:cubicBezTo>
                  <a:cubicBezTo>
                    <a:pt x="1455" y="856"/>
                    <a:pt x="1467" y="718"/>
                    <a:pt x="1480" y="568"/>
                  </a:cubicBezTo>
                  <a:cubicBezTo>
                    <a:pt x="1492" y="431"/>
                    <a:pt x="1505" y="293"/>
                    <a:pt x="1405" y="193"/>
                  </a:cubicBezTo>
                  <a:cubicBezTo>
                    <a:pt x="1305" y="93"/>
                    <a:pt x="1155" y="56"/>
                    <a:pt x="1017" y="31"/>
                  </a:cubicBezTo>
                  <a:cubicBezTo>
                    <a:pt x="935" y="10"/>
                    <a:pt x="852" y="1"/>
                    <a:pt x="7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4" name="Google Shape;12694;p23"/>
            <p:cNvSpPr/>
            <p:nvPr/>
          </p:nvSpPr>
          <p:spPr>
            <a:xfrm>
              <a:off x="5670675" y="3918550"/>
              <a:ext cx="17175" cy="32250"/>
            </a:xfrm>
            <a:custGeom>
              <a:avLst/>
              <a:gdLst/>
              <a:ahLst/>
              <a:cxnLst/>
              <a:rect l="l" t="t" r="r" b="b"/>
              <a:pathLst>
                <a:path w="687" h="1290" extrusionOk="0">
                  <a:moveTo>
                    <a:pt x="547" y="1"/>
                  </a:moveTo>
                  <a:cubicBezTo>
                    <a:pt x="474" y="1"/>
                    <a:pt x="409" y="74"/>
                    <a:pt x="391" y="147"/>
                  </a:cubicBezTo>
                  <a:cubicBezTo>
                    <a:pt x="353" y="272"/>
                    <a:pt x="353" y="422"/>
                    <a:pt x="341" y="559"/>
                  </a:cubicBezTo>
                  <a:cubicBezTo>
                    <a:pt x="328" y="746"/>
                    <a:pt x="291" y="1009"/>
                    <a:pt x="91" y="1096"/>
                  </a:cubicBezTo>
                  <a:cubicBezTo>
                    <a:pt x="1" y="1142"/>
                    <a:pt x="53" y="1289"/>
                    <a:pt x="138" y="1289"/>
                  </a:cubicBezTo>
                  <a:cubicBezTo>
                    <a:pt x="147" y="1289"/>
                    <a:pt x="156" y="1287"/>
                    <a:pt x="166" y="1284"/>
                  </a:cubicBezTo>
                  <a:cubicBezTo>
                    <a:pt x="378" y="1221"/>
                    <a:pt x="503" y="1034"/>
                    <a:pt x="541" y="821"/>
                  </a:cubicBezTo>
                  <a:cubicBezTo>
                    <a:pt x="566" y="696"/>
                    <a:pt x="553" y="584"/>
                    <a:pt x="553" y="459"/>
                  </a:cubicBezTo>
                  <a:cubicBezTo>
                    <a:pt x="541" y="397"/>
                    <a:pt x="541" y="347"/>
                    <a:pt x="541" y="284"/>
                  </a:cubicBezTo>
                  <a:cubicBezTo>
                    <a:pt x="541" y="247"/>
                    <a:pt x="541" y="222"/>
                    <a:pt x="553" y="184"/>
                  </a:cubicBezTo>
                  <a:cubicBezTo>
                    <a:pt x="553" y="184"/>
                    <a:pt x="553" y="172"/>
                    <a:pt x="553" y="172"/>
                  </a:cubicBezTo>
                  <a:cubicBezTo>
                    <a:pt x="558" y="172"/>
                    <a:pt x="563" y="173"/>
                    <a:pt x="568" y="173"/>
                  </a:cubicBezTo>
                  <a:cubicBezTo>
                    <a:pt x="636" y="173"/>
                    <a:pt x="687" y="93"/>
                    <a:pt x="628" y="34"/>
                  </a:cubicBezTo>
                  <a:cubicBezTo>
                    <a:pt x="601" y="11"/>
                    <a:pt x="573" y="1"/>
                    <a:pt x="5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5" name="Google Shape;12695;p23"/>
            <p:cNvSpPr/>
            <p:nvPr/>
          </p:nvSpPr>
          <p:spPr>
            <a:xfrm>
              <a:off x="5693900" y="3880850"/>
              <a:ext cx="99350" cy="208475"/>
            </a:xfrm>
            <a:custGeom>
              <a:avLst/>
              <a:gdLst/>
              <a:ahLst/>
              <a:cxnLst/>
              <a:rect l="l" t="t" r="r" b="b"/>
              <a:pathLst>
                <a:path w="3974" h="8339" extrusionOk="0">
                  <a:moveTo>
                    <a:pt x="853" y="0"/>
                  </a:moveTo>
                  <a:cubicBezTo>
                    <a:pt x="808" y="0"/>
                    <a:pt x="762" y="29"/>
                    <a:pt x="749" y="80"/>
                  </a:cubicBezTo>
                  <a:cubicBezTo>
                    <a:pt x="712" y="180"/>
                    <a:pt x="724" y="292"/>
                    <a:pt x="749" y="392"/>
                  </a:cubicBezTo>
                  <a:cubicBezTo>
                    <a:pt x="762" y="417"/>
                    <a:pt x="762" y="430"/>
                    <a:pt x="762" y="455"/>
                  </a:cubicBezTo>
                  <a:cubicBezTo>
                    <a:pt x="787" y="592"/>
                    <a:pt x="849" y="730"/>
                    <a:pt x="849" y="867"/>
                  </a:cubicBezTo>
                  <a:cubicBezTo>
                    <a:pt x="860" y="1132"/>
                    <a:pt x="548" y="1226"/>
                    <a:pt x="308" y="1226"/>
                  </a:cubicBezTo>
                  <a:cubicBezTo>
                    <a:pt x="264" y="1226"/>
                    <a:pt x="223" y="1223"/>
                    <a:pt x="187" y="1217"/>
                  </a:cubicBezTo>
                  <a:cubicBezTo>
                    <a:pt x="179" y="1216"/>
                    <a:pt x="172" y="1216"/>
                    <a:pt x="165" y="1216"/>
                  </a:cubicBezTo>
                  <a:cubicBezTo>
                    <a:pt x="0" y="1216"/>
                    <a:pt x="19" y="1493"/>
                    <a:pt x="187" y="1517"/>
                  </a:cubicBezTo>
                  <a:cubicBezTo>
                    <a:pt x="226" y="1522"/>
                    <a:pt x="266" y="1524"/>
                    <a:pt x="307" y="1524"/>
                  </a:cubicBezTo>
                  <a:cubicBezTo>
                    <a:pt x="602" y="1524"/>
                    <a:pt x="914" y="1401"/>
                    <a:pt x="1024" y="1105"/>
                  </a:cubicBezTo>
                  <a:cubicBezTo>
                    <a:pt x="1049" y="1042"/>
                    <a:pt x="1061" y="955"/>
                    <a:pt x="1049" y="880"/>
                  </a:cubicBezTo>
                  <a:lnTo>
                    <a:pt x="1049" y="880"/>
                  </a:lnTo>
                  <a:cubicBezTo>
                    <a:pt x="1174" y="1005"/>
                    <a:pt x="1299" y="1130"/>
                    <a:pt x="1411" y="1242"/>
                  </a:cubicBezTo>
                  <a:cubicBezTo>
                    <a:pt x="1824" y="1642"/>
                    <a:pt x="2199" y="2105"/>
                    <a:pt x="2474" y="2604"/>
                  </a:cubicBezTo>
                  <a:cubicBezTo>
                    <a:pt x="2761" y="3167"/>
                    <a:pt x="2936" y="3767"/>
                    <a:pt x="3111" y="4354"/>
                  </a:cubicBezTo>
                  <a:cubicBezTo>
                    <a:pt x="3298" y="4979"/>
                    <a:pt x="3511" y="5604"/>
                    <a:pt x="3648" y="6241"/>
                  </a:cubicBezTo>
                  <a:cubicBezTo>
                    <a:pt x="3723" y="6578"/>
                    <a:pt x="3773" y="6941"/>
                    <a:pt x="3711" y="7291"/>
                  </a:cubicBezTo>
                  <a:cubicBezTo>
                    <a:pt x="3661" y="7616"/>
                    <a:pt x="3561" y="7953"/>
                    <a:pt x="3323" y="8190"/>
                  </a:cubicBezTo>
                  <a:cubicBezTo>
                    <a:pt x="3255" y="8249"/>
                    <a:pt x="3324" y="8338"/>
                    <a:pt x="3394" y="8338"/>
                  </a:cubicBezTo>
                  <a:cubicBezTo>
                    <a:pt x="3413" y="8338"/>
                    <a:pt x="3432" y="8332"/>
                    <a:pt x="3448" y="8315"/>
                  </a:cubicBezTo>
                  <a:cubicBezTo>
                    <a:pt x="3648" y="8115"/>
                    <a:pt x="3811" y="7890"/>
                    <a:pt x="3886" y="7628"/>
                  </a:cubicBezTo>
                  <a:cubicBezTo>
                    <a:pt x="3973" y="7353"/>
                    <a:pt x="3973" y="7041"/>
                    <a:pt x="3936" y="6753"/>
                  </a:cubicBezTo>
                  <a:cubicBezTo>
                    <a:pt x="3861" y="6103"/>
                    <a:pt x="3623" y="5479"/>
                    <a:pt x="3448" y="4854"/>
                  </a:cubicBezTo>
                  <a:cubicBezTo>
                    <a:pt x="3261" y="4229"/>
                    <a:pt x="3111" y="3592"/>
                    <a:pt x="2848" y="3004"/>
                  </a:cubicBezTo>
                  <a:cubicBezTo>
                    <a:pt x="2611" y="2467"/>
                    <a:pt x="2324" y="1967"/>
                    <a:pt x="1949" y="1517"/>
                  </a:cubicBezTo>
                  <a:cubicBezTo>
                    <a:pt x="1749" y="1280"/>
                    <a:pt x="1511" y="1067"/>
                    <a:pt x="1311" y="830"/>
                  </a:cubicBezTo>
                  <a:cubicBezTo>
                    <a:pt x="1211" y="717"/>
                    <a:pt x="1136" y="617"/>
                    <a:pt x="1061" y="492"/>
                  </a:cubicBezTo>
                  <a:cubicBezTo>
                    <a:pt x="986" y="355"/>
                    <a:pt x="986" y="230"/>
                    <a:pt x="949" y="80"/>
                  </a:cubicBezTo>
                  <a:cubicBezTo>
                    <a:pt x="937" y="25"/>
                    <a:pt x="895" y="0"/>
                    <a:pt x="8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6" name="Google Shape;12696;p23"/>
            <p:cNvSpPr/>
            <p:nvPr/>
          </p:nvSpPr>
          <p:spPr>
            <a:xfrm>
              <a:off x="5728850" y="3971125"/>
              <a:ext cx="41575" cy="93225"/>
            </a:xfrm>
            <a:custGeom>
              <a:avLst/>
              <a:gdLst/>
              <a:ahLst/>
              <a:cxnLst/>
              <a:rect l="l" t="t" r="r" b="b"/>
              <a:pathLst>
                <a:path w="1663" h="3729" extrusionOk="0">
                  <a:moveTo>
                    <a:pt x="1138" y="284"/>
                  </a:moveTo>
                  <a:cubicBezTo>
                    <a:pt x="1220" y="284"/>
                    <a:pt x="1301" y="312"/>
                    <a:pt x="1326" y="393"/>
                  </a:cubicBezTo>
                  <a:cubicBezTo>
                    <a:pt x="1338" y="418"/>
                    <a:pt x="1326" y="443"/>
                    <a:pt x="1326" y="468"/>
                  </a:cubicBezTo>
                  <a:cubicBezTo>
                    <a:pt x="1213" y="493"/>
                    <a:pt x="1113" y="593"/>
                    <a:pt x="1076" y="718"/>
                  </a:cubicBezTo>
                  <a:cubicBezTo>
                    <a:pt x="1038" y="843"/>
                    <a:pt x="1063" y="955"/>
                    <a:pt x="1113" y="1080"/>
                  </a:cubicBezTo>
                  <a:cubicBezTo>
                    <a:pt x="1151" y="1230"/>
                    <a:pt x="1201" y="1368"/>
                    <a:pt x="1226" y="1530"/>
                  </a:cubicBezTo>
                  <a:cubicBezTo>
                    <a:pt x="1251" y="1680"/>
                    <a:pt x="1251" y="1855"/>
                    <a:pt x="1226" y="2005"/>
                  </a:cubicBezTo>
                  <a:cubicBezTo>
                    <a:pt x="1201" y="2168"/>
                    <a:pt x="1138" y="2317"/>
                    <a:pt x="1101" y="2467"/>
                  </a:cubicBezTo>
                  <a:cubicBezTo>
                    <a:pt x="1088" y="2605"/>
                    <a:pt x="1101" y="2730"/>
                    <a:pt x="1113" y="2867"/>
                  </a:cubicBezTo>
                  <a:cubicBezTo>
                    <a:pt x="1126" y="3005"/>
                    <a:pt x="1163" y="3180"/>
                    <a:pt x="1088" y="3317"/>
                  </a:cubicBezTo>
                  <a:cubicBezTo>
                    <a:pt x="1026" y="3417"/>
                    <a:pt x="913" y="3455"/>
                    <a:pt x="801" y="3467"/>
                  </a:cubicBezTo>
                  <a:cubicBezTo>
                    <a:pt x="771" y="3467"/>
                    <a:pt x="727" y="3470"/>
                    <a:pt x="679" y="3470"/>
                  </a:cubicBezTo>
                  <a:cubicBezTo>
                    <a:pt x="583" y="3470"/>
                    <a:pt x="472" y="3459"/>
                    <a:pt x="438" y="3392"/>
                  </a:cubicBezTo>
                  <a:cubicBezTo>
                    <a:pt x="413" y="3342"/>
                    <a:pt x="426" y="3205"/>
                    <a:pt x="426" y="3142"/>
                  </a:cubicBezTo>
                  <a:cubicBezTo>
                    <a:pt x="413" y="3055"/>
                    <a:pt x="413" y="2967"/>
                    <a:pt x="401" y="2880"/>
                  </a:cubicBezTo>
                  <a:cubicBezTo>
                    <a:pt x="388" y="2705"/>
                    <a:pt x="376" y="2542"/>
                    <a:pt x="363" y="2367"/>
                  </a:cubicBezTo>
                  <a:cubicBezTo>
                    <a:pt x="338" y="2030"/>
                    <a:pt x="301" y="1693"/>
                    <a:pt x="288" y="1355"/>
                  </a:cubicBezTo>
                  <a:cubicBezTo>
                    <a:pt x="288" y="1205"/>
                    <a:pt x="288" y="1055"/>
                    <a:pt x="338" y="918"/>
                  </a:cubicBezTo>
                  <a:cubicBezTo>
                    <a:pt x="388" y="755"/>
                    <a:pt x="488" y="643"/>
                    <a:pt x="613" y="543"/>
                  </a:cubicBezTo>
                  <a:cubicBezTo>
                    <a:pt x="738" y="455"/>
                    <a:pt x="863" y="356"/>
                    <a:pt x="1013" y="306"/>
                  </a:cubicBezTo>
                  <a:cubicBezTo>
                    <a:pt x="1048" y="292"/>
                    <a:pt x="1093" y="284"/>
                    <a:pt x="1138" y="284"/>
                  </a:cubicBezTo>
                  <a:close/>
                  <a:moveTo>
                    <a:pt x="1134" y="0"/>
                  </a:moveTo>
                  <a:cubicBezTo>
                    <a:pt x="919" y="0"/>
                    <a:pt x="718" y="143"/>
                    <a:pt x="551" y="268"/>
                  </a:cubicBezTo>
                  <a:cubicBezTo>
                    <a:pt x="313" y="455"/>
                    <a:pt x="113" y="655"/>
                    <a:pt x="63" y="968"/>
                  </a:cubicBezTo>
                  <a:cubicBezTo>
                    <a:pt x="1" y="1318"/>
                    <a:pt x="51" y="1680"/>
                    <a:pt x="76" y="2018"/>
                  </a:cubicBezTo>
                  <a:cubicBezTo>
                    <a:pt x="101" y="2380"/>
                    <a:pt x="138" y="2742"/>
                    <a:pt x="163" y="3105"/>
                  </a:cubicBezTo>
                  <a:cubicBezTo>
                    <a:pt x="163" y="3242"/>
                    <a:pt x="151" y="3417"/>
                    <a:pt x="213" y="3542"/>
                  </a:cubicBezTo>
                  <a:cubicBezTo>
                    <a:pt x="276" y="3680"/>
                    <a:pt x="413" y="3692"/>
                    <a:pt x="551" y="3717"/>
                  </a:cubicBezTo>
                  <a:cubicBezTo>
                    <a:pt x="611" y="3724"/>
                    <a:pt x="675" y="3729"/>
                    <a:pt x="739" y="3729"/>
                  </a:cubicBezTo>
                  <a:cubicBezTo>
                    <a:pt x="916" y="3729"/>
                    <a:pt x="1101" y="3692"/>
                    <a:pt x="1238" y="3555"/>
                  </a:cubicBezTo>
                  <a:cubicBezTo>
                    <a:pt x="1438" y="3355"/>
                    <a:pt x="1400" y="3055"/>
                    <a:pt x="1363" y="2792"/>
                  </a:cubicBezTo>
                  <a:cubicBezTo>
                    <a:pt x="1313" y="2405"/>
                    <a:pt x="1425" y="2030"/>
                    <a:pt x="1425" y="1655"/>
                  </a:cubicBezTo>
                  <a:cubicBezTo>
                    <a:pt x="1425" y="1480"/>
                    <a:pt x="1400" y="1305"/>
                    <a:pt x="1363" y="1130"/>
                  </a:cubicBezTo>
                  <a:cubicBezTo>
                    <a:pt x="1351" y="1055"/>
                    <a:pt x="1326" y="968"/>
                    <a:pt x="1313" y="893"/>
                  </a:cubicBezTo>
                  <a:cubicBezTo>
                    <a:pt x="1313" y="833"/>
                    <a:pt x="1336" y="680"/>
                    <a:pt x="1416" y="680"/>
                  </a:cubicBezTo>
                  <a:cubicBezTo>
                    <a:pt x="1419" y="680"/>
                    <a:pt x="1422" y="680"/>
                    <a:pt x="1425" y="680"/>
                  </a:cubicBezTo>
                  <a:cubicBezTo>
                    <a:pt x="1438" y="680"/>
                    <a:pt x="1450" y="680"/>
                    <a:pt x="1463" y="693"/>
                  </a:cubicBezTo>
                  <a:cubicBezTo>
                    <a:pt x="1481" y="704"/>
                    <a:pt x="1498" y="708"/>
                    <a:pt x="1515" y="708"/>
                  </a:cubicBezTo>
                  <a:cubicBezTo>
                    <a:pt x="1558" y="708"/>
                    <a:pt x="1595" y="679"/>
                    <a:pt x="1613" y="643"/>
                  </a:cubicBezTo>
                  <a:cubicBezTo>
                    <a:pt x="1638" y="618"/>
                    <a:pt x="1650" y="593"/>
                    <a:pt x="1663" y="555"/>
                  </a:cubicBezTo>
                  <a:cubicBezTo>
                    <a:pt x="1663" y="505"/>
                    <a:pt x="1650" y="443"/>
                    <a:pt x="1600" y="405"/>
                  </a:cubicBezTo>
                  <a:cubicBezTo>
                    <a:pt x="1600" y="405"/>
                    <a:pt x="1600" y="393"/>
                    <a:pt x="1600" y="381"/>
                  </a:cubicBezTo>
                  <a:cubicBezTo>
                    <a:pt x="1600" y="331"/>
                    <a:pt x="1575" y="281"/>
                    <a:pt x="1550" y="231"/>
                  </a:cubicBezTo>
                  <a:cubicBezTo>
                    <a:pt x="1488" y="131"/>
                    <a:pt x="1388" y="56"/>
                    <a:pt x="1263" y="18"/>
                  </a:cubicBezTo>
                  <a:cubicBezTo>
                    <a:pt x="1220" y="6"/>
                    <a:pt x="1177" y="0"/>
                    <a:pt x="1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7" name="Google Shape;12697;p23"/>
            <p:cNvSpPr/>
            <p:nvPr/>
          </p:nvSpPr>
          <p:spPr>
            <a:xfrm>
              <a:off x="5733550" y="4056125"/>
              <a:ext cx="36725" cy="24775"/>
            </a:xfrm>
            <a:custGeom>
              <a:avLst/>
              <a:gdLst/>
              <a:ahLst/>
              <a:cxnLst/>
              <a:rect l="l" t="t" r="r" b="b"/>
              <a:pathLst>
                <a:path w="1469" h="991" extrusionOk="0">
                  <a:moveTo>
                    <a:pt x="1124" y="1"/>
                  </a:moveTo>
                  <a:cubicBezTo>
                    <a:pt x="1108" y="1"/>
                    <a:pt x="1092" y="2"/>
                    <a:pt x="1075" y="5"/>
                  </a:cubicBezTo>
                  <a:cubicBezTo>
                    <a:pt x="953" y="17"/>
                    <a:pt x="974" y="230"/>
                    <a:pt x="1102" y="230"/>
                  </a:cubicBezTo>
                  <a:cubicBezTo>
                    <a:pt x="1105" y="230"/>
                    <a:pt x="1109" y="230"/>
                    <a:pt x="1113" y="230"/>
                  </a:cubicBezTo>
                  <a:cubicBezTo>
                    <a:pt x="1116" y="228"/>
                    <a:pt x="1119" y="227"/>
                    <a:pt x="1123" y="227"/>
                  </a:cubicBezTo>
                  <a:cubicBezTo>
                    <a:pt x="1144" y="227"/>
                    <a:pt x="1163" y="258"/>
                    <a:pt x="1163" y="280"/>
                  </a:cubicBezTo>
                  <a:cubicBezTo>
                    <a:pt x="1163" y="367"/>
                    <a:pt x="1113" y="442"/>
                    <a:pt x="1075" y="505"/>
                  </a:cubicBezTo>
                  <a:cubicBezTo>
                    <a:pt x="1025" y="567"/>
                    <a:pt x="963" y="630"/>
                    <a:pt x="925" y="717"/>
                  </a:cubicBezTo>
                  <a:cubicBezTo>
                    <a:pt x="913" y="730"/>
                    <a:pt x="900" y="742"/>
                    <a:pt x="900" y="767"/>
                  </a:cubicBezTo>
                  <a:cubicBezTo>
                    <a:pt x="892" y="767"/>
                    <a:pt x="883" y="761"/>
                    <a:pt x="879" y="761"/>
                  </a:cubicBezTo>
                  <a:cubicBezTo>
                    <a:pt x="876" y="761"/>
                    <a:pt x="875" y="763"/>
                    <a:pt x="875" y="767"/>
                  </a:cubicBezTo>
                  <a:cubicBezTo>
                    <a:pt x="863" y="754"/>
                    <a:pt x="838" y="754"/>
                    <a:pt x="825" y="742"/>
                  </a:cubicBezTo>
                  <a:cubicBezTo>
                    <a:pt x="750" y="717"/>
                    <a:pt x="675" y="680"/>
                    <a:pt x="600" y="642"/>
                  </a:cubicBezTo>
                  <a:cubicBezTo>
                    <a:pt x="525" y="617"/>
                    <a:pt x="450" y="580"/>
                    <a:pt x="388" y="530"/>
                  </a:cubicBezTo>
                  <a:cubicBezTo>
                    <a:pt x="363" y="517"/>
                    <a:pt x="338" y="480"/>
                    <a:pt x="325" y="467"/>
                  </a:cubicBezTo>
                  <a:cubicBezTo>
                    <a:pt x="300" y="430"/>
                    <a:pt x="300" y="417"/>
                    <a:pt x="288" y="392"/>
                  </a:cubicBezTo>
                  <a:cubicBezTo>
                    <a:pt x="275" y="342"/>
                    <a:pt x="263" y="292"/>
                    <a:pt x="300" y="242"/>
                  </a:cubicBezTo>
                  <a:cubicBezTo>
                    <a:pt x="331" y="180"/>
                    <a:pt x="268" y="92"/>
                    <a:pt x="203" y="92"/>
                  </a:cubicBezTo>
                  <a:cubicBezTo>
                    <a:pt x="189" y="92"/>
                    <a:pt x="176" y="96"/>
                    <a:pt x="163" y="105"/>
                  </a:cubicBezTo>
                  <a:cubicBezTo>
                    <a:pt x="88" y="155"/>
                    <a:pt x="38" y="230"/>
                    <a:pt x="13" y="317"/>
                  </a:cubicBezTo>
                  <a:cubicBezTo>
                    <a:pt x="0" y="405"/>
                    <a:pt x="25" y="517"/>
                    <a:pt x="75" y="592"/>
                  </a:cubicBezTo>
                  <a:cubicBezTo>
                    <a:pt x="175" y="754"/>
                    <a:pt x="375" y="842"/>
                    <a:pt x="550" y="904"/>
                  </a:cubicBezTo>
                  <a:cubicBezTo>
                    <a:pt x="645" y="941"/>
                    <a:pt x="761" y="990"/>
                    <a:pt x="863" y="990"/>
                  </a:cubicBezTo>
                  <a:cubicBezTo>
                    <a:pt x="937" y="990"/>
                    <a:pt x="1003" y="965"/>
                    <a:pt x="1050" y="892"/>
                  </a:cubicBezTo>
                  <a:cubicBezTo>
                    <a:pt x="1075" y="854"/>
                    <a:pt x="1088" y="817"/>
                    <a:pt x="1113" y="779"/>
                  </a:cubicBezTo>
                  <a:cubicBezTo>
                    <a:pt x="1138" y="730"/>
                    <a:pt x="1163" y="705"/>
                    <a:pt x="1200" y="667"/>
                  </a:cubicBezTo>
                  <a:cubicBezTo>
                    <a:pt x="1262" y="592"/>
                    <a:pt x="1337" y="530"/>
                    <a:pt x="1375" y="430"/>
                  </a:cubicBezTo>
                  <a:cubicBezTo>
                    <a:pt x="1468" y="232"/>
                    <a:pt x="1344" y="1"/>
                    <a:pt x="11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8" name="Google Shape;12698;p23"/>
            <p:cNvSpPr/>
            <p:nvPr/>
          </p:nvSpPr>
          <p:spPr>
            <a:xfrm>
              <a:off x="5655750" y="3993450"/>
              <a:ext cx="81000" cy="60775"/>
            </a:xfrm>
            <a:custGeom>
              <a:avLst/>
              <a:gdLst/>
              <a:ahLst/>
              <a:cxnLst/>
              <a:rect l="l" t="t" r="r" b="b"/>
              <a:pathLst>
                <a:path w="3240" h="2431" extrusionOk="0">
                  <a:moveTo>
                    <a:pt x="641" y="1"/>
                  </a:moveTo>
                  <a:cubicBezTo>
                    <a:pt x="449" y="1"/>
                    <a:pt x="256" y="28"/>
                    <a:pt x="88" y="75"/>
                  </a:cubicBezTo>
                  <a:cubicBezTo>
                    <a:pt x="1" y="100"/>
                    <a:pt x="13" y="237"/>
                    <a:pt x="113" y="237"/>
                  </a:cubicBezTo>
                  <a:cubicBezTo>
                    <a:pt x="488" y="237"/>
                    <a:pt x="850" y="275"/>
                    <a:pt x="1213" y="387"/>
                  </a:cubicBezTo>
                  <a:cubicBezTo>
                    <a:pt x="1550" y="487"/>
                    <a:pt x="1738" y="825"/>
                    <a:pt x="1813" y="1150"/>
                  </a:cubicBezTo>
                  <a:cubicBezTo>
                    <a:pt x="1888" y="1437"/>
                    <a:pt x="1888" y="1724"/>
                    <a:pt x="2238" y="1812"/>
                  </a:cubicBezTo>
                  <a:cubicBezTo>
                    <a:pt x="2400" y="1849"/>
                    <a:pt x="2562" y="1849"/>
                    <a:pt x="2712" y="1937"/>
                  </a:cubicBezTo>
                  <a:cubicBezTo>
                    <a:pt x="2850" y="2024"/>
                    <a:pt x="2937" y="2174"/>
                    <a:pt x="2962" y="2337"/>
                  </a:cubicBezTo>
                  <a:cubicBezTo>
                    <a:pt x="2972" y="2402"/>
                    <a:pt x="3021" y="2431"/>
                    <a:pt x="3073" y="2431"/>
                  </a:cubicBezTo>
                  <a:cubicBezTo>
                    <a:pt x="3152" y="2431"/>
                    <a:pt x="3240" y="2366"/>
                    <a:pt x="3225" y="2262"/>
                  </a:cubicBezTo>
                  <a:cubicBezTo>
                    <a:pt x="3162" y="1937"/>
                    <a:pt x="2900" y="1674"/>
                    <a:pt x="2575" y="1612"/>
                  </a:cubicBezTo>
                  <a:cubicBezTo>
                    <a:pt x="2388" y="1574"/>
                    <a:pt x="2163" y="1599"/>
                    <a:pt x="2088" y="1387"/>
                  </a:cubicBezTo>
                  <a:cubicBezTo>
                    <a:pt x="2025" y="1212"/>
                    <a:pt x="2013" y="1037"/>
                    <a:pt x="1950" y="862"/>
                  </a:cubicBezTo>
                  <a:cubicBezTo>
                    <a:pt x="1813" y="550"/>
                    <a:pt x="1575" y="275"/>
                    <a:pt x="1275" y="125"/>
                  </a:cubicBezTo>
                  <a:cubicBezTo>
                    <a:pt x="1088" y="38"/>
                    <a:pt x="864"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9" name="Google Shape;12699;p23"/>
            <p:cNvSpPr/>
            <p:nvPr/>
          </p:nvSpPr>
          <p:spPr>
            <a:xfrm>
              <a:off x="5663325" y="4036675"/>
              <a:ext cx="80550" cy="48575"/>
            </a:xfrm>
            <a:custGeom>
              <a:avLst/>
              <a:gdLst/>
              <a:ahLst/>
              <a:cxnLst/>
              <a:rect l="l" t="t" r="r" b="b"/>
              <a:pathLst>
                <a:path w="3222" h="1943" extrusionOk="0">
                  <a:moveTo>
                    <a:pt x="155" y="0"/>
                  </a:moveTo>
                  <a:cubicBezTo>
                    <a:pt x="79" y="0"/>
                    <a:pt x="0" y="62"/>
                    <a:pt x="23" y="158"/>
                  </a:cubicBezTo>
                  <a:cubicBezTo>
                    <a:pt x="98" y="408"/>
                    <a:pt x="285" y="570"/>
                    <a:pt x="497" y="708"/>
                  </a:cubicBezTo>
                  <a:cubicBezTo>
                    <a:pt x="772" y="895"/>
                    <a:pt x="1085" y="1020"/>
                    <a:pt x="1372" y="1158"/>
                  </a:cubicBezTo>
                  <a:cubicBezTo>
                    <a:pt x="1610" y="1270"/>
                    <a:pt x="1872" y="1420"/>
                    <a:pt x="2147" y="1433"/>
                  </a:cubicBezTo>
                  <a:cubicBezTo>
                    <a:pt x="2175" y="1436"/>
                    <a:pt x="2203" y="1437"/>
                    <a:pt x="2231" y="1437"/>
                  </a:cubicBezTo>
                  <a:cubicBezTo>
                    <a:pt x="2315" y="1437"/>
                    <a:pt x="2397" y="1423"/>
                    <a:pt x="2472" y="1395"/>
                  </a:cubicBezTo>
                  <a:cubicBezTo>
                    <a:pt x="2535" y="1364"/>
                    <a:pt x="2582" y="1337"/>
                    <a:pt x="2634" y="1337"/>
                  </a:cubicBezTo>
                  <a:cubicBezTo>
                    <a:pt x="2665" y="1337"/>
                    <a:pt x="2697" y="1347"/>
                    <a:pt x="2734" y="1370"/>
                  </a:cubicBezTo>
                  <a:cubicBezTo>
                    <a:pt x="2784" y="1395"/>
                    <a:pt x="2847" y="1458"/>
                    <a:pt x="2884" y="1508"/>
                  </a:cubicBezTo>
                  <a:cubicBezTo>
                    <a:pt x="2809" y="1570"/>
                    <a:pt x="2647" y="1607"/>
                    <a:pt x="2584" y="1632"/>
                  </a:cubicBezTo>
                  <a:cubicBezTo>
                    <a:pt x="2459" y="1670"/>
                    <a:pt x="2334" y="1695"/>
                    <a:pt x="2209" y="1707"/>
                  </a:cubicBezTo>
                  <a:cubicBezTo>
                    <a:pt x="2156" y="1713"/>
                    <a:pt x="2103" y="1715"/>
                    <a:pt x="2051" y="1715"/>
                  </a:cubicBezTo>
                  <a:cubicBezTo>
                    <a:pt x="1858" y="1715"/>
                    <a:pt x="1671" y="1682"/>
                    <a:pt x="1485" y="1632"/>
                  </a:cubicBezTo>
                  <a:cubicBezTo>
                    <a:pt x="1260" y="1570"/>
                    <a:pt x="1047" y="1483"/>
                    <a:pt x="847" y="1345"/>
                  </a:cubicBezTo>
                  <a:cubicBezTo>
                    <a:pt x="622" y="1208"/>
                    <a:pt x="435" y="983"/>
                    <a:pt x="173" y="883"/>
                  </a:cubicBezTo>
                  <a:cubicBezTo>
                    <a:pt x="161" y="878"/>
                    <a:pt x="151" y="876"/>
                    <a:pt x="141" y="876"/>
                  </a:cubicBezTo>
                  <a:cubicBezTo>
                    <a:pt x="71" y="876"/>
                    <a:pt x="30" y="978"/>
                    <a:pt x="85" y="1033"/>
                  </a:cubicBezTo>
                  <a:cubicBezTo>
                    <a:pt x="260" y="1208"/>
                    <a:pt x="460" y="1383"/>
                    <a:pt x="660" y="1532"/>
                  </a:cubicBezTo>
                  <a:cubicBezTo>
                    <a:pt x="835" y="1670"/>
                    <a:pt x="1022" y="1757"/>
                    <a:pt x="1235" y="1832"/>
                  </a:cubicBezTo>
                  <a:cubicBezTo>
                    <a:pt x="1457" y="1909"/>
                    <a:pt x="1699" y="1943"/>
                    <a:pt x="1941" y="1943"/>
                  </a:cubicBezTo>
                  <a:cubicBezTo>
                    <a:pt x="2134" y="1943"/>
                    <a:pt x="2326" y="1921"/>
                    <a:pt x="2509" y="1882"/>
                  </a:cubicBezTo>
                  <a:cubicBezTo>
                    <a:pt x="2609" y="1857"/>
                    <a:pt x="2709" y="1832"/>
                    <a:pt x="2797" y="1795"/>
                  </a:cubicBezTo>
                  <a:cubicBezTo>
                    <a:pt x="2884" y="1757"/>
                    <a:pt x="3022" y="1720"/>
                    <a:pt x="3084" y="1645"/>
                  </a:cubicBezTo>
                  <a:cubicBezTo>
                    <a:pt x="3222" y="1470"/>
                    <a:pt x="3022" y="1295"/>
                    <a:pt x="2884" y="1195"/>
                  </a:cubicBezTo>
                  <a:cubicBezTo>
                    <a:pt x="2819" y="1152"/>
                    <a:pt x="2735" y="1118"/>
                    <a:pt x="2649" y="1118"/>
                  </a:cubicBezTo>
                  <a:cubicBezTo>
                    <a:pt x="2636" y="1118"/>
                    <a:pt x="2623" y="1118"/>
                    <a:pt x="2609" y="1120"/>
                  </a:cubicBezTo>
                  <a:cubicBezTo>
                    <a:pt x="2497" y="1133"/>
                    <a:pt x="2422" y="1233"/>
                    <a:pt x="2309" y="1270"/>
                  </a:cubicBezTo>
                  <a:cubicBezTo>
                    <a:pt x="2269" y="1283"/>
                    <a:pt x="2228" y="1289"/>
                    <a:pt x="2185" y="1289"/>
                  </a:cubicBezTo>
                  <a:cubicBezTo>
                    <a:pt x="1989" y="1289"/>
                    <a:pt x="1774" y="1165"/>
                    <a:pt x="1610" y="1083"/>
                  </a:cubicBezTo>
                  <a:cubicBezTo>
                    <a:pt x="1335" y="945"/>
                    <a:pt x="1072" y="783"/>
                    <a:pt x="810" y="620"/>
                  </a:cubicBezTo>
                  <a:cubicBezTo>
                    <a:pt x="597" y="483"/>
                    <a:pt x="347" y="345"/>
                    <a:pt x="272" y="95"/>
                  </a:cubicBezTo>
                  <a:cubicBezTo>
                    <a:pt x="257" y="29"/>
                    <a:pt x="207"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0" name="Google Shape;12700;p23"/>
            <p:cNvSpPr/>
            <p:nvPr/>
          </p:nvSpPr>
          <p:spPr>
            <a:xfrm>
              <a:off x="5685125" y="3976225"/>
              <a:ext cx="27200" cy="36500"/>
            </a:xfrm>
            <a:custGeom>
              <a:avLst/>
              <a:gdLst/>
              <a:ahLst/>
              <a:cxnLst/>
              <a:rect l="l" t="t" r="r" b="b"/>
              <a:pathLst>
                <a:path w="1088" h="1460" extrusionOk="0">
                  <a:moveTo>
                    <a:pt x="137" y="1"/>
                  </a:moveTo>
                  <a:cubicBezTo>
                    <a:pt x="115" y="1"/>
                    <a:pt x="93" y="9"/>
                    <a:pt x="75" y="27"/>
                  </a:cubicBezTo>
                  <a:cubicBezTo>
                    <a:pt x="0" y="77"/>
                    <a:pt x="38" y="201"/>
                    <a:pt x="88" y="264"/>
                  </a:cubicBezTo>
                  <a:cubicBezTo>
                    <a:pt x="150" y="326"/>
                    <a:pt x="238" y="326"/>
                    <a:pt x="313" y="351"/>
                  </a:cubicBezTo>
                  <a:cubicBezTo>
                    <a:pt x="400" y="364"/>
                    <a:pt x="488" y="389"/>
                    <a:pt x="575" y="414"/>
                  </a:cubicBezTo>
                  <a:cubicBezTo>
                    <a:pt x="650" y="451"/>
                    <a:pt x="738" y="489"/>
                    <a:pt x="788" y="551"/>
                  </a:cubicBezTo>
                  <a:cubicBezTo>
                    <a:pt x="888" y="639"/>
                    <a:pt x="875" y="776"/>
                    <a:pt x="813" y="889"/>
                  </a:cubicBezTo>
                  <a:cubicBezTo>
                    <a:pt x="738" y="1039"/>
                    <a:pt x="600" y="1151"/>
                    <a:pt x="475" y="1251"/>
                  </a:cubicBezTo>
                  <a:cubicBezTo>
                    <a:pt x="425" y="1289"/>
                    <a:pt x="438" y="1376"/>
                    <a:pt x="475" y="1426"/>
                  </a:cubicBezTo>
                  <a:cubicBezTo>
                    <a:pt x="504" y="1449"/>
                    <a:pt x="533" y="1459"/>
                    <a:pt x="561" y="1459"/>
                  </a:cubicBezTo>
                  <a:cubicBezTo>
                    <a:pt x="593" y="1459"/>
                    <a:pt x="623" y="1446"/>
                    <a:pt x="650" y="1426"/>
                  </a:cubicBezTo>
                  <a:cubicBezTo>
                    <a:pt x="788" y="1314"/>
                    <a:pt x="950" y="1189"/>
                    <a:pt x="1013" y="1026"/>
                  </a:cubicBezTo>
                  <a:cubicBezTo>
                    <a:pt x="1075" y="876"/>
                    <a:pt x="1088" y="714"/>
                    <a:pt x="1013" y="576"/>
                  </a:cubicBezTo>
                  <a:cubicBezTo>
                    <a:pt x="950" y="426"/>
                    <a:pt x="775" y="339"/>
                    <a:pt x="638" y="251"/>
                  </a:cubicBezTo>
                  <a:cubicBezTo>
                    <a:pt x="550" y="201"/>
                    <a:pt x="475" y="152"/>
                    <a:pt x="375" y="127"/>
                  </a:cubicBezTo>
                  <a:cubicBezTo>
                    <a:pt x="338" y="127"/>
                    <a:pt x="288" y="114"/>
                    <a:pt x="250" y="114"/>
                  </a:cubicBezTo>
                  <a:cubicBezTo>
                    <a:pt x="213" y="102"/>
                    <a:pt x="213" y="102"/>
                    <a:pt x="213" y="77"/>
                  </a:cubicBezTo>
                  <a:cubicBezTo>
                    <a:pt x="213" y="28"/>
                    <a:pt x="176"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1" name="Google Shape;12701;p23"/>
            <p:cNvSpPr/>
            <p:nvPr/>
          </p:nvSpPr>
          <p:spPr>
            <a:xfrm>
              <a:off x="5677625" y="3929700"/>
              <a:ext cx="39700" cy="54075"/>
            </a:xfrm>
            <a:custGeom>
              <a:avLst/>
              <a:gdLst/>
              <a:ahLst/>
              <a:cxnLst/>
              <a:rect l="l" t="t" r="r" b="b"/>
              <a:pathLst>
                <a:path w="1588" h="2163" extrusionOk="0">
                  <a:moveTo>
                    <a:pt x="638" y="1"/>
                  </a:moveTo>
                  <a:cubicBezTo>
                    <a:pt x="400" y="1"/>
                    <a:pt x="313" y="275"/>
                    <a:pt x="100" y="313"/>
                  </a:cubicBezTo>
                  <a:cubicBezTo>
                    <a:pt x="0" y="338"/>
                    <a:pt x="25" y="500"/>
                    <a:pt x="125" y="500"/>
                  </a:cubicBezTo>
                  <a:cubicBezTo>
                    <a:pt x="238" y="500"/>
                    <a:pt x="325" y="425"/>
                    <a:pt x="413" y="350"/>
                  </a:cubicBezTo>
                  <a:cubicBezTo>
                    <a:pt x="458" y="317"/>
                    <a:pt x="523" y="222"/>
                    <a:pt x="591" y="222"/>
                  </a:cubicBezTo>
                  <a:cubicBezTo>
                    <a:pt x="598" y="222"/>
                    <a:pt x="605" y="223"/>
                    <a:pt x="613" y="225"/>
                  </a:cubicBezTo>
                  <a:cubicBezTo>
                    <a:pt x="663" y="250"/>
                    <a:pt x="700" y="338"/>
                    <a:pt x="738" y="375"/>
                  </a:cubicBezTo>
                  <a:cubicBezTo>
                    <a:pt x="775" y="438"/>
                    <a:pt x="813" y="488"/>
                    <a:pt x="875" y="538"/>
                  </a:cubicBezTo>
                  <a:cubicBezTo>
                    <a:pt x="975" y="625"/>
                    <a:pt x="1088" y="675"/>
                    <a:pt x="1200" y="750"/>
                  </a:cubicBezTo>
                  <a:cubicBezTo>
                    <a:pt x="1250" y="775"/>
                    <a:pt x="1300" y="813"/>
                    <a:pt x="1338" y="850"/>
                  </a:cubicBezTo>
                  <a:cubicBezTo>
                    <a:pt x="1350" y="863"/>
                    <a:pt x="1388" y="913"/>
                    <a:pt x="1388" y="925"/>
                  </a:cubicBezTo>
                  <a:lnTo>
                    <a:pt x="1388" y="925"/>
                  </a:lnTo>
                  <a:cubicBezTo>
                    <a:pt x="1388" y="923"/>
                    <a:pt x="1386" y="922"/>
                    <a:pt x="1382" y="922"/>
                  </a:cubicBezTo>
                  <a:cubicBezTo>
                    <a:pt x="1369" y="922"/>
                    <a:pt x="1335" y="938"/>
                    <a:pt x="1325" y="938"/>
                  </a:cubicBezTo>
                  <a:cubicBezTo>
                    <a:pt x="1213" y="1000"/>
                    <a:pt x="1138" y="1113"/>
                    <a:pt x="1088" y="1225"/>
                  </a:cubicBezTo>
                  <a:cubicBezTo>
                    <a:pt x="1025" y="1388"/>
                    <a:pt x="1025" y="1563"/>
                    <a:pt x="950" y="1725"/>
                  </a:cubicBezTo>
                  <a:cubicBezTo>
                    <a:pt x="875" y="1850"/>
                    <a:pt x="763" y="1925"/>
                    <a:pt x="625" y="1950"/>
                  </a:cubicBezTo>
                  <a:cubicBezTo>
                    <a:pt x="504" y="1962"/>
                    <a:pt x="524" y="2163"/>
                    <a:pt x="640" y="2163"/>
                  </a:cubicBezTo>
                  <a:cubicBezTo>
                    <a:pt x="643" y="2163"/>
                    <a:pt x="647" y="2163"/>
                    <a:pt x="650" y="2162"/>
                  </a:cubicBezTo>
                  <a:cubicBezTo>
                    <a:pt x="925" y="2137"/>
                    <a:pt x="1175" y="1938"/>
                    <a:pt x="1213" y="1650"/>
                  </a:cubicBezTo>
                  <a:cubicBezTo>
                    <a:pt x="1225" y="1500"/>
                    <a:pt x="1213" y="1338"/>
                    <a:pt x="1275" y="1200"/>
                  </a:cubicBezTo>
                  <a:cubicBezTo>
                    <a:pt x="1313" y="1150"/>
                    <a:pt x="1350" y="1100"/>
                    <a:pt x="1413" y="1088"/>
                  </a:cubicBezTo>
                  <a:cubicBezTo>
                    <a:pt x="1463" y="1063"/>
                    <a:pt x="1513" y="1050"/>
                    <a:pt x="1537" y="1000"/>
                  </a:cubicBezTo>
                  <a:cubicBezTo>
                    <a:pt x="1587" y="913"/>
                    <a:pt x="1525" y="775"/>
                    <a:pt x="1475" y="700"/>
                  </a:cubicBezTo>
                  <a:cubicBezTo>
                    <a:pt x="1400" y="600"/>
                    <a:pt x="1313" y="513"/>
                    <a:pt x="1225" y="438"/>
                  </a:cubicBezTo>
                  <a:cubicBezTo>
                    <a:pt x="1125" y="363"/>
                    <a:pt x="1025" y="300"/>
                    <a:pt x="950" y="213"/>
                  </a:cubicBezTo>
                  <a:cubicBezTo>
                    <a:pt x="863" y="113"/>
                    <a:pt x="775" y="13"/>
                    <a:pt x="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2" name="Google Shape;12702;p23"/>
            <p:cNvSpPr/>
            <p:nvPr/>
          </p:nvSpPr>
          <p:spPr>
            <a:xfrm>
              <a:off x="5702500" y="3900325"/>
              <a:ext cx="22000" cy="46025"/>
            </a:xfrm>
            <a:custGeom>
              <a:avLst/>
              <a:gdLst/>
              <a:ahLst/>
              <a:cxnLst/>
              <a:rect l="l" t="t" r="r" b="b"/>
              <a:pathLst>
                <a:path w="880" h="1841" extrusionOk="0">
                  <a:moveTo>
                    <a:pt x="680" y="1"/>
                  </a:moveTo>
                  <a:cubicBezTo>
                    <a:pt x="617" y="1"/>
                    <a:pt x="580" y="51"/>
                    <a:pt x="567" y="113"/>
                  </a:cubicBezTo>
                  <a:cubicBezTo>
                    <a:pt x="555" y="263"/>
                    <a:pt x="630" y="388"/>
                    <a:pt x="680" y="513"/>
                  </a:cubicBezTo>
                  <a:cubicBezTo>
                    <a:pt x="742" y="663"/>
                    <a:pt x="742" y="851"/>
                    <a:pt x="692" y="1013"/>
                  </a:cubicBezTo>
                  <a:cubicBezTo>
                    <a:pt x="655" y="1151"/>
                    <a:pt x="617" y="1313"/>
                    <a:pt x="567" y="1463"/>
                  </a:cubicBezTo>
                  <a:cubicBezTo>
                    <a:pt x="542" y="1525"/>
                    <a:pt x="443" y="1538"/>
                    <a:pt x="380" y="1550"/>
                  </a:cubicBezTo>
                  <a:lnTo>
                    <a:pt x="105" y="1650"/>
                  </a:lnTo>
                  <a:cubicBezTo>
                    <a:pt x="0" y="1685"/>
                    <a:pt x="37" y="1840"/>
                    <a:pt x="134" y="1840"/>
                  </a:cubicBezTo>
                  <a:cubicBezTo>
                    <a:pt x="140" y="1840"/>
                    <a:pt x="148" y="1840"/>
                    <a:pt x="155" y="1838"/>
                  </a:cubicBezTo>
                  <a:cubicBezTo>
                    <a:pt x="268" y="1800"/>
                    <a:pt x="368" y="1775"/>
                    <a:pt x="468" y="1750"/>
                  </a:cubicBezTo>
                  <a:cubicBezTo>
                    <a:pt x="555" y="1725"/>
                    <a:pt x="642" y="1713"/>
                    <a:pt x="705" y="1650"/>
                  </a:cubicBezTo>
                  <a:cubicBezTo>
                    <a:pt x="767" y="1588"/>
                    <a:pt x="792" y="1500"/>
                    <a:pt x="805" y="1413"/>
                  </a:cubicBezTo>
                  <a:cubicBezTo>
                    <a:pt x="830" y="1326"/>
                    <a:pt x="842" y="1238"/>
                    <a:pt x="855" y="1151"/>
                  </a:cubicBezTo>
                  <a:cubicBezTo>
                    <a:pt x="867" y="976"/>
                    <a:pt x="880" y="801"/>
                    <a:pt x="855" y="626"/>
                  </a:cubicBezTo>
                  <a:cubicBezTo>
                    <a:pt x="842" y="538"/>
                    <a:pt x="830" y="451"/>
                    <a:pt x="805" y="376"/>
                  </a:cubicBezTo>
                  <a:cubicBezTo>
                    <a:pt x="792" y="288"/>
                    <a:pt x="767" y="201"/>
                    <a:pt x="780" y="113"/>
                  </a:cubicBezTo>
                  <a:cubicBezTo>
                    <a:pt x="792" y="51"/>
                    <a:pt x="730" y="1"/>
                    <a:pt x="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3" name="Google Shape;12703;p23"/>
            <p:cNvSpPr/>
            <p:nvPr/>
          </p:nvSpPr>
          <p:spPr>
            <a:xfrm>
              <a:off x="5718425" y="3924700"/>
              <a:ext cx="50875" cy="52025"/>
            </a:xfrm>
            <a:custGeom>
              <a:avLst/>
              <a:gdLst/>
              <a:ahLst/>
              <a:cxnLst/>
              <a:rect l="l" t="t" r="r" b="b"/>
              <a:pathLst>
                <a:path w="2035" h="2081" extrusionOk="0">
                  <a:moveTo>
                    <a:pt x="148" y="1"/>
                  </a:moveTo>
                  <a:cubicBezTo>
                    <a:pt x="73" y="1"/>
                    <a:pt x="1" y="82"/>
                    <a:pt x="43" y="176"/>
                  </a:cubicBezTo>
                  <a:cubicBezTo>
                    <a:pt x="130" y="388"/>
                    <a:pt x="243" y="613"/>
                    <a:pt x="468" y="700"/>
                  </a:cubicBezTo>
                  <a:cubicBezTo>
                    <a:pt x="605" y="750"/>
                    <a:pt x="743" y="750"/>
                    <a:pt x="855" y="813"/>
                  </a:cubicBezTo>
                  <a:cubicBezTo>
                    <a:pt x="968" y="875"/>
                    <a:pt x="1055" y="963"/>
                    <a:pt x="1118" y="1063"/>
                  </a:cubicBezTo>
                  <a:cubicBezTo>
                    <a:pt x="1243" y="1275"/>
                    <a:pt x="1243" y="1525"/>
                    <a:pt x="1355" y="1738"/>
                  </a:cubicBezTo>
                  <a:cubicBezTo>
                    <a:pt x="1446" y="1919"/>
                    <a:pt x="1619" y="2080"/>
                    <a:pt x="1819" y="2080"/>
                  </a:cubicBezTo>
                  <a:cubicBezTo>
                    <a:pt x="1839" y="2080"/>
                    <a:pt x="1859" y="2078"/>
                    <a:pt x="1880" y="2075"/>
                  </a:cubicBezTo>
                  <a:cubicBezTo>
                    <a:pt x="2034" y="2063"/>
                    <a:pt x="2019" y="1848"/>
                    <a:pt x="1878" y="1848"/>
                  </a:cubicBezTo>
                  <a:cubicBezTo>
                    <a:pt x="1871" y="1848"/>
                    <a:pt x="1863" y="1849"/>
                    <a:pt x="1855" y="1850"/>
                  </a:cubicBezTo>
                  <a:cubicBezTo>
                    <a:pt x="1841" y="1852"/>
                    <a:pt x="1827" y="1853"/>
                    <a:pt x="1813" y="1853"/>
                  </a:cubicBezTo>
                  <a:cubicBezTo>
                    <a:pt x="1604" y="1853"/>
                    <a:pt x="1503" y="1590"/>
                    <a:pt x="1468" y="1438"/>
                  </a:cubicBezTo>
                  <a:cubicBezTo>
                    <a:pt x="1405" y="1225"/>
                    <a:pt x="1355" y="1013"/>
                    <a:pt x="1218" y="850"/>
                  </a:cubicBezTo>
                  <a:cubicBezTo>
                    <a:pt x="1080" y="675"/>
                    <a:pt x="893" y="588"/>
                    <a:pt x="680" y="500"/>
                  </a:cubicBezTo>
                  <a:cubicBezTo>
                    <a:pt x="455" y="425"/>
                    <a:pt x="343" y="263"/>
                    <a:pt x="243" y="63"/>
                  </a:cubicBezTo>
                  <a:cubicBezTo>
                    <a:pt x="219" y="19"/>
                    <a:pt x="183" y="1"/>
                    <a:pt x="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4" name="Google Shape;12704;p23"/>
            <p:cNvSpPr/>
            <p:nvPr/>
          </p:nvSpPr>
          <p:spPr>
            <a:xfrm>
              <a:off x="5698800" y="3975400"/>
              <a:ext cx="42325" cy="17100"/>
            </a:xfrm>
            <a:custGeom>
              <a:avLst/>
              <a:gdLst/>
              <a:ahLst/>
              <a:cxnLst/>
              <a:rect l="l" t="t" r="r" b="b"/>
              <a:pathLst>
                <a:path w="1693" h="684" extrusionOk="0">
                  <a:moveTo>
                    <a:pt x="175" y="0"/>
                  </a:moveTo>
                  <a:cubicBezTo>
                    <a:pt x="88" y="0"/>
                    <a:pt x="1" y="93"/>
                    <a:pt x="53" y="197"/>
                  </a:cubicBezTo>
                  <a:cubicBezTo>
                    <a:pt x="203" y="447"/>
                    <a:pt x="491" y="609"/>
                    <a:pt x="765" y="659"/>
                  </a:cubicBezTo>
                  <a:cubicBezTo>
                    <a:pt x="855" y="676"/>
                    <a:pt x="945" y="684"/>
                    <a:pt x="1036" y="684"/>
                  </a:cubicBezTo>
                  <a:cubicBezTo>
                    <a:pt x="1224" y="684"/>
                    <a:pt x="1413" y="648"/>
                    <a:pt x="1590" y="572"/>
                  </a:cubicBezTo>
                  <a:cubicBezTo>
                    <a:pt x="1693" y="526"/>
                    <a:pt x="1629" y="367"/>
                    <a:pt x="1542" y="367"/>
                  </a:cubicBezTo>
                  <a:cubicBezTo>
                    <a:pt x="1533" y="367"/>
                    <a:pt x="1524" y="369"/>
                    <a:pt x="1515" y="372"/>
                  </a:cubicBezTo>
                  <a:cubicBezTo>
                    <a:pt x="1375" y="426"/>
                    <a:pt x="1235" y="457"/>
                    <a:pt x="1095" y="457"/>
                  </a:cubicBezTo>
                  <a:cubicBezTo>
                    <a:pt x="1010" y="457"/>
                    <a:pt x="925" y="446"/>
                    <a:pt x="840" y="422"/>
                  </a:cubicBezTo>
                  <a:cubicBezTo>
                    <a:pt x="628" y="372"/>
                    <a:pt x="391" y="259"/>
                    <a:pt x="278" y="60"/>
                  </a:cubicBezTo>
                  <a:cubicBezTo>
                    <a:pt x="252" y="18"/>
                    <a:pt x="213"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5" name="Google Shape;12705;p23"/>
            <p:cNvSpPr/>
            <p:nvPr/>
          </p:nvSpPr>
          <p:spPr>
            <a:xfrm>
              <a:off x="5710425" y="3944675"/>
              <a:ext cx="38925" cy="44575"/>
            </a:xfrm>
            <a:custGeom>
              <a:avLst/>
              <a:gdLst/>
              <a:ahLst/>
              <a:cxnLst/>
              <a:rect l="l" t="t" r="r" b="b"/>
              <a:pathLst>
                <a:path w="1557" h="1783" extrusionOk="0">
                  <a:moveTo>
                    <a:pt x="820" y="0"/>
                  </a:moveTo>
                  <a:cubicBezTo>
                    <a:pt x="742" y="0"/>
                    <a:pt x="665" y="11"/>
                    <a:pt x="588" y="26"/>
                  </a:cubicBezTo>
                  <a:cubicBezTo>
                    <a:pt x="463" y="39"/>
                    <a:pt x="338" y="64"/>
                    <a:pt x="238" y="126"/>
                  </a:cubicBezTo>
                  <a:cubicBezTo>
                    <a:pt x="1" y="264"/>
                    <a:pt x="63" y="551"/>
                    <a:pt x="88" y="776"/>
                  </a:cubicBezTo>
                  <a:cubicBezTo>
                    <a:pt x="126" y="1089"/>
                    <a:pt x="188" y="1401"/>
                    <a:pt x="275" y="1701"/>
                  </a:cubicBezTo>
                  <a:cubicBezTo>
                    <a:pt x="291" y="1758"/>
                    <a:pt x="336" y="1782"/>
                    <a:pt x="381" y="1782"/>
                  </a:cubicBezTo>
                  <a:cubicBezTo>
                    <a:pt x="446" y="1782"/>
                    <a:pt x="510" y="1732"/>
                    <a:pt x="488" y="1651"/>
                  </a:cubicBezTo>
                  <a:cubicBezTo>
                    <a:pt x="413" y="1364"/>
                    <a:pt x="363" y="1076"/>
                    <a:pt x="300" y="789"/>
                  </a:cubicBezTo>
                  <a:cubicBezTo>
                    <a:pt x="300" y="714"/>
                    <a:pt x="288" y="639"/>
                    <a:pt x="275" y="576"/>
                  </a:cubicBezTo>
                  <a:cubicBezTo>
                    <a:pt x="263" y="514"/>
                    <a:pt x="238" y="426"/>
                    <a:pt x="263" y="364"/>
                  </a:cubicBezTo>
                  <a:cubicBezTo>
                    <a:pt x="288" y="264"/>
                    <a:pt x="463" y="239"/>
                    <a:pt x="563" y="226"/>
                  </a:cubicBezTo>
                  <a:cubicBezTo>
                    <a:pt x="635" y="212"/>
                    <a:pt x="716" y="197"/>
                    <a:pt x="795" y="197"/>
                  </a:cubicBezTo>
                  <a:cubicBezTo>
                    <a:pt x="853" y="197"/>
                    <a:pt x="910" y="205"/>
                    <a:pt x="963" y="226"/>
                  </a:cubicBezTo>
                  <a:cubicBezTo>
                    <a:pt x="1088" y="276"/>
                    <a:pt x="1138" y="376"/>
                    <a:pt x="1150" y="489"/>
                  </a:cubicBezTo>
                  <a:cubicBezTo>
                    <a:pt x="1213" y="801"/>
                    <a:pt x="1238" y="1101"/>
                    <a:pt x="1300" y="1401"/>
                  </a:cubicBezTo>
                  <a:cubicBezTo>
                    <a:pt x="1317" y="1464"/>
                    <a:pt x="1373" y="1492"/>
                    <a:pt x="1428" y="1492"/>
                  </a:cubicBezTo>
                  <a:cubicBezTo>
                    <a:pt x="1493" y="1492"/>
                    <a:pt x="1557" y="1451"/>
                    <a:pt x="1550" y="1376"/>
                  </a:cubicBezTo>
                  <a:cubicBezTo>
                    <a:pt x="1513" y="1076"/>
                    <a:pt x="1450" y="789"/>
                    <a:pt x="1388" y="501"/>
                  </a:cubicBezTo>
                  <a:cubicBezTo>
                    <a:pt x="1375" y="376"/>
                    <a:pt x="1338" y="264"/>
                    <a:pt x="1263" y="164"/>
                  </a:cubicBezTo>
                  <a:cubicBezTo>
                    <a:pt x="1175" y="89"/>
                    <a:pt x="1075" y="26"/>
                    <a:pt x="963" y="14"/>
                  </a:cubicBezTo>
                  <a:cubicBezTo>
                    <a:pt x="915" y="4"/>
                    <a:pt x="867" y="0"/>
                    <a:pt x="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6" name="Google Shape;12706;p23"/>
            <p:cNvSpPr/>
            <p:nvPr/>
          </p:nvSpPr>
          <p:spPr>
            <a:xfrm>
              <a:off x="5763225" y="4063725"/>
              <a:ext cx="17825" cy="27000"/>
            </a:xfrm>
            <a:custGeom>
              <a:avLst/>
              <a:gdLst/>
              <a:ahLst/>
              <a:cxnLst/>
              <a:rect l="l" t="t" r="r" b="b"/>
              <a:pathLst>
                <a:path w="713" h="1080" extrusionOk="0">
                  <a:moveTo>
                    <a:pt x="92" y="0"/>
                  </a:moveTo>
                  <a:cubicBezTo>
                    <a:pt x="68" y="0"/>
                    <a:pt x="42" y="14"/>
                    <a:pt x="25" y="38"/>
                  </a:cubicBezTo>
                  <a:cubicBezTo>
                    <a:pt x="1" y="63"/>
                    <a:pt x="1" y="113"/>
                    <a:pt x="25" y="138"/>
                  </a:cubicBezTo>
                  <a:cubicBezTo>
                    <a:pt x="38" y="151"/>
                    <a:pt x="38" y="151"/>
                    <a:pt x="38" y="151"/>
                  </a:cubicBezTo>
                  <a:cubicBezTo>
                    <a:pt x="38" y="151"/>
                    <a:pt x="38" y="151"/>
                    <a:pt x="50" y="163"/>
                  </a:cubicBezTo>
                  <a:cubicBezTo>
                    <a:pt x="50" y="166"/>
                    <a:pt x="50" y="167"/>
                    <a:pt x="50" y="167"/>
                  </a:cubicBezTo>
                  <a:cubicBezTo>
                    <a:pt x="50" y="169"/>
                    <a:pt x="50" y="171"/>
                    <a:pt x="50" y="176"/>
                  </a:cubicBezTo>
                  <a:cubicBezTo>
                    <a:pt x="50" y="188"/>
                    <a:pt x="50" y="188"/>
                    <a:pt x="50" y="188"/>
                  </a:cubicBezTo>
                  <a:cubicBezTo>
                    <a:pt x="50" y="201"/>
                    <a:pt x="50" y="213"/>
                    <a:pt x="50" y="226"/>
                  </a:cubicBezTo>
                  <a:cubicBezTo>
                    <a:pt x="50" y="238"/>
                    <a:pt x="50" y="263"/>
                    <a:pt x="50" y="288"/>
                  </a:cubicBezTo>
                  <a:cubicBezTo>
                    <a:pt x="50" y="288"/>
                    <a:pt x="38" y="301"/>
                    <a:pt x="38" y="313"/>
                  </a:cubicBezTo>
                  <a:cubicBezTo>
                    <a:pt x="38" y="313"/>
                    <a:pt x="38" y="326"/>
                    <a:pt x="38" y="338"/>
                  </a:cubicBezTo>
                  <a:cubicBezTo>
                    <a:pt x="25" y="463"/>
                    <a:pt x="13" y="588"/>
                    <a:pt x="50" y="700"/>
                  </a:cubicBezTo>
                  <a:cubicBezTo>
                    <a:pt x="88" y="825"/>
                    <a:pt x="163" y="925"/>
                    <a:pt x="275" y="1013"/>
                  </a:cubicBezTo>
                  <a:cubicBezTo>
                    <a:pt x="353" y="1061"/>
                    <a:pt x="445" y="1080"/>
                    <a:pt x="541" y="1080"/>
                  </a:cubicBezTo>
                  <a:cubicBezTo>
                    <a:pt x="569" y="1080"/>
                    <a:pt x="597" y="1078"/>
                    <a:pt x="625" y="1075"/>
                  </a:cubicBezTo>
                  <a:cubicBezTo>
                    <a:pt x="688" y="1063"/>
                    <a:pt x="713" y="1000"/>
                    <a:pt x="713" y="938"/>
                  </a:cubicBezTo>
                  <a:cubicBezTo>
                    <a:pt x="700" y="888"/>
                    <a:pt x="650" y="838"/>
                    <a:pt x="600" y="838"/>
                  </a:cubicBezTo>
                  <a:lnTo>
                    <a:pt x="538" y="838"/>
                  </a:lnTo>
                  <a:cubicBezTo>
                    <a:pt x="525" y="838"/>
                    <a:pt x="513" y="825"/>
                    <a:pt x="500" y="825"/>
                  </a:cubicBezTo>
                  <a:cubicBezTo>
                    <a:pt x="475" y="813"/>
                    <a:pt x="463" y="800"/>
                    <a:pt x="438" y="788"/>
                  </a:cubicBezTo>
                  <a:cubicBezTo>
                    <a:pt x="438" y="788"/>
                    <a:pt x="425" y="775"/>
                    <a:pt x="425" y="775"/>
                  </a:cubicBezTo>
                  <a:cubicBezTo>
                    <a:pt x="413" y="775"/>
                    <a:pt x="400" y="763"/>
                    <a:pt x="400" y="763"/>
                  </a:cubicBezTo>
                  <a:cubicBezTo>
                    <a:pt x="388" y="750"/>
                    <a:pt x="388" y="738"/>
                    <a:pt x="375" y="738"/>
                  </a:cubicBezTo>
                  <a:cubicBezTo>
                    <a:pt x="375" y="738"/>
                    <a:pt x="363" y="713"/>
                    <a:pt x="363" y="713"/>
                  </a:cubicBezTo>
                  <a:cubicBezTo>
                    <a:pt x="350" y="713"/>
                    <a:pt x="350" y="700"/>
                    <a:pt x="350" y="700"/>
                  </a:cubicBezTo>
                  <a:cubicBezTo>
                    <a:pt x="338" y="688"/>
                    <a:pt x="338" y="675"/>
                    <a:pt x="325" y="663"/>
                  </a:cubicBezTo>
                  <a:cubicBezTo>
                    <a:pt x="325" y="650"/>
                    <a:pt x="313" y="650"/>
                    <a:pt x="313" y="638"/>
                  </a:cubicBezTo>
                  <a:cubicBezTo>
                    <a:pt x="300" y="625"/>
                    <a:pt x="300" y="625"/>
                    <a:pt x="300" y="613"/>
                  </a:cubicBezTo>
                  <a:cubicBezTo>
                    <a:pt x="288" y="600"/>
                    <a:pt x="288" y="575"/>
                    <a:pt x="275" y="550"/>
                  </a:cubicBezTo>
                  <a:cubicBezTo>
                    <a:pt x="275" y="525"/>
                    <a:pt x="263" y="500"/>
                    <a:pt x="263" y="475"/>
                  </a:cubicBezTo>
                  <a:cubicBezTo>
                    <a:pt x="263" y="463"/>
                    <a:pt x="263" y="463"/>
                    <a:pt x="263" y="463"/>
                  </a:cubicBezTo>
                  <a:cubicBezTo>
                    <a:pt x="263" y="438"/>
                    <a:pt x="263" y="426"/>
                    <a:pt x="263" y="413"/>
                  </a:cubicBezTo>
                  <a:cubicBezTo>
                    <a:pt x="250" y="363"/>
                    <a:pt x="250" y="326"/>
                    <a:pt x="250" y="276"/>
                  </a:cubicBezTo>
                  <a:cubicBezTo>
                    <a:pt x="250" y="176"/>
                    <a:pt x="213" y="76"/>
                    <a:pt x="125" y="13"/>
                  </a:cubicBezTo>
                  <a:cubicBezTo>
                    <a:pt x="117" y="4"/>
                    <a:pt x="105" y="0"/>
                    <a:pt x="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7" name="Google Shape;12707;p23"/>
            <p:cNvSpPr/>
            <p:nvPr/>
          </p:nvSpPr>
          <p:spPr>
            <a:xfrm>
              <a:off x="5678425" y="4074675"/>
              <a:ext cx="91075" cy="72175"/>
            </a:xfrm>
            <a:custGeom>
              <a:avLst/>
              <a:gdLst/>
              <a:ahLst/>
              <a:cxnLst/>
              <a:rect l="l" t="t" r="r" b="b"/>
              <a:pathLst>
                <a:path w="3643" h="2887" extrusionOk="0">
                  <a:moveTo>
                    <a:pt x="129" y="1"/>
                  </a:moveTo>
                  <a:cubicBezTo>
                    <a:pt x="64" y="1"/>
                    <a:pt x="0" y="72"/>
                    <a:pt x="43" y="150"/>
                  </a:cubicBezTo>
                  <a:cubicBezTo>
                    <a:pt x="218" y="500"/>
                    <a:pt x="493" y="787"/>
                    <a:pt x="768" y="1075"/>
                  </a:cubicBezTo>
                  <a:cubicBezTo>
                    <a:pt x="906" y="1212"/>
                    <a:pt x="1043" y="1362"/>
                    <a:pt x="1206" y="1500"/>
                  </a:cubicBezTo>
                  <a:cubicBezTo>
                    <a:pt x="1343" y="1637"/>
                    <a:pt x="1505" y="1737"/>
                    <a:pt x="1655" y="1862"/>
                  </a:cubicBezTo>
                  <a:cubicBezTo>
                    <a:pt x="1830" y="1987"/>
                    <a:pt x="1955" y="2124"/>
                    <a:pt x="2080" y="2299"/>
                  </a:cubicBezTo>
                  <a:cubicBezTo>
                    <a:pt x="2180" y="2437"/>
                    <a:pt x="2293" y="2562"/>
                    <a:pt x="2443" y="2649"/>
                  </a:cubicBezTo>
                  <a:cubicBezTo>
                    <a:pt x="2755" y="2837"/>
                    <a:pt x="3155" y="2862"/>
                    <a:pt x="3517" y="2887"/>
                  </a:cubicBezTo>
                  <a:cubicBezTo>
                    <a:pt x="3580" y="2887"/>
                    <a:pt x="3642" y="2812"/>
                    <a:pt x="3617" y="2749"/>
                  </a:cubicBezTo>
                  <a:cubicBezTo>
                    <a:pt x="3530" y="2524"/>
                    <a:pt x="3318" y="2437"/>
                    <a:pt x="3093" y="2362"/>
                  </a:cubicBezTo>
                  <a:cubicBezTo>
                    <a:pt x="2818" y="2274"/>
                    <a:pt x="2580" y="2162"/>
                    <a:pt x="2555" y="1837"/>
                  </a:cubicBezTo>
                  <a:cubicBezTo>
                    <a:pt x="2543" y="1525"/>
                    <a:pt x="2705" y="1250"/>
                    <a:pt x="2755" y="950"/>
                  </a:cubicBezTo>
                  <a:cubicBezTo>
                    <a:pt x="2818" y="625"/>
                    <a:pt x="2680" y="350"/>
                    <a:pt x="2505" y="87"/>
                  </a:cubicBezTo>
                  <a:cubicBezTo>
                    <a:pt x="2475" y="45"/>
                    <a:pt x="2432" y="28"/>
                    <a:pt x="2391" y="28"/>
                  </a:cubicBezTo>
                  <a:cubicBezTo>
                    <a:pt x="2297" y="28"/>
                    <a:pt x="2207" y="117"/>
                    <a:pt x="2268" y="212"/>
                  </a:cubicBezTo>
                  <a:cubicBezTo>
                    <a:pt x="2355" y="337"/>
                    <a:pt x="2455" y="475"/>
                    <a:pt x="2493" y="625"/>
                  </a:cubicBezTo>
                  <a:cubicBezTo>
                    <a:pt x="2530" y="787"/>
                    <a:pt x="2505" y="962"/>
                    <a:pt x="2468" y="1137"/>
                  </a:cubicBezTo>
                  <a:cubicBezTo>
                    <a:pt x="2418" y="1400"/>
                    <a:pt x="2355" y="1675"/>
                    <a:pt x="2405" y="1949"/>
                  </a:cubicBezTo>
                  <a:cubicBezTo>
                    <a:pt x="2443" y="2199"/>
                    <a:pt x="2580" y="2374"/>
                    <a:pt x="2805" y="2474"/>
                  </a:cubicBezTo>
                  <a:cubicBezTo>
                    <a:pt x="2943" y="2537"/>
                    <a:pt x="3130" y="2574"/>
                    <a:pt x="3268" y="2662"/>
                  </a:cubicBezTo>
                  <a:cubicBezTo>
                    <a:pt x="2993" y="2649"/>
                    <a:pt x="2705" y="2599"/>
                    <a:pt x="2480" y="2449"/>
                  </a:cubicBezTo>
                  <a:cubicBezTo>
                    <a:pt x="2305" y="2324"/>
                    <a:pt x="2243" y="2149"/>
                    <a:pt x="2130" y="1987"/>
                  </a:cubicBezTo>
                  <a:cubicBezTo>
                    <a:pt x="2030" y="1850"/>
                    <a:pt x="1905" y="1737"/>
                    <a:pt x="1768" y="1637"/>
                  </a:cubicBezTo>
                  <a:cubicBezTo>
                    <a:pt x="1481" y="1412"/>
                    <a:pt x="1156" y="1237"/>
                    <a:pt x="893" y="975"/>
                  </a:cubicBezTo>
                  <a:cubicBezTo>
                    <a:pt x="606" y="700"/>
                    <a:pt x="431" y="375"/>
                    <a:pt x="206" y="50"/>
                  </a:cubicBezTo>
                  <a:cubicBezTo>
                    <a:pt x="186" y="15"/>
                    <a:pt x="158" y="1"/>
                    <a:pt x="1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8" name="Google Shape;12708;p23"/>
            <p:cNvSpPr/>
            <p:nvPr/>
          </p:nvSpPr>
          <p:spPr>
            <a:xfrm>
              <a:off x="5727550" y="4078125"/>
              <a:ext cx="27650" cy="65425"/>
            </a:xfrm>
            <a:custGeom>
              <a:avLst/>
              <a:gdLst/>
              <a:ahLst/>
              <a:cxnLst/>
              <a:rect l="l" t="t" r="r" b="b"/>
              <a:pathLst>
                <a:path w="1106" h="2617" extrusionOk="0">
                  <a:moveTo>
                    <a:pt x="146" y="1"/>
                  </a:moveTo>
                  <a:cubicBezTo>
                    <a:pt x="75" y="1"/>
                    <a:pt x="1" y="75"/>
                    <a:pt x="53" y="162"/>
                  </a:cubicBezTo>
                  <a:cubicBezTo>
                    <a:pt x="190" y="374"/>
                    <a:pt x="253" y="612"/>
                    <a:pt x="253" y="862"/>
                  </a:cubicBezTo>
                  <a:cubicBezTo>
                    <a:pt x="253" y="1124"/>
                    <a:pt x="165" y="1374"/>
                    <a:pt x="203" y="1624"/>
                  </a:cubicBezTo>
                  <a:cubicBezTo>
                    <a:pt x="265" y="2036"/>
                    <a:pt x="540" y="2474"/>
                    <a:pt x="940" y="2611"/>
                  </a:cubicBezTo>
                  <a:cubicBezTo>
                    <a:pt x="951" y="2615"/>
                    <a:pt x="961" y="2616"/>
                    <a:pt x="971" y="2616"/>
                  </a:cubicBezTo>
                  <a:cubicBezTo>
                    <a:pt x="1063" y="2616"/>
                    <a:pt x="1106" y="2469"/>
                    <a:pt x="1015" y="2424"/>
                  </a:cubicBezTo>
                  <a:cubicBezTo>
                    <a:pt x="828" y="2336"/>
                    <a:pt x="640" y="2224"/>
                    <a:pt x="515" y="2036"/>
                  </a:cubicBezTo>
                  <a:cubicBezTo>
                    <a:pt x="403" y="1861"/>
                    <a:pt x="340" y="1662"/>
                    <a:pt x="353" y="1449"/>
                  </a:cubicBezTo>
                  <a:cubicBezTo>
                    <a:pt x="365" y="1187"/>
                    <a:pt x="478" y="962"/>
                    <a:pt x="453" y="699"/>
                  </a:cubicBezTo>
                  <a:cubicBezTo>
                    <a:pt x="440" y="474"/>
                    <a:pt x="365" y="237"/>
                    <a:pt x="228" y="49"/>
                  </a:cubicBezTo>
                  <a:cubicBezTo>
                    <a:pt x="209" y="15"/>
                    <a:pt x="178"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9" name="Google Shape;12709;p23"/>
            <p:cNvSpPr/>
            <p:nvPr/>
          </p:nvSpPr>
          <p:spPr>
            <a:xfrm>
              <a:off x="5741050" y="4066125"/>
              <a:ext cx="53750" cy="59100"/>
            </a:xfrm>
            <a:custGeom>
              <a:avLst/>
              <a:gdLst/>
              <a:ahLst/>
              <a:cxnLst/>
              <a:rect l="l" t="t" r="r" b="b"/>
              <a:pathLst>
                <a:path w="2150" h="2364" extrusionOk="0">
                  <a:moveTo>
                    <a:pt x="2053" y="0"/>
                  </a:moveTo>
                  <a:cubicBezTo>
                    <a:pt x="2025" y="0"/>
                    <a:pt x="1998" y="17"/>
                    <a:pt x="1987" y="55"/>
                  </a:cubicBezTo>
                  <a:cubicBezTo>
                    <a:pt x="1937" y="217"/>
                    <a:pt x="1925" y="379"/>
                    <a:pt x="1887" y="542"/>
                  </a:cubicBezTo>
                  <a:cubicBezTo>
                    <a:pt x="1850" y="704"/>
                    <a:pt x="1800" y="892"/>
                    <a:pt x="1712" y="1029"/>
                  </a:cubicBezTo>
                  <a:cubicBezTo>
                    <a:pt x="1672" y="1097"/>
                    <a:pt x="1594" y="1117"/>
                    <a:pt x="1511" y="1117"/>
                  </a:cubicBezTo>
                  <a:cubicBezTo>
                    <a:pt x="1442" y="1117"/>
                    <a:pt x="1369" y="1103"/>
                    <a:pt x="1312" y="1092"/>
                  </a:cubicBezTo>
                  <a:cubicBezTo>
                    <a:pt x="1226" y="1085"/>
                    <a:pt x="1139" y="1077"/>
                    <a:pt x="1053" y="1077"/>
                  </a:cubicBezTo>
                  <a:cubicBezTo>
                    <a:pt x="989" y="1077"/>
                    <a:pt x="926" y="1081"/>
                    <a:pt x="863" y="1092"/>
                  </a:cubicBezTo>
                  <a:cubicBezTo>
                    <a:pt x="300" y="1204"/>
                    <a:pt x="0" y="1779"/>
                    <a:pt x="0" y="2316"/>
                  </a:cubicBezTo>
                  <a:cubicBezTo>
                    <a:pt x="0" y="2348"/>
                    <a:pt x="25" y="2363"/>
                    <a:pt x="50" y="2363"/>
                  </a:cubicBezTo>
                  <a:cubicBezTo>
                    <a:pt x="75" y="2363"/>
                    <a:pt x="100" y="2348"/>
                    <a:pt x="100" y="2316"/>
                  </a:cubicBezTo>
                  <a:cubicBezTo>
                    <a:pt x="100" y="1992"/>
                    <a:pt x="238" y="1654"/>
                    <a:pt x="525" y="1479"/>
                  </a:cubicBezTo>
                  <a:cubicBezTo>
                    <a:pt x="694" y="1372"/>
                    <a:pt x="854" y="1340"/>
                    <a:pt x="1021" y="1340"/>
                  </a:cubicBezTo>
                  <a:cubicBezTo>
                    <a:pt x="1126" y="1340"/>
                    <a:pt x="1234" y="1352"/>
                    <a:pt x="1350" y="1367"/>
                  </a:cubicBezTo>
                  <a:cubicBezTo>
                    <a:pt x="1398" y="1376"/>
                    <a:pt x="1452" y="1382"/>
                    <a:pt x="1507" y="1382"/>
                  </a:cubicBezTo>
                  <a:cubicBezTo>
                    <a:pt x="1593" y="1382"/>
                    <a:pt x="1681" y="1368"/>
                    <a:pt x="1750" y="1329"/>
                  </a:cubicBezTo>
                  <a:cubicBezTo>
                    <a:pt x="1862" y="1279"/>
                    <a:pt x="1912" y="1167"/>
                    <a:pt x="1950" y="1054"/>
                  </a:cubicBezTo>
                  <a:cubicBezTo>
                    <a:pt x="2012" y="892"/>
                    <a:pt x="2037" y="729"/>
                    <a:pt x="2075" y="567"/>
                  </a:cubicBezTo>
                  <a:cubicBezTo>
                    <a:pt x="2112" y="417"/>
                    <a:pt x="2150" y="242"/>
                    <a:pt x="2137" y="80"/>
                  </a:cubicBezTo>
                  <a:cubicBezTo>
                    <a:pt x="2130" y="30"/>
                    <a:pt x="2090" y="0"/>
                    <a:pt x="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0" name="Google Shape;12710;p23"/>
            <p:cNvSpPr/>
            <p:nvPr/>
          </p:nvSpPr>
          <p:spPr>
            <a:xfrm>
              <a:off x="5788225" y="4057400"/>
              <a:ext cx="20650" cy="49675"/>
            </a:xfrm>
            <a:custGeom>
              <a:avLst/>
              <a:gdLst/>
              <a:ahLst/>
              <a:cxnLst/>
              <a:rect l="l" t="t" r="r" b="b"/>
              <a:pathLst>
                <a:path w="826" h="1987" extrusionOk="0">
                  <a:moveTo>
                    <a:pt x="60" y="0"/>
                  </a:moveTo>
                  <a:cubicBezTo>
                    <a:pt x="30" y="0"/>
                    <a:pt x="0" y="19"/>
                    <a:pt x="0" y="54"/>
                  </a:cubicBezTo>
                  <a:cubicBezTo>
                    <a:pt x="0" y="229"/>
                    <a:pt x="25" y="379"/>
                    <a:pt x="88" y="529"/>
                  </a:cubicBezTo>
                  <a:cubicBezTo>
                    <a:pt x="113" y="616"/>
                    <a:pt x="150" y="691"/>
                    <a:pt x="200" y="766"/>
                  </a:cubicBezTo>
                  <a:cubicBezTo>
                    <a:pt x="250" y="841"/>
                    <a:pt x="313" y="916"/>
                    <a:pt x="363" y="991"/>
                  </a:cubicBezTo>
                  <a:cubicBezTo>
                    <a:pt x="450" y="1116"/>
                    <a:pt x="500" y="1266"/>
                    <a:pt x="538" y="1428"/>
                  </a:cubicBezTo>
                  <a:cubicBezTo>
                    <a:pt x="563" y="1591"/>
                    <a:pt x="563" y="1753"/>
                    <a:pt x="613" y="1916"/>
                  </a:cubicBezTo>
                  <a:cubicBezTo>
                    <a:pt x="625" y="1961"/>
                    <a:pt x="668" y="1986"/>
                    <a:pt x="710" y="1986"/>
                  </a:cubicBezTo>
                  <a:cubicBezTo>
                    <a:pt x="750" y="1986"/>
                    <a:pt x="788" y="1964"/>
                    <a:pt x="800" y="1916"/>
                  </a:cubicBezTo>
                  <a:cubicBezTo>
                    <a:pt x="825" y="1753"/>
                    <a:pt x="813" y="1578"/>
                    <a:pt x="775" y="1416"/>
                  </a:cubicBezTo>
                  <a:cubicBezTo>
                    <a:pt x="750" y="1253"/>
                    <a:pt x="700" y="1091"/>
                    <a:pt x="625" y="941"/>
                  </a:cubicBezTo>
                  <a:cubicBezTo>
                    <a:pt x="538" y="791"/>
                    <a:pt x="400" y="666"/>
                    <a:pt x="313" y="529"/>
                  </a:cubicBezTo>
                  <a:cubicBezTo>
                    <a:pt x="213" y="379"/>
                    <a:pt x="138" y="216"/>
                    <a:pt x="113" y="41"/>
                  </a:cubicBezTo>
                  <a:cubicBezTo>
                    <a:pt x="107" y="13"/>
                    <a:pt x="84" y="0"/>
                    <a:pt x="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1" name="Google Shape;12711;p23"/>
            <p:cNvSpPr/>
            <p:nvPr/>
          </p:nvSpPr>
          <p:spPr>
            <a:xfrm>
              <a:off x="5763650" y="4096775"/>
              <a:ext cx="52600" cy="49175"/>
            </a:xfrm>
            <a:custGeom>
              <a:avLst/>
              <a:gdLst/>
              <a:ahLst/>
              <a:cxnLst/>
              <a:rect l="l" t="t" r="r" b="b"/>
              <a:pathLst>
                <a:path w="2104" h="1967" extrusionOk="0">
                  <a:moveTo>
                    <a:pt x="134" y="0"/>
                  </a:moveTo>
                  <a:cubicBezTo>
                    <a:pt x="62" y="0"/>
                    <a:pt x="0" y="98"/>
                    <a:pt x="58" y="166"/>
                  </a:cubicBezTo>
                  <a:cubicBezTo>
                    <a:pt x="246" y="366"/>
                    <a:pt x="371" y="578"/>
                    <a:pt x="471" y="816"/>
                  </a:cubicBezTo>
                  <a:cubicBezTo>
                    <a:pt x="521" y="941"/>
                    <a:pt x="583" y="991"/>
                    <a:pt x="708" y="1015"/>
                  </a:cubicBezTo>
                  <a:cubicBezTo>
                    <a:pt x="846" y="1040"/>
                    <a:pt x="983" y="1053"/>
                    <a:pt x="1121" y="1065"/>
                  </a:cubicBezTo>
                  <a:cubicBezTo>
                    <a:pt x="1246" y="1090"/>
                    <a:pt x="1371" y="1115"/>
                    <a:pt x="1458" y="1215"/>
                  </a:cubicBezTo>
                  <a:cubicBezTo>
                    <a:pt x="1508" y="1290"/>
                    <a:pt x="1546" y="1378"/>
                    <a:pt x="1571" y="1465"/>
                  </a:cubicBezTo>
                  <a:cubicBezTo>
                    <a:pt x="1621" y="1640"/>
                    <a:pt x="1671" y="1865"/>
                    <a:pt x="1846" y="1953"/>
                  </a:cubicBezTo>
                  <a:cubicBezTo>
                    <a:pt x="1867" y="1962"/>
                    <a:pt x="1888" y="1967"/>
                    <a:pt x="1908" y="1967"/>
                  </a:cubicBezTo>
                  <a:cubicBezTo>
                    <a:pt x="2019" y="1967"/>
                    <a:pt x="2103" y="1836"/>
                    <a:pt x="2008" y="1740"/>
                  </a:cubicBezTo>
                  <a:cubicBezTo>
                    <a:pt x="1945" y="1678"/>
                    <a:pt x="1895" y="1628"/>
                    <a:pt x="1846" y="1540"/>
                  </a:cubicBezTo>
                  <a:cubicBezTo>
                    <a:pt x="1808" y="1465"/>
                    <a:pt x="1783" y="1365"/>
                    <a:pt x="1746" y="1290"/>
                  </a:cubicBezTo>
                  <a:cubicBezTo>
                    <a:pt x="1658" y="1078"/>
                    <a:pt x="1521" y="953"/>
                    <a:pt x="1296" y="903"/>
                  </a:cubicBezTo>
                  <a:cubicBezTo>
                    <a:pt x="1171" y="878"/>
                    <a:pt x="1046" y="866"/>
                    <a:pt x="908" y="853"/>
                  </a:cubicBezTo>
                  <a:cubicBezTo>
                    <a:pt x="858" y="841"/>
                    <a:pt x="746" y="841"/>
                    <a:pt x="708" y="803"/>
                  </a:cubicBezTo>
                  <a:cubicBezTo>
                    <a:pt x="671" y="778"/>
                    <a:pt x="658" y="703"/>
                    <a:pt x="633" y="653"/>
                  </a:cubicBezTo>
                  <a:cubicBezTo>
                    <a:pt x="533" y="416"/>
                    <a:pt x="383" y="216"/>
                    <a:pt x="196" y="28"/>
                  </a:cubicBezTo>
                  <a:cubicBezTo>
                    <a:pt x="176" y="9"/>
                    <a:pt x="155"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2" name="Google Shape;12712;p23"/>
            <p:cNvSpPr/>
            <p:nvPr/>
          </p:nvSpPr>
          <p:spPr>
            <a:xfrm>
              <a:off x="5749475" y="4099800"/>
              <a:ext cx="37825" cy="47925"/>
            </a:xfrm>
            <a:custGeom>
              <a:avLst/>
              <a:gdLst/>
              <a:ahLst/>
              <a:cxnLst/>
              <a:rect l="l" t="t" r="r" b="b"/>
              <a:pathLst>
                <a:path w="1513" h="1917" extrusionOk="0">
                  <a:moveTo>
                    <a:pt x="164" y="1"/>
                  </a:moveTo>
                  <a:cubicBezTo>
                    <a:pt x="152" y="1"/>
                    <a:pt x="139" y="3"/>
                    <a:pt x="126" y="7"/>
                  </a:cubicBezTo>
                  <a:cubicBezTo>
                    <a:pt x="63" y="20"/>
                    <a:pt x="1" y="95"/>
                    <a:pt x="26" y="157"/>
                  </a:cubicBezTo>
                  <a:cubicBezTo>
                    <a:pt x="201" y="582"/>
                    <a:pt x="463" y="932"/>
                    <a:pt x="788" y="1244"/>
                  </a:cubicBezTo>
                  <a:cubicBezTo>
                    <a:pt x="875" y="1319"/>
                    <a:pt x="950" y="1394"/>
                    <a:pt x="1025" y="1469"/>
                  </a:cubicBezTo>
                  <a:cubicBezTo>
                    <a:pt x="1113" y="1532"/>
                    <a:pt x="1188" y="1607"/>
                    <a:pt x="1250" y="1682"/>
                  </a:cubicBezTo>
                  <a:lnTo>
                    <a:pt x="1238" y="1682"/>
                  </a:lnTo>
                  <a:cubicBezTo>
                    <a:pt x="1175" y="1644"/>
                    <a:pt x="1125" y="1632"/>
                    <a:pt x="1063" y="1619"/>
                  </a:cubicBezTo>
                  <a:cubicBezTo>
                    <a:pt x="1025" y="1607"/>
                    <a:pt x="988" y="1604"/>
                    <a:pt x="952" y="1604"/>
                  </a:cubicBezTo>
                  <a:cubicBezTo>
                    <a:pt x="916" y="1604"/>
                    <a:pt x="882" y="1607"/>
                    <a:pt x="850" y="1607"/>
                  </a:cubicBezTo>
                  <a:cubicBezTo>
                    <a:pt x="824" y="1570"/>
                    <a:pt x="779" y="1551"/>
                    <a:pt x="735" y="1551"/>
                  </a:cubicBezTo>
                  <a:cubicBezTo>
                    <a:pt x="673" y="1551"/>
                    <a:pt x="613" y="1589"/>
                    <a:pt x="613" y="1669"/>
                  </a:cubicBezTo>
                  <a:cubicBezTo>
                    <a:pt x="625" y="1694"/>
                    <a:pt x="625" y="1732"/>
                    <a:pt x="625" y="1757"/>
                  </a:cubicBezTo>
                  <a:cubicBezTo>
                    <a:pt x="625" y="1825"/>
                    <a:pt x="688" y="1883"/>
                    <a:pt x="756" y="1883"/>
                  </a:cubicBezTo>
                  <a:cubicBezTo>
                    <a:pt x="762" y="1883"/>
                    <a:pt x="769" y="1883"/>
                    <a:pt x="775" y="1882"/>
                  </a:cubicBezTo>
                  <a:cubicBezTo>
                    <a:pt x="828" y="1866"/>
                    <a:pt x="880" y="1859"/>
                    <a:pt x="932" y="1859"/>
                  </a:cubicBezTo>
                  <a:cubicBezTo>
                    <a:pt x="1003" y="1859"/>
                    <a:pt x="1072" y="1872"/>
                    <a:pt x="1138" y="1894"/>
                  </a:cubicBezTo>
                  <a:cubicBezTo>
                    <a:pt x="1178" y="1907"/>
                    <a:pt x="1219" y="1916"/>
                    <a:pt x="1258" y="1916"/>
                  </a:cubicBezTo>
                  <a:cubicBezTo>
                    <a:pt x="1329" y="1916"/>
                    <a:pt x="1393" y="1887"/>
                    <a:pt x="1425" y="1807"/>
                  </a:cubicBezTo>
                  <a:cubicBezTo>
                    <a:pt x="1513" y="1569"/>
                    <a:pt x="1263" y="1419"/>
                    <a:pt x="1125" y="1269"/>
                  </a:cubicBezTo>
                  <a:cubicBezTo>
                    <a:pt x="788" y="932"/>
                    <a:pt x="463" y="545"/>
                    <a:pt x="276" y="95"/>
                  </a:cubicBezTo>
                  <a:cubicBezTo>
                    <a:pt x="255" y="43"/>
                    <a:pt x="218"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3" name="Google Shape;12713;p23"/>
            <p:cNvSpPr/>
            <p:nvPr/>
          </p:nvSpPr>
          <p:spPr>
            <a:xfrm>
              <a:off x="5652425" y="4118700"/>
              <a:ext cx="228600" cy="36750"/>
            </a:xfrm>
            <a:custGeom>
              <a:avLst/>
              <a:gdLst/>
              <a:ahLst/>
              <a:cxnLst/>
              <a:rect l="l" t="t" r="r" b="b"/>
              <a:pathLst>
                <a:path w="9144" h="1470" extrusionOk="0">
                  <a:moveTo>
                    <a:pt x="8951" y="0"/>
                  </a:moveTo>
                  <a:cubicBezTo>
                    <a:pt x="8919" y="0"/>
                    <a:pt x="8887" y="38"/>
                    <a:pt x="8906" y="76"/>
                  </a:cubicBezTo>
                  <a:cubicBezTo>
                    <a:pt x="8956" y="176"/>
                    <a:pt x="8931" y="351"/>
                    <a:pt x="8869" y="451"/>
                  </a:cubicBezTo>
                  <a:cubicBezTo>
                    <a:pt x="8806" y="563"/>
                    <a:pt x="8706" y="626"/>
                    <a:pt x="8569" y="663"/>
                  </a:cubicBezTo>
                  <a:cubicBezTo>
                    <a:pt x="8455" y="698"/>
                    <a:pt x="8335" y="711"/>
                    <a:pt x="8213" y="711"/>
                  </a:cubicBezTo>
                  <a:cubicBezTo>
                    <a:pt x="8027" y="711"/>
                    <a:pt x="7838" y="681"/>
                    <a:pt x="7657" y="651"/>
                  </a:cubicBezTo>
                  <a:cubicBezTo>
                    <a:pt x="7517" y="628"/>
                    <a:pt x="7377" y="611"/>
                    <a:pt x="7239" y="611"/>
                  </a:cubicBezTo>
                  <a:cubicBezTo>
                    <a:pt x="7069" y="611"/>
                    <a:pt x="6903" y="637"/>
                    <a:pt x="6744" y="713"/>
                  </a:cubicBezTo>
                  <a:cubicBezTo>
                    <a:pt x="6607" y="776"/>
                    <a:pt x="6494" y="863"/>
                    <a:pt x="6357" y="901"/>
                  </a:cubicBezTo>
                  <a:cubicBezTo>
                    <a:pt x="6276" y="926"/>
                    <a:pt x="6195" y="935"/>
                    <a:pt x="6113" y="935"/>
                  </a:cubicBezTo>
                  <a:cubicBezTo>
                    <a:pt x="6032" y="935"/>
                    <a:pt x="5951" y="926"/>
                    <a:pt x="5870" y="913"/>
                  </a:cubicBezTo>
                  <a:cubicBezTo>
                    <a:pt x="5716" y="893"/>
                    <a:pt x="5555" y="880"/>
                    <a:pt x="5392" y="880"/>
                  </a:cubicBezTo>
                  <a:cubicBezTo>
                    <a:pt x="5251" y="880"/>
                    <a:pt x="5109" y="890"/>
                    <a:pt x="4970" y="913"/>
                  </a:cubicBezTo>
                  <a:cubicBezTo>
                    <a:pt x="4657" y="963"/>
                    <a:pt x="4358" y="1088"/>
                    <a:pt x="4045" y="1101"/>
                  </a:cubicBezTo>
                  <a:cubicBezTo>
                    <a:pt x="4023" y="1102"/>
                    <a:pt x="4001" y="1103"/>
                    <a:pt x="3979" y="1103"/>
                  </a:cubicBezTo>
                  <a:cubicBezTo>
                    <a:pt x="3669" y="1103"/>
                    <a:pt x="3399" y="949"/>
                    <a:pt x="3095" y="926"/>
                  </a:cubicBezTo>
                  <a:cubicBezTo>
                    <a:pt x="3086" y="925"/>
                    <a:pt x="3078" y="925"/>
                    <a:pt x="3069" y="925"/>
                  </a:cubicBezTo>
                  <a:cubicBezTo>
                    <a:pt x="2771" y="925"/>
                    <a:pt x="2562" y="1129"/>
                    <a:pt x="2283" y="1226"/>
                  </a:cubicBezTo>
                  <a:cubicBezTo>
                    <a:pt x="2227" y="1246"/>
                    <a:pt x="2173" y="1254"/>
                    <a:pt x="2120" y="1254"/>
                  </a:cubicBezTo>
                  <a:cubicBezTo>
                    <a:pt x="1977" y="1254"/>
                    <a:pt x="1846" y="1190"/>
                    <a:pt x="1708" y="1126"/>
                  </a:cubicBezTo>
                  <a:cubicBezTo>
                    <a:pt x="1558" y="1063"/>
                    <a:pt x="1396" y="1013"/>
                    <a:pt x="1233" y="976"/>
                  </a:cubicBezTo>
                  <a:cubicBezTo>
                    <a:pt x="1058" y="951"/>
                    <a:pt x="883" y="963"/>
                    <a:pt x="721" y="951"/>
                  </a:cubicBezTo>
                  <a:cubicBezTo>
                    <a:pt x="521" y="926"/>
                    <a:pt x="321" y="938"/>
                    <a:pt x="159" y="801"/>
                  </a:cubicBezTo>
                  <a:cubicBezTo>
                    <a:pt x="142" y="787"/>
                    <a:pt x="124" y="781"/>
                    <a:pt x="107" y="781"/>
                  </a:cubicBezTo>
                  <a:cubicBezTo>
                    <a:pt x="48" y="781"/>
                    <a:pt x="0" y="852"/>
                    <a:pt x="59" y="901"/>
                  </a:cubicBezTo>
                  <a:cubicBezTo>
                    <a:pt x="309" y="1151"/>
                    <a:pt x="609" y="1226"/>
                    <a:pt x="958" y="1238"/>
                  </a:cubicBezTo>
                  <a:cubicBezTo>
                    <a:pt x="1108" y="1251"/>
                    <a:pt x="1271" y="1238"/>
                    <a:pt x="1433" y="1263"/>
                  </a:cubicBezTo>
                  <a:cubicBezTo>
                    <a:pt x="1633" y="1288"/>
                    <a:pt x="1821" y="1388"/>
                    <a:pt x="2008" y="1438"/>
                  </a:cubicBezTo>
                  <a:cubicBezTo>
                    <a:pt x="2089" y="1457"/>
                    <a:pt x="2164" y="1469"/>
                    <a:pt x="2238" y="1469"/>
                  </a:cubicBezTo>
                  <a:cubicBezTo>
                    <a:pt x="2311" y="1469"/>
                    <a:pt x="2383" y="1457"/>
                    <a:pt x="2458" y="1426"/>
                  </a:cubicBezTo>
                  <a:cubicBezTo>
                    <a:pt x="2608" y="1376"/>
                    <a:pt x="2733" y="1288"/>
                    <a:pt x="2883" y="1238"/>
                  </a:cubicBezTo>
                  <a:cubicBezTo>
                    <a:pt x="2976" y="1208"/>
                    <a:pt x="3071" y="1197"/>
                    <a:pt x="3165" y="1197"/>
                  </a:cubicBezTo>
                  <a:cubicBezTo>
                    <a:pt x="3426" y="1197"/>
                    <a:pt x="3692" y="1282"/>
                    <a:pt x="3958" y="1301"/>
                  </a:cubicBezTo>
                  <a:cubicBezTo>
                    <a:pt x="4017" y="1305"/>
                    <a:pt x="4077" y="1307"/>
                    <a:pt x="4137" y="1307"/>
                  </a:cubicBezTo>
                  <a:cubicBezTo>
                    <a:pt x="4415" y="1307"/>
                    <a:pt x="4692" y="1262"/>
                    <a:pt x="4970" y="1201"/>
                  </a:cubicBezTo>
                  <a:cubicBezTo>
                    <a:pt x="5132" y="1163"/>
                    <a:pt x="5295" y="1113"/>
                    <a:pt x="5457" y="1113"/>
                  </a:cubicBezTo>
                  <a:cubicBezTo>
                    <a:pt x="5645" y="1113"/>
                    <a:pt x="5820" y="1138"/>
                    <a:pt x="6007" y="1163"/>
                  </a:cubicBezTo>
                  <a:cubicBezTo>
                    <a:pt x="6100" y="1179"/>
                    <a:pt x="6197" y="1189"/>
                    <a:pt x="6294" y="1189"/>
                  </a:cubicBezTo>
                  <a:cubicBezTo>
                    <a:pt x="6353" y="1189"/>
                    <a:pt x="6412" y="1185"/>
                    <a:pt x="6469" y="1176"/>
                  </a:cubicBezTo>
                  <a:cubicBezTo>
                    <a:pt x="6632" y="1138"/>
                    <a:pt x="6769" y="1038"/>
                    <a:pt x="6919" y="963"/>
                  </a:cubicBezTo>
                  <a:cubicBezTo>
                    <a:pt x="7050" y="898"/>
                    <a:pt x="7184" y="875"/>
                    <a:pt x="7318" y="875"/>
                  </a:cubicBezTo>
                  <a:cubicBezTo>
                    <a:pt x="7545" y="875"/>
                    <a:pt x="7775" y="941"/>
                    <a:pt x="7994" y="988"/>
                  </a:cubicBezTo>
                  <a:cubicBezTo>
                    <a:pt x="8097" y="1011"/>
                    <a:pt x="8205" y="1025"/>
                    <a:pt x="8311" y="1025"/>
                  </a:cubicBezTo>
                  <a:cubicBezTo>
                    <a:pt x="8554" y="1025"/>
                    <a:pt x="8791" y="954"/>
                    <a:pt x="8956" y="763"/>
                  </a:cubicBezTo>
                  <a:cubicBezTo>
                    <a:pt x="9056" y="651"/>
                    <a:pt x="9106" y="513"/>
                    <a:pt x="9131" y="363"/>
                  </a:cubicBezTo>
                  <a:cubicBezTo>
                    <a:pt x="9144" y="213"/>
                    <a:pt x="9094" y="114"/>
                    <a:pt x="8981" y="14"/>
                  </a:cubicBezTo>
                  <a:cubicBezTo>
                    <a:pt x="8972" y="4"/>
                    <a:pt x="8962" y="0"/>
                    <a:pt x="8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4" name="Google Shape;12714;p23"/>
            <p:cNvSpPr/>
            <p:nvPr/>
          </p:nvSpPr>
          <p:spPr>
            <a:xfrm>
              <a:off x="5873025" y="4094200"/>
              <a:ext cx="22375" cy="57225"/>
            </a:xfrm>
            <a:custGeom>
              <a:avLst/>
              <a:gdLst/>
              <a:ahLst/>
              <a:cxnLst/>
              <a:rect l="l" t="t" r="r" b="b"/>
              <a:pathLst>
                <a:path w="895" h="2289" extrusionOk="0">
                  <a:moveTo>
                    <a:pt x="71" y="1"/>
                  </a:moveTo>
                  <a:cubicBezTo>
                    <a:pt x="31" y="1"/>
                    <a:pt x="1" y="50"/>
                    <a:pt x="32" y="81"/>
                  </a:cubicBezTo>
                  <a:cubicBezTo>
                    <a:pt x="345" y="331"/>
                    <a:pt x="695" y="694"/>
                    <a:pt x="557" y="1131"/>
                  </a:cubicBezTo>
                  <a:cubicBezTo>
                    <a:pt x="495" y="1318"/>
                    <a:pt x="370" y="1518"/>
                    <a:pt x="520" y="1706"/>
                  </a:cubicBezTo>
                  <a:cubicBezTo>
                    <a:pt x="557" y="1743"/>
                    <a:pt x="595" y="1768"/>
                    <a:pt x="607" y="1818"/>
                  </a:cubicBezTo>
                  <a:cubicBezTo>
                    <a:pt x="620" y="1868"/>
                    <a:pt x="607" y="1918"/>
                    <a:pt x="595" y="1956"/>
                  </a:cubicBezTo>
                  <a:cubicBezTo>
                    <a:pt x="557" y="2056"/>
                    <a:pt x="495" y="2143"/>
                    <a:pt x="432" y="2231"/>
                  </a:cubicBezTo>
                  <a:cubicBezTo>
                    <a:pt x="413" y="2260"/>
                    <a:pt x="439" y="2289"/>
                    <a:pt x="468" y="2289"/>
                  </a:cubicBezTo>
                  <a:cubicBezTo>
                    <a:pt x="477" y="2289"/>
                    <a:pt x="486" y="2286"/>
                    <a:pt x="495" y="2281"/>
                  </a:cubicBezTo>
                  <a:cubicBezTo>
                    <a:pt x="682" y="2193"/>
                    <a:pt x="820" y="2006"/>
                    <a:pt x="782" y="1793"/>
                  </a:cubicBezTo>
                  <a:cubicBezTo>
                    <a:pt x="782" y="1731"/>
                    <a:pt x="745" y="1681"/>
                    <a:pt x="745" y="1618"/>
                  </a:cubicBezTo>
                  <a:cubicBezTo>
                    <a:pt x="757" y="1581"/>
                    <a:pt x="770" y="1531"/>
                    <a:pt x="782" y="1481"/>
                  </a:cubicBezTo>
                  <a:cubicBezTo>
                    <a:pt x="807" y="1368"/>
                    <a:pt x="857" y="1243"/>
                    <a:pt x="870" y="1118"/>
                  </a:cubicBezTo>
                  <a:cubicBezTo>
                    <a:pt x="895" y="894"/>
                    <a:pt x="795" y="656"/>
                    <a:pt x="657" y="481"/>
                  </a:cubicBezTo>
                  <a:cubicBezTo>
                    <a:pt x="507" y="269"/>
                    <a:pt x="307" y="131"/>
                    <a:pt x="95" y="6"/>
                  </a:cubicBezTo>
                  <a:cubicBezTo>
                    <a:pt x="87" y="2"/>
                    <a:pt x="79" y="1"/>
                    <a:pt x="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5" name="Google Shape;12715;p23"/>
            <p:cNvSpPr/>
            <p:nvPr/>
          </p:nvSpPr>
          <p:spPr>
            <a:xfrm>
              <a:off x="5628250" y="4119425"/>
              <a:ext cx="117425" cy="53675"/>
            </a:xfrm>
            <a:custGeom>
              <a:avLst/>
              <a:gdLst/>
              <a:ahLst/>
              <a:cxnLst/>
              <a:rect l="l" t="t" r="r" b="b"/>
              <a:pathLst>
                <a:path w="4697" h="2147" extrusionOk="0">
                  <a:moveTo>
                    <a:pt x="87" y="1"/>
                  </a:moveTo>
                  <a:cubicBezTo>
                    <a:pt x="44" y="1"/>
                    <a:pt x="0" y="46"/>
                    <a:pt x="26" y="97"/>
                  </a:cubicBezTo>
                  <a:cubicBezTo>
                    <a:pt x="126" y="347"/>
                    <a:pt x="238" y="572"/>
                    <a:pt x="363" y="809"/>
                  </a:cubicBezTo>
                  <a:cubicBezTo>
                    <a:pt x="463" y="984"/>
                    <a:pt x="576" y="1172"/>
                    <a:pt x="738" y="1309"/>
                  </a:cubicBezTo>
                  <a:cubicBezTo>
                    <a:pt x="926" y="1459"/>
                    <a:pt x="1126" y="1522"/>
                    <a:pt x="1363" y="1559"/>
                  </a:cubicBezTo>
                  <a:cubicBezTo>
                    <a:pt x="1434" y="1567"/>
                    <a:pt x="1504" y="1568"/>
                    <a:pt x="1575" y="1568"/>
                  </a:cubicBezTo>
                  <a:cubicBezTo>
                    <a:pt x="1649" y="1568"/>
                    <a:pt x="1724" y="1566"/>
                    <a:pt x="1799" y="1566"/>
                  </a:cubicBezTo>
                  <a:cubicBezTo>
                    <a:pt x="1891" y="1566"/>
                    <a:pt x="1983" y="1570"/>
                    <a:pt x="2075" y="1584"/>
                  </a:cubicBezTo>
                  <a:cubicBezTo>
                    <a:pt x="2313" y="1622"/>
                    <a:pt x="2500" y="1747"/>
                    <a:pt x="2713" y="1859"/>
                  </a:cubicBezTo>
                  <a:cubicBezTo>
                    <a:pt x="2913" y="1971"/>
                    <a:pt x="3125" y="2059"/>
                    <a:pt x="3350" y="2109"/>
                  </a:cubicBezTo>
                  <a:cubicBezTo>
                    <a:pt x="3487" y="2133"/>
                    <a:pt x="3624" y="2147"/>
                    <a:pt x="3758" y="2147"/>
                  </a:cubicBezTo>
                  <a:cubicBezTo>
                    <a:pt x="3832" y="2147"/>
                    <a:pt x="3904" y="2143"/>
                    <a:pt x="3975" y="2134"/>
                  </a:cubicBezTo>
                  <a:cubicBezTo>
                    <a:pt x="4212" y="2096"/>
                    <a:pt x="4425" y="2009"/>
                    <a:pt x="4650" y="1922"/>
                  </a:cubicBezTo>
                  <a:cubicBezTo>
                    <a:pt x="4696" y="1898"/>
                    <a:pt x="4689" y="1820"/>
                    <a:pt x="4626" y="1820"/>
                  </a:cubicBezTo>
                  <a:cubicBezTo>
                    <a:pt x="4622" y="1820"/>
                    <a:pt x="4617" y="1821"/>
                    <a:pt x="4612" y="1822"/>
                  </a:cubicBezTo>
                  <a:cubicBezTo>
                    <a:pt x="4460" y="1866"/>
                    <a:pt x="4309" y="1873"/>
                    <a:pt x="4157" y="1873"/>
                  </a:cubicBezTo>
                  <a:cubicBezTo>
                    <a:pt x="4096" y="1873"/>
                    <a:pt x="4036" y="1872"/>
                    <a:pt x="3975" y="1872"/>
                  </a:cubicBezTo>
                  <a:cubicBezTo>
                    <a:pt x="3762" y="1859"/>
                    <a:pt x="3537" y="1847"/>
                    <a:pt x="3338" y="1797"/>
                  </a:cubicBezTo>
                  <a:cubicBezTo>
                    <a:pt x="3138" y="1759"/>
                    <a:pt x="2938" y="1697"/>
                    <a:pt x="2750" y="1609"/>
                  </a:cubicBezTo>
                  <a:cubicBezTo>
                    <a:pt x="2563" y="1509"/>
                    <a:pt x="2388" y="1409"/>
                    <a:pt x="2175" y="1359"/>
                  </a:cubicBezTo>
                  <a:cubicBezTo>
                    <a:pt x="1775" y="1272"/>
                    <a:pt x="1313" y="1322"/>
                    <a:pt x="951" y="1109"/>
                  </a:cubicBezTo>
                  <a:cubicBezTo>
                    <a:pt x="551" y="872"/>
                    <a:pt x="326" y="434"/>
                    <a:pt x="138" y="35"/>
                  </a:cubicBezTo>
                  <a:cubicBezTo>
                    <a:pt x="126" y="11"/>
                    <a:pt x="107" y="1"/>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6" name="Google Shape;12716;p23"/>
            <p:cNvSpPr/>
            <p:nvPr/>
          </p:nvSpPr>
          <p:spPr>
            <a:xfrm>
              <a:off x="5774250" y="4153625"/>
              <a:ext cx="88200" cy="16700"/>
            </a:xfrm>
            <a:custGeom>
              <a:avLst/>
              <a:gdLst/>
              <a:ahLst/>
              <a:cxnLst/>
              <a:rect l="l" t="t" r="r" b="b"/>
              <a:pathLst>
                <a:path w="3528" h="668" extrusionOk="0">
                  <a:moveTo>
                    <a:pt x="3414" y="1"/>
                  </a:moveTo>
                  <a:cubicBezTo>
                    <a:pt x="3408" y="1"/>
                    <a:pt x="3402" y="2"/>
                    <a:pt x="3396" y="4"/>
                  </a:cubicBezTo>
                  <a:cubicBezTo>
                    <a:pt x="2914" y="187"/>
                    <a:pt x="2422" y="371"/>
                    <a:pt x="1910" y="371"/>
                  </a:cubicBezTo>
                  <a:cubicBezTo>
                    <a:pt x="1864" y="371"/>
                    <a:pt x="1818" y="369"/>
                    <a:pt x="1771" y="366"/>
                  </a:cubicBezTo>
                  <a:cubicBezTo>
                    <a:pt x="1535" y="355"/>
                    <a:pt x="1299" y="299"/>
                    <a:pt x="1055" y="299"/>
                  </a:cubicBezTo>
                  <a:cubicBezTo>
                    <a:pt x="1015" y="299"/>
                    <a:pt x="975" y="300"/>
                    <a:pt x="934" y="304"/>
                  </a:cubicBezTo>
                  <a:cubicBezTo>
                    <a:pt x="691" y="315"/>
                    <a:pt x="439" y="462"/>
                    <a:pt x="185" y="462"/>
                  </a:cubicBezTo>
                  <a:cubicBezTo>
                    <a:pt x="152" y="462"/>
                    <a:pt x="118" y="459"/>
                    <a:pt x="84" y="454"/>
                  </a:cubicBezTo>
                  <a:cubicBezTo>
                    <a:pt x="81" y="453"/>
                    <a:pt x="77" y="452"/>
                    <a:pt x="74" y="452"/>
                  </a:cubicBezTo>
                  <a:cubicBezTo>
                    <a:pt x="19" y="452"/>
                    <a:pt x="1" y="542"/>
                    <a:pt x="59" y="554"/>
                  </a:cubicBezTo>
                  <a:cubicBezTo>
                    <a:pt x="162" y="582"/>
                    <a:pt x="262" y="590"/>
                    <a:pt x="361" y="590"/>
                  </a:cubicBezTo>
                  <a:cubicBezTo>
                    <a:pt x="525" y="590"/>
                    <a:pt x="687" y="566"/>
                    <a:pt x="859" y="566"/>
                  </a:cubicBezTo>
                  <a:cubicBezTo>
                    <a:pt x="1172" y="566"/>
                    <a:pt x="1484" y="653"/>
                    <a:pt x="1796" y="666"/>
                  </a:cubicBezTo>
                  <a:cubicBezTo>
                    <a:pt x="1821" y="667"/>
                    <a:pt x="1846" y="668"/>
                    <a:pt x="1871" y="668"/>
                  </a:cubicBezTo>
                  <a:cubicBezTo>
                    <a:pt x="2431" y="668"/>
                    <a:pt x="2956" y="405"/>
                    <a:pt x="3458" y="154"/>
                  </a:cubicBezTo>
                  <a:cubicBezTo>
                    <a:pt x="3527" y="119"/>
                    <a:pt x="3480" y="1"/>
                    <a:pt x="34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7" name="Google Shape;12717;p23"/>
            <p:cNvSpPr/>
            <p:nvPr/>
          </p:nvSpPr>
          <p:spPr>
            <a:xfrm>
              <a:off x="5460175" y="3964525"/>
              <a:ext cx="97050" cy="215450"/>
            </a:xfrm>
            <a:custGeom>
              <a:avLst/>
              <a:gdLst/>
              <a:ahLst/>
              <a:cxnLst/>
              <a:rect l="l" t="t" r="r" b="b"/>
              <a:pathLst>
                <a:path w="3882" h="8618" extrusionOk="0">
                  <a:moveTo>
                    <a:pt x="3633" y="1"/>
                  </a:moveTo>
                  <a:cubicBezTo>
                    <a:pt x="3607" y="1"/>
                    <a:pt x="3579" y="7"/>
                    <a:pt x="3550" y="20"/>
                  </a:cubicBezTo>
                  <a:cubicBezTo>
                    <a:pt x="2862" y="320"/>
                    <a:pt x="2250" y="744"/>
                    <a:pt x="1663" y="1207"/>
                  </a:cubicBezTo>
                  <a:cubicBezTo>
                    <a:pt x="1100" y="1644"/>
                    <a:pt x="626" y="2169"/>
                    <a:pt x="351" y="2844"/>
                  </a:cubicBezTo>
                  <a:cubicBezTo>
                    <a:pt x="76" y="3506"/>
                    <a:pt x="1" y="4244"/>
                    <a:pt x="101" y="4956"/>
                  </a:cubicBezTo>
                  <a:cubicBezTo>
                    <a:pt x="213" y="5631"/>
                    <a:pt x="513" y="6293"/>
                    <a:pt x="875" y="6868"/>
                  </a:cubicBezTo>
                  <a:cubicBezTo>
                    <a:pt x="1075" y="7205"/>
                    <a:pt x="1313" y="7518"/>
                    <a:pt x="1550" y="7818"/>
                  </a:cubicBezTo>
                  <a:cubicBezTo>
                    <a:pt x="1800" y="8118"/>
                    <a:pt x="2063" y="8417"/>
                    <a:pt x="2413" y="8605"/>
                  </a:cubicBezTo>
                  <a:cubicBezTo>
                    <a:pt x="2430" y="8614"/>
                    <a:pt x="2447" y="8617"/>
                    <a:pt x="2464" y="8617"/>
                  </a:cubicBezTo>
                  <a:cubicBezTo>
                    <a:pt x="2564" y="8617"/>
                    <a:pt x="2633" y="8471"/>
                    <a:pt x="2525" y="8417"/>
                  </a:cubicBezTo>
                  <a:cubicBezTo>
                    <a:pt x="2213" y="8267"/>
                    <a:pt x="1975" y="8018"/>
                    <a:pt x="1750" y="7755"/>
                  </a:cubicBezTo>
                  <a:cubicBezTo>
                    <a:pt x="1550" y="7505"/>
                    <a:pt x="1363" y="7230"/>
                    <a:pt x="1200" y="6955"/>
                  </a:cubicBezTo>
                  <a:cubicBezTo>
                    <a:pt x="1050" y="6680"/>
                    <a:pt x="900" y="6393"/>
                    <a:pt x="788" y="6093"/>
                  </a:cubicBezTo>
                  <a:cubicBezTo>
                    <a:pt x="663" y="5793"/>
                    <a:pt x="576" y="5468"/>
                    <a:pt x="501" y="5143"/>
                  </a:cubicBezTo>
                  <a:cubicBezTo>
                    <a:pt x="363" y="4493"/>
                    <a:pt x="338" y="3819"/>
                    <a:pt x="488" y="3169"/>
                  </a:cubicBezTo>
                  <a:cubicBezTo>
                    <a:pt x="651" y="2482"/>
                    <a:pt x="1025" y="1894"/>
                    <a:pt x="1563" y="1444"/>
                  </a:cubicBezTo>
                  <a:cubicBezTo>
                    <a:pt x="1863" y="1182"/>
                    <a:pt x="2200" y="969"/>
                    <a:pt x="2563" y="819"/>
                  </a:cubicBezTo>
                  <a:cubicBezTo>
                    <a:pt x="2937" y="657"/>
                    <a:pt x="3300" y="482"/>
                    <a:pt x="3675" y="332"/>
                  </a:cubicBezTo>
                  <a:cubicBezTo>
                    <a:pt x="3881" y="256"/>
                    <a:pt x="3804" y="1"/>
                    <a:pt x="3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8" name="Google Shape;12718;p23"/>
            <p:cNvSpPr/>
            <p:nvPr/>
          </p:nvSpPr>
          <p:spPr>
            <a:xfrm>
              <a:off x="5801125" y="3999150"/>
              <a:ext cx="149575" cy="261450"/>
            </a:xfrm>
            <a:custGeom>
              <a:avLst/>
              <a:gdLst/>
              <a:ahLst/>
              <a:cxnLst/>
              <a:rect l="l" t="t" r="r" b="b"/>
              <a:pathLst>
                <a:path w="5983" h="10458" extrusionOk="0">
                  <a:moveTo>
                    <a:pt x="1263" y="0"/>
                  </a:moveTo>
                  <a:cubicBezTo>
                    <a:pt x="1127" y="0"/>
                    <a:pt x="1050" y="240"/>
                    <a:pt x="1196" y="297"/>
                  </a:cubicBezTo>
                  <a:cubicBezTo>
                    <a:pt x="1446" y="409"/>
                    <a:pt x="1709" y="484"/>
                    <a:pt x="1959" y="609"/>
                  </a:cubicBezTo>
                  <a:cubicBezTo>
                    <a:pt x="2196" y="734"/>
                    <a:pt x="2433" y="872"/>
                    <a:pt x="2646" y="1022"/>
                  </a:cubicBezTo>
                  <a:cubicBezTo>
                    <a:pt x="3108" y="1321"/>
                    <a:pt x="3508" y="1684"/>
                    <a:pt x="3921" y="2046"/>
                  </a:cubicBezTo>
                  <a:cubicBezTo>
                    <a:pt x="4670" y="2721"/>
                    <a:pt x="5383" y="3471"/>
                    <a:pt x="5620" y="4483"/>
                  </a:cubicBezTo>
                  <a:cubicBezTo>
                    <a:pt x="5720" y="4945"/>
                    <a:pt x="5720" y="5420"/>
                    <a:pt x="5608" y="5883"/>
                  </a:cubicBezTo>
                  <a:cubicBezTo>
                    <a:pt x="5495" y="6345"/>
                    <a:pt x="5358" y="6795"/>
                    <a:pt x="5133" y="7207"/>
                  </a:cubicBezTo>
                  <a:cubicBezTo>
                    <a:pt x="4670" y="8070"/>
                    <a:pt x="3983" y="8744"/>
                    <a:pt x="3158" y="9232"/>
                  </a:cubicBezTo>
                  <a:cubicBezTo>
                    <a:pt x="2221" y="9782"/>
                    <a:pt x="1146" y="10119"/>
                    <a:pt x="84" y="10307"/>
                  </a:cubicBezTo>
                  <a:cubicBezTo>
                    <a:pt x="0" y="10319"/>
                    <a:pt x="20" y="10457"/>
                    <a:pt x="99" y="10457"/>
                  </a:cubicBezTo>
                  <a:cubicBezTo>
                    <a:pt x="102" y="10457"/>
                    <a:pt x="106" y="10457"/>
                    <a:pt x="109" y="10457"/>
                  </a:cubicBezTo>
                  <a:cubicBezTo>
                    <a:pt x="1121" y="10332"/>
                    <a:pt x="2109" y="10107"/>
                    <a:pt x="3021" y="9632"/>
                  </a:cubicBezTo>
                  <a:cubicBezTo>
                    <a:pt x="3908" y="9182"/>
                    <a:pt x="4733" y="8520"/>
                    <a:pt x="5270" y="7657"/>
                  </a:cubicBezTo>
                  <a:cubicBezTo>
                    <a:pt x="5545" y="7245"/>
                    <a:pt x="5745" y="6782"/>
                    <a:pt x="5858" y="6295"/>
                  </a:cubicBezTo>
                  <a:cubicBezTo>
                    <a:pt x="5983" y="5820"/>
                    <a:pt x="5970" y="5283"/>
                    <a:pt x="5908" y="4808"/>
                  </a:cubicBezTo>
                  <a:cubicBezTo>
                    <a:pt x="5783" y="3771"/>
                    <a:pt x="5195" y="2884"/>
                    <a:pt x="4520" y="2121"/>
                  </a:cubicBezTo>
                  <a:cubicBezTo>
                    <a:pt x="4096" y="1646"/>
                    <a:pt x="3571" y="1271"/>
                    <a:pt x="3021" y="934"/>
                  </a:cubicBezTo>
                  <a:cubicBezTo>
                    <a:pt x="2746" y="759"/>
                    <a:pt x="2458" y="609"/>
                    <a:pt x="2171" y="459"/>
                  </a:cubicBezTo>
                  <a:cubicBezTo>
                    <a:pt x="1884" y="309"/>
                    <a:pt x="1609" y="134"/>
                    <a:pt x="1309" y="9"/>
                  </a:cubicBezTo>
                  <a:cubicBezTo>
                    <a:pt x="1293" y="3"/>
                    <a:pt x="1278" y="0"/>
                    <a:pt x="1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9" name="Google Shape;12719;p23"/>
            <p:cNvSpPr/>
            <p:nvPr/>
          </p:nvSpPr>
          <p:spPr>
            <a:xfrm>
              <a:off x="5874575" y="4033250"/>
              <a:ext cx="57700" cy="183325"/>
            </a:xfrm>
            <a:custGeom>
              <a:avLst/>
              <a:gdLst/>
              <a:ahLst/>
              <a:cxnLst/>
              <a:rect l="l" t="t" r="r" b="b"/>
              <a:pathLst>
                <a:path w="2308" h="7333" extrusionOk="0">
                  <a:moveTo>
                    <a:pt x="49" y="1"/>
                  </a:moveTo>
                  <a:cubicBezTo>
                    <a:pt x="21" y="1"/>
                    <a:pt x="0" y="37"/>
                    <a:pt x="20" y="57"/>
                  </a:cubicBezTo>
                  <a:cubicBezTo>
                    <a:pt x="458" y="395"/>
                    <a:pt x="758" y="907"/>
                    <a:pt x="1033" y="1370"/>
                  </a:cubicBezTo>
                  <a:cubicBezTo>
                    <a:pt x="1320" y="1832"/>
                    <a:pt x="1582" y="2319"/>
                    <a:pt x="1782" y="2832"/>
                  </a:cubicBezTo>
                  <a:cubicBezTo>
                    <a:pt x="1970" y="3319"/>
                    <a:pt x="2107" y="3869"/>
                    <a:pt x="2057" y="4406"/>
                  </a:cubicBezTo>
                  <a:cubicBezTo>
                    <a:pt x="2007" y="4944"/>
                    <a:pt x="1807" y="5468"/>
                    <a:pt x="1520" y="5931"/>
                  </a:cubicBezTo>
                  <a:cubicBezTo>
                    <a:pt x="1357" y="6193"/>
                    <a:pt x="1170" y="6431"/>
                    <a:pt x="958" y="6643"/>
                  </a:cubicBezTo>
                  <a:cubicBezTo>
                    <a:pt x="745" y="6868"/>
                    <a:pt x="533" y="7081"/>
                    <a:pt x="295" y="7280"/>
                  </a:cubicBezTo>
                  <a:cubicBezTo>
                    <a:pt x="273" y="7292"/>
                    <a:pt x="300" y="7332"/>
                    <a:pt x="324" y="7332"/>
                  </a:cubicBezTo>
                  <a:cubicBezTo>
                    <a:pt x="327" y="7332"/>
                    <a:pt x="330" y="7332"/>
                    <a:pt x="333" y="7330"/>
                  </a:cubicBezTo>
                  <a:cubicBezTo>
                    <a:pt x="808" y="7006"/>
                    <a:pt x="1208" y="6643"/>
                    <a:pt x="1532" y="6168"/>
                  </a:cubicBezTo>
                  <a:cubicBezTo>
                    <a:pt x="1857" y="5706"/>
                    <a:pt x="2107" y="5206"/>
                    <a:pt x="2207" y="4656"/>
                  </a:cubicBezTo>
                  <a:cubicBezTo>
                    <a:pt x="2307" y="4094"/>
                    <a:pt x="2282" y="3544"/>
                    <a:pt x="2107" y="3007"/>
                  </a:cubicBezTo>
                  <a:cubicBezTo>
                    <a:pt x="1932" y="2457"/>
                    <a:pt x="1632" y="1969"/>
                    <a:pt x="1332" y="1470"/>
                  </a:cubicBezTo>
                  <a:cubicBezTo>
                    <a:pt x="970" y="920"/>
                    <a:pt x="620" y="382"/>
                    <a:pt x="70" y="7"/>
                  </a:cubicBezTo>
                  <a:cubicBezTo>
                    <a:pt x="63" y="3"/>
                    <a:pt x="56"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0" name="Google Shape;12720;p23"/>
            <p:cNvSpPr/>
            <p:nvPr/>
          </p:nvSpPr>
          <p:spPr>
            <a:xfrm>
              <a:off x="5475800" y="3970275"/>
              <a:ext cx="85750" cy="170200"/>
            </a:xfrm>
            <a:custGeom>
              <a:avLst/>
              <a:gdLst/>
              <a:ahLst/>
              <a:cxnLst/>
              <a:rect l="l" t="t" r="r" b="b"/>
              <a:pathLst>
                <a:path w="3430" h="6808" extrusionOk="0">
                  <a:moveTo>
                    <a:pt x="3235" y="0"/>
                  </a:moveTo>
                  <a:cubicBezTo>
                    <a:pt x="3227" y="0"/>
                    <a:pt x="3220" y="1"/>
                    <a:pt x="3212" y="2"/>
                  </a:cubicBezTo>
                  <a:cubicBezTo>
                    <a:pt x="2687" y="90"/>
                    <a:pt x="2200" y="327"/>
                    <a:pt x="1763" y="639"/>
                  </a:cubicBezTo>
                  <a:cubicBezTo>
                    <a:pt x="1325" y="964"/>
                    <a:pt x="913" y="1364"/>
                    <a:pt x="613" y="1827"/>
                  </a:cubicBezTo>
                  <a:cubicBezTo>
                    <a:pt x="288" y="2351"/>
                    <a:pt x="188" y="2989"/>
                    <a:pt x="113" y="3589"/>
                  </a:cubicBezTo>
                  <a:cubicBezTo>
                    <a:pt x="38" y="4176"/>
                    <a:pt x="1" y="4763"/>
                    <a:pt x="125" y="5338"/>
                  </a:cubicBezTo>
                  <a:cubicBezTo>
                    <a:pt x="250" y="5901"/>
                    <a:pt x="525" y="6400"/>
                    <a:pt x="938" y="6800"/>
                  </a:cubicBezTo>
                  <a:cubicBezTo>
                    <a:pt x="945" y="6805"/>
                    <a:pt x="953" y="6807"/>
                    <a:pt x="960" y="6807"/>
                  </a:cubicBezTo>
                  <a:cubicBezTo>
                    <a:pt x="992" y="6807"/>
                    <a:pt x="1020" y="6771"/>
                    <a:pt x="1000" y="6750"/>
                  </a:cubicBezTo>
                  <a:cubicBezTo>
                    <a:pt x="225" y="6001"/>
                    <a:pt x="125" y="4776"/>
                    <a:pt x="275" y="3776"/>
                  </a:cubicBezTo>
                  <a:cubicBezTo>
                    <a:pt x="325" y="3501"/>
                    <a:pt x="375" y="3214"/>
                    <a:pt x="450" y="2939"/>
                  </a:cubicBezTo>
                  <a:cubicBezTo>
                    <a:pt x="513" y="2651"/>
                    <a:pt x="588" y="2376"/>
                    <a:pt x="725" y="2114"/>
                  </a:cubicBezTo>
                  <a:cubicBezTo>
                    <a:pt x="963" y="1652"/>
                    <a:pt x="1363" y="1252"/>
                    <a:pt x="1775" y="939"/>
                  </a:cubicBezTo>
                  <a:cubicBezTo>
                    <a:pt x="2212" y="589"/>
                    <a:pt x="2725" y="340"/>
                    <a:pt x="3275" y="252"/>
                  </a:cubicBezTo>
                  <a:cubicBezTo>
                    <a:pt x="3429" y="228"/>
                    <a:pt x="3380" y="0"/>
                    <a:pt x="32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1" name="Google Shape;12721;p23"/>
            <p:cNvSpPr/>
            <p:nvPr/>
          </p:nvSpPr>
          <p:spPr>
            <a:xfrm>
              <a:off x="5384150" y="4030825"/>
              <a:ext cx="595725" cy="233600"/>
            </a:xfrm>
            <a:custGeom>
              <a:avLst/>
              <a:gdLst/>
              <a:ahLst/>
              <a:cxnLst/>
              <a:rect l="l" t="t" r="r" b="b"/>
              <a:pathLst>
                <a:path w="23829" h="9344" extrusionOk="0">
                  <a:moveTo>
                    <a:pt x="86" y="1"/>
                  </a:moveTo>
                  <a:cubicBezTo>
                    <a:pt x="46" y="1"/>
                    <a:pt x="1" y="37"/>
                    <a:pt x="17" y="79"/>
                  </a:cubicBezTo>
                  <a:cubicBezTo>
                    <a:pt x="330" y="829"/>
                    <a:pt x="680" y="1529"/>
                    <a:pt x="1142" y="2191"/>
                  </a:cubicBezTo>
                  <a:cubicBezTo>
                    <a:pt x="1605" y="2866"/>
                    <a:pt x="2129" y="3491"/>
                    <a:pt x="2717" y="4041"/>
                  </a:cubicBezTo>
                  <a:cubicBezTo>
                    <a:pt x="3941" y="5191"/>
                    <a:pt x="5391" y="6103"/>
                    <a:pt x="6928" y="6765"/>
                  </a:cubicBezTo>
                  <a:cubicBezTo>
                    <a:pt x="8740" y="7552"/>
                    <a:pt x="10640" y="8127"/>
                    <a:pt x="12552" y="8552"/>
                  </a:cubicBezTo>
                  <a:cubicBezTo>
                    <a:pt x="13526" y="8777"/>
                    <a:pt x="14501" y="8952"/>
                    <a:pt x="15488" y="9115"/>
                  </a:cubicBezTo>
                  <a:cubicBezTo>
                    <a:pt x="16307" y="9249"/>
                    <a:pt x="17135" y="9343"/>
                    <a:pt x="17964" y="9343"/>
                  </a:cubicBezTo>
                  <a:cubicBezTo>
                    <a:pt x="18059" y="9343"/>
                    <a:pt x="18155" y="9342"/>
                    <a:pt x="18250" y="9339"/>
                  </a:cubicBezTo>
                  <a:cubicBezTo>
                    <a:pt x="19112" y="9314"/>
                    <a:pt x="19962" y="9190"/>
                    <a:pt x="20812" y="8990"/>
                  </a:cubicBezTo>
                  <a:cubicBezTo>
                    <a:pt x="21624" y="8790"/>
                    <a:pt x="22449" y="8527"/>
                    <a:pt x="23199" y="8140"/>
                  </a:cubicBezTo>
                  <a:cubicBezTo>
                    <a:pt x="23386" y="8052"/>
                    <a:pt x="23574" y="7927"/>
                    <a:pt x="23761" y="7827"/>
                  </a:cubicBezTo>
                  <a:cubicBezTo>
                    <a:pt x="23828" y="7783"/>
                    <a:pt x="23786" y="7698"/>
                    <a:pt x="23723" y="7698"/>
                  </a:cubicBezTo>
                  <a:cubicBezTo>
                    <a:pt x="23715" y="7698"/>
                    <a:pt x="23707" y="7700"/>
                    <a:pt x="23699" y="7702"/>
                  </a:cubicBezTo>
                  <a:cubicBezTo>
                    <a:pt x="23311" y="7877"/>
                    <a:pt x="22899" y="8027"/>
                    <a:pt x="22512" y="8165"/>
                  </a:cubicBezTo>
                  <a:cubicBezTo>
                    <a:pt x="22112" y="8302"/>
                    <a:pt x="21712" y="8440"/>
                    <a:pt x="21312" y="8540"/>
                  </a:cubicBezTo>
                  <a:cubicBezTo>
                    <a:pt x="20500" y="8752"/>
                    <a:pt x="19675" y="8877"/>
                    <a:pt x="18838" y="8927"/>
                  </a:cubicBezTo>
                  <a:cubicBezTo>
                    <a:pt x="18588" y="8944"/>
                    <a:pt x="18338" y="8952"/>
                    <a:pt x="18090" y="8952"/>
                  </a:cubicBezTo>
                  <a:cubicBezTo>
                    <a:pt x="16486" y="8952"/>
                    <a:pt x="14908" y="8629"/>
                    <a:pt x="13339" y="8315"/>
                  </a:cubicBezTo>
                  <a:cubicBezTo>
                    <a:pt x="11452" y="7927"/>
                    <a:pt x="9540" y="7502"/>
                    <a:pt x="7765" y="6740"/>
                  </a:cubicBezTo>
                  <a:cubicBezTo>
                    <a:pt x="6216" y="6078"/>
                    <a:pt x="4729" y="5241"/>
                    <a:pt x="3442" y="4153"/>
                  </a:cubicBezTo>
                  <a:cubicBezTo>
                    <a:pt x="2829" y="3653"/>
                    <a:pt x="2254" y="3104"/>
                    <a:pt x="1742" y="2504"/>
                  </a:cubicBezTo>
                  <a:cubicBezTo>
                    <a:pt x="1217" y="1916"/>
                    <a:pt x="780" y="1254"/>
                    <a:pt x="405" y="554"/>
                  </a:cubicBezTo>
                  <a:cubicBezTo>
                    <a:pt x="305" y="392"/>
                    <a:pt x="217" y="217"/>
                    <a:pt x="130" y="29"/>
                  </a:cubicBezTo>
                  <a:cubicBezTo>
                    <a:pt x="122" y="9"/>
                    <a:pt x="105" y="1"/>
                    <a:pt x="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2" name="Google Shape;12722;p23"/>
            <p:cNvSpPr/>
            <p:nvPr/>
          </p:nvSpPr>
          <p:spPr>
            <a:xfrm>
              <a:off x="5374750" y="4051825"/>
              <a:ext cx="614475" cy="233850"/>
            </a:xfrm>
            <a:custGeom>
              <a:avLst/>
              <a:gdLst/>
              <a:ahLst/>
              <a:cxnLst/>
              <a:rect l="l" t="t" r="r" b="b"/>
              <a:pathLst>
                <a:path w="24579" h="9354" extrusionOk="0">
                  <a:moveTo>
                    <a:pt x="77" y="1"/>
                  </a:moveTo>
                  <a:cubicBezTo>
                    <a:pt x="39" y="1"/>
                    <a:pt x="1" y="45"/>
                    <a:pt x="19" y="89"/>
                  </a:cubicBezTo>
                  <a:cubicBezTo>
                    <a:pt x="656" y="1614"/>
                    <a:pt x="1681" y="2938"/>
                    <a:pt x="2905" y="4038"/>
                  </a:cubicBezTo>
                  <a:cubicBezTo>
                    <a:pt x="4192" y="5213"/>
                    <a:pt x="5717" y="6125"/>
                    <a:pt x="7292" y="6862"/>
                  </a:cubicBezTo>
                  <a:cubicBezTo>
                    <a:pt x="9029" y="7662"/>
                    <a:pt x="10853" y="8337"/>
                    <a:pt x="12715" y="8762"/>
                  </a:cubicBezTo>
                  <a:cubicBezTo>
                    <a:pt x="14441" y="9153"/>
                    <a:pt x="16221" y="9354"/>
                    <a:pt x="17994" y="9354"/>
                  </a:cubicBezTo>
                  <a:cubicBezTo>
                    <a:pt x="18147" y="9354"/>
                    <a:pt x="18299" y="9352"/>
                    <a:pt x="18451" y="9349"/>
                  </a:cubicBezTo>
                  <a:cubicBezTo>
                    <a:pt x="19413" y="9337"/>
                    <a:pt x="20376" y="9249"/>
                    <a:pt x="21313" y="9062"/>
                  </a:cubicBezTo>
                  <a:cubicBezTo>
                    <a:pt x="22200" y="8887"/>
                    <a:pt x="23063" y="8587"/>
                    <a:pt x="23900" y="8225"/>
                  </a:cubicBezTo>
                  <a:cubicBezTo>
                    <a:pt x="24112" y="8137"/>
                    <a:pt x="24312" y="8037"/>
                    <a:pt x="24500" y="7912"/>
                  </a:cubicBezTo>
                  <a:cubicBezTo>
                    <a:pt x="24578" y="7867"/>
                    <a:pt x="24546" y="7732"/>
                    <a:pt x="24457" y="7732"/>
                  </a:cubicBezTo>
                  <a:cubicBezTo>
                    <a:pt x="24447" y="7732"/>
                    <a:pt x="24436" y="7733"/>
                    <a:pt x="24425" y="7737"/>
                  </a:cubicBezTo>
                  <a:cubicBezTo>
                    <a:pt x="24000" y="7875"/>
                    <a:pt x="23587" y="8050"/>
                    <a:pt x="23163" y="8187"/>
                  </a:cubicBezTo>
                  <a:cubicBezTo>
                    <a:pt x="22750" y="8325"/>
                    <a:pt x="22325" y="8449"/>
                    <a:pt x="21888" y="8537"/>
                  </a:cubicBezTo>
                  <a:cubicBezTo>
                    <a:pt x="20976" y="8737"/>
                    <a:pt x="20063" y="8887"/>
                    <a:pt x="19126" y="8937"/>
                  </a:cubicBezTo>
                  <a:cubicBezTo>
                    <a:pt x="18741" y="8957"/>
                    <a:pt x="18354" y="8967"/>
                    <a:pt x="17968" y="8967"/>
                  </a:cubicBezTo>
                  <a:cubicBezTo>
                    <a:pt x="16460" y="8967"/>
                    <a:pt x="14947" y="8815"/>
                    <a:pt x="13465" y="8537"/>
                  </a:cubicBezTo>
                  <a:cubicBezTo>
                    <a:pt x="11616" y="8187"/>
                    <a:pt x="9791" y="7675"/>
                    <a:pt x="8079" y="6875"/>
                  </a:cubicBezTo>
                  <a:cubicBezTo>
                    <a:pt x="7242" y="6488"/>
                    <a:pt x="6417" y="6038"/>
                    <a:pt x="5617" y="5563"/>
                  </a:cubicBezTo>
                  <a:cubicBezTo>
                    <a:pt x="4930" y="5150"/>
                    <a:pt x="4242" y="4688"/>
                    <a:pt x="3605" y="4188"/>
                  </a:cubicBezTo>
                  <a:cubicBezTo>
                    <a:pt x="2343" y="3188"/>
                    <a:pt x="1168" y="1989"/>
                    <a:pt x="393" y="564"/>
                  </a:cubicBezTo>
                  <a:cubicBezTo>
                    <a:pt x="294" y="389"/>
                    <a:pt x="206" y="214"/>
                    <a:pt x="119" y="27"/>
                  </a:cubicBezTo>
                  <a:cubicBezTo>
                    <a:pt x="108" y="8"/>
                    <a:pt x="92" y="1"/>
                    <a:pt x="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3" name="Google Shape;12723;p23"/>
            <p:cNvSpPr/>
            <p:nvPr/>
          </p:nvSpPr>
          <p:spPr>
            <a:xfrm>
              <a:off x="5449600" y="4147775"/>
              <a:ext cx="431025" cy="154450"/>
            </a:xfrm>
            <a:custGeom>
              <a:avLst/>
              <a:gdLst/>
              <a:ahLst/>
              <a:cxnLst/>
              <a:rect l="l" t="t" r="r" b="b"/>
              <a:pathLst>
                <a:path w="17241" h="6178" extrusionOk="0">
                  <a:moveTo>
                    <a:pt x="107" y="0"/>
                  </a:moveTo>
                  <a:cubicBezTo>
                    <a:pt x="49" y="0"/>
                    <a:pt x="1" y="80"/>
                    <a:pt x="49" y="138"/>
                  </a:cubicBezTo>
                  <a:cubicBezTo>
                    <a:pt x="136" y="263"/>
                    <a:pt x="224" y="388"/>
                    <a:pt x="311" y="513"/>
                  </a:cubicBezTo>
                  <a:cubicBezTo>
                    <a:pt x="411" y="638"/>
                    <a:pt x="511" y="750"/>
                    <a:pt x="611" y="862"/>
                  </a:cubicBezTo>
                  <a:cubicBezTo>
                    <a:pt x="811" y="1112"/>
                    <a:pt x="1011" y="1350"/>
                    <a:pt x="1223" y="1575"/>
                  </a:cubicBezTo>
                  <a:cubicBezTo>
                    <a:pt x="1648" y="2037"/>
                    <a:pt x="2098" y="2462"/>
                    <a:pt x="2573" y="2862"/>
                  </a:cubicBezTo>
                  <a:cubicBezTo>
                    <a:pt x="3510" y="3662"/>
                    <a:pt x="4548" y="4349"/>
                    <a:pt x="5672" y="4836"/>
                  </a:cubicBezTo>
                  <a:cubicBezTo>
                    <a:pt x="7752" y="5725"/>
                    <a:pt x="10025" y="6178"/>
                    <a:pt x="12289" y="6178"/>
                  </a:cubicBezTo>
                  <a:cubicBezTo>
                    <a:pt x="12542" y="6178"/>
                    <a:pt x="12794" y="6172"/>
                    <a:pt x="13045" y="6161"/>
                  </a:cubicBezTo>
                  <a:cubicBezTo>
                    <a:pt x="13733" y="6136"/>
                    <a:pt x="14433" y="6074"/>
                    <a:pt x="15120" y="5949"/>
                  </a:cubicBezTo>
                  <a:cubicBezTo>
                    <a:pt x="15457" y="5886"/>
                    <a:pt x="15795" y="5824"/>
                    <a:pt x="16120" y="5749"/>
                  </a:cubicBezTo>
                  <a:cubicBezTo>
                    <a:pt x="16469" y="5661"/>
                    <a:pt x="16819" y="5586"/>
                    <a:pt x="17132" y="5436"/>
                  </a:cubicBezTo>
                  <a:cubicBezTo>
                    <a:pt x="17241" y="5388"/>
                    <a:pt x="17197" y="5198"/>
                    <a:pt x="17080" y="5198"/>
                  </a:cubicBezTo>
                  <a:cubicBezTo>
                    <a:pt x="17077" y="5198"/>
                    <a:pt x="17073" y="5198"/>
                    <a:pt x="17069" y="5199"/>
                  </a:cubicBezTo>
                  <a:cubicBezTo>
                    <a:pt x="16769" y="5236"/>
                    <a:pt x="16482" y="5311"/>
                    <a:pt x="16182" y="5374"/>
                  </a:cubicBezTo>
                  <a:cubicBezTo>
                    <a:pt x="15882" y="5436"/>
                    <a:pt x="15582" y="5486"/>
                    <a:pt x="15282" y="5536"/>
                  </a:cubicBezTo>
                  <a:cubicBezTo>
                    <a:pt x="14695" y="5636"/>
                    <a:pt x="14095" y="5699"/>
                    <a:pt x="13508" y="5749"/>
                  </a:cubicBezTo>
                  <a:cubicBezTo>
                    <a:pt x="13081" y="5775"/>
                    <a:pt x="12653" y="5789"/>
                    <a:pt x="12225" y="5789"/>
                  </a:cubicBezTo>
                  <a:cubicBezTo>
                    <a:pt x="11437" y="5789"/>
                    <a:pt x="10649" y="5742"/>
                    <a:pt x="9871" y="5636"/>
                  </a:cubicBezTo>
                  <a:cubicBezTo>
                    <a:pt x="8647" y="5474"/>
                    <a:pt x="7409" y="5199"/>
                    <a:pt x="6247" y="4761"/>
                  </a:cubicBezTo>
                  <a:cubicBezTo>
                    <a:pt x="5085" y="4312"/>
                    <a:pt x="4035" y="3649"/>
                    <a:pt x="3085" y="2849"/>
                  </a:cubicBezTo>
                  <a:cubicBezTo>
                    <a:pt x="2561" y="2412"/>
                    <a:pt x="2073" y="1950"/>
                    <a:pt x="1586" y="1462"/>
                  </a:cubicBezTo>
                  <a:cubicBezTo>
                    <a:pt x="1361" y="1237"/>
                    <a:pt x="1123" y="1000"/>
                    <a:pt x="886" y="763"/>
                  </a:cubicBezTo>
                  <a:cubicBezTo>
                    <a:pt x="774" y="638"/>
                    <a:pt x="649" y="513"/>
                    <a:pt x="536" y="388"/>
                  </a:cubicBezTo>
                  <a:cubicBezTo>
                    <a:pt x="411" y="263"/>
                    <a:pt x="274" y="150"/>
                    <a:pt x="161" y="25"/>
                  </a:cubicBezTo>
                  <a:cubicBezTo>
                    <a:pt x="144" y="8"/>
                    <a:pt x="125"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4" name="Google Shape;12724;p23"/>
            <p:cNvSpPr/>
            <p:nvPr/>
          </p:nvSpPr>
          <p:spPr>
            <a:xfrm>
              <a:off x="5684200" y="3814375"/>
              <a:ext cx="396475" cy="315225"/>
            </a:xfrm>
            <a:custGeom>
              <a:avLst/>
              <a:gdLst/>
              <a:ahLst/>
              <a:cxnLst/>
              <a:rect l="l" t="t" r="r" b="b"/>
              <a:pathLst>
                <a:path w="15859" h="12609" extrusionOk="0">
                  <a:moveTo>
                    <a:pt x="202" y="1"/>
                  </a:moveTo>
                  <a:cubicBezTo>
                    <a:pt x="0" y="1"/>
                    <a:pt x="7" y="316"/>
                    <a:pt x="212" y="340"/>
                  </a:cubicBezTo>
                  <a:cubicBezTo>
                    <a:pt x="987" y="427"/>
                    <a:pt x="1762" y="502"/>
                    <a:pt x="2524" y="652"/>
                  </a:cubicBezTo>
                  <a:cubicBezTo>
                    <a:pt x="3286" y="802"/>
                    <a:pt x="4036" y="990"/>
                    <a:pt x="4761" y="1227"/>
                  </a:cubicBezTo>
                  <a:cubicBezTo>
                    <a:pt x="6236" y="1677"/>
                    <a:pt x="7648" y="2289"/>
                    <a:pt x="8997" y="3026"/>
                  </a:cubicBezTo>
                  <a:cubicBezTo>
                    <a:pt x="10285" y="3739"/>
                    <a:pt x="11584" y="4501"/>
                    <a:pt x="12647" y="5538"/>
                  </a:cubicBezTo>
                  <a:cubicBezTo>
                    <a:pt x="13521" y="6388"/>
                    <a:pt x="14221" y="7413"/>
                    <a:pt x="14733" y="8513"/>
                  </a:cubicBezTo>
                  <a:cubicBezTo>
                    <a:pt x="15021" y="9137"/>
                    <a:pt x="15246" y="9787"/>
                    <a:pt x="15396" y="10449"/>
                  </a:cubicBezTo>
                  <a:cubicBezTo>
                    <a:pt x="15558" y="11124"/>
                    <a:pt x="15621" y="11824"/>
                    <a:pt x="15633" y="12524"/>
                  </a:cubicBezTo>
                  <a:cubicBezTo>
                    <a:pt x="15633" y="12580"/>
                    <a:pt x="15671" y="12608"/>
                    <a:pt x="15710" y="12608"/>
                  </a:cubicBezTo>
                  <a:cubicBezTo>
                    <a:pt x="15749" y="12608"/>
                    <a:pt x="15789" y="12580"/>
                    <a:pt x="15796" y="12524"/>
                  </a:cubicBezTo>
                  <a:cubicBezTo>
                    <a:pt x="15858" y="11299"/>
                    <a:pt x="15633" y="10000"/>
                    <a:pt x="15208" y="8850"/>
                  </a:cubicBezTo>
                  <a:cubicBezTo>
                    <a:pt x="14771" y="7663"/>
                    <a:pt x="14121" y="6563"/>
                    <a:pt x="13259" y="5638"/>
                  </a:cubicBezTo>
                  <a:cubicBezTo>
                    <a:pt x="12259" y="4551"/>
                    <a:pt x="10972" y="3751"/>
                    <a:pt x="9672" y="3051"/>
                  </a:cubicBezTo>
                  <a:cubicBezTo>
                    <a:pt x="8310" y="2314"/>
                    <a:pt x="6873" y="1677"/>
                    <a:pt x="5411" y="1177"/>
                  </a:cubicBezTo>
                  <a:cubicBezTo>
                    <a:pt x="4561" y="877"/>
                    <a:pt x="3711" y="640"/>
                    <a:pt x="2837" y="440"/>
                  </a:cubicBezTo>
                  <a:cubicBezTo>
                    <a:pt x="1974" y="240"/>
                    <a:pt x="1112" y="65"/>
                    <a:pt x="225" y="2"/>
                  </a:cubicBezTo>
                  <a:cubicBezTo>
                    <a:pt x="217" y="1"/>
                    <a:pt x="209" y="1"/>
                    <a:pt x="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5" name="Google Shape;12725;p23"/>
            <p:cNvSpPr/>
            <p:nvPr/>
          </p:nvSpPr>
          <p:spPr>
            <a:xfrm>
              <a:off x="5358650" y="3836250"/>
              <a:ext cx="131025" cy="289075"/>
            </a:xfrm>
            <a:custGeom>
              <a:avLst/>
              <a:gdLst/>
              <a:ahLst/>
              <a:cxnLst/>
              <a:rect l="l" t="t" r="r" b="b"/>
              <a:pathLst>
                <a:path w="5241" h="11563" extrusionOk="0">
                  <a:moveTo>
                    <a:pt x="5022" y="1"/>
                  </a:moveTo>
                  <a:cubicBezTo>
                    <a:pt x="5003" y="1"/>
                    <a:pt x="4982" y="5"/>
                    <a:pt x="4961" y="15"/>
                  </a:cubicBezTo>
                  <a:cubicBezTo>
                    <a:pt x="4099" y="402"/>
                    <a:pt x="3224" y="839"/>
                    <a:pt x="2475" y="1439"/>
                  </a:cubicBezTo>
                  <a:cubicBezTo>
                    <a:pt x="1675" y="2101"/>
                    <a:pt x="1100" y="2964"/>
                    <a:pt x="638" y="3901"/>
                  </a:cubicBezTo>
                  <a:cubicBezTo>
                    <a:pt x="375" y="4401"/>
                    <a:pt x="150" y="4901"/>
                    <a:pt x="63" y="5463"/>
                  </a:cubicBezTo>
                  <a:cubicBezTo>
                    <a:pt x="0" y="5938"/>
                    <a:pt x="0" y="6413"/>
                    <a:pt x="50" y="6888"/>
                  </a:cubicBezTo>
                  <a:cubicBezTo>
                    <a:pt x="138" y="7762"/>
                    <a:pt x="363" y="8612"/>
                    <a:pt x="763" y="9375"/>
                  </a:cubicBezTo>
                  <a:cubicBezTo>
                    <a:pt x="987" y="9799"/>
                    <a:pt x="1250" y="10187"/>
                    <a:pt x="1537" y="10562"/>
                  </a:cubicBezTo>
                  <a:cubicBezTo>
                    <a:pt x="1687" y="10749"/>
                    <a:pt x="1850" y="10937"/>
                    <a:pt x="2025" y="11112"/>
                  </a:cubicBezTo>
                  <a:cubicBezTo>
                    <a:pt x="2187" y="11274"/>
                    <a:pt x="2375" y="11412"/>
                    <a:pt x="2562" y="11549"/>
                  </a:cubicBezTo>
                  <a:cubicBezTo>
                    <a:pt x="2574" y="11559"/>
                    <a:pt x="2586" y="11563"/>
                    <a:pt x="2597" y="11563"/>
                  </a:cubicBezTo>
                  <a:cubicBezTo>
                    <a:pt x="2644" y="11563"/>
                    <a:pt x="2677" y="11489"/>
                    <a:pt x="2637" y="11449"/>
                  </a:cubicBezTo>
                  <a:cubicBezTo>
                    <a:pt x="2337" y="11187"/>
                    <a:pt x="2062" y="10874"/>
                    <a:pt x="1800" y="10549"/>
                  </a:cubicBezTo>
                  <a:cubicBezTo>
                    <a:pt x="1537" y="10237"/>
                    <a:pt x="1325" y="9887"/>
                    <a:pt x="1137" y="9525"/>
                  </a:cubicBezTo>
                  <a:cubicBezTo>
                    <a:pt x="763" y="8800"/>
                    <a:pt x="500" y="7987"/>
                    <a:pt x="388" y="7163"/>
                  </a:cubicBezTo>
                  <a:cubicBezTo>
                    <a:pt x="325" y="6750"/>
                    <a:pt x="313" y="6338"/>
                    <a:pt x="338" y="5913"/>
                  </a:cubicBezTo>
                  <a:cubicBezTo>
                    <a:pt x="363" y="5351"/>
                    <a:pt x="513" y="4826"/>
                    <a:pt x="738" y="4301"/>
                  </a:cubicBezTo>
                  <a:cubicBezTo>
                    <a:pt x="1150" y="3376"/>
                    <a:pt x="1600" y="2439"/>
                    <a:pt x="2362" y="1764"/>
                  </a:cubicBezTo>
                  <a:cubicBezTo>
                    <a:pt x="3162" y="1052"/>
                    <a:pt x="4149" y="677"/>
                    <a:pt x="5099" y="252"/>
                  </a:cubicBezTo>
                  <a:cubicBezTo>
                    <a:pt x="5241" y="198"/>
                    <a:pt x="5154" y="1"/>
                    <a:pt x="50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6" name="Google Shape;12726;p23"/>
            <p:cNvSpPr/>
            <p:nvPr/>
          </p:nvSpPr>
          <p:spPr>
            <a:xfrm>
              <a:off x="5371150" y="3850750"/>
              <a:ext cx="118625" cy="226875"/>
            </a:xfrm>
            <a:custGeom>
              <a:avLst/>
              <a:gdLst/>
              <a:ahLst/>
              <a:cxnLst/>
              <a:rect l="l" t="t" r="r" b="b"/>
              <a:pathLst>
                <a:path w="4745" h="9075" extrusionOk="0">
                  <a:moveTo>
                    <a:pt x="4573" y="0"/>
                  </a:moveTo>
                  <a:cubicBezTo>
                    <a:pt x="4558" y="0"/>
                    <a:pt x="4542" y="3"/>
                    <a:pt x="4524" y="9"/>
                  </a:cubicBezTo>
                  <a:cubicBezTo>
                    <a:pt x="3187" y="422"/>
                    <a:pt x="2125" y="1447"/>
                    <a:pt x="1287" y="2546"/>
                  </a:cubicBezTo>
                  <a:cubicBezTo>
                    <a:pt x="812" y="3171"/>
                    <a:pt x="388" y="3821"/>
                    <a:pt x="188" y="4596"/>
                  </a:cubicBezTo>
                  <a:cubicBezTo>
                    <a:pt x="0" y="5345"/>
                    <a:pt x="63" y="6083"/>
                    <a:pt x="300" y="6820"/>
                  </a:cubicBezTo>
                  <a:cubicBezTo>
                    <a:pt x="550" y="7620"/>
                    <a:pt x="862" y="8495"/>
                    <a:pt x="1525" y="9057"/>
                  </a:cubicBezTo>
                  <a:cubicBezTo>
                    <a:pt x="1537" y="9069"/>
                    <a:pt x="1554" y="9075"/>
                    <a:pt x="1570" y="9075"/>
                  </a:cubicBezTo>
                  <a:cubicBezTo>
                    <a:pt x="1621" y="9075"/>
                    <a:pt x="1675" y="9026"/>
                    <a:pt x="1637" y="8969"/>
                  </a:cubicBezTo>
                  <a:cubicBezTo>
                    <a:pt x="1412" y="8682"/>
                    <a:pt x="1212" y="8395"/>
                    <a:pt x="1062" y="8070"/>
                  </a:cubicBezTo>
                  <a:cubicBezTo>
                    <a:pt x="912" y="7732"/>
                    <a:pt x="800" y="7382"/>
                    <a:pt x="675" y="7033"/>
                  </a:cubicBezTo>
                  <a:cubicBezTo>
                    <a:pt x="425" y="6333"/>
                    <a:pt x="275" y="5608"/>
                    <a:pt x="425" y="4871"/>
                  </a:cubicBezTo>
                  <a:cubicBezTo>
                    <a:pt x="562" y="4133"/>
                    <a:pt x="912" y="3433"/>
                    <a:pt x="1325" y="2834"/>
                  </a:cubicBezTo>
                  <a:cubicBezTo>
                    <a:pt x="1700" y="2284"/>
                    <a:pt x="2162" y="1759"/>
                    <a:pt x="2674" y="1347"/>
                  </a:cubicBezTo>
                  <a:cubicBezTo>
                    <a:pt x="3249" y="872"/>
                    <a:pt x="3874" y="497"/>
                    <a:pt x="4599" y="272"/>
                  </a:cubicBezTo>
                  <a:cubicBezTo>
                    <a:pt x="4745" y="227"/>
                    <a:pt x="4709" y="0"/>
                    <a:pt x="4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7" name="Google Shape;12727;p23"/>
            <p:cNvSpPr/>
            <p:nvPr/>
          </p:nvSpPr>
          <p:spPr>
            <a:xfrm>
              <a:off x="5916800" y="4046300"/>
              <a:ext cx="162625" cy="225900"/>
            </a:xfrm>
            <a:custGeom>
              <a:avLst/>
              <a:gdLst/>
              <a:ahLst/>
              <a:cxnLst/>
              <a:rect l="l" t="t" r="r" b="b"/>
              <a:pathLst>
                <a:path w="6505" h="9036" extrusionOk="0">
                  <a:moveTo>
                    <a:pt x="5971" y="0"/>
                  </a:moveTo>
                  <a:cubicBezTo>
                    <a:pt x="5897" y="0"/>
                    <a:pt x="5819" y="62"/>
                    <a:pt x="5842" y="160"/>
                  </a:cubicBezTo>
                  <a:cubicBezTo>
                    <a:pt x="6154" y="1710"/>
                    <a:pt x="6342" y="3384"/>
                    <a:pt x="5679" y="4884"/>
                  </a:cubicBezTo>
                  <a:cubicBezTo>
                    <a:pt x="5067" y="6259"/>
                    <a:pt x="3880" y="7283"/>
                    <a:pt x="2555" y="7946"/>
                  </a:cubicBezTo>
                  <a:cubicBezTo>
                    <a:pt x="1768" y="8333"/>
                    <a:pt x="931" y="8645"/>
                    <a:pt x="81" y="8883"/>
                  </a:cubicBezTo>
                  <a:cubicBezTo>
                    <a:pt x="1" y="8917"/>
                    <a:pt x="26" y="9036"/>
                    <a:pt x="98" y="9036"/>
                  </a:cubicBezTo>
                  <a:cubicBezTo>
                    <a:pt x="104" y="9036"/>
                    <a:pt x="111" y="9035"/>
                    <a:pt x="118" y="9033"/>
                  </a:cubicBezTo>
                  <a:cubicBezTo>
                    <a:pt x="531" y="8958"/>
                    <a:pt x="943" y="8883"/>
                    <a:pt x="1331" y="8758"/>
                  </a:cubicBezTo>
                  <a:cubicBezTo>
                    <a:pt x="1718" y="8645"/>
                    <a:pt x="2080" y="8508"/>
                    <a:pt x="2443" y="8358"/>
                  </a:cubicBezTo>
                  <a:cubicBezTo>
                    <a:pt x="3180" y="8046"/>
                    <a:pt x="3880" y="7633"/>
                    <a:pt x="4480" y="7121"/>
                  </a:cubicBezTo>
                  <a:cubicBezTo>
                    <a:pt x="5729" y="6071"/>
                    <a:pt x="6504" y="4534"/>
                    <a:pt x="6492" y="2897"/>
                  </a:cubicBezTo>
                  <a:cubicBezTo>
                    <a:pt x="6492" y="1947"/>
                    <a:pt x="6354" y="1010"/>
                    <a:pt x="6079" y="85"/>
                  </a:cubicBezTo>
                  <a:cubicBezTo>
                    <a:pt x="6065" y="26"/>
                    <a:pt x="6019" y="0"/>
                    <a:pt x="5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8" name="Google Shape;12728;p23"/>
            <p:cNvSpPr/>
            <p:nvPr/>
          </p:nvSpPr>
          <p:spPr>
            <a:xfrm>
              <a:off x="5885375" y="4036575"/>
              <a:ext cx="181225" cy="218375"/>
            </a:xfrm>
            <a:custGeom>
              <a:avLst/>
              <a:gdLst/>
              <a:ahLst/>
              <a:cxnLst/>
              <a:rect l="l" t="t" r="r" b="b"/>
              <a:pathLst>
                <a:path w="7249" h="8735" extrusionOk="0">
                  <a:moveTo>
                    <a:pt x="6632" y="1"/>
                  </a:moveTo>
                  <a:cubicBezTo>
                    <a:pt x="6605" y="1"/>
                    <a:pt x="6582" y="29"/>
                    <a:pt x="6599" y="62"/>
                  </a:cubicBezTo>
                  <a:cubicBezTo>
                    <a:pt x="6961" y="774"/>
                    <a:pt x="7011" y="1574"/>
                    <a:pt x="6949" y="2349"/>
                  </a:cubicBezTo>
                  <a:cubicBezTo>
                    <a:pt x="6886" y="3186"/>
                    <a:pt x="6674" y="4048"/>
                    <a:pt x="6299" y="4786"/>
                  </a:cubicBezTo>
                  <a:cubicBezTo>
                    <a:pt x="5562" y="6223"/>
                    <a:pt x="4212" y="7260"/>
                    <a:pt x="2738" y="7847"/>
                  </a:cubicBezTo>
                  <a:cubicBezTo>
                    <a:pt x="1888" y="8185"/>
                    <a:pt x="988" y="8360"/>
                    <a:pt x="101" y="8572"/>
                  </a:cubicBezTo>
                  <a:cubicBezTo>
                    <a:pt x="1" y="8597"/>
                    <a:pt x="26" y="8735"/>
                    <a:pt x="113" y="8735"/>
                  </a:cubicBezTo>
                  <a:cubicBezTo>
                    <a:pt x="963" y="8710"/>
                    <a:pt x="1825" y="8497"/>
                    <a:pt x="2613" y="8210"/>
                  </a:cubicBezTo>
                  <a:cubicBezTo>
                    <a:pt x="3412" y="7922"/>
                    <a:pt x="4162" y="7522"/>
                    <a:pt x="4824" y="7010"/>
                  </a:cubicBezTo>
                  <a:cubicBezTo>
                    <a:pt x="5474" y="6498"/>
                    <a:pt x="6049" y="5873"/>
                    <a:pt x="6449" y="5148"/>
                  </a:cubicBezTo>
                  <a:cubicBezTo>
                    <a:pt x="6886" y="4373"/>
                    <a:pt x="7099" y="3511"/>
                    <a:pt x="7174" y="2636"/>
                  </a:cubicBezTo>
                  <a:cubicBezTo>
                    <a:pt x="7249" y="1736"/>
                    <a:pt x="7124" y="824"/>
                    <a:pt x="6674" y="24"/>
                  </a:cubicBezTo>
                  <a:cubicBezTo>
                    <a:pt x="6661" y="8"/>
                    <a:pt x="6646" y="1"/>
                    <a:pt x="6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9" name="Google Shape;12729;p23"/>
            <p:cNvSpPr/>
            <p:nvPr/>
          </p:nvSpPr>
          <p:spPr>
            <a:xfrm>
              <a:off x="5701375" y="3830025"/>
              <a:ext cx="348475" cy="203025"/>
            </a:xfrm>
            <a:custGeom>
              <a:avLst/>
              <a:gdLst/>
              <a:ahLst/>
              <a:cxnLst/>
              <a:rect l="l" t="t" r="r" b="b"/>
              <a:pathLst>
                <a:path w="13939" h="8121" extrusionOk="0">
                  <a:moveTo>
                    <a:pt x="163" y="1"/>
                  </a:moveTo>
                  <a:cubicBezTo>
                    <a:pt x="0" y="1"/>
                    <a:pt x="4" y="252"/>
                    <a:pt x="175" y="276"/>
                  </a:cubicBezTo>
                  <a:cubicBezTo>
                    <a:pt x="1287" y="414"/>
                    <a:pt x="2387" y="626"/>
                    <a:pt x="3462" y="938"/>
                  </a:cubicBezTo>
                  <a:cubicBezTo>
                    <a:pt x="4549" y="1251"/>
                    <a:pt x="5611" y="1638"/>
                    <a:pt x="6636" y="2076"/>
                  </a:cubicBezTo>
                  <a:cubicBezTo>
                    <a:pt x="7648" y="2500"/>
                    <a:pt x="8685" y="2938"/>
                    <a:pt x="9585" y="3575"/>
                  </a:cubicBezTo>
                  <a:cubicBezTo>
                    <a:pt x="10023" y="3888"/>
                    <a:pt x="10422" y="4237"/>
                    <a:pt x="10835" y="4587"/>
                  </a:cubicBezTo>
                  <a:cubicBezTo>
                    <a:pt x="11185" y="4900"/>
                    <a:pt x="11547" y="5212"/>
                    <a:pt x="11897" y="5537"/>
                  </a:cubicBezTo>
                  <a:cubicBezTo>
                    <a:pt x="12297" y="5912"/>
                    <a:pt x="12659" y="6299"/>
                    <a:pt x="12972" y="6749"/>
                  </a:cubicBezTo>
                  <a:cubicBezTo>
                    <a:pt x="13284" y="7187"/>
                    <a:pt x="13597" y="7599"/>
                    <a:pt x="13822" y="8086"/>
                  </a:cubicBezTo>
                  <a:cubicBezTo>
                    <a:pt x="13833" y="8110"/>
                    <a:pt x="13851" y="8120"/>
                    <a:pt x="13867" y="8120"/>
                  </a:cubicBezTo>
                  <a:cubicBezTo>
                    <a:pt x="13903" y="8120"/>
                    <a:pt x="13939" y="8075"/>
                    <a:pt x="13921" y="8024"/>
                  </a:cubicBezTo>
                  <a:cubicBezTo>
                    <a:pt x="13734" y="7587"/>
                    <a:pt x="13509" y="7149"/>
                    <a:pt x="13222" y="6762"/>
                  </a:cubicBezTo>
                  <a:cubicBezTo>
                    <a:pt x="13084" y="6574"/>
                    <a:pt x="12909" y="6412"/>
                    <a:pt x="12759" y="6237"/>
                  </a:cubicBezTo>
                  <a:cubicBezTo>
                    <a:pt x="12597" y="6062"/>
                    <a:pt x="12434" y="5875"/>
                    <a:pt x="12259" y="5700"/>
                  </a:cubicBezTo>
                  <a:cubicBezTo>
                    <a:pt x="11572" y="4975"/>
                    <a:pt x="10810" y="4287"/>
                    <a:pt x="10035" y="3638"/>
                  </a:cubicBezTo>
                  <a:cubicBezTo>
                    <a:pt x="9623" y="3288"/>
                    <a:pt x="9173" y="2975"/>
                    <a:pt x="8685" y="2725"/>
                  </a:cubicBezTo>
                  <a:cubicBezTo>
                    <a:pt x="8186" y="2450"/>
                    <a:pt x="7661" y="2213"/>
                    <a:pt x="7136" y="1988"/>
                  </a:cubicBezTo>
                  <a:cubicBezTo>
                    <a:pt x="6099" y="1526"/>
                    <a:pt x="5036" y="1113"/>
                    <a:pt x="3937" y="776"/>
                  </a:cubicBezTo>
                  <a:cubicBezTo>
                    <a:pt x="2712" y="401"/>
                    <a:pt x="1450" y="101"/>
                    <a:pt x="175" y="1"/>
                  </a:cubicBezTo>
                  <a:cubicBezTo>
                    <a:pt x="171" y="1"/>
                    <a:pt x="167" y="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0" name="Google Shape;12730;p23"/>
            <p:cNvSpPr/>
            <p:nvPr/>
          </p:nvSpPr>
          <p:spPr>
            <a:xfrm>
              <a:off x="5534225" y="3852525"/>
              <a:ext cx="56250" cy="168125"/>
            </a:xfrm>
            <a:custGeom>
              <a:avLst/>
              <a:gdLst/>
              <a:ahLst/>
              <a:cxnLst/>
              <a:rect l="l" t="t" r="r" b="b"/>
              <a:pathLst>
                <a:path w="2250" h="6725" extrusionOk="0">
                  <a:moveTo>
                    <a:pt x="0" y="1"/>
                  </a:moveTo>
                  <a:cubicBezTo>
                    <a:pt x="250" y="2138"/>
                    <a:pt x="813" y="4150"/>
                    <a:pt x="1637" y="6062"/>
                  </a:cubicBezTo>
                  <a:cubicBezTo>
                    <a:pt x="1837" y="6274"/>
                    <a:pt x="2050" y="6499"/>
                    <a:pt x="2250" y="6724"/>
                  </a:cubicBezTo>
                  <a:cubicBezTo>
                    <a:pt x="1388" y="4562"/>
                    <a:pt x="513" y="22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1" name="Google Shape;12731;p23"/>
            <p:cNvSpPr/>
            <p:nvPr/>
          </p:nvSpPr>
          <p:spPr>
            <a:xfrm>
              <a:off x="5527650" y="3860350"/>
              <a:ext cx="36275" cy="125925"/>
            </a:xfrm>
            <a:custGeom>
              <a:avLst/>
              <a:gdLst/>
              <a:ahLst/>
              <a:cxnLst/>
              <a:rect l="l" t="t" r="r" b="b"/>
              <a:pathLst>
                <a:path w="1451" h="5037" extrusionOk="0">
                  <a:moveTo>
                    <a:pt x="1" y="0"/>
                  </a:moveTo>
                  <a:cubicBezTo>
                    <a:pt x="76" y="1437"/>
                    <a:pt x="376" y="2862"/>
                    <a:pt x="876" y="4212"/>
                  </a:cubicBezTo>
                  <a:cubicBezTo>
                    <a:pt x="1088" y="4474"/>
                    <a:pt x="1276" y="4762"/>
                    <a:pt x="1451" y="5036"/>
                  </a:cubicBezTo>
                  <a:cubicBezTo>
                    <a:pt x="838" y="3399"/>
                    <a:pt x="313" y="17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2" name="Google Shape;12732;p23"/>
            <p:cNvSpPr/>
            <p:nvPr/>
          </p:nvSpPr>
          <p:spPr>
            <a:xfrm>
              <a:off x="5522050" y="3876275"/>
              <a:ext cx="23750" cy="84075"/>
            </a:xfrm>
            <a:custGeom>
              <a:avLst/>
              <a:gdLst/>
              <a:ahLst/>
              <a:cxnLst/>
              <a:rect l="l" t="t" r="r" b="b"/>
              <a:pathLst>
                <a:path w="950" h="3363" extrusionOk="0">
                  <a:moveTo>
                    <a:pt x="0" y="1"/>
                  </a:moveTo>
                  <a:cubicBezTo>
                    <a:pt x="63" y="925"/>
                    <a:pt x="237" y="1838"/>
                    <a:pt x="512" y="2725"/>
                  </a:cubicBezTo>
                  <a:cubicBezTo>
                    <a:pt x="625" y="2900"/>
                    <a:pt x="737" y="3062"/>
                    <a:pt x="837" y="3237"/>
                  </a:cubicBezTo>
                  <a:cubicBezTo>
                    <a:pt x="875" y="3275"/>
                    <a:pt x="912" y="3325"/>
                    <a:pt x="950" y="3362"/>
                  </a:cubicBezTo>
                  <a:cubicBezTo>
                    <a:pt x="600" y="2250"/>
                    <a:pt x="275" y="1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3" name="Google Shape;12733;p23"/>
            <p:cNvSpPr/>
            <p:nvPr/>
          </p:nvSpPr>
          <p:spPr>
            <a:xfrm>
              <a:off x="5482350" y="3754125"/>
              <a:ext cx="35350" cy="111250"/>
            </a:xfrm>
            <a:custGeom>
              <a:avLst/>
              <a:gdLst/>
              <a:ahLst/>
              <a:cxnLst/>
              <a:rect l="l" t="t" r="r" b="b"/>
              <a:pathLst>
                <a:path w="1414" h="4450" extrusionOk="0">
                  <a:moveTo>
                    <a:pt x="440" y="2098"/>
                  </a:moveTo>
                  <a:cubicBezTo>
                    <a:pt x="425" y="2152"/>
                    <a:pt x="415" y="2206"/>
                    <a:pt x="406" y="2259"/>
                  </a:cubicBezTo>
                  <a:lnTo>
                    <a:pt x="406" y="2259"/>
                  </a:lnTo>
                  <a:cubicBezTo>
                    <a:pt x="424" y="2210"/>
                    <a:pt x="436" y="2156"/>
                    <a:pt x="440" y="2098"/>
                  </a:cubicBezTo>
                  <a:close/>
                  <a:moveTo>
                    <a:pt x="1038" y="0"/>
                  </a:moveTo>
                  <a:cubicBezTo>
                    <a:pt x="876" y="238"/>
                    <a:pt x="726" y="500"/>
                    <a:pt x="601" y="775"/>
                  </a:cubicBezTo>
                  <a:cubicBezTo>
                    <a:pt x="588" y="838"/>
                    <a:pt x="563" y="913"/>
                    <a:pt x="551" y="975"/>
                  </a:cubicBezTo>
                  <a:cubicBezTo>
                    <a:pt x="513" y="1125"/>
                    <a:pt x="451" y="1288"/>
                    <a:pt x="376" y="1463"/>
                  </a:cubicBezTo>
                  <a:cubicBezTo>
                    <a:pt x="388" y="1488"/>
                    <a:pt x="388" y="1513"/>
                    <a:pt x="401" y="1550"/>
                  </a:cubicBezTo>
                  <a:cubicBezTo>
                    <a:pt x="401" y="1700"/>
                    <a:pt x="413" y="1850"/>
                    <a:pt x="438" y="2000"/>
                  </a:cubicBezTo>
                  <a:cubicBezTo>
                    <a:pt x="441" y="2034"/>
                    <a:pt x="442" y="2067"/>
                    <a:pt x="440" y="2098"/>
                  </a:cubicBezTo>
                  <a:lnTo>
                    <a:pt x="440" y="2098"/>
                  </a:lnTo>
                  <a:cubicBezTo>
                    <a:pt x="443" y="2086"/>
                    <a:pt x="447" y="2074"/>
                    <a:pt x="451" y="2062"/>
                  </a:cubicBezTo>
                  <a:cubicBezTo>
                    <a:pt x="651" y="2825"/>
                    <a:pt x="951" y="3549"/>
                    <a:pt x="1413" y="4199"/>
                  </a:cubicBezTo>
                  <a:cubicBezTo>
                    <a:pt x="1076" y="3512"/>
                    <a:pt x="851" y="2775"/>
                    <a:pt x="688" y="2000"/>
                  </a:cubicBezTo>
                  <a:cubicBezTo>
                    <a:pt x="651" y="1837"/>
                    <a:pt x="613" y="1687"/>
                    <a:pt x="576" y="1525"/>
                  </a:cubicBezTo>
                  <a:cubicBezTo>
                    <a:pt x="676" y="1163"/>
                    <a:pt x="776" y="788"/>
                    <a:pt x="901" y="425"/>
                  </a:cubicBezTo>
                  <a:lnTo>
                    <a:pt x="901" y="425"/>
                  </a:lnTo>
                  <a:cubicBezTo>
                    <a:pt x="763" y="700"/>
                    <a:pt x="626" y="975"/>
                    <a:pt x="513" y="1250"/>
                  </a:cubicBezTo>
                  <a:cubicBezTo>
                    <a:pt x="513" y="1238"/>
                    <a:pt x="513" y="1225"/>
                    <a:pt x="501" y="1213"/>
                  </a:cubicBezTo>
                  <a:cubicBezTo>
                    <a:pt x="701" y="813"/>
                    <a:pt x="863" y="413"/>
                    <a:pt x="1038" y="0"/>
                  </a:cubicBezTo>
                  <a:close/>
                  <a:moveTo>
                    <a:pt x="406" y="2259"/>
                  </a:moveTo>
                  <a:cubicBezTo>
                    <a:pt x="351" y="2403"/>
                    <a:pt x="239" y="2514"/>
                    <a:pt x="101" y="2587"/>
                  </a:cubicBezTo>
                  <a:cubicBezTo>
                    <a:pt x="1" y="3187"/>
                    <a:pt x="13" y="3937"/>
                    <a:pt x="76" y="4449"/>
                  </a:cubicBezTo>
                  <a:cubicBezTo>
                    <a:pt x="126" y="3874"/>
                    <a:pt x="213" y="3287"/>
                    <a:pt x="313" y="2712"/>
                  </a:cubicBezTo>
                  <a:cubicBezTo>
                    <a:pt x="488" y="3225"/>
                    <a:pt x="738" y="3712"/>
                    <a:pt x="1088" y="4137"/>
                  </a:cubicBezTo>
                  <a:cubicBezTo>
                    <a:pt x="763" y="3574"/>
                    <a:pt x="588" y="2950"/>
                    <a:pt x="401" y="2300"/>
                  </a:cubicBezTo>
                  <a:cubicBezTo>
                    <a:pt x="401" y="2300"/>
                    <a:pt x="401" y="2287"/>
                    <a:pt x="401" y="2287"/>
                  </a:cubicBezTo>
                  <a:cubicBezTo>
                    <a:pt x="402" y="2278"/>
                    <a:pt x="404" y="2269"/>
                    <a:pt x="406" y="225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4" name="Google Shape;12734;p23"/>
            <p:cNvSpPr/>
            <p:nvPr/>
          </p:nvSpPr>
          <p:spPr>
            <a:xfrm>
              <a:off x="5508925" y="3867850"/>
              <a:ext cx="21575" cy="69675"/>
            </a:xfrm>
            <a:custGeom>
              <a:avLst/>
              <a:gdLst/>
              <a:ahLst/>
              <a:cxnLst/>
              <a:rect l="l" t="t" r="r" b="b"/>
              <a:pathLst>
                <a:path w="863" h="2787" extrusionOk="0">
                  <a:moveTo>
                    <a:pt x="0" y="0"/>
                  </a:moveTo>
                  <a:lnTo>
                    <a:pt x="0" y="0"/>
                  </a:lnTo>
                  <a:cubicBezTo>
                    <a:pt x="88" y="725"/>
                    <a:pt x="238" y="1437"/>
                    <a:pt x="438" y="2137"/>
                  </a:cubicBezTo>
                  <a:cubicBezTo>
                    <a:pt x="525" y="2275"/>
                    <a:pt x="613" y="2400"/>
                    <a:pt x="700" y="2525"/>
                  </a:cubicBezTo>
                  <a:cubicBezTo>
                    <a:pt x="750" y="2612"/>
                    <a:pt x="800" y="2699"/>
                    <a:pt x="862" y="2787"/>
                  </a:cubicBezTo>
                  <a:cubicBezTo>
                    <a:pt x="588" y="1850"/>
                    <a:pt x="300" y="9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5" name="Google Shape;12735;p23"/>
            <p:cNvSpPr/>
            <p:nvPr/>
          </p:nvSpPr>
          <p:spPr>
            <a:xfrm>
              <a:off x="5500800" y="3871600"/>
              <a:ext cx="14400" cy="42825"/>
            </a:xfrm>
            <a:custGeom>
              <a:avLst/>
              <a:gdLst/>
              <a:ahLst/>
              <a:cxnLst/>
              <a:rect l="l" t="t" r="r" b="b"/>
              <a:pathLst>
                <a:path w="576" h="1713" extrusionOk="0">
                  <a:moveTo>
                    <a:pt x="0" y="0"/>
                  </a:moveTo>
                  <a:lnTo>
                    <a:pt x="0" y="0"/>
                  </a:lnTo>
                  <a:cubicBezTo>
                    <a:pt x="75" y="463"/>
                    <a:pt x="175" y="925"/>
                    <a:pt x="300" y="1375"/>
                  </a:cubicBezTo>
                  <a:cubicBezTo>
                    <a:pt x="400" y="1475"/>
                    <a:pt x="488" y="1600"/>
                    <a:pt x="575" y="1712"/>
                  </a:cubicBezTo>
                  <a:cubicBezTo>
                    <a:pt x="388" y="1137"/>
                    <a:pt x="200" y="5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6" name="Google Shape;12736;p23"/>
            <p:cNvSpPr/>
            <p:nvPr/>
          </p:nvSpPr>
          <p:spPr>
            <a:xfrm>
              <a:off x="5494225" y="3866275"/>
              <a:ext cx="9725" cy="35025"/>
            </a:xfrm>
            <a:custGeom>
              <a:avLst/>
              <a:gdLst/>
              <a:ahLst/>
              <a:cxnLst/>
              <a:rect l="l" t="t" r="r" b="b"/>
              <a:pathLst>
                <a:path w="389" h="1401" extrusionOk="0">
                  <a:moveTo>
                    <a:pt x="1" y="1"/>
                  </a:moveTo>
                  <a:lnTo>
                    <a:pt x="1" y="1"/>
                  </a:lnTo>
                  <a:cubicBezTo>
                    <a:pt x="26" y="413"/>
                    <a:pt x="88" y="826"/>
                    <a:pt x="188" y="1238"/>
                  </a:cubicBezTo>
                  <a:cubicBezTo>
                    <a:pt x="251" y="1288"/>
                    <a:pt x="326" y="1338"/>
                    <a:pt x="388" y="1400"/>
                  </a:cubicBezTo>
                  <a:cubicBezTo>
                    <a:pt x="363" y="1313"/>
                    <a:pt x="338" y="1213"/>
                    <a:pt x="313" y="1125"/>
                  </a:cubicBezTo>
                  <a:cubicBezTo>
                    <a:pt x="213" y="751"/>
                    <a:pt x="51" y="3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7" name="Google Shape;12737;p23"/>
            <p:cNvSpPr/>
            <p:nvPr/>
          </p:nvSpPr>
          <p:spPr>
            <a:xfrm>
              <a:off x="5558900" y="3863150"/>
              <a:ext cx="87500" cy="228100"/>
            </a:xfrm>
            <a:custGeom>
              <a:avLst/>
              <a:gdLst/>
              <a:ahLst/>
              <a:cxnLst/>
              <a:rect l="l" t="t" r="r" b="b"/>
              <a:pathLst>
                <a:path w="3500" h="9124" extrusionOk="0">
                  <a:moveTo>
                    <a:pt x="1" y="1"/>
                  </a:moveTo>
                  <a:lnTo>
                    <a:pt x="1" y="1"/>
                  </a:lnTo>
                  <a:cubicBezTo>
                    <a:pt x="401" y="1538"/>
                    <a:pt x="738" y="3087"/>
                    <a:pt x="1238" y="4600"/>
                  </a:cubicBezTo>
                  <a:cubicBezTo>
                    <a:pt x="1688" y="5787"/>
                    <a:pt x="2250" y="7011"/>
                    <a:pt x="2887" y="8211"/>
                  </a:cubicBezTo>
                  <a:cubicBezTo>
                    <a:pt x="2700" y="7736"/>
                    <a:pt x="2537" y="7236"/>
                    <a:pt x="2400" y="6736"/>
                  </a:cubicBezTo>
                  <a:lnTo>
                    <a:pt x="2400" y="6736"/>
                  </a:lnTo>
                  <a:cubicBezTo>
                    <a:pt x="2700" y="7524"/>
                    <a:pt x="3050" y="8286"/>
                    <a:pt x="3425" y="9036"/>
                  </a:cubicBezTo>
                  <a:cubicBezTo>
                    <a:pt x="3450" y="9073"/>
                    <a:pt x="3475" y="9098"/>
                    <a:pt x="3500" y="9123"/>
                  </a:cubicBezTo>
                  <a:cubicBezTo>
                    <a:pt x="3075" y="7924"/>
                    <a:pt x="2700" y="6711"/>
                    <a:pt x="2300" y="5512"/>
                  </a:cubicBezTo>
                  <a:cubicBezTo>
                    <a:pt x="1788" y="4212"/>
                    <a:pt x="1225" y="2925"/>
                    <a:pt x="788" y="1600"/>
                  </a:cubicBezTo>
                  <a:lnTo>
                    <a:pt x="788" y="1600"/>
                  </a:lnTo>
                  <a:cubicBezTo>
                    <a:pt x="1013" y="2775"/>
                    <a:pt x="1350" y="3937"/>
                    <a:pt x="1763" y="5062"/>
                  </a:cubicBezTo>
                  <a:cubicBezTo>
                    <a:pt x="1500" y="4412"/>
                    <a:pt x="1250" y="3750"/>
                    <a:pt x="1088" y="3075"/>
                  </a:cubicBezTo>
                  <a:cubicBezTo>
                    <a:pt x="713" y="2050"/>
                    <a:pt x="363" y="10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8" name="Google Shape;12738;p23"/>
            <p:cNvSpPr/>
            <p:nvPr/>
          </p:nvSpPr>
          <p:spPr>
            <a:xfrm>
              <a:off x="5601700" y="3709125"/>
              <a:ext cx="25025" cy="117825"/>
            </a:xfrm>
            <a:custGeom>
              <a:avLst/>
              <a:gdLst/>
              <a:ahLst/>
              <a:cxnLst/>
              <a:rect l="l" t="t" r="r" b="b"/>
              <a:pathLst>
                <a:path w="1001" h="4713" extrusionOk="0">
                  <a:moveTo>
                    <a:pt x="101" y="1"/>
                  </a:moveTo>
                  <a:cubicBezTo>
                    <a:pt x="76" y="13"/>
                    <a:pt x="38" y="26"/>
                    <a:pt x="1" y="38"/>
                  </a:cubicBezTo>
                  <a:cubicBezTo>
                    <a:pt x="213" y="1613"/>
                    <a:pt x="538" y="3163"/>
                    <a:pt x="1000" y="4712"/>
                  </a:cubicBezTo>
                  <a:cubicBezTo>
                    <a:pt x="775" y="3263"/>
                    <a:pt x="551" y="1763"/>
                    <a:pt x="301" y="301"/>
                  </a:cubicBezTo>
                  <a:cubicBezTo>
                    <a:pt x="238" y="201"/>
                    <a:pt x="176" y="101"/>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9" name="Google Shape;12739;p23"/>
            <p:cNvSpPr/>
            <p:nvPr/>
          </p:nvSpPr>
          <p:spPr>
            <a:xfrm>
              <a:off x="5612025" y="3721000"/>
              <a:ext cx="17500" cy="80950"/>
            </a:xfrm>
            <a:custGeom>
              <a:avLst/>
              <a:gdLst/>
              <a:ahLst/>
              <a:cxnLst/>
              <a:rect l="l" t="t" r="r" b="b"/>
              <a:pathLst>
                <a:path w="700" h="3238" extrusionOk="0">
                  <a:moveTo>
                    <a:pt x="0" y="1"/>
                  </a:moveTo>
                  <a:cubicBezTo>
                    <a:pt x="175" y="1088"/>
                    <a:pt x="412" y="2163"/>
                    <a:pt x="700" y="3237"/>
                  </a:cubicBezTo>
                  <a:cubicBezTo>
                    <a:pt x="612" y="2338"/>
                    <a:pt x="475" y="1425"/>
                    <a:pt x="313" y="526"/>
                  </a:cubicBezTo>
                  <a:cubicBezTo>
                    <a:pt x="225" y="351"/>
                    <a:pt x="125" y="1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0" name="Google Shape;12740;p23"/>
            <p:cNvSpPr/>
            <p:nvPr/>
          </p:nvSpPr>
          <p:spPr>
            <a:xfrm>
              <a:off x="5626375" y="3746950"/>
              <a:ext cx="17225" cy="71875"/>
            </a:xfrm>
            <a:custGeom>
              <a:avLst/>
              <a:gdLst/>
              <a:ahLst/>
              <a:cxnLst/>
              <a:rect l="l" t="t" r="r" b="b"/>
              <a:pathLst>
                <a:path w="689" h="2875" extrusionOk="0">
                  <a:moveTo>
                    <a:pt x="1" y="0"/>
                  </a:moveTo>
                  <a:cubicBezTo>
                    <a:pt x="151" y="962"/>
                    <a:pt x="388" y="1924"/>
                    <a:pt x="688" y="2874"/>
                  </a:cubicBezTo>
                  <a:cubicBezTo>
                    <a:pt x="576" y="2037"/>
                    <a:pt x="426" y="1200"/>
                    <a:pt x="276" y="375"/>
                  </a:cubicBezTo>
                  <a:cubicBezTo>
                    <a:pt x="163" y="262"/>
                    <a:pt x="76" y="13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1" name="Google Shape;12741;p23"/>
            <p:cNvSpPr/>
            <p:nvPr/>
          </p:nvSpPr>
          <p:spPr>
            <a:xfrm>
              <a:off x="5647325" y="3805050"/>
              <a:ext cx="7200" cy="30025"/>
            </a:xfrm>
            <a:custGeom>
              <a:avLst/>
              <a:gdLst/>
              <a:ahLst/>
              <a:cxnLst/>
              <a:rect l="l" t="t" r="r" b="b"/>
              <a:pathLst>
                <a:path w="288" h="1201" extrusionOk="0">
                  <a:moveTo>
                    <a:pt x="0" y="0"/>
                  </a:moveTo>
                  <a:lnTo>
                    <a:pt x="0" y="0"/>
                  </a:lnTo>
                  <a:cubicBezTo>
                    <a:pt x="63" y="413"/>
                    <a:pt x="150" y="813"/>
                    <a:pt x="288" y="1200"/>
                  </a:cubicBezTo>
                  <a:cubicBezTo>
                    <a:pt x="225" y="800"/>
                    <a:pt x="125"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2" name="Google Shape;12742;p23"/>
            <p:cNvSpPr/>
            <p:nvPr/>
          </p:nvSpPr>
          <p:spPr>
            <a:xfrm>
              <a:off x="5537025" y="3713500"/>
              <a:ext cx="56575" cy="55650"/>
            </a:xfrm>
            <a:custGeom>
              <a:avLst/>
              <a:gdLst/>
              <a:ahLst/>
              <a:cxnLst/>
              <a:rect l="l" t="t" r="r" b="b"/>
              <a:pathLst>
                <a:path w="2263" h="2226" extrusionOk="0">
                  <a:moveTo>
                    <a:pt x="1963" y="1"/>
                  </a:moveTo>
                  <a:cubicBezTo>
                    <a:pt x="1950" y="1"/>
                    <a:pt x="1825" y="26"/>
                    <a:pt x="1763" y="26"/>
                  </a:cubicBezTo>
                  <a:cubicBezTo>
                    <a:pt x="1613" y="138"/>
                    <a:pt x="1463" y="226"/>
                    <a:pt x="1251" y="251"/>
                  </a:cubicBezTo>
                  <a:cubicBezTo>
                    <a:pt x="1201" y="251"/>
                    <a:pt x="1151" y="251"/>
                    <a:pt x="1101" y="263"/>
                  </a:cubicBezTo>
                  <a:cubicBezTo>
                    <a:pt x="1063" y="276"/>
                    <a:pt x="1038" y="288"/>
                    <a:pt x="1001" y="301"/>
                  </a:cubicBezTo>
                  <a:cubicBezTo>
                    <a:pt x="1001" y="288"/>
                    <a:pt x="988" y="276"/>
                    <a:pt x="988" y="263"/>
                  </a:cubicBezTo>
                  <a:lnTo>
                    <a:pt x="913" y="263"/>
                  </a:lnTo>
                  <a:cubicBezTo>
                    <a:pt x="888" y="276"/>
                    <a:pt x="876" y="288"/>
                    <a:pt x="863" y="301"/>
                  </a:cubicBezTo>
                  <a:cubicBezTo>
                    <a:pt x="863" y="313"/>
                    <a:pt x="863" y="326"/>
                    <a:pt x="863" y="351"/>
                  </a:cubicBezTo>
                  <a:cubicBezTo>
                    <a:pt x="751" y="388"/>
                    <a:pt x="638" y="438"/>
                    <a:pt x="513" y="488"/>
                  </a:cubicBezTo>
                  <a:cubicBezTo>
                    <a:pt x="513" y="476"/>
                    <a:pt x="501" y="451"/>
                    <a:pt x="488" y="426"/>
                  </a:cubicBezTo>
                  <a:lnTo>
                    <a:pt x="426" y="426"/>
                  </a:lnTo>
                  <a:cubicBezTo>
                    <a:pt x="426" y="463"/>
                    <a:pt x="438" y="488"/>
                    <a:pt x="451" y="526"/>
                  </a:cubicBezTo>
                  <a:cubicBezTo>
                    <a:pt x="301" y="588"/>
                    <a:pt x="151" y="651"/>
                    <a:pt x="1" y="726"/>
                  </a:cubicBezTo>
                  <a:cubicBezTo>
                    <a:pt x="151" y="688"/>
                    <a:pt x="313" y="638"/>
                    <a:pt x="463" y="588"/>
                  </a:cubicBezTo>
                  <a:cubicBezTo>
                    <a:pt x="551" y="851"/>
                    <a:pt x="651" y="1101"/>
                    <a:pt x="763" y="1338"/>
                  </a:cubicBezTo>
                  <a:cubicBezTo>
                    <a:pt x="701" y="1088"/>
                    <a:pt x="626" y="826"/>
                    <a:pt x="538" y="576"/>
                  </a:cubicBezTo>
                  <a:cubicBezTo>
                    <a:pt x="663" y="538"/>
                    <a:pt x="776" y="501"/>
                    <a:pt x="888" y="451"/>
                  </a:cubicBezTo>
                  <a:cubicBezTo>
                    <a:pt x="988" y="876"/>
                    <a:pt x="1126" y="1288"/>
                    <a:pt x="1288" y="1675"/>
                  </a:cubicBezTo>
                  <a:cubicBezTo>
                    <a:pt x="1213" y="1288"/>
                    <a:pt x="1126" y="838"/>
                    <a:pt x="1026" y="413"/>
                  </a:cubicBezTo>
                  <a:cubicBezTo>
                    <a:pt x="1126" y="376"/>
                    <a:pt x="1226" y="338"/>
                    <a:pt x="1326" y="301"/>
                  </a:cubicBezTo>
                  <a:cubicBezTo>
                    <a:pt x="1413" y="713"/>
                    <a:pt x="1538" y="1113"/>
                    <a:pt x="1688" y="1513"/>
                  </a:cubicBezTo>
                  <a:cubicBezTo>
                    <a:pt x="1625" y="1101"/>
                    <a:pt x="1550" y="676"/>
                    <a:pt x="1463" y="251"/>
                  </a:cubicBezTo>
                  <a:cubicBezTo>
                    <a:pt x="1550" y="226"/>
                    <a:pt x="1625" y="188"/>
                    <a:pt x="1713" y="163"/>
                  </a:cubicBezTo>
                  <a:cubicBezTo>
                    <a:pt x="1838" y="851"/>
                    <a:pt x="2013" y="1550"/>
                    <a:pt x="2263" y="2225"/>
                  </a:cubicBezTo>
                  <a:cubicBezTo>
                    <a:pt x="2163" y="1575"/>
                    <a:pt x="2050" y="813"/>
                    <a:pt x="1900" y="88"/>
                  </a:cubicBezTo>
                  <a:cubicBezTo>
                    <a:pt x="1975" y="63"/>
                    <a:pt x="2050" y="38"/>
                    <a:pt x="2125" y="13"/>
                  </a:cubicBezTo>
                  <a:cubicBezTo>
                    <a:pt x="2075" y="13"/>
                    <a:pt x="2013" y="1"/>
                    <a:pt x="19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3" name="Google Shape;12743;p23"/>
            <p:cNvSpPr/>
            <p:nvPr/>
          </p:nvSpPr>
          <p:spPr>
            <a:xfrm>
              <a:off x="5591075" y="3712250"/>
              <a:ext cx="17225" cy="80325"/>
            </a:xfrm>
            <a:custGeom>
              <a:avLst/>
              <a:gdLst/>
              <a:ahLst/>
              <a:cxnLst/>
              <a:rect l="l" t="t" r="r" b="b"/>
              <a:pathLst>
                <a:path w="689" h="3213" extrusionOk="0">
                  <a:moveTo>
                    <a:pt x="238" y="1"/>
                  </a:moveTo>
                  <a:cubicBezTo>
                    <a:pt x="176" y="38"/>
                    <a:pt x="101" y="63"/>
                    <a:pt x="38" y="63"/>
                  </a:cubicBezTo>
                  <a:lnTo>
                    <a:pt x="1" y="63"/>
                  </a:lnTo>
                  <a:cubicBezTo>
                    <a:pt x="13" y="176"/>
                    <a:pt x="38" y="301"/>
                    <a:pt x="51" y="413"/>
                  </a:cubicBezTo>
                  <a:cubicBezTo>
                    <a:pt x="238" y="1351"/>
                    <a:pt x="476" y="2288"/>
                    <a:pt x="688" y="3213"/>
                  </a:cubicBezTo>
                  <a:cubicBezTo>
                    <a:pt x="601" y="2138"/>
                    <a:pt x="451" y="1063"/>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4" name="Google Shape;12744;p23"/>
            <p:cNvSpPr/>
            <p:nvPr/>
          </p:nvSpPr>
          <p:spPr>
            <a:xfrm>
              <a:off x="5613900" y="3842950"/>
              <a:ext cx="48750" cy="101150"/>
            </a:xfrm>
            <a:custGeom>
              <a:avLst/>
              <a:gdLst/>
              <a:ahLst/>
              <a:cxnLst/>
              <a:rect l="l" t="t" r="r" b="b"/>
              <a:pathLst>
                <a:path w="1950" h="4046" extrusionOk="0">
                  <a:moveTo>
                    <a:pt x="1840" y="1"/>
                  </a:moveTo>
                  <a:cubicBezTo>
                    <a:pt x="1814" y="1"/>
                    <a:pt x="1788" y="4"/>
                    <a:pt x="1762" y="9"/>
                  </a:cubicBezTo>
                  <a:cubicBezTo>
                    <a:pt x="1612" y="59"/>
                    <a:pt x="1537" y="209"/>
                    <a:pt x="1462" y="321"/>
                  </a:cubicBezTo>
                  <a:cubicBezTo>
                    <a:pt x="1400" y="434"/>
                    <a:pt x="1325" y="546"/>
                    <a:pt x="1262" y="646"/>
                  </a:cubicBezTo>
                  <a:cubicBezTo>
                    <a:pt x="1200" y="484"/>
                    <a:pt x="1150" y="321"/>
                    <a:pt x="1087" y="159"/>
                  </a:cubicBezTo>
                  <a:lnTo>
                    <a:pt x="1087" y="159"/>
                  </a:lnTo>
                  <a:cubicBezTo>
                    <a:pt x="1112" y="359"/>
                    <a:pt x="1162" y="546"/>
                    <a:pt x="1212" y="734"/>
                  </a:cubicBezTo>
                  <a:cubicBezTo>
                    <a:pt x="1137" y="834"/>
                    <a:pt x="1062" y="934"/>
                    <a:pt x="1000" y="1034"/>
                  </a:cubicBezTo>
                  <a:cubicBezTo>
                    <a:pt x="912" y="771"/>
                    <a:pt x="825" y="496"/>
                    <a:pt x="725" y="234"/>
                  </a:cubicBezTo>
                  <a:lnTo>
                    <a:pt x="725" y="234"/>
                  </a:lnTo>
                  <a:cubicBezTo>
                    <a:pt x="762" y="546"/>
                    <a:pt x="825" y="871"/>
                    <a:pt x="887" y="1184"/>
                  </a:cubicBezTo>
                  <a:cubicBezTo>
                    <a:pt x="837" y="1259"/>
                    <a:pt x="775" y="1334"/>
                    <a:pt x="725" y="1409"/>
                  </a:cubicBezTo>
                  <a:cubicBezTo>
                    <a:pt x="637" y="1159"/>
                    <a:pt x="562" y="896"/>
                    <a:pt x="462" y="646"/>
                  </a:cubicBezTo>
                  <a:lnTo>
                    <a:pt x="462" y="646"/>
                  </a:lnTo>
                  <a:cubicBezTo>
                    <a:pt x="512" y="946"/>
                    <a:pt x="562" y="1234"/>
                    <a:pt x="637" y="1521"/>
                  </a:cubicBezTo>
                  <a:cubicBezTo>
                    <a:pt x="587" y="1596"/>
                    <a:pt x="537" y="1671"/>
                    <a:pt x="512" y="1746"/>
                  </a:cubicBezTo>
                  <a:cubicBezTo>
                    <a:pt x="362" y="1271"/>
                    <a:pt x="225" y="809"/>
                    <a:pt x="100" y="334"/>
                  </a:cubicBezTo>
                  <a:lnTo>
                    <a:pt x="100" y="334"/>
                  </a:lnTo>
                  <a:cubicBezTo>
                    <a:pt x="138" y="934"/>
                    <a:pt x="250" y="1521"/>
                    <a:pt x="412" y="2096"/>
                  </a:cubicBezTo>
                  <a:cubicBezTo>
                    <a:pt x="387" y="2158"/>
                    <a:pt x="375" y="2233"/>
                    <a:pt x="362" y="2296"/>
                  </a:cubicBezTo>
                  <a:cubicBezTo>
                    <a:pt x="250" y="1908"/>
                    <a:pt x="125" y="1509"/>
                    <a:pt x="0" y="1121"/>
                  </a:cubicBezTo>
                  <a:lnTo>
                    <a:pt x="0" y="1121"/>
                  </a:lnTo>
                  <a:cubicBezTo>
                    <a:pt x="75" y="1684"/>
                    <a:pt x="163" y="2246"/>
                    <a:pt x="287" y="2796"/>
                  </a:cubicBezTo>
                  <a:cubicBezTo>
                    <a:pt x="275" y="3008"/>
                    <a:pt x="275" y="3208"/>
                    <a:pt x="287" y="3421"/>
                  </a:cubicBezTo>
                  <a:cubicBezTo>
                    <a:pt x="350" y="3633"/>
                    <a:pt x="425" y="3833"/>
                    <a:pt x="512" y="4045"/>
                  </a:cubicBezTo>
                  <a:cubicBezTo>
                    <a:pt x="487" y="3908"/>
                    <a:pt x="475" y="3758"/>
                    <a:pt x="475" y="3608"/>
                  </a:cubicBezTo>
                  <a:cubicBezTo>
                    <a:pt x="400" y="3408"/>
                    <a:pt x="337" y="3196"/>
                    <a:pt x="337" y="2983"/>
                  </a:cubicBezTo>
                  <a:cubicBezTo>
                    <a:pt x="350" y="2646"/>
                    <a:pt x="537" y="2283"/>
                    <a:pt x="662" y="1971"/>
                  </a:cubicBezTo>
                  <a:cubicBezTo>
                    <a:pt x="800" y="1671"/>
                    <a:pt x="987" y="1421"/>
                    <a:pt x="1175" y="1159"/>
                  </a:cubicBezTo>
                  <a:cubicBezTo>
                    <a:pt x="1250" y="796"/>
                    <a:pt x="1462" y="459"/>
                    <a:pt x="1737" y="184"/>
                  </a:cubicBezTo>
                  <a:cubicBezTo>
                    <a:pt x="1750" y="171"/>
                    <a:pt x="1762" y="146"/>
                    <a:pt x="1775" y="134"/>
                  </a:cubicBezTo>
                  <a:cubicBezTo>
                    <a:pt x="1787" y="134"/>
                    <a:pt x="1800" y="121"/>
                    <a:pt x="1812" y="121"/>
                  </a:cubicBezTo>
                  <a:cubicBezTo>
                    <a:pt x="1812" y="121"/>
                    <a:pt x="1825" y="109"/>
                    <a:pt x="1825" y="109"/>
                  </a:cubicBezTo>
                  <a:cubicBezTo>
                    <a:pt x="1862" y="71"/>
                    <a:pt x="1912" y="46"/>
                    <a:pt x="1950" y="21"/>
                  </a:cubicBezTo>
                  <a:cubicBezTo>
                    <a:pt x="1913" y="7"/>
                    <a:pt x="1876" y="1"/>
                    <a:pt x="1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5" name="Google Shape;12745;p23"/>
            <p:cNvSpPr/>
            <p:nvPr/>
          </p:nvSpPr>
          <p:spPr>
            <a:xfrm>
              <a:off x="5596700" y="3927825"/>
              <a:ext cx="59075" cy="161225"/>
            </a:xfrm>
            <a:custGeom>
              <a:avLst/>
              <a:gdLst/>
              <a:ahLst/>
              <a:cxnLst/>
              <a:rect l="l" t="t" r="r" b="b"/>
              <a:pathLst>
                <a:path w="2363" h="6449" extrusionOk="0">
                  <a:moveTo>
                    <a:pt x="1" y="1"/>
                  </a:moveTo>
                  <a:lnTo>
                    <a:pt x="1" y="1"/>
                  </a:lnTo>
                  <a:cubicBezTo>
                    <a:pt x="451" y="2250"/>
                    <a:pt x="1300" y="4424"/>
                    <a:pt x="2363" y="6449"/>
                  </a:cubicBezTo>
                  <a:cubicBezTo>
                    <a:pt x="2075" y="5624"/>
                    <a:pt x="1788" y="4812"/>
                    <a:pt x="1500" y="4000"/>
                  </a:cubicBezTo>
                  <a:cubicBezTo>
                    <a:pt x="1438" y="3925"/>
                    <a:pt x="1388" y="3850"/>
                    <a:pt x="1363" y="3762"/>
                  </a:cubicBezTo>
                  <a:cubicBezTo>
                    <a:pt x="1325" y="3600"/>
                    <a:pt x="1275" y="3462"/>
                    <a:pt x="1263" y="3325"/>
                  </a:cubicBezTo>
                  <a:cubicBezTo>
                    <a:pt x="851" y="2212"/>
                    <a:pt x="438" y="11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6" name="Google Shape;12746;p23"/>
            <p:cNvSpPr/>
            <p:nvPr/>
          </p:nvSpPr>
          <p:spPr>
            <a:xfrm>
              <a:off x="5595150" y="3899700"/>
              <a:ext cx="33750" cy="102825"/>
            </a:xfrm>
            <a:custGeom>
              <a:avLst/>
              <a:gdLst/>
              <a:ahLst/>
              <a:cxnLst/>
              <a:rect l="l" t="t" r="r" b="b"/>
              <a:pathLst>
                <a:path w="1350" h="4113" extrusionOk="0">
                  <a:moveTo>
                    <a:pt x="0" y="1"/>
                  </a:moveTo>
                  <a:cubicBezTo>
                    <a:pt x="338" y="988"/>
                    <a:pt x="550" y="2025"/>
                    <a:pt x="900" y="3013"/>
                  </a:cubicBezTo>
                  <a:cubicBezTo>
                    <a:pt x="1037" y="3387"/>
                    <a:pt x="1175" y="3750"/>
                    <a:pt x="1325" y="4112"/>
                  </a:cubicBezTo>
                  <a:cubicBezTo>
                    <a:pt x="1337" y="3937"/>
                    <a:pt x="1350" y="3775"/>
                    <a:pt x="1337" y="3587"/>
                  </a:cubicBezTo>
                  <a:cubicBezTo>
                    <a:pt x="1325" y="3500"/>
                    <a:pt x="1325" y="3400"/>
                    <a:pt x="1312" y="3300"/>
                  </a:cubicBezTo>
                  <a:cubicBezTo>
                    <a:pt x="913" y="2188"/>
                    <a:pt x="475" y="10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7" name="Google Shape;12747;p23"/>
            <p:cNvSpPr/>
            <p:nvPr/>
          </p:nvSpPr>
          <p:spPr>
            <a:xfrm>
              <a:off x="5610450" y="3912200"/>
              <a:ext cx="17825" cy="56900"/>
            </a:xfrm>
            <a:custGeom>
              <a:avLst/>
              <a:gdLst/>
              <a:ahLst/>
              <a:cxnLst/>
              <a:rect l="l" t="t" r="r" b="b"/>
              <a:pathLst>
                <a:path w="713" h="2276" extrusionOk="0">
                  <a:moveTo>
                    <a:pt x="1" y="1"/>
                  </a:moveTo>
                  <a:cubicBezTo>
                    <a:pt x="151" y="776"/>
                    <a:pt x="401" y="1538"/>
                    <a:pt x="675" y="2275"/>
                  </a:cubicBezTo>
                  <a:cubicBezTo>
                    <a:pt x="675" y="2138"/>
                    <a:pt x="688" y="2013"/>
                    <a:pt x="713" y="1875"/>
                  </a:cubicBezTo>
                  <a:cubicBezTo>
                    <a:pt x="488" y="1250"/>
                    <a:pt x="251" y="6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8" name="Google Shape;12748;p23"/>
            <p:cNvSpPr/>
            <p:nvPr/>
          </p:nvSpPr>
          <p:spPr>
            <a:xfrm>
              <a:off x="5568600" y="4182125"/>
              <a:ext cx="318675" cy="77200"/>
            </a:xfrm>
            <a:custGeom>
              <a:avLst/>
              <a:gdLst/>
              <a:ahLst/>
              <a:cxnLst/>
              <a:rect l="l" t="t" r="r" b="b"/>
              <a:pathLst>
                <a:path w="12747" h="3088" extrusionOk="0">
                  <a:moveTo>
                    <a:pt x="350" y="1"/>
                  </a:moveTo>
                  <a:lnTo>
                    <a:pt x="350" y="1"/>
                  </a:lnTo>
                  <a:cubicBezTo>
                    <a:pt x="1450" y="751"/>
                    <a:pt x="2674" y="1388"/>
                    <a:pt x="3986" y="1638"/>
                  </a:cubicBezTo>
                  <a:cubicBezTo>
                    <a:pt x="3099" y="1563"/>
                    <a:pt x="2412" y="1400"/>
                    <a:pt x="1312" y="976"/>
                  </a:cubicBezTo>
                  <a:cubicBezTo>
                    <a:pt x="850" y="801"/>
                    <a:pt x="437" y="626"/>
                    <a:pt x="0" y="413"/>
                  </a:cubicBezTo>
                  <a:lnTo>
                    <a:pt x="0" y="413"/>
                  </a:lnTo>
                  <a:cubicBezTo>
                    <a:pt x="225" y="576"/>
                    <a:pt x="450" y="738"/>
                    <a:pt x="675" y="901"/>
                  </a:cubicBezTo>
                  <a:cubicBezTo>
                    <a:pt x="687" y="913"/>
                    <a:pt x="712" y="926"/>
                    <a:pt x="725" y="938"/>
                  </a:cubicBezTo>
                  <a:cubicBezTo>
                    <a:pt x="2262" y="1500"/>
                    <a:pt x="3787" y="2063"/>
                    <a:pt x="5386" y="2450"/>
                  </a:cubicBezTo>
                  <a:cubicBezTo>
                    <a:pt x="6648" y="2763"/>
                    <a:pt x="7948" y="2963"/>
                    <a:pt x="9235" y="3075"/>
                  </a:cubicBezTo>
                  <a:cubicBezTo>
                    <a:pt x="9310" y="3075"/>
                    <a:pt x="9385" y="3088"/>
                    <a:pt x="9460" y="3088"/>
                  </a:cubicBezTo>
                  <a:cubicBezTo>
                    <a:pt x="10397" y="2750"/>
                    <a:pt x="11310" y="2263"/>
                    <a:pt x="12184" y="1600"/>
                  </a:cubicBezTo>
                  <a:lnTo>
                    <a:pt x="12184" y="1600"/>
                  </a:lnTo>
                  <a:cubicBezTo>
                    <a:pt x="11460" y="1963"/>
                    <a:pt x="10735" y="2263"/>
                    <a:pt x="9985" y="2488"/>
                  </a:cubicBezTo>
                  <a:cubicBezTo>
                    <a:pt x="10972" y="2025"/>
                    <a:pt x="11897" y="1413"/>
                    <a:pt x="12747" y="663"/>
                  </a:cubicBezTo>
                  <a:lnTo>
                    <a:pt x="12747" y="663"/>
                  </a:lnTo>
                  <a:cubicBezTo>
                    <a:pt x="11372" y="1488"/>
                    <a:pt x="10110" y="2075"/>
                    <a:pt x="8585" y="2425"/>
                  </a:cubicBezTo>
                  <a:cubicBezTo>
                    <a:pt x="8498" y="2450"/>
                    <a:pt x="8398" y="2475"/>
                    <a:pt x="8310" y="2488"/>
                  </a:cubicBezTo>
                  <a:cubicBezTo>
                    <a:pt x="9548" y="2125"/>
                    <a:pt x="10735" y="1538"/>
                    <a:pt x="11784" y="788"/>
                  </a:cubicBezTo>
                  <a:lnTo>
                    <a:pt x="11784" y="788"/>
                  </a:lnTo>
                  <a:cubicBezTo>
                    <a:pt x="10385" y="1513"/>
                    <a:pt x="8898" y="1938"/>
                    <a:pt x="7411" y="2125"/>
                  </a:cubicBezTo>
                  <a:cubicBezTo>
                    <a:pt x="8548" y="1863"/>
                    <a:pt x="9635" y="1400"/>
                    <a:pt x="10635" y="801"/>
                  </a:cubicBezTo>
                  <a:lnTo>
                    <a:pt x="10635" y="801"/>
                  </a:lnTo>
                  <a:cubicBezTo>
                    <a:pt x="8991" y="1425"/>
                    <a:pt x="7474" y="1714"/>
                    <a:pt x="5807" y="1714"/>
                  </a:cubicBezTo>
                  <a:cubicBezTo>
                    <a:pt x="5738" y="1714"/>
                    <a:pt x="5668" y="1714"/>
                    <a:pt x="5599" y="1713"/>
                  </a:cubicBezTo>
                  <a:cubicBezTo>
                    <a:pt x="6598" y="1613"/>
                    <a:pt x="7548" y="1238"/>
                    <a:pt x="8448" y="826"/>
                  </a:cubicBezTo>
                  <a:cubicBezTo>
                    <a:pt x="8610" y="751"/>
                    <a:pt x="8785" y="663"/>
                    <a:pt x="8935" y="601"/>
                  </a:cubicBezTo>
                  <a:lnTo>
                    <a:pt x="8898" y="601"/>
                  </a:lnTo>
                  <a:cubicBezTo>
                    <a:pt x="8335" y="738"/>
                    <a:pt x="7748" y="813"/>
                    <a:pt x="7173" y="901"/>
                  </a:cubicBezTo>
                  <a:cubicBezTo>
                    <a:pt x="6676" y="979"/>
                    <a:pt x="6122" y="1019"/>
                    <a:pt x="5536" y="1019"/>
                  </a:cubicBezTo>
                  <a:cubicBezTo>
                    <a:pt x="3867" y="1019"/>
                    <a:pt x="1941" y="695"/>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9" name="Google Shape;12749;p23"/>
            <p:cNvSpPr/>
            <p:nvPr/>
          </p:nvSpPr>
          <p:spPr>
            <a:xfrm>
              <a:off x="5616700" y="4181500"/>
              <a:ext cx="151550" cy="25025"/>
            </a:xfrm>
            <a:custGeom>
              <a:avLst/>
              <a:gdLst/>
              <a:ahLst/>
              <a:cxnLst/>
              <a:rect l="l" t="t" r="r" b="b"/>
              <a:pathLst>
                <a:path w="6062" h="1001" extrusionOk="0">
                  <a:moveTo>
                    <a:pt x="1" y="1"/>
                  </a:moveTo>
                  <a:lnTo>
                    <a:pt x="1" y="1"/>
                  </a:lnTo>
                  <a:cubicBezTo>
                    <a:pt x="1125" y="601"/>
                    <a:pt x="2375" y="988"/>
                    <a:pt x="3650" y="1001"/>
                  </a:cubicBezTo>
                  <a:cubicBezTo>
                    <a:pt x="4412" y="963"/>
                    <a:pt x="5149" y="726"/>
                    <a:pt x="5812" y="376"/>
                  </a:cubicBezTo>
                  <a:cubicBezTo>
                    <a:pt x="5886" y="338"/>
                    <a:pt x="6049" y="251"/>
                    <a:pt x="6061" y="238"/>
                  </a:cubicBezTo>
                  <a:lnTo>
                    <a:pt x="6061" y="238"/>
                  </a:lnTo>
                  <a:cubicBezTo>
                    <a:pt x="5837" y="288"/>
                    <a:pt x="5599" y="326"/>
                    <a:pt x="5374" y="363"/>
                  </a:cubicBezTo>
                  <a:cubicBezTo>
                    <a:pt x="5018" y="429"/>
                    <a:pt x="4519" y="460"/>
                    <a:pt x="3999" y="460"/>
                  </a:cubicBezTo>
                  <a:cubicBezTo>
                    <a:pt x="3533" y="460"/>
                    <a:pt x="3050" y="435"/>
                    <a:pt x="2637" y="388"/>
                  </a:cubicBezTo>
                  <a:cubicBezTo>
                    <a:pt x="1688" y="313"/>
                    <a:pt x="925"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0" name="Google Shape;12750;p23"/>
            <p:cNvSpPr/>
            <p:nvPr/>
          </p:nvSpPr>
          <p:spPr>
            <a:xfrm>
              <a:off x="5468925" y="4012800"/>
              <a:ext cx="73750" cy="176850"/>
            </a:xfrm>
            <a:custGeom>
              <a:avLst/>
              <a:gdLst/>
              <a:ahLst/>
              <a:cxnLst/>
              <a:rect l="l" t="t" r="r" b="b"/>
              <a:pathLst>
                <a:path w="2950" h="7074" extrusionOk="0">
                  <a:moveTo>
                    <a:pt x="938" y="1"/>
                  </a:moveTo>
                  <a:cubicBezTo>
                    <a:pt x="863" y="76"/>
                    <a:pt x="775" y="151"/>
                    <a:pt x="713" y="238"/>
                  </a:cubicBezTo>
                  <a:cubicBezTo>
                    <a:pt x="138" y="1013"/>
                    <a:pt x="1" y="2063"/>
                    <a:pt x="63" y="3000"/>
                  </a:cubicBezTo>
                  <a:cubicBezTo>
                    <a:pt x="201" y="4062"/>
                    <a:pt x="763" y="5037"/>
                    <a:pt x="1413" y="5874"/>
                  </a:cubicBezTo>
                  <a:cubicBezTo>
                    <a:pt x="1388" y="5837"/>
                    <a:pt x="1363" y="5787"/>
                    <a:pt x="1350" y="5749"/>
                  </a:cubicBezTo>
                  <a:lnTo>
                    <a:pt x="1350" y="5749"/>
                  </a:lnTo>
                  <a:cubicBezTo>
                    <a:pt x="1613" y="6162"/>
                    <a:pt x="1938" y="6549"/>
                    <a:pt x="2312" y="6874"/>
                  </a:cubicBezTo>
                  <a:cubicBezTo>
                    <a:pt x="2350" y="6874"/>
                    <a:pt x="2375" y="6874"/>
                    <a:pt x="2400" y="6886"/>
                  </a:cubicBezTo>
                  <a:cubicBezTo>
                    <a:pt x="2587" y="6949"/>
                    <a:pt x="2762" y="7011"/>
                    <a:pt x="2950" y="7074"/>
                  </a:cubicBezTo>
                  <a:cubicBezTo>
                    <a:pt x="2762" y="6861"/>
                    <a:pt x="2587" y="6661"/>
                    <a:pt x="2475" y="6511"/>
                  </a:cubicBezTo>
                  <a:cubicBezTo>
                    <a:pt x="1300" y="4824"/>
                    <a:pt x="513" y="2900"/>
                    <a:pt x="1038" y="813"/>
                  </a:cubicBezTo>
                  <a:lnTo>
                    <a:pt x="1038" y="813"/>
                  </a:lnTo>
                  <a:cubicBezTo>
                    <a:pt x="525" y="1913"/>
                    <a:pt x="488" y="3187"/>
                    <a:pt x="738" y="4362"/>
                  </a:cubicBezTo>
                  <a:cubicBezTo>
                    <a:pt x="763" y="4412"/>
                    <a:pt x="775" y="4474"/>
                    <a:pt x="788" y="4524"/>
                  </a:cubicBezTo>
                  <a:cubicBezTo>
                    <a:pt x="600" y="4025"/>
                    <a:pt x="450" y="3512"/>
                    <a:pt x="388" y="3075"/>
                  </a:cubicBezTo>
                  <a:cubicBezTo>
                    <a:pt x="301" y="2163"/>
                    <a:pt x="338" y="1400"/>
                    <a:pt x="613" y="601"/>
                  </a:cubicBezTo>
                  <a:cubicBezTo>
                    <a:pt x="675" y="426"/>
                    <a:pt x="813" y="163"/>
                    <a:pt x="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1" name="Google Shape;12751;p23"/>
            <p:cNvSpPr/>
            <p:nvPr/>
          </p:nvSpPr>
          <p:spPr>
            <a:xfrm>
              <a:off x="5503600" y="4098400"/>
              <a:ext cx="66900" cy="92825"/>
            </a:xfrm>
            <a:custGeom>
              <a:avLst/>
              <a:gdLst/>
              <a:ahLst/>
              <a:cxnLst/>
              <a:rect l="l" t="t" r="r" b="b"/>
              <a:pathLst>
                <a:path w="2676" h="3713" extrusionOk="0">
                  <a:moveTo>
                    <a:pt x="1" y="1"/>
                  </a:moveTo>
                  <a:lnTo>
                    <a:pt x="1" y="1"/>
                  </a:lnTo>
                  <a:cubicBezTo>
                    <a:pt x="126" y="751"/>
                    <a:pt x="326" y="1500"/>
                    <a:pt x="738" y="2138"/>
                  </a:cubicBezTo>
                  <a:cubicBezTo>
                    <a:pt x="1200" y="2788"/>
                    <a:pt x="1825" y="3362"/>
                    <a:pt x="2563" y="3662"/>
                  </a:cubicBezTo>
                  <a:cubicBezTo>
                    <a:pt x="2600" y="3675"/>
                    <a:pt x="2675" y="3712"/>
                    <a:pt x="2675" y="3712"/>
                  </a:cubicBezTo>
                  <a:cubicBezTo>
                    <a:pt x="2538" y="3612"/>
                    <a:pt x="2425" y="3525"/>
                    <a:pt x="2313" y="3437"/>
                  </a:cubicBezTo>
                  <a:cubicBezTo>
                    <a:pt x="1263" y="2375"/>
                    <a:pt x="538" y="14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2" name="Google Shape;12752;p23"/>
            <p:cNvSpPr/>
            <p:nvPr/>
          </p:nvSpPr>
          <p:spPr>
            <a:xfrm>
              <a:off x="5499850" y="3978000"/>
              <a:ext cx="70325" cy="99800"/>
            </a:xfrm>
            <a:custGeom>
              <a:avLst/>
              <a:gdLst/>
              <a:ahLst/>
              <a:cxnLst/>
              <a:rect l="l" t="t" r="r" b="b"/>
              <a:pathLst>
                <a:path w="2813" h="3992" extrusionOk="0">
                  <a:moveTo>
                    <a:pt x="2288" y="1"/>
                  </a:moveTo>
                  <a:cubicBezTo>
                    <a:pt x="1399" y="1"/>
                    <a:pt x="585" y="756"/>
                    <a:pt x="251" y="1580"/>
                  </a:cubicBezTo>
                  <a:cubicBezTo>
                    <a:pt x="588" y="1105"/>
                    <a:pt x="1013" y="743"/>
                    <a:pt x="1463" y="505"/>
                  </a:cubicBezTo>
                  <a:lnTo>
                    <a:pt x="1463" y="505"/>
                  </a:lnTo>
                  <a:cubicBezTo>
                    <a:pt x="463" y="1343"/>
                    <a:pt x="1" y="2705"/>
                    <a:pt x="101" y="3992"/>
                  </a:cubicBezTo>
                  <a:cubicBezTo>
                    <a:pt x="238" y="2917"/>
                    <a:pt x="726" y="2117"/>
                    <a:pt x="1438" y="1443"/>
                  </a:cubicBezTo>
                  <a:cubicBezTo>
                    <a:pt x="1963" y="1005"/>
                    <a:pt x="1838" y="1043"/>
                    <a:pt x="2413" y="743"/>
                  </a:cubicBezTo>
                  <a:cubicBezTo>
                    <a:pt x="2525" y="693"/>
                    <a:pt x="2663" y="643"/>
                    <a:pt x="2813" y="593"/>
                  </a:cubicBezTo>
                  <a:cubicBezTo>
                    <a:pt x="2675" y="405"/>
                    <a:pt x="2538" y="205"/>
                    <a:pt x="2413" y="6"/>
                  </a:cubicBezTo>
                  <a:cubicBezTo>
                    <a:pt x="2371" y="2"/>
                    <a:pt x="2330" y="1"/>
                    <a:pt x="2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3" name="Google Shape;12753;p23"/>
            <p:cNvSpPr/>
            <p:nvPr/>
          </p:nvSpPr>
          <p:spPr>
            <a:xfrm>
              <a:off x="5512975" y="3994675"/>
              <a:ext cx="64700" cy="90950"/>
            </a:xfrm>
            <a:custGeom>
              <a:avLst/>
              <a:gdLst/>
              <a:ahLst/>
              <a:cxnLst/>
              <a:rect l="l" t="t" r="r" b="b"/>
              <a:pathLst>
                <a:path w="2588" h="3638" extrusionOk="0">
                  <a:moveTo>
                    <a:pt x="2338" y="1"/>
                  </a:moveTo>
                  <a:cubicBezTo>
                    <a:pt x="2063" y="126"/>
                    <a:pt x="1788" y="276"/>
                    <a:pt x="1538" y="451"/>
                  </a:cubicBezTo>
                  <a:cubicBezTo>
                    <a:pt x="500" y="1151"/>
                    <a:pt x="1" y="2388"/>
                    <a:pt x="126" y="3637"/>
                  </a:cubicBezTo>
                  <a:cubicBezTo>
                    <a:pt x="213" y="2538"/>
                    <a:pt x="738" y="1650"/>
                    <a:pt x="1563" y="988"/>
                  </a:cubicBezTo>
                  <a:cubicBezTo>
                    <a:pt x="1850" y="763"/>
                    <a:pt x="2213" y="526"/>
                    <a:pt x="2587" y="351"/>
                  </a:cubicBezTo>
                  <a:cubicBezTo>
                    <a:pt x="2512" y="238"/>
                    <a:pt x="2425" y="126"/>
                    <a:pt x="23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4" name="Google Shape;12754;p23"/>
            <p:cNvSpPr/>
            <p:nvPr/>
          </p:nvSpPr>
          <p:spPr>
            <a:xfrm>
              <a:off x="5545150" y="4006250"/>
              <a:ext cx="40025" cy="35950"/>
            </a:xfrm>
            <a:custGeom>
              <a:avLst/>
              <a:gdLst/>
              <a:ahLst/>
              <a:cxnLst/>
              <a:rect l="l" t="t" r="r" b="b"/>
              <a:pathLst>
                <a:path w="1601" h="1438" extrusionOk="0">
                  <a:moveTo>
                    <a:pt x="1388" y="0"/>
                  </a:moveTo>
                  <a:cubicBezTo>
                    <a:pt x="776" y="313"/>
                    <a:pt x="263" y="838"/>
                    <a:pt x="1" y="1437"/>
                  </a:cubicBezTo>
                  <a:cubicBezTo>
                    <a:pt x="401" y="850"/>
                    <a:pt x="1063" y="488"/>
                    <a:pt x="1600" y="288"/>
                  </a:cubicBezTo>
                  <a:cubicBezTo>
                    <a:pt x="1525" y="188"/>
                    <a:pt x="1450" y="88"/>
                    <a:pt x="1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5" name="Google Shape;12755;p23"/>
            <p:cNvSpPr/>
            <p:nvPr/>
          </p:nvSpPr>
          <p:spPr>
            <a:xfrm>
              <a:off x="5569525" y="4019375"/>
              <a:ext cx="23150" cy="13125"/>
            </a:xfrm>
            <a:custGeom>
              <a:avLst/>
              <a:gdLst/>
              <a:ahLst/>
              <a:cxnLst/>
              <a:rect l="l" t="t" r="r" b="b"/>
              <a:pathLst>
                <a:path w="926" h="525" extrusionOk="0">
                  <a:moveTo>
                    <a:pt x="788" y="0"/>
                  </a:moveTo>
                  <a:cubicBezTo>
                    <a:pt x="488" y="100"/>
                    <a:pt x="213" y="263"/>
                    <a:pt x="1" y="525"/>
                  </a:cubicBezTo>
                  <a:cubicBezTo>
                    <a:pt x="250" y="300"/>
                    <a:pt x="613" y="250"/>
                    <a:pt x="925" y="188"/>
                  </a:cubicBezTo>
                  <a:cubicBezTo>
                    <a:pt x="875" y="125"/>
                    <a:pt x="838" y="63"/>
                    <a:pt x="7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6" name="Google Shape;12756;p23"/>
            <p:cNvSpPr/>
            <p:nvPr/>
          </p:nvSpPr>
          <p:spPr>
            <a:xfrm>
              <a:off x="5621700" y="4137450"/>
              <a:ext cx="50625" cy="28200"/>
            </a:xfrm>
            <a:custGeom>
              <a:avLst/>
              <a:gdLst/>
              <a:ahLst/>
              <a:cxnLst/>
              <a:rect l="l" t="t" r="r" b="b"/>
              <a:pathLst>
                <a:path w="2025" h="1128" extrusionOk="0">
                  <a:moveTo>
                    <a:pt x="0" y="1"/>
                  </a:moveTo>
                  <a:lnTo>
                    <a:pt x="0" y="1"/>
                  </a:lnTo>
                  <a:cubicBezTo>
                    <a:pt x="313" y="663"/>
                    <a:pt x="939" y="1128"/>
                    <a:pt x="1677" y="1128"/>
                  </a:cubicBezTo>
                  <a:cubicBezTo>
                    <a:pt x="1705" y="1128"/>
                    <a:pt x="1734" y="1127"/>
                    <a:pt x="1763" y="1126"/>
                  </a:cubicBezTo>
                  <a:cubicBezTo>
                    <a:pt x="1850" y="1126"/>
                    <a:pt x="1950" y="1126"/>
                    <a:pt x="2025" y="1113"/>
                  </a:cubicBezTo>
                  <a:cubicBezTo>
                    <a:pt x="1900" y="1088"/>
                    <a:pt x="1763" y="1063"/>
                    <a:pt x="1638" y="1038"/>
                  </a:cubicBezTo>
                  <a:cubicBezTo>
                    <a:pt x="950" y="901"/>
                    <a:pt x="463" y="5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7" name="Google Shape;12757;p23"/>
            <p:cNvSpPr/>
            <p:nvPr/>
          </p:nvSpPr>
          <p:spPr>
            <a:xfrm>
              <a:off x="5628875" y="4157775"/>
              <a:ext cx="25650" cy="12250"/>
            </a:xfrm>
            <a:custGeom>
              <a:avLst/>
              <a:gdLst/>
              <a:ahLst/>
              <a:cxnLst/>
              <a:rect l="l" t="t" r="r" b="b"/>
              <a:pathLst>
                <a:path w="1026" h="490" extrusionOk="0">
                  <a:moveTo>
                    <a:pt x="1" y="0"/>
                  </a:moveTo>
                  <a:lnTo>
                    <a:pt x="1" y="0"/>
                  </a:lnTo>
                  <a:cubicBezTo>
                    <a:pt x="191" y="273"/>
                    <a:pt x="763" y="489"/>
                    <a:pt x="992" y="489"/>
                  </a:cubicBezTo>
                  <a:cubicBezTo>
                    <a:pt x="1004" y="489"/>
                    <a:pt x="1015" y="489"/>
                    <a:pt x="1026" y="487"/>
                  </a:cubicBezTo>
                  <a:cubicBezTo>
                    <a:pt x="688" y="338"/>
                    <a:pt x="326"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8" name="Google Shape;12758;p23"/>
            <p:cNvSpPr/>
            <p:nvPr/>
          </p:nvSpPr>
          <p:spPr>
            <a:xfrm>
              <a:off x="5629825" y="4167150"/>
              <a:ext cx="3450" cy="1575"/>
            </a:xfrm>
            <a:custGeom>
              <a:avLst/>
              <a:gdLst/>
              <a:ahLst/>
              <a:cxnLst/>
              <a:rect l="l" t="t" r="r" b="b"/>
              <a:pathLst>
                <a:path w="138" h="63" extrusionOk="0">
                  <a:moveTo>
                    <a:pt x="0" y="0"/>
                  </a:moveTo>
                  <a:lnTo>
                    <a:pt x="0" y="0"/>
                  </a:lnTo>
                  <a:cubicBezTo>
                    <a:pt x="38" y="25"/>
                    <a:pt x="88" y="50"/>
                    <a:pt x="138" y="62"/>
                  </a:cubicBezTo>
                  <a:cubicBezTo>
                    <a:pt x="88" y="38"/>
                    <a:pt x="50" y="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9" name="Google Shape;12759;p23"/>
            <p:cNvSpPr/>
            <p:nvPr/>
          </p:nvSpPr>
          <p:spPr>
            <a:xfrm>
              <a:off x="5597025" y="4043725"/>
              <a:ext cx="36250" cy="54075"/>
            </a:xfrm>
            <a:custGeom>
              <a:avLst/>
              <a:gdLst/>
              <a:ahLst/>
              <a:cxnLst/>
              <a:rect l="l" t="t" r="r" b="b"/>
              <a:pathLst>
                <a:path w="1450" h="2163" extrusionOk="0">
                  <a:moveTo>
                    <a:pt x="0" y="1"/>
                  </a:moveTo>
                  <a:cubicBezTo>
                    <a:pt x="388" y="763"/>
                    <a:pt x="850" y="1575"/>
                    <a:pt x="1450" y="2163"/>
                  </a:cubicBezTo>
                  <a:cubicBezTo>
                    <a:pt x="1012" y="1413"/>
                    <a:pt x="575" y="6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0" name="Google Shape;12760;p23"/>
            <p:cNvSpPr/>
            <p:nvPr/>
          </p:nvSpPr>
          <p:spPr>
            <a:xfrm>
              <a:off x="5602325" y="4065300"/>
              <a:ext cx="14725" cy="21575"/>
            </a:xfrm>
            <a:custGeom>
              <a:avLst/>
              <a:gdLst/>
              <a:ahLst/>
              <a:cxnLst/>
              <a:rect l="l" t="t" r="r" b="b"/>
              <a:pathLst>
                <a:path w="589" h="863" extrusionOk="0">
                  <a:moveTo>
                    <a:pt x="1" y="0"/>
                  </a:moveTo>
                  <a:lnTo>
                    <a:pt x="1" y="0"/>
                  </a:lnTo>
                  <a:cubicBezTo>
                    <a:pt x="151" y="300"/>
                    <a:pt x="376" y="637"/>
                    <a:pt x="588" y="862"/>
                  </a:cubicBezTo>
                  <a:cubicBezTo>
                    <a:pt x="438" y="537"/>
                    <a:pt x="226" y="2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1" name="Google Shape;12761;p23"/>
            <p:cNvSpPr/>
            <p:nvPr/>
          </p:nvSpPr>
          <p:spPr>
            <a:xfrm>
              <a:off x="5595150" y="4073725"/>
              <a:ext cx="12200" cy="17200"/>
            </a:xfrm>
            <a:custGeom>
              <a:avLst/>
              <a:gdLst/>
              <a:ahLst/>
              <a:cxnLst/>
              <a:rect l="l" t="t" r="r" b="b"/>
              <a:pathLst>
                <a:path w="488" h="688" extrusionOk="0">
                  <a:moveTo>
                    <a:pt x="0" y="1"/>
                  </a:moveTo>
                  <a:cubicBezTo>
                    <a:pt x="113" y="250"/>
                    <a:pt x="313" y="500"/>
                    <a:pt x="488" y="688"/>
                  </a:cubicBezTo>
                  <a:cubicBezTo>
                    <a:pt x="363" y="438"/>
                    <a:pt x="188" y="20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2" name="Google Shape;12762;p23"/>
            <p:cNvSpPr/>
            <p:nvPr/>
          </p:nvSpPr>
          <p:spPr>
            <a:xfrm>
              <a:off x="5587650" y="4080275"/>
              <a:ext cx="325" cy="650"/>
            </a:xfrm>
            <a:custGeom>
              <a:avLst/>
              <a:gdLst/>
              <a:ahLst/>
              <a:cxnLst/>
              <a:rect l="l" t="t" r="r" b="b"/>
              <a:pathLst>
                <a:path w="13" h="26" extrusionOk="0">
                  <a:moveTo>
                    <a:pt x="0" y="1"/>
                  </a:moveTo>
                  <a:cubicBezTo>
                    <a:pt x="0" y="13"/>
                    <a:pt x="13" y="26"/>
                    <a:pt x="13" y="26"/>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3" name="Google Shape;12763;p23"/>
            <p:cNvSpPr/>
            <p:nvPr/>
          </p:nvSpPr>
          <p:spPr>
            <a:xfrm>
              <a:off x="5851325" y="4035925"/>
              <a:ext cx="18450" cy="40950"/>
            </a:xfrm>
            <a:custGeom>
              <a:avLst/>
              <a:gdLst/>
              <a:ahLst/>
              <a:cxnLst/>
              <a:rect l="l" t="t" r="r" b="b"/>
              <a:pathLst>
                <a:path w="738" h="1638" extrusionOk="0">
                  <a:moveTo>
                    <a:pt x="1" y="0"/>
                  </a:moveTo>
                  <a:lnTo>
                    <a:pt x="1" y="0"/>
                  </a:lnTo>
                  <a:cubicBezTo>
                    <a:pt x="288" y="575"/>
                    <a:pt x="413" y="1075"/>
                    <a:pt x="738" y="1637"/>
                  </a:cubicBezTo>
                  <a:cubicBezTo>
                    <a:pt x="625" y="1050"/>
                    <a:pt x="425" y="4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4" name="Google Shape;12764;p23"/>
            <p:cNvSpPr/>
            <p:nvPr/>
          </p:nvSpPr>
          <p:spPr>
            <a:xfrm>
              <a:off x="5864450" y="4044350"/>
              <a:ext cx="12200" cy="25975"/>
            </a:xfrm>
            <a:custGeom>
              <a:avLst/>
              <a:gdLst/>
              <a:ahLst/>
              <a:cxnLst/>
              <a:rect l="l" t="t" r="r" b="b"/>
              <a:pathLst>
                <a:path w="488" h="1039" extrusionOk="0">
                  <a:moveTo>
                    <a:pt x="0" y="1"/>
                  </a:moveTo>
                  <a:lnTo>
                    <a:pt x="0" y="1"/>
                  </a:lnTo>
                  <a:cubicBezTo>
                    <a:pt x="113" y="351"/>
                    <a:pt x="288" y="763"/>
                    <a:pt x="488" y="1038"/>
                  </a:cubicBezTo>
                  <a:cubicBezTo>
                    <a:pt x="400" y="663"/>
                    <a:pt x="238" y="3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5" name="Google Shape;12765;p23"/>
            <p:cNvSpPr/>
            <p:nvPr/>
          </p:nvSpPr>
          <p:spPr>
            <a:xfrm>
              <a:off x="5882575" y="4062475"/>
              <a:ext cx="1575" cy="4100"/>
            </a:xfrm>
            <a:custGeom>
              <a:avLst/>
              <a:gdLst/>
              <a:ahLst/>
              <a:cxnLst/>
              <a:rect l="l" t="t" r="r" b="b"/>
              <a:pathLst>
                <a:path w="63" h="164" extrusionOk="0">
                  <a:moveTo>
                    <a:pt x="0" y="1"/>
                  </a:moveTo>
                  <a:lnTo>
                    <a:pt x="0" y="1"/>
                  </a:lnTo>
                  <a:cubicBezTo>
                    <a:pt x="13" y="51"/>
                    <a:pt x="38" y="126"/>
                    <a:pt x="63" y="163"/>
                  </a:cubicBezTo>
                  <a:cubicBezTo>
                    <a:pt x="50" y="101"/>
                    <a:pt x="38"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6" name="Google Shape;12766;p23"/>
            <p:cNvSpPr/>
            <p:nvPr/>
          </p:nvSpPr>
          <p:spPr>
            <a:xfrm>
              <a:off x="5801350" y="4172125"/>
              <a:ext cx="47500" cy="5350"/>
            </a:xfrm>
            <a:custGeom>
              <a:avLst/>
              <a:gdLst/>
              <a:ahLst/>
              <a:cxnLst/>
              <a:rect l="l" t="t" r="r" b="b"/>
              <a:pathLst>
                <a:path w="1900" h="214" extrusionOk="0">
                  <a:moveTo>
                    <a:pt x="1900" y="1"/>
                  </a:moveTo>
                  <a:cubicBezTo>
                    <a:pt x="1556" y="48"/>
                    <a:pt x="1213" y="59"/>
                    <a:pt x="872" y="59"/>
                  </a:cubicBezTo>
                  <a:cubicBezTo>
                    <a:pt x="580" y="59"/>
                    <a:pt x="288" y="51"/>
                    <a:pt x="0" y="51"/>
                  </a:cubicBezTo>
                  <a:cubicBezTo>
                    <a:pt x="293" y="155"/>
                    <a:pt x="618" y="214"/>
                    <a:pt x="939" y="214"/>
                  </a:cubicBezTo>
                  <a:cubicBezTo>
                    <a:pt x="1277" y="214"/>
                    <a:pt x="1611" y="148"/>
                    <a:pt x="19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7" name="Google Shape;12767;p23"/>
            <p:cNvSpPr/>
            <p:nvPr/>
          </p:nvSpPr>
          <p:spPr>
            <a:xfrm>
              <a:off x="5817275" y="4182450"/>
              <a:ext cx="25325" cy="3700"/>
            </a:xfrm>
            <a:custGeom>
              <a:avLst/>
              <a:gdLst/>
              <a:ahLst/>
              <a:cxnLst/>
              <a:rect l="l" t="t" r="r" b="b"/>
              <a:pathLst>
                <a:path w="1013" h="148" extrusionOk="0">
                  <a:moveTo>
                    <a:pt x="1013" y="0"/>
                  </a:moveTo>
                  <a:lnTo>
                    <a:pt x="1013" y="0"/>
                  </a:lnTo>
                  <a:cubicBezTo>
                    <a:pt x="638" y="13"/>
                    <a:pt x="350" y="50"/>
                    <a:pt x="0" y="113"/>
                  </a:cubicBezTo>
                  <a:cubicBezTo>
                    <a:pt x="107" y="136"/>
                    <a:pt x="218" y="148"/>
                    <a:pt x="329" y="148"/>
                  </a:cubicBezTo>
                  <a:cubicBezTo>
                    <a:pt x="572" y="148"/>
                    <a:pt x="816" y="95"/>
                    <a:pt x="1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8" name="Google Shape;12768;p23"/>
            <p:cNvSpPr/>
            <p:nvPr/>
          </p:nvSpPr>
          <p:spPr>
            <a:xfrm>
              <a:off x="5896950" y="4104025"/>
              <a:ext cx="5950" cy="27200"/>
            </a:xfrm>
            <a:custGeom>
              <a:avLst/>
              <a:gdLst/>
              <a:ahLst/>
              <a:cxnLst/>
              <a:rect l="l" t="t" r="r" b="b"/>
              <a:pathLst>
                <a:path w="238" h="1088" extrusionOk="0">
                  <a:moveTo>
                    <a:pt x="13" y="1"/>
                  </a:moveTo>
                  <a:lnTo>
                    <a:pt x="13" y="1"/>
                  </a:lnTo>
                  <a:cubicBezTo>
                    <a:pt x="0" y="363"/>
                    <a:pt x="75" y="725"/>
                    <a:pt x="63" y="1088"/>
                  </a:cubicBezTo>
                  <a:cubicBezTo>
                    <a:pt x="238" y="763"/>
                    <a:pt x="150" y="288"/>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9" name="Google Shape;12769;p23"/>
            <p:cNvSpPr/>
            <p:nvPr/>
          </p:nvSpPr>
          <p:spPr>
            <a:xfrm>
              <a:off x="5906300" y="4112225"/>
              <a:ext cx="4725" cy="17750"/>
            </a:xfrm>
            <a:custGeom>
              <a:avLst/>
              <a:gdLst/>
              <a:ahLst/>
              <a:cxnLst/>
              <a:rect l="l" t="t" r="r" b="b"/>
              <a:pathLst>
                <a:path w="189" h="710" extrusionOk="0">
                  <a:moveTo>
                    <a:pt x="119" y="0"/>
                  </a:moveTo>
                  <a:cubicBezTo>
                    <a:pt x="116" y="0"/>
                    <a:pt x="113" y="13"/>
                    <a:pt x="113" y="48"/>
                  </a:cubicBezTo>
                  <a:cubicBezTo>
                    <a:pt x="101" y="198"/>
                    <a:pt x="88" y="298"/>
                    <a:pt x="76" y="410"/>
                  </a:cubicBezTo>
                  <a:cubicBezTo>
                    <a:pt x="76" y="472"/>
                    <a:pt x="63" y="622"/>
                    <a:pt x="1" y="710"/>
                  </a:cubicBezTo>
                  <a:cubicBezTo>
                    <a:pt x="151" y="572"/>
                    <a:pt x="188" y="348"/>
                    <a:pt x="151" y="160"/>
                  </a:cubicBezTo>
                  <a:cubicBezTo>
                    <a:pt x="151" y="122"/>
                    <a:pt x="130"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0" name="Google Shape;12770;p23"/>
            <p:cNvSpPr/>
            <p:nvPr/>
          </p:nvSpPr>
          <p:spPr>
            <a:xfrm>
              <a:off x="5916000" y="4126525"/>
              <a:ext cx="2825" cy="5950"/>
            </a:xfrm>
            <a:custGeom>
              <a:avLst/>
              <a:gdLst/>
              <a:ahLst/>
              <a:cxnLst/>
              <a:rect l="l" t="t" r="r" b="b"/>
              <a:pathLst>
                <a:path w="113" h="238" extrusionOk="0">
                  <a:moveTo>
                    <a:pt x="100" y="0"/>
                  </a:moveTo>
                  <a:lnTo>
                    <a:pt x="100" y="0"/>
                  </a:lnTo>
                  <a:cubicBezTo>
                    <a:pt x="75" y="75"/>
                    <a:pt x="50" y="163"/>
                    <a:pt x="0" y="238"/>
                  </a:cubicBezTo>
                  <a:cubicBezTo>
                    <a:pt x="75" y="188"/>
                    <a:pt x="113" y="38"/>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1" name="Google Shape;12771;p23"/>
            <p:cNvSpPr/>
            <p:nvPr/>
          </p:nvSpPr>
          <p:spPr>
            <a:xfrm>
              <a:off x="5905375" y="4063725"/>
              <a:ext cx="45025" cy="139675"/>
            </a:xfrm>
            <a:custGeom>
              <a:avLst/>
              <a:gdLst/>
              <a:ahLst/>
              <a:cxnLst/>
              <a:rect l="l" t="t" r="r" b="b"/>
              <a:pathLst>
                <a:path w="1801" h="5587" extrusionOk="0">
                  <a:moveTo>
                    <a:pt x="26" y="1"/>
                  </a:moveTo>
                  <a:lnTo>
                    <a:pt x="26" y="1"/>
                  </a:lnTo>
                  <a:cubicBezTo>
                    <a:pt x="288" y="276"/>
                    <a:pt x="600" y="900"/>
                    <a:pt x="675" y="1100"/>
                  </a:cubicBezTo>
                  <a:cubicBezTo>
                    <a:pt x="813" y="1438"/>
                    <a:pt x="938" y="1763"/>
                    <a:pt x="988" y="2113"/>
                  </a:cubicBezTo>
                  <a:cubicBezTo>
                    <a:pt x="988" y="2125"/>
                    <a:pt x="988" y="2125"/>
                    <a:pt x="988" y="2138"/>
                  </a:cubicBezTo>
                  <a:cubicBezTo>
                    <a:pt x="1038" y="2475"/>
                    <a:pt x="1038" y="3087"/>
                    <a:pt x="1013" y="3300"/>
                  </a:cubicBezTo>
                  <a:cubicBezTo>
                    <a:pt x="988" y="3550"/>
                    <a:pt x="775" y="4299"/>
                    <a:pt x="650" y="4512"/>
                  </a:cubicBezTo>
                  <a:cubicBezTo>
                    <a:pt x="463" y="4862"/>
                    <a:pt x="163" y="5299"/>
                    <a:pt x="1" y="5587"/>
                  </a:cubicBezTo>
                  <a:cubicBezTo>
                    <a:pt x="188" y="5424"/>
                    <a:pt x="363" y="5249"/>
                    <a:pt x="538" y="5087"/>
                  </a:cubicBezTo>
                  <a:cubicBezTo>
                    <a:pt x="1363" y="4349"/>
                    <a:pt x="1800" y="3162"/>
                    <a:pt x="1538" y="2063"/>
                  </a:cubicBezTo>
                  <a:cubicBezTo>
                    <a:pt x="1338" y="1225"/>
                    <a:pt x="713" y="525"/>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2" name="Google Shape;12772;p23"/>
            <p:cNvSpPr/>
            <p:nvPr/>
          </p:nvSpPr>
          <p:spPr>
            <a:xfrm>
              <a:off x="5386750" y="3862225"/>
              <a:ext cx="101575" cy="115625"/>
            </a:xfrm>
            <a:custGeom>
              <a:avLst/>
              <a:gdLst/>
              <a:ahLst/>
              <a:cxnLst/>
              <a:rect l="l" t="t" r="r" b="b"/>
              <a:pathLst>
                <a:path w="4063" h="4625" extrusionOk="0">
                  <a:moveTo>
                    <a:pt x="3850" y="0"/>
                  </a:moveTo>
                  <a:cubicBezTo>
                    <a:pt x="1975" y="1000"/>
                    <a:pt x="413" y="2562"/>
                    <a:pt x="1" y="4624"/>
                  </a:cubicBezTo>
                  <a:cubicBezTo>
                    <a:pt x="663" y="2675"/>
                    <a:pt x="2288" y="1425"/>
                    <a:pt x="4062" y="463"/>
                  </a:cubicBezTo>
                  <a:cubicBezTo>
                    <a:pt x="3950" y="338"/>
                    <a:pt x="3875" y="175"/>
                    <a:pt x="3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3" name="Google Shape;12773;p23"/>
            <p:cNvSpPr/>
            <p:nvPr/>
          </p:nvSpPr>
          <p:spPr>
            <a:xfrm>
              <a:off x="5422700" y="3877225"/>
              <a:ext cx="71550" cy="52500"/>
            </a:xfrm>
            <a:custGeom>
              <a:avLst/>
              <a:gdLst/>
              <a:ahLst/>
              <a:cxnLst/>
              <a:rect l="l" t="t" r="r" b="b"/>
              <a:pathLst>
                <a:path w="2862" h="2100" extrusionOk="0">
                  <a:moveTo>
                    <a:pt x="2737" y="0"/>
                  </a:moveTo>
                  <a:cubicBezTo>
                    <a:pt x="1637" y="400"/>
                    <a:pt x="662" y="1137"/>
                    <a:pt x="0" y="2100"/>
                  </a:cubicBezTo>
                  <a:cubicBezTo>
                    <a:pt x="800" y="1287"/>
                    <a:pt x="1825" y="675"/>
                    <a:pt x="2862" y="150"/>
                  </a:cubicBezTo>
                  <a:cubicBezTo>
                    <a:pt x="2824" y="100"/>
                    <a:pt x="2787" y="50"/>
                    <a:pt x="27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4" name="Google Shape;12774;p23"/>
            <p:cNvSpPr/>
            <p:nvPr/>
          </p:nvSpPr>
          <p:spPr>
            <a:xfrm>
              <a:off x="5448925" y="3884400"/>
              <a:ext cx="51900" cy="31575"/>
            </a:xfrm>
            <a:custGeom>
              <a:avLst/>
              <a:gdLst/>
              <a:ahLst/>
              <a:cxnLst/>
              <a:rect l="l" t="t" r="r" b="b"/>
              <a:pathLst>
                <a:path w="2076" h="1263" extrusionOk="0">
                  <a:moveTo>
                    <a:pt x="1938" y="1"/>
                  </a:moveTo>
                  <a:cubicBezTo>
                    <a:pt x="1225" y="300"/>
                    <a:pt x="551" y="700"/>
                    <a:pt x="1" y="1263"/>
                  </a:cubicBezTo>
                  <a:cubicBezTo>
                    <a:pt x="663" y="850"/>
                    <a:pt x="1375" y="513"/>
                    <a:pt x="2075" y="175"/>
                  </a:cubicBezTo>
                  <a:cubicBezTo>
                    <a:pt x="2025" y="126"/>
                    <a:pt x="1988" y="63"/>
                    <a:pt x="1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5" name="Google Shape;12775;p23"/>
            <p:cNvSpPr/>
            <p:nvPr/>
          </p:nvSpPr>
          <p:spPr>
            <a:xfrm>
              <a:off x="5474550" y="3893450"/>
              <a:ext cx="31575" cy="17225"/>
            </a:xfrm>
            <a:custGeom>
              <a:avLst/>
              <a:gdLst/>
              <a:ahLst/>
              <a:cxnLst/>
              <a:rect l="l" t="t" r="r" b="b"/>
              <a:pathLst>
                <a:path w="1263" h="689" extrusionOk="0">
                  <a:moveTo>
                    <a:pt x="1200" y="1"/>
                  </a:moveTo>
                  <a:cubicBezTo>
                    <a:pt x="763" y="151"/>
                    <a:pt x="350" y="376"/>
                    <a:pt x="1" y="688"/>
                  </a:cubicBezTo>
                  <a:cubicBezTo>
                    <a:pt x="413" y="463"/>
                    <a:pt x="838" y="288"/>
                    <a:pt x="1263" y="88"/>
                  </a:cubicBezTo>
                  <a:cubicBezTo>
                    <a:pt x="1238" y="51"/>
                    <a:pt x="1213" y="26"/>
                    <a:pt x="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6" name="Google Shape;12776;p23"/>
            <p:cNvSpPr/>
            <p:nvPr/>
          </p:nvSpPr>
          <p:spPr>
            <a:xfrm>
              <a:off x="5491425" y="3902200"/>
              <a:ext cx="21575" cy="12225"/>
            </a:xfrm>
            <a:custGeom>
              <a:avLst/>
              <a:gdLst/>
              <a:ahLst/>
              <a:cxnLst/>
              <a:rect l="l" t="t" r="r" b="b"/>
              <a:pathLst>
                <a:path w="863" h="489" extrusionOk="0">
                  <a:moveTo>
                    <a:pt x="800" y="1"/>
                  </a:moveTo>
                  <a:cubicBezTo>
                    <a:pt x="513" y="126"/>
                    <a:pt x="238" y="276"/>
                    <a:pt x="0" y="488"/>
                  </a:cubicBezTo>
                  <a:cubicBezTo>
                    <a:pt x="288" y="351"/>
                    <a:pt x="575" y="226"/>
                    <a:pt x="863" y="88"/>
                  </a:cubicBezTo>
                  <a:cubicBezTo>
                    <a:pt x="838" y="63"/>
                    <a:pt x="813" y="38"/>
                    <a:pt x="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7" name="Google Shape;12777;p23"/>
            <p:cNvSpPr/>
            <p:nvPr/>
          </p:nvSpPr>
          <p:spPr>
            <a:xfrm>
              <a:off x="5735100" y="3851600"/>
              <a:ext cx="271825" cy="133425"/>
            </a:xfrm>
            <a:custGeom>
              <a:avLst/>
              <a:gdLst/>
              <a:ahLst/>
              <a:cxnLst/>
              <a:rect l="l" t="t" r="r" b="b"/>
              <a:pathLst>
                <a:path w="10873" h="5337" extrusionOk="0">
                  <a:moveTo>
                    <a:pt x="1" y="0"/>
                  </a:moveTo>
                  <a:lnTo>
                    <a:pt x="1" y="0"/>
                  </a:lnTo>
                  <a:cubicBezTo>
                    <a:pt x="388" y="75"/>
                    <a:pt x="763" y="163"/>
                    <a:pt x="1150" y="250"/>
                  </a:cubicBezTo>
                  <a:cubicBezTo>
                    <a:pt x="2738" y="625"/>
                    <a:pt x="3950" y="1213"/>
                    <a:pt x="5412" y="1862"/>
                  </a:cubicBezTo>
                  <a:cubicBezTo>
                    <a:pt x="7424" y="2762"/>
                    <a:pt x="9273" y="3874"/>
                    <a:pt x="10873" y="5336"/>
                  </a:cubicBezTo>
                  <a:cubicBezTo>
                    <a:pt x="9598" y="3912"/>
                    <a:pt x="8149" y="2625"/>
                    <a:pt x="6437" y="1762"/>
                  </a:cubicBezTo>
                  <a:cubicBezTo>
                    <a:pt x="4687" y="913"/>
                    <a:pt x="2813" y="225"/>
                    <a:pt x="863" y="75"/>
                  </a:cubicBezTo>
                  <a:cubicBezTo>
                    <a:pt x="576" y="38"/>
                    <a:pt x="276" y="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8" name="Google Shape;12778;p23"/>
            <p:cNvSpPr/>
            <p:nvPr/>
          </p:nvSpPr>
          <p:spPr>
            <a:xfrm>
              <a:off x="5798850" y="3881275"/>
              <a:ext cx="164650" cy="77200"/>
            </a:xfrm>
            <a:custGeom>
              <a:avLst/>
              <a:gdLst/>
              <a:ahLst/>
              <a:cxnLst/>
              <a:rect l="l" t="t" r="r" b="b"/>
              <a:pathLst>
                <a:path w="6586" h="3088" extrusionOk="0">
                  <a:moveTo>
                    <a:pt x="0" y="1"/>
                  </a:moveTo>
                  <a:lnTo>
                    <a:pt x="0" y="1"/>
                  </a:lnTo>
                  <a:cubicBezTo>
                    <a:pt x="138" y="38"/>
                    <a:pt x="275" y="88"/>
                    <a:pt x="413" y="126"/>
                  </a:cubicBezTo>
                  <a:cubicBezTo>
                    <a:pt x="1500" y="500"/>
                    <a:pt x="2462" y="963"/>
                    <a:pt x="3599" y="1525"/>
                  </a:cubicBezTo>
                  <a:cubicBezTo>
                    <a:pt x="4624" y="2000"/>
                    <a:pt x="5649" y="2475"/>
                    <a:pt x="6586" y="3087"/>
                  </a:cubicBezTo>
                  <a:cubicBezTo>
                    <a:pt x="4824" y="1550"/>
                    <a:pt x="2624" y="288"/>
                    <a:pt x="263" y="26"/>
                  </a:cubicBezTo>
                  <a:cubicBezTo>
                    <a:pt x="175" y="13"/>
                    <a:pt x="88"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9" name="Google Shape;12779;p23"/>
            <p:cNvSpPr/>
            <p:nvPr/>
          </p:nvSpPr>
          <p:spPr>
            <a:xfrm>
              <a:off x="5824450" y="3902200"/>
              <a:ext cx="110000" cy="49075"/>
            </a:xfrm>
            <a:custGeom>
              <a:avLst/>
              <a:gdLst/>
              <a:ahLst/>
              <a:cxnLst/>
              <a:rect l="l" t="t" r="r" b="b"/>
              <a:pathLst>
                <a:path w="4400" h="1963" extrusionOk="0">
                  <a:moveTo>
                    <a:pt x="1" y="1"/>
                  </a:moveTo>
                  <a:cubicBezTo>
                    <a:pt x="101" y="26"/>
                    <a:pt x="188" y="51"/>
                    <a:pt x="276" y="76"/>
                  </a:cubicBezTo>
                  <a:cubicBezTo>
                    <a:pt x="1625" y="613"/>
                    <a:pt x="3050" y="1300"/>
                    <a:pt x="4400" y="1963"/>
                  </a:cubicBezTo>
                  <a:cubicBezTo>
                    <a:pt x="3163" y="1001"/>
                    <a:pt x="1700" y="188"/>
                    <a:pt x="113" y="13"/>
                  </a:cubicBezTo>
                  <a:cubicBezTo>
                    <a:pt x="76" y="1"/>
                    <a:pt x="3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0" name="Google Shape;12780;p23"/>
            <p:cNvSpPr/>
            <p:nvPr/>
          </p:nvSpPr>
          <p:spPr>
            <a:xfrm>
              <a:off x="5844150" y="3920325"/>
              <a:ext cx="63125" cy="29075"/>
            </a:xfrm>
            <a:custGeom>
              <a:avLst/>
              <a:gdLst/>
              <a:ahLst/>
              <a:cxnLst/>
              <a:rect l="l" t="t" r="r" b="b"/>
              <a:pathLst>
                <a:path w="2525" h="1163" extrusionOk="0">
                  <a:moveTo>
                    <a:pt x="0" y="1"/>
                  </a:moveTo>
                  <a:lnTo>
                    <a:pt x="63" y="26"/>
                  </a:lnTo>
                  <a:cubicBezTo>
                    <a:pt x="525" y="226"/>
                    <a:pt x="975" y="501"/>
                    <a:pt x="1437" y="700"/>
                  </a:cubicBezTo>
                  <a:cubicBezTo>
                    <a:pt x="1837" y="875"/>
                    <a:pt x="2150" y="988"/>
                    <a:pt x="2524" y="1163"/>
                  </a:cubicBezTo>
                  <a:cubicBezTo>
                    <a:pt x="1787" y="650"/>
                    <a:pt x="975" y="201"/>
                    <a:pt x="88" y="13"/>
                  </a:cubicBezTo>
                  <a:cubicBezTo>
                    <a:pt x="50" y="1"/>
                    <a:pt x="25"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1" name="Google Shape;12781;p23"/>
            <p:cNvSpPr/>
            <p:nvPr/>
          </p:nvSpPr>
          <p:spPr>
            <a:xfrm>
              <a:off x="5858200" y="3939700"/>
              <a:ext cx="36275" cy="17825"/>
            </a:xfrm>
            <a:custGeom>
              <a:avLst/>
              <a:gdLst/>
              <a:ahLst/>
              <a:cxnLst/>
              <a:rect l="l" t="t" r="r" b="b"/>
              <a:pathLst>
                <a:path w="1451" h="713" extrusionOk="0">
                  <a:moveTo>
                    <a:pt x="1" y="0"/>
                  </a:moveTo>
                  <a:lnTo>
                    <a:pt x="1" y="0"/>
                  </a:lnTo>
                  <a:cubicBezTo>
                    <a:pt x="463" y="288"/>
                    <a:pt x="950" y="513"/>
                    <a:pt x="1450" y="713"/>
                  </a:cubicBezTo>
                  <a:cubicBezTo>
                    <a:pt x="1000" y="413"/>
                    <a:pt x="500"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2" name="Google Shape;12782;p23"/>
            <p:cNvSpPr/>
            <p:nvPr/>
          </p:nvSpPr>
          <p:spPr>
            <a:xfrm>
              <a:off x="5822900" y="3981250"/>
              <a:ext cx="120300" cy="84075"/>
            </a:xfrm>
            <a:custGeom>
              <a:avLst/>
              <a:gdLst/>
              <a:ahLst/>
              <a:cxnLst/>
              <a:rect l="l" t="t" r="r" b="b"/>
              <a:pathLst>
                <a:path w="4812" h="3363" extrusionOk="0">
                  <a:moveTo>
                    <a:pt x="0" y="0"/>
                  </a:moveTo>
                  <a:cubicBezTo>
                    <a:pt x="63" y="138"/>
                    <a:pt x="113" y="288"/>
                    <a:pt x="163" y="438"/>
                  </a:cubicBezTo>
                  <a:cubicBezTo>
                    <a:pt x="513" y="588"/>
                    <a:pt x="875" y="750"/>
                    <a:pt x="1300" y="950"/>
                  </a:cubicBezTo>
                  <a:cubicBezTo>
                    <a:pt x="2662" y="1550"/>
                    <a:pt x="3862" y="2250"/>
                    <a:pt x="4812" y="3362"/>
                  </a:cubicBezTo>
                  <a:cubicBezTo>
                    <a:pt x="3799" y="1563"/>
                    <a:pt x="1950" y="5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3" name="Google Shape;12783;p23"/>
            <p:cNvSpPr/>
            <p:nvPr/>
          </p:nvSpPr>
          <p:spPr>
            <a:xfrm>
              <a:off x="5829450" y="3970325"/>
              <a:ext cx="85625" cy="46875"/>
            </a:xfrm>
            <a:custGeom>
              <a:avLst/>
              <a:gdLst/>
              <a:ahLst/>
              <a:cxnLst/>
              <a:rect l="l" t="t" r="r" b="b"/>
              <a:pathLst>
                <a:path w="3425" h="1875" extrusionOk="0">
                  <a:moveTo>
                    <a:pt x="1" y="0"/>
                  </a:moveTo>
                  <a:lnTo>
                    <a:pt x="1" y="0"/>
                  </a:lnTo>
                  <a:cubicBezTo>
                    <a:pt x="1138" y="637"/>
                    <a:pt x="2313" y="1200"/>
                    <a:pt x="3425" y="1875"/>
                  </a:cubicBezTo>
                  <a:cubicBezTo>
                    <a:pt x="2463" y="987"/>
                    <a:pt x="1263" y="3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4" name="Google Shape;12784;p23"/>
            <p:cNvSpPr/>
            <p:nvPr/>
          </p:nvSpPr>
          <p:spPr>
            <a:xfrm>
              <a:off x="5855075" y="3969700"/>
              <a:ext cx="32825" cy="20000"/>
            </a:xfrm>
            <a:custGeom>
              <a:avLst/>
              <a:gdLst/>
              <a:ahLst/>
              <a:cxnLst/>
              <a:rect l="l" t="t" r="r" b="b"/>
              <a:pathLst>
                <a:path w="1313" h="800" extrusionOk="0">
                  <a:moveTo>
                    <a:pt x="1" y="0"/>
                  </a:moveTo>
                  <a:cubicBezTo>
                    <a:pt x="425" y="300"/>
                    <a:pt x="875" y="525"/>
                    <a:pt x="1313" y="800"/>
                  </a:cubicBezTo>
                  <a:cubicBezTo>
                    <a:pt x="963" y="413"/>
                    <a:pt x="475"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5" name="Google Shape;12785;p23"/>
            <p:cNvSpPr/>
            <p:nvPr/>
          </p:nvSpPr>
          <p:spPr>
            <a:xfrm>
              <a:off x="5862575" y="3960325"/>
              <a:ext cx="18775" cy="11575"/>
            </a:xfrm>
            <a:custGeom>
              <a:avLst/>
              <a:gdLst/>
              <a:ahLst/>
              <a:cxnLst/>
              <a:rect l="l" t="t" r="r" b="b"/>
              <a:pathLst>
                <a:path w="751" h="463" extrusionOk="0">
                  <a:moveTo>
                    <a:pt x="0" y="0"/>
                  </a:moveTo>
                  <a:cubicBezTo>
                    <a:pt x="225" y="188"/>
                    <a:pt x="488" y="313"/>
                    <a:pt x="750" y="463"/>
                  </a:cubicBezTo>
                  <a:cubicBezTo>
                    <a:pt x="550" y="250"/>
                    <a:pt x="250" y="1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6" name="Google Shape;12786;p23"/>
            <p:cNvSpPr/>
            <p:nvPr/>
          </p:nvSpPr>
          <p:spPr>
            <a:xfrm>
              <a:off x="6044400" y="4056225"/>
              <a:ext cx="11575" cy="69375"/>
            </a:xfrm>
            <a:custGeom>
              <a:avLst/>
              <a:gdLst/>
              <a:ahLst/>
              <a:cxnLst/>
              <a:rect l="l" t="t" r="r" b="b"/>
              <a:pathLst>
                <a:path w="463" h="2775" extrusionOk="0">
                  <a:moveTo>
                    <a:pt x="313" y="1"/>
                  </a:moveTo>
                  <a:lnTo>
                    <a:pt x="313" y="1"/>
                  </a:lnTo>
                  <a:cubicBezTo>
                    <a:pt x="350" y="1050"/>
                    <a:pt x="200" y="1675"/>
                    <a:pt x="13" y="2712"/>
                  </a:cubicBezTo>
                  <a:cubicBezTo>
                    <a:pt x="1" y="2737"/>
                    <a:pt x="1" y="2750"/>
                    <a:pt x="1" y="2775"/>
                  </a:cubicBezTo>
                  <a:cubicBezTo>
                    <a:pt x="151" y="2413"/>
                    <a:pt x="275" y="2050"/>
                    <a:pt x="363" y="1663"/>
                  </a:cubicBezTo>
                  <a:cubicBezTo>
                    <a:pt x="463" y="1113"/>
                    <a:pt x="463" y="538"/>
                    <a:pt x="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7" name="Google Shape;12787;p23"/>
            <p:cNvSpPr/>
            <p:nvPr/>
          </p:nvSpPr>
          <p:spPr>
            <a:xfrm>
              <a:off x="6042850" y="4072800"/>
              <a:ext cx="2825" cy="22200"/>
            </a:xfrm>
            <a:custGeom>
              <a:avLst/>
              <a:gdLst/>
              <a:ahLst/>
              <a:cxnLst/>
              <a:rect l="l" t="t" r="r" b="b"/>
              <a:pathLst>
                <a:path w="113" h="888" extrusionOk="0">
                  <a:moveTo>
                    <a:pt x="38" y="0"/>
                  </a:moveTo>
                  <a:cubicBezTo>
                    <a:pt x="38" y="287"/>
                    <a:pt x="0" y="612"/>
                    <a:pt x="13" y="887"/>
                  </a:cubicBezTo>
                  <a:cubicBezTo>
                    <a:pt x="88" y="600"/>
                    <a:pt x="113" y="287"/>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8" name="Google Shape;12788;p23"/>
            <p:cNvSpPr/>
            <p:nvPr/>
          </p:nvSpPr>
          <p:spPr>
            <a:xfrm>
              <a:off x="6032525" y="4076225"/>
              <a:ext cx="2225" cy="16900"/>
            </a:xfrm>
            <a:custGeom>
              <a:avLst/>
              <a:gdLst/>
              <a:ahLst/>
              <a:cxnLst/>
              <a:rect l="l" t="t" r="r" b="b"/>
              <a:pathLst>
                <a:path w="89" h="676" extrusionOk="0">
                  <a:moveTo>
                    <a:pt x="76" y="0"/>
                  </a:moveTo>
                  <a:lnTo>
                    <a:pt x="76" y="0"/>
                  </a:lnTo>
                  <a:cubicBezTo>
                    <a:pt x="26" y="213"/>
                    <a:pt x="1" y="463"/>
                    <a:pt x="1" y="675"/>
                  </a:cubicBezTo>
                  <a:cubicBezTo>
                    <a:pt x="63" y="450"/>
                    <a:pt x="88" y="225"/>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9" name="Google Shape;12789;p23"/>
            <p:cNvSpPr/>
            <p:nvPr/>
          </p:nvSpPr>
          <p:spPr>
            <a:xfrm>
              <a:off x="5391125" y="4019375"/>
              <a:ext cx="27525" cy="60300"/>
            </a:xfrm>
            <a:custGeom>
              <a:avLst/>
              <a:gdLst/>
              <a:ahLst/>
              <a:cxnLst/>
              <a:rect l="l" t="t" r="r" b="b"/>
              <a:pathLst>
                <a:path w="1101" h="2412" extrusionOk="0">
                  <a:moveTo>
                    <a:pt x="1" y="0"/>
                  </a:moveTo>
                  <a:lnTo>
                    <a:pt x="1" y="0"/>
                  </a:lnTo>
                  <a:cubicBezTo>
                    <a:pt x="126" y="887"/>
                    <a:pt x="538" y="1762"/>
                    <a:pt x="1101" y="2412"/>
                  </a:cubicBezTo>
                  <a:cubicBezTo>
                    <a:pt x="651" y="1612"/>
                    <a:pt x="288" y="83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0" name="Google Shape;12790;p23"/>
            <p:cNvSpPr/>
            <p:nvPr/>
          </p:nvSpPr>
          <p:spPr>
            <a:xfrm>
              <a:off x="5403000" y="4036225"/>
              <a:ext cx="11900" cy="25975"/>
            </a:xfrm>
            <a:custGeom>
              <a:avLst/>
              <a:gdLst/>
              <a:ahLst/>
              <a:cxnLst/>
              <a:rect l="l" t="t" r="r" b="b"/>
              <a:pathLst>
                <a:path w="476" h="1039" extrusionOk="0">
                  <a:moveTo>
                    <a:pt x="1" y="1"/>
                  </a:moveTo>
                  <a:cubicBezTo>
                    <a:pt x="63" y="351"/>
                    <a:pt x="301" y="826"/>
                    <a:pt x="476" y="1038"/>
                  </a:cubicBezTo>
                  <a:cubicBezTo>
                    <a:pt x="338" y="688"/>
                    <a:pt x="163" y="3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1" name="Google Shape;12791;p23"/>
            <p:cNvSpPr/>
            <p:nvPr/>
          </p:nvSpPr>
          <p:spPr>
            <a:xfrm>
              <a:off x="5416125" y="4041225"/>
              <a:ext cx="3775" cy="9100"/>
            </a:xfrm>
            <a:custGeom>
              <a:avLst/>
              <a:gdLst/>
              <a:ahLst/>
              <a:cxnLst/>
              <a:rect l="l" t="t" r="r" b="b"/>
              <a:pathLst>
                <a:path w="151" h="364" extrusionOk="0">
                  <a:moveTo>
                    <a:pt x="1" y="1"/>
                  </a:moveTo>
                  <a:lnTo>
                    <a:pt x="1" y="1"/>
                  </a:lnTo>
                  <a:cubicBezTo>
                    <a:pt x="26" y="126"/>
                    <a:pt x="76" y="263"/>
                    <a:pt x="151" y="363"/>
                  </a:cubicBezTo>
                  <a:cubicBezTo>
                    <a:pt x="101" y="238"/>
                    <a:pt x="51"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2" name="Google Shape;12792;p23"/>
            <p:cNvSpPr/>
            <p:nvPr/>
          </p:nvSpPr>
          <p:spPr>
            <a:xfrm>
              <a:off x="5467375" y="3965000"/>
              <a:ext cx="61875" cy="53150"/>
            </a:xfrm>
            <a:custGeom>
              <a:avLst/>
              <a:gdLst/>
              <a:ahLst/>
              <a:cxnLst/>
              <a:rect l="l" t="t" r="r" b="b"/>
              <a:pathLst>
                <a:path w="2475" h="2126" extrusionOk="0">
                  <a:moveTo>
                    <a:pt x="2474" y="1"/>
                  </a:moveTo>
                  <a:lnTo>
                    <a:pt x="2474" y="1"/>
                  </a:lnTo>
                  <a:cubicBezTo>
                    <a:pt x="1962" y="263"/>
                    <a:pt x="1450" y="551"/>
                    <a:pt x="1012" y="925"/>
                  </a:cubicBezTo>
                  <a:cubicBezTo>
                    <a:pt x="637" y="1225"/>
                    <a:pt x="138" y="1838"/>
                    <a:pt x="0" y="2125"/>
                  </a:cubicBezTo>
                  <a:cubicBezTo>
                    <a:pt x="775" y="1263"/>
                    <a:pt x="1637" y="638"/>
                    <a:pt x="2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3" name="Google Shape;12793;p23"/>
            <p:cNvSpPr/>
            <p:nvPr/>
          </p:nvSpPr>
          <p:spPr>
            <a:xfrm>
              <a:off x="5473925" y="3966575"/>
              <a:ext cx="37525" cy="32825"/>
            </a:xfrm>
            <a:custGeom>
              <a:avLst/>
              <a:gdLst/>
              <a:ahLst/>
              <a:cxnLst/>
              <a:rect l="l" t="t" r="r" b="b"/>
              <a:pathLst>
                <a:path w="1501" h="1313" extrusionOk="0">
                  <a:moveTo>
                    <a:pt x="1488" y="0"/>
                  </a:moveTo>
                  <a:cubicBezTo>
                    <a:pt x="1238" y="125"/>
                    <a:pt x="988" y="250"/>
                    <a:pt x="775" y="425"/>
                  </a:cubicBezTo>
                  <a:cubicBezTo>
                    <a:pt x="463" y="662"/>
                    <a:pt x="213" y="975"/>
                    <a:pt x="1" y="1312"/>
                  </a:cubicBezTo>
                  <a:cubicBezTo>
                    <a:pt x="450" y="825"/>
                    <a:pt x="950" y="388"/>
                    <a:pt x="1450" y="38"/>
                  </a:cubicBezTo>
                  <a:cubicBezTo>
                    <a:pt x="1463" y="25"/>
                    <a:pt x="1500" y="0"/>
                    <a:pt x="1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4" name="Google Shape;12794;p23"/>
            <p:cNvSpPr/>
            <p:nvPr/>
          </p:nvSpPr>
          <p:spPr>
            <a:xfrm>
              <a:off x="5476750" y="3968450"/>
              <a:ext cx="20625" cy="13750"/>
            </a:xfrm>
            <a:custGeom>
              <a:avLst/>
              <a:gdLst/>
              <a:ahLst/>
              <a:cxnLst/>
              <a:rect l="l" t="t" r="r" b="b"/>
              <a:pathLst>
                <a:path w="825" h="550" extrusionOk="0">
                  <a:moveTo>
                    <a:pt x="825" y="0"/>
                  </a:moveTo>
                  <a:lnTo>
                    <a:pt x="825" y="0"/>
                  </a:lnTo>
                  <a:cubicBezTo>
                    <a:pt x="500" y="75"/>
                    <a:pt x="187" y="325"/>
                    <a:pt x="0" y="550"/>
                  </a:cubicBezTo>
                  <a:cubicBezTo>
                    <a:pt x="275" y="375"/>
                    <a:pt x="537" y="163"/>
                    <a:pt x="8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5" name="Google Shape;12795;p23"/>
            <p:cNvSpPr/>
            <p:nvPr/>
          </p:nvSpPr>
          <p:spPr>
            <a:xfrm>
              <a:off x="5739475" y="3876275"/>
              <a:ext cx="98125" cy="172175"/>
            </a:xfrm>
            <a:custGeom>
              <a:avLst/>
              <a:gdLst/>
              <a:ahLst/>
              <a:cxnLst/>
              <a:rect l="l" t="t" r="r" b="b"/>
              <a:pathLst>
                <a:path w="3925" h="6887" extrusionOk="0">
                  <a:moveTo>
                    <a:pt x="1" y="1"/>
                  </a:moveTo>
                  <a:lnTo>
                    <a:pt x="1" y="1"/>
                  </a:lnTo>
                  <a:cubicBezTo>
                    <a:pt x="1588" y="1863"/>
                    <a:pt x="2550" y="3950"/>
                    <a:pt x="3625" y="6211"/>
                  </a:cubicBezTo>
                  <a:cubicBezTo>
                    <a:pt x="3725" y="6424"/>
                    <a:pt x="3837" y="6686"/>
                    <a:pt x="3925" y="6886"/>
                  </a:cubicBezTo>
                  <a:cubicBezTo>
                    <a:pt x="3875" y="6699"/>
                    <a:pt x="3825" y="6511"/>
                    <a:pt x="3775" y="6311"/>
                  </a:cubicBezTo>
                  <a:cubicBezTo>
                    <a:pt x="3462" y="5112"/>
                    <a:pt x="3062" y="3912"/>
                    <a:pt x="2463" y="2825"/>
                  </a:cubicBezTo>
                  <a:cubicBezTo>
                    <a:pt x="1813" y="1738"/>
                    <a:pt x="926" y="8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6" name="Google Shape;12796;p23"/>
            <p:cNvSpPr/>
            <p:nvPr/>
          </p:nvSpPr>
          <p:spPr>
            <a:xfrm>
              <a:off x="5805725" y="4027175"/>
              <a:ext cx="21250" cy="91575"/>
            </a:xfrm>
            <a:custGeom>
              <a:avLst/>
              <a:gdLst/>
              <a:ahLst/>
              <a:cxnLst/>
              <a:rect l="l" t="t" r="r" b="b"/>
              <a:pathLst>
                <a:path w="850" h="3663" extrusionOk="0">
                  <a:moveTo>
                    <a:pt x="0" y="1"/>
                  </a:moveTo>
                  <a:lnTo>
                    <a:pt x="0" y="1"/>
                  </a:lnTo>
                  <a:cubicBezTo>
                    <a:pt x="225" y="1250"/>
                    <a:pt x="337" y="2300"/>
                    <a:pt x="425" y="3575"/>
                  </a:cubicBezTo>
                  <a:cubicBezTo>
                    <a:pt x="456" y="3569"/>
                    <a:pt x="487" y="3566"/>
                    <a:pt x="518" y="3566"/>
                  </a:cubicBezTo>
                  <a:cubicBezTo>
                    <a:pt x="562" y="3566"/>
                    <a:pt x="606" y="3572"/>
                    <a:pt x="650" y="3587"/>
                  </a:cubicBezTo>
                  <a:lnTo>
                    <a:pt x="687" y="3587"/>
                  </a:lnTo>
                  <a:cubicBezTo>
                    <a:pt x="737" y="3612"/>
                    <a:pt x="800" y="3637"/>
                    <a:pt x="850" y="3662"/>
                  </a:cubicBezTo>
                  <a:cubicBezTo>
                    <a:pt x="825" y="2400"/>
                    <a:pt x="387" y="11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7" name="Google Shape;12797;p23"/>
            <p:cNvSpPr/>
            <p:nvPr/>
          </p:nvSpPr>
          <p:spPr>
            <a:xfrm>
              <a:off x="5632625" y="3968750"/>
              <a:ext cx="17225" cy="50650"/>
            </a:xfrm>
            <a:custGeom>
              <a:avLst/>
              <a:gdLst/>
              <a:ahLst/>
              <a:cxnLst/>
              <a:rect l="l" t="t" r="r" b="b"/>
              <a:pathLst>
                <a:path w="689" h="2026" extrusionOk="0">
                  <a:moveTo>
                    <a:pt x="176" y="1"/>
                  </a:moveTo>
                  <a:lnTo>
                    <a:pt x="176" y="1"/>
                  </a:lnTo>
                  <a:cubicBezTo>
                    <a:pt x="1" y="650"/>
                    <a:pt x="38" y="1388"/>
                    <a:pt x="538" y="1888"/>
                  </a:cubicBezTo>
                  <a:cubicBezTo>
                    <a:pt x="588" y="1938"/>
                    <a:pt x="651" y="1988"/>
                    <a:pt x="688" y="2025"/>
                  </a:cubicBezTo>
                  <a:cubicBezTo>
                    <a:pt x="638" y="1938"/>
                    <a:pt x="588" y="1863"/>
                    <a:pt x="538" y="1775"/>
                  </a:cubicBezTo>
                  <a:cubicBezTo>
                    <a:pt x="238" y="1250"/>
                    <a:pt x="151" y="675"/>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8" name="Google Shape;12798;p23"/>
            <p:cNvSpPr/>
            <p:nvPr/>
          </p:nvSpPr>
          <p:spPr>
            <a:xfrm>
              <a:off x="5632000" y="3982800"/>
              <a:ext cx="8475" cy="33150"/>
            </a:xfrm>
            <a:custGeom>
              <a:avLst/>
              <a:gdLst/>
              <a:ahLst/>
              <a:cxnLst/>
              <a:rect l="l" t="t" r="r" b="b"/>
              <a:pathLst>
                <a:path w="339" h="1326" extrusionOk="0">
                  <a:moveTo>
                    <a:pt x="38" y="1"/>
                  </a:moveTo>
                  <a:cubicBezTo>
                    <a:pt x="1" y="463"/>
                    <a:pt x="76" y="976"/>
                    <a:pt x="338" y="1326"/>
                  </a:cubicBezTo>
                  <a:cubicBezTo>
                    <a:pt x="201" y="901"/>
                    <a:pt x="126" y="45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9" name="Google Shape;12799;p23"/>
            <p:cNvSpPr/>
            <p:nvPr/>
          </p:nvSpPr>
          <p:spPr>
            <a:xfrm>
              <a:off x="5632325" y="4002800"/>
              <a:ext cx="2825" cy="10650"/>
            </a:xfrm>
            <a:custGeom>
              <a:avLst/>
              <a:gdLst/>
              <a:ahLst/>
              <a:cxnLst/>
              <a:rect l="l" t="t" r="r" b="b"/>
              <a:pathLst>
                <a:path w="113" h="426" extrusionOk="0">
                  <a:moveTo>
                    <a:pt x="0" y="1"/>
                  </a:moveTo>
                  <a:lnTo>
                    <a:pt x="0" y="1"/>
                  </a:lnTo>
                  <a:cubicBezTo>
                    <a:pt x="13" y="138"/>
                    <a:pt x="50" y="301"/>
                    <a:pt x="113" y="426"/>
                  </a:cubicBezTo>
                  <a:cubicBezTo>
                    <a:pt x="75" y="276"/>
                    <a:pt x="50" y="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0" name="Google Shape;12800;p23"/>
            <p:cNvSpPr/>
            <p:nvPr/>
          </p:nvSpPr>
          <p:spPr>
            <a:xfrm>
              <a:off x="5630750" y="3897825"/>
              <a:ext cx="6275" cy="40325"/>
            </a:xfrm>
            <a:custGeom>
              <a:avLst/>
              <a:gdLst/>
              <a:ahLst/>
              <a:cxnLst/>
              <a:rect l="l" t="t" r="r" b="b"/>
              <a:pathLst>
                <a:path w="251" h="1613" extrusionOk="0">
                  <a:moveTo>
                    <a:pt x="76" y="1"/>
                  </a:moveTo>
                  <a:cubicBezTo>
                    <a:pt x="26" y="313"/>
                    <a:pt x="1" y="638"/>
                    <a:pt x="76" y="951"/>
                  </a:cubicBezTo>
                  <a:cubicBezTo>
                    <a:pt x="126" y="1176"/>
                    <a:pt x="188" y="1401"/>
                    <a:pt x="251" y="1613"/>
                  </a:cubicBezTo>
                  <a:cubicBezTo>
                    <a:pt x="251" y="1600"/>
                    <a:pt x="251" y="1575"/>
                    <a:pt x="251" y="1563"/>
                  </a:cubicBezTo>
                  <a:cubicBezTo>
                    <a:pt x="251" y="938"/>
                    <a:pt x="126" y="60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1" name="Google Shape;12801;p23"/>
            <p:cNvSpPr/>
            <p:nvPr/>
          </p:nvSpPr>
          <p:spPr>
            <a:xfrm>
              <a:off x="5629200" y="3906275"/>
              <a:ext cx="3450" cy="23450"/>
            </a:xfrm>
            <a:custGeom>
              <a:avLst/>
              <a:gdLst/>
              <a:ahLst/>
              <a:cxnLst/>
              <a:rect l="l" t="t" r="r" b="b"/>
              <a:pathLst>
                <a:path w="138" h="938" extrusionOk="0">
                  <a:moveTo>
                    <a:pt x="13" y="0"/>
                  </a:moveTo>
                  <a:lnTo>
                    <a:pt x="13" y="0"/>
                  </a:lnTo>
                  <a:cubicBezTo>
                    <a:pt x="0" y="300"/>
                    <a:pt x="38" y="675"/>
                    <a:pt x="125" y="938"/>
                  </a:cubicBezTo>
                  <a:cubicBezTo>
                    <a:pt x="138" y="613"/>
                    <a:pt x="88" y="313"/>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2" name="Google Shape;12802;p23"/>
            <p:cNvSpPr/>
            <p:nvPr/>
          </p:nvSpPr>
          <p:spPr>
            <a:xfrm>
              <a:off x="5627625" y="3913150"/>
              <a:ext cx="1900" cy="13775"/>
            </a:xfrm>
            <a:custGeom>
              <a:avLst/>
              <a:gdLst/>
              <a:ahLst/>
              <a:cxnLst/>
              <a:rect l="l" t="t" r="r" b="b"/>
              <a:pathLst>
                <a:path w="76" h="551" extrusionOk="0">
                  <a:moveTo>
                    <a:pt x="13" y="0"/>
                  </a:moveTo>
                  <a:lnTo>
                    <a:pt x="13" y="0"/>
                  </a:lnTo>
                  <a:cubicBezTo>
                    <a:pt x="1" y="188"/>
                    <a:pt x="26" y="388"/>
                    <a:pt x="76" y="550"/>
                  </a:cubicBezTo>
                  <a:cubicBezTo>
                    <a:pt x="76" y="350"/>
                    <a:pt x="51" y="188"/>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3" name="Google Shape;12803;p23"/>
            <p:cNvSpPr/>
            <p:nvPr/>
          </p:nvSpPr>
          <p:spPr>
            <a:xfrm>
              <a:off x="5771975" y="4005300"/>
              <a:ext cx="19075" cy="65025"/>
            </a:xfrm>
            <a:custGeom>
              <a:avLst/>
              <a:gdLst/>
              <a:ahLst/>
              <a:cxnLst/>
              <a:rect l="l" t="t" r="r" b="b"/>
              <a:pathLst>
                <a:path w="763" h="2601" extrusionOk="0">
                  <a:moveTo>
                    <a:pt x="0" y="1"/>
                  </a:moveTo>
                  <a:cubicBezTo>
                    <a:pt x="125" y="438"/>
                    <a:pt x="175" y="888"/>
                    <a:pt x="275" y="1338"/>
                  </a:cubicBezTo>
                  <a:cubicBezTo>
                    <a:pt x="375" y="1800"/>
                    <a:pt x="450" y="2100"/>
                    <a:pt x="425" y="2600"/>
                  </a:cubicBezTo>
                  <a:cubicBezTo>
                    <a:pt x="763" y="1725"/>
                    <a:pt x="363" y="8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4" name="Google Shape;12804;p23"/>
            <p:cNvSpPr/>
            <p:nvPr/>
          </p:nvSpPr>
          <p:spPr>
            <a:xfrm>
              <a:off x="5771350" y="4018750"/>
              <a:ext cx="8450" cy="40950"/>
            </a:xfrm>
            <a:custGeom>
              <a:avLst/>
              <a:gdLst/>
              <a:ahLst/>
              <a:cxnLst/>
              <a:rect l="l" t="t" r="r" b="b"/>
              <a:pathLst>
                <a:path w="338" h="1638" extrusionOk="0">
                  <a:moveTo>
                    <a:pt x="0" y="0"/>
                  </a:moveTo>
                  <a:lnTo>
                    <a:pt x="0" y="0"/>
                  </a:lnTo>
                  <a:cubicBezTo>
                    <a:pt x="75" y="537"/>
                    <a:pt x="175" y="1137"/>
                    <a:pt x="313" y="1637"/>
                  </a:cubicBezTo>
                  <a:cubicBezTo>
                    <a:pt x="338" y="1075"/>
                    <a:pt x="200" y="5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5" name="Google Shape;12805;p23"/>
            <p:cNvSpPr/>
            <p:nvPr/>
          </p:nvSpPr>
          <p:spPr>
            <a:xfrm>
              <a:off x="5769775" y="4032475"/>
              <a:ext cx="5350" cy="24400"/>
            </a:xfrm>
            <a:custGeom>
              <a:avLst/>
              <a:gdLst/>
              <a:ahLst/>
              <a:cxnLst/>
              <a:rect l="l" t="t" r="r" b="b"/>
              <a:pathLst>
                <a:path w="214" h="976" extrusionOk="0">
                  <a:moveTo>
                    <a:pt x="1" y="1"/>
                  </a:moveTo>
                  <a:lnTo>
                    <a:pt x="1" y="1"/>
                  </a:lnTo>
                  <a:cubicBezTo>
                    <a:pt x="63" y="313"/>
                    <a:pt x="113" y="688"/>
                    <a:pt x="213" y="976"/>
                  </a:cubicBezTo>
                  <a:cubicBezTo>
                    <a:pt x="213" y="638"/>
                    <a:pt x="151" y="3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6" name="Google Shape;12806;p23"/>
            <p:cNvSpPr/>
            <p:nvPr/>
          </p:nvSpPr>
          <p:spPr>
            <a:xfrm>
              <a:off x="5735725" y="3985625"/>
              <a:ext cx="12525" cy="65325"/>
            </a:xfrm>
            <a:custGeom>
              <a:avLst/>
              <a:gdLst/>
              <a:ahLst/>
              <a:cxnLst/>
              <a:rect l="l" t="t" r="r" b="b"/>
              <a:pathLst>
                <a:path w="501" h="2613" extrusionOk="0">
                  <a:moveTo>
                    <a:pt x="501" y="0"/>
                  </a:moveTo>
                  <a:cubicBezTo>
                    <a:pt x="288" y="138"/>
                    <a:pt x="213" y="413"/>
                    <a:pt x="151" y="638"/>
                  </a:cubicBezTo>
                  <a:cubicBezTo>
                    <a:pt x="1" y="1288"/>
                    <a:pt x="138" y="1950"/>
                    <a:pt x="338" y="2562"/>
                  </a:cubicBezTo>
                  <a:cubicBezTo>
                    <a:pt x="338" y="2587"/>
                    <a:pt x="351" y="2600"/>
                    <a:pt x="351" y="2612"/>
                  </a:cubicBezTo>
                  <a:cubicBezTo>
                    <a:pt x="351" y="2475"/>
                    <a:pt x="351" y="2337"/>
                    <a:pt x="338" y="2187"/>
                  </a:cubicBezTo>
                  <a:cubicBezTo>
                    <a:pt x="326" y="1712"/>
                    <a:pt x="326" y="1225"/>
                    <a:pt x="326" y="750"/>
                  </a:cubicBezTo>
                  <a:cubicBezTo>
                    <a:pt x="326" y="575"/>
                    <a:pt x="338" y="488"/>
                    <a:pt x="351" y="388"/>
                  </a:cubicBezTo>
                  <a:cubicBezTo>
                    <a:pt x="376" y="250"/>
                    <a:pt x="401" y="10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7" name="Google Shape;12807;p23"/>
            <p:cNvSpPr/>
            <p:nvPr/>
          </p:nvSpPr>
          <p:spPr>
            <a:xfrm>
              <a:off x="5744475" y="3995000"/>
              <a:ext cx="4400" cy="42825"/>
            </a:xfrm>
            <a:custGeom>
              <a:avLst/>
              <a:gdLst/>
              <a:ahLst/>
              <a:cxnLst/>
              <a:rect l="l" t="t" r="r" b="b"/>
              <a:pathLst>
                <a:path w="176" h="1713" extrusionOk="0">
                  <a:moveTo>
                    <a:pt x="113" y="0"/>
                  </a:moveTo>
                  <a:cubicBezTo>
                    <a:pt x="1" y="563"/>
                    <a:pt x="1" y="1163"/>
                    <a:pt x="138" y="1712"/>
                  </a:cubicBezTo>
                  <a:cubicBezTo>
                    <a:pt x="176" y="1150"/>
                    <a:pt x="151" y="575"/>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8" name="Google Shape;12808;p23"/>
            <p:cNvSpPr/>
            <p:nvPr/>
          </p:nvSpPr>
          <p:spPr>
            <a:xfrm>
              <a:off x="5749475" y="4005300"/>
              <a:ext cx="3150" cy="25950"/>
            </a:xfrm>
            <a:custGeom>
              <a:avLst/>
              <a:gdLst/>
              <a:ahLst/>
              <a:cxnLst/>
              <a:rect l="l" t="t" r="r" b="b"/>
              <a:pathLst>
                <a:path w="126" h="1038" extrusionOk="0">
                  <a:moveTo>
                    <a:pt x="63" y="1"/>
                  </a:moveTo>
                  <a:lnTo>
                    <a:pt x="63" y="1"/>
                  </a:lnTo>
                  <a:cubicBezTo>
                    <a:pt x="1" y="351"/>
                    <a:pt x="13" y="701"/>
                    <a:pt x="88" y="1038"/>
                  </a:cubicBezTo>
                  <a:cubicBezTo>
                    <a:pt x="126" y="688"/>
                    <a:pt x="101" y="35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9" name="Google Shape;12809;p23"/>
            <p:cNvSpPr/>
            <p:nvPr/>
          </p:nvSpPr>
          <p:spPr>
            <a:xfrm>
              <a:off x="5674175" y="4033100"/>
              <a:ext cx="41900" cy="31275"/>
            </a:xfrm>
            <a:custGeom>
              <a:avLst/>
              <a:gdLst/>
              <a:ahLst/>
              <a:cxnLst/>
              <a:rect l="l" t="t" r="r" b="b"/>
              <a:pathLst>
                <a:path w="1676" h="1251" extrusionOk="0">
                  <a:moveTo>
                    <a:pt x="1" y="1"/>
                  </a:moveTo>
                  <a:cubicBezTo>
                    <a:pt x="363" y="651"/>
                    <a:pt x="988" y="1026"/>
                    <a:pt x="1675" y="1251"/>
                  </a:cubicBezTo>
                  <a:cubicBezTo>
                    <a:pt x="1026" y="776"/>
                    <a:pt x="513" y="4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0" name="Google Shape;12810;p23"/>
            <p:cNvSpPr/>
            <p:nvPr/>
          </p:nvSpPr>
          <p:spPr>
            <a:xfrm>
              <a:off x="5673200" y="4024650"/>
              <a:ext cx="37250" cy="29100"/>
            </a:xfrm>
            <a:custGeom>
              <a:avLst/>
              <a:gdLst/>
              <a:ahLst/>
              <a:cxnLst/>
              <a:rect l="l" t="t" r="r" b="b"/>
              <a:pathLst>
                <a:path w="1490" h="1164" extrusionOk="0">
                  <a:moveTo>
                    <a:pt x="7" y="1"/>
                  </a:moveTo>
                  <a:cubicBezTo>
                    <a:pt x="0" y="1"/>
                    <a:pt x="29" y="32"/>
                    <a:pt x="52" y="64"/>
                  </a:cubicBezTo>
                  <a:cubicBezTo>
                    <a:pt x="402" y="576"/>
                    <a:pt x="902" y="976"/>
                    <a:pt x="1490" y="1164"/>
                  </a:cubicBezTo>
                  <a:cubicBezTo>
                    <a:pt x="965" y="789"/>
                    <a:pt x="540" y="401"/>
                    <a:pt x="65" y="39"/>
                  </a:cubicBezTo>
                  <a:cubicBezTo>
                    <a:pt x="28" y="11"/>
                    <a:pt x="12" y="1"/>
                    <a:pt x="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1" name="Google Shape;12811;p23"/>
            <p:cNvSpPr/>
            <p:nvPr/>
          </p:nvSpPr>
          <p:spPr>
            <a:xfrm>
              <a:off x="5681675" y="4024375"/>
              <a:ext cx="14100" cy="12825"/>
            </a:xfrm>
            <a:custGeom>
              <a:avLst/>
              <a:gdLst/>
              <a:ahLst/>
              <a:cxnLst/>
              <a:rect l="l" t="t" r="r" b="b"/>
              <a:pathLst>
                <a:path w="564" h="513" extrusionOk="0">
                  <a:moveTo>
                    <a:pt x="1" y="0"/>
                  </a:moveTo>
                  <a:cubicBezTo>
                    <a:pt x="138" y="212"/>
                    <a:pt x="313" y="412"/>
                    <a:pt x="563" y="512"/>
                  </a:cubicBezTo>
                  <a:cubicBezTo>
                    <a:pt x="376" y="337"/>
                    <a:pt x="201" y="1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2" name="Google Shape;12812;p23"/>
            <p:cNvSpPr/>
            <p:nvPr/>
          </p:nvSpPr>
          <p:spPr>
            <a:xfrm>
              <a:off x="5697625" y="4089975"/>
              <a:ext cx="30625" cy="25650"/>
            </a:xfrm>
            <a:custGeom>
              <a:avLst/>
              <a:gdLst/>
              <a:ahLst/>
              <a:cxnLst/>
              <a:rect l="l" t="t" r="r" b="b"/>
              <a:pathLst>
                <a:path w="1225" h="1026" extrusionOk="0">
                  <a:moveTo>
                    <a:pt x="0" y="0"/>
                  </a:moveTo>
                  <a:lnTo>
                    <a:pt x="0" y="0"/>
                  </a:lnTo>
                  <a:cubicBezTo>
                    <a:pt x="325" y="425"/>
                    <a:pt x="750" y="775"/>
                    <a:pt x="1225" y="1025"/>
                  </a:cubicBezTo>
                  <a:cubicBezTo>
                    <a:pt x="875" y="663"/>
                    <a:pt x="375" y="2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3" name="Google Shape;12813;p23"/>
            <p:cNvSpPr/>
            <p:nvPr/>
          </p:nvSpPr>
          <p:spPr>
            <a:xfrm>
              <a:off x="5710750" y="4094975"/>
              <a:ext cx="15000" cy="12200"/>
            </a:xfrm>
            <a:custGeom>
              <a:avLst/>
              <a:gdLst/>
              <a:ahLst/>
              <a:cxnLst/>
              <a:rect l="l" t="t" r="r" b="b"/>
              <a:pathLst>
                <a:path w="600" h="488" extrusionOk="0">
                  <a:moveTo>
                    <a:pt x="0" y="0"/>
                  </a:moveTo>
                  <a:lnTo>
                    <a:pt x="0" y="0"/>
                  </a:lnTo>
                  <a:cubicBezTo>
                    <a:pt x="163" y="200"/>
                    <a:pt x="362" y="375"/>
                    <a:pt x="600" y="488"/>
                  </a:cubicBezTo>
                  <a:cubicBezTo>
                    <a:pt x="425" y="300"/>
                    <a:pt x="212" y="1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4" name="Google Shape;12814;p23"/>
            <p:cNvSpPr/>
            <p:nvPr/>
          </p:nvSpPr>
          <p:spPr>
            <a:xfrm>
              <a:off x="5719475" y="4094650"/>
              <a:ext cx="6900" cy="6275"/>
            </a:xfrm>
            <a:custGeom>
              <a:avLst/>
              <a:gdLst/>
              <a:ahLst/>
              <a:cxnLst/>
              <a:rect l="l" t="t" r="r" b="b"/>
              <a:pathLst>
                <a:path w="276" h="251" extrusionOk="0">
                  <a:moveTo>
                    <a:pt x="1" y="1"/>
                  </a:moveTo>
                  <a:lnTo>
                    <a:pt x="1" y="1"/>
                  </a:lnTo>
                  <a:cubicBezTo>
                    <a:pt x="88" y="101"/>
                    <a:pt x="176" y="176"/>
                    <a:pt x="276" y="251"/>
                  </a:cubicBezTo>
                  <a:cubicBezTo>
                    <a:pt x="213" y="151"/>
                    <a:pt x="113" y="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5" name="Google Shape;12815;p23"/>
            <p:cNvSpPr/>
            <p:nvPr/>
          </p:nvSpPr>
          <p:spPr>
            <a:xfrm>
              <a:off x="5698875" y="4109650"/>
              <a:ext cx="32825" cy="28450"/>
            </a:xfrm>
            <a:custGeom>
              <a:avLst/>
              <a:gdLst/>
              <a:ahLst/>
              <a:cxnLst/>
              <a:rect l="l" t="t" r="r" b="b"/>
              <a:pathLst>
                <a:path w="1313" h="1138" extrusionOk="0">
                  <a:moveTo>
                    <a:pt x="0" y="1"/>
                  </a:moveTo>
                  <a:lnTo>
                    <a:pt x="0" y="1"/>
                  </a:lnTo>
                  <a:cubicBezTo>
                    <a:pt x="413" y="476"/>
                    <a:pt x="825" y="800"/>
                    <a:pt x="1312" y="1138"/>
                  </a:cubicBezTo>
                  <a:cubicBezTo>
                    <a:pt x="950" y="675"/>
                    <a:pt x="513"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6" name="Google Shape;12816;p23"/>
            <p:cNvSpPr/>
            <p:nvPr/>
          </p:nvSpPr>
          <p:spPr>
            <a:xfrm>
              <a:off x="5706675" y="4120900"/>
              <a:ext cx="16275" cy="15325"/>
            </a:xfrm>
            <a:custGeom>
              <a:avLst/>
              <a:gdLst/>
              <a:ahLst/>
              <a:cxnLst/>
              <a:rect l="l" t="t" r="r" b="b"/>
              <a:pathLst>
                <a:path w="651" h="613" extrusionOk="0">
                  <a:moveTo>
                    <a:pt x="1" y="1"/>
                  </a:moveTo>
                  <a:lnTo>
                    <a:pt x="1" y="1"/>
                  </a:lnTo>
                  <a:cubicBezTo>
                    <a:pt x="188" y="250"/>
                    <a:pt x="413" y="450"/>
                    <a:pt x="650" y="613"/>
                  </a:cubicBezTo>
                  <a:cubicBezTo>
                    <a:pt x="488" y="375"/>
                    <a:pt x="226" y="1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7" name="Google Shape;12817;p23"/>
            <p:cNvSpPr/>
            <p:nvPr/>
          </p:nvSpPr>
          <p:spPr>
            <a:xfrm>
              <a:off x="5711375" y="4133075"/>
              <a:ext cx="5950" cy="5975"/>
            </a:xfrm>
            <a:custGeom>
              <a:avLst/>
              <a:gdLst/>
              <a:ahLst/>
              <a:cxnLst/>
              <a:rect l="l" t="t" r="r" b="b"/>
              <a:pathLst>
                <a:path w="238" h="239" extrusionOk="0">
                  <a:moveTo>
                    <a:pt x="0" y="1"/>
                  </a:moveTo>
                  <a:lnTo>
                    <a:pt x="0" y="1"/>
                  </a:lnTo>
                  <a:cubicBezTo>
                    <a:pt x="63" y="88"/>
                    <a:pt x="138" y="176"/>
                    <a:pt x="237" y="238"/>
                  </a:cubicBezTo>
                  <a:cubicBezTo>
                    <a:pt x="163" y="151"/>
                    <a:pt x="88"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8" name="Google Shape;12818;p23"/>
            <p:cNvSpPr/>
            <p:nvPr/>
          </p:nvSpPr>
          <p:spPr>
            <a:xfrm>
              <a:off x="5656700" y="4107150"/>
              <a:ext cx="30625" cy="36575"/>
            </a:xfrm>
            <a:custGeom>
              <a:avLst/>
              <a:gdLst/>
              <a:ahLst/>
              <a:cxnLst/>
              <a:rect l="l" t="t" r="r" b="b"/>
              <a:pathLst>
                <a:path w="1225" h="1463" extrusionOk="0">
                  <a:moveTo>
                    <a:pt x="0" y="1"/>
                  </a:moveTo>
                  <a:lnTo>
                    <a:pt x="0" y="1"/>
                  </a:lnTo>
                  <a:cubicBezTo>
                    <a:pt x="200" y="351"/>
                    <a:pt x="388" y="725"/>
                    <a:pt x="662" y="1025"/>
                  </a:cubicBezTo>
                  <a:cubicBezTo>
                    <a:pt x="819" y="1182"/>
                    <a:pt x="1021" y="1338"/>
                    <a:pt x="1204" y="1450"/>
                  </a:cubicBezTo>
                  <a:lnTo>
                    <a:pt x="1204" y="1450"/>
                  </a:lnTo>
                  <a:cubicBezTo>
                    <a:pt x="1201" y="1446"/>
                    <a:pt x="1200" y="1442"/>
                    <a:pt x="1200" y="1438"/>
                  </a:cubicBezTo>
                  <a:cubicBezTo>
                    <a:pt x="737" y="938"/>
                    <a:pt x="525" y="538"/>
                    <a:pt x="0" y="1"/>
                  </a:cubicBezTo>
                  <a:close/>
                  <a:moveTo>
                    <a:pt x="1204" y="1450"/>
                  </a:moveTo>
                  <a:cubicBezTo>
                    <a:pt x="1208" y="1457"/>
                    <a:pt x="1216" y="1463"/>
                    <a:pt x="1225" y="1463"/>
                  </a:cubicBezTo>
                  <a:cubicBezTo>
                    <a:pt x="1218" y="1459"/>
                    <a:pt x="1211" y="1454"/>
                    <a:pt x="1204" y="14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9" name="Google Shape;12819;p23"/>
            <p:cNvSpPr/>
            <p:nvPr/>
          </p:nvSpPr>
          <p:spPr>
            <a:xfrm>
              <a:off x="5681675" y="4119975"/>
              <a:ext cx="21275" cy="30700"/>
            </a:xfrm>
            <a:custGeom>
              <a:avLst/>
              <a:gdLst/>
              <a:ahLst/>
              <a:cxnLst/>
              <a:rect l="l" t="t" r="r" b="b"/>
              <a:pathLst>
                <a:path w="851" h="1228" extrusionOk="0">
                  <a:moveTo>
                    <a:pt x="1" y="0"/>
                  </a:moveTo>
                  <a:cubicBezTo>
                    <a:pt x="76" y="425"/>
                    <a:pt x="201" y="912"/>
                    <a:pt x="588" y="1175"/>
                  </a:cubicBezTo>
                  <a:cubicBezTo>
                    <a:pt x="650" y="1206"/>
                    <a:pt x="729" y="1228"/>
                    <a:pt x="803" y="1228"/>
                  </a:cubicBezTo>
                  <a:cubicBezTo>
                    <a:pt x="819" y="1228"/>
                    <a:pt x="835" y="1227"/>
                    <a:pt x="851" y="1225"/>
                  </a:cubicBezTo>
                  <a:lnTo>
                    <a:pt x="801" y="1225"/>
                  </a:lnTo>
                  <a:cubicBezTo>
                    <a:pt x="688" y="1200"/>
                    <a:pt x="601" y="1112"/>
                    <a:pt x="538" y="1037"/>
                  </a:cubicBezTo>
                  <a:cubicBezTo>
                    <a:pt x="326" y="725"/>
                    <a:pt x="138"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0" name="Google Shape;12820;p23"/>
            <p:cNvSpPr/>
            <p:nvPr/>
          </p:nvSpPr>
          <p:spPr>
            <a:xfrm>
              <a:off x="5748225" y="4112475"/>
              <a:ext cx="32200" cy="30625"/>
            </a:xfrm>
            <a:custGeom>
              <a:avLst/>
              <a:gdLst/>
              <a:ahLst/>
              <a:cxnLst/>
              <a:rect l="l" t="t" r="r" b="b"/>
              <a:pathLst>
                <a:path w="1288" h="1225" extrusionOk="0">
                  <a:moveTo>
                    <a:pt x="1" y="0"/>
                  </a:moveTo>
                  <a:cubicBezTo>
                    <a:pt x="113" y="300"/>
                    <a:pt x="276" y="587"/>
                    <a:pt x="501" y="825"/>
                  </a:cubicBezTo>
                  <a:cubicBezTo>
                    <a:pt x="700" y="1025"/>
                    <a:pt x="1063" y="1212"/>
                    <a:pt x="1288" y="1225"/>
                  </a:cubicBezTo>
                  <a:cubicBezTo>
                    <a:pt x="775" y="950"/>
                    <a:pt x="388" y="5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1" name="Google Shape;12821;p23"/>
            <p:cNvSpPr/>
            <p:nvPr/>
          </p:nvSpPr>
          <p:spPr>
            <a:xfrm>
              <a:off x="5746350" y="4119025"/>
              <a:ext cx="14725" cy="16275"/>
            </a:xfrm>
            <a:custGeom>
              <a:avLst/>
              <a:gdLst/>
              <a:ahLst/>
              <a:cxnLst/>
              <a:rect l="l" t="t" r="r" b="b"/>
              <a:pathLst>
                <a:path w="589" h="651" extrusionOk="0">
                  <a:moveTo>
                    <a:pt x="1" y="1"/>
                  </a:moveTo>
                  <a:cubicBezTo>
                    <a:pt x="101" y="275"/>
                    <a:pt x="326" y="563"/>
                    <a:pt x="588" y="650"/>
                  </a:cubicBezTo>
                  <a:cubicBezTo>
                    <a:pt x="363" y="463"/>
                    <a:pt x="176"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2" name="Google Shape;12822;p23"/>
            <p:cNvSpPr/>
            <p:nvPr/>
          </p:nvSpPr>
          <p:spPr>
            <a:xfrm>
              <a:off x="5761350" y="4105275"/>
              <a:ext cx="27525" cy="31575"/>
            </a:xfrm>
            <a:custGeom>
              <a:avLst/>
              <a:gdLst/>
              <a:ahLst/>
              <a:cxnLst/>
              <a:rect l="l" t="t" r="r" b="b"/>
              <a:pathLst>
                <a:path w="1101" h="1263" extrusionOk="0">
                  <a:moveTo>
                    <a:pt x="1" y="1"/>
                  </a:moveTo>
                  <a:lnTo>
                    <a:pt x="1" y="1"/>
                  </a:lnTo>
                  <a:cubicBezTo>
                    <a:pt x="188" y="513"/>
                    <a:pt x="650" y="1113"/>
                    <a:pt x="1100" y="1263"/>
                  </a:cubicBezTo>
                  <a:cubicBezTo>
                    <a:pt x="700" y="875"/>
                    <a:pt x="350" y="4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3" name="Google Shape;12823;p23"/>
            <p:cNvSpPr/>
            <p:nvPr/>
          </p:nvSpPr>
          <p:spPr>
            <a:xfrm>
              <a:off x="5782275" y="4125275"/>
              <a:ext cx="9725" cy="8150"/>
            </a:xfrm>
            <a:custGeom>
              <a:avLst/>
              <a:gdLst/>
              <a:ahLst/>
              <a:cxnLst/>
              <a:rect l="l" t="t" r="r" b="b"/>
              <a:pathLst>
                <a:path w="389" h="326" extrusionOk="0">
                  <a:moveTo>
                    <a:pt x="1" y="0"/>
                  </a:moveTo>
                  <a:cubicBezTo>
                    <a:pt x="88" y="138"/>
                    <a:pt x="251" y="288"/>
                    <a:pt x="388" y="325"/>
                  </a:cubicBezTo>
                  <a:cubicBezTo>
                    <a:pt x="251" y="213"/>
                    <a:pt x="138"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4" name="Google Shape;12824;p23"/>
            <p:cNvSpPr/>
            <p:nvPr/>
          </p:nvSpPr>
          <p:spPr>
            <a:xfrm>
              <a:off x="5796025" y="4082775"/>
              <a:ext cx="6900" cy="29400"/>
            </a:xfrm>
            <a:custGeom>
              <a:avLst/>
              <a:gdLst/>
              <a:ahLst/>
              <a:cxnLst/>
              <a:rect l="l" t="t" r="r" b="b"/>
              <a:pathLst>
                <a:path w="276" h="1176" extrusionOk="0">
                  <a:moveTo>
                    <a:pt x="1" y="1"/>
                  </a:moveTo>
                  <a:cubicBezTo>
                    <a:pt x="26" y="263"/>
                    <a:pt x="51" y="538"/>
                    <a:pt x="76" y="813"/>
                  </a:cubicBezTo>
                  <a:cubicBezTo>
                    <a:pt x="76" y="926"/>
                    <a:pt x="126" y="1063"/>
                    <a:pt x="63" y="1176"/>
                  </a:cubicBezTo>
                  <a:cubicBezTo>
                    <a:pt x="276" y="838"/>
                    <a:pt x="126" y="2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5" name="Google Shape;12825;p23"/>
            <p:cNvSpPr/>
            <p:nvPr/>
          </p:nvSpPr>
          <p:spPr>
            <a:xfrm>
              <a:off x="5792275" y="4087150"/>
              <a:ext cx="4100" cy="23775"/>
            </a:xfrm>
            <a:custGeom>
              <a:avLst/>
              <a:gdLst/>
              <a:ahLst/>
              <a:cxnLst/>
              <a:rect l="l" t="t" r="r" b="b"/>
              <a:pathLst>
                <a:path w="164" h="951" extrusionOk="0">
                  <a:moveTo>
                    <a:pt x="88" y="1"/>
                  </a:moveTo>
                  <a:lnTo>
                    <a:pt x="88" y="1"/>
                  </a:lnTo>
                  <a:cubicBezTo>
                    <a:pt x="51" y="313"/>
                    <a:pt x="51" y="638"/>
                    <a:pt x="1" y="951"/>
                  </a:cubicBezTo>
                  <a:cubicBezTo>
                    <a:pt x="151" y="676"/>
                    <a:pt x="163" y="25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6" name="Google Shape;12826;p23"/>
            <p:cNvSpPr/>
            <p:nvPr/>
          </p:nvSpPr>
          <p:spPr>
            <a:xfrm>
              <a:off x="5786975" y="4106525"/>
              <a:ext cx="325" cy="1275"/>
            </a:xfrm>
            <a:custGeom>
              <a:avLst/>
              <a:gdLst/>
              <a:ahLst/>
              <a:cxnLst/>
              <a:rect l="l" t="t" r="r" b="b"/>
              <a:pathLst>
                <a:path w="13" h="51" extrusionOk="0">
                  <a:moveTo>
                    <a:pt x="13" y="1"/>
                  </a:moveTo>
                  <a:cubicBezTo>
                    <a:pt x="0" y="13"/>
                    <a:pt x="0" y="26"/>
                    <a:pt x="0" y="51"/>
                  </a:cubicBezTo>
                  <a:cubicBezTo>
                    <a:pt x="0" y="38"/>
                    <a:pt x="13" y="13"/>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7" name="Google Shape;12827;p23"/>
            <p:cNvSpPr/>
            <p:nvPr/>
          </p:nvSpPr>
          <p:spPr>
            <a:xfrm>
              <a:off x="5749175" y="4089225"/>
              <a:ext cx="20950" cy="7325"/>
            </a:xfrm>
            <a:custGeom>
              <a:avLst/>
              <a:gdLst/>
              <a:ahLst/>
              <a:cxnLst/>
              <a:rect l="l" t="t" r="r" b="b"/>
              <a:pathLst>
                <a:path w="838" h="293" extrusionOk="0">
                  <a:moveTo>
                    <a:pt x="513" y="1"/>
                  </a:moveTo>
                  <a:cubicBezTo>
                    <a:pt x="397" y="1"/>
                    <a:pt x="284" y="28"/>
                    <a:pt x="188" y="93"/>
                  </a:cubicBezTo>
                  <a:cubicBezTo>
                    <a:pt x="113" y="143"/>
                    <a:pt x="13" y="193"/>
                    <a:pt x="0" y="293"/>
                  </a:cubicBezTo>
                  <a:cubicBezTo>
                    <a:pt x="50" y="205"/>
                    <a:pt x="163" y="180"/>
                    <a:pt x="263" y="143"/>
                  </a:cubicBezTo>
                  <a:cubicBezTo>
                    <a:pt x="450" y="68"/>
                    <a:pt x="637" y="68"/>
                    <a:pt x="837" y="68"/>
                  </a:cubicBezTo>
                  <a:cubicBezTo>
                    <a:pt x="734" y="25"/>
                    <a:pt x="622" y="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8" name="Google Shape;12828;p23"/>
            <p:cNvSpPr/>
            <p:nvPr/>
          </p:nvSpPr>
          <p:spPr>
            <a:xfrm>
              <a:off x="5749175" y="4085825"/>
              <a:ext cx="13450" cy="2600"/>
            </a:xfrm>
            <a:custGeom>
              <a:avLst/>
              <a:gdLst/>
              <a:ahLst/>
              <a:cxnLst/>
              <a:rect l="l" t="t" r="r" b="b"/>
              <a:pathLst>
                <a:path w="538" h="104" extrusionOk="0">
                  <a:moveTo>
                    <a:pt x="308" y="0"/>
                  </a:moveTo>
                  <a:cubicBezTo>
                    <a:pt x="197" y="0"/>
                    <a:pt x="88" y="31"/>
                    <a:pt x="0" y="104"/>
                  </a:cubicBezTo>
                  <a:cubicBezTo>
                    <a:pt x="188" y="41"/>
                    <a:pt x="338" y="54"/>
                    <a:pt x="538" y="41"/>
                  </a:cubicBezTo>
                  <a:cubicBezTo>
                    <a:pt x="465" y="15"/>
                    <a:pt x="386" y="0"/>
                    <a:pt x="3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9" name="Google Shape;12829;p23"/>
            <p:cNvSpPr/>
            <p:nvPr/>
          </p:nvSpPr>
          <p:spPr>
            <a:xfrm>
              <a:off x="5747925" y="4083725"/>
              <a:ext cx="5025" cy="475"/>
            </a:xfrm>
            <a:custGeom>
              <a:avLst/>
              <a:gdLst/>
              <a:ahLst/>
              <a:cxnLst/>
              <a:rect l="l" t="t" r="r" b="b"/>
              <a:pathLst>
                <a:path w="201" h="19" extrusionOk="0">
                  <a:moveTo>
                    <a:pt x="200" y="0"/>
                  </a:moveTo>
                  <a:cubicBezTo>
                    <a:pt x="138" y="0"/>
                    <a:pt x="63" y="0"/>
                    <a:pt x="0" y="13"/>
                  </a:cubicBezTo>
                  <a:cubicBezTo>
                    <a:pt x="18" y="17"/>
                    <a:pt x="39" y="18"/>
                    <a:pt x="60" y="18"/>
                  </a:cubicBezTo>
                  <a:cubicBezTo>
                    <a:pt x="111" y="18"/>
                    <a:pt x="165" y="9"/>
                    <a:pt x="2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0" name="Google Shape;12830;p23"/>
            <p:cNvSpPr/>
            <p:nvPr/>
          </p:nvSpPr>
          <p:spPr>
            <a:xfrm>
              <a:off x="5671050" y="4004050"/>
              <a:ext cx="26600" cy="14725"/>
            </a:xfrm>
            <a:custGeom>
              <a:avLst/>
              <a:gdLst/>
              <a:ahLst/>
              <a:cxnLst/>
              <a:rect l="l" t="t" r="r" b="b"/>
              <a:pathLst>
                <a:path w="1064" h="589" extrusionOk="0">
                  <a:moveTo>
                    <a:pt x="1" y="1"/>
                  </a:moveTo>
                  <a:cubicBezTo>
                    <a:pt x="376" y="126"/>
                    <a:pt x="751" y="326"/>
                    <a:pt x="1063" y="588"/>
                  </a:cubicBezTo>
                  <a:cubicBezTo>
                    <a:pt x="838" y="213"/>
                    <a:pt x="43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1" name="Google Shape;12831;p23"/>
            <p:cNvSpPr/>
            <p:nvPr/>
          </p:nvSpPr>
          <p:spPr>
            <a:xfrm>
              <a:off x="5677000" y="4010300"/>
              <a:ext cx="21275" cy="17525"/>
            </a:xfrm>
            <a:custGeom>
              <a:avLst/>
              <a:gdLst/>
              <a:ahLst/>
              <a:cxnLst/>
              <a:rect l="l" t="t" r="r" b="b"/>
              <a:pathLst>
                <a:path w="851" h="701" extrusionOk="0">
                  <a:moveTo>
                    <a:pt x="0" y="1"/>
                  </a:moveTo>
                  <a:cubicBezTo>
                    <a:pt x="288" y="213"/>
                    <a:pt x="563" y="488"/>
                    <a:pt x="850" y="701"/>
                  </a:cubicBezTo>
                  <a:cubicBezTo>
                    <a:pt x="650" y="388"/>
                    <a:pt x="363"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2" name="Google Shape;12832;p23"/>
            <p:cNvSpPr/>
            <p:nvPr/>
          </p:nvSpPr>
          <p:spPr>
            <a:xfrm>
              <a:off x="5722300" y="3995300"/>
              <a:ext cx="5950" cy="41900"/>
            </a:xfrm>
            <a:custGeom>
              <a:avLst/>
              <a:gdLst/>
              <a:ahLst/>
              <a:cxnLst/>
              <a:rect l="l" t="t" r="r" b="b"/>
              <a:pathLst>
                <a:path w="238" h="1676" extrusionOk="0">
                  <a:moveTo>
                    <a:pt x="75" y="1"/>
                  </a:moveTo>
                  <a:lnTo>
                    <a:pt x="75" y="1"/>
                  </a:lnTo>
                  <a:cubicBezTo>
                    <a:pt x="0" y="563"/>
                    <a:pt x="50" y="1138"/>
                    <a:pt x="238" y="1675"/>
                  </a:cubicBezTo>
                  <a:cubicBezTo>
                    <a:pt x="238" y="1113"/>
                    <a:pt x="188" y="55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3" name="Google Shape;12833;p23"/>
            <p:cNvSpPr/>
            <p:nvPr/>
          </p:nvSpPr>
          <p:spPr>
            <a:xfrm>
              <a:off x="5717300" y="3996875"/>
              <a:ext cx="3450" cy="26575"/>
            </a:xfrm>
            <a:custGeom>
              <a:avLst/>
              <a:gdLst/>
              <a:ahLst/>
              <a:cxnLst/>
              <a:rect l="l" t="t" r="r" b="b"/>
              <a:pathLst>
                <a:path w="138" h="1063" extrusionOk="0">
                  <a:moveTo>
                    <a:pt x="100" y="0"/>
                  </a:moveTo>
                  <a:cubicBezTo>
                    <a:pt x="0" y="338"/>
                    <a:pt x="13" y="713"/>
                    <a:pt x="100" y="1063"/>
                  </a:cubicBezTo>
                  <a:cubicBezTo>
                    <a:pt x="138" y="700"/>
                    <a:pt x="113" y="350"/>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4" name="Google Shape;12834;p23"/>
            <p:cNvSpPr/>
            <p:nvPr/>
          </p:nvSpPr>
          <p:spPr>
            <a:xfrm>
              <a:off x="5711675" y="4003425"/>
              <a:ext cx="2525" cy="20025"/>
            </a:xfrm>
            <a:custGeom>
              <a:avLst/>
              <a:gdLst/>
              <a:ahLst/>
              <a:cxnLst/>
              <a:rect l="l" t="t" r="r" b="b"/>
              <a:pathLst>
                <a:path w="101" h="801" extrusionOk="0">
                  <a:moveTo>
                    <a:pt x="63" y="1"/>
                  </a:moveTo>
                  <a:cubicBezTo>
                    <a:pt x="1" y="263"/>
                    <a:pt x="13" y="563"/>
                    <a:pt x="88" y="801"/>
                  </a:cubicBezTo>
                  <a:cubicBezTo>
                    <a:pt x="101" y="538"/>
                    <a:pt x="76" y="263"/>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5" name="Google Shape;12835;p23"/>
            <p:cNvSpPr/>
            <p:nvPr/>
          </p:nvSpPr>
          <p:spPr>
            <a:xfrm>
              <a:off x="5719475" y="3954700"/>
              <a:ext cx="5025" cy="23775"/>
            </a:xfrm>
            <a:custGeom>
              <a:avLst/>
              <a:gdLst/>
              <a:ahLst/>
              <a:cxnLst/>
              <a:rect l="l" t="t" r="r" b="b"/>
              <a:pathLst>
                <a:path w="201" h="951" extrusionOk="0">
                  <a:moveTo>
                    <a:pt x="63" y="0"/>
                  </a:moveTo>
                  <a:lnTo>
                    <a:pt x="63" y="0"/>
                  </a:lnTo>
                  <a:cubicBezTo>
                    <a:pt x="1" y="313"/>
                    <a:pt x="76" y="700"/>
                    <a:pt x="201" y="950"/>
                  </a:cubicBezTo>
                  <a:cubicBezTo>
                    <a:pt x="176" y="613"/>
                    <a:pt x="126" y="35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6" name="Google Shape;12836;p23"/>
            <p:cNvSpPr/>
            <p:nvPr/>
          </p:nvSpPr>
          <p:spPr>
            <a:xfrm>
              <a:off x="5724475" y="3953125"/>
              <a:ext cx="5650" cy="28150"/>
            </a:xfrm>
            <a:custGeom>
              <a:avLst/>
              <a:gdLst/>
              <a:ahLst/>
              <a:cxnLst/>
              <a:rect l="l" t="t" r="r" b="b"/>
              <a:pathLst>
                <a:path w="226" h="1126" extrusionOk="0">
                  <a:moveTo>
                    <a:pt x="38" y="1"/>
                  </a:moveTo>
                  <a:lnTo>
                    <a:pt x="38" y="1"/>
                  </a:lnTo>
                  <a:cubicBezTo>
                    <a:pt x="1" y="376"/>
                    <a:pt x="76" y="838"/>
                    <a:pt x="226" y="1125"/>
                  </a:cubicBezTo>
                  <a:cubicBezTo>
                    <a:pt x="201" y="726"/>
                    <a:pt x="126" y="4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7" name="Google Shape;12837;p23"/>
            <p:cNvSpPr/>
            <p:nvPr/>
          </p:nvSpPr>
          <p:spPr>
            <a:xfrm>
              <a:off x="5731675" y="3954700"/>
              <a:ext cx="2825" cy="16275"/>
            </a:xfrm>
            <a:custGeom>
              <a:avLst/>
              <a:gdLst/>
              <a:ahLst/>
              <a:cxnLst/>
              <a:rect l="l" t="t" r="r" b="b"/>
              <a:pathLst>
                <a:path w="113" h="651" extrusionOk="0">
                  <a:moveTo>
                    <a:pt x="0" y="0"/>
                  </a:moveTo>
                  <a:cubicBezTo>
                    <a:pt x="0" y="225"/>
                    <a:pt x="25" y="463"/>
                    <a:pt x="113" y="650"/>
                  </a:cubicBezTo>
                  <a:cubicBezTo>
                    <a:pt x="88" y="425"/>
                    <a:pt x="63"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8" name="Google Shape;12838;p23"/>
            <p:cNvSpPr/>
            <p:nvPr/>
          </p:nvSpPr>
          <p:spPr>
            <a:xfrm>
              <a:off x="5664500" y="3924425"/>
              <a:ext cx="15025" cy="19975"/>
            </a:xfrm>
            <a:custGeom>
              <a:avLst/>
              <a:gdLst/>
              <a:ahLst/>
              <a:cxnLst/>
              <a:rect l="l" t="t" r="r" b="b"/>
              <a:pathLst>
                <a:path w="601" h="799" extrusionOk="0">
                  <a:moveTo>
                    <a:pt x="447" y="0"/>
                  </a:moveTo>
                  <a:cubicBezTo>
                    <a:pt x="440" y="0"/>
                    <a:pt x="457" y="121"/>
                    <a:pt x="438" y="187"/>
                  </a:cubicBezTo>
                  <a:cubicBezTo>
                    <a:pt x="425" y="424"/>
                    <a:pt x="263" y="711"/>
                    <a:pt x="1" y="799"/>
                  </a:cubicBezTo>
                  <a:cubicBezTo>
                    <a:pt x="388" y="786"/>
                    <a:pt x="600" y="399"/>
                    <a:pt x="463" y="49"/>
                  </a:cubicBezTo>
                  <a:cubicBezTo>
                    <a:pt x="453" y="14"/>
                    <a:pt x="449" y="0"/>
                    <a:pt x="4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9" name="Google Shape;12839;p23"/>
            <p:cNvSpPr/>
            <p:nvPr/>
          </p:nvSpPr>
          <p:spPr>
            <a:xfrm>
              <a:off x="5663875" y="3923450"/>
              <a:ext cx="9400" cy="17200"/>
            </a:xfrm>
            <a:custGeom>
              <a:avLst/>
              <a:gdLst/>
              <a:ahLst/>
              <a:cxnLst/>
              <a:rect l="l" t="t" r="r" b="b"/>
              <a:pathLst>
                <a:path w="376" h="688" extrusionOk="0">
                  <a:moveTo>
                    <a:pt x="313" y="1"/>
                  </a:moveTo>
                  <a:lnTo>
                    <a:pt x="313" y="1"/>
                  </a:lnTo>
                  <a:cubicBezTo>
                    <a:pt x="263" y="238"/>
                    <a:pt x="213" y="538"/>
                    <a:pt x="1" y="688"/>
                  </a:cubicBezTo>
                  <a:cubicBezTo>
                    <a:pt x="275" y="625"/>
                    <a:pt x="375" y="188"/>
                    <a:pt x="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0" name="Google Shape;12840;p23"/>
            <p:cNvSpPr/>
            <p:nvPr/>
          </p:nvSpPr>
          <p:spPr>
            <a:xfrm>
              <a:off x="5660450" y="3924075"/>
              <a:ext cx="6575" cy="12525"/>
            </a:xfrm>
            <a:custGeom>
              <a:avLst/>
              <a:gdLst/>
              <a:ahLst/>
              <a:cxnLst/>
              <a:rect l="l" t="t" r="r" b="b"/>
              <a:pathLst>
                <a:path w="263" h="501" extrusionOk="0">
                  <a:moveTo>
                    <a:pt x="263" y="1"/>
                  </a:moveTo>
                  <a:lnTo>
                    <a:pt x="263" y="1"/>
                  </a:lnTo>
                  <a:cubicBezTo>
                    <a:pt x="175" y="163"/>
                    <a:pt x="125" y="351"/>
                    <a:pt x="0" y="500"/>
                  </a:cubicBezTo>
                  <a:cubicBezTo>
                    <a:pt x="163" y="388"/>
                    <a:pt x="238" y="176"/>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1" name="Google Shape;12841;p23"/>
            <p:cNvSpPr/>
            <p:nvPr/>
          </p:nvSpPr>
          <p:spPr>
            <a:xfrm>
              <a:off x="5641375" y="3885350"/>
              <a:ext cx="8150" cy="35325"/>
            </a:xfrm>
            <a:custGeom>
              <a:avLst/>
              <a:gdLst/>
              <a:ahLst/>
              <a:cxnLst/>
              <a:rect l="l" t="t" r="r" b="b"/>
              <a:pathLst>
                <a:path w="326" h="1413" extrusionOk="0">
                  <a:moveTo>
                    <a:pt x="326" y="0"/>
                  </a:moveTo>
                  <a:lnTo>
                    <a:pt x="326" y="0"/>
                  </a:lnTo>
                  <a:cubicBezTo>
                    <a:pt x="51" y="425"/>
                    <a:pt x="1" y="950"/>
                    <a:pt x="176" y="1412"/>
                  </a:cubicBezTo>
                  <a:cubicBezTo>
                    <a:pt x="138" y="912"/>
                    <a:pt x="226" y="487"/>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2" name="Google Shape;12842;p23"/>
            <p:cNvSpPr/>
            <p:nvPr/>
          </p:nvSpPr>
          <p:spPr>
            <a:xfrm>
              <a:off x="5647000" y="3890325"/>
              <a:ext cx="5975" cy="24100"/>
            </a:xfrm>
            <a:custGeom>
              <a:avLst/>
              <a:gdLst/>
              <a:ahLst/>
              <a:cxnLst/>
              <a:rect l="l" t="t" r="r" b="b"/>
              <a:pathLst>
                <a:path w="239" h="964" extrusionOk="0">
                  <a:moveTo>
                    <a:pt x="238" y="1"/>
                  </a:moveTo>
                  <a:lnTo>
                    <a:pt x="238" y="1"/>
                  </a:lnTo>
                  <a:cubicBezTo>
                    <a:pt x="88" y="301"/>
                    <a:pt x="1" y="638"/>
                    <a:pt x="76" y="963"/>
                  </a:cubicBezTo>
                  <a:cubicBezTo>
                    <a:pt x="101" y="651"/>
                    <a:pt x="201" y="313"/>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3" name="Google Shape;12843;p23"/>
            <p:cNvSpPr/>
            <p:nvPr/>
          </p:nvSpPr>
          <p:spPr>
            <a:xfrm>
              <a:off x="5653875" y="3892825"/>
              <a:ext cx="3775" cy="14400"/>
            </a:xfrm>
            <a:custGeom>
              <a:avLst/>
              <a:gdLst/>
              <a:ahLst/>
              <a:cxnLst/>
              <a:rect l="l" t="t" r="r" b="b"/>
              <a:pathLst>
                <a:path w="151" h="576" extrusionOk="0">
                  <a:moveTo>
                    <a:pt x="151" y="1"/>
                  </a:moveTo>
                  <a:lnTo>
                    <a:pt x="151" y="1"/>
                  </a:lnTo>
                  <a:cubicBezTo>
                    <a:pt x="63" y="188"/>
                    <a:pt x="1" y="376"/>
                    <a:pt x="1" y="576"/>
                  </a:cubicBezTo>
                  <a:cubicBezTo>
                    <a:pt x="51" y="388"/>
                    <a:pt x="138" y="188"/>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4" name="Google Shape;12844;p23"/>
            <p:cNvSpPr/>
            <p:nvPr/>
          </p:nvSpPr>
          <p:spPr>
            <a:xfrm>
              <a:off x="5659500" y="3895950"/>
              <a:ext cx="1900" cy="4100"/>
            </a:xfrm>
            <a:custGeom>
              <a:avLst/>
              <a:gdLst/>
              <a:ahLst/>
              <a:cxnLst/>
              <a:rect l="l" t="t" r="r" b="b"/>
              <a:pathLst>
                <a:path w="76" h="164" extrusionOk="0">
                  <a:moveTo>
                    <a:pt x="76" y="1"/>
                  </a:moveTo>
                  <a:lnTo>
                    <a:pt x="76" y="1"/>
                  </a:lnTo>
                  <a:cubicBezTo>
                    <a:pt x="38" y="51"/>
                    <a:pt x="13" y="101"/>
                    <a:pt x="1" y="163"/>
                  </a:cubicBezTo>
                  <a:cubicBezTo>
                    <a:pt x="26" y="113"/>
                    <a:pt x="63" y="5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5" name="Google Shape;12845;p23"/>
            <p:cNvSpPr/>
            <p:nvPr/>
          </p:nvSpPr>
          <p:spPr>
            <a:xfrm>
              <a:off x="5688550" y="3895325"/>
              <a:ext cx="6275" cy="21900"/>
            </a:xfrm>
            <a:custGeom>
              <a:avLst/>
              <a:gdLst/>
              <a:ahLst/>
              <a:cxnLst/>
              <a:rect l="l" t="t" r="r" b="b"/>
              <a:pathLst>
                <a:path w="251" h="876" extrusionOk="0">
                  <a:moveTo>
                    <a:pt x="1" y="1"/>
                  </a:moveTo>
                  <a:lnTo>
                    <a:pt x="1" y="1"/>
                  </a:lnTo>
                  <a:cubicBezTo>
                    <a:pt x="88" y="301"/>
                    <a:pt x="138" y="551"/>
                    <a:pt x="88" y="876"/>
                  </a:cubicBezTo>
                  <a:cubicBezTo>
                    <a:pt x="251" y="613"/>
                    <a:pt x="176"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6" name="Google Shape;12846;p23"/>
            <p:cNvSpPr/>
            <p:nvPr/>
          </p:nvSpPr>
          <p:spPr>
            <a:xfrm>
              <a:off x="5686375" y="3899700"/>
              <a:ext cx="4700" cy="14100"/>
            </a:xfrm>
            <a:custGeom>
              <a:avLst/>
              <a:gdLst/>
              <a:ahLst/>
              <a:cxnLst/>
              <a:rect l="l" t="t" r="r" b="b"/>
              <a:pathLst>
                <a:path w="188" h="564" extrusionOk="0">
                  <a:moveTo>
                    <a:pt x="0" y="1"/>
                  </a:moveTo>
                  <a:lnTo>
                    <a:pt x="0" y="1"/>
                  </a:lnTo>
                  <a:cubicBezTo>
                    <a:pt x="75" y="176"/>
                    <a:pt x="100" y="376"/>
                    <a:pt x="113" y="563"/>
                  </a:cubicBezTo>
                  <a:cubicBezTo>
                    <a:pt x="188" y="388"/>
                    <a:pt x="113"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7" name="Google Shape;12847;p23"/>
            <p:cNvSpPr/>
            <p:nvPr/>
          </p:nvSpPr>
          <p:spPr>
            <a:xfrm>
              <a:off x="5684175" y="3905325"/>
              <a:ext cx="1900" cy="5975"/>
            </a:xfrm>
            <a:custGeom>
              <a:avLst/>
              <a:gdLst/>
              <a:ahLst/>
              <a:cxnLst/>
              <a:rect l="l" t="t" r="r" b="b"/>
              <a:pathLst>
                <a:path w="76" h="239" extrusionOk="0">
                  <a:moveTo>
                    <a:pt x="1" y="1"/>
                  </a:moveTo>
                  <a:lnTo>
                    <a:pt x="1" y="1"/>
                  </a:lnTo>
                  <a:cubicBezTo>
                    <a:pt x="13" y="76"/>
                    <a:pt x="51" y="151"/>
                    <a:pt x="51" y="238"/>
                  </a:cubicBezTo>
                  <a:cubicBezTo>
                    <a:pt x="76" y="151"/>
                    <a:pt x="38" y="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8" name="Google Shape;12848;p23"/>
            <p:cNvSpPr/>
            <p:nvPr/>
          </p:nvSpPr>
          <p:spPr>
            <a:xfrm>
              <a:off x="5708875" y="3890650"/>
              <a:ext cx="3450" cy="15950"/>
            </a:xfrm>
            <a:custGeom>
              <a:avLst/>
              <a:gdLst/>
              <a:ahLst/>
              <a:cxnLst/>
              <a:rect l="l" t="t" r="r" b="b"/>
              <a:pathLst>
                <a:path w="138" h="638" extrusionOk="0">
                  <a:moveTo>
                    <a:pt x="0" y="0"/>
                  </a:moveTo>
                  <a:lnTo>
                    <a:pt x="0" y="0"/>
                  </a:lnTo>
                  <a:cubicBezTo>
                    <a:pt x="38" y="175"/>
                    <a:pt x="63" y="438"/>
                    <a:pt x="38" y="638"/>
                  </a:cubicBezTo>
                  <a:cubicBezTo>
                    <a:pt x="138" y="438"/>
                    <a:pt x="113" y="1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9" name="Google Shape;12849;p23"/>
            <p:cNvSpPr/>
            <p:nvPr/>
          </p:nvSpPr>
          <p:spPr>
            <a:xfrm>
              <a:off x="5705375" y="3893150"/>
              <a:ext cx="3825" cy="14075"/>
            </a:xfrm>
            <a:custGeom>
              <a:avLst/>
              <a:gdLst/>
              <a:ahLst/>
              <a:cxnLst/>
              <a:rect l="l" t="t" r="r" b="b"/>
              <a:pathLst>
                <a:path w="153" h="563" extrusionOk="0">
                  <a:moveTo>
                    <a:pt x="2" y="0"/>
                  </a:moveTo>
                  <a:cubicBezTo>
                    <a:pt x="1" y="0"/>
                    <a:pt x="0" y="4"/>
                    <a:pt x="3" y="13"/>
                  </a:cubicBezTo>
                  <a:cubicBezTo>
                    <a:pt x="53" y="213"/>
                    <a:pt x="90" y="375"/>
                    <a:pt x="78" y="563"/>
                  </a:cubicBezTo>
                  <a:cubicBezTo>
                    <a:pt x="153" y="413"/>
                    <a:pt x="115" y="238"/>
                    <a:pt x="53" y="88"/>
                  </a:cubicBezTo>
                  <a:cubicBezTo>
                    <a:pt x="53" y="78"/>
                    <a:pt x="11" y="0"/>
                    <a:pt x="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0" name="Google Shape;12850;p23"/>
            <p:cNvSpPr/>
            <p:nvPr/>
          </p:nvSpPr>
          <p:spPr>
            <a:xfrm>
              <a:off x="5702625" y="3900325"/>
              <a:ext cx="950" cy="5975"/>
            </a:xfrm>
            <a:custGeom>
              <a:avLst/>
              <a:gdLst/>
              <a:ahLst/>
              <a:cxnLst/>
              <a:rect l="l" t="t" r="r" b="b"/>
              <a:pathLst>
                <a:path w="38" h="239" extrusionOk="0">
                  <a:moveTo>
                    <a:pt x="0" y="1"/>
                  </a:moveTo>
                  <a:cubicBezTo>
                    <a:pt x="13" y="88"/>
                    <a:pt x="13" y="151"/>
                    <a:pt x="38" y="238"/>
                  </a:cubicBezTo>
                  <a:cubicBezTo>
                    <a:pt x="38" y="163"/>
                    <a:pt x="38"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1" name="Google Shape;12851;p23"/>
            <p:cNvSpPr/>
            <p:nvPr/>
          </p:nvSpPr>
          <p:spPr>
            <a:xfrm>
              <a:off x="5708250" y="3917200"/>
              <a:ext cx="9700" cy="21575"/>
            </a:xfrm>
            <a:custGeom>
              <a:avLst/>
              <a:gdLst/>
              <a:ahLst/>
              <a:cxnLst/>
              <a:rect l="l" t="t" r="r" b="b"/>
              <a:pathLst>
                <a:path w="388" h="863" extrusionOk="0">
                  <a:moveTo>
                    <a:pt x="350" y="1"/>
                  </a:moveTo>
                  <a:cubicBezTo>
                    <a:pt x="325" y="176"/>
                    <a:pt x="263" y="426"/>
                    <a:pt x="213" y="526"/>
                  </a:cubicBezTo>
                  <a:cubicBezTo>
                    <a:pt x="150" y="638"/>
                    <a:pt x="100" y="775"/>
                    <a:pt x="0" y="863"/>
                  </a:cubicBezTo>
                  <a:cubicBezTo>
                    <a:pt x="312" y="700"/>
                    <a:pt x="387" y="313"/>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2" name="Google Shape;12852;p23"/>
            <p:cNvSpPr/>
            <p:nvPr/>
          </p:nvSpPr>
          <p:spPr>
            <a:xfrm>
              <a:off x="5706375" y="3918450"/>
              <a:ext cx="7525" cy="16275"/>
            </a:xfrm>
            <a:custGeom>
              <a:avLst/>
              <a:gdLst/>
              <a:ahLst/>
              <a:cxnLst/>
              <a:rect l="l" t="t" r="r" b="b"/>
              <a:pathLst>
                <a:path w="301" h="651" extrusionOk="0">
                  <a:moveTo>
                    <a:pt x="300" y="1"/>
                  </a:moveTo>
                  <a:lnTo>
                    <a:pt x="300" y="1"/>
                  </a:lnTo>
                  <a:cubicBezTo>
                    <a:pt x="238" y="226"/>
                    <a:pt x="125" y="463"/>
                    <a:pt x="0" y="650"/>
                  </a:cubicBezTo>
                  <a:cubicBezTo>
                    <a:pt x="200" y="501"/>
                    <a:pt x="300" y="238"/>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3" name="Google Shape;12853;p23"/>
            <p:cNvSpPr/>
            <p:nvPr/>
          </p:nvSpPr>
          <p:spPr>
            <a:xfrm>
              <a:off x="5706050" y="3918775"/>
              <a:ext cx="2525" cy="5325"/>
            </a:xfrm>
            <a:custGeom>
              <a:avLst/>
              <a:gdLst/>
              <a:ahLst/>
              <a:cxnLst/>
              <a:rect l="l" t="t" r="r" b="b"/>
              <a:pathLst>
                <a:path w="101" h="213" extrusionOk="0">
                  <a:moveTo>
                    <a:pt x="88" y="0"/>
                  </a:moveTo>
                  <a:cubicBezTo>
                    <a:pt x="76" y="75"/>
                    <a:pt x="26" y="138"/>
                    <a:pt x="1" y="213"/>
                  </a:cubicBezTo>
                  <a:cubicBezTo>
                    <a:pt x="51" y="150"/>
                    <a:pt x="101" y="75"/>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4" name="Google Shape;12854;p23"/>
            <p:cNvSpPr/>
            <p:nvPr/>
          </p:nvSpPr>
          <p:spPr>
            <a:xfrm>
              <a:off x="5669500" y="3959800"/>
              <a:ext cx="15950" cy="1800"/>
            </a:xfrm>
            <a:custGeom>
              <a:avLst/>
              <a:gdLst/>
              <a:ahLst/>
              <a:cxnLst/>
              <a:rect l="l" t="t" r="r" b="b"/>
              <a:pathLst>
                <a:path w="638" h="72" extrusionOk="0">
                  <a:moveTo>
                    <a:pt x="299" y="1"/>
                  </a:moveTo>
                  <a:cubicBezTo>
                    <a:pt x="190" y="1"/>
                    <a:pt x="85" y="23"/>
                    <a:pt x="0" y="71"/>
                  </a:cubicBezTo>
                  <a:cubicBezTo>
                    <a:pt x="90" y="61"/>
                    <a:pt x="180" y="57"/>
                    <a:pt x="270" y="57"/>
                  </a:cubicBezTo>
                  <a:cubicBezTo>
                    <a:pt x="393" y="57"/>
                    <a:pt x="515" y="64"/>
                    <a:pt x="638" y="71"/>
                  </a:cubicBezTo>
                  <a:cubicBezTo>
                    <a:pt x="535" y="26"/>
                    <a:pt x="415" y="1"/>
                    <a:pt x="2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5" name="Google Shape;12855;p23"/>
            <p:cNvSpPr/>
            <p:nvPr/>
          </p:nvSpPr>
          <p:spPr>
            <a:xfrm>
              <a:off x="5669175" y="3965975"/>
              <a:ext cx="13775" cy="2500"/>
            </a:xfrm>
            <a:custGeom>
              <a:avLst/>
              <a:gdLst/>
              <a:ahLst/>
              <a:cxnLst/>
              <a:rect l="l" t="t" r="r" b="b"/>
              <a:pathLst>
                <a:path w="551" h="100" extrusionOk="0">
                  <a:moveTo>
                    <a:pt x="254" y="0"/>
                  </a:moveTo>
                  <a:cubicBezTo>
                    <a:pt x="165" y="0"/>
                    <a:pt x="75" y="22"/>
                    <a:pt x="1" y="62"/>
                  </a:cubicBezTo>
                  <a:cubicBezTo>
                    <a:pt x="72" y="57"/>
                    <a:pt x="148" y="51"/>
                    <a:pt x="224" y="51"/>
                  </a:cubicBezTo>
                  <a:cubicBezTo>
                    <a:pt x="335" y="51"/>
                    <a:pt x="447" y="62"/>
                    <a:pt x="551" y="99"/>
                  </a:cubicBezTo>
                  <a:cubicBezTo>
                    <a:pt x="469" y="31"/>
                    <a:pt x="362"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6" name="Google Shape;12856;p23"/>
            <p:cNvSpPr/>
            <p:nvPr/>
          </p:nvSpPr>
          <p:spPr>
            <a:xfrm>
              <a:off x="5674800" y="3973550"/>
              <a:ext cx="5650" cy="550"/>
            </a:xfrm>
            <a:custGeom>
              <a:avLst/>
              <a:gdLst/>
              <a:ahLst/>
              <a:cxnLst/>
              <a:rect l="l" t="t" r="r" b="b"/>
              <a:pathLst>
                <a:path w="226" h="22" extrusionOk="0">
                  <a:moveTo>
                    <a:pt x="129" y="0"/>
                  </a:moveTo>
                  <a:cubicBezTo>
                    <a:pt x="83" y="0"/>
                    <a:pt x="38" y="6"/>
                    <a:pt x="1" y="21"/>
                  </a:cubicBezTo>
                  <a:cubicBezTo>
                    <a:pt x="76" y="21"/>
                    <a:pt x="151" y="21"/>
                    <a:pt x="226" y="9"/>
                  </a:cubicBezTo>
                  <a:cubicBezTo>
                    <a:pt x="195" y="3"/>
                    <a:pt x="162"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7" name="Google Shape;12857;p23"/>
            <p:cNvSpPr/>
            <p:nvPr/>
          </p:nvSpPr>
          <p:spPr>
            <a:xfrm>
              <a:off x="5693250" y="3950000"/>
              <a:ext cx="5950" cy="25350"/>
            </a:xfrm>
            <a:custGeom>
              <a:avLst/>
              <a:gdLst/>
              <a:ahLst/>
              <a:cxnLst/>
              <a:rect l="l" t="t" r="r" b="b"/>
              <a:pathLst>
                <a:path w="238" h="1014" extrusionOk="0">
                  <a:moveTo>
                    <a:pt x="138" y="1"/>
                  </a:moveTo>
                  <a:cubicBezTo>
                    <a:pt x="113" y="388"/>
                    <a:pt x="138" y="651"/>
                    <a:pt x="0" y="1013"/>
                  </a:cubicBezTo>
                  <a:cubicBezTo>
                    <a:pt x="225" y="763"/>
                    <a:pt x="238" y="213"/>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8" name="Google Shape;12858;p23"/>
            <p:cNvSpPr/>
            <p:nvPr/>
          </p:nvSpPr>
          <p:spPr>
            <a:xfrm>
              <a:off x="5699500" y="3952200"/>
              <a:ext cx="3775" cy="17825"/>
            </a:xfrm>
            <a:custGeom>
              <a:avLst/>
              <a:gdLst/>
              <a:ahLst/>
              <a:cxnLst/>
              <a:rect l="l" t="t" r="r" b="b"/>
              <a:pathLst>
                <a:path w="151" h="713" extrusionOk="0">
                  <a:moveTo>
                    <a:pt x="88" y="0"/>
                  </a:moveTo>
                  <a:cubicBezTo>
                    <a:pt x="63" y="238"/>
                    <a:pt x="63" y="475"/>
                    <a:pt x="0" y="713"/>
                  </a:cubicBezTo>
                  <a:cubicBezTo>
                    <a:pt x="125" y="525"/>
                    <a:pt x="150" y="113"/>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9" name="Google Shape;12859;p23"/>
            <p:cNvSpPr/>
            <p:nvPr/>
          </p:nvSpPr>
          <p:spPr>
            <a:xfrm>
              <a:off x="5670425" y="3987975"/>
              <a:ext cx="29725" cy="13300"/>
            </a:xfrm>
            <a:custGeom>
              <a:avLst/>
              <a:gdLst/>
              <a:ahLst/>
              <a:cxnLst/>
              <a:rect l="l" t="t" r="r" b="b"/>
              <a:pathLst>
                <a:path w="1189" h="532" extrusionOk="0">
                  <a:moveTo>
                    <a:pt x="159" y="0"/>
                  </a:moveTo>
                  <a:cubicBezTo>
                    <a:pt x="104" y="0"/>
                    <a:pt x="51" y="6"/>
                    <a:pt x="1" y="19"/>
                  </a:cubicBezTo>
                  <a:lnTo>
                    <a:pt x="38" y="19"/>
                  </a:lnTo>
                  <a:cubicBezTo>
                    <a:pt x="263" y="56"/>
                    <a:pt x="488" y="156"/>
                    <a:pt x="626" y="206"/>
                  </a:cubicBezTo>
                  <a:cubicBezTo>
                    <a:pt x="763" y="269"/>
                    <a:pt x="1026" y="381"/>
                    <a:pt x="1188" y="531"/>
                  </a:cubicBezTo>
                  <a:cubicBezTo>
                    <a:pt x="1001" y="244"/>
                    <a:pt x="663" y="69"/>
                    <a:pt x="326" y="19"/>
                  </a:cubicBezTo>
                  <a:cubicBezTo>
                    <a:pt x="270" y="6"/>
                    <a:pt x="213"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0" name="Google Shape;12860;p23"/>
            <p:cNvSpPr/>
            <p:nvPr/>
          </p:nvSpPr>
          <p:spPr>
            <a:xfrm>
              <a:off x="5689500" y="3988750"/>
              <a:ext cx="11900" cy="7200"/>
            </a:xfrm>
            <a:custGeom>
              <a:avLst/>
              <a:gdLst/>
              <a:ahLst/>
              <a:cxnLst/>
              <a:rect l="l" t="t" r="r" b="b"/>
              <a:pathLst>
                <a:path w="476" h="288" extrusionOk="0">
                  <a:moveTo>
                    <a:pt x="0" y="0"/>
                  </a:moveTo>
                  <a:cubicBezTo>
                    <a:pt x="163" y="88"/>
                    <a:pt x="325" y="175"/>
                    <a:pt x="475" y="288"/>
                  </a:cubicBezTo>
                  <a:cubicBezTo>
                    <a:pt x="363" y="138"/>
                    <a:pt x="175"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1" name="Google Shape;12861;p23"/>
            <p:cNvSpPr/>
            <p:nvPr/>
          </p:nvSpPr>
          <p:spPr>
            <a:xfrm>
              <a:off x="5647950" y="3950000"/>
              <a:ext cx="4400" cy="41575"/>
            </a:xfrm>
            <a:custGeom>
              <a:avLst/>
              <a:gdLst/>
              <a:ahLst/>
              <a:cxnLst/>
              <a:rect l="l" t="t" r="r" b="b"/>
              <a:pathLst>
                <a:path w="176" h="1663" extrusionOk="0">
                  <a:moveTo>
                    <a:pt x="63" y="1"/>
                  </a:moveTo>
                  <a:cubicBezTo>
                    <a:pt x="0" y="551"/>
                    <a:pt x="13" y="1138"/>
                    <a:pt x="100" y="1663"/>
                  </a:cubicBezTo>
                  <a:cubicBezTo>
                    <a:pt x="175" y="1113"/>
                    <a:pt x="150" y="55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2" name="Google Shape;12862;p23"/>
            <p:cNvSpPr/>
            <p:nvPr/>
          </p:nvSpPr>
          <p:spPr>
            <a:xfrm>
              <a:off x="5652625" y="3956250"/>
              <a:ext cx="1900" cy="13775"/>
            </a:xfrm>
            <a:custGeom>
              <a:avLst/>
              <a:gdLst/>
              <a:ahLst/>
              <a:cxnLst/>
              <a:rect l="l" t="t" r="r" b="b"/>
              <a:pathLst>
                <a:path w="76" h="551" extrusionOk="0">
                  <a:moveTo>
                    <a:pt x="1" y="1"/>
                  </a:moveTo>
                  <a:lnTo>
                    <a:pt x="1" y="1"/>
                  </a:lnTo>
                  <a:cubicBezTo>
                    <a:pt x="13" y="188"/>
                    <a:pt x="26" y="388"/>
                    <a:pt x="63" y="551"/>
                  </a:cubicBezTo>
                  <a:cubicBezTo>
                    <a:pt x="76" y="363"/>
                    <a:pt x="63"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3" name="Google Shape;12863;p23"/>
            <p:cNvSpPr/>
            <p:nvPr/>
          </p:nvSpPr>
          <p:spPr>
            <a:xfrm>
              <a:off x="5676675" y="4060600"/>
              <a:ext cx="50650" cy="17675"/>
            </a:xfrm>
            <a:custGeom>
              <a:avLst/>
              <a:gdLst/>
              <a:ahLst/>
              <a:cxnLst/>
              <a:rect l="l" t="t" r="r" b="b"/>
              <a:pathLst>
                <a:path w="2026" h="707" extrusionOk="0">
                  <a:moveTo>
                    <a:pt x="1" y="1"/>
                  </a:moveTo>
                  <a:lnTo>
                    <a:pt x="1" y="1"/>
                  </a:lnTo>
                  <a:cubicBezTo>
                    <a:pt x="405" y="416"/>
                    <a:pt x="981" y="707"/>
                    <a:pt x="1562" y="707"/>
                  </a:cubicBezTo>
                  <a:cubicBezTo>
                    <a:pt x="1646" y="707"/>
                    <a:pt x="1729" y="701"/>
                    <a:pt x="1813" y="688"/>
                  </a:cubicBezTo>
                  <a:cubicBezTo>
                    <a:pt x="1875" y="675"/>
                    <a:pt x="2000" y="650"/>
                    <a:pt x="2025" y="638"/>
                  </a:cubicBezTo>
                  <a:cubicBezTo>
                    <a:pt x="1938" y="638"/>
                    <a:pt x="1850" y="638"/>
                    <a:pt x="1763" y="625"/>
                  </a:cubicBezTo>
                  <a:cubicBezTo>
                    <a:pt x="1163" y="551"/>
                    <a:pt x="538" y="3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4" name="Google Shape;12864;p23"/>
            <p:cNvSpPr/>
            <p:nvPr/>
          </p:nvSpPr>
          <p:spPr>
            <a:xfrm>
              <a:off x="5684175" y="4062175"/>
              <a:ext cx="38775" cy="11875"/>
            </a:xfrm>
            <a:custGeom>
              <a:avLst/>
              <a:gdLst/>
              <a:ahLst/>
              <a:cxnLst/>
              <a:rect l="l" t="t" r="r" b="b"/>
              <a:pathLst>
                <a:path w="1551" h="475" extrusionOk="0">
                  <a:moveTo>
                    <a:pt x="1" y="0"/>
                  </a:moveTo>
                  <a:lnTo>
                    <a:pt x="1" y="0"/>
                  </a:lnTo>
                  <a:cubicBezTo>
                    <a:pt x="326" y="254"/>
                    <a:pt x="923" y="475"/>
                    <a:pt x="1317" y="475"/>
                  </a:cubicBezTo>
                  <a:cubicBezTo>
                    <a:pt x="1407" y="475"/>
                    <a:pt x="1487" y="463"/>
                    <a:pt x="1550" y="438"/>
                  </a:cubicBezTo>
                  <a:cubicBezTo>
                    <a:pt x="1026" y="375"/>
                    <a:pt x="501"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5" name="Google Shape;12865;p23"/>
            <p:cNvSpPr/>
            <p:nvPr/>
          </p:nvSpPr>
          <p:spPr>
            <a:xfrm>
              <a:off x="5842575" y="4058100"/>
              <a:ext cx="17200" cy="78750"/>
            </a:xfrm>
            <a:custGeom>
              <a:avLst/>
              <a:gdLst/>
              <a:ahLst/>
              <a:cxnLst/>
              <a:rect l="l" t="t" r="r" b="b"/>
              <a:pathLst>
                <a:path w="688" h="3150" extrusionOk="0">
                  <a:moveTo>
                    <a:pt x="1" y="1"/>
                  </a:moveTo>
                  <a:lnTo>
                    <a:pt x="1" y="1"/>
                  </a:lnTo>
                  <a:cubicBezTo>
                    <a:pt x="76" y="988"/>
                    <a:pt x="251" y="2013"/>
                    <a:pt x="501" y="2975"/>
                  </a:cubicBezTo>
                  <a:cubicBezTo>
                    <a:pt x="551" y="3012"/>
                    <a:pt x="588" y="3050"/>
                    <a:pt x="613" y="3087"/>
                  </a:cubicBezTo>
                  <a:cubicBezTo>
                    <a:pt x="638" y="3100"/>
                    <a:pt x="663" y="3125"/>
                    <a:pt x="688" y="3150"/>
                  </a:cubicBezTo>
                  <a:cubicBezTo>
                    <a:pt x="613" y="2075"/>
                    <a:pt x="338" y="10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6" name="Google Shape;12866;p23"/>
            <p:cNvSpPr/>
            <p:nvPr/>
          </p:nvSpPr>
          <p:spPr>
            <a:xfrm>
              <a:off x="5840075" y="4079650"/>
              <a:ext cx="12525" cy="51275"/>
            </a:xfrm>
            <a:custGeom>
              <a:avLst/>
              <a:gdLst/>
              <a:ahLst/>
              <a:cxnLst/>
              <a:rect l="l" t="t" r="r" b="b"/>
              <a:pathLst>
                <a:path w="501" h="2051" extrusionOk="0">
                  <a:moveTo>
                    <a:pt x="1" y="1"/>
                  </a:moveTo>
                  <a:cubicBezTo>
                    <a:pt x="113" y="626"/>
                    <a:pt x="188" y="1326"/>
                    <a:pt x="326" y="1988"/>
                  </a:cubicBezTo>
                  <a:cubicBezTo>
                    <a:pt x="388" y="2000"/>
                    <a:pt x="438" y="2025"/>
                    <a:pt x="501" y="2050"/>
                  </a:cubicBezTo>
                  <a:cubicBezTo>
                    <a:pt x="426" y="1351"/>
                    <a:pt x="276" y="6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7" name="Google Shape;12867;p23"/>
            <p:cNvSpPr/>
            <p:nvPr/>
          </p:nvSpPr>
          <p:spPr>
            <a:xfrm>
              <a:off x="5838525" y="4093725"/>
              <a:ext cx="7200" cy="35325"/>
            </a:xfrm>
            <a:custGeom>
              <a:avLst/>
              <a:gdLst/>
              <a:ahLst/>
              <a:cxnLst/>
              <a:rect l="l" t="t" r="r" b="b"/>
              <a:pathLst>
                <a:path w="288" h="1413" extrusionOk="0">
                  <a:moveTo>
                    <a:pt x="0" y="0"/>
                  </a:moveTo>
                  <a:lnTo>
                    <a:pt x="0" y="0"/>
                  </a:lnTo>
                  <a:cubicBezTo>
                    <a:pt x="25" y="475"/>
                    <a:pt x="75" y="950"/>
                    <a:pt x="188" y="1400"/>
                  </a:cubicBezTo>
                  <a:cubicBezTo>
                    <a:pt x="225" y="1400"/>
                    <a:pt x="250" y="1400"/>
                    <a:pt x="288" y="1412"/>
                  </a:cubicBezTo>
                  <a:cubicBezTo>
                    <a:pt x="238" y="925"/>
                    <a:pt x="150" y="4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8" name="Google Shape;12868;p23"/>
            <p:cNvSpPr/>
            <p:nvPr/>
          </p:nvSpPr>
          <p:spPr>
            <a:xfrm>
              <a:off x="5499550" y="3743500"/>
              <a:ext cx="25325" cy="57825"/>
            </a:xfrm>
            <a:custGeom>
              <a:avLst/>
              <a:gdLst/>
              <a:ahLst/>
              <a:cxnLst/>
              <a:rect l="l" t="t" r="r" b="b"/>
              <a:pathLst>
                <a:path w="1013" h="2313" extrusionOk="0">
                  <a:moveTo>
                    <a:pt x="1013" y="1"/>
                  </a:moveTo>
                  <a:cubicBezTo>
                    <a:pt x="988" y="13"/>
                    <a:pt x="963" y="26"/>
                    <a:pt x="938" y="51"/>
                  </a:cubicBezTo>
                  <a:cubicBezTo>
                    <a:pt x="125" y="513"/>
                    <a:pt x="0" y="1525"/>
                    <a:pt x="375" y="2312"/>
                  </a:cubicBezTo>
                  <a:cubicBezTo>
                    <a:pt x="288" y="1888"/>
                    <a:pt x="325" y="1488"/>
                    <a:pt x="388" y="1150"/>
                  </a:cubicBezTo>
                  <a:cubicBezTo>
                    <a:pt x="463" y="825"/>
                    <a:pt x="550" y="550"/>
                    <a:pt x="750" y="313"/>
                  </a:cubicBezTo>
                  <a:cubicBezTo>
                    <a:pt x="800" y="238"/>
                    <a:pt x="925" y="88"/>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9" name="Google Shape;12869;p23"/>
            <p:cNvSpPr/>
            <p:nvPr/>
          </p:nvSpPr>
          <p:spPr>
            <a:xfrm>
              <a:off x="5510475" y="3747250"/>
              <a:ext cx="14400" cy="35325"/>
            </a:xfrm>
            <a:custGeom>
              <a:avLst/>
              <a:gdLst/>
              <a:ahLst/>
              <a:cxnLst/>
              <a:rect l="l" t="t" r="r" b="b"/>
              <a:pathLst>
                <a:path w="576" h="1413" extrusionOk="0">
                  <a:moveTo>
                    <a:pt x="576" y="0"/>
                  </a:moveTo>
                  <a:lnTo>
                    <a:pt x="576" y="0"/>
                  </a:lnTo>
                  <a:cubicBezTo>
                    <a:pt x="176" y="350"/>
                    <a:pt x="1" y="888"/>
                    <a:pt x="1" y="1413"/>
                  </a:cubicBezTo>
                  <a:cubicBezTo>
                    <a:pt x="151" y="875"/>
                    <a:pt x="301" y="45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0" name="Google Shape;12870;p23"/>
            <p:cNvSpPr/>
            <p:nvPr/>
          </p:nvSpPr>
          <p:spPr>
            <a:xfrm>
              <a:off x="5516425" y="3754750"/>
              <a:ext cx="10950" cy="21575"/>
            </a:xfrm>
            <a:custGeom>
              <a:avLst/>
              <a:gdLst/>
              <a:ahLst/>
              <a:cxnLst/>
              <a:rect l="l" t="t" r="r" b="b"/>
              <a:pathLst>
                <a:path w="438" h="863" extrusionOk="0">
                  <a:moveTo>
                    <a:pt x="437" y="0"/>
                  </a:moveTo>
                  <a:lnTo>
                    <a:pt x="437" y="0"/>
                  </a:lnTo>
                  <a:cubicBezTo>
                    <a:pt x="175" y="188"/>
                    <a:pt x="0" y="588"/>
                    <a:pt x="13" y="863"/>
                  </a:cubicBezTo>
                  <a:cubicBezTo>
                    <a:pt x="113" y="563"/>
                    <a:pt x="238" y="263"/>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1" name="Google Shape;12871;p23"/>
            <p:cNvSpPr/>
            <p:nvPr/>
          </p:nvSpPr>
          <p:spPr>
            <a:xfrm>
              <a:off x="5523600" y="3765675"/>
              <a:ext cx="3775" cy="10975"/>
            </a:xfrm>
            <a:custGeom>
              <a:avLst/>
              <a:gdLst/>
              <a:ahLst/>
              <a:cxnLst/>
              <a:rect l="l" t="t" r="r" b="b"/>
              <a:pathLst>
                <a:path w="151" h="439" extrusionOk="0">
                  <a:moveTo>
                    <a:pt x="150" y="1"/>
                  </a:moveTo>
                  <a:lnTo>
                    <a:pt x="150" y="1"/>
                  </a:lnTo>
                  <a:cubicBezTo>
                    <a:pt x="63" y="126"/>
                    <a:pt x="13" y="301"/>
                    <a:pt x="1" y="438"/>
                  </a:cubicBezTo>
                  <a:cubicBezTo>
                    <a:pt x="51" y="301"/>
                    <a:pt x="100" y="15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2" name="Google Shape;12872;p23"/>
            <p:cNvSpPr/>
            <p:nvPr/>
          </p:nvSpPr>
          <p:spPr>
            <a:xfrm>
              <a:off x="5463300" y="4166200"/>
              <a:ext cx="154375" cy="86575"/>
            </a:xfrm>
            <a:custGeom>
              <a:avLst/>
              <a:gdLst/>
              <a:ahLst/>
              <a:cxnLst/>
              <a:rect l="l" t="t" r="r" b="b"/>
              <a:pathLst>
                <a:path w="6175" h="3463" extrusionOk="0">
                  <a:moveTo>
                    <a:pt x="1" y="1"/>
                  </a:moveTo>
                  <a:lnTo>
                    <a:pt x="1" y="1"/>
                  </a:lnTo>
                  <a:cubicBezTo>
                    <a:pt x="101" y="125"/>
                    <a:pt x="201" y="238"/>
                    <a:pt x="288" y="363"/>
                  </a:cubicBezTo>
                  <a:cubicBezTo>
                    <a:pt x="875" y="875"/>
                    <a:pt x="1463" y="1375"/>
                    <a:pt x="2125" y="1788"/>
                  </a:cubicBezTo>
                  <a:cubicBezTo>
                    <a:pt x="3387" y="2525"/>
                    <a:pt x="4749" y="3112"/>
                    <a:pt x="6174" y="3462"/>
                  </a:cubicBezTo>
                  <a:cubicBezTo>
                    <a:pt x="4887" y="2937"/>
                    <a:pt x="3712" y="2200"/>
                    <a:pt x="2487" y="1538"/>
                  </a:cubicBezTo>
                  <a:cubicBezTo>
                    <a:pt x="1638" y="1063"/>
                    <a:pt x="850" y="4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3" name="Google Shape;12873;p23"/>
            <p:cNvSpPr/>
            <p:nvPr/>
          </p:nvSpPr>
          <p:spPr>
            <a:xfrm>
              <a:off x="5489850" y="4196500"/>
              <a:ext cx="145925" cy="70625"/>
            </a:xfrm>
            <a:custGeom>
              <a:avLst/>
              <a:gdLst/>
              <a:ahLst/>
              <a:cxnLst/>
              <a:rect l="l" t="t" r="r" b="b"/>
              <a:pathLst>
                <a:path w="5837" h="2825" extrusionOk="0">
                  <a:moveTo>
                    <a:pt x="1" y="1"/>
                  </a:moveTo>
                  <a:lnTo>
                    <a:pt x="1" y="1"/>
                  </a:lnTo>
                  <a:cubicBezTo>
                    <a:pt x="388" y="326"/>
                    <a:pt x="801" y="663"/>
                    <a:pt x="1138" y="1038"/>
                  </a:cubicBezTo>
                  <a:cubicBezTo>
                    <a:pt x="2563" y="1925"/>
                    <a:pt x="4187" y="2500"/>
                    <a:pt x="5837" y="2825"/>
                  </a:cubicBezTo>
                  <a:cubicBezTo>
                    <a:pt x="3875" y="2088"/>
                    <a:pt x="1888" y="11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4" name="Google Shape;12874;p23"/>
            <p:cNvSpPr/>
            <p:nvPr/>
          </p:nvSpPr>
          <p:spPr>
            <a:xfrm>
              <a:off x="5664500" y="4266475"/>
              <a:ext cx="186225" cy="29725"/>
            </a:xfrm>
            <a:custGeom>
              <a:avLst/>
              <a:gdLst/>
              <a:ahLst/>
              <a:cxnLst/>
              <a:rect l="l" t="t" r="r" b="b"/>
              <a:pathLst>
                <a:path w="7449" h="1189" extrusionOk="0">
                  <a:moveTo>
                    <a:pt x="1" y="1"/>
                  </a:moveTo>
                  <a:lnTo>
                    <a:pt x="1" y="1"/>
                  </a:lnTo>
                  <a:cubicBezTo>
                    <a:pt x="750" y="313"/>
                    <a:pt x="1538" y="551"/>
                    <a:pt x="2337" y="713"/>
                  </a:cubicBezTo>
                  <a:cubicBezTo>
                    <a:pt x="1638" y="663"/>
                    <a:pt x="1000" y="601"/>
                    <a:pt x="325" y="451"/>
                  </a:cubicBezTo>
                  <a:lnTo>
                    <a:pt x="325" y="451"/>
                  </a:lnTo>
                  <a:cubicBezTo>
                    <a:pt x="1538" y="913"/>
                    <a:pt x="2825" y="1138"/>
                    <a:pt x="4112" y="1188"/>
                  </a:cubicBezTo>
                  <a:cubicBezTo>
                    <a:pt x="4862" y="1176"/>
                    <a:pt x="5587" y="1051"/>
                    <a:pt x="6311" y="901"/>
                  </a:cubicBezTo>
                  <a:cubicBezTo>
                    <a:pt x="6574" y="863"/>
                    <a:pt x="6836" y="826"/>
                    <a:pt x="7111" y="788"/>
                  </a:cubicBezTo>
                  <a:cubicBezTo>
                    <a:pt x="7224" y="776"/>
                    <a:pt x="7361" y="751"/>
                    <a:pt x="7449" y="726"/>
                  </a:cubicBezTo>
                  <a:cubicBezTo>
                    <a:pt x="7236" y="726"/>
                    <a:pt x="7024" y="713"/>
                    <a:pt x="6811" y="713"/>
                  </a:cubicBezTo>
                  <a:cubicBezTo>
                    <a:pt x="5399" y="663"/>
                    <a:pt x="3987" y="613"/>
                    <a:pt x="2600" y="413"/>
                  </a:cubicBezTo>
                  <a:cubicBezTo>
                    <a:pt x="1700" y="313"/>
                    <a:pt x="913"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5" name="Google Shape;12875;p23"/>
            <p:cNvSpPr/>
            <p:nvPr/>
          </p:nvSpPr>
          <p:spPr>
            <a:xfrm>
              <a:off x="5925675" y="4165900"/>
              <a:ext cx="126250" cy="88125"/>
            </a:xfrm>
            <a:custGeom>
              <a:avLst/>
              <a:gdLst/>
              <a:ahLst/>
              <a:cxnLst/>
              <a:rect l="l" t="t" r="r" b="b"/>
              <a:pathLst>
                <a:path w="5050" h="3525" extrusionOk="0">
                  <a:moveTo>
                    <a:pt x="5049" y="0"/>
                  </a:moveTo>
                  <a:lnTo>
                    <a:pt x="5049" y="0"/>
                  </a:lnTo>
                  <a:cubicBezTo>
                    <a:pt x="4650" y="662"/>
                    <a:pt x="3887" y="1337"/>
                    <a:pt x="3362" y="1712"/>
                  </a:cubicBezTo>
                  <a:cubicBezTo>
                    <a:pt x="2675" y="2262"/>
                    <a:pt x="1513" y="2912"/>
                    <a:pt x="563" y="3299"/>
                  </a:cubicBezTo>
                  <a:cubicBezTo>
                    <a:pt x="401" y="3362"/>
                    <a:pt x="188" y="3449"/>
                    <a:pt x="1" y="3524"/>
                  </a:cubicBezTo>
                  <a:cubicBezTo>
                    <a:pt x="138" y="3499"/>
                    <a:pt x="288" y="3462"/>
                    <a:pt x="438" y="3424"/>
                  </a:cubicBezTo>
                  <a:cubicBezTo>
                    <a:pt x="2363" y="2999"/>
                    <a:pt x="4287" y="1900"/>
                    <a:pt x="5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6" name="Google Shape;12876;p23"/>
            <p:cNvSpPr/>
            <p:nvPr/>
          </p:nvSpPr>
          <p:spPr>
            <a:xfrm>
              <a:off x="5371775" y="4007800"/>
              <a:ext cx="66250" cy="115000"/>
            </a:xfrm>
            <a:custGeom>
              <a:avLst/>
              <a:gdLst/>
              <a:ahLst/>
              <a:cxnLst/>
              <a:rect l="l" t="t" r="r" b="b"/>
              <a:pathLst>
                <a:path w="2650" h="4600" extrusionOk="0">
                  <a:moveTo>
                    <a:pt x="0" y="1"/>
                  </a:moveTo>
                  <a:cubicBezTo>
                    <a:pt x="62" y="460"/>
                    <a:pt x="149" y="895"/>
                    <a:pt x="285" y="1305"/>
                  </a:cubicBezTo>
                  <a:lnTo>
                    <a:pt x="285" y="1305"/>
                  </a:lnTo>
                  <a:cubicBezTo>
                    <a:pt x="283" y="1302"/>
                    <a:pt x="280" y="1300"/>
                    <a:pt x="275" y="1300"/>
                  </a:cubicBezTo>
                  <a:cubicBezTo>
                    <a:pt x="236" y="1212"/>
                    <a:pt x="143" y="924"/>
                    <a:pt x="135" y="924"/>
                  </a:cubicBezTo>
                  <a:lnTo>
                    <a:pt x="135" y="924"/>
                  </a:lnTo>
                  <a:cubicBezTo>
                    <a:pt x="132" y="924"/>
                    <a:pt x="137" y="946"/>
                    <a:pt x="150" y="1000"/>
                  </a:cubicBezTo>
                  <a:cubicBezTo>
                    <a:pt x="375" y="2425"/>
                    <a:pt x="1262" y="3625"/>
                    <a:pt x="2349" y="4550"/>
                  </a:cubicBezTo>
                  <a:cubicBezTo>
                    <a:pt x="2137" y="4287"/>
                    <a:pt x="1925" y="4025"/>
                    <a:pt x="1712" y="3737"/>
                  </a:cubicBezTo>
                  <a:lnTo>
                    <a:pt x="1712" y="3737"/>
                  </a:lnTo>
                  <a:cubicBezTo>
                    <a:pt x="2000" y="4050"/>
                    <a:pt x="2312" y="4337"/>
                    <a:pt x="2649" y="4599"/>
                  </a:cubicBezTo>
                  <a:cubicBezTo>
                    <a:pt x="2512" y="4450"/>
                    <a:pt x="2362" y="4262"/>
                    <a:pt x="2262" y="4137"/>
                  </a:cubicBezTo>
                  <a:cubicBezTo>
                    <a:pt x="1337" y="2887"/>
                    <a:pt x="475" y="14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877" name="Google Shape;12877;p23"/>
          <p:cNvGrpSpPr/>
          <p:nvPr/>
        </p:nvGrpSpPr>
        <p:grpSpPr>
          <a:xfrm>
            <a:off x="-161250" y="3507806"/>
            <a:ext cx="1698806" cy="1252888"/>
            <a:chOff x="5548275" y="4468375"/>
            <a:chExt cx="619550" cy="456925"/>
          </a:xfrm>
        </p:grpSpPr>
        <p:sp>
          <p:nvSpPr>
            <p:cNvPr id="12878" name="Google Shape;12878;p23"/>
            <p:cNvSpPr/>
            <p:nvPr/>
          </p:nvSpPr>
          <p:spPr>
            <a:xfrm>
              <a:off x="5555475" y="4468375"/>
              <a:ext cx="513625" cy="202325"/>
            </a:xfrm>
            <a:custGeom>
              <a:avLst/>
              <a:gdLst/>
              <a:ahLst/>
              <a:cxnLst/>
              <a:rect l="l" t="t" r="r" b="b"/>
              <a:pathLst>
                <a:path w="20545" h="8093" extrusionOk="0">
                  <a:moveTo>
                    <a:pt x="12440" y="385"/>
                  </a:moveTo>
                  <a:cubicBezTo>
                    <a:pt x="13376" y="385"/>
                    <a:pt x="14311" y="448"/>
                    <a:pt x="15234" y="560"/>
                  </a:cubicBezTo>
                  <a:cubicBezTo>
                    <a:pt x="15996" y="660"/>
                    <a:pt x="16758" y="785"/>
                    <a:pt x="17508" y="960"/>
                  </a:cubicBezTo>
                  <a:cubicBezTo>
                    <a:pt x="18183" y="1110"/>
                    <a:pt x="19008" y="1335"/>
                    <a:pt x="19495" y="1872"/>
                  </a:cubicBezTo>
                  <a:cubicBezTo>
                    <a:pt x="19945" y="2360"/>
                    <a:pt x="20157" y="3059"/>
                    <a:pt x="19932" y="3709"/>
                  </a:cubicBezTo>
                  <a:cubicBezTo>
                    <a:pt x="19720" y="4297"/>
                    <a:pt x="19208" y="4722"/>
                    <a:pt x="18695" y="5046"/>
                  </a:cubicBezTo>
                  <a:cubicBezTo>
                    <a:pt x="18083" y="5446"/>
                    <a:pt x="17396" y="5759"/>
                    <a:pt x="16721" y="6034"/>
                  </a:cubicBezTo>
                  <a:cubicBezTo>
                    <a:pt x="15996" y="6334"/>
                    <a:pt x="15271" y="6596"/>
                    <a:pt x="14534" y="6808"/>
                  </a:cubicBezTo>
                  <a:cubicBezTo>
                    <a:pt x="13047" y="7258"/>
                    <a:pt x="11522" y="7546"/>
                    <a:pt x="9973" y="7696"/>
                  </a:cubicBezTo>
                  <a:cubicBezTo>
                    <a:pt x="9208" y="7769"/>
                    <a:pt x="8438" y="7804"/>
                    <a:pt x="7668" y="7804"/>
                  </a:cubicBezTo>
                  <a:cubicBezTo>
                    <a:pt x="6864" y="7804"/>
                    <a:pt x="6059" y="7766"/>
                    <a:pt x="5261" y="7696"/>
                  </a:cubicBezTo>
                  <a:cubicBezTo>
                    <a:pt x="4487" y="7621"/>
                    <a:pt x="3649" y="7558"/>
                    <a:pt x="2912" y="7283"/>
                  </a:cubicBezTo>
                  <a:cubicBezTo>
                    <a:pt x="2250" y="7046"/>
                    <a:pt x="1625" y="6671"/>
                    <a:pt x="1100" y="6196"/>
                  </a:cubicBezTo>
                  <a:cubicBezTo>
                    <a:pt x="925" y="6034"/>
                    <a:pt x="762" y="5859"/>
                    <a:pt x="613" y="5684"/>
                  </a:cubicBezTo>
                  <a:cubicBezTo>
                    <a:pt x="500" y="5409"/>
                    <a:pt x="475" y="5084"/>
                    <a:pt x="525" y="4784"/>
                  </a:cubicBezTo>
                  <a:cubicBezTo>
                    <a:pt x="650" y="4084"/>
                    <a:pt x="1162" y="3534"/>
                    <a:pt x="1712" y="3134"/>
                  </a:cubicBezTo>
                  <a:cubicBezTo>
                    <a:pt x="2337" y="2685"/>
                    <a:pt x="3049" y="2372"/>
                    <a:pt x="3749" y="2072"/>
                  </a:cubicBezTo>
                  <a:cubicBezTo>
                    <a:pt x="4474" y="1760"/>
                    <a:pt x="5224" y="1510"/>
                    <a:pt x="5974" y="1285"/>
                  </a:cubicBezTo>
                  <a:cubicBezTo>
                    <a:pt x="6723" y="1073"/>
                    <a:pt x="7498" y="923"/>
                    <a:pt x="8273" y="798"/>
                  </a:cubicBezTo>
                  <a:cubicBezTo>
                    <a:pt x="9035" y="660"/>
                    <a:pt x="9798" y="535"/>
                    <a:pt x="10572" y="473"/>
                  </a:cubicBezTo>
                  <a:cubicBezTo>
                    <a:pt x="11192" y="413"/>
                    <a:pt x="11816" y="385"/>
                    <a:pt x="12440" y="385"/>
                  </a:cubicBezTo>
                  <a:close/>
                  <a:moveTo>
                    <a:pt x="12494" y="0"/>
                  </a:moveTo>
                  <a:cubicBezTo>
                    <a:pt x="12162" y="0"/>
                    <a:pt x="11830" y="8"/>
                    <a:pt x="11497" y="23"/>
                  </a:cubicBezTo>
                  <a:cubicBezTo>
                    <a:pt x="9823" y="85"/>
                    <a:pt x="8173" y="298"/>
                    <a:pt x="6573" y="760"/>
                  </a:cubicBezTo>
                  <a:cubicBezTo>
                    <a:pt x="5774" y="998"/>
                    <a:pt x="4986" y="1235"/>
                    <a:pt x="4212" y="1535"/>
                  </a:cubicBezTo>
                  <a:cubicBezTo>
                    <a:pt x="3449" y="1822"/>
                    <a:pt x="2674" y="2122"/>
                    <a:pt x="1950" y="2522"/>
                  </a:cubicBezTo>
                  <a:cubicBezTo>
                    <a:pt x="1287" y="2885"/>
                    <a:pt x="675" y="3372"/>
                    <a:pt x="325" y="4072"/>
                  </a:cubicBezTo>
                  <a:cubicBezTo>
                    <a:pt x="25" y="4697"/>
                    <a:pt x="0" y="5421"/>
                    <a:pt x="350" y="6034"/>
                  </a:cubicBezTo>
                  <a:cubicBezTo>
                    <a:pt x="513" y="6296"/>
                    <a:pt x="725" y="6496"/>
                    <a:pt x="1000" y="6621"/>
                  </a:cubicBezTo>
                  <a:cubicBezTo>
                    <a:pt x="1787" y="7333"/>
                    <a:pt x="2974" y="7633"/>
                    <a:pt x="3999" y="7796"/>
                  </a:cubicBezTo>
                  <a:cubicBezTo>
                    <a:pt x="5364" y="8006"/>
                    <a:pt x="6765" y="8092"/>
                    <a:pt x="8156" y="8092"/>
                  </a:cubicBezTo>
                  <a:cubicBezTo>
                    <a:pt x="8421" y="8092"/>
                    <a:pt x="8685" y="8089"/>
                    <a:pt x="8948" y="8083"/>
                  </a:cubicBezTo>
                  <a:cubicBezTo>
                    <a:pt x="10610" y="8046"/>
                    <a:pt x="12259" y="7846"/>
                    <a:pt x="13872" y="7458"/>
                  </a:cubicBezTo>
                  <a:cubicBezTo>
                    <a:pt x="14671" y="7258"/>
                    <a:pt x="15471" y="6996"/>
                    <a:pt x="16246" y="6696"/>
                  </a:cubicBezTo>
                  <a:cubicBezTo>
                    <a:pt x="17008" y="6396"/>
                    <a:pt x="17746" y="5996"/>
                    <a:pt x="18458" y="5596"/>
                  </a:cubicBezTo>
                  <a:cubicBezTo>
                    <a:pt x="19033" y="5284"/>
                    <a:pt x="19608" y="4909"/>
                    <a:pt x="20007" y="4372"/>
                  </a:cubicBezTo>
                  <a:cubicBezTo>
                    <a:pt x="20407" y="3809"/>
                    <a:pt x="20545" y="3109"/>
                    <a:pt x="20220" y="2472"/>
                  </a:cubicBezTo>
                  <a:cubicBezTo>
                    <a:pt x="19895" y="1822"/>
                    <a:pt x="19370" y="1335"/>
                    <a:pt x="18720" y="998"/>
                  </a:cubicBezTo>
                  <a:cubicBezTo>
                    <a:pt x="18033" y="635"/>
                    <a:pt x="17221" y="498"/>
                    <a:pt x="16458" y="360"/>
                  </a:cubicBezTo>
                  <a:cubicBezTo>
                    <a:pt x="15149" y="120"/>
                    <a:pt x="13823" y="0"/>
                    <a:pt x="124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9" name="Google Shape;12879;p23"/>
            <p:cNvSpPr/>
            <p:nvPr/>
          </p:nvSpPr>
          <p:spPr>
            <a:xfrm>
              <a:off x="5571400" y="4483575"/>
              <a:ext cx="475850" cy="172825"/>
            </a:xfrm>
            <a:custGeom>
              <a:avLst/>
              <a:gdLst/>
              <a:ahLst/>
              <a:cxnLst/>
              <a:rect l="l" t="t" r="r" b="b"/>
              <a:pathLst>
                <a:path w="19034" h="6913" extrusionOk="0">
                  <a:moveTo>
                    <a:pt x="16662" y="1"/>
                  </a:moveTo>
                  <a:cubicBezTo>
                    <a:pt x="16507" y="1"/>
                    <a:pt x="16491" y="253"/>
                    <a:pt x="16659" y="277"/>
                  </a:cubicBezTo>
                  <a:cubicBezTo>
                    <a:pt x="17383" y="415"/>
                    <a:pt x="18908" y="1389"/>
                    <a:pt x="18783" y="2501"/>
                  </a:cubicBezTo>
                  <a:cubicBezTo>
                    <a:pt x="18683" y="3301"/>
                    <a:pt x="17983" y="3751"/>
                    <a:pt x="17358" y="4126"/>
                  </a:cubicBezTo>
                  <a:cubicBezTo>
                    <a:pt x="15946" y="4963"/>
                    <a:pt x="14384" y="5526"/>
                    <a:pt x="12785" y="5876"/>
                  </a:cubicBezTo>
                  <a:cubicBezTo>
                    <a:pt x="11185" y="6238"/>
                    <a:pt x="9573" y="6513"/>
                    <a:pt x="7936" y="6575"/>
                  </a:cubicBezTo>
                  <a:cubicBezTo>
                    <a:pt x="7547" y="6591"/>
                    <a:pt x="7156" y="6601"/>
                    <a:pt x="6764" y="6601"/>
                  </a:cubicBezTo>
                  <a:cubicBezTo>
                    <a:pt x="5545" y="6601"/>
                    <a:pt x="4323" y="6503"/>
                    <a:pt x="3150" y="6163"/>
                  </a:cubicBezTo>
                  <a:cubicBezTo>
                    <a:pt x="2362" y="5938"/>
                    <a:pt x="1513" y="5638"/>
                    <a:pt x="950" y="5026"/>
                  </a:cubicBezTo>
                  <a:cubicBezTo>
                    <a:pt x="438" y="4476"/>
                    <a:pt x="213" y="3564"/>
                    <a:pt x="638" y="2901"/>
                  </a:cubicBezTo>
                  <a:cubicBezTo>
                    <a:pt x="683" y="2829"/>
                    <a:pt x="623" y="2750"/>
                    <a:pt x="559" y="2750"/>
                  </a:cubicBezTo>
                  <a:cubicBezTo>
                    <a:pt x="534" y="2750"/>
                    <a:pt x="509" y="2761"/>
                    <a:pt x="488" y="2789"/>
                  </a:cubicBezTo>
                  <a:cubicBezTo>
                    <a:pt x="1" y="3351"/>
                    <a:pt x="38" y="4114"/>
                    <a:pt x="388" y="4738"/>
                  </a:cubicBezTo>
                  <a:cubicBezTo>
                    <a:pt x="763" y="5413"/>
                    <a:pt x="1450" y="5863"/>
                    <a:pt x="2150" y="6163"/>
                  </a:cubicBezTo>
                  <a:cubicBezTo>
                    <a:pt x="3452" y="6727"/>
                    <a:pt x="4906" y="6912"/>
                    <a:pt x="6332" y="6912"/>
                  </a:cubicBezTo>
                  <a:cubicBezTo>
                    <a:pt x="6644" y="6912"/>
                    <a:pt x="6954" y="6903"/>
                    <a:pt x="7261" y="6888"/>
                  </a:cubicBezTo>
                  <a:cubicBezTo>
                    <a:pt x="8136" y="6838"/>
                    <a:pt x="9023" y="6738"/>
                    <a:pt x="9898" y="6650"/>
                  </a:cubicBezTo>
                  <a:cubicBezTo>
                    <a:pt x="10798" y="6563"/>
                    <a:pt x="11697" y="6475"/>
                    <a:pt x="12585" y="6275"/>
                  </a:cubicBezTo>
                  <a:cubicBezTo>
                    <a:pt x="14322" y="5901"/>
                    <a:pt x="16021" y="5301"/>
                    <a:pt x="17546" y="4376"/>
                  </a:cubicBezTo>
                  <a:cubicBezTo>
                    <a:pt x="18308" y="3914"/>
                    <a:pt x="19033" y="3314"/>
                    <a:pt x="18996" y="2352"/>
                  </a:cubicBezTo>
                  <a:cubicBezTo>
                    <a:pt x="18933" y="1089"/>
                    <a:pt x="17521" y="115"/>
                    <a:pt x="16684" y="2"/>
                  </a:cubicBezTo>
                  <a:cubicBezTo>
                    <a:pt x="16676" y="1"/>
                    <a:pt x="16669" y="1"/>
                    <a:pt x="16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0" name="Google Shape;12880;p23"/>
            <p:cNvSpPr/>
            <p:nvPr/>
          </p:nvSpPr>
          <p:spPr>
            <a:xfrm>
              <a:off x="5579025" y="4480475"/>
              <a:ext cx="431025" cy="113525"/>
            </a:xfrm>
            <a:custGeom>
              <a:avLst/>
              <a:gdLst/>
              <a:ahLst/>
              <a:cxnLst/>
              <a:rect l="l" t="t" r="r" b="b"/>
              <a:pathLst>
                <a:path w="17241" h="4541" extrusionOk="0">
                  <a:moveTo>
                    <a:pt x="14048" y="1"/>
                  </a:moveTo>
                  <a:cubicBezTo>
                    <a:pt x="13800" y="1"/>
                    <a:pt x="13552" y="5"/>
                    <a:pt x="13304" y="14"/>
                  </a:cubicBezTo>
                  <a:cubicBezTo>
                    <a:pt x="12942" y="39"/>
                    <a:pt x="12567" y="51"/>
                    <a:pt x="12205" y="76"/>
                  </a:cubicBezTo>
                  <a:cubicBezTo>
                    <a:pt x="11855" y="101"/>
                    <a:pt x="11492" y="89"/>
                    <a:pt x="11143" y="114"/>
                  </a:cubicBezTo>
                  <a:cubicBezTo>
                    <a:pt x="9705" y="214"/>
                    <a:pt x="8281" y="426"/>
                    <a:pt x="6869" y="738"/>
                  </a:cubicBezTo>
                  <a:cubicBezTo>
                    <a:pt x="5506" y="1026"/>
                    <a:pt x="4132" y="1388"/>
                    <a:pt x="2807" y="1863"/>
                  </a:cubicBezTo>
                  <a:cubicBezTo>
                    <a:pt x="1633" y="2288"/>
                    <a:pt x="170" y="3088"/>
                    <a:pt x="8" y="4462"/>
                  </a:cubicBezTo>
                  <a:cubicBezTo>
                    <a:pt x="0" y="4509"/>
                    <a:pt x="45" y="4541"/>
                    <a:pt x="86" y="4541"/>
                  </a:cubicBezTo>
                  <a:cubicBezTo>
                    <a:pt x="112" y="4541"/>
                    <a:pt x="136" y="4529"/>
                    <a:pt x="145" y="4500"/>
                  </a:cubicBezTo>
                  <a:cubicBezTo>
                    <a:pt x="370" y="4000"/>
                    <a:pt x="670" y="3563"/>
                    <a:pt x="1095" y="3200"/>
                  </a:cubicBezTo>
                  <a:cubicBezTo>
                    <a:pt x="1545" y="2813"/>
                    <a:pt x="2082" y="2525"/>
                    <a:pt x="2645" y="2313"/>
                  </a:cubicBezTo>
                  <a:cubicBezTo>
                    <a:pt x="3882" y="1826"/>
                    <a:pt x="5182" y="1451"/>
                    <a:pt x="6481" y="1163"/>
                  </a:cubicBezTo>
                  <a:cubicBezTo>
                    <a:pt x="7793" y="876"/>
                    <a:pt x="9131" y="676"/>
                    <a:pt x="10468" y="514"/>
                  </a:cubicBezTo>
                  <a:cubicBezTo>
                    <a:pt x="11155" y="439"/>
                    <a:pt x="11830" y="351"/>
                    <a:pt x="12517" y="339"/>
                  </a:cubicBezTo>
                  <a:cubicBezTo>
                    <a:pt x="12780" y="329"/>
                    <a:pt x="13042" y="325"/>
                    <a:pt x="13304" y="325"/>
                  </a:cubicBezTo>
                  <a:cubicBezTo>
                    <a:pt x="13728" y="325"/>
                    <a:pt x="14150" y="336"/>
                    <a:pt x="14567" y="351"/>
                  </a:cubicBezTo>
                  <a:cubicBezTo>
                    <a:pt x="15279" y="364"/>
                    <a:pt x="16029" y="376"/>
                    <a:pt x="16729" y="501"/>
                  </a:cubicBezTo>
                  <a:cubicBezTo>
                    <a:pt x="16903" y="539"/>
                    <a:pt x="17066" y="589"/>
                    <a:pt x="17241" y="651"/>
                  </a:cubicBezTo>
                  <a:cubicBezTo>
                    <a:pt x="17166" y="564"/>
                    <a:pt x="17091" y="489"/>
                    <a:pt x="17016" y="401"/>
                  </a:cubicBezTo>
                  <a:cubicBezTo>
                    <a:pt x="16941" y="326"/>
                    <a:pt x="16854" y="239"/>
                    <a:pt x="16779" y="164"/>
                  </a:cubicBezTo>
                  <a:cubicBezTo>
                    <a:pt x="16316" y="76"/>
                    <a:pt x="15829" y="51"/>
                    <a:pt x="15404" y="39"/>
                  </a:cubicBezTo>
                  <a:cubicBezTo>
                    <a:pt x="14952" y="14"/>
                    <a:pt x="14500" y="1"/>
                    <a:pt x="140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1" name="Google Shape;12881;p23"/>
            <p:cNvSpPr/>
            <p:nvPr/>
          </p:nvSpPr>
          <p:spPr>
            <a:xfrm>
              <a:off x="5600425" y="4518450"/>
              <a:ext cx="434525" cy="106150"/>
            </a:xfrm>
            <a:custGeom>
              <a:avLst/>
              <a:gdLst/>
              <a:ahLst/>
              <a:cxnLst/>
              <a:rect l="l" t="t" r="r" b="b"/>
              <a:pathLst>
                <a:path w="17381" h="4246" extrusionOk="0">
                  <a:moveTo>
                    <a:pt x="11803" y="1"/>
                  </a:moveTo>
                  <a:cubicBezTo>
                    <a:pt x="11513" y="1"/>
                    <a:pt x="11224" y="8"/>
                    <a:pt x="10936" y="19"/>
                  </a:cubicBezTo>
                  <a:cubicBezTo>
                    <a:pt x="9537" y="57"/>
                    <a:pt x="8137" y="169"/>
                    <a:pt x="6775" y="382"/>
                  </a:cubicBezTo>
                  <a:cubicBezTo>
                    <a:pt x="5438" y="594"/>
                    <a:pt x="4101" y="919"/>
                    <a:pt x="2863" y="1494"/>
                  </a:cubicBezTo>
                  <a:cubicBezTo>
                    <a:pt x="2201" y="1806"/>
                    <a:pt x="1564" y="2169"/>
                    <a:pt x="989" y="2619"/>
                  </a:cubicBezTo>
                  <a:cubicBezTo>
                    <a:pt x="514" y="2981"/>
                    <a:pt x="64" y="3468"/>
                    <a:pt x="14" y="4081"/>
                  </a:cubicBezTo>
                  <a:cubicBezTo>
                    <a:pt x="1" y="4189"/>
                    <a:pt x="82" y="4246"/>
                    <a:pt x="162" y="4246"/>
                  </a:cubicBezTo>
                  <a:cubicBezTo>
                    <a:pt x="229" y="4246"/>
                    <a:pt x="296" y="4204"/>
                    <a:pt x="302" y="4118"/>
                  </a:cubicBezTo>
                  <a:cubicBezTo>
                    <a:pt x="352" y="3581"/>
                    <a:pt x="752" y="3168"/>
                    <a:pt x="1164" y="2856"/>
                  </a:cubicBezTo>
                  <a:cubicBezTo>
                    <a:pt x="1651" y="2481"/>
                    <a:pt x="2176" y="2169"/>
                    <a:pt x="2726" y="1906"/>
                  </a:cubicBezTo>
                  <a:cubicBezTo>
                    <a:pt x="3876" y="1344"/>
                    <a:pt x="5113" y="994"/>
                    <a:pt x="6375" y="782"/>
                  </a:cubicBezTo>
                  <a:cubicBezTo>
                    <a:pt x="7675" y="544"/>
                    <a:pt x="8999" y="432"/>
                    <a:pt x="10312" y="357"/>
                  </a:cubicBezTo>
                  <a:cubicBezTo>
                    <a:pt x="10784" y="332"/>
                    <a:pt x="11259" y="314"/>
                    <a:pt x="11733" y="314"/>
                  </a:cubicBezTo>
                  <a:cubicBezTo>
                    <a:pt x="12438" y="314"/>
                    <a:pt x="13141" y="352"/>
                    <a:pt x="13836" y="457"/>
                  </a:cubicBezTo>
                  <a:cubicBezTo>
                    <a:pt x="14485" y="557"/>
                    <a:pt x="15123" y="732"/>
                    <a:pt x="15735" y="981"/>
                  </a:cubicBezTo>
                  <a:cubicBezTo>
                    <a:pt x="16260" y="1194"/>
                    <a:pt x="16910" y="1506"/>
                    <a:pt x="17060" y="2119"/>
                  </a:cubicBezTo>
                  <a:cubicBezTo>
                    <a:pt x="17082" y="2203"/>
                    <a:pt x="17153" y="2242"/>
                    <a:pt x="17220" y="2242"/>
                  </a:cubicBezTo>
                  <a:cubicBezTo>
                    <a:pt x="17303" y="2242"/>
                    <a:pt x="17380" y="2184"/>
                    <a:pt x="17360" y="2081"/>
                  </a:cubicBezTo>
                  <a:cubicBezTo>
                    <a:pt x="17260" y="1519"/>
                    <a:pt x="16822" y="1169"/>
                    <a:pt x="16347" y="907"/>
                  </a:cubicBezTo>
                  <a:cubicBezTo>
                    <a:pt x="15810" y="619"/>
                    <a:pt x="15223" y="432"/>
                    <a:pt x="14635" y="294"/>
                  </a:cubicBezTo>
                  <a:cubicBezTo>
                    <a:pt x="13708" y="74"/>
                    <a:pt x="12750" y="1"/>
                    <a:pt x="11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2" name="Google Shape;12882;p23"/>
            <p:cNvSpPr/>
            <p:nvPr/>
          </p:nvSpPr>
          <p:spPr>
            <a:xfrm>
              <a:off x="5650350" y="4760000"/>
              <a:ext cx="377475" cy="136875"/>
            </a:xfrm>
            <a:custGeom>
              <a:avLst/>
              <a:gdLst/>
              <a:ahLst/>
              <a:cxnLst/>
              <a:rect l="l" t="t" r="r" b="b"/>
              <a:pathLst>
                <a:path w="15099" h="5475" extrusionOk="0">
                  <a:moveTo>
                    <a:pt x="14889" y="0"/>
                  </a:moveTo>
                  <a:cubicBezTo>
                    <a:pt x="14824" y="0"/>
                    <a:pt x="14762" y="32"/>
                    <a:pt x="14738" y="105"/>
                  </a:cubicBezTo>
                  <a:cubicBezTo>
                    <a:pt x="14575" y="617"/>
                    <a:pt x="14375" y="1104"/>
                    <a:pt x="14075" y="1554"/>
                  </a:cubicBezTo>
                  <a:cubicBezTo>
                    <a:pt x="13788" y="1992"/>
                    <a:pt x="13438" y="2417"/>
                    <a:pt x="13063" y="2779"/>
                  </a:cubicBezTo>
                  <a:cubicBezTo>
                    <a:pt x="12213" y="3591"/>
                    <a:pt x="11226" y="4179"/>
                    <a:pt x="10102" y="4553"/>
                  </a:cubicBezTo>
                  <a:cubicBezTo>
                    <a:pt x="8927" y="4941"/>
                    <a:pt x="7677" y="5066"/>
                    <a:pt x="6440" y="5078"/>
                  </a:cubicBezTo>
                  <a:cubicBezTo>
                    <a:pt x="5228" y="5078"/>
                    <a:pt x="4016" y="4903"/>
                    <a:pt x="2916" y="4379"/>
                  </a:cubicBezTo>
                  <a:cubicBezTo>
                    <a:pt x="1804" y="3866"/>
                    <a:pt x="929" y="3016"/>
                    <a:pt x="304" y="1967"/>
                  </a:cubicBezTo>
                  <a:cubicBezTo>
                    <a:pt x="279" y="1927"/>
                    <a:pt x="241" y="1910"/>
                    <a:pt x="201" y="1910"/>
                  </a:cubicBezTo>
                  <a:cubicBezTo>
                    <a:pt x="105" y="1910"/>
                    <a:pt x="1" y="2010"/>
                    <a:pt x="54" y="2117"/>
                  </a:cubicBezTo>
                  <a:cubicBezTo>
                    <a:pt x="592" y="3079"/>
                    <a:pt x="1466" y="3841"/>
                    <a:pt x="2416" y="4379"/>
                  </a:cubicBezTo>
                  <a:cubicBezTo>
                    <a:pt x="3491" y="4978"/>
                    <a:pt x="4703" y="5328"/>
                    <a:pt x="5928" y="5441"/>
                  </a:cubicBezTo>
                  <a:cubicBezTo>
                    <a:pt x="6190" y="5464"/>
                    <a:pt x="6453" y="5475"/>
                    <a:pt x="6716" y="5475"/>
                  </a:cubicBezTo>
                  <a:cubicBezTo>
                    <a:pt x="7742" y="5475"/>
                    <a:pt x="8769" y="5307"/>
                    <a:pt x="9764" y="5028"/>
                  </a:cubicBezTo>
                  <a:cubicBezTo>
                    <a:pt x="10951" y="4691"/>
                    <a:pt x="12126" y="4141"/>
                    <a:pt x="13076" y="3329"/>
                  </a:cubicBezTo>
                  <a:cubicBezTo>
                    <a:pt x="14026" y="2529"/>
                    <a:pt x="14788" y="1404"/>
                    <a:pt x="15075" y="192"/>
                  </a:cubicBezTo>
                  <a:cubicBezTo>
                    <a:pt x="15098" y="78"/>
                    <a:pt x="14990" y="0"/>
                    <a:pt x="14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3" name="Google Shape;12883;p23"/>
            <p:cNvSpPr/>
            <p:nvPr/>
          </p:nvSpPr>
          <p:spPr>
            <a:xfrm>
              <a:off x="5574975" y="4623375"/>
              <a:ext cx="92600" cy="203900"/>
            </a:xfrm>
            <a:custGeom>
              <a:avLst/>
              <a:gdLst/>
              <a:ahLst/>
              <a:cxnLst/>
              <a:rect l="l" t="t" r="r" b="b"/>
              <a:pathLst>
                <a:path w="3704" h="8156" extrusionOk="0">
                  <a:moveTo>
                    <a:pt x="164" y="1"/>
                  </a:moveTo>
                  <a:cubicBezTo>
                    <a:pt x="81" y="1"/>
                    <a:pt x="0" y="79"/>
                    <a:pt x="32" y="184"/>
                  </a:cubicBezTo>
                  <a:cubicBezTo>
                    <a:pt x="370" y="1321"/>
                    <a:pt x="832" y="2420"/>
                    <a:pt x="1257" y="3520"/>
                  </a:cubicBezTo>
                  <a:cubicBezTo>
                    <a:pt x="1657" y="4545"/>
                    <a:pt x="1969" y="5620"/>
                    <a:pt x="2444" y="6607"/>
                  </a:cubicBezTo>
                  <a:cubicBezTo>
                    <a:pt x="2707" y="7157"/>
                    <a:pt x="3019" y="7669"/>
                    <a:pt x="3432" y="8106"/>
                  </a:cubicBezTo>
                  <a:cubicBezTo>
                    <a:pt x="3459" y="8141"/>
                    <a:pt x="3494" y="8155"/>
                    <a:pt x="3529" y="8155"/>
                  </a:cubicBezTo>
                  <a:cubicBezTo>
                    <a:pt x="3619" y="8155"/>
                    <a:pt x="3704" y="8056"/>
                    <a:pt x="3632" y="7957"/>
                  </a:cubicBezTo>
                  <a:cubicBezTo>
                    <a:pt x="3007" y="7094"/>
                    <a:pt x="2594" y="6132"/>
                    <a:pt x="2207" y="5157"/>
                  </a:cubicBezTo>
                  <a:cubicBezTo>
                    <a:pt x="1770" y="4108"/>
                    <a:pt x="1395" y="3020"/>
                    <a:pt x="1007" y="1946"/>
                  </a:cubicBezTo>
                  <a:cubicBezTo>
                    <a:pt x="782" y="1321"/>
                    <a:pt x="557" y="683"/>
                    <a:pt x="282" y="84"/>
                  </a:cubicBezTo>
                  <a:cubicBezTo>
                    <a:pt x="256" y="25"/>
                    <a:pt x="209"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4" name="Google Shape;12884;p23"/>
            <p:cNvSpPr/>
            <p:nvPr/>
          </p:nvSpPr>
          <p:spPr>
            <a:xfrm>
              <a:off x="6012975" y="4581875"/>
              <a:ext cx="35500" cy="213200"/>
            </a:xfrm>
            <a:custGeom>
              <a:avLst/>
              <a:gdLst/>
              <a:ahLst/>
              <a:cxnLst/>
              <a:rect l="l" t="t" r="r" b="b"/>
              <a:pathLst>
                <a:path w="1420" h="8528" extrusionOk="0">
                  <a:moveTo>
                    <a:pt x="1239" y="0"/>
                  </a:moveTo>
                  <a:cubicBezTo>
                    <a:pt x="1161" y="0"/>
                    <a:pt x="1083" y="44"/>
                    <a:pt x="1083" y="132"/>
                  </a:cubicBezTo>
                  <a:cubicBezTo>
                    <a:pt x="1108" y="1219"/>
                    <a:pt x="1045" y="2318"/>
                    <a:pt x="933" y="3406"/>
                  </a:cubicBezTo>
                  <a:cubicBezTo>
                    <a:pt x="808" y="4493"/>
                    <a:pt x="608" y="5568"/>
                    <a:pt x="383" y="6642"/>
                  </a:cubicBezTo>
                  <a:cubicBezTo>
                    <a:pt x="320" y="6942"/>
                    <a:pt x="245" y="7230"/>
                    <a:pt x="183" y="7517"/>
                  </a:cubicBezTo>
                  <a:cubicBezTo>
                    <a:pt x="108" y="7829"/>
                    <a:pt x="70" y="8142"/>
                    <a:pt x="8" y="8454"/>
                  </a:cubicBezTo>
                  <a:cubicBezTo>
                    <a:pt x="0" y="8500"/>
                    <a:pt x="35" y="8527"/>
                    <a:pt x="68" y="8527"/>
                  </a:cubicBezTo>
                  <a:cubicBezTo>
                    <a:pt x="89" y="8527"/>
                    <a:pt x="111" y="8516"/>
                    <a:pt x="120" y="8492"/>
                  </a:cubicBezTo>
                  <a:cubicBezTo>
                    <a:pt x="233" y="8229"/>
                    <a:pt x="345" y="7979"/>
                    <a:pt x="445" y="7717"/>
                  </a:cubicBezTo>
                  <a:cubicBezTo>
                    <a:pt x="533" y="7455"/>
                    <a:pt x="595" y="7180"/>
                    <a:pt x="670" y="6917"/>
                  </a:cubicBezTo>
                  <a:cubicBezTo>
                    <a:pt x="808" y="6380"/>
                    <a:pt x="920" y="5843"/>
                    <a:pt x="1020" y="5293"/>
                  </a:cubicBezTo>
                  <a:cubicBezTo>
                    <a:pt x="1220" y="4205"/>
                    <a:pt x="1333" y="3106"/>
                    <a:pt x="1383" y="2006"/>
                  </a:cubicBezTo>
                  <a:cubicBezTo>
                    <a:pt x="1420" y="1381"/>
                    <a:pt x="1408" y="756"/>
                    <a:pt x="1395" y="132"/>
                  </a:cubicBezTo>
                  <a:cubicBezTo>
                    <a:pt x="1395" y="44"/>
                    <a:pt x="1317" y="0"/>
                    <a:pt x="1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5" name="Google Shape;12885;p23"/>
            <p:cNvSpPr/>
            <p:nvPr/>
          </p:nvSpPr>
          <p:spPr>
            <a:xfrm>
              <a:off x="5885700" y="4823825"/>
              <a:ext cx="1900" cy="650"/>
            </a:xfrm>
            <a:custGeom>
              <a:avLst/>
              <a:gdLst/>
              <a:ahLst/>
              <a:cxnLst/>
              <a:rect l="l" t="t" r="r" b="b"/>
              <a:pathLst>
                <a:path w="76" h="26" extrusionOk="0">
                  <a:moveTo>
                    <a:pt x="13" y="1"/>
                  </a:moveTo>
                  <a:cubicBezTo>
                    <a:pt x="0" y="13"/>
                    <a:pt x="0" y="13"/>
                    <a:pt x="0" y="13"/>
                  </a:cubicBezTo>
                  <a:cubicBezTo>
                    <a:pt x="0" y="26"/>
                    <a:pt x="13" y="26"/>
                    <a:pt x="13" y="26"/>
                  </a:cubicBezTo>
                  <a:lnTo>
                    <a:pt x="63" y="26"/>
                  </a:lnTo>
                  <a:cubicBezTo>
                    <a:pt x="75" y="26"/>
                    <a:pt x="75" y="13"/>
                    <a:pt x="75" y="13"/>
                  </a:cubicBezTo>
                  <a:cubicBezTo>
                    <a:pt x="75" y="1"/>
                    <a:pt x="63" y="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6" name="Google Shape;12886;p23"/>
            <p:cNvSpPr/>
            <p:nvPr/>
          </p:nvSpPr>
          <p:spPr>
            <a:xfrm>
              <a:off x="5613500" y="4680575"/>
              <a:ext cx="430400" cy="102700"/>
            </a:xfrm>
            <a:custGeom>
              <a:avLst/>
              <a:gdLst/>
              <a:ahLst/>
              <a:cxnLst/>
              <a:rect l="l" t="t" r="r" b="b"/>
              <a:pathLst>
                <a:path w="17216" h="4108" extrusionOk="0">
                  <a:moveTo>
                    <a:pt x="17070" y="1"/>
                  </a:moveTo>
                  <a:cubicBezTo>
                    <a:pt x="17041" y="1"/>
                    <a:pt x="17011" y="14"/>
                    <a:pt x="16987" y="45"/>
                  </a:cubicBezTo>
                  <a:cubicBezTo>
                    <a:pt x="15487" y="1957"/>
                    <a:pt x="13163" y="2744"/>
                    <a:pt x="10863" y="3219"/>
                  </a:cubicBezTo>
                  <a:cubicBezTo>
                    <a:pt x="9201" y="3560"/>
                    <a:pt x="7477" y="3883"/>
                    <a:pt x="5761" y="3883"/>
                  </a:cubicBezTo>
                  <a:cubicBezTo>
                    <a:pt x="5026" y="3883"/>
                    <a:pt x="4292" y="3824"/>
                    <a:pt x="3565" y="3682"/>
                  </a:cubicBezTo>
                  <a:cubicBezTo>
                    <a:pt x="2365" y="3444"/>
                    <a:pt x="1203" y="2982"/>
                    <a:pt x="229" y="2219"/>
                  </a:cubicBezTo>
                  <a:cubicBezTo>
                    <a:pt x="207" y="2203"/>
                    <a:pt x="185" y="2196"/>
                    <a:pt x="163" y="2196"/>
                  </a:cubicBezTo>
                  <a:cubicBezTo>
                    <a:pt x="73" y="2196"/>
                    <a:pt x="0" y="2324"/>
                    <a:pt x="91" y="2394"/>
                  </a:cubicBezTo>
                  <a:cubicBezTo>
                    <a:pt x="1687" y="3662"/>
                    <a:pt x="3731" y="4108"/>
                    <a:pt x="5740" y="4108"/>
                  </a:cubicBezTo>
                  <a:cubicBezTo>
                    <a:pt x="6029" y="4108"/>
                    <a:pt x="6316" y="4099"/>
                    <a:pt x="6602" y="4081"/>
                  </a:cubicBezTo>
                  <a:cubicBezTo>
                    <a:pt x="7914" y="4006"/>
                    <a:pt x="9214" y="3769"/>
                    <a:pt x="10501" y="3519"/>
                  </a:cubicBezTo>
                  <a:cubicBezTo>
                    <a:pt x="11775" y="3269"/>
                    <a:pt x="13050" y="2982"/>
                    <a:pt x="14225" y="2469"/>
                  </a:cubicBezTo>
                  <a:cubicBezTo>
                    <a:pt x="15375" y="1957"/>
                    <a:pt x="16449" y="1232"/>
                    <a:pt x="17162" y="170"/>
                  </a:cubicBezTo>
                  <a:cubicBezTo>
                    <a:pt x="17216" y="89"/>
                    <a:pt x="17146" y="1"/>
                    <a:pt x="17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7" name="Google Shape;12887;p23"/>
            <p:cNvSpPr/>
            <p:nvPr/>
          </p:nvSpPr>
          <p:spPr>
            <a:xfrm>
              <a:off x="5646525" y="4775200"/>
              <a:ext cx="377150" cy="83075"/>
            </a:xfrm>
            <a:custGeom>
              <a:avLst/>
              <a:gdLst/>
              <a:ahLst/>
              <a:cxnLst/>
              <a:rect l="l" t="t" r="r" b="b"/>
              <a:pathLst>
                <a:path w="15086" h="3323" extrusionOk="0">
                  <a:moveTo>
                    <a:pt x="14951" y="1"/>
                  </a:moveTo>
                  <a:cubicBezTo>
                    <a:pt x="14939" y="1"/>
                    <a:pt x="14927" y="3"/>
                    <a:pt x="14916" y="9"/>
                  </a:cubicBezTo>
                  <a:cubicBezTo>
                    <a:pt x="14716" y="134"/>
                    <a:pt x="14553" y="296"/>
                    <a:pt x="14366" y="446"/>
                  </a:cubicBezTo>
                  <a:cubicBezTo>
                    <a:pt x="14179" y="609"/>
                    <a:pt x="13991" y="759"/>
                    <a:pt x="13791" y="909"/>
                  </a:cubicBezTo>
                  <a:cubicBezTo>
                    <a:pt x="13391" y="1196"/>
                    <a:pt x="12979" y="1459"/>
                    <a:pt x="12541" y="1671"/>
                  </a:cubicBezTo>
                  <a:cubicBezTo>
                    <a:pt x="11654" y="2121"/>
                    <a:pt x="10704" y="2433"/>
                    <a:pt x="9730" y="2671"/>
                  </a:cubicBezTo>
                  <a:cubicBezTo>
                    <a:pt x="8523" y="2951"/>
                    <a:pt x="7259" y="3152"/>
                    <a:pt x="6004" y="3152"/>
                  </a:cubicBezTo>
                  <a:cubicBezTo>
                    <a:pt x="5074" y="3152"/>
                    <a:pt x="4150" y="3042"/>
                    <a:pt x="3256" y="2771"/>
                  </a:cubicBezTo>
                  <a:cubicBezTo>
                    <a:pt x="2719" y="2608"/>
                    <a:pt x="2182" y="2408"/>
                    <a:pt x="1682" y="2146"/>
                  </a:cubicBezTo>
                  <a:cubicBezTo>
                    <a:pt x="1169" y="1884"/>
                    <a:pt x="720" y="1546"/>
                    <a:pt x="245" y="1221"/>
                  </a:cubicBezTo>
                  <a:cubicBezTo>
                    <a:pt x="226" y="1210"/>
                    <a:pt x="205" y="1204"/>
                    <a:pt x="184" y="1204"/>
                  </a:cubicBezTo>
                  <a:cubicBezTo>
                    <a:pt x="93" y="1204"/>
                    <a:pt x="1" y="1302"/>
                    <a:pt x="82" y="1384"/>
                  </a:cubicBezTo>
                  <a:cubicBezTo>
                    <a:pt x="432" y="1746"/>
                    <a:pt x="869" y="2008"/>
                    <a:pt x="1307" y="2246"/>
                  </a:cubicBezTo>
                  <a:cubicBezTo>
                    <a:pt x="1769" y="2508"/>
                    <a:pt x="2257" y="2708"/>
                    <a:pt x="2757" y="2858"/>
                  </a:cubicBezTo>
                  <a:cubicBezTo>
                    <a:pt x="3831" y="3183"/>
                    <a:pt x="4956" y="3321"/>
                    <a:pt x="6056" y="3321"/>
                  </a:cubicBezTo>
                  <a:cubicBezTo>
                    <a:pt x="6140" y="3322"/>
                    <a:pt x="6224" y="3322"/>
                    <a:pt x="6309" y="3322"/>
                  </a:cubicBezTo>
                  <a:cubicBezTo>
                    <a:pt x="8375" y="3322"/>
                    <a:pt x="10457" y="3023"/>
                    <a:pt x="12341" y="2158"/>
                  </a:cubicBezTo>
                  <a:cubicBezTo>
                    <a:pt x="12854" y="1921"/>
                    <a:pt x="13354" y="1646"/>
                    <a:pt x="13829" y="1321"/>
                  </a:cubicBezTo>
                  <a:cubicBezTo>
                    <a:pt x="14066" y="1159"/>
                    <a:pt x="14303" y="971"/>
                    <a:pt x="14516" y="784"/>
                  </a:cubicBezTo>
                  <a:cubicBezTo>
                    <a:pt x="14716" y="596"/>
                    <a:pt x="14928" y="409"/>
                    <a:pt x="15053" y="146"/>
                  </a:cubicBezTo>
                  <a:cubicBezTo>
                    <a:pt x="15085" y="83"/>
                    <a:pt x="15018" y="1"/>
                    <a:pt x="14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8" name="Google Shape;12888;p23"/>
            <p:cNvSpPr/>
            <p:nvPr/>
          </p:nvSpPr>
          <p:spPr>
            <a:xfrm>
              <a:off x="5642025" y="4790700"/>
              <a:ext cx="61450" cy="30400"/>
            </a:xfrm>
            <a:custGeom>
              <a:avLst/>
              <a:gdLst/>
              <a:ahLst/>
              <a:cxnLst/>
              <a:rect l="l" t="t" r="r" b="b"/>
              <a:pathLst>
                <a:path w="2458" h="1216" extrusionOk="0">
                  <a:moveTo>
                    <a:pt x="187" y="0"/>
                  </a:moveTo>
                  <a:cubicBezTo>
                    <a:pt x="79" y="0"/>
                    <a:pt x="0" y="155"/>
                    <a:pt x="112" y="226"/>
                  </a:cubicBezTo>
                  <a:cubicBezTo>
                    <a:pt x="800" y="689"/>
                    <a:pt x="1599" y="989"/>
                    <a:pt x="2399" y="1214"/>
                  </a:cubicBezTo>
                  <a:cubicBezTo>
                    <a:pt x="2403" y="1215"/>
                    <a:pt x="2407" y="1216"/>
                    <a:pt x="2411" y="1216"/>
                  </a:cubicBezTo>
                  <a:cubicBezTo>
                    <a:pt x="2441" y="1216"/>
                    <a:pt x="2458" y="1175"/>
                    <a:pt x="2424" y="1164"/>
                  </a:cubicBezTo>
                  <a:cubicBezTo>
                    <a:pt x="2037" y="1039"/>
                    <a:pt x="1649" y="876"/>
                    <a:pt x="1287" y="676"/>
                  </a:cubicBezTo>
                  <a:cubicBezTo>
                    <a:pt x="937" y="476"/>
                    <a:pt x="600" y="251"/>
                    <a:pt x="262" y="26"/>
                  </a:cubicBezTo>
                  <a:cubicBezTo>
                    <a:pt x="237" y="8"/>
                    <a:pt x="211" y="0"/>
                    <a:pt x="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9" name="Google Shape;12889;p23"/>
            <p:cNvSpPr/>
            <p:nvPr/>
          </p:nvSpPr>
          <p:spPr>
            <a:xfrm>
              <a:off x="5723225" y="4782000"/>
              <a:ext cx="268075" cy="59000"/>
            </a:xfrm>
            <a:custGeom>
              <a:avLst/>
              <a:gdLst/>
              <a:ahLst/>
              <a:cxnLst/>
              <a:rect l="l" t="t" r="r" b="b"/>
              <a:pathLst>
                <a:path w="10723" h="2360" extrusionOk="0">
                  <a:moveTo>
                    <a:pt x="10567" y="0"/>
                  </a:moveTo>
                  <a:cubicBezTo>
                    <a:pt x="10553" y="0"/>
                    <a:pt x="10538" y="4"/>
                    <a:pt x="10523" y="12"/>
                  </a:cubicBezTo>
                  <a:cubicBezTo>
                    <a:pt x="9898" y="349"/>
                    <a:pt x="9286" y="687"/>
                    <a:pt x="8624" y="962"/>
                  </a:cubicBezTo>
                  <a:cubicBezTo>
                    <a:pt x="7974" y="1224"/>
                    <a:pt x="7299" y="1449"/>
                    <a:pt x="6624" y="1637"/>
                  </a:cubicBezTo>
                  <a:cubicBezTo>
                    <a:pt x="5425" y="1942"/>
                    <a:pt x="4179" y="2123"/>
                    <a:pt x="2943" y="2123"/>
                  </a:cubicBezTo>
                  <a:cubicBezTo>
                    <a:pt x="2762" y="2123"/>
                    <a:pt x="2581" y="2119"/>
                    <a:pt x="2400" y="2111"/>
                  </a:cubicBezTo>
                  <a:cubicBezTo>
                    <a:pt x="1613" y="2074"/>
                    <a:pt x="813" y="2024"/>
                    <a:pt x="26" y="1861"/>
                  </a:cubicBezTo>
                  <a:cubicBezTo>
                    <a:pt x="1" y="1861"/>
                    <a:pt x="1" y="1899"/>
                    <a:pt x="26" y="1911"/>
                  </a:cubicBezTo>
                  <a:cubicBezTo>
                    <a:pt x="726" y="2086"/>
                    <a:pt x="1438" y="2236"/>
                    <a:pt x="2163" y="2311"/>
                  </a:cubicBezTo>
                  <a:cubicBezTo>
                    <a:pt x="2500" y="2347"/>
                    <a:pt x="2839" y="2360"/>
                    <a:pt x="3179" y="2360"/>
                  </a:cubicBezTo>
                  <a:cubicBezTo>
                    <a:pt x="3558" y="2360"/>
                    <a:pt x="3937" y="2344"/>
                    <a:pt x="4312" y="2324"/>
                  </a:cubicBezTo>
                  <a:cubicBezTo>
                    <a:pt x="5737" y="2249"/>
                    <a:pt x="7174" y="1899"/>
                    <a:pt x="8486" y="1362"/>
                  </a:cubicBezTo>
                  <a:cubicBezTo>
                    <a:pt x="9236" y="1049"/>
                    <a:pt x="9973" y="687"/>
                    <a:pt x="10636" y="224"/>
                  </a:cubicBezTo>
                  <a:cubicBezTo>
                    <a:pt x="10722" y="159"/>
                    <a:pt x="10659" y="0"/>
                    <a:pt x="10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0" name="Google Shape;12890;p23"/>
            <p:cNvSpPr/>
            <p:nvPr/>
          </p:nvSpPr>
          <p:spPr>
            <a:xfrm>
              <a:off x="5809775" y="4726875"/>
              <a:ext cx="227400" cy="78875"/>
            </a:xfrm>
            <a:custGeom>
              <a:avLst/>
              <a:gdLst/>
              <a:ahLst/>
              <a:cxnLst/>
              <a:rect l="l" t="t" r="r" b="b"/>
              <a:pathLst>
                <a:path w="9096" h="3155" extrusionOk="0">
                  <a:moveTo>
                    <a:pt x="8874" y="1"/>
                  </a:moveTo>
                  <a:cubicBezTo>
                    <a:pt x="8846" y="1"/>
                    <a:pt x="8816" y="9"/>
                    <a:pt x="8786" y="30"/>
                  </a:cubicBezTo>
                  <a:cubicBezTo>
                    <a:pt x="6811" y="1430"/>
                    <a:pt x="4562" y="2417"/>
                    <a:pt x="2162" y="2767"/>
                  </a:cubicBezTo>
                  <a:cubicBezTo>
                    <a:pt x="1488" y="2879"/>
                    <a:pt x="813" y="2929"/>
                    <a:pt x="138" y="2942"/>
                  </a:cubicBezTo>
                  <a:cubicBezTo>
                    <a:pt x="1" y="2954"/>
                    <a:pt x="26" y="3154"/>
                    <a:pt x="163" y="3154"/>
                  </a:cubicBezTo>
                  <a:cubicBezTo>
                    <a:pt x="1388" y="3117"/>
                    <a:pt x="2612" y="2929"/>
                    <a:pt x="3800" y="2617"/>
                  </a:cubicBezTo>
                  <a:cubicBezTo>
                    <a:pt x="4962" y="2317"/>
                    <a:pt x="6124" y="1905"/>
                    <a:pt x="7199" y="1355"/>
                  </a:cubicBezTo>
                  <a:cubicBezTo>
                    <a:pt x="7811" y="1030"/>
                    <a:pt x="8398" y="667"/>
                    <a:pt x="8973" y="267"/>
                  </a:cubicBezTo>
                  <a:cubicBezTo>
                    <a:pt x="9096" y="176"/>
                    <a:pt x="9001" y="1"/>
                    <a:pt x="88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1" name="Google Shape;12891;p23"/>
            <p:cNvSpPr/>
            <p:nvPr/>
          </p:nvSpPr>
          <p:spPr>
            <a:xfrm>
              <a:off x="5624550" y="4757925"/>
              <a:ext cx="157750" cy="48275"/>
            </a:xfrm>
            <a:custGeom>
              <a:avLst/>
              <a:gdLst/>
              <a:ahLst/>
              <a:cxnLst/>
              <a:rect l="l" t="t" r="r" b="b"/>
              <a:pathLst>
                <a:path w="6310" h="1931" extrusionOk="0">
                  <a:moveTo>
                    <a:pt x="149" y="0"/>
                  </a:moveTo>
                  <a:cubicBezTo>
                    <a:pt x="53" y="0"/>
                    <a:pt x="0" y="148"/>
                    <a:pt x="86" y="213"/>
                  </a:cubicBezTo>
                  <a:cubicBezTo>
                    <a:pt x="299" y="375"/>
                    <a:pt x="536" y="500"/>
                    <a:pt x="774" y="625"/>
                  </a:cubicBezTo>
                  <a:cubicBezTo>
                    <a:pt x="1011" y="750"/>
                    <a:pt x="1261" y="875"/>
                    <a:pt x="1511" y="987"/>
                  </a:cubicBezTo>
                  <a:cubicBezTo>
                    <a:pt x="2011" y="1187"/>
                    <a:pt x="2523" y="1362"/>
                    <a:pt x="3048" y="1500"/>
                  </a:cubicBezTo>
                  <a:cubicBezTo>
                    <a:pt x="3561" y="1650"/>
                    <a:pt x="4073" y="1750"/>
                    <a:pt x="4598" y="1825"/>
                  </a:cubicBezTo>
                  <a:cubicBezTo>
                    <a:pt x="4991" y="1881"/>
                    <a:pt x="5399" y="1930"/>
                    <a:pt x="5805" y="1930"/>
                  </a:cubicBezTo>
                  <a:cubicBezTo>
                    <a:pt x="5940" y="1930"/>
                    <a:pt x="6075" y="1925"/>
                    <a:pt x="6210" y="1912"/>
                  </a:cubicBezTo>
                  <a:cubicBezTo>
                    <a:pt x="6247" y="1912"/>
                    <a:pt x="6272" y="1887"/>
                    <a:pt x="6285" y="1850"/>
                  </a:cubicBezTo>
                  <a:cubicBezTo>
                    <a:pt x="6297" y="1837"/>
                    <a:pt x="6310" y="1812"/>
                    <a:pt x="6297" y="1800"/>
                  </a:cubicBezTo>
                  <a:cubicBezTo>
                    <a:pt x="6285" y="1787"/>
                    <a:pt x="6285" y="1787"/>
                    <a:pt x="6285" y="1775"/>
                  </a:cubicBezTo>
                  <a:cubicBezTo>
                    <a:pt x="6272" y="1750"/>
                    <a:pt x="6235" y="1712"/>
                    <a:pt x="6197" y="1712"/>
                  </a:cubicBezTo>
                  <a:cubicBezTo>
                    <a:pt x="5672" y="1687"/>
                    <a:pt x="5148" y="1687"/>
                    <a:pt x="4623" y="1625"/>
                  </a:cubicBezTo>
                  <a:cubicBezTo>
                    <a:pt x="4085" y="1575"/>
                    <a:pt x="3561" y="1462"/>
                    <a:pt x="3061" y="1325"/>
                  </a:cubicBezTo>
                  <a:cubicBezTo>
                    <a:pt x="2548" y="1175"/>
                    <a:pt x="2073" y="987"/>
                    <a:pt x="1599" y="762"/>
                  </a:cubicBezTo>
                  <a:cubicBezTo>
                    <a:pt x="1374" y="663"/>
                    <a:pt x="1136" y="550"/>
                    <a:pt x="911" y="425"/>
                  </a:cubicBezTo>
                  <a:cubicBezTo>
                    <a:pt x="674" y="300"/>
                    <a:pt x="449" y="138"/>
                    <a:pt x="199" y="13"/>
                  </a:cubicBezTo>
                  <a:cubicBezTo>
                    <a:pt x="182" y="4"/>
                    <a:pt x="165" y="0"/>
                    <a:pt x="1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2" name="Google Shape;12892;p23"/>
            <p:cNvSpPr/>
            <p:nvPr/>
          </p:nvSpPr>
          <p:spPr>
            <a:xfrm>
              <a:off x="5600525" y="4650900"/>
              <a:ext cx="449875" cy="94875"/>
            </a:xfrm>
            <a:custGeom>
              <a:avLst/>
              <a:gdLst/>
              <a:ahLst/>
              <a:cxnLst/>
              <a:rect l="l" t="t" r="r" b="b"/>
              <a:pathLst>
                <a:path w="17995" h="3795" extrusionOk="0">
                  <a:moveTo>
                    <a:pt x="17719" y="1"/>
                  </a:moveTo>
                  <a:cubicBezTo>
                    <a:pt x="17686" y="1"/>
                    <a:pt x="17651" y="10"/>
                    <a:pt x="17618" y="32"/>
                  </a:cubicBezTo>
                  <a:cubicBezTo>
                    <a:pt x="15531" y="1444"/>
                    <a:pt x="13119" y="2444"/>
                    <a:pt x="10682" y="3019"/>
                  </a:cubicBezTo>
                  <a:cubicBezTo>
                    <a:pt x="9248" y="3358"/>
                    <a:pt x="7764" y="3578"/>
                    <a:pt x="6287" y="3578"/>
                  </a:cubicBezTo>
                  <a:cubicBezTo>
                    <a:pt x="5421" y="3578"/>
                    <a:pt x="4558" y="3502"/>
                    <a:pt x="3709" y="3331"/>
                  </a:cubicBezTo>
                  <a:cubicBezTo>
                    <a:pt x="3097" y="3194"/>
                    <a:pt x="2497" y="3019"/>
                    <a:pt x="1922" y="2769"/>
                  </a:cubicBezTo>
                  <a:cubicBezTo>
                    <a:pt x="1335" y="2519"/>
                    <a:pt x="810" y="2182"/>
                    <a:pt x="310" y="1794"/>
                  </a:cubicBezTo>
                  <a:cubicBezTo>
                    <a:pt x="283" y="1774"/>
                    <a:pt x="254" y="1765"/>
                    <a:pt x="226" y="1765"/>
                  </a:cubicBezTo>
                  <a:cubicBezTo>
                    <a:pt x="103" y="1765"/>
                    <a:pt x="0" y="1940"/>
                    <a:pt x="123" y="2032"/>
                  </a:cubicBezTo>
                  <a:cubicBezTo>
                    <a:pt x="1022" y="2694"/>
                    <a:pt x="2122" y="3132"/>
                    <a:pt x="3197" y="3419"/>
                  </a:cubicBezTo>
                  <a:cubicBezTo>
                    <a:pt x="4242" y="3680"/>
                    <a:pt x="5321" y="3795"/>
                    <a:pt x="6402" y="3795"/>
                  </a:cubicBezTo>
                  <a:cubicBezTo>
                    <a:pt x="6458" y="3795"/>
                    <a:pt x="6515" y="3794"/>
                    <a:pt x="6571" y="3794"/>
                  </a:cubicBezTo>
                  <a:cubicBezTo>
                    <a:pt x="9095" y="3769"/>
                    <a:pt x="11620" y="3281"/>
                    <a:pt x="13969" y="2344"/>
                  </a:cubicBezTo>
                  <a:cubicBezTo>
                    <a:pt x="15331" y="1807"/>
                    <a:pt x="16606" y="1107"/>
                    <a:pt x="17831" y="307"/>
                  </a:cubicBezTo>
                  <a:cubicBezTo>
                    <a:pt x="17995" y="205"/>
                    <a:pt x="17872" y="1"/>
                    <a:pt x="17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3" name="Google Shape;12893;p23"/>
            <p:cNvSpPr/>
            <p:nvPr/>
          </p:nvSpPr>
          <p:spPr>
            <a:xfrm>
              <a:off x="5586225" y="4652900"/>
              <a:ext cx="231100" cy="46700"/>
            </a:xfrm>
            <a:custGeom>
              <a:avLst/>
              <a:gdLst/>
              <a:ahLst/>
              <a:cxnLst/>
              <a:rect l="l" t="t" r="r" b="b"/>
              <a:pathLst>
                <a:path w="9244" h="1868" extrusionOk="0">
                  <a:moveTo>
                    <a:pt x="203" y="0"/>
                  </a:moveTo>
                  <a:cubicBezTo>
                    <a:pt x="88" y="0"/>
                    <a:pt x="1" y="187"/>
                    <a:pt x="120" y="252"/>
                  </a:cubicBezTo>
                  <a:cubicBezTo>
                    <a:pt x="2108" y="1383"/>
                    <a:pt x="4437" y="1868"/>
                    <a:pt x="6706" y="1868"/>
                  </a:cubicBezTo>
                  <a:cubicBezTo>
                    <a:pt x="6819" y="1868"/>
                    <a:pt x="6931" y="1867"/>
                    <a:pt x="7043" y="1864"/>
                  </a:cubicBezTo>
                  <a:cubicBezTo>
                    <a:pt x="7730" y="1852"/>
                    <a:pt x="8418" y="1752"/>
                    <a:pt x="9080" y="1614"/>
                  </a:cubicBezTo>
                  <a:cubicBezTo>
                    <a:pt x="9244" y="1579"/>
                    <a:pt x="9221" y="1336"/>
                    <a:pt x="9074" y="1336"/>
                  </a:cubicBezTo>
                  <a:cubicBezTo>
                    <a:pt x="9064" y="1336"/>
                    <a:pt x="9054" y="1337"/>
                    <a:pt x="9042" y="1339"/>
                  </a:cubicBezTo>
                  <a:cubicBezTo>
                    <a:pt x="8118" y="1530"/>
                    <a:pt x="7161" y="1649"/>
                    <a:pt x="6211" y="1649"/>
                  </a:cubicBezTo>
                  <a:cubicBezTo>
                    <a:pt x="5980" y="1649"/>
                    <a:pt x="5749" y="1642"/>
                    <a:pt x="5518" y="1627"/>
                  </a:cubicBezTo>
                  <a:cubicBezTo>
                    <a:pt x="4331" y="1539"/>
                    <a:pt x="3169" y="1289"/>
                    <a:pt x="2057" y="865"/>
                  </a:cubicBezTo>
                  <a:cubicBezTo>
                    <a:pt x="1444" y="627"/>
                    <a:pt x="832" y="327"/>
                    <a:pt x="257" y="15"/>
                  </a:cubicBezTo>
                  <a:cubicBezTo>
                    <a:pt x="239" y="5"/>
                    <a:pt x="221" y="0"/>
                    <a:pt x="2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4" name="Google Shape;12894;p23"/>
            <p:cNvSpPr/>
            <p:nvPr/>
          </p:nvSpPr>
          <p:spPr>
            <a:xfrm>
              <a:off x="5840500" y="4603050"/>
              <a:ext cx="210025" cy="84625"/>
            </a:xfrm>
            <a:custGeom>
              <a:avLst/>
              <a:gdLst/>
              <a:ahLst/>
              <a:cxnLst/>
              <a:rect l="l" t="t" r="r" b="b"/>
              <a:pathLst>
                <a:path w="8401" h="3385" extrusionOk="0">
                  <a:moveTo>
                    <a:pt x="8163" y="0"/>
                  </a:moveTo>
                  <a:cubicBezTo>
                    <a:pt x="8132" y="0"/>
                    <a:pt x="8100" y="10"/>
                    <a:pt x="8069" y="34"/>
                  </a:cubicBezTo>
                  <a:cubicBezTo>
                    <a:pt x="6282" y="1421"/>
                    <a:pt x="4220" y="2409"/>
                    <a:pt x="1996" y="2884"/>
                  </a:cubicBezTo>
                  <a:cubicBezTo>
                    <a:pt x="1383" y="3021"/>
                    <a:pt x="746" y="3121"/>
                    <a:pt x="121" y="3208"/>
                  </a:cubicBezTo>
                  <a:cubicBezTo>
                    <a:pt x="0" y="3221"/>
                    <a:pt x="31" y="3384"/>
                    <a:pt x="135" y="3384"/>
                  </a:cubicBezTo>
                  <a:cubicBezTo>
                    <a:pt x="138" y="3384"/>
                    <a:pt x="142" y="3384"/>
                    <a:pt x="146" y="3383"/>
                  </a:cubicBezTo>
                  <a:cubicBezTo>
                    <a:pt x="1283" y="3358"/>
                    <a:pt x="2408" y="3109"/>
                    <a:pt x="3495" y="2771"/>
                  </a:cubicBezTo>
                  <a:cubicBezTo>
                    <a:pt x="4595" y="2421"/>
                    <a:pt x="5657" y="1946"/>
                    <a:pt x="6644" y="1371"/>
                  </a:cubicBezTo>
                  <a:cubicBezTo>
                    <a:pt x="7219" y="1047"/>
                    <a:pt x="7757" y="684"/>
                    <a:pt x="8269" y="284"/>
                  </a:cubicBezTo>
                  <a:cubicBezTo>
                    <a:pt x="8400" y="183"/>
                    <a:pt x="8295" y="0"/>
                    <a:pt x="8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5" name="Google Shape;12895;p23"/>
            <p:cNvSpPr/>
            <p:nvPr/>
          </p:nvSpPr>
          <p:spPr>
            <a:xfrm>
              <a:off x="5590875" y="4667075"/>
              <a:ext cx="360500" cy="57750"/>
            </a:xfrm>
            <a:custGeom>
              <a:avLst/>
              <a:gdLst/>
              <a:ahLst/>
              <a:cxnLst/>
              <a:rect l="l" t="t" r="r" b="b"/>
              <a:pathLst>
                <a:path w="14420" h="2310" extrusionOk="0">
                  <a:moveTo>
                    <a:pt x="184" y="1"/>
                  </a:moveTo>
                  <a:cubicBezTo>
                    <a:pt x="88" y="1"/>
                    <a:pt x="1" y="109"/>
                    <a:pt x="84" y="210"/>
                  </a:cubicBezTo>
                  <a:cubicBezTo>
                    <a:pt x="621" y="885"/>
                    <a:pt x="1433" y="1297"/>
                    <a:pt x="2246" y="1572"/>
                  </a:cubicBezTo>
                  <a:cubicBezTo>
                    <a:pt x="3145" y="1885"/>
                    <a:pt x="4095" y="2060"/>
                    <a:pt x="5045" y="2185"/>
                  </a:cubicBezTo>
                  <a:cubicBezTo>
                    <a:pt x="5753" y="2268"/>
                    <a:pt x="6467" y="2310"/>
                    <a:pt x="7181" y="2310"/>
                  </a:cubicBezTo>
                  <a:cubicBezTo>
                    <a:pt x="8497" y="2310"/>
                    <a:pt x="9814" y="2168"/>
                    <a:pt x="11093" y="1885"/>
                  </a:cubicBezTo>
                  <a:cubicBezTo>
                    <a:pt x="12218" y="1635"/>
                    <a:pt x="13318" y="1285"/>
                    <a:pt x="14330" y="760"/>
                  </a:cubicBezTo>
                  <a:cubicBezTo>
                    <a:pt x="14419" y="715"/>
                    <a:pt x="14379" y="592"/>
                    <a:pt x="14299" y="592"/>
                  </a:cubicBezTo>
                  <a:cubicBezTo>
                    <a:pt x="14289" y="592"/>
                    <a:pt x="14278" y="593"/>
                    <a:pt x="14268" y="598"/>
                  </a:cubicBezTo>
                  <a:cubicBezTo>
                    <a:pt x="12406" y="1297"/>
                    <a:pt x="10506" y="1860"/>
                    <a:pt x="8507" y="2022"/>
                  </a:cubicBezTo>
                  <a:cubicBezTo>
                    <a:pt x="8029" y="2060"/>
                    <a:pt x="7544" y="2079"/>
                    <a:pt x="7058" y="2079"/>
                  </a:cubicBezTo>
                  <a:cubicBezTo>
                    <a:pt x="5599" y="2079"/>
                    <a:pt x="4120" y="1903"/>
                    <a:pt x="2733" y="1510"/>
                  </a:cubicBezTo>
                  <a:cubicBezTo>
                    <a:pt x="1783" y="1235"/>
                    <a:pt x="934" y="810"/>
                    <a:pt x="284" y="48"/>
                  </a:cubicBezTo>
                  <a:cubicBezTo>
                    <a:pt x="254" y="15"/>
                    <a:pt x="218"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6" name="Google Shape;12896;p23"/>
            <p:cNvSpPr/>
            <p:nvPr/>
          </p:nvSpPr>
          <p:spPr>
            <a:xfrm>
              <a:off x="5965475" y="4627600"/>
              <a:ext cx="82700" cy="50075"/>
            </a:xfrm>
            <a:custGeom>
              <a:avLst/>
              <a:gdLst/>
              <a:ahLst/>
              <a:cxnLst/>
              <a:rect l="l" t="t" r="r" b="b"/>
              <a:pathLst>
                <a:path w="3308" h="2003" extrusionOk="0">
                  <a:moveTo>
                    <a:pt x="3104" y="1"/>
                  </a:moveTo>
                  <a:cubicBezTo>
                    <a:pt x="3080" y="1"/>
                    <a:pt x="3055" y="9"/>
                    <a:pt x="3033" y="27"/>
                  </a:cubicBezTo>
                  <a:cubicBezTo>
                    <a:pt x="2583" y="402"/>
                    <a:pt x="2108" y="739"/>
                    <a:pt x="1608" y="1039"/>
                  </a:cubicBezTo>
                  <a:cubicBezTo>
                    <a:pt x="1358" y="1202"/>
                    <a:pt x="1096" y="1339"/>
                    <a:pt x="833" y="1489"/>
                  </a:cubicBezTo>
                  <a:cubicBezTo>
                    <a:pt x="571" y="1627"/>
                    <a:pt x="321" y="1777"/>
                    <a:pt x="58" y="1902"/>
                  </a:cubicBezTo>
                  <a:cubicBezTo>
                    <a:pt x="0" y="1925"/>
                    <a:pt x="29" y="2003"/>
                    <a:pt x="84" y="2003"/>
                  </a:cubicBezTo>
                  <a:cubicBezTo>
                    <a:pt x="88" y="2003"/>
                    <a:pt x="92" y="2002"/>
                    <a:pt x="96" y="2002"/>
                  </a:cubicBezTo>
                  <a:cubicBezTo>
                    <a:pt x="396" y="1889"/>
                    <a:pt x="683" y="1814"/>
                    <a:pt x="971" y="1677"/>
                  </a:cubicBezTo>
                  <a:cubicBezTo>
                    <a:pt x="1233" y="1564"/>
                    <a:pt x="1483" y="1427"/>
                    <a:pt x="1720" y="1289"/>
                  </a:cubicBezTo>
                  <a:cubicBezTo>
                    <a:pt x="2245" y="977"/>
                    <a:pt x="2733" y="627"/>
                    <a:pt x="3195" y="240"/>
                  </a:cubicBezTo>
                  <a:cubicBezTo>
                    <a:pt x="3307" y="158"/>
                    <a:pt x="3211" y="1"/>
                    <a:pt x="3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7" name="Google Shape;12897;p23"/>
            <p:cNvSpPr/>
            <p:nvPr/>
          </p:nvSpPr>
          <p:spPr>
            <a:xfrm>
              <a:off x="5548275" y="4675375"/>
              <a:ext cx="619550" cy="249925"/>
            </a:xfrm>
            <a:custGeom>
              <a:avLst/>
              <a:gdLst/>
              <a:ahLst/>
              <a:cxnLst/>
              <a:rect l="l" t="t" r="r" b="b"/>
              <a:pathLst>
                <a:path w="24782" h="9997" extrusionOk="0">
                  <a:moveTo>
                    <a:pt x="19637" y="1"/>
                  </a:moveTo>
                  <a:cubicBezTo>
                    <a:pt x="19418" y="1"/>
                    <a:pt x="19394" y="355"/>
                    <a:pt x="19621" y="390"/>
                  </a:cubicBezTo>
                  <a:cubicBezTo>
                    <a:pt x="20708" y="528"/>
                    <a:pt x="21858" y="678"/>
                    <a:pt x="22795" y="1253"/>
                  </a:cubicBezTo>
                  <a:cubicBezTo>
                    <a:pt x="23620" y="1765"/>
                    <a:pt x="24319" y="2652"/>
                    <a:pt x="24232" y="3665"/>
                  </a:cubicBezTo>
                  <a:cubicBezTo>
                    <a:pt x="24144" y="4739"/>
                    <a:pt x="23307" y="5564"/>
                    <a:pt x="22457" y="6126"/>
                  </a:cubicBezTo>
                  <a:cubicBezTo>
                    <a:pt x="21520" y="6751"/>
                    <a:pt x="20483" y="7251"/>
                    <a:pt x="19446" y="7689"/>
                  </a:cubicBezTo>
                  <a:cubicBezTo>
                    <a:pt x="17359" y="8588"/>
                    <a:pt x="15122" y="9138"/>
                    <a:pt x="12872" y="9413"/>
                  </a:cubicBezTo>
                  <a:cubicBezTo>
                    <a:pt x="11809" y="9542"/>
                    <a:pt x="10743" y="9605"/>
                    <a:pt x="9679" y="9605"/>
                  </a:cubicBezTo>
                  <a:cubicBezTo>
                    <a:pt x="8465" y="9605"/>
                    <a:pt x="7254" y="9523"/>
                    <a:pt x="6049" y="9363"/>
                  </a:cubicBezTo>
                  <a:cubicBezTo>
                    <a:pt x="5487" y="9301"/>
                    <a:pt x="4937" y="9188"/>
                    <a:pt x="4387" y="9076"/>
                  </a:cubicBezTo>
                  <a:cubicBezTo>
                    <a:pt x="3837" y="8963"/>
                    <a:pt x="3275" y="8838"/>
                    <a:pt x="2750" y="8626"/>
                  </a:cubicBezTo>
                  <a:cubicBezTo>
                    <a:pt x="2163" y="8376"/>
                    <a:pt x="1600" y="8038"/>
                    <a:pt x="1163" y="7576"/>
                  </a:cubicBezTo>
                  <a:lnTo>
                    <a:pt x="1163" y="7576"/>
                  </a:lnTo>
                  <a:cubicBezTo>
                    <a:pt x="1238" y="7626"/>
                    <a:pt x="1300" y="7689"/>
                    <a:pt x="1350" y="7726"/>
                  </a:cubicBezTo>
                  <a:cubicBezTo>
                    <a:pt x="2987" y="9001"/>
                    <a:pt x="4987" y="9163"/>
                    <a:pt x="7011" y="9276"/>
                  </a:cubicBezTo>
                  <a:cubicBezTo>
                    <a:pt x="5499" y="9088"/>
                    <a:pt x="3950" y="8676"/>
                    <a:pt x="2725" y="8026"/>
                  </a:cubicBezTo>
                  <a:lnTo>
                    <a:pt x="2725" y="8026"/>
                  </a:lnTo>
                  <a:cubicBezTo>
                    <a:pt x="3525" y="8401"/>
                    <a:pt x="4400" y="8638"/>
                    <a:pt x="5237" y="8826"/>
                  </a:cubicBezTo>
                  <a:cubicBezTo>
                    <a:pt x="6816" y="9164"/>
                    <a:pt x="8438" y="9346"/>
                    <a:pt x="10059" y="9346"/>
                  </a:cubicBezTo>
                  <a:cubicBezTo>
                    <a:pt x="10773" y="9346"/>
                    <a:pt x="11487" y="9311"/>
                    <a:pt x="12198" y="9238"/>
                  </a:cubicBezTo>
                  <a:cubicBezTo>
                    <a:pt x="13497" y="9113"/>
                    <a:pt x="14797" y="8913"/>
                    <a:pt x="16059" y="8563"/>
                  </a:cubicBezTo>
                  <a:cubicBezTo>
                    <a:pt x="16202" y="8528"/>
                    <a:pt x="16141" y="8299"/>
                    <a:pt x="16016" y="8299"/>
                  </a:cubicBezTo>
                  <a:cubicBezTo>
                    <a:pt x="16009" y="8299"/>
                    <a:pt x="16003" y="8300"/>
                    <a:pt x="15997" y="8301"/>
                  </a:cubicBezTo>
                  <a:cubicBezTo>
                    <a:pt x="14897" y="8551"/>
                    <a:pt x="13797" y="8776"/>
                    <a:pt x="12672" y="8901"/>
                  </a:cubicBezTo>
                  <a:cubicBezTo>
                    <a:pt x="11859" y="8991"/>
                    <a:pt x="11040" y="9029"/>
                    <a:pt x="10223" y="9029"/>
                  </a:cubicBezTo>
                  <a:cubicBezTo>
                    <a:pt x="9910" y="9029"/>
                    <a:pt x="9597" y="9024"/>
                    <a:pt x="9286" y="9013"/>
                  </a:cubicBezTo>
                  <a:cubicBezTo>
                    <a:pt x="8161" y="8976"/>
                    <a:pt x="7036" y="8863"/>
                    <a:pt x="5924" y="8688"/>
                  </a:cubicBezTo>
                  <a:cubicBezTo>
                    <a:pt x="4849" y="8501"/>
                    <a:pt x="3775" y="8251"/>
                    <a:pt x="2775" y="7789"/>
                  </a:cubicBezTo>
                  <a:cubicBezTo>
                    <a:pt x="2313" y="7564"/>
                    <a:pt x="1875" y="7289"/>
                    <a:pt x="1488" y="6964"/>
                  </a:cubicBezTo>
                  <a:cubicBezTo>
                    <a:pt x="826" y="6264"/>
                    <a:pt x="438" y="5402"/>
                    <a:pt x="713" y="4439"/>
                  </a:cubicBezTo>
                  <a:lnTo>
                    <a:pt x="713" y="4439"/>
                  </a:lnTo>
                  <a:cubicBezTo>
                    <a:pt x="713" y="4439"/>
                    <a:pt x="713" y="4440"/>
                    <a:pt x="713" y="4452"/>
                  </a:cubicBezTo>
                  <a:cubicBezTo>
                    <a:pt x="738" y="4352"/>
                    <a:pt x="788" y="4264"/>
                    <a:pt x="801" y="4164"/>
                  </a:cubicBezTo>
                  <a:cubicBezTo>
                    <a:pt x="801" y="4164"/>
                    <a:pt x="801" y="4152"/>
                    <a:pt x="801" y="4152"/>
                  </a:cubicBezTo>
                  <a:cubicBezTo>
                    <a:pt x="826" y="4114"/>
                    <a:pt x="838" y="4064"/>
                    <a:pt x="876" y="4015"/>
                  </a:cubicBezTo>
                  <a:cubicBezTo>
                    <a:pt x="1288" y="3327"/>
                    <a:pt x="2000" y="2902"/>
                    <a:pt x="2775" y="2690"/>
                  </a:cubicBezTo>
                  <a:cubicBezTo>
                    <a:pt x="2978" y="2633"/>
                    <a:pt x="2875" y="2342"/>
                    <a:pt x="2687" y="2342"/>
                  </a:cubicBezTo>
                  <a:cubicBezTo>
                    <a:pt x="2668" y="2342"/>
                    <a:pt x="2647" y="2345"/>
                    <a:pt x="2625" y="2352"/>
                  </a:cubicBezTo>
                  <a:cubicBezTo>
                    <a:pt x="1788" y="2602"/>
                    <a:pt x="1088" y="3215"/>
                    <a:pt x="626" y="3940"/>
                  </a:cubicBezTo>
                  <a:cubicBezTo>
                    <a:pt x="388" y="4314"/>
                    <a:pt x="226" y="4727"/>
                    <a:pt x="138" y="5152"/>
                  </a:cubicBezTo>
                  <a:cubicBezTo>
                    <a:pt x="51" y="5552"/>
                    <a:pt x="1" y="6089"/>
                    <a:pt x="226" y="6451"/>
                  </a:cubicBezTo>
                  <a:cubicBezTo>
                    <a:pt x="488" y="7226"/>
                    <a:pt x="1075" y="7863"/>
                    <a:pt x="1763" y="8301"/>
                  </a:cubicBezTo>
                  <a:cubicBezTo>
                    <a:pt x="2725" y="8926"/>
                    <a:pt x="3875" y="9238"/>
                    <a:pt x="4999" y="9476"/>
                  </a:cubicBezTo>
                  <a:cubicBezTo>
                    <a:pt x="6174" y="9713"/>
                    <a:pt x="7349" y="9888"/>
                    <a:pt x="8549" y="9963"/>
                  </a:cubicBezTo>
                  <a:cubicBezTo>
                    <a:pt x="8988" y="9986"/>
                    <a:pt x="9430" y="9997"/>
                    <a:pt x="9872" y="9997"/>
                  </a:cubicBezTo>
                  <a:cubicBezTo>
                    <a:pt x="10634" y="9997"/>
                    <a:pt x="11396" y="9964"/>
                    <a:pt x="12148" y="9900"/>
                  </a:cubicBezTo>
                  <a:cubicBezTo>
                    <a:pt x="14534" y="9688"/>
                    <a:pt x="16909" y="9101"/>
                    <a:pt x="19121" y="8226"/>
                  </a:cubicBezTo>
                  <a:cubicBezTo>
                    <a:pt x="20245" y="7776"/>
                    <a:pt x="21358" y="7289"/>
                    <a:pt x="22382" y="6676"/>
                  </a:cubicBezTo>
                  <a:cubicBezTo>
                    <a:pt x="23332" y="6089"/>
                    <a:pt x="24219" y="5302"/>
                    <a:pt x="24507" y="4177"/>
                  </a:cubicBezTo>
                  <a:cubicBezTo>
                    <a:pt x="24782" y="3127"/>
                    <a:pt x="24382" y="2128"/>
                    <a:pt x="23607" y="1403"/>
                  </a:cubicBezTo>
                  <a:cubicBezTo>
                    <a:pt x="22782" y="628"/>
                    <a:pt x="21645" y="315"/>
                    <a:pt x="20545" y="128"/>
                  </a:cubicBezTo>
                  <a:cubicBezTo>
                    <a:pt x="20258" y="78"/>
                    <a:pt x="19971" y="41"/>
                    <a:pt x="19671" y="3"/>
                  </a:cubicBezTo>
                  <a:cubicBezTo>
                    <a:pt x="19659" y="1"/>
                    <a:pt x="19648" y="1"/>
                    <a:pt x="19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8" name="Google Shape;12898;p23"/>
            <p:cNvSpPr/>
            <p:nvPr/>
          </p:nvSpPr>
          <p:spPr>
            <a:xfrm>
              <a:off x="5855700" y="4800625"/>
              <a:ext cx="293525" cy="103525"/>
            </a:xfrm>
            <a:custGeom>
              <a:avLst/>
              <a:gdLst/>
              <a:ahLst/>
              <a:cxnLst/>
              <a:rect l="l" t="t" r="r" b="b"/>
              <a:pathLst>
                <a:path w="11741" h="4141" extrusionOk="0">
                  <a:moveTo>
                    <a:pt x="11526" y="1"/>
                  </a:moveTo>
                  <a:cubicBezTo>
                    <a:pt x="11499" y="1"/>
                    <a:pt x="11472" y="9"/>
                    <a:pt x="11448" y="29"/>
                  </a:cubicBezTo>
                  <a:cubicBezTo>
                    <a:pt x="10910" y="517"/>
                    <a:pt x="10323" y="892"/>
                    <a:pt x="9660" y="1191"/>
                  </a:cubicBezTo>
                  <a:cubicBezTo>
                    <a:pt x="8936" y="1516"/>
                    <a:pt x="8198" y="1791"/>
                    <a:pt x="7461" y="2054"/>
                  </a:cubicBezTo>
                  <a:cubicBezTo>
                    <a:pt x="5924" y="2604"/>
                    <a:pt x="4362" y="3053"/>
                    <a:pt x="2787" y="3428"/>
                  </a:cubicBezTo>
                  <a:cubicBezTo>
                    <a:pt x="1900" y="3641"/>
                    <a:pt x="1000" y="3828"/>
                    <a:pt x="101" y="3991"/>
                  </a:cubicBezTo>
                  <a:cubicBezTo>
                    <a:pt x="1" y="4003"/>
                    <a:pt x="26" y="4141"/>
                    <a:pt x="125" y="4141"/>
                  </a:cubicBezTo>
                  <a:cubicBezTo>
                    <a:pt x="1775" y="3953"/>
                    <a:pt x="3412" y="3666"/>
                    <a:pt x="5012" y="3216"/>
                  </a:cubicBezTo>
                  <a:cubicBezTo>
                    <a:pt x="6586" y="2779"/>
                    <a:pt x="8123" y="2229"/>
                    <a:pt x="9623" y="1566"/>
                  </a:cubicBezTo>
                  <a:cubicBezTo>
                    <a:pt x="10360" y="1241"/>
                    <a:pt x="11135" y="867"/>
                    <a:pt x="11660" y="242"/>
                  </a:cubicBezTo>
                  <a:cubicBezTo>
                    <a:pt x="11740" y="141"/>
                    <a:pt x="11635" y="1"/>
                    <a:pt x="11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9" name="Google Shape;12899;p23"/>
            <p:cNvSpPr/>
            <p:nvPr/>
          </p:nvSpPr>
          <p:spPr>
            <a:xfrm>
              <a:off x="5914425" y="4484350"/>
              <a:ext cx="119075" cy="31475"/>
            </a:xfrm>
            <a:custGeom>
              <a:avLst/>
              <a:gdLst/>
              <a:ahLst/>
              <a:cxnLst/>
              <a:rect l="l" t="t" r="r" b="b"/>
              <a:pathLst>
                <a:path w="4763" h="1259" extrusionOk="0">
                  <a:moveTo>
                    <a:pt x="894" y="1"/>
                  </a:moveTo>
                  <a:cubicBezTo>
                    <a:pt x="594" y="1"/>
                    <a:pt x="295" y="6"/>
                    <a:pt x="1" y="9"/>
                  </a:cubicBezTo>
                  <a:cubicBezTo>
                    <a:pt x="938" y="59"/>
                    <a:pt x="1888" y="171"/>
                    <a:pt x="2813" y="384"/>
                  </a:cubicBezTo>
                  <a:cubicBezTo>
                    <a:pt x="3325" y="521"/>
                    <a:pt x="4050" y="758"/>
                    <a:pt x="4500" y="1171"/>
                  </a:cubicBezTo>
                  <a:cubicBezTo>
                    <a:pt x="4542" y="1225"/>
                    <a:pt x="4604" y="1258"/>
                    <a:pt x="4657" y="1258"/>
                  </a:cubicBezTo>
                  <a:cubicBezTo>
                    <a:pt x="4715" y="1258"/>
                    <a:pt x="4762" y="1218"/>
                    <a:pt x="4762" y="1121"/>
                  </a:cubicBezTo>
                  <a:cubicBezTo>
                    <a:pt x="4612" y="833"/>
                    <a:pt x="4287" y="671"/>
                    <a:pt x="4012" y="533"/>
                  </a:cubicBezTo>
                  <a:cubicBezTo>
                    <a:pt x="3038" y="66"/>
                    <a:pt x="1957" y="1"/>
                    <a:pt x="8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0" name="Google Shape;12900;p23"/>
            <p:cNvSpPr/>
            <p:nvPr/>
          </p:nvSpPr>
          <p:spPr>
            <a:xfrm>
              <a:off x="5837900" y="4491600"/>
              <a:ext cx="209025" cy="77075"/>
            </a:xfrm>
            <a:custGeom>
              <a:avLst/>
              <a:gdLst/>
              <a:ahLst/>
              <a:cxnLst/>
              <a:rect l="l" t="t" r="r" b="b"/>
              <a:pathLst>
                <a:path w="8361" h="3083" extrusionOk="0">
                  <a:moveTo>
                    <a:pt x="4755" y="0"/>
                  </a:moveTo>
                  <a:cubicBezTo>
                    <a:pt x="4408" y="0"/>
                    <a:pt x="4062" y="21"/>
                    <a:pt x="3724" y="56"/>
                  </a:cubicBezTo>
                  <a:cubicBezTo>
                    <a:pt x="5024" y="94"/>
                    <a:pt x="6524" y="368"/>
                    <a:pt x="7436" y="1131"/>
                  </a:cubicBezTo>
                  <a:cubicBezTo>
                    <a:pt x="6473" y="546"/>
                    <a:pt x="5357" y="347"/>
                    <a:pt x="4231" y="347"/>
                  </a:cubicBezTo>
                  <a:cubicBezTo>
                    <a:pt x="3456" y="347"/>
                    <a:pt x="2676" y="441"/>
                    <a:pt x="1937" y="568"/>
                  </a:cubicBezTo>
                  <a:cubicBezTo>
                    <a:pt x="2281" y="532"/>
                    <a:pt x="2638" y="513"/>
                    <a:pt x="2998" y="513"/>
                  </a:cubicBezTo>
                  <a:cubicBezTo>
                    <a:pt x="4856" y="513"/>
                    <a:pt x="6822" y="1001"/>
                    <a:pt x="7648" y="2006"/>
                  </a:cubicBezTo>
                  <a:cubicBezTo>
                    <a:pt x="7336" y="1681"/>
                    <a:pt x="6911" y="1443"/>
                    <a:pt x="6499" y="1268"/>
                  </a:cubicBezTo>
                  <a:cubicBezTo>
                    <a:pt x="5486" y="839"/>
                    <a:pt x="4405" y="701"/>
                    <a:pt x="3310" y="701"/>
                  </a:cubicBezTo>
                  <a:cubicBezTo>
                    <a:pt x="2203" y="701"/>
                    <a:pt x="1081" y="843"/>
                    <a:pt x="0" y="968"/>
                  </a:cubicBezTo>
                  <a:cubicBezTo>
                    <a:pt x="585" y="945"/>
                    <a:pt x="1174" y="925"/>
                    <a:pt x="1758" y="925"/>
                  </a:cubicBezTo>
                  <a:cubicBezTo>
                    <a:pt x="3358" y="925"/>
                    <a:pt x="4918" y="1074"/>
                    <a:pt x="6236" y="1706"/>
                  </a:cubicBezTo>
                  <a:cubicBezTo>
                    <a:pt x="6961" y="2093"/>
                    <a:pt x="7086" y="2130"/>
                    <a:pt x="7436" y="2643"/>
                  </a:cubicBezTo>
                  <a:cubicBezTo>
                    <a:pt x="7448" y="2668"/>
                    <a:pt x="7473" y="2693"/>
                    <a:pt x="7473" y="2718"/>
                  </a:cubicBezTo>
                  <a:cubicBezTo>
                    <a:pt x="7536" y="2805"/>
                    <a:pt x="7548" y="2930"/>
                    <a:pt x="7636" y="3005"/>
                  </a:cubicBezTo>
                  <a:cubicBezTo>
                    <a:pt x="7681" y="3059"/>
                    <a:pt x="7743" y="3083"/>
                    <a:pt x="7806" y="3083"/>
                  </a:cubicBezTo>
                  <a:cubicBezTo>
                    <a:pt x="7933" y="3083"/>
                    <a:pt x="8065" y="2985"/>
                    <a:pt x="8073" y="2843"/>
                  </a:cubicBezTo>
                  <a:cubicBezTo>
                    <a:pt x="8061" y="2743"/>
                    <a:pt x="8036" y="2643"/>
                    <a:pt x="7998" y="2543"/>
                  </a:cubicBezTo>
                  <a:lnTo>
                    <a:pt x="7998" y="2543"/>
                  </a:lnTo>
                  <a:cubicBezTo>
                    <a:pt x="8029" y="2556"/>
                    <a:pt x="8061" y="2562"/>
                    <a:pt x="8094" y="2562"/>
                  </a:cubicBezTo>
                  <a:cubicBezTo>
                    <a:pt x="8221" y="2562"/>
                    <a:pt x="8348" y="2470"/>
                    <a:pt x="8348" y="2330"/>
                  </a:cubicBezTo>
                  <a:cubicBezTo>
                    <a:pt x="8361" y="2093"/>
                    <a:pt x="8248" y="1881"/>
                    <a:pt x="8098" y="1693"/>
                  </a:cubicBezTo>
                  <a:cubicBezTo>
                    <a:pt x="8186" y="1668"/>
                    <a:pt x="8248" y="1606"/>
                    <a:pt x="8261" y="1518"/>
                  </a:cubicBezTo>
                  <a:cubicBezTo>
                    <a:pt x="8248" y="1331"/>
                    <a:pt x="8186" y="1306"/>
                    <a:pt x="8161" y="1243"/>
                  </a:cubicBezTo>
                  <a:cubicBezTo>
                    <a:pt x="8036" y="1056"/>
                    <a:pt x="7873" y="893"/>
                    <a:pt x="7686" y="756"/>
                  </a:cubicBezTo>
                  <a:cubicBezTo>
                    <a:pt x="6826" y="186"/>
                    <a:pt x="5785" y="0"/>
                    <a:pt x="4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1" name="Google Shape;12901;p23"/>
            <p:cNvSpPr/>
            <p:nvPr/>
          </p:nvSpPr>
          <p:spPr>
            <a:xfrm>
              <a:off x="6046600" y="4548600"/>
              <a:ext cx="25" cy="1575"/>
            </a:xfrm>
            <a:custGeom>
              <a:avLst/>
              <a:gdLst/>
              <a:ahLst/>
              <a:cxnLst/>
              <a:rect l="l" t="t" r="r" b="b"/>
              <a:pathLst>
                <a:path w="1" h="63" extrusionOk="0">
                  <a:moveTo>
                    <a:pt x="0" y="63"/>
                  </a:moveTo>
                  <a:cubicBezTo>
                    <a:pt x="0" y="50"/>
                    <a:pt x="0" y="0"/>
                    <a:pt x="0" y="0"/>
                  </a:cubicBezTo>
                  <a:cubicBezTo>
                    <a:pt x="0" y="25"/>
                    <a:pt x="0" y="38"/>
                    <a:pt x="0" y="50"/>
                  </a:cubicBezTo>
                  <a:cubicBezTo>
                    <a:pt x="0" y="50"/>
                    <a:pt x="0" y="63"/>
                    <a:pt x="0" y="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2" name="Google Shape;12902;p23"/>
            <p:cNvSpPr/>
            <p:nvPr/>
          </p:nvSpPr>
          <p:spPr>
            <a:xfrm>
              <a:off x="5584750" y="4503600"/>
              <a:ext cx="237850" cy="111750"/>
            </a:xfrm>
            <a:custGeom>
              <a:avLst/>
              <a:gdLst/>
              <a:ahLst/>
              <a:cxnLst/>
              <a:rect l="l" t="t" r="r" b="b"/>
              <a:pathLst>
                <a:path w="9514" h="4470" extrusionOk="0">
                  <a:moveTo>
                    <a:pt x="9514" y="1"/>
                  </a:moveTo>
                  <a:cubicBezTo>
                    <a:pt x="7889" y="151"/>
                    <a:pt x="6265" y="338"/>
                    <a:pt x="4665" y="688"/>
                  </a:cubicBezTo>
                  <a:cubicBezTo>
                    <a:pt x="3253" y="1038"/>
                    <a:pt x="1678" y="1401"/>
                    <a:pt x="679" y="2550"/>
                  </a:cubicBezTo>
                  <a:cubicBezTo>
                    <a:pt x="237" y="3053"/>
                    <a:pt x="0" y="3700"/>
                    <a:pt x="145" y="4173"/>
                  </a:cubicBezTo>
                  <a:lnTo>
                    <a:pt x="145" y="4173"/>
                  </a:lnTo>
                  <a:cubicBezTo>
                    <a:pt x="152" y="4202"/>
                    <a:pt x="161" y="4242"/>
                    <a:pt x="166" y="4262"/>
                  </a:cubicBezTo>
                  <a:cubicBezTo>
                    <a:pt x="198" y="4395"/>
                    <a:pt x="317" y="4470"/>
                    <a:pt x="436" y="4470"/>
                  </a:cubicBezTo>
                  <a:cubicBezTo>
                    <a:pt x="507" y="4470"/>
                    <a:pt x="577" y="4443"/>
                    <a:pt x="629" y="4387"/>
                  </a:cubicBezTo>
                  <a:cubicBezTo>
                    <a:pt x="667" y="4404"/>
                    <a:pt x="710" y="4413"/>
                    <a:pt x="752" y="4413"/>
                  </a:cubicBezTo>
                  <a:cubicBezTo>
                    <a:pt x="807" y="4413"/>
                    <a:pt x="861" y="4397"/>
                    <a:pt x="904" y="4362"/>
                  </a:cubicBezTo>
                  <a:cubicBezTo>
                    <a:pt x="1029" y="4250"/>
                    <a:pt x="1029" y="4062"/>
                    <a:pt x="1129" y="3925"/>
                  </a:cubicBezTo>
                  <a:cubicBezTo>
                    <a:pt x="2141" y="2175"/>
                    <a:pt x="5103" y="1038"/>
                    <a:pt x="7752" y="701"/>
                  </a:cubicBezTo>
                  <a:lnTo>
                    <a:pt x="7752" y="701"/>
                  </a:lnTo>
                  <a:cubicBezTo>
                    <a:pt x="6627" y="713"/>
                    <a:pt x="5515" y="926"/>
                    <a:pt x="4440" y="1238"/>
                  </a:cubicBezTo>
                  <a:cubicBezTo>
                    <a:pt x="3428" y="1501"/>
                    <a:pt x="2428" y="1888"/>
                    <a:pt x="1603" y="2550"/>
                  </a:cubicBezTo>
                  <a:cubicBezTo>
                    <a:pt x="1404" y="2700"/>
                    <a:pt x="1229" y="2875"/>
                    <a:pt x="1079" y="3063"/>
                  </a:cubicBezTo>
                  <a:cubicBezTo>
                    <a:pt x="2403" y="1163"/>
                    <a:pt x="6840" y="526"/>
                    <a:pt x="95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3" name="Google Shape;12903;p23"/>
            <p:cNvSpPr/>
            <p:nvPr/>
          </p:nvSpPr>
          <p:spPr>
            <a:xfrm>
              <a:off x="5747300" y="4793350"/>
              <a:ext cx="263000" cy="89625"/>
            </a:xfrm>
            <a:custGeom>
              <a:avLst/>
              <a:gdLst/>
              <a:ahLst/>
              <a:cxnLst/>
              <a:rect l="l" t="t" r="r" b="b"/>
              <a:pathLst>
                <a:path w="10520" h="3585" extrusionOk="0">
                  <a:moveTo>
                    <a:pt x="10164" y="0"/>
                  </a:moveTo>
                  <a:cubicBezTo>
                    <a:pt x="10090" y="0"/>
                    <a:pt x="10012" y="35"/>
                    <a:pt x="9948" y="120"/>
                  </a:cubicBezTo>
                  <a:cubicBezTo>
                    <a:pt x="9935" y="133"/>
                    <a:pt x="9923" y="145"/>
                    <a:pt x="9910" y="145"/>
                  </a:cubicBezTo>
                  <a:cubicBezTo>
                    <a:pt x="9914" y="141"/>
                    <a:pt x="9915" y="140"/>
                    <a:pt x="9915" y="140"/>
                  </a:cubicBezTo>
                  <a:lnTo>
                    <a:pt x="9915" y="140"/>
                  </a:lnTo>
                  <a:cubicBezTo>
                    <a:pt x="9912" y="140"/>
                    <a:pt x="9854" y="191"/>
                    <a:pt x="9823" y="233"/>
                  </a:cubicBezTo>
                  <a:cubicBezTo>
                    <a:pt x="9585" y="445"/>
                    <a:pt x="9360" y="645"/>
                    <a:pt x="9123" y="845"/>
                  </a:cubicBezTo>
                  <a:cubicBezTo>
                    <a:pt x="9123" y="845"/>
                    <a:pt x="9110" y="845"/>
                    <a:pt x="9110" y="858"/>
                  </a:cubicBezTo>
                  <a:cubicBezTo>
                    <a:pt x="8011" y="1582"/>
                    <a:pt x="6024" y="2332"/>
                    <a:pt x="4911" y="2545"/>
                  </a:cubicBezTo>
                  <a:cubicBezTo>
                    <a:pt x="3799" y="2782"/>
                    <a:pt x="2686" y="2882"/>
                    <a:pt x="1574" y="2882"/>
                  </a:cubicBezTo>
                  <a:cubicBezTo>
                    <a:pt x="1049" y="2882"/>
                    <a:pt x="525" y="2860"/>
                    <a:pt x="0" y="2820"/>
                  </a:cubicBezTo>
                  <a:lnTo>
                    <a:pt x="0" y="2820"/>
                  </a:lnTo>
                  <a:cubicBezTo>
                    <a:pt x="1135" y="3010"/>
                    <a:pt x="2294" y="3145"/>
                    <a:pt x="3445" y="3145"/>
                  </a:cubicBezTo>
                  <a:cubicBezTo>
                    <a:pt x="3726" y="3145"/>
                    <a:pt x="4007" y="3137"/>
                    <a:pt x="4287" y="3119"/>
                  </a:cubicBezTo>
                  <a:lnTo>
                    <a:pt x="4287" y="3119"/>
                  </a:lnTo>
                  <a:cubicBezTo>
                    <a:pt x="3407" y="3303"/>
                    <a:pt x="2513" y="3392"/>
                    <a:pt x="1587" y="3392"/>
                  </a:cubicBezTo>
                  <a:cubicBezTo>
                    <a:pt x="1250" y="3392"/>
                    <a:pt x="909" y="3380"/>
                    <a:pt x="563" y="3357"/>
                  </a:cubicBezTo>
                  <a:lnTo>
                    <a:pt x="563" y="3357"/>
                  </a:lnTo>
                  <a:cubicBezTo>
                    <a:pt x="1429" y="3502"/>
                    <a:pt x="2292" y="3584"/>
                    <a:pt x="3141" y="3584"/>
                  </a:cubicBezTo>
                  <a:cubicBezTo>
                    <a:pt x="4999" y="3584"/>
                    <a:pt x="6786" y="3190"/>
                    <a:pt x="8373" y="2195"/>
                  </a:cubicBezTo>
                  <a:cubicBezTo>
                    <a:pt x="8785" y="1907"/>
                    <a:pt x="9285" y="1532"/>
                    <a:pt x="9698" y="1158"/>
                  </a:cubicBezTo>
                  <a:cubicBezTo>
                    <a:pt x="9710" y="1145"/>
                    <a:pt x="9723" y="1133"/>
                    <a:pt x="9735" y="1133"/>
                  </a:cubicBezTo>
                  <a:cubicBezTo>
                    <a:pt x="9773" y="1108"/>
                    <a:pt x="9785" y="1083"/>
                    <a:pt x="9798" y="1058"/>
                  </a:cubicBezTo>
                  <a:cubicBezTo>
                    <a:pt x="10060" y="820"/>
                    <a:pt x="10260" y="595"/>
                    <a:pt x="10385" y="408"/>
                  </a:cubicBezTo>
                  <a:cubicBezTo>
                    <a:pt x="10519" y="220"/>
                    <a:pt x="10353" y="0"/>
                    <a:pt x="10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4" name="Google Shape;12904;p23"/>
            <p:cNvSpPr/>
            <p:nvPr/>
          </p:nvSpPr>
          <p:spPr>
            <a:xfrm>
              <a:off x="5768875" y="4800675"/>
              <a:ext cx="79350" cy="6425"/>
            </a:xfrm>
            <a:custGeom>
              <a:avLst/>
              <a:gdLst/>
              <a:ahLst/>
              <a:cxnLst/>
              <a:rect l="l" t="t" r="r" b="b"/>
              <a:pathLst>
                <a:path w="3174" h="257" extrusionOk="0">
                  <a:moveTo>
                    <a:pt x="120" y="1"/>
                  </a:moveTo>
                  <a:cubicBezTo>
                    <a:pt x="62" y="1"/>
                    <a:pt x="1" y="59"/>
                    <a:pt x="12" y="127"/>
                  </a:cubicBezTo>
                  <a:cubicBezTo>
                    <a:pt x="37" y="240"/>
                    <a:pt x="162" y="215"/>
                    <a:pt x="249" y="227"/>
                  </a:cubicBezTo>
                  <a:cubicBezTo>
                    <a:pt x="454" y="248"/>
                    <a:pt x="658" y="257"/>
                    <a:pt x="861" y="257"/>
                  </a:cubicBezTo>
                  <a:cubicBezTo>
                    <a:pt x="1640" y="257"/>
                    <a:pt x="2411" y="126"/>
                    <a:pt x="3174" y="27"/>
                  </a:cubicBezTo>
                  <a:lnTo>
                    <a:pt x="3174" y="27"/>
                  </a:lnTo>
                  <a:cubicBezTo>
                    <a:pt x="2524" y="40"/>
                    <a:pt x="1637" y="27"/>
                    <a:pt x="1137" y="52"/>
                  </a:cubicBezTo>
                  <a:cubicBezTo>
                    <a:pt x="899" y="52"/>
                    <a:pt x="474" y="27"/>
                    <a:pt x="137" y="2"/>
                  </a:cubicBezTo>
                  <a:cubicBezTo>
                    <a:pt x="132" y="1"/>
                    <a:pt x="126" y="1"/>
                    <a:pt x="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5" name="Google Shape;12905;p23"/>
            <p:cNvSpPr/>
            <p:nvPr/>
          </p:nvSpPr>
          <p:spPr>
            <a:xfrm>
              <a:off x="5795100" y="4694075"/>
              <a:ext cx="242950" cy="102825"/>
            </a:xfrm>
            <a:custGeom>
              <a:avLst/>
              <a:gdLst/>
              <a:ahLst/>
              <a:cxnLst/>
              <a:rect l="l" t="t" r="r" b="b"/>
              <a:pathLst>
                <a:path w="9718" h="4113" extrusionOk="0">
                  <a:moveTo>
                    <a:pt x="9394" y="0"/>
                  </a:moveTo>
                  <a:cubicBezTo>
                    <a:pt x="9379" y="0"/>
                    <a:pt x="9363" y="2"/>
                    <a:pt x="9348" y="5"/>
                  </a:cubicBezTo>
                  <a:cubicBezTo>
                    <a:pt x="9110" y="80"/>
                    <a:pt x="9235" y="55"/>
                    <a:pt x="9085" y="192"/>
                  </a:cubicBezTo>
                  <a:cubicBezTo>
                    <a:pt x="7298" y="2217"/>
                    <a:pt x="3312" y="3304"/>
                    <a:pt x="88" y="3729"/>
                  </a:cubicBezTo>
                  <a:cubicBezTo>
                    <a:pt x="1512" y="3641"/>
                    <a:pt x="2912" y="3554"/>
                    <a:pt x="4237" y="3304"/>
                  </a:cubicBezTo>
                  <a:lnTo>
                    <a:pt x="4237" y="3304"/>
                  </a:lnTo>
                  <a:cubicBezTo>
                    <a:pt x="2899" y="3766"/>
                    <a:pt x="1587" y="4029"/>
                    <a:pt x="0" y="4066"/>
                  </a:cubicBezTo>
                  <a:cubicBezTo>
                    <a:pt x="442" y="4095"/>
                    <a:pt x="885" y="4112"/>
                    <a:pt x="1328" y="4112"/>
                  </a:cubicBezTo>
                  <a:cubicBezTo>
                    <a:pt x="2053" y="4112"/>
                    <a:pt x="2778" y="4065"/>
                    <a:pt x="3499" y="3941"/>
                  </a:cubicBezTo>
                  <a:cubicBezTo>
                    <a:pt x="3962" y="3854"/>
                    <a:pt x="4424" y="3729"/>
                    <a:pt x="4874" y="3579"/>
                  </a:cubicBezTo>
                  <a:lnTo>
                    <a:pt x="4874" y="3579"/>
                  </a:lnTo>
                  <a:cubicBezTo>
                    <a:pt x="4824" y="3604"/>
                    <a:pt x="4774" y="3629"/>
                    <a:pt x="4724" y="3654"/>
                  </a:cubicBezTo>
                  <a:cubicBezTo>
                    <a:pt x="4861" y="3604"/>
                    <a:pt x="4999" y="3541"/>
                    <a:pt x="5136" y="3491"/>
                  </a:cubicBezTo>
                  <a:cubicBezTo>
                    <a:pt x="5374" y="3391"/>
                    <a:pt x="5624" y="3304"/>
                    <a:pt x="5861" y="3204"/>
                  </a:cubicBezTo>
                  <a:cubicBezTo>
                    <a:pt x="6498" y="2954"/>
                    <a:pt x="7123" y="2704"/>
                    <a:pt x="7711" y="2392"/>
                  </a:cubicBezTo>
                  <a:cubicBezTo>
                    <a:pt x="7898" y="2304"/>
                    <a:pt x="8086" y="2217"/>
                    <a:pt x="8285" y="2129"/>
                  </a:cubicBezTo>
                  <a:cubicBezTo>
                    <a:pt x="8585" y="1979"/>
                    <a:pt x="9273" y="1479"/>
                    <a:pt x="9310" y="1417"/>
                  </a:cubicBezTo>
                  <a:cubicBezTo>
                    <a:pt x="9435" y="1330"/>
                    <a:pt x="9448" y="1167"/>
                    <a:pt x="9373" y="1055"/>
                  </a:cubicBezTo>
                  <a:cubicBezTo>
                    <a:pt x="9385" y="1042"/>
                    <a:pt x="9398" y="1017"/>
                    <a:pt x="9410" y="992"/>
                  </a:cubicBezTo>
                  <a:cubicBezTo>
                    <a:pt x="9473" y="842"/>
                    <a:pt x="9485" y="805"/>
                    <a:pt x="9510" y="667"/>
                  </a:cubicBezTo>
                  <a:cubicBezTo>
                    <a:pt x="9523" y="642"/>
                    <a:pt x="9523" y="605"/>
                    <a:pt x="9510" y="580"/>
                  </a:cubicBezTo>
                  <a:cubicBezTo>
                    <a:pt x="9573" y="517"/>
                    <a:pt x="9635" y="442"/>
                    <a:pt x="9660" y="355"/>
                  </a:cubicBezTo>
                  <a:cubicBezTo>
                    <a:pt x="9717" y="183"/>
                    <a:pt x="9564" y="0"/>
                    <a:pt x="9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6" name="Google Shape;12906;p23"/>
            <p:cNvSpPr/>
            <p:nvPr/>
          </p:nvSpPr>
          <p:spPr>
            <a:xfrm>
              <a:off x="5699500" y="4633550"/>
              <a:ext cx="346250" cy="105150"/>
            </a:xfrm>
            <a:custGeom>
              <a:avLst/>
              <a:gdLst/>
              <a:ahLst/>
              <a:cxnLst/>
              <a:rect l="l" t="t" r="r" b="b"/>
              <a:pathLst>
                <a:path w="13850" h="4206" extrusionOk="0">
                  <a:moveTo>
                    <a:pt x="13557" y="1"/>
                  </a:moveTo>
                  <a:cubicBezTo>
                    <a:pt x="13528" y="1"/>
                    <a:pt x="13496" y="5"/>
                    <a:pt x="13459" y="14"/>
                  </a:cubicBezTo>
                  <a:cubicBezTo>
                    <a:pt x="13309" y="139"/>
                    <a:pt x="13147" y="264"/>
                    <a:pt x="12997" y="376"/>
                  </a:cubicBezTo>
                  <a:cubicBezTo>
                    <a:pt x="12934" y="414"/>
                    <a:pt x="12872" y="451"/>
                    <a:pt x="12809" y="501"/>
                  </a:cubicBezTo>
                  <a:cubicBezTo>
                    <a:pt x="11610" y="1314"/>
                    <a:pt x="10285" y="1826"/>
                    <a:pt x="8823" y="2488"/>
                  </a:cubicBezTo>
                  <a:cubicBezTo>
                    <a:pt x="9373" y="2313"/>
                    <a:pt x="9935" y="2138"/>
                    <a:pt x="10485" y="1951"/>
                  </a:cubicBezTo>
                  <a:lnTo>
                    <a:pt x="10485" y="1951"/>
                  </a:lnTo>
                  <a:cubicBezTo>
                    <a:pt x="9510" y="2388"/>
                    <a:pt x="8473" y="2651"/>
                    <a:pt x="7461" y="2976"/>
                  </a:cubicBezTo>
                  <a:cubicBezTo>
                    <a:pt x="5824" y="3498"/>
                    <a:pt x="3705" y="3990"/>
                    <a:pt x="1638" y="3990"/>
                  </a:cubicBezTo>
                  <a:cubicBezTo>
                    <a:pt x="1085" y="3990"/>
                    <a:pt x="535" y="3955"/>
                    <a:pt x="0" y="3875"/>
                  </a:cubicBezTo>
                  <a:lnTo>
                    <a:pt x="0" y="3875"/>
                  </a:lnTo>
                  <a:cubicBezTo>
                    <a:pt x="958" y="4102"/>
                    <a:pt x="1929" y="4206"/>
                    <a:pt x="2900" y="4206"/>
                  </a:cubicBezTo>
                  <a:cubicBezTo>
                    <a:pt x="4602" y="4206"/>
                    <a:pt x="6304" y="3888"/>
                    <a:pt x="7936" y="3363"/>
                  </a:cubicBezTo>
                  <a:cubicBezTo>
                    <a:pt x="8848" y="3076"/>
                    <a:pt x="9785" y="2851"/>
                    <a:pt x="10672" y="2463"/>
                  </a:cubicBezTo>
                  <a:cubicBezTo>
                    <a:pt x="11197" y="2226"/>
                    <a:pt x="11685" y="1939"/>
                    <a:pt x="12172" y="1626"/>
                  </a:cubicBezTo>
                  <a:cubicBezTo>
                    <a:pt x="12347" y="1589"/>
                    <a:pt x="12659" y="1439"/>
                    <a:pt x="12909" y="1326"/>
                  </a:cubicBezTo>
                  <a:cubicBezTo>
                    <a:pt x="13209" y="1164"/>
                    <a:pt x="13509" y="939"/>
                    <a:pt x="13672" y="639"/>
                  </a:cubicBezTo>
                  <a:cubicBezTo>
                    <a:pt x="13797" y="423"/>
                    <a:pt x="13849" y="1"/>
                    <a:pt x="13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7" name="Google Shape;12907;p23"/>
            <p:cNvSpPr/>
            <p:nvPr/>
          </p:nvSpPr>
          <p:spPr>
            <a:xfrm>
              <a:off x="5717300" y="4593875"/>
              <a:ext cx="330250" cy="104075"/>
            </a:xfrm>
            <a:custGeom>
              <a:avLst/>
              <a:gdLst/>
              <a:ahLst/>
              <a:cxnLst/>
              <a:rect l="l" t="t" r="r" b="b"/>
              <a:pathLst>
                <a:path w="13210" h="4163" extrusionOk="0">
                  <a:moveTo>
                    <a:pt x="13000" y="1"/>
                  </a:moveTo>
                  <a:cubicBezTo>
                    <a:pt x="12957" y="1"/>
                    <a:pt x="12915" y="14"/>
                    <a:pt x="12885" y="39"/>
                  </a:cubicBezTo>
                  <a:cubicBezTo>
                    <a:pt x="12860" y="64"/>
                    <a:pt x="12797" y="101"/>
                    <a:pt x="12785" y="101"/>
                  </a:cubicBezTo>
                  <a:cubicBezTo>
                    <a:pt x="12710" y="151"/>
                    <a:pt x="12635" y="189"/>
                    <a:pt x="12585" y="239"/>
                  </a:cubicBezTo>
                  <a:cubicBezTo>
                    <a:pt x="12572" y="251"/>
                    <a:pt x="12560" y="264"/>
                    <a:pt x="12547" y="264"/>
                  </a:cubicBezTo>
                  <a:cubicBezTo>
                    <a:pt x="12310" y="276"/>
                    <a:pt x="12135" y="514"/>
                    <a:pt x="11935" y="614"/>
                  </a:cubicBezTo>
                  <a:cubicBezTo>
                    <a:pt x="11710" y="751"/>
                    <a:pt x="11472" y="889"/>
                    <a:pt x="11235" y="1014"/>
                  </a:cubicBezTo>
                  <a:cubicBezTo>
                    <a:pt x="11235" y="1014"/>
                    <a:pt x="11235" y="1014"/>
                    <a:pt x="11223" y="1026"/>
                  </a:cubicBezTo>
                  <a:cubicBezTo>
                    <a:pt x="10985" y="1151"/>
                    <a:pt x="10748" y="1276"/>
                    <a:pt x="10498" y="1401"/>
                  </a:cubicBezTo>
                  <a:cubicBezTo>
                    <a:pt x="10498" y="1316"/>
                    <a:pt x="10423" y="1255"/>
                    <a:pt x="10336" y="1255"/>
                  </a:cubicBezTo>
                  <a:cubicBezTo>
                    <a:pt x="10295" y="1255"/>
                    <a:pt x="10251" y="1269"/>
                    <a:pt x="10210" y="1301"/>
                  </a:cubicBezTo>
                  <a:cubicBezTo>
                    <a:pt x="9161" y="1826"/>
                    <a:pt x="7936" y="2163"/>
                    <a:pt x="7086" y="2401"/>
                  </a:cubicBezTo>
                  <a:cubicBezTo>
                    <a:pt x="5537" y="2876"/>
                    <a:pt x="3849" y="3238"/>
                    <a:pt x="2100" y="3326"/>
                  </a:cubicBezTo>
                  <a:cubicBezTo>
                    <a:pt x="2427" y="3345"/>
                    <a:pt x="2755" y="3355"/>
                    <a:pt x="3081" y="3355"/>
                  </a:cubicBezTo>
                  <a:cubicBezTo>
                    <a:pt x="3602" y="3355"/>
                    <a:pt x="4122" y="3329"/>
                    <a:pt x="4637" y="3276"/>
                  </a:cubicBezTo>
                  <a:lnTo>
                    <a:pt x="4637" y="3276"/>
                  </a:lnTo>
                  <a:cubicBezTo>
                    <a:pt x="3257" y="3558"/>
                    <a:pt x="1856" y="3718"/>
                    <a:pt x="445" y="3718"/>
                  </a:cubicBezTo>
                  <a:cubicBezTo>
                    <a:pt x="297" y="3718"/>
                    <a:pt x="149" y="3717"/>
                    <a:pt x="0" y="3713"/>
                  </a:cubicBezTo>
                  <a:lnTo>
                    <a:pt x="0" y="3713"/>
                  </a:lnTo>
                  <a:cubicBezTo>
                    <a:pt x="938" y="3819"/>
                    <a:pt x="1851" y="3888"/>
                    <a:pt x="2760" y="3888"/>
                  </a:cubicBezTo>
                  <a:cubicBezTo>
                    <a:pt x="3136" y="3888"/>
                    <a:pt x="3511" y="3876"/>
                    <a:pt x="3887" y="3850"/>
                  </a:cubicBezTo>
                  <a:lnTo>
                    <a:pt x="3887" y="3850"/>
                  </a:lnTo>
                  <a:cubicBezTo>
                    <a:pt x="3150" y="3963"/>
                    <a:pt x="2412" y="4063"/>
                    <a:pt x="1675" y="4163"/>
                  </a:cubicBezTo>
                  <a:cubicBezTo>
                    <a:pt x="2875" y="4138"/>
                    <a:pt x="4087" y="4163"/>
                    <a:pt x="5274" y="3975"/>
                  </a:cubicBezTo>
                  <a:cubicBezTo>
                    <a:pt x="5786" y="3888"/>
                    <a:pt x="6311" y="3775"/>
                    <a:pt x="6811" y="3600"/>
                  </a:cubicBezTo>
                  <a:cubicBezTo>
                    <a:pt x="6861" y="3575"/>
                    <a:pt x="6899" y="3538"/>
                    <a:pt x="6924" y="3488"/>
                  </a:cubicBezTo>
                  <a:cubicBezTo>
                    <a:pt x="6949" y="3376"/>
                    <a:pt x="6911" y="3313"/>
                    <a:pt x="6849" y="3276"/>
                  </a:cubicBezTo>
                  <a:cubicBezTo>
                    <a:pt x="8898" y="2713"/>
                    <a:pt x="10923" y="1938"/>
                    <a:pt x="12685" y="739"/>
                  </a:cubicBezTo>
                  <a:cubicBezTo>
                    <a:pt x="12747" y="689"/>
                    <a:pt x="12785" y="601"/>
                    <a:pt x="12772" y="526"/>
                  </a:cubicBezTo>
                  <a:cubicBezTo>
                    <a:pt x="12897" y="476"/>
                    <a:pt x="13010" y="414"/>
                    <a:pt x="13110" y="339"/>
                  </a:cubicBezTo>
                  <a:cubicBezTo>
                    <a:pt x="13185" y="276"/>
                    <a:pt x="13210" y="164"/>
                    <a:pt x="13160" y="89"/>
                  </a:cubicBezTo>
                  <a:cubicBezTo>
                    <a:pt x="13130" y="29"/>
                    <a:pt x="13064" y="1"/>
                    <a:pt x="130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8" name="Google Shape;12908;p23"/>
            <p:cNvSpPr/>
            <p:nvPr/>
          </p:nvSpPr>
          <p:spPr>
            <a:xfrm>
              <a:off x="6036275" y="4596400"/>
              <a:ext cx="650" cy="325"/>
            </a:xfrm>
            <a:custGeom>
              <a:avLst/>
              <a:gdLst/>
              <a:ahLst/>
              <a:cxnLst/>
              <a:rect l="l" t="t" r="r" b="b"/>
              <a:pathLst>
                <a:path w="26" h="13" extrusionOk="0">
                  <a:moveTo>
                    <a:pt x="1" y="13"/>
                  </a:moveTo>
                  <a:cubicBezTo>
                    <a:pt x="13" y="13"/>
                    <a:pt x="13" y="13"/>
                    <a:pt x="26" y="0"/>
                  </a:cubicBezTo>
                  <a:cubicBezTo>
                    <a:pt x="26" y="0"/>
                    <a:pt x="26" y="0"/>
                    <a:pt x="26" y="0"/>
                  </a:cubicBezTo>
                  <a:cubicBezTo>
                    <a:pt x="13" y="13"/>
                    <a:pt x="13" y="13"/>
                    <a:pt x="1"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9" name="Google Shape;12909;p23"/>
            <p:cNvSpPr/>
            <p:nvPr/>
          </p:nvSpPr>
          <p:spPr>
            <a:xfrm>
              <a:off x="6036275" y="4596700"/>
              <a:ext cx="25" cy="350"/>
            </a:xfrm>
            <a:custGeom>
              <a:avLst/>
              <a:gdLst/>
              <a:ahLst/>
              <a:cxnLst/>
              <a:rect l="l" t="t" r="r" b="b"/>
              <a:pathLst>
                <a:path w="1" h="14" extrusionOk="0">
                  <a:moveTo>
                    <a:pt x="1" y="1"/>
                  </a:moveTo>
                  <a:cubicBezTo>
                    <a:pt x="1" y="13"/>
                    <a:pt x="1" y="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0" name="Google Shape;12910;p23"/>
            <p:cNvSpPr/>
            <p:nvPr/>
          </p:nvSpPr>
          <p:spPr>
            <a:xfrm>
              <a:off x="5620750" y="4750525"/>
              <a:ext cx="138750" cy="44900"/>
            </a:xfrm>
            <a:custGeom>
              <a:avLst/>
              <a:gdLst/>
              <a:ahLst/>
              <a:cxnLst/>
              <a:rect l="l" t="t" r="r" b="b"/>
              <a:pathLst>
                <a:path w="5550" h="1796" extrusionOk="0">
                  <a:moveTo>
                    <a:pt x="414" y="0"/>
                  </a:moveTo>
                  <a:cubicBezTo>
                    <a:pt x="350" y="0"/>
                    <a:pt x="285" y="29"/>
                    <a:pt x="251" y="84"/>
                  </a:cubicBezTo>
                  <a:cubicBezTo>
                    <a:pt x="1" y="421"/>
                    <a:pt x="1051" y="771"/>
                    <a:pt x="1288" y="909"/>
                  </a:cubicBezTo>
                  <a:cubicBezTo>
                    <a:pt x="2625" y="1496"/>
                    <a:pt x="4100" y="1733"/>
                    <a:pt x="5550" y="1796"/>
                  </a:cubicBezTo>
                  <a:cubicBezTo>
                    <a:pt x="4825" y="1708"/>
                    <a:pt x="4050" y="1533"/>
                    <a:pt x="3300" y="1308"/>
                  </a:cubicBezTo>
                  <a:lnTo>
                    <a:pt x="3300" y="1308"/>
                  </a:lnTo>
                  <a:cubicBezTo>
                    <a:pt x="3850" y="1408"/>
                    <a:pt x="4400" y="1446"/>
                    <a:pt x="4962" y="1458"/>
                  </a:cubicBezTo>
                  <a:cubicBezTo>
                    <a:pt x="3763" y="1308"/>
                    <a:pt x="2425" y="996"/>
                    <a:pt x="1476" y="434"/>
                  </a:cubicBezTo>
                  <a:cubicBezTo>
                    <a:pt x="1435" y="393"/>
                    <a:pt x="1377" y="371"/>
                    <a:pt x="1325" y="371"/>
                  </a:cubicBezTo>
                  <a:cubicBezTo>
                    <a:pt x="1266" y="371"/>
                    <a:pt x="1214" y="399"/>
                    <a:pt x="1201" y="459"/>
                  </a:cubicBezTo>
                  <a:cubicBezTo>
                    <a:pt x="1151" y="434"/>
                    <a:pt x="1101" y="409"/>
                    <a:pt x="1063" y="384"/>
                  </a:cubicBezTo>
                  <a:cubicBezTo>
                    <a:pt x="888" y="284"/>
                    <a:pt x="713" y="184"/>
                    <a:pt x="551" y="59"/>
                  </a:cubicBezTo>
                  <a:cubicBezTo>
                    <a:pt x="517" y="19"/>
                    <a:pt x="466" y="0"/>
                    <a:pt x="4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1" name="Google Shape;12911;p23"/>
            <p:cNvSpPr/>
            <p:nvPr/>
          </p:nvSpPr>
          <p:spPr>
            <a:xfrm>
              <a:off x="5603275" y="4685475"/>
              <a:ext cx="86875" cy="43100"/>
            </a:xfrm>
            <a:custGeom>
              <a:avLst/>
              <a:gdLst/>
              <a:ahLst/>
              <a:cxnLst/>
              <a:rect l="l" t="t" r="r" b="b"/>
              <a:pathLst>
                <a:path w="3475" h="1724" extrusionOk="0">
                  <a:moveTo>
                    <a:pt x="162" y="1"/>
                  </a:moveTo>
                  <a:cubicBezTo>
                    <a:pt x="101" y="1"/>
                    <a:pt x="41" y="37"/>
                    <a:pt x="13" y="149"/>
                  </a:cubicBezTo>
                  <a:cubicBezTo>
                    <a:pt x="0" y="236"/>
                    <a:pt x="63" y="311"/>
                    <a:pt x="113" y="361"/>
                  </a:cubicBezTo>
                  <a:cubicBezTo>
                    <a:pt x="275" y="549"/>
                    <a:pt x="488" y="686"/>
                    <a:pt x="700" y="811"/>
                  </a:cubicBezTo>
                  <a:cubicBezTo>
                    <a:pt x="1550" y="1299"/>
                    <a:pt x="2500" y="1611"/>
                    <a:pt x="3474" y="1724"/>
                  </a:cubicBezTo>
                  <a:cubicBezTo>
                    <a:pt x="2899" y="1586"/>
                    <a:pt x="2275" y="1361"/>
                    <a:pt x="1762" y="1099"/>
                  </a:cubicBezTo>
                  <a:lnTo>
                    <a:pt x="1762" y="1099"/>
                  </a:lnTo>
                  <a:cubicBezTo>
                    <a:pt x="2125" y="1211"/>
                    <a:pt x="2487" y="1286"/>
                    <a:pt x="2874" y="1336"/>
                  </a:cubicBezTo>
                  <a:cubicBezTo>
                    <a:pt x="1950" y="1086"/>
                    <a:pt x="1087" y="736"/>
                    <a:pt x="388" y="149"/>
                  </a:cubicBezTo>
                  <a:cubicBezTo>
                    <a:pt x="375" y="149"/>
                    <a:pt x="375" y="136"/>
                    <a:pt x="363" y="124"/>
                  </a:cubicBezTo>
                  <a:cubicBezTo>
                    <a:pt x="350" y="111"/>
                    <a:pt x="350" y="111"/>
                    <a:pt x="338" y="99"/>
                  </a:cubicBezTo>
                  <a:cubicBezTo>
                    <a:pt x="317" y="57"/>
                    <a:pt x="239"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2" name="Google Shape;12912;p23"/>
            <p:cNvSpPr/>
            <p:nvPr/>
          </p:nvSpPr>
          <p:spPr>
            <a:xfrm>
              <a:off x="5584025" y="4635675"/>
              <a:ext cx="152050" cy="51025"/>
            </a:xfrm>
            <a:custGeom>
              <a:avLst/>
              <a:gdLst/>
              <a:ahLst/>
              <a:cxnLst/>
              <a:rect l="l" t="t" r="r" b="b"/>
              <a:pathLst>
                <a:path w="6082" h="2041" extrusionOk="0">
                  <a:moveTo>
                    <a:pt x="129" y="0"/>
                  </a:moveTo>
                  <a:cubicBezTo>
                    <a:pt x="65" y="0"/>
                    <a:pt x="1" y="61"/>
                    <a:pt x="20" y="129"/>
                  </a:cubicBezTo>
                  <a:cubicBezTo>
                    <a:pt x="45" y="179"/>
                    <a:pt x="95" y="241"/>
                    <a:pt x="133" y="291"/>
                  </a:cubicBezTo>
                  <a:cubicBezTo>
                    <a:pt x="120" y="316"/>
                    <a:pt x="120" y="354"/>
                    <a:pt x="133" y="404"/>
                  </a:cubicBezTo>
                  <a:cubicBezTo>
                    <a:pt x="170" y="441"/>
                    <a:pt x="220" y="491"/>
                    <a:pt x="283" y="529"/>
                  </a:cubicBezTo>
                  <a:cubicBezTo>
                    <a:pt x="233" y="554"/>
                    <a:pt x="195" y="604"/>
                    <a:pt x="220" y="679"/>
                  </a:cubicBezTo>
                  <a:cubicBezTo>
                    <a:pt x="595" y="1041"/>
                    <a:pt x="1133" y="1216"/>
                    <a:pt x="1607" y="1416"/>
                  </a:cubicBezTo>
                  <a:cubicBezTo>
                    <a:pt x="2645" y="1804"/>
                    <a:pt x="3757" y="1916"/>
                    <a:pt x="4844" y="2041"/>
                  </a:cubicBezTo>
                  <a:cubicBezTo>
                    <a:pt x="3657" y="1804"/>
                    <a:pt x="2395" y="1554"/>
                    <a:pt x="1308" y="1054"/>
                  </a:cubicBezTo>
                  <a:lnTo>
                    <a:pt x="1308" y="1054"/>
                  </a:lnTo>
                  <a:cubicBezTo>
                    <a:pt x="2735" y="1566"/>
                    <a:pt x="4877" y="1816"/>
                    <a:pt x="6001" y="1816"/>
                  </a:cubicBezTo>
                  <a:cubicBezTo>
                    <a:pt x="6028" y="1816"/>
                    <a:pt x="6055" y="1816"/>
                    <a:pt x="6081" y="1816"/>
                  </a:cubicBezTo>
                  <a:cubicBezTo>
                    <a:pt x="5007" y="1766"/>
                    <a:pt x="3957" y="1504"/>
                    <a:pt x="2907" y="1279"/>
                  </a:cubicBezTo>
                  <a:cubicBezTo>
                    <a:pt x="2845" y="1266"/>
                    <a:pt x="2770" y="1241"/>
                    <a:pt x="2695" y="1229"/>
                  </a:cubicBezTo>
                  <a:lnTo>
                    <a:pt x="2695" y="1229"/>
                  </a:lnTo>
                  <a:cubicBezTo>
                    <a:pt x="3427" y="1341"/>
                    <a:pt x="4138" y="1393"/>
                    <a:pt x="4601" y="1393"/>
                  </a:cubicBezTo>
                  <a:cubicBezTo>
                    <a:pt x="4652" y="1393"/>
                    <a:pt x="4700" y="1392"/>
                    <a:pt x="4744" y="1391"/>
                  </a:cubicBezTo>
                  <a:cubicBezTo>
                    <a:pt x="3832" y="1341"/>
                    <a:pt x="2857" y="1154"/>
                    <a:pt x="2057" y="929"/>
                  </a:cubicBezTo>
                  <a:cubicBezTo>
                    <a:pt x="1383" y="754"/>
                    <a:pt x="658" y="516"/>
                    <a:pt x="270" y="104"/>
                  </a:cubicBezTo>
                  <a:cubicBezTo>
                    <a:pt x="258" y="91"/>
                    <a:pt x="208" y="17"/>
                    <a:pt x="183" y="17"/>
                  </a:cubicBezTo>
                  <a:cubicBezTo>
                    <a:pt x="166" y="5"/>
                    <a:pt x="148"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3" name="Google Shape;12913;p23"/>
            <p:cNvSpPr/>
            <p:nvPr/>
          </p:nvSpPr>
          <p:spPr>
            <a:xfrm>
              <a:off x="5978175" y="4756050"/>
              <a:ext cx="49375" cy="36050"/>
            </a:xfrm>
            <a:custGeom>
              <a:avLst/>
              <a:gdLst/>
              <a:ahLst/>
              <a:cxnLst/>
              <a:rect l="l" t="t" r="r" b="b"/>
              <a:pathLst>
                <a:path w="1975" h="1442" extrusionOk="0">
                  <a:moveTo>
                    <a:pt x="1975" y="0"/>
                  </a:moveTo>
                  <a:cubicBezTo>
                    <a:pt x="1900" y="50"/>
                    <a:pt x="1837" y="100"/>
                    <a:pt x="1775" y="150"/>
                  </a:cubicBezTo>
                  <a:cubicBezTo>
                    <a:pt x="1775" y="138"/>
                    <a:pt x="1775" y="138"/>
                    <a:pt x="1762" y="138"/>
                  </a:cubicBezTo>
                  <a:cubicBezTo>
                    <a:pt x="1745" y="114"/>
                    <a:pt x="1722" y="105"/>
                    <a:pt x="1699" y="105"/>
                  </a:cubicBezTo>
                  <a:cubicBezTo>
                    <a:pt x="1672" y="105"/>
                    <a:pt x="1645" y="118"/>
                    <a:pt x="1625" y="138"/>
                  </a:cubicBezTo>
                  <a:cubicBezTo>
                    <a:pt x="1600" y="150"/>
                    <a:pt x="1587" y="163"/>
                    <a:pt x="1562" y="188"/>
                  </a:cubicBezTo>
                  <a:cubicBezTo>
                    <a:pt x="1400" y="313"/>
                    <a:pt x="1237" y="450"/>
                    <a:pt x="1075" y="588"/>
                  </a:cubicBezTo>
                  <a:cubicBezTo>
                    <a:pt x="1012" y="625"/>
                    <a:pt x="937" y="675"/>
                    <a:pt x="875" y="725"/>
                  </a:cubicBezTo>
                  <a:cubicBezTo>
                    <a:pt x="688" y="837"/>
                    <a:pt x="338" y="1012"/>
                    <a:pt x="125" y="1175"/>
                  </a:cubicBezTo>
                  <a:cubicBezTo>
                    <a:pt x="113" y="1200"/>
                    <a:pt x="100" y="1225"/>
                    <a:pt x="113" y="1237"/>
                  </a:cubicBezTo>
                  <a:cubicBezTo>
                    <a:pt x="88" y="1250"/>
                    <a:pt x="75" y="1262"/>
                    <a:pt x="50" y="1275"/>
                  </a:cubicBezTo>
                  <a:cubicBezTo>
                    <a:pt x="0" y="1325"/>
                    <a:pt x="25" y="1412"/>
                    <a:pt x="88" y="1437"/>
                  </a:cubicBezTo>
                  <a:cubicBezTo>
                    <a:pt x="99" y="1440"/>
                    <a:pt x="109" y="1441"/>
                    <a:pt x="120" y="1441"/>
                  </a:cubicBezTo>
                  <a:cubicBezTo>
                    <a:pt x="207" y="1441"/>
                    <a:pt x="285" y="1358"/>
                    <a:pt x="363" y="1325"/>
                  </a:cubicBezTo>
                  <a:cubicBezTo>
                    <a:pt x="588" y="1187"/>
                    <a:pt x="800" y="1025"/>
                    <a:pt x="1000" y="875"/>
                  </a:cubicBezTo>
                  <a:cubicBezTo>
                    <a:pt x="1262" y="700"/>
                    <a:pt x="1512" y="513"/>
                    <a:pt x="1750" y="300"/>
                  </a:cubicBezTo>
                  <a:cubicBezTo>
                    <a:pt x="1787" y="275"/>
                    <a:pt x="1800" y="213"/>
                    <a:pt x="1787" y="175"/>
                  </a:cubicBezTo>
                  <a:cubicBezTo>
                    <a:pt x="1850" y="113"/>
                    <a:pt x="1912" y="63"/>
                    <a:pt x="19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4" name="Google Shape;12914;p23"/>
            <p:cNvSpPr/>
            <p:nvPr/>
          </p:nvSpPr>
          <p:spPr>
            <a:xfrm>
              <a:off x="6021900" y="4763175"/>
              <a:ext cx="300" cy="400"/>
            </a:xfrm>
            <a:custGeom>
              <a:avLst/>
              <a:gdLst/>
              <a:ahLst/>
              <a:cxnLst/>
              <a:rect l="l" t="t" r="r" b="b"/>
              <a:pathLst>
                <a:path w="12" h="16" extrusionOk="0">
                  <a:moveTo>
                    <a:pt x="10" y="1"/>
                  </a:moveTo>
                  <a:cubicBezTo>
                    <a:pt x="9" y="1"/>
                    <a:pt x="6" y="5"/>
                    <a:pt x="1" y="15"/>
                  </a:cubicBezTo>
                  <a:cubicBezTo>
                    <a:pt x="8" y="8"/>
                    <a:pt x="11"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5" name="Google Shape;12915;p23"/>
            <p:cNvSpPr/>
            <p:nvPr/>
          </p:nvSpPr>
          <p:spPr>
            <a:xfrm>
              <a:off x="5862575" y="4720425"/>
              <a:ext cx="115300" cy="36900"/>
            </a:xfrm>
            <a:custGeom>
              <a:avLst/>
              <a:gdLst/>
              <a:ahLst/>
              <a:cxnLst/>
              <a:rect l="l" t="t" r="r" b="b"/>
              <a:pathLst>
                <a:path w="4612" h="1476" extrusionOk="0">
                  <a:moveTo>
                    <a:pt x="4612" y="1"/>
                  </a:moveTo>
                  <a:lnTo>
                    <a:pt x="4612" y="1"/>
                  </a:lnTo>
                  <a:cubicBezTo>
                    <a:pt x="3087" y="538"/>
                    <a:pt x="1538" y="1000"/>
                    <a:pt x="0" y="1475"/>
                  </a:cubicBezTo>
                  <a:cubicBezTo>
                    <a:pt x="1625" y="1213"/>
                    <a:pt x="3337" y="950"/>
                    <a:pt x="4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6" name="Google Shape;12916;p23"/>
            <p:cNvSpPr/>
            <p:nvPr/>
          </p:nvSpPr>
          <p:spPr>
            <a:xfrm>
              <a:off x="5887575" y="4718875"/>
              <a:ext cx="73125" cy="24700"/>
            </a:xfrm>
            <a:custGeom>
              <a:avLst/>
              <a:gdLst/>
              <a:ahLst/>
              <a:cxnLst/>
              <a:rect l="l" t="t" r="r" b="b"/>
              <a:pathLst>
                <a:path w="2925" h="988" extrusionOk="0">
                  <a:moveTo>
                    <a:pt x="2924" y="0"/>
                  </a:moveTo>
                  <a:lnTo>
                    <a:pt x="2924" y="0"/>
                  </a:lnTo>
                  <a:cubicBezTo>
                    <a:pt x="1925" y="275"/>
                    <a:pt x="975" y="650"/>
                    <a:pt x="0" y="987"/>
                  </a:cubicBezTo>
                  <a:cubicBezTo>
                    <a:pt x="1012" y="825"/>
                    <a:pt x="2075" y="575"/>
                    <a:pt x="29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7" name="Google Shape;12917;p23"/>
            <p:cNvSpPr/>
            <p:nvPr/>
          </p:nvSpPr>
          <p:spPr>
            <a:xfrm>
              <a:off x="5907550" y="4726375"/>
              <a:ext cx="17525" cy="6575"/>
            </a:xfrm>
            <a:custGeom>
              <a:avLst/>
              <a:gdLst/>
              <a:ahLst/>
              <a:cxnLst/>
              <a:rect l="l" t="t" r="r" b="b"/>
              <a:pathLst>
                <a:path w="701" h="263" extrusionOk="0">
                  <a:moveTo>
                    <a:pt x="701" y="0"/>
                  </a:moveTo>
                  <a:lnTo>
                    <a:pt x="701" y="0"/>
                  </a:lnTo>
                  <a:cubicBezTo>
                    <a:pt x="463" y="63"/>
                    <a:pt x="226" y="162"/>
                    <a:pt x="1" y="262"/>
                  </a:cubicBezTo>
                  <a:cubicBezTo>
                    <a:pt x="238" y="200"/>
                    <a:pt x="513" y="125"/>
                    <a:pt x="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8" name="Google Shape;12918;p23"/>
            <p:cNvSpPr/>
            <p:nvPr/>
          </p:nvSpPr>
          <p:spPr>
            <a:xfrm>
              <a:off x="5854775" y="4781650"/>
              <a:ext cx="111550" cy="27850"/>
            </a:xfrm>
            <a:custGeom>
              <a:avLst/>
              <a:gdLst/>
              <a:ahLst/>
              <a:cxnLst/>
              <a:rect l="l" t="t" r="r" b="b"/>
              <a:pathLst>
                <a:path w="4462" h="1114" extrusionOk="0">
                  <a:moveTo>
                    <a:pt x="4461" y="1"/>
                  </a:moveTo>
                  <a:lnTo>
                    <a:pt x="4461" y="1"/>
                  </a:lnTo>
                  <a:cubicBezTo>
                    <a:pt x="2962" y="351"/>
                    <a:pt x="1450" y="663"/>
                    <a:pt x="0" y="1113"/>
                  </a:cubicBezTo>
                  <a:cubicBezTo>
                    <a:pt x="1525" y="938"/>
                    <a:pt x="3137" y="751"/>
                    <a:pt x="4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9" name="Google Shape;12919;p23"/>
            <p:cNvSpPr/>
            <p:nvPr/>
          </p:nvSpPr>
          <p:spPr>
            <a:xfrm>
              <a:off x="5893200" y="4791025"/>
              <a:ext cx="61875" cy="20350"/>
            </a:xfrm>
            <a:custGeom>
              <a:avLst/>
              <a:gdLst/>
              <a:ahLst/>
              <a:cxnLst/>
              <a:rect l="l" t="t" r="r" b="b"/>
              <a:pathLst>
                <a:path w="2475" h="814" extrusionOk="0">
                  <a:moveTo>
                    <a:pt x="2474" y="1"/>
                  </a:moveTo>
                  <a:lnTo>
                    <a:pt x="2474" y="1"/>
                  </a:lnTo>
                  <a:cubicBezTo>
                    <a:pt x="1637" y="201"/>
                    <a:pt x="825" y="526"/>
                    <a:pt x="0" y="813"/>
                  </a:cubicBezTo>
                  <a:cubicBezTo>
                    <a:pt x="862" y="688"/>
                    <a:pt x="1750" y="476"/>
                    <a:pt x="2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0" name="Google Shape;12920;p23"/>
            <p:cNvSpPr/>
            <p:nvPr/>
          </p:nvSpPr>
          <p:spPr>
            <a:xfrm>
              <a:off x="5912875" y="4806975"/>
              <a:ext cx="18150" cy="6275"/>
            </a:xfrm>
            <a:custGeom>
              <a:avLst/>
              <a:gdLst/>
              <a:ahLst/>
              <a:cxnLst/>
              <a:rect l="l" t="t" r="r" b="b"/>
              <a:pathLst>
                <a:path w="726" h="251" extrusionOk="0">
                  <a:moveTo>
                    <a:pt x="725" y="0"/>
                  </a:moveTo>
                  <a:lnTo>
                    <a:pt x="725" y="0"/>
                  </a:lnTo>
                  <a:cubicBezTo>
                    <a:pt x="475" y="50"/>
                    <a:pt x="238" y="150"/>
                    <a:pt x="0" y="250"/>
                  </a:cubicBezTo>
                  <a:cubicBezTo>
                    <a:pt x="250" y="200"/>
                    <a:pt x="538" y="113"/>
                    <a:pt x="7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1" name="Google Shape;12921;p23"/>
            <p:cNvSpPr/>
            <p:nvPr/>
          </p:nvSpPr>
          <p:spPr>
            <a:xfrm>
              <a:off x="5889125" y="4821025"/>
              <a:ext cx="48775" cy="16275"/>
            </a:xfrm>
            <a:custGeom>
              <a:avLst/>
              <a:gdLst/>
              <a:ahLst/>
              <a:cxnLst/>
              <a:rect l="l" t="t" r="r" b="b"/>
              <a:pathLst>
                <a:path w="1951" h="651" extrusionOk="0">
                  <a:moveTo>
                    <a:pt x="1950" y="1"/>
                  </a:moveTo>
                  <a:lnTo>
                    <a:pt x="1950" y="1"/>
                  </a:lnTo>
                  <a:cubicBezTo>
                    <a:pt x="1288" y="188"/>
                    <a:pt x="651" y="425"/>
                    <a:pt x="1" y="650"/>
                  </a:cubicBezTo>
                  <a:cubicBezTo>
                    <a:pt x="676" y="538"/>
                    <a:pt x="1375" y="388"/>
                    <a:pt x="19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2" name="Google Shape;12922;p23"/>
            <p:cNvSpPr/>
            <p:nvPr/>
          </p:nvSpPr>
          <p:spPr>
            <a:xfrm>
              <a:off x="5835700" y="4668250"/>
              <a:ext cx="122800" cy="35325"/>
            </a:xfrm>
            <a:custGeom>
              <a:avLst/>
              <a:gdLst/>
              <a:ahLst/>
              <a:cxnLst/>
              <a:rect l="l" t="t" r="r" b="b"/>
              <a:pathLst>
                <a:path w="4912" h="1413" extrusionOk="0">
                  <a:moveTo>
                    <a:pt x="4912" y="1"/>
                  </a:moveTo>
                  <a:lnTo>
                    <a:pt x="4912" y="1"/>
                  </a:lnTo>
                  <a:cubicBezTo>
                    <a:pt x="4874" y="13"/>
                    <a:pt x="4837" y="26"/>
                    <a:pt x="4787" y="38"/>
                  </a:cubicBezTo>
                  <a:cubicBezTo>
                    <a:pt x="4362" y="176"/>
                    <a:pt x="3950" y="263"/>
                    <a:pt x="3475" y="363"/>
                  </a:cubicBezTo>
                  <a:cubicBezTo>
                    <a:pt x="2400" y="625"/>
                    <a:pt x="1163" y="1125"/>
                    <a:pt x="1" y="1413"/>
                  </a:cubicBezTo>
                  <a:cubicBezTo>
                    <a:pt x="1413" y="1263"/>
                    <a:pt x="2837" y="1013"/>
                    <a:pt x="4125" y="388"/>
                  </a:cubicBezTo>
                  <a:cubicBezTo>
                    <a:pt x="4387" y="263"/>
                    <a:pt x="4650" y="138"/>
                    <a:pt x="49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3" name="Google Shape;12923;p23"/>
            <p:cNvSpPr/>
            <p:nvPr/>
          </p:nvSpPr>
          <p:spPr>
            <a:xfrm>
              <a:off x="5742300" y="4601700"/>
              <a:ext cx="209025" cy="42625"/>
            </a:xfrm>
            <a:custGeom>
              <a:avLst/>
              <a:gdLst/>
              <a:ahLst/>
              <a:cxnLst/>
              <a:rect l="l" t="t" r="r" b="b"/>
              <a:pathLst>
                <a:path w="8361" h="1705" extrusionOk="0">
                  <a:moveTo>
                    <a:pt x="8361" y="1"/>
                  </a:moveTo>
                  <a:lnTo>
                    <a:pt x="8361" y="1"/>
                  </a:lnTo>
                  <a:cubicBezTo>
                    <a:pt x="8148" y="63"/>
                    <a:pt x="7998" y="101"/>
                    <a:pt x="7823" y="151"/>
                  </a:cubicBezTo>
                  <a:cubicBezTo>
                    <a:pt x="6836" y="401"/>
                    <a:pt x="5836" y="651"/>
                    <a:pt x="4849" y="876"/>
                  </a:cubicBezTo>
                  <a:cubicBezTo>
                    <a:pt x="5224" y="763"/>
                    <a:pt x="5599" y="626"/>
                    <a:pt x="5949" y="426"/>
                  </a:cubicBezTo>
                  <a:lnTo>
                    <a:pt x="5949" y="426"/>
                  </a:lnTo>
                  <a:cubicBezTo>
                    <a:pt x="4637" y="601"/>
                    <a:pt x="3349" y="926"/>
                    <a:pt x="2037" y="1163"/>
                  </a:cubicBezTo>
                  <a:cubicBezTo>
                    <a:pt x="2139" y="1165"/>
                    <a:pt x="2242" y="1166"/>
                    <a:pt x="2344" y="1166"/>
                  </a:cubicBezTo>
                  <a:cubicBezTo>
                    <a:pt x="2920" y="1166"/>
                    <a:pt x="3500" y="1134"/>
                    <a:pt x="4062" y="1038"/>
                  </a:cubicBezTo>
                  <a:lnTo>
                    <a:pt x="4062" y="1038"/>
                  </a:lnTo>
                  <a:cubicBezTo>
                    <a:pt x="2725" y="1326"/>
                    <a:pt x="1375" y="1538"/>
                    <a:pt x="0" y="1613"/>
                  </a:cubicBezTo>
                  <a:cubicBezTo>
                    <a:pt x="682" y="1669"/>
                    <a:pt x="1351" y="1704"/>
                    <a:pt x="2010" y="1704"/>
                  </a:cubicBezTo>
                  <a:cubicBezTo>
                    <a:pt x="4132" y="1704"/>
                    <a:pt x="6149" y="1340"/>
                    <a:pt x="8123" y="138"/>
                  </a:cubicBezTo>
                  <a:cubicBezTo>
                    <a:pt x="8198" y="88"/>
                    <a:pt x="8298" y="38"/>
                    <a:pt x="8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4" name="Google Shape;12924;p23"/>
            <p:cNvSpPr/>
            <p:nvPr/>
          </p:nvSpPr>
          <p:spPr>
            <a:xfrm>
              <a:off x="5819775" y="4611700"/>
              <a:ext cx="40325" cy="6850"/>
            </a:xfrm>
            <a:custGeom>
              <a:avLst/>
              <a:gdLst/>
              <a:ahLst/>
              <a:cxnLst/>
              <a:rect l="l" t="t" r="r" b="b"/>
              <a:pathLst>
                <a:path w="1613" h="274" extrusionOk="0">
                  <a:moveTo>
                    <a:pt x="1612" y="1"/>
                  </a:moveTo>
                  <a:lnTo>
                    <a:pt x="1612" y="1"/>
                  </a:lnTo>
                  <a:cubicBezTo>
                    <a:pt x="1063" y="13"/>
                    <a:pt x="538" y="188"/>
                    <a:pt x="0" y="263"/>
                  </a:cubicBezTo>
                  <a:cubicBezTo>
                    <a:pt x="95" y="270"/>
                    <a:pt x="191" y="273"/>
                    <a:pt x="289" y="273"/>
                  </a:cubicBezTo>
                  <a:cubicBezTo>
                    <a:pt x="745" y="273"/>
                    <a:pt x="1221" y="196"/>
                    <a:pt x="1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5" name="Google Shape;12925;p23"/>
            <p:cNvSpPr/>
            <p:nvPr/>
          </p:nvSpPr>
          <p:spPr>
            <a:xfrm>
              <a:off x="5650450" y="4529775"/>
              <a:ext cx="264000" cy="58825"/>
            </a:xfrm>
            <a:custGeom>
              <a:avLst/>
              <a:gdLst/>
              <a:ahLst/>
              <a:cxnLst/>
              <a:rect l="l" t="t" r="r" b="b"/>
              <a:pathLst>
                <a:path w="10560" h="2353" extrusionOk="0">
                  <a:moveTo>
                    <a:pt x="8585" y="0"/>
                  </a:moveTo>
                  <a:cubicBezTo>
                    <a:pt x="5666" y="0"/>
                    <a:pt x="2547" y="212"/>
                    <a:pt x="263" y="2091"/>
                  </a:cubicBezTo>
                  <a:cubicBezTo>
                    <a:pt x="175" y="2178"/>
                    <a:pt x="88" y="2266"/>
                    <a:pt x="0" y="2353"/>
                  </a:cubicBezTo>
                  <a:cubicBezTo>
                    <a:pt x="188" y="2228"/>
                    <a:pt x="363" y="2128"/>
                    <a:pt x="563" y="2028"/>
                  </a:cubicBezTo>
                  <a:cubicBezTo>
                    <a:pt x="1712" y="1478"/>
                    <a:pt x="2400" y="1341"/>
                    <a:pt x="3512" y="1066"/>
                  </a:cubicBezTo>
                  <a:cubicBezTo>
                    <a:pt x="3824" y="991"/>
                    <a:pt x="4137" y="916"/>
                    <a:pt x="4449" y="853"/>
                  </a:cubicBezTo>
                  <a:lnTo>
                    <a:pt x="4449" y="853"/>
                  </a:lnTo>
                  <a:cubicBezTo>
                    <a:pt x="3674" y="1078"/>
                    <a:pt x="2937" y="1416"/>
                    <a:pt x="2262" y="1891"/>
                  </a:cubicBezTo>
                  <a:cubicBezTo>
                    <a:pt x="2225" y="1916"/>
                    <a:pt x="2162" y="1953"/>
                    <a:pt x="2137" y="1978"/>
                  </a:cubicBezTo>
                  <a:cubicBezTo>
                    <a:pt x="2450" y="1878"/>
                    <a:pt x="2762" y="1778"/>
                    <a:pt x="3074" y="1678"/>
                  </a:cubicBezTo>
                  <a:cubicBezTo>
                    <a:pt x="3499" y="1553"/>
                    <a:pt x="3974" y="1428"/>
                    <a:pt x="4474" y="1303"/>
                  </a:cubicBezTo>
                  <a:lnTo>
                    <a:pt x="4474" y="1303"/>
                  </a:lnTo>
                  <a:cubicBezTo>
                    <a:pt x="4024" y="1503"/>
                    <a:pt x="3587" y="1791"/>
                    <a:pt x="3299" y="2003"/>
                  </a:cubicBezTo>
                  <a:cubicBezTo>
                    <a:pt x="4112" y="1703"/>
                    <a:pt x="4961" y="1478"/>
                    <a:pt x="5849" y="1278"/>
                  </a:cubicBezTo>
                  <a:lnTo>
                    <a:pt x="5849" y="1278"/>
                  </a:lnTo>
                  <a:cubicBezTo>
                    <a:pt x="5536" y="1366"/>
                    <a:pt x="5224" y="1478"/>
                    <a:pt x="4936" y="1628"/>
                  </a:cubicBezTo>
                  <a:cubicBezTo>
                    <a:pt x="5974" y="1528"/>
                    <a:pt x="6961" y="1228"/>
                    <a:pt x="7973" y="1066"/>
                  </a:cubicBezTo>
                  <a:cubicBezTo>
                    <a:pt x="7876" y="1063"/>
                    <a:pt x="7777" y="1061"/>
                    <a:pt x="7677" y="1061"/>
                  </a:cubicBezTo>
                  <a:cubicBezTo>
                    <a:pt x="7355" y="1061"/>
                    <a:pt x="7023" y="1078"/>
                    <a:pt x="6698" y="1116"/>
                  </a:cubicBezTo>
                  <a:cubicBezTo>
                    <a:pt x="7323" y="1003"/>
                    <a:pt x="7961" y="903"/>
                    <a:pt x="8610" y="816"/>
                  </a:cubicBezTo>
                  <a:cubicBezTo>
                    <a:pt x="8341" y="807"/>
                    <a:pt x="8069" y="802"/>
                    <a:pt x="7798" y="802"/>
                  </a:cubicBezTo>
                  <a:cubicBezTo>
                    <a:pt x="7290" y="802"/>
                    <a:pt x="6783" y="821"/>
                    <a:pt x="6286" y="878"/>
                  </a:cubicBezTo>
                  <a:cubicBezTo>
                    <a:pt x="7211" y="691"/>
                    <a:pt x="8161" y="541"/>
                    <a:pt x="9060" y="479"/>
                  </a:cubicBezTo>
                  <a:cubicBezTo>
                    <a:pt x="8616" y="442"/>
                    <a:pt x="8168" y="423"/>
                    <a:pt x="7718" y="423"/>
                  </a:cubicBezTo>
                  <a:cubicBezTo>
                    <a:pt x="7395" y="423"/>
                    <a:pt x="7072" y="433"/>
                    <a:pt x="6748" y="454"/>
                  </a:cubicBezTo>
                  <a:cubicBezTo>
                    <a:pt x="8011" y="266"/>
                    <a:pt x="9285" y="129"/>
                    <a:pt x="10560" y="16"/>
                  </a:cubicBezTo>
                  <a:cubicBezTo>
                    <a:pt x="9920" y="11"/>
                    <a:pt x="9258" y="0"/>
                    <a:pt x="8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6" name="Google Shape;12926;p23"/>
            <p:cNvSpPr/>
            <p:nvPr/>
          </p:nvSpPr>
          <p:spPr>
            <a:xfrm>
              <a:off x="5795725" y="4562025"/>
              <a:ext cx="50950" cy="10025"/>
            </a:xfrm>
            <a:custGeom>
              <a:avLst/>
              <a:gdLst/>
              <a:ahLst/>
              <a:cxnLst/>
              <a:rect l="l" t="t" r="r" b="b"/>
              <a:pathLst>
                <a:path w="2038" h="401" extrusionOk="0">
                  <a:moveTo>
                    <a:pt x="2037" y="1"/>
                  </a:moveTo>
                  <a:cubicBezTo>
                    <a:pt x="1350" y="26"/>
                    <a:pt x="625" y="88"/>
                    <a:pt x="0" y="401"/>
                  </a:cubicBezTo>
                  <a:cubicBezTo>
                    <a:pt x="687" y="338"/>
                    <a:pt x="1362" y="163"/>
                    <a:pt x="20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7" name="Google Shape;12927;p23"/>
            <p:cNvSpPr/>
            <p:nvPr/>
          </p:nvSpPr>
          <p:spPr>
            <a:xfrm>
              <a:off x="5816325" y="4570950"/>
              <a:ext cx="29725" cy="5175"/>
            </a:xfrm>
            <a:custGeom>
              <a:avLst/>
              <a:gdLst/>
              <a:ahLst/>
              <a:cxnLst/>
              <a:rect l="l" t="t" r="r" b="b"/>
              <a:pathLst>
                <a:path w="1189" h="207" extrusionOk="0">
                  <a:moveTo>
                    <a:pt x="1017" y="1"/>
                  </a:moveTo>
                  <a:cubicBezTo>
                    <a:pt x="669" y="1"/>
                    <a:pt x="312" y="67"/>
                    <a:pt x="1" y="206"/>
                  </a:cubicBezTo>
                  <a:cubicBezTo>
                    <a:pt x="401" y="181"/>
                    <a:pt x="788" y="56"/>
                    <a:pt x="1188" y="6"/>
                  </a:cubicBezTo>
                  <a:cubicBezTo>
                    <a:pt x="1132" y="3"/>
                    <a:pt x="1075" y="1"/>
                    <a:pt x="10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8" name="Google Shape;12928;p23"/>
            <p:cNvSpPr/>
            <p:nvPr/>
          </p:nvSpPr>
          <p:spPr>
            <a:xfrm>
              <a:off x="5831325" y="4583275"/>
              <a:ext cx="5350" cy="975"/>
            </a:xfrm>
            <a:custGeom>
              <a:avLst/>
              <a:gdLst/>
              <a:ahLst/>
              <a:cxnLst/>
              <a:rect l="l" t="t" r="r" b="b"/>
              <a:pathLst>
                <a:path w="214" h="39" extrusionOk="0">
                  <a:moveTo>
                    <a:pt x="213" y="1"/>
                  </a:moveTo>
                  <a:cubicBezTo>
                    <a:pt x="138" y="1"/>
                    <a:pt x="63" y="13"/>
                    <a:pt x="1" y="38"/>
                  </a:cubicBezTo>
                  <a:cubicBezTo>
                    <a:pt x="76" y="38"/>
                    <a:pt x="151" y="26"/>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9" name="Google Shape;12929;p23"/>
            <p:cNvSpPr/>
            <p:nvPr/>
          </p:nvSpPr>
          <p:spPr>
            <a:xfrm>
              <a:off x="5614475" y="4597025"/>
              <a:ext cx="26000" cy="31225"/>
            </a:xfrm>
            <a:custGeom>
              <a:avLst/>
              <a:gdLst/>
              <a:ahLst/>
              <a:cxnLst/>
              <a:rect l="l" t="t" r="r" b="b"/>
              <a:pathLst>
                <a:path w="1040" h="1249" extrusionOk="0">
                  <a:moveTo>
                    <a:pt x="1039" y="0"/>
                  </a:moveTo>
                  <a:lnTo>
                    <a:pt x="1039" y="0"/>
                  </a:lnTo>
                  <a:cubicBezTo>
                    <a:pt x="639" y="288"/>
                    <a:pt x="240" y="638"/>
                    <a:pt x="40" y="1100"/>
                  </a:cubicBezTo>
                  <a:cubicBezTo>
                    <a:pt x="0" y="1186"/>
                    <a:pt x="74" y="1248"/>
                    <a:pt x="144" y="1248"/>
                  </a:cubicBezTo>
                  <a:cubicBezTo>
                    <a:pt x="186" y="1248"/>
                    <a:pt x="226" y="1226"/>
                    <a:pt x="240" y="1175"/>
                  </a:cubicBezTo>
                  <a:cubicBezTo>
                    <a:pt x="427" y="750"/>
                    <a:pt x="677" y="350"/>
                    <a:pt x="10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0" name="Google Shape;12930;p23"/>
            <p:cNvSpPr/>
            <p:nvPr/>
          </p:nvSpPr>
          <p:spPr>
            <a:xfrm>
              <a:off x="5622950" y="4607950"/>
              <a:ext cx="12825" cy="25450"/>
            </a:xfrm>
            <a:custGeom>
              <a:avLst/>
              <a:gdLst/>
              <a:ahLst/>
              <a:cxnLst/>
              <a:rect l="l" t="t" r="r" b="b"/>
              <a:pathLst>
                <a:path w="513" h="1018" extrusionOk="0">
                  <a:moveTo>
                    <a:pt x="513" y="1"/>
                  </a:moveTo>
                  <a:lnTo>
                    <a:pt x="513" y="1"/>
                  </a:lnTo>
                  <a:cubicBezTo>
                    <a:pt x="275" y="276"/>
                    <a:pt x="25" y="601"/>
                    <a:pt x="0" y="963"/>
                  </a:cubicBezTo>
                  <a:cubicBezTo>
                    <a:pt x="6" y="999"/>
                    <a:pt x="38" y="1018"/>
                    <a:pt x="70" y="1018"/>
                  </a:cubicBezTo>
                  <a:cubicBezTo>
                    <a:pt x="104" y="1018"/>
                    <a:pt x="138" y="996"/>
                    <a:pt x="138" y="951"/>
                  </a:cubicBezTo>
                  <a:cubicBezTo>
                    <a:pt x="188" y="626"/>
                    <a:pt x="325" y="30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1" name="Google Shape;12931;p23"/>
            <p:cNvSpPr/>
            <p:nvPr/>
          </p:nvSpPr>
          <p:spPr>
            <a:xfrm>
              <a:off x="5630125" y="4618575"/>
              <a:ext cx="5650" cy="17250"/>
            </a:xfrm>
            <a:custGeom>
              <a:avLst/>
              <a:gdLst/>
              <a:ahLst/>
              <a:cxnLst/>
              <a:rect l="l" t="t" r="r" b="b"/>
              <a:pathLst>
                <a:path w="226" h="690" extrusionOk="0">
                  <a:moveTo>
                    <a:pt x="226" y="1"/>
                  </a:moveTo>
                  <a:cubicBezTo>
                    <a:pt x="126" y="201"/>
                    <a:pt x="1" y="426"/>
                    <a:pt x="63" y="651"/>
                  </a:cubicBezTo>
                  <a:cubicBezTo>
                    <a:pt x="70" y="677"/>
                    <a:pt x="91" y="690"/>
                    <a:pt x="111" y="690"/>
                  </a:cubicBezTo>
                  <a:cubicBezTo>
                    <a:pt x="128" y="690"/>
                    <a:pt x="145" y="680"/>
                    <a:pt x="151" y="663"/>
                  </a:cubicBezTo>
                  <a:cubicBezTo>
                    <a:pt x="126" y="438"/>
                    <a:pt x="151" y="226"/>
                    <a:pt x="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2" name="Google Shape;12932;p23"/>
            <p:cNvSpPr/>
            <p:nvPr/>
          </p:nvSpPr>
          <p:spPr>
            <a:xfrm>
              <a:off x="5970675" y="4541725"/>
              <a:ext cx="58450" cy="40750"/>
            </a:xfrm>
            <a:custGeom>
              <a:avLst/>
              <a:gdLst/>
              <a:ahLst/>
              <a:cxnLst/>
              <a:rect l="l" t="t" r="r" b="b"/>
              <a:pathLst>
                <a:path w="2338" h="1630" extrusionOk="0">
                  <a:moveTo>
                    <a:pt x="0" y="1"/>
                  </a:moveTo>
                  <a:lnTo>
                    <a:pt x="0" y="1"/>
                  </a:lnTo>
                  <a:cubicBezTo>
                    <a:pt x="750" y="188"/>
                    <a:pt x="1437" y="713"/>
                    <a:pt x="1750" y="1238"/>
                  </a:cubicBezTo>
                  <a:cubicBezTo>
                    <a:pt x="1812" y="1388"/>
                    <a:pt x="1812" y="1363"/>
                    <a:pt x="1825" y="1488"/>
                  </a:cubicBezTo>
                  <a:cubicBezTo>
                    <a:pt x="1836" y="1563"/>
                    <a:pt x="1903" y="1630"/>
                    <a:pt x="1978" y="1630"/>
                  </a:cubicBezTo>
                  <a:cubicBezTo>
                    <a:pt x="1989" y="1630"/>
                    <a:pt x="2001" y="1628"/>
                    <a:pt x="2012" y="1625"/>
                  </a:cubicBezTo>
                  <a:cubicBezTo>
                    <a:pt x="2337" y="1538"/>
                    <a:pt x="2025" y="1063"/>
                    <a:pt x="1887" y="913"/>
                  </a:cubicBezTo>
                  <a:cubicBezTo>
                    <a:pt x="1412" y="363"/>
                    <a:pt x="713" y="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3" name="Google Shape;12933;p23"/>
            <p:cNvSpPr/>
            <p:nvPr/>
          </p:nvSpPr>
          <p:spPr>
            <a:xfrm>
              <a:off x="5990975" y="4555775"/>
              <a:ext cx="23450" cy="32525"/>
            </a:xfrm>
            <a:custGeom>
              <a:avLst/>
              <a:gdLst/>
              <a:ahLst/>
              <a:cxnLst/>
              <a:rect l="l" t="t" r="r" b="b"/>
              <a:pathLst>
                <a:path w="938" h="1301" extrusionOk="0">
                  <a:moveTo>
                    <a:pt x="1" y="1"/>
                  </a:moveTo>
                  <a:lnTo>
                    <a:pt x="1" y="1"/>
                  </a:lnTo>
                  <a:cubicBezTo>
                    <a:pt x="363" y="301"/>
                    <a:pt x="713" y="788"/>
                    <a:pt x="700" y="1126"/>
                  </a:cubicBezTo>
                  <a:cubicBezTo>
                    <a:pt x="700" y="1176"/>
                    <a:pt x="675" y="1288"/>
                    <a:pt x="800" y="1301"/>
                  </a:cubicBezTo>
                  <a:cubicBezTo>
                    <a:pt x="938" y="1276"/>
                    <a:pt x="913" y="1138"/>
                    <a:pt x="900" y="1013"/>
                  </a:cubicBezTo>
                  <a:cubicBezTo>
                    <a:pt x="813" y="551"/>
                    <a:pt x="388"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4" name="Google Shape;12934;p23"/>
            <p:cNvSpPr/>
            <p:nvPr/>
          </p:nvSpPr>
          <p:spPr>
            <a:xfrm>
              <a:off x="5997225" y="4570475"/>
              <a:ext cx="8775" cy="23475"/>
            </a:xfrm>
            <a:custGeom>
              <a:avLst/>
              <a:gdLst/>
              <a:ahLst/>
              <a:cxnLst/>
              <a:rect l="l" t="t" r="r" b="b"/>
              <a:pathLst>
                <a:path w="351" h="939" extrusionOk="0">
                  <a:moveTo>
                    <a:pt x="1" y="0"/>
                  </a:moveTo>
                  <a:cubicBezTo>
                    <a:pt x="113" y="163"/>
                    <a:pt x="151" y="463"/>
                    <a:pt x="138" y="575"/>
                  </a:cubicBezTo>
                  <a:cubicBezTo>
                    <a:pt x="138" y="675"/>
                    <a:pt x="126" y="700"/>
                    <a:pt x="76" y="800"/>
                  </a:cubicBezTo>
                  <a:cubicBezTo>
                    <a:pt x="51" y="837"/>
                    <a:pt x="38" y="900"/>
                    <a:pt x="88" y="925"/>
                  </a:cubicBezTo>
                  <a:cubicBezTo>
                    <a:pt x="102" y="934"/>
                    <a:pt x="115" y="938"/>
                    <a:pt x="127" y="938"/>
                  </a:cubicBezTo>
                  <a:cubicBezTo>
                    <a:pt x="177" y="938"/>
                    <a:pt x="205" y="863"/>
                    <a:pt x="225" y="812"/>
                  </a:cubicBezTo>
                  <a:cubicBezTo>
                    <a:pt x="350" y="538"/>
                    <a:pt x="188"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5" name="Google Shape;12935;p23"/>
            <p:cNvSpPr/>
            <p:nvPr/>
          </p:nvSpPr>
          <p:spPr>
            <a:xfrm>
              <a:off x="5574825" y="4814775"/>
              <a:ext cx="187175" cy="74275"/>
            </a:xfrm>
            <a:custGeom>
              <a:avLst/>
              <a:gdLst/>
              <a:ahLst/>
              <a:cxnLst/>
              <a:rect l="l" t="t" r="r" b="b"/>
              <a:pathLst>
                <a:path w="7487" h="2971" extrusionOk="0">
                  <a:moveTo>
                    <a:pt x="1" y="1"/>
                  </a:moveTo>
                  <a:lnTo>
                    <a:pt x="1" y="1"/>
                  </a:lnTo>
                  <a:cubicBezTo>
                    <a:pt x="151" y="413"/>
                    <a:pt x="563" y="838"/>
                    <a:pt x="826" y="1100"/>
                  </a:cubicBezTo>
                  <a:cubicBezTo>
                    <a:pt x="1925" y="2188"/>
                    <a:pt x="3463" y="2650"/>
                    <a:pt x="4962" y="2887"/>
                  </a:cubicBezTo>
                  <a:cubicBezTo>
                    <a:pt x="5320" y="2954"/>
                    <a:pt x="5690" y="2971"/>
                    <a:pt x="5963" y="2971"/>
                  </a:cubicBezTo>
                  <a:cubicBezTo>
                    <a:pt x="6099" y="2971"/>
                    <a:pt x="6212" y="2966"/>
                    <a:pt x="6287" y="2962"/>
                  </a:cubicBezTo>
                  <a:lnTo>
                    <a:pt x="7487" y="2962"/>
                  </a:lnTo>
                  <a:cubicBezTo>
                    <a:pt x="7112" y="2825"/>
                    <a:pt x="6737" y="2637"/>
                    <a:pt x="6387" y="2450"/>
                  </a:cubicBezTo>
                  <a:cubicBezTo>
                    <a:pt x="5600" y="2362"/>
                    <a:pt x="4812" y="2237"/>
                    <a:pt x="4025" y="2113"/>
                  </a:cubicBezTo>
                  <a:cubicBezTo>
                    <a:pt x="2913" y="1925"/>
                    <a:pt x="1875" y="1588"/>
                    <a:pt x="926" y="925"/>
                  </a:cubicBezTo>
                  <a:cubicBezTo>
                    <a:pt x="563" y="663"/>
                    <a:pt x="213" y="4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6" name="Google Shape;12936;p23"/>
            <p:cNvSpPr/>
            <p:nvPr/>
          </p:nvSpPr>
          <p:spPr>
            <a:xfrm>
              <a:off x="5586400" y="4822900"/>
              <a:ext cx="138100" cy="47500"/>
            </a:xfrm>
            <a:custGeom>
              <a:avLst/>
              <a:gdLst/>
              <a:ahLst/>
              <a:cxnLst/>
              <a:rect l="l" t="t" r="r" b="b"/>
              <a:pathLst>
                <a:path w="5524" h="1900" extrusionOk="0">
                  <a:moveTo>
                    <a:pt x="0" y="1"/>
                  </a:moveTo>
                  <a:lnTo>
                    <a:pt x="0" y="1"/>
                  </a:lnTo>
                  <a:cubicBezTo>
                    <a:pt x="488" y="550"/>
                    <a:pt x="1188" y="850"/>
                    <a:pt x="1862" y="1113"/>
                  </a:cubicBezTo>
                  <a:cubicBezTo>
                    <a:pt x="2862" y="1500"/>
                    <a:pt x="3637" y="1725"/>
                    <a:pt x="4737" y="1838"/>
                  </a:cubicBezTo>
                  <a:cubicBezTo>
                    <a:pt x="4999" y="1863"/>
                    <a:pt x="5261" y="1888"/>
                    <a:pt x="5524" y="1900"/>
                  </a:cubicBezTo>
                  <a:cubicBezTo>
                    <a:pt x="5261" y="1750"/>
                    <a:pt x="5012" y="1600"/>
                    <a:pt x="4799" y="1475"/>
                  </a:cubicBezTo>
                  <a:cubicBezTo>
                    <a:pt x="4674" y="1400"/>
                    <a:pt x="4524" y="1325"/>
                    <a:pt x="4362" y="1225"/>
                  </a:cubicBezTo>
                  <a:cubicBezTo>
                    <a:pt x="3549" y="1163"/>
                    <a:pt x="2750" y="1063"/>
                    <a:pt x="1950" y="863"/>
                  </a:cubicBezTo>
                  <a:cubicBezTo>
                    <a:pt x="1313" y="713"/>
                    <a:pt x="550" y="50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7" name="Google Shape;12937;p23"/>
            <p:cNvSpPr/>
            <p:nvPr/>
          </p:nvSpPr>
          <p:spPr>
            <a:xfrm>
              <a:off x="5605150" y="4828525"/>
              <a:ext cx="88750" cy="24075"/>
            </a:xfrm>
            <a:custGeom>
              <a:avLst/>
              <a:gdLst/>
              <a:ahLst/>
              <a:cxnLst/>
              <a:rect l="l" t="t" r="r" b="b"/>
              <a:pathLst>
                <a:path w="3550" h="963" extrusionOk="0">
                  <a:moveTo>
                    <a:pt x="0" y="0"/>
                  </a:moveTo>
                  <a:lnTo>
                    <a:pt x="0" y="0"/>
                  </a:lnTo>
                  <a:cubicBezTo>
                    <a:pt x="1125" y="488"/>
                    <a:pt x="2325" y="813"/>
                    <a:pt x="3549" y="963"/>
                  </a:cubicBezTo>
                  <a:cubicBezTo>
                    <a:pt x="3299" y="825"/>
                    <a:pt x="3049" y="650"/>
                    <a:pt x="2837" y="463"/>
                  </a:cubicBezTo>
                  <a:cubicBezTo>
                    <a:pt x="1887" y="400"/>
                    <a:pt x="900" y="2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8" name="Google Shape;12938;p23"/>
            <p:cNvSpPr/>
            <p:nvPr/>
          </p:nvSpPr>
          <p:spPr>
            <a:xfrm>
              <a:off x="5628875" y="4827575"/>
              <a:ext cx="45950" cy="11275"/>
            </a:xfrm>
            <a:custGeom>
              <a:avLst/>
              <a:gdLst/>
              <a:ahLst/>
              <a:cxnLst/>
              <a:rect l="l" t="t" r="r" b="b"/>
              <a:pathLst>
                <a:path w="1838" h="451" extrusionOk="0">
                  <a:moveTo>
                    <a:pt x="1" y="1"/>
                  </a:moveTo>
                  <a:cubicBezTo>
                    <a:pt x="601" y="201"/>
                    <a:pt x="1213" y="363"/>
                    <a:pt x="1838" y="451"/>
                  </a:cubicBezTo>
                  <a:cubicBezTo>
                    <a:pt x="1738" y="363"/>
                    <a:pt x="1663" y="263"/>
                    <a:pt x="1600" y="163"/>
                  </a:cubicBezTo>
                  <a:cubicBezTo>
                    <a:pt x="1088" y="138"/>
                    <a:pt x="563"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9" name="Google Shape;12939;p23"/>
            <p:cNvSpPr/>
            <p:nvPr/>
          </p:nvSpPr>
          <p:spPr>
            <a:xfrm>
              <a:off x="5639825" y="4822600"/>
              <a:ext cx="26575" cy="4375"/>
            </a:xfrm>
            <a:custGeom>
              <a:avLst/>
              <a:gdLst/>
              <a:ahLst/>
              <a:cxnLst/>
              <a:rect l="l" t="t" r="r" b="b"/>
              <a:pathLst>
                <a:path w="1063" h="175" extrusionOk="0">
                  <a:moveTo>
                    <a:pt x="0" y="0"/>
                  </a:moveTo>
                  <a:cubicBezTo>
                    <a:pt x="338" y="100"/>
                    <a:pt x="700" y="150"/>
                    <a:pt x="1063" y="175"/>
                  </a:cubicBezTo>
                  <a:cubicBezTo>
                    <a:pt x="1038" y="125"/>
                    <a:pt x="1013" y="62"/>
                    <a:pt x="1000" y="13"/>
                  </a:cubicBezTo>
                  <a:cubicBezTo>
                    <a:pt x="860" y="18"/>
                    <a:pt x="721" y="21"/>
                    <a:pt x="582" y="21"/>
                  </a:cubicBezTo>
                  <a:cubicBezTo>
                    <a:pt x="385" y="21"/>
                    <a:pt x="191" y="1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0" name="Google Shape;12940;p23"/>
            <p:cNvSpPr/>
            <p:nvPr/>
          </p:nvSpPr>
          <p:spPr>
            <a:xfrm>
              <a:off x="5573575" y="4745725"/>
              <a:ext cx="60325" cy="45025"/>
            </a:xfrm>
            <a:custGeom>
              <a:avLst/>
              <a:gdLst/>
              <a:ahLst/>
              <a:cxnLst/>
              <a:rect l="l" t="t" r="r" b="b"/>
              <a:pathLst>
                <a:path w="2413" h="1801" extrusionOk="0">
                  <a:moveTo>
                    <a:pt x="2200" y="1"/>
                  </a:moveTo>
                  <a:cubicBezTo>
                    <a:pt x="2150" y="13"/>
                    <a:pt x="2100" y="13"/>
                    <a:pt x="2050" y="13"/>
                  </a:cubicBezTo>
                  <a:cubicBezTo>
                    <a:pt x="1113" y="163"/>
                    <a:pt x="213" y="851"/>
                    <a:pt x="1" y="1800"/>
                  </a:cubicBezTo>
                  <a:cubicBezTo>
                    <a:pt x="401" y="913"/>
                    <a:pt x="1226" y="551"/>
                    <a:pt x="2100" y="463"/>
                  </a:cubicBezTo>
                  <a:lnTo>
                    <a:pt x="2100" y="463"/>
                  </a:lnTo>
                  <a:cubicBezTo>
                    <a:pt x="1538" y="626"/>
                    <a:pt x="988" y="876"/>
                    <a:pt x="588" y="1300"/>
                  </a:cubicBezTo>
                  <a:cubicBezTo>
                    <a:pt x="1076" y="951"/>
                    <a:pt x="1588" y="876"/>
                    <a:pt x="2175" y="776"/>
                  </a:cubicBezTo>
                  <a:cubicBezTo>
                    <a:pt x="2263" y="763"/>
                    <a:pt x="2338" y="751"/>
                    <a:pt x="2413" y="751"/>
                  </a:cubicBezTo>
                  <a:cubicBezTo>
                    <a:pt x="2338" y="501"/>
                    <a:pt x="2275" y="251"/>
                    <a:pt x="2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1" name="Google Shape;12941;p23"/>
            <p:cNvSpPr/>
            <p:nvPr/>
          </p:nvSpPr>
          <p:spPr>
            <a:xfrm>
              <a:off x="5606075" y="4767300"/>
              <a:ext cx="30650" cy="9700"/>
            </a:xfrm>
            <a:custGeom>
              <a:avLst/>
              <a:gdLst/>
              <a:ahLst/>
              <a:cxnLst/>
              <a:rect l="l" t="t" r="r" b="b"/>
              <a:pathLst>
                <a:path w="1226" h="388" extrusionOk="0">
                  <a:moveTo>
                    <a:pt x="1150" y="0"/>
                  </a:moveTo>
                  <a:cubicBezTo>
                    <a:pt x="750" y="38"/>
                    <a:pt x="351" y="163"/>
                    <a:pt x="1" y="387"/>
                  </a:cubicBezTo>
                  <a:cubicBezTo>
                    <a:pt x="331" y="253"/>
                    <a:pt x="678" y="221"/>
                    <a:pt x="1000" y="221"/>
                  </a:cubicBezTo>
                  <a:cubicBezTo>
                    <a:pt x="1068" y="221"/>
                    <a:pt x="1135" y="223"/>
                    <a:pt x="1200" y="225"/>
                  </a:cubicBezTo>
                  <a:lnTo>
                    <a:pt x="1225" y="225"/>
                  </a:lnTo>
                  <a:cubicBezTo>
                    <a:pt x="1225" y="213"/>
                    <a:pt x="1213" y="213"/>
                    <a:pt x="1213" y="200"/>
                  </a:cubicBezTo>
                  <a:cubicBezTo>
                    <a:pt x="1188" y="138"/>
                    <a:pt x="1175" y="75"/>
                    <a:pt x="1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2" name="Google Shape;12942;p23"/>
            <p:cNvSpPr/>
            <p:nvPr/>
          </p:nvSpPr>
          <p:spPr>
            <a:xfrm>
              <a:off x="6038150" y="4689500"/>
              <a:ext cx="101875" cy="46250"/>
            </a:xfrm>
            <a:custGeom>
              <a:avLst/>
              <a:gdLst/>
              <a:ahLst/>
              <a:cxnLst/>
              <a:rect l="l" t="t" r="r" b="b"/>
              <a:pathLst>
                <a:path w="4075" h="1850" extrusionOk="0">
                  <a:moveTo>
                    <a:pt x="76" y="0"/>
                  </a:moveTo>
                  <a:cubicBezTo>
                    <a:pt x="76" y="13"/>
                    <a:pt x="76" y="13"/>
                    <a:pt x="76" y="13"/>
                  </a:cubicBezTo>
                  <a:cubicBezTo>
                    <a:pt x="76" y="200"/>
                    <a:pt x="38" y="388"/>
                    <a:pt x="1" y="563"/>
                  </a:cubicBezTo>
                  <a:cubicBezTo>
                    <a:pt x="500" y="575"/>
                    <a:pt x="1025" y="600"/>
                    <a:pt x="1613" y="700"/>
                  </a:cubicBezTo>
                  <a:cubicBezTo>
                    <a:pt x="2462" y="863"/>
                    <a:pt x="3387" y="1188"/>
                    <a:pt x="4075" y="1850"/>
                  </a:cubicBezTo>
                  <a:cubicBezTo>
                    <a:pt x="3562" y="1188"/>
                    <a:pt x="2837" y="738"/>
                    <a:pt x="2125" y="438"/>
                  </a:cubicBezTo>
                  <a:cubicBezTo>
                    <a:pt x="1513" y="200"/>
                    <a:pt x="788" y="63"/>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3" name="Google Shape;12943;p23"/>
            <p:cNvSpPr/>
            <p:nvPr/>
          </p:nvSpPr>
          <p:spPr>
            <a:xfrm>
              <a:off x="6034725" y="4703875"/>
              <a:ext cx="88125" cy="23775"/>
            </a:xfrm>
            <a:custGeom>
              <a:avLst/>
              <a:gdLst/>
              <a:ahLst/>
              <a:cxnLst/>
              <a:rect l="l" t="t" r="r" b="b"/>
              <a:pathLst>
                <a:path w="3525" h="951" extrusionOk="0">
                  <a:moveTo>
                    <a:pt x="138" y="0"/>
                  </a:moveTo>
                  <a:cubicBezTo>
                    <a:pt x="100" y="163"/>
                    <a:pt x="50" y="325"/>
                    <a:pt x="0" y="488"/>
                  </a:cubicBezTo>
                  <a:cubicBezTo>
                    <a:pt x="189" y="485"/>
                    <a:pt x="382" y="483"/>
                    <a:pt x="579" y="483"/>
                  </a:cubicBezTo>
                  <a:cubicBezTo>
                    <a:pt x="1494" y="483"/>
                    <a:pt x="2496" y="539"/>
                    <a:pt x="3524" y="950"/>
                  </a:cubicBezTo>
                  <a:cubicBezTo>
                    <a:pt x="2574" y="363"/>
                    <a:pt x="1162" y="38"/>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4" name="Google Shape;12944;p23"/>
            <p:cNvSpPr/>
            <p:nvPr/>
          </p:nvSpPr>
          <p:spPr>
            <a:xfrm>
              <a:off x="6030975" y="4716350"/>
              <a:ext cx="69050" cy="11300"/>
            </a:xfrm>
            <a:custGeom>
              <a:avLst/>
              <a:gdLst/>
              <a:ahLst/>
              <a:cxnLst/>
              <a:rect l="l" t="t" r="r" b="b"/>
              <a:pathLst>
                <a:path w="2762" h="452" extrusionOk="0">
                  <a:moveTo>
                    <a:pt x="223" y="1"/>
                  </a:moveTo>
                  <a:cubicBezTo>
                    <a:pt x="194" y="1"/>
                    <a:pt x="166" y="1"/>
                    <a:pt x="138" y="1"/>
                  </a:cubicBezTo>
                  <a:cubicBezTo>
                    <a:pt x="100" y="139"/>
                    <a:pt x="50" y="276"/>
                    <a:pt x="0" y="426"/>
                  </a:cubicBezTo>
                  <a:cubicBezTo>
                    <a:pt x="458" y="371"/>
                    <a:pt x="897" y="340"/>
                    <a:pt x="1339" y="340"/>
                  </a:cubicBezTo>
                  <a:cubicBezTo>
                    <a:pt x="1803" y="340"/>
                    <a:pt x="2269" y="374"/>
                    <a:pt x="2762" y="451"/>
                  </a:cubicBezTo>
                  <a:cubicBezTo>
                    <a:pt x="1951" y="185"/>
                    <a:pt x="1093" y="1"/>
                    <a:pt x="2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5" name="Google Shape;12945;p23"/>
            <p:cNvSpPr/>
            <p:nvPr/>
          </p:nvSpPr>
          <p:spPr>
            <a:xfrm>
              <a:off x="6027225" y="4728375"/>
              <a:ext cx="56575" cy="10200"/>
            </a:xfrm>
            <a:custGeom>
              <a:avLst/>
              <a:gdLst/>
              <a:ahLst/>
              <a:cxnLst/>
              <a:rect l="l" t="t" r="r" b="b"/>
              <a:pathLst>
                <a:path w="2263" h="408" extrusionOk="0">
                  <a:moveTo>
                    <a:pt x="717" y="1"/>
                  </a:moveTo>
                  <a:cubicBezTo>
                    <a:pt x="515" y="1"/>
                    <a:pt x="313" y="12"/>
                    <a:pt x="113" y="33"/>
                  </a:cubicBezTo>
                  <a:cubicBezTo>
                    <a:pt x="75" y="157"/>
                    <a:pt x="38" y="282"/>
                    <a:pt x="0" y="407"/>
                  </a:cubicBezTo>
                  <a:cubicBezTo>
                    <a:pt x="549" y="308"/>
                    <a:pt x="1098" y="203"/>
                    <a:pt x="1637" y="203"/>
                  </a:cubicBezTo>
                  <a:cubicBezTo>
                    <a:pt x="1847" y="203"/>
                    <a:pt x="2056" y="219"/>
                    <a:pt x="2262" y="257"/>
                  </a:cubicBezTo>
                  <a:cubicBezTo>
                    <a:pt x="1765" y="77"/>
                    <a:pt x="1242" y="1"/>
                    <a:pt x="7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6" name="Google Shape;12946;p23"/>
            <p:cNvSpPr/>
            <p:nvPr/>
          </p:nvSpPr>
          <p:spPr>
            <a:xfrm>
              <a:off x="6025025" y="4741600"/>
              <a:ext cx="39075" cy="8225"/>
            </a:xfrm>
            <a:custGeom>
              <a:avLst/>
              <a:gdLst/>
              <a:ahLst/>
              <a:cxnLst/>
              <a:rect l="l" t="t" r="r" b="b"/>
              <a:pathLst>
                <a:path w="1563" h="329" extrusionOk="0">
                  <a:moveTo>
                    <a:pt x="807" y="0"/>
                  </a:moveTo>
                  <a:cubicBezTo>
                    <a:pt x="557" y="0"/>
                    <a:pt x="307" y="22"/>
                    <a:pt x="51" y="66"/>
                  </a:cubicBezTo>
                  <a:cubicBezTo>
                    <a:pt x="38" y="141"/>
                    <a:pt x="13" y="216"/>
                    <a:pt x="13" y="291"/>
                  </a:cubicBezTo>
                  <a:cubicBezTo>
                    <a:pt x="1" y="303"/>
                    <a:pt x="1" y="316"/>
                    <a:pt x="1" y="328"/>
                  </a:cubicBezTo>
                  <a:cubicBezTo>
                    <a:pt x="501" y="203"/>
                    <a:pt x="1025" y="78"/>
                    <a:pt x="1563" y="66"/>
                  </a:cubicBezTo>
                  <a:cubicBezTo>
                    <a:pt x="1307" y="22"/>
                    <a:pt x="1057" y="0"/>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7" name="Google Shape;12947;p23"/>
            <p:cNvSpPr/>
            <p:nvPr/>
          </p:nvSpPr>
          <p:spPr>
            <a:xfrm>
              <a:off x="6023150" y="4755800"/>
              <a:ext cx="19400" cy="4950"/>
            </a:xfrm>
            <a:custGeom>
              <a:avLst/>
              <a:gdLst/>
              <a:ahLst/>
              <a:cxnLst/>
              <a:rect l="l" t="t" r="r" b="b"/>
              <a:pathLst>
                <a:path w="776" h="198" extrusionOk="0">
                  <a:moveTo>
                    <a:pt x="572" y="0"/>
                  </a:moveTo>
                  <a:cubicBezTo>
                    <a:pt x="394" y="0"/>
                    <a:pt x="209" y="21"/>
                    <a:pt x="38" y="48"/>
                  </a:cubicBezTo>
                  <a:cubicBezTo>
                    <a:pt x="26" y="98"/>
                    <a:pt x="13" y="148"/>
                    <a:pt x="1" y="198"/>
                  </a:cubicBezTo>
                  <a:cubicBezTo>
                    <a:pt x="251" y="110"/>
                    <a:pt x="513" y="23"/>
                    <a:pt x="776" y="10"/>
                  </a:cubicBezTo>
                  <a:cubicBezTo>
                    <a:pt x="709" y="3"/>
                    <a:pt x="641" y="0"/>
                    <a:pt x="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8" name="Google Shape;12948;p23"/>
            <p:cNvSpPr/>
            <p:nvPr/>
          </p:nvSpPr>
          <p:spPr>
            <a:xfrm>
              <a:off x="5964100" y="4792275"/>
              <a:ext cx="177175" cy="76875"/>
            </a:xfrm>
            <a:custGeom>
              <a:avLst/>
              <a:gdLst/>
              <a:ahLst/>
              <a:cxnLst/>
              <a:rect l="l" t="t" r="r" b="b"/>
              <a:pathLst>
                <a:path w="7087" h="3075" extrusionOk="0">
                  <a:moveTo>
                    <a:pt x="7087" y="1"/>
                  </a:moveTo>
                  <a:cubicBezTo>
                    <a:pt x="6462" y="538"/>
                    <a:pt x="5624" y="813"/>
                    <a:pt x="4862" y="1163"/>
                  </a:cubicBezTo>
                  <a:cubicBezTo>
                    <a:pt x="3425" y="1750"/>
                    <a:pt x="1963" y="2288"/>
                    <a:pt x="513" y="2863"/>
                  </a:cubicBezTo>
                  <a:cubicBezTo>
                    <a:pt x="351" y="2938"/>
                    <a:pt x="138" y="3013"/>
                    <a:pt x="1" y="3075"/>
                  </a:cubicBezTo>
                  <a:cubicBezTo>
                    <a:pt x="126" y="3050"/>
                    <a:pt x="238" y="3013"/>
                    <a:pt x="363" y="2988"/>
                  </a:cubicBezTo>
                  <a:cubicBezTo>
                    <a:pt x="2338" y="2463"/>
                    <a:pt x="4387" y="1988"/>
                    <a:pt x="6099" y="826"/>
                  </a:cubicBezTo>
                  <a:cubicBezTo>
                    <a:pt x="6449" y="588"/>
                    <a:pt x="6824" y="338"/>
                    <a:pt x="70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9" name="Google Shape;12949;p23"/>
            <p:cNvSpPr/>
            <p:nvPr/>
          </p:nvSpPr>
          <p:spPr>
            <a:xfrm>
              <a:off x="5991600" y="4811975"/>
              <a:ext cx="95625" cy="41250"/>
            </a:xfrm>
            <a:custGeom>
              <a:avLst/>
              <a:gdLst/>
              <a:ahLst/>
              <a:cxnLst/>
              <a:rect l="l" t="t" r="r" b="b"/>
              <a:pathLst>
                <a:path w="3825" h="1650" extrusionOk="0">
                  <a:moveTo>
                    <a:pt x="3825" y="0"/>
                  </a:moveTo>
                  <a:cubicBezTo>
                    <a:pt x="2512" y="450"/>
                    <a:pt x="1200" y="925"/>
                    <a:pt x="1" y="1650"/>
                  </a:cubicBezTo>
                  <a:cubicBezTo>
                    <a:pt x="1288" y="1175"/>
                    <a:pt x="2712" y="675"/>
                    <a:pt x="38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0" name="Google Shape;12950;p23"/>
            <p:cNvSpPr/>
            <p:nvPr/>
          </p:nvSpPr>
          <p:spPr>
            <a:xfrm>
              <a:off x="6013150" y="4813225"/>
              <a:ext cx="46275" cy="20950"/>
            </a:xfrm>
            <a:custGeom>
              <a:avLst/>
              <a:gdLst/>
              <a:ahLst/>
              <a:cxnLst/>
              <a:rect l="l" t="t" r="r" b="b"/>
              <a:pathLst>
                <a:path w="1851" h="838" extrusionOk="0">
                  <a:moveTo>
                    <a:pt x="1850" y="0"/>
                  </a:moveTo>
                  <a:lnTo>
                    <a:pt x="1850" y="0"/>
                  </a:lnTo>
                  <a:cubicBezTo>
                    <a:pt x="1213" y="213"/>
                    <a:pt x="601" y="525"/>
                    <a:pt x="1" y="837"/>
                  </a:cubicBezTo>
                  <a:cubicBezTo>
                    <a:pt x="663" y="675"/>
                    <a:pt x="1288" y="363"/>
                    <a:pt x="1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1" name="Google Shape;12951;p23"/>
            <p:cNvSpPr/>
            <p:nvPr/>
          </p:nvSpPr>
          <p:spPr>
            <a:xfrm>
              <a:off x="6024725" y="4814475"/>
              <a:ext cx="11275" cy="5325"/>
            </a:xfrm>
            <a:custGeom>
              <a:avLst/>
              <a:gdLst/>
              <a:ahLst/>
              <a:cxnLst/>
              <a:rect l="l" t="t" r="r" b="b"/>
              <a:pathLst>
                <a:path w="451" h="213" extrusionOk="0">
                  <a:moveTo>
                    <a:pt x="450" y="0"/>
                  </a:moveTo>
                  <a:lnTo>
                    <a:pt x="450" y="0"/>
                  </a:lnTo>
                  <a:cubicBezTo>
                    <a:pt x="300" y="50"/>
                    <a:pt x="138" y="138"/>
                    <a:pt x="0" y="213"/>
                  </a:cubicBezTo>
                  <a:cubicBezTo>
                    <a:pt x="150" y="163"/>
                    <a:pt x="325" y="88"/>
                    <a:pt x="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12952" name="Google Shape;12952;p23"/>
          <p:cNvPicPr preferRelativeResize="0"/>
          <p:nvPr/>
        </p:nvPicPr>
        <p:blipFill rotWithShape="1">
          <a:blip r:embed="rId2">
            <a:alphaModFix amt="15000"/>
          </a:blip>
          <a:srcRect r="-120" b="-110"/>
          <a:stretch>
            <a:fillRect/>
          </a:stretch>
        </p:blipFill>
        <p:spPr>
          <a:xfrm rot="10800000">
            <a:off x="0" y="5550"/>
            <a:ext cx="9144000" cy="5143500"/>
          </a:xfrm>
          <a:prstGeom prst="rect">
            <a:avLst/>
          </a:prstGeom>
          <a:noFill/>
          <a:ln>
            <a:noFill/>
          </a:ln>
        </p:spPr>
      </p:pic>
      <p:sp>
        <p:nvSpPr>
          <p:cNvPr id="12953" name="Google Shape;12953;p23"/>
          <p:cNvSpPr txBox="1"/>
          <p:nvPr>
            <p:ph type="ctrTitle"/>
          </p:nvPr>
        </p:nvSpPr>
        <p:spPr>
          <a:xfrm>
            <a:off x="2648400" y="347658"/>
            <a:ext cx="3847200" cy="1254900"/>
          </a:xfrm>
          <a:prstGeom prst="rect">
            <a:avLst/>
          </a:prstGeom>
        </p:spPr>
        <p:txBody>
          <a:bodyPr spcFirstLastPara="1" wrap="square" lIns="91425" tIns="91425" rIns="91425" bIns="91425" anchor="t" anchorCtr="0">
            <a:noAutofit/>
          </a:bodyPr>
          <a:lstStyle>
            <a:lvl1pPr lvl="0" algn="ctr" rtl="0">
              <a:lnSpc>
                <a:spcPct val="75000"/>
              </a:lnSpc>
              <a:spcBef>
                <a:spcPts val="0"/>
              </a:spcBef>
              <a:spcAft>
                <a:spcPts val="0"/>
              </a:spcAft>
              <a:buSzPts val="5200"/>
              <a:buNone/>
              <a:defRPr sz="5500">
                <a:solidFill>
                  <a:schemeClr val="lt1"/>
                </a:solidFill>
                <a:latin typeface="Barlow Condensed SemiBold"/>
                <a:ea typeface="Barlow Condensed SemiBold"/>
                <a:cs typeface="Barlow Condensed SemiBold"/>
                <a:sym typeface="Barlow Condensed SemiBold"/>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header 1">
  <p:cSld name="CUSTOM_8">
    <p:bg>
      <p:bgPr>
        <a:solidFill>
          <a:schemeClr val="lt2"/>
        </a:solidFill>
        <a:effectLst/>
      </p:bgPr>
    </p:bg>
    <p:spTree>
      <p:nvGrpSpPr>
        <p:cNvPr id="12954" name="Shape 12954"/>
        <p:cNvGrpSpPr/>
        <p:nvPr/>
      </p:nvGrpSpPr>
      <p:grpSpPr>
        <a:xfrm>
          <a:off x="0" y="0"/>
          <a:ext cx="0" cy="0"/>
          <a:chOff x="0" y="0"/>
          <a:chExt cx="0" cy="0"/>
        </a:xfrm>
      </p:grpSpPr>
      <p:pic>
        <p:nvPicPr>
          <p:cNvPr id="12955" name="Google Shape;12955;p24"/>
          <p:cNvPicPr preferRelativeResize="0"/>
          <p:nvPr/>
        </p:nvPicPr>
        <p:blipFill rotWithShape="1">
          <a:blip r:embed="rId2">
            <a:alphaModFix amt="15000"/>
          </a:blip>
          <a:srcRect r="-120" b="-110"/>
          <a:stretch>
            <a:fillRect/>
          </a:stretch>
        </p:blipFill>
        <p:spPr>
          <a:xfrm flipH="1">
            <a:off x="0" y="5550"/>
            <a:ext cx="9144000" cy="5143500"/>
          </a:xfrm>
          <a:prstGeom prst="rect">
            <a:avLst/>
          </a:prstGeom>
          <a:noFill/>
          <a:ln>
            <a:noFill/>
          </a:ln>
        </p:spPr>
      </p:pic>
      <p:sp>
        <p:nvSpPr>
          <p:cNvPr id="12956" name="Google Shape;12956;p24"/>
          <p:cNvSpPr txBox="1"/>
          <p:nvPr>
            <p:ph type="title" hasCustomPrompt="1"/>
          </p:nvPr>
        </p:nvSpPr>
        <p:spPr>
          <a:xfrm>
            <a:off x="6430642" y="1079138"/>
            <a:ext cx="2095500" cy="1491300"/>
          </a:xfrm>
          <a:prstGeom prst="rect">
            <a:avLst/>
          </a:prstGeom>
        </p:spPr>
        <p:txBody>
          <a:bodyPr spcFirstLastPara="1" wrap="square" lIns="91425" tIns="91425" rIns="91425" bIns="91425" anchor="b" anchorCtr="0">
            <a:noAutofit/>
          </a:bodyPr>
          <a:lstStyle>
            <a:lvl1pPr lvl="0" algn="r" rtl="0">
              <a:spcBef>
                <a:spcPts val="0"/>
              </a:spcBef>
              <a:spcAft>
                <a:spcPts val="0"/>
              </a:spcAft>
              <a:buClr>
                <a:schemeClr val="lt1"/>
              </a:buClr>
              <a:buSzPts val="4800"/>
              <a:buFont typeface="Barlow Condensed SemiBold"/>
              <a:buNone/>
              <a:defRPr sz="12000">
                <a:solidFill>
                  <a:schemeClr val="lt1"/>
                </a:solidFill>
                <a:latin typeface="Barlow Condensed SemiBold"/>
                <a:ea typeface="Barlow Condensed SemiBold"/>
                <a:cs typeface="Barlow Condensed SemiBold"/>
                <a:sym typeface="Barlow Condensed SemiBold"/>
              </a:defRPr>
            </a:lvl1pPr>
            <a:lvl2pPr lvl="1"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2pPr>
            <a:lvl3pPr lvl="2"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3pPr>
            <a:lvl4pPr lvl="3"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4pPr>
            <a:lvl5pPr lvl="4"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5pPr>
            <a:lvl6pPr lvl="5"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6pPr>
            <a:lvl7pPr lvl="6"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7pPr>
            <a:lvl8pPr lvl="7"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8pPr>
            <a:lvl9pPr lvl="8"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9pPr>
          </a:lstStyle>
          <a:p>
            <a:r>
              <a:t>xx%</a:t>
            </a:r>
          </a:p>
        </p:txBody>
      </p:sp>
      <p:sp>
        <p:nvSpPr>
          <p:cNvPr id="12957" name="Google Shape;12957;p24"/>
          <p:cNvSpPr txBox="1"/>
          <p:nvPr>
            <p:ph type="ctrTitle" idx="2"/>
          </p:nvPr>
        </p:nvSpPr>
        <p:spPr>
          <a:xfrm>
            <a:off x="3658942" y="2398613"/>
            <a:ext cx="4867200" cy="1224000"/>
          </a:xfrm>
          <a:prstGeom prst="rect">
            <a:avLst/>
          </a:prstGeom>
        </p:spPr>
        <p:txBody>
          <a:bodyPr spcFirstLastPara="1" wrap="square" lIns="91425" tIns="91425" rIns="91425" bIns="91425" anchor="b" anchorCtr="0">
            <a:noAutofit/>
          </a:bodyPr>
          <a:lstStyle>
            <a:lvl1pPr lvl="0" algn="r" rtl="0">
              <a:lnSpc>
                <a:spcPct val="75000"/>
              </a:lnSpc>
              <a:spcBef>
                <a:spcPts val="0"/>
              </a:spcBef>
              <a:spcAft>
                <a:spcPts val="0"/>
              </a:spcAft>
              <a:buSzPts val="5200"/>
              <a:buNone/>
              <a:defRPr sz="9000">
                <a:solidFill>
                  <a:schemeClr val="lt1"/>
                </a:solidFill>
                <a:latin typeface="Barlow Condensed SemiBold"/>
                <a:ea typeface="Barlow Condensed SemiBold"/>
                <a:cs typeface="Barlow Condensed SemiBold"/>
                <a:sym typeface="Barlow Condensed SemiBold"/>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p:txBody>
      </p:sp>
      <p:sp>
        <p:nvSpPr>
          <p:cNvPr id="12958" name="Google Shape;12958;p24"/>
          <p:cNvSpPr txBox="1"/>
          <p:nvPr>
            <p:ph type="subTitle" idx="1"/>
          </p:nvPr>
        </p:nvSpPr>
        <p:spPr>
          <a:xfrm>
            <a:off x="5815042" y="3531859"/>
            <a:ext cx="2711100" cy="532500"/>
          </a:xfrm>
          <a:prstGeom prst="rect">
            <a:avLst/>
          </a:prstGeom>
        </p:spPr>
        <p:txBody>
          <a:bodyPr spcFirstLastPara="1" wrap="square" lIns="91425" tIns="91425" rIns="91425" bIns="91425" anchor="t" anchorCtr="0">
            <a:normAutofit/>
          </a:bodyPr>
          <a:lstStyle>
            <a:lvl1pPr lvl="0" algn="r" rtl="0">
              <a:lnSpc>
                <a:spcPct val="85000"/>
              </a:lnSpc>
              <a:spcBef>
                <a:spcPts val="0"/>
              </a:spcBef>
              <a:spcAft>
                <a:spcPts val="0"/>
              </a:spcAft>
              <a:buSzPts val="2800"/>
              <a:buNone/>
              <a:defRPr sz="1600">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header 2">
  <p:cSld name="CUSTOM_9">
    <p:bg>
      <p:bgPr>
        <a:solidFill>
          <a:schemeClr val="lt2"/>
        </a:solidFill>
        <a:effectLst/>
      </p:bgPr>
    </p:bg>
    <p:spTree>
      <p:nvGrpSpPr>
        <p:cNvPr id="12959" name="Shape 12959"/>
        <p:cNvGrpSpPr/>
        <p:nvPr/>
      </p:nvGrpSpPr>
      <p:grpSpPr>
        <a:xfrm>
          <a:off x="0" y="0"/>
          <a:ext cx="0" cy="0"/>
          <a:chOff x="0" y="0"/>
          <a:chExt cx="0" cy="0"/>
        </a:xfrm>
      </p:grpSpPr>
      <p:pic>
        <p:nvPicPr>
          <p:cNvPr id="12960" name="Google Shape;12960;p25"/>
          <p:cNvPicPr preferRelativeResize="0"/>
          <p:nvPr/>
        </p:nvPicPr>
        <p:blipFill rotWithShape="1">
          <a:blip r:embed="rId2">
            <a:alphaModFix amt="15000"/>
          </a:blip>
          <a:srcRect r="-120" b="-110"/>
          <a:stretch>
            <a:fillRect/>
          </a:stretch>
        </p:blipFill>
        <p:spPr>
          <a:xfrm flipH="1">
            <a:off x="0" y="5550"/>
            <a:ext cx="9144000" cy="5143500"/>
          </a:xfrm>
          <a:prstGeom prst="rect">
            <a:avLst/>
          </a:prstGeom>
          <a:noFill/>
          <a:ln>
            <a:noFill/>
          </a:ln>
        </p:spPr>
      </p:pic>
      <p:sp>
        <p:nvSpPr>
          <p:cNvPr id="12961" name="Google Shape;12961;p25"/>
          <p:cNvSpPr txBox="1"/>
          <p:nvPr>
            <p:ph type="title" hasCustomPrompt="1"/>
          </p:nvPr>
        </p:nvSpPr>
        <p:spPr>
          <a:xfrm>
            <a:off x="984032" y="1337172"/>
            <a:ext cx="2516100" cy="2205300"/>
          </a:xfrm>
          <a:prstGeom prst="rect">
            <a:avLst/>
          </a:prstGeom>
        </p:spPr>
        <p:txBody>
          <a:bodyPr spcFirstLastPara="1" wrap="square" lIns="91425" tIns="91425" rIns="0" bIns="91425" anchor="ctr" anchorCtr="0">
            <a:noAutofit/>
          </a:bodyPr>
          <a:lstStyle>
            <a:lvl1pPr lvl="0" algn="r" rtl="0">
              <a:spcBef>
                <a:spcPts val="0"/>
              </a:spcBef>
              <a:spcAft>
                <a:spcPts val="0"/>
              </a:spcAft>
              <a:buClr>
                <a:schemeClr val="lt1"/>
              </a:buClr>
              <a:buSzPts val="4800"/>
              <a:buFont typeface="Barlow Condensed SemiBold"/>
              <a:buNone/>
              <a:defRPr sz="20600">
                <a:solidFill>
                  <a:schemeClr val="lt1"/>
                </a:solidFill>
                <a:latin typeface="Barlow Condensed SemiBold"/>
                <a:ea typeface="Barlow Condensed SemiBold"/>
                <a:cs typeface="Barlow Condensed SemiBold"/>
                <a:sym typeface="Barlow Condensed SemiBold"/>
              </a:defRPr>
            </a:lvl1pPr>
            <a:lvl2pPr lvl="1"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2pPr>
            <a:lvl3pPr lvl="2"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3pPr>
            <a:lvl4pPr lvl="3"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4pPr>
            <a:lvl5pPr lvl="4"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5pPr>
            <a:lvl6pPr lvl="5"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6pPr>
            <a:lvl7pPr lvl="6"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7pPr>
            <a:lvl8pPr lvl="7"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8pPr>
            <a:lvl9pPr lvl="8"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9pPr>
          </a:lstStyle>
          <a:p>
            <a:r>
              <a:t>xx%</a:t>
            </a:r>
          </a:p>
        </p:txBody>
      </p:sp>
      <p:sp>
        <p:nvSpPr>
          <p:cNvPr id="12962" name="Google Shape;12962;p25"/>
          <p:cNvSpPr txBox="1"/>
          <p:nvPr>
            <p:ph type="ctrTitle" idx="2"/>
          </p:nvPr>
        </p:nvSpPr>
        <p:spPr>
          <a:xfrm>
            <a:off x="3755071" y="1211025"/>
            <a:ext cx="4405200" cy="2279700"/>
          </a:xfrm>
          <a:prstGeom prst="rect">
            <a:avLst/>
          </a:prstGeom>
        </p:spPr>
        <p:txBody>
          <a:bodyPr spcFirstLastPara="1" wrap="square" lIns="91425" tIns="91425" rIns="91425" bIns="91425" anchor="b" anchorCtr="0">
            <a:noAutofit/>
          </a:bodyPr>
          <a:lstStyle>
            <a:lvl1pPr lvl="0" rtl="0">
              <a:lnSpc>
                <a:spcPct val="75000"/>
              </a:lnSpc>
              <a:spcBef>
                <a:spcPts val="0"/>
              </a:spcBef>
              <a:spcAft>
                <a:spcPts val="0"/>
              </a:spcAft>
              <a:buSzPts val="5200"/>
              <a:buNone/>
              <a:defRPr sz="9000">
                <a:solidFill>
                  <a:schemeClr val="lt1"/>
                </a:solidFill>
                <a:latin typeface="Barlow Condensed SemiBold"/>
                <a:ea typeface="Barlow Condensed SemiBold"/>
                <a:cs typeface="Barlow Condensed SemiBold"/>
                <a:sym typeface="Barlow Condensed SemiBold"/>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p:txBody>
      </p:sp>
      <p:sp>
        <p:nvSpPr>
          <p:cNvPr id="12963" name="Google Shape;12963;p25"/>
          <p:cNvSpPr txBox="1"/>
          <p:nvPr>
            <p:ph type="subTitle" idx="1"/>
          </p:nvPr>
        </p:nvSpPr>
        <p:spPr>
          <a:xfrm>
            <a:off x="3216450" y="3399984"/>
            <a:ext cx="2711100" cy="532500"/>
          </a:xfrm>
          <a:prstGeom prst="rect">
            <a:avLst/>
          </a:prstGeom>
        </p:spPr>
        <p:txBody>
          <a:bodyPr spcFirstLastPara="1" wrap="square" lIns="91425" tIns="91425" rIns="91425" bIns="91425" anchor="t" anchorCtr="0">
            <a:normAutofit/>
          </a:bodyPr>
          <a:lstStyle>
            <a:lvl1pPr lvl="0" algn="ctr" rtl="0">
              <a:lnSpc>
                <a:spcPct val="85000"/>
              </a:lnSpc>
              <a:spcBef>
                <a:spcPts val="0"/>
              </a:spcBef>
              <a:spcAft>
                <a:spcPts val="0"/>
              </a:spcAft>
              <a:buSzPts val="2800"/>
              <a:buNone/>
              <a:defRPr sz="1600">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header 3">
  <p:cSld name="CUSTOM_10">
    <p:bg>
      <p:bgPr>
        <a:solidFill>
          <a:schemeClr val="lt2"/>
        </a:solidFill>
        <a:effectLst/>
      </p:bgPr>
    </p:bg>
    <p:spTree>
      <p:nvGrpSpPr>
        <p:cNvPr id="12964" name="Shape 12964"/>
        <p:cNvGrpSpPr/>
        <p:nvPr/>
      </p:nvGrpSpPr>
      <p:grpSpPr>
        <a:xfrm>
          <a:off x="0" y="0"/>
          <a:ext cx="0" cy="0"/>
          <a:chOff x="0" y="0"/>
          <a:chExt cx="0" cy="0"/>
        </a:xfrm>
      </p:grpSpPr>
      <p:pic>
        <p:nvPicPr>
          <p:cNvPr id="12965" name="Google Shape;12965;p26"/>
          <p:cNvPicPr preferRelativeResize="0"/>
          <p:nvPr/>
        </p:nvPicPr>
        <p:blipFill rotWithShape="1">
          <a:blip r:embed="rId2">
            <a:alphaModFix amt="15000"/>
          </a:blip>
          <a:srcRect r="-120" b="-110"/>
          <a:stretch>
            <a:fillRect/>
          </a:stretch>
        </p:blipFill>
        <p:spPr>
          <a:xfrm flipH="1">
            <a:off x="0" y="5550"/>
            <a:ext cx="9144000" cy="5143500"/>
          </a:xfrm>
          <a:prstGeom prst="rect">
            <a:avLst/>
          </a:prstGeom>
          <a:noFill/>
          <a:ln>
            <a:noFill/>
          </a:ln>
        </p:spPr>
      </p:pic>
      <p:sp>
        <p:nvSpPr>
          <p:cNvPr id="12966" name="Google Shape;12966;p26"/>
          <p:cNvSpPr txBox="1"/>
          <p:nvPr>
            <p:ph type="title" hasCustomPrompt="1"/>
          </p:nvPr>
        </p:nvSpPr>
        <p:spPr>
          <a:xfrm>
            <a:off x="3524250" y="1079138"/>
            <a:ext cx="2095500" cy="14913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4800"/>
              <a:buFont typeface="Barlow Condensed SemiBold"/>
              <a:buNone/>
              <a:defRPr sz="12000">
                <a:solidFill>
                  <a:schemeClr val="lt1"/>
                </a:solidFill>
                <a:latin typeface="Barlow Condensed SemiBold"/>
                <a:ea typeface="Barlow Condensed SemiBold"/>
                <a:cs typeface="Barlow Condensed SemiBold"/>
                <a:sym typeface="Barlow Condensed SemiBold"/>
              </a:defRPr>
            </a:lvl1pPr>
            <a:lvl2pPr lvl="1" algn="ctr"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2pPr>
            <a:lvl3pPr lvl="2" algn="ctr"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3pPr>
            <a:lvl4pPr lvl="3" algn="ctr"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4pPr>
            <a:lvl5pPr lvl="4" algn="ctr"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5pPr>
            <a:lvl6pPr lvl="5" algn="ctr"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6pPr>
            <a:lvl7pPr lvl="6" algn="ctr"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7pPr>
            <a:lvl8pPr lvl="7" algn="ctr"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8pPr>
            <a:lvl9pPr lvl="8" algn="ctr"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9pPr>
          </a:lstStyle>
          <a:p>
            <a:r>
              <a:t>xx%</a:t>
            </a:r>
          </a:p>
        </p:txBody>
      </p:sp>
      <p:sp>
        <p:nvSpPr>
          <p:cNvPr id="12967" name="Google Shape;12967;p26"/>
          <p:cNvSpPr txBox="1"/>
          <p:nvPr>
            <p:ph type="ctrTitle" idx="2"/>
          </p:nvPr>
        </p:nvSpPr>
        <p:spPr>
          <a:xfrm>
            <a:off x="2138400" y="2398613"/>
            <a:ext cx="4867200" cy="1224000"/>
          </a:xfrm>
          <a:prstGeom prst="rect">
            <a:avLst/>
          </a:prstGeom>
        </p:spPr>
        <p:txBody>
          <a:bodyPr spcFirstLastPara="1" wrap="square" lIns="91425" tIns="91425" rIns="91425" bIns="91425" anchor="b" anchorCtr="0">
            <a:noAutofit/>
          </a:bodyPr>
          <a:lstStyle>
            <a:lvl1pPr lvl="0" algn="ctr" rtl="0">
              <a:lnSpc>
                <a:spcPct val="75000"/>
              </a:lnSpc>
              <a:spcBef>
                <a:spcPts val="0"/>
              </a:spcBef>
              <a:spcAft>
                <a:spcPts val="0"/>
              </a:spcAft>
              <a:buSzPts val="5200"/>
              <a:buNone/>
              <a:defRPr sz="9000">
                <a:solidFill>
                  <a:schemeClr val="lt1"/>
                </a:solidFill>
                <a:latin typeface="Barlow Condensed SemiBold"/>
                <a:ea typeface="Barlow Condensed SemiBold"/>
                <a:cs typeface="Barlow Condensed SemiBold"/>
                <a:sym typeface="Barlow Condensed SemiBold"/>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p:txBody>
      </p:sp>
      <p:sp>
        <p:nvSpPr>
          <p:cNvPr id="12968" name="Google Shape;12968;p26"/>
          <p:cNvSpPr txBox="1"/>
          <p:nvPr>
            <p:ph type="subTitle" idx="1"/>
          </p:nvPr>
        </p:nvSpPr>
        <p:spPr>
          <a:xfrm>
            <a:off x="3216450" y="3531859"/>
            <a:ext cx="2711100" cy="532500"/>
          </a:xfrm>
          <a:prstGeom prst="rect">
            <a:avLst/>
          </a:prstGeom>
        </p:spPr>
        <p:txBody>
          <a:bodyPr spcFirstLastPara="1" wrap="square" lIns="91425" tIns="91425" rIns="91425" bIns="91425" anchor="t" anchorCtr="0">
            <a:normAutofit/>
          </a:bodyPr>
          <a:lstStyle>
            <a:lvl1pPr lvl="0" algn="ctr" rtl="0">
              <a:lnSpc>
                <a:spcPct val="85000"/>
              </a:lnSpc>
              <a:spcBef>
                <a:spcPts val="0"/>
              </a:spcBef>
              <a:spcAft>
                <a:spcPts val="0"/>
              </a:spcAft>
              <a:buSzPts val="2800"/>
              <a:buNone/>
              <a:defRPr sz="1600">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hanks">
  <p:cSld name="CUSTOM_23">
    <p:bg>
      <p:bgPr>
        <a:solidFill>
          <a:schemeClr val="lt2"/>
        </a:solidFill>
        <a:effectLst/>
      </p:bgPr>
    </p:bg>
    <p:spTree>
      <p:nvGrpSpPr>
        <p:cNvPr id="12969" name="Shape 12969"/>
        <p:cNvGrpSpPr/>
        <p:nvPr/>
      </p:nvGrpSpPr>
      <p:grpSpPr>
        <a:xfrm>
          <a:off x="0" y="0"/>
          <a:ext cx="0" cy="0"/>
          <a:chOff x="0" y="0"/>
          <a:chExt cx="0" cy="0"/>
        </a:xfrm>
      </p:grpSpPr>
      <p:pic>
        <p:nvPicPr>
          <p:cNvPr id="12970" name="Google Shape;12970;p27"/>
          <p:cNvPicPr preferRelativeResize="0"/>
          <p:nvPr/>
        </p:nvPicPr>
        <p:blipFill rotWithShape="1">
          <a:blip r:embed="rId2">
            <a:alphaModFix amt="15000"/>
          </a:blip>
          <a:srcRect r="-120" b="-110"/>
          <a:stretch>
            <a:fillRect/>
          </a:stretch>
        </p:blipFill>
        <p:spPr>
          <a:xfrm flipH="1">
            <a:off x="0" y="5550"/>
            <a:ext cx="9144000" cy="5143500"/>
          </a:xfrm>
          <a:prstGeom prst="rect">
            <a:avLst/>
          </a:prstGeom>
          <a:noFill/>
          <a:ln>
            <a:noFill/>
          </a:ln>
        </p:spPr>
      </p:pic>
      <p:sp>
        <p:nvSpPr>
          <p:cNvPr id="12971" name="Google Shape;12971;p27"/>
          <p:cNvSpPr txBox="1"/>
          <p:nvPr>
            <p:ph type="ctrTitle"/>
          </p:nvPr>
        </p:nvSpPr>
        <p:spPr>
          <a:xfrm>
            <a:off x="2648400" y="1076775"/>
            <a:ext cx="3847200" cy="1038000"/>
          </a:xfrm>
          <a:prstGeom prst="rect">
            <a:avLst/>
          </a:prstGeom>
        </p:spPr>
        <p:txBody>
          <a:bodyPr spcFirstLastPara="1" wrap="square" lIns="0" tIns="91425" rIns="91425" bIns="91425" anchor="b" anchorCtr="0">
            <a:noAutofit/>
          </a:bodyPr>
          <a:lstStyle>
            <a:lvl1pPr lvl="0" algn="ctr" rtl="0">
              <a:lnSpc>
                <a:spcPct val="75000"/>
              </a:lnSpc>
              <a:spcBef>
                <a:spcPts val="0"/>
              </a:spcBef>
              <a:spcAft>
                <a:spcPts val="0"/>
              </a:spcAft>
              <a:buSzPts val="5200"/>
              <a:buNone/>
              <a:defRPr sz="7500">
                <a:solidFill>
                  <a:schemeClr val="lt1"/>
                </a:solidFill>
                <a:latin typeface="Barlow Condensed SemiBold"/>
                <a:ea typeface="Barlow Condensed SemiBold"/>
                <a:cs typeface="Barlow Condensed SemiBold"/>
                <a:sym typeface="Barlow Condensed SemiBold"/>
              </a:defRPr>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p:txBody>
      </p:sp>
      <p:sp>
        <p:nvSpPr>
          <p:cNvPr id="12972" name="Google Shape;12972;p27"/>
          <p:cNvSpPr txBox="1"/>
          <p:nvPr>
            <p:ph type="subTitle" idx="1"/>
          </p:nvPr>
        </p:nvSpPr>
        <p:spPr>
          <a:xfrm>
            <a:off x="2648400" y="2023975"/>
            <a:ext cx="3847200" cy="1038000"/>
          </a:xfrm>
          <a:prstGeom prst="rect">
            <a:avLst/>
          </a:prstGeom>
        </p:spPr>
        <p:txBody>
          <a:bodyPr spcFirstLastPara="1" wrap="square" lIns="0" tIns="91425" rIns="91425" bIns="91425" anchor="t" anchorCtr="0">
            <a:normAutofit/>
          </a:bodyPr>
          <a:lstStyle>
            <a:lvl1pPr lvl="0" algn="ctr" rtl="0">
              <a:lnSpc>
                <a:spcPct val="100000"/>
              </a:lnSpc>
              <a:spcBef>
                <a:spcPts val="0"/>
              </a:spcBef>
              <a:spcAft>
                <a:spcPts val="0"/>
              </a:spcAft>
              <a:buSzPts val="2800"/>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12973" name="Google Shape;12973;p27"/>
          <p:cNvSpPr txBox="1"/>
          <p:nvPr/>
        </p:nvSpPr>
        <p:spPr>
          <a:xfrm>
            <a:off x="2726550" y="3128253"/>
            <a:ext cx="3690900" cy="632400"/>
          </a:xfrm>
          <a:prstGeom prst="rect">
            <a:avLst/>
          </a:prstGeom>
          <a:noFill/>
          <a:ln>
            <a:noFill/>
          </a:ln>
        </p:spPr>
        <p:txBody>
          <a:bodyPr spcFirstLastPara="1" wrap="square" lIns="91425" tIns="91425" rIns="91425" bIns="91425" anchor="t" anchorCtr="0">
            <a:noAutofit/>
          </a:bodyPr>
          <a:lstStyle/>
          <a:p>
            <a:pPr marL="0" lvl="0" indent="0" algn="ctr" rtl="0">
              <a:lnSpc>
                <a:spcPct val="85000"/>
              </a:lnSpc>
              <a:spcBef>
                <a:spcPts val="300"/>
              </a:spcBef>
              <a:spcAft>
                <a:spcPts val="0"/>
              </a:spcAft>
              <a:buNone/>
            </a:pPr>
            <a:r>
              <a:rPr lang="en-GB" sz="1200">
                <a:solidFill>
                  <a:schemeClr val="dk1"/>
                </a:solidFill>
                <a:latin typeface="Josefin Sans"/>
                <a:ea typeface="Josefin Sans"/>
                <a:cs typeface="Josefin Sans"/>
                <a:sym typeface="Josefin Sans"/>
              </a:rPr>
              <a:t>CREDITS: This presentation template was created by </a:t>
            </a:r>
            <a:r>
              <a:rPr lang="en-GB" sz="1200" b="1">
                <a:solidFill>
                  <a:schemeClr val="dk1"/>
                </a:solidFill>
                <a:uFill>
                  <a:noFill/>
                </a:uFill>
                <a:latin typeface="Josefin Sans"/>
                <a:ea typeface="Josefin Sans"/>
                <a:cs typeface="Josefin Sans"/>
                <a:sym typeface="Josefin Sans"/>
                <a:hlinkClick r:id="rId3"/>
              </a:rPr>
              <a:t>Slidesgo</a:t>
            </a:r>
            <a:r>
              <a:rPr lang="en-GB" sz="1200">
                <a:solidFill>
                  <a:schemeClr val="dk1"/>
                </a:solidFill>
                <a:latin typeface="Josefin Sans"/>
                <a:ea typeface="Josefin Sans"/>
                <a:cs typeface="Josefin Sans"/>
                <a:sym typeface="Josefin Sans"/>
              </a:rPr>
              <a:t>, and includes icons by </a:t>
            </a:r>
            <a:r>
              <a:rPr lang="en-GB" sz="1200" b="1">
                <a:solidFill>
                  <a:schemeClr val="dk1"/>
                </a:solidFill>
                <a:uFill>
                  <a:noFill/>
                </a:uFill>
                <a:latin typeface="Josefin Sans"/>
                <a:ea typeface="Josefin Sans"/>
                <a:cs typeface="Josefin Sans"/>
                <a:sym typeface="Josefin Sans"/>
                <a:hlinkClick r:id="rId4"/>
              </a:rPr>
              <a:t>Flaticon</a:t>
            </a:r>
            <a:r>
              <a:rPr lang="en-GB" sz="1200">
                <a:solidFill>
                  <a:schemeClr val="dk1"/>
                </a:solidFill>
                <a:latin typeface="Josefin Sans"/>
                <a:ea typeface="Josefin Sans"/>
                <a:cs typeface="Josefin Sans"/>
                <a:sym typeface="Josefin Sans"/>
              </a:rPr>
              <a:t> and infographics &amp; images by </a:t>
            </a:r>
            <a:r>
              <a:rPr lang="en-GB" sz="1200" b="1">
                <a:solidFill>
                  <a:schemeClr val="dk1"/>
                </a:solidFill>
                <a:uFill>
                  <a:noFill/>
                </a:uFill>
                <a:latin typeface="Josefin Sans"/>
                <a:ea typeface="Josefin Sans"/>
                <a:cs typeface="Josefin Sans"/>
                <a:sym typeface="Josefin Sans"/>
                <a:hlinkClick r:id="rId5"/>
              </a:rPr>
              <a:t>Freepik</a:t>
            </a:r>
            <a:endParaRPr sz="1200" b="1">
              <a:solidFill>
                <a:schemeClr val="dk1"/>
              </a:solidFill>
              <a:latin typeface="Josefin Sans"/>
              <a:ea typeface="Josefin Sans"/>
              <a:cs typeface="Josefin Sans"/>
              <a:sym typeface="Josefin Sans"/>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ackground">
  <p:cSld name="CUSTOM_24">
    <p:bg>
      <p:bgPr>
        <a:solidFill>
          <a:schemeClr val="lt2"/>
        </a:solidFill>
        <a:effectLst/>
      </p:bgPr>
    </p:bg>
    <p:spTree>
      <p:nvGrpSpPr>
        <p:cNvPr id="12974" name="Shape 12974"/>
        <p:cNvGrpSpPr/>
        <p:nvPr/>
      </p:nvGrpSpPr>
      <p:grpSpPr>
        <a:xfrm>
          <a:off x="0" y="0"/>
          <a:ext cx="0" cy="0"/>
          <a:chOff x="0" y="0"/>
          <a:chExt cx="0" cy="0"/>
        </a:xfrm>
      </p:grpSpPr>
      <p:grpSp>
        <p:nvGrpSpPr>
          <p:cNvPr id="12975" name="Google Shape;12975;p28"/>
          <p:cNvGrpSpPr/>
          <p:nvPr/>
        </p:nvGrpSpPr>
        <p:grpSpPr>
          <a:xfrm rot="3279841">
            <a:off x="7457040" y="482428"/>
            <a:ext cx="1966941" cy="1517262"/>
            <a:chOff x="6096275" y="1862975"/>
            <a:chExt cx="926325" cy="714550"/>
          </a:xfrm>
        </p:grpSpPr>
        <p:sp>
          <p:nvSpPr>
            <p:cNvPr id="12976" name="Google Shape;12976;p28"/>
            <p:cNvSpPr/>
            <p:nvPr/>
          </p:nvSpPr>
          <p:spPr>
            <a:xfrm>
              <a:off x="6258400" y="2041975"/>
              <a:ext cx="148500" cy="324150"/>
            </a:xfrm>
            <a:custGeom>
              <a:avLst/>
              <a:gdLst/>
              <a:ahLst/>
              <a:cxnLst/>
              <a:rect l="l" t="t" r="r" b="b"/>
              <a:pathLst>
                <a:path w="5940" h="12966" extrusionOk="0">
                  <a:moveTo>
                    <a:pt x="5416" y="1"/>
                  </a:moveTo>
                  <a:cubicBezTo>
                    <a:pt x="5402" y="1"/>
                    <a:pt x="5388" y="2"/>
                    <a:pt x="5374" y="5"/>
                  </a:cubicBezTo>
                  <a:cubicBezTo>
                    <a:pt x="5312" y="30"/>
                    <a:pt x="5262" y="67"/>
                    <a:pt x="5212" y="92"/>
                  </a:cubicBezTo>
                  <a:cubicBezTo>
                    <a:pt x="5137" y="130"/>
                    <a:pt x="5049" y="142"/>
                    <a:pt x="4974" y="155"/>
                  </a:cubicBezTo>
                  <a:cubicBezTo>
                    <a:pt x="4687" y="217"/>
                    <a:pt x="4400" y="217"/>
                    <a:pt x="4100" y="255"/>
                  </a:cubicBezTo>
                  <a:cubicBezTo>
                    <a:pt x="3837" y="292"/>
                    <a:pt x="3575" y="355"/>
                    <a:pt x="3350" y="492"/>
                  </a:cubicBezTo>
                  <a:cubicBezTo>
                    <a:pt x="3075" y="642"/>
                    <a:pt x="2875" y="892"/>
                    <a:pt x="2613" y="1054"/>
                  </a:cubicBezTo>
                  <a:cubicBezTo>
                    <a:pt x="2350" y="1204"/>
                    <a:pt x="2075" y="1267"/>
                    <a:pt x="1838" y="1467"/>
                  </a:cubicBezTo>
                  <a:cubicBezTo>
                    <a:pt x="1638" y="1654"/>
                    <a:pt x="1488" y="1904"/>
                    <a:pt x="1388" y="2154"/>
                  </a:cubicBezTo>
                  <a:cubicBezTo>
                    <a:pt x="1275" y="2417"/>
                    <a:pt x="1225" y="2679"/>
                    <a:pt x="1188" y="2966"/>
                  </a:cubicBezTo>
                  <a:cubicBezTo>
                    <a:pt x="1151" y="3266"/>
                    <a:pt x="1051" y="3529"/>
                    <a:pt x="901" y="3791"/>
                  </a:cubicBezTo>
                  <a:cubicBezTo>
                    <a:pt x="738" y="4029"/>
                    <a:pt x="613" y="4291"/>
                    <a:pt x="463" y="4541"/>
                  </a:cubicBezTo>
                  <a:cubicBezTo>
                    <a:pt x="313" y="4766"/>
                    <a:pt x="188" y="5003"/>
                    <a:pt x="126" y="5266"/>
                  </a:cubicBezTo>
                  <a:cubicBezTo>
                    <a:pt x="63" y="5528"/>
                    <a:pt x="1" y="5828"/>
                    <a:pt x="38" y="6103"/>
                  </a:cubicBezTo>
                  <a:cubicBezTo>
                    <a:pt x="76" y="6378"/>
                    <a:pt x="151" y="6578"/>
                    <a:pt x="363" y="6778"/>
                  </a:cubicBezTo>
                  <a:cubicBezTo>
                    <a:pt x="476" y="6890"/>
                    <a:pt x="551" y="6990"/>
                    <a:pt x="538" y="7153"/>
                  </a:cubicBezTo>
                  <a:cubicBezTo>
                    <a:pt x="526" y="7290"/>
                    <a:pt x="451" y="7415"/>
                    <a:pt x="401" y="7540"/>
                  </a:cubicBezTo>
                  <a:cubicBezTo>
                    <a:pt x="301" y="7778"/>
                    <a:pt x="188" y="8053"/>
                    <a:pt x="226" y="8315"/>
                  </a:cubicBezTo>
                  <a:cubicBezTo>
                    <a:pt x="263" y="8590"/>
                    <a:pt x="463" y="8802"/>
                    <a:pt x="501" y="9065"/>
                  </a:cubicBezTo>
                  <a:cubicBezTo>
                    <a:pt x="538" y="9327"/>
                    <a:pt x="488" y="9590"/>
                    <a:pt x="488" y="9852"/>
                  </a:cubicBezTo>
                  <a:cubicBezTo>
                    <a:pt x="488" y="10202"/>
                    <a:pt x="663" y="10464"/>
                    <a:pt x="888" y="10714"/>
                  </a:cubicBezTo>
                  <a:cubicBezTo>
                    <a:pt x="1101" y="10964"/>
                    <a:pt x="1101" y="11389"/>
                    <a:pt x="1076" y="11689"/>
                  </a:cubicBezTo>
                  <a:cubicBezTo>
                    <a:pt x="1051" y="11939"/>
                    <a:pt x="976" y="12239"/>
                    <a:pt x="1026" y="12489"/>
                  </a:cubicBezTo>
                  <a:cubicBezTo>
                    <a:pt x="1088" y="12726"/>
                    <a:pt x="1263" y="12926"/>
                    <a:pt x="1525" y="12964"/>
                  </a:cubicBezTo>
                  <a:cubicBezTo>
                    <a:pt x="1533" y="12965"/>
                    <a:pt x="1541" y="12965"/>
                    <a:pt x="1548" y="12965"/>
                  </a:cubicBezTo>
                  <a:cubicBezTo>
                    <a:pt x="1743" y="12965"/>
                    <a:pt x="1805" y="12663"/>
                    <a:pt x="1600" y="12639"/>
                  </a:cubicBezTo>
                  <a:cubicBezTo>
                    <a:pt x="1388" y="12614"/>
                    <a:pt x="1225" y="12389"/>
                    <a:pt x="1200" y="12189"/>
                  </a:cubicBezTo>
                  <a:cubicBezTo>
                    <a:pt x="1163" y="11939"/>
                    <a:pt x="1275" y="11677"/>
                    <a:pt x="1313" y="11427"/>
                  </a:cubicBezTo>
                  <a:cubicBezTo>
                    <a:pt x="1363" y="11189"/>
                    <a:pt x="1338" y="10952"/>
                    <a:pt x="1275" y="10714"/>
                  </a:cubicBezTo>
                  <a:cubicBezTo>
                    <a:pt x="1213" y="10427"/>
                    <a:pt x="1076" y="10239"/>
                    <a:pt x="926" y="9990"/>
                  </a:cubicBezTo>
                  <a:cubicBezTo>
                    <a:pt x="788" y="9777"/>
                    <a:pt x="788" y="9527"/>
                    <a:pt x="776" y="9277"/>
                  </a:cubicBezTo>
                  <a:cubicBezTo>
                    <a:pt x="776" y="9177"/>
                    <a:pt x="763" y="9065"/>
                    <a:pt x="738" y="8952"/>
                  </a:cubicBezTo>
                  <a:cubicBezTo>
                    <a:pt x="713" y="8827"/>
                    <a:pt x="638" y="8715"/>
                    <a:pt x="601" y="8590"/>
                  </a:cubicBezTo>
                  <a:cubicBezTo>
                    <a:pt x="538" y="8365"/>
                    <a:pt x="638" y="8115"/>
                    <a:pt x="726" y="7903"/>
                  </a:cubicBezTo>
                  <a:cubicBezTo>
                    <a:pt x="826" y="7665"/>
                    <a:pt x="876" y="7453"/>
                    <a:pt x="851" y="7190"/>
                  </a:cubicBezTo>
                  <a:cubicBezTo>
                    <a:pt x="838" y="6953"/>
                    <a:pt x="751" y="6765"/>
                    <a:pt x="576" y="6603"/>
                  </a:cubicBezTo>
                  <a:cubicBezTo>
                    <a:pt x="476" y="6503"/>
                    <a:pt x="363" y="6403"/>
                    <a:pt x="363" y="6253"/>
                  </a:cubicBezTo>
                  <a:cubicBezTo>
                    <a:pt x="363" y="6141"/>
                    <a:pt x="413" y="5978"/>
                    <a:pt x="438" y="5853"/>
                  </a:cubicBezTo>
                  <a:cubicBezTo>
                    <a:pt x="488" y="5603"/>
                    <a:pt x="551" y="5366"/>
                    <a:pt x="613" y="5128"/>
                  </a:cubicBezTo>
                  <a:cubicBezTo>
                    <a:pt x="676" y="4878"/>
                    <a:pt x="726" y="4641"/>
                    <a:pt x="863" y="4441"/>
                  </a:cubicBezTo>
                  <a:cubicBezTo>
                    <a:pt x="1013" y="4204"/>
                    <a:pt x="1200" y="3991"/>
                    <a:pt x="1313" y="3729"/>
                  </a:cubicBezTo>
                  <a:cubicBezTo>
                    <a:pt x="1413" y="3504"/>
                    <a:pt x="1488" y="3241"/>
                    <a:pt x="1563" y="2991"/>
                  </a:cubicBezTo>
                  <a:cubicBezTo>
                    <a:pt x="1638" y="2754"/>
                    <a:pt x="1688" y="2504"/>
                    <a:pt x="1763" y="2267"/>
                  </a:cubicBezTo>
                  <a:cubicBezTo>
                    <a:pt x="1825" y="2017"/>
                    <a:pt x="1950" y="1754"/>
                    <a:pt x="2163" y="1592"/>
                  </a:cubicBezTo>
                  <a:cubicBezTo>
                    <a:pt x="2425" y="1404"/>
                    <a:pt x="2775" y="1392"/>
                    <a:pt x="3038" y="1204"/>
                  </a:cubicBezTo>
                  <a:cubicBezTo>
                    <a:pt x="3300" y="1042"/>
                    <a:pt x="3525" y="854"/>
                    <a:pt x="3787" y="730"/>
                  </a:cubicBezTo>
                  <a:cubicBezTo>
                    <a:pt x="4287" y="505"/>
                    <a:pt x="4850" y="430"/>
                    <a:pt x="5387" y="330"/>
                  </a:cubicBezTo>
                  <a:cubicBezTo>
                    <a:pt x="5449" y="380"/>
                    <a:pt x="5512" y="430"/>
                    <a:pt x="5574" y="467"/>
                  </a:cubicBezTo>
                  <a:cubicBezTo>
                    <a:pt x="5605" y="488"/>
                    <a:pt x="5637" y="498"/>
                    <a:pt x="5666" y="498"/>
                  </a:cubicBezTo>
                  <a:cubicBezTo>
                    <a:pt x="5826" y="498"/>
                    <a:pt x="5939" y="225"/>
                    <a:pt x="5749" y="130"/>
                  </a:cubicBezTo>
                  <a:cubicBezTo>
                    <a:pt x="5660" y="85"/>
                    <a:pt x="5531" y="1"/>
                    <a:pt x="5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7" name="Google Shape;12977;p28"/>
            <p:cNvSpPr/>
            <p:nvPr/>
          </p:nvSpPr>
          <p:spPr>
            <a:xfrm>
              <a:off x="6290175" y="2052575"/>
              <a:ext cx="172900" cy="341050"/>
            </a:xfrm>
            <a:custGeom>
              <a:avLst/>
              <a:gdLst/>
              <a:ahLst/>
              <a:cxnLst/>
              <a:rect l="l" t="t" r="r" b="b"/>
              <a:pathLst>
                <a:path w="6916" h="13642" extrusionOk="0">
                  <a:moveTo>
                    <a:pt x="4358" y="0"/>
                  </a:moveTo>
                  <a:cubicBezTo>
                    <a:pt x="4345" y="0"/>
                    <a:pt x="4331" y="2"/>
                    <a:pt x="4316" y="6"/>
                  </a:cubicBezTo>
                  <a:cubicBezTo>
                    <a:pt x="4191" y="31"/>
                    <a:pt x="4066" y="93"/>
                    <a:pt x="3978" y="181"/>
                  </a:cubicBezTo>
                  <a:cubicBezTo>
                    <a:pt x="3866" y="281"/>
                    <a:pt x="3841" y="393"/>
                    <a:pt x="3803" y="530"/>
                  </a:cubicBezTo>
                  <a:cubicBezTo>
                    <a:pt x="3728" y="805"/>
                    <a:pt x="3728" y="1055"/>
                    <a:pt x="3928" y="1280"/>
                  </a:cubicBezTo>
                  <a:cubicBezTo>
                    <a:pt x="4128" y="1518"/>
                    <a:pt x="4391" y="1605"/>
                    <a:pt x="4653" y="1768"/>
                  </a:cubicBezTo>
                  <a:cubicBezTo>
                    <a:pt x="4941" y="1943"/>
                    <a:pt x="4978" y="2305"/>
                    <a:pt x="5253" y="2505"/>
                  </a:cubicBezTo>
                  <a:cubicBezTo>
                    <a:pt x="5366" y="2592"/>
                    <a:pt x="5466" y="2567"/>
                    <a:pt x="5591" y="2617"/>
                  </a:cubicBezTo>
                  <a:cubicBezTo>
                    <a:pt x="5591" y="2630"/>
                    <a:pt x="5591" y="2630"/>
                    <a:pt x="5591" y="2642"/>
                  </a:cubicBezTo>
                  <a:cubicBezTo>
                    <a:pt x="5603" y="2680"/>
                    <a:pt x="5591" y="2730"/>
                    <a:pt x="5591" y="2780"/>
                  </a:cubicBezTo>
                  <a:cubicBezTo>
                    <a:pt x="5578" y="2880"/>
                    <a:pt x="5578" y="2967"/>
                    <a:pt x="5578" y="3067"/>
                  </a:cubicBezTo>
                  <a:cubicBezTo>
                    <a:pt x="5591" y="3442"/>
                    <a:pt x="5703" y="3742"/>
                    <a:pt x="5840" y="4080"/>
                  </a:cubicBezTo>
                  <a:cubicBezTo>
                    <a:pt x="5978" y="4417"/>
                    <a:pt x="6128" y="4742"/>
                    <a:pt x="6215" y="5104"/>
                  </a:cubicBezTo>
                  <a:cubicBezTo>
                    <a:pt x="6315" y="5479"/>
                    <a:pt x="6403" y="5854"/>
                    <a:pt x="6453" y="6241"/>
                  </a:cubicBezTo>
                  <a:cubicBezTo>
                    <a:pt x="6490" y="6591"/>
                    <a:pt x="6553" y="7004"/>
                    <a:pt x="6465" y="7354"/>
                  </a:cubicBezTo>
                  <a:cubicBezTo>
                    <a:pt x="6440" y="7441"/>
                    <a:pt x="6403" y="7541"/>
                    <a:pt x="6365" y="7616"/>
                  </a:cubicBezTo>
                  <a:cubicBezTo>
                    <a:pt x="6328" y="7679"/>
                    <a:pt x="6278" y="7729"/>
                    <a:pt x="6253" y="7791"/>
                  </a:cubicBezTo>
                  <a:cubicBezTo>
                    <a:pt x="6190" y="7916"/>
                    <a:pt x="6215" y="8091"/>
                    <a:pt x="6240" y="8228"/>
                  </a:cubicBezTo>
                  <a:cubicBezTo>
                    <a:pt x="6303" y="8503"/>
                    <a:pt x="6465" y="8741"/>
                    <a:pt x="6515" y="9016"/>
                  </a:cubicBezTo>
                  <a:cubicBezTo>
                    <a:pt x="6540" y="9166"/>
                    <a:pt x="6490" y="9291"/>
                    <a:pt x="6440" y="9416"/>
                  </a:cubicBezTo>
                  <a:cubicBezTo>
                    <a:pt x="6378" y="9578"/>
                    <a:pt x="6353" y="9753"/>
                    <a:pt x="6365" y="9915"/>
                  </a:cubicBezTo>
                  <a:cubicBezTo>
                    <a:pt x="6403" y="10215"/>
                    <a:pt x="6540" y="10478"/>
                    <a:pt x="6603" y="10765"/>
                  </a:cubicBezTo>
                  <a:cubicBezTo>
                    <a:pt x="6628" y="10903"/>
                    <a:pt x="6665" y="11053"/>
                    <a:pt x="6653" y="11178"/>
                  </a:cubicBezTo>
                  <a:cubicBezTo>
                    <a:pt x="6640" y="11390"/>
                    <a:pt x="6503" y="11515"/>
                    <a:pt x="6428" y="11690"/>
                  </a:cubicBezTo>
                  <a:cubicBezTo>
                    <a:pt x="6378" y="11827"/>
                    <a:pt x="6378" y="11965"/>
                    <a:pt x="6353" y="12102"/>
                  </a:cubicBezTo>
                  <a:cubicBezTo>
                    <a:pt x="6328" y="12277"/>
                    <a:pt x="6253" y="12365"/>
                    <a:pt x="6128" y="12477"/>
                  </a:cubicBezTo>
                  <a:cubicBezTo>
                    <a:pt x="5865" y="12727"/>
                    <a:pt x="5516" y="12802"/>
                    <a:pt x="5166" y="12890"/>
                  </a:cubicBezTo>
                  <a:cubicBezTo>
                    <a:pt x="4941" y="12952"/>
                    <a:pt x="4703" y="12965"/>
                    <a:pt x="4466" y="13015"/>
                  </a:cubicBezTo>
                  <a:cubicBezTo>
                    <a:pt x="4366" y="13027"/>
                    <a:pt x="4266" y="13065"/>
                    <a:pt x="4178" y="13115"/>
                  </a:cubicBezTo>
                  <a:cubicBezTo>
                    <a:pt x="4103" y="13152"/>
                    <a:pt x="4041" y="13240"/>
                    <a:pt x="3966" y="13252"/>
                  </a:cubicBezTo>
                  <a:cubicBezTo>
                    <a:pt x="3944" y="13258"/>
                    <a:pt x="3918" y="13261"/>
                    <a:pt x="3888" y="13261"/>
                  </a:cubicBezTo>
                  <a:cubicBezTo>
                    <a:pt x="3801" y="13261"/>
                    <a:pt x="3691" y="13240"/>
                    <a:pt x="3616" y="13240"/>
                  </a:cubicBezTo>
                  <a:lnTo>
                    <a:pt x="3279" y="13215"/>
                  </a:lnTo>
                  <a:cubicBezTo>
                    <a:pt x="3041" y="13202"/>
                    <a:pt x="2816" y="13190"/>
                    <a:pt x="2579" y="13177"/>
                  </a:cubicBezTo>
                  <a:cubicBezTo>
                    <a:pt x="2366" y="13165"/>
                    <a:pt x="2129" y="13140"/>
                    <a:pt x="1929" y="13040"/>
                  </a:cubicBezTo>
                  <a:cubicBezTo>
                    <a:pt x="1754" y="12952"/>
                    <a:pt x="1604" y="12815"/>
                    <a:pt x="1429" y="12727"/>
                  </a:cubicBezTo>
                  <a:cubicBezTo>
                    <a:pt x="1067" y="12515"/>
                    <a:pt x="654" y="12390"/>
                    <a:pt x="242" y="12315"/>
                  </a:cubicBezTo>
                  <a:cubicBezTo>
                    <a:pt x="233" y="12314"/>
                    <a:pt x="225" y="12313"/>
                    <a:pt x="217" y="12313"/>
                  </a:cubicBezTo>
                  <a:cubicBezTo>
                    <a:pt x="49" y="12313"/>
                    <a:pt x="0" y="12555"/>
                    <a:pt x="179" y="12615"/>
                  </a:cubicBezTo>
                  <a:cubicBezTo>
                    <a:pt x="542" y="12740"/>
                    <a:pt x="917" y="12802"/>
                    <a:pt x="1267" y="12977"/>
                  </a:cubicBezTo>
                  <a:cubicBezTo>
                    <a:pt x="1417" y="13052"/>
                    <a:pt x="1554" y="13140"/>
                    <a:pt x="1692" y="13227"/>
                  </a:cubicBezTo>
                  <a:cubicBezTo>
                    <a:pt x="1866" y="13327"/>
                    <a:pt x="2041" y="13377"/>
                    <a:pt x="2241" y="13402"/>
                  </a:cubicBezTo>
                  <a:cubicBezTo>
                    <a:pt x="2641" y="13452"/>
                    <a:pt x="3041" y="13514"/>
                    <a:pt x="3454" y="13564"/>
                  </a:cubicBezTo>
                  <a:cubicBezTo>
                    <a:pt x="3610" y="13598"/>
                    <a:pt x="3786" y="13641"/>
                    <a:pt x="3947" y="13641"/>
                  </a:cubicBezTo>
                  <a:cubicBezTo>
                    <a:pt x="3966" y="13641"/>
                    <a:pt x="3985" y="13641"/>
                    <a:pt x="4003" y="13639"/>
                  </a:cubicBezTo>
                  <a:cubicBezTo>
                    <a:pt x="4203" y="13627"/>
                    <a:pt x="4266" y="13465"/>
                    <a:pt x="4428" y="13390"/>
                  </a:cubicBezTo>
                  <a:cubicBezTo>
                    <a:pt x="4803" y="13202"/>
                    <a:pt x="5241" y="13115"/>
                    <a:pt x="5640" y="13040"/>
                  </a:cubicBezTo>
                  <a:cubicBezTo>
                    <a:pt x="5915" y="12977"/>
                    <a:pt x="6315" y="12940"/>
                    <a:pt x="6490" y="12690"/>
                  </a:cubicBezTo>
                  <a:cubicBezTo>
                    <a:pt x="6715" y="12402"/>
                    <a:pt x="6565" y="12127"/>
                    <a:pt x="6553" y="11802"/>
                  </a:cubicBezTo>
                  <a:cubicBezTo>
                    <a:pt x="6540" y="11590"/>
                    <a:pt x="6690" y="11478"/>
                    <a:pt x="6790" y="11315"/>
                  </a:cubicBezTo>
                  <a:cubicBezTo>
                    <a:pt x="6853" y="11203"/>
                    <a:pt x="6890" y="11053"/>
                    <a:pt x="6890" y="10915"/>
                  </a:cubicBezTo>
                  <a:cubicBezTo>
                    <a:pt x="6890" y="10628"/>
                    <a:pt x="6740" y="10353"/>
                    <a:pt x="6653" y="10078"/>
                  </a:cubicBezTo>
                  <a:cubicBezTo>
                    <a:pt x="6590" y="9890"/>
                    <a:pt x="6578" y="9728"/>
                    <a:pt x="6690" y="9553"/>
                  </a:cubicBezTo>
                  <a:cubicBezTo>
                    <a:pt x="6778" y="9416"/>
                    <a:pt x="6853" y="9278"/>
                    <a:pt x="6878" y="9116"/>
                  </a:cubicBezTo>
                  <a:cubicBezTo>
                    <a:pt x="6915" y="8841"/>
                    <a:pt x="6828" y="8553"/>
                    <a:pt x="6715" y="8303"/>
                  </a:cubicBezTo>
                  <a:cubicBezTo>
                    <a:pt x="6678" y="8178"/>
                    <a:pt x="6640" y="8066"/>
                    <a:pt x="6628" y="7941"/>
                  </a:cubicBezTo>
                  <a:cubicBezTo>
                    <a:pt x="6628" y="7866"/>
                    <a:pt x="6603" y="7766"/>
                    <a:pt x="6628" y="7691"/>
                  </a:cubicBezTo>
                  <a:cubicBezTo>
                    <a:pt x="6653" y="7604"/>
                    <a:pt x="6690" y="7529"/>
                    <a:pt x="6715" y="7441"/>
                  </a:cubicBezTo>
                  <a:cubicBezTo>
                    <a:pt x="6815" y="7104"/>
                    <a:pt x="6778" y="6729"/>
                    <a:pt x="6753" y="6379"/>
                  </a:cubicBezTo>
                  <a:cubicBezTo>
                    <a:pt x="6728" y="6004"/>
                    <a:pt x="6678" y="5617"/>
                    <a:pt x="6565" y="5267"/>
                  </a:cubicBezTo>
                  <a:cubicBezTo>
                    <a:pt x="6453" y="4904"/>
                    <a:pt x="6303" y="4567"/>
                    <a:pt x="6165" y="4229"/>
                  </a:cubicBezTo>
                  <a:cubicBezTo>
                    <a:pt x="6090" y="4055"/>
                    <a:pt x="6028" y="3880"/>
                    <a:pt x="6003" y="3692"/>
                  </a:cubicBezTo>
                  <a:cubicBezTo>
                    <a:pt x="5978" y="3505"/>
                    <a:pt x="5990" y="3330"/>
                    <a:pt x="6003" y="3142"/>
                  </a:cubicBezTo>
                  <a:cubicBezTo>
                    <a:pt x="6026" y="2912"/>
                    <a:pt x="6081" y="2278"/>
                    <a:pt x="5737" y="2278"/>
                  </a:cubicBezTo>
                  <a:cubicBezTo>
                    <a:pt x="5708" y="2278"/>
                    <a:pt x="5676" y="2283"/>
                    <a:pt x="5640" y="2292"/>
                  </a:cubicBezTo>
                  <a:cubicBezTo>
                    <a:pt x="5581" y="2307"/>
                    <a:pt x="5539" y="2327"/>
                    <a:pt x="5497" y="2327"/>
                  </a:cubicBezTo>
                  <a:cubicBezTo>
                    <a:pt x="5468" y="2327"/>
                    <a:pt x="5438" y="2318"/>
                    <a:pt x="5403" y="2292"/>
                  </a:cubicBezTo>
                  <a:cubicBezTo>
                    <a:pt x="5328" y="2243"/>
                    <a:pt x="5291" y="2168"/>
                    <a:pt x="5253" y="2093"/>
                  </a:cubicBezTo>
                  <a:cubicBezTo>
                    <a:pt x="5153" y="1905"/>
                    <a:pt x="5116" y="1718"/>
                    <a:pt x="4966" y="1555"/>
                  </a:cubicBezTo>
                  <a:cubicBezTo>
                    <a:pt x="4853" y="1430"/>
                    <a:pt x="4716" y="1343"/>
                    <a:pt x="4566" y="1243"/>
                  </a:cubicBezTo>
                  <a:cubicBezTo>
                    <a:pt x="4428" y="1155"/>
                    <a:pt x="4278" y="1105"/>
                    <a:pt x="4166" y="993"/>
                  </a:cubicBezTo>
                  <a:cubicBezTo>
                    <a:pt x="4066" y="905"/>
                    <a:pt x="3991" y="730"/>
                    <a:pt x="4053" y="605"/>
                  </a:cubicBezTo>
                  <a:cubicBezTo>
                    <a:pt x="4103" y="468"/>
                    <a:pt x="4278" y="356"/>
                    <a:pt x="4416" y="318"/>
                  </a:cubicBezTo>
                  <a:cubicBezTo>
                    <a:pt x="4601" y="272"/>
                    <a:pt x="4529" y="0"/>
                    <a:pt x="43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8" name="Google Shape;12978;p28"/>
            <p:cNvSpPr/>
            <p:nvPr/>
          </p:nvSpPr>
          <p:spPr>
            <a:xfrm>
              <a:off x="6410550" y="2352550"/>
              <a:ext cx="15975" cy="28225"/>
            </a:xfrm>
            <a:custGeom>
              <a:avLst/>
              <a:gdLst/>
              <a:ahLst/>
              <a:cxnLst/>
              <a:rect l="l" t="t" r="r" b="b"/>
              <a:pathLst>
                <a:path w="639" h="1129" extrusionOk="0">
                  <a:moveTo>
                    <a:pt x="529" y="0"/>
                  </a:moveTo>
                  <a:cubicBezTo>
                    <a:pt x="506" y="0"/>
                    <a:pt x="483" y="9"/>
                    <a:pt x="463" y="28"/>
                  </a:cubicBezTo>
                  <a:cubicBezTo>
                    <a:pt x="438" y="53"/>
                    <a:pt x="426" y="78"/>
                    <a:pt x="413" y="91"/>
                  </a:cubicBezTo>
                  <a:cubicBezTo>
                    <a:pt x="413" y="103"/>
                    <a:pt x="376" y="128"/>
                    <a:pt x="363" y="153"/>
                  </a:cubicBezTo>
                  <a:cubicBezTo>
                    <a:pt x="351" y="166"/>
                    <a:pt x="351" y="178"/>
                    <a:pt x="338" y="178"/>
                  </a:cubicBezTo>
                  <a:cubicBezTo>
                    <a:pt x="326" y="191"/>
                    <a:pt x="313" y="216"/>
                    <a:pt x="301" y="228"/>
                  </a:cubicBezTo>
                  <a:cubicBezTo>
                    <a:pt x="288" y="241"/>
                    <a:pt x="276" y="253"/>
                    <a:pt x="251" y="278"/>
                  </a:cubicBezTo>
                  <a:cubicBezTo>
                    <a:pt x="251" y="278"/>
                    <a:pt x="238" y="278"/>
                    <a:pt x="238" y="291"/>
                  </a:cubicBezTo>
                  <a:cubicBezTo>
                    <a:pt x="238" y="291"/>
                    <a:pt x="226" y="303"/>
                    <a:pt x="213" y="303"/>
                  </a:cubicBezTo>
                  <a:cubicBezTo>
                    <a:pt x="188" y="328"/>
                    <a:pt x="151" y="341"/>
                    <a:pt x="113" y="366"/>
                  </a:cubicBezTo>
                  <a:cubicBezTo>
                    <a:pt x="63" y="403"/>
                    <a:pt x="13" y="453"/>
                    <a:pt x="13" y="528"/>
                  </a:cubicBezTo>
                  <a:cubicBezTo>
                    <a:pt x="1" y="578"/>
                    <a:pt x="13" y="628"/>
                    <a:pt x="13" y="678"/>
                  </a:cubicBezTo>
                  <a:lnTo>
                    <a:pt x="63" y="991"/>
                  </a:lnTo>
                  <a:cubicBezTo>
                    <a:pt x="76" y="1066"/>
                    <a:pt x="138" y="1128"/>
                    <a:pt x="213" y="1128"/>
                  </a:cubicBezTo>
                  <a:cubicBezTo>
                    <a:pt x="288" y="1116"/>
                    <a:pt x="363" y="1053"/>
                    <a:pt x="351" y="978"/>
                  </a:cubicBezTo>
                  <a:lnTo>
                    <a:pt x="301" y="691"/>
                  </a:lnTo>
                  <a:cubicBezTo>
                    <a:pt x="301" y="666"/>
                    <a:pt x="301" y="641"/>
                    <a:pt x="301" y="616"/>
                  </a:cubicBezTo>
                  <a:cubicBezTo>
                    <a:pt x="288" y="603"/>
                    <a:pt x="288" y="603"/>
                    <a:pt x="288" y="591"/>
                  </a:cubicBezTo>
                  <a:cubicBezTo>
                    <a:pt x="301" y="591"/>
                    <a:pt x="313" y="578"/>
                    <a:pt x="326" y="578"/>
                  </a:cubicBezTo>
                  <a:cubicBezTo>
                    <a:pt x="413" y="516"/>
                    <a:pt x="488" y="453"/>
                    <a:pt x="538" y="366"/>
                  </a:cubicBezTo>
                  <a:cubicBezTo>
                    <a:pt x="588" y="291"/>
                    <a:pt x="638" y="191"/>
                    <a:pt x="626" y="91"/>
                  </a:cubicBezTo>
                  <a:cubicBezTo>
                    <a:pt x="626" y="40"/>
                    <a:pt x="579" y="0"/>
                    <a:pt x="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9" name="Google Shape;12979;p28"/>
            <p:cNvSpPr/>
            <p:nvPr/>
          </p:nvSpPr>
          <p:spPr>
            <a:xfrm>
              <a:off x="6403375" y="2282550"/>
              <a:ext cx="23775" cy="67450"/>
            </a:xfrm>
            <a:custGeom>
              <a:avLst/>
              <a:gdLst/>
              <a:ahLst/>
              <a:cxnLst/>
              <a:rect l="l" t="t" r="r" b="b"/>
              <a:pathLst>
                <a:path w="951" h="2698" extrusionOk="0">
                  <a:moveTo>
                    <a:pt x="278" y="0"/>
                  </a:moveTo>
                  <a:cubicBezTo>
                    <a:pt x="243" y="0"/>
                    <a:pt x="207" y="13"/>
                    <a:pt x="175" y="42"/>
                  </a:cubicBezTo>
                  <a:cubicBezTo>
                    <a:pt x="63" y="154"/>
                    <a:pt x="38" y="317"/>
                    <a:pt x="100" y="454"/>
                  </a:cubicBezTo>
                  <a:cubicBezTo>
                    <a:pt x="38" y="517"/>
                    <a:pt x="13" y="604"/>
                    <a:pt x="0" y="704"/>
                  </a:cubicBezTo>
                  <a:cubicBezTo>
                    <a:pt x="0" y="779"/>
                    <a:pt x="25" y="854"/>
                    <a:pt x="50" y="929"/>
                  </a:cubicBezTo>
                  <a:cubicBezTo>
                    <a:pt x="75" y="1016"/>
                    <a:pt x="88" y="1116"/>
                    <a:pt x="138" y="1204"/>
                  </a:cubicBezTo>
                  <a:cubicBezTo>
                    <a:pt x="225" y="1366"/>
                    <a:pt x="350" y="1504"/>
                    <a:pt x="338" y="1704"/>
                  </a:cubicBezTo>
                  <a:cubicBezTo>
                    <a:pt x="325" y="1854"/>
                    <a:pt x="250" y="1979"/>
                    <a:pt x="113" y="2054"/>
                  </a:cubicBezTo>
                  <a:cubicBezTo>
                    <a:pt x="25" y="2104"/>
                    <a:pt x="0" y="2254"/>
                    <a:pt x="88" y="2316"/>
                  </a:cubicBezTo>
                  <a:cubicBezTo>
                    <a:pt x="300" y="2466"/>
                    <a:pt x="538" y="2591"/>
                    <a:pt x="775" y="2691"/>
                  </a:cubicBezTo>
                  <a:cubicBezTo>
                    <a:pt x="787" y="2695"/>
                    <a:pt x="798" y="2697"/>
                    <a:pt x="810" y="2697"/>
                  </a:cubicBezTo>
                  <a:cubicBezTo>
                    <a:pt x="893" y="2697"/>
                    <a:pt x="951" y="2585"/>
                    <a:pt x="863" y="2541"/>
                  </a:cubicBezTo>
                  <a:cubicBezTo>
                    <a:pt x="700" y="2453"/>
                    <a:pt x="563" y="2341"/>
                    <a:pt x="450" y="2229"/>
                  </a:cubicBezTo>
                  <a:cubicBezTo>
                    <a:pt x="638" y="2054"/>
                    <a:pt x="738" y="1791"/>
                    <a:pt x="625" y="1529"/>
                  </a:cubicBezTo>
                  <a:cubicBezTo>
                    <a:pt x="563" y="1366"/>
                    <a:pt x="425" y="1204"/>
                    <a:pt x="300" y="1066"/>
                  </a:cubicBezTo>
                  <a:cubicBezTo>
                    <a:pt x="238" y="979"/>
                    <a:pt x="138" y="916"/>
                    <a:pt x="188" y="779"/>
                  </a:cubicBezTo>
                  <a:cubicBezTo>
                    <a:pt x="200" y="729"/>
                    <a:pt x="250" y="641"/>
                    <a:pt x="313" y="629"/>
                  </a:cubicBezTo>
                  <a:cubicBezTo>
                    <a:pt x="413" y="616"/>
                    <a:pt x="525" y="492"/>
                    <a:pt x="438" y="392"/>
                  </a:cubicBezTo>
                  <a:cubicBezTo>
                    <a:pt x="400" y="342"/>
                    <a:pt x="388" y="279"/>
                    <a:pt x="413" y="217"/>
                  </a:cubicBezTo>
                  <a:cubicBezTo>
                    <a:pt x="468" y="105"/>
                    <a:pt x="379" y="0"/>
                    <a:pt x="2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0" name="Google Shape;12980;p28"/>
            <p:cNvSpPr/>
            <p:nvPr/>
          </p:nvSpPr>
          <p:spPr>
            <a:xfrm>
              <a:off x="6419300" y="2287175"/>
              <a:ext cx="39075" cy="68850"/>
            </a:xfrm>
            <a:custGeom>
              <a:avLst/>
              <a:gdLst/>
              <a:ahLst/>
              <a:cxnLst/>
              <a:rect l="l" t="t" r="r" b="b"/>
              <a:pathLst>
                <a:path w="1563" h="2754" extrusionOk="0">
                  <a:moveTo>
                    <a:pt x="1257" y="0"/>
                  </a:moveTo>
                  <a:cubicBezTo>
                    <a:pt x="1175" y="0"/>
                    <a:pt x="1097" y="85"/>
                    <a:pt x="1125" y="169"/>
                  </a:cubicBezTo>
                  <a:cubicBezTo>
                    <a:pt x="1150" y="244"/>
                    <a:pt x="1088" y="332"/>
                    <a:pt x="1038" y="381"/>
                  </a:cubicBezTo>
                  <a:cubicBezTo>
                    <a:pt x="938" y="469"/>
                    <a:pt x="838" y="544"/>
                    <a:pt x="775" y="669"/>
                  </a:cubicBezTo>
                  <a:cubicBezTo>
                    <a:pt x="675" y="881"/>
                    <a:pt x="738" y="1094"/>
                    <a:pt x="700" y="1319"/>
                  </a:cubicBezTo>
                  <a:cubicBezTo>
                    <a:pt x="675" y="1431"/>
                    <a:pt x="613" y="1531"/>
                    <a:pt x="525" y="1606"/>
                  </a:cubicBezTo>
                  <a:cubicBezTo>
                    <a:pt x="450" y="1694"/>
                    <a:pt x="351" y="1731"/>
                    <a:pt x="263" y="1806"/>
                  </a:cubicBezTo>
                  <a:cubicBezTo>
                    <a:pt x="163" y="1894"/>
                    <a:pt x="101" y="1994"/>
                    <a:pt x="88" y="2131"/>
                  </a:cubicBezTo>
                  <a:cubicBezTo>
                    <a:pt x="88" y="2194"/>
                    <a:pt x="101" y="2243"/>
                    <a:pt x="113" y="2306"/>
                  </a:cubicBezTo>
                  <a:cubicBezTo>
                    <a:pt x="126" y="2331"/>
                    <a:pt x="126" y="2343"/>
                    <a:pt x="126" y="2368"/>
                  </a:cubicBezTo>
                  <a:cubicBezTo>
                    <a:pt x="126" y="2399"/>
                    <a:pt x="109" y="2422"/>
                    <a:pt x="124" y="2422"/>
                  </a:cubicBezTo>
                  <a:cubicBezTo>
                    <a:pt x="127" y="2422"/>
                    <a:pt x="131" y="2421"/>
                    <a:pt x="138" y="2418"/>
                  </a:cubicBezTo>
                  <a:lnTo>
                    <a:pt x="138" y="2418"/>
                  </a:lnTo>
                  <a:cubicBezTo>
                    <a:pt x="51" y="2456"/>
                    <a:pt x="1" y="2531"/>
                    <a:pt x="26" y="2631"/>
                  </a:cubicBezTo>
                  <a:cubicBezTo>
                    <a:pt x="46" y="2692"/>
                    <a:pt x="116" y="2753"/>
                    <a:pt x="189" y="2753"/>
                  </a:cubicBezTo>
                  <a:cubicBezTo>
                    <a:pt x="206" y="2753"/>
                    <a:pt x="222" y="2750"/>
                    <a:pt x="238" y="2743"/>
                  </a:cubicBezTo>
                  <a:cubicBezTo>
                    <a:pt x="388" y="2681"/>
                    <a:pt x="463" y="2556"/>
                    <a:pt x="463" y="2393"/>
                  </a:cubicBezTo>
                  <a:cubicBezTo>
                    <a:pt x="463" y="2293"/>
                    <a:pt x="388" y="2156"/>
                    <a:pt x="475" y="2069"/>
                  </a:cubicBezTo>
                  <a:cubicBezTo>
                    <a:pt x="525" y="2031"/>
                    <a:pt x="588" y="1994"/>
                    <a:pt x="625" y="1944"/>
                  </a:cubicBezTo>
                  <a:cubicBezTo>
                    <a:pt x="675" y="1894"/>
                    <a:pt x="713" y="1831"/>
                    <a:pt x="750" y="1769"/>
                  </a:cubicBezTo>
                  <a:cubicBezTo>
                    <a:pt x="813" y="1656"/>
                    <a:pt x="850" y="1519"/>
                    <a:pt x="888" y="1394"/>
                  </a:cubicBezTo>
                  <a:cubicBezTo>
                    <a:pt x="913" y="1269"/>
                    <a:pt x="913" y="1144"/>
                    <a:pt x="938" y="1006"/>
                  </a:cubicBezTo>
                  <a:cubicBezTo>
                    <a:pt x="938" y="956"/>
                    <a:pt x="950" y="881"/>
                    <a:pt x="988" y="831"/>
                  </a:cubicBezTo>
                  <a:cubicBezTo>
                    <a:pt x="1025" y="769"/>
                    <a:pt x="1088" y="731"/>
                    <a:pt x="1138" y="694"/>
                  </a:cubicBezTo>
                  <a:cubicBezTo>
                    <a:pt x="1338" y="531"/>
                    <a:pt x="1563" y="269"/>
                    <a:pt x="1338" y="32"/>
                  </a:cubicBezTo>
                  <a:cubicBezTo>
                    <a:pt x="1313" y="10"/>
                    <a:pt x="1285" y="0"/>
                    <a:pt x="12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1" name="Google Shape;12981;p28"/>
            <p:cNvSpPr/>
            <p:nvPr/>
          </p:nvSpPr>
          <p:spPr>
            <a:xfrm>
              <a:off x="6388375" y="2249775"/>
              <a:ext cx="48125" cy="42425"/>
            </a:xfrm>
            <a:custGeom>
              <a:avLst/>
              <a:gdLst/>
              <a:ahLst/>
              <a:cxnLst/>
              <a:rect l="l" t="t" r="r" b="b"/>
              <a:pathLst>
                <a:path w="1925" h="1697" extrusionOk="0">
                  <a:moveTo>
                    <a:pt x="176" y="1"/>
                  </a:moveTo>
                  <a:cubicBezTo>
                    <a:pt x="120" y="1"/>
                    <a:pt x="65" y="36"/>
                    <a:pt x="38" y="90"/>
                  </a:cubicBezTo>
                  <a:cubicBezTo>
                    <a:pt x="0" y="178"/>
                    <a:pt x="13" y="265"/>
                    <a:pt x="63" y="353"/>
                  </a:cubicBezTo>
                  <a:cubicBezTo>
                    <a:pt x="150" y="490"/>
                    <a:pt x="313" y="553"/>
                    <a:pt x="475" y="590"/>
                  </a:cubicBezTo>
                  <a:cubicBezTo>
                    <a:pt x="563" y="603"/>
                    <a:pt x="650" y="628"/>
                    <a:pt x="725" y="665"/>
                  </a:cubicBezTo>
                  <a:cubicBezTo>
                    <a:pt x="838" y="715"/>
                    <a:pt x="838" y="803"/>
                    <a:pt x="850" y="915"/>
                  </a:cubicBezTo>
                  <a:cubicBezTo>
                    <a:pt x="850" y="1165"/>
                    <a:pt x="1088" y="1178"/>
                    <a:pt x="1275" y="1240"/>
                  </a:cubicBezTo>
                  <a:cubicBezTo>
                    <a:pt x="1338" y="1265"/>
                    <a:pt x="1388" y="1303"/>
                    <a:pt x="1450" y="1303"/>
                  </a:cubicBezTo>
                  <a:cubicBezTo>
                    <a:pt x="1475" y="1309"/>
                    <a:pt x="1500" y="1309"/>
                    <a:pt x="1525" y="1309"/>
                  </a:cubicBezTo>
                  <a:cubicBezTo>
                    <a:pt x="1550" y="1309"/>
                    <a:pt x="1575" y="1309"/>
                    <a:pt x="1600" y="1315"/>
                  </a:cubicBezTo>
                  <a:cubicBezTo>
                    <a:pt x="1700" y="1353"/>
                    <a:pt x="1687" y="1503"/>
                    <a:pt x="1687" y="1590"/>
                  </a:cubicBezTo>
                  <a:cubicBezTo>
                    <a:pt x="1682" y="1662"/>
                    <a:pt x="1733" y="1696"/>
                    <a:pt x="1788" y="1696"/>
                  </a:cubicBezTo>
                  <a:cubicBezTo>
                    <a:pt x="1848" y="1696"/>
                    <a:pt x="1912" y="1656"/>
                    <a:pt x="1912" y="1578"/>
                  </a:cubicBezTo>
                  <a:cubicBezTo>
                    <a:pt x="1925" y="1403"/>
                    <a:pt x="1912" y="1215"/>
                    <a:pt x="1775" y="1103"/>
                  </a:cubicBezTo>
                  <a:cubicBezTo>
                    <a:pt x="1712" y="1053"/>
                    <a:pt x="1625" y="1015"/>
                    <a:pt x="1538" y="990"/>
                  </a:cubicBezTo>
                  <a:cubicBezTo>
                    <a:pt x="1438" y="953"/>
                    <a:pt x="1325" y="965"/>
                    <a:pt x="1213" y="953"/>
                  </a:cubicBezTo>
                  <a:cubicBezTo>
                    <a:pt x="1175" y="953"/>
                    <a:pt x="1113" y="953"/>
                    <a:pt x="1088" y="915"/>
                  </a:cubicBezTo>
                  <a:cubicBezTo>
                    <a:pt x="1050" y="890"/>
                    <a:pt x="1050" y="828"/>
                    <a:pt x="1038" y="790"/>
                  </a:cubicBezTo>
                  <a:cubicBezTo>
                    <a:pt x="1013" y="715"/>
                    <a:pt x="975" y="640"/>
                    <a:pt x="925" y="590"/>
                  </a:cubicBezTo>
                  <a:cubicBezTo>
                    <a:pt x="800" y="465"/>
                    <a:pt x="625" y="428"/>
                    <a:pt x="488" y="340"/>
                  </a:cubicBezTo>
                  <a:cubicBezTo>
                    <a:pt x="438" y="303"/>
                    <a:pt x="375" y="265"/>
                    <a:pt x="350" y="203"/>
                  </a:cubicBezTo>
                  <a:cubicBezTo>
                    <a:pt x="313" y="140"/>
                    <a:pt x="313" y="53"/>
                    <a:pt x="238" y="15"/>
                  </a:cubicBezTo>
                  <a:cubicBezTo>
                    <a:pt x="218" y="5"/>
                    <a:pt x="19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2" name="Google Shape;12982;p28"/>
            <p:cNvSpPr/>
            <p:nvPr/>
          </p:nvSpPr>
          <p:spPr>
            <a:xfrm>
              <a:off x="6393100" y="2146600"/>
              <a:ext cx="39350" cy="103250"/>
            </a:xfrm>
            <a:custGeom>
              <a:avLst/>
              <a:gdLst/>
              <a:ahLst/>
              <a:cxnLst/>
              <a:rect l="l" t="t" r="r" b="b"/>
              <a:pathLst>
                <a:path w="1574" h="4130" extrusionOk="0">
                  <a:moveTo>
                    <a:pt x="127" y="0"/>
                  </a:moveTo>
                  <a:cubicBezTo>
                    <a:pt x="63" y="0"/>
                    <a:pt x="1" y="54"/>
                    <a:pt x="24" y="131"/>
                  </a:cubicBezTo>
                  <a:cubicBezTo>
                    <a:pt x="99" y="393"/>
                    <a:pt x="224" y="718"/>
                    <a:pt x="449" y="881"/>
                  </a:cubicBezTo>
                  <a:cubicBezTo>
                    <a:pt x="561" y="956"/>
                    <a:pt x="686" y="981"/>
                    <a:pt x="811" y="981"/>
                  </a:cubicBezTo>
                  <a:cubicBezTo>
                    <a:pt x="849" y="968"/>
                    <a:pt x="874" y="968"/>
                    <a:pt x="899" y="968"/>
                  </a:cubicBezTo>
                  <a:cubicBezTo>
                    <a:pt x="874" y="1006"/>
                    <a:pt x="874" y="1056"/>
                    <a:pt x="874" y="1093"/>
                  </a:cubicBezTo>
                  <a:cubicBezTo>
                    <a:pt x="886" y="1206"/>
                    <a:pt x="949" y="1281"/>
                    <a:pt x="1024" y="1356"/>
                  </a:cubicBezTo>
                  <a:cubicBezTo>
                    <a:pt x="1136" y="1468"/>
                    <a:pt x="1149" y="1531"/>
                    <a:pt x="1124" y="1693"/>
                  </a:cubicBezTo>
                  <a:cubicBezTo>
                    <a:pt x="1111" y="1843"/>
                    <a:pt x="1149" y="1968"/>
                    <a:pt x="1211" y="2106"/>
                  </a:cubicBezTo>
                  <a:cubicBezTo>
                    <a:pt x="1224" y="2168"/>
                    <a:pt x="1274" y="2243"/>
                    <a:pt x="1274" y="2318"/>
                  </a:cubicBezTo>
                  <a:cubicBezTo>
                    <a:pt x="1274" y="2378"/>
                    <a:pt x="1250" y="2461"/>
                    <a:pt x="1196" y="2461"/>
                  </a:cubicBezTo>
                  <a:cubicBezTo>
                    <a:pt x="1182" y="2461"/>
                    <a:pt x="1166" y="2456"/>
                    <a:pt x="1149" y="2443"/>
                  </a:cubicBezTo>
                  <a:cubicBezTo>
                    <a:pt x="1135" y="2436"/>
                    <a:pt x="1121" y="2433"/>
                    <a:pt x="1106" y="2433"/>
                  </a:cubicBezTo>
                  <a:cubicBezTo>
                    <a:pt x="1067" y="2433"/>
                    <a:pt x="1026" y="2456"/>
                    <a:pt x="999" y="2493"/>
                  </a:cubicBezTo>
                  <a:cubicBezTo>
                    <a:pt x="861" y="2693"/>
                    <a:pt x="1011" y="2905"/>
                    <a:pt x="999" y="3118"/>
                  </a:cubicBezTo>
                  <a:cubicBezTo>
                    <a:pt x="986" y="3393"/>
                    <a:pt x="924" y="3668"/>
                    <a:pt x="761" y="3893"/>
                  </a:cubicBezTo>
                  <a:cubicBezTo>
                    <a:pt x="687" y="4004"/>
                    <a:pt x="806" y="4130"/>
                    <a:pt x="919" y="4130"/>
                  </a:cubicBezTo>
                  <a:cubicBezTo>
                    <a:pt x="957" y="4130"/>
                    <a:pt x="995" y="4115"/>
                    <a:pt x="1024" y="4080"/>
                  </a:cubicBezTo>
                  <a:cubicBezTo>
                    <a:pt x="1186" y="3868"/>
                    <a:pt x="1299" y="3630"/>
                    <a:pt x="1311" y="3368"/>
                  </a:cubicBezTo>
                  <a:cubicBezTo>
                    <a:pt x="1311" y="3243"/>
                    <a:pt x="1274" y="3118"/>
                    <a:pt x="1236" y="3005"/>
                  </a:cubicBezTo>
                  <a:cubicBezTo>
                    <a:pt x="1211" y="2930"/>
                    <a:pt x="1136" y="2780"/>
                    <a:pt x="1149" y="2680"/>
                  </a:cubicBezTo>
                  <a:lnTo>
                    <a:pt x="1149" y="2680"/>
                  </a:lnTo>
                  <a:cubicBezTo>
                    <a:pt x="1170" y="2686"/>
                    <a:pt x="1193" y="2689"/>
                    <a:pt x="1214" y="2689"/>
                  </a:cubicBezTo>
                  <a:cubicBezTo>
                    <a:pt x="1380" y="2689"/>
                    <a:pt x="1539" y="2531"/>
                    <a:pt x="1561" y="2343"/>
                  </a:cubicBezTo>
                  <a:cubicBezTo>
                    <a:pt x="1573" y="2168"/>
                    <a:pt x="1486" y="2018"/>
                    <a:pt x="1449" y="1843"/>
                  </a:cubicBezTo>
                  <a:cubicBezTo>
                    <a:pt x="1424" y="1668"/>
                    <a:pt x="1511" y="1518"/>
                    <a:pt x="1424" y="1343"/>
                  </a:cubicBezTo>
                  <a:cubicBezTo>
                    <a:pt x="1386" y="1281"/>
                    <a:pt x="1324" y="1231"/>
                    <a:pt x="1274" y="1181"/>
                  </a:cubicBezTo>
                  <a:cubicBezTo>
                    <a:pt x="1249" y="1168"/>
                    <a:pt x="1211" y="1131"/>
                    <a:pt x="1199" y="1106"/>
                  </a:cubicBezTo>
                  <a:cubicBezTo>
                    <a:pt x="1174" y="1068"/>
                    <a:pt x="1174" y="1081"/>
                    <a:pt x="1186" y="1031"/>
                  </a:cubicBezTo>
                  <a:cubicBezTo>
                    <a:pt x="1224" y="893"/>
                    <a:pt x="1261" y="768"/>
                    <a:pt x="1111" y="681"/>
                  </a:cubicBezTo>
                  <a:cubicBezTo>
                    <a:pt x="1050" y="636"/>
                    <a:pt x="979" y="629"/>
                    <a:pt x="906" y="629"/>
                  </a:cubicBezTo>
                  <a:cubicBezTo>
                    <a:pt x="869" y="629"/>
                    <a:pt x="832" y="631"/>
                    <a:pt x="795" y="631"/>
                  </a:cubicBezTo>
                  <a:cubicBezTo>
                    <a:pt x="740" y="631"/>
                    <a:pt x="686" y="627"/>
                    <a:pt x="636" y="606"/>
                  </a:cubicBezTo>
                  <a:cubicBezTo>
                    <a:pt x="386" y="518"/>
                    <a:pt x="311" y="306"/>
                    <a:pt x="224" y="69"/>
                  </a:cubicBezTo>
                  <a:cubicBezTo>
                    <a:pt x="205" y="21"/>
                    <a:pt x="166"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3" name="Google Shape;12983;p28"/>
            <p:cNvSpPr/>
            <p:nvPr/>
          </p:nvSpPr>
          <p:spPr>
            <a:xfrm>
              <a:off x="6380350" y="2126700"/>
              <a:ext cx="68325" cy="49075"/>
            </a:xfrm>
            <a:custGeom>
              <a:avLst/>
              <a:gdLst/>
              <a:ahLst/>
              <a:cxnLst/>
              <a:rect l="l" t="t" r="r" b="b"/>
              <a:pathLst>
                <a:path w="2733" h="1963" extrusionOk="0">
                  <a:moveTo>
                    <a:pt x="651" y="0"/>
                  </a:moveTo>
                  <a:cubicBezTo>
                    <a:pt x="452" y="0"/>
                    <a:pt x="257" y="111"/>
                    <a:pt x="96" y="215"/>
                  </a:cubicBezTo>
                  <a:cubicBezTo>
                    <a:pt x="1" y="279"/>
                    <a:pt x="59" y="415"/>
                    <a:pt x="156" y="415"/>
                  </a:cubicBezTo>
                  <a:cubicBezTo>
                    <a:pt x="173" y="415"/>
                    <a:pt x="191" y="411"/>
                    <a:pt x="209" y="402"/>
                  </a:cubicBezTo>
                  <a:cubicBezTo>
                    <a:pt x="321" y="340"/>
                    <a:pt x="434" y="252"/>
                    <a:pt x="571" y="252"/>
                  </a:cubicBezTo>
                  <a:cubicBezTo>
                    <a:pt x="709" y="265"/>
                    <a:pt x="759" y="327"/>
                    <a:pt x="809" y="440"/>
                  </a:cubicBezTo>
                  <a:cubicBezTo>
                    <a:pt x="859" y="552"/>
                    <a:pt x="946" y="652"/>
                    <a:pt x="1059" y="690"/>
                  </a:cubicBezTo>
                  <a:cubicBezTo>
                    <a:pt x="1196" y="740"/>
                    <a:pt x="1321" y="752"/>
                    <a:pt x="1446" y="815"/>
                  </a:cubicBezTo>
                  <a:cubicBezTo>
                    <a:pt x="1934" y="1040"/>
                    <a:pt x="2258" y="1439"/>
                    <a:pt x="2496" y="1902"/>
                  </a:cubicBezTo>
                  <a:cubicBezTo>
                    <a:pt x="2517" y="1945"/>
                    <a:pt x="2553" y="1962"/>
                    <a:pt x="2590" y="1962"/>
                  </a:cubicBezTo>
                  <a:cubicBezTo>
                    <a:pt x="2660" y="1962"/>
                    <a:pt x="2733" y="1897"/>
                    <a:pt x="2708" y="1814"/>
                  </a:cubicBezTo>
                  <a:cubicBezTo>
                    <a:pt x="2633" y="1527"/>
                    <a:pt x="2471" y="1289"/>
                    <a:pt x="2271" y="1077"/>
                  </a:cubicBezTo>
                  <a:cubicBezTo>
                    <a:pt x="2046" y="852"/>
                    <a:pt x="1771" y="727"/>
                    <a:pt x="1484" y="590"/>
                  </a:cubicBezTo>
                  <a:cubicBezTo>
                    <a:pt x="1359" y="527"/>
                    <a:pt x="1221" y="427"/>
                    <a:pt x="1134" y="315"/>
                  </a:cubicBezTo>
                  <a:cubicBezTo>
                    <a:pt x="1034" y="215"/>
                    <a:pt x="996" y="102"/>
                    <a:pt x="846" y="40"/>
                  </a:cubicBezTo>
                  <a:cubicBezTo>
                    <a:pt x="782" y="12"/>
                    <a:pt x="716" y="0"/>
                    <a:pt x="6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4" name="Google Shape;12984;p28"/>
            <p:cNvSpPr/>
            <p:nvPr/>
          </p:nvSpPr>
          <p:spPr>
            <a:xfrm>
              <a:off x="6432100" y="2202575"/>
              <a:ext cx="20650" cy="68200"/>
            </a:xfrm>
            <a:custGeom>
              <a:avLst/>
              <a:gdLst/>
              <a:ahLst/>
              <a:cxnLst/>
              <a:rect l="l" t="t" r="r" b="b"/>
              <a:pathLst>
                <a:path w="826" h="2728" extrusionOk="0">
                  <a:moveTo>
                    <a:pt x="695" y="1"/>
                  </a:moveTo>
                  <a:cubicBezTo>
                    <a:pt x="631" y="1"/>
                    <a:pt x="563" y="45"/>
                    <a:pt x="563" y="129"/>
                  </a:cubicBezTo>
                  <a:cubicBezTo>
                    <a:pt x="563" y="241"/>
                    <a:pt x="501" y="354"/>
                    <a:pt x="451" y="454"/>
                  </a:cubicBezTo>
                  <a:cubicBezTo>
                    <a:pt x="401" y="554"/>
                    <a:pt x="301" y="616"/>
                    <a:pt x="238" y="704"/>
                  </a:cubicBezTo>
                  <a:cubicBezTo>
                    <a:pt x="151" y="816"/>
                    <a:pt x="138" y="929"/>
                    <a:pt x="176" y="1054"/>
                  </a:cubicBezTo>
                  <a:cubicBezTo>
                    <a:pt x="226" y="1166"/>
                    <a:pt x="288" y="1254"/>
                    <a:pt x="276" y="1391"/>
                  </a:cubicBezTo>
                  <a:cubicBezTo>
                    <a:pt x="263" y="1629"/>
                    <a:pt x="88" y="1841"/>
                    <a:pt x="51" y="2078"/>
                  </a:cubicBezTo>
                  <a:cubicBezTo>
                    <a:pt x="1" y="2316"/>
                    <a:pt x="63" y="2591"/>
                    <a:pt x="288" y="2716"/>
                  </a:cubicBezTo>
                  <a:cubicBezTo>
                    <a:pt x="307" y="2724"/>
                    <a:pt x="324" y="2728"/>
                    <a:pt x="341" y="2728"/>
                  </a:cubicBezTo>
                  <a:cubicBezTo>
                    <a:pt x="451" y="2728"/>
                    <a:pt x="520" y="2570"/>
                    <a:pt x="401" y="2516"/>
                  </a:cubicBezTo>
                  <a:cubicBezTo>
                    <a:pt x="176" y="2391"/>
                    <a:pt x="276" y="2091"/>
                    <a:pt x="351" y="1903"/>
                  </a:cubicBezTo>
                  <a:cubicBezTo>
                    <a:pt x="438" y="1704"/>
                    <a:pt x="551" y="1491"/>
                    <a:pt x="538" y="1266"/>
                  </a:cubicBezTo>
                  <a:cubicBezTo>
                    <a:pt x="526" y="1204"/>
                    <a:pt x="513" y="1154"/>
                    <a:pt x="501" y="1104"/>
                  </a:cubicBezTo>
                  <a:cubicBezTo>
                    <a:pt x="488" y="1054"/>
                    <a:pt x="451" y="1004"/>
                    <a:pt x="451" y="954"/>
                  </a:cubicBezTo>
                  <a:cubicBezTo>
                    <a:pt x="438" y="879"/>
                    <a:pt x="576" y="829"/>
                    <a:pt x="626" y="766"/>
                  </a:cubicBezTo>
                  <a:cubicBezTo>
                    <a:pt x="688" y="691"/>
                    <a:pt x="763" y="579"/>
                    <a:pt x="801" y="479"/>
                  </a:cubicBezTo>
                  <a:cubicBezTo>
                    <a:pt x="826" y="354"/>
                    <a:pt x="826" y="241"/>
                    <a:pt x="813" y="116"/>
                  </a:cubicBezTo>
                  <a:cubicBezTo>
                    <a:pt x="813" y="38"/>
                    <a:pt x="755" y="1"/>
                    <a:pt x="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5" name="Google Shape;12985;p28"/>
            <p:cNvSpPr/>
            <p:nvPr/>
          </p:nvSpPr>
          <p:spPr>
            <a:xfrm>
              <a:off x="6341025" y="2112850"/>
              <a:ext cx="37700" cy="59100"/>
            </a:xfrm>
            <a:custGeom>
              <a:avLst/>
              <a:gdLst/>
              <a:ahLst/>
              <a:cxnLst/>
              <a:rect l="l" t="t" r="r" b="b"/>
              <a:pathLst>
                <a:path w="1508" h="2364" extrusionOk="0">
                  <a:moveTo>
                    <a:pt x="136" y="0"/>
                  </a:moveTo>
                  <a:cubicBezTo>
                    <a:pt x="54" y="0"/>
                    <a:pt x="1" y="117"/>
                    <a:pt x="45" y="194"/>
                  </a:cubicBezTo>
                  <a:cubicBezTo>
                    <a:pt x="120" y="319"/>
                    <a:pt x="207" y="419"/>
                    <a:pt x="320" y="519"/>
                  </a:cubicBezTo>
                  <a:cubicBezTo>
                    <a:pt x="432" y="594"/>
                    <a:pt x="557" y="631"/>
                    <a:pt x="645" y="756"/>
                  </a:cubicBezTo>
                  <a:cubicBezTo>
                    <a:pt x="720" y="856"/>
                    <a:pt x="757" y="956"/>
                    <a:pt x="757" y="1081"/>
                  </a:cubicBezTo>
                  <a:cubicBezTo>
                    <a:pt x="745" y="1194"/>
                    <a:pt x="770" y="1294"/>
                    <a:pt x="832" y="1381"/>
                  </a:cubicBezTo>
                  <a:cubicBezTo>
                    <a:pt x="895" y="1456"/>
                    <a:pt x="957" y="1531"/>
                    <a:pt x="1032" y="1594"/>
                  </a:cubicBezTo>
                  <a:cubicBezTo>
                    <a:pt x="1070" y="1644"/>
                    <a:pt x="1132" y="1694"/>
                    <a:pt x="1132" y="1768"/>
                  </a:cubicBezTo>
                  <a:cubicBezTo>
                    <a:pt x="1120" y="1843"/>
                    <a:pt x="1045" y="1918"/>
                    <a:pt x="1007" y="1968"/>
                  </a:cubicBezTo>
                  <a:cubicBezTo>
                    <a:pt x="945" y="2043"/>
                    <a:pt x="870" y="2118"/>
                    <a:pt x="832" y="2218"/>
                  </a:cubicBezTo>
                  <a:cubicBezTo>
                    <a:pt x="799" y="2294"/>
                    <a:pt x="861" y="2364"/>
                    <a:pt x="924" y="2364"/>
                  </a:cubicBezTo>
                  <a:cubicBezTo>
                    <a:pt x="955" y="2364"/>
                    <a:pt x="987" y="2347"/>
                    <a:pt x="1007" y="2306"/>
                  </a:cubicBezTo>
                  <a:cubicBezTo>
                    <a:pt x="1070" y="2206"/>
                    <a:pt x="1195" y="2168"/>
                    <a:pt x="1282" y="2106"/>
                  </a:cubicBezTo>
                  <a:cubicBezTo>
                    <a:pt x="1382" y="2043"/>
                    <a:pt x="1457" y="1956"/>
                    <a:pt x="1470" y="1831"/>
                  </a:cubicBezTo>
                  <a:cubicBezTo>
                    <a:pt x="1507" y="1556"/>
                    <a:pt x="1257" y="1456"/>
                    <a:pt x="1095" y="1294"/>
                  </a:cubicBezTo>
                  <a:cubicBezTo>
                    <a:pt x="982" y="1194"/>
                    <a:pt x="1020" y="1119"/>
                    <a:pt x="1007" y="981"/>
                  </a:cubicBezTo>
                  <a:cubicBezTo>
                    <a:pt x="995" y="856"/>
                    <a:pt x="945" y="719"/>
                    <a:pt x="857" y="619"/>
                  </a:cubicBezTo>
                  <a:cubicBezTo>
                    <a:pt x="782" y="506"/>
                    <a:pt x="682" y="394"/>
                    <a:pt x="595" y="294"/>
                  </a:cubicBezTo>
                  <a:cubicBezTo>
                    <a:pt x="482" y="156"/>
                    <a:pt x="332" y="69"/>
                    <a:pt x="170" y="6"/>
                  </a:cubicBezTo>
                  <a:cubicBezTo>
                    <a:pt x="158" y="2"/>
                    <a:pt x="147"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6" name="Google Shape;12986;p28"/>
            <p:cNvSpPr/>
            <p:nvPr/>
          </p:nvSpPr>
          <p:spPr>
            <a:xfrm>
              <a:off x="6305900" y="2092950"/>
              <a:ext cx="27825" cy="49175"/>
            </a:xfrm>
            <a:custGeom>
              <a:avLst/>
              <a:gdLst/>
              <a:ahLst/>
              <a:cxnLst/>
              <a:rect l="l" t="t" r="r" b="b"/>
              <a:pathLst>
                <a:path w="1113" h="1967" extrusionOk="0">
                  <a:moveTo>
                    <a:pt x="763" y="847"/>
                  </a:moveTo>
                  <a:lnTo>
                    <a:pt x="763" y="847"/>
                  </a:lnTo>
                  <a:cubicBezTo>
                    <a:pt x="760" y="850"/>
                    <a:pt x="759" y="852"/>
                    <a:pt x="763" y="852"/>
                  </a:cubicBezTo>
                  <a:cubicBezTo>
                    <a:pt x="763" y="850"/>
                    <a:pt x="763" y="848"/>
                    <a:pt x="763" y="847"/>
                  </a:cubicBezTo>
                  <a:close/>
                  <a:moveTo>
                    <a:pt x="497" y="1"/>
                  </a:moveTo>
                  <a:cubicBezTo>
                    <a:pt x="481" y="1"/>
                    <a:pt x="466" y="1"/>
                    <a:pt x="450" y="3"/>
                  </a:cubicBezTo>
                  <a:cubicBezTo>
                    <a:pt x="325" y="15"/>
                    <a:pt x="200" y="53"/>
                    <a:pt x="75" y="90"/>
                  </a:cubicBezTo>
                  <a:cubicBezTo>
                    <a:pt x="0" y="103"/>
                    <a:pt x="25" y="203"/>
                    <a:pt x="100" y="203"/>
                  </a:cubicBezTo>
                  <a:cubicBezTo>
                    <a:pt x="175" y="215"/>
                    <a:pt x="225" y="215"/>
                    <a:pt x="288" y="253"/>
                  </a:cubicBezTo>
                  <a:cubicBezTo>
                    <a:pt x="338" y="290"/>
                    <a:pt x="388" y="328"/>
                    <a:pt x="438" y="353"/>
                  </a:cubicBezTo>
                  <a:cubicBezTo>
                    <a:pt x="488" y="378"/>
                    <a:pt x="538" y="415"/>
                    <a:pt x="575" y="440"/>
                  </a:cubicBezTo>
                  <a:cubicBezTo>
                    <a:pt x="588" y="453"/>
                    <a:pt x="600" y="465"/>
                    <a:pt x="613" y="478"/>
                  </a:cubicBezTo>
                  <a:cubicBezTo>
                    <a:pt x="600" y="490"/>
                    <a:pt x="588" y="515"/>
                    <a:pt x="575" y="528"/>
                  </a:cubicBezTo>
                  <a:cubicBezTo>
                    <a:pt x="550" y="578"/>
                    <a:pt x="538" y="628"/>
                    <a:pt x="513" y="677"/>
                  </a:cubicBezTo>
                  <a:cubicBezTo>
                    <a:pt x="500" y="715"/>
                    <a:pt x="488" y="777"/>
                    <a:pt x="488" y="827"/>
                  </a:cubicBezTo>
                  <a:cubicBezTo>
                    <a:pt x="488" y="890"/>
                    <a:pt x="500" y="952"/>
                    <a:pt x="513" y="1002"/>
                  </a:cubicBezTo>
                  <a:cubicBezTo>
                    <a:pt x="525" y="1115"/>
                    <a:pt x="388" y="1127"/>
                    <a:pt x="313" y="1165"/>
                  </a:cubicBezTo>
                  <a:cubicBezTo>
                    <a:pt x="200" y="1227"/>
                    <a:pt x="113" y="1327"/>
                    <a:pt x="88" y="1465"/>
                  </a:cubicBezTo>
                  <a:cubicBezTo>
                    <a:pt x="40" y="1749"/>
                    <a:pt x="286" y="1967"/>
                    <a:pt x="556" y="1967"/>
                  </a:cubicBezTo>
                  <a:cubicBezTo>
                    <a:pt x="571" y="1967"/>
                    <a:pt x="586" y="1966"/>
                    <a:pt x="600" y="1965"/>
                  </a:cubicBezTo>
                  <a:cubicBezTo>
                    <a:pt x="763" y="1952"/>
                    <a:pt x="750" y="1715"/>
                    <a:pt x="588" y="1715"/>
                  </a:cubicBezTo>
                  <a:cubicBezTo>
                    <a:pt x="488" y="1715"/>
                    <a:pt x="400" y="1652"/>
                    <a:pt x="413" y="1540"/>
                  </a:cubicBezTo>
                  <a:cubicBezTo>
                    <a:pt x="413" y="1440"/>
                    <a:pt x="525" y="1390"/>
                    <a:pt x="600" y="1352"/>
                  </a:cubicBezTo>
                  <a:cubicBezTo>
                    <a:pt x="713" y="1265"/>
                    <a:pt x="788" y="1177"/>
                    <a:pt x="788" y="1027"/>
                  </a:cubicBezTo>
                  <a:cubicBezTo>
                    <a:pt x="775" y="977"/>
                    <a:pt x="763" y="915"/>
                    <a:pt x="750" y="865"/>
                  </a:cubicBezTo>
                  <a:cubicBezTo>
                    <a:pt x="750" y="865"/>
                    <a:pt x="750" y="865"/>
                    <a:pt x="750" y="852"/>
                  </a:cubicBezTo>
                  <a:cubicBezTo>
                    <a:pt x="756" y="846"/>
                    <a:pt x="759" y="843"/>
                    <a:pt x="761" y="843"/>
                  </a:cubicBezTo>
                  <a:cubicBezTo>
                    <a:pt x="762" y="843"/>
                    <a:pt x="762" y="844"/>
                    <a:pt x="763" y="847"/>
                  </a:cubicBezTo>
                  <a:lnTo>
                    <a:pt x="763" y="847"/>
                  </a:lnTo>
                  <a:cubicBezTo>
                    <a:pt x="769" y="840"/>
                    <a:pt x="788" y="827"/>
                    <a:pt x="788" y="827"/>
                  </a:cubicBezTo>
                  <a:cubicBezTo>
                    <a:pt x="888" y="765"/>
                    <a:pt x="963" y="690"/>
                    <a:pt x="1013" y="590"/>
                  </a:cubicBezTo>
                  <a:cubicBezTo>
                    <a:pt x="1113" y="415"/>
                    <a:pt x="1025" y="228"/>
                    <a:pt x="875" y="115"/>
                  </a:cubicBezTo>
                  <a:cubicBezTo>
                    <a:pt x="763" y="48"/>
                    <a:pt x="631" y="1"/>
                    <a:pt x="4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7" name="Google Shape;12987;p28"/>
            <p:cNvSpPr/>
            <p:nvPr/>
          </p:nvSpPr>
          <p:spPr>
            <a:xfrm>
              <a:off x="6343375" y="2059550"/>
              <a:ext cx="37525" cy="33325"/>
            </a:xfrm>
            <a:custGeom>
              <a:avLst/>
              <a:gdLst/>
              <a:ahLst/>
              <a:cxnLst/>
              <a:rect l="l" t="t" r="r" b="b"/>
              <a:pathLst>
                <a:path w="1501" h="1333" extrusionOk="0">
                  <a:moveTo>
                    <a:pt x="1176" y="1"/>
                  </a:moveTo>
                  <a:cubicBezTo>
                    <a:pt x="1108" y="1"/>
                    <a:pt x="1041" y="14"/>
                    <a:pt x="988" y="39"/>
                  </a:cubicBezTo>
                  <a:cubicBezTo>
                    <a:pt x="876" y="89"/>
                    <a:pt x="801" y="164"/>
                    <a:pt x="726" y="251"/>
                  </a:cubicBezTo>
                  <a:cubicBezTo>
                    <a:pt x="663" y="326"/>
                    <a:pt x="576" y="364"/>
                    <a:pt x="488" y="414"/>
                  </a:cubicBezTo>
                  <a:cubicBezTo>
                    <a:pt x="313" y="514"/>
                    <a:pt x="138" y="639"/>
                    <a:pt x="63" y="826"/>
                  </a:cubicBezTo>
                  <a:cubicBezTo>
                    <a:pt x="1" y="976"/>
                    <a:pt x="26" y="1176"/>
                    <a:pt x="138" y="1301"/>
                  </a:cubicBezTo>
                  <a:cubicBezTo>
                    <a:pt x="154" y="1323"/>
                    <a:pt x="175" y="1333"/>
                    <a:pt x="196" y="1333"/>
                  </a:cubicBezTo>
                  <a:cubicBezTo>
                    <a:pt x="258" y="1333"/>
                    <a:pt x="326" y="1251"/>
                    <a:pt x="288" y="1176"/>
                  </a:cubicBezTo>
                  <a:cubicBezTo>
                    <a:pt x="226" y="1089"/>
                    <a:pt x="288" y="1014"/>
                    <a:pt x="351" y="939"/>
                  </a:cubicBezTo>
                  <a:cubicBezTo>
                    <a:pt x="438" y="851"/>
                    <a:pt x="576" y="789"/>
                    <a:pt x="688" y="714"/>
                  </a:cubicBezTo>
                  <a:cubicBezTo>
                    <a:pt x="826" y="626"/>
                    <a:pt x="913" y="514"/>
                    <a:pt x="1026" y="401"/>
                  </a:cubicBezTo>
                  <a:cubicBezTo>
                    <a:pt x="1063" y="364"/>
                    <a:pt x="1088" y="339"/>
                    <a:pt x="1126" y="339"/>
                  </a:cubicBezTo>
                  <a:lnTo>
                    <a:pt x="1151" y="339"/>
                  </a:lnTo>
                  <a:cubicBezTo>
                    <a:pt x="1163" y="351"/>
                    <a:pt x="1176" y="376"/>
                    <a:pt x="1201" y="389"/>
                  </a:cubicBezTo>
                  <a:cubicBezTo>
                    <a:pt x="1229" y="417"/>
                    <a:pt x="1269" y="433"/>
                    <a:pt x="1311" y="433"/>
                  </a:cubicBezTo>
                  <a:cubicBezTo>
                    <a:pt x="1345" y="433"/>
                    <a:pt x="1380" y="423"/>
                    <a:pt x="1413" y="401"/>
                  </a:cubicBezTo>
                  <a:cubicBezTo>
                    <a:pt x="1476" y="364"/>
                    <a:pt x="1501" y="289"/>
                    <a:pt x="1488" y="201"/>
                  </a:cubicBezTo>
                  <a:cubicBezTo>
                    <a:pt x="1454" y="59"/>
                    <a:pt x="1314" y="1"/>
                    <a:pt x="1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8" name="Google Shape;12988;p28"/>
            <p:cNvSpPr/>
            <p:nvPr/>
          </p:nvSpPr>
          <p:spPr>
            <a:xfrm>
              <a:off x="6365325" y="2078925"/>
              <a:ext cx="17125" cy="30025"/>
            </a:xfrm>
            <a:custGeom>
              <a:avLst/>
              <a:gdLst/>
              <a:ahLst/>
              <a:cxnLst/>
              <a:rect l="l" t="t" r="r" b="b"/>
              <a:pathLst>
                <a:path w="685" h="1201" extrusionOk="0">
                  <a:moveTo>
                    <a:pt x="173" y="1"/>
                  </a:moveTo>
                  <a:cubicBezTo>
                    <a:pt x="56" y="1"/>
                    <a:pt x="1" y="167"/>
                    <a:pt x="85" y="251"/>
                  </a:cubicBezTo>
                  <a:cubicBezTo>
                    <a:pt x="85" y="264"/>
                    <a:pt x="85" y="276"/>
                    <a:pt x="85" y="301"/>
                  </a:cubicBezTo>
                  <a:cubicBezTo>
                    <a:pt x="85" y="301"/>
                    <a:pt x="85" y="314"/>
                    <a:pt x="85" y="314"/>
                  </a:cubicBezTo>
                  <a:cubicBezTo>
                    <a:pt x="85" y="339"/>
                    <a:pt x="73" y="364"/>
                    <a:pt x="73" y="389"/>
                  </a:cubicBezTo>
                  <a:cubicBezTo>
                    <a:pt x="73" y="414"/>
                    <a:pt x="73" y="439"/>
                    <a:pt x="73" y="464"/>
                  </a:cubicBezTo>
                  <a:cubicBezTo>
                    <a:pt x="98" y="614"/>
                    <a:pt x="198" y="689"/>
                    <a:pt x="323" y="764"/>
                  </a:cubicBezTo>
                  <a:cubicBezTo>
                    <a:pt x="323" y="776"/>
                    <a:pt x="335" y="776"/>
                    <a:pt x="348" y="776"/>
                  </a:cubicBezTo>
                  <a:cubicBezTo>
                    <a:pt x="348" y="789"/>
                    <a:pt x="348" y="789"/>
                    <a:pt x="360" y="789"/>
                  </a:cubicBezTo>
                  <a:cubicBezTo>
                    <a:pt x="360" y="801"/>
                    <a:pt x="373" y="801"/>
                    <a:pt x="373" y="801"/>
                  </a:cubicBezTo>
                  <a:cubicBezTo>
                    <a:pt x="373" y="801"/>
                    <a:pt x="373" y="801"/>
                    <a:pt x="385" y="814"/>
                  </a:cubicBezTo>
                  <a:cubicBezTo>
                    <a:pt x="373" y="814"/>
                    <a:pt x="373" y="826"/>
                    <a:pt x="373" y="826"/>
                  </a:cubicBezTo>
                  <a:cubicBezTo>
                    <a:pt x="373" y="839"/>
                    <a:pt x="373" y="839"/>
                    <a:pt x="373" y="851"/>
                  </a:cubicBezTo>
                  <a:cubicBezTo>
                    <a:pt x="368" y="856"/>
                    <a:pt x="363" y="860"/>
                    <a:pt x="360" y="864"/>
                  </a:cubicBezTo>
                  <a:lnTo>
                    <a:pt x="360" y="864"/>
                  </a:lnTo>
                  <a:cubicBezTo>
                    <a:pt x="348" y="876"/>
                    <a:pt x="348" y="901"/>
                    <a:pt x="335" y="914"/>
                  </a:cubicBezTo>
                  <a:cubicBezTo>
                    <a:pt x="310" y="976"/>
                    <a:pt x="298" y="1026"/>
                    <a:pt x="298" y="1089"/>
                  </a:cubicBezTo>
                  <a:cubicBezTo>
                    <a:pt x="298" y="1151"/>
                    <a:pt x="360" y="1201"/>
                    <a:pt x="435" y="1201"/>
                  </a:cubicBezTo>
                  <a:cubicBezTo>
                    <a:pt x="510" y="1201"/>
                    <a:pt x="548" y="1139"/>
                    <a:pt x="548" y="1076"/>
                  </a:cubicBezTo>
                  <a:cubicBezTo>
                    <a:pt x="548" y="1084"/>
                    <a:pt x="549" y="1087"/>
                    <a:pt x="550" y="1087"/>
                  </a:cubicBezTo>
                  <a:cubicBezTo>
                    <a:pt x="554" y="1087"/>
                    <a:pt x="560" y="1072"/>
                    <a:pt x="560" y="1064"/>
                  </a:cubicBezTo>
                  <a:cubicBezTo>
                    <a:pt x="560" y="1064"/>
                    <a:pt x="560" y="1064"/>
                    <a:pt x="560" y="1051"/>
                  </a:cubicBezTo>
                  <a:cubicBezTo>
                    <a:pt x="573" y="1039"/>
                    <a:pt x="585" y="1014"/>
                    <a:pt x="598" y="989"/>
                  </a:cubicBezTo>
                  <a:cubicBezTo>
                    <a:pt x="623" y="951"/>
                    <a:pt x="648" y="901"/>
                    <a:pt x="673" y="851"/>
                  </a:cubicBezTo>
                  <a:cubicBezTo>
                    <a:pt x="685" y="789"/>
                    <a:pt x="685" y="726"/>
                    <a:pt x="660" y="664"/>
                  </a:cubicBezTo>
                  <a:cubicBezTo>
                    <a:pt x="635" y="589"/>
                    <a:pt x="585" y="539"/>
                    <a:pt x="510" y="489"/>
                  </a:cubicBezTo>
                  <a:cubicBezTo>
                    <a:pt x="498" y="476"/>
                    <a:pt x="473" y="464"/>
                    <a:pt x="460" y="451"/>
                  </a:cubicBezTo>
                  <a:lnTo>
                    <a:pt x="448" y="451"/>
                  </a:lnTo>
                  <a:cubicBezTo>
                    <a:pt x="448" y="445"/>
                    <a:pt x="448" y="445"/>
                    <a:pt x="448" y="445"/>
                  </a:cubicBezTo>
                  <a:cubicBezTo>
                    <a:pt x="448" y="445"/>
                    <a:pt x="448" y="445"/>
                    <a:pt x="448" y="439"/>
                  </a:cubicBezTo>
                  <a:cubicBezTo>
                    <a:pt x="448" y="439"/>
                    <a:pt x="435" y="426"/>
                    <a:pt x="423" y="426"/>
                  </a:cubicBezTo>
                  <a:lnTo>
                    <a:pt x="423" y="414"/>
                  </a:lnTo>
                  <a:cubicBezTo>
                    <a:pt x="423" y="414"/>
                    <a:pt x="423" y="414"/>
                    <a:pt x="423" y="401"/>
                  </a:cubicBezTo>
                  <a:cubicBezTo>
                    <a:pt x="423" y="401"/>
                    <a:pt x="423" y="389"/>
                    <a:pt x="423" y="389"/>
                  </a:cubicBezTo>
                  <a:cubicBezTo>
                    <a:pt x="435" y="301"/>
                    <a:pt x="448" y="226"/>
                    <a:pt x="398" y="139"/>
                  </a:cubicBezTo>
                  <a:cubicBezTo>
                    <a:pt x="360" y="51"/>
                    <a:pt x="273" y="1"/>
                    <a:pt x="185" y="1"/>
                  </a:cubicBezTo>
                  <a:cubicBezTo>
                    <a:pt x="181" y="1"/>
                    <a:pt x="177" y="1"/>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9" name="Google Shape;12989;p28"/>
            <p:cNvSpPr/>
            <p:nvPr/>
          </p:nvSpPr>
          <p:spPr>
            <a:xfrm>
              <a:off x="6399000" y="2088900"/>
              <a:ext cx="14700" cy="35925"/>
            </a:xfrm>
            <a:custGeom>
              <a:avLst/>
              <a:gdLst/>
              <a:ahLst/>
              <a:cxnLst/>
              <a:rect l="l" t="t" r="r" b="b"/>
              <a:pathLst>
                <a:path w="588" h="1437" extrusionOk="0">
                  <a:moveTo>
                    <a:pt x="289" y="0"/>
                  </a:moveTo>
                  <a:cubicBezTo>
                    <a:pt x="280" y="0"/>
                    <a:pt x="272" y="1"/>
                    <a:pt x="263" y="2"/>
                  </a:cubicBezTo>
                  <a:cubicBezTo>
                    <a:pt x="200" y="15"/>
                    <a:pt x="138" y="52"/>
                    <a:pt x="150" y="127"/>
                  </a:cubicBezTo>
                  <a:cubicBezTo>
                    <a:pt x="150" y="190"/>
                    <a:pt x="188" y="252"/>
                    <a:pt x="213" y="302"/>
                  </a:cubicBezTo>
                  <a:cubicBezTo>
                    <a:pt x="213" y="315"/>
                    <a:pt x="225" y="327"/>
                    <a:pt x="225" y="327"/>
                  </a:cubicBezTo>
                  <a:cubicBezTo>
                    <a:pt x="225" y="327"/>
                    <a:pt x="225" y="340"/>
                    <a:pt x="238" y="340"/>
                  </a:cubicBezTo>
                  <a:cubicBezTo>
                    <a:pt x="238" y="352"/>
                    <a:pt x="238" y="365"/>
                    <a:pt x="238" y="377"/>
                  </a:cubicBezTo>
                  <a:cubicBezTo>
                    <a:pt x="250" y="377"/>
                    <a:pt x="238" y="377"/>
                    <a:pt x="250" y="390"/>
                  </a:cubicBezTo>
                  <a:cubicBezTo>
                    <a:pt x="250" y="402"/>
                    <a:pt x="250" y="415"/>
                    <a:pt x="250" y="427"/>
                  </a:cubicBezTo>
                  <a:cubicBezTo>
                    <a:pt x="250" y="427"/>
                    <a:pt x="250" y="440"/>
                    <a:pt x="250" y="440"/>
                  </a:cubicBezTo>
                  <a:cubicBezTo>
                    <a:pt x="238" y="465"/>
                    <a:pt x="238" y="477"/>
                    <a:pt x="238" y="502"/>
                  </a:cubicBezTo>
                  <a:cubicBezTo>
                    <a:pt x="225" y="502"/>
                    <a:pt x="225" y="502"/>
                    <a:pt x="225" y="515"/>
                  </a:cubicBezTo>
                  <a:cubicBezTo>
                    <a:pt x="225" y="527"/>
                    <a:pt x="213" y="527"/>
                    <a:pt x="213" y="540"/>
                  </a:cubicBezTo>
                  <a:cubicBezTo>
                    <a:pt x="213" y="540"/>
                    <a:pt x="200" y="552"/>
                    <a:pt x="200" y="552"/>
                  </a:cubicBezTo>
                  <a:cubicBezTo>
                    <a:pt x="188" y="565"/>
                    <a:pt x="188" y="577"/>
                    <a:pt x="175" y="590"/>
                  </a:cubicBezTo>
                  <a:cubicBezTo>
                    <a:pt x="88" y="702"/>
                    <a:pt x="0" y="814"/>
                    <a:pt x="25" y="977"/>
                  </a:cubicBezTo>
                  <a:cubicBezTo>
                    <a:pt x="38" y="1002"/>
                    <a:pt x="38" y="1039"/>
                    <a:pt x="50" y="1064"/>
                  </a:cubicBezTo>
                  <a:cubicBezTo>
                    <a:pt x="63" y="1089"/>
                    <a:pt x="75" y="1114"/>
                    <a:pt x="88" y="1139"/>
                  </a:cubicBezTo>
                  <a:cubicBezTo>
                    <a:pt x="88" y="1139"/>
                    <a:pt x="92" y="1153"/>
                    <a:pt x="93" y="1158"/>
                  </a:cubicBezTo>
                  <a:lnTo>
                    <a:pt x="93" y="1158"/>
                  </a:lnTo>
                  <a:cubicBezTo>
                    <a:pt x="92" y="1156"/>
                    <a:pt x="90" y="1154"/>
                    <a:pt x="88" y="1152"/>
                  </a:cubicBezTo>
                  <a:lnTo>
                    <a:pt x="88" y="1152"/>
                  </a:lnTo>
                  <a:cubicBezTo>
                    <a:pt x="91" y="1158"/>
                    <a:pt x="92" y="1161"/>
                    <a:pt x="93" y="1161"/>
                  </a:cubicBezTo>
                  <a:cubicBezTo>
                    <a:pt x="93" y="1161"/>
                    <a:pt x="93" y="1160"/>
                    <a:pt x="93" y="1158"/>
                  </a:cubicBezTo>
                  <a:lnTo>
                    <a:pt x="93" y="1158"/>
                  </a:lnTo>
                  <a:cubicBezTo>
                    <a:pt x="101" y="1169"/>
                    <a:pt x="102" y="1179"/>
                    <a:pt x="113" y="1189"/>
                  </a:cubicBezTo>
                  <a:cubicBezTo>
                    <a:pt x="113" y="1202"/>
                    <a:pt x="113" y="1214"/>
                    <a:pt x="113" y="1214"/>
                  </a:cubicBezTo>
                  <a:cubicBezTo>
                    <a:pt x="31" y="1296"/>
                    <a:pt x="108" y="1437"/>
                    <a:pt x="208" y="1437"/>
                  </a:cubicBezTo>
                  <a:cubicBezTo>
                    <a:pt x="230" y="1437"/>
                    <a:pt x="253" y="1430"/>
                    <a:pt x="275" y="1414"/>
                  </a:cubicBezTo>
                  <a:cubicBezTo>
                    <a:pt x="338" y="1364"/>
                    <a:pt x="375" y="1289"/>
                    <a:pt x="388" y="1214"/>
                  </a:cubicBezTo>
                  <a:cubicBezTo>
                    <a:pt x="413" y="1127"/>
                    <a:pt x="388" y="1052"/>
                    <a:pt x="375" y="964"/>
                  </a:cubicBezTo>
                  <a:cubicBezTo>
                    <a:pt x="375" y="964"/>
                    <a:pt x="375" y="939"/>
                    <a:pt x="375" y="939"/>
                  </a:cubicBezTo>
                  <a:cubicBezTo>
                    <a:pt x="370" y="934"/>
                    <a:pt x="367" y="929"/>
                    <a:pt x="365" y="925"/>
                  </a:cubicBezTo>
                  <a:lnTo>
                    <a:pt x="365" y="925"/>
                  </a:lnTo>
                  <a:cubicBezTo>
                    <a:pt x="365" y="925"/>
                    <a:pt x="366" y="925"/>
                    <a:pt x="366" y="925"/>
                  </a:cubicBezTo>
                  <a:cubicBezTo>
                    <a:pt x="369" y="925"/>
                    <a:pt x="375" y="911"/>
                    <a:pt x="375" y="902"/>
                  </a:cubicBezTo>
                  <a:cubicBezTo>
                    <a:pt x="375" y="889"/>
                    <a:pt x="375" y="889"/>
                    <a:pt x="388" y="877"/>
                  </a:cubicBezTo>
                  <a:cubicBezTo>
                    <a:pt x="388" y="864"/>
                    <a:pt x="400" y="852"/>
                    <a:pt x="400" y="852"/>
                  </a:cubicBezTo>
                  <a:cubicBezTo>
                    <a:pt x="400" y="839"/>
                    <a:pt x="400" y="839"/>
                    <a:pt x="400" y="839"/>
                  </a:cubicBezTo>
                  <a:lnTo>
                    <a:pt x="413" y="839"/>
                  </a:lnTo>
                  <a:cubicBezTo>
                    <a:pt x="438" y="802"/>
                    <a:pt x="463" y="765"/>
                    <a:pt x="488" y="727"/>
                  </a:cubicBezTo>
                  <a:cubicBezTo>
                    <a:pt x="563" y="615"/>
                    <a:pt x="588" y="465"/>
                    <a:pt x="563" y="315"/>
                  </a:cubicBezTo>
                  <a:cubicBezTo>
                    <a:pt x="539" y="196"/>
                    <a:pt x="437"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0" name="Google Shape;12990;p28"/>
            <p:cNvSpPr/>
            <p:nvPr/>
          </p:nvSpPr>
          <p:spPr>
            <a:xfrm>
              <a:off x="6294425" y="2138700"/>
              <a:ext cx="52725" cy="140750"/>
            </a:xfrm>
            <a:custGeom>
              <a:avLst/>
              <a:gdLst/>
              <a:ahLst/>
              <a:cxnLst/>
              <a:rect l="l" t="t" r="r" b="b"/>
              <a:pathLst>
                <a:path w="2109" h="5630" extrusionOk="0">
                  <a:moveTo>
                    <a:pt x="165" y="0"/>
                  </a:moveTo>
                  <a:cubicBezTo>
                    <a:pt x="79" y="0"/>
                    <a:pt x="0" y="105"/>
                    <a:pt x="9" y="197"/>
                  </a:cubicBezTo>
                  <a:cubicBezTo>
                    <a:pt x="47" y="372"/>
                    <a:pt x="147" y="485"/>
                    <a:pt x="272" y="597"/>
                  </a:cubicBezTo>
                  <a:cubicBezTo>
                    <a:pt x="397" y="697"/>
                    <a:pt x="547" y="797"/>
                    <a:pt x="484" y="972"/>
                  </a:cubicBezTo>
                  <a:cubicBezTo>
                    <a:pt x="447" y="1109"/>
                    <a:pt x="359" y="1222"/>
                    <a:pt x="359" y="1372"/>
                  </a:cubicBezTo>
                  <a:cubicBezTo>
                    <a:pt x="372" y="1559"/>
                    <a:pt x="497" y="1659"/>
                    <a:pt x="622" y="1797"/>
                  </a:cubicBezTo>
                  <a:cubicBezTo>
                    <a:pt x="722" y="1922"/>
                    <a:pt x="659" y="2059"/>
                    <a:pt x="597" y="2184"/>
                  </a:cubicBezTo>
                  <a:cubicBezTo>
                    <a:pt x="534" y="2309"/>
                    <a:pt x="484" y="2434"/>
                    <a:pt x="447" y="2571"/>
                  </a:cubicBezTo>
                  <a:cubicBezTo>
                    <a:pt x="397" y="2734"/>
                    <a:pt x="422" y="2909"/>
                    <a:pt x="484" y="3071"/>
                  </a:cubicBezTo>
                  <a:cubicBezTo>
                    <a:pt x="534" y="3221"/>
                    <a:pt x="584" y="3384"/>
                    <a:pt x="709" y="3459"/>
                  </a:cubicBezTo>
                  <a:cubicBezTo>
                    <a:pt x="784" y="3634"/>
                    <a:pt x="722" y="3821"/>
                    <a:pt x="784" y="3996"/>
                  </a:cubicBezTo>
                  <a:cubicBezTo>
                    <a:pt x="834" y="4171"/>
                    <a:pt x="959" y="4309"/>
                    <a:pt x="1097" y="4421"/>
                  </a:cubicBezTo>
                  <a:cubicBezTo>
                    <a:pt x="1234" y="4546"/>
                    <a:pt x="1422" y="4658"/>
                    <a:pt x="1509" y="4833"/>
                  </a:cubicBezTo>
                  <a:cubicBezTo>
                    <a:pt x="1597" y="4996"/>
                    <a:pt x="1584" y="5183"/>
                    <a:pt x="1509" y="5346"/>
                  </a:cubicBezTo>
                  <a:cubicBezTo>
                    <a:pt x="1424" y="5499"/>
                    <a:pt x="1554" y="5629"/>
                    <a:pt x="1684" y="5629"/>
                  </a:cubicBezTo>
                  <a:cubicBezTo>
                    <a:pt x="1745" y="5629"/>
                    <a:pt x="1807" y="5601"/>
                    <a:pt x="1846" y="5533"/>
                  </a:cubicBezTo>
                  <a:cubicBezTo>
                    <a:pt x="2109" y="5121"/>
                    <a:pt x="1921" y="4696"/>
                    <a:pt x="1584" y="4409"/>
                  </a:cubicBezTo>
                  <a:cubicBezTo>
                    <a:pt x="1422" y="4284"/>
                    <a:pt x="1197" y="4146"/>
                    <a:pt x="1109" y="3959"/>
                  </a:cubicBezTo>
                  <a:cubicBezTo>
                    <a:pt x="1059" y="3846"/>
                    <a:pt x="1084" y="3734"/>
                    <a:pt x="1084" y="3609"/>
                  </a:cubicBezTo>
                  <a:cubicBezTo>
                    <a:pt x="1084" y="3521"/>
                    <a:pt x="1072" y="3434"/>
                    <a:pt x="1059" y="3334"/>
                  </a:cubicBezTo>
                  <a:cubicBezTo>
                    <a:pt x="1147" y="3009"/>
                    <a:pt x="622" y="2784"/>
                    <a:pt x="784" y="2434"/>
                  </a:cubicBezTo>
                  <a:cubicBezTo>
                    <a:pt x="897" y="2197"/>
                    <a:pt x="1072" y="1947"/>
                    <a:pt x="909" y="1672"/>
                  </a:cubicBezTo>
                  <a:cubicBezTo>
                    <a:pt x="872" y="1597"/>
                    <a:pt x="759" y="1522"/>
                    <a:pt x="759" y="1434"/>
                  </a:cubicBezTo>
                  <a:cubicBezTo>
                    <a:pt x="747" y="1384"/>
                    <a:pt x="784" y="1309"/>
                    <a:pt x="809" y="1259"/>
                  </a:cubicBezTo>
                  <a:cubicBezTo>
                    <a:pt x="847" y="1109"/>
                    <a:pt x="909" y="972"/>
                    <a:pt x="884" y="822"/>
                  </a:cubicBezTo>
                  <a:cubicBezTo>
                    <a:pt x="834" y="472"/>
                    <a:pt x="459" y="297"/>
                    <a:pt x="259" y="47"/>
                  </a:cubicBezTo>
                  <a:cubicBezTo>
                    <a:pt x="229" y="14"/>
                    <a:pt x="197" y="0"/>
                    <a:pt x="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1" name="Google Shape;12991;p28"/>
            <p:cNvSpPr/>
            <p:nvPr/>
          </p:nvSpPr>
          <p:spPr>
            <a:xfrm>
              <a:off x="6320900" y="2145450"/>
              <a:ext cx="14700" cy="29575"/>
            </a:xfrm>
            <a:custGeom>
              <a:avLst/>
              <a:gdLst/>
              <a:ahLst/>
              <a:cxnLst/>
              <a:rect l="l" t="t" r="r" b="b"/>
              <a:pathLst>
                <a:path w="588" h="1183" extrusionOk="0">
                  <a:moveTo>
                    <a:pt x="159" y="0"/>
                  </a:moveTo>
                  <a:cubicBezTo>
                    <a:pt x="148" y="0"/>
                    <a:pt x="137" y="1"/>
                    <a:pt x="125" y="2"/>
                  </a:cubicBezTo>
                  <a:cubicBezTo>
                    <a:pt x="63" y="2"/>
                    <a:pt x="0" y="52"/>
                    <a:pt x="0" y="115"/>
                  </a:cubicBezTo>
                  <a:cubicBezTo>
                    <a:pt x="0" y="177"/>
                    <a:pt x="38" y="240"/>
                    <a:pt x="100" y="252"/>
                  </a:cubicBezTo>
                  <a:lnTo>
                    <a:pt x="125" y="252"/>
                  </a:lnTo>
                  <a:cubicBezTo>
                    <a:pt x="125" y="265"/>
                    <a:pt x="125" y="265"/>
                    <a:pt x="125" y="265"/>
                  </a:cubicBezTo>
                  <a:lnTo>
                    <a:pt x="138" y="265"/>
                  </a:lnTo>
                  <a:cubicBezTo>
                    <a:pt x="138" y="271"/>
                    <a:pt x="138" y="271"/>
                    <a:pt x="138" y="271"/>
                  </a:cubicBezTo>
                  <a:cubicBezTo>
                    <a:pt x="138" y="271"/>
                    <a:pt x="138" y="271"/>
                    <a:pt x="138" y="277"/>
                  </a:cubicBezTo>
                  <a:cubicBezTo>
                    <a:pt x="138" y="277"/>
                    <a:pt x="150" y="277"/>
                    <a:pt x="150" y="290"/>
                  </a:cubicBezTo>
                  <a:cubicBezTo>
                    <a:pt x="150" y="290"/>
                    <a:pt x="163" y="302"/>
                    <a:pt x="163" y="302"/>
                  </a:cubicBezTo>
                  <a:cubicBezTo>
                    <a:pt x="175" y="340"/>
                    <a:pt x="188" y="377"/>
                    <a:pt x="188" y="415"/>
                  </a:cubicBezTo>
                  <a:cubicBezTo>
                    <a:pt x="188" y="415"/>
                    <a:pt x="188" y="427"/>
                    <a:pt x="200" y="427"/>
                  </a:cubicBezTo>
                  <a:cubicBezTo>
                    <a:pt x="200" y="452"/>
                    <a:pt x="200" y="477"/>
                    <a:pt x="200" y="502"/>
                  </a:cubicBezTo>
                  <a:cubicBezTo>
                    <a:pt x="200" y="539"/>
                    <a:pt x="200" y="589"/>
                    <a:pt x="200" y="627"/>
                  </a:cubicBezTo>
                  <a:cubicBezTo>
                    <a:pt x="200" y="627"/>
                    <a:pt x="200" y="639"/>
                    <a:pt x="200" y="639"/>
                  </a:cubicBezTo>
                  <a:cubicBezTo>
                    <a:pt x="200" y="639"/>
                    <a:pt x="200" y="652"/>
                    <a:pt x="200" y="652"/>
                  </a:cubicBezTo>
                  <a:cubicBezTo>
                    <a:pt x="188" y="689"/>
                    <a:pt x="188" y="727"/>
                    <a:pt x="188" y="764"/>
                  </a:cubicBezTo>
                  <a:cubicBezTo>
                    <a:pt x="188" y="852"/>
                    <a:pt x="200" y="939"/>
                    <a:pt x="200" y="1039"/>
                  </a:cubicBezTo>
                  <a:cubicBezTo>
                    <a:pt x="200" y="1129"/>
                    <a:pt x="280" y="1182"/>
                    <a:pt x="357" y="1182"/>
                  </a:cubicBezTo>
                  <a:cubicBezTo>
                    <a:pt x="410" y="1182"/>
                    <a:pt x="462" y="1157"/>
                    <a:pt x="488" y="1102"/>
                  </a:cubicBezTo>
                  <a:cubicBezTo>
                    <a:pt x="550" y="989"/>
                    <a:pt x="587" y="864"/>
                    <a:pt x="587" y="739"/>
                  </a:cubicBezTo>
                  <a:cubicBezTo>
                    <a:pt x="587" y="702"/>
                    <a:pt x="587" y="689"/>
                    <a:pt x="587" y="652"/>
                  </a:cubicBezTo>
                  <a:lnTo>
                    <a:pt x="575" y="652"/>
                  </a:lnTo>
                  <a:cubicBezTo>
                    <a:pt x="575" y="652"/>
                    <a:pt x="575" y="627"/>
                    <a:pt x="575" y="614"/>
                  </a:cubicBezTo>
                  <a:cubicBezTo>
                    <a:pt x="575" y="602"/>
                    <a:pt x="575" y="589"/>
                    <a:pt x="575" y="577"/>
                  </a:cubicBezTo>
                  <a:cubicBezTo>
                    <a:pt x="562" y="514"/>
                    <a:pt x="550" y="452"/>
                    <a:pt x="538" y="390"/>
                  </a:cubicBezTo>
                  <a:cubicBezTo>
                    <a:pt x="490" y="212"/>
                    <a:pt x="364"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2" name="Google Shape;12992;p28"/>
            <p:cNvSpPr/>
            <p:nvPr/>
          </p:nvSpPr>
          <p:spPr>
            <a:xfrm>
              <a:off x="6324025" y="2152050"/>
              <a:ext cx="325" cy="25"/>
            </a:xfrm>
            <a:custGeom>
              <a:avLst/>
              <a:gdLst/>
              <a:ahLst/>
              <a:cxnLst/>
              <a:rect l="l" t="t" r="r" b="b"/>
              <a:pathLst>
                <a:path w="13" h="1" extrusionOk="0">
                  <a:moveTo>
                    <a:pt x="0" y="1"/>
                  </a:moveTo>
                  <a:cubicBezTo>
                    <a:pt x="13" y="1"/>
                    <a:pt x="13" y="1"/>
                    <a:pt x="13" y="1"/>
                  </a:cubicBezTo>
                  <a:cubicBezTo>
                    <a:pt x="13" y="1"/>
                    <a:pt x="13" y="1"/>
                    <a:pt x="13" y="1"/>
                  </a:cubicBez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3" name="Google Shape;12993;p28"/>
            <p:cNvSpPr/>
            <p:nvPr/>
          </p:nvSpPr>
          <p:spPr>
            <a:xfrm>
              <a:off x="6325575" y="2179550"/>
              <a:ext cx="16275" cy="56825"/>
            </a:xfrm>
            <a:custGeom>
              <a:avLst/>
              <a:gdLst/>
              <a:ahLst/>
              <a:cxnLst/>
              <a:rect l="l" t="t" r="r" b="b"/>
              <a:pathLst>
                <a:path w="651" h="2273" extrusionOk="0">
                  <a:moveTo>
                    <a:pt x="151" y="0"/>
                  </a:moveTo>
                  <a:cubicBezTo>
                    <a:pt x="88" y="0"/>
                    <a:pt x="13" y="75"/>
                    <a:pt x="13" y="150"/>
                  </a:cubicBezTo>
                  <a:cubicBezTo>
                    <a:pt x="38" y="288"/>
                    <a:pt x="63" y="413"/>
                    <a:pt x="126" y="538"/>
                  </a:cubicBezTo>
                  <a:cubicBezTo>
                    <a:pt x="163" y="600"/>
                    <a:pt x="188" y="663"/>
                    <a:pt x="226" y="713"/>
                  </a:cubicBezTo>
                  <a:cubicBezTo>
                    <a:pt x="251" y="738"/>
                    <a:pt x="263" y="763"/>
                    <a:pt x="276" y="788"/>
                  </a:cubicBezTo>
                  <a:cubicBezTo>
                    <a:pt x="276" y="788"/>
                    <a:pt x="283" y="809"/>
                    <a:pt x="286" y="809"/>
                  </a:cubicBezTo>
                  <a:cubicBezTo>
                    <a:pt x="287" y="809"/>
                    <a:pt x="288" y="806"/>
                    <a:pt x="288" y="800"/>
                  </a:cubicBezTo>
                  <a:lnTo>
                    <a:pt x="288" y="800"/>
                  </a:lnTo>
                  <a:cubicBezTo>
                    <a:pt x="288" y="813"/>
                    <a:pt x="288" y="813"/>
                    <a:pt x="286" y="813"/>
                  </a:cubicBezTo>
                  <a:cubicBezTo>
                    <a:pt x="285" y="813"/>
                    <a:pt x="282" y="813"/>
                    <a:pt x="276" y="825"/>
                  </a:cubicBezTo>
                  <a:cubicBezTo>
                    <a:pt x="263" y="838"/>
                    <a:pt x="263" y="850"/>
                    <a:pt x="251" y="875"/>
                  </a:cubicBezTo>
                  <a:lnTo>
                    <a:pt x="251" y="875"/>
                  </a:lnTo>
                  <a:cubicBezTo>
                    <a:pt x="253" y="870"/>
                    <a:pt x="254" y="868"/>
                    <a:pt x="253" y="868"/>
                  </a:cubicBezTo>
                  <a:lnTo>
                    <a:pt x="253" y="868"/>
                  </a:lnTo>
                  <a:cubicBezTo>
                    <a:pt x="250" y="868"/>
                    <a:pt x="226" y="900"/>
                    <a:pt x="226" y="900"/>
                  </a:cubicBezTo>
                  <a:cubicBezTo>
                    <a:pt x="213" y="913"/>
                    <a:pt x="201" y="925"/>
                    <a:pt x="188" y="937"/>
                  </a:cubicBezTo>
                  <a:cubicBezTo>
                    <a:pt x="126" y="1012"/>
                    <a:pt x="63" y="1087"/>
                    <a:pt x="38" y="1187"/>
                  </a:cubicBezTo>
                  <a:cubicBezTo>
                    <a:pt x="13" y="1300"/>
                    <a:pt x="51" y="1412"/>
                    <a:pt x="126" y="1512"/>
                  </a:cubicBezTo>
                  <a:cubicBezTo>
                    <a:pt x="138" y="1525"/>
                    <a:pt x="138" y="1537"/>
                    <a:pt x="151" y="1562"/>
                  </a:cubicBezTo>
                  <a:cubicBezTo>
                    <a:pt x="126" y="1587"/>
                    <a:pt x="113" y="1625"/>
                    <a:pt x="88" y="1650"/>
                  </a:cubicBezTo>
                  <a:cubicBezTo>
                    <a:pt x="13" y="1762"/>
                    <a:pt x="1" y="1875"/>
                    <a:pt x="51" y="2000"/>
                  </a:cubicBezTo>
                  <a:cubicBezTo>
                    <a:pt x="101" y="2137"/>
                    <a:pt x="226" y="2212"/>
                    <a:pt x="363" y="2262"/>
                  </a:cubicBezTo>
                  <a:cubicBezTo>
                    <a:pt x="381" y="2269"/>
                    <a:pt x="399" y="2272"/>
                    <a:pt x="416" y="2272"/>
                  </a:cubicBezTo>
                  <a:cubicBezTo>
                    <a:pt x="545" y="2272"/>
                    <a:pt x="613" y="2076"/>
                    <a:pt x="513" y="1987"/>
                  </a:cubicBezTo>
                  <a:cubicBezTo>
                    <a:pt x="475" y="1950"/>
                    <a:pt x="413" y="1912"/>
                    <a:pt x="400" y="1875"/>
                  </a:cubicBezTo>
                  <a:cubicBezTo>
                    <a:pt x="388" y="1862"/>
                    <a:pt x="388" y="1862"/>
                    <a:pt x="388" y="1862"/>
                  </a:cubicBezTo>
                  <a:cubicBezTo>
                    <a:pt x="400" y="1825"/>
                    <a:pt x="438" y="1800"/>
                    <a:pt x="463" y="1762"/>
                  </a:cubicBezTo>
                  <a:cubicBezTo>
                    <a:pt x="500" y="1712"/>
                    <a:pt x="513" y="1662"/>
                    <a:pt x="525" y="1612"/>
                  </a:cubicBezTo>
                  <a:cubicBezTo>
                    <a:pt x="550" y="1487"/>
                    <a:pt x="488" y="1387"/>
                    <a:pt x="425" y="1300"/>
                  </a:cubicBezTo>
                  <a:cubicBezTo>
                    <a:pt x="413" y="1287"/>
                    <a:pt x="400" y="1262"/>
                    <a:pt x="400" y="1250"/>
                  </a:cubicBezTo>
                  <a:cubicBezTo>
                    <a:pt x="411" y="1239"/>
                    <a:pt x="422" y="1210"/>
                    <a:pt x="425" y="1210"/>
                  </a:cubicBezTo>
                  <a:cubicBezTo>
                    <a:pt x="425" y="1210"/>
                    <a:pt x="425" y="1211"/>
                    <a:pt x="425" y="1212"/>
                  </a:cubicBezTo>
                  <a:cubicBezTo>
                    <a:pt x="513" y="1075"/>
                    <a:pt x="650" y="950"/>
                    <a:pt x="613" y="750"/>
                  </a:cubicBezTo>
                  <a:cubicBezTo>
                    <a:pt x="588" y="638"/>
                    <a:pt x="500" y="575"/>
                    <a:pt x="438" y="475"/>
                  </a:cubicBezTo>
                  <a:cubicBezTo>
                    <a:pt x="363" y="375"/>
                    <a:pt x="313" y="263"/>
                    <a:pt x="301" y="138"/>
                  </a:cubicBezTo>
                  <a:cubicBezTo>
                    <a:pt x="288" y="63"/>
                    <a:pt x="238"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4" name="Google Shape;12994;p28"/>
            <p:cNvSpPr/>
            <p:nvPr/>
          </p:nvSpPr>
          <p:spPr>
            <a:xfrm>
              <a:off x="6344325" y="2179175"/>
              <a:ext cx="37200" cy="71075"/>
            </a:xfrm>
            <a:custGeom>
              <a:avLst/>
              <a:gdLst/>
              <a:ahLst/>
              <a:cxnLst/>
              <a:rect l="l" t="t" r="r" b="b"/>
              <a:pathLst>
                <a:path w="1488" h="2843" extrusionOk="0">
                  <a:moveTo>
                    <a:pt x="350" y="1"/>
                  </a:moveTo>
                  <a:cubicBezTo>
                    <a:pt x="286" y="1"/>
                    <a:pt x="234" y="35"/>
                    <a:pt x="188" y="90"/>
                  </a:cubicBezTo>
                  <a:cubicBezTo>
                    <a:pt x="0" y="365"/>
                    <a:pt x="238" y="603"/>
                    <a:pt x="413" y="790"/>
                  </a:cubicBezTo>
                  <a:cubicBezTo>
                    <a:pt x="488" y="865"/>
                    <a:pt x="575" y="940"/>
                    <a:pt x="588" y="1052"/>
                  </a:cubicBezTo>
                  <a:cubicBezTo>
                    <a:pt x="613" y="1177"/>
                    <a:pt x="550" y="1290"/>
                    <a:pt x="550" y="1415"/>
                  </a:cubicBezTo>
                  <a:cubicBezTo>
                    <a:pt x="550" y="1640"/>
                    <a:pt x="663" y="1852"/>
                    <a:pt x="825" y="2027"/>
                  </a:cubicBezTo>
                  <a:cubicBezTo>
                    <a:pt x="900" y="2102"/>
                    <a:pt x="1050" y="2190"/>
                    <a:pt x="1075" y="2315"/>
                  </a:cubicBezTo>
                  <a:cubicBezTo>
                    <a:pt x="1088" y="2415"/>
                    <a:pt x="1013" y="2515"/>
                    <a:pt x="975" y="2602"/>
                  </a:cubicBezTo>
                  <a:cubicBezTo>
                    <a:pt x="898" y="2731"/>
                    <a:pt x="1010" y="2842"/>
                    <a:pt x="1123" y="2842"/>
                  </a:cubicBezTo>
                  <a:cubicBezTo>
                    <a:pt x="1175" y="2842"/>
                    <a:pt x="1227" y="2819"/>
                    <a:pt x="1263" y="2765"/>
                  </a:cubicBezTo>
                  <a:cubicBezTo>
                    <a:pt x="1388" y="2565"/>
                    <a:pt x="1488" y="2327"/>
                    <a:pt x="1375" y="2102"/>
                  </a:cubicBezTo>
                  <a:cubicBezTo>
                    <a:pt x="1250" y="1865"/>
                    <a:pt x="963" y="1777"/>
                    <a:pt x="863" y="1527"/>
                  </a:cubicBezTo>
                  <a:cubicBezTo>
                    <a:pt x="813" y="1415"/>
                    <a:pt x="863" y="1302"/>
                    <a:pt x="875" y="1190"/>
                  </a:cubicBezTo>
                  <a:cubicBezTo>
                    <a:pt x="900" y="1077"/>
                    <a:pt x="888" y="952"/>
                    <a:pt x="863" y="840"/>
                  </a:cubicBezTo>
                  <a:cubicBezTo>
                    <a:pt x="825" y="728"/>
                    <a:pt x="775" y="615"/>
                    <a:pt x="713" y="515"/>
                  </a:cubicBezTo>
                  <a:cubicBezTo>
                    <a:pt x="650" y="440"/>
                    <a:pt x="513" y="315"/>
                    <a:pt x="538" y="228"/>
                  </a:cubicBezTo>
                  <a:cubicBezTo>
                    <a:pt x="563" y="140"/>
                    <a:pt x="500" y="40"/>
                    <a:pt x="425" y="15"/>
                  </a:cubicBezTo>
                  <a:cubicBezTo>
                    <a:pt x="399" y="5"/>
                    <a:pt x="374" y="1"/>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5" name="Google Shape;12995;p28"/>
            <p:cNvSpPr/>
            <p:nvPr/>
          </p:nvSpPr>
          <p:spPr>
            <a:xfrm>
              <a:off x="6372450" y="2194275"/>
              <a:ext cx="35325" cy="34225"/>
            </a:xfrm>
            <a:custGeom>
              <a:avLst/>
              <a:gdLst/>
              <a:ahLst/>
              <a:cxnLst/>
              <a:rect l="l" t="t" r="r" b="b"/>
              <a:pathLst>
                <a:path w="1413" h="1369" extrusionOk="0">
                  <a:moveTo>
                    <a:pt x="384" y="0"/>
                  </a:moveTo>
                  <a:cubicBezTo>
                    <a:pt x="306" y="0"/>
                    <a:pt x="227" y="12"/>
                    <a:pt x="150" y="24"/>
                  </a:cubicBezTo>
                  <a:cubicBezTo>
                    <a:pt x="75" y="49"/>
                    <a:pt x="0" y="99"/>
                    <a:pt x="0" y="199"/>
                  </a:cubicBezTo>
                  <a:cubicBezTo>
                    <a:pt x="0" y="280"/>
                    <a:pt x="66" y="362"/>
                    <a:pt x="156" y="362"/>
                  </a:cubicBezTo>
                  <a:cubicBezTo>
                    <a:pt x="162" y="362"/>
                    <a:pt x="169" y="362"/>
                    <a:pt x="175" y="361"/>
                  </a:cubicBezTo>
                  <a:cubicBezTo>
                    <a:pt x="225" y="348"/>
                    <a:pt x="288" y="348"/>
                    <a:pt x="325" y="348"/>
                  </a:cubicBezTo>
                  <a:cubicBezTo>
                    <a:pt x="338" y="348"/>
                    <a:pt x="350" y="348"/>
                    <a:pt x="363" y="361"/>
                  </a:cubicBezTo>
                  <a:cubicBezTo>
                    <a:pt x="371" y="361"/>
                    <a:pt x="385" y="367"/>
                    <a:pt x="389" y="367"/>
                  </a:cubicBezTo>
                  <a:cubicBezTo>
                    <a:pt x="392" y="367"/>
                    <a:pt x="392" y="365"/>
                    <a:pt x="388" y="361"/>
                  </a:cubicBezTo>
                  <a:lnTo>
                    <a:pt x="388" y="361"/>
                  </a:lnTo>
                  <a:cubicBezTo>
                    <a:pt x="400" y="373"/>
                    <a:pt x="425" y="374"/>
                    <a:pt x="437" y="398"/>
                  </a:cubicBezTo>
                  <a:cubicBezTo>
                    <a:pt x="525" y="511"/>
                    <a:pt x="587" y="648"/>
                    <a:pt x="725" y="723"/>
                  </a:cubicBezTo>
                  <a:cubicBezTo>
                    <a:pt x="837" y="773"/>
                    <a:pt x="962" y="798"/>
                    <a:pt x="1037" y="898"/>
                  </a:cubicBezTo>
                  <a:cubicBezTo>
                    <a:pt x="1112" y="998"/>
                    <a:pt x="1137" y="1123"/>
                    <a:pt x="1125" y="1248"/>
                  </a:cubicBezTo>
                  <a:cubicBezTo>
                    <a:pt x="1125" y="1328"/>
                    <a:pt x="1189" y="1369"/>
                    <a:pt x="1252" y="1369"/>
                  </a:cubicBezTo>
                  <a:cubicBezTo>
                    <a:pt x="1308" y="1369"/>
                    <a:pt x="1363" y="1338"/>
                    <a:pt x="1375" y="1273"/>
                  </a:cubicBezTo>
                  <a:cubicBezTo>
                    <a:pt x="1412" y="1111"/>
                    <a:pt x="1387" y="948"/>
                    <a:pt x="1312" y="798"/>
                  </a:cubicBezTo>
                  <a:cubicBezTo>
                    <a:pt x="1237" y="648"/>
                    <a:pt x="1100" y="548"/>
                    <a:pt x="975" y="436"/>
                  </a:cubicBezTo>
                  <a:cubicBezTo>
                    <a:pt x="862" y="311"/>
                    <a:pt x="787" y="149"/>
                    <a:pt x="637" y="61"/>
                  </a:cubicBezTo>
                  <a:cubicBezTo>
                    <a:pt x="558" y="15"/>
                    <a:pt x="472" y="0"/>
                    <a:pt x="3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6" name="Google Shape;12996;p28"/>
            <p:cNvSpPr/>
            <p:nvPr/>
          </p:nvSpPr>
          <p:spPr>
            <a:xfrm>
              <a:off x="6388100" y="2167125"/>
              <a:ext cx="19675" cy="41850"/>
            </a:xfrm>
            <a:custGeom>
              <a:avLst/>
              <a:gdLst/>
              <a:ahLst/>
              <a:cxnLst/>
              <a:rect l="l" t="t" r="r" b="b"/>
              <a:pathLst>
                <a:path w="787" h="1674" extrusionOk="0">
                  <a:moveTo>
                    <a:pt x="201" y="1"/>
                  </a:moveTo>
                  <a:cubicBezTo>
                    <a:pt x="93" y="1"/>
                    <a:pt x="1" y="135"/>
                    <a:pt x="99" y="222"/>
                  </a:cubicBezTo>
                  <a:cubicBezTo>
                    <a:pt x="99" y="227"/>
                    <a:pt x="99" y="235"/>
                    <a:pt x="99" y="235"/>
                  </a:cubicBezTo>
                  <a:cubicBezTo>
                    <a:pt x="86" y="260"/>
                    <a:pt x="74" y="297"/>
                    <a:pt x="74" y="335"/>
                  </a:cubicBezTo>
                  <a:cubicBezTo>
                    <a:pt x="49" y="410"/>
                    <a:pt x="61" y="497"/>
                    <a:pt x="99" y="572"/>
                  </a:cubicBezTo>
                  <a:cubicBezTo>
                    <a:pt x="124" y="635"/>
                    <a:pt x="174" y="685"/>
                    <a:pt x="224" y="722"/>
                  </a:cubicBezTo>
                  <a:cubicBezTo>
                    <a:pt x="236" y="747"/>
                    <a:pt x="261" y="772"/>
                    <a:pt x="274" y="797"/>
                  </a:cubicBezTo>
                  <a:cubicBezTo>
                    <a:pt x="286" y="810"/>
                    <a:pt x="286" y="822"/>
                    <a:pt x="299" y="835"/>
                  </a:cubicBezTo>
                  <a:cubicBezTo>
                    <a:pt x="299" y="847"/>
                    <a:pt x="299" y="860"/>
                    <a:pt x="299" y="860"/>
                  </a:cubicBezTo>
                  <a:cubicBezTo>
                    <a:pt x="311" y="872"/>
                    <a:pt x="311" y="885"/>
                    <a:pt x="311" y="897"/>
                  </a:cubicBezTo>
                  <a:cubicBezTo>
                    <a:pt x="311" y="897"/>
                    <a:pt x="311" y="922"/>
                    <a:pt x="324" y="922"/>
                  </a:cubicBezTo>
                  <a:cubicBezTo>
                    <a:pt x="324" y="935"/>
                    <a:pt x="324" y="947"/>
                    <a:pt x="324" y="947"/>
                  </a:cubicBezTo>
                  <a:cubicBezTo>
                    <a:pt x="324" y="960"/>
                    <a:pt x="324" y="972"/>
                    <a:pt x="324" y="997"/>
                  </a:cubicBezTo>
                  <a:cubicBezTo>
                    <a:pt x="324" y="1022"/>
                    <a:pt x="324" y="1047"/>
                    <a:pt x="324" y="1072"/>
                  </a:cubicBezTo>
                  <a:cubicBezTo>
                    <a:pt x="324" y="1072"/>
                    <a:pt x="324" y="1085"/>
                    <a:pt x="324" y="1085"/>
                  </a:cubicBezTo>
                  <a:cubicBezTo>
                    <a:pt x="324" y="1097"/>
                    <a:pt x="311" y="1122"/>
                    <a:pt x="311" y="1135"/>
                  </a:cubicBezTo>
                  <a:cubicBezTo>
                    <a:pt x="311" y="1160"/>
                    <a:pt x="299" y="1185"/>
                    <a:pt x="286" y="1210"/>
                  </a:cubicBezTo>
                  <a:cubicBezTo>
                    <a:pt x="286" y="1222"/>
                    <a:pt x="274" y="1235"/>
                    <a:pt x="274" y="1247"/>
                  </a:cubicBezTo>
                  <a:cubicBezTo>
                    <a:pt x="261" y="1260"/>
                    <a:pt x="261" y="1272"/>
                    <a:pt x="249" y="1285"/>
                  </a:cubicBezTo>
                  <a:cubicBezTo>
                    <a:pt x="249" y="1285"/>
                    <a:pt x="249" y="1297"/>
                    <a:pt x="236" y="1297"/>
                  </a:cubicBezTo>
                  <a:cubicBezTo>
                    <a:pt x="224" y="1322"/>
                    <a:pt x="199" y="1347"/>
                    <a:pt x="174" y="1360"/>
                  </a:cubicBezTo>
                  <a:cubicBezTo>
                    <a:pt x="111" y="1422"/>
                    <a:pt x="111" y="1547"/>
                    <a:pt x="161" y="1609"/>
                  </a:cubicBezTo>
                  <a:cubicBezTo>
                    <a:pt x="201" y="1649"/>
                    <a:pt x="256" y="1674"/>
                    <a:pt x="309" y="1674"/>
                  </a:cubicBezTo>
                  <a:cubicBezTo>
                    <a:pt x="340" y="1674"/>
                    <a:pt x="371" y="1665"/>
                    <a:pt x="399" y="1647"/>
                  </a:cubicBezTo>
                  <a:cubicBezTo>
                    <a:pt x="686" y="1447"/>
                    <a:pt x="786" y="1072"/>
                    <a:pt x="624" y="760"/>
                  </a:cubicBezTo>
                  <a:cubicBezTo>
                    <a:pt x="599" y="697"/>
                    <a:pt x="549" y="635"/>
                    <a:pt x="499" y="585"/>
                  </a:cubicBezTo>
                  <a:cubicBezTo>
                    <a:pt x="449" y="547"/>
                    <a:pt x="374" y="497"/>
                    <a:pt x="336" y="435"/>
                  </a:cubicBezTo>
                  <a:cubicBezTo>
                    <a:pt x="311" y="385"/>
                    <a:pt x="361" y="310"/>
                    <a:pt x="374" y="260"/>
                  </a:cubicBezTo>
                  <a:cubicBezTo>
                    <a:pt x="386" y="160"/>
                    <a:pt x="349" y="60"/>
                    <a:pt x="249" y="10"/>
                  </a:cubicBezTo>
                  <a:cubicBezTo>
                    <a:pt x="233" y="3"/>
                    <a:pt x="217" y="1"/>
                    <a:pt x="2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7" name="Google Shape;12997;p28"/>
            <p:cNvSpPr/>
            <p:nvPr/>
          </p:nvSpPr>
          <p:spPr>
            <a:xfrm>
              <a:off x="6362750" y="2136700"/>
              <a:ext cx="22825" cy="48825"/>
            </a:xfrm>
            <a:custGeom>
              <a:avLst/>
              <a:gdLst/>
              <a:ahLst/>
              <a:cxnLst/>
              <a:rect l="l" t="t" r="r" b="b"/>
              <a:pathLst>
                <a:path w="913" h="1953" extrusionOk="0">
                  <a:moveTo>
                    <a:pt x="144" y="0"/>
                  </a:moveTo>
                  <a:cubicBezTo>
                    <a:pt x="115" y="0"/>
                    <a:pt x="86" y="10"/>
                    <a:pt x="63" y="27"/>
                  </a:cubicBezTo>
                  <a:cubicBezTo>
                    <a:pt x="13" y="77"/>
                    <a:pt x="1" y="140"/>
                    <a:pt x="26" y="202"/>
                  </a:cubicBezTo>
                  <a:cubicBezTo>
                    <a:pt x="113" y="377"/>
                    <a:pt x="288" y="390"/>
                    <a:pt x="451" y="452"/>
                  </a:cubicBezTo>
                  <a:cubicBezTo>
                    <a:pt x="476" y="465"/>
                    <a:pt x="551" y="502"/>
                    <a:pt x="551" y="540"/>
                  </a:cubicBezTo>
                  <a:cubicBezTo>
                    <a:pt x="551" y="565"/>
                    <a:pt x="513" y="590"/>
                    <a:pt x="501" y="615"/>
                  </a:cubicBezTo>
                  <a:cubicBezTo>
                    <a:pt x="488" y="652"/>
                    <a:pt x="463" y="702"/>
                    <a:pt x="476" y="752"/>
                  </a:cubicBezTo>
                  <a:cubicBezTo>
                    <a:pt x="476" y="839"/>
                    <a:pt x="551" y="914"/>
                    <a:pt x="576" y="1002"/>
                  </a:cubicBezTo>
                  <a:cubicBezTo>
                    <a:pt x="588" y="1089"/>
                    <a:pt x="588" y="1189"/>
                    <a:pt x="576" y="1277"/>
                  </a:cubicBezTo>
                  <a:cubicBezTo>
                    <a:pt x="576" y="1377"/>
                    <a:pt x="576" y="1627"/>
                    <a:pt x="438" y="1639"/>
                  </a:cubicBezTo>
                  <a:cubicBezTo>
                    <a:pt x="242" y="1652"/>
                    <a:pt x="238" y="1952"/>
                    <a:pt x="438" y="1952"/>
                  </a:cubicBezTo>
                  <a:cubicBezTo>
                    <a:pt x="442" y="1952"/>
                    <a:pt x="446" y="1952"/>
                    <a:pt x="451" y="1952"/>
                  </a:cubicBezTo>
                  <a:cubicBezTo>
                    <a:pt x="713" y="1939"/>
                    <a:pt x="875" y="1714"/>
                    <a:pt x="900" y="1477"/>
                  </a:cubicBezTo>
                  <a:cubicBezTo>
                    <a:pt x="913" y="1364"/>
                    <a:pt x="888" y="1252"/>
                    <a:pt x="875" y="1152"/>
                  </a:cubicBezTo>
                  <a:cubicBezTo>
                    <a:pt x="850" y="1027"/>
                    <a:pt x="838" y="902"/>
                    <a:pt x="776" y="789"/>
                  </a:cubicBezTo>
                  <a:cubicBezTo>
                    <a:pt x="776" y="777"/>
                    <a:pt x="751" y="752"/>
                    <a:pt x="751" y="740"/>
                  </a:cubicBezTo>
                  <a:cubicBezTo>
                    <a:pt x="751" y="740"/>
                    <a:pt x="751" y="727"/>
                    <a:pt x="751" y="727"/>
                  </a:cubicBezTo>
                  <a:cubicBezTo>
                    <a:pt x="788" y="690"/>
                    <a:pt x="813" y="640"/>
                    <a:pt x="813" y="590"/>
                  </a:cubicBezTo>
                  <a:cubicBezTo>
                    <a:pt x="838" y="490"/>
                    <a:pt x="800" y="390"/>
                    <a:pt x="726" y="315"/>
                  </a:cubicBezTo>
                  <a:cubicBezTo>
                    <a:pt x="663" y="240"/>
                    <a:pt x="563" y="190"/>
                    <a:pt x="463" y="152"/>
                  </a:cubicBezTo>
                  <a:cubicBezTo>
                    <a:pt x="388" y="127"/>
                    <a:pt x="301" y="102"/>
                    <a:pt x="238" y="40"/>
                  </a:cubicBezTo>
                  <a:cubicBezTo>
                    <a:pt x="211" y="13"/>
                    <a:pt x="177"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8" name="Google Shape;12998;p28"/>
            <p:cNvSpPr/>
            <p:nvPr/>
          </p:nvSpPr>
          <p:spPr>
            <a:xfrm>
              <a:off x="6297750" y="2258200"/>
              <a:ext cx="37225" cy="90125"/>
            </a:xfrm>
            <a:custGeom>
              <a:avLst/>
              <a:gdLst/>
              <a:ahLst/>
              <a:cxnLst/>
              <a:rect l="l" t="t" r="r" b="b"/>
              <a:pathLst>
                <a:path w="1489" h="3605" extrusionOk="0">
                  <a:moveTo>
                    <a:pt x="265" y="1"/>
                  </a:moveTo>
                  <a:cubicBezTo>
                    <a:pt x="95" y="1"/>
                    <a:pt x="1" y="250"/>
                    <a:pt x="176" y="316"/>
                  </a:cubicBezTo>
                  <a:cubicBezTo>
                    <a:pt x="339" y="378"/>
                    <a:pt x="514" y="453"/>
                    <a:pt x="639" y="578"/>
                  </a:cubicBezTo>
                  <a:cubicBezTo>
                    <a:pt x="676" y="616"/>
                    <a:pt x="751" y="691"/>
                    <a:pt x="751" y="753"/>
                  </a:cubicBezTo>
                  <a:cubicBezTo>
                    <a:pt x="751" y="803"/>
                    <a:pt x="689" y="841"/>
                    <a:pt x="664" y="891"/>
                  </a:cubicBezTo>
                  <a:cubicBezTo>
                    <a:pt x="564" y="1053"/>
                    <a:pt x="651" y="1241"/>
                    <a:pt x="689" y="1403"/>
                  </a:cubicBezTo>
                  <a:cubicBezTo>
                    <a:pt x="739" y="1578"/>
                    <a:pt x="776" y="1778"/>
                    <a:pt x="889" y="1928"/>
                  </a:cubicBezTo>
                  <a:cubicBezTo>
                    <a:pt x="939" y="1990"/>
                    <a:pt x="1001" y="2040"/>
                    <a:pt x="1076" y="2065"/>
                  </a:cubicBezTo>
                  <a:cubicBezTo>
                    <a:pt x="1164" y="2103"/>
                    <a:pt x="1226" y="2153"/>
                    <a:pt x="1214" y="2265"/>
                  </a:cubicBezTo>
                  <a:cubicBezTo>
                    <a:pt x="1214" y="2428"/>
                    <a:pt x="1151" y="2590"/>
                    <a:pt x="1076" y="2728"/>
                  </a:cubicBezTo>
                  <a:cubicBezTo>
                    <a:pt x="989" y="2878"/>
                    <a:pt x="851" y="2990"/>
                    <a:pt x="776" y="3140"/>
                  </a:cubicBezTo>
                  <a:cubicBezTo>
                    <a:pt x="714" y="3278"/>
                    <a:pt x="739" y="3465"/>
                    <a:pt x="864" y="3565"/>
                  </a:cubicBezTo>
                  <a:cubicBezTo>
                    <a:pt x="902" y="3593"/>
                    <a:pt x="943" y="3605"/>
                    <a:pt x="982" y="3605"/>
                  </a:cubicBezTo>
                  <a:cubicBezTo>
                    <a:pt x="1135" y="3605"/>
                    <a:pt x="1263" y="3424"/>
                    <a:pt x="1114" y="3315"/>
                  </a:cubicBezTo>
                  <a:cubicBezTo>
                    <a:pt x="1064" y="3278"/>
                    <a:pt x="1201" y="3165"/>
                    <a:pt x="1239" y="3128"/>
                  </a:cubicBezTo>
                  <a:cubicBezTo>
                    <a:pt x="1289" y="3065"/>
                    <a:pt x="1339" y="3003"/>
                    <a:pt x="1376" y="2928"/>
                  </a:cubicBezTo>
                  <a:cubicBezTo>
                    <a:pt x="1464" y="2778"/>
                    <a:pt x="1488" y="2603"/>
                    <a:pt x="1488" y="2440"/>
                  </a:cubicBezTo>
                  <a:cubicBezTo>
                    <a:pt x="1488" y="2290"/>
                    <a:pt x="1476" y="2103"/>
                    <a:pt x="1401" y="1978"/>
                  </a:cubicBezTo>
                  <a:cubicBezTo>
                    <a:pt x="1364" y="1903"/>
                    <a:pt x="1314" y="1865"/>
                    <a:pt x="1251" y="1815"/>
                  </a:cubicBezTo>
                  <a:cubicBezTo>
                    <a:pt x="1176" y="1753"/>
                    <a:pt x="1151" y="1665"/>
                    <a:pt x="1126" y="1578"/>
                  </a:cubicBezTo>
                  <a:cubicBezTo>
                    <a:pt x="1089" y="1478"/>
                    <a:pt x="1051" y="1378"/>
                    <a:pt x="1014" y="1266"/>
                  </a:cubicBezTo>
                  <a:cubicBezTo>
                    <a:pt x="1001" y="1216"/>
                    <a:pt x="926" y="1103"/>
                    <a:pt x="939" y="1041"/>
                  </a:cubicBezTo>
                  <a:cubicBezTo>
                    <a:pt x="951" y="991"/>
                    <a:pt x="1039" y="928"/>
                    <a:pt x="1051" y="866"/>
                  </a:cubicBezTo>
                  <a:cubicBezTo>
                    <a:pt x="1076" y="791"/>
                    <a:pt x="1076" y="728"/>
                    <a:pt x="1064" y="653"/>
                  </a:cubicBezTo>
                  <a:cubicBezTo>
                    <a:pt x="976" y="328"/>
                    <a:pt x="614" y="128"/>
                    <a:pt x="339" y="16"/>
                  </a:cubicBezTo>
                  <a:cubicBezTo>
                    <a:pt x="313" y="5"/>
                    <a:pt x="288" y="1"/>
                    <a:pt x="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9" name="Google Shape;12999;p28"/>
            <p:cNvSpPr/>
            <p:nvPr/>
          </p:nvSpPr>
          <p:spPr>
            <a:xfrm>
              <a:off x="6282975" y="2228225"/>
              <a:ext cx="26700" cy="87300"/>
            </a:xfrm>
            <a:custGeom>
              <a:avLst/>
              <a:gdLst/>
              <a:ahLst/>
              <a:cxnLst/>
              <a:rect l="l" t="t" r="r" b="b"/>
              <a:pathLst>
                <a:path w="1068" h="3492" extrusionOk="0">
                  <a:moveTo>
                    <a:pt x="232" y="1"/>
                  </a:moveTo>
                  <a:cubicBezTo>
                    <a:pt x="94" y="1"/>
                    <a:pt x="0" y="206"/>
                    <a:pt x="143" y="265"/>
                  </a:cubicBezTo>
                  <a:cubicBezTo>
                    <a:pt x="280" y="315"/>
                    <a:pt x="380" y="428"/>
                    <a:pt x="405" y="565"/>
                  </a:cubicBezTo>
                  <a:cubicBezTo>
                    <a:pt x="417" y="640"/>
                    <a:pt x="392" y="715"/>
                    <a:pt x="405" y="790"/>
                  </a:cubicBezTo>
                  <a:cubicBezTo>
                    <a:pt x="405" y="877"/>
                    <a:pt x="430" y="940"/>
                    <a:pt x="467" y="1015"/>
                  </a:cubicBezTo>
                  <a:cubicBezTo>
                    <a:pt x="605" y="1277"/>
                    <a:pt x="667" y="1540"/>
                    <a:pt x="492" y="1802"/>
                  </a:cubicBezTo>
                  <a:cubicBezTo>
                    <a:pt x="355" y="2002"/>
                    <a:pt x="192" y="2227"/>
                    <a:pt x="405" y="2440"/>
                  </a:cubicBezTo>
                  <a:cubicBezTo>
                    <a:pt x="517" y="2565"/>
                    <a:pt x="617" y="2640"/>
                    <a:pt x="630" y="2814"/>
                  </a:cubicBezTo>
                  <a:cubicBezTo>
                    <a:pt x="642" y="2977"/>
                    <a:pt x="617" y="3114"/>
                    <a:pt x="542" y="3252"/>
                  </a:cubicBezTo>
                  <a:cubicBezTo>
                    <a:pt x="465" y="3381"/>
                    <a:pt x="577" y="3492"/>
                    <a:pt x="691" y="3492"/>
                  </a:cubicBezTo>
                  <a:cubicBezTo>
                    <a:pt x="742" y="3492"/>
                    <a:pt x="795" y="3469"/>
                    <a:pt x="830" y="3414"/>
                  </a:cubicBezTo>
                  <a:cubicBezTo>
                    <a:pt x="1005" y="3127"/>
                    <a:pt x="1067" y="2739"/>
                    <a:pt x="842" y="2477"/>
                  </a:cubicBezTo>
                  <a:cubicBezTo>
                    <a:pt x="780" y="2402"/>
                    <a:pt x="717" y="2365"/>
                    <a:pt x="642" y="2327"/>
                  </a:cubicBezTo>
                  <a:cubicBezTo>
                    <a:pt x="530" y="2252"/>
                    <a:pt x="542" y="2202"/>
                    <a:pt x="617" y="2115"/>
                  </a:cubicBezTo>
                  <a:cubicBezTo>
                    <a:pt x="717" y="1990"/>
                    <a:pt x="830" y="1890"/>
                    <a:pt x="905" y="1727"/>
                  </a:cubicBezTo>
                  <a:cubicBezTo>
                    <a:pt x="967" y="1565"/>
                    <a:pt x="1005" y="1390"/>
                    <a:pt x="992" y="1227"/>
                  </a:cubicBezTo>
                  <a:cubicBezTo>
                    <a:pt x="980" y="1140"/>
                    <a:pt x="955" y="1052"/>
                    <a:pt x="917" y="977"/>
                  </a:cubicBezTo>
                  <a:cubicBezTo>
                    <a:pt x="880" y="902"/>
                    <a:pt x="817" y="828"/>
                    <a:pt x="805" y="753"/>
                  </a:cubicBezTo>
                  <a:cubicBezTo>
                    <a:pt x="792" y="665"/>
                    <a:pt x="805" y="578"/>
                    <a:pt x="792" y="503"/>
                  </a:cubicBezTo>
                  <a:cubicBezTo>
                    <a:pt x="767" y="415"/>
                    <a:pt x="742" y="328"/>
                    <a:pt x="692" y="265"/>
                  </a:cubicBezTo>
                  <a:cubicBezTo>
                    <a:pt x="580" y="115"/>
                    <a:pt x="430" y="28"/>
                    <a:pt x="255" y="3"/>
                  </a:cubicBezTo>
                  <a:cubicBezTo>
                    <a:pt x="247" y="1"/>
                    <a:pt x="239" y="1"/>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0" name="Google Shape;13000;p28"/>
            <p:cNvSpPr/>
            <p:nvPr/>
          </p:nvSpPr>
          <p:spPr>
            <a:xfrm>
              <a:off x="6262150" y="2166550"/>
              <a:ext cx="50950" cy="62825"/>
            </a:xfrm>
            <a:custGeom>
              <a:avLst/>
              <a:gdLst/>
              <a:ahLst/>
              <a:cxnLst/>
              <a:rect l="l" t="t" r="r" b="b"/>
              <a:pathLst>
                <a:path w="2038" h="2513" extrusionOk="0">
                  <a:moveTo>
                    <a:pt x="287" y="0"/>
                  </a:moveTo>
                  <a:cubicBezTo>
                    <a:pt x="246" y="0"/>
                    <a:pt x="204" y="7"/>
                    <a:pt x="163" y="20"/>
                  </a:cubicBezTo>
                  <a:cubicBezTo>
                    <a:pt x="38" y="70"/>
                    <a:pt x="1" y="258"/>
                    <a:pt x="126" y="320"/>
                  </a:cubicBezTo>
                  <a:cubicBezTo>
                    <a:pt x="226" y="370"/>
                    <a:pt x="326" y="408"/>
                    <a:pt x="376" y="508"/>
                  </a:cubicBezTo>
                  <a:cubicBezTo>
                    <a:pt x="413" y="620"/>
                    <a:pt x="363" y="758"/>
                    <a:pt x="401" y="870"/>
                  </a:cubicBezTo>
                  <a:cubicBezTo>
                    <a:pt x="426" y="1020"/>
                    <a:pt x="538" y="1095"/>
                    <a:pt x="676" y="1145"/>
                  </a:cubicBezTo>
                  <a:cubicBezTo>
                    <a:pt x="826" y="1208"/>
                    <a:pt x="901" y="1308"/>
                    <a:pt x="988" y="1433"/>
                  </a:cubicBezTo>
                  <a:cubicBezTo>
                    <a:pt x="1063" y="1570"/>
                    <a:pt x="1150" y="1695"/>
                    <a:pt x="1125" y="1857"/>
                  </a:cubicBezTo>
                  <a:cubicBezTo>
                    <a:pt x="1100" y="1970"/>
                    <a:pt x="1063" y="2070"/>
                    <a:pt x="1100" y="2195"/>
                  </a:cubicBezTo>
                  <a:cubicBezTo>
                    <a:pt x="1187" y="2434"/>
                    <a:pt x="1482" y="2512"/>
                    <a:pt x="1730" y="2512"/>
                  </a:cubicBezTo>
                  <a:cubicBezTo>
                    <a:pt x="1767" y="2512"/>
                    <a:pt x="1803" y="2510"/>
                    <a:pt x="1838" y="2507"/>
                  </a:cubicBezTo>
                  <a:cubicBezTo>
                    <a:pt x="2038" y="2495"/>
                    <a:pt x="2025" y="2207"/>
                    <a:pt x="1825" y="2195"/>
                  </a:cubicBezTo>
                  <a:cubicBezTo>
                    <a:pt x="1750" y="2195"/>
                    <a:pt x="1675" y="2182"/>
                    <a:pt x="1613" y="2170"/>
                  </a:cubicBezTo>
                  <a:cubicBezTo>
                    <a:pt x="1550" y="2157"/>
                    <a:pt x="1450" y="2157"/>
                    <a:pt x="1400" y="2120"/>
                  </a:cubicBezTo>
                  <a:cubicBezTo>
                    <a:pt x="1288" y="2057"/>
                    <a:pt x="1388" y="1857"/>
                    <a:pt x="1388" y="1770"/>
                  </a:cubicBezTo>
                  <a:cubicBezTo>
                    <a:pt x="1388" y="1632"/>
                    <a:pt x="1338" y="1507"/>
                    <a:pt x="1275" y="1383"/>
                  </a:cubicBezTo>
                  <a:cubicBezTo>
                    <a:pt x="1213" y="1258"/>
                    <a:pt x="1138" y="1133"/>
                    <a:pt x="1038" y="1020"/>
                  </a:cubicBezTo>
                  <a:cubicBezTo>
                    <a:pt x="1001" y="970"/>
                    <a:pt x="951" y="933"/>
                    <a:pt x="901" y="895"/>
                  </a:cubicBezTo>
                  <a:cubicBezTo>
                    <a:pt x="851" y="858"/>
                    <a:pt x="813" y="858"/>
                    <a:pt x="801" y="808"/>
                  </a:cubicBezTo>
                  <a:cubicBezTo>
                    <a:pt x="763" y="670"/>
                    <a:pt x="826" y="533"/>
                    <a:pt x="788" y="395"/>
                  </a:cubicBezTo>
                  <a:cubicBezTo>
                    <a:pt x="725" y="184"/>
                    <a:pt x="510" y="0"/>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1" name="Google Shape;13001;p28"/>
            <p:cNvSpPr/>
            <p:nvPr/>
          </p:nvSpPr>
          <p:spPr>
            <a:xfrm>
              <a:off x="6315075" y="2268800"/>
              <a:ext cx="62400" cy="63975"/>
            </a:xfrm>
            <a:custGeom>
              <a:avLst/>
              <a:gdLst/>
              <a:ahLst/>
              <a:cxnLst/>
              <a:rect l="l" t="t" r="r" b="b"/>
              <a:pathLst>
                <a:path w="2496" h="2559" extrusionOk="0">
                  <a:moveTo>
                    <a:pt x="488" y="1"/>
                  </a:moveTo>
                  <a:cubicBezTo>
                    <a:pt x="365" y="1"/>
                    <a:pt x="242" y="41"/>
                    <a:pt x="133" y="129"/>
                  </a:cubicBezTo>
                  <a:cubicBezTo>
                    <a:pt x="1" y="241"/>
                    <a:pt x="126" y="453"/>
                    <a:pt x="271" y="453"/>
                  </a:cubicBezTo>
                  <a:cubicBezTo>
                    <a:pt x="304" y="453"/>
                    <a:pt x="338" y="442"/>
                    <a:pt x="371" y="417"/>
                  </a:cubicBezTo>
                  <a:cubicBezTo>
                    <a:pt x="406" y="389"/>
                    <a:pt x="442" y="378"/>
                    <a:pt x="477" y="378"/>
                  </a:cubicBezTo>
                  <a:cubicBezTo>
                    <a:pt x="651" y="378"/>
                    <a:pt x="812" y="665"/>
                    <a:pt x="895" y="779"/>
                  </a:cubicBezTo>
                  <a:cubicBezTo>
                    <a:pt x="970" y="879"/>
                    <a:pt x="1045" y="942"/>
                    <a:pt x="1170" y="967"/>
                  </a:cubicBezTo>
                  <a:cubicBezTo>
                    <a:pt x="1295" y="979"/>
                    <a:pt x="1395" y="992"/>
                    <a:pt x="1508" y="1067"/>
                  </a:cubicBezTo>
                  <a:cubicBezTo>
                    <a:pt x="1745" y="1266"/>
                    <a:pt x="1658" y="1591"/>
                    <a:pt x="1783" y="1841"/>
                  </a:cubicBezTo>
                  <a:cubicBezTo>
                    <a:pt x="1845" y="1966"/>
                    <a:pt x="1933" y="2066"/>
                    <a:pt x="2033" y="2166"/>
                  </a:cubicBezTo>
                  <a:cubicBezTo>
                    <a:pt x="2145" y="2266"/>
                    <a:pt x="2208" y="2391"/>
                    <a:pt x="2308" y="2516"/>
                  </a:cubicBezTo>
                  <a:cubicBezTo>
                    <a:pt x="2327" y="2545"/>
                    <a:pt x="2359" y="2559"/>
                    <a:pt x="2391" y="2559"/>
                  </a:cubicBezTo>
                  <a:cubicBezTo>
                    <a:pt x="2443" y="2559"/>
                    <a:pt x="2495" y="2523"/>
                    <a:pt x="2495" y="2454"/>
                  </a:cubicBezTo>
                  <a:cubicBezTo>
                    <a:pt x="2483" y="2291"/>
                    <a:pt x="2370" y="2154"/>
                    <a:pt x="2295" y="2004"/>
                  </a:cubicBezTo>
                  <a:cubicBezTo>
                    <a:pt x="2220" y="1841"/>
                    <a:pt x="2195" y="1666"/>
                    <a:pt x="2120" y="1504"/>
                  </a:cubicBezTo>
                  <a:cubicBezTo>
                    <a:pt x="1995" y="1216"/>
                    <a:pt x="1883" y="892"/>
                    <a:pt x="1570" y="742"/>
                  </a:cubicBezTo>
                  <a:cubicBezTo>
                    <a:pt x="1508" y="717"/>
                    <a:pt x="1445" y="692"/>
                    <a:pt x="1370" y="679"/>
                  </a:cubicBezTo>
                  <a:cubicBezTo>
                    <a:pt x="1339" y="679"/>
                    <a:pt x="1302" y="682"/>
                    <a:pt x="1267" y="682"/>
                  </a:cubicBezTo>
                  <a:cubicBezTo>
                    <a:pt x="1233" y="682"/>
                    <a:pt x="1202" y="679"/>
                    <a:pt x="1183" y="667"/>
                  </a:cubicBezTo>
                  <a:cubicBezTo>
                    <a:pt x="1133" y="629"/>
                    <a:pt x="1095" y="492"/>
                    <a:pt x="1070" y="429"/>
                  </a:cubicBezTo>
                  <a:cubicBezTo>
                    <a:pt x="1045" y="367"/>
                    <a:pt x="1008" y="292"/>
                    <a:pt x="958" y="229"/>
                  </a:cubicBezTo>
                  <a:cubicBezTo>
                    <a:pt x="833" y="83"/>
                    <a:pt x="662"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2" name="Google Shape;13002;p28"/>
            <p:cNvSpPr/>
            <p:nvPr/>
          </p:nvSpPr>
          <p:spPr>
            <a:xfrm>
              <a:off x="6331200" y="2325375"/>
              <a:ext cx="24400" cy="62025"/>
            </a:xfrm>
            <a:custGeom>
              <a:avLst/>
              <a:gdLst/>
              <a:ahLst/>
              <a:cxnLst/>
              <a:rect l="l" t="t" r="r" b="b"/>
              <a:pathLst>
                <a:path w="976" h="2481" extrusionOk="0">
                  <a:moveTo>
                    <a:pt x="196" y="1"/>
                  </a:moveTo>
                  <a:cubicBezTo>
                    <a:pt x="181" y="1"/>
                    <a:pt x="166" y="2"/>
                    <a:pt x="150" y="3"/>
                  </a:cubicBezTo>
                  <a:cubicBezTo>
                    <a:pt x="38" y="16"/>
                    <a:pt x="1" y="153"/>
                    <a:pt x="101" y="203"/>
                  </a:cubicBezTo>
                  <a:cubicBezTo>
                    <a:pt x="238" y="291"/>
                    <a:pt x="363" y="441"/>
                    <a:pt x="350" y="628"/>
                  </a:cubicBezTo>
                  <a:cubicBezTo>
                    <a:pt x="350" y="678"/>
                    <a:pt x="325" y="740"/>
                    <a:pt x="338" y="803"/>
                  </a:cubicBezTo>
                  <a:cubicBezTo>
                    <a:pt x="350" y="865"/>
                    <a:pt x="388" y="940"/>
                    <a:pt x="438" y="978"/>
                  </a:cubicBezTo>
                  <a:cubicBezTo>
                    <a:pt x="525" y="1065"/>
                    <a:pt x="638" y="1090"/>
                    <a:pt x="625" y="1240"/>
                  </a:cubicBezTo>
                  <a:cubicBezTo>
                    <a:pt x="613" y="1428"/>
                    <a:pt x="438" y="1565"/>
                    <a:pt x="363" y="1715"/>
                  </a:cubicBezTo>
                  <a:cubicBezTo>
                    <a:pt x="238" y="1978"/>
                    <a:pt x="350" y="2203"/>
                    <a:pt x="513" y="2403"/>
                  </a:cubicBezTo>
                  <a:cubicBezTo>
                    <a:pt x="554" y="2458"/>
                    <a:pt x="606" y="2480"/>
                    <a:pt x="656" y="2480"/>
                  </a:cubicBezTo>
                  <a:cubicBezTo>
                    <a:pt x="786" y="2480"/>
                    <a:pt x="902" y="2322"/>
                    <a:pt x="775" y="2178"/>
                  </a:cubicBezTo>
                  <a:cubicBezTo>
                    <a:pt x="713" y="2103"/>
                    <a:pt x="613" y="1990"/>
                    <a:pt x="613" y="1878"/>
                  </a:cubicBezTo>
                  <a:cubicBezTo>
                    <a:pt x="613" y="1778"/>
                    <a:pt x="688" y="1690"/>
                    <a:pt x="738" y="1615"/>
                  </a:cubicBezTo>
                  <a:cubicBezTo>
                    <a:pt x="875" y="1428"/>
                    <a:pt x="975" y="1228"/>
                    <a:pt x="875" y="990"/>
                  </a:cubicBezTo>
                  <a:cubicBezTo>
                    <a:pt x="850" y="928"/>
                    <a:pt x="825" y="878"/>
                    <a:pt x="775" y="828"/>
                  </a:cubicBezTo>
                  <a:cubicBezTo>
                    <a:pt x="763" y="815"/>
                    <a:pt x="725" y="790"/>
                    <a:pt x="713" y="765"/>
                  </a:cubicBezTo>
                  <a:cubicBezTo>
                    <a:pt x="713" y="765"/>
                    <a:pt x="725" y="740"/>
                    <a:pt x="725" y="728"/>
                  </a:cubicBezTo>
                  <a:cubicBezTo>
                    <a:pt x="750" y="603"/>
                    <a:pt x="738" y="478"/>
                    <a:pt x="688" y="366"/>
                  </a:cubicBezTo>
                  <a:cubicBezTo>
                    <a:pt x="606" y="167"/>
                    <a:pt x="415" y="1"/>
                    <a:pt x="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3" name="Google Shape;13003;p28"/>
            <p:cNvSpPr/>
            <p:nvPr/>
          </p:nvSpPr>
          <p:spPr>
            <a:xfrm>
              <a:off x="6294325" y="2329200"/>
              <a:ext cx="12850" cy="20975"/>
            </a:xfrm>
            <a:custGeom>
              <a:avLst/>
              <a:gdLst/>
              <a:ahLst/>
              <a:cxnLst/>
              <a:rect l="l" t="t" r="r" b="b"/>
              <a:pathLst>
                <a:path w="514" h="839" extrusionOk="0">
                  <a:moveTo>
                    <a:pt x="176" y="0"/>
                  </a:moveTo>
                  <a:cubicBezTo>
                    <a:pt x="113" y="0"/>
                    <a:pt x="63" y="50"/>
                    <a:pt x="38" y="88"/>
                  </a:cubicBezTo>
                  <a:cubicBezTo>
                    <a:pt x="13" y="138"/>
                    <a:pt x="1" y="213"/>
                    <a:pt x="38" y="250"/>
                  </a:cubicBezTo>
                  <a:cubicBezTo>
                    <a:pt x="63" y="275"/>
                    <a:pt x="76" y="300"/>
                    <a:pt x="88" y="325"/>
                  </a:cubicBezTo>
                  <a:cubicBezTo>
                    <a:pt x="101" y="325"/>
                    <a:pt x="101" y="325"/>
                    <a:pt x="113" y="338"/>
                  </a:cubicBezTo>
                  <a:cubicBezTo>
                    <a:pt x="126" y="350"/>
                    <a:pt x="138" y="375"/>
                    <a:pt x="138" y="388"/>
                  </a:cubicBezTo>
                  <a:cubicBezTo>
                    <a:pt x="151" y="400"/>
                    <a:pt x="151" y="400"/>
                    <a:pt x="151" y="413"/>
                  </a:cubicBezTo>
                  <a:cubicBezTo>
                    <a:pt x="151" y="425"/>
                    <a:pt x="151" y="425"/>
                    <a:pt x="151" y="438"/>
                  </a:cubicBezTo>
                  <a:cubicBezTo>
                    <a:pt x="151" y="450"/>
                    <a:pt x="151" y="463"/>
                    <a:pt x="138" y="475"/>
                  </a:cubicBezTo>
                  <a:cubicBezTo>
                    <a:pt x="138" y="488"/>
                    <a:pt x="126" y="500"/>
                    <a:pt x="126" y="500"/>
                  </a:cubicBezTo>
                  <a:cubicBezTo>
                    <a:pt x="113" y="513"/>
                    <a:pt x="113" y="525"/>
                    <a:pt x="101" y="525"/>
                  </a:cubicBezTo>
                  <a:cubicBezTo>
                    <a:pt x="101" y="525"/>
                    <a:pt x="101" y="538"/>
                    <a:pt x="88" y="538"/>
                  </a:cubicBezTo>
                  <a:cubicBezTo>
                    <a:pt x="26" y="575"/>
                    <a:pt x="1" y="662"/>
                    <a:pt x="38" y="737"/>
                  </a:cubicBezTo>
                  <a:cubicBezTo>
                    <a:pt x="51" y="775"/>
                    <a:pt x="63" y="800"/>
                    <a:pt x="101" y="812"/>
                  </a:cubicBezTo>
                  <a:cubicBezTo>
                    <a:pt x="124" y="828"/>
                    <a:pt x="152" y="839"/>
                    <a:pt x="179" y="839"/>
                  </a:cubicBezTo>
                  <a:cubicBezTo>
                    <a:pt x="195" y="839"/>
                    <a:pt x="212" y="834"/>
                    <a:pt x="226" y="825"/>
                  </a:cubicBezTo>
                  <a:cubicBezTo>
                    <a:pt x="263" y="812"/>
                    <a:pt x="301" y="800"/>
                    <a:pt x="326" y="775"/>
                  </a:cubicBezTo>
                  <a:cubicBezTo>
                    <a:pt x="376" y="737"/>
                    <a:pt x="401" y="700"/>
                    <a:pt x="438" y="650"/>
                  </a:cubicBezTo>
                  <a:cubicBezTo>
                    <a:pt x="488" y="587"/>
                    <a:pt x="513" y="500"/>
                    <a:pt x="513" y="413"/>
                  </a:cubicBezTo>
                  <a:cubicBezTo>
                    <a:pt x="513" y="375"/>
                    <a:pt x="513" y="325"/>
                    <a:pt x="501" y="288"/>
                  </a:cubicBezTo>
                  <a:cubicBezTo>
                    <a:pt x="488" y="250"/>
                    <a:pt x="463" y="200"/>
                    <a:pt x="438" y="175"/>
                  </a:cubicBezTo>
                  <a:cubicBezTo>
                    <a:pt x="426" y="138"/>
                    <a:pt x="388" y="100"/>
                    <a:pt x="363" y="75"/>
                  </a:cubicBezTo>
                  <a:cubicBezTo>
                    <a:pt x="338" y="63"/>
                    <a:pt x="313" y="38"/>
                    <a:pt x="288" y="25"/>
                  </a:cubicBezTo>
                  <a:cubicBezTo>
                    <a:pt x="251" y="13"/>
                    <a:pt x="213" y="13"/>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4" name="Google Shape;13004;p28"/>
            <p:cNvSpPr/>
            <p:nvPr/>
          </p:nvSpPr>
          <p:spPr>
            <a:xfrm>
              <a:off x="6342450" y="2326175"/>
              <a:ext cx="57825" cy="29125"/>
            </a:xfrm>
            <a:custGeom>
              <a:avLst/>
              <a:gdLst/>
              <a:ahLst/>
              <a:cxnLst/>
              <a:rect l="l" t="t" r="r" b="b"/>
              <a:pathLst>
                <a:path w="2313" h="1165" extrusionOk="0">
                  <a:moveTo>
                    <a:pt x="1582" y="0"/>
                  </a:moveTo>
                  <a:cubicBezTo>
                    <a:pt x="1523" y="0"/>
                    <a:pt x="1465" y="27"/>
                    <a:pt x="1438" y="96"/>
                  </a:cubicBezTo>
                  <a:cubicBezTo>
                    <a:pt x="1425" y="121"/>
                    <a:pt x="1400" y="221"/>
                    <a:pt x="1363" y="246"/>
                  </a:cubicBezTo>
                  <a:cubicBezTo>
                    <a:pt x="1363" y="234"/>
                    <a:pt x="1363" y="234"/>
                    <a:pt x="1363" y="234"/>
                  </a:cubicBezTo>
                  <a:cubicBezTo>
                    <a:pt x="1338" y="234"/>
                    <a:pt x="1300" y="184"/>
                    <a:pt x="1275" y="159"/>
                  </a:cubicBezTo>
                  <a:cubicBezTo>
                    <a:pt x="1138" y="59"/>
                    <a:pt x="963" y="46"/>
                    <a:pt x="800" y="34"/>
                  </a:cubicBezTo>
                  <a:cubicBezTo>
                    <a:pt x="779" y="32"/>
                    <a:pt x="758" y="31"/>
                    <a:pt x="737" y="31"/>
                  </a:cubicBezTo>
                  <a:cubicBezTo>
                    <a:pt x="586" y="31"/>
                    <a:pt x="446" y="72"/>
                    <a:pt x="325" y="171"/>
                  </a:cubicBezTo>
                  <a:cubicBezTo>
                    <a:pt x="188" y="271"/>
                    <a:pt x="100" y="434"/>
                    <a:pt x="38" y="596"/>
                  </a:cubicBezTo>
                  <a:cubicBezTo>
                    <a:pt x="0" y="683"/>
                    <a:pt x="13" y="783"/>
                    <a:pt x="100" y="833"/>
                  </a:cubicBezTo>
                  <a:cubicBezTo>
                    <a:pt x="127" y="849"/>
                    <a:pt x="156" y="856"/>
                    <a:pt x="185" y="856"/>
                  </a:cubicBezTo>
                  <a:cubicBezTo>
                    <a:pt x="251" y="856"/>
                    <a:pt x="316" y="819"/>
                    <a:pt x="350" y="758"/>
                  </a:cubicBezTo>
                  <a:cubicBezTo>
                    <a:pt x="413" y="646"/>
                    <a:pt x="475" y="509"/>
                    <a:pt x="600" y="446"/>
                  </a:cubicBezTo>
                  <a:cubicBezTo>
                    <a:pt x="670" y="411"/>
                    <a:pt x="751" y="404"/>
                    <a:pt x="830" y="404"/>
                  </a:cubicBezTo>
                  <a:cubicBezTo>
                    <a:pt x="894" y="404"/>
                    <a:pt x="957" y="409"/>
                    <a:pt x="1013" y="409"/>
                  </a:cubicBezTo>
                  <a:cubicBezTo>
                    <a:pt x="1075" y="421"/>
                    <a:pt x="1100" y="434"/>
                    <a:pt x="1138" y="471"/>
                  </a:cubicBezTo>
                  <a:cubicBezTo>
                    <a:pt x="1200" y="534"/>
                    <a:pt x="1288" y="571"/>
                    <a:pt x="1375" y="571"/>
                  </a:cubicBezTo>
                  <a:cubicBezTo>
                    <a:pt x="1475" y="559"/>
                    <a:pt x="1550" y="521"/>
                    <a:pt x="1612" y="459"/>
                  </a:cubicBezTo>
                  <a:cubicBezTo>
                    <a:pt x="1687" y="534"/>
                    <a:pt x="1762" y="621"/>
                    <a:pt x="1812" y="721"/>
                  </a:cubicBezTo>
                  <a:cubicBezTo>
                    <a:pt x="1823" y="731"/>
                    <a:pt x="1851" y="777"/>
                    <a:pt x="1852" y="777"/>
                  </a:cubicBezTo>
                  <a:cubicBezTo>
                    <a:pt x="1853" y="777"/>
                    <a:pt x="1852" y="775"/>
                    <a:pt x="1850" y="771"/>
                  </a:cubicBezTo>
                  <a:lnTo>
                    <a:pt x="1850" y="771"/>
                  </a:lnTo>
                  <a:cubicBezTo>
                    <a:pt x="1863" y="796"/>
                    <a:pt x="1875" y="834"/>
                    <a:pt x="1887" y="858"/>
                  </a:cubicBezTo>
                  <a:cubicBezTo>
                    <a:pt x="1887" y="871"/>
                    <a:pt x="1887" y="871"/>
                    <a:pt x="1887" y="883"/>
                  </a:cubicBezTo>
                  <a:cubicBezTo>
                    <a:pt x="1887" y="896"/>
                    <a:pt x="1887" y="908"/>
                    <a:pt x="1887" y="921"/>
                  </a:cubicBezTo>
                  <a:cubicBezTo>
                    <a:pt x="1887" y="921"/>
                    <a:pt x="1887" y="933"/>
                    <a:pt x="1887" y="933"/>
                  </a:cubicBezTo>
                  <a:cubicBezTo>
                    <a:pt x="1887" y="946"/>
                    <a:pt x="1887" y="946"/>
                    <a:pt x="1887" y="946"/>
                  </a:cubicBezTo>
                  <a:cubicBezTo>
                    <a:pt x="1832" y="1046"/>
                    <a:pt x="1914" y="1165"/>
                    <a:pt x="2020" y="1165"/>
                  </a:cubicBezTo>
                  <a:cubicBezTo>
                    <a:pt x="2034" y="1165"/>
                    <a:pt x="2048" y="1163"/>
                    <a:pt x="2062" y="1158"/>
                  </a:cubicBezTo>
                  <a:cubicBezTo>
                    <a:pt x="2312" y="1071"/>
                    <a:pt x="2312" y="783"/>
                    <a:pt x="2200" y="584"/>
                  </a:cubicBezTo>
                  <a:cubicBezTo>
                    <a:pt x="2087" y="371"/>
                    <a:pt x="1900" y="196"/>
                    <a:pt x="1712" y="46"/>
                  </a:cubicBezTo>
                  <a:cubicBezTo>
                    <a:pt x="1679" y="18"/>
                    <a:pt x="1630" y="0"/>
                    <a:pt x="15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5" name="Google Shape;13005;p28"/>
            <p:cNvSpPr/>
            <p:nvPr/>
          </p:nvSpPr>
          <p:spPr>
            <a:xfrm>
              <a:off x="6374950" y="2281475"/>
              <a:ext cx="25000" cy="52500"/>
            </a:xfrm>
            <a:custGeom>
              <a:avLst/>
              <a:gdLst/>
              <a:ahLst/>
              <a:cxnLst/>
              <a:rect l="l" t="t" r="r" b="b"/>
              <a:pathLst>
                <a:path w="1000" h="2100" extrusionOk="0">
                  <a:moveTo>
                    <a:pt x="769" y="0"/>
                  </a:moveTo>
                  <a:cubicBezTo>
                    <a:pt x="722" y="0"/>
                    <a:pt x="675" y="16"/>
                    <a:pt x="650" y="47"/>
                  </a:cubicBezTo>
                  <a:cubicBezTo>
                    <a:pt x="587" y="135"/>
                    <a:pt x="537" y="235"/>
                    <a:pt x="525" y="335"/>
                  </a:cubicBezTo>
                  <a:cubicBezTo>
                    <a:pt x="512" y="397"/>
                    <a:pt x="500" y="435"/>
                    <a:pt x="450" y="472"/>
                  </a:cubicBezTo>
                  <a:cubicBezTo>
                    <a:pt x="387" y="510"/>
                    <a:pt x="288" y="535"/>
                    <a:pt x="213" y="572"/>
                  </a:cubicBezTo>
                  <a:cubicBezTo>
                    <a:pt x="125" y="609"/>
                    <a:pt x="50" y="697"/>
                    <a:pt x="25" y="797"/>
                  </a:cubicBezTo>
                  <a:cubicBezTo>
                    <a:pt x="0" y="897"/>
                    <a:pt x="38" y="1009"/>
                    <a:pt x="63" y="1109"/>
                  </a:cubicBezTo>
                  <a:cubicBezTo>
                    <a:pt x="88" y="1209"/>
                    <a:pt x="113" y="1322"/>
                    <a:pt x="125" y="1422"/>
                  </a:cubicBezTo>
                  <a:cubicBezTo>
                    <a:pt x="138" y="1447"/>
                    <a:pt x="138" y="1472"/>
                    <a:pt x="150" y="1497"/>
                  </a:cubicBezTo>
                  <a:cubicBezTo>
                    <a:pt x="150" y="1497"/>
                    <a:pt x="150" y="1522"/>
                    <a:pt x="150" y="1534"/>
                  </a:cubicBezTo>
                  <a:cubicBezTo>
                    <a:pt x="163" y="1572"/>
                    <a:pt x="163" y="1597"/>
                    <a:pt x="163" y="1634"/>
                  </a:cubicBezTo>
                  <a:cubicBezTo>
                    <a:pt x="163" y="1659"/>
                    <a:pt x="163" y="1684"/>
                    <a:pt x="163" y="1697"/>
                  </a:cubicBezTo>
                  <a:cubicBezTo>
                    <a:pt x="163" y="1709"/>
                    <a:pt x="163" y="1722"/>
                    <a:pt x="163" y="1734"/>
                  </a:cubicBezTo>
                  <a:cubicBezTo>
                    <a:pt x="163" y="1734"/>
                    <a:pt x="163" y="1747"/>
                    <a:pt x="163" y="1759"/>
                  </a:cubicBezTo>
                  <a:cubicBezTo>
                    <a:pt x="150" y="1772"/>
                    <a:pt x="138" y="1797"/>
                    <a:pt x="125" y="1809"/>
                  </a:cubicBezTo>
                  <a:cubicBezTo>
                    <a:pt x="75" y="1897"/>
                    <a:pt x="125" y="2034"/>
                    <a:pt x="200" y="2072"/>
                  </a:cubicBezTo>
                  <a:cubicBezTo>
                    <a:pt x="231" y="2091"/>
                    <a:pt x="263" y="2100"/>
                    <a:pt x="295" y="2100"/>
                  </a:cubicBezTo>
                  <a:cubicBezTo>
                    <a:pt x="365" y="2100"/>
                    <a:pt x="432" y="2057"/>
                    <a:pt x="475" y="1997"/>
                  </a:cubicBezTo>
                  <a:cubicBezTo>
                    <a:pt x="587" y="1822"/>
                    <a:pt x="575" y="1597"/>
                    <a:pt x="525" y="1409"/>
                  </a:cubicBezTo>
                  <a:cubicBezTo>
                    <a:pt x="487" y="1309"/>
                    <a:pt x="450" y="1222"/>
                    <a:pt x="425" y="1122"/>
                  </a:cubicBezTo>
                  <a:cubicBezTo>
                    <a:pt x="400" y="1072"/>
                    <a:pt x="387" y="1009"/>
                    <a:pt x="362" y="959"/>
                  </a:cubicBezTo>
                  <a:cubicBezTo>
                    <a:pt x="362" y="934"/>
                    <a:pt x="350" y="909"/>
                    <a:pt x="350" y="884"/>
                  </a:cubicBezTo>
                  <a:lnTo>
                    <a:pt x="350" y="872"/>
                  </a:lnTo>
                  <a:cubicBezTo>
                    <a:pt x="337" y="872"/>
                    <a:pt x="337" y="872"/>
                    <a:pt x="350" y="859"/>
                  </a:cubicBezTo>
                  <a:cubicBezTo>
                    <a:pt x="362" y="859"/>
                    <a:pt x="375" y="847"/>
                    <a:pt x="387" y="847"/>
                  </a:cubicBezTo>
                  <a:cubicBezTo>
                    <a:pt x="400" y="834"/>
                    <a:pt x="450" y="822"/>
                    <a:pt x="487" y="809"/>
                  </a:cubicBezTo>
                  <a:cubicBezTo>
                    <a:pt x="575" y="772"/>
                    <a:pt x="662" y="734"/>
                    <a:pt x="725" y="672"/>
                  </a:cubicBezTo>
                  <a:cubicBezTo>
                    <a:pt x="825" y="609"/>
                    <a:pt x="925" y="510"/>
                    <a:pt x="962" y="397"/>
                  </a:cubicBezTo>
                  <a:cubicBezTo>
                    <a:pt x="1000" y="285"/>
                    <a:pt x="975" y="135"/>
                    <a:pt x="887" y="47"/>
                  </a:cubicBezTo>
                  <a:cubicBezTo>
                    <a:pt x="862" y="16"/>
                    <a:pt x="815" y="0"/>
                    <a:pt x="7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6" name="Google Shape;13006;p28"/>
            <p:cNvSpPr/>
            <p:nvPr/>
          </p:nvSpPr>
          <p:spPr>
            <a:xfrm>
              <a:off x="6314950" y="2228050"/>
              <a:ext cx="64075" cy="63125"/>
            </a:xfrm>
            <a:custGeom>
              <a:avLst/>
              <a:gdLst/>
              <a:ahLst/>
              <a:cxnLst/>
              <a:rect l="l" t="t" r="r" b="b"/>
              <a:pathLst>
                <a:path w="2563" h="2525" extrusionOk="0">
                  <a:moveTo>
                    <a:pt x="303" y="0"/>
                  </a:moveTo>
                  <a:cubicBezTo>
                    <a:pt x="203" y="0"/>
                    <a:pt x="110" y="37"/>
                    <a:pt x="51" y="135"/>
                  </a:cubicBezTo>
                  <a:cubicBezTo>
                    <a:pt x="1" y="235"/>
                    <a:pt x="88" y="322"/>
                    <a:pt x="176" y="335"/>
                  </a:cubicBezTo>
                  <a:cubicBezTo>
                    <a:pt x="206" y="335"/>
                    <a:pt x="234" y="333"/>
                    <a:pt x="261" y="333"/>
                  </a:cubicBezTo>
                  <a:cubicBezTo>
                    <a:pt x="303" y="333"/>
                    <a:pt x="343" y="337"/>
                    <a:pt x="388" y="360"/>
                  </a:cubicBezTo>
                  <a:cubicBezTo>
                    <a:pt x="463" y="385"/>
                    <a:pt x="526" y="435"/>
                    <a:pt x="588" y="472"/>
                  </a:cubicBezTo>
                  <a:cubicBezTo>
                    <a:pt x="706" y="531"/>
                    <a:pt x="808" y="551"/>
                    <a:pt x="919" y="551"/>
                  </a:cubicBezTo>
                  <a:cubicBezTo>
                    <a:pt x="950" y="551"/>
                    <a:pt x="981" y="550"/>
                    <a:pt x="1013" y="547"/>
                  </a:cubicBezTo>
                  <a:cubicBezTo>
                    <a:pt x="1102" y="533"/>
                    <a:pt x="1180" y="523"/>
                    <a:pt x="1259" y="523"/>
                  </a:cubicBezTo>
                  <a:cubicBezTo>
                    <a:pt x="1324" y="523"/>
                    <a:pt x="1389" y="530"/>
                    <a:pt x="1463" y="547"/>
                  </a:cubicBezTo>
                  <a:cubicBezTo>
                    <a:pt x="1600" y="585"/>
                    <a:pt x="1725" y="647"/>
                    <a:pt x="1813" y="760"/>
                  </a:cubicBezTo>
                  <a:cubicBezTo>
                    <a:pt x="1913" y="884"/>
                    <a:pt x="1950" y="1034"/>
                    <a:pt x="1900" y="1184"/>
                  </a:cubicBezTo>
                  <a:cubicBezTo>
                    <a:pt x="1863" y="1322"/>
                    <a:pt x="1800" y="1447"/>
                    <a:pt x="1800" y="1584"/>
                  </a:cubicBezTo>
                  <a:cubicBezTo>
                    <a:pt x="1813" y="1747"/>
                    <a:pt x="1913" y="1847"/>
                    <a:pt x="2050" y="1922"/>
                  </a:cubicBezTo>
                  <a:cubicBezTo>
                    <a:pt x="2113" y="1947"/>
                    <a:pt x="2163" y="1959"/>
                    <a:pt x="2138" y="2047"/>
                  </a:cubicBezTo>
                  <a:cubicBezTo>
                    <a:pt x="2125" y="2122"/>
                    <a:pt x="2063" y="2197"/>
                    <a:pt x="2013" y="2259"/>
                  </a:cubicBezTo>
                  <a:cubicBezTo>
                    <a:pt x="1928" y="2381"/>
                    <a:pt x="2062" y="2524"/>
                    <a:pt x="2187" y="2524"/>
                  </a:cubicBezTo>
                  <a:cubicBezTo>
                    <a:pt x="2229" y="2524"/>
                    <a:pt x="2269" y="2509"/>
                    <a:pt x="2300" y="2472"/>
                  </a:cubicBezTo>
                  <a:cubicBezTo>
                    <a:pt x="2438" y="2309"/>
                    <a:pt x="2563" y="2122"/>
                    <a:pt x="2513" y="1897"/>
                  </a:cubicBezTo>
                  <a:cubicBezTo>
                    <a:pt x="2488" y="1822"/>
                    <a:pt x="2450" y="1734"/>
                    <a:pt x="2375" y="1684"/>
                  </a:cubicBezTo>
                  <a:cubicBezTo>
                    <a:pt x="2338" y="1647"/>
                    <a:pt x="2288" y="1622"/>
                    <a:pt x="2238" y="1609"/>
                  </a:cubicBezTo>
                  <a:cubicBezTo>
                    <a:pt x="2213" y="1597"/>
                    <a:pt x="2138" y="1597"/>
                    <a:pt x="2125" y="1572"/>
                  </a:cubicBezTo>
                  <a:cubicBezTo>
                    <a:pt x="2100" y="1522"/>
                    <a:pt x="2175" y="1384"/>
                    <a:pt x="2188" y="1334"/>
                  </a:cubicBezTo>
                  <a:cubicBezTo>
                    <a:pt x="2213" y="1247"/>
                    <a:pt x="2238" y="1159"/>
                    <a:pt x="2250" y="1072"/>
                  </a:cubicBezTo>
                  <a:cubicBezTo>
                    <a:pt x="2263" y="872"/>
                    <a:pt x="2213" y="660"/>
                    <a:pt x="2100" y="497"/>
                  </a:cubicBezTo>
                  <a:cubicBezTo>
                    <a:pt x="1988" y="335"/>
                    <a:pt x="1825" y="222"/>
                    <a:pt x="1638" y="160"/>
                  </a:cubicBezTo>
                  <a:cubicBezTo>
                    <a:pt x="1576" y="151"/>
                    <a:pt x="1514" y="142"/>
                    <a:pt x="1452" y="142"/>
                  </a:cubicBezTo>
                  <a:cubicBezTo>
                    <a:pt x="1427" y="142"/>
                    <a:pt x="1401" y="144"/>
                    <a:pt x="1375" y="147"/>
                  </a:cubicBezTo>
                  <a:cubicBezTo>
                    <a:pt x="1263" y="160"/>
                    <a:pt x="1188" y="222"/>
                    <a:pt x="1088" y="247"/>
                  </a:cubicBezTo>
                  <a:cubicBezTo>
                    <a:pt x="1050" y="261"/>
                    <a:pt x="1014" y="266"/>
                    <a:pt x="980" y="266"/>
                  </a:cubicBezTo>
                  <a:cubicBezTo>
                    <a:pt x="825" y="266"/>
                    <a:pt x="709" y="144"/>
                    <a:pt x="576" y="72"/>
                  </a:cubicBezTo>
                  <a:cubicBezTo>
                    <a:pt x="492" y="30"/>
                    <a:pt x="394" y="0"/>
                    <a:pt x="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7" name="Google Shape;13007;p28"/>
            <p:cNvSpPr/>
            <p:nvPr/>
          </p:nvSpPr>
          <p:spPr>
            <a:xfrm>
              <a:off x="6163750" y="1960900"/>
              <a:ext cx="365850" cy="462400"/>
            </a:xfrm>
            <a:custGeom>
              <a:avLst/>
              <a:gdLst/>
              <a:ahLst/>
              <a:cxnLst/>
              <a:rect l="l" t="t" r="r" b="b"/>
              <a:pathLst>
                <a:path w="14634" h="18496" extrusionOk="0">
                  <a:moveTo>
                    <a:pt x="9022" y="393"/>
                  </a:moveTo>
                  <a:cubicBezTo>
                    <a:pt x="9646" y="393"/>
                    <a:pt x="10253" y="559"/>
                    <a:pt x="10772" y="948"/>
                  </a:cubicBezTo>
                  <a:cubicBezTo>
                    <a:pt x="10935" y="1073"/>
                    <a:pt x="11097" y="1211"/>
                    <a:pt x="11247" y="1348"/>
                  </a:cubicBezTo>
                  <a:cubicBezTo>
                    <a:pt x="11410" y="1498"/>
                    <a:pt x="11585" y="1673"/>
                    <a:pt x="11710" y="1861"/>
                  </a:cubicBezTo>
                  <a:cubicBezTo>
                    <a:pt x="11947" y="2223"/>
                    <a:pt x="12097" y="2673"/>
                    <a:pt x="12210" y="3098"/>
                  </a:cubicBezTo>
                  <a:cubicBezTo>
                    <a:pt x="12322" y="3548"/>
                    <a:pt x="12385" y="4010"/>
                    <a:pt x="12422" y="4472"/>
                  </a:cubicBezTo>
                  <a:cubicBezTo>
                    <a:pt x="12472" y="4922"/>
                    <a:pt x="12472" y="5360"/>
                    <a:pt x="12510" y="5810"/>
                  </a:cubicBezTo>
                  <a:cubicBezTo>
                    <a:pt x="12547" y="6222"/>
                    <a:pt x="12597" y="6634"/>
                    <a:pt x="12684" y="7047"/>
                  </a:cubicBezTo>
                  <a:cubicBezTo>
                    <a:pt x="12722" y="7247"/>
                    <a:pt x="12772" y="7447"/>
                    <a:pt x="12872" y="7634"/>
                  </a:cubicBezTo>
                  <a:cubicBezTo>
                    <a:pt x="12984" y="7834"/>
                    <a:pt x="13109" y="8034"/>
                    <a:pt x="13184" y="8259"/>
                  </a:cubicBezTo>
                  <a:cubicBezTo>
                    <a:pt x="13434" y="8934"/>
                    <a:pt x="13047" y="9671"/>
                    <a:pt x="13159" y="10371"/>
                  </a:cubicBezTo>
                  <a:cubicBezTo>
                    <a:pt x="13222" y="10733"/>
                    <a:pt x="13484" y="11033"/>
                    <a:pt x="13659" y="11346"/>
                  </a:cubicBezTo>
                  <a:cubicBezTo>
                    <a:pt x="13747" y="11496"/>
                    <a:pt x="13822" y="11670"/>
                    <a:pt x="13822" y="11845"/>
                  </a:cubicBezTo>
                  <a:cubicBezTo>
                    <a:pt x="13834" y="12058"/>
                    <a:pt x="13734" y="12258"/>
                    <a:pt x="13659" y="12445"/>
                  </a:cubicBezTo>
                  <a:cubicBezTo>
                    <a:pt x="13397" y="13145"/>
                    <a:pt x="13747" y="13807"/>
                    <a:pt x="13972" y="14457"/>
                  </a:cubicBezTo>
                  <a:cubicBezTo>
                    <a:pt x="14034" y="14620"/>
                    <a:pt x="14109" y="14807"/>
                    <a:pt x="14109" y="14995"/>
                  </a:cubicBezTo>
                  <a:cubicBezTo>
                    <a:pt x="14109" y="15207"/>
                    <a:pt x="13984" y="15419"/>
                    <a:pt x="13897" y="15607"/>
                  </a:cubicBezTo>
                  <a:cubicBezTo>
                    <a:pt x="13722" y="15994"/>
                    <a:pt x="13522" y="16382"/>
                    <a:pt x="13234" y="16694"/>
                  </a:cubicBezTo>
                  <a:cubicBezTo>
                    <a:pt x="13109" y="16832"/>
                    <a:pt x="12959" y="16957"/>
                    <a:pt x="12784" y="17044"/>
                  </a:cubicBezTo>
                  <a:cubicBezTo>
                    <a:pt x="12597" y="17144"/>
                    <a:pt x="12372" y="17169"/>
                    <a:pt x="12185" y="17269"/>
                  </a:cubicBezTo>
                  <a:cubicBezTo>
                    <a:pt x="11997" y="17356"/>
                    <a:pt x="11847" y="17506"/>
                    <a:pt x="11685" y="17606"/>
                  </a:cubicBezTo>
                  <a:cubicBezTo>
                    <a:pt x="11497" y="17744"/>
                    <a:pt x="11297" y="17856"/>
                    <a:pt x="11072" y="17919"/>
                  </a:cubicBezTo>
                  <a:cubicBezTo>
                    <a:pt x="10648" y="18044"/>
                    <a:pt x="10210" y="18119"/>
                    <a:pt x="9760" y="18131"/>
                  </a:cubicBezTo>
                  <a:cubicBezTo>
                    <a:pt x="9298" y="18144"/>
                    <a:pt x="8823" y="18156"/>
                    <a:pt x="8361" y="18156"/>
                  </a:cubicBezTo>
                  <a:cubicBezTo>
                    <a:pt x="7886" y="18156"/>
                    <a:pt x="7411" y="18144"/>
                    <a:pt x="6936" y="18106"/>
                  </a:cubicBezTo>
                  <a:cubicBezTo>
                    <a:pt x="6599" y="18094"/>
                    <a:pt x="6211" y="18094"/>
                    <a:pt x="5899" y="17956"/>
                  </a:cubicBezTo>
                  <a:cubicBezTo>
                    <a:pt x="5499" y="17806"/>
                    <a:pt x="5336" y="17419"/>
                    <a:pt x="5024" y="17157"/>
                  </a:cubicBezTo>
                  <a:cubicBezTo>
                    <a:pt x="4724" y="16894"/>
                    <a:pt x="4324" y="16782"/>
                    <a:pt x="3999" y="16569"/>
                  </a:cubicBezTo>
                  <a:cubicBezTo>
                    <a:pt x="3662" y="16344"/>
                    <a:pt x="3374" y="16032"/>
                    <a:pt x="3137" y="15707"/>
                  </a:cubicBezTo>
                  <a:cubicBezTo>
                    <a:pt x="2912" y="15382"/>
                    <a:pt x="2662" y="15070"/>
                    <a:pt x="2437" y="14745"/>
                  </a:cubicBezTo>
                  <a:cubicBezTo>
                    <a:pt x="2312" y="14595"/>
                    <a:pt x="2225" y="14420"/>
                    <a:pt x="2112" y="14257"/>
                  </a:cubicBezTo>
                  <a:cubicBezTo>
                    <a:pt x="2000" y="14082"/>
                    <a:pt x="1862" y="13932"/>
                    <a:pt x="1725" y="13782"/>
                  </a:cubicBezTo>
                  <a:cubicBezTo>
                    <a:pt x="1450" y="13457"/>
                    <a:pt x="1137" y="13145"/>
                    <a:pt x="913" y="12783"/>
                  </a:cubicBezTo>
                  <a:cubicBezTo>
                    <a:pt x="700" y="12458"/>
                    <a:pt x="550" y="12070"/>
                    <a:pt x="525" y="11683"/>
                  </a:cubicBezTo>
                  <a:cubicBezTo>
                    <a:pt x="513" y="11633"/>
                    <a:pt x="488" y="11595"/>
                    <a:pt x="450" y="11570"/>
                  </a:cubicBezTo>
                  <a:cubicBezTo>
                    <a:pt x="350" y="10896"/>
                    <a:pt x="338" y="10196"/>
                    <a:pt x="325" y="9521"/>
                  </a:cubicBezTo>
                  <a:cubicBezTo>
                    <a:pt x="313" y="8721"/>
                    <a:pt x="475" y="7946"/>
                    <a:pt x="700" y="7172"/>
                  </a:cubicBezTo>
                  <a:cubicBezTo>
                    <a:pt x="838" y="6722"/>
                    <a:pt x="1000" y="6284"/>
                    <a:pt x="1175" y="5860"/>
                  </a:cubicBezTo>
                  <a:cubicBezTo>
                    <a:pt x="1337" y="5447"/>
                    <a:pt x="1487" y="5022"/>
                    <a:pt x="1762" y="4672"/>
                  </a:cubicBezTo>
                  <a:cubicBezTo>
                    <a:pt x="2025" y="4335"/>
                    <a:pt x="2350" y="4048"/>
                    <a:pt x="2662" y="3760"/>
                  </a:cubicBezTo>
                  <a:cubicBezTo>
                    <a:pt x="3025" y="3435"/>
                    <a:pt x="3387" y="3110"/>
                    <a:pt x="3749" y="2798"/>
                  </a:cubicBezTo>
                  <a:cubicBezTo>
                    <a:pt x="4099" y="2485"/>
                    <a:pt x="4449" y="2186"/>
                    <a:pt x="4774" y="1848"/>
                  </a:cubicBezTo>
                  <a:cubicBezTo>
                    <a:pt x="5099" y="1523"/>
                    <a:pt x="5499" y="1261"/>
                    <a:pt x="5911" y="1061"/>
                  </a:cubicBezTo>
                  <a:cubicBezTo>
                    <a:pt x="6324" y="861"/>
                    <a:pt x="6774" y="748"/>
                    <a:pt x="7223" y="648"/>
                  </a:cubicBezTo>
                  <a:cubicBezTo>
                    <a:pt x="7661" y="561"/>
                    <a:pt x="8111" y="473"/>
                    <a:pt x="8548" y="423"/>
                  </a:cubicBezTo>
                  <a:cubicBezTo>
                    <a:pt x="8706" y="403"/>
                    <a:pt x="8864" y="393"/>
                    <a:pt x="9022" y="393"/>
                  </a:cubicBezTo>
                  <a:close/>
                  <a:moveTo>
                    <a:pt x="9132" y="0"/>
                  </a:moveTo>
                  <a:cubicBezTo>
                    <a:pt x="8468" y="0"/>
                    <a:pt x="7793" y="173"/>
                    <a:pt x="7161" y="323"/>
                  </a:cubicBezTo>
                  <a:cubicBezTo>
                    <a:pt x="6711" y="423"/>
                    <a:pt x="6261" y="561"/>
                    <a:pt x="5836" y="748"/>
                  </a:cubicBezTo>
                  <a:cubicBezTo>
                    <a:pt x="5386" y="936"/>
                    <a:pt x="5011" y="1223"/>
                    <a:pt x="4612" y="1498"/>
                  </a:cubicBezTo>
                  <a:cubicBezTo>
                    <a:pt x="4212" y="1786"/>
                    <a:pt x="3874" y="2136"/>
                    <a:pt x="3512" y="2473"/>
                  </a:cubicBezTo>
                  <a:cubicBezTo>
                    <a:pt x="3149" y="2823"/>
                    <a:pt x="2787" y="3173"/>
                    <a:pt x="2425" y="3535"/>
                  </a:cubicBezTo>
                  <a:cubicBezTo>
                    <a:pt x="2100" y="3848"/>
                    <a:pt x="1775" y="4172"/>
                    <a:pt x="1525" y="4547"/>
                  </a:cubicBezTo>
                  <a:cubicBezTo>
                    <a:pt x="1262" y="4922"/>
                    <a:pt x="1100" y="5360"/>
                    <a:pt x="925" y="5797"/>
                  </a:cubicBezTo>
                  <a:cubicBezTo>
                    <a:pt x="600" y="6634"/>
                    <a:pt x="313" y="7459"/>
                    <a:pt x="188" y="8359"/>
                  </a:cubicBezTo>
                  <a:cubicBezTo>
                    <a:pt x="125" y="8759"/>
                    <a:pt x="63" y="9171"/>
                    <a:pt x="38" y="9584"/>
                  </a:cubicBezTo>
                  <a:cubicBezTo>
                    <a:pt x="0" y="9996"/>
                    <a:pt x="13" y="10408"/>
                    <a:pt x="63" y="10821"/>
                  </a:cubicBezTo>
                  <a:cubicBezTo>
                    <a:pt x="100" y="11196"/>
                    <a:pt x="188" y="11558"/>
                    <a:pt x="263" y="11920"/>
                  </a:cubicBezTo>
                  <a:cubicBezTo>
                    <a:pt x="313" y="12245"/>
                    <a:pt x="450" y="12533"/>
                    <a:pt x="650" y="12808"/>
                  </a:cubicBezTo>
                  <a:cubicBezTo>
                    <a:pt x="913" y="13145"/>
                    <a:pt x="1212" y="13445"/>
                    <a:pt x="1487" y="13770"/>
                  </a:cubicBezTo>
                  <a:cubicBezTo>
                    <a:pt x="1787" y="14082"/>
                    <a:pt x="2112" y="14432"/>
                    <a:pt x="2300" y="14832"/>
                  </a:cubicBezTo>
                  <a:cubicBezTo>
                    <a:pt x="2500" y="15220"/>
                    <a:pt x="2662" y="15619"/>
                    <a:pt x="2912" y="15982"/>
                  </a:cubicBezTo>
                  <a:cubicBezTo>
                    <a:pt x="3149" y="16319"/>
                    <a:pt x="3437" y="16607"/>
                    <a:pt x="3799" y="16807"/>
                  </a:cubicBezTo>
                  <a:cubicBezTo>
                    <a:pt x="4199" y="17019"/>
                    <a:pt x="4637" y="17107"/>
                    <a:pt x="4924" y="17469"/>
                  </a:cubicBezTo>
                  <a:cubicBezTo>
                    <a:pt x="5186" y="17806"/>
                    <a:pt x="5374" y="18144"/>
                    <a:pt x="5786" y="18319"/>
                  </a:cubicBezTo>
                  <a:cubicBezTo>
                    <a:pt x="6095" y="18451"/>
                    <a:pt x="6434" y="18496"/>
                    <a:pt x="6767" y="18496"/>
                  </a:cubicBezTo>
                  <a:cubicBezTo>
                    <a:pt x="6811" y="18496"/>
                    <a:pt x="6855" y="18495"/>
                    <a:pt x="6898" y="18494"/>
                  </a:cubicBezTo>
                  <a:cubicBezTo>
                    <a:pt x="7873" y="18456"/>
                    <a:pt x="8835" y="18419"/>
                    <a:pt x="9798" y="18369"/>
                  </a:cubicBezTo>
                  <a:cubicBezTo>
                    <a:pt x="9916" y="18362"/>
                    <a:pt x="10035" y="18359"/>
                    <a:pt x="10155" y="18359"/>
                  </a:cubicBezTo>
                  <a:cubicBezTo>
                    <a:pt x="10276" y="18359"/>
                    <a:pt x="10398" y="18362"/>
                    <a:pt x="10523" y="18369"/>
                  </a:cubicBezTo>
                  <a:cubicBezTo>
                    <a:pt x="10747" y="18369"/>
                    <a:pt x="10972" y="18344"/>
                    <a:pt x="11185" y="18281"/>
                  </a:cubicBezTo>
                  <a:cubicBezTo>
                    <a:pt x="11397" y="18231"/>
                    <a:pt x="11622" y="18144"/>
                    <a:pt x="11797" y="18019"/>
                  </a:cubicBezTo>
                  <a:cubicBezTo>
                    <a:pt x="11985" y="17881"/>
                    <a:pt x="12060" y="17619"/>
                    <a:pt x="12260" y="17519"/>
                  </a:cubicBezTo>
                  <a:cubicBezTo>
                    <a:pt x="12460" y="17419"/>
                    <a:pt x="12697" y="17406"/>
                    <a:pt x="12897" y="17319"/>
                  </a:cubicBezTo>
                  <a:cubicBezTo>
                    <a:pt x="13084" y="17231"/>
                    <a:pt x="13247" y="17119"/>
                    <a:pt x="13409" y="16969"/>
                  </a:cubicBezTo>
                  <a:cubicBezTo>
                    <a:pt x="13734" y="16682"/>
                    <a:pt x="13972" y="16282"/>
                    <a:pt x="14159" y="15894"/>
                  </a:cubicBezTo>
                  <a:cubicBezTo>
                    <a:pt x="14347" y="15519"/>
                    <a:pt x="14634" y="15107"/>
                    <a:pt x="14521" y="14682"/>
                  </a:cubicBezTo>
                  <a:cubicBezTo>
                    <a:pt x="14422" y="14307"/>
                    <a:pt x="14222" y="13957"/>
                    <a:pt x="14072" y="13607"/>
                  </a:cubicBezTo>
                  <a:cubicBezTo>
                    <a:pt x="13909" y="13258"/>
                    <a:pt x="13809" y="12883"/>
                    <a:pt x="13922" y="12508"/>
                  </a:cubicBezTo>
                  <a:cubicBezTo>
                    <a:pt x="13972" y="12333"/>
                    <a:pt x="14059" y="12158"/>
                    <a:pt x="14097" y="11970"/>
                  </a:cubicBezTo>
                  <a:cubicBezTo>
                    <a:pt x="14122" y="11783"/>
                    <a:pt x="14097" y="11583"/>
                    <a:pt x="14034" y="11396"/>
                  </a:cubicBezTo>
                  <a:cubicBezTo>
                    <a:pt x="13909" y="11046"/>
                    <a:pt x="13684" y="10733"/>
                    <a:pt x="13584" y="10371"/>
                  </a:cubicBezTo>
                  <a:cubicBezTo>
                    <a:pt x="13484" y="10008"/>
                    <a:pt x="13522" y="9671"/>
                    <a:pt x="13559" y="9296"/>
                  </a:cubicBezTo>
                  <a:cubicBezTo>
                    <a:pt x="13609" y="8909"/>
                    <a:pt x="13609" y="8534"/>
                    <a:pt x="13497" y="8159"/>
                  </a:cubicBezTo>
                  <a:cubicBezTo>
                    <a:pt x="13422" y="7946"/>
                    <a:pt x="13322" y="7734"/>
                    <a:pt x="13272" y="7522"/>
                  </a:cubicBezTo>
                  <a:cubicBezTo>
                    <a:pt x="13209" y="7297"/>
                    <a:pt x="13122" y="7084"/>
                    <a:pt x="13047" y="6859"/>
                  </a:cubicBezTo>
                  <a:cubicBezTo>
                    <a:pt x="12759" y="5959"/>
                    <a:pt x="12697" y="5010"/>
                    <a:pt x="12584" y="4072"/>
                  </a:cubicBezTo>
                  <a:cubicBezTo>
                    <a:pt x="12535" y="3623"/>
                    <a:pt x="12460" y="3160"/>
                    <a:pt x="12322" y="2723"/>
                  </a:cubicBezTo>
                  <a:cubicBezTo>
                    <a:pt x="12197" y="2285"/>
                    <a:pt x="11985" y="1886"/>
                    <a:pt x="11772" y="1486"/>
                  </a:cubicBezTo>
                  <a:cubicBezTo>
                    <a:pt x="11372" y="723"/>
                    <a:pt x="10610" y="236"/>
                    <a:pt x="9773" y="61"/>
                  </a:cubicBezTo>
                  <a:cubicBezTo>
                    <a:pt x="9562" y="18"/>
                    <a:pt x="9348" y="0"/>
                    <a:pt x="9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8" name="Google Shape;13008;p28"/>
            <p:cNvSpPr/>
            <p:nvPr/>
          </p:nvSpPr>
          <p:spPr>
            <a:xfrm>
              <a:off x="6218100" y="2082725"/>
              <a:ext cx="60950" cy="73800"/>
            </a:xfrm>
            <a:custGeom>
              <a:avLst/>
              <a:gdLst/>
              <a:ahLst/>
              <a:cxnLst/>
              <a:rect l="l" t="t" r="r" b="b"/>
              <a:pathLst>
                <a:path w="2438" h="2952" extrusionOk="0">
                  <a:moveTo>
                    <a:pt x="161" y="1"/>
                  </a:moveTo>
                  <a:cubicBezTo>
                    <a:pt x="125" y="1"/>
                    <a:pt x="89" y="23"/>
                    <a:pt x="76" y="62"/>
                  </a:cubicBezTo>
                  <a:cubicBezTo>
                    <a:pt x="38" y="174"/>
                    <a:pt x="1" y="349"/>
                    <a:pt x="63" y="462"/>
                  </a:cubicBezTo>
                  <a:cubicBezTo>
                    <a:pt x="105" y="524"/>
                    <a:pt x="154" y="540"/>
                    <a:pt x="209" y="540"/>
                  </a:cubicBezTo>
                  <a:cubicBezTo>
                    <a:pt x="253" y="540"/>
                    <a:pt x="300" y="530"/>
                    <a:pt x="351" y="524"/>
                  </a:cubicBezTo>
                  <a:cubicBezTo>
                    <a:pt x="355" y="524"/>
                    <a:pt x="360" y="524"/>
                    <a:pt x="365" y="524"/>
                  </a:cubicBezTo>
                  <a:cubicBezTo>
                    <a:pt x="694" y="524"/>
                    <a:pt x="915" y="952"/>
                    <a:pt x="1088" y="1174"/>
                  </a:cubicBezTo>
                  <a:cubicBezTo>
                    <a:pt x="1188" y="1299"/>
                    <a:pt x="1288" y="1424"/>
                    <a:pt x="1388" y="1536"/>
                  </a:cubicBezTo>
                  <a:cubicBezTo>
                    <a:pt x="1500" y="1661"/>
                    <a:pt x="1625" y="1761"/>
                    <a:pt x="1750" y="1861"/>
                  </a:cubicBezTo>
                  <a:cubicBezTo>
                    <a:pt x="2013" y="2099"/>
                    <a:pt x="2113" y="2449"/>
                    <a:pt x="2100" y="2799"/>
                  </a:cubicBezTo>
                  <a:cubicBezTo>
                    <a:pt x="2094" y="2902"/>
                    <a:pt x="2168" y="2952"/>
                    <a:pt x="2246" y="2952"/>
                  </a:cubicBezTo>
                  <a:cubicBezTo>
                    <a:pt x="2329" y="2952"/>
                    <a:pt x="2419" y="2895"/>
                    <a:pt x="2425" y="2786"/>
                  </a:cubicBezTo>
                  <a:cubicBezTo>
                    <a:pt x="2438" y="2461"/>
                    <a:pt x="2313" y="2174"/>
                    <a:pt x="2113" y="1924"/>
                  </a:cubicBezTo>
                  <a:cubicBezTo>
                    <a:pt x="2013" y="1799"/>
                    <a:pt x="1900" y="1711"/>
                    <a:pt x="1775" y="1624"/>
                  </a:cubicBezTo>
                  <a:cubicBezTo>
                    <a:pt x="1625" y="1524"/>
                    <a:pt x="1500" y="1399"/>
                    <a:pt x="1388" y="1249"/>
                  </a:cubicBezTo>
                  <a:cubicBezTo>
                    <a:pt x="1175" y="999"/>
                    <a:pt x="988" y="737"/>
                    <a:pt x="726" y="549"/>
                  </a:cubicBezTo>
                  <a:cubicBezTo>
                    <a:pt x="626" y="474"/>
                    <a:pt x="526" y="412"/>
                    <a:pt x="401" y="374"/>
                  </a:cubicBezTo>
                  <a:cubicBezTo>
                    <a:pt x="363" y="362"/>
                    <a:pt x="288" y="349"/>
                    <a:pt x="263" y="324"/>
                  </a:cubicBezTo>
                  <a:cubicBezTo>
                    <a:pt x="251" y="312"/>
                    <a:pt x="276" y="237"/>
                    <a:pt x="263" y="212"/>
                  </a:cubicBezTo>
                  <a:cubicBezTo>
                    <a:pt x="263" y="149"/>
                    <a:pt x="251" y="112"/>
                    <a:pt x="238" y="62"/>
                  </a:cubicBezTo>
                  <a:cubicBezTo>
                    <a:pt x="226" y="20"/>
                    <a:pt x="194" y="1"/>
                    <a:pt x="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9" name="Google Shape;13009;p28"/>
            <p:cNvSpPr/>
            <p:nvPr/>
          </p:nvSpPr>
          <p:spPr>
            <a:xfrm>
              <a:off x="6258725" y="2078575"/>
              <a:ext cx="21575" cy="52150"/>
            </a:xfrm>
            <a:custGeom>
              <a:avLst/>
              <a:gdLst/>
              <a:ahLst/>
              <a:cxnLst/>
              <a:rect l="l" t="t" r="r" b="b"/>
              <a:pathLst>
                <a:path w="863" h="2086" extrusionOk="0">
                  <a:moveTo>
                    <a:pt x="836" y="1"/>
                  </a:moveTo>
                  <a:cubicBezTo>
                    <a:pt x="833" y="1"/>
                    <a:pt x="829" y="1"/>
                    <a:pt x="825" y="3"/>
                  </a:cubicBezTo>
                  <a:cubicBezTo>
                    <a:pt x="725" y="3"/>
                    <a:pt x="663" y="53"/>
                    <a:pt x="600" y="115"/>
                  </a:cubicBezTo>
                  <a:cubicBezTo>
                    <a:pt x="538" y="178"/>
                    <a:pt x="525" y="278"/>
                    <a:pt x="513" y="378"/>
                  </a:cubicBezTo>
                  <a:cubicBezTo>
                    <a:pt x="475" y="578"/>
                    <a:pt x="463" y="778"/>
                    <a:pt x="338" y="953"/>
                  </a:cubicBezTo>
                  <a:cubicBezTo>
                    <a:pt x="275" y="1028"/>
                    <a:pt x="200" y="1103"/>
                    <a:pt x="150" y="1190"/>
                  </a:cubicBezTo>
                  <a:cubicBezTo>
                    <a:pt x="100" y="1277"/>
                    <a:pt x="63" y="1365"/>
                    <a:pt x="50" y="1452"/>
                  </a:cubicBezTo>
                  <a:cubicBezTo>
                    <a:pt x="0" y="1640"/>
                    <a:pt x="13" y="1840"/>
                    <a:pt x="100" y="2015"/>
                  </a:cubicBezTo>
                  <a:cubicBezTo>
                    <a:pt x="120" y="2054"/>
                    <a:pt x="147" y="2085"/>
                    <a:pt x="188" y="2085"/>
                  </a:cubicBezTo>
                  <a:cubicBezTo>
                    <a:pt x="199" y="2085"/>
                    <a:pt x="212" y="2083"/>
                    <a:pt x="225" y="2077"/>
                  </a:cubicBezTo>
                  <a:cubicBezTo>
                    <a:pt x="275" y="2065"/>
                    <a:pt x="313" y="2002"/>
                    <a:pt x="288" y="1952"/>
                  </a:cubicBezTo>
                  <a:cubicBezTo>
                    <a:pt x="225" y="1802"/>
                    <a:pt x="200" y="1652"/>
                    <a:pt x="250" y="1490"/>
                  </a:cubicBezTo>
                  <a:cubicBezTo>
                    <a:pt x="288" y="1327"/>
                    <a:pt x="400" y="1190"/>
                    <a:pt x="525" y="1065"/>
                  </a:cubicBezTo>
                  <a:cubicBezTo>
                    <a:pt x="575" y="1003"/>
                    <a:pt x="638" y="940"/>
                    <a:pt x="675" y="865"/>
                  </a:cubicBezTo>
                  <a:cubicBezTo>
                    <a:pt x="725" y="778"/>
                    <a:pt x="738" y="690"/>
                    <a:pt x="738" y="590"/>
                  </a:cubicBezTo>
                  <a:cubicBezTo>
                    <a:pt x="750" y="503"/>
                    <a:pt x="738" y="415"/>
                    <a:pt x="725" y="328"/>
                  </a:cubicBezTo>
                  <a:cubicBezTo>
                    <a:pt x="725" y="290"/>
                    <a:pt x="738" y="240"/>
                    <a:pt x="738" y="203"/>
                  </a:cubicBezTo>
                  <a:cubicBezTo>
                    <a:pt x="750" y="140"/>
                    <a:pt x="763" y="90"/>
                    <a:pt x="825" y="53"/>
                  </a:cubicBezTo>
                  <a:cubicBezTo>
                    <a:pt x="858" y="42"/>
                    <a:pt x="862" y="1"/>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0" name="Google Shape;13010;p28"/>
            <p:cNvSpPr/>
            <p:nvPr/>
          </p:nvSpPr>
          <p:spPr>
            <a:xfrm>
              <a:off x="6277025" y="2019175"/>
              <a:ext cx="98250" cy="61725"/>
            </a:xfrm>
            <a:custGeom>
              <a:avLst/>
              <a:gdLst/>
              <a:ahLst/>
              <a:cxnLst/>
              <a:rect l="l" t="t" r="r" b="b"/>
              <a:pathLst>
                <a:path w="3930" h="2469" extrusionOk="0">
                  <a:moveTo>
                    <a:pt x="3739" y="0"/>
                  </a:moveTo>
                  <a:cubicBezTo>
                    <a:pt x="3635" y="0"/>
                    <a:pt x="3530" y="34"/>
                    <a:pt x="3430" y="67"/>
                  </a:cubicBezTo>
                  <a:cubicBezTo>
                    <a:pt x="3242" y="117"/>
                    <a:pt x="3067" y="192"/>
                    <a:pt x="2905" y="279"/>
                  </a:cubicBezTo>
                  <a:cubicBezTo>
                    <a:pt x="2742" y="379"/>
                    <a:pt x="2592" y="504"/>
                    <a:pt x="2442" y="629"/>
                  </a:cubicBezTo>
                  <a:cubicBezTo>
                    <a:pt x="2355" y="704"/>
                    <a:pt x="2268" y="779"/>
                    <a:pt x="2155" y="817"/>
                  </a:cubicBezTo>
                  <a:cubicBezTo>
                    <a:pt x="2055" y="842"/>
                    <a:pt x="1968" y="854"/>
                    <a:pt x="1868" y="879"/>
                  </a:cubicBezTo>
                  <a:cubicBezTo>
                    <a:pt x="1568" y="992"/>
                    <a:pt x="1393" y="1367"/>
                    <a:pt x="1243" y="1629"/>
                  </a:cubicBezTo>
                  <a:cubicBezTo>
                    <a:pt x="1118" y="1841"/>
                    <a:pt x="993" y="2004"/>
                    <a:pt x="768" y="2104"/>
                  </a:cubicBezTo>
                  <a:cubicBezTo>
                    <a:pt x="555" y="2191"/>
                    <a:pt x="343" y="2241"/>
                    <a:pt x="118" y="2279"/>
                  </a:cubicBezTo>
                  <a:cubicBezTo>
                    <a:pt x="1" y="2302"/>
                    <a:pt x="49" y="2469"/>
                    <a:pt x="158" y="2469"/>
                  </a:cubicBezTo>
                  <a:cubicBezTo>
                    <a:pt x="165" y="2469"/>
                    <a:pt x="173" y="2468"/>
                    <a:pt x="181" y="2466"/>
                  </a:cubicBezTo>
                  <a:cubicBezTo>
                    <a:pt x="555" y="2404"/>
                    <a:pt x="905" y="2316"/>
                    <a:pt x="1143" y="1991"/>
                  </a:cubicBezTo>
                  <a:cubicBezTo>
                    <a:pt x="1380" y="1679"/>
                    <a:pt x="1455" y="1204"/>
                    <a:pt x="1868" y="1067"/>
                  </a:cubicBezTo>
                  <a:cubicBezTo>
                    <a:pt x="1943" y="1047"/>
                    <a:pt x="2018" y="1045"/>
                    <a:pt x="2093" y="1045"/>
                  </a:cubicBezTo>
                  <a:cubicBezTo>
                    <a:pt x="2111" y="1045"/>
                    <a:pt x="2130" y="1045"/>
                    <a:pt x="2149" y="1045"/>
                  </a:cubicBezTo>
                  <a:cubicBezTo>
                    <a:pt x="2243" y="1045"/>
                    <a:pt x="2336" y="1042"/>
                    <a:pt x="2430" y="1004"/>
                  </a:cubicBezTo>
                  <a:cubicBezTo>
                    <a:pt x="2605" y="942"/>
                    <a:pt x="2755" y="829"/>
                    <a:pt x="2905" y="717"/>
                  </a:cubicBezTo>
                  <a:cubicBezTo>
                    <a:pt x="3055" y="604"/>
                    <a:pt x="3205" y="467"/>
                    <a:pt x="3367" y="354"/>
                  </a:cubicBezTo>
                  <a:cubicBezTo>
                    <a:pt x="3455" y="304"/>
                    <a:pt x="3542" y="254"/>
                    <a:pt x="3630" y="229"/>
                  </a:cubicBezTo>
                  <a:cubicBezTo>
                    <a:pt x="3717" y="204"/>
                    <a:pt x="3805" y="192"/>
                    <a:pt x="3892" y="154"/>
                  </a:cubicBezTo>
                  <a:cubicBezTo>
                    <a:pt x="3930" y="129"/>
                    <a:pt x="3930" y="54"/>
                    <a:pt x="3892" y="29"/>
                  </a:cubicBezTo>
                  <a:cubicBezTo>
                    <a:pt x="3842" y="9"/>
                    <a:pt x="3791" y="0"/>
                    <a:pt x="37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1" name="Google Shape;13011;p28"/>
            <p:cNvSpPr/>
            <p:nvPr/>
          </p:nvSpPr>
          <p:spPr>
            <a:xfrm>
              <a:off x="6385325" y="2023600"/>
              <a:ext cx="20250" cy="30025"/>
            </a:xfrm>
            <a:custGeom>
              <a:avLst/>
              <a:gdLst/>
              <a:ahLst/>
              <a:cxnLst/>
              <a:rect l="l" t="t" r="r" b="b"/>
              <a:pathLst>
                <a:path w="810" h="1201" extrusionOk="0">
                  <a:moveTo>
                    <a:pt x="106" y="0"/>
                  </a:moveTo>
                  <a:cubicBezTo>
                    <a:pt x="51" y="0"/>
                    <a:pt x="1" y="65"/>
                    <a:pt x="60" y="115"/>
                  </a:cubicBezTo>
                  <a:cubicBezTo>
                    <a:pt x="222" y="252"/>
                    <a:pt x="360" y="415"/>
                    <a:pt x="472" y="602"/>
                  </a:cubicBezTo>
                  <a:cubicBezTo>
                    <a:pt x="510" y="690"/>
                    <a:pt x="547" y="777"/>
                    <a:pt x="560" y="865"/>
                  </a:cubicBezTo>
                  <a:cubicBezTo>
                    <a:pt x="572" y="902"/>
                    <a:pt x="585" y="952"/>
                    <a:pt x="597" y="990"/>
                  </a:cubicBezTo>
                  <a:cubicBezTo>
                    <a:pt x="597" y="1015"/>
                    <a:pt x="610" y="1027"/>
                    <a:pt x="610" y="1052"/>
                  </a:cubicBezTo>
                  <a:cubicBezTo>
                    <a:pt x="610" y="1077"/>
                    <a:pt x="610" y="1102"/>
                    <a:pt x="610" y="1127"/>
                  </a:cubicBezTo>
                  <a:cubicBezTo>
                    <a:pt x="610" y="1173"/>
                    <a:pt x="647" y="1200"/>
                    <a:pt x="682" y="1200"/>
                  </a:cubicBezTo>
                  <a:cubicBezTo>
                    <a:pt x="704" y="1200"/>
                    <a:pt x="725" y="1189"/>
                    <a:pt x="735" y="1165"/>
                  </a:cubicBezTo>
                  <a:cubicBezTo>
                    <a:pt x="760" y="1115"/>
                    <a:pt x="760" y="1077"/>
                    <a:pt x="785" y="1027"/>
                  </a:cubicBezTo>
                  <a:cubicBezTo>
                    <a:pt x="810" y="965"/>
                    <a:pt x="810" y="915"/>
                    <a:pt x="797" y="852"/>
                  </a:cubicBezTo>
                  <a:cubicBezTo>
                    <a:pt x="772" y="740"/>
                    <a:pt x="735" y="627"/>
                    <a:pt x="672" y="527"/>
                  </a:cubicBezTo>
                  <a:cubicBezTo>
                    <a:pt x="547" y="315"/>
                    <a:pt x="347" y="152"/>
                    <a:pt x="147" y="15"/>
                  </a:cubicBezTo>
                  <a:cubicBezTo>
                    <a:pt x="134" y="5"/>
                    <a:pt x="120" y="0"/>
                    <a:pt x="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2" name="Google Shape;13012;p28"/>
            <p:cNvSpPr/>
            <p:nvPr/>
          </p:nvSpPr>
          <p:spPr>
            <a:xfrm>
              <a:off x="6397425" y="2042850"/>
              <a:ext cx="43775" cy="79425"/>
            </a:xfrm>
            <a:custGeom>
              <a:avLst/>
              <a:gdLst/>
              <a:ahLst/>
              <a:cxnLst/>
              <a:rect l="l" t="t" r="r" b="b"/>
              <a:pathLst>
                <a:path w="1751" h="3177" extrusionOk="0">
                  <a:moveTo>
                    <a:pt x="153" y="1"/>
                  </a:moveTo>
                  <a:cubicBezTo>
                    <a:pt x="77" y="1"/>
                    <a:pt x="1" y="54"/>
                    <a:pt x="1" y="157"/>
                  </a:cubicBezTo>
                  <a:cubicBezTo>
                    <a:pt x="13" y="507"/>
                    <a:pt x="88" y="844"/>
                    <a:pt x="463" y="957"/>
                  </a:cubicBezTo>
                  <a:cubicBezTo>
                    <a:pt x="613" y="994"/>
                    <a:pt x="763" y="1019"/>
                    <a:pt x="913" y="1107"/>
                  </a:cubicBezTo>
                  <a:cubicBezTo>
                    <a:pt x="1051" y="1194"/>
                    <a:pt x="1163" y="1332"/>
                    <a:pt x="1238" y="1494"/>
                  </a:cubicBezTo>
                  <a:cubicBezTo>
                    <a:pt x="1388" y="1782"/>
                    <a:pt x="1301" y="2132"/>
                    <a:pt x="1438" y="2419"/>
                  </a:cubicBezTo>
                  <a:cubicBezTo>
                    <a:pt x="1475" y="2507"/>
                    <a:pt x="1513" y="2582"/>
                    <a:pt x="1463" y="2669"/>
                  </a:cubicBezTo>
                  <a:cubicBezTo>
                    <a:pt x="1438" y="2719"/>
                    <a:pt x="1413" y="2769"/>
                    <a:pt x="1388" y="2831"/>
                  </a:cubicBezTo>
                  <a:cubicBezTo>
                    <a:pt x="1350" y="2944"/>
                    <a:pt x="1350" y="3056"/>
                    <a:pt x="1438" y="3144"/>
                  </a:cubicBezTo>
                  <a:cubicBezTo>
                    <a:pt x="1461" y="3167"/>
                    <a:pt x="1489" y="3177"/>
                    <a:pt x="1516" y="3177"/>
                  </a:cubicBezTo>
                  <a:cubicBezTo>
                    <a:pt x="1578" y="3177"/>
                    <a:pt x="1638" y="3126"/>
                    <a:pt x="1638" y="3056"/>
                  </a:cubicBezTo>
                  <a:cubicBezTo>
                    <a:pt x="1638" y="2931"/>
                    <a:pt x="1688" y="2844"/>
                    <a:pt x="1713" y="2744"/>
                  </a:cubicBezTo>
                  <a:cubicBezTo>
                    <a:pt x="1750" y="2607"/>
                    <a:pt x="1688" y="2519"/>
                    <a:pt x="1613" y="2394"/>
                  </a:cubicBezTo>
                  <a:cubicBezTo>
                    <a:pt x="1525" y="2232"/>
                    <a:pt x="1488" y="2082"/>
                    <a:pt x="1488" y="1894"/>
                  </a:cubicBezTo>
                  <a:cubicBezTo>
                    <a:pt x="1488" y="1744"/>
                    <a:pt x="1500" y="1607"/>
                    <a:pt x="1450" y="1457"/>
                  </a:cubicBezTo>
                  <a:cubicBezTo>
                    <a:pt x="1375" y="1194"/>
                    <a:pt x="1201" y="957"/>
                    <a:pt x="963" y="794"/>
                  </a:cubicBezTo>
                  <a:cubicBezTo>
                    <a:pt x="838" y="707"/>
                    <a:pt x="701" y="670"/>
                    <a:pt x="538" y="620"/>
                  </a:cubicBezTo>
                  <a:cubicBezTo>
                    <a:pt x="326" y="557"/>
                    <a:pt x="313" y="345"/>
                    <a:pt x="301" y="145"/>
                  </a:cubicBezTo>
                  <a:cubicBezTo>
                    <a:pt x="295" y="48"/>
                    <a:pt x="224"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3" name="Google Shape;13013;p28"/>
            <p:cNvSpPr/>
            <p:nvPr/>
          </p:nvSpPr>
          <p:spPr>
            <a:xfrm>
              <a:off x="6210500" y="2312975"/>
              <a:ext cx="81500" cy="50325"/>
            </a:xfrm>
            <a:custGeom>
              <a:avLst/>
              <a:gdLst/>
              <a:ahLst/>
              <a:cxnLst/>
              <a:rect l="l" t="t" r="r" b="b"/>
              <a:pathLst>
                <a:path w="3260" h="2013" extrusionOk="0">
                  <a:moveTo>
                    <a:pt x="61" y="0"/>
                  </a:moveTo>
                  <a:cubicBezTo>
                    <a:pt x="25" y="0"/>
                    <a:pt x="0" y="47"/>
                    <a:pt x="30" y="87"/>
                  </a:cubicBezTo>
                  <a:cubicBezTo>
                    <a:pt x="242" y="312"/>
                    <a:pt x="505" y="499"/>
                    <a:pt x="805" y="624"/>
                  </a:cubicBezTo>
                  <a:cubicBezTo>
                    <a:pt x="955" y="687"/>
                    <a:pt x="1117" y="749"/>
                    <a:pt x="1254" y="812"/>
                  </a:cubicBezTo>
                  <a:cubicBezTo>
                    <a:pt x="1429" y="899"/>
                    <a:pt x="1529" y="1037"/>
                    <a:pt x="1642" y="1162"/>
                  </a:cubicBezTo>
                  <a:cubicBezTo>
                    <a:pt x="1842" y="1374"/>
                    <a:pt x="2092" y="1499"/>
                    <a:pt x="2367" y="1599"/>
                  </a:cubicBezTo>
                  <a:cubicBezTo>
                    <a:pt x="2504" y="1649"/>
                    <a:pt x="2642" y="1699"/>
                    <a:pt x="2779" y="1761"/>
                  </a:cubicBezTo>
                  <a:cubicBezTo>
                    <a:pt x="2917" y="1824"/>
                    <a:pt x="3017" y="1911"/>
                    <a:pt x="3129" y="1999"/>
                  </a:cubicBezTo>
                  <a:cubicBezTo>
                    <a:pt x="3143" y="2008"/>
                    <a:pt x="3157" y="2012"/>
                    <a:pt x="3170" y="2012"/>
                  </a:cubicBezTo>
                  <a:cubicBezTo>
                    <a:pt x="3224" y="2012"/>
                    <a:pt x="3259" y="1939"/>
                    <a:pt x="3229" y="1899"/>
                  </a:cubicBezTo>
                  <a:cubicBezTo>
                    <a:pt x="3116" y="1674"/>
                    <a:pt x="2804" y="1574"/>
                    <a:pt x="2579" y="1499"/>
                  </a:cubicBezTo>
                  <a:cubicBezTo>
                    <a:pt x="2442" y="1449"/>
                    <a:pt x="2292" y="1399"/>
                    <a:pt x="2167" y="1311"/>
                  </a:cubicBezTo>
                  <a:cubicBezTo>
                    <a:pt x="2017" y="1211"/>
                    <a:pt x="1954" y="1062"/>
                    <a:pt x="1854" y="924"/>
                  </a:cubicBezTo>
                  <a:cubicBezTo>
                    <a:pt x="1767" y="799"/>
                    <a:pt x="1667" y="687"/>
                    <a:pt x="1529" y="637"/>
                  </a:cubicBezTo>
                  <a:cubicBezTo>
                    <a:pt x="1367" y="574"/>
                    <a:pt x="1192" y="587"/>
                    <a:pt x="1030" y="549"/>
                  </a:cubicBezTo>
                  <a:cubicBezTo>
                    <a:pt x="667" y="487"/>
                    <a:pt x="342" y="262"/>
                    <a:pt x="92" y="12"/>
                  </a:cubicBezTo>
                  <a:cubicBezTo>
                    <a:pt x="82" y="4"/>
                    <a:pt x="71"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4" name="Google Shape;13014;p28"/>
            <p:cNvSpPr/>
            <p:nvPr/>
          </p:nvSpPr>
          <p:spPr>
            <a:xfrm>
              <a:off x="6219575" y="2177625"/>
              <a:ext cx="36300" cy="33675"/>
            </a:xfrm>
            <a:custGeom>
              <a:avLst/>
              <a:gdLst/>
              <a:ahLst/>
              <a:cxnLst/>
              <a:rect l="l" t="t" r="r" b="b"/>
              <a:pathLst>
                <a:path w="1452" h="1347" extrusionOk="0">
                  <a:moveTo>
                    <a:pt x="60" y="1"/>
                  </a:moveTo>
                  <a:cubicBezTo>
                    <a:pt x="30" y="1"/>
                    <a:pt x="1" y="25"/>
                    <a:pt x="17" y="65"/>
                  </a:cubicBezTo>
                  <a:cubicBezTo>
                    <a:pt x="129" y="365"/>
                    <a:pt x="304" y="615"/>
                    <a:pt x="567" y="802"/>
                  </a:cubicBezTo>
                  <a:cubicBezTo>
                    <a:pt x="679" y="890"/>
                    <a:pt x="804" y="965"/>
                    <a:pt x="929" y="1052"/>
                  </a:cubicBezTo>
                  <a:cubicBezTo>
                    <a:pt x="1041" y="1139"/>
                    <a:pt x="1141" y="1264"/>
                    <a:pt x="1279" y="1339"/>
                  </a:cubicBezTo>
                  <a:cubicBezTo>
                    <a:pt x="1294" y="1344"/>
                    <a:pt x="1310" y="1347"/>
                    <a:pt x="1326" y="1347"/>
                  </a:cubicBezTo>
                  <a:cubicBezTo>
                    <a:pt x="1389" y="1347"/>
                    <a:pt x="1451" y="1307"/>
                    <a:pt x="1441" y="1227"/>
                  </a:cubicBezTo>
                  <a:cubicBezTo>
                    <a:pt x="1429" y="1139"/>
                    <a:pt x="1416" y="1089"/>
                    <a:pt x="1354" y="1027"/>
                  </a:cubicBezTo>
                  <a:cubicBezTo>
                    <a:pt x="1304" y="965"/>
                    <a:pt x="1241" y="927"/>
                    <a:pt x="1179" y="890"/>
                  </a:cubicBezTo>
                  <a:cubicBezTo>
                    <a:pt x="1054" y="815"/>
                    <a:pt x="916" y="752"/>
                    <a:pt x="792" y="690"/>
                  </a:cubicBezTo>
                  <a:cubicBezTo>
                    <a:pt x="504" y="552"/>
                    <a:pt x="229" y="327"/>
                    <a:pt x="104" y="27"/>
                  </a:cubicBezTo>
                  <a:cubicBezTo>
                    <a:pt x="95" y="9"/>
                    <a:pt x="77" y="1"/>
                    <a:pt x="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5" name="Google Shape;13015;p28"/>
            <p:cNvSpPr/>
            <p:nvPr/>
          </p:nvSpPr>
          <p:spPr>
            <a:xfrm>
              <a:off x="6194975" y="2149475"/>
              <a:ext cx="58450" cy="14900"/>
            </a:xfrm>
            <a:custGeom>
              <a:avLst/>
              <a:gdLst/>
              <a:ahLst/>
              <a:cxnLst/>
              <a:rect l="l" t="t" r="r" b="b"/>
              <a:pathLst>
                <a:path w="2338" h="596" extrusionOk="0">
                  <a:moveTo>
                    <a:pt x="632" y="0"/>
                  </a:moveTo>
                  <a:cubicBezTo>
                    <a:pt x="576" y="0"/>
                    <a:pt x="520" y="4"/>
                    <a:pt x="463" y="4"/>
                  </a:cubicBezTo>
                  <a:cubicBezTo>
                    <a:pt x="338" y="4"/>
                    <a:pt x="201" y="16"/>
                    <a:pt x="63" y="29"/>
                  </a:cubicBezTo>
                  <a:cubicBezTo>
                    <a:pt x="13" y="41"/>
                    <a:pt x="1" y="116"/>
                    <a:pt x="51" y="116"/>
                  </a:cubicBezTo>
                  <a:cubicBezTo>
                    <a:pt x="163" y="129"/>
                    <a:pt x="276" y="154"/>
                    <a:pt x="376" y="154"/>
                  </a:cubicBezTo>
                  <a:lnTo>
                    <a:pt x="701" y="154"/>
                  </a:lnTo>
                  <a:cubicBezTo>
                    <a:pt x="751" y="166"/>
                    <a:pt x="801" y="166"/>
                    <a:pt x="838" y="191"/>
                  </a:cubicBezTo>
                  <a:cubicBezTo>
                    <a:pt x="876" y="216"/>
                    <a:pt x="888" y="266"/>
                    <a:pt x="926" y="291"/>
                  </a:cubicBezTo>
                  <a:cubicBezTo>
                    <a:pt x="955" y="335"/>
                    <a:pt x="997" y="353"/>
                    <a:pt x="1042" y="353"/>
                  </a:cubicBezTo>
                  <a:cubicBezTo>
                    <a:pt x="1074" y="353"/>
                    <a:pt x="1107" y="344"/>
                    <a:pt x="1138" y="328"/>
                  </a:cubicBezTo>
                  <a:cubicBezTo>
                    <a:pt x="1203" y="304"/>
                    <a:pt x="1267" y="290"/>
                    <a:pt x="1335" y="290"/>
                  </a:cubicBezTo>
                  <a:cubicBezTo>
                    <a:pt x="1372" y="290"/>
                    <a:pt x="1411" y="295"/>
                    <a:pt x="1451" y="303"/>
                  </a:cubicBezTo>
                  <a:cubicBezTo>
                    <a:pt x="1551" y="328"/>
                    <a:pt x="1651" y="353"/>
                    <a:pt x="1763" y="366"/>
                  </a:cubicBezTo>
                  <a:cubicBezTo>
                    <a:pt x="1773" y="367"/>
                    <a:pt x="1783" y="367"/>
                    <a:pt x="1794" y="367"/>
                  </a:cubicBezTo>
                  <a:cubicBezTo>
                    <a:pt x="1850" y="367"/>
                    <a:pt x="1921" y="358"/>
                    <a:pt x="1989" y="358"/>
                  </a:cubicBezTo>
                  <a:cubicBezTo>
                    <a:pt x="2112" y="358"/>
                    <a:pt x="2225" y="388"/>
                    <a:pt x="2225" y="553"/>
                  </a:cubicBezTo>
                  <a:cubicBezTo>
                    <a:pt x="2225" y="580"/>
                    <a:pt x="2250" y="596"/>
                    <a:pt x="2273" y="596"/>
                  </a:cubicBezTo>
                  <a:cubicBezTo>
                    <a:pt x="2293" y="596"/>
                    <a:pt x="2313" y="583"/>
                    <a:pt x="2313" y="553"/>
                  </a:cubicBezTo>
                  <a:cubicBezTo>
                    <a:pt x="2338" y="366"/>
                    <a:pt x="2200" y="204"/>
                    <a:pt x="2050" y="116"/>
                  </a:cubicBezTo>
                  <a:cubicBezTo>
                    <a:pt x="1969" y="66"/>
                    <a:pt x="1883" y="48"/>
                    <a:pt x="1795" y="48"/>
                  </a:cubicBezTo>
                  <a:cubicBezTo>
                    <a:pt x="1640" y="48"/>
                    <a:pt x="1482" y="106"/>
                    <a:pt x="1338" y="154"/>
                  </a:cubicBezTo>
                  <a:cubicBezTo>
                    <a:pt x="1276" y="179"/>
                    <a:pt x="1213" y="204"/>
                    <a:pt x="1163" y="216"/>
                  </a:cubicBezTo>
                  <a:cubicBezTo>
                    <a:pt x="1134" y="226"/>
                    <a:pt x="1111" y="232"/>
                    <a:pt x="1091" y="232"/>
                  </a:cubicBezTo>
                  <a:cubicBezTo>
                    <a:pt x="1059" y="232"/>
                    <a:pt x="1036" y="217"/>
                    <a:pt x="1013" y="179"/>
                  </a:cubicBezTo>
                  <a:cubicBezTo>
                    <a:pt x="963" y="91"/>
                    <a:pt x="901" y="29"/>
                    <a:pt x="801" y="16"/>
                  </a:cubicBezTo>
                  <a:cubicBezTo>
                    <a:pt x="745" y="4"/>
                    <a:pt x="688" y="0"/>
                    <a:pt x="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6" name="Google Shape;13016;p28"/>
            <p:cNvSpPr/>
            <p:nvPr/>
          </p:nvSpPr>
          <p:spPr>
            <a:xfrm>
              <a:off x="6227800" y="2131800"/>
              <a:ext cx="16600" cy="22325"/>
            </a:xfrm>
            <a:custGeom>
              <a:avLst/>
              <a:gdLst/>
              <a:ahLst/>
              <a:cxnLst/>
              <a:rect l="l" t="t" r="r" b="b"/>
              <a:pathLst>
                <a:path w="664" h="893" extrusionOk="0">
                  <a:moveTo>
                    <a:pt x="123" y="1"/>
                  </a:moveTo>
                  <a:cubicBezTo>
                    <a:pt x="110" y="1"/>
                    <a:pt x="98" y="4"/>
                    <a:pt x="88" y="11"/>
                  </a:cubicBezTo>
                  <a:cubicBezTo>
                    <a:pt x="38" y="36"/>
                    <a:pt x="0" y="86"/>
                    <a:pt x="25" y="136"/>
                  </a:cubicBezTo>
                  <a:cubicBezTo>
                    <a:pt x="88" y="286"/>
                    <a:pt x="138" y="436"/>
                    <a:pt x="213" y="561"/>
                  </a:cubicBezTo>
                  <a:cubicBezTo>
                    <a:pt x="288" y="686"/>
                    <a:pt x="375" y="811"/>
                    <a:pt x="512" y="886"/>
                  </a:cubicBezTo>
                  <a:cubicBezTo>
                    <a:pt x="524" y="890"/>
                    <a:pt x="535" y="892"/>
                    <a:pt x="545" y="892"/>
                  </a:cubicBezTo>
                  <a:cubicBezTo>
                    <a:pt x="616" y="892"/>
                    <a:pt x="664" y="792"/>
                    <a:pt x="587" y="748"/>
                  </a:cubicBezTo>
                  <a:cubicBezTo>
                    <a:pt x="463" y="686"/>
                    <a:pt x="413" y="573"/>
                    <a:pt x="375" y="448"/>
                  </a:cubicBezTo>
                  <a:cubicBezTo>
                    <a:pt x="338" y="311"/>
                    <a:pt x="300" y="173"/>
                    <a:pt x="213" y="48"/>
                  </a:cubicBezTo>
                  <a:cubicBezTo>
                    <a:pt x="195" y="21"/>
                    <a:pt x="157"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7" name="Google Shape;13017;p28"/>
            <p:cNvSpPr/>
            <p:nvPr/>
          </p:nvSpPr>
          <p:spPr>
            <a:xfrm>
              <a:off x="6227475" y="2230100"/>
              <a:ext cx="13150" cy="27300"/>
            </a:xfrm>
            <a:custGeom>
              <a:avLst/>
              <a:gdLst/>
              <a:ahLst/>
              <a:cxnLst/>
              <a:rect l="l" t="t" r="r" b="b"/>
              <a:pathLst>
                <a:path w="526" h="1092" extrusionOk="0">
                  <a:moveTo>
                    <a:pt x="152" y="1"/>
                  </a:moveTo>
                  <a:cubicBezTo>
                    <a:pt x="110" y="1"/>
                    <a:pt x="67" y="24"/>
                    <a:pt x="51" y="78"/>
                  </a:cubicBezTo>
                  <a:cubicBezTo>
                    <a:pt x="1" y="265"/>
                    <a:pt x="63" y="453"/>
                    <a:pt x="151" y="615"/>
                  </a:cubicBezTo>
                  <a:cubicBezTo>
                    <a:pt x="176" y="665"/>
                    <a:pt x="201" y="703"/>
                    <a:pt x="238" y="740"/>
                  </a:cubicBezTo>
                  <a:cubicBezTo>
                    <a:pt x="251" y="765"/>
                    <a:pt x="288" y="802"/>
                    <a:pt x="313" y="840"/>
                  </a:cubicBezTo>
                  <a:cubicBezTo>
                    <a:pt x="338" y="877"/>
                    <a:pt x="376" y="902"/>
                    <a:pt x="388" y="940"/>
                  </a:cubicBezTo>
                  <a:cubicBezTo>
                    <a:pt x="413" y="977"/>
                    <a:pt x="413" y="1015"/>
                    <a:pt x="426" y="1065"/>
                  </a:cubicBezTo>
                  <a:cubicBezTo>
                    <a:pt x="431" y="1082"/>
                    <a:pt x="448" y="1092"/>
                    <a:pt x="465" y="1092"/>
                  </a:cubicBezTo>
                  <a:cubicBezTo>
                    <a:pt x="485" y="1092"/>
                    <a:pt x="506" y="1079"/>
                    <a:pt x="513" y="1052"/>
                  </a:cubicBezTo>
                  <a:cubicBezTo>
                    <a:pt x="525" y="1015"/>
                    <a:pt x="525" y="977"/>
                    <a:pt x="525" y="927"/>
                  </a:cubicBezTo>
                  <a:cubicBezTo>
                    <a:pt x="513" y="890"/>
                    <a:pt x="513" y="852"/>
                    <a:pt x="513" y="802"/>
                  </a:cubicBezTo>
                  <a:cubicBezTo>
                    <a:pt x="500" y="715"/>
                    <a:pt x="463" y="628"/>
                    <a:pt x="426" y="553"/>
                  </a:cubicBezTo>
                  <a:cubicBezTo>
                    <a:pt x="388" y="465"/>
                    <a:pt x="338" y="390"/>
                    <a:pt x="288" y="303"/>
                  </a:cubicBezTo>
                  <a:cubicBezTo>
                    <a:pt x="251" y="253"/>
                    <a:pt x="238" y="190"/>
                    <a:pt x="251" y="115"/>
                  </a:cubicBezTo>
                  <a:cubicBezTo>
                    <a:pt x="265" y="44"/>
                    <a:pt x="209" y="1"/>
                    <a:pt x="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8" name="Google Shape;13018;p28"/>
            <p:cNvSpPr/>
            <p:nvPr/>
          </p:nvSpPr>
          <p:spPr>
            <a:xfrm>
              <a:off x="6210925" y="2248600"/>
              <a:ext cx="64775" cy="38350"/>
            </a:xfrm>
            <a:custGeom>
              <a:avLst/>
              <a:gdLst/>
              <a:ahLst/>
              <a:cxnLst/>
              <a:rect l="l" t="t" r="r" b="b"/>
              <a:pathLst>
                <a:path w="2591" h="1534" extrusionOk="0">
                  <a:moveTo>
                    <a:pt x="461" y="0"/>
                  </a:moveTo>
                  <a:cubicBezTo>
                    <a:pt x="328" y="0"/>
                    <a:pt x="194" y="13"/>
                    <a:pt x="63" y="25"/>
                  </a:cubicBezTo>
                  <a:cubicBezTo>
                    <a:pt x="4" y="37"/>
                    <a:pt x="1" y="126"/>
                    <a:pt x="52" y="126"/>
                  </a:cubicBezTo>
                  <a:cubicBezTo>
                    <a:pt x="56" y="126"/>
                    <a:pt x="59" y="126"/>
                    <a:pt x="63" y="125"/>
                  </a:cubicBezTo>
                  <a:cubicBezTo>
                    <a:pt x="150" y="121"/>
                    <a:pt x="240" y="115"/>
                    <a:pt x="330" y="115"/>
                  </a:cubicBezTo>
                  <a:cubicBezTo>
                    <a:pt x="498" y="115"/>
                    <a:pt x="666" y="135"/>
                    <a:pt x="813" y="225"/>
                  </a:cubicBezTo>
                  <a:cubicBezTo>
                    <a:pt x="1025" y="350"/>
                    <a:pt x="1050" y="637"/>
                    <a:pt x="1325" y="687"/>
                  </a:cubicBezTo>
                  <a:cubicBezTo>
                    <a:pt x="1369" y="694"/>
                    <a:pt x="1416" y="694"/>
                    <a:pt x="1464" y="694"/>
                  </a:cubicBezTo>
                  <a:cubicBezTo>
                    <a:pt x="1512" y="694"/>
                    <a:pt x="1562" y="694"/>
                    <a:pt x="1612" y="700"/>
                  </a:cubicBezTo>
                  <a:cubicBezTo>
                    <a:pt x="1737" y="712"/>
                    <a:pt x="1837" y="800"/>
                    <a:pt x="1925" y="887"/>
                  </a:cubicBezTo>
                  <a:cubicBezTo>
                    <a:pt x="2112" y="1075"/>
                    <a:pt x="2237" y="1325"/>
                    <a:pt x="2437" y="1512"/>
                  </a:cubicBezTo>
                  <a:cubicBezTo>
                    <a:pt x="2455" y="1527"/>
                    <a:pt x="2474" y="1533"/>
                    <a:pt x="2491" y="1533"/>
                  </a:cubicBezTo>
                  <a:cubicBezTo>
                    <a:pt x="2547" y="1533"/>
                    <a:pt x="2591" y="1469"/>
                    <a:pt x="2562" y="1412"/>
                  </a:cubicBezTo>
                  <a:cubicBezTo>
                    <a:pt x="2487" y="1262"/>
                    <a:pt x="2375" y="1137"/>
                    <a:pt x="2275" y="1012"/>
                  </a:cubicBezTo>
                  <a:cubicBezTo>
                    <a:pt x="2200" y="912"/>
                    <a:pt x="2125" y="825"/>
                    <a:pt x="2037" y="737"/>
                  </a:cubicBezTo>
                  <a:cubicBezTo>
                    <a:pt x="1962" y="650"/>
                    <a:pt x="1862" y="587"/>
                    <a:pt x="1762" y="537"/>
                  </a:cubicBezTo>
                  <a:cubicBezTo>
                    <a:pt x="1650" y="487"/>
                    <a:pt x="1537" y="475"/>
                    <a:pt x="1437" y="437"/>
                  </a:cubicBezTo>
                  <a:cubicBezTo>
                    <a:pt x="1312" y="387"/>
                    <a:pt x="1262" y="262"/>
                    <a:pt x="1162" y="187"/>
                  </a:cubicBezTo>
                  <a:cubicBezTo>
                    <a:pt x="1075" y="125"/>
                    <a:pt x="963" y="75"/>
                    <a:pt x="850" y="50"/>
                  </a:cubicBezTo>
                  <a:cubicBezTo>
                    <a:pt x="725" y="13"/>
                    <a:pt x="594" y="0"/>
                    <a:pt x="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9" name="Google Shape;13019;p28"/>
            <p:cNvSpPr/>
            <p:nvPr/>
          </p:nvSpPr>
          <p:spPr>
            <a:xfrm>
              <a:off x="6316375" y="2000475"/>
              <a:ext cx="76075" cy="17125"/>
            </a:xfrm>
            <a:custGeom>
              <a:avLst/>
              <a:gdLst/>
              <a:ahLst/>
              <a:cxnLst/>
              <a:rect l="l" t="t" r="r" b="b"/>
              <a:pathLst>
                <a:path w="3043" h="685" extrusionOk="0">
                  <a:moveTo>
                    <a:pt x="2837" y="0"/>
                  </a:moveTo>
                  <a:cubicBezTo>
                    <a:pt x="2621" y="0"/>
                    <a:pt x="2457" y="172"/>
                    <a:pt x="2281" y="278"/>
                  </a:cubicBezTo>
                  <a:cubicBezTo>
                    <a:pt x="2206" y="324"/>
                    <a:pt x="2132" y="350"/>
                    <a:pt x="2053" y="350"/>
                  </a:cubicBezTo>
                  <a:cubicBezTo>
                    <a:pt x="2025" y="350"/>
                    <a:pt x="1997" y="347"/>
                    <a:pt x="1968" y="340"/>
                  </a:cubicBezTo>
                  <a:cubicBezTo>
                    <a:pt x="1871" y="318"/>
                    <a:pt x="1783" y="288"/>
                    <a:pt x="1689" y="288"/>
                  </a:cubicBezTo>
                  <a:cubicBezTo>
                    <a:pt x="1674" y="288"/>
                    <a:pt x="1659" y="288"/>
                    <a:pt x="1643" y="290"/>
                  </a:cubicBezTo>
                  <a:cubicBezTo>
                    <a:pt x="1531" y="303"/>
                    <a:pt x="1431" y="315"/>
                    <a:pt x="1318" y="328"/>
                  </a:cubicBezTo>
                  <a:cubicBezTo>
                    <a:pt x="1217" y="338"/>
                    <a:pt x="1124" y="356"/>
                    <a:pt x="1026" y="356"/>
                  </a:cubicBezTo>
                  <a:cubicBezTo>
                    <a:pt x="1003" y="356"/>
                    <a:pt x="980" y="355"/>
                    <a:pt x="956" y="353"/>
                  </a:cubicBezTo>
                  <a:cubicBezTo>
                    <a:pt x="669" y="315"/>
                    <a:pt x="381" y="215"/>
                    <a:pt x="106" y="165"/>
                  </a:cubicBezTo>
                  <a:cubicBezTo>
                    <a:pt x="99" y="162"/>
                    <a:pt x="93" y="161"/>
                    <a:pt x="86" y="161"/>
                  </a:cubicBezTo>
                  <a:cubicBezTo>
                    <a:pt x="34" y="161"/>
                    <a:pt x="1" y="243"/>
                    <a:pt x="56" y="265"/>
                  </a:cubicBezTo>
                  <a:cubicBezTo>
                    <a:pt x="319" y="403"/>
                    <a:pt x="594" y="553"/>
                    <a:pt x="868" y="640"/>
                  </a:cubicBezTo>
                  <a:cubicBezTo>
                    <a:pt x="939" y="668"/>
                    <a:pt x="1013" y="684"/>
                    <a:pt x="1086" y="684"/>
                  </a:cubicBezTo>
                  <a:cubicBezTo>
                    <a:pt x="1144" y="684"/>
                    <a:pt x="1201" y="674"/>
                    <a:pt x="1256" y="652"/>
                  </a:cubicBezTo>
                  <a:cubicBezTo>
                    <a:pt x="1368" y="615"/>
                    <a:pt x="1468" y="528"/>
                    <a:pt x="1568" y="465"/>
                  </a:cubicBezTo>
                  <a:cubicBezTo>
                    <a:pt x="1631" y="434"/>
                    <a:pt x="1685" y="420"/>
                    <a:pt x="1737" y="420"/>
                  </a:cubicBezTo>
                  <a:cubicBezTo>
                    <a:pt x="1809" y="420"/>
                    <a:pt x="1876" y="446"/>
                    <a:pt x="1956" y="490"/>
                  </a:cubicBezTo>
                  <a:cubicBezTo>
                    <a:pt x="2029" y="527"/>
                    <a:pt x="2102" y="550"/>
                    <a:pt x="2175" y="550"/>
                  </a:cubicBezTo>
                  <a:cubicBezTo>
                    <a:pt x="2202" y="550"/>
                    <a:pt x="2229" y="547"/>
                    <a:pt x="2256" y="540"/>
                  </a:cubicBezTo>
                  <a:cubicBezTo>
                    <a:pt x="2493" y="490"/>
                    <a:pt x="2643" y="253"/>
                    <a:pt x="2893" y="228"/>
                  </a:cubicBezTo>
                  <a:cubicBezTo>
                    <a:pt x="3043" y="203"/>
                    <a:pt x="3030" y="15"/>
                    <a:pt x="2880" y="3"/>
                  </a:cubicBezTo>
                  <a:cubicBezTo>
                    <a:pt x="2866" y="1"/>
                    <a:pt x="2852" y="0"/>
                    <a:pt x="2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0" name="Google Shape;13020;p28"/>
            <p:cNvSpPr/>
            <p:nvPr/>
          </p:nvSpPr>
          <p:spPr>
            <a:xfrm>
              <a:off x="6103275" y="2250050"/>
              <a:ext cx="331000" cy="232775"/>
            </a:xfrm>
            <a:custGeom>
              <a:avLst/>
              <a:gdLst/>
              <a:ahLst/>
              <a:cxnLst/>
              <a:rect l="l" t="t" r="r" b="b"/>
              <a:pathLst>
                <a:path w="13240" h="9311" extrusionOk="0">
                  <a:moveTo>
                    <a:pt x="89" y="0"/>
                  </a:moveTo>
                  <a:cubicBezTo>
                    <a:pt x="46" y="0"/>
                    <a:pt x="0" y="30"/>
                    <a:pt x="7" y="79"/>
                  </a:cubicBezTo>
                  <a:cubicBezTo>
                    <a:pt x="95" y="667"/>
                    <a:pt x="20" y="1254"/>
                    <a:pt x="45" y="1854"/>
                  </a:cubicBezTo>
                  <a:cubicBezTo>
                    <a:pt x="82" y="2466"/>
                    <a:pt x="295" y="3016"/>
                    <a:pt x="595" y="3541"/>
                  </a:cubicBezTo>
                  <a:cubicBezTo>
                    <a:pt x="920" y="4128"/>
                    <a:pt x="1307" y="4678"/>
                    <a:pt x="1744" y="5178"/>
                  </a:cubicBezTo>
                  <a:cubicBezTo>
                    <a:pt x="2182" y="5690"/>
                    <a:pt x="2657" y="6140"/>
                    <a:pt x="3119" y="6628"/>
                  </a:cubicBezTo>
                  <a:cubicBezTo>
                    <a:pt x="3532" y="7078"/>
                    <a:pt x="3906" y="7565"/>
                    <a:pt x="4406" y="7927"/>
                  </a:cubicBezTo>
                  <a:cubicBezTo>
                    <a:pt x="4881" y="8265"/>
                    <a:pt x="5444" y="8477"/>
                    <a:pt x="6006" y="8677"/>
                  </a:cubicBezTo>
                  <a:cubicBezTo>
                    <a:pt x="7143" y="9052"/>
                    <a:pt x="8305" y="9240"/>
                    <a:pt x="9492" y="9290"/>
                  </a:cubicBezTo>
                  <a:cubicBezTo>
                    <a:pt x="9707" y="9302"/>
                    <a:pt x="9928" y="9310"/>
                    <a:pt x="10151" y="9310"/>
                  </a:cubicBezTo>
                  <a:cubicBezTo>
                    <a:pt x="11266" y="9310"/>
                    <a:pt x="12435" y="9102"/>
                    <a:pt x="13154" y="8165"/>
                  </a:cubicBezTo>
                  <a:cubicBezTo>
                    <a:pt x="13239" y="8051"/>
                    <a:pt x="13145" y="7901"/>
                    <a:pt x="13029" y="7901"/>
                  </a:cubicBezTo>
                  <a:cubicBezTo>
                    <a:pt x="12992" y="7901"/>
                    <a:pt x="12953" y="7916"/>
                    <a:pt x="12917" y="7952"/>
                  </a:cubicBezTo>
                  <a:cubicBezTo>
                    <a:pt x="12529" y="8365"/>
                    <a:pt x="12079" y="8777"/>
                    <a:pt x="11529" y="8965"/>
                  </a:cubicBezTo>
                  <a:cubicBezTo>
                    <a:pt x="11176" y="9088"/>
                    <a:pt x="10812" y="9130"/>
                    <a:pt x="10446" y="9130"/>
                  </a:cubicBezTo>
                  <a:cubicBezTo>
                    <a:pt x="10216" y="9130"/>
                    <a:pt x="9986" y="9114"/>
                    <a:pt x="9755" y="9090"/>
                  </a:cubicBezTo>
                  <a:cubicBezTo>
                    <a:pt x="9193" y="9027"/>
                    <a:pt x="8630" y="8915"/>
                    <a:pt x="8068" y="8802"/>
                  </a:cubicBezTo>
                  <a:cubicBezTo>
                    <a:pt x="7530" y="8702"/>
                    <a:pt x="6981" y="8577"/>
                    <a:pt x="6443" y="8415"/>
                  </a:cubicBezTo>
                  <a:cubicBezTo>
                    <a:pt x="5893" y="8252"/>
                    <a:pt x="5369" y="8052"/>
                    <a:pt x="4844" y="7827"/>
                  </a:cubicBezTo>
                  <a:cubicBezTo>
                    <a:pt x="4294" y="7602"/>
                    <a:pt x="3869" y="7215"/>
                    <a:pt x="3469" y="6790"/>
                  </a:cubicBezTo>
                  <a:cubicBezTo>
                    <a:pt x="3032" y="6328"/>
                    <a:pt x="2644" y="5815"/>
                    <a:pt x="2244" y="5303"/>
                  </a:cubicBezTo>
                  <a:cubicBezTo>
                    <a:pt x="1857" y="4803"/>
                    <a:pt x="1495" y="4291"/>
                    <a:pt x="1157" y="3766"/>
                  </a:cubicBezTo>
                  <a:cubicBezTo>
                    <a:pt x="795" y="3191"/>
                    <a:pt x="482" y="2591"/>
                    <a:pt x="357" y="1916"/>
                  </a:cubicBezTo>
                  <a:cubicBezTo>
                    <a:pt x="232" y="1304"/>
                    <a:pt x="270" y="667"/>
                    <a:pt x="157" y="54"/>
                  </a:cubicBezTo>
                  <a:cubicBezTo>
                    <a:pt x="152" y="17"/>
                    <a:pt x="121" y="0"/>
                    <a:pt x="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1" name="Google Shape;13021;p28"/>
            <p:cNvSpPr/>
            <p:nvPr/>
          </p:nvSpPr>
          <p:spPr>
            <a:xfrm>
              <a:off x="6359325" y="2366650"/>
              <a:ext cx="152825" cy="89425"/>
            </a:xfrm>
            <a:custGeom>
              <a:avLst/>
              <a:gdLst/>
              <a:ahLst/>
              <a:cxnLst/>
              <a:rect l="l" t="t" r="r" b="b"/>
              <a:pathLst>
                <a:path w="6113" h="3577" extrusionOk="0">
                  <a:moveTo>
                    <a:pt x="5941" y="0"/>
                  </a:moveTo>
                  <a:cubicBezTo>
                    <a:pt x="5872" y="0"/>
                    <a:pt x="5803" y="36"/>
                    <a:pt x="5786" y="114"/>
                  </a:cubicBezTo>
                  <a:cubicBezTo>
                    <a:pt x="5674" y="652"/>
                    <a:pt x="5436" y="1114"/>
                    <a:pt x="5124" y="1564"/>
                  </a:cubicBezTo>
                  <a:cubicBezTo>
                    <a:pt x="4786" y="2026"/>
                    <a:pt x="4424" y="2564"/>
                    <a:pt x="3924" y="2851"/>
                  </a:cubicBezTo>
                  <a:cubicBezTo>
                    <a:pt x="3649" y="2988"/>
                    <a:pt x="3349" y="3063"/>
                    <a:pt x="3049" y="3113"/>
                  </a:cubicBezTo>
                  <a:cubicBezTo>
                    <a:pt x="2725" y="3151"/>
                    <a:pt x="2425" y="3238"/>
                    <a:pt x="2112" y="3263"/>
                  </a:cubicBezTo>
                  <a:cubicBezTo>
                    <a:pt x="1450" y="3313"/>
                    <a:pt x="788" y="3326"/>
                    <a:pt x="125" y="3363"/>
                  </a:cubicBezTo>
                  <a:cubicBezTo>
                    <a:pt x="4" y="3375"/>
                    <a:pt x="0" y="3576"/>
                    <a:pt x="126" y="3576"/>
                  </a:cubicBezTo>
                  <a:cubicBezTo>
                    <a:pt x="130" y="3576"/>
                    <a:pt x="134" y="3576"/>
                    <a:pt x="138" y="3576"/>
                  </a:cubicBezTo>
                  <a:cubicBezTo>
                    <a:pt x="863" y="3526"/>
                    <a:pt x="1587" y="3438"/>
                    <a:pt x="2312" y="3426"/>
                  </a:cubicBezTo>
                  <a:cubicBezTo>
                    <a:pt x="2529" y="3426"/>
                    <a:pt x="2740" y="3448"/>
                    <a:pt x="2953" y="3448"/>
                  </a:cubicBezTo>
                  <a:cubicBezTo>
                    <a:pt x="3059" y="3448"/>
                    <a:pt x="3166" y="3442"/>
                    <a:pt x="3274" y="3426"/>
                  </a:cubicBezTo>
                  <a:cubicBezTo>
                    <a:pt x="3599" y="3388"/>
                    <a:pt x="3912" y="3288"/>
                    <a:pt x="4174" y="3101"/>
                  </a:cubicBezTo>
                  <a:cubicBezTo>
                    <a:pt x="4662" y="2764"/>
                    <a:pt x="5036" y="2214"/>
                    <a:pt x="5386" y="1726"/>
                  </a:cubicBezTo>
                  <a:cubicBezTo>
                    <a:pt x="5724" y="1264"/>
                    <a:pt x="6036" y="739"/>
                    <a:pt x="6099" y="152"/>
                  </a:cubicBezTo>
                  <a:cubicBezTo>
                    <a:pt x="6112" y="55"/>
                    <a:pt x="6027" y="0"/>
                    <a:pt x="5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2" name="Google Shape;13022;p28"/>
            <p:cNvSpPr/>
            <p:nvPr/>
          </p:nvSpPr>
          <p:spPr>
            <a:xfrm>
              <a:off x="6096275" y="1957975"/>
              <a:ext cx="299850" cy="323800"/>
            </a:xfrm>
            <a:custGeom>
              <a:avLst/>
              <a:gdLst/>
              <a:ahLst/>
              <a:cxnLst/>
              <a:rect l="l" t="t" r="r" b="b"/>
              <a:pathLst>
                <a:path w="11994" h="12952" extrusionOk="0">
                  <a:moveTo>
                    <a:pt x="10526" y="1"/>
                  </a:moveTo>
                  <a:cubicBezTo>
                    <a:pt x="10370" y="1"/>
                    <a:pt x="10215" y="9"/>
                    <a:pt x="10060" y="28"/>
                  </a:cubicBezTo>
                  <a:cubicBezTo>
                    <a:pt x="9460" y="116"/>
                    <a:pt x="8860" y="278"/>
                    <a:pt x="8310" y="540"/>
                  </a:cubicBezTo>
                  <a:cubicBezTo>
                    <a:pt x="7748" y="790"/>
                    <a:pt x="7248" y="1140"/>
                    <a:pt x="6786" y="1553"/>
                  </a:cubicBezTo>
                  <a:cubicBezTo>
                    <a:pt x="6511" y="1790"/>
                    <a:pt x="6273" y="2078"/>
                    <a:pt x="5998" y="2315"/>
                  </a:cubicBezTo>
                  <a:cubicBezTo>
                    <a:pt x="5861" y="2427"/>
                    <a:pt x="5699" y="2540"/>
                    <a:pt x="5536" y="2627"/>
                  </a:cubicBezTo>
                  <a:cubicBezTo>
                    <a:pt x="5349" y="2715"/>
                    <a:pt x="5149" y="2765"/>
                    <a:pt x="4961" y="2840"/>
                  </a:cubicBezTo>
                  <a:cubicBezTo>
                    <a:pt x="4349" y="3077"/>
                    <a:pt x="3861" y="3515"/>
                    <a:pt x="3412" y="3977"/>
                  </a:cubicBezTo>
                  <a:cubicBezTo>
                    <a:pt x="2949" y="4452"/>
                    <a:pt x="2562" y="5014"/>
                    <a:pt x="2087" y="5477"/>
                  </a:cubicBezTo>
                  <a:cubicBezTo>
                    <a:pt x="1662" y="5889"/>
                    <a:pt x="1050" y="6176"/>
                    <a:pt x="775" y="6714"/>
                  </a:cubicBezTo>
                  <a:cubicBezTo>
                    <a:pt x="637" y="6964"/>
                    <a:pt x="587" y="7276"/>
                    <a:pt x="575" y="7564"/>
                  </a:cubicBezTo>
                  <a:cubicBezTo>
                    <a:pt x="562" y="7914"/>
                    <a:pt x="525" y="8213"/>
                    <a:pt x="375" y="8538"/>
                  </a:cubicBezTo>
                  <a:cubicBezTo>
                    <a:pt x="212" y="8851"/>
                    <a:pt x="87" y="9151"/>
                    <a:pt x="37" y="9501"/>
                  </a:cubicBezTo>
                  <a:cubicBezTo>
                    <a:pt x="25" y="9676"/>
                    <a:pt x="13" y="9850"/>
                    <a:pt x="13" y="10025"/>
                  </a:cubicBezTo>
                  <a:cubicBezTo>
                    <a:pt x="13" y="10200"/>
                    <a:pt x="0" y="10375"/>
                    <a:pt x="13" y="10550"/>
                  </a:cubicBezTo>
                  <a:cubicBezTo>
                    <a:pt x="25" y="10925"/>
                    <a:pt x="137" y="11300"/>
                    <a:pt x="200" y="11663"/>
                  </a:cubicBezTo>
                  <a:cubicBezTo>
                    <a:pt x="275" y="12050"/>
                    <a:pt x="350" y="12462"/>
                    <a:pt x="325" y="12850"/>
                  </a:cubicBezTo>
                  <a:cubicBezTo>
                    <a:pt x="325" y="12917"/>
                    <a:pt x="379" y="12952"/>
                    <a:pt x="434" y="12952"/>
                  </a:cubicBezTo>
                  <a:cubicBezTo>
                    <a:pt x="480" y="12952"/>
                    <a:pt x="526" y="12926"/>
                    <a:pt x="537" y="12875"/>
                  </a:cubicBezTo>
                  <a:cubicBezTo>
                    <a:pt x="650" y="12212"/>
                    <a:pt x="550" y="11588"/>
                    <a:pt x="425" y="10938"/>
                  </a:cubicBezTo>
                  <a:cubicBezTo>
                    <a:pt x="375" y="10625"/>
                    <a:pt x="275" y="10325"/>
                    <a:pt x="262" y="10013"/>
                  </a:cubicBezTo>
                  <a:cubicBezTo>
                    <a:pt x="237" y="9701"/>
                    <a:pt x="262" y="9388"/>
                    <a:pt x="362" y="9076"/>
                  </a:cubicBezTo>
                  <a:cubicBezTo>
                    <a:pt x="475" y="8751"/>
                    <a:pt x="725" y="8501"/>
                    <a:pt x="850" y="8188"/>
                  </a:cubicBezTo>
                  <a:cubicBezTo>
                    <a:pt x="962" y="7926"/>
                    <a:pt x="937" y="7626"/>
                    <a:pt x="912" y="7339"/>
                  </a:cubicBezTo>
                  <a:cubicBezTo>
                    <a:pt x="862" y="6676"/>
                    <a:pt x="1475" y="6314"/>
                    <a:pt x="1962" y="5989"/>
                  </a:cubicBezTo>
                  <a:cubicBezTo>
                    <a:pt x="2487" y="5627"/>
                    <a:pt x="2912" y="5152"/>
                    <a:pt x="3287" y="4664"/>
                  </a:cubicBezTo>
                  <a:cubicBezTo>
                    <a:pt x="3699" y="4127"/>
                    <a:pt x="4049" y="3590"/>
                    <a:pt x="4649" y="3265"/>
                  </a:cubicBezTo>
                  <a:cubicBezTo>
                    <a:pt x="4961" y="3102"/>
                    <a:pt x="5324" y="3077"/>
                    <a:pt x="5649" y="2940"/>
                  </a:cubicBezTo>
                  <a:cubicBezTo>
                    <a:pt x="5961" y="2815"/>
                    <a:pt x="6223" y="2602"/>
                    <a:pt x="6461" y="2352"/>
                  </a:cubicBezTo>
                  <a:cubicBezTo>
                    <a:pt x="6686" y="2103"/>
                    <a:pt x="6898" y="1840"/>
                    <a:pt x="7148" y="1603"/>
                  </a:cubicBezTo>
                  <a:cubicBezTo>
                    <a:pt x="7373" y="1390"/>
                    <a:pt x="7623" y="1215"/>
                    <a:pt x="7885" y="1065"/>
                  </a:cubicBezTo>
                  <a:cubicBezTo>
                    <a:pt x="8460" y="703"/>
                    <a:pt x="9123" y="453"/>
                    <a:pt x="9797" y="341"/>
                  </a:cubicBezTo>
                  <a:cubicBezTo>
                    <a:pt x="10175" y="279"/>
                    <a:pt x="10560" y="240"/>
                    <a:pt x="10942" y="240"/>
                  </a:cubicBezTo>
                  <a:cubicBezTo>
                    <a:pt x="11256" y="240"/>
                    <a:pt x="11568" y="266"/>
                    <a:pt x="11872" y="328"/>
                  </a:cubicBezTo>
                  <a:cubicBezTo>
                    <a:pt x="11876" y="329"/>
                    <a:pt x="11880" y="329"/>
                    <a:pt x="11884" y="329"/>
                  </a:cubicBezTo>
                  <a:cubicBezTo>
                    <a:pt x="11974" y="329"/>
                    <a:pt x="11993" y="202"/>
                    <a:pt x="11909" y="178"/>
                  </a:cubicBezTo>
                  <a:cubicBezTo>
                    <a:pt x="11452" y="75"/>
                    <a:pt x="10987" y="1"/>
                    <a:pt x="10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3" name="Google Shape;13023;p28"/>
            <p:cNvSpPr/>
            <p:nvPr/>
          </p:nvSpPr>
          <p:spPr>
            <a:xfrm>
              <a:off x="6503750" y="2291025"/>
              <a:ext cx="121100" cy="20975"/>
            </a:xfrm>
            <a:custGeom>
              <a:avLst/>
              <a:gdLst/>
              <a:ahLst/>
              <a:cxnLst/>
              <a:rect l="l" t="t" r="r" b="b"/>
              <a:pathLst>
                <a:path w="4844" h="839" extrusionOk="0">
                  <a:moveTo>
                    <a:pt x="371" y="0"/>
                  </a:moveTo>
                  <a:cubicBezTo>
                    <a:pt x="314" y="0"/>
                    <a:pt x="256" y="5"/>
                    <a:pt x="197" y="15"/>
                  </a:cubicBezTo>
                  <a:cubicBezTo>
                    <a:pt x="1" y="52"/>
                    <a:pt x="9" y="340"/>
                    <a:pt x="209" y="340"/>
                  </a:cubicBezTo>
                  <a:cubicBezTo>
                    <a:pt x="213" y="340"/>
                    <a:pt x="217" y="340"/>
                    <a:pt x="222" y="340"/>
                  </a:cubicBezTo>
                  <a:cubicBezTo>
                    <a:pt x="242" y="339"/>
                    <a:pt x="263" y="338"/>
                    <a:pt x="283" y="338"/>
                  </a:cubicBezTo>
                  <a:cubicBezTo>
                    <a:pt x="635" y="338"/>
                    <a:pt x="966" y="533"/>
                    <a:pt x="1296" y="627"/>
                  </a:cubicBezTo>
                  <a:cubicBezTo>
                    <a:pt x="1696" y="727"/>
                    <a:pt x="2096" y="790"/>
                    <a:pt x="2509" y="827"/>
                  </a:cubicBezTo>
                  <a:cubicBezTo>
                    <a:pt x="2599" y="835"/>
                    <a:pt x="2690" y="838"/>
                    <a:pt x="2780" y="838"/>
                  </a:cubicBezTo>
                  <a:cubicBezTo>
                    <a:pt x="3473" y="838"/>
                    <a:pt x="4148" y="628"/>
                    <a:pt x="4745" y="252"/>
                  </a:cubicBezTo>
                  <a:cubicBezTo>
                    <a:pt x="4844" y="187"/>
                    <a:pt x="4789" y="16"/>
                    <a:pt x="4682" y="16"/>
                  </a:cubicBezTo>
                  <a:cubicBezTo>
                    <a:pt x="4667" y="16"/>
                    <a:pt x="4650" y="20"/>
                    <a:pt x="4633" y="28"/>
                  </a:cubicBezTo>
                  <a:cubicBezTo>
                    <a:pt x="4283" y="203"/>
                    <a:pt x="3958" y="415"/>
                    <a:pt x="3558" y="502"/>
                  </a:cubicBezTo>
                  <a:cubicBezTo>
                    <a:pt x="3381" y="547"/>
                    <a:pt x="3200" y="564"/>
                    <a:pt x="3020" y="564"/>
                  </a:cubicBezTo>
                  <a:cubicBezTo>
                    <a:pt x="2794" y="564"/>
                    <a:pt x="2568" y="537"/>
                    <a:pt x="2346" y="502"/>
                  </a:cubicBezTo>
                  <a:cubicBezTo>
                    <a:pt x="1971" y="440"/>
                    <a:pt x="1596" y="327"/>
                    <a:pt x="1221" y="215"/>
                  </a:cubicBezTo>
                  <a:cubicBezTo>
                    <a:pt x="939" y="121"/>
                    <a:pt x="665"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4" name="Google Shape;13024;p28"/>
            <p:cNvSpPr/>
            <p:nvPr/>
          </p:nvSpPr>
          <p:spPr>
            <a:xfrm>
              <a:off x="6539425" y="1862975"/>
              <a:ext cx="365075" cy="437475"/>
            </a:xfrm>
            <a:custGeom>
              <a:avLst/>
              <a:gdLst/>
              <a:ahLst/>
              <a:cxnLst/>
              <a:rect l="l" t="t" r="r" b="b"/>
              <a:pathLst>
                <a:path w="14603" h="17499" extrusionOk="0">
                  <a:moveTo>
                    <a:pt x="6388" y="0"/>
                  </a:moveTo>
                  <a:cubicBezTo>
                    <a:pt x="5865" y="0"/>
                    <a:pt x="5362" y="96"/>
                    <a:pt x="4868" y="242"/>
                  </a:cubicBezTo>
                  <a:cubicBezTo>
                    <a:pt x="4281" y="404"/>
                    <a:pt x="3718" y="616"/>
                    <a:pt x="3156" y="804"/>
                  </a:cubicBezTo>
                  <a:cubicBezTo>
                    <a:pt x="2506" y="1029"/>
                    <a:pt x="1844" y="1229"/>
                    <a:pt x="1194" y="1429"/>
                  </a:cubicBezTo>
                  <a:cubicBezTo>
                    <a:pt x="857" y="1529"/>
                    <a:pt x="532" y="1641"/>
                    <a:pt x="194" y="1741"/>
                  </a:cubicBezTo>
                  <a:cubicBezTo>
                    <a:pt x="0" y="1798"/>
                    <a:pt x="67" y="2074"/>
                    <a:pt x="242" y="2074"/>
                  </a:cubicBezTo>
                  <a:cubicBezTo>
                    <a:pt x="258" y="2074"/>
                    <a:pt x="276" y="2072"/>
                    <a:pt x="294" y="2066"/>
                  </a:cubicBezTo>
                  <a:cubicBezTo>
                    <a:pt x="1506" y="1616"/>
                    <a:pt x="2744" y="1204"/>
                    <a:pt x="3981" y="816"/>
                  </a:cubicBezTo>
                  <a:cubicBezTo>
                    <a:pt x="4518" y="654"/>
                    <a:pt x="5068" y="541"/>
                    <a:pt x="5618" y="467"/>
                  </a:cubicBezTo>
                  <a:cubicBezTo>
                    <a:pt x="5919" y="426"/>
                    <a:pt x="6216" y="401"/>
                    <a:pt x="6514" y="401"/>
                  </a:cubicBezTo>
                  <a:cubicBezTo>
                    <a:pt x="6772" y="401"/>
                    <a:pt x="7031" y="420"/>
                    <a:pt x="7292" y="467"/>
                  </a:cubicBezTo>
                  <a:cubicBezTo>
                    <a:pt x="7867" y="579"/>
                    <a:pt x="8405" y="779"/>
                    <a:pt x="8930" y="1004"/>
                  </a:cubicBezTo>
                  <a:cubicBezTo>
                    <a:pt x="9467" y="1241"/>
                    <a:pt x="9992" y="1479"/>
                    <a:pt x="10492" y="1791"/>
                  </a:cubicBezTo>
                  <a:cubicBezTo>
                    <a:pt x="11016" y="2129"/>
                    <a:pt x="11466" y="2541"/>
                    <a:pt x="11891" y="2978"/>
                  </a:cubicBezTo>
                  <a:cubicBezTo>
                    <a:pt x="12354" y="3441"/>
                    <a:pt x="12816" y="3891"/>
                    <a:pt x="13178" y="4428"/>
                  </a:cubicBezTo>
                  <a:cubicBezTo>
                    <a:pt x="13778" y="5290"/>
                    <a:pt x="14041" y="6377"/>
                    <a:pt x="14016" y="7415"/>
                  </a:cubicBezTo>
                  <a:cubicBezTo>
                    <a:pt x="13991" y="7952"/>
                    <a:pt x="13891" y="8489"/>
                    <a:pt x="13703" y="8989"/>
                  </a:cubicBezTo>
                  <a:cubicBezTo>
                    <a:pt x="13491" y="9552"/>
                    <a:pt x="13191" y="10064"/>
                    <a:pt x="12891" y="10576"/>
                  </a:cubicBezTo>
                  <a:cubicBezTo>
                    <a:pt x="11679" y="12676"/>
                    <a:pt x="10417" y="14875"/>
                    <a:pt x="8280" y="16150"/>
                  </a:cubicBezTo>
                  <a:cubicBezTo>
                    <a:pt x="7280" y="16750"/>
                    <a:pt x="6168" y="17050"/>
                    <a:pt x="5006" y="17075"/>
                  </a:cubicBezTo>
                  <a:cubicBezTo>
                    <a:pt x="4456" y="17075"/>
                    <a:pt x="3906" y="17050"/>
                    <a:pt x="3368" y="17037"/>
                  </a:cubicBezTo>
                  <a:cubicBezTo>
                    <a:pt x="2819" y="17025"/>
                    <a:pt x="2269" y="16975"/>
                    <a:pt x="1719" y="16950"/>
                  </a:cubicBezTo>
                  <a:cubicBezTo>
                    <a:pt x="1482" y="16939"/>
                    <a:pt x="1255" y="16910"/>
                    <a:pt x="1021" y="16910"/>
                  </a:cubicBezTo>
                  <a:cubicBezTo>
                    <a:pt x="983" y="16910"/>
                    <a:pt x="945" y="16910"/>
                    <a:pt x="907" y="16912"/>
                  </a:cubicBezTo>
                  <a:cubicBezTo>
                    <a:pt x="686" y="16924"/>
                    <a:pt x="694" y="17262"/>
                    <a:pt x="907" y="17262"/>
                  </a:cubicBezTo>
                  <a:cubicBezTo>
                    <a:pt x="911" y="17262"/>
                    <a:pt x="915" y="17262"/>
                    <a:pt x="919" y="17262"/>
                  </a:cubicBezTo>
                  <a:cubicBezTo>
                    <a:pt x="1207" y="17250"/>
                    <a:pt x="1506" y="17212"/>
                    <a:pt x="1781" y="17212"/>
                  </a:cubicBezTo>
                  <a:cubicBezTo>
                    <a:pt x="2069" y="17225"/>
                    <a:pt x="2356" y="17250"/>
                    <a:pt x="2644" y="17287"/>
                  </a:cubicBezTo>
                  <a:cubicBezTo>
                    <a:pt x="3219" y="17337"/>
                    <a:pt x="3781" y="17449"/>
                    <a:pt x="4356" y="17487"/>
                  </a:cubicBezTo>
                  <a:cubicBezTo>
                    <a:pt x="4501" y="17495"/>
                    <a:pt x="4646" y="17499"/>
                    <a:pt x="4789" y="17499"/>
                  </a:cubicBezTo>
                  <a:cubicBezTo>
                    <a:pt x="5820" y="17499"/>
                    <a:pt x="6812" y="17298"/>
                    <a:pt x="7755" y="16837"/>
                  </a:cubicBezTo>
                  <a:cubicBezTo>
                    <a:pt x="10029" y="15712"/>
                    <a:pt x="11529" y="13538"/>
                    <a:pt x="12803" y="11426"/>
                  </a:cubicBezTo>
                  <a:cubicBezTo>
                    <a:pt x="13428" y="10389"/>
                    <a:pt x="14141" y="9339"/>
                    <a:pt x="14378" y="8139"/>
                  </a:cubicBezTo>
                  <a:cubicBezTo>
                    <a:pt x="14603" y="7052"/>
                    <a:pt x="14453" y="5915"/>
                    <a:pt x="13953" y="4928"/>
                  </a:cubicBezTo>
                  <a:cubicBezTo>
                    <a:pt x="13678" y="4378"/>
                    <a:pt x="13291" y="3903"/>
                    <a:pt x="12866" y="3466"/>
                  </a:cubicBezTo>
                  <a:cubicBezTo>
                    <a:pt x="12416" y="3003"/>
                    <a:pt x="11954" y="2541"/>
                    <a:pt x="11466" y="2116"/>
                  </a:cubicBezTo>
                  <a:cubicBezTo>
                    <a:pt x="10991" y="1716"/>
                    <a:pt x="10467" y="1416"/>
                    <a:pt x="9917" y="1129"/>
                  </a:cubicBezTo>
                  <a:cubicBezTo>
                    <a:pt x="9379" y="841"/>
                    <a:pt x="8830" y="579"/>
                    <a:pt x="8267" y="367"/>
                  </a:cubicBezTo>
                  <a:cubicBezTo>
                    <a:pt x="7717" y="167"/>
                    <a:pt x="7155" y="29"/>
                    <a:pt x="6568" y="4"/>
                  </a:cubicBezTo>
                  <a:cubicBezTo>
                    <a:pt x="6507" y="2"/>
                    <a:pt x="6447" y="0"/>
                    <a:pt x="6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5" name="Google Shape;13025;p28"/>
            <p:cNvSpPr/>
            <p:nvPr/>
          </p:nvSpPr>
          <p:spPr>
            <a:xfrm>
              <a:off x="6446175" y="1907950"/>
              <a:ext cx="101425" cy="91275"/>
            </a:xfrm>
            <a:custGeom>
              <a:avLst/>
              <a:gdLst/>
              <a:ahLst/>
              <a:cxnLst/>
              <a:rect l="l" t="t" r="r" b="b"/>
              <a:pathLst>
                <a:path w="4057" h="3651" extrusionOk="0">
                  <a:moveTo>
                    <a:pt x="3596" y="1"/>
                  </a:moveTo>
                  <a:cubicBezTo>
                    <a:pt x="3502" y="1"/>
                    <a:pt x="3412" y="10"/>
                    <a:pt x="3299" y="55"/>
                  </a:cubicBezTo>
                  <a:cubicBezTo>
                    <a:pt x="3137" y="130"/>
                    <a:pt x="3000" y="242"/>
                    <a:pt x="2887" y="367"/>
                  </a:cubicBezTo>
                  <a:cubicBezTo>
                    <a:pt x="2737" y="542"/>
                    <a:pt x="2612" y="767"/>
                    <a:pt x="2425" y="904"/>
                  </a:cubicBezTo>
                  <a:cubicBezTo>
                    <a:pt x="2250" y="1042"/>
                    <a:pt x="2025" y="1092"/>
                    <a:pt x="1837" y="1192"/>
                  </a:cubicBezTo>
                  <a:cubicBezTo>
                    <a:pt x="1450" y="1392"/>
                    <a:pt x="1325" y="1817"/>
                    <a:pt x="1088" y="2167"/>
                  </a:cubicBezTo>
                  <a:cubicBezTo>
                    <a:pt x="800" y="2579"/>
                    <a:pt x="425" y="2929"/>
                    <a:pt x="113" y="3316"/>
                  </a:cubicBezTo>
                  <a:cubicBezTo>
                    <a:pt x="1" y="3466"/>
                    <a:pt x="126" y="3650"/>
                    <a:pt x="264" y="3650"/>
                  </a:cubicBezTo>
                  <a:cubicBezTo>
                    <a:pt x="311" y="3650"/>
                    <a:pt x="359" y="3629"/>
                    <a:pt x="400" y="3579"/>
                  </a:cubicBezTo>
                  <a:cubicBezTo>
                    <a:pt x="675" y="3241"/>
                    <a:pt x="913" y="2891"/>
                    <a:pt x="1138" y="2516"/>
                  </a:cubicBezTo>
                  <a:cubicBezTo>
                    <a:pt x="1238" y="2329"/>
                    <a:pt x="1350" y="2154"/>
                    <a:pt x="1450" y="1954"/>
                  </a:cubicBezTo>
                  <a:cubicBezTo>
                    <a:pt x="1550" y="1754"/>
                    <a:pt x="1650" y="1554"/>
                    <a:pt x="1850" y="1442"/>
                  </a:cubicBezTo>
                  <a:cubicBezTo>
                    <a:pt x="2037" y="1342"/>
                    <a:pt x="2250" y="1292"/>
                    <a:pt x="2437" y="1217"/>
                  </a:cubicBezTo>
                  <a:cubicBezTo>
                    <a:pt x="2612" y="1142"/>
                    <a:pt x="2737" y="1029"/>
                    <a:pt x="2862" y="879"/>
                  </a:cubicBezTo>
                  <a:cubicBezTo>
                    <a:pt x="3000" y="742"/>
                    <a:pt x="3100" y="555"/>
                    <a:pt x="3249" y="430"/>
                  </a:cubicBezTo>
                  <a:cubicBezTo>
                    <a:pt x="3309" y="371"/>
                    <a:pt x="3484" y="249"/>
                    <a:pt x="3604" y="249"/>
                  </a:cubicBezTo>
                  <a:cubicBezTo>
                    <a:pt x="3637" y="249"/>
                    <a:pt x="3666" y="258"/>
                    <a:pt x="3687" y="280"/>
                  </a:cubicBezTo>
                  <a:cubicBezTo>
                    <a:pt x="3722" y="315"/>
                    <a:pt x="3759" y="330"/>
                    <a:pt x="3792" y="330"/>
                  </a:cubicBezTo>
                  <a:cubicBezTo>
                    <a:pt x="3950" y="330"/>
                    <a:pt x="4056" y="15"/>
                    <a:pt x="3799" y="5"/>
                  </a:cubicBezTo>
                  <a:cubicBezTo>
                    <a:pt x="3724" y="5"/>
                    <a:pt x="3659" y="1"/>
                    <a:pt x="35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6" name="Google Shape;13026;p28"/>
            <p:cNvSpPr/>
            <p:nvPr/>
          </p:nvSpPr>
          <p:spPr>
            <a:xfrm>
              <a:off x="6488200" y="1906775"/>
              <a:ext cx="57125" cy="85825"/>
            </a:xfrm>
            <a:custGeom>
              <a:avLst/>
              <a:gdLst/>
              <a:ahLst/>
              <a:cxnLst/>
              <a:rect l="l" t="t" r="r" b="b"/>
              <a:pathLst>
                <a:path w="2285" h="3433" extrusionOk="0">
                  <a:moveTo>
                    <a:pt x="2111" y="1"/>
                  </a:moveTo>
                  <a:cubicBezTo>
                    <a:pt x="2048" y="1"/>
                    <a:pt x="1982" y="36"/>
                    <a:pt x="1956" y="114"/>
                  </a:cubicBezTo>
                  <a:cubicBezTo>
                    <a:pt x="1893" y="314"/>
                    <a:pt x="1831" y="514"/>
                    <a:pt x="1793" y="726"/>
                  </a:cubicBezTo>
                  <a:cubicBezTo>
                    <a:pt x="1757" y="885"/>
                    <a:pt x="1744" y="1315"/>
                    <a:pt x="1513" y="1315"/>
                  </a:cubicBezTo>
                  <a:cubicBezTo>
                    <a:pt x="1507" y="1315"/>
                    <a:pt x="1500" y="1314"/>
                    <a:pt x="1493" y="1314"/>
                  </a:cubicBezTo>
                  <a:cubicBezTo>
                    <a:pt x="1419" y="1314"/>
                    <a:pt x="1356" y="1251"/>
                    <a:pt x="1269" y="1239"/>
                  </a:cubicBezTo>
                  <a:cubicBezTo>
                    <a:pt x="1255" y="1235"/>
                    <a:pt x="1243" y="1234"/>
                    <a:pt x="1231" y="1234"/>
                  </a:cubicBezTo>
                  <a:cubicBezTo>
                    <a:pt x="1198" y="1234"/>
                    <a:pt x="1168" y="1246"/>
                    <a:pt x="1131" y="1264"/>
                  </a:cubicBezTo>
                  <a:cubicBezTo>
                    <a:pt x="1006" y="1314"/>
                    <a:pt x="894" y="1339"/>
                    <a:pt x="819" y="1451"/>
                  </a:cubicBezTo>
                  <a:cubicBezTo>
                    <a:pt x="706" y="1589"/>
                    <a:pt x="694" y="1751"/>
                    <a:pt x="669" y="1926"/>
                  </a:cubicBezTo>
                  <a:cubicBezTo>
                    <a:pt x="631" y="2089"/>
                    <a:pt x="606" y="2264"/>
                    <a:pt x="556" y="2426"/>
                  </a:cubicBezTo>
                  <a:cubicBezTo>
                    <a:pt x="506" y="2601"/>
                    <a:pt x="444" y="2763"/>
                    <a:pt x="344" y="2926"/>
                  </a:cubicBezTo>
                  <a:cubicBezTo>
                    <a:pt x="256" y="3076"/>
                    <a:pt x="119" y="3201"/>
                    <a:pt x="31" y="3351"/>
                  </a:cubicBezTo>
                  <a:cubicBezTo>
                    <a:pt x="1" y="3392"/>
                    <a:pt x="37" y="3432"/>
                    <a:pt x="78" y="3432"/>
                  </a:cubicBezTo>
                  <a:cubicBezTo>
                    <a:pt x="88" y="3432"/>
                    <a:pt x="97" y="3430"/>
                    <a:pt x="106" y="3426"/>
                  </a:cubicBezTo>
                  <a:cubicBezTo>
                    <a:pt x="269" y="3351"/>
                    <a:pt x="381" y="3176"/>
                    <a:pt x="481" y="3051"/>
                  </a:cubicBezTo>
                  <a:cubicBezTo>
                    <a:pt x="594" y="2901"/>
                    <a:pt x="706" y="2763"/>
                    <a:pt x="781" y="2601"/>
                  </a:cubicBezTo>
                  <a:cubicBezTo>
                    <a:pt x="869" y="2451"/>
                    <a:pt x="944" y="2276"/>
                    <a:pt x="981" y="2114"/>
                  </a:cubicBezTo>
                  <a:cubicBezTo>
                    <a:pt x="1031" y="1914"/>
                    <a:pt x="1019" y="1714"/>
                    <a:pt x="1069" y="1526"/>
                  </a:cubicBezTo>
                  <a:cubicBezTo>
                    <a:pt x="1089" y="1454"/>
                    <a:pt x="1101" y="1407"/>
                    <a:pt x="1168" y="1407"/>
                  </a:cubicBezTo>
                  <a:cubicBezTo>
                    <a:pt x="1182" y="1407"/>
                    <a:pt x="1199" y="1409"/>
                    <a:pt x="1219" y="1414"/>
                  </a:cubicBezTo>
                  <a:cubicBezTo>
                    <a:pt x="1294" y="1426"/>
                    <a:pt x="1356" y="1476"/>
                    <a:pt x="1431" y="1501"/>
                  </a:cubicBezTo>
                  <a:cubicBezTo>
                    <a:pt x="1464" y="1510"/>
                    <a:pt x="1496" y="1514"/>
                    <a:pt x="1527" y="1514"/>
                  </a:cubicBezTo>
                  <a:cubicBezTo>
                    <a:pt x="1635" y="1514"/>
                    <a:pt x="1728" y="1464"/>
                    <a:pt x="1806" y="1376"/>
                  </a:cubicBezTo>
                  <a:cubicBezTo>
                    <a:pt x="1918" y="1226"/>
                    <a:pt x="1968" y="1026"/>
                    <a:pt x="2043" y="864"/>
                  </a:cubicBezTo>
                  <a:cubicBezTo>
                    <a:pt x="2131" y="639"/>
                    <a:pt x="2193" y="414"/>
                    <a:pt x="2256" y="177"/>
                  </a:cubicBezTo>
                  <a:cubicBezTo>
                    <a:pt x="2285" y="68"/>
                    <a:pt x="2200" y="1"/>
                    <a:pt x="2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7" name="Google Shape;13027;p28"/>
            <p:cNvSpPr/>
            <p:nvPr/>
          </p:nvSpPr>
          <p:spPr>
            <a:xfrm>
              <a:off x="6473350" y="2001475"/>
              <a:ext cx="17825" cy="60075"/>
            </a:xfrm>
            <a:custGeom>
              <a:avLst/>
              <a:gdLst/>
              <a:ahLst/>
              <a:cxnLst/>
              <a:rect l="l" t="t" r="r" b="b"/>
              <a:pathLst>
                <a:path w="713" h="2403" extrusionOk="0">
                  <a:moveTo>
                    <a:pt x="657" y="0"/>
                  </a:moveTo>
                  <a:cubicBezTo>
                    <a:pt x="641" y="0"/>
                    <a:pt x="625" y="13"/>
                    <a:pt x="625" y="38"/>
                  </a:cubicBezTo>
                  <a:cubicBezTo>
                    <a:pt x="613" y="425"/>
                    <a:pt x="550" y="812"/>
                    <a:pt x="438" y="1175"/>
                  </a:cubicBezTo>
                  <a:cubicBezTo>
                    <a:pt x="388" y="1362"/>
                    <a:pt x="325" y="1537"/>
                    <a:pt x="263" y="1712"/>
                  </a:cubicBezTo>
                  <a:cubicBezTo>
                    <a:pt x="188" y="1900"/>
                    <a:pt x="88" y="2075"/>
                    <a:pt x="26" y="2250"/>
                  </a:cubicBezTo>
                  <a:cubicBezTo>
                    <a:pt x="1" y="2312"/>
                    <a:pt x="51" y="2375"/>
                    <a:pt x="101" y="2400"/>
                  </a:cubicBezTo>
                  <a:cubicBezTo>
                    <a:pt x="111" y="2402"/>
                    <a:pt x="122" y="2403"/>
                    <a:pt x="132" y="2403"/>
                  </a:cubicBezTo>
                  <a:cubicBezTo>
                    <a:pt x="180" y="2403"/>
                    <a:pt x="219" y="2378"/>
                    <a:pt x="250" y="2337"/>
                  </a:cubicBezTo>
                  <a:cubicBezTo>
                    <a:pt x="363" y="2175"/>
                    <a:pt x="425" y="1975"/>
                    <a:pt x="488" y="1800"/>
                  </a:cubicBezTo>
                  <a:cubicBezTo>
                    <a:pt x="550" y="1600"/>
                    <a:pt x="600" y="1412"/>
                    <a:pt x="638" y="1212"/>
                  </a:cubicBezTo>
                  <a:cubicBezTo>
                    <a:pt x="700" y="825"/>
                    <a:pt x="713" y="425"/>
                    <a:pt x="688" y="38"/>
                  </a:cubicBezTo>
                  <a:cubicBezTo>
                    <a:pt x="688" y="13"/>
                    <a:pt x="672" y="0"/>
                    <a:pt x="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8" name="Google Shape;13028;p28"/>
            <p:cNvSpPr/>
            <p:nvPr/>
          </p:nvSpPr>
          <p:spPr>
            <a:xfrm>
              <a:off x="6495525" y="1952175"/>
              <a:ext cx="54400" cy="232075"/>
            </a:xfrm>
            <a:custGeom>
              <a:avLst/>
              <a:gdLst/>
              <a:ahLst/>
              <a:cxnLst/>
              <a:rect l="l" t="t" r="r" b="b"/>
              <a:pathLst>
                <a:path w="2176" h="9283" extrusionOk="0">
                  <a:moveTo>
                    <a:pt x="677" y="0"/>
                  </a:moveTo>
                  <a:cubicBezTo>
                    <a:pt x="637" y="0"/>
                    <a:pt x="598" y="22"/>
                    <a:pt x="588" y="73"/>
                  </a:cubicBezTo>
                  <a:cubicBezTo>
                    <a:pt x="413" y="722"/>
                    <a:pt x="288" y="1372"/>
                    <a:pt x="213" y="2047"/>
                  </a:cubicBezTo>
                  <a:cubicBezTo>
                    <a:pt x="151" y="2634"/>
                    <a:pt x="76" y="3284"/>
                    <a:pt x="226" y="3872"/>
                  </a:cubicBezTo>
                  <a:cubicBezTo>
                    <a:pt x="263" y="3997"/>
                    <a:pt x="313" y="4134"/>
                    <a:pt x="388" y="4247"/>
                  </a:cubicBezTo>
                  <a:cubicBezTo>
                    <a:pt x="488" y="4397"/>
                    <a:pt x="626" y="4496"/>
                    <a:pt x="688" y="4684"/>
                  </a:cubicBezTo>
                  <a:cubicBezTo>
                    <a:pt x="788" y="4971"/>
                    <a:pt x="788" y="5296"/>
                    <a:pt x="851" y="5596"/>
                  </a:cubicBezTo>
                  <a:cubicBezTo>
                    <a:pt x="976" y="6159"/>
                    <a:pt x="1200" y="6696"/>
                    <a:pt x="1425" y="7233"/>
                  </a:cubicBezTo>
                  <a:cubicBezTo>
                    <a:pt x="1663" y="7783"/>
                    <a:pt x="1850" y="8345"/>
                    <a:pt x="1888" y="8945"/>
                  </a:cubicBezTo>
                  <a:cubicBezTo>
                    <a:pt x="1838" y="8895"/>
                    <a:pt x="1800" y="8845"/>
                    <a:pt x="1750" y="8783"/>
                  </a:cubicBezTo>
                  <a:cubicBezTo>
                    <a:pt x="1663" y="8670"/>
                    <a:pt x="1575" y="8570"/>
                    <a:pt x="1475" y="8470"/>
                  </a:cubicBezTo>
                  <a:cubicBezTo>
                    <a:pt x="1213" y="8258"/>
                    <a:pt x="938" y="8083"/>
                    <a:pt x="738" y="7796"/>
                  </a:cubicBezTo>
                  <a:cubicBezTo>
                    <a:pt x="363" y="7233"/>
                    <a:pt x="313" y="6558"/>
                    <a:pt x="288" y="5896"/>
                  </a:cubicBezTo>
                  <a:cubicBezTo>
                    <a:pt x="282" y="5820"/>
                    <a:pt x="232" y="5785"/>
                    <a:pt x="180" y="5785"/>
                  </a:cubicBezTo>
                  <a:cubicBezTo>
                    <a:pt x="120" y="5785"/>
                    <a:pt x="57" y="5829"/>
                    <a:pt x="51" y="5909"/>
                  </a:cubicBezTo>
                  <a:cubicBezTo>
                    <a:pt x="1" y="6608"/>
                    <a:pt x="138" y="7396"/>
                    <a:pt x="563" y="7983"/>
                  </a:cubicBezTo>
                  <a:cubicBezTo>
                    <a:pt x="776" y="8283"/>
                    <a:pt x="1063" y="8458"/>
                    <a:pt x="1338" y="8708"/>
                  </a:cubicBezTo>
                  <a:cubicBezTo>
                    <a:pt x="1550" y="8895"/>
                    <a:pt x="1688" y="9245"/>
                    <a:pt x="2000" y="9283"/>
                  </a:cubicBezTo>
                  <a:cubicBezTo>
                    <a:pt x="2088" y="9283"/>
                    <a:pt x="2163" y="9233"/>
                    <a:pt x="2163" y="9145"/>
                  </a:cubicBezTo>
                  <a:cubicBezTo>
                    <a:pt x="2175" y="7996"/>
                    <a:pt x="1588" y="6933"/>
                    <a:pt x="1238" y="5859"/>
                  </a:cubicBezTo>
                  <a:cubicBezTo>
                    <a:pt x="1151" y="5584"/>
                    <a:pt x="1088" y="5296"/>
                    <a:pt x="1026" y="5021"/>
                  </a:cubicBezTo>
                  <a:cubicBezTo>
                    <a:pt x="951" y="4721"/>
                    <a:pt x="851" y="4496"/>
                    <a:pt x="651" y="4272"/>
                  </a:cubicBezTo>
                  <a:cubicBezTo>
                    <a:pt x="413" y="3984"/>
                    <a:pt x="388" y="3647"/>
                    <a:pt x="388" y="3297"/>
                  </a:cubicBezTo>
                  <a:cubicBezTo>
                    <a:pt x="388" y="2984"/>
                    <a:pt x="413" y="2672"/>
                    <a:pt x="451" y="2360"/>
                  </a:cubicBezTo>
                  <a:cubicBezTo>
                    <a:pt x="513" y="1610"/>
                    <a:pt x="626" y="860"/>
                    <a:pt x="776" y="123"/>
                  </a:cubicBezTo>
                  <a:cubicBezTo>
                    <a:pt x="798" y="48"/>
                    <a:pt x="736" y="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9" name="Google Shape;13029;p28"/>
            <p:cNvSpPr/>
            <p:nvPr/>
          </p:nvSpPr>
          <p:spPr>
            <a:xfrm>
              <a:off x="6536450" y="2049975"/>
              <a:ext cx="110075" cy="100375"/>
            </a:xfrm>
            <a:custGeom>
              <a:avLst/>
              <a:gdLst/>
              <a:ahLst/>
              <a:cxnLst/>
              <a:rect l="l" t="t" r="r" b="b"/>
              <a:pathLst>
                <a:path w="4403" h="4015" extrusionOk="0">
                  <a:moveTo>
                    <a:pt x="243" y="0"/>
                  </a:moveTo>
                  <a:cubicBezTo>
                    <a:pt x="176" y="0"/>
                    <a:pt x="110" y="13"/>
                    <a:pt x="63" y="60"/>
                  </a:cubicBezTo>
                  <a:cubicBezTo>
                    <a:pt x="1" y="122"/>
                    <a:pt x="13" y="210"/>
                    <a:pt x="51" y="285"/>
                  </a:cubicBezTo>
                  <a:cubicBezTo>
                    <a:pt x="101" y="410"/>
                    <a:pt x="201" y="485"/>
                    <a:pt x="288" y="572"/>
                  </a:cubicBezTo>
                  <a:cubicBezTo>
                    <a:pt x="413" y="709"/>
                    <a:pt x="551" y="834"/>
                    <a:pt x="676" y="959"/>
                  </a:cubicBezTo>
                  <a:cubicBezTo>
                    <a:pt x="1238" y="1484"/>
                    <a:pt x="1838" y="1984"/>
                    <a:pt x="2488" y="2371"/>
                  </a:cubicBezTo>
                  <a:cubicBezTo>
                    <a:pt x="2506" y="2381"/>
                    <a:pt x="2524" y="2385"/>
                    <a:pt x="2540" y="2385"/>
                  </a:cubicBezTo>
                  <a:cubicBezTo>
                    <a:pt x="2634" y="2385"/>
                    <a:pt x="2684" y="2250"/>
                    <a:pt x="2588" y="2197"/>
                  </a:cubicBezTo>
                  <a:cubicBezTo>
                    <a:pt x="2100" y="1847"/>
                    <a:pt x="1600" y="1522"/>
                    <a:pt x="1151" y="1134"/>
                  </a:cubicBezTo>
                  <a:cubicBezTo>
                    <a:pt x="926" y="934"/>
                    <a:pt x="713" y="747"/>
                    <a:pt x="501" y="534"/>
                  </a:cubicBezTo>
                  <a:cubicBezTo>
                    <a:pt x="476" y="509"/>
                    <a:pt x="188" y="247"/>
                    <a:pt x="213" y="222"/>
                  </a:cubicBezTo>
                  <a:cubicBezTo>
                    <a:pt x="215" y="219"/>
                    <a:pt x="221" y="218"/>
                    <a:pt x="231" y="218"/>
                  </a:cubicBezTo>
                  <a:cubicBezTo>
                    <a:pt x="299" y="218"/>
                    <a:pt x="543" y="286"/>
                    <a:pt x="576" y="297"/>
                  </a:cubicBezTo>
                  <a:cubicBezTo>
                    <a:pt x="1126" y="410"/>
                    <a:pt x="1663" y="534"/>
                    <a:pt x="2150" y="822"/>
                  </a:cubicBezTo>
                  <a:cubicBezTo>
                    <a:pt x="2400" y="959"/>
                    <a:pt x="2638" y="1134"/>
                    <a:pt x="2800" y="1384"/>
                  </a:cubicBezTo>
                  <a:cubicBezTo>
                    <a:pt x="2975" y="1634"/>
                    <a:pt x="3075" y="1922"/>
                    <a:pt x="3200" y="2197"/>
                  </a:cubicBezTo>
                  <a:cubicBezTo>
                    <a:pt x="3487" y="2834"/>
                    <a:pt x="3850" y="3434"/>
                    <a:pt x="4275" y="3996"/>
                  </a:cubicBezTo>
                  <a:cubicBezTo>
                    <a:pt x="4288" y="4009"/>
                    <a:pt x="4303" y="4014"/>
                    <a:pt x="4318" y="4014"/>
                  </a:cubicBezTo>
                  <a:cubicBezTo>
                    <a:pt x="4362" y="4014"/>
                    <a:pt x="4402" y="3971"/>
                    <a:pt x="4375" y="3934"/>
                  </a:cubicBezTo>
                  <a:cubicBezTo>
                    <a:pt x="3937" y="3334"/>
                    <a:pt x="3575" y="2684"/>
                    <a:pt x="3300" y="1997"/>
                  </a:cubicBezTo>
                  <a:cubicBezTo>
                    <a:pt x="3063" y="1397"/>
                    <a:pt x="2775" y="822"/>
                    <a:pt x="2200" y="485"/>
                  </a:cubicBezTo>
                  <a:cubicBezTo>
                    <a:pt x="1638" y="160"/>
                    <a:pt x="1001" y="60"/>
                    <a:pt x="363" y="10"/>
                  </a:cubicBezTo>
                  <a:cubicBezTo>
                    <a:pt x="326" y="5"/>
                    <a:pt x="284" y="0"/>
                    <a:pt x="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0" name="Google Shape;13030;p28"/>
            <p:cNvSpPr/>
            <p:nvPr/>
          </p:nvSpPr>
          <p:spPr>
            <a:xfrm>
              <a:off x="6621500" y="1992350"/>
              <a:ext cx="101800" cy="46625"/>
            </a:xfrm>
            <a:custGeom>
              <a:avLst/>
              <a:gdLst/>
              <a:ahLst/>
              <a:cxnLst/>
              <a:rect l="l" t="t" r="r" b="b"/>
              <a:pathLst>
                <a:path w="4072" h="1865" extrusionOk="0">
                  <a:moveTo>
                    <a:pt x="37" y="1"/>
                  </a:moveTo>
                  <a:cubicBezTo>
                    <a:pt x="8" y="1"/>
                    <a:pt x="1" y="43"/>
                    <a:pt x="23" y="65"/>
                  </a:cubicBezTo>
                  <a:cubicBezTo>
                    <a:pt x="110" y="115"/>
                    <a:pt x="173" y="215"/>
                    <a:pt x="260" y="265"/>
                  </a:cubicBezTo>
                  <a:cubicBezTo>
                    <a:pt x="348" y="328"/>
                    <a:pt x="423" y="378"/>
                    <a:pt x="498" y="415"/>
                  </a:cubicBezTo>
                  <a:cubicBezTo>
                    <a:pt x="673" y="528"/>
                    <a:pt x="835" y="628"/>
                    <a:pt x="1010" y="715"/>
                  </a:cubicBezTo>
                  <a:cubicBezTo>
                    <a:pt x="1348" y="903"/>
                    <a:pt x="1673" y="1090"/>
                    <a:pt x="2022" y="1265"/>
                  </a:cubicBezTo>
                  <a:cubicBezTo>
                    <a:pt x="2647" y="1577"/>
                    <a:pt x="3297" y="1802"/>
                    <a:pt x="3997" y="1865"/>
                  </a:cubicBezTo>
                  <a:cubicBezTo>
                    <a:pt x="4059" y="1865"/>
                    <a:pt x="4072" y="1752"/>
                    <a:pt x="4009" y="1740"/>
                  </a:cubicBezTo>
                  <a:cubicBezTo>
                    <a:pt x="3310" y="1615"/>
                    <a:pt x="2672" y="1352"/>
                    <a:pt x="2047" y="1015"/>
                  </a:cubicBezTo>
                  <a:cubicBezTo>
                    <a:pt x="1735" y="853"/>
                    <a:pt x="1435" y="678"/>
                    <a:pt x="1135" y="503"/>
                  </a:cubicBezTo>
                  <a:cubicBezTo>
                    <a:pt x="998" y="428"/>
                    <a:pt x="860" y="353"/>
                    <a:pt x="735" y="278"/>
                  </a:cubicBezTo>
                  <a:lnTo>
                    <a:pt x="735" y="278"/>
                  </a:lnTo>
                  <a:cubicBezTo>
                    <a:pt x="985" y="365"/>
                    <a:pt x="1248" y="465"/>
                    <a:pt x="1498" y="565"/>
                  </a:cubicBezTo>
                  <a:cubicBezTo>
                    <a:pt x="1972" y="753"/>
                    <a:pt x="2410" y="1002"/>
                    <a:pt x="2860" y="1227"/>
                  </a:cubicBezTo>
                  <a:cubicBezTo>
                    <a:pt x="2870" y="1233"/>
                    <a:pt x="2881" y="1235"/>
                    <a:pt x="2892" y="1235"/>
                  </a:cubicBezTo>
                  <a:cubicBezTo>
                    <a:pt x="2959" y="1235"/>
                    <a:pt x="3024" y="1144"/>
                    <a:pt x="2960" y="1090"/>
                  </a:cubicBezTo>
                  <a:cubicBezTo>
                    <a:pt x="2135" y="478"/>
                    <a:pt x="1060" y="115"/>
                    <a:pt x="48" y="3"/>
                  </a:cubicBezTo>
                  <a:cubicBezTo>
                    <a:pt x="44" y="1"/>
                    <a:pt x="40"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1" name="Google Shape;13031;p28"/>
            <p:cNvSpPr/>
            <p:nvPr/>
          </p:nvSpPr>
          <p:spPr>
            <a:xfrm>
              <a:off x="6670300" y="1942600"/>
              <a:ext cx="84875" cy="20225"/>
            </a:xfrm>
            <a:custGeom>
              <a:avLst/>
              <a:gdLst/>
              <a:ahLst/>
              <a:cxnLst/>
              <a:rect l="l" t="t" r="r" b="b"/>
              <a:pathLst>
                <a:path w="3395" h="809" extrusionOk="0">
                  <a:moveTo>
                    <a:pt x="75" y="1"/>
                  </a:moveTo>
                  <a:cubicBezTo>
                    <a:pt x="33" y="1"/>
                    <a:pt x="1" y="61"/>
                    <a:pt x="33" y="93"/>
                  </a:cubicBezTo>
                  <a:cubicBezTo>
                    <a:pt x="495" y="431"/>
                    <a:pt x="1020" y="706"/>
                    <a:pt x="1595" y="781"/>
                  </a:cubicBezTo>
                  <a:cubicBezTo>
                    <a:pt x="1739" y="799"/>
                    <a:pt x="1886" y="809"/>
                    <a:pt x="2032" y="809"/>
                  </a:cubicBezTo>
                  <a:cubicBezTo>
                    <a:pt x="2179" y="809"/>
                    <a:pt x="2326" y="799"/>
                    <a:pt x="2470" y="781"/>
                  </a:cubicBezTo>
                  <a:cubicBezTo>
                    <a:pt x="2770" y="743"/>
                    <a:pt x="3032" y="656"/>
                    <a:pt x="3307" y="531"/>
                  </a:cubicBezTo>
                  <a:cubicBezTo>
                    <a:pt x="3395" y="481"/>
                    <a:pt x="3345" y="356"/>
                    <a:pt x="3270" y="318"/>
                  </a:cubicBezTo>
                  <a:cubicBezTo>
                    <a:pt x="2681" y="122"/>
                    <a:pt x="2072" y="11"/>
                    <a:pt x="1453" y="11"/>
                  </a:cubicBezTo>
                  <a:cubicBezTo>
                    <a:pt x="1363" y="11"/>
                    <a:pt x="1273" y="14"/>
                    <a:pt x="1183" y="18"/>
                  </a:cubicBezTo>
                  <a:cubicBezTo>
                    <a:pt x="1083" y="18"/>
                    <a:pt x="1083" y="168"/>
                    <a:pt x="1183" y="168"/>
                  </a:cubicBezTo>
                  <a:cubicBezTo>
                    <a:pt x="1745" y="168"/>
                    <a:pt x="2307" y="256"/>
                    <a:pt x="2845" y="418"/>
                  </a:cubicBezTo>
                  <a:cubicBezTo>
                    <a:pt x="2582" y="476"/>
                    <a:pt x="2314" y="506"/>
                    <a:pt x="2048" y="506"/>
                  </a:cubicBezTo>
                  <a:cubicBezTo>
                    <a:pt x="1908" y="506"/>
                    <a:pt x="1770" y="498"/>
                    <a:pt x="1633" y="481"/>
                  </a:cubicBezTo>
                  <a:cubicBezTo>
                    <a:pt x="1095" y="418"/>
                    <a:pt x="558" y="306"/>
                    <a:pt x="95" y="6"/>
                  </a:cubicBezTo>
                  <a:cubicBezTo>
                    <a:pt x="89" y="2"/>
                    <a:pt x="82" y="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2" name="Google Shape;13032;p28"/>
            <p:cNvSpPr/>
            <p:nvPr/>
          </p:nvSpPr>
          <p:spPr>
            <a:xfrm>
              <a:off x="6662675" y="1901375"/>
              <a:ext cx="119400" cy="39725"/>
            </a:xfrm>
            <a:custGeom>
              <a:avLst/>
              <a:gdLst/>
              <a:ahLst/>
              <a:cxnLst/>
              <a:rect l="l" t="t" r="r" b="b"/>
              <a:pathLst>
                <a:path w="4776" h="1589" extrusionOk="0">
                  <a:moveTo>
                    <a:pt x="2449" y="1"/>
                  </a:moveTo>
                  <a:cubicBezTo>
                    <a:pt x="1607" y="1"/>
                    <a:pt x="791" y="354"/>
                    <a:pt x="63" y="718"/>
                  </a:cubicBezTo>
                  <a:cubicBezTo>
                    <a:pt x="1" y="755"/>
                    <a:pt x="13" y="842"/>
                    <a:pt x="63" y="867"/>
                  </a:cubicBezTo>
                  <a:cubicBezTo>
                    <a:pt x="213" y="955"/>
                    <a:pt x="363" y="955"/>
                    <a:pt x="525" y="955"/>
                  </a:cubicBezTo>
                  <a:cubicBezTo>
                    <a:pt x="750" y="967"/>
                    <a:pt x="975" y="1005"/>
                    <a:pt x="1188" y="1055"/>
                  </a:cubicBezTo>
                  <a:cubicBezTo>
                    <a:pt x="1575" y="1130"/>
                    <a:pt x="1950" y="1230"/>
                    <a:pt x="2337" y="1255"/>
                  </a:cubicBezTo>
                  <a:cubicBezTo>
                    <a:pt x="3087" y="1305"/>
                    <a:pt x="3850" y="1267"/>
                    <a:pt x="4549" y="1580"/>
                  </a:cubicBezTo>
                  <a:cubicBezTo>
                    <a:pt x="4565" y="1586"/>
                    <a:pt x="4581" y="1588"/>
                    <a:pt x="4595" y="1588"/>
                  </a:cubicBezTo>
                  <a:cubicBezTo>
                    <a:pt x="4707" y="1588"/>
                    <a:pt x="4772" y="1435"/>
                    <a:pt x="4662" y="1380"/>
                  </a:cubicBezTo>
                  <a:cubicBezTo>
                    <a:pt x="4012" y="1042"/>
                    <a:pt x="3262" y="1067"/>
                    <a:pt x="2550" y="1042"/>
                  </a:cubicBezTo>
                  <a:cubicBezTo>
                    <a:pt x="2150" y="1017"/>
                    <a:pt x="1775" y="967"/>
                    <a:pt x="1375" y="892"/>
                  </a:cubicBezTo>
                  <a:cubicBezTo>
                    <a:pt x="1188" y="855"/>
                    <a:pt x="988" y="818"/>
                    <a:pt x="788" y="805"/>
                  </a:cubicBezTo>
                  <a:cubicBezTo>
                    <a:pt x="719" y="799"/>
                    <a:pt x="650" y="799"/>
                    <a:pt x="582" y="799"/>
                  </a:cubicBezTo>
                  <a:cubicBezTo>
                    <a:pt x="513" y="799"/>
                    <a:pt x="444" y="799"/>
                    <a:pt x="375" y="793"/>
                  </a:cubicBezTo>
                  <a:cubicBezTo>
                    <a:pt x="1075" y="530"/>
                    <a:pt x="1775" y="255"/>
                    <a:pt x="2525" y="243"/>
                  </a:cubicBezTo>
                  <a:cubicBezTo>
                    <a:pt x="2540" y="242"/>
                    <a:pt x="2556" y="242"/>
                    <a:pt x="2571" y="242"/>
                  </a:cubicBezTo>
                  <a:cubicBezTo>
                    <a:pt x="3354" y="242"/>
                    <a:pt x="4110" y="554"/>
                    <a:pt x="4637" y="1117"/>
                  </a:cubicBezTo>
                  <a:cubicBezTo>
                    <a:pt x="4651" y="1131"/>
                    <a:pt x="4666" y="1137"/>
                    <a:pt x="4681" y="1137"/>
                  </a:cubicBezTo>
                  <a:cubicBezTo>
                    <a:pt x="4731" y="1137"/>
                    <a:pt x="4776" y="1066"/>
                    <a:pt x="4737" y="1017"/>
                  </a:cubicBezTo>
                  <a:cubicBezTo>
                    <a:pt x="4187" y="418"/>
                    <a:pt x="3425" y="43"/>
                    <a:pt x="2612" y="5"/>
                  </a:cubicBezTo>
                  <a:cubicBezTo>
                    <a:pt x="2558" y="2"/>
                    <a:pt x="2503" y="1"/>
                    <a:pt x="2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3" name="Google Shape;13033;p28"/>
            <p:cNvSpPr/>
            <p:nvPr/>
          </p:nvSpPr>
          <p:spPr>
            <a:xfrm>
              <a:off x="6507825" y="1949300"/>
              <a:ext cx="93650" cy="40625"/>
            </a:xfrm>
            <a:custGeom>
              <a:avLst/>
              <a:gdLst/>
              <a:ahLst/>
              <a:cxnLst/>
              <a:rect l="l" t="t" r="r" b="b"/>
              <a:pathLst>
                <a:path w="3746" h="1625" extrusionOk="0">
                  <a:moveTo>
                    <a:pt x="166" y="1"/>
                  </a:moveTo>
                  <a:cubicBezTo>
                    <a:pt x="84" y="1"/>
                    <a:pt x="1" y="85"/>
                    <a:pt x="59" y="163"/>
                  </a:cubicBezTo>
                  <a:cubicBezTo>
                    <a:pt x="246" y="425"/>
                    <a:pt x="546" y="650"/>
                    <a:pt x="796" y="837"/>
                  </a:cubicBezTo>
                  <a:cubicBezTo>
                    <a:pt x="1071" y="1037"/>
                    <a:pt x="1346" y="1250"/>
                    <a:pt x="1671" y="1375"/>
                  </a:cubicBezTo>
                  <a:cubicBezTo>
                    <a:pt x="2136" y="1552"/>
                    <a:pt x="2649" y="1624"/>
                    <a:pt x="3154" y="1624"/>
                  </a:cubicBezTo>
                  <a:cubicBezTo>
                    <a:pt x="3328" y="1624"/>
                    <a:pt x="3501" y="1616"/>
                    <a:pt x="3670" y="1600"/>
                  </a:cubicBezTo>
                  <a:cubicBezTo>
                    <a:pt x="3745" y="1587"/>
                    <a:pt x="3745" y="1475"/>
                    <a:pt x="3670" y="1475"/>
                  </a:cubicBezTo>
                  <a:cubicBezTo>
                    <a:pt x="3647" y="1475"/>
                    <a:pt x="3624" y="1475"/>
                    <a:pt x="3600" y="1475"/>
                  </a:cubicBezTo>
                  <a:cubicBezTo>
                    <a:pt x="2976" y="1475"/>
                    <a:pt x="2386" y="1315"/>
                    <a:pt x="1808" y="1062"/>
                  </a:cubicBezTo>
                  <a:cubicBezTo>
                    <a:pt x="1533" y="937"/>
                    <a:pt x="1233" y="837"/>
                    <a:pt x="971" y="675"/>
                  </a:cubicBezTo>
                  <a:cubicBezTo>
                    <a:pt x="684" y="488"/>
                    <a:pt x="484" y="250"/>
                    <a:pt x="234" y="25"/>
                  </a:cubicBezTo>
                  <a:cubicBezTo>
                    <a:pt x="214" y="8"/>
                    <a:pt x="190" y="1"/>
                    <a:pt x="1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4" name="Google Shape;13034;p28"/>
            <p:cNvSpPr/>
            <p:nvPr/>
          </p:nvSpPr>
          <p:spPr>
            <a:xfrm>
              <a:off x="6118450" y="2354575"/>
              <a:ext cx="530175" cy="222950"/>
            </a:xfrm>
            <a:custGeom>
              <a:avLst/>
              <a:gdLst/>
              <a:ahLst/>
              <a:cxnLst/>
              <a:rect l="l" t="t" r="r" b="b"/>
              <a:pathLst>
                <a:path w="21207" h="8918" extrusionOk="0">
                  <a:moveTo>
                    <a:pt x="584" y="0"/>
                  </a:moveTo>
                  <a:cubicBezTo>
                    <a:pt x="492" y="0"/>
                    <a:pt x="401" y="53"/>
                    <a:pt x="375" y="172"/>
                  </a:cubicBezTo>
                  <a:cubicBezTo>
                    <a:pt x="0" y="1797"/>
                    <a:pt x="213" y="3546"/>
                    <a:pt x="963" y="5034"/>
                  </a:cubicBezTo>
                  <a:cubicBezTo>
                    <a:pt x="1737" y="6546"/>
                    <a:pt x="3087" y="7770"/>
                    <a:pt x="4674" y="8383"/>
                  </a:cubicBezTo>
                  <a:cubicBezTo>
                    <a:pt x="5696" y="8777"/>
                    <a:pt x="6780" y="8917"/>
                    <a:pt x="7869" y="8917"/>
                  </a:cubicBezTo>
                  <a:cubicBezTo>
                    <a:pt x="8472" y="8917"/>
                    <a:pt x="9076" y="8874"/>
                    <a:pt x="9673" y="8808"/>
                  </a:cubicBezTo>
                  <a:cubicBezTo>
                    <a:pt x="11497" y="8595"/>
                    <a:pt x="13322" y="8208"/>
                    <a:pt x="15096" y="7695"/>
                  </a:cubicBezTo>
                  <a:cubicBezTo>
                    <a:pt x="16109" y="7408"/>
                    <a:pt x="17108" y="7045"/>
                    <a:pt x="18083" y="6683"/>
                  </a:cubicBezTo>
                  <a:cubicBezTo>
                    <a:pt x="19083" y="6308"/>
                    <a:pt x="20095" y="5946"/>
                    <a:pt x="21032" y="5446"/>
                  </a:cubicBezTo>
                  <a:cubicBezTo>
                    <a:pt x="21206" y="5359"/>
                    <a:pt x="21087" y="5130"/>
                    <a:pt x="20921" y="5130"/>
                  </a:cubicBezTo>
                  <a:cubicBezTo>
                    <a:pt x="20896" y="5130"/>
                    <a:pt x="20871" y="5135"/>
                    <a:pt x="20845" y="5146"/>
                  </a:cubicBezTo>
                  <a:cubicBezTo>
                    <a:pt x="20020" y="5546"/>
                    <a:pt x="19208" y="5983"/>
                    <a:pt x="18358" y="6333"/>
                  </a:cubicBezTo>
                  <a:cubicBezTo>
                    <a:pt x="17521" y="6683"/>
                    <a:pt x="16658" y="6971"/>
                    <a:pt x="15796" y="7220"/>
                  </a:cubicBezTo>
                  <a:cubicBezTo>
                    <a:pt x="14047" y="7745"/>
                    <a:pt x="12272" y="8120"/>
                    <a:pt x="10448" y="8345"/>
                  </a:cubicBezTo>
                  <a:cubicBezTo>
                    <a:pt x="9664" y="8443"/>
                    <a:pt x="8862" y="8517"/>
                    <a:pt x="8063" y="8517"/>
                  </a:cubicBezTo>
                  <a:cubicBezTo>
                    <a:pt x="7231" y="8517"/>
                    <a:pt x="6402" y="8437"/>
                    <a:pt x="5599" y="8220"/>
                  </a:cubicBezTo>
                  <a:cubicBezTo>
                    <a:pt x="4024" y="7795"/>
                    <a:pt x="2625" y="6808"/>
                    <a:pt x="1725" y="5446"/>
                  </a:cubicBezTo>
                  <a:cubicBezTo>
                    <a:pt x="725" y="3934"/>
                    <a:pt x="400" y="2034"/>
                    <a:pt x="813" y="272"/>
                  </a:cubicBezTo>
                  <a:cubicBezTo>
                    <a:pt x="849" y="104"/>
                    <a:pt x="715" y="0"/>
                    <a:pt x="5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5" name="Google Shape;13035;p28"/>
            <p:cNvSpPr/>
            <p:nvPr/>
          </p:nvSpPr>
          <p:spPr>
            <a:xfrm>
              <a:off x="6604850" y="1865250"/>
              <a:ext cx="417750" cy="638750"/>
            </a:xfrm>
            <a:custGeom>
              <a:avLst/>
              <a:gdLst/>
              <a:ahLst/>
              <a:cxnLst/>
              <a:rect l="l" t="t" r="r" b="b"/>
              <a:pathLst>
                <a:path w="16710" h="25550" extrusionOk="0">
                  <a:moveTo>
                    <a:pt x="6034" y="658"/>
                  </a:moveTo>
                  <a:lnTo>
                    <a:pt x="6034" y="658"/>
                  </a:lnTo>
                  <a:cubicBezTo>
                    <a:pt x="6043" y="663"/>
                    <a:pt x="6050" y="663"/>
                    <a:pt x="6050" y="663"/>
                  </a:cubicBezTo>
                  <a:cubicBezTo>
                    <a:pt x="6045" y="661"/>
                    <a:pt x="6040" y="659"/>
                    <a:pt x="6034" y="658"/>
                  </a:cubicBezTo>
                  <a:close/>
                  <a:moveTo>
                    <a:pt x="8799" y="0"/>
                  </a:moveTo>
                  <a:cubicBezTo>
                    <a:pt x="8146" y="0"/>
                    <a:pt x="7494" y="82"/>
                    <a:pt x="6862" y="251"/>
                  </a:cubicBezTo>
                  <a:cubicBezTo>
                    <a:pt x="6575" y="326"/>
                    <a:pt x="6300" y="413"/>
                    <a:pt x="6025" y="525"/>
                  </a:cubicBezTo>
                  <a:cubicBezTo>
                    <a:pt x="5975" y="538"/>
                    <a:pt x="5950" y="575"/>
                    <a:pt x="5925" y="613"/>
                  </a:cubicBezTo>
                  <a:cubicBezTo>
                    <a:pt x="5968" y="634"/>
                    <a:pt x="6002" y="647"/>
                    <a:pt x="6034" y="658"/>
                  </a:cubicBezTo>
                  <a:lnTo>
                    <a:pt x="6034" y="658"/>
                  </a:lnTo>
                  <a:cubicBezTo>
                    <a:pt x="6031" y="656"/>
                    <a:pt x="6028" y="654"/>
                    <a:pt x="6025" y="650"/>
                  </a:cubicBezTo>
                  <a:lnTo>
                    <a:pt x="6025" y="650"/>
                  </a:lnTo>
                  <a:cubicBezTo>
                    <a:pt x="6038" y="657"/>
                    <a:pt x="6054" y="663"/>
                    <a:pt x="6070" y="670"/>
                  </a:cubicBezTo>
                  <a:lnTo>
                    <a:pt x="6070" y="670"/>
                  </a:lnTo>
                  <a:cubicBezTo>
                    <a:pt x="6064" y="667"/>
                    <a:pt x="6057" y="665"/>
                    <a:pt x="6050" y="663"/>
                  </a:cubicBezTo>
                  <a:lnTo>
                    <a:pt x="6050" y="663"/>
                  </a:lnTo>
                  <a:cubicBezTo>
                    <a:pt x="6075" y="675"/>
                    <a:pt x="6088" y="675"/>
                    <a:pt x="6112" y="688"/>
                  </a:cubicBezTo>
                  <a:lnTo>
                    <a:pt x="6112" y="688"/>
                  </a:lnTo>
                  <a:cubicBezTo>
                    <a:pt x="6100" y="682"/>
                    <a:pt x="6085" y="676"/>
                    <a:pt x="6070" y="670"/>
                  </a:cubicBezTo>
                  <a:lnTo>
                    <a:pt x="6070" y="670"/>
                  </a:lnTo>
                  <a:cubicBezTo>
                    <a:pt x="6101" y="680"/>
                    <a:pt x="6130" y="692"/>
                    <a:pt x="6150" y="713"/>
                  </a:cubicBezTo>
                  <a:lnTo>
                    <a:pt x="6175" y="713"/>
                  </a:lnTo>
                  <a:cubicBezTo>
                    <a:pt x="6225" y="725"/>
                    <a:pt x="6263" y="750"/>
                    <a:pt x="6288" y="775"/>
                  </a:cubicBezTo>
                  <a:cubicBezTo>
                    <a:pt x="6288" y="788"/>
                    <a:pt x="6288" y="788"/>
                    <a:pt x="6288" y="788"/>
                  </a:cubicBezTo>
                  <a:cubicBezTo>
                    <a:pt x="7137" y="462"/>
                    <a:pt x="8049" y="300"/>
                    <a:pt x="8961" y="300"/>
                  </a:cubicBezTo>
                  <a:cubicBezTo>
                    <a:pt x="10288" y="300"/>
                    <a:pt x="11615" y="644"/>
                    <a:pt x="12748" y="1325"/>
                  </a:cubicBezTo>
                  <a:cubicBezTo>
                    <a:pt x="13786" y="1950"/>
                    <a:pt x="14610" y="2862"/>
                    <a:pt x="15223" y="3900"/>
                  </a:cubicBezTo>
                  <a:cubicBezTo>
                    <a:pt x="15860" y="4949"/>
                    <a:pt x="16210" y="6136"/>
                    <a:pt x="16260" y="7361"/>
                  </a:cubicBezTo>
                  <a:cubicBezTo>
                    <a:pt x="16372" y="9960"/>
                    <a:pt x="15035" y="12322"/>
                    <a:pt x="13598" y="14384"/>
                  </a:cubicBezTo>
                  <a:cubicBezTo>
                    <a:pt x="12024" y="16659"/>
                    <a:pt x="10124" y="18733"/>
                    <a:pt x="8000" y="20495"/>
                  </a:cubicBezTo>
                  <a:cubicBezTo>
                    <a:pt x="6937" y="21382"/>
                    <a:pt x="5825" y="22182"/>
                    <a:pt x="4650" y="22907"/>
                  </a:cubicBezTo>
                  <a:cubicBezTo>
                    <a:pt x="3476" y="23632"/>
                    <a:pt x="2239" y="24282"/>
                    <a:pt x="1014" y="24906"/>
                  </a:cubicBezTo>
                  <a:cubicBezTo>
                    <a:pt x="714" y="25069"/>
                    <a:pt x="402" y="25219"/>
                    <a:pt x="102" y="25369"/>
                  </a:cubicBezTo>
                  <a:cubicBezTo>
                    <a:pt x="1" y="25414"/>
                    <a:pt x="61" y="25549"/>
                    <a:pt x="147" y="25549"/>
                  </a:cubicBezTo>
                  <a:cubicBezTo>
                    <a:pt x="156" y="25549"/>
                    <a:pt x="166" y="25548"/>
                    <a:pt x="177" y="25544"/>
                  </a:cubicBezTo>
                  <a:cubicBezTo>
                    <a:pt x="851" y="25319"/>
                    <a:pt x="1539" y="25081"/>
                    <a:pt x="2164" y="24769"/>
                  </a:cubicBezTo>
                  <a:cubicBezTo>
                    <a:pt x="2813" y="24444"/>
                    <a:pt x="3451" y="24107"/>
                    <a:pt x="4063" y="23744"/>
                  </a:cubicBezTo>
                  <a:cubicBezTo>
                    <a:pt x="5288" y="23019"/>
                    <a:pt x="6462" y="22195"/>
                    <a:pt x="7587" y="21320"/>
                  </a:cubicBezTo>
                  <a:cubicBezTo>
                    <a:pt x="9824" y="19558"/>
                    <a:pt x="11836" y="17521"/>
                    <a:pt x="13523" y="15209"/>
                  </a:cubicBezTo>
                  <a:cubicBezTo>
                    <a:pt x="15073" y="13097"/>
                    <a:pt x="16585" y="10673"/>
                    <a:pt x="16672" y="7973"/>
                  </a:cubicBezTo>
                  <a:cubicBezTo>
                    <a:pt x="16710" y="6749"/>
                    <a:pt x="16397" y="5499"/>
                    <a:pt x="15873" y="4387"/>
                  </a:cubicBezTo>
                  <a:cubicBezTo>
                    <a:pt x="15335" y="3237"/>
                    <a:pt x="14523" y="2287"/>
                    <a:pt x="13498" y="1525"/>
                  </a:cubicBezTo>
                  <a:cubicBezTo>
                    <a:pt x="12150" y="537"/>
                    <a:pt x="10472" y="0"/>
                    <a:pt x="87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6" name="Google Shape;13036;p28"/>
            <p:cNvSpPr/>
            <p:nvPr/>
          </p:nvSpPr>
          <p:spPr>
            <a:xfrm>
              <a:off x="6415425" y="1937750"/>
              <a:ext cx="590000" cy="611775"/>
            </a:xfrm>
            <a:custGeom>
              <a:avLst/>
              <a:gdLst/>
              <a:ahLst/>
              <a:cxnLst/>
              <a:rect l="l" t="t" r="r" b="b"/>
              <a:pathLst>
                <a:path w="23600" h="24471" extrusionOk="0">
                  <a:moveTo>
                    <a:pt x="22068" y="0"/>
                  </a:moveTo>
                  <a:cubicBezTo>
                    <a:pt x="22002" y="0"/>
                    <a:pt x="21936" y="82"/>
                    <a:pt x="21975" y="150"/>
                  </a:cubicBezTo>
                  <a:cubicBezTo>
                    <a:pt x="22575" y="1062"/>
                    <a:pt x="22987" y="2124"/>
                    <a:pt x="23137" y="3211"/>
                  </a:cubicBezTo>
                  <a:cubicBezTo>
                    <a:pt x="23287" y="4324"/>
                    <a:pt x="23175" y="5436"/>
                    <a:pt x="22900" y="6511"/>
                  </a:cubicBezTo>
                  <a:cubicBezTo>
                    <a:pt x="22312" y="8772"/>
                    <a:pt x="20975" y="10772"/>
                    <a:pt x="19488" y="12546"/>
                  </a:cubicBezTo>
                  <a:cubicBezTo>
                    <a:pt x="17913" y="14433"/>
                    <a:pt x="16126" y="16158"/>
                    <a:pt x="14177" y="17670"/>
                  </a:cubicBezTo>
                  <a:cubicBezTo>
                    <a:pt x="12252" y="19157"/>
                    <a:pt x="10178" y="20507"/>
                    <a:pt x="7966" y="21569"/>
                  </a:cubicBezTo>
                  <a:cubicBezTo>
                    <a:pt x="5754" y="22631"/>
                    <a:pt x="3417" y="23431"/>
                    <a:pt x="1018" y="23981"/>
                  </a:cubicBezTo>
                  <a:cubicBezTo>
                    <a:pt x="730" y="24043"/>
                    <a:pt x="431" y="24131"/>
                    <a:pt x="143" y="24206"/>
                  </a:cubicBezTo>
                  <a:cubicBezTo>
                    <a:pt x="0" y="24242"/>
                    <a:pt x="28" y="24470"/>
                    <a:pt x="171" y="24470"/>
                  </a:cubicBezTo>
                  <a:cubicBezTo>
                    <a:pt x="178" y="24470"/>
                    <a:pt x="185" y="24469"/>
                    <a:pt x="193" y="24468"/>
                  </a:cubicBezTo>
                  <a:cubicBezTo>
                    <a:pt x="1418" y="24306"/>
                    <a:pt x="2630" y="23918"/>
                    <a:pt x="3805" y="23519"/>
                  </a:cubicBezTo>
                  <a:cubicBezTo>
                    <a:pt x="4992" y="23119"/>
                    <a:pt x="6154" y="22656"/>
                    <a:pt x="7304" y="22144"/>
                  </a:cubicBezTo>
                  <a:cubicBezTo>
                    <a:pt x="9591" y="21119"/>
                    <a:pt x="11803" y="19882"/>
                    <a:pt x="13815" y="18382"/>
                  </a:cubicBezTo>
                  <a:cubicBezTo>
                    <a:pt x="15827" y="16895"/>
                    <a:pt x="17689" y="15196"/>
                    <a:pt x="19326" y="13296"/>
                  </a:cubicBezTo>
                  <a:cubicBezTo>
                    <a:pt x="20888" y="11497"/>
                    <a:pt x="22350" y="9522"/>
                    <a:pt x="23100" y="7223"/>
                  </a:cubicBezTo>
                  <a:cubicBezTo>
                    <a:pt x="23450" y="6136"/>
                    <a:pt x="23599" y="4998"/>
                    <a:pt x="23537" y="3849"/>
                  </a:cubicBezTo>
                  <a:cubicBezTo>
                    <a:pt x="23462" y="2749"/>
                    <a:pt x="23200" y="1612"/>
                    <a:pt x="22612" y="675"/>
                  </a:cubicBezTo>
                  <a:cubicBezTo>
                    <a:pt x="22462" y="450"/>
                    <a:pt x="22300" y="237"/>
                    <a:pt x="22125" y="25"/>
                  </a:cubicBezTo>
                  <a:cubicBezTo>
                    <a:pt x="22108" y="8"/>
                    <a:pt x="22088" y="0"/>
                    <a:pt x="220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7" name="Google Shape;13037;p28"/>
            <p:cNvSpPr/>
            <p:nvPr/>
          </p:nvSpPr>
          <p:spPr>
            <a:xfrm>
              <a:off x="6788200" y="1880450"/>
              <a:ext cx="193250" cy="74700"/>
            </a:xfrm>
            <a:custGeom>
              <a:avLst/>
              <a:gdLst/>
              <a:ahLst/>
              <a:cxnLst/>
              <a:rect l="l" t="t" r="r" b="b"/>
              <a:pathLst>
                <a:path w="7730" h="2988" extrusionOk="0">
                  <a:moveTo>
                    <a:pt x="2479" y="1"/>
                  </a:moveTo>
                  <a:cubicBezTo>
                    <a:pt x="2315" y="1"/>
                    <a:pt x="2152" y="6"/>
                    <a:pt x="1990" y="17"/>
                  </a:cubicBezTo>
                  <a:cubicBezTo>
                    <a:pt x="1378" y="55"/>
                    <a:pt x="778" y="192"/>
                    <a:pt x="191" y="417"/>
                  </a:cubicBezTo>
                  <a:cubicBezTo>
                    <a:pt x="1" y="496"/>
                    <a:pt x="70" y="793"/>
                    <a:pt x="239" y="793"/>
                  </a:cubicBezTo>
                  <a:cubicBezTo>
                    <a:pt x="259" y="793"/>
                    <a:pt x="281" y="789"/>
                    <a:pt x="303" y="780"/>
                  </a:cubicBezTo>
                  <a:cubicBezTo>
                    <a:pt x="1045" y="458"/>
                    <a:pt x="1863" y="273"/>
                    <a:pt x="2674" y="273"/>
                  </a:cubicBezTo>
                  <a:cubicBezTo>
                    <a:pt x="2901" y="273"/>
                    <a:pt x="3128" y="287"/>
                    <a:pt x="3352" y="317"/>
                  </a:cubicBezTo>
                  <a:cubicBezTo>
                    <a:pt x="4377" y="467"/>
                    <a:pt x="5389" y="967"/>
                    <a:pt x="6202" y="1617"/>
                  </a:cubicBezTo>
                  <a:cubicBezTo>
                    <a:pt x="6664" y="1992"/>
                    <a:pt x="7114" y="2442"/>
                    <a:pt x="7476" y="2942"/>
                  </a:cubicBezTo>
                  <a:cubicBezTo>
                    <a:pt x="7502" y="2974"/>
                    <a:pt x="7535" y="2988"/>
                    <a:pt x="7569" y="2988"/>
                  </a:cubicBezTo>
                  <a:cubicBezTo>
                    <a:pt x="7650" y="2988"/>
                    <a:pt x="7729" y="2905"/>
                    <a:pt x="7676" y="2817"/>
                  </a:cubicBezTo>
                  <a:cubicBezTo>
                    <a:pt x="7101" y="1829"/>
                    <a:pt x="6252" y="1042"/>
                    <a:pt x="5214" y="567"/>
                  </a:cubicBezTo>
                  <a:cubicBezTo>
                    <a:pt x="4374" y="184"/>
                    <a:pt x="3416" y="1"/>
                    <a:pt x="2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8" name="Google Shape;13038;p28"/>
            <p:cNvSpPr/>
            <p:nvPr/>
          </p:nvSpPr>
          <p:spPr>
            <a:xfrm>
              <a:off x="6133750" y="2362300"/>
              <a:ext cx="346925" cy="193025"/>
            </a:xfrm>
            <a:custGeom>
              <a:avLst/>
              <a:gdLst/>
              <a:ahLst/>
              <a:cxnLst/>
              <a:rect l="l" t="t" r="r" b="b"/>
              <a:pathLst>
                <a:path w="13877" h="7721" extrusionOk="0">
                  <a:moveTo>
                    <a:pt x="297" y="0"/>
                  </a:moveTo>
                  <a:cubicBezTo>
                    <a:pt x="210" y="0"/>
                    <a:pt x="129" y="50"/>
                    <a:pt x="113" y="163"/>
                  </a:cubicBezTo>
                  <a:cubicBezTo>
                    <a:pt x="1" y="1325"/>
                    <a:pt x="163" y="2513"/>
                    <a:pt x="650" y="3587"/>
                  </a:cubicBezTo>
                  <a:cubicBezTo>
                    <a:pt x="1125" y="4662"/>
                    <a:pt x="1900" y="5587"/>
                    <a:pt x="2850" y="6274"/>
                  </a:cubicBezTo>
                  <a:cubicBezTo>
                    <a:pt x="4415" y="7405"/>
                    <a:pt x="6405" y="7720"/>
                    <a:pt x="8325" y="7720"/>
                  </a:cubicBezTo>
                  <a:cubicBezTo>
                    <a:pt x="8781" y="7720"/>
                    <a:pt x="9232" y="7703"/>
                    <a:pt x="9673" y="7674"/>
                  </a:cubicBezTo>
                  <a:cubicBezTo>
                    <a:pt x="11073" y="7586"/>
                    <a:pt x="12447" y="7299"/>
                    <a:pt x="13784" y="6886"/>
                  </a:cubicBezTo>
                  <a:cubicBezTo>
                    <a:pt x="13877" y="6863"/>
                    <a:pt x="13841" y="6734"/>
                    <a:pt x="13757" y="6734"/>
                  </a:cubicBezTo>
                  <a:cubicBezTo>
                    <a:pt x="13749" y="6734"/>
                    <a:pt x="13742" y="6735"/>
                    <a:pt x="13735" y="6736"/>
                  </a:cubicBezTo>
                  <a:cubicBezTo>
                    <a:pt x="12585" y="6999"/>
                    <a:pt x="11410" y="7149"/>
                    <a:pt x="10223" y="7236"/>
                  </a:cubicBezTo>
                  <a:cubicBezTo>
                    <a:pt x="9613" y="7283"/>
                    <a:pt x="8995" y="7312"/>
                    <a:pt x="8376" y="7312"/>
                  </a:cubicBezTo>
                  <a:cubicBezTo>
                    <a:pt x="7829" y="7312"/>
                    <a:pt x="7282" y="7289"/>
                    <a:pt x="6736" y="7236"/>
                  </a:cubicBezTo>
                  <a:cubicBezTo>
                    <a:pt x="5637" y="7124"/>
                    <a:pt x="4549" y="6874"/>
                    <a:pt x="3587" y="6324"/>
                  </a:cubicBezTo>
                  <a:cubicBezTo>
                    <a:pt x="2587" y="5762"/>
                    <a:pt x="1763" y="4912"/>
                    <a:pt x="1225" y="3900"/>
                  </a:cubicBezTo>
                  <a:cubicBezTo>
                    <a:pt x="625" y="2800"/>
                    <a:pt x="388" y="1513"/>
                    <a:pt x="538" y="263"/>
                  </a:cubicBezTo>
                  <a:cubicBezTo>
                    <a:pt x="560" y="102"/>
                    <a:pt x="422"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9" name="Google Shape;13039;p28"/>
            <p:cNvSpPr/>
            <p:nvPr/>
          </p:nvSpPr>
          <p:spPr>
            <a:xfrm>
              <a:off x="6834025" y="1925700"/>
              <a:ext cx="145625" cy="107650"/>
            </a:xfrm>
            <a:custGeom>
              <a:avLst/>
              <a:gdLst/>
              <a:ahLst/>
              <a:cxnLst/>
              <a:rect l="l" t="t" r="r" b="b"/>
              <a:pathLst>
                <a:path w="5825" h="4306" extrusionOk="0">
                  <a:moveTo>
                    <a:pt x="1199" y="1"/>
                  </a:moveTo>
                  <a:cubicBezTo>
                    <a:pt x="871" y="1"/>
                    <a:pt x="545" y="34"/>
                    <a:pt x="220" y="94"/>
                  </a:cubicBezTo>
                  <a:cubicBezTo>
                    <a:pt x="0" y="141"/>
                    <a:pt x="80" y="464"/>
                    <a:pt x="270" y="464"/>
                  </a:cubicBezTo>
                  <a:cubicBezTo>
                    <a:pt x="286" y="464"/>
                    <a:pt x="302" y="462"/>
                    <a:pt x="320" y="457"/>
                  </a:cubicBezTo>
                  <a:cubicBezTo>
                    <a:pt x="646" y="372"/>
                    <a:pt x="978" y="331"/>
                    <a:pt x="1308" y="331"/>
                  </a:cubicBezTo>
                  <a:cubicBezTo>
                    <a:pt x="2827" y="331"/>
                    <a:pt x="4312" y="1189"/>
                    <a:pt x="5031" y="2544"/>
                  </a:cubicBezTo>
                  <a:cubicBezTo>
                    <a:pt x="5306" y="3044"/>
                    <a:pt x="5481" y="3606"/>
                    <a:pt x="5543" y="4181"/>
                  </a:cubicBezTo>
                  <a:cubicBezTo>
                    <a:pt x="5549" y="4265"/>
                    <a:pt x="5616" y="4306"/>
                    <a:pt x="5683" y="4306"/>
                  </a:cubicBezTo>
                  <a:cubicBezTo>
                    <a:pt x="5754" y="4306"/>
                    <a:pt x="5825" y="4259"/>
                    <a:pt x="5818" y="4168"/>
                  </a:cubicBezTo>
                  <a:cubicBezTo>
                    <a:pt x="5606" y="2081"/>
                    <a:pt x="3931" y="319"/>
                    <a:pt x="1844" y="44"/>
                  </a:cubicBezTo>
                  <a:cubicBezTo>
                    <a:pt x="1627" y="15"/>
                    <a:pt x="1412" y="1"/>
                    <a:pt x="11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0" name="Google Shape;13040;p28"/>
            <p:cNvSpPr/>
            <p:nvPr/>
          </p:nvSpPr>
          <p:spPr>
            <a:xfrm>
              <a:off x="6192800" y="2426975"/>
              <a:ext cx="121375" cy="87850"/>
            </a:xfrm>
            <a:custGeom>
              <a:avLst/>
              <a:gdLst/>
              <a:ahLst/>
              <a:cxnLst/>
              <a:rect l="l" t="t" r="r" b="b"/>
              <a:pathLst>
                <a:path w="4855" h="3514" extrusionOk="0">
                  <a:moveTo>
                    <a:pt x="0" y="1"/>
                  </a:moveTo>
                  <a:lnTo>
                    <a:pt x="0" y="1"/>
                  </a:lnTo>
                  <a:cubicBezTo>
                    <a:pt x="363" y="938"/>
                    <a:pt x="1013" y="1713"/>
                    <a:pt x="1800" y="2325"/>
                  </a:cubicBezTo>
                  <a:cubicBezTo>
                    <a:pt x="2200" y="2637"/>
                    <a:pt x="2650" y="2887"/>
                    <a:pt x="3112" y="3087"/>
                  </a:cubicBezTo>
                  <a:cubicBezTo>
                    <a:pt x="3362" y="3175"/>
                    <a:pt x="3600" y="3250"/>
                    <a:pt x="3849" y="3312"/>
                  </a:cubicBezTo>
                  <a:cubicBezTo>
                    <a:pt x="4112" y="3375"/>
                    <a:pt x="4374" y="3462"/>
                    <a:pt x="4637" y="3512"/>
                  </a:cubicBezTo>
                  <a:cubicBezTo>
                    <a:pt x="4644" y="3513"/>
                    <a:pt x="4651" y="3513"/>
                    <a:pt x="4658" y="3513"/>
                  </a:cubicBezTo>
                  <a:cubicBezTo>
                    <a:pt x="4838" y="3513"/>
                    <a:pt x="4854" y="3199"/>
                    <a:pt x="4649" y="3187"/>
                  </a:cubicBezTo>
                  <a:cubicBezTo>
                    <a:pt x="4399" y="3175"/>
                    <a:pt x="4162" y="3187"/>
                    <a:pt x="3912" y="3125"/>
                  </a:cubicBezTo>
                  <a:cubicBezTo>
                    <a:pt x="3687" y="3075"/>
                    <a:pt x="3450" y="2987"/>
                    <a:pt x="3237" y="2900"/>
                  </a:cubicBezTo>
                  <a:cubicBezTo>
                    <a:pt x="2775" y="2712"/>
                    <a:pt x="2337" y="2462"/>
                    <a:pt x="1950" y="2150"/>
                  </a:cubicBezTo>
                  <a:cubicBezTo>
                    <a:pt x="1350" y="1688"/>
                    <a:pt x="875" y="1088"/>
                    <a:pt x="550" y="413"/>
                  </a:cubicBezTo>
                  <a:cubicBezTo>
                    <a:pt x="475" y="388"/>
                    <a:pt x="413" y="363"/>
                    <a:pt x="363" y="313"/>
                  </a:cubicBezTo>
                  <a:cubicBezTo>
                    <a:pt x="300" y="263"/>
                    <a:pt x="238" y="213"/>
                    <a:pt x="175" y="163"/>
                  </a:cubicBezTo>
                  <a:cubicBezTo>
                    <a:pt x="138" y="126"/>
                    <a:pt x="88" y="76"/>
                    <a:pt x="50" y="38"/>
                  </a:cubicBezTo>
                  <a:cubicBezTo>
                    <a:pt x="25" y="26"/>
                    <a:pt x="13"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1" name="Google Shape;13041;p28"/>
            <p:cNvSpPr/>
            <p:nvPr/>
          </p:nvSpPr>
          <p:spPr>
            <a:xfrm>
              <a:off x="6568150" y="2131375"/>
              <a:ext cx="379675" cy="330500"/>
            </a:xfrm>
            <a:custGeom>
              <a:avLst/>
              <a:gdLst/>
              <a:ahLst/>
              <a:cxnLst/>
              <a:rect l="l" t="t" r="r" b="b"/>
              <a:pathLst>
                <a:path w="15187" h="13220" extrusionOk="0">
                  <a:moveTo>
                    <a:pt x="14928" y="0"/>
                  </a:moveTo>
                  <a:cubicBezTo>
                    <a:pt x="14847" y="0"/>
                    <a:pt x="14763" y="38"/>
                    <a:pt x="14716" y="128"/>
                  </a:cubicBezTo>
                  <a:cubicBezTo>
                    <a:pt x="14141" y="1277"/>
                    <a:pt x="13517" y="2402"/>
                    <a:pt x="12779" y="3477"/>
                  </a:cubicBezTo>
                  <a:cubicBezTo>
                    <a:pt x="12042" y="4539"/>
                    <a:pt x="11230" y="5551"/>
                    <a:pt x="10342" y="6489"/>
                  </a:cubicBezTo>
                  <a:cubicBezTo>
                    <a:pt x="8568" y="8388"/>
                    <a:pt x="6506" y="9988"/>
                    <a:pt x="4219" y="11225"/>
                  </a:cubicBezTo>
                  <a:cubicBezTo>
                    <a:pt x="3582" y="11575"/>
                    <a:pt x="2932" y="11887"/>
                    <a:pt x="2257" y="12175"/>
                  </a:cubicBezTo>
                  <a:cubicBezTo>
                    <a:pt x="1932" y="12312"/>
                    <a:pt x="1607" y="12449"/>
                    <a:pt x="1270" y="12562"/>
                  </a:cubicBezTo>
                  <a:cubicBezTo>
                    <a:pt x="907" y="12687"/>
                    <a:pt x="545" y="12787"/>
                    <a:pt x="183" y="12899"/>
                  </a:cubicBezTo>
                  <a:cubicBezTo>
                    <a:pt x="1" y="12956"/>
                    <a:pt x="36" y="13220"/>
                    <a:pt x="194" y="13220"/>
                  </a:cubicBezTo>
                  <a:cubicBezTo>
                    <a:pt x="210" y="13220"/>
                    <a:pt x="227" y="13217"/>
                    <a:pt x="245" y="13212"/>
                  </a:cubicBezTo>
                  <a:cubicBezTo>
                    <a:pt x="870" y="13012"/>
                    <a:pt x="1482" y="12749"/>
                    <a:pt x="2095" y="12487"/>
                  </a:cubicBezTo>
                  <a:cubicBezTo>
                    <a:pt x="2694" y="12237"/>
                    <a:pt x="3282" y="11962"/>
                    <a:pt x="3857" y="11675"/>
                  </a:cubicBezTo>
                  <a:cubicBezTo>
                    <a:pt x="5031" y="11075"/>
                    <a:pt x="6156" y="10387"/>
                    <a:pt x="7218" y="9625"/>
                  </a:cubicBezTo>
                  <a:cubicBezTo>
                    <a:pt x="9355" y="8076"/>
                    <a:pt x="11267" y="6226"/>
                    <a:pt x="12829" y="4102"/>
                  </a:cubicBezTo>
                  <a:cubicBezTo>
                    <a:pt x="13704" y="2902"/>
                    <a:pt x="14504" y="1615"/>
                    <a:pt x="15116" y="253"/>
                  </a:cubicBezTo>
                  <a:cubicBezTo>
                    <a:pt x="15186" y="105"/>
                    <a:pt x="15062" y="0"/>
                    <a:pt x="14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2" name="Google Shape;13042;p28"/>
            <p:cNvSpPr/>
            <p:nvPr/>
          </p:nvSpPr>
          <p:spPr>
            <a:xfrm>
              <a:off x="6534275" y="2350750"/>
              <a:ext cx="290875" cy="170300"/>
            </a:xfrm>
            <a:custGeom>
              <a:avLst/>
              <a:gdLst/>
              <a:ahLst/>
              <a:cxnLst/>
              <a:rect l="l" t="t" r="r" b="b"/>
              <a:pathLst>
                <a:path w="11635" h="6812" extrusionOk="0">
                  <a:moveTo>
                    <a:pt x="11635" y="0"/>
                  </a:moveTo>
                  <a:cubicBezTo>
                    <a:pt x="10073" y="1288"/>
                    <a:pt x="8473" y="2575"/>
                    <a:pt x="6636" y="3462"/>
                  </a:cubicBezTo>
                  <a:cubicBezTo>
                    <a:pt x="4799" y="4449"/>
                    <a:pt x="2937" y="5536"/>
                    <a:pt x="1088" y="6361"/>
                  </a:cubicBezTo>
                  <a:cubicBezTo>
                    <a:pt x="738" y="6511"/>
                    <a:pt x="313" y="6686"/>
                    <a:pt x="0" y="6811"/>
                  </a:cubicBezTo>
                  <a:cubicBezTo>
                    <a:pt x="313" y="6711"/>
                    <a:pt x="625" y="6611"/>
                    <a:pt x="938" y="6511"/>
                  </a:cubicBezTo>
                  <a:cubicBezTo>
                    <a:pt x="3450" y="5711"/>
                    <a:pt x="5749" y="4562"/>
                    <a:pt x="8036" y="3150"/>
                  </a:cubicBezTo>
                  <a:cubicBezTo>
                    <a:pt x="9373" y="2275"/>
                    <a:pt x="10460" y="1125"/>
                    <a:pt x="116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3" name="Google Shape;13043;p28"/>
            <p:cNvSpPr/>
            <p:nvPr/>
          </p:nvSpPr>
          <p:spPr>
            <a:xfrm>
              <a:off x="6191550" y="2518525"/>
              <a:ext cx="291500" cy="48300"/>
            </a:xfrm>
            <a:custGeom>
              <a:avLst/>
              <a:gdLst/>
              <a:ahLst/>
              <a:cxnLst/>
              <a:rect l="l" t="t" r="r" b="b"/>
              <a:pathLst>
                <a:path w="11660" h="1932" extrusionOk="0">
                  <a:moveTo>
                    <a:pt x="1" y="0"/>
                  </a:moveTo>
                  <a:lnTo>
                    <a:pt x="1" y="0"/>
                  </a:lnTo>
                  <a:cubicBezTo>
                    <a:pt x="225" y="150"/>
                    <a:pt x="450" y="300"/>
                    <a:pt x="675" y="450"/>
                  </a:cubicBezTo>
                  <a:cubicBezTo>
                    <a:pt x="2202" y="1539"/>
                    <a:pt x="3970" y="1932"/>
                    <a:pt x="5782" y="1932"/>
                  </a:cubicBezTo>
                  <a:cubicBezTo>
                    <a:pt x="6195" y="1932"/>
                    <a:pt x="6609" y="1912"/>
                    <a:pt x="7024" y="1875"/>
                  </a:cubicBezTo>
                  <a:cubicBezTo>
                    <a:pt x="8561" y="1812"/>
                    <a:pt x="10073" y="1312"/>
                    <a:pt x="11660" y="837"/>
                  </a:cubicBezTo>
                  <a:lnTo>
                    <a:pt x="11660" y="837"/>
                  </a:lnTo>
                  <a:cubicBezTo>
                    <a:pt x="10723" y="975"/>
                    <a:pt x="9835" y="1137"/>
                    <a:pt x="8873" y="1237"/>
                  </a:cubicBezTo>
                  <a:cubicBezTo>
                    <a:pt x="7973" y="1312"/>
                    <a:pt x="7086" y="1312"/>
                    <a:pt x="6186" y="1350"/>
                  </a:cubicBezTo>
                  <a:cubicBezTo>
                    <a:pt x="5848" y="1363"/>
                    <a:pt x="5524" y="1371"/>
                    <a:pt x="5209" y="1371"/>
                  </a:cubicBezTo>
                  <a:cubicBezTo>
                    <a:pt x="3741" y="1371"/>
                    <a:pt x="2478" y="1194"/>
                    <a:pt x="1038" y="525"/>
                  </a:cubicBezTo>
                  <a:cubicBezTo>
                    <a:pt x="688" y="363"/>
                    <a:pt x="325"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4" name="Google Shape;13044;p28"/>
            <p:cNvSpPr/>
            <p:nvPr/>
          </p:nvSpPr>
          <p:spPr>
            <a:xfrm>
              <a:off x="6624250" y="2273275"/>
              <a:ext cx="239325" cy="175900"/>
            </a:xfrm>
            <a:custGeom>
              <a:avLst/>
              <a:gdLst/>
              <a:ahLst/>
              <a:cxnLst/>
              <a:rect l="l" t="t" r="r" b="b"/>
              <a:pathLst>
                <a:path w="9573" h="7036" extrusionOk="0">
                  <a:moveTo>
                    <a:pt x="9573" y="0"/>
                  </a:moveTo>
                  <a:lnTo>
                    <a:pt x="9573" y="0"/>
                  </a:lnTo>
                  <a:cubicBezTo>
                    <a:pt x="9435" y="125"/>
                    <a:pt x="9298" y="263"/>
                    <a:pt x="9161" y="388"/>
                  </a:cubicBezTo>
                  <a:cubicBezTo>
                    <a:pt x="7723" y="1787"/>
                    <a:pt x="6249" y="2887"/>
                    <a:pt x="4587" y="4024"/>
                  </a:cubicBezTo>
                  <a:cubicBezTo>
                    <a:pt x="3100" y="5086"/>
                    <a:pt x="1625" y="6186"/>
                    <a:pt x="0" y="7036"/>
                  </a:cubicBezTo>
                  <a:cubicBezTo>
                    <a:pt x="3525" y="5674"/>
                    <a:pt x="6674" y="3312"/>
                    <a:pt x="9161" y="463"/>
                  </a:cubicBezTo>
                  <a:cubicBezTo>
                    <a:pt x="9298" y="313"/>
                    <a:pt x="9460" y="125"/>
                    <a:pt x="9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5" name="Google Shape;13045;p28"/>
            <p:cNvSpPr/>
            <p:nvPr/>
          </p:nvSpPr>
          <p:spPr>
            <a:xfrm>
              <a:off x="6686725" y="2323875"/>
              <a:ext cx="136875" cy="104075"/>
            </a:xfrm>
            <a:custGeom>
              <a:avLst/>
              <a:gdLst/>
              <a:ahLst/>
              <a:cxnLst/>
              <a:rect l="l" t="t" r="r" b="b"/>
              <a:pathLst>
                <a:path w="5475" h="4163" extrusionOk="0">
                  <a:moveTo>
                    <a:pt x="5474" y="1"/>
                  </a:moveTo>
                  <a:cubicBezTo>
                    <a:pt x="5312" y="151"/>
                    <a:pt x="5149" y="288"/>
                    <a:pt x="4975" y="426"/>
                  </a:cubicBezTo>
                  <a:cubicBezTo>
                    <a:pt x="3450" y="1663"/>
                    <a:pt x="1663" y="2962"/>
                    <a:pt x="1" y="4162"/>
                  </a:cubicBezTo>
                  <a:cubicBezTo>
                    <a:pt x="2025" y="3137"/>
                    <a:pt x="3875" y="1738"/>
                    <a:pt x="5412" y="76"/>
                  </a:cubicBezTo>
                  <a:cubicBezTo>
                    <a:pt x="5437" y="38"/>
                    <a:pt x="5462" y="26"/>
                    <a:pt x="5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6" name="Google Shape;13046;p28"/>
            <p:cNvSpPr/>
            <p:nvPr/>
          </p:nvSpPr>
          <p:spPr>
            <a:xfrm>
              <a:off x="6182800" y="2433550"/>
              <a:ext cx="284650" cy="95975"/>
            </a:xfrm>
            <a:custGeom>
              <a:avLst/>
              <a:gdLst/>
              <a:ahLst/>
              <a:cxnLst/>
              <a:rect l="l" t="t" r="r" b="b"/>
              <a:pathLst>
                <a:path w="11386" h="3839" extrusionOk="0">
                  <a:moveTo>
                    <a:pt x="1" y="0"/>
                  </a:moveTo>
                  <a:lnTo>
                    <a:pt x="1" y="0"/>
                  </a:lnTo>
                  <a:cubicBezTo>
                    <a:pt x="101" y="262"/>
                    <a:pt x="201" y="512"/>
                    <a:pt x="326" y="762"/>
                  </a:cubicBezTo>
                  <a:cubicBezTo>
                    <a:pt x="1000" y="1812"/>
                    <a:pt x="1975" y="2724"/>
                    <a:pt x="3100" y="3274"/>
                  </a:cubicBezTo>
                  <a:cubicBezTo>
                    <a:pt x="3993" y="3675"/>
                    <a:pt x="4959" y="3839"/>
                    <a:pt x="5932" y="3839"/>
                  </a:cubicBezTo>
                  <a:cubicBezTo>
                    <a:pt x="6838" y="3839"/>
                    <a:pt x="7749" y="3697"/>
                    <a:pt x="8611" y="3474"/>
                  </a:cubicBezTo>
                  <a:lnTo>
                    <a:pt x="8611" y="3474"/>
                  </a:lnTo>
                  <a:cubicBezTo>
                    <a:pt x="8144" y="3525"/>
                    <a:pt x="7690" y="3550"/>
                    <a:pt x="7243" y="3550"/>
                  </a:cubicBezTo>
                  <a:cubicBezTo>
                    <a:pt x="6696" y="3550"/>
                    <a:pt x="6160" y="3512"/>
                    <a:pt x="5624" y="3437"/>
                  </a:cubicBezTo>
                  <a:lnTo>
                    <a:pt x="5624" y="3437"/>
                  </a:lnTo>
                  <a:cubicBezTo>
                    <a:pt x="5816" y="3451"/>
                    <a:pt x="6008" y="3458"/>
                    <a:pt x="6202" y="3458"/>
                  </a:cubicBezTo>
                  <a:cubicBezTo>
                    <a:pt x="7679" y="3458"/>
                    <a:pt x="9220" y="3056"/>
                    <a:pt x="10723" y="2537"/>
                  </a:cubicBezTo>
                  <a:cubicBezTo>
                    <a:pt x="10923" y="2474"/>
                    <a:pt x="11285" y="2362"/>
                    <a:pt x="11385" y="2324"/>
                  </a:cubicBezTo>
                  <a:lnTo>
                    <a:pt x="11385" y="2324"/>
                  </a:lnTo>
                  <a:cubicBezTo>
                    <a:pt x="10873" y="2437"/>
                    <a:pt x="9998" y="2587"/>
                    <a:pt x="9736" y="2624"/>
                  </a:cubicBezTo>
                  <a:cubicBezTo>
                    <a:pt x="8556" y="2813"/>
                    <a:pt x="7377" y="2975"/>
                    <a:pt x="6240" y="2975"/>
                  </a:cubicBezTo>
                  <a:cubicBezTo>
                    <a:pt x="4594" y="2975"/>
                    <a:pt x="3038" y="2636"/>
                    <a:pt x="1700" y="1550"/>
                  </a:cubicBezTo>
                  <a:lnTo>
                    <a:pt x="1700" y="1550"/>
                  </a:lnTo>
                  <a:cubicBezTo>
                    <a:pt x="2325" y="2224"/>
                    <a:pt x="3012" y="2687"/>
                    <a:pt x="3750" y="2987"/>
                  </a:cubicBezTo>
                  <a:cubicBezTo>
                    <a:pt x="3687" y="2974"/>
                    <a:pt x="3637" y="2962"/>
                    <a:pt x="3575" y="2937"/>
                  </a:cubicBezTo>
                  <a:cubicBezTo>
                    <a:pt x="2662" y="2612"/>
                    <a:pt x="1500" y="1775"/>
                    <a:pt x="638" y="912"/>
                  </a:cubicBezTo>
                  <a:cubicBezTo>
                    <a:pt x="413" y="687"/>
                    <a:pt x="188" y="31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7" name="Google Shape;13047;p28"/>
            <p:cNvSpPr/>
            <p:nvPr/>
          </p:nvSpPr>
          <p:spPr>
            <a:xfrm>
              <a:off x="6493350" y="2401675"/>
              <a:ext cx="199650" cy="77825"/>
            </a:xfrm>
            <a:custGeom>
              <a:avLst/>
              <a:gdLst/>
              <a:ahLst/>
              <a:cxnLst/>
              <a:rect l="l" t="t" r="r" b="b"/>
              <a:pathLst>
                <a:path w="7986" h="3113" extrusionOk="0">
                  <a:moveTo>
                    <a:pt x="7986" y="0"/>
                  </a:moveTo>
                  <a:cubicBezTo>
                    <a:pt x="7836" y="100"/>
                    <a:pt x="7673" y="188"/>
                    <a:pt x="7523" y="275"/>
                  </a:cubicBezTo>
                  <a:cubicBezTo>
                    <a:pt x="6324" y="988"/>
                    <a:pt x="5062" y="1400"/>
                    <a:pt x="3699" y="1825"/>
                  </a:cubicBezTo>
                  <a:cubicBezTo>
                    <a:pt x="2500" y="2225"/>
                    <a:pt x="1375" y="2687"/>
                    <a:pt x="0" y="3112"/>
                  </a:cubicBezTo>
                  <a:cubicBezTo>
                    <a:pt x="2712" y="2712"/>
                    <a:pt x="5424" y="1987"/>
                    <a:pt x="7673" y="225"/>
                  </a:cubicBezTo>
                  <a:cubicBezTo>
                    <a:pt x="7786" y="150"/>
                    <a:pt x="7886" y="75"/>
                    <a:pt x="7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8" name="Google Shape;13048;p28"/>
            <p:cNvSpPr/>
            <p:nvPr/>
          </p:nvSpPr>
          <p:spPr>
            <a:xfrm>
              <a:off x="6194050" y="2470725"/>
              <a:ext cx="150925" cy="68125"/>
            </a:xfrm>
            <a:custGeom>
              <a:avLst/>
              <a:gdLst/>
              <a:ahLst/>
              <a:cxnLst/>
              <a:rect l="l" t="t" r="r" b="b"/>
              <a:pathLst>
                <a:path w="6037" h="2725" extrusionOk="0">
                  <a:moveTo>
                    <a:pt x="0" y="0"/>
                  </a:moveTo>
                  <a:lnTo>
                    <a:pt x="0" y="0"/>
                  </a:lnTo>
                  <a:cubicBezTo>
                    <a:pt x="363" y="775"/>
                    <a:pt x="1038" y="1337"/>
                    <a:pt x="1763" y="1775"/>
                  </a:cubicBezTo>
                  <a:cubicBezTo>
                    <a:pt x="1338" y="1587"/>
                    <a:pt x="938" y="1375"/>
                    <a:pt x="613" y="1075"/>
                  </a:cubicBezTo>
                  <a:lnTo>
                    <a:pt x="613" y="1075"/>
                  </a:lnTo>
                  <a:cubicBezTo>
                    <a:pt x="1525" y="2237"/>
                    <a:pt x="3075" y="2662"/>
                    <a:pt x="4499" y="2712"/>
                  </a:cubicBezTo>
                  <a:cubicBezTo>
                    <a:pt x="4599" y="2724"/>
                    <a:pt x="4724" y="2724"/>
                    <a:pt x="4824" y="2724"/>
                  </a:cubicBezTo>
                  <a:cubicBezTo>
                    <a:pt x="4662" y="2699"/>
                    <a:pt x="4499" y="2674"/>
                    <a:pt x="4337" y="2637"/>
                  </a:cubicBezTo>
                  <a:cubicBezTo>
                    <a:pt x="4199" y="2612"/>
                    <a:pt x="4049" y="2574"/>
                    <a:pt x="3912" y="2537"/>
                  </a:cubicBezTo>
                  <a:lnTo>
                    <a:pt x="3912" y="2537"/>
                  </a:lnTo>
                  <a:cubicBezTo>
                    <a:pt x="4252" y="2589"/>
                    <a:pt x="4592" y="2611"/>
                    <a:pt x="4931" y="2611"/>
                  </a:cubicBezTo>
                  <a:cubicBezTo>
                    <a:pt x="5079" y="2611"/>
                    <a:pt x="5227" y="2607"/>
                    <a:pt x="5374" y="2599"/>
                  </a:cubicBezTo>
                  <a:cubicBezTo>
                    <a:pt x="5587" y="2599"/>
                    <a:pt x="5824" y="2599"/>
                    <a:pt x="6036" y="2587"/>
                  </a:cubicBezTo>
                  <a:cubicBezTo>
                    <a:pt x="5724" y="2562"/>
                    <a:pt x="5424" y="2512"/>
                    <a:pt x="5124" y="2462"/>
                  </a:cubicBezTo>
                  <a:cubicBezTo>
                    <a:pt x="3899" y="2300"/>
                    <a:pt x="2937" y="1987"/>
                    <a:pt x="1887" y="1437"/>
                  </a:cubicBezTo>
                  <a:cubicBezTo>
                    <a:pt x="1150" y="1037"/>
                    <a:pt x="513" y="66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9" name="Google Shape;13049;p28"/>
            <p:cNvSpPr/>
            <p:nvPr/>
          </p:nvSpPr>
          <p:spPr>
            <a:xfrm>
              <a:off x="6641425" y="2202350"/>
              <a:ext cx="197800" cy="120475"/>
            </a:xfrm>
            <a:custGeom>
              <a:avLst/>
              <a:gdLst/>
              <a:ahLst/>
              <a:cxnLst/>
              <a:rect l="l" t="t" r="r" b="b"/>
              <a:pathLst>
                <a:path w="7912" h="4819" extrusionOk="0">
                  <a:moveTo>
                    <a:pt x="7911" y="1"/>
                  </a:moveTo>
                  <a:lnTo>
                    <a:pt x="7911" y="1"/>
                  </a:lnTo>
                  <a:cubicBezTo>
                    <a:pt x="7636" y="288"/>
                    <a:pt x="7349" y="550"/>
                    <a:pt x="7061" y="825"/>
                  </a:cubicBezTo>
                  <a:cubicBezTo>
                    <a:pt x="6062" y="1775"/>
                    <a:pt x="5274" y="2525"/>
                    <a:pt x="4137" y="3250"/>
                  </a:cubicBezTo>
                  <a:cubicBezTo>
                    <a:pt x="2825" y="3987"/>
                    <a:pt x="1575" y="4562"/>
                    <a:pt x="1" y="4812"/>
                  </a:cubicBezTo>
                  <a:cubicBezTo>
                    <a:pt x="105" y="4816"/>
                    <a:pt x="210" y="4818"/>
                    <a:pt x="314" y="4818"/>
                  </a:cubicBezTo>
                  <a:cubicBezTo>
                    <a:pt x="1697" y="4818"/>
                    <a:pt x="3079" y="4438"/>
                    <a:pt x="4287" y="3787"/>
                  </a:cubicBezTo>
                  <a:cubicBezTo>
                    <a:pt x="5524" y="3025"/>
                    <a:pt x="6499" y="1888"/>
                    <a:pt x="7374" y="738"/>
                  </a:cubicBezTo>
                  <a:cubicBezTo>
                    <a:pt x="7549" y="500"/>
                    <a:pt x="7749" y="225"/>
                    <a:pt x="7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0" name="Google Shape;13050;p28"/>
            <p:cNvSpPr/>
            <p:nvPr/>
          </p:nvSpPr>
          <p:spPr>
            <a:xfrm>
              <a:off x="6673600" y="2237025"/>
              <a:ext cx="156875" cy="98450"/>
            </a:xfrm>
            <a:custGeom>
              <a:avLst/>
              <a:gdLst/>
              <a:ahLst/>
              <a:cxnLst/>
              <a:rect l="l" t="t" r="r" b="b"/>
              <a:pathLst>
                <a:path w="6275" h="3938" extrusionOk="0">
                  <a:moveTo>
                    <a:pt x="6274" y="1"/>
                  </a:moveTo>
                  <a:cubicBezTo>
                    <a:pt x="6137" y="163"/>
                    <a:pt x="5987" y="313"/>
                    <a:pt x="5837" y="463"/>
                  </a:cubicBezTo>
                  <a:cubicBezTo>
                    <a:pt x="5112" y="1138"/>
                    <a:pt x="4675" y="1563"/>
                    <a:pt x="3962" y="2050"/>
                  </a:cubicBezTo>
                  <a:cubicBezTo>
                    <a:pt x="2588" y="2937"/>
                    <a:pt x="1488" y="3375"/>
                    <a:pt x="1" y="3937"/>
                  </a:cubicBezTo>
                  <a:cubicBezTo>
                    <a:pt x="2675" y="3625"/>
                    <a:pt x="4512" y="2637"/>
                    <a:pt x="6024" y="388"/>
                  </a:cubicBezTo>
                  <a:cubicBezTo>
                    <a:pt x="6112" y="263"/>
                    <a:pt x="6212" y="113"/>
                    <a:pt x="6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1" name="Google Shape;13051;p28"/>
            <p:cNvSpPr/>
            <p:nvPr/>
          </p:nvSpPr>
          <p:spPr>
            <a:xfrm>
              <a:off x="6715175" y="2281400"/>
              <a:ext cx="96225" cy="57200"/>
            </a:xfrm>
            <a:custGeom>
              <a:avLst/>
              <a:gdLst/>
              <a:ahLst/>
              <a:cxnLst/>
              <a:rect l="l" t="t" r="r" b="b"/>
              <a:pathLst>
                <a:path w="3849" h="2288" extrusionOk="0">
                  <a:moveTo>
                    <a:pt x="3849" y="0"/>
                  </a:moveTo>
                  <a:lnTo>
                    <a:pt x="3849" y="0"/>
                  </a:lnTo>
                  <a:cubicBezTo>
                    <a:pt x="3762" y="75"/>
                    <a:pt x="3674" y="138"/>
                    <a:pt x="3587" y="200"/>
                  </a:cubicBezTo>
                  <a:cubicBezTo>
                    <a:pt x="2449" y="975"/>
                    <a:pt x="1237" y="1775"/>
                    <a:pt x="0" y="2287"/>
                  </a:cubicBezTo>
                  <a:cubicBezTo>
                    <a:pt x="1475" y="2112"/>
                    <a:pt x="2762" y="1212"/>
                    <a:pt x="3737" y="125"/>
                  </a:cubicBezTo>
                  <a:cubicBezTo>
                    <a:pt x="3774" y="88"/>
                    <a:pt x="3812" y="38"/>
                    <a:pt x="38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2" name="Google Shape;13052;p28"/>
            <p:cNvSpPr/>
            <p:nvPr/>
          </p:nvSpPr>
          <p:spPr>
            <a:xfrm>
              <a:off x="6736100" y="2307000"/>
              <a:ext cx="52500" cy="35350"/>
            </a:xfrm>
            <a:custGeom>
              <a:avLst/>
              <a:gdLst/>
              <a:ahLst/>
              <a:cxnLst/>
              <a:rect l="l" t="t" r="r" b="b"/>
              <a:pathLst>
                <a:path w="2100" h="1414" extrusionOk="0">
                  <a:moveTo>
                    <a:pt x="2100" y="1"/>
                  </a:moveTo>
                  <a:lnTo>
                    <a:pt x="2100" y="1"/>
                  </a:lnTo>
                  <a:cubicBezTo>
                    <a:pt x="1550" y="638"/>
                    <a:pt x="800" y="1051"/>
                    <a:pt x="0" y="1413"/>
                  </a:cubicBezTo>
                  <a:cubicBezTo>
                    <a:pt x="863" y="1276"/>
                    <a:pt x="1687" y="751"/>
                    <a:pt x="2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3" name="Google Shape;13053;p28"/>
            <p:cNvSpPr/>
            <p:nvPr/>
          </p:nvSpPr>
          <p:spPr>
            <a:xfrm>
              <a:off x="6871050" y="1951475"/>
              <a:ext cx="69400" cy="189050"/>
            </a:xfrm>
            <a:custGeom>
              <a:avLst/>
              <a:gdLst/>
              <a:ahLst/>
              <a:cxnLst/>
              <a:rect l="l" t="t" r="r" b="b"/>
              <a:pathLst>
                <a:path w="2776" h="7562" extrusionOk="0">
                  <a:moveTo>
                    <a:pt x="1" y="1"/>
                  </a:moveTo>
                  <a:lnTo>
                    <a:pt x="1" y="1"/>
                  </a:lnTo>
                  <a:cubicBezTo>
                    <a:pt x="163" y="201"/>
                    <a:pt x="263" y="326"/>
                    <a:pt x="426" y="526"/>
                  </a:cubicBezTo>
                  <a:cubicBezTo>
                    <a:pt x="1488" y="1813"/>
                    <a:pt x="1650" y="3237"/>
                    <a:pt x="1326" y="4762"/>
                  </a:cubicBezTo>
                  <a:cubicBezTo>
                    <a:pt x="1151" y="5787"/>
                    <a:pt x="876" y="6649"/>
                    <a:pt x="388" y="7561"/>
                  </a:cubicBezTo>
                  <a:cubicBezTo>
                    <a:pt x="2125" y="5424"/>
                    <a:pt x="2775" y="2300"/>
                    <a:pt x="413" y="351"/>
                  </a:cubicBezTo>
                  <a:cubicBezTo>
                    <a:pt x="276" y="238"/>
                    <a:pt x="126" y="1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4" name="Google Shape;13054;p28"/>
            <p:cNvSpPr/>
            <p:nvPr/>
          </p:nvSpPr>
          <p:spPr>
            <a:xfrm>
              <a:off x="6902925" y="1969275"/>
              <a:ext cx="39700" cy="142800"/>
            </a:xfrm>
            <a:custGeom>
              <a:avLst/>
              <a:gdLst/>
              <a:ahLst/>
              <a:cxnLst/>
              <a:rect l="l" t="t" r="r" b="b"/>
              <a:pathLst>
                <a:path w="1588" h="5712" extrusionOk="0">
                  <a:moveTo>
                    <a:pt x="1" y="1"/>
                  </a:moveTo>
                  <a:lnTo>
                    <a:pt x="1" y="1"/>
                  </a:lnTo>
                  <a:cubicBezTo>
                    <a:pt x="126" y="251"/>
                    <a:pt x="225" y="513"/>
                    <a:pt x="338" y="776"/>
                  </a:cubicBezTo>
                  <a:cubicBezTo>
                    <a:pt x="988" y="2400"/>
                    <a:pt x="1075" y="4050"/>
                    <a:pt x="450" y="5712"/>
                  </a:cubicBezTo>
                  <a:cubicBezTo>
                    <a:pt x="1588" y="4025"/>
                    <a:pt x="1425" y="1938"/>
                    <a:pt x="225" y="338"/>
                  </a:cubicBezTo>
                  <a:cubicBezTo>
                    <a:pt x="151" y="226"/>
                    <a:pt x="63"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5" name="Google Shape;13055;p28"/>
            <p:cNvSpPr/>
            <p:nvPr/>
          </p:nvSpPr>
          <p:spPr>
            <a:xfrm>
              <a:off x="6932600" y="1995850"/>
              <a:ext cx="13775" cy="95000"/>
            </a:xfrm>
            <a:custGeom>
              <a:avLst/>
              <a:gdLst/>
              <a:ahLst/>
              <a:cxnLst/>
              <a:rect l="l" t="t" r="r" b="b"/>
              <a:pathLst>
                <a:path w="551" h="3800" extrusionOk="0">
                  <a:moveTo>
                    <a:pt x="1" y="0"/>
                  </a:moveTo>
                  <a:cubicBezTo>
                    <a:pt x="6" y="6"/>
                    <a:pt x="11" y="11"/>
                    <a:pt x="14" y="17"/>
                  </a:cubicBezTo>
                  <a:lnTo>
                    <a:pt x="14" y="17"/>
                  </a:lnTo>
                  <a:cubicBezTo>
                    <a:pt x="14" y="16"/>
                    <a:pt x="14" y="14"/>
                    <a:pt x="13" y="13"/>
                  </a:cubicBezTo>
                  <a:cubicBezTo>
                    <a:pt x="13" y="13"/>
                    <a:pt x="13" y="0"/>
                    <a:pt x="1" y="0"/>
                  </a:cubicBezTo>
                  <a:close/>
                  <a:moveTo>
                    <a:pt x="14" y="17"/>
                  </a:moveTo>
                  <a:cubicBezTo>
                    <a:pt x="51" y="177"/>
                    <a:pt x="63" y="301"/>
                    <a:pt x="88" y="450"/>
                  </a:cubicBezTo>
                  <a:cubicBezTo>
                    <a:pt x="276" y="1425"/>
                    <a:pt x="351" y="2712"/>
                    <a:pt x="226" y="3799"/>
                  </a:cubicBezTo>
                  <a:cubicBezTo>
                    <a:pt x="388" y="3262"/>
                    <a:pt x="551" y="2699"/>
                    <a:pt x="538" y="2125"/>
                  </a:cubicBezTo>
                  <a:cubicBezTo>
                    <a:pt x="513" y="1425"/>
                    <a:pt x="301" y="738"/>
                    <a:pt x="51" y="88"/>
                  </a:cubicBezTo>
                  <a:cubicBezTo>
                    <a:pt x="31" y="59"/>
                    <a:pt x="27" y="37"/>
                    <a:pt x="14" y="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6" name="Google Shape;13056;p28"/>
            <p:cNvSpPr/>
            <p:nvPr/>
          </p:nvSpPr>
          <p:spPr>
            <a:xfrm>
              <a:off x="6941975" y="2005525"/>
              <a:ext cx="15025" cy="57500"/>
            </a:xfrm>
            <a:custGeom>
              <a:avLst/>
              <a:gdLst/>
              <a:ahLst/>
              <a:cxnLst/>
              <a:rect l="l" t="t" r="r" b="b"/>
              <a:pathLst>
                <a:path w="601" h="2300" extrusionOk="0">
                  <a:moveTo>
                    <a:pt x="1" y="1"/>
                  </a:moveTo>
                  <a:lnTo>
                    <a:pt x="1" y="1"/>
                  </a:lnTo>
                  <a:cubicBezTo>
                    <a:pt x="313" y="788"/>
                    <a:pt x="363" y="1450"/>
                    <a:pt x="413" y="2300"/>
                  </a:cubicBezTo>
                  <a:cubicBezTo>
                    <a:pt x="600" y="1538"/>
                    <a:pt x="426" y="5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7" name="Google Shape;13057;p28"/>
            <p:cNvSpPr/>
            <p:nvPr/>
          </p:nvSpPr>
          <p:spPr>
            <a:xfrm>
              <a:off x="6149675" y="2376050"/>
              <a:ext cx="35025" cy="100000"/>
            </a:xfrm>
            <a:custGeom>
              <a:avLst/>
              <a:gdLst/>
              <a:ahLst/>
              <a:cxnLst/>
              <a:rect l="l" t="t" r="r" b="b"/>
              <a:pathLst>
                <a:path w="1401" h="4000" extrusionOk="0">
                  <a:moveTo>
                    <a:pt x="38" y="1"/>
                  </a:moveTo>
                  <a:lnTo>
                    <a:pt x="38" y="1"/>
                  </a:lnTo>
                  <a:cubicBezTo>
                    <a:pt x="1" y="600"/>
                    <a:pt x="26" y="1200"/>
                    <a:pt x="188" y="1788"/>
                  </a:cubicBezTo>
                  <a:cubicBezTo>
                    <a:pt x="438" y="2587"/>
                    <a:pt x="851" y="3362"/>
                    <a:pt x="1401" y="4000"/>
                  </a:cubicBezTo>
                  <a:cubicBezTo>
                    <a:pt x="688" y="2850"/>
                    <a:pt x="388" y="1638"/>
                    <a:pt x="276" y="338"/>
                  </a:cubicBezTo>
                  <a:cubicBezTo>
                    <a:pt x="188" y="226"/>
                    <a:pt x="113" y="1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8" name="Google Shape;13058;p28"/>
            <p:cNvSpPr/>
            <p:nvPr/>
          </p:nvSpPr>
          <p:spPr>
            <a:xfrm>
              <a:off x="6161875" y="2391050"/>
              <a:ext cx="9700" cy="45000"/>
            </a:xfrm>
            <a:custGeom>
              <a:avLst/>
              <a:gdLst/>
              <a:ahLst/>
              <a:cxnLst/>
              <a:rect l="l" t="t" r="r" b="b"/>
              <a:pathLst>
                <a:path w="388" h="1800" extrusionOk="0">
                  <a:moveTo>
                    <a:pt x="0" y="0"/>
                  </a:moveTo>
                  <a:lnTo>
                    <a:pt x="0" y="0"/>
                  </a:lnTo>
                  <a:cubicBezTo>
                    <a:pt x="13" y="625"/>
                    <a:pt x="125" y="1238"/>
                    <a:pt x="388" y="1800"/>
                  </a:cubicBezTo>
                  <a:cubicBezTo>
                    <a:pt x="275" y="1275"/>
                    <a:pt x="213" y="725"/>
                    <a:pt x="175" y="175"/>
                  </a:cubicBezTo>
                  <a:cubicBezTo>
                    <a:pt x="113" y="125"/>
                    <a:pt x="50" y="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9" name="Google Shape;13059;p28"/>
            <p:cNvSpPr/>
            <p:nvPr/>
          </p:nvSpPr>
          <p:spPr>
            <a:xfrm>
              <a:off x="6687350" y="2027400"/>
              <a:ext cx="120325" cy="46875"/>
            </a:xfrm>
            <a:custGeom>
              <a:avLst/>
              <a:gdLst/>
              <a:ahLst/>
              <a:cxnLst/>
              <a:rect l="l" t="t" r="r" b="b"/>
              <a:pathLst>
                <a:path w="4813" h="1875" extrusionOk="0">
                  <a:moveTo>
                    <a:pt x="1" y="0"/>
                  </a:moveTo>
                  <a:lnTo>
                    <a:pt x="1" y="0"/>
                  </a:lnTo>
                  <a:cubicBezTo>
                    <a:pt x="151" y="75"/>
                    <a:pt x="301" y="138"/>
                    <a:pt x="451" y="200"/>
                  </a:cubicBezTo>
                  <a:cubicBezTo>
                    <a:pt x="1013" y="450"/>
                    <a:pt x="1613" y="550"/>
                    <a:pt x="2200" y="713"/>
                  </a:cubicBezTo>
                  <a:cubicBezTo>
                    <a:pt x="3050" y="1000"/>
                    <a:pt x="3962" y="1375"/>
                    <a:pt x="4812" y="1875"/>
                  </a:cubicBezTo>
                  <a:cubicBezTo>
                    <a:pt x="4062" y="1238"/>
                    <a:pt x="3100" y="675"/>
                    <a:pt x="2238" y="450"/>
                  </a:cubicBezTo>
                  <a:cubicBezTo>
                    <a:pt x="1650" y="313"/>
                    <a:pt x="1051" y="325"/>
                    <a:pt x="476" y="138"/>
                  </a:cubicBezTo>
                  <a:cubicBezTo>
                    <a:pt x="313" y="100"/>
                    <a:pt x="138" y="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0" name="Google Shape;13060;p28"/>
            <p:cNvSpPr/>
            <p:nvPr/>
          </p:nvSpPr>
          <p:spPr>
            <a:xfrm>
              <a:off x="6615825" y="2099250"/>
              <a:ext cx="108725" cy="131250"/>
            </a:xfrm>
            <a:custGeom>
              <a:avLst/>
              <a:gdLst/>
              <a:ahLst/>
              <a:cxnLst/>
              <a:rect l="l" t="t" r="r" b="b"/>
              <a:pathLst>
                <a:path w="4349" h="5250" extrusionOk="0">
                  <a:moveTo>
                    <a:pt x="0" y="1"/>
                  </a:moveTo>
                  <a:lnTo>
                    <a:pt x="0" y="1"/>
                  </a:lnTo>
                  <a:cubicBezTo>
                    <a:pt x="38" y="113"/>
                    <a:pt x="75" y="238"/>
                    <a:pt x="125" y="363"/>
                  </a:cubicBezTo>
                  <a:cubicBezTo>
                    <a:pt x="412" y="1200"/>
                    <a:pt x="975" y="1888"/>
                    <a:pt x="1525" y="2575"/>
                  </a:cubicBezTo>
                  <a:cubicBezTo>
                    <a:pt x="2274" y="3675"/>
                    <a:pt x="3262" y="4499"/>
                    <a:pt x="4349" y="5249"/>
                  </a:cubicBezTo>
                  <a:cubicBezTo>
                    <a:pt x="3299" y="4224"/>
                    <a:pt x="2462" y="3287"/>
                    <a:pt x="1612" y="2275"/>
                  </a:cubicBezTo>
                  <a:cubicBezTo>
                    <a:pt x="1062" y="1663"/>
                    <a:pt x="537" y="1138"/>
                    <a:pt x="175" y="376"/>
                  </a:cubicBezTo>
                  <a:cubicBezTo>
                    <a:pt x="113" y="263"/>
                    <a:pt x="50"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1" name="Google Shape;13061;p28"/>
            <p:cNvSpPr/>
            <p:nvPr/>
          </p:nvSpPr>
          <p:spPr>
            <a:xfrm>
              <a:off x="6728900" y="2233600"/>
              <a:ext cx="40325" cy="28450"/>
            </a:xfrm>
            <a:custGeom>
              <a:avLst/>
              <a:gdLst/>
              <a:ahLst/>
              <a:cxnLst/>
              <a:rect l="l" t="t" r="r" b="b"/>
              <a:pathLst>
                <a:path w="1613" h="1138" extrusionOk="0">
                  <a:moveTo>
                    <a:pt x="1" y="0"/>
                  </a:moveTo>
                  <a:lnTo>
                    <a:pt x="1" y="0"/>
                  </a:lnTo>
                  <a:cubicBezTo>
                    <a:pt x="388" y="450"/>
                    <a:pt x="888" y="850"/>
                    <a:pt x="1438" y="1137"/>
                  </a:cubicBezTo>
                  <a:cubicBezTo>
                    <a:pt x="1500" y="1087"/>
                    <a:pt x="1550" y="1037"/>
                    <a:pt x="1613" y="987"/>
                  </a:cubicBezTo>
                  <a:cubicBezTo>
                    <a:pt x="1525" y="937"/>
                    <a:pt x="1438" y="900"/>
                    <a:pt x="1351" y="850"/>
                  </a:cubicBezTo>
                  <a:cubicBezTo>
                    <a:pt x="888" y="575"/>
                    <a:pt x="401" y="3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2" name="Google Shape;13062;p28"/>
            <p:cNvSpPr/>
            <p:nvPr/>
          </p:nvSpPr>
          <p:spPr>
            <a:xfrm>
              <a:off x="6656425" y="2149550"/>
              <a:ext cx="124050" cy="105925"/>
            </a:xfrm>
            <a:custGeom>
              <a:avLst/>
              <a:gdLst/>
              <a:ahLst/>
              <a:cxnLst/>
              <a:rect l="l" t="t" r="r" b="b"/>
              <a:pathLst>
                <a:path w="4962" h="4237" extrusionOk="0">
                  <a:moveTo>
                    <a:pt x="1" y="1"/>
                  </a:moveTo>
                  <a:cubicBezTo>
                    <a:pt x="1188" y="1700"/>
                    <a:pt x="2775" y="3275"/>
                    <a:pt x="4637" y="4237"/>
                  </a:cubicBezTo>
                  <a:cubicBezTo>
                    <a:pt x="4749" y="4137"/>
                    <a:pt x="4862" y="4024"/>
                    <a:pt x="4962" y="3925"/>
                  </a:cubicBezTo>
                  <a:cubicBezTo>
                    <a:pt x="4599" y="3725"/>
                    <a:pt x="4237" y="3500"/>
                    <a:pt x="3875" y="3262"/>
                  </a:cubicBezTo>
                  <a:cubicBezTo>
                    <a:pt x="2462" y="2375"/>
                    <a:pt x="1238" y="13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3" name="Google Shape;13063;p28"/>
            <p:cNvSpPr/>
            <p:nvPr/>
          </p:nvSpPr>
          <p:spPr>
            <a:xfrm>
              <a:off x="6703925" y="2185175"/>
              <a:ext cx="85000" cy="61250"/>
            </a:xfrm>
            <a:custGeom>
              <a:avLst/>
              <a:gdLst/>
              <a:ahLst/>
              <a:cxnLst/>
              <a:rect l="l" t="t" r="r" b="b"/>
              <a:pathLst>
                <a:path w="3400" h="2450" extrusionOk="0">
                  <a:moveTo>
                    <a:pt x="0" y="0"/>
                  </a:moveTo>
                  <a:lnTo>
                    <a:pt x="0" y="0"/>
                  </a:lnTo>
                  <a:cubicBezTo>
                    <a:pt x="937" y="937"/>
                    <a:pt x="1975" y="1825"/>
                    <a:pt x="3124" y="2450"/>
                  </a:cubicBezTo>
                  <a:cubicBezTo>
                    <a:pt x="3212" y="2362"/>
                    <a:pt x="3312" y="2287"/>
                    <a:pt x="3399" y="2200"/>
                  </a:cubicBezTo>
                  <a:cubicBezTo>
                    <a:pt x="2212" y="1575"/>
                    <a:pt x="1087" y="7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4" name="Google Shape;13064;p28"/>
            <p:cNvSpPr/>
            <p:nvPr/>
          </p:nvSpPr>
          <p:spPr>
            <a:xfrm>
              <a:off x="6733275" y="2193300"/>
              <a:ext cx="66275" cy="44700"/>
            </a:xfrm>
            <a:custGeom>
              <a:avLst/>
              <a:gdLst/>
              <a:ahLst/>
              <a:cxnLst/>
              <a:rect l="l" t="t" r="r" b="b"/>
              <a:pathLst>
                <a:path w="2651" h="1788" extrusionOk="0">
                  <a:moveTo>
                    <a:pt x="1" y="0"/>
                  </a:moveTo>
                  <a:lnTo>
                    <a:pt x="1" y="0"/>
                  </a:lnTo>
                  <a:cubicBezTo>
                    <a:pt x="688" y="700"/>
                    <a:pt x="1463" y="1337"/>
                    <a:pt x="2350" y="1787"/>
                  </a:cubicBezTo>
                  <a:cubicBezTo>
                    <a:pt x="2450" y="1700"/>
                    <a:pt x="2550" y="1637"/>
                    <a:pt x="2650" y="1562"/>
                  </a:cubicBezTo>
                  <a:cubicBezTo>
                    <a:pt x="1725" y="1137"/>
                    <a:pt x="838" y="61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5" name="Google Shape;13065;p28"/>
            <p:cNvSpPr/>
            <p:nvPr/>
          </p:nvSpPr>
          <p:spPr>
            <a:xfrm>
              <a:off x="6758900" y="2202975"/>
              <a:ext cx="46900" cy="26575"/>
            </a:xfrm>
            <a:custGeom>
              <a:avLst/>
              <a:gdLst/>
              <a:ahLst/>
              <a:cxnLst/>
              <a:rect l="l" t="t" r="r" b="b"/>
              <a:pathLst>
                <a:path w="1876" h="1063" extrusionOk="0">
                  <a:moveTo>
                    <a:pt x="1" y="0"/>
                  </a:moveTo>
                  <a:cubicBezTo>
                    <a:pt x="550" y="400"/>
                    <a:pt x="1125" y="750"/>
                    <a:pt x="1738" y="1063"/>
                  </a:cubicBezTo>
                  <a:cubicBezTo>
                    <a:pt x="1775" y="1013"/>
                    <a:pt x="1825" y="963"/>
                    <a:pt x="1875" y="900"/>
                  </a:cubicBezTo>
                  <a:cubicBezTo>
                    <a:pt x="1250" y="600"/>
                    <a:pt x="613" y="3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6" name="Google Shape;13066;p28"/>
            <p:cNvSpPr/>
            <p:nvPr/>
          </p:nvSpPr>
          <p:spPr>
            <a:xfrm>
              <a:off x="6782025" y="2202975"/>
              <a:ext cx="30625" cy="18150"/>
            </a:xfrm>
            <a:custGeom>
              <a:avLst/>
              <a:gdLst/>
              <a:ahLst/>
              <a:cxnLst/>
              <a:rect l="l" t="t" r="r" b="b"/>
              <a:pathLst>
                <a:path w="1225" h="726" extrusionOk="0">
                  <a:moveTo>
                    <a:pt x="0" y="0"/>
                  </a:moveTo>
                  <a:lnTo>
                    <a:pt x="0" y="0"/>
                  </a:lnTo>
                  <a:cubicBezTo>
                    <a:pt x="325" y="288"/>
                    <a:pt x="700" y="525"/>
                    <a:pt x="1100" y="725"/>
                  </a:cubicBezTo>
                  <a:cubicBezTo>
                    <a:pt x="1150" y="675"/>
                    <a:pt x="1188" y="625"/>
                    <a:pt x="1225" y="575"/>
                  </a:cubicBezTo>
                  <a:cubicBezTo>
                    <a:pt x="813" y="400"/>
                    <a:pt x="388"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7" name="Google Shape;13067;p28"/>
            <p:cNvSpPr/>
            <p:nvPr/>
          </p:nvSpPr>
          <p:spPr>
            <a:xfrm>
              <a:off x="6706100" y="2045525"/>
              <a:ext cx="159975" cy="102500"/>
            </a:xfrm>
            <a:custGeom>
              <a:avLst/>
              <a:gdLst/>
              <a:ahLst/>
              <a:cxnLst/>
              <a:rect l="l" t="t" r="r" b="b"/>
              <a:pathLst>
                <a:path w="6399" h="4100" extrusionOk="0">
                  <a:moveTo>
                    <a:pt x="26" y="0"/>
                  </a:moveTo>
                  <a:cubicBezTo>
                    <a:pt x="17" y="0"/>
                    <a:pt x="9" y="0"/>
                    <a:pt x="1" y="0"/>
                  </a:cubicBezTo>
                  <a:cubicBezTo>
                    <a:pt x="825" y="88"/>
                    <a:pt x="1513" y="425"/>
                    <a:pt x="2225" y="825"/>
                  </a:cubicBezTo>
                  <a:cubicBezTo>
                    <a:pt x="3262" y="1450"/>
                    <a:pt x="3850" y="1925"/>
                    <a:pt x="4824" y="2799"/>
                  </a:cubicBezTo>
                  <a:cubicBezTo>
                    <a:pt x="5324" y="3237"/>
                    <a:pt x="5762" y="3662"/>
                    <a:pt x="6174" y="4099"/>
                  </a:cubicBezTo>
                  <a:cubicBezTo>
                    <a:pt x="6249" y="3962"/>
                    <a:pt x="6324" y="3837"/>
                    <a:pt x="6399" y="3699"/>
                  </a:cubicBezTo>
                  <a:cubicBezTo>
                    <a:pt x="4793" y="1707"/>
                    <a:pt x="2343"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8" name="Google Shape;13068;p28"/>
            <p:cNvSpPr/>
            <p:nvPr/>
          </p:nvSpPr>
          <p:spPr>
            <a:xfrm>
              <a:off x="6810775" y="2077075"/>
              <a:ext cx="60300" cy="58450"/>
            </a:xfrm>
            <a:custGeom>
              <a:avLst/>
              <a:gdLst/>
              <a:ahLst/>
              <a:cxnLst/>
              <a:rect l="l" t="t" r="r" b="b"/>
              <a:pathLst>
                <a:path w="2412" h="2338" extrusionOk="0">
                  <a:moveTo>
                    <a:pt x="0" y="0"/>
                  </a:moveTo>
                  <a:cubicBezTo>
                    <a:pt x="912" y="700"/>
                    <a:pt x="1625" y="1475"/>
                    <a:pt x="2262" y="2337"/>
                  </a:cubicBezTo>
                  <a:cubicBezTo>
                    <a:pt x="2312" y="2237"/>
                    <a:pt x="2362" y="2150"/>
                    <a:pt x="2412" y="2050"/>
                  </a:cubicBezTo>
                  <a:cubicBezTo>
                    <a:pt x="1800" y="1188"/>
                    <a:pt x="987" y="4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9" name="Google Shape;13069;p28"/>
            <p:cNvSpPr/>
            <p:nvPr/>
          </p:nvSpPr>
          <p:spPr>
            <a:xfrm>
              <a:off x="6743275" y="2065825"/>
              <a:ext cx="115625" cy="90625"/>
            </a:xfrm>
            <a:custGeom>
              <a:avLst/>
              <a:gdLst/>
              <a:ahLst/>
              <a:cxnLst/>
              <a:rect l="l" t="t" r="r" b="b"/>
              <a:pathLst>
                <a:path w="4625" h="3625" extrusionOk="0">
                  <a:moveTo>
                    <a:pt x="1" y="0"/>
                  </a:moveTo>
                  <a:lnTo>
                    <a:pt x="1" y="0"/>
                  </a:lnTo>
                  <a:cubicBezTo>
                    <a:pt x="1000" y="613"/>
                    <a:pt x="1888" y="1313"/>
                    <a:pt x="2812" y="2075"/>
                  </a:cubicBezTo>
                  <a:cubicBezTo>
                    <a:pt x="3412" y="2575"/>
                    <a:pt x="3975" y="3087"/>
                    <a:pt x="4487" y="3624"/>
                  </a:cubicBezTo>
                  <a:cubicBezTo>
                    <a:pt x="4537" y="3550"/>
                    <a:pt x="4587" y="3475"/>
                    <a:pt x="4625" y="3387"/>
                  </a:cubicBezTo>
                  <a:cubicBezTo>
                    <a:pt x="3412" y="1912"/>
                    <a:pt x="1738" y="8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0" name="Google Shape;13070;p28"/>
            <p:cNvSpPr/>
            <p:nvPr/>
          </p:nvSpPr>
          <p:spPr>
            <a:xfrm>
              <a:off x="6767950" y="2095825"/>
              <a:ext cx="85950" cy="70300"/>
            </a:xfrm>
            <a:custGeom>
              <a:avLst/>
              <a:gdLst/>
              <a:ahLst/>
              <a:cxnLst/>
              <a:rect l="l" t="t" r="r" b="b"/>
              <a:pathLst>
                <a:path w="3438" h="2812" extrusionOk="0">
                  <a:moveTo>
                    <a:pt x="1" y="0"/>
                  </a:moveTo>
                  <a:cubicBezTo>
                    <a:pt x="1051" y="700"/>
                    <a:pt x="1988" y="1600"/>
                    <a:pt x="2913" y="2462"/>
                  </a:cubicBezTo>
                  <a:cubicBezTo>
                    <a:pt x="3038" y="2587"/>
                    <a:pt x="3150" y="2699"/>
                    <a:pt x="3275" y="2812"/>
                  </a:cubicBezTo>
                  <a:cubicBezTo>
                    <a:pt x="3275" y="2799"/>
                    <a:pt x="3300" y="2787"/>
                    <a:pt x="3313" y="2774"/>
                  </a:cubicBezTo>
                  <a:cubicBezTo>
                    <a:pt x="3350" y="2699"/>
                    <a:pt x="3400" y="2624"/>
                    <a:pt x="3438" y="2537"/>
                  </a:cubicBezTo>
                  <a:cubicBezTo>
                    <a:pt x="2475" y="1462"/>
                    <a:pt x="1201" y="58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1" name="Google Shape;13071;p28"/>
            <p:cNvSpPr/>
            <p:nvPr/>
          </p:nvSpPr>
          <p:spPr>
            <a:xfrm>
              <a:off x="6785450" y="2122050"/>
              <a:ext cx="61275" cy="55025"/>
            </a:xfrm>
            <a:custGeom>
              <a:avLst/>
              <a:gdLst/>
              <a:ahLst/>
              <a:cxnLst/>
              <a:rect l="l" t="t" r="r" b="b"/>
              <a:pathLst>
                <a:path w="2451" h="2201" extrusionOk="0">
                  <a:moveTo>
                    <a:pt x="1" y="1"/>
                  </a:moveTo>
                  <a:cubicBezTo>
                    <a:pt x="863" y="613"/>
                    <a:pt x="1575" y="1413"/>
                    <a:pt x="2275" y="2200"/>
                  </a:cubicBezTo>
                  <a:cubicBezTo>
                    <a:pt x="2338" y="2113"/>
                    <a:pt x="2388" y="2038"/>
                    <a:pt x="2450" y="1950"/>
                  </a:cubicBezTo>
                  <a:cubicBezTo>
                    <a:pt x="1763" y="1151"/>
                    <a:pt x="951" y="4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2" name="Google Shape;13072;p28"/>
            <p:cNvSpPr/>
            <p:nvPr/>
          </p:nvSpPr>
          <p:spPr>
            <a:xfrm>
              <a:off x="6795775" y="2142050"/>
              <a:ext cx="45000" cy="42825"/>
            </a:xfrm>
            <a:custGeom>
              <a:avLst/>
              <a:gdLst/>
              <a:ahLst/>
              <a:cxnLst/>
              <a:rect l="l" t="t" r="r" b="b"/>
              <a:pathLst>
                <a:path w="1800" h="1713" extrusionOk="0">
                  <a:moveTo>
                    <a:pt x="0" y="1"/>
                  </a:moveTo>
                  <a:lnTo>
                    <a:pt x="0" y="1"/>
                  </a:lnTo>
                  <a:cubicBezTo>
                    <a:pt x="638" y="488"/>
                    <a:pt x="1125" y="1113"/>
                    <a:pt x="1650" y="1713"/>
                  </a:cubicBezTo>
                  <a:cubicBezTo>
                    <a:pt x="1700" y="1638"/>
                    <a:pt x="1750" y="1563"/>
                    <a:pt x="1800" y="1488"/>
                  </a:cubicBezTo>
                  <a:cubicBezTo>
                    <a:pt x="1287" y="900"/>
                    <a:pt x="687" y="3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3" name="Google Shape;13073;p28"/>
            <p:cNvSpPr/>
            <p:nvPr/>
          </p:nvSpPr>
          <p:spPr>
            <a:xfrm>
              <a:off x="6805150" y="2163925"/>
              <a:ext cx="29375" cy="28450"/>
            </a:xfrm>
            <a:custGeom>
              <a:avLst/>
              <a:gdLst/>
              <a:ahLst/>
              <a:cxnLst/>
              <a:rect l="l" t="t" r="r" b="b"/>
              <a:pathLst>
                <a:path w="1175" h="1138" extrusionOk="0">
                  <a:moveTo>
                    <a:pt x="0" y="0"/>
                  </a:moveTo>
                  <a:lnTo>
                    <a:pt x="0" y="0"/>
                  </a:lnTo>
                  <a:cubicBezTo>
                    <a:pt x="375" y="300"/>
                    <a:pt x="662" y="700"/>
                    <a:pt x="987" y="1050"/>
                  </a:cubicBezTo>
                  <a:cubicBezTo>
                    <a:pt x="1012" y="1088"/>
                    <a:pt x="1037" y="1113"/>
                    <a:pt x="1062" y="1138"/>
                  </a:cubicBezTo>
                  <a:cubicBezTo>
                    <a:pt x="1100" y="1088"/>
                    <a:pt x="1137" y="1038"/>
                    <a:pt x="1175" y="988"/>
                  </a:cubicBezTo>
                  <a:cubicBezTo>
                    <a:pt x="825" y="613"/>
                    <a:pt x="437" y="2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4" name="Google Shape;13074;p28"/>
            <p:cNvSpPr/>
            <p:nvPr/>
          </p:nvSpPr>
          <p:spPr>
            <a:xfrm>
              <a:off x="6806700" y="2178300"/>
              <a:ext cx="22825" cy="19700"/>
            </a:xfrm>
            <a:custGeom>
              <a:avLst/>
              <a:gdLst/>
              <a:ahLst/>
              <a:cxnLst/>
              <a:rect l="l" t="t" r="r" b="b"/>
              <a:pathLst>
                <a:path w="913" h="788" extrusionOk="0">
                  <a:moveTo>
                    <a:pt x="1" y="0"/>
                  </a:moveTo>
                  <a:cubicBezTo>
                    <a:pt x="275" y="263"/>
                    <a:pt x="563" y="525"/>
                    <a:pt x="838" y="788"/>
                  </a:cubicBezTo>
                  <a:cubicBezTo>
                    <a:pt x="863" y="750"/>
                    <a:pt x="888" y="725"/>
                    <a:pt x="913" y="688"/>
                  </a:cubicBezTo>
                  <a:cubicBezTo>
                    <a:pt x="638" y="425"/>
                    <a:pt x="338"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5" name="Google Shape;13075;p28"/>
            <p:cNvSpPr/>
            <p:nvPr/>
          </p:nvSpPr>
          <p:spPr>
            <a:xfrm>
              <a:off x="6802950" y="2195475"/>
              <a:ext cx="19075" cy="12200"/>
            </a:xfrm>
            <a:custGeom>
              <a:avLst/>
              <a:gdLst/>
              <a:ahLst/>
              <a:cxnLst/>
              <a:rect l="l" t="t" r="r" b="b"/>
              <a:pathLst>
                <a:path w="763" h="488" extrusionOk="0">
                  <a:moveTo>
                    <a:pt x="1" y="1"/>
                  </a:moveTo>
                  <a:cubicBezTo>
                    <a:pt x="226" y="163"/>
                    <a:pt x="463" y="325"/>
                    <a:pt x="700" y="488"/>
                  </a:cubicBezTo>
                  <a:cubicBezTo>
                    <a:pt x="713" y="463"/>
                    <a:pt x="738" y="438"/>
                    <a:pt x="763" y="413"/>
                  </a:cubicBezTo>
                  <a:cubicBezTo>
                    <a:pt x="525" y="251"/>
                    <a:pt x="276"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6" name="Google Shape;13076;p28"/>
            <p:cNvSpPr/>
            <p:nvPr/>
          </p:nvSpPr>
          <p:spPr>
            <a:xfrm>
              <a:off x="6769525" y="2039575"/>
              <a:ext cx="109675" cy="79700"/>
            </a:xfrm>
            <a:custGeom>
              <a:avLst/>
              <a:gdLst/>
              <a:ahLst/>
              <a:cxnLst/>
              <a:rect l="l" t="t" r="r" b="b"/>
              <a:pathLst>
                <a:path w="4387" h="3188" extrusionOk="0">
                  <a:moveTo>
                    <a:pt x="0" y="1"/>
                  </a:moveTo>
                  <a:lnTo>
                    <a:pt x="0" y="1"/>
                  </a:lnTo>
                  <a:cubicBezTo>
                    <a:pt x="1113" y="638"/>
                    <a:pt x="2087" y="1213"/>
                    <a:pt x="3025" y="2025"/>
                  </a:cubicBezTo>
                  <a:cubicBezTo>
                    <a:pt x="3487" y="2400"/>
                    <a:pt x="3899" y="2775"/>
                    <a:pt x="4262" y="3187"/>
                  </a:cubicBezTo>
                  <a:cubicBezTo>
                    <a:pt x="4299" y="3112"/>
                    <a:pt x="4337" y="3025"/>
                    <a:pt x="4387" y="2950"/>
                  </a:cubicBezTo>
                  <a:cubicBezTo>
                    <a:pt x="3912" y="2363"/>
                    <a:pt x="3362" y="1863"/>
                    <a:pt x="2762" y="1425"/>
                  </a:cubicBezTo>
                  <a:cubicBezTo>
                    <a:pt x="1925" y="801"/>
                    <a:pt x="950" y="4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7" name="Google Shape;13077;p28"/>
            <p:cNvSpPr/>
            <p:nvPr/>
          </p:nvSpPr>
          <p:spPr>
            <a:xfrm>
              <a:off x="6797950" y="2042075"/>
              <a:ext cx="87825" cy="64075"/>
            </a:xfrm>
            <a:custGeom>
              <a:avLst/>
              <a:gdLst/>
              <a:ahLst/>
              <a:cxnLst/>
              <a:rect l="l" t="t" r="r" b="b"/>
              <a:pathLst>
                <a:path w="3513" h="2563" extrusionOk="0">
                  <a:moveTo>
                    <a:pt x="1" y="1"/>
                  </a:moveTo>
                  <a:lnTo>
                    <a:pt x="1" y="1"/>
                  </a:lnTo>
                  <a:cubicBezTo>
                    <a:pt x="1225" y="713"/>
                    <a:pt x="2300" y="1625"/>
                    <a:pt x="3387" y="2563"/>
                  </a:cubicBezTo>
                  <a:cubicBezTo>
                    <a:pt x="3425" y="2500"/>
                    <a:pt x="3462" y="2425"/>
                    <a:pt x="3500" y="2350"/>
                  </a:cubicBezTo>
                  <a:cubicBezTo>
                    <a:pt x="3500" y="2338"/>
                    <a:pt x="3512" y="2325"/>
                    <a:pt x="3512" y="2325"/>
                  </a:cubicBezTo>
                  <a:cubicBezTo>
                    <a:pt x="2537" y="1288"/>
                    <a:pt x="1375" y="4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8" name="Google Shape;13078;p28"/>
            <p:cNvSpPr/>
            <p:nvPr/>
          </p:nvSpPr>
          <p:spPr>
            <a:xfrm>
              <a:off x="6823875" y="2043025"/>
              <a:ext cx="65950" cy="55325"/>
            </a:xfrm>
            <a:custGeom>
              <a:avLst/>
              <a:gdLst/>
              <a:ahLst/>
              <a:cxnLst/>
              <a:rect l="l" t="t" r="r" b="b"/>
              <a:pathLst>
                <a:path w="2638" h="2213" extrusionOk="0">
                  <a:moveTo>
                    <a:pt x="1" y="0"/>
                  </a:moveTo>
                  <a:lnTo>
                    <a:pt x="1" y="0"/>
                  </a:lnTo>
                  <a:cubicBezTo>
                    <a:pt x="876" y="688"/>
                    <a:pt x="1688" y="1450"/>
                    <a:pt x="2513" y="2212"/>
                  </a:cubicBezTo>
                  <a:cubicBezTo>
                    <a:pt x="2550" y="2125"/>
                    <a:pt x="2600" y="2037"/>
                    <a:pt x="2638" y="1962"/>
                  </a:cubicBezTo>
                  <a:cubicBezTo>
                    <a:pt x="1875" y="1150"/>
                    <a:pt x="1026" y="4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9" name="Google Shape;13079;p28"/>
            <p:cNvSpPr/>
            <p:nvPr/>
          </p:nvSpPr>
          <p:spPr>
            <a:xfrm>
              <a:off x="6793575" y="2006475"/>
              <a:ext cx="105000" cy="70625"/>
            </a:xfrm>
            <a:custGeom>
              <a:avLst/>
              <a:gdLst/>
              <a:ahLst/>
              <a:cxnLst/>
              <a:rect l="l" t="t" r="r" b="b"/>
              <a:pathLst>
                <a:path w="4200" h="2825" extrusionOk="0">
                  <a:moveTo>
                    <a:pt x="1" y="0"/>
                  </a:moveTo>
                  <a:lnTo>
                    <a:pt x="1" y="0"/>
                  </a:lnTo>
                  <a:cubicBezTo>
                    <a:pt x="1638" y="975"/>
                    <a:pt x="2750" y="1750"/>
                    <a:pt x="4100" y="2824"/>
                  </a:cubicBezTo>
                  <a:cubicBezTo>
                    <a:pt x="4137" y="2737"/>
                    <a:pt x="4162" y="2637"/>
                    <a:pt x="4200" y="2549"/>
                  </a:cubicBezTo>
                  <a:cubicBezTo>
                    <a:pt x="4137" y="2524"/>
                    <a:pt x="4100" y="2487"/>
                    <a:pt x="4087" y="2424"/>
                  </a:cubicBezTo>
                  <a:cubicBezTo>
                    <a:pt x="3787" y="2137"/>
                    <a:pt x="3462" y="1850"/>
                    <a:pt x="3112" y="1600"/>
                  </a:cubicBezTo>
                  <a:cubicBezTo>
                    <a:pt x="2163" y="900"/>
                    <a:pt x="1100" y="4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0" name="Google Shape;13080;p28"/>
            <p:cNvSpPr/>
            <p:nvPr/>
          </p:nvSpPr>
          <p:spPr>
            <a:xfrm>
              <a:off x="6829825" y="2003025"/>
              <a:ext cx="66875" cy="49400"/>
            </a:xfrm>
            <a:custGeom>
              <a:avLst/>
              <a:gdLst/>
              <a:ahLst/>
              <a:cxnLst/>
              <a:rect l="l" t="t" r="r" b="b"/>
              <a:pathLst>
                <a:path w="2675" h="1976" extrusionOk="0">
                  <a:moveTo>
                    <a:pt x="0" y="1"/>
                  </a:moveTo>
                  <a:lnTo>
                    <a:pt x="0" y="1"/>
                  </a:lnTo>
                  <a:cubicBezTo>
                    <a:pt x="850" y="613"/>
                    <a:pt x="1800" y="1375"/>
                    <a:pt x="2625" y="1938"/>
                  </a:cubicBezTo>
                  <a:cubicBezTo>
                    <a:pt x="2637" y="1950"/>
                    <a:pt x="2650" y="1963"/>
                    <a:pt x="2662" y="1975"/>
                  </a:cubicBezTo>
                  <a:cubicBezTo>
                    <a:pt x="2675" y="1888"/>
                    <a:pt x="2675" y="1788"/>
                    <a:pt x="2675" y="1700"/>
                  </a:cubicBezTo>
                  <a:cubicBezTo>
                    <a:pt x="1875" y="1013"/>
                    <a:pt x="950" y="4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1" name="Google Shape;13081;p28"/>
            <p:cNvSpPr/>
            <p:nvPr/>
          </p:nvSpPr>
          <p:spPr>
            <a:xfrm>
              <a:off x="6849500" y="2002725"/>
              <a:ext cx="47525" cy="34700"/>
            </a:xfrm>
            <a:custGeom>
              <a:avLst/>
              <a:gdLst/>
              <a:ahLst/>
              <a:cxnLst/>
              <a:rect l="l" t="t" r="r" b="b"/>
              <a:pathLst>
                <a:path w="1901" h="1388" extrusionOk="0">
                  <a:moveTo>
                    <a:pt x="1" y="0"/>
                  </a:moveTo>
                  <a:lnTo>
                    <a:pt x="1" y="0"/>
                  </a:lnTo>
                  <a:cubicBezTo>
                    <a:pt x="400" y="250"/>
                    <a:pt x="775" y="575"/>
                    <a:pt x="1163" y="875"/>
                  </a:cubicBezTo>
                  <a:cubicBezTo>
                    <a:pt x="1400" y="1050"/>
                    <a:pt x="1650" y="1225"/>
                    <a:pt x="1900" y="1387"/>
                  </a:cubicBezTo>
                  <a:cubicBezTo>
                    <a:pt x="1900" y="1300"/>
                    <a:pt x="1900" y="1225"/>
                    <a:pt x="1900" y="1137"/>
                  </a:cubicBezTo>
                  <a:cubicBezTo>
                    <a:pt x="1300" y="687"/>
                    <a:pt x="688" y="2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2" name="Google Shape;13082;p28"/>
            <p:cNvSpPr/>
            <p:nvPr/>
          </p:nvSpPr>
          <p:spPr>
            <a:xfrm>
              <a:off x="6790150" y="1943350"/>
              <a:ext cx="104375" cy="65025"/>
            </a:xfrm>
            <a:custGeom>
              <a:avLst/>
              <a:gdLst/>
              <a:ahLst/>
              <a:cxnLst/>
              <a:rect l="l" t="t" r="r" b="b"/>
              <a:pathLst>
                <a:path w="4175" h="2601" extrusionOk="0">
                  <a:moveTo>
                    <a:pt x="0" y="1"/>
                  </a:moveTo>
                  <a:cubicBezTo>
                    <a:pt x="788" y="288"/>
                    <a:pt x="1500" y="751"/>
                    <a:pt x="2187" y="1213"/>
                  </a:cubicBezTo>
                  <a:cubicBezTo>
                    <a:pt x="2937" y="1688"/>
                    <a:pt x="3537" y="2125"/>
                    <a:pt x="4174" y="2600"/>
                  </a:cubicBezTo>
                  <a:cubicBezTo>
                    <a:pt x="4137" y="2425"/>
                    <a:pt x="4099" y="2263"/>
                    <a:pt x="4049" y="2100"/>
                  </a:cubicBezTo>
                  <a:cubicBezTo>
                    <a:pt x="4024" y="2075"/>
                    <a:pt x="3999" y="2050"/>
                    <a:pt x="3974" y="2013"/>
                  </a:cubicBezTo>
                  <a:cubicBezTo>
                    <a:pt x="2824" y="1038"/>
                    <a:pt x="1487"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3" name="Google Shape;13083;p28"/>
            <p:cNvSpPr/>
            <p:nvPr/>
          </p:nvSpPr>
          <p:spPr>
            <a:xfrm>
              <a:off x="6800775" y="1937100"/>
              <a:ext cx="85300" cy="51575"/>
            </a:xfrm>
            <a:custGeom>
              <a:avLst/>
              <a:gdLst/>
              <a:ahLst/>
              <a:cxnLst/>
              <a:rect l="l" t="t" r="r" b="b"/>
              <a:pathLst>
                <a:path w="3412" h="2063" extrusionOk="0">
                  <a:moveTo>
                    <a:pt x="0" y="1"/>
                  </a:moveTo>
                  <a:cubicBezTo>
                    <a:pt x="1250" y="526"/>
                    <a:pt x="2325" y="1325"/>
                    <a:pt x="3412" y="2063"/>
                  </a:cubicBezTo>
                  <a:cubicBezTo>
                    <a:pt x="3299" y="1913"/>
                    <a:pt x="3199" y="1750"/>
                    <a:pt x="3099" y="1588"/>
                  </a:cubicBezTo>
                  <a:cubicBezTo>
                    <a:pt x="2187" y="851"/>
                    <a:pt x="1175" y="2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4" name="Google Shape;13084;p28"/>
            <p:cNvSpPr/>
            <p:nvPr/>
          </p:nvSpPr>
          <p:spPr>
            <a:xfrm>
              <a:off x="6813575" y="1934600"/>
              <a:ext cx="60325" cy="35325"/>
            </a:xfrm>
            <a:custGeom>
              <a:avLst/>
              <a:gdLst/>
              <a:ahLst/>
              <a:cxnLst/>
              <a:rect l="l" t="t" r="r" b="b"/>
              <a:pathLst>
                <a:path w="2413" h="1413" extrusionOk="0">
                  <a:moveTo>
                    <a:pt x="0" y="1"/>
                  </a:moveTo>
                  <a:lnTo>
                    <a:pt x="0" y="1"/>
                  </a:lnTo>
                  <a:cubicBezTo>
                    <a:pt x="813" y="438"/>
                    <a:pt x="1613" y="938"/>
                    <a:pt x="2412" y="1413"/>
                  </a:cubicBezTo>
                  <a:cubicBezTo>
                    <a:pt x="2350" y="1313"/>
                    <a:pt x="2275" y="1201"/>
                    <a:pt x="2212" y="1101"/>
                  </a:cubicBezTo>
                  <a:cubicBezTo>
                    <a:pt x="1525" y="626"/>
                    <a:pt x="813" y="2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5" name="Google Shape;13085;p28"/>
            <p:cNvSpPr/>
            <p:nvPr/>
          </p:nvSpPr>
          <p:spPr>
            <a:xfrm>
              <a:off x="6812950" y="1924925"/>
              <a:ext cx="50325" cy="29400"/>
            </a:xfrm>
            <a:custGeom>
              <a:avLst/>
              <a:gdLst/>
              <a:ahLst/>
              <a:cxnLst/>
              <a:rect l="l" t="t" r="r" b="b"/>
              <a:pathLst>
                <a:path w="2013" h="1176" extrusionOk="0">
                  <a:moveTo>
                    <a:pt x="0" y="0"/>
                  </a:moveTo>
                  <a:cubicBezTo>
                    <a:pt x="613" y="375"/>
                    <a:pt x="1350" y="813"/>
                    <a:pt x="2012" y="1175"/>
                  </a:cubicBezTo>
                  <a:cubicBezTo>
                    <a:pt x="1937" y="1075"/>
                    <a:pt x="1862" y="975"/>
                    <a:pt x="1788" y="875"/>
                  </a:cubicBezTo>
                  <a:cubicBezTo>
                    <a:pt x="1225" y="513"/>
                    <a:pt x="650" y="2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6" name="Google Shape;13086;p28"/>
            <p:cNvSpPr/>
            <p:nvPr/>
          </p:nvSpPr>
          <p:spPr>
            <a:xfrm>
              <a:off x="6778900" y="1899300"/>
              <a:ext cx="74375" cy="35025"/>
            </a:xfrm>
            <a:custGeom>
              <a:avLst/>
              <a:gdLst/>
              <a:ahLst/>
              <a:cxnLst/>
              <a:rect l="l" t="t" r="r" b="b"/>
              <a:pathLst>
                <a:path w="2975" h="1401" extrusionOk="0">
                  <a:moveTo>
                    <a:pt x="0" y="1"/>
                  </a:moveTo>
                  <a:cubicBezTo>
                    <a:pt x="988" y="438"/>
                    <a:pt x="1962" y="975"/>
                    <a:pt x="2975" y="1400"/>
                  </a:cubicBezTo>
                  <a:cubicBezTo>
                    <a:pt x="2962" y="1388"/>
                    <a:pt x="2962" y="1388"/>
                    <a:pt x="2962" y="1375"/>
                  </a:cubicBezTo>
                  <a:cubicBezTo>
                    <a:pt x="2012" y="851"/>
                    <a:pt x="1075"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7" name="Google Shape;13087;p28"/>
            <p:cNvSpPr/>
            <p:nvPr/>
          </p:nvSpPr>
          <p:spPr>
            <a:xfrm>
              <a:off x="6848575" y="1995225"/>
              <a:ext cx="48125" cy="31575"/>
            </a:xfrm>
            <a:custGeom>
              <a:avLst/>
              <a:gdLst/>
              <a:ahLst/>
              <a:cxnLst/>
              <a:rect l="l" t="t" r="r" b="b"/>
              <a:pathLst>
                <a:path w="1925" h="1263" extrusionOk="0">
                  <a:moveTo>
                    <a:pt x="0" y="0"/>
                  </a:moveTo>
                  <a:cubicBezTo>
                    <a:pt x="625" y="438"/>
                    <a:pt x="1275" y="862"/>
                    <a:pt x="1925" y="1262"/>
                  </a:cubicBezTo>
                  <a:cubicBezTo>
                    <a:pt x="1925" y="1175"/>
                    <a:pt x="1912" y="1087"/>
                    <a:pt x="1912" y="1012"/>
                  </a:cubicBezTo>
                  <a:cubicBezTo>
                    <a:pt x="1312" y="600"/>
                    <a:pt x="675" y="2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8" name="Google Shape;13088;p28"/>
            <p:cNvSpPr/>
            <p:nvPr/>
          </p:nvSpPr>
          <p:spPr>
            <a:xfrm>
              <a:off x="6856375" y="1991475"/>
              <a:ext cx="39700" cy="26575"/>
            </a:xfrm>
            <a:custGeom>
              <a:avLst/>
              <a:gdLst/>
              <a:ahLst/>
              <a:cxnLst/>
              <a:rect l="l" t="t" r="r" b="b"/>
              <a:pathLst>
                <a:path w="1588" h="1063" extrusionOk="0">
                  <a:moveTo>
                    <a:pt x="1" y="0"/>
                  </a:moveTo>
                  <a:cubicBezTo>
                    <a:pt x="488" y="363"/>
                    <a:pt x="1038" y="713"/>
                    <a:pt x="1588" y="1062"/>
                  </a:cubicBezTo>
                  <a:cubicBezTo>
                    <a:pt x="1575" y="987"/>
                    <a:pt x="1563" y="925"/>
                    <a:pt x="1563" y="850"/>
                  </a:cubicBezTo>
                  <a:cubicBezTo>
                    <a:pt x="1063" y="513"/>
                    <a:pt x="563"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9" name="Google Shape;13089;p28"/>
            <p:cNvSpPr/>
            <p:nvPr/>
          </p:nvSpPr>
          <p:spPr>
            <a:xfrm>
              <a:off x="6840750" y="2043325"/>
              <a:ext cx="52525" cy="46275"/>
            </a:xfrm>
            <a:custGeom>
              <a:avLst/>
              <a:gdLst/>
              <a:ahLst/>
              <a:cxnLst/>
              <a:rect l="l" t="t" r="r" b="b"/>
              <a:pathLst>
                <a:path w="2101" h="1851" extrusionOk="0">
                  <a:moveTo>
                    <a:pt x="1" y="1"/>
                  </a:moveTo>
                  <a:lnTo>
                    <a:pt x="1" y="1"/>
                  </a:lnTo>
                  <a:cubicBezTo>
                    <a:pt x="688" y="588"/>
                    <a:pt x="1350" y="1225"/>
                    <a:pt x="2000" y="1850"/>
                  </a:cubicBezTo>
                  <a:cubicBezTo>
                    <a:pt x="2038" y="1775"/>
                    <a:pt x="2063" y="1700"/>
                    <a:pt x="2100" y="1625"/>
                  </a:cubicBezTo>
                  <a:cubicBezTo>
                    <a:pt x="1500" y="988"/>
                    <a:pt x="825" y="4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0" name="Google Shape;13090;p28"/>
            <p:cNvSpPr/>
            <p:nvPr/>
          </p:nvSpPr>
          <p:spPr>
            <a:xfrm>
              <a:off x="6626125" y="2138625"/>
              <a:ext cx="130925" cy="137175"/>
            </a:xfrm>
            <a:custGeom>
              <a:avLst/>
              <a:gdLst/>
              <a:ahLst/>
              <a:cxnLst/>
              <a:rect l="l" t="t" r="r" b="b"/>
              <a:pathLst>
                <a:path w="5237" h="5487" extrusionOk="0">
                  <a:moveTo>
                    <a:pt x="0" y="0"/>
                  </a:moveTo>
                  <a:lnTo>
                    <a:pt x="0" y="0"/>
                  </a:lnTo>
                  <a:cubicBezTo>
                    <a:pt x="1038" y="1987"/>
                    <a:pt x="2375" y="3899"/>
                    <a:pt x="4262" y="5161"/>
                  </a:cubicBezTo>
                  <a:cubicBezTo>
                    <a:pt x="4449" y="5274"/>
                    <a:pt x="4624" y="5374"/>
                    <a:pt x="4812" y="5486"/>
                  </a:cubicBezTo>
                  <a:cubicBezTo>
                    <a:pt x="4912" y="5436"/>
                    <a:pt x="4999" y="5386"/>
                    <a:pt x="5087" y="5349"/>
                  </a:cubicBezTo>
                  <a:cubicBezTo>
                    <a:pt x="5137" y="5324"/>
                    <a:pt x="5187" y="5311"/>
                    <a:pt x="5237" y="5286"/>
                  </a:cubicBezTo>
                  <a:cubicBezTo>
                    <a:pt x="5237" y="5274"/>
                    <a:pt x="5237" y="5261"/>
                    <a:pt x="5237" y="5249"/>
                  </a:cubicBezTo>
                  <a:cubicBezTo>
                    <a:pt x="4899" y="5036"/>
                    <a:pt x="4574" y="4824"/>
                    <a:pt x="4287" y="4599"/>
                  </a:cubicBezTo>
                  <a:cubicBezTo>
                    <a:pt x="2637" y="3249"/>
                    <a:pt x="1175" y="17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1" name="Google Shape;13091;p28"/>
            <p:cNvSpPr/>
            <p:nvPr/>
          </p:nvSpPr>
          <p:spPr>
            <a:xfrm>
              <a:off x="6655500" y="2203275"/>
              <a:ext cx="82175" cy="80325"/>
            </a:xfrm>
            <a:custGeom>
              <a:avLst/>
              <a:gdLst/>
              <a:ahLst/>
              <a:cxnLst/>
              <a:rect l="l" t="t" r="r" b="b"/>
              <a:pathLst>
                <a:path w="3287" h="3213" extrusionOk="0">
                  <a:moveTo>
                    <a:pt x="0" y="1"/>
                  </a:moveTo>
                  <a:cubicBezTo>
                    <a:pt x="275" y="626"/>
                    <a:pt x="750" y="1113"/>
                    <a:pt x="1200" y="1613"/>
                  </a:cubicBezTo>
                  <a:cubicBezTo>
                    <a:pt x="1750" y="2213"/>
                    <a:pt x="2375" y="2738"/>
                    <a:pt x="3037" y="3213"/>
                  </a:cubicBezTo>
                  <a:cubicBezTo>
                    <a:pt x="3124" y="3163"/>
                    <a:pt x="3212" y="3125"/>
                    <a:pt x="3287" y="3075"/>
                  </a:cubicBezTo>
                  <a:cubicBezTo>
                    <a:pt x="2687" y="2588"/>
                    <a:pt x="2087" y="2075"/>
                    <a:pt x="1500" y="1563"/>
                  </a:cubicBezTo>
                  <a:cubicBezTo>
                    <a:pt x="962" y="1063"/>
                    <a:pt x="388" y="6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2" name="Google Shape;13092;p28"/>
            <p:cNvSpPr/>
            <p:nvPr/>
          </p:nvSpPr>
          <p:spPr>
            <a:xfrm>
              <a:off x="6651125" y="2214850"/>
              <a:ext cx="70625" cy="77200"/>
            </a:xfrm>
            <a:custGeom>
              <a:avLst/>
              <a:gdLst/>
              <a:ahLst/>
              <a:cxnLst/>
              <a:rect l="l" t="t" r="r" b="b"/>
              <a:pathLst>
                <a:path w="2825" h="3088" extrusionOk="0">
                  <a:moveTo>
                    <a:pt x="0" y="0"/>
                  </a:moveTo>
                  <a:lnTo>
                    <a:pt x="0" y="0"/>
                  </a:lnTo>
                  <a:cubicBezTo>
                    <a:pt x="450" y="925"/>
                    <a:pt x="1050" y="1787"/>
                    <a:pt x="1800" y="2487"/>
                  </a:cubicBezTo>
                  <a:cubicBezTo>
                    <a:pt x="2025" y="2712"/>
                    <a:pt x="2262" y="2900"/>
                    <a:pt x="2500" y="3087"/>
                  </a:cubicBezTo>
                  <a:cubicBezTo>
                    <a:pt x="2612" y="3037"/>
                    <a:pt x="2724" y="3000"/>
                    <a:pt x="2824" y="2950"/>
                  </a:cubicBezTo>
                  <a:cubicBezTo>
                    <a:pt x="1812" y="2025"/>
                    <a:pt x="825" y="10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3" name="Google Shape;13093;p28"/>
            <p:cNvSpPr/>
            <p:nvPr/>
          </p:nvSpPr>
          <p:spPr>
            <a:xfrm>
              <a:off x="6600825" y="2153300"/>
              <a:ext cx="106550" cy="142475"/>
            </a:xfrm>
            <a:custGeom>
              <a:avLst/>
              <a:gdLst/>
              <a:ahLst/>
              <a:cxnLst/>
              <a:rect l="l" t="t" r="r" b="b"/>
              <a:pathLst>
                <a:path w="4262" h="5699" extrusionOk="0">
                  <a:moveTo>
                    <a:pt x="0" y="1"/>
                  </a:moveTo>
                  <a:lnTo>
                    <a:pt x="0" y="1"/>
                  </a:lnTo>
                  <a:cubicBezTo>
                    <a:pt x="738" y="2375"/>
                    <a:pt x="2150" y="4162"/>
                    <a:pt x="3924" y="5699"/>
                  </a:cubicBezTo>
                  <a:cubicBezTo>
                    <a:pt x="4037" y="5674"/>
                    <a:pt x="4149" y="5649"/>
                    <a:pt x="4262" y="5624"/>
                  </a:cubicBezTo>
                  <a:cubicBezTo>
                    <a:pt x="2562" y="3924"/>
                    <a:pt x="1112" y="22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4" name="Google Shape;13094;p28"/>
            <p:cNvSpPr/>
            <p:nvPr/>
          </p:nvSpPr>
          <p:spPr>
            <a:xfrm>
              <a:off x="6603000" y="2191725"/>
              <a:ext cx="89075" cy="106250"/>
            </a:xfrm>
            <a:custGeom>
              <a:avLst/>
              <a:gdLst/>
              <a:ahLst/>
              <a:cxnLst/>
              <a:rect l="l" t="t" r="r" b="b"/>
              <a:pathLst>
                <a:path w="3563" h="4250" extrusionOk="0">
                  <a:moveTo>
                    <a:pt x="1" y="1"/>
                  </a:moveTo>
                  <a:lnTo>
                    <a:pt x="1" y="1"/>
                  </a:lnTo>
                  <a:cubicBezTo>
                    <a:pt x="726" y="1700"/>
                    <a:pt x="1888" y="3062"/>
                    <a:pt x="3250" y="4249"/>
                  </a:cubicBezTo>
                  <a:cubicBezTo>
                    <a:pt x="3350" y="4237"/>
                    <a:pt x="3462" y="4224"/>
                    <a:pt x="3562" y="4212"/>
                  </a:cubicBezTo>
                  <a:cubicBezTo>
                    <a:pt x="2937" y="3562"/>
                    <a:pt x="2325" y="2912"/>
                    <a:pt x="1738" y="2238"/>
                  </a:cubicBezTo>
                  <a:cubicBezTo>
                    <a:pt x="1088" y="1500"/>
                    <a:pt x="551" y="9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5" name="Google Shape;13095;p28"/>
            <p:cNvSpPr/>
            <p:nvPr/>
          </p:nvSpPr>
          <p:spPr>
            <a:xfrm>
              <a:off x="6603950" y="2214525"/>
              <a:ext cx="68125" cy="84075"/>
            </a:xfrm>
            <a:custGeom>
              <a:avLst/>
              <a:gdLst/>
              <a:ahLst/>
              <a:cxnLst/>
              <a:rect l="l" t="t" r="r" b="b"/>
              <a:pathLst>
                <a:path w="2725" h="3363" extrusionOk="0">
                  <a:moveTo>
                    <a:pt x="0" y="1"/>
                  </a:moveTo>
                  <a:lnTo>
                    <a:pt x="0" y="1"/>
                  </a:lnTo>
                  <a:cubicBezTo>
                    <a:pt x="575" y="1301"/>
                    <a:pt x="1375" y="2425"/>
                    <a:pt x="2375" y="3362"/>
                  </a:cubicBezTo>
                  <a:lnTo>
                    <a:pt x="2550" y="3362"/>
                  </a:lnTo>
                  <a:cubicBezTo>
                    <a:pt x="2612" y="3350"/>
                    <a:pt x="2662" y="3350"/>
                    <a:pt x="2724" y="3350"/>
                  </a:cubicBezTo>
                  <a:cubicBezTo>
                    <a:pt x="2275" y="2875"/>
                    <a:pt x="1875" y="2400"/>
                    <a:pt x="1575" y="2038"/>
                  </a:cubicBezTo>
                  <a:cubicBezTo>
                    <a:pt x="1075" y="1438"/>
                    <a:pt x="513" y="7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6" name="Google Shape;13096;p28"/>
            <p:cNvSpPr/>
            <p:nvPr/>
          </p:nvSpPr>
          <p:spPr>
            <a:xfrm>
              <a:off x="6598325" y="2222975"/>
              <a:ext cx="50325" cy="76250"/>
            </a:xfrm>
            <a:custGeom>
              <a:avLst/>
              <a:gdLst/>
              <a:ahLst/>
              <a:cxnLst/>
              <a:rect l="l" t="t" r="r" b="b"/>
              <a:pathLst>
                <a:path w="2013" h="3050" extrusionOk="0">
                  <a:moveTo>
                    <a:pt x="0" y="0"/>
                  </a:moveTo>
                  <a:lnTo>
                    <a:pt x="0" y="0"/>
                  </a:lnTo>
                  <a:cubicBezTo>
                    <a:pt x="363" y="1125"/>
                    <a:pt x="975" y="2137"/>
                    <a:pt x="1737" y="3049"/>
                  </a:cubicBezTo>
                  <a:lnTo>
                    <a:pt x="2012" y="3049"/>
                  </a:lnTo>
                  <a:cubicBezTo>
                    <a:pt x="1287" y="2062"/>
                    <a:pt x="600" y="10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7" name="Google Shape;13097;p28"/>
            <p:cNvSpPr/>
            <p:nvPr/>
          </p:nvSpPr>
          <p:spPr>
            <a:xfrm>
              <a:off x="6552700" y="2187350"/>
              <a:ext cx="66250" cy="106575"/>
            </a:xfrm>
            <a:custGeom>
              <a:avLst/>
              <a:gdLst/>
              <a:ahLst/>
              <a:cxnLst/>
              <a:rect l="l" t="t" r="r" b="b"/>
              <a:pathLst>
                <a:path w="2650" h="4263" extrusionOk="0">
                  <a:moveTo>
                    <a:pt x="1" y="1"/>
                  </a:moveTo>
                  <a:lnTo>
                    <a:pt x="1" y="1"/>
                  </a:lnTo>
                  <a:cubicBezTo>
                    <a:pt x="338" y="1488"/>
                    <a:pt x="1088" y="2875"/>
                    <a:pt x="1963" y="4112"/>
                  </a:cubicBezTo>
                  <a:cubicBezTo>
                    <a:pt x="1988" y="4150"/>
                    <a:pt x="2013" y="4187"/>
                    <a:pt x="2038" y="4212"/>
                  </a:cubicBezTo>
                  <a:cubicBezTo>
                    <a:pt x="2100" y="4225"/>
                    <a:pt x="2150" y="4237"/>
                    <a:pt x="2200" y="4250"/>
                  </a:cubicBezTo>
                  <a:lnTo>
                    <a:pt x="2275" y="4250"/>
                  </a:lnTo>
                  <a:cubicBezTo>
                    <a:pt x="2400" y="4250"/>
                    <a:pt x="2525" y="4250"/>
                    <a:pt x="2650" y="4262"/>
                  </a:cubicBezTo>
                  <a:cubicBezTo>
                    <a:pt x="2238" y="3687"/>
                    <a:pt x="1838" y="3125"/>
                    <a:pt x="1450" y="2537"/>
                  </a:cubicBezTo>
                  <a:cubicBezTo>
                    <a:pt x="938" y="1713"/>
                    <a:pt x="338" y="9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8" name="Google Shape;13098;p28"/>
            <p:cNvSpPr/>
            <p:nvPr/>
          </p:nvSpPr>
          <p:spPr>
            <a:xfrm>
              <a:off x="6592075" y="2233600"/>
              <a:ext cx="40325" cy="62175"/>
            </a:xfrm>
            <a:custGeom>
              <a:avLst/>
              <a:gdLst/>
              <a:ahLst/>
              <a:cxnLst/>
              <a:rect l="l" t="t" r="r" b="b"/>
              <a:pathLst>
                <a:path w="1613" h="2487" extrusionOk="0">
                  <a:moveTo>
                    <a:pt x="0" y="0"/>
                  </a:moveTo>
                  <a:lnTo>
                    <a:pt x="0" y="0"/>
                  </a:lnTo>
                  <a:cubicBezTo>
                    <a:pt x="250" y="887"/>
                    <a:pt x="713" y="1687"/>
                    <a:pt x="1275" y="2425"/>
                  </a:cubicBezTo>
                  <a:cubicBezTo>
                    <a:pt x="1387" y="2437"/>
                    <a:pt x="1487" y="2462"/>
                    <a:pt x="1600" y="2487"/>
                  </a:cubicBezTo>
                  <a:lnTo>
                    <a:pt x="1612" y="2487"/>
                  </a:lnTo>
                  <a:cubicBezTo>
                    <a:pt x="1487" y="2325"/>
                    <a:pt x="1375" y="2150"/>
                    <a:pt x="1250" y="1987"/>
                  </a:cubicBezTo>
                  <a:cubicBezTo>
                    <a:pt x="800" y="1350"/>
                    <a:pt x="313" y="71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9" name="Google Shape;13099;p28"/>
            <p:cNvSpPr/>
            <p:nvPr/>
          </p:nvSpPr>
          <p:spPr>
            <a:xfrm>
              <a:off x="6526450" y="2210475"/>
              <a:ext cx="72825" cy="96875"/>
            </a:xfrm>
            <a:custGeom>
              <a:avLst/>
              <a:gdLst/>
              <a:ahLst/>
              <a:cxnLst/>
              <a:rect l="l" t="t" r="r" b="b"/>
              <a:pathLst>
                <a:path w="2913" h="3875" extrusionOk="0">
                  <a:moveTo>
                    <a:pt x="1076" y="0"/>
                  </a:moveTo>
                  <a:cubicBezTo>
                    <a:pt x="1301" y="1150"/>
                    <a:pt x="1826" y="2175"/>
                    <a:pt x="2463" y="3137"/>
                  </a:cubicBezTo>
                  <a:cubicBezTo>
                    <a:pt x="2363" y="3125"/>
                    <a:pt x="2250" y="3112"/>
                    <a:pt x="2150" y="3100"/>
                  </a:cubicBezTo>
                  <a:cubicBezTo>
                    <a:pt x="1988" y="2825"/>
                    <a:pt x="1826" y="2525"/>
                    <a:pt x="1651" y="2250"/>
                  </a:cubicBezTo>
                  <a:cubicBezTo>
                    <a:pt x="1326" y="1662"/>
                    <a:pt x="988" y="1100"/>
                    <a:pt x="763" y="500"/>
                  </a:cubicBezTo>
                  <a:lnTo>
                    <a:pt x="763" y="500"/>
                  </a:lnTo>
                  <a:cubicBezTo>
                    <a:pt x="938" y="1438"/>
                    <a:pt x="1363" y="2312"/>
                    <a:pt x="1913" y="3100"/>
                  </a:cubicBezTo>
                  <a:cubicBezTo>
                    <a:pt x="1763" y="3100"/>
                    <a:pt x="1613" y="3112"/>
                    <a:pt x="1463" y="3137"/>
                  </a:cubicBezTo>
                  <a:cubicBezTo>
                    <a:pt x="1488" y="3125"/>
                    <a:pt x="1513" y="3112"/>
                    <a:pt x="1538" y="3112"/>
                  </a:cubicBezTo>
                  <a:cubicBezTo>
                    <a:pt x="1576" y="3100"/>
                    <a:pt x="1626" y="3100"/>
                    <a:pt x="1663" y="3100"/>
                  </a:cubicBezTo>
                  <a:cubicBezTo>
                    <a:pt x="1276" y="2300"/>
                    <a:pt x="888" y="1500"/>
                    <a:pt x="351" y="788"/>
                  </a:cubicBezTo>
                  <a:lnTo>
                    <a:pt x="351" y="788"/>
                  </a:lnTo>
                  <a:cubicBezTo>
                    <a:pt x="701" y="1513"/>
                    <a:pt x="926" y="2337"/>
                    <a:pt x="1251" y="3112"/>
                  </a:cubicBezTo>
                  <a:cubicBezTo>
                    <a:pt x="1263" y="3125"/>
                    <a:pt x="1276" y="3150"/>
                    <a:pt x="1276" y="3162"/>
                  </a:cubicBezTo>
                  <a:cubicBezTo>
                    <a:pt x="1201" y="3175"/>
                    <a:pt x="1126" y="3187"/>
                    <a:pt x="1051" y="3212"/>
                  </a:cubicBezTo>
                  <a:cubicBezTo>
                    <a:pt x="788" y="2650"/>
                    <a:pt x="513" y="2100"/>
                    <a:pt x="251" y="1538"/>
                  </a:cubicBezTo>
                  <a:lnTo>
                    <a:pt x="251" y="1538"/>
                  </a:lnTo>
                  <a:cubicBezTo>
                    <a:pt x="426" y="2125"/>
                    <a:pt x="588" y="2712"/>
                    <a:pt x="813" y="3275"/>
                  </a:cubicBezTo>
                  <a:cubicBezTo>
                    <a:pt x="751" y="3300"/>
                    <a:pt x="688" y="3312"/>
                    <a:pt x="626" y="3337"/>
                  </a:cubicBezTo>
                  <a:cubicBezTo>
                    <a:pt x="388" y="2850"/>
                    <a:pt x="151" y="2387"/>
                    <a:pt x="1" y="1837"/>
                  </a:cubicBezTo>
                  <a:lnTo>
                    <a:pt x="1" y="1837"/>
                  </a:lnTo>
                  <a:cubicBezTo>
                    <a:pt x="51" y="2375"/>
                    <a:pt x="213" y="2912"/>
                    <a:pt x="413" y="3425"/>
                  </a:cubicBezTo>
                  <a:cubicBezTo>
                    <a:pt x="313" y="3487"/>
                    <a:pt x="213" y="3549"/>
                    <a:pt x="113" y="3624"/>
                  </a:cubicBezTo>
                  <a:cubicBezTo>
                    <a:pt x="401" y="3699"/>
                    <a:pt x="688" y="3774"/>
                    <a:pt x="963" y="3874"/>
                  </a:cubicBezTo>
                  <a:cubicBezTo>
                    <a:pt x="1601" y="3649"/>
                    <a:pt x="2263" y="3499"/>
                    <a:pt x="2913" y="3487"/>
                  </a:cubicBezTo>
                  <a:cubicBezTo>
                    <a:pt x="2614" y="3444"/>
                    <a:pt x="2308" y="3414"/>
                    <a:pt x="2002" y="3414"/>
                  </a:cubicBezTo>
                  <a:cubicBezTo>
                    <a:pt x="1771" y="3414"/>
                    <a:pt x="1540" y="3431"/>
                    <a:pt x="1313" y="3474"/>
                  </a:cubicBezTo>
                  <a:cubicBezTo>
                    <a:pt x="1138" y="3512"/>
                    <a:pt x="951" y="3574"/>
                    <a:pt x="776" y="3637"/>
                  </a:cubicBezTo>
                  <a:cubicBezTo>
                    <a:pt x="776" y="3624"/>
                    <a:pt x="763" y="3612"/>
                    <a:pt x="763" y="3599"/>
                  </a:cubicBezTo>
                  <a:cubicBezTo>
                    <a:pt x="1338" y="3400"/>
                    <a:pt x="1913" y="3200"/>
                    <a:pt x="2500" y="3200"/>
                  </a:cubicBezTo>
                  <a:cubicBezTo>
                    <a:pt x="2513" y="3212"/>
                    <a:pt x="2525" y="3212"/>
                    <a:pt x="2538" y="3212"/>
                  </a:cubicBezTo>
                  <a:cubicBezTo>
                    <a:pt x="2650" y="3225"/>
                    <a:pt x="2763" y="3237"/>
                    <a:pt x="2875" y="3250"/>
                  </a:cubicBezTo>
                  <a:cubicBezTo>
                    <a:pt x="2775" y="3100"/>
                    <a:pt x="2675" y="2937"/>
                    <a:pt x="2575" y="2787"/>
                  </a:cubicBezTo>
                  <a:cubicBezTo>
                    <a:pt x="1975" y="1875"/>
                    <a:pt x="1401" y="975"/>
                    <a:pt x="1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0" name="Google Shape;13100;p28"/>
            <p:cNvSpPr/>
            <p:nvPr/>
          </p:nvSpPr>
          <p:spPr>
            <a:xfrm>
              <a:off x="6518025" y="2270150"/>
              <a:ext cx="7525" cy="29700"/>
            </a:xfrm>
            <a:custGeom>
              <a:avLst/>
              <a:gdLst/>
              <a:ahLst/>
              <a:cxnLst/>
              <a:rect l="l" t="t" r="r" b="b"/>
              <a:pathLst>
                <a:path w="301" h="1188" extrusionOk="0">
                  <a:moveTo>
                    <a:pt x="1" y="0"/>
                  </a:moveTo>
                  <a:cubicBezTo>
                    <a:pt x="1" y="388"/>
                    <a:pt x="63" y="775"/>
                    <a:pt x="163" y="1150"/>
                  </a:cubicBezTo>
                  <a:cubicBezTo>
                    <a:pt x="188" y="1150"/>
                    <a:pt x="201" y="1150"/>
                    <a:pt x="226" y="1162"/>
                  </a:cubicBezTo>
                  <a:cubicBezTo>
                    <a:pt x="251" y="1175"/>
                    <a:pt x="276" y="1175"/>
                    <a:pt x="300" y="1187"/>
                  </a:cubicBezTo>
                  <a:cubicBezTo>
                    <a:pt x="201" y="788"/>
                    <a:pt x="101" y="4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1" name="Google Shape;13101;p28"/>
            <p:cNvSpPr/>
            <p:nvPr/>
          </p:nvSpPr>
          <p:spPr>
            <a:xfrm>
              <a:off x="6548325" y="2042400"/>
              <a:ext cx="75000" cy="52200"/>
            </a:xfrm>
            <a:custGeom>
              <a:avLst/>
              <a:gdLst/>
              <a:ahLst/>
              <a:cxnLst/>
              <a:rect l="l" t="t" r="r" b="b"/>
              <a:pathLst>
                <a:path w="3000" h="2088" extrusionOk="0">
                  <a:moveTo>
                    <a:pt x="1" y="0"/>
                  </a:moveTo>
                  <a:lnTo>
                    <a:pt x="1" y="0"/>
                  </a:lnTo>
                  <a:cubicBezTo>
                    <a:pt x="576" y="138"/>
                    <a:pt x="1075" y="363"/>
                    <a:pt x="1625" y="625"/>
                  </a:cubicBezTo>
                  <a:cubicBezTo>
                    <a:pt x="2188" y="925"/>
                    <a:pt x="2588" y="1212"/>
                    <a:pt x="2863" y="1800"/>
                  </a:cubicBezTo>
                  <a:cubicBezTo>
                    <a:pt x="2913" y="1887"/>
                    <a:pt x="2950" y="1987"/>
                    <a:pt x="3000" y="2087"/>
                  </a:cubicBezTo>
                  <a:cubicBezTo>
                    <a:pt x="2987" y="2025"/>
                    <a:pt x="2975" y="1975"/>
                    <a:pt x="2962" y="1912"/>
                  </a:cubicBezTo>
                  <a:cubicBezTo>
                    <a:pt x="2725" y="550"/>
                    <a:pt x="1225" y="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2" name="Google Shape;13102;p28"/>
            <p:cNvSpPr/>
            <p:nvPr/>
          </p:nvSpPr>
          <p:spPr>
            <a:xfrm>
              <a:off x="6574250" y="2037700"/>
              <a:ext cx="65325" cy="45325"/>
            </a:xfrm>
            <a:custGeom>
              <a:avLst/>
              <a:gdLst/>
              <a:ahLst/>
              <a:cxnLst/>
              <a:rect l="l" t="t" r="r" b="b"/>
              <a:pathLst>
                <a:path w="2613" h="1813" extrusionOk="0">
                  <a:moveTo>
                    <a:pt x="1" y="1"/>
                  </a:moveTo>
                  <a:cubicBezTo>
                    <a:pt x="1063" y="501"/>
                    <a:pt x="1626" y="1025"/>
                    <a:pt x="2550" y="1763"/>
                  </a:cubicBezTo>
                  <a:cubicBezTo>
                    <a:pt x="2575" y="1788"/>
                    <a:pt x="2600" y="1800"/>
                    <a:pt x="2613" y="1813"/>
                  </a:cubicBezTo>
                  <a:cubicBezTo>
                    <a:pt x="2238" y="1350"/>
                    <a:pt x="1863" y="888"/>
                    <a:pt x="1376" y="551"/>
                  </a:cubicBezTo>
                  <a:cubicBezTo>
                    <a:pt x="976" y="263"/>
                    <a:pt x="488"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3" name="Google Shape;13103;p28"/>
            <p:cNvSpPr/>
            <p:nvPr/>
          </p:nvSpPr>
          <p:spPr>
            <a:xfrm>
              <a:off x="6592700" y="2036450"/>
              <a:ext cx="44375" cy="34075"/>
            </a:xfrm>
            <a:custGeom>
              <a:avLst/>
              <a:gdLst/>
              <a:ahLst/>
              <a:cxnLst/>
              <a:rect l="l" t="t" r="r" b="b"/>
              <a:pathLst>
                <a:path w="1775" h="1363" extrusionOk="0">
                  <a:moveTo>
                    <a:pt x="0" y="1"/>
                  </a:moveTo>
                  <a:lnTo>
                    <a:pt x="0" y="1"/>
                  </a:lnTo>
                  <a:cubicBezTo>
                    <a:pt x="575" y="463"/>
                    <a:pt x="1175" y="938"/>
                    <a:pt x="1775" y="1363"/>
                  </a:cubicBezTo>
                  <a:cubicBezTo>
                    <a:pt x="1262" y="813"/>
                    <a:pt x="688" y="3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4" name="Google Shape;13104;p28"/>
            <p:cNvSpPr/>
            <p:nvPr/>
          </p:nvSpPr>
          <p:spPr>
            <a:xfrm>
              <a:off x="6618000" y="1999600"/>
              <a:ext cx="75625" cy="40950"/>
            </a:xfrm>
            <a:custGeom>
              <a:avLst/>
              <a:gdLst/>
              <a:ahLst/>
              <a:cxnLst/>
              <a:rect l="l" t="t" r="r" b="b"/>
              <a:pathLst>
                <a:path w="3025" h="1638" extrusionOk="0">
                  <a:moveTo>
                    <a:pt x="1" y="0"/>
                  </a:moveTo>
                  <a:cubicBezTo>
                    <a:pt x="838" y="800"/>
                    <a:pt x="1875" y="1462"/>
                    <a:pt x="3025" y="1637"/>
                  </a:cubicBezTo>
                  <a:cubicBezTo>
                    <a:pt x="1963" y="1187"/>
                    <a:pt x="1000" y="5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5" name="Google Shape;13105;p28"/>
            <p:cNvSpPr/>
            <p:nvPr/>
          </p:nvSpPr>
          <p:spPr>
            <a:xfrm>
              <a:off x="6628300" y="2016775"/>
              <a:ext cx="50325" cy="26900"/>
            </a:xfrm>
            <a:custGeom>
              <a:avLst/>
              <a:gdLst/>
              <a:ahLst/>
              <a:cxnLst/>
              <a:rect l="l" t="t" r="r" b="b"/>
              <a:pathLst>
                <a:path w="2013" h="1076" extrusionOk="0">
                  <a:moveTo>
                    <a:pt x="1" y="0"/>
                  </a:moveTo>
                  <a:cubicBezTo>
                    <a:pt x="576" y="513"/>
                    <a:pt x="1276" y="888"/>
                    <a:pt x="2013" y="1075"/>
                  </a:cubicBezTo>
                  <a:cubicBezTo>
                    <a:pt x="1338" y="725"/>
                    <a:pt x="676"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6" name="Google Shape;13106;p28"/>
            <p:cNvSpPr/>
            <p:nvPr/>
          </p:nvSpPr>
          <p:spPr>
            <a:xfrm>
              <a:off x="6638000" y="2030200"/>
              <a:ext cx="30625" cy="15650"/>
            </a:xfrm>
            <a:custGeom>
              <a:avLst/>
              <a:gdLst/>
              <a:ahLst/>
              <a:cxnLst/>
              <a:rect l="l" t="t" r="r" b="b"/>
              <a:pathLst>
                <a:path w="1225" h="626" extrusionOk="0">
                  <a:moveTo>
                    <a:pt x="0" y="1"/>
                  </a:moveTo>
                  <a:lnTo>
                    <a:pt x="0" y="1"/>
                  </a:lnTo>
                  <a:cubicBezTo>
                    <a:pt x="375" y="276"/>
                    <a:pt x="800" y="513"/>
                    <a:pt x="1225" y="626"/>
                  </a:cubicBezTo>
                  <a:cubicBezTo>
                    <a:pt x="825" y="413"/>
                    <a:pt x="425" y="1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7" name="Google Shape;13107;p28"/>
            <p:cNvSpPr/>
            <p:nvPr/>
          </p:nvSpPr>
          <p:spPr>
            <a:xfrm>
              <a:off x="6509600" y="1957425"/>
              <a:ext cx="82175" cy="40275"/>
            </a:xfrm>
            <a:custGeom>
              <a:avLst/>
              <a:gdLst/>
              <a:ahLst/>
              <a:cxnLst/>
              <a:rect l="l" t="t" r="r" b="b"/>
              <a:pathLst>
                <a:path w="3287" h="1611" extrusionOk="0">
                  <a:moveTo>
                    <a:pt x="38" y="0"/>
                  </a:moveTo>
                  <a:cubicBezTo>
                    <a:pt x="38" y="0"/>
                    <a:pt x="25" y="13"/>
                    <a:pt x="25" y="13"/>
                  </a:cubicBezTo>
                  <a:cubicBezTo>
                    <a:pt x="25" y="63"/>
                    <a:pt x="25" y="113"/>
                    <a:pt x="13" y="163"/>
                  </a:cubicBezTo>
                  <a:cubicBezTo>
                    <a:pt x="13" y="188"/>
                    <a:pt x="13" y="225"/>
                    <a:pt x="0" y="263"/>
                  </a:cubicBezTo>
                  <a:cubicBezTo>
                    <a:pt x="697" y="1079"/>
                    <a:pt x="1744" y="1611"/>
                    <a:pt x="2811" y="1611"/>
                  </a:cubicBezTo>
                  <a:cubicBezTo>
                    <a:pt x="2970" y="1611"/>
                    <a:pt x="3129" y="1599"/>
                    <a:pt x="3287" y="1575"/>
                  </a:cubicBezTo>
                  <a:cubicBezTo>
                    <a:pt x="2574" y="1525"/>
                    <a:pt x="2012" y="1275"/>
                    <a:pt x="1387" y="950"/>
                  </a:cubicBezTo>
                  <a:cubicBezTo>
                    <a:pt x="850" y="675"/>
                    <a:pt x="438" y="400"/>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8" name="Google Shape;13108;p28"/>
            <p:cNvSpPr/>
            <p:nvPr/>
          </p:nvSpPr>
          <p:spPr>
            <a:xfrm>
              <a:off x="6508650" y="1968350"/>
              <a:ext cx="61575" cy="34200"/>
            </a:xfrm>
            <a:custGeom>
              <a:avLst/>
              <a:gdLst/>
              <a:ahLst/>
              <a:cxnLst/>
              <a:rect l="l" t="t" r="r" b="b"/>
              <a:pathLst>
                <a:path w="2463" h="1368" extrusionOk="0">
                  <a:moveTo>
                    <a:pt x="26" y="1"/>
                  </a:moveTo>
                  <a:cubicBezTo>
                    <a:pt x="13" y="75"/>
                    <a:pt x="13" y="150"/>
                    <a:pt x="1" y="225"/>
                  </a:cubicBezTo>
                  <a:cubicBezTo>
                    <a:pt x="602" y="886"/>
                    <a:pt x="1415" y="1368"/>
                    <a:pt x="2302" y="1368"/>
                  </a:cubicBezTo>
                  <a:cubicBezTo>
                    <a:pt x="2355" y="1368"/>
                    <a:pt x="2409" y="1366"/>
                    <a:pt x="2463" y="1363"/>
                  </a:cubicBezTo>
                  <a:cubicBezTo>
                    <a:pt x="1888" y="1313"/>
                    <a:pt x="1425" y="1025"/>
                    <a:pt x="938" y="713"/>
                  </a:cubicBezTo>
                  <a:cubicBezTo>
                    <a:pt x="700" y="563"/>
                    <a:pt x="351" y="300"/>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9" name="Google Shape;13109;p28"/>
            <p:cNvSpPr/>
            <p:nvPr/>
          </p:nvSpPr>
          <p:spPr>
            <a:xfrm>
              <a:off x="6506475" y="1979275"/>
              <a:ext cx="44075" cy="27850"/>
            </a:xfrm>
            <a:custGeom>
              <a:avLst/>
              <a:gdLst/>
              <a:ahLst/>
              <a:cxnLst/>
              <a:rect l="l" t="t" r="r" b="b"/>
              <a:pathLst>
                <a:path w="1763" h="1114" extrusionOk="0">
                  <a:moveTo>
                    <a:pt x="50" y="1"/>
                  </a:moveTo>
                  <a:cubicBezTo>
                    <a:pt x="38" y="88"/>
                    <a:pt x="13" y="176"/>
                    <a:pt x="0" y="263"/>
                  </a:cubicBezTo>
                  <a:cubicBezTo>
                    <a:pt x="500" y="701"/>
                    <a:pt x="1100" y="1026"/>
                    <a:pt x="1762" y="1113"/>
                  </a:cubicBezTo>
                  <a:cubicBezTo>
                    <a:pt x="1337" y="976"/>
                    <a:pt x="1012" y="726"/>
                    <a:pt x="688" y="488"/>
                  </a:cubicBezTo>
                  <a:cubicBezTo>
                    <a:pt x="463" y="338"/>
                    <a:pt x="250" y="176"/>
                    <a:pt x="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0" name="Google Shape;13110;p28"/>
            <p:cNvSpPr/>
            <p:nvPr/>
          </p:nvSpPr>
          <p:spPr>
            <a:xfrm>
              <a:off x="6504275" y="1989900"/>
              <a:ext cx="30025" cy="20650"/>
            </a:xfrm>
            <a:custGeom>
              <a:avLst/>
              <a:gdLst/>
              <a:ahLst/>
              <a:cxnLst/>
              <a:rect l="l" t="t" r="r" b="b"/>
              <a:pathLst>
                <a:path w="1201" h="826" extrusionOk="0">
                  <a:moveTo>
                    <a:pt x="51" y="1"/>
                  </a:moveTo>
                  <a:cubicBezTo>
                    <a:pt x="38" y="38"/>
                    <a:pt x="26" y="88"/>
                    <a:pt x="1" y="138"/>
                  </a:cubicBezTo>
                  <a:cubicBezTo>
                    <a:pt x="351" y="451"/>
                    <a:pt x="751" y="701"/>
                    <a:pt x="1200" y="826"/>
                  </a:cubicBezTo>
                  <a:cubicBezTo>
                    <a:pt x="938" y="713"/>
                    <a:pt x="801" y="588"/>
                    <a:pt x="613" y="451"/>
                  </a:cubicBezTo>
                  <a:cubicBezTo>
                    <a:pt x="413" y="301"/>
                    <a:pt x="226" y="15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1" name="Google Shape;13111;p28"/>
            <p:cNvSpPr/>
            <p:nvPr/>
          </p:nvSpPr>
          <p:spPr>
            <a:xfrm>
              <a:off x="6502100" y="1997100"/>
              <a:ext cx="23125" cy="14700"/>
            </a:xfrm>
            <a:custGeom>
              <a:avLst/>
              <a:gdLst/>
              <a:ahLst/>
              <a:cxnLst/>
              <a:rect l="l" t="t" r="r" b="b"/>
              <a:pathLst>
                <a:path w="925" h="588" extrusionOk="0">
                  <a:moveTo>
                    <a:pt x="50" y="0"/>
                  </a:moveTo>
                  <a:cubicBezTo>
                    <a:pt x="38" y="38"/>
                    <a:pt x="13" y="75"/>
                    <a:pt x="0" y="113"/>
                  </a:cubicBezTo>
                  <a:cubicBezTo>
                    <a:pt x="263" y="338"/>
                    <a:pt x="575" y="500"/>
                    <a:pt x="925" y="588"/>
                  </a:cubicBezTo>
                  <a:cubicBezTo>
                    <a:pt x="613" y="413"/>
                    <a:pt x="313" y="213"/>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2" name="Google Shape;13112;p28"/>
            <p:cNvSpPr/>
            <p:nvPr/>
          </p:nvSpPr>
          <p:spPr>
            <a:xfrm>
              <a:off x="6670475" y="1906425"/>
              <a:ext cx="99075" cy="22575"/>
            </a:xfrm>
            <a:custGeom>
              <a:avLst/>
              <a:gdLst/>
              <a:ahLst/>
              <a:cxnLst/>
              <a:rect l="l" t="t" r="r" b="b"/>
              <a:pathLst>
                <a:path w="3963" h="903" extrusionOk="0">
                  <a:moveTo>
                    <a:pt x="1855" y="1"/>
                  </a:moveTo>
                  <a:cubicBezTo>
                    <a:pt x="1820" y="1"/>
                    <a:pt x="1785" y="2"/>
                    <a:pt x="1751" y="3"/>
                  </a:cubicBezTo>
                  <a:cubicBezTo>
                    <a:pt x="1526" y="3"/>
                    <a:pt x="1301" y="28"/>
                    <a:pt x="1088" y="66"/>
                  </a:cubicBezTo>
                  <a:cubicBezTo>
                    <a:pt x="1038" y="91"/>
                    <a:pt x="1001" y="128"/>
                    <a:pt x="1001" y="178"/>
                  </a:cubicBezTo>
                  <a:cubicBezTo>
                    <a:pt x="1001" y="191"/>
                    <a:pt x="1001" y="203"/>
                    <a:pt x="1013" y="216"/>
                  </a:cubicBezTo>
                  <a:cubicBezTo>
                    <a:pt x="876" y="216"/>
                    <a:pt x="738" y="216"/>
                    <a:pt x="638" y="291"/>
                  </a:cubicBezTo>
                  <a:cubicBezTo>
                    <a:pt x="613" y="316"/>
                    <a:pt x="613" y="341"/>
                    <a:pt x="613" y="378"/>
                  </a:cubicBezTo>
                  <a:cubicBezTo>
                    <a:pt x="476" y="366"/>
                    <a:pt x="351" y="366"/>
                    <a:pt x="201" y="366"/>
                  </a:cubicBezTo>
                  <a:cubicBezTo>
                    <a:pt x="63" y="366"/>
                    <a:pt x="1" y="553"/>
                    <a:pt x="101" y="640"/>
                  </a:cubicBezTo>
                  <a:cubicBezTo>
                    <a:pt x="163" y="690"/>
                    <a:pt x="238" y="690"/>
                    <a:pt x="301" y="690"/>
                  </a:cubicBezTo>
                  <a:cubicBezTo>
                    <a:pt x="726" y="753"/>
                    <a:pt x="1188" y="840"/>
                    <a:pt x="1863" y="853"/>
                  </a:cubicBezTo>
                  <a:cubicBezTo>
                    <a:pt x="1906" y="854"/>
                    <a:pt x="1949" y="854"/>
                    <a:pt x="1992" y="854"/>
                  </a:cubicBezTo>
                  <a:cubicBezTo>
                    <a:pt x="2357" y="854"/>
                    <a:pt x="2724" y="829"/>
                    <a:pt x="3089" y="829"/>
                  </a:cubicBezTo>
                  <a:cubicBezTo>
                    <a:pt x="3383" y="829"/>
                    <a:pt x="3675" y="845"/>
                    <a:pt x="3962" y="903"/>
                  </a:cubicBezTo>
                  <a:cubicBezTo>
                    <a:pt x="3338" y="690"/>
                    <a:pt x="2688" y="628"/>
                    <a:pt x="2038" y="541"/>
                  </a:cubicBezTo>
                  <a:cubicBezTo>
                    <a:pt x="1963" y="528"/>
                    <a:pt x="1900" y="516"/>
                    <a:pt x="1838" y="503"/>
                  </a:cubicBezTo>
                  <a:cubicBezTo>
                    <a:pt x="2475" y="503"/>
                    <a:pt x="3113" y="528"/>
                    <a:pt x="3713" y="678"/>
                  </a:cubicBezTo>
                  <a:cubicBezTo>
                    <a:pt x="3150" y="428"/>
                    <a:pt x="2550" y="278"/>
                    <a:pt x="1938" y="228"/>
                  </a:cubicBezTo>
                  <a:cubicBezTo>
                    <a:pt x="2024" y="224"/>
                    <a:pt x="2109" y="222"/>
                    <a:pt x="2194" y="222"/>
                  </a:cubicBezTo>
                  <a:cubicBezTo>
                    <a:pt x="2606" y="222"/>
                    <a:pt x="3013" y="270"/>
                    <a:pt x="3438" y="353"/>
                  </a:cubicBezTo>
                  <a:cubicBezTo>
                    <a:pt x="2933" y="177"/>
                    <a:pt x="2395" y="1"/>
                    <a:pt x="18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3" name="Google Shape;13113;p28"/>
            <p:cNvSpPr/>
            <p:nvPr/>
          </p:nvSpPr>
          <p:spPr>
            <a:xfrm>
              <a:off x="6682050" y="1945550"/>
              <a:ext cx="62825" cy="10650"/>
            </a:xfrm>
            <a:custGeom>
              <a:avLst/>
              <a:gdLst/>
              <a:ahLst/>
              <a:cxnLst/>
              <a:rect l="l" t="t" r="r" b="b"/>
              <a:pathLst>
                <a:path w="2513" h="426" extrusionOk="0">
                  <a:moveTo>
                    <a:pt x="0" y="0"/>
                  </a:moveTo>
                  <a:cubicBezTo>
                    <a:pt x="595" y="257"/>
                    <a:pt x="1232" y="415"/>
                    <a:pt x="1883" y="415"/>
                  </a:cubicBezTo>
                  <a:cubicBezTo>
                    <a:pt x="1930" y="415"/>
                    <a:pt x="1978" y="414"/>
                    <a:pt x="2025" y="413"/>
                  </a:cubicBezTo>
                  <a:cubicBezTo>
                    <a:pt x="2175" y="400"/>
                    <a:pt x="2337" y="425"/>
                    <a:pt x="2462" y="338"/>
                  </a:cubicBezTo>
                  <a:cubicBezTo>
                    <a:pt x="2512" y="288"/>
                    <a:pt x="2500" y="175"/>
                    <a:pt x="2425" y="138"/>
                  </a:cubicBezTo>
                  <a:cubicBezTo>
                    <a:pt x="2400" y="129"/>
                    <a:pt x="2375" y="127"/>
                    <a:pt x="2350" y="127"/>
                  </a:cubicBezTo>
                  <a:cubicBezTo>
                    <a:pt x="2300" y="127"/>
                    <a:pt x="2250" y="138"/>
                    <a:pt x="2200" y="138"/>
                  </a:cubicBezTo>
                  <a:cubicBezTo>
                    <a:pt x="1948" y="174"/>
                    <a:pt x="1707" y="191"/>
                    <a:pt x="1471" y="191"/>
                  </a:cubicBezTo>
                  <a:cubicBezTo>
                    <a:pt x="979" y="191"/>
                    <a:pt x="507" y="11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4" name="Google Shape;13114;p28"/>
            <p:cNvSpPr/>
            <p:nvPr/>
          </p:nvSpPr>
          <p:spPr>
            <a:xfrm>
              <a:off x="6588000" y="2101675"/>
              <a:ext cx="31900" cy="17900"/>
            </a:xfrm>
            <a:custGeom>
              <a:avLst/>
              <a:gdLst/>
              <a:ahLst/>
              <a:cxnLst/>
              <a:rect l="l" t="t" r="r" b="b"/>
              <a:pathLst>
                <a:path w="1276" h="716" extrusionOk="0">
                  <a:moveTo>
                    <a:pt x="350" y="0"/>
                  </a:moveTo>
                  <a:cubicBezTo>
                    <a:pt x="337" y="0"/>
                    <a:pt x="325" y="5"/>
                    <a:pt x="313" y="16"/>
                  </a:cubicBezTo>
                  <a:cubicBezTo>
                    <a:pt x="301" y="29"/>
                    <a:pt x="288" y="29"/>
                    <a:pt x="288" y="41"/>
                  </a:cubicBezTo>
                  <a:cubicBezTo>
                    <a:pt x="1" y="116"/>
                    <a:pt x="1101" y="653"/>
                    <a:pt x="1188" y="678"/>
                  </a:cubicBezTo>
                  <a:cubicBezTo>
                    <a:pt x="1151" y="653"/>
                    <a:pt x="1101" y="628"/>
                    <a:pt x="1063" y="591"/>
                  </a:cubicBezTo>
                  <a:lnTo>
                    <a:pt x="1063" y="591"/>
                  </a:lnTo>
                  <a:cubicBezTo>
                    <a:pt x="1126" y="628"/>
                    <a:pt x="1201" y="678"/>
                    <a:pt x="1276" y="716"/>
                  </a:cubicBezTo>
                  <a:cubicBezTo>
                    <a:pt x="1001" y="478"/>
                    <a:pt x="738" y="241"/>
                    <a:pt x="438" y="41"/>
                  </a:cubicBezTo>
                  <a:cubicBezTo>
                    <a:pt x="412" y="24"/>
                    <a:pt x="380" y="0"/>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5" name="Google Shape;13115;p28"/>
            <p:cNvSpPr/>
            <p:nvPr/>
          </p:nvSpPr>
          <p:spPr>
            <a:xfrm>
              <a:off x="6541450" y="2052700"/>
              <a:ext cx="64700" cy="50950"/>
            </a:xfrm>
            <a:custGeom>
              <a:avLst/>
              <a:gdLst/>
              <a:ahLst/>
              <a:cxnLst/>
              <a:rect l="l" t="t" r="r" b="b"/>
              <a:pathLst>
                <a:path w="2588" h="2038" extrusionOk="0">
                  <a:moveTo>
                    <a:pt x="163" y="1"/>
                  </a:moveTo>
                  <a:cubicBezTo>
                    <a:pt x="63" y="1"/>
                    <a:pt x="1" y="101"/>
                    <a:pt x="26" y="188"/>
                  </a:cubicBezTo>
                  <a:cubicBezTo>
                    <a:pt x="763" y="925"/>
                    <a:pt x="1613" y="1625"/>
                    <a:pt x="2588" y="2038"/>
                  </a:cubicBezTo>
                  <a:cubicBezTo>
                    <a:pt x="1913" y="1650"/>
                    <a:pt x="1350" y="1088"/>
                    <a:pt x="788" y="538"/>
                  </a:cubicBezTo>
                  <a:lnTo>
                    <a:pt x="788" y="538"/>
                  </a:lnTo>
                  <a:cubicBezTo>
                    <a:pt x="1276" y="925"/>
                    <a:pt x="1788" y="1300"/>
                    <a:pt x="2338" y="1600"/>
                  </a:cubicBezTo>
                  <a:cubicBezTo>
                    <a:pt x="1950" y="1313"/>
                    <a:pt x="1600" y="988"/>
                    <a:pt x="1251" y="663"/>
                  </a:cubicBezTo>
                  <a:lnTo>
                    <a:pt x="1251" y="663"/>
                  </a:lnTo>
                  <a:cubicBezTo>
                    <a:pt x="1663" y="925"/>
                    <a:pt x="2113" y="1213"/>
                    <a:pt x="2475" y="1488"/>
                  </a:cubicBezTo>
                  <a:cubicBezTo>
                    <a:pt x="2175" y="1188"/>
                    <a:pt x="1863" y="888"/>
                    <a:pt x="1525" y="613"/>
                  </a:cubicBezTo>
                  <a:lnTo>
                    <a:pt x="1525" y="613"/>
                  </a:lnTo>
                  <a:cubicBezTo>
                    <a:pt x="1563" y="638"/>
                    <a:pt x="1600" y="663"/>
                    <a:pt x="1638" y="688"/>
                  </a:cubicBezTo>
                  <a:cubicBezTo>
                    <a:pt x="1975" y="900"/>
                    <a:pt x="2213" y="1075"/>
                    <a:pt x="2538" y="1313"/>
                  </a:cubicBezTo>
                  <a:cubicBezTo>
                    <a:pt x="2113" y="863"/>
                    <a:pt x="1638" y="425"/>
                    <a:pt x="1101" y="138"/>
                  </a:cubicBezTo>
                  <a:cubicBezTo>
                    <a:pt x="1094" y="137"/>
                    <a:pt x="1088" y="136"/>
                    <a:pt x="1081" y="136"/>
                  </a:cubicBezTo>
                  <a:cubicBezTo>
                    <a:pt x="1028" y="136"/>
                    <a:pt x="988" y="182"/>
                    <a:pt x="988" y="238"/>
                  </a:cubicBezTo>
                  <a:cubicBezTo>
                    <a:pt x="938" y="201"/>
                    <a:pt x="888" y="163"/>
                    <a:pt x="826" y="126"/>
                  </a:cubicBezTo>
                  <a:cubicBezTo>
                    <a:pt x="763" y="126"/>
                    <a:pt x="738" y="151"/>
                    <a:pt x="726" y="176"/>
                  </a:cubicBezTo>
                  <a:cubicBezTo>
                    <a:pt x="676" y="138"/>
                    <a:pt x="626" y="88"/>
                    <a:pt x="576" y="51"/>
                  </a:cubicBezTo>
                  <a:cubicBezTo>
                    <a:pt x="550" y="29"/>
                    <a:pt x="523" y="20"/>
                    <a:pt x="497" y="20"/>
                  </a:cubicBezTo>
                  <a:cubicBezTo>
                    <a:pt x="432" y="20"/>
                    <a:pt x="372" y="76"/>
                    <a:pt x="363" y="138"/>
                  </a:cubicBezTo>
                  <a:cubicBezTo>
                    <a:pt x="301" y="76"/>
                    <a:pt x="251" y="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6" name="Google Shape;13116;p28"/>
            <p:cNvSpPr/>
            <p:nvPr/>
          </p:nvSpPr>
          <p:spPr>
            <a:xfrm>
              <a:off x="6496150" y="2062400"/>
              <a:ext cx="8525" cy="64400"/>
            </a:xfrm>
            <a:custGeom>
              <a:avLst/>
              <a:gdLst/>
              <a:ahLst/>
              <a:cxnLst/>
              <a:rect l="l" t="t" r="r" b="b"/>
              <a:pathLst>
                <a:path w="341" h="2576" extrusionOk="0">
                  <a:moveTo>
                    <a:pt x="163" y="0"/>
                  </a:moveTo>
                  <a:cubicBezTo>
                    <a:pt x="63" y="637"/>
                    <a:pt x="1" y="1287"/>
                    <a:pt x="38" y="1924"/>
                  </a:cubicBezTo>
                  <a:cubicBezTo>
                    <a:pt x="63" y="2112"/>
                    <a:pt x="101" y="2412"/>
                    <a:pt x="138" y="2512"/>
                  </a:cubicBezTo>
                  <a:cubicBezTo>
                    <a:pt x="153" y="2556"/>
                    <a:pt x="189" y="2575"/>
                    <a:pt x="226" y="2575"/>
                  </a:cubicBezTo>
                  <a:cubicBezTo>
                    <a:pt x="283" y="2575"/>
                    <a:pt x="341" y="2530"/>
                    <a:pt x="326" y="2462"/>
                  </a:cubicBezTo>
                  <a:cubicBezTo>
                    <a:pt x="238" y="1650"/>
                    <a:pt x="201" y="825"/>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7" name="Google Shape;13117;p28"/>
            <p:cNvSpPr/>
            <p:nvPr/>
          </p:nvSpPr>
          <p:spPr>
            <a:xfrm>
              <a:off x="6501775" y="2077700"/>
              <a:ext cx="43400" cy="97450"/>
            </a:xfrm>
            <a:custGeom>
              <a:avLst/>
              <a:gdLst/>
              <a:ahLst/>
              <a:cxnLst/>
              <a:rect l="l" t="t" r="r" b="b"/>
              <a:pathLst>
                <a:path w="1736" h="3898" extrusionOk="0">
                  <a:moveTo>
                    <a:pt x="113" y="0"/>
                  </a:moveTo>
                  <a:cubicBezTo>
                    <a:pt x="76" y="738"/>
                    <a:pt x="1" y="1500"/>
                    <a:pt x="188" y="2225"/>
                  </a:cubicBezTo>
                  <a:cubicBezTo>
                    <a:pt x="288" y="2587"/>
                    <a:pt x="388" y="2962"/>
                    <a:pt x="651" y="3237"/>
                  </a:cubicBezTo>
                  <a:cubicBezTo>
                    <a:pt x="678" y="3259"/>
                    <a:pt x="708" y="3269"/>
                    <a:pt x="737" y="3269"/>
                  </a:cubicBezTo>
                  <a:cubicBezTo>
                    <a:pt x="774" y="3269"/>
                    <a:pt x="810" y="3253"/>
                    <a:pt x="838" y="3224"/>
                  </a:cubicBezTo>
                  <a:cubicBezTo>
                    <a:pt x="938" y="3462"/>
                    <a:pt x="1138" y="3774"/>
                    <a:pt x="1213" y="3837"/>
                  </a:cubicBezTo>
                  <a:cubicBezTo>
                    <a:pt x="1255" y="3858"/>
                    <a:pt x="1294" y="3868"/>
                    <a:pt x="1330" y="3868"/>
                  </a:cubicBezTo>
                  <a:cubicBezTo>
                    <a:pt x="1379" y="3868"/>
                    <a:pt x="1421" y="3848"/>
                    <a:pt x="1450" y="3812"/>
                  </a:cubicBezTo>
                  <a:cubicBezTo>
                    <a:pt x="1463" y="3824"/>
                    <a:pt x="1463" y="3837"/>
                    <a:pt x="1475" y="3849"/>
                  </a:cubicBezTo>
                  <a:cubicBezTo>
                    <a:pt x="1498" y="3883"/>
                    <a:pt x="1532" y="3898"/>
                    <a:pt x="1567" y="3898"/>
                  </a:cubicBezTo>
                  <a:cubicBezTo>
                    <a:pt x="1648" y="3898"/>
                    <a:pt x="1735" y="3820"/>
                    <a:pt x="1700" y="3724"/>
                  </a:cubicBezTo>
                  <a:cubicBezTo>
                    <a:pt x="1438" y="2962"/>
                    <a:pt x="1138" y="2387"/>
                    <a:pt x="801" y="1587"/>
                  </a:cubicBezTo>
                  <a:lnTo>
                    <a:pt x="801" y="1587"/>
                  </a:lnTo>
                  <a:cubicBezTo>
                    <a:pt x="938" y="2087"/>
                    <a:pt x="1063" y="2612"/>
                    <a:pt x="1213" y="3125"/>
                  </a:cubicBezTo>
                  <a:cubicBezTo>
                    <a:pt x="801" y="2362"/>
                    <a:pt x="588" y="1525"/>
                    <a:pt x="338" y="613"/>
                  </a:cubicBezTo>
                  <a:lnTo>
                    <a:pt x="338" y="613"/>
                  </a:lnTo>
                  <a:cubicBezTo>
                    <a:pt x="413" y="1250"/>
                    <a:pt x="463" y="1887"/>
                    <a:pt x="613" y="2512"/>
                  </a:cubicBezTo>
                  <a:cubicBezTo>
                    <a:pt x="288" y="1737"/>
                    <a:pt x="213" y="863"/>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8" name="Google Shape;13118;p28"/>
            <p:cNvSpPr/>
            <p:nvPr/>
          </p:nvSpPr>
          <p:spPr>
            <a:xfrm>
              <a:off x="6551150" y="1881175"/>
              <a:ext cx="143425" cy="36275"/>
            </a:xfrm>
            <a:custGeom>
              <a:avLst/>
              <a:gdLst/>
              <a:ahLst/>
              <a:cxnLst/>
              <a:rect l="l" t="t" r="r" b="b"/>
              <a:pathLst>
                <a:path w="5737" h="1451" extrusionOk="0">
                  <a:moveTo>
                    <a:pt x="5460" y="1"/>
                  </a:moveTo>
                  <a:cubicBezTo>
                    <a:pt x="4815" y="1"/>
                    <a:pt x="4173" y="10"/>
                    <a:pt x="3549" y="163"/>
                  </a:cubicBezTo>
                  <a:cubicBezTo>
                    <a:pt x="2325" y="488"/>
                    <a:pt x="1150" y="938"/>
                    <a:pt x="0" y="1451"/>
                  </a:cubicBezTo>
                  <a:cubicBezTo>
                    <a:pt x="925" y="1163"/>
                    <a:pt x="1875" y="963"/>
                    <a:pt x="2787" y="676"/>
                  </a:cubicBezTo>
                  <a:cubicBezTo>
                    <a:pt x="3749" y="338"/>
                    <a:pt x="4736" y="151"/>
                    <a:pt x="5736" y="1"/>
                  </a:cubicBezTo>
                  <a:cubicBezTo>
                    <a:pt x="5644" y="1"/>
                    <a:pt x="5552" y="1"/>
                    <a:pt x="5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9" name="Google Shape;13119;p28"/>
            <p:cNvSpPr/>
            <p:nvPr/>
          </p:nvSpPr>
          <p:spPr>
            <a:xfrm>
              <a:off x="6573325" y="1896800"/>
              <a:ext cx="79700" cy="20350"/>
            </a:xfrm>
            <a:custGeom>
              <a:avLst/>
              <a:gdLst/>
              <a:ahLst/>
              <a:cxnLst/>
              <a:rect l="l" t="t" r="r" b="b"/>
              <a:pathLst>
                <a:path w="3188" h="814" extrusionOk="0">
                  <a:moveTo>
                    <a:pt x="3187" y="1"/>
                  </a:moveTo>
                  <a:lnTo>
                    <a:pt x="3187" y="1"/>
                  </a:lnTo>
                  <a:cubicBezTo>
                    <a:pt x="2087" y="126"/>
                    <a:pt x="1013" y="351"/>
                    <a:pt x="1" y="813"/>
                  </a:cubicBezTo>
                  <a:cubicBezTo>
                    <a:pt x="1050" y="563"/>
                    <a:pt x="2212" y="351"/>
                    <a:pt x="3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0" name="Google Shape;13120;p28"/>
            <p:cNvSpPr/>
            <p:nvPr/>
          </p:nvSpPr>
          <p:spPr>
            <a:xfrm>
              <a:off x="6590825" y="1907125"/>
              <a:ext cx="55950" cy="14700"/>
            </a:xfrm>
            <a:custGeom>
              <a:avLst/>
              <a:gdLst/>
              <a:ahLst/>
              <a:cxnLst/>
              <a:rect l="l" t="t" r="r" b="b"/>
              <a:pathLst>
                <a:path w="2238" h="588" extrusionOk="0">
                  <a:moveTo>
                    <a:pt x="2237" y="0"/>
                  </a:moveTo>
                  <a:lnTo>
                    <a:pt x="2237" y="0"/>
                  </a:lnTo>
                  <a:cubicBezTo>
                    <a:pt x="1462" y="75"/>
                    <a:pt x="713" y="288"/>
                    <a:pt x="0" y="588"/>
                  </a:cubicBezTo>
                  <a:cubicBezTo>
                    <a:pt x="750" y="450"/>
                    <a:pt x="1550" y="263"/>
                    <a:pt x="2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1" name="Google Shape;13121;p28"/>
            <p:cNvSpPr/>
            <p:nvPr/>
          </p:nvSpPr>
          <p:spPr>
            <a:xfrm>
              <a:off x="6602700" y="1920250"/>
              <a:ext cx="35000" cy="8125"/>
            </a:xfrm>
            <a:custGeom>
              <a:avLst/>
              <a:gdLst/>
              <a:ahLst/>
              <a:cxnLst/>
              <a:rect l="l" t="t" r="r" b="b"/>
              <a:pathLst>
                <a:path w="1400" h="325" extrusionOk="0">
                  <a:moveTo>
                    <a:pt x="1400" y="0"/>
                  </a:moveTo>
                  <a:lnTo>
                    <a:pt x="1400" y="0"/>
                  </a:lnTo>
                  <a:cubicBezTo>
                    <a:pt x="925" y="50"/>
                    <a:pt x="450" y="162"/>
                    <a:pt x="0" y="325"/>
                  </a:cubicBezTo>
                  <a:cubicBezTo>
                    <a:pt x="475" y="275"/>
                    <a:pt x="962" y="162"/>
                    <a:pt x="1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2" name="Google Shape;13122;p28"/>
            <p:cNvSpPr/>
            <p:nvPr/>
          </p:nvSpPr>
          <p:spPr>
            <a:xfrm>
              <a:off x="6609575" y="1935550"/>
              <a:ext cx="15325" cy="1650"/>
            </a:xfrm>
            <a:custGeom>
              <a:avLst/>
              <a:gdLst/>
              <a:ahLst/>
              <a:cxnLst/>
              <a:rect l="l" t="t" r="r" b="b"/>
              <a:pathLst>
                <a:path w="613" h="66" extrusionOk="0">
                  <a:moveTo>
                    <a:pt x="612" y="0"/>
                  </a:moveTo>
                  <a:cubicBezTo>
                    <a:pt x="413" y="0"/>
                    <a:pt x="200" y="25"/>
                    <a:pt x="0" y="63"/>
                  </a:cubicBezTo>
                  <a:cubicBezTo>
                    <a:pt x="29" y="65"/>
                    <a:pt x="57" y="65"/>
                    <a:pt x="85" y="65"/>
                  </a:cubicBezTo>
                  <a:cubicBezTo>
                    <a:pt x="269" y="65"/>
                    <a:pt x="450" y="33"/>
                    <a:pt x="6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3" name="Google Shape;13123;p28"/>
            <p:cNvSpPr/>
            <p:nvPr/>
          </p:nvSpPr>
          <p:spPr>
            <a:xfrm>
              <a:off x="6527075" y="2085500"/>
              <a:ext cx="28475" cy="75950"/>
            </a:xfrm>
            <a:custGeom>
              <a:avLst/>
              <a:gdLst/>
              <a:ahLst/>
              <a:cxnLst/>
              <a:rect l="l" t="t" r="r" b="b"/>
              <a:pathLst>
                <a:path w="1139" h="3038" extrusionOk="0">
                  <a:moveTo>
                    <a:pt x="1" y="1"/>
                  </a:moveTo>
                  <a:lnTo>
                    <a:pt x="1" y="1"/>
                  </a:lnTo>
                  <a:cubicBezTo>
                    <a:pt x="388" y="1013"/>
                    <a:pt x="738" y="2050"/>
                    <a:pt x="1138" y="3037"/>
                  </a:cubicBezTo>
                  <a:cubicBezTo>
                    <a:pt x="976" y="1963"/>
                    <a:pt x="601" y="9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4" name="Google Shape;13124;p28"/>
            <p:cNvSpPr/>
            <p:nvPr/>
          </p:nvSpPr>
          <p:spPr>
            <a:xfrm>
              <a:off x="6540200" y="2098625"/>
              <a:ext cx="18775" cy="50025"/>
            </a:xfrm>
            <a:custGeom>
              <a:avLst/>
              <a:gdLst/>
              <a:ahLst/>
              <a:cxnLst/>
              <a:rect l="l" t="t" r="r" b="b"/>
              <a:pathLst>
                <a:path w="751" h="2001" extrusionOk="0">
                  <a:moveTo>
                    <a:pt x="1" y="1"/>
                  </a:moveTo>
                  <a:cubicBezTo>
                    <a:pt x="163" y="688"/>
                    <a:pt x="426" y="1363"/>
                    <a:pt x="751" y="2000"/>
                  </a:cubicBezTo>
                  <a:cubicBezTo>
                    <a:pt x="601" y="1300"/>
                    <a:pt x="338" y="6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5" name="Google Shape;13125;p28"/>
            <p:cNvSpPr/>
            <p:nvPr/>
          </p:nvSpPr>
          <p:spPr>
            <a:xfrm>
              <a:off x="6549900" y="2109550"/>
              <a:ext cx="13450" cy="32850"/>
            </a:xfrm>
            <a:custGeom>
              <a:avLst/>
              <a:gdLst/>
              <a:ahLst/>
              <a:cxnLst/>
              <a:rect l="l" t="t" r="r" b="b"/>
              <a:pathLst>
                <a:path w="538" h="1314" extrusionOk="0">
                  <a:moveTo>
                    <a:pt x="0" y="1"/>
                  </a:moveTo>
                  <a:lnTo>
                    <a:pt x="0" y="1"/>
                  </a:lnTo>
                  <a:cubicBezTo>
                    <a:pt x="125" y="451"/>
                    <a:pt x="300" y="913"/>
                    <a:pt x="538" y="1313"/>
                  </a:cubicBezTo>
                  <a:cubicBezTo>
                    <a:pt x="413" y="851"/>
                    <a:pt x="250" y="4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6" name="Google Shape;13126;p28"/>
            <p:cNvSpPr/>
            <p:nvPr/>
          </p:nvSpPr>
          <p:spPr>
            <a:xfrm>
              <a:off x="6455225" y="1947725"/>
              <a:ext cx="38775" cy="61275"/>
            </a:xfrm>
            <a:custGeom>
              <a:avLst/>
              <a:gdLst/>
              <a:ahLst/>
              <a:cxnLst/>
              <a:rect l="l" t="t" r="r" b="b"/>
              <a:pathLst>
                <a:path w="1551" h="2451" extrusionOk="0">
                  <a:moveTo>
                    <a:pt x="1550" y="1"/>
                  </a:moveTo>
                  <a:cubicBezTo>
                    <a:pt x="1313" y="401"/>
                    <a:pt x="1050" y="713"/>
                    <a:pt x="763" y="1113"/>
                  </a:cubicBezTo>
                  <a:cubicBezTo>
                    <a:pt x="488" y="1488"/>
                    <a:pt x="238" y="1888"/>
                    <a:pt x="1" y="2300"/>
                  </a:cubicBezTo>
                  <a:cubicBezTo>
                    <a:pt x="38" y="2350"/>
                    <a:pt x="76" y="2400"/>
                    <a:pt x="101" y="2450"/>
                  </a:cubicBezTo>
                  <a:cubicBezTo>
                    <a:pt x="701" y="1700"/>
                    <a:pt x="1200" y="888"/>
                    <a:pt x="15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7" name="Google Shape;13127;p28"/>
            <p:cNvSpPr/>
            <p:nvPr/>
          </p:nvSpPr>
          <p:spPr>
            <a:xfrm>
              <a:off x="6459925" y="1960550"/>
              <a:ext cx="34700" cy="56875"/>
            </a:xfrm>
            <a:custGeom>
              <a:avLst/>
              <a:gdLst/>
              <a:ahLst/>
              <a:cxnLst/>
              <a:rect l="l" t="t" r="r" b="b"/>
              <a:pathLst>
                <a:path w="1388" h="2275" extrusionOk="0">
                  <a:moveTo>
                    <a:pt x="1387" y="0"/>
                  </a:moveTo>
                  <a:cubicBezTo>
                    <a:pt x="912" y="650"/>
                    <a:pt x="425" y="1362"/>
                    <a:pt x="0" y="2062"/>
                  </a:cubicBezTo>
                  <a:cubicBezTo>
                    <a:pt x="25" y="2100"/>
                    <a:pt x="38" y="2137"/>
                    <a:pt x="63" y="2175"/>
                  </a:cubicBezTo>
                  <a:cubicBezTo>
                    <a:pt x="75" y="2200"/>
                    <a:pt x="100" y="2237"/>
                    <a:pt x="113" y="2274"/>
                  </a:cubicBezTo>
                  <a:cubicBezTo>
                    <a:pt x="600" y="1562"/>
                    <a:pt x="1025" y="825"/>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8" name="Google Shape;13128;p28"/>
            <p:cNvSpPr/>
            <p:nvPr/>
          </p:nvSpPr>
          <p:spPr>
            <a:xfrm>
              <a:off x="6464925" y="1987400"/>
              <a:ext cx="21575" cy="40325"/>
            </a:xfrm>
            <a:custGeom>
              <a:avLst/>
              <a:gdLst/>
              <a:ahLst/>
              <a:cxnLst/>
              <a:rect l="l" t="t" r="r" b="b"/>
              <a:pathLst>
                <a:path w="863" h="1613" extrusionOk="0">
                  <a:moveTo>
                    <a:pt x="862" y="1"/>
                  </a:moveTo>
                  <a:cubicBezTo>
                    <a:pt x="575" y="451"/>
                    <a:pt x="275" y="926"/>
                    <a:pt x="0" y="1400"/>
                  </a:cubicBezTo>
                  <a:cubicBezTo>
                    <a:pt x="38" y="1475"/>
                    <a:pt x="63" y="1538"/>
                    <a:pt x="88" y="1613"/>
                  </a:cubicBezTo>
                  <a:cubicBezTo>
                    <a:pt x="388" y="1101"/>
                    <a:pt x="637" y="563"/>
                    <a:pt x="8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9" name="Google Shape;13129;p28"/>
            <p:cNvSpPr/>
            <p:nvPr/>
          </p:nvSpPr>
          <p:spPr>
            <a:xfrm>
              <a:off x="6468675" y="2008350"/>
              <a:ext cx="11875" cy="31875"/>
            </a:xfrm>
            <a:custGeom>
              <a:avLst/>
              <a:gdLst/>
              <a:ahLst/>
              <a:cxnLst/>
              <a:rect l="l" t="t" r="r" b="b"/>
              <a:pathLst>
                <a:path w="475" h="1275" extrusionOk="0">
                  <a:moveTo>
                    <a:pt x="475" y="0"/>
                  </a:moveTo>
                  <a:lnTo>
                    <a:pt x="475" y="0"/>
                  </a:lnTo>
                  <a:cubicBezTo>
                    <a:pt x="325" y="325"/>
                    <a:pt x="163" y="650"/>
                    <a:pt x="0" y="987"/>
                  </a:cubicBezTo>
                  <a:cubicBezTo>
                    <a:pt x="13" y="1050"/>
                    <a:pt x="25" y="1112"/>
                    <a:pt x="38" y="1175"/>
                  </a:cubicBezTo>
                  <a:cubicBezTo>
                    <a:pt x="50" y="1212"/>
                    <a:pt x="50" y="1237"/>
                    <a:pt x="63" y="1275"/>
                  </a:cubicBezTo>
                  <a:cubicBezTo>
                    <a:pt x="250" y="875"/>
                    <a:pt x="400" y="450"/>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0" name="Google Shape;13130;p28"/>
            <p:cNvSpPr/>
            <p:nvPr/>
          </p:nvSpPr>
          <p:spPr>
            <a:xfrm>
              <a:off x="6471175" y="2020825"/>
              <a:ext cx="10625" cy="35350"/>
            </a:xfrm>
            <a:custGeom>
              <a:avLst/>
              <a:gdLst/>
              <a:ahLst/>
              <a:cxnLst/>
              <a:rect l="l" t="t" r="r" b="b"/>
              <a:pathLst>
                <a:path w="425" h="1414" extrusionOk="0">
                  <a:moveTo>
                    <a:pt x="425" y="1"/>
                  </a:moveTo>
                  <a:lnTo>
                    <a:pt x="425" y="1"/>
                  </a:lnTo>
                  <a:cubicBezTo>
                    <a:pt x="287" y="351"/>
                    <a:pt x="138" y="688"/>
                    <a:pt x="0" y="1038"/>
                  </a:cubicBezTo>
                  <a:cubicBezTo>
                    <a:pt x="0" y="1101"/>
                    <a:pt x="0" y="1163"/>
                    <a:pt x="0" y="1226"/>
                  </a:cubicBezTo>
                  <a:cubicBezTo>
                    <a:pt x="0" y="1263"/>
                    <a:pt x="13" y="1301"/>
                    <a:pt x="13" y="1338"/>
                  </a:cubicBezTo>
                  <a:cubicBezTo>
                    <a:pt x="25" y="1363"/>
                    <a:pt x="25" y="1388"/>
                    <a:pt x="25" y="1413"/>
                  </a:cubicBezTo>
                  <a:cubicBezTo>
                    <a:pt x="238" y="963"/>
                    <a:pt x="387" y="501"/>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1" name="Google Shape;13131;p28"/>
            <p:cNvSpPr/>
            <p:nvPr/>
          </p:nvSpPr>
          <p:spPr>
            <a:xfrm>
              <a:off x="6194975" y="2386050"/>
              <a:ext cx="230925" cy="81925"/>
            </a:xfrm>
            <a:custGeom>
              <a:avLst/>
              <a:gdLst/>
              <a:ahLst/>
              <a:cxnLst/>
              <a:rect l="l" t="t" r="r" b="b"/>
              <a:pathLst>
                <a:path w="9237" h="3277" extrusionOk="0">
                  <a:moveTo>
                    <a:pt x="1" y="1"/>
                  </a:moveTo>
                  <a:lnTo>
                    <a:pt x="1" y="1"/>
                  </a:lnTo>
                  <a:cubicBezTo>
                    <a:pt x="1138" y="1450"/>
                    <a:pt x="2625" y="2237"/>
                    <a:pt x="4262" y="2600"/>
                  </a:cubicBezTo>
                  <a:cubicBezTo>
                    <a:pt x="3500" y="2487"/>
                    <a:pt x="2550" y="2300"/>
                    <a:pt x="1850" y="2013"/>
                  </a:cubicBezTo>
                  <a:lnTo>
                    <a:pt x="1850" y="2013"/>
                  </a:lnTo>
                  <a:cubicBezTo>
                    <a:pt x="3188" y="2725"/>
                    <a:pt x="4687" y="3087"/>
                    <a:pt x="6174" y="3237"/>
                  </a:cubicBezTo>
                  <a:cubicBezTo>
                    <a:pt x="6425" y="3264"/>
                    <a:pt x="6675" y="3277"/>
                    <a:pt x="6925" y="3277"/>
                  </a:cubicBezTo>
                  <a:cubicBezTo>
                    <a:pt x="7598" y="3277"/>
                    <a:pt x="8267" y="3186"/>
                    <a:pt x="8924" y="3050"/>
                  </a:cubicBezTo>
                  <a:cubicBezTo>
                    <a:pt x="8986" y="3000"/>
                    <a:pt x="9049" y="2962"/>
                    <a:pt x="9124" y="2937"/>
                  </a:cubicBezTo>
                  <a:cubicBezTo>
                    <a:pt x="9124" y="2925"/>
                    <a:pt x="9136" y="2925"/>
                    <a:pt x="9136" y="2925"/>
                  </a:cubicBezTo>
                  <a:cubicBezTo>
                    <a:pt x="9136" y="2912"/>
                    <a:pt x="9124" y="2900"/>
                    <a:pt x="9124" y="2875"/>
                  </a:cubicBezTo>
                  <a:cubicBezTo>
                    <a:pt x="8640" y="2932"/>
                    <a:pt x="8177" y="2958"/>
                    <a:pt x="7724" y="2958"/>
                  </a:cubicBezTo>
                  <a:cubicBezTo>
                    <a:pt x="7193" y="2958"/>
                    <a:pt x="6675" y="2923"/>
                    <a:pt x="6149" y="2862"/>
                  </a:cubicBezTo>
                  <a:lnTo>
                    <a:pt x="6149" y="2862"/>
                  </a:lnTo>
                  <a:cubicBezTo>
                    <a:pt x="6449" y="2881"/>
                    <a:pt x="6751" y="2890"/>
                    <a:pt x="7053" y="2890"/>
                  </a:cubicBezTo>
                  <a:cubicBezTo>
                    <a:pt x="7748" y="2890"/>
                    <a:pt x="8448" y="2844"/>
                    <a:pt x="9136" y="2775"/>
                  </a:cubicBezTo>
                  <a:cubicBezTo>
                    <a:pt x="9161" y="2712"/>
                    <a:pt x="9199" y="2662"/>
                    <a:pt x="9236" y="2625"/>
                  </a:cubicBezTo>
                  <a:cubicBezTo>
                    <a:pt x="8049" y="2625"/>
                    <a:pt x="7199" y="2512"/>
                    <a:pt x="6012" y="2300"/>
                  </a:cubicBezTo>
                  <a:cubicBezTo>
                    <a:pt x="3750" y="2062"/>
                    <a:pt x="1676" y="15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2" name="Google Shape;13132;p28"/>
            <p:cNvSpPr/>
            <p:nvPr/>
          </p:nvSpPr>
          <p:spPr>
            <a:xfrm>
              <a:off x="6274025" y="2456350"/>
              <a:ext cx="135300" cy="22850"/>
            </a:xfrm>
            <a:custGeom>
              <a:avLst/>
              <a:gdLst/>
              <a:ahLst/>
              <a:cxnLst/>
              <a:rect l="l" t="t" r="r" b="b"/>
              <a:pathLst>
                <a:path w="5412" h="914" extrusionOk="0">
                  <a:moveTo>
                    <a:pt x="1" y="0"/>
                  </a:moveTo>
                  <a:cubicBezTo>
                    <a:pt x="1544" y="612"/>
                    <a:pt x="2719" y="914"/>
                    <a:pt x="3979" y="914"/>
                  </a:cubicBezTo>
                  <a:cubicBezTo>
                    <a:pt x="4239" y="914"/>
                    <a:pt x="4503" y="901"/>
                    <a:pt x="4774" y="875"/>
                  </a:cubicBezTo>
                  <a:cubicBezTo>
                    <a:pt x="4799" y="838"/>
                    <a:pt x="4837" y="800"/>
                    <a:pt x="4887" y="788"/>
                  </a:cubicBezTo>
                  <a:cubicBezTo>
                    <a:pt x="5012" y="750"/>
                    <a:pt x="5137" y="700"/>
                    <a:pt x="5262" y="650"/>
                  </a:cubicBezTo>
                  <a:cubicBezTo>
                    <a:pt x="5274" y="638"/>
                    <a:pt x="5287" y="625"/>
                    <a:pt x="5299" y="625"/>
                  </a:cubicBezTo>
                  <a:cubicBezTo>
                    <a:pt x="5337" y="588"/>
                    <a:pt x="5374" y="550"/>
                    <a:pt x="5412" y="525"/>
                  </a:cubicBezTo>
                  <a:lnTo>
                    <a:pt x="5412" y="525"/>
                  </a:lnTo>
                  <a:cubicBezTo>
                    <a:pt x="5020" y="546"/>
                    <a:pt x="4624" y="563"/>
                    <a:pt x="4227" y="563"/>
                  </a:cubicBezTo>
                  <a:cubicBezTo>
                    <a:pt x="3914" y="563"/>
                    <a:pt x="3601" y="553"/>
                    <a:pt x="3287" y="525"/>
                  </a:cubicBezTo>
                  <a:cubicBezTo>
                    <a:pt x="2325" y="475"/>
                    <a:pt x="1088"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3" name="Google Shape;13133;p28"/>
            <p:cNvSpPr/>
            <p:nvPr/>
          </p:nvSpPr>
          <p:spPr>
            <a:xfrm>
              <a:off x="6099075" y="2140175"/>
              <a:ext cx="70000" cy="214975"/>
            </a:xfrm>
            <a:custGeom>
              <a:avLst/>
              <a:gdLst/>
              <a:ahLst/>
              <a:cxnLst/>
              <a:rect l="l" t="t" r="r" b="b"/>
              <a:pathLst>
                <a:path w="2800" h="8599" extrusionOk="0">
                  <a:moveTo>
                    <a:pt x="650" y="1"/>
                  </a:moveTo>
                  <a:cubicBezTo>
                    <a:pt x="650" y="13"/>
                    <a:pt x="638" y="38"/>
                    <a:pt x="638" y="51"/>
                  </a:cubicBezTo>
                  <a:cubicBezTo>
                    <a:pt x="600" y="301"/>
                    <a:pt x="563" y="538"/>
                    <a:pt x="488" y="788"/>
                  </a:cubicBezTo>
                  <a:cubicBezTo>
                    <a:pt x="450" y="913"/>
                    <a:pt x="413" y="1050"/>
                    <a:pt x="375" y="1175"/>
                  </a:cubicBezTo>
                  <a:cubicBezTo>
                    <a:pt x="375" y="1188"/>
                    <a:pt x="375" y="1188"/>
                    <a:pt x="375" y="1200"/>
                  </a:cubicBezTo>
                  <a:cubicBezTo>
                    <a:pt x="363" y="1288"/>
                    <a:pt x="363" y="1375"/>
                    <a:pt x="350" y="1450"/>
                  </a:cubicBezTo>
                  <a:cubicBezTo>
                    <a:pt x="350" y="1475"/>
                    <a:pt x="350" y="1488"/>
                    <a:pt x="350" y="1500"/>
                  </a:cubicBezTo>
                  <a:cubicBezTo>
                    <a:pt x="325" y="1563"/>
                    <a:pt x="275" y="1625"/>
                    <a:pt x="225" y="1650"/>
                  </a:cubicBezTo>
                  <a:cubicBezTo>
                    <a:pt x="213" y="1663"/>
                    <a:pt x="188" y="1663"/>
                    <a:pt x="175" y="1663"/>
                  </a:cubicBezTo>
                  <a:cubicBezTo>
                    <a:pt x="163" y="1675"/>
                    <a:pt x="163" y="1688"/>
                    <a:pt x="138" y="1700"/>
                  </a:cubicBezTo>
                  <a:cubicBezTo>
                    <a:pt x="150" y="1850"/>
                    <a:pt x="163" y="2000"/>
                    <a:pt x="188" y="2150"/>
                  </a:cubicBezTo>
                  <a:cubicBezTo>
                    <a:pt x="175" y="2150"/>
                    <a:pt x="175" y="2138"/>
                    <a:pt x="175" y="2138"/>
                  </a:cubicBezTo>
                  <a:cubicBezTo>
                    <a:pt x="163" y="2200"/>
                    <a:pt x="138" y="2250"/>
                    <a:pt x="125" y="2313"/>
                  </a:cubicBezTo>
                  <a:cubicBezTo>
                    <a:pt x="88" y="2450"/>
                    <a:pt x="63" y="2600"/>
                    <a:pt x="38" y="2737"/>
                  </a:cubicBezTo>
                  <a:cubicBezTo>
                    <a:pt x="25" y="2800"/>
                    <a:pt x="13" y="2875"/>
                    <a:pt x="0" y="2937"/>
                  </a:cubicBezTo>
                  <a:cubicBezTo>
                    <a:pt x="88" y="3450"/>
                    <a:pt x="200" y="3950"/>
                    <a:pt x="363" y="4437"/>
                  </a:cubicBezTo>
                  <a:cubicBezTo>
                    <a:pt x="875" y="5962"/>
                    <a:pt x="1750" y="7386"/>
                    <a:pt x="2800" y="8598"/>
                  </a:cubicBezTo>
                  <a:cubicBezTo>
                    <a:pt x="1812" y="7124"/>
                    <a:pt x="1113" y="5662"/>
                    <a:pt x="613" y="3975"/>
                  </a:cubicBezTo>
                  <a:cubicBezTo>
                    <a:pt x="488" y="3587"/>
                    <a:pt x="388" y="3187"/>
                    <a:pt x="313" y="2812"/>
                  </a:cubicBezTo>
                  <a:lnTo>
                    <a:pt x="313" y="2812"/>
                  </a:lnTo>
                  <a:cubicBezTo>
                    <a:pt x="550" y="3825"/>
                    <a:pt x="975" y="4799"/>
                    <a:pt x="1413" y="5749"/>
                  </a:cubicBezTo>
                  <a:cubicBezTo>
                    <a:pt x="1025" y="4487"/>
                    <a:pt x="700" y="3237"/>
                    <a:pt x="638" y="2050"/>
                  </a:cubicBezTo>
                  <a:cubicBezTo>
                    <a:pt x="650" y="1375"/>
                    <a:pt x="650" y="688"/>
                    <a:pt x="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4" name="Google Shape;13134;p28"/>
            <p:cNvSpPr/>
            <p:nvPr/>
          </p:nvSpPr>
          <p:spPr>
            <a:xfrm>
              <a:off x="6097825" y="2220150"/>
              <a:ext cx="46875" cy="117200"/>
            </a:xfrm>
            <a:custGeom>
              <a:avLst/>
              <a:gdLst/>
              <a:ahLst/>
              <a:cxnLst/>
              <a:rect l="l" t="t" r="r" b="b"/>
              <a:pathLst>
                <a:path w="1875" h="4688" extrusionOk="0">
                  <a:moveTo>
                    <a:pt x="13" y="1"/>
                  </a:moveTo>
                  <a:cubicBezTo>
                    <a:pt x="13" y="1"/>
                    <a:pt x="0" y="13"/>
                    <a:pt x="0" y="13"/>
                  </a:cubicBezTo>
                  <a:cubicBezTo>
                    <a:pt x="25" y="238"/>
                    <a:pt x="63" y="476"/>
                    <a:pt x="100" y="701"/>
                  </a:cubicBezTo>
                  <a:cubicBezTo>
                    <a:pt x="125" y="838"/>
                    <a:pt x="163" y="976"/>
                    <a:pt x="188" y="1126"/>
                  </a:cubicBezTo>
                  <a:cubicBezTo>
                    <a:pt x="188" y="1176"/>
                    <a:pt x="200" y="1213"/>
                    <a:pt x="213" y="1263"/>
                  </a:cubicBezTo>
                  <a:cubicBezTo>
                    <a:pt x="213" y="1275"/>
                    <a:pt x="213" y="1288"/>
                    <a:pt x="213" y="1288"/>
                  </a:cubicBezTo>
                  <a:cubicBezTo>
                    <a:pt x="263" y="1488"/>
                    <a:pt x="313" y="1675"/>
                    <a:pt x="363" y="1875"/>
                  </a:cubicBezTo>
                  <a:cubicBezTo>
                    <a:pt x="388" y="1950"/>
                    <a:pt x="400" y="2038"/>
                    <a:pt x="425" y="2125"/>
                  </a:cubicBezTo>
                  <a:cubicBezTo>
                    <a:pt x="425" y="2163"/>
                    <a:pt x="438" y="2200"/>
                    <a:pt x="438" y="2238"/>
                  </a:cubicBezTo>
                  <a:cubicBezTo>
                    <a:pt x="455" y="2271"/>
                    <a:pt x="460" y="2282"/>
                    <a:pt x="455" y="2282"/>
                  </a:cubicBezTo>
                  <a:cubicBezTo>
                    <a:pt x="452" y="2282"/>
                    <a:pt x="446" y="2279"/>
                    <a:pt x="438" y="2275"/>
                  </a:cubicBezTo>
                  <a:lnTo>
                    <a:pt x="438" y="2275"/>
                  </a:lnTo>
                  <a:cubicBezTo>
                    <a:pt x="438" y="2275"/>
                    <a:pt x="450" y="2288"/>
                    <a:pt x="450" y="2288"/>
                  </a:cubicBezTo>
                  <a:cubicBezTo>
                    <a:pt x="525" y="2438"/>
                    <a:pt x="463" y="2563"/>
                    <a:pt x="338" y="2638"/>
                  </a:cubicBezTo>
                  <a:cubicBezTo>
                    <a:pt x="600" y="3375"/>
                    <a:pt x="963" y="4062"/>
                    <a:pt x="1475" y="4650"/>
                  </a:cubicBezTo>
                  <a:cubicBezTo>
                    <a:pt x="1175" y="4137"/>
                    <a:pt x="925" y="3600"/>
                    <a:pt x="700" y="3038"/>
                  </a:cubicBezTo>
                  <a:lnTo>
                    <a:pt x="700" y="3038"/>
                  </a:lnTo>
                  <a:cubicBezTo>
                    <a:pt x="1000" y="3637"/>
                    <a:pt x="1388" y="4200"/>
                    <a:pt x="1875" y="4687"/>
                  </a:cubicBezTo>
                  <a:cubicBezTo>
                    <a:pt x="925" y="3275"/>
                    <a:pt x="388" y="1688"/>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5" name="Google Shape;13135;p28"/>
            <p:cNvSpPr/>
            <p:nvPr/>
          </p:nvSpPr>
          <p:spPr>
            <a:xfrm>
              <a:off x="6113750" y="2138625"/>
              <a:ext cx="11275" cy="83750"/>
            </a:xfrm>
            <a:custGeom>
              <a:avLst/>
              <a:gdLst/>
              <a:ahLst/>
              <a:cxnLst/>
              <a:rect l="l" t="t" r="r" b="b"/>
              <a:pathLst>
                <a:path w="451" h="3350" extrusionOk="0">
                  <a:moveTo>
                    <a:pt x="213" y="0"/>
                  </a:moveTo>
                  <a:lnTo>
                    <a:pt x="213" y="0"/>
                  </a:lnTo>
                  <a:cubicBezTo>
                    <a:pt x="1" y="1112"/>
                    <a:pt x="38" y="2287"/>
                    <a:pt x="451" y="3349"/>
                  </a:cubicBezTo>
                  <a:cubicBezTo>
                    <a:pt x="263" y="2262"/>
                    <a:pt x="251" y="1112"/>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6" name="Google Shape;13136;p28"/>
            <p:cNvSpPr/>
            <p:nvPr/>
          </p:nvSpPr>
          <p:spPr>
            <a:xfrm>
              <a:off x="6141875" y="2060525"/>
              <a:ext cx="51875" cy="62175"/>
            </a:xfrm>
            <a:custGeom>
              <a:avLst/>
              <a:gdLst/>
              <a:ahLst/>
              <a:cxnLst/>
              <a:rect l="l" t="t" r="r" b="b"/>
              <a:pathLst>
                <a:path w="2075" h="2487" extrusionOk="0">
                  <a:moveTo>
                    <a:pt x="2075" y="0"/>
                  </a:moveTo>
                  <a:lnTo>
                    <a:pt x="2075" y="0"/>
                  </a:lnTo>
                  <a:cubicBezTo>
                    <a:pt x="1400" y="837"/>
                    <a:pt x="763" y="1712"/>
                    <a:pt x="1" y="2487"/>
                  </a:cubicBezTo>
                  <a:cubicBezTo>
                    <a:pt x="950" y="1875"/>
                    <a:pt x="1650" y="962"/>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7" name="Google Shape;13137;p28"/>
            <p:cNvSpPr/>
            <p:nvPr/>
          </p:nvSpPr>
          <p:spPr>
            <a:xfrm>
              <a:off x="6156550" y="2080200"/>
              <a:ext cx="34075" cy="44375"/>
            </a:xfrm>
            <a:custGeom>
              <a:avLst/>
              <a:gdLst/>
              <a:ahLst/>
              <a:cxnLst/>
              <a:rect l="l" t="t" r="r" b="b"/>
              <a:pathLst>
                <a:path w="1363" h="1775" extrusionOk="0">
                  <a:moveTo>
                    <a:pt x="1363" y="0"/>
                  </a:moveTo>
                  <a:cubicBezTo>
                    <a:pt x="838" y="588"/>
                    <a:pt x="388" y="1162"/>
                    <a:pt x="1" y="1775"/>
                  </a:cubicBezTo>
                  <a:cubicBezTo>
                    <a:pt x="551" y="1262"/>
                    <a:pt x="1026" y="675"/>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8" name="Google Shape;13138;p28"/>
            <p:cNvSpPr/>
            <p:nvPr/>
          </p:nvSpPr>
          <p:spPr>
            <a:xfrm>
              <a:off x="6174375" y="2102375"/>
              <a:ext cx="9700" cy="16575"/>
            </a:xfrm>
            <a:custGeom>
              <a:avLst/>
              <a:gdLst/>
              <a:ahLst/>
              <a:cxnLst/>
              <a:rect l="l" t="t" r="r" b="b"/>
              <a:pathLst>
                <a:path w="388" h="663" extrusionOk="0">
                  <a:moveTo>
                    <a:pt x="388" y="1"/>
                  </a:moveTo>
                  <a:cubicBezTo>
                    <a:pt x="250" y="213"/>
                    <a:pt x="100" y="450"/>
                    <a:pt x="0" y="663"/>
                  </a:cubicBezTo>
                  <a:cubicBezTo>
                    <a:pt x="163" y="463"/>
                    <a:pt x="300" y="251"/>
                    <a:pt x="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9" name="Google Shape;13139;p28"/>
            <p:cNvSpPr/>
            <p:nvPr/>
          </p:nvSpPr>
          <p:spPr>
            <a:xfrm>
              <a:off x="6340250" y="2413850"/>
              <a:ext cx="133450" cy="20075"/>
            </a:xfrm>
            <a:custGeom>
              <a:avLst/>
              <a:gdLst/>
              <a:ahLst/>
              <a:cxnLst/>
              <a:rect l="l" t="t" r="r" b="b"/>
              <a:pathLst>
                <a:path w="5338" h="803" extrusionOk="0">
                  <a:moveTo>
                    <a:pt x="5337" y="1"/>
                  </a:moveTo>
                  <a:lnTo>
                    <a:pt x="5337" y="1"/>
                  </a:lnTo>
                  <a:cubicBezTo>
                    <a:pt x="4712" y="376"/>
                    <a:pt x="4100" y="426"/>
                    <a:pt x="3400" y="438"/>
                  </a:cubicBezTo>
                  <a:cubicBezTo>
                    <a:pt x="2263" y="463"/>
                    <a:pt x="1126" y="513"/>
                    <a:pt x="1" y="638"/>
                  </a:cubicBezTo>
                  <a:cubicBezTo>
                    <a:pt x="827" y="662"/>
                    <a:pt x="1793" y="803"/>
                    <a:pt x="2718" y="803"/>
                  </a:cubicBezTo>
                  <a:cubicBezTo>
                    <a:pt x="3711" y="803"/>
                    <a:pt x="4658" y="641"/>
                    <a:pt x="5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0" name="Google Shape;13140;p28"/>
            <p:cNvSpPr/>
            <p:nvPr/>
          </p:nvSpPr>
          <p:spPr>
            <a:xfrm>
              <a:off x="6392750" y="2428225"/>
              <a:ext cx="67200" cy="12275"/>
            </a:xfrm>
            <a:custGeom>
              <a:avLst/>
              <a:gdLst/>
              <a:ahLst/>
              <a:cxnLst/>
              <a:rect l="l" t="t" r="r" b="b"/>
              <a:pathLst>
                <a:path w="2688" h="491" extrusionOk="0">
                  <a:moveTo>
                    <a:pt x="2687" y="1"/>
                  </a:moveTo>
                  <a:cubicBezTo>
                    <a:pt x="1812" y="288"/>
                    <a:pt x="938" y="276"/>
                    <a:pt x="0" y="413"/>
                  </a:cubicBezTo>
                  <a:cubicBezTo>
                    <a:pt x="338" y="425"/>
                    <a:pt x="575" y="488"/>
                    <a:pt x="925" y="488"/>
                  </a:cubicBezTo>
                  <a:cubicBezTo>
                    <a:pt x="960" y="489"/>
                    <a:pt x="996" y="490"/>
                    <a:pt x="1031" y="490"/>
                  </a:cubicBezTo>
                  <a:cubicBezTo>
                    <a:pt x="1620" y="490"/>
                    <a:pt x="2204" y="295"/>
                    <a:pt x="26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1" name="Google Shape;13141;p28"/>
            <p:cNvSpPr/>
            <p:nvPr/>
          </p:nvSpPr>
          <p:spPr>
            <a:xfrm>
              <a:off x="6318400" y="2396675"/>
              <a:ext cx="141225" cy="17150"/>
            </a:xfrm>
            <a:custGeom>
              <a:avLst/>
              <a:gdLst/>
              <a:ahLst/>
              <a:cxnLst/>
              <a:rect l="l" t="t" r="r" b="b"/>
              <a:pathLst>
                <a:path w="5649" h="686" extrusionOk="0">
                  <a:moveTo>
                    <a:pt x="4749" y="0"/>
                  </a:moveTo>
                  <a:lnTo>
                    <a:pt x="4749" y="0"/>
                  </a:lnTo>
                  <a:cubicBezTo>
                    <a:pt x="3762" y="163"/>
                    <a:pt x="2762" y="138"/>
                    <a:pt x="1762" y="200"/>
                  </a:cubicBezTo>
                  <a:cubicBezTo>
                    <a:pt x="2012" y="238"/>
                    <a:pt x="2250" y="275"/>
                    <a:pt x="2500" y="300"/>
                  </a:cubicBezTo>
                  <a:cubicBezTo>
                    <a:pt x="1941" y="300"/>
                    <a:pt x="1383" y="306"/>
                    <a:pt x="829" y="306"/>
                  </a:cubicBezTo>
                  <a:cubicBezTo>
                    <a:pt x="551" y="306"/>
                    <a:pt x="275" y="305"/>
                    <a:pt x="0" y="300"/>
                  </a:cubicBezTo>
                  <a:lnTo>
                    <a:pt x="0" y="300"/>
                  </a:lnTo>
                  <a:cubicBezTo>
                    <a:pt x="939" y="494"/>
                    <a:pt x="1998" y="685"/>
                    <a:pt x="3019" y="685"/>
                  </a:cubicBezTo>
                  <a:cubicBezTo>
                    <a:pt x="3971" y="685"/>
                    <a:pt x="4890" y="520"/>
                    <a:pt x="5649" y="38"/>
                  </a:cubicBezTo>
                  <a:lnTo>
                    <a:pt x="5649" y="38"/>
                  </a:lnTo>
                  <a:cubicBezTo>
                    <a:pt x="5021" y="251"/>
                    <a:pt x="4438" y="319"/>
                    <a:pt x="3793" y="319"/>
                  </a:cubicBezTo>
                  <a:cubicBezTo>
                    <a:pt x="3680" y="319"/>
                    <a:pt x="3566" y="317"/>
                    <a:pt x="3449" y="313"/>
                  </a:cubicBezTo>
                  <a:cubicBezTo>
                    <a:pt x="3912" y="288"/>
                    <a:pt x="4349" y="188"/>
                    <a:pt x="47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2" name="Google Shape;13142;p28"/>
            <p:cNvSpPr/>
            <p:nvPr/>
          </p:nvSpPr>
          <p:spPr>
            <a:xfrm>
              <a:off x="6387750" y="2392300"/>
              <a:ext cx="38150" cy="6125"/>
            </a:xfrm>
            <a:custGeom>
              <a:avLst/>
              <a:gdLst/>
              <a:ahLst/>
              <a:cxnLst/>
              <a:rect l="l" t="t" r="r" b="b"/>
              <a:pathLst>
                <a:path w="1526" h="245" extrusionOk="0">
                  <a:moveTo>
                    <a:pt x="1525" y="0"/>
                  </a:moveTo>
                  <a:lnTo>
                    <a:pt x="1525" y="0"/>
                  </a:lnTo>
                  <a:cubicBezTo>
                    <a:pt x="988" y="63"/>
                    <a:pt x="513" y="150"/>
                    <a:pt x="0" y="225"/>
                  </a:cubicBezTo>
                  <a:cubicBezTo>
                    <a:pt x="104" y="238"/>
                    <a:pt x="210" y="244"/>
                    <a:pt x="316" y="244"/>
                  </a:cubicBezTo>
                  <a:cubicBezTo>
                    <a:pt x="739" y="244"/>
                    <a:pt x="1176" y="15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3" name="Google Shape;13143;p28"/>
            <p:cNvSpPr/>
            <p:nvPr/>
          </p:nvSpPr>
          <p:spPr>
            <a:xfrm>
              <a:off x="6152175" y="2205475"/>
              <a:ext cx="55650" cy="115625"/>
            </a:xfrm>
            <a:custGeom>
              <a:avLst/>
              <a:gdLst/>
              <a:ahLst/>
              <a:cxnLst/>
              <a:rect l="l" t="t" r="r" b="b"/>
              <a:pathLst>
                <a:path w="2226" h="4625" extrusionOk="0">
                  <a:moveTo>
                    <a:pt x="38" y="0"/>
                  </a:moveTo>
                  <a:cubicBezTo>
                    <a:pt x="1" y="2087"/>
                    <a:pt x="288" y="3212"/>
                    <a:pt x="2025" y="4462"/>
                  </a:cubicBezTo>
                  <a:cubicBezTo>
                    <a:pt x="2088" y="4512"/>
                    <a:pt x="2188" y="4599"/>
                    <a:pt x="2225" y="4624"/>
                  </a:cubicBezTo>
                  <a:cubicBezTo>
                    <a:pt x="1963" y="4337"/>
                    <a:pt x="1700" y="4037"/>
                    <a:pt x="1451" y="3737"/>
                  </a:cubicBezTo>
                  <a:cubicBezTo>
                    <a:pt x="676" y="2787"/>
                    <a:pt x="276" y="1450"/>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4" name="Google Shape;13144;p28"/>
            <p:cNvSpPr/>
            <p:nvPr/>
          </p:nvSpPr>
          <p:spPr>
            <a:xfrm>
              <a:off x="6147175" y="2242025"/>
              <a:ext cx="38475" cy="73450"/>
            </a:xfrm>
            <a:custGeom>
              <a:avLst/>
              <a:gdLst/>
              <a:ahLst/>
              <a:cxnLst/>
              <a:rect l="l" t="t" r="r" b="b"/>
              <a:pathLst>
                <a:path w="1539" h="2938" extrusionOk="0">
                  <a:moveTo>
                    <a:pt x="1" y="1"/>
                  </a:moveTo>
                  <a:cubicBezTo>
                    <a:pt x="38" y="1113"/>
                    <a:pt x="601" y="2175"/>
                    <a:pt x="1463" y="2875"/>
                  </a:cubicBezTo>
                  <a:cubicBezTo>
                    <a:pt x="1488" y="2900"/>
                    <a:pt x="1513" y="2925"/>
                    <a:pt x="1538" y="2937"/>
                  </a:cubicBezTo>
                  <a:cubicBezTo>
                    <a:pt x="1488" y="2887"/>
                    <a:pt x="1451" y="2837"/>
                    <a:pt x="1413" y="2787"/>
                  </a:cubicBezTo>
                  <a:cubicBezTo>
                    <a:pt x="1013" y="2237"/>
                    <a:pt x="676" y="1663"/>
                    <a:pt x="401" y="1050"/>
                  </a:cubicBezTo>
                  <a:cubicBezTo>
                    <a:pt x="238" y="700"/>
                    <a:pt x="88" y="4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5" name="Google Shape;13145;p28"/>
            <p:cNvSpPr/>
            <p:nvPr/>
          </p:nvSpPr>
          <p:spPr>
            <a:xfrm>
              <a:off x="6149050" y="2272025"/>
              <a:ext cx="22525" cy="40950"/>
            </a:xfrm>
            <a:custGeom>
              <a:avLst/>
              <a:gdLst/>
              <a:ahLst/>
              <a:cxnLst/>
              <a:rect l="l" t="t" r="r" b="b"/>
              <a:pathLst>
                <a:path w="901" h="1638" extrusionOk="0">
                  <a:moveTo>
                    <a:pt x="1" y="0"/>
                  </a:moveTo>
                  <a:cubicBezTo>
                    <a:pt x="113" y="613"/>
                    <a:pt x="426" y="1250"/>
                    <a:pt x="901" y="1637"/>
                  </a:cubicBezTo>
                  <a:cubicBezTo>
                    <a:pt x="538" y="1137"/>
                    <a:pt x="276" y="5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6" name="Google Shape;13146;p28"/>
            <p:cNvSpPr/>
            <p:nvPr/>
          </p:nvSpPr>
          <p:spPr>
            <a:xfrm>
              <a:off x="6149375" y="2288575"/>
              <a:ext cx="14075" cy="27200"/>
            </a:xfrm>
            <a:custGeom>
              <a:avLst/>
              <a:gdLst/>
              <a:ahLst/>
              <a:cxnLst/>
              <a:rect l="l" t="t" r="r" b="b"/>
              <a:pathLst>
                <a:path w="563" h="1088" extrusionOk="0">
                  <a:moveTo>
                    <a:pt x="0" y="1"/>
                  </a:moveTo>
                  <a:lnTo>
                    <a:pt x="0" y="1"/>
                  </a:lnTo>
                  <a:cubicBezTo>
                    <a:pt x="100" y="400"/>
                    <a:pt x="338" y="763"/>
                    <a:pt x="563" y="1088"/>
                  </a:cubicBezTo>
                  <a:cubicBezTo>
                    <a:pt x="400" y="713"/>
                    <a:pt x="175" y="3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7" name="Google Shape;13147;p28"/>
            <p:cNvSpPr/>
            <p:nvPr/>
          </p:nvSpPr>
          <p:spPr>
            <a:xfrm>
              <a:off x="6157500" y="2140175"/>
              <a:ext cx="10325" cy="54075"/>
            </a:xfrm>
            <a:custGeom>
              <a:avLst/>
              <a:gdLst/>
              <a:ahLst/>
              <a:cxnLst/>
              <a:rect l="l" t="t" r="r" b="b"/>
              <a:pathLst>
                <a:path w="413" h="2163" extrusionOk="0">
                  <a:moveTo>
                    <a:pt x="413" y="1"/>
                  </a:moveTo>
                  <a:lnTo>
                    <a:pt x="413" y="1"/>
                  </a:lnTo>
                  <a:cubicBezTo>
                    <a:pt x="175" y="700"/>
                    <a:pt x="38" y="1425"/>
                    <a:pt x="0" y="2163"/>
                  </a:cubicBezTo>
                  <a:cubicBezTo>
                    <a:pt x="200" y="1450"/>
                    <a:pt x="350" y="738"/>
                    <a:pt x="4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8" name="Google Shape;13148;p28"/>
            <p:cNvSpPr/>
            <p:nvPr/>
          </p:nvSpPr>
          <p:spPr>
            <a:xfrm>
              <a:off x="6151250" y="2149250"/>
              <a:ext cx="8775" cy="26875"/>
            </a:xfrm>
            <a:custGeom>
              <a:avLst/>
              <a:gdLst/>
              <a:ahLst/>
              <a:cxnLst/>
              <a:rect l="l" t="t" r="r" b="b"/>
              <a:pathLst>
                <a:path w="351" h="1075" extrusionOk="0">
                  <a:moveTo>
                    <a:pt x="350" y="0"/>
                  </a:moveTo>
                  <a:lnTo>
                    <a:pt x="350" y="0"/>
                  </a:lnTo>
                  <a:cubicBezTo>
                    <a:pt x="200" y="350"/>
                    <a:pt x="88" y="712"/>
                    <a:pt x="0" y="1075"/>
                  </a:cubicBezTo>
                  <a:cubicBezTo>
                    <a:pt x="188" y="750"/>
                    <a:pt x="288" y="362"/>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9" name="Google Shape;13149;p28"/>
            <p:cNvSpPr/>
            <p:nvPr/>
          </p:nvSpPr>
          <p:spPr>
            <a:xfrm>
              <a:off x="6145300" y="2153625"/>
              <a:ext cx="5025" cy="17500"/>
            </a:xfrm>
            <a:custGeom>
              <a:avLst/>
              <a:gdLst/>
              <a:ahLst/>
              <a:cxnLst/>
              <a:rect l="l" t="t" r="r" b="b"/>
              <a:pathLst>
                <a:path w="201" h="700" extrusionOk="0">
                  <a:moveTo>
                    <a:pt x="201" y="0"/>
                  </a:moveTo>
                  <a:lnTo>
                    <a:pt x="201" y="0"/>
                  </a:lnTo>
                  <a:cubicBezTo>
                    <a:pt x="113" y="225"/>
                    <a:pt x="13" y="450"/>
                    <a:pt x="1" y="700"/>
                  </a:cubicBezTo>
                  <a:cubicBezTo>
                    <a:pt x="76" y="462"/>
                    <a:pt x="163" y="212"/>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0" name="Google Shape;13150;p28"/>
            <p:cNvSpPr/>
            <p:nvPr/>
          </p:nvSpPr>
          <p:spPr>
            <a:xfrm>
              <a:off x="6480525" y="2190475"/>
              <a:ext cx="23150" cy="62200"/>
            </a:xfrm>
            <a:custGeom>
              <a:avLst/>
              <a:gdLst/>
              <a:ahLst/>
              <a:cxnLst/>
              <a:rect l="l" t="t" r="r" b="b"/>
              <a:pathLst>
                <a:path w="926" h="2488" extrusionOk="0">
                  <a:moveTo>
                    <a:pt x="351" y="1"/>
                  </a:moveTo>
                  <a:cubicBezTo>
                    <a:pt x="1" y="900"/>
                    <a:pt x="263" y="1813"/>
                    <a:pt x="926" y="2487"/>
                  </a:cubicBezTo>
                  <a:cubicBezTo>
                    <a:pt x="663" y="2000"/>
                    <a:pt x="463" y="1325"/>
                    <a:pt x="376" y="838"/>
                  </a:cubicBezTo>
                  <a:cubicBezTo>
                    <a:pt x="351" y="663"/>
                    <a:pt x="351" y="238"/>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1" name="Google Shape;13151;p28"/>
            <p:cNvSpPr/>
            <p:nvPr/>
          </p:nvSpPr>
          <p:spPr>
            <a:xfrm>
              <a:off x="6478350" y="2187350"/>
              <a:ext cx="12525" cy="60950"/>
            </a:xfrm>
            <a:custGeom>
              <a:avLst/>
              <a:gdLst/>
              <a:ahLst/>
              <a:cxnLst/>
              <a:rect l="l" t="t" r="r" b="b"/>
              <a:pathLst>
                <a:path w="501" h="2438" extrusionOk="0">
                  <a:moveTo>
                    <a:pt x="100" y="1"/>
                  </a:moveTo>
                  <a:cubicBezTo>
                    <a:pt x="38" y="401"/>
                    <a:pt x="0" y="813"/>
                    <a:pt x="75" y="1213"/>
                  </a:cubicBezTo>
                  <a:cubicBezTo>
                    <a:pt x="138" y="1650"/>
                    <a:pt x="338" y="2038"/>
                    <a:pt x="500" y="2438"/>
                  </a:cubicBezTo>
                  <a:cubicBezTo>
                    <a:pt x="363" y="1588"/>
                    <a:pt x="188" y="838"/>
                    <a:pt x="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2" name="Google Shape;13152;p28"/>
            <p:cNvSpPr/>
            <p:nvPr/>
          </p:nvSpPr>
          <p:spPr>
            <a:xfrm>
              <a:off x="6472100" y="2195175"/>
              <a:ext cx="10650" cy="45625"/>
            </a:xfrm>
            <a:custGeom>
              <a:avLst/>
              <a:gdLst/>
              <a:ahLst/>
              <a:cxnLst/>
              <a:rect l="l" t="t" r="r" b="b"/>
              <a:pathLst>
                <a:path w="426" h="1825" extrusionOk="0">
                  <a:moveTo>
                    <a:pt x="38" y="0"/>
                  </a:moveTo>
                  <a:cubicBezTo>
                    <a:pt x="1" y="637"/>
                    <a:pt x="138" y="1262"/>
                    <a:pt x="425" y="1825"/>
                  </a:cubicBezTo>
                  <a:cubicBezTo>
                    <a:pt x="338" y="1212"/>
                    <a:pt x="188" y="575"/>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3" name="Google Shape;13153;p28"/>
            <p:cNvSpPr/>
            <p:nvPr/>
          </p:nvSpPr>
          <p:spPr>
            <a:xfrm>
              <a:off x="6466800" y="2191725"/>
              <a:ext cx="9075" cy="43450"/>
            </a:xfrm>
            <a:custGeom>
              <a:avLst/>
              <a:gdLst/>
              <a:ahLst/>
              <a:cxnLst/>
              <a:rect l="l" t="t" r="r" b="b"/>
              <a:pathLst>
                <a:path w="363" h="1738" extrusionOk="0">
                  <a:moveTo>
                    <a:pt x="0" y="1"/>
                  </a:moveTo>
                  <a:cubicBezTo>
                    <a:pt x="0" y="600"/>
                    <a:pt x="88" y="1200"/>
                    <a:pt x="363" y="1738"/>
                  </a:cubicBezTo>
                  <a:cubicBezTo>
                    <a:pt x="275" y="1175"/>
                    <a:pt x="188" y="5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4" name="Google Shape;13154;p28"/>
            <p:cNvSpPr/>
            <p:nvPr/>
          </p:nvSpPr>
          <p:spPr>
            <a:xfrm>
              <a:off x="6461475" y="2194850"/>
              <a:ext cx="5350" cy="31275"/>
            </a:xfrm>
            <a:custGeom>
              <a:avLst/>
              <a:gdLst/>
              <a:ahLst/>
              <a:cxnLst/>
              <a:rect l="l" t="t" r="r" b="b"/>
              <a:pathLst>
                <a:path w="214" h="1251" extrusionOk="0">
                  <a:moveTo>
                    <a:pt x="1" y="1"/>
                  </a:moveTo>
                  <a:cubicBezTo>
                    <a:pt x="1" y="425"/>
                    <a:pt x="76" y="838"/>
                    <a:pt x="201" y="1250"/>
                  </a:cubicBezTo>
                  <a:cubicBezTo>
                    <a:pt x="213" y="838"/>
                    <a:pt x="126" y="3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5" name="Google Shape;13155;p28"/>
            <p:cNvSpPr/>
            <p:nvPr/>
          </p:nvSpPr>
          <p:spPr>
            <a:xfrm>
              <a:off x="6488975" y="2260450"/>
              <a:ext cx="23450" cy="68775"/>
            </a:xfrm>
            <a:custGeom>
              <a:avLst/>
              <a:gdLst/>
              <a:ahLst/>
              <a:cxnLst/>
              <a:rect l="l" t="t" r="r" b="b"/>
              <a:pathLst>
                <a:path w="938" h="2751" extrusionOk="0">
                  <a:moveTo>
                    <a:pt x="575" y="1"/>
                  </a:moveTo>
                  <a:lnTo>
                    <a:pt x="575" y="1"/>
                  </a:lnTo>
                  <a:cubicBezTo>
                    <a:pt x="574" y="9"/>
                    <a:pt x="572" y="16"/>
                    <a:pt x="571" y="24"/>
                  </a:cubicBezTo>
                  <a:lnTo>
                    <a:pt x="571" y="24"/>
                  </a:lnTo>
                  <a:cubicBezTo>
                    <a:pt x="574" y="17"/>
                    <a:pt x="575" y="10"/>
                    <a:pt x="575" y="1"/>
                  </a:cubicBezTo>
                  <a:close/>
                  <a:moveTo>
                    <a:pt x="571" y="24"/>
                  </a:moveTo>
                  <a:cubicBezTo>
                    <a:pt x="566" y="36"/>
                    <a:pt x="558" y="47"/>
                    <a:pt x="550" y="63"/>
                  </a:cubicBezTo>
                  <a:cubicBezTo>
                    <a:pt x="0" y="951"/>
                    <a:pt x="438" y="1950"/>
                    <a:pt x="938" y="2750"/>
                  </a:cubicBezTo>
                  <a:cubicBezTo>
                    <a:pt x="700" y="1975"/>
                    <a:pt x="425" y="1113"/>
                    <a:pt x="500" y="426"/>
                  </a:cubicBezTo>
                  <a:cubicBezTo>
                    <a:pt x="524" y="296"/>
                    <a:pt x="547" y="155"/>
                    <a:pt x="571"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6" name="Google Shape;13156;p28"/>
            <p:cNvSpPr/>
            <p:nvPr/>
          </p:nvSpPr>
          <p:spPr>
            <a:xfrm>
              <a:off x="6485525" y="2262325"/>
              <a:ext cx="16275" cy="58150"/>
            </a:xfrm>
            <a:custGeom>
              <a:avLst/>
              <a:gdLst/>
              <a:ahLst/>
              <a:cxnLst/>
              <a:rect l="l" t="t" r="r" b="b"/>
              <a:pathLst>
                <a:path w="651" h="2326" extrusionOk="0">
                  <a:moveTo>
                    <a:pt x="301" y="1"/>
                  </a:moveTo>
                  <a:cubicBezTo>
                    <a:pt x="1" y="788"/>
                    <a:pt x="251" y="1625"/>
                    <a:pt x="651" y="2325"/>
                  </a:cubicBezTo>
                  <a:cubicBezTo>
                    <a:pt x="426" y="1500"/>
                    <a:pt x="276" y="851"/>
                    <a:pt x="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7" name="Google Shape;13157;p28"/>
            <p:cNvSpPr/>
            <p:nvPr/>
          </p:nvSpPr>
          <p:spPr>
            <a:xfrm>
              <a:off x="6482400" y="2260150"/>
              <a:ext cx="10025" cy="51875"/>
            </a:xfrm>
            <a:custGeom>
              <a:avLst/>
              <a:gdLst/>
              <a:ahLst/>
              <a:cxnLst/>
              <a:rect l="l" t="t" r="r" b="b"/>
              <a:pathLst>
                <a:path w="401" h="2075" extrusionOk="0">
                  <a:moveTo>
                    <a:pt x="201" y="0"/>
                  </a:moveTo>
                  <a:cubicBezTo>
                    <a:pt x="1" y="700"/>
                    <a:pt x="113" y="1413"/>
                    <a:pt x="401" y="2075"/>
                  </a:cubicBezTo>
                  <a:cubicBezTo>
                    <a:pt x="338" y="1375"/>
                    <a:pt x="238" y="688"/>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8" name="Google Shape;13158;p28"/>
            <p:cNvSpPr/>
            <p:nvPr/>
          </p:nvSpPr>
          <p:spPr>
            <a:xfrm>
              <a:off x="6476475" y="2255450"/>
              <a:ext cx="9700" cy="52200"/>
            </a:xfrm>
            <a:custGeom>
              <a:avLst/>
              <a:gdLst/>
              <a:ahLst/>
              <a:cxnLst/>
              <a:rect l="l" t="t" r="r" b="b"/>
              <a:pathLst>
                <a:path w="388" h="2088" extrusionOk="0">
                  <a:moveTo>
                    <a:pt x="75" y="1"/>
                  </a:moveTo>
                  <a:lnTo>
                    <a:pt x="75" y="1"/>
                  </a:lnTo>
                  <a:cubicBezTo>
                    <a:pt x="1" y="713"/>
                    <a:pt x="26" y="1463"/>
                    <a:pt x="388" y="2088"/>
                  </a:cubicBezTo>
                  <a:cubicBezTo>
                    <a:pt x="250" y="1401"/>
                    <a:pt x="225" y="688"/>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9" name="Google Shape;13159;p28"/>
            <p:cNvSpPr/>
            <p:nvPr/>
          </p:nvSpPr>
          <p:spPr>
            <a:xfrm>
              <a:off x="6469600" y="2254200"/>
              <a:ext cx="9700" cy="50950"/>
            </a:xfrm>
            <a:custGeom>
              <a:avLst/>
              <a:gdLst/>
              <a:ahLst/>
              <a:cxnLst/>
              <a:rect l="l" t="t" r="r" b="b"/>
              <a:pathLst>
                <a:path w="388" h="2038" extrusionOk="0">
                  <a:moveTo>
                    <a:pt x="88" y="1"/>
                  </a:moveTo>
                  <a:lnTo>
                    <a:pt x="88" y="1"/>
                  </a:lnTo>
                  <a:cubicBezTo>
                    <a:pt x="1" y="688"/>
                    <a:pt x="51" y="1413"/>
                    <a:pt x="388" y="2038"/>
                  </a:cubicBezTo>
                  <a:cubicBezTo>
                    <a:pt x="251" y="1376"/>
                    <a:pt x="226" y="676"/>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0" name="Google Shape;13160;p28"/>
            <p:cNvSpPr/>
            <p:nvPr/>
          </p:nvSpPr>
          <p:spPr>
            <a:xfrm>
              <a:off x="6463350" y="2249825"/>
              <a:ext cx="6275" cy="45650"/>
            </a:xfrm>
            <a:custGeom>
              <a:avLst/>
              <a:gdLst/>
              <a:ahLst/>
              <a:cxnLst/>
              <a:rect l="l" t="t" r="r" b="b"/>
              <a:pathLst>
                <a:path w="251" h="1826" extrusionOk="0">
                  <a:moveTo>
                    <a:pt x="26" y="1"/>
                  </a:moveTo>
                  <a:lnTo>
                    <a:pt x="26" y="1"/>
                  </a:lnTo>
                  <a:cubicBezTo>
                    <a:pt x="1" y="613"/>
                    <a:pt x="26" y="1251"/>
                    <a:pt x="251" y="1826"/>
                  </a:cubicBezTo>
                  <a:cubicBezTo>
                    <a:pt x="213" y="1238"/>
                    <a:pt x="176" y="513"/>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1" name="Google Shape;13161;p28"/>
            <p:cNvSpPr/>
            <p:nvPr/>
          </p:nvSpPr>
          <p:spPr>
            <a:xfrm>
              <a:off x="6460850" y="2266075"/>
              <a:ext cx="2525" cy="21900"/>
            </a:xfrm>
            <a:custGeom>
              <a:avLst/>
              <a:gdLst/>
              <a:ahLst/>
              <a:cxnLst/>
              <a:rect l="l" t="t" r="r" b="b"/>
              <a:pathLst>
                <a:path w="101" h="876" extrusionOk="0">
                  <a:moveTo>
                    <a:pt x="1" y="1"/>
                  </a:moveTo>
                  <a:cubicBezTo>
                    <a:pt x="1" y="301"/>
                    <a:pt x="26" y="588"/>
                    <a:pt x="88" y="876"/>
                  </a:cubicBezTo>
                  <a:cubicBezTo>
                    <a:pt x="101" y="588"/>
                    <a:pt x="63"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2" name="Google Shape;13162;p28"/>
            <p:cNvSpPr/>
            <p:nvPr/>
          </p:nvSpPr>
          <p:spPr>
            <a:xfrm>
              <a:off x="6482725" y="2335750"/>
              <a:ext cx="27200" cy="48150"/>
            </a:xfrm>
            <a:custGeom>
              <a:avLst/>
              <a:gdLst/>
              <a:ahLst/>
              <a:cxnLst/>
              <a:rect l="l" t="t" r="r" b="b"/>
              <a:pathLst>
                <a:path w="1088" h="1926" extrusionOk="0">
                  <a:moveTo>
                    <a:pt x="1075" y="1"/>
                  </a:moveTo>
                  <a:cubicBezTo>
                    <a:pt x="1050" y="88"/>
                    <a:pt x="1038" y="176"/>
                    <a:pt x="1013" y="263"/>
                  </a:cubicBezTo>
                  <a:cubicBezTo>
                    <a:pt x="925" y="563"/>
                    <a:pt x="738" y="863"/>
                    <a:pt x="563" y="1163"/>
                  </a:cubicBezTo>
                  <a:cubicBezTo>
                    <a:pt x="363" y="1463"/>
                    <a:pt x="250" y="1688"/>
                    <a:pt x="0" y="1925"/>
                  </a:cubicBezTo>
                  <a:cubicBezTo>
                    <a:pt x="625" y="1575"/>
                    <a:pt x="1088" y="850"/>
                    <a:pt x="1088" y="126"/>
                  </a:cubicBezTo>
                  <a:cubicBezTo>
                    <a:pt x="1075" y="88"/>
                    <a:pt x="1075" y="38"/>
                    <a:pt x="10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3" name="Google Shape;13163;p28"/>
            <p:cNvSpPr/>
            <p:nvPr/>
          </p:nvSpPr>
          <p:spPr>
            <a:xfrm>
              <a:off x="6482400" y="2337600"/>
              <a:ext cx="20550" cy="40050"/>
            </a:xfrm>
            <a:custGeom>
              <a:avLst/>
              <a:gdLst/>
              <a:ahLst/>
              <a:cxnLst/>
              <a:rect l="l" t="t" r="r" b="b"/>
              <a:pathLst>
                <a:path w="822" h="1602" extrusionOk="0">
                  <a:moveTo>
                    <a:pt x="811" y="1"/>
                  </a:moveTo>
                  <a:cubicBezTo>
                    <a:pt x="808" y="1"/>
                    <a:pt x="805" y="12"/>
                    <a:pt x="801" y="39"/>
                  </a:cubicBezTo>
                  <a:cubicBezTo>
                    <a:pt x="738" y="276"/>
                    <a:pt x="638" y="476"/>
                    <a:pt x="526" y="701"/>
                  </a:cubicBezTo>
                  <a:cubicBezTo>
                    <a:pt x="363" y="1001"/>
                    <a:pt x="213" y="1326"/>
                    <a:pt x="1" y="1601"/>
                  </a:cubicBezTo>
                  <a:cubicBezTo>
                    <a:pt x="413" y="1276"/>
                    <a:pt x="713" y="801"/>
                    <a:pt x="801" y="289"/>
                  </a:cubicBezTo>
                  <a:cubicBezTo>
                    <a:pt x="811" y="238"/>
                    <a:pt x="821" y="1"/>
                    <a:pt x="8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4" name="Google Shape;13164;p28"/>
            <p:cNvSpPr/>
            <p:nvPr/>
          </p:nvSpPr>
          <p:spPr>
            <a:xfrm>
              <a:off x="6477725" y="2334825"/>
              <a:ext cx="20650" cy="37825"/>
            </a:xfrm>
            <a:custGeom>
              <a:avLst/>
              <a:gdLst/>
              <a:ahLst/>
              <a:cxnLst/>
              <a:rect l="l" t="t" r="r" b="b"/>
              <a:pathLst>
                <a:path w="826" h="1513" extrusionOk="0">
                  <a:moveTo>
                    <a:pt x="700" y="0"/>
                  </a:moveTo>
                  <a:cubicBezTo>
                    <a:pt x="688" y="300"/>
                    <a:pt x="538" y="562"/>
                    <a:pt x="413" y="825"/>
                  </a:cubicBezTo>
                  <a:cubicBezTo>
                    <a:pt x="288" y="1062"/>
                    <a:pt x="200" y="1337"/>
                    <a:pt x="1" y="1512"/>
                  </a:cubicBezTo>
                  <a:cubicBezTo>
                    <a:pt x="463" y="1225"/>
                    <a:pt x="825" y="512"/>
                    <a:pt x="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5" name="Google Shape;13165;p28"/>
            <p:cNvSpPr/>
            <p:nvPr/>
          </p:nvSpPr>
          <p:spPr>
            <a:xfrm>
              <a:off x="6474300" y="2332950"/>
              <a:ext cx="16875" cy="33750"/>
            </a:xfrm>
            <a:custGeom>
              <a:avLst/>
              <a:gdLst/>
              <a:ahLst/>
              <a:cxnLst/>
              <a:rect l="l" t="t" r="r" b="b"/>
              <a:pathLst>
                <a:path w="675" h="1350" extrusionOk="0">
                  <a:moveTo>
                    <a:pt x="600" y="0"/>
                  </a:moveTo>
                  <a:lnTo>
                    <a:pt x="600" y="0"/>
                  </a:lnTo>
                  <a:cubicBezTo>
                    <a:pt x="475" y="462"/>
                    <a:pt x="337" y="987"/>
                    <a:pt x="0" y="1350"/>
                  </a:cubicBezTo>
                  <a:cubicBezTo>
                    <a:pt x="450" y="1112"/>
                    <a:pt x="675" y="350"/>
                    <a:pt x="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6" name="Google Shape;13166;p28"/>
            <p:cNvSpPr/>
            <p:nvPr/>
          </p:nvSpPr>
          <p:spPr>
            <a:xfrm>
              <a:off x="6468975" y="2334200"/>
              <a:ext cx="12200" cy="27500"/>
            </a:xfrm>
            <a:custGeom>
              <a:avLst/>
              <a:gdLst/>
              <a:ahLst/>
              <a:cxnLst/>
              <a:rect l="l" t="t" r="r" b="b"/>
              <a:pathLst>
                <a:path w="488" h="1100" extrusionOk="0">
                  <a:moveTo>
                    <a:pt x="475" y="0"/>
                  </a:moveTo>
                  <a:cubicBezTo>
                    <a:pt x="438" y="200"/>
                    <a:pt x="326" y="450"/>
                    <a:pt x="288" y="575"/>
                  </a:cubicBezTo>
                  <a:cubicBezTo>
                    <a:pt x="201" y="750"/>
                    <a:pt x="163" y="962"/>
                    <a:pt x="1" y="1100"/>
                  </a:cubicBezTo>
                  <a:cubicBezTo>
                    <a:pt x="363" y="900"/>
                    <a:pt x="488" y="362"/>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7" name="Google Shape;13167;p28"/>
            <p:cNvSpPr/>
            <p:nvPr/>
          </p:nvSpPr>
          <p:spPr>
            <a:xfrm>
              <a:off x="6468675" y="2335125"/>
              <a:ext cx="5025" cy="16900"/>
            </a:xfrm>
            <a:custGeom>
              <a:avLst/>
              <a:gdLst/>
              <a:ahLst/>
              <a:cxnLst/>
              <a:rect l="l" t="t" r="r" b="b"/>
              <a:pathLst>
                <a:path w="201" h="676" extrusionOk="0">
                  <a:moveTo>
                    <a:pt x="175" y="1"/>
                  </a:moveTo>
                  <a:lnTo>
                    <a:pt x="175" y="1"/>
                  </a:lnTo>
                  <a:cubicBezTo>
                    <a:pt x="138" y="226"/>
                    <a:pt x="75" y="450"/>
                    <a:pt x="0" y="675"/>
                  </a:cubicBezTo>
                  <a:cubicBezTo>
                    <a:pt x="125" y="488"/>
                    <a:pt x="200" y="213"/>
                    <a:pt x="1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8" name="Google Shape;13168;p28"/>
            <p:cNvSpPr/>
            <p:nvPr/>
          </p:nvSpPr>
          <p:spPr>
            <a:xfrm>
              <a:off x="6463350" y="2339825"/>
              <a:ext cx="1600" cy="4700"/>
            </a:xfrm>
            <a:custGeom>
              <a:avLst/>
              <a:gdLst/>
              <a:ahLst/>
              <a:cxnLst/>
              <a:rect l="l" t="t" r="r" b="b"/>
              <a:pathLst>
                <a:path w="64" h="188" extrusionOk="0">
                  <a:moveTo>
                    <a:pt x="63" y="0"/>
                  </a:moveTo>
                  <a:lnTo>
                    <a:pt x="63" y="0"/>
                  </a:lnTo>
                  <a:cubicBezTo>
                    <a:pt x="38" y="63"/>
                    <a:pt x="13" y="125"/>
                    <a:pt x="1" y="187"/>
                  </a:cubicBezTo>
                  <a:cubicBezTo>
                    <a:pt x="38" y="137"/>
                    <a:pt x="51" y="63"/>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9" name="Google Shape;13169;p28"/>
            <p:cNvSpPr/>
            <p:nvPr/>
          </p:nvSpPr>
          <p:spPr>
            <a:xfrm>
              <a:off x="6467725" y="2058950"/>
              <a:ext cx="18775" cy="108125"/>
            </a:xfrm>
            <a:custGeom>
              <a:avLst/>
              <a:gdLst/>
              <a:ahLst/>
              <a:cxnLst/>
              <a:rect l="l" t="t" r="r" b="b"/>
              <a:pathLst>
                <a:path w="751" h="4325" extrusionOk="0">
                  <a:moveTo>
                    <a:pt x="38" y="1"/>
                  </a:moveTo>
                  <a:lnTo>
                    <a:pt x="38" y="1"/>
                  </a:lnTo>
                  <a:cubicBezTo>
                    <a:pt x="51" y="76"/>
                    <a:pt x="51" y="163"/>
                    <a:pt x="63" y="238"/>
                  </a:cubicBezTo>
                  <a:cubicBezTo>
                    <a:pt x="138" y="1050"/>
                    <a:pt x="1" y="1875"/>
                    <a:pt x="113" y="2687"/>
                  </a:cubicBezTo>
                  <a:cubicBezTo>
                    <a:pt x="213" y="3262"/>
                    <a:pt x="376" y="3862"/>
                    <a:pt x="750" y="4324"/>
                  </a:cubicBezTo>
                  <a:cubicBezTo>
                    <a:pt x="238" y="3125"/>
                    <a:pt x="563" y="1713"/>
                    <a:pt x="163" y="400"/>
                  </a:cubicBezTo>
                  <a:cubicBezTo>
                    <a:pt x="126" y="275"/>
                    <a:pt x="76" y="10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0" name="Google Shape;13170;p28"/>
            <p:cNvSpPr/>
            <p:nvPr/>
          </p:nvSpPr>
          <p:spPr>
            <a:xfrm>
              <a:off x="6461475" y="2068950"/>
              <a:ext cx="8775" cy="90000"/>
            </a:xfrm>
            <a:custGeom>
              <a:avLst/>
              <a:gdLst/>
              <a:ahLst/>
              <a:cxnLst/>
              <a:rect l="l" t="t" r="r" b="b"/>
              <a:pathLst>
                <a:path w="351" h="3600" extrusionOk="0">
                  <a:moveTo>
                    <a:pt x="126" y="0"/>
                  </a:moveTo>
                  <a:cubicBezTo>
                    <a:pt x="88" y="575"/>
                    <a:pt x="1" y="1150"/>
                    <a:pt x="26" y="1725"/>
                  </a:cubicBezTo>
                  <a:cubicBezTo>
                    <a:pt x="51" y="2362"/>
                    <a:pt x="201" y="2987"/>
                    <a:pt x="338" y="3599"/>
                  </a:cubicBezTo>
                  <a:cubicBezTo>
                    <a:pt x="351" y="2412"/>
                    <a:pt x="313" y="1113"/>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1" name="Google Shape;13171;p28"/>
            <p:cNvSpPr/>
            <p:nvPr/>
          </p:nvSpPr>
          <p:spPr>
            <a:xfrm>
              <a:off x="6454300" y="2086125"/>
              <a:ext cx="7825" cy="61575"/>
            </a:xfrm>
            <a:custGeom>
              <a:avLst/>
              <a:gdLst/>
              <a:ahLst/>
              <a:cxnLst/>
              <a:rect l="l" t="t" r="r" b="b"/>
              <a:pathLst>
                <a:path w="313" h="2463" extrusionOk="0">
                  <a:moveTo>
                    <a:pt x="25" y="1"/>
                  </a:moveTo>
                  <a:lnTo>
                    <a:pt x="25" y="1"/>
                  </a:lnTo>
                  <a:cubicBezTo>
                    <a:pt x="0" y="826"/>
                    <a:pt x="88" y="1638"/>
                    <a:pt x="175" y="2463"/>
                  </a:cubicBezTo>
                  <a:cubicBezTo>
                    <a:pt x="313" y="1638"/>
                    <a:pt x="238" y="80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2" name="Google Shape;13172;p28"/>
            <p:cNvSpPr/>
            <p:nvPr/>
          </p:nvSpPr>
          <p:spPr>
            <a:xfrm>
              <a:off x="6446800" y="2088625"/>
              <a:ext cx="7825" cy="53450"/>
            </a:xfrm>
            <a:custGeom>
              <a:avLst/>
              <a:gdLst/>
              <a:ahLst/>
              <a:cxnLst/>
              <a:rect l="l" t="t" r="r" b="b"/>
              <a:pathLst>
                <a:path w="313" h="2138" extrusionOk="0">
                  <a:moveTo>
                    <a:pt x="0" y="1"/>
                  </a:moveTo>
                  <a:lnTo>
                    <a:pt x="0" y="1"/>
                  </a:lnTo>
                  <a:cubicBezTo>
                    <a:pt x="75" y="713"/>
                    <a:pt x="113" y="1438"/>
                    <a:pt x="225" y="2138"/>
                  </a:cubicBezTo>
                  <a:cubicBezTo>
                    <a:pt x="313" y="1425"/>
                    <a:pt x="275" y="6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3" name="Google Shape;13173;p28"/>
            <p:cNvSpPr/>
            <p:nvPr/>
          </p:nvSpPr>
          <p:spPr>
            <a:xfrm>
              <a:off x="6442425" y="2095200"/>
              <a:ext cx="5025" cy="43125"/>
            </a:xfrm>
            <a:custGeom>
              <a:avLst/>
              <a:gdLst/>
              <a:ahLst/>
              <a:cxnLst/>
              <a:rect l="l" t="t" r="r" b="b"/>
              <a:pathLst>
                <a:path w="201" h="1725" extrusionOk="0">
                  <a:moveTo>
                    <a:pt x="13" y="0"/>
                  </a:moveTo>
                  <a:lnTo>
                    <a:pt x="13" y="0"/>
                  </a:lnTo>
                  <a:cubicBezTo>
                    <a:pt x="0" y="575"/>
                    <a:pt x="38" y="1150"/>
                    <a:pt x="138" y="1725"/>
                  </a:cubicBezTo>
                  <a:cubicBezTo>
                    <a:pt x="200" y="1150"/>
                    <a:pt x="150" y="538"/>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4" name="Google Shape;13174;p28"/>
            <p:cNvSpPr/>
            <p:nvPr/>
          </p:nvSpPr>
          <p:spPr>
            <a:xfrm>
              <a:off x="6379625" y="1974600"/>
              <a:ext cx="80625" cy="55625"/>
            </a:xfrm>
            <a:custGeom>
              <a:avLst/>
              <a:gdLst/>
              <a:ahLst/>
              <a:cxnLst/>
              <a:rect l="l" t="t" r="r" b="b"/>
              <a:pathLst>
                <a:path w="3225" h="2225" extrusionOk="0">
                  <a:moveTo>
                    <a:pt x="540" y="0"/>
                  </a:moveTo>
                  <a:cubicBezTo>
                    <a:pt x="440" y="0"/>
                    <a:pt x="340" y="4"/>
                    <a:pt x="238" y="13"/>
                  </a:cubicBezTo>
                  <a:cubicBezTo>
                    <a:pt x="150" y="25"/>
                    <a:pt x="63" y="50"/>
                    <a:pt x="1" y="63"/>
                  </a:cubicBezTo>
                  <a:cubicBezTo>
                    <a:pt x="163" y="63"/>
                    <a:pt x="300" y="88"/>
                    <a:pt x="463" y="125"/>
                  </a:cubicBezTo>
                  <a:cubicBezTo>
                    <a:pt x="1638" y="400"/>
                    <a:pt x="2787" y="1025"/>
                    <a:pt x="3225" y="2225"/>
                  </a:cubicBezTo>
                  <a:cubicBezTo>
                    <a:pt x="3050" y="782"/>
                    <a:pt x="1890" y="0"/>
                    <a:pt x="5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5" name="Google Shape;13175;p28"/>
            <p:cNvSpPr/>
            <p:nvPr/>
          </p:nvSpPr>
          <p:spPr>
            <a:xfrm>
              <a:off x="6391500" y="1986125"/>
              <a:ext cx="59075" cy="33475"/>
            </a:xfrm>
            <a:custGeom>
              <a:avLst/>
              <a:gdLst/>
              <a:ahLst/>
              <a:cxnLst/>
              <a:rect l="l" t="t" r="r" b="b"/>
              <a:pathLst>
                <a:path w="2363" h="1339" extrusionOk="0">
                  <a:moveTo>
                    <a:pt x="299" y="0"/>
                  </a:moveTo>
                  <a:cubicBezTo>
                    <a:pt x="274" y="0"/>
                    <a:pt x="250" y="1"/>
                    <a:pt x="225" y="2"/>
                  </a:cubicBezTo>
                  <a:cubicBezTo>
                    <a:pt x="0" y="39"/>
                    <a:pt x="350" y="14"/>
                    <a:pt x="450" y="77"/>
                  </a:cubicBezTo>
                  <a:cubicBezTo>
                    <a:pt x="875" y="214"/>
                    <a:pt x="1250" y="464"/>
                    <a:pt x="1625" y="714"/>
                  </a:cubicBezTo>
                  <a:cubicBezTo>
                    <a:pt x="1775" y="827"/>
                    <a:pt x="2162" y="1089"/>
                    <a:pt x="2362" y="1339"/>
                  </a:cubicBezTo>
                  <a:cubicBezTo>
                    <a:pt x="1937" y="634"/>
                    <a:pt x="1157" y="0"/>
                    <a:pt x="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6" name="Google Shape;13176;p28"/>
            <p:cNvSpPr/>
            <p:nvPr/>
          </p:nvSpPr>
          <p:spPr>
            <a:xfrm>
              <a:off x="6402900" y="1995600"/>
              <a:ext cx="36425" cy="20875"/>
            </a:xfrm>
            <a:custGeom>
              <a:avLst/>
              <a:gdLst/>
              <a:ahLst/>
              <a:cxnLst/>
              <a:rect l="l" t="t" r="r" b="b"/>
              <a:pathLst>
                <a:path w="1457" h="835" extrusionOk="0">
                  <a:moveTo>
                    <a:pt x="19" y="1"/>
                  </a:moveTo>
                  <a:cubicBezTo>
                    <a:pt x="0" y="1"/>
                    <a:pt x="9" y="7"/>
                    <a:pt x="69" y="23"/>
                  </a:cubicBezTo>
                  <a:cubicBezTo>
                    <a:pt x="569" y="210"/>
                    <a:pt x="1069" y="498"/>
                    <a:pt x="1456" y="835"/>
                  </a:cubicBezTo>
                  <a:cubicBezTo>
                    <a:pt x="1169" y="423"/>
                    <a:pt x="757" y="123"/>
                    <a:pt x="269" y="35"/>
                  </a:cubicBezTo>
                  <a:cubicBezTo>
                    <a:pt x="218" y="27"/>
                    <a:pt x="58" y="1"/>
                    <a:pt x="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7" name="Google Shape;13177;p28"/>
            <p:cNvSpPr/>
            <p:nvPr/>
          </p:nvSpPr>
          <p:spPr>
            <a:xfrm>
              <a:off x="6404625" y="2006775"/>
              <a:ext cx="21900" cy="9700"/>
            </a:xfrm>
            <a:custGeom>
              <a:avLst/>
              <a:gdLst/>
              <a:ahLst/>
              <a:cxnLst/>
              <a:rect l="l" t="t" r="r" b="b"/>
              <a:pathLst>
                <a:path w="876" h="388" extrusionOk="0">
                  <a:moveTo>
                    <a:pt x="0" y="1"/>
                  </a:moveTo>
                  <a:cubicBezTo>
                    <a:pt x="288" y="113"/>
                    <a:pt x="600" y="213"/>
                    <a:pt x="875" y="388"/>
                  </a:cubicBezTo>
                  <a:cubicBezTo>
                    <a:pt x="675" y="126"/>
                    <a:pt x="263"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8" name="Google Shape;13178;p28"/>
            <p:cNvSpPr/>
            <p:nvPr/>
          </p:nvSpPr>
          <p:spPr>
            <a:xfrm>
              <a:off x="6400875" y="2017700"/>
              <a:ext cx="19075" cy="7850"/>
            </a:xfrm>
            <a:custGeom>
              <a:avLst/>
              <a:gdLst/>
              <a:ahLst/>
              <a:cxnLst/>
              <a:rect l="l" t="t" r="r" b="b"/>
              <a:pathLst>
                <a:path w="763" h="314" extrusionOk="0">
                  <a:moveTo>
                    <a:pt x="0" y="1"/>
                  </a:moveTo>
                  <a:lnTo>
                    <a:pt x="0" y="1"/>
                  </a:lnTo>
                  <a:cubicBezTo>
                    <a:pt x="263" y="101"/>
                    <a:pt x="525" y="201"/>
                    <a:pt x="763" y="313"/>
                  </a:cubicBezTo>
                  <a:cubicBezTo>
                    <a:pt x="575" y="126"/>
                    <a:pt x="213"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9" name="Google Shape;13179;p28"/>
            <p:cNvSpPr/>
            <p:nvPr/>
          </p:nvSpPr>
          <p:spPr>
            <a:xfrm>
              <a:off x="6226850" y="2263900"/>
              <a:ext cx="63125" cy="66575"/>
            </a:xfrm>
            <a:custGeom>
              <a:avLst/>
              <a:gdLst/>
              <a:ahLst/>
              <a:cxnLst/>
              <a:rect l="l" t="t" r="r" b="b"/>
              <a:pathLst>
                <a:path w="2525" h="2663" extrusionOk="0">
                  <a:moveTo>
                    <a:pt x="1" y="0"/>
                  </a:moveTo>
                  <a:cubicBezTo>
                    <a:pt x="1050" y="750"/>
                    <a:pt x="1875" y="1587"/>
                    <a:pt x="2525" y="2662"/>
                  </a:cubicBezTo>
                  <a:cubicBezTo>
                    <a:pt x="2512" y="2612"/>
                    <a:pt x="2512" y="2575"/>
                    <a:pt x="2500" y="2537"/>
                  </a:cubicBezTo>
                  <a:cubicBezTo>
                    <a:pt x="2475" y="2400"/>
                    <a:pt x="2450" y="2262"/>
                    <a:pt x="2425" y="2137"/>
                  </a:cubicBezTo>
                  <a:cubicBezTo>
                    <a:pt x="2388" y="2062"/>
                    <a:pt x="2350" y="2000"/>
                    <a:pt x="2313" y="1925"/>
                  </a:cubicBezTo>
                  <a:lnTo>
                    <a:pt x="2313" y="1925"/>
                  </a:lnTo>
                  <a:cubicBezTo>
                    <a:pt x="2350" y="1987"/>
                    <a:pt x="2375" y="2050"/>
                    <a:pt x="2413" y="2100"/>
                  </a:cubicBezTo>
                  <a:cubicBezTo>
                    <a:pt x="2375" y="1950"/>
                    <a:pt x="2338" y="1787"/>
                    <a:pt x="2300" y="1625"/>
                  </a:cubicBezTo>
                  <a:cubicBezTo>
                    <a:pt x="2000" y="1088"/>
                    <a:pt x="1550" y="638"/>
                    <a:pt x="1013" y="350"/>
                  </a:cubicBezTo>
                  <a:lnTo>
                    <a:pt x="1013" y="350"/>
                  </a:lnTo>
                  <a:cubicBezTo>
                    <a:pt x="1275" y="538"/>
                    <a:pt x="1563" y="913"/>
                    <a:pt x="1688" y="1063"/>
                  </a:cubicBezTo>
                  <a:cubicBezTo>
                    <a:pt x="1800" y="1213"/>
                    <a:pt x="1925" y="1362"/>
                    <a:pt x="2038" y="1512"/>
                  </a:cubicBezTo>
                  <a:cubicBezTo>
                    <a:pt x="1513" y="850"/>
                    <a:pt x="788" y="3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0" name="Google Shape;13180;p28"/>
            <p:cNvSpPr/>
            <p:nvPr/>
          </p:nvSpPr>
          <p:spPr>
            <a:xfrm>
              <a:off x="6231850" y="2281400"/>
              <a:ext cx="57500" cy="61550"/>
            </a:xfrm>
            <a:custGeom>
              <a:avLst/>
              <a:gdLst/>
              <a:ahLst/>
              <a:cxnLst/>
              <a:rect l="l" t="t" r="r" b="b"/>
              <a:pathLst>
                <a:path w="2300" h="2462" extrusionOk="0">
                  <a:moveTo>
                    <a:pt x="1" y="0"/>
                  </a:moveTo>
                  <a:lnTo>
                    <a:pt x="1" y="0"/>
                  </a:lnTo>
                  <a:cubicBezTo>
                    <a:pt x="525" y="338"/>
                    <a:pt x="988" y="787"/>
                    <a:pt x="1450" y="1225"/>
                  </a:cubicBezTo>
                  <a:cubicBezTo>
                    <a:pt x="1613" y="1387"/>
                    <a:pt x="1763" y="1537"/>
                    <a:pt x="1900" y="1687"/>
                  </a:cubicBezTo>
                  <a:cubicBezTo>
                    <a:pt x="1488" y="1262"/>
                    <a:pt x="963" y="925"/>
                    <a:pt x="450" y="675"/>
                  </a:cubicBezTo>
                  <a:lnTo>
                    <a:pt x="450" y="675"/>
                  </a:lnTo>
                  <a:cubicBezTo>
                    <a:pt x="913" y="1037"/>
                    <a:pt x="1288" y="1475"/>
                    <a:pt x="1700" y="1900"/>
                  </a:cubicBezTo>
                  <a:cubicBezTo>
                    <a:pt x="1875" y="2100"/>
                    <a:pt x="2038" y="2275"/>
                    <a:pt x="2188" y="2462"/>
                  </a:cubicBezTo>
                  <a:cubicBezTo>
                    <a:pt x="2188" y="2450"/>
                    <a:pt x="2188" y="2437"/>
                    <a:pt x="2188" y="2425"/>
                  </a:cubicBezTo>
                  <a:cubicBezTo>
                    <a:pt x="2175" y="2375"/>
                    <a:pt x="2175" y="2312"/>
                    <a:pt x="2188" y="2262"/>
                  </a:cubicBezTo>
                  <a:cubicBezTo>
                    <a:pt x="2200" y="2187"/>
                    <a:pt x="2213" y="2137"/>
                    <a:pt x="2250" y="2075"/>
                  </a:cubicBezTo>
                  <a:cubicBezTo>
                    <a:pt x="2262" y="2050"/>
                    <a:pt x="2287" y="2025"/>
                    <a:pt x="2300" y="1987"/>
                  </a:cubicBezTo>
                  <a:cubicBezTo>
                    <a:pt x="1900" y="1087"/>
                    <a:pt x="850"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1" name="Google Shape;13181;p28"/>
            <p:cNvSpPr/>
            <p:nvPr/>
          </p:nvSpPr>
          <p:spPr>
            <a:xfrm>
              <a:off x="6246525" y="2311075"/>
              <a:ext cx="38475" cy="42200"/>
            </a:xfrm>
            <a:custGeom>
              <a:avLst/>
              <a:gdLst/>
              <a:ahLst/>
              <a:cxnLst/>
              <a:rect l="l" t="t" r="r" b="b"/>
              <a:pathLst>
                <a:path w="1539" h="1688" extrusionOk="0">
                  <a:moveTo>
                    <a:pt x="1" y="0"/>
                  </a:moveTo>
                  <a:lnTo>
                    <a:pt x="1" y="0"/>
                  </a:lnTo>
                  <a:cubicBezTo>
                    <a:pt x="388" y="388"/>
                    <a:pt x="738" y="813"/>
                    <a:pt x="1101" y="1225"/>
                  </a:cubicBezTo>
                  <a:cubicBezTo>
                    <a:pt x="1238" y="1375"/>
                    <a:pt x="1376" y="1525"/>
                    <a:pt x="1488" y="1687"/>
                  </a:cubicBezTo>
                  <a:cubicBezTo>
                    <a:pt x="1488" y="1625"/>
                    <a:pt x="1488" y="1575"/>
                    <a:pt x="1488" y="1525"/>
                  </a:cubicBezTo>
                  <a:cubicBezTo>
                    <a:pt x="1501" y="1475"/>
                    <a:pt x="1513" y="1437"/>
                    <a:pt x="1538" y="1400"/>
                  </a:cubicBezTo>
                  <a:cubicBezTo>
                    <a:pt x="1138" y="825"/>
                    <a:pt x="563" y="3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2" name="Google Shape;13182;p28"/>
            <p:cNvSpPr/>
            <p:nvPr/>
          </p:nvSpPr>
          <p:spPr>
            <a:xfrm>
              <a:off x="6250275" y="2324500"/>
              <a:ext cx="32850" cy="32825"/>
            </a:xfrm>
            <a:custGeom>
              <a:avLst/>
              <a:gdLst/>
              <a:ahLst/>
              <a:cxnLst/>
              <a:rect l="l" t="t" r="r" b="b"/>
              <a:pathLst>
                <a:path w="1314" h="1313" extrusionOk="0">
                  <a:moveTo>
                    <a:pt x="1" y="1"/>
                  </a:moveTo>
                  <a:lnTo>
                    <a:pt x="1" y="1"/>
                  </a:lnTo>
                  <a:cubicBezTo>
                    <a:pt x="363" y="388"/>
                    <a:pt x="688" y="800"/>
                    <a:pt x="1038" y="1200"/>
                  </a:cubicBezTo>
                  <a:cubicBezTo>
                    <a:pt x="1101" y="1200"/>
                    <a:pt x="1176" y="1225"/>
                    <a:pt x="1238" y="1263"/>
                  </a:cubicBezTo>
                  <a:cubicBezTo>
                    <a:pt x="1263" y="1275"/>
                    <a:pt x="1288" y="1300"/>
                    <a:pt x="1313" y="1313"/>
                  </a:cubicBezTo>
                  <a:cubicBezTo>
                    <a:pt x="963" y="800"/>
                    <a:pt x="538" y="3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3" name="Google Shape;13183;p28"/>
            <p:cNvSpPr/>
            <p:nvPr/>
          </p:nvSpPr>
          <p:spPr>
            <a:xfrm>
              <a:off x="6244975" y="2253275"/>
              <a:ext cx="25325" cy="20025"/>
            </a:xfrm>
            <a:custGeom>
              <a:avLst/>
              <a:gdLst/>
              <a:ahLst/>
              <a:cxnLst/>
              <a:rect l="l" t="t" r="r" b="b"/>
              <a:pathLst>
                <a:path w="1013" h="801" extrusionOk="0">
                  <a:moveTo>
                    <a:pt x="0" y="0"/>
                  </a:moveTo>
                  <a:cubicBezTo>
                    <a:pt x="338" y="125"/>
                    <a:pt x="600" y="388"/>
                    <a:pt x="850" y="625"/>
                  </a:cubicBezTo>
                  <a:cubicBezTo>
                    <a:pt x="913" y="688"/>
                    <a:pt x="963" y="738"/>
                    <a:pt x="1013" y="800"/>
                  </a:cubicBezTo>
                  <a:cubicBezTo>
                    <a:pt x="988" y="675"/>
                    <a:pt x="963" y="563"/>
                    <a:pt x="963" y="438"/>
                  </a:cubicBezTo>
                  <a:cubicBezTo>
                    <a:pt x="688" y="213"/>
                    <a:pt x="363" y="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4" name="Google Shape;13184;p28"/>
            <p:cNvSpPr/>
            <p:nvPr/>
          </p:nvSpPr>
          <p:spPr>
            <a:xfrm>
              <a:off x="6219675" y="2217350"/>
              <a:ext cx="50000" cy="46250"/>
            </a:xfrm>
            <a:custGeom>
              <a:avLst/>
              <a:gdLst/>
              <a:ahLst/>
              <a:cxnLst/>
              <a:rect l="l" t="t" r="r" b="b"/>
              <a:pathLst>
                <a:path w="2000" h="1850" extrusionOk="0">
                  <a:moveTo>
                    <a:pt x="0" y="0"/>
                  </a:moveTo>
                  <a:lnTo>
                    <a:pt x="0" y="0"/>
                  </a:lnTo>
                  <a:cubicBezTo>
                    <a:pt x="750" y="275"/>
                    <a:pt x="1325" y="850"/>
                    <a:pt x="1862" y="1462"/>
                  </a:cubicBezTo>
                  <a:cubicBezTo>
                    <a:pt x="1562" y="1250"/>
                    <a:pt x="1225" y="1075"/>
                    <a:pt x="825" y="938"/>
                  </a:cubicBezTo>
                  <a:lnTo>
                    <a:pt x="825" y="938"/>
                  </a:lnTo>
                  <a:cubicBezTo>
                    <a:pt x="1250" y="1225"/>
                    <a:pt x="1625" y="1525"/>
                    <a:pt x="1962" y="1850"/>
                  </a:cubicBezTo>
                  <a:cubicBezTo>
                    <a:pt x="1962" y="1662"/>
                    <a:pt x="1975" y="1475"/>
                    <a:pt x="2000" y="1288"/>
                  </a:cubicBezTo>
                  <a:cubicBezTo>
                    <a:pt x="2000" y="1275"/>
                    <a:pt x="2000" y="1263"/>
                    <a:pt x="2000" y="1250"/>
                  </a:cubicBezTo>
                  <a:cubicBezTo>
                    <a:pt x="1475" y="625"/>
                    <a:pt x="812" y="1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5" name="Google Shape;13185;p28"/>
            <p:cNvSpPr/>
            <p:nvPr/>
          </p:nvSpPr>
          <p:spPr>
            <a:xfrm>
              <a:off x="6227175" y="2210775"/>
              <a:ext cx="45625" cy="32225"/>
            </a:xfrm>
            <a:custGeom>
              <a:avLst/>
              <a:gdLst/>
              <a:ahLst/>
              <a:cxnLst/>
              <a:rect l="l" t="t" r="r" b="b"/>
              <a:pathLst>
                <a:path w="1825" h="1289" extrusionOk="0">
                  <a:moveTo>
                    <a:pt x="0" y="1"/>
                  </a:moveTo>
                  <a:lnTo>
                    <a:pt x="0" y="1"/>
                  </a:lnTo>
                  <a:cubicBezTo>
                    <a:pt x="675" y="313"/>
                    <a:pt x="1225" y="776"/>
                    <a:pt x="1750" y="1288"/>
                  </a:cubicBezTo>
                  <a:cubicBezTo>
                    <a:pt x="1775" y="1213"/>
                    <a:pt x="1800" y="1126"/>
                    <a:pt x="1825" y="1051"/>
                  </a:cubicBezTo>
                  <a:cubicBezTo>
                    <a:pt x="1825" y="1051"/>
                    <a:pt x="1825" y="1038"/>
                    <a:pt x="1825" y="1038"/>
                  </a:cubicBezTo>
                  <a:cubicBezTo>
                    <a:pt x="1750" y="963"/>
                    <a:pt x="1687" y="888"/>
                    <a:pt x="1612" y="813"/>
                  </a:cubicBezTo>
                  <a:cubicBezTo>
                    <a:pt x="1162" y="401"/>
                    <a:pt x="575" y="1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6" name="Google Shape;13186;p28"/>
            <p:cNvSpPr/>
            <p:nvPr/>
          </p:nvSpPr>
          <p:spPr>
            <a:xfrm>
              <a:off x="6258400" y="2214225"/>
              <a:ext cx="18775" cy="15650"/>
            </a:xfrm>
            <a:custGeom>
              <a:avLst/>
              <a:gdLst/>
              <a:ahLst/>
              <a:cxnLst/>
              <a:rect l="l" t="t" r="r" b="b"/>
              <a:pathLst>
                <a:path w="751" h="626" extrusionOk="0">
                  <a:moveTo>
                    <a:pt x="1" y="0"/>
                  </a:moveTo>
                  <a:cubicBezTo>
                    <a:pt x="276" y="200"/>
                    <a:pt x="488" y="400"/>
                    <a:pt x="676" y="625"/>
                  </a:cubicBezTo>
                  <a:cubicBezTo>
                    <a:pt x="701" y="563"/>
                    <a:pt x="726" y="513"/>
                    <a:pt x="751" y="450"/>
                  </a:cubicBezTo>
                  <a:cubicBezTo>
                    <a:pt x="538" y="250"/>
                    <a:pt x="288" y="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7" name="Google Shape;13187;p28"/>
            <p:cNvSpPr/>
            <p:nvPr/>
          </p:nvSpPr>
          <p:spPr>
            <a:xfrm>
              <a:off x="6239350" y="2208600"/>
              <a:ext cx="35950" cy="26575"/>
            </a:xfrm>
            <a:custGeom>
              <a:avLst/>
              <a:gdLst/>
              <a:ahLst/>
              <a:cxnLst/>
              <a:rect l="l" t="t" r="r" b="b"/>
              <a:pathLst>
                <a:path w="1438" h="1063" extrusionOk="0">
                  <a:moveTo>
                    <a:pt x="1" y="0"/>
                  </a:moveTo>
                  <a:lnTo>
                    <a:pt x="1" y="0"/>
                  </a:lnTo>
                  <a:cubicBezTo>
                    <a:pt x="500" y="263"/>
                    <a:pt x="938" y="638"/>
                    <a:pt x="1363" y="1063"/>
                  </a:cubicBezTo>
                  <a:cubicBezTo>
                    <a:pt x="1388" y="988"/>
                    <a:pt x="1413" y="925"/>
                    <a:pt x="1438" y="850"/>
                  </a:cubicBezTo>
                  <a:cubicBezTo>
                    <a:pt x="1038" y="463"/>
                    <a:pt x="563" y="1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8" name="Google Shape;13188;p28"/>
            <p:cNvSpPr/>
            <p:nvPr/>
          </p:nvSpPr>
          <p:spPr>
            <a:xfrm>
              <a:off x="6230300" y="2167975"/>
              <a:ext cx="36575" cy="30975"/>
            </a:xfrm>
            <a:custGeom>
              <a:avLst/>
              <a:gdLst/>
              <a:ahLst/>
              <a:cxnLst/>
              <a:rect l="l" t="t" r="r" b="b"/>
              <a:pathLst>
                <a:path w="1463" h="1239" extrusionOk="0">
                  <a:moveTo>
                    <a:pt x="0" y="1"/>
                  </a:moveTo>
                  <a:cubicBezTo>
                    <a:pt x="462" y="438"/>
                    <a:pt x="975" y="838"/>
                    <a:pt x="1462" y="1238"/>
                  </a:cubicBezTo>
                  <a:cubicBezTo>
                    <a:pt x="1450" y="1138"/>
                    <a:pt x="1437" y="1026"/>
                    <a:pt x="1462" y="913"/>
                  </a:cubicBezTo>
                  <a:cubicBezTo>
                    <a:pt x="1000" y="563"/>
                    <a:pt x="487"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9" name="Google Shape;13189;p28"/>
            <p:cNvSpPr/>
            <p:nvPr/>
          </p:nvSpPr>
          <p:spPr>
            <a:xfrm>
              <a:off x="6224675" y="2172675"/>
              <a:ext cx="50625" cy="43125"/>
            </a:xfrm>
            <a:custGeom>
              <a:avLst/>
              <a:gdLst/>
              <a:ahLst/>
              <a:cxnLst/>
              <a:rect l="l" t="t" r="r" b="b"/>
              <a:pathLst>
                <a:path w="2025" h="1725" extrusionOk="0">
                  <a:moveTo>
                    <a:pt x="0" y="0"/>
                  </a:moveTo>
                  <a:lnTo>
                    <a:pt x="0" y="0"/>
                  </a:lnTo>
                  <a:cubicBezTo>
                    <a:pt x="250" y="275"/>
                    <a:pt x="475" y="550"/>
                    <a:pt x="750" y="788"/>
                  </a:cubicBezTo>
                  <a:cubicBezTo>
                    <a:pt x="1037" y="1050"/>
                    <a:pt x="1625" y="1437"/>
                    <a:pt x="1725" y="1500"/>
                  </a:cubicBezTo>
                  <a:cubicBezTo>
                    <a:pt x="1825" y="1575"/>
                    <a:pt x="1925" y="1650"/>
                    <a:pt x="2025" y="1725"/>
                  </a:cubicBezTo>
                  <a:cubicBezTo>
                    <a:pt x="1875" y="1537"/>
                    <a:pt x="1750" y="1337"/>
                    <a:pt x="1700" y="1100"/>
                  </a:cubicBezTo>
                  <a:cubicBezTo>
                    <a:pt x="1150" y="713"/>
                    <a:pt x="550" y="4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0" name="Google Shape;13190;p28"/>
            <p:cNvSpPr/>
            <p:nvPr/>
          </p:nvSpPr>
          <p:spPr>
            <a:xfrm>
              <a:off x="6237475" y="2123000"/>
              <a:ext cx="37525" cy="56250"/>
            </a:xfrm>
            <a:custGeom>
              <a:avLst/>
              <a:gdLst/>
              <a:ahLst/>
              <a:cxnLst/>
              <a:rect l="l" t="t" r="r" b="b"/>
              <a:pathLst>
                <a:path w="1501" h="2250" extrusionOk="0">
                  <a:moveTo>
                    <a:pt x="1" y="0"/>
                  </a:moveTo>
                  <a:cubicBezTo>
                    <a:pt x="1" y="250"/>
                    <a:pt x="225" y="488"/>
                    <a:pt x="338" y="700"/>
                  </a:cubicBezTo>
                  <a:cubicBezTo>
                    <a:pt x="663" y="1238"/>
                    <a:pt x="1100" y="1725"/>
                    <a:pt x="1413" y="2250"/>
                  </a:cubicBezTo>
                  <a:cubicBezTo>
                    <a:pt x="1438" y="2175"/>
                    <a:pt x="1475" y="2100"/>
                    <a:pt x="1500" y="2025"/>
                  </a:cubicBezTo>
                  <a:cubicBezTo>
                    <a:pt x="1500" y="2012"/>
                    <a:pt x="1488" y="1987"/>
                    <a:pt x="1475" y="1962"/>
                  </a:cubicBezTo>
                  <a:cubicBezTo>
                    <a:pt x="1438" y="1200"/>
                    <a:pt x="1025" y="438"/>
                    <a:pt x="300" y="138"/>
                  </a:cubicBezTo>
                  <a:lnTo>
                    <a:pt x="300" y="138"/>
                  </a:lnTo>
                  <a:cubicBezTo>
                    <a:pt x="663" y="388"/>
                    <a:pt x="888" y="763"/>
                    <a:pt x="1075" y="1138"/>
                  </a:cubicBezTo>
                  <a:cubicBezTo>
                    <a:pt x="1113" y="1225"/>
                    <a:pt x="1188" y="1387"/>
                    <a:pt x="1250" y="1575"/>
                  </a:cubicBezTo>
                  <a:cubicBezTo>
                    <a:pt x="1213" y="1512"/>
                    <a:pt x="1175" y="1450"/>
                    <a:pt x="1138" y="1387"/>
                  </a:cubicBezTo>
                  <a:cubicBezTo>
                    <a:pt x="875" y="1038"/>
                    <a:pt x="575" y="713"/>
                    <a:pt x="275" y="388"/>
                  </a:cubicBezTo>
                  <a:cubicBezTo>
                    <a:pt x="188" y="275"/>
                    <a:pt x="26"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1" name="Google Shape;13191;p28"/>
            <p:cNvSpPr/>
            <p:nvPr/>
          </p:nvSpPr>
          <p:spPr>
            <a:xfrm>
              <a:off x="6239050" y="2165800"/>
              <a:ext cx="29700" cy="23775"/>
            </a:xfrm>
            <a:custGeom>
              <a:avLst/>
              <a:gdLst/>
              <a:ahLst/>
              <a:cxnLst/>
              <a:rect l="l" t="t" r="r" b="b"/>
              <a:pathLst>
                <a:path w="1188" h="951" extrusionOk="0">
                  <a:moveTo>
                    <a:pt x="0" y="0"/>
                  </a:moveTo>
                  <a:lnTo>
                    <a:pt x="0" y="0"/>
                  </a:lnTo>
                  <a:cubicBezTo>
                    <a:pt x="387" y="288"/>
                    <a:pt x="762" y="625"/>
                    <a:pt x="1112" y="950"/>
                  </a:cubicBezTo>
                  <a:cubicBezTo>
                    <a:pt x="1137" y="875"/>
                    <a:pt x="1150" y="813"/>
                    <a:pt x="1187" y="738"/>
                  </a:cubicBezTo>
                  <a:cubicBezTo>
                    <a:pt x="837" y="438"/>
                    <a:pt x="450"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2" name="Google Shape;13192;p28"/>
            <p:cNvSpPr/>
            <p:nvPr/>
          </p:nvSpPr>
          <p:spPr>
            <a:xfrm>
              <a:off x="6230600" y="2087375"/>
              <a:ext cx="34700" cy="35025"/>
            </a:xfrm>
            <a:custGeom>
              <a:avLst/>
              <a:gdLst/>
              <a:ahLst/>
              <a:cxnLst/>
              <a:rect l="l" t="t" r="r" b="b"/>
              <a:pathLst>
                <a:path w="1388" h="1401" extrusionOk="0">
                  <a:moveTo>
                    <a:pt x="1" y="1"/>
                  </a:moveTo>
                  <a:lnTo>
                    <a:pt x="1" y="1"/>
                  </a:lnTo>
                  <a:cubicBezTo>
                    <a:pt x="488" y="413"/>
                    <a:pt x="888" y="900"/>
                    <a:pt x="1300" y="1400"/>
                  </a:cubicBezTo>
                  <a:cubicBezTo>
                    <a:pt x="1313" y="1313"/>
                    <a:pt x="1313" y="1225"/>
                    <a:pt x="1338" y="1150"/>
                  </a:cubicBezTo>
                  <a:cubicBezTo>
                    <a:pt x="1350" y="1113"/>
                    <a:pt x="1375" y="1075"/>
                    <a:pt x="1388" y="1025"/>
                  </a:cubicBezTo>
                  <a:cubicBezTo>
                    <a:pt x="1000" y="601"/>
                    <a:pt x="525"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3" name="Google Shape;13193;p28"/>
            <p:cNvSpPr/>
            <p:nvPr/>
          </p:nvSpPr>
          <p:spPr>
            <a:xfrm>
              <a:off x="6224050" y="2066125"/>
              <a:ext cx="49075" cy="40025"/>
            </a:xfrm>
            <a:custGeom>
              <a:avLst/>
              <a:gdLst/>
              <a:ahLst/>
              <a:cxnLst/>
              <a:rect l="l" t="t" r="r" b="b"/>
              <a:pathLst>
                <a:path w="1963" h="1601" extrusionOk="0">
                  <a:moveTo>
                    <a:pt x="0" y="1"/>
                  </a:moveTo>
                  <a:cubicBezTo>
                    <a:pt x="438" y="413"/>
                    <a:pt x="925" y="763"/>
                    <a:pt x="1362" y="1176"/>
                  </a:cubicBezTo>
                  <a:cubicBezTo>
                    <a:pt x="1512" y="1313"/>
                    <a:pt x="1650" y="1451"/>
                    <a:pt x="1800" y="1601"/>
                  </a:cubicBezTo>
                  <a:cubicBezTo>
                    <a:pt x="1850" y="1513"/>
                    <a:pt x="1900" y="1426"/>
                    <a:pt x="1962" y="1351"/>
                  </a:cubicBezTo>
                  <a:cubicBezTo>
                    <a:pt x="1800" y="1151"/>
                    <a:pt x="1612" y="963"/>
                    <a:pt x="1400" y="813"/>
                  </a:cubicBezTo>
                  <a:cubicBezTo>
                    <a:pt x="1100" y="576"/>
                    <a:pt x="425" y="2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4" name="Google Shape;13194;p28"/>
            <p:cNvSpPr/>
            <p:nvPr/>
          </p:nvSpPr>
          <p:spPr>
            <a:xfrm>
              <a:off x="6238425" y="2065200"/>
              <a:ext cx="39700" cy="32200"/>
            </a:xfrm>
            <a:custGeom>
              <a:avLst/>
              <a:gdLst/>
              <a:ahLst/>
              <a:cxnLst/>
              <a:rect l="l" t="t" r="r" b="b"/>
              <a:pathLst>
                <a:path w="1588" h="1288" extrusionOk="0">
                  <a:moveTo>
                    <a:pt x="0" y="0"/>
                  </a:moveTo>
                  <a:lnTo>
                    <a:pt x="0" y="0"/>
                  </a:lnTo>
                  <a:cubicBezTo>
                    <a:pt x="550" y="375"/>
                    <a:pt x="1025" y="813"/>
                    <a:pt x="1475" y="1288"/>
                  </a:cubicBezTo>
                  <a:cubicBezTo>
                    <a:pt x="1512" y="1263"/>
                    <a:pt x="1550" y="1225"/>
                    <a:pt x="1587" y="1200"/>
                  </a:cubicBezTo>
                  <a:cubicBezTo>
                    <a:pt x="1512" y="1138"/>
                    <a:pt x="1475" y="1050"/>
                    <a:pt x="1475" y="950"/>
                  </a:cubicBezTo>
                  <a:cubicBezTo>
                    <a:pt x="1400" y="863"/>
                    <a:pt x="1325" y="788"/>
                    <a:pt x="1237" y="713"/>
                  </a:cubicBezTo>
                  <a:cubicBezTo>
                    <a:pt x="887" y="388"/>
                    <a:pt x="437" y="2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5" name="Google Shape;13195;p28"/>
            <p:cNvSpPr/>
            <p:nvPr/>
          </p:nvSpPr>
          <p:spPr>
            <a:xfrm>
              <a:off x="6247775" y="2062700"/>
              <a:ext cx="30350" cy="25325"/>
            </a:xfrm>
            <a:custGeom>
              <a:avLst/>
              <a:gdLst/>
              <a:ahLst/>
              <a:cxnLst/>
              <a:rect l="l" t="t" r="r" b="b"/>
              <a:pathLst>
                <a:path w="1214" h="1013" extrusionOk="0">
                  <a:moveTo>
                    <a:pt x="1" y="0"/>
                  </a:moveTo>
                  <a:cubicBezTo>
                    <a:pt x="376" y="325"/>
                    <a:pt x="738" y="663"/>
                    <a:pt x="1101" y="1013"/>
                  </a:cubicBezTo>
                  <a:cubicBezTo>
                    <a:pt x="1101" y="963"/>
                    <a:pt x="1113" y="913"/>
                    <a:pt x="1138" y="863"/>
                  </a:cubicBezTo>
                  <a:cubicBezTo>
                    <a:pt x="1163" y="813"/>
                    <a:pt x="1188" y="775"/>
                    <a:pt x="1213" y="738"/>
                  </a:cubicBezTo>
                  <a:cubicBezTo>
                    <a:pt x="851" y="438"/>
                    <a:pt x="438"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6" name="Google Shape;13196;p28"/>
            <p:cNvSpPr/>
            <p:nvPr/>
          </p:nvSpPr>
          <p:spPr>
            <a:xfrm>
              <a:off x="6253100" y="2054275"/>
              <a:ext cx="38125" cy="24075"/>
            </a:xfrm>
            <a:custGeom>
              <a:avLst/>
              <a:gdLst/>
              <a:ahLst/>
              <a:cxnLst/>
              <a:rect l="l" t="t" r="r" b="b"/>
              <a:pathLst>
                <a:path w="1525" h="963" extrusionOk="0">
                  <a:moveTo>
                    <a:pt x="0" y="0"/>
                  </a:moveTo>
                  <a:lnTo>
                    <a:pt x="0" y="0"/>
                  </a:lnTo>
                  <a:cubicBezTo>
                    <a:pt x="413" y="300"/>
                    <a:pt x="788" y="625"/>
                    <a:pt x="1150" y="962"/>
                  </a:cubicBezTo>
                  <a:cubicBezTo>
                    <a:pt x="1213" y="937"/>
                    <a:pt x="1275" y="925"/>
                    <a:pt x="1350" y="925"/>
                  </a:cubicBezTo>
                  <a:cubicBezTo>
                    <a:pt x="1400" y="912"/>
                    <a:pt x="1462" y="900"/>
                    <a:pt x="1525" y="900"/>
                  </a:cubicBezTo>
                  <a:cubicBezTo>
                    <a:pt x="1075" y="512"/>
                    <a:pt x="538"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7" name="Google Shape;13197;p28"/>
            <p:cNvSpPr/>
            <p:nvPr/>
          </p:nvSpPr>
          <p:spPr>
            <a:xfrm>
              <a:off x="6263100" y="2048325"/>
              <a:ext cx="37825" cy="26900"/>
            </a:xfrm>
            <a:custGeom>
              <a:avLst/>
              <a:gdLst/>
              <a:ahLst/>
              <a:cxnLst/>
              <a:rect l="l" t="t" r="r" b="b"/>
              <a:pathLst>
                <a:path w="1513" h="1076" extrusionOk="0">
                  <a:moveTo>
                    <a:pt x="0" y="1"/>
                  </a:moveTo>
                  <a:lnTo>
                    <a:pt x="0" y="1"/>
                  </a:lnTo>
                  <a:cubicBezTo>
                    <a:pt x="438" y="351"/>
                    <a:pt x="875" y="713"/>
                    <a:pt x="1300" y="1075"/>
                  </a:cubicBezTo>
                  <a:cubicBezTo>
                    <a:pt x="1362" y="1038"/>
                    <a:pt x="1437" y="988"/>
                    <a:pt x="1512" y="950"/>
                  </a:cubicBezTo>
                  <a:cubicBezTo>
                    <a:pt x="1062" y="551"/>
                    <a:pt x="563"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8" name="Google Shape;13198;p28"/>
            <p:cNvSpPr/>
            <p:nvPr/>
          </p:nvSpPr>
          <p:spPr>
            <a:xfrm>
              <a:off x="6272150" y="2045200"/>
              <a:ext cx="35025" cy="22825"/>
            </a:xfrm>
            <a:custGeom>
              <a:avLst/>
              <a:gdLst/>
              <a:ahLst/>
              <a:cxnLst/>
              <a:rect l="l" t="t" r="r" b="b"/>
              <a:pathLst>
                <a:path w="1401" h="913" extrusionOk="0">
                  <a:moveTo>
                    <a:pt x="1" y="1"/>
                  </a:moveTo>
                  <a:cubicBezTo>
                    <a:pt x="438" y="276"/>
                    <a:pt x="863" y="588"/>
                    <a:pt x="1288" y="913"/>
                  </a:cubicBezTo>
                  <a:cubicBezTo>
                    <a:pt x="1325" y="838"/>
                    <a:pt x="1350" y="750"/>
                    <a:pt x="1400" y="676"/>
                  </a:cubicBezTo>
                  <a:cubicBezTo>
                    <a:pt x="975" y="388"/>
                    <a:pt x="501" y="1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9" name="Google Shape;13199;p28"/>
            <p:cNvSpPr/>
            <p:nvPr/>
          </p:nvSpPr>
          <p:spPr>
            <a:xfrm>
              <a:off x="6282775" y="2036150"/>
              <a:ext cx="31275" cy="21275"/>
            </a:xfrm>
            <a:custGeom>
              <a:avLst/>
              <a:gdLst/>
              <a:ahLst/>
              <a:cxnLst/>
              <a:rect l="l" t="t" r="r" b="b"/>
              <a:pathLst>
                <a:path w="1251" h="851" extrusionOk="0">
                  <a:moveTo>
                    <a:pt x="1" y="0"/>
                  </a:moveTo>
                  <a:cubicBezTo>
                    <a:pt x="338" y="263"/>
                    <a:pt x="713" y="550"/>
                    <a:pt x="1100" y="850"/>
                  </a:cubicBezTo>
                  <a:cubicBezTo>
                    <a:pt x="1150" y="775"/>
                    <a:pt x="1200" y="713"/>
                    <a:pt x="1250" y="650"/>
                  </a:cubicBezTo>
                  <a:cubicBezTo>
                    <a:pt x="863" y="388"/>
                    <a:pt x="450"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0" name="Google Shape;13200;p28"/>
            <p:cNvSpPr/>
            <p:nvPr/>
          </p:nvSpPr>
          <p:spPr>
            <a:xfrm>
              <a:off x="6294325" y="2033950"/>
              <a:ext cx="28775" cy="14725"/>
            </a:xfrm>
            <a:custGeom>
              <a:avLst/>
              <a:gdLst/>
              <a:ahLst/>
              <a:cxnLst/>
              <a:rect l="l" t="t" r="r" b="b"/>
              <a:pathLst>
                <a:path w="1151" h="589" extrusionOk="0">
                  <a:moveTo>
                    <a:pt x="1" y="1"/>
                  </a:moveTo>
                  <a:lnTo>
                    <a:pt x="1" y="1"/>
                  </a:lnTo>
                  <a:cubicBezTo>
                    <a:pt x="338" y="176"/>
                    <a:pt x="638" y="376"/>
                    <a:pt x="938" y="588"/>
                  </a:cubicBezTo>
                  <a:cubicBezTo>
                    <a:pt x="1001" y="551"/>
                    <a:pt x="1051" y="501"/>
                    <a:pt x="1113" y="476"/>
                  </a:cubicBezTo>
                  <a:cubicBezTo>
                    <a:pt x="1126" y="463"/>
                    <a:pt x="1138" y="463"/>
                    <a:pt x="1151" y="451"/>
                  </a:cubicBezTo>
                  <a:cubicBezTo>
                    <a:pt x="801" y="238"/>
                    <a:pt x="401"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1" name="Google Shape;13201;p28"/>
            <p:cNvSpPr/>
            <p:nvPr/>
          </p:nvSpPr>
          <p:spPr>
            <a:xfrm>
              <a:off x="6311525" y="2031150"/>
              <a:ext cx="27825" cy="11575"/>
            </a:xfrm>
            <a:custGeom>
              <a:avLst/>
              <a:gdLst/>
              <a:ahLst/>
              <a:cxnLst/>
              <a:rect l="l" t="t" r="r" b="b"/>
              <a:pathLst>
                <a:path w="1113" h="463" extrusionOk="0">
                  <a:moveTo>
                    <a:pt x="0" y="0"/>
                  </a:moveTo>
                  <a:cubicBezTo>
                    <a:pt x="325" y="125"/>
                    <a:pt x="600" y="275"/>
                    <a:pt x="875" y="463"/>
                  </a:cubicBezTo>
                  <a:cubicBezTo>
                    <a:pt x="888" y="463"/>
                    <a:pt x="913" y="450"/>
                    <a:pt x="937" y="450"/>
                  </a:cubicBezTo>
                  <a:cubicBezTo>
                    <a:pt x="987" y="425"/>
                    <a:pt x="1050" y="400"/>
                    <a:pt x="1112" y="375"/>
                  </a:cubicBezTo>
                  <a:cubicBezTo>
                    <a:pt x="775" y="188"/>
                    <a:pt x="413" y="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2" name="Google Shape;13202;p28"/>
            <p:cNvSpPr/>
            <p:nvPr/>
          </p:nvSpPr>
          <p:spPr>
            <a:xfrm>
              <a:off x="6318700" y="2025825"/>
              <a:ext cx="29400" cy="12850"/>
            </a:xfrm>
            <a:custGeom>
              <a:avLst/>
              <a:gdLst/>
              <a:ahLst/>
              <a:cxnLst/>
              <a:rect l="l" t="t" r="r" b="b"/>
              <a:pathLst>
                <a:path w="1176" h="514" extrusionOk="0">
                  <a:moveTo>
                    <a:pt x="1" y="1"/>
                  </a:moveTo>
                  <a:cubicBezTo>
                    <a:pt x="388" y="101"/>
                    <a:pt x="700" y="301"/>
                    <a:pt x="1000" y="513"/>
                  </a:cubicBezTo>
                  <a:cubicBezTo>
                    <a:pt x="1063" y="476"/>
                    <a:pt x="1125" y="438"/>
                    <a:pt x="1175" y="388"/>
                  </a:cubicBezTo>
                  <a:cubicBezTo>
                    <a:pt x="813" y="188"/>
                    <a:pt x="426"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3" name="Google Shape;13203;p28"/>
            <p:cNvSpPr/>
            <p:nvPr/>
          </p:nvSpPr>
          <p:spPr>
            <a:xfrm>
              <a:off x="6328400" y="2022075"/>
              <a:ext cx="28450" cy="10650"/>
            </a:xfrm>
            <a:custGeom>
              <a:avLst/>
              <a:gdLst/>
              <a:ahLst/>
              <a:cxnLst/>
              <a:rect l="l" t="t" r="r" b="b"/>
              <a:pathLst>
                <a:path w="1138" h="426" extrusionOk="0">
                  <a:moveTo>
                    <a:pt x="0" y="1"/>
                  </a:moveTo>
                  <a:cubicBezTo>
                    <a:pt x="350" y="126"/>
                    <a:pt x="662" y="263"/>
                    <a:pt x="950" y="426"/>
                  </a:cubicBezTo>
                  <a:cubicBezTo>
                    <a:pt x="1012" y="388"/>
                    <a:pt x="1075" y="338"/>
                    <a:pt x="1137" y="301"/>
                  </a:cubicBezTo>
                  <a:cubicBezTo>
                    <a:pt x="787" y="126"/>
                    <a:pt x="412"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4" name="Google Shape;13204;p28"/>
            <p:cNvSpPr/>
            <p:nvPr/>
          </p:nvSpPr>
          <p:spPr>
            <a:xfrm>
              <a:off x="6343375" y="2019800"/>
              <a:ext cx="28475" cy="6050"/>
            </a:xfrm>
            <a:custGeom>
              <a:avLst/>
              <a:gdLst/>
              <a:ahLst/>
              <a:cxnLst/>
              <a:rect l="l" t="t" r="r" b="b"/>
              <a:pathLst>
                <a:path w="1139" h="242" extrusionOk="0">
                  <a:moveTo>
                    <a:pt x="325" y="0"/>
                  </a:moveTo>
                  <a:cubicBezTo>
                    <a:pt x="219" y="0"/>
                    <a:pt x="111" y="9"/>
                    <a:pt x="1" y="29"/>
                  </a:cubicBezTo>
                  <a:cubicBezTo>
                    <a:pt x="263" y="54"/>
                    <a:pt x="526" y="142"/>
                    <a:pt x="788" y="242"/>
                  </a:cubicBezTo>
                  <a:cubicBezTo>
                    <a:pt x="881" y="200"/>
                    <a:pt x="975" y="176"/>
                    <a:pt x="1075" y="176"/>
                  </a:cubicBezTo>
                  <a:cubicBezTo>
                    <a:pt x="1096" y="176"/>
                    <a:pt x="1117" y="177"/>
                    <a:pt x="1138" y="179"/>
                  </a:cubicBezTo>
                  <a:cubicBezTo>
                    <a:pt x="882" y="70"/>
                    <a:pt x="612"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5" name="Google Shape;13205;p28"/>
            <p:cNvSpPr/>
            <p:nvPr/>
          </p:nvSpPr>
          <p:spPr>
            <a:xfrm>
              <a:off x="6267150" y="2025825"/>
              <a:ext cx="132500" cy="124375"/>
            </a:xfrm>
            <a:custGeom>
              <a:avLst/>
              <a:gdLst/>
              <a:ahLst/>
              <a:cxnLst/>
              <a:rect l="l" t="t" r="r" b="b"/>
              <a:pathLst>
                <a:path w="5300" h="4975" extrusionOk="0">
                  <a:moveTo>
                    <a:pt x="4175" y="1"/>
                  </a:moveTo>
                  <a:lnTo>
                    <a:pt x="4175" y="1"/>
                  </a:lnTo>
                  <a:cubicBezTo>
                    <a:pt x="4462" y="238"/>
                    <a:pt x="4687" y="538"/>
                    <a:pt x="4899" y="851"/>
                  </a:cubicBezTo>
                  <a:cubicBezTo>
                    <a:pt x="4874" y="851"/>
                    <a:pt x="4837" y="863"/>
                    <a:pt x="4812" y="863"/>
                  </a:cubicBezTo>
                  <a:cubicBezTo>
                    <a:pt x="4537" y="563"/>
                    <a:pt x="4212" y="326"/>
                    <a:pt x="3800" y="226"/>
                  </a:cubicBezTo>
                  <a:lnTo>
                    <a:pt x="3800" y="226"/>
                  </a:lnTo>
                  <a:cubicBezTo>
                    <a:pt x="4087" y="401"/>
                    <a:pt x="4337" y="626"/>
                    <a:pt x="4587" y="876"/>
                  </a:cubicBezTo>
                  <a:lnTo>
                    <a:pt x="4425" y="876"/>
                  </a:lnTo>
                  <a:cubicBezTo>
                    <a:pt x="4175" y="676"/>
                    <a:pt x="3887" y="513"/>
                    <a:pt x="3562" y="476"/>
                  </a:cubicBezTo>
                  <a:lnTo>
                    <a:pt x="3562" y="476"/>
                  </a:lnTo>
                  <a:cubicBezTo>
                    <a:pt x="3800" y="551"/>
                    <a:pt x="3987" y="738"/>
                    <a:pt x="4175" y="888"/>
                  </a:cubicBezTo>
                  <a:cubicBezTo>
                    <a:pt x="4112" y="901"/>
                    <a:pt x="4050" y="901"/>
                    <a:pt x="3987" y="913"/>
                  </a:cubicBezTo>
                  <a:cubicBezTo>
                    <a:pt x="3775" y="788"/>
                    <a:pt x="3537" y="701"/>
                    <a:pt x="3300" y="663"/>
                  </a:cubicBezTo>
                  <a:lnTo>
                    <a:pt x="3300" y="663"/>
                  </a:lnTo>
                  <a:cubicBezTo>
                    <a:pt x="3462" y="751"/>
                    <a:pt x="3625" y="838"/>
                    <a:pt x="3787" y="938"/>
                  </a:cubicBezTo>
                  <a:cubicBezTo>
                    <a:pt x="3712" y="951"/>
                    <a:pt x="3625" y="963"/>
                    <a:pt x="3537" y="988"/>
                  </a:cubicBezTo>
                  <a:cubicBezTo>
                    <a:pt x="3362" y="913"/>
                    <a:pt x="3175" y="851"/>
                    <a:pt x="2962" y="826"/>
                  </a:cubicBezTo>
                  <a:lnTo>
                    <a:pt x="2962" y="826"/>
                  </a:lnTo>
                  <a:cubicBezTo>
                    <a:pt x="3100" y="888"/>
                    <a:pt x="3237" y="963"/>
                    <a:pt x="3387" y="1038"/>
                  </a:cubicBezTo>
                  <a:cubicBezTo>
                    <a:pt x="3362" y="1051"/>
                    <a:pt x="3337" y="1063"/>
                    <a:pt x="3325" y="1063"/>
                  </a:cubicBezTo>
                  <a:cubicBezTo>
                    <a:pt x="3262" y="1088"/>
                    <a:pt x="3212" y="1113"/>
                    <a:pt x="3162" y="1138"/>
                  </a:cubicBezTo>
                  <a:cubicBezTo>
                    <a:pt x="2975" y="1038"/>
                    <a:pt x="2787" y="926"/>
                    <a:pt x="2600" y="826"/>
                  </a:cubicBezTo>
                  <a:lnTo>
                    <a:pt x="2600" y="826"/>
                  </a:lnTo>
                  <a:cubicBezTo>
                    <a:pt x="2737" y="963"/>
                    <a:pt x="2887" y="1101"/>
                    <a:pt x="3050" y="1213"/>
                  </a:cubicBezTo>
                  <a:cubicBezTo>
                    <a:pt x="3012" y="1238"/>
                    <a:pt x="2962" y="1263"/>
                    <a:pt x="2925" y="1301"/>
                  </a:cubicBezTo>
                  <a:cubicBezTo>
                    <a:pt x="2787" y="1201"/>
                    <a:pt x="2525" y="1038"/>
                    <a:pt x="2375" y="926"/>
                  </a:cubicBezTo>
                  <a:lnTo>
                    <a:pt x="2375" y="926"/>
                  </a:lnTo>
                  <a:cubicBezTo>
                    <a:pt x="2500" y="1088"/>
                    <a:pt x="2650" y="1226"/>
                    <a:pt x="2812" y="1363"/>
                  </a:cubicBezTo>
                  <a:cubicBezTo>
                    <a:pt x="2787" y="1388"/>
                    <a:pt x="2762" y="1401"/>
                    <a:pt x="2725" y="1413"/>
                  </a:cubicBezTo>
                  <a:cubicBezTo>
                    <a:pt x="2725" y="1413"/>
                    <a:pt x="2725" y="1426"/>
                    <a:pt x="2712" y="1426"/>
                  </a:cubicBezTo>
                  <a:cubicBezTo>
                    <a:pt x="2538" y="1288"/>
                    <a:pt x="2350" y="1151"/>
                    <a:pt x="2125" y="1001"/>
                  </a:cubicBezTo>
                  <a:lnTo>
                    <a:pt x="2125" y="1001"/>
                  </a:lnTo>
                  <a:cubicBezTo>
                    <a:pt x="2275" y="1163"/>
                    <a:pt x="2413" y="1338"/>
                    <a:pt x="2575" y="1500"/>
                  </a:cubicBezTo>
                  <a:cubicBezTo>
                    <a:pt x="2525" y="1525"/>
                    <a:pt x="2488" y="1550"/>
                    <a:pt x="2450" y="1563"/>
                  </a:cubicBezTo>
                  <a:cubicBezTo>
                    <a:pt x="2300" y="1463"/>
                    <a:pt x="2150" y="1351"/>
                    <a:pt x="2013" y="1226"/>
                  </a:cubicBezTo>
                  <a:lnTo>
                    <a:pt x="2013" y="1226"/>
                  </a:lnTo>
                  <a:cubicBezTo>
                    <a:pt x="2088" y="1363"/>
                    <a:pt x="2213" y="1500"/>
                    <a:pt x="2338" y="1625"/>
                  </a:cubicBezTo>
                  <a:cubicBezTo>
                    <a:pt x="2313" y="1650"/>
                    <a:pt x="2275" y="1663"/>
                    <a:pt x="2238" y="1688"/>
                  </a:cubicBezTo>
                  <a:cubicBezTo>
                    <a:pt x="2138" y="1600"/>
                    <a:pt x="2038" y="1513"/>
                    <a:pt x="1938" y="1413"/>
                  </a:cubicBezTo>
                  <a:lnTo>
                    <a:pt x="1938" y="1413"/>
                  </a:lnTo>
                  <a:cubicBezTo>
                    <a:pt x="1988" y="1538"/>
                    <a:pt x="2063" y="1638"/>
                    <a:pt x="2150" y="1738"/>
                  </a:cubicBezTo>
                  <a:cubicBezTo>
                    <a:pt x="2100" y="1775"/>
                    <a:pt x="2038" y="1813"/>
                    <a:pt x="1975" y="1850"/>
                  </a:cubicBezTo>
                  <a:cubicBezTo>
                    <a:pt x="1888" y="1788"/>
                    <a:pt x="1813" y="1725"/>
                    <a:pt x="1725" y="1663"/>
                  </a:cubicBezTo>
                  <a:lnTo>
                    <a:pt x="1725" y="1663"/>
                  </a:lnTo>
                  <a:cubicBezTo>
                    <a:pt x="1788" y="1738"/>
                    <a:pt x="1850" y="1813"/>
                    <a:pt x="1925" y="1888"/>
                  </a:cubicBezTo>
                  <a:cubicBezTo>
                    <a:pt x="1875" y="1925"/>
                    <a:pt x="1825" y="1963"/>
                    <a:pt x="1775" y="2000"/>
                  </a:cubicBezTo>
                  <a:cubicBezTo>
                    <a:pt x="1688" y="1950"/>
                    <a:pt x="1588" y="1900"/>
                    <a:pt x="1500" y="1863"/>
                  </a:cubicBezTo>
                  <a:lnTo>
                    <a:pt x="1500" y="1863"/>
                  </a:lnTo>
                  <a:cubicBezTo>
                    <a:pt x="1563" y="1925"/>
                    <a:pt x="1638" y="1988"/>
                    <a:pt x="1713" y="2050"/>
                  </a:cubicBezTo>
                  <a:cubicBezTo>
                    <a:pt x="1650" y="2100"/>
                    <a:pt x="1600" y="2163"/>
                    <a:pt x="1538" y="2213"/>
                  </a:cubicBezTo>
                  <a:cubicBezTo>
                    <a:pt x="1613" y="2175"/>
                    <a:pt x="1700" y="2125"/>
                    <a:pt x="1775" y="2088"/>
                  </a:cubicBezTo>
                  <a:cubicBezTo>
                    <a:pt x="1800" y="2113"/>
                    <a:pt x="1838" y="2138"/>
                    <a:pt x="1863" y="2150"/>
                  </a:cubicBezTo>
                  <a:cubicBezTo>
                    <a:pt x="1900" y="2138"/>
                    <a:pt x="1925" y="2113"/>
                    <a:pt x="1950" y="2100"/>
                  </a:cubicBezTo>
                  <a:cubicBezTo>
                    <a:pt x="1925" y="2088"/>
                    <a:pt x="1888" y="2063"/>
                    <a:pt x="1863" y="2050"/>
                  </a:cubicBezTo>
                  <a:cubicBezTo>
                    <a:pt x="1913" y="2025"/>
                    <a:pt x="1975" y="2000"/>
                    <a:pt x="2025" y="1975"/>
                  </a:cubicBezTo>
                  <a:cubicBezTo>
                    <a:pt x="2050" y="1988"/>
                    <a:pt x="2075" y="2013"/>
                    <a:pt x="2100" y="2025"/>
                  </a:cubicBezTo>
                  <a:cubicBezTo>
                    <a:pt x="2125" y="2025"/>
                    <a:pt x="2150" y="2013"/>
                    <a:pt x="2175" y="2000"/>
                  </a:cubicBezTo>
                  <a:cubicBezTo>
                    <a:pt x="2150" y="1988"/>
                    <a:pt x="2125" y="1963"/>
                    <a:pt x="2100" y="1938"/>
                  </a:cubicBezTo>
                  <a:cubicBezTo>
                    <a:pt x="2163" y="1913"/>
                    <a:pt x="2225" y="1888"/>
                    <a:pt x="2288" y="1863"/>
                  </a:cubicBezTo>
                  <a:cubicBezTo>
                    <a:pt x="2325" y="1888"/>
                    <a:pt x="2350" y="1913"/>
                    <a:pt x="2388" y="1938"/>
                  </a:cubicBezTo>
                  <a:cubicBezTo>
                    <a:pt x="2425" y="1913"/>
                    <a:pt x="2475" y="1900"/>
                    <a:pt x="2525" y="1888"/>
                  </a:cubicBezTo>
                  <a:cubicBezTo>
                    <a:pt x="2488" y="1863"/>
                    <a:pt x="2450" y="1838"/>
                    <a:pt x="2413" y="1813"/>
                  </a:cubicBezTo>
                  <a:cubicBezTo>
                    <a:pt x="2450" y="1800"/>
                    <a:pt x="2475" y="1788"/>
                    <a:pt x="2513" y="1775"/>
                  </a:cubicBezTo>
                  <a:cubicBezTo>
                    <a:pt x="2550" y="1800"/>
                    <a:pt x="2600" y="1838"/>
                    <a:pt x="2638" y="1863"/>
                  </a:cubicBezTo>
                  <a:cubicBezTo>
                    <a:pt x="2650" y="1863"/>
                    <a:pt x="2663" y="1863"/>
                    <a:pt x="2663" y="1850"/>
                  </a:cubicBezTo>
                  <a:cubicBezTo>
                    <a:pt x="2700" y="1825"/>
                    <a:pt x="2725" y="1813"/>
                    <a:pt x="2750" y="1788"/>
                  </a:cubicBezTo>
                  <a:cubicBezTo>
                    <a:pt x="2725" y="1763"/>
                    <a:pt x="2688" y="1738"/>
                    <a:pt x="2663" y="1713"/>
                  </a:cubicBezTo>
                  <a:cubicBezTo>
                    <a:pt x="2688" y="1700"/>
                    <a:pt x="2725" y="1688"/>
                    <a:pt x="2762" y="1675"/>
                  </a:cubicBezTo>
                  <a:cubicBezTo>
                    <a:pt x="2787" y="1688"/>
                    <a:pt x="2812" y="1713"/>
                    <a:pt x="2825" y="1725"/>
                  </a:cubicBezTo>
                  <a:cubicBezTo>
                    <a:pt x="2875" y="1688"/>
                    <a:pt x="2925" y="1650"/>
                    <a:pt x="2987" y="1625"/>
                  </a:cubicBezTo>
                  <a:cubicBezTo>
                    <a:pt x="2975" y="1613"/>
                    <a:pt x="2962" y="1600"/>
                    <a:pt x="2950" y="1588"/>
                  </a:cubicBezTo>
                  <a:cubicBezTo>
                    <a:pt x="2975" y="1575"/>
                    <a:pt x="3012" y="1563"/>
                    <a:pt x="3050" y="1538"/>
                  </a:cubicBezTo>
                  <a:cubicBezTo>
                    <a:pt x="3062" y="1550"/>
                    <a:pt x="3075" y="1550"/>
                    <a:pt x="3075" y="1563"/>
                  </a:cubicBezTo>
                  <a:cubicBezTo>
                    <a:pt x="3112" y="1538"/>
                    <a:pt x="3150" y="1513"/>
                    <a:pt x="3187" y="1500"/>
                  </a:cubicBezTo>
                  <a:cubicBezTo>
                    <a:pt x="3187" y="1488"/>
                    <a:pt x="3175" y="1488"/>
                    <a:pt x="3175" y="1488"/>
                  </a:cubicBezTo>
                  <a:cubicBezTo>
                    <a:pt x="3225" y="1451"/>
                    <a:pt x="3275" y="1426"/>
                    <a:pt x="3337" y="1401"/>
                  </a:cubicBezTo>
                  <a:cubicBezTo>
                    <a:pt x="3337" y="1401"/>
                    <a:pt x="3350" y="1413"/>
                    <a:pt x="3350" y="1413"/>
                  </a:cubicBezTo>
                  <a:cubicBezTo>
                    <a:pt x="3400" y="1388"/>
                    <a:pt x="3450" y="1363"/>
                    <a:pt x="3500" y="1338"/>
                  </a:cubicBezTo>
                  <a:cubicBezTo>
                    <a:pt x="3487" y="1338"/>
                    <a:pt x="3475" y="1326"/>
                    <a:pt x="3462" y="1326"/>
                  </a:cubicBezTo>
                  <a:cubicBezTo>
                    <a:pt x="3475" y="1313"/>
                    <a:pt x="3487" y="1301"/>
                    <a:pt x="3500" y="1301"/>
                  </a:cubicBezTo>
                  <a:cubicBezTo>
                    <a:pt x="3537" y="1276"/>
                    <a:pt x="3612" y="1251"/>
                    <a:pt x="3712" y="1226"/>
                  </a:cubicBezTo>
                  <a:cubicBezTo>
                    <a:pt x="3725" y="1238"/>
                    <a:pt x="3725" y="1238"/>
                    <a:pt x="3737" y="1238"/>
                  </a:cubicBezTo>
                  <a:cubicBezTo>
                    <a:pt x="3787" y="1226"/>
                    <a:pt x="3850" y="1201"/>
                    <a:pt x="3900" y="1188"/>
                  </a:cubicBezTo>
                  <a:cubicBezTo>
                    <a:pt x="3887" y="1188"/>
                    <a:pt x="3887" y="1176"/>
                    <a:pt x="3887" y="1176"/>
                  </a:cubicBezTo>
                  <a:cubicBezTo>
                    <a:pt x="3937" y="1163"/>
                    <a:pt x="3987" y="1151"/>
                    <a:pt x="4037" y="1138"/>
                  </a:cubicBezTo>
                  <a:cubicBezTo>
                    <a:pt x="4212" y="1076"/>
                    <a:pt x="4387" y="1026"/>
                    <a:pt x="4575" y="988"/>
                  </a:cubicBezTo>
                  <a:cubicBezTo>
                    <a:pt x="4612" y="976"/>
                    <a:pt x="4637" y="976"/>
                    <a:pt x="4674" y="963"/>
                  </a:cubicBezTo>
                  <a:cubicBezTo>
                    <a:pt x="4674" y="963"/>
                    <a:pt x="4687" y="963"/>
                    <a:pt x="4687" y="976"/>
                  </a:cubicBezTo>
                  <a:cubicBezTo>
                    <a:pt x="4749" y="963"/>
                    <a:pt x="4812" y="951"/>
                    <a:pt x="4874" y="951"/>
                  </a:cubicBezTo>
                  <a:lnTo>
                    <a:pt x="4887" y="951"/>
                  </a:lnTo>
                  <a:cubicBezTo>
                    <a:pt x="4874" y="938"/>
                    <a:pt x="4862" y="913"/>
                    <a:pt x="4849" y="901"/>
                  </a:cubicBezTo>
                  <a:cubicBezTo>
                    <a:pt x="4874" y="901"/>
                    <a:pt x="4899" y="888"/>
                    <a:pt x="4924" y="876"/>
                  </a:cubicBezTo>
                  <a:cubicBezTo>
                    <a:pt x="4937" y="901"/>
                    <a:pt x="4949" y="926"/>
                    <a:pt x="4962" y="938"/>
                  </a:cubicBezTo>
                  <a:cubicBezTo>
                    <a:pt x="5042" y="938"/>
                    <a:pt x="5138" y="922"/>
                    <a:pt x="5231" y="922"/>
                  </a:cubicBezTo>
                  <a:cubicBezTo>
                    <a:pt x="5254" y="922"/>
                    <a:pt x="5277" y="923"/>
                    <a:pt x="5299" y="926"/>
                  </a:cubicBezTo>
                  <a:cubicBezTo>
                    <a:pt x="5137" y="626"/>
                    <a:pt x="4937" y="351"/>
                    <a:pt x="4674" y="113"/>
                  </a:cubicBezTo>
                  <a:lnTo>
                    <a:pt x="4674" y="113"/>
                  </a:lnTo>
                  <a:cubicBezTo>
                    <a:pt x="4787" y="301"/>
                    <a:pt x="4899" y="501"/>
                    <a:pt x="5012" y="701"/>
                  </a:cubicBezTo>
                  <a:cubicBezTo>
                    <a:pt x="4799" y="401"/>
                    <a:pt x="4525" y="151"/>
                    <a:pt x="4175" y="1"/>
                  </a:cubicBezTo>
                  <a:close/>
                  <a:moveTo>
                    <a:pt x="1138" y="2125"/>
                  </a:moveTo>
                  <a:lnTo>
                    <a:pt x="1138" y="2125"/>
                  </a:lnTo>
                  <a:cubicBezTo>
                    <a:pt x="1275" y="2200"/>
                    <a:pt x="1413" y="2250"/>
                    <a:pt x="1550" y="2300"/>
                  </a:cubicBezTo>
                  <a:cubicBezTo>
                    <a:pt x="1525" y="2325"/>
                    <a:pt x="1500" y="2363"/>
                    <a:pt x="1488" y="2388"/>
                  </a:cubicBezTo>
                  <a:cubicBezTo>
                    <a:pt x="1363" y="2363"/>
                    <a:pt x="1238" y="2338"/>
                    <a:pt x="1113" y="2313"/>
                  </a:cubicBezTo>
                  <a:lnTo>
                    <a:pt x="1113" y="2313"/>
                  </a:lnTo>
                  <a:cubicBezTo>
                    <a:pt x="1213" y="2363"/>
                    <a:pt x="1325" y="2413"/>
                    <a:pt x="1438" y="2450"/>
                  </a:cubicBezTo>
                  <a:cubicBezTo>
                    <a:pt x="1413" y="2488"/>
                    <a:pt x="1375" y="2538"/>
                    <a:pt x="1363" y="2575"/>
                  </a:cubicBezTo>
                  <a:cubicBezTo>
                    <a:pt x="1225" y="2475"/>
                    <a:pt x="1075" y="2388"/>
                    <a:pt x="925" y="2338"/>
                  </a:cubicBezTo>
                  <a:lnTo>
                    <a:pt x="925" y="2338"/>
                  </a:lnTo>
                  <a:cubicBezTo>
                    <a:pt x="1050" y="2438"/>
                    <a:pt x="1188" y="2550"/>
                    <a:pt x="1325" y="2650"/>
                  </a:cubicBezTo>
                  <a:cubicBezTo>
                    <a:pt x="1275" y="2725"/>
                    <a:pt x="1250" y="2813"/>
                    <a:pt x="1213" y="2900"/>
                  </a:cubicBezTo>
                  <a:cubicBezTo>
                    <a:pt x="1050" y="2700"/>
                    <a:pt x="863" y="2525"/>
                    <a:pt x="663" y="2363"/>
                  </a:cubicBezTo>
                  <a:lnTo>
                    <a:pt x="663" y="2363"/>
                  </a:lnTo>
                  <a:cubicBezTo>
                    <a:pt x="813" y="2588"/>
                    <a:pt x="988" y="2825"/>
                    <a:pt x="1163" y="3050"/>
                  </a:cubicBezTo>
                  <a:cubicBezTo>
                    <a:pt x="1150" y="3100"/>
                    <a:pt x="1138" y="3163"/>
                    <a:pt x="1113" y="3213"/>
                  </a:cubicBezTo>
                  <a:cubicBezTo>
                    <a:pt x="950" y="2950"/>
                    <a:pt x="763" y="2700"/>
                    <a:pt x="513" y="2500"/>
                  </a:cubicBezTo>
                  <a:lnTo>
                    <a:pt x="513" y="2500"/>
                  </a:lnTo>
                  <a:cubicBezTo>
                    <a:pt x="701" y="2788"/>
                    <a:pt x="875" y="3100"/>
                    <a:pt x="1063" y="3412"/>
                  </a:cubicBezTo>
                  <a:cubicBezTo>
                    <a:pt x="1038" y="3475"/>
                    <a:pt x="1025" y="3550"/>
                    <a:pt x="1000" y="3625"/>
                  </a:cubicBezTo>
                  <a:cubicBezTo>
                    <a:pt x="863" y="3425"/>
                    <a:pt x="701" y="3225"/>
                    <a:pt x="526" y="3038"/>
                  </a:cubicBezTo>
                  <a:lnTo>
                    <a:pt x="526" y="3038"/>
                  </a:lnTo>
                  <a:cubicBezTo>
                    <a:pt x="638" y="3300"/>
                    <a:pt x="776" y="3562"/>
                    <a:pt x="938" y="3825"/>
                  </a:cubicBezTo>
                  <a:cubicBezTo>
                    <a:pt x="925" y="3875"/>
                    <a:pt x="913" y="3925"/>
                    <a:pt x="888" y="3962"/>
                  </a:cubicBezTo>
                  <a:cubicBezTo>
                    <a:pt x="738" y="3737"/>
                    <a:pt x="551" y="3537"/>
                    <a:pt x="313" y="3387"/>
                  </a:cubicBezTo>
                  <a:lnTo>
                    <a:pt x="313" y="3387"/>
                  </a:lnTo>
                  <a:cubicBezTo>
                    <a:pt x="488" y="3637"/>
                    <a:pt x="663" y="3887"/>
                    <a:pt x="838" y="4150"/>
                  </a:cubicBezTo>
                  <a:cubicBezTo>
                    <a:pt x="825" y="4175"/>
                    <a:pt x="813" y="4200"/>
                    <a:pt x="801" y="4225"/>
                  </a:cubicBezTo>
                  <a:cubicBezTo>
                    <a:pt x="613" y="3962"/>
                    <a:pt x="401" y="3725"/>
                    <a:pt x="138" y="3525"/>
                  </a:cubicBezTo>
                  <a:lnTo>
                    <a:pt x="138" y="3525"/>
                  </a:lnTo>
                  <a:cubicBezTo>
                    <a:pt x="338" y="3825"/>
                    <a:pt x="526" y="4137"/>
                    <a:pt x="726" y="4437"/>
                  </a:cubicBezTo>
                  <a:cubicBezTo>
                    <a:pt x="713" y="4475"/>
                    <a:pt x="701" y="4500"/>
                    <a:pt x="688" y="4537"/>
                  </a:cubicBezTo>
                  <a:cubicBezTo>
                    <a:pt x="501" y="4250"/>
                    <a:pt x="276" y="3987"/>
                    <a:pt x="1" y="3775"/>
                  </a:cubicBezTo>
                  <a:lnTo>
                    <a:pt x="1" y="3775"/>
                  </a:lnTo>
                  <a:cubicBezTo>
                    <a:pt x="213" y="4075"/>
                    <a:pt x="401" y="4400"/>
                    <a:pt x="601" y="4725"/>
                  </a:cubicBezTo>
                  <a:cubicBezTo>
                    <a:pt x="563" y="4812"/>
                    <a:pt x="526" y="4887"/>
                    <a:pt x="488" y="4975"/>
                  </a:cubicBezTo>
                  <a:cubicBezTo>
                    <a:pt x="538" y="4912"/>
                    <a:pt x="588" y="4850"/>
                    <a:pt x="638" y="4787"/>
                  </a:cubicBezTo>
                  <a:cubicBezTo>
                    <a:pt x="726" y="4550"/>
                    <a:pt x="875" y="4325"/>
                    <a:pt x="1025" y="4125"/>
                  </a:cubicBezTo>
                  <a:cubicBezTo>
                    <a:pt x="1025" y="4125"/>
                    <a:pt x="1025" y="4112"/>
                    <a:pt x="1038" y="4100"/>
                  </a:cubicBezTo>
                  <a:cubicBezTo>
                    <a:pt x="1038" y="4062"/>
                    <a:pt x="1050" y="4037"/>
                    <a:pt x="1063" y="4000"/>
                  </a:cubicBezTo>
                  <a:cubicBezTo>
                    <a:pt x="1075" y="3925"/>
                    <a:pt x="1100" y="3850"/>
                    <a:pt x="1125" y="3775"/>
                  </a:cubicBezTo>
                  <a:cubicBezTo>
                    <a:pt x="1150" y="3712"/>
                    <a:pt x="1188" y="3625"/>
                    <a:pt x="1225" y="3537"/>
                  </a:cubicBezTo>
                  <a:cubicBezTo>
                    <a:pt x="1238" y="3512"/>
                    <a:pt x="1250" y="3487"/>
                    <a:pt x="1263" y="3462"/>
                  </a:cubicBezTo>
                  <a:cubicBezTo>
                    <a:pt x="1263" y="3450"/>
                    <a:pt x="1250" y="3450"/>
                    <a:pt x="1250" y="3450"/>
                  </a:cubicBezTo>
                  <a:cubicBezTo>
                    <a:pt x="1263" y="3425"/>
                    <a:pt x="1263" y="3400"/>
                    <a:pt x="1263" y="3387"/>
                  </a:cubicBezTo>
                  <a:cubicBezTo>
                    <a:pt x="1275" y="3337"/>
                    <a:pt x="1275" y="3288"/>
                    <a:pt x="1288" y="3250"/>
                  </a:cubicBezTo>
                  <a:cubicBezTo>
                    <a:pt x="1275" y="3163"/>
                    <a:pt x="1263" y="3075"/>
                    <a:pt x="1313" y="2975"/>
                  </a:cubicBezTo>
                  <a:cubicBezTo>
                    <a:pt x="1338" y="2900"/>
                    <a:pt x="1363" y="2838"/>
                    <a:pt x="1388" y="2775"/>
                  </a:cubicBezTo>
                  <a:cubicBezTo>
                    <a:pt x="1400" y="2750"/>
                    <a:pt x="1400" y="2725"/>
                    <a:pt x="1400" y="2713"/>
                  </a:cubicBezTo>
                  <a:lnTo>
                    <a:pt x="1413" y="2713"/>
                  </a:lnTo>
                  <a:cubicBezTo>
                    <a:pt x="1425" y="2700"/>
                    <a:pt x="1438" y="2675"/>
                    <a:pt x="1450" y="2650"/>
                  </a:cubicBezTo>
                  <a:cubicBezTo>
                    <a:pt x="1438" y="2650"/>
                    <a:pt x="1438" y="2638"/>
                    <a:pt x="1425" y="2638"/>
                  </a:cubicBezTo>
                  <a:cubicBezTo>
                    <a:pt x="1450" y="2575"/>
                    <a:pt x="1475" y="2525"/>
                    <a:pt x="1488" y="2463"/>
                  </a:cubicBezTo>
                  <a:cubicBezTo>
                    <a:pt x="1513" y="2475"/>
                    <a:pt x="1525" y="2475"/>
                    <a:pt x="1550" y="2475"/>
                  </a:cubicBezTo>
                  <a:cubicBezTo>
                    <a:pt x="1563" y="2463"/>
                    <a:pt x="1575" y="2438"/>
                    <a:pt x="1600" y="2413"/>
                  </a:cubicBezTo>
                  <a:cubicBezTo>
                    <a:pt x="1575" y="2400"/>
                    <a:pt x="1550" y="2400"/>
                    <a:pt x="1525" y="2388"/>
                  </a:cubicBezTo>
                  <a:cubicBezTo>
                    <a:pt x="1538" y="2363"/>
                    <a:pt x="1550" y="2338"/>
                    <a:pt x="1575" y="2313"/>
                  </a:cubicBezTo>
                  <a:cubicBezTo>
                    <a:pt x="1600" y="2325"/>
                    <a:pt x="1625" y="2325"/>
                    <a:pt x="1650" y="2338"/>
                  </a:cubicBezTo>
                  <a:cubicBezTo>
                    <a:pt x="1675" y="2313"/>
                    <a:pt x="1700" y="2288"/>
                    <a:pt x="1725" y="2263"/>
                  </a:cubicBezTo>
                  <a:cubicBezTo>
                    <a:pt x="1663" y="2250"/>
                    <a:pt x="1600" y="2238"/>
                    <a:pt x="1538" y="2213"/>
                  </a:cubicBezTo>
                  <a:cubicBezTo>
                    <a:pt x="1400" y="2188"/>
                    <a:pt x="1275" y="2150"/>
                    <a:pt x="1138" y="21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6" name="Google Shape;13206;p28"/>
            <p:cNvSpPr/>
            <p:nvPr/>
          </p:nvSpPr>
          <p:spPr>
            <a:xfrm>
              <a:off x="6207800" y="2326375"/>
              <a:ext cx="72500" cy="78450"/>
            </a:xfrm>
            <a:custGeom>
              <a:avLst/>
              <a:gdLst/>
              <a:ahLst/>
              <a:cxnLst/>
              <a:rect l="l" t="t" r="r" b="b"/>
              <a:pathLst>
                <a:path w="2900" h="3138" extrusionOk="0">
                  <a:moveTo>
                    <a:pt x="0" y="1"/>
                  </a:moveTo>
                  <a:cubicBezTo>
                    <a:pt x="600" y="1488"/>
                    <a:pt x="1075" y="2550"/>
                    <a:pt x="2725" y="3075"/>
                  </a:cubicBezTo>
                  <a:cubicBezTo>
                    <a:pt x="2775" y="3087"/>
                    <a:pt x="2887" y="3137"/>
                    <a:pt x="2900" y="3137"/>
                  </a:cubicBezTo>
                  <a:cubicBezTo>
                    <a:pt x="2737" y="3012"/>
                    <a:pt x="2575" y="2900"/>
                    <a:pt x="2412" y="2787"/>
                  </a:cubicBezTo>
                  <a:cubicBezTo>
                    <a:pt x="1387" y="2125"/>
                    <a:pt x="825" y="10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7" name="Google Shape;13207;p28"/>
            <p:cNvSpPr/>
            <p:nvPr/>
          </p:nvSpPr>
          <p:spPr>
            <a:xfrm>
              <a:off x="6207175" y="2348875"/>
              <a:ext cx="64700" cy="62825"/>
            </a:xfrm>
            <a:custGeom>
              <a:avLst/>
              <a:gdLst/>
              <a:ahLst/>
              <a:cxnLst/>
              <a:rect l="l" t="t" r="r" b="b"/>
              <a:pathLst>
                <a:path w="2588" h="2513" extrusionOk="0">
                  <a:moveTo>
                    <a:pt x="0" y="0"/>
                  </a:moveTo>
                  <a:lnTo>
                    <a:pt x="0" y="0"/>
                  </a:lnTo>
                  <a:cubicBezTo>
                    <a:pt x="263" y="538"/>
                    <a:pt x="550" y="1100"/>
                    <a:pt x="988" y="1550"/>
                  </a:cubicBezTo>
                  <a:cubicBezTo>
                    <a:pt x="1375" y="1975"/>
                    <a:pt x="2187" y="2437"/>
                    <a:pt x="2587" y="2512"/>
                  </a:cubicBezTo>
                  <a:cubicBezTo>
                    <a:pt x="1587" y="1825"/>
                    <a:pt x="725" y="8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8" name="Google Shape;13208;p28"/>
            <p:cNvSpPr/>
            <p:nvPr/>
          </p:nvSpPr>
          <p:spPr>
            <a:xfrm>
              <a:off x="6211850" y="2372000"/>
              <a:ext cx="35650" cy="36575"/>
            </a:xfrm>
            <a:custGeom>
              <a:avLst/>
              <a:gdLst/>
              <a:ahLst/>
              <a:cxnLst/>
              <a:rect l="l" t="t" r="r" b="b"/>
              <a:pathLst>
                <a:path w="1426" h="1463" extrusionOk="0">
                  <a:moveTo>
                    <a:pt x="1" y="0"/>
                  </a:moveTo>
                  <a:lnTo>
                    <a:pt x="1" y="0"/>
                  </a:lnTo>
                  <a:cubicBezTo>
                    <a:pt x="238" y="650"/>
                    <a:pt x="888" y="1187"/>
                    <a:pt x="1425" y="1462"/>
                  </a:cubicBezTo>
                  <a:cubicBezTo>
                    <a:pt x="1125" y="1187"/>
                    <a:pt x="851" y="887"/>
                    <a:pt x="563" y="613"/>
                  </a:cubicBezTo>
                  <a:cubicBezTo>
                    <a:pt x="338" y="413"/>
                    <a:pt x="163" y="2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9" name="Google Shape;13209;p28"/>
            <p:cNvSpPr/>
            <p:nvPr/>
          </p:nvSpPr>
          <p:spPr>
            <a:xfrm>
              <a:off x="6211225" y="2382925"/>
              <a:ext cx="14725" cy="15325"/>
            </a:xfrm>
            <a:custGeom>
              <a:avLst/>
              <a:gdLst/>
              <a:ahLst/>
              <a:cxnLst/>
              <a:rect l="l" t="t" r="r" b="b"/>
              <a:pathLst>
                <a:path w="589" h="613" extrusionOk="0">
                  <a:moveTo>
                    <a:pt x="1" y="1"/>
                  </a:moveTo>
                  <a:lnTo>
                    <a:pt x="1" y="1"/>
                  </a:lnTo>
                  <a:cubicBezTo>
                    <a:pt x="126" y="263"/>
                    <a:pt x="363" y="463"/>
                    <a:pt x="588" y="613"/>
                  </a:cubicBezTo>
                  <a:cubicBezTo>
                    <a:pt x="413" y="400"/>
                    <a:pt x="201"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0" name="Google Shape;13210;p28"/>
            <p:cNvSpPr/>
            <p:nvPr/>
          </p:nvSpPr>
          <p:spPr>
            <a:xfrm>
              <a:off x="6149375" y="2362300"/>
              <a:ext cx="91875" cy="88125"/>
            </a:xfrm>
            <a:custGeom>
              <a:avLst/>
              <a:gdLst/>
              <a:ahLst/>
              <a:cxnLst/>
              <a:rect l="l" t="t" r="r" b="b"/>
              <a:pathLst>
                <a:path w="3675" h="3525" extrusionOk="0">
                  <a:moveTo>
                    <a:pt x="0" y="1"/>
                  </a:moveTo>
                  <a:lnTo>
                    <a:pt x="0" y="1"/>
                  </a:lnTo>
                  <a:cubicBezTo>
                    <a:pt x="775" y="1475"/>
                    <a:pt x="1900" y="2850"/>
                    <a:pt x="3512" y="3450"/>
                  </a:cubicBezTo>
                  <a:cubicBezTo>
                    <a:pt x="3562" y="3475"/>
                    <a:pt x="3649" y="3512"/>
                    <a:pt x="3674" y="3525"/>
                  </a:cubicBezTo>
                  <a:cubicBezTo>
                    <a:pt x="3525" y="3425"/>
                    <a:pt x="3375" y="3325"/>
                    <a:pt x="3225" y="3225"/>
                  </a:cubicBezTo>
                  <a:cubicBezTo>
                    <a:pt x="2112" y="2475"/>
                    <a:pt x="938" y="112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1" name="Google Shape;13211;p28"/>
            <p:cNvSpPr/>
            <p:nvPr/>
          </p:nvSpPr>
          <p:spPr>
            <a:xfrm>
              <a:off x="6184050" y="2392925"/>
              <a:ext cx="50950" cy="44075"/>
            </a:xfrm>
            <a:custGeom>
              <a:avLst/>
              <a:gdLst/>
              <a:ahLst/>
              <a:cxnLst/>
              <a:rect l="l" t="t" r="r" b="b"/>
              <a:pathLst>
                <a:path w="2038" h="1763" extrusionOk="0">
                  <a:moveTo>
                    <a:pt x="1" y="0"/>
                  </a:moveTo>
                  <a:lnTo>
                    <a:pt x="1" y="0"/>
                  </a:lnTo>
                  <a:cubicBezTo>
                    <a:pt x="450" y="750"/>
                    <a:pt x="1313" y="1513"/>
                    <a:pt x="2038" y="1762"/>
                  </a:cubicBezTo>
                  <a:cubicBezTo>
                    <a:pt x="1338" y="1250"/>
                    <a:pt x="638" y="6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2" name="Google Shape;13212;p28"/>
            <p:cNvSpPr/>
            <p:nvPr/>
          </p:nvSpPr>
          <p:spPr>
            <a:xfrm>
              <a:off x="6202175" y="2401050"/>
              <a:ext cx="22825" cy="19700"/>
            </a:xfrm>
            <a:custGeom>
              <a:avLst/>
              <a:gdLst/>
              <a:ahLst/>
              <a:cxnLst/>
              <a:rect l="l" t="t" r="r" b="b"/>
              <a:pathLst>
                <a:path w="913" h="788" extrusionOk="0">
                  <a:moveTo>
                    <a:pt x="0" y="0"/>
                  </a:moveTo>
                  <a:lnTo>
                    <a:pt x="0" y="0"/>
                  </a:lnTo>
                  <a:cubicBezTo>
                    <a:pt x="250" y="313"/>
                    <a:pt x="600" y="600"/>
                    <a:pt x="913" y="788"/>
                  </a:cubicBezTo>
                  <a:cubicBezTo>
                    <a:pt x="625" y="513"/>
                    <a:pt x="313"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3" name="Google Shape;13213;p28"/>
            <p:cNvSpPr/>
            <p:nvPr/>
          </p:nvSpPr>
          <p:spPr>
            <a:xfrm>
              <a:off x="6241225" y="2342325"/>
              <a:ext cx="85000" cy="33450"/>
            </a:xfrm>
            <a:custGeom>
              <a:avLst/>
              <a:gdLst/>
              <a:ahLst/>
              <a:cxnLst/>
              <a:rect l="l" t="t" r="r" b="b"/>
              <a:pathLst>
                <a:path w="3400" h="1338" extrusionOk="0">
                  <a:moveTo>
                    <a:pt x="0" y="0"/>
                  </a:moveTo>
                  <a:lnTo>
                    <a:pt x="0" y="0"/>
                  </a:lnTo>
                  <a:cubicBezTo>
                    <a:pt x="525" y="362"/>
                    <a:pt x="1063" y="737"/>
                    <a:pt x="1675" y="937"/>
                  </a:cubicBezTo>
                  <a:cubicBezTo>
                    <a:pt x="2212" y="1112"/>
                    <a:pt x="2900" y="1212"/>
                    <a:pt x="3400" y="1337"/>
                  </a:cubicBezTo>
                  <a:cubicBezTo>
                    <a:pt x="2900" y="1087"/>
                    <a:pt x="2350" y="950"/>
                    <a:pt x="1825" y="762"/>
                  </a:cubicBezTo>
                  <a:cubicBezTo>
                    <a:pt x="1325" y="575"/>
                    <a:pt x="575"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4" name="Google Shape;13214;p28"/>
            <p:cNvSpPr/>
            <p:nvPr/>
          </p:nvSpPr>
          <p:spPr>
            <a:xfrm>
              <a:off x="6256225" y="2357625"/>
              <a:ext cx="61250" cy="21275"/>
            </a:xfrm>
            <a:custGeom>
              <a:avLst/>
              <a:gdLst/>
              <a:ahLst/>
              <a:cxnLst/>
              <a:rect l="l" t="t" r="r" b="b"/>
              <a:pathLst>
                <a:path w="2450" h="851" extrusionOk="0">
                  <a:moveTo>
                    <a:pt x="0" y="0"/>
                  </a:moveTo>
                  <a:cubicBezTo>
                    <a:pt x="700" y="463"/>
                    <a:pt x="1725" y="850"/>
                    <a:pt x="2450" y="850"/>
                  </a:cubicBezTo>
                  <a:cubicBezTo>
                    <a:pt x="1525" y="550"/>
                    <a:pt x="913" y="3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5" name="Google Shape;13215;p28"/>
            <p:cNvSpPr/>
            <p:nvPr/>
          </p:nvSpPr>
          <p:spPr>
            <a:xfrm>
              <a:off x="6269350" y="2369500"/>
              <a:ext cx="42200" cy="14400"/>
            </a:xfrm>
            <a:custGeom>
              <a:avLst/>
              <a:gdLst/>
              <a:ahLst/>
              <a:cxnLst/>
              <a:rect l="l" t="t" r="r" b="b"/>
              <a:pathLst>
                <a:path w="1688" h="576" extrusionOk="0">
                  <a:moveTo>
                    <a:pt x="0" y="0"/>
                  </a:moveTo>
                  <a:lnTo>
                    <a:pt x="0" y="0"/>
                  </a:lnTo>
                  <a:cubicBezTo>
                    <a:pt x="500" y="325"/>
                    <a:pt x="1100" y="488"/>
                    <a:pt x="1687" y="575"/>
                  </a:cubicBezTo>
                  <a:cubicBezTo>
                    <a:pt x="1137" y="338"/>
                    <a:pt x="563"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6" name="Google Shape;13216;p28"/>
            <p:cNvSpPr/>
            <p:nvPr/>
          </p:nvSpPr>
          <p:spPr>
            <a:xfrm>
              <a:off x="6281850" y="2378875"/>
              <a:ext cx="24700" cy="10950"/>
            </a:xfrm>
            <a:custGeom>
              <a:avLst/>
              <a:gdLst/>
              <a:ahLst/>
              <a:cxnLst/>
              <a:rect l="l" t="t" r="r" b="b"/>
              <a:pathLst>
                <a:path w="988" h="438" extrusionOk="0">
                  <a:moveTo>
                    <a:pt x="0" y="0"/>
                  </a:moveTo>
                  <a:lnTo>
                    <a:pt x="0" y="0"/>
                  </a:lnTo>
                  <a:cubicBezTo>
                    <a:pt x="287" y="225"/>
                    <a:pt x="675" y="350"/>
                    <a:pt x="987" y="438"/>
                  </a:cubicBezTo>
                  <a:cubicBezTo>
                    <a:pt x="675" y="263"/>
                    <a:pt x="337" y="1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7" name="Google Shape;13217;p28"/>
            <p:cNvSpPr/>
            <p:nvPr/>
          </p:nvSpPr>
          <p:spPr>
            <a:xfrm>
              <a:off x="6266850" y="2258825"/>
              <a:ext cx="10025" cy="23575"/>
            </a:xfrm>
            <a:custGeom>
              <a:avLst/>
              <a:gdLst/>
              <a:ahLst/>
              <a:cxnLst/>
              <a:rect l="l" t="t" r="r" b="b"/>
              <a:pathLst>
                <a:path w="401" h="943" extrusionOk="0">
                  <a:moveTo>
                    <a:pt x="125" y="0"/>
                  </a:moveTo>
                  <a:cubicBezTo>
                    <a:pt x="117" y="0"/>
                    <a:pt x="109" y="1"/>
                    <a:pt x="100" y="3"/>
                  </a:cubicBezTo>
                  <a:cubicBezTo>
                    <a:pt x="38" y="3"/>
                    <a:pt x="0" y="53"/>
                    <a:pt x="13" y="103"/>
                  </a:cubicBezTo>
                  <a:cubicBezTo>
                    <a:pt x="13" y="353"/>
                    <a:pt x="50" y="603"/>
                    <a:pt x="88" y="853"/>
                  </a:cubicBezTo>
                  <a:cubicBezTo>
                    <a:pt x="106" y="908"/>
                    <a:pt x="158" y="943"/>
                    <a:pt x="214" y="943"/>
                  </a:cubicBezTo>
                  <a:cubicBezTo>
                    <a:pt x="234" y="943"/>
                    <a:pt x="255" y="938"/>
                    <a:pt x="275" y="928"/>
                  </a:cubicBezTo>
                  <a:cubicBezTo>
                    <a:pt x="288" y="928"/>
                    <a:pt x="300" y="916"/>
                    <a:pt x="313" y="903"/>
                  </a:cubicBezTo>
                  <a:cubicBezTo>
                    <a:pt x="400" y="716"/>
                    <a:pt x="288" y="428"/>
                    <a:pt x="225" y="203"/>
                  </a:cubicBezTo>
                  <a:cubicBezTo>
                    <a:pt x="225" y="191"/>
                    <a:pt x="225" y="191"/>
                    <a:pt x="225" y="191"/>
                  </a:cubicBezTo>
                  <a:cubicBezTo>
                    <a:pt x="225" y="111"/>
                    <a:pt x="204"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8" name="Google Shape;13218;p28"/>
            <p:cNvSpPr/>
            <p:nvPr/>
          </p:nvSpPr>
          <p:spPr>
            <a:xfrm>
              <a:off x="6275600" y="2254100"/>
              <a:ext cx="27825" cy="20750"/>
            </a:xfrm>
            <a:custGeom>
              <a:avLst/>
              <a:gdLst/>
              <a:ahLst/>
              <a:cxnLst/>
              <a:rect l="l" t="t" r="r" b="b"/>
              <a:pathLst>
                <a:path w="1113" h="830" extrusionOk="0">
                  <a:moveTo>
                    <a:pt x="78" y="1"/>
                  </a:moveTo>
                  <a:cubicBezTo>
                    <a:pt x="52" y="1"/>
                    <a:pt x="26" y="2"/>
                    <a:pt x="0" y="5"/>
                  </a:cubicBezTo>
                  <a:cubicBezTo>
                    <a:pt x="425" y="130"/>
                    <a:pt x="625" y="555"/>
                    <a:pt x="950" y="830"/>
                  </a:cubicBezTo>
                  <a:cubicBezTo>
                    <a:pt x="975" y="755"/>
                    <a:pt x="1000" y="680"/>
                    <a:pt x="1037" y="605"/>
                  </a:cubicBezTo>
                  <a:cubicBezTo>
                    <a:pt x="1062" y="567"/>
                    <a:pt x="1087" y="530"/>
                    <a:pt x="1112" y="492"/>
                  </a:cubicBezTo>
                  <a:cubicBezTo>
                    <a:pt x="1050" y="455"/>
                    <a:pt x="987" y="417"/>
                    <a:pt x="937" y="367"/>
                  </a:cubicBezTo>
                  <a:cubicBezTo>
                    <a:pt x="683" y="205"/>
                    <a:pt x="397"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9" name="Google Shape;13219;p28"/>
            <p:cNvSpPr/>
            <p:nvPr/>
          </p:nvSpPr>
          <p:spPr>
            <a:xfrm>
              <a:off x="6279350" y="2249200"/>
              <a:ext cx="25325" cy="16600"/>
            </a:xfrm>
            <a:custGeom>
              <a:avLst/>
              <a:gdLst/>
              <a:ahLst/>
              <a:cxnLst/>
              <a:rect l="l" t="t" r="r" b="b"/>
              <a:pathLst>
                <a:path w="1013" h="664" extrusionOk="0">
                  <a:moveTo>
                    <a:pt x="160" y="1"/>
                  </a:moveTo>
                  <a:cubicBezTo>
                    <a:pt x="106" y="1"/>
                    <a:pt x="52" y="5"/>
                    <a:pt x="0" y="14"/>
                  </a:cubicBezTo>
                  <a:cubicBezTo>
                    <a:pt x="175" y="38"/>
                    <a:pt x="412" y="201"/>
                    <a:pt x="475" y="251"/>
                  </a:cubicBezTo>
                  <a:cubicBezTo>
                    <a:pt x="650" y="376"/>
                    <a:pt x="800" y="538"/>
                    <a:pt x="975" y="663"/>
                  </a:cubicBezTo>
                  <a:cubicBezTo>
                    <a:pt x="987" y="638"/>
                    <a:pt x="1000" y="626"/>
                    <a:pt x="1012" y="613"/>
                  </a:cubicBezTo>
                  <a:cubicBezTo>
                    <a:pt x="987" y="551"/>
                    <a:pt x="950" y="501"/>
                    <a:pt x="937" y="438"/>
                  </a:cubicBezTo>
                  <a:cubicBezTo>
                    <a:pt x="912" y="376"/>
                    <a:pt x="900" y="301"/>
                    <a:pt x="900" y="238"/>
                  </a:cubicBezTo>
                  <a:cubicBezTo>
                    <a:pt x="683" y="94"/>
                    <a:pt x="415"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0" name="Google Shape;13220;p28"/>
            <p:cNvSpPr/>
            <p:nvPr/>
          </p:nvSpPr>
          <p:spPr>
            <a:xfrm>
              <a:off x="6280275" y="2236375"/>
              <a:ext cx="23150" cy="16600"/>
            </a:xfrm>
            <a:custGeom>
              <a:avLst/>
              <a:gdLst/>
              <a:ahLst/>
              <a:cxnLst/>
              <a:rect l="l" t="t" r="r" b="b"/>
              <a:pathLst>
                <a:path w="926" h="664" extrusionOk="0">
                  <a:moveTo>
                    <a:pt x="311" y="1"/>
                  </a:moveTo>
                  <a:cubicBezTo>
                    <a:pt x="195" y="1"/>
                    <a:pt x="85" y="34"/>
                    <a:pt x="1" y="114"/>
                  </a:cubicBezTo>
                  <a:cubicBezTo>
                    <a:pt x="37" y="95"/>
                    <a:pt x="79" y="87"/>
                    <a:pt x="123" y="87"/>
                  </a:cubicBezTo>
                  <a:cubicBezTo>
                    <a:pt x="305" y="87"/>
                    <a:pt x="525" y="224"/>
                    <a:pt x="575" y="264"/>
                  </a:cubicBezTo>
                  <a:cubicBezTo>
                    <a:pt x="481" y="230"/>
                    <a:pt x="379" y="207"/>
                    <a:pt x="278" y="207"/>
                  </a:cubicBezTo>
                  <a:cubicBezTo>
                    <a:pt x="192" y="207"/>
                    <a:pt x="106" y="224"/>
                    <a:pt x="26" y="264"/>
                  </a:cubicBezTo>
                  <a:cubicBezTo>
                    <a:pt x="325" y="264"/>
                    <a:pt x="550" y="502"/>
                    <a:pt x="800" y="639"/>
                  </a:cubicBezTo>
                  <a:cubicBezTo>
                    <a:pt x="813" y="651"/>
                    <a:pt x="838" y="664"/>
                    <a:pt x="863" y="664"/>
                  </a:cubicBezTo>
                  <a:cubicBezTo>
                    <a:pt x="863" y="576"/>
                    <a:pt x="875" y="489"/>
                    <a:pt x="900" y="414"/>
                  </a:cubicBezTo>
                  <a:cubicBezTo>
                    <a:pt x="888" y="402"/>
                    <a:pt x="875" y="402"/>
                    <a:pt x="863" y="402"/>
                  </a:cubicBezTo>
                  <a:cubicBezTo>
                    <a:pt x="900" y="377"/>
                    <a:pt x="925" y="327"/>
                    <a:pt x="913" y="277"/>
                  </a:cubicBezTo>
                  <a:cubicBezTo>
                    <a:pt x="789" y="128"/>
                    <a:pt x="539"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1" name="Google Shape;13221;p28"/>
            <p:cNvSpPr/>
            <p:nvPr/>
          </p:nvSpPr>
          <p:spPr>
            <a:xfrm>
              <a:off x="6279650" y="2260775"/>
              <a:ext cx="25950" cy="52200"/>
            </a:xfrm>
            <a:custGeom>
              <a:avLst/>
              <a:gdLst/>
              <a:ahLst/>
              <a:cxnLst/>
              <a:rect l="l" t="t" r="r" b="b"/>
              <a:pathLst>
                <a:path w="1038" h="2088" extrusionOk="0">
                  <a:moveTo>
                    <a:pt x="1" y="0"/>
                  </a:moveTo>
                  <a:lnTo>
                    <a:pt x="1" y="0"/>
                  </a:lnTo>
                  <a:cubicBezTo>
                    <a:pt x="213" y="275"/>
                    <a:pt x="375" y="613"/>
                    <a:pt x="625" y="863"/>
                  </a:cubicBezTo>
                  <a:cubicBezTo>
                    <a:pt x="438" y="713"/>
                    <a:pt x="213" y="538"/>
                    <a:pt x="88" y="325"/>
                  </a:cubicBezTo>
                  <a:lnTo>
                    <a:pt x="88" y="325"/>
                  </a:lnTo>
                  <a:cubicBezTo>
                    <a:pt x="151" y="613"/>
                    <a:pt x="313" y="888"/>
                    <a:pt x="525" y="1100"/>
                  </a:cubicBezTo>
                  <a:cubicBezTo>
                    <a:pt x="363" y="1000"/>
                    <a:pt x="213" y="900"/>
                    <a:pt x="101" y="750"/>
                  </a:cubicBezTo>
                  <a:lnTo>
                    <a:pt x="101" y="750"/>
                  </a:lnTo>
                  <a:cubicBezTo>
                    <a:pt x="151" y="1038"/>
                    <a:pt x="475" y="1325"/>
                    <a:pt x="600" y="1475"/>
                  </a:cubicBezTo>
                  <a:cubicBezTo>
                    <a:pt x="613" y="1500"/>
                    <a:pt x="625" y="1512"/>
                    <a:pt x="638" y="1537"/>
                  </a:cubicBezTo>
                  <a:cubicBezTo>
                    <a:pt x="500" y="1413"/>
                    <a:pt x="350" y="1313"/>
                    <a:pt x="188" y="1225"/>
                  </a:cubicBezTo>
                  <a:lnTo>
                    <a:pt x="188" y="1225"/>
                  </a:lnTo>
                  <a:cubicBezTo>
                    <a:pt x="363" y="1413"/>
                    <a:pt x="513" y="1650"/>
                    <a:pt x="588" y="1825"/>
                  </a:cubicBezTo>
                  <a:cubicBezTo>
                    <a:pt x="613" y="1912"/>
                    <a:pt x="650" y="2000"/>
                    <a:pt x="688" y="2087"/>
                  </a:cubicBezTo>
                  <a:cubicBezTo>
                    <a:pt x="700" y="2087"/>
                    <a:pt x="700" y="2075"/>
                    <a:pt x="700" y="2075"/>
                  </a:cubicBezTo>
                  <a:cubicBezTo>
                    <a:pt x="713" y="2075"/>
                    <a:pt x="725" y="2062"/>
                    <a:pt x="738" y="2050"/>
                  </a:cubicBezTo>
                  <a:cubicBezTo>
                    <a:pt x="763" y="2037"/>
                    <a:pt x="788" y="2025"/>
                    <a:pt x="813" y="2025"/>
                  </a:cubicBezTo>
                  <a:cubicBezTo>
                    <a:pt x="838" y="2012"/>
                    <a:pt x="875" y="2012"/>
                    <a:pt x="900" y="2012"/>
                  </a:cubicBezTo>
                  <a:lnTo>
                    <a:pt x="963" y="2012"/>
                  </a:lnTo>
                  <a:cubicBezTo>
                    <a:pt x="963" y="2000"/>
                    <a:pt x="963" y="2000"/>
                    <a:pt x="963" y="1987"/>
                  </a:cubicBezTo>
                  <a:cubicBezTo>
                    <a:pt x="963" y="1975"/>
                    <a:pt x="950" y="1950"/>
                    <a:pt x="938" y="1937"/>
                  </a:cubicBezTo>
                  <a:cubicBezTo>
                    <a:pt x="938" y="1925"/>
                    <a:pt x="926" y="1913"/>
                    <a:pt x="925" y="1912"/>
                  </a:cubicBezTo>
                  <a:lnTo>
                    <a:pt x="925" y="1912"/>
                  </a:lnTo>
                  <a:cubicBezTo>
                    <a:pt x="938" y="1925"/>
                    <a:pt x="950" y="1937"/>
                    <a:pt x="963" y="1962"/>
                  </a:cubicBezTo>
                  <a:cubicBezTo>
                    <a:pt x="975" y="1862"/>
                    <a:pt x="975" y="1775"/>
                    <a:pt x="1000" y="1687"/>
                  </a:cubicBezTo>
                  <a:cubicBezTo>
                    <a:pt x="1013" y="1650"/>
                    <a:pt x="1013" y="1600"/>
                    <a:pt x="1025" y="1562"/>
                  </a:cubicBezTo>
                  <a:cubicBezTo>
                    <a:pt x="1025" y="1550"/>
                    <a:pt x="1038" y="1537"/>
                    <a:pt x="1038" y="1525"/>
                  </a:cubicBezTo>
                  <a:cubicBezTo>
                    <a:pt x="1013" y="1500"/>
                    <a:pt x="1000" y="1475"/>
                    <a:pt x="975" y="1450"/>
                  </a:cubicBezTo>
                  <a:lnTo>
                    <a:pt x="975" y="1450"/>
                  </a:lnTo>
                  <a:cubicBezTo>
                    <a:pt x="988" y="1450"/>
                    <a:pt x="1000" y="1462"/>
                    <a:pt x="1013" y="1462"/>
                  </a:cubicBezTo>
                  <a:cubicBezTo>
                    <a:pt x="1013" y="1475"/>
                    <a:pt x="1025" y="1475"/>
                    <a:pt x="1038" y="1475"/>
                  </a:cubicBezTo>
                  <a:cubicBezTo>
                    <a:pt x="975" y="1437"/>
                    <a:pt x="913" y="1375"/>
                    <a:pt x="863" y="1313"/>
                  </a:cubicBezTo>
                  <a:cubicBezTo>
                    <a:pt x="763" y="1150"/>
                    <a:pt x="738" y="950"/>
                    <a:pt x="763" y="763"/>
                  </a:cubicBezTo>
                  <a:cubicBezTo>
                    <a:pt x="763" y="763"/>
                    <a:pt x="763" y="750"/>
                    <a:pt x="763" y="750"/>
                  </a:cubicBezTo>
                  <a:cubicBezTo>
                    <a:pt x="763" y="725"/>
                    <a:pt x="763" y="688"/>
                    <a:pt x="775" y="663"/>
                  </a:cubicBezTo>
                  <a:cubicBezTo>
                    <a:pt x="775" y="638"/>
                    <a:pt x="775" y="613"/>
                    <a:pt x="788" y="588"/>
                  </a:cubicBezTo>
                  <a:cubicBezTo>
                    <a:pt x="538" y="400"/>
                    <a:pt x="301" y="2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2" name="Google Shape;13222;p28"/>
            <p:cNvSpPr/>
            <p:nvPr/>
          </p:nvSpPr>
          <p:spPr>
            <a:xfrm>
              <a:off x="6280275" y="2228650"/>
              <a:ext cx="17825" cy="8100"/>
            </a:xfrm>
            <a:custGeom>
              <a:avLst/>
              <a:gdLst/>
              <a:ahLst/>
              <a:cxnLst/>
              <a:rect l="l" t="t" r="r" b="b"/>
              <a:pathLst>
                <a:path w="713" h="324" extrusionOk="0">
                  <a:moveTo>
                    <a:pt x="430" y="0"/>
                  </a:moveTo>
                  <a:cubicBezTo>
                    <a:pt x="346" y="0"/>
                    <a:pt x="264" y="31"/>
                    <a:pt x="188" y="73"/>
                  </a:cubicBezTo>
                  <a:cubicBezTo>
                    <a:pt x="113" y="111"/>
                    <a:pt x="13" y="161"/>
                    <a:pt x="1" y="248"/>
                  </a:cubicBezTo>
                  <a:cubicBezTo>
                    <a:pt x="23" y="215"/>
                    <a:pt x="55" y="201"/>
                    <a:pt x="96" y="190"/>
                  </a:cubicBezTo>
                  <a:lnTo>
                    <a:pt x="96" y="190"/>
                  </a:lnTo>
                  <a:cubicBezTo>
                    <a:pt x="86" y="195"/>
                    <a:pt x="76" y="203"/>
                    <a:pt x="76" y="211"/>
                  </a:cubicBezTo>
                  <a:cubicBezTo>
                    <a:pt x="99" y="195"/>
                    <a:pt x="130" y="189"/>
                    <a:pt x="164" y="189"/>
                  </a:cubicBezTo>
                  <a:cubicBezTo>
                    <a:pt x="239" y="189"/>
                    <a:pt x="325" y="218"/>
                    <a:pt x="350" y="236"/>
                  </a:cubicBezTo>
                  <a:cubicBezTo>
                    <a:pt x="425" y="248"/>
                    <a:pt x="500" y="323"/>
                    <a:pt x="575" y="323"/>
                  </a:cubicBezTo>
                  <a:cubicBezTo>
                    <a:pt x="613" y="311"/>
                    <a:pt x="638" y="261"/>
                    <a:pt x="613" y="236"/>
                  </a:cubicBezTo>
                  <a:cubicBezTo>
                    <a:pt x="600" y="223"/>
                    <a:pt x="588" y="223"/>
                    <a:pt x="588" y="211"/>
                  </a:cubicBezTo>
                  <a:cubicBezTo>
                    <a:pt x="600" y="211"/>
                    <a:pt x="625" y="211"/>
                    <a:pt x="638" y="198"/>
                  </a:cubicBezTo>
                  <a:cubicBezTo>
                    <a:pt x="713" y="123"/>
                    <a:pt x="613" y="48"/>
                    <a:pt x="550" y="23"/>
                  </a:cubicBezTo>
                  <a:cubicBezTo>
                    <a:pt x="510" y="7"/>
                    <a:pt x="470"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3" name="Google Shape;13223;p28"/>
            <p:cNvSpPr/>
            <p:nvPr/>
          </p:nvSpPr>
          <p:spPr>
            <a:xfrm>
              <a:off x="6269975" y="2194775"/>
              <a:ext cx="23750" cy="22900"/>
            </a:xfrm>
            <a:custGeom>
              <a:avLst/>
              <a:gdLst/>
              <a:ahLst/>
              <a:cxnLst/>
              <a:rect l="l" t="t" r="r" b="b"/>
              <a:pathLst>
                <a:path w="950" h="916" extrusionOk="0">
                  <a:moveTo>
                    <a:pt x="328" y="0"/>
                  </a:moveTo>
                  <a:cubicBezTo>
                    <a:pt x="212" y="0"/>
                    <a:pt x="99" y="30"/>
                    <a:pt x="0" y="116"/>
                  </a:cubicBezTo>
                  <a:cubicBezTo>
                    <a:pt x="44" y="104"/>
                    <a:pt x="87" y="98"/>
                    <a:pt x="129" y="98"/>
                  </a:cubicBezTo>
                  <a:cubicBezTo>
                    <a:pt x="341" y="98"/>
                    <a:pt x="535" y="239"/>
                    <a:pt x="712" y="353"/>
                  </a:cubicBezTo>
                  <a:cubicBezTo>
                    <a:pt x="525" y="291"/>
                    <a:pt x="338" y="229"/>
                    <a:pt x="138" y="216"/>
                  </a:cubicBezTo>
                  <a:lnTo>
                    <a:pt x="138" y="216"/>
                  </a:lnTo>
                  <a:cubicBezTo>
                    <a:pt x="313" y="279"/>
                    <a:pt x="563" y="453"/>
                    <a:pt x="625" y="503"/>
                  </a:cubicBezTo>
                  <a:cubicBezTo>
                    <a:pt x="688" y="541"/>
                    <a:pt x="762" y="603"/>
                    <a:pt x="850" y="653"/>
                  </a:cubicBezTo>
                  <a:cubicBezTo>
                    <a:pt x="638" y="553"/>
                    <a:pt x="388" y="453"/>
                    <a:pt x="325" y="428"/>
                  </a:cubicBezTo>
                  <a:lnTo>
                    <a:pt x="325" y="428"/>
                  </a:lnTo>
                  <a:cubicBezTo>
                    <a:pt x="538" y="578"/>
                    <a:pt x="712" y="778"/>
                    <a:pt x="925" y="916"/>
                  </a:cubicBezTo>
                  <a:cubicBezTo>
                    <a:pt x="900" y="803"/>
                    <a:pt x="912" y="666"/>
                    <a:pt x="925" y="553"/>
                  </a:cubicBezTo>
                  <a:cubicBezTo>
                    <a:pt x="937" y="528"/>
                    <a:pt x="937" y="491"/>
                    <a:pt x="937" y="466"/>
                  </a:cubicBezTo>
                  <a:cubicBezTo>
                    <a:pt x="950" y="416"/>
                    <a:pt x="950" y="453"/>
                    <a:pt x="950" y="416"/>
                  </a:cubicBezTo>
                  <a:cubicBezTo>
                    <a:pt x="950" y="403"/>
                    <a:pt x="950" y="378"/>
                    <a:pt x="950" y="366"/>
                  </a:cubicBezTo>
                  <a:cubicBezTo>
                    <a:pt x="940" y="356"/>
                    <a:pt x="938" y="333"/>
                    <a:pt x="938" y="333"/>
                  </a:cubicBezTo>
                  <a:cubicBezTo>
                    <a:pt x="937" y="333"/>
                    <a:pt x="937" y="335"/>
                    <a:pt x="937" y="341"/>
                  </a:cubicBezTo>
                  <a:cubicBezTo>
                    <a:pt x="925" y="291"/>
                    <a:pt x="937" y="316"/>
                    <a:pt x="912" y="304"/>
                  </a:cubicBezTo>
                  <a:lnTo>
                    <a:pt x="912" y="304"/>
                  </a:lnTo>
                  <a:cubicBezTo>
                    <a:pt x="921" y="312"/>
                    <a:pt x="924" y="315"/>
                    <a:pt x="923" y="315"/>
                  </a:cubicBezTo>
                  <a:cubicBezTo>
                    <a:pt x="919" y="315"/>
                    <a:pt x="875" y="279"/>
                    <a:pt x="875" y="279"/>
                  </a:cubicBezTo>
                  <a:cubicBezTo>
                    <a:pt x="800" y="229"/>
                    <a:pt x="737" y="191"/>
                    <a:pt x="688" y="116"/>
                  </a:cubicBezTo>
                  <a:cubicBezTo>
                    <a:pt x="675" y="104"/>
                    <a:pt x="650" y="79"/>
                    <a:pt x="638" y="54"/>
                  </a:cubicBezTo>
                  <a:cubicBezTo>
                    <a:pt x="537" y="24"/>
                    <a:pt x="432" y="0"/>
                    <a:pt x="3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4" name="Google Shape;13224;p28"/>
            <p:cNvSpPr/>
            <p:nvPr/>
          </p:nvSpPr>
          <p:spPr>
            <a:xfrm>
              <a:off x="6281850" y="2212650"/>
              <a:ext cx="21575" cy="15725"/>
            </a:xfrm>
            <a:custGeom>
              <a:avLst/>
              <a:gdLst/>
              <a:ahLst/>
              <a:cxnLst/>
              <a:rect l="l" t="t" r="r" b="b"/>
              <a:pathLst>
                <a:path w="863" h="629" extrusionOk="0">
                  <a:moveTo>
                    <a:pt x="0" y="1"/>
                  </a:moveTo>
                  <a:lnTo>
                    <a:pt x="0" y="1"/>
                  </a:lnTo>
                  <a:cubicBezTo>
                    <a:pt x="113" y="151"/>
                    <a:pt x="262" y="288"/>
                    <a:pt x="437" y="376"/>
                  </a:cubicBezTo>
                  <a:cubicBezTo>
                    <a:pt x="300" y="326"/>
                    <a:pt x="188" y="276"/>
                    <a:pt x="63" y="201"/>
                  </a:cubicBezTo>
                  <a:lnTo>
                    <a:pt x="63" y="201"/>
                  </a:lnTo>
                  <a:cubicBezTo>
                    <a:pt x="213" y="413"/>
                    <a:pt x="462" y="563"/>
                    <a:pt x="712" y="613"/>
                  </a:cubicBezTo>
                  <a:cubicBezTo>
                    <a:pt x="734" y="624"/>
                    <a:pt x="754" y="629"/>
                    <a:pt x="772" y="629"/>
                  </a:cubicBezTo>
                  <a:cubicBezTo>
                    <a:pt x="814" y="629"/>
                    <a:pt x="845" y="602"/>
                    <a:pt x="862" y="576"/>
                  </a:cubicBezTo>
                  <a:lnTo>
                    <a:pt x="825" y="576"/>
                  </a:lnTo>
                  <a:cubicBezTo>
                    <a:pt x="662" y="513"/>
                    <a:pt x="525" y="426"/>
                    <a:pt x="462" y="263"/>
                  </a:cubicBezTo>
                  <a:cubicBezTo>
                    <a:pt x="462" y="251"/>
                    <a:pt x="462" y="238"/>
                    <a:pt x="462" y="226"/>
                  </a:cubicBezTo>
                  <a:cubicBezTo>
                    <a:pt x="325" y="176"/>
                    <a:pt x="150" y="1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5" name="Google Shape;13225;p28"/>
            <p:cNvSpPr/>
            <p:nvPr/>
          </p:nvSpPr>
          <p:spPr>
            <a:xfrm>
              <a:off x="6304950" y="2351050"/>
              <a:ext cx="45650" cy="29100"/>
            </a:xfrm>
            <a:custGeom>
              <a:avLst/>
              <a:gdLst/>
              <a:ahLst/>
              <a:cxnLst/>
              <a:rect l="l" t="t" r="r" b="b"/>
              <a:pathLst>
                <a:path w="1826" h="1164" extrusionOk="0">
                  <a:moveTo>
                    <a:pt x="776" y="1"/>
                  </a:moveTo>
                  <a:lnTo>
                    <a:pt x="776" y="1"/>
                  </a:lnTo>
                  <a:cubicBezTo>
                    <a:pt x="976" y="126"/>
                    <a:pt x="1176" y="263"/>
                    <a:pt x="1375" y="401"/>
                  </a:cubicBezTo>
                  <a:cubicBezTo>
                    <a:pt x="1026" y="263"/>
                    <a:pt x="638" y="188"/>
                    <a:pt x="276" y="101"/>
                  </a:cubicBezTo>
                  <a:lnTo>
                    <a:pt x="276" y="101"/>
                  </a:lnTo>
                  <a:cubicBezTo>
                    <a:pt x="576" y="251"/>
                    <a:pt x="863" y="438"/>
                    <a:pt x="1151" y="613"/>
                  </a:cubicBezTo>
                  <a:cubicBezTo>
                    <a:pt x="776" y="476"/>
                    <a:pt x="376" y="388"/>
                    <a:pt x="1" y="288"/>
                  </a:cubicBezTo>
                  <a:lnTo>
                    <a:pt x="1" y="288"/>
                  </a:lnTo>
                  <a:cubicBezTo>
                    <a:pt x="501" y="551"/>
                    <a:pt x="963" y="901"/>
                    <a:pt x="1463" y="1163"/>
                  </a:cubicBezTo>
                  <a:cubicBezTo>
                    <a:pt x="1425" y="1088"/>
                    <a:pt x="1425" y="1013"/>
                    <a:pt x="1463" y="938"/>
                  </a:cubicBezTo>
                  <a:cubicBezTo>
                    <a:pt x="1500" y="876"/>
                    <a:pt x="1550" y="838"/>
                    <a:pt x="1625" y="826"/>
                  </a:cubicBezTo>
                  <a:cubicBezTo>
                    <a:pt x="1625" y="788"/>
                    <a:pt x="1625" y="763"/>
                    <a:pt x="1625" y="738"/>
                  </a:cubicBezTo>
                  <a:cubicBezTo>
                    <a:pt x="1644" y="682"/>
                    <a:pt x="1670" y="646"/>
                    <a:pt x="1703" y="611"/>
                  </a:cubicBezTo>
                  <a:lnTo>
                    <a:pt x="1703" y="611"/>
                  </a:lnTo>
                  <a:lnTo>
                    <a:pt x="1750" y="576"/>
                  </a:lnTo>
                  <a:lnTo>
                    <a:pt x="1738" y="576"/>
                  </a:lnTo>
                  <a:cubicBezTo>
                    <a:pt x="1763" y="563"/>
                    <a:pt x="1788" y="551"/>
                    <a:pt x="1813" y="538"/>
                  </a:cubicBezTo>
                  <a:cubicBezTo>
                    <a:pt x="1813" y="538"/>
                    <a:pt x="1813" y="526"/>
                    <a:pt x="1813" y="526"/>
                  </a:cubicBezTo>
                  <a:cubicBezTo>
                    <a:pt x="1813" y="463"/>
                    <a:pt x="1813" y="388"/>
                    <a:pt x="1825" y="313"/>
                  </a:cubicBezTo>
                  <a:cubicBezTo>
                    <a:pt x="1488" y="163"/>
                    <a:pt x="1113" y="76"/>
                    <a:pt x="7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6" name="Google Shape;13226;p28"/>
            <p:cNvSpPr/>
            <p:nvPr/>
          </p:nvSpPr>
          <p:spPr>
            <a:xfrm>
              <a:off x="6331825" y="2346375"/>
              <a:ext cx="19075" cy="11900"/>
            </a:xfrm>
            <a:custGeom>
              <a:avLst/>
              <a:gdLst/>
              <a:ahLst/>
              <a:cxnLst/>
              <a:rect l="l" t="t" r="r" b="b"/>
              <a:pathLst>
                <a:path w="763" h="476" extrusionOk="0">
                  <a:moveTo>
                    <a:pt x="1" y="0"/>
                  </a:moveTo>
                  <a:lnTo>
                    <a:pt x="1" y="0"/>
                  </a:lnTo>
                  <a:cubicBezTo>
                    <a:pt x="138" y="50"/>
                    <a:pt x="325" y="188"/>
                    <a:pt x="375" y="225"/>
                  </a:cubicBezTo>
                  <a:cubicBezTo>
                    <a:pt x="475" y="300"/>
                    <a:pt x="600" y="388"/>
                    <a:pt x="750" y="475"/>
                  </a:cubicBezTo>
                  <a:cubicBezTo>
                    <a:pt x="750" y="438"/>
                    <a:pt x="750" y="413"/>
                    <a:pt x="750" y="375"/>
                  </a:cubicBezTo>
                  <a:cubicBezTo>
                    <a:pt x="750" y="338"/>
                    <a:pt x="763" y="288"/>
                    <a:pt x="763" y="250"/>
                  </a:cubicBezTo>
                  <a:cubicBezTo>
                    <a:pt x="525" y="125"/>
                    <a:pt x="275"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7" name="Google Shape;13227;p28"/>
            <p:cNvSpPr/>
            <p:nvPr/>
          </p:nvSpPr>
          <p:spPr>
            <a:xfrm>
              <a:off x="6298700" y="2314200"/>
              <a:ext cx="37200" cy="20025"/>
            </a:xfrm>
            <a:custGeom>
              <a:avLst/>
              <a:gdLst/>
              <a:ahLst/>
              <a:cxnLst/>
              <a:rect l="l" t="t" r="r" b="b"/>
              <a:pathLst>
                <a:path w="1488" h="801" extrusionOk="0">
                  <a:moveTo>
                    <a:pt x="426" y="0"/>
                  </a:moveTo>
                  <a:cubicBezTo>
                    <a:pt x="663" y="63"/>
                    <a:pt x="863" y="175"/>
                    <a:pt x="1076" y="275"/>
                  </a:cubicBezTo>
                  <a:cubicBezTo>
                    <a:pt x="838" y="220"/>
                    <a:pt x="573" y="186"/>
                    <a:pt x="409" y="186"/>
                  </a:cubicBezTo>
                  <a:cubicBezTo>
                    <a:pt x="349" y="186"/>
                    <a:pt x="303" y="190"/>
                    <a:pt x="276" y="200"/>
                  </a:cubicBezTo>
                  <a:cubicBezTo>
                    <a:pt x="551" y="250"/>
                    <a:pt x="788" y="375"/>
                    <a:pt x="1038" y="500"/>
                  </a:cubicBezTo>
                  <a:cubicBezTo>
                    <a:pt x="725" y="396"/>
                    <a:pt x="402" y="324"/>
                    <a:pt x="77" y="324"/>
                  </a:cubicBezTo>
                  <a:cubicBezTo>
                    <a:pt x="52" y="324"/>
                    <a:pt x="26" y="324"/>
                    <a:pt x="1" y="325"/>
                  </a:cubicBezTo>
                  <a:cubicBezTo>
                    <a:pt x="338" y="438"/>
                    <a:pt x="638" y="638"/>
                    <a:pt x="951" y="800"/>
                  </a:cubicBezTo>
                  <a:cubicBezTo>
                    <a:pt x="963" y="788"/>
                    <a:pt x="976" y="775"/>
                    <a:pt x="988" y="750"/>
                  </a:cubicBezTo>
                  <a:cubicBezTo>
                    <a:pt x="1001" y="738"/>
                    <a:pt x="1026" y="713"/>
                    <a:pt x="1038" y="700"/>
                  </a:cubicBezTo>
                  <a:lnTo>
                    <a:pt x="1051" y="700"/>
                  </a:lnTo>
                  <a:lnTo>
                    <a:pt x="1063" y="688"/>
                  </a:lnTo>
                  <a:cubicBezTo>
                    <a:pt x="1088" y="663"/>
                    <a:pt x="1113" y="650"/>
                    <a:pt x="1138" y="638"/>
                  </a:cubicBezTo>
                  <a:cubicBezTo>
                    <a:pt x="1163" y="625"/>
                    <a:pt x="1213" y="613"/>
                    <a:pt x="1226" y="613"/>
                  </a:cubicBezTo>
                  <a:lnTo>
                    <a:pt x="1226" y="613"/>
                  </a:lnTo>
                  <a:cubicBezTo>
                    <a:pt x="1217" y="613"/>
                    <a:pt x="1192" y="624"/>
                    <a:pt x="1199" y="624"/>
                  </a:cubicBezTo>
                  <a:cubicBezTo>
                    <a:pt x="1202" y="624"/>
                    <a:pt x="1213" y="621"/>
                    <a:pt x="1238" y="613"/>
                  </a:cubicBezTo>
                  <a:cubicBezTo>
                    <a:pt x="1276" y="600"/>
                    <a:pt x="1313" y="588"/>
                    <a:pt x="1351" y="575"/>
                  </a:cubicBezTo>
                  <a:cubicBezTo>
                    <a:pt x="1363" y="563"/>
                    <a:pt x="1376" y="550"/>
                    <a:pt x="1388" y="550"/>
                  </a:cubicBezTo>
                  <a:cubicBezTo>
                    <a:pt x="1401" y="538"/>
                    <a:pt x="1413" y="513"/>
                    <a:pt x="1426" y="513"/>
                  </a:cubicBezTo>
                  <a:cubicBezTo>
                    <a:pt x="1438" y="488"/>
                    <a:pt x="1463" y="475"/>
                    <a:pt x="1488" y="450"/>
                  </a:cubicBezTo>
                  <a:cubicBezTo>
                    <a:pt x="1463" y="438"/>
                    <a:pt x="1438" y="413"/>
                    <a:pt x="1426" y="388"/>
                  </a:cubicBezTo>
                  <a:cubicBezTo>
                    <a:pt x="1401" y="350"/>
                    <a:pt x="1388" y="313"/>
                    <a:pt x="1376" y="275"/>
                  </a:cubicBezTo>
                  <a:cubicBezTo>
                    <a:pt x="1351" y="225"/>
                    <a:pt x="1338" y="188"/>
                    <a:pt x="1326" y="138"/>
                  </a:cubicBezTo>
                  <a:cubicBezTo>
                    <a:pt x="1038" y="50"/>
                    <a:pt x="738" y="0"/>
                    <a:pt x="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8" name="Google Shape;13228;p28"/>
            <p:cNvSpPr/>
            <p:nvPr/>
          </p:nvSpPr>
          <p:spPr>
            <a:xfrm>
              <a:off x="6304950" y="2327625"/>
              <a:ext cx="16900" cy="11600"/>
            </a:xfrm>
            <a:custGeom>
              <a:avLst/>
              <a:gdLst/>
              <a:ahLst/>
              <a:cxnLst/>
              <a:rect l="l" t="t" r="r" b="b"/>
              <a:pathLst>
                <a:path w="676" h="464" extrusionOk="0">
                  <a:moveTo>
                    <a:pt x="1" y="1"/>
                  </a:moveTo>
                  <a:lnTo>
                    <a:pt x="1" y="1"/>
                  </a:lnTo>
                  <a:cubicBezTo>
                    <a:pt x="201" y="138"/>
                    <a:pt x="388" y="363"/>
                    <a:pt x="613" y="463"/>
                  </a:cubicBezTo>
                  <a:cubicBezTo>
                    <a:pt x="626" y="438"/>
                    <a:pt x="638" y="413"/>
                    <a:pt x="663" y="388"/>
                  </a:cubicBezTo>
                  <a:cubicBezTo>
                    <a:pt x="663" y="388"/>
                    <a:pt x="663" y="376"/>
                    <a:pt x="663" y="376"/>
                  </a:cubicBezTo>
                  <a:cubicBezTo>
                    <a:pt x="663" y="363"/>
                    <a:pt x="676" y="351"/>
                    <a:pt x="676" y="326"/>
                  </a:cubicBezTo>
                  <a:cubicBezTo>
                    <a:pt x="513" y="188"/>
                    <a:pt x="76" y="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9" name="Google Shape;13229;p28"/>
            <p:cNvSpPr/>
            <p:nvPr/>
          </p:nvSpPr>
          <p:spPr>
            <a:xfrm>
              <a:off x="6307150" y="2333250"/>
              <a:ext cx="13450" cy="13775"/>
            </a:xfrm>
            <a:custGeom>
              <a:avLst/>
              <a:gdLst/>
              <a:ahLst/>
              <a:cxnLst/>
              <a:rect l="l" t="t" r="r" b="b"/>
              <a:pathLst>
                <a:path w="538" h="551" extrusionOk="0">
                  <a:moveTo>
                    <a:pt x="0" y="1"/>
                  </a:moveTo>
                  <a:cubicBezTo>
                    <a:pt x="38" y="76"/>
                    <a:pt x="350" y="463"/>
                    <a:pt x="538" y="550"/>
                  </a:cubicBezTo>
                  <a:cubicBezTo>
                    <a:pt x="475" y="500"/>
                    <a:pt x="450" y="413"/>
                    <a:pt x="475" y="351"/>
                  </a:cubicBezTo>
                  <a:cubicBezTo>
                    <a:pt x="475" y="338"/>
                    <a:pt x="475" y="326"/>
                    <a:pt x="488" y="313"/>
                  </a:cubicBezTo>
                  <a:cubicBezTo>
                    <a:pt x="325" y="213"/>
                    <a:pt x="150"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0" name="Google Shape;13230;p28"/>
            <p:cNvSpPr/>
            <p:nvPr/>
          </p:nvSpPr>
          <p:spPr>
            <a:xfrm>
              <a:off x="6310900" y="2306700"/>
              <a:ext cx="20950" cy="10325"/>
            </a:xfrm>
            <a:custGeom>
              <a:avLst/>
              <a:gdLst/>
              <a:ahLst/>
              <a:cxnLst/>
              <a:rect l="l" t="t" r="r" b="b"/>
              <a:pathLst>
                <a:path w="838" h="413" extrusionOk="0">
                  <a:moveTo>
                    <a:pt x="0" y="0"/>
                  </a:moveTo>
                  <a:cubicBezTo>
                    <a:pt x="271" y="123"/>
                    <a:pt x="541" y="295"/>
                    <a:pt x="824" y="407"/>
                  </a:cubicBezTo>
                  <a:lnTo>
                    <a:pt x="824" y="407"/>
                  </a:lnTo>
                  <a:cubicBezTo>
                    <a:pt x="812" y="347"/>
                    <a:pt x="800" y="299"/>
                    <a:pt x="788" y="238"/>
                  </a:cubicBezTo>
                  <a:cubicBezTo>
                    <a:pt x="788" y="213"/>
                    <a:pt x="775" y="175"/>
                    <a:pt x="775" y="150"/>
                  </a:cubicBezTo>
                  <a:cubicBezTo>
                    <a:pt x="450" y="63"/>
                    <a:pt x="75" y="0"/>
                    <a:pt x="0" y="0"/>
                  </a:cubicBezTo>
                  <a:close/>
                  <a:moveTo>
                    <a:pt x="824" y="407"/>
                  </a:moveTo>
                  <a:lnTo>
                    <a:pt x="824" y="407"/>
                  </a:lnTo>
                  <a:cubicBezTo>
                    <a:pt x="824" y="409"/>
                    <a:pt x="825" y="411"/>
                    <a:pt x="825" y="413"/>
                  </a:cubicBezTo>
                  <a:lnTo>
                    <a:pt x="838" y="413"/>
                  </a:lnTo>
                  <a:cubicBezTo>
                    <a:pt x="833" y="411"/>
                    <a:pt x="828" y="409"/>
                    <a:pt x="824" y="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1" name="Google Shape;13231;p28"/>
            <p:cNvSpPr/>
            <p:nvPr/>
          </p:nvSpPr>
          <p:spPr>
            <a:xfrm>
              <a:off x="6309950" y="2299500"/>
              <a:ext cx="19100" cy="5350"/>
            </a:xfrm>
            <a:custGeom>
              <a:avLst/>
              <a:gdLst/>
              <a:ahLst/>
              <a:cxnLst/>
              <a:rect l="l" t="t" r="r" b="b"/>
              <a:pathLst>
                <a:path w="764" h="214" extrusionOk="0">
                  <a:moveTo>
                    <a:pt x="1" y="1"/>
                  </a:moveTo>
                  <a:cubicBezTo>
                    <a:pt x="188" y="76"/>
                    <a:pt x="388" y="213"/>
                    <a:pt x="601" y="213"/>
                  </a:cubicBezTo>
                  <a:cubicBezTo>
                    <a:pt x="763" y="38"/>
                    <a:pt x="101" y="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2" name="Google Shape;13232;p28"/>
            <p:cNvSpPr/>
            <p:nvPr/>
          </p:nvSpPr>
          <p:spPr>
            <a:xfrm>
              <a:off x="6309650" y="2292325"/>
              <a:ext cx="9700" cy="3450"/>
            </a:xfrm>
            <a:custGeom>
              <a:avLst/>
              <a:gdLst/>
              <a:ahLst/>
              <a:cxnLst/>
              <a:rect l="l" t="t" r="r" b="b"/>
              <a:pathLst>
                <a:path w="388" h="138" extrusionOk="0">
                  <a:moveTo>
                    <a:pt x="0" y="1"/>
                  </a:moveTo>
                  <a:lnTo>
                    <a:pt x="0" y="1"/>
                  </a:lnTo>
                  <a:cubicBezTo>
                    <a:pt x="125" y="38"/>
                    <a:pt x="238" y="138"/>
                    <a:pt x="363" y="138"/>
                  </a:cubicBezTo>
                  <a:cubicBezTo>
                    <a:pt x="388" y="138"/>
                    <a:pt x="388" y="113"/>
                    <a:pt x="375" y="88"/>
                  </a:cubicBezTo>
                  <a:cubicBezTo>
                    <a:pt x="275" y="26"/>
                    <a:pt x="125"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3" name="Google Shape;13233;p28"/>
            <p:cNvSpPr/>
            <p:nvPr/>
          </p:nvSpPr>
          <p:spPr>
            <a:xfrm>
              <a:off x="6300900" y="2283275"/>
              <a:ext cx="21275" cy="9400"/>
            </a:xfrm>
            <a:custGeom>
              <a:avLst/>
              <a:gdLst/>
              <a:ahLst/>
              <a:cxnLst/>
              <a:rect l="l" t="t" r="r" b="b"/>
              <a:pathLst>
                <a:path w="851" h="376" extrusionOk="0">
                  <a:moveTo>
                    <a:pt x="0" y="0"/>
                  </a:moveTo>
                  <a:cubicBezTo>
                    <a:pt x="263" y="150"/>
                    <a:pt x="538" y="288"/>
                    <a:pt x="838" y="375"/>
                  </a:cubicBezTo>
                  <a:lnTo>
                    <a:pt x="850" y="375"/>
                  </a:lnTo>
                  <a:cubicBezTo>
                    <a:pt x="850" y="375"/>
                    <a:pt x="850" y="375"/>
                    <a:pt x="850" y="363"/>
                  </a:cubicBezTo>
                  <a:cubicBezTo>
                    <a:pt x="838" y="313"/>
                    <a:pt x="825" y="250"/>
                    <a:pt x="825" y="188"/>
                  </a:cubicBezTo>
                  <a:cubicBezTo>
                    <a:pt x="613" y="88"/>
                    <a:pt x="113"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4" name="Google Shape;13234;p28"/>
            <p:cNvSpPr/>
            <p:nvPr/>
          </p:nvSpPr>
          <p:spPr>
            <a:xfrm>
              <a:off x="6303400" y="2277950"/>
              <a:ext cx="11600" cy="3500"/>
            </a:xfrm>
            <a:custGeom>
              <a:avLst/>
              <a:gdLst/>
              <a:ahLst/>
              <a:cxnLst/>
              <a:rect l="l" t="t" r="r" b="b"/>
              <a:pathLst>
                <a:path w="464" h="140" extrusionOk="0">
                  <a:moveTo>
                    <a:pt x="0" y="1"/>
                  </a:moveTo>
                  <a:lnTo>
                    <a:pt x="0" y="1"/>
                  </a:lnTo>
                  <a:cubicBezTo>
                    <a:pt x="44" y="27"/>
                    <a:pt x="285" y="139"/>
                    <a:pt x="394" y="139"/>
                  </a:cubicBezTo>
                  <a:cubicBezTo>
                    <a:pt x="441" y="139"/>
                    <a:pt x="464" y="119"/>
                    <a:pt x="438" y="63"/>
                  </a:cubicBezTo>
                  <a:cubicBezTo>
                    <a:pt x="300" y="13"/>
                    <a:pt x="138"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5" name="Google Shape;13235;p28"/>
            <p:cNvSpPr/>
            <p:nvPr/>
          </p:nvSpPr>
          <p:spPr>
            <a:xfrm>
              <a:off x="6307450" y="2271400"/>
              <a:ext cx="9650" cy="3525"/>
            </a:xfrm>
            <a:custGeom>
              <a:avLst/>
              <a:gdLst/>
              <a:ahLst/>
              <a:cxnLst/>
              <a:rect l="l" t="t" r="r" b="b"/>
              <a:pathLst>
                <a:path w="386" h="141" extrusionOk="0">
                  <a:moveTo>
                    <a:pt x="1" y="0"/>
                  </a:moveTo>
                  <a:lnTo>
                    <a:pt x="1" y="0"/>
                  </a:lnTo>
                  <a:cubicBezTo>
                    <a:pt x="47" y="19"/>
                    <a:pt x="252" y="141"/>
                    <a:pt x="339" y="141"/>
                  </a:cubicBezTo>
                  <a:cubicBezTo>
                    <a:pt x="369" y="141"/>
                    <a:pt x="385" y="126"/>
                    <a:pt x="376" y="88"/>
                  </a:cubicBezTo>
                  <a:cubicBezTo>
                    <a:pt x="263" y="25"/>
                    <a:pt x="126"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6" name="Google Shape;13236;p28"/>
            <p:cNvSpPr/>
            <p:nvPr/>
          </p:nvSpPr>
          <p:spPr>
            <a:xfrm>
              <a:off x="6338075" y="2320400"/>
              <a:ext cx="37950" cy="11100"/>
            </a:xfrm>
            <a:custGeom>
              <a:avLst/>
              <a:gdLst/>
              <a:ahLst/>
              <a:cxnLst/>
              <a:rect l="l" t="t" r="r" b="b"/>
              <a:pathLst>
                <a:path w="1518" h="444" extrusionOk="0">
                  <a:moveTo>
                    <a:pt x="639" y="0"/>
                  </a:moveTo>
                  <a:cubicBezTo>
                    <a:pt x="426" y="0"/>
                    <a:pt x="210" y="30"/>
                    <a:pt x="0" y="65"/>
                  </a:cubicBezTo>
                  <a:cubicBezTo>
                    <a:pt x="450" y="127"/>
                    <a:pt x="775" y="202"/>
                    <a:pt x="1150" y="402"/>
                  </a:cubicBezTo>
                  <a:cubicBezTo>
                    <a:pt x="1192" y="431"/>
                    <a:pt x="1235" y="443"/>
                    <a:pt x="1274" y="443"/>
                  </a:cubicBezTo>
                  <a:cubicBezTo>
                    <a:pt x="1421" y="443"/>
                    <a:pt x="1518" y="271"/>
                    <a:pt x="1350" y="152"/>
                  </a:cubicBezTo>
                  <a:cubicBezTo>
                    <a:pt x="1123" y="39"/>
                    <a:pt x="882" y="0"/>
                    <a:pt x="6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7" name="Google Shape;13237;p28"/>
            <p:cNvSpPr/>
            <p:nvPr/>
          </p:nvSpPr>
          <p:spPr>
            <a:xfrm>
              <a:off x="6334325" y="2304925"/>
              <a:ext cx="34975" cy="16000"/>
            </a:xfrm>
            <a:custGeom>
              <a:avLst/>
              <a:gdLst/>
              <a:ahLst/>
              <a:cxnLst/>
              <a:rect l="l" t="t" r="r" b="b"/>
              <a:pathLst>
                <a:path w="1399" h="640" extrusionOk="0">
                  <a:moveTo>
                    <a:pt x="392" y="0"/>
                  </a:moveTo>
                  <a:cubicBezTo>
                    <a:pt x="261" y="0"/>
                    <a:pt x="130" y="12"/>
                    <a:pt x="1" y="34"/>
                  </a:cubicBezTo>
                  <a:cubicBezTo>
                    <a:pt x="388" y="84"/>
                    <a:pt x="663" y="196"/>
                    <a:pt x="988" y="321"/>
                  </a:cubicBezTo>
                  <a:cubicBezTo>
                    <a:pt x="903" y="310"/>
                    <a:pt x="815" y="304"/>
                    <a:pt x="727" y="304"/>
                  </a:cubicBezTo>
                  <a:cubicBezTo>
                    <a:pt x="531" y="304"/>
                    <a:pt x="332" y="332"/>
                    <a:pt x="150" y="384"/>
                  </a:cubicBezTo>
                  <a:cubicBezTo>
                    <a:pt x="513" y="396"/>
                    <a:pt x="888" y="509"/>
                    <a:pt x="1250" y="634"/>
                  </a:cubicBezTo>
                  <a:cubicBezTo>
                    <a:pt x="1261" y="638"/>
                    <a:pt x="1273" y="639"/>
                    <a:pt x="1284" y="639"/>
                  </a:cubicBezTo>
                  <a:cubicBezTo>
                    <a:pt x="1346" y="639"/>
                    <a:pt x="1398" y="583"/>
                    <a:pt x="1388" y="509"/>
                  </a:cubicBezTo>
                  <a:cubicBezTo>
                    <a:pt x="1388" y="409"/>
                    <a:pt x="1275" y="396"/>
                    <a:pt x="1200" y="371"/>
                  </a:cubicBezTo>
                  <a:cubicBezTo>
                    <a:pt x="1175" y="359"/>
                    <a:pt x="1138" y="359"/>
                    <a:pt x="1113" y="346"/>
                  </a:cubicBezTo>
                  <a:cubicBezTo>
                    <a:pt x="1150" y="346"/>
                    <a:pt x="1188" y="309"/>
                    <a:pt x="1200" y="271"/>
                  </a:cubicBezTo>
                  <a:cubicBezTo>
                    <a:pt x="1225" y="121"/>
                    <a:pt x="1013" y="109"/>
                    <a:pt x="900" y="71"/>
                  </a:cubicBezTo>
                  <a:cubicBezTo>
                    <a:pt x="737" y="22"/>
                    <a:pt x="565" y="0"/>
                    <a:pt x="3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8" name="Google Shape;13238;p28"/>
            <p:cNvSpPr/>
            <p:nvPr/>
          </p:nvSpPr>
          <p:spPr>
            <a:xfrm>
              <a:off x="6328075" y="2294950"/>
              <a:ext cx="36900" cy="11150"/>
            </a:xfrm>
            <a:custGeom>
              <a:avLst/>
              <a:gdLst/>
              <a:ahLst/>
              <a:cxnLst/>
              <a:rect l="l" t="t" r="r" b="b"/>
              <a:pathLst>
                <a:path w="1476" h="446" extrusionOk="0">
                  <a:moveTo>
                    <a:pt x="437" y="0"/>
                  </a:moveTo>
                  <a:cubicBezTo>
                    <a:pt x="285" y="0"/>
                    <a:pt x="136" y="24"/>
                    <a:pt x="1" y="95"/>
                  </a:cubicBezTo>
                  <a:cubicBezTo>
                    <a:pt x="36" y="88"/>
                    <a:pt x="73" y="85"/>
                    <a:pt x="113" y="85"/>
                  </a:cubicBezTo>
                  <a:cubicBezTo>
                    <a:pt x="353" y="85"/>
                    <a:pt x="650" y="201"/>
                    <a:pt x="725" y="233"/>
                  </a:cubicBezTo>
                  <a:cubicBezTo>
                    <a:pt x="925" y="295"/>
                    <a:pt x="1125" y="420"/>
                    <a:pt x="1325" y="445"/>
                  </a:cubicBezTo>
                  <a:cubicBezTo>
                    <a:pt x="1425" y="445"/>
                    <a:pt x="1475" y="320"/>
                    <a:pt x="1425" y="245"/>
                  </a:cubicBezTo>
                  <a:cubicBezTo>
                    <a:pt x="1275" y="108"/>
                    <a:pt x="1038" y="95"/>
                    <a:pt x="863" y="46"/>
                  </a:cubicBezTo>
                  <a:cubicBezTo>
                    <a:pt x="724" y="21"/>
                    <a:pt x="579" y="0"/>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9" name="Google Shape;13239;p28"/>
            <p:cNvSpPr/>
            <p:nvPr/>
          </p:nvSpPr>
          <p:spPr>
            <a:xfrm>
              <a:off x="6324025" y="2285800"/>
              <a:ext cx="29875" cy="9450"/>
            </a:xfrm>
            <a:custGeom>
              <a:avLst/>
              <a:gdLst/>
              <a:ahLst/>
              <a:cxnLst/>
              <a:rect l="l" t="t" r="r" b="b"/>
              <a:pathLst>
                <a:path w="1195" h="378" extrusionOk="0">
                  <a:moveTo>
                    <a:pt x="332" y="1"/>
                  </a:moveTo>
                  <a:cubicBezTo>
                    <a:pt x="218" y="1"/>
                    <a:pt x="104" y="22"/>
                    <a:pt x="0" y="87"/>
                  </a:cubicBezTo>
                  <a:cubicBezTo>
                    <a:pt x="29" y="78"/>
                    <a:pt x="61" y="75"/>
                    <a:pt x="95" y="75"/>
                  </a:cubicBezTo>
                  <a:cubicBezTo>
                    <a:pt x="264" y="75"/>
                    <a:pt x="473" y="164"/>
                    <a:pt x="525" y="174"/>
                  </a:cubicBezTo>
                  <a:cubicBezTo>
                    <a:pt x="626" y="208"/>
                    <a:pt x="926" y="378"/>
                    <a:pt x="1080" y="378"/>
                  </a:cubicBezTo>
                  <a:cubicBezTo>
                    <a:pt x="1154" y="378"/>
                    <a:pt x="1195" y="338"/>
                    <a:pt x="1162" y="224"/>
                  </a:cubicBezTo>
                  <a:cubicBezTo>
                    <a:pt x="1025" y="112"/>
                    <a:pt x="812" y="87"/>
                    <a:pt x="637" y="37"/>
                  </a:cubicBezTo>
                  <a:cubicBezTo>
                    <a:pt x="541" y="19"/>
                    <a:pt x="437" y="1"/>
                    <a:pt x="3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0" name="Google Shape;13240;p28"/>
            <p:cNvSpPr/>
            <p:nvPr/>
          </p:nvSpPr>
          <p:spPr>
            <a:xfrm>
              <a:off x="6304650" y="2242975"/>
              <a:ext cx="41250" cy="28975"/>
            </a:xfrm>
            <a:custGeom>
              <a:avLst/>
              <a:gdLst/>
              <a:ahLst/>
              <a:cxnLst/>
              <a:rect l="l" t="t" r="r" b="b"/>
              <a:pathLst>
                <a:path w="1650" h="1159" extrusionOk="0">
                  <a:moveTo>
                    <a:pt x="262" y="0"/>
                  </a:moveTo>
                  <a:cubicBezTo>
                    <a:pt x="172" y="0"/>
                    <a:pt x="84" y="12"/>
                    <a:pt x="0" y="38"/>
                  </a:cubicBezTo>
                  <a:cubicBezTo>
                    <a:pt x="325" y="38"/>
                    <a:pt x="563" y="275"/>
                    <a:pt x="850" y="387"/>
                  </a:cubicBezTo>
                  <a:cubicBezTo>
                    <a:pt x="738" y="362"/>
                    <a:pt x="622" y="350"/>
                    <a:pt x="510" y="350"/>
                  </a:cubicBezTo>
                  <a:cubicBezTo>
                    <a:pt x="397" y="350"/>
                    <a:pt x="288" y="362"/>
                    <a:pt x="188" y="387"/>
                  </a:cubicBezTo>
                  <a:cubicBezTo>
                    <a:pt x="463" y="425"/>
                    <a:pt x="663" y="537"/>
                    <a:pt x="925" y="662"/>
                  </a:cubicBezTo>
                  <a:cubicBezTo>
                    <a:pt x="1000" y="687"/>
                    <a:pt x="1075" y="750"/>
                    <a:pt x="1163" y="775"/>
                  </a:cubicBezTo>
                  <a:cubicBezTo>
                    <a:pt x="856" y="687"/>
                    <a:pt x="453" y="648"/>
                    <a:pt x="282" y="648"/>
                  </a:cubicBezTo>
                  <a:cubicBezTo>
                    <a:pt x="258" y="648"/>
                    <a:pt x="239" y="648"/>
                    <a:pt x="225" y="650"/>
                  </a:cubicBezTo>
                  <a:cubicBezTo>
                    <a:pt x="588" y="750"/>
                    <a:pt x="913" y="975"/>
                    <a:pt x="1275" y="1125"/>
                  </a:cubicBezTo>
                  <a:cubicBezTo>
                    <a:pt x="1320" y="1140"/>
                    <a:pt x="1369" y="1159"/>
                    <a:pt x="1414" y="1159"/>
                  </a:cubicBezTo>
                  <a:cubicBezTo>
                    <a:pt x="1445" y="1159"/>
                    <a:pt x="1475" y="1150"/>
                    <a:pt x="1500" y="1125"/>
                  </a:cubicBezTo>
                  <a:cubicBezTo>
                    <a:pt x="1650" y="975"/>
                    <a:pt x="1450" y="850"/>
                    <a:pt x="1175" y="775"/>
                  </a:cubicBezTo>
                  <a:lnTo>
                    <a:pt x="1175" y="775"/>
                  </a:lnTo>
                  <a:cubicBezTo>
                    <a:pt x="1180" y="775"/>
                    <a:pt x="1184" y="776"/>
                    <a:pt x="1189" y="776"/>
                  </a:cubicBezTo>
                  <a:cubicBezTo>
                    <a:pt x="1282" y="776"/>
                    <a:pt x="1348" y="658"/>
                    <a:pt x="1300" y="575"/>
                  </a:cubicBezTo>
                  <a:cubicBezTo>
                    <a:pt x="1188" y="500"/>
                    <a:pt x="1063" y="437"/>
                    <a:pt x="925" y="400"/>
                  </a:cubicBezTo>
                  <a:cubicBezTo>
                    <a:pt x="1000" y="400"/>
                    <a:pt x="1050" y="300"/>
                    <a:pt x="1000" y="238"/>
                  </a:cubicBezTo>
                  <a:cubicBezTo>
                    <a:pt x="796" y="98"/>
                    <a:pt x="522"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1" name="Google Shape;13241;p28"/>
            <p:cNvSpPr/>
            <p:nvPr/>
          </p:nvSpPr>
          <p:spPr>
            <a:xfrm>
              <a:off x="6304650" y="2236075"/>
              <a:ext cx="19175" cy="6800"/>
            </a:xfrm>
            <a:custGeom>
              <a:avLst/>
              <a:gdLst/>
              <a:ahLst/>
              <a:cxnLst/>
              <a:rect l="l" t="t" r="r" b="b"/>
              <a:pathLst>
                <a:path w="767" h="272" extrusionOk="0">
                  <a:moveTo>
                    <a:pt x="22" y="0"/>
                  </a:moveTo>
                  <a:cubicBezTo>
                    <a:pt x="13" y="0"/>
                    <a:pt x="6" y="0"/>
                    <a:pt x="0" y="1"/>
                  </a:cubicBezTo>
                  <a:cubicBezTo>
                    <a:pt x="175" y="64"/>
                    <a:pt x="425" y="226"/>
                    <a:pt x="550" y="264"/>
                  </a:cubicBezTo>
                  <a:cubicBezTo>
                    <a:pt x="561" y="269"/>
                    <a:pt x="571" y="272"/>
                    <a:pt x="581" y="272"/>
                  </a:cubicBezTo>
                  <a:cubicBezTo>
                    <a:pt x="596" y="272"/>
                    <a:pt x="611" y="266"/>
                    <a:pt x="625" y="251"/>
                  </a:cubicBezTo>
                  <a:cubicBezTo>
                    <a:pt x="767" y="98"/>
                    <a:pt x="174" y="0"/>
                    <a:pt x="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2" name="Google Shape;13242;p28"/>
            <p:cNvSpPr/>
            <p:nvPr/>
          </p:nvSpPr>
          <p:spPr>
            <a:xfrm>
              <a:off x="6284650" y="2183875"/>
              <a:ext cx="34400" cy="11000"/>
            </a:xfrm>
            <a:custGeom>
              <a:avLst/>
              <a:gdLst/>
              <a:ahLst/>
              <a:cxnLst/>
              <a:rect l="l" t="t" r="r" b="b"/>
              <a:pathLst>
                <a:path w="1376" h="440" extrusionOk="0">
                  <a:moveTo>
                    <a:pt x="423" y="1"/>
                  </a:moveTo>
                  <a:cubicBezTo>
                    <a:pt x="278" y="1"/>
                    <a:pt x="134" y="11"/>
                    <a:pt x="1" y="27"/>
                  </a:cubicBezTo>
                  <a:cubicBezTo>
                    <a:pt x="250" y="90"/>
                    <a:pt x="450" y="152"/>
                    <a:pt x="613" y="215"/>
                  </a:cubicBezTo>
                  <a:cubicBezTo>
                    <a:pt x="863" y="315"/>
                    <a:pt x="988" y="415"/>
                    <a:pt x="1213" y="440"/>
                  </a:cubicBezTo>
                  <a:cubicBezTo>
                    <a:pt x="1313" y="427"/>
                    <a:pt x="1375" y="302"/>
                    <a:pt x="1313" y="215"/>
                  </a:cubicBezTo>
                  <a:cubicBezTo>
                    <a:pt x="1064" y="52"/>
                    <a:pt x="740" y="1"/>
                    <a:pt x="4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3" name="Google Shape;13243;p28"/>
            <p:cNvSpPr/>
            <p:nvPr/>
          </p:nvSpPr>
          <p:spPr>
            <a:xfrm>
              <a:off x="6288400" y="2190800"/>
              <a:ext cx="24700" cy="9250"/>
            </a:xfrm>
            <a:custGeom>
              <a:avLst/>
              <a:gdLst/>
              <a:ahLst/>
              <a:cxnLst/>
              <a:rect l="l" t="t" r="r" b="b"/>
              <a:pathLst>
                <a:path w="988" h="370" extrusionOk="0">
                  <a:moveTo>
                    <a:pt x="0" y="0"/>
                  </a:moveTo>
                  <a:cubicBezTo>
                    <a:pt x="288" y="88"/>
                    <a:pt x="550" y="263"/>
                    <a:pt x="850" y="363"/>
                  </a:cubicBezTo>
                  <a:cubicBezTo>
                    <a:pt x="859" y="367"/>
                    <a:pt x="869" y="369"/>
                    <a:pt x="879" y="369"/>
                  </a:cubicBezTo>
                  <a:cubicBezTo>
                    <a:pt x="925" y="369"/>
                    <a:pt x="975" y="326"/>
                    <a:pt x="975" y="275"/>
                  </a:cubicBezTo>
                  <a:cubicBezTo>
                    <a:pt x="988" y="188"/>
                    <a:pt x="888" y="150"/>
                    <a:pt x="813" y="125"/>
                  </a:cubicBezTo>
                  <a:cubicBezTo>
                    <a:pt x="550" y="38"/>
                    <a:pt x="275"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4" name="Google Shape;13244;p28"/>
            <p:cNvSpPr/>
            <p:nvPr/>
          </p:nvSpPr>
          <p:spPr>
            <a:xfrm>
              <a:off x="6293075" y="2196100"/>
              <a:ext cx="24400" cy="9075"/>
            </a:xfrm>
            <a:custGeom>
              <a:avLst/>
              <a:gdLst/>
              <a:ahLst/>
              <a:cxnLst/>
              <a:rect l="l" t="t" r="r" b="b"/>
              <a:pathLst>
                <a:path w="976" h="363" extrusionOk="0">
                  <a:moveTo>
                    <a:pt x="1" y="1"/>
                  </a:moveTo>
                  <a:lnTo>
                    <a:pt x="1" y="1"/>
                  </a:lnTo>
                  <a:cubicBezTo>
                    <a:pt x="226" y="113"/>
                    <a:pt x="438" y="313"/>
                    <a:pt x="688" y="363"/>
                  </a:cubicBezTo>
                  <a:cubicBezTo>
                    <a:pt x="976" y="163"/>
                    <a:pt x="126"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5" name="Google Shape;13245;p28"/>
            <p:cNvSpPr/>
            <p:nvPr/>
          </p:nvSpPr>
          <p:spPr>
            <a:xfrm>
              <a:off x="6296825" y="2202050"/>
              <a:ext cx="12750" cy="9700"/>
            </a:xfrm>
            <a:custGeom>
              <a:avLst/>
              <a:gdLst/>
              <a:ahLst/>
              <a:cxnLst/>
              <a:rect l="l" t="t" r="r" b="b"/>
              <a:pathLst>
                <a:path w="510" h="388" extrusionOk="0">
                  <a:moveTo>
                    <a:pt x="1" y="0"/>
                  </a:moveTo>
                  <a:cubicBezTo>
                    <a:pt x="39" y="67"/>
                    <a:pt x="338" y="387"/>
                    <a:pt x="455" y="387"/>
                  </a:cubicBezTo>
                  <a:cubicBezTo>
                    <a:pt x="490" y="387"/>
                    <a:pt x="509" y="359"/>
                    <a:pt x="501" y="287"/>
                  </a:cubicBezTo>
                  <a:cubicBezTo>
                    <a:pt x="351" y="175"/>
                    <a:pt x="163"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6" name="Google Shape;13246;p28"/>
            <p:cNvSpPr/>
            <p:nvPr/>
          </p:nvSpPr>
          <p:spPr>
            <a:xfrm>
              <a:off x="6298700" y="2209225"/>
              <a:ext cx="19400" cy="12525"/>
            </a:xfrm>
            <a:custGeom>
              <a:avLst/>
              <a:gdLst/>
              <a:ahLst/>
              <a:cxnLst/>
              <a:rect l="l" t="t" r="r" b="b"/>
              <a:pathLst>
                <a:path w="776" h="501" extrusionOk="0">
                  <a:moveTo>
                    <a:pt x="1" y="0"/>
                  </a:moveTo>
                  <a:lnTo>
                    <a:pt x="1" y="0"/>
                  </a:lnTo>
                  <a:cubicBezTo>
                    <a:pt x="76" y="138"/>
                    <a:pt x="176" y="263"/>
                    <a:pt x="301" y="350"/>
                  </a:cubicBezTo>
                  <a:cubicBezTo>
                    <a:pt x="201" y="338"/>
                    <a:pt x="101" y="325"/>
                    <a:pt x="13" y="300"/>
                  </a:cubicBezTo>
                  <a:lnTo>
                    <a:pt x="13" y="300"/>
                  </a:lnTo>
                  <a:cubicBezTo>
                    <a:pt x="126" y="388"/>
                    <a:pt x="263" y="450"/>
                    <a:pt x="413" y="475"/>
                  </a:cubicBezTo>
                  <a:cubicBezTo>
                    <a:pt x="426" y="475"/>
                    <a:pt x="451" y="475"/>
                    <a:pt x="463" y="450"/>
                  </a:cubicBezTo>
                  <a:cubicBezTo>
                    <a:pt x="463" y="450"/>
                    <a:pt x="463" y="450"/>
                    <a:pt x="463" y="438"/>
                  </a:cubicBezTo>
                  <a:cubicBezTo>
                    <a:pt x="513" y="463"/>
                    <a:pt x="576" y="488"/>
                    <a:pt x="626" y="500"/>
                  </a:cubicBezTo>
                  <a:cubicBezTo>
                    <a:pt x="776" y="450"/>
                    <a:pt x="701" y="300"/>
                    <a:pt x="576" y="288"/>
                  </a:cubicBezTo>
                  <a:cubicBezTo>
                    <a:pt x="538" y="275"/>
                    <a:pt x="501" y="263"/>
                    <a:pt x="463" y="250"/>
                  </a:cubicBezTo>
                  <a:cubicBezTo>
                    <a:pt x="326" y="200"/>
                    <a:pt x="138" y="1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7" name="Google Shape;13247;p28"/>
            <p:cNvSpPr/>
            <p:nvPr/>
          </p:nvSpPr>
          <p:spPr>
            <a:xfrm>
              <a:off x="6285275" y="2175175"/>
              <a:ext cx="30650" cy="8525"/>
            </a:xfrm>
            <a:custGeom>
              <a:avLst/>
              <a:gdLst/>
              <a:ahLst/>
              <a:cxnLst/>
              <a:rect l="l" t="t" r="r" b="b"/>
              <a:pathLst>
                <a:path w="1226" h="341" extrusionOk="0">
                  <a:moveTo>
                    <a:pt x="452" y="0"/>
                  </a:moveTo>
                  <a:cubicBezTo>
                    <a:pt x="297" y="0"/>
                    <a:pt x="144" y="19"/>
                    <a:pt x="1" y="75"/>
                  </a:cubicBezTo>
                  <a:cubicBezTo>
                    <a:pt x="363" y="88"/>
                    <a:pt x="688" y="263"/>
                    <a:pt x="1025" y="338"/>
                  </a:cubicBezTo>
                  <a:cubicBezTo>
                    <a:pt x="1035" y="339"/>
                    <a:pt x="1044" y="340"/>
                    <a:pt x="1054" y="340"/>
                  </a:cubicBezTo>
                  <a:cubicBezTo>
                    <a:pt x="1118" y="340"/>
                    <a:pt x="1177" y="303"/>
                    <a:pt x="1188" y="238"/>
                  </a:cubicBezTo>
                  <a:cubicBezTo>
                    <a:pt x="1225" y="75"/>
                    <a:pt x="1025" y="63"/>
                    <a:pt x="913" y="38"/>
                  </a:cubicBezTo>
                  <a:cubicBezTo>
                    <a:pt x="763" y="19"/>
                    <a:pt x="607" y="0"/>
                    <a:pt x="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8" name="Google Shape;13248;p28"/>
            <p:cNvSpPr/>
            <p:nvPr/>
          </p:nvSpPr>
          <p:spPr>
            <a:xfrm>
              <a:off x="6282475" y="2166025"/>
              <a:ext cx="32200" cy="7600"/>
            </a:xfrm>
            <a:custGeom>
              <a:avLst/>
              <a:gdLst/>
              <a:ahLst/>
              <a:cxnLst/>
              <a:rect l="l" t="t" r="r" b="b"/>
              <a:pathLst>
                <a:path w="1288" h="304" extrusionOk="0">
                  <a:moveTo>
                    <a:pt x="708" y="1"/>
                  </a:moveTo>
                  <a:cubicBezTo>
                    <a:pt x="465" y="1"/>
                    <a:pt x="218" y="54"/>
                    <a:pt x="0" y="141"/>
                  </a:cubicBezTo>
                  <a:cubicBezTo>
                    <a:pt x="200" y="141"/>
                    <a:pt x="300" y="154"/>
                    <a:pt x="487" y="179"/>
                  </a:cubicBezTo>
                  <a:cubicBezTo>
                    <a:pt x="700" y="216"/>
                    <a:pt x="925" y="304"/>
                    <a:pt x="1150" y="304"/>
                  </a:cubicBezTo>
                  <a:cubicBezTo>
                    <a:pt x="1250" y="304"/>
                    <a:pt x="1287" y="154"/>
                    <a:pt x="1212" y="91"/>
                  </a:cubicBezTo>
                  <a:cubicBezTo>
                    <a:pt x="1055" y="29"/>
                    <a:pt x="883"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9" name="Google Shape;13249;p28"/>
            <p:cNvSpPr/>
            <p:nvPr/>
          </p:nvSpPr>
          <p:spPr>
            <a:xfrm>
              <a:off x="6277475" y="2155550"/>
              <a:ext cx="37875" cy="10500"/>
            </a:xfrm>
            <a:custGeom>
              <a:avLst/>
              <a:gdLst/>
              <a:ahLst/>
              <a:cxnLst/>
              <a:rect l="l" t="t" r="r" b="b"/>
              <a:pathLst>
                <a:path w="1515" h="420" extrusionOk="0">
                  <a:moveTo>
                    <a:pt x="782" y="0"/>
                  </a:moveTo>
                  <a:cubicBezTo>
                    <a:pt x="499" y="0"/>
                    <a:pt x="236" y="119"/>
                    <a:pt x="0" y="248"/>
                  </a:cubicBezTo>
                  <a:cubicBezTo>
                    <a:pt x="156" y="239"/>
                    <a:pt x="320" y="209"/>
                    <a:pt x="479" y="209"/>
                  </a:cubicBezTo>
                  <a:cubicBezTo>
                    <a:pt x="537" y="209"/>
                    <a:pt x="594" y="213"/>
                    <a:pt x="650" y="223"/>
                  </a:cubicBezTo>
                  <a:cubicBezTo>
                    <a:pt x="900" y="260"/>
                    <a:pt x="987" y="335"/>
                    <a:pt x="1162" y="385"/>
                  </a:cubicBezTo>
                  <a:cubicBezTo>
                    <a:pt x="1208" y="408"/>
                    <a:pt x="1256" y="419"/>
                    <a:pt x="1299" y="419"/>
                  </a:cubicBezTo>
                  <a:cubicBezTo>
                    <a:pt x="1422" y="419"/>
                    <a:pt x="1514" y="333"/>
                    <a:pt x="1450" y="185"/>
                  </a:cubicBezTo>
                  <a:cubicBezTo>
                    <a:pt x="1325" y="48"/>
                    <a:pt x="1100" y="48"/>
                    <a:pt x="925" y="11"/>
                  </a:cubicBezTo>
                  <a:cubicBezTo>
                    <a:pt x="877" y="3"/>
                    <a:pt x="829" y="0"/>
                    <a:pt x="7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0" name="Google Shape;13250;p28"/>
            <p:cNvSpPr/>
            <p:nvPr/>
          </p:nvSpPr>
          <p:spPr>
            <a:xfrm>
              <a:off x="6282775" y="2147550"/>
              <a:ext cx="22825" cy="5775"/>
            </a:xfrm>
            <a:custGeom>
              <a:avLst/>
              <a:gdLst/>
              <a:ahLst/>
              <a:cxnLst/>
              <a:rect l="l" t="t" r="r" b="b"/>
              <a:pathLst>
                <a:path w="913" h="231" extrusionOk="0">
                  <a:moveTo>
                    <a:pt x="583" y="0"/>
                  </a:moveTo>
                  <a:cubicBezTo>
                    <a:pt x="367" y="0"/>
                    <a:pt x="151" y="69"/>
                    <a:pt x="1" y="231"/>
                  </a:cubicBezTo>
                  <a:cubicBezTo>
                    <a:pt x="99" y="184"/>
                    <a:pt x="200" y="168"/>
                    <a:pt x="301" y="168"/>
                  </a:cubicBezTo>
                  <a:cubicBezTo>
                    <a:pt x="470" y="168"/>
                    <a:pt x="641" y="210"/>
                    <a:pt x="813" y="218"/>
                  </a:cubicBezTo>
                  <a:cubicBezTo>
                    <a:pt x="875" y="218"/>
                    <a:pt x="913" y="131"/>
                    <a:pt x="875" y="68"/>
                  </a:cubicBezTo>
                  <a:cubicBezTo>
                    <a:pt x="838" y="6"/>
                    <a:pt x="750" y="18"/>
                    <a:pt x="688" y="6"/>
                  </a:cubicBezTo>
                  <a:cubicBezTo>
                    <a:pt x="653" y="2"/>
                    <a:pt x="618" y="0"/>
                    <a:pt x="5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1" name="Google Shape;13251;p28"/>
            <p:cNvSpPr/>
            <p:nvPr/>
          </p:nvSpPr>
          <p:spPr>
            <a:xfrm>
              <a:off x="6287450" y="2138975"/>
              <a:ext cx="15600" cy="7475"/>
            </a:xfrm>
            <a:custGeom>
              <a:avLst/>
              <a:gdLst/>
              <a:ahLst/>
              <a:cxnLst/>
              <a:rect l="l" t="t" r="r" b="b"/>
              <a:pathLst>
                <a:path w="624" h="299" extrusionOk="0">
                  <a:moveTo>
                    <a:pt x="499" y="0"/>
                  </a:moveTo>
                  <a:cubicBezTo>
                    <a:pt x="483" y="0"/>
                    <a:pt x="466" y="4"/>
                    <a:pt x="451" y="11"/>
                  </a:cubicBezTo>
                  <a:cubicBezTo>
                    <a:pt x="276" y="49"/>
                    <a:pt x="113" y="161"/>
                    <a:pt x="1" y="299"/>
                  </a:cubicBezTo>
                  <a:cubicBezTo>
                    <a:pt x="163" y="199"/>
                    <a:pt x="376" y="186"/>
                    <a:pt x="563" y="124"/>
                  </a:cubicBezTo>
                  <a:cubicBezTo>
                    <a:pt x="623" y="54"/>
                    <a:pt x="564" y="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2" name="Google Shape;13252;p28"/>
            <p:cNvSpPr/>
            <p:nvPr/>
          </p:nvSpPr>
          <p:spPr>
            <a:xfrm>
              <a:off x="6296825" y="2133125"/>
              <a:ext cx="24100" cy="8700"/>
            </a:xfrm>
            <a:custGeom>
              <a:avLst/>
              <a:gdLst/>
              <a:ahLst/>
              <a:cxnLst/>
              <a:rect l="l" t="t" r="r" b="b"/>
              <a:pathLst>
                <a:path w="964" h="348" extrusionOk="0">
                  <a:moveTo>
                    <a:pt x="271" y="0"/>
                  </a:moveTo>
                  <a:cubicBezTo>
                    <a:pt x="180" y="0"/>
                    <a:pt x="88" y="9"/>
                    <a:pt x="1" y="33"/>
                  </a:cubicBezTo>
                  <a:cubicBezTo>
                    <a:pt x="13" y="45"/>
                    <a:pt x="13" y="45"/>
                    <a:pt x="26" y="45"/>
                  </a:cubicBezTo>
                  <a:lnTo>
                    <a:pt x="76" y="45"/>
                  </a:lnTo>
                  <a:cubicBezTo>
                    <a:pt x="351" y="108"/>
                    <a:pt x="538" y="220"/>
                    <a:pt x="801" y="333"/>
                  </a:cubicBezTo>
                  <a:cubicBezTo>
                    <a:pt x="817" y="343"/>
                    <a:pt x="835" y="347"/>
                    <a:pt x="852" y="347"/>
                  </a:cubicBezTo>
                  <a:cubicBezTo>
                    <a:pt x="899" y="347"/>
                    <a:pt x="942" y="313"/>
                    <a:pt x="951" y="258"/>
                  </a:cubicBezTo>
                  <a:cubicBezTo>
                    <a:pt x="963" y="220"/>
                    <a:pt x="938" y="170"/>
                    <a:pt x="901" y="145"/>
                  </a:cubicBezTo>
                  <a:cubicBezTo>
                    <a:pt x="751" y="83"/>
                    <a:pt x="588" y="33"/>
                    <a:pt x="426" y="8"/>
                  </a:cubicBezTo>
                  <a:cubicBezTo>
                    <a:pt x="375" y="3"/>
                    <a:pt x="323" y="0"/>
                    <a:pt x="2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3" name="Google Shape;13253;p28"/>
            <p:cNvSpPr/>
            <p:nvPr/>
          </p:nvSpPr>
          <p:spPr>
            <a:xfrm>
              <a:off x="6296525" y="2126525"/>
              <a:ext cx="15325" cy="3550"/>
            </a:xfrm>
            <a:custGeom>
              <a:avLst/>
              <a:gdLst/>
              <a:ahLst/>
              <a:cxnLst/>
              <a:rect l="l" t="t" r="r" b="b"/>
              <a:pathLst>
                <a:path w="613" h="142" extrusionOk="0">
                  <a:moveTo>
                    <a:pt x="402" y="0"/>
                  </a:moveTo>
                  <a:cubicBezTo>
                    <a:pt x="267" y="0"/>
                    <a:pt x="128" y="46"/>
                    <a:pt x="0" y="97"/>
                  </a:cubicBezTo>
                  <a:cubicBezTo>
                    <a:pt x="57" y="103"/>
                    <a:pt x="122" y="103"/>
                    <a:pt x="182" y="103"/>
                  </a:cubicBezTo>
                  <a:cubicBezTo>
                    <a:pt x="241" y="103"/>
                    <a:pt x="294" y="103"/>
                    <a:pt x="325" y="109"/>
                  </a:cubicBezTo>
                  <a:cubicBezTo>
                    <a:pt x="365" y="109"/>
                    <a:pt x="453" y="141"/>
                    <a:pt x="525" y="141"/>
                  </a:cubicBezTo>
                  <a:cubicBezTo>
                    <a:pt x="543" y="141"/>
                    <a:pt x="560" y="139"/>
                    <a:pt x="575" y="134"/>
                  </a:cubicBezTo>
                  <a:cubicBezTo>
                    <a:pt x="613" y="109"/>
                    <a:pt x="613" y="59"/>
                    <a:pt x="588" y="34"/>
                  </a:cubicBezTo>
                  <a:cubicBezTo>
                    <a:pt x="528" y="10"/>
                    <a:pt x="466"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4" name="Google Shape;13254;p28"/>
            <p:cNvSpPr/>
            <p:nvPr/>
          </p:nvSpPr>
          <p:spPr>
            <a:xfrm>
              <a:off x="6299650" y="2121000"/>
              <a:ext cx="20950" cy="4800"/>
            </a:xfrm>
            <a:custGeom>
              <a:avLst/>
              <a:gdLst/>
              <a:ahLst/>
              <a:cxnLst/>
              <a:rect l="l" t="t" r="r" b="b"/>
              <a:pathLst>
                <a:path w="838" h="192" extrusionOk="0">
                  <a:moveTo>
                    <a:pt x="574" y="0"/>
                  </a:moveTo>
                  <a:cubicBezTo>
                    <a:pt x="375" y="0"/>
                    <a:pt x="172" y="62"/>
                    <a:pt x="0" y="143"/>
                  </a:cubicBezTo>
                  <a:cubicBezTo>
                    <a:pt x="35" y="141"/>
                    <a:pt x="69" y="140"/>
                    <a:pt x="103" y="140"/>
                  </a:cubicBezTo>
                  <a:cubicBezTo>
                    <a:pt x="309" y="140"/>
                    <a:pt x="485" y="170"/>
                    <a:pt x="625" y="180"/>
                  </a:cubicBezTo>
                  <a:cubicBezTo>
                    <a:pt x="659" y="180"/>
                    <a:pt x="692" y="191"/>
                    <a:pt x="725" y="191"/>
                  </a:cubicBezTo>
                  <a:cubicBezTo>
                    <a:pt x="742" y="191"/>
                    <a:pt x="759" y="189"/>
                    <a:pt x="775" y="180"/>
                  </a:cubicBezTo>
                  <a:cubicBezTo>
                    <a:pt x="825" y="155"/>
                    <a:pt x="838" y="80"/>
                    <a:pt x="800" y="30"/>
                  </a:cubicBezTo>
                  <a:cubicBezTo>
                    <a:pt x="727" y="9"/>
                    <a:pt x="651" y="0"/>
                    <a:pt x="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5" name="Google Shape;13255;p28"/>
            <p:cNvSpPr/>
            <p:nvPr/>
          </p:nvSpPr>
          <p:spPr>
            <a:xfrm>
              <a:off x="6300575" y="2114225"/>
              <a:ext cx="23775" cy="5350"/>
            </a:xfrm>
            <a:custGeom>
              <a:avLst/>
              <a:gdLst/>
              <a:ahLst/>
              <a:cxnLst/>
              <a:rect l="l" t="t" r="r" b="b"/>
              <a:pathLst>
                <a:path w="951" h="214" extrusionOk="0">
                  <a:moveTo>
                    <a:pt x="577" y="0"/>
                  </a:moveTo>
                  <a:cubicBezTo>
                    <a:pt x="372" y="0"/>
                    <a:pt x="165" y="61"/>
                    <a:pt x="1" y="176"/>
                  </a:cubicBezTo>
                  <a:cubicBezTo>
                    <a:pt x="72" y="162"/>
                    <a:pt x="139" y="156"/>
                    <a:pt x="204" y="156"/>
                  </a:cubicBezTo>
                  <a:cubicBezTo>
                    <a:pt x="412" y="156"/>
                    <a:pt x="597" y="214"/>
                    <a:pt x="826" y="214"/>
                  </a:cubicBezTo>
                  <a:cubicBezTo>
                    <a:pt x="913" y="214"/>
                    <a:pt x="951" y="101"/>
                    <a:pt x="888" y="51"/>
                  </a:cubicBezTo>
                  <a:cubicBezTo>
                    <a:pt x="789" y="17"/>
                    <a:pt x="684"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6" name="Google Shape;13256;p28"/>
            <p:cNvSpPr/>
            <p:nvPr/>
          </p:nvSpPr>
          <p:spPr>
            <a:xfrm>
              <a:off x="6304950" y="2106775"/>
              <a:ext cx="19100" cy="5300"/>
            </a:xfrm>
            <a:custGeom>
              <a:avLst/>
              <a:gdLst/>
              <a:ahLst/>
              <a:cxnLst/>
              <a:rect l="l" t="t" r="r" b="b"/>
              <a:pathLst>
                <a:path w="764" h="212" extrusionOk="0">
                  <a:moveTo>
                    <a:pt x="550" y="0"/>
                  </a:moveTo>
                  <a:cubicBezTo>
                    <a:pt x="347" y="0"/>
                    <a:pt x="130" y="62"/>
                    <a:pt x="1" y="212"/>
                  </a:cubicBezTo>
                  <a:cubicBezTo>
                    <a:pt x="101" y="162"/>
                    <a:pt x="163" y="162"/>
                    <a:pt x="263" y="162"/>
                  </a:cubicBezTo>
                  <a:cubicBezTo>
                    <a:pt x="297" y="159"/>
                    <a:pt x="331" y="158"/>
                    <a:pt x="365" y="158"/>
                  </a:cubicBezTo>
                  <a:cubicBezTo>
                    <a:pt x="425" y="158"/>
                    <a:pt x="485" y="161"/>
                    <a:pt x="544" y="161"/>
                  </a:cubicBezTo>
                  <a:cubicBezTo>
                    <a:pt x="597" y="161"/>
                    <a:pt x="650" y="159"/>
                    <a:pt x="701" y="149"/>
                  </a:cubicBezTo>
                  <a:cubicBezTo>
                    <a:pt x="763" y="137"/>
                    <a:pt x="763" y="37"/>
                    <a:pt x="701" y="12"/>
                  </a:cubicBezTo>
                  <a:cubicBezTo>
                    <a:pt x="653" y="4"/>
                    <a:pt x="602" y="0"/>
                    <a:pt x="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7" name="Google Shape;13257;p28"/>
            <p:cNvSpPr/>
            <p:nvPr/>
          </p:nvSpPr>
          <p:spPr>
            <a:xfrm>
              <a:off x="6306200" y="2100725"/>
              <a:ext cx="19400" cy="5125"/>
            </a:xfrm>
            <a:custGeom>
              <a:avLst/>
              <a:gdLst/>
              <a:ahLst/>
              <a:cxnLst/>
              <a:rect l="l" t="t" r="r" b="b"/>
              <a:pathLst>
                <a:path w="776" h="205" extrusionOk="0">
                  <a:moveTo>
                    <a:pt x="492" y="0"/>
                  </a:moveTo>
                  <a:cubicBezTo>
                    <a:pt x="303" y="0"/>
                    <a:pt x="101" y="48"/>
                    <a:pt x="1" y="204"/>
                  </a:cubicBezTo>
                  <a:cubicBezTo>
                    <a:pt x="70" y="154"/>
                    <a:pt x="151" y="142"/>
                    <a:pt x="235" y="142"/>
                  </a:cubicBezTo>
                  <a:cubicBezTo>
                    <a:pt x="319" y="142"/>
                    <a:pt x="407" y="154"/>
                    <a:pt x="488" y="154"/>
                  </a:cubicBezTo>
                  <a:lnTo>
                    <a:pt x="463" y="154"/>
                  </a:lnTo>
                  <a:cubicBezTo>
                    <a:pt x="517" y="154"/>
                    <a:pt x="580" y="173"/>
                    <a:pt x="639" y="173"/>
                  </a:cubicBezTo>
                  <a:cubicBezTo>
                    <a:pt x="675" y="173"/>
                    <a:pt x="709" y="166"/>
                    <a:pt x="738" y="142"/>
                  </a:cubicBezTo>
                  <a:cubicBezTo>
                    <a:pt x="776" y="104"/>
                    <a:pt x="751" y="29"/>
                    <a:pt x="688" y="17"/>
                  </a:cubicBezTo>
                  <a:cubicBezTo>
                    <a:pt x="628" y="7"/>
                    <a:pt x="561" y="0"/>
                    <a:pt x="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8" name="Google Shape;13258;p28"/>
            <p:cNvSpPr/>
            <p:nvPr/>
          </p:nvSpPr>
          <p:spPr>
            <a:xfrm>
              <a:off x="6306200" y="2097325"/>
              <a:ext cx="11600" cy="4150"/>
            </a:xfrm>
            <a:custGeom>
              <a:avLst/>
              <a:gdLst/>
              <a:ahLst/>
              <a:cxnLst/>
              <a:rect l="l" t="t" r="r" b="b"/>
              <a:pathLst>
                <a:path w="464" h="166" extrusionOk="0">
                  <a:moveTo>
                    <a:pt x="371" y="0"/>
                  </a:moveTo>
                  <a:cubicBezTo>
                    <a:pt x="230" y="0"/>
                    <a:pt x="67" y="44"/>
                    <a:pt x="1" y="165"/>
                  </a:cubicBezTo>
                  <a:cubicBezTo>
                    <a:pt x="71" y="116"/>
                    <a:pt x="154" y="110"/>
                    <a:pt x="235" y="110"/>
                  </a:cubicBezTo>
                  <a:cubicBezTo>
                    <a:pt x="258" y="110"/>
                    <a:pt x="282" y="111"/>
                    <a:pt x="305" y="111"/>
                  </a:cubicBezTo>
                  <a:cubicBezTo>
                    <a:pt x="343" y="111"/>
                    <a:pt x="379" y="109"/>
                    <a:pt x="413" y="103"/>
                  </a:cubicBezTo>
                  <a:cubicBezTo>
                    <a:pt x="463" y="90"/>
                    <a:pt x="463" y="28"/>
                    <a:pt x="426" y="3"/>
                  </a:cubicBezTo>
                  <a:cubicBezTo>
                    <a:pt x="408" y="1"/>
                    <a:pt x="390"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9" name="Google Shape;13259;p28"/>
            <p:cNvSpPr/>
            <p:nvPr/>
          </p:nvSpPr>
          <p:spPr>
            <a:xfrm>
              <a:off x="6319950" y="2124425"/>
              <a:ext cx="64375" cy="60175"/>
            </a:xfrm>
            <a:custGeom>
              <a:avLst/>
              <a:gdLst/>
              <a:ahLst/>
              <a:cxnLst/>
              <a:rect l="l" t="t" r="r" b="b"/>
              <a:pathLst>
                <a:path w="2575" h="2407" extrusionOk="0">
                  <a:moveTo>
                    <a:pt x="1305" y="311"/>
                  </a:moveTo>
                  <a:lnTo>
                    <a:pt x="1305" y="311"/>
                  </a:lnTo>
                  <a:cubicBezTo>
                    <a:pt x="1312" y="314"/>
                    <a:pt x="1319" y="316"/>
                    <a:pt x="1325" y="318"/>
                  </a:cubicBezTo>
                  <a:cubicBezTo>
                    <a:pt x="1319" y="318"/>
                    <a:pt x="1312" y="315"/>
                    <a:pt x="1305" y="311"/>
                  </a:cubicBezTo>
                  <a:close/>
                  <a:moveTo>
                    <a:pt x="865" y="1"/>
                  </a:moveTo>
                  <a:cubicBezTo>
                    <a:pt x="644" y="1"/>
                    <a:pt x="424" y="44"/>
                    <a:pt x="226" y="143"/>
                  </a:cubicBezTo>
                  <a:cubicBezTo>
                    <a:pt x="302" y="128"/>
                    <a:pt x="379" y="122"/>
                    <a:pt x="456" y="122"/>
                  </a:cubicBezTo>
                  <a:cubicBezTo>
                    <a:pt x="750" y="122"/>
                    <a:pt x="1037" y="219"/>
                    <a:pt x="1289" y="306"/>
                  </a:cubicBezTo>
                  <a:lnTo>
                    <a:pt x="1289" y="306"/>
                  </a:lnTo>
                  <a:cubicBezTo>
                    <a:pt x="1289" y="306"/>
                    <a:pt x="1288" y="306"/>
                    <a:pt x="1288" y="306"/>
                  </a:cubicBezTo>
                  <a:cubicBezTo>
                    <a:pt x="1082" y="263"/>
                    <a:pt x="874" y="242"/>
                    <a:pt x="666" y="242"/>
                  </a:cubicBezTo>
                  <a:cubicBezTo>
                    <a:pt x="443" y="242"/>
                    <a:pt x="220" y="267"/>
                    <a:pt x="1" y="318"/>
                  </a:cubicBezTo>
                  <a:cubicBezTo>
                    <a:pt x="488" y="331"/>
                    <a:pt x="1000" y="506"/>
                    <a:pt x="1350" y="643"/>
                  </a:cubicBezTo>
                  <a:cubicBezTo>
                    <a:pt x="1072" y="574"/>
                    <a:pt x="778" y="536"/>
                    <a:pt x="493" y="536"/>
                  </a:cubicBezTo>
                  <a:cubicBezTo>
                    <a:pt x="420" y="536"/>
                    <a:pt x="347" y="538"/>
                    <a:pt x="276" y="543"/>
                  </a:cubicBezTo>
                  <a:cubicBezTo>
                    <a:pt x="638" y="606"/>
                    <a:pt x="900" y="743"/>
                    <a:pt x="1238" y="881"/>
                  </a:cubicBezTo>
                  <a:cubicBezTo>
                    <a:pt x="1325" y="918"/>
                    <a:pt x="1400" y="943"/>
                    <a:pt x="1475" y="968"/>
                  </a:cubicBezTo>
                  <a:cubicBezTo>
                    <a:pt x="1125" y="918"/>
                    <a:pt x="763" y="856"/>
                    <a:pt x="401" y="818"/>
                  </a:cubicBezTo>
                  <a:lnTo>
                    <a:pt x="401" y="818"/>
                  </a:lnTo>
                  <a:cubicBezTo>
                    <a:pt x="850" y="956"/>
                    <a:pt x="1213" y="1156"/>
                    <a:pt x="1675" y="1268"/>
                  </a:cubicBezTo>
                  <a:cubicBezTo>
                    <a:pt x="1638" y="1270"/>
                    <a:pt x="1599" y="1270"/>
                    <a:pt x="1560" y="1270"/>
                  </a:cubicBezTo>
                  <a:cubicBezTo>
                    <a:pt x="1285" y="1270"/>
                    <a:pt x="972" y="1232"/>
                    <a:pt x="688" y="1156"/>
                  </a:cubicBezTo>
                  <a:lnTo>
                    <a:pt x="688" y="1156"/>
                  </a:lnTo>
                  <a:cubicBezTo>
                    <a:pt x="1025" y="1343"/>
                    <a:pt x="1413" y="1505"/>
                    <a:pt x="1800" y="1505"/>
                  </a:cubicBezTo>
                  <a:cubicBezTo>
                    <a:pt x="1738" y="1518"/>
                    <a:pt x="1625" y="1555"/>
                    <a:pt x="1600" y="1555"/>
                  </a:cubicBezTo>
                  <a:cubicBezTo>
                    <a:pt x="1526" y="1567"/>
                    <a:pt x="1455" y="1572"/>
                    <a:pt x="1387" y="1572"/>
                  </a:cubicBezTo>
                  <a:cubicBezTo>
                    <a:pt x="1154" y="1572"/>
                    <a:pt x="945" y="1509"/>
                    <a:pt x="713" y="1393"/>
                  </a:cubicBezTo>
                  <a:lnTo>
                    <a:pt x="713" y="1393"/>
                  </a:lnTo>
                  <a:cubicBezTo>
                    <a:pt x="938" y="1605"/>
                    <a:pt x="1225" y="1768"/>
                    <a:pt x="1525" y="1793"/>
                  </a:cubicBezTo>
                  <a:cubicBezTo>
                    <a:pt x="1488" y="1805"/>
                    <a:pt x="1463" y="1805"/>
                    <a:pt x="1438" y="1805"/>
                  </a:cubicBezTo>
                  <a:cubicBezTo>
                    <a:pt x="1402" y="1810"/>
                    <a:pt x="1367" y="1812"/>
                    <a:pt x="1333" y="1812"/>
                  </a:cubicBezTo>
                  <a:cubicBezTo>
                    <a:pt x="1171" y="1812"/>
                    <a:pt x="1015" y="1767"/>
                    <a:pt x="850" y="1705"/>
                  </a:cubicBezTo>
                  <a:lnTo>
                    <a:pt x="850" y="1705"/>
                  </a:lnTo>
                  <a:cubicBezTo>
                    <a:pt x="1042" y="1841"/>
                    <a:pt x="1290" y="1951"/>
                    <a:pt x="1525" y="1951"/>
                  </a:cubicBezTo>
                  <a:cubicBezTo>
                    <a:pt x="1658" y="1951"/>
                    <a:pt x="1787" y="1916"/>
                    <a:pt x="1900" y="1830"/>
                  </a:cubicBezTo>
                  <a:lnTo>
                    <a:pt x="1900" y="1830"/>
                  </a:lnTo>
                  <a:cubicBezTo>
                    <a:pt x="1875" y="1868"/>
                    <a:pt x="1838" y="1905"/>
                    <a:pt x="1800" y="1943"/>
                  </a:cubicBezTo>
                  <a:cubicBezTo>
                    <a:pt x="1700" y="2018"/>
                    <a:pt x="1575" y="2030"/>
                    <a:pt x="1450" y="2030"/>
                  </a:cubicBezTo>
                  <a:cubicBezTo>
                    <a:pt x="1530" y="2053"/>
                    <a:pt x="1613" y="2068"/>
                    <a:pt x="1693" y="2068"/>
                  </a:cubicBezTo>
                  <a:cubicBezTo>
                    <a:pt x="1789" y="2068"/>
                    <a:pt x="1881" y="2047"/>
                    <a:pt x="1963" y="1993"/>
                  </a:cubicBezTo>
                  <a:cubicBezTo>
                    <a:pt x="2050" y="1918"/>
                    <a:pt x="2138" y="1843"/>
                    <a:pt x="2213" y="1755"/>
                  </a:cubicBezTo>
                  <a:lnTo>
                    <a:pt x="2213" y="1755"/>
                  </a:lnTo>
                  <a:cubicBezTo>
                    <a:pt x="2175" y="1843"/>
                    <a:pt x="2125" y="1930"/>
                    <a:pt x="2050" y="1993"/>
                  </a:cubicBezTo>
                  <a:cubicBezTo>
                    <a:pt x="1925" y="2118"/>
                    <a:pt x="1750" y="2155"/>
                    <a:pt x="1575" y="2180"/>
                  </a:cubicBezTo>
                  <a:cubicBezTo>
                    <a:pt x="1632" y="2189"/>
                    <a:pt x="1690" y="2194"/>
                    <a:pt x="1747" y="2194"/>
                  </a:cubicBezTo>
                  <a:cubicBezTo>
                    <a:pt x="1929" y="2194"/>
                    <a:pt x="2105" y="2147"/>
                    <a:pt x="2238" y="2043"/>
                  </a:cubicBezTo>
                  <a:lnTo>
                    <a:pt x="2238" y="2043"/>
                  </a:lnTo>
                  <a:cubicBezTo>
                    <a:pt x="2200" y="2105"/>
                    <a:pt x="2125" y="2180"/>
                    <a:pt x="2100" y="2193"/>
                  </a:cubicBezTo>
                  <a:cubicBezTo>
                    <a:pt x="2032" y="2278"/>
                    <a:pt x="1912" y="2322"/>
                    <a:pt x="1787" y="2322"/>
                  </a:cubicBezTo>
                  <a:cubicBezTo>
                    <a:pt x="1728" y="2322"/>
                    <a:pt x="1669" y="2313"/>
                    <a:pt x="1613" y="2293"/>
                  </a:cubicBezTo>
                  <a:lnTo>
                    <a:pt x="1613" y="2293"/>
                  </a:lnTo>
                  <a:cubicBezTo>
                    <a:pt x="1715" y="2350"/>
                    <a:pt x="1828" y="2407"/>
                    <a:pt x="1942" y="2407"/>
                  </a:cubicBezTo>
                  <a:cubicBezTo>
                    <a:pt x="1953" y="2407"/>
                    <a:pt x="1964" y="2406"/>
                    <a:pt x="1975" y="2405"/>
                  </a:cubicBezTo>
                  <a:cubicBezTo>
                    <a:pt x="2150" y="2368"/>
                    <a:pt x="2313" y="2268"/>
                    <a:pt x="2425" y="2130"/>
                  </a:cubicBezTo>
                  <a:cubicBezTo>
                    <a:pt x="2463" y="2043"/>
                    <a:pt x="2525" y="1868"/>
                    <a:pt x="2438" y="1805"/>
                  </a:cubicBezTo>
                  <a:cubicBezTo>
                    <a:pt x="2488" y="1693"/>
                    <a:pt x="2575" y="1505"/>
                    <a:pt x="2400" y="1493"/>
                  </a:cubicBezTo>
                  <a:lnTo>
                    <a:pt x="2388" y="1493"/>
                  </a:lnTo>
                  <a:cubicBezTo>
                    <a:pt x="2400" y="1468"/>
                    <a:pt x="2413" y="1455"/>
                    <a:pt x="2425" y="1430"/>
                  </a:cubicBezTo>
                  <a:cubicBezTo>
                    <a:pt x="2425" y="1368"/>
                    <a:pt x="2375" y="1318"/>
                    <a:pt x="2313" y="1305"/>
                  </a:cubicBezTo>
                  <a:cubicBezTo>
                    <a:pt x="2313" y="1218"/>
                    <a:pt x="2300" y="1118"/>
                    <a:pt x="2263" y="1006"/>
                  </a:cubicBezTo>
                  <a:cubicBezTo>
                    <a:pt x="2288" y="956"/>
                    <a:pt x="2288" y="893"/>
                    <a:pt x="2238" y="843"/>
                  </a:cubicBezTo>
                  <a:cubicBezTo>
                    <a:pt x="2197" y="797"/>
                    <a:pt x="2151" y="777"/>
                    <a:pt x="2108" y="777"/>
                  </a:cubicBezTo>
                  <a:cubicBezTo>
                    <a:pt x="2059" y="777"/>
                    <a:pt x="2014" y="803"/>
                    <a:pt x="1988" y="843"/>
                  </a:cubicBezTo>
                  <a:cubicBezTo>
                    <a:pt x="1938" y="818"/>
                    <a:pt x="1875" y="793"/>
                    <a:pt x="1825" y="781"/>
                  </a:cubicBezTo>
                  <a:cubicBezTo>
                    <a:pt x="1900" y="743"/>
                    <a:pt x="1950" y="656"/>
                    <a:pt x="1925" y="568"/>
                  </a:cubicBezTo>
                  <a:cubicBezTo>
                    <a:pt x="1863" y="443"/>
                    <a:pt x="1713" y="406"/>
                    <a:pt x="1563" y="368"/>
                  </a:cubicBezTo>
                  <a:cubicBezTo>
                    <a:pt x="1600" y="343"/>
                    <a:pt x="1638" y="306"/>
                    <a:pt x="1638" y="256"/>
                  </a:cubicBezTo>
                  <a:cubicBezTo>
                    <a:pt x="1638" y="143"/>
                    <a:pt x="1525" y="131"/>
                    <a:pt x="1438" y="93"/>
                  </a:cubicBezTo>
                  <a:cubicBezTo>
                    <a:pt x="1256" y="35"/>
                    <a:pt x="1060"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0" name="Google Shape;13260;p28"/>
            <p:cNvSpPr/>
            <p:nvPr/>
          </p:nvSpPr>
          <p:spPr>
            <a:xfrm>
              <a:off x="6326825" y="2118350"/>
              <a:ext cx="29250" cy="7275"/>
            </a:xfrm>
            <a:custGeom>
              <a:avLst/>
              <a:gdLst/>
              <a:ahLst/>
              <a:cxnLst/>
              <a:rect l="l" t="t" r="r" b="b"/>
              <a:pathLst>
                <a:path w="1170" h="291" extrusionOk="0">
                  <a:moveTo>
                    <a:pt x="450" y="1"/>
                  </a:moveTo>
                  <a:cubicBezTo>
                    <a:pt x="294" y="1"/>
                    <a:pt x="140" y="24"/>
                    <a:pt x="1" y="86"/>
                  </a:cubicBezTo>
                  <a:cubicBezTo>
                    <a:pt x="27" y="84"/>
                    <a:pt x="53" y="84"/>
                    <a:pt x="80" y="84"/>
                  </a:cubicBezTo>
                  <a:cubicBezTo>
                    <a:pt x="401" y="84"/>
                    <a:pt x="713" y="217"/>
                    <a:pt x="1025" y="286"/>
                  </a:cubicBezTo>
                  <a:cubicBezTo>
                    <a:pt x="1035" y="289"/>
                    <a:pt x="1044" y="290"/>
                    <a:pt x="1052" y="290"/>
                  </a:cubicBezTo>
                  <a:cubicBezTo>
                    <a:pt x="1125" y="290"/>
                    <a:pt x="1170" y="203"/>
                    <a:pt x="1125" y="136"/>
                  </a:cubicBezTo>
                  <a:cubicBezTo>
                    <a:pt x="1038" y="49"/>
                    <a:pt x="863" y="49"/>
                    <a:pt x="738" y="24"/>
                  </a:cubicBezTo>
                  <a:cubicBezTo>
                    <a:pt x="643" y="10"/>
                    <a:pt x="546" y="1"/>
                    <a:pt x="4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1" name="Google Shape;13261;p28"/>
            <p:cNvSpPr/>
            <p:nvPr/>
          </p:nvSpPr>
          <p:spPr>
            <a:xfrm>
              <a:off x="6331825" y="2113275"/>
              <a:ext cx="18775" cy="4750"/>
            </a:xfrm>
            <a:custGeom>
              <a:avLst/>
              <a:gdLst/>
              <a:ahLst/>
              <a:cxnLst/>
              <a:rect l="l" t="t" r="r" b="b"/>
              <a:pathLst>
                <a:path w="751" h="190" extrusionOk="0">
                  <a:moveTo>
                    <a:pt x="240" y="1"/>
                  </a:moveTo>
                  <a:cubicBezTo>
                    <a:pt x="157" y="1"/>
                    <a:pt x="76" y="11"/>
                    <a:pt x="1" y="39"/>
                  </a:cubicBezTo>
                  <a:cubicBezTo>
                    <a:pt x="11" y="39"/>
                    <a:pt x="22" y="39"/>
                    <a:pt x="32" y="39"/>
                  </a:cubicBezTo>
                  <a:cubicBezTo>
                    <a:pt x="246" y="39"/>
                    <a:pt x="449" y="154"/>
                    <a:pt x="663" y="189"/>
                  </a:cubicBezTo>
                  <a:cubicBezTo>
                    <a:pt x="700" y="189"/>
                    <a:pt x="725" y="177"/>
                    <a:pt x="738" y="139"/>
                  </a:cubicBezTo>
                  <a:cubicBezTo>
                    <a:pt x="750" y="77"/>
                    <a:pt x="688" y="64"/>
                    <a:pt x="638" y="52"/>
                  </a:cubicBezTo>
                  <a:cubicBezTo>
                    <a:pt x="514" y="29"/>
                    <a:pt x="375" y="1"/>
                    <a:pt x="2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2" name="Google Shape;13262;p28"/>
            <p:cNvSpPr/>
            <p:nvPr/>
          </p:nvSpPr>
          <p:spPr>
            <a:xfrm>
              <a:off x="6304025" y="2141125"/>
              <a:ext cx="27375" cy="16225"/>
            </a:xfrm>
            <a:custGeom>
              <a:avLst/>
              <a:gdLst/>
              <a:ahLst/>
              <a:cxnLst/>
              <a:rect l="l" t="t" r="r" b="b"/>
              <a:pathLst>
                <a:path w="1095" h="649" extrusionOk="0">
                  <a:moveTo>
                    <a:pt x="0" y="0"/>
                  </a:moveTo>
                  <a:cubicBezTo>
                    <a:pt x="200" y="150"/>
                    <a:pt x="475" y="250"/>
                    <a:pt x="688" y="325"/>
                  </a:cubicBezTo>
                  <a:cubicBezTo>
                    <a:pt x="550" y="300"/>
                    <a:pt x="413" y="275"/>
                    <a:pt x="275" y="250"/>
                  </a:cubicBezTo>
                  <a:lnTo>
                    <a:pt x="275" y="250"/>
                  </a:lnTo>
                  <a:cubicBezTo>
                    <a:pt x="588" y="400"/>
                    <a:pt x="813" y="513"/>
                    <a:pt x="975" y="637"/>
                  </a:cubicBezTo>
                  <a:cubicBezTo>
                    <a:pt x="986" y="645"/>
                    <a:pt x="997" y="649"/>
                    <a:pt x="1009" y="649"/>
                  </a:cubicBezTo>
                  <a:cubicBezTo>
                    <a:pt x="1052" y="649"/>
                    <a:pt x="1095" y="602"/>
                    <a:pt x="1075" y="563"/>
                  </a:cubicBezTo>
                  <a:cubicBezTo>
                    <a:pt x="1063" y="525"/>
                    <a:pt x="1025" y="500"/>
                    <a:pt x="1000" y="475"/>
                  </a:cubicBezTo>
                  <a:cubicBezTo>
                    <a:pt x="975" y="450"/>
                    <a:pt x="938" y="438"/>
                    <a:pt x="913" y="413"/>
                  </a:cubicBezTo>
                  <a:cubicBezTo>
                    <a:pt x="1000" y="413"/>
                    <a:pt x="1063" y="313"/>
                    <a:pt x="963" y="225"/>
                  </a:cubicBezTo>
                  <a:cubicBezTo>
                    <a:pt x="663" y="88"/>
                    <a:pt x="300"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3" name="Google Shape;13263;p28"/>
            <p:cNvSpPr/>
            <p:nvPr/>
          </p:nvSpPr>
          <p:spPr>
            <a:xfrm>
              <a:off x="6315575" y="2151750"/>
              <a:ext cx="17325" cy="12925"/>
            </a:xfrm>
            <a:custGeom>
              <a:avLst/>
              <a:gdLst/>
              <a:ahLst/>
              <a:cxnLst/>
              <a:rect l="l" t="t" r="r" b="b"/>
              <a:pathLst>
                <a:path w="693" h="517" extrusionOk="0">
                  <a:moveTo>
                    <a:pt x="1" y="0"/>
                  </a:moveTo>
                  <a:lnTo>
                    <a:pt x="1" y="0"/>
                  </a:lnTo>
                  <a:cubicBezTo>
                    <a:pt x="201" y="138"/>
                    <a:pt x="376" y="312"/>
                    <a:pt x="551" y="500"/>
                  </a:cubicBezTo>
                  <a:cubicBezTo>
                    <a:pt x="565" y="511"/>
                    <a:pt x="580" y="516"/>
                    <a:pt x="595" y="516"/>
                  </a:cubicBezTo>
                  <a:cubicBezTo>
                    <a:pt x="646" y="516"/>
                    <a:pt x="692" y="458"/>
                    <a:pt x="663" y="400"/>
                  </a:cubicBezTo>
                  <a:cubicBezTo>
                    <a:pt x="501" y="200"/>
                    <a:pt x="238" y="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4" name="Google Shape;13264;p28"/>
            <p:cNvSpPr/>
            <p:nvPr/>
          </p:nvSpPr>
          <p:spPr>
            <a:xfrm>
              <a:off x="6317150" y="2155500"/>
              <a:ext cx="13450" cy="18750"/>
            </a:xfrm>
            <a:custGeom>
              <a:avLst/>
              <a:gdLst/>
              <a:ahLst/>
              <a:cxnLst/>
              <a:rect l="l" t="t" r="r" b="b"/>
              <a:pathLst>
                <a:path w="538" h="750" extrusionOk="0">
                  <a:moveTo>
                    <a:pt x="0" y="0"/>
                  </a:moveTo>
                  <a:cubicBezTo>
                    <a:pt x="75" y="50"/>
                    <a:pt x="150" y="137"/>
                    <a:pt x="175" y="175"/>
                  </a:cubicBezTo>
                  <a:cubicBezTo>
                    <a:pt x="263" y="275"/>
                    <a:pt x="325" y="387"/>
                    <a:pt x="400" y="487"/>
                  </a:cubicBezTo>
                  <a:cubicBezTo>
                    <a:pt x="288" y="350"/>
                    <a:pt x="88" y="212"/>
                    <a:pt x="50" y="200"/>
                  </a:cubicBezTo>
                  <a:lnTo>
                    <a:pt x="50" y="200"/>
                  </a:lnTo>
                  <a:cubicBezTo>
                    <a:pt x="125" y="287"/>
                    <a:pt x="200" y="387"/>
                    <a:pt x="275" y="487"/>
                  </a:cubicBezTo>
                  <a:cubicBezTo>
                    <a:pt x="175" y="425"/>
                    <a:pt x="88" y="362"/>
                    <a:pt x="50" y="350"/>
                  </a:cubicBezTo>
                  <a:lnTo>
                    <a:pt x="50" y="350"/>
                  </a:lnTo>
                  <a:cubicBezTo>
                    <a:pt x="175" y="475"/>
                    <a:pt x="275" y="625"/>
                    <a:pt x="413" y="750"/>
                  </a:cubicBezTo>
                  <a:cubicBezTo>
                    <a:pt x="463" y="737"/>
                    <a:pt x="488" y="725"/>
                    <a:pt x="475" y="687"/>
                  </a:cubicBezTo>
                  <a:cubicBezTo>
                    <a:pt x="538" y="675"/>
                    <a:pt x="513" y="612"/>
                    <a:pt x="438" y="525"/>
                  </a:cubicBezTo>
                  <a:lnTo>
                    <a:pt x="438" y="525"/>
                  </a:lnTo>
                  <a:cubicBezTo>
                    <a:pt x="446" y="530"/>
                    <a:pt x="455" y="533"/>
                    <a:pt x="465" y="533"/>
                  </a:cubicBezTo>
                  <a:cubicBezTo>
                    <a:pt x="499" y="533"/>
                    <a:pt x="538" y="501"/>
                    <a:pt x="538" y="462"/>
                  </a:cubicBezTo>
                  <a:cubicBezTo>
                    <a:pt x="438" y="250"/>
                    <a:pt x="213" y="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5" name="Google Shape;13265;p28"/>
            <p:cNvSpPr/>
            <p:nvPr/>
          </p:nvSpPr>
          <p:spPr>
            <a:xfrm>
              <a:off x="6314325" y="2172550"/>
              <a:ext cx="43950" cy="35775"/>
            </a:xfrm>
            <a:custGeom>
              <a:avLst/>
              <a:gdLst/>
              <a:ahLst/>
              <a:cxnLst/>
              <a:rect l="l" t="t" r="r" b="b"/>
              <a:pathLst>
                <a:path w="1758" h="1431" extrusionOk="0">
                  <a:moveTo>
                    <a:pt x="1563" y="730"/>
                  </a:moveTo>
                  <a:lnTo>
                    <a:pt x="1563" y="730"/>
                  </a:lnTo>
                  <a:cubicBezTo>
                    <a:pt x="1569" y="730"/>
                    <a:pt x="1572" y="733"/>
                    <a:pt x="1575" y="736"/>
                  </a:cubicBezTo>
                  <a:lnTo>
                    <a:pt x="1575" y="736"/>
                  </a:lnTo>
                  <a:cubicBezTo>
                    <a:pt x="1571" y="734"/>
                    <a:pt x="1567" y="732"/>
                    <a:pt x="1563" y="730"/>
                  </a:cubicBezTo>
                  <a:close/>
                  <a:moveTo>
                    <a:pt x="966" y="390"/>
                  </a:moveTo>
                  <a:cubicBezTo>
                    <a:pt x="906" y="390"/>
                    <a:pt x="846" y="395"/>
                    <a:pt x="788" y="405"/>
                  </a:cubicBezTo>
                  <a:cubicBezTo>
                    <a:pt x="988" y="443"/>
                    <a:pt x="1138" y="493"/>
                    <a:pt x="1325" y="605"/>
                  </a:cubicBezTo>
                  <a:cubicBezTo>
                    <a:pt x="1363" y="630"/>
                    <a:pt x="1413" y="655"/>
                    <a:pt x="1450" y="693"/>
                  </a:cubicBezTo>
                  <a:cubicBezTo>
                    <a:pt x="1290" y="627"/>
                    <a:pt x="1123" y="575"/>
                    <a:pt x="959" y="575"/>
                  </a:cubicBezTo>
                  <a:cubicBezTo>
                    <a:pt x="906" y="575"/>
                    <a:pt x="853" y="580"/>
                    <a:pt x="801" y="593"/>
                  </a:cubicBezTo>
                  <a:cubicBezTo>
                    <a:pt x="1088" y="630"/>
                    <a:pt x="1338" y="830"/>
                    <a:pt x="1600" y="930"/>
                  </a:cubicBezTo>
                  <a:cubicBezTo>
                    <a:pt x="1614" y="939"/>
                    <a:pt x="1630" y="943"/>
                    <a:pt x="1646" y="943"/>
                  </a:cubicBezTo>
                  <a:cubicBezTo>
                    <a:pt x="1676" y="943"/>
                    <a:pt x="1705" y="929"/>
                    <a:pt x="1713" y="905"/>
                  </a:cubicBezTo>
                  <a:cubicBezTo>
                    <a:pt x="1757" y="816"/>
                    <a:pt x="1663" y="776"/>
                    <a:pt x="1588" y="742"/>
                  </a:cubicBezTo>
                  <a:lnTo>
                    <a:pt x="1588" y="742"/>
                  </a:lnTo>
                  <a:cubicBezTo>
                    <a:pt x="1638" y="717"/>
                    <a:pt x="1663" y="667"/>
                    <a:pt x="1638" y="618"/>
                  </a:cubicBezTo>
                  <a:cubicBezTo>
                    <a:pt x="1448" y="468"/>
                    <a:pt x="1203" y="390"/>
                    <a:pt x="966" y="390"/>
                  </a:cubicBezTo>
                  <a:close/>
                  <a:moveTo>
                    <a:pt x="200" y="1"/>
                  </a:moveTo>
                  <a:cubicBezTo>
                    <a:pt x="149" y="1"/>
                    <a:pt x="102" y="13"/>
                    <a:pt x="63" y="43"/>
                  </a:cubicBezTo>
                  <a:cubicBezTo>
                    <a:pt x="82" y="36"/>
                    <a:pt x="102" y="33"/>
                    <a:pt x="123" y="33"/>
                  </a:cubicBezTo>
                  <a:cubicBezTo>
                    <a:pt x="247" y="33"/>
                    <a:pt x="383" y="150"/>
                    <a:pt x="426" y="193"/>
                  </a:cubicBezTo>
                  <a:cubicBezTo>
                    <a:pt x="488" y="280"/>
                    <a:pt x="513" y="343"/>
                    <a:pt x="551" y="418"/>
                  </a:cubicBezTo>
                  <a:cubicBezTo>
                    <a:pt x="438" y="268"/>
                    <a:pt x="301" y="155"/>
                    <a:pt x="138" y="155"/>
                  </a:cubicBezTo>
                  <a:cubicBezTo>
                    <a:pt x="263" y="168"/>
                    <a:pt x="351" y="305"/>
                    <a:pt x="413" y="405"/>
                  </a:cubicBezTo>
                  <a:cubicBezTo>
                    <a:pt x="301" y="343"/>
                    <a:pt x="188" y="305"/>
                    <a:pt x="151" y="293"/>
                  </a:cubicBezTo>
                  <a:lnTo>
                    <a:pt x="151" y="293"/>
                  </a:lnTo>
                  <a:cubicBezTo>
                    <a:pt x="288" y="380"/>
                    <a:pt x="388" y="493"/>
                    <a:pt x="501" y="605"/>
                  </a:cubicBezTo>
                  <a:cubicBezTo>
                    <a:pt x="413" y="555"/>
                    <a:pt x="326" y="518"/>
                    <a:pt x="238" y="480"/>
                  </a:cubicBezTo>
                  <a:lnTo>
                    <a:pt x="238" y="480"/>
                  </a:lnTo>
                  <a:cubicBezTo>
                    <a:pt x="351" y="568"/>
                    <a:pt x="451" y="680"/>
                    <a:pt x="551" y="780"/>
                  </a:cubicBezTo>
                  <a:cubicBezTo>
                    <a:pt x="563" y="805"/>
                    <a:pt x="563" y="818"/>
                    <a:pt x="576" y="830"/>
                  </a:cubicBezTo>
                  <a:cubicBezTo>
                    <a:pt x="463" y="755"/>
                    <a:pt x="363" y="693"/>
                    <a:pt x="238" y="630"/>
                  </a:cubicBezTo>
                  <a:lnTo>
                    <a:pt x="238" y="630"/>
                  </a:lnTo>
                  <a:cubicBezTo>
                    <a:pt x="363" y="730"/>
                    <a:pt x="463" y="868"/>
                    <a:pt x="563" y="980"/>
                  </a:cubicBezTo>
                  <a:cubicBezTo>
                    <a:pt x="451" y="943"/>
                    <a:pt x="326" y="893"/>
                    <a:pt x="226" y="818"/>
                  </a:cubicBezTo>
                  <a:lnTo>
                    <a:pt x="226" y="818"/>
                  </a:lnTo>
                  <a:cubicBezTo>
                    <a:pt x="301" y="943"/>
                    <a:pt x="426" y="1030"/>
                    <a:pt x="563" y="1093"/>
                  </a:cubicBezTo>
                  <a:cubicBezTo>
                    <a:pt x="426" y="1093"/>
                    <a:pt x="276" y="1068"/>
                    <a:pt x="176" y="968"/>
                  </a:cubicBezTo>
                  <a:lnTo>
                    <a:pt x="176" y="968"/>
                  </a:lnTo>
                  <a:cubicBezTo>
                    <a:pt x="226" y="1055"/>
                    <a:pt x="301" y="1118"/>
                    <a:pt x="401" y="1155"/>
                  </a:cubicBezTo>
                  <a:cubicBezTo>
                    <a:pt x="380" y="1157"/>
                    <a:pt x="360" y="1158"/>
                    <a:pt x="340" y="1158"/>
                  </a:cubicBezTo>
                  <a:cubicBezTo>
                    <a:pt x="236" y="1158"/>
                    <a:pt x="134" y="1130"/>
                    <a:pt x="51" y="1068"/>
                  </a:cubicBezTo>
                  <a:lnTo>
                    <a:pt x="51" y="1068"/>
                  </a:lnTo>
                  <a:cubicBezTo>
                    <a:pt x="151" y="1217"/>
                    <a:pt x="338" y="1267"/>
                    <a:pt x="513" y="1280"/>
                  </a:cubicBezTo>
                  <a:cubicBezTo>
                    <a:pt x="474" y="1283"/>
                    <a:pt x="434" y="1284"/>
                    <a:pt x="395" y="1284"/>
                  </a:cubicBezTo>
                  <a:cubicBezTo>
                    <a:pt x="260" y="1284"/>
                    <a:pt x="127" y="1266"/>
                    <a:pt x="1" y="1217"/>
                  </a:cubicBezTo>
                  <a:lnTo>
                    <a:pt x="1" y="1217"/>
                  </a:lnTo>
                  <a:cubicBezTo>
                    <a:pt x="154" y="1335"/>
                    <a:pt x="341" y="1431"/>
                    <a:pt x="539" y="1431"/>
                  </a:cubicBezTo>
                  <a:cubicBezTo>
                    <a:pt x="551" y="1431"/>
                    <a:pt x="563" y="1431"/>
                    <a:pt x="576" y="1430"/>
                  </a:cubicBezTo>
                  <a:cubicBezTo>
                    <a:pt x="676" y="1417"/>
                    <a:pt x="813" y="1417"/>
                    <a:pt x="888" y="1342"/>
                  </a:cubicBezTo>
                  <a:cubicBezTo>
                    <a:pt x="910" y="1288"/>
                    <a:pt x="875" y="1225"/>
                    <a:pt x="825" y="1225"/>
                  </a:cubicBezTo>
                  <a:cubicBezTo>
                    <a:pt x="817" y="1225"/>
                    <a:pt x="809" y="1227"/>
                    <a:pt x="801" y="1230"/>
                  </a:cubicBezTo>
                  <a:lnTo>
                    <a:pt x="763" y="1230"/>
                  </a:lnTo>
                  <a:cubicBezTo>
                    <a:pt x="776" y="1230"/>
                    <a:pt x="801" y="1217"/>
                    <a:pt x="801" y="1205"/>
                  </a:cubicBezTo>
                  <a:cubicBezTo>
                    <a:pt x="813" y="1193"/>
                    <a:pt x="813" y="1180"/>
                    <a:pt x="813" y="1168"/>
                  </a:cubicBezTo>
                  <a:cubicBezTo>
                    <a:pt x="925" y="1168"/>
                    <a:pt x="900" y="1055"/>
                    <a:pt x="813" y="1005"/>
                  </a:cubicBezTo>
                  <a:lnTo>
                    <a:pt x="801" y="1005"/>
                  </a:lnTo>
                  <a:cubicBezTo>
                    <a:pt x="813" y="993"/>
                    <a:pt x="825" y="993"/>
                    <a:pt x="838" y="968"/>
                  </a:cubicBezTo>
                  <a:cubicBezTo>
                    <a:pt x="888" y="905"/>
                    <a:pt x="801" y="843"/>
                    <a:pt x="763" y="805"/>
                  </a:cubicBezTo>
                  <a:cubicBezTo>
                    <a:pt x="738" y="793"/>
                    <a:pt x="726" y="780"/>
                    <a:pt x="713" y="768"/>
                  </a:cubicBezTo>
                  <a:cubicBezTo>
                    <a:pt x="713" y="768"/>
                    <a:pt x="713" y="755"/>
                    <a:pt x="713" y="755"/>
                  </a:cubicBezTo>
                  <a:cubicBezTo>
                    <a:pt x="751" y="743"/>
                    <a:pt x="751" y="705"/>
                    <a:pt x="738" y="680"/>
                  </a:cubicBezTo>
                  <a:cubicBezTo>
                    <a:pt x="776" y="668"/>
                    <a:pt x="801" y="630"/>
                    <a:pt x="801" y="593"/>
                  </a:cubicBezTo>
                  <a:cubicBezTo>
                    <a:pt x="801" y="480"/>
                    <a:pt x="701" y="330"/>
                    <a:pt x="651" y="268"/>
                  </a:cubicBezTo>
                  <a:cubicBezTo>
                    <a:pt x="574" y="134"/>
                    <a:pt x="367" y="1"/>
                    <a:pt x="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6" name="Google Shape;13266;p28"/>
            <p:cNvSpPr/>
            <p:nvPr/>
          </p:nvSpPr>
          <p:spPr>
            <a:xfrm>
              <a:off x="6315575" y="2206400"/>
              <a:ext cx="19400" cy="7975"/>
            </a:xfrm>
            <a:custGeom>
              <a:avLst/>
              <a:gdLst/>
              <a:ahLst/>
              <a:cxnLst/>
              <a:rect l="l" t="t" r="r" b="b"/>
              <a:pathLst>
                <a:path w="776" h="319" extrusionOk="0">
                  <a:moveTo>
                    <a:pt x="1" y="1"/>
                  </a:moveTo>
                  <a:lnTo>
                    <a:pt x="1" y="1"/>
                  </a:lnTo>
                  <a:cubicBezTo>
                    <a:pt x="138" y="151"/>
                    <a:pt x="388" y="201"/>
                    <a:pt x="538" y="263"/>
                  </a:cubicBezTo>
                  <a:cubicBezTo>
                    <a:pt x="577" y="271"/>
                    <a:pt x="641" y="319"/>
                    <a:pt x="693" y="319"/>
                  </a:cubicBezTo>
                  <a:cubicBezTo>
                    <a:pt x="723" y="319"/>
                    <a:pt x="749" y="302"/>
                    <a:pt x="763" y="251"/>
                  </a:cubicBezTo>
                  <a:cubicBezTo>
                    <a:pt x="775" y="226"/>
                    <a:pt x="751" y="201"/>
                    <a:pt x="726" y="188"/>
                  </a:cubicBezTo>
                  <a:cubicBezTo>
                    <a:pt x="501" y="76"/>
                    <a:pt x="226"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7" name="Google Shape;13267;p28"/>
            <p:cNvSpPr/>
            <p:nvPr/>
          </p:nvSpPr>
          <p:spPr>
            <a:xfrm>
              <a:off x="6328700" y="2212975"/>
              <a:ext cx="650" cy="25"/>
            </a:xfrm>
            <a:custGeom>
              <a:avLst/>
              <a:gdLst/>
              <a:ahLst/>
              <a:cxnLst/>
              <a:rect l="l" t="t" r="r" b="b"/>
              <a:pathLst>
                <a:path w="26" h="1" extrusionOk="0">
                  <a:moveTo>
                    <a:pt x="26" y="0"/>
                  </a:moveTo>
                  <a:cubicBezTo>
                    <a:pt x="26" y="0"/>
                    <a:pt x="13" y="0"/>
                    <a:pt x="13" y="0"/>
                  </a:cubicBezTo>
                  <a:cubicBezTo>
                    <a:pt x="13" y="0"/>
                    <a:pt x="13" y="0"/>
                    <a:pt x="13" y="0"/>
                  </a:cubicBezTo>
                  <a:cubicBezTo>
                    <a:pt x="1" y="0"/>
                    <a:pt x="26"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8" name="Google Shape;13268;p28"/>
            <p:cNvSpPr/>
            <p:nvPr/>
          </p:nvSpPr>
          <p:spPr>
            <a:xfrm>
              <a:off x="6316825" y="2209225"/>
              <a:ext cx="17200" cy="12575"/>
            </a:xfrm>
            <a:custGeom>
              <a:avLst/>
              <a:gdLst/>
              <a:ahLst/>
              <a:cxnLst/>
              <a:rect l="l" t="t" r="r" b="b"/>
              <a:pathLst>
                <a:path w="688" h="503" extrusionOk="0">
                  <a:moveTo>
                    <a:pt x="1" y="0"/>
                  </a:moveTo>
                  <a:lnTo>
                    <a:pt x="1" y="0"/>
                  </a:lnTo>
                  <a:cubicBezTo>
                    <a:pt x="201" y="163"/>
                    <a:pt x="413" y="313"/>
                    <a:pt x="588" y="500"/>
                  </a:cubicBezTo>
                  <a:cubicBezTo>
                    <a:pt x="593" y="502"/>
                    <a:pt x="598" y="503"/>
                    <a:pt x="604" y="503"/>
                  </a:cubicBezTo>
                  <a:cubicBezTo>
                    <a:pt x="641" y="503"/>
                    <a:pt x="688" y="469"/>
                    <a:pt x="688" y="425"/>
                  </a:cubicBezTo>
                  <a:cubicBezTo>
                    <a:pt x="676" y="375"/>
                    <a:pt x="626" y="338"/>
                    <a:pt x="588" y="300"/>
                  </a:cubicBezTo>
                  <a:cubicBezTo>
                    <a:pt x="426" y="150"/>
                    <a:pt x="201" y="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9" name="Google Shape;13269;p28"/>
            <p:cNvSpPr/>
            <p:nvPr/>
          </p:nvSpPr>
          <p:spPr>
            <a:xfrm>
              <a:off x="6320900" y="2214225"/>
              <a:ext cx="12150" cy="12875"/>
            </a:xfrm>
            <a:custGeom>
              <a:avLst/>
              <a:gdLst/>
              <a:ahLst/>
              <a:cxnLst/>
              <a:rect l="l" t="t" r="r" b="b"/>
              <a:pathLst>
                <a:path w="486" h="515" extrusionOk="0">
                  <a:moveTo>
                    <a:pt x="0" y="0"/>
                  </a:moveTo>
                  <a:lnTo>
                    <a:pt x="0" y="0"/>
                  </a:lnTo>
                  <a:cubicBezTo>
                    <a:pt x="100" y="163"/>
                    <a:pt x="275" y="275"/>
                    <a:pt x="363" y="450"/>
                  </a:cubicBezTo>
                  <a:cubicBezTo>
                    <a:pt x="375" y="475"/>
                    <a:pt x="375" y="500"/>
                    <a:pt x="413" y="513"/>
                  </a:cubicBezTo>
                  <a:cubicBezTo>
                    <a:pt x="417" y="514"/>
                    <a:pt x="422" y="514"/>
                    <a:pt x="426" y="514"/>
                  </a:cubicBezTo>
                  <a:cubicBezTo>
                    <a:pt x="477" y="514"/>
                    <a:pt x="486" y="447"/>
                    <a:pt x="463" y="400"/>
                  </a:cubicBezTo>
                  <a:cubicBezTo>
                    <a:pt x="388" y="200"/>
                    <a:pt x="163"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0" name="Google Shape;13270;p28"/>
            <p:cNvSpPr/>
            <p:nvPr/>
          </p:nvSpPr>
          <p:spPr>
            <a:xfrm>
              <a:off x="6321825" y="2218275"/>
              <a:ext cx="8775" cy="15700"/>
            </a:xfrm>
            <a:custGeom>
              <a:avLst/>
              <a:gdLst/>
              <a:ahLst/>
              <a:cxnLst/>
              <a:rect l="l" t="t" r="r" b="b"/>
              <a:pathLst>
                <a:path w="351" h="628" extrusionOk="0">
                  <a:moveTo>
                    <a:pt x="38" y="1"/>
                  </a:moveTo>
                  <a:lnTo>
                    <a:pt x="38" y="1"/>
                  </a:lnTo>
                  <a:cubicBezTo>
                    <a:pt x="88" y="151"/>
                    <a:pt x="151" y="301"/>
                    <a:pt x="201" y="451"/>
                  </a:cubicBezTo>
                  <a:cubicBezTo>
                    <a:pt x="126" y="326"/>
                    <a:pt x="88" y="238"/>
                    <a:pt x="1" y="138"/>
                  </a:cubicBezTo>
                  <a:lnTo>
                    <a:pt x="1" y="138"/>
                  </a:lnTo>
                  <a:cubicBezTo>
                    <a:pt x="76" y="288"/>
                    <a:pt x="76" y="476"/>
                    <a:pt x="201" y="601"/>
                  </a:cubicBezTo>
                  <a:cubicBezTo>
                    <a:pt x="212" y="618"/>
                    <a:pt x="235" y="627"/>
                    <a:pt x="255" y="627"/>
                  </a:cubicBezTo>
                  <a:cubicBezTo>
                    <a:pt x="279" y="627"/>
                    <a:pt x="301" y="615"/>
                    <a:pt x="301" y="588"/>
                  </a:cubicBezTo>
                  <a:cubicBezTo>
                    <a:pt x="288" y="576"/>
                    <a:pt x="276" y="563"/>
                    <a:pt x="276" y="551"/>
                  </a:cubicBezTo>
                  <a:cubicBezTo>
                    <a:pt x="313" y="551"/>
                    <a:pt x="351" y="501"/>
                    <a:pt x="326" y="451"/>
                  </a:cubicBezTo>
                  <a:cubicBezTo>
                    <a:pt x="276" y="276"/>
                    <a:pt x="138" y="138"/>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1" name="Google Shape;13271;p28"/>
            <p:cNvSpPr/>
            <p:nvPr/>
          </p:nvSpPr>
          <p:spPr>
            <a:xfrm>
              <a:off x="6325900" y="2240150"/>
              <a:ext cx="45000" cy="24300"/>
            </a:xfrm>
            <a:custGeom>
              <a:avLst/>
              <a:gdLst/>
              <a:ahLst/>
              <a:cxnLst/>
              <a:rect l="l" t="t" r="r" b="b"/>
              <a:pathLst>
                <a:path w="1800" h="972" extrusionOk="0">
                  <a:moveTo>
                    <a:pt x="0" y="1"/>
                  </a:moveTo>
                  <a:lnTo>
                    <a:pt x="0" y="1"/>
                  </a:lnTo>
                  <a:cubicBezTo>
                    <a:pt x="263" y="313"/>
                    <a:pt x="875" y="251"/>
                    <a:pt x="1050" y="288"/>
                  </a:cubicBezTo>
                  <a:cubicBezTo>
                    <a:pt x="1112" y="288"/>
                    <a:pt x="1162" y="313"/>
                    <a:pt x="1212" y="338"/>
                  </a:cubicBezTo>
                  <a:cubicBezTo>
                    <a:pt x="1154" y="329"/>
                    <a:pt x="1095" y="327"/>
                    <a:pt x="1036" y="327"/>
                  </a:cubicBezTo>
                  <a:cubicBezTo>
                    <a:pt x="946" y="327"/>
                    <a:pt x="856" y="333"/>
                    <a:pt x="766" y="333"/>
                  </a:cubicBezTo>
                  <a:cubicBezTo>
                    <a:pt x="660" y="333"/>
                    <a:pt x="554" y="324"/>
                    <a:pt x="450" y="288"/>
                  </a:cubicBezTo>
                  <a:lnTo>
                    <a:pt x="450" y="288"/>
                  </a:lnTo>
                  <a:cubicBezTo>
                    <a:pt x="687" y="438"/>
                    <a:pt x="1000" y="438"/>
                    <a:pt x="1262" y="538"/>
                  </a:cubicBezTo>
                  <a:lnTo>
                    <a:pt x="1262" y="538"/>
                  </a:lnTo>
                  <a:cubicBezTo>
                    <a:pt x="1281" y="547"/>
                    <a:pt x="1412" y="615"/>
                    <a:pt x="1412" y="625"/>
                  </a:cubicBezTo>
                  <a:cubicBezTo>
                    <a:pt x="1162" y="513"/>
                    <a:pt x="862" y="513"/>
                    <a:pt x="587" y="488"/>
                  </a:cubicBezTo>
                  <a:lnTo>
                    <a:pt x="587" y="488"/>
                  </a:lnTo>
                  <a:cubicBezTo>
                    <a:pt x="925" y="613"/>
                    <a:pt x="1287" y="725"/>
                    <a:pt x="1575" y="963"/>
                  </a:cubicBezTo>
                  <a:cubicBezTo>
                    <a:pt x="1587" y="969"/>
                    <a:pt x="1599" y="972"/>
                    <a:pt x="1611" y="972"/>
                  </a:cubicBezTo>
                  <a:cubicBezTo>
                    <a:pt x="1672" y="972"/>
                    <a:pt x="1721" y="900"/>
                    <a:pt x="1700" y="838"/>
                  </a:cubicBezTo>
                  <a:cubicBezTo>
                    <a:pt x="1675" y="788"/>
                    <a:pt x="1625" y="750"/>
                    <a:pt x="1575" y="713"/>
                  </a:cubicBezTo>
                  <a:cubicBezTo>
                    <a:pt x="1637" y="713"/>
                    <a:pt x="1700" y="650"/>
                    <a:pt x="1700" y="588"/>
                  </a:cubicBezTo>
                  <a:cubicBezTo>
                    <a:pt x="1687" y="550"/>
                    <a:pt x="1662" y="513"/>
                    <a:pt x="1637" y="488"/>
                  </a:cubicBezTo>
                  <a:cubicBezTo>
                    <a:pt x="1662" y="475"/>
                    <a:pt x="1675" y="450"/>
                    <a:pt x="1700" y="425"/>
                  </a:cubicBezTo>
                  <a:cubicBezTo>
                    <a:pt x="1800" y="188"/>
                    <a:pt x="1425" y="63"/>
                    <a:pt x="1250" y="13"/>
                  </a:cubicBezTo>
                  <a:cubicBezTo>
                    <a:pt x="1199" y="5"/>
                    <a:pt x="1150" y="1"/>
                    <a:pt x="1101" y="1"/>
                  </a:cubicBezTo>
                  <a:cubicBezTo>
                    <a:pt x="842" y="1"/>
                    <a:pt x="602" y="99"/>
                    <a:pt x="363" y="99"/>
                  </a:cubicBezTo>
                  <a:cubicBezTo>
                    <a:pt x="242" y="99"/>
                    <a:pt x="122" y="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2" name="Google Shape;13272;p28"/>
            <p:cNvSpPr/>
            <p:nvPr/>
          </p:nvSpPr>
          <p:spPr>
            <a:xfrm>
              <a:off x="6344625" y="2256700"/>
              <a:ext cx="29725" cy="35475"/>
            </a:xfrm>
            <a:custGeom>
              <a:avLst/>
              <a:gdLst/>
              <a:ahLst/>
              <a:cxnLst/>
              <a:rect l="l" t="t" r="r" b="b"/>
              <a:pathLst>
                <a:path w="1189" h="1419" extrusionOk="0">
                  <a:moveTo>
                    <a:pt x="1" y="1"/>
                  </a:moveTo>
                  <a:cubicBezTo>
                    <a:pt x="151" y="76"/>
                    <a:pt x="301" y="151"/>
                    <a:pt x="426" y="251"/>
                  </a:cubicBezTo>
                  <a:cubicBezTo>
                    <a:pt x="551" y="351"/>
                    <a:pt x="651" y="476"/>
                    <a:pt x="776" y="576"/>
                  </a:cubicBezTo>
                  <a:cubicBezTo>
                    <a:pt x="726" y="551"/>
                    <a:pt x="688" y="538"/>
                    <a:pt x="651" y="513"/>
                  </a:cubicBezTo>
                  <a:cubicBezTo>
                    <a:pt x="476" y="426"/>
                    <a:pt x="301" y="288"/>
                    <a:pt x="113" y="226"/>
                  </a:cubicBezTo>
                  <a:lnTo>
                    <a:pt x="113" y="226"/>
                  </a:lnTo>
                  <a:cubicBezTo>
                    <a:pt x="326" y="388"/>
                    <a:pt x="488" y="626"/>
                    <a:pt x="726" y="763"/>
                  </a:cubicBezTo>
                  <a:cubicBezTo>
                    <a:pt x="736" y="763"/>
                    <a:pt x="746" y="771"/>
                    <a:pt x="756" y="775"/>
                  </a:cubicBezTo>
                  <a:lnTo>
                    <a:pt x="756" y="775"/>
                  </a:lnTo>
                  <a:cubicBezTo>
                    <a:pt x="533" y="737"/>
                    <a:pt x="274" y="662"/>
                    <a:pt x="76" y="576"/>
                  </a:cubicBezTo>
                  <a:lnTo>
                    <a:pt x="76" y="576"/>
                  </a:lnTo>
                  <a:cubicBezTo>
                    <a:pt x="301" y="763"/>
                    <a:pt x="563" y="926"/>
                    <a:pt x="851" y="988"/>
                  </a:cubicBezTo>
                  <a:cubicBezTo>
                    <a:pt x="806" y="997"/>
                    <a:pt x="762" y="1006"/>
                    <a:pt x="718" y="1006"/>
                  </a:cubicBezTo>
                  <a:cubicBezTo>
                    <a:pt x="700" y="1006"/>
                    <a:pt x="682" y="1004"/>
                    <a:pt x="663" y="1001"/>
                  </a:cubicBezTo>
                  <a:cubicBezTo>
                    <a:pt x="463" y="1001"/>
                    <a:pt x="251" y="963"/>
                    <a:pt x="26" y="851"/>
                  </a:cubicBezTo>
                  <a:lnTo>
                    <a:pt x="26" y="851"/>
                  </a:lnTo>
                  <a:cubicBezTo>
                    <a:pt x="213" y="1013"/>
                    <a:pt x="476" y="1138"/>
                    <a:pt x="726" y="1163"/>
                  </a:cubicBezTo>
                  <a:cubicBezTo>
                    <a:pt x="694" y="1169"/>
                    <a:pt x="660" y="1172"/>
                    <a:pt x="624" y="1172"/>
                  </a:cubicBezTo>
                  <a:cubicBezTo>
                    <a:pt x="588" y="1172"/>
                    <a:pt x="551" y="1169"/>
                    <a:pt x="513" y="1163"/>
                  </a:cubicBezTo>
                  <a:lnTo>
                    <a:pt x="513" y="1163"/>
                  </a:lnTo>
                  <a:cubicBezTo>
                    <a:pt x="588" y="1201"/>
                    <a:pt x="676" y="1226"/>
                    <a:pt x="763" y="1226"/>
                  </a:cubicBezTo>
                  <a:cubicBezTo>
                    <a:pt x="745" y="1228"/>
                    <a:pt x="726" y="1229"/>
                    <a:pt x="707" y="1229"/>
                  </a:cubicBezTo>
                  <a:cubicBezTo>
                    <a:pt x="622" y="1229"/>
                    <a:pt x="530" y="1209"/>
                    <a:pt x="438" y="1188"/>
                  </a:cubicBezTo>
                  <a:lnTo>
                    <a:pt x="438" y="1188"/>
                  </a:lnTo>
                  <a:cubicBezTo>
                    <a:pt x="538" y="1251"/>
                    <a:pt x="651" y="1313"/>
                    <a:pt x="776" y="1326"/>
                  </a:cubicBezTo>
                  <a:cubicBezTo>
                    <a:pt x="863" y="1326"/>
                    <a:pt x="938" y="1301"/>
                    <a:pt x="1026" y="1263"/>
                  </a:cubicBezTo>
                  <a:lnTo>
                    <a:pt x="1026" y="1263"/>
                  </a:lnTo>
                  <a:cubicBezTo>
                    <a:pt x="1013" y="1276"/>
                    <a:pt x="1013" y="1276"/>
                    <a:pt x="1001" y="1288"/>
                  </a:cubicBezTo>
                  <a:cubicBezTo>
                    <a:pt x="927" y="1343"/>
                    <a:pt x="827" y="1378"/>
                    <a:pt x="730" y="1378"/>
                  </a:cubicBezTo>
                  <a:cubicBezTo>
                    <a:pt x="694" y="1378"/>
                    <a:pt x="659" y="1373"/>
                    <a:pt x="626" y="1363"/>
                  </a:cubicBezTo>
                  <a:lnTo>
                    <a:pt x="626" y="1363"/>
                  </a:lnTo>
                  <a:cubicBezTo>
                    <a:pt x="690" y="1400"/>
                    <a:pt x="765" y="1418"/>
                    <a:pt x="840" y="1418"/>
                  </a:cubicBezTo>
                  <a:cubicBezTo>
                    <a:pt x="967" y="1418"/>
                    <a:pt x="1092" y="1365"/>
                    <a:pt x="1163" y="1263"/>
                  </a:cubicBezTo>
                  <a:cubicBezTo>
                    <a:pt x="1188" y="1238"/>
                    <a:pt x="1188" y="1201"/>
                    <a:pt x="1163" y="1176"/>
                  </a:cubicBezTo>
                  <a:cubicBezTo>
                    <a:pt x="1188" y="1126"/>
                    <a:pt x="1163" y="1063"/>
                    <a:pt x="1101" y="1063"/>
                  </a:cubicBezTo>
                  <a:cubicBezTo>
                    <a:pt x="1088" y="1063"/>
                    <a:pt x="1076" y="1076"/>
                    <a:pt x="1063" y="1076"/>
                  </a:cubicBezTo>
                  <a:cubicBezTo>
                    <a:pt x="1063" y="1063"/>
                    <a:pt x="1063" y="1038"/>
                    <a:pt x="1063" y="1026"/>
                  </a:cubicBezTo>
                  <a:cubicBezTo>
                    <a:pt x="1188" y="1001"/>
                    <a:pt x="1188" y="838"/>
                    <a:pt x="1076" y="813"/>
                  </a:cubicBezTo>
                  <a:cubicBezTo>
                    <a:pt x="1088" y="788"/>
                    <a:pt x="1088" y="751"/>
                    <a:pt x="1076" y="713"/>
                  </a:cubicBezTo>
                  <a:cubicBezTo>
                    <a:pt x="1026" y="676"/>
                    <a:pt x="976" y="651"/>
                    <a:pt x="926" y="626"/>
                  </a:cubicBezTo>
                  <a:cubicBezTo>
                    <a:pt x="938" y="626"/>
                    <a:pt x="963" y="613"/>
                    <a:pt x="976" y="588"/>
                  </a:cubicBezTo>
                  <a:cubicBezTo>
                    <a:pt x="1013" y="526"/>
                    <a:pt x="976" y="476"/>
                    <a:pt x="926" y="438"/>
                  </a:cubicBezTo>
                  <a:cubicBezTo>
                    <a:pt x="838" y="363"/>
                    <a:pt x="751" y="288"/>
                    <a:pt x="663" y="226"/>
                  </a:cubicBezTo>
                  <a:cubicBezTo>
                    <a:pt x="476" y="76"/>
                    <a:pt x="238"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3" name="Google Shape;13273;p28"/>
            <p:cNvSpPr/>
            <p:nvPr/>
          </p:nvSpPr>
          <p:spPr>
            <a:xfrm>
              <a:off x="6364000" y="2343650"/>
              <a:ext cx="35450" cy="7300"/>
            </a:xfrm>
            <a:custGeom>
              <a:avLst/>
              <a:gdLst/>
              <a:ahLst/>
              <a:cxnLst/>
              <a:rect l="l" t="t" r="r" b="b"/>
              <a:pathLst>
                <a:path w="1418" h="292" extrusionOk="0">
                  <a:moveTo>
                    <a:pt x="1244" y="0"/>
                  </a:moveTo>
                  <a:cubicBezTo>
                    <a:pt x="1227" y="0"/>
                    <a:pt x="1208" y="3"/>
                    <a:pt x="1188" y="9"/>
                  </a:cubicBezTo>
                  <a:cubicBezTo>
                    <a:pt x="817" y="111"/>
                    <a:pt x="537" y="161"/>
                    <a:pt x="138" y="161"/>
                  </a:cubicBezTo>
                  <a:cubicBezTo>
                    <a:pt x="94" y="161"/>
                    <a:pt x="48" y="161"/>
                    <a:pt x="1" y="159"/>
                  </a:cubicBezTo>
                  <a:lnTo>
                    <a:pt x="1" y="159"/>
                  </a:lnTo>
                  <a:cubicBezTo>
                    <a:pt x="276" y="228"/>
                    <a:pt x="563" y="291"/>
                    <a:pt x="849" y="291"/>
                  </a:cubicBezTo>
                  <a:cubicBezTo>
                    <a:pt x="979" y="291"/>
                    <a:pt x="1109" y="278"/>
                    <a:pt x="1238" y="247"/>
                  </a:cubicBezTo>
                  <a:cubicBezTo>
                    <a:pt x="1418" y="224"/>
                    <a:pt x="1395" y="0"/>
                    <a:pt x="12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4" name="Google Shape;13274;p28"/>
            <p:cNvSpPr/>
            <p:nvPr/>
          </p:nvSpPr>
          <p:spPr>
            <a:xfrm>
              <a:off x="6361500" y="2337850"/>
              <a:ext cx="32825" cy="7575"/>
            </a:xfrm>
            <a:custGeom>
              <a:avLst/>
              <a:gdLst/>
              <a:ahLst/>
              <a:cxnLst/>
              <a:rect l="l" t="t" r="r" b="b"/>
              <a:pathLst>
                <a:path w="1313" h="303" extrusionOk="0">
                  <a:moveTo>
                    <a:pt x="1166" y="0"/>
                  </a:moveTo>
                  <a:cubicBezTo>
                    <a:pt x="1123" y="0"/>
                    <a:pt x="1081" y="21"/>
                    <a:pt x="1038" y="29"/>
                  </a:cubicBezTo>
                  <a:cubicBezTo>
                    <a:pt x="663" y="142"/>
                    <a:pt x="413" y="192"/>
                    <a:pt x="1" y="192"/>
                  </a:cubicBezTo>
                  <a:cubicBezTo>
                    <a:pt x="229" y="258"/>
                    <a:pt x="470" y="302"/>
                    <a:pt x="708" y="302"/>
                  </a:cubicBezTo>
                  <a:cubicBezTo>
                    <a:pt x="875" y="302"/>
                    <a:pt x="1041" y="280"/>
                    <a:pt x="1200" y="229"/>
                  </a:cubicBezTo>
                  <a:cubicBezTo>
                    <a:pt x="1300" y="204"/>
                    <a:pt x="1313" y="54"/>
                    <a:pt x="1225" y="17"/>
                  </a:cubicBezTo>
                  <a:cubicBezTo>
                    <a:pt x="1206" y="5"/>
                    <a:pt x="1186" y="0"/>
                    <a:pt x="1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5" name="Google Shape;13275;p28"/>
            <p:cNvSpPr/>
            <p:nvPr/>
          </p:nvSpPr>
          <p:spPr>
            <a:xfrm>
              <a:off x="6367450" y="2335700"/>
              <a:ext cx="19350" cy="6325"/>
            </a:xfrm>
            <a:custGeom>
              <a:avLst/>
              <a:gdLst/>
              <a:ahLst/>
              <a:cxnLst/>
              <a:rect l="l" t="t" r="r" b="b"/>
              <a:pathLst>
                <a:path w="774" h="253" extrusionOk="0">
                  <a:moveTo>
                    <a:pt x="703" y="0"/>
                  </a:moveTo>
                  <a:cubicBezTo>
                    <a:pt x="698" y="0"/>
                    <a:pt x="693" y="1"/>
                    <a:pt x="687" y="3"/>
                  </a:cubicBezTo>
                  <a:cubicBezTo>
                    <a:pt x="450" y="90"/>
                    <a:pt x="225" y="178"/>
                    <a:pt x="0" y="253"/>
                  </a:cubicBezTo>
                  <a:cubicBezTo>
                    <a:pt x="238" y="240"/>
                    <a:pt x="488" y="203"/>
                    <a:pt x="712" y="128"/>
                  </a:cubicBezTo>
                  <a:cubicBezTo>
                    <a:pt x="737" y="115"/>
                    <a:pt x="762" y="90"/>
                    <a:pt x="762" y="65"/>
                  </a:cubicBezTo>
                  <a:cubicBezTo>
                    <a:pt x="773" y="33"/>
                    <a:pt x="737"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6" name="Google Shape;13276;p28"/>
            <p:cNvSpPr/>
            <p:nvPr/>
          </p:nvSpPr>
          <p:spPr>
            <a:xfrm>
              <a:off x="6339625" y="2224025"/>
              <a:ext cx="34575" cy="13100"/>
            </a:xfrm>
            <a:custGeom>
              <a:avLst/>
              <a:gdLst/>
              <a:ahLst/>
              <a:cxnLst/>
              <a:rect l="l" t="t" r="r" b="b"/>
              <a:pathLst>
                <a:path w="1383" h="524" extrusionOk="0">
                  <a:moveTo>
                    <a:pt x="411" y="1"/>
                  </a:moveTo>
                  <a:cubicBezTo>
                    <a:pt x="266" y="1"/>
                    <a:pt x="126" y="30"/>
                    <a:pt x="1" y="96"/>
                  </a:cubicBezTo>
                  <a:cubicBezTo>
                    <a:pt x="55" y="86"/>
                    <a:pt x="107" y="81"/>
                    <a:pt x="158" y="81"/>
                  </a:cubicBezTo>
                  <a:cubicBezTo>
                    <a:pt x="423" y="81"/>
                    <a:pt x="643" y="205"/>
                    <a:pt x="863" y="321"/>
                  </a:cubicBezTo>
                  <a:cubicBezTo>
                    <a:pt x="976" y="371"/>
                    <a:pt x="1088" y="483"/>
                    <a:pt x="1213" y="521"/>
                  </a:cubicBezTo>
                  <a:cubicBezTo>
                    <a:pt x="1221" y="522"/>
                    <a:pt x="1229" y="523"/>
                    <a:pt x="1236" y="523"/>
                  </a:cubicBezTo>
                  <a:cubicBezTo>
                    <a:pt x="1334" y="523"/>
                    <a:pt x="1383" y="379"/>
                    <a:pt x="1313" y="321"/>
                  </a:cubicBezTo>
                  <a:cubicBezTo>
                    <a:pt x="1072" y="140"/>
                    <a:pt x="731"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7" name="Google Shape;13277;p28"/>
            <p:cNvSpPr/>
            <p:nvPr/>
          </p:nvSpPr>
          <p:spPr>
            <a:xfrm>
              <a:off x="6339950" y="2217525"/>
              <a:ext cx="30650" cy="10825"/>
            </a:xfrm>
            <a:custGeom>
              <a:avLst/>
              <a:gdLst/>
              <a:ahLst/>
              <a:cxnLst/>
              <a:rect l="l" t="t" r="r" b="b"/>
              <a:pathLst>
                <a:path w="1226" h="433" extrusionOk="0">
                  <a:moveTo>
                    <a:pt x="354" y="1"/>
                  </a:moveTo>
                  <a:cubicBezTo>
                    <a:pt x="234" y="1"/>
                    <a:pt x="114" y="18"/>
                    <a:pt x="0" y="56"/>
                  </a:cubicBezTo>
                  <a:cubicBezTo>
                    <a:pt x="375" y="56"/>
                    <a:pt x="638" y="193"/>
                    <a:pt x="950" y="368"/>
                  </a:cubicBezTo>
                  <a:cubicBezTo>
                    <a:pt x="995" y="391"/>
                    <a:pt x="1049" y="433"/>
                    <a:pt x="1105" y="433"/>
                  </a:cubicBezTo>
                  <a:cubicBezTo>
                    <a:pt x="1112" y="433"/>
                    <a:pt x="1118" y="432"/>
                    <a:pt x="1125" y="431"/>
                  </a:cubicBezTo>
                  <a:cubicBezTo>
                    <a:pt x="1213" y="406"/>
                    <a:pt x="1225" y="268"/>
                    <a:pt x="1150" y="231"/>
                  </a:cubicBezTo>
                  <a:cubicBezTo>
                    <a:pt x="915" y="91"/>
                    <a:pt x="631" y="1"/>
                    <a:pt x="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8" name="Google Shape;13278;p28"/>
            <p:cNvSpPr/>
            <p:nvPr/>
          </p:nvSpPr>
          <p:spPr>
            <a:xfrm>
              <a:off x="6340250" y="2211325"/>
              <a:ext cx="26225" cy="8575"/>
            </a:xfrm>
            <a:custGeom>
              <a:avLst/>
              <a:gdLst/>
              <a:ahLst/>
              <a:cxnLst/>
              <a:rect l="l" t="t" r="r" b="b"/>
              <a:pathLst>
                <a:path w="1049" h="343" extrusionOk="0">
                  <a:moveTo>
                    <a:pt x="319" y="0"/>
                  </a:moveTo>
                  <a:cubicBezTo>
                    <a:pt x="212" y="0"/>
                    <a:pt x="105" y="19"/>
                    <a:pt x="1" y="66"/>
                  </a:cubicBezTo>
                  <a:cubicBezTo>
                    <a:pt x="28" y="63"/>
                    <a:pt x="54" y="62"/>
                    <a:pt x="80" y="62"/>
                  </a:cubicBezTo>
                  <a:cubicBezTo>
                    <a:pt x="382" y="62"/>
                    <a:pt x="637" y="249"/>
                    <a:pt x="913" y="341"/>
                  </a:cubicBezTo>
                  <a:cubicBezTo>
                    <a:pt x="918" y="342"/>
                    <a:pt x="923" y="342"/>
                    <a:pt x="928" y="342"/>
                  </a:cubicBezTo>
                  <a:cubicBezTo>
                    <a:pt x="1006" y="342"/>
                    <a:pt x="1049" y="250"/>
                    <a:pt x="1013" y="191"/>
                  </a:cubicBezTo>
                  <a:cubicBezTo>
                    <a:pt x="976" y="141"/>
                    <a:pt x="888" y="129"/>
                    <a:pt x="838" y="104"/>
                  </a:cubicBezTo>
                  <a:cubicBezTo>
                    <a:pt x="668" y="50"/>
                    <a:pt x="493"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9" name="Google Shape;13279;p28"/>
            <p:cNvSpPr/>
            <p:nvPr/>
          </p:nvSpPr>
          <p:spPr>
            <a:xfrm>
              <a:off x="6339325" y="2204850"/>
              <a:ext cx="23600" cy="7425"/>
            </a:xfrm>
            <a:custGeom>
              <a:avLst/>
              <a:gdLst/>
              <a:ahLst/>
              <a:cxnLst/>
              <a:rect l="l" t="t" r="r" b="b"/>
              <a:pathLst>
                <a:path w="944" h="297" extrusionOk="0">
                  <a:moveTo>
                    <a:pt x="319" y="0"/>
                  </a:moveTo>
                  <a:cubicBezTo>
                    <a:pt x="208" y="0"/>
                    <a:pt x="100" y="20"/>
                    <a:pt x="0" y="63"/>
                  </a:cubicBezTo>
                  <a:cubicBezTo>
                    <a:pt x="29" y="59"/>
                    <a:pt x="58" y="57"/>
                    <a:pt x="86" y="57"/>
                  </a:cubicBezTo>
                  <a:cubicBezTo>
                    <a:pt x="338" y="57"/>
                    <a:pt x="564" y="198"/>
                    <a:pt x="800" y="288"/>
                  </a:cubicBezTo>
                  <a:cubicBezTo>
                    <a:pt x="813" y="294"/>
                    <a:pt x="825" y="297"/>
                    <a:pt x="837" y="297"/>
                  </a:cubicBezTo>
                  <a:cubicBezTo>
                    <a:pt x="897" y="297"/>
                    <a:pt x="944" y="228"/>
                    <a:pt x="913" y="175"/>
                  </a:cubicBezTo>
                  <a:cubicBezTo>
                    <a:pt x="741" y="69"/>
                    <a:pt x="527"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0" name="Google Shape;13280;p28"/>
            <p:cNvSpPr/>
            <p:nvPr/>
          </p:nvSpPr>
          <p:spPr>
            <a:xfrm>
              <a:off x="6340575" y="2193300"/>
              <a:ext cx="21275" cy="14075"/>
            </a:xfrm>
            <a:custGeom>
              <a:avLst/>
              <a:gdLst/>
              <a:ahLst/>
              <a:cxnLst/>
              <a:rect l="l" t="t" r="r" b="b"/>
              <a:pathLst>
                <a:path w="851" h="563" extrusionOk="0">
                  <a:moveTo>
                    <a:pt x="0" y="0"/>
                  </a:moveTo>
                  <a:cubicBezTo>
                    <a:pt x="188" y="38"/>
                    <a:pt x="425" y="225"/>
                    <a:pt x="475" y="263"/>
                  </a:cubicBezTo>
                  <a:cubicBezTo>
                    <a:pt x="513" y="275"/>
                    <a:pt x="563" y="325"/>
                    <a:pt x="613" y="363"/>
                  </a:cubicBezTo>
                  <a:cubicBezTo>
                    <a:pt x="485" y="320"/>
                    <a:pt x="352" y="295"/>
                    <a:pt x="221" y="295"/>
                  </a:cubicBezTo>
                  <a:cubicBezTo>
                    <a:pt x="159" y="295"/>
                    <a:pt x="98" y="301"/>
                    <a:pt x="38" y="313"/>
                  </a:cubicBezTo>
                  <a:cubicBezTo>
                    <a:pt x="300" y="325"/>
                    <a:pt x="513" y="475"/>
                    <a:pt x="750" y="562"/>
                  </a:cubicBezTo>
                  <a:cubicBezTo>
                    <a:pt x="825" y="562"/>
                    <a:pt x="850" y="462"/>
                    <a:pt x="788" y="425"/>
                  </a:cubicBezTo>
                  <a:cubicBezTo>
                    <a:pt x="813" y="412"/>
                    <a:pt x="838" y="387"/>
                    <a:pt x="838" y="325"/>
                  </a:cubicBezTo>
                  <a:cubicBezTo>
                    <a:pt x="625" y="125"/>
                    <a:pt x="30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1" name="Google Shape;13281;p28"/>
            <p:cNvSpPr/>
            <p:nvPr/>
          </p:nvSpPr>
          <p:spPr>
            <a:xfrm>
              <a:off x="6332775" y="2172850"/>
              <a:ext cx="25000" cy="11950"/>
            </a:xfrm>
            <a:custGeom>
              <a:avLst/>
              <a:gdLst/>
              <a:ahLst/>
              <a:cxnLst/>
              <a:rect l="l" t="t" r="r" b="b"/>
              <a:pathLst>
                <a:path w="1000" h="478" extrusionOk="0">
                  <a:moveTo>
                    <a:pt x="298" y="1"/>
                  </a:moveTo>
                  <a:cubicBezTo>
                    <a:pt x="261" y="1"/>
                    <a:pt x="224" y="2"/>
                    <a:pt x="187" y="6"/>
                  </a:cubicBezTo>
                  <a:cubicBezTo>
                    <a:pt x="400" y="43"/>
                    <a:pt x="650" y="168"/>
                    <a:pt x="787" y="293"/>
                  </a:cubicBezTo>
                  <a:cubicBezTo>
                    <a:pt x="725" y="256"/>
                    <a:pt x="650" y="231"/>
                    <a:pt x="587" y="206"/>
                  </a:cubicBezTo>
                  <a:cubicBezTo>
                    <a:pt x="468" y="166"/>
                    <a:pt x="338" y="136"/>
                    <a:pt x="211" y="136"/>
                  </a:cubicBezTo>
                  <a:cubicBezTo>
                    <a:pt x="139" y="136"/>
                    <a:pt x="68" y="146"/>
                    <a:pt x="0" y="168"/>
                  </a:cubicBezTo>
                  <a:cubicBezTo>
                    <a:pt x="275" y="181"/>
                    <a:pt x="512" y="343"/>
                    <a:pt x="750" y="468"/>
                  </a:cubicBezTo>
                  <a:cubicBezTo>
                    <a:pt x="763" y="475"/>
                    <a:pt x="777" y="478"/>
                    <a:pt x="789" y="478"/>
                  </a:cubicBezTo>
                  <a:cubicBezTo>
                    <a:pt x="824" y="478"/>
                    <a:pt x="853" y="455"/>
                    <a:pt x="862" y="418"/>
                  </a:cubicBezTo>
                  <a:cubicBezTo>
                    <a:pt x="879" y="429"/>
                    <a:pt x="899" y="436"/>
                    <a:pt x="917" y="436"/>
                  </a:cubicBezTo>
                  <a:cubicBezTo>
                    <a:pt x="940" y="436"/>
                    <a:pt x="961" y="426"/>
                    <a:pt x="975" y="406"/>
                  </a:cubicBezTo>
                  <a:cubicBezTo>
                    <a:pt x="1000" y="343"/>
                    <a:pt x="950" y="281"/>
                    <a:pt x="912" y="231"/>
                  </a:cubicBezTo>
                  <a:cubicBezTo>
                    <a:pt x="762" y="69"/>
                    <a:pt x="527" y="1"/>
                    <a:pt x="2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2" name="Google Shape;13282;p28"/>
            <p:cNvSpPr/>
            <p:nvPr/>
          </p:nvSpPr>
          <p:spPr>
            <a:xfrm>
              <a:off x="6337750" y="2094575"/>
              <a:ext cx="43150" cy="16525"/>
            </a:xfrm>
            <a:custGeom>
              <a:avLst/>
              <a:gdLst/>
              <a:ahLst/>
              <a:cxnLst/>
              <a:rect l="l" t="t" r="r" b="b"/>
              <a:pathLst>
                <a:path w="1726" h="661" extrusionOk="0">
                  <a:moveTo>
                    <a:pt x="1463" y="0"/>
                  </a:moveTo>
                  <a:cubicBezTo>
                    <a:pt x="1338" y="0"/>
                    <a:pt x="1226" y="75"/>
                    <a:pt x="1101" y="100"/>
                  </a:cubicBezTo>
                  <a:cubicBezTo>
                    <a:pt x="763" y="175"/>
                    <a:pt x="463" y="263"/>
                    <a:pt x="126" y="263"/>
                  </a:cubicBezTo>
                  <a:cubicBezTo>
                    <a:pt x="347" y="322"/>
                    <a:pt x="586" y="359"/>
                    <a:pt x="825" y="359"/>
                  </a:cubicBezTo>
                  <a:cubicBezTo>
                    <a:pt x="990" y="359"/>
                    <a:pt x="1155" y="341"/>
                    <a:pt x="1313" y="300"/>
                  </a:cubicBezTo>
                  <a:lnTo>
                    <a:pt x="1313" y="300"/>
                  </a:lnTo>
                  <a:cubicBezTo>
                    <a:pt x="1276" y="325"/>
                    <a:pt x="1263" y="325"/>
                    <a:pt x="1238" y="338"/>
                  </a:cubicBezTo>
                  <a:cubicBezTo>
                    <a:pt x="938" y="422"/>
                    <a:pt x="645" y="464"/>
                    <a:pt x="328" y="464"/>
                  </a:cubicBezTo>
                  <a:cubicBezTo>
                    <a:pt x="222" y="464"/>
                    <a:pt x="113" y="459"/>
                    <a:pt x="1" y="450"/>
                  </a:cubicBezTo>
                  <a:lnTo>
                    <a:pt x="1" y="450"/>
                  </a:lnTo>
                  <a:cubicBezTo>
                    <a:pt x="291" y="565"/>
                    <a:pt x="629" y="661"/>
                    <a:pt x="958" y="661"/>
                  </a:cubicBezTo>
                  <a:cubicBezTo>
                    <a:pt x="1168" y="661"/>
                    <a:pt x="1374" y="622"/>
                    <a:pt x="1563" y="525"/>
                  </a:cubicBezTo>
                  <a:cubicBezTo>
                    <a:pt x="1726" y="450"/>
                    <a:pt x="1676" y="238"/>
                    <a:pt x="1538" y="213"/>
                  </a:cubicBezTo>
                  <a:cubicBezTo>
                    <a:pt x="1576" y="175"/>
                    <a:pt x="1576" y="100"/>
                    <a:pt x="1538" y="50"/>
                  </a:cubicBezTo>
                  <a:cubicBezTo>
                    <a:pt x="1526" y="50"/>
                    <a:pt x="1526" y="38"/>
                    <a:pt x="1513" y="25"/>
                  </a:cubicBezTo>
                  <a:cubicBezTo>
                    <a:pt x="1501" y="13"/>
                    <a:pt x="1488" y="0"/>
                    <a:pt x="14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3" name="Google Shape;13283;p28"/>
            <p:cNvSpPr/>
            <p:nvPr/>
          </p:nvSpPr>
          <p:spPr>
            <a:xfrm>
              <a:off x="6351500" y="2089250"/>
              <a:ext cx="22850" cy="7100"/>
            </a:xfrm>
            <a:custGeom>
              <a:avLst/>
              <a:gdLst/>
              <a:ahLst/>
              <a:cxnLst/>
              <a:rect l="l" t="t" r="r" b="b"/>
              <a:pathLst>
                <a:path w="914" h="284" extrusionOk="0">
                  <a:moveTo>
                    <a:pt x="813" y="1"/>
                  </a:moveTo>
                  <a:cubicBezTo>
                    <a:pt x="538" y="88"/>
                    <a:pt x="276" y="213"/>
                    <a:pt x="1" y="276"/>
                  </a:cubicBezTo>
                  <a:cubicBezTo>
                    <a:pt x="63" y="281"/>
                    <a:pt x="126" y="283"/>
                    <a:pt x="189" y="283"/>
                  </a:cubicBezTo>
                  <a:cubicBezTo>
                    <a:pt x="425" y="283"/>
                    <a:pt x="661" y="247"/>
                    <a:pt x="888" y="188"/>
                  </a:cubicBezTo>
                  <a:cubicBezTo>
                    <a:pt x="888" y="176"/>
                    <a:pt x="901" y="176"/>
                    <a:pt x="913" y="176"/>
                  </a:cubicBezTo>
                  <a:cubicBezTo>
                    <a:pt x="913" y="176"/>
                    <a:pt x="901" y="163"/>
                    <a:pt x="901" y="163"/>
                  </a:cubicBezTo>
                  <a:cubicBezTo>
                    <a:pt x="876" y="138"/>
                    <a:pt x="863" y="113"/>
                    <a:pt x="838" y="76"/>
                  </a:cubicBezTo>
                  <a:cubicBezTo>
                    <a:pt x="826" y="51"/>
                    <a:pt x="813" y="26"/>
                    <a:pt x="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4" name="Google Shape;13284;p28"/>
            <p:cNvSpPr/>
            <p:nvPr/>
          </p:nvSpPr>
          <p:spPr>
            <a:xfrm>
              <a:off x="6354625" y="2086475"/>
              <a:ext cx="14650" cy="4050"/>
            </a:xfrm>
            <a:custGeom>
              <a:avLst/>
              <a:gdLst/>
              <a:ahLst/>
              <a:cxnLst/>
              <a:rect l="l" t="t" r="r" b="b"/>
              <a:pathLst>
                <a:path w="586" h="162" extrusionOk="0">
                  <a:moveTo>
                    <a:pt x="513" y="1"/>
                  </a:moveTo>
                  <a:cubicBezTo>
                    <a:pt x="381" y="1"/>
                    <a:pt x="55" y="153"/>
                    <a:pt x="1" y="162"/>
                  </a:cubicBezTo>
                  <a:cubicBezTo>
                    <a:pt x="163" y="162"/>
                    <a:pt x="438" y="124"/>
                    <a:pt x="551" y="87"/>
                  </a:cubicBezTo>
                  <a:cubicBezTo>
                    <a:pt x="586" y="24"/>
                    <a:pt x="564" y="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5" name="Google Shape;13285;p28"/>
            <p:cNvSpPr/>
            <p:nvPr/>
          </p:nvSpPr>
          <p:spPr>
            <a:xfrm>
              <a:off x="6355575" y="2080575"/>
              <a:ext cx="15650" cy="6525"/>
            </a:xfrm>
            <a:custGeom>
              <a:avLst/>
              <a:gdLst/>
              <a:ahLst/>
              <a:cxnLst/>
              <a:rect l="l" t="t" r="r" b="b"/>
              <a:pathLst>
                <a:path w="626" h="261" extrusionOk="0">
                  <a:moveTo>
                    <a:pt x="555" y="0"/>
                  </a:moveTo>
                  <a:cubicBezTo>
                    <a:pt x="533" y="0"/>
                    <a:pt x="508" y="5"/>
                    <a:pt x="488" y="10"/>
                  </a:cubicBezTo>
                  <a:cubicBezTo>
                    <a:pt x="313" y="60"/>
                    <a:pt x="150" y="148"/>
                    <a:pt x="0" y="260"/>
                  </a:cubicBezTo>
                  <a:cubicBezTo>
                    <a:pt x="200" y="185"/>
                    <a:pt x="400" y="148"/>
                    <a:pt x="575" y="123"/>
                  </a:cubicBezTo>
                  <a:cubicBezTo>
                    <a:pt x="600" y="110"/>
                    <a:pt x="625" y="85"/>
                    <a:pt x="625" y="48"/>
                  </a:cubicBezTo>
                  <a:cubicBezTo>
                    <a:pt x="618" y="11"/>
                    <a:pt x="588" y="0"/>
                    <a:pt x="5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6" name="Google Shape;13286;p28"/>
            <p:cNvSpPr/>
            <p:nvPr/>
          </p:nvSpPr>
          <p:spPr>
            <a:xfrm>
              <a:off x="6307150" y="2082500"/>
              <a:ext cx="44025" cy="11775"/>
            </a:xfrm>
            <a:custGeom>
              <a:avLst/>
              <a:gdLst/>
              <a:ahLst/>
              <a:cxnLst/>
              <a:rect l="l" t="t" r="r" b="b"/>
              <a:pathLst>
                <a:path w="1761" h="471" extrusionOk="0">
                  <a:moveTo>
                    <a:pt x="940" y="0"/>
                  </a:moveTo>
                  <a:cubicBezTo>
                    <a:pt x="739" y="0"/>
                    <a:pt x="531" y="25"/>
                    <a:pt x="363" y="96"/>
                  </a:cubicBezTo>
                  <a:cubicBezTo>
                    <a:pt x="415" y="90"/>
                    <a:pt x="466" y="87"/>
                    <a:pt x="518" y="87"/>
                  </a:cubicBezTo>
                  <a:cubicBezTo>
                    <a:pt x="775" y="87"/>
                    <a:pt x="1027" y="156"/>
                    <a:pt x="1287" y="208"/>
                  </a:cubicBezTo>
                  <a:cubicBezTo>
                    <a:pt x="1125" y="196"/>
                    <a:pt x="963" y="146"/>
                    <a:pt x="788" y="146"/>
                  </a:cubicBezTo>
                  <a:cubicBezTo>
                    <a:pt x="770" y="145"/>
                    <a:pt x="753" y="145"/>
                    <a:pt x="735" y="145"/>
                  </a:cubicBezTo>
                  <a:cubicBezTo>
                    <a:pt x="479" y="145"/>
                    <a:pt x="234" y="229"/>
                    <a:pt x="0" y="346"/>
                  </a:cubicBezTo>
                  <a:cubicBezTo>
                    <a:pt x="138" y="309"/>
                    <a:pt x="322" y="286"/>
                    <a:pt x="469" y="286"/>
                  </a:cubicBezTo>
                  <a:cubicBezTo>
                    <a:pt x="523" y="286"/>
                    <a:pt x="572" y="289"/>
                    <a:pt x="613" y="296"/>
                  </a:cubicBezTo>
                  <a:cubicBezTo>
                    <a:pt x="925" y="321"/>
                    <a:pt x="1212" y="446"/>
                    <a:pt x="1525" y="471"/>
                  </a:cubicBezTo>
                  <a:cubicBezTo>
                    <a:pt x="1612" y="458"/>
                    <a:pt x="1725" y="446"/>
                    <a:pt x="1737" y="346"/>
                  </a:cubicBezTo>
                  <a:cubicBezTo>
                    <a:pt x="1760" y="265"/>
                    <a:pt x="1698" y="194"/>
                    <a:pt x="1619" y="194"/>
                  </a:cubicBezTo>
                  <a:cubicBezTo>
                    <a:pt x="1613" y="194"/>
                    <a:pt x="1606" y="195"/>
                    <a:pt x="1600" y="196"/>
                  </a:cubicBezTo>
                  <a:cubicBezTo>
                    <a:pt x="1612" y="171"/>
                    <a:pt x="1625" y="133"/>
                    <a:pt x="1612" y="96"/>
                  </a:cubicBezTo>
                  <a:cubicBezTo>
                    <a:pt x="1595" y="53"/>
                    <a:pt x="1554" y="39"/>
                    <a:pt x="1510" y="39"/>
                  </a:cubicBezTo>
                  <a:cubicBezTo>
                    <a:pt x="1490" y="39"/>
                    <a:pt x="1469" y="42"/>
                    <a:pt x="1450" y="46"/>
                  </a:cubicBezTo>
                  <a:cubicBezTo>
                    <a:pt x="1311" y="22"/>
                    <a:pt x="1128" y="0"/>
                    <a:pt x="9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7" name="Google Shape;13287;p28"/>
            <p:cNvSpPr/>
            <p:nvPr/>
          </p:nvSpPr>
          <p:spPr>
            <a:xfrm>
              <a:off x="6320275" y="2077075"/>
              <a:ext cx="31875" cy="5800"/>
            </a:xfrm>
            <a:custGeom>
              <a:avLst/>
              <a:gdLst/>
              <a:ahLst/>
              <a:cxnLst/>
              <a:rect l="l" t="t" r="r" b="b"/>
              <a:pathLst>
                <a:path w="1275" h="232" extrusionOk="0">
                  <a:moveTo>
                    <a:pt x="1125" y="0"/>
                  </a:moveTo>
                  <a:lnTo>
                    <a:pt x="1125" y="0"/>
                  </a:lnTo>
                  <a:cubicBezTo>
                    <a:pt x="800" y="63"/>
                    <a:pt x="388" y="25"/>
                    <a:pt x="0" y="150"/>
                  </a:cubicBezTo>
                  <a:cubicBezTo>
                    <a:pt x="42" y="146"/>
                    <a:pt x="84" y="144"/>
                    <a:pt x="126" y="144"/>
                  </a:cubicBezTo>
                  <a:cubicBezTo>
                    <a:pt x="410" y="144"/>
                    <a:pt x="676" y="231"/>
                    <a:pt x="953" y="231"/>
                  </a:cubicBezTo>
                  <a:cubicBezTo>
                    <a:pt x="994" y="231"/>
                    <a:pt x="1034" y="230"/>
                    <a:pt x="1075" y="225"/>
                  </a:cubicBezTo>
                  <a:cubicBezTo>
                    <a:pt x="1212" y="213"/>
                    <a:pt x="1275" y="50"/>
                    <a:pt x="1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8" name="Google Shape;13288;p28"/>
            <p:cNvSpPr/>
            <p:nvPr/>
          </p:nvSpPr>
          <p:spPr>
            <a:xfrm>
              <a:off x="6332775" y="2060050"/>
              <a:ext cx="42075" cy="16450"/>
            </a:xfrm>
            <a:custGeom>
              <a:avLst/>
              <a:gdLst/>
              <a:ahLst/>
              <a:cxnLst/>
              <a:rect l="l" t="t" r="r" b="b"/>
              <a:pathLst>
                <a:path w="1683" h="658" extrusionOk="0">
                  <a:moveTo>
                    <a:pt x="1451" y="1"/>
                  </a:moveTo>
                  <a:cubicBezTo>
                    <a:pt x="1434" y="1"/>
                    <a:pt x="1417" y="3"/>
                    <a:pt x="1400" y="7"/>
                  </a:cubicBezTo>
                  <a:cubicBezTo>
                    <a:pt x="987" y="19"/>
                    <a:pt x="650" y="281"/>
                    <a:pt x="275" y="431"/>
                  </a:cubicBezTo>
                  <a:cubicBezTo>
                    <a:pt x="537" y="394"/>
                    <a:pt x="750" y="356"/>
                    <a:pt x="950" y="319"/>
                  </a:cubicBezTo>
                  <a:lnTo>
                    <a:pt x="950" y="319"/>
                  </a:lnTo>
                  <a:cubicBezTo>
                    <a:pt x="837" y="369"/>
                    <a:pt x="712" y="431"/>
                    <a:pt x="687" y="431"/>
                  </a:cubicBezTo>
                  <a:cubicBezTo>
                    <a:pt x="562" y="506"/>
                    <a:pt x="225" y="606"/>
                    <a:pt x="0" y="631"/>
                  </a:cubicBezTo>
                  <a:cubicBezTo>
                    <a:pt x="108" y="649"/>
                    <a:pt x="216" y="657"/>
                    <a:pt x="325" y="657"/>
                  </a:cubicBezTo>
                  <a:cubicBezTo>
                    <a:pt x="607" y="657"/>
                    <a:pt x="888" y="599"/>
                    <a:pt x="1150" y="481"/>
                  </a:cubicBezTo>
                  <a:cubicBezTo>
                    <a:pt x="1212" y="469"/>
                    <a:pt x="1287" y="444"/>
                    <a:pt x="1287" y="369"/>
                  </a:cubicBezTo>
                  <a:cubicBezTo>
                    <a:pt x="1287" y="306"/>
                    <a:pt x="1262" y="281"/>
                    <a:pt x="1225" y="269"/>
                  </a:cubicBezTo>
                  <a:cubicBezTo>
                    <a:pt x="1325" y="244"/>
                    <a:pt x="1425" y="231"/>
                    <a:pt x="1537" y="219"/>
                  </a:cubicBezTo>
                  <a:cubicBezTo>
                    <a:pt x="1682" y="130"/>
                    <a:pt x="1588" y="1"/>
                    <a:pt x="14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9" name="Google Shape;13289;p28"/>
            <p:cNvSpPr/>
            <p:nvPr/>
          </p:nvSpPr>
          <p:spPr>
            <a:xfrm>
              <a:off x="6365250" y="2188425"/>
              <a:ext cx="37525" cy="13125"/>
            </a:xfrm>
            <a:custGeom>
              <a:avLst/>
              <a:gdLst/>
              <a:ahLst/>
              <a:cxnLst/>
              <a:rect l="l" t="t" r="r" b="b"/>
              <a:pathLst>
                <a:path w="1501" h="525" extrusionOk="0">
                  <a:moveTo>
                    <a:pt x="629" y="0"/>
                  </a:moveTo>
                  <a:cubicBezTo>
                    <a:pt x="409" y="0"/>
                    <a:pt x="192" y="44"/>
                    <a:pt x="1" y="145"/>
                  </a:cubicBezTo>
                  <a:cubicBezTo>
                    <a:pt x="117" y="120"/>
                    <a:pt x="216" y="109"/>
                    <a:pt x="311" y="109"/>
                  </a:cubicBezTo>
                  <a:cubicBezTo>
                    <a:pt x="452" y="109"/>
                    <a:pt x="582" y="133"/>
                    <a:pt x="738" y="170"/>
                  </a:cubicBezTo>
                  <a:cubicBezTo>
                    <a:pt x="888" y="233"/>
                    <a:pt x="1000" y="220"/>
                    <a:pt x="1113" y="358"/>
                  </a:cubicBezTo>
                  <a:cubicBezTo>
                    <a:pt x="1125" y="370"/>
                    <a:pt x="1138" y="395"/>
                    <a:pt x="1150" y="408"/>
                  </a:cubicBezTo>
                  <a:cubicBezTo>
                    <a:pt x="1183" y="462"/>
                    <a:pt x="1225" y="525"/>
                    <a:pt x="1284" y="525"/>
                  </a:cubicBezTo>
                  <a:cubicBezTo>
                    <a:pt x="1293" y="525"/>
                    <a:pt x="1303" y="523"/>
                    <a:pt x="1313" y="520"/>
                  </a:cubicBezTo>
                  <a:cubicBezTo>
                    <a:pt x="1500" y="483"/>
                    <a:pt x="1400" y="295"/>
                    <a:pt x="1313" y="220"/>
                  </a:cubicBezTo>
                  <a:cubicBezTo>
                    <a:pt x="1188" y="58"/>
                    <a:pt x="975" y="33"/>
                    <a:pt x="788" y="8"/>
                  </a:cubicBezTo>
                  <a:cubicBezTo>
                    <a:pt x="735" y="3"/>
                    <a:pt x="682" y="0"/>
                    <a:pt x="6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0" name="Google Shape;13290;p28"/>
            <p:cNvSpPr/>
            <p:nvPr/>
          </p:nvSpPr>
          <p:spPr>
            <a:xfrm>
              <a:off x="6379950" y="2184775"/>
              <a:ext cx="24900" cy="8875"/>
            </a:xfrm>
            <a:custGeom>
              <a:avLst/>
              <a:gdLst/>
              <a:ahLst/>
              <a:cxnLst/>
              <a:rect l="l" t="t" r="r" b="b"/>
              <a:pathLst>
                <a:path w="996" h="355" extrusionOk="0">
                  <a:moveTo>
                    <a:pt x="334" y="1"/>
                  </a:moveTo>
                  <a:cubicBezTo>
                    <a:pt x="218" y="1"/>
                    <a:pt x="103" y="21"/>
                    <a:pt x="0" y="66"/>
                  </a:cubicBezTo>
                  <a:cubicBezTo>
                    <a:pt x="26" y="63"/>
                    <a:pt x="52" y="62"/>
                    <a:pt x="78" y="62"/>
                  </a:cubicBezTo>
                  <a:cubicBezTo>
                    <a:pt x="272" y="62"/>
                    <a:pt x="448" y="140"/>
                    <a:pt x="625" y="229"/>
                  </a:cubicBezTo>
                  <a:cubicBezTo>
                    <a:pt x="712" y="254"/>
                    <a:pt x="775" y="329"/>
                    <a:pt x="862" y="354"/>
                  </a:cubicBezTo>
                  <a:cubicBezTo>
                    <a:pt x="867" y="354"/>
                    <a:pt x="871" y="354"/>
                    <a:pt x="875" y="354"/>
                  </a:cubicBezTo>
                  <a:cubicBezTo>
                    <a:pt x="965" y="354"/>
                    <a:pt x="996" y="226"/>
                    <a:pt x="912" y="179"/>
                  </a:cubicBezTo>
                  <a:cubicBezTo>
                    <a:pt x="752" y="67"/>
                    <a:pt x="541"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1" name="Google Shape;13291;p28"/>
            <p:cNvSpPr/>
            <p:nvPr/>
          </p:nvSpPr>
          <p:spPr>
            <a:xfrm>
              <a:off x="6396500" y="218580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2" name="Google Shape;13292;p28"/>
            <p:cNvSpPr/>
            <p:nvPr/>
          </p:nvSpPr>
          <p:spPr>
            <a:xfrm>
              <a:off x="6396500" y="2185800"/>
              <a:ext cx="325" cy="25"/>
            </a:xfrm>
            <a:custGeom>
              <a:avLst/>
              <a:gdLst/>
              <a:ahLst/>
              <a:cxnLst/>
              <a:rect l="l" t="t" r="r" b="b"/>
              <a:pathLst>
                <a:path w="13" h="1" extrusionOk="0">
                  <a:moveTo>
                    <a:pt x="0" y="0"/>
                  </a:moveTo>
                  <a:cubicBezTo>
                    <a:pt x="0" y="0"/>
                    <a:pt x="13" y="0"/>
                    <a:pt x="13" y="0"/>
                  </a:cubicBezTo>
                  <a:cubicBezTo>
                    <a:pt x="13" y="0"/>
                    <a:pt x="13"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3" name="Google Shape;13293;p28"/>
            <p:cNvSpPr/>
            <p:nvPr/>
          </p:nvSpPr>
          <p:spPr>
            <a:xfrm>
              <a:off x="6384925" y="2181450"/>
              <a:ext cx="14100" cy="4500"/>
            </a:xfrm>
            <a:custGeom>
              <a:avLst/>
              <a:gdLst/>
              <a:ahLst/>
              <a:cxnLst/>
              <a:rect l="l" t="t" r="r" b="b"/>
              <a:pathLst>
                <a:path w="564" h="180" extrusionOk="0">
                  <a:moveTo>
                    <a:pt x="151" y="1"/>
                  </a:moveTo>
                  <a:cubicBezTo>
                    <a:pt x="101" y="1"/>
                    <a:pt x="51" y="8"/>
                    <a:pt x="1" y="24"/>
                  </a:cubicBezTo>
                  <a:cubicBezTo>
                    <a:pt x="176" y="37"/>
                    <a:pt x="301" y="112"/>
                    <a:pt x="463" y="174"/>
                  </a:cubicBezTo>
                  <a:cubicBezTo>
                    <a:pt x="470" y="178"/>
                    <a:pt x="478" y="179"/>
                    <a:pt x="485" y="179"/>
                  </a:cubicBezTo>
                  <a:cubicBezTo>
                    <a:pt x="507" y="179"/>
                    <a:pt x="529" y="167"/>
                    <a:pt x="538" y="149"/>
                  </a:cubicBezTo>
                  <a:cubicBezTo>
                    <a:pt x="563" y="87"/>
                    <a:pt x="488" y="74"/>
                    <a:pt x="451" y="62"/>
                  </a:cubicBezTo>
                  <a:cubicBezTo>
                    <a:pt x="351" y="28"/>
                    <a:pt x="251"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4" name="Google Shape;13294;p28"/>
            <p:cNvSpPr/>
            <p:nvPr/>
          </p:nvSpPr>
          <p:spPr>
            <a:xfrm>
              <a:off x="6368075" y="2208350"/>
              <a:ext cx="39075" cy="24375"/>
            </a:xfrm>
            <a:custGeom>
              <a:avLst/>
              <a:gdLst/>
              <a:ahLst/>
              <a:cxnLst/>
              <a:rect l="l" t="t" r="r" b="b"/>
              <a:pathLst>
                <a:path w="1563" h="975" extrusionOk="0">
                  <a:moveTo>
                    <a:pt x="605" y="1"/>
                  </a:moveTo>
                  <a:cubicBezTo>
                    <a:pt x="399" y="1"/>
                    <a:pt x="192" y="38"/>
                    <a:pt x="0" y="110"/>
                  </a:cubicBezTo>
                  <a:cubicBezTo>
                    <a:pt x="58" y="104"/>
                    <a:pt x="114" y="102"/>
                    <a:pt x="170" y="102"/>
                  </a:cubicBezTo>
                  <a:cubicBezTo>
                    <a:pt x="466" y="102"/>
                    <a:pt x="741" y="180"/>
                    <a:pt x="1025" y="285"/>
                  </a:cubicBezTo>
                  <a:cubicBezTo>
                    <a:pt x="987" y="285"/>
                    <a:pt x="950" y="273"/>
                    <a:pt x="925" y="273"/>
                  </a:cubicBezTo>
                  <a:cubicBezTo>
                    <a:pt x="650" y="273"/>
                    <a:pt x="363" y="285"/>
                    <a:pt x="113" y="398"/>
                  </a:cubicBezTo>
                  <a:cubicBezTo>
                    <a:pt x="157" y="395"/>
                    <a:pt x="202" y="393"/>
                    <a:pt x="246" y="393"/>
                  </a:cubicBezTo>
                  <a:cubicBezTo>
                    <a:pt x="533" y="393"/>
                    <a:pt x="807" y="459"/>
                    <a:pt x="1100" y="535"/>
                  </a:cubicBezTo>
                  <a:cubicBezTo>
                    <a:pt x="940" y="557"/>
                    <a:pt x="768" y="570"/>
                    <a:pt x="590" y="570"/>
                  </a:cubicBezTo>
                  <a:cubicBezTo>
                    <a:pt x="462" y="570"/>
                    <a:pt x="331" y="563"/>
                    <a:pt x="200" y="548"/>
                  </a:cubicBezTo>
                  <a:lnTo>
                    <a:pt x="200" y="548"/>
                  </a:lnTo>
                  <a:cubicBezTo>
                    <a:pt x="493" y="653"/>
                    <a:pt x="818" y="736"/>
                    <a:pt x="1135" y="736"/>
                  </a:cubicBezTo>
                  <a:cubicBezTo>
                    <a:pt x="1157" y="736"/>
                    <a:pt x="1178" y="736"/>
                    <a:pt x="1200" y="735"/>
                  </a:cubicBezTo>
                  <a:lnTo>
                    <a:pt x="1200" y="735"/>
                  </a:lnTo>
                  <a:cubicBezTo>
                    <a:pt x="1055" y="819"/>
                    <a:pt x="910" y="861"/>
                    <a:pt x="747" y="861"/>
                  </a:cubicBezTo>
                  <a:cubicBezTo>
                    <a:pt x="644" y="861"/>
                    <a:pt x="534" y="844"/>
                    <a:pt x="413" y="810"/>
                  </a:cubicBezTo>
                  <a:lnTo>
                    <a:pt x="413" y="810"/>
                  </a:lnTo>
                  <a:cubicBezTo>
                    <a:pt x="579" y="915"/>
                    <a:pt x="779" y="974"/>
                    <a:pt x="975" y="974"/>
                  </a:cubicBezTo>
                  <a:cubicBezTo>
                    <a:pt x="1176" y="974"/>
                    <a:pt x="1373" y="912"/>
                    <a:pt x="1525" y="773"/>
                  </a:cubicBezTo>
                  <a:cubicBezTo>
                    <a:pt x="1562" y="723"/>
                    <a:pt x="1562" y="660"/>
                    <a:pt x="1512" y="623"/>
                  </a:cubicBezTo>
                  <a:cubicBezTo>
                    <a:pt x="1525" y="585"/>
                    <a:pt x="1512" y="560"/>
                    <a:pt x="1500" y="535"/>
                  </a:cubicBezTo>
                  <a:cubicBezTo>
                    <a:pt x="1525" y="498"/>
                    <a:pt x="1525" y="448"/>
                    <a:pt x="1500" y="410"/>
                  </a:cubicBezTo>
                  <a:cubicBezTo>
                    <a:pt x="1425" y="348"/>
                    <a:pt x="1337" y="323"/>
                    <a:pt x="1225" y="298"/>
                  </a:cubicBezTo>
                  <a:cubicBezTo>
                    <a:pt x="1287" y="273"/>
                    <a:pt x="1300" y="198"/>
                    <a:pt x="1250" y="135"/>
                  </a:cubicBezTo>
                  <a:cubicBezTo>
                    <a:pt x="1049" y="45"/>
                    <a:pt x="827" y="1"/>
                    <a:pt x="6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5" name="Google Shape;13295;p28"/>
            <p:cNvSpPr/>
            <p:nvPr/>
          </p:nvSpPr>
          <p:spPr>
            <a:xfrm>
              <a:off x="6369325" y="2202425"/>
              <a:ext cx="24550" cy="5375"/>
            </a:xfrm>
            <a:custGeom>
              <a:avLst/>
              <a:gdLst/>
              <a:ahLst/>
              <a:cxnLst/>
              <a:rect l="l" t="t" r="r" b="b"/>
              <a:pathLst>
                <a:path w="982" h="215" extrusionOk="0">
                  <a:moveTo>
                    <a:pt x="518" y="0"/>
                  </a:moveTo>
                  <a:cubicBezTo>
                    <a:pt x="337" y="0"/>
                    <a:pt x="164" y="65"/>
                    <a:pt x="0" y="147"/>
                  </a:cubicBezTo>
                  <a:cubicBezTo>
                    <a:pt x="75" y="134"/>
                    <a:pt x="149" y="129"/>
                    <a:pt x="224" y="129"/>
                  </a:cubicBezTo>
                  <a:cubicBezTo>
                    <a:pt x="436" y="129"/>
                    <a:pt x="646" y="173"/>
                    <a:pt x="850" y="210"/>
                  </a:cubicBezTo>
                  <a:cubicBezTo>
                    <a:pt x="859" y="213"/>
                    <a:pt x="868" y="214"/>
                    <a:pt x="876" y="214"/>
                  </a:cubicBezTo>
                  <a:cubicBezTo>
                    <a:pt x="938" y="214"/>
                    <a:pt x="981" y="140"/>
                    <a:pt x="937" y="85"/>
                  </a:cubicBezTo>
                  <a:cubicBezTo>
                    <a:pt x="875" y="10"/>
                    <a:pt x="737" y="35"/>
                    <a:pt x="637" y="10"/>
                  </a:cubicBezTo>
                  <a:cubicBezTo>
                    <a:pt x="597" y="3"/>
                    <a:pt x="557"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6" name="Google Shape;13296;p28"/>
            <p:cNvSpPr/>
            <p:nvPr/>
          </p:nvSpPr>
          <p:spPr>
            <a:xfrm>
              <a:off x="6371200" y="2248800"/>
              <a:ext cx="27825" cy="12300"/>
            </a:xfrm>
            <a:custGeom>
              <a:avLst/>
              <a:gdLst/>
              <a:ahLst/>
              <a:cxnLst/>
              <a:rect l="l" t="t" r="r" b="b"/>
              <a:pathLst>
                <a:path w="1113" h="492" extrusionOk="0">
                  <a:moveTo>
                    <a:pt x="542" y="0"/>
                  </a:moveTo>
                  <a:cubicBezTo>
                    <a:pt x="344" y="0"/>
                    <a:pt x="140" y="87"/>
                    <a:pt x="75" y="292"/>
                  </a:cubicBezTo>
                  <a:cubicBezTo>
                    <a:pt x="152" y="182"/>
                    <a:pt x="336" y="140"/>
                    <a:pt x="430" y="140"/>
                  </a:cubicBezTo>
                  <a:cubicBezTo>
                    <a:pt x="442" y="140"/>
                    <a:pt x="454" y="140"/>
                    <a:pt x="462" y="142"/>
                  </a:cubicBezTo>
                  <a:cubicBezTo>
                    <a:pt x="587" y="167"/>
                    <a:pt x="675" y="192"/>
                    <a:pt x="737" y="229"/>
                  </a:cubicBezTo>
                  <a:cubicBezTo>
                    <a:pt x="762" y="229"/>
                    <a:pt x="775" y="242"/>
                    <a:pt x="800" y="254"/>
                  </a:cubicBezTo>
                  <a:cubicBezTo>
                    <a:pt x="737" y="254"/>
                    <a:pt x="675" y="242"/>
                    <a:pt x="612" y="242"/>
                  </a:cubicBezTo>
                  <a:cubicBezTo>
                    <a:pt x="375" y="242"/>
                    <a:pt x="188" y="354"/>
                    <a:pt x="0" y="479"/>
                  </a:cubicBezTo>
                  <a:cubicBezTo>
                    <a:pt x="134" y="446"/>
                    <a:pt x="278" y="402"/>
                    <a:pt x="414" y="402"/>
                  </a:cubicBezTo>
                  <a:cubicBezTo>
                    <a:pt x="430" y="402"/>
                    <a:pt x="446" y="403"/>
                    <a:pt x="462" y="404"/>
                  </a:cubicBezTo>
                  <a:cubicBezTo>
                    <a:pt x="662" y="417"/>
                    <a:pt x="837" y="492"/>
                    <a:pt x="1025" y="492"/>
                  </a:cubicBezTo>
                  <a:cubicBezTo>
                    <a:pt x="1075" y="492"/>
                    <a:pt x="1112" y="442"/>
                    <a:pt x="1112" y="392"/>
                  </a:cubicBezTo>
                  <a:cubicBezTo>
                    <a:pt x="1112" y="329"/>
                    <a:pt x="1050" y="292"/>
                    <a:pt x="1000" y="279"/>
                  </a:cubicBezTo>
                  <a:lnTo>
                    <a:pt x="975" y="279"/>
                  </a:lnTo>
                  <a:cubicBezTo>
                    <a:pt x="1100" y="142"/>
                    <a:pt x="837" y="67"/>
                    <a:pt x="737" y="30"/>
                  </a:cubicBezTo>
                  <a:cubicBezTo>
                    <a:pt x="677" y="10"/>
                    <a:pt x="610" y="0"/>
                    <a:pt x="5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7" name="Google Shape;13297;p28"/>
            <p:cNvSpPr/>
            <p:nvPr/>
          </p:nvSpPr>
          <p:spPr>
            <a:xfrm>
              <a:off x="6377125" y="2281925"/>
              <a:ext cx="17200" cy="3250"/>
            </a:xfrm>
            <a:custGeom>
              <a:avLst/>
              <a:gdLst/>
              <a:ahLst/>
              <a:cxnLst/>
              <a:rect l="l" t="t" r="r" b="b"/>
              <a:pathLst>
                <a:path w="688" h="130" extrusionOk="0">
                  <a:moveTo>
                    <a:pt x="581" y="1"/>
                  </a:moveTo>
                  <a:cubicBezTo>
                    <a:pt x="552" y="1"/>
                    <a:pt x="523" y="4"/>
                    <a:pt x="500" y="4"/>
                  </a:cubicBezTo>
                  <a:cubicBezTo>
                    <a:pt x="325" y="4"/>
                    <a:pt x="151" y="29"/>
                    <a:pt x="1" y="117"/>
                  </a:cubicBezTo>
                  <a:cubicBezTo>
                    <a:pt x="73" y="101"/>
                    <a:pt x="141" y="95"/>
                    <a:pt x="207" y="95"/>
                  </a:cubicBezTo>
                  <a:cubicBezTo>
                    <a:pt x="348" y="95"/>
                    <a:pt x="481" y="121"/>
                    <a:pt x="625" y="129"/>
                  </a:cubicBezTo>
                  <a:cubicBezTo>
                    <a:pt x="650" y="129"/>
                    <a:pt x="688" y="92"/>
                    <a:pt x="675" y="67"/>
                  </a:cubicBezTo>
                  <a:cubicBezTo>
                    <a:pt x="675" y="11"/>
                    <a:pt x="630" y="1"/>
                    <a:pt x="5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8" name="Google Shape;13298;p28"/>
            <p:cNvSpPr/>
            <p:nvPr/>
          </p:nvSpPr>
          <p:spPr>
            <a:xfrm>
              <a:off x="6366825" y="2285875"/>
              <a:ext cx="28725" cy="10575"/>
            </a:xfrm>
            <a:custGeom>
              <a:avLst/>
              <a:gdLst/>
              <a:ahLst/>
              <a:cxnLst/>
              <a:rect l="l" t="t" r="r" b="b"/>
              <a:pathLst>
                <a:path w="1149" h="423" extrusionOk="0">
                  <a:moveTo>
                    <a:pt x="969" y="1"/>
                  </a:moveTo>
                  <a:cubicBezTo>
                    <a:pt x="763" y="1"/>
                    <a:pt x="385" y="93"/>
                    <a:pt x="338" y="109"/>
                  </a:cubicBezTo>
                  <a:cubicBezTo>
                    <a:pt x="513" y="109"/>
                    <a:pt x="700" y="134"/>
                    <a:pt x="887" y="134"/>
                  </a:cubicBezTo>
                  <a:cubicBezTo>
                    <a:pt x="862" y="134"/>
                    <a:pt x="825" y="146"/>
                    <a:pt x="800" y="146"/>
                  </a:cubicBezTo>
                  <a:cubicBezTo>
                    <a:pt x="712" y="159"/>
                    <a:pt x="425" y="209"/>
                    <a:pt x="225" y="221"/>
                  </a:cubicBezTo>
                  <a:cubicBezTo>
                    <a:pt x="350" y="246"/>
                    <a:pt x="488" y="259"/>
                    <a:pt x="625" y="271"/>
                  </a:cubicBezTo>
                  <a:cubicBezTo>
                    <a:pt x="600" y="271"/>
                    <a:pt x="575" y="284"/>
                    <a:pt x="563" y="284"/>
                  </a:cubicBezTo>
                  <a:cubicBezTo>
                    <a:pt x="471" y="304"/>
                    <a:pt x="271" y="324"/>
                    <a:pt x="105" y="324"/>
                  </a:cubicBezTo>
                  <a:cubicBezTo>
                    <a:pt x="68" y="324"/>
                    <a:pt x="32" y="323"/>
                    <a:pt x="0" y="321"/>
                  </a:cubicBezTo>
                  <a:lnTo>
                    <a:pt x="0" y="321"/>
                  </a:lnTo>
                  <a:cubicBezTo>
                    <a:pt x="175" y="377"/>
                    <a:pt x="365" y="422"/>
                    <a:pt x="551" y="422"/>
                  </a:cubicBezTo>
                  <a:cubicBezTo>
                    <a:pt x="658" y="422"/>
                    <a:pt x="762" y="407"/>
                    <a:pt x="862" y="371"/>
                  </a:cubicBezTo>
                  <a:cubicBezTo>
                    <a:pt x="900" y="346"/>
                    <a:pt x="900" y="284"/>
                    <a:pt x="862" y="259"/>
                  </a:cubicBezTo>
                  <a:cubicBezTo>
                    <a:pt x="900" y="246"/>
                    <a:pt x="937" y="246"/>
                    <a:pt x="975" y="234"/>
                  </a:cubicBezTo>
                  <a:cubicBezTo>
                    <a:pt x="987" y="221"/>
                    <a:pt x="1000" y="184"/>
                    <a:pt x="987" y="159"/>
                  </a:cubicBezTo>
                  <a:cubicBezTo>
                    <a:pt x="975" y="146"/>
                    <a:pt x="962" y="134"/>
                    <a:pt x="950" y="134"/>
                  </a:cubicBezTo>
                  <a:cubicBezTo>
                    <a:pt x="987" y="134"/>
                    <a:pt x="1025" y="134"/>
                    <a:pt x="1062" y="121"/>
                  </a:cubicBezTo>
                  <a:cubicBezTo>
                    <a:pt x="1149" y="30"/>
                    <a:pt x="1087" y="1"/>
                    <a:pt x="9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9" name="Google Shape;13299;p28"/>
            <p:cNvSpPr/>
            <p:nvPr/>
          </p:nvSpPr>
          <p:spPr>
            <a:xfrm>
              <a:off x="6365250" y="2296375"/>
              <a:ext cx="21275" cy="5225"/>
            </a:xfrm>
            <a:custGeom>
              <a:avLst/>
              <a:gdLst/>
              <a:ahLst/>
              <a:cxnLst/>
              <a:rect l="l" t="t" r="r" b="b"/>
              <a:pathLst>
                <a:path w="851" h="209" extrusionOk="0">
                  <a:moveTo>
                    <a:pt x="1" y="1"/>
                  </a:moveTo>
                  <a:lnTo>
                    <a:pt x="1" y="1"/>
                  </a:lnTo>
                  <a:cubicBezTo>
                    <a:pt x="207" y="109"/>
                    <a:pt x="422" y="208"/>
                    <a:pt x="654" y="208"/>
                  </a:cubicBezTo>
                  <a:cubicBezTo>
                    <a:pt x="690" y="208"/>
                    <a:pt x="726" y="206"/>
                    <a:pt x="763" y="201"/>
                  </a:cubicBezTo>
                  <a:cubicBezTo>
                    <a:pt x="825" y="201"/>
                    <a:pt x="850" y="101"/>
                    <a:pt x="788" y="63"/>
                  </a:cubicBezTo>
                  <a:cubicBezTo>
                    <a:pt x="767" y="61"/>
                    <a:pt x="745" y="60"/>
                    <a:pt x="723" y="60"/>
                  </a:cubicBezTo>
                  <a:cubicBezTo>
                    <a:pt x="663" y="60"/>
                    <a:pt x="601" y="67"/>
                    <a:pt x="540" y="67"/>
                  </a:cubicBezTo>
                  <a:cubicBezTo>
                    <a:pt x="518" y="67"/>
                    <a:pt x="497" y="66"/>
                    <a:pt x="476" y="63"/>
                  </a:cubicBezTo>
                  <a:cubicBezTo>
                    <a:pt x="301" y="51"/>
                    <a:pt x="188"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0" name="Google Shape;13300;p28"/>
            <p:cNvSpPr/>
            <p:nvPr/>
          </p:nvSpPr>
          <p:spPr>
            <a:xfrm>
              <a:off x="6367125" y="2299825"/>
              <a:ext cx="21275" cy="22950"/>
            </a:xfrm>
            <a:custGeom>
              <a:avLst/>
              <a:gdLst/>
              <a:ahLst/>
              <a:cxnLst/>
              <a:rect l="l" t="t" r="r" b="b"/>
              <a:pathLst>
                <a:path w="851" h="918" extrusionOk="0">
                  <a:moveTo>
                    <a:pt x="1" y="0"/>
                  </a:moveTo>
                  <a:cubicBezTo>
                    <a:pt x="276" y="238"/>
                    <a:pt x="451" y="475"/>
                    <a:pt x="638" y="788"/>
                  </a:cubicBezTo>
                  <a:cubicBezTo>
                    <a:pt x="663" y="825"/>
                    <a:pt x="675" y="875"/>
                    <a:pt x="713" y="900"/>
                  </a:cubicBezTo>
                  <a:cubicBezTo>
                    <a:pt x="725" y="912"/>
                    <a:pt x="742" y="918"/>
                    <a:pt x="760" y="918"/>
                  </a:cubicBezTo>
                  <a:cubicBezTo>
                    <a:pt x="799" y="918"/>
                    <a:pt x="842" y="893"/>
                    <a:pt x="850" y="850"/>
                  </a:cubicBezTo>
                  <a:cubicBezTo>
                    <a:pt x="850" y="775"/>
                    <a:pt x="788" y="700"/>
                    <a:pt x="750" y="625"/>
                  </a:cubicBezTo>
                  <a:cubicBezTo>
                    <a:pt x="588" y="325"/>
                    <a:pt x="301" y="1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1" name="Google Shape;13301;p28"/>
            <p:cNvSpPr/>
            <p:nvPr/>
          </p:nvSpPr>
          <p:spPr>
            <a:xfrm>
              <a:off x="6369000" y="2304200"/>
              <a:ext cx="16150" cy="26200"/>
            </a:xfrm>
            <a:custGeom>
              <a:avLst/>
              <a:gdLst/>
              <a:ahLst/>
              <a:cxnLst/>
              <a:rect l="l" t="t" r="r" b="b"/>
              <a:pathLst>
                <a:path w="646" h="1048" extrusionOk="0">
                  <a:moveTo>
                    <a:pt x="1" y="0"/>
                  </a:moveTo>
                  <a:lnTo>
                    <a:pt x="1" y="0"/>
                  </a:lnTo>
                  <a:cubicBezTo>
                    <a:pt x="201" y="350"/>
                    <a:pt x="313" y="563"/>
                    <a:pt x="426" y="888"/>
                  </a:cubicBezTo>
                  <a:cubicBezTo>
                    <a:pt x="438" y="938"/>
                    <a:pt x="438" y="1013"/>
                    <a:pt x="488" y="1038"/>
                  </a:cubicBezTo>
                  <a:cubicBezTo>
                    <a:pt x="502" y="1045"/>
                    <a:pt x="516" y="1048"/>
                    <a:pt x="530" y="1048"/>
                  </a:cubicBezTo>
                  <a:cubicBezTo>
                    <a:pt x="591" y="1048"/>
                    <a:pt x="646" y="986"/>
                    <a:pt x="625" y="925"/>
                  </a:cubicBezTo>
                  <a:cubicBezTo>
                    <a:pt x="538" y="550"/>
                    <a:pt x="276" y="2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2" name="Google Shape;13302;p28"/>
            <p:cNvSpPr/>
            <p:nvPr/>
          </p:nvSpPr>
          <p:spPr>
            <a:xfrm>
              <a:off x="6401175" y="2341850"/>
              <a:ext cx="15675" cy="4850"/>
            </a:xfrm>
            <a:custGeom>
              <a:avLst/>
              <a:gdLst/>
              <a:ahLst/>
              <a:cxnLst/>
              <a:rect l="l" t="t" r="r" b="b"/>
              <a:pathLst>
                <a:path w="627" h="194" extrusionOk="0">
                  <a:moveTo>
                    <a:pt x="544" y="1"/>
                  </a:moveTo>
                  <a:cubicBezTo>
                    <a:pt x="395" y="1"/>
                    <a:pt x="65" y="176"/>
                    <a:pt x="1" y="194"/>
                  </a:cubicBezTo>
                  <a:cubicBezTo>
                    <a:pt x="201" y="156"/>
                    <a:pt x="438" y="181"/>
                    <a:pt x="613" y="81"/>
                  </a:cubicBezTo>
                  <a:cubicBezTo>
                    <a:pt x="626" y="23"/>
                    <a:pt x="596" y="1"/>
                    <a:pt x="5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3" name="Google Shape;13303;p28"/>
            <p:cNvSpPr/>
            <p:nvPr/>
          </p:nvSpPr>
          <p:spPr>
            <a:xfrm>
              <a:off x="6401800" y="2339500"/>
              <a:ext cx="7225" cy="4400"/>
            </a:xfrm>
            <a:custGeom>
              <a:avLst/>
              <a:gdLst/>
              <a:ahLst/>
              <a:cxnLst/>
              <a:rect l="l" t="t" r="r" b="b"/>
              <a:pathLst>
                <a:path w="289" h="176" extrusionOk="0">
                  <a:moveTo>
                    <a:pt x="263" y="1"/>
                  </a:moveTo>
                  <a:cubicBezTo>
                    <a:pt x="163" y="26"/>
                    <a:pt x="88" y="126"/>
                    <a:pt x="1" y="175"/>
                  </a:cubicBezTo>
                  <a:cubicBezTo>
                    <a:pt x="101" y="138"/>
                    <a:pt x="201" y="101"/>
                    <a:pt x="276" y="38"/>
                  </a:cubicBezTo>
                  <a:cubicBezTo>
                    <a:pt x="288" y="26"/>
                    <a:pt x="276" y="1"/>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4" name="Google Shape;13304;p28"/>
            <p:cNvSpPr/>
            <p:nvPr/>
          </p:nvSpPr>
          <p:spPr>
            <a:xfrm>
              <a:off x="6352750" y="2315875"/>
              <a:ext cx="78450" cy="66425"/>
            </a:xfrm>
            <a:custGeom>
              <a:avLst/>
              <a:gdLst/>
              <a:ahLst/>
              <a:cxnLst/>
              <a:rect l="l" t="t" r="r" b="b"/>
              <a:pathLst>
                <a:path w="3138" h="2657" extrusionOk="0">
                  <a:moveTo>
                    <a:pt x="2328" y="1"/>
                  </a:moveTo>
                  <a:cubicBezTo>
                    <a:pt x="2308" y="1"/>
                    <a:pt x="2289" y="7"/>
                    <a:pt x="2275" y="21"/>
                  </a:cubicBezTo>
                  <a:cubicBezTo>
                    <a:pt x="2088" y="258"/>
                    <a:pt x="1838" y="458"/>
                    <a:pt x="1538" y="471"/>
                  </a:cubicBezTo>
                  <a:cubicBezTo>
                    <a:pt x="1599" y="485"/>
                    <a:pt x="1661" y="492"/>
                    <a:pt x="1723" y="492"/>
                  </a:cubicBezTo>
                  <a:cubicBezTo>
                    <a:pt x="1929" y="492"/>
                    <a:pt x="2134" y="415"/>
                    <a:pt x="2288" y="271"/>
                  </a:cubicBezTo>
                  <a:cubicBezTo>
                    <a:pt x="2313" y="246"/>
                    <a:pt x="2338" y="233"/>
                    <a:pt x="2363" y="196"/>
                  </a:cubicBezTo>
                  <a:lnTo>
                    <a:pt x="2363" y="196"/>
                  </a:lnTo>
                  <a:cubicBezTo>
                    <a:pt x="2300" y="296"/>
                    <a:pt x="2263" y="421"/>
                    <a:pt x="2175" y="508"/>
                  </a:cubicBezTo>
                  <a:cubicBezTo>
                    <a:pt x="2037" y="601"/>
                    <a:pt x="1876" y="736"/>
                    <a:pt x="1705" y="736"/>
                  </a:cubicBezTo>
                  <a:cubicBezTo>
                    <a:pt x="1691" y="736"/>
                    <a:pt x="1677" y="735"/>
                    <a:pt x="1663" y="733"/>
                  </a:cubicBezTo>
                  <a:lnTo>
                    <a:pt x="1663" y="733"/>
                  </a:lnTo>
                  <a:cubicBezTo>
                    <a:pt x="1703" y="758"/>
                    <a:pt x="1746" y="767"/>
                    <a:pt x="1789" y="767"/>
                  </a:cubicBezTo>
                  <a:cubicBezTo>
                    <a:pt x="1852" y="767"/>
                    <a:pt x="1916" y="748"/>
                    <a:pt x="1975" y="733"/>
                  </a:cubicBezTo>
                  <a:cubicBezTo>
                    <a:pt x="2113" y="708"/>
                    <a:pt x="2250" y="658"/>
                    <a:pt x="2350" y="558"/>
                  </a:cubicBezTo>
                  <a:lnTo>
                    <a:pt x="2350" y="558"/>
                  </a:lnTo>
                  <a:cubicBezTo>
                    <a:pt x="2325" y="658"/>
                    <a:pt x="2338" y="796"/>
                    <a:pt x="2363" y="846"/>
                  </a:cubicBezTo>
                  <a:cubicBezTo>
                    <a:pt x="2413" y="946"/>
                    <a:pt x="2525" y="1033"/>
                    <a:pt x="2675" y="1058"/>
                  </a:cubicBezTo>
                  <a:cubicBezTo>
                    <a:pt x="2663" y="1071"/>
                    <a:pt x="2663" y="1071"/>
                    <a:pt x="2663" y="1071"/>
                  </a:cubicBezTo>
                  <a:cubicBezTo>
                    <a:pt x="2000" y="1445"/>
                    <a:pt x="1213" y="1595"/>
                    <a:pt x="313" y="1595"/>
                  </a:cubicBezTo>
                  <a:cubicBezTo>
                    <a:pt x="750" y="1693"/>
                    <a:pt x="1200" y="1779"/>
                    <a:pt x="1644" y="1779"/>
                  </a:cubicBezTo>
                  <a:cubicBezTo>
                    <a:pt x="1822" y="1779"/>
                    <a:pt x="2000" y="1765"/>
                    <a:pt x="2175" y="1733"/>
                  </a:cubicBezTo>
                  <a:lnTo>
                    <a:pt x="2175" y="1733"/>
                  </a:lnTo>
                  <a:cubicBezTo>
                    <a:pt x="1688" y="1902"/>
                    <a:pt x="1208" y="2007"/>
                    <a:pt x="703" y="2007"/>
                  </a:cubicBezTo>
                  <a:cubicBezTo>
                    <a:pt x="534" y="2007"/>
                    <a:pt x="363" y="1995"/>
                    <a:pt x="188" y="1970"/>
                  </a:cubicBezTo>
                  <a:lnTo>
                    <a:pt x="188" y="1970"/>
                  </a:lnTo>
                  <a:cubicBezTo>
                    <a:pt x="603" y="2127"/>
                    <a:pt x="1045" y="2195"/>
                    <a:pt x="1484" y="2195"/>
                  </a:cubicBezTo>
                  <a:cubicBezTo>
                    <a:pt x="1640" y="2195"/>
                    <a:pt x="1796" y="2187"/>
                    <a:pt x="1950" y="2170"/>
                  </a:cubicBezTo>
                  <a:lnTo>
                    <a:pt x="1950" y="2170"/>
                  </a:lnTo>
                  <a:cubicBezTo>
                    <a:pt x="1568" y="2310"/>
                    <a:pt x="1020" y="2450"/>
                    <a:pt x="507" y="2450"/>
                  </a:cubicBezTo>
                  <a:cubicBezTo>
                    <a:pt x="331" y="2450"/>
                    <a:pt x="160" y="2433"/>
                    <a:pt x="1" y="2395"/>
                  </a:cubicBezTo>
                  <a:lnTo>
                    <a:pt x="1" y="2395"/>
                  </a:lnTo>
                  <a:cubicBezTo>
                    <a:pt x="407" y="2574"/>
                    <a:pt x="831" y="2657"/>
                    <a:pt x="1249" y="2657"/>
                  </a:cubicBezTo>
                  <a:cubicBezTo>
                    <a:pt x="1706" y="2657"/>
                    <a:pt x="2158" y="2559"/>
                    <a:pt x="2575" y="2383"/>
                  </a:cubicBezTo>
                  <a:cubicBezTo>
                    <a:pt x="2713" y="2295"/>
                    <a:pt x="2700" y="2095"/>
                    <a:pt x="2588" y="2008"/>
                  </a:cubicBezTo>
                  <a:cubicBezTo>
                    <a:pt x="2663" y="1970"/>
                    <a:pt x="2725" y="1920"/>
                    <a:pt x="2750" y="1833"/>
                  </a:cubicBezTo>
                  <a:cubicBezTo>
                    <a:pt x="2788" y="1733"/>
                    <a:pt x="2725" y="1645"/>
                    <a:pt x="2638" y="1608"/>
                  </a:cubicBezTo>
                  <a:cubicBezTo>
                    <a:pt x="2788" y="1558"/>
                    <a:pt x="2938" y="1495"/>
                    <a:pt x="3038" y="1395"/>
                  </a:cubicBezTo>
                  <a:cubicBezTo>
                    <a:pt x="3137" y="1245"/>
                    <a:pt x="3063" y="1095"/>
                    <a:pt x="2938" y="1033"/>
                  </a:cubicBezTo>
                  <a:cubicBezTo>
                    <a:pt x="2950" y="1021"/>
                    <a:pt x="2963" y="1021"/>
                    <a:pt x="2975" y="1008"/>
                  </a:cubicBezTo>
                  <a:lnTo>
                    <a:pt x="2975" y="1008"/>
                  </a:lnTo>
                  <a:cubicBezTo>
                    <a:pt x="2962" y="1021"/>
                    <a:pt x="2938" y="1021"/>
                    <a:pt x="2913" y="1021"/>
                  </a:cubicBezTo>
                  <a:cubicBezTo>
                    <a:pt x="2900" y="1008"/>
                    <a:pt x="2900" y="1008"/>
                    <a:pt x="2888" y="1008"/>
                  </a:cubicBezTo>
                  <a:cubicBezTo>
                    <a:pt x="2788" y="946"/>
                    <a:pt x="2663" y="883"/>
                    <a:pt x="2650" y="746"/>
                  </a:cubicBezTo>
                  <a:lnTo>
                    <a:pt x="2650" y="746"/>
                  </a:lnTo>
                  <a:cubicBezTo>
                    <a:pt x="2625" y="858"/>
                    <a:pt x="2700" y="946"/>
                    <a:pt x="2788" y="1021"/>
                  </a:cubicBezTo>
                  <a:lnTo>
                    <a:pt x="2775" y="1021"/>
                  </a:lnTo>
                  <a:cubicBezTo>
                    <a:pt x="2688" y="996"/>
                    <a:pt x="2613" y="933"/>
                    <a:pt x="2538" y="883"/>
                  </a:cubicBezTo>
                  <a:cubicBezTo>
                    <a:pt x="2475" y="821"/>
                    <a:pt x="2475" y="696"/>
                    <a:pt x="2488" y="646"/>
                  </a:cubicBezTo>
                  <a:cubicBezTo>
                    <a:pt x="2500" y="583"/>
                    <a:pt x="2550" y="508"/>
                    <a:pt x="2475" y="471"/>
                  </a:cubicBezTo>
                  <a:cubicBezTo>
                    <a:pt x="2460" y="471"/>
                    <a:pt x="2449" y="471"/>
                    <a:pt x="2443" y="474"/>
                  </a:cubicBezTo>
                  <a:lnTo>
                    <a:pt x="2443" y="474"/>
                  </a:lnTo>
                  <a:cubicBezTo>
                    <a:pt x="2495" y="388"/>
                    <a:pt x="2586" y="279"/>
                    <a:pt x="2538" y="171"/>
                  </a:cubicBezTo>
                  <a:cubicBezTo>
                    <a:pt x="2521" y="146"/>
                    <a:pt x="2489" y="127"/>
                    <a:pt x="2455" y="127"/>
                  </a:cubicBezTo>
                  <a:cubicBezTo>
                    <a:pt x="2437" y="127"/>
                    <a:pt x="2418" y="133"/>
                    <a:pt x="2400" y="146"/>
                  </a:cubicBezTo>
                  <a:cubicBezTo>
                    <a:pt x="2413" y="121"/>
                    <a:pt x="2425" y="108"/>
                    <a:pt x="2425" y="96"/>
                  </a:cubicBezTo>
                  <a:cubicBezTo>
                    <a:pt x="2434" y="42"/>
                    <a:pt x="2378" y="1"/>
                    <a:pt x="2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5" name="Google Shape;13305;p28"/>
            <p:cNvSpPr/>
            <p:nvPr/>
          </p:nvSpPr>
          <p:spPr>
            <a:xfrm>
              <a:off x="6385875" y="2305225"/>
              <a:ext cx="25025" cy="15875"/>
            </a:xfrm>
            <a:custGeom>
              <a:avLst/>
              <a:gdLst/>
              <a:ahLst/>
              <a:cxnLst/>
              <a:rect l="l" t="t" r="r" b="b"/>
              <a:pathLst>
                <a:path w="1001" h="635" extrusionOk="0">
                  <a:moveTo>
                    <a:pt x="489" y="1"/>
                  </a:moveTo>
                  <a:cubicBezTo>
                    <a:pt x="323" y="1"/>
                    <a:pt x="157" y="20"/>
                    <a:pt x="0" y="59"/>
                  </a:cubicBezTo>
                  <a:cubicBezTo>
                    <a:pt x="250" y="72"/>
                    <a:pt x="488" y="134"/>
                    <a:pt x="738" y="184"/>
                  </a:cubicBezTo>
                  <a:cubicBezTo>
                    <a:pt x="513" y="209"/>
                    <a:pt x="188" y="309"/>
                    <a:pt x="125" y="359"/>
                  </a:cubicBezTo>
                  <a:cubicBezTo>
                    <a:pt x="338" y="322"/>
                    <a:pt x="563" y="334"/>
                    <a:pt x="788" y="322"/>
                  </a:cubicBezTo>
                  <a:lnTo>
                    <a:pt x="788" y="322"/>
                  </a:lnTo>
                  <a:cubicBezTo>
                    <a:pt x="613" y="459"/>
                    <a:pt x="413" y="547"/>
                    <a:pt x="213" y="634"/>
                  </a:cubicBezTo>
                  <a:cubicBezTo>
                    <a:pt x="450" y="609"/>
                    <a:pt x="713" y="572"/>
                    <a:pt x="900" y="409"/>
                  </a:cubicBezTo>
                  <a:cubicBezTo>
                    <a:pt x="925" y="372"/>
                    <a:pt x="913" y="334"/>
                    <a:pt x="888" y="322"/>
                  </a:cubicBezTo>
                  <a:lnTo>
                    <a:pt x="925" y="322"/>
                  </a:lnTo>
                  <a:cubicBezTo>
                    <a:pt x="975" y="247"/>
                    <a:pt x="975" y="209"/>
                    <a:pt x="938" y="197"/>
                  </a:cubicBezTo>
                  <a:cubicBezTo>
                    <a:pt x="963" y="184"/>
                    <a:pt x="975" y="159"/>
                    <a:pt x="975" y="134"/>
                  </a:cubicBezTo>
                  <a:cubicBezTo>
                    <a:pt x="1000" y="34"/>
                    <a:pt x="863" y="34"/>
                    <a:pt x="788" y="22"/>
                  </a:cubicBezTo>
                  <a:cubicBezTo>
                    <a:pt x="689" y="8"/>
                    <a:pt x="589" y="1"/>
                    <a:pt x="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6" name="Google Shape;13306;p28"/>
            <p:cNvSpPr/>
            <p:nvPr/>
          </p:nvSpPr>
          <p:spPr>
            <a:xfrm>
              <a:off x="6390875" y="2300750"/>
              <a:ext cx="14375" cy="2400"/>
            </a:xfrm>
            <a:custGeom>
              <a:avLst/>
              <a:gdLst/>
              <a:ahLst/>
              <a:cxnLst/>
              <a:rect l="l" t="t" r="r" b="b"/>
              <a:pathLst>
                <a:path w="575" h="96" extrusionOk="0">
                  <a:moveTo>
                    <a:pt x="433" y="0"/>
                  </a:moveTo>
                  <a:cubicBezTo>
                    <a:pt x="287" y="0"/>
                    <a:pt x="39" y="56"/>
                    <a:pt x="0" y="63"/>
                  </a:cubicBezTo>
                  <a:cubicBezTo>
                    <a:pt x="130" y="63"/>
                    <a:pt x="268" y="95"/>
                    <a:pt x="408" y="95"/>
                  </a:cubicBezTo>
                  <a:cubicBezTo>
                    <a:pt x="443" y="95"/>
                    <a:pt x="478" y="93"/>
                    <a:pt x="513" y="88"/>
                  </a:cubicBezTo>
                  <a:cubicBezTo>
                    <a:pt x="575" y="22"/>
                    <a:pt x="524"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7" name="Google Shape;13307;p28"/>
            <p:cNvSpPr/>
            <p:nvPr/>
          </p:nvSpPr>
          <p:spPr>
            <a:xfrm>
              <a:off x="6396175" y="2294925"/>
              <a:ext cx="11050" cy="3350"/>
            </a:xfrm>
            <a:custGeom>
              <a:avLst/>
              <a:gdLst/>
              <a:ahLst/>
              <a:cxnLst/>
              <a:rect l="l" t="t" r="r" b="b"/>
              <a:pathLst>
                <a:path w="442" h="134" extrusionOk="0">
                  <a:moveTo>
                    <a:pt x="389" y="0"/>
                  </a:moveTo>
                  <a:cubicBezTo>
                    <a:pt x="372" y="0"/>
                    <a:pt x="352" y="7"/>
                    <a:pt x="338" y="22"/>
                  </a:cubicBezTo>
                  <a:cubicBezTo>
                    <a:pt x="251" y="59"/>
                    <a:pt x="126" y="109"/>
                    <a:pt x="1" y="121"/>
                  </a:cubicBezTo>
                  <a:cubicBezTo>
                    <a:pt x="42" y="129"/>
                    <a:pt x="86" y="133"/>
                    <a:pt x="131" y="133"/>
                  </a:cubicBezTo>
                  <a:cubicBezTo>
                    <a:pt x="233" y="133"/>
                    <a:pt x="339" y="111"/>
                    <a:pt x="426" y="59"/>
                  </a:cubicBezTo>
                  <a:cubicBezTo>
                    <a:pt x="441" y="20"/>
                    <a:pt x="418" y="0"/>
                    <a:pt x="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8" name="Google Shape;13308;p28"/>
            <p:cNvSpPr/>
            <p:nvPr/>
          </p:nvSpPr>
          <p:spPr>
            <a:xfrm>
              <a:off x="6400550" y="2287650"/>
              <a:ext cx="9975" cy="6900"/>
            </a:xfrm>
            <a:custGeom>
              <a:avLst/>
              <a:gdLst/>
              <a:ahLst/>
              <a:cxnLst/>
              <a:rect l="l" t="t" r="r" b="b"/>
              <a:pathLst>
                <a:path w="399" h="276" extrusionOk="0">
                  <a:moveTo>
                    <a:pt x="326" y="0"/>
                  </a:moveTo>
                  <a:cubicBezTo>
                    <a:pt x="213" y="50"/>
                    <a:pt x="113" y="125"/>
                    <a:pt x="13" y="188"/>
                  </a:cubicBezTo>
                  <a:cubicBezTo>
                    <a:pt x="51" y="175"/>
                    <a:pt x="238" y="125"/>
                    <a:pt x="313" y="63"/>
                  </a:cubicBezTo>
                  <a:lnTo>
                    <a:pt x="313" y="63"/>
                  </a:lnTo>
                  <a:cubicBezTo>
                    <a:pt x="226" y="163"/>
                    <a:pt x="138" y="225"/>
                    <a:pt x="1" y="275"/>
                  </a:cubicBezTo>
                  <a:cubicBezTo>
                    <a:pt x="138" y="250"/>
                    <a:pt x="288" y="200"/>
                    <a:pt x="388" y="88"/>
                  </a:cubicBezTo>
                  <a:cubicBezTo>
                    <a:pt x="398" y="67"/>
                    <a:pt x="375" y="47"/>
                    <a:pt x="360" y="47"/>
                  </a:cubicBezTo>
                  <a:cubicBezTo>
                    <a:pt x="356" y="47"/>
                    <a:pt x="353" y="48"/>
                    <a:pt x="351" y="50"/>
                  </a:cubicBezTo>
                  <a:cubicBezTo>
                    <a:pt x="363" y="25"/>
                    <a:pt x="363" y="13"/>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9" name="Google Shape;13309;p28"/>
            <p:cNvSpPr/>
            <p:nvPr/>
          </p:nvSpPr>
          <p:spPr>
            <a:xfrm>
              <a:off x="6373075" y="2261600"/>
              <a:ext cx="63425" cy="32375"/>
            </a:xfrm>
            <a:custGeom>
              <a:avLst/>
              <a:gdLst/>
              <a:ahLst/>
              <a:cxnLst/>
              <a:rect l="l" t="t" r="r" b="b"/>
              <a:pathLst>
                <a:path w="2537" h="1295" extrusionOk="0">
                  <a:moveTo>
                    <a:pt x="662" y="1"/>
                  </a:moveTo>
                  <a:cubicBezTo>
                    <a:pt x="438" y="1"/>
                    <a:pt x="213" y="34"/>
                    <a:pt x="0" y="105"/>
                  </a:cubicBezTo>
                  <a:cubicBezTo>
                    <a:pt x="23" y="104"/>
                    <a:pt x="46" y="103"/>
                    <a:pt x="70" y="103"/>
                  </a:cubicBezTo>
                  <a:cubicBezTo>
                    <a:pt x="359" y="103"/>
                    <a:pt x="648" y="173"/>
                    <a:pt x="937" y="242"/>
                  </a:cubicBezTo>
                  <a:cubicBezTo>
                    <a:pt x="700" y="280"/>
                    <a:pt x="450" y="305"/>
                    <a:pt x="138" y="305"/>
                  </a:cubicBezTo>
                  <a:cubicBezTo>
                    <a:pt x="434" y="373"/>
                    <a:pt x="742" y="431"/>
                    <a:pt x="1050" y="431"/>
                  </a:cubicBezTo>
                  <a:cubicBezTo>
                    <a:pt x="1079" y="431"/>
                    <a:pt x="1108" y="431"/>
                    <a:pt x="1137" y="430"/>
                  </a:cubicBezTo>
                  <a:lnTo>
                    <a:pt x="1250" y="430"/>
                  </a:lnTo>
                  <a:cubicBezTo>
                    <a:pt x="1150" y="455"/>
                    <a:pt x="1037" y="480"/>
                    <a:pt x="925" y="492"/>
                  </a:cubicBezTo>
                  <a:cubicBezTo>
                    <a:pt x="837" y="517"/>
                    <a:pt x="487" y="542"/>
                    <a:pt x="275" y="542"/>
                  </a:cubicBezTo>
                  <a:cubicBezTo>
                    <a:pt x="512" y="617"/>
                    <a:pt x="775" y="655"/>
                    <a:pt x="1025" y="655"/>
                  </a:cubicBezTo>
                  <a:cubicBezTo>
                    <a:pt x="1225" y="680"/>
                    <a:pt x="1425" y="692"/>
                    <a:pt x="1637" y="730"/>
                  </a:cubicBezTo>
                  <a:cubicBezTo>
                    <a:pt x="1662" y="730"/>
                    <a:pt x="1700" y="742"/>
                    <a:pt x="1737" y="742"/>
                  </a:cubicBezTo>
                  <a:cubicBezTo>
                    <a:pt x="1637" y="755"/>
                    <a:pt x="1550" y="767"/>
                    <a:pt x="1525" y="780"/>
                  </a:cubicBezTo>
                  <a:cubicBezTo>
                    <a:pt x="1687" y="792"/>
                    <a:pt x="1862" y="830"/>
                    <a:pt x="2025" y="855"/>
                  </a:cubicBezTo>
                  <a:cubicBezTo>
                    <a:pt x="1887" y="892"/>
                    <a:pt x="1762" y="942"/>
                    <a:pt x="1637" y="992"/>
                  </a:cubicBezTo>
                  <a:cubicBezTo>
                    <a:pt x="1825" y="967"/>
                    <a:pt x="2012" y="955"/>
                    <a:pt x="2212" y="955"/>
                  </a:cubicBezTo>
                  <a:cubicBezTo>
                    <a:pt x="2050" y="992"/>
                    <a:pt x="1887" y="1042"/>
                    <a:pt x="1737" y="1067"/>
                  </a:cubicBezTo>
                  <a:cubicBezTo>
                    <a:pt x="1762" y="1067"/>
                    <a:pt x="1876" y="1073"/>
                    <a:pt x="2001" y="1073"/>
                  </a:cubicBezTo>
                  <a:cubicBezTo>
                    <a:pt x="2063" y="1073"/>
                    <a:pt x="2129" y="1071"/>
                    <a:pt x="2187" y="1067"/>
                  </a:cubicBezTo>
                  <a:lnTo>
                    <a:pt x="2187" y="1067"/>
                  </a:lnTo>
                  <a:cubicBezTo>
                    <a:pt x="2075" y="1105"/>
                    <a:pt x="1850" y="1167"/>
                    <a:pt x="1712" y="1167"/>
                  </a:cubicBezTo>
                  <a:cubicBezTo>
                    <a:pt x="1799" y="1183"/>
                    <a:pt x="1889" y="1193"/>
                    <a:pt x="1979" y="1193"/>
                  </a:cubicBezTo>
                  <a:cubicBezTo>
                    <a:pt x="2095" y="1193"/>
                    <a:pt x="2212" y="1177"/>
                    <a:pt x="2324" y="1142"/>
                  </a:cubicBezTo>
                  <a:lnTo>
                    <a:pt x="2324" y="1142"/>
                  </a:lnTo>
                  <a:cubicBezTo>
                    <a:pt x="2175" y="1217"/>
                    <a:pt x="2025" y="1267"/>
                    <a:pt x="1850" y="1280"/>
                  </a:cubicBezTo>
                  <a:cubicBezTo>
                    <a:pt x="1920" y="1288"/>
                    <a:pt x="1997" y="1295"/>
                    <a:pt x="2074" y="1295"/>
                  </a:cubicBezTo>
                  <a:cubicBezTo>
                    <a:pt x="2227" y="1295"/>
                    <a:pt x="2383" y="1267"/>
                    <a:pt x="2499" y="1167"/>
                  </a:cubicBezTo>
                  <a:cubicBezTo>
                    <a:pt x="2537" y="1142"/>
                    <a:pt x="2512" y="1080"/>
                    <a:pt x="2462" y="1067"/>
                  </a:cubicBezTo>
                  <a:cubicBezTo>
                    <a:pt x="2499" y="1030"/>
                    <a:pt x="2474" y="967"/>
                    <a:pt x="2412" y="967"/>
                  </a:cubicBezTo>
                  <a:cubicBezTo>
                    <a:pt x="2412" y="955"/>
                    <a:pt x="2412" y="955"/>
                    <a:pt x="2399" y="942"/>
                  </a:cubicBezTo>
                  <a:lnTo>
                    <a:pt x="2412" y="942"/>
                  </a:lnTo>
                  <a:cubicBezTo>
                    <a:pt x="2449" y="942"/>
                    <a:pt x="2487" y="905"/>
                    <a:pt x="2474" y="855"/>
                  </a:cubicBezTo>
                  <a:cubicBezTo>
                    <a:pt x="2474" y="817"/>
                    <a:pt x="2424" y="792"/>
                    <a:pt x="2387" y="792"/>
                  </a:cubicBezTo>
                  <a:cubicBezTo>
                    <a:pt x="2312" y="805"/>
                    <a:pt x="2250" y="805"/>
                    <a:pt x="2175" y="817"/>
                  </a:cubicBezTo>
                  <a:cubicBezTo>
                    <a:pt x="2200" y="755"/>
                    <a:pt x="2062" y="742"/>
                    <a:pt x="1912" y="742"/>
                  </a:cubicBezTo>
                  <a:cubicBezTo>
                    <a:pt x="1962" y="705"/>
                    <a:pt x="1975" y="617"/>
                    <a:pt x="1925" y="580"/>
                  </a:cubicBezTo>
                  <a:cubicBezTo>
                    <a:pt x="1850" y="555"/>
                    <a:pt x="1787" y="542"/>
                    <a:pt x="1712" y="530"/>
                  </a:cubicBezTo>
                  <a:cubicBezTo>
                    <a:pt x="1712" y="517"/>
                    <a:pt x="1700" y="505"/>
                    <a:pt x="1687" y="492"/>
                  </a:cubicBezTo>
                  <a:cubicBezTo>
                    <a:pt x="1625" y="442"/>
                    <a:pt x="1575" y="367"/>
                    <a:pt x="1512" y="305"/>
                  </a:cubicBezTo>
                  <a:cubicBezTo>
                    <a:pt x="1525" y="242"/>
                    <a:pt x="1475" y="167"/>
                    <a:pt x="1400" y="167"/>
                  </a:cubicBezTo>
                  <a:cubicBezTo>
                    <a:pt x="1400" y="167"/>
                    <a:pt x="1387" y="180"/>
                    <a:pt x="1387" y="180"/>
                  </a:cubicBezTo>
                  <a:cubicBezTo>
                    <a:pt x="1375" y="167"/>
                    <a:pt x="1362" y="155"/>
                    <a:pt x="1362" y="155"/>
                  </a:cubicBezTo>
                  <a:cubicBezTo>
                    <a:pt x="1350" y="142"/>
                    <a:pt x="1350" y="130"/>
                    <a:pt x="1350" y="130"/>
                  </a:cubicBezTo>
                  <a:cubicBezTo>
                    <a:pt x="1250" y="17"/>
                    <a:pt x="1075" y="42"/>
                    <a:pt x="937" y="17"/>
                  </a:cubicBezTo>
                  <a:cubicBezTo>
                    <a:pt x="846" y="6"/>
                    <a:pt x="754"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0" name="Google Shape;13310;p28"/>
            <p:cNvSpPr/>
            <p:nvPr/>
          </p:nvSpPr>
          <p:spPr>
            <a:xfrm>
              <a:off x="6414925" y="2301825"/>
              <a:ext cx="29700" cy="7475"/>
            </a:xfrm>
            <a:custGeom>
              <a:avLst/>
              <a:gdLst/>
              <a:ahLst/>
              <a:cxnLst/>
              <a:rect l="l" t="t" r="r" b="b"/>
              <a:pathLst>
                <a:path w="1188" h="299" extrusionOk="0">
                  <a:moveTo>
                    <a:pt x="1070" y="1"/>
                  </a:moveTo>
                  <a:cubicBezTo>
                    <a:pt x="972" y="1"/>
                    <a:pt x="849" y="98"/>
                    <a:pt x="763" y="108"/>
                  </a:cubicBezTo>
                  <a:cubicBezTo>
                    <a:pt x="573" y="153"/>
                    <a:pt x="409" y="185"/>
                    <a:pt x="224" y="185"/>
                  </a:cubicBezTo>
                  <a:cubicBezTo>
                    <a:pt x="153" y="185"/>
                    <a:pt x="80" y="181"/>
                    <a:pt x="1" y="170"/>
                  </a:cubicBezTo>
                  <a:lnTo>
                    <a:pt x="1" y="170"/>
                  </a:lnTo>
                  <a:cubicBezTo>
                    <a:pt x="188" y="248"/>
                    <a:pt x="402" y="299"/>
                    <a:pt x="611" y="299"/>
                  </a:cubicBezTo>
                  <a:cubicBezTo>
                    <a:pt x="807" y="299"/>
                    <a:pt x="1000" y="254"/>
                    <a:pt x="1163" y="145"/>
                  </a:cubicBezTo>
                  <a:cubicBezTo>
                    <a:pt x="1188" y="108"/>
                    <a:pt x="1188" y="58"/>
                    <a:pt x="1150" y="33"/>
                  </a:cubicBezTo>
                  <a:cubicBezTo>
                    <a:pt x="1127" y="10"/>
                    <a:pt x="1100"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1" name="Google Shape;13311;p28"/>
            <p:cNvSpPr/>
            <p:nvPr/>
          </p:nvSpPr>
          <p:spPr>
            <a:xfrm>
              <a:off x="6417125" y="2307625"/>
              <a:ext cx="26250" cy="7025"/>
            </a:xfrm>
            <a:custGeom>
              <a:avLst/>
              <a:gdLst/>
              <a:ahLst/>
              <a:cxnLst/>
              <a:rect l="l" t="t" r="r" b="b"/>
              <a:pathLst>
                <a:path w="1050" h="281" extrusionOk="0">
                  <a:moveTo>
                    <a:pt x="962" y="1"/>
                  </a:moveTo>
                  <a:cubicBezTo>
                    <a:pt x="837" y="13"/>
                    <a:pt x="725" y="101"/>
                    <a:pt x="587" y="113"/>
                  </a:cubicBezTo>
                  <a:cubicBezTo>
                    <a:pt x="498" y="136"/>
                    <a:pt x="381" y="154"/>
                    <a:pt x="255" y="154"/>
                  </a:cubicBezTo>
                  <a:cubicBezTo>
                    <a:pt x="172" y="154"/>
                    <a:pt x="85" y="146"/>
                    <a:pt x="0" y="126"/>
                  </a:cubicBezTo>
                  <a:lnTo>
                    <a:pt x="0" y="126"/>
                  </a:lnTo>
                  <a:cubicBezTo>
                    <a:pt x="157" y="224"/>
                    <a:pt x="351" y="281"/>
                    <a:pt x="540" y="281"/>
                  </a:cubicBezTo>
                  <a:cubicBezTo>
                    <a:pt x="713" y="281"/>
                    <a:pt x="881" y="233"/>
                    <a:pt x="1012" y="126"/>
                  </a:cubicBezTo>
                  <a:cubicBezTo>
                    <a:pt x="1050" y="88"/>
                    <a:pt x="1025" y="13"/>
                    <a:pt x="9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2" name="Google Shape;13312;p28"/>
            <p:cNvSpPr/>
            <p:nvPr/>
          </p:nvSpPr>
          <p:spPr>
            <a:xfrm>
              <a:off x="6419925" y="2314475"/>
              <a:ext cx="22125" cy="15725"/>
            </a:xfrm>
            <a:custGeom>
              <a:avLst/>
              <a:gdLst/>
              <a:ahLst/>
              <a:cxnLst/>
              <a:rect l="l" t="t" r="r" b="b"/>
              <a:pathLst>
                <a:path w="885" h="629" extrusionOk="0">
                  <a:moveTo>
                    <a:pt x="786" y="1"/>
                  </a:moveTo>
                  <a:cubicBezTo>
                    <a:pt x="782" y="1"/>
                    <a:pt x="779" y="1"/>
                    <a:pt x="775" y="2"/>
                  </a:cubicBezTo>
                  <a:cubicBezTo>
                    <a:pt x="700" y="14"/>
                    <a:pt x="650" y="64"/>
                    <a:pt x="600" y="77"/>
                  </a:cubicBezTo>
                  <a:cubicBezTo>
                    <a:pt x="529" y="90"/>
                    <a:pt x="457" y="97"/>
                    <a:pt x="385" y="97"/>
                  </a:cubicBezTo>
                  <a:cubicBezTo>
                    <a:pt x="257" y="97"/>
                    <a:pt x="129" y="75"/>
                    <a:pt x="1" y="27"/>
                  </a:cubicBezTo>
                  <a:lnTo>
                    <a:pt x="1" y="27"/>
                  </a:lnTo>
                  <a:cubicBezTo>
                    <a:pt x="144" y="142"/>
                    <a:pt x="339" y="227"/>
                    <a:pt x="524" y="227"/>
                  </a:cubicBezTo>
                  <a:cubicBezTo>
                    <a:pt x="580" y="227"/>
                    <a:pt x="635" y="219"/>
                    <a:pt x="688" y="202"/>
                  </a:cubicBezTo>
                  <a:lnTo>
                    <a:pt x="688" y="202"/>
                  </a:lnTo>
                  <a:cubicBezTo>
                    <a:pt x="625" y="227"/>
                    <a:pt x="563" y="252"/>
                    <a:pt x="500" y="264"/>
                  </a:cubicBezTo>
                  <a:cubicBezTo>
                    <a:pt x="474" y="267"/>
                    <a:pt x="443" y="268"/>
                    <a:pt x="410" y="268"/>
                  </a:cubicBezTo>
                  <a:cubicBezTo>
                    <a:pt x="291" y="268"/>
                    <a:pt x="138" y="248"/>
                    <a:pt x="1" y="189"/>
                  </a:cubicBezTo>
                  <a:lnTo>
                    <a:pt x="1" y="189"/>
                  </a:lnTo>
                  <a:cubicBezTo>
                    <a:pt x="140" y="305"/>
                    <a:pt x="333" y="378"/>
                    <a:pt x="529" y="378"/>
                  </a:cubicBezTo>
                  <a:cubicBezTo>
                    <a:pt x="545" y="378"/>
                    <a:pt x="560" y="378"/>
                    <a:pt x="575" y="377"/>
                  </a:cubicBezTo>
                  <a:lnTo>
                    <a:pt x="575" y="377"/>
                  </a:lnTo>
                  <a:cubicBezTo>
                    <a:pt x="538" y="389"/>
                    <a:pt x="513" y="402"/>
                    <a:pt x="488" y="402"/>
                  </a:cubicBezTo>
                  <a:cubicBezTo>
                    <a:pt x="442" y="417"/>
                    <a:pt x="394" y="424"/>
                    <a:pt x="345" y="424"/>
                  </a:cubicBezTo>
                  <a:cubicBezTo>
                    <a:pt x="235" y="424"/>
                    <a:pt x="121" y="387"/>
                    <a:pt x="26" y="327"/>
                  </a:cubicBezTo>
                  <a:lnTo>
                    <a:pt x="26" y="327"/>
                  </a:lnTo>
                  <a:cubicBezTo>
                    <a:pt x="138" y="452"/>
                    <a:pt x="301" y="514"/>
                    <a:pt x="450" y="514"/>
                  </a:cubicBezTo>
                  <a:cubicBezTo>
                    <a:pt x="388" y="531"/>
                    <a:pt x="317" y="546"/>
                    <a:pt x="249" y="546"/>
                  </a:cubicBezTo>
                  <a:cubicBezTo>
                    <a:pt x="169" y="546"/>
                    <a:pt x="92" y="525"/>
                    <a:pt x="38" y="464"/>
                  </a:cubicBezTo>
                  <a:lnTo>
                    <a:pt x="38" y="464"/>
                  </a:lnTo>
                  <a:cubicBezTo>
                    <a:pt x="92" y="580"/>
                    <a:pt x="222" y="629"/>
                    <a:pt x="355" y="629"/>
                  </a:cubicBezTo>
                  <a:cubicBezTo>
                    <a:pt x="438" y="629"/>
                    <a:pt x="521" y="610"/>
                    <a:pt x="588" y="577"/>
                  </a:cubicBezTo>
                  <a:cubicBezTo>
                    <a:pt x="625" y="539"/>
                    <a:pt x="613" y="502"/>
                    <a:pt x="575" y="489"/>
                  </a:cubicBezTo>
                  <a:cubicBezTo>
                    <a:pt x="600" y="489"/>
                    <a:pt x="638" y="477"/>
                    <a:pt x="663" y="464"/>
                  </a:cubicBezTo>
                  <a:cubicBezTo>
                    <a:pt x="700" y="452"/>
                    <a:pt x="713" y="414"/>
                    <a:pt x="700" y="377"/>
                  </a:cubicBezTo>
                  <a:cubicBezTo>
                    <a:pt x="688" y="364"/>
                    <a:pt x="675" y="364"/>
                    <a:pt x="663" y="364"/>
                  </a:cubicBezTo>
                  <a:cubicBezTo>
                    <a:pt x="688" y="352"/>
                    <a:pt x="713" y="352"/>
                    <a:pt x="738" y="339"/>
                  </a:cubicBezTo>
                  <a:cubicBezTo>
                    <a:pt x="775" y="327"/>
                    <a:pt x="825" y="289"/>
                    <a:pt x="800" y="239"/>
                  </a:cubicBezTo>
                  <a:cubicBezTo>
                    <a:pt x="800" y="202"/>
                    <a:pt x="763" y="189"/>
                    <a:pt x="725" y="189"/>
                  </a:cubicBezTo>
                  <a:cubicBezTo>
                    <a:pt x="750" y="189"/>
                    <a:pt x="788" y="164"/>
                    <a:pt x="813" y="152"/>
                  </a:cubicBezTo>
                  <a:cubicBezTo>
                    <a:pt x="884" y="116"/>
                    <a:pt x="854" y="1"/>
                    <a:pt x="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3" name="Google Shape;13313;p28"/>
            <p:cNvSpPr/>
            <p:nvPr/>
          </p:nvSpPr>
          <p:spPr>
            <a:xfrm>
              <a:off x="6420875" y="2328875"/>
              <a:ext cx="16425" cy="4725"/>
            </a:xfrm>
            <a:custGeom>
              <a:avLst/>
              <a:gdLst/>
              <a:ahLst/>
              <a:cxnLst/>
              <a:rect l="l" t="t" r="r" b="b"/>
              <a:pathLst>
                <a:path w="657" h="189" extrusionOk="0">
                  <a:moveTo>
                    <a:pt x="0" y="1"/>
                  </a:moveTo>
                  <a:cubicBezTo>
                    <a:pt x="68" y="136"/>
                    <a:pt x="224" y="189"/>
                    <a:pt x="373" y="189"/>
                  </a:cubicBezTo>
                  <a:cubicBezTo>
                    <a:pt x="417" y="189"/>
                    <a:pt x="460" y="184"/>
                    <a:pt x="500" y="176"/>
                  </a:cubicBezTo>
                  <a:cubicBezTo>
                    <a:pt x="550" y="163"/>
                    <a:pt x="612" y="163"/>
                    <a:pt x="637" y="113"/>
                  </a:cubicBezTo>
                  <a:cubicBezTo>
                    <a:pt x="656" y="75"/>
                    <a:pt x="625" y="38"/>
                    <a:pt x="587" y="38"/>
                  </a:cubicBezTo>
                  <a:cubicBezTo>
                    <a:pt x="575" y="38"/>
                    <a:pt x="562" y="41"/>
                    <a:pt x="550" y="51"/>
                  </a:cubicBezTo>
                  <a:cubicBezTo>
                    <a:pt x="462" y="76"/>
                    <a:pt x="359" y="101"/>
                    <a:pt x="261" y="101"/>
                  </a:cubicBezTo>
                  <a:cubicBezTo>
                    <a:pt x="163" y="101"/>
                    <a:pt x="69" y="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4" name="Google Shape;13314;p28"/>
            <p:cNvSpPr/>
            <p:nvPr/>
          </p:nvSpPr>
          <p:spPr>
            <a:xfrm>
              <a:off x="6420550" y="2332950"/>
              <a:ext cx="9400" cy="5975"/>
            </a:xfrm>
            <a:custGeom>
              <a:avLst/>
              <a:gdLst/>
              <a:ahLst/>
              <a:cxnLst/>
              <a:rect l="l" t="t" r="r" b="b"/>
              <a:pathLst>
                <a:path w="376" h="239" extrusionOk="0">
                  <a:moveTo>
                    <a:pt x="1" y="0"/>
                  </a:moveTo>
                  <a:lnTo>
                    <a:pt x="1" y="0"/>
                  </a:lnTo>
                  <a:cubicBezTo>
                    <a:pt x="24" y="142"/>
                    <a:pt x="192" y="239"/>
                    <a:pt x="327" y="239"/>
                  </a:cubicBezTo>
                  <a:cubicBezTo>
                    <a:pt x="335" y="239"/>
                    <a:pt x="343" y="238"/>
                    <a:pt x="351" y="238"/>
                  </a:cubicBezTo>
                  <a:cubicBezTo>
                    <a:pt x="363" y="238"/>
                    <a:pt x="376" y="213"/>
                    <a:pt x="376" y="200"/>
                  </a:cubicBezTo>
                  <a:cubicBezTo>
                    <a:pt x="368" y="178"/>
                    <a:pt x="347" y="173"/>
                    <a:pt x="326" y="173"/>
                  </a:cubicBezTo>
                  <a:cubicBezTo>
                    <a:pt x="312" y="173"/>
                    <a:pt x="298" y="175"/>
                    <a:pt x="288" y="175"/>
                  </a:cubicBezTo>
                  <a:cubicBezTo>
                    <a:pt x="176" y="150"/>
                    <a:pt x="51"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5" name="Google Shape;13315;p28"/>
            <p:cNvSpPr/>
            <p:nvPr/>
          </p:nvSpPr>
          <p:spPr>
            <a:xfrm>
              <a:off x="6382750" y="2238400"/>
              <a:ext cx="38900" cy="13175"/>
            </a:xfrm>
            <a:custGeom>
              <a:avLst/>
              <a:gdLst/>
              <a:ahLst/>
              <a:cxnLst/>
              <a:rect l="l" t="t" r="r" b="b"/>
              <a:pathLst>
                <a:path w="1556" h="527" extrusionOk="0">
                  <a:moveTo>
                    <a:pt x="1369" y="1"/>
                  </a:moveTo>
                  <a:cubicBezTo>
                    <a:pt x="1344" y="1"/>
                    <a:pt x="1317" y="7"/>
                    <a:pt x="1288" y="21"/>
                  </a:cubicBezTo>
                  <a:lnTo>
                    <a:pt x="1300" y="21"/>
                  </a:lnTo>
                  <a:cubicBezTo>
                    <a:pt x="1308" y="18"/>
                    <a:pt x="1312" y="17"/>
                    <a:pt x="1313" y="17"/>
                  </a:cubicBezTo>
                  <a:lnTo>
                    <a:pt x="1313" y="17"/>
                  </a:lnTo>
                  <a:cubicBezTo>
                    <a:pt x="1319" y="17"/>
                    <a:pt x="1283" y="33"/>
                    <a:pt x="1263" y="33"/>
                  </a:cubicBezTo>
                  <a:cubicBezTo>
                    <a:pt x="1101" y="128"/>
                    <a:pt x="715" y="209"/>
                    <a:pt x="341" y="209"/>
                  </a:cubicBezTo>
                  <a:cubicBezTo>
                    <a:pt x="224" y="209"/>
                    <a:pt x="108" y="201"/>
                    <a:pt x="0" y="183"/>
                  </a:cubicBezTo>
                  <a:lnTo>
                    <a:pt x="0" y="183"/>
                  </a:lnTo>
                  <a:cubicBezTo>
                    <a:pt x="273" y="292"/>
                    <a:pt x="578" y="368"/>
                    <a:pt x="877" y="368"/>
                  </a:cubicBezTo>
                  <a:cubicBezTo>
                    <a:pt x="991" y="368"/>
                    <a:pt x="1103" y="357"/>
                    <a:pt x="1213" y="333"/>
                  </a:cubicBezTo>
                  <a:lnTo>
                    <a:pt x="1213" y="333"/>
                  </a:lnTo>
                  <a:cubicBezTo>
                    <a:pt x="1200" y="346"/>
                    <a:pt x="1200" y="346"/>
                    <a:pt x="1188" y="346"/>
                  </a:cubicBezTo>
                  <a:cubicBezTo>
                    <a:pt x="1019" y="419"/>
                    <a:pt x="860" y="449"/>
                    <a:pt x="687" y="449"/>
                  </a:cubicBezTo>
                  <a:cubicBezTo>
                    <a:pt x="654" y="449"/>
                    <a:pt x="621" y="447"/>
                    <a:pt x="588" y="446"/>
                  </a:cubicBezTo>
                  <a:lnTo>
                    <a:pt x="588" y="446"/>
                  </a:lnTo>
                  <a:cubicBezTo>
                    <a:pt x="720" y="493"/>
                    <a:pt x="871" y="527"/>
                    <a:pt x="1020" y="527"/>
                  </a:cubicBezTo>
                  <a:cubicBezTo>
                    <a:pt x="1181" y="527"/>
                    <a:pt x="1339" y="487"/>
                    <a:pt x="1463" y="383"/>
                  </a:cubicBezTo>
                  <a:cubicBezTo>
                    <a:pt x="1500" y="333"/>
                    <a:pt x="1488" y="283"/>
                    <a:pt x="1450" y="258"/>
                  </a:cubicBezTo>
                  <a:cubicBezTo>
                    <a:pt x="1555" y="174"/>
                    <a:pt x="1501"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6" name="Google Shape;13316;p28"/>
            <p:cNvSpPr/>
            <p:nvPr/>
          </p:nvSpPr>
          <p:spPr>
            <a:xfrm>
              <a:off x="6386500" y="2231425"/>
              <a:ext cx="34400" cy="9125"/>
            </a:xfrm>
            <a:custGeom>
              <a:avLst/>
              <a:gdLst/>
              <a:ahLst/>
              <a:cxnLst/>
              <a:rect l="l" t="t" r="r" b="b"/>
              <a:pathLst>
                <a:path w="1376" h="365" extrusionOk="0">
                  <a:moveTo>
                    <a:pt x="1220" y="0"/>
                  </a:moveTo>
                  <a:cubicBezTo>
                    <a:pt x="1166" y="0"/>
                    <a:pt x="1132" y="37"/>
                    <a:pt x="1113" y="37"/>
                  </a:cubicBezTo>
                  <a:cubicBezTo>
                    <a:pt x="738" y="200"/>
                    <a:pt x="388" y="300"/>
                    <a:pt x="0" y="300"/>
                  </a:cubicBezTo>
                  <a:cubicBezTo>
                    <a:pt x="175" y="342"/>
                    <a:pt x="357" y="364"/>
                    <a:pt x="538" y="364"/>
                  </a:cubicBezTo>
                  <a:cubicBezTo>
                    <a:pt x="783" y="364"/>
                    <a:pt x="1027" y="323"/>
                    <a:pt x="1250" y="237"/>
                  </a:cubicBezTo>
                  <a:cubicBezTo>
                    <a:pt x="1350" y="212"/>
                    <a:pt x="1375" y="62"/>
                    <a:pt x="1275" y="12"/>
                  </a:cubicBezTo>
                  <a:cubicBezTo>
                    <a:pt x="1255" y="4"/>
                    <a:pt x="1237" y="0"/>
                    <a:pt x="12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7" name="Google Shape;13317;p28"/>
            <p:cNvSpPr/>
            <p:nvPr/>
          </p:nvSpPr>
          <p:spPr>
            <a:xfrm>
              <a:off x="6394000" y="2223475"/>
              <a:ext cx="28350" cy="11550"/>
            </a:xfrm>
            <a:custGeom>
              <a:avLst/>
              <a:gdLst/>
              <a:ahLst/>
              <a:cxnLst/>
              <a:rect l="l" t="t" r="r" b="b"/>
              <a:pathLst>
                <a:path w="1134" h="462" extrusionOk="0">
                  <a:moveTo>
                    <a:pt x="1002" y="1"/>
                  </a:moveTo>
                  <a:cubicBezTo>
                    <a:pt x="993" y="1"/>
                    <a:pt x="984" y="2"/>
                    <a:pt x="975" y="5"/>
                  </a:cubicBezTo>
                  <a:cubicBezTo>
                    <a:pt x="875" y="55"/>
                    <a:pt x="813" y="143"/>
                    <a:pt x="713" y="180"/>
                  </a:cubicBezTo>
                  <a:cubicBezTo>
                    <a:pt x="488" y="318"/>
                    <a:pt x="275" y="393"/>
                    <a:pt x="0" y="455"/>
                  </a:cubicBezTo>
                  <a:cubicBezTo>
                    <a:pt x="60" y="459"/>
                    <a:pt x="122" y="462"/>
                    <a:pt x="186" y="462"/>
                  </a:cubicBezTo>
                  <a:cubicBezTo>
                    <a:pt x="521" y="462"/>
                    <a:pt x="890" y="395"/>
                    <a:pt x="1100" y="143"/>
                  </a:cubicBezTo>
                  <a:cubicBezTo>
                    <a:pt x="1133" y="77"/>
                    <a:pt x="1069" y="1"/>
                    <a:pt x="10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8" name="Google Shape;13318;p28"/>
            <p:cNvSpPr/>
            <p:nvPr/>
          </p:nvSpPr>
          <p:spPr>
            <a:xfrm>
              <a:off x="6408675" y="2215325"/>
              <a:ext cx="12750" cy="12050"/>
            </a:xfrm>
            <a:custGeom>
              <a:avLst/>
              <a:gdLst/>
              <a:ahLst/>
              <a:cxnLst/>
              <a:rect l="l" t="t" r="r" b="b"/>
              <a:pathLst>
                <a:path w="510" h="482" extrusionOk="0">
                  <a:moveTo>
                    <a:pt x="444" y="1"/>
                  </a:moveTo>
                  <a:cubicBezTo>
                    <a:pt x="438" y="1"/>
                    <a:pt x="431" y="2"/>
                    <a:pt x="426" y="6"/>
                  </a:cubicBezTo>
                  <a:cubicBezTo>
                    <a:pt x="351" y="44"/>
                    <a:pt x="338" y="131"/>
                    <a:pt x="288" y="181"/>
                  </a:cubicBezTo>
                  <a:cubicBezTo>
                    <a:pt x="263" y="231"/>
                    <a:pt x="113" y="406"/>
                    <a:pt x="1" y="481"/>
                  </a:cubicBezTo>
                  <a:cubicBezTo>
                    <a:pt x="201" y="419"/>
                    <a:pt x="388" y="281"/>
                    <a:pt x="488" y="94"/>
                  </a:cubicBezTo>
                  <a:cubicBezTo>
                    <a:pt x="509" y="52"/>
                    <a:pt x="477" y="1"/>
                    <a:pt x="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9" name="Google Shape;13319;p28"/>
            <p:cNvSpPr/>
            <p:nvPr/>
          </p:nvSpPr>
          <p:spPr>
            <a:xfrm>
              <a:off x="6399300" y="2251700"/>
              <a:ext cx="40950" cy="8600"/>
            </a:xfrm>
            <a:custGeom>
              <a:avLst/>
              <a:gdLst/>
              <a:ahLst/>
              <a:cxnLst/>
              <a:rect l="l" t="t" r="r" b="b"/>
              <a:pathLst>
                <a:path w="1638" h="344" extrusionOk="0">
                  <a:moveTo>
                    <a:pt x="1488" y="1"/>
                  </a:moveTo>
                  <a:cubicBezTo>
                    <a:pt x="1338" y="13"/>
                    <a:pt x="1188" y="88"/>
                    <a:pt x="1038" y="101"/>
                  </a:cubicBezTo>
                  <a:cubicBezTo>
                    <a:pt x="942" y="117"/>
                    <a:pt x="792" y="128"/>
                    <a:pt x="630" y="128"/>
                  </a:cubicBezTo>
                  <a:cubicBezTo>
                    <a:pt x="413" y="128"/>
                    <a:pt x="172" y="108"/>
                    <a:pt x="1" y="51"/>
                  </a:cubicBezTo>
                  <a:lnTo>
                    <a:pt x="1" y="51"/>
                  </a:lnTo>
                  <a:cubicBezTo>
                    <a:pt x="314" y="220"/>
                    <a:pt x="684" y="344"/>
                    <a:pt x="1046" y="344"/>
                  </a:cubicBezTo>
                  <a:cubicBezTo>
                    <a:pt x="1218" y="344"/>
                    <a:pt x="1389" y="315"/>
                    <a:pt x="1550" y="251"/>
                  </a:cubicBezTo>
                  <a:cubicBezTo>
                    <a:pt x="1638" y="188"/>
                    <a:pt x="1600" y="26"/>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0" name="Google Shape;13320;p28"/>
            <p:cNvSpPr/>
            <p:nvPr/>
          </p:nvSpPr>
          <p:spPr>
            <a:xfrm>
              <a:off x="6409300" y="2260150"/>
              <a:ext cx="31500" cy="6400"/>
            </a:xfrm>
            <a:custGeom>
              <a:avLst/>
              <a:gdLst/>
              <a:ahLst/>
              <a:cxnLst/>
              <a:rect l="l" t="t" r="r" b="b"/>
              <a:pathLst>
                <a:path w="1260" h="256" extrusionOk="0">
                  <a:moveTo>
                    <a:pt x="1" y="0"/>
                  </a:moveTo>
                  <a:lnTo>
                    <a:pt x="1" y="0"/>
                  </a:lnTo>
                  <a:cubicBezTo>
                    <a:pt x="285" y="152"/>
                    <a:pt x="593" y="255"/>
                    <a:pt x="913" y="255"/>
                  </a:cubicBezTo>
                  <a:cubicBezTo>
                    <a:pt x="987" y="255"/>
                    <a:pt x="1062" y="250"/>
                    <a:pt x="1138" y="238"/>
                  </a:cubicBezTo>
                  <a:cubicBezTo>
                    <a:pt x="1259" y="194"/>
                    <a:pt x="1205" y="42"/>
                    <a:pt x="1105" y="42"/>
                  </a:cubicBezTo>
                  <a:cubicBezTo>
                    <a:pt x="1091" y="42"/>
                    <a:pt x="1077" y="45"/>
                    <a:pt x="1063" y="50"/>
                  </a:cubicBezTo>
                  <a:cubicBezTo>
                    <a:pt x="921" y="74"/>
                    <a:pt x="785" y="85"/>
                    <a:pt x="652" y="85"/>
                  </a:cubicBezTo>
                  <a:cubicBezTo>
                    <a:pt x="432" y="85"/>
                    <a:pt x="219" y="5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1" name="Google Shape;13321;p28"/>
            <p:cNvSpPr/>
            <p:nvPr/>
          </p:nvSpPr>
          <p:spPr>
            <a:xfrm>
              <a:off x="6416500" y="2266525"/>
              <a:ext cx="29075" cy="5325"/>
            </a:xfrm>
            <a:custGeom>
              <a:avLst/>
              <a:gdLst/>
              <a:ahLst/>
              <a:cxnLst/>
              <a:rect l="l" t="t" r="r" b="b"/>
              <a:pathLst>
                <a:path w="1163" h="213" extrusionOk="0">
                  <a:moveTo>
                    <a:pt x="1020" y="1"/>
                  </a:moveTo>
                  <a:cubicBezTo>
                    <a:pt x="942" y="1"/>
                    <a:pt x="850" y="45"/>
                    <a:pt x="775" y="45"/>
                  </a:cubicBezTo>
                  <a:cubicBezTo>
                    <a:pt x="715" y="65"/>
                    <a:pt x="565" y="78"/>
                    <a:pt x="403" y="78"/>
                  </a:cubicBezTo>
                  <a:cubicBezTo>
                    <a:pt x="261" y="78"/>
                    <a:pt x="111" y="69"/>
                    <a:pt x="0" y="45"/>
                  </a:cubicBezTo>
                  <a:lnTo>
                    <a:pt x="0" y="45"/>
                  </a:lnTo>
                  <a:cubicBezTo>
                    <a:pt x="246" y="145"/>
                    <a:pt x="512" y="212"/>
                    <a:pt x="778" y="212"/>
                  </a:cubicBezTo>
                  <a:cubicBezTo>
                    <a:pt x="877" y="212"/>
                    <a:pt x="976" y="203"/>
                    <a:pt x="1075" y="183"/>
                  </a:cubicBezTo>
                  <a:cubicBezTo>
                    <a:pt x="1137" y="170"/>
                    <a:pt x="1162" y="95"/>
                    <a:pt x="1125" y="45"/>
                  </a:cubicBezTo>
                  <a:cubicBezTo>
                    <a:pt x="1096" y="12"/>
                    <a:pt x="1060" y="1"/>
                    <a:pt x="10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2" name="Google Shape;13322;p28"/>
            <p:cNvSpPr/>
            <p:nvPr/>
          </p:nvSpPr>
          <p:spPr>
            <a:xfrm>
              <a:off x="6430850" y="2269650"/>
              <a:ext cx="25650" cy="6775"/>
            </a:xfrm>
            <a:custGeom>
              <a:avLst/>
              <a:gdLst/>
              <a:ahLst/>
              <a:cxnLst/>
              <a:rect l="l" t="t" r="r" b="b"/>
              <a:pathLst>
                <a:path w="1026" h="271" extrusionOk="0">
                  <a:moveTo>
                    <a:pt x="921" y="1"/>
                  </a:moveTo>
                  <a:cubicBezTo>
                    <a:pt x="877" y="1"/>
                    <a:pt x="829" y="38"/>
                    <a:pt x="788" y="58"/>
                  </a:cubicBezTo>
                  <a:cubicBezTo>
                    <a:pt x="600" y="138"/>
                    <a:pt x="432" y="174"/>
                    <a:pt x="241" y="174"/>
                  </a:cubicBezTo>
                  <a:cubicBezTo>
                    <a:pt x="165" y="174"/>
                    <a:pt x="86" y="168"/>
                    <a:pt x="1" y="158"/>
                  </a:cubicBezTo>
                  <a:lnTo>
                    <a:pt x="1" y="158"/>
                  </a:lnTo>
                  <a:cubicBezTo>
                    <a:pt x="170" y="225"/>
                    <a:pt x="357" y="271"/>
                    <a:pt x="541" y="271"/>
                  </a:cubicBezTo>
                  <a:cubicBezTo>
                    <a:pt x="697" y="271"/>
                    <a:pt x="851" y="238"/>
                    <a:pt x="988" y="158"/>
                  </a:cubicBezTo>
                  <a:cubicBezTo>
                    <a:pt x="1026" y="120"/>
                    <a:pt x="1013" y="33"/>
                    <a:pt x="951" y="8"/>
                  </a:cubicBezTo>
                  <a:cubicBezTo>
                    <a:pt x="941" y="3"/>
                    <a:pt x="931"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3" name="Google Shape;13323;p28"/>
            <p:cNvSpPr/>
            <p:nvPr/>
          </p:nvSpPr>
          <p:spPr>
            <a:xfrm>
              <a:off x="6410550" y="2272625"/>
              <a:ext cx="51575" cy="31725"/>
            </a:xfrm>
            <a:custGeom>
              <a:avLst/>
              <a:gdLst/>
              <a:ahLst/>
              <a:cxnLst/>
              <a:rect l="l" t="t" r="r" b="b"/>
              <a:pathLst>
                <a:path w="2063" h="1269" extrusionOk="0">
                  <a:moveTo>
                    <a:pt x="1931" y="0"/>
                  </a:moveTo>
                  <a:cubicBezTo>
                    <a:pt x="1917" y="0"/>
                    <a:pt x="1902" y="4"/>
                    <a:pt x="1888" y="14"/>
                  </a:cubicBezTo>
                  <a:cubicBezTo>
                    <a:pt x="1813" y="51"/>
                    <a:pt x="1738" y="101"/>
                    <a:pt x="1650" y="139"/>
                  </a:cubicBezTo>
                  <a:cubicBezTo>
                    <a:pt x="1502" y="200"/>
                    <a:pt x="1359" y="231"/>
                    <a:pt x="1205" y="231"/>
                  </a:cubicBezTo>
                  <a:cubicBezTo>
                    <a:pt x="1140" y="231"/>
                    <a:pt x="1072" y="225"/>
                    <a:pt x="1000" y="214"/>
                  </a:cubicBezTo>
                  <a:lnTo>
                    <a:pt x="1000" y="214"/>
                  </a:lnTo>
                  <a:cubicBezTo>
                    <a:pt x="1145" y="273"/>
                    <a:pt x="1310" y="308"/>
                    <a:pt x="1472" y="308"/>
                  </a:cubicBezTo>
                  <a:cubicBezTo>
                    <a:pt x="1619" y="308"/>
                    <a:pt x="1763" y="279"/>
                    <a:pt x="1888" y="214"/>
                  </a:cubicBezTo>
                  <a:lnTo>
                    <a:pt x="1888" y="214"/>
                  </a:lnTo>
                  <a:cubicBezTo>
                    <a:pt x="1813" y="264"/>
                    <a:pt x="1738" y="301"/>
                    <a:pt x="1663" y="339"/>
                  </a:cubicBezTo>
                  <a:cubicBezTo>
                    <a:pt x="1551" y="395"/>
                    <a:pt x="1359" y="441"/>
                    <a:pt x="1194" y="441"/>
                  </a:cubicBezTo>
                  <a:cubicBezTo>
                    <a:pt x="1175" y="441"/>
                    <a:pt x="1156" y="440"/>
                    <a:pt x="1138" y="439"/>
                  </a:cubicBezTo>
                  <a:lnTo>
                    <a:pt x="1138" y="439"/>
                  </a:lnTo>
                  <a:cubicBezTo>
                    <a:pt x="1238" y="476"/>
                    <a:pt x="1363" y="489"/>
                    <a:pt x="1475" y="489"/>
                  </a:cubicBezTo>
                  <a:cubicBezTo>
                    <a:pt x="1475" y="489"/>
                    <a:pt x="1463" y="501"/>
                    <a:pt x="1463" y="501"/>
                  </a:cubicBezTo>
                  <a:cubicBezTo>
                    <a:pt x="1340" y="648"/>
                    <a:pt x="760" y="964"/>
                    <a:pt x="278" y="964"/>
                  </a:cubicBezTo>
                  <a:cubicBezTo>
                    <a:pt x="269" y="964"/>
                    <a:pt x="260" y="964"/>
                    <a:pt x="251" y="963"/>
                  </a:cubicBezTo>
                  <a:lnTo>
                    <a:pt x="251" y="963"/>
                  </a:lnTo>
                  <a:cubicBezTo>
                    <a:pt x="396" y="988"/>
                    <a:pt x="546" y="1001"/>
                    <a:pt x="699" y="1001"/>
                  </a:cubicBezTo>
                  <a:cubicBezTo>
                    <a:pt x="782" y="1001"/>
                    <a:pt x="866" y="997"/>
                    <a:pt x="950" y="988"/>
                  </a:cubicBezTo>
                  <a:lnTo>
                    <a:pt x="950" y="988"/>
                  </a:lnTo>
                  <a:cubicBezTo>
                    <a:pt x="638" y="1113"/>
                    <a:pt x="326" y="1176"/>
                    <a:pt x="1" y="1188"/>
                  </a:cubicBezTo>
                  <a:cubicBezTo>
                    <a:pt x="190" y="1242"/>
                    <a:pt x="386" y="1269"/>
                    <a:pt x="582" y="1269"/>
                  </a:cubicBezTo>
                  <a:cubicBezTo>
                    <a:pt x="891" y="1269"/>
                    <a:pt x="1200" y="1201"/>
                    <a:pt x="1475" y="1063"/>
                  </a:cubicBezTo>
                  <a:cubicBezTo>
                    <a:pt x="1563" y="1001"/>
                    <a:pt x="1525" y="864"/>
                    <a:pt x="1438" y="826"/>
                  </a:cubicBezTo>
                  <a:cubicBezTo>
                    <a:pt x="1500" y="789"/>
                    <a:pt x="1563" y="751"/>
                    <a:pt x="1613" y="714"/>
                  </a:cubicBezTo>
                  <a:cubicBezTo>
                    <a:pt x="1738" y="601"/>
                    <a:pt x="1738" y="514"/>
                    <a:pt x="1688" y="464"/>
                  </a:cubicBezTo>
                  <a:cubicBezTo>
                    <a:pt x="1813" y="439"/>
                    <a:pt x="1938" y="376"/>
                    <a:pt x="2038" y="289"/>
                  </a:cubicBezTo>
                  <a:cubicBezTo>
                    <a:pt x="2063" y="264"/>
                    <a:pt x="2063" y="201"/>
                    <a:pt x="2025" y="176"/>
                  </a:cubicBezTo>
                  <a:cubicBezTo>
                    <a:pt x="2011" y="162"/>
                    <a:pt x="1996" y="156"/>
                    <a:pt x="1981" y="156"/>
                  </a:cubicBezTo>
                  <a:cubicBezTo>
                    <a:pt x="1971" y="156"/>
                    <a:pt x="1961" y="159"/>
                    <a:pt x="1950" y="164"/>
                  </a:cubicBezTo>
                  <a:cubicBezTo>
                    <a:pt x="1975" y="151"/>
                    <a:pt x="1988" y="139"/>
                    <a:pt x="2000" y="139"/>
                  </a:cubicBezTo>
                  <a:cubicBezTo>
                    <a:pt x="2051" y="78"/>
                    <a:pt x="1994" y="0"/>
                    <a:pt x="19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4" name="Google Shape;13324;p28"/>
            <p:cNvSpPr/>
            <p:nvPr/>
          </p:nvSpPr>
          <p:spPr>
            <a:xfrm>
              <a:off x="6362125" y="2107250"/>
              <a:ext cx="45650" cy="20450"/>
            </a:xfrm>
            <a:custGeom>
              <a:avLst/>
              <a:gdLst/>
              <a:ahLst/>
              <a:cxnLst/>
              <a:rect l="l" t="t" r="r" b="b"/>
              <a:pathLst>
                <a:path w="1826" h="818" extrusionOk="0">
                  <a:moveTo>
                    <a:pt x="1463" y="0"/>
                  </a:moveTo>
                  <a:cubicBezTo>
                    <a:pt x="1370" y="0"/>
                    <a:pt x="1264" y="31"/>
                    <a:pt x="1188" y="31"/>
                  </a:cubicBezTo>
                  <a:cubicBezTo>
                    <a:pt x="776" y="93"/>
                    <a:pt x="376" y="193"/>
                    <a:pt x="13" y="380"/>
                  </a:cubicBezTo>
                  <a:cubicBezTo>
                    <a:pt x="351" y="293"/>
                    <a:pt x="701" y="255"/>
                    <a:pt x="1050" y="255"/>
                  </a:cubicBezTo>
                  <a:cubicBezTo>
                    <a:pt x="688" y="305"/>
                    <a:pt x="326" y="405"/>
                    <a:pt x="1" y="555"/>
                  </a:cubicBezTo>
                  <a:cubicBezTo>
                    <a:pt x="338" y="505"/>
                    <a:pt x="688" y="493"/>
                    <a:pt x="1025" y="493"/>
                  </a:cubicBezTo>
                  <a:cubicBezTo>
                    <a:pt x="713" y="543"/>
                    <a:pt x="413" y="655"/>
                    <a:pt x="138" y="818"/>
                  </a:cubicBezTo>
                  <a:cubicBezTo>
                    <a:pt x="531" y="722"/>
                    <a:pt x="941" y="690"/>
                    <a:pt x="1354" y="690"/>
                  </a:cubicBezTo>
                  <a:cubicBezTo>
                    <a:pt x="1428" y="690"/>
                    <a:pt x="1502" y="691"/>
                    <a:pt x="1575" y="693"/>
                  </a:cubicBezTo>
                  <a:cubicBezTo>
                    <a:pt x="1588" y="696"/>
                    <a:pt x="1601" y="698"/>
                    <a:pt x="1613" y="698"/>
                  </a:cubicBezTo>
                  <a:cubicBezTo>
                    <a:pt x="1730" y="698"/>
                    <a:pt x="1798" y="549"/>
                    <a:pt x="1663" y="493"/>
                  </a:cubicBezTo>
                  <a:cubicBezTo>
                    <a:pt x="1750" y="493"/>
                    <a:pt x="1825" y="393"/>
                    <a:pt x="1800" y="318"/>
                  </a:cubicBezTo>
                  <a:cubicBezTo>
                    <a:pt x="1763" y="230"/>
                    <a:pt x="1700" y="205"/>
                    <a:pt x="1613" y="205"/>
                  </a:cubicBezTo>
                  <a:cubicBezTo>
                    <a:pt x="1638" y="180"/>
                    <a:pt x="1650" y="143"/>
                    <a:pt x="1638" y="93"/>
                  </a:cubicBezTo>
                  <a:cubicBezTo>
                    <a:pt x="1604" y="20"/>
                    <a:pt x="1538" y="0"/>
                    <a:pt x="14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5" name="Google Shape;13325;p28"/>
            <p:cNvSpPr/>
            <p:nvPr/>
          </p:nvSpPr>
          <p:spPr>
            <a:xfrm>
              <a:off x="6382125" y="2102375"/>
              <a:ext cx="24325" cy="5025"/>
            </a:xfrm>
            <a:custGeom>
              <a:avLst/>
              <a:gdLst/>
              <a:ahLst/>
              <a:cxnLst/>
              <a:rect l="l" t="t" r="r" b="b"/>
              <a:pathLst>
                <a:path w="973" h="201" extrusionOk="0">
                  <a:moveTo>
                    <a:pt x="813" y="1"/>
                  </a:moveTo>
                  <a:cubicBezTo>
                    <a:pt x="753" y="1"/>
                    <a:pt x="688" y="13"/>
                    <a:pt x="638" y="13"/>
                  </a:cubicBezTo>
                  <a:cubicBezTo>
                    <a:pt x="413" y="26"/>
                    <a:pt x="175" y="51"/>
                    <a:pt x="1" y="201"/>
                  </a:cubicBezTo>
                  <a:cubicBezTo>
                    <a:pt x="100" y="167"/>
                    <a:pt x="206" y="157"/>
                    <a:pt x="313" y="157"/>
                  </a:cubicBezTo>
                  <a:cubicBezTo>
                    <a:pt x="465" y="157"/>
                    <a:pt x="621" y="177"/>
                    <a:pt x="771" y="177"/>
                  </a:cubicBezTo>
                  <a:cubicBezTo>
                    <a:pt x="793" y="177"/>
                    <a:pt x="816" y="177"/>
                    <a:pt x="838" y="176"/>
                  </a:cubicBezTo>
                  <a:cubicBezTo>
                    <a:pt x="844" y="177"/>
                    <a:pt x="851" y="177"/>
                    <a:pt x="857" y="177"/>
                  </a:cubicBezTo>
                  <a:cubicBezTo>
                    <a:pt x="915" y="177"/>
                    <a:pt x="973" y="130"/>
                    <a:pt x="950" y="63"/>
                  </a:cubicBezTo>
                  <a:cubicBezTo>
                    <a:pt x="925" y="13"/>
                    <a:pt x="872" y="1"/>
                    <a:pt x="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6" name="Google Shape;13326;p28"/>
            <p:cNvSpPr/>
            <p:nvPr/>
          </p:nvSpPr>
          <p:spPr>
            <a:xfrm>
              <a:off x="6379325" y="2088975"/>
              <a:ext cx="33850" cy="13750"/>
            </a:xfrm>
            <a:custGeom>
              <a:avLst/>
              <a:gdLst/>
              <a:ahLst/>
              <a:cxnLst/>
              <a:rect l="l" t="t" r="r" b="b"/>
              <a:pathLst>
                <a:path w="1354" h="550" extrusionOk="0">
                  <a:moveTo>
                    <a:pt x="442" y="1"/>
                  </a:moveTo>
                  <a:cubicBezTo>
                    <a:pt x="294" y="1"/>
                    <a:pt x="145" y="16"/>
                    <a:pt x="0" y="49"/>
                  </a:cubicBezTo>
                  <a:cubicBezTo>
                    <a:pt x="212" y="62"/>
                    <a:pt x="412" y="124"/>
                    <a:pt x="625" y="187"/>
                  </a:cubicBezTo>
                  <a:cubicBezTo>
                    <a:pt x="475" y="199"/>
                    <a:pt x="337" y="224"/>
                    <a:pt x="200" y="274"/>
                  </a:cubicBezTo>
                  <a:cubicBezTo>
                    <a:pt x="412" y="274"/>
                    <a:pt x="587" y="287"/>
                    <a:pt x="775" y="324"/>
                  </a:cubicBezTo>
                  <a:cubicBezTo>
                    <a:pt x="587" y="349"/>
                    <a:pt x="400" y="399"/>
                    <a:pt x="225" y="487"/>
                  </a:cubicBezTo>
                  <a:cubicBezTo>
                    <a:pt x="346" y="473"/>
                    <a:pt x="456" y="466"/>
                    <a:pt x="562" y="466"/>
                  </a:cubicBezTo>
                  <a:cubicBezTo>
                    <a:pt x="751" y="466"/>
                    <a:pt x="929" y="489"/>
                    <a:pt x="1137" y="537"/>
                  </a:cubicBezTo>
                  <a:cubicBezTo>
                    <a:pt x="1157" y="545"/>
                    <a:pt x="1175" y="549"/>
                    <a:pt x="1192" y="549"/>
                  </a:cubicBezTo>
                  <a:cubicBezTo>
                    <a:pt x="1298" y="549"/>
                    <a:pt x="1354" y="405"/>
                    <a:pt x="1225" y="362"/>
                  </a:cubicBezTo>
                  <a:cubicBezTo>
                    <a:pt x="1200" y="349"/>
                    <a:pt x="1187" y="349"/>
                    <a:pt x="1162" y="349"/>
                  </a:cubicBezTo>
                  <a:cubicBezTo>
                    <a:pt x="1175" y="337"/>
                    <a:pt x="1175" y="312"/>
                    <a:pt x="1175" y="287"/>
                  </a:cubicBezTo>
                  <a:cubicBezTo>
                    <a:pt x="1175" y="249"/>
                    <a:pt x="1150" y="224"/>
                    <a:pt x="1125" y="212"/>
                  </a:cubicBezTo>
                  <a:cubicBezTo>
                    <a:pt x="1137" y="62"/>
                    <a:pt x="937" y="74"/>
                    <a:pt x="837" y="37"/>
                  </a:cubicBezTo>
                  <a:cubicBezTo>
                    <a:pt x="708" y="13"/>
                    <a:pt x="575" y="1"/>
                    <a:pt x="4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7" name="Google Shape;13327;p28"/>
            <p:cNvSpPr/>
            <p:nvPr/>
          </p:nvSpPr>
          <p:spPr>
            <a:xfrm>
              <a:off x="6377450" y="2085000"/>
              <a:ext cx="20000" cy="4275"/>
            </a:xfrm>
            <a:custGeom>
              <a:avLst/>
              <a:gdLst/>
              <a:ahLst/>
              <a:cxnLst/>
              <a:rect l="l" t="t" r="r" b="b"/>
              <a:pathLst>
                <a:path w="800" h="171" extrusionOk="0">
                  <a:moveTo>
                    <a:pt x="352" y="0"/>
                  </a:moveTo>
                  <a:cubicBezTo>
                    <a:pt x="233" y="0"/>
                    <a:pt x="113" y="16"/>
                    <a:pt x="0" y="58"/>
                  </a:cubicBezTo>
                  <a:cubicBezTo>
                    <a:pt x="15" y="58"/>
                    <a:pt x="29" y="57"/>
                    <a:pt x="44" y="57"/>
                  </a:cubicBezTo>
                  <a:cubicBezTo>
                    <a:pt x="278" y="57"/>
                    <a:pt x="502" y="147"/>
                    <a:pt x="737" y="171"/>
                  </a:cubicBezTo>
                  <a:cubicBezTo>
                    <a:pt x="800" y="171"/>
                    <a:pt x="800" y="58"/>
                    <a:pt x="737" y="46"/>
                  </a:cubicBezTo>
                  <a:cubicBezTo>
                    <a:pt x="613" y="20"/>
                    <a:pt x="482"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8" name="Google Shape;13328;p28"/>
            <p:cNvSpPr/>
            <p:nvPr/>
          </p:nvSpPr>
          <p:spPr>
            <a:xfrm>
              <a:off x="6378375" y="2080975"/>
              <a:ext cx="9400" cy="1525"/>
            </a:xfrm>
            <a:custGeom>
              <a:avLst/>
              <a:gdLst/>
              <a:ahLst/>
              <a:cxnLst/>
              <a:rect l="l" t="t" r="r" b="b"/>
              <a:pathLst>
                <a:path w="376" h="61" extrusionOk="0">
                  <a:moveTo>
                    <a:pt x="286" y="1"/>
                  </a:moveTo>
                  <a:cubicBezTo>
                    <a:pt x="190" y="1"/>
                    <a:pt x="24" y="41"/>
                    <a:pt x="1" y="57"/>
                  </a:cubicBezTo>
                  <a:cubicBezTo>
                    <a:pt x="24" y="54"/>
                    <a:pt x="48" y="53"/>
                    <a:pt x="72" y="53"/>
                  </a:cubicBezTo>
                  <a:cubicBezTo>
                    <a:pt x="137" y="53"/>
                    <a:pt x="202" y="60"/>
                    <a:pt x="267" y="60"/>
                  </a:cubicBezTo>
                  <a:cubicBezTo>
                    <a:pt x="290" y="60"/>
                    <a:pt x="314" y="59"/>
                    <a:pt x="338" y="57"/>
                  </a:cubicBezTo>
                  <a:cubicBezTo>
                    <a:pt x="375" y="15"/>
                    <a:pt x="343" y="1"/>
                    <a:pt x="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9" name="Google Shape;13329;p28"/>
            <p:cNvSpPr/>
            <p:nvPr/>
          </p:nvSpPr>
          <p:spPr>
            <a:xfrm>
              <a:off x="6374325" y="2076825"/>
              <a:ext cx="21725" cy="4025"/>
            </a:xfrm>
            <a:custGeom>
              <a:avLst/>
              <a:gdLst/>
              <a:ahLst/>
              <a:cxnLst/>
              <a:rect l="l" t="t" r="r" b="b"/>
              <a:pathLst>
                <a:path w="869" h="161" extrusionOk="0">
                  <a:moveTo>
                    <a:pt x="288" y="0"/>
                  </a:moveTo>
                  <a:cubicBezTo>
                    <a:pt x="152" y="0"/>
                    <a:pt x="30" y="10"/>
                    <a:pt x="0" y="23"/>
                  </a:cubicBezTo>
                  <a:cubicBezTo>
                    <a:pt x="238" y="35"/>
                    <a:pt x="462" y="110"/>
                    <a:pt x="687" y="160"/>
                  </a:cubicBezTo>
                  <a:cubicBezTo>
                    <a:pt x="868" y="37"/>
                    <a:pt x="551"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0" name="Google Shape;13330;p28"/>
            <p:cNvSpPr/>
            <p:nvPr/>
          </p:nvSpPr>
          <p:spPr>
            <a:xfrm>
              <a:off x="6366500" y="2072000"/>
              <a:ext cx="25925" cy="3900"/>
            </a:xfrm>
            <a:custGeom>
              <a:avLst/>
              <a:gdLst/>
              <a:ahLst/>
              <a:cxnLst/>
              <a:rect l="l" t="t" r="r" b="b"/>
              <a:pathLst>
                <a:path w="1037" h="156" extrusionOk="0">
                  <a:moveTo>
                    <a:pt x="737" y="1"/>
                  </a:moveTo>
                  <a:cubicBezTo>
                    <a:pt x="489" y="1"/>
                    <a:pt x="236" y="36"/>
                    <a:pt x="1" y="153"/>
                  </a:cubicBezTo>
                  <a:cubicBezTo>
                    <a:pt x="116" y="130"/>
                    <a:pt x="231" y="123"/>
                    <a:pt x="345" y="123"/>
                  </a:cubicBezTo>
                  <a:cubicBezTo>
                    <a:pt x="541" y="123"/>
                    <a:pt x="736" y="145"/>
                    <a:pt x="925" y="153"/>
                  </a:cubicBezTo>
                  <a:cubicBezTo>
                    <a:pt x="932" y="155"/>
                    <a:pt x="939" y="156"/>
                    <a:pt x="945" y="156"/>
                  </a:cubicBezTo>
                  <a:cubicBezTo>
                    <a:pt x="990" y="156"/>
                    <a:pt x="1036" y="120"/>
                    <a:pt x="1025" y="66"/>
                  </a:cubicBezTo>
                  <a:cubicBezTo>
                    <a:pt x="1016" y="10"/>
                    <a:pt x="964" y="3"/>
                    <a:pt x="913" y="3"/>
                  </a:cubicBezTo>
                  <a:cubicBezTo>
                    <a:pt x="896" y="3"/>
                    <a:pt x="879" y="3"/>
                    <a:pt x="863" y="3"/>
                  </a:cubicBezTo>
                  <a:cubicBezTo>
                    <a:pt x="821" y="2"/>
                    <a:pt x="779" y="1"/>
                    <a:pt x="7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1" name="Google Shape;13331;p28"/>
            <p:cNvSpPr/>
            <p:nvPr/>
          </p:nvSpPr>
          <p:spPr>
            <a:xfrm>
              <a:off x="6380875" y="2068975"/>
              <a:ext cx="9500" cy="1650"/>
            </a:xfrm>
            <a:custGeom>
              <a:avLst/>
              <a:gdLst/>
              <a:ahLst/>
              <a:cxnLst/>
              <a:rect l="l" t="t" r="r" b="b"/>
              <a:pathLst>
                <a:path w="380" h="66" extrusionOk="0">
                  <a:moveTo>
                    <a:pt x="297" y="0"/>
                  </a:moveTo>
                  <a:cubicBezTo>
                    <a:pt x="203" y="0"/>
                    <a:pt x="32" y="46"/>
                    <a:pt x="1" y="62"/>
                  </a:cubicBezTo>
                  <a:cubicBezTo>
                    <a:pt x="24" y="59"/>
                    <a:pt x="48" y="58"/>
                    <a:pt x="72" y="58"/>
                  </a:cubicBezTo>
                  <a:cubicBezTo>
                    <a:pt x="137" y="58"/>
                    <a:pt x="202" y="66"/>
                    <a:pt x="267" y="66"/>
                  </a:cubicBezTo>
                  <a:cubicBezTo>
                    <a:pt x="290" y="66"/>
                    <a:pt x="314" y="65"/>
                    <a:pt x="338" y="62"/>
                  </a:cubicBezTo>
                  <a:cubicBezTo>
                    <a:pt x="379" y="16"/>
                    <a:pt x="351"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2" name="Google Shape;13332;p28"/>
            <p:cNvSpPr/>
            <p:nvPr/>
          </p:nvSpPr>
          <p:spPr>
            <a:xfrm>
              <a:off x="6366500" y="2053975"/>
              <a:ext cx="29700" cy="5175"/>
            </a:xfrm>
            <a:custGeom>
              <a:avLst/>
              <a:gdLst/>
              <a:ahLst/>
              <a:cxnLst/>
              <a:rect l="l" t="t" r="r" b="b"/>
              <a:pathLst>
                <a:path w="1188" h="207" extrusionOk="0">
                  <a:moveTo>
                    <a:pt x="812" y="0"/>
                  </a:moveTo>
                  <a:cubicBezTo>
                    <a:pt x="531" y="0"/>
                    <a:pt x="249" y="61"/>
                    <a:pt x="1" y="162"/>
                  </a:cubicBezTo>
                  <a:cubicBezTo>
                    <a:pt x="76" y="150"/>
                    <a:pt x="169" y="146"/>
                    <a:pt x="264" y="146"/>
                  </a:cubicBezTo>
                  <a:cubicBezTo>
                    <a:pt x="469" y="146"/>
                    <a:pt x="686" y="166"/>
                    <a:pt x="763" y="175"/>
                  </a:cubicBezTo>
                  <a:cubicBezTo>
                    <a:pt x="853" y="175"/>
                    <a:pt x="951" y="207"/>
                    <a:pt x="1044" y="207"/>
                  </a:cubicBezTo>
                  <a:cubicBezTo>
                    <a:pt x="1067" y="207"/>
                    <a:pt x="1090" y="205"/>
                    <a:pt x="1113" y="200"/>
                  </a:cubicBezTo>
                  <a:cubicBezTo>
                    <a:pt x="1188" y="175"/>
                    <a:pt x="1188" y="50"/>
                    <a:pt x="1113" y="25"/>
                  </a:cubicBezTo>
                  <a:cubicBezTo>
                    <a:pt x="1014" y="8"/>
                    <a:pt x="913" y="0"/>
                    <a:pt x="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3" name="Google Shape;13333;p28"/>
            <p:cNvSpPr/>
            <p:nvPr/>
          </p:nvSpPr>
          <p:spPr>
            <a:xfrm>
              <a:off x="6378375" y="2059400"/>
              <a:ext cx="16175" cy="2700"/>
            </a:xfrm>
            <a:custGeom>
              <a:avLst/>
              <a:gdLst/>
              <a:ahLst/>
              <a:cxnLst/>
              <a:rect l="l" t="t" r="r" b="b"/>
              <a:pathLst>
                <a:path w="647" h="108" extrusionOk="0">
                  <a:moveTo>
                    <a:pt x="263" y="0"/>
                  </a:moveTo>
                  <a:cubicBezTo>
                    <a:pt x="142" y="0"/>
                    <a:pt x="25" y="10"/>
                    <a:pt x="1" y="20"/>
                  </a:cubicBezTo>
                  <a:cubicBezTo>
                    <a:pt x="175" y="33"/>
                    <a:pt x="338" y="95"/>
                    <a:pt x="525" y="108"/>
                  </a:cubicBezTo>
                  <a:cubicBezTo>
                    <a:pt x="647" y="24"/>
                    <a:pt x="450"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4" name="Google Shape;13334;p28"/>
            <p:cNvSpPr/>
            <p:nvPr/>
          </p:nvSpPr>
          <p:spPr>
            <a:xfrm>
              <a:off x="6380875" y="2062775"/>
              <a:ext cx="8250" cy="1500"/>
            </a:xfrm>
            <a:custGeom>
              <a:avLst/>
              <a:gdLst/>
              <a:ahLst/>
              <a:cxnLst/>
              <a:rect l="l" t="t" r="r" b="b"/>
              <a:pathLst>
                <a:path w="330" h="60" extrusionOk="0">
                  <a:moveTo>
                    <a:pt x="105" y="0"/>
                  </a:moveTo>
                  <a:cubicBezTo>
                    <a:pt x="66" y="0"/>
                    <a:pt x="27" y="3"/>
                    <a:pt x="1" y="10"/>
                  </a:cubicBezTo>
                  <a:cubicBezTo>
                    <a:pt x="75" y="22"/>
                    <a:pt x="163" y="35"/>
                    <a:pt x="238" y="60"/>
                  </a:cubicBezTo>
                  <a:cubicBezTo>
                    <a:pt x="329" y="23"/>
                    <a:pt x="213" y="0"/>
                    <a:pt x="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5" name="Google Shape;13335;p28"/>
            <p:cNvSpPr/>
            <p:nvPr/>
          </p:nvSpPr>
          <p:spPr>
            <a:xfrm>
              <a:off x="6385250" y="2052375"/>
              <a:ext cx="7700" cy="1300"/>
            </a:xfrm>
            <a:custGeom>
              <a:avLst/>
              <a:gdLst/>
              <a:ahLst/>
              <a:cxnLst/>
              <a:rect l="l" t="t" r="r" b="b"/>
              <a:pathLst>
                <a:path w="308" h="52" extrusionOk="0">
                  <a:moveTo>
                    <a:pt x="212" y="1"/>
                  </a:moveTo>
                  <a:cubicBezTo>
                    <a:pt x="138" y="1"/>
                    <a:pt x="28" y="19"/>
                    <a:pt x="0" y="26"/>
                  </a:cubicBezTo>
                  <a:cubicBezTo>
                    <a:pt x="113" y="39"/>
                    <a:pt x="175" y="39"/>
                    <a:pt x="263" y="51"/>
                  </a:cubicBezTo>
                  <a:cubicBezTo>
                    <a:pt x="307" y="12"/>
                    <a:pt x="271" y="1"/>
                    <a:pt x="2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6" name="Google Shape;13336;p28"/>
            <p:cNvSpPr/>
            <p:nvPr/>
          </p:nvSpPr>
          <p:spPr>
            <a:xfrm>
              <a:off x="6394625" y="2066100"/>
              <a:ext cx="37200" cy="16300"/>
            </a:xfrm>
            <a:custGeom>
              <a:avLst/>
              <a:gdLst/>
              <a:ahLst/>
              <a:cxnLst/>
              <a:rect l="l" t="t" r="r" b="b"/>
              <a:pathLst>
                <a:path w="1488" h="652" extrusionOk="0">
                  <a:moveTo>
                    <a:pt x="630" y="0"/>
                  </a:moveTo>
                  <a:cubicBezTo>
                    <a:pt x="428" y="0"/>
                    <a:pt x="228" y="37"/>
                    <a:pt x="38" y="127"/>
                  </a:cubicBezTo>
                  <a:cubicBezTo>
                    <a:pt x="109" y="116"/>
                    <a:pt x="179" y="111"/>
                    <a:pt x="248" y="111"/>
                  </a:cubicBezTo>
                  <a:cubicBezTo>
                    <a:pt x="494" y="111"/>
                    <a:pt x="728" y="174"/>
                    <a:pt x="963" y="252"/>
                  </a:cubicBezTo>
                  <a:cubicBezTo>
                    <a:pt x="817" y="235"/>
                    <a:pt x="667" y="218"/>
                    <a:pt x="520" y="218"/>
                  </a:cubicBezTo>
                  <a:cubicBezTo>
                    <a:pt x="337" y="218"/>
                    <a:pt x="159" y="244"/>
                    <a:pt x="0" y="327"/>
                  </a:cubicBezTo>
                  <a:cubicBezTo>
                    <a:pt x="58" y="313"/>
                    <a:pt x="117" y="307"/>
                    <a:pt x="175" y="307"/>
                  </a:cubicBezTo>
                  <a:cubicBezTo>
                    <a:pt x="383" y="307"/>
                    <a:pt x="596" y="381"/>
                    <a:pt x="800" y="439"/>
                  </a:cubicBezTo>
                  <a:cubicBezTo>
                    <a:pt x="1025" y="514"/>
                    <a:pt x="1313" y="589"/>
                    <a:pt x="1487" y="652"/>
                  </a:cubicBezTo>
                  <a:cubicBezTo>
                    <a:pt x="1475" y="552"/>
                    <a:pt x="1450" y="452"/>
                    <a:pt x="1413" y="339"/>
                  </a:cubicBezTo>
                  <a:cubicBezTo>
                    <a:pt x="1400" y="277"/>
                    <a:pt x="1388" y="227"/>
                    <a:pt x="1363" y="164"/>
                  </a:cubicBezTo>
                  <a:cubicBezTo>
                    <a:pt x="1363" y="152"/>
                    <a:pt x="1363" y="152"/>
                    <a:pt x="1363" y="139"/>
                  </a:cubicBezTo>
                  <a:cubicBezTo>
                    <a:pt x="1128" y="57"/>
                    <a:pt x="878" y="0"/>
                    <a:pt x="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7" name="Google Shape;13337;p28"/>
            <p:cNvSpPr/>
            <p:nvPr/>
          </p:nvSpPr>
          <p:spPr>
            <a:xfrm>
              <a:off x="6403050" y="2077700"/>
              <a:ext cx="30025" cy="14700"/>
            </a:xfrm>
            <a:custGeom>
              <a:avLst/>
              <a:gdLst/>
              <a:ahLst/>
              <a:cxnLst/>
              <a:rect l="l" t="t" r="r" b="b"/>
              <a:pathLst>
                <a:path w="1201" h="588" extrusionOk="0">
                  <a:moveTo>
                    <a:pt x="1" y="0"/>
                  </a:moveTo>
                  <a:cubicBezTo>
                    <a:pt x="426" y="138"/>
                    <a:pt x="813" y="313"/>
                    <a:pt x="1200" y="588"/>
                  </a:cubicBezTo>
                  <a:cubicBezTo>
                    <a:pt x="1188" y="488"/>
                    <a:pt x="1175" y="388"/>
                    <a:pt x="1163" y="300"/>
                  </a:cubicBezTo>
                  <a:cubicBezTo>
                    <a:pt x="1163" y="288"/>
                    <a:pt x="1163" y="275"/>
                    <a:pt x="1163" y="263"/>
                  </a:cubicBezTo>
                  <a:cubicBezTo>
                    <a:pt x="813" y="75"/>
                    <a:pt x="401"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8" name="Google Shape;13338;p28"/>
            <p:cNvSpPr/>
            <p:nvPr/>
          </p:nvSpPr>
          <p:spPr>
            <a:xfrm>
              <a:off x="6410250" y="2084875"/>
              <a:ext cx="23750" cy="15025"/>
            </a:xfrm>
            <a:custGeom>
              <a:avLst/>
              <a:gdLst/>
              <a:ahLst/>
              <a:cxnLst/>
              <a:rect l="l" t="t" r="r" b="b"/>
              <a:pathLst>
                <a:path w="950" h="601" extrusionOk="0">
                  <a:moveTo>
                    <a:pt x="0" y="1"/>
                  </a:moveTo>
                  <a:lnTo>
                    <a:pt x="0" y="1"/>
                  </a:lnTo>
                  <a:cubicBezTo>
                    <a:pt x="413" y="176"/>
                    <a:pt x="675" y="413"/>
                    <a:pt x="950" y="601"/>
                  </a:cubicBezTo>
                  <a:cubicBezTo>
                    <a:pt x="937" y="501"/>
                    <a:pt x="925" y="413"/>
                    <a:pt x="912" y="313"/>
                  </a:cubicBezTo>
                  <a:cubicBezTo>
                    <a:pt x="625" y="163"/>
                    <a:pt x="325"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9" name="Google Shape;13339;p28"/>
            <p:cNvSpPr/>
            <p:nvPr/>
          </p:nvSpPr>
          <p:spPr>
            <a:xfrm>
              <a:off x="6419300" y="2093325"/>
              <a:ext cx="17825" cy="19700"/>
            </a:xfrm>
            <a:custGeom>
              <a:avLst/>
              <a:gdLst/>
              <a:ahLst/>
              <a:cxnLst/>
              <a:rect l="l" t="t" r="r" b="b"/>
              <a:pathLst>
                <a:path w="713" h="788" extrusionOk="0">
                  <a:moveTo>
                    <a:pt x="1" y="0"/>
                  </a:moveTo>
                  <a:lnTo>
                    <a:pt x="1" y="0"/>
                  </a:lnTo>
                  <a:cubicBezTo>
                    <a:pt x="201" y="188"/>
                    <a:pt x="401" y="388"/>
                    <a:pt x="625" y="563"/>
                  </a:cubicBezTo>
                  <a:cubicBezTo>
                    <a:pt x="450" y="500"/>
                    <a:pt x="288" y="413"/>
                    <a:pt x="151" y="288"/>
                  </a:cubicBezTo>
                  <a:lnTo>
                    <a:pt x="151" y="288"/>
                  </a:lnTo>
                  <a:cubicBezTo>
                    <a:pt x="288" y="500"/>
                    <a:pt x="488" y="675"/>
                    <a:pt x="713" y="787"/>
                  </a:cubicBezTo>
                  <a:cubicBezTo>
                    <a:pt x="663" y="637"/>
                    <a:pt x="625" y="475"/>
                    <a:pt x="600" y="313"/>
                  </a:cubicBezTo>
                  <a:cubicBezTo>
                    <a:pt x="401" y="213"/>
                    <a:pt x="201"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0" name="Google Shape;13340;p28"/>
            <p:cNvSpPr/>
            <p:nvPr/>
          </p:nvSpPr>
          <p:spPr>
            <a:xfrm>
              <a:off x="6366825" y="2128525"/>
              <a:ext cx="33075" cy="9625"/>
            </a:xfrm>
            <a:custGeom>
              <a:avLst/>
              <a:gdLst/>
              <a:ahLst/>
              <a:cxnLst/>
              <a:rect l="l" t="t" r="r" b="b"/>
              <a:pathLst>
                <a:path w="1323" h="385" extrusionOk="0">
                  <a:moveTo>
                    <a:pt x="964" y="1"/>
                  </a:moveTo>
                  <a:cubicBezTo>
                    <a:pt x="837" y="1"/>
                    <a:pt x="649" y="104"/>
                    <a:pt x="513" y="104"/>
                  </a:cubicBezTo>
                  <a:cubicBezTo>
                    <a:pt x="458" y="111"/>
                    <a:pt x="355" y="122"/>
                    <a:pt x="248" y="122"/>
                  </a:cubicBezTo>
                  <a:cubicBezTo>
                    <a:pt x="159" y="122"/>
                    <a:pt x="68" y="114"/>
                    <a:pt x="0" y="92"/>
                  </a:cubicBezTo>
                  <a:lnTo>
                    <a:pt x="0" y="92"/>
                  </a:lnTo>
                  <a:cubicBezTo>
                    <a:pt x="169" y="193"/>
                    <a:pt x="378" y="244"/>
                    <a:pt x="582" y="244"/>
                  </a:cubicBezTo>
                  <a:cubicBezTo>
                    <a:pt x="605" y="244"/>
                    <a:pt x="627" y="243"/>
                    <a:pt x="650" y="242"/>
                  </a:cubicBezTo>
                  <a:lnTo>
                    <a:pt x="650" y="242"/>
                  </a:lnTo>
                  <a:cubicBezTo>
                    <a:pt x="650" y="242"/>
                    <a:pt x="637" y="254"/>
                    <a:pt x="637" y="254"/>
                  </a:cubicBezTo>
                  <a:cubicBezTo>
                    <a:pt x="550" y="291"/>
                    <a:pt x="463" y="310"/>
                    <a:pt x="370" y="310"/>
                  </a:cubicBezTo>
                  <a:cubicBezTo>
                    <a:pt x="304" y="310"/>
                    <a:pt x="236" y="300"/>
                    <a:pt x="163" y="279"/>
                  </a:cubicBezTo>
                  <a:lnTo>
                    <a:pt x="163" y="279"/>
                  </a:lnTo>
                  <a:cubicBezTo>
                    <a:pt x="271" y="355"/>
                    <a:pt x="394" y="384"/>
                    <a:pt x="520" y="384"/>
                  </a:cubicBezTo>
                  <a:cubicBezTo>
                    <a:pt x="684" y="384"/>
                    <a:pt x="852" y="336"/>
                    <a:pt x="1000" y="279"/>
                  </a:cubicBezTo>
                  <a:cubicBezTo>
                    <a:pt x="1100" y="229"/>
                    <a:pt x="1237" y="254"/>
                    <a:pt x="1300" y="167"/>
                  </a:cubicBezTo>
                  <a:cubicBezTo>
                    <a:pt x="1323" y="66"/>
                    <a:pt x="1279" y="28"/>
                    <a:pt x="1205" y="28"/>
                  </a:cubicBezTo>
                  <a:cubicBezTo>
                    <a:pt x="1158" y="28"/>
                    <a:pt x="1100" y="43"/>
                    <a:pt x="1037" y="67"/>
                  </a:cubicBezTo>
                  <a:cubicBezTo>
                    <a:pt x="1037" y="42"/>
                    <a:pt x="1025" y="17"/>
                    <a:pt x="1000" y="4"/>
                  </a:cubicBezTo>
                  <a:cubicBezTo>
                    <a:pt x="989" y="2"/>
                    <a:pt x="976" y="1"/>
                    <a:pt x="9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1" name="Google Shape;13341;p28"/>
            <p:cNvSpPr/>
            <p:nvPr/>
          </p:nvSpPr>
          <p:spPr>
            <a:xfrm>
              <a:off x="6381825" y="2135400"/>
              <a:ext cx="63425" cy="38850"/>
            </a:xfrm>
            <a:custGeom>
              <a:avLst/>
              <a:gdLst/>
              <a:ahLst/>
              <a:cxnLst/>
              <a:rect l="l" t="t" r="r" b="b"/>
              <a:pathLst>
                <a:path w="2537" h="1554" extrusionOk="0">
                  <a:moveTo>
                    <a:pt x="661" y="1"/>
                  </a:moveTo>
                  <a:cubicBezTo>
                    <a:pt x="414" y="1"/>
                    <a:pt x="181" y="108"/>
                    <a:pt x="0" y="267"/>
                  </a:cubicBezTo>
                  <a:cubicBezTo>
                    <a:pt x="136" y="202"/>
                    <a:pt x="271" y="178"/>
                    <a:pt x="407" y="178"/>
                  </a:cubicBezTo>
                  <a:cubicBezTo>
                    <a:pt x="534" y="178"/>
                    <a:pt x="661" y="199"/>
                    <a:pt x="787" y="229"/>
                  </a:cubicBezTo>
                  <a:cubicBezTo>
                    <a:pt x="765" y="228"/>
                    <a:pt x="742" y="227"/>
                    <a:pt x="720" y="227"/>
                  </a:cubicBezTo>
                  <a:cubicBezTo>
                    <a:pt x="520" y="227"/>
                    <a:pt x="330" y="277"/>
                    <a:pt x="150" y="367"/>
                  </a:cubicBezTo>
                  <a:cubicBezTo>
                    <a:pt x="227" y="349"/>
                    <a:pt x="303" y="342"/>
                    <a:pt x="378" y="342"/>
                  </a:cubicBezTo>
                  <a:cubicBezTo>
                    <a:pt x="681" y="342"/>
                    <a:pt x="972" y="464"/>
                    <a:pt x="1262" y="554"/>
                  </a:cubicBezTo>
                  <a:cubicBezTo>
                    <a:pt x="1137" y="554"/>
                    <a:pt x="1012" y="567"/>
                    <a:pt x="887" y="592"/>
                  </a:cubicBezTo>
                  <a:cubicBezTo>
                    <a:pt x="1237" y="629"/>
                    <a:pt x="1537" y="742"/>
                    <a:pt x="1825" y="854"/>
                  </a:cubicBezTo>
                  <a:cubicBezTo>
                    <a:pt x="1673" y="813"/>
                    <a:pt x="1518" y="794"/>
                    <a:pt x="1363" y="794"/>
                  </a:cubicBezTo>
                  <a:cubicBezTo>
                    <a:pt x="1237" y="794"/>
                    <a:pt x="1111" y="807"/>
                    <a:pt x="987" y="829"/>
                  </a:cubicBezTo>
                  <a:cubicBezTo>
                    <a:pt x="1650" y="904"/>
                    <a:pt x="2162" y="1279"/>
                    <a:pt x="2487" y="1529"/>
                  </a:cubicBezTo>
                  <a:cubicBezTo>
                    <a:pt x="2499" y="1541"/>
                    <a:pt x="2524" y="1554"/>
                    <a:pt x="2537" y="1554"/>
                  </a:cubicBezTo>
                  <a:cubicBezTo>
                    <a:pt x="2499" y="1416"/>
                    <a:pt x="2449" y="1266"/>
                    <a:pt x="2412" y="1129"/>
                  </a:cubicBezTo>
                  <a:cubicBezTo>
                    <a:pt x="2329" y="1058"/>
                    <a:pt x="2247" y="1010"/>
                    <a:pt x="2154" y="963"/>
                  </a:cubicBezTo>
                  <a:lnTo>
                    <a:pt x="2154" y="963"/>
                  </a:lnTo>
                  <a:cubicBezTo>
                    <a:pt x="2195" y="976"/>
                    <a:pt x="2237" y="994"/>
                    <a:pt x="2287" y="1004"/>
                  </a:cubicBezTo>
                  <a:cubicBezTo>
                    <a:pt x="2305" y="1013"/>
                    <a:pt x="2329" y="1022"/>
                    <a:pt x="2354" y="1022"/>
                  </a:cubicBezTo>
                  <a:cubicBezTo>
                    <a:pt x="2365" y="1022"/>
                    <a:pt x="2376" y="1020"/>
                    <a:pt x="2387" y="1016"/>
                  </a:cubicBezTo>
                  <a:cubicBezTo>
                    <a:pt x="2362" y="954"/>
                    <a:pt x="2337" y="879"/>
                    <a:pt x="2324" y="804"/>
                  </a:cubicBezTo>
                  <a:cubicBezTo>
                    <a:pt x="2312" y="792"/>
                    <a:pt x="2312" y="767"/>
                    <a:pt x="2312" y="754"/>
                  </a:cubicBezTo>
                  <a:cubicBezTo>
                    <a:pt x="2112" y="679"/>
                    <a:pt x="1912" y="617"/>
                    <a:pt x="1700" y="579"/>
                  </a:cubicBezTo>
                  <a:cubicBezTo>
                    <a:pt x="1737" y="542"/>
                    <a:pt x="1725" y="467"/>
                    <a:pt x="1687" y="429"/>
                  </a:cubicBezTo>
                  <a:cubicBezTo>
                    <a:pt x="1562" y="379"/>
                    <a:pt x="1425" y="329"/>
                    <a:pt x="1287" y="292"/>
                  </a:cubicBezTo>
                  <a:cubicBezTo>
                    <a:pt x="1300" y="279"/>
                    <a:pt x="1312" y="254"/>
                    <a:pt x="1312" y="217"/>
                  </a:cubicBezTo>
                  <a:cubicBezTo>
                    <a:pt x="1312" y="167"/>
                    <a:pt x="1275" y="129"/>
                    <a:pt x="1225" y="117"/>
                  </a:cubicBezTo>
                  <a:cubicBezTo>
                    <a:pt x="1075" y="54"/>
                    <a:pt x="912" y="17"/>
                    <a:pt x="737" y="4"/>
                  </a:cubicBezTo>
                  <a:cubicBezTo>
                    <a:pt x="712" y="2"/>
                    <a:pt x="686" y="1"/>
                    <a:pt x="6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2" name="Google Shape;13342;p28"/>
            <p:cNvSpPr/>
            <p:nvPr/>
          </p:nvSpPr>
          <p:spPr>
            <a:xfrm>
              <a:off x="6415550" y="2236200"/>
              <a:ext cx="25950" cy="16775"/>
            </a:xfrm>
            <a:custGeom>
              <a:avLst/>
              <a:gdLst/>
              <a:ahLst/>
              <a:cxnLst/>
              <a:rect l="l" t="t" r="r" b="b"/>
              <a:pathLst>
                <a:path w="1038" h="671" extrusionOk="0">
                  <a:moveTo>
                    <a:pt x="917" y="0"/>
                  </a:moveTo>
                  <a:cubicBezTo>
                    <a:pt x="879" y="0"/>
                    <a:pt x="842" y="19"/>
                    <a:pt x="825" y="59"/>
                  </a:cubicBezTo>
                  <a:cubicBezTo>
                    <a:pt x="650" y="384"/>
                    <a:pt x="313" y="534"/>
                    <a:pt x="1" y="671"/>
                  </a:cubicBezTo>
                  <a:cubicBezTo>
                    <a:pt x="301" y="621"/>
                    <a:pt x="625" y="583"/>
                    <a:pt x="838" y="359"/>
                  </a:cubicBezTo>
                  <a:cubicBezTo>
                    <a:pt x="913" y="284"/>
                    <a:pt x="1038" y="196"/>
                    <a:pt x="1025" y="84"/>
                  </a:cubicBezTo>
                  <a:cubicBezTo>
                    <a:pt x="1012" y="29"/>
                    <a:pt x="964" y="0"/>
                    <a:pt x="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3" name="Google Shape;13343;p28"/>
            <p:cNvSpPr/>
            <p:nvPr/>
          </p:nvSpPr>
          <p:spPr>
            <a:xfrm>
              <a:off x="6424925" y="2222950"/>
              <a:ext cx="17525" cy="19425"/>
            </a:xfrm>
            <a:custGeom>
              <a:avLst/>
              <a:gdLst/>
              <a:ahLst/>
              <a:cxnLst/>
              <a:rect l="l" t="t" r="r" b="b"/>
              <a:pathLst>
                <a:path w="701" h="777" extrusionOk="0">
                  <a:moveTo>
                    <a:pt x="616" y="1"/>
                  </a:moveTo>
                  <a:cubicBezTo>
                    <a:pt x="474" y="1"/>
                    <a:pt x="449" y="290"/>
                    <a:pt x="363" y="376"/>
                  </a:cubicBezTo>
                  <a:cubicBezTo>
                    <a:pt x="288" y="551"/>
                    <a:pt x="163" y="676"/>
                    <a:pt x="1" y="776"/>
                  </a:cubicBezTo>
                  <a:cubicBezTo>
                    <a:pt x="350" y="714"/>
                    <a:pt x="588" y="414"/>
                    <a:pt x="688" y="101"/>
                  </a:cubicBezTo>
                  <a:cubicBezTo>
                    <a:pt x="700" y="64"/>
                    <a:pt x="663" y="14"/>
                    <a:pt x="625" y="1"/>
                  </a:cubicBezTo>
                  <a:cubicBezTo>
                    <a:pt x="622" y="1"/>
                    <a:pt x="619" y="1"/>
                    <a:pt x="6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4" name="Google Shape;13344;p28"/>
            <p:cNvSpPr/>
            <p:nvPr/>
          </p:nvSpPr>
          <p:spPr>
            <a:xfrm>
              <a:off x="6424625" y="2165175"/>
              <a:ext cx="32200" cy="60000"/>
            </a:xfrm>
            <a:custGeom>
              <a:avLst/>
              <a:gdLst/>
              <a:ahLst/>
              <a:cxnLst/>
              <a:rect l="l" t="t" r="r" b="b"/>
              <a:pathLst>
                <a:path w="1288" h="2400" extrusionOk="0">
                  <a:moveTo>
                    <a:pt x="0" y="0"/>
                  </a:moveTo>
                  <a:cubicBezTo>
                    <a:pt x="325" y="225"/>
                    <a:pt x="587" y="538"/>
                    <a:pt x="937" y="713"/>
                  </a:cubicBezTo>
                  <a:cubicBezTo>
                    <a:pt x="662" y="613"/>
                    <a:pt x="400" y="488"/>
                    <a:pt x="113" y="313"/>
                  </a:cubicBezTo>
                  <a:lnTo>
                    <a:pt x="113" y="313"/>
                  </a:lnTo>
                  <a:cubicBezTo>
                    <a:pt x="325" y="563"/>
                    <a:pt x="575" y="800"/>
                    <a:pt x="887" y="925"/>
                  </a:cubicBezTo>
                  <a:cubicBezTo>
                    <a:pt x="937" y="950"/>
                    <a:pt x="1012" y="975"/>
                    <a:pt x="1075" y="988"/>
                  </a:cubicBezTo>
                  <a:cubicBezTo>
                    <a:pt x="800" y="975"/>
                    <a:pt x="525" y="888"/>
                    <a:pt x="287" y="750"/>
                  </a:cubicBezTo>
                  <a:lnTo>
                    <a:pt x="287" y="750"/>
                  </a:lnTo>
                  <a:cubicBezTo>
                    <a:pt x="437" y="925"/>
                    <a:pt x="637" y="1063"/>
                    <a:pt x="862" y="1138"/>
                  </a:cubicBezTo>
                  <a:cubicBezTo>
                    <a:pt x="687" y="1175"/>
                    <a:pt x="525" y="1213"/>
                    <a:pt x="350" y="1250"/>
                  </a:cubicBezTo>
                  <a:cubicBezTo>
                    <a:pt x="512" y="1263"/>
                    <a:pt x="675" y="1275"/>
                    <a:pt x="850" y="1275"/>
                  </a:cubicBezTo>
                  <a:cubicBezTo>
                    <a:pt x="800" y="1300"/>
                    <a:pt x="762" y="1325"/>
                    <a:pt x="712" y="1363"/>
                  </a:cubicBezTo>
                  <a:cubicBezTo>
                    <a:pt x="537" y="1488"/>
                    <a:pt x="450" y="1712"/>
                    <a:pt x="325" y="1900"/>
                  </a:cubicBezTo>
                  <a:cubicBezTo>
                    <a:pt x="450" y="1800"/>
                    <a:pt x="550" y="1675"/>
                    <a:pt x="675" y="1575"/>
                  </a:cubicBezTo>
                  <a:cubicBezTo>
                    <a:pt x="737" y="1537"/>
                    <a:pt x="812" y="1500"/>
                    <a:pt x="875" y="1463"/>
                  </a:cubicBezTo>
                  <a:lnTo>
                    <a:pt x="875" y="1463"/>
                  </a:lnTo>
                  <a:cubicBezTo>
                    <a:pt x="637" y="1800"/>
                    <a:pt x="487" y="2125"/>
                    <a:pt x="150" y="2400"/>
                  </a:cubicBezTo>
                  <a:cubicBezTo>
                    <a:pt x="362" y="2337"/>
                    <a:pt x="525" y="2187"/>
                    <a:pt x="687" y="2050"/>
                  </a:cubicBezTo>
                  <a:cubicBezTo>
                    <a:pt x="875" y="1875"/>
                    <a:pt x="1062" y="1687"/>
                    <a:pt x="1162" y="1463"/>
                  </a:cubicBezTo>
                  <a:cubicBezTo>
                    <a:pt x="1175" y="1425"/>
                    <a:pt x="1150" y="1388"/>
                    <a:pt x="1125" y="1363"/>
                  </a:cubicBezTo>
                  <a:cubicBezTo>
                    <a:pt x="1187" y="1350"/>
                    <a:pt x="1237" y="1325"/>
                    <a:pt x="1287" y="1300"/>
                  </a:cubicBezTo>
                  <a:cubicBezTo>
                    <a:pt x="1287" y="1300"/>
                    <a:pt x="1287" y="1288"/>
                    <a:pt x="1287" y="1288"/>
                  </a:cubicBezTo>
                  <a:cubicBezTo>
                    <a:pt x="1062" y="1075"/>
                    <a:pt x="912" y="613"/>
                    <a:pt x="837" y="413"/>
                  </a:cubicBezTo>
                  <a:cubicBezTo>
                    <a:pt x="562" y="263"/>
                    <a:pt x="300" y="8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5" name="Google Shape;13345;p28"/>
            <p:cNvSpPr/>
            <p:nvPr/>
          </p:nvSpPr>
          <p:spPr>
            <a:xfrm>
              <a:off x="6407425" y="2127375"/>
              <a:ext cx="30025" cy="18775"/>
            </a:xfrm>
            <a:custGeom>
              <a:avLst/>
              <a:gdLst/>
              <a:ahLst/>
              <a:cxnLst/>
              <a:rect l="l" t="t" r="r" b="b"/>
              <a:pathLst>
                <a:path w="1201" h="751" extrusionOk="0">
                  <a:moveTo>
                    <a:pt x="1" y="0"/>
                  </a:moveTo>
                  <a:cubicBezTo>
                    <a:pt x="263" y="413"/>
                    <a:pt x="726" y="650"/>
                    <a:pt x="1200" y="750"/>
                  </a:cubicBezTo>
                  <a:cubicBezTo>
                    <a:pt x="1175" y="650"/>
                    <a:pt x="1163" y="550"/>
                    <a:pt x="1150" y="450"/>
                  </a:cubicBezTo>
                  <a:cubicBezTo>
                    <a:pt x="1075" y="438"/>
                    <a:pt x="988" y="425"/>
                    <a:pt x="913" y="400"/>
                  </a:cubicBezTo>
                  <a:cubicBezTo>
                    <a:pt x="563" y="338"/>
                    <a:pt x="288" y="2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6" name="Google Shape;13346;p28"/>
            <p:cNvSpPr/>
            <p:nvPr/>
          </p:nvSpPr>
          <p:spPr>
            <a:xfrm>
              <a:off x="6411500" y="2125175"/>
              <a:ext cx="24700" cy="10975"/>
            </a:xfrm>
            <a:custGeom>
              <a:avLst/>
              <a:gdLst/>
              <a:ahLst/>
              <a:cxnLst/>
              <a:rect l="l" t="t" r="r" b="b"/>
              <a:pathLst>
                <a:path w="988" h="439" extrusionOk="0">
                  <a:moveTo>
                    <a:pt x="0" y="1"/>
                  </a:moveTo>
                  <a:lnTo>
                    <a:pt x="0" y="1"/>
                  </a:lnTo>
                  <a:cubicBezTo>
                    <a:pt x="275" y="251"/>
                    <a:pt x="613" y="426"/>
                    <a:pt x="975" y="438"/>
                  </a:cubicBezTo>
                  <a:cubicBezTo>
                    <a:pt x="975" y="426"/>
                    <a:pt x="975" y="401"/>
                    <a:pt x="975" y="388"/>
                  </a:cubicBezTo>
                  <a:cubicBezTo>
                    <a:pt x="975" y="313"/>
                    <a:pt x="975" y="251"/>
                    <a:pt x="987" y="188"/>
                  </a:cubicBezTo>
                  <a:cubicBezTo>
                    <a:pt x="650" y="188"/>
                    <a:pt x="313" y="1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7" name="Google Shape;13347;p28"/>
            <p:cNvSpPr/>
            <p:nvPr/>
          </p:nvSpPr>
          <p:spPr>
            <a:xfrm>
              <a:off x="6414300" y="2114550"/>
              <a:ext cx="23775" cy="7850"/>
            </a:xfrm>
            <a:custGeom>
              <a:avLst/>
              <a:gdLst/>
              <a:ahLst/>
              <a:cxnLst/>
              <a:rect l="l" t="t" r="r" b="b"/>
              <a:pathLst>
                <a:path w="951" h="314" extrusionOk="0">
                  <a:moveTo>
                    <a:pt x="1" y="1"/>
                  </a:moveTo>
                  <a:cubicBezTo>
                    <a:pt x="251" y="188"/>
                    <a:pt x="588" y="288"/>
                    <a:pt x="913" y="313"/>
                  </a:cubicBezTo>
                  <a:cubicBezTo>
                    <a:pt x="925" y="263"/>
                    <a:pt x="938" y="201"/>
                    <a:pt x="950" y="151"/>
                  </a:cubicBezTo>
                  <a:cubicBezTo>
                    <a:pt x="875" y="151"/>
                    <a:pt x="788" y="138"/>
                    <a:pt x="713" y="126"/>
                  </a:cubicBezTo>
                  <a:lnTo>
                    <a:pt x="738" y="126"/>
                  </a:lnTo>
                  <a:cubicBezTo>
                    <a:pt x="513" y="101"/>
                    <a:pt x="251" y="1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8" name="Google Shape;13348;p28"/>
            <p:cNvSpPr/>
            <p:nvPr/>
          </p:nvSpPr>
          <p:spPr>
            <a:xfrm>
              <a:off x="6413050" y="2119250"/>
              <a:ext cx="24075" cy="9075"/>
            </a:xfrm>
            <a:custGeom>
              <a:avLst/>
              <a:gdLst/>
              <a:ahLst/>
              <a:cxnLst/>
              <a:rect l="l" t="t" r="r" b="b"/>
              <a:pathLst>
                <a:path w="963" h="363" extrusionOk="0">
                  <a:moveTo>
                    <a:pt x="1" y="0"/>
                  </a:moveTo>
                  <a:cubicBezTo>
                    <a:pt x="251" y="238"/>
                    <a:pt x="588" y="350"/>
                    <a:pt x="925" y="363"/>
                  </a:cubicBezTo>
                  <a:cubicBezTo>
                    <a:pt x="938" y="288"/>
                    <a:pt x="950" y="213"/>
                    <a:pt x="963" y="125"/>
                  </a:cubicBezTo>
                  <a:lnTo>
                    <a:pt x="963" y="125"/>
                  </a:lnTo>
                  <a:cubicBezTo>
                    <a:pt x="880" y="132"/>
                    <a:pt x="795" y="136"/>
                    <a:pt x="711" y="136"/>
                  </a:cubicBezTo>
                  <a:cubicBezTo>
                    <a:pt x="467" y="136"/>
                    <a:pt x="224" y="1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9" name="Google Shape;13349;p28"/>
            <p:cNvSpPr/>
            <p:nvPr/>
          </p:nvSpPr>
          <p:spPr>
            <a:xfrm>
              <a:off x="6409300" y="2209600"/>
              <a:ext cx="12475" cy="9950"/>
            </a:xfrm>
            <a:custGeom>
              <a:avLst/>
              <a:gdLst/>
              <a:ahLst/>
              <a:cxnLst/>
              <a:rect l="l" t="t" r="r" b="b"/>
              <a:pathLst>
                <a:path w="499" h="398" extrusionOk="0">
                  <a:moveTo>
                    <a:pt x="434" y="0"/>
                  </a:moveTo>
                  <a:cubicBezTo>
                    <a:pt x="423" y="0"/>
                    <a:pt x="411" y="3"/>
                    <a:pt x="401" y="10"/>
                  </a:cubicBezTo>
                  <a:cubicBezTo>
                    <a:pt x="251" y="110"/>
                    <a:pt x="176" y="323"/>
                    <a:pt x="1" y="398"/>
                  </a:cubicBezTo>
                  <a:cubicBezTo>
                    <a:pt x="188" y="385"/>
                    <a:pt x="326" y="198"/>
                    <a:pt x="438" y="110"/>
                  </a:cubicBezTo>
                  <a:lnTo>
                    <a:pt x="438" y="110"/>
                  </a:lnTo>
                  <a:cubicBezTo>
                    <a:pt x="434" y="114"/>
                    <a:pt x="433" y="116"/>
                    <a:pt x="434" y="116"/>
                  </a:cubicBezTo>
                  <a:cubicBezTo>
                    <a:pt x="439" y="116"/>
                    <a:pt x="499" y="69"/>
                    <a:pt x="488" y="48"/>
                  </a:cubicBezTo>
                  <a:cubicBezTo>
                    <a:pt x="488" y="21"/>
                    <a:pt x="462" y="0"/>
                    <a:pt x="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0" name="Google Shape;13350;p28"/>
            <p:cNvSpPr/>
            <p:nvPr/>
          </p:nvSpPr>
          <p:spPr>
            <a:xfrm>
              <a:off x="6404625" y="2204575"/>
              <a:ext cx="22000" cy="5575"/>
            </a:xfrm>
            <a:custGeom>
              <a:avLst/>
              <a:gdLst/>
              <a:ahLst/>
              <a:cxnLst/>
              <a:rect l="l" t="t" r="r" b="b"/>
              <a:pathLst>
                <a:path w="880" h="223" extrusionOk="0">
                  <a:moveTo>
                    <a:pt x="772" y="0"/>
                  </a:moveTo>
                  <a:cubicBezTo>
                    <a:pt x="757" y="0"/>
                    <a:pt x="741" y="4"/>
                    <a:pt x="725" y="11"/>
                  </a:cubicBezTo>
                  <a:cubicBezTo>
                    <a:pt x="509" y="68"/>
                    <a:pt x="303" y="177"/>
                    <a:pt x="69" y="177"/>
                  </a:cubicBezTo>
                  <a:cubicBezTo>
                    <a:pt x="47" y="177"/>
                    <a:pt x="24" y="176"/>
                    <a:pt x="0" y="174"/>
                  </a:cubicBezTo>
                  <a:lnTo>
                    <a:pt x="0" y="174"/>
                  </a:lnTo>
                  <a:cubicBezTo>
                    <a:pt x="95" y="209"/>
                    <a:pt x="192" y="222"/>
                    <a:pt x="290" y="222"/>
                  </a:cubicBezTo>
                  <a:cubicBezTo>
                    <a:pt x="398" y="222"/>
                    <a:pt x="507" y="206"/>
                    <a:pt x="613" y="186"/>
                  </a:cubicBezTo>
                  <a:cubicBezTo>
                    <a:pt x="688" y="161"/>
                    <a:pt x="788" y="174"/>
                    <a:pt x="850" y="111"/>
                  </a:cubicBezTo>
                  <a:cubicBezTo>
                    <a:pt x="880" y="52"/>
                    <a:pt x="831" y="0"/>
                    <a:pt x="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1" name="Google Shape;13351;p28"/>
            <p:cNvSpPr/>
            <p:nvPr/>
          </p:nvSpPr>
          <p:spPr>
            <a:xfrm>
              <a:off x="6405550" y="2195100"/>
              <a:ext cx="26575" cy="10425"/>
            </a:xfrm>
            <a:custGeom>
              <a:avLst/>
              <a:gdLst/>
              <a:ahLst/>
              <a:cxnLst/>
              <a:rect l="l" t="t" r="r" b="b"/>
              <a:pathLst>
                <a:path w="1063" h="417" extrusionOk="0">
                  <a:moveTo>
                    <a:pt x="939" y="1"/>
                  </a:moveTo>
                  <a:cubicBezTo>
                    <a:pt x="890" y="1"/>
                    <a:pt x="856" y="33"/>
                    <a:pt x="813" y="66"/>
                  </a:cubicBezTo>
                  <a:cubicBezTo>
                    <a:pt x="538" y="228"/>
                    <a:pt x="313" y="340"/>
                    <a:pt x="1" y="415"/>
                  </a:cubicBezTo>
                  <a:cubicBezTo>
                    <a:pt x="28" y="416"/>
                    <a:pt x="56" y="417"/>
                    <a:pt x="83" y="417"/>
                  </a:cubicBezTo>
                  <a:cubicBezTo>
                    <a:pt x="396" y="417"/>
                    <a:pt x="724" y="350"/>
                    <a:pt x="988" y="178"/>
                  </a:cubicBezTo>
                  <a:cubicBezTo>
                    <a:pt x="1063" y="141"/>
                    <a:pt x="1050" y="16"/>
                    <a:pt x="963" y="3"/>
                  </a:cubicBezTo>
                  <a:cubicBezTo>
                    <a:pt x="955" y="1"/>
                    <a:pt x="947" y="1"/>
                    <a:pt x="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2" name="Google Shape;13352;p28"/>
            <p:cNvSpPr/>
            <p:nvPr/>
          </p:nvSpPr>
          <p:spPr>
            <a:xfrm>
              <a:off x="6407425" y="2193400"/>
              <a:ext cx="18525" cy="8350"/>
            </a:xfrm>
            <a:custGeom>
              <a:avLst/>
              <a:gdLst/>
              <a:ahLst/>
              <a:cxnLst/>
              <a:rect l="l" t="t" r="r" b="b"/>
              <a:pathLst>
                <a:path w="741" h="334" extrusionOk="0">
                  <a:moveTo>
                    <a:pt x="656" y="1"/>
                  </a:moveTo>
                  <a:cubicBezTo>
                    <a:pt x="629" y="1"/>
                    <a:pt x="598" y="15"/>
                    <a:pt x="576" y="46"/>
                  </a:cubicBezTo>
                  <a:cubicBezTo>
                    <a:pt x="451" y="146"/>
                    <a:pt x="188" y="271"/>
                    <a:pt x="1" y="334"/>
                  </a:cubicBezTo>
                  <a:cubicBezTo>
                    <a:pt x="251" y="309"/>
                    <a:pt x="513" y="271"/>
                    <a:pt x="701" y="109"/>
                  </a:cubicBezTo>
                  <a:cubicBezTo>
                    <a:pt x="741" y="45"/>
                    <a:pt x="704" y="1"/>
                    <a:pt x="6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3" name="Google Shape;13353;p28"/>
            <p:cNvSpPr/>
            <p:nvPr/>
          </p:nvSpPr>
          <p:spPr>
            <a:xfrm>
              <a:off x="6409300" y="2183925"/>
              <a:ext cx="18200" cy="11900"/>
            </a:xfrm>
            <a:custGeom>
              <a:avLst/>
              <a:gdLst/>
              <a:ahLst/>
              <a:cxnLst/>
              <a:rect l="l" t="t" r="r" b="b"/>
              <a:pathLst>
                <a:path w="728" h="476" extrusionOk="0">
                  <a:moveTo>
                    <a:pt x="633" y="0"/>
                  </a:moveTo>
                  <a:cubicBezTo>
                    <a:pt x="610" y="0"/>
                    <a:pt x="585" y="14"/>
                    <a:pt x="563" y="50"/>
                  </a:cubicBezTo>
                  <a:cubicBezTo>
                    <a:pt x="388" y="238"/>
                    <a:pt x="226" y="375"/>
                    <a:pt x="1" y="475"/>
                  </a:cubicBezTo>
                  <a:cubicBezTo>
                    <a:pt x="238" y="438"/>
                    <a:pt x="463" y="325"/>
                    <a:pt x="638" y="150"/>
                  </a:cubicBezTo>
                  <a:cubicBezTo>
                    <a:pt x="727" y="88"/>
                    <a:pt x="689" y="0"/>
                    <a:pt x="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4" name="Google Shape;13354;p28"/>
            <p:cNvSpPr/>
            <p:nvPr/>
          </p:nvSpPr>
          <p:spPr>
            <a:xfrm>
              <a:off x="6408675" y="2178575"/>
              <a:ext cx="14000" cy="11300"/>
            </a:xfrm>
            <a:custGeom>
              <a:avLst/>
              <a:gdLst/>
              <a:ahLst/>
              <a:cxnLst/>
              <a:rect l="l" t="t" r="r" b="b"/>
              <a:pathLst>
                <a:path w="560" h="452" extrusionOk="0">
                  <a:moveTo>
                    <a:pt x="505" y="1"/>
                  </a:moveTo>
                  <a:cubicBezTo>
                    <a:pt x="495" y="1"/>
                    <a:pt x="485" y="5"/>
                    <a:pt x="476" y="14"/>
                  </a:cubicBezTo>
                  <a:cubicBezTo>
                    <a:pt x="413" y="89"/>
                    <a:pt x="413" y="127"/>
                    <a:pt x="326" y="202"/>
                  </a:cubicBezTo>
                  <a:cubicBezTo>
                    <a:pt x="213" y="302"/>
                    <a:pt x="138" y="389"/>
                    <a:pt x="1" y="452"/>
                  </a:cubicBezTo>
                  <a:cubicBezTo>
                    <a:pt x="213" y="414"/>
                    <a:pt x="463" y="277"/>
                    <a:pt x="551" y="64"/>
                  </a:cubicBezTo>
                  <a:cubicBezTo>
                    <a:pt x="560" y="36"/>
                    <a:pt x="534"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5" name="Google Shape;13355;p28"/>
            <p:cNvSpPr/>
            <p:nvPr/>
          </p:nvSpPr>
          <p:spPr>
            <a:xfrm>
              <a:off x="6404300" y="2173950"/>
              <a:ext cx="15350" cy="6175"/>
            </a:xfrm>
            <a:custGeom>
              <a:avLst/>
              <a:gdLst/>
              <a:ahLst/>
              <a:cxnLst/>
              <a:rect l="l" t="t" r="r" b="b"/>
              <a:pathLst>
                <a:path w="614" h="247" extrusionOk="0">
                  <a:moveTo>
                    <a:pt x="569" y="1"/>
                  </a:moveTo>
                  <a:cubicBezTo>
                    <a:pt x="548" y="1"/>
                    <a:pt x="525" y="13"/>
                    <a:pt x="513" y="37"/>
                  </a:cubicBezTo>
                  <a:cubicBezTo>
                    <a:pt x="351" y="137"/>
                    <a:pt x="201" y="212"/>
                    <a:pt x="1" y="224"/>
                  </a:cubicBezTo>
                  <a:cubicBezTo>
                    <a:pt x="54" y="240"/>
                    <a:pt x="109" y="247"/>
                    <a:pt x="164" y="247"/>
                  </a:cubicBezTo>
                  <a:cubicBezTo>
                    <a:pt x="288" y="247"/>
                    <a:pt x="413" y="210"/>
                    <a:pt x="526" y="149"/>
                  </a:cubicBezTo>
                  <a:cubicBezTo>
                    <a:pt x="563" y="124"/>
                    <a:pt x="613" y="99"/>
                    <a:pt x="613" y="49"/>
                  </a:cubicBezTo>
                  <a:cubicBezTo>
                    <a:pt x="613" y="16"/>
                    <a:pt x="592" y="1"/>
                    <a:pt x="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6" name="Google Shape;13356;p28"/>
            <p:cNvSpPr/>
            <p:nvPr/>
          </p:nvSpPr>
          <p:spPr>
            <a:xfrm>
              <a:off x="6398375" y="2169200"/>
              <a:ext cx="22700" cy="5900"/>
            </a:xfrm>
            <a:custGeom>
              <a:avLst/>
              <a:gdLst/>
              <a:ahLst/>
              <a:cxnLst/>
              <a:rect l="l" t="t" r="r" b="b"/>
              <a:pathLst>
                <a:path w="908" h="236" extrusionOk="0">
                  <a:moveTo>
                    <a:pt x="798" y="1"/>
                  </a:moveTo>
                  <a:cubicBezTo>
                    <a:pt x="771" y="1"/>
                    <a:pt x="737" y="12"/>
                    <a:pt x="700" y="39"/>
                  </a:cubicBezTo>
                  <a:cubicBezTo>
                    <a:pt x="566" y="95"/>
                    <a:pt x="293" y="181"/>
                    <a:pt x="76" y="181"/>
                  </a:cubicBezTo>
                  <a:cubicBezTo>
                    <a:pt x="50" y="181"/>
                    <a:pt x="25" y="179"/>
                    <a:pt x="0" y="177"/>
                  </a:cubicBezTo>
                  <a:lnTo>
                    <a:pt x="0" y="177"/>
                  </a:lnTo>
                  <a:cubicBezTo>
                    <a:pt x="113" y="216"/>
                    <a:pt x="233" y="235"/>
                    <a:pt x="353" y="235"/>
                  </a:cubicBezTo>
                  <a:cubicBezTo>
                    <a:pt x="499" y="235"/>
                    <a:pt x="645" y="207"/>
                    <a:pt x="775" y="152"/>
                  </a:cubicBezTo>
                  <a:cubicBezTo>
                    <a:pt x="907" y="105"/>
                    <a:pt x="883" y="1"/>
                    <a:pt x="7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7" name="Google Shape;13357;p28"/>
            <p:cNvSpPr/>
            <p:nvPr/>
          </p:nvSpPr>
          <p:spPr>
            <a:xfrm>
              <a:off x="6398675" y="2168650"/>
              <a:ext cx="10650" cy="1800"/>
            </a:xfrm>
            <a:custGeom>
              <a:avLst/>
              <a:gdLst/>
              <a:ahLst/>
              <a:cxnLst/>
              <a:rect l="l" t="t" r="r" b="b"/>
              <a:pathLst>
                <a:path w="426" h="72" extrusionOk="0">
                  <a:moveTo>
                    <a:pt x="394" y="0"/>
                  </a:moveTo>
                  <a:cubicBezTo>
                    <a:pt x="379" y="0"/>
                    <a:pt x="359" y="11"/>
                    <a:pt x="351" y="11"/>
                  </a:cubicBezTo>
                  <a:cubicBezTo>
                    <a:pt x="289" y="20"/>
                    <a:pt x="196" y="29"/>
                    <a:pt x="107" y="29"/>
                  </a:cubicBezTo>
                  <a:cubicBezTo>
                    <a:pt x="70" y="29"/>
                    <a:pt x="34" y="28"/>
                    <a:pt x="1" y="24"/>
                  </a:cubicBezTo>
                  <a:lnTo>
                    <a:pt x="1" y="24"/>
                  </a:lnTo>
                  <a:cubicBezTo>
                    <a:pt x="100" y="51"/>
                    <a:pt x="199" y="71"/>
                    <a:pt x="298" y="71"/>
                  </a:cubicBezTo>
                  <a:cubicBezTo>
                    <a:pt x="336" y="71"/>
                    <a:pt x="375" y="68"/>
                    <a:pt x="413" y="61"/>
                  </a:cubicBezTo>
                  <a:cubicBezTo>
                    <a:pt x="426" y="49"/>
                    <a:pt x="426" y="24"/>
                    <a:pt x="413" y="11"/>
                  </a:cubicBezTo>
                  <a:cubicBezTo>
                    <a:pt x="409" y="3"/>
                    <a:pt x="402" y="0"/>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8" name="Google Shape;13358;p28"/>
            <p:cNvSpPr/>
            <p:nvPr/>
          </p:nvSpPr>
          <p:spPr>
            <a:xfrm>
              <a:off x="6384625" y="2152575"/>
              <a:ext cx="26575" cy="16050"/>
            </a:xfrm>
            <a:custGeom>
              <a:avLst/>
              <a:gdLst/>
              <a:ahLst/>
              <a:cxnLst/>
              <a:rect l="l" t="t" r="r" b="b"/>
              <a:pathLst>
                <a:path w="1063" h="642" extrusionOk="0">
                  <a:moveTo>
                    <a:pt x="164" y="1"/>
                  </a:moveTo>
                  <a:cubicBezTo>
                    <a:pt x="117" y="1"/>
                    <a:pt x="71" y="6"/>
                    <a:pt x="25" y="17"/>
                  </a:cubicBezTo>
                  <a:cubicBezTo>
                    <a:pt x="238" y="42"/>
                    <a:pt x="425" y="154"/>
                    <a:pt x="625" y="242"/>
                  </a:cubicBezTo>
                  <a:cubicBezTo>
                    <a:pt x="375" y="192"/>
                    <a:pt x="100" y="154"/>
                    <a:pt x="38" y="130"/>
                  </a:cubicBezTo>
                  <a:lnTo>
                    <a:pt x="38" y="130"/>
                  </a:lnTo>
                  <a:cubicBezTo>
                    <a:pt x="263" y="254"/>
                    <a:pt x="513" y="342"/>
                    <a:pt x="763" y="442"/>
                  </a:cubicBezTo>
                  <a:cubicBezTo>
                    <a:pt x="513" y="379"/>
                    <a:pt x="225" y="367"/>
                    <a:pt x="0" y="242"/>
                  </a:cubicBezTo>
                  <a:lnTo>
                    <a:pt x="0" y="242"/>
                  </a:lnTo>
                  <a:cubicBezTo>
                    <a:pt x="213" y="442"/>
                    <a:pt x="600" y="567"/>
                    <a:pt x="875" y="642"/>
                  </a:cubicBezTo>
                  <a:cubicBezTo>
                    <a:pt x="948" y="630"/>
                    <a:pt x="962" y="535"/>
                    <a:pt x="917" y="495"/>
                  </a:cubicBezTo>
                  <a:lnTo>
                    <a:pt x="917" y="495"/>
                  </a:lnTo>
                  <a:cubicBezTo>
                    <a:pt x="923" y="499"/>
                    <a:pt x="930" y="501"/>
                    <a:pt x="938" y="501"/>
                  </a:cubicBezTo>
                  <a:cubicBezTo>
                    <a:pt x="947" y="501"/>
                    <a:pt x="956" y="498"/>
                    <a:pt x="963" y="492"/>
                  </a:cubicBezTo>
                  <a:cubicBezTo>
                    <a:pt x="1063" y="392"/>
                    <a:pt x="938" y="329"/>
                    <a:pt x="738" y="267"/>
                  </a:cubicBezTo>
                  <a:cubicBezTo>
                    <a:pt x="750" y="267"/>
                    <a:pt x="763" y="254"/>
                    <a:pt x="775" y="242"/>
                  </a:cubicBezTo>
                  <a:cubicBezTo>
                    <a:pt x="813" y="154"/>
                    <a:pt x="688" y="142"/>
                    <a:pt x="638" y="117"/>
                  </a:cubicBezTo>
                  <a:cubicBezTo>
                    <a:pt x="493" y="59"/>
                    <a:pt x="325"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9" name="Google Shape;13359;p28"/>
            <p:cNvSpPr/>
            <p:nvPr/>
          </p:nvSpPr>
          <p:spPr>
            <a:xfrm>
              <a:off x="6384300" y="2147925"/>
              <a:ext cx="16600" cy="5400"/>
            </a:xfrm>
            <a:custGeom>
              <a:avLst/>
              <a:gdLst/>
              <a:ahLst/>
              <a:cxnLst/>
              <a:rect l="l" t="t" r="r" b="b"/>
              <a:pathLst>
                <a:path w="664" h="216" extrusionOk="0">
                  <a:moveTo>
                    <a:pt x="155" y="0"/>
                  </a:moveTo>
                  <a:cubicBezTo>
                    <a:pt x="103" y="0"/>
                    <a:pt x="51" y="8"/>
                    <a:pt x="1" y="28"/>
                  </a:cubicBezTo>
                  <a:cubicBezTo>
                    <a:pt x="14" y="26"/>
                    <a:pt x="28" y="26"/>
                    <a:pt x="41" y="26"/>
                  </a:cubicBezTo>
                  <a:cubicBezTo>
                    <a:pt x="127" y="26"/>
                    <a:pt x="211" y="58"/>
                    <a:pt x="276" y="91"/>
                  </a:cubicBezTo>
                  <a:cubicBezTo>
                    <a:pt x="388" y="128"/>
                    <a:pt x="501" y="191"/>
                    <a:pt x="613" y="216"/>
                  </a:cubicBezTo>
                  <a:cubicBezTo>
                    <a:pt x="638" y="216"/>
                    <a:pt x="663" y="178"/>
                    <a:pt x="651" y="153"/>
                  </a:cubicBezTo>
                  <a:cubicBezTo>
                    <a:pt x="601" y="91"/>
                    <a:pt x="476" y="78"/>
                    <a:pt x="388" y="41"/>
                  </a:cubicBezTo>
                  <a:cubicBezTo>
                    <a:pt x="313" y="18"/>
                    <a:pt x="234"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0" name="Google Shape;13360;p28"/>
            <p:cNvSpPr/>
            <p:nvPr/>
          </p:nvSpPr>
          <p:spPr>
            <a:xfrm>
              <a:off x="6390250" y="2146425"/>
              <a:ext cx="8150" cy="2750"/>
            </a:xfrm>
            <a:custGeom>
              <a:avLst/>
              <a:gdLst/>
              <a:ahLst/>
              <a:cxnLst/>
              <a:rect l="l" t="t" r="r" b="b"/>
              <a:pathLst>
                <a:path w="326" h="110" extrusionOk="0">
                  <a:moveTo>
                    <a:pt x="0" y="1"/>
                  </a:moveTo>
                  <a:cubicBezTo>
                    <a:pt x="113" y="26"/>
                    <a:pt x="175" y="63"/>
                    <a:pt x="288" y="101"/>
                  </a:cubicBezTo>
                  <a:cubicBezTo>
                    <a:pt x="294" y="107"/>
                    <a:pt x="300" y="110"/>
                    <a:pt x="305" y="110"/>
                  </a:cubicBezTo>
                  <a:cubicBezTo>
                    <a:pt x="310" y="110"/>
                    <a:pt x="313" y="107"/>
                    <a:pt x="313" y="101"/>
                  </a:cubicBezTo>
                  <a:cubicBezTo>
                    <a:pt x="325" y="88"/>
                    <a:pt x="325" y="76"/>
                    <a:pt x="313" y="63"/>
                  </a:cubicBezTo>
                  <a:cubicBezTo>
                    <a:pt x="213" y="26"/>
                    <a:pt x="10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1" name="Google Shape;13361;p28"/>
            <p:cNvSpPr/>
            <p:nvPr/>
          </p:nvSpPr>
          <p:spPr>
            <a:xfrm>
              <a:off x="6453350" y="2367625"/>
              <a:ext cx="189975" cy="79500"/>
            </a:xfrm>
            <a:custGeom>
              <a:avLst/>
              <a:gdLst/>
              <a:ahLst/>
              <a:cxnLst/>
              <a:rect l="l" t="t" r="r" b="b"/>
              <a:pathLst>
                <a:path w="7599" h="3180" extrusionOk="0">
                  <a:moveTo>
                    <a:pt x="7599" y="0"/>
                  </a:moveTo>
                  <a:cubicBezTo>
                    <a:pt x="5299" y="1275"/>
                    <a:pt x="2838" y="2112"/>
                    <a:pt x="276" y="2837"/>
                  </a:cubicBezTo>
                  <a:cubicBezTo>
                    <a:pt x="188" y="2912"/>
                    <a:pt x="101" y="2974"/>
                    <a:pt x="13" y="3024"/>
                  </a:cubicBezTo>
                  <a:cubicBezTo>
                    <a:pt x="1" y="3074"/>
                    <a:pt x="26" y="3137"/>
                    <a:pt x="101" y="3174"/>
                  </a:cubicBezTo>
                  <a:cubicBezTo>
                    <a:pt x="125" y="3178"/>
                    <a:pt x="149" y="3180"/>
                    <a:pt x="174" y="3180"/>
                  </a:cubicBezTo>
                  <a:cubicBezTo>
                    <a:pt x="389" y="3180"/>
                    <a:pt x="614" y="3046"/>
                    <a:pt x="838" y="3012"/>
                  </a:cubicBezTo>
                  <a:cubicBezTo>
                    <a:pt x="1413" y="2862"/>
                    <a:pt x="2000" y="2712"/>
                    <a:pt x="2575" y="2512"/>
                  </a:cubicBezTo>
                  <a:cubicBezTo>
                    <a:pt x="4362" y="1925"/>
                    <a:pt x="6024" y="1025"/>
                    <a:pt x="75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2" name="Google Shape;13362;p28"/>
            <p:cNvSpPr/>
            <p:nvPr/>
          </p:nvSpPr>
          <p:spPr>
            <a:xfrm>
              <a:off x="6466800" y="2376675"/>
              <a:ext cx="136225" cy="57950"/>
            </a:xfrm>
            <a:custGeom>
              <a:avLst/>
              <a:gdLst/>
              <a:ahLst/>
              <a:cxnLst/>
              <a:rect l="l" t="t" r="r" b="b"/>
              <a:pathLst>
                <a:path w="5449" h="2318" extrusionOk="0">
                  <a:moveTo>
                    <a:pt x="5449" y="1"/>
                  </a:moveTo>
                  <a:lnTo>
                    <a:pt x="5449" y="1"/>
                  </a:lnTo>
                  <a:cubicBezTo>
                    <a:pt x="3999" y="713"/>
                    <a:pt x="2412" y="1238"/>
                    <a:pt x="837" y="1675"/>
                  </a:cubicBezTo>
                  <a:cubicBezTo>
                    <a:pt x="762" y="1738"/>
                    <a:pt x="687" y="1800"/>
                    <a:pt x="600" y="1863"/>
                  </a:cubicBezTo>
                  <a:cubicBezTo>
                    <a:pt x="450" y="1963"/>
                    <a:pt x="313" y="2100"/>
                    <a:pt x="150" y="2200"/>
                  </a:cubicBezTo>
                  <a:cubicBezTo>
                    <a:pt x="100" y="2238"/>
                    <a:pt x="50" y="2275"/>
                    <a:pt x="0" y="2300"/>
                  </a:cubicBezTo>
                  <a:cubicBezTo>
                    <a:pt x="28" y="2311"/>
                    <a:pt x="56" y="2317"/>
                    <a:pt x="86" y="2317"/>
                  </a:cubicBezTo>
                  <a:cubicBezTo>
                    <a:pt x="121" y="2317"/>
                    <a:pt x="159" y="2308"/>
                    <a:pt x="200" y="2288"/>
                  </a:cubicBezTo>
                  <a:cubicBezTo>
                    <a:pt x="2050" y="1800"/>
                    <a:pt x="3812" y="988"/>
                    <a:pt x="5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3" name="Google Shape;13363;p28"/>
            <p:cNvSpPr/>
            <p:nvPr/>
          </p:nvSpPr>
          <p:spPr>
            <a:xfrm>
              <a:off x="6492100" y="2366050"/>
              <a:ext cx="69375" cy="34400"/>
            </a:xfrm>
            <a:custGeom>
              <a:avLst/>
              <a:gdLst/>
              <a:ahLst/>
              <a:cxnLst/>
              <a:rect l="l" t="t" r="r" b="b"/>
              <a:pathLst>
                <a:path w="2775" h="1376" extrusionOk="0">
                  <a:moveTo>
                    <a:pt x="2775" y="1"/>
                  </a:moveTo>
                  <a:lnTo>
                    <a:pt x="2775" y="1"/>
                  </a:lnTo>
                  <a:cubicBezTo>
                    <a:pt x="2000" y="438"/>
                    <a:pt x="1138" y="726"/>
                    <a:pt x="250" y="951"/>
                  </a:cubicBezTo>
                  <a:cubicBezTo>
                    <a:pt x="238" y="1063"/>
                    <a:pt x="200" y="1163"/>
                    <a:pt x="138" y="1250"/>
                  </a:cubicBezTo>
                  <a:cubicBezTo>
                    <a:pt x="113" y="1300"/>
                    <a:pt x="63" y="1338"/>
                    <a:pt x="0" y="1350"/>
                  </a:cubicBezTo>
                  <a:cubicBezTo>
                    <a:pt x="0" y="1363"/>
                    <a:pt x="13" y="1375"/>
                    <a:pt x="13" y="1375"/>
                  </a:cubicBezTo>
                  <a:cubicBezTo>
                    <a:pt x="975" y="1038"/>
                    <a:pt x="1962" y="638"/>
                    <a:pt x="27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4" name="Google Shape;13364;p28"/>
            <p:cNvSpPr/>
            <p:nvPr/>
          </p:nvSpPr>
          <p:spPr>
            <a:xfrm>
              <a:off x="6490850" y="2372300"/>
              <a:ext cx="92175" cy="40950"/>
            </a:xfrm>
            <a:custGeom>
              <a:avLst/>
              <a:gdLst/>
              <a:ahLst/>
              <a:cxnLst/>
              <a:rect l="l" t="t" r="r" b="b"/>
              <a:pathLst>
                <a:path w="3687" h="1638" extrusionOk="0">
                  <a:moveTo>
                    <a:pt x="3687" y="1"/>
                  </a:moveTo>
                  <a:lnTo>
                    <a:pt x="3687" y="1"/>
                  </a:lnTo>
                  <a:cubicBezTo>
                    <a:pt x="2525" y="651"/>
                    <a:pt x="1313" y="1000"/>
                    <a:pt x="63" y="1238"/>
                  </a:cubicBezTo>
                  <a:cubicBezTo>
                    <a:pt x="63" y="1363"/>
                    <a:pt x="50" y="1475"/>
                    <a:pt x="25" y="1588"/>
                  </a:cubicBezTo>
                  <a:cubicBezTo>
                    <a:pt x="13" y="1613"/>
                    <a:pt x="0" y="1625"/>
                    <a:pt x="0" y="1638"/>
                  </a:cubicBezTo>
                  <a:cubicBezTo>
                    <a:pt x="1313" y="1325"/>
                    <a:pt x="2575" y="775"/>
                    <a:pt x="36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5" name="Google Shape;13365;p28"/>
            <p:cNvSpPr/>
            <p:nvPr/>
          </p:nvSpPr>
          <p:spPr>
            <a:xfrm>
              <a:off x="6418375" y="2411050"/>
              <a:ext cx="17500" cy="6275"/>
            </a:xfrm>
            <a:custGeom>
              <a:avLst/>
              <a:gdLst/>
              <a:ahLst/>
              <a:cxnLst/>
              <a:rect l="l" t="t" r="r" b="b"/>
              <a:pathLst>
                <a:path w="700" h="251" extrusionOk="0">
                  <a:moveTo>
                    <a:pt x="700" y="0"/>
                  </a:moveTo>
                  <a:cubicBezTo>
                    <a:pt x="612" y="0"/>
                    <a:pt x="537" y="13"/>
                    <a:pt x="450" y="25"/>
                  </a:cubicBezTo>
                  <a:cubicBezTo>
                    <a:pt x="338" y="38"/>
                    <a:pt x="225" y="25"/>
                    <a:pt x="113" y="63"/>
                  </a:cubicBezTo>
                  <a:cubicBezTo>
                    <a:pt x="50" y="88"/>
                    <a:pt x="13" y="150"/>
                    <a:pt x="0" y="200"/>
                  </a:cubicBezTo>
                  <a:cubicBezTo>
                    <a:pt x="13" y="213"/>
                    <a:pt x="13" y="213"/>
                    <a:pt x="25" y="213"/>
                  </a:cubicBezTo>
                  <a:cubicBezTo>
                    <a:pt x="55" y="240"/>
                    <a:pt x="94" y="250"/>
                    <a:pt x="136" y="250"/>
                  </a:cubicBezTo>
                  <a:cubicBezTo>
                    <a:pt x="251" y="250"/>
                    <a:pt x="396" y="171"/>
                    <a:pt x="487" y="125"/>
                  </a:cubicBezTo>
                  <a:cubicBezTo>
                    <a:pt x="562" y="88"/>
                    <a:pt x="637" y="50"/>
                    <a:pt x="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6" name="Google Shape;13366;p28"/>
            <p:cNvSpPr/>
            <p:nvPr/>
          </p:nvSpPr>
          <p:spPr>
            <a:xfrm>
              <a:off x="6498025" y="2357925"/>
              <a:ext cx="55650" cy="25025"/>
            </a:xfrm>
            <a:custGeom>
              <a:avLst/>
              <a:gdLst/>
              <a:ahLst/>
              <a:cxnLst/>
              <a:rect l="l" t="t" r="r" b="b"/>
              <a:pathLst>
                <a:path w="2226" h="1001" extrusionOk="0">
                  <a:moveTo>
                    <a:pt x="2225" y="1"/>
                  </a:moveTo>
                  <a:lnTo>
                    <a:pt x="2225" y="1"/>
                  </a:lnTo>
                  <a:cubicBezTo>
                    <a:pt x="1538" y="313"/>
                    <a:pt x="826" y="526"/>
                    <a:pt x="101" y="701"/>
                  </a:cubicBezTo>
                  <a:cubicBezTo>
                    <a:pt x="76" y="776"/>
                    <a:pt x="38" y="851"/>
                    <a:pt x="1" y="926"/>
                  </a:cubicBezTo>
                  <a:cubicBezTo>
                    <a:pt x="1" y="951"/>
                    <a:pt x="13" y="963"/>
                    <a:pt x="13" y="976"/>
                  </a:cubicBezTo>
                  <a:cubicBezTo>
                    <a:pt x="13" y="988"/>
                    <a:pt x="26" y="988"/>
                    <a:pt x="26" y="1001"/>
                  </a:cubicBezTo>
                  <a:cubicBezTo>
                    <a:pt x="788" y="738"/>
                    <a:pt x="1538" y="426"/>
                    <a:pt x="2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7" name="Google Shape;13367;p28"/>
            <p:cNvSpPr/>
            <p:nvPr/>
          </p:nvSpPr>
          <p:spPr>
            <a:xfrm>
              <a:off x="6504275" y="2340750"/>
              <a:ext cx="56900" cy="26275"/>
            </a:xfrm>
            <a:custGeom>
              <a:avLst/>
              <a:gdLst/>
              <a:ahLst/>
              <a:cxnLst/>
              <a:rect l="l" t="t" r="r" b="b"/>
              <a:pathLst>
                <a:path w="2276" h="1051" extrusionOk="0">
                  <a:moveTo>
                    <a:pt x="2275" y="1"/>
                  </a:moveTo>
                  <a:lnTo>
                    <a:pt x="2275" y="1"/>
                  </a:lnTo>
                  <a:cubicBezTo>
                    <a:pt x="1638" y="250"/>
                    <a:pt x="975" y="463"/>
                    <a:pt x="326" y="688"/>
                  </a:cubicBezTo>
                  <a:cubicBezTo>
                    <a:pt x="226" y="788"/>
                    <a:pt x="126" y="875"/>
                    <a:pt x="13" y="975"/>
                  </a:cubicBezTo>
                  <a:cubicBezTo>
                    <a:pt x="13" y="1000"/>
                    <a:pt x="1" y="1025"/>
                    <a:pt x="1" y="1050"/>
                  </a:cubicBezTo>
                  <a:cubicBezTo>
                    <a:pt x="776" y="750"/>
                    <a:pt x="1550" y="413"/>
                    <a:pt x="2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8" name="Google Shape;13368;p28"/>
            <p:cNvSpPr/>
            <p:nvPr/>
          </p:nvSpPr>
          <p:spPr>
            <a:xfrm>
              <a:off x="6416175" y="2428225"/>
              <a:ext cx="126250" cy="40025"/>
            </a:xfrm>
            <a:custGeom>
              <a:avLst/>
              <a:gdLst/>
              <a:ahLst/>
              <a:cxnLst/>
              <a:rect l="l" t="t" r="r" b="b"/>
              <a:pathLst>
                <a:path w="5050" h="1601" extrusionOk="0">
                  <a:moveTo>
                    <a:pt x="5049" y="1"/>
                  </a:moveTo>
                  <a:lnTo>
                    <a:pt x="5049" y="1"/>
                  </a:lnTo>
                  <a:cubicBezTo>
                    <a:pt x="3512" y="638"/>
                    <a:pt x="1963" y="925"/>
                    <a:pt x="376" y="1088"/>
                  </a:cubicBezTo>
                  <a:cubicBezTo>
                    <a:pt x="363" y="1100"/>
                    <a:pt x="363" y="1100"/>
                    <a:pt x="351" y="1113"/>
                  </a:cubicBezTo>
                  <a:cubicBezTo>
                    <a:pt x="326" y="1175"/>
                    <a:pt x="301" y="1225"/>
                    <a:pt x="263" y="1288"/>
                  </a:cubicBezTo>
                  <a:cubicBezTo>
                    <a:pt x="201" y="1400"/>
                    <a:pt x="113" y="1513"/>
                    <a:pt x="1" y="1600"/>
                  </a:cubicBezTo>
                  <a:cubicBezTo>
                    <a:pt x="1763" y="1388"/>
                    <a:pt x="3487" y="800"/>
                    <a:pt x="5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9" name="Google Shape;13369;p28"/>
            <p:cNvSpPr/>
            <p:nvPr/>
          </p:nvSpPr>
          <p:spPr>
            <a:xfrm>
              <a:off x="6797325" y="1891525"/>
              <a:ext cx="158425" cy="45600"/>
            </a:xfrm>
            <a:custGeom>
              <a:avLst/>
              <a:gdLst/>
              <a:ahLst/>
              <a:cxnLst/>
              <a:rect l="l" t="t" r="r" b="b"/>
              <a:pathLst>
                <a:path w="6337" h="1824" extrusionOk="0">
                  <a:moveTo>
                    <a:pt x="2173" y="0"/>
                  </a:moveTo>
                  <a:cubicBezTo>
                    <a:pt x="1434" y="0"/>
                    <a:pt x="696" y="140"/>
                    <a:pt x="1" y="412"/>
                  </a:cubicBezTo>
                  <a:cubicBezTo>
                    <a:pt x="76" y="462"/>
                    <a:pt x="151" y="524"/>
                    <a:pt x="226" y="574"/>
                  </a:cubicBezTo>
                  <a:cubicBezTo>
                    <a:pt x="301" y="637"/>
                    <a:pt x="376" y="687"/>
                    <a:pt x="451" y="749"/>
                  </a:cubicBezTo>
                  <a:cubicBezTo>
                    <a:pt x="1135" y="529"/>
                    <a:pt x="1835" y="414"/>
                    <a:pt x="2528" y="414"/>
                  </a:cubicBezTo>
                  <a:cubicBezTo>
                    <a:pt x="3884" y="414"/>
                    <a:pt x="5212" y="856"/>
                    <a:pt x="6336" y="1824"/>
                  </a:cubicBezTo>
                  <a:cubicBezTo>
                    <a:pt x="5188" y="583"/>
                    <a:pt x="3679" y="0"/>
                    <a:pt x="2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0" name="Google Shape;13370;p28"/>
            <p:cNvSpPr/>
            <p:nvPr/>
          </p:nvSpPr>
          <p:spPr>
            <a:xfrm>
              <a:off x="6811700" y="1903675"/>
              <a:ext cx="134050" cy="40325"/>
            </a:xfrm>
            <a:custGeom>
              <a:avLst/>
              <a:gdLst/>
              <a:ahLst/>
              <a:cxnLst/>
              <a:rect l="l" t="t" r="r" b="b"/>
              <a:pathLst>
                <a:path w="5362" h="1613" extrusionOk="0">
                  <a:moveTo>
                    <a:pt x="1650" y="1"/>
                  </a:moveTo>
                  <a:cubicBezTo>
                    <a:pt x="1075" y="38"/>
                    <a:pt x="500" y="176"/>
                    <a:pt x="1" y="363"/>
                  </a:cubicBezTo>
                  <a:cubicBezTo>
                    <a:pt x="88" y="438"/>
                    <a:pt x="175" y="501"/>
                    <a:pt x="263" y="563"/>
                  </a:cubicBezTo>
                  <a:cubicBezTo>
                    <a:pt x="500" y="713"/>
                    <a:pt x="738" y="888"/>
                    <a:pt x="963" y="1075"/>
                  </a:cubicBezTo>
                  <a:cubicBezTo>
                    <a:pt x="1549" y="900"/>
                    <a:pt x="2066" y="785"/>
                    <a:pt x="2652" y="785"/>
                  </a:cubicBezTo>
                  <a:cubicBezTo>
                    <a:pt x="2816" y="785"/>
                    <a:pt x="2985" y="794"/>
                    <a:pt x="3162" y="813"/>
                  </a:cubicBezTo>
                  <a:cubicBezTo>
                    <a:pt x="3787" y="875"/>
                    <a:pt x="4674" y="1125"/>
                    <a:pt x="5237" y="1613"/>
                  </a:cubicBezTo>
                  <a:cubicBezTo>
                    <a:pt x="4444" y="800"/>
                    <a:pt x="3257" y="475"/>
                    <a:pt x="2140" y="475"/>
                  </a:cubicBezTo>
                  <a:cubicBezTo>
                    <a:pt x="1848" y="475"/>
                    <a:pt x="1562" y="497"/>
                    <a:pt x="1288" y="538"/>
                  </a:cubicBezTo>
                  <a:cubicBezTo>
                    <a:pt x="1500" y="488"/>
                    <a:pt x="1675" y="451"/>
                    <a:pt x="1763" y="451"/>
                  </a:cubicBezTo>
                  <a:cubicBezTo>
                    <a:pt x="1979" y="434"/>
                    <a:pt x="2193" y="425"/>
                    <a:pt x="2405" y="425"/>
                  </a:cubicBezTo>
                  <a:cubicBezTo>
                    <a:pt x="3451" y="425"/>
                    <a:pt x="4437" y="645"/>
                    <a:pt x="5362" y="1238"/>
                  </a:cubicBezTo>
                  <a:cubicBezTo>
                    <a:pt x="4324" y="401"/>
                    <a:pt x="2962" y="13"/>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371" name="Google Shape;13371;p28"/>
          <p:cNvGrpSpPr/>
          <p:nvPr/>
        </p:nvGrpSpPr>
        <p:grpSpPr>
          <a:xfrm rot="2700000">
            <a:off x="7648813" y="2709718"/>
            <a:ext cx="1719569" cy="1563086"/>
            <a:chOff x="6470175" y="1590600"/>
            <a:chExt cx="764825" cy="695225"/>
          </a:xfrm>
        </p:grpSpPr>
        <p:sp>
          <p:nvSpPr>
            <p:cNvPr id="13372" name="Google Shape;13372;p28"/>
            <p:cNvSpPr/>
            <p:nvPr/>
          </p:nvSpPr>
          <p:spPr>
            <a:xfrm>
              <a:off x="6831000" y="1655750"/>
              <a:ext cx="328375" cy="324500"/>
            </a:xfrm>
            <a:custGeom>
              <a:avLst/>
              <a:gdLst/>
              <a:ahLst/>
              <a:cxnLst/>
              <a:rect l="l" t="t" r="r" b="b"/>
              <a:pathLst>
                <a:path w="13135" h="12980" extrusionOk="0">
                  <a:moveTo>
                    <a:pt x="2026" y="4730"/>
                  </a:moveTo>
                  <a:cubicBezTo>
                    <a:pt x="2244" y="4730"/>
                    <a:pt x="2329" y="4887"/>
                    <a:pt x="2438" y="5056"/>
                  </a:cubicBezTo>
                  <a:cubicBezTo>
                    <a:pt x="2538" y="5193"/>
                    <a:pt x="2650" y="5306"/>
                    <a:pt x="2813" y="5368"/>
                  </a:cubicBezTo>
                  <a:cubicBezTo>
                    <a:pt x="2902" y="5401"/>
                    <a:pt x="2994" y="5415"/>
                    <a:pt x="3086" y="5415"/>
                  </a:cubicBezTo>
                  <a:cubicBezTo>
                    <a:pt x="3340" y="5415"/>
                    <a:pt x="3599" y="5310"/>
                    <a:pt x="3837" y="5218"/>
                  </a:cubicBezTo>
                  <a:cubicBezTo>
                    <a:pt x="3955" y="5173"/>
                    <a:pt x="4086" y="5141"/>
                    <a:pt x="4216" y="5141"/>
                  </a:cubicBezTo>
                  <a:cubicBezTo>
                    <a:pt x="4265" y="5141"/>
                    <a:pt x="4314" y="5145"/>
                    <a:pt x="4362" y="5156"/>
                  </a:cubicBezTo>
                  <a:cubicBezTo>
                    <a:pt x="4575" y="5206"/>
                    <a:pt x="4675" y="5381"/>
                    <a:pt x="4762" y="5543"/>
                  </a:cubicBezTo>
                  <a:cubicBezTo>
                    <a:pt x="4987" y="5943"/>
                    <a:pt x="5237" y="6293"/>
                    <a:pt x="5587" y="6593"/>
                  </a:cubicBezTo>
                  <a:cubicBezTo>
                    <a:pt x="5912" y="6868"/>
                    <a:pt x="6299" y="7055"/>
                    <a:pt x="6624" y="7330"/>
                  </a:cubicBezTo>
                  <a:cubicBezTo>
                    <a:pt x="6893" y="7554"/>
                    <a:pt x="6991" y="7999"/>
                    <a:pt x="7359" y="7999"/>
                  </a:cubicBezTo>
                  <a:cubicBezTo>
                    <a:pt x="7402" y="7999"/>
                    <a:pt x="7448" y="7993"/>
                    <a:pt x="7499" y="7980"/>
                  </a:cubicBezTo>
                  <a:cubicBezTo>
                    <a:pt x="7661" y="7930"/>
                    <a:pt x="7824" y="7855"/>
                    <a:pt x="7986" y="7818"/>
                  </a:cubicBezTo>
                  <a:cubicBezTo>
                    <a:pt x="8161" y="7780"/>
                    <a:pt x="8349" y="7755"/>
                    <a:pt x="8524" y="7743"/>
                  </a:cubicBezTo>
                  <a:cubicBezTo>
                    <a:pt x="8620" y="7736"/>
                    <a:pt x="8717" y="7733"/>
                    <a:pt x="8814" y="7733"/>
                  </a:cubicBezTo>
                  <a:cubicBezTo>
                    <a:pt x="9091" y="7733"/>
                    <a:pt x="9367" y="7759"/>
                    <a:pt x="9636" y="7805"/>
                  </a:cubicBezTo>
                  <a:cubicBezTo>
                    <a:pt x="9998" y="7880"/>
                    <a:pt x="10361" y="7992"/>
                    <a:pt x="10723" y="8055"/>
                  </a:cubicBezTo>
                  <a:cubicBezTo>
                    <a:pt x="10763" y="8063"/>
                    <a:pt x="10801" y="8067"/>
                    <a:pt x="10837" y="8067"/>
                  </a:cubicBezTo>
                  <a:cubicBezTo>
                    <a:pt x="11148" y="8067"/>
                    <a:pt x="11355" y="7800"/>
                    <a:pt x="11523" y="7543"/>
                  </a:cubicBezTo>
                  <a:cubicBezTo>
                    <a:pt x="11710" y="7255"/>
                    <a:pt x="11835" y="6930"/>
                    <a:pt x="11898" y="6593"/>
                  </a:cubicBezTo>
                  <a:cubicBezTo>
                    <a:pt x="11973" y="6168"/>
                    <a:pt x="11948" y="5731"/>
                    <a:pt x="11823" y="5318"/>
                  </a:cubicBezTo>
                  <a:lnTo>
                    <a:pt x="11823" y="5318"/>
                  </a:lnTo>
                  <a:cubicBezTo>
                    <a:pt x="11898" y="5406"/>
                    <a:pt x="11985" y="5493"/>
                    <a:pt x="12060" y="5593"/>
                  </a:cubicBezTo>
                  <a:cubicBezTo>
                    <a:pt x="12310" y="5881"/>
                    <a:pt x="12548" y="6205"/>
                    <a:pt x="12647" y="6580"/>
                  </a:cubicBezTo>
                  <a:cubicBezTo>
                    <a:pt x="12747" y="6918"/>
                    <a:pt x="12722" y="7255"/>
                    <a:pt x="12660" y="7593"/>
                  </a:cubicBezTo>
                  <a:cubicBezTo>
                    <a:pt x="12498" y="8342"/>
                    <a:pt x="12110" y="9055"/>
                    <a:pt x="11723" y="9705"/>
                  </a:cubicBezTo>
                  <a:cubicBezTo>
                    <a:pt x="11473" y="10104"/>
                    <a:pt x="11198" y="10454"/>
                    <a:pt x="10898" y="10817"/>
                  </a:cubicBezTo>
                  <a:cubicBezTo>
                    <a:pt x="10623" y="11142"/>
                    <a:pt x="10336" y="11454"/>
                    <a:pt x="9998" y="11704"/>
                  </a:cubicBezTo>
                  <a:cubicBezTo>
                    <a:pt x="9398" y="12166"/>
                    <a:pt x="8636" y="12479"/>
                    <a:pt x="7899" y="12591"/>
                  </a:cubicBezTo>
                  <a:cubicBezTo>
                    <a:pt x="7711" y="12620"/>
                    <a:pt x="7525" y="12633"/>
                    <a:pt x="7341" y="12633"/>
                  </a:cubicBezTo>
                  <a:cubicBezTo>
                    <a:pt x="6716" y="12633"/>
                    <a:pt x="6110" y="12484"/>
                    <a:pt x="5512" y="12291"/>
                  </a:cubicBezTo>
                  <a:cubicBezTo>
                    <a:pt x="5087" y="12154"/>
                    <a:pt x="4687" y="11991"/>
                    <a:pt x="4300" y="11791"/>
                  </a:cubicBezTo>
                  <a:cubicBezTo>
                    <a:pt x="4100" y="11691"/>
                    <a:pt x="3900" y="11604"/>
                    <a:pt x="3712" y="11492"/>
                  </a:cubicBezTo>
                  <a:cubicBezTo>
                    <a:pt x="3550" y="11392"/>
                    <a:pt x="3350" y="11279"/>
                    <a:pt x="3225" y="11129"/>
                  </a:cubicBezTo>
                  <a:cubicBezTo>
                    <a:pt x="3100" y="10967"/>
                    <a:pt x="3100" y="10754"/>
                    <a:pt x="3013" y="10567"/>
                  </a:cubicBezTo>
                  <a:cubicBezTo>
                    <a:pt x="2938" y="10429"/>
                    <a:pt x="2838" y="10304"/>
                    <a:pt x="2725" y="10179"/>
                  </a:cubicBezTo>
                  <a:cubicBezTo>
                    <a:pt x="2588" y="10029"/>
                    <a:pt x="2450" y="9879"/>
                    <a:pt x="2363" y="9705"/>
                  </a:cubicBezTo>
                  <a:cubicBezTo>
                    <a:pt x="2263" y="9530"/>
                    <a:pt x="2275" y="9342"/>
                    <a:pt x="2250" y="9142"/>
                  </a:cubicBezTo>
                  <a:cubicBezTo>
                    <a:pt x="2150" y="8380"/>
                    <a:pt x="1563" y="7893"/>
                    <a:pt x="1076" y="7355"/>
                  </a:cubicBezTo>
                  <a:cubicBezTo>
                    <a:pt x="951" y="7218"/>
                    <a:pt x="813" y="7080"/>
                    <a:pt x="701" y="6943"/>
                  </a:cubicBezTo>
                  <a:cubicBezTo>
                    <a:pt x="613" y="6843"/>
                    <a:pt x="413" y="6643"/>
                    <a:pt x="488" y="6505"/>
                  </a:cubicBezTo>
                  <a:cubicBezTo>
                    <a:pt x="526" y="6418"/>
                    <a:pt x="638" y="6368"/>
                    <a:pt x="713" y="6318"/>
                  </a:cubicBezTo>
                  <a:cubicBezTo>
                    <a:pt x="801" y="6255"/>
                    <a:pt x="876" y="6180"/>
                    <a:pt x="938" y="6105"/>
                  </a:cubicBezTo>
                  <a:cubicBezTo>
                    <a:pt x="1076" y="5968"/>
                    <a:pt x="1200" y="5806"/>
                    <a:pt x="1300" y="5643"/>
                  </a:cubicBezTo>
                  <a:cubicBezTo>
                    <a:pt x="1425" y="5443"/>
                    <a:pt x="1500" y="5243"/>
                    <a:pt x="1588" y="5043"/>
                  </a:cubicBezTo>
                  <a:cubicBezTo>
                    <a:pt x="1675" y="4856"/>
                    <a:pt x="1800" y="4743"/>
                    <a:pt x="2000" y="4731"/>
                  </a:cubicBezTo>
                  <a:cubicBezTo>
                    <a:pt x="2009" y="4730"/>
                    <a:pt x="2017" y="4730"/>
                    <a:pt x="2026" y="4730"/>
                  </a:cubicBezTo>
                  <a:close/>
                  <a:moveTo>
                    <a:pt x="2408" y="0"/>
                  </a:moveTo>
                  <a:cubicBezTo>
                    <a:pt x="2203" y="0"/>
                    <a:pt x="2156" y="324"/>
                    <a:pt x="2375" y="382"/>
                  </a:cubicBezTo>
                  <a:cubicBezTo>
                    <a:pt x="2800" y="519"/>
                    <a:pt x="3225" y="619"/>
                    <a:pt x="3650" y="732"/>
                  </a:cubicBezTo>
                  <a:cubicBezTo>
                    <a:pt x="4512" y="944"/>
                    <a:pt x="5299" y="1332"/>
                    <a:pt x="6099" y="1694"/>
                  </a:cubicBezTo>
                  <a:cubicBezTo>
                    <a:pt x="6437" y="1844"/>
                    <a:pt x="6774" y="2007"/>
                    <a:pt x="7136" y="2094"/>
                  </a:cubicBezTo>
                  <a:cubicBezTo>
                    <a:pt x="7274" y="2131"/>
                    <a:pt x="7411" y="2154"/>
                    <a:pt x="7548" y="2154"/>
                  </a:cubicBezTo>
                  <a:cubicBezTo>
                    <a:pt x="7598" y="2154"/>
                    <a:pt x="7649" y="2151"/>
                    <a:pt x="7699" y="2144"/>
                  </a:cubicBezTo>
                  <a:cubicBezTo>
                    <a:pt x="7845" y="2134"/>
                    <a:pt x="8000" y="2088"/>
                    <a:pt x="8156" y="2088"/>
                  </a:cubicBezTo>
                  <a:cubicBezTo>
                    <a:pt x="8187" y="2088"/>
                    <a:pt x="8218" y="2090"/>
                    <a:pt x="8249" y="2094"/>
                  </a:cubicBezTo>
                  <a:cubicBezTo>
                    <a:pt x="8461" y="2132"/>
                    <a:pt x="8661" y="2294"/>
                    <a:pt x="8823" y="2419"/>
                  </a:cubicBezTo>
                  <a:cubicBezTo>
                    <a:pt x="8998" y="2544"/>
                    <a:pt x="9173" y="2669"/>
                    <a:pt x="9348" y="2806"/>
                  </a:cubicBezTo>
                  <a:cubicBezTo>
                    <a:pt x="9736" y="3081"/>
                    <a:pt x="10123" y="3369"/>
                    <a:pt x="10511" y="3656"/>
                  </a:cubicBezTo>
                  <a:cubicBezTo>
                    <a:pt x="10673" y="3781"/>
                    <a:pt x="10848" y="3894"/>
                    <a:pt x="10998" y="4044"/>
                  </a:cubicBezTo>
                  <a:cubicBezTo>
                    <a:pt x="11135" y="4193"/>
                    <a:pt x="11198" y="4406"/>
                    <a:pt x="11285" y="4581"/>
                  </a:cubicBezTo>
                  <a:cubicBezTo>
                    <a:pt x="11298" y="4593"/>
                    <a:pt x="11310" y="4606"/>
                    <a:pt x="11310" y="4618"/>
                  </a:cubicBezTo>
                  <a:cubicBezTo>
                    <a:pt x="11248" y="4656"/>
                    <a:pt x="11198" y="4743"/>
                    <a:pt x="11260" y="4843"/>
                  </a:cubicBezTo>
                  <a:cubicBezTo>
                    <a:pt x="11448" y="5131"/>
                    <a:pt x="11585" y="5468"/>
                    <a:pt x="11610" y="5818"/>
                  </a:cubicBezTo>
                  <a:cubicBezTo>
                    <a:pt x="11648" y="6168"/>
                    <a:pt x="11598" y="6530"/>
                    <a:pt x="11473" y="6855"/>
                  </a:cubicBezTo>
                  <a:cubicBezTo>
                    <a:pt x="11410" y="7018"/>
                    <a:pt x="11323" y="7193"/>
                    <a:pt x="11223" y="7330"/>
                  </a:cubicBezTo>
                  <a:cubicBezTo>
                    <a:pt x="11135" y="7455"/>
                    <a:pt x="10998" y="7668"/>
                    <a:pt x="10848" y="7705"/>
                  </a:cubicBezTo>
                  <a:cubicBezTo>
                    <a:pt x="10827" y="7711"/>
                    <a:pt x="10803" y="7713"/>
                    <a:pt x="10778" y="7713"/>
                  </a:cubicBezTo>
                  <a:cubicBezTo>
                    <a:pt x="10697" y="7713"/>
                    <a:pt x="10602" y="7690"/>
                    <a:pt x="10536" y="7680"/>
                  </a:cubicBezTo>
                  <a:cubicBezTo>
                    <a:pt x="10448" y="7668"/>
                    <a:pt x="10361" y="7643"/>
                    <a:pt x="10273" y="7630"/>
                  </a:cubicBezTo>
                  <a:cubicBezTo>
                    <a:pt x="10086" y="7593"/>
                    <a:pt x="9911" y="7555"/>
                    <a:pt x="9723" y="7530"/>
                  </a:cubicBezTo>
                  <a:cubicBezTo>
                    <a:pt x="9348" y="7480"/>
                    <a:pt x="8973" y="7418"/>
                    <a:pt x="8586" y="7418"/>
                  </a:cubicBezTo>
                  <a:cubicBezTo>
                    <a:pt x="8199" y="7418"/>
                    <a:pt x="7836" y="7493"/>
                    <a:pt x="7474" y="7605"/>
                  </a:cubicBezTo>
                  <a:cubicBezTo>
                    <a:pt x="7444" y="7615"/>
                    <a:pt x="7397" y="7633"/>
                    <a:pt x="7360" y="7633"/>
                  </a:cubicBezTo>
                  <a:cubicBezTo>
                    <a:pt x="7352" y="7633"/>
                    <a:pt x="7344" y="7632"/>
                    <a:pt x="7336" y="7630"/>
                  </a:cubicBezTo>
                  <a:cubicBezTo>
                    <a:pt x="7274" y="7605"/>
                    <a:pt x="7249" y="7505"/>
                    <a:pt x="7224" y="7455"/>
                  </a:cubicBezTo>
                  <a:cubicBezTo>
                    <a:pt x="7174" y="7368"/>
                    <a:pt x="7124" y="7280"/>
                    <a:pt x="7061" y="7205"/>
                  </a:cubicBezTo>
                  <a:cubicBezTo>
                    <a:pt x="6936" y="7043"/>
                    <a:pt x="6774" y="6918"/>
                    <a:pt x="6612" y="6793"/>
                  </a:cubicBezTo>
                  <a:cubicBezTo>
                    <a:pt x="6224" y="6543"/>
                    <a:pt x="5862" y="6305"/>
                    <a:pt x="5549" y="5956"/>
                  </a:cubicBezTo>
                  <a:cubicBezTo>
                    <a:pt x="5387" y="5781"/>
                    <a:pt x="5249" y="5593"/>
                    <a:pt x="5112" y="5393"/>
                  </a:cubicBezTo>
                  <a:cubicBezTo>
                    <a:pt x="5012" y="5231"/>
                    <a:pt x="4900" y="5068"/>
                    <a:pt x="4737" y="4956"/>
                  </a:cubicBezTo>
                  <a:cubicBezTo>
                    <a:pt x="4594" y="4859"/>
                    <a:pt x="4441" y="4827"/>
                    <a:pt x="4285" y="4827"/>
                  </a:cubicBezTo>
                  <a:cubicBezTo>
                    <a:pt x="4099" y="4827"/>
                    <a:pt x="3908" y="4872"/>
                    <a:pt x="3725" y="4906"/>
                  </a:cubicBezTo>
                  <a:cubicBezTo>
                    <a:pt x="3565" y="4940"/>
                    <a:pt x="3396" y="4995"/>
                    <a:pt x="3225" y="4995"/>
                  </a:cubicBezTo>
                  <a:cubicBezTo>
                    <a:pt x="3208" y="4995"/>
                    <a:pt x="3192" y="4994"/>
                    <a:pt x="3175" y="4993"/>
                  </a:cubicBezTo>
                  <a:cubicBezTo>
                    <a:pt x="2963" y="4981"/>
                    <a:pt x="2850" y="4931"/>
                    <a:pt x="2725" y="4768"/>
                  </a:cubicBezTo>
                  <a:cubicBezTo>
                    <a:pt x="2539" y="4521"/>
                    <a:pt x="2277" y="4358"/>
                    <a:pt x="1980" y="4358"/>
                  </a:cubicBezTo>
                  <a:cubicBezTo>
                    <a:pt x="1918" y="4358"/>
                    <a:pt x="1853" y="4366"/>
                    <a:pt x="1788" y="4381"/>
                  </a:cubicBezTo>
                  <a:cubicBezTo>
                    <a:pt x="1350" y="4481"/>
                    <a:pt x="1225" y="4893"/>
                    <a:pt x="1026" y="5243"/>
                  </a:cubicBezTo>
                  <a:cubicBezTo>
                    <a:pt x="913" y="5443"/>
                    <a:pt x="763" y="5631"/>
                    <a:pt x="601" y="5806"/>
                  </a:cubicBezTo>
                  <a:cubicBezTo>
                    <a:pt x="476" y="5931"/>
                    <a:pt x="326" y="6043"/>
                    <a:pt x="226" y="6205"/>
                  </a:cubicBezTo>
                  <a:cubicBezTo>
                    <a:pt x="1" y="6543"/>
                    <a:pt x="176" y="6843"/>
                    <a:pt x="413" y="7130"/>
                  </a:cubicBezTo>
                  <a:cubicBezTo>
                    <a:pt x="901" y="7718"/>
                    <a:pt x="1500" y="8205"/>
                    <a:pt x="1763" y="8942"/>
                  </a:cubicBezTo>
                  <a:cubicBezTo>
                    <a:pt x="1825" y="9142"/>
                    <a:pt x="1838" y="9342"/>
                    <a:pt x="1875" y="9542"/>
                  </a:cubicBezTo>
                  <a:cubicBezTo>
                    <a:pt x="1925" y="9730"/>
                    <a:pt x="2000" y="9892"/>
                    <a:pt x="2125" y="10042"/>
                  </a:cubicBezTo>
                  <a:cubicBezTo>
                    <a:pt x="2363" y="10329"/>
                    <a:pt x="2750" y="10542"/>
                    <a:pt x="2863" y="10917"/>
                  </a:cubicBezTo>
                  <a:cubicBezTo>
                    <a:pt x="2925" y="11129"/>
                    <a:pt x="2925" y="11317"/>
                    <a:pt x="3063" y="11492"/>
                  </a:cubicBezTo>
                  <a:cubicBezTo>
                    <a:pt x="3187" y="11642"/>
                    <a:pt x="3362" y="11766"/>
                    <a:pt x="3525" y="11879"/>
                  </a:cubicBezTo>
                  <a:cubicBezTo>
                    <a:pt x="3887" y="12129"/>
                    <a:pt x="4275" y="12316"/>
                    <a:pt x="4687" y="12466"/>
                  </a:cubicBezTo>
                  <a:cubicBezTo>
                    <a:pt x="5479" y="12746"/>
                    <a:pt x="6342" y="12979"/>
                    <a:pt x="7184" y="12979"/>
                  </a:cubicBezTo>
                  <a:cubicBezTo>
                    <a:pt x="7205" y="12979"/>
                    <a:pt x="7227" y="12979"/>
                    <a:pt x="7249" y="12979"/>
                  </a:cubicBezTo>
                  <a:cubicBezTo>
                    <a:pt x="8024" y="12966"/>
                    <a:pt x="8774" y="12766"/>
                    <a:pt x="9461" y="12416"/>
                  </a:cubicBezTo>
                  <a:cubicBezTo>
                    <a:pt x="10198" y="12041"/>
                    <a:pt x="10923" y="11504"/>
                    <a:pt x="11448" y="10867"/>
                  </a:cubicBezTo>
                  <a:cubicBezTo>
                    <a:pt x="12023" y="10179"/>
                    <a:pt x="12485" y="9392"/>
                    <a:pt x="12785" y="8542"/>
                  </a:cubicBezTo>
                  <a:cubicBezTo>
                    <a:pt x="13022" y="7880"/>
                    <a:pt x="13135" y="7155"/>
                    <a:pt x="12985" y="6468"/>
                  </a:cubicBezTo>
                  <a:cubicBezTo>
                    <a:pt x="12897" y="6080"/>
                    <a:pt x="12697" y="5756"/>
                    <a:pt x="12435" y="5468"/>
                  </a:cubicBezTo>
                  <a:cubicBezTo>
                    <a:pt x="12135" y="5131"/>
                    <a:pt x="11798" y="4843"/>
                    <a:pt x="11585" y="4456"/>
                  </a:cubicBezTo>
                  <a:cubicBezTo>
                    <a:pt x="11373" y="4069"/>
                    <a:pt x="11223" y="3681"/>
                    <a:pt x="10860" y="3406"/>
                  </a:cubicBezTo>
                  <a:cubicBezTo>
                    <a:pt x="10473" y="3131"/>
                    <a:pt x="10061" y="2869"/>
                    <a:pt x="9673" y="2594"/>
                  </a:cubicBezTo>
                  <a:cubicBezTo>
                    <a:pt x="9461" y="2444"/>
                    <a:pt x="9248" y="2306"/>
                    <a:pt x="9048" y="2157"/>
                  </a:cubicBezTo>
                  <a:cubicBezTo>
                    <a:pt x="8873" y="2044"/>
                    <a:pt x="8724" y="1894"/>
                    <a:pt x="8536" y="1807"/>
                  </a:cubicBezTo>
                  <a:cubicBezTo>
                    <a:pt x="8403" y="1745"/>
                    <a:pt x="8264" y="1720"/>
                    <a:pt x="8123" y="1720"/>
                  </a:cubicBezTo>
                  <a:cubicBezTo>
                    <a:pt x="8065" y="1720"/>
                    <a:pt x="8007" y="1724"/>
                    <a:pt x="7949" y="1732"/>
                  </a:cubicBezTo>
                  <a:cubicBezTo>
                    <a:pt x="7861" y="1738"/>
                    <a:pt x="7771" y="1741"/>
                    <a:pt x="7680" y="1741"/>
                  </a:cubicBezTo>
                  <a:cubicBezTo>
                    <a:pt x="7589" y="1741"/>
                    <a:pt x="7499" y="1738"/>
                    <a:pt x="7411" y="1732"/>
                  </a:cubicBezTo>
                  <a:cubicBezTo>
                    <a:pt x="7011" y="1719"/>
                    <a:pt x="6637" y="1619"/>
                    <a:pt x="6287" y="1469"/>
                  </a:cubicBezTo>
                  <a:cubicBezTo>
                    <a:pt x="5887" y="1307"/>
                    <a:pt x="5499" y="1144"/>
                    <a:pt x="5099" y="969"/>
                  </a:cubicBezTo>
                  <a:cubicBezTo>
                    <a:pt x="4675" y="782"/>
                    <a:pt x="4225" y="632"/>
                    <a:pt x="3787" y="457"/>
                  </a:cubicBezTo>
                  <a:cubicBezTo>
                    <a:pt x="3350" y="270"/>
                    <a:pt x="2925" y="107"/>
                    <a:pt x="2463" y="7"/>
                  </a:cubicBezTo>
                  <a:cubicBezTo>
                    <a:pt x="2444" y="2"/>
                    <a:pt x="2425" y="0"/>
                    <a:pt x="2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3" name="Google Shape;13373;p28"/>
            <p:cNvSpPr/>
            <p:nvPr/>
          </p:nvSpPr>
          <p:spPr>
            <a:xfrm>
              <a:off x="7014075" y="1844375"/>
              <a:ext cx="83700" cy="41025"/>
            </a:xfrm>
            <a:custGeom>
              <a:avLst/>
              <a:gdLst/>
              <a:ahLst/>
              <a:cxnLst/>
              <a:rect l="l" t="t" r="r" b="b"/>
              <a:pathLst>
                <a:path w="3348" h="1641" extrusionOk="0">
                  <a:moveTo>
                    <a:pt x="401" y="1"/>
                  </a:moveTo>
                  <a:cubicBezTo>
                    <a:pt x="317" y="1"/>
                    <a:pt x="237" y="11"/>
                    <a:pt x="163" y="35"/>
                  </a:cubicBezTo>
                  <a:cubicBezTo>
                    <a:pt x="1" y="85"/>
                    <a:pt x="51" y="285"/>
                    <a:pt x="188" y="335"/>
                  </a:cubicBezTo>
                  <a:cubicBezTo>
                    <a:pt x="313" y="385"/>
                    <a:pt x="463" y="372"/>
                    <a:pt x="601" y="397"/>
                  </a:cubicBezTo>
                  <a:cubicBezTo>
                    <a:pt x="738" y="410"/>
                    <a:pt x="863" y="447"/>
                    <a:pt x="1001" y="472"/>
                  </a:cubicBezTo>
                  <a:cubicBezTo>
                    <a:pt x="1263" y="547"/>
                    <a:pt x="1513" y="635"/>
                    <a:pt x="1763" y="735"/>
                  </a:cubicBezTo>
                  <a:cubicBezTo>
                    <a:pt x="2288" y="960"/>
                    <a:pt x="2763" y="1247"/>
                    <a:pt x="3188" y="1622"/>
                  </a:cubicBezTo>
                  <a:cubicBezTo>
                    <a:pt x="3203" y="1635"/>
                    <a:pt x="3219" y="1640"/>
                    <a:pt x="3235" y="1640"/>
                  </a:cubicBezTo>
                  <a:cubicBezTo>
                    <a:pt x="3296" y="1640"/>
                    <a:pt x="3347" y="1559"/>
                    <a:pt x="3288" y="1510"/>
                  </a:cubicBezTo>
                  <a:cubicBezTo>
                    <a:pt x="2863" y="1110"/>
                    <a:pt x="2388" y="710"/>
                    <a:pt x="1863" y="435"/>
                  </a:cubicBezTo>
                  <a:cubicBezTo>
                    <a:pt x="1600" y="285"/>
                    <a:pt x="1326" y="185"/>
                    <a:pt x="1026" y="110"/>
                  </a:cubicBezTo>
                  <a:cubicBezTo>
                    <a:pt x="846" y="65"/>
                    <a:pt x="614" y="1"/>
                    <a:pt x="4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4" name="Google Shape;13374;p28"/>
            <p:cNvSpPr/>
            <p:nvPr/>
          </p:nvSpPr>
          <p:spPr>
            <a:xfrm>
              <a:off x="6854125" y="1793200"/>
              <a:ext cx="133325" cy="77375"/>
            </a:xfrm>
            <a:custGeom>
              <a:avLst/>
              <a:gdLst/>
              <a:ahLst/>
              <a:cxnLst/>
              <a:rect l="l" t="t" r="r" b="b"/>
              <a:pathLst>
                <a:path w="5333" h="3095" extrusionOk="0">
                  <a:moveTo>
                    <a:pt x="223" y="0"/>
                  </a:moveTo>
                  <a:cubicBezTo>
                    <a:pt x="161" y="0"/>
                    <a:pt x="104" y="25"/>
                    <a:pt x="63" y="83"/>
                  </a:cubicBezTo>
                  <a:cubicBezTo>
                    <a:pt x="13" y="158"/>
                    <a:pt x="1" y="295"/>
                    <a:pt x="88" y="358"/>
                  </a:cubicBezTo>
                  <a:cubicBezTo>
                    <a:pt x="300" y="508"/>
                    <a:pt x="538" y="620"/>
                    <a:pt x="750" y="782"/>
                  </a:cubicBezTo>
                  <a:cubicBezTo>
                    <a:pt x="963" y="945"/>
                    <a:pt x="1163" y="1107"/>
                    <a:pt x="1363" y="1282"/>
                  </a:cubicBezTo>
                  <a:cubicBezTo>
                    <a:pt x="1738" y="1595"/>
                    <a:pt x="2113" y="1920"/>
                    <a:pt x="2525" y="2182"/>
                  </a:cubicBezTo>
                  <a:cubicBezTo>
                    <a:pt x="3325" y="2694"/>
                    <a:pt x="4224" y="3007"/>
                    <a:pt x="5162" y="3094"/>
                  </a:cubicBezTo>
                  <a:cubicBezTo>
                    <a:pt x="5166" y="3095"/>
                    <a:pt x="5170" y="3095"/>
                    <a:pt x="5174" y="3095"/>
                  </a:cubicBezTo>
                  <a:cubicBezTo>
                    <a:pt x="5290" y="3095"/>
                    <a:pt x="5332" y="2919"/>
                    <a:pt x="5199" y="2907"/>
                  </a:cubicBezTo>
                  <a:cubicBezTo>
                    <a:pt x="4274" y="2782"/>
                    <a:pt x="3387" y="2432"/>
                    <a:pt x="2637" y="1870"/>
                  </a:cubicBezTo>
                  <a:cubicBezTo>
                    <a:pt x="2237" y="1582"/>
                    <a:pt x="1900" y="1220"/>
                    <a:pt x="1538" y="895"/>
                  </a:cubicBezTo>
                  <a:cubicBezTo>
                    <a:pt x="1350" y="720"/>
                    <a:pt x="1150" y="557"/>
                    <a:pt x="950" y="408"/>
                  </a:cubicBezTo>
                  <a:cubicBezTo>
                    <a:pt x="763" y="258"/>
                    <a:pt x="550" y="95"/>
                    <a:pt x="325" y="20"/>
                  </a:cubicBezTo>
                  <a:cubicBezTo>
                    <a:pt x="291" y="7"/>
                    <a:pt x="256" y="0"/>
                    <a:pt x="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5" name="Google Shape;13375;p28"/>
            <p:cNvSpPr/>
            <p:nvPr/>
          </p:nvSpPr>
          <p:spPr>
            <a:xfrm>
              <a:off x="6733525" y="1640675"/>
              <a:ext cx="164700" cy="267825"/>
            </a:xfrm>
            <a:custGeom>
              <a:avLst/>
              <a:gdLst/>
              <a:ahLst/>
              <a:cxnLst/>
              <a:rect l="l" t="t" r="r" b="b"/>
              <a:pathLst>
                <a:path w="6588" h="10713" extrusionOk="0">
                  <a:moveTo>
                    <a:pt x="3875" y="1"/>
                  </a:moveTo>
                  <a:cubicBezTo>
                    <a:pt x="3844" y="1"/>
                    <a:pt x="3812" y="10"/>
                    <a:pt x="3787" y="23"/>
                  </a:cubicBezTo>
                  <a:cubicBezTo>
                    <a:pt x="3550" y="160"/>
                    <a:pt x="3350" y="398"/>
                    <a:pt x="3300" y="660"/>
                  </a:cubicBezTo>
                  <a:cubicBezTo>
                    <a:pt x="3083" y="590"/>
                    <a:pt x="2854" y="544"/>
                    <a:pt x="2630" y="544"/>
                  </a:cubicBezTo>
                  <a:cubicBezTo>
                    <a:pt x="2378" y="544"/>
                    <a:pt x="2131" y="602"/>
                    <a:pt x="1913" y="748"/>
                  </a:cubicBezTo>
                  <a:cubicBezTo>
                    <a:pt x="1650" y="910"/>
                    <a:pt x="1538" y="1147"/>
                    <a:pt x="1413" y="1422"/>
                  </a:cubicBezTo>
                  <a:cubicBezTo>
                    <a:pt x="1276" y="1735"/>
                    <a:pt x="1076" y="1985"/>
                    <a:pt x="826" y="2235"/>
                  </a:cubicBezTo>
                  <a:cubicBezTo>
                    <a:pt x="601" y="2435"/>
                    <a:pt x="376" y="2635"/>
                    <a:pt x="163" y="2847"/>
                  </a:cubicBezTo>
                  <a:cubicBezTo>
                    <a:pt x="51" y="2947"/>
                    <a:pt x="1" y="3009"/>
                    <a:pt x="38" y="3159"/>
                  </a:cubicBezTo>
                  <a:cubicBezTo>
                    <a:pt x="63" y="3247"/>
                    <a:pt x="126" y="3322"/>
                    <a:pt x="188" y="3372"/>
                  </a:cubicBezTo>
                  <a:cubicBezTo>
                    <a:pt x="351" y="3509"/>
                    <a:pt x="601" y="3547"/>
                    <a:pt x="701" y="3747"/>
                  </a:cubicBezTo>
                  <a:cubicBezTo>
                    <a:pt x="788" y="3934"/>
                    <a:pt x="788" y="4159"/>
                    <a:pt x="851" y="4359"/>
                  </a:cubicBezTo>
                  <a:cubicBezTo>
                    <a:pt x="888" y="4459"/>
                    <a:pt x="951" y="4559"/>
                    <a:pt x="1001" y="4659"/>
                  </a:cubicBezTo>
                  <a:cubicBezTo>
                    <a:pt x="1038" y="4709"/>
                    <a:pt x="1051" y="4709"/>
                    <a:pt x="1026" y="4759"/>
                  </a:cubicBezTo>
                  <a:cubicBezTo>
                    <a:pt x="1013" y="4784"/>
                    <a:pt x="951" y="4821"/>
                    <a:pt x="926" y="4834"/>
                  </a:cubicBezTo>
                  <a:cubicBezTo>
                    <a:pt x="738" y="4984"/>
                    <a:pt x="613" y="5146"/>
                    <a:pt x="588" y="5384"/>
                  </a:cubicBezTo>
                  <a:cubicBezTo>
                    <a:pt x="563" y="5621"/>
                    <a:pt x="626" y="5859"/>
                    <a:pt x="701" y="6096"/>
                  </a:cubicBezTo>
                  <a:cubicBezTo>
                    <a:pt x="788" y="6396"/>
                    <a:pt x="963" y="6571"/>
                    <a:pt x="1238" y="6721"/>
                  </a:cubicBezTo>
                  <a:cubicBezTo>
                    <a:pt x="1788" y="7021"/>
                    <a:pt x="2350" y="7321"/>
                    <a:pt x="2913" y="7608"/>
                  </a:cubicBezTo>
                  <a:cubicBezTo>
                    <a:pt x="3187" y="7758"/>
                    <a:pt x="3475" y="7896"/>
                    <a:pt x="3737" y="8071"/>
                  </a:cubicBezTo>
                  <a:cubicBezTo>
                    <a:pt x="4000" y="8246"/>
                    <a:pt x="4175" y="8496"/>
                    <a:pt x="4325" y="8758"/>
                  </a:cubicBezTo>
                  <a:cubicBezTo>
                    <a:pt x="4770" y="9516"/>
                    <a:pt x="5168" y="10713"/>
                    <a:pt x="6222" y="10713"/>
                  </a:cubicBezTo>
                  <a:cubicBezTo>
                    <a:pt x="6264" y="10713"/>
                    <a:pt x="6306" y="10711"/>
                    <a:pt x="6349" y="10707"/>
                  </a:cubicBezTo>
                  <a:cubicBezTo>
                    <a:pt x="6474" y="10695"/>
                    <a:pt x="6499" y="10495"/>
                    <a:pt x="6362" y="10470"/>
                  </a:cubicBezTo>
                  <a:cubicBezTo>
                    <a:pt x="5562" y="10395"/>
                    <a:pt x="5112" y="9583"/>
                    <a:pt x="4775" y="8945"/>
                  </a:cubicBezTo>
                  <a:cubicBezTo>
                    <a:pt x="4600" y="8608"/>
                    <a:pt x="4412" y="8308"/>
                    <a:pt x="4162" y="8021"/>
                  </a:cubicBezTo>
                  <a:cubicBezTo>
                    <a:pt x="3875" y="7708"/>
                    <a:pt x="3525" y="7496"/>
                    <a:pt x="3150" y="7296"/>
                  </a:cubicBezTo>
                  <a:cubicBezTo>
                    <a:pt x="2775" y="7096"/>
                    <a:pt x="2400" y="6896"/>
                    <a:pt x="2025" y="6696"/>
                  </a:cubicBezTo>
                  <a:cubicBezTo>
                    <a:pt x="1825" y="6584"/>
                    <a:pt x="1613" y="6484"/>
                    <a:pt x="1425" y="6371"/>
                  </a:cubicBezTo>
                  <a:cubicBezTo>
                    <a:pt x="1201" y="6259"/>
                    <a:pt x="1101" y="6146"/>
                    <a:pt x="1038" y="5921"/>
                  </a:cubicBezTo>
                  <a:cubicBezTo>
                    <a:pt x="988" y="5759"/>
                    <a:pt x="951" y="5596"/>
                    <a:pt x="963" y="5446"/>
                  </a:cubicBezTo>
                  <a:cubicBezTo>
                    <a:pt x="976" y="5284"/>
                    <a:pt x="1076" y="5209"/>
                    <a:pt x="1188" y="5121"/>
                  </a:cubicBezTo>
                  <a:cubicBezTo>
                    <a:pt x="1463" y="4909"/>
                    <a:pt x="1513" y="4647"/>
                    <a:pt x="1251" y="4409"/>
                  </a:cubicBezTo>
                  <a:cubicBezTo>
                    <a:pt x="1051" y="4209"/>
                    <a:pt x="1101" y="3859"/>
                    <a:pt x="988" y="3609"/>
                  </a:cubicBezTo>
                  <a:cubicBezTo>
                    <a:pt x="938" y="3472"/>
                    <a:pt x="838" y="3372"/>
                    <a:pt x="713" y="3297"/>
                  </a:cubicBezTo>
                  <a:cubicBezTo>
                    <a:pt x="663" y="3272"/>
                    <a:pt x="438" y="3184"/>
                    <a:pt x="376" y="3122"/>
                  </a:cubicBezTo>
                  <a:cubicBezTo>
                    <a:pt x="951" y="2710"/>
                    <a:pt x="1388" y="2172"/>
                    <a:pt x="1638" y="1497"/>
                  </a:cubicBezTo>
                  <a:cubicBezTo>
                    <a:pt x="1775" y="1135"/>
                    <a:pt x="2013" y="860"/>
                    <a:pt x="2425" y="810"/>
                  </a:cubicBezTo>
                  <a:cubicBezTo>
                    <a:pt x="2469" y="804"/>
                    <a:pt x="2512" y="801"/>
                    <a:pt x="2555" y="801"/>
                  </a:cubicBezTo>
                  <a:cubicBezTo>
                    <a:pt x="2856" y="801"/>
                    <a:pt x="3136" y="944"/>
                    <a:pt x="3387" y="1097"/>
                  </a:cubicBezTo>
                  <a:cubicBezTo>
                    <a:pt x="3412" y="1114"/>
                    <a:pt x="3440" y="1121"/>
                    <a:pt x="3469" y="1121"/>
                  </a:cubicBezTo>
                  <a:cubicBezTo>
                    <a:pt x="3568" y="1121"/>
                    <a:pt x="3672" y="1030"/>
                    <a:pt x="3662" y="923"/>
                  </a:cubicBezTo>
                  <a:cubicBezTo>
                    <a:pt x="3637" y="698"/>
                    <a:pt x="3625" y="460"/>
                    <a:pt x="3825" y="323"/>
                  </a:cubicBezTo>
                  <a:cubicBezTo>
                    <a:pt x="4087" y="660"/>
                    <a:pt x="4462" y="910"/>
                    <a:pt x="4887" y="985"/>
                  </a:cubicBezTo>
                  <a:cubicBezTo>
                    <a:pt x="4997" y="1008"/>
                    <a:pt x="5110" y="1018"/>
                    <a:pt x="5222" y="1018"/>
                  </a:cubicBezTo>
                  <a:cubicBezTo>
                    <a:pt x="5351" y="1018"/>
                    <a:pt x="5479" y="1005"/>
                    <a:pt x="5599" y="985"/>
                  </a:cubicBezTo>
                  <a:cubicBezTo>
                    <a:pt x="5727" y="963"/>
                    <a:pt x="5872" y="918"/>
                    <a:pt x="6009" y="918"/>
                  </a:cubicBezTo>
                  <a:cubicBezTo>
                    <a:pt x="6100" y="918"/>
                    <a:pt x="6187" y="938"/>
                    <a:pt x="6262" y="998"/>
                  </a:cubicBezTo>
                  <a:cubicBezTo>
                    <a:pt x="6295" y="1024"/>
                    <a:pt x="6330" y="1035"/>
                    <a:pt x="6361" y="1035"/>
                  </a:cubicBezTo>
                  <a:cubicBezTo>
                    <a:pt x="6495" y="1035"/>
                    <a:pt x="6588" y="838"/>
                    <a:pt x="6437" y="748"/>
                  </a:cubicBezTo>
                  <a:cubicBezTo>
                    <a:pt x="6329" y="683"/>
                    <a:pt x="6213" y="664"/>
                    <a:pt x="6094" y="664"/>
                  </a:cubicBezTo>
                  <a:cubicBezTo>
                    <a:pt x="6005" y="664"/>
                    <a:pt x="5915" y="674"/>
                    <a:pt x="5824" y="685"/>
                  </a:cubicBezTo>
                  <a:cubicBezTo>
                    <a:pt x="5690" y="701"/>
                    <a:pt x="5551" y="717"/>
                    <a:pt x="5413" y="717"/>
                  </a:cubicBezTo>
                  <a:cubicBezTo>
                    <a:pt x="5332" y="717"/>
                    <a:pt x="5253" y="711"/>
                    <a:pt x="5174" y="698"/>
                  </a:cubicBezTo>
                  <a:cubicBezTo>
                    <a:pt x="4700" y="610"/>
                    <a:pt x="4275" y="385"/>
                    <a:pt x="3962" y="35"/>
                  </a:cubicBezTo>
                  <a:cubicBezTo>
                    <a:pt x="3937" y="10"/>
                    <a:pt x="3906" y="1"/>
                    <a:pt x="38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6" name="Google Shape;13376;p28"/>
            <p:cNvSpPr/>
            <p:nvPr/>
          </p:nvSpPr>
          <p:spPr>
            <a:xfrm>
              <a:off x="6748050" y="1713400"/>
              <a:ext cx="371050" cy="77375"/>
            </a:xfrm>
            <a:custGeom>
              <a:avLst/>
              <a:gdLst/>
              <a:ahLst/>
              <a:cxnLst/>
              <a:rect l="l" t="t" r="r" b="b"/>
              <a:pathLst>
                <a:path w="14842" h="3095" extrusionOk="0">
                  <a:moveTo>
                    <a:pt x="2652" y="0"/>
                  </a:moveTo>
                  <a:cubicBezTo>
                    <a:pt x="2600" y="0"/>
                    <a:pt x="2550" y="7"/>
                    <a:pt x="2507" y="25"/>
                  </a:cubicBezTo>
                  <a:cubicBezTo>
                    <a:pt x="2394" y="75"/>
                    <a:pt x="2344" y="238"/>
                    <a:pt x="2307" y="350"/>
                  </a:cubicBezTo>
                  <a:cubicBezTo>
                    <a:pt x="2244" y="463"/>
                    <a:pt x="2194" y="588"/>
                    <a:pt x="2144" y="700"/>
                  </a:cubicBezTo>
                  <a:cubicBezTo>
                    <a:pt x="1907" y="1200"/>
                    <a:pt x="1632" y="1675"/>
                    <a:pt x="1294" y="2112"/>
                  </a:cubicBezTo>
                  <a:cubicBezTo>
                    <a:pt x="1219" y="2237"/>
                    <a:pt x="1119" y="2337"/>
                    <a:pt x="1032" y="2450"/>
                  </a:cubicBezTo>
                  <a:cubicBezTo>
                    <a:pt x="957" y="2512"/>
                    <a:pt x="882" y="2625"/>
                    <a:pt x="769" y="2637"/>
                  </a:cubicBezTo>
                  <a:cubicBezTo>
                    <a:pt x="764" y="2638"/>
                    <a:pt x="759" y="2638"/>
                    <a:pt x="754" y="2638"/>
                  </a:cubicBezTo>
                  <a:cubicBezTo>
                    <a:pt x="649" y="2638"/>
                    <a:pt x="566" y="2522"/>
                    <a:pt x="495" y="2462"/>
                  </a:cubicBezTo>
                  <a:cubicBezTo>
                    <a:pt x="420" y="2400"/>
                    <a:pt x="345" y="2350"/>
                    <a:pt x="257" y="2325"/>
                  </a:cubicBezTo>
                  <a:cubicBezTo>
                    <a:pt x="239" y="2319"/>
                    <a:pt x="222" y="2317"/>
                    <a:pt x="206" y="2317"/>
                  </a:cubicBezTo>
                  <a:cubicBezTo>
                    <a:pt x="46" y="2317"/>
                    <a:pt x="0" y="2580"/>
                    <a:pt x="182" y="2637"/>
                  </a:cubicBezTo>
                  <a:cubicBezTo>
                    <a:pt x="332" y="2687"/>
                    <a:pt x="420" y="2837"/>
                    <a:pt x="570" y="2900"/>
                  </a:cubicBezTo>
                  <a:cubicBezTo>
                    <a:pt x="624" y="2922"/>
                    <a:pt x="679" y="2932"/>
                    <a:pt x="733" y="2932"/>
                  </a:cubicBezTo>
                  <a:cubicBezTo>
                    <a:pt x="802" y="2932"/>
                    <a:pt x="869" y="2915"/>
                    <a:pt x="932" y="2887"/>
                  </a:cubicBezTo>
                  <a:cubicBezTo>
                    <a:pt x="1057" y="2825"/>
                    <a:pt x="1157" y="2712"/>
                    <a:pt x="1257" y="2612"/>
                  </a:cubicBezTo>
                  <a:cubicBezTo>
                    <a:pt x="1382" y="2475"/>
                    <a:pt x="1507" y="2337"/>
                    <a:pt x="1619" y="2187"/>
                  </a:cubicBezTo>
                  <a:cubicBezTo>
                    <a:pt x="2069" y="1663"/>
                    <a:pt x="2519" y="1025"/>
                    <a:pt x="2731" y="350"/>
                  </a:cubicBezTo>
                  <a:cubicBezTo>
                    <a:pt x="2786" y="332"/>
                    <a:pt x="2841" y="321"/>
                    <a:pt x="2901" y="321"/>
                  </a:cubicBezTo>
                  <a:cubicBezTo>
                    <a:pt x="2923" y="321"/>
                    <a:pt x="2945" y="322"/>
                    <a:pt x="2969" y="325"/>
                  </a:cubicBezTo>
                  <a:cubicBezTo>
                    <a:pt x="3056" y="350"/>
                    <a:pt x="3144" y="375"/>
                    <a:pt x="3231" y="400"/>
                  </a:cubicBezTo>
                  <a:cubicBezTo>
                    <a:pt x="3456" y="463"/>
                    <a:pt x="3681" y="563"/>
                    <a:pt x="3894" y="638"/>
                  </a:cubicBezTo>
                  <a:cubicBezTo>
                    <a:pt x="4344" y="813"/>
                    <a:pt x="4781" y="988"/>
                    <a:pt x="5231" y="1150"/>
                  </a:cubicBezTo>
                  <a:cubicBezTo>
                    <a:pt x="6068" y="1438"/>
                    <a:pt x="6880" y="1788"/>
                    <a:pt x="7705" y="2100"/>
                  </a:cubicBezTo>
                  <a:cubicBezTo>
                    <a:pt x="8442" y="2387"/>
                    <a:pt x="9192" y="2675"/>
                    <a:pt x="9967" y="2875"/>
                  </a:cubicBezTo>
                  <a:cubicBezTo>
                    <a:pt x="10317" y="2975"/>
                    <a:pt x="10667" y="3062"/>
                    <a:pt x="11029" y="3087"/>
                  </a:cubicBezTo>
                  <a:cubicBezTo>
                    <a:pt x="11108" y="3092"/>
                    <a:pt x="11186" y="3095"/>
                    <a:pt x="11264" y="3095"/>
                  </a:cubicBezTo>
                  <a:cubicBezTo>
                    <a:pt x="11561" y="3095"/>
                    <a:pt x="11857" y="3059"/>
                    <a:pt x="12154" y="3000"/>
                  </a:cubicBezTo>
                  <a:cubicBezTo>
                    <a:pt x="12991" y="2837"/>
                    <a:pt x="13841" y="2650"/>
                    <a:pt x="14691" y="2462"/>
                  </a:cubicBezTo>
                  <a:cubicBezTo>
                    <a:pt x="14842" y="2427"/>
                    <a:pt x="14777" y="2209"/>
                    <a:pt x="14636" y="2209"/>
                  </a:cubicBezTo>
                  <a:cubicBezTo>
                    <a:pt x="14626" y="2209"/>
                    <a:pt x="14615" y="2210"/>
                    <a:pt x="14603" y="2212"/>
                  </a:cubicBezTo>
                  <a:cubicBezTo>
                    <a:pt x="13966" y="2350"/>
                    <a:pt x="13329" y="2512"/>
                    <a:pt x="12679" y="2662"/>
                  </a:cubicBezTo>
                  <a:cubicBezTo>
                    <a:pt x="12214" y="2771"/>
                    <a:pt x="11748" y="2872"/>
                    <a:pt x="11277" y="2872"/>
                  </a:cubicBezTo>
                  <a:cubicBezTo>
                    <a:pt x="11153" y="2872"/>
                    <a:pt x="11029" y="2865"/>
                    <a:pt x="10904" y="2850"/>
                  </a:cubicBezTo>
                  <a:cubicBezTo>
                    <a:pt x="10404" y="2787"/>
                    <a:pt x="9930" y="2625"/>
                    <a:pt x="9467" y="2437"/>
                  </a:cubicBezTo>
                  <a:cubicBezTo>
                    <a:pt x="8955" y="2237"/>
                    <a:pt x="8442" y="2025"/>
                    <a:pt x="7918" y="1825"/>
                  </a:cubicBezTo>
                  <a:cubicBezTo>
                    <a:pt x="7380" y="1613"/>
                    <a:pt x="6830" y="1400"/>
                    <a:pt x="6281" y="1225"/>
                  </a:cubicBezTo>
                  <a:cubicBezTo>
                    <a:pt x="5718" y="1038"/>
                    <a:pt x="5181" y="800"/>
                    <a:pt x="4618" y="588"/>
                  </a:cubicBezTo>
                  <a:cubicBezTo>
                    <a:pt x="4356" y="488"/>
                    <a:pt x="4081" y="388"/>
                    <a:pt x="3806" y="288"/>
                  </a:cubicBezTo>
                  <a:cubicBezTo>
                    <a:pt x="3594" y="200"/>
                    <a:pt x="3369" y="113"/>
                    <a:pt x="3144" y="63"/>
                  </a:cubicBezTo>
                  <a:cubicBezTo>
                    <a:pt x="3031" y="38"/>
                    <a:pt x="2919" y="38"/>
                    <a:pt x="2806" y="13"/>
                  </a:cubicBezTo>
                  <a:cubicBezTo>
                    <a:pt x="2756" y="7"/>
                    <a:pt x="2703" y="0"/>
                    <a:pt x="26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7" name="Google Shape;13377;p28"/>
            <p:cNvSpPr/>
            <p:nvPr/>
          </p:nvSpPr>
          <p:spPr>
            <a:xfrm>
              <a:off x="6814750" y="1659000"/>
              <a:ext cx="29400" cy="67900"/>
            </a:xfrm>
            <a:custGeom>
              <a:avLst/>
              <a:gdLst/>
              <a:ahLst/>
              <a:cxnLst/>
              <a:rect l="l" t="t" r="r" b="b"/>
              <a:pathLst>
                <a:path w="1176" h="2716" extrusionOk="0">
                  <a:moveTo>
                    <a:pt x="137" y="1"/>
                  </a:moveTo>
                  <a:cubicBezTo>
                    <a:pt x="129" y="1"/>
                    <a:pt x="121" y="1"/>
                    <a:pt x="113" y="2"/>
                  </a:cubicBezTo>
                  <a:cubicBezTo>
                    <a:pt x="51" y="15"/>
                    <a:pt x="1" y="65"/>
                    <a:pt x="1" y="127"/>
                  </a:cubicBezTo>
                  <a:cubicBezTo>
                    <a:pt x="1" y="252"/>
                    <a:pt x="113" y="327"/>
                    <a:pt x="163" y="414"/>
                  </a:cubicBezTo>
                  <a:cubicBezTo>
                    <a:pt x="226" y="514"/>
                    <a:pt x="263" y="639"/>
                    <a:pt x="288" y="752"/>
                  </a:cubicBezTo>
                  <a:cubicBezTo>
                    <a:pt x="326" y="964"/>
                    <a:pt x="313" y="1202"/>
                    <a:pt x="326" y="1414"/>
                  </a:cubicBezTo>
                  <a:cubicBezTo>
                    <a:pt x="338" y="1652"/>
                    <a:pt x="376" y="1889"/>
                    <a:pt x="476" y="2102"/>
                  </a:cubicBezTo>
                  <a:cubicBezTo>
                    <a:pt x="576" y="2314"/>
                    <a:pt x="738" y="2501"/>
                    <a:pt x="913" y="2676"/>
                  </a:cubicBezTo>
                  <a:cubicBezTo>
                    <a:pt x="941" y="2704"/>
                    <a:pt x="971" y="2716"/>
                    <a:pt x="999" y="2716"/>
                  </a:cubicBezTo>
                  <a:cubicBezTo>
                    <a:pt x="1097" y="2716"/>
                    <a:pt x="1176" y="2574"/>
                    <a:pt x="1088" y="2476"/>
                  </a:cubicBezTo>
                  <a:cubicBezTo>
                    <a:pt x="926" y="2289"/>
                    <a:pt x="763" y="2077"/>
                    <a:pt x="688" y="1839"/>
                  </a:cubicBezTo>
                  <a:cubicBezTo>
                    <a:pt x="626" y="1627"/>
                    <a:pt x="626" y="1402"/>
                    <a:pt x="613" y="1177"/>
                  </a:cubicBezTo>
                  <a:cubicBezTo>
                    <a:pt x="613" y="952"/>
                    <a:pt x="601" y="714"/>
                    <a:pt x="526" y="489"/>
                  </a:cubicBezTo>
                  <a:cubicBezTo>
                    <a:pt x="478" y="321"/>
                    <a:pt x="348"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8" name="Google Shape;13378;p28"/>
            <p:cNvSpPr/>
            <p:nvPr/>
          </p:nvSpPr>
          <p:spPr>
            <a:xfrm>
              <a:off x="6736350" y="1703375"/>
              <a:ext cx="60450" cy="19100"/>
            </a:xfrm>
            <a:custGeom>
              <a:avLst/>
              <a:gdLst/>
              <a:ahLst/>
              <a:cxnLst/>
              <a:rect l="l" t="t" r="r" b="b"/>
              <a:pathLst>
                <a:path w="2418" h="764" extrusionOk="0">
                  <a:moveTo>
                    <a:pt x="1630" y="0"/>
                  </a:moveTo>
                  <a:cubicBezTo>
                    <a:pt x="1510" y="0"/>
                    <a:pt x="1387" y="6"/>
                    <a:pt x="1262" y="14"/>
                  </a:cubicBezTo>
                  <a:cubicBezTo>
                    <a:pt x="1063" y="27"/>
                    <a:pt x="875" y="89"/>
                    <a:pt x="688" y="177"/>
                  </a:cubicBezTo>
                  <a:cubicBezTo>
                    <a:pt x="600" y="214"/>
                    <a:pt x="513" y="264"/>
                    <a:pt x="425" y="302"/>
                  </a:cubicBezTo>
                  <a:cubicBezTo>
                    <a:pt x="325" y="339"/>
                    <a:pt x="225" y="364"/>
                    <a:pt x="138" y="401"/>
                  </a:cubicBezTo>
                  <a:cubicBezTo>
                    <a:pt x="50" y="439"/>
                    <a:pt x="0" y="514"/>
                    <a:pt x="13" y="614"/>
                  </a:cubicBezTo>
                  <a:cubicBezTo>
                    <a:pt x="25" y="701"/>
                    <a:pt x="113" y="764"/>
                    <a:pt x="200" y="764"/>
                  </a:cubicBezTo>
                  <a:cubicBezTo>
                    <a:pt x="413" y="751"/>
                    <a:pt x="613" y="626"/>
                    <a:pt x="800" y="526"/>
                  </a:cubicBezTo>
                  <a:cubicBezTo>
                    <a:pt x="963" y="451"/>
                    <a:pt x="1125" y="377"/>
                    <a:pt x="1287" y="302"/>
                  </a:cubicBezTo>
                  <a:cubicBezTo>
                    <a:pt x="1479" y="209"/>
                    <a:pt x="1699" y="169"/>
                    <a:pt x="1919" y="169"/>
                  </a:cubicBezTo>
                  <a:cubicBezTo>
                    <a:pt x="2057" y="169"/>
                    <a:pt x="2194" y="185"/>
                    <a:pt x="2325" y="214"/>
                  </a:cubicBezTo>
                  <a:cubicBezTo>
                    <a:pt x="2331" y="216"/>
                    <a:pt x="2338" y="217"/>
                    <a:pt x="2344" y="217"/>
                  </a:cubicBezTo>
                  <a:cubicBezTo>
                    <a:pt x="2403" y="217"/>
                    <a:pt x="2418" y="112"/>
                    <a:pt x="2350" y="89"/>
                  </a:cubicBezTo>
                  <a:cubicBezTo>
                    <a:pt x="2108" y="22"/>
                    <a:pt x="1872" y="0"/>
                    <a:pt x="1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9" name="Google Shape;13379;p28"/>
            <p:cNvSpPr/>
            <p:nvPr/>
          </p:nvSpPr>
          <p:spPr>
            <a:xfrm>
              <a:off x="6882250" y="1660525"/>
              <a:ext cx="17425" cy="84800"/>
            </a:xfrm>
            <a:custGeom>
              <a:avLst/>
              <a:gdLst/>
              <a:ahLst/>
              <a:cxnLst/>
              <a:rect l="l" t="t" r="r" b="b"/>
              <a:pathLst>
                <a:path w="697" h="3392" extrusionOk="0">
                  <a:moveTo>
                    <a:pt x="308" y="1"/>
                  </a:moveTo>
                  <a:cubicBezTo>
                    <a:pt x="225" y="1"/>
                    <a:pt x="150" y="79"/>
                    <a:pt x="175" y="179"/>
                  </a:cubicBezTo>
                  <a:cubicBezTo>
                    <a:pt x="188" y="253"/>
                    <a:pt x="238" y="303"/>
                    <a:pt x="263" y="366"/>
                  </a:cubicBezTo>
                  <a:cubicBezTo>
                    <a:pt x="300" y="441"/>
                    <a:pt x="313" y="503"/>
                    <a:pt x="338" y="578"/>
                  </a:cubicBezTo>
                  <a:cubicBezTo>
                    <a:pt x="375" y="716"/>
                    <a:pt x="388" y="853"/>
                    <a:pt x="388" y="991"/>
                  </a:cubicBezTo>
                  <a:cubicBezTo>
                    <a:pt x="400" y="1278"/>
                    <a:pt x="288" y="1553"/>
                    <a:pt x="200" y="1828"/>
                  </a:cubicBezTo>
                  <a:cubicBezTo>
                    <a:pt x="88" y="2140"/>
                    <a:pt x="13" y="2453"/>
                    <a:pt x="0" y="2778"/>
                  </a:cubicBezTo>
                  <a:cubicBezTo>
                    <a:pt x="0" y="3078"/>
                    <a:pt x="288" y="3265"/>
                    <a:pt x="525" y="3378"/>
                  </a:cubicBezTo>
                  <a:cubicBezTo>
                    <a:pt x="543" y="3387"/>
                    <a:pt x="559" y="3392"/>
                    <a:pt x="575" y="3392"/>
                  </a:cubicBezTo>
                  <a:cubicBezTo>
                    <a:pt x="657" y="3392"/>
                    <a:pt x="697" y="3268"/>
                    <a:pt x="613" y="3215"/>
                  </a:cubicBezTo>
                  <a:cubicBezTo>
                    <a:pt x="488" y="3140"/>
                    <a:pt x="313" y="3028"/>
                    <a:pt x="250" y="2890"/>
                  </a:cubicBezTo>
                  <a:cubicBezTo>
                    <a:pt x="200" y="2778"/>
                    <a:pt x="263" y="2603"/>
                    <a:pt x="300" y="2478"/>
                  </a:cubicBezTo>
                  <a:cubicBezTo>
                    <a:pt x="375" y="2190"/>
                    <a:pt x="500" y="1891"/>
                    <a:pt x="575" y="1591"/>
                  </a:cubicBezTo>
                  <a:cubicBezTo>
                    <a:pt x="625" y="1341"/>
                    <a:pt x="625" y="1066"/>
                    <a:pt x="600" y="816"/>
                  </a:cubicBezTo>
                  <a:cubicBezTo>
                    <a:pt x="588" y="691"/>
                    <a:pt x="575" y="566"/>
                    <a:pt x="538" y="441"/>
                  </a:cubicBezTo>
                  <a:cubicBezTo>
                    <a:pt x="513" y="316"/>
                    <a:pt x="488" y="166"/>
                    <a:pt x="425" y="66"/>
                  </a:cubicBezTo>
                  <a:cubicBezTo>
                    <a:pt x="392" y="20"/>
                    <a:pt x="349" y="1"/>
                    <a:pt x="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0" name="Google Shape;13380;p28"/>
            <p:cNvSpPr/>
            <p:nvPr/>
          </p:nvSpPr>
          <p:spPr>
            <a:xfrm>
              <a:off x="6890575" y="1677300"/>
              <a:ext cx="142275" cy="68000"/>
            </a:xfrm>
            <a:custGeom>
              <a:avLst/>
              <a:gdLst/>
              <a:ahLst/>
              <a:cxnLst/>
              <a:rect l="l" t="t" r="r" b="b"/>
              <a:pathLst>
                <a:path w="5691" h="2720" extrusionOk="0">
                  <a:moveTo>
                    <a:pt x="232" y="1"/>
                  </a:moveTo>
                  <a:cubicBezTo>
                    <a:pt x="100" y="1"/>
                    <a:pt x="0" y="187"/>
                    <a:pt x="117" y="282"/>
                  </a:cubicBezTo>
                  <a:cubicBezTo>
                    <a:pt x="505" y="607"/>
                    <a:pt x="1054" y="745"/>
                    <a:pt x="1529" y="907"/>
                  </a:cubicBezTo>
                  <a:cubicBezTo>
                    <a:pt x="2017" y="1082"/>
                    <a:pt x="2479" y="1282"/>
                    <a:pt x="2929" y="1532"/>
                  </a:cubicBezTo>
                  <a:cubicBezTo>
                    <a:pt x="3791" y="2007"/>
                    <a:pt x="4641" y="2507"/>
                    <a:pt x="5616" y="2719"/>
                  </a:cubicBezTo>
                  <a:cubicBezTo>
                    <a:pt x="5678" y="2719"/>
                    <a:pt x="5691" y="2644"/>
                    <a:pt x="5641" y="2632"/>
                  </a:cubicBezTo>
                  <a:cubicBezTo>
                    <a:pt x="4678" y="2407"/>
                    <a:pt x="3854" y="1794"/>
                    <a:pt x="3016" y="1295"/>
                  </a:cubicBezTo>
                  <a:cubicBezTo>
                    <a:pt x="2592" y="1045"/>
                    <a:pt x="2154" y="820"/>
                    <a:pt x="1692" y="645"/>
                  </a:cubicBezTo>
                  <a:cubicBezTo>
                    <a:pt x="1454" y="557"/>
                    <a:pt x="1217" y="482"/>
                    <a:pt x="992" y="382"/>
                  </a:cubicBezTo>
                  <a:cubicBezTo>
                    <a:pt x="754" y="282"/>
                    <a:pt x="530" y="145"/>
                    <a:pt x="305" y="20"/>
                  </a:cubicBezTo>
                  <a:cubicBezTo>
                    <a:pt x="280" y="7"/>
                    <a:pt x="256" y="1"/>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1" name="Google Shape;13381;p28"/>
            <p:cNvSpPr/>
            <p:nvPr/>
          </p:nvSpPr>
          <p:spPr>
            <a:xfrm>
              <a:off x="6547650" y="1922775"/>
              <a:ext cx="401175" cy="290350"/>
            </a:xfrm>
            <a:custGeom>
              <a:avLst/>
              <a:gdLst/>
              <a:ahLst/>
              <a:cxnLst/>
              <a:rect l="l" t="t" r="r" b="b"/>
              <a:pathLst>
                <a:path w="16047" h="11614" extrusionOk="0">
                  <a:moveTo>
                    <a:pt x="6134" y="1"/>
                  </a:moveTo>
                  <a:cubicBezTo>
                    <a:pt x="5826" y="1"/>
                    <a:pt x="5516" y="61"/>
                    <a:pt x="5236" y="173"/>
                  </a:cubicBezTo>
                  <a:cubicBezTo>
                    <a:pt x="4749" y="386"/>
                    <a:pt x="4424" y="723"/>
                    <a:pt x="4112" y="1123"/>
                  </a:cubicBezTo>
                  <a:cubicBezTo>
                    <a:pt x="3937" y="1335"/>
                    <a:pt x="3762" y="1573"/>
                    <a:pt x="3499" y="1660"/>
                  </a:cubicBezTo>
                  <a:cubicBezTo>
                    <a:pt x="3287" y="1735"/>
                    <a:pt x="3049" y="1723"/>
                    <a:pt x="2837" y="1810"/>
                  </a:cubicBezTo>
                  <a:cubicBezTo>
                    <a:pt x="2437" y="1960"/>
                    <a:pt x="2350" y="2373"/>
                    <a:pt x="2287" y="2760"/>
                  </a:cubicBezTo>
                  <a:cubicBezTo>
                    <a:pt x="2262" y="2935"/>
                    <a:pt x="2237" y="3135"/>
                    <a:pt x="2137" y="3285"/>
                  </a:cubicBezTo>
                  <a:cubicBezTo>
                    <a:pt x="2012" y="3460"/>
                    <a:pt x="1750" y="3497"/>
                    <a:pt x="1562" y="3572"/>
                  </a:cubicBezTo>
                  <a:cubicBezTo>
                    <a:pt x="1362" y="3660"/>
                    <a:pt x="1187" y="3785"/>
                    <a:pt x="1112" y="4010"/>
                  </a:cubicBezTo>
                  <a:cubicBezTo>
                    <a:pt x="1025" y="4247"/>
                    <a:pt x="1025" y="4485"/>
                    <a:pt x="850" y="4685"/>
                  </a:cubicBezTo>
                  <a:cubicBezTo>
                    <a:pt x="700" y="4859"/>
                    <a:pt x="513" y="4997"/>
                    <a:pt x="400" y="5197"/>
                  </a:cubicBezTo>
                  <a:cubicBezTo>
                    <a:pt x="275" y="5409"/>
                    <a:pt x="300" y="5622"/>
                    <a:pt x="363" y="5847"/>
                  </a:cubicBezTo>
                  <a:cubicBezTo>
                    <a:pt x="438" y="6109"/>
                    <a:pt x="275" y="6297"/>
                    <a:pt x="163" y="6522"/>
                  </a:cubicBezTo>
                  <a:cubicBezTo>
                    <a:pt x="50" y="6734"/>
                    <a:pt x="0" y="6971"/>
                    <a:pt x="13" y="7221"/>
                  </a:cubicBezTo>
                  <a:cubicBezTo>
                    <a:pt x="50" y="7746"/>
                    <a:pt x="350" y="8234"/>
                    <a:pt x="663" y="8646"/>
                  </a:cubicBezTo>
                  <a:cubicBezTo>
                    <a:pt x="825" y="8858"/>
                    <a:pt x="988" y="9121"/>
                    <a:pt x="1250" y="9221"/>
                  </a:cubicBezTo>
                  <a:cubicBezTo>
                    <a:pt x="1337" y="9255"/>
                    <a:pt x="1425" y="9268"/>
                    <a:pt x="1514" y="9268"/>
                  </a:cubicBezTo>
                  <a:cubicBezTo>
                    <a:pt x="1656" y="9268"/>
                    <a:pt x="1799" y="9234"/>
                    <a:pt x="1937" y="9196"/>
                  </a:cubicBezTo>
                  <a:cubicBezTo>
                    <a:pt x="2375" y="9046"/>
                    <a:pt x="2762" y="8783"/>
                    <a:pt x="3174" y="8583"/>
                  </a:cubicBezTo>
                  <a:cubicBezTo>
                    <a:pt x="3387" y="8483"/>
                    <a:pt x="3599" y="8409"/>
                    <a:pt x="3824" y="8359"/>
                  </a:cubicBezTo>
                  <a:cubicBezTo>
                    <a:pt x="3962" y="8334"/>
                    <a:pt x="4087" y="8321"/>
                    <a:pt x="4224" y="8321"/>
                  </a:cubicBezTo>
                  <a:cubicBezTo>
                    <a:pt x="4237" y="8558"/>
                    <a:pt x="4424" y="8758"/>
                    <a:pt x="4637" y="8896"/>
                  </a:cubicBezTo>
                  <a:cubicBezTo>
                    <a:pt x="4824" y="9008"/>
                    <a:pt x="5049" y="9046"/>
                    <a:pt x="5249" y="9133"/>
                  </a:cubicBezTo>
                  <a:cubicBezTo>
                    <a:pt x="5499" y="9246"/>
                    <a:pt x="5611" y="9421"/>
                    <a:pt x="5649" y="9683"/>
                  </a:cubicBezTo>
                  <a:cubicBezTo>
                    <a:pt x="5711" y="10146"/>
                    <a:pt x="5911" y="10533"/>
                    <a:pt x="6261" y="10858"/>
                  </a:cubicBezTo>
                  <a:cubicBezTo>
                    <a:pt x="6599" y="11170"/>
                    <a:pt x="7023" y="11383"/>
                    <a:pt x="7436" y="11595"/>
                  </a:cubicBezTo>
                  <a:cubicBezTo>
                    <a:pt x="7463" y="11608"/>
                    <a:pt x="7489" y="11613"/>
                    <a:pt x="7514" y="11613"/>
                  </a:cubicBezTo>
                  <a:cubicBezTo>
                    <a:pt x="7686" y="11613"/>
                    <a:pt x="7796" y="11345"/>
                    <a:pt x="7611" y="11258"/>
                  </a:cubicBezTo>
                  <a:cubicBezTo>
                    <a:pt x="7223" y="11083"/>
                    <a:pt x="6836" y="10895"/>
                    <a:pt x="6524" y="10608"/>
                  </a:cubicBezTo>
                  <a:cubicBezTo>
                    <a:pt x="6374" y="10470"/>
                    <a:pt x="6236" y="10321"/>
                    <a:pt x="6149" y="10146"/>
                  </a:cubicBezTo>
                  <a:cubicBezTo>
                    <a:pt x="6074" y="9958"/>
                    <a:pt x="6049" y="9758"/>
                    <a:pt x="6011" y="9558"/>
                  </a:cubicBezTo>
                  <a:cubicBezTo>
                    <a:pt x="5974" y="9358"/>
                    <a:pt x="5911" y="9158"/>
                    <a:pt x="5749" y="9008"/>
                  </a:cubicBezTo>
                  <a:cubicBezTo>
                    <a:pt x="5599" y="8883"/>
                    <a:pt x="5374" y="8821"/>
                    <a:pt x="5186" y="8771"/>
                  </a:cubicBezTo>
                  <a:cubicBezTo>
                    <a:pt x="5011" y="8721"/>
                    <a:pt x="4824" y="8696"/>
                    <a:pt x="4712" y="8546"/>
                  </a:cubicBezTo>
                  <a:cubicBezTo>
                    <a:pt x="4649" y="8446"/>
                    <a:pt x="4587" y="8334"/>
                    <a:pt x="4662" y="8221"/>
                  </a:cubicBezTo>
                  <a:cubicBezTo>
                    <a:pt x="4749" y="8084"/>
                    <a:pt x="4599" y="7946"/>
                    <a:pt x="4474" y="7934"/>
                  </a:cubicBezTo>
                  <a:cubicBezTo>
                    <a:pt x="4457" y="7933"/>
                    <a:pt x="4439" y="7932"/>
                    <a:pt x="4421" y="7932"/>
                  </a:cubicBezTo>
                  <a:cubicBezTo>
                    <a:pt x="4235" y="7932"/>
                    <a:pt x="4033" y="7989"/>
                    <a:pt x="3862" y="8046"/>
                  </a:cubicBezTo>
                  <a:cubicBezTo>
                    <a:pt x="3462" y="8184"/>
                    <a:pt x="3112" y="8421"/>
                    <a:pt x="2712" y="8596"/>
                  </a:cubicBezTo>
                  <a:cubicBezTo>
                    <a:pt x="2525" y="8683"/>
                    <a:pt x="2325" y="8771"/>
                    <a:pt x="2125" y="8821"/>
                  </a:cubicBezTo>
                  <a:cubicBezTo>
                    <a:pt x="1966" y="8874"/>
                    <a:pt x="1772" y="8927"/>
                    <a:pt x="1595" y="8927"/>
                  </a:cubicBezTo>
                  <a:cubicBezTo>
                    <a:pt x="1563" y="8927"/>
                    <a:pt x="1531" y="8925"/>
                    <a:pt x="1500" y="8921"/>
                  </a:cubicBezTo>
                  <a:cubicBezTo>
                    <a:pt x="1262" y="8883"/>
                    <a:pt x="1050" y="8558"/>
                    <a:pt x="900" y="8384"/>
                  </a:cubicBezTo>
                  <a:cubicBezTo>
                    <a:pt x="713" y="8171"/>
                    <a:pt x="550" y="7959"/>
                    <a:pt x="450" y="7696"/>
                  </a:cubicBezTo>
                  <a:cubicBezTo>
                    <a:pt x="363" y="7484"/>
                    <a:pt x="325" y="7246"/>
                    <a:pt x="350" y="7021"/>
                  </a:cubicBezTo>
                  <a:cubicBezTo>
                    <a:pt x="375" y="6784"/>
                    <a:pt x="500" y="6609"/>
                    <a:pt x="600" y="6397"/>
                  </a:cubicBezTo>
                  <a:cubicBezTo>
                    <a:pt x="700" y="6209"/>
                    <a:pt x="738" y="6009"/>
                    <a:pt x="675" y="5797"/>
                  </a:cubicBezTo>
                  <a:cubicBezTo>
                    <a:pt x="650" y="5684"/>
                    <a:pt x="600" y="5572"/>
                    <a:pt x="638" y="5459"/>
                  </a:cubicBezTo>
                  <a:cubicBezTo>
                    <a:pt x="663" y="5347"/>
                    <a:pt x="725" y="5272"/>
                    <a:pt x="800" y="5184"/>
                  </a:cubicBezTo>
                  <a:cubicBezTo>
                    <a:pt x="938" y="5034"/>
                    <a:pt x="1100" y="4897"/>
                    <a:pt x="1212" y="4710"/>
                  </a:cubicBezTo>
                  <a:cubicBezTo>
                    <a:pt x="1337" y="4510"/>
                    <a:pt x="1312" y="4260"/>
                    <a:pt x="1425" y="4060"/>
                  </a:cubicBezTo>
                  <a:cubicBezTo>
                    <a:pt x="1537" y="3872"/>
                    <a:pt x="1812" y="3860"/>
                    <a:pt x="2000" y="3797"/>
                  </a:cubicBezTo>
                  <a:cubicBezTo>
                    <a:pt x="2187" y="3747"/>
                    <a:pt x="2350" y="3660"/>
                    <a:pt x="2475" y="3497"/>
                  </a:cubicBezTo>
                  <a:cubicBezTo>
                    <a:pt x="2687" y="3185"/>
                    <a:pt x="2625" y="2798"/>
                    <a:pt x="2700" y="2448"/>
                  </a:cubicBezTo>
                  <a:cubicBezTo>
                    <a:pt x="2800" y="1960"/>
                    <a:pt x="3337" y="2110"/>
                    <a:pt x="3699" y="1973"/>
                  </a:cubicBezTo>
                  <a:cubicBezTo>
                    <a:pt x="4187" y="1798"/>
                    <a:pt x="4399" y="1323"/>
                    <a:pt x="4749" y="961"/>
                  </a:cubicBezTo>
                  <a:cubicBezTo>
                    <a:pt x="5049" y="636"/>
                    <a:pt x="5486" y="436"/>
                    <a:pt x="5924" y="398"/>
                  </a:cubicBezTo>
                  <a:cubicBezTo>
                    <a:pt x="5999" y="390"/>
                    <a:pt x="6074" y="386"/>
                    <a:pt x="6148" y="386"/>
                  </a:cubicBezTo>
                  <a:cubicBezTo>
                    <a:pt x="6297" y="386"/>
                    <a:pt x="6444" y="402"/>
                    <a:pt x="6586" y="436"/>
                  </a:cubicBezTo>
                  <a:cubicBezTo>
                    <a:pt x="6836" y="511"/>
                    <a:pt x="7061" y="623"/>
                    <a:pt x="7311" y="648"/>
                  </a:cubicBezTo>
                  <a:cubicBezTo>
                    <a:pt x="7458" y="666"/>
                    <a:pt x="7604" y="673"/>
                    <a:pt x="7749" y="673"/>
                  </a:cubicBezTo>
                  <a:cubicBezTo>
                    <a:pt x="8099" y="673"/>
                    <a:pt x="8445" y="636"/>
                    <a:pt x="8798" y="636"/>
                  </a:cubicBezTo>
                  <a:cubicBezTo>
                    <a:pt x="9298" y="636"/>
                    <a:pt x="9785" y="661"/>
                    <a:pt x="10285" y="711"/>
                  </a:cubicBezTo>
                  <a:cubicBezTo>
                    <a:pt x="10772" y="773"/>
                    <a:pt x="11247" y="873"/>
                    <a:pt x="11697" y="1073"/>
                  </a:cubicBezTo>
                  <a:cubicBezTo>
                    <a:pt x="12210" y="1285"/>
                    <a:pt x="12647" y="1623"/>
                    <a:pt x="13072" y="1998"/>
                  </a:cubicBezTo>
                  <a:cubicBezTo>
                    <a:pt x="13509" y="2385"/>
                    <a:pt x="13959" y="2748"/>
                    <a:pt x="14409" y="3110"/>
                  </a:cubicBezTo>
                  <a:cubicBezTo>
                    <a:pt x="14834" y="3472"/>
                    <a:pt x="15159" y="3910"/>
                    <a:pt x="15334" y="4447"/>
                  </a:cubicBezTo>
                  <a:cubicBezTo>
                    <a:pt x="15496" y="4934"/>
                    <a:pt x="15571" y="5484"/>
                    <a:pt x="15621" y="5997"/>
                  </a:cubicBezTo>
                  <a:cubicBezTo>
                    <a:pt x="15671" y="6497"/>
                    <a:pt x="15634" y="7084"/>
                    <a:pt x="15209" y="7421"/>
                  </a:cubicBezTo>
                  <a:cubicBezTo>
                    <a:pt x="15084" y="7525"/>
                    <a:pt x="15167" y="7708"/>
                    <a:pt x="15292" y="7708"/>
                  </a:cubicBezTo>
                  <a:cubicBezTo>
                    <a:pt x="15317" y="7708"/>
                    <a:pt x="15344" y="7700"/>
                    <a:pt x="15371" y="7684"/>
                  </a:cubicBezTo>
                  <a:cubicBezTo>
                    <a:pt x="15596" y="7534"/>
                    <a:pt x="15746" y="7346"/>
                    <a:pt x="15846" y="7109"/>
                  </a:cubicBezTo>
                  <a:cubicBezTo>
                    <a:pt x="16046" y="6596"/>
                    <a:pt x="15959" y="6059"/>
                    <a:pt x="15859" y="5534"/>
                  </a:cubicBezTo>
                  <a:cubicBezTo>
                    <a:pt x="15746" y="4997"/>
                    <a:pt x="15646" y="4447"/>
                    <a:pt x="15396" y="3947"/>
                  </a:cubicBezTo>
                  <a:cubicBezTo>
                    <a:pt x="15134" y="3422"/>
                    <a:pt x="14696" y="3035"/>
                    <a:pt x="14247" y="2648"/>
                  </a:cubicBezTo>
                  <a:cubicBezTo>
                    <a:pt x="13772" y="2235"/>
                    <a:pt x="13347" y="1773"/>
                    <a:pt x="12872" y="1360"/>
                  </a:cubicBezTo>
                  <a:cubicBezTo>
                    <a:pt x="12035" y="636"/>
                    <a:pt x="10985" y="311"/>
                    <a:pt x="9898" y="261"/>
                  </a:cubicBezTo>
                  <a:cubicBezTo>
                    <a:pt x="9757" y="251"/>
                    <a:pt x="9616" y="247"/>
                    <a:pt x="9476" y="247"/>
                  </a:cubicBezTo>
                  <a:cubicBezTo>
                    <a:pt x="9071" y="247"/>
                    <a:pt x="8669" y="280"/>
                    <a:pt x="8261" y="298"/>
                  </a:cubicBezTo>
                  <a:cubicBezTo>
                    <a:pt x="8085" y="314"/>
                    <a:pt x="7903" y="335"/>
                    <a:pt x="7724" y="335"/>
                  </a:cubicBezTo>
                  <a:cubicBezTo>
                    <a:pt x="7623" y="335"/>
                    <a:pt x="7522" y="329"/>
                    <a:pt x="7423" y="311"/>
                  </a:cubicBezTo>
                  <a:cubicBezTo>
                    <a:pt x="7148" y="273"/>
                    <a:pt x="6911" y="123"/>
                    <a:pt x="6649" y="61"/>
                  </a:cubicBezTo>
                  <a:cubicBezTo>
                    <a:pt x="6482" y="20"/>
                    <a:pt x="6308" y="1"/>
                    <a:pt x="6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2" name="Google Shape;13382;p28"/>
            <p:cNvSpPr/>
            <p:nvPr/>
          </p:nvSpPr>
          <p:spPr>
            <a:xfrm>
              <a:off x="6583250" y="2001350"/>
              <a:ext cx="255125" cy="115400"/>
            </a:xfrm>
            <a:custGeom>
              <a:avLst/>
              <a:gdLst/>
              <a:ahLst/>
              <a:cxnLst/>
              <a:rect l="l" t="t" r="r" b="b"/>
              <a:pathLst>
                <a:path w="10205" h="4616" extrusionOk="0">
                  <a:moveTo>
                    <a:pt x="1721" y="1"/>
                  </a:moveTo>
                  <a:cubicBezTo>
                    <a:pt x="1621" y="1"/>
                    <a:pt x="1523" y="49"/>
                    <a:pt x="1451" y="167"/>
                  </a:cubicBezTo>
                  <a:cubicBezTo>
                    <a:pt x="1375" y="293"/>
                    <a:pt x="1487" y="403"/>
                    <a:pt x="1606" y="403"/>
                  </a:cubicBezTo>
                  <a:cubicBezTo>
                    <a:pt x="1663" y="403"/>
                    <a:pt x="1722" y="378"/>
                    <a:pt x="1763" y="317"/>
                  </a:cubicBezTo>
                  <a:lnTo>
                    <a:pt x="1763" y="317"/>
                  </a:lnTo>
                  <a:cubicBezTo>
                    <a:pt x="1741" y="352"/>
                    <a:pt x="1736" y="361"/>
                    <a:pt x="1738" y="361"/>
                  </a:cubicBezTo>
                  <a:cubicBezTo>
                    <a:pt x="1741" y="361"/>
                    <a:pt x="1750" y="352"/>
                    <a:pt x="1757" y="352"/>
                  </a:cubicBezTo>
                  <a:cubicBezTo>
                    <a:pt x="1763" y="352"/>
                    <a:pt x="1767" y="358"/>
                    <a:pt x="1763" y="379"/>
                  </a:cubicBezTo>
                  <a:cubicBezTo>
                    <a:pt x="1763" y="429"/>
                    <a:pt x="1738" y="454"/>
                    <a:pt x="1713" y="504"/>
                  </a:cubicBezTo>
                  <a:cubicBezTo>
                    <a:pt x="1625" y="604"/>
                    <a:pt x="1526" y="692"/>
                    <a:pt x="1426" y="779"/>
                  </a:cubicBezTo>
                  <a:cubicBezTo>
                    <a:pt x="1226" y="954"/>
                    <a:pt x="1051" y="1142"/>
                    <a:pt x="876" y="1342"/>
                  </a:cubicBezTo>
                  <a:cubicBezTo>
                    <a:pt x="538" y="1716"/>
                    <a:pt x="238" y="2179"/>
                    <a:pt x="101" y="2666"/>
                  </a:cubicBezTo>
                  <a:cubicBezTo>
                    <a:pt x="38" y="2866"/>
                    <a:pt x="1" y="3091"/>
                    <a:pt x="38" y="3304"/>
                  </a:cubicBezTo>
                  <a:cubicBezTo>
                    <a:pt x="88" y="3541"/>
                    <a:pt x="313" y="3703"/>
                    <a:pt x="476" y="3866"/>
                  </a:cubicBezTo>
                  <a:cubicBezTo>
                    <a:pt x="676" y="4053"/>
                    <a:pt x="913" y="4216"/>
                    <a:pt x="1138" y="4366"/>
                  </a:cubicBezTo>
                  <a:cubicBezTo>
                    <a:pt x="1338" y="4491"/>
                    <a:pt x="1563" y="4616"/>
                    <a:pt x="1800" y="4616"/>
                  </a:cubicBezTo>
                  <a:cubicBezTo>
                    <a:pt x="1807" y="4616"/>
                    <a:pt x="1813" y="4616"/>
                    <a:pt x="1820" y="4616"/>
                  </a:cubicBezTo>
                  <a:cubicBezTo>
                    <a:pt x="2286" y="4616"/>
                    <a:pt x="2655" y="4174"/>
                    <a:pt x="2975" y="3891"/>
                  </a:cubicBezTo>
                  <a:cubicBezTo>
                    <a:pt x="3088" y="3803"/>
                    <a:pt x="3188" y="3703"/>
                    <a:pt x="3288" y="3603"/>
                  </a:cubicBezTo>
                  <a:cubicBezTo>
                    <a:pt x="3388" y="3516"/>
                    <a:pt x="3475" y="3404"/>
                    <a:pt x="3612" y="3379"/>
                  </a:cubicBezTo>
                  <a:cubicBezTo>
                    <a:pt x="3624" y="3377"/>
                    <a:pt x="3635" y="3377"/>
                    <a:pt x="3646" y="3377"/>
                  </a:cubicBezTo>
                  <a:cubicBezTo>
                    <a:pt x="3762" y="3377"/>
                    <a:pt x="3885" y="3432"/>
                    <a:pt x="3987" y="3466"/>
                  </a:cubicBezTo>
                  <a:cubicBezTo>
                    <a:pt x="4100" y="3503"/>
                    <a:pt x="4212" y="3541"/>
                    <a:pt x="4337" y="3578"/>
                  </a:cubicBezTo>
                  <a:cubicBezTo>
                    <a:pt x="4698" y="3689"/>
                    <a:pt x="5072" y="3752"/>
                    <a:pt x="5450" y="3752"/>
                  </a:cubicBezTo>
                  <a:cubicBezTo>
                    <a:pt x="5583" y="3752"/>
                    <a:pt x="5716" y="3745"/>
                    <a:pt x="5849" y="3728"/>
                  </a:cubicBezTo>
                  <a:cubicBezTo>
                    <a:pt x="6349" y="3666"/>
                    <a:pt x="6837" y="3503"/>
                    <a:pt x="7349" y="3429"/>
                  </a:cubicBezTo>
                  <a:cubicBezTo>
                    <a:pt x="7552" y="3396"/>
                    <a:pt x="7759" y="3380"/>
                    <a:pt x="7968" y="3380"/>
                  </a:cubicBezTo>
                  <a:cubicBezTo>
                    <a:pt x="8721" y="3380"/>
                    <a:pt x="9487" y="3590"/>
                    <a:pt x="10123" y="3991"/>
                  </a:cubicBezTo>
                  <a:cubicBezTo>
                    <a:pt x="10129" y="3995"/>
                    <a:pt x="10136" y="3997"/>
                    <a:pt x="10142" y="3997"/>
                  </a:cubicBezTo>
                  <a:cubicBezTo>
                    <a:pt x="10175" y="3997"/>
                    <a:pt x="10205" y="3949"/>
                    <a:pt x="10173" y="3928"/>
                  </a:cubicBezTo>
                  <a:cubicBezTo>
                    <a:pt x="9736" y="3591"/>
                    <a:pt x="9273" y="3341"/>
                    <a:pt x="8736" y="3191"/>
                  </a:cubicBezTo>
                  <a:cubicBezTo>
                    <a:pt x="8367" y="3097"/>
                    <a:pt x="7991" y="3049"/>
                    <a:pt x="7614" y="3049"/>
                  </a:cubicBezTo>
                  <a:cubicBezTo>
                    <a:pt x="7443" y="3049"/>
                    <a:pt x="7271" y="3059"/>
                    <a:pt x="7099" y="3079"/>
                  </a:cubicBezTo>
                  <a:cubicBezTo>
                    <a:pt x="6562" y="3154"/>
                    <a:pt x="6037" y="3316"/>
                    <a:pt x="5499" y="3341"/>
                  </a:cubicBezTo>
                  <a:cubicBezTo>
                    <a:pt x="5455" y="3343"/>
                    <a:pt x="5411" y="3344"/>
                    <a:pt x="5367" y="3344"/>
                  </a:cubicBezTo>
                  <a:cubicBezTo>
                    <a:pt x="4869" y="3344"/>
                    <a:pt x="4407" y="3220"/>
                    <a:pt x="3925" y="3129"/>
                  </a:cubicBezTo>
                  <a:cubicBezTo>
                    <a:pt x="3850" y="3113"/>
                    <a:pt x="3778" y="3104"/>
                    <a:pt x="3709" y="3104"/>
                  </a:cubicBezTo>
                  <a:cubicBezTo>
                    <a:pt x="3561" y="3104"/>
                    <a:pt x="3424" y="3143"/>
                    <a:pt x="3288" y="3229"/>
                  </a:cubicBezTo>
                  <a:cubicBezTo>
                    <a:pt x="3050" y="3391"/>
                    <a:pt x="2825" y="3566"/>
                    <a:pt x="2600" y="3753"/>
                  </a:cubicBezTo>
                  <a:cubicBezTo>
                    <a:pt x="2413" y="3903"/>
                    <a:pt x="2225" y="4091"/>
                    <a:pt x="2000" y="4178"/>
                  </a:cubicBezTo>
                  <a:cubicBezTo>
                    <a:pt x="1946" y="4200"/>
                    <a:pt x="1892" y="4209"/>
                    <a:pt x="1839" y="4209"/>
                  </a:cubicBezTo>
                  <a:cubicBezTo>
                    <a:pt x="1648" y="4209"/>
                    <a:pt x="1464" y="4089"/>
                    <a:pt x="1288" y="3991"/>
                  </a:cubicBezTo>
                  <a:cubicBezTo>
                    <a:pt x="1051" y="3866"/>
                    <a:pt x="801" y="3728"/>
                    <a:pt x="563" y="3578"/>
                  </a:cubicBezTo>
                  <a:cubicBezTo>
                    <a:pt x="276" y="3379"/>
                    <a:pt x="301" y="3104"/>
                    <a:pt x="363" y="2804"/>
                  </a:cubicBezTo>
                  <a:cubicBezTo>
                    <a:pt x="463" y="2291"/>
                    <a:pt x="763" y="1904"/>
                    <a:pt x="1126" y="1529"/>
                  </a:cubicBezTo>
                  <a:cubicBezTo>
                    <a:pt x="1313" y="1354"/>
                    <a:pt x="1501" y="1192"/>
                    <a:pt x="1700" y="1029"/>
                  </a:cubicBezTo>
                  <a:cubicBezTo>
                    <a:pt x="1863" y="879"/>
                    <a:pt x="2063" y="742"/>
                    <a:pt x="2113" y="517"/>
                  </a:cubicBezTo>
                  <a:cubicBezTo>
                    <a:pt x="2182" y="256"/>
                    <a:pt x="1949"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3" name="Google Shape;13383;p28"/>
            <p:cNvSpPr/>
            <p:nvPr/>
          </p:nvSpPr>
          <p:spPr>
            <a:xfrm>
              <a:off x="6653550" y="2104850"/>
              <a:ext cx="25" cy="350"/>
            </a:xfrm>
            <a:custGeom>
              <a:avLst/>
              <a:gdLst/>
              <a:ahLst/>
              <a:cxnLst/>
              <a:rect l="l" t="t" r="r" b="b"/>
              <a:pathLst>
                <a:path w="1" h="14" extrusionOk="0">
                  <a:moveTo>
                    <a:pt x="1" y="13"/>
                  </a:moveTo>
                  <a:cubicBezTo>
                    <a:pt x="1" y="13"/>
                    <a:pt x="1" y="13"/>
                    <a:pt x="1" y="13"/>
                  </a:cubicBezTo>
                  <a:cubicBezTo>
                    <a:pt x="1" y="13"/>
                    <a:pt x="1" y="13"/>
                    <a:pt x="1" y="1"/>
                  </a:cubicBezTo>
                  <a:lnTo>
                    <a:pt x="1" y="1"/>
                  </a:lnTo>
                  <a:cubicBezTo>
                    <a:pt x="1" y="1"/>
                    <a:pt x="1" y="1"/>
                    <a:pt x="1"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4" name="Google Shape;13384;p28"/>
            <p:cNvSpPr/>
            <p:nvPr/>
          </p:nvSpPr>
          <p:spPr>
            <a:xfrm>
              <a:off x="6649800" y="2095800"/>
              <a:ext cx="14100" cy="28450"/>
            </a:xfrm>
            <a:custGeom>
              <a:avLst/>
              <a:gdLst/>
              <a:ahLst/>
              <a:cxnLst/>
              <a:rect l="l" t="t" r="r" b="b"/>
              <a:pathLst>
                <a:path w="564" h="1138" extrusionOk="0">
                  <a:moveTo>
                    <a:pt x="163" y="0"/>
                  </a:moveTo>
                  <a:cubicBezTo>
                    <a:pt x="63" y="0"/>
                    <a:pt x="1" y="100"/>
                    <a:pt x="1" y="188"/>
                  </a:cubicBezTo>
                  <a:cubicBezTo>
                    <a:pt x="1" y="238"/>
                    <a:pt x="26" y="288"/>
                    <a:pt x="51" y="313"/>
                  </a:cubicBezTo>
                  <a:cubicBezTo>
                    <a:pt x="76" y="338"/>
                    <a:pt x="113" y="350"/>
                    <a:pt x="138" y="350"/>
                  </a:cubicBezTo>
                  <a:cubicBezTo>
                    <a:pt x="138" y="350"/>
                    <a:pt x="151" y="363"/>
                    <a:pt x="151" y="363"/>
                  </a:cubicBezTo>
                  <a:cubicBezTo>
                    <a:pt x="151" y="366"/>
                    <a:pt x="151" y="369"/>
                    <a:pt x="151" y="375"/>
                  </a:cubicBezTo>
                  <a:cubicBezTo>
                    <a:pt x="176" y="425"/>
                    <a:pt x="176" y="475"/>
                    <a:pt x="188" y="525"/>
                  </a:cubicBezTo>
                  <a:cubicBezTo>
                    <a:pt x="201" y="588"/>
                    <a:pt x="213" y="650"/>
                    <a:pt x="201" y="725"/>
                  </a:cubicBezTo>
                  <a:cubicBezTo>
                    <a:pt x="201" y="738"/>
                    <a:pt x="201" y="763"/>
                    <a:pt x="201" y="775"/>
                  </a:cubicBezTo>
                  <a:cubicBezTo>
                    <a:pt x="188" y="788"/>
                    <a:pt x="188" y="800"/>
                    <a:pt x="188" y="813"/>
                  </a:cubicBezTo>
                  <a:cubicBezTo>
                    <a:pt x="188" y="813"/>
                    <a:pt x="188" y="813"/>
                    <a:pt x="188" y="825"/>
                  </a:cubicBezTo>
                  <a:cubicBezTo>
                    <a:pt x="176" y="838"/>
                    <a:pt x="163" y="863"/>
                    <a:pt x="151" y="888"/>
                  </a:cubicBezTo>
                  <a:cubicBezTo>
                    <a:pt x="151" y="888"/>
                    <a:pt x="151" y="900"/>
                    <a:pt x="138" y="900"/>
                  </a:cubicBezTo>
                  <a:cubicBezTo>
                    <a:pt x="138" y="913"/>
                    <a:pt x="126" y="925"/>
                    <a:pt x="113" y="938"/>
                  </a:cubicBezTo>
                  <a:cubicBezTo>
                    <a:pt x="76" y="1038"/>
                    <a:pt x="138" y="1138"/>
                    <a:pt x="238" y="1138"/>
                  </a:cubicBezTo>
                  <a:cubicBezTo>
                    <a:pt x="376" y="1138"/>
                    <a:pt x="488" y="1013"/>
                    <a:pt x="526" y="900"/>
                  </a:cubicBezTo>
                  <a:cubicBezTo>
                    <a:pt x="563" y="788"/>
                    <a:pt x="563" y="675"/>
                    <a:pt x="551" y="575"/>
                  </a:cubicBezTo>
                  <a:cubicBezTo>
                    <a:pt x="551" y="475"/>
                    <a:pt x="526" y="363"/>
                    <a:pt x="488" y="263"/>
                  </a:cubicBezTo>
                  <a:cubicBezTo>
                    <a:pt x="463" y="200"/>
                    <a:pt x="426" y="138"/>
                    <a:pt x="376" y="88"/>
                  </a:cubicBezTo>
                  <a:cubicBezTo>
                    <a:pt x="326" y="25"/>
                    <a:pt x="251" y="13"/>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5" name="Google Shape;13385;p28"/>
            <p:cNvSpPr/>
            <p:nvPr/>
          </p:nvSpPr>
          <p:spPr>
            <a:xfrm>
              <a:off x="6560450" y="2002550"/>
              <a:ext cx="72775" cy="145500"/>
            </a:xfrm>
            <a:custGeom>
              <a:avLst/>
              <a:gdLst/>
              <a:ahLst/>
              <a:cxnLst/>
              <a:rect l="l" t="t" r="r" b="b"/>
              <a:pathLst>
                <a:path w="2911" h="5820" extrusionOk="0">
                  <a:moveTo>
                    <a:pt x="2727" y="1"/>
                  </a:moveTo>
                  <a:cubicBezTo>
                    <a:pt x="2696" y="1"/>
                    <a:pt x="2665" y="14"/>
                    <a:pt x="2637" y="44"/>
                  </a:cubicBezTo>
                  <a:cubicBezTo>
                    <a:pt x="2413" y="281"/>
                    <a:pt x="2200" y="531"/>
                    <a:pt x="1963" y="756"/>
                  </a:cubicBezTo>
                  <a:cubicBezTo>
                    <a:pt x="1738" y="981"/>
                    <a:pt x="1500" y="1194"/>
                    <a:pt x="1288" y="1419"/>
                  </a:cubicBezTo>
                  <a:cubicBezTo>
                    <a:pt x="675" y="2068"/>
                    <a:pt x="1" y="3056"/>
                    <a:pt x="376" y="3980"/>
                  </a:cubicBezTo>
                  <a:cubicBezTo>
                    <a:pt x="476" y="4218"/>
                    <a:pt x="588" y="4455"/>
                    <a:pt x="688" y="4705"/>
                  </a:cubicBezTo>
                  <a:cubicBezTo>
                    <a:pt x="788" y="4930"/>
                    <a:pt x="863" y="5180"/>
                    <a:pt x="1000" y="5392"/>
                  </a:cubicBezTo>
                  <a:cubicBezTo>
                    <a:pt x="1160" y="5650"/>
                    <a:pt x="1428" y="5819"/>
                    <a:pt x="1712" y="5819"/>
                  </a:cubicBezTo>
                  <a:cubicBezTo>
                    <a:pt x="1828" y="5819"/>
                    <a:pt x="1947" y="5791"/>
                    <a:pt x="2063" y="5730"/>
                  </a:cubicBezTo>
                  <a:cubicBezTo>
                    <a:pt x="2206" y="5653"/>
                    <a:pt x="2116" y="5430"/>
                    <a:pt x="1972" y="5430"/>
                  </a:cubicBezTo>
                  <a:cubicBezTo>
                    <a:pt x="1953" y="5430"/>
                    <a:pt x="1933" y="5434"/>
                    <a:pt x="1913" y="5442"/>
                  </a:cubicBezTo>
                  <a:cubicBezTo>
                    <a:pt x="1849" y="5472"/>
                    <a:pt x="1788" y="5485"/>
                    <a:pt x="1729" y="5485"/>
                  </a:cubicBezTo>
                  <a:cubicBezTo>
                    <a:pt x="1313" y="5485"/>
                    <a:pt x="1015" y="4824"/>
                    <a:pt x="850" y="4518"/>
                  </a:cubicBezTo>
                  <a:cubicBezTo>
                    <a:pt x="713" y="4255"/>
                    <a:pt x="526" y="3968"/>
                    <a:pt x="501" y="3655"/>
                  </a:cubicBezTo>
                  <a:cubicBezTo>
                    <a:pt x="488" y="3405"/>
                    <a:pt x="600" y="3143"/>
                    <a:pt x="688" y="2918"/>
                  </a:cubicBezTo>
                  <a:cubicBezTo>
                    <a:pt x="888" y="2418"/>
                    <a:pt x="1213" y="1943"/>
                    <a:pt x="1563" y="1531"/>
                  </a:cubicBezTo>
                  <a:cubicBezTo>
                    <a:pt x="1750" y="1319"/>
                    <a:pt x="1963" y="1106"/>
                    <a:pt x="2163" y="894"/>
                  </a:cubicBezTo>
                  <a:cubicBezTo>
                    <a:pt x="2388" y="669"/>
                    <a:pt x="2625" y="456"/>
                    <a:pt x="2825" y="219"/>
                  </a:cubicBezTo>
                  <a:cubicBezTo>
                    <a:pt x="2910" y="124"/>
                    <a:pt x="2823" y="1"/>
                    <a:pt x="2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6" name="Google Shape;13386;p28"/>
            <p:cNvSpPr/>
            <p:nvPr/>
          </p:nvSpPr>
          <p:spPr>
            <a:xfrm>
              <a:off x="6607075" y="1994100"/>
              <a:ext cx="59950" cy="96425"/>
            </a:xfrm>
            <a:custGeom>
              <a:avLst/>
              <a:gdLst/>
              <a:ahLst/>
              <a:cxnLst/>
              <a:rect l="l" t="t" r="r" b="b"/>
              <a:pathLst>
                <a:path w="2398" h="3857" extrusionOk="0">
                  <a:moveTo>
                    <a:pt x="1135" y="0"/>
                  </a:moveTo>
                  <a:cubicBezTo>
                    <a:pt x="1045" y="0"/>
                    <a:pt x="956" y="7"/>
                    <a:pt x="872" y="19"/>
                  </a:cubicBezTo>
                  <a:cubicBezTo>
                    <a:pt x="660" y="57"/>
                    <a:pt x="473" y="244"/>
                    <a:pt x="585" y="457"/>
                  </a:cubicBezTo>
                  <a:cubicBezTo>
                    <a:pt x="611" y="509"/>
                    <a:pt x="657" y="531"/>
                    <a:pt x="705" y="531"/>
                  </a:cubicBezTo>
                  <a:cubicBezTo>
                    <a:pt x="795" y="531"/>
                    <a:pt x="893" y="455"/>
                    <a:pt x="885" y="357"/>
                  </a:cubicBezTo>
                  <a:lnTo>
                    <a:pt x="897" y="357"/>
                  </a:lnTo>
                  <a:lnTo>
                    <a:pt x="935" y="344"/>
                  </a:lnTo>
                  <a:cubicBezTo>
                    <a:pt x="997" y="344"/>
                    <a:pt x="1047" y="344"/>
                    <a:pt x="1110" y="332"/>
                  </a:cubicBezTo>
                  <a:cubicBezTo>
                    <a:pt x="1210" y="332"/>
                    <a:pt x="1322" y="344"/>
                    <a:pt x="1422" y="369"/>
                  </a:cubicBezTo>
                  <a:cubicBezTo>
                    <a:pt x="1535" y="382"/>
                    <a:pt x="1685" y="394"/>
                    <a:pt x="1747" y="494"/>
                  </a:cubicBezTo>
                  <a:cubicBezTo>
                    <a:pt x="1810" y="594"/>
                    <a:pt x="1847" y="732"/>
                    <a:pt x="1897" y="832"/>
                  </a:cubicBezTo>
                  <a:cubicBezTo>
                    <a:pt x="1972" y="1019"/>
                    <a:pt x="2097" y="1257"/>
                    <a:pt x="2097" y="1469"/>
                  </a:cubicBezTo>
                  <a:cubicBezTo>
                    <a:pt x="2097" y="1682"/>
                    <a:pt x="1910" y="1844"/>
                    <a:pt x="1760" y="1969"/>
                  </a:cubicBezTo>
                  <a:cubicBezTo>
                    <a:pt x="1410" y="2219"/>
                    <a:pt x="1060" y="2431"/>
                    <a:pt x="960" y="2881"/>
                  </a:cubicBezTo>
                  <a:cubicBezTo>
                    <a:pt x="897" y="3106"/>
                    <a:pt x="860" y="3269"/>
                    <a:pt x="635" y="3369"/>
                  </a:cubicBezTo>
                  <a:cubicBezTo>
                    <a:pt x="448" y="3456"/>
                    <a:pt x="248" y="3481"/>
                    <a:pt x="85" y="3606"/>
                  </a:cubicBezTo>
                  <a:cubicBezTo>
                    <a:pt x="1" y="3691"/>
                    <a:pt x="21" y="3857"/>
                    <a:pt x="158" y="3857"/>
                  </a:cubicBezTo>
                  <a:cubicBezTo>
                    <a:pt x="163" y="3857"/>
                    <a:pt x="167" y="3856"/>
                    <a:pt x="173" y="3856"/>
                  </a:cubicBezTo>
                  <a:cubicBezTo>
                    <a:pt x="435" y="3831"/>
                    <a:pt x="735" y="3719"/>
                    <a:pt x="960" y="3556"/>
                  </a:cubicBezTo>
                  <a:cubicBezTo>
                    <a:pt x="1060" y="3481"/>
                    <a:pt x="1147" y="3381"/>
                    <a:pt x="1197" y="3256"/>
                  </a:cubicBezTo>
                  <a:cubicBezTo>
                    <a:pt x="1247" y="3144"/>
                    <a:pt x="1247" y="3019"/>
                    <a:pt x="1285" y="2906"/>
                  </a:cubicBezTo>
                  <a:cubicBezTo>
                    <a:pt x="1385" y="2594"/>
                    <a:pt x="1772" y="2444"/>
                    <a:pt x="1997" y="2244"/>
                  </a:cubicBezTo>
                  <a:cubicBezTo>
                    <a:pt x="2197" y="2081"/>
                    <a:pt x="2360" y="1869"/>
                    <a:pt x="2372" y="1607"/>
                  </a:cubicBezTo>
                  <a:cubicBezTo>
                    <a:pt x="2397" y="1332"/>
                    <a:pt x="2260" y="1069"/>
                    <a:pt x="2160" y="819"/>
                  </a:cubicBezTo>
                  <a:cubicBezTo>
                    <a:pt x="2035" y="532"/>
                    <a:pt x="1985" y="219"/>
                    <a:pt x="1672" y="94"/>
                  </a:cubicBezTo>
                  <a:cubicBezTo>
                    <a:pt x="1506" y="28"/>
                    <a:pt x="1317" y="0"/>
                    <a:pt x="11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7" name="Google Shape;13387;p28"/>
            <p:cNvSpPr/>
            <p:nvPr/>
          </p:nvSpPr>
          <p:spPr>
            <a:xfrm>
              <a:off x="6764625" y="1965050"/>
              <a:ext cx="61350" cy="55300"/>
            </a:xfrm>
            <a:custGeom>
              <a:avLst/>
              <a:gdLst/>
              <a:ahLst/>
              <a:cxnLst/>
              <a:rect l="l" t="t" r="r" b="b"/>
              <a:pathLst>
                <a:path w="2454" h="2212" extrusionOk="0">
                  <a:moveTo>
                    <a:pt x="2236" y="1"/>
                  </a:moveTo>
                  <a:cubicBezTo>
                    <a:pt x="2223" y="1"/>
                    <a:pt x="2208" y="3"/>
                    <a:pt x="2193" y="7"/>
                  </a:cubicBezTo>
                  <a:cubicBezTo>
                    <a:pt x="1706" y="144"/>
                    <a:pt x="1331" y="469"/>
                    <a:pt x="969" y="807"/>
                  </a:cubicBezTo>
                  <a:cubicBezTo>
                    <a:pt x="781" y="982"/>
                    <a:pt x="594" y="1156"/>
                    <a:pt x="444" y="1356"/>
                  </a:cubicBezTo>
                  <a:cubicBezTo>
                    <a:pt x="369" y="1456"/>
                    <a:pt x="294" y="1556"/>
                    <a:pt x="231" y="1656"/>
                  </a:cubicBezTo>
                  <a:cubicBezTo>
                    <a:pt x="169" y="1756"/>
                    <a:pt x="131" y="1881"/>
                    <a:pt x="69" y="1994"/>
                  </a:cubicBezTo>
                  <a:cubicBezTo>
                    <a:pt x="0" y="2124"/>
                    <a:pt x="118" y="2212"/>
                    <a:pt x="224" y="2212"/>
                  </a:cubicBezTo>
                  <a:cubicBezTo>
                    <a:pt x="290" y="2212"/>
                    <a:pt x="352" y="2176"/>
                    <a:pt x="356" y="2094"/>
                  </a:cubicBezTo>
                  <a:cubicBezTo>
                    <a:pt x="406" y="1644"/>
                    <a:pt x="806" y="1269"/>
                    <a:pt x="1119" y="982"/>
                  </a:cubicBezTo>
                  <a:cubicBezTo>
                    <a:pt x="1456" y="669"/>
                    <a:pt x="1831" y="407"/>
                    <a:pt x="2281" y="294"/>
                  </a:cubicBezTo>
                  <a:cubicBezTo>
                    <a:pt x="2453" y="248"/>
                    <a:pt x="2393" y="1"/>
                    <a:pt x="22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8" name="Google Shape;13388;p28"/>
            <p:cNvSpPr/>
            <p:nvPr/>
          </p:nvSpPr>
          <p:spPr>
            <a:xfrm>
              <a:off x="6628075" y="2014875"/>
              <a:ext cx="169025" cy="72225"/>
            </a:xfrm>
            <a:custGeom>
              <a:avLst/>
              <a:gdLst/>
              <a:ahLst/>
              <a:cxnLst/>
              <a:rect l="l" t="t" r="r" b="b"/>
              <a:pathLst>
                <a:path w="6761" h="2889" extrusionOk="0">
                  <a:moveTo>
                    <a:pt x="5605" y="0"/>
                  </a:moveTo>
                  <a:cubicBezTo>
                    <a:pt x="5518" y="0"/>
                    <a:pt x="5430" y="9"/>
                    <a:pt x="5344" y="26"/>
                  </a:cubicBezTo>
                  <a:cubicBezTo>
                    <a:pt x="4819" y="138"/>
                    <a:pt x="4506" y="576"/>
                    <a:pt x="4106" y="863"/>
                  </a:cubicBezTo>
                  <a:cubicBezTo>
                    <a:pt x="3869" y="1026"/>
                    <a:pt x="3644" y="1075"/>
                    <a:pt x="3357" y="1088"/>
                  </a:cubicBezTo>
                  <a:cubicBezTo>
                    <a:pt x="3094" y="1100"/>
                    <a:pt x="2832" y="1100"/>
                    <a:pt x="2582" y="1163"/>
                  </a:cubicBezTo>
                  <a:cubicBezTo>
                    <a:pt x="2094" y="1313"/>
                    <a:pt x="1707" y="1663"/>
                    <a:pt x="1370" y="2025"/>
                  </a:cubicBezTo>
                  <a:cubicBezTo>
                    <a:pt x="1270" y="2125"/>
                    <a:pt x="1182" y="2225"/>
                    <a:pt x="1082" y="2325"/>
                  </a:cubicBezTo>
                  <a:cubicBezTo>
                    <a:pt x="1007" y="2400"/>
                    <a:pt x="895" y="2550"/>
                    <a:pt x="795" y="2575"/>
                  </a:cubicBezTo>
                  <a:cubicBezTo>
                    <a:pt x="783" y="2578"/>
                    <a:pt x="771" y="2579"/>
                    <a:pt x="759" y="2579"/>
                  </a:cubicBezTo>
                  <a:cubicBezTo>
                    <a:pt x="671" y="2579"/>
                    <a:pt x="586" y="2507"/>
                    <a:pt x="520" y="2463"/>
                  </a:cubicBezTo>
                  <a:cubicBezTo>
                    <a:pt x="432" y="2400"/>
                    <a:pt x="345" y="2363"/>
                    <a:pt x="257" y="2325"/>
                  </a:cubicBezTo>
                  <a:cubicBezTo>
                    <a:pt x="239" y="2320"/>
                    <a:pt x="222" y="2317"/>
                    <a:pt x="206" y="2317"/>
                  </a:cubicBezTo>
                  <a:cubicBezTo>
                    <a:pt x="46" y="2317"/>
                    <a:pt x="0" y="2581"/>
                    <a:pt x="182" y="2638"/>
                  </a:cubicBezTo>
                  <a:cubicBezTo>
                    <a:pt x="388" y="2698"/>
                    <a:pt x="536" y="2888"/>
                    <a:pt x="761" y="2888"/>
                  </a:cubicBezTo>
                  <a:cubicBezTo>
                    <a:pt x="768" y="2888"/>
                    <a:pt x="775" y="2888"/>
                    <a:pt x="782" y="2888"/>
                  </a:cubicBezTo>
                  <a:cubicBezTo>
                    <a:pt x="1032" y="2875"/>
                    <a:pt x="1220" y="2613"/>
                    <a:pt x="1370" y="2438"/>
                  </a:cubicBezTo>
                  <a:cubicBezTo>
                    <a:pt x="1719" y="2075"/>
                    <a:pt x="2069" y="1675"/>
                    <a:pt x="2557" y="1513"/>
                  </a:cubicBezTo>
                  <a:cubicBezTo>
                    <a:pt x="2738" y="1452"/>
                    <a:pt x="2923" y="1442"/>
                    <a:pt x="3108" y="1442"/>
                  </a:cubicBezTo>
                  <a:cubicBezTo>
                    <a:pt x="3203" y="1442"/>
                    <a:pt x="3298" y="1445"/>
                    <a:pt x="3393" y="1445"/>
                  </a:cubicBezTo>
                  <a:cubicBezTo>
                    <a:pt x="3609" y="1445"/>
                    <a:pt x="3824" y="1431"/>
                    <a:pt x="4031" y="1338"/>
                  </a:cubicBezTo>
                  <a:cubicBezTo>
                    <a:pt x="4494" y="1138"/>
                    <a:pt x="4781" y="701"/>
                    <a:pt x="5194" y="438"/>
                  </a:cubicBezTo>
                  <a:cubicBezTo>
                    <a:pt x="5337" y="346"/>
                    <a:pt x="5491" y="303"/>
                    <a:pt x="5643" y="303"/>
                  </a:cubicBezTo>
                  <a:cubicBezTo>
                    <a:pt x="5942" y="303"/>
                    <a:pt x="6232" y="469"/>
                    <a:pt x="6406" y="751"/>
                  </a:cubicBezTo>
                  <a:cubicBezTo>
                    <a:pt x="6438" y="801"/>
                    <a:pt x="6485" y="823"/>
                    <a:pt x="6532" y="823"/>
                  </a:cubicBezTo>
                  <a:cubicBezTo>
                    <a:pt x="6645" y="823"/>
                    <a:pt x="6760" y="696"/>
                    <a:pt x="6681" y="563"/>
                  </a:cubicBezTo>
                  <a:cubicBezTo>
                    <a:pt x="6442" y="200"/>
                    <a:pt x="6031" y="0"/>
                    <a:pt x="56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9" name="Google Shape;13389;p28"/>
            <p:cNvSpPr/>
            <p:nvPr/>
          </p:nvSpPr>
          <p:spPr>
            <a:xfrm>
              <a:off x="6650625" y="1932675"/>
              <a:ext cx="136975" cy="93175"/>
            </a:xfrm>
            <a:custGeom>
              <a:avLst/>
              <a:gdLst/>
              <a:ahLst/>
              <a:cxnLst/>
              <a:rect l="l" t="t" r="r" b="b"/>
              <a:pathLst>
                <a:path w="5479" h="3727" extrusionOk="0">
                  <a:moveTo>
                    <a:pt x="5050" y="0"/>
                  </a:moveTo>
                  <a:cubicBezTo>
                    <a:pt x="5044" y="0"/>
                    <a:pt x="5036" y="1"/>
                    <a:pt x="5029" y="2"/>
                  </a:cubicBezTo>
                  <a:cubicBezTo>
                    <a:pt x="4729" y="52"/>
                    <a:pt x="4641" y="352"/>
                    <a:pt x="4741" y="602"/>
                  </a:cubicBezTo>
                  <a:cubicBezTo>
                    <a:pt x="4791" y="764"/>
                    <a:pt x="4929" y="864"/>
                    <a:pt x="5029" y="989"/>
                  </a:cubicBezTo>
                  <a:cubicBezTo>
                    <a:pt x="5166" y="1152"/>
                    <a:pt x="5154" y="1314"/>
                    <a:pt x="5054" y="1489"/>
                  </a:cubicBezTo>
                  <a:cubicBezTo>
                    <a:pt x="4691" y="2102"/>
                    <a:pt x="4054" y="2439"/>
                    <a:pt x="3392" y="2626"/>
                  </a:cubicBezTo>
                  <a:cubicBezTo>
                    <a:pt x="3297" y="2561"/>
                    <a:pt x="3182" y="2521"/>
                    <a:pt x="3072" y="2521"/>
                  </a:cubicBezTo>
                  <a:cubicBezTo>
                    <a:pt x="2993" y="2521"/>
                    <a:pt x="2917" y="2542"/>
                    <a:pt x="2854" y="2589"/>
                  </a:cubicBezTo>
                  <a:cubicBezTo>
                    <a:pt x="2729" y="2676"/>
                    <a:pt x="2680" y="2839"/>
                    <a:pt x="2592" y="2951"/>
                  </a:cubicBezTo>
                  <a:cubicBezTo>
                    <a:pt x="2480" y="3089"/>
                    <a:pt x="2330" y="3201"/>
                    <a:pt x="2167" y="3264"/>
                  </a:cubicBezTo>
                  <a:cubicBezTo>
                    <a:pt x="2029" y="3313"/>
                    <a:pt x="1886" y="3333"/>
                    <a:pt x="1743" y="3333"/>
                  </a:cubicBezTo>
                  <a:cubicBezTo>
                    <a:pt x="1526" y="3333"/>
                    <a:pt x="1309" y="3287"/>
                    <a:pt x="1105" y="3226"/>
                  </a:cubicBezTo>
                  <a:cubicBezTo>
                    <a:pt x="879" y="3172"/>
                    <a:pt x="659" y="3078"/>
                    <a:pt x="436" y="3078"/>
                  </a:cubicBezTo>
                  <a:cubicBezTo>
                    <a:pt x="351" y="3078"/>
                    <a:pt x="266" y="3092"/>
                    <a:pt x="180" y="3126"/>
                  </a:cubicBezTo>
                  <a:cubicBezTo>
                    <a:pt x="1" y="3194"/>
                    <a:pt x="63" y="3462"/>
                    <a:pt x="222" y="3462"/>
                  </a:cubicBezTo>
                  <a:cubicBezTo>
                    <a:pt x="240" y="3462"/>
                    <a:pt x="260" y="3459"/>
                    <a:pt x="280" y="3451"/>
                  </a:cubicBezTo>
                  <a:cubicBezTo>
                    <a:pt x="343" y="3425"/>
                    <a:pt x="407" y="3415"/>
                    <a:pt x="472" y="3415"/>
                  </a:cubicBezTo>
                  <a:cubicBezTo>
                    <a:pt x="686" y="3415"/>
                    <a:pt x="903" y="3534"/>
                    <a:pt x="1105" y="3601"/>
                  </a:cubicBezTo>
                  <a:cubicBezTo>
                    <a:pt x="1318" y="3679"/>
                    <a:pt x="1538" y="3726"/>
                    <a:pt x="1767" y="3726"/>
                  </a:cubicBezTo>
                  <a:cubicBezTo>
                    <a:pt x="1833" y="3726"/>
                    <a:pt x="1900" y="3722"/>
                    <a:pt x="1967" y="3714"/>
                  </a:cubicBezTo>
                  <a:cubicBezTo>
                    <a:pt x="2255" y="3676"/>
                    <a:pt x="2555" y="3551"/>
                    <a:pt x="2754" y="3326"/>
                  </a:cubicBezTo>
                  <a:cubicBezTo>
                    <a:pt x="2854" y="3214"/>
                    <a:pt x="2929" y="3076"/>
                    <a:pt x="2967" y="2939"/>
                  </a:cubicBezTo>
                  <a:cubicBezTo>
                    <a:pt x="2979" y="2876"/>
                    <a:pt x="2979" y="2776"/>
                    <a:pt x="3067" y="2751"/>
                  </a:cubicBezTo>
                  <a:cubicBezTo>
                    <a:pt x="3092" y="2751"/>
                    <a:pt x="3167" y="2751"/>
                    <a:pt x="3154" y="2789"/>
                  </a:cubicBezTo>
                  <a:cubicBezTo>
                    <a:pt x="3143" y="2893"/>
                    <a:pt x="3217" y="3029"/>
                    <a:pt x="3327" y="3029"/>
                  </a:cubicBezTo>
                  <a:cubicBezTo>
                    <a:pt x="3336" y="3029"/>
                    <a:pt x="3345" y="3028"/>
                    <a:pt x="3354" y="3026"/>
                  </a:cubicBezTo>
                  <a:cubicBezTo>
                    <a:pt x="4042" y="2914"/>
                    <a:pt x="4691" y="2476"/>
                    <a:pt x="5104" y="1927"/>
                  </a:cubicBezTo>
                  <a:cubicBezTo>
                    <a:pt x="5279" y="1689"/>
                    <a:pt x="5479" y="1377"/>
                    <a:pt x="5391" y="1064"/>
                  </a:cubicBezTo>
                  <a:cubicBezTo>
                    <a:pt x="5341" y="914"/>
                    <a:pt x="5229" y="789"/>
                    <a:pt x="5141" y="664"/>
                  </a:cubicBezTo>
                  <a:cubicBezTo>
                    <a:pt x="5079" y="589"/>
                    <a:pt x="4904" y="327"/>
                    <a:pt x="5079" y="265"/>
                  </a:cubicBezTo>
                  <a:cubicBezTo>
                    <a:pt x="5209" y="217"/>
                    <a:pt x="5182" y="0"/>
                    <a:pt x="5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0" name="Google Shape;13390;p28"/>
            <p:cNvSpPr/>
            <p:nvPr/>
          </p:nvSpPr>
          <p:spPr>
            <a:xfrm>
              <a:off x="6657625" y="2019800"/>
              <a:ext cx="73525" cy="21025"/>
            </a:xfrm>
            <a:custGeom>
              <a:avLst/>
              <a:gdLst/>
              <a:ahLst/>
              <a:cxnLst/>
              <a:rect l="l" t="t" r="r" b="b"/>
              <a:pathLst>
                <a:path w="2941" h="841" extrusionOk="0">
                  <a:moveTo>
                    <a:pt x="2774" y="1"/>
                  </a:moveTo>
                  <a:cubicBezTo>
                    <a:pt x="2766" y="1"/>
                    <a:pt x="2758" y="2"/>
                    <a:pt x="2749" y="4"/>
                  </a:cubicBezTo>
                  <a:cubicBezTo>
                    <a:pt x="2549" y="79"/>
                    <a:pt x="2375" y="191"/>
                    <a:pt x="2187" y="316"/>
                  </a:cubicBezTo>
                  <a:cubicBezTo>
                    <a:pt x="2035" y="421"/>
                    <a:pt x="1872" y="505"/>
                    <a:pt x="1678" y="505"/>
                  </a:cubicBezTo>
                  <a:cubicBezTo>
                    <a:pt x="1664" y="505"/>
                    <a:pt x="1651" y="504"/>
                    <a:pt x="1637" y="504"/>
                  </a:cubicBezTo>
                  <a:cubicBezTo>
                    <a:pt x="1425" y="504"/>
                    <a:pt x="1200" y="429"/>
                    <a:pt x="1000" y="366"/>
                  </a:cubicBezTo>
                  <a:cubicBezTo>
                    <a:pt x="750" y="291"/>
                    <a:pt x="500" y="204"/>
                    <a:pt x="263" y="104"/>
                  </a:cubicBezTo>
                  <a:cubicBezTo>
                    <a:pt x="237" y="96"/>
                    <a:pt x="212" y="92"/>
                    <a:pt x="187" y="92"/>
                  </a:cubicBezTo>
                  <a:cubicBezTo>
                    <a:pt x="127" y="92"/>
                    <a:pt x="73" y="117"/>
                    <a:pt x="38" y="179"/>
                  </a:cubicBezTo>
                  <a:cubicBezTo>
                    <a:pt x="0" y="254"/>
                    <a:pt x="25" y="366"/>
                    <a:pt x="113" y="404"/>
                  </a:cubicBezTo>
                  <a:cubicBezTo>
                    <a:pt x="375" y="516"/>
                    <a:pt x="650" y="616"/>
                    <a:pt x="925" y="691"/>
                  </a:cubicBezTo>
                  <a:cubicBezTo>
                    <a:pt x="1162" y="766"/>
                    <a:pt x="1400" y="841"/>
                    <a:pt x="1637" y="841"/>
                  </a:cubicBezTo>
                  <a:cubicBezTo>
                    <a:pt x="1875" y="841"/>
                    <a:pt x="2112" y="754"/>
                    <a:pt x="2300" y="616"/>
                  </a:cubicBezTo>
                  <a:cubicBezTo>
                    <a:pt x="2474" y="479"/>
                    <a:pt x="2637" y="304"/>
                    <a:pt x="2837" y="191"/>
                  </a:cubicBezTo>
                  <a:cubicBezTo>
                    <a:pt x="2941" y="133"/>
                    <a:pt x="2874" y="1"/>
                    <a:pt x="27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1" name="Google Shape;13391;p28"/>
            <p:cNvSpPr/>
            <p:nvPr/>
          </p:nvSpPr>
          <p:spPr>
            <a:xfrm>
              <a:off x="6655225" y="1961025"/>
              <a:ext cx="69000" cy="49950"/>
            </a:xfrm>
            <a:custGeom>
              <a:avLst/>
              <a:gdLst/>
              <a:ahLst/>
              <a:cxnLst/>
              <a:rect l="l" t="t" r="r" b="b"/>
              <a:pathLst>
                <a:path w="2760" h="1998" extrusionOk="0">
                  <a:moveTo>
                    <a:pt x="2615" y="0"/>
                  </a:moveTo>
                  <a:cubicBezTo>
                    <a:pt x="2605" y="0"/>
                    <a:pt x="2594" y="2"/>
                    <a:pt x="2583" y="5"/>
                  </a:cubicBezTo>
                  <a:cubicBezTo>
                    <a:pt x="2446" y="55"/>
                    <a:pt x="2283" y="118"/>
                    <a:pt x="2183" y="218"/>
                  </a:cubicBezTo>
                  <a:cubicBezTo>
                    <a:pt x="2071" y="343"/>
                    <a:pt x="2008" y="518"/>
                    <a:pt x="2008" y="680"/>
                  </a:cubicBezTo>
                  <a:cubicBezTo>
                    <a:pt x="2008" y="843"/>
                    <a:pt x="2071" y="993"/>
                    <a:pt x="2108" y="1143"/>
                  </a:cubicBezTo>
                  <a:cubicBezTo>
                    <a:pt x="2146" y="1305"/>
                    <a:pt x="2021" y="1405"/>
                    <a:pt x="1908" y="1492"/>
                  </a:cubicBezTo>
                  <a:cubicBezTo>
                    <a:pt x="1714" y="1622"/>
                    <a:pt x="1480" y="1696"/>
                    <a:pt x="1249" y="1696"/>
                  </a:cubicBezTo>
                  <a:cubicBezTo>
                    <a:pt x="1168" y="1696"/>
                    <a:pt x="1087" y="1687"/>
                    <a:pt x="1008" y="1667"/>
                  </a:cubicBezTo>
                  <a:cubicBezTo>
                    <a:pt x="800" y="1622"/>
                    <a:pt x="599" y="1479"/>
                    <a:pt x="390" y="1479"/>
                  </a:cubicBezTo>
                  <a:cubicBezTo>
                    <a:pt x="310" y="1479"/>
                    <a:pt x="229" y="1500"/>
                    <a:pt x="146" y="1555"/>
                  </a:cubicBezTo>
                  <a:cubicBezTo>
                    <a:pt x="1" y="1644"/>
                    <a:pt x="86" y="1864"/>
                    <a:pt x="240" y="1864"/>
                  </a:cubicBezTo>
                  <a:cubicBezTo>
                    <a:pt x="258" y="1864"/>
                    <a:pt x="277" y="1861"/>
                    <a:pt x="296" y="1855"/>
                  </a:cubicBezTo>
                  <a:cubicBezTo>
                    <a:pt x="327" y="1845"/>
                    <a:pt x="359" y="1842"/>
                    <a:pt x="392" y="1842"/>
                  </a:cubicBezTo>
                  <a:cubicBezTo>
                    <a:pt x="489" y="1842"/>
                    <a:pt x="590" y="1877"/>
                    <a:pt x="683" y="1905"/>
                  </a:cubicBezTo>
                  <a:cubicBezTo>
                    <a:pt x="833" y="1942"/>
                    <a:pt x="971" y="1980"/>
                    <a:pt x="1133" y="1992"/>
                  </a:cubicBezTo>
                  <a:cubicBezTo>
                    <a:pt x="1173" y="1995"/>
                    <a:pt x="1212" y="1997"/>
                    <a:pt x="1251" y="1997"/>
                  </a:cubicBezTo>
                  <a:cubicBezTo>
                    <a:pt x="1524" y="1997"/>
                    <a:pt x="1791" y="1922"/>
                    <a:pt x="2021" y="1780"/>
                  </a:cubicBezTo>
                  <a:cubicBezTo>
                    <a:pt x="2296" y="1605"/>
                    <a:pt x="2508" y="1367"/>
                    <a:pt x="2483" y="1018"/>
                  </a:cubicBezTo>
                  <a:cubicBezTo>
                    <a:pt x="2471" y="880"/>
                    <a:pt x="2408" y="730"/>
                    <a:pt x="2408" y="580"/>
                  </a:cubicBezTo>
                  <a:cubicBezTo>
                    <a:pt x="2421" y="443"/>
                    <a:pt x="2508" y="255"/>
                    <a:pt x="2645" y="205"/>
                  </a:cubicBezTo>
                  <a:cubicBezTo>
                    <a:pt x="2759" y="160"/>
                    <a:pt x="2718" y="0"/>
                    <a:pt x="2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2" name="Google Shape;13392;p28"/>
            <p:cNvSpPr/>
            <p:nvPr/>
          </p:nvSpPr>
          <p:spPr>
            <a:xfrm>
              <a:off x="6665425" y="1962175"/>
              <a:ext cx="36900" cy="42500"/>
            </a:xfrm>
            <a:custGeom>
              <a:avLst/>
              <a:gdLst/>
              <a:ahLst/>
              <a:cxnLst/>
              <a:rect l="l" t="t" r="r" b="b"/>
              <a:pathLst>
                <a:path w="1476" h="1700" extrusionOk="0">
                  <a:moveTo>
                    <a:pt x="1048" y="0"/>
                  </a:moveTo>
                  <a:cubicBezTo>
                    <a:pt x="1037" y="0"/>
                    <a:pt x="1025" y="3"/>
                    <a:pt x="1013" y="9"/>
                  </a:cubicBezTo>
                  <a:cubicBezTo>
                    <a:pt x="750" y="109"/>
                    <a:pt x="488" y="247"/>
                    <a:pt x="300" y="459"/>
                  </a:cubicBezTo>
                  <a:cubicBezTo>
                    <a:pt x="126" y="659"/>
                    <a:pt x="13" y="934"/>
                    <a:pt x="1" y="1197"/>
                  </a:cubicBezTo>
                  <a:cubicBezTo>
                    <a:pt x="1" y="1321"/>
                    <a:pt x="26" y="1459"/>
                    <a:pt x="113" y="1571"/>
                  </a:cubicBezTo>
                  <a:cubicBezTo>
                    <a:pt x="198" y="1667"/>
                    <a:pt x="319" y="1699"/>
                    <a:pt x="437" y="1699"/>
                  </a:cubicBezTo>
                  <a:cubicBezTo>
                    <a:pt x="459" y="1699"/>
                    <a:pt x="480" y="1698"/>
                    <a:pt x="500" y="1696"/>
                  </a:cubicBezTo>
                  <a:cubicBezTo>
                    <a:pt x="650" y="1696"/>
                    <a:pt x="788" y="1684"/>
                    <a:pt x="925" y="1684"/>
                  </a:cubicBezTo>
                  <a:cubicBezTo>
                    <a:pt x="1050" y="1671"/>
                    <a:pt x="1175" y="1646"/>
                    <a:pt x="1275" y="1559"/>
                  </a:cubicBezTo>
                  <a:cubicBezTo>
                    <a:pt x="1475" y="1371"/>
                    <a:pt x="1463" y="1034"/>
                    <a:pt x="1288" y="834"/>
                  </a:cubicBezTo>
                  <a:cubicBezTo>
                    <a:pt x="1251" y="783"/>
                    <a:pt x="1184" y="744"/>
                    <a:pt x="1117" y="744"/>
                  </a:cubicBezTo>
                  <a:cubicBezTo>
                    <a:pt x="1070" y="744"/>
                    <a:pt x="1024" y="763"/>
                    <a:pt x="988" y="809"/>
                  </a:cubicBezTo>
                  <a:lnTo>
                    <a:pt x="975" y="809"/>
                  </a:lnTo>
                  <a:cubicBezTo>
                    <a:pt x="875" y="834"/>
                    <a:pt x="825" y="947"/>
                    <a:pt x="838" y="1034"/>
                  </a:cubicBezTo>
                  <a:cubicBezTo>
                    <a:pt x="863" y="1134"/>
                    <a:pt x="950" y="1184"/>
                    <a:pt x="1038" y="1184"/>
                  </a:cubicBezTo>
                  <a:lnTo>
                    <a:pt x="1088" y="1184"/>
                  </a:lnTo>
                  <a:cubicBezTo>
                    <a:pt x="1113" y="1222"/>
                    <a:pt x="1125" y="1271"/>
                    <a:pt x="1125" y="1321"/>
                  </a:cubicBezTo>
                  <a:cubicBezTo>
                    <a:pt x="1107" y="1406"/>
                    <a:pt x="1046" y="1427"/>
                    <a:pt x="974" y="1427"/>
                  </a:cubicBezTo>
                  <a:cubicBezTo>
                    <a:pt x="950" y="1427"/>
                    <a:pt x="925" y="1425"/>
                    <a:pt x="900" y="1421"/>
                  </a:cubicBezTo>
                  <a:cubicBezTo>
                    <a:pt x="775" y="1409"/>
                    <a:pt x="638" y="1396"/>
                    <a:pt x="500" y="1371"/>
                  </a:cubicBezTo>
                  <a:cubicBezTo>
                    <a:pt x="463" y="1359"/>
                    <a:pt x="425" y="1346"/>
                    <a:pt x="400" y="1321"/>
                  </a:cubicBezTo>
                  <a:cubicBezTo>
                    <a:pt x="400" y="1324"/>
                    <a:pt x="400" y="1325"/>
                    <a:pt x="399" y="1325"/>
                  </a:cubicBezTo>
                  <a:cubicBezTo>
                    <a:pt x="396" y="1325"/>
                    <a:pt x="388" y="1309"/>
                    <a:pt x="388" y="1309"/>
                  </a:cubicBezTo>
                  <a:cubicBezTo>
                    <a:pt x="375" y="1296"/>
                    <a:pt x="375" y="1259"/>
                    <a:pt x="375" y="1259"/>
                  </a:cubicBezTo>
                  <a:cubicBezTo>
                    <a:pt x="338" y="1059"/>
                    <a:pt x="475" y="822"/>
                    <a:pt x="575" y="647"/>
                  </a:cubicBezTo>
                  <a:cubicBezTo>
                    <a:pt x="688" y="447"/>
                    <a:pt x="850" y="272"/>
                    <a:pt x="1063" y="184"/>
                  </a:cubicBezTo>
                  <a:cubicBezTo>
                    <a:pt x="1161" y="140"/>
                    <a:pt x="1125" y="0"/>
                    <a:pt x="1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3" name="Google Shape;13393;p28"/>
            <p:cNvSpPr/>
            <p:nvPr/>
          </p:nvSpPr>
          <p:spPr>
            <a:xfrm>
              <a:off x="6695575" y="2086675"/>
              <a:ext cx="94300" cy="43850"/>
            </a:xfrm>
            <a:custGeom>
              <a:avLst/>
              <a:gdLst/>
              <a:ahLst/>
              <a:cxnLst/>
              <a:rect l="l" t="t" r="r" b="b"/>
              <a:pathLst>
                <a:path w="3772" h="1754" extrusionOk="0">
                  <a:moveTo>
                    <a:pt x="167" y="0"/>
                  </a:moveTo>
                  <a:cubicBezTo>
                    <a:pt x="59" y="0"/>
                    <a:pt x="1" y="135"/>
                    <a:pt x="82" y="215"/>
                  </a:cubicBezTo>
                  <a:cubicBezTo>
                    <a:pt x="432" y="578"/>
                    <a:pt x="832" y="915"/>
                    <a:pt x="1256" y="1190"/>
                  </a:cubicBezTo>
                  <a:cubicBezTo>
                    <a:pt x="1481" y="1328"/>
                    <a:pt x="1719" y="1440"/>
                    <a:pt x="1956" y="1540"/>
                  </a:cubicBezTo>
                  <a:cubicBezTo>
                    <a:pt x="2148" y="1624"/>
                    <a:pt x="2385" y="1753"/>
                    <a:pt x="2602" y="1753"/>
                  </a:cubicBezTo>
                  <a:cubicBezTo>
                    <a:pt x="2612" y="1753"/>
                    <a:pt x="2621" y="1753"/>
                    <a:pt x="2631" y="1753"/>
                  </a:cubicBezTo>
                  <a:cubicBezTo>
                    <a:pt x="2706" y="1753"/>
                    <a:pt x="2744" y="1653"/>
                    <a:pt x="2681" y="1603"/>
                  </a:cubicBezTo>
                  <a:cubicBezTo>
                    <a:pt x="2506" y="1465"/>
                    <a:pt x="2244" y="1403"/>
                    <a:pt x="2044" y="1315"/>
                  </a:cubicBezTo>
                  <a:cubicBezTo>
                    <a:pt x="1831" y="1203"/>
                    <a:pt x="1619" y="1090"/>
                    <a:pt x="1406" y="965"/>
                  </a:cubicBezTo>
                  <a:cubicBezTo>
                    <a:pt x="1106" y="790"/>
                    <a:pt x="832" y="578"/>
                    <a:pt x="569" y="340"/>
                  </a:cubicBezTo>
                  <a:lnTo>
                    <a:pt x="569" y="340"/>
                  </a:lnTo>
                  <a:cubicBezTo>
                    <a:pt x="1019" y="478"/>
                    <a:pt x="1456" y="690"/>
                    <a:pt x="1856" y="903"/>
                  </a:cubicBezTo>
                  <a:cubicBezTo>
                    <a:pt x="2444" y="1215"/>
                    <a:pt x="3056" y="1440"/>
                    <a:pt x="3656" y="1703"/>
                  </a:cubicBezTo>
                  <a:cubicBezTo>
                    <a:pt x="3667" y="1708"/>
                    <a:pt x="3678" y="1711"/>
                    <a:pt x="3688" y="1711"/>
                  </a:cubicBezTo>
                  <a:cubicBezTo>
                    <a:pt x="3743" y="1711"/>
                    <a:pt x="3771" y="1634"/>
                    <a:pt x="3718" y="1603"/>
                  </a:cubicBezTo>
                  <a:cubicBezTo>
                    <a:pt x="3131" y="1240"/>
                    <a:pt x="2594" y="840"/>
                    <a:pt x="1981" y="540"/>
                  </a:cubicBezTo>
                  <a:cubicBezTo>
                    <a:pt x="1406" y="253"/>
                    <a:pt x="819" y="103"/>
                    <a:pt x="194" y="3"/>
                  </a:cubicBezTo>
                  <a:cubicBezTo>
                    <a:pt x="185" y="1"/>
                    <a:pt x="176" y="0"/>
                    <a:pt x="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4" name="Google Shape;13394;p28"/>
            <p:cNvSpPr/>
            <p:nvPr/>
          </p:nvSpPr>
          <p:spPr>
            <a:xfrm>
              <a:off x="6828725" y="1889300"/>
              <a:ext cx="39800" cy="51825"/>
            </a:xfrm>
            <a:custGeom>
              <a:avLst/>
              <a:gdLst/>
              <a:ahLst/>
              <a:cxnLst/>
              <a:rect l="l" t="t" r="r" b="b"/>
              <a:pathLst>
                <a:path w="1592" h="2073" extrusionOk="0">
                  <a:moveTo>
                    <a:pt x="1316" y="0"/>
                  </a:moveTo>
                  <a:cubicBezTo>
                    <a:pt x="1129" y="687"/>
                    <a:pt x="754" y="1312"/>
                    <a:pt x="154" y="1737"/>
                  </a:cubicBezTo>
                  <a:cubicBezTo>
                    <a:pt x="0" y="1850"/>
                    <a:pt x="99" y="2072"/>
                    <a:pt x="243" y="2072"/>
                  </a:cubicBezTo>
                  <a:cubicBezTo>
                    <a:pt x="275" y="2072"/>
                    <a:pt x="308" y="2062"/>
                    <a:pt x="342" y="2037"/>
                  </a:cubicBezTo>
                  <a:cubicBezTo>
                    <a:pt x="1004" y="1612"/>
                    <a:pt x="1404" y="925"/>
                    <a:pt x="1591" y="188"/>
                  </a:cubicBezTo>
                  <a:cubicBezTo>
                    <a:pt x="1479" y="163"/>
                    <a:pt x="1391" y="100"/>
                    <a:pt x="13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5" name="Google Shape;13395;p28"/>
            <p:cNvSpPr/>
            <p:nvPr/>
          </p:nvSpPr>
          <p:spPr>
            <a:xfrm>
              <a:off x="6483425" y="1590600"/>
              <a:ext cx="262950" cy="135625"/>
            </a:xfrm>
            <a:custGeom>
              <a:avLst/>
              <a:gdLst/>
              <a:ahLst/>
              <a:cxnLst/>
              <a:rect l="l" t="t" r="r" b="b"/>
              <a:pathLst>
                <a:path w="10518" h="5425" extrusionOk="0">
                  <a:moveTo>
                    <a:pt x="1157" y="0"/>
                  </a:moveTo>
                  <a:cubicBezTo>
                    <a:pt x="1068" y="0"/>
                    <a:pt x="975" y="25"/>
                    <a:pt x="882" y="76"/>
                  </a:cubicBezTo>
                  <a:cubicBezTo>
                    <a:pt x="582" y="226"/>
                    <a:pt x="470" y="526"/>
                    <a:pt x="457" y="851"/>
                  </a:cubicBezTo>
                  <a:cubicBezTo>
                    <a:pt x="445" y="1276"/>
                    <a:pt x="545" y="1713"/>
                    <a:pt x="145" y="2001"/>
                  </a:cubicBezTo>
                  <a:cubicBezTo>
                    <a:pt x="0" y="2104"/>
                    <a:pt x="95" y="2319"/>
                    <a:pt x="238" y="2319"/>
                  </a:cubicBezTo>
                  <a:cubicBezTo>
                    <a:pt x="268" y="2319"/>
                    <a:pt x="300" y="2310"/>
                    <a:pt x="332" y="2288"/>
                  </a:cubicBezTo>
                  <a:cubicBezTo>
                    <a:pt x="720" y="2038"/>
                    <a:pt x="882" y="1663"/>
                    <a:pt x="870" y="1226"/>
                  </a:cubicBezTo>
                  <a:cubicBezTo>
                    <a:pt x="870" y="1026"/>
                    <a:pt x="820" y="801"/>
                    <a:pt x="895" y="614"/>
                  </a:cubicBezTo>
                  <a:cubicBezTo>
                    <a:pt x="932" y="514"/>
                    <a:pt x="1045" y="376"/>
                    <a:pt x="1170" y="376"/>
                  </a:cubicBezTo>
                  <a:cubicBezTo>
                    <a:pt x="1332" y="376"/>
                    <a:pt x="1370" y="664"/>
                    <a:pt x="1407" y="789"/>
                  </a:cubicBezTo>
                  <a:cubicBezTo>
                    <a:pt x="1470" y="1001"/>
                    <a:pt x="1507" y="1226"/>
                    <a:pt x="1557" y="1438"/>
                  </a:cubicBezTo>
                  <a:cubicBezTo>
                    <a:pt x="1645" y="1826"/>
                    <a:pt x="1745" y="2213"/>
                    <a:pt x="2019" y="2513"/>
                  </a:cubicBezTo>
                  <a:cubicBezTo>
                    <a:pt x="2144" y="2651"/>
                    <a:pt x="2294" y="2763"/>
                    <a:pt x="2469" y="2838"/>
                  </a:cubicBezTo>
                  <a:cubicBezTo>
                    <a:pt x="2644" y="2926"/>
                    <a:pt x="2844" y="2963"/>
                    <a:pt x="3019" y="3063"/>
                  </a:cubicBezTo>
                  <a:cubicBezTo>
                    <a:pt x="3369" y="3263"/>
                    <a:pt x="3594" y="3625"/>
                    <a:pt x="3869" y="3900"/>
                  </a:cubicBezTo>
                  <a:cubicBezTo>
                    <a:pt x="4169" y="4200"/>
                    <a:pt x="4494" y="4363"/>
                    <a:pt x="4906" y="4475"/>
                  </a:cubicBezTo>
                  <a:cubicBezTo>
                    <a:pt x="5344" y="4575"/>
                    <a:pt x="5793" y="4650"/>
                    <a:pt x="6231" y="4725"/>
                  </a:cubicBezTo>
                  <a:cubicBezTo>
                    <a:pt x="7143" y="4888"/>
                    <a:pt x="8068" y="5087"/>
                    <a:pt x="9005" y="5187"/>
                  </a:cubicBezTo>
                  <a:cubicBezTo>
                    <a:pt x="9505" y="5237"/>
                    <a:pt x="10017" y="5312"/>
                    <a:pt x="10517" y="5425"/>
                  </a:cubicBezTo>
                  <a:cubicBezTo>
                    <a:pt x="10505" y="5412"/>
                    <a:pt x="10492" y="5400"/>
                    <a:pt x="10480" y="5387"/>
                  </a:cubicBezTo>
                  <a:cubicBezTo>
                    <a:pt x="10380" y="5300"/>
                    <a:pt x="10330" y="5162"/>
                    <a:pt x="10342" y="5025"/>
                  </a:cubicBezTo>
                  <a:cubicBezTo>
                    <a:pt x="10305" y="5025"/>
                    <a:pt x="10267" y="5012"/>
                    <a:pt x="10230" y="5000"/>
                  </a:cubicBezTo>
                  <a:cubicBezTo>
                    <a:pt x="9742" y="4912"/>
                    <a:pt x="9268" y="4800"/>
                    <a:pt x="8780" y="4725"/>
                  </a:cubicBezTo>
                  <a:cubicBezTo>
                    <a:pt x="7805" y="4563"/>
                    <a:pt x="6818" y="4400"/>
                    <a:pt x="5831" y="4275"/>
                  </a:cubicBezTo>
                  <a:cubicBezTo>
                    <a:pt x="5394" y="4213"/>
                    <a:pt x="4944" y="4175"/>
                    <a:pt x="4556" y="3950"/>
                  </a:cubicBezTo>
                  <a:cubicBezTo>
                    <a:pt x="4169" y="3725"/>
                    <a:pt x="3931" y="3313"/>
                    <a:pt x="3632" y="3001"/>
                  </a:cubicBezTo>
                  <a:cubicBezTo>
                    <a:pt x="3482" y="2851"/>
                    <a:pt x="3307" y="2713"/>
                    <a:pt x="3107" y="2626"/>
                  </a:cubicBezTo>
                  <a:cubicBezTo>
                    <a:pt x="2932" y="2538"/>
                    <a:pt x="2732" y="2501"/>
                    <a:pt x="2557" y="2413"/>
                  </a:cubicBezTo>
                  <a:cubicBezTo>
                    <a:pt x="2194" y="2238"/>
                    <a:pt x="2019" y="1863"/>
                    <a:pt x="1907" y="1501"/>
                  </a:cubicBezTo>
                  <a:cubicBezTo>
                    <a:pt x="1782" y="1139"/>
                    <a:pt x="1745" y="739"/>
                    <a:pt x="1632" y="376"/>
                  </a:cubicBezTo>
                  <a:cubicBezTo>
                    <a:pt x="1553" y="139"/>
                    <a:pt x="1368"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6" name="Google Shape;13396;p28"/>
            <p:cNvSpPr/>
            <p:nvPr/>
          </p:nvSpPr>
          <p:spPr>
            <a:xfrm>
              <a:off x="6470175" y="1615825"/>
              <a:ext cx="41975" cy="149850"/>
            </a:xfrm>
            <a:custGeom>
              <a:avLst/>
              <a:gdLst/>
              <a:ahLst/>
              <a:cxnLst/>
              <a:rect l="l" t="t" r="r" b="b"/>
              <a:pathLst>
                <a:path w="1679" h="5994" extrusionOk="0">
                  <a:moveTo>
                    <a:pt x="953" y="1"/>
                  </a:moveTo>
                  <a:cubicBezTo>
                    <a:pt x="648" y="1"/>
                    <a:pt x="351" y="163"/>
                    <a:pt x="200" y="454"/>
                  </a:cubicBezTo>
                  <a:cubicBezTo>
                    <a:pt x="0" y="829"/>
                    <a:pt x="63" y="1292"/>
                    <a:pt x="225" y="1667"/>
                  </a:cubicBezTo>
                  <a:cubicBezTo>
                    <a:pt x="425" y="2091"/>
                    <a:pt x="762" y="2479"/>
                    <a:pt x="800" y="2954"/>
                  </a:cubicBezTo>
                  <a:cubicBezTo>
                    <a:pt x="825" y="3179"/>
                    <a:pt x="775" y="3354"/>
                    <a:pt x="575" y="3466"/>
                  </a:cubicBezTo>
                  <a:cubicBezTo>
                    <a:pt x="375" y="3591"/>
                    <a:pt x="213" y="3679"/>
                    <a:pt x="138" y="3903"/>
                  </a:cubicBezTo>
                  <a:cubicBezTo>
                    <a:pt x="125" y="3966"/>
                    <a:pt x="150" y="4041"/>
                    <a:pt x="200" y="4091"/>
                  </a:cubicBezTo>
                  <a:cubicBezTo>
                    <a:pt x="462" y="4341"/>
                    <a:pt x="687" y="4628"/>
                    <a:pt x="862" y="4941"/>
                  </a:cubicBezTo>
                  <a:cubicBezTo>
                    <a:pt x="962" y="5091"/>
                    <a:pt x="1037" y="5266"/>
                    <a:pt x="1112" y="5441"/>
                  </a:cubicBezTo>
                  <a:cubicBezTo>
                    <a:pt x="1175" y="5591"/>
                    <a:pt x="1225" y="5753"/>
                    <a:pt x="1300" y="5903"/>
                  </a:cubicBezTo>
                  <a:cubicBezTo>
                    <a:pt x="1332" y="5966"/>
                    <a:pt x="1391" y="5994"/>
                    <a:pt x="1453" y="5994"/>
                  </a:cubicBezTo>
                  <a:cubicBezTo>
                    <a:pt x="1562" y="5994"/>
                    <a:pt x="1678" y="5910"/>
                    <a:pt x="1662" y="5790"/>
                  </a:cubicBezTo>
                  <a:cubicBezTo>
                    <a:pt x="1612" y="5416"/>
                    <a:pt x="1387" y="5041"/>
                    <a:pt x="1200" y="4716"/>
                  </a:cubicBezTo>
                  <a:cubicBezTo>
                    <a:pt x="1012" y="4441"/>
                    <a:pt x="812" y="4178"/>
                    <a:pt x="587" y="3941"/>
                  </a:cubicBezTo>
                  <a:cubicBezTo>
                    <a:pt x="700" y="3841"/>
                    <a:pt x="875" y="3791"/>
                    <a:pt x="975" y="3691"/>
                  </a:cubicBezTo>
                  <a:cubicBezTo>
                    <a:pt x="1100" y="3566"/>
                    <a:pt x="1175" y="3404"/>
                    <a:pt x="1200" y="3229"/>
                  </a:cubicBezTo>
                  <a:cubicBezTo>
                    <a:pt x="1250" y="2816"/>
                    <a:pt x="1075" y="2479"/>
                    <a:pt x="875" y="2141"/>
                  </a:cubicBezTo>
                  <a:cubicBezTo>
                    <a:pt x="662" y="1779"/>
                    <a:pt x="400" y="1404"/>
                    <a:pt x="400" y="967"/>
                  </a:cubicBezTo>
                  <a:cubicBezTo>
                    <a:pt x="411" y="615"/>
                    <a:pt x="625" y="312"/>
                    <a:pt x="965" y="312"/>
                  </a:cubicBezTo>
                  <a:cubicBezTo>
                    <a:pt x="1012" y="312"/>
                    <a:pt x="1061" y="317"/>
                    <a:pt x="1112" y="329"/>
                  </a:cubicBezTo>
                  <a:cubicBezTo>
                    <a:pt x="1128" y="333"/>
                    <a:pt x="1142" y="335"/>
                    <a:pt x="1156" y="335"/>
                  </a:cubicBezTo>
                  <a:cubicBezTo>
                    <a:pt x="1320" y="335"/>
                    <a:pt x="1359" y="76"/>
                    <a:pt x="1175" y="30"/>
                  </a:cubicBezTo>
                  <a:cubicBezTo>
                    <a:pt x="1102" y="10"/>
                    <a:pt x="1027" y="1"/>
                    <a:pt x="9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7" name="Google Shape;13397;p28"/>
            <p:cNvSpPr/>
            <p:nvPr/>
          </p:nvSpPr>
          <p:spPr>
            <a:xfrm>
              <a:off x="6499225" y="1720850"/>
              <a:ext cx="146550" cy="249075"/>
            </a:xfrm>
            <a:custGeom>
              <a:avLst/>
              <a:gdLst/>
              <a:ahLst/>
              <a:cxnLst/>
              <a:rect l="l" t="t" r="r" b="b"/>
              <a:pathLst>
                <a:path w="5862" h="9963" extrusionOk="0">
                  <a:moveTo>
                    <a:pt x="2111" y="0"/>
                  </a:moveTo>
                  <a:cubicBezTo>
                    <a:pt x="2016" y="0"/>
                    <a:pt x="1914" y="91"/>
                    <a:pt x="1937" y="215"/>
                  </a:cubicBezTo>
                  <a:cubicBezTo>
                    <a:pt x="2012" y="640"/>
                    <a:pt x="1562" y="902"/>
                    <a:pt x="1237" y="1040"/>
                  </a:cubicBezTo>
                  <a:cubicBezTo>
                    <a:pt x="963" y="1165"/>
                    <a:pt x="363" y="1202"/>
                    <a:pt x="475" y="1639"/>
                  </a:cubicBezTo>
                  <a:cubicBezTo>
                    <a:pt x="513" y="1789"/>
                    <a:pt x="588" y="1877"/>
                    <a:pt x="488" y="2027"/>
                  </a:cubicBezTo>
                  <a:cubicBezTo>
                    <a:pt x="388" y="2177"/>
                    <a:pt x="263" y="2302"/>
                    <a:pt x="175" y="2439"/>
                  </a:cubicBezTo>
                  <a:cubicBezTo>
                    <a:pt x="0" y="2714"/>
                    <a:pt x="50" y="3039"/>
                    <a:pt x="150" y="3339"/>
                  </a:cubicBezTo>
                  <a:cubicBezTo>
                    <a:pt x="250" y="3601"/>
                    <a:pt x="388" y="3851"/>
                    <a:pt x="500" y="4114"/>
                  </a:cubicBezTo>
                  <a:cubicBezTo>
                    <a:pt x="638" y="4414"/>
                    <a:pt x="688" y="4739"/>
                    <a:pt x="725" y="5064"/>
                  </a:cubicBezTo>
                  <a:cubicBezTo>
                    <a:pt x="775" y="5426"/>
                    <a:pt x="813" y="5763"/>
                    <a:pt x="1000" y="6088"/>
                  </a:cubicBezTo>
                  <a:cubicBezTo>
                    <a:pt x="1187" y="6401"/>
                    <a:pt x="1462" y="6638"/>
                    <a:pt x="1737" y="6851"/>
                  </a:cubicBezTo>
                  <a:cubicBezTo>
                    <a:pt x="2050" y="7088"/>
                    <a:pt x="2387" y="7300"/>
                    <a:pt x="2687" y="7563"/>
                  </a:cubicBezTo>
                  <a:cubicBezTo>
                    <a:pt x="2975" y="7813"/>
                    <a:pt x="3249" y="8088"/>
                    <a:pt x="3512" y="8375"/>
                  </a:cubicBezTo>
                  <a:cubicBezTo>
                    <a:pt x="4049" y="8925"/>
                    <a:pt x="4624" y="9475"/>
                    <a:pt x="5336" y="9825"/>
                  </a:cubicBezTo>
                  <a:cubicBezTo>
                    <a:pt x="5436" y="9875"/>
                    <a:pt x="5549" y="9925"/>
                    <a:pt x="5661" y="9962"/>
                  </a:cubicBezTo>
                  <a:cubicBezTo>
                    <a:pt x="5674" y="9925"/>
                    <a:pt x="5686" y="9887"/>
                    <a:pt x="5711" y="9850"/>
                  </a:cubicBezTo>
                  <a:cubicBezTo>
                    <a:pt x="5749" y="9787"/>
                    <a:pt x="5799" y="9750"/>
                    <a:pt x="5861" y="9700"/>
                  </a:cubicBezTo>
                  <a:cubicBezTo>
                    <a:pt x="5836" y="9700"/>
                    <a:pt x="5824" y="9687"/>
                    <a:pt x="5811" y="9687"/>
                  </a:cubicBezTo>
                  <a:cubicBezTo>
                    <a:pt x="5461" y="9537"/>
                    <a:pt x="5136" y="9312"/>
                    <a:pt x="4849" y="9062"/>
                  </a:cubicBezTo>
                  <a:cubicBezTo>
                    <a:pt x="4274" y="8550"/>
                    <a:pt x="3762" y="7963"/>
                    <a:pt x="3174" y="7475"/>
                  </a:cubicBezTo>
                  <a:cubicBezTo>
                    <a:pt x="2612" y="7013"/>
                    <a:pt x="1912" y="6688"/>
                    <a:pt x="1450" y="6138"/>
                  </a:cubicBezTo>
                  <a:cubicBezTo>
                    <a:pt x="1200" y="5838"/>
                    <a:pt x="1113" y="5526"/>
                    <a:pt x="1088" y="5151"/>
                  </a:cubicBezTo>
                  <a:cubicBezTo>
                    <a:pt x="1088" y="4964"/>
                    <a:pt x="1113" y="4789"/>
                    <a:pt x="1088" y="4614"/>
                  </a:cubicBezTo>
                  <a:cubicBezTo>
                    <a:pt x="1063" y="4464"/>
                    <a:pt x="1025" y="4314"/>
                    <a:pt x="975" y="4176"/>
                  </a:cubicBezTo>
                  <a:cubicBezTo>
                    <a:pt x="863" y="3901"/>
                    <a:pt x="700" y="3664"/>
                    <a:pt x="563" y="3414"/>
                  </a:cubicBezTo>
                  <a:cubicBezTo>
                    <a:pt x="500" y="3314"/>
                    <a:pt x="450" y="3177"/>
                    <a:pt x="425" y="3052"/>
                  </a:cubicBezTo>
                  <a:cubicBezTo>
                    <a:pt x="413" y="2952"/>
                    <a:pt x="463" y="2839"/>
                    <a:pt x="500" y="2739"/>
                  </a:cubicBezTo>
                  <a:cubicBezTo>
                    <a:pt x="613" y="2477"/>
                    <a:pt x="863" y="2314"/>
                    <a:pt x="913" y="2014"/>
                  </a:cubicBezTo>
                  <a:cubicBezTo>
                    <a:pt x="925" y="1864"/>
                    <a:pt x="875" y="1739"/>
                    <a:pt x="800" y="1614"/>
                  </a:cubicBezTo>
                  <a:cubicBezTo>
                    <a:pt x="750" y="1527"/>
                    <a:pt x="738" y="1502"/>
                    <a:pt x="850" y="1477"/>
                  </a:cubicBezTo>
                  <a:cubicBezTo>
                    <a:pt x="938" y="1452"/>
                    <a:pt x="1038" y="1440"/>
                    <a:pt x="1125" y="1427"/>
                  </a:cubicBezTo>
                  <a:cubicBezTo>
                    <a:pt x="1487" y="1365"/>
                    <a:pt x="1825" y="1252"/>
                    <a:pt x="2050" y="965"/>
                  </a:cubicBezTo>
                  <a:cubicBezTo>
                    <a:pt x="2250" y="715"/>
                    <a:pt x="2337" y="415"/>
                    <a:pt x="2250" y="115"/>
                  </a:cubicBezTo>
                  <a:cubicBezTo>
                    <a:pt x="2226" y="34"/>
                    <a:pt x="2170" y="0"/>
                    <a:pt x="2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8" name="Google Shape;13398;p28"/>
            <p:cNvSpPr/>
            <p:nvPr/>
          </p:nvSpPr>
          <p:spPr>
            <a:xfrm>
              <a:off x="6546850" y="1722200"/>
              <a:ext cx="102050" cy="245250"/>
            </a:xfrm>
            <a:custGeom>
              <a:avLst/>
              <a:gdLst/>
              <a:ahLst/>
              <a:cxnLst/>
              <a:rect l="l" t="t" r="r" b="b"/>
              <a:pathLst>
                <a:path w="4082" h="9810" extrusionOk="0">
                  <a:moveTo>
                    <a:pt x="269" y="0"/>
                  </a:moveTo>
                  <a:cubicBezTo>
                    <a:pt x="103" y="0"/>
                    <a:pt x="0" y="254"/>
                    <a:pt x="182" y="361"/>
                  </a:cubicBezTo>
                  <a:cubicBezTo>
                    <a:pt x="582" y="598"/>
                    <a:pt x="970" y="861"/>
                    <a:pt x="1020" y="1361"/>
                  </a:cubicBezTo>
                  <a:cubicBezTo>
                    <a:pt x="1045" y="1723"/>
                    <a:pt x="957" y="2060"/>
                    <a:pt x="882" y="2398"/>
                  </a:cubicBezTo>
                  <a:cubicBezTo>
                    <a:pt x="820" y="2698"/>
                    <a:pt x="795" y="2998"/>
                    <a:pt x="870" y="3298"/>
                  </a:cubicBezTo>
                  <a:cubicBezTo>
                    <a:pt x="957" y="3685"/>
                    <a:pt x="1257" y="3985"/>
                    <a:pt x="1594" y="4197"/>
                  </a:cubicBezTo>
                  <a:cubicBezTo>
                    <a:pt x="2232" y="4597"/>
                    <a:pt x="3356" y="4697"/>
                    <a:pt x="3556" y="5559"/>
                  </a:cubicBezTo>
                  <a:cubicBezTo>
                    <a:pt x="3594" y="5697"/>
                    <a:pt x="3594" y="5859"/>
                    <a:pt x="3519" y="5997"/>
                  </a:cubicBezTo>
                  <a:cubicBezTo>
                    <a:pt x="3419" y="6197"/>
                    <a:pt x="3231" y="6334"/>
                    <a:pt x="3119" y="6522"/>
                  </a:cubicBezTo>
                  <a:cubicBezTo>
                    <a:pt x="2944" y="6822"/>
                    <a:pt x="2969" y="7171"/>
                    <a:pt x="3069" y="7496"/>
                  </a:cubicBezTo>
                  <a:cubicBezTo>
                    <a:pt x="3169" y="7834"/>
                    <a:pt x="3356" y="8134"/>
                    <a:pt x="3494" y="8471"/>
                  </a:cubicBezTo>
                  <a:cubicBezTo>
                    <a:pt x="3606" y="8771"/>
                    <a:pt x="3731" y="9171"/>
                    <a:pt x="3494" y="9458"/>
                  </a:cubicBezTo>
                  <a:cubicBezTo>
                    <a:pt x="3373" y="9617"/>
                    <a:pt x="3516" y="9810"/>
                    <a:pt x="3663" y="9810"/>
                  </a:cubicBezTo>
                  <a:cubicBezTo>
                    <a:pt x="3714" y="9810"/>
                    <a:pt x="3765" y="9787"/>
                    <a:pt x="3806" y="9733"/>
                  </a:cubicBezTo>
                  <a:cubicBezTo>
                    <a:pt x="4081" y="9371"/>
                    <a:pt x="4056" y="8946"/>
                    <a:pt x="3919" y="8534"/>
                  </a:cubicBezTo>
                  <a:cubicBezTo>
                    <a:pt x="3769" y="8134"/>
                    <a:pt x="3506" y="7796"/>
                    <a:pt x="3381" y="7384"/>
                  </a:cubicBezTo>
                  <a:cubicBezTo>
                    <a:pt x="3331" y="7209"/>
                    <a:pt x="3294" y="7009"/>
                    <a:pt x="3356" y="6822"/>
                  </a:cubicBezTo>
                  <a:cubicBezTo>
                    <a:pt x="3431" y="6609"/>
                    <a:pt x="3631" y="6484"/>
                    <a:pt x="3781" y="6322"/>
                  </a:cubicBezTo>
                  <a:cubicBezTo>
                    <a:pt x="4019" y="6034"/>
                    <a:pt x="4069" y="5647"/>
                    <a:pt x="3931" y="5284"/>
                  </a:cubicBezTo>
                  <a:cubicBezTo>
                    <a:pt x="3569" y="4372"/>
                    <a:pt x="2544" y="4310"/>
                    <a:pt x="1782" y="3897"/>
                  </a:cubicBezTo>
                  <a:cubicBezTo>
                    <a:pt x="1394" y="3697"/>
                    <a:pt x="1095" y="3373"/>
                    <a:pt x="1095" y="2923"/>
                  </a:cubicBezTo>
                  <a:cubicBezTo>
                    <a:pt x="1095" y="2585"/>
                    <a:pt x="1207" y="2260"/>
                    <a:pt x="1282" y="1935"/>
                  </a:cubicBezTo>
                  <a:cubicBezTo>
                    <a:pt x="1344" y="1623"/>
                    <a:pt x="1419" y="1298"/>
                    <a:pt x="1319" y="986"/>
                  </a:cubicBezTo>
                  <a:cubicBezTo>
                    <a:pt x="1182" y="523"/>
                    <a:pt x="745" y="248"/>
                    <a:pt x="357" y="23"/>
                  </a:cubicBezTo>
                  <a:cubicBezTo>
                    <a:pt x="327" y="7"/>
                    <a:pt x="297" y="0"/>
                    <a:pt x="2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9" name="Google Shape;13399;p28"/>
            <p:cNvSpPr/>
            <p:nvPr/>
          </p:nvSpPr>
          <p:spPr>
            <a:xfrm>
              <a:off x="6551400" y="1763975"/>
              <a:ext cx="77800" cy="192100"/>
            </a:xfrm>
            <a:custGeom>
              <a:avLst/>
              <a:gdLst/>
              <a:ahLst/>
              <a:cxnLst/>
              <a:rect l="l" t="t" r="r" b="b"/>
              <a:pathLst>
                <a:path w="3112" h="7684" extrusionOk="0">
                  <a:moveTo>
                    <a:pt x="280" y="0"/>
                  </a:moveTo>
                  <a:cubicBezTo>
                    <a:pt x="206" y="0"/>
                    <a:pt x="131" y="89"/>
                    <a:pt x="175" y="177"/>
                  </a:cubicBezTo>
                  <a:cubicBezTo>
                    <a:pt x="425" y="639"/>
                    <a:pt x="113" y="1177"/>
                    <a:pt x="63" y="1652"/>
                  </a:cubicBezTo>
                  <a:cubicBezTo>
                    <a:pt x="0" y="2214"/>
                    <a:pt x="238" y="2676"/>
                    <a:pt x="688" y="3001"/>
                  </a:cubicBezTo>
                  <a:cubicBezTo>
                    <a:pt x="938" y="3189"/>
                    <a:pt x="1212" y="3326"/>
                    <a:pt x="1487" y="3464"/>
                  </a:cubicBezTo>
                  <a:cubicBezTo>
                    <a:pt x="1775" y="3601"/>
                    <a:pt x="2125" y="3751"/>
                    <a:pt x="2325" y="4026"/>
                  </a:cubicBezTo>
                  <a:cubicBezTo>
                    <a:pt x="2450" y="4176"/>
                    <a:pt x="2362" y="4313"/>
                    <a:pt x="2312" y="4476"/>
                  </a:cubicBezTo>
                  <a:cubicBezTo>
                    <a:pt x="2275" y="4613"/>
                    <a:pt x="2250" y="4751"/>
                    <a:pt x="2237" y="4888"/>
                  </a:cubicBezTo>
                  <a:cubicBezTo>
                    <a:pt x="2200" y="5176"/>
                    <a:pt x="2200" y="5463"/>
                    <a:pt x="2275" y="5750"/>
                  </a:cubicBezTo>
                  <a:cubicBezTo>
                    <a:pt x="2412" y="6263"/>
                    <a:pt x="2949" y="6863"/>
                    <a:pt x="2650" y="7412"/>
                  </a:cubicBezTo>
                  <a:cubicBezTo>
                    <a:pt x="2573" y="7557"/>
                    <a:pt x="2704" y="7684"/>
                    <a:pt x="2828" y="7684"/>
                  </a:cubicBezTo>
                  <a:cubicBezTo>
                    <a:pt x="2886" y="7684"/>
                    <a:pt x="2942" y="7656"/>
                    <a:pt x="2974" y="7587"/>
                  </a:cubicBezTo>
                  <a:cubicBezTo>
                    <a:pt x="3112" y="7288"/>
                    <a:pt x="3099" y="6975"/>
                    <a:pt x="2999" y="6675"/>
                  </a:cubicBezTo>
                  <a:cubicBezTo>
                    <a:pt x="2887" y="6313"/>
                    <a:pt x="2662" y="6013"/>
                    <a:pt x="2562" y="5650"/>
                  </a:cubicBezTo>
                  <a:cubicBezTo>
                    <a:pt x="2475" y="5326"/>
                    <a:pt x="2525" y="5001"/>
                    <a:pt x="2612" y="4688"/>
                  </a:cubicBezTo>
                  <a:cubicBezTo>
                    <a:pt x="2700" y="4401"/>
                    <a:pt x="2837" y="4126"/>
                    <a:pt x="2637" y="3851"/>
                  </a:cubicBezTo>
                  <a:cubicBezTo>
                    <a:pt x="2250" y="3301"/>
                    <a:pt x="1500" y="3151"/>
                    <a:pt x="962" y="2801"/>
                  </a:cubicBezTo>
                  <a:cubicBezTo>
                    <a:pt x="700" y="2626"/>
                    <a:pt x="463" y="2389"/>
                    <a:pt x="388" y="2076"/>
                  </a:cubicBezTo>
                  <a:cubicBezTo>
                    <a:pt x="325" y="1851"/>
                    <a:pt x="363" y="1602"/>
                    <a:pt x="413" y="1364"/>
                  </a:cubicBezTo>
                  <a:cubicBezTo>
                    <a:pt x="488" y="927"/>
                    <a:pt x="600" y="464"/>
                    <a:pt x="363" y="52"/>
                  </a:cubicBezTo>
                  <a:cubicBezTo>
                    <a:pt x="341" y="15"/>
                    <a:pt x="310" y="0"/>
                    <a:pt x="2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0" name="Google Shape;13400;p28"/>
            <p:cNvSpPr/>
            <p:nvPr/>
          </p:nvSpPr>
          <p:spPr>
            <a:xfrm>
              <a:off x="6532700" y="1806800"/>
              <a:ext cx="32225" cy="92875"/>
            </a:xfrm>
            <a:custGeom>
              <a:avLst/>
              <a:gdLst/>
              <a:ahLst/>
              <a:cxnLst/>
              <a:rect l="l" t="t" r="r" b="b"/>
              <a:pathLst>
                <a:path w="1289" h="3715" extrusionOk="0">
                  <a:moveTo>
                    <a:pt x="114" y="1"/>
                  </a:moveTo>
                  <a:cubicBezTo>
                    <a:pt x="57" y="1"/>
                    <a:pt x="0" y="49"/>
                    <a:pt x="23" y="126"/>
                  </a:cubicBezTo>
                  <a:cubicBezTo>
                    <a:pt x="148" y="451"/>
                    <a:pt x="248" y="776"/>
                    <a:pt x="286" y="1138"/>
                  </a:cubicBezTo>
                  <a:cubicBezTo>
                    <a:pt x="298" y="1463"/>
                    <a:pt x="223" y="1776"/>
                    <a:pt x="198" y="2100"/>
                  </a:cubicBezTo>
                  <a:cubicBezTo>
                    <a:pt x="173" y="2413"/>
                    <a:pt x="273" y="2725"/>
                    <a:pt x="436" y="3000"/>
                  </a:cubicBezTo>
                  <a:cubicBezTo>
                    <a:pt x="511" y="3138"/>
                    <a:pt x="598" y="3263"/>
                    <a:pt x="698" y="3375"/>
                  </a:cubicBezTo>
                  <a:cubicBezTo>
                    <a:pt x="798" y="3488"/>
                    <a:pt x="911" y="3638"/>
                    <a:pt x="1048" y="3700"/>
                  </a:cubicBezTo>
                  <a:cubicBezTo>
                    <a:pt x="1070" y="3710"/>
                    <a:pt x="1093" y="3714"/>
                    <a:pt x="1115" y="3714"/>
                  </a:cubicBezTo>
                  <a:cubicBezTo>
                    <a:pt x="1207" y="3714"/>
                    <a:pt x="1288" y="3636"/>
                    <a:pt x="1248" y="3525"/>
                  </a:cubicBezTo>
                  <a:cubicBezTo>
                    <a:pt x="1211" y="3375"/>
                    <a:pt x="1073" y="3263"/>
                    <a:pt x="973" y="3138"/>
                  </a:cubicBezTo>
                  <a:cubicBezTo>
                    <a:pt x="886" y="3025"/>
                    <a:pt x="798" y="2913"/>
                    <a:pt x="723" y="2788"/>
                  </a:cubicBezTo>
                  <a:cubicBezTo>
                    <a:pt x="561" y="2513"/>
                    <a:pt x="536" y="2213"/>
                    <a:pt x="548" y="1900"/>
                  </a:cubicBezTo>
                  <a:cubicBezTo>
                    <a:pt x="573" y="1588"/>
                    <a:pt x="598" y="1276"/>
                    <a:pt x="523" y="963"/>
                  </a:cubicBezTo>
                  <a:cubicBezTo>
                    <a:pt x="448" y="651"/>
                    <a:pt x="323" y="351"/>
                    <a:pt x="198" y="63"/>
                  </a:cubicBezTo>
                  <a:cubicBezTo>
                    <a:pt x="184" y="20"/>
                    <a:pt x="149" y="1"/>
                    <a:pt x="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1" name="Google Shape;13401;p28"/>
            <p:cNvSpPr/>
            <p:nvPr/>
          </p:nvSpPr>
          <p:spPr>
            <a:xfrm>
              <a:off x="6499525" y="1757150"/>
              <a:ext cx="12225" cy="29825"/>
            </a:xfrm>
            <a:custGeom>
              <a:avLst/>
              <a:gdLst/>
              <a:ahLst/>
              <a:cxnLst/>
              <a:rect l="l" t="t" r="r" b="b"/>
              <a:pathLst>
                <a:path w="489" h="1193" extrusionOk="0">
                  <a:moveTo>
                    <a:pt x="291" y="0"/>
                  </a:moveTo>
                  <a:cubicBezTo>
                    <a:pt x="259" y="0"/>
                    <a:pt x="227" y="9"/>
                    <a:pt x="201" y="25"/>
                  </a:cubicBezTo>
                  <a:cubicBezTo>
                    <a:pt x="163" y="38"/>
                    <a:pt x="138" y="75"/>
                    <a:pt x="138" y="113"/>
                  </a:cubicBezTo>
                  <a:cubicBezTo>
                    <a:pt x="126" y="162"/>
                    <a:pt x="138" y="187"/>
                    <a:pt x="151" y="237"/>
                  </a:cubicBezTo>
                  <a:cubicBezTo>
                    <a:pt x="146" y="219"/>
                    <a:pt x="145" y="212"/>
                    <a:pt x="145" y="212"/>
                  </a:cubicBezTo>
                  <a:lnTo>
                    <a:pt x="145" y="212"/>
                  </a:lnTo>
                  <a:cubicBezTo>
                    <a:pt x="146" y="212"/>
                    <a:pt x="151" y="230"/>
                    <a:pt x="151" y="237"/>
                  </a:cubicBezTo>
                  <a:cubicBezTo>
                    <a:pt x="151" y="237"/>
                    <a:pt x="163" y="250"/>
                    <a:pt x="163" y="250"/>
                  </a:cubicBezTo>
                  <a:cubicBezTo>
                    <a:pt x="163" y="262"/>
                    <a:pt x="163" y="275"/>
                    <a:pt x="163" y="275"/>
                  </a:cubicBezTo>
                  <a:cubicBezTo>
                    <a:pt x="163" y="287"/>
                    <a:pt x="163" y="287"/>
                    <a:pt x="163" y="287"/>
                  </a:cubicBezTo>
                  <a:cubicBezTo>
                    <a:pt x="163" y="300"/>
                    <a:pt x="163" y="300"/>
                    <a:pt x="163" y="300"/>
                  </a:cubicBezTo>
                  <a:cubicBezTo>
                    <a:pt x="151" y="325"/>
                    <a:pt x="151" y="337"/>
                    <a:pt x="151" y="362"/>
                  </a:cubicBezTo>
                  <a:cubicBezTo>
                    <a:pt x="138" y="362"/>
                    <a:pt x="138" y="375"/>
                    <a:pt x="138" y="387"/>
                  </a:cubicBezTo>
                  <a:cubicBezTo>
                    <a:pt x="138" y="387"/>
                    <a:pt x="126" y="412"/>
                    <a:pt x="126" y="412"/>
                  </a:cubicBezTo>
                  <a:cubicBezTo>
                    <a:pt x="126" y="437"/>
                    <a:pt x="113" y="450"/>
                    <a:pt x="101" y="475"/>
                  </a:cubicBezTo>
                  <a:cubicBezTo>
                    <a:pt x="88" y="512"/>
                    <a:pt x="76" y="537"/>
                    <a:pt x="63" y="575"/>
                  </a:cubicBezTo>
                  <a:cubicBezTo>
                    <a:pt x="1" y="775"/>
                    <a:pt x="1" y="1050"/>
                    <a:pt x="201" y="1175"/>
                  </a:cubicBezTo>
                  <a:cubicBezTo>
                    <a:pt x="222" y="1187"/>
                    <a:pt x="245" y="1193"/>
                    <a:pt x="269" y="1193"/>
                  </a:cubicBezTo>
                  <a:cubicBezTo>
                    <a:pt x="317" y="1193"/>
                    <a:pt x="367" y="1171"/>
                    <a:pt x="401" y="1137"/>
                  </a:cubicBezTo>
                  <a:cubicBezTo>
                    <a:pt x="463" y="1075"/>
                    <a:pt x="463" y="987"/>
                    <a:pt x="426" y="912"/>
                  </a:cubicBezTo>
                  <a:cubicBezTo>
                    <a:pt x="413" y="912"/>
                    <a:pt x="413" y="900"/>
                    <a:pt x="401" y="887"/>
                  </a:cubicBezTo>
                  <a:cubicBezTo>
                    <a:pt x="401" y="887"/>
                    <a:pt x="401" y="875"/>
                    <a:pt x="388" y="862"/>
                  </a:cubicBezTo>
                  <a:cubicBezTo>
                    <a:pt x="388" y="862"/>
                    <a:pt x="388" y="862"/>
                    <a:pt x="388" y="850"/>
                  </a:cubicBezTo>
                  <a:cubicBezTo>
                    <a:pt x="388" y="825"/>
                    <a:pt x="388" y="800"/>
                    <a:pt x="388" y="775"/>
                  </a:cubicBezTo>
                  <a:cubicBezTo>
                    <a:pt x="388" y="762"/>
                    <a:pt x="388" y="762"/>
                    <a:pt x="388" y="762"/>
                  </a:cubicBezTo>
                  <a:cubicBezTo>
                    <a:pt x="388" y="737"/>
                    <a:pt x="388" y="725"/>
                    <a:pt x="388" y="712"/>
                  </a:cubicBezTo>
                  <a:cubicBezTo>
                    <a:pt x="413" y="650"/>
                    <a:pt x="438" y="587"/>
                    <a:pt x="451" y="525"/>
                  </a:cubicBezTo>
                  <a:cubicBezTo>
                    <a:pt x="476" y="375"/>
                    <a:pt x="488" y="212"/>
                    <a:pt x="413" y="63"/>
                  </a:cubicBezTo>
                  <a:cubicBezTo>
                    <a:pt x="384" y="19"/>
                    <a:pt x="337" y="0"/>
                    <a:pt x="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2" name="Google Shape;13402;p28"/>
            <p:cNvSpPr/>
            <p:nvPr/>
          </p:nvSpPr>
          <p:spPr>
            <a:xfrm>
              <a:off x="6486600" y="1643600"/>
              <a:ext cx="261025" cy="115450"/>
            </a:xfrm>
            <a:custGeom>
              <a:avLst/>
              <a:gdLst/>
              <a:ahLst/>
              <a:cxnLst/>
              <a:rect l="l" t="t" r="r" b="b"/>
              <a:pathLst>
                <a:path w="10441" h="4618" extrusionOk="0">
                  <a:moveTo>
                    <a:pt x="219" y="1"/>
                  </a:moveTo>
                  <a:cubicBezTo>
                    <a:pt x="109" y="1"/>
                    <a:pt x="1" y="116"/>
                    <a:pt x="80" y="231"/>
                  </a:cubicBezTo>
                  <a:cubicBezTo>
                    <a:pt x="393" y="693"/>
                    <a:pt x="880" y="980"/>
                    <a:pt x="1343" y="1243"/>
                  </a:cubicBezTo>
                  <a:cubicBezTo>
                    <a:pt x="1593" y="1393"/>
                    <a:pt x="1855" y="1505"/>
                    <a:pt x="2055" y="1693"/>
                  </a:cubicBezTo>
                  <a:cubicBezTo>
                    <a:pt x="2292" y="1905"/>
                    <a:pt x="2430" y="2168"/>
                    <a:pt x="2592" y="2430"/>
                  </a:cubicBezTo>
                  <a:cubicBezTo>
                    <a:pt x="2855" y="2867"/>
                    <a:pt x="3242" y="3130"/>
                    <a:pt x="3692" y="3355"/>
                  </a:cubicBezTo>
                  <a:cubicBezTo>
                    <a:pt x="3917" y="3467"/>
                    <a:pt x="4154" y="3567"/>
                    <a:pt x="4367" y="3705"/>
                  </a:cubicBezTo>
                  <a:cubicBezTo>
                    <a:pt x="4554" y="3842"/>
                    <a:pt x="4729" y="3992"/>
                    <a:pt x="4904" y="4142"/>
                  </a:cubicBezTo>
                  <a:cubicBezTo>
                    <a:pt x="5233" y="4398"/>
                    <a:pt x="5608" y="4618"/>
                    <a:pt x="6032" y="4618"/>
                  </a:cubicBezTo>
                  <a:cubicBezTo>
                    <a:pt x="6043" y="4618"/>
                    <a:pt x="6055" y="4617"/>
                    <a:pt x="6066" y="4617"/>
                  </a:cubicBezTo>
                  <a:cubicBezTo>
                    <a:pt x="6404" y="4592"/>
                    <a:pt x="6716" y="4455"/>
                    <a:pt x="7016" y="4305"/>
                  </a:cubicBezTo>
                  <a:cubicBezTo>
                    <a:pt x="7278" y="4179"/>
                    <a:pt x="7571" y="4012"/>
                    <a:pt x="7877" y="4012"/>
                  </a:cubicBezTo>
                  <a:cubicBezTo>
                    <a:pt x="7906" y="4012"/>
                    <a:pt x="7936" y="4014"/>
                    <a:pt x="7966" y="4017"/>
                  </a:cubicBezTo>
                  <a:cubicBezTo>
                    <a:pt x="8153" y="4030"/>
                    <a:pt x="8303" y="4130"/>
                    <a:pt x="8466" y="4217"/>
                  </a:cubicBezTo>
                  <a:cubicBezTo>
                    <a:pt x="8588" y="4278"/>
                    <a:pt x="8711" y="4309"/>
                    <a:pt x="8833" y="4309"/>
                  </a:cubicBezTo>
                  <a:cubicBezTo>
                    <a:pt x="8886" y="4309"/>
                    <a:pt x="8938" y="4303"/>
                    <a:pt x="8991" y="4292"/>
                  </a:cubicBezTo>
                  <a:cubicBezTo>
                    <a:pt x="9303" y="4230"/>
                    <a:pt x="9528" y="3967"/>
                    <a:pt x="9740" y="3755"/>
                  </a:cubicBezTo>
                  <a:cubicBezTo>
                    <a:pt x="9889" y="3596"/>
                    <a:pt x="10073" y="3383"/>
                    <a:pt x="10301" y="3383"/>
                  </a:cubicBezTo>
                  <a:cubicBezTo>
                    <a:pt x="10342" y="3383"/>
                    <a:pt x="10384" y="3390"/>
                    <a:pt x="10428" y="3405"/>
                  </a:cubicBezTo>
                  <a:lnTo>
                    <a:pt x="10440" y="3405"/>
                  </a:lnTo>
                  <a:cubicBezTo>
                    <a:pt x="10428" y="3380"/>
                    <a:pt x="10415" y="3355"/>
                    <a:pt x="10403" y="3330"/>
                  </a:cubicBezTo>
                  <a:cubicBezTo>
                    <a:pt x="10390" y="3305"/>
                    <a:pt x="10378" y="3280"/>
                    <a:pt x="10353" y="3267"/>
                  </a:cubicBezTo>
                  <a:cubicBezTo>
                    <a:pt x="10290" y="3217"/>
                    <a:pt x="10253" y="3142"/>
                    <a:pt x="10228" y="3067"/>
                  </a:cubicBezTo>
                  <a:cubicBezTo>
                    <a:pt x="10003" y="3092"/>
                    <a:pt x="9803" y="3242"/>
                    <a:pt x="9628" y="3392"/>
                  </a:cubicBezTo>
                  <a:cubicBezTo>
                    <a:pt x="9415" y="3580"/>
                    <a:pt x="9153" y="3892"/>
                    <a:pt x="8853" y="3930"/>
                  </a:cubicBezTo>
                  <a:cubicBezTo>
                    <a:pt x="8840" y="3931"/>
                    <a:pt x="8827" y="3932"/>
                    <a:pt x="8813" y="3932"/>
                  </a:cubicBezTo>
                  <a:cubicBezTo>
                    <a:pt x="8639" y="3932"/>
                    <a:pt x="8465" y="3789"/>
                    <a:pt x="8291" y="3742"/>
                  </a:cubicBezTo>
                  <a:cubicBezTo>
                    <a:pt x="8208" y="3722"/>
                    <a:pt x="8126" y="3712"/>
                    <a:pt x="8043" y="3712"/>
                  </a:cubicBezTo>
                  <a:cubicBezTo>
                    <a:pt x="7976" y="3712"/>
                    <a:pt x="7908" y="3719"/>
                    <a:pt x="7841" y="3730"/>
                  </a:cubicBezTo>
                  <a:cubicBezTo>
                    <a:pt x="7528" y="3792"/>
                    <a:pt x="7241" y="3942"/>
                    <a:pt x="6954" y="4080"/>
                  </a:cubicBezTo>
                  <a:cubicBezTo>
                    <a:pt x="6676" y="4195"/>
                    <a:pt x="6388" y="4332"/>
                    <a:pt x="6089" y="4332"/>
                  </a:cubicBezTo>
                  <a:cubicBezTo>
                    <a:pt x="6065" y="4332"/>
                    <a:pt x="6041" y="4331"/>
                    <a:pt x="6016" y="4330"/>
                  </a:cubicBezTo>
                  <a:cubicBezTo>
                    <a:pt x="5554" y="4292"/>
                    <a:pt x="5229" y="3892"/>
                    <a:pt x="4892" y="3617"/>
                  </a:cubicBezTo>
                  <a:cubicBezTo>
                    <a:pt x="4529" y="3317"/>
                    <a:pt x="4104" y="3142"/>
                    <a:pt x="3679" y="2942"/>
                  </a:cubicBezTo>
                  <a:cubicBezTo>
                    <a:pt x="3430" y="2830"/>
                    <a:pt x="3205" y="2705"/>
                    <a:pt x="3017" y="2530"/>
                  </a:cubicBezTo>
                  <a:cubicBezTo>
                    <a:pt x="2817" y="2343"/>
                    <a:pt x="2680" y="2105"/>
                    <a:pt x="2530" y="1893"/>
                  </a:cubicBezTo>
                  <a:cubicBezTo>
                    <a:pt x="2267" y="1518"/>
                    <a:pt x="1905" y="1218"/>
                    <a:pt x="1518" y="968"/>
                  </a:cubicBezTo>
                  <a:cubicBezTo>
                    <a:pt x="1105" y="706"/>
                    <a:pt x="643" y="481"/>
                    <a:pt x="343" y="68"/>
                  </a:cubicBezTo>
                  <a:cubicBezTo>
                    <a:pt x="310" y="21"/>
                    <a:pt x="264" y="1"/>
                    <a:pt x="2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3" name="Google Shape;13403;p28"/>
            <p:cNvSpPr/>
            <p:nvPr/>
          </p:nvSpPr>
          <p:spPr>
            <a:xfrm>
              <a:off x="6571925" y="1748000"/>
              <a:ext cx="121500" cy="153600"/>
            </a:xfrm>
            <a:custGeom>
              <a:avLst/>
              <a:gdLst/>
              <a:ahLst/>
              <a:cxnLst/>
              <a:rect l="l" t="t" r="r" b="b"/>
              <a:pathLst>
                <a:path w="4860" h="6144" extrusionOk="0">
                  <a:moveTo>
                    <a:pt x="201" y="0"/>
                  </a:moveTo>
                  <a:cubicBezTo>
                    <a:pt x="98" y="0"/>
                    <a:pt x="0" y="81"/>
                    <a:pt x="54" y="204"/>
                  </a:cubicBezTo>
                  <a:cubicBezTo>
                    <a:pt x="291" y="753"/>
                    <a:pt x="566" y="1316"/>
                    <a:pt x="1041" y="1716"/>
                  </a:cubicBezTo>
                  <a:cubicBezTo>
                    <a:pt x="1241" y="1878"/>
                    <a:pt x="1466" y="2003"/>
                    <a:pt x="1716" y="2091"/>
                  </a:cubicBezTo>
                  <a:cubicBezTo>
                    <a:pt x="1954" y="2178"/>
                    <a:pt x="2216" y="2228"/>
                    <a:pt x="2466" y="2341"/>
                  </a:cubicBezTo>
                  <a:cubicBezTo>
                    <a:pt x="2928" y="2553"/>
                    <a:pt x="3291" y="2940"/>
                    <a:pt x="3491" y="3415"/>
                  </a:cubicBezTo>
                  <a:cubicBezTo>
                    <a:pt x="3678" y="3903"/>
                    <a:pt x="3666" y="4427"/>
                    <a:pt x="3766" y="4940"/>
                  </a:cubicBezTo>
                  <a:cubicBezTo>
                    <a:pt x="3866" y="5415"/>
                    <a:pt x="4103" y="5865"/>
                    <a:pt x="4540" y="6114"/>
                  </a:cubicBezTo>
                  <a:cubicBezTo>
                    <a:pt x="4571" y="6135"/>
                    <a:pt x="4600" y="6143"/>
                    <a:pt x="4628" y="6143"/>
                  </a:cubicBezTo>
                  <a:cubicBezTo>
                    <a:pt x="4771" y="6143"/>
                    <a:pt x="4860" y="5907"/>
                    <a:pt x="4703" y="5802"/>
                  </a:cubicBezTo>
                  <a:cubicBezTo>
                    <a:pt x="4128" y="5465"/>
                    <a:pt x="4128" y="4652"/>
                    <a:pt x="4028" y="4090"/>
                  </a:cubicBezTo>
                  <a:cubicBezTo>
                    <a:pt x="3916" y="3490"/>
                    <a:pt x="3666" y="2965"/>
                    <a:pt x="3216" y="2553"/>
                  </a:cubicBezTo>
                  <a:cubicBezTo>
                    <a:pt x="3003" y="2365"/>
                    <a:pt x="2753" y="2191"/>
                    <a:pt x="2491" y="2078"/>
                  </a:cubicBezTo>
                  <a:cubicBezTo>
                    <a:pt x="2203" y="1941"/>
                    <a:pt x="1891" y="1841"/>
                    <a:pt x="1604" y="1678"/>
                  </a:cubicBezTo>
                  <a:cubicBezTo>
                    <a:pt x="1004" y="1328"/>
                    <a:pt x="654" y="716"/>
                    <a:pt x="366" y="104"/>
                  </a:cubicBezTo>
                  <a:cubicBezTo>
                    <a:pt x="333" y="32"/>
                    <a:pt x="266" y="0"/>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4" name="Google Shape;13404;p28"/>
            <p:cNvSpPr/>
            <p:nvPr/>
          </p:nvSpPr>
          <p:spPr>
            <a:xfrm>
              <a:off x="6552025" y="1729525"/>
              <a:ext cx="207150" cy="89600"/>
            </a:xfrm>
            <a:custGeom>
              <a:avLst/>
              <a:gdLst/>
              <a:ahLst/>
              <a:cxnLst/>
              <a:rect l="l" t="t" r="r" b="b"/>
              <a:pathLst>
                <a:path w="8286" h="3584" extrusionOk="0">
                  <a:moveTo>
                    <a:pt x="283" y="1"/>
                  </a:moveTo>
                  <a:cubicBezTo>
                    <a:pt x="231" y="1"/>
                    <a:pt x="179" y="6"/>
                    <a:pt x="125" y="18"/>
                  </a:cubicBezTo>
                  <a:cubicBezTo>
                    <a:pt x="0" y="43"/>
                    <a:pt x="25" y="230"/>
                    <a:pt x="138" y="255"/>
                  </a:cubicBezTo>
                  <a:cubicBezTo>
                    <a:pt x="275" y="293"/>
                    <a:pt x="425" y="305"/>
                    <a:pt x="563" y="355"/>
                  </a:cubicBezTo>
                  <a:cubicBezTo>
                    <a:pt x="713" y="405"/>
                    <a:pt x="850" y="505"/>
                    <a:pt x="975" y="605"/>
                  </a:cubicBezTo>
                  <a:cubicBezTo>
                    <a:pt x="1212" y="793"/>
                    <a:pt x="1412" y="1043"/>
                    <a:pt x="1612" y="1280"/>
                  </a:cubicBezTo>
                  <a:cubicBezTo>
                    <a:pt x="2012" y="1742"/>
                    <a:pt x="2575" y="2017"/>
                    <a:pt x="3162" y="2155"/>
                  </a:cubicBezTo>
                  <a:cubicBezTo>
                    <a:pt x="3749" y="2280"/>
                    <a:pt x="4362" y="2155"/>
                    <a:pt x="4924" y="2330"/>
                  </a:cubicBezTo>
                  <a:cubicBezTo>
                    <a:pt x="5549" y="2517"/>
                    <a:pt x="5974" y="3080"/>
                    <a:pt x="6549" y="3354"/>
                  </a:cubicBezTo>
                  <a:cubicBezTo>
                    <a:pt x="6910" y="3522"/>
                    <a:pt x="7302" y="3584"/>
                    <a:pt x="7699" y="3584"/>
                  </a:cubicBezTo>
                  <a:cubicBezTo>
                    <a:pt x="7865" y="3584"/>
                    <a:pt x="8032" y="3573"/>
                    <a:pt x="8198" y="3554"/>
                  </a:cubicBezTo>
                  <a:cubicBezTo>
                    <a:pt x="8286" y="3554"/>
                    <a:pt x="8286" y="3417"/>
                    <a:pt x="8186" y="3417"/>
                  </a:cubicBezTo>
                  <a:cubicBezTo>
                    <a:pt x="8145" y="3419"/>
                    <a:pt x="8105" y="3420"/>
                    <a:pt x="8065" y="3420"/>
                  </a:cubicBezTo>
                  <a:cubicBezTo>
                    <a:pt x="7421" y="3420"/>
                    <a:pt x="6804" y="3143"/>
                    <a:pt x="6299" y="2755"/>
                  </a:cubicBezTo>
                  <a:cubicBezTo>
                    <a:pt x="6036" y="2555"/>
                    <a:pt x="5799" y="2330"/>
                    <a:pt x="5511" y="2180"/>
                  </a:cubicBezTo>
                  <a:cubicBezTo>
                    <a:pt x="5249" y="2055"/>
                    <a:pt x="4961" y="2017"/>
                    <a:pt x="4662" y="2005"/>
                  </a:cubicBezTo>
                  <a:cubicBezTo>
                    <a:pt x="4049" y="1955"/>
                    <a:pt x="3462" y="1955"/>
                    <a:pt x="2887" y="1705"/>
                  </a:cubicBezTo>
                  <a:cubicBezTo>
                    <a:pt x="2325" y="1467"/>
                    <a:pt x="1825" y="1118"/>
                    <a:pt x="1387" y="693"/>
                  </a:cubicBezTo>
                  <a:cubicBezTo>
                    <a:pt x="1096" y="402"/>
                    <a:pt x="725" y="1"/>
                    <a:pt x="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5" name="Google Shape;13405;p28"/>
            <p:cNvSpPr/>
            <p:nvPr/>
          </p:nvSpPr>
          <p:spPr>
            <a:xfrm>
              <a:off x="6616700" y="1828625"/>
              <a:ext cx="541800" cy="388650"/>
            </a:xfrm>
            <a:custGeom>
              <a:avLst/>
              <a:gdLst/>
              <a:ahLst/>
              <a:cxnLst/>
              <a:rect l="l" t="t" r="r" b="b"/>
              <a:pathLst>
                <a:path w="21672" h="15546" extrusionOk="0">
                  <a:moveTo>
                    <a:pt x="21608" y="0"/>
                  </a:moveTo>
                  <a:cubicBezTo>
                    <a:pt x="21582" y="0"/>
                    <a:pt x="21555" y="13"/>
                    <a:pt x="21544" y="40"/>
                  </a:cubicBezTo>
                  <a:cubicBezTo>
                    <a:pt x="21269" y="1115"/>
                    <a:pt x="20770" y="2115"/>
                    <a:pt x="20195" y="3039"/>
                  </a:cubicBezTo>
                  <a:cubicBezTo>
                    <a:pt x="19620" y="3964"/>
                    <a:pt x="18958" y="4826"/>
                    <a:pt x="18258" y="5651"/>
                  </a:cubicBezTo>
                  <a:cubicBezTo>
                    <a:pt x="16933" y="7188"/>
                    <a:pt x="15459" y="8588"/>
                    <a:pt x="13959" y="9950"/>
                  </a:cubicBezTo>
                  <a:cubicBezTo>
                    <a:pt x="12409" y="11337"/>
                    <a:pt x="10760" y="12649"/>
                    <a:pt x="8910" y="13612"/>
                  </a:cubicBezTo>
                  <a:cubicBezTo>
                    <a:pt x="7298" y="14449"/>
                    <a:pt x="5511" y="14999"/>
                    <a:pt x="3699" y="15061"/>
                  </a:cubicBezTo>
                  <a:cubicBezTo>
                    <a:pt x="3488" y="15067"/>
                    <a:pt x="3263" y="15076"/>
                    <a:pt x="3034" y="15076"/>
                  </a:cubicBezTo>
                  <a:cubicBezTo>
                    <a:pt x="2317" y="15076"/>
                    <a:pt x="1558" y="14995"/>
                    <a:pt x="1037" y="14511"/>
                  </a:cubicBezTo>
                  <a:cubicBezTo>
                    <a:pt x="437" y="13962"/>
                    <a:pt x="375" y="12962"/>
                    <a:pt x="825" y="12299"/>
                  </a:cubicBezTo>
                  <a:cubicBezTo>
                    <a:pt x="920" y="12153"/>
                    <a:pt x="777" y="12019"/>
                    <a:pt x="634" y="12019"/>
                  </a:cubicBezTo>
                  <a:cubicBezTo>
                    <a:pt x="570" y="12019"/>
                    <a:pt x="505" y="12046"/>
                    <a:pt x="462" y="12112"/>
                  </a:cubicBezTo>
                  <a:cubicBezTo>
                    <a:pt x="350" y="12299"/>
                    <a:pt x="262" y="12487"/>
                    <a:pt x="200" y="12699"/>
                  </a:cubicBezTo>
                  <a:cubicBezTo>
                    <a:pt x="0" y="13512"/>
                    <a:pt x="312" y="14449"/>
                    <a:pt x="1000" y="14949"/>
                  </a:cubicBezTo>
                  <a:cubicBezTo>
                    <a:pt x="1665" y="15435"/>
                    <a:pt x="2554" y="15546"/>
                    <a:pt x="3380" y="15546"/>
                  </a:cubicBezTo>
                  <a:cubicBezTo>
                    <a:pt x="3530" y="15546"/>
                    <a:pt x="3679" y="15542"/>
                    <a:pt x="3824" y="15536"/>
                  </a:cubicBezTo>
                  <a:cubicBezTo>
                    <a:pt x="5761" y="15461"/>
                    <a:pt x="7636" y="14849"/>
                    <a:pt x="9335" y="13962"/>
                  </a:cubicBezTo>
                  <a:cubicBezTo>
                    <a:pt x="11297" y="12937"/>
                    <a:pt x="13009" y="11512"/>
                    <a:pt x="14621" y="10013"/>
                  </a:cubicBezTo>
                  <a:cubicBezTo>
                    <a:pt x="16158" y="8575"/>
                    <a:pt x="17695" y="7088"/>
                    <a:pt x="19008" y="5439"/>
                  </a:cubicBezTo>
                  <a:cubicBezTo>
                    <a:pt x="19645" y="4639"/>
                    <a:pt x="20207" y="3802"/>
                    <a:pt x="20670" y="2889"/>
                  </a:cubicBezTo>
                  <a:cubicBezTo>
                    <a:pt x="21132" y="2002"/>
                    <a:pt x="21432" y="1040"/>
                    <a:pt x="21657" y="65"/>
                  </a:cubicBezTo>
                  <a:cubicBezTo>
                    <a:pt x="21671" y="23"/>
                    <a:pt x="21641" y="0"/>
                    <a:pt x="21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6" name="Google Shape;13406;p28"/>
            <p:cNvSpPr/>
            <p:nvPr/>
          </p:nvSpPr>
          <p:spPr>
            <a:xfrm>
              <a:off x="7016425" y="1674350"/>
              <a:ext cx="152325" cy="231525"/>
            </a:xfrm>
            <a:custGeom>
              <a:avLst/>
              <a:gdLst/>
              <a:ahLst/>
              <a:cxnLst/>
              <a:rect l="l" t="t" r="r" b="b"/>
              <a:pathLst>
                <a:path w="6093" h="9261" extrusionOk="0">
                  <a:moveTo>
                    <a:pt x="2990" y="0"/>
                  </a:moveTo>
                  <a:cubicBezTo>
                    <a:pt x="2975" y="0"/>
                    <a:pt x="2959" y="0"/>
                    <a:pt x="2944" y="0"/>
                  </a:cubicBezTo>
                  <a:cubicBezTo>
                    <a:pt x="2456" y="0"/>
                    <a:pt x="1994" y="113"/>
                    <a:pt x="1544" y="250"/>
                  </a:cubicBezTo>
                  <a:cubicBezTo>
                    <a:pt x="1069" y="400"/>
                    <a:pt x="582" y="588"/>
                    <a:pt x="157" y="825"/>
                  </a:cubicBezTo>
                  <a:cubicBezTo>
                    <a:pt x="1" y="914"/>
                    <a:pt x="103" y="1162"/>
                    <a:pt x="260" y="1162"/>
                  </a:cubicBezTo>
                  <a:cubicBezTo>
                    <a:pt x="279" y="1162"/>
                    <a:pt x="299" y="1158"/>
                    <a:pt x="319" y="1150"/>
                  </a:cubicBezTo>
                  <a:cubicBezTo>
                    <a:pt x="807" y="975"/>
                    <a:pt x="1269" y="725"/>
                    <a:pt x="1781" y="563"/>
                  </a:cubicBezTo>
                  <a:cubicBezTo>
                    <a:pt x="2175" y="439"/>
                    <a:pt x="2577" y="366"/>
                    <a:pt x="2994" y="366"/>
                  </a:cubicBezTo>
                  <a:cubicBezTo>
                    <a:pt x="3081" y="366"/>
                    <a:pt x="3168" y="369"/>
                    <a:pt x="3256" y="375"/>
                  </a:cubicBezTo>
                  <a:cubicBezTo>
                    <a:pt x="3668" y="413"/>
                    <a:pt x="4081" y="538"/>
                    <a:pt x="4443" y="775"/>
                  </a:cubicBezTo>
                  <a:cubicBezTo>
                    <a:pt x="4831" y="1013"/>
                    <a:pt x="5068" y="1400"/>
                    <a:pt x="5243" y="1812"/>
                  </a:cubicBezTo>
                  <a:cubicBezTo>
                    <a:pt x="5568" y="2612"/>
                    <a:pt x="5630" y="3474"/>
                    <a:pt x="5605" y="4312"/>
                  </a:cubicBezTo>
                  <a:cubicBezTo>
                    <a:pt x="5530" y="5974"/>
                    <a:pt x="4918" y="7561"/>
                    <a:pt x="4343" y="9085"/>
                  </a:cubicBezTo>
                  <a:cubicBezTo>
                    <a:pt x="4309" y="9179"/>
                    <a:pt x="4390" y="9261"/>
                    <a:pt x="4462" y="9261"/>
                  </a:cubicBezTo>
                  <a:cubicBezTo>
                    <a:pt x="4496" y="9261"/>
                    <a:pt x="4527" y="9242"/>
                    <a:pt x="4543" y="9198"/>
                  </a:cubicBezTo>
                  <a:cubicBezTo>
                    <a:pt x="4968" y="8286"/>
                    <a:pt x="5380" y="7361"/>
                    <a:pt x="5668" y="6399"/>
                  </a:cubicBezTo>
                  <a:cubicBezTo>
                    <a:pt x="5918" y="5561"/>
                    <a:pt x="6093" y="4699"/>
                    <a:pt x="6093" y="3812"/>
                  </a:cubicBezTo>
                  <a:cubicBezTo>
                    <a:pt x="6093" y="3362"/>
                    <a:pt x="6043" y="2925"/>
                    <a:pt x="5955" y="2487"/>
                  </a:cubicBezTo>
                  <a:cubicBezTo>
                    <a:pt x="5843" y="1987"/>
                    <a:pt x="5680" y="1488"/>
                    <a:pt x="5355" y="1075"/>
                  </a:cubicBezTo>
                  <a:cubicBezTo>
                    <a:pt x="4778" y="351"/>
                    <a:pt x="3875" y="0"/>
                    <a:pt x="29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7" name="Google Shape;13407;p28"/>
            <p:cNvSpPr/>
            <p:nvPr/>
          </p:nvSpPr>
          <p:spPr>
            <a:xfrm>
              <a:off x="6712475" y="1774125"/>
              <a:ext cx="522525" cy="511700"/>
            </a:xfrm>
            <a:custGeom>
              <a:avLst/>
              <a:gdLst/>
              <a:ahLst/>
              <a:cxnLst/>
              <a:rect l="l" t="t" r="r" b="b"/>
              <a:pathLst>
                <a:path w="20901" h="20468" extrusionOk="0">
                  <a:moveTo>
                    <a:pt x="20621" y="0"/>
                  </a:moveTo>
                  <a:cubicBezTo>
                    <a:pt x="20576" y="0"/>
                    <a:pt x="20522" y="40"/>
                    <a:pt x="20538" y="96"/>
                  </a:cubicBezTo>
                  <a:cubicBezTo>
                    <a:pt x="20775" y="1158"/>
                    <a:pt x="20500" y="2220"/>
                    <a:pt x="20150" y="3220"/>
                  </a:cubicBezTo>
                  <a:cubicBezTo>
                    <a:pt x="19775" y="4332"/>
                    <a:pt x="19338" y="5407"/>
                    <a:pt x="18813" y="6444"/>
                  </a:cubicBezTo>
                  <a:cubicBezTo>
                    <a:pt x="16939" y="10181"/>
                    <a:pt x="14064" y="13355"/>
                    <a:pt x="10678" y="15792"/>
                  </a:cubicBezTo>
                  <a:cubicBezTo>
                    <a:pt x="8991" y="17004"/>
                    <a:pt x="7166" y="18066"/>
                    <a:pt x="5279" y="18941"/>
                  </a:cubicBezTo>
                  <a:cubicBezTo>
                    <a:pt x="4467" y="19303"/>
                    <a:pt x="3630" y="19616"/>
                    <a:pt x="2767" y="19816"/>
                  </a:cubicBezTo>
                  <a:cubicBezTo>
                    <a:pt x="2355" y="19916"/>
                    <a:pt x="1943" y="19978"/>
                    <a:pt x="1518" y="19991"/>
                  </a:cubicBezTo>
                  <a:cubicBezTo>
                    <a:pt x="1293" y="20003"/>
                    <a:pt x="1068" y="20028"/>
                    <a:pt x="830" y="20040"/>
                  </a:cubicBezTo>
                  <a:cubicBezTo>
                    <a:pt x="618" y="20040"/>
                    <a:pt x="393" y="20003"/>
                    <a:pt x="181" y="19966"/>
                  </a:cubicBezTo>
                  <a:cubicBezTo>
                    <a:pt x="173" y="19964"/>
                    <a:pt x="166" y="19963"/>
                    <a:pt x="159" y="19963"/>
                  </a:cubicBezTo>
                  <a:cubicBezTo>
                    <a:pt x="38" y="19963"/>
                    <a:pt x="1" y="20155"/>
                    <a:pt x="131" y="20190"/>
                  </a:cubicBezTo>
                  <a:cubicBezTo>
                    <a:pt x="343" y="20253"/>
                    <a:pt x="568" y="20290"/>
                    <a:pt x="780" y="20353"/>
                  </a:cubicBezTo>
                  <a:cubicBezTo>
                    <a:pt x="1088" y="20433"/>
                    <a:pt x="1406" y="20467"/>
                    <a:pt x="1727" y="20467"/>
                  </a:cubicBezTo>
                  <a:cubicBezTo>
                    <a:pt x="2307" y="20467"/>
                    <a:pt x="2895" y="20356"/>
                    <a:pt x="3442" y="20203"/>
                  </a:cubicBezTo>
                  <a:cubicBezTo>
                    <a:pt x="4342" y="19953"/>
                    <a:pt x="5192" y="19578"/>
                    <a:pt x="6029" y="19178"/>
                  </a:cubicBezTo>
                  <a:cubicBezTo>
                    <a:pt x="8016" y="18228"/>
                    <a:pt x="9903" y="17091"/>
                    <a:pt x="11652" y="15754"/>
                  </a:cubicBezTo>
                  <a:cubicBezTo>
                    <a:pt x="13377" y="14442"/>
                    <a:pt x="14977" y="12930"/>
                    <a:pt x="16339" y="11243"/>
                  </a:cubicBezTo>
                  <a:cubicBezTo>
                    <a:pt x="17688" y="9581"/>
                    <a:pt x="18826" y="7744"/>
                    <a:pt x="19638" y="5782"/>
                  </a:cubicBezTo>
                  <a:cubicBezTo>
                    <a:pt x="20038" y="4820"/>
                    <a:pt x="20388" y="3845"/>
                    <a:pt x="20600" y="2833"/>
                  </a:cubicBezTo>
                  <a:cubicBezTo>
                    <a:pt x="20800" y="1920"/>
                    <a:pt x="20900" y="958"/>
                    <a:pt x="20675" y="46"/>
                  </a:cubicBezTo>
                  <a:cubicBezTo>
                    <a:pt x="20671" y="14"/>
                    <a:pt x="20647" y="0"/>
                    <a:pt x="20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8" name="Google Shape;13408;p28"/>
            <p:cNvSpPr/>
            <p:nvPr/>
          </p:nvSpPr>
          <p:spPr>
            <a:xfrm>
              <a:off x="6625625" y="2181575"/>
              <a:ext cx="95675" cy="97025"/>
            </a:xfrm>
            <a:custGeom>
              <a:avLst/>
              <a:gdLst/>
              <a:ahLst/>
              <a:cxnLst/>
              <a:rect l="l" t="t" r="r" b="b"/>
              <a:pathLst>
                <a:path w="3827" h="3881" extrusionOk="0">
                  <a:moveTo>
                    <a:pt x="161" y="0"/>
                  </a:moveTo>
                  <a:cubicBezTo>
                    <a:pt x="82" y="0"/>
                    <a:pt x="0" y="88"/>
                    <a:pt x="30" y="168"/>
                  </a:cubicBezTo>
                  <a:cubicBezTo>
                    <a:pt x="118" y="356"/>
                    <a:pt x="280" y="506"/>
                    <a:pt x="405" y="656"/>
                  </a:cubicBezTo>
                  <a:cubicBezTo>
                    <a:pt x="555" y="818"/>
                    <a:pt x="693" y="981"/>
                    <a:pt x="855" y="1143"/>
                  </a:cubicBezTo>
                  <a:cubicBezTo>
                    <a:pt x="1143" y="1443"/>
                    <a:pt x="1455" y="1731"/>
                    <a:pt x="1755" y="2030"/>
                  </a:cubicBezTo>
                  <a:cubicBezTo>
                    <a:pt x="2055" y="2343"/>
                    <a:pt x="2367" y="2643"/>
                    <a:pt x="2680" y="2955"/>
                  </a:cubicBezTo>
                  <a:cubicBezTo>
                    <a:pt x="2980" y="3255"/>
                    <a:pt x="3267" y="3605"/>
                    <a:pt x="3617" y="3855"/>
                  </a:cubicBezTo>
                  <a:cubicBezTo>
                    <a:pt x="3638" y="3873"/>
                    <a:pt x="3662" y="3881"/>
                    <a:pt x="3686" y="3881"/>
                  </a:cubicBezTo>
                  <a:cubicBezTo>
                    <a:pt x="3759" y="3881"/>
                    <a:pt x="3827" y="3803"/>
                    <a:pt x="3779" y="3718"/>
                  </a:cubicBezTo>
                  <a:cubicBezTo>
                    <a:pt x="3567" y="3355"/>
                    <a:pt x="3217" y="3055"/>
                    <a:pt x="2917" y="2743"/>
                  </a:cubicBezTo>
                  <a:cubicBezTo>
                    <a:pt x="2617" y="2443"/>
                    <a:pt x="2317" y="2155"/>
                    <a:pt x="2005" y="1855"/>
                  </a:cubicBezTo>
                  <a:cubicBezTo>
                    <a:pt x="1705" y="1556"/>
                    <a:pt x="1393" y="1243"/>
                    <a:pt x="1093" y="931"/>
                  </a:cubicBezTo>
                  <a:cubicBezTo>
                    <a:pt x="943" y="768"/>
                    <a:pt x="793" y="606"/>
                    <a:pt x="643" y="456"/>
                  </a:cubicBezTo>
                  <a:cubicBezTo>
                    <a:pt x="518" y="306"/>
                    <a:pt x="380" y="131"/>
                    <a:pt x="218" y="18"/>
                  </a:cubicBezTo>
                  <a:cubicBezTo>
                    <a:pt x="200" y="6"/>
                    <a:pt x="181"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9" name="Google Shape;13409;p28"/>
            <p:cNvSpPr/>
            <p:nvPr/>
          </p:nvSpPr>
          <p:spPr>
            <a:xfrm>
              <a:off x="7126350" y="1685825"/>
              <a:ext cx="104025" cy="93675"/>
            </a:xfrm>
            <a:custGeom>
              <a:avLst/>
              <a:gdLst/>
              <a:ahLst/>
              <a:cxnLst/>
              <a:rect l="l" t="t" r="r" b="b"/>
              <a:pathLst>
                <a:path w="4161" h="3747" extrusionOk="0">
                  <a:moveTo>
                    <a:pt x="143" y="1"/>
                  </a:moveTo>
                  <a:cubicBezTo>
                    <a:pt x="49" y="1"/>
                    <a:pt x="1" y="110"/>
                    <a:pt x="46" y="179"/>
                  </a:cubicBezTo>
                  <a:cubicBezTo>
                    <a:pt x="134" y="366"/>
                    <a:pt x="346" y="516"/>
                    <a:pt x="496" y="641"/>
                  </a:cubicBezTo>
                  <a:cubicBezTo>
                    <a:pt x="659" y="791"/>
                    <a:pt x="833" y="929"/>
                    <a:pt x="996" y="1066"/>
                  </a:cubicBezTo>
                  <a:cubicBezTo>
                    <a:pt x="1333" y="1341"/>
                    <a:pt x="1671" y="1628"/>
                    <a:pt x="2008" y="1903"/>
                  </a:cubicBezTo>
                  <a:cubicBezTo>
                    <a:pt x="2683" y="2466"/>
                    <a:pt x="3320" y="3090"/>
                    <a:pt x="3933" y="3715"/>
                  </a:cubicBezTo>
                  <a:cubicBezTo>
                    <a:pt x="3955" y="3737"/>
                    <a:pt x="3979" y="3747"/>
                    <a:pt x="4003" y="3747"/>
                  </a:cubicBezTo>
                  <a:cubicBezTo>
                    <a:pt x="4087" y="3747"/>
                    <a:pt x="4161" y="3631"/>
                    <a:pt x="4083" y="3553"/>
                  </a:cubicBezTo>
                  <a:cubicBezTo>
                    <a:pt x="3458" y="2928"/>
                    <a:pt x="2795" y="2316"/>
                    <a:pt x="2158" y="1678"/>
                  </a:cubicBezTo>
                  <a:cubicBezTo>
                    <a:pt x="1846" y="1366"/>
                    <a:pt x="1508" y="1066"/>
                    <a:pt x="1183" y="766"/>
                  </a:cubicBezTo>
                  <a:cubicBezTo>
                    <a:pt x="1021" y="616"/>
                    <a:pt x="846" y="479"/>
                    <a:pt x="684" y="341"/>
                  </a:cubicBezTo>
                  <a:cubicBezTo>
                    <a:pt x="521" y="216"/>
                    <a:pt x="359" y="66"/>
                    <a:pt x="171" y="4"/>
                  </a:cubicBezTo>
                  <a:cubicBezTo>
                    <a:pt x="161" y="2"/>
                    <a:pt x="152"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0" name="Google Shape;13410;p28"/>
            <p:cNvSpPr/>
            <p:nvPr/>
          </p:nvSpPr>
          <p:spPr>
            <a:xfrm>
              <a:off x="6713225" y="2058000"/>
              <a:ext cx="324000" cy="185275"/>
            </a:xfrm>
            <a:custGeom>
              <a:avLst/>
              <a:gdLst/>
              <a:ahLst/>
              <a:cxnLst/>
              <a:rect l="l" t="t" r="r" b="b"/>
              <a:pathLst>
                <a:path w="12960" h="7411" extrusionOk="0">
                  <a:moveTo>
                    <a:pt x="12960" y="0"/>
                  </a:moveTo>
                  <a:lnTo>
                    <a:pt x="12960" y="0"/>
                  </a:lnTo>
                  <a:cubicBezTo>
                    <a:pt x="11548" y="1225"/>
                    <a:pt x="10448" y="2275"/>
                    <a:pt x="9086" y="3212"/>
                  </a:cubicBezTo>
                  <a:cubicBezTo>
                    <a:pt x="8986" y="3287"/>
                    <a:pt x="8873" y="3349"/>
                    <a:pt x="8773" y="3424"/>
                  </a:cubicBezTo>
                  <a:cubicBezTo>
                    <a:pt x="9823" y="2525"/>
                    <a:pt x="10760" y="1487"/>
                    <a:pt x="11585" y="388"/>
                  </a:cubicBezTo>
                  <a:lnTo>
                    <a:pt x="11585" y="388"/>
                  </a:lnTo>
                  <a:cubicBezTo>
                    <a:pt x="10923" y="1038"/>
                    <a:pt x="10185" y="1625"/>
                    <a:pt x="9423" y="2187"/>
                  </a:cubicBezTo>
                  <a:cubicBezTo>
                    <a:pt x="8498" y="3012"/>
                    <a:pt x="7524" y="3749"/>
                    <a:pt x="6449" y="4399"/>
                  </a:cubicBezTo>
                  <a:cubicBezTo>
                    <a:pt x="5012" y="5249"/>
                    <a:pt x="3425" y="5961"/>
                    <a:pt x="1788" y="6336"/>
                  </a:cubicBezTo>
                  <a:cubicBezTo>
                    <a:pt x="1438" y="6424"/>
                    <a:pt x="1075" y="6486"/>
                    <a:pt x="713" y="6524"/>
                  </a:cubicBezTo>
                  <a:cubicBezTo>
                    <a:pt x="475" y="6599"/>
                    <a:pt x="238" y="6661"/>
                    <a:pt x="1" y="6724"/>
                  </a:cubicBezTo>
                  <a:cubicBezTo>
                    <a:pt x="200" y="6724"/>
                    <a:pt x="525" y="6699"/>
                    <a:pt x="775" y="6686"/>
                  </a:cubicBezTo>
                  <a:cubicBezTo>
                    <a:pt x="1913" y="6674"/>
                    <a:pt x="3000" y="6486"/>
                    <a:pt x="4024" y="6149"/>
                  </a:cubicBezTo>
                  <a:lnTo>
                    <a:pt x="4024" y="6149"/>
                  </a:lnTo>
                  <a:cubicBezTo>
                    <a:pt x="3525" y="6399"/>
                    <a:pt x="3025" y="6624"/>
                    <a:pt x="2537" y="6823"/>
                  </a:cubicBezTo>
                  <a:cubicBezTo>
                    <a:pt x="2112" y="6973"/>
                    <a:pt x="1688" y="7136"/>
                    <a:pt x="1263" y="7273"/>
                  </a:cubicBezTo>
                  <a:cubicBezTo>
                    <a:pt x="1513" y="7236"/>
                    <a:pt x="1800" y="7186"/>
                    <a:pt x="2063" y="7136"/>
                  </a:cubicBezTo>
                  <a:cubicBezTo>
                    <a:pt x="3512" y="6861"/>
                    <a:pt x="4924" y="6361"/>
                    <a:pt x="6236" y="5686"/>
                  </a:cubicBezTo>
                  <a:lnTo>
                    <a:pt x="6236" y="5686"/>
                  </a:lnTo>
                  <a:cubicBezTo>
                    <a:pt x="5299" y="6211"/>
                    <a:pt x="4349" y="6711"/>
                    <a:pt x="3400" y="7223"/>
                  </a:cubicBezTo>
                  <a:cubicBezTo>
                    <a:pt x="3275" y="7286"/>
                    <a:pt x="3137" y="7348"/>
                    <a:pt x="3012" y="7411"/>
                  </a:cubicBezTo>
                  <a:cubicBezTo>
                    <a:pt x="3062" y="7398"/>
                    <a:pt x="3150" y="7373"/>
                    <a:pt x="3225" y="7361"/>
                  </a:cubicBezTo>
                  <a:cubicBezTo>
                    <a:pt x="6199" y="6586"/>
                    <a:pt x="8836" y="4899"/>
                    <a:pt x="11098" y="2875"/>
                  </a:cubicBezTo>
                  <a:lnTo>
                    <a:pt x="11098" y="2875"/>
                  </a:lnTo>
                  <a:cubicBezTo>
                    <a:pt x="9923" y="3599"/>
                    <a:pt x="8723" y="4299"/>
                    <a:pt x="7511" y="4986"/>
                  </a:cubicBezTo>
                  <a:cubicBezTo>
                    <a:pt x="8098" y="4624"/>
                    <a:pt x="8673" y="4237"/>
                    <a:pt x="9223" y="3812"/>
                  </a:cubicBezTo>
                  <a:cubicBezTo>
                    <a:pt x="10635" y="2725"/>
                    <a:pt x="11797" y="1350"/>
                    <a:pt x="129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1" name="Google Shape;13411;p28"/>
            <p:cNvSpPr/>
            <p:nvPr/>
          </p:nvSpPr>
          <p:spPr>
            <a:xfrm>
              <a:off x="6816950" y="2173275"/>
              <a:ext cx="129375" cy="73750"/>
            </a:xfrm>
            <a:custGeom>
              <a:avLst/>
              <a:gdLst/>
              <a:ahLst/>
              <a:cxnLst/>
              <a:rect l="l" t="t" r="r" b="b"/>
              <a:pathLst>
                <a:path w="5175" h="2950" extrusionOk="0">
                  <a:moveTo>
                    <a:pt x="5174" y="1"/>
                  </a:moveTo>
                  <a:lnTo>
                    <a:pt x="5174" y="1"/>
                  </a:lnTo>
                  <a:cubicBezTo>
                    <a:pt x="3400" y="900"/>
                    <a:pt x="1688" y="1913"/>
                    <a:pt x="0" y="2950"/>
                  </a:cubicBezTo>
                  <a:cubicBezTo>
                    <a:pt x="1925" y="2400"/>
                    <a:pt x="3662" y="1300"/>
                    <a:pt x="5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2" name="Google Shape;13412;p28"/>
            <p:cNvSpPr/>
            <p:nvPr/>
          </p:nvSpPr>
          <p:spPr>
            <a:xfrm>
              <a:off x="6829125" y="2199525"/>
              <a:ext cx="88750" cy="50000"/>
            </a:xfrm>
            <a:custGeom>
              <a:avLst/>
              <a:gdLst/>
              <a:ahLst/>
              <a:cxnLst/>
              <a:rect l="l" t="t" r="r" b="b"/>
              <a:pathLst>
                <a:path w="3550" h="2000" extrusionOk="0">
                  <a:moveTo>
                    <a:pt x="3550" y="0"/>
                  </a:moveTo>
                  <a:lnTo>
                    <a:pt x="3550" y="0"/>
                  </a:lnTo>
                  <a:cubicBezTo>
                    <a:pt x="2400" y="725"/>
                    <a:pt x="1163" y="1300"/>
                    <a:pt x="1" y="2000"/>
                  </a:cubicBezTo>
                  <a:cubicBezTo>
                    <a:pt x="1313" y="1662"/>
                    <a:pt x="2588" y="1000"/>
                    <a:pt x="3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3" name="Google Shape;13413;p28"/>
            <p:cNvSpPr/>
            <p:nvPr/>
          </p:nvSpPr>
          <p:spPr>
            <a:xfrm>
              <a:off x="7100000" y="1742525"/>
              <a:ext cx="55775" cy="19325"/>
            </a:xfrm>
            <a:custGeom>
              <a:avLst/>
              <a:gdLst/>
              <a:ahLst/>
              <a:cxnLst/>
              <a:rect l="l" t="t" r="r" b="b"/>
              <a:pathLst>
                <a:path w="2231" h="773" extrusionOk="0">
                  <a:moveTo>
                    <a:pt x="1243" y="0"/>
                  </a:moveTo>
                  <a:cubicBezTo>
                    <a:pt x="917" y="0"/>
                    <a:pt x="572" y="70"/>
                    <a:pt x="325" y="148"/>
                  </a:cubicBezTo>
                  <a:cubicBezTo>
                    <a:pt x="213" y="185"/>
                    <a:pt x="100" y="223"/>
                    <a:pt x="0" y="273"/>
                  </a:cubicBezTo>
                  <a:cubicBezTo>
                    <a:pt x="63" y="348"/>
                    <a:pt x="125" y="435"/>
                    <a:pt x="175" y="498"/>
                  </a:cubicBezTo>
                  <a:cubicBezTo>
                    <a:pt x="225" y="560"/>
                    <a:pt x="250" y="610"/>
                    <a:pt x="288" y="660"/>
                  </a:cubicBezTo>
                  <a:cubicBezTo>
                    <a:pt x="635" y="497"/>
                    <a:pt x="1154" y="286"/>
                    <a:pt x="1567" y="286"/>
                  </a:cubicBezTo>
                  <a:cubicBezTo>
                    <a:pt x="1882" y="286"/>
                    <a:pt x="2135" y="410"/>
                    <a:pt x="2200" y="772"/>
                  </a:cubicBezTo>
                  <a:cubicBezTo>
                    <a:pt x="2231" y="175"/>
                    <a:pt x="1759" y="0"/>
                    <a:pt x="1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4" name="Google Shape;13414;p28"/>
            <p:cNvSpPr/>
            <p:nvPr/>
          </p:nvSpPr>
          <p:spPr>
            <a:xfrm>
              <a:off x="7079075" y="1717375"/>
              <a:ext cx="66250" cy="29175"/>
            </a:xfrm>
            <a:custGeom>
              <a:avLst/>
              <a:gdLst/>
              <a:ahLst/>
              <a:cxnLst/>
              <a:rect l="l" t="t" r="r" b="b"/>
              <a:pathLst>
                <a:path w="2650" h="1167" extrusionOk="0">
                  <a:moveTo>
                    <a:pt x="1441" y="1"/>
                  </a:moveTo>
                  <a:cubicBezTo>
                    <a:pt x="955" y="1"/>
                    <a:pt x="472" y="90"/>
                    <a:pt x="0" y="241"/>
                  </a:cubicBezTo>
                  <a:cubicBezTo>
                    <a:pt x="0" y="254"/>
                    <a:pt x="13" y="254"/>
                    <a:pt x="25" y="266"/>
                  </a:cubicBezTo>
                  <a:cubicBezTo>
                    <a:pt x="288" y="491"/>
                    <a:pt x="538" y="779"/>
                    <a:pt x="675" y="1091"/>
                  </a:cubicBezTo>
                  <a:cubicBezTo>
                    <a:pt x="688" y="1116"/>
                    <a:pt x="700" y="1129"/>
                    <a:pt x="700" y="1154"/>
                  </a:cubicBezTo>
                  <a:cubicBezTo>
                    <a:pt x="713" y="1154"/>
                    <a:pt x="713" y="1166"/>
                    <a:pt x="725" y="1166"/>
                  </a:cubicBezTo>
                  <a:cubicBezTo>
                    <a:pt x="1254" y="968"/>
                    <a:pt x="1812" y="847"/>
                    <a:pt x="2408" y="847"/>
                  </a:cubicBezTo>
                  <a:cubicBezTo>
                    <a:pt x="2488" y="847"/>
                    <a:pt x="2568" y="849"/>
                    <a:pt x="2650" y="854"/>
                  </a:cubicBezTo>
                  <a:cubicBezTo>
                    <a:pt x="2308" y="740"/>
                    <a:pt x="1955" y="691"/>
                    <a:pt x="1602" y="691"/>
                  </a:cubicBezTo>
                  <a:cubicBezTo>
                    <a:pt x="1296" y="691"/>
                    <a:pt x="989" y="727"/>
                    <a:pt x="688" y="791"/>
                  </a:cubicBezTo>
                  <a:cubicBezTo>
                    <a:pt x="1200" y="566"/>
                    <a:pt x="1712" y="404"/>
                    <a:pt x="2337" y="379"/>
                  </a:cubicBezTo>
                  <a:cubicBezTo>
                    <a:pt x="2113" y="341"/>
                    <a:pt x="1890" y="323"/>
                    <a:pt x="1667" y="323"/>
                  </a:cubicBezTo>
                  <a:cubicBezTo>
                    <a:pt x="1232" y="323"/>
                    <a:pt x="801" y="392"/>
                    <a:pt x="388" y="516"/>
                  </a:cubicBezTo>
                  <a:cubicBezTo>
                    <a:pt x="925" y="279"/>
                    <a:pt x="1500" y="79"/>
                    <a:pt x="2150" y="66"/>
                  </a:cubicBezTo>
                  <a:cubicBezTo>
                    <a:pt x="1913" y="22"/>
                    <a:pt x="1677" y="1"/>
                    <a:pt x="14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5" name="Google Shape;13415;p28"/>
            <p:cNvSpPr/>
            <p:nvPr/>
          </p:nvSpPr>
          <p:spPr>
            <a:xfrm>
              <a:off x="7058450" y="1702775"/>
              <a:ext cx="65625" cy="20025"/>
            </a:xfrm>
            <a:custGeom>
              <a:avLst/>
              <a:gdLst/>
              <a:ahLst/>
              <a:cxnLst/>
              <a:rect l="l" t="t" r="r" b="b"/>
              <a:pathLst>
                <a:path w="2625" h="801" extrusionOk="0">
                  <a:moveTo>
                    <a:pt x="2250" y="1"/>
                  </a:moveTo>
                  <a:cubicBezTo>
                    <a:pt x="1500" y="1"/>
                    <a:pt x="725" y="101"/>
                    <a:pt x="0" y="313"/>
                  </a:cubicBezTo>
                  <a:cubicBezTo>
                    <a:pt x="288" y="438"/>
                    <a:pt x="550" y="600"/>
                    <a:pt x="788" y="800"/>
                  </a:cubicBezTo>
                  <a:cubicBezTo>
                    <a:pt x="1363" y="563"/>
                    <a:pt x="1975" y="351"/>
                    <a:pt x="2625" y="201"/>
                  </a:cubicBezTo>
                  <a:cubicBezTo>
                    <a:pt x="1925" y="201"/>
                    <a:pt x="1250" y="301"/>
                    <a:pt x="613" y="488"/>
                  </a:cubicBezTo>
                  <a:cubicBezTo>
                    <a:pt x="1100" y="301"/>
                    <a:pt x="1625" y="126"/>
                    <a:pt x="2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6" name="Google Shape;13416;p28"/>
            <p:cNvSpPr/>
            <p:nvPr/>
          </p:nvSpPr>
          <p:spPr>
            <a:xfrm>
              <a:off x="7028775" y="1693500"/>
              <a:ext cx="74050" cy="16500"/>
            </a:xfrm>
            <a:custGeom>
              <a:avLst/>
              <a:gdLst/>
              <a:ahLst/>
              <a:cxnLst/>
              <a:rect l="l" t="t" r="r" b="b"/>
              <a:pathLst>
                <a:path w="2962" h="660" extrusionOk="0">
                  <a:moveTo>
                    <a:pt x="1965" y="0"/>
                  </a:moveTo>
                  <a:cubicBezTo>
                    <a:pt x="1246" y="0"/>
                    <a:pt x="594" y="159"/>
                    <a:pt x="0" y="434"/>
                  </a:cubicBezTo>
                  <a:cubicBezTo>
                    <a:pt x="400" y="434"/>
                    <a:pt x="775" y="522"/>
                    <a:pt x="1137" y="659"/>
                  </a:cubicBezTo>
                  <a:cubicBezTo>
                    <a:pt x="1700" y="447"/>
                    <a:pt x="2325" y="259"/>
                    <a:pt x="2962" y="172"/>
                  </a:cubicBezTo>
                  <a:cubicBezTo>
                    <a:pt x="2831" y="164"/>
                    <a:pt x="2701" y="159"/>
                    <a:pt x="2570" y="159"/>
                  </a:cubicBezTo>
                  <a:cubicBezTo>
                    <a:pt x="2102" y="159"/>
                    <a:pt x="1634" y="211"/>
                    <a:pt x="1175" y="309"/>
                  </a:cubicBezTo>
                  <a:cubicBezTo>
                    <a:pt x="1525" y="184"/>
                    <a:pt x="1887" y="84"/>
                    <a:pt x="2262" y="9"/>
                  </a:cubicBezTo>
                  <a:cubicBezTo>
                    <a:pt x="2162" y="3"/>
                    <a:pt x="2063" y="0"/>
                    <a:pt x="19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7" name="Google Shape;13417;p28"/>
            <p:cNvSpPr/>
            <p:nvPr/>
          </p:nvSpPr>
          <p:spPr>
            <a:xfrm>
              <a:off x="7120000" y="1830250"/>
              <a:ext cx="98750" cy="195275"/>
            </a:xfrm>
            <a:custGeom>
              <a:avLst/>
              <a:gdLst/>
              <a:ahLst/>
              <a:cxnLst/>
              <a:rect l="l" t="t" r="r" b="b"/>
              <a:pathLst>
                <a:path w="3950" h="7811" extrusionOk="0">
                  <a:moveTo>
                    <a:pt x="3949" y="0"/>
                  </a:moveTo>
                  <a:cubicBezTo>
                    <a:pt x="3462" y="1512"/>
                    <a:pt x="2875" y="2887"/>
                    <a:pt x="2087" y="4312"/>
                  </a:cubicBezTo>
                  <a:cubicBezTo>
                    <a:pt x="1575" y="5336"/>
                    <a:pt x="1075" y="6361"/>
                    <a:pt x="388" y="7286"/>
                  </a:cubicBezTo>
                  <a:cubicBezTo>
                    <a:pt x="263" y="7461"/>
                    <a:pt x="138" y="7636"/>
                    <a:pt x="0" y="7811"/>
                  </a:cubicBezTo>
                  <a:cubicBezTo>
                    <a:pt x="88" y="7736"/>
                    <a:pt x="213" y="7623"/>
                    <a:pt x="313" y="7523"/>
                  </a:cubicBezTo>
                  <a:cubicBezTo>
                    <a:pt x="2412" y="5586"/>
                    <a:pt x="3599" y="2812"/>
                    <a:pt x="3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8" name="Google Shape;13418;p28"/>
            <p:cNvSpPr/>
            <p:nvPr/>
          </p:nvSpPr>
          <p:spPr>
            <a:xfrm>
              <a:off x="7131550" y="1855225"/>
              <a:ext cx="72200" cy="135325"/>
            </a:xfrm>
            <a:custGeom>
              <a:avLst/>
              <a:gdLst/>
              <a:ahLst/>
              <a:cxnLst/>
              <a:rect l="l" t="t" r="r" b="b"/>
              <a:pathLst>
                <a:path w="2888" h="5413" extrusionOk="0">
                  <a:moveTo>
                    <a:pt x="2887" y="1"/>
                  </a:moveTo>
                  <a:cubicBezTo>
                    <a:pt x="2575" y="538"/>
                    <a:pt x="2288" y="1088"/>
                    <a:pt x="2000" y="1638"/>
                  </a:cubicBezTo>
                  <a:cubicBezTo>
                    <a:pt x="2188" y="1201"/>
                    <a:pt x="2338" y="763"/>
                    <a:pt x="2475" y="313"/>
                  </a:cubicBezTo>
                  <a:lnTo>
                    <a:pt x="2475" y="313"/>
                  </a:lnTo>
                  <a:cubicBezTo>
                    <a:pt x="1963" y="1226"/>
                    <a:pt x="1413" y="2125"/>
                    <a:pt x="938" y="3050"/>
                  </a:cubicBezTo>
                  <a:cubicBezTo>
                    <a:pt x="675" y="3513"/>
                    <a:pt x="488" y="4012"/>
                    <a:pt x="188" y="4450"/>
                  </a:cubicBezTo>
                  <a:cubicBezTo>
                    <a:pt x="588" y="4050"/>
                    <a:pt x="925" y="3600"/>
                    <a:pt x="1238" y="3113"/>
                  </a:cubicBezTo>
                  <a:lnTo>
                    <a:pt x="1238" y="3113"/>
                  </a:lnTo>
                  <a:cubicBezTo>
                    <a:pt x="838" y="3887"/>
                    <a:pt x="426" y="4662"/>
                    <a:pt x="1" y="5412"/>
                  </a:cubicBezTo>
                  <a:cubicBezTo>
                    <a:pt x="1450" y="4075"/>
                    <a:pt x="2338" y="1950"/>
                    <a:pt x="28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9" name="Google Shape;13419;p28"/>
            <p:cNvSpPr/>
            <p:nvPr/>
          </p:nvSpPr>
          <p:spPr>
            <a:xfrm>
              <a:off x="7142175" y="1874925"/>
              <a:ext cx="36275" cy="65625"/>
            </a:xfrm>
            <a:custGeom>
              <a:avLst/>
              <a:gdLst/>
              <a:ahLst/>
              <a:cxnLst/>
              <a:rect l="l" t="t" r="r" b="b"/>
              <a:pathLst>
                <a:path w="1451" h="2625" extrusionOk="0">
                  <a:moveTo>
                    <a:pt x="1450" y="0"/>
                  </a:moveTo>
                  <a:lnTo>
                    <a:pt x="1450" y="0"/>
                  </a:lnTo>
                  <a:cubicBezTo>
                    <a:pt x="963" y="875"/>
                    <a:pt x="413" y="1712"/>
                    <a:pt x="1" y="2625"/>
                  </a:cubicBezTo>
                  <a:cubicBezTo>
                    <a:pt x="650" y="1862"/>
                    <a:pt x="1200" y="975"/>
                    <a:pt x="1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0" name="Google Shape;13420;p28"/>
            <p:cNvSpPr/>
            <p:nvPr/>
          </p:nvSpPr>
          <p:spPr>
            <a:xfrm>
              <a:off x="7142175" y="1880850"/>
              <a:ext cx="27525" cy="45325"/>
            </a:xfrm>
            <a:custGeom>
              <a:avLst/>
              <a:gdLst/>
              <a:ahLst/>
              <a:cxnLst/>
              <a:rect l="l" t="t" r="r" b="b"/>
              <a:pathLst>
                <a:path w="1101" h="1813" extrusionOk="0">
                  <a:moveTo>
                    <a:pt x="1100" y="1"/>
                  </a:moveTo>
                  <a:lnTo>
                    <a:pt x="1100" y="1"/>
                  </a:lnTo>
                  <a:cubicBezTo>
                    <a:pt x="688" y="576"/>
                    <a:pt x="350" y="1200"/>
                    <a:pt x="1" y="1813"/>
                  </a:cubicBezTo>
                  <a:cubicBezTo>
                    <a:pt x="513" y="1313"/>
                    <a:pt x="838" y="663"/>
                    <a:pt x="1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1" name="Google Shape;13421;p28"/>
            <p:cNvSpPr/>
            <p:nvPr/>
          </p:nvSpPr>
          <p:spPr>
            <a:xfrm>
              <a:off x="7142175" y="1881475"/>
              <a:ext cx="18775" cy="33775"/>
            </a:xfrm>
            <a:custGeom>
              <a:avLst/>
              <a:gdLst/>
              <a:ahLst/>
              <a:cxnLst/>
              <a:rect l="l" t="t" r="r" b="b"/>
              <a:pathLst>
                <a:path w="751" h="1351" extrusionOk="0">
                  <a:moveTo>
                    <a:pt x="750" y="1"/>
                  </a:moveTo>
                  <a:lnTo>
                    <a:pt x="750" y="1"/>
                  </a:lnTo>
                  <a:cubicBezTo>
                    <a:pt x="475" y="426"/>
                    <a:pt x="225" y="888"/>
                    <a:pt x="1" y="1350"/>
                  </a:cubicBezTo>
                  <a:cubicBezTo>
                    <a:pt x="338" y="975"/>
                    <a:pt x="588" y="488"/>
                    <a:pt x="7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2" name="Google Shape;13422;p28"/>
            <p:cNvSpPr/>
            <p:nvPr/>
          </p:nvSpPr>
          <p:spPr>
            <a:xfrm>
              <a:off x="7075000" y="1794325"/>
              <a:ext cx="98750" cy="202150"/>
            </a:xfrm>
            <a:custGeom>
              <a:avLst/>
              <a:gdLst/>
              <a:ahLst/>
              <a:cxnLst/>
              <a:rect l="l" t="t" r="r" b="b"/>
              <a:pathLst>
                <a:path w="3950" h="8086" extrusionOk="0">
                  <a:moveTo>
                    <a:pt x="3950" y="0"/>
                  </a:moveTo>
                  <a:lnTo>
                    <a:pt x="3950" y="0"/>
                  </a:lnTo>
                  <a:cubicBezTo>
                    <a:pt x="3900" y="150"/>
                    <a:pt x="3837" y="413"/>
                    <a:pt x="3787" y="612"/>
                  </a:cubicBezTo>
                  <a:cubicBezTo>
                    <a:pt x="3750" y="725"/>
                    <a:pt x="3712" y="837"/>
                    <a:pt x="3687" y="962"/>
                  </a:cubicBezTo>
                  <a:cubicBezTo>
                    <a:pt x="3587" y="1450"/>
                    <a:pt x="3462" y="1937"/>
                    <a:pt x="3300" y="2412"/>
                  </a:cubicBezTo>
                  <a:cubicBezTo>
                    <a:pt x="3075" y="3099"/>
                    <a:pt x="2788" y="3799"/>
                    <a:pt x="2425" y="4424"/>
                  </a:cubicBezTo>
                  <a:cubicBezTo>
                    <a:pt x="2225" y="4774"/>
                    <a:pt x="2050" y="5111"/>
                    <a:pt x="1813" y="5436"/>
                  </a:cubicBezTo>
                  <a:cubicBezTo>
                    <a:pt x="1613" y="5724"/>
                    <a:pt x="1400" y="6024"/>
                    <a:pt x="1225" y="6336"/>
                  </a:cubicBezTo>
                  <a:cubicBezTo>
                    <a:pt x="1200" y="6386"/>
                    <a:pt x="1175" y="6423"/>
                    <a:pt x="1138" y="6473"/>
                  </a:cubicBezTo>
                  <a:cubicBezTo>
                    <a:pt x="1125" y="6473"/>
                    <a:pt x="1125" y="6486"/>
                    <a:pt x="1113" y="6486"/>
                  </a:cubicBezTo>
                  <a:cubicBezTo>
                    <a:pt x="763" y="7036"/>
                    <a:pt x="388" y="7573"/>
                    <a:pt x="1" y="8085"/>
                  </a:cubicBezTo>
                  <a:cubicBezTo>
                    <a:pt x="2138" y="6011"/>
                    <a:pt x="3850" y="3487"/>
                    <a:pt x="3925" y="413"/>
                  </a:cubicBezTo>
                  <a:cubicBezTo>
                    <a:pt x="3937" y="275"/>
                    <a:pt x="3950" y="138"/>
                    <a:pt x="39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3" name="Google Shape;13423;p28"/>
            <p:cNvSpPr/>
            <p:nvPr/>
          </p:nvSpPr>
          <p:spPr>
            <a:xfrm>
              <a:off x="6670425" y="2149225"/>
              <a:ext cx="20025" cy="60000"/>
            </a:xfrm>
            <a:custGeom>
              <a:avLst/>
              <a:gdLst/>
              <a:ahLst/>
              <a:cxnLst/>
              <a:rect l="l" t="t" r="r" b="b"/>
              <a:pathLst>
                <a:path w="801" h="2400" extrusionOk="0">
                  <a:moveTo>
                    <a:pt x="538" y="0"/>
                  </a:moveTo>
                  <a:cubicBezTo>
                    <a:pt x="250" y="363"/>
                    <a:pt x="0" y="800"/>
                    <a:pt x="13" y="1275"/>
                  </a:cubicBezTo>
                  <a:cubicBezTo>
                    <a:pt x="50" y="1737"/>
                    <a:pt x="300" y="2300"/>
                    <a:pt x="800" y="2400"/>
                  </a:cubicBezTo>
                  <a:cubicBezTo>
                    <a:pt x="238" y="2062"/>
                    <a:pt x="225" y="1100"/>
                    <a:pt x="413" y="550"/>
                  </a:cubicBezTo>
                  <a:cubicBezTo>
                    <a:pt x="463" y="375"/>
                    <a:pt x="538" y="200"/>
                    <a:pt x="638" y="25"/>
                  </a:cubicBezTo>
                  <a:cubicBezTo>
                    <a:pt x="600" y="25"/>
                    <a:pt x="575" y="13"/>
                    <a:pt x="5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4" name="Google Shape;13424;p28"/>
            <p:cNvSpPr/>
            <p:nvPr/>
          </p:nvSpPr>
          <p:spPr>
            <a:xfrm>
              <a:off x="6665425" y="2146400"/>
              <a:ext cx="15650" cy="52525"/>
            </a:xfrm>
            <a:custGeom>
              <a:avLst/>
              <a:gdLst/>
              <a:ahLst/>
              <a:cxnLst/>
              <a:rect l="l" t="t" r="r" b="b"/>
              <a:pathLst>
                <a:path w="626" h="2101" extrusionOk="0">
                  <a:moveTo>
                    <a:pt x="513" y="1"/>
                  </a:moveTo>
                  <a:cubicBezTo>
                    <a:pt x="250" y="263"/>
                    <a:pt x="51" y="601"/>
                    <a:pt x="1" y="963"/>
                  </a:cubicBezTo>
                  <a:cubicBezTo>
                    <a:pt x="1" y="1351"/>
                    <a:pt x="51" y="1788"/>
                    <a:pt x="288" y="2100"/>
                  </a:cubicBezTo>
                  <a:cubicBezTo>
                    <a:pt x="238" y="1988"/>
                    <a:pt x="213" y="1863"/>
                    <a:pt x="213" y="1750"/>
                  </a:cubicBezTo>
                  <a:cubicBezTo>
                    <a:pt x="176" y="1101"/>
                    <a:pt x="288" y="601"/>
                    <a:pt x="625" y="63"/>
                  </a:cubicBezTo>
                  <a:cubicBezTo>
                    <a:pt x="600" y="51"/>
                    <a:pt x="588" y="51"/>
                    <a:pt x="563" y="38"/>
                  </a:cubicBezTo>
                  <a:cubicBezTo>
                    <a:pt x="550" y="26"/>
                    <a:pt x="538" y="13"/>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5" name="Google Shape;13425;p28"/>
            <p:cNvSpPr/>
            <p:nvPr/>
          </p:nvSpPr>
          <p:spPr>
            <a:xfrm>
              <a:off x="6648250" y="2139525"/>
              <a:ext cx="27200" cy="55325"/>
            </a:xfrm>
            <a:custGeom>
              <a:avLst/>
              <a:gdLst/>
              <a:ahLst/>
              <a:cxnLst/>
              <a:rect l="l" t="t" r="r" b="b"/>
              <a:pathLst>
                <a:path w="1088" h="2213" extrusionOk="0">
                  <a:moveTo>
                    <a:pt x="713" y="1"/>
                  </a:moveTo>
                  <a:cubicBezTo>
                    <a:pt x="200" y="501"/>
                    <a:pt x="0" y="1363"/>
                    <a:pt x="275" y="2013"/>
                  </a:cubicBezTo>
                  <a:cubicBezTo>
                    <a:pt x="225" y="1738"/>
                    <a:pt x="300" y="1451"/>
                    <a:pt x="388" y="1176"/>
                  </a:cubicBezTo>
                  <a:lnTo>
                    <a:pt x="388" y="1176"/>
                  </a:lnTo>
                  <a:cubicBezTo>
                    <a:pt x="338" y="1526"/>
                    <a:pt x="400" y="1900"/>
                    <a:pt x="563" y="2213"/>
                  </a:cubicBezTo>
                  <a:cubicBezTo>
                    <a:pt x="488" y="2025"/>
                    <a:pt x="525" y="1675"/>
                    <a:pt x="538" y="1551"/>
                  </a:cubicBezTo>
                  <a:cubicBezTo>
                    <a:pt x="625" y="988"/>
                    <a:pt x="763" y="688"/>
                    <a:pt x="1087" y="201"/>
                  </a:cubicBezTo>
                  <a:cubicBezTo>
                    <a:pt x="1050" y="163"/>
                    <a:pt x="1012" y="138"/>
                    <a:pt x="962" y="101"/>
                  </a:cubicBezTo>
                  <a:cubicBezTo>
                    <a:pt x="863" y="201"/>
                    <a:pt x="750" y="313"/>
                    <a:pt x="663" y="438"/>
                  </a:cubicBezTo>
                  <a:cubicBezTo>
                    <a:pt x="725" y="313"/>
                    <a:pt x="800" y="176"/>
                    <a:pt x="887" y="63"/>
                  </a:cubicBezTo>
                  <a:cubicBezTo>
                    <a:pt x="825" y="51"/>
                    <a:pt x="763" y="26"/>
                    <a:pt x="7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6" name="Google Shape;13426;p28"/>
            <p:cNvSpPr/>
            <p:nvPr/>
          </p:nvSpPr>
          <p:spPr>
            <a:xfrm>
              <a:off x="6637300" y="2132350"/>
              <a:ext cx="25975" cy="58125"/>
            </a:xfrm>
            <a:custGeom>
              <a:avLst/>
              <a:gdLst/>
              <a:ahLst/>
              <a:cxnLst/>
              <a:rect l="l" t="t" r="r" b="b"/>
              <a:pathLst>
                <a:path w="1039" h="2325" extrusionOk="0">
                  <a:moveTo>
                    <a:pt x="738" y="1"/>
                  </a:moveTo>
                  <a:cubicBezTo>
                    <a:pt x="188" y="513"/>
                    <a:pt x="1" y="1263"/>
                    <a:pt x="251" y="2037"/>
                  </a:cubicBezTo>
                  <a:cubicBezTo>
                    <a:pt x="238" y="1825"/>
                    <a:pt x="263" y="1613"/>
                    <a:pt x="313" y="1400"/>
                  </a:cubicBezTo>
                  <a:lnTo>
                    <a:pt x="313" y="1400"/>
                  </a:lnTo>
                  <a:cubicBezTo>
                    <a:pt x="301" y="1688"/>
                    <a:pt x="351" y="2000"/>
                    <a:pt x="451" y="2325"/>
                  </a:cubicBezTo>
                  <a:cubicBezTo>
                    <a:pt x="401" y="1575"/>
                    <a:pt x="613" y="813"/>
                    <a:pt x="1038" y="238"/>
                  </a:cubicBezTo>
                  <a:cubicBezTo>
                    <a:pt x="1038" y="238"/>
                    <a:pt x="1038" y="225"/>
                    <a:pt x="1038" y="225"/>
                  </a:cubicBezTo>
                  <a:cubicBezTo>
                    <a:pt x="988" y="200"/>
                    <a:pt x="938" y="163"/>
                    <a:pt x="901" y="138"/>
                  </a:cubicBezTo>
                  <a:cubicBezTo>
                    <a:pt x="863" y="163"/>
                    <a:pt x="826" y="200"/>
                    <a:pt x="801" y="225"/>
                  </a:cubicBezTo>
                  <a:cubicBezTo>
                    <a:pt x="826" y="188"/>
                    <a:pt x="851" y="150"/>
                    <a:pt x="876" y="113"/>
                  </a:cubicBezTo>
                  <a:cubicBezTo>
                    <a:pt x="826" y="76"/>
                    <a:pt x="788" y="38"/>
                    <a:pt x="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7" name="Google Shape;13427;p28"/>
            <p:cNvSpPr/>
            <p:nvPr/>
          </p:nvSpPr>
          <p:spPr>
            <a:xfrm>
              <a:off x="6633250" y="2126425"/>
              <a:ext cx="20650" cy="47500"/>
            </a:xfrm>
            <a:custGeom>
              <a:avLst/>
              <a:gdLst/>
              <a:ahLst/>
              <a:cxnLst/>
              <a:rect l="l" t="t" r="r" b="b"/>
              <a:pathLst>
                <a:path w="826" h="1900" extrusionOk="0">
                  <a:moveTo>
                    <a:pt x="688" y="0"/>
                  </a:moveTo>
                  <a:cubicBezTo>
                    <a:pt x="200" y="475"/>
                    <a:pt x="0" y="1225"/>
                    <a:pt x="100" y="1900"/>
                  </a:cubicBezTo>
                  <a:cubicBezTo>
                    <a:pt x="200" y="1262"/>
                    <a:pt x="475" y="675"/>
                    <a:pt x="825" y="175"/>
                  </a:cubicBezTo>
                  <a:cubicBezTo>
                    <a:pt x="775" y="113"/>
                    <a:pt x="738" y="63"/>
                    <a:pt x="6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8" name="Google Shape;13428;p28"/>
            <p:cNvSpPr/>
            <p:nvPr/>
          </p:nvSpPr>
          <p:spPr>
            <a:xfrm>
              <a:off x="6783825" y="2078300"/>
              <a:ext cx="76250" cy="38450"/>
            </a:xfrm>
            <a:custGeom>
              <a:avLst/>
              <a:gdLst/>
              <a:ahLst/>
              <a:cxnLst/>
              <a:rect l="l" t="t" r="r" b="b"/>
              <a:pathLst>
                <a:path w="3050" h="1538" extrusionOk="0">
                  <a:moveTo>
                    <a:pt x="88" y="1"/>
                  </a:moveTo>
                  <a:cubicBezTo>
                    <a:pt x="1" y="51"/>
                    <a:pt x="26" y="201"/>
                    <a:pt x="126" y="213"/>
                  </a:cubicBezTo>
                  <a:cubicBezTo>
                    <a:pt x="1238" y="351"/>
                    <a:pt x="2200" y="813"/>
                    <a:pt x="3050" y="1538"/>
                  </a:cubicBezTo>
                  <a:cubicBezTo>
                    <a:pt x="2288" y="713"/>
                    <a:pt x="1238" y="26"/>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9" name="Google Shape;13429;p28"/>
            <p:cNvSpPr/>
            <p:nvPr/>
          </p:nvSpPr>
          <p:spPr>
            <a:xfrm>
              <a:off x="6865050" y="2121725"/>
              <a:ext cx="25350" cy="32200"/>
            </a:xfrm>
            <a:custGeom>
              <a:avLst/>
              <a:gdLst/>
              <a:ahLst/>
              <a:cxnLst/>
              <a:rect l="l" t="t" r="r" b="b"/>
              <a:pathLst>
                <a:path w="1014" h="1288" extrusionOk="0">
                  <a:moveTo>
                    <a:pt x="1" y="1"/>
                  </a:moveTo>
                  <a:lnTo>
                    <a:pt x="1" y="1"/>
                  </a:lnTo>
                  <a:cubicBezTo>
                    <a:pt x="351" y="376"/>
                    <a:pt x="613" y="750"/>
                    <a:pt x="826" y="1163"/>
                  </a:cubicBezTo>
                  <a:cubicBezTo>
                    <a:pt x="613" y="838"/>
                    <a:pt x="363" y="525"/>
                    <a:pt x="76" y="263"/>
                  </a:cubicBezTo>
                  <a:lnTo>
                    <a:pt x="76" y="263"/>
                  </a:lnTo>
                  <a:cubicBezTo>
                    <a:pt x="313" y="563"/>
                    <a:pt x="526" y="938"/>
                    <a:pt x="701" y="1288"/>
                  </a:cubicBezTo>
                  <a:cubicBezTo>
                    <a:pt x="801" y="1213"/>
                    <a:pt x="901" y="1138"/>
                    <a:pt x="1013" y="1050"/>
                  </a:cubicBezTo>
                  <a:cubicBezTo>
                    <a:pt x="738" y="650"/>
                    <a:pt x="376" y="3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0" name="Google Shape;13430;p28"/>
            <p:cNvSpPr/>
            <p:nvPr/>
          </p:nvSpPr>
          <p:spPr>
            <a:xfrm>
              <a:off x="6899425" y="2146400"/>
              <a:ext cx="18775" cy="16275"/>
            </a:xfrm>
            <a:custGeom>
              <a:avLst/>
              <a:gdLst/>
              <a:ahLst/>
              <a:cxnLst/>
              <a:rect l="l" t="t" r="r" b="b"/>
              <a:pathLst>
                <a:path w="751" h="651" extrusionOk="0">
                  <a:moveTo>
                    <a:pt x="650" y="1"/>
                  </a:moveTo>
                  <a:cubicBezTo>
                    <a:pt x="475" y="113"/>
                    <a:pt x="288" y="238"/>
                    <a:pt x="101" y="363"/>
                  </a:cubicBezTo>
                  <a:cubicBezTo>
                    <a:pt x="76" y="376"/>
                    <a:pt x="38" y="401"/>
                    <a:pt x="1" y="426"/>
                  </a:cubicBezTo>
                  <a:cubicBezTo>
                    <a:pt x="51" y="501"/>
                    <a:pt x="88" y="576"/>
                    <a:pt x="138" y="651"/>
                  </a:cubicBezTo>
                  <a:cubicBezTo>
                    <a:pt x="163" y="638"/>
                    <a:pt x="176" y="613"/>
                    <a:pt x="201" y="601"/>
                  </a:cubicBezTo>
                  <a:cubicBezTo>
                    <a:pt x="226" y="588"/>
                    <a:pt x="263" y="576"/>
                    <a:pt x="288" y="551"/>
                  </a:cubicBezTo>
                  <a:cubicBezTo>
                    <a:pt x="438" y="426"/>
                    <a:pt x="600" y="288"/>
                    <a:pt x="750" y="138"/>
                  </a:cubicBezTo>
                  <a:cubicBezTo>
                    <a:pt x="713" y="88"/>
                    <a:pt x="688" y="38"/>
                    <a:pt x="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1" name="Google Shape;13431;p28"/>
            <p:cNvSpPr/>
            <p:nvPr/>
          </p:nvSpPr>
          <p:spPr>
            <a:xfrm>
              <a:off x="6809775" y="2075500"/>
              <a:ext cx="90000" cy="70925"/>
            </a:xfrm>
            <a:custGeom>
              <a:avLst/>
              <a:gdLst/>
              <a:ahLst/>
              <a:cxnLst/>
              <a:rect l="l" t="t" r="r" b="b"/>
              <a:pathLst>
                <a:path w="3600" h="2837" extrusionOk="0">
                  <a:moveTo>
                    <a:pt x="0" y="0"/>
                  </a:moveTo>
                  <a:lnTo>
                    <a:pt x="0" y="0"/>
                  </a:lnTo>
                  <a:cubicBezTo>
                    <a:pt x="1412" y="650"/>
                    <a:pt x="2474" y="1612"/>
                    <a:pt x="3312" y="2837"/>
                  </a:cubicBezTo>
                  <a:cubicBezTo>
                    <a:pt x="3412" y="2762"/>
                    <a:pt x="3512" y="2674"/>
                    <a:pt x="3599" y="2599"/>
                  </a:cubicBezTo>
                  <a:cubicBezTo>
                    <a:pt x="3599" y="2587"/>
                    <a:pt x="3587" y="2574"/>
                    <a:pt x="3574" y="2562"/>
                  </a:cubicBezTo>
                  <a:cubicBezTo>
                    <a:pt x="2687" y="1375"/>
                    <a:pt x="1375" y="5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2" name="Google Shape;13432;p28"/>
            <p:cNvSpPr/>
            <p:nvPr/>
          </p:nvSpPr>
          <p:spPr>
            <a:xfrm>
              <a:off x="6854125" y="2090175"/>
              <a:ext cx="53125" cy="50325"/>
            </a:xfrm>
            <a:custGeom>
              <a:avLst/>
              <a:gdLst/>
              <a:ahLst/>
              <a:cxnLst/>
              <a:rect l="l" t="t" r="r" b="b"/>
              <a:pathLst>
                <a:path w="2125" h="2013" extrusionOk="0">
                  <a:moveTo>
                    <a:pt x="1" y="0"/>
                  </a:moveTo>
                  <a:lnTo>
                    <a:pt x="1" y="0"/>
                  </a:lnTo>
                  <a:cubicBezTo>
                    <a:pt x="725" y="563"/>
                    <a:pt x="1300" y="1188"/>
                    <a:pt x="1775" y="1900"/>
                  </a:cubicBezTo>
                  <a:cubicBezTo>
                    <a:pt x="1800" y="1937"/>
                    <a:pt x="1813" y="1975"/>
                    <a:pt x="1838" y="2012"/>
                  </a:cubicBezTo>
                  <a:cubicBezTo>
                    <a:pt x="1938" y="1937"/>
                    <a:pt x="2025" y="1850"/>
                    <a:pt x="2125" y="1775"/>
                  </a:cubicBezTo>
                  <a:cubicBezTo>
                    <a:pt x="1550" y="1075"/>
                    <a:pt x="825" y="4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3" name="Google Shape;13433;p28"/>
            <p:cNvSpPr/>
            <p:nvPr/>
          </p:nvSpPr>
          <p:spPr>
            <a:xfrm>
              <a:off x="6875375" y="2097050"/>
              <a:ext cx="39700" cy="35325"/>
            </a:xfrm>
            <a:custGeom>
              <a:avLst/>
              <a:gdLst/>
              <a:ahLst/>
              <a:cxnLst/>
              <a:rect l="l" t="t" r="r" b="b"/>
              <a:pathLst>
                <a:path w="1588" h="1413" extrusionOk="0">
                  <a:moveTo>
                    <a:pt x="0" y="0"/>
                  </a:moveTo>
                  <a:cubicBezTo>
                    <a:pt x="588" y="388"/>
                    <a:pt x="1000" y="875"/>
                    <a:pt x="1375" y="1413"/>
                  </a:cubicBezTo>
                  <a:cubicBezTo>
                    <a:pt x="1450" y="1350"/>
                    <a:pt x="1512" y="1288"/>
                    <a:pt x="1587" y="1225"/>
                  </a:cubicBezTo>
                  <a:cubicBezTo>
                    <a:pt x="1150" y="713"/>
                    <a:pt x="613" y="28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4" name="Google Shape;13434;p28"/>
            <p:cNvSpPr/>
            <p:nvPr/>
          </p:nvSpPr>
          <p:spPr>
            <a:xfrm>
              <a:off x="6895375" y="2101425"/>
              <a:ext cx="25625" cy="24700"/>
            </a:xfrm>
            <a:custGeom>
              <a:avLst/>
              <a:gdLst/>
              <a:ahLst/>
              <a:cxnLst/>
              <a:rect l="l" t="t" r="r" b="b"/>
              <a:pathLst>
                <a:path w="1025" h="988" extrusionOk="0">
                  <a:moveTo>
                    <a:pt x="0" y="0"/>
                  </a:moveTo>
                  <a:lnTo>
                    <a:pt x="0" y="0"/>
                  </a:lnTo>
                  <a:cubicBezTo>
                    <a:pt x="363" y="350"/>
                    <a:pt x="612" y="663"/>
                    <a:pt x="862" y="988"/>
                  </a:cubicBezTo>
                  <a:cubicBezTo>
                    <a:pt x="900" y="950"/>
                    <a:pt x="937" y="913"/>
                    <a:pt x="975" y="888"/>
                  </a:cubicBezTo>
                  <a:cubicBezTo>
                    <a:pt x="1000" y="875"/>
                    <a:pt x="1012" y="863"/>
                    <a:pt x="1025" y="838"/>
                  </a:cubicBezTo>
                  <a:cubicBezTo>
                    <a:pt x="712" y="525"/>
                    <a:pt x="363" y="2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5" name="Google Shape;13435;p28"/>
            <p:cNvSpPr/>
            <p:nvPr/>
          </p:nvSpPr>
          <p:spPr>
            <a:xfrm>
              <a:off x="6811950" y="1961750"/>
              <a:ext cx="53125" cy="12600"/>
            </a:xfrm>
            <a:custGeom>
              <a:avLst/>
              <a:gdLst/>
              <a:ahLst/>
              <a:cxnLst/>
              <a:rect l="l" t="t" r="r" b="b"/>
              <a:pathLst>
                <a:path w="2125" h="504" extrusionOk="0">
                  <a:moveTo>
                    <a:pt x="1139" y="0"/>
                  </a:moveTo>
                  <a:cubicBezTo>
                    <a:pt x="1037" y="0"/>
                    <a:pt x="936" y="5"/>
                    <a:pt x="838" y="14"/>
                  </a:cubicBezTo>
                  <a:cubicBezTo>
                    <a:pt x="563" y="51"/>
                    <a:pt x="300" y="139"/>
                    <a:pt x="63" y="276"/>
                  </a:cubicBezTo>
                  <a:cubicBezTo>
                    <a:pt x="26" y="301"/>
                    <a:pt x="1" y="364"/>
                    <a:pt x="13" y="414"/>
                  </a:cubicBezTo>
                  <a:cubicBezTo>
                    <a:pt x="22" y="469"/>
                    <a:pt x="78" y="503"/>
                    <a:pt x="132" y="503"/>
                  </a:cubicBezTo>
                  <a:cubicBezTo>
                    <a:pt x="152" y="503"/>
                    <a:pt x="171" y="499"/>
                    <a:pt x="188" y="489"/>
                  </a:cubicBezTo>
                  <a:cubicBezTo>
                    <a:pt x="180" y="489"/>
                    <a:pt x="166" y="494"/>
                    <a:pt x="165" y="494"/>
                  </a:cubicBezTo>
                  <a:cubicBezTo>
                    <a:pt x="164" y="494"/>
                    <a:pt x="167" y="493"/>
                    <a:pt x="175" y="489"/>
                  </a:cubicBezTo>
                  <a:cubicBezTo>
                    <a:pt x="643" y="337"/>
                    <a:pt x="1067" y="174"/>
                    <a:pt x="1529" y="174"/>
                  </a:cubicBezTo>
                  <a:cubicBezTo>
                    <a:pt x="1561" y="174"/>
                    <a:pt x="1593" y="175"/>
                    <a:pt x="1625" y="176"/>
                  </a:cubicBezTo>
                  <a:cubicBezTo>
                    <a:pt x="1813" y="176"/>
                    <a:pt x="1962" y="176"/>
                    <a:pt x="2125" y="276"/>
                  </a:cubicBezTo>
                  <a:cubicBezTo>
                    <a:pt x="1854" y="63"/>
                    <a:pt x="1492" y="0"/>
                    <a:pt x="1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6" name="Google Shape;13436;p28"/>
            <p:cNvSpPr/>
            <p:nvPr/>
          </p:nvSpPr>
          <p:spPr>
            <a:xfrm>
              <a:off x="6787575" y="1942100"/>
              <a:ext cx="86250" cy="37200"/>
            </a:xfrm>
            <a:custGeom>
              <a:avLst/>
              <a:gdLst/>
              <a:ahLst/>
              <a:cxnLst/>
              <a:rect l="l" t="t" r="r" b="b"/>
              <a:pathLst>
                <a:path w="3450" h="1488" extrusionOk="0">
                  <a:moveTo>
                    <a:pt x="1763" y="0"/>
                  </a:moveTo>
                  <a:cubicBezTo>
                    <a:pt x="1250" y="75"/>
                    <a:pt x="776" y="287"/>
                    <a:pt x="351" y="587"/>
                  </a:cubicBezTo>
                  <a:cubicBezTo>
                    <a:pt x="801" y="375"/>
                    <a:pt x="1238" y="275"/>
                    <a:pt x="1700" y="237"/>
                  </a:cubicBezTo>
                  <a:lnTo>
                    <a:pt x="1700" y="237"/>
                  </a:lnTo>
                  <a:cubicBezTo>
                    <a:pt x="1175" y="362"/>
                    <a:pt x="663" y="600"/>
                    <a:pt x="213" y="925"/>
                  </a:cubicBezTo>
                  <a:cubicBezTo>
                    <a:pt x="688" y="662"/>
                    <a:pt x="1313" y="462"/>
                    <a:pt x="1763" y="425"/>
                  </a:cubicBezTo>
                  <a:cubicBezTo>
                    <a:pt x="1925" y="400"/>
                    <a:pt x="2075" y="400"/>
                    <a:pt x="2200" y="400"/>
                  </a:cubicBezTo>
                  <a:cubicBezTo>
                    <a:pt x="1363" y="500"/>
                    <a:pt x="563" y="862"/>
                    <a:pt x="1" y="1487"/>
                  </a:cubicBezTo>
                  <a:cubicBezTo>
                    <a:pt x="659" y="944"/>
                    <a:pt x="1414" y="732"/>
                    <a:pt x="2178" y="732"/>
                  </a:cubicBezTo>
                  <a:cubicBezTo>
                    <a:pt x="2575" y="732"/>
                    <a:pt x="2974" y="789"/>
                    <a:pt x="3362" y="887"/>
                  </a:cubicBezTo>
                  <a:cubicBezTo>
                    <a:pt x="3400" y="887"/>
                    <a:pt x="3425" y="887"/>
                    <a:pt x="3450" y="900"/>
                  </a:cubicBezTo>
                  <a:cubicBezTo>
                    <a:pt x="3387" y="850"/>
                    <a:pt x="3325" y="800"/>
                    <a:pt x="3262" y="737"/>
                  </a:cubicBezTo>
                  <a:cubicBezTo>
                    <a:pt x="3237" y="725"/>
                    <a:pt x="3225" y="712"/>
                    <a:pt x="3212" y="700"/>
                  </a:cubicBezTo>
                  <a:cubicBezTo>
                    <a:pt x="2987" y="625"/>
                    <a:pt x="2763" y="550"/>
                    <a:pt x="2550" y="450"/>
                  </a:cubicBezTo>
                  <a:cubicBezTo>
                    <a:pt x="2325" y="337"/>
                    <a:pt x="2113" y="212"/>
                    <a:pt x="1913" y="88"/>
                  </a:cubicBezTo>
                  <a:cubicBezTo>
                    <a:pt x="1863" y="63"/>
                    <a:pt x="1813" y="25"/>
                    <a:pt x="1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7" name="Google Shape;13437;p28"/>
            <p:cNvSpPr/>
            <p:nvPr/>
          </p:nvSpPr>
          <p:spPr>
            <a:xfrm>
              <a:off x="6794150" y="1937400"/>
              <a:ext cx="36575" cy="13450"/>
            </a:xfrm>
            <a:custGeom>
              <a:avLst/>
              <a:gdLst/>
              <a:ahLst/>
              <a:cxnLst/>
              <a:rect l="l" t="t" r="r" b="b"/>
              <a:pathLst>
                <a:path w="1463" h="538" extrusionOk="0">
                  <a:moveTo>
                    <a:pt x="1225" y="1"/>
                  </a:moveTo>
                  <a:cubicBezTo>
                    <a:pt x="787" y="101"/>
                    <a:pt x="363" y="276"/>
                    <a:pt x="0" y="538"/>
                  </a:cubicBezTo>
                  <a:cubicBezTo>
                    <a:pt x="538" y="288"/>
                    <a:pt x="1000" y="226"/>
                    <a:pt x="1462" y="163"/>
                  </a:cubicBezTo>
                  <a:cubicBezTo>
                    <a:pt x="1387" y="113"/>
                    <a:pt x="1300" y="63"/>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8" name="Google Shape;13438;p28"/>
            <p:cNvSpPr/>
            <p:nvPr/>
          </p:nvSpPr>
          <p:spPr>
            <a:xfrm>
              <a:off x="6915675" y="2049875"/>
              <a:ext cx="29400" cy="32200"/>
            </a:xfrm>
            <a:custGeom>
              <a:avLst/>
              <a:gdLst/>
              <a:ahLst/>
              <a:cxnLst/>
              <a:rect l="l" t="t" r="r" b="b"/>
              <a:pathLst>
                <a:path w="1176" h="1288" extrusionOk="0">
                  <a:moveTo>
                    <a:pt x="0" y="0"/>
                  </a:moveTo>
                  <a:cubicBezTo>
                    <a:pt x="475" y="388"/>
                    <a:pt x="850" y="813"/>
                    <a:pt x="1175" y="1288"/>
                  </a:cubicBezTo>
                  <a:cubicBezTo>
                    <a:pt x="1163" y="1125"/>
                    <a:pt x="1150" y="975"/>
                    <a:pt x="1138" y="825"/>
                  </a:cubicBezTo>
                  <a:cubicBezTo>
                    <a:pt x="788" y="500"/>
                    <a:pt x="400"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9" name="Google Shape;13439;p28"/>
            <p:cNvSpPr/>
            <p:nvPr/>
          </p:nvSpPr>
          <p:spPr>
            <a:xfrm>
              <a:off x="6905050" y="2030825"/>
              <a:ext cx="39075" cy="39375"/>
            </a:xfrm>
            <a:custGeom>
              <a:avLst/>
              <a:gdLst/>
              <a:ahLst/>
              <a:cxnLst/>
              <a:rect l="l" t="t" r="r" b="b"/>
              <a:pathLst>
                <a:path w="1563" h="1575" extrusionOk="0">
                  <a:moveTo>
                    <a:pt x="1" y="0"/>
                  </a:moveTo>
                  <a:cubicBezTo>
                    <a:pt x="663" y="437"/>
                    <a:pt x="1138" y="975"/>
                    <a:pt x="1563" y="1575"/>
                  </a:cubicBezTo>
                  <a:cubicBezTo>
                    <a:pt x="1538" y="1362"/>
                    <a:pt x="1500" y="1150"/>
                    <a:pt x="1450" y="937"/>
                  </a:cubicBezTo>
                  <a:cubicBezTo>
                    <a:pt x="1025" y="550"/>
                    <a:pt x="538"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0" name="Google Shape;13440;p28"/>
            <p:cNvSpPr/>
            <p:nvPr/>
          </p:nvSpPr>
          <p:spPr>
            <a:xfrm>
              <a:off x="6817575" y="1972625"/>
              <a:ext cx="123750" cy="80400"/>
            </a:xfrm>
            <a:custGeom>
              <a:avLst/>
              <a:gdLst/>
              <a:ahLst/>
              <a:cxnLst/>
              <a:rect l="l" t="t" r="r" b="b"/>
              <a:pathLst>
                <a:path w="4950" h="3216" extrusionOk="0">
                  <a:moveTo>
                    <a:pt x="1314" y="0"/>
                  </a:moveTo>
                  <a:cubicBezTo>
                    <a:pt x="860" y="0"/>
                    <a:pt x="411" y="76"/>
                    <a:pt x="0" y="279"/>
                  </a:cubicBezTo>
                  <a:cubicBezTo>
                    <a:pt x="285" y="181"/>
                    <a:pt x="565" y="140"/>
                    <a:pt x="846" y="140"/>
                  </a:cubicBezTo>
                  <a:cubicBezTo>
                    <a:pt x="1280" y="140"/>
                    <a:pt x="1714" y="237"/>
                    <a:pt x="2162" y="366"/>
                  </a:cubicBezTo>
                  <a:cubicBezTo>
                    <a:pt x="2587" y="479"/>
                    <a:pt x="3000" y="666"/>
                    <a:pt x="3400" y="891"/>
                  </a:cubicBezTo>
                  <a:cubicBezTo>
                    <a:pt x="2741" y="644"/>
                    <a:pt x="2049" y="465"/>
                    <a:pt x="1358" y="465"/>
                  </a:cubicBezTo>
                  <a:cubicBezTo>
                    <a:pt x="1210" y="465"/>
                    <a:pt x="1061" y="473"/>
                    <a:pt x="913" y="491"/>
                  </a:cubicBezTo>
                  <a:cubicBezTo>
                    <a:pt x="949" y="488"/>
                    <a:pt x="987" y="487"/>
                    <a:pt x="1026" y="487"/>
                  </a:cubicBezTo>
                  <a:cubicBezTo>
                    <a:pt x="1505" y="487"/>
                    <a:pt x="2140" y="689"/>
                    <a:pt x="2475" y="816"/>
                  </a:cubicBezTo>
                  <a:cubicBezTo>
                    <a:pt x="3025" y="1028"/>
                    <a:pt x="3487" y="1266"/>
                    <a:pt x="3924" y="1553"/>
                  </a:cubicBezTo>
                  <a:cubicBezTo>
                    <a:pt x="3337" y="1278"/>
                    <a:pt x="2675" y="1091"/>
                    <a:pt x="2000" y="1053"/>
                  </a:cubicBezTo>
                  <a:lnTo>
                    <a:pt x="2000" y="1053"/>
                  </a:lnTo>
                  <a:cubicBezTo>
                    <a:pt x="3112" y="1303"/>
                    <a:pt x="3999" y="1853"/>
                    <a:pt x="4724" y="2591"/>
                  </a:cubicBezTo>
                  <a:cubicBezTo>
                    <a:pt x="4212" y="2216"/>
                    <a:pt x="3662" y="1891"/>
                    <a:pt x="3050" y="1716"/>
                  </a:cubicBezTo>
                  <a:lnTo>
                    <a:pt x="3050" y="1716"/>
                  </a:lnTo>
                  <a:cubicBezTo>
                    <a:pt x="3749" y="2041"/>
                    <a:pt x="4237" y="2491"/>
                    <a:pt x="4787" y="3053"/>
                  </a:cubicBezTo>
                  <a:cubicBezTo>
                    <a:pt x="4837" y="3103"/>
                    <a:pt x="4899" y="3165"/>
                    <a:pt x="4949" y="3215"/>
                  </a:cubicBezTo>
                  <a:cubicBezTo>
                    <a:pt x="4937" y="3203"/>
                    <a:pt x="4937" y="3190"/>
                    <a:pt x="4937" y="3178"/>
                  </a:cubicBezTo>
                  <a:cubicBezTo>
                    <a:pt x="4837" y="2703"/>
                    <a:pt x="4637" y="2266"/>
                    <a:pt x="4487" y="1803"/>
                  </a:cubicBezTo>
                  <a:cubicBezTo>
                    <a:pt x="4074" y="1203"/>
                    <a:pt x="3437" y="766"/>
                    <a:pt x="2912" y="241"/>
                  </a:cubicBezTo>
                  <a:cubicBezTo>
                    <a:pt x="2800" y="204"/>
                    <a:pt x="2675" y="179"/>
                    <a:pt x="2550" y="154"/>
                  </a:cubicBezTo>
                  <a:cubicBezTo>
                    <a:pt x="2150" y="64"/>
                    <a:pt x="1729" y="0"/>
                    <a:pt x="13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1" name="Google Shape;13441;p28"/>
            <p:cNvSpPr/>
            <p:nvPr/>
          </p:nvSpPr>
          <p:spPr>
            <a:xfrm>
              <a:off x="6919100" y="2064550"/>
              <a:ext cx="25975" cy="28450"/>
            </a:xfrm>
            <a:custGeom>
              <a:avLst/>
              <a:gdLst/>
              <a:ahLst/>
              <a:cxnLst/>
              <a:rect l="l" t="t" r="r" b="b"/>
              <a:pathLst>
                <a:path w="1039" h="1138" extrusionOk="0">
                  <a:moveTo>
                    <a:pt x="1" y="1"/>
                  </a:moveTo>
                  <a:lnTo>
                    <a:pt x="1" y="1"/>
                  </a:lnTo>
                  <a:cubicBezTo>
                    <a:pt x="426" y="351"/>
                    <a:pt x="763" y="713"/>
                    <a:pt x="1038" y="1138"/>
                  </a:cubicBezTo>
                  <a:cubicBezTo>
                    <a:pt x="1038" y="1013"/>
                    <a:pt x="1038" y="901"/>
                    <a:pt x="1038" y="776"/>
                  </a:cubicBezTo>
                  <a:cubicBezTo>
                    <a:pt x="726" y="463"/>
                    <a:pt x="376"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2" name="Google Shape;13442;p28"/>
            <p:cNvSpPr/>
            <p:nvPr/>
          </p:nvSpPr>
          <p:spPr>
            <a:xfrm>
              <a:off x="6918800" y="2076750"/>
              <a:ext cx="25325" cy="30000"/>
            </a:xfrm>
            <a:custGeom>
              <a:avLst/>
              <a:gdLst/>
              <a:ahLst/>
              <a:cxnLst/>
              <a:rect l="l" t="t" r="r" b="b"/>
              <a:pathLst>
                <a:path w="1013" h="1200" extrusionOk="0">
                  <a:moveTo>
                    <a:pt x="0" y="0"/>
                  </a:moveTo>
                  <a:cubicBezTo>
                    <a:pt x="413" y="338"/>
                    <a:pt x="688" y="750"/>
                    <a:pt x="963" y="1200"/>
                  </a:cubicBezTo>
                  <a:cubicBezTo>
                    <a:pt x="975" y="1200"/>
                    <a:pt x="988" y="1187"/>
                    <a:pt x="1000" y="1187"/>
                  </a:cubicBezTo>
                  <a:cubicBezTo>
                    <a:pt x="963" y="1137"/>
                    <a:pt x="938" y="1075"/>
                    <a:pt x="963" y="1012"/>
                  </a:cubicBezTo>
                  <a:cubicBezTo>
                    <a:pt x="988" y="962"/>
                    <a:pt x="1000" y="912"/>
                    <a:pt x="1013" y="862"/>
                  </a:cubicBezTo>
                  <a:cubicBezTo>
                    <a:pt x="725" y="512"/>
                    <a:pt x="388"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3" name="Google Shape;13443;p28"/>
            <p:cNvSpPr/>
            <p:nvPr/>
          </p:nvSpPr>
          <p:spPr>
            <a:xfrm>
              <a:off x="6914725" y="2090800"/>
              <a:ext cx="23475" cy="20650"/>
            </a:xfrm>
            <a:custGeom>
              <a:avLst/>
              <a:gdLst/>
              <a:ahLst/>
              <a:cxnLst/>
              <a:rect l="l" t="t" r="r" b="b"/>
              <a:pathLst>
                <a:path w="939" h="826" extrusionOk="0">
                  <a:moveTo>
                    <a:pt x="1" y="0"/>
                  </a:moveTo>
                  <a:lnTo>
                    <a:pt x="1" y="0"/>
                  </a:lnTo>
                  <a:cubicBezTo>
                    <a:pt x="301" y="263"/>
                    <a:pt x="551" y="538"/>
                    <a:pt x="776" y="825"/>
                  </a:cubicBezTo>
                  <a:cubicBezTo>
                    <a:pt x="826" y="788"/>
                    <a:pt x="888" y="763"/>
                    <a:pt x="938" y="738"/>
                  </a:cubicBezTo>
                  <a:cubicBezTo>
                    <a:pt x="651" y="450"/>
                    <a:pt x="338" y="2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4" name="Google Shape;13444;p28"/>
            <p:cNvSpPr/>
            <p:nvPr/>
          </p:nvSpPr>
          <p:spPr>
            <a:xfrm>
              <a:off x="6910675" y="2102050"/>
              <a:ext cx="17825" cy="16275"/>
            </a:xfrm>
            <a:custGeom>
              <a:avLst/>
              <a:gdLst/>
              <a:ahLst/>
              <a:cxnLst/>
              <a:rect l="l" t="t" r="r" b="b"/>
              <a:pathLst>
                <a:path w="713" h="651" extrusionOk="0">
                  <a:moveTo>
                    <a:pt x="0" y="0"/>
                  </a:moveTo>
                  <a:lnTo>
                    <a:pt x="0" y="0"/>
                  </a:lnTo>
                  <a:cubicBezTo>
                    <a:pt x="200" y="213"/>
                    <a:pt x="400" y="438"/>
                    <a:pt x="588" y="650"/>
                  </a:cubicBezTo>
                  <a:cubicBezTo>
                    <a:pt x="638" y="613"/>
                    <a:pt x="675" y="588"/>
                    <a:pt x="713" y="550"/>
                  </a:cubicBezTo>
                  <a:cubicBezTo>
                    <a:pt x="475" y="363"/>
                    <a:pt x="238"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5" name="Google Shape;13445;p28"/>
            <p:cNvSpPr/>
            <p:nvPr/>
          </p:nvSpPr>
          <p:spPr>
            <a:xfrm>
              <a:off x="6704800" y="2172350"/>
              <a:ext cx="50625" cy="38125"/>
            </a:xfrm>
            <a:custGeom>
              <a:avLst/>
              <a:gdLst/>
              <a:ahLst/>
              <a:cxnLst/>
              <a:rect l="l" t="t" r="r" b="b"/>
              <a:pathLst>
                <a:path w="2025" h="1525" extrusionOk="0">
                  <a:moveTo>
                    <a:pt x="0" y="0"/>
                  </a:moveTo>
                  <a:cubicBezTo>
                    <a:pt x="413" y="587"/>
                    <a:pt x="912" y="1087"/>
                    <a:pt x="1475" y="1525"/>
                  </a:cubicBezTo>
                  <a:cubicBezTo>
                    <a:pt x="1662" y="1500"/>
                    <a:pt x="1837" y="1462"/>
                    <a:pt x="2025" y="1437"/>
                  </a:cubicBezTo>
                  <a:cubicBezTo>
                    <a:pt x="1287" y="1037"/>
                    <a:pt x="587" y="5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6" name="Google Shape;13446;p28"/>
            <p:cNvSpPr/>
            <p:nvPr/>
          </p:nvSpPr>
          <p:spPr>
            <a:xfrm>
              <a:off x="6800400" y="2136725"/>
              <a:ext cx="55000" cy="39400"/>
            </a:xfrm>
            <a:custGeom>
              <a:avLst/>
              <a:gdLst/>
              <a:ahLst/>
              <a:cxnLst/>
              <a:rect l="l" t="t" r="r" b="b"/>
              <a:pathLst>
                <a:path w="2200" h="1576" extrusionOk="0">
                  <a:moveTo>
                    <a:pt x="0" y="0"/>
                  </a:moveTo>
                  <a:lnTo>
                    <a:pt x="0" y="0"/>
                  </a:lnTo>
                  <a:cubicBezTo>
                    <a:pt x="637" y="313"/>
                    <a:pt x="1362" y="1050"/>
                    <a:pt x="1837" y="1575"/>
                  </a:cubicBezTo>
                  <a:cubicBezTo>
                    <a:pt x="1950" y="1500"/>
                    <a:pt x="2075" y="1438"/>
                    <a:pt x="2200" y="1363"/>
                  </a:cubicBezTo>
                  <a:cubicBezTo>
                    <a:pt x="2062" y="1238"/>
                    <a:pt x="1925" y="1125"/>
                    <a:pt x="1787" y="1013"/>
                  </a:cubicBezTo>
                  <a:cubicBezTo>
                    <a:pt x="1262" y="575"/>
                    <a:pt x="650" y="2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7" name="Google Shape;13447;p28"/>
            <p:cNvSpPr/>
            <p:nvPr/>
          </p:nvSpPr>
          <p:spPr>
            <a:xfrm>
              <a:off x="6854450" y="2179850"/>
              <a:ext cx="15325" cy="20625"/>
            </a:xfrm>
            <a:custGeom>
              <a:avLst/>
              <a:gdLst/>
              <a:ahLst/>
              <a:cxnLst/>
              <a:rect l="l" t="t" r="r" b="b"/>
              <a:pathLst>
                <a:path w="613" h="825" extrusionOk="0">
                  <a:moveTo>
                    <a:pt x="400" y="0"/>
                  </a:moveTo>
                  <a:cubicBezTo>
                    <a:pt x="262" y="87"/>
                    <a:pt x="125" y="162"/>
                    <a:pt x="0" y="250"/>
                  </a:cubicBezTo>
                  <a:cubicBezTo>
                    <a:pt x="125" y="425"/>
                    <a:pt x="250" y="625"/>
                    <a:pt x="350" y="825"/>
                  </a:cubicBezTo>
                  <a:cubicBezTo>
                    <a:pt x="437" y="800"/>
                    <a:pt x="512" y="775"/>
                    <a:pt x="600" y="750"/>
                  </a:cubicBezTo>
                  <a:cubicBezTo>
                    <a:pt x="475" y="650"/>
                    <a:pt x="462" y="412"/>
                    <a:pt x="612" y="300"/>
                  </a:cubicBezTo>
                  <a:cubicBezTo>
                    <a:pt x="612" y="300"/>
                    <a:pt x="612" y="287"/>
                    <a:pt x="612" y="287"/>
                  </a:cubicBezTo>
                  <a:cubicBezTo>
                    <a:pt x="550" y="187"/>
                    <a:pt x="475" y="87"/>
                    <a:pt x="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8" name="Google Shape;13448;p28"/>
            <p:cNvSpPr/>
            <p:nvPr/>
          </p:nvSpPr>
          <p:spPr>
            <a:xfrm>
              <a:off x="6810075" y="2147650"/>
              <a:ext cx="35025" cy="35650"/>
            </a:xfrm>
            <a:custGeom>
              <a:avLst/>
              <a:gdLst/>
              <a:ahLst/>
              <a:cxnLst/>
              <a:rect l="l" t="t" r="r" b="b"/>
              <a:pathLst>
                <a:path w="1401" h="1426" extrusionOk="0">
                  <a:moveTo>
                    <a:pt x="1" y="1"/>
                  </a:moveTo>
                  <a:lnTo>
                    <a:pt x="1" y="1"/>
                  </a:lnTo>
                  <a:cubicBezTo>
                    <a:pt x="375" y="313"/>
                    <a:pt x="713" y="688"/>
                    <a:pt x="1038" y="1063"/>
                  </a:cubicBezTo>
                  <a:cubicBezTo>
                    <a:pt x="750" y="801"/>
                    <a:pt x="450" y="551"/>
                    <a:pt x="125" y="338"/>
                  </a:cubicBezTo>
                  <a:lnTo>
                    <a:pt x="125" y="338"/>
                  </a:lnTo>
                  <a:cubicBezTo>
                    <a:pt x="463" y="638"/>
                    <a:pt x="750" y="1001"/>
                    <a:pt x="1063" y="1326"/>
                  </a:cubicBezTo>
                  <a:cubicBezTo>
                    <a:pt x="800" y="1076"/>
                    <a:pt x="175" y="688"/>
                    <a:pt x="113" y="651"/>
                  </a:cubicBezTo>
                  <a:lnTo>
                    <a:pt x="113" y="651"/>
                  </a:lnTo>
                  <a:cubicBezTo>
                    <a:pt x="400" y="888"/>
                    <a:pt x="650" y="1176"/>
                    <a:pt x="938" y="1425"/>
                  </a:cubicBezTo>
                  <a:cubicBezTo>
                    <a:pt x="1100" y="1338"/>
                    <a:pt x="1250" y="1251"/>
                    <a:pt x="1400" y="1163"/>
                  </a:cubicBezTo>
                  <a:cubicBezTo>
                    <a:pt x="988" y="713"/>
                    <a:pt x="513" y="3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9" name="Google Shape;13449;p28"/>
            <p:cNvSpPr/>
            <p:nvPr/>
          </p:nvSpPr>
          <p:spPr>
            <a:xfrm>
              <a:off x="6717300" y="2177975"/>
              <a:ext cx="109675" cy="29700"/>
            </a:xfrm>
            <a:custGeom>
              <a:avLst/>
              <a:gdLst/>
              <a:ahLst/>
              <a:cxnLst/>
              <a:rect l="l" t="t" r="r" b="b"/>
              <a:pathLst>
                <a:path w="4387" h="1188" extrusionOk="0">
                  <a:moveTo>
                    <a:pt x="0" y="0"/>
                  </a:moveTo>
                  <a:lnTo>
                    <a:pt x="0" y="0"/>
                  </a:lnTo>
                  <a:cubicBezTo>
                    <a:pt x="450" y="512"/>
                    <a:pt x="1012" y="925"/>
                    <a:pt x="1650" y="1187"/>
                  </a:cubicBezTo>
                  <a:cubicBezTo>
                    <a:pt x="2162" y="1100"/>
                    <a:pt x="2674" y="1012"/>
                    <a:pt x="3199" y="912"/>
                  </a:cubicBezTo>
                  <a:lnTo>
                    <a:pt x="3237" y="912"/>
                  </a:lnTo>
                  <a:cubicBezTo>
                    <a:pt x="3624" y="750"/>
                    <a:pt x="4011" y="562"/>
                    <a:pt x="4386" y="362"/>
                  </a:cubicBezTo>
                  <a:lnTo>
                    <a:pt x="4386" y="362"/>
                  </a:lnTo>
                  <a:cubicBezTo>
                    <a:pt x="4126" y="378"/>
                    <a:pt x="3868" y="392"/>
                    <a:pt x="3615" y="392"/>
                  </a:cubicBezTo>
                  <a:cubicBezTo>
                    <a:pt x="3052" y="392"/>
                    <a:pt x="2508" y="322"/>
                    <a:pt x="1999" y="38"/>
                  </a:cubicBezTo>
                  <a:lnTo>
                    <a:pt x="1999" y="38"/>
                  </a:lnTo>
                  <a:cubicBezTo>
                    <a:pt x="2362" y="325"/>
                    <a:pt x="2799" y="500"/>
                    <a:pt x="3249" y="600"/>
                  </a:cubicBezTo>
                  <a:cubicBezTo>
                    <a:pt x="2549" y="587"/>
                    <a:pt x="1887" y="475"/>
                    <a:pt x="1225" y="150"/>
                  </a:cubicBezTo>
                  <a:lnTo>
                    <a:pt x="1225" y="150"/>
                  </a:lnTo>
                  <a:cubicBezTo>
                    <a:pt x="1600" y="425"/>
                    <a:pt x="2024" y="625"/>
                    <a:pt x="2462" y="762"/>
                  </a:cubicBezTo>
                  <a:cubicBezTo>
                    <a:pt x="1812" y="675"/>
                    <a:pt x="1200" y="512"/>
                    <a:pt x="575" y="137"/>
                  </a:cubicBezTo>
                  <a:lnTo>
                    <a:pt x="575" y="137"/>
                  </a:lnTo>
                  <a:cubicBezTo>
                    <a:pt x="1000" y="512"/>
                    <a:pt x="1500" y="775"/>
                    <a:pt x="2024" y="950"/>
                  </a:cubicBezTo>
                  <a:cubicBezTo>
                    <a:pt x="1275" y="775"/>
                    <a:pt x="612" y="5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0" name="Google Shape;13450;p28"/>
            <p:cNvSpPr/>
            <p:nvPr/>
          </p:nvSpPr>
          <p:spPr>
            <a:xfrm>
              <a:off x="6815075" y="2174525"/>
              <a:ext cx="14075" cy="9525"/>
            </a:xfrm>
            <a:custGeom>
              <a:avLst/>
              <a:gdLst/>
              <a:ahLst/>
              <a:cxnLst/>
              <a:rect l="l" t="t" r="r" b="b"/>
              <a:pathLst>
                <a:path w="563" h="381" extrusionOk="0">
                  <a:moveTo>
                    <a:pt x="0" y="1"/>
                  </a:moveTo>
                  <a:lnTo>
                    <a:pt x="0" y="1"/>
                  </a:lnTo>
                  <a:cubicBezTo>
                    <a:pt x="163" y="126"/>
                    <a:pt x="325" y="263"/>
                    <a:pt x="513" y="375"/>
                  </a:cubicBezTo>
                  <a:cubicBezTo>
                    <a:pt x="516" y="379"/>
                    <a:pt x="521" y="380"/>
                    <a:pt x="527" y="380"/>
                  </a:cubicBezTo>
                  <a:cubicBezTo>
                    <a:pt x="543" y="380"/>
                    <a:pt x="563" y="369"/>
                    <a:pt x="563" y="350"/>
                  </a:cubicBezTo>
                  <a:cubicBezTo>
                    <a:pt x="425" y="201"/>
                    <a:pt x="175"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1" name="Google Shape;13451;p28"/>
            <p:cNvSpPr/>
            <p:nvPr/>
          </p:nvSpPr>
          <p:spPr>
            <a:xfrm>
              <a:off x="6819750" y="2139850"/>
              <a:ext cx="41900" cy="30325"/>
            </a:xfrm>
            <a:custGeom>
              <a:avLst/>
              <a:gdLst/>
              <a:ahLst/>
              <a:cxnLst/>
              <a:rect l="l" t="t" r="r" b="b"/>
              <a:pathLst>
                <a:path w="1676" h="1213" extrusionOk="0">
                  <a:moveTo>
                    <a:pt x="1" y="0"/>
                  </a:moveTo>
                  <a:lnTo>
                    <a:pt x="1" y="0"/>
                  </a:lnTo>
                  <a:cubicBezTo>
                    <a:pt x="526" y="338"/>
                    <a:pt x="988" y="788"/>
                    <a:pt x="1463" y="1213"/>
                  </a:cubicBezTo>
                  <a:cubicBezTo>
                    <a:pt x="1526" y="1175"/>
                    <a:pt x="1601" y="1138"/>
                    <a:pt x="1675" y="1088"/>
                  </a:cubicBezTo>
                  <a:cubicBezTo>
                    <a:pt x="1163" y="650"/>
                    <a:pt x="613" y="2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2" name="Google Shape;13452;p28"/>
            <p:cNvSpPr/>
            <p:nvPr/>
          </p:nvSpPr>
          <p:spPr>
            <a:xfrm>
              <a:off x="6840700" y="2148600"/>
              <a:ext cx="25000" cy="18150"/>
            </a:xfrm>
            <a:custGeom>
              <a:avLst/>
              <a:gdLst/>
              <a:ahLst/>
              <a:cxnLst/>
              <a:rect l="l" t="t" r="r" b="b"/>
              <a:pathLst>
                <a:path w="1000" h="726" extrusionOk="0">
                  <a:moveTo>
                    <a:pt x="0" y="0"/>
                  </a:moveTo>
                  <a:lnTo>
                    <a:pt x="0" y="0"/>
                  </a:lnTo>
                  <a:cubicBezTo>
                    <a:pt x="313" y="188"/>
                    <a:pt x="588" y="463"/>
                    <a:pt x="850" y="725"/>
                  </a:cubicBezTo>
                  <a:cubicBezTo>
                    <a:pt x="900" y="700"/>
                    <a:pt x="950" y="675"/>
                    <a:pt x="1000" y="638"/>
                  </a:cubicBezTo>
                  <a:cubicBezTo>
                    <a:pt x="688" y="388"/>
                    <a:pt x="363" y="1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3" name="Google Shape;13453;p28"/>
            <p:cNvSpPr/>
            <p:nvPr/>
          </p:nvSpPr>
          <p:spPr>
            <a:xfrm>
              <a:off x="6866300" y="2136400"/>
              <a:ext cx="15650" cy="20025"/>
            </a:xfrm>
            <a:custGeom>
              <a:avLst/>
              <a:gdLst/>
              <a:ahLst/>
              <a:cxnLst/>
              <a:rect l="l" t="t" r="r" b="b"/>
              <a:pathLst>
                <a:path w="626" h="801" extrusionOk="0">
                  <a:moveTo>
                    <a:pt x="1" y="1"/>
                  </a:moveTo>
                  <a:lnTo>
                    <a:pt x="1" y="1"/>
                  </a:lnTo>
                  <a:cubicBezTo>
                    <a:pt x="201" y="238"/>
                    <a:pt x="363" y="513"/>
                    <a:pt x="513" y="801"/>
                  </a:cubicBezTo>
                  <a:cubicBezTo>
                    <a:pt x="551" y="776"/>
                    <a:pt x="588" y="738"/>
                    <a:pt x="626" y="713"/>
                  </a:cubicBezTo>
                  <a:cubicBezTo>
                    <a:pt x="463" y="451"/>
                    <a:pt x="238"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4" name="Google Shape;13454;p28"/>
            <p:cNvSpPr/>
            <p:nvPr/>
          </p:nvSpPr>
          <p:spPr>
            <a:xfrm>
              <a:off x="6863175" y="2142350"/>
              <a:ext cx="13150" cy="16575"/>
            </a:xfrm>
            <a:custGeom>
              <a:avLst/>
              <a:gdLst/>
              <a:ahLst/>
              <a:cxnLst/>
              <a:rect l="l" t="t" r="r" b="b"/>
              <a:pathLst>
                <a:path w="526" h="663" extrusionOk="0">
                  <a:moveTo>
                    <a:pt x="1" y="0"/>
                  </a:moveTo>
                  <a:lnTo>
                    <a:pt x="1" y="0"/>
                  </a:lnTo>
                  <a:cubicBezTo>
                    <a:pt x="176" y="213"/>
                    <a:pt x="301" y="450"/>
                    <a:pt x="476" y="663"/>
                  </a:cubicBezTo>
                  <a:cubicBezTo>
                    <a:pt x="488" y="650"/>
                    <a:pt x="513" y="638"/>
                    <a:pt x="526" y="625"/>
                  </a:cubicBezTo>
                  <a:cubicBezTo>
                    <a:pt x="501" y="488"/>
                    <a:pt x="51" y="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5" name="Google Shape;13455;p28"/>
            <p:cNvSpPr/>
            <p:nvPr/>
          </p:nvSpPr>
          <p:spPr>
            <a:xfrm>
              <a:off x="6727600" y="2081000"/>
              <a:ext cx="73125" cy="48250"/>
            </a:xfrm>
            <a:custGeom>
              <a:avLst/>
              <a:gdLst/>
              <a:ahLst/>
              <a:cxnLst/>
              <a:rect l="l" t="t" r="r" b="b"/>
              <a:pathLst>
                <a:path w="2925" h="1930" extrusionOk="0">
                  <a:moveTo>
                    <a:pt x="1319" y="1"/>
                  </a:moveTo>
                  <a:cubicBezTo>
                    <a:pt x="1270" y="1"/>
                    <a:pt x="1222" y="19"/>
                    <a:pt x="1213" y="68"/>
                  </a:cubicBezTo>
                  <a:cubicBezTo>
                    <a:pt x="1213" y="80"/>
                    <a:pt x="1213" y="93"/>
                    <a:pt x="1213" y="105"/>
                  </a:cubicBezTo>
                  <a:cubicBezTo>
                    <a:pt x="1175" y="93"/>
                    <a:pt x="1138" y="80"/>
                    <a:pt x="1100" y="68"/>
                  </a:cubicBezTo>
                  <a:cubicBezTo>
                    <a:pt x="1028" y="68"/>
                    <a:pt x="904" y="30"/>
                    <a:pt x="804" y="30"/>
                  </a:cubicBezTo>
                  <a:cubicBezTo>
                    <a:pt x="732" y="30"/>
                    <a:pt x="671" y="49"/>
                    <a:pt x="650" y="118"/>
                  </a:cubicBezTo>
                  <a:cubicBezTo>
                    <a:pt x="638" y="168"/>
                    <a:pt x="638" y="193"/>
                    <a:pt x="663" y="218"/>
                  </a:cubicBezTo>
                  <a:cubicBezTo>
                    <a:pt x="597" y="198"/>
                    <a:pt x="532" y="178"/>
                    <a:pt x="476" y="178"/>
                  </a:cubicBezTo>
                  <a:cubicBezTo>
                    <a:pt x="424" y="178"/>
                    <a:pt x="380" y="195"/>
                    <a:pt x="350" y="243"/>
                  </a:cubicBezTo>
                  <a:cubicBezTo>
                    <a:pt x="327" y="266"/>
                    <a:pt x="325" y="300"/>
                    <a:pt x="335" y="335"/>
                  </a:cubicBezTo>
                  <a:lnTo>
                    <a:pt x="335" y="335"/>
                  </a:lnTo>
                  <a:cubicBezTo>
                    <a:pt x="331" y="330"/>
                    <a:pt x="322" y="330"/>
                    <a:pt x="313" y="330"/>
                  </a:cubicBezTo>
                  <a:cubicBezTo>
                    <a:pt x="274" y="319"/>
                    <a:pt x="227" y="308"/>
                    <a:pt x="183" y="308"/>
                  </a:cubicBezTo>
                  <a:cubicBezTo>
                    <a:pt x="129" y="308"/>
                    <a:pt x="78" y="325"/>
                    <a:pt x="50" y="380"/>
                  </a:cubicBezTo>
                  <a:cubicBezTo>
                    <a:pt x="0" y="455"/>
                    <a:pt x="50" y="567"/>
                    <a:pt x="138" y="580"/>
                  </a:cubicBezTo>
                  <a:cubicBezTo>
                    <a:pt x="1175" y="767"/>
                    <a:pt x="1962" y="1430"/>
                    <a:pt x="2925" y="1930"/>
                  </a:cubicBezTo>
                  <a:cubicBezTo>
                    <a:pt x="2325" y="1530"/>
                    <a:pt x="1787" y="980"/>
                    <a:pt x="1138" y="642"/>
                  </a:cubicBezTo>
                  <a:cubicBezTo>
                    <a:pt x="1025" y="580"/>
                    <a:pt x="900" y="530"/>
                    <a:pt x="788" y="480"/>
                  </a:cubicBezTo>
                  <a:lnTo>
                    <a:pt x="788" y="480"/>
                  </a:lnTo>
                  <a:cubicBezTo>
                    <a:pt x="1438" y="642"/>
                    <a:pt x="1975" y="992"/>
                    <a:pt x="2587" y="1430"/>
                  </a:cubicBezTo>
                  <a:cubicBezTo>
                    <a:pt x="2100" y="955"/>
                    <a:pt x="1550" y="480"/>
                    <a:pt x="900" y="280"/>
                  </a:cubicBezTo>
                  <a:lnTo>
                    <a:pt x="913" y="280"/>
                  </a:lnTo>
                  <a:cubicBezTo>
                    <a:pt x="1463" y="317"/>
                    <a:pt x="2037" y="580"/>
                    <a:pt x="2575" y="992"/>
                  </a:cubicBezTo>
                  <a:cubicBezTo>
                    <a:pt x="2262" y="667"/>
                    <a:pt x="1900" y="380"/>
                    <a:pt x="1488" y="205"/>
                  </a:cubicBezTo>
                  <a:lnTo>
                    <a:pt x="1488" y="205"/>
                  </a:lnTo>
                  <a:cubicBezTo>
                    <a:pt x="1887" y="243"/>
                    <a:pt x="2475" y="417"/>
                    <a:pt x="2887" y="717"/>
                  </a:cubicBezTo>
                  <a:cubicBezTo>
                    <a:pt x="2537" y="392"/>
                    <a:pt x="2112" y="155"/>
                    <a:pt x="1650" y="55"/>
                  </a:cubicBezTo>
                  <a:cubicBezTo>
                    <a:pt x="1562" y="30"/>
                    <a:pt x="1463" y="18"/>
                    <a:pt x="1363" y="5"/>
                  </a:cubicBezTo>
                  <a:cubicBezTo>
                    <a:pt x="1348" y="2"/>
                    <a:pt x="1334" y="1"/>
                    <a:pt x="13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6" name="Google Shape;13456;p28"/>
            <p:cNvSpPr/>
            <p:nvPr/>
          </p:nvSpPr>
          <p:spPr>
            <a:xfrm>
              <a:off x="6664050" y="2080425"/>
              <a:ext cx="68875" cy="43825"/>
            </a:xfrm>
            <a:custGeom>
              <a:avLst/>
              <a:gdLst/>
              <a:ahLst/>
              <a:cxnLst/>
              <a:rect l="l" t="t" r="r" b="b"/>
              <a:pathLst>
                <a:path w="2755" h="1753" extrusionOk="0">
                  <a:moveTo>
                    <a:pt x="520" y="1"/>
                  </a:moveTo>
                  <a:cubicBezTo>
                    <a:pt x="504" y="1"/>
                    <a:pt x="487" y="1"/>
                    <a:pt x="468" y="3"/>
                  </a:cubicBezTo>
                  <a:cubicBezTo>
                    <a:pt x="330" y="53"/>
                    <a:pt x="380" y="191"/>
                    <a:pt x="430" y="228"/>
                  </a:cubicBezTo>
                  <a:cubicBezTo>
                    <a:pt x="319" y="163"/>
                    <a:pt x="201" y="107"/>
                    <a:pt x="119" y="107"/>
                  </a:cubicBezTo>
                  <a:cubicBezTo>
                    <a:pt x="45" y="107"/>
                    <a:pt x="0" y="153"/>
                    <a:pt x="18" y="278"/>
                  </a:cubicBezTo>
                  <a:cubicBezTo>
                    <a:pt x="56" y="340"/>
                    <a:pt x="118" y="340"/>
                    <a:pt x="168" y="353"/>
                  </a:cubicBezTo>
                  <a:cubicBezTo>
                    <a:pt x="181" y="353"/>
                    <a:pt x="443" y="503"/>
                    <a:pt x="530" y="565"/>
                  </a:cubicBezTo>
                  <a:cubicBezTo>
                    <a:pt x="943" y="840"/>
                    <a:pt x="1405" y="1265"/>
                    <a:pt x="1918" y="1515"/>
                  </a:cubicBezTo>
                  <a:cubicBezTo>
                    <a:pt x="1468" y="1215"/>
                    <a:pt x="1130" y="778"/>
                    <a:pt x="718" y="440"/>
                  </a:cubicBezTo>
                  <a:cubicBezTo>
                    <a:pt x="680" y="390"/>
                    <a:pt x="568" y="315"/>
                    <a:pt x="443" y="241"/>
                  </a:cubicBezTo>
                  <a:lnTo>
                    <a:pt x="455" y="241"/>
                  </a:lnTo>
                  <a:cubicBezTo>
                    <a:pt x="793" y="403"/>
                    <a:pt x="968" y="603"/>
                    <a:pt x="1280" y="865"/>
                  </a:cubicBezTo>
                  <a:cubicBezTo>
                    <a:pt x="1730" y="1228"/>
                    <a:pt x="2217" y="1553"/>
                    <a:pt x="2755" y="1753"/>
                  </a:cubicBezTo>
                  <a:cubicBezTo>
                    <a:pt x="2392" y="1565"/>
                    <a:pt x="2118" y="1315"/>
                    <a:pt x="1805" y="1040"/>
                  </a:cubicBezTo>
                  <a:cubicBezTo>
                    <a:pt x="1455" y="740"/>
                    <a:pt x="1180" y="353"/>
                    <a:pt x="793" y="103"/>
                  </a:cubicBezTo>
                  <a:cubicBezTo>
                    <a:pt x="662" y="38"/>
                    <a:pt x="626" y="1"/>
                    <a:pt x="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7" name="Google Shape;13457;p28"/>
            <p:cNvSpPr/>
            <p:nvPr/>
          </p:nvSpPr>
          <p:spPr>
            <a:xfrm>
              <a:off x="6655125" y="2123200"/>
              <a:ext cx="50000" cy="34800"/>
            </a:xfrm>
            <a:custGeom>
              <a:avLst/>
              <a:gdLst/>
              <a:ahLst/>
              <a:cxnLst/>
              <a:rect l="l" t="t" r="r" b="b"/>
              <a:pathLst>
                <a:path w="2000" h="1392" extrusionOk="0">
                  <a:moveTo>
                    <a:pt x="183" y="0"/>
                  </a:moveTo>
                  <a:cubicBezTo>
                    <a:pt x="151" y="0"/>
                    <a:pt x="117" y="12"/>
                    <a:pt x="88" y="42"/>
                  </a:cubicBezTo>
                  <a:cubicBezTo>
                    <a:pt x="0" y="167"/>
                    <a:pt x="100" y="229"/>
                    <a:pt x="113" y="254"/>
                  </a:cubicBezTo>
                  <a:cubicBezTo>
                    <a:pt x="338" y="516"/>
                    <a:pt x="712" y="541"/>
                    <a:pt x="1025" y="666"/>
                  </a:cubicBezTo>
                  <a:cubicBezTo>
                    <a:pt x="1387" y="779"/>
                    <a:pt x="1775" y="1004"/>
                    <a:pt x="2000" y="1391"/>
                  </a:cubicBezTo>
                  <a:cubicBezTo>
                    <a:pt x="1762" y="741"/>
                    <a:pt x="1087" y="491"/>
                    <a:pt x="513" y="204"/>
                  </a:cubicBezTo>
                  <a:cubicBezTo>
                    <a:pt x="388" y="142"/>
                    <a:pt x="425" y="154"/>
                    <a:pt x="313" y="67"/>
                  </a:cubicBezTo>
                  <a:cubicBezTo>
                    <a:pt x="282" y="29"/>
                    <a:pt x="234" y="0"/>
                    <a:pt x="1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8" name="Google Shape;13458;p28"/>
            <p:cNvSpPr/>
            <p:nvPr/>
          </p:nvSpPr>
          <p:spPr>
            <a:xfrm>
              <a:off x="6656850" y="2116950"/>
              <a:ext cx="30475" cy="16675"/>
            </a:xfrm>
            <a:custGeom>
              <a:avLst/>
              <a:gdLst/>
              <a:ahLst/>
              <a:cxnLst/>
              <a:rect l="l" t="t" r="r" b="b"/>
              <a:pathLst>
                <a:path w="1219" h="667" extrusionOk="0">
                  <a:moveTo>
                    <a:pt x="118" y="1"/>
                  </a:moveTo>
                  <a:cubicBezTo>
                    <a:pt x="36" y="1"/>
                    <a:pt x="0" y="110"/>
                    <a:pt x="69" y="167"/>
                  </a:cubicBezTo>
                  <a:cubicBezTo>
                    <a:pt x="369" y="467"/>
                    <a:pt x="831" y="517"/>
                    <a:pt x="1218" y="667"/>
                  </a:cubicBezTo>
                  <a:cubicBezTo>
                    <a:pt x="831" y="454"/>
                    <a:pt x="444" y="254"/>
                    <a:pt x="144" y="4"/>
                  </a:cubicBezTo>
                  <a:cubicBezTo>
                    <a:pt x="135" y="2"/>
                    <a:pt x="126" y="1"/>
                    <a:pt x="1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9" name="Google Shape;13459;p28"/>
            <p:cNvSpPr/>
            <p:nvPr/>
          </p:nvSpPr>
          <p:spPr>
            <a:xfrm>
              <a:off x="6652925" y="2095475"/>
              <a:ext cx="28450" cy="20350"/>
            </a:xfrm>
            <a:custGeom>
              <a:avLst/>
              <a:gdLst/>
              <a:ahLst/>
              <a:cxnLst/>
              <a:rect l="l" t="t" r="r" b="b"/>
              <a:pathLst>
                <a:path w="1138" h="814" extrusionOk="0">
                  <a:moveTo>
                    <a:pt x="101" y="1"/>
                  </a:moveTo>
                  <a:cubicBezTo>
                    <a:pt x="1" y="26"/>
                    <a:pt x="13" y="163"/>
                    <a:pt x="101" y="188"/>
                  </a:cubicBezTo>
                  <a:cubicBezTo>
                    <a:pt x="451" y="288"/>
                    <a:pt x="838" y="538"/>
                    <a:pt x="1138" y="813"/>
                  </a:cubicBezTo>
                  <a:cubicBezTo>
                    <a:pt x="875" y="476"/>
                    <a:pt x="538" y="88"/>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0" name="Google Shape;13460;p28"/>
            <p:cNvSpPr/>
            <p:nvPr/>
          </p:nvSpPr>
          <p:spPr>
            <a:xfrm>
              <a:off x="6778825" y="2019875"/>
              <a:ext cx="71275" cy="48450"/>
            </a:xfrm>
            <a:custGeom>
              <a:avLst/>
              <a:gdLst/>
              <a:ahLst/>
              <a:cxnLst/>
              <a:rect l="l" t="t" r="r" b="b"/>
              <a:pathLst>
                <a:path w="2851" h="1938" extrusionOk="0">
                  <a:moveTo>
                    <a:pt x="163" y="1"/>
                  </a:moveTo>
                  <a:cubicBezTo>
                    <a:pt x="76" y="1"/>
                    <a:pt x="1" y="88"/>
                    <a:pt x="26" y="176"/>
                  </a:cubicBezTo>
                  <a:cubicBezTo>
                    <a:pt x="63" y="276"/>
                    <a:pt x="101" y="263"/>
                    <a:pt x="176" y="326"/>
                  </a:cubicBezTo>
                  <a:cubicBezTo>
                    <a:pt x="351" y="463"/>
                    <a:pt x="476" y="651"/>
                    <a:pt x="626" y="801"/>
                  </a:cubicBezTo>
                  <a:cubicBezTo>
                    <a:pt x="1251" y="1413"/>
                    <a:pt x="2013" y="1800"/>
                    <a:pt x="2850" y="1938"/>
                  </a:cubicBezTo>
                  <a:cubicBezTo>
                    <a:pt x="2213" y="1700"/>
                    <a:pt x="1700" y="1325"/>
                    <a:pt x="1226" y="913"/>
                  </a:cubicBezTo>
                  <a:cubicBezTo>
                    <a:pt x="976" y="701"/>
                    <a:pt x="788" y="401"/>
                    <a:pt x="526" y="213"/>
                  </a:cubicBezTo>
                  <a:cubicBezTo>
                    <a:pt x="401" y="138"/>
                    <a:pt x="301" y="26"/>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1" name="Google Shape;13461;p28"/>
            <p:cNvSpPr/>
            <p:nvPr/>
          </p:nvSpPr>
          <p:spPr>
            <a:xfrm>
              <a:off x="6767575" y="2004250"/>
              <a:ext cx="60025" cy="46275"/>
            </a:xfrm>
            <a:custGeom>
              <a:avLst/>
              <a:gdLst/>
              <a:ahLst/>
              <a:cxnLst/>
              <a:rect l="l" t="t" r="r" b="b"/>
              <a:pathLst>
                <a:path w="2401" h="1851" extrusionOk="0">
                  <a:moveTo>
                    <a:pt x="351" y="1"/>
                  </a:moveTo>
                  <a:cubicBezTo>
                    <a:pt x="276" y="76"/>
                    <a:pt x="213" y="138"/>
                    <a:pt x="138" y="213"/>
                  </a:cubicBezTo>
                  <a:cubicBezTo>
                    <a:pt x="101" y="251"/>
                    <a:pt x="51" y="288"/>
                    <a:pt x="1" y="326"/>
                  </a:cubicBezTo>
                  <a:cubicBezTo>
                    <a:pt x="26" y="326"/>
                    <a:pt x="51" y="338"/>
                    <a:pt x="76" y="338"/>
                  </a:cubicBezTo>
                  <a:cubicBezTo>
                    <a:pt x="376" y="426"/>
                    <a:pt x="438" y="426"/>
                    <a:pt x="688" y="563"/>
                  </a:cubicBezTo>
                  <a:cubicBezTo>
                    <a:pt x="1226" y="888"/>
                    <a:pt x="1763" y="1488"/>
                    <a:pt x="2400" y="1850"/>
                  </a:cubicBezTo>
                  <a:cubicBezTo>
                    <a:pt x="1776" y="1376"/>
                    <a:pt x="1501" y="713"/>
                    <a:pt x="876" y="251"/>
                  </a:cubicBezTo>
                  <a:cubicBezTo>
                    <a:pt x="713" y="151"/>
                    <a:pt x="538" y="63"/>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2" name="Google Shape;13462;p28"/>
            <p:cNvSpPr/>
            <p:nvPr/>
          </p:nvSpPr>
          <p:spPr>
            <a:xfrm>
              <a:off x="6782275" y="1993950"/>
              <a:ext cx="17825" cy="10650"/>
            </a:xfrm>
            <a:custGeom>
              <a:avLst/>
              <a:gdLst/>
              <a:ahLst/>
              <a:cxnLst/>
              <a:rect l="l" t="t" r="r" b="b"/>
              <a:pathLst>
                <a:path w="713" h="426" extrusionOk="0">
                  <a:moveTo>
                    <a:pt x="75" y="0"/>
                  </a:moveTo>
                  <a:cubicBezTo>
                    <a:pt x="50" y="50"/>
                    <a:pt x="25" y="88"/>
                    <a:pt x="0" y="125"/>
                  </a:cubicBezTo>
                  <a:cubicBezTo>
                    <a:pt x="250" y="213"/>
                    <a:pt x="488" y="288"/>
                    <a:pt x="713" y="425"/>
                  </a:cubicBezTo>
                  <a:cubicBezTo>
                    <a:pt x="525" y="250"/>
                    <a:pt x="300" y="113"/>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3" name="Google Shape;13463;p28"/>
            <p:cNvSpPr/>
            <p:nvPr/>
          </p:nvSpPr>
          <p:spPr>
            <a:xfrm>
              <a:off x="6777275" y="1997700"/>
              <a:ext cx="34075" cy="27200"/>
            </a:xfrm>
            <a:custGeom>
              <a:avLst/>
              <a:gdLst/>
              <a:ahLst/>
              <a:cxnLst/>
              <a:rect l="l" t="t" r="r" b="b"/>
              <a:pathLst>
                <a:path w="1363" h="1088" extrusionOk="0">
                  <a:moveTo>
                    <a:pt x="188" y="0"/>
                  </a:moveTo>
                  <a:cubicBezTo>
                    <a:pt x="163" y="25"/>
                    <a:pt x="138" y="50"/>
                    <a:pt x="125" y="75"/>
                  </a:cubicBezTo>
                  <a:cubicBezTo>
                    <a:pt x="88" y="125"/>
                    <a:pt x="38" y="175"/>
                    <a:pt x="0" y="213"/>
                  </a:cubicBezTo>
                  <a:cubicBezTo>
                    <a:pt x="513" y="400"/>
                    <a:pt x="988" y="638"/>
                    <a:pt x="1363" y="1088"/>
                  </a:cubicBezTo>
                  <a:cubicBezTo>
                    <a:pt x="1088" y="625"/>
                    <a:pt x="663" y="250"/>
                    <a:pt x="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4" name="Google Shape;13464;p28"/>
            <p:cNvSpPr/>
            <p:nvPr/>
          </p:nvSpPr>
          <p:spPr>
            <a:xfrm>
              <a:off x="6743225" y="2020825"/>
              <a:ext cx="57825" cy="30950"/>
            </a:xfrm>
            <a:custGeom>
              <a:avLst/>
              <a:gdLst/>
              <a:ahLst/>
              <a:cxnLst/>
              <a:rect l="l" t="t" r="r" b="b"/>
              <a:pathLst>
                <a:path w="2313" h="1238" extrusionOk="0">
                  <a:moveTo>
                    <a:pt x="500" y="0"/>
                  </a:moveTo>
                  <a:cubicBezTo>
                    <a:pt x="438" y="50"/>
                    <a:pt x="363" y="75"/>
                    <a:pt x="288" y="113"/>
                  </a:cubicBezTo>
                  <a:cubicBezTo>
                    <a:pt x="225" y="125"/>
                    <a:pt x="150" y="150"/>
                    <a:pt x="75" y="175"/>
                  </a:cubicBezTo>
                  <a:cubicBezTo>
                    <a:pt x="50" y="200"/>
                    <a:pt x="25" y="238"/>
                    <a:pt x="0" y="275"/>
                  </a:cubicBezTo>
                  <a:cubicBezTo>
                    <a:pt x="0" y="275"/>
                    <a:pt x="0" y="275"/>
                    <a:pt x="0" y="288"/>
                  </a:cubicBezTo>
                  <a:cubicBezTo>
                    <a:pt x="400" y="350"/>
                    <a:pt x="875" y="450"/>
                    <a:pt x="1212" y="588"/>
                  </a:cubicBezTo>
                  <a:cubicBezTo>
                    <a:pt x="1612" y="738"/>
                    <a:pt x="1962" y="987"/>
                    <a:pt x="2312" y="1237"/>
                  </a:cubicBezTo>
                  <a:cubicBezTo>
                    <a:pt x="2050" y="987"/>
                    <a:pt x="1737" y="675"/>
                    <a:pt x="1475" y="488"/>
                  </a:cubicBezTo>
                  <a:cubicBezTo>
                    <a:pt x="1200" y="300"/>
                    <a:pt x="863" y="138"/>
                    <a:pt x="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5" name="Google Shape;13465;p28"/>
            <p:cNvSpPr/>
            <p:nvPr/>
          </p:nvSpPr>
          <p:spPr>
            <a:xfrm>
              <a:off x="6728225" y="2037075"/>
              <a:ext cx="29400" cy="8450"/>
            </a:xfrm>
            <a:custGeom>
              <a:avLst/>
              <a:gdLst/>
              <a:ahLst/>
              <a:cxnLst/>
              <a:rect l="l" t="t" r="r" b="b"/>
              <a:pathLst>
                <a:path w="1176" h="338" extrusionOk="0">
                  <a:moveTo>
                    <a:pt x="238" y="0"/>
                  </a:moveTo>
                  <a:cubicBezTo>
                    <a:pt x="225" y="0"/>
                    <a:pt x="225" y="0"/>
                    <a:pt x="213" y="13"/>
                  </a:cubicBezTo>
                  <a:cubicBezTo>
                    <a:pt x="150" y="50"/>
                    <a:pt x="75" y="100"/>
                    <a:pt x="0" y="150"/>
                  </a:cubicBezTo>
                  <a:cubicBezTo>
                    <a:pt x="363" y="187"/>
                    <a:pt x="738" y="212"/>
                    <a:pt x="1175" y="337"/>
                  </a:cubicBezTo>
                  <a:cubicBezTo>
                    <a:pt x="900" y="187"/>
                    <a:pt x="575" y="88"/>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6" name="Google Shape;13466;p28"/>
            <p:cNvSpPr/>
            <p:nvPr/>
          </p:nvSpPr>
          <p:spPr>
            <a:xfrm>
              <a:off x="6735400" y="2030200"/>
              <a:ext cx="42525" cy="14375"/>
            </a:xfrm>
            <a:custGeom>
              <a:avLst/>
              <a:gdLst/>
              <a:ahLst/>
              <a:cxnLst/>
              <a:rect l="l" t="t" r="r" b="b"/>
              <a:pathLst>
                <a:path w="1701" h="575" extrusionOk="0">
                  <a:moveTo>
                    <a:pt x="238" y="0"/>
                  </a:moveTo>
                  <a:cubicBezTo>
                    <a:pt x="213" y="25"/>
                    <a:pt x="188" y="63"/>
                    <a:pt x="151" y="88"/>
                  </a:cubicBezTo>
                  <a:cubicBezTo>
                    <a:pt x="113" y="150"/>
                    <a:pt x="51" y="188"/>
                    <a:pt x="1" y="238"/>
                  </a:cubicBezTo>
                  <a:cubicBezTo>
                    <a:pt x="576" y="288"/>
                    <a:pt x="1113" y="338"/>
                    <a:pt x="1700" y="575"/>
                  </a:cubicBezTo>
                  <a:cubicBezTo>
                    <a:pt x="1288" y="325"/>
                    <a:pt x="751" y="125"/>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7" name="Google Shape;13467;p28"/>
            <p:cNvSpPr/>
            <p:nvPr/>
          </p:nvSpPr>
          <p:spPr>
            <a:xfrm>
              <a:off x="7084075" y="1930525"/>
              <a:ext cx="24700" cy="25650"/>
            </a:xfrm>
            <a:custGeom>
              <a:avLst/>
              <a:gdLst/>
              <a:ahLst/>
              <a:cxnLst/>
              <a:rect l="l" t="t" r="r" b="b"/>
              <a:pathLst>
                <a:path w="988" h="1026" extrusionOk="0">
                  <a:moveTo>
                    <a:pt x="987" y="1"/>
                  </a:moveTo>
                  <a:cubicBezTo>
                    <a:pt x="975" y="1"/>
                    <a:pt x="962" y="13"/>
                    <a:pt x="950" y="13"/>
                  </a:cubicBezTo>
                  <a:cubicBezTo>
                    <a:pt x="950" y="13"/>
                    <a:pt x="950" y="13"/>
                    <a:pt x="937" y="38"/>
                  </a:cubicBezTo>
                  <a:lnTo>
                    <a:pt x="925" y="38"/>
                  </a:lnTo>
                  <a:cubicBezTo>
                    <a:pt x="887" y="76"/>
                    <a:pt x="837" y="113"/>
                    <a:pt x="750" y="188"/>
                  </a:cubicBezTo>
                  <a:cubicBezTo>
                    <a:pt x="513" y="363"/>
                    <a:pt x="263" y="526"/>
                    <a:pt x="0" y="663"/>
                  </a:cubicBezTo>
                  <a:cubicBezTo>
                    <a:pt x="88" y="713"/>
                    <a:pt x="150" y="813"/>
                    <a:pt x="113" y="950"/>
                  </a:cubicBezTo>
                  <a:cubicBezTo>
                    <a:pt x="100" y="975"/>
                    <a:pt x="88" y="1000"/>
                    <a:pt x="75" y="1025"/>
                  </a:cubicBezTo>
                  <a:cubicBezTo>
                    <a:pt x="188" y="975"/>
                    <a:pt x="300" y="913"/>
                    <a:pt x="413" y="850"/>
                  </a:cubicBezTo>
                  <a:cubicBezTo>
                    <a:pt x="575" y="613"/>
                    <a:pt x="737" y="376"/>
                    <a:pt x="900" y="126"/>
                  </a:cubicBezTo>
                  <a:cubicBezTo>
                    <a:pt x="925" y="88"/>
                    <a:pt x="950" y="38"/>
                    <a:pt x="9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8" name="Google Shape;13468;p28"/>
            <p:cNvSpPr/>
            <p:nvPr/>
          </p:nvSpPr>
          <p:spPr>
            <a:xfrm>
              <a:off x="6886625" y="1802125"/>
              <a:ext cx="160925" cy="77500"/>
            </a:xfrm>
            <a:custGeom>
              <a:avLst/>
              <a:gdLst/>
              <a:ahLst/>
              <a:cxnLst/>
              <a:rect l="l" t="t" r="r" b="b"/>
              <a:pathLst>
                <a:path w="6437" h="3100" extrusionOk="0">
                  <a:moveTo>
                    <a:pt x="0" y="1"/>
                  </a:moveTo>
                  <a:lnTo>
                    <a:pt x="0" y="1"/>
                  </a:lnTo>
                  <a:cubicBezTo>
                    <a:pt x="887" y="913"/>
                    <a:pt x="1675" y="2038"/>
                    <a:pt x="2924" y="2475"/>
                  </a:cubicBezTo>
                  <a:cubicBezTo>
                    <a:pt x="2987" y="2500"/>
                    <a:pt x="3049" y="2525"/>
                    <a:pt x="3099" y="2537"/>
                  </a:cubicBezTo>
                  <a:cubicBezTo>
                    <a:pt x="3112" y="2550"/>
                    <a:pt x="3112" y="2562"/>
                    <a:pt x="3112" y="2575"/>
                  </a:cubicBezTo>
                  <a:cubicBezTo>
                    <a:pt x="3199" y="2675"/>
                    <a:pt x="3362" y="2662"/>
                    <a:pt x="3487" y="2700"/>
                  </a:cubicBezTo>
                  <a:cubicBezTo>
                    <a:pt x="4499" y="2887"/>
                    <a:pt x="5474" y="2737"/>
                    <a:pt x="6436" y="3100"/>
                  </a:cubicBezTo>
                  <a:cubicBezTo>
                    <a:pt x="5974" y="2850"/>
                    <a:pt x="5436" y="2712"/>
                    <a:pt x="4911" y="2625"/>
                  </a:cubicBezTo>
                  <a:cubicBezTo>
                    <a:pt x="4761" y="2587"/>
                    <a:pt x="4686" y="2550"/>
                    <a:pt x="4524" y="2462"/>
                  </a:cubicBezTo>
                  <a:cubicBezTo>
                    <a:pt x="3787" y="2062"/>
                    <a:pt x="3037" y="1688"/>
                    <a:pt x="2325" y="1263"/>
                  </a:cubicBezTo>
                  <a:lnTo>
                    <a:pt x="2325" y="1263"/>
                  </a:lnTo>
                  <a:cubicBezTo>
                    <a:pt x="2887" y="1650"/>
                    <a:pt x="3437" y="2087"/>
                    <a:pt x="4037" y="2425"/>
                  </a:cubicBezTo>
                  <a:cubicBezTo>
                    <a:pt x="3799" y="2362"/>
                    <a:pt x="3574" y="2287"/>
                    <a:pt x="3337" y="2150"/>
                  </a:cubicBezTo>
                  <a:cubicBezTo>
                    <a:pt x="2575" y="1675"/>
                    <a:pt x="1837" y="1150"/>
                    <a:pt x="1100" y="650"/>
                  </a:cubicBezTo>
                  <a:lnTo>
                    <a:pt x="1100" y="650"/>
                  </a:lnTo>
                  <a:cubicBezTo>
                    <a:pt x="1750" y="1163"/>
                    <a:pt x="2362" y="1725"/>
                    <a:pt x="3024" y="2212"/>
                  </a:cubicBezTo>
                  <a:cubicBezTo>
                    <a:pt x="2550" y="2013"/>
                    <a:pt x="2025" y="1663"/>
                    <a:pt x="1637" y="1350"/>
                  </a:cubicBezTo>
                  <a:cubicBezTo>
                    <a:pt x="1175" y="1000"/>
                    <a:pt x="513" y="4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9" name="Google Shape;13469;p28"/>
            <p:cNvSpPr/>
            <p:nvPr/>
          </p:nvSpPr>
          <p:spPr>
            <a:xfrm>
              <a:off x="7054075" y="1883050"/>
              <a:ext cx="61875" cy="44700"/>
            </a:xfrm>
            <a:custGeom>
              <a:avLst/>
              <a:gdLst/>
              <a:ahLst/>
              <a:cxnLst/>
              <a:rect l="l" t="t" r="r" b="b"/>
              <a:pathLst>
                <a:path w="2475" h="1788" extrusionOk="0">
                  <a:moveTo>
                    <a:pt x="0" y="0"/>
                  </a:moveTo>
                  <a:lnTo>
                    <a:pt x="0" y="0"/>
                  </a:lnTo>
                  <a:cubicBezTo>
                    <a:pt x="475" y="200"/>
                    <a:pt x="888" y="463"/>
                    <a:pt x="1238" y="750"/>
                  </a:cubicBezTo>
                  <a:cubicBezTo>
                    <a:pt x="1563" y="1000"/>
                    <a:pt x="1987" y="1475"/>
                    <a:pt x="2250" y="1787"/>
                  </a:cubicBezTo>
                  <a:cubicBezTo>
                    <a:pt x="2325" y="1675"/>
                    <a:pt x="2400" y="1562"/>
                    <a:pt x="2475" y="1450"/>
                  </a:cubicBezTo>
                  <a:cubicBezTo>
                    <a:pt x="1788" y="762"/>
                    <a:pt x="938" y="2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0" name="Google Shape;13470;p28"/>
            <p:cNvSpPr/>
            <p:nvPr/>
          </p:nvSpPr>
          <p:spPr>
            <a:xfrm>
              <a:off x="7086250" y="1876100"/>
              <a:ext cx="29700" cy="29450"/>
            </a:xfrm>
            <a:custGeom>
              <a:avLst/>
              <a:gdLst/>
              <a:ahLst/>
              <a:cxnLst/>
              <a:rect l="l" t="t" r="r" b="b"/>
              <a:pathLst>
                <a:path w="1188" h="1178" extrusionOk="0">
                  <a:moveTo>
                    <a:pt x="76" y="0"/>
                  </a:moveTo>
                  <a:cubicBezTo>
                    <a:pt x="68" y="0"/>
                    <a:pt x="59" y="1"/>
                    <a:pt x="51" y="3"/>
                  </a:cubicBezTo>
                  <a:cubicBezTo>
                    <a:pt x="1" y="28"/>
                    <a:pt x="1" y="91"/>
                    <a:pt x="38" y="128"/>
                  </a:cubicBezTo>
                  <a:cubicBezTo>
                    <a:pt x="413" y="491"/>
                    <a:pt x="850" y="778"/>
                    <a:pt x="1188" y="1178"/>
                  </a:cubicBezTo>
                  <a:cubicBezTo>
                    <a:pt x="975" y="803"/>
                    <a:pt x="713" y="478"/>
                    <a:pt x="388" y="203"/>
                  </a:cubicBezTo>
                  <a:cubicBezTo>
                    <a:pt x="272" y="134"/>
                    <a:pt x="178" y="0"/>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1" name="Google Shape;13471;p28"/>
            <p:cNvSpPr/>
            <p:nvPr/>
          </p:nvSpPr>
          <p:spPr>
            <a:xfrm>
              <a:off x="7056875" y="1868975"/>
              <a:ext cx="63450" cy="49075"/>
            </a:xfrm>
            <a:custGeom>
              <a:avLst/>
              <a:gdLst/>
              <a:ahLst/>
              <a:cxnLst/>
              <a:rect l="l" t="t" r="r" b="b"/>
              <a:pathLst>
                <a:path w="2538" h="1963" extrusionOk="0">
                  <a:moveTo>
                    <a:pt x="1" y="1"/>
                  </a:moveTo>
                  <a:lnTo>
                    <a:pt x="1" y="1"/>
                  </a:lnTo>
                  <a:cubicBezTo>
                    <a:pt x="976" y="401"/>
                    <a:pt x="1700" y="1163"/>
                    <a:pt x="2388" y="1963"/>
                  </a:cubicBezTo>
                  <a:cubicBezTo>
                    <a:pt x="2438" y="1888"/>
                    <a:pt x="2488" y="1800"/>
                    <a:pt x="2538" y="1725"/>
                  </a:cubicBezTo>
                  <a:cubicBezTo>
                    <a:pt x="1875" y="988"/>
                    <a:pt x="963"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2" name="Google Shape;13472;p28"/>
            <p:cNvSpPr/>
            <p:nvPr/>
          </p:nvSpPr>
          <p:spPr>
            <a:xfrm>
              <a:off x="7066250" y="1855850"/>
              <a:ext cx="65325" cy="54700"/>
            </a:xfrm>
            <a:custGeom>
              <a:avLst/>
              <a:gdLst/>
              <a:ahLst/>
              <a:cxnLst/>
              <a:rect l="l" t="t" r="r" b="b"/>
              <a:pathLst>
                <a:path w="2613" h="2188" extrusionOk="0">
                  <a:moveTo>
                    <a:pt x="1" y="1"/>
                  </a:moveTo>
                  <a:lnTo>
                    <a:pt x="1" y="1"/>
                  </a:lnTo>
                  <a:cubicBezTo>
                    <a:pt x="713" y="488"/>
                    <a:pt x="1575" y="1276"/>
                    <a:pt x="1988" y="1850"/>
                  </a:cubicBezTo>
                  <a:cubicBezTo>
                    <a:pt x="2075" y="1950"/>
                    <a:pt x="2138" y="2063"/>
                    <a:pt x="2200" y="2188"/>
                  </a:cubicBezTo>
                  <a:cubicBezTo>
                    <a:pt x="2288" y="2050"/>
                    <a:pt x="2363" y="1913"/>
                    <a:pt x="2450" y="1788"/>
                  </a:cubicBezTo>
                  <a:cubicBezTo>
                    <a:pt x="2500" y="1651"/>
                    <a:pt x="2563" y="1526"/>
                    <a:pt x="2613" y="1401"/>
                  </a:cubicBezTo>
                  <a:cubicBezTo>
                    <a:pt x="2325" y="1138"/>
                    <a:pt x="2000" y="913"/>
                    <a:pt x="1650" y="713"/>
                  </a:cubicBezTo>
                  <a:lnTo>
                    <a:pt x="1650" y="713"/>
                  </a:lnTo>
                  <a:cubicBezTo>
                    <a:pt x="1925" y="938"/>
                    <a:pt x="2163" y="1176"/>
                    <a:pt x="2400" y="1438"/>
                  </a:cubicBezTo>
                  <a:cubicBezTo>
                    <a:pt x="1975" y="1001"/>
                    <a:pt x="1438" y="713"/>
                    <a:pt x="938" y="376"/>
                  </a:cubicBezTo>
                  <a:lnTo>
                    <a:pt x="938" y="376"/>
                  </a:lnTo>
                  <a:cubicBezTo>
                    <a:pt x="1350" y="738"/>
                    <a:pt x="1800" y="1076"/>
                    <a:pt x="2150" y="1501"/>
                  </a:cubicBezTo>
                  <a:cubicBezTo>
                    <a:pt x="2194" y="1545"/>
                    <a:pt x="2238" y="1589"/>
                    <a:pt x="2274" y="1641"/>
                  </a:cubicBezTo>
                  <a:lnTo>
                    <a:pt x="2274" y="1641"/>
                  </a:lnTo>
                  <a:cubicBezTo>
                    <a:pt x="2270" y="1639"/>
                    <a:pt x="2267" y="1638"/>
                    <a:pt x="2263" y="1638"/>
                  </a:cubicBezTo>
                  <a:cubicBezTo>
                    <a:pt x="1638" y="938"/>
                    <a:pt x="826" y="4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3" name="Google Shape;13473;p28"/>
            <p:cNvSpPr/>
            <p:nvPr/>
          </p:nvSpPr>
          <p:spPr>
            <a:xfrm>
              <a:off x="7116875" y="1874300"/>
              <a:ext cx="16900" cy="15325"/>
            </a:xfrm>
            <a:custGeom>
              <a:avLst/>
              <a:gdLst/>
              <a:ahLst/>
              <a:cxnLst/>
              <a:rect l="l" t="t" r="r" b="b"/>
              <a:pathLst>
                <a:path w="676" h="613" extrusionOk="0">
                  <a:moveTo>
                    <a:pt x="0" y="0"/>
                  </a:moveTo>
                  <a:lnTo>
                    <a:pt x="0" y="0"/>
                  </a:lnTo>
                  <a:cubicBezTo>
                    <a:pt x="238" y="175"/>
                    <a:pt x="425" y="388"/>
                    <a:pt x="613" y="613"/>
                  </a:cubicBezTo>
                  <a:cubicBezTo>
                    <a:pt x="638" y="563"/>
                    <a:pt x="650" y="525"/>
                    <a:pt x="675" y="475"/>
                  </a:cubicBezTo>
                  <a:cubicBezTo>
                    <a:pt x="475" y="288"/>
                    <a:pt x="225" y="1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4" name="Google Shape;13474;p28"/>
            <p:cNvSpPr/>
            <p:nvPr/>
          </p:nvSpPr>
          <p:spPr>
            <a:xfrm>
              <a:off x="7115000" y="1867725"/>
              <a:ext cx="20950" cy="16275"/>
            </a:xfrm>
            <a:custGeom>
              <a:avLst/>
              <a:gdLst/>
              <a:ahLst/>
              <a:cxnLst/>
              <a:rect l="l" t="t" r="r" b="b"/>
              <a:pathLst>
                <a:path w="838" h="651" extrusionOk="0">
                  <a:moveTo>
                    <a:pt x="0" y="1"/>
                  </a:moveTo>
                  <a:lnTo>
                    <a:pt x="0" y="1"/>
                  </a:lnTo>
                  <a:cubicBezTo>
                    <a:pt x="300" y="176"/>
                    <a:pt x="550" y="401"/>
                    <a:pt x="788" y="651"/>
                  </a:cubicBezTo>
                  <a:cubicBezTo>
                    <a:pt x="800" y="613"/>
                    <a:pt x="813" y="576"/>
                    <a:pt x="838" y="538"/>
                  </a:cubicBezTo>
                  <a:cubicBezTo>
                    <a:pt x="838" y="538"/>
                    <a:pt x="838" y="526"/>
                    <a:pt x="838" y="513"/>
                  </a:cubicBezTo>
                  <a:cubicBezTo>
                    <a:pt x="600" y="301"/>
                    <a:pt x="313" y="1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5" name="Google Shape;13475;p28"/>
            <p:cNvSpPr/>
            <p:nvPr/>
          </p:nvSpPr>
          <p:spPr>
            <a:xfrm>
              <a:off x="7123425" y="1865850"/>
              <a:ext cx="15025" cy="10300"/>
            </a:xfrm>
            <a:custGeom>
              <a:avLst/>
              <a:gdLst/>
              <a:ahLst/>
              <a:cxnLst/>
              <a:rect l="l" t="t" r="r" b="b"/>
              <a:pathLst>
                <a:path w="601" h="412" extrusionOk="0">
                  <a:moveTo>
                    <a:pt x="1" y="1"/>
                  </a:moveTo>
                  <a:cubicBezTo>
                    <a:pt x="188" y="113"/>
                    <a:pt x="338" y="238"/>
                    <a:pt x="501" y="376"/>
                  </a:cubicBezTo>
                  <a:cubicBezTo>
                    <a:pt x="518" y="393"/>
                    <a:pt x="536" y="411"/>
                    <a:pt x="554" y="411"/>
                  </a:cubicBezTo>
                  <a:cubicBezTo>
                    <a:pt x="561" y="411"/>
                    <a:pt x="568" y="408"/>
                    <a:pt x="576" y="401"/>
                  </a:cubicBezTo>
                  <a:lnTo>
                    <a:pt x="588" y="401"/>
                  </a:lnTo>
                  <a:cubicBezTo>
                    <a:pt x="588" y="388"/>
                    <a:pt x="601" y="376"/>
                    <a:pt x="601" y="376"/>
                  </a:cubicBezTo>
                  <a:cubicBezTo>
                    <a:pt x="601" y="363"/>
                    <a:pt x="601" y="363"/>
                    <a:pt x="601" y="351"/>
                  </a:cubicBezTo>
                  <a:cubicBezTo>
                    <a:pt x="426" y="201"/>
                    <a:pt x="213"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6" name="Google Shape;13476;p28"/>
            <p:cNvSpPr/>
            <p:nvPr/>
          </p:nvSpPr>
          <p:spPr>
            <a:xfrm>
              <a:off x="7117175" y="1854600"/>
              <a:ext cx="23475" cy="18150"/>
            </a:xfrm>
            <a:custGeom>
              <a:avLst/>
              <a:gdLst/>
              <a:ahLst/>
              <a:cxnLst/>
              <a:rect l="l" t="t" r="r" b="b"/>
              <a:pathLst>
                <a:path w="939" h="726" extrusionOk="0">
                  <a:moveTo>
                    <a:pt x="1" y="1"/>
                  </a:moveTo>
                  <a:cubicBezTo>
                    <a:pt x="226" y="113"/>
                    <a:pt x="413" y="301"/>
                    <a:pt x="601" y="476"/>
                  </a:cubicBezTo>
                  <a:cubicBezTo>
                    <a:pt x="701" y="551"/>
                    <a:pt x="788" y="651"/>
                    <a:pt x="888" y="726"/>
                  </a:cubicBezTo>
                  <a:cubicBezTo>
                    <a:pt x="901" y="688"/>
                    <a:pt x="926" y="638"/>
                    <a:pt x="938" y="601"/>
                  </a:cubicBezTo>
                  <a:cubicBezTo>
                    <a:pt x="676" y="338"/>
                    <a:pt x="351"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7" name="Google Shape;13477;p28"/>
            <p:cNvSpPr/>
            <p:nvPr/>
          </p:nvSpPr>
          <p:spPr>
            <a:xfrm>
              <a:off x="7125000" y="1851175"/>
              <a:ext cx="17825" cy="16900"/>
            </a:xfrm>
            <a:custGeom>
              <a:avLst/>
              <a:gdLst/>
              <a:ahLst/>
              <a:cxnLst/>
              <a:rect l="l" t="t" r="r" b="b"/>
              <a:pathLst>
                <a:path w="713" h="676" extrusionOk="0">
                  <a:moveTo>
                    <a:pt x="0" y="1"/>
                  </a:moveTo>
                  <a:cubicBezTo>
                    <a:pt x="238" y="200"/>
                    <a:pt x="438" y="450"/>
                    <a:pt x="650" y="675"/>
                  </a:cubicBezTo>
                  <a:cubicBezTo>
                    <a:pt x="675" y="625"/>
                    <a:pt x="688" y="588"/>
                    <a:pt x="713" y="538"/>
                  </a:cubicBezTo>
                  <a:cubicBezTo>
                    <a:pt x="513" y="325"/>
                    <a:pt x="238" y="1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8" name="Google Shape;13478;p28"/>
            <p:cNvSpPr/>
            <p:nvPr/>
          </p:nvSpPr>
          <p:spPr>
            <a:xfrm>
              <a:off x="7126550" y="1844000"/>
              <a:ext cx="18150" cy="19075"/>
            </a:xfrm>
            <a:custGeom>
              <a:avLst/>
              <a:gdLst/>
              <a:ahLst/>
              <a:cxnLst/>
              <a:rect l="l" t="t" r="r" b="b"/>
              <a:pathLst>
                <a:path w="726" h="763" extrusionOk="0">
                  <a:moveTo>
                    <a:pt x="1" y="0"/>
                  </a:moveTo>
                  <a:lnTo>
                    <a:pt x="1" y="0"/>
                  </a:lnTo>
                  <a:cubicBezTo>
                    <a:pt x="213" y="175"/>
                    <a:pt x="363" y="375"/>
                    <a:pt x="513" y="562"/>
                  </a:cubicBezTo>
                  <a:cubicBezTo>
                    <a:pt x="563" y="625"/>
                    <a:pt x="626" y="687"/>
                    <a:pt x="676" y="762"/>
                  </a:cubicBezTo>
                  <a:cubicBezTo>
                    <a:pt x="688" y="712"/>
                    <a:pt x="713" y="662"/>
                    <a:pt x="726" y="625"/>
                  </a:cubicBezTo>
                  <a:cubicBezTo>
                    <a:pt x="513" y="387"/>
                    <a:pt x="276"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9" name="Google Shape;13479;p28"/>
            <p:cNvSpPr/>
            <p:nvPr/>
          </p:nvSpPr>
          <p:spPr>
            <a:xfrm>
              <a:off x="7126875" y="1824925"/>
              <a:ext cx="23750" cy="32525"/>
            </a:xfrm>
            <a:custGeom>
              <a:avLst/>
              <a:gdLst/>
              <a:ahLst/>
              <a:cxnLst/>
              <a:rect l="l" t="t" r="r" b="b"/>
              <a:pathLst>
                <a:path w="950" h="1301" extrusionOk="0">
                  <a:moveTo>
                    <a:pt x="300" y="1"/>
                  </a:moveTo>
                  <a:cubicBezTo>
                    <a:pt x="513" y="276"/>
                    <a:pt x="675" y="588"/>
                    <a:pt x="850" y="888"/>
                  </a:cubicBezTo>
                  <a:cubicBezTo>
                    <a:pt x="650" y="626"/>
                    <a:pt x="400" y="401"/>
                    <a:pt x="113" y="238"/>
                  </a:cubicBezTo>
                  <a:lnTo>
                    <a:pt x="113" y="238"/>
                  </a:lnTo>
                  <a:cubicBezTo>
                    <a:pt x="325" y="413"/>
                    <a:pt x="425" y="576"/>
                    <a:pt x="575" y="788"/>
                  </a:cubicBezTo>
                  <a:cubicBezTo>
                    <a:pt x="625" y="851"/>
                    <a:pt x="675" y="913"/>
                    <a:pt x="713" y="988"/>
                  </a:cubicBezTo>
                  <a:cubicBezTo>
                    <a:pt x="500" y="763"/>
                    <a:pt x="250" y="576"/>
                    <a:pt x="0" y="413"/>
                  </a:cubicBezTo>
                  <a:lnTo>
                    <a:pt x="0" y="413"/>
                  </a:lnTo>
                  <a:cubicBezTo>
                    <a:pt x="300" y="713"/>
                    <a:pt x="513" y="976"/>
                    <a:pt x="750" y="1300"/>
                  </a:cubicBezTo>
                  <a:cubicBezTo>
                    <a:pt x="825" y="1126"/>
                    <a:pt x="887" y="951"/>
                    <a:pt x="950" y="788"/>
                  </a:cubicBezTo>
                  <a:cubicBezTo>
                    <a:pt x="925" y="726"/>
                    <a:pt x="875" y="663"/>
                    <a:pt x="837" y="613"/>
                  </a:cubicBezTo>
                  <a:cubicBezTo>
                    <a:pt x="675" y="401"/>
                    <a:pt x="513" y="176"/>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0" name="Google Shape;13480;p28"/>
            <p:cNvSpPr/>
            <p:nvPr/>
          </p:nvSpPr>
          <p:spPr>
            <a:xfrm>
              <a:off x="7130925" y="1803700"/>
              <a:ext cx="24075" cy="40000"/>
            </a:xfrm>
            <a:custGeom>
              <a:avLst/>
              <a:gdLst/>
              <a:ahLst/>
              <a:cxnLst/>
              <a:rect l="l" t="t" r="r" b="b"/>
              <a:pathLst>
                <a:path w="963" h="1600" extrusionOk="0">
                  <a:moveTo>
                    <a:pt x="1" y="0"/>
                  </a:moveTo>
                  <a:lnTo>
                    <a:pt x="1" y="0"/>
                  </a:lnTo>
                  <a:cubicBezTo>
                    <a:pt x="301" y="325"/>
                    <a:pt x="576" y="787"/>
                    <a:pt x="738" y="1162"/>
                  </a:cubicBezTo>
                  <a:cubicBezTo>
                    <a:pt x="538" y="850"/>
                    <a:pt x="301" y="562"/>
                    <a:pt x="1" y="350"/>
                  </a:cubicBezTo>
                  <a:lnTo>
                    <a:pt x="1" y="350"/>
                  </a:lnTo>
                  <a:cubicBezTo>
                    <a:pt x="326" y="687"/>
                    <a:pt x="538" y="1137"/>
                    <a:pt x="763" y="1550"/>
                  </a:cubicBezTo>
                  <a:cubicBezTo>
                    <a:pt x="763" y="1575"/>
                    <a:pt x="788" y="1587"/>
                    <a:pt x="800" y="1600"/>
                  </a:cubicBezTo>
                  <a:cubicBezTo>
                    <a:pt x="863" y="1475"/>
                    <a:pt x="913" y="1337"/>
                    <a:pt x="963" y="1200"/>
                  </a:cubicBezTo>
                  <a:cubicBezTo>
                    <a:pt x="938" y="1137"/>
                    <a:pt x="900" y="1075"/>
                    <a:pt x="875" y="1012"/>
                  </a:cubicBezTo>
                  <a:cubicBezTo>
                    <a:pt x="663" y="625"/>
                    <a:pt x="363" y="26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1" name="Google Shape;13481;p28"/>
            <p:cNvSpPr/>
            <p:nvPr/>
          </p:nvSpPr>
          <p:spPr>
            <a:xfrm>
              <a:off x="7109550" y="1971150"/>
              <a:ext cx="1400" cy="325"/>
            </a:xfrm>
            <a:custGeom>
              <a:avLst/>
              <a:gdLst/>
              <a:ahLst/>
              <a:cxnLst/>
              <a:rect l="l" t="t" r="r" b="b"/>
              <a:pathLst>
                <a:path w="56" h="13" extrusionOk="0">
                  <a:moveTo>
                    <a:pt x="31" y="0"/>
                  </a:moveTo>
                  <a:cubicBezTo>
                    <a:pt x="24" y="0"/>
                    <a:pt x="21" y="4"/>
                    <a:pt x="17" y="8"/>
                  </a:cubicBezTo>
                  <a:lnTo>
                    <a:pt x="17" y="8"/>
                  </a:lnTo>
                  <a:cubicBezTo>
                    <a:pt x="30" y="4"/>
                    <a:pt x="49" y="0"/>
                    <a:pt x="56" y="0"/>
                  </a:cubicBezTo>
                  <a:close/>
                  <a:moveTo>
                    <a:pt x="17" y="8"/>
                  </a:moveTo>
                  <a:cubicBezTo>
                    <a:pt x="7" y="10"/>
                    <a:pt x="0" y="13"/>
                    <a:pt x="6" y="13"/>
                  </a:cubicBezTo>
                  <a:cubicBezTo>
                    <a:pt x="11" y="13"/>
                    <a:pt x="14" y="10"/>
                    <a:pt x="17" y="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2" name="Google Shape;13482;p28"/>
            <p:cNvSpPr/>
            <p:nvPr/>
          </p:nvSpPr>
          <p:spPr>
            <a:xfrm>
              <a:off x="6913800" y="1880550"/>
              <a:ext cx="199975" cy="99550"/>
            </a:xfrm>
            <a:custGeom>
              <a:avLst/>
              <a:gdLst/>
              <a:ahLst/>
              <a:cxnLst/>
              <a:rect l="l" t="t" r="r" b="b"/>
              <a:pathLst>
                <a:path w="7999" h="3982" extrusionOk="0">
                  <a:moveTo>
                    <a:pt x="4699" y="0"/>
                  </a:moveTo>
                  <a:lnTo>
                    <a:pt x="4699" y="0"/>
                  </a:lnTo>
                  <a:cubicBezTo>
                    <a:pt x="5349" y="275"/>
                    <a:pt x="5961" y="613"/>
                    <a:pt x="6549" y="987"/>
                  </a:cubicBezTo>
                  <a:cubicBezTo>
                    <a:pt x="5611" y="575"/>
                    <a:pt x="4549" y="325"/>
                    <a:pt x="3512" y="25"/>
                  </a:cubicBezTo>
                  <a:lnTo>
                    <a:pt x="3512" y="25"/>
                  </a:lnTo>
                  <a:cubicBezTo>
                    <a:pt x="4624" y="463"/>
                    <a:pt x="6161" y="1062"/>
                    <a:pt x="6961" y="1675"/>
                  </a:cubicBezTo>
                  <a:cubicBezTo>
                    <a:pt x="6299" y="1337"/>
                    <a:pt x="5599" y="1087"/>
                    <a:pt x="4862" y="987"/>
                  </a:cubicBezTo>
                  <a:lnTo>
                    <a:pt x="4862" y="987"/>
                  </a:lnTo>
                  <a:cubicBezTo>
                    <a:pt x="5499" y="1162"/>
                    <a:pt x="6074" y="1500"/>
                    <a:pt x="6649" y="1850"/>
                  </a:cubicBezTo>
                  <a:cubicBezTo>
                    <a:pt x="5936" y="1637"/>
                    <a:pt x="5212" y="1487"/>
                    <a:pt x="4524" y="1200"/>
                  </a:cubicBezTo>
                  <a:lnTo>
                    <a:pt x="4524" y="1200"/>
                  </a:lnTo>
                  <a:cubicBezTo>
                    <a:pt x="5187" y="1612"/>
                    <a:pt x="5911" y="1900"/>
                    <a:pt x="6624" y="2212"/>
                  </a:cubicBezTo>
                  <a:cubicBezTo>
                    <a:pt x="5686" y="2000"/>
                    <a:pt x="4749" y="1787"/>
                    <a:pt x="3849" y="1450"/>
                  </a:cubicBezTo>
                  <a:lnTo>
                    <a:pt x="3849" y="1450"/>
                  </a:lnTo>
                  <a:cubicBezTo>
                    <a:pt x="4624" y="1837"/>
                    <a:pt x="5349" y="2187"/>
                    <a:pt x="6099" y="2475"/>
                  </a:cubicBezTo>
                  <a:cubicBezTo>
                    <a:pt x="5012" y="2300"/>
                    <a:pt x="3699" y="1962"/>
                    <a:pt x="2775" y="1287"/>
                  </a:cubicBezTo>
                  <a:lnTo>
                    <a:pt x="2775" y="1287"/>
                  </a:lnTo>
                  <a:cubicBezTo>
                    <a:pt x="3450" y="1887"/>
                    <a:pt x="4199" y="2300"/>
                    <a:pt x="4999" y="2587"/>
                  </a:cubicBezTo>
                  <a:cubicBezTo>
                    <a:pt x="4637" y="2512"/>
                    <a:pt x="4249" y="2412"/>
                    <a:pt x="3862" y="2275"/>
                  </a:cubicBezTo>
                  <a:cubicBezTo>
                    <a:pt x="3112" y="2012"/>
                    <a:pt x="2212" y="1537"/>
                    <a:pt x="1475" y="1012"/>
                  </a:cubicBezTo>
                  <a:lnTo>
                    <a:pt x="1475" y="1012"/>
                  </a:lnTo>
                  <a:cubicBezTo>
                    <a:pt x="2262" y="1687"/>
                    <a:pt x="3150" y="2300"/>
                    <a:pt x="4124" y="2687"/>
                  </a:cubicBezTo>
                  <a:cubicBezTo>
                    <a:pt x="4387" y="2799"/>
                    <a:pt x="4712" y="2912"/>
                    <a:pt x="5049" y="2999"/>
                  </a:cubicBezTo>
                  <a:cubicBezTo>
                    <a:pt x="3187" y="2625"/>
                    <a:pt x="1425" y="1675"/>
                    <a:pt x="38" y="63"/>
                  </a:cubicBezTo>
                  <a:lnTo>
                    <a:pt x="38" y="63"/>
                  </a:lnTo>
                  <a:cubicBezTo>
                    <a:pt x="888" y="1200"/>
                    <a:pt x="1937" y="2212"/>
                    <a:pt x="3212" y="2862"/>
                  </a:cubicBezTo>
                  <a:cubicBezTo>
                    <a:pt x="3537" y="3024"/>
                    <a:pt x="3874" y="3162"/>
                    <a:pt x="4224" y="3274"/>
                  </a:cubicBezTo>
                  <a:cubicBezTo>
                    <a:pt x="3100" y="3012"/>
                    <a:pt x="2112" y="2462"/>
                    <a:pt x="1113" y="1575"/>
                  </a:cubicBezTo>
                  <a:lnTo>
                    <a:pt x="1113" y="1575"/>
                  </a:lnTo>
                  <a:cubicBezTo>
                    <a:pt x="1675" y="2200"/>
                    <a:pt x="2325" y="2762"/>
                    <a:pt x="3062" y="3174"/>
                  </a:cubicBezTo>
                  <a:cubicBezTo>
                    <a:pt x="2150" y="2837"/>
                    <a:pt x="1338" y="2350"/>
                    <a:pt x="638" y="1612"/>
                  </a:cubicBezTo>
                  <a:lnTo>
                    <a:pt x="638" y="1612"/>
                  </a:lnTo>
                  <a:cubicBezTo>
                    <a:pt x="1100" y="2262"/>
                    <a:pt x="1762" y="2799"/>
                    <a:pt x="2487" y="3199"/>
                  </a:cubicBezTo>
                  <a:cubicBezTo>
                    <a:pt x="1613" y="2899"/>
                    <a:pt x="813" y="2462"/>
                    <a:pt x="150" y="1737"/>
                  </a:cubicBezTo>
                  <a:lnTo>
                    <a:pt x="150" y="1737"/>
                  </a:lnTo>
                  <a:cubicBezTo>
                    <a:pt x="450" y="2162"/>
                    <a:pt x="825" y="2525"/>
                    <a:pt x="1238" y="2837"/>
                  </a:cubicBezTo>
                  <a:cubicBezTo>
                    <a:pt x="788" y="2600"/>
                    <a:pt x="338" y="2350"/>
                    <a:pt x="0" y="1962"/>
                  </a:cubicBezTo>
                  <a:lnTo>
                    <a:pt x="0" y="1962"/>
                  </a:lnTo>
                  <a:cubicBezTo>
                    <a:pt x="313" y="2537"/>
                    <a:pt x="938" y="2849"/>
                    <a:pt x="1463" y="3187"/>
                  </a:cubicBezTo>
                  <a:cubicBezTo>
                    <a:pt x="1556" y="3224"/>
                    <a:pt x="1784" y="3431"/>
                    <a:pt x="1918" y="3431"/>
                  </a:cubicBezTo>
                  <a:cubicBezTo>
                    <a:pt x="1963" y="3431"/>
                    <a:pt x="1997" y="3408"/>
                    <a:pt x="2012" y="3349"/>
                  </a:cubicBezTo>
                  <a:cubicBezTo>
                    <a:pt x="2012" y="3337"/>
                    <a:pt x="2012" y="3337"/>
                    <a:pt x="2012" y="3324"/>
                  </a:cubicBezTo>
                  <a:cubicBezTo>
                    <a:pt x="2225" y="3437"/>
                    <a:pt x="2450" y="3537"/>
                    <a:pt x="2675" y="3612"/>
                  </a:cubicBezTo>
                  <a:cubicBezTo>
                    <a:pt x="3200" y="3802"/>
                    <a:pt x="3886" y="3982"/>
                    <a:pt x="4382" y="3982"/>
                  </a:cubicBezTo>
                  <a:cubicBezTo>
                    <a:pt x="4441" y="3982"/>
                    <a:pt x="4497" y="3979"/>
                    <a:pt x="4549" y="3974"/>
                  </a:cubicBezTo>
                  <a:cubicBezTo>
                    <a:pt x="4562" y="3962"/>
                    <a:pt x="4587" y="3949"/>
                    <a:pt x="4599" y="3924"/>
                  </a:cubicBezTo>
                  <a:cubicBezTo>
                    <a:pt x="4712" y="3937"/>
                    <a:pt x="4824" y="3949"/>
                    <a:pt x="4937" y="3962"/>
                  </a:cubicBezTo>
                  <a:cubicBezTo>
                    <a:pt x="4999" y="3937"/>
                    <a:pt x="5037" y="3874"/>
                    <a:pt x="5037" y="3812"/>
                  </a:cubicBezTo>
                  <a:cubicBezTo>
                    <a:pt x="5274" y="3837"/>
                    <a:pt x="5511" y="3849"/>
                    <a:pt x="5749" y="3849"/>
                  </a:cubicBezTo>
                  <a:cubicBezTo>
                    <a:pt x="5824" y="3849"/>
                    <a:pt x="5911" y="3849"/>
                    <a:pt x="5961" y="3787"/>
                  </a:cubicBezTo>
                  <a:cubicBezTo>
                    <a:pt x="5999" y="3762"/>
                    <a:pt x="6011" y="3724"/>
                    <a:pt x="6011" y="3687"/>
                  </a:cubicBezTo>
                  <a:cubicBezTo>
                    <a:pt x="6199" y="3712"/>
                    <a:pt x="6386" y="3712"/>
                    <a:pt x="6574" y="3724"/>
                  </a:cubicBezTo>
                  <a:cubicBezTo>
                    <a:pt x="6699" y="3574"/>
                    <a:pt x="6811" y="3412"/>
                    <a:pt x="6924" y="3262"/>
                  </a:cubicBezTo>
                  <a:cubicBezTo>
                    <a:pt x="7199" y="2899"/>
                    <a:pt x="7461" y="2512"/>
                    <a:pt x="7711" y="2125"/>
                  </a:cubicBezTo>
                  <a:cubicBezTo>
                    <a:pt x="7811" y="1975"/>
                    <a:pt x="7898" y="1825"/>
                    <a:pt x="7998" y="1675"/>
                  </a:cubicBezTo>
                  <a:cubicBezTo>
                    <a:pt x="7848" y="1525"/>
                    <a:pt x="7686" y="1375"/>
                    <a:pt x="7511" y="1250"/>
                  </a:cubicBezTo>
                  <a:cubicBezTo>
                    <a:pt x="6636" y="713"/>
                    <a:pt x="5686" y="288"/>
                    <a:pt x="46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3" name="Google Shape;13483;p28"/>
            <p:cNvSpPr/>
            <p:nvPr/>
          </p:nvSpPr>
          <p:spPr>
            <a:xfrm>
              <a:off x="6905050" y="1734950"/>
              <a:ext cx="199350" cy="52775"/>
            </a:xfrm>
            <a:custGeom>
              <a:avLst/>
              <a:gdLst/>
              <a:ahLst/>
              <a:cxnLst/>
              <a:rect l="l" t="t" r="r" b="b"/>
              <a:pathLst>
                <a:path w="7974" h="2111" extrusionOk="0">
                  <a:moveTo>
                    <a:pt x="1" y="1"/>
                  </a:moveTo>
                  <a:lnTo>
                    <a:pt x="1" y="1"/>
                  </a:lnTo>
                  <a:cubicBezTo>
                    <a:pt x="738" y="376"/>
                    <a:pt x="1513" y="688"/>
                    <a:pt x="2237" y="1075"/>
                  </a:cubicBezTo>
                  <a:cubicBezTo>
                    <a:pt x="3075" y="1500"/>
                    <a:pt x="3987" y="1950"/>
                    <a:pt x="4724" y="2025"/>
                  </a:cubicBezTo>
                  <a:cubicBezTo>
                    <a:pt x="4949" y="2063"/>
                    <a:pt x="5187" y="2075"/>
                    <a:pt x="5412" y="2088"/>
                  </a:cubicBezTo>
                  <a:cubicBezTo>
                    <a:pt x="5459" y="2088"/>
                    <a:pt x="5563" y="2110"/>
                    <a:pt x="5647" y="2110"/>
                  </a:cubicBezTo>
                  <a:cubicBezTo>
                    <a:pt x="5717" y="2110"/>
                    <a:pt x="5774" y="2095"/>
                    <a:pt x="5774" y="2038"/>
                  </a:cubicBezTo>
                  <a:cubicBezTo>
                    <a:pt x="5855" y="2049"/>
                    <a:pt x="5942" y="2057"/>
                    <a:pt x="6021" y="2057"/>
                  </a:cubicBezTo>
                  <a:cubicBezTo>
                    <a:pt x="6208" y="2057"/>
                    <a:pt x="6349" y="2012"/>
                    <a:pt x="6261" y="1863"/>
                  </a:cubicBezTo>
                  <a:lnTo>
                    <a:pt x="6261" y="1863"/>
                  </a:lnTo>
                  <a:cubicBezTo>
                    <a:pt x="6432" y="1890"/>
                    <a:pt x="6601" y="1906"/>
                    <a:pt x="6766" y="1906"/>
                  </a:cubicBezTo>
                  <a:cubicBezTo>
                    <a:pt x="6975" y="1906"/>
                    <a:pt x="7178" y="1881"/>
                    <a:pt x="7374" y="1825"/>
                  </a:cubicBezTo>
                  <a:cubicBezTo>
                    <a:pt x="7399" y="1813"/>
                    <a:pt x="7411" y="1788"/>
                    <a:pt x="7411" y="1763"/>
                  </a:cubicBezTo>
                  <a:cubicBezTo>
                    <a:pt x="7436" y="1763"/>
                    <a:pt x="7449" y="1763"/>
                    <a:pt x="7474" y="1750"/>
                  </a:cubicBezTo>
                  <a:cubicBezTo>
                    <a:pt x="7499" y="1738"/>
                    <a:pt x="7511" y="1700"/>
                    <a:pt x="7524" y="1675"/>
                  </a:cubicBezTo>
                  <a:cubicBezTo>
                    <a:pt x="7561" y="1688"/>
                    <a:pt x="7599" y="1700"/>
                    <a:pt x="7636" y="1713"/>
                  </a:cubicBezTo>
                  <a:cubicBezTo>
                    <a:pt x="7686" y="1675"/>
                    <a:pt x="7749" y="1650"/>
                    <a:pt x="7811" y="1613"/>
                  </a:cubicBezTo>
                  <a:cubicBezTo>
                    <a:pt x="7848" y="1600"/>
                    <a:pt x="7886" y="1588"/>
                    <a:pt x="7923" y="1563"/>
                  </a:cubicBezTo>
                  <a:cubicBezTo>
                    <a:pt x="7936" y="1550"/>
                    <a:pt x="7948" y="1550"/>
                    <a:pt x="7973" y="1538"/>
                  </a:cubicBezTo>
                  <a:cubicBezTo>
                    <a:pt x="7111" y="1263"/>
                    <a:pt x="6274" y="913"/>
                    <a:pt x="5374" y="776"/>
                  </a:cubicBezTo>
                  <a:lnTo>
                    <a:pt x="5374" y="776"/>
                  </a:lnTo>
                  <a:cubicBezTo>
                    <a:pt x="5999" y="976"/>
                    <a:pt x="6586" y="1263"/>
                    <a:pt x="7211" y="1538"/>
                  </a:cubicBezTo>
                  <a:cubicBezTo>
                    <a:pt x="7049" y="1513"/>
                    <a:pt x="6899" y="1475"/>
                    <a:pt x="6724" y="1413"/>
                  </a:cubicBezTo>
                  <a:cubicBezTo>
                    <a:pt x="5599" y="1013"/>
                    <a:pt x="4487" y="613"/>
                    <a:pt x="3237" y="388"/>
                  </a:cubicBezTo>
                  <a:lnTo>
                    <a:pt x="3237" y="388"/>
                  </a:lnTo>
                  <a:cubicBezTo>
                    <a:pt x="4037" y="638"/>
                    <a:pt x="4674" y="876"/>
                    <a:pt x="5449" y="1200"/>
                  </a:cubicBezTo>
                  <a:cubicBezTo>
                    <a:pt x="5886" y="1363"/>
                    <a:pt x="6336" y="1563"/>
                    <a:pt x="6799" y="1675"/>
                  </a:cubicBezTo>
                  <a:cubicBezTo>
                    <a:pt x="6211" y="1663"/>
                    <a:pt x="5649" y="1450"/>
                    <a:pt x="5049" y="1225"/>
                  </a:cubicBezTo>
                  <a:cubicBezTo>
                    <a:pt x="3949" y="838"/>
                    <a:pt x="2825" y="513"/>
                    <a:pt x="1738" y="101"/>
                  </a:cubicBezTo>
                  <a:lnTo>
                    <a:pt x="1738" y="101"/>
                  </a:lnTo>
                  <a:cubicBezTo>
                    <a:pt x="2737" y="576"/>
                    <a:pt x="3737" y="1038"/>
                    <a:pt x="4762" y="1438"/>
                  </a:cubicBezTo>
                  <a:cubicBezTo>
                    <a:pt x="5149" y="1588"/>
                    <a:pt x="5574" y="1738"/>
                    <a:pt x="6011" y="1825"/>
                  </a:cubicBezTo>
                  <a:cubicBezTo>
                    <a:pt x="5961" y="1825"/>
                    <a:pt x="5911" y="1825"/>
                    <a:pt x="5861" y="1813"/>
                  </a:cubicBezTo>
                  <a:cubicBezTo>
                    <a:pt x="5662" y="1800"/>
                    <a:pt x="5124" y="1675"/>
                    <a:pt x="4824" y="1550"/>
                  </a:cubicBezTo>
                  <a:cubicBezTo>
                    <a:pt x="3637" y="1063"/>
                    <a:pt x="2062" y="501"/>
                    <a:pt x="713" y="26"/>
                  </a:cubicBezTo>
                  <a:lnTo>
                    <a:pt x="713" y="26"/>
                  </a:lnTo>
                  <a:cubicBezTo>
                    <a:pt x="1738" y="476"/>
                    <a:pt x="2750" y="951"/>
                    <a:pt x="3775" y="1400"/>
                  </a:cubicBezTo>
                  <a:cubicBezTo>
                    <a:pt x="4124" y="1550"/>
                    <a:pt x="4462" y="1713"/>
                    <a:pt x="4824" y="1838"/>
                  </a:cubicBezTo>
                  <a:cubicBezTo>
                    <a:pt x="4387" y="1738"/>
                    <a:pt x="4137" y="1638"/>
                    <a:pt x="3725" y="1450"/>
                  </a:cubicBezTo>
                  <a:cubicBezTo>
                    <a:pt x="2512" y="901"/>
                    <a:pt x="1238" y="4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4" name="Google Shape;13484;p28"/>
            <p:cNvSpPr/>
            <p:nvPr/>
          </p:nvSpPr>
          <p:spPr>
            <a:xfrm>
              <a:off x="6972525" y="1714300"/>
              <a:ext cx="113750" cy="49100"/>
            </a:xfrm>
            <a:custGeom>
              <a:avLst/>
              <a:gdLst/>
              <a:ahLst/>
              <a:cxnLst/>
              <a:rect l="l" t="t" r="r" b="b"/>
              <a:pathLst>
                <a:path w="4550" h="1964" extrusionOk="0">
                  <a:moveTo>
                    <a:pt x="96" y="1"/>
                  </a:moveTo>
                  <a:cubicBezTo>
                    <a:pt x="74" y="1"/>
                    <a:pt x="54" y="12"/>
                    <a:pt x="38" y="27"/>
                  </a:cubicBezTo>
                  <a:cubicBezTo>
                    <a:pt x="1" y="64"/>
                    <a:pt x="26" y="139"/>
                    <a:pt x="76" y="152"/>
                  </a:cubicBezTo>
                  <a:cubicBezTo>
                    <a:pt x="626" y="502"/>
                    <a:pt x="1176" y="864"/>
                    <a:pt x="1788" y="1077"/>
                  </a:cubicBezTo>
                  <a:cubicBezTo>
                    <a:pt x="2700" y="1414"/>
                    <a:pt x="3737" y="1402"/>
                    <a:pt x="4550" y="1964"/>
                  </a:cubicBezTo>
                  <a:cubicBezTo>
                    <a:pt x="4175" y="1639"/>
                    <a:pt x="3700" y="1439"/>
                    <a:pt x="3225" y="1289"/>
                  </a:cubicBezTo>
                  <a:cubicBezTo>
                    <a:pt x="2850" y="1177"/>
                    <a:pt x="2463" y="1139"/>
                    <a:pt x="2088" y="1014"/>
                  </a:cubicBezTo>
                  <a:cubicBezTo>
                    <a:pt x="1663" y="877"/>
                    <a:pt x="1263" y="702"/>
                    <a:pt x="851" y="464"/>
                  </a:cubicBezTo>
                  <a:cubicBezTo>
                    <a:pt x="613" y="314"/>
                    <a:pt x="376" y="164"/>
                    <a:pt x="138" y="14"/>
                  </a:cubicBezTo>
                  <a:cubicBezTo>
                    <a:pt x="124" y="5"/>
                    <a:pt x="110"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5" name="Google Shape;13485;p28"/>
            <p:cNvSpPr/>
            <p:nvPr/>
          </p:nvSpPr>
          <p:spPr>
            <a:xfrm>
              <a:off x="7022525" y="1708575"/>
              <a:ext cx="93125" cy="61000"/>
            </a:xfrm>
            <a:custGeom>
              <a:avLst/>
              <a:gdLst/>
              <a:ahLst/>
              <a:cxnLst/>
              <a:rect l="l" t="t" r="r" b="b"/>
              <a:pathLst>
                <a:path w="3725" h="2440" extrusionOk="0">
                  <a:moveTo>
                    <a:pt x="2262" y="668"/>
                  </a:moveTo>
                  <a:cubicBezTo>
                    <a:pt x="2337" y="731"/>
                    <a:pt x="2412" y="793"/>
                    <a:pt x="2475" y="868"/>
                  </a:cubicBezTo>
                  <a:cubicBezTo>
                    <a:pt x="2337" y="806"/>
                    <a:pt x="2187" y="756"/>
                    <a:pt x="2037" y="706"/>
                  </a:cubicBezTo>
                  <a:cubicBezTo>
                    <a:pt x="2062" y="706"/>
                    <a:pt x="2087" y="718"/>
                    <a:pt x="2100" y="718"/>
                  </a:cubicBezTo>
                  <a:cubicBezTo>
                    <a:pt x="2121" y="729"/>
                    <a:pt x="2143" y="734"/>
                    <a:pt x="2164" y="734"/>
                  </a:cubicBezTo>
                  <a:cubicBezTo>
                    <a:pt x="2217" y="734"/>
                    <a:pt x="2262" y="704"/>
                    <a:pt x="2262" y="668"/>
                  </a:cubicBezTo>
                  <a:close/>
                  <a:moveTo>
                    <a:pt x="1453" y="1"/>
                  </a:moveTo>
                  <a:cubicBezTo>
                    <a:pt x="1434" y="1"/>
                    <a:pt x="1414" y="9"/>
                    <a:pt x="1387" y="31"/>
                  </a:cubicBezTo>
                  <a:cubicBezTo>
                    <a:pt x="1350" y="69"/>
                    <a:pt x="1362" y="131"/>
                    <a:pt x="1412" y="156"/>
                  </a:cubicBezTo>
                  <a:cubicBezTo>
                    <a:pt x="1575" y="231"/>
                    <a:pt x="1725" y="306"/>
                    <a:pt x="1862" y="393"/>
                  </a:cubicBezTo>
                  <a:cubicBezTo>
                    <a:pt x="1725" y="331"/>
                    <a:pt x="1550" y="293"/>
                    <a:pt x="1412" y="243"/>
                  </a:cubicBezTo>
                  <a:cubicBezTo>
                    <a:pt x="1124" y="174"/>
                    <a:pt x="827" y="120"/>
                    <a:pt x="535" y="120"/>
                  </a:cubicBezTo>
                  <a:cubicBezTo>
                    <a:pt x="460" y="120"/>
                    <a:pt x="386" y="123"/>
                    <a:pt x="313" y="131"/>
                  </a:cubicBezTo>
                  <a:cubicBezTo>
                    <a:pt x="563" y="144"/>
                    <a:pt x="813" y="206"/>
                    <a:pt x="1063" y="281"/>
                  </a:cubicBezTo>
                  <a:cubicBezTo>
                    <a:pt x="713" y="231"/>
                    <a:pt x="363" y="231"/>
                    <a:pt x="13" y="231"/>
                  </a:cubicBezTo>
                  <a:cubicBezTo>
                    <a:pt x="588" y="306"/>
                    <a:pt x="1150" y="443"/>
                    <a:pt x="1712" y="606"/>
                  </a:cubicBezTo>
                  <a:cubicBezTo>
                    <a:pt x="1275" y="493"/>
                    <a:pt x="813" y="468"/>
                    <a:pt x="350" y="456"/>
                  </a:cubicBezTo>
                  <a:lnTo>
                    <a:pt x="350" y="456"/>
                  </a:lnTo>
                  <a:cubicBezTo>
                    <a:pt x="1200" y="593"/>
                    <a:pt x="1812" y="793"/>
                    <a:pt x="2512" y="1131"/>
                  </a:cubicBezTo>
                  <a:cubicBezTo>
                    <a:pt x="2350" y="1056"/>
                    <a:pt x="2187" y="993"/>
                    <a:pt x="2037" y="943"/>
                  </a:cubicBezTo>
                  <a:cubicBezTo>
                    <a:pt x="1500" y="781"/>
                    <a:pt x="988" y="806"/>
                    <a:pt x="438" y="743"/>
                  </a:cubicBezTo>
                  <a:lnTo>
                    <a:pt x="438" y="743"/>
                  </a:lnTo>
                  <a:cubicBezTo>
                    <a:pt x="950" y="868"/>
                    <a:pt x="1487" y="918"/>
                    <a:pt x="1987" y="1118"/>
                  </a:cubicBezTo>
                  <a:cubicBezTo>
                    <a:pt x="2100" y="1168"/>
                    <a:pt x="2275" y="1256"/>
                    <a:pt x="2462" y="1356"/>
                  </a:cubicBezTo>
                  <a:cubicBezTo>
                    <a:pt x="1875" y="1131"/>
                    <a:pt x="1225" y="1018"/>
                    <a:pt x="638" y="1006"/>
                  </a:cubicBezTo>
                  <a:lnTo>
                    <a:pt x="638" y="1006"/>
                  </a:lnTo>
                  <a:cubicBezTo>
                    <a:pt x="1375" y="1106"/>
                    <a:pt x="2037" y="1331"/>
                    <a:pt x="2662" y="1668"/>
                  </a:cubicBezTo>
                  <a:cubicBezTo>
                    <a:pt x="2587" y="1631"/>
                    <a:pt x="2525" y="1606"/>
                    <a:pt x="2462" y="1581"/>
                  </a:cubicBezTo>
                  <a:cubicBezTo>
                    <a:pt x="1675" y="1243"/>
                    <a:pt x="825" y="1193"/>
                    <a:pt x="0" y="1068"/>
                  </a:cubicBezTo>
                  <a:lnTo>
                    <a:pt x="0" y="1068"/>
                  </a:lnTo>
                  <a:cubicBezTo>
                    <a:pt x="1262" y="1343"/>
                    <a:pt x="2262" y="1643"/>
                    <a:pt x="3324" y="2380"/>
                  </a:cubicBezTo>
                  <a:cubicBezTo>
                    <a:pt x="3361" y="2421"/>
                    <a:pt x="3408" y="2439"/>
                    <a:pt x="3453" y="2439"/>
                  </a:cubicBezTo>
                  <a:cubicBezTo>
                    <a:pt x="3547" y="2439"/>
                    <a:pt x="3633" y="2361"/>
                    <a:pt x="3599" y="2243"/>
                  </a:cubicBezTo>
                  <a:cubicBezTo>
                    <a:pt x="3599" y="2243"/>
                    <a:pt x="3599" y="2230"/>
                    <a:pt x="3599" y="2230"/>
                  </a:cubicBezTo>
                  <a:cubicBezTo>
                    <a:pt x="3662" y="2230"/>
                    <a:pt x="3724" y="2155"/>
                    <a:pt x="3699" y="2080"/>
                  </a:cubicBezTo>
                  <a:cubicBezTo>
                    <a:pt x="3574" y="1956"/>
                    <a:pt x="3424" y="1831"/>
                    <a:pt x="3249" y="1731"/>
                  </a:cubicBezTo>
                  <a:cubicBezTo>
                    <a:pt x="3312" y="1706"/>
                    <a:pt x="3349" y="1618"/>
                    <a:pt x="3299" y="1556"/>
                  </a:cubicBezTo>
                  <a:cubicBezTo>
                    <a:pt x="3162" y="1443"/>
                    <a:pt x="2937" y="1318"/>
                    <a:pt x="2700" y="1206"/>
                  </a:cubicBezTo>
                  <a:lnTo>
                    <a:pt x="2700" y="1206"/>
                  </a:lnTo>
                  <a:cubicBezTo>
                    <a:pt x="2714" y="1208"/>
                    <a:pt x="2728" y="1210"/>
                    <a:pt x="2742" y="1210"/>
                  </a:cubicBezTo>
                  <a:cubicBezTo>
                    <a:pt x="2804" y="1210"/>
                    <a:pt x="2857" y="1182"/>
                    <a:pt x="2837" y="1081"/>
                  </a:cubicBezTo>
                  <a:cubicBezTo>
                    <a:pt x="2837" y="1043"/>
                    <a:pt x="2812" y="1018"/>
                    <a:pt x="2787" y="1006"/>
                  </a:cubicBezTo>
                  <a:cubicBezTo>
                    <a:pt x="2700" y="968"/>
                    <a:pt x="2612" y="931"/>
                    <a:pt x="2537" y="893"/>
                  </a:cubicBezTo>
                  <a:cubicBezTo>
                    <a:pt x="2412" y="668"/>
                    <a:pt x="2237" y="468"/>
                    <a:pt x="2025" y="306"/>
                  </a:cubicBezTo>
                  <a:cubicBezTo>
                    <a:pt x="1887" y="206"/>
                    <a:pt x="1737" y="106"/>
                    <a:pt x="1562" y="44"/>
                  </a:cubicBezTo>
                  <a:cubicBezTo>
                    <a:pt x="1514" y="27"/>
                    <a:pt x="1486"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6" name="Google Shape;13486;p28"/>
            <p:cNvSpPr/>
            <p:nvPr/>
          </p:nvSpPr>
          <p:spPr>
            <a:xfrm>
              <a:off x="6970650" y="1782125"/>
              <a:ext cx="119700" cy="16625"/>
            </a:xfrm>
            <a:custGeom>
              <a:avLst/>
              <a:gdLst/>
              <a:ahLst/>
              <a:cxnLst/>
              <a:rect l="l" t="t" r="r" b="b"/>
              <a:pathLst>
                <a:path w="4788" h="665" extrusionOk="0">
                  <a:moveTo>
                    <a:pt x="1" y="1"/>
                  </a:moveTo>
                  <a:lnTo>
                    <a:pt x="1" y="1"/>
                  </a:lnTo>
                  <a:cubicBezTo>
                    <a:pt x="601" y="313"/>
                    <a:pt x="1263" y="563"/>
                    <a:pt x="1938" y="651"/>
                  </a:cubicBezTo>
                  <a:cubicBezTo>
                    <a:pt x="2066" y="660"/>
                    <a:pt x="2191" y="665"/>
                    <a:pt x="2313" y="665"/>
                  </a:cubicBezTo>
                  <a:cubicBezTo>
                    <a:pt x="2976" y="665"/>
                    <a:pt x="3562" y="530"/>
                    <a:pt x="4237" y="351"/>
                  </a:cubicBezTo>
                  <a:cubicBezTo>
                    <a:pt x="4425" y="301"/>
                    <a:pt x="4600" y="238"/>
                    <a:pt x="4787" y="188"/>
                  </a:cubicBezTo>
                  <a:lnTo>
                    <a:pt x="4787" y="188"/>
                  </a:lnTo>
                  <a:cubicBezTo>
                    <a:pt x="4625" y="213"/>
                    <a:pt x="4400" y="251"/>
                    <a:pt x="4212" y="276"/>
                  </a:cubicBezTo>
                  <a:cubicBezTo>
                    <a:pt x="3598" y="357"/>
                    <a:pt x="3023" y="409"/>
                    <a:pt x="2461" y="409"/>
                  </a:cubicBezTo>
                  <a:cubicBezTo>
                    <a:pt x="1640" y="409"/>
                    <a:pt x="847" y="29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7" name="Google Shape;13487;p28"/>
            <p:cNvSpPr/>
            <p:nvPr/>
          </p:nvSpPr>
          <p:spPr>
            <a:xfrm>
              <a:off x="6992850" y="1797650"/>
              <a:ext cx="95925" cy="6550"/>
            </a:xfrm>
            <a:custGeom>
              <a:avLst/>
              <a:gdLst/>
              <a:ahLst/>
              <a:cxnLst/>
              <a:rect l="l" t="t" r="r" b="b"/>
              <a:pathLst>
                <a:path w="3837" h="262" extrusionOk="0">
                  <a:moveTo>
                    <a:pt x="3449" y="1"/>
                  </a:moveTo>
                  <a:cubicBezTo>
                    <a:pt x="2431" y="1"/>
                    <a:pt x="1406" y="71"/>
                    <a:pt x="387" y="71"/>
                  </a:cubicBezTo>
                  <a:cubicBezTo>
                    <a:pt x="258" y="71"/>
                    <a:pt x="129" y="70"/>
                    <a:pt x="0" y="67"/>
                  </a:cubicBezTo>
                  <a:lnTo>
                    <a:pt x="0" y="67"/>
                  </a:lnTo>
                  <a:cubicBezTo>
                    <a:pt x="500" y="130"/>
                    <a:pt x="1000" y="242"/>
                    <a:pt x="1462" y="255"/>
                  </a:cubicBezTo>
                  <a:cubicBezTo>
                    <a:pt x="1559" y="259"/>
                    <a:pt x="1656" y="261"/>
                    <a:pt x="1752" y="261"/>
                  </a:cubicBezTo>
                  <a:cubicBezTo>
                    <a:pt x="2453" y="261"/>
                    <a:pt x="3145" y="147"/>
                    <a:pt x="3837" y="5"/>
                  </a:cubicBezTo>
                  <a:cubicBezTo>
                    <a:pt x="3708" y="2"/>
                    <a:pt x="3579" y="1"/>
                    <a:pt x="3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8" name="Google Shape;13488;p28"/>
            <p:cNvSpPr/>
            <p:nvPr/>
          </p:nvSpPr>
          <p:spPr>
            <a:xfrm>
              <a:off x="7013450" y="1805550"/>
              <a:ext cx="59700" cy="4250"/>
            </a:xfrm>
            <a:custGeom>
              <a:avLst/>
              <a:gdLst/>
              <a:ahLst/>
              <a:cxnLst/>
              <a:rect l="l" t="t" r="r" b="b"/>
              <a:pathLst>
                <a:path w="2388" h="170" extrusionOk="0">
                  <a:moveTo>
                    <a:pt x="1953" y="0"/>
                  </a:moveTo>
                  <a:cubicBezTo>
                    <a:pt x="1314" y="0"/>
                    <a:pt x="641" y="78"/>
                    <a:pt x="1" y="138"/>
                  </a:cubicBezTo>
                  <a:cubicBezTo>
                    <a:pt x="262" y="159"/>
                    <a:pt x="523" y="170"/>
                    <a:pt x="784" y="170"/>
                  </a:cubicBezTo>
                  <a:cubicBezTo>
                    <a:pt x="1322" y="170"/>
                    <a:pt x="1858" y="123"/>
                    <a:pt x="2388" y="14"/>
                  </a:cubicBezTo>
                  <a:cubicBezTo>
                    <a:pt x="2245" y="4"/>
                    <a:pt x="2100" y="0"/>
                    <a:pt x="19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9" name="Google Shape;13489;p28"/>
            <p:cNvSpPr/>
            <p:nvPr/>
          </p:nvSpPr>
          <p:spPr>
            <a:xfrm>
              <a:off x="7032825" y="1810875"/>
              <a:ext cx="34400" cy="3450"/>
            </a:xfrm>
            <a:custGeom>
              <a:avLst/>
              <a:gdLst/>
              <a:ahLst/>
              <a:cxnLst/>
              <a:rect l="l" t="t" r="r" b="b"/>
              <a:pathLst>
                <a:path w="1376" h="138" extrusionOk="0">
                  <a:moveTo>
                    <a:pt x="1375" y="0"/>
                  </a:moveTo>
                  <a:cubicBezTo>
                    <a:pt x="925" y="0"/>
                    <a:pt x="438" y="13"/>
                    <a:pt x="1" y="138"/>
                  </a:cubicBezTo>
                  <a:cubicBezTo>
                    <a:pt x="463" y="100"/>
                    <a:pt x="925" y="113"/>
                    <a:pt x="13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0" name="Google Shape;13490;p28"/>
            <p:cNvSpPr/>
            <p:nvPr/>
          </p:nvSpPr>
          <p:spPr>
            <a:xfrm>
              <a:off x="7022525" y="1836600"/>
              <a:ext cx="65950" cy="4600"/>
            </a:xfrm>
            <a:custGeom>
              <a:avLst/>
              <a:gdLst/>
              <a:ahLst/>
              <a:cxnLst/>
              <a:rect l="l" t="t" r="r" b="b"/>
              <a:pathLst>
                <a:path w="2638" h="184" extrusionOk="0">
                  <a:moveTo>
                    <a:pt x="1525" y="0"/>
                  </a:moveTo>
                  <a:cubicBezTo>
                    <a:pt x="1015" y="0"/>
                    <a:pt x="491" y="86"/>
                    <a:pt x="0" y="171"/>
                  </a:cubicBezTo>
                  <a:cubicBezTo>
                    <a:pt x="547" y="171"/>
                    <a:pt x="1099" y="147"/>
                    <a:pt x="1649" y="147"/>
                  </a:cubicBezTo>
                  <a:cubicBezTo>
                    <a:pt x="1979" y="147"/>
                    <a:pt x="2309" y="156"/>
                    <a:pt x="2637" y="184"/>
                  </a:cubicBezTo>
                  <a:cubicBezTo>
                    <a:pt x="2287" y="49"/>
                    <a:pt x="1910" y="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1" name="Google Shape;13491;p28"/>
            <p:cNvSpPr/>
            <p:nvPr/>
          </p:nvSpPr>
          <p:spPr>
            <a:xfrm>
              <a:off x="7045025" y="1833650"/>
              <a:ext cx="26250" cy="2550"/>
            </a:xfrm>
            <a:custGeom>
              <a:avLst/>
              <a:gdLst/>
              <a:ahLst/>
              <a:cxnLst/>
              <a:rect l="l" t="t" r="r" b="b"/>
              <a:pathLst>
                <a:path w="1050" h="102" extrusionOk="0">
                  <a:moveTo>
                    <a:pt x="711" y="1"/>
                  </a:moveTo>
                  <a:cubicBezTo>
                    <a:pt x="470" y="1"/>
                    <a:pt x="229" y="25"/>
                    <a:pt x="0" y="102"/>
                  </a:cubicBezTo>
                  <a:cubicBezTo>
                    <a:pt x="350" y="52"/>
                    <a:pt x="700" y="77"/>
                    <a:pt x="1050" y="14"/>
                  </a:cubicBezTo>
                  <a:cubicBezTo>
                    <a:pt x="938" y="6"/>
                    <a:pt x="824" y="1"/>
                    <a:pt x="7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2" name="Google Shape;13492;p28"/>
            <p:cNvSpPr/>
            <p:nvPr/>
          </p:nvSpPr>
          <p:spPr>
            <a:xfrm>
              <a:off x="6769775" y="1793075"/>
              <a:ext cx="102500" cy="69375"/>
            </a:xfrm>
            <a:custGeom>
              <a:avLst/>
              <a:gdLst/>
              <a:ahLst/>
              <a:cxnLst/>
              <a:rect l="l" t="t" r="r" b="b"/>
              <a:pathLst>
                <a:path w="4100" h="2775" extrusionOk="0">
                  <a:moveTo>
                    <a:pt x="0" y="0"/>
                  </a:moveTo>
                  <a:cubicBezTo>
                    <a:pt x="750" y="488"/>
                    <a:pt x="1488" y="975"/>
                    <a:pt x="2250" y="1462"/>
                  </a:cubicBezTo>
                  <a:cubicBezTo>
                    <a:pt x="2937" y="1862"/>
                    <a:pt x="3500" y="2237"/>
                    <a:pt x="4099" y="2774"/>
                  </a:cubicBezTo>
                  <a:cubicBezTo>
                    <a:pt x="3137" y="1400"/>
                    <a:pt x="1475" y="7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3" name="Google Shape;13493;p28"/>
            <p:cNvSpPr/>
            <p:nvPr/>
          </p:nvSpPr>
          <p:spPr>
            <a:xfrm>
              <a:off x="6791650" y="1794950"/>
              <a:ext cx="49225" cy="27450"/>
            </a:xfrm>
            <a:custGeom>
              <a:avLst/>
              <a:gdLst/>
              <a:ahLst/>
              <a:cxnLst/>
              <a:rect l="l" t="t" r="r" b="b"/>
              <a:pathLst>
                <a:path w="1969" h="1098" extrusionOk="0">
                  <a:moveTo>
                    <a:pt x="0" y="0"/>
                  </a:moveTo>
                  <a:lnTo>
                    <a:pt x="0" y="0"/>
                  </a:lnTo>
                  <a:cubicBezTo>
                    <a:pt x="613" y="325"/>
                    <a:pt x="1200" y="687"/>
                    <a:pt x="1775" y="1075"/>
                  </a:cubicBezTo>
                  <a:cubicBezTo>
                    <a:pt x="1794" y="1091"/>
                    <a:pt x="1817" y="1098"/>
                    <a:pt x="1839" y="1098"/>
                  </a:cubicBezTo>
                  <a:cubicBezTo>
                    <a:pt x="1904" y="1098"/>
                    <a:pt x="1968" y="1040"/>
                    <a:pt x="1950" y="975"/>
                  </a:cubicBezTo>
                  <a:cubicBezTo>
                    <a:pt x="1900" y="862"/>
                    <a:pt x="1762" y="837"/>
                    <a:pt x="1675" y="762"/>
                  </a:cubicBezTo>
                  <a:cubicBezTo>
                    <a:pt x="1137" y="475"/>
                    <a:pt x="575"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4" name="Google Shape;13494;p28"/>
            <p:cNvSpPr/>
            <p:nvPr/>
          </p:nvSpPr>
          <p:spPr>
            <a:xfrm>
              <a:off x="6807575" y="1793700"/>
              <a:ext cx="36725" cy="21100"/>
            </a:xfrm>
            <a:custGeom>
              <a:avLst/>
              <a:gdLst/>
              <a:ahLst/>
              <a:cxnLst/>
              <a:rect l="l" t="t" r="r" b="b"/>
              <a:pathLst>
                <a:path w="1469" h="844" extrusionOk="0">
                  <a:moveTo>
                    <a:pt x="1" y="0"/>
                  </a:moveTo>
                  <a:lnTo>
                    <a:pt x="1" y="0"/>
                  </a:lnTo>
                  <a:cubicBezTo>
                    <a:pt x="463" y="250"/>
                    <a:pt x="900" y="525"/>
                    <a:pt x="1325" y="825"/>
                  </a:cubicBezTo>
                  <a:cubicBezTo>
                    <a:pt x="1341" y="838"/>
                    <a:pt x="1359" y="843"/>
                    <a:pt x="1376" y="843"/>
                  </a:cubicBezTo>
                  <a:cubicBezTo>
                    <a:pt x="1425" y="843"/>
                    <a:pt x="1469" y="797"/>
                    <a:pt x="1450" y="750"/>
                  </a:cubicBezTo>
                  <a:cubicBezTo>
                    <a:pt x="1113" y="438"/>
                    <a:pt x="475"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5" name="Google Shape;13495;p28"/>
            <p:cNvSpPr/>
            <p:nvPr/>
          </p:nvSpPr>
          <p:spPr>
            <a:xfrm>
              <a:off x="6827875" y="1794625"/>
              <a:ext cx="18150" cy="10450"/>
            </a:xfrm>
            <a:custGeom>
              <a:avLst/>
              <a:gdLst/>
              <a:ahLst/>
              <a:cxnLst/>
              <a:rect l="l" t="t" r="r" b="b"/>
              <a:pathLst>
                <a:path w="726" h="418" extrusionOk="0">
                  <a:moveTo>
                    <a:pt x="1" y="1"/>
                  </a:moveTo>
                  <a:cubicBezTo>
                    <a:pt x="213" y="138"/>
                    <a:pt x="438" y="276"/>
                    <a:pt x="676" y="413"/>
                  </a:cubicBezTo>
                  <a:cubicBezTo>
                    <a:pt x="679" y="416"/>
                    <a:pt x="684" y="418"/>
                    <a:pt x="690" y="418"/>
                  </a:cubicBezTo>
                  <a:cubicBezTo>
                    <a:pt x="706" y="418"/>
                    <a:pt x="726" y="406"/>
                    <a:pt x="726" y="388"/>
                  </a:cubicBezTo>
                  <a:cubicBezTo>
                    <a:pt x="613" y="238"/>
                    <a:pt x="188"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6" name="Google Shape;13496;p28"/>
            <p:cNvSpPr/>
            <p:nvPr/>
          </p:nvSpPr>
          <p:spPr>
            <a:xfrm>
              <a:off x="6815075" y="1745575"/>
              <a:ext cx="59075" cy="32975"/>
            </a:xfrm>
            <a:custGeom>
              <a:avLst/>
              <a:gdLst/>
              <a:ahLst/>
              <a:cxnLst/>
              <a:rect l="l" t="t" r="r" b="b"/>
              <a:pathLst>
                <a:path w="2363" h="1319" extrusionOk="0">
                  <a:moveTo>
                    <a:pt x="0" y="1"/>
                  </a:moveTo>
                  <a:cubicBezTo>
                    <a:pt x="738" y="401"/>
                    <a:pt x="1450" y="838"/>
                    <a:pt x="2162" y="1288"/>
                  </a:cubicBezTo>
                  <a:cubicBezTo>
                    <a:pt x="2183" y="1309"/>
                    <a:pt x="2211" y="1318"/>
                    <a:pt x="2239" y="1318"/>
                  </a:cubicBezTo>
                  <a:cubicBezTo>
                    <a:pt x="2296" y="1318"/>
                    <a:pt x="2354" y="1279"/>
                    <a:pt x="2362" y="1213"/>
                  </a:cubicBezTo>
                  <a:cubicBezTo>
                    <a:pt x="2362" y="1188"/>
                    <a:pt x="2350" y="1150"/>
                    <a:pt x="2337" y="1125"/>
                  </a:cubicBezTo>
                  <a:cubicBezTo>
                    <a:pt x="2212" y="1025"/>
                    <a:pt x="2062" y="963"/>
                    <a:pt x="1925" y="875"/>
                  </a:cubicBezTo>
                  <a:cubicBezTo>
                    <a:pt x="1300" y="551"/>
                    <a:pt x="663" y="2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7" name="Google Shape;13497;p28"/>
            <p:cNvSpPr/>
            <p:nvPr/>
          </p:nvSpPr>
          <p:spPr>
            <a:xfrm>
              <a:off x="6836000" y="1763375"/>
              <a:ext cx="34175" cy="20175"/>
            </a:xfrm>
            <a:custGeom>
              <a:avLst/>
              <a:gdLst/>
              <a:ahLst/>
              <a:cxnLst/>
              <a:rect l="l" t="t" r="r" b="b"/>
              <a:pathLst>
                <a:path w="1367" h="807" extrusionOk="0">
                  <a:moveTo>
                    <a:pt x="1" y="1"/>
                  </a:moveTo>
                  <a:lnTo>
                    <a:pt x="1" y="1"/>
                  </a:lnTo>
                  <a:cubicBezTo>
                    <a:pt x="401" y="226"/>
                    <a:pt x="888" y="563"/>
                    <a:pt x="1225" y="788"/>
                  </a:cubicBezTo>
                  <a:cubicBezTo>
                    <a:pt x="1238" y="801"/>
                    <a:pt x="1254" y="806"/>
                    <a:pt x="1269" y="806"/>
                  </a:cubicBezTo>
                  <a:cubicBezTo>
                    <a:pt x="1317" y="806"/>
                    <a:pt x="1366" y="757"/>
                    <a:pt x="1338" y="701"/>
                  </a:cubicBezTo>
                  <a:cubicBezTo>
                    <a:pt x="951" y="388"/>
                    <a:pt x="463"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8" name="Google Shape;13498;p28"/>
            <p:cNvSpPr/>
            <p:nvPr/>
          </p:nvSpPr>
          <p:spPr>
            <a:xfrm>
              <a:off x="6845375" y="1774950"/>
              <a:ext cx="22825" cy="10325"/>
            </a:xfrm>
            <a:custGeom>
              <a:avLst/>
              <a:gdLst/>
              <a:ahLst/>
              <a:cxnLst/>
              <a:rect l="l" t="t" r="r" b="b"/>
              <a:pathLst>
                <a:path w="913" h="413" extrusionOk="0">
                  <a:moveTo>
                    <a:pt x="1" y="0"/>
                  </a:moveTo>
                  <a:cubicBezTo>
                    <a:pt x="213" y="138"/>
                    <a:pt x="426" y="263"/>
                    <a:pt x="638" y="413"/>
                  </a:cubicBezTo>
                  <a:cubicBezTo>
                    <a:pt x="913" y="388"/>
                    <a:pt x="88" y="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9" name="Google Shape;13499;p28"/>
            <p:cNvSpPr/>
            <p:nvPr/>
          </p:nvSpPr>
          <p:spPr>
            <a:xfrm>
              <a:off x="6834750" y="1744325"/>
              <a:ext cx="51575" cy="29175"/>
            </a:xfrm>
            <a:custGeom>
              <a:avLst/>
              <a:gdLst/>
              <a:ahLst/>
              <a:cxnLst/>
              <a:rect l="l" t="t" r="r" b="b"/>
              <a:pathLst>
                <a:path w="2063" h="1167" extrusionOk="0">
                  <a:moveTo>
                    <a:pt x="1" y="1"/>
                  </a:moveTo>
                  <a:lnTo>
                    <a:pt x="1" y="1"/>
                  </a:lnTo>
                  <a:cubicBezTo>
                    <a:pt x="576" y="351"/>
                    <a:pt x="1125" y="725"/>
                    <a:pt x="1713" y="1050"/>
                  </a:cubicBezTo>
                  <a:cubicBezTo>
                    <a:pt x="1789" y="1079"/>
                    <a:pt x="1873" y="1166"/>
                    <a:pt x="1953" y="1166"/>
                  </a:cubicBezTo>
                  <a:cubicBezTo>
                    <a:pt x="1978" y="1166"/>
                    <a:pt x="2002" y="1158"/>
                    <a:pt x="2025" y="1138"/>
                  </a:cubicBezTo>
                  <a:cubicBezTo>
                    <a:pt x="2063" y="1100"/>
                    <a:pt x="2063" y="1038"/>
                    <a:pt x="2038" y="1000"/>
                  </a:cubicBezTo>
                  <a:cubicBezTo>
                    <a:pt x="1900" y="888"/>
                    <a:pt x="1738" y="825"/>
                    <a:pt x="1588" y="750"/>
                  </a:cubicBezTo>
                  <a:cubicBezTo>
                    <a:pt x="1063" y="501"/>
                    <a:pt x="538"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0" name="Google Shape;13500;p28"/>
            <p:cNvSpPr/>
            <p:nvPr/>
          </p:nvSpPr>
          <p:spPr>
            <a:xfrm>
              <a:off x="6862250" y="1749650"/>
              <a:ext cx="67500" cy="36150"/>
            </a:xfrm>
            <a:custGeom>
              <a:avLst/>
              <a:gdLst/>
              <a:ahLst/>
              <a:cxnLst/>
              <a:rect l="l" t="t" r="r" b="b"/>
              <a:pathLst>
                <a:path w="2700" h="1446" extrusionOk="0">
                  <a:moveTo>
                    <a:pt x="0" y="0"/>
                  </a:moveTo>
                  <a:cubicBezTo>
                    <a:pt x="775" y="462"/>
                    <a:pt x="1550" y="937"/>
                    <a:pt x="2337" y="1375"/>
                  </a:cubicBezTo>
                  <a:cubicBezTo>
                    <a:pt x="2391" y="1406"/>
                    <a:pt x="2460" y="1446"/>
                    <a:pt x="2521" y="1446"/>
                  </a:cubicBezTo>
                  <a:cubicBezTo>
                    <a:pt x="2560" y="1446"/>
                    <a:pt x="2596" y="1430"/>
                    <a:pt x="2625" y="1387"/>
                  </a:cubicBezTo>
                  <a:cubicBezTo>
                    <a:pt x="2700" y="1187"/>
                    <a:pt x="2387" y="1150"/>
                    <a:pt x="2275" y="1062"/>
                  </a:cubicBezTo>
                  <a:cubicBezTo>
                    <a:pt x="1525" y="662"/>
                    <a:pt x="750"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1" name="Google Shape;13501;p28"/>
            <p:cNvSpPr/>
            <p:nvPr/>
          </p:nvSpPr>
          <p:spPr>
            <a:xfrm>
              <a:off x="6898500" y="1759950"/>
              <a:ext cx="39700" cy="20575"/>
            </a:xfrm>
            <a:custGeom>
              <a:avLst/>
              <a:gdLst/>
              <a:ahLst/>
              <a:cxnLst/>
              <a:rect l="l" t="t" r="r" b="b"/>
              <a:pathLst>
                <a:path w="1588" h="823" extrusionOk="0">
                  <a:moveTo>
                    <a:pt x="0" y="1"/>
                  </a:moveTo>
                  <a:lnTo>
                    <a:pt x="0" y="1"/>
                  </a:lnTo>
                  <a:cubicBezTo>
                    <a:pt x="450" y="313"/>
                    <a:pt x="937" y="575"/>
                    <a:pt x="1437" y="813"/>
                  </a:cubicBezTo>
                  <a:cubicBezTo>
                    <a:pt x="1449" y="820"/>
                    <a:pt x="1461" y="823"/>
                    <a:pt x="1473" y="823"/>
                  </a:cubicBezTo>
                  <a:cubicBezTo>
                    <a:pt x="1542" y="823"/>
                    <a:pt x="1587" y="706"/>
                    <a:pt x="1512" y="663"/>
                  </a:cubicBezTo>
                  <a:cubicBezTo>
                    <a:pt x="1012" y="425"/>
                    <a:pt x="487" y="2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2" name="Google Shape;13502;p28"/>
            <p:cNvSpPr/>
            <p:nvPr/>
          </p:nvSpPr>
          <p:spPr>
            <a:xfrm>
              <a:off x="6829125" y="1655925"/>
              <a:ext cx="63150" cy="19825"/>
            </a:xfrm>
            <a:custGeom>
              <a:avLst/>
              <a:gdLst/>
              <a:ahLst/>
              <a:cxnLst/>
              <a:rect l="l" t="t" r="r" b="b"/>
              <a:pathLst>
                <a:path w="2526" h="793" extrusionOk="0">
                  <a:moveTo>
                    <a:pt x="1" y="0"/>
                  </a:moveTo>
                  <a:cubicBezTo>
                    <a:pt x="451" y="400"/>
                    <a:pt x="1013" y="700"/>
                    <a:pt x="1625" y="775"/>
                  </a:cubicBezTo>
                  <a:cubicBezTo>
                    <a:pt x="1704" y="786"/>
                    <a:pt x="1785" y="792"/>
                    <a:pt x="1867" y="792"/>
                  </a:cubicBezTo>
                  <a:cubicBezTo>
                    <a:pt x="1966" y="792"/>
                    <a:pt x="2066" y="783"/>
                    <a:pt x="2163" y="762"/>
                  </a:cubicBezTo>
                  <a:cubicBezTo>
                    <a:pt x="2263" y="737"/>
                    <a:pt x="2413" y="725"/>
                    <a:pt x="2488" y="625"/>
                  </a:cubicBezTo>
                  <a:cubicBezTo>
                    <a:pt x="2525" y="550"/>
                    <a:pt x="2475" y="437"/>
                    <a:pt x="2375" y="437"/>
                  </a:cubicBezTo>
                  <a:cubicBezTo>
                    <a:pt x="2368" y="436"/>
                    <a:pt x="2362" y="436"/>
                    <a:pt x="2355" y="436"/>
                  </a:cubicBezTo>
                  <a:cubicBezTo>
                    <a:pt x="2299" y="436"/>
                    <a:pt x="2242" y="476"/>
                    <a:pt x="2175" y="487"/>
                  </a:cubicBezTo>
                  <a:cubicBezTo>
                    <a:pt x="2023" y="523"/>
                    <a:pt x="1865" y="540"/>
                    <a:pt x="1704" y="540"/>
                  </a:cubicBezTo>
                  <a:cubicBezTo>
                    <a:pt x="1139" y="540"/>
                    <a:pt x="536" y="33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3" name="Google Shape;13503;p28"/>
            <p:cNvSpPr/>
            <p:nvPr/>
          </p:nvSpPr>
          <p:spPr>
            <a:xfrm>
              <a:off x="6833500" y="1665600"/>
              <a:ext cx="60025" cy="17200"/>
            </a:xfrm>
            <a:custGeom>
              <a:avLst/>
              <a:gdLst/>
              <a:ahLst/>
              <a:cxnLst/>
              <a:rect l="l" t="t" r="r" b="b"/>
              <a:pathLst>
                <a:path w="2401" h="688" extrusionOk="0">
                  <a:moveTo>
                    <a:pt x="1" y="1"/>
                  </a:moveTo>
                  <a:lnTo>
                    <a:pt x="1" y="1"/>
                  </a:lnTo>
                  <a:cubicBezTo>
                    <a:pt x="513" y="425"/>
                    <a:pt x="1150" y="675"/>
                    <a:pt x="1813" y="688"/>
                  </a:cubicBezTo>
                  <a:cubicBezTo>
                    <a:pt x="1950" y="688"/>
                    <a:pt x="2088" y="675"/>
                    <a:pt x="2213" y="650"/>
                  </a:cubicBezTo>
                  <a:cubicBezTo>
                    <a:pt x="2300" y="650"/>
                    <a:pt x="2400" y="613"/>
                    <a:pt x="2388" y="513"/>
                  </a:cubicBezTo>
                  <a:cubicBezTo>
                    <a:pt x="2388" y="450"/>
                    <a:pt x="2338" y="388"/>
                    <a:pt x="2275" y="388"/>
                  </a:cubicBezTo>
                  <a:cubicBezTo>
                    <a:pt x="2268" y="385"/>
                    <a:pt x="2260" y="384"/>
                    <a:pt x="2253" y="384"/>
                  </a:cubicBezTo>
                  <a:cubicBezTo>
                    <a:pt x="2223" y="384"/>
                    <a:pt x="2193" y="400"/>
                    <a:pt x="2163" y="400"/>
                  </a:cubicBezTo>
                  <a:cubicBezTo>
                    <a:pt x="2150" y="413"/>
                    <a:pt x="2125" y="413"/>
                    <a:pt x="2100" y="413"/>
                  </a:cubicBezTo>
                  <a:cubicBezTo>
                    <a:pt x="1914" y="434"/>
                    <a:pt x="1739" y="445"/>
                    <a:pt x="1572" y="445"/>
                  </a:cubicBezTo>
                  <a:cubicBezTo>
                    <a:pt x="1032" y="445"/>
                    <a:pt x="563" y="3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4" name="Google Shape;13504;p28"/>
            <p:cNvSpPr/>
            <p:nvPr/>
          </p:nvSpPr>
          <p:spPr>
            <a:xfrm>
              <a:off x="6840075" y="1676525"/>
              <a:ext cx="55800" cy="14400"/>
            </a:xfrm>
            <a:custGeom>
              <a:avLst/>
              <a:gdLst/>
              <a:ahLst/>
              <a:cxnLst/>
              <a:rect l="l" t="t" r="r" b="b"/>
              <a:pathLst>
                <a:path w="2232" h="576" extrusionOk="0">
                  <a:moveTo>
                    <a:pt x="0" y="1"/>
                  </a:moveTo>
                  <a:cubicBezTo>
                    <a:pt x="550" y="338"/>
                    <a:pt x="1187" y="551"/>
                    <a:pt x="1825" y="551"/>
                  </a:cubicBezTo>
                  <a:cubicBezTo>
                    <a:pt x="2000" y="526"/>
                    <a:pt x="2150" y="576"/>
                    <a:pt x="2212" y="438"/>
                  </a:cubicBezTo>
                  <a:cubicBezTo>
                    <a:pt x="2232" y="341"/>
                    <a:pt x="2159" y="289"/>
                    <a:pt x="2079" y="289"/>
                  </a:cubicBezTo>
                  <a:cubicBezTo>
                    <a:pt x="2057" y="289"/>
                    <a:pt x="2034" y="293"/>
                    <a:pt x="2012" y="301"/>
                  </a:cubicBezTo>
                  <a:cubicBezTo>
                    <a:pt x="1860" y="317"/>
                    <a:pt x="1710" y="325"/>
                    <a:pt x="1564" y="325"/>
                  </a:cubicBezTo>
                  <a:cubicBezTo>
                    <a:pt x="1026" y="325"/>
                    <a:pt x="521" y="21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5" name="Google Shape;13505;p28"/>
            <p:cNvSpPr/>
            <p:nvPr/>
          </p:nvSpPr>
          <p:spPr>
            <a:xfrm>
              <a:off x="6846325" y="1685275"/>
              <a:ext cx="50500" cy="12350"/>
            </a:xfrm>
            <a:custGeom>
              <a:avLst/>
              <a:gdLst/>
              <a:ahLst/>
              <a:cxnLst/>
              <a:rect l="l" t="t" r="r" b="b"/>
              <a:pathLst>
                <a:path w="2020" h="494" extrusionOk="0">
                  <a:moveTo>
                    <a:pt x="0" y="1"/>
                  </a:moveTo>
                  <a:lnTo>
                    <a:pt x="0" y="1"/>
                  </a:lnTo>
                  <a:cubicBezTo>
                    <a:pt x="438" y="251"/>
                    <a:pt x="925" y="451"/>
                    <a:pt x="1437" y="476"/>
                  </a:cubicBezTo>
                  <a:cubicBezTo>
                    <a:pt x="1526" y="485"/>
                    <a:pt x="1614" y="493"/>
                    <a:pt x="1702" y="493"/>
                  </a:cubicBezTo>
                  <a:cubicBezTo>
                    <a:pt x="1739" y="493"/>
                    <a:pt x="1776" y="492"/>
                    <a:pt x="1812" y="488"/>
                  </a:cubicBezTo>
                  <a:cubicBezTo>
                    <a:pt x="1825" y="488"/>
                    <a:pt x="1839" y="489"/>
                    <a:pt x="1854" y="489"/>
                  </a:cubicBezTo>
                  <a:cubicBezTo>
                    <a:pt x="1916" y="489"/>
                    <a:pt x="1990" y="481"/>
                    <a:pt x="2000" y="401"/>
                  </a:cubicBezTo>
                  <a:cubicBezTo>
                    <a:pt x="2020" y="299"/>
                    <a:pt x="1941" y="272"/>
                    <a:pt x="1858" y="272"/>
                  </a:cubicBezTo>
                  <a:cubicBezTo>
                    <a:pt x="1838" y="272"/>
                    <a:pt x="1818" y="273"/>
                    <a:pt x="1800" y="276"/>
                  </a:cubicBezTo>
                  <a:cubicBezTo>
                    <a:pt x="1714" y="279"/>
                    <a:pt x="1631" y="281"/>
                    <a:pt x="1548" y="281"/>
                  </a:cubicBezTo>
                  <a:cubicBezTo>
                    <a:pt x="1014" y="281"/>
                    <a:pt x="531" y="20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6" name="Google Shape;13506;p28"/>
            <p:cNvSpPr/>
            <p:nvPr/>
          </p:nvSpPr>
          <p:spPr>
            <a:xfrm>
              <a:off x="6890375" y="1700600"/>
              <a:ext cx="325" cy="25"/>
            </a:xfrm>
            <a:custGeom>
              <a:avLst/>
              <a:gdLst/>
              <a:ahLst/>
              <a:cxnLst/>
              <a:rect l="l" t="t" r="r" b="b"/>
              <a:pathLst>
                <a:path w="13" h="1" extrusionOk="0">
                  <a:moveTo>
                    <a:pt x="13" y="0"/>
                  </a:moveTo>
                  <a:cubicBezTo>
                    <a:pt x="13" y="0"/>
                    <a:pt x="13" y="0"/>
                    <a:pt x="0" y="0"/>
                  </a:cubicBezTo>
                  <a:cubicBezTo>
                    <a:pt x="0" y="0"/>
                    <a:pt x="0" y="0"/>
                    <a:pt x="0" y="0"/>
                  </a:cubicBezTo>
                  <a:cubicBezTo>
                    <a:pt x="0" y="0"/>
                    <a:pt x="0" y="0"/>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7" name="Google Shape;13507;p28"/>
            <p:cNvSpPr/>
            <p:nvPr/>
          </p:nvSpPr>
          <p:spPr>
            <a:xfrm>
              <a:off x="6862250" y="1696525"/>
              <a:ext cx="30325" cy="7575"/>
            </a:xfrm>
            <a:custGeom>
              <a:avLst/>
              <a:gdLst/>
              <a:ahLst/>
              <a:cxnLst/>
              <a:rect l="l" t="t" r="r" b="b"/>
              <a:pathLst>
                <a:path w="1213" h="303" extrusionOk="0">
                  <a:moveTo>
                    <a:pt x="0" y="1"/>
                  </a:moveTo>
                  <a:lnTo>
                    <a:pt x="0" y="1"/>
                  </a:lnTo>
                  <a:cubicBezTo>
                    <a:pt x="288" y="151"/>
                    <a:pt x="613" y="226"/>
                    <a:pt x="938" y="276"/>
                  </a:cubicBezTo>
                  <a:cubicBezTo>
                    <a:pt x="990" y="276"/>
                    <a:pt x="1061" y="303"/>
                    <a:pt x="1117" y="303"/>
                  </a:cubicBezTo>
                  <a:cubicBezTo>
                    <a:pt x="1154" y="303"/>
                    <a:pt x="1185" y="291"/>
                    <a:pt x="1200" y="251"/>
                  </a:cubicBezTo>
                  <a:cubicBezTo>
                    <a:pt x="1213" y="213"/>
                    <a:pt x="1175" y="163"/>
                    <a:pt x="1125" y="163"/>
                  </a:cubicBezTo>
                  <a:cubicBezTo>
                    <a:pt x="738" y="113"/>
                    <a:pt x="388" y="1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8" name="Google Shape;13508;p28"/>
            <p:cNvSpPr/>
            <p:nvPr/>
          </p:nvSpPr>
          <p:spPr>
            <a:xfrm>
              <a:off x="6869125" y="1702150"/>
              <a:ext cx="23150" cy="7050"/>
            </a:xfrm>
            <a:custGeom>
              <a:avLst/>
              <a:gdLst/>
              <a:ahLst/>
              <a:cxnLst/>
              <a:rect l="l" t="t" r="r" b="b"/>
              <a:pathLst>
                <a:path w="926" h="282" extrusionOk="0">
                  <a:moveTo>
                    <a:pt x="0" y="1"/>
                  </a:moveTo>
                  <a:cubicBezTo>
                    <a:pt x="250" y="138"/>
                    <a:pt x="525" y="226"/>
                    <a:pt x="800" y="276"/>
                  </a:cubicBezTo>
                  <a:cubicBezTo>
                    <a:pt x="825" y="276"/>
                    <a:pt x="847" y="282"/>
                    <a:pt x="866" y="282"/>
                  </a:cubicBezTo>
                  <a:cubicBezTo>
                    <a:pt x="885" y="282"/>
                    <a:pt x="900" y="276"/>
                    <a:pt x="913" y="251"/>
                  </a:cubicBezTo>
                  <a:cubicBezTo>
                    <a:pt x="925" y="213"/>
                    <a:pt x="888" y="176"/>
                    <a:pt x="850" y="176"/>
                  </a:cubicBezTo>
                  <a:cubicBezTo>
                    <a:pt x="563" y="126"/>
                    <a:pt x="275" y="1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9" name="Google Shape;13509;p28"/>
            <p:cNvSpPr/>
            <p:nvPr/>
          </p:nvSpPr>
          <p:spPr>
            <a:xfrm>
              <a:off x="6874125" y="1708400"/>
              <a:ext cx="15275" cy="4450"/>
            </a:xfrm>
            <a:custGeom>
              <a:avLst/>
              <a:gdLst/>
              <a:ahLst/>
              <a:cxnLst/>
              <a:rect l="l" t="t" r="r" b="b"/>
              <a:pathLst>
                <a:path w="611" h="178" extrusionOk="0">
                  <a:moveTo>
                    <a:pt x="0" y="1"/>
                  </a:moveTo>
                  <a:cubicBezTo>
                    <a:pt x="175" y="76"/>
                    <a:pt x="363" y="138"/>
                    <a:pt x="563" y="176"/>
                  </a:cubicBezTo>
                  <a:cubicBezTo>
                    <a:pt x="566" y="177"/>
                    <a:pt x="570" y="178"/>
                    <a:pt x="573" y="178"/>
                  </a:cubicBezTo>
                  <a:cubicBezTo>
                    <a:pt x="594" y="178"/>
                    <a:pt x="611" y="147"/>
                    <a:pt x="600" y="126"/>
                  </a:cubicBezTo>
                  <a:cubicBezTo>
                    <a:pt x="413" y="51"/>
                    <a:pt x="188"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0" name="Google Shape;13510;p28"/>
            <p:cNvSpPr/>
            <p:nvPr/>
          </p:nvSpPr>
          <p:spPr>
            <a:xfrm>
              <a:off x="6874425" y="1713700"/>
              <a:ext cx="12475" cy="4500"/>
            </a:xfrm>
            <a:custGeom>
              <a:avLst/>
              <a:gdLst/>
              <a:ahLst/>
              <a:cxnLst/>
              <a:rect l="l" t="t" r="r" b="b"/>
              <a:pathLst>
                <a:path w="499" h="180" extrusionOk="0">
                  <a:moveTo>
                    <a:pt x="1" y="1"/>
                  </a:moveTo>
                  <a:lnTo>
                    <a:pt x="1" y="1"/>
                  </a:lnTo>
                  <a:cubicBezTo>
                    <a:pt x="151" y="76"/>
                    <a:pt x="301" y="126"/>
                    <a:pt x="451" y="176"/>
                  </a:cubicBezTo>
                  <a:cubicBezTo>
                    <a:pt x="455" y="178"/>
                    <a:pt x="460" y="179"/>
                    <a:pt x="464" y="179"/>
                  </a:cubicBezTo>
                  <a:cubicBezTo>
                    <a:pt x="484" y="179"/>
                    <a:pt x="498" y="159"/>
                    <a:pt x="488" y="138"/>
                  </a:cubicBezTo>
                  <a:cubicBezTo>
                    <a:pt x="338" y="63"/>
                    <a:pt x="163" y="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1" name="Google Shape;13511;p28"/>
            <p:cNvSpPr/>
            <p:nvPr/>
          </p:nvSpPr>
          <p:spPr>
            <a:xfrm>
              <a:off x="6875675" y="1719950"/>
              <a:ext cx="7525" cy="3150"/>
            </a:xfrm>
            <a:custGeom>
              <a:avLst/>
              <a:gdLst/>
              <a:ahLst/>
              <a:cxnLst/>
              <a:rect l="l" t="t" r="r" b="b"/>
              <a:pathLst>
                <a:path w="301" h="126" extrusionOk="0">
                  <a:moveTo>
                    <a:pt x="1" y="1"/>
                  </a:moveTo>
                  <a:lnTo>
                    <a:pt x="1" y="1"/>
                  </a:lnTo>
                  <a:cubicBezTo>
                    <a:pt x="101" y="51"/>
                    <a:pt x="188" y="101"/>
                    <a:pt x="288" y="126"/>
                  </a:cubicBezTo>
                  <a:cubicBezTo>
                    <a:pt x="301" y="126"/>
                    <a:pt x="301" y="113"/>
                    <a:pt x="301" y="113"/>
                  </a:cubicBezTo>
                  <a:cubicBezTo>
                    <a:pt x="213" y="51"/>
                    <a:pt x="101"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2" name="Google Shape;13512;p28"/>
            <p:cNvSpPr/>
            <p:nvPr/>
          </p:nvSpPr>
          <p:spPr>
            <a:xfrm>
              <a:off x="6747950" y="1703475"/>
              <a:ext cx="65575" cy="16225"/>
            </a:xfrm>
            <a:custGeom>
              <a:avLst/>
              <a:gdLst/>
              <a:ahLst/>
              <a:cxnLst/>
              <a:rect l="l" t="t" r="r" b="b"/>
              <a:pathLst>
                <a:path w="2623" h="649" extrusionOk="0">
                  <a:moveTo>
                    <a:pt x="1108" y="1"/>
                  </a:moveTo>
                  <a:cubicBezTo>
                    <a:pt x="1027" y="1"/>
                    <a:pt x="955" y="4"/>
                    <a:pt x="936" y="10"/>
                  </a:cubicBezTo>
                  <a:cubicBezTo>
                    <a:pt x="873" y="10"/>
                    <a:pt x="848" y="73"/>
                    <a:pt x="861" y="123"/>
                  </a:cubicBezTo>
                  <a:cubicBezTo>
                    <a:pt x="536" y="185"/>
                    <a:pt x="199" y="335"/>
                    <a:pt x="24" y="510"/>
                  </a:cubicBezTo>
                  <a:cubicBezTo>
                    <a:pt x="0" y="568"/>
                    <a:pt x="42" y="649"/>
                    <a:pt x="109" y="649"/>
                  </a:cubicBezTo>
                  <a:cubicBezTo>
                    <a:pt x="114" y="649"/>
                    <a:pt x="119" y="648"/>
                    <a:pt x="124" y="647"/>
                  </a:cubicBezTo>
                  <a:cubicBezTo>
                    <a:pt x="186" y="635"/>
                    <a:pt x="224" y="585"/>
                    <a:pt x="274" y="560"/>
                  </a:cubicBezTo>
                  <a:cubicBezTo>
                    <a:pt x="674" y="321"/>
                    <a:pt x="1106" y="228"/>
                    <a:pt x="1553" y="228"/>
                  </a:cubicBezTo>
                  <a:cubicBezTo>
                    <a:pt x="1903" y="228"/>
                    <a:pt x="2262" y="285"/>
                    <a:pt x="2623" y="373"/>
                  </a:cubicBezTo>
                  <a:cubicBezTo>
                    <a:pt x="2548" y="348"/>
                    <a:pt x="2486" y="323"/>
                    <a:pt x="2411" y="298"/>
                  </a:cubicBezTo>
                  <a:cubicBezTo>
                    <a:pt x="2073" y="135"/>
                    <a:pt x="1711" y="35"/>
                    <a:pt x="1336" y="10"/>
                  </a:cubicBezTo>
                  <a:cubicBezTo>
                    <a:pt x="1280" y="4"/>
                    <a:pt x="1189" y="1"/>
                    <a:pt x="1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3" name="Google Shape;13513;p28"/>
            <p:cNvSpPr/>
            <p:nvPr/>
          </p:nvSpPr>
          <p:spPr>
            <a:xfrm>
              <a:off x="6771650" y="1692350"/>
              <a:ext cx="62825" cy="24875"/>
            </a:xfrm>
            <a:custGeom>
              <a:avLst/>
              <a:gdLst/>
              <a:ahLst/>
              <a:cxnLst/>
              <a:rect l="l" t="t" r="r" b="b"/>
              <a:pathLst>
                <a:path w="2513" h="995" extrusionOk="0">
                  <a:moveTo>
                    <a:pt x="998" y="1"/>
                  </a:moveTo>
                  <a:cubicBezTo>
                    <a:pt x="898" y="1"/>
                    <a:pt x="799" y="6"/>
                    <a:pt x="700" y="18"/>
                  </a:cubicBezTo>
                  <a:cubicBezTo>
                    <a:pt x="1225" y="55"/>
                    <a:pt x="1675" y="205"/>
                    <a:pt x="2112" y="455"/>
                  </a:cubicBezTo>
                  <a:cubicBezTo>
                    <a:pt x="2112" y="455"/>
                    <a:pt x="2125" y="455"/>
                    <a:pt x="2125" y="468"/>
                  </a:cubicBezTo>
                  <a:cubicBezTo>
                    <a:pt x="2075" y="443"/>
                    <a:pt x="2025" y="430"/>
                    <a:pt x="1975" y="405"/>
                  </a:cubicBezTo>
                  <a:cubicBezTo>
                    <a:pt x="1605" y="278"/>
                    <a:pt x="1212" y="197"/>
                    <a:pt x="814" y="197"/>
                  </a:cubicBezTo>
                  <a:cubicBezTo>
                    <a:pt x="701" y="197"/>
                    <a:pt x="588" y="204"/>
                    <a:pt x="475" y="218"/>
                  </a:cubicBezTo>
                  <a:cubicBezTo>
                    <a:pt x="1038" y="230"/>
                    <a:pt x="1513" y="405"/>
                    <a:pt x="1937" y="580"/>
                  </a:cubicBezTo>
                  <a:cubicBezTo>
                    <a:pt x="1800" y="543"/>
                    <a:pt x="1662" y="493"/>
                    <a:pt x="1525" y="468"/>
                  </a:cubicBezTo>
                  <a:cubicBezTo>
                    <a:pt x="1123" y="377"/>
                    <a:pt x="713" y="335"/>
                    <a:pt x="302" y="335"/>
                  </a:cubicBezTo>
                  <a:cubicBezTo>
                    <a:pt x="201" y="335"/>
                    <a:pt x="101" y="338"/>
                    <a:pt x="0" y="343"/>
                  </a:cubicBezTo>
                  <a:cubicBezTo>
                    <a:pt x="538" y="380"/>
                    <a:pt x="1250" y="505"/>
                    <a:pt x="1687" y="680"/>
                  </a:cubicBezTo>
                  <a:cubicBezTo>
                    <a:pt x="1825" y="730"/>
                    <a:pt x="2037" y="830"/>
                    <a:pt x="2225" y="930"/>
                  </a:cubicBezTo>
                  <a:cubicBezTo>
                    <a:pt x="2281" y="952"/>
                    <a:pt x="2326" y="994"/>
                    <a:pt x="2389" y="994"/>
                  </a:cubicBezTo>
                  <a:cubicBezTo>
                    <a:pt x="2396" y="994"/>
                    <a:pt x="2404" y="994"/>
                    <a:pt x="2412" y="992"/>
                  </a:cubicBezTo>
                  <a:cubicBezTo>
                    <a:pt x="2512" y="967"/>
                    <a:pt x="2512" y="830"/>
                    <a:pt x="2425" y="793"/>
                  </a:cubicBezTo>
                  <a:cubicBezTo>
                    <a:pt x="2362" y="755"/>
                    <a:pt x="2287" y="718"/>
                    <a:pt x="2212" y="693"/>
                  </a:cubicBezTo>
                  <a:cubicBezTo>
                    <a:pt x="2275" y="680"/>
                    <a:pt x="2312" y="593"/>
                    <a:pt x="2275" y="543"/>
                  </a:cubicBezTo>
                  <a:cubicBezTo>
                    <a:pt x="2250" y="518"/>
                    <a:pt x="2225" y="505"/>
                    <a:pt x="2187" y="493"/>
                  </a:cubicBezTo>
                  <a:lnTo>
                    <a:pt x="2187" y="493"/>
                  </a:lnTo>
                  <a:cubicBezTo>
                    <a:pt x="2194" y="494"/>
                    <a:pt x="2200" y="495"/>
                    <a:pt x="2207" y="495"/>
                  </a:cubicBezTo>
                  <a:cubicBezTo>
                    <a:pt x="2262" y="495"/>
                    <a:pt x="2310" y="447"/>
                    <a:pt x="2287" y="380"/>
                  </a:cubicBezTo>
                  <a:cubicBezTo>
                    <a:pt x="2225" y="280"/>
                    <a:pt x="2100" y="255"/>
                    <a:pt x="2012" y="193"/>
                  </a:cubicBezTo>
                  <a:cubicBezTo>
                    <a:pt x="1693" y="67"/>
                    <a:pt x="1343" y="1"/>
                    <a:pt x="9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4" name="Google Shape;13514;p28"/>
            <p:cNvSpPr/>
            <p:nvPr/>
          </p:nvSpPr>
          <p:spPr>
            <a:xfrm>
              <a:off x="6798525" y="1688000"/>
              <a:ext cx="29800" cy="9825"/>
            </a:xfrm>
            <a:custGeom>
              <a:avLst/>
              <a:gdLst/>
              <a:ahLst/>
              <a:cxnLst/>
              <a:rect l="l" t="t" r="r" b="b"/>
              <a:pathLst>
                <a:path w="1192" h="393" extrusionOk="0">
                  <a:moveTo>
                    <a:pt x="116" y="0"/>
                  </a:moveTo>
                  <a:cubicBezTo>
                    <a:pt x="78" y="0"/>
                    <a:pt x="39" y="2"/>
                    <a:pt x="0" y="4"/>
                  </a:cubicBezTo>
                  <a:cubicBezTo>
                    <a:pt x="400" y="42"/>
                    <a:pt x="712" y="192"/>
                    <a:pt x="1062" y="367"/>
                  </a:cubicBezTo>
                  <a:cubicBezTo>
                    <a:pt x="1075" y="384"/>
                    <a:pt x="1095" y="392"/>
                    <a:pt x="1115" y="392"/>
                  </a:cubicBezTo>
                  <a:cubicBezTo>
                    <a:pt x="1154" y="392"/>
                    <a:pt x="1191" y="362"/>
                    <a:pt x="1175" y="304"/>
                  </a:cubicBezTo>
                  <a:cubicBezTo>
                    <a:pt x="1162" y="267"/>
                    <a:pt x="1112" y="242"/>
                    <a:pt x="1075" y="229"/>
                  </a:cubicBezTo>
                  <a:cubicBezTo>
                    <a:pt x="783" y="95"/>
                    <a:pt x="452" y="0"/>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5" name="Google Shape;13515;p28"/>
            <p:cNvSpPr/>
            <p:nvPr/>
          </p:nvSpPr>
          <p:spPr>
            <a:xfrm>
              <a:off x="6801025" y="1683100"/>
              <a:ext cx="24575" cy="7250"/>
            </a:xfrm>
            <a:custGeom>
              <a:avLst/>
              <a:gdLst/>
              <a:ahLst/>
              <a:cxnLst/>
              <a:rect l="l" t="t" r="r" b="b"/>
              <a:pathLst>
                <a:path w="983" h="290" extrusionOk="0">
                  <a:moveTo>
                    <a:pt x="0" y="0"/>
                  </a:moveTo>
                  <a:cubicBezTo>
                    <a:pt x="325" y="50"/>
                    <a:pt x="575" y="150"/>
                    <a:pt x="837" y="263"/>
                  </a:cubicBezTo>
                  <a:cubicBezTo>
                    <a:pt x="865" y="282"/>
                    <a:pt x="889" y="290"/>
                    <a:pt x="908" y="290"/>
                  </a:cubicBezTo>
                  <a:cubicBezTo>
                    <a:pt x="975" y="290"/>
                    <a:pt x="982" y="192"/>
                    <a:pt x="875" y="163"/>
                  </a:cubicBezTo>
                  <a:cubicBezTo>
                    <a:pt x="600" y="50"/>
                    <a:pt x="30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6" name="Google Shape;13516;p28"/>
            <p:cNvSpPr/>
            <p:nvPr/>
          </p:nvSpPr>
          <p:spPr>
            <a:xfrm>
              <a:off x="6785700" y="1674725"/>
              <a:ext cx="41575" cy="10900"/>
            </a:xfrm>
            <a:custGeom>
              <a:avLst/>
              <a:gdLst/>
              <a:ahLst/>
              <a:cxnLst/>
              <a:rect l="l" t="t" r="r" b="b"/>
              <a:pathLst>
                <a:path w="1663" h="436" extrusionOk="0">
                  <a:moveTo>
                    <a:pt x="609" y="1"/>
                  </a:moveTo>
                  <a:cubicBezTo>
                    <a:pt x="402" y="1"/>
                    <a:pt x="195" y="36"/>
                    <a:pt x="1" y="110"/>
                  </a:cubicBezTo>
                  <a:cubicBezTo>
                    <a:pt x="130" y="83"/>
                    <a:pt x="255" y="71"/>
                    <a:pt x="375" y="71"/>
                  </a:cubicBezTo>
                  <a:cubicBezTo>
                    <a:pt x="756" y="71"/>
                    <a:pt x="1099" y="196"/>
                    <a:pt x="1450" y="385"/>
                  </a:cubicBezTo>
                  <a:cubicBezTo>
                    <a:pt x="1488" y="398"/>
                    <a:pt x="1538" y="435"/>
                    <a:pt x="1575" y="435"/>
                  </a:cubicBezTo>
                  <a:cubicBezTo>
                    <a:pt x="1625" y="435"/>
                    <a:pt x="1663" y="385"/>
                    <a:pt x="1650" y="335"/>
                  </a:cubicBezTo>
                  <a:cubicBezTo>
                    <a:pt x="1625" y="285"/>
                    <a:pt x="1588" y="273"/>
                    <a:pt x="1513" y="223"/>
                  </a:cubicBezTo>
                  <a:cubicBezTo>
                    <a:pt x="1235" y="80"/>
                    <a:pt x="921"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7" name="Google Shape;13517;p28"/>
            <p:cNvSpPr/>
            <p:nvPr/>
          </p:nvSpPr>
          <p:spPr>
            <a:xfrm>
              <a:off x="6798525" y="1670125"/>
              <a:ext cx="26250" cy="7850"/>
            </a:xfrm>
            <a:custGeom>
              <a:avLst/>
              <a:gdLst/>
              <a:ahLst/>
              <a:cxnLst/>
              <a:rect l="l" t="t" r="r" b="b"/>
              <a:pathLst>
                <a:path w="1050" h="314" extrusionOk="0">
                  <a:moveTo>
                    <a:pt x="238" y="1"/>
                  </a:moveTo>
                  <a:cubicBezTo>
                    <a:pt x="158" y="1"/>
                    <a:pt x="78" y="7"/>
                    <a:pt x="0" y="19"/>
                  </a:cubicBezTo>
                  <a:cubicBezTo>
                    <a:pt x="16" y="19"/>
                    <a:pt x="31" y="18"/>
                    <a:pt x="46" y="18"/>
                  </a:cubicBezTo>
                  <a:cubicBezTo>
                    <a:pt x="270" y="18"/>
                    <a:pt x="500" y="99"/>
                    <a:pt x="675" y="169"/>
                  </a:cubicBezTo>
                  <a:cubicBezTo>
                    <a:pt x="750" y="207"/>
                    <a:pt x="825" y="244"/>
                    <a:pt x="887" y="282"/>
                  </a:cubicBezTo>
                  <a:cubicBezTo>
                    <a:pt x="911" y="298"/>
                    <a:pt x="940" y="313"/>
                    <a:pt x="964" y="313"/>
                  </a:cubicBezTo>
                  <a:cubicBezTo>
                    <a:pt x="978" y="313"/>
                    <a:pt x="991" y="308"/>
                    <a:pt x="1000" y="294"/>
                  </a:cubicBezTo>
                  <a:cubicBezTo>
                    <a:pt x="1050" y="232"/>
                    <a:pt x="975" y="194"/>
                    <a:pt x="925" y="169"/>
                  </a:cubicBezTo>
                  <a:cubicBezTo>
                    <a:pt x="719" y="57"/>
                    <a:pt x="477" y="1"/>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8" name="Google Shape;13518;p28"/>
            <p:cNvSpPr/>
            <p:nvPr/>
          </p:nvSpPr>
          <p:spPr>
            <a:xfrm>
              <a:off x="6795700" y="1665550"/>
              <a:ext cx="31900" cy="10075"/>
            </a:xfrm>
            <a:custGeom>
              <a:avLst/>
              <a:gdLst/>
              <a:ahLst/>
              <a:cxnLst/>
              <a:rect l="l" t="t" r="r" b="b"/>
              <a:pathLst>
                <a:path w="1276" h="403" extrusionOk="0">
                  <a:moveTo>
                    <a:pt x="290" y="1"/>
                  </a:moveTo>
                  <a:cubicBezTo>
                    <a:pt x="194" y="1"/>
                    <a:pt x="97" y="9"/>
                    <a:pt x="1" y="28"/>
                  </a:cubicBezTo>
                  <a:cubicBezTo>
                    <a:pt x="20" y="27"/>
                    <a:pt x="40" y="27"/>
                    <a:pt x="59" y="27"/>
                  </a:cubicBezTo>
                  <a:cubicBezTo>
                    <a:pt x="453" y="27"/>
                    <a:pt x="742" y="149"/>
                    <a:pt x="1088" y="327"/>
                  </a:cubicBezTo>
                  <a:cubicBezTo>
                    <a:pt x="1125" y="352"/>
                    <a:pt x="1163" y="390"/>
                    <a:pt x="1213" y="402"/>
                  </a:cubicBezTo>
                  <a:cubicBezTo>
                    <a:pt x="1250" y="402"/>
                    <a:pt x="1275" y="352"/>
                    <a:pt x="1263" y="315"/>
                  </a:cubicBezTo>
                  <a:cubicBezTo>
                    <a:pt x="1238" y="265"/>
                    <a:pt x="1213" y="265"/>
                    <a:pt x="1150" y="227"/>
                  </a:cubicBezTo>
                  <a:cubicBezTo>
                    <a:pt x="885" y="85"/>
                    <a:pt x="591" y="1"/>
                    <a:pt x="2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9" name="Google Shape;13519;p28"/>
            <p:cNvSpPr/>
            <p:nvPr/>
          </p:nvSpPr>
          <p:spPr>
            <a:xfrm>
              <a:off x="6761350" y="1712000"/>
              <a:ext cx="54250" cy="10875"/>
            </a:xfrm>
            <a:custGeom>
              <a:avLst/>
              <a:gdLst/>
              <a:ahLst/>
              <a:cxnLst/>
              <a:rect l="l" t="t" r="r" b="b"/>
              <a:pathLst>
                <a:path w="2170" h="435" extrusionOk="0">
                  <a:moveTo>
                    <a:pt x="1046" y="1"/>
                  </a:moveTo>
                  <a:cubicBezTo>
                    <a:pt x="921" y="1"/>
                    <a:pt x="797" y="8"/>
                    <a:pt x="675" y="19"/>
                  </a:cubicBezTo>
                  <a:cubicBezTo>
                    <a:pt x="437" y="44"/>
                    <a:pt x="200" y="94"/>
                    <a:pt x="0" y="219"/>
                  </a:cubicBezTo>
                  <a:cubicBezTo>
                    <a:pt x="205" y="127"/>
                    <a:pt x="409" y="119"/>
                    <a:pt x="627" y="119"/>
                  </a:cubicBezTo>
                  <a:cubicBezTo>
                    <a:pt x="676" y="119"/>
                    <a:pt x="725" y="119"/>
                    <a:pt x="775" y="119"/>
                  </a:cubicBezTo>
                  <a:cubicBezTo>
                    <a:pt x="1137" y="131"/>
                    <a:pt x="1625" y="244"/>
                    <a:pt x="1925" y="394"/>
                  </a:cubicBezTo>
                  <a:cubicBezTo>
                    <a:pt x="1960" y="421"/>
                    <a:pt x="2003" y="435"/>
                    <a:pt x="2042" y="435"/>
                  </a:cubicBezTo>
                  <a:cubicBezTo>
                    <a:pt x="2111" y="435"/>
                    <a:pt x="2170" y="390"/>
                    <a:pt x="2162" y="294"/>
                  </a:cubicBezTo>
                  <a:cubicBezTo>
                    <a:pt x="2112" y="194"/>
                    <a:pt x="1975" y="169"/>
                    <a:pt x="1887" y="131"/>
                  </a:cubicBezTo>
                  <a:cubicBezTo>
                    <a:pt x="1618" y="36"/>
                    <a:pt x="1331" y="1"/>
                    <a:pt x="10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0" name="Google Shape;13520;p28"/>
            <p:cNvSpPr/>
            <p:nvPr/>
          </p:nvSpPr>
          <p:spPr>
            <a:xfrm>
              <a:off x="6774450" y="1718850"/>
              <a:ext cx="37750" cy="9600"/>
            </a:xfrm>
            <a:custGeom>
              <a:avLst/>
              <a:gdLst/>
              <a:ahLst/>
              <a:cxnLst/>
              <a:rect l="l" t="t" r="r" b="b"/>
              <a:pathLst>
                <a:path w="1510" h="384" extrusionOk="0">
                  <a:moveTo>
                    <a:pt x="373" y="0"/>
                  </a:moveTo>
                  <a:cubicBezTo>
                    <a:pt x="248" y="0"/>
                    <a:pt x="123" y="10"/>
                    <a:pt x="1" y="32"/>
                  </a:cubicBezTo>
                  <a:cubicBezTo>
                    <a:pt x="17" y="32"/>
                    <a:pt x="33" y="32"/>
                    <a:pt x="49" y="32"/>
                  </a:cubicBezTo>
                  <a:cubicBezTo>
                    <a:pt x="511" y="32"/>
                    <a:pt x="1012" y="200"/>
                    <a:pt x="1326" y="357"/>
                  </a:cubicBezTo>
                  <a:cubicBezTo>
                    <a:pt x="1344" y="376"/>
                    <a:pt x="1366" y="384"/>
                    <a:pt x="1387" y="384"/>
                  </a:cubicBezTo>
                  <a:cubicBezTo>
                    <a:pt x="1451" y="384"/>
                    <a:pt x="1510" y="314"/>
                    <a:pt x="1463" y="257"/>
                  </a:cubicBezTo>
                  <a:cubicBezTo>
                    <a:pt x="1401" y="195"/>
                    <a:pt x="1326" y="170"/>
                    <a:pt x="1251" y="145"/>
                  </a:cubicBezTo>
                  <a:cubicBezTo>
                    <a:pt x="969" y="57"/>
                    <a:pt x="670"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1" name="Google Shape;13521;p28"/>
            <p:cNvSpPr/>
            <p:nvPr/>
          </p:nvSpPr>
          <p:spPr>
            <a:xfrm>
              <a:off x="6781325" y="1725250"/>
              <a:ext cx="28475" cy="8475"/>
            </a:xfrm>
            <a:custGeom>
              <a:avLst/>
              <a:gdLst/>
              <a:ahLst/>
              <a:cxnLst/>
              <a:rect l="l" t="t" r="r" b="b"/>
              <a:pathLst>
                <a:path w="1139" h="339" extrusionOk="0">
                  <a:moveTo>
                    <a:pt x="59" y="0"/>
                  </a:moveTo>
                  <a:cubicBezTo>
                    <a:pt x="40" y="0"/>
                    <a:pt x="20" y="1"/>
                    <a:pt x="1" y="1"/>
                  </a:cubicBezTo>
                  <a:cubicBezTo>
                    <a:pt x="301" y="26"/>
                    <a:pt x="838" y="276"/>
                    <a:pt x="938" y="301"/>
                  </a:cubicBezTo>
                  <a:cubicBezTo>
                    <a:pt x="963" y="314"/>
                    <a:pt x="1001" y="339"/>
                    <a:pt x="1038" y="339"/>
                  </a:cubicBezTo>
                  <a:cubicBezTo>
                    <a:pt x="1138" y="326"/>
                    <a:pt x="1088" y="226"/>
                    <a:pt x="1013" y="201"/>
                  </a:cubicBezTo>
                  <a:cubicBezTo>
                    <a:pt x="766" y="95"/>
                    <a:pt x="385"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2" name="Google Shape;13522;p28"/>
            <p:cNvSpPr/>
            <p:nvPr/>
          </p:nvSpPr>
          <p:spPr>
            <a:xfrm>
              <a:off x="6783200" y="1730900"/>
              <a:ext cx="16900" cy="7200"/>
            </a:xfrm>
            <a:custGeom>
              <a:avLst/>
              <a:gdLst/>
              <a:ahLst/>
              <a:cxnLst/>
              <a:rect l="l" t="t" r="r" b="b"/>
              <a:pathLst>
                <a:path w="676" h="288" extrusionOk="0">
                  <a:moveTo>
                    <a:pt x="1" y="0"/>
                  </a:moveTo>
                  <a:lnTo>
                    <a:pt x="1" y="0"/>
                  </a:lnTo>
                  <a:cubicBezTo>
                    <a:pt x="188" y="50"/>
                    <a:pt x="363" y="163"/>
                    <a:pt x="538" y="250"/>
                  </a:cubicBezTo>
                  <a:cubicBezTo>
                    <a:pt x="576" y="263"/>
                    <a:pt x="588" y="288"/>
                    <a:pt x="626" y="288"/>
                  </a:cubicBezTo>
                  <a:cubicBezTo>
                    <a:pt x="651" y="288"/>
                    <a:pt x="676" y="250"/>
                    <a:pt x="651" y="225"/>
                  </a:cubicBezTo>
                  <a:cubicBezTo>
                    <a:pt x="451" y="113"/>
                    <a:pt x="226"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3" name="Google Shape;13523;p28"/>
            <p:cNvSpPr/>
            <p:nvPr/>
          </p:nvSpPr>
          <p:spPr>
            <a:xfrm>
              <a:off x="6782275" y="1738700"/>
              <a:ext cx="17050" cy="5350"/>
            </a:xfrm>
            <a:custGeom>
              <a:avLst/>
              <a:gdLst/>
              <a:ahLst/>
              <a:cxnLst/>
              <a:rect l="l" t="t" r="r" b="b"/>
              <a:pathLst>
                <a:path w="682" h="214" extrusionOk="0">
                  <a:moveTo>
                    <a:pt x="6" y="0"/>
                  </a:moveTo>
                  <a:cubicBezTo>
                    <a:pt x="4" y="0"/>
                    <a:pt x="2" y="0"/>
                    <a:pt x="0" y="1"/>
                  </a:cubicBezTo>
                  <a:cubicBezTo>
                    <a:pt x="163" y="51"/>
                    <a:pt x="313" y="138"/>
                    <a:pt x="475" y="213"/>
                  </a:cubicBezTo>
                  <a:cubicBezTo>
                    <a:pt x="681" y="189"/>
                    <a:pt x="88"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4" name="Google Shape;13524;p28"/>
            <p:cNvSpPr/>
            <p:nvPr/>
          </p:nvSpPr>
          <p:spPr>
            <a:xfrm>
              <a:off x="6762600" y="1738075"/>
              <a:ext cx="35500" cy="16575"/>
            </a:xfrm>
            <a:custGeom>
              <a:avLst/>
              <a:gdLst/>
              <a:ahLst/>
              <a:cxnLst/>
              <a:rect l="l" t="t" r="r" b="b"/>
              <a:pathLst>
                <a:path w="1420" h="663" extrusionOk="0">
                  <a:moveTo>
                    <a:pt x="0" y="1"/>
                  </a:moveTo>
                  <a:lnTo>
                    <a:pt x="0" y="1"/>
                  </a:lnTo>
                  <a:cubicBezTo>
                    <a:pt x="400" y="213"/>
                    <a:pt x="812" y="438"/>
                    <a:pt x="1237" y="626"/>
                  </a:cubicBezTo>
                  <a:cubicBezTo>
                    <a:pt x="1265" y="648"/>
                    <a:pt x="1304" y="662"/>
                    <a:pt x="1339" y="662"/>
                  </a:cubicBezTo>
                  <a:cubicBezTo>
                    <a:pt x="1383" y="662"/>
                    <a:pt x="1419" y="639"/>
                    <a:pt x="1412" y="576"/>
                  </a:cubicBezTo>
                  <a:cubicBezTo>
                    <a:pt x="1337" y="476"/>
                    <a:pt x="1187" y="463"/>
                    <a:pt x="1087" y="401"/>
                  </a:cubicBezTo>
                  <a:cubicBezTo>
                    <a:pt x="737" y="276"/>
                    <a:pt x="375" y="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5" name="Google Shape;13525;p28"/>
            <p:cNvSpPr/>
            <p:nvPr/>
          </p:nvSpPr>
          <p:spPr>
            <a:xfrm>
              <a:off x="6765700" y="1744950"/>
              <a:ext cx="25375" cy="14575"/>
            </a:xfrm>
            <a:custGeom>
              <a:avLst/>
              <a:gdLst/>
              <a:ahLst/>
              <a:cxnLst/>
              <a:rect l="l" t="t" r="r" b="b"/>
              <a:pathLst>
                <a:path w="1015" h="583" extrusionOk="0">
                  <a:moveTo>
                    <a:pt x="1" y="1"/>
                  </a:moveTo>
                  <a:cubicBezTo>
                    <a:pt x="51" y="61"/>
                    <a:pt x="781" y="582"/>
                    <a:pt x="960" y="582"/>
                  </a:cubicBezTo>
                  <a:cubicBezTo>
                    <a:pt x="1004" y="582"/>
                    <a:pt x="1015" y="551"/>
                    <a:pt x="976" y="476"/>
                  </a:cubicBezTo>
                  <a:cubicBezTo>
                    <a:pt x="651" y="301"/>
                    <a:pt x="313"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6" name="Google Shape;13526;p28"/>
            <p:cNvSpPr/>
            <p:nvPr/>
          </p:nvSpPr>
          <p:spPr>
            <a:xfrm>
              <a:off x="6770400" y="1754025"/>
              <a:ext cx="13450" cy="9825"/>
            </a:xfrm>
            <a:custGeom>
              <a:avLst/>
              <a:gdLst/>
              <a:ahLst/>
              <a:cxnLst/>
              <a:rect l="l" t="t" r="r" b="b"/>
              <a:pathLst>
                <a:path w="538" h="393" extrusionOk="0">
                  <a:moveTo>
                    <a:pt x="0" y="0"/>
                  </a:moveTo>
                  <a:cubicBezTo>
                    <a:pt x="138" y="163"/>
                    <a:pt x="300" y="287"/>
                    <a:pt x="475" y="387"/>
                  </a:cubicBezTo>
                  <a:cubicBezTo>
                    <a:pt x="482" y="391"/>
                    <a:pt x="489" y="392"/>
                    <a:pt x="495" y="392"/>
                  </a:cubicBezTo>
                  <a:cubicBezTo>
                    <a:pt x="513" y="392"/>
                    <a:pt x="529" y="381"/>
                    <a:pt x="538" y="362"/>
                  </a:cubicBezTo>
                  <a:cubicBezTo>
                    <a:pt x="538" y="337"/>
                    <a:pt x="500" y="325"/>
                    <a:pt x="488" y="312"/>
                  </a:cubicBezTo>
                  <a:cubicBezTo>
                    <a:pt x="325" y="213"/>
                    <a:pt x="150"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7" name="Google Shape;13527;p28"/>
            <p:cNvSpPr/>
            <p:nvPr/>
          </p:nvSpPr>
          <p:spPr>
            <a:xfrm>
              <a:off x="6767900" y="1764325"/>
              <a:ext cx="12125" cy="7325"/>
            </a:xfrm>
            <a:custGeom>
              <a:avLst/>
              <a:gdLst/>
              <a:ahLst/>
              <a:cxnLst/>
              <a:rect l="l" t="t" r="r" b="b"/>
              <a:pathLst>
                <a:path w="485" h="293" extrusionOk="0">
                  <a:moveTo>
                    <a:pt x="0" y="0"/>
                  </a:moveTo>
                  <a:lnTo>
                    <a:pt x="0" y="0"/>
                  </a:lnTo>
                  <a:cubicBezTo>
                    <a:pt x="138" y="88"/>
                    <a:pt x="263" y="213"/>
                    <a:pt x="425" y="288"/>
                  </a:cubicBezTo>
                  <a:cubicBezTo>
                    <a:pt x="432" y="291"/>
                    <a:pt x="439" y="293"/>
                    <a:pt x="445" y="293"/>
                  </a:cubicBezTo>
                  <a:cubicBezTo>
                    <a:pt x="466" y="293"/>
                    <a:pt x="485" y="279"/>
                    <a:pt x="475" y="250"/>
                  </a:cubicBezTo>
                  <a:cubicBezTo>
                    <a:pt x="425" y="200"/>
                    <a:pt x="338" y="175"/>
                    <a:pt x="275" y="138"/>
                  </a:cubicBezTo>
                  <a:cubicBezTo>
                    <a:pt x="175" y="100"/>
                    <a:pt x="100" y="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8" name="Google Shape;13528;p28"/>
            <p:cNvSpPr/>
            <p:nvPr/>
          </p:nvSpPr>
          <p:spPr>
            <a:xfrm>
              <a:off x="6765100" y="1771500"/>
              <a:ext cx="5625" cy="3150"/>
            </a:xfrm>
            <a:custGeom>
              <a:avLst/>
              <a:gdLst/>
              <a:ahLst/>
              <a:cxnLst/>
              <a:rect l="l" t="t" r="r" b="b"/>
              <a:pathLst>
                <a:path w="225" h="126" extrusionOk="0">
                  <a:moveTo>
                    <a:pt x="0" y="1"/>
                  </a:moveTo>
                  <a:cubicBezTo>
                    <a:pt x="62" y="51"/>
                    <a:pt x="125" y="101"/>
                    <a:pt x="200" y="126"/>
                  </a:cubicBezTo>
                  <a:cubicBezTo>
                    <a:pt x="212" y="126"/>
                    <a:pt x="225" y="113"/>
                    <a:pt x="212" y="101"/>
                  </a:cubicBezTo>
                  <a:cubicBezTo>
                    <a:pt x="150" y="63"/>
                    <a:pt x="75"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9" name="Google Shape;13529;p28"/>
            <p:cNvSpPr/>
            <p:nvPr/>
          </p:nvSpPr>
          <p:spPr>
            <a:xfrm>
              <a:off x="6816325" y="1878975"/>
              <a:ext cx="43125" cy="36275"/>
            </a:xfrm>
            <a:custGeom>
              <a:avLst/>
              <a:gdLst/>
              <a:ahLst/>
              <a:cxnLst/>
              <a:rect l="l" t="t" r="r" b="b"/>
              <a:pathLst>
                <a:path w="1725" h="1451" extrusionOk="0">
                  <a:moveTo>
                    <a:pt x="0" y="1"/>
                  </a:moveTo>
                  <a:lnTo>
                    <a:pt x="0" y="1"/>
                  </a:lnTo>
                  <a:cubicBezTo>
                    <a:pt x="475" y="488"/>
                    <a:pt x="1050" y="1000"/>
                    <a:pt x="1600" y="1450"/>
                  </a:cubicBezTo>
                  <a:cubicBezTo>
                    <a:pt x="1613" y="1425"/>
                    <a:pt x="1625" y="1413"/>
                    <a:pt x="1650" y="1400"/>
                  </a:cubicBezTo>
                  <a:cubicBezTo>
                    <a:pt x="1675" y="1363"/>
                    <a:pt x="1700" y="1325"/>
                    <a:pt x="1725" y="1275"/>
                  </a:cubicBezTo>
                  <a:cubicBezTo>
                    <a:pt x="1138" y="863"/>
                    <a:pt x="563" y="4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0" name="Google Shape;13530;p28"/>
            <p:cNvSpPr/>
            <p:nvPr/>
          </p:nvSpPr>
          <p:spPr>
            <a:xfrm>
              <a:off x="6762275" y="1820550"/>
              <a:ext cx="105000" cy="90325"/>
            </a:xfrm>
            <a:custGeom>
              <a:avLst/>
              <a:gdLst/>
              <a:ahLst/>
              <a:cxnLst/>
              <a:rect l="l" t="t" r="r" b="b"/>
              <a:pathLst>
                <a:path w="4200" h="3613" extrusionOk="0">
                  <a:moveTo>
                    <a:pt x="1" y="1"/>
                  </a:moveTo>
                  <a:lnTo>
                    <a:pt x="1" y="1"/>
                  </a:lnTo>
                  <a:cubicBezTo>
                    <a:pt x="1000" y="263"/>
                    <a:pt x="1913" y="788"/>
                    <a:pt x="2637" y="1438"/>
                  </a:cubicBezTo>
                  <a:cubicBezTo>
                    <a:pt x="2787" y="1563"/>
                    <a:pt x="2912" y="1688"/>
                    <a:pt x="3025" y="1813"/>
                  </a:cubicBezTo>
                  <a:cubicBezTo>
                    <a:pt x="3000" y="1788"/>
                    <a:pt x="2962" y="1763"/>
                    <a:pt x="2937" y="1738"/>
                  </a:cubicBezTo>
                  <a:cubicBezTo>
                    <a:pt x="2175" y="1101"/>
                    <a:pt x="1250" y="651"/>
                    <a:pt x="313" y="351"/>
                  </a:cubicBezTo>
                  <a:lnTo>
                    <a:pt x="313" y="351"/>
                  </a:lnTo>
                  <a:cubicBezTo>
                    <a:pt x="1188" y="738"/>
                    <a:pt x="1963" y="1213"/>
                    <a:pt x="2650" y="1813"/>
                  </a:cubicBezTo>
                  <a:cubicBezTo>
                    <a:pt x="3125" y="2250"/>
                    <a:pt x="3512" y="2775"/>
                    <a:pt x="3912" y="3275"/>
                  </a:cubicBezTo>
                  <a:cubicBezTo>
                    <a:pt x="3625" y="2963"/>
                    <a:pt x="3312" y="2663"/>
                    <a:pt x="2987" y="2375"/>
                  </a:cubicBezTo>
                  <a:cubicBezTo>
                    <a:pt x="2437" y="1875"/>
                    <a:pt x="1788" y="1488"/>
                    <a:pt x="1138" y="1101"/>
                  </a:cubicBezTo>
                  <a:lnTo>
                    <a:pt x="1138" y="1101"/>
                  </a:lnTo>
                  <a:cubicBezTo>
                    <a:pt x="2175" y="1788"/>
                    <a:pt x="3037" y="2700"/>
                    <a:pt x="3887" y="3612"/>
                  </a:cubicBezTo>
                  <a:cubicBezTo>
                    <a:pt x="3974" y="3487"/>
                    <a:pt x="4049" y="3375"/>
                    <a:pt x="4124" y="3250"/>
                  </a:cubicBezTo>
                  <a:cubicBezTo>
                    <a:pt x="4137" y="3212"/>
                    <a:pt x="4162" y="3200"/>
                    <a:pt x="4187" y="3175"/>
                  </a:cubicBezTo>
                  <a:cubicBezTo>
                    <a:pt x="4162" y="3150"/>
                    <a:pt x="4149" y="3125"/>
                    <a:pt x="4137" y="3113"/>
                  </a:cubicBezTo>
                  <a:cubicBezTo>
                    <a:pt x="4174" y="3088"/>
                    <a:pt x="4199" y="3050"/>
                    <a:pt x="4199" y="3000"/>
                  </a:cubicBezTo>
                  <a:cubicBezTo>
                    <a:pt x="3900" y="2438"/>
                    <a:pt x="3500" y="1900"/>
                    <a:pt x="3050" y="1450"/>
                  </a:cubicBezTo>
                  <a:cubicBezTo>
                    <a:pt x="2200" y="701"/>
                    <a:pt x="1125" y="1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1" name="Google Shape;13531;p28"/>
            <p:cNvSpPr/>
            <p:nvPr/>
          </p:nvSpPr>
          <p:spPr>
            <a:xfrm>
              <a:off x="6679475" y="1888975"/>
              <a:ext cx="67825" cy="31275"/>
            </a:xfrm>
            <a:custGeom>
              <a:avLst/>
              <a:gdLst/>
              <a:ahLst/>
              <a:cxnLst/>
              <a:rect l="l" t="t" r="r" b="b"/>
              <a:pathLst>
                <a:path w="2713" h="1251" extrusionOk="0">
                  <a:moveTo>
                    <a:pt x="151" y="1"/>
                  </a:moveTo>
                  <a:cubicBezTo>
                    <a:pt x="63" y="1"/>
                    <a:pt x="1" y="101"/>
                    <a:pt x="38" y="176"/>
                  </a:cubicBezTo>
                  <a:cubicBezTo>
                    <a:pt x="51" y="188"/>
                    <a:pt x="63" y="201"/>
                    <a:pt x="63" y="213"/>
                  </a:cubicBezTo>
                  <a:cubicBezTo>
                    <a:pt x="51" y="238"/>
                    <a:pt x="51" y="263"/>
                    <a:pt x="63" y="288"/>
                  </a:cubicBezTo>
                  <a:cubicBezTo>
                    <a:pt x="163" y="438"/>
                    <a:pt x="326" y="538"/>
                    <a:pt x="476" y="613"/>
                  </a:cubicBezTo>
                  <a:cubicBezTo>
                    <a:pt x="1051" y="925"/>
                    <a:pt x="1688" y="1125"/>
                    <a:pt x="2325" y="1238"/>
                  </a:cubicBezTo>
                  <a:cubicBezTo>
                    <a:pt x="2250" y="1200"/>
                    <a:pt x="2163" y="1175"/>
                    <a:pt x="2075" y="1150"/>
                  </a:cubicBezTo>
                  <a:lnTo>
                    <a:pt x="2075" y="1150"/>
                  </a:lnTo>
                  <a:cubicBezTo>
                    <a:pt x="2288" y="1200"/>
                    <a:pt x="2500" y="1238"/>
                    <a:pt x="2713" y="1250"/>
                  </a:cubicBezTo>
                  <a:cubicBezTo>
                    <a:pt x="2438" y="1213"/>
                    <a:pt x="2225" y="1113"/>
                    <a:pt x="1963" y="1000"/>
                  </a:cubicBezTo>
                  <a:cubicBezTo>
                    <a:pt x="1388" y="763"/>
                    <a:pt x="713" y="426"/>
                    <a:pt x="301" y="88"/>
                  </a:cubicBezTo>
                  <a:cubicBezTo>
                    <a:pt x="263" y="51"/>
                    <a:pt x="213"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2" name="Google Shape;13532;p28"/>
            <p:cNvSpPr/>
            <p:nvPr/>
          </p:nvSpPr>
          <p:spPr>
            <a:xfrm>
              <a:off x="6679475" y="1902100"/>
              <a:ext cx="95000" cy="35650"/>
            </a:xfrm>
            <a:custGeom>
              <a:avLst/>
              <a:gdLst/>
              <a:ahLst/>
              <a:cxnLst/>
              <a:rect l="l" t="t" r="r" b="b"/>
              <a:pathLst>
                <a:path w="3800" h="1426" extrusionOk="0">
                  <a:moveTo>
                    <a:pt x="1" y="0"/>
                  </a:moveTo>
                  <a:lnTo>
                    <a:pt x="1" y="0"/>
                  </a:lnTo>
                  <a:cubicBezTo>
                    <a:pt x="751" y="513"/>
                    <a:pt x="1575" y="925"/>
                    <a:pt x="2425" y="1225"/>
                  </a:cubicBezTo>
                  <a:cubicBezTo>
                    <a:pt x="2663" y="1300"/>
                    <a:pt x="2888" y="1363"/>
                    <a:pt x="3125" y="1425"/>
                  </a:cubicBezTo>
                  <a:cubicBezTo>
                    <a:pt x="3325" y="1363"/>
                    <a:pt x="3537" y="1313"/>
                    <a:pt x="3750" y="1288"/>
                  </a:cubicBezTo>
                  <a:lnTo>
                    <a:pt x="3800" y="1288"/>
                  </a:lnTo>
                  <a:cubicBezTo>
                    <a:pt x="3338" y="1175"/>
                    <a:pt x="2875" y="1075"/>
                    <a:pt x="2413" y="963"/>
                  </a:cubicBezTo>
                  <a:cubicBezTo>
                    <a:pt x="1550" y="713"/>
                    <a:pt x="801" y="4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3" name="Google Shape;13533;p28"/>
            <p:cNvSpPr/>
            <p:nvPr/>
          </p:nvSpPr>
          <p:spPr>
            <a:xfrm>
              <a:off x="6662625" y="1897725"/>
              <a:ext cx="78425" cy="41275"/>
            </a:xfrm>
            <a:custGeom>
              <a:avLst/>
              <a:gdLst/>
              <a:ahLst/>
              <a:cxnLst/>
              <a:rect l="l" t="t" r="r" b="b"/>
              <a:pathLst>
                <a:path w="3137" h="1651" extrusionOk="0">
                  <a:moveTo>
                    <a:pt x="0" y="1"/>
                  </a:moveTo>
                  <a:cubicBezTo>
                    <a:pt x="612" y="513"/>
                    <a:pt x="1300" y="938"/>
                    <a:pt x="2000" y="1338"/>
                  </a:cubicBezTo>
                  <a:cubicBezTo>
                    <a:pt x="2274" y="1363"/>
                    <a:pt x="2537" y="1463"/>
                    <a:pt x="2749" y="1650"/>
                  </a:cubicBezTo>
                  <a:lnTo>
                    <a:pt x="2762" y="1650"/>
                  </a:lnTo>
                  <a:cubicBezTo>
                    <a:pt x="2887" y="1650"/>
                    <a:pt x="3012" y="1650"/>
                    <a:pt x="3137" y="1638"/>
                  </a:cubicBezTo>
                  <a:cubicBezTo>
                    <a:pt x="2062" y="1138"/>
                    <a:pt x="975" y="6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4" name="Google Shape;13534;p28"/>
            <p:cNvSpPr/>
            <p:nvPr/>
          </p:nvSpPr>
          <p:spPr>
            <a:xfrm>
              <a:off x="6650750" y="1895225"/>
              <a:ext cx="54700" cy="36575"/>
            </a:xfrm>
            <a:custGeom>
              <a:avLst/>
              <a:gdLst/>
              <a:ahLst/>
              <a:cxnLst/>
              <a:rect l="l" t="t" r="r" b="b"/>
              <a:pathLst>
                <a:path w="2188" h="1463" extrusionOk="0">
                  <a:moveTo>
                    <a:pt x="0" y="1"/>
                  </a:moveTo>
                  <a:lnTo>
                    <a:pt x="0" y="1"/>
                  </a:lnTo>
                  <a:cubicBezTo>
                    <a:pt x="575" y="538"/>
                    <a:pt x="1175" y="1038"/>
                    <a:pt x="1825" y="1463"/>
                  </a:cubicBezTo>
                  <a:cubicBezTo>
                    <a:pt x="1950" y="1450"/>
                    <a:pt x="2075" y="1425"/>
                    <a:pt x="2187" y="1425"/>
                  </a:cubicBezTo>
                  <a:cubicBezTo>
                    <a:pt x="1412" y="1013"/>
                    <a:pt x="675" y="5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5" name="Google Shape;13535;p28"/>
            <p:cNvSpPr/>
            <p:nvPr/>
          </p:nvSpPr>
          <p:spPr>
            <a:xfrm>
              <a:off x="6651675" y="1908025"/>
              <a:ext cx="40025" cy="26900"/>
            </a:xfrm>
            <a:custGeom>
              <a:avLst/>
              <a:gdLst/>
              <a:ahLst/>
              <a:cxnLst/>
              <a:rect l="l" t="t" r="r" b="b"/>
              <a:pathLst>
                <a:path w="1601" h="1076" extrusionOk="0">
                  <a:moveTo>
                    <a:pt x="1" y="1"/>
                  </a:moveTo>
                  <a:lnTo>
                    <a:pt x="1" y="1"/>
                  </a:lnTo>
                  <a:cubicBezTo>
                    <a:pt x="451" y="363"/>
                    <a:pt x="900" y="726"/>
                    <a:pt x="1363" y="1076"/>
                  </a:cubicBezTo>
                  <a:cubicBezTo>
                    <a:pt x="1438" y="1051"/>
                    <a:pt x="1513" y="1026"/>
                    <a:pt x="1600" y="1001"/>
                  </a:cubicBezTo>
                  <a:cubicBezTo>
                    <a:pt x="1063" y="676"/>
                    <a:pt x="526" y="3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6" name="Google Shape;13536;p28"/>
            <p:cNvSpPr/>
            <p:nvPr/>
          </p:nvSpPr>
          <p:spPr>
            <a:xfrm>
              <a:off x="6650750" y="1913025"/>
              <a:ext cx="30000" cy="25975"/>
            </a:xfrm>
            <a:custGeom>
              <a:avLst/>
              <a:gdLst/>
              <a:ahLst/>
              <a:cxnLst/>
              <a:rect l="l" t="t" r="r" b="b"/>
              <a:pathLst>
                <a:path w="1200" h="1039" extrusionOk="0">
                  <a:moveTo>
                    <a:pt x="0" y="1"/>
                  </a:moveTo>
                  <a:lnTo>
                    <a:pt x="0" y="1"/>
                  </a:lnTo>
                  <a:cubicBezTo>
                    <a:pt x="300" y="363"/>
                    <a:pt x="650" y="713"/>
                    <a:pt x="1012" y="1038"/>
                  </a:cubicBezTo>
                  <a:lnTo>
                    <a:pt x="1037" y="1038"/>
                  </a:lnTo>
                  <a:cubicBezTo>
                    <a:pt x="1100" y="1001"/>
                    <a:pt x="1150" y="976"/>
                    <a:pt x="1200" y="951"/>
                  </a:cubicBezTo>
                  <a:cubicBezTo>
                    <a:pt x="800" y="663"/>
                    <a:pt x="400" y="3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7" name="Google Shape;13537;p28"/>
            <p:cNvSpPr/>
            <p:nvPr/>
          </p:nvSpPr>
          <p:spPr>
            <a:xfrm>
              <a:off x="6648250" y="1921475"/>
              <a:ext cx="20625" cy="23150"/>
            </a:xfrm>
            <a:custGeom>
              <a:avLst/>
              <a:gdLst/>
              <a:ahLst/>
              <a:cxnLst/>
              <a:rect l="l" t="t" r="r" b="b"/>
              <a:pathLst>
                <a:path w="825" h="926" extrusionOk="0">
                  <a:moveTo>
                    <a:pt x="0" y="0"/>
                  </a:moveTo>
                  <a:lnTo>
                    <a:pt x="0" y="0"/>
                  </a:lnTo>
                  <a:cubicBezTo>
                    <a:pt x="188" y="338"/>
                    <a:pt x="438" y="638"/>
                    <a:pt x="700" y="925"/>
                  </a:cubicBezTo>
                  <a:cubicBezTo>
                    <a:pt x="713" y="913"/>
                    <a:pt x="725" y="900"/>
                    <a:pt x="750" y="888"/>
                  </a:cubicBezTo>
                  <a:cubicBezTo>
                    <a:pt x="750" y="888"/>
                    <a:pt x="763" y="875"/>
                    <a:pt x="763" y="875"/>
                  </a:cubicBezTo>
                  <a:cubicBezTo>
                    <a:pt x="775" y="863"/>
                    <a:pt x="800" y="850"/>
                    <a:pt x="813" y="838"/>
                  </a:cubicBezTo>
                  <a:cubicBezTo>
                    <a:pt x="813" y="825"/>
                    <a:pt x="825" y="825"/>
                    <a:pt x="825" y="813"/>
                  </a:cubicBezTo>
                  <a:cubicBezTo>
                    <a:pt x="525" y="563"/>
                    <a:pt x="238" y="3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8" name="Google Shape;13538;p28"/>
            <p:cNvSpPr/>
            <p:nvPr/>
          </p:nvSpPr>
          <p:spPr>
            <a:xfrm>
              <a:off x="6644800" y="1930525"/>
              <a:ext cx="15350" cy="22525"/>
            </a:xfrm>
            <a:custGeom>
              <a:avLst/>
              <a:gdLst/>
              <a:ahLst/>
              <a:cxnLst/>
              <a:rect l="l" t="t" r="r" b="b"/>
              <a:pathLst>
                <a:path w="614" h="901" extrusionOk="0">
                  <a:moveTo>
                    <a:pt x="1" y="1"/>
                  </a:moveTo>
                  <a:lnTo>
                    <a:pt x="1" y="1"/>
                  </a:lnTo>
                  <a:cubicBezTo>
                    <a:pt x="151" y="288"/>
                    <a:pt x="338" y="601"/>
                    <a:pt x="526" y="900"/>
                  </a:cubicBezTo>
                  <a:cubicBezTo>
                    <a:pt x="534" y="892"/>
                    <a:pt x="543" y="883"/>
                    <a:pt x="551" y="871"/>
                  </a:cubicBezTo>
                  <a:lnTo>
                    <a:pt x="551" y="871"/>
                  </a:lnTo>
                  <a:cubicBezTo>
                    <a:pt x="551" y="873"/>
                    <a:pt x="551" y="874"/>
                    <a:pt x="551" y="875"/>
                  </a:cubicBezTo>
                  <a:cubicBezTo>
                    <a:pt x="551" y="875"/>
                    <a:pt x="558" y="860"/>
                    <a:pt x="563" y="851"/>
                  </a:cubicBezTo>
                  <a:lnTo>
                    <a:pt x="563" y="851"/>
                  </a:lnTo>
                  <a:cubicBezTo>
                    <a:pt x="559" y="859"/>
                    <a:pt x="555" y="865"/>
                    <a:pt x="551" y="871"/>
                  </a:cubicBezTo>
                  <a:lnTo>
                    <a:pt x="551" y="871"/>
                  </a:lnTo>
                  <a:cubicBezTo>
                    <a:pt x="553" y="860"/>
                    <a:pt x="563" y="849"/>
                    <a:pt x="563" y="838"/>
                  </a:cubicBezTo>
                  <a:cubicBezTo>
                    <a:pt x="576" y="825"/>
                    <a:pt x="588" y="813"/>
                    <a:pt x="613" y="788"/>
                  </a:cubicBezTo>
                  <a:cubicBezTo>
                    <a:pt x="588" y="763"/>
                    <a:pt x="563" y="738"/>
                    <a:pt x="551" y="713"/>
                  </a:cubicBezTo>
                  <a:cubicBezTo>
                    <a:pt x="413" y="538"/>
                    <a:pt x="188"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9" name="Google Shape;13539;p28"/>
            <p:cNvSpPr/>
            <p:nvPr/>
          </p:nvSpPr>
          <p:spPr>
            <a:xfrm>
              <a:off x="6768825" y="1898350"/>
              <a:ext cx="78775" cy="35025"/>
            </a:xfrm>
            <a:custGeom>
              <a:avLst/>
              <a:gdLst/>
              <a:ahLst/>
              <a:cxnLst/>
              <a:rect l="l" t="t" r="r" b="b"/>
              <a:pathLst>
                <a:path w="3151" h="1401" extrusionOk="0">
                  <a:moveTo>
                    <a:pt x="1" y="1"/>
                  </a:moveTo>
                  <a:cubicBezTo>
                    <a:pt x="1001" y="450"/>
                    <a:pt x="2000" y="875"/>
                    <a:pt x="2913" y="1400"/>
                  </a:cubicBezTo>
                  <a:cubicBezTo>
                    <a:pt x="2963" y="1325"/>
                    <a:pt x="3025" y="1238"/>
                    <a:pt x="3075" y="1150"/>
                  </a:cubicBezTo>
                  <a:cubicBezTo>
                    <a:pt x="3100" y="1125"/>
                    <a:pt x="3125" y="1088"/>
                    <a:pt x="3150" y="1063"/>
                  </a:cubicBezTo>
                  <a:cubicBezTo>
                    <a:pt x="2550" y="650"/>
                    <a:pt x="1888" y="338"/>
                    <a:pt x="1213" y="138"/>
                  </a:cubicBezTo>
                  <a:lnTo>
                    <a:pt x="1213" y="138"/>
                  </a:lnTo>
                  <a:cubicBezTo>
                    <a:pt x="1888" y="425"/>
                    <a:pt x="2463" y="763"/>
                    <a:pt x="3000" y="1163"/>
                  </a:cubicBezTo>
                  <a:cubicBezTo>
                    <a:pt x="2050" y="650"/>
                    <a:pt x="1001" y="3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0" name="Google Shape;13540;p28"/>
            <p:cNvSpPr/>
            <p:nvPr/>
          </p:nvSpPr>
          <p:spPr>
            <a:xfrm>
              <a:off x="6701050" y="1887425"/>
              <a:ext cx="139350" cy="57825"/>
            </a:xfrm>
            <a:custGeom>
              <a:avLst/>
              <a:gdLst/>
              <a:ahLst/>
              <a:cxnLst/>
              <a:rect l="l" t="t" r="r" b="b"/>
              <a:pathLst>
                <a:path w="5574" h="2313" extrusionOk="0">
                  <a:moveTo>
                    <a:pt x="0" y="0"/>
                  </a:moveTo>
                  <a:lnTo>
                    <a:pt x="0" y="0"/>
                  </a:lnTo>
                  <a:cubicBezTo>
                    <a:pt x="1250" y="987"/>
                    <a:pt x="3024" y="1337"/>
                    <a:pt x="4349" y="1887"/>
                  </a:cubicBezTo>
                  <a:cubicBezTo>
                    <a:pt x="4649" y="2012"/>
                    <a:pt x="4949" y="2162"/>
                    <a:pt x="5249" y="2312"/>
                  </a:cubicBezTo>
                  <a:cubicBezTo>
                    <a:pt x="5274" y="2287"/>
                    <a:pt x="5299" y="2262"/>
                    <a:pt x="5324" y="2237"/>
                  </a:cubicBezTo>
                  <a:cubicBezTo>
                    <a:pt x="5324" y="2237"/>
                    <a:pt x="5324" y="2225"/>
                    <a:pt x="5336" y="2225"/>
                  </a:cubicBezTo>
                  <a:cubicBezTo>
                    <a:pt x="5399" y="2150"/>
                    <a:pt x="5461" y="2075"/>
                    <a:pt x="5524" y="2000"/>
                  </a:cubicBezTo>
                  <a:cubicBezTo>
                    <a:pt x="5536" y="1975"/>
                    <a:pt x="5561" y="1950"/>
                    <a:pt x="5574" y="1925"/>
                  </a:cubicBezTo>
                  <a:cubicBezTo>
                    <a:pt x="4974" y="1587"/>
                    <a:pt x="4349" y="1300"/>
                    <a:pt x="3687" y="1087"/>
                  </a:cubicBezTo>
                  <a:cubicBezTo>
                    <a:pt x="2924" y="837"/>
                    <a:pt x="2112" y="662"/>
                    <a:pt x="1362" y="338"/>
                  </a:cubicBezTo>
                  <a:lnTo>
                    <a:pt x="1362" y="338"/>
                  </a:lnTo>
                  <a:cubicBezTo>
                    <a:pt x="2375" y="875"/>
                    <a:pt x="3274" y="1100"/>
                    <a:pt x="4174" y="1525"/>
                  </a:cubicBezTo>
                  <a:cubicBezTo>
                    <a:pt x="3812" y="1387"/>
                    <a:pt x="3437" y="1262"/>
                    <a:pt x="3074" y="1150"/>
                  </a:cubicBezTo>
                  <a:cubicBezTo>
                    <a:pt x="1987" y="862"/>
                    <a:pt x="950" y="6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1" name="Google Shape;13541;p28"/>
            <p:cNvSpPr/>
            <p:nvPr/>
          </p:nvSpPr>
          <p:spPr>
            <a:xfrm>
              <a:off x="6811650" y="1898975"/>
              <a:ext cx="41875" cy="24700"/>
            </a:xfrm>
            <a:custGeom>
              <a:avLst/>
              <a:gdLst/>
              <a:ahLst/>
              <a:cxnLst/>
              <a:rect l="l" t="t" r="r" b="b"/>
              <a:pathLst>
                <a:path w="1675" h="988" extrusionOk="0">
                  <a:moveTo>
                    <a:pt x="425" y="1"/>
                  </a:moveTo>
                  <a:lnTo>
                    <a:pt x="425" y="1"/>
                  </a:lnTo>
                  <a:cubicBezTo>
                    <a:pt x="750" y="125"/>
                    <a:pt x="975" y="350"/>
                    <a:pt x="1237" y="550"/>
                  </a:cubicBezTo>
                  <a:cubicBezTo>
                    <a:pt x="1337" y="638"/>
                    <a:pt x="1450" y="725"/>
                    <a:pt x="1550" y="813"/>
                  </a:cubicBezTo>
                  <a:cubicBezTo>
                    <a:pt x="1062" y="500"/>
                    <a:pt x="537" y="238"/>
                    <a:pt x="0" y="26"/>
                  </a:cubicBezTo>
                  <a:lnTo>
                    <a:pt x="0" y="26"/>
                  </a:lnTo>
                  <a:cubicBezTo>
                    <a:pt x="537" y="300"/>
                    <a:pt x="1012" y="625"/>
                    <a:pt x="1475" y="988"/>
                  </a:cubicBezTo>
                  <a:cubicBezTo>
                    <a:pt x="1537" y="900"/>
                    <a:pt x="1612" y="825"/>
                    <a:pt x="1675" y="750"/>
                  </a:cubicBezTo>
                  <a:cubicBezTo>
                    <a:pt x="1637" y="725"/>
                    <a:pt x="1600" y="688"/>
                    <a:pt x="1550" y="663"/>
                  </a:cubicBezTo>
                  <a:cubicBezTo>
                    <a:pt x="1187" y="425"/>
                    <a:pt x="850" y="125"/>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2" name="Google Shape;13542;p28"/>
            <p:cNvSpPr/>
            <p:nvPr/>
          </p:nvSpPr>
          <p:spPr>
            <a:xfrm>
              <a:off x="6560775" y="1859600"/>
              <a:ext cx="73750" cy="107975"/>
            </a:xfrm>
            <a:custGeom>
              <a:avLst/>
              <a:gdLst/>
              <a:ahLst/>
              <a:cxnLst/>
              <a:rect l="l" t="t" r="r" b="b"/>
              <a:pathLst>
                <a:path w="2950" h="4319" extrusionOk="0">
                  <a:moveTo>
                    <a:pt x="150" y="1"/>
                  </a:moveTo>
                  <a:cubicBezTo>
                    <a:pt x="700" y="688"/>
                    <a:pt x="1200" y="1451"/>
                    <a:pt x="1612" y="2200"/>
                  </a:cubicBezTo>
                  <a:cubicBezTo>
                    <a:pt x="1112" y="1601"/>
                    <a:pt x="575" y="1038"/>
                    <a:pt x="0" y="526"/>
                  </a:cubicBezTo>
                  <a:lnTo>
                    <a:pt x="0" y="526"/>
                  </a:lnTo>
                  <a:cubicBezTo>
                    <a:pt x="750" y="1326"/>
                    <a:pt x="1387" y="2288"/>
                    <a:pt x="2000" y="3188"/>
                  </a:cubicBezTo>
                  <a:cubicBezTo>
                    <a:pt x="1400" y="2450"/>
                    <a:pt x="712" y="1650"/>
                    <a:pt x="0" y="926"/>
                  </a:cubicBezTo>
                  <a:lnTo>
                    <a:pt x="0" y="926"/>
                  </a:lnTo>
                  <a:cubicBezTo>
                    <a:pt x="800" y="1925"/>
                    <a:pt x="1475" y="3025"/>
                    <a:pt x="2362" y="3962"/>
                  </a:cubicBezTo>
                  <a:cubicBezTo>
                    <a:pt x="2381" y="3981"/>
                    <a:pt x="2404" y="3990"/>
                    <a:pt x="2427" y="3990"/>
                  </a:cubicBezTo>
                  <a:cubicBezTo>
                    <a:pt x="2464" y="3990"/>
                    <a:pt x="2501" y="3968"/>
                    <a:pt x="2524" y="3937"/>
                  </a:cubicBezTo>
                  <a:cubicBezTo>
                    <a:pt x="2537" y="3975"/>
                    <a:pt x="2562" y="4000"/>
                    <a:pt x="2587" y="4037"/>
                  </a:cubicBezTo>
                  <a:cubicBezTo>
                    <a:pt x="2661" y="4130"/>
                    <a:pt x="2742" y="4319"/>
                    <a:pt x="2835" y="4319"/>
                  </a:cubicBezTo>
                  <a:cubicBezTo>
                    <a:pt x="2867" y="4319"/>
                    <a:pt x="2901" y="4296"/>
                    <a:pt x="2937" y="4237"/>
                  </a:cubicBezTo>
                  <a:cubicBezTo>
                    <a:pt x="2949" y="4125"/>
                    <a:pt x="2849" y="4050"/>
                    <a:pt x="2812" y="3950"/>
                  </a:cubicBezTo>
                  <a:cubicBezTo>
                    <a:pt x="2699" y="3750"/>
                    <a:pt x="2599" y="3575"/>
                    <a:pt x="2487" y="3400"/>
                  </a:cubicBezTo>
                  <a:cubicBezTo>
                    <a:pt x="2412" y="3200"/>
                    <a:pt x="2337" y="2988"/>
                    <a:pt x="2237" y="2788"/>
                  </a:cubicBezTo>
                  <a:cubicBezTo>
                    <a:pt x="1750" y="1713"/>
                    <a:pt x="937" y="85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3" name="Google Shape;13543;p28"/>
            <p:cNvSpPr/>
            <p:nvPr/>
          </p:nvSpPr>
          <p:spPr>
            <a:xfrm>
              <a:off x="6576075" y="1861800"/>
              <a:ext cx="38450" cy="54575"/>
            </a:xfrm>
            <a:custGeom>
              <a:avLst/>
              <a:gdLst/>
              <a:ahLst/>
              <a:cxnLst/>
              <a:rect l="l" t="t" r="r" b="b"/>
              <a:pathLst>
                <a:path w="1538" h="2183" extrusionOk="0">
                  <a:moveTo>
                    <a:pt x="0" y="0"/>
                  </a:moveTo>
                  <a:lnTo>
                    <a:pt x="0" y="0"/>
                  </a:lnTo>
                  <a:cubicBezTo>
                    <a:pt x="600" y="588"/>
                    <a:pt x="1088" y="1525"/>
                    <a:pt x="1300" y="2062"/>
                  </a:cubicBezTo>
                  <a:cubicBezTo>
                    <a:pt x="1315" y="2123"/>
                    <a:pt x="1380" y="2183"/>
                    <a:pt x="1441" y="2183"/>
                  </a:cubicBezTo>
                  <a:cubicBezTo>
                    <a:pt x="1480" y="2183"/>
                    <a:pt x="1518" y="2157"/>
                    <a:pt x="1538" y="2087"/>
                  </a:cubicBezTo>
                  <a:cubicBezTo>
                    <a:pt x="1488" y="1850"/>
                    <a:pt x="1313" y="1550"/>
                    <a:pt x="1150" y="1263"/>
                  </a:cubicBezTo>
                  <a:cubicBezTo>
                    <a:pt x="850" y="788"/>
                    <a:pt x="450"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4" name="Google Shape;13544;p28"/>
            <p:cNvSpPr/>
            <p:nvPr/>
          </p:nvSpPr>
          <p:spPr>
            <a:xfrm>
              <a:off x="6580125" y="1852425"/>
              <a:ext cx="33475" cy="43975"/>
            </a:xfrm>
            <a:custGeom>
              <a:avLst/>
              <a:gdLst/>
              <a:ahLst/>
              <a:cxnLst/>
              <a:rect l="l" t="t" r="r" b="b"/>
              <a:pathLst>
                <a:path w="1339" h="1759" extrusionOk="0">
                  <a:moveTo>
                    <a:pt x="1" y="1"/>
                  </a:moveTo>
                  <a:lnTo>
                    <a:pt x="1" y="1"/>
                  </a:lnTo>
                  <a:cubicBezTo>
                    <a:pt x="538" y="475"/>
                    <a:pt x="988" y="1263"/>
                    <a:pt x="1126" y="1650"/>
                  </a:cubicBezTo>
                  <a:cubicBezTo>
                    <a:pt x="1126" y="1702"/>
                    <a:pt x="1184" y="1759"/>
                    <a:pt x="1241" y="1759"/>
                  </a:cubicBezTo>
                  <a:cubicBezTo>
                    <a:pt x="1280" y="1759"/>
                    <a:pt x="1318" y="1733"/>
                    <a:pt x="1338" y="1663"/>
                  </a:cubicBezTo>
                  <a:cubicBezTo>
                    <a:pt x="1301" y="1475"/>
                    <a:pt x="1151" y="1213"/>
                    <a:pt x="1013" y="988"/>
                  </a:cubicBezTo>
                  <a:cubicBezTo>
                    <a:pt x="738" y="588"/>
                    <a:pt x="388" y="2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5" name="Google Shape;13545;p28"/>
            <p:cNvSpPr/>
            <p:nvPr/>
          </p:nvSpPr>
          <p:spPr>
            <a:xfrm>
              <a:off x="6593250" y="1856800"/>
              <a:ext cx="22525" cy="23475"/>
            </a:xfrm>
            <a:custGeom>
              <a:avLst/>
              <a:gdLst/>
              <a:ahLst/>
              <a:cxnLst/>
              <a:rect l="l" t="t" r="r" b="b"/>
              <a:pathLst>
                <a:path w="901" h="939" extrusionOk="0">
                  <a:moveTo>
                    <a:pt x="1" y="0"/>
                  </a:moveTo>
                  <a:cubicBezTo>
                    <a:pt x="301" y="263"/>
                    <a:pt x="501" y="475"/>
                    <a:pt x="688" y="775"/>
                  </a:cubicBezTo>
                  <a:cubicBezTo>
                    <a:pt x="736" y="823"/>
                    <a:pt x="761" y="939"/>
                    <a:pt x="839" y="939"/>
                  </a:cubicBezTo>
                  <a:cubicBezTo>
                    <a:pt x="842" y="939"/>
                    <a:pt x="846" y="938"/>
                    <a:pt x="851" y="938"/>
                  </a:cubicBezTo>
                  <a:cubicBezTo>
                    <a:pt x="901" y="925"/>
                    <a:pt x="901" y="863"/>
                    <a:pt x="876" y="838"/>
                  </a:cubicBezTo>
                  <a:cubicBezTo>
                    <a:pt x="663" y="488"/>
                    <a:pt x="351"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6" name="Google Shape;13546;p28"/>
            <p:cNvSpPr/>
            <p:nvPr/>
          </p:nvSpPr>
          <p:spPr>
            <a:xfrm>
              <a:off x="6542325" y="1749950"/>
              <a:ext cx="20025" cy="61250"/>
            </a:xfrm>
            <a:custGeom>
              <a:avLst/>
              <a:gdLst/>
              <a:ahLst/>
              <a:cxnLst/>
              <a:rect l="l" t="t" r="r" b="b"/>
              <a:pathLst>
                <a:path w="801" h="2450" extrusionOk="0">
                  <a:moveTo>
                    <a:pt x="263" y="1"/>
                  </a:moveTo>
                  <a:cubicBezTo>
                    <a:pt x="263" y="1"/>
                    <a:pt x="263" y="1"/>
                    <a:pt x="251" y="13"/>
                  </a:cubicBezTo>
                  <a:lnTo>
                    <a:pt x="263" y="13"/>
                  </a:lnTo>
                  <a:cubicBezTo>
                    <a:pt x="388" y="276"/>
                    <a:pt x="501" y="488"/>
                    <a:pt x="551" y="775"/>
                  </a:cubicBezTo>
                  <a:cubicBezTo>
                    <a:pt x="563" y="813"/>
                    <a:pt x="576" y="863"/>
                    <a:pt x="576" y="938"/>
                  </a:cubicBezTo>
                  <a:cubicBezTo>
                    <a:pt x="476" y="675"/>
                    <a:pt x="313" y="438"/>
                    <a:pt x="126" y="251"/>
                  </a:cubicBezTo>
                  <a:lnTo>
                    <a:pt x="113" y="251"/>
                  </a:lnTo>
                  <a:cubicBezTo>
                    <a:pt x="338" y="563"/>
                    <a:pt x="501" y="1038"/>
                    <a:pt x="538" y="1325"/>
                  </a:cubicBezTo>
                  <a:cubicBezTo>
                    <a:pt x="538" y="1350"/>
                    <a:pt x="551" y="1375"/>
                    <a:pt x="551" y="1400"/>
                  </a:cubicBezTo>
                  <a:cubicBezTo>
                    <a:pt x="438" y="1100"/>
                    <a:pt x="263" y="813"/>
                    <a:pt x="38" y="575"/>
                  </a:cubicBezTo>
                  <a:lnTo>
                    <a:pt x="38" y="575"/>
                  </a:lnTo>
                  <a:cubicBezTo>
                    <a:pt x="276" y="875"/>
                    <a:pt x="401" y="1400"/>
                    <a:pt x="463" y="1700"/>
                  </a:cubicBezTo>
                  <a:cubicBezTo>
                    <a:pt x="476" y="1763"/>
                    <a:pt x="488" y="1838"/>
                    <a:pt x="488" y="1900"/>
                  </a:cubicBezTo>
                  <a:cubicBezTo>
                    <a:pt x="388" y="1563"/>
                    <a:pt x="226" y="1250"/>
                    <a:pt x="1" y="988"/>
                  </a:cubicBezTo>
                  <a:lnTo>
                    <a:pt x="1" y="988"/>
                  </a:lnTo>
                  <a:cubicBezTo>
                    <a:pt x="188" y="1288"/>
                    <a:pt x="301" y="1625"/>
                    <a:pt x="388" y="1975"/>
                  </a:cubicBezTo>
                  <a:cubicBezTo>
                    <a:pt x="413" y="2113"/>
                    <a:pt x="426" y="2175"/>
                    <a:pt x="438" y="2312"/>
                  </a:cubicBezTo>
                  <a:cubicBezTo>
                    <a:pt x="451" y="2362"/>
                    <a:pt x="438" y="2450"/>
                    <a:pt x="513" y="2450"/>
                  </a:cubicBezTo>
                  <a:cubicBezTo>
                    <a:pt x="588" y="2437"/>
                    <a:pt x="576" y="2362"/>
                    <a:pt x="563" y="2312"/>
                  </a:cubicBezTo>
                  <a:cubicBezTo>
                    <a:pt x="563" y="2287"/>
                    <a:pt x="563" y="2263"/>
                    <a:pt x="563" y="2238"/>
                  </a:cubicBezTo>
                  <a:cubicBezTo>
                    <a:pt x="572" y="2240"/>
                    <a:pt x="580" y="2241"/>
                    <a:pt x="587" y="2241"/>
                  </a:cubicBezTo>
                  <a:cubicBezTo>
                    <a:pt x="696" y="2241"/>
                    <a:pt x="663" y="1992"/>
                    <a:pt x="663" y="1875"/>
                  </a:cubicBezTo>
                  <a:cubicBezTo>
                    <a:pt x="651" y="1813"/>
                    <a:pt x="651" y="1763"/>
                    <a:pt x="638" y="1700"/>
                  </a:cubicBezTo>
                  <a:cubicBezTo>
                    <a:pt x="663" y="1700"/>
                    <a:pt x="701" y="1688"/>
                    <a:pt x="713" y="1650"/>
                  </a:cubicBezTo>
                  <a:cubicBezTo>
                    <a:pt x="726" y="1613"/>
                    <a:pt x="726" y="1525"/>
                    <a:pt x="726" y="1438"/>
                  </a:cubicBezTo>
                  <a:cubicBezTo>
                    <a:pt x="738" y="1438"/>
                    <a:pt x="763" y="1425"/>
                    <a:pt x="763" y="1400"/>
                  </a:cubicBezTo>
                  <a:cubicBezTo>
                    <a:pt x="788" y="1325"/>
                    <a:pt x="776" y="1175"/>
                    <a:pt x="751" y="1038"/>
                  </a:cubicBezTo>
                  <a:cubicBezTo>
                    <a:pt x="763" y="1038"/>
                    <a:pt x="776" y="1025"/>
                    <a:pt x="788" y="1000"/>
                  </a:cubicBezTo>
                  <a:cubicBezTo>
                    <a:pt x="801" y="900"/>
                    <a:pt x="763" y="800"/>
                    <a:pt x="738" y="700"/>
                  </a:cubicBezTo>
                  <a:cubicBezTo>
                    <a:pt x="651" y="438"/>
                    <a:pt x="476" y="188"/>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7" name="Google Shape;13547;p28"/>
            <p:cNvSpPr/>
            <p:nvPr/>
          </p:nvSpPr>
          <p:spPr>
            <a:xfrm>
              <a:off x="6543900" y="1739025"/>
              <a:ext cx="325" cy="325"/>
            </a:xfrm>
            <a:custGeom>
              <a:avLst/>
              <a:gdLst/>
              <a:ahLst/>
              <a:cxnLst/>
              <a:rect l="l" t="t" r="r" b="b"/>
              <a:pathLst>
                <a:path w="13" h="13" extrusionOk="0">
                  <a:moveTo>
                    <a:pt x="13" y="13"/>
                  </a:moveTo>
                  <a:cubicBezTo>
                    <a:pt x="0" y="0"/>
                    <a:pt x="0" y="0"/>
                    <a:pt x="13"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8" name="Google Shape;13548;p28"/>
            <p:cNvSpPr/>
            <p:nvPr/>
          </p:nvSpPr>
          <p:spPr>
            <a:xfrm>
              <a:off x="6495150" y="1666225"/>
              <a:ext cx="56275" cy="75325"/>
            </a:xfrm>
            <a:custGeom>
              <a:avLst/>
              <a:gdLst/>
              <a:ahLst/>
              <a:cxnLst/>
              <a:rect l="l" t="t" r="r" b="b"/>
              <a:pathLst>
                <a:path w="2251" h="3013" extrusionOk="0">
                  <a:moveTo>
                    <a:pt x="1" y="1"/>
                  </a:moveTo>
                  <a:cubicBezTo>
                    <a:pt x="751" y="813"/>
                    <a:pt x="1400" y="1775"/>
                    <a:pt x="1913" y="2812"/>
                  </a:cubicBezTo>
                  <a:cubicBezTo>
                    <a:pt x="1963" y="2925"/>
                    <a:pt x="1938" y="2862"/>
                    <a:pt x="1963" y="2937"/>
                  </a:cubicBezTo>
                  <a:cubicBezTo>
                    <a:pt x="1975" y="2950"/>
                    <a:pt x="2000" y="2987"/>
                    <a:pt x="2025" y="3000"/>
                  </a:cubicBezTo>
                  <a:lnTo>
                    <a:pt x="2038" y="3000"/>
                  </a:lnTo>
                  <a:cubicBezTo>
                    <a:pt x="2052" y="2990"/>
                    <a:pt x="2068" y="2986"/>
                    <a:pt x="2084" y="2986"/>
                  </a:cubicBezTo>
                  <a:cubicBezTo>
                    <a:pt x="2110" y="2986"/>
                    <a:pt x="2135" y="2997"/>
                    <a:pt x="2150" y="3012"/>
                  </a:cubicBezTo>
                  <a:cubicBezTo>
                    <a:pt x="2213" y="2987"/>
                    <a:pt x="2250" y="2937"/>
                    <a:pt x="2250" y="2887"/>
                  </a:cubicBezTo>
                  <a:cubicBezTo>
                    <a:pt x="2225" y="2687"/>
                    <a:pt x="2088" y="2500"/>
                    <a:pt x="2000" y="2312"/>
                  </a:cubicBezTo>
                  <a:cubicBezTo>
                    <a:pt x="1475" y="1438"/>
                    <a:pt x="788" y="6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9" name="Google Shape;13549;p28"/>
            <p:cNvSpPr/>
            <p:nvPr/>
          </p:nvSpPr>
          <p:spPr>
            <a:xfrm>
              <a:off x="6505150" y="1687150"/>
              <a:ext cx="39700" cy="59700"/>
            </a:xfrm>
            <a:custGeom>
              <a:avLst/>
              <a:gdLst/>
              <a:ahLst/>
              <a:cxnLst/>
              <a:rect l="l" t="t" r="r" b="b"/>
              <a:pathLst>
                <a:path w="1588" h="2388" extrusionOk="0">
                  <a:moveTo>
                    <a:pt x="1408" y="2370"/>
                  </a:moveTo>
                  <a:cubicBezTo>
                    <a:pt x="1407" y="2370"/>
                    <a:pt x="1405" y="2371"/>
                    <a:pt x="1402" y="2373"/>
                  </a:cubicBezTo>
                  <a:lnTo>
                    <a:pt x="1402" y="2373"/>
                  </a:lnTo>
                  <a:cubicBezTo>
                    <a:pt x="1408" y="2372"/>
                    <a:pt x="1409" y="2370"/>
                    <a:pt x="1408" y="2370"/>
                  </a:cubicBezTo>
                  <a:close/>
                  <a:moveTo>
                    <a:pt x="1" y="1"/>
                  </a:moveTo>
                  <a:cubicBezTo>
                    <a:pt x="563" y="713"/>
                    <a:pt x="1038" y="1663"/>
                    <a:pt x="1388" y="2388"/>
                  </a:cubicBezTo>
                  <a:cubicBezTo>
                    <a:pt x="1388" y="2388"/>
                    <a:pt x="1388" y="2375"/>
                    <a:pt x="1400" y="2375"/>
                  </a:cubicBezTo>
                  <a:cubicBezTo>
                    <a:pt x="1401" y="2374"/>
                    <a:pt x="1402" y="2374"/>
                    <a:pt x="1402" y="2373"/>
                  </a:cubicBezTo>
                  <a:lnTo>
                    <a:pt x="1402" y="2373"/>
                  </a:lnTo>
                  <a:cubicBezTo>
                    <a:pt x="1399" y="2374"/>
                    <a:pt x="1394" y="2375"/>
                    <a:pt x="1388" y="2375"/>
                  </a:cubicBezTo>
                  <a:cubicBezTo>
                    <a:pt x="1400" y="2375"/>
                    <a:pt x="1400" y="2363"/>
                    <a:pt x="1400" y="2363"/>
                  </a:cubicBezTo>
                  <a:cubicBezTo>
                    <a:pt x="1413" y="2363"/>
                    <a:pt x="1413" y="2350"/>
                    <a:pt x="1413" y="2350"/>
                  </a:cubicBezTo>
                  <a:cubicBezTo>
                    <a:pt x="1438" y="2313"/>
                    <a:pt x="1463" y="2288"/>
                    <a:pt x="1475" y="2263"/>
                  </a:cubicBezTo>
                  <a:cubicBezTo>
                    <a:pt x="1513" y="2225"/>
                    <a:pt x="1550" y="2200"/>
                    <a:pt x="1588" y="2175"/>
                  </a:cubicBezTo>
                  <a:cubicBezTo>
                    <a:pt x="1275" y="1500"/>
                    <a:pt x="626" y="6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0" name="Google Shape;13550;p28"/>
            <p:cNvSpPr/>
            <p:nvPr/>
          </p:nvSpPr>
          <p:spPr>
            <a:xfrm>
              <a:off x="6508275" y="1701850"/>
              <a:ext cx="30325" cy="50000"/>
            </a:xfrm>
            <a:custGeom>
              <a:avLst/>
              <a:gdLst/>
              <a:ahLst/>
              <a:cxnLst/>
              <a:rect l="l" t="t" r="r" b="b"/>
              <a:pathLst>
                <a:path w="1213" h="2000" extrusionOk="0">
                  <a:moveTo>
                    <a:pt x="1" y="0"/>
                  </a:moveTo>
                  <a:lnTo>
                    <a:pt x="1" y="0"/>
                  </a:lnTo>
                  <a:cubicBezTo>
                    <a:pt x="376" y="662"/>
                    <a:pt x="763" y="1350"/>
                    <a:pt x="1013" y="2000"/>
                  </a:cubicBezTo>
                  <a:cubicBezTo>
                    <a:pt x="1025" y="2000"/>
                    <a:pt x="1038" y="1987"/>
                    <a:pt x="1050" y="1987"/>
                  </a:cubicBezTo>
                  <a:lnTo>
                    <a:pt x="1063" y="1987"/>
                  </a:lnTo>
                  <a:cubicBezTo>
                    <a:pt x="1075" y="1975"/>
                    <a:pt x="1088" y="1975"/>
                    <a:pt x="1100" y="1962"/>
                  </a:cubicBezTo>
                  <a:cubicBezTo>
                    <a:pt x="1113" y="1925"/>
                    <a:pt x="1150" y="1887"/>
                    <a:pt x="1175" y="1862"/>
                  </a:cubicBezTo>
                  <a:cubicBezTo>
                    <a:pt x="1188" y="1850"/>
                    <a:pt x="1200" y="1837"/>
                    <a:pt x="1213" y="1825"/>
                  </a:cubicBezTo>
                  <a:cubicBezTo>
                    <a:pt x="925" y="1150"/>
                    <a:pt x="463" y="56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1" name="Google Shape;13551;p28"/>
            <p:cNvSpPr/>
            <p:nvPr/>
          </p:nvSpPr>
          <p:spPr>
            <a:xfrm>
              <a:off x="6503600" y="1709975"/>
              <a:ext cx="27500" cy="46875"/>
            </a:xfrm>
            <a:custGeom>
              <a:avLst/>
              <a:gdLst/>
              <a:ahLst/>
              <a:cxnLst/>
              <a:rect l="l" t="t" r="r" b="b"/>
              <a:pathLst>
                <a:path w="1100" h="1875" extrusionOk="0">
                  <a:moveTo>
                    <a:pt x="100" y="0"/>
                  </a:moveTo>
                  <a:lnTo>
                    <a:pt x="100" y="0"/>
                  </a:lnTo>
                  <a:cubicBezTo>
                    <a:pt x="438" y="612"/>
                    <a:pt x="638" y="1075"/>
                    <a:pt x="850" y="1675"/>
                  </a:cubicBezTo>
                  <a:cubicBezTo>
                    <a:pt x="875" y="1712"/>
                    <a:pt x="888" y="1762"/>
                    <a:pt x="900" y="1800"/>
                  </a:cubicBezTo>
                  <a:cubicBezTo>
                    <a:pt x="688" y="1250"/>
                    <a:pt x="350" y="762"/>
                    <a:pt x="0" y="287"/>
                  </a:cubicBezTo>
                  <a:lnTo>
                    <a:pt x="0" y="287"/>
                  </a:lnTo>
                  <a:cubicBezTo>
                    <a:pt x="288" y="837"/>
                    <a:pt x="525" y="1412"/>
                    <a:pt x="713" y="1875"/>
                  </a:cubicBezTo>
                  <a:cubicBezTo>
                    <a:pt x="713" y="1862"/>
                    <a:pt x="725" y="1862"/>
                    <a:pt x="725" y="1862"/>
                  </a:cubicBezTo>
                  <a:lnTo>
                    <a:pt x="738" y="1862"/>
                  </a:lnTo>
                  <a:cubicBezTo>
                    <a:pt x="763" y="1850"/>
                    <a:pt x="788" y="1837"/>
                    <a:pt x="800" y="1825"/>
                  </a:cubicBezTo>
                  <a:lnTo>
                    <a:pt x="913" y="1825"/>
                  </a:lnTo>
                  <a:cubicBezTo>
                    <a:pt x="938" y="1800"/>
                    <a:pt x="975" y="1787"/>
                    <a:pt x="975" y="1775"/>
                  </a:cubicBezTo>
                  <a:cubicBezTo>
                    <a:pt x="1000" y="1762"/>
                    <a:pt x="1037" y="1750"/>
                    <a:pt x="1062" y="1737"/>
                  </a:cubicBezTo>
                  <a:cubicBezTo>
                    <a:pt x="1075" y="1725"/>
                    <a:pt x="1087" y="1725"/>
                    <a:pt x="1100" y="1712"/>
                  </a:cubicBezTo>
                  <a:cubicBezTo>
                    <a:pt x="888" y="1087"/>
                    <a:pt x="525" y="512"/>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2" name="Google Shape;13552;p28"/>
            <p:cNvSpPr/>
            <p:nvPr/>
          </p:nvSpPr>
          <p:spPr>
            <a:xfrm>
              <a:off x="6501400" y="1726525"/>
              <a:ext cx="14400" cy="27075"/>
            </a:xfrm>
            <a:custGeom>
              <a:avLst/>
              <a:gdLst/>
              <a:ahLst/>
              <a:cxnLst/>
              <a:rect l="l" t="t" r="r" b="b"/>
              <a:pathLst>
                <a:path w="576" h="1083" extrusionOk="0">
                  <a:moveTo>
                    <a:pt x="1" y="0"/>
                  </a:moveTo>
                  <a:cubicBezTo>
                    <a:pt x="201" y="338"/>
                    <a:pt x="288" y="675"/>
                    <a:pt x="451" y="1038"/>
                  </a:cubicBezTo>
                  <a:cubicBezTo>
                    <a:pt x="457" y="1067"/>
                    <a:pt x="483" y="1083"/>
                    <a:pt x="509" y="1083"/>
                  </a:cubicBezTo>
                  <a:cubicBezTo>
                    <a:pt x="539" y="1083"/>
                    <a:pt x="569" y="1064"/>
                    <a:pt x="576" y="1025"/>
                  </a:cubicBezTo>
                  <a:cubicBezTo>
                    <a:pt x="451" y="663"/>
                    <a:pt x="263" y="3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3" name="Google Shape;13553;p28"/>
            <p:cNvSpPr/>
            <p:nvPr/>
          </p:nvSpPr>
          <p:spPr>
            <a:xfrm>
              <a:off x="6512650" y="1752450"/>
              <a:ext cx="25" cy="25"/>
            </a:xfrm>
            <a:custGeom>
              <a:avLst/>
              <a:gdLst/>
              <a:ahLst/>
              <a:cxnLst/>
              <a:rect l="l" t="t" r="r" b="b"/>
              <a:pathLst>
                <a:path w="1" h="1" extrusionOk="0">
                  <a:moveTo>
                    <a:pt x="1" y="1"/>
                  </a:move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4" name="Google Shape;13554;p28"/>
            <p:cNvSpPr/>
            <p:nvPr/>
          </p:nvSpPr>
          <p:spPr>
            <a:xfrm>
              <a:off x="6512650" y="1752450"/>
              <a:ext cx="25" cy="350"/>
            </a:xfrm>
            <a:custGeom>
              <a:avLst/>
              <a:gdLst/>
              <a:ahLst/>
              <a:cxnLst/>
              <a:rect l="l" t="t" r="r" b="b"/>
              <a:pathLst>
                <a:path w="1" h="14" extrusionOk="0">
                  <a:moveTo>
                    <a:pt x="1" y="1"/>
                  </a:moveTo>
                  <a:cubicBezTo>
                    <a:pt x="1" y="1"/>
                    <a:pt x="1" y="1"/>
                    <a:pt x="1" y="1"/>
                  </a:cubicBezTo>
                  <a:cubicBezTo>
                    <a:pt x="1" y="13"/>
                    <a:pt x="1" y="13"/>
                    <a:pt x="1" y="13"/>
                  </a:cubicBez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5" name="Google Shape;13555;p28"/>
            <p:cNvSpPr/>
            <p:nvPr/>
          </p:nvSpPr>
          <p:spPr>
            <a:xfrm>
              <a:off x="6647625" y="1772450"/>
              <a:ext cx="70300" cy="24700"/>
            </a:xfrm>
            <a:custGeom>
              <a:avLst/>
              <a:gdLst/>
              <a:ahLst/>
              <a:cxnLst/>
              <a:rect l="l" t="t" r="r" b="b"/>
              <a:pathLst>
                <a:path w="2812" h="988" extrusionOk="0">
                  <a:moveTo>
                    <a:pt x="0" y="0"/>
                  </a:moveTo>
                  <a:lnTo>
                    <a:pt x="0" y="0"/>
                  </a:lnTo>
                  <a:cubicBezTo>
                    <a:pt x="563" y="113"/>
                    <a:pt x="1125" y="188"/>
                    <a:pt x="1650" y="388"/>
                  </a:cubicBezTo>
                  <a:cubicBezTo>
                    <a:pt x="1875" y="475"/>
                    <a:pt x="2462" y="788"/>
                    <a:pt x="2812" y="988"/>
                  </a:cubicBezTo>
                  <a:cubicBezTo>
                    <a:pt x="2550" y="725"/>
                    <a:pt x="2112" y="363"/>
                    <a:pt x="1700" y="213"/>
                  </a:cubicBezTo>
                  <a:cubicBezTo>
                    <a:pt x="1150" y="13"/>
                    <a:pt x="575" y="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6" name="Google Shape;13556;p28"/>
            <p:cNvSpPr/>
            <p:nvPr/>
          </p:nvSpPr>
          <p:spPr>
            <a:xfrm>
              <a:off x="6670425" y="1768375"/>
              <a:ext cx="36900" cy="14100"/>
            </a:xfrm>
            <a:custGeom>
              <a:avLst/>
              <a:gdLst/>
              <a:ahLst/>
              <a:cxnLst/>
              <a:rect l="l" t="t" r="r" b="b"/>
              <a:pathLst>
                <a:path w="1476" h="564" extrusionOk="0">
                  <a:moveTo>
                    <a:pt x="0" y="1"/>
                  </a:moveTo>
                  <a:lnTo>
                    <a:pt x="0" y="1"/>
                  </a:lnTo>
                  <a:cubicBezTo>
                    <a:pt x="675" y="213"/>
                    <a:pt x="888" y="313"/>
                    <a:pt x="1475" y="563"/>
                  </a:cubicBezTo>
                  <a:cubicBezTo>
                    <a:pt x="1250" y="288"/>
                    <a:pt x="500"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7" name="Google Shape;13557;p28"/>
            <p:cNvSpPr/>
            <p:nvPr/>
          </p:nvSpPr>
          <p:spPr>
            <a:xfrm>
              <a:off x="6680100" y="1765175"/>
              <a:ext cx="19100" cy="5100"/>
            </a:xfrm>
            <a:custGeom>
              <a:avLst/>
              <a:gdLst/>
              <a:ahLst/>
              <a:cxnLst/>
              <a:rect l="l" t="t" r="r" b="b"/>
              <a:pathLst>
                <a:path w="764" h="204" extrusionOk="0">
                  <a:moveTo>
                    <a:pt x="77" y="0"/>
                  </a:moveTo>
                  <a:cubicBezTo>
                    <a:pt x="51" y="0"/>
                    <a:pt x="26" y="2"/>
                    <a:pt x="1" y="4"/>
                  </a:cubicBezTo>
                  <a:cubicBezTo>
                    <a:pt x="263" y="41"/>
                    <a:pt x="501" y="166"/>
                    <a:pt x="763" y="204"/>
                  </a:cubicBezTo>
                  <a:cubicBezTo>
                    <a:pt x="571" y="102"/>
                    <a:pt x="318" y="0"/>
                    <a:pt x="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8" name="Google Shape;13558;p28"/>
            <p:cNvSpPr/>
            <p:nvPr/>
          </p:nvSpPr>
          <p:spPr>
            <a:xfrm>
              <a:off x="6571075" y="1693400"/>
              <a:ext cx="116875" cy="27675"/>
            </a:xfrm>
            <a:custGeom>
              <a:avLst/>
              <a:gdLst/>
              <a:ahLst/>
              <a:cxnLst/>
              <a:rect l="l" t="t" r="r" b="b"/>
              <a:pathLst>
                <a:path w="4675" h="1107" extrusionOk="0">
                  <a:moveTo>
                    <a:pt x="1" y="1"/>
                  </a:moveTo>
                  <a:lnTo>
                    <a:pt x="1" y="1"/>
                  </a:lnTo>
                  <a:cubicBezTo>
                    <a:pt x="1297" y="500"/>
                    <a:pt x="2643" y="1106"/>
                    <a:pt x="4108" y="1106"/>
                  </a:cubicBezTo>
                  <a:cubicBezTo>
                    <a:pt x="4295" y="1106"/>
                    <a:pt x="4484" y="1097"/>
                    <a:pt x="4674" y="1075"/>
                  </a:cubicBezTo>
                  <a:cubicBezTo>
                    <a:pt x="4024" y="1038"/>
                    <a:pt x="3362" y="850"/>
                    <a:pt x="2725" y="676"/>
                  </a:cubicBezTo>
                  <a:cubicBezTo>
                    <a:pt x="1825" y="438"/>
                    <a:pt x="913"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9" name="Google Shape;13559;p28"/>
            <p:cNvSpPr/>
            <p:nvPr/>
          </p:nvSpPr>
          <p:spPr>
            <a:xfrm>
              <a:off x="6591375" y="1709025"/>
              <a:ext cx="85325" cy="18250"/>
            </a:xfrm>
            <a:custGeom>
              <a:avLst/>
              <a:gdLst/>
              <a:ahLst/>
              <a:cxnLst/>
              <a:rect l="l" t="t" r="r" b="b"/>
              <a:pathLst>
                <a:path w="3413" h="730" extrusionOk="0">
                  <a:moveTo>
                    <a:pt x="1" y="1"/>
                  </a:moveTo>
                  <a:lnTo>
                    <a:pt x="1" y="1"/>
                  </a:lnTo>
                  <a:cubicBezTo>
                    <a:pt x="1020" y="387"/>
                    <a:pt x="2095" y="730"/>
                    <a:pt x="3193" y="730"/>
                  </a:cubicBezTo>
                  <a:cubicBezTo>
                    <a:pt x="3266" y="730"/>
                    <a:pt x="3339" y="728"/>
                    <a:pt x="3412" y="725"/>
                  </a:cubicBezTo>
                  <a:cubicBezTo>
                    <a:pt x="2313" y="450"/>
                    <a:pt x="1138"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0" name="Google Shape;13560;p28"/>
            <p:cNvSpPr/>
            <p:nvPr/>
          </p:nvSpPr>
          <p:spPr>
            <a:xfrm>
              <a:off x="6616375" y="1725250"/>
              <a:ext cx="54375" cy="8525"/>
            </a:xfrm>
            <a:custGeom>
              <a:avLst/>
              <a:gdLst/>
              <a:ahLst/>
              <a:cxnLst/>
              <a:rect l="l" t="t" r="r" b="b"/>
              <a:pathLst>
                <a:path w="2175" h="341" extrusionOk="0">
                  <a:moveTo>
                    <a:pt x="81" y="1"/>
                  </a:moveTo>
                  <a:cubicBezTo>
                    <a:pt x="54" y="1"/>
                    <a:pt x="27" y="1"/>
                    <a:pt x="1" y="1"/>
                  </a:cubicBezTo>
                  <a:cubicBezTo>
                    <a:pt x="688" y="132"/>
                    <a:pt x="1364" y="341"/>
                    <a:pt x="2061" y="341"/>
                  </a:cubicBezTo>
                  <a:cubicBezTo>
                    <a:pt x="2099" y="341"/>
                    <a:pt x="2137" y="340"/>
                    <a:pt x="2175" y="339"/>
                  </a:cubicBezTo>
                  <a:cubicBezTo>
                    <a:pt x="1501" y="158"/>
                    <a:pt x="791"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1" name="Google Shape;13561;p28"/>
            <p:cNvSpPr/>
            <p:nvPr/>
          </p:nvSpPr>
          <p:spPr>
            <a:xfrm>
              <a:off x="6628875" y="1735275"/>
              <a:ext cx="14075" cy="3150"/>
            </a:xfrm>
            <a:custGeom>
              <a:avLst/>
              <a:gdLst/>
              <a:ahLst/>
              <a:cxnLst/>
              <a:rect l="l" t="t" r="r" b="b"/>
              <a:pathLst>
                <a:path w="563" h="126" extrusionOk="0">
                  <a:moveTo>
                    <a:pt x="0" y="0"/>
                  </a:moveTo>
                  <a:lnTo>
                    <a:pt x="0" y="0"/>
                  </a:lnTo>
                  <a:cubicBezTo>
                    <a:pt x="188" y="63"/>
                    <a:pt x="375" y="113"/>
                    <a:pt x="563" y="125"/>
                  </a:cubicBezTo>
                  <a:cubicBezTo>
                    <a:pt x="400" y="63"/>
                    <a:pt x="188"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2" name="Google Shape;13562;p28"/>
            <p:cNvSpPr/>
            <p:nvPr/>
          </p:nvSpPr>
          <p:spPr>
            <a:xfrm>
              <a:off x="6515775" y="1620925"/>
              <a:ext cx="49700" cy="53750"/>
            </a:xfrm>
            <a:custGeom>
              <a:avLst/>
              <a:gdLst/>
              <a:ahLst/>
              <a:cxnLst/>
              <a:rect l="l" t="t" r="r" b="b"/>
              <a:pathLst>
                <a:path w="1988" h="2150" extrusionOk="0">
                  <a:moveTo>
                    <a:pt x="1" y="0"/>
                  </a:moveTo>
                  <a:lnTo>
                    <a:pt x="1" y="0"/>
                  </a:lnTo>
                  <a:cubicBezTo>
                    <a:pt x="101" y="1063"/>
                    <a:pt x="600" y="1788"/>
                    <a:pt x="1663" y="2075"/>
                  </a:cubicBezTo>
                  <a:cubicBezTo>
                    <a:pt x="1775" y="2100"/>
                    <a:pt x="1875" y="2125"/>
                    <a:pt x="1988" y="2150"/>
                  </a:cubicBezTo>
                  <a:cubicBezTo>
                    <a:pt x="1838" y="2075"/>
                    <a:pt x="1675" y="2000"/>
                    <a:pt x="1525" y="1912"/>
                  </a:cubicBezTo>
                  <a:cubicBezTo>
                    <a:pt x="1113" y="1675"/>
                    <a:pt x="813" y="1488"/>
                    <a:pt x="513" y="1113"/>
                  </a:cubicBezTo>
                  <a:cubicBezTo>
                    <a:pt x="313" y="875"/>
                    <a:pt x="88" y="3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3" name="Google Shape;13563;p28"/>
            <p:cNvSpPr/>
            <p:nvPr/>
          </p:nvSpPr>
          <p:spPr>
            <a:xfrm>
              <a:off x="6512650" y="1639350"/>
              <a:ext cx="40950" cy="36575"/>
            </a:xfrm>
            <a:custGeom>
              <a:avLst/>
              <a:gdLst/>
              <a:ahLst/>
              <a:cxnLst/>
              <a:rect l="l" t="t" r="r" b="b"/>
              <a:pathLst>
                <a:path w="1638" h="1463" extrusionOk="0">
                  <a:moveTo>
                    <a:pt x="1" y="1"/>
                  </a:moveTo>
                  <a:cubicBezTo>
                    <a:pt x="1" y="1"/>
                    <a:pt x="1" y="7"/>
                    <a:pt x="5" y="11"/>
                  </a:cubicBezTo>
                  <a:lnTo>
                    <a:pt x="5" y="11"/>
                  </a:lnTo>
                  <a:cubicBezTo>
                    <a:pt x="4" y="8"/>
                    <a:pt x="2" y="4"/>
                    <a:pt x="1" y="1"/>
                  </a:cubicBezTo>
                  <a:close/>
                  <a:moveTo>
                    <a:pt x="5" y="11"/>
                  </a:moveTo>
                  <a:cubicBezTo>
                    <a:pt x="13" y="29"/>
                    <a:pt x="13" y="40"/>
                    <a:pt x="13" y="51"/>
                  </a:cubicBezTo>
                  <a:cubicBezTo>
                    <a:pt x="263" y="763"/>
                    <a:pt x="938" y="1250"/>
                    <a:pt x="1638" y="1463"/>
                  </a:cubicBezTo>
                  <a:cubicBezTo>
                    <a:pt x="1063" y="1163"/>
                    <a:pt x="538" y="663"/>
                    <a:pt x="138" y="188"/>
                  </a:cubicBezTo>
                  <a:cubicBezTo>
                    <a:pt x="113" y="163"/>
                    <a:pt x="38" y="63"/>
                    <a:pt x="13" y="13"/>
                  </a:cubicBezTo>
                  <a:cubicBezTo>
                    <a:pt x="10" y="13"/>
                    <a:pt x="7" y="12"/>
                    <a:pt x="5"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4" name="Google Shape;13564;p28"/>
            <p:cNvSpPr/>
            <p:nvPr/>
          </p:nvSpPr>
          <p:spPr>
            <a:xfrm>
              <a:off x="6517975" y="1654975"/>
              <a:ext cx="18750" cy="16575"/>
            </a:xfrm>
            <a:custGeom>
              <a:avLst/>
              <a:gdLst/>
              <a:ahLst/>
              <a:cxnLst/>
              <a:rect l="l" t="t" r="r" b="b"/>
              <a:pathLst>
                <a:path w="750" h="663" extrusionOk="0">
                  <a:moveTo>
                    <a:pt x="0" y="1"/>
                  </a:moveTo>
                  <a:lnTo>
                    <a:pt x="0" y="1"/>
                  </a:lnTo>
                  <a:cubicBezTo>
                    <a:pt x="163" y="288"/>
                    <a:pt x="450" y="513"/>
                    <a:pt x="750" y="663"/>
                  </a:cubicBezTo>
                  <a:cubicBezTo>
                    <a:pt x="487" y="451"/>
                    <a:pt x="250"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5" name="Google Shape;13565;p28"/>
            <p:cNvSpPr/>
            <p:nvPr/>
          </p:nvSpPr>
          <p:spPr>
            <a:xfrm>
              <a:off x="6638250" y="2132050"/>
              <a:ext cx="650" cy="325"/>
            </a:xfrm>
            <a:custGeom>
              <a:avLst/>
              <a:gdLst/>
              <a:ahLst/>
              <a:cxnLst/>
              <a:rect l="l" t="t" r="r" b="b"/>
              <a:pathLst>
                <a:path w="26" h="13" extrusionOk="0">
                  <a:moveTo>
                    <a:pt x="25" y="0"/>
                  </a:moveTo>
                  <a:cubicBezTo>
                    <a:pt x="15" y="0"/>
                    <a:pt x="13" y="0"/>
                    <a:pt x="13" y="6"/>
                  </a:cubicBezTo>
                  <a:lnTo>
                    <a:pt x="13" y="6"/>
                  </a:lnTo>
                  <a:cubicBezTo>
                    <a:pt x="19" y="3"/>
                    <a:pt x="25" y="0"/>
                    <a:pt x="25" y="0"/>
                  </a:cubicBezTo>
                  <a:close/>
                  <a:moveTo>
                    <a:pt x="13" y="6"/>
                  </a:moveTo>
                  <a:cubicBezTo>
                    <a:pt x="7" y="9"/>
                    <a:pt x="0" y="13"/>
                    <a:pt x="0" y="13"/>
                  </a:cubicBezTo>
                  <a:lnTo>
                    <a:pt x="13" y="13"/>
                  </a:lnTo>
                  <a:cubicBezTo>
                    <a:pt x="13" y="10"/>
                    <a:pt x="13" y="8"/>
                    <a:pt x="13" y="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6" name="Google Shape;13566;p28"/>
            <p:cNvSpPr/>
            <p:nvPr/>
          </p:nvSpPr>
          <p:spPr>
            <a:xfrm>
              <a:off x="6638250" y="2132350"/>
              <a:ext cx="325" cy="25"/>
            </a:xfrm>
            <a:custGeom>
              <a:avLst/>
              <a:gdLst/>
              <a:ahLst/>
              <a:cxnLst/>
              <a:rect l="l" t="t" r="r" b="b"/>
              <a:pathLst>
                <a:path w="13" h="1" extrusionOk="0">
                  <a:moveTo>
                    <a:pt x="0" y="1"/>
                  </a:moveTo>
                  <a:lnTo>
                    <a:pt x="0" y="1"/>
                  </a:lnTo>
                  <a:cubicBezTo>
                    <a:pt x="0" y="1"/>
                    <a:pt x="13"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7" name="Google Shape;13567;p28"/>
            <p:cNvSpPr/>
            <p:nvPr/>
          </p:nvSpPr>
          <p:spPr>
            <a:xfrm>
              <a:off x="6637925" y="2132350"/>
              <a:ext cx="350" cy="25"/>
            </a:xfrm>
            <a:custGeom>
              <a:avLst/>
              <a:gdLst/>
              <a:ahLst/>
              <a:cxnLst/>
              <a:rect l="l" t="t" r="r" b="b"/>
              <a:pathLst>
                <a:path w="14" h="1" extrusionOk="0">
                  <a:moveTo>
                    <a:pt x="1" y="1"/>
                  </a:moveTo>
                  <a:cubicBezTo>
                    <a:pt x="1" y="1"/>
                    <a:pt x="13" y="1"/>
                    <a:pt x="13" y="1"/>
                  </a:cubicBezTo>
                  <a:cubicBezTo>
                    <a:pt x="13" y="1"/>
                    <a:pt x="13" y="1"/>
                    <a:pt x="13" y="1"/>
                  </a:cubicBez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8" name="Google Shape;13568;p28"/>
            <p:cNvSpPr/>
            <p:nvPr/>
          </p:nvSpPr>
          <p:spPr>
            <a:xfrm>
              <a:off x="6579500" y="2104225"/>
              <a:ext cx="80950" cy="36175"/>
            </a:xfrm>
            <a:custGeom>
              <a:avLst/>
              <a:gdLst/>
              <a:ahLst/>
              <a:cxnLst/>
              <a:rect l="l" t="t" r="r" b="b"/>
              <a:pathLst>
                <a:path w="3238" h="1447" extrusionOk="0">
                  <a:moveTo>
                    <a:pt x="1" y="1"/>
                  </a:moveTo>
                  <a:cubicBezTo>
                    <a:pt x="176" y="338"/>
                    <a:pt x="276" y="713"/>
                    <a:pt x="526" y="1013"/>
                  </a:cubicBezTo>
                  <a:cubicBezTo>
                    <a:pt x="676" y="1201"/>
                    <a:pt x="876" y="1338"/>
                    <a:pt x="1101" y="1413"/>
                  </a:cubicBezTo>
                  <a:cubicBezTo>
                    <a:pt x="1185" y="1436"/>
                    <a:pt x="1281" y="1446"/>
                    <a:pt x="1378" y="1446"/>
                  </a:cubicBezTo>
                  <a:cubicBezTo>
                    <a:pt x="1598" y="1446"/>
                    <a:pt x="1822" y="1395"/>
                    <a:pt x="1925" y="1325"/>
                  </a:cubicBezTo>
                  <a:cubicBezTo>
                    <a:pt x="1975" y="1275"/>
                    <a:pt x="1963" y="1188"/>
                    <a:pt x="1900" y="1151"/>
                  </a:cubicBezTo>
                  <a:cubicBezTo>
                    <a:pt x="2050" y="1151"/>
                    <a:pt x="2213" y="1138"/>
                    <a:pt x="2363" y="1126"/>
                  </a:cubicBezTo>
                  <a:cubicBezTo>
                    <a:pt x="2463" y="1113"/>
                    <a:pt x="2500" y="963"/>
                    <a:pt x="2425" y="901"/>
                  </a:cubicBezTo>
                  <a:cubicBezTo>
                    <a:pt x="2725" y="851"/>
                    <a:pt x="3075" y="713"/>
                    <a:pt x="3213" y="576"/>
                  </a:cubicBezTo>
                  <a:cubicBezTo>
                    <a:pt x="3238" y="538"/>
                    <a:pt x="3225" y="463"/>
                    <a:pt x="3175" y="438"/>
                  </a:cubicBezTo>
                  <a:cubicBezTo>
                    <a:pt x="3164" y="422"/>
                    <a:pt x="3145" y="418"/>
                    <a:pt x="3124" y="418"/>
                  </a:cubicBezTo>
                  <a:cubicBezTo>
                    <a:pt x="3097" y="418"/>
                    <a:pt x="3070" y="426"/>
                    <a:pt x="3063" y="426"/>
                  </a:cubicBezTo>
                  <a:lnTo>
                    <a:pt x="3075" y="426"/>
                  </a:lnTo>
                  <a:cubicBezTo>
                    <a:pt x="3000" y="451"/>
                    <a:pt x="3013" y="438"/>
                    <a:pt x="2900" y="488"/>
                  </a:cubicBezTo>
                  <a:cubicBezTo>
                    <a:pt x="2634" y="636"/>
                    <a:pt x="2306" y="724"/>
                    <a:pt x="1972" y="724"/>
                  </a:cubicBezTo>
                  <a:cubicBezTo>
                    <a:pt x="1570" y="724"/>
                    <a:pt x="1159" y="596"/>
                    <a:pt x="838" y="288"/>
                  </a:cubicBezTo>
                  <a:lnTo>
                    <a:pt x="838" y="288"/>
                  </a:lnTo>
                  <a:cubicBezTo>
                    <a:pt x="1126" y="638"/>
                    <a:pt x="1563" y="851"/>
                    <a:pt x="2013" y="901"/>
                  </a:cubicBezTo>
                  <a:cubicBezTo>
                    <a:pt x="1919" y="909"/>
                    <a:pt x="1826" y="914"/>
                    <a:pt x="1733" y="914"/>
                  </a:cubicBezTo>
                  <a:cubicBezTo>
                    <a:pt x="1157" y="914"/>
                    <a:pt x="615" y="728"/>
                    <a:pt x="313" y="126"/>
                  </a:cubicBezTo>
                  <a:lnTo>
                    <a:pt x="313" y="126"/>
                  </a:lnTo>
                  <a:cubicBezTo>
                    <a:pt x="526" y="763"/>
                    <a:pt x="1126" y="1076"/>
                    <a:pt x="1763" y="1138"/>
                  </a:cubicBezTo>
                  <a:cubicBezTo>
                    <a:pt x="1701" y="1151"/>
                    <a:pt x="1613" y="1176"/>
                    <a:pt x="1538" y="1176"/>
                  </a:cubicBezTo>
                  <a:cubicBezTo>
                    <a:pt x="1538" y="1183"/>
                    <a:pt x="1400" y="1195"/>
                    <a:pt x="1283" y="1195"/>
                  </a:cubicBezTo>
                  <a:cubicBezTo>
                    <a:pt x="1207" y="1195"/>
                    <a:pt x="1140" y="1190"/>
                    <a:pt x="1126" y="1176"/>
                  </a:cubicBezTo>
                  <a:cubicBezTo>
                    <a:pt x="913" y="1113"/>
                    <a:pt x="726" y="1013"/>
                    <a:pt x="551" y="826"/>
                  </a:cubicBezTo>
                  <a:cubicBezTo>
                    <a:pt x="338" y="601"/>
                    <a:pt x="176" y="2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9" name="Google Shape;13569;p28"/>
            <p:cNvSpPr/>
            <p:nvPr/>
          </p:nvSpPr>
          <p:spPr>
            <a:xfrm>
              <a:off x="6632925" y="2109025"/>
              <a:ext cx="27650" cy="10850"/>
            </a:xfrm>
            <a:custGeom>
              <a:avLst/>
              <a:gdLst/>
              <a:ahLst/>
              <a:cxnLst/>
              <a:rect l="l" t="t" r="r" b="b"/>
              <a:pathLst>
                <a:path w="1106" h="434" extrusionOk="0">
                  <a:moveTo>
                    <a:pt x="1024" y="1"/>
                  </a:moveTo>
                  <a:cubicBezTo>
                    <a:pt x="1007" y="1"/>
                    <a:pt x="990" y="7"/>
                    <a:pt x="976" y="21"/>
                  </a:cubicBezTo>
                  <a:cubicBezTo>
                    <a:pt x="763" y="196"/>
                    <a:pt x="338" y="321"/>
                    <a:pt x="1" y="434"/>
                  </a:cubicBezTo>
                  <a:cubicBezTo>
                    <a:pt x="326" y="384"/>
                    <a:pt x="676" y="346"/>
                    <a:pt x="976" y="184"/>
                  </a:cubicBezTo>
                  <a:cubicBezTo>
                    <a:pt x="1026" y="159"/>
                    <a:pt x="1076" y="134"/>
                    <a:pt x="1088" y="84"/>
                  </a:cubicBezTo>
                  <a:cubicBezTo>
                    <a:pt x="1106" y="39"/>
                    <a:pt x="1066" y="1"/>
                    <a:pt x="10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0" name="Google Shape;13570;p28"/>
            <p:cNvSpPr/>
            <p:nvPr/>
          </p:nvSpPr>
          <p:spPr>
            <a:xfrm>
              <a:off x="6562650" y="2098600"/>
              <a:ext cx="35950" cy="52500"/>
            </a:xfrm>
            <a:custGeom>
              <a:avLst/>
              <a:gdLst/>
              <a:ahLst/>
              <a:cxnLst/>
              <a:rect l="l" t="t" r="r" b="b"/>
              <a:pathLst>
                <a:path w="1438" h="2100" extrusionOk="0">
                  <a:moveTo>
                    <a:pt x="38" y="1"/>
                  </a:moveTo>
                  <a:lnTo>
                    <a:pt x="38" y="1"/>
                  </a:lnTo>
                  <a:cubicBezTo>
                    <a:pt x="113" y="351"/>
                    <a:pt x="225" y="701"/>
                    <a:pt x="363" y="1038"/>
                  </a:cubicBezTo>
                  <a:cubicBezTo>
                    <a:pt x="438" y="1276"/>
                    <a:pt x="537" y="1513"/>
                    <a:pt x="700" y="1700"/>
                  </a:cubicBezTo>
                  <a:cubicBezTo>
                    <a:pt x="725" y="1713"/>
                    <a:pt x="750" y="1725"/>
                    <a:pt x="762" y="1750"/>
                  </a:cubicBezTo>
                  <a:cubicBezTo>
                    <a:pt x="750" y="1738"/>
                    <a:pt x="737" y="1725"/>
                    <a:pt x="725" y="1725"/>
                  </a:cubicBezTo>
                  <a:cubicBezTo>
                    <a:pt x="612" y="1638"/>
                    <a:pt x="500" y="1488"/>
                    <a:pt x="463" y="1438"/>
                  </a:cubicBezTo>
                  <a:cubicBezTo>
                    <a:pt x="238" y="1151"/>
                    <a:pt x="88" y="851"/>
                    <a:pt x="0" y="501"/>
                  </a:cubicBezTo>
                  <a:lnTo>
                    <a:pt x="0" y="501"/>
                  </a:lnTo>
                  <a:cubicBezTo>
                    <a:pt x="50" y="901"/>
                    <a:pt x="200" y="1288"/>
                    <a:pt x="450" y="1613"/>
                  </a:cubicBezTo>
                  <a:cubicBezTo>
                    <a:pt x="587" y="1813"/>
                    <a:pt x="775" y="1963"/>
                    <a:pt x="1000" y="2038"/>
                  </a:cubicBezTo>
                  <a:cubicBezTo>
                    <a:pt x="1058" y="2057"/>
                    <a:pt x="1132" y="2100"/>
                    <a:pt x="1197" y="2100"/>
                  </a:cubicBezTo>
                  <a:cubicBezTo>
                    <a:pt x="1215" y="2100"/>
                    <a:pt x="1233" y="2096"/>
                    <a:pt x="1250" y="2088"/>
                  </a:cubicBezTo>
                  <a:cubicBezTo>
                    <a:pt x="1275" y="2063"/>
                    <a:pt x="1287" y="2050"/>
                    <a:pt x="1287" y="2038"/>
                  </a:cubicBezTo>
                  <a:cubicBezTo>
                    <a:pt x="1287" y="2025"/>
                    <a:pt x="1300" y="2025"/>
                    <a:pt x="1312" y="2025"/>
                  </a:cubicBezTo>
                  <a:cubicBezTo>
                    <a:pt x="1437" y="1925"/>
                    <a:pt x="1300" y="1813"/>
                    <a:pt x="1250" y="1813"/>
                  </a:cubicBezTo>
                  <a:cubicBezTo>
                    <a:pt x="987" y="1713"/>
                    <a:pt x="725" y="1475"/>
                    <a:pt x="562" y="1163"/>
                  </a:cubicBezTo>
                  <a:cubicBezTo>
                    <a:pt x="350" y="776"/>
                    <a:pt x="175" y="4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1" name="Google Shape;13571;p28"/>
            <p:cNvSpPr/>
            <p:nvPr/>
          </p:nvSpPr>
          <p:spPr>
            <a:xfrm>
              <a:off x="6623550" y="2018350"/>
              <a:ext cx="38775" cy="54050"/>
            </a:xfrm>
            <a:custGeom>
              <a:avLst/>
              <a:gdLst/>
              <a:ahLst/>
              <a:cxnLst/>
              <a:rect l="l" t="t" r="r" b="b"/>
              <a:pathLst>
                <a:path w="1551" h="2162" extrusionOk="0">
                  <a:moveTo>
                    <a:pt x="1436" y="1"/>
                  </a:moveTo>
                  <a:cubicBezTo>
                    <a:pt x="1406" y="1"/>
                    <a:pt x="1376" y="12"/>
                    <a:pt x="1351" y="37"/>
                  </a:cubicBezTo>
                  <a:cubicBezTo>
                    <a:pt x="1288" y="124"/>
                    <a:pt x="1338" y="112"/>
                    <a:pt x="1301" y="224"/>
                  </a:cubicBezTo>
                  <a:cubicBezTo>
                    <a:pt x="1188" y="562"/>
                    <a:pt x="763" y="874"/>
                    <a:pt x="413" y="1211"/>
                  </a:cubicBezTo>
                  <a:cubicBezTo>
                    <a:pt x="188" y="1486"/>
                    <a:pt x="51" y="1824"/>
                    <a:pt x="1" y="2161"/>
                  </a:cubicBezTo>
                  <a:cubicBezTo>
                    <a:pt x="88" y="1824"/>
                    <a:pt x="338" y="1449"/>
                    <a:pt x="526" y="1286"/>
                  </a:cubicBezTo>
                  <a:cubicBezTo>
                    <a:pt x="901" y="1024"/>
                    <a:pt x="1338" y="787"/>
                    <a:pt x="1513" y="337"/>
                  </a:cubicBezTo>
                  <a:cubicBezTo>
                    <a:pt x="1538" y="262"/>
                    <a:pt x="1551" y="187"/>
                    <a:pt x="1551" y="112"/>
                  </a:cubicBezTo>
                  <a:cubicBezTo>
                    <a:pt x="1551" y="45"/>
                    <a:pt x="1495" y="1"/>
                    <a:pt x="14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2" name="Google Shape;13572;p28"/>
            <p:cNvSpPr/>
            <p:nvPr/>
          </p:nvSpPr>
          <p:spPr>
            <a:xfrm>
              <a:off x="6624800" y="2006400"/>
              <a:ext cx="32850" cy="50675"/>
            </a:xfrm>
            <a:custGeom>
              <a:avLst/>
              <a:gdLst/>
              <a:ahLst/>
              <a:cxnLst/>
              <a:rect l="l" t="t" r="r" b="b"/>
              <a:pathLst>
                <a:path w="1314" h="2027" extrusionOk="0">
                  <a:moveTo>
                    <a:pt x="1178" y="1"/>
                  </a:moveTo>
                  <a:cubicBezTo>
                    <a:pt x="1129" y="1"/>
                    <a:pt x="1082" y="29"/>
                    <a:pt x="1076" y="90"/>
                  </a:cubicBezTo>
                  <a:cubicBezTo>
                    <a:pt x="1076" y="102"/>
                    <a:pt x="1076" y="102"/>
                    <a:pt x="1076" y="115"/>
                  </a:cubicBezTo>
                  <a:cubicBezTo>
                    <a:pt x="1076" y="117"/>
                    <a:pt x="1076" y="121"/>
                    <a:pt x="1076" y="127"/>
                  </a:cubicBezTo>
                  <a:cubicBezTo>
                    <a:pt x="1076" y="127"/>
                    <a:pt x="1076" y="140"/>
                    <a:pt x="1076" y="140"/>
                  </a:cubicBezTo>
                  <a:cubicBezTo>
                    <a:pt x="1076" y="240"/>
                    <a:pt x="1076" y="252"/>
                    <a:pt x="1051" y="377"/>
                  </a:cubicBezTo>
                  <a:cubicBezTo>
                    <a:pt x="988" y="577"/>
                    <a:pt x="988" y="615"/>
                    <a:pt x="838" y="852"/>
                  </a:cubicBezTo>
                  <a:cubicBezTo>
                    <a:pt x="613" y="1115"/>
                    <a:pt x="76" y="1552"/>
                    <a:pt x="1" y="2027"/>
                  </a:cubicBezTo>
                  <a:cubicBezTo>
                    <a:pt x="101" y="1714"/>
                    <a:pt x="363" y="1452"/>
                    <a:pt x="601" y="1290"/>
                  </a:cubicBezTo>
                  <a:cubicBezTo>
                    <a:pt x="913" y="1090"/>
                    <a:pt x="1188" y="815"/>
                    <a:pt x="1276" y="440"/>
                  </a:cubicBezTo>
                  <a:cubicBezTo>
                    <a:pt x="1313" y="315"/>
                    <a:pt x="1313" y="190"/>
                    <a:pt x="1288" y="140"/>
                  </a:cubicBezTo>
                  <a:cubicBezTo>
                    <a:pt x="1288" y="127"/>
                    <a:pt x="1288" y="102"/>
                    <a:pt x="1276" y="90"/>
                  </a:cubicBezTo>
                  <a:lnTo>
                    <a:pt x="1288" y="90"/>
                  </a:lnTo>
                  <a:cubicBezTo>
                    <a:pt x="1282" y="32"/>
                    <a:pt x="1229" y="1"/>
                    <a:pt x="1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3" name="Google Shape;13573;p28"/>
            <p:cNvSpPr/>
            <p:nvPr/>
          </p:nvSpPr>
          <p:spPr>
            <a:xfrm>
              <a:off x="6703225" y="1941475"/>
              <a:ext cx="67500" cy="10500"/>
            </a:xfrm>
            <a:custGeom>
              <a:avLst/>
              <a:gdLst/>
              <a:ahLst/>
              <a:cxnLst/>
              <a:rect l="l" t="t" r="r" b="b"/>
              <a:pathLst>
                <a:path w="2700" h="420" extrusionOk="0">
                  <a:moveTo>
                    <a:pt x="1" y="0"/>
                  </a:moveTo>
                  <a:lnTo>
                    <a:pt x="1" y="0"/>
                  </a:lnTo>
                  <a:cubicBezTo>
                    <a:pt x="581" y="232"/>
                    <a:pt x="1224" y="420"/>
                    <a:pt x="1862" y="420"/>
                  </a:cubicBezTo>
                  <a:cubicBezTo>
                    <a:pt x="1979" y="420"/>
                    <a:pt x="2096" y="414"/>
                    <a:pt x="2213" y="400"/>
                  </a:cubicBezTo>
                  <a:cubicBezTo>
                    <a:pt x="2413" y="350"/>
                    <a:pt x="2687" y="350"/>
                    <a:pt x="2700" y="188"/>
                  </a:cubicBezTo>
                  <a:cubicBezTo>
                    <a:pt x="2688" y="93"/>
                    <a:pt x="2637" y="65"/>
                    <a:pt x="2575" y="65"/>
                  </a:cubicBezTo>
                  <a:cubicBezTo>
                    <a:pt x="2505" y="65"/>
                    <a:pt x="2422" y="99"/>
                    <a:pt x="2363" y="113"/>
                  </a:cubicBezTo>
                  <a:cubicBezTo>
                    <a:pt x="2085" y="168"/>
                    <a:pt x="1772" y="197"/>
                    <a:pt x="1447" y="197"/>
                  </a:cubicBezTo>
                  <a:cubicBezTo>
                    <a:pt x="968" y="197"/>
                    <a:pt x="462" y="134"/>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4" name="Google Shape;13574;p28"/>
            <p:cNvSpPr/>
            <p:nvPr/>
          </p:nvSpPr>
          <p:spPr>
            <a:xfrm>
              <a:off x="6724775" y="1951000"/>
              <a:ext cx="55950" cy="9575"/>
            </a:xfrm>
            <a:custGeom>
              <a:avLst/>
              <a:gdLst/>
              <a:ahLst/>
              <a:cxnLst/>
              <a:rect l="l" t="t" r="r" b="b"/>
              <a:pathLst>
                <a:path w="2238" h="383" extrusionOk="0">
                  <a:moveTo>
                    <a:pt x="2100" y="1"/>
                  </a:moveTo>
                  <a:cubicBezTo>
                    <a:pt x="2092" y="1"/>
                    <a:pt x="2084" y="6"/>
                    <a:pt x="2075" y="6"/>
                  </a:cubicBezTo>
                  <a:cubicBezTo>
                    <a:pt x="1556" y="136"/>
                    <a:pt x="1064" y="253"/>
                    <a:pt x="548" y="253"/>
                  </a:cubicBezTo>
                  <a:cubicBezTo>
                    <a:pt x="369" y="253"/>
                    <a:pt x="187" y="239"/>
                    <a:pt x="1" y="206"/>
                  </a:cubicBezTo>
                  <a:lnTo>
                    <a:pt x="1" y="206"/>
                  </a:lnTo>
                  <a:cubicBezTo>
                    <a:pt x="321" y="321"/>
                    <a:pt x="663" y="383"/>
                    <a:pt x="997" y="383"/>
                  </a:cubicBezTo>
                  <a:cubicBezTo>
                    <a:pt x="1027" y="383"/>
                    <a:pt x="1058" y="382"/>
                    <a:pt x="1088" y="381"/>
                  </a:cubicBezTo>
                  <a:cubicBezTo>
                    <a:pt x="1438" y="369"/>
                    <a:pt x="1950" y="319"/>
                    <a:pt x="2175" y="194"/>
                  </a:cubicBezTo>
                  <a:cubicBezTo>
                    <a:pt x="2238" y="131"/>
                    <a:pt x="2200" y="6"/>
                    <a:pt x="2113" y="6"/>
                  </a:cubicBezTo>
                  <a:cubicBezTo>
                    <a:pt x="2109" y="2"/>
                    <a:pt x="2105" y="1"/>
                    <a:pt x="2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5" name="Google Shape;13575;p28"/>
            <p:cNvSpPr/>
            <p:nvPr/>
          </p:nvSpPr>
          <p:spPr>
            <a:xfrm>
              <a:off x="6776325" y="1951150"/>
              <a:ext cx="350" cy="25"/>
            </a:xfrm>
            <a:custGeom>
              <a:avLst/>
              <a:gdLst/>
              <a:ahLst/>
              <a:cxnLst/>
              <a:rect l="l" t="t" r="r" b="b"/>
              <a:pathLst>
                <a:path w="14" h="1" extrusionOk="0">
                  <a:moveTo>
                    <a:pt x="13" y="0"/>
                  </a:moveTo>
                  <a:cubicBezTo>
                    <a:pt x="13" y="0"/>
                    <a:pt x="13" y="0"/>
                    <a:pt x="13" y="0"/>
                  </a:cubicBezTo>
                  <a:cubicBezTo>
                    <a:pt x="13" y="0"/>
                    <a:pt x="1" y="0"/>
                    <a:pt x="1" y="0"/>
                  </a:cubicBezTo>
                  <a:cubicBezTo>
                    <a:pt x="1" y="0"/>
                    <a:pt x="13" y="0"/>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6" name="Google Shape;13576;p28"/>
            <p:cNvSpPr/>
            <p:nvPr/>
          </p:nvSpPr>
          <p:spPr>
            <a:xfrm>
              <a:off x="6776650" y="1951000"/>
              <a:ext cx="475" cy="175"/>
            </a:xfrm>
            <a:custGeom>
              <a:avLst/>
              <a:gdLst/>
              <a:ahLst/>
              <a:cxnLst/>
              <a:rect l="l" t="t" r="r" b="b"/>
              <a:pathLst>
                <a:path w="19" h="7" extrusionOk="0">
                  <a:moveTo>
                    <a:pt x="18" y="1"/>
                  </a:moveTo>
                  <a:cubicBezTo>
                    <a:pt x="17" y="1"/>
                    <a:pt x="9" y="6"/>
                    <a:pt x="0" y="6"/>
                  </a:cubicBezTo>
                  <a:lnTo>
                    <a:pt x="13" y="6"/>
                  </a:lnTo>
                  <a:cubicBezTo>
                    <a:pt x="17" y="2"/>
                    <a:pt x="18" y="1"/>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7" name="Google Shape;13577;p28"/>
            <p:cNvSpPr/>
            <p:nvPr/>
          </p:nvSpPr>
          <p:spPr>
            <a:xfrm>
              <a:off x="6734150" y="1957850"/>
              <a:ext cx="50950" cy="11725"/>
            </a:xfrm>
            <a:custGeom>
              <a:avLst/>
              <a:gdLst/>
              <a:ahLst/>
              <a:cxnLst/>
              <a:rect l="l" t="t" r="r" b="b"/>
              <a:pathLst>
                <a:path w="2038" h="469" extrusionOk="0">
                  <a:moveTo>
                    <a:pt x="1922" y="1"/>
                  </a:moveTo>
                  <a:cubicBezTo>
                    <a:pt x="1911" y="1"/>
                    <a:pt x="1899" y="3"/>
                    <a:pt x="1888" y="7"/>
                  </a:cubicBezTo>
                  <a:cubicBezTo>
                    <a:pt x="1305" y="240"/>
                    <a:pt x="745" y="397"/>
                    <a:pt x="135" y="397"/>
                  </a:cubicBezTo>
                  <a:cubicBezTo>
                    <a:pt x="90" y="397"/>
                    <a:pt x="46" y="396"/>
                    <a:pt x="1" y="395"/>
                  </a:cubicBezTo>
                  <a:lnTo>
                    <a:pt x="1" y="395"/>
                  </a:lnTo>
                  <a:cubicBezTo>
                    <a:pt x="231" y="444"/>
                    <a:pt x="464" y="469"/>
                    <a:pt x="700" y="469"/>
                  </a:cubicBezTo>
                  <a:cubicBezTo>
                    <a:pt x="887" y="469"/>
                    <a:pt x="1075" y="453"/>
                    <a:pt x="1263" y="420"/>
                  </a:cubicBezTo>
                  <a:cubicBezTo>
                    <a:pt x="1450" y="370"/>
                    <a:pt x="1700" y="332"/>
                    <a:pt x="1863" y="257"/>
                  </a:cubicBezTo>
                  <a:cubicBezTo>
                    <a:pt x="1875" y="220"/>
                    <a:pt x="1888" y="182"/>
                    <a:pt x="1925" y="157"/>
                  </a:cubicBezTo>
                  <a:cubicBezTo>
                    <a:pt x="1950" y="120"/>
                    <a:pt x="1988" y="107"/>
                    <a:pt x="2038" y="95"/>
                  </a:cubicBezTo>
                  <a:cubicBezTo>
                    <a:pt x="2028" y="44"/>
                    <a:pt x="1975" y="1"/>
                    <a:pt x="1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8" name="Google Shape;13578;p28"/>
            <p:cNvSpPr/>
            <p:nvPr/>
          </p:nvSpPr>
          <p:spPr>
            <a:xfrm>
              <a:off x="6734475" y="1967075"/>
              <a:ext cx="45950" cy="12325"/>
            </a:xfrm>
            <a:custGeom>
              <a:avLst/>
              <a:gdLst/>
              <a:ahLst/>
              <a:cxnLst/>
              <a:rect l="l" t="t" r="r" b="b"/>
              <a:pathLst>
                <a:path w="1838" h="493" extrusionOk="0">
                  <a:moveTo>
                    <a:pt x="1837" y="1"/>
                  </a:moveTo>
                  <a:cubicBezTo>
                    <a:pt x="1506" y="149"/>
                    <a:pt x="820" y="434"/>
                    <a:pt x="179" y="434"/>
                  </a:cubicBezTo>
                  <a:cubicBezTo>
                    <a:pt x="119" y="434"/>
                    <a:pt x="59" y="431"/>
                    <a:pt x="0" y="426"/>
                  </a:cubicBezTo>
                  <a:lnTo>
                    <a:pt x="0" y="426"/>
                  </a:lnTo>
                  <a:cubicBezTo>
                    <a:pt x="201" y="471"/>
                    <a:pt x="409" y="493"/>
                    <a:pt x="617" y="493"/>
                  </a:cubicBezTo>
                  <a:cubicBezTo>
                    <a:pt x="809" y="493"/>
                    <a:pt x="1001" y="474"/>
                    <a:pt x="1188" y="438"/>
                  </a:cubicBezTo>
                  <a:cubicBezTo>
                    <a:pt x="1362" y="401"/>
                    <a:pt x="1525" y="351"/>
                    <a:pt x="1687" y="301"/>
                  </a:cubicBezTo>
                  <a:cubicBezTo>
                    <a:pt x="1687" y="301"/>
                    <a:pt x="1687" y="288"/>
                    <a:pt x="1687" y="288"/>
                  </a:cubicBezTo>
                  <a:cubicBezTo>
                    <a:pt x="1712" y="263"/>
                    <a:pt x="1725" y="238"/>
                    <a:pt x="1750" y="226"/>
                  </a:cubicBezTo>
                  <a:cubicBezTo>
                    <a:pt x="1762" y="201"/>
                    <a:pt x="1775" y="176"/>
                    <a:pt x="1787" y="151"/>
                  </a:cubicBezTo>
                  <a:cubicBezTo>
                    <a:pt x="1787" y="138"/>
                    <a:pt x="1800" y="138"/>
                    <a:pt x="1800" y="126"/>
                  </a:cubicBezTo>
                  <a:cubicBezTo>
                    <a:pt x="1800" y="113"/>
                    <a:pt x="1800" y="101"/>
                    <a:pt x="1800" y="88"/>
                  </a:cubicBezTo>
                  <a:cubicBezTo>
                    <a:pt x="1812" y="63"/>
                    <a:pt x="1825" y="38"/>
                    <a:pt x="1837" y="26"/>
                  </a:cubicBezTo>
                  <a:cubicBezTo>
                    <a:pt x="1837" y="13"/>
                    <a:pt x="1837" y="13"/>
                    <a:pt x="1837" y="13"/>
                  </a:cubicBezTo>
                  <a:cubicBezTo>
                    <a:pt x="1837" y="13"/>
                    <a:pt x="1837" y="13"/>
                    <a:pt x="1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9" name="Google Shape;13579;p28"/>
            <p:cNvSpPr/>
            <p:nvPr/>
          </p:nvSpPr>
          <p:spPr>
            <a:xfrm>
              <a:off x="6726975" y="1978925"/>
              <a:ext cx="49700" cy="10600"/>
            </a:xfrm>
            <a:custGeom>
              <a:avLst/>
              <a:gdLst/>
              <a:ahLst/>
              <a:cxnLst/>
              <a:rect l="l" t="t" r="r" b="b"/>
              <a:pathLst>
                <a:path w="1988" h="424" extrusionOk="0">
                  <a:moveTo>
                    <a:pt x="1884" y="0"/>
                  </a:moveTo>
                  <a:cubicBezTo>
                    <a:pt x="1833" y="0"/>
                    <a:pt x="1773" y="21"/>
                    <a:pt x="1725" y="39"/>
                  </a:cubicBezTo>
                  <a:cubicBezTo>
                    <a:pt x="1239" y="201"/>
                    <a:pt x="811" y="338"/>
                    <a:pt x="341" y="338"/>
                  </a:cubicBezTo>
                  <a:cubicBezTo>
                    <a:pt x="230" y="338"/>
                    <a:pt x="117" y="331"/>
                    <a:pt x="0" y="314"/>
                  </a:cubicBezTo>
                  <a:lnTo>
                    <a:pt x="0" y="314"/>
                  </a:lnTo>
                  <a:cubicBezTo>
                    <a:pt x="233" y="392"/>
                    <a:pt x="480" y="424"/>
                    <a:pt x="729" y="424"/>
                  </a:cubicBezTo>
                  <a:cubicBezTo>
                    <a:pt x="1001" y="424"/>
                    <a:pt x="1276" y="385"/>
                    <a:pt x="1538" y="327"/>
                  </a:cubicBezTo>
                  <a:cubicBezTo>
                    <a:pt x="1662" y="289"/>
                    <a:pt x="1787" y="252"/>
                    <a:pt x="1912" y="202"/>
                  </a:cubicBezTo>
                  <a:cubicBezTo>
                    <a:pt x="1962" y="189"/>
                    <a:pt x="1987" y="152"/>
                    <a:pt x="1987" y="102"/>
                  </a:cubicBezTo>
                  <a:cubicBezTo>
                    <a:pt x="1981" y="24"/>
                    <a:pt x="1938" y="0"/>
                    <a:pt x="1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0" name="Google Shape;13580;p28"/>
            <p:cNvSpPr/>
            <p:nvPr/>
          </p:nvSpPr>
          <p:spPr>
            <a:xfrm>
              <a:off x="6628250" y="1968825"/>
              <a:ext cx="53750" cy="17250"/>
            </a:xfrm>
            <a:custGeom>
              <a:avLst/>
              <a:gdLst/>
              <a:ahLst/>
              <a:cxnLst/>
              <a:rect l="l" t="t" r="r" b="b"/>
              <a:pathLst>
                <a:path w="2150" h="690" extrusionOk="0">
                  <a:moveTo>
                    <a:pt x="2040" y="1"/>
                  </a:moveTo>
                  <a:cubicBezTo>
                    <a:pt x="2012" y="1"/>
                    <a:pt x="1987" y="12"/>
                    <a:pt x="1975" y="18"/>
                  </a:cubicBezTo>
                  <a:cubicBezTo>
                    <a:pt x="1313" y="306"/>
                    <a:pt x="738" y="631"/>
                    <a:pt x="0" y="681"/>
                  </a:cubicBezTo>
                  <a:cubicBezTo>
                    <a:pt x="75" y="686"/>
                    <a:pt x="149" y="689"/>
                    <a:pt x="224" y="689"/>
                  </a:cubicBezTo>
                  <a:cubicBezTo>
                    <a:pt x="627" y="689"/>
                    <a:pt x="1035" y="607"/>
                    <a:pt x="1425" y="481"/>
                  </a:cubicBezTo>
                  <a:cubicBezTo>
                    <a:pt x="1625" y="418"/>
                    <a:pt x="1825" y="318"/>
                    <a:pt x="2012" y="218"/>
                  </a:cubicBezTo>
                  <a:cubicBezTo>
                    <a:pt x="2075" y="181"/>
                    <a:pt x="2150" y="143"/>
                    <a:pt x="2125" y="68"/>
                  </a:cubicBezTo>
                  <a:cubicBezTo>
                    <a:pt x="2105" y="15"/>
                    <a:pt x="2071" y="1"/>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1" name="Google Shape;13581;p28"/>
            <p:cNvSpPr/>
            <p:nvPr/>
          </p:nvSpPr>
          <p:spPr>
            <a:xfrm>
              <a:off x="6638550" y="1978950"/>
              <a:ext cx="37825" cy="14075"/>
            </a:xfrm>
            <a:custGeom>
              <a:avLst/>
              <a:gdLst/>
              <a:ahLst/>
              <a:cxnLst/>
              <a:rect l="l" t="t" r="r" b="b"/>
              <a:pathLst>
                <a:path w="1513" h="563" extrusionOk="0">
                  <a:moveTo>
                    <a:pt x="1425" y="1"/>
                  </a:moveTo>
                  <a:cubicBezTo>
                    <a:pt x="1213" y="38"/>
                    <a:pt x="1026" y="188"/>
                    <a:pt x="813" y="263"/>
                  </a:cubicBezTo>
                  <a:cubicBezTo>
                    <a:pt x="638" y="363"/>
                    <a:pt x="276" y="463"/>
                    <a:pt x="1" y="563"/>
                  </a:cubicBezTo>
                  <a:cubicBezTo>
                    <a:pt x="501" y="488"/>
                    <a:pt x="951" y="413"/>
                    <a:pt x="1425" y="163"/>
                  </a:cubicBezTo>
                  <a:cubicBezTo>
                    <a:pt x="1513" y="138"/>
                    <a:pt x="1500" y="13"/>
                    <a:pt x="1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2" name="Google Shape;13582;p28"/>
            <p:cNvSpPr/>
            <p:nvPr/>
          </p:nvSpPr>
          <p:spPr>
            <a:xfrm>
              <a:off x="6650125" y="1989150"/>
              <a:ext cx="24700" cy="7000"/>
            </a:xfrm>
            <a:custGeom>
              <a:avLst/>
              <a:gdLst/>
              <a:ahLst/>
              <a:cxnLst/>
              <a:rect l="l" t="t" r="r" b="b"/>
              <a:pathLst>
                <a:path w="988" h="280" extrusionOk="0">
                  <a:moveTo>
                    <a:pt x="920" y="0"/>
                  </a:moveTo>
                  <a:cubicBezTo>
                    <a:pt x="913" y="0"/>
                    <a:pt x="906" y="2"/>
                    <a:pt x="900" y="5"/>
                  </a:cubicBezTo>
                  <a:cubicBezTo>
                    <a:pt x="600" y="105"/>
                    <a:pt x="300" y="205"/>
                    <a:pt x="0" y="280"/>
                  </a:cubicBezTo>
                  <a:cubicBezTo>
                    <a:pt x="300" y="267"/>
                    <a:pt x="600" y="230"/>
                    <a:pt x="887" y="130"/>
                  </a:cubicBezTo>
                  <a:cubicBezTo>
                    <a:pt x="925" y="118"/>
                    <a:pt x="987" y="93"/>
                    <a:pt x="975" y="43"/>
                  </a:cubicBezTo>
                  <a:cubicBezTo>
                    <a:pt x="966" y="14"/>
                    <a:pt x="942"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3" name="Google Shape;13583;p28"/>
            <p:cNvSpPr/>
            <p:nvPr/>
          </p:nvSpPr>
          <p:spPr>
            <a:xfrm>
              <a:off x="6696675" y="2068625"/>
              <a:ext cx="70925" cy="10825"/>
            </a:xfrm>
            <a:custGeom>
              <a:avLst/>
              <a:gdLst/>
              <a:ahLst/>
              <a:cxnLst/>
              <a:rect l="l" t="t" r="r" b="b"/>
              <a:pathLst>
                <a:path w="2837" h="433" extrusionOk="0">
                  <a:moveTo>
                    <a:pt x="2837" y="0"/>
                  </a:moveTo>
                  <a:lnTo>
                    <a:pt x="2837" y="0"/>
                  </a:lnTo>
                  <a:cubicBezTo>
                    <a:pt x="1973" y="151"/>
                    <a:pt x="1230" y="340"/>
                    <a:pt x="399" y="340"/>
                  </a:cubicBezTo>
                  <a:cubicBezTo>
                    <a:pt x="269" y="340"/>
                    <a:pt x="136" y="335"/>
                    <a:pt x="0" y="325"/>
                  </a:cubicBezTo>
                  <a:lnTo>
                    <a:pt x="0" y="325"/>
                  </a:lnTo>
                  <a:cubicBezTo>
                    <a:pt x="258" y="400"/>
                    <a:pt x="527" y="432"/>
                    <a:pt x="802" y="432"/>
                  </a:cubicBezTo>
                  <a:cubicBezTo>
                    <a:pt x="1487" y="432"/>
                    <a:pt x="2204" y="232"/>
                    <a:pt x="2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4" name="Google Shape;13584;p28"/>
            <p:cNvSpPr/>
            <p:nvPr/>
          </p:nvSpPr>
          <p:spPr>
            <a:xfrm>
              <a:off x="6706975" y="2068625"/>
              <a:ext cx="40950" cy="4275"/>
            </a:xfrm>
            <a:custGeom>
              <a:avLst/>
              <a:gdLst/>
              <a:ahLst/>
              <a:cxnLst/>
              <a:rect l="l" t="t" r="r" b="b"/>
              <a:pathLst>
                <a:path w="1638" h="171" extrusionOk="0">
                  <a:moveTo>
                    <a:pt x="1638" y="0"/>
                  </a:moveTo>
                  <a:lnTo>
                    <a:pt x="1638" y="0"/>
                  </a:lnTo>
                  <a:cubicBezTo>
                    <a:pt x="1113" y="75"/>
                    <a:pt x="538" y="113"/>
                    <a:pt x="1" y="125"/>
                  </a:cubicBezTo>
                  <a:cubicBezTo>
                    <a:pt x="181" y="155"/>
                    <a:pt x="371" y="171"/>
                    <a:pt x="562" y="171"/>
                  </a:cubicBezTo>
                  <a:cubicBezTo>
                    <a:pt x="928" y="171"/>
                    <a:pt x="1302" y="115"/>
                    <a:pt x="1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5" name="Google Shape;13585;p28"/>
            <p:cNvSpPr/>
            <p:nvPr/>
          </p:nvSpPr>
          <p:spPr>
            <a:xfrm>
              <a:off x="6718525" y="2065500"/>
              <a:ext cx="20975" cy="2200"/>
            </a:xfrm>
            <a:custGeom>
              <a:avLst/>
              <a:gdLst/>
              <a:ahLst/>
              <a:cxnLst/>
              <a:rect l="l" t="t" r="r" b="b"/>
              <a:pathLst>
                <a:path w="839" h="88" extrusionOk="0">
                  <a:moveTo>
                    <a:pt x="838" y="0"/>
                  </a:moveTo>
                  <a:cubicBezTo>
                    <a:pt x="563" y="13"/>
                    <a:pt x="276" y="38"/>
                    <a:pt x="1" y="88"/>
                  </a:cubicBezTo>
                  <a:cubicBezTo>
                    <a:pt x="263" y="88"/>
                    <a:pt x="576" y="63"/>
                    <a:pt x="8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6" name="Google Shape;13586;p28"/>
            <p:cNvSpPr/>
            <p:nvPr/>
          </p:nvSpPr>
          <p:spPr>
            <a:xfrm>
              <a:off x="6657300" y="1935250"/>
              <a:ext cx="44400" cy="28100"/>
            </a:xfrm>
            <a:custGeom>
              <a:avLst/>
              <a:gdLst/>
              <a:ahLst/>
              <a:cxnLst/>
              <a:rect l="l" t="t" r="r" b="b"/>
              <a:pathLst>
                <a:path w="1776" h="1124" extrusionOk="0">
                  <a:moveTo>
                    <a:pt x="1657" y="0"/>
                  </a:moveTo>
                  <a:cubicBezTo>
                    <a:pt x="1444" y="0"/>
                    <a:pt x="1228" y="102"/>
                    <a:pt x="1038" y="187"/>
                  </a:cubicBezTo>
                  <a:cubicBezTo>
                    <a:pt x="663" y="387"/>
                    <a:pt x="326" y="661"/>
                    <a:pt x="76" y="1011"/>
                  </a:cubicBezTo>
                  <a:cubicBezTo>
                    <a:pt x="51" y="1049"/>
                    <a:pt x="26" y="1086"/>
                    <a:pt x="1" y="1124"/>
                  </a:cubicBezTo>
                  <a:cubicBezTo>
                    <a:pt x="76" y="1036"/>
                    <a:pt x="176" y="936"/>
                    <a:pt x="276" y="861"/>
                  </a:cubicBezTo>
                  <a:cubicBezTo>
                    <a:pt x="513" y="649"/>
                    <a:pt x="813" y="474"/>
                    <a:pt x="1100" y="287"/>
                  </a:cubicBezTo>
                  <a:cubicBezTo>
                    <a:pt x="1213" y="224"/>
                    <a:pt x="1375" y="137"/>
                    <a:pt x="1463" y="99"/>
                  </a:cubicBezTo>
                  <a:cubicBezTo>
                    <a:pt x="1554" y="65"/>
                    <a:pt x="1645" y="10"/>
                    <a:pt x="1746" y="10"/>
                  </a:cubicBezTo>
                  <a:cubicBezTo>
                    <a:pt x="1755" y="10"/>
                    <a:pt x="1765" y="11"/>
                    <a:pt x="1775" y="12"/>
                  </a:cubicBezTo>
                  <a:cubicBezTo>
                    <a:pt x="1736" y="4"/>
                    <a:pt x="1696"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7" name="Google Shape;13587;p28"/>
            <p:cNvSpPr/>
            <p:nvPr/>
          </p:nvSpPr>
          <p:spPr>
            <a:xfrm>
              <a:off x="6662000" y="1943350"/>
              <a:ext cx="27200" cy="19075"/>
            </a:xfrm>
            <a:custGeom>
              <a:avLst/>
              <a:gdLst/>
              <a:ahLst/>
              <a:cxnLst/>
              <a:rect l="l" t="t" r="r" b="b"/>
              <a:pathLst>
                <a:path w="1088" h="763" extrusionOk="0">
                  <a:moveTo>
                    <a:pt x="1087" y="0"/>
                  </a:moveTo>
                  <a:lnTo>
                    <a:pt x="1087" y="0"/>
                  </a:lnTo>
                  <a:cubicBezTo>
                    <a:pt x="675" y="162"/>
                    <a:pt x="325" y="450"/>
                    <a:pt x="0" y="762"/>
                  </a:cubicBezTo>
                  <a:cubicBezTo>
                    <a:pt x="362" y="525"/>
                    <a:pt x="737" y="25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8" name="Google Shape;13588;p28"/>
            <p:cNvSpPr/>
            <p:nvPr/>
          </p:nvSpPr>
          <p:spPr>
            <a:xfrm>
              <a:off x="6666050" y="1952700"/>
              <a:ext cx="17525" cy="13150"/>
            </a:xfrm>
            <a:custGeom>
              <a:avLst/>
              <a:gdLst/>
              <a:ahLst/>
              <a:cxnLst/>
              <a:rect l="l" t="t" r="r" b="b"/>
              <a:pathLst>
                <a:path w="701" h="526" extrusionOk="0">
                  <a:moveTo>
                    <a:pt x="700" y="1"/>
                  </a:moveTo>
                  <a:cubicBezTo>
                    <a:pt x="450" y="151"/>
                    <a:pt x="225" y="338"/>
                    <a:pt x="1" y="526"/>
                  </a:cubicBezTo>
                  <a:cubicBezTo>
                    <a:pt x="238" y="388"/>
                    <a:pt x="500" y="201"/>
                    <a:pt x="7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9" name="Google Shape;13589;p28"/>
            <p:cNvSpPr/>
            <p:nvPr/>
          </p:nvSpPr>
          <p:spPr>
            <a:xfrm>
              <a:off x="6731350" y="1978025"/>
              <a:ext cx="55950" cy="35325"/>
            </a:xfrm>
            <a:custGeom>
              <a:avLst/>
              <a:gdLst/>
              <a:ahLst/>
              <a:cxnLst/>
              <a:rect l="l" t="t" r="r" b="b"/>
              <a:pathLst>
                <a:path w="2238" h="1413" extrusionOk="0">
                  <a:moveTo>
                    <a:pt x="2237" y="0"/>
                  </a:moveTo>
                  <a:cubicBezTo>
                    <a:pt x="1600" y="613"/>
                    <a:pt x="913" y="1125"/>
                    <a:pt x="50" y="1387"/>
                  </a:cubicBezTo>
                  <a:lnTo>
                    <a:pt x="0" y="1412"/>
                  </a:lnTo>
                  <a:cubicBezTo>
                    <a:pt x="350" y="1350"/>
                    <a:pt x="700" y="1275"/>
                    <a:pt x="1013" y="1112"/>
                  </a:cubicBezTo>
                  <a:cubicBezTo>
                    <a:pt x="1512" y="850"/>
                    <a:pt x="1925" y="450"/>
                    <a:pt x="2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0" name="Google Shape;13590;p28"/>
            <p:cNvSpPr/>
            <p:nvPr/>
          </p:nvSpPr>
          <p:spPr>
            <a:xfrm>
              <a:off x="6743025" y="1998625"/>
              <a:ext cx="29900" cy="16175"/>
            </a:xfrm>
            <a:custGeom>
              <a:avLst/>
              <a:gdLst/>
              <a:ahLst/>
              <a:cxnLst/>
              <a:rect l="l" t="t" r="r" b="b"/>
              <a:pathLst>
                <a:path w="1196" h="647" extrusionOk="0">
                  <a:moveTo>
                    <a:pt x="1195" y="1"/>
                  </a:moveTo>
                  <a:lnTo>
                    <a:pt x="1195" y="1"/>
                  </a:lnTo>
                  <a:cubicBezTo>
                    <a:pt x="821" y="226"/>
                    <a:pt x="446" y="463"/>
                    <a:pt x="46" y="626"/>
                  </a:cubicBezTo>
                  <a:cubicBezTo>
                    <a:pt x="11" y="640"/>
                    <a:pt x="1" y="646"/>
                    <a:pt x="7" y="646"/>
                  </a:cubicBezTo>
                  <a:cubicBezTo>
                    <a:pt x="28" y="646"/>
                    <a:pt x="220" y="585"/>
                    <a:pt x="258" y="576"/>
                  </a:cubicBezTo>
                  <a:cubicBezTo>
                    <a:pt x="621" y="463"/>
                    <a:pt x="920" y="238"/>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1" name="Google Shape;13591;p28"/>
            <p:cNvSpPr/>
            <p:nvPr/>
          </p:nvSpPr>
          <p:spPr>
            <a:xfrm>
              <a:off x="6642300" y="2035200"/>
              <a:ext cx="30325" cy="29075"/>
            </a:xfrm>
            <a:custGeom>
              <a:avLst/>
              <a:gdLst/>
              <a:ahLst/>
              <a:cxnLst/>
              <a:rect l="l" t="t" r="r" b="b"/>
              <a:pathLst>
                <a:path w="1213" h="1163" extrusionOk="0">
                  <a:moveTo>
                    <a:pt x="1213" y="0"/>
                  </a:moveTo>
                  <a:cubicBezTo>
                    <a:pt x="1001" y="450"/>
                    <a:pt x="426" y="825"/>
                    <a:pt x="1" y="1162"/>
                  </a:cubicBezTo>
                  <a:cubicBezTo>
                    <a:pt x="126" y="1150"/>
                    <a:pt x="601" y="825"/>
                    <a:pt x="801" y="650"/>
                  </a:cubicBezTo>
                  <a:cubicBezTo>
                    <a:pt x="1001" y="487"/>
                    <a:pt x="1150" y="250"/>
                    <a:pt x="1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2" name="Google Shape;13592;p28"/>
            <p:cNvSpPr/>
            <p:nvPr/>
          </p:nvSpPr>
          <p:spPr>
            <a:xfrm>
              <a:off x="6653250" y="2043625"/>
              <a:ext cx="20000" cy="18775"/>
            </a:xfrm>
            <a:custGeom>
              <a:avLst/>
              <a:gdLst/>
              <a:ahLst/>
              <a:cxnLst/>
              <a:rect l="l" t="t" r="r" b="b"/>
              <a:pathLst>
                <a:path w="800" h="751" extrusionOk="0">
                  <a:moveTo>
                    <a:pt x="800" y="0"/>
                  </a:moveTo>
                  <a:lnTo>
                    <a:pt x="800" y="0"/>
                  </a:lnTo>
                  <a:cubicBezTo>
                    <a:pt x="575" y="288"/>
                    <a:pt x="275" y="513"/>
                    <a:pt x="0" y="750"/>
                  </a:cubicBezTo>
                  <a:cubicBezTo>
                    <a:pt x="313" y="575"/>
                    <a:pt x="638" y="338"/>
                    <a:pt x="8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3" name="Google Shape;13593;p28"/>
            <p:cNvSpPr/>
            <p:nvPr/>
          </p:nvSpPr>
          <p:spPr>
            <a:xfrm>
              <a:off x="6658250" y="2050175"/>
              <a:ext cx="15000" cy="14100"/>
            </a:xfrm>
            <a:custGeom>
              <a:avLst/>
              <a:gdLst/>
              <a:ahLst/>
              <a:cxnLst/>
              <a:rect l="l" t="t" r="r" b="b"/>
              <a:pathLst>
                <a:path w="600" h="564" extrusionOk="0">
                  <a:moveTo>
                    <a:pt x="600" y="1"/>
                  </a:moveTo>
                  <a:lnTo>
                    <a:pt x="600" y="1"/>
                  </a:lnTo>
                  <a:cubicBezTo>
                    <a:pt x="413" y="201"/>
                    <a:pt x="200" y="376"/>
                    <a:pt x="0" y="563"/>
                  </a:cubicBezTo>
                  <a:cubicBezTo>
                    <a:pt x="213" y="426"/>
                    <a:pt x="450" y="226"/>
                    <a:pt x="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4" name="Google Shape;13594;p28"/>
            <p:cNvSpPr/>
            <p:nvPr/>
          </p:nvSpPr>
          <p:spPr>
            <a:xfrm>
              <a:off x="6594825" y="2034250"/>
              <a:ext cx="25325" cy="47525"/>
            </a:xfrm>
            <a:custGeom>
              <a:avLst/>
              <a:gdLst/>
              <a:ahLst/>
              <a:cxnLst/>
              <a:rect l="l" t="t" r="r" b="b"/>
              <a:pathLst>
                <a:path w="1013" h="1901" extrusionOk="0">
                  <a:moveTo>
                    <a:pt x="1013" y="1"/>
                  </a:moveTo>
                  <a:lnTo>
                    <a:pt x="1013" y="1"/>
                  </a:lnTo>
                  <a:cubicBezTo>
                    <a:pt x="475" y="488"/>
                    <a:pt x="13" y="1138"/>
                    <a:pt x="0" y="1900"/>
                  </a:cubicBezTo>
                  <a:cubicBezTo>
                    <a:pt x="150" y="1188"/>
                    <a:pt x="600" y="600"/>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5" name="Google Shape;13595;p28"/>
            <p:cNvSpPr/>
            <p:nvPr/>
          </p:nvSpPr>
          <p:spPr>
            <a:xfrm>
              <a:off x="6602000" y="2052675"/>
              <a:ext cx="11600" cy="20975"/>
            </a:xfrm>
            <a:custGeom>
              <a:avLst/>
              <a:gdLst/>
              <a:ahLst/>
              <a:cxnLst/>
              <a:rect l="l" t="t" r="r" b="b"/>
              <a:pathLst>
                <a:path w="464" h="839" extrusionOk="0">
                  <a:moveTo>
                    <a:pt x="463" y="1"/>
                  </a:moveTo>
                  <a:cubicBezTo>
                    <a:pt x="213" y="213"/>
                    <a:pt x="101" y="526"/>
                    <a:pt x="1" y="838"/>
                  </a:cubicBezTo>
                  <a:cubicBezTo>
                    <a:pt x="138" y="576"/>
                    <a:pt x="276" y="251"/>
                    <a:pt x="4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6" name="Google Shape;13596;p28"/>
            <p:cNvSpPr/>
            <p:nvPr/>
          </p:nvSpPr>
          <p:spPr>
            <a:xfrm>
              <a:off x="6608875" y="2062675"/>
              <a:ext cx="3150" cy="7525"/>
            </a:xfrm>
            <a:custGeom>
              <a:avLst/>
              <a:gdLst/>
              <a:ahLst/>
              <a:cxnLst/>
              <a:rect l="l" t="t" r="r" b="b"/>
              <a:pathLst>
                <a:path w="126" h="301" extrusionOk="0">
                  <a:moveTo>
                    <a:pt x="126" y="1"/>
                  </a:moveTo>
                  <a:cubicBezTo>
                    <a:pt x="76" y="88"/>
                    <a:pt x="38" y="201"/>
                    <a:pt x="1" y="301"/>
                  </a:cubicBezTo>
                  <a:cubicBezTo>
                    <a:pt x="51" y="226"/>
                    <a:pt x="101" y="10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7" name="Google Shape;13597;p28"/>
            <p:cNvSpPr/>
            <p:nvPr/>
          </p:nvSpPr>
          <p:spPr>
            <a:xfrm>
              <a:off x="6570450" y="2026750"/>
              <a:ext cx="15650" cy="27200"/>
            </a:xfrm>
            <a:custGeom>
              <a:avLst/>
              <a:gdLst/>
              <a:ahLst/>
              <a:cxnLst/>
              <a:rect l="l" t="t" r="r" b="b"/>
              <a:pathLst>
                <a:path w="626" h="1088" extrusionOk="0">
                  <a:moveTo>
                    <a:pt x="613" y="1"/>
                  </a:moveTo>
                  <a:lnTo>
                    <a:pt x="613" y="1"/>
                  </a:lnTo>
                  <a:cubicBezTo>
                    <a:pt x="500" y="413"/>
                    <a:pt x="263" y="788"/>
                    <a:pt x="1" y="1088"/>
                  </a:cubicBezTo>
                  <a:cubicBezTo>
                    <a:pt x="238" y="975"/>
                    <a:pt x="625" y="413"/>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8" name="Google Shape;13598;p28"/>
            <p:cNvSpPr/>
            <p:nvPr/>
          </p:nvSpPr>
          <p:spPr>
            <a:xfrm>
              <a:off x="6578575" y="2033625"/>
              <a:ext cx="10025" cy="16900"/>
            </a:xfrm>
            <a:custGeom>
              <a:avLst/>
              <a:gdLst/>
              <a:ahLst/>
              <a:cxnLst/>
              <a:rect l="l" t="t" r="r" b="b"/>
              <a:pathLst>
                <a:path w="401" h="676" extrusionOk="0">
                  <a:moveTo>
                    <a:pt x="400" y="1"/>
                  </a:moveTo>
                  <a:cubicBezTo>
                    <a:pt x="275" y="238"/>
                    <a:pt x="138" y="463"/>
                    <a:pt x="0" y="675"/>
                  </a:cubicBezTo>
                  <a:cubicBezTo>
                    <a:pt x="175" y="488"/>
                    <a:pt x="338" y="263"/>
                    <a:pt x="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9" name="Google Shape;13599;p28"/>
            <p:cNvSpPr/>
            <p:nvPr/>
          </p:nvSpPr>
          <p:spPr>
            <a:xfrm>
              <a:off x="6909425" y="1974275"/>
              <a:ext cx="46575" cy="98750"/>
            </a:xfrm>
            <a:custGeom>
              <a:avLst/>
              <a:gdLst/>
              <a:ahLst/>
              <a:cxnLst/>
              <a:rect l="l" t="t" r="r" b="b"/>
              <a:pathLst>
                <a:path w="1863" h="3950" extrusionOk="0">
                  <a:moveTo>
                    <a:pt x="0" y="0"/>
                  </a:moveTo>
                  <a:lnTo>
                    <a:pt x="0" y="0"/>
                  </a:lnTo>
                  <a:cubicBezTo>
                    <a:pt x="500" y="425"/>
                    <a:pt x="813" y="962"/>
                    <a:pt x="1100" y="1562"/>
                  </a:cubicBezTo>
                  <a:cubicBezTo>
                    <a:pt x="1413" y="2175"/>
                    <a:pt x="1650" y="2799"/>
                    <a:pt x="1700" y="3549"/>
                  </a:cubicBezTo>
                  <a:cubicBezTo>
                    <a:pt x="1700" y="3687"/>
                    <a:pt x="1713" y="3824"/>
                    <a:pt x="1713" y="3949"/>
                  </a:cubicBezTo>
                  <a:cubicBezTo>
                    <a:pt x="1725" y="3862"/>
                    <a:pt x="1738" y="3699"/>
                    <a:pt x="1750" y="3587"/>
                  </a:cubicBezTo>
                  <a:cubicBezTo>
                    <a:pt x="1862" y="2212"/>
                    <a:pt x="1175" y="7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0" name="Google Shape;13600;p28"/>
            <p:cNvSpPr/>
            <p:nvPr/>
          </p:nvSpPr>
          <p:spPr>
            <a:xfrm>
              <a:off x="6940975" y="1993325"/>
              <a:ext cx="23450" cy="60625"/>
            </a:xfrm>
            <a:custGeom>
              <a:avLst/>
              <a:gdLst/>
              <a:ahLst/>
              <a:cxnLst/>
              <a:rect l="l" t="t" r="r" b="b"/>
              <a:pathLst>
                <a:path w="938" h="2425" extrusionOk="0">
                  <a:moveTo>
                    <a:pt x="1" y="1"/>
                  </a:moveTo>
                  <a:cubicBezTo>
                    <a:pt x="238" y="338"/>
                    <a:pt x="338" y="663"/>
                    <a:pt x="488" y="1038"/>
                  </a:cubicBezTo>
                  <a:cubicBezTo>
                    <a:pt x="663" y="1500"/>
                    <a:pt x="788" y="1950"/>
                    <a:pt x="800" y="2425"/>
                  </a:cubicBezTo>
                  <a:cubicBezTo>
                    <a:pt x="938" y="1713"/>
                    <a:pt x="613" y="5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1" name="Google Shape;13601;p28"/>
            <p:cNvSpPr/>
            <p:nvPr/>
          </p:nvSpPr>
          <p:spPr>
            <a:xfrm>
              <a:off x="6957850" y="2007375"/>
              <a:ext cx="9075" cy="30350"/>
            </a:xfrm>
            <a:custGeom>
              <a:avLst/>
              <a:gdLst/>
              <a:ahLst/>
              <a:cxnLst/>
              <a:rect l="l" t="t" r="r" b="b"/>
              <a:pathLst>
                <a:path w="363" h="1214" extrusionOk="0">
                  <a:moveTo>
                    <a:pt x="0" y="1"/>
                  </a:moveTo>
                  <a:cubicBezTo>
                    <a:pt x="163" y="376"/>
                    <a:pt x="263" y="801"/>
                    <a:pt x="363" y="1213"/>
                  </a:cubicBezTo>
                  <a:cubicBezTo>
                    <a:pt x="325" y="801"/>
                    <a:pt x="238" y="3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2" name="Google Shape;13602;p28"/>
            <p:cNvSpPr/>
            <p:nvPr/>
          </p:nvSpPr>
          <p:spPr>
            <a:xfrm>
              <a:off x="6984725" y="1962075"/>
              <a:ext cx="100925" cy="20775"/>
            </a:xfrm>
            <a:custGeom>
              <a:avLst/>
              <a:gdLst/>
              <a:ahLst/>
              <a:cxnLst/>
              <a:rect l="l" t="t" r="r" b="b"/>
              <a:pathLst>
                <a:path w="4037" h="831" extrusionOk="0">
                  <a:moveTo>
                    <a:pt x="4037" y="1"/>
                  </a:moveTo>
                  <a:cubicBezTo>
                    <a:pt x="3974" y="63"/>
                    <a:pt x="3899" y="138"/>
                    <a:pt x="3824" y="188"/>
                  </a:cubicBezTo>
                  <a:cubicBezTo>
                    <a:pt x="3749" y="238"/>
                    <a:pt x="3674" y="288"/>
                    <a:pt x="3599" y="326"/>
                  </a:cubicBezTo>
                  <a:cubicBezTo>
                    <a:pt x="2949" y="426"/>
                    <a:pt x="2262" y="501"/>
                    <a:pt x="1575" y="576"/>
                  </a:cubicBezTo>
                  <a:cubicBezTo>
                    <a:pt x="1734" y="586"/>
                    <a:pt x="1895" y="592"/>
                    <a:pt x="2057" y="592"/>
                  </a:cubicBezTo>
                  <a:cubicBezTo>
                    <a:pt x="2479" y="592"/>
                    <a:pt x="2905" y="554"/>
                    <a:pt x="3312" y="463"/>
                  </a:cubicBezTo>
                  <a:lnTo>
                    <a:pt x="3312" y="463"/>
                  </a:lnTo>
                  <a:cubicBezTo>
                    <a:pt x="3074" y="551"/>
                    <a:pt x="2824" y="588"/>
                    <a:pt x="2550" y="588"/>
                  </a:cubicBezTo>
                  <a:cubicBezTo>
                    <a:pt x="2324" y="605"/>
                    <a:pt x="2098" y="612"/>
                    <a:pt x="1872" y="612"/>
                  </a:cubicBezTo>
                  <a:cubicBezTo>
                    <a:pt x="1248" y="612"/>
                    <a:pt x="624" y="559"/>
                    <a:pt x="0" y="513"/>
                  </a:cubicBezTo>
                  <a:lnTo>
                    <a:pt x="0" y="513"/>
                  </a:lnTo>
                  <a:cubicBezTo>
                    <a:pt x="641" y="655"/>
                    <a:pt x="1289" y="831"/>
                    <a:pt x="1953" y="831"/>
                  </a:cubicBezTo>
                  <a:cubicBezTo>
                    <a:pt x="2105" y="831"/>
                    <a:pt x="2258" y="822"/>
                    <a:pt x="2412" y="801"/>
                  </a:cubicBezTo>
                  <a:cubicBezTo>
                    <a:pt x="2862" y="776"/>
                    <a:pt x="3324" y="651"/>
                    <a:pt x="3687" y="376"/>
                  </a:cubicBezTo>
                  <a:cubicBezTo>
                    <a:pt x="3787" y="338"/>
                    <a:pt x="3887" y="313"/>
                    <a:pt x="3987" y="276"/>
                  </a:cubicBezTo>
                  <a:lnTo>
                    <a:pt x="3987" y="276"/>
                  </a:lnTo>
                  <a:cubicBezTo>
                    <a:pt x="3912" y="288"/>
                    <a:pt x="3837" y="301"/>
                    <a:pt x="3762" y="313"/>
                  </a:cubicBezTo>
                  <a:cubicBezTo>
                    <a:pt x="3799" y="276"/>
                    <a:pt x="3837" y="238"/>
                    <a:pt x="3874" y="201"/>
                  </a:cubicBezTo>
                  <a:cubicBezTo>
                    <a:pt x="3937" y="138"/>
                    <a:pt x="3987" y="76"/>
                    <a:pt x="40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3" name="Google Shape;13603;p28"/>
            <p:cNvSpPr/>
            <p:nvPr/>
          </p:nvSpPr>
          <p:spPr>
            <a:xfrm>
              <a:off x="6955975" y="1981150"/>
              <a:ext cx="112175" cy="13700"/>
            </a:xfrm>
            <a:custGeom>
              <a:avLst/>
              <a:gdLst/>
              <a:ahLst/>
              <a:cxnLst/>
              <a:rect l="l" t="t" r="r" b="b"/>
              <a:pathLst>
                <a:path w="4487" h="548" extrusionOk="0">
                  <a:moveTo>
                    <a:pt x="0" y="0"/>
                  </a:moveTo>
                  <a:cubicBezTo>
                    <a:pt x="973" y="327"/>
                    <a:pt x="1991" y="547"/>
                    <a:pt x="3004" y="547"/>
                  </a:cubicBezTo>
                  <a:cubicBezTo>
                    <a:pt x="3501" y="547"/>
                    <a:pt x="3997" y="494"/>
                    <a:pt x="4487" y="375"/>
                  </a:cubicBezTo>
                  <a:lnTo>
                    <a:pt x="4487" y="375"/>
                  </a:lnTo>
                  <a:cubicBezTo>
                    <a:pt x="4247" y="391"/>
                    <a:pt x="4010" y="398"/>
                    <a:pt x="3775" y="398"/>
                  </a:cubicBezTo>
                  <a:cubicBezTo>
                    <a:pt x="2500" y="398"/>
                    <a:pt x="1277" y="19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4" name="Google Shape;13604;p28"/>
            <p:cNvSpPr/>
            <p:nvPr/>
          </p:nvSpPr>
          <p:spPr>
            <a:xfrm>
              <a:off x="6994100" y="1999250"/>
              <a:ext cx="44075" cy="3525"/>
            </a:xfrm>
            <a:custGeom>
              <a:avLst/>
              <a:gdLst/>
              <a:ahLst/>
              <a:cxnLst/>
              <a:rect l="l" t="t" r="r" b="b"/>
              <a:pathLst>
                <a:path w="1763" h="141" extrusionOk="0">
                  <a:moveTo>
                    <a:pt x="0" y="1"/>
                  </a:moveTo>
                  <a:cubicBezTo>
                    <a:pt x="516" y="100"/>
                    <a:pt x="1032" y="141"/>
                    <a:pt x="1548" y="141"/>
                  </a:cubicBezTo>
                  <a:cubicBezTo>
                    <a:pt x="1620" y="141"/>
                    <a:pt x="1691" y="140"/>
                    <a:pt x="1762" y="138"/>
                  </a:cubicBezTo>
                  <a:cubicBezTo>
                    <a:pt x="1200" y="51"/>
                    <a:pt x="587"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5" name="Google Shape;13605;p28"/>
            <p:cNvSpPr/>
            <p:nvPr/>
          </p:nvSpPr>
          <p:spPr>
            <a:xfrm>
              <a:off x="6995975" y="2007375"/>
              <a:ext cx="16875" cy="3150"/>
            </a:xfrm>
            <a:custGeom>
              <a:avLst/>
              <a:gdLst/>
              <a:ahLst/>
              <a:cxnLst/>
              <a:rect l="l" t="t" r="r" b="b"/>
              <a:pathLst>
                <a:path w="675" h="126" extrusionOk="0">
                  <a:moveTo>
                    <a:pt x="0" y="1"/>
                  </a:moveTo>
                  <a:lnTo>
                    <a:pt x="0" y="1"/>
                  </a:lnTo>
                  <a:cubicBezTo>
                    <a:pt x="213" y="76"/>
                    <a:pt x="450" y="113"/>
                    <a:pt x="675" y="126"/>
                  </a:cubicBezTo>
                  <a:cubicBezTo>
                    <a:pt x="462" y="76"/>
                    <a:pt x="225"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6" name="Google Shape;13606;p28"/>
            <p:cNvSpPr/>
            <p:nvPr/>
          </p:nvSpPr>
          <p:spPr>
            <a:xfrm>
              <a:off x="6851325" y="1907400"/>
              <a:ext cx="25625" cy="37850"/>
            </a:xfrm>
            <a:custGeom>
              <a:avLst/>
              <a:gdLst/>
              <a:ahLst/>
              <a:cxnLst/>
              <a:rect l="l" t="t" r="r" b="b"/>
              <a:pathLst>
                <a:path w="1025" h="1514" extrusionOk="0">
                  <a:moveTo>
                    <a:pt x="812" y="1"/>
                  </a:moveTo>
                  <a:cubicBezTo>
                    <a:pt x="862" y="226"/>
                    <a:pt x="737" y="463"/>
                    <a:pt x="625" y="651"/>
                  </a:cubicBezTo>
                  <a:cubicBezTo>
                    <a:pt x="412" y="963"/>
                    <a:pt x="238" y="1188"/>
                    <a:pt x="0" y="1513"/>
                  </a:cubicBezTo>
                  <a:cubicBezTo>
                    <a:pt x="375" y="1138"/>
                    <a:pt x="1025" y="601"/>
                    <a:pt x="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7" name="Google Shape;13607;p28"/>
            <p:cNvSpPr/>
            <p:nvPr/>
          </p:nvSpPr>
          <p:spPr>
            <a:xfrm>
              <a:off x="6871300" y="1917400"/>
              <a:ext cx="10975" cy="21600"/>
            </a:xfrm>
            <a:custGeom>
              <a:avLst/>
              <a:gdLst/>
              <a:ahLst/>
              <a:cxnLst/>
              <a:rect l="l" t="t" r="r" b="b"/>
              <a:pathLst>
                <a:path w="439" h="864" extrusionOk="0">
                  <a:moveTo>
                    <a:pt x="351" y="1"/>
                  </a:moveTo>
                  <a:lnTo>
                    <a:pt x="351" y="1"/>
                  </a:lnTo>
                  <a:cubicBezTo>
                    <a:pt x="363" y="326"/>
                    <a:pt x="151" y="588"/>
                    <a:pt x="1" y="863"/>
                  </a:cubicBezTo>
                  <a:cubicBezTo>
                    <a:pt x="188" y="626"/>
                    <a:pt x="438" y="338"/>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8" name="Google Shape;13608;p28"/>
            <p:cNvSpPr/>
            <p:nvPr/>
          </p:nvSpPr>
          <p:spPr>
            <a:xfrm>
              <a:off x="6882250" y="1926475"/>
              <a:ext cx="9700" cy="16900"/>
            </a:xfrm>
            <a:custGeom>
              <a:avLst/>
              <a:gdLst/>
              <a:ahLst/>
              <a:cxnLst/>
              <a:rect l="l" t="t" r="r" b="b"/>
              <a:pathLst>
                <a:path w="388" h="676" extrusionOk="0">
                  <a:moveTo>
                    <a:pt x="350" y="0"/>
                  </a:moveTo>
                  <a:cubicBezTo>
                    <a:pt x="325" y="263"/>
                    <a:pt x="138" y="463"/>
                    <a:pt x="0" y="675"/>
                  </a:cubicBezTo>
                  <a:cubicBezTo>
                    <a:pt x="150" y="513"/>
                    <a:pt x="388" y="275"/>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609" name="Google Shape;13609;p28"/>
          <p:cNvGrpSpPr/>
          <p:nvPr/>
        </p:nvGrpSpPr>
        <p:grpSpPr>
          <a:xfrm>
            <a:off x="-260002" y="1276133"/>
            <a:ext cx="1724123" cy="1420442"/>
            <a:chOff x="5358650" y="3707400"/>
            <a:chExt cx="722025" cy="594825"/>
          </a:xfrm>
        </p:grpSpPr>
        <p:sp>
          <p:nvSpPr>
            <p:cNvPr id="13610" name="Google Shape;13610;p28"/>
            <p:cNvSpPr/>
            <p:nvPr/>
          </p:nvSpPr>
          <p:spPr>
            <a:xfrm>
              <a:off x="5481100" y="3707400"/>
              <a:ext cx="130250" cy="177725"/>
            </a:xfrm>
            <a:custGeom>
              <a:avLst/>
              <a:gdLst/>
              <a:ahLst/>
              <a:cxnLst/>
              <a:rect l="l" t="t" r="r" b="b"/>
              <a:pathLst>
                <a:path w="5210" h="7109" extrusionOk="0">
                  <a:moveTo>
                    <a:pt x="5029" y="1"/>
                  </a:moveTo>
                  <a:cubicBezTo>
                    <a:pt x="5016" y="1"/>
                    <a:pt x="5002" y="3"/>
                    <a:pt x="4987" y="7"/>
                  </a:cubicBezTo>
                  <a:cubicBezTo>
                    <a:pt x="3750" y="357"/>
                    <a:pt x="2375" y="557"/>
                    <a:pt x="1388" y="1482"/>
                  </a:cubicBezTo>
                  <a:cubicBezTo>
                    <a:pt x="1188" y="1682"/>
                    <a:pt x="963" y="1894"/>
                    <a:pt x="813" y="2132"/>
                  </a:cubicBezTo>
                  <a:cubicBezTo>
                    <a:pt x="638" y="2394"/>
                    <a:pt x="538" y="2682"/>
                    <a:pt x="476" y="2982"/>
                  </a:cubicBezTo>
                  <a:cubicBezTo>
                    <a:pt x="326" y="3644"/>
                    <a:pt x="238" y="4331"/>
                    <a:pt x="176" y="5019"/>
                  </a:cubicBezTo>
                  <a:cubicBezTo>
                    <a:pt x="126" y="5668"/>
                    <a:pt x="1" y="6406"/>
                    <a:pt x="276" y="7031"/>
                  </a:cubicBezTo>
                  <a:cubicBezTo>
                    <a:pt x="300" y="7086"/>
                    <a:pt x="343" y="7109"/>
                    <a:pt x="389" y="7109"/>
                  </a:cubicBezTo>
                  <a:cubicBezTo>
                    <a:pt x="488" y="7109"/>
                    <a:pt x="598" y="7000"/>
                    <a:pt x="538" y="6881"/>
                  </a:cubicBezTo>
                  <a:cubicBezTo>
                    <a:pt x="276" y="6356"/>
                    <a:pt x="313" y="5781"/>
                    <a:pt x="351" y="5206"/>
                  </a:cubicBezTo>
                  <a:cubicBezTo>
                    <a:pt x="401" y="4556"/>
                    <a:pt x="438" y="3856"/>
                    <a:pt x="663" y="3244"/>
                  </a:cubicBezTo>
                  <a:cubicBezTo>
                    <a:pt x="776" y="2969"/>
                    <a:pt x="913" y="2707"/>
                    <a:pt x="1038" y="2457"/>
                  </a:cubicBezTo>
                  <a:cubicBezTo>
                    <a:pt x="1163" y="2207"/>
                    <a:pt x="1263" y="1957"/>
                    <a:pt x="1451" y="1732"/>
                  </a:cubicBezTo>
                  <a:cubicBezTo>
                    <a:pt x="1825" y="1245"/>
                    <a:pt x="2375" y="1070"/>
                    <a:pt x="2950" y="907"/>
                  </a:cubicBezTo>
                  <a:cubicBezTo>
                    <a:pt x="3663" y="720"/>
                    <a:pt x="4350" y="470"/>
                    <a:pt x="5062" y="257"/>
                  </a:cubicBezTo>
                  <a:cubicBezTo>
                    <a:pt x="5210" y="212"/>
                    <a:pt x="5161" y="1"/>
                    <a:pt x="5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1" name="Google Shape;13611;p28"/>
            <p:cNvSpPr/>
            <p:nvPr/>
          </p:nvSpPr>
          <p:spPr>
            <a:xfrm>
              <a:off x="5497050" y="3724225"/>
              <a:ext cx="52150" cy="48775"/>
            </a:xfrm>
            <a:custGeom>
              <a:avLst/>
              <a:gdLst/>
              <a:ahLst/>
              <a:cxnLst/>
              <a:rect l="l" t="t" r="r" b="b"/>
              <a:pathLst>
                <a:path w="2086" h="1951" extrusionOk="0">
                  <a:moveTo>
                    <a:pt x="926" y="0"/>
                  </a:moveTo>
                  <a:cubicBezTo>
                    <a:pt x="773" y="0"/>
                    <a:pt x="623" y="31"/>
                    <a:pt x="500" y="122"/>
                  </a:cubicBezTo>
                  <a:cubicBezTo>
                    <a:pt x="263" y="297"/>
                    <a:pt x="213" y="634"/>
                    <a:pt x="163" y="897"/>
                  </a:cubicBezTo>
                  <a:cubicBezTo>
                    <a:pt x="88" y="1209"/>
                    <a:pt x="13" y="1521"/>
                    <a:pt x="0" y="1846"/>
                  </a:cubicBezTo>
                  <a:cubicBezTo>
                    <a:pt x="0" y="1916"/>
                    <a:pt x="50" y="1950"/>
                    <a:pt x="101" y="1950"/>
                  </a:cubicBezTo>
                  <a:cubicBezTo>
                    <a:pt x="142" y="1950"/>
                    <a:pt x="184" y="1928"/>
                    <a:pt x="200" y="1884"/>
                  </a:cubicBezTo>
                  <a:cubicBezTo>
                    <a:pt x="313" y="1596"/>
                    <a:pt x="363" y="1296"/>
                    <a:pt x="425" y="1009"/>
                  </a:cubicBezTo>
                  <a:cubicBezTo>
                    <a:pt x="450" y="859"/>
                    <a:pt x="475" y="722"/>
                    <a:pt x="500" y="572"/>
                  </a:cubicBezTo>
                  <a:cubicBezTo>
                    <a:pt x="525" y="447"/>
                    <a:pt x="563" y="322"/>
                    <a:pt x="688" y="259"/>
                  </a:cubicBezTo>
                  <a:cubicBezTo>
                    <a:pt x="750" y="236"/>
                    <a:pt x="815" y="227"/>
                    <a:pt x="882" y="227"/>
                  </a:cubicBezTo>
                  <a:cubicBezTo>
                    <a:pt x="1031" y="227"/>
                    <a:pt x="1187" y="271"/>
                    <a:pt x="1325" y="297"/>
                  </a:cubicBezTo>
                  <a:cubicBezTo>
                    <a:pt x="1417" y="316"/>
                    <a:pt x="1507" y="328"/>
                    <a:pt x="1595" y="328"/>
                  </a:cubicBezTo>
                  <a:cubicBezTo>
                    <a:pt x="1735" y="328"/>
                    <a:pt x="1870" y="298"/>
                    <a:pt x="2000" y="222"/>
                  </a:cubicBezTo>
                  <a:cubicBezTo>
                    <a:pt x="2086" y="179"/>
                    <a:pt x="2033" y="62"/>
                    <a:pt x="1953" y="62"/>
                  </a:cubicBezTo>
                  <a:cubicBezTo>
                    <a:pt x="1940" y="62"/>
                    <a:pt x="1926" y="65"/>
                    <a:pt x="1912" y="72"/>
                  </a:cubicBezTo>
                  <a:cubicBezTo>
                    <a:pt x="1842" y="105"/>
                    <a:pt x="1768" y="118"/>
                    <a:pt x="1693" y="118"/>
                  </a:cubicBezTo>
                  <a:cubicBezTo>
                    <a:pt x="1515" y="118"/>
                    <a:pt x="1329" y="48"/>
                    <a:pt x="1162" y="22"/>
                  </a:cubicBezTo>
                  <a:cubicBezTo>
                    <a:pt x="1085" y="9"/>
                    <a:pt x="1005" y="0"/>
                    <a:pt x="9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2" name="Google Shape;13612;p28"/>
            <p:cNvSpPr/>
            <p:nvPr/>
          </p:nvSpPr>
          <p:spPr>
            <a:xfrm>
              <a:off x="5605525" y="3707950"/>
              <a:ext cx="53375" cy="113650"/>
            </a:xfrm>
            <a:custGeom>
              <a:avLst/>
              <a:gdLst/>
              <a:ahLst/>
              <a:cxnLst/>
              <a:rect l="l" t="t" r="r" b="b"/>
              <a:pathLst>
                <a:path w="2135" h="4546" extrusionOk="0">
                  <a:moveTo>
                    <a:pt x="184" y="0"/>
                  </a:moveTo>
                  <a:cubicBezTo>
                    <a:pt x="92" y="0"/>
                    <a:pt x="0" y="99"/>
                    <a:pt x="60" y="210"/>
                  </a:cubicBezTo>
                  <a:cubicBezTo>
                    <a:pt x="810" y="1610"/>
                    <a:pt x="1435" y="3072"/>
                    <a:pt x="2060" y="4522"/>
                  </a:cubicBezTo>
                  <a:cubicBezTo>
                    <a:pt x="2064" y="4539"/>
                    <a:pt x="2074" y="4546"/>
                    <a:pt x="2086" y="4546"/>
                  </a:cubicBezTo>
                  <a:cubicBezTo>
                    <a:pt x="2108" y="4546"/>
                    <a:pt x="2135" y="4521"/>
                    <a:pt x="2135" y="4497"/>
                  </a:cubicBezTo>
                  <a:cubicBezTo>
                    <a:pt x="1697" y="2947"/>
                    <a:pt x="1035" y="1498"/>
                    <a:pt x="298" y="73"/>
                  </a:cubicBezTo>
                  <a:cubicBezTo>
                    <a:pt x="270" y="21"/>
                    <a:pt x="227" y="0"/>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3" name="Google Shape;13613;p28"/>
            <p:cNvSpPr/>
            <p:nvPr/>
          </p:nvSpPr>
          <p:spPr>
            <a:xfrm>
              <a:off x="5485775" y="3878350"/>
              <a:ext cx="198775" cy="270025"/>
            </a:xfrm>
            <a:custGeom>
              <a:avLst/>
              <a:gdLst/>
              <a:ahLst/>
              <a:cxnLst/>
              <a:rect l="l" t="t" r="r" b="b"/>
              <a:pathLst>
                <a:path w="7951" h="10801" extrusionOk="0">
                  <a:moveTo>
                    <a:pt x="229" y="0"/>
                  </a:moveTo>
                  <a:cubicBezTo>
                    <a:pt x="112" y="0"/>
                    <a:pt x="1" y="115"/>
                    <a:pt x="89" y="230"/>
                  </a:cubicBezTo>
                  <a:cubicBezTo>
                    <a:pt x="601" y="930"/>
                    <a:pt x="1139" y="1617"/>
                    <a:pt x="1651" y="2317"/>
                  </a:cubicBezTo>
                  <a:cubicBezTo>
                    <a:pt x="2163" y="3017"/>
                    <a:pt x="2651" y="3729"/>
                    <a:pt x="3138" y="4441"/>
                  </a:cubicBezTo>
                  <a:cubicBezTo>
                    <a:pt x="3625" y="5154"/>
                    <a:pt x="4113" y="5854"/>
                    <a:pt x="4638" y="6541"/>
                  </a:cubicBezTo>
                  <a:cubicBezTo>
                    <a:pt x="5163" y="7216"/>
                    <a:pt x="5650" y="7928"/>
                    <a:pt x="6075" y="8678"/>
                  </a:cubicBezTo>
                  <a:cubicBezTo>
                    <a:pt x="6312" y="9090"/>
                    <a:pt x="6612" y="9453"/>
                    <a:pt x="6887" y="9852"/>
                  </a:cubicBezTo>
                  <a:cubicBezTo>
                    <a:pt x="7125" y="10177"/>
                    <a:pt x="7349" y="10540"/>
                    <a:pt x="7687" y="10777"/>
                  </a:cubicBezTo>
                  <a:cubicBezTo>
                    <a:pt x="7709" y="10793"/>
                    <a:pt x="7732" y="10800"/>
                    <a:pt x="7753" y="10800"/>
                  </a:cubicBezTo>
                  <a:cubicBezTo>
                    <a:pt x="7865" y="10800"/>
                    <a:pt x="7950" y="10611"/>
                    <a:pt x="7824" y="10527"/>
                  </a:cubicBezTo>
                  <a:cubicBezTo>
                    <a:pt x="7487" y="10315"/>
                    <a:pt x="7250" y="10040"/>
                    <a:pt x="7037" y="9703"/>
                  </a:cubicBezTo>
                  <a:cubicBezTo>
                    <a:pt x="6800" y="9353"/>
                    <a:pt x="6625" y="8978"/>
                    <a:pt x="6362" y="8628"/>
                  </a:cubicBezTo>
                  <a:cubicBezTo>
                    <a:pt x="5850" y="7965"/>
                    <a:pt x="5363" y="7278"/>
                    <a:pt x="4925" y="6566"/>
                  </a:cubicBezTo>
                  <a:cubicBezTo>
                    <a:pt x="4038" y="5116"/>
                    <a:pt x="3001" y="3767"/>
                    <a:pt x="2013" y="2392"/>
                  </a:cubicBezTo>
                  <a:cubicBezTo>
                    <a:pt x="1464" y="1617"/>
                    <a:pt x="926" y="830"/>
                    <a:pt x="364" y="68"/>
                  </a:cubicBezTo>
                  <a:cubicBezTo>
                    <a:pt x="327" y="20"/>
                    <a:pt x="278" y="0"/>
                    <a:pt x="2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4" name="Google Shape;13614;p28"/>
            <p:cNvSpPr/>
            <p:nvPr/>
          </p:nvSpPr>
          <p:spPr>
            <a:xfrm>
              <a:off x="5617650" y="3838200"/>
              <a:ext cx="63750" cy="273100"/>
            </a:xfrm>
            <a:custGeom>
              <a:avLst/>
              <a:gdLst/>
              <a:ahLst/>
              <a:cxnLst/>
              <a:rect l="l" t="t" r="r" b="b"/>
              <a:pathLst>
                <a:path w="2550" h="10924" extrusionOk="0">
                  <a:moveTo>
                    <a:pt x="2206" y="1"/>
                  </a:moveTo>
                  <a:cubicBezTo>
                    <a:pt x="1937" y="1"/>
                    <a:pt x="1648" y="67"/>
                    <a:pt x="1425" y="199"/>
                  </a:cubicBezTo>
                  <a:cubicBezTo>
                    <a:pt x="1150" y="374"/>
                    <a:pt x="950" y="674"/>
                    <a:pt x="812" y="961"/>
                  </a:cubicBezTo>
                  <a:cubicBezTo>
                    <a:pt x="637" y="1361"/>
                    <a:pt x="537" y="1761"/>
                    <a:pt x="275" y="2111"/>
                  </a:cubicBezTo>
                  <a:cubicBezTo>
                    <a:pt x="25" y="2461"/>
                    <a:pt x="0" y="2811"/>
                    <a:pt x="0" y="3223"/>
                  </a:cubicBezTo>
                  <a:cubicBezTo>
                    <a:pt x="13" y="3661"/>
                    <a:pt x="88" y="4073"/>
                    <a:pt x="113" y="4498"/>
                  </a:cubicBezTo>
                  <a:cubicBezTo>
                    <a:pt x="137" y="4910"/>
                    <a:pt x="137" y="5323"/>
                    <a:pt x="175" y="5722"/>
                  </a:cubicBezTo>
                  <a:cubicBezTo>
                    <a:pt x="250" y="6547"/>
                    <a:pt x="375" y="7372"/>
                    <a:pt x="512" y="8172"/>
                  </a:cubicBezTo>
                  <a:cubicBezTo>
                    <a:pt x="662" y="9097"/>
                    <a:pt x="875" y="9996"/>
                    <a:pt x="1237" y="10871"/>
                  </a:cubicBezTo>
                  <a:cubicBezTo>
                    <a:pt x="1252" y="10907"/>
                    <a:pt x="1286" y="10924"/>
                    <a:pt x="1320" y="10924"/>
                  </a:cubicBezTo>
                  <a:cubicBezTo>
                    <a:pt x="1368" y="10924"/>
                    <a:pt x="1414" y="10888"/>
                    <a:pt x="1400" y="10821"/>
                  </a:cubicBezTo>
                  <a:cubicBezTo>
                    <a:pt x="912" y="9322"/>
                    <a:pt x="575" y="7759"/>
                    <a:pt x="475" y="6185"/>
                  </a:cubicBezTo>
                  <a:cubicBezTo>
                    <a:pt x="450" y="5797"/>
                    <a:pt x="412" y="5398"/>
                    <a:pt x="375" y="5010"/>
                  </a:cubicBezTo>
                  <a:cubicBezTo>
                    <a:pt x="362" y="4823"/>
                    <a:pt x="337" y="4635"/>
                    <a:pt x="325" y="4448"/>
                  </a:cubicBezTo>
                  <a:cubicBezTo>
                    <a:pt x="325" y="4248"/>
                    <a:pt x="337" y="4048"/>
                    <a:pt x="337" y="3836"/>
                  </a:cubicBezTo>
                  <a:cubicBezTo>
                    <a:pt x="337" y="3648"/>
                    <a:pt x="337" y="3461"/>
                    <a:pt x="312" y="3273"/>
                  </a:cubicBezTo>
                  <a:cubicBezTo>
                    <a:pt x="300" y="3073"/>
                    <a:pt x="275" y="2848"/>
                    <a:pt x="300" y="2648"/>
                  </a:cubicBezTo>
                  <a:cubicBezTo>
                    <a:pt x="337" y="2436"/>
                    <a:pt x="450" y="2298"/>
                    <a:pt x="587" y="2136"/>
                  </a:cubicBezTo>
                  <a:cubicBezTo>
                    <a:pt x="712" y="1986"/>
                    <a:pt x="787" y="1811"/>
                    <a:pt x="837" y="1624"/>
                  </a:cubicBezTo>
                  <a:cubicBezTo>
                    <a:pt x="900" y="1411"/>
                    <a:pt x="937" y="1174"/>
                    <a:pt x="1037" y="961"/>
                  </a:cubicBezTo>
                  <a:cubicBezTo>
                    <a:pt x="1125" y="799"/>
                    <a:pt x="1250" y="686"/>
                    <a:pt x="1400" y="574"/>
                  </a:cubicBezTo>
                  <a:cubicBezTo>
                    <a:pt x="1680" y="395"/>
                    <a:pt x="1960" y="256"/>
                    <a:pt x="2275" y="256"/>
                  </a:cubicBezTo>
                  <a:cubicBezTo>
                    <a:pt x="2312" y="256"/>
                    <a:pt x="2349" y="258"/>
                    <a:pt x="2387" y="261"/>
                  </a:cubicBezTo>
                  <a:cubicBezTo>
                    <a:pt x="2391" y="262"/>
                    <a:pt x="2395" y="262"/>
                    <a:pt x="2398" y="262"/>
                  </a:cubicBezTo>
                  <a:cubicBezTo>
                    <a:pt x="2549" y="262"/>
                    <a:pt x="2545" y="24"/>
                    <a:pt x="2387" y="12"/>
                  </a:cubicBezTo>
                  <a:cubicBezTo>
                    <a:pt x="2328" y="4"/>
                    <a:pt x="2268" y="1"/>
                    <a:pt x="2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5" name="Google Shape;13615;p28"/>
            <p:cNvSpPr/>
            <p:nvPr/>
          </p:nvSpPr>
          <p:spPr>
            <a:xfrm>
              <a:off x="5538100" y="3829975"/>
              <a:ext cx="57900" cy="178925"/>
            </a:xfrm>
            <a:custGeom>
              <a:avLst/>
              <a:gdLst/>
              <a:ahLst/>
              <a:cxnLst/>
              <a:rect l="l" t="t" r="r" b="b"/>
              <a:pathLst>
                <a:path w="2316" h="7157" extrusionOk="0">
                  <a:moveTo>
                    <a:pt x="47" y="0"/>
                  </a:moveTo>
                  <a:cubicBezTo>
                    <a:pt x="24" y="0"/>
                    <a:pt x="0" y="18"/>
                    <a:pt x="8" y="41"/>
                  </a:cubicBezTo>
                  <a:cubicBezTo>
                    <a:pt x="183" y="1003"/>
                    <a:pt x="345" y="1965"/>
                    <a:pt x="608" y="2915"/>
                  </a:cubicBezTo>
                  <a:cubicBezTo>
                    <a:pt x="870" y="3840"/>
                    <a:pt x="1183" y="4764"/>
                    <a:pt x="1545" y="5652"/>
                  </a:cubicBezTo>
                  <a:cubicBezTo>
                    <a:pt x="1757" y="6151"/>
                    <a:pt x="1982" y="6651"/>
                    <a:pt x="2232" y="7139"/>
                  </a:cubicBezTo>
                  <a:cubicBezTo>
                    <a:pt x="2236" y="7151"/>
                    <a:pt x="2248" y="7157"/>
                    <a:pt x="2260" y="7157"/>
                  </a:cubicBezTo>
                  <a:cubicBezTo>
                    <a:pt x="2285" y="7157"/>
                    <a:pt x="2316" y="7135"/>
                    <a:pt x="2307" y="7101"/>
                  </a:cubicBezTo>
                  <a:cubicBezTo>
                    <a:pt x="1982" y="6189"/>
                    <a:pt x="1670" y="5289"/>
                    <a:pt x="1370" y="4364"/>
                  </a:cubicBezTo>
                  <a:cubicBezTo>
                    <a:pt x="1058" y="3452"/>
                    <a:pt x="795" y="2527"/>
                    <a:pt x="508" y="1603"/>
                  </a:cubicBezTo>
                  <a:cubicBezTo>
                    <a:pt x="345" y="1078"/>
                    <a:pt x="195" y="553"/>
                    <a:pt x="83" y="28"/>
                  </a:cubicBezTo>
                  <a:cubicBezTo>
                    <a:pt x="78" y="8"/>
                    <a:pt x="63" y="0"/>
                    <a:pt x="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6" name="Google Shape;13616;p28"/>
            <p:cNvSpPr/>
            <p:nvPr/>
          </p:nvSpPr>
          <p:spPr>
            <a:xfrm>
              <a:off x="5494550" y="3763325"/>
              <a:ext cx="26575" cy="84025"/>
            </a:xfrm>
            <a:custGeom>
              <a:avLst/>
              <a:gdLst/>
              <a:ahLst/>
              <a:cxnLst/>
              <a:rect l="l" t="t" r="r" b="b"/>
              <a:pathLst>
                <a:path w="1063" h="3361" extrusionOk="0">
                  <a:moveTo>
                    <a:pt x="257" y="0"/>
                  </a:moveTo>
                  <a:cubicBezTo>
                    <a:pt x="212" y="0"/>
                    <a:pt x="167" y="26"/>
                    <a:pt x="150" y="82"/>
                  </a:cubicBezTo>
                  <a:cubicBezTo>
                    <a:pt x="0" y="607"/>
                    <a:pt x="88" y="1257"/>
                    <a:pt x="225" y="1782"/>
                  </a:cubicBezTo>
                  <a:cubicBezTo>
                    <a:pt x="375" y="2332"/>
                    <a:pt x="638" y="2857"/>
                    <a:pt x="950" y="3331"/>
                  </a:cubicBezTo>
                  <a:cubicBezTo>
                    <a:pt x="962" y="3352"/>
                    <a:pt x="980" y="3360"/>
                    <a:pt x="996" y="3360"/>
                  </a:cubicBezTo>
                  <a:cubicBezTo>
                    <a:pt x="1031" y="3360"/>
                    <a:pt x="1063" y="3324"/>
                    <a:pt x="1038" y="3281"/>
                  </a:cubicBezTo>
                  <a:cubicBezTo>
                    <a:pt x="750" y="2807"/>
                    <a:pt x="588" y="2282"/>
                    <a:pt x="488" y="1732"/>
                  </a:cubicBezTo>
                  <a:cubicBezTo>
                    <a:pt x="438" y="1469"/>
                    <a:pt x="400" y="1207"/>
                    <a:pt x="388" y="945"/>
                  </a:cubicBezTo>
                  <a:cubicBezTo>
                    <a:pt x="375" y="670"/>
                    <a:pt x="388" y="382"/>
                    <a:pt x="375" y="107"/>
                  </a:cubicBezTo>
                  <a:cubicBezTo>
                    <a:pt x="368" y="39"/>
                    <a:pt x="312" y="0"/>
                    <a:pt x="2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7" name="Google Shape;13617;p28"/>
            <p:cNvSpPr/>
            <p:nvPr/>
          </p:nvSpPr>
          <p:spPr>
            <a:xfrm>
              <a:off x="5635575" y="3770575"/>
              <a:ext cx="236400" cy="368500"/>
            </a:xfrm>
            <a:custGeom>
              <a:avLst/>
              <a:gdLst/>
              <a:ahLst/>
              <a:cxnLst/>
              <a:rect l="l" t="t" r="r" b="b"/>
              <a:pathLst>
                <a:path w="9456" h="14740" extrusionOk="0">
                  <a:moveTo>
                    <a:pt x="119" y="0"/>
                  </a:moveTo>
                  <a:cubicBezTo>
                    <a:pt x="52" y="0"/>
                    <a:pt x="1" y="88"/>
                    <a:pt x="58" y="155"/>
                  </a:cubicBezTo>
                  <a:cubicBezTo>
                    <a:pt x="1545" y="1929"/>
                    <a:pt x="3494" y="3204"/>
                    <a:pt x="5044" y="4928"/>
                  </a:cubicBezTo>
                  <a:cubicBezTo>
                    <a:pt x="5756" y="5728"/>
                    <a:pt x="6406" y="6603"/>
                    <a:pt x="6931" y="7553"/>
                  </a:cubicBezTo>
                  <a:cubicBezTo>
                    <a:pt x="7506" y="8602"/>
                    <a:pt x="7868" y="9740"/>
                    <a:pt x="8243" y="10864"/>
                  </a:cubicBezTo>
                  <a:cubicBezTo>
                    <a:pt x="8643" y="12064"/>
                    <a:pt x="9168" y="13301"/>
                    <a:pt x="9005" y="14588"/>
                  </a:cubicBezTo>
                  <a:cubicBezTo>
                    <a:pt x="8993" y="14690"/>
                    <a:pt x="9064" y="14740"/>
                    <a:pt x="9140" y="14740"/>
                  </a:cubicBezTo>
                  <a:cubicBezTo>
                    <a:pt x="9214" y="14740"/>
                    <a:pt x="9293" y="14693"/>
                    <a:pt x="9305" y="14601"/>
                  </a:cubicBezTo>
                  <a:cubicBezTo>
                    <a:pt x="9455" y="13464"/>
                    <a:pt x="9080" y="12339"/>
                    <a:pt x="8706" y="11289"/>
                  </a:cubicBezTo>
                  <a:cubicBezTo>
                    <a:pt x="8493" y="10689"/>
                    <a:pt x="8281" y="10090"/>
                    <a:pt x="8056" y="9490"/>
                  </a:cubicBezTo>
                  <a:cubicBezTo>
                    <a:pt x="7843" y="8927"/>
                    <a:pt x="7668" y="8365"/>
                    <a:pt x="7406" y="7828"/>
                  </a:cubicBezTo>
                  <a:cubicBezTo>
                    <a:pt x="6444" y="5841"/>
                    <a:pt x="4832" y="4241"/>
                    <a:pt x="3207" y="2779"/>
                  </a:cubicBezTo>
                  <a:cubicBezTo>
                    <a:pt x="2195" y="1854"/>
                    <a:pt x="1108" y="1029"/>
                    <a:pt x="183" y="30"/>
                  </a:cubicBezTo>
                  <a:cubicBezTo>
                    <a:pt x="162" y="9"/>
                    <a:pt x="139"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8" name="Google Shape;13618;p28"/>
            <p:cNvSpPr/>
            <p:nvPr/>
          </p:nvSpPr>
          <p:spPr>
            <a:xfrm>
              <a:off x="5658775" y="3810075"/>
              <a:ext cx="155875" cy="336300"/>
            </a:xfrm>
            <a:custGeom>
              <a:avLst/>
              <a:gdLst/>
              <a:ahLst/>
              <a:cxnLst/>
              <a:rect l="l" t="t" r="r" b="b"/>
              <a:pathLst>
                <a:path w="6235" h="13452" extrusionOk="0">
                  <a:moveTo>
                    <a:pt x="56" y="1"/>
                  </a:moveTo>
                  <a:cubicBezTo>
                    <a:pt x="28" y="1"/>
                    <a:pt x="0" y="28"/>
                    <a:pt x="17" y="62"/>
                  </a:cubicBezTo>
                  <a:cubicBezTo>
                    <a:pt x="230" y="499"/>
                    <a:pt x="442" y="937"/>
                    <a:pt x="729" y="1324"/>
                  </a:cubicBezTo>
                  <a:cubicBezTo>
                    <a:pt x="1004" y="1724"/>
                    <a:pt x="1367" y="2049"/>
                    <a:pt x="1692" y="2386"/>
                  </a:cubicBezTo>
                  <a:cubicBezTo>
                    <a:pt x="2379" y="3074"/>
                    <a:pt x="3091" y="3773"/>
                    <a:pt x="3666" y="4561"/>
                  </a:cubicBezTo>
                  <a:cubicBezTo>
                    <a:pt x="4828" y="6148"/>
                    <a:pt x="5466" y="8022"/>
                    <a:pt x="5691" y="9959"/>
                  </a:cubicBezTo>
                  <a:cubicBezTo>
                    <a:pt x="5828" y="11059"/>
                    <a:pt x="5853" y="12171"/>
                    <a:pt x="5878" y="13283"/>
                  </a:cubicBezTo>
                  <a:cubicBezTo>
                    <a:pt x="5884" y="13396"/>
                    <a:pt x="5975" y="13452"/>
                    <a:pt x="6062" y="13452"/>
                  </a:cubicBezTo>
                  <a:cubicBezTo>
                    <a:pt x="6150" y="13452"/>
                    <a:pt x="6234" y="13396"/>
                    <a:pt x="6228" y="13283"/>
                  </a:cubicBezTo>
                  <a:cubicBezTo>
                    <a:pt x="6190" y="11321"/>
                    <a:pt x="6128" y="9297"/>
                    <a:pt x="5491" y="7435"/>
                  </a:cubicBezTo>
                  <a:cubicBezTo>
                    <a:pt x="5328" y="6972"/>
                    <a:pt x="5128" y="6523"/>
                    <a:pt x="4891" y="6085"/>
                  </a:cubicBezTo>
                  <a:cubicBezTo>
                    <a:pt x="4653" y="5660"/>
                    <a:pt x="4378" y="5248"/>
                    <a:pt x="4091" y="4848"/>
                  </a:cubicBezTo>
                  <a:cubicBezTo>
                    <a:pt x="3516" y="4048"/>
                    <a:pt x="2904" y="3298"/>
                    <a:pt x="2229" y="2574"/>
                  </a:cubicBezTo>
                  <a:cubicBezTo>
                    <a:pt x="1854" y="2161"/>
                    <a:pt x="1492" y="1749"/>
                    <a:pt x="1117" y="1336"/>
                  </a:cubicBezTo>
                  <a:cubicBezTo>
                    <a:pt x="754" y="912"/>
                    <a:pt x="355" y="512"/>
                    <a:pt x="92" y="24"/>
                  </a:cubicBezTo>
                  <a:cubicBezTo>
                    <a:pt x="84" y="8"/>
                    <a:pt x="70" y="1"/>
                    <a:pt x="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9" name="Google Shape;13619;p28"/>
            <p:cNvSpPr/>
            <p:nvPr/>
          </p:nvSpPr>
          <p:spPr>
            <a:xfrm>
              <a:off x="5698850" y="3848250"/>
              <a:ext cx="142050" cy="280625"/>
            </a:xfrm>
            <a:custGeom>
              <a:avLst/>
              <a:gdLst/>
              <a:ahLst/>
              <a:cxnLst/>
              <a:rect l="l" t="t" r="r" b="b"/>
              <a:pathLst>
                <a:path w="5682" h="11225" extrusionOk="0">
                  <a:moveTo>
                    <a:pt x="80" y="0"/>
                  </a:moveTo>
                  <a:cubicBezTo>
                    <a:pt x="35" y="0"/>
                    <a:pt x="1" y="62"/>
                    <a:pt x="39" y="109"/>
                  </a:cubicBezTo>
                  <a:cubicBezTo>
                    <a:pt x="1201" y="1284"/>
                    <a:pt x="2363" y="2496"/>
                    <a:pt x="3200" y="3933"/>
                  </a:cubicBezTo>
                  <a:cubicBezTo>
                    <a:pt x="3988" y="5308"/>
                    <a:pt x="4450" y="6833"/>
                    <a:pt x="4762" y="8382"/>
                  </a:cubicBezTo>
                  <a:cubicBezTo>
                    <a:pt x="4850" y="8820"/>
                    <a:pt x="4925" y="9257"/>
                    <a:pt x="4987" y="9707"/>
                  </a:cubicBezTo>
                  <a:cubicBezTo>
                    <a:pt x="5062" y="10182"/>
                    <a:pt x="5150" y="10657"/>
                    <a:pt x="5312" y="11106"/>
                  </a:cubicBezTo>
                  <a:cubicBezTo>
                    <a:pt x="5343" y="11188"/>
                    <a:pt x="5416" y="11224"/>
                    <a:pt x="5485" y="11224"/>
                  </a:cubicBezTo>
                  <a:cubicBezTo>
                    <a:pt x="5586" y="11224"/>
                    <a:pt x="5681" y="11150"/>
                    <a:pt x="5637" y="11031"/>
                  </a:cubicBezTo>
                  <a:cubicBezTo>
                    <a:pt x="5350" y="10244"/>
                    <a:pt x="5262" y="9394"/>
                    <a:pt x="5100" y="8570"/>
                  </a:cubicBezTo>
                  <a:cubicBezTo>
                    <a:pt x="4937" y="7770"/>
                    <a:pt x="4737" y="6983"/>
                    <a:pt x="4475" y="6208"/>
                  </a:cubicBezTo>
                  <a:cubicBezTo>
                    <a:pt x="4225" y="5458"/>
                    <a:pt x="3925" y="4721"/>
                    <a:pt x="3538" y="4021"/>
                  </a:cubicBezTo>
                  <a:cubicBezTo>
                    <a:pt x="3138" y="3309"/>
                    <a:pt x="2638" y="2646"/>
                    <a:pt x="2101" y="2021"/>
                  </a:cubicBezTo>
                  <a:cubicBezTo>
                    <a:pt x="1476" y="1322"/>
                    <a:pt x="801" y="672"/>
                    <a:pt x="126" y="22"/>
                  </a:cubicBezTo>
                  <a:cubicBezTo>
                    <a:pt x="111" y="7"/>
                    <a:pt x="95" y="0"/>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0" name="Google Shape;13620;p28"/>
            <p:cNvSpPr/>
            <p:nvPr/>
          </p:nvSpPr>
          <p:spPr>
            <a:xfrm>
              <a:off x="5806325" y="4109825"/>
              <a:ext cx="62300" cy="31600"/>
            </a:xfrm>
            <a:custGeom>
              <a:avLst/>
              <a:gdLst/>
              <a:ahLst/>
              <a:cxnLst/>
              <a:rect l="l" t="t" r="r" b="b"/>
              <a:pathLst>
                <a:path w="2492" h="1264" extrusionOk="0">
                  <a:moveTo>
                    <a:pt x="598" y="0"/>
                  </a:moveTo>
                  <a:cubicBezTo>
                    <a:pt x="419" y="0"/>
                    <a:pt x="255" y="93"/>
                    <a:pt x="114" y="206"/>
                  </a:cubicBezTo>
                  <a:cubicBezTo>
                    <a:pt x="0" y="299"/>
                    <a:pt x="108" y="468"/>
                    <a:pt x="219" y="468"/>
                  </a:cubicBezTo>
                  <a:cubicBezTo>
                    <a:pt x="243" y="468"/>
                    <a:pt x="267" y="461"/>
                    <a:pt x="288" y="444"/>
                  </a:cubicBezTo>
                  <a:cubicBezTo>
                    <a:pt x="380" y="379"/>
                    <a:pt x="532" y="289"/>
                    <a:pt x="665" y="289"/>
                  </a:cubicBezTo>
                  <a:cubicBezTo>
                    <a:pt x="714" y="289"/>
                    <a:pt x="761" y="301"/>
                    <a:pt x="801" y="331"/>
                  </a:cubicBezTo>
                  <a:cubicBezTo>
                    <a:pt x="876" y="381"/>
                    <a:pt x="901" y="493"/>
                    <a:pt x="938" y="568"/>
                  </a:cubicBezTo>
                  <a:cubicBezTo>
                    <a:pt x="1001" y="643"/>
                    <a:pt x="1051" y="731"/>
                    <a:pt x="1126" y="781"/>
                  </a:cubicBezTo>
                  <a:cubicBezTo>
                    <a:pt x="1276" y="893"/>
                    <a:pt x="1463" y="931"/>
                    <a:pt x="1651" y="968"/>
                  </a:cubicBezTo>
                  <a:cubicBezTo>
                    <a:pt x="1826" y="1006"/>
                    <a:pt x="2051" y="1043"/>
                    <a:pt x="2163" y="1193"/>
                  </a:cubicBezTo>
                  <a:cubicBezTo>
                    <a:pt x="2197" y="1243"/>
                    <a:pt x="2244" y="1263"/>
                    <a:pt x="2290" y="1263"/>
                  </a:cubicBezTo>
                  <a:cubicBezTo>
                    <a:pt x="2394" y="1263"/>
                    <a:pt x="2491" y="1156"/>
                    <a:pt x="2413" y="1043"/>
                  </a:cubicBezTo>
                  <a:cubicBezTo>
                    <a:pt x="2138" y="643"/>
                    <a:pt x="1601" y="706"/>
                    <a:pt x="1213" y="481"/>
                  </a:cubicBezTo>
                  <a:cubicBezTo>
                    <a:pt x="1113" y="431"/>
                    <a:pt x="1101" y="306"/>
                    <a:pt x="1038" y="219"/>
                  </a:cubicBezTo>
                  <a:cubicBezTo>
                    <a:pt x="976" y="131"/>
                    <a:pt x="876" y="69"/>
                    <a:pt x="776" y="31"/>
                  </a:cubicBezTo>
                  <a:cubicBezTo>
                    <a:pt x="715" y="10"/>
                    <a:pt x="656" y="0"/>
                    <a:pt x="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1" name="Google Shape;13621;p28"/>
            <p:cNvSpPr/>
            <p:nvPr/>
          </p:nvSpPr>
          <p:spPr>
            <a:xfrm>
              <a:off x="5626675" y="4017800"/>
              <a:ext cx="52650" cy="106900"/>
            </a:xfrm>
            <a:custGeom>
              <a:avLst/>
              <a:gdLst/>
              <a:ahLst/>
              <a:cxnLst/>
              <a:rect l="l" t="t" r="r" b="b"/>
              <a:pathLst>
                <a:path w="2106" h="4276" extrusionOk="0">
                  <a:moveTo>
                    <a:pt x="161" y="0"/>
                  </a:moveTo>
                  <a:cubicBezTo>
                    <a:pt x="76" y="0"/>
                    <a:pt x="0" y="115"/>
                    <a:pt x="76" y="201"/>
                  </a:cubicBezTo>
                  <a:cubicBezTo>
                    <a:pt x="239" y="376"/>
                    <a:pt x="389" y="525"/>
                    <a:pt x="451" y="750"/>
                  </a:cubicBezTo>
                  <a:cubicBezTo>
                    <a:pt x="501" y="938"/>
                    <a:pt x="514" y="1113"/>
                    <a:pt x="601" y="1288"/>
                  </a:cubicBezTo>
                  <a:cubicBezTo>
                    <a:pt x="689" y="1450"/>
                    <a:pt x="814" y="1588"/>
                    <a:pt x="889" y="1750"/>
                  </a:cubicBezTo>
                  <a:cubicBezTo>
                    <a:pt x="989" y="1950"/>
                    <a:pt x="1001" y="2125"/>
                    <a:pt x="951" y="2325"/>
                  </a:cubicBezTo>
                  <a:cubicBezTo>
                    <a:pt x="901" y="2500"/>
                    <a:pt x="851" y="2687"/>
                    <a:pt x="901" y="2862"/>
                  </a:cubicBezTo>
                  <a:cubicBezTo>
                    <a:pt x="951" y="3037"/>
                    <a:pt x="1064" y="3150"/>
                    <a:pt x="1189" y="3262"/>
                  </a:cubicBezTo>
                  <a:cubicBezTo>
                    <a:pt x="1514" y="3550"/>
                    <a:pt x="1788" y="3875"/>
                    <a:pt x="2001" y="4249"/>
                  </a:cubicBezTo>
                  <a:cubicBezTo>
                    <a:pt x="2012" y="4268"/>
                    <a:pt x="2027" y="4276"/>
                    <a:pt x="2041" y="4276"/>
                  </a:cubicBezTo>
                  <a:cubicBezTo>
                    <a:pt x="2074" y="4276"/>
                    <a:pt x="2106" y="4235"/>
                    <a:pt x="2088" y="4199"/>
                  </a:cubicBezTo>
                  <a:cubicBezTo>
                    <a:pt x="1901" y="3812"/>
                    <a:pt x="1663" y="3487"/>
                    <a:pt x="1376" y="3175"/>
                  </a:cubicBezTo>
                  <a:cubicBezTo>
                    <a:pt x="1226" y="3025"/>
                    <a:pt x="1089" y="2875"/>
                    <a:pt x="1101" y="2650"/>
                  </a:cubicBezTo>
                  <a:cubicBezTo>
                    <a:pt x="1114" y="2462"/>
                    <a:pt x="1176" y="2275"/>
                    <a:pt x="1176" y="2075"/>
                  </a:cubicBezTo>
                  <a:cubicBezTo>
                    <a:pt x="1164" y="1738"/>
                    <a:pt x="926" y="1438"/>
                    <a:pt x="789" y="1138"/>
                  </a:cubicBezTo>
                  <a:cubicBezTo>
                    <a:pt x="714" y="938"/>
                    <a:pt x="664" y="725"/>
                    <a:pt x="576" y="538"/>
                  </a:cubicBezTo>
                  <a:cubicBezTo>
                    <a:pt x="489" y="363"/>
                    <a:pt x="364" y="188"/>
                    <a:pt x="239" y="38"/>
                  </a:cubicBezTo>
                  <a:cubicBezTo>
                    <a:pt x="215" y="11"/>
                    <a:pt x="188"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2" name="Google Shape;13622;p28"/>
            <p:cNvSpPr/>
            <p:nvPr/>
          </p:nvSpPr>
          <p:spPr>
            <a:xfrm>
              <a:off x="5631075" y="3882625"/>
              <a:ext cx="82725" cy="271450"/>
            </a:xfrm>
            <a:custGeom>
              <a:avLst/>
              <a:gdLst/>
              <a:ahLst/>
              <a:cxnLst/>
              <a:rect l="l" t="t" r="r" b="b"/>
              <a:pathLst>
                <a:path w="3309" h="10858" extrusionOk="0">
                  <a:moveTo>
                    <a:pt x="1775" y="7819"/>
                  </a:moveTo>
                  <a:cubicBezTo>
                    <a:pt x="1812" y="7882"/>
                    <a:pt x="1837" y="7944"/>
                    <a:pt x="1875" y="8019"/>
                  </a:cubicBezTo>
                  <a:cubicBezTo>
                    <a:pt x="2075" y="8457"/>
                    <a:pt x="2237" y="8894"/>
                    <a:pt x="2425" y="9344"/>
                  </a:cubicBezTo>
                  <a:cubicBezTo>
                    <a:pt x="2525" y="9569"/>
                    <a:pt x="2637" y="9781"/>
                    <a:pt x="2737" y="10006"/>
                  </a:cubicBezTo>
                  <a:cubicBezTo>
                    <a:pt x="2825" y="10181"/>
                    <a:pt x="2887" y="10344"/>
                    <a:pt x="2962" y="10519"/>
                  </a:cubicBezTo>
                  <a:cubicBezTo>
                    <a:pt x="2700" y="10344"/>
                    <a:pt x="2587" y="10019"/>
                    <a:pt x="2475" y="9731"/>
                  </a:cubicBezTo>
                  <a:cubicBezTo>
                    <a:pt x="2350" y="9382"/>
                    <a:pt x="2187" y="9044"/>
                    <a:pt x="1950" y="8744"/>
                  </a:cubicBezTo>
                  <a:cubicBezTo>
                    <a:pt x="1837" y="8607"/>
                    <a:pt x="1700" y="8469"/>
                    <a:pt x="1550" y="8357"/>
                  </a:cubicBezTo>
                  <a:cubicBezTo>
                    <a:pt x="1438" y="8269"/>
                    <a:pt x="1238" y="8169"/>
                    <a:pt x="1238" y="7994"/>
                  </a:cubicBezTo>
                  <a:cubicBezTo>
                    <a:pt x="1238" y="7944"/>
                    <a:pt x="1263" y="7857"/>
                    <a:pt x="1325" y="7857"/>
                  </a:cubicBezTo>
                  <a:cubicBezTo>
                    <a:pt x="1331" y="7856"/>
                    <a:pt x="1337" y="7856"/>
                    <a:pt x="1342" y="7856"/>
                  </a:cubicBezTo>
                  <a:cubicBezTo>
                    <a:pt x="1417" y="7856"/>
                    <a:pt x="1484" y="7921"/>
                    <a:pt x="1568" y="7921"/>
                  </a:cubicBezTo>
                  <a:cubicBezTo>
                    <a:pt x="1574" y="7921"/>
                    <a:pt x="1581" y="7920"/>
                    <a:pt x="1587" y="7919"/>
                  </a:cubicBezTo>
                  <a:cubicBezTo>
                    <a:pt x="1662" y="7907"/>
                    <a:pt x="1725" y="7869"/>
                    <a:pt x="1775" y="7819"/>
                  </a:cubicBezTo>
                  <a:close/>
                  <a:moveTo>
                    <a:pt x="437" y="1"/>
                  </a:moveTo>
                  <a:cubicBezTo>
                    <a:pt x="414" y="1"/>
                    <a:pt x="391" y="11"/>
                    <a:pt x="375" y="34"/>
                  </a:cubicBezTo>
                  <a:cubicBezTo>
                    <a:pt x="0" y="746"/>
                    <a:pt x="263" y="1571"/>
                    <a:pt x="375" y="2308"/>
                  </a:cubicBezTo>
                  <a:cubicBezTo>
                    <a:pt x="438" y="2733"/>
                    <a:pt x="400" y="3133"/>
                    <a:pt x="375" y="3558"/>
                  </a:cubicBezTo>
                  <a:cubicBezTo>
                    <a:pt x="350" y="3921"/>
                    <a:pt x="325" y="4295"/>
                    <a:pt x="413" y="4658"/>
                  </a:cubicBezTo>
                  <a:cubicBezTo>
                    <a:pt x="500" y="4945"/>
                    <a:pt x="675" y="5245"/>
                    <a:pt x="900" y="5445"/>
                  </a:cubicBezTo>
                  <a:cubicBezTo>
                    <a:pt x="1000" y="5533"/>
                    <a:pt x="1125" y="5595"/>
                    <a:pt x="1238" y="5683"/>
                  </a:cubicBezTo>
                  <a:cubicBezTo>
                    <a:pt x="1313" y="5733"/>
                    <a:pt x="1388" y="5795"/>
                    <a:pt x="1400" y="5882"/>
                  </a:cubicBezTo>
                  <a:cubicBezTo>
                    <a:pt x="1425" y="5995"/>
                    <a:pt x="1350" y="6095"/>
                    <a:pt x="1288" y="6182"/>
                  </a:cubicBezTo>
                  <a:cubicBezTo>
                    <a:pt x="1100" y="6482"/>
                    <a:pt x="1088" y="6782"/>
                    <a:pt x="1300" y="7082"/>
                  </a:cubicBezTo>
                  <a:cubicBezTo>
                    <a:pt x="1400" y="7220"/>
                    <a:pt x="1512" y="7345"/>
                    <a:pt x="1600" y="7482"/>
                  </a:cubicBezTo>
                  <a:cubicBezTo>
                    <a:pt x="1612" y="7507"/>
                    <a:pt x="1625" y="7532"/>
                    <a:pt x="1637" y="7557"/>
                  </a:cubicBezTo>
                  <a:cubicBezTo>
                    <a:pt x="1625" y="7595"/>
                    <a:pt x="1600" y="7670"/>
                    <a:pt x="1562" y="7682"/>
                  </a:cubicBezTo>
                  <a:cubicBezTo>
                    <a:pt x="1558" y="7683"/>
                    <a:pt x="1554" y="7684"/>
                    <a:pt x="1548" y="7684"/>
                  </a:cubicBezTo>
                  <a:cubicBezTo>
                    <a:pt x="1504" y="7684"/>
                    <a:pt x="1421" y="7643"/>
                    <a:pt x="1388" y="7632"/>
                  </a:cubicBezTo>
                  <a:cubicBezTo>
                    <a:pt x="1372" y="7629"/>
                    <a:pt x="1356" y="7627"/>
                    <a:pt x="1339" y="7627"/>
                  </a:cubicBezTo>
                  <a:cubicBezTo>
                    <a:pt x="1289" y="7627"/>
                    <a:pt x="1238" y="7641"/>
                    <a:pt x="1200" y="7670"/>
                  </a:cubicBezTo>
                  <a:cubicBezTo>
                    <a:pt x="1075" y="7732"/>
                    <a:pt x="1000" y="7894"/>
                    <a:pt x="1013" y="8032"/>
                  </a:cubicBezTo>
                  <a:cubicBezTo>
                    <a:pt x="1013" y="8194"/>
                    <a:pt x="1138" y="8332"/>
                    <a:pt x="1250" y="8432"/>
                  </a:cubicBezTo>
                  <a:cubicBezTo>
                    <a:pt x="1400" y="8582"/>
                    <a:pt x="1575" y="8694"/>
                    <a:pt x="1712" y="8857"/>
                  </a:cubicBezTo>
                  <a:cubicBezTo>
                    <a:pt x="1862" y="9019"/>
                    <a:pt x="1987" y="9194"/>
                    <a:pt x="2087" y="9382"/>
                  </a:cubicBezTo>
                  <a:cubicBezTo>
                    <a:pt x="2200" y="9569"/>
                    <a:pt x="2262" y="9781"/>
                    <a:pt x="2337" y="9981"/>
                  </a:cubicBezTo>
                  <a:cubicBezTo>
                    <a:pt x="2487" y="10356"/>
                    <a:pt x="2712" y="10781"/>
                    <a:pt x="3137" y="10856"/>
                  </a:cubicBezTo>
                  <a:cubicBezTo>
                    <a:pt x="3143" y="10857"/>
                    <a:pt x="3150" y="10857"/>
                    <a:pt x="3156" y="10857"/>
                  </a:cubicBezTo>
                  <a:cubicBezTo>
                    <a:pt x="3246" y="10857"/>
                    <a:pt x="3309" y="10775"/>
                    <a:pt x="3262" y="10681"/>
                  </a:cubicBezTo>
                  <a:cubicBezTo>
                    <a:pt x="3075" y="10281"/>
                    <a:pt x="2912" y="9869"/>
                    <a:pt x="2750" y="9444"/>
                  </a:cubicBezTo>
                  <a:cubicBezTo>
                    <a:pt x="2600" y="9044"/>
                    <a:pt x="2412" y="8657"/>
                    <a:pt x="2250" y="8269"/>
                  </a:cubicBezTo>
                  <a:cubicBezTo>
                    <a:pt x="2100" y="7932"/>
                    <a:pt x="1950" y="7595"/>
                    <a:pt x="1762" y="7270"/>
                  </a:cubicBezTo>
                  <a:cubicBezTo>
                    <a:pt x="1675" y="7132"/>
                    <a:pt x="1587" y="6995"/>
                    <a:pt x="1512" y="6857"/>
                  </a:cubicBezTo>
                  <a:cubicBezTo>
                    <a:pt x="1413" y="6682"/>
                    <a:pt x="1413" y="6557"/>
                    <a:pt x="1475" y="6382"/>
                  </a:cubicBezTo>
                  <a:cubicBezTo>
                    <a:pt x="1575" y="6095"/>
                    <a:pt x="1650" y="5808"/>
                    <a:pt x="1400" y="5595"/>
                  </a:cubicBezTo>
                  <a:cubicBezTo>
                    <a:pt x="1288" y="5508"/>
                    <a:pt x="1150" y="5445"/>
                    <a:pt x="1050" y="5345"/>
                  </a:cubicBezTo>
                  <a:cubicBezTo>
                    <a:pt x="925" y="5245"/>
                    <a:pt x="825" y="5108"/>
                    <a:pt x="763" y="4958"/>
                  </a:cubicBezTo>
                  <a:cubicBezTo>
                    <a:pt x="488" y="4245"/>
                    <a:pt x="713" y="3483"/>
                    <a:pt x="663" y="2746"/>
                  </a:cubicBezTo>
                  <a:cubicBezTo>
                    <a:pt x="600" y="1871"/>
                    <a:pt x="63" y="959"/>
                    <a:pt x="513" y="109"/>
                  </a:cubicBezTo>
                  <a:cubicBezTo>
                    <a:pt x="539" y="49"/>
                    <a:pt x="488" y="1"/>
                    <a:pt x="4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3" name="Google Shape;13623;p28"/>
            <p:cNvSpPr/>
            <p:nvPr/>
          </p:nvSpPr>
          <p:spPr>
            <a:xfrm>
              <a:off x="5637950" y="3852775"/>
              <a:ext cx="58750" cy="36425"/>
            </a:xfrm>
            <a:custGeom>
              <a:avLst/>
              <a:gdLst/>
              <a:ahLst/>
              <a:cxnLst/>
              <a:rect l="l" t="t" r="r" b="b"/>
              <a:pathLst>
                <a:path w="2350" h="1457" extrusionOk="0">
                  <a:moveTo>
                    <a:pt x="1775" y="0"/>
                  </a:moveTo>
                  <a:cubicBezTo>
                    <a:pt x="1706" y="0"/>
                    <a:pt x="1637" y="10"/>
                    <a:pt x="1562" y="28"/>
                  </a:cubicBezTo>
                  <a:cubicBezTo>
                    <a:pt x="1437" y="53"/>
                    <a:pt x="1300" y="78"/>
                    <a:pt x="1175" y="128"/>
                  </a:cubicBezTo>
                  <a:cubicBezTo>
                    <a:pt x="1038" y="191"/>
                    <a:pt x="963" y="278"/>
                    <a:pt x="900" y="416"/>
                  </a:cubicBezTo>
                  <a:cubicBezTo>
                    <a:pt x="875" y="491"/>
                    <a:pt x="850" y="553"/>
                    <a:pt x="825" y="628"/>
                  </a:cubicBezTo>
                  <a:cubicBezTo>
                    <a:pt x="800" y="691"/>
                    <a:pt x="775" y="778"/>
                    <a:pt x="713" y="816"/>
                  </a:cubicBezTo>
                  <a:cubicBezTo>
                    <a:pt x="638" y="866"/>
                    <a:pt x="500" y="866"/>
                    <a:pt x="413" y="878"/>
                  </a:cubicBezTo>
                  <a:cubicBezTo>
                    <a:pt x="275" y="891"/>
                    <a:pt x="163" y="953"/>
                    <a:pt x="88" y="1066"/>
                  </a:cubicBezTo>
                  <a:cubicBezTo>
                    <a:pt x="25" y="1178"/>
                    <a:pt x="0" y="1291"/>
                    <a:pt x="25" y="1415"/>
                  </a:cubicBezTo>
                  <a:cubicBezTo>
                    <a:pt x="31" y="1444"/>
                    <a:pt x="54" y="1457"/>
                    <a:pt x="79" y="1457"/>
                  </a:cubicBezTo>
                  <a:cubicBezTo>
                    <a:pt x="110" y="1457"/>
                    <a:pt x="143" y="1437"/>
                    <a:pt x="150" y="1403"/>
                  </a:cubicBezTo>
                  <a:cubicBezTo>
                    <a:pt x="163" y="1141"/>
                    <a:pt x="475" y="1178"/>
                    <a:pt x="650" y="1153"/>
                  </a:cubicBezTo>
                  <a:cubicBezTo>
                    <a:pt x="763" y="1141"/>
                    <a:pt x="863" y="1091"/>
                    <a:pt x="925" y="991"/>
                  </a:cubicBezTo>
                  <a:cubicBezTo>
                    <a:pt x="988" y="878"/>
                    <a:pt x="1000" y="753"/>
                    <a:pt x="1025" y="628"/>
                  </a:cubicBezTo>
                  <a:cubicBezTo>
                    <a:pt x="1050" y="491"/>
                    <a:pt x="1063" y="366"/>
                    <a:pt x="1200" y="291"/>
                  </a:cubicBezTo>
                  <a:cubicBezTo>
                    <a:pt x="1298" y="236"/>
                    <a:pt x="1415" y="201"/>
                    <a:pt x="1518" y="201"/>
                  </a:cubicBezTo>
                  <a:cubicBezTo>
                    <a:pt x="1533" y="201"/>
                    <a:pt x="1548" y="202"/>
                    <a:pt x="1562" y="203"/>
                  </a:cubicBezTo>
                  <a:cubicBezTo>
                    <a:pt x="1687" y="216"/>
                    <a:pt x="1800" y="266"/>
                    <a:pt x="1912" y="303"/>
                  </a:cubicBezTo>
                  <a:cubicBezTo>
                    <a:pt x="2025" y="341"/>
                    <a:pt x="2125" y="403"/>
                    <a:pt x="2250" y="416"/>
                  </a:cubicBezTo>
                  <a:cubicBezTo>
                    <a:pt x="2325" y="416"/>
                    <a:pt x="2350" y="328"/>
                    <a:pt x="2325" y="266"/>
                  </a:cubicBezTo>
                  <a:cubicBezTo>
                    <a:pt x="2275" y="141"/>
                    <a:pt x="2112" y="66"/>
                    <a:pt x="1987" y="28"/>
                  </a:cubicBezTo>
                  <a:cubicBezTo>
                    <a:pt x="1912" y="10"/>
                    <a:pt x="1844" y="0"/>
                    <a:pt x="17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4" name="Google Shape;13624;p28"/>
            <p:cNvSpPr/>
            <p:nvPr/>
          </p:nvSpPr>
          <p:spPr>
            <a:xfrm>
              <a:off x="5657325" y="3861250"/>
              <a:ext cx="41250" cy="25500"/>
            </a:xfrm>
            <a:custGeom>
              <a:avLst/>
              <a:gdLst/>
              <a:ahLst/>
              <a:cxnLst/>
              <a:rect l="l" t="t" r="r" b="b"/>
              <a:pathLst>
                <a:path w="1650" h="1020" extrusionOk="0">
                  <a:moveTo>
                    <a:pt x="1445" y="1"/>
                  </a:moveTo>
                  <a:cubicBezTo>
                    <a:pt x="1282" y="1"/>
                    <a:pt x="1132" y="97"/>
                    <a:pt x="1037" y="227"/>
                  </a:cubicBezTo>
                  <a:cubicBezTo>
                    <a:pt x="1000" y="302"/>
                    <a:pt x="975" y="377"/>
                    <a:pt x="962" y="452"/>
                  </a:cubicBezTo>
                  <a:cubicBezTo>
                    <a:pt x="950" y="539"/>
                    <a:pt x="987" y="627"/>
                    <a:pt x="975" y="714"/>
                  </a:cubicBezTo>
                  <a:cubicBezTo>
                    <a:pt x="962" y="764"/>
                    <a:pt x="912" y="777"/>
                    <a:pt x="862" y="777"/>
                  </a:cubicBezTo>
                  <a:cubicBezTo>
                    <a:pt x="775" y="777"/>
                    <a:pt x="675" y="777"/>
                    <a:pt x="587" y="764"/>
                  </a:cubicBezTo>
                  <a:cubicBezTo>
                    <a:pt x="512" y="739"/>
                    <a:pt x="413" y="714"/>
                    <a:pt x="350" y="652"/>
                  </a:cubicBezTo>
                  <a:cubicBezTo>
                    <a:pt x="325" y="639"/>
                    <a:pt x="313" y="627"/>
                    <a:pt x="300" y="602"/>
                  </a:cubicBezTo>
                  <a:cubicBezTo>
                    <a:pt x="300" y="602"/>
                    <a:pt x="288" y="590"/>
                    <a:pt x="288" y="589"/>
                  </a:cubicBezTo>
                  <a:lnTo>
                    <a:pt x="288" y="589"/>
                  </a:lnTo>
                  <a:cubicBezTo>
                    <a:pt x="289" y="591"/>
                    <a:pt x="290" y="591"/>
                    <a:pt x="291" y="591"/>
                  </a:cubicBezTo>
                  <a:cubicBezTo>
                    <a:pt x="297" y="591"/>
                    <a:pt x="288" y="552"/>
                    <a:pt x="288" y="552"/>
                  </a:cubicBezTo>
                  <a:cubicBezTo>
                    <a:pt x="288" y="475"/>
                    <a:pt x="226" y="426"/>
                    <a:pt x="165" y="426"/>
                  </a:cubicBezTo>
                  <a:cubicBezTo>
                    <a:pt x="126" y="426"/>
                    <a:pt x="87" y="446"/>
                    <a:pt x="63" y="489"/>
                  </a:cubicBezTo>
                  <a:cubicBezTo>
                    <a:pt x="0" y="589"/>
                    <a:pt x="50" y="702"/>
                    <a:pt x="113" y="777"/>
                  </a:cubicBezTo>
                  <a:cubicBezTo>
                    <a:pt x="188" y="839"/>
                    <a:pt x="263" y="877"/>
                    <a:pt x="350" y="914"/>
                  </a:cubicBezTo>
                  <a:cubicBezTo>
                    <a:pt x="491" y="970"/>
                    <a:pt x="666" y="1019"/>
                    <a:pt x="830" y="1019"/>
                  </a:cubicBezTo>
                  <a:cubicBezTo>
                    <a:pt x="884" y="1019"/>
                    <a:pt x="937" y="1014"/>
                    <a:pt x="987" y="1002"/>
                  </a:cubicBezTo>
                  <a:cubicBezTo>
                    <a:pt x="1100" y="977"/>
                    <a:pt x="1187" y="902"/>
                    <a:pt x="1212" y="802"/>
                  </a:cubicBezTo>
                  <a:cubicBezTo>
                    <a:pt x="1250" y="702"/>
                    <a:pt x="1225" y="602"/>
                    <a:pt x="1225" y="489"/>
                  </a:cubicBezTo>
                  <a:cubicBezTo>
                    <a:pt x="1225" y="371"/>
                    <a:pt x="1337" y="263"/>
                    <a:pt x="1456" y="263"/>
                  </a:cubicBezTo>
                  <a:cubicBezTo>
                    <a:pt x="1462" y="263"/>
                    <a:pt x="1468" y="264"/>
                    <a:pt x="1475" y="264"/>
                  </a:cubicBezTo>
                  <a:cubicBezTo>
                    <a:pt x="1650" y="264"/>
                    <a:pt x="1650" y="14"/>
                    <a:pt x="1475" y="2"/>
                  </a:cubicBezTo>
                  <a:cubicBezTo>
                    <a:pt x="1465" y="1"/>
                    <a:pt x="1455" y="1"/>
                    <a:pt x="14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5" name="Google Shape;13625;p28"/>
            <p:cNvSpPr/>
            <p:nvPr/>
          </p:nvSpPr>
          <p:spPr>
            <a:xfrm>
              <a:off x="5645025" y="3925500"/>
              <a:ext cx="450" cy="175"/>
            </a:xfrm>
            <a:custGeom>
              <a:avLst/>
              <a:gdLst/>
              <a:ahLst/>
              <a:cxnLst/>
              <a:rect l="l" t="t" r="r" b="b"/>
              <a:pathLst>
                <a:path w="18" h="7" extrusionOk="0">
                  <a:moveTo>
                    <a:pt x="3" y="1"/>
                  </a:moveTo>
                  <a:cubicBezTo>
                    <a:pt x="1" y="1"/>
                    <a:pt x="9" y="6"/>
                    <a:pt x="17" y="6"/>
                  </a:cubicBezTo>
                  <a:cubicBezTo>
                    <a:pt x="9" y="2"/>
                    <a:pt x="5" y="1"/>
                    <a:pt x="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6" name="Google Shape;13626;p28"/>
            <p:cNvSpPr/>
            <p:nvPr/>
          </p:nvSpPr>
          <p:spPr>
            <a:xfrm>
              <a:off x="5639125" y="3880175"/>
              <a:ext cx="38825" cy="52900"/>
            </a:xfrm>
            <a:custGeom>
              <a:avLst/>
              <a:gdLst/>
              <a:ahLst/>
              <a:cxnLst/>
              <a:rect l="l" t="t" r="r" b="b"/>
              <a:pathLst>
                <a:path w="1553" h="2116" extrusionOk="0">
                  <a:moveTo>
                    <a:pt x="1267" y="1"/>
                  </a:moveTo>
                  <a:cubicBezTo>
                    <a:pt x="1255" y="1"/>
                    <a:pt x="1241" y="3"/>
                    <a:pt x="1228" y="7"/>
                  </a:cubicBezTo>
                  <a:cubicBezTo>
                    <a:pt x="1165" y="20"/>
                    <a:pt x="1116" y="95"/>
                    <a:pt x="1141" y="157"/>
                  </a:cubicBezTo>
                  <a:cubicBezTo>
                    <a:pt x="1203" y="319"/>
                    <a:pt x="1290" y="519"/>
                    <a:pt x="1203" y="682"/>
                  </a:cubicBezTo>
                  <a:cubicBezTo>
                    <a:pt x="1116" y="819"/>
                    <a:pt x="928" y="844"/>
                    <a:pt x="828" y="969"/>
                  </a:cubicBezTo>
                  <a:cubicBezTo>
                    <a:pt x="703" y="1094"/>
                    <a:pt x="666" y="1257"/>
                    <a:pt x="591" y="1407"/>
                  </a:cubicBezTo>
                  <a:cubicBezTo>
                    <a:pt x="541" y="1494"/>
                    <a:pt x="478" y="1582"/>
                    <a:pt x="416" y="1657"/>
                  </a:cubicBezTo>
                  <a:cubicBezTo>
                    <a:pt x="391" y="1682"/>
                    <a:pt x="353" y="1719"/>
                    <a:pt x="316" y="1757"/>
                  </a:cubicBezTo>
                  <a:cubicBezTo>
                    <a:pt x="303" y="1769"/>
                    <a:pt x="278" y="1782"/>
                    <a:pt x="266" y="1807"/>
                  </a:cubicBezTo>
                  <a:cubicBezTo>
                    <a:pt x="253" y="1807"/>
                    <a:pt x="253" y="1819"/>
                    <a:pt x="253" y="1819"/>
                  </a:cubicBezTo>
                  <a:cubicBezTo>
                    <a:pt x="253" y="1819"/>
                    <a:pt x="266" y="1819"/>
                    <a:pt x="278" y="1832"/>
                  </a:cubicBezTo>
                  <a:cubicBezTo>
                    <a:pt x="256" y="1821"/>
                    <a:pt x="234" y="1817"/>
                    <a:pt x="213" y="1817"/>
                  </a:cubicBezTo>
                  <a:cubicBezTo>
                    <a:pt x="83" y="1817"/>
                    <a:pt x="1" y="1995"/>
                    <a:pt x="141" y="2082"/>
                  </a:cubicBezTo>
                  <a:cubicBezTo>
                    <a:pt x="182" y="2105"/>
                    <a:pt x="221" y="2116"/>
                    <a:pt x="260" y="2116"/>
                  </a:cubicBezTo>
                  <a:cubicBezTo>
                    <a:pt x="444" y="2116"/>
                    <a:pt x="593" y="1876"/>
                    <a:pt x="666" y="1732"/>
                  </a:cubicBezTo>
                  <a:cubicBezTo>
                    <a:pt x="728" y="1632"/>
                    <a:pt x="778" y="1519"/>
                    <a:pt x="816" y="1407"/>
                  </a:cubicBezTo>
                  <a:cubicBezTo>
                    <a:pt x="853" y="1307"/>
                    <a:pt x="878" y="1194"/>
                    <a:pt x="953" y="1107"/>
                  </a:cubicBezTo>
                  <a:cubicBezTo>
                    <a:pt x="1028" y="1019"/>
                    <a:pt x="1128" y="1044"/>
                    <a:pt x="1228" y="1007"/>
                  </a:cubicBezTo>
                  <a:cubicBezTo>
                    <a:pt x="1328" y="969"/>
                    <a:pt x="1403" y="894"/>
                    <a:pt x="1453" y="794"/>
                  </a:cubicBezTo>
                  <a:cubicBezTo>
                    <a:pt x="1553" y="557"/>
                    <a:pt x="1478" y="319"/>
                    <a:pt x="1390" y="95"/>
                  </a:cubicBezTo>
                  <a:cubicBezTo>
                    <a:pt x="1370" y="43"/>
                    <a:pt x="1324" y="1"/>
                    <a:pt x="12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7" name="Google Shape;13627;p28"/>
            <p:cNvSpPr/>
            <p:nvPr/>
          </p:nvSpPr>
          <p:spPr>
            <a:xfrm>
              <a:off x="5667325" y="3885325"/>
              <a:ext cx="34075" cy="39800"/>
            </a:xfrm>
            <a:custGeom>
              <a:avLst/>
              <a:gdLst/>
              <a:ahLst/>
              <a:cxnLst/>
              <a:rect l="l" t="t" r="r" b="b"/>
              <a:pathLst>
                <a:path w="1363" h="1592" extrusionOk="0">
                  <a:moveTo>
                    <a:pt x="884" y="249"/>
                  </a:moveTo>
                  <a:cubicBezTo>
                    <a:pt x="958" y="249"/>
                    <a:pt x="1002" y="307"/>
                    <a:pt x="1025" y="376"/>
                  </a:cubicBezTo>
                  <a:cubicBezTo>
                    <a:pt x="1062" y="488"/>
                    <a:pt x="1087" y="601"/>
                    <a:pt x="1112" y="713"/>
                  </a:cubicBezTo>
                  <a:cubicBezTo>
                    <a:pt x="1150" y="913"/>
                    <a:pt x="1162" y="1176"/>
                    <a:pt x="1000" y="1313"/>
                  </a:cubicBezTo>
                  <a:cubicBezTo>
                    <a:pt x="956" y="1368"/>
                    <a:pt x="884" y="1403"/>
                    <a:pt x="817" y="1403"/>
                  </a:cubicBezTo>
                  <a:cubicBezTo>
                    <a:pt x="807" y="1403"/>
                    <a:pt x="797" y="1402"/>
                    <a:pt x="787" y="1401"/>
                  </a:cubicBezTo>
                  <a:cubicBezTo>
                    <a:pt x="687" y="1376"/>
                    <a:pt x="612" y="1276"/>
                    <a:pt x="562" y="1201"/>
                  </a:cubicBezTo>
                  <a:cubicBezTo>
                    <a:pt x="487" y="1101"/>
                    <a:pt x="412" y="1001"/>
                    <a:pt x="350" y="901"/>
                  </a:cubicBezTo>
                  <a:cubicBezTo>
                    <a:pt x="300" y="826"/>
                    <a:pt x="250" y="713"/>
                    <a:pt x="325" y="651"/>
                  </a:cubicBezTo>
                  <a:cubicBezTo>
                    <a:pt x="337" y="638"/>
                    <a:pt x="350" y="613"/>
                    <a:pt x="362" y="601"/>
                  </a:cubicBezTo>
                  <a:cubicBezTo>
                    <a:pt x="387" y="588"/>
                    <a:pt x="412" y="551"/>
                    <a:pt x="425" y="526"/>
                  </a:cubicBezTo>
                  <a:cubicBezTo>
                    <a:pt x="437" y="451"/>
                    <a:pt x="537" y="401"/>
                    <a:pt x="600" y="363"/>
                  </a:cubicBezTo>
                  <a:cubicBezTo>
                    <a:pt x="675" y="313"/>
                    <a:pt x="762" y="276"/>
                    <a:pt x="862" y="251"/>
                  </a:cubicBezTo>
                  <a:cubicBezTo>
                    <a:pt x="870" y="250"/>
                    <a:pt x="877" y="249"/>
                    <a:pt x="884" y="249"/>
                  </a:cubicBezTo>
                  <a:close/>
                  <a:moveTo>
                    <a:pt x="829" y="1"/>
                  </a:moveTo>
                  <a:cubicBezTo>
                    <a:pt x="700" y="1"/>
                    <a:pt x="577" y="44"/>
                    <a:pt x="462" y="101"/>
                  </a:cubicBezTo>
                  <a:cubicBezTo>
                    <a:pt x="312" y="188"/>
                    <a:pt x="187" y="288"/>
                    <a:pt x="150" y="463"/>
                  </a:cubicBezTo>
                  <a:cubicBezTo>
                    <a:pt x="150" y="463"/>
                    <a:pt x="150" y="476"/>
                    <a:pt x="150" y="476"/>
                  </a:cubicBezTo>
                  <a:cubicBezTo>
                    <a:pt x="37" y="563"/>
                    <a:pt x="0" y="738"/>
                    <a:pt x="50" y="888"/>
                  </a:cubicBezTo>
                  <a:cubicBezTo>
                    <a:pt x="100" y="1026"/>
                    <a:pt x="212" y="1138"/>
                    <a:pt x="325" y="1251"/>
                  </a:cubicBezTo>
                  <a:cubicBezTo>
                    <a:pt x="425" y="1351"/>
                    <a:pt x="512" y="1488"/>
                    <a:pt x="650" y="1551"/>
                  </a:cubicBezTo>
                  <a:cubicBezTo>
                    <a:pt x="706" y="1579"/>
                    <a:pt x="765" y="1592"/>
                    <a:pt x="823" y="1592"/>
                  </a:cubicBezTo>
                  <a:cubicBezTo>
                    <a:pt x="894" y="1592"/>
                    <a:pt x="963" y="1572"/>
                    <a:pt x="1025" y="1538"/>
                  </a:cubicBezTo>
                  <a:cubicBezTo>
                    <a:pt x="1300" y="1401"/>
                    <a:pt x="1362" y="1063"/>
                    <a:pt x="1325" y="788"/>
                  </a:cubicBezTo>
                  <a:cubicBezTo>
                    <a:pt x="1312" y="626"/>
                    <a:pt x="1287" y="463"/>
                    <a:pt x="1225" y="313"/>
                  </a:cubicBezTo>
                  <a:cubicBezTo>
                    <a:pt x="1187" y="176"/>
                    <a:pt x="1100" y="51"/>
                    <a:pt x="950" y="14"/>
                  </a:cubicBezTo>
                  <a:cubicBezTo>
                    <a:pt x="909" y="5"/>
                    <a:pt x="869" y="1"/>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8" name="Google Shape;13628;p28"/>
            <p:cNvSpPr/>
            <p:nvPr/>
          </p:nvSpPr>
          <p:spPr>
            <a:xfrm>
              <a:off x="5679325" y="3878825"/>
              <a:ext cx="38000" cy="13000"/>
            </a:xfrm>
            <a:custGeom>
              <a:avLst/>
              <a:gdLst/>
              <a:ahLst/>
              <a:cxnLst/>
              <a:rect l="l" t="t" r="r" b="b"/>
              <a:pathLst>
                <a:path w="1520" h="520" extrusionOk="0">
                  <a:moveTo>
                    <a:pt x="170" y="1"/>
                  </a:moveTo>
                  <a:cubicBezTo>
                    <a:pt x="78" y="1"/>
                    <a:pt x="1" y="139"/>
                    <a:pt x="82" y="211"/>
                  </a:cubicBezTo>
                  <a:cubicBezTo>
                    <a:pt x="270" y="365"/>
                    <a:pt x="467" y="520"/>
                    <a:pt x="708" y="520"/>
                  </a:cubicBezTo>
                  <a:cubicBezTo>
                    <a:pt x="740" y="520"/>
                    <a:pt x="773" y="517"/>
                    <a:pt x="807" y="511"/>
                  </a:cubicBezTo>
                  <a:cubicBezTo>
                    <a:pt x="932" y="498"/>
                    <a:pt x="1032" y="423"/>
                    <a:pt x="1120" y="336"/>
                  </a:cubicBezTo>
                  <a:cubicBezTo>
                    <a:pt x="1157" y="311"/>
                    <a:pt x="1195" y="286"/>
                    <a:pt x="1245" y="286"/>
                  </a:cubicBezTo>
                  <a:cubicBezTo>
                    <a:pt x="1252" y="285"/>
                    <a:pt x="1258" y="284"/>
                    <a:pt x="1265" y="284"/>
                  </a:cubicBezTo>
                  <a:cubicBezTo>
                    <a:pt x="1312" y="284"/>
                    <a:pt x="1351" y="313"/>
                    <a:pt x="1390" y="313"/>
                  </a:cubicBezTo>
                  <a:cubicBezTo>
                    <a:pt x="1396" y="313"/>
                    <a:pt x="1401" y="312"/>
                    <a:pt x="1407" y="311"/>
                  </a:cubicBezTo>
                  <a:cubicBezTo>
                    <a:pt x="1482" y="299"/>
                    <a:pt x="1519" y="236"/>
                    <a:pt x="1494" y="174"/>
                  </a:cubicBezTo>
                  <a:cubicBezTo>
                    <a:pt x="1457" y="89"/>
                    <a:pt x="1342" y="68"/>
                    <a:pt x="1245" y="68"/>
                  </a:cubicBezTo>
                  <a:cubicBezTo>
                    <a:pt x="1213" y="68"/>
                    <a:pt x="1182" y="70"/>
                    <a:pt x="1157" y="74"/>
                  </a:cubicBezTo>
                  <a:cubicBezTo>
                    <a:pt x="1095" y="86"/>
                    <a:pt x="1032" y="124"/>
                    <a:pt x="982" y="149"/>
                  </a:cubicBezTo>
                  <a:cubicBezTo>
                    <a:pt x="945" y="186"/>
                    <a:pt x="895" y="224"/>
                    <a:pt x="845" y="236"/>
                  </a:cubicBezTo>
                  <a:cubicBezTo>
                    <a:pt x="807" y="252"/>
                    <a:pt x="768" y="259"/>
                    <a:pt x="728" y="259"/>
                  </a:cubicBezTo>
                  <a:cubicBezTo>
                    <a:pt x="549" y="259"/>
                    <a:pt x="366" y="116"/>
                    <a:pt x="232" y="24"/>
                  </a:cubicBezTo>
                  <a:cubicBezTo>
                    <a:pt x="212" y="8"/>
                    <a:pt x="19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9" name="Google Shape;13629;p28"/>
            <p:cNvSpPr/>
            <p:nvPr/>
          </p:nvSpPr>
          <p:spPr>
            <a:xfrm>
              <a:off x="5673875" y="3881150"/>
              <a:ext cx="13150" cy="9825"/>
            </a:xfrm>
            <a:custGeom>
              <a:avLst/>
              <a:gdLst/>
              <a:ahLst/>
              <a:cxnLst/>
              <a:rect l="l" t="t" r="r" b="b"/>
              <a:pathLst>
                <a:path w="526" h="393" extrusionOk="0">
                  <a:moveTo>
                    <a:pt x="371" y="0"/>
                  </a:moveTo>
                  <a:cubicBezTo>
                    <a:pt x="360" y="0"/>
                    <a:pt x="349" y="2"/>
                    <a:pt x="338" y="6"/>
                  </a:cubicBezTo>
                  <a:cubicBezTo>
                    <a:pt x="300" y="18"/>
                    <a:pt x="263" y="31"/>
                    <a:pt x="225" y="43"/>
                  </a:cubicBezTo>
                  <a:lnTo>
                    <a:pt x="113" y="81"/>
                  </a:lnTo>
                  <a:cubicBezTo>
                    <a:pt x="100" y="93"/>
                    <a:pt x="75" y="93"/>
                    <a:pt x="63" y="118"/>
                  </a:cubicBezTo>
                  <a:cubicBezTo>
                    <a:pt x="50" y="118"/>
                    <a:pt x="25" y="143"/>
                    <a:pt x="25" y="156"/>
                  </a:cubicBezTo>
                  <a:cubicBezTo>
                    <a:pt x="13" y="181"/>
                    <a:pt x="0" y="193"/>
                    <a:pt x="0" y="218"/>
                  </a:cubicBezTo>
                  <a:cubicBezTo>
                    <a:pt x="0" y="231"/>
                    <a:pt x="0" y="256"/>
                    <a:pt x="0" y="280"/>
                  </a:cubicBezTo>
                  <a:cubicBezTo>
                    <a:pt x="13" y="318"/>
                    <a:pt x="38" y="355"/>
                    <a:pt x="75" y="368"/>
                  </a:cubicBezTo>
                  <a:cubicBezTo>
                    <a:pt x="88" y="380"/>
                    <a:pt x="100" y="380"/>
                    <a:pt x="113" y="393"/>
                  </a:cubicBezTo>
                  <a:lnTo>
                    <a:pt x="200" y="393"/>
                  </a:lnTo>
                  <a:cubicBezTo>
                    <a:pt x="238" y="380"/>
                    <a:pt x="275" y="355"/>
                    <a:pt x="313" y="343"/>
                  </a:cubicBezTo>
                  <a:cubicBezTo>
                    <a:pt x="363" y="330"/>
                    <a:pt x="400" y="305"/>
                    <a:pt x="450" y="280"/>
                  </a:cubicBezTo>
                  <a:cubicBezTo>
                    <a:pt x="475" y="268"/>
                    <a:pt x="488" y="256"/>
                    <a:pt x="500" y="243"/>
                  </a:cubicBezTo>
                  <a:cubicBezTo>
                    <a:pt x="513" y="231"/>
                    <a:pt x="513" y="206"/>
                    <a:pt x="525" y="193"/>
                  </a:cubicBezTo>
                  <a:cubicBezTo>
                    <a:pt x="525" y="181"/>
                    <a:pt x="525" y="168"/>
                    <a:pt x="525" y="156"/>
                  </a:cubicBezTo>
                  <a:cubicBezTo>
                    <a:pt x="525" y="131"/>
                    <a:pt x="525" y="118"/>
                    <a:pt x="513" y="93"/>
                  </a:cubicBezTo>
                  <a:cubicBezTo>
                    <a:pt x="513" y="81"/>
                    <a:pt x="500" y="68"/>
                    <a:pt x="500" y="68"/>
                  </a:cubicBezTo>
                  <a:cubicBezTo>
                    <a:pt x="488" y="43"/>
                    <a:pt x="475" y="31"/>
                    <a:pt x="450" y="18"/>
                  </a:cubicBezTo>
                  <a:cubicBezTo>
                    <a:pt x="424" y="9"/>
                    <a:pt x="397"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0" name="Google Shape;13630;p28"/>
            <p:cNvSpPr/>
            <p:nvPr/>
          </p:nvSpPr>
          <p:spPr>
            <a:xfrm>
              <a:off x="5640125" y="3929225"/>
              <a:ext cx="28450" cy="95375"/>
            </a:xfrm>
            <a:custGeom>
              <a:avLst/>
              <a:gdLst/>
              <a:ahLst/>
              <a:cxnLst/>
              <a:rect l="l" t="t" r="r" b="b"/>
              <a:pathLst>
                <a:path w="1138" h="3815" extrusionOk="0">
                  <a:moveTo>
                    <a:pt x="223" y="1"/>
                  </a:moveTo>
                  <a:cubicBezTo>
                    <a:pt x="195" y="1"/>
                    <a:pt x="166" y="10"/>
                    <a:pt x="138" y="32"/>
                  </a:cubicBezTo>
                  <a:cubicBezTo>
                    <a:pt x="26" y="120"/>
                    <a:pt x="1" y="282"/>
                    <a:pt x="76" y="419"/>
                  </a:cubicBezTo>
                  <a:cubicBezTo>
                    <a:pt x="163" y="594"/>
                    <a:pt x="351" y="632"/>
                    <a:pt x="513" y="732"/>
                  </a:cubicBezTo>
                  <a:cubicBezTo>
                    <a:pt x="701" y="832"/>
                    <a:pt x="788" y="1044"/>
                    <a:pt x="726" y="1244"/>
                  </a:cubicBezTo>
                  <a:cubicBezTo>
                    <a:pt x="676" y="1432"/>
                    <a:pt x="538" y="1582"/>
                    <a:pt x="563" y="1782"/>
                  </a:cubicBezTo>
                  <a:cubicBezTo>
                    <a:pt x="588" y="1957"/>
                    <a:pt x="788" y="2057"/>
                    <a:pt x="738" y="2256"/>
                  </a:cubicBezTo>
                  <a:cubicBezTo>
                    <a:pt x="701" y="2419"/>
                    <a:pt x="601" y="2556"/>
                    <a:pt x="563" y="2719"/>
                  </a:cubicBezTo>
                  <a:cubicBezTo>
                    <a:pt x="513" y="2881"/>
                    <a:pt x="563" y="3019"/>
                    <a:pt x="663" y="3156"/>
                  </a:cubicBezTo>
                  <a:cubicBezTo>
                    <a:pt x="801" y="3331"/>
                    <a:pt x="876" y="3444"/>
                    <a:pt x="801" y="3669"/>
                  </a:cubicBezTo>
                  <a:cubicBezTo>
                    <a:pt x="777" y="3757"/>
                    <a:pt x="845" y="3814"/>
                    <a:pt x="917" y="3814"/>
                  </a:cubicBezTo>
                  <a:cubicBezTo>
                    <a:pt x="957" y="3814"/>
                    <a:pt x="999" y="3796"/>
                    <a:pt x="1026" y="3756"/>
                  </a:cubicBezTo>
                  <a:cubicBezTo>
                    <a:pt x="1125" y="3606"/>
                    <a:pt x="1138" y="3406"/>
                    <a:pt x="1063" y="3244"/>
                  </a:cubicBezTo>
                  <a:cubicBezTo>
                    <a:pt x="1001" y="3094"/>
                    <a:pt x="863" y="2994"/>
                    <a:pt x="801" y="2856"/>
                  </a:cubicBezTo>
                  <a:cubicBezTo>
                    <a:pt x="726" y="2694"/>
                    <a:pt x="838" y="2556"/>
                    <a:pt x="901" y="2406"/>
                  </a:cubicBezTo>
                  <a:cubicBezTo>
                    <a:pt x="951" y="2256"/>
                    <a:pt x="963" y="2119"/>
                    <a:pt x="901" y="1969"/>
                  </a:cubicBezTo>
                  <a:cubicBezTo>
                    <a:pt x="863" y="1882"/>
                    <a:pt x="838" y="1844"/>
                    <a:pt x="851" y="1744"/>
                  </a:cubicBezTo>
                  <a:cubicBezTo>
                    <a:pt x="851" y="1644"/>
                    <a:pt x="851" y="1557"/>
                    <a:pt x="876" y="1469"/>
                  </a:cubicBezTo>
                  <a:cubicBezTo>
                    <a:pt x="888" y="1307"/>
                    <a:pt x="926" y="1144"/>
                    <a:pt x="888" y="982"/>
                  </a:cubicBezTo>
                  <a:cubicBezTo>
                    <a:pt x="863" y="832"/>
                    <a:pt x="776" y="669"/>
                    <a:pt x="676" y="557"/>
                  </a:cubicBezTo>
                  <a:cubicBezTo>
                    <a:pt x="626" y="494"/>
                    <a:pt x="201" y="282"/>
                    <a:pt x="313" y="195"/>
                  </a:cubicBezTo>
                  <a:cubicBezTo>
                    <a:pt x="401" y="117"/>
                    <a:pt x="322" y="1"/>
                    <a:pt x="2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1" name="Google Shape;13631;p28"/>
            <p:cNvSpPr/>
            <p:nvPr/>
          </p:nvSpPr>
          <p:spPr>
            <a:xfrm>
              <a:off x="5655950" y="3947375"/>
              <a:ext cx="37625" cy="38125"/>
            </a:xfrm>
            <a:custGeom>
              <a:avLst/>
              <a:gdLst/>
              <a:ahLst/>
              <a:cxnLst/>
              <a:rect l="l" t="t" r="r" b="b"/>
              <a:pathLst>
                <a:path w="1505" h="1525" extrusionOk="0">
                  <a:moveTo>
                    <a:pt x="768" y="1"/>
                  </a:moveTo>
                  <a:cubicBezTo>
                    <a:pt x="699" y="1"/>
                    <a:pt x="628" y="7"/>
                    <a:pt x="555" y="18"/>
                  </a:cubicBezTo>
                  <a:cubicBezTo>
                    <a:pt x="405" y="43"/>
                    <a:pt x="268" y="118"/>
                    <a:pt x="130" y="193"/>
                  </a:cubicBezTo>
                  <a:cubicBezTo>
                    <a:pt x="52" y="238"/>
                    <a:pt x="94" y="374"/>
                    <a:pt x="176" y="374"/>
                  </a:cubicBezTo>
                  <a:cubicBezTo>
                    <a:pt x="185" y="374"/>
                    <a:pt x="195" y="372"/>
                    <a:pt x="205" y="368"/>
                  </a:cubicBezTo>
                  <a:cubicBezTo>
                    <a:pt x="335" y="325"/>
                    <a:pt x="482" y="312"/>
                    <a:pt x="623" y="312"/>
                  </a:cubicBezTo>
                  <a:cubicBezTo>
                    <a:pt x="685" y="312"/>
                    <a:pt x="747" y="314"/>
                    <a:pt x="805" y="318"/>
                  </a:cubicBezTo>
                  <a:cubicBezTo>
                    <a:pt x="905" y="331"/>
                    <a:pt x="992" y="343"/>
                    <a:pt x="1080" y="368"/>
                  </a:cubicBezTo>
                  <a:cubicBezTo>
                    <a:pt x="1155" y="393"/>
                    <a:pt x="1242" y="406"/>
                    <a:pt x="1280" y="481"/>
                  </a:cubicBezTo>
                  <a:cubicBezTo>
                    <a:pt x="1317" y="581"/>
                    <a:pt x="1292" y="706"/>
                    <a:pt x="1292" y="806"/>
                  </a:cubicBezTo>
                  <a:cubicBezTo>
                    <a:pt x="1280" y="918"/>
                    <a:pt x="1267" y="1043"/>
                    <a:pt x="1230" y="1143"/>
                  </a:cubicBezTo>
                  <a:cubicBezTo>
                    <a:pt x="1217" y="1181"/>
                    <a:pt x="1205" y="1218"/>
                    <a:pt x="1167" y="1231"/>
                  </a:cubicBezTo>
                  <a:cubicBezTo>
                    <a:pt x="1152" y="1238"/>
                    <a:pt x="1136" y="1241"/>
                    <a:pt x="1121" y="1241"/>
                  </a:cubicBezTo>
                  <a:cubicBezTo>
                    <a:pt x="1086" y="1241"/>
                    <a:pt x="1052" y="1227"/>
                    <a:pt x="1017" y="1218"/>
                  </a:cubicBezTo>
                  <a:cubicBezTo>
                    <a:pt x="953" y="1200"/>
                    <a:pt x="889" y="1188"/>
                    <a:pt x="820" y="1188"/>
                  </a:cubicBezTo>
                  <a:cubicBezTo>
                    <a:pt x="795" y="1188"/>
                    <a:pt x="769" y="1190"/>
                    <a:pt x="742" y="1193"/>
                  </a:cubicBezTo>
                  <a:cubicBezTo>
                    <a:pt x="642" y="1206"/>
                    <a:pt x="530" y="1243"/>
                    <a:pt x="430" y="1243"/>
                  </a:cubicBezTo>
                  <a:cubicBezTo>
                    <a:pt x="393" y="1243"/>
                    <a:pt x="355" y="1243"/>
                    <a:pt x="330" y="1231"/>
                  </a:cubicBezTo>
                  <a:cubicBezTo>
                    <a:pt x="318" y="1231"/>
                    <a:pt x="305" y="1218"/>
                    <a:pt x="305" y="1218"/>
                  </a:cubicBezTo>
                  <a:cubicBezTo>
                    <a:pt x="293" y="1218"/>
                    <a:pt x="293" y="1218"/>
                    <a:pt x="293" y="1193"/>
                  </a:cubicBezTo>
                  <a:cubicBezTo>
                    <a:pt x="272" y="1128"/>
                    <a:pt x="218" y="1099"/>
                    <a:pt x="164" y="1099"/>
                  </a:cubicBezTo>
                  <a:cubicBezTo>
                    <a:pt x="82" y="1099"/>
                    <a:pt x="0" y="1163"/>
                    <a:pt x="30" y="1268"/>
                  </a:cubicBezTo>
                  <a:cubicBezTo>
                    <a:pt x="75" y="1449"/>
                    <a:pt x="251" y="1525"/>
                    <a:pt x="425" y="1525"/>
                  </a:cubicBezTo>
                  <a:cubicBezTo>
                    <a:pt x="492" y="1525"/>
                    <a:pt x="559" y="1514"/>
                    <a:pt x="617" y="1493"/>
                  </a:cubicBezTo>
                  <a:cubicBezTo>
                    <a:pt x="723" y="1446"/>
                    <a:pt x="828" y="1367"/>
                    <a:pt x="943" y="1367"/>
                  </a:cubicBezTo>
                  <a:cubicBezTo>
                    <a:pt x="951" y="1367"/>
                    <a:pt x="959" y="1367"/>
                    <a:pt x="967" y="1368"/>
                  </a:cubicBezTo>
                  <a:cubicBezTo>
                    <a:pt x="1030" y="1375"/>
                    <a:pt x="1093" y="1394"/>
                    <a:pt x="1153" y="1394"/>
                  </a:cubicBezTo>
                  <a:cubicBezTo>
                    <a:pt x="1201" y="1394"/>
                    <a:pt x="1248" y="1382"/>
                    <a:pt x="1292" y="1343"/>
                  </a:cubicBezTo>
                  <a:cubicBezTo>
                    <a:pt x="1392" y="1256"/>
                    <a:pt x="1417" y="1118"/>
                    <a:pt x="1430" y="1006"/>
                  </a:cubicBezTo>
                  <a:cubicBezTo>
                    <a:pt x="1455" y="856"/>
                    <a:pt x="1467" y="718"/>
                    <a:pt x="1480" y="568"/>
                  </a:cubicBezTo>
                  <a:cubicBezTo>
                    <a:pt x="1492" y="431"/>
                    <a:pt x="1505" y="293"/>
                    <a:pt x="1405" y="193"/>
                  </a:cubicBezTo>
                  <a:cubicBezTo>
                    <a:pt x="1305" y="93"/>
                    <a:pt x="1155" y="56"/>
                    <a:pt x="1017" y="31"/>
                  </a:cubicBezTo>
                  <a:cubicBezTo>
                    <a:pt x="935" y="10"/>
                    <a:pt x="852" y="1"/>
                    <a:pt x="7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2" name="Google Shape;13632;p28"/>
            <p:cNvSpPr/>
            <p:nvPr/>
          </p:nvSpPr>
          <p:spPr>
            <a:xfrm>
              <a:off x="5670675" y="3918550"/>
              <a:ext cx="17175" cy="32250"/>
            </a:xfrm>
            <a:custGeom>
              <a:avLst/>
              <a:gdLst/>
              <a:ahLst/>
              <a:cxnLst/>
              <a:rect l="l" t="t" r="r" b="b"/>
              <a:pathLst>
                <a:path w="687" h="1290" extrusionOk="0">
                  <a:moveTo>
                    <a:pt x="547" y="1"/>
                  </a:moveTo>
                  <a:cubicBezTo>
                    <a:pt x="474" y="1"/>
                    <a:pt x="409" y="74"/>
                    <a:pt x="391" y="147"/>
                  </a:cubicBezTo>
                  <a:cubicBezTo>
                    <a:pt x="353" y="272"/>
                    <a:pt x="353" y="422"/>
                    <a:pt x="341" y="559"/>
                  </a:cubicBezTo>
                  <a:cubicBezTo>
                    <a:pt x="328" y="746"/>
                    <a:pt x="291" y="1009"/>
                    <a:pt x="91" y="1096"/>
                  </a:cubicBezTo>
                  <a:cubicBezTo>
                    <a:pt x="1" y="1142"/>
                    <a:pt x="53" y="1289"/>
                    <a:pt x="138" y="1289"/>
                  </a:cubicBezTo>
                  <a:cubicBezTo>
                    <a:pt x="147" y="1289"/>
                    <a:pt x="156" y="1287"/>
                    <a:pt x="166" y="1284"/>
                  </a:cubicBezTo>
                  <a:cubicBezTo>
                    <a:pt x="378" y="1221"/>
                    <a:pt x="503" y="1034"/>
                    <a:pt x="541" y="821"/>
                  </a:cubicBezTo>
                  <a:cubicBezTo>
                    <a:pt x="566" y="696"/>
                    <a:pt x="553" y="584"/>
                    <a:pt x="553" y="459"/>
                  </a:cubicBezTo>
                  <a:cubicBezTo>
                    <a:pt x="541" y="397"/>
                    <a:pt x="541" y="347"/>
                    <a:pt x="541" y="284"/>
                  </a:cubicBezTo>
                  <a:cubicBezTo>
                    <a:pt x="541" y="247"/>
                    <a:pt x="541" y="222"/>
                    <a:pt x="553" y="184"/>
                  </a:cubicBezTo>
                  <a:cubicBezTo>
                    <a:pt x="553" y="184"/>
                    <a:pt x="553" y="172"/>
                    <a:pt x="553" y="172"/>
                  </a:cubicBezTo>
                  <a:cubicBezTo>
                    <a:pt x="558" y="172"/>
                    <a:pt x="563" y="173"/>
                    <a:pt x="568" y="173"/>
                  </a:cubicBezTo>
                  <a:cubicBezTo>
                    <a:pt x="636" y="173"/>
                    <a:pt x="687" y="93"/>
                    <a:pt x="628" y="34"/>
                  </a:cubicBezTo>
                  <a:cubicBezTo>
                    <a:pt x="601" y="11"/>
                    <a:pt x="573" y="1"/>
                    <a:pt x="5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3" name="Google Shape;13633;p28"/>
            <p:cNvSpPr/>
            <p:nvPr/>
          </p:nvSpPr>
          <p:spPr>
            <a:xfrm>
              <a:off x="5693900" y="3880850"/>
              <a:ext cx="99350" cy="208475"/>
            </a:xfrm>
            <a:custGeom>
              <a:avLst/>
              <a:gdLst/>
              <a:ahLst/>
              <a:cxnLst/>
              <a:rect l="l" t="t" r="r" b="b"/>
              <a:pathLst>
                <a:path w="3974" h="8339" extrusionOk="0">
                  <a:moveTo>
                    <a:pt x="853" y="0"/>
                  </a:moveTo>
                  <a:cubicBezTo>
                    <a:pt x="808" y="0"/>
                    <a:pt x="762" y="29"/>
                    <a:pt x="749" y="80"/>
                  </a:cubicBezTo>
                  <a:cubicBezTo>
                    <a:pt x="712" y="180"/>
                    <a:pt x="724" y="292"/>
                    <a:pt x="749" y="392"/>
                  </a:cubicBezTo>
                  <a:cubicBezTo>
                    <a:pt x="762" y="417"/>
                    <a:pt x="762" y="430"/>
                    <a:pt x="762" y="455"/>
                  </a:cubicBezTo>
                  <a:cubicBezTo>
                    <a:pt x="787" y="592"/>
                    <a:pt x="849" y="730"/>
                    <a:pt x="849" y="867"/>
                  </a:cubicBezTo>
                  <a:cubicBezTo>
                    <a:pt x="860" y="1132"/>
                    <a:pt x="548" y="1226"/>
                    <a:pt x="308" y="1226"/>
                  </a:cubicBezTo>
                  <a:cubicBezTo>
                    <a:pt x="264" y="1226"/>
                    <a:pt x="223" y="1223"/>
                    <a:pt x="187" y="1217"/>
                  </a:cubicBezTo>
                  <a:cubicBezTo>
                    <a:pt x="179" y="1216"/>
                    <a:pt x="172" y="1216"/>
                    <a:pt x="165" y="1216"/>
                  </a:cubicBezTo>
                  <a:cubicBezTo>
                    <a:pt x="0" y="1216"/>
                    <a:pt x="19" y="1493"/>
                    <a:pt x="187" y="1517"/>
                  </a:cubicBezTo>
                  <a:cubicBezTo>
                    <a:pt x="226" y="1522"/>
                    <a:pt x="266" y="1524"/>
                    <a:pt x="307" y="1524"/>
                  </a:cubicBezTo>
                  <a:cubicBezTo>
                    <a:pt x="602" y="1524"/>
                    <a:pt x="914" y="1401"/>
                    <a:pt x="1024" y="1105"/>
                  </a:cubicBezTo>
                  <a:cubicBezTo>
                    <a:pt x="1049" y="1042"/>
                    <a:pt x="1061" y="955"/>
                    <a:pt x="1049" y="880"/>
                  </a:cubicBezTo>
                  <a:lnTo>
                    <a:pt x="1049" y="880"/>
                  </a:lnTo>
                  <a:cubicBezTo>
                    <a:pt x="1174" y="1005"/>
                    <a:pt x="1299" y="1130"/>
                    <a:pt x="1411" y="1242"/>
                  </a:cubicBezTo>
                  <a:cubicBezTo>
                    <a:pt x="1824" y="1642"/>
                    <a:pt x="2199" y="2105"/>
                    <a:pt x="2474" y="2604"/>
                  </a:cubicBezTo>
                  <a:cubicBezTo>
                    <a:pt x="2761" y="3167"/>
                    <a:pt x="2936" y="3767"/>
                    <a:pt x="3111" y="4354"/>
                  </a:cubicBezTo>
                  <a:cubicBezTo>
                    <a:pt x="3298" y="4979"/>
                    <a:pt x="3511" y="5604"/>
                    <a:pt x="3648" y="6241"/>
                  </a:cubicBezTo>
                  <a:cubicBezTo>
                    <a:pt x="3723" y="6578"/>
                    <a:pt x="3773" y="6941"/>
                    <a:pt x="3711" y="7291"/>
                  </a:cubicBezTo>
                  <a:cubicBezTo>
                    <a:pt x="3661" y="7616"/>
                    <a:pt x="3561" y="7953"/>
                    <a:pt x="3323" y="8190"/>
                  </a:cubicBezTo>
                  <a:cubicBezTo>
                    <a:pt x="3255" y="8249"/>
                    <a:pt x="3324" y="8338"/>
                    <a:pt x="3394" y="8338"/>
                  </a:cubicBezTo>
                  <a:cubicBezTo>
                    <a:pt x="3413" y="8338"/>
                    <a:pt x="3432" y="8332"/>
                    <a:pt x="3448" y="8315"/>
                  </a:cubicBezTo>
                  <a:cubicBezTo>
                    <a:pt x="3648" y="8115"/>
                    <a:pt x="3811" y="7890"/>
                    <a:pt x="3886" y="7628"/>
                  </a:cubicBezTo>
                  <a:cubicBezTo>
                    <a:pt x="3973" y="7353"/>
                    <a:pt x="3973" y="7041"/>
                    <a:pt x="3936" y="6753"/>
                  </a:cubicBezTo>
                  <a:cubicBezTo>
                    <a:pt x="3861" y="6103"/>
                    <a:pt x="3623" y="5479"/>
                    <a:pt x="3448" y="4854"/>
                  </a:cubicBezTo>
                  <a:cubicBezTo>
                    <a:pt x="3261" y="4229"/>
                    <a:pt x="3111" y="3592"/>
                    <a:pt x="2848" y="3004"/>
                  </a:cubicBezTo>
                  <a:cubicBezTo>
                    <a:pt x="2611" y="2467"/>
                    <a:pt x="2324" y="1967"/>
                    <a:pt x="1949" y="1517"/>
                  </a:cubicBezTo>
                  <a:cubicBezTo>
                    <a:pt x="1749" y="1280"/>
                    <a:pt x="1511" y="1067"/>
                    <a:pt x="1311" y="830"/>
                  </a:cubicBezTo>
                  <a:cubicBezTo>
                    <a:pt x="1211" y="717"/>
                    <a:pt x="1136" y="617"/>
                    <a:pt x="1061" y="492"/>
                  </a:cubicBezTo>
                  <a:cubicBezTo>
                    <a:pt x="986" y="355"/>
                    <a:pt x="986" y="230"/>
                    <a:pt x="949" y="80"/>
                  </a:cubicBezTo>
                  <a:cubicBezTo>
                    <a:pt x="937" y="25"/>
                    <a:pt x="895" y="0"/>
                    <a:pt x="8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4" name="Google Shape;13634;p28"/>
            <p:cNvSpPr/>
            <p:nvPr/>
          </p:nvSpPr>
          <p:spPr>
            <a:xfrm>
              <a:off x="5728850" y="3971125"/>
              <a:ext cx="41575" cy="93225"/>
            </a:xfrm>
            <a:custGeom>
              <a:avLst/>
              <a:gdLst/>
              <a:ahLst/>
              <a:cxnLst/>
              <a:rect l="l" t="t" r="r" b="b"/>
              <a:pathLst>
                <a:path w="1663" h="3729" extrusionOk="0">
                  <a:moveTo>
                    <a:pt x="1138" y="284"/>
                  </a:moveTo>
                  <a:cubicBezTo>
                    <a:pt x="1220" y="284"/>
                    <a:pt x="1301" y="312"/>
                    <a:pt x="1326" y="393"/>
                  </a:cubicBezTo>
                  <a:cubicBezTo>
                    <a:pt x="1338" y="418"/>
                    <a:pt x="1326" y="443"/>
                    <a:pt x="1326" y="468"/>
                  </a:cubicBezTo>
                  <a:cubicBezTo>
                    <a:pt x="1213" y="493"/>
                    <a:pt x="1113" y="593"/>
                    <a:pt x="1076" y="718"/>
                  </a:cubicBezTo>
                  <a:cubicBezTo>
                    <a:pt x="1038" y="843"/>
                    <a:pt x="1063" y="955"/>
                    <a:pt x="1113" y="1080"/>
                  </a:cubicBezTo>
                  <a:cubicBezTo>
                    <a:pt x="1151" y="1230"/>
                    <a:pt x="1201" y="1368"/>
                    <a:pt x="1226" y="1530"/>
                  </a:cubicBezTo>
                  <a:cubicBezTo>
                    <a:pt x="1251" y="1680"/>
                    <a:pt x="1251" y="1855"/>
                    <a:pt x="1226" y="2005"/>
                  </a:cubicBezTo>
                  <a:cubicBezTo>
                    <a:pt x="1201" y="2168"/>
                    <a:pt x="1138" y="2317"/>
                    <a:pt x="1101" y="2467"/>
                  </a:cubicBezTo>
                  <a:cubicBezTo>
                    <a:pt x="1088" y="2605"/>
                    <a:pt x="1101" y="2730"/>
                    <a:pt x="1113" y="2867"/>
                  </a:cubicBezTo>
                  <a:cubicBezTo>
                    <a:pt x="1126" y="3005"/>
                    <a:pt x="1163" y="3180"/>
                    <a:pt x="1088" y="3317"/>
                  </a:cubicBezTo>
                  <a:cubicBezTo>
                    <a:pt x="1026" y="3417"/>
                    <a:pt x="913" y="3455"/>
                    <a:pt x="801" y="3467"/>
                  </a:cubicBezTo>
                  <a:cubicBezTo>
                    <a:pt x="771" y="3467"/>
                    <a:pt x="727" y="3470"/>
                    <a:pt x="679" y="3470"/>
                  </a:cubicBezTo>
                  <a:cubicBezTo>
                    <a:pt x="583" y="3470"/>
                    <a:pt x="472" y="3459"/>
                    <a:pt x="438" y="3392"/>
                  </a:cubicBezTo>
                  <a:cubicBezTo>
                    <a:pt x="413" y="3342"/>
                    <a:pt x="426" y="3205"/>
                    <a:pt x="426" y="3142"/>
                  </a:cubicBezTo>
                  <a:cubicBezTo>
                    <a:pt x="413" y="3055"/>
                    <a:pt x="413" y="2967"/>
                    <a:pt x="401" y="2880"/>
                  </a:cubicBezTo>
                  <a:cubicBezTo>
                    <a:pt x="388" y="2705"/>
                    <a:pt x="376" y="2542"/>
                    <a:pt x="363" y="2367"/>
                  </a:cubicBezTo>
                  <a:cubicBezTo>
                    <a:pt x="338" y="2030"/>
                    <a:pt x="301" y="1693"/>
                    <a:pt x="288" y="1355"/>
                  </a:cubicBezTo>
                  <a:cubicBezTo>
                    <a:pt x="288" y="1205"/>
                    <a:pt x="288" y="1055"/>
                    <a:pt x="338" y="918"/>
                  </a:cubicBezTo>
                  <a:cubicBezTo>
                    <a:pt x="388" y="755"/>
                    <a:pt x="488" y="643"/>
                    <a:pt x="613" y="543"/>
                  </a:cubicBezTo>
                  <a:cubicBezTo>
                    <a:pt x="738" y="455"/>
                    <a:pt x="863" y="356"/>
                    <a:pt x="1013" y="306"/>
                  </a:cubicBezTo>
                  <a:cubicBezTo>
                    <a:pt x="1048" y="292"/>
                    <a:pt x="1093" y="284"/>
                    <a:pt x="1138" y="284"/>
                  </a:cubicBezTo>
                  <a:close/>
                  <a:moveTo>
                    <a:pt x="1134" y="0"/>
                  </a:moveTo>
                  <a:cubicBezTo>
                    <a:pt x="919" y="0"/>
                    <a:pt x="718" y="143"/>
                    <a:pt x="551" y="268"/>
                  </a:cubicBezTo>
                  <a:cubicBezTo>
                    <a:pt x="313" y="455"/>
                    <a:pt x="113" y="655"/>
                    <a:pt x="63" y="968"/>
                  </a:cubicBezTo>
                  <a:cubicBezTo>
                    <a:pt x="1" y="1318"/>
                    <a:pt x="51" y="1680"/>
                    <a:pt x="76" y="2018"/>
                  </a:cubicBezTo>
                  <a:cubicBezTo>
                    <a:pt x="101" y="2380"/>
                    <a:pt x="138" y="2742"/>
                    <a:pt x="163" y="3105"/>
                  </a:cubicBezTo>
                  <a:cubicBezTo>
                    <a:pt x="163" y="3242"/>
                    <a:pt x="151" y="3417"/>
                    <a:pt x="213" y="3542"/>
                  </a:cubicBezTo>
                  <a:cubicBezTo>
                    <a:pt x="276" y="3680"/>
                    <a:pt x="413" y="3692"/>
                    <a:pt x="551" y="3717"/>
                  </a:cubicBezTo>
                  <a:cubicBezTo>
                    <a:pt x="611" y="3724"/>
                    <a:pt x="675" y="3729"/>
                    <a:pt x="739" y="3729"/>
                  </a:cubicBezTo>
                  <a:cubicBezTo>
                    <a:pt x="916" y="3729"/>
                    <a:pt x="1101" y="3692"/>
                    <a:pt x="1238" y="3555"/>
                  </a:cubicBezTo>
                  <a:cubicBezTo>
                    <a:pt x="1438" y="3355"/>
                    <a:pt x="1400" y="3055"/>
                    <a:pt x="1363" y="2792"/>
                  </a:cubicBezTo>
                  <a:cubicBezTo>
                    <a:pt x="1313" y="2405"/>
                    <a:pt x="1425" y="2030"/>
                    <a:pt x="1425" y="1655"/>
                  </a:cubicBezTo>
                  <a:cubicBezTo>
                    <a:pt x="1425" y="1480"/>
                    <a:pt x="1400" y="1305"/>
                    <a:pt x="1363" y="1130"/>
                  </a:cubicBezTo>
                  <a:cubicBezTo>
                    <a:pt x="1351" y="1055"/>
                    <a:pt x="1326" y="968"/>
                    <a:pt x="1313" y="893"/>
                  </a:cubicBezTo>
                  <a:cubicBezTo>
                    <a:pt x="1313" y="833"/>
                    <a:pt x="1336" y="680"/>
                    <a:pt x="1416" y="680"/>
                  </a:cubicBezTo>
                  <a:cubicBezTo>
                    <a:pt x="1419" y="680"/>
                    <a:pt x="1422" y="680"/>
                    <a:pt x="1425" y="680"/>
                  </a:cubicBezTo>
                  <a:cubicBezTo>
                    <a:pt x="1438" y="680"/>
                    <a:pt x="1450" y="680"/>
                    <a:pt x="1463" y="693"/>
                  </a:cubicBezTo>
                  <a:cubicBezTo>
                    <a:pt x="1481" y="704"/>
                    <a:pt x="1498" y="708"/>
                    <a:pt x="1515" y="708"/>
                  </a:cubicBezTo>
                  <a:cubicBezTo>
                    <a:pt x="1558" y="708"/>
                    <a:pt x="1595" y="679"/>
                    <a:pt x="1613" y="643"/>
                  </a:cubicBezTo>
                  <a:cubicBezTo>
                    <a:pt x="1638" y="618"/>
                    <a:pt x="1650" y="593"/>
                    <a:pt x="1663" y="555"/>
                  </a:cubicBezTo>
                  <a:cubicBezTo>
                    <a:pt x="1663" y="505"/>
                    <a:pt x="1650" y="443"/>
                    <a:pt x="1600" y="405"/>
                  </a:cubicBezTo>
                  <a:cubicBezTo>
                    <a:pt x="1600" y="405"/>
                    <a:pt x="1600" y="393"/>
                    <a:pt x="1600" y="381"/>
                  </a:cubicBezTo>
                  <a:cubicBezTo>
                    <a:pt x="1600" y="331"/>
                    <a:pt x="1575" y="281"/>
                    <a:pt x="1550" y="231"/>
                  </a:cubicBezTo>
                  <a:cubicBezTo>
                    <a:pt x="1488" y="131"/>
                    <a:pt x="1388" y="56"/>
                    <a:pt x="1263" y="18"/>
                  </a:cubicBezTo>
                  <a:cubicBezTo>
                    <a:pt x="1220" y="6"/>
                    <a:pt x="1177" y="0"/>
                    <a:pt x="1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5" name="Google Shape;13635;p28"/>
            <p:cNvSpPr/>
            <p:nvPr/>
          </p:nvSpPr>
          <p:spPr>
            <a:xfrm>
              <a:off x="5733550" y="4056125"/>
              <a:ext cx="36725" cy="24775"/>
            </a:xfrm>
            <a:custGeom>
              <a:avLst/>
              <a:gdLst/>
              <a:ahLst/>
              <a:cxnLst/>
              <a:rect l="l" t="t" r="r" b="b"/>
              <a:pathLst>
                <a:path w="1469" h="991" extrusionOk="0">
                  <a:moveTo>
                    <a:pt x="1124" y="1"/>
                  </a:moveTo>
                  <a:cubicBezTo>
                    <a:pt x="1108" y="1"/>
                    <a:pt x="1092" y="2"/>
                    <a:pt x="1075" y="5"/>
                  </a:cubicBezTo>
                  <a:cubicBezTo>
                    <a:pt x="953" y="17"/>
                    <a:pt x="974" y="230"/>
                    <a:pt x="1102" y="230"/>
                  </a:cubicBezTo>
                  <a:cubicBezTo>
                    <a:pt x="1105" y="230"/>
                    <a:pt x="1109" y="230"/>
                    <a:pt x="1113" y="230"/>
                  </a:cubicBezTo>
                  <a:cubicBezTo>
                    <a:pt x="1116" y="228"/>
                    <a:pt x="1119" y="227"/>
                    <a:pt x="1123" y="227"/>
                  </a:cubicBezTo>
                  <a:cubicBezTo>
                    <a:pt x="1144" y="227"/>
                    <a:pt x="1163" y="258"/>
                    <a:pt x="1163" y="280"/>
                  </a:cubicBezTo>
                  <a:cubicBezTo>
                    <a:pt x="1163" y="367"/>
                    <a:pt x="1113" y="442"/>
                    <a:pt x="1075" y="505"/>
                  </a:cubicBezTo>
                  <a:cubicBezTo>
                    <a:pt x="1025" y="567"/>
                    <a:pt x="963" y="630"/>
                    <a:pt x="925" y="717"/>
                  </a:cubicBezTo>
                  <a:cubicBezTo>
                    <a:pt x="913" y="730"/>
                    <a:pt x="900" y="742"/>
                    <a:pt x="900" y="767"/>
                  </a:cubicBezTo>
                  <a:cubicBezTo>
                    <a:pt x="892" y="767"/>
                    <a:pt x="883" y="761"/>
                    <a:pt x="879" y="761"/>
                  </a:cubicBezTo>
                  <a:cubicBezTo>
                    <a:pt x="876" y="761"/>
                    <a:pt x="875" y="763"/>
                    <a:pt x="875" y="767"/>
                  </a:cubicBezTo>
                  <a:cubicBezTo>
                    <a:pt x="863" y="754"/>
                    <a:pt x="838" y="754"/>
                    <a:pt x="825" y="742"/>
                  </a:cubicBezTo>
                  <a:cubicBezTo>
                    <a:pt x="750" y="717"/>
                    <a:pt x="675" y="680"/>
                    <a:pt x="600" y="642"/>
                  </a:cubicBezTo>
                  <a:cubicBezTo>
                    <a:pt x="525" y="617"/>
                    <a:pt x="450" y="580"/>
                    <a:pt x="388" y="530"/>
                  </a:cubicBezTo>
                  <a:cubicBezTo>
                    <a:pt x="363" y="517"/>
                    <a:pt x="338" y="480"/>
                    <a:pt x="325" y="467"/>
                  </a:cubicBezTo>
                  <a:cubicBezTo>
                    <a:pt x="300" y="430"/>
                    <a:pt x="300" y="417"/>
                    <a:pt x="288" y="392"/>
                  </a:cubicBezTo>
                  <a:cubicBezTo>
                    <a:pt x="275" y="342"/>
                    <a:pt x="263" y="292"/>
                    <a:pt x="300" y="242"/>
                  </a:cubicBezTo>
                  <a:cubicBezTo>
                    <a:pt x="331" y="180"/>
                    <a:pt x="268" y="92"/>
                    <a:pt x="203" y="92"/>
                  </a:cubicBezTo>
                  <a:cubicBezTo>
                    <a:pt x="189" y="92"/>
                    <a:pt x="176" y="96"/>
                    <a:pt x="163" y="105"/>
                  </a:cubicBezTo>
                  <a:cubicBezTo>
                    <a:pt x="88" y="155"/>
                    <a:pt x="38" y="230"/>
                    <a:pt x="13" y="317"/>
                  </a:cubicBezTo>
                  <a:cubicBezTo>
                    <a:pt x="0" y="405"/>
                    <a:pt x="25" y="517"/>
                    <a:pt x="75" y="592"/>
                  </a:cubicBezTo>
                  <a:cubicBezTo>
                    <a:pt x="175" y="754"/>
                    <a:pt x="375" y="842"/>
                    <a:pt x="550" y="904"/>
                  </a:cubicBezTo>
                  <a:cubicBezTo>
                    <a:pt x="645" y="941"/>
                    <a:pt x="761" y="990"/>
                    <a:pt x="863" y="990"/>
                  </a:cubicBezTo>
                  <a:cubicBezTo>
                    <a:pt x="937" y="990"/>
                    <a:pt x="1003" y="965"/>
                    <a:pt x="1050" y="892"/>
                  </a:cubicBezTo>
                  <a:cubicBezTo>
                    <a:pt x="1075" y="854"/>
                    <a:pt x="1088" y="817"/>
                    <a:pt x="1113" y="779"/>
                  </a:cubicBezTo>
                  <a:cubicBezTo>
                    <a:pt x="1138" y="730"/>
                    <a:pt x="1163" y="705"/>
                    <a:pt x="1200" y="667"/>
                  </a:cubicBezTo>
                  <a:cubicBezTo>
                    <a:pt x="1262" y="592"/>
                    <a:pt x="1337" y="530"/>
                    <a:pt x="1375" y="430"/>
                  </a:cubicBezTo>
                  <a:cubicBezTo>
                    <a:pt x="1468" y="232"/>
                    <a:pt x="1344" y="1"/>
                    <a:pt x="11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6" name="Google Shape;13636;p28"/>
            <p:cNvSpPr/>
            <p:nvPr/>
          </p:nvSpPr>
          <p:spPr>
            <a:xfrm>
              <a:off x="5655750" y="3993450"/>
              <a:ext cx="81000" cy="60775"/>
            </a:xfrm>
            <a:custGeom>
              <a:avLst/>
              <a:gdLst/>
              <a:ahLst/>
              <a:cxnLst/>
              <a:rect l="l" t="t" r="r" b="b"/>
              <a:pathLst>
                <a:path w="3240" h="2431" extrusionOk="0">
                  <a:moveTo>
                    <a:pt x="641" y="1"/>
                  </a:moveTo>
                  <a:cubicBezTo>
                    <a:pt x="449" y="1"/>
                    <a:pt x="256" y="28"/>
                    <a:pt x="88" y="75"/>
                  </a:cubicBezTo>
                  <a:cubicBezTo>
                    <a:pt x="1" y="100"/>
                    <a:pt x="13" y="237"/>
                    <a:pt x="113" y="237"/>
                  </a:cubicBezTo>
                  <a:cubicBezTo>
                    <a:pt x="488" y="237"/>
                    <a:pt x="850" y="275"/>
                    <a:pt x="1213" y="387"/>
                  </a:cubicBezTo>
                  <a:cubicBezTo>
                    <a:pt x="1550" y="487"/>
                    <a:pt x="1738" y="825"/>
                    <a:pt x="1813" y="1150"/>
                  </a:cubicBezTo>
                  <a:cubicBezTo>
                    <a:pt x="1888" y="1437"/>
                    <a:pt x="1888" y="1724"/>
                    <a:pt x="2238" y="1812"/>
                  </a:cubicBezTo>
                  <a:cubicBezTo>
                    <a:pt x="2400" y="1849"/>
                    <a:pt x="2562" y="1849"/>
                    <a:pt x="2712" y="1937"/>
                  </a:cubicBezTo>
                  <a:cubicBezTo>
                    <a:pt x="2850" y="2024"/>
                    <a:pt x="2937" y="2174"/>
                    <a:pt x="2962" y="2337"/>
                  </a:cubicBezTo>
                  <a:cubicBezTo>
                    <a:pt x="2972" y="2402"/>
                    <a:pt x="3021" y="2431"/>
                    <a:pt x="3073" y="2431"/>
                  </a:cubicBezTo>
                  <a:cubicBezTo>
                    <a:pt x="3152" y="2431"/>
                    <a:pt x="3240" y="2366"/>
                    <a:pt x="3225" y="2262"/>
                  </a:cubicBezTo>
                  <a:cubicBezTo>
                    <a:pt x="3162" y="1937"/>
                    <a:pt x="2900" y="1674"/>
                    <a:pt x="2575" y="1612"/>
                  </a:cubicBezTo>
                  <a:cubicBezTo>
                    <a:pt x="2388" y="1574"/>
                    <a:pt x="2163" y="1599"/>
                    <a:pt x="2088" y="1387"/>
                  </a:cubicBezTo>
                  <a:cubicBezTo>
                    <a:pt x="2025" y="1212"/>
                    <a:pt x="2013" y="1037"/>
                    <a:pt x="1950" y="862"/>
                  </a:cubicBezTo>
                  <a:cubicBezTo>
                    <a:pt x="1813" y="550"/>
                    <a:pt x="1575" y="275"/>
                    <a:pt x="1275" y="125"/>
                  </a:cubicBezTo>
                  <a:cubicBezTo>
                    <a:pt x="1088" y="38"/>
                    <a:pt x="864"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7" name="Google Shape;13637;p28"/>
            <p:cNvSpPr/>
            <p:nvPr/>
          </p:nvSpPr>
          <p:spPr>
            <a:xfrm>
              <a:off x="5663325" y="4036675"/>
              <a:ext cx="80550" cy="48575"/>
            </a:xfrm>
            <a:custGeom>
              <a:avLst/>
              <a:gdLst/>
              <a:ahLst/>
              <a:cxnLst/>
              <a:rect l="l" t="t" r="r" b="b"/>
              <a:pathLst>
                <a:path w="3222" h="1943" extrusionOk="0">
                  <a:moveTo>
                    <a:pt x="155" y="0"/>
                  </a:moveTo>
                  <a:cubicBezTo>
                    <a:pt x="79" y="0"/>
                    <a:pt x="0" y="62"/>
                    <a:pt x="23" y="158"/>
                  </a:cubicBezTo>
                  <a:cubicBezTo>
                    <a:pt x="98" y="408"/>
                    <a:pt x="285" y="570"/>
                    <a:pt x="497" y="708"/>
                  </a:cubicBezTo>
                  <a:cubicBezTo>
                    <a:pt x="772" y="895"/>
                    <a:pt x="1085" y="1020"/>
                    <a:pt x="1372" y="1158"/>
                  </a:cubicBezTo>
                  <a:cubicBezTo>
                    <a:pt x="1610" y="1270"/>
                    <a:pt x="1872" y="1420"/>
                    <a:pt x="2147" y="1433"/>
                  </a:cubicBezTo>
                  <a:cubicBezTo>
                    <a:pt x="2175" y="1436"/>
                    <a:pt x="2203" y="1437"/>
                    <a:pt x="2231" y="1437"/>
                  </a:cubicBezTo>
                  <a:cubicBezTo>
                    <a:pt x="2315" y="1437"/>
                    <a:pt x="2397" y="1423"/>
                    <a:pt x="2472" y="1395"/>
                  </a:cubicBezTo>
                  <a:cubicBezTo>
                    <a:pt x="2535" y="1364"/>
                    <a:pt x="2582" y="1337"/>
                    <a:pt x="2634" y="1337"/>
                  </a:cubicBezTo>
                  <a:cubicBezTo>
                    <a:pt x="2665" y="1337"/>
                    <a:pt x="2697" y="1347"/>
                    <a:pt x="2734" y="1370"/>
                  </a:cubicBezTo>
                  <a:cubicBezTo>
                    <a:pt x="2784" y="1395"/>
                    <a:pt x="2847" y="1458"/>
                    <a:pt x="2884" y="1508"/>
                  </a:cubicBezTo>
                  <a:cubicBezTo>
                    <a:pt x="2809" y="1570"/>
                    <a:pt x="2647" y="1607"/>
                    <a:pt x="2584" y="1632"/>
                  </a:cubicBezTo>
                  <a:cubicBezTo>
                    <a:pt x="2459" y="1670"/>
                    <a:pt x="2334" y="1695"/>
                    <a:pt x="2209" y="1707"/>
                  </a:cubicBezTo>
                  <a:cubicBezTo>
                    <a:pt x="2156" y="1713"/>
                    <a:pt x="2103" y="1715"/>
                    <a:pt x="2051" y="1715"/>
                  </a:cubicBezTo>
                  <a:cubicBezTo>
                    <a:pt x="1858" y="1715"/>
                    <a:pt x="1671" y="1682"/>
                    <a:pt x="1485" y="1632"/>
                  </a:cubicBezTo>
                  <a:cubicBezTo>
                    <a:pt x="1260" y="1570"/>
                    <a:pt x="1047" y="1483"/>
                    <a:pt x="847" y="1345"/>
                  </a:cubicBezTo>
                  <a:cubicBezTo>
                    <a:pt x="622" y="1208"/>
                    <a:pt x="435" y="983"/>
                    <a:pt x="173" y="883"/>
                  </a:cubicBezTo>
                  <a:cubicBezTo>
                    <a:pt x="161" y="878"/>
                    <a:pt x="151" y="876"/>
                    <a:pt x="141" y="876"/>
                  </a:cubicBezTo>
                  <a:cubicBezTo>
                    <a:pt x="71" y="876"/>
                    <a:pt x="30" y="978"/>
                    <a:pt x="85" y="1033"/>
                  </a:cubicBezTo>
                  <a:cubicBezTo>
                    <a:pt x="260" y="1208"/>
                    <a:pt x="460" y="1383"/>
                    <a:pt x="660" y="1532"/>
                  </a:cubicBezTo>
                  <a:cubicBezTo>
                    <a:pt x="835" y="1670"/>
                    <a:pt x="1022" y="1757"/>
                    <a:pt x="1235" y="1832"/>
                  </a:cubicBezTo>
                  <a:cubicBezTo>
                    <a:pt x="1457" y="1909"/>
                    <a:pt x="1699" y="1943"/>
                    <a:pt x="1941" y="1943"/>
                  </a:cubicBezTo>
                  <a:cubicBezTo>
                    <a:pt x="2134" y="1943"/>
                    <a:pt x="2326" y="1921"/>
                    <a:pt x="2509" y="1882"/>
                  </a:cubicBezTo>
                  <a:cubicBezTo>
                    <a:pt x="2609" y="1857"/>
                    <a:pt x="2709" y="1832"/>
                    <a:pt x="2797" y="1795"/>
                  </a:cubicBezTo>
                  <a:cubicBezTo>
                    <a:pt x="2884" y="1757"/>
                    <a:pt x="3022" y="1720"/>
                    <a:pt x="3084" y="1645"/>
                  </a:cubicBezTo>
                  <a:cubicBezTo>
                    <a:pt x="3222" y="1470"/>
                    <a:pt x="3022" y="1295"/>
                    <a:pt x="2884" y="1195"/>
                  </a:cubicBezTo>
                  <a:cubicBezTo>
                    <a:pt x="2819" y="1152"/>
                    <a:pt x="2735" y="1118"/>
                    <a:pt x="2649" y="1118"/>
                  </a:cubicBezTo>
                  <a:cubicBezTo>
                    <a:pt x="2636" y="1118"/>
                    <a:pt x="2623" y="1118"/>
                    <a:pt x="2609" y="1120"/>
                  </a:cubicBezTo>
                  <a:cubicBezTo>
                    <a:pt x="2497" y="1133"/>
                    <a:pt x="2422" y="1233"/>
                    <a:pt x="2309" y="1270"/>
                  </a:cubicBezTo>
                  <a:cubicBezTo>
                    <a:pt x="2269" y="1283"/>
                    <a:pt x="2228" y="1289"/>
                    <a:pt x="2185" y="1289"/>
                  </a:cubicBezTo>
                  <a:cubicBezTo>
                    <a:pt x="1989" y="1289"/>
                    <a:pt x="1774" y="1165"/>
                    <a:pt x="1610" y="1083"/>
                  </a:cubicBezTo>
                  <a:cubicBezTo>
                    <a:pt x="1335" y="945"/>
                    <a:pt x="1072" y="783"/>
                    <a:pt x="810" y="620"/>
                  </a:cubicBezTo>
                  <a:cubicBezTo>
                    <a:pt x="597" y="483"/>
                    <a:pt x="347" y="345"/>
                    <a:pt x="272" y="95"/>
                  </a:cubicBezTo>
                  <a:cubicBezTo>
                    <a:pt x="257" y="29"/>
                    <a:pt x="207"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8" name="Google Shape;13638;p28"/>
            <p:cNvSpPr/>
            <p:nvPr/>
          </p:nvSpPr>
          <p:spPr>
            <a:xfrm>
              <a:off x="5685125" y="3976225"/>
              <a:ext cx="27200" cy="36500"/>
            </a:xfrm>
            <a:custGeom>
              <a:avLst/>
              <a:gdLst/>
              <a:ahLst/>
              <a:cxnLst/>
              <a:rect l="l" t="t" r="r" b="b"/>
              <a:pathLst>
                <a:path w="1088" h="1460" extrusionOk="0">
                  <a:moveTo>
                    <a:pt x="137" y="1"/>
                  </a:moveTo>
                  <a:cubicBezTo>
                    <a:pt x="115" y="1"/>
                    <a:pt x="93" y="9"/>
                    <a:pt x="75" y="27"/>
                  </a:cubicBezTo>
                  <a:cubicBezTo>
                    <a:pt x="0" y="77"/>
                    <a:pt x="38" y="201"/>
                    <a:pt x="88" y="264"/>
                  </a:cubicBezTo>
                  <a:cubicBezTo>
                    <a:pt x="150" y="326"/>
                    <a:pt x="238" y="326"/>
                    <a:pt x="313" y="351"/>
                  </a:cubicBezTo>
                  <a:cubicBezTo>
                    <a:pt x="400" y="364"/>
                    <a:pt x="488" y="389"/>
                    <a:pt x="575" y="414"/>
                  </a:cubicBezTo>
                  <a:cubicBezTo>
                    <a:pt x="650" y="451"/>
                    <a:pt x="738" y="489"/>
                    <a:pt x="788" y="551"/>
                  </a:cubicBezTo>
                  <a:cubicBezTo>
                    <a:pt x="888" y="639"/>
                    <a:pt x="875" y="776"/>
                    <a:pt x="813" y="889"/>
                  </a:cubicBezTo>
                  <a:cubicBezTo>
                    <a:pt x="738" y="1039"/>
                    <a:pt x="600" y="1151"/>
                    <a:pt x="475" y="1251"/>
                  </a:cubicBezTo>
                  <a:cubicBezTo>
                    <a:pt x="425" y="1289"/>
                    <a:pt x="438" y="1376"/>
                    <a:pt x="475" y="1426"/>
                  </a:cubicBezTo>
                  <a:cubicBezTo>
                    <a:pt x="504" y="1449"/>
                    <a:pt x="533" y="1459"/>
                    <a:pt x="561" y="1459"/>
                  </a:cubicBezTo>
                  <a:cubicBezTo>
                    <a:pt x="593" y="1459"/>
                    <a:pt x="623" y="1446"/>
                    <a:pt x="650" y="1426"/>
                  </a:cubicBezTo>
                  <a:cubicBezTo>
                    <a:pt x="788" y="1314"/>
                    <a:pt x="950" y="1189"/>
                    <a:pt x="1013" y="1026"/>
                  </a:cubicBezTo>
                  <a:cubicBezTo>
                    <a:pt x="1075" y="876"/>
                    <a:pt x="1088" y="714"/>
                    <a:pt x="1013" y="576"/>
                  </a:cubicBezTo>
                  <a:cubicBezTo>
                    <a:pt x="950" y="426"/>
                    <a:pt x="775" y="339"/>
                    <a:pt x="638" y="251"/>
                  </a:cubicBezTo>
                  <a:cubicBezTo>
                    <a:pt x="550" y="201"/>
                    <a:pt x="475" y="152"/>
                    <a:pt x="375" y="127"/>
                  </a:cubicBezTo>
                  <a:cubicBezTo>
                    <a:pt x="338" y="127"/>
                    <a:pt x="288" y="114"/>
                    <a:pt x="250" y="114"/>
                  </a:cubicBezTo>
                  <a:cubicBezTo>
                    <a:pt x="213" y="102"/>
                    <a:pt x="213" y="102"/>
                    <a:pt x="213" y="77"/>
                  </a:cubicBezTo>
                  <a:cubicBezTo>
                    <a:pt x="213" y="28"/>
                    <a:pt x="176"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9" name="Google Shape;13639;p28"/>
            <p:cNvSpPr/>
            <p:nvPr/>
          </p:nvSpPr>
          <p:spPr>
            <a:xfrm>
              <a:off x="5677625" y="3929700"/>
              <a:ext cx="39700" cy="54075"/>
            </a:xfrm>
            <a:custGeom>
              <a:avLst/>
              <a:gdLst/>
              <a:ahLst/>
              <a:cxnLst/>
              <a:rect l="l" t="t" r="r" b="b"/>
              <a:pathLst>
                <a:path w="1588" h="2163" extrusionOk="0">
                  <a:moveTo>
                    <a:pt x="638" y="1"/>
                  </a:moveTo>
                  <a:cubicBezTo>
                    <a:pt x="400" y="1"/>
                    <a:pt x="313" y="275"/>
                    <a:pt x="100" y="313"/>
                  </a:cubicBezTo>
                  <a:cubicBezTo>
                    <a:pt x="0" y="338"/>
                    <a:pt x="25" y="500"/>
                    <a:pt x="125" y="500"/>
                  </a:cubicBezTo>
                  <a:cubicBezTo>
                    <a:pt x="238" y="500"/>
                    <a:pt x="325" y="425"/>
                    <a:pt x="413" y="350"/>
                  </a:cubicBezTo>
                  <a:cubicBezTo>
                    <a:pt x="458" y="317"/>
                    <a:pt x="523" y="222"/>
                    <a:pt x="591" y="222"/>
                  </a:cubicBezTo>
                  <a:cubicBezTo>
                    <a:pt x="598" y="222"/>
                    <a:pt x="605" y="223"/>
                    <a:pt x="613" y="225"/>
                  </a:cubicBezTo>
                  <a:cubicBezTo>
                    <a:pt x="663" y="250"/>
                    <a:pt x="700" y="338"/>
                    <a:pt x="738" y="375"/>
                  </a:cubicBezTo>
                  <a:cubicBezTo>
                    <a:pt x="775" y="438"/>
                    <a:pt x="813" y="488"/>
                    <a:pt x="875" y="538"/>
                  </a:cubicBezTo>
                  <a:cubicBezTo>
                    <a:pt x="975" y="625"/>
                    <a:pt x="1088" y="675"/>
                    <a:pt x="1200" y="750"/>
                  </a:cubicBezTo>
                  <a:cubicBezTo>
                    <a:pt x="1250" y="775"/>
                    <a:pt x="1300" y="813"/>
                    <a:pt x="1338" y="850"/>
                  </a:cubicBezTo>
                  <a:cubicBezTo>
                    <a:pt x="1350" y="863"/>
                    <a:pt x="1388" y="913"/>
                    <a:pt x="1388" y="925"/>
                  </a:cubicBezTo>
                  <a:lnTo>
                    <a:pt x="1388" y="925"/>
                  </a:lnTo>
                  <a:cubicBezTo>
                    <a:pt x="1388" y="923"/>
                    <a:pt x="1386" y="922"/>
                    <a:pt x="1382" y="922"/>
                  </a:cubicBezTo>
                  <a:cubicBezTo>
                    <a:pt x="1369" y="922"/>
                    <a:pt x="1335" y="938"/>
                    <a:pt x="1325" y="938"/>
                  </a:cubicBezTo>
                  <a:cubicBezTo>
                    <a:pt x="1213" y="1000"/>
                    <a:pt x="1138" y="1113"/>
                    <a:pt x="1088" y="1225"/>
                  </a:cubicBezTo>
                  <a:cubicBezTo>
                    <a:pt x="1025" y="1388"/>
                    <a:pt x="1025" y="1563"/>
                    <a:pt x="950" y="1725"/>
                  </a:cubicBezTo>
                  <a:cubicBezTo>
                    <a:pt x="875" y="1850"/>
                    <a:pt x="763" y="1925"/>
                    <a:pt x="625" y="1950"/>
                  </a:cubicBezTo>
                  <a:cubicBezTo>
                    <a:pt x="504" y="1962"/>
                    <a:pt x="524" y="2163"/>
                    <a:pt x="640" y="2163"/>
                  </a:cubicBezTo>
                  <a:cubicBezTo>
                    <a:pt x="643" y="2163"/>
                    <a:pt x="647" y="2163"/>
                    <a:pt x="650" y="2162"/>
                  </a:cubicBezTo>
                  <a:cubicBezTo>
                    <a:pt x="925" y="2137"/>
                    <a:pt x="1175" y="1938"/>
                    <a:pt x="1213" y="1650"/>
                  </a:cubicBezTo>
                  <a:cubicBezTo>
                    <a:pt x="1225" y="1500"/>
                    <a:pt x="1213" y="1338"/>
                    <a:pt x="1275" y="1200"/>
                  </a:cubicBezTo>
                  <a:cubicBezTo>
                    <a:pt x="1313" y="1150"/>
                    <a:pt x="1350" y="1100"/>
                    <a:pt x="1413" y="1088"/>
                  </a:cubicBezTo>
                  <a:cubicBezTo>
                    <a:pt x="1463" y="1063"/>
                    <a:pt x="1513" y="1050"/>
                    <a:pt x="1537" y="1000"/>
                  </a:cubicBezTo>
                  <a:cubicBezTo>
                    <a:pt x="1587" y="913"/>
                    <a:pt x="1525" y="775"/>
                    <a:pt x="1475" y="700"/>
                  </a:cubicBezTo>
                  <a:cubicBezTo>
                    <a:pt x="1400" y="600"/>
                    <a:pt x="1313" y="513"/>
                    <a:pt x="1225" y="438"/>
                  </a:cubicBezTo>
                  <a:cubicBezTo>
                    <a:pt x="1125" y="363"/>
                    <a:pt x="1025" y="300"/>
                    <a:pt x="950" y="213"/>
                  </a:cubicBezTo>
                  <a:cubicBezTo>
                    <a:pt x="863" y="113"/>
                    <a:pt x="775" y="13"/>
                    <a:pt x="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0" name="Google Shape;13640;p28"/>
            <p:cNvSpPr/>
            <p:nvPr/>
          </p:nvSpPr>
          <p:spPr>
            <a:xfrm>
              <a:off x="5702500" y="3900325"/>
              <a:ext cx="22000" cy="46025"/>
            </a:xfrm>
            <a:custGeom>
              <a:avLst/>
              <a:gdLst/>
              <a:ahLst/>
              <a:cxnLst/>
              <a:rect l="l" t="t" r="r" b="b"/>
              <a:pathLst>
                <a:path w="880" h="1841" extrusionOk="0">
                  <a:moveTo>
                    <a:pt x="680" y="1"/>
                  </a:moveTo>
                  <a:cubicBezTo>
                    <a:pt x="617" y="1"/>
                    <a:pt x="580" y="51"/>
                    <a:pt x="567" y="113"/>
                  </a:cubicBezTo>
                  <a:cubicBezTo>
                    <a:pt x="555" y="263"/>
                    <a:pt x="630" y="388"/>
                    <a:pt x="680" y="513"/>
                  </a:cubicBezTo>
                  <a:cubicBezTo>
                    <a:pt x="742" y="663"/>
                    <a:pt x="742" y="851"/>
                    <a:pt x="692" y="1013"/>
                  </a:cubicBezTo>
                  <a:cubicBezTo>
                    <a:pt x="655" y="1151"/>
                    <a:pt x="617" y="1313"/>
                    <a:pt x="567" y="1463"/>
                  </a:cubicBezTo>
                  <a:cubicBezTo>
                    <a:pt x="542" y="1525"/>
                    <a:pt x="443" y="1538"/>
                    <a:pt x="380" y="1550"/>
                  </a:cubicBezTo>
                  <a:lnTo>
                    <a:pt x="105" y="1650"/>
                  </a:lnTo>
                  <a:cubicBezTo>
                    <a:pt x="0" y="1685"/>
                    <a:pt x="37" y="1840"/>
                    <a:pt x="134" y="1840"/>
                  </a:cubicBezTo>
                  <a:cubicBezTo>
                    <a:pt x="140" y="1840"/>
                    <a:pt x="148" y="1840"/>
                    <a:pt x="155" y="1838"/>
                  </a:cubicBezTo>
                  <a:cubicBezTo>
                    <a:pt x="268" y="1800"/>
                    <a:pt x="368" y="1775"/>
                    <a:pt x="468" y="1750"/>
                  </a:cubicBezTo>
                  <a:cubicBezTo>
                    <a:pt x="555" y="1725"/>
                    <a:pt x="642" y="1713"/>
                    <a:pt x="705" y="1650"/>
                  </a:cubicBezTo>
                  <a:cubicBezTo>
                    <a:pt x="767" y="1588"/>
                    <a:pt x="792" y="1500"/>
                    <a:pt x="805" y="1413"/>
                  </a:cubicBezTo>
                  <a:cubicBezTo>
                    <a:pt x="830" y="1326"/>
                    <a:pt x="842" y="1238"/>
                    <a:pt x="855" y="1151"/>
                  </a:cubicBezTo>
                  <a:cubicBezTo>
                    <a:pt x="867" y="976"/>
                    <a:pt x="880" y="801"/>
                    <a:pt x="855" y="626"/>
                  </a:cubicBezTo>
                  <a:cubicBezTo>
                    <a:pt x="842" y="538"/>
                    <a:pt x="830" y="451"/>
                    <a:pt x="805" y="376"/>
                  </a:cubicBezTo>
                  <a:cubicBezTo>
                    <a:pt x="792" y="288"/>
                    <a:pt x="767" y="201"/>
                    <a:pt x="780" y="113"/>
                  </a:cubicBezTo>
                  <a:cubicBezTo>
                    <a:pt x="792" y="51"/>
                    <a:pt x="730" y="1"/>
                    <a:pt x="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1" name="Google Shape;13641;p28"/>
            <p:cNvSpPr/>
            <p:nvPr/>
          </p:nvSpPr>
          <p:spPr>
            <a:xfrm>
              <a:off x="5718425" y="3924700"/>
              <a:ext cx="50875" cy="52025"/>
            </a:xfrm>
            <a:custGeom>
              <a:avLst/>
              <a:gdLst/>
              <a:ahLst/>
              <a:cxnLst/>
              <a:rect l="l" t="t" r="r" b="b"/>
              <a:pathLst>
                <a:path w="2035" h="2081" extrusionOk="0">
                  <a:moveTo>
                    <a:pt x="148" y="1"/>
                  </a:moveTo>
                  <a:cubicBezTo>
                    <a:pt x="73" y="1"/>
                    <a:pt x="1" y="82"/>
                    <a:pt x="43" y="176"/>
                  </a:cubicBezTo>
                  <a:cubicBezTo>
                    <a:pt x="130" y="388"/>
                    <a:pt x="243" y="613"/>
                    <a:pt x="468" y="700"/>
                  </a:cubicBezTo>
                  <a:cubicBezTo>
                    <a:pt x="605" y="750"/>
                    <a:pt x="743" y="750"/>
                    <a:pt x="855" y="813"/>
                  </a:cubicBezTo>
                  <a:cubicBezTo>
                    <a:pt x="968" y="875"/>
                    <a:pt x="1055" y="963"/>
                    <a:pt x="1118" y="1063"/>
                  </a:cubicBezTo>
                  <a:cubicBezTo>
                    <a:pt x="1243" y="1275"/>
                    <a:pt x="1243" y="1525"/>
                    <a:pt x="1355" y="1738"/>
                  </a:cubicBezTo>
                  <a:cubicBezTo>
                    <a:pt x="1446" y="1919"/>
                    <a:pt x="1619" y="2080"/>
                    <a:pt x="1819" y="2080"/>
                  </a:cubicBezTo>
                  <a:cubicBezTo>
                    <a:pt x="1839" y="2080"/>
                    <a:pt x="1859" y="2078"/>
                    <a:pt x="1880" y="2075"/>
                  </a:cubicBezTo>
                  <a:cubicBezTo>
                    <a:pt x="2034" y="2063"/>
                    <a:pt x="2019" y="1848"/>
                    <a:pt x="1878" y="1848"/>
                  </a:cubicBezTo>
                  <a:cubicBezTo>
                    <a:pt x="1871" y="1848"/>
                    <a:pt x="1863" y="1849"/>
                    <a:pt x="1855" y="1850"/>
                  </a:cubicBezTo>
                  <a:cubicBezTo>
                    <a:pt x="1841" y="1852"/>
                    <a:pt x="1827" y="1853"/>
                    <a:pt x="1813" y="1853"/>
                  </a:cubicBezTo>
                  <a:cubicBezTo>
                    <a:pt x="1604" y="1853"/>
                    <a:pt x="1503" y="1590"/>
                    <a:pt x="1468" y="1438"/>
                  </a:cubicBezTo>
                  <a:cubicBezTo>
                    <a:pt x="1405" y="1225"/>
                    <a:pt x="1355" y="1013"/>
                    <a:pt x="1218" y="850"/>
                  </a:cubicBezTo>
                  <a:cubicBezTo>
                    <a:pt x="1080" y="675"/>
                    <a:pt x="893" y="588"/>
                    <a:pt x="680" y="500"/>
                  </a:cubicBezTo>
                  <a:cubicBezTo>
                    <a:pt x="455" y="425"/>
                    <a:pt x="343" y="263"/>
                    <a:pt x="243" y="63"/>
                  </a:cubicBezTo>
                  <a:cubicBezTo>
                    <a:pt x="219" y="19"/>
                    <a:pt x="183" y="1"/>
                    <a:pt x="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2" name="Google Shape;13642;p28"/>
            <p:cNvSpPr/>
            <p:nvPr/>
          </p:nvSpPr>
          <p:spPr>
            <a:xfrm>
              <a:off x="5698800" y="3975400"/>
              <a:ext cx="42325" cy="17100"/>
            </a:xfrm>
            <a:custGeom>
              <a:avLst/>
              <a:gdLst/>
              <a:ahLst/>
              <a:cxnLst/>
              <a:rect l="l" t="t" r="r" b="b"/>
              <a:pathLst>
                <a:path w="1693" h="684" extrusionOk="0">
                  <a:moveTo>
                    <a:pt x="175" y="0"/>
                  </a:moveTo>
                  <a:cubicBezTo>
                    <a:pt x="88" y="0"/>
                    <a:pt x="1" y="93"/>
                    <a:pt x="53" y="197"/>
                  </a:cubicBezTo>
                  <a:cubicBezTo>
                    <a:pt x="203" y="447"/>
                    <a:pt x="491" y="609"/>
                    <a:pt x="765" y="659"/>
                  </a:cubicBezTo>
                  <a:cubicBezTo>
                    <a:pt x="855" y="676"/>
                    <a:pt x="945" y="684"/>
                    <a:pt x="1036" y="684"/>
                  </a:cubicBezTo>
                  <a:cubicBezTo>
                    <a:pt x="1224" y="684"/>
                    <a:pt x="1413" y="648"/>
                    <a:pt x="1590" y="572"/>
                  </a:cubicBezTo>
                  <a:cubicBezTo>
                    <a:pt x="1693" y="526"/>
                    <a:pt x="1629" y="367"/>
                    <a:pt x="1542" y="367"/>
                  </a:cubicBezTo>
                  <a:cubicBezTo>
                    <a:pt x="1533" y="367"/>
                    <a:pt x="1524" y="369"/>
                    <a:pt x="1515" y="372"/>
                  </a:cubicBezTo>
                  <a:cubicBezTo>
                    <a:pt x="1375" y="426"/>
                    <a:pt x="1235" y="457"/>
                    <a:pt x="1095" y="457"/>
                  </a:cubicBezTo>
                  <a:cubicBezTo>
                    <a:pt x="1010" y="457"/>
                    <a:pt x="925" y="446"/>
                    <a:pt x="840" y="422"/>
                  </a:cubicBezTo>
                  <a:cubicBezTo>
                    <a:pt x="628" y="372"/>
                    <a:pt x="391" y="259"/>
                    <a:pt x="278" y="60"/>
                  </a:cubicBezTo>
                  <a:cubicBezTo>
                    <a:pt x="252" y="18"/>
                    <a:pt x="213"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3" name="Google Shape;13643;p28"/>
            <p:cNvSpPr/>
            <p:nvPr/>
          </p:nvSpPr>
          <p:spPr>
            <a:xfrm>
              <a:off x="5710425" y="3944675"/>
              <a:ext cx="38925" cy="44575"/>
            </a:xfrm>
            <a:custGeom>
              <a:avLst/>
              <a:gdLst/>
              <a:ahLst/>
              <a:cxnLst/>
              <a:rect l="l" t="t" r="r" b="b"/>
              <a:pathLst>
                <a:path w="1557" h="1783" extrusionOk="0">
                  <a:moveTo>
                    <a:pt x="820" y="0"/>
                  </a:moveTo>
                  <a:cubicBezTo>
                    <a:pt x="742" y="0"/>
                    <a:pt x="665" y="11"/>
                    <a:pt x="588" y="26"/>
                  </a:cubicBezTo>
                  <a:cubicBezTo>
                    <a:pt x="463" y="39"/>
                    <a:pt x="338" y="64"/>
                    <a:pt x="238" y="126"/>
                  </a:cubicBezTo>
                  <a:cubicBezTo>
                    <a:pt x="1" y="264"/>
                    <a:pt x="63" y="551"/>
                    <a:pt x="88" y="776"/>
                  </a:cubicBezTo>
                  <a:cubicBezTo>
                    <a:pt x="126" y="1089"/>
                    <a:pt x="188" y="1401"/>
                    <a:pt x="275" y="1701"/>
                  </a:cubicBezTo>
                  <a:cubicBezTo>
                    <a:pt x="291" y="1758"/>
                    <a:pt x="336" y="1782"/>
                    <a:pt x="381" y="1782"/>
                  </a:cubicBezTo>
                  <a:cubicBezTo>
                    <a:pt x="446" y="1782"/>
                    <a:pt x="510" y="1732"/>
                    <a:pt x="488" y="1651"/>
                  </a:cubicBezTo>
                  <a:cubicBezTo>
                    <a:pt x="413" y="1364"/>
                    <a:pt x="363" y="1076"/>
                    <a:pt x="300" y="789"/>
                  </a:cubicBezTo>
                  <a:cubicBezTo>
                    <a:pt x="300" y="714"/>
                    <a:pt x="288" y="639"/>
                    <a:pt x="275" y="576"/>
                  </a:cubicBezTo>
                  <a:cubicBezTo>
                    <a:pt x="263" y="514"/>
                    <a:pt x="238" y="426"/>
                    <a:pt x="263" y="364"/>
                  </a:cubicBezTo>
                  <a:cubicBezTo>
                    <a:pt x="288" y="264"/>
                    <a:pt x="463" y="239"/>
                    <a:pt x="563" y="226"/>
                  </a:cubicBezTo>
                  <a:cubicBezTo>
                    <a:pt x="635" y="212"/>
                    <a:pt x="716" y="197"/>
                    <a:pt x="795" y="197"/>
                  </a:cubicBezTo>
                  <a:cubicBezTo>
                    <a:pt x="853" y="197"/>
                    <a:pt x="910" y="205"/>
                    <a:pt x="963" y="226"/>
                  </a:cubicBezTo>
                  <a:cubicBezTo>
                    <a:pt x="1088" y="276"/>
                    <a:pt x="1138" y="376"/>
                    <a:pt x="1150" y="489"/>
                  </a:cubicBezTo>
                  <a:cubicBezTo>
                    <a:pt x="1213" y="801"/>
                    <a:pt x="1238" y="1101"/>
                    <a:pt x="1300" y="1401"/>
                  </a:cubicBezTo>
                  <a:cubicBezTo>
                    <a:pt x="1317" y="1464"/>
                    <a:pt x="1373" y="1492"/>
                    <a:pt x="1428" y="1492"/>
                  </a:cubicBezTo>
                  <a:cubicBezTo>
                    <a:pt x="1493" y="1492"/>
                    <a:pt x="1557" y="1451"/>
                    <a:pt x="1550" y="1376"/>
                  </a:cubicBezTo>
                  <a:cubicBezTo>
                    <a:pt x="1513" y="1076"/>
                    <a:pt x="1450" y="789"/>
                    <a:pt x="1388" y="501"/>
                  </a:cubicBezTo>
                  <a:cubicBezTo>
                    <a:pt x="1375" y="376"/>
                    <a:pt x="1338" y="264"/>
                    <a:pt x="1263" y="164"/>
                  </a:cubicBezTo>
                  <a:cubicBezTo>
                    <a:pt x="1175" y="89"/>
                    <a:pt x="1075" y="26"/>
                    <a:pt x="963" y="14"/>
                  </a:cubicBezTo>
                  <a:cubicBezTo>
                    <a:pt x="915" y="4"/>
                    <a:pt x="867" y="0"/>
                    <a:pt x="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4" name="Google Shape;13644;p28"/>
            <p:cNvSpPr/>
            <p:nvPr/>
          </p:nvSpPr>
          <p:spPr>
            <a:xfrm>
              <a:off x="5763225" y="4063725"/>
              <a:ext cx="17825" cy="27000"/>
            </a:xfrm>
            <a:custGeom>
              <a:avLst/>
              <a:gdLst/>
              <a:ahLst/>
              <a:cxnLst/>
              <a:rect l="l" t="t" r="r" b="b"/>
              <a:pathLst>
                <a:path w="713" h="1080" extrusionOk="0">
                  <a:moveTo>
                    <a:pt x="92" y="0"/>
                  </a:moveTo>
                  <a:cubicBezTo>
                    <a:pt x="68" y="0"/>
                    <a:pt x="42" y="14"/>
                    <a:pt x="25" y="38"/>
                  </a:cubicBezTo>
                  <a:cubicBezTo>
                    <a:pt x="1" y="63"/>
                    <a:pt x="1" y="113"/>
                    <a:pt x="25" y="138"/>
                  </a:cubicBezTo>
                  <a:cubicBezTo>
                    <a:pt x="38" y="151"/>
                    <a:pt x="38" y="151"/>
                    <a:pt x="38" y="151"/>
                  </a:cubicBezTo>
                  <a:cubicBezTo>
                    <a:pt x="38" y="151"/>
                    <a:pt x="38" y="151"/>
                    <a:pt x="50" y="163"/>
                  </a:cubicBezTo>
                  <a:cubicBezTo>
                    <a:pt x="50" y="166"/>
                    <a:pt x="50" y="167"/>
                    <a:pt x="50" y="167"/>
                  </a:cubicBezTo>
                  <a:cubicBezTo>
                    <a:pt x="50" y="169"/>
                    <a:pt x="50" y="171"/>
                    <a:pt x="50" y="176"/>
                  </a:cubicBezTo>
                  <a:cubicBezTo>
                    <a:pt x="50" y="188"/>
                    <a:pt x="50" y="188"/>
                    <a:pt x="50" y="188"/>
                  </a:cubicBezTo>
                  <a:cubicBezTo>
                    <a:pt x="50" y="201"/>
                    <a:pt x="50" y="213"/>
                    <a:pt x="50" y="226"/>
                  </a:cubicBezTo>
                  <a:cubicBezTo>
                    <a:pt x="50" y="238"/>
                    <a:pt x="50" y="263"/>
                    <a:pt x="50" y="288"/>
                  </a:cubicBezTo>
                  <a:cubicBezTo>
                    <a:pt x="50" y="288"/>
                    <a:pt x="38" y="301"/>
                    <a:pt x="38" y="313"/>
                  </a:cubicBezTo>
                  <a:cubicBezTo>
                    <a:pt x="38" y="313"/>
                    <a:pt x="38" y="326"/>
                    <a:pt x="38" y="338"/>
                  </a:cubicBezTo>
                  <a:cubicBezTo>
                    <a:pt x="25" y="463"/>
                    <a:pt x="13" y="588"/>
                    <a:pt x="50" y="700"/>
                  </a:cubicBezTo>
                  <a:cubicBezTo>
                    <a:pt x="88" y="825"/>
                    <a:pt x="163" y="925"/>
                    <a:pt x="275" y="1013"/>
                  </a:cubicBezTo>
                  <a:cubicBezTo>
                    <a:pt x="353" y="1061"/>
                    <a:pt x="445" y="1080"/>
                    <a:pt x="541" y="1080"/>
                  </a:cubicBezTo>
                  <a:cubicBezTo>
                    <a:pt x="569" y="1080"/>
                    <a:pt x="597" y="1078"/>
                    <a:pt x="625" y="1075"/>
                  </a:cubicBezTo>
                  <a:cubicBezTo>
                    <a:pt x="688" y="1063"/>
                    <a:pt x="713" y="1000"/>
                    <a:pt x="713" y="938"/>
                  </a:cubicBezTo>
                  <a:cubicBezTo>
                    <a:pt x="700" y="888"/>
                    <a:pt x="650" y="838"/>
                    <a:pt x="600" y="838"/>
                  </a:cubicBezTo>
                  <a:lnTo>
                    <a:pt x="538" y="838"/>
                  </a:lnTo>
                  <a:cubicBezTo>
                    <a:pt x="525" y="838"/>
                    <a:pt x="513" y="825"/>
                    <a:pt x="500" y="825"/>
                  </a:cubicBezTo>
                  <a:cubicBezTo>
                    <a:pt x="475" y="813"/>
                    <a:pt x="463" y="800"/>
                    <a:pt x="438" y="788"/>
                  </a:cubicBezTo>
                  <a:cubicBezTo>
                    <a:pt x="438" y="788"/>
                    <a:pt x="425" y="775"/>
                    <a:pt x="425" y="775"/>
                  </a:cubicBezTo>
                  <a:cubicBezTo>
                    <a:pt x="413" y="775"/>
                    <a:pt x="400" y="763"/>
                    <a:pt x="400" y="763"/>
                  </a:cubicBezTo>
                  <a:cubicBezTo>
                    <a:pt x="388" y="750"/>
                    <a:pt x="388" y="738"/>
                    <a:pt x="375" y="738"/>
                  </a:cubicBezTo>
                  <a:cubicBezTo>
                    <a:pt x="375" y="738"/>
                    <a:pt x="363" y="713"/>
                    <a:pt x="363" y="713"/>
                  </a:cubicBezTo>
                  <a:cubicBezTo>
                    <a:pt x="350" y="713"/>
                    <a:pt x="350" y="700"/>
                    <a:pt x="350" y="700"/>
                  </a:cubicBezTo>
                  <a:cubicBezTo>
                    <a:pt x="338" y="688"/>
                    <a:pt x="338" y="675"/>
                    <a:pt x="325" y="663"/>
                  </a:cubicBezTo>
                  <a:cubicBezTo>
                    <a:pt x="325" y="650"/>
                    <a:pt x="313" y="650"/>
                    <a:pt x="313" y="638"/>
                  </a:cubicBezTo>
                  <a:cubicBezTo>
                    <a:pt x="300" y="625"/>
                    <a:pt x="300" y="625"/>
                    <a:pt x="300" y="613"/>
                  </a:cubicBezTo>
                  <a:cubicBezTo>
                    <a:pt x="288" y="600"/>
                    <a:pt x="288" y="575"/>
                    <a:pt x="275" y="550"/>
                  </a:cubicBezTo>
                  <a:cubicBezTo>
                    <a:pt x="275" y="525"/>
                    <a:pt x="263" y="500"/>
                    <a:pt x="263" y="475"/>
                  </a:cubicBezTo>
                  <a:cubicBezTo>
                    <a:pt x="263" y="463"/>
                    <a:pt x="263" y="463"/>
                    <a:pt x="263" y="463"/>
                  </a:cubicBezTo>
                  <a:cubicBezTo>
                    <a:pt x="263" y="438"/>
                    <a:pt x="263" y="426"/>
                    <a:pt x="263" y="413"/>
                  </a:cubicBezTo>
                  <a:cubicBezTo>
                    <a:pt x="250" y="363"/>
                    <a:pt x="250" y="326"/>
                    <a:pt x="250" y="276"/>
                  </a:cubicBezTo>
                  <a:cubicBezTo>
                    <a:pt x="250" y="176"/>
                    <a:pt x="213" y="76"/>
                    <a:pt x="125" y="13"/>
                  </a:cubicBezTo>
                  <a:cubicBezTo>
                    <a:pt x="117" y="4"/>
                    <a:pt x="105" y="0"/>
                    <a:pt x="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5" name="Google Shape;13645;p28"/>
            <p:cNvSpPr/>
            <p:nvPr/>
          </p:nvSpPr>
          <p:spPr>
            <a:xfrm>
              <a:off x="5678425" y="4074675"/>
              <a:ext cx="91075" cy="72175"/>
            </a:xfrm>
            <a:custGeom>
              <a:avLst/>
              <a:gdLst/>
              <a:ahLst/>
              <a:cxnLst/>
              <a:rect l="l" t="t" r="r" b="b"/>
              <a:pathLst>
                <a:path w="3643" h="2887" extrusionOk="0">
                  <a:moveTo>
                    <a:pt x="129" y="1"/>
                  </a:moveTo>
                  <a:cubicBezTo>
                    <a:pt x="64" y="1"/>
                    <a:pt x="0" y="72"/>
                    <a:pt x="43" y="150"/>
                  </a:cubicBezTo>
                  <a:cubicBezTo>
                    <a:pt x="218" y="500"/>
                    <a:pt x="493" y="787"/>
                    <a:pt x="768" y="1075"/>
                  </a:cubicBezTo>
                  <a:cubicBezTo>
                    <a:pt x="906" y="1212"/>
                    <a:pt x="1043" y="1362"/>
                    <a:pt x="1206" y="1500"/>
                  </a:cubicBezTo>
                  <a:cubicBezTo>
                    <a:pt x="1343" y="1637"/>
                    <a:pt x="1505" y="1737"/>
                    <a:pt x="1655" y="1862"/>
                  </a:cubicBezTo>
                  <a:cubicBezTo>
                    <a:pt x="1830" y="1987"/>
                    <a:pt x="1955" y="2124"/>
                    <a:pt x="2080" y="2299"/>
                  </a:cubicBezTo>
                  <a:cubicBezTo>
                    <a:pt x="2180" y="2437"/>
                    <a:pt x="2293" y="2562"/>
                    <a:pt x="2443" y="2649"/>
                  </a:cubicBezTo>
                  <a:cubicBezTo>
                    <a:pt x="2755" y="2837"/>
                    <a:pt x="3155" y="2862"/>
                    <a:pt x="3517" y="2887"/>
                  </a:cubicBezTo>
                  <a:cubicBezTo>
                    <a:pt x="3580" y="2887"/>
                    <a:pt x="3642" y="2812"/>
                    <a:pt x="3617" y="2749"/>
                  </a:cubicBezTo>
                  <a:cubicBezTo>
                    <a:pt x="3530" y="2524"/>
                    <a:pt x="3318" y="2437"/>
                    <a:pt x="3093" y="2362"/>
                  </a:cubicBezTo>
                  <a:cubicBezTo>
                    <a:pt x="2818" y="2274"/>
                    <a:pt x="2580" y="2162"/>
                    <a:pt x="2555" y="1837"/>
                  </a:cubicBezTo>
                  <a:cubicBezTo>
                    <a:pt x="2543" y="1525"/>
                    <a:pt x="2705" y="1250"/>
                    <a:pt x="2755" y="950"/>
                  </a:cubicBezTo>
                  <a:cubicBezTo>
                    <a:pt x="2818" y="625"/>
                    <a:pt x="2680" y="350"/>
                    <a:pt x="2505" y="87"/>
                  </a:cubicBezTo>
                  <a:cubicBezTo>
                    <a:pt x="2475" y="45"/>
                    <a:pt x="2432" y="28"/>
                    <a:pt x="2391" y="28"/>
                  </a:cubicBezTo>
                  <a:cubicBezTo>
                    <a:pt x="2297" y="28"/>
                    <a:pt x="2207" y="117"/>
                    <a:pt x="2268" y="212"/>
                  </a:cubicBezTo>
                  <a:cubicBezTo>
                    <a:pt x="2355" y="337"/>
                    <a:pt x="2455" y="475"/>
                    <a:pt x="2493" y="625"/>
                  </a:cubicBezTo>
                  <a:cubicBezTo>
                    <a:pt x="2530" y="787"/>
                    <a:pt x="2505" y="962"/>
                    <a:pt x="2468" y="1137"/>
                  </a:cubicBezTo>
                  <a:cubicBezTo>
                    <a:pt x="2418" y="1400"/>
                    <a:pt x="2355" y="1675"/>
                    <a:pt x="2405" y="1949"/>
                  </a:cubicBezTo>
                  <a:cubicBezTo>
                    <a:pt x="2443" y="2199"/>
                    <a:pt x="2580" y="2374"/>
                    <a:pt x="2805" y="2474"/>
                  </a:cubicBezTo>
                  <a:cubicBezTo>
                    <a:pt x="2943" y="2537"/>
                    <a:pt x="3130" y="2574"/>
                    <a:pt x="3268" y="2662"/>
                  </a:cubicBezTo>
                  <a:cubicBezTo>
                    <a:pt x="2993" y="2649"/>
                    <a:pt x="2705" y="2599"/>
                    <a:pt x="2480" y="2449"/>
                  </a:cubicBezTo>
                  <a:cubicBezTo>
                    <a:pt x="2305" y="2324"/>
                    <a:pt x="2243" y="2149"/>
                    <a:pt x="2130" y="1987"/>
                  </a:cubicBezTo>
                  <a:cubicBezTo>
                    <a:pt x="2030" y="1850"/>
                    <a:pt x="1905" y="1737"/>
                    <a:pt x="1768" y="1637"/>
                  </a:cubicBezTo>
                  <a:cubicBezTo>
                    <a:pt x="1481" y="1412"/>
                    <a:pt x="1156" y="1237"/>
                    <a:pt x="893" y="975"/>
                  </a:cubicBezTo>
                  <a:cubicBezTo>
                    <a:pt x="606" y="700"/>
                    <a:pt x="431" y="375"/>
                    <a:pt x="206" y="50"/>
                  </a:cubicBezTo>
                  <a:cubicBezTo>
                    <a:pt x="186" y="15"/>
                    <a:pt x="158" y="1"/>
                    <a:pt x="1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6" name="Google Shape;13646;p28"/>
            <p:cNvSpPr/>
            <p:nvPr/>
          </p:nvSpPr>
          <p:spPr>
            <a:xfrm>
              <a:off x="5727550" y="4078125"/>
              <a:ext cx="27650" cy="65425"/>
            </a:xfrm>
            <a:custGeom>
              <a:avLst/>
              <a:gdLst/>
              <a:ahLst/>
              <a:cxnLst/>
              <a:rect l="l" t="t" r="r" b="b"/>
              <a:pathLst>
                <a:path w="1106" h="2617" extrusionOk="0">
                  <a:moveTo>
                    <a:pt x="146" y="1"/>
                  </a:moveTo>
                  <a:cubicBezTo>
                    <a:pt x="75" y="1"/>
                    <a:pt x="1" y="75"/>
                    <a:pt x="53" y="162"/>
                  </a:cubicBezTo>
                  <a:cubicBezTo>
                    <a:pt x="190" y="374"/>
                    <a:pt x="253" y="612"/>
                    <a:pt x="253" y="862"/>
                  </a:cubicBezTo>
                  <a:cubicBezTo>
                    <a:pt x="253" y="1124"/>
                    <a:pt x="165" y="1374"/>
                    <a:pt x="203" y="1624"/>
                  </a:cubicBezTo>
                  <a:cubicBezTo>
                    <a:pt x="265" y="2036"/>
                    <a:pt x="540" y="2474"/>
                    <a:pt x="940" y="2611"/>
                  </a:cubicBezTo>
                  <a:cubicBezTo>
                    <a:pt x="951" y="2615"/>
                    <a:pt x="961" y="2616"/>
                    <a:pt x="971" y="2616"/>
                  </a:cubicBezTo>
                  <a:cubicBezTo>
                    <a:pt x="1063" y="2616"/>
                    <a:pt x="1106" y="2469"/>
                    <a:pt x="1015" y="2424"/>
                  </a:cubicBezTo>
                  <a:cubicBezTo>
                    <a:pt x="828" y="2336"/>
                    <a:pt x="640" y="2224"/>
                    <a:pt x="515" y="2036"/>
                  </a:cubicBezTo>
                  <a:cubicBezTo>
                    <a:pt x="403" y="1861"/>
                    <a:pt x="340" y="1662"/>
                    <a:pt x="353" y="1449"/>
                  </a:cubicBezTo>
                  <a:cubicBezTo>
                    <a:pt x="365" y="1187"/>
                    <a:pt x="478" y="962"/>
                    <a:pt x="453" y="699"/>
                  </a:cubicBezTo>
                  <a:cubicBezTo>
                    <a:pt x="440" y="474"/>
                    <a:pt x="365" y="237"/>
                    <a:pt x="228" y="49"/>
                  </a:cubicBezTo>
                  <a:cubicBezTo>
                    <a:pt x="209" y="15"/>
                    <a:pt x="178"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7" name="Google Shape;13647;p28"/>
            <p:cNvSpPr/>
            <p:nvPr/>
          </p:nvSpPr>
          <p:spPr>
            <a:xfrm>
              <a:off x="5741050" y="4066125"/>
              <a:ext cx="53750" cy="59100"/>
            </a:xfrm>
            <a:custGeom>
              <a:avLst/>
              <a:gdLst/>
              <a:ahLst/>
              <a:cxnLst/>
              <a:rect l="l" t="t" r="r" b="b"/>
              <a:pathLst>
                <a:path w="2150" h="2364" extrusionOk="0">
                  <a:moveTo>
                    <a:pt x="2053" y="0"/>
                  </a:moveTo>
                  <a:cubicBezTo>
                    <a:pt x="2025" y="0"/>
                    <a:pt x="1998" y="17"/>
                    <a:pt x="1987" y="55"/>
                  </a:cubicBezTo>
                  <a:cubicBezTo>
                    <a:pt x="1937" y="217"/>
                    <a:pt x="1925" y="379"/>
                    <a:pt x="1887" y="542"/>
                  </a:cubicBezTo>
                  <a:cubicBezTo>
                    <a:pt x="1850" y="704"/>
                    <a:pt x="1800" y="892"/>
                    <a:pt x="1712" y="1029"/>
                  </a:cubicBezTo>
                  <a:cubicBezTo>
                    <a:pt x="1672" y="1097"/>
                    <a:pt x="1594" y="1117"/>
                    <a:pt x="1511" y="1117"/>
                  </a:cubicBezTo>
                  <a:cubicBezTo>
                    <a:pt x="1442" y="1117"/>
                    <a:pt x="1369" y="1103"/>
                    <a:pt x="1312" y="1092"/>
                  </a:cubicBezTo>
                  <a:cubicBezTo>
                    <a:pt x="1226" y="1085"/>
                    <a:pt x="1139" y="1077"/>
                    <a:pt x="1053" y="1077"/>
                  </a:cubicBezTo>
                  <a:cubicBezTo>
                    <a:pt x="989" y="1077"/>
                    <a:pt x="926" y="1081"/>
                    <a:pt x="863" y="1092"/>
                  </a:cubicBezTo>
                  <a:cubicBezTo>
                    <a:pt x="300" y="1204"/>
                    <a:pt x="0" y="1779"/>
                    <a:pt x="0" y="2316"/>
                  </a:cubicBezTo>
                  <a:cubicBezTo>
                    <a:pt x="0" y="2348"/>
                    <a:pt x="25" y="2363"/>
                    <a:pt x="50" y="2363"/>
                  </a:cubicBezTo>
                  <a:cubicBezTo>
                    <a:pt x="75" y="2363"/>
                    <a:pt x="100" y="2348"/>
                    <a:pt x="100" y="2316"/>
                  </a:cubicBezTo>
                  <a:cubicBezTo>
                    <a:pt x="100" y="1992"/>
                    <a:pt x="238" y="1654"/>
                    <a:pt x="525" y="1479"/>
                  </a:cubicBezTo>
                  <a:cubicBezTo>
                    <a:pt x="694" y="1372"/>
                    <a:pt x="854" y="1340"/>
                    <a:pt x="1021" y="1340"/>
                  </a:cubicBezTo>
                  <a:cubicBezTo>
                    <a:pt x="1126" y="1340"/>
                    <a:pt x="1234" y="1352"/>
                    <a:pt x="1350" y="1367"/>
                  </a:cubicBezTo>
                  <a:cubicBezTo>
                    <a:pt x="1398" y="1376"/>
                    <a:pt x="1452" y="1382"/>
                    <a:pt x="1507" y="1382"/>
                  </a:cubicBezTo>
                  <a:cubicBezTo>
                    <a:pt x="1593" y="1382"/>
                    <a:pt x="1681" y="1368"/>
                    <a:pt x="1750" y="1329"/>
                  </a:cubicBezTo>
                  <a:cubicBezTo>
                    <a:pt x="1862" y="1279"/>
                    <a:pt x="1912" y="1167"/>
                    <a:pt x="1950" y="1054"/>
                  </a:cubicBezTo>
                  <a:cubicBezTo>
                    <a:pt x="2012" y="892"/>
                    <a:pt x="2037" y="729"/>
                    <a:pt x="2075" y="567"/>
                  </a:cubicBezTo>
                  <a:cubicBezTo>
                    <a:pt x="2112" y="417"/>
                    <a:pt x="2150" y="242"/>
                    <a:pt x="2137" y="80"/>
                  </a:cubicBezTo>
                  <a:cubicBezTo>
                    <a:pt x="2130" y="30"/>
                    <a:pt x="2090" y="0"/>
                    <a:pt x="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8" name="Google Shape;13648;p28"/>
            <p:cNvSpPr/>
            <p:nvPr/>
          </p:nvSpPr>
          <p:spPr>
            <a:xfrm>
              <a:off x="5788225" y="4057400"/>
              <a:ext cx="20650" cy="49675"/>
            </a:xfrm>
            <a:custGeom>
              <a:avLst/>
              <a:gdLst/>
              <a:ahLst/>
              <a:cxnLst/>
              <a:rect l="l" t="t" r="r" b="b"/>
              <a:pathLst>
                <a:path w="826" h="1987" extrusionOk="0">
                  <a:moveTo>
                    <a:pt x="60" y="0"/>
                  </a:moveTo>
                  <a:cubicBezTo>
                    <a:pt x="30" y="0"/>
                    <a:pt x="0" y="19"/>
                    <a:pt x="0" y="54"/>
                  </a:cubicBezTo>
                  <a:cubicBezTo>
                    <a:pt x="0" y="229"/>
                    <a:pt x="25" y="379"/>
                    <a:pt x="88" y="529"/>
                  </a:cubicBezTo>
                  <a:cubicBezTo>
                    <a:pt x="113" y="616"/>
                    <a:pt x="150" y="691"/>
                    <a:pt x="200" y="766"/>
                  </a:cubicBezTo>
                  <a:cubicBezTo>
                    <a:pt x="250" y="841"/>
                    <a:pt x="313" y="916"/>
                    <a:pt x="363" y="991"/>
                  </a:cubicBezTo>
                  <a:cubicBezTo>
                    <a:pt x="450" y="1116"/>
                    <a:pt x="500" y="1266"/>
                    <a:pt x="538" y="1428"/>
                  </a:cubicBezTo>
                  <a:cubicBezTo>
                    <a:pt x="563" y="1591"/>
                    <a:pt x="563" y="1753"/>
                    <a:pt x="613" y="1916"/>
                  </a:cubicBezTo>
                  <a:cubicBezTo>
                    <a:pt x="625" y="1961"/>
                    <a:pt x="668" y="1986"/>
                    <a:pt x="710" y="1986"/>
                  </a:cubicBezTo>
                  <a:cubicBezTo>
                    <a:pt x="750" y="1986"/>
                    <a:pt x="788" y="1964"/>
                    <a:pt x="800" y="1916"/>
                  </a:cubicBezTo>
                  <a:cubicBezTo>
                    <a:pt x="825" y="1753"/>
                    <a:pt x="813" y="1578"/>
                    <a:pt x="775" y="1416"/>
                  </a:cubicBezTo>
                  <a:cubicBezTo>
                    <a:pt x="750" y="1253"/>
                    <a:pt x="700" y="1091"/>
                    <a:pt x="625" y="941"/>
                  </a:cubicBezTo>
                  <a:cubicBezTo>
                    <a:pt x="538" y="791"/>
                    <a:pt x="400" y="666"/>
                    <a:pt x="313" y="529"/>
                  </a:cubicBezTo>
                  <a:cubicBezTo>
                    <a:pt x="213" y="379"/>
                    <a:pt x="138" y="216"/>
                    <a:pt x="113" y="41"/>
                  </a:cubicBezTo>
                  <a:cubicBezTo>
                    <a:pt x="107" y="13"/>
                    <a:pt x="84" y="0"/>
                    <a:pt x="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9" name="Google Shape;13649;p28"/>
            <p:cNvSpPr/>
            <p:nvPr/>
          </p:nvSpPr>
          <p:spPr>
            <a:xfrm>
              <a:off x="5763650" y="4096775"/>
              <a:ext cx="52600" cy="49175"/>
            </a:xfrm>
            <a:custGeom>
              <a:avLst/>
              <a:gdLst/>
              <a:ahLst/>
              <a:cxnLst/>
              <a:rect l="l" t="t" r="r" b="b"/>
              <a:pathLst>
                <a:path w="2104" h="1967" extrusionOk="0">
                  <a:moveTo>
                    <a:pt x="134" y="0"/>
                  </a:moveTo>
                  <a:cubicBezTo>
                    <a:pt x="62" y="0"/>
                    <a:pt x="0" y="98"/>
                    <a:pt x="58" y="166"/>
                  </a:cubicBezTo>
                  <a:cubicBezTo>
                    <a:pt x="246" y="366"/>
                    <a:pt x="371" y="578"/>
                    <a:pt x="471" y="816"/>
                  </a:cubicBezTo>
                  <a:cubicBezTo>
                    <a:pt x="521" y="941"/>
                    <a:pt x="583" y="991"/>
                    <a:pt x="708" y="1015"/>
                  </a:cubicBezTo>
                  <a:cubicBezTo>
                    <a:pt x="846" y="1040"/>
                    <a:pt x="983" y="1053"/>
                    <a:pt x="1121" y="1065"/>
                  </a:cubicBezTo>
                  <a:cubicBezTo>
                    <a:pt x="1246" y="1090"/>
                    <a:pt x="1371" y="1115"/>
                    <a:pt x="1458" y="1215"/>
                  </a:cubicBezTo>
                  <a:cubicBezTo>
                    <a:pt x="1508" y="1290"/>
                    <a:pt x="1546" y="1378"/>
                    <a:pt x="1571" y="1465"/>
                  </a:cubicBezTo>
                  <a:cubicBezTo>
                    <a:pt x="1621" y="1640"/>
                    <a:pt x="1671" y="1865"/>
                    <a:pt x="1846" y="1953"/>
                  </a:cubicBezTo>
                  <a:cubicBezTo>
                    <a:pt x="1867" y="1962"/>
                    <a:pt x="1888" y="1967"/>
                    <a:pt x="1908" y="1967"/>
                  </a:cubicBezTo>
                  <a:cubicBezTo>
                    <a:pt x="2019" y="1967"/>
                    <a:pt x="2103" y="1836"/>
                    <a:pt x="2008" y="1740"/>
                  </a:cubicBezTo>
                  <a:cubicBezTo>
                    <a:pt x="1945" y="1678"/>
                    <a:pt x="1895" y="1628"/>
                    <a:pt x="1846" y="1540"/>
                  </a:cubicBezTo>
                  <a:cubicBezTo>
                    <a:pt x="1808" y="1465"/>
                    <a:pt x="1783" y="1365"/>
                    <a:pt x="1746" y="1290"/>
                  </a:cubicBezTo>
                  <a:cubicBezTo>
                    <a:pt x="1658" y="1078"/>
                    <a:pt x="1521" y="953"/>
                    <a:pt x="1296" y="903"/>
                  </a:cubicBezTo>
                  <a:cubicBezTo>
                    <a:pt x="1171" y="878"/>
                    <a:pt x="1046" y="866"/>
                    <a:pt x="908" y="853"/>
                  </a:cubicBezTo>
                  <a:cubicBezTo>
                    <a:pt x="858" y="841"/>
                    <a:pt x="746" y="841"/>
                    <a:pt x="708" y="803"/>
                  </a:cubicBezTo>
                  <a:cubicBezTo>
                    <a:pt x="671" y="778"/>
                    <a:pt x="658" y="703"/>
                    <a:pt x="633" y="653"/>
                  </a:cubicBezTo>
                  <a:cubicBezTo>
                    <a:pt x="533" y="416"/>
                    <a:pt x="383" y="216"/>
                    <a:pt x="196" y="28"/>
                  </a:cubicBezTo>
                  <a:cubicBezTo>
                    <a:pt x="176" y="9"/>
                    <a:pt x="155"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0" name="Google Shape;13650;p28"/>
            <p:cNvSpPr/>
            <p:nvPr/>
          </p:nvSpPr>
          <p:spPr>
            <a:xfrm>
              <a:off x="5749475" y="4099800"/>
              <a:ext cx="37825" cy="47925"/>
            </a:xfrm>
            <a:custGeom>
              <a:avLst/>
              <a:gdLst/>
              <a:ahLst/>
              <a:cxnLst/>
              <a:rect l="l" t="t" r="r" b="b"/>
              <a:pathLst>
                <a:path w="1513" h="1917" extrusionOk="0">
                  <a:moveTo>
                    <a:pt x="164" y="1"/>
                  </a:moveTo>
                  <a:cubicBezTo>
                    <a:pt x="152" y="1"/>
                    <a:pt x="139" y="3"/>
                    <a:pt x="126" y="7"/>
                  </a:cubicBezTo>
                  <a:cubicBezTo>
                    <a:pt x="63" y="20"/>
                    <a:pt x="1" y="95"/>
                    <a:pt x="26" y="157"/>
                  </a:cubicBezTo>
                  <a:cubicBezTo>
                    <a:pt x="201" y="582"/>
                    <a:pt x="463" y="932"/>
                    <a:pt x="788" y="1244"/>
                  </a:cubicBezTo>
                  <a:cubicBezTo>
                    <a:pt x="875" y="1319"/>
                    <a:pt x="950" y="1394"/>
                    <a:pt x="1025" y="1469"/>
                  </a:cubicBezTo>
                  <a:cubicBezTo>
                    <a:pt x="1113" y="1532"/>
                    <a:pt x="1188" y="1607"/>
                    <a:pt x="1250" y="1682"/>
                  </a:cubicBezTo>
                  <a:lnTo>
                    <a:pt x="1238" y="1682"/>
                  </a:lnTo>
                  <a:cubicBezTo>
                    <a:pt x="1175" y="1644"/>
                    <a:pt x="1125" y="1632"/>
                    <a:pt x="1063" y="1619"/>
                  </a:cubicBezTo>
                  <a:cubicBezTo>
                    <a:pt x="1025" y="1607"/>
                    <a:pt x="988" y="1604"/>
                    <a:pt x="952" y="1604"/>
                  </a:cubicBezTo>
                  <a:cubicBezTo>
                    <a:pt x="916" y="1604"/>
                    <a:pt x="882" y="1607"/>
                    <a:pt x="850" y="1607"/>
                  </a:cubicBezTo>
                  <a:cubicBezTo>
                    <a:pt x="824" y="1570"/>
                    <a:pt x="779" y="1551"/>
                    <a:pt x="735" y="1551"/>
                  </a:cubicBezTo>
                  <a:cubicBezTo>
                    <a:pt x="673" y="1551"/>
                    <a:pt x="613" y="1589"/>
                    <a:pt x="613" y="1669"/>
                  </a:cubicBezTo>
                  <a:cubicBezTo>
                    <a:pt x="625" y="1694"/>
                    <a:pt x="625" y="1732"/>
                    <a:pt x="625" y="1757"/>
                  </a:cubicBezTo>
                  <a:cubicBezTo>
                    <a:pt x="625" y="1825"/>
                    <a:pt x="688" y="1883"/>
                    <a:pt x="756" y="1883"/>
                  </a:cubicBezTo>
                  <a:cubicBezTo>
                    <a:pt x="762" y="1883"/>
                    <a:pt x="769" y="1883"/>
                    <a:pt x="775" y="1882"/>
                  </a:cubicBezTo>
                  <a:cubicBezTo>
                    <a:pt x="828" y="1866"/>
                    <a:pt x="880" y="1859"/>
                    <a:pt x="932" y="1859"/>
                  </a:cubicBezTo>
                  <a:cubicBezTo>
                    <a:pt x="1003" y="1859"/>
                    <a:pt x="1072" y="1872"/>
                    <a:pt x="1138" y="1894"/>
                  </a:cubicBezTo>
                  <a:cubicBezTo>
                    <a:pt x="1178" y="1907"/>
                    <a:pt x="1219" y="1916"/>
                    <a:pt x="1258" y="1916"/>
                  </a:cubicBezTo>
                  <a:cubicBezTo>
                    <a:pt x="1329" y="1916"/>
                    <a:pt x="1393" y="1887"/>
                    <a:pt x="1425" y="1807"/>
                  </a:cubicBezTo>
                  <a:cubicBezTo>
                    <a:pt x="1513" y="1569"/>
                    <a:pt x="1263" y="1419"/>
                    <a:pt x="1125" y="1269"/>
                  </a:cubicBezTo>
                  <a:cubicBezTo>
                    <a:pt x="788" y="932"/>
                    <a:pt x="463" y="545"/>
                    <a:pt x="276" y="95"/>
                  </a:cubicBezTo>
                  <a:cubicBezTo>
                    <a:pt x="255" y="43"/>
                    <a:pt x="218"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1" name="Google Shape;13651;p28"/>
            <p:cNvSpPr/>
            <p:nvPr/>
          </p:nvSpPr>
          <p:spPr>
            <a:xfrm>
              <a:off x="5652425" y="4118700"/>
              <a:ext cx="228600" cy="36750"/>
            </a:xfrm>
            <a:custGeom>
              <a:avLst/>
              <a:gdLst/>
              <a:ahLst/>
              <a:cxnLst/>
              <a:rect l="l" t="t" r="r" b="b"/>
              <a:pathLst>
                <a:path w="9144" h="1470" extrusionOk="0">
                  <a:moveTo>
                    <a:pt x="8951" y="0"/>
                  </a:moveTo>
                  <a:cubicBezTo>
                    <a:pt x="8919" y="0"/>
                    <a:pt x="8887" y="38"/>
                    <a:pt x="8906" y="76"/>
                  </a:cubicBezTo>
                  <a:cubicBezTo>
                    <a:pt x="8956" y="176"/>
                    <a:pt x="8931" y="351"/>
                    <a:pt x="8869" y="451"/>
                  </a:cubicBezTo>
                  <a:cubicBezTo>
                    <a:pt x="8806" y="563"/>
                    <a:pt x="8706" y="626"/>
                    <a:pt x="8569" y="663"/>
                  </a:cubicBezTo>
                  <a:cubicBezTo>
                    <a:pt x="8455" y="698"/>
                    <a:pt x="8335" y="711"/>
                    <a:pt x="8213" y="711"/>
                  </a:cubicBezTo>
                  <a:cubicBezTo>
                    <a:pt x="8027" y="711"/>
                    <a:pt x="7838" y="681"/>
                    <a:pt x="7657" y="651"/>
                  </a:cubicBezTo>
                  <a:cubicBezTo>
                    <a:pt x="7517" y="628"/>
                    <a:pt x="7377" y="611"/>
                    <a:pt x="7239" y="611"/>
                  </a:cubicBezTo>
                  <a:cubicBezTo>
                    <a:pt x="7069" y="611"/>
                    <a:pt x="6903" y="637"/>
                    <a:pt x="6744" y="713"/>
                  </a:cubicBezTo>
                  <a:cubicBezTo>
                    <a:pt x="6607" y="776"/>
                    <a:pt x="6494" y="863"/>
                    <a:pt x="6357" y="901"/>
                  </a:cubicBezTo>
                  <a:cubicBezTo>
                    <a:pt x="6276" y="926"/>
                    <a:pt x="6195" y="935"/>
                    <a:pt x="6113" y="935"/>
                  </a:cubicBezTo>
                  <a:cubicBezTo>
                    <a:pt x="6032" y="935"/>
                    <a:pt x="5951" y="926"/>
                    <a:pt x="5870" y="913"/>
                  </a:cubicBezTo>
                  <a:cubicBezTo>
                    <a:pt x="5716" y="893"/>
                    <a:pt x="5555" y="880"/>
                    <a:pt x="5392" y="880"/>
                  </a:cubicBezTo>
                  <a:cubicBezTo>
                    <a:pt x="5251" y="880"/>
                    <a:pt x="5109" y="890"/>
                    <a:pt x="4970" y="913"/>
                  </a:cubicBezTo>
                  <a:cubicBezTo>
                    <a:pt x="4657" y="963"/>
                    <a:pt x="4358" y="1088"/>
                    <a:pt x="4045" y="1101"/>
                  </a:cubicBezTo>
                  <a:cubicBezTo>
                    <a:pt x="4023" y="1102"/>
                    <a:pt x="4001" y="1103"/>
                    <a:pt x="3979" y="1103"/>
                  </a:cubicBezTo>
                  <a:cubicBezTo>
                    <a:pt x="3669" y="1103"/>
                    <a:pt x="3399" y="949"/>
                    <a:pt x="3095" y="926"/>
                  </a:cubicBezTo>
                  <a:cubicBezTo>
                    <a:pt x="3086" y="925"/>
                    <a:pt x="3078" y="925"/>
                    <a:pt x="3069" y="925"/>
                  </a:cubicBezTo>
                  <a:cubicBezTo>
                    <a:pt x="2771" y="925"/>
                    <a:pt x="2562" y="1129"/>
                    <a:pt x="2283" y="1226"/>
                  </a:cubicBezTo>
                  <a:cubicBezTo>
                    <a:pt x="2227" y="1246"/>
                    <a:pt x="2173" y="1254"/>
                    <a:pt x="2120" y="1254"/>
                  </a:cubicBezTo>
                  <a:cubicBezTo>
                    <a:pt x="1977" y="1254"/>
                    <a:pt x="1846" y="1190"/>
                    <a:pt x="1708" y="1126"/>
                  </a:cubicBezTo>
                  <a:cubicBezTo>
                    <a:pt x="1558" y="1063"/>
                    <a:pt x="1396" y="1013"/>
                    <a:pt x="1233" y="976"/>
                  </a:cubicBezTo>
                  <a:cubicBezTo>
                    <a:pt x="1058" y="951"/>
                    <a:pt x="883" y="963"/>
                    <a:pt x="721" y="951"/>
                  </a:cubicBezTo>
                  <a:cubicBezTo>
                    <a:pt x="521" y="926"/>
                    <a:pt x="321" y="938"/>
                    <a:pt x="159" y="801"/>
                  </a:cubicBezTo>
                  <a:cubicBezTo>
                    <a:pt x="142" y="787"/>
                    <a:pt x="124" y="781"/>
                    <a:pt x="107" y="781"/>
                  </a:cubicBezTo>
                  <a:cubicBezTo>
                    <a:pt x="48" y="781"/>
                    <a:pt x="0" y="852"/>
                    <a:pt x="59" y="901"/>
                  </a:cubicBezTo>
                  <a:cubicBezTo>
                    <a:pt x="309" y="1151"/>
                    <a:pt x="609" y="1226"/>
                    <a:pt x="958" y="1238"/>
                  </a:cubicBezTo>
                  <a:cubicBezTo>
                    <a:pt x="1108" y="1251"/>
                    <a:pt x="1271" y="1238"/>
                    <a:pt x="1433" y="1263"/>
                  </a:cubicBezTo>
                  <a:cubicBezTo>
                    <a:pt x="1633" y="1288"/>
                    <a:pt x="1821" y="1388"/>
                    <a:pt x="2008" y="1438"/>
                  </a:cubicBezTo>
                  <a:cubicBezTo>
                    <a:pt x="2089" y="1457"/>
                    <a:pt x="2164" y="1469"/>
                    <a:pt x="2238" y="1469"/>
                  </a:cubicBezTo>
                  <a:cubicBezTo>
                    <a:pt x="2311" y="1469"/>
                    <a:pt x="2383" y="1457"/>
                    <a:pt x="2458" y="1426"/>
                  </a:cubicBezTo>
                  <a:cubicBezTo>
                    <a:pt x="2608" y="1376"/>
                    <a:pt x="2733" y="1288"/>
                    <a:pt x="2883" y="1238"/>
                  </a:cubicBezTo>
                  <a:cubicBezTo>
                    <a:pt x="2976" y="1208"/>
                    <a:pt x="3071" y="1197"/>
                    <a:pt x="3165" y="1197"/>
                  </a:cubicBezTo>
                  <a:cubicBezTo>
                    <a:pt x="3426" y="1197"/>
                    <a:pt x="3692" y="1282"/>
                    <a:pt x="3958" y="1301"/>
                  </a:cubicBezTo>
                  <a:cubicBezTo>
                    <a:pt x="4017" y="1305"/>
                    <a:pt x="4077" y="1307"/>
                    <a:pt x="4137" y="1307"/>
                  </a:cubicBezTo>
                  <a:cubicBezTo>
                    <a:pt x="4415" y="1307"/>
                    <a:pt x="4692" y="1262"/>
                    <a:pt x="4970" y="1201"/>
                  </a:cubicBezTo>
                  <a:cubicBezTo>
                    <a:pt x="5132" y="1163"/>
                    <a:pt x="5295" y="1113"/>
                    <a:pt x="5457" y="1113"/>
                  </a:cubicBezTo>
                  <a:cubicBezTo>
                    <a:pt x="5645" y="1113"/>
                    <a:pt x="5820" y="1138"/>
                    <a:pt x="6007" y="1163"/>
                  </a:cubicBezTo>
                  <a:cubicBezTo>
                    <a:pt x="6100" y="1179"/>
                    <a:pt x="6197" y="1189"/>
                    <a:pt x="6294" y="1189"/>
                  </a:cubicBezTo>
                  <a:cubicBezTo>
                    <a:pt x="6353" y="1189"/>
                    <a:pt x="6412" y="1185"/>
                    <a:pt x="6469" y="1176"/>
                  </a:cubicBezTo>
                  <a:cubicBezTo>
                    <a:pt x="6632" y="1138"/>
                    <a:pt x="6769" y="1038"/>
                    <a:pt x="6919" y="963"/>
                  </a:cubicBezTo>
                  <a:cubicBezTo>
                    <a:pt x="7050" y="898"/>
                    <a:pt x="7184" y="875"/>
                    <a:pt x="7318" y="875"/>
                  </a:cubicBezTo>
                  <a:cubicBezTo>
                    <a:pt x="7545" y="875"/>
                    <a:pt x="7775" y="941"/>
                    <a:pt x="7994" y="988"/>
                  </a:cubicBezTo>
                  <a:cubicBezTo>
                    <a:pt x="8097" y="1011"/>
                    <a:pt x="8205" y="1025"/>
                    <a:pt x="8311" y="1025"/>
                  </a:cubicBezTo>
                  <a:cubicBezTo>
                    <a:pt x="8554" y="1025"/>
                    <a:pt x="8791" y="954"/>
                    <a:pt x="8956" y="763"/>
                  </a:cubicBezTo>
                  <a:cubicBezTo>
                    <a:pt x="9056" y="651"/>
                    <a:pt x="9106" y="513"/>
                    <a:pt x="9131" y="363"/>
                  </a:cubicBezTo>
                  <a:cubicBezTo>
                    <a:pt x="9144" y="213"/>
                    <a:pt x="9094" y="114"/>
                    <a:pt x="8981" y="14"/>
                  </a:cubicBezTo>
                  <a:cubicBezTo>
                    <a:pt x="8972" y="4"/>
                    <a:pt x="8962" y="0"/>
                    <a:pt x="8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2" name="Google Shape;13652;p28"/>
            <p:cNvSpPr/>
            <p:nvPr/>
          </p:nvSpPr>
          <p:spPr>
            <a:xfrm>
              <a:off x="5873025" y="4094200"/>
              <a:ext cx="22375" cy="57225"/>
            </a:xfrm>
            <a:custGeom>
              <a:avLst/>
              <a:gdLst/>
              <a:ahLst/>
              <a:cxnLst/>
              <a:rect l="l" t="t" r="r" b="b"/>
              <a:pathLst>
                <a:path w="895" h="2289" extrusionOk="0">
                  <a:moveTo>
                    <a:pt x="71" y="1"/>
                  </a:moveTo>
                  <a:cubicBezTo>
                    <a:pt x="31" y="1"/>
                    <a:pt x="1" y="50"/>
                    <a:pt x="32" y="81"/>
                  </a:cubicBezTo>
                  <a:cubicBezTo>
                    <a:pt x="345" y="331"/>
                    <a:pt x="695" y="694"/>
                    <a:pt x="557" y="1131"/>
                  </a:cubicBezTo>
                  <a:cubicBezTo>
                    <a:pt x="495" y="1318"/>
                    <a:pt x="370" y="1518"/>
                    <a:pt x="520" y="1706"/>
                  </a:cubicBezTo>
                  <a:cubicBezTo>
                    <a:pt x="557" y="1743"/>
                    <a:pt x="595" y="1768"/>
                    <a:pt x="607" y="1818"/>
                  </a:cubicBezTo>
                  <a:cubicBezTo>
                    <a:pt x="620" y="1868"/>
                    <a:pt x="607" y="1918"/>
                    <a:pt x="595" y="1956"/>
                  </a:cubicBezTo>
                  <a:cubicBezTo>
                    <a:pt x="557" y="2056"/>
                    <a:pt x="495" y="2143"/>
                    <a:pt x="432" y="2231"/>
                  </a:cubicBezTo>
                  <a:cubicBezTo>
                    <a:pt x="413" y="2260"/>
                    <a:pt x="439" y="2289"/>
                    <a:pt x="468" y="2289"/>
                  </a:cubicBezTo>
                  <a:cubicBezTo>
                    <a:pt x="477" y="2289"/>
                    <a:pt x="486" y="2286"/>
                    <a:pt x="495" y="2281"/>
                  </a:cubicBezTo>
                  <a:cubicBezTo>
                    <a:pt x="682" y="2193"/>
                    <a:pt x="820" y="2006"/>
                    <a:pt x="782" y="1793"/>
                  </a:cubicBezTo>
                  <a:cubicBezTo>
                    <a:pt x="782" y="1731"/>
                    <a:pt x="745" y="1681"/>
                    <a:pt x="745" y="1618"/>
                  </a:cubicBezTo>
                  <a:cubicBezTo>
                    <a:pt x="757" y="1581"/>
                    <a:pt x="770" y="1531"/>
                    <a:pt x="782" y="1481"/>
                  </a:cubicBezTo>
                  <a:cubicBezTo>
                    <a:pt x="807" y="1368"/>
                    <a:pt x="857" y="1243"/>
                    <a:pt x="870" y="1118"/>
                  </a:cubicBezTo>
                  <a:cubicBezTo>
                    <a:pt x="895" y="894"/>
                    <a:pt x="795" y="656"/>
                    <a:pt x="657" y="481"/>
                  </a:cubicBezTo>
                  <a:cubicBezTo>
                    <a:pt x="507" y="269"/>
                    <a:pt x="307" y="131"/>
                    <a:pt x="95" y="6"/>
                  </a:cubicBezTo>
                  <a:cubicBezTo>
                    <a:pt x="87" y="2"/>
                    <a:pt x="79" y="1"/>
                    <a:pt x="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3" name="Google Shape;13653;p28"/>
            <p:cNvSpPr/>
            <p:nvPr/>
          </p:nvSpPr>
          <p:spPr>
            <a:xfrm>
              <a:off x="5628250" y="4119425"/>
              <a:ext cx="117425" cy="53675"/>
            </a:xfrm>
            <a:custGeom>
              <a:avLst/>
              <a:gdLst/>
              <a:ahLst/>
              <a:cxnLst/>
              <a:rect l="l" t="t" r="r" b="b"/>
              <a:pathLst>
                <a:path w="4697" h="2147" extrusionOk="0">
                  <a:moveTo>
                    <a:pt x="87" y="1"/>
                  </a:moveTo>
                  <a:cubicBezTo>
                    <a:pt x="44" y="1"/>
                    <a:pt x="0" y="46"/>
                    <a:pt x="26" y="97"/>
                  </a:cubicBezTo>
                  <a:cubicBezTo>
                    <a:pt x="126" y="347"/>
                    <a:pt x="238" y="572"/>
                    <a:pt x="363" y="809"/>
                  </a:cubicBezTo>
                  <a:cubicBezTo>
                    <a:pt x="463" y="984"/>
                    <a:pt x="576" y="1172"/>
                    <a:pt x="738" y="1309"/>
                  </a:cubicBezTo>
                  <a:cubicBezTo>
                    <a:pt x="926" y="1459"/>
                    <a:pt x="1126" y="1522"/>
                    <a:pt x="1363" y="1559"/>
                  </a:cubicBezTo>
                  <a:cubicBezTo>
                    <a:pt x="1434" y="1567"/>
                    <a:pt x="1504" y="1568"/>
                    <a:pt x="1575" y="1568"/>
                  </a:cubicBezTo>
                  <a:cubicBezTo>
                    <a:pt x="1649" y="1568"/>
                    <a:pt x="1724" y="1566"/>
                    <a:pt x="1799" y="1566"/>
                  </a:cubicBezTo>
                  <a:cubicBezTo>
                    <a:pt x="1891" y="1566"/>
                    <a:pt x="1983" y="1570"/>
                    <a:pt x="2075" y="1584"/>
                  </a:cubicBezTo>
                  <a:cubicBezTo>
                    <a:pt x="2313" y="1622"/>
                    <a:pt x="2500" y="1747"/>
                    <a:pt x="2713" y="1859"/>
                  </a:cubicBezTo>
                  <a:cubicBezTo>
                    <a:pt x="2913" y="1971"/>
                    <a:pt x="3125" y="2059"/>
                    <a:pt x="3350" y="2109"/>
                  </a:cubicBezTo>
                  <a:cubicBezTo>
                    <a:pt x="3487" y="2133"/>
                    <a:pt x="3624" y="2147"/>
                    <a:pt x="3758" y="2147"/>
                  </a:cubicBezTo>
                  <a:cubicBezTo>
                    <a:pt x="3832" y="2147"/>
                    <a:pt x="3904" y="2143"/>
                    <a:pt x="3975" y="2134"/>
                  </a:cubicBezTo>
                  <a:cubicBezTo>
                    <a:pt x="4212" y="2096"/>
                    <a:pt x="4425" y="2009"/>
                    <a:pt x="4650" y="1922"/>
                  </a:cubicBezTo>
                  <a:cubicBezTo>
                    <a:pt x="4696" y="1898"/>
                    <a:pt x="4689" y="1820"/>
                    <a:pt x="4626" y="1820"/>
                  </a:cubicBezTo>
                  <a:cubicBezTo>
                    <a:pt x="4622" y="1820"/>
                    <a:pt x="4617" y="1821"/>
                    <a:pt x="4612" y="1822"/>
                  </a:cubicBezTo>
                  <a:cubicBezTo>
                    <a:pt x="4460" y="1866"/>
                    <a:pt x="4309" y="1873"/>
                    <a:pt x="4157" y="1873"/>
                  </a:cubicBezTo>
                  <a:cubicBezTo>
                    <a:pt x="4096" y="1873"/>
                    <a:pt x="4036" y="1872"/>
                    <a:pt x="3975" y="1872"/>
                  </a:cubicBezTo>
                  <a:cubicBezTo>
                    <a:pt x="3762" y="1859"/>
                    <a:pt x="3537" y="1847"/>
                    <a:pt x="3338" y="1797"/>
                  </a:cubicBezTo>
                  <a:cubicBezTo>
                    <a:pt x="3138" y="1759"/>
                    <a:pt x="2938" y="1697"/>
                    <a:pt x="2750" y="1609"/>
                  </a:cubicBezTo>
                  <a:cubicBezTo>
                    <a:pt x="2563" y="1509"/>
                    <a:pt x="2388" y="1409"/>
                    <a:pt x="2175" y="1359"/>
                  </a:cubicBezTo>
                  <a:cubicBezTo>
                    <a:pt x="1775" y="1272"/>
                    <a:pt x="1313" y="1322"/>
                    <a:pt x="951" y="1109"/>
                  </a:cubicBezTo>
                  <a:cubicBezTo>
                    <a:pt x="551" y="872"/>
                    <a:pt x="326" y="434"/>
                    <a:pt x="138" y="35"/>
                  </a:cubicBezTo>
                  <a:cubicBezTo>
                    <a:pt x="126" y="11"/>
                    <a:pt x="107" y="1"/>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4" name="Google Shape;13654;p28"/>
            <p:cNvSpPr/>
            <p:nvPr/>
          </p:nvSpPr>
          <p:spPr>
            <a:xfrm>
              <a:off x="5774250" y="4153625"/>
              <a:ext cx="88200" cy="16700"/>
            </a:xfrm>
            <a:custGeom>
              <a:avLst/>
              <a:gdLst/>
              <a:ahLst/>
              <a:cxnLst/>
              <a:rect l="l" t="t" r="r" b="b"/>
              <a:pathLst>
                <a:path w="3528" h="668" extrusionOk="0">
                  <a:moveTo>
                    <a:pt x="3414" y="1"/>
                  </a:moveTo>
                  <a:cubicBezTo>
                    <a:pt x="3408" y="1"/>
                    <a:pt x="3402" y="2"/>
                    <a:pt x="3396" y="4"/>
                  </a:cubicBezTo>
                  <a:cubicBezTo>
                    <a:pt x="2914" y="187"/>
                    <a:pt x="2422" y="371"/>
                    <a:pt x="1910" y="371"/>
                  </a:cubicBezTo>
                  <a:cubicBezTo>
                    <a:pt x="1864" y="371"/>
                    <a:pt x="1818" y="369"/>
                    <a:pt x="1771" y="366"/>
                  </a:cubicBezTo>
                  <a:cubicBezTo>
                    <a:pt x="1535" y="355"/>
                    <a:pt x="1299" y="299"/>
                    <a:pt x="1055" y="299"/>
                  </a:cubicBezTo>
                  <a:cubicBezTo>
                    <a:pt x="1015" y="299"/>
                    <a:pt x="975" y="300"/>
                    <a:pt x="934" y="304"/>
                  </a:cubicBezTo>
                  <a:cubicBezTo>
                    <a:pt x="691" y="315"/>
                    <a:pt x="439" y="462"/>
                    <a:pt x="185" y="462"/>
                  </a:cubicBezTo>
                  <a:cubicBezTo>
                    <a:pt x="152" y="462"/>
                    <a:pt x="118" y="459"/>
                    <a:pt x="84" y="454"/>
                  </a:cubicBezTo>
                  <a:cubicBezTo>
                    <a:pt x="81" y="453"/>
                    <a:pt x="77" y="452"/>
                    <a:pt x="74" y="452"/>
                  </a:cubicBezTo>
                  <a:cubicBezTo>
                    <a:pt x="19" y="452"/>
                    <a:pt x="1" y="542"/>
                    <a:pt x="59" y="554"/>
                  </a:cubicBezTo>
                  <a:cubicBezTo>
                    <a:pt x="162" y="582"/>
                    <a:pt x="262" y="590"/>
                    <a:pt x="361" y="590"/>
                  </a:cubicBezTo>
                  <a:cubicBezTo>
                    <a:pt x="525" y="590"/>
                    <a:pt x="687" y="566"/>
                    <a:pt x="859" y="566"/>
                  </a:cubicBezTo>
                  <a:cubicBezTo>
                    <a:pt x="1172" y="566"/>
                    <a:pt x="1484" y="653"/>
                    <a:pt x="1796" y="666"/>
                  </a:cubicBezTo>
                  <a:cubicBezTo>
                    <a:pt x="1821" y="667"/>
                    <a:pt x="1846" y="668"/>
                    <a:pt x="1871" y="668"/>
                  </a:cubicBezTo>
                  <a:cubicBezTo>
                    <a:pt x="2431" y="668"/>
                    <a:pt x="2956" y="405"/>
                    <a:pt x="3458" y="154"/>
                  </a:cubicBezTo>
                  <a:cubicBezTo>
                    <a:pt x="3527" y="119"/>
                    <a:pt x="3480" y="1"/>
                    <a:pt x="34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5" name="Google Shape;13655;p28"/>
            <p:cNvSpPr/>
            <p:nvPr/>
          </p:nvSpPr>
          <p:spPr>
            <a:xfrm>
              <a:off x="5460175" y="3964525"/>
              <a:ext cx="97050" cy="215450"/>
            </a:xfrm>
            <a:custGeom>
              <a:avLst/>
              <a:gdLst/>
              <a:ahLst/>
              <a:cxnLst/>
              <a:rect l="l" t="t" r="r" b="b"/>
              <a:pathLst>
                <a:path w="3882" h="8618" extrusionOk="0">
                  <a:moveTo>
                    <a:pt x="3633" y="1"/>
                  </a:moveTo>
                  <a:cubicBezTo>
                    <a:pt x="3607" y="1"/>
                    <a:pt x="3579" y="7"/>
                    <a:pt x="3550" y="20"/>
                  </a:cubicBezTo>
                  <a:cubicBezTo>
                    <a:pt x="2862" y="320"/>
                    <a:pt x="2250" y="744"/>
                    <a:pt x="1663" y="1207"/>
                  </a:cubicBezTo>
                  <a:cubicBezTo>
                    <a:pt x="1100" y="1644"/>
                    <a:pt x="626" y="2169"/>
                    <a:pt x="351" y="2844"/>
                  </a:cubicBezTo>
                  <a:cubicBezTo>
                    <a:pt x="76" y="3506"/>
                    <a:pt x="1" y="4244"/>
                    <a:pt x="101" y="4956"/>
                  </a:cubicBezTo>
                  <a:cubicBezTo>
                    <a:pt x="213" y="5631"/>
                    <a:pt x="513" y="6293"/>
                    <a:pt x="875" y="6868"/>
                  </a:cubicBezTo>
                  <a:cubicBezTo>
                    <a:pt x="1075" y="7205"/>
                    <a:pt x="1313" y="7518"/>
                    <a:pt x="1550" y="7818"/>
                  </a:cubicBezTo>
                  <a:cubicBezTo>
                    <a:pt x="1800" y="8118"/>
                    <a:pt x="2063" y="8417"/>
                    <a:pt x="2413" y="8605"/>
                  </a:cubicBezTo>
                  <a:cubicBezTo>
                    <a:pt x="2430" y="8614"/>
                    <a:pt x="2447" y="8617"/>
                    <a:pt x="2464" y="8617"/>
                  </a:cubicBezTo>
                  <a:cubicBezTo>
                    <a:pt x="2564" y="8617"/>
                    <a:pt x="2633" y="8471"/>
                    <a:pt x="2525" y="8417"/>
                  </a:cubicBezTo>
                  <a:cubicBezTo>
                    <a:pt x="2213" y="8267"/>
                    <a:pt x="1975" y="8018"/>
                    <a:pt x="1750" y="7755"/>
                  </a:cubicBezTo>
                  <a:cubicBezTo>
                    <a:pt x="1550" y="7505"/>
                    <a:pt x="1363" y="7230"/>
                    <a:pt x="1200" y="6955"/>
                  </a:cubicBezTo>
                  <a:cubicBezTo>
                    <a:pt x="1050" y="6680"/>
                    <a:pt x="900" y="6393"/>
                    <a:pt x="788" y="6093"/>
                  </a:cubicBezTo>
                  <a:cubicBezTo>
                    <a:pt x="663" y="5793"/>
                    <a:pt x="576" y="5468"/>
                    <a:pt x="501" y="5143"/>
                  </a:cubicBezTo>
                  <a:cubicBezTo>
                    <a:pt x="363" y="4493"/>
                    <a:pt x="338" y="3819"/>
                    <a:pt x="488" y="3169"/>
                  </a:cubicBezTo>
                  <a:cubicBezTo>
                    <a:pt x="651" y="2482"/>
                    <a:pt x="1025" y="1894"/>
                    <a:pt x="1563" y="1444"/>
                  </a:cubicBezTo>
                  <a:cubicBezTo>
                    <a:pt x="1863" y="1182"/>
                    <a:pt x="2200" y="969"/>
                    <a:pt x="2563" y="819"/>
                  </a:cubicBezTo>
                  <a:cubicBezTo>
                    <a:pt x="2937" y="657"/>
                    <a:pt x="3300" y="482"/>
                    <a:pt x="3675" y="332"/>
                  </a:cubicBezTo>
                  <a:cubicBezTo>
                    <a:pt x="3881" y="256"/>
                    <a:pt x="3804" y="1"/>
                    <a:pt x="3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6" name="Google Shape;13656;p28"/>
            <p:cNvSpPr/>
            <p:nvPr/>
          </p:nvSpPr>
          <p:spPr>
            <a:xfrm>
              <a:off x="5801125" y="3999150"/>
              <a:ext cx="149575" cy="261450"/>
            </a:xfrm>
            <a:custGeom>
              <a:avLst/>
              <a:gdLst/>
              <a:ahLst/>
              <a:cxnLst/>
              <a:rect l="l" t="t" r="r" b="b"/>
              <a:pathLst>
                <a:path w="5983" h="10458" extrusionOk="0">
                  <a:moveTo>
                    <a:pt x="1263" y="0"/>
                  </a:moveTo>
                  <a:cubicBezTo>
                    <a:pt x="1127" y="0"/>
                    <a:pt x="1050" y="240"/>
                    <a:pt x="1196" y="297"/>
                  </a:cubicBezTo>
                  <a:cubicBezTo>
                    <a:pt x="1446" y="409"/>
                    <a:pt x="1709" y="484"/>
                    <a:pt x="1959" y="609"/>
                  </a:cubicBezTo>
                  <a:cubicBezTo>
                    <a:pt x="2196" y="734"/>
                    <a:pt x="2433" y="872"/>
                    <a:pt x="2646" y="1022"/>
                  </a:cubicBezTo>
                  <a:cubicBezTo>
                    <a:pt x="3108" y="1321"/>
                    <a:pt x="3508" y="1684"/>
                    <a:pt x="3921" y="2046"/>
                  </a:cubicBezTo>
                  <a:cubicBezTo>
                    <a:pt x="4670" y="2721"/>
                    <a:pt x="5383" y="3471"/>
                    <a:pt x="5620" y="4483"/>
                  </a:cubicBezTo>
                  <a:cubicBezTo>
                    <a:pt x="5720" y="4945"/>
                    <a:pt x="5720" y="5420"/>
                    <a:pt x="5608" y="5883"/>
                  </a:cubicBezTo>
                  <a:cubicBezTo>
                    <a:pt x="5495" y="6345"/>
                    <a:pt x="5358" y="6795"/>
                    <a:pt x="5133" y="7207"/>
                  </a:cubicBezTo>
                  <a:cubicBezTo>
                    <a:pt x="4670" y="8070"/>
                    <a:pt x="3983" y="8744"/>
                    <a:pt x="3158" y="9232"/>
                  </a:cubicBezTo>
                  <a:cubicBezTo>
                    <a:pt x="2221" y="9782"/>
                    <a:pt x="1146" y="10119"/>
                    <a:pt x="84" y="10307"/>
                  </a:cubicBezTo>
                  <a:cubicBezTo>
                    <a:pt x="0" y="10319"/>
                    <a:pt x="20" y="10457"/>
                    <a:pt x="99" y="10457"/>
                  </a:cubicBezTo>
                  <a:cubicBezTo>
                    <a:pt x="102" y="10457"/>
                    <a:pt x="106" y="10457"/>
                    <a:pt x="109" y="10457"/>
                  </a:cubicBezTo>
                  <a:cubicBezTo>
                    <a:pt x="1121" y="10332"/>
                    <a:pt x="2109" y="10107"/>
                    <a:pt x="3021" y="9632"/>
                  </a:cubicBezTo>
                  <a:cubicBezTo>
                    <a:pt x="3908" y="9182"/>
                    <a:pt x="4733" y="8520"/>
                    <a:pt x="5270" y="7657"/>
                  </a:cubicBezTo>
                  <a:cubicBezTo>
                    <a:pt x="5545" y="7245"/>
                    <a:pt x="5745" y="6782"/>
                    <a:pt x="5858" y="6295"/>
                  </a:cubicBezTo>
                  <a:cubicBezTo>
                    <a:pt x="5983" y="5820"/>
                    <a:pt x="5970" y="5283"/>
                    <a:pt x="5908" y="4808"/>
                  </a:cubicBezTo>
                  <a:cubicBezTo>
                    <a:pt x="5783" y="3771"/>
                    <a:pt x="5195" y="2884"/>
                    <a:pt x="4520" y="2121"/>
                  </a:cubicBezTo>
                  <a:cubicBezTo>
                    <a:pt x="4096" y="1646"/>
                    <a:pt x="3571" y="1271"/>
                    <a:pt x="3021" y="934"/>
                  </a:cubicBezTo>
                  <a:cubicBezTo>
                    <a:pt x="2746" y="759"/>
                    <a:pt x="2458" y="609"/>
                    <a:pt x="2171" y="459"/>
                  </a:cubicBezTo>
                  <a:cubicBezTo>
                    <a:pt x="1884" y="309"/>
                    <a:pt x="1609" y="134"/>
                    <a:pt x="1309" y="9"/>
                  </a:cubicBezTo>
                  <a:cubicBezTo>
                    <a:pt x="1293" y="3"/>
                    <a:pt x="1278" y="0"/>
                    <a:pt x="1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7" name="Google Shape;13657;p28"/>
            <p:cNvSpPr/>
            <p:nvPr/>
          </p:nvSpPr>
          <p:spPr>
            <a:xfrm>
              <a:off x="5874575" y="4033250"/>
              <a:ext cx="57700" cy="183325"/>
            </a:xfrm>
            <a:custGeom>
              <a:avLst/>
              <a:gdLst/>
              <a:ahLst/>
              <a:cxnLst/>
              <a:rect l="l" t="t" r="r" b="b"/>
              <a:pathLst>
                <a:path w="2308" h="7333" extrusionOk="0">
                  <a:moveTo>
                    <a:pt x="49" y="1"/>
                  </a:moveTo>
                  <a:cubicBezTo>
                    <a:pt x="21" y="1"/>
                    <a:pt x="0" y="37"/>
                    <a:pt x="20" y="57"/>
                  </a:cubicBezTo>
                  <a:cubicBezTo>
                    <a:pt x="458" y="395"/>
                    <a:pt x="758" y="907"/>
                    <a:pt x="1033" y="1370"/>
                  </a:cubicBezTo>
                  <a:cubicBezTo>
                    <a:pt x="1320" y="1832"/>
                    <a:pt x="1582" y="2319"/>
                    <a:pt x="1782" y="2832"/>
                  </a:cubicBezTo>
                  <a:cubicBezTo>
                    <a:pt x="1970" y="3319"/>
                    <a:pt x="2107" y="3869"/>
                    <a:pt x="2057" y="4406"/>
                  </a:cubicBezTo>
                  <a:cubicBezTo>
                    <a:pt x="2007" y="4944"/>
                    <a:pt x="1807" y="5468"/>
                    <a:pt x="1520" y="5931"/>
                  </a:cubicBezTo>
                  <a:cubicBezTo>
                    <a:pt x="1357" y="6193"/>
                    <a:pt x="1170" y="6431"/>
                    <a:pt x="958" y="6643"/>
                  </a:cubicBezTo>
                  <a:cubicBezTo>
                    <a:pt x="745" y="6868"/>
                    <a:pt x="533" y="7081"/>
                    <a:pt x="295" y="7280"/>
                  </a:cubicBezTo>
                  <a:cubicBezTo>
                    <a:pt x="273" y="7292"/>
                    <a:pt x="300" y="7332"/>
                    <a:pt x="324" y="7332"/>
                  </a:cubicBezTo>
                  <a:cubicBezTo>
                    <a:pt x="327" y="7332"/>
                    <a:pt x="330" y="7332"/>
                    <a:pt x="333" y="7330"/>
                  </a:cubicBezTo>
                  <a:cubicBezTo>
                    <a:pt x="808" y="7006"/>
                    <a:pt x="1208" y="6643"/>
                    <a:pt x="1532" y="6168"/>
                  </a:cubicBezTo>
                  <a:cubicBezTo>
                    <a:pt x="1857" y="5706"/>
                    <a:pt x="2107" y="5206"/>
                    <a:pt x="2207" y="4656"/>
                  </a:cubicBezTo>
                  <a:cubicBezTo>
                    <a:pt x="2307" y="4094"/>
                    <a:pt x="2282" y="3544"/>
                    <a:pt x="2107" y="3007"/>
                  </a:cubicBezTo>
                  <a:cubicBezTo>
                    <a:pt x="1932" y="2457"/>
                    <a:pt x="1632" y="1969"/>
                    <a:pt x="1332" y="1470"/>
                  </a:cubicBezTo>
                  <a:cubicBezTo>
                    <a:pt x="970" y="920"/>
                    <a:pt x="620" y="382"/>
                    <a:pt x="70" y="7"/>
                  </a:cubicBezTo>
                  <a:cubicBezTo>
                    <a:pt x="63" y="3"/>
                    <a:pt x="56"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8" name="Google Shape;13658;p28"/>
            <p:cNvSpPr/>
            <p:nvPr/>
          </p:nvSpPr>
          <p:spPr>
            <a:xfrm>
              <a:off x="5475800" y="3970275"/>
              <a:ext cx="85750" cy="170200"/>
            </a:xfrm>
            <a:custGeom>
              <a:avLst/>
              <a:gdLst/>
              <a:ahLst/>
              <a:cxnLst/>
              <a:rect l="l" t="t" r="r" b="b"/>
              <a:pathLst>
                <a:path w="3430" h="6808" extrusionOk="0">
                  <a:moveTo>
                    <a:pt x="3235" y="0"/>
                  </a:moveTo>
                  <a:cubicBezTo>
                    <a:pt x="3227" y="0"/>
                    <a:pt x="3220" y="1"/>
                    <a:pt x="3212" y="2"/>
                  </a:cubicBezTo>
                  <a:cubicBezTo>
                    <a:pt x="2687" y="90"/>
                    <a:pt x="2200" y="327"/>
                    <a:pt x="1763" y="639"/>
                  </a:cubicBezTo>
                  <a:cubicBezTo>
                    <a:pt x="1325" y="964"/>
                    <a:pt x="913" y="1364"/>
                    <a:pt x="613" y="1827"/>
                  </a:cubicBezTo>
                  <a:cubicBezTo>
                    <a:pt x="288" y="2351"/>
                    <a:pt x="188" y="2989"/>
                    <a:pt x="113" y="3589"/>
                  </a:cubicBezTo>
                  <a:cubicBezTo>
                    <a:pt x="38" y="4176"/>
                    <a:pt x="1" y="4763"/>
                    <a:pt x="125" y="5338"/>
                  </a:cubicBezTo>
                  <a:cubicBezTo>
                    <a:pt x="250" y="5901"/>
                    <a:pt x="525" y="6400"/>
                    <a:pt x="938" y="6800"/>
                  </a:cubicBezTo>
                  <a:cubicBezTo>
                    <a:pt x="945" y="6805"/>
                    <a:pt x="953" y="6807"/>
                    <a:pt x="960" y="6807"/>
                  </a:cubicBezTo>
                  <a:cubicBezTo>
                    <a:pt x="992" y="6807"/>
                    <a:pt x="1020" y="6771"/>
                    <a:pt x="1000" y="6750"/>
                  </a:cubicBezTo>
                  <a:cubicBezTo>
                    <a:pt x="225" y="6001"/>
                    <a:pt x="125" y="4776"/>
                    <a:pt x="275" y="3776"/>
                  </a:cubicBezTo>
                  <a:cubicBezTo>
                    <a:pt x="325" y="3501"/>
                    <a:pt x="375" y="3214"/>
                    <a:pt x="450" y="2939"/>
                  </a:cubicBezTo>
                  <a:cubicBezTo>
                    <a:pt x="513" y="2651"/>
                    <a:pt x="588" y="2376"/>
                    <a:pt x="725" y="2114"/>
                  </a:cubicBezTo>
                  <a:cubicBezTo>
                    <a:pt x="963" y="1652"/>
                    <a:pt x="1363" y="1252"/>
                    <a:pt x="1775" y="939"/>
                  </a:cubicBezTo>
                  <a:cubicBezTo>
                    <a:pt x="2212" y="589"/>
                    <a:pt x="2725" y="340"/>
                    <a:pt x="3275" y="252"/>
                  </a:cubicBezTo>
                  <a:cubicBezTo>
                    <a:pt x="3429" y="228"/>
                    <a:pt x="3380" y="0"/>
                    <a:pt x="32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9" name="Google Shape;13659;p28"/>
            <p:cNvSpPr/>
            <p:nvPr/>
          </p:nvSpPr>
          <p:spPr>
            <a:xfrm>
              <a:off x="5384150" y="4030825"/>
              <a:ext cx="595725" cy="233600"/>
            </a:xfrm>
            <a:custGeom>
              <a:avLst/>
              <a:gdLst/>
              <a:ahLst/>
              <a:cxnLst/>
              <a:rect l="l" t="t" r="r" b="b"/>
              <a:pathLst>
                <a:path w="23829" h="9344" extrusionOk="0">
                  <a:moveTo>
                    <a:pt x="86" y="1"/>
                  </a:moveTo>
                  <a:cubicBezTo>
                    <a:pt x="46" y="1"/>
                    <a:pt x="1" y="37"/>
                    <a:pt x="17" y="79"/>
                  </a:cubicBezTo>
                  <a:cubicBezTo>
                    <a:pt x="330" y="829"/>
                    <a:pt x="680" y="1529"/>
                    <a:pt x="1142" y="2191"/>
                  </a:cubicBezTo>
                  <a:cubicBezTo>
                    <a:pt x="1605" y="2866"/>
                    <a:pt x="2129" y="3491"/>
                    <a:pt x="2717" y="4041"/>
                  </a:cubicBezTo>
                  <a:cubicBezTo>
                    <a:pt x="3941" y="5191"/>
                    <a:pt x="5391" y="6103"/>
                    <a:pt x="6928" y="6765"/>
                  </a:cubicBezTo>
                  <a:cubicBezTo>
                    <a:pt x="8740" y="7552"/>
                    <a:pt x="10640" y="8127"/>
                    <a:pt x="12552" y="8552"/>
                  </a:cubicBezTo>
                  <a:cubicBezTo>
                    <a:pt x="13526" y="8777"/>
                    <a:pt x="14501" y="8952"/>
                    <a:pt x="15488" y="9115"/>
                  </a:cubicBezTo>
                  <a:cubicBezTo>
                    <a:pt x="16307" y="9249"/>
                    <a:pt x="17135" y="9343"/>
                    <a:pt x="17964" y="9343"/>
                  </a:cubicBezTo>
                  <a:cubicBezTo>
                    <a:pt x="18059" y="9343"/>
                    <a:pt x="18155" y="9342"/>
                    <a:pt x="18250" y="9339"/>
                  </a:cubicBezTo>
                  <a:cubicBezTo>
                    <a:pt x="19112" y="9314"/>
                    <a:pt x="19962" y="9190"/>
                    <a:pt x="20812" y="8990"/>
                  </a:cubicBezTo>
                  <a:cubicBezTo>
                    <a:pt x="21624" y="8790"/>
                    <a:pt x="22449" y="8527"/>
                    <a:pt x="23199" y="8140"/>
                  </a:cubicBezTo>
                  <a:cubicBezTo>
                    <a:pt x="23386" y="8052"/>
                    <a:pt x="23574" y="7927"/>
                    <a:pt x="23761" y="7827"/>
                  </a:cubicBezTo>
                  <a:cubicBezTo>
                    <a:pt x="23828" y="7783"/>
                    <a:pt x="23786" y="7698"/>
                    <a:pt x="23723" y="7698"/>
                  </a:cubicBezTo>
                  <a:cubicBezTo>
                    <a:pt x="23715" y="7698"/>
                    <a:pt x="23707" y="7700"/>
                    <a:pt x="23699" y="7702"/>
                  </a:cubicBezTo>
                  <a:cubicBezTo>
                    <a:pt x="23311" y="7877"/>
                    <a:pt x="22899" y="8027"/>
                    <a:pt x="22512" y="8165"/>
                  </a:cubicBezTo>
                  <a:cubicBezTo>
                    <a:pt x="22112" y="8302"/>
                    <a:pt x="21712" y="8440"/>
                    <a:pt x="21312" y="8540"/>
                  </a:cubicBezTo>
                  <a:cubicBezTo>
                    <a:pt x="20500" y="8752"/>
                    <a:pt x="19675" y="8877"/>
                    <a:pt x="18838" y="8927"/>
                  </a:cubicBezTo>
                  <a:cubicBezTo>
                    <a:pt x="18588" y="8944"/>
                    <a:pt x="18338" y="8952"/>
                    <a:pt x="18090" y="8952"/>
                  </a:cubicBezTo>
                  <a:cubicBezTo>
                    <a:pt x="16486" y="8952"/>
                    <a:pt x="14908" y="8629"/>
                    <a:pt x="13339" y="8315"/>
                  </a:cubicBezTo>
                  <a:cubicBezTo>
                    <a:pt x="11452" y="7927"/>
                    <a:pt x="9540" y="7502"/>
                    <a:pt x="7765" y="6740"/>
                  </a:cubicBezTo>
                  <a:cubicBezTo>
                    <a:pt x="6216" y="6078"/>
                    <a:pt x="4729" y="5241"/>
                    <a:pt x="3442" y="4153"/>
                  </a:cubicBezTo>
                  <a:cubicBezTo>
                    <a:pt x="2829" y="3653"/>
                    <a:pt x="2254" y="3104"/>
                    <a:pt x="1742" y="2504"/>
                  </a:cubicBezTo>
                  <a:cubicBezTo>
                    <a:pt x="1217" y="1916"/>
                    <a:pt x="780" y="1254"/>
                    <a:pt x="405" y="554"/>
                  </a:cubicBezTo>
                  <a:cubicBezTo>
                    <a:pt x="305" y="392"/>
                    <a:pt x="217" y="217"/>
                    <a:pt x="130" y="29"/>
                  </a:cubicBezTo>
                  <a:cubicBezTo>
                    <a:pt x="122" y="9"/>
                    <a:pt x="105" y="1"/>
                    <a:pt x="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0" name="Google Shape;13660;p28"/>
            <p:cNvSpPr/>
            <p:nvPr/>
          </p:nvSpPr>
          <p:spPr>
            <a:xfrm>
              <a:off x="5374750" y="4051825"/>
              <a:ext cx="614475" cy="233850"/>
            </a:xfrm>
            <a:custGeom>
              <a:avLst/>
              <a:gdLst/>
              <a:ahLst/>
              <a:cxnLst/>
              <a:rect l="l" t="t" r="r" b="b"/>
              <a:pathLst>
                <a:path w="24579" h="9354" extrusionOk="0">
                  <a:moveTo>
                    <a:pt x="77" y="1"/>
                  </a:moveTo>
                  <a:cubicBezTo>
                    <a:pt x="39" y="1"/>
                    <a:pt x="1" y="45"/>
                    <a:pt x="19" y="89"/>
                  </a:cubicBezTo>
                  <a:cubicBezTo>
                    <a:pt x="656" y="1614"/>
                    <a:pt x="1681" y="2938"/>
                    <a:pt x="2905" y="4038"/>
                  </a:cubicBezTo>
                  <a:cubicBezTo>
                    <a:pt x="4192" y="5213"/>
                    <a:pt x="5717" y="6125"/>
                    <a:pt x="7292" y="6862"/>
                  </a:cubicBezTo>
                  <a:cubicBezTo>
                    <a:pt x="9029" y="7662"/>
                    <a:pt x="10853" y="8337"/>
                    <a:pt x="12715" y="8762"/>
                  </a:cubicBezTo>
                  <a:cubicBezTo>
                    <a:pt x="14441" y="9153"/>
                    <a:pt x="16221" y="9354"/>
                    <a:pt x="17994" y="9354"/>
                  </a:cubicBezTo>
                  <a:cubicBezTo>
                    <a:pt x="18147" y="9354"/>
                    <a:pt x="18299" y="9352"/>
                    <a:pt x="18451" y="9349"/>
                  </a:cubicBezTo>
                  <a:cubicBezTo>
                    <a:pt x="19413" y="9337"/>
                    <a:pt x="20376" y="9249"/>
                    <a:pt x="21313" y="9062"/>
                  </a:cubicBezTo>
                  <a:cubicBezTo>
                    <a:pt x="22200" y="8887"/>
                    <a:pt x="23063" y="8587"/>
                    <a:pt x="23900" y="8225"/>
                  </a:cubicBezTo>
                  <a:cubicBezTo>
                    <a:pt x="24112" y="8137"/>
                    <a:pt x="24312" y="8037"/>
                    <a:pt x="24500" y="7912"/>
                  </a:cubicBezTo>
                  <a:cubicBezTo>
                    <a:pt x="24578" y="7867"/>
                    <a:pt x="24546" y="7732"/>
                    <a:pt x="24457" y="7732"/>
                  </a:cubicBezTo>
                  <a:cubicBezTo>
                    <a:pt x="24447" y="7732"/>
                    <a:pt x="24436" y="7733"/>
                    <a:pt x="24425" y="7737"/>
                  </a:cubicBezTo>
                  <a:cubicBezTo>
                    <a:pt x="24000" y="7875"/>
                    <a:pt x="23587" y="8050"/>
                    <a:pt x="23163" y="8187"/>
                  </a:cubicBezTo>
                  <a:cubicBezTo>
                    <a:pt x="22750" y="8325"/>
                    <a:pt x="22325" y="8449"/>
                    <a:pt x="21888" y="8537"/>
                  </a:cubicBezTo>
                  <a:cubicBezTo>
                    <a:pt x="20976" y="8737"/>
                    <a:pt x="20063" y="8887"/>
                    <a:pt x="19126" y="8937"/>
                  </a:cubicBezTo>
                  <a:cubicBezTo>
                    <a:pt x="18741" y="8957"/>
                    <a:pt x="18354" y="8967"/>
                    <a:pt x="17968" y="8967"/>
                  </a:cubicBezTo>
                  <a:cubicBezTo>
                    <a:pt x="16460" y="8967"/>
                    <a:pt x="14947" y="8815"/>
                    <a:pt x="13465" y="8537"/>
                  </a:cubicBezTo>
                  <a:cubicBezTo>
                    <a:pt x="11616" y="8187"/>
                    <a:pt x="9791" y="7675"/>
                    <a:pt x="8079" y="6875"/>
                  </a:cubicBezTo>
                  <a:cubicBezTo>
                    <a:pt x="7242" y="6488"/>
                    <a:pt x="6417" y="6038"/>
                    <a:pt x="5617" y="5563"/>
                  </a:cubicBezTo>
                  <a:cubicBezTo>
                    <a:pt x="4930" y="5150"/>
                    <a:pt x="4242" y="4688"/>
                    <a:pt x="3605" y="4188"/>
                  </a:cubicBezTo>
                  <a:cubicBezTo>
                    <a:pt x="2343" y="3188"/>
                    <a:pt x="1168" y="1989"/>
                    <a:pt x="393" y="564"/>
                  </a:cubicBezTo>
                  <a:cubicBezTo>
                    <a:pt x="294" y="389"/>
                    <a:pt x="206" y="214"/>
                    <a:pt x="119" y="27"/>
                  </a:cubicBezTo>
                  <a:cubicBezTo>
                    <a:pt x="108" y="8"/>
                    <a:pt x="92" y="1"/>
                    <a:pt x="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1" name="Google Shape;13661;p28"/>
            <p:cNvSpPr/>
            <p:nvPr/>
          </p:nvSpPr>
          <p:spPr>
            <a:xfrm>
              <a:off x="5449600" y="4147775"/>
              <a:ext cx="431025" cy="154450"/>
            </a:xfrm>
            <a:custGeom>
              <a:avLst/>
              <a:gdLst/>
              <a:ahLst/>
              <a:cxnLst/>
              <a:rect l="l" t="t" r="r" b="b"/>
              <a:pathLst>
                <a:path w="17241" h="6178" extrusionOk="0">
                  <a:moveTo>
                    <a:pt x="107" y="0"/>
                  </a:moveTo>
                  <a:cubicBezTo>
                    <a:pt x="49" y="0"/>
                    <a:pt x="1" y="80"/>
                    <a:pt x="49" y="138"/>
                  </a:cubicBezTo>
                  <a:cubicBezTo>
                    <a:pt x="136" y="263"/>
                    <a:pt x="224" y="388"/>
                    <a:pt x="311" y="513"/>
                  </a:cubicBezTo>
                  <a:cubicBezTo>
                    <a:pt x="411" y="638"/>
                    <a:pt x="511" y="750"/>
                    <a:pt x="611" y="862"/>
                  </a:cubicBezTo>
                  <a:cubicBezTo>
                    <a:pt x="811" y="1112"/>
                    <a:pt x="1011" y="1350"/>
                    <a:pt x="1223" y="1575"/>
                  </a:cubicBezTo>
                  <a:cubicBezTo>
                    <a:pt x="1648" y="2037"/>
                    <a:pt x="2098" y="2462"/>
                    <a:pt x="2573" y="2862"/>
                  </a:cubicBezTo>
                  <a:cubicBezTo>
                    <a:pt x="3510" y="3662"/>
                    <a:pt x="4548" y="4349"/>
                    <a:pt x="5672" y="4836"/>
                  </a:cubicBezTo>
                  <a:cubicBezTo>
                    <a:pt x="7752" y="5725"/>
                    <a:pt x="10025" y="6178"/>
                    <a:pt x="12289" y="6178"/>
                  </a:cubicBezTo>
                  <a:cubicBezTo>
                    <a:pt x="12542" y="6178"/>
                    <a:pt x="12794" y="6172"/>
                    <a:pt x="13045" y="6161"/>
                  </a:cubicBezTo>
                  <a:cubicBezTo>
                    <a:pt x="13733" y="6136"/>
                    <a:pt x="14433" y="6074"/>
                    <a:pt x="15120" y="5949"/>
                  </a:cubicBezTo>
                  <a:cubicBezTo>
                    <a:pt x="15457" y="5886"/>
                    <a:pt x="15795" y="5824"/>
                    <a:pt x="16120" y="5749"/>
                  </a:cubicBezTo>
                  <a:cubicBezTo>
                    <a:pt x="16469" y="5661"/>
                    <a:pt x="16819" y="5586"/>
                    <a:pt x="17132" y="5436"/>
                  </a:cubicBezTo>
                  <a:cubicBezTo>
                    <a:pt x="17241" y="5388"/>
                    <a:pt x="17197" y="5198"/>
                    <a:pt x="17080" y="5198"/>
                  </a:cubicBezTo>
                  <a:cubicBezTo>
                    <a:pt x="17077" y="5198"/>
                    <a:pt x="17073" y="5198"/>
                    <a:pt x="17069" y="5199"/>
                  </a:cubicBezTo>
                  <a:cubicBezTo>
                    <a:pt x="16769" y="5236"/>
                    <a:pt x="16482" y="5311"/>
                    <a:pt x="16182" y="5374"/>
                  </a:cubicBezTo>
                  <a:cubicBezTo>
                    <a:pt x="15882" y="5436"/>
                    <a:pt x="15582" y="5486"/>
                    <a:pt x="15282" y="5536"/>
                  </a:cubicBezTo>
                  <a:cubicBezTo>
                    <a:pt x="14695" y="5636"/>
                    <a:pt x="14095" y="5699"/>
                    <a:pt x="13508" y="5749"/>
                  </a:cubicBezTo>
                  <a:cubicBezTo>
                    <a:pt x="13081" y="5775"/>
                    <a:pt x="12653" y="5789"/>
                    <a:pt x="12225" y="5789"/>
                  </a:cubicBezTo>
                  <a:cubicBezTo>
                    <a:pt x="11437" y="5789"/>
                    <a:pt x="10649" y="5742"/>
                    <a:pt x="9871" y="5636"/>
                  </a:cubicBezTo>
                  <a:cubicBezTo>
                    <a:pt x="8647" y="5474"/>
                    <a:pt x="7409" y="5199"/>
                    <a:pt x="6247" y="4761"/>
                  </a:cubicBezTo>
                  <a:cubicBezTo>
                    <a:pt x="5085" y="4312"/>
                    <a:pt x="4035" y="3649"/>
                    <a:pt x="3085" y="2849"/>
                  </a:cubicBezTo>
                  <a:cubicBezTo>
                    <a:pt x="2561" y="2412"/>
                    <a:pt x="2073" y="1950"/>
                    <a:pt x="1586" y="1462"/>
                  </a:cubicBezTo>
                  <a:cubicBezTo>
                    <a:pt x="1361" y="1237"/>
                    <a:pt x="1123" y="1000"/>
                    <a:pt x="886" y="763"/>
                  </a:cubicBezTo>
                  <a:cubicBezTo>
                    <a:pt x="774" y="638"/>
                    <a:pt x="649" y="513"/>
                    <a:pt x="536" y="388"/>
                  </a:cubicBezTo>
                  <a:cubicBezTo>
                    <a:pt x="411" y="263"/>
                    <a:pt x="274" y="150"/>
                    <a:pt x="161" y="25"/>
                  </a:cubicBezTo>
                  <a:cubicBezTo>
                    <a:pt x="144" y="8"/>
                    <a:pt x="125"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2" name="Google Shape;13662;p28"/>
            <p:cNvSpPr/>
            <p:nvPr/>
          </p:nvSpPr>
          <p:spPr>
            <a:xfrm>
              <a:off x="5684200" y="3814375"/>
              <a:ext cx="396475" cy="315225"/>
            </a:xfrm>
            <a:custGeom>
              <a:avLst/>
              <a:gdLst/>
              <a:ahLst/>
              <a:cxnLst/>
              <a:rect l="l" t="t" r="r" b="b"/>
              <a:pathLst>
                <a:path w="15859" h="12609" extrusionOk="0">
                  <a:moveTo>
                    <a:pt x="202" y="1"/>
                  </a:moveTo>
                  <a:cubicBezTo>
                    <a:pt x="0" y="1"/>
                    <a:pt x="7" y="316"/>
                    <a:pt x="212" y="340"/>
                  </a:cubicBezTo>
                  <a:cubicBezTo>
                    <a:pt x="987" y="427"/>
                    <a:pt x="1762" y="502"/>
                    <a:pt x="2524" y="652"/>
                  </a:cubicBezTo>
                  <a:cubicBezTo>
                    <a:pt x="3286" y="802"/>
                    <a:pt x="4036" y="990"/>
                    <a:pt x="4761" y="1227"/>
                  </a:cubicBezTo>
                  <a:cubicBezTo>
                    <a:pt x="6236" y="1677"/>
                    <a:pt x="7648" y="2289"/>
                    <a:pt x="8997" y="3026"/>
                  </a:cubicBezTo>
                  <a:cubicBezTo>
                    <a:pt x="10285" y="3739"/>
                    <a:pt x="11584" y="4501"/>
                    <a:pt x="12647" y="5538"/>
                  </a:cubicBezTo>
                  <a:cubicBezTo>
                    <a:pt x="13521" y="6388"/>
                    <a:pt x="14221" y="7413"/>
                    <a:pt x="14733" y="8513"/>
                  </a:cubicBezTo>
                  <a:cubicBezTo>
                    <a:pt x="15021" y="9137"/>
                    <a:pt x="15246" y="9787"/>
                    <a:pt x="15396" y="10449"/>
                  </a:cubicBezTo>
                  <a:cubicBezTo>
                    <a:pt x="15558" y="11124"/>
                    <a:pt x="15621" y="11824"/>
                    <a:pt x="15633" y="12524"/>
                  </a:cubicBezTo>
                  <a:cubicBezTo>
                    <a:pt x="15633" y="12580"/>
                    <a:pt x="15671" y="12608"/>
                    <a:pt x="15710" y="12608"/>
                  </a:cubicBezTo>
                  <a:cubicBezTo>
                    <a:pt x="15749" y="12608"/>
                    <a:pt x="15789" y="12580"/>
                    <a:pt x="15796" y="12524"/>
                  </a:cubicBezTo>
                  <a:cubicBezTo>
                    <a:pt x="15858" y="11299"/>
                    <a:pt x="15633" y="10000"/>
                    <a:pt x="15208" y="8850"/>
                  </a:cubicBezTo>
                  <a:cubicBezTo>
                    <a:pt x="14771" y="7663"/>
                    <a:pt x="14121" y="6563"/>
                    <a:pt x="13259" y="5638"/>
                  </a:cubicBezTo>
                  <a:cubicBezTo>
                    <a:pt x="12259" y="4551"/>
                    <a:pt x="10972" y="3751"/>
                    <a:pt x="9672" y="3051"/>
                  </a:cubicBezTo>
                  <a:cubicBezTo>
                    <a:pt x="8310" y="2314"/>
                    <a:pt x="6873" y="1677"/>
                    <a:pt x="5411" y="1177"/>
                  </a:cubicBezTo>
                  <a:cubicBezTo>
                    <a:pt x="4561" y="877"/>
                    <a:pt x="3711" y="640"/>
                    <a:pt x="2837" y="440"/>
                  </a:cubicBezTo>
                  <a:cubicBezTo>
                    <a:pt x="1974" y="240"/>
                    <a:pt x="1112" y="65"/>
                    <a:pt x="225" y="2"/>
                  </a:cubicBezTo>
                  <a:cubicBezTo>
                    <a:pt x="217" y="1"/>
                    <a:pt x="209" y="1"/>
                    <a:pt x="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3" name="Google Shape;13663;p28"/>
            <p:cNvSpPr/>
            <p:nvPr/>
          </p:nvSpPr>
          <p:spPr>
            <a:xfrm>
              <a:off x="5358650" y="3836250"/>
              <a:ext cx="131025" cy="289075"/>
            </a:xfrm>
            <a:custGeom>
              <a:avLst/>
              <a:gdLst/>
              <a:ahLst/>
              <a:cxnLst/>
              <a:rect l="l" t="t" r="r" b="b"/>
              <a:pathLst>
                <a:path w="5241" h="11563" extrusionOk="0">
                  <a:moveTo>
                    <a:pt x="5022" y="1"/>
                  </a:moveTo>
                  <a:cubicBezTo>
                    <a:pt x="5003" y="1"/>
                    <a:pt x="4982" y="5"/>
                    <a:pt x="4961" y="15"/>
                  </a:cubicBezTo>
                  <a:cubicBezTo>
                    <a:pt x="4099" y="402"/>
                    <a:pt x="3224" y="839"/>
                    <a:pt x="2475" y="1439"/>
                  </a:cubicBezTo>
                  <a:cubicBezTo>
                    <a:pt x="1675" y="2101"/>
                    <a:pt x="1100" y="2964"/>
                    <a:pt x="638" y="3901"/>
                  </a:cubicBezTo>
                  <a:cubicBezTo>
                    <a:pt x="375" y="4401"/>
                    <a:pt x="150" y="4901"/>
                    <a:pt x="63" y="5463"/>
                  </a:cubicBezTo>
                  <a:cubicBezTo>
                    <a:pt x="0" y="5938"/>
                    <a:pt x="0" y="6413"/>
                    <a:pt x="50" y="6888"/>
                  </a:cubicBezTo>
                  <a:cubicBezTo>
                    <a:pt x="138" y="7762"/>
                    <a:pt x="363" y="8612"/>
                    <a:pt x="763" y="9375"/>
                  </a:cubicBezTo>
                  <a:cubicBezTo>
                    <a:pt x="987" y="9799"/>
                    <a:pt x="1250" y="10187"/>
                    <a:pt x="1537" y="10562"/>
                  </a:cubicBezTo>
                  <a:cubicBezTo>
                    <a:pt x="1687" y="10749"/>
                    <a:pt x="1850" y="10937"/>
                    <a:pt x="2025" y="11112"/>
                  </a:cubicBezTo>
                  <a:cubicBezTo>
                    <a:pt x="2187" y="11274"/>
                    <a:pt x="2375" y="11412"/>
                    <a:pt x="2562" y="11549"/>
                  </a:cubicBezTo>
                  <a:cubicBezTo>
                    <a:pt x="2574" y="11559"/>
                    <a:pt x="2586" y="11563"/>
                    <a:pt x="2597" y="11563"/>
                  </a:cubicBezTo>
                  <a:cubicBezTo>
                    <a:pt x="2644" y="11563"/>
                    <a:pt x="2677" y="11489"/>
                    <a:pt x="2637" y="11449"/>
                  </a:cubicBezTo>
                  <a:cubicBezTo>
                    <a:pt x="2337" y="11187"/>
                    <a:pt x="2062" y="10874"/>
                    <a:pt x="1800" y="10549"/>
                  </a:cubicBezTo>
                  <a:cubicBezTo>
                    <a:pt x="1537" y="10237"/>
                    <a:pt x="1325" y="9887"/>
                    <a:pt x="1137" y="9525"/>
                  </a:cubicBezTo>
                  <a:cubicBezTo>
                    <a:pt x="763" y="8800"/>
                    <a:pt x="500" y="7987"/>
                    <a:pt x="388" y="7163"/>
                  </a:cubicBezTo>
                  <a:cubicBezTo>
                    <a:pt x="325" y="6750"/>
                    <a:pt x="313" y="6338"/>
                    <a:pt x="338" y="5913"/>
                  </a:cubicBezTo>
                  <a:cubicBezTo>
                    <a:pt x="363" y="5351"/>
                    <a:pt x="513" y="4826"/>
                    <a:pt x="738" y="4301"/>
                  </a:cubicBezTo>
                  <a:cubicBezTo>
                    <a:pt x="1150" y="3376"/>
                    <a:pt x="1600" y="2439"/>
                    <a:pt x="2362" y="1764"/>
                  </a:cubicBezTo>
                  <a:cubicBezTo>
                    <a:pt x="3162" y="1052"/>
                    <a:pt x="4149" y="677"/>
                    <a:pt x="5099" y="252"/>
                  </a:cubicBezTo>
                  <a:cubicBezTo>
                    <a:pt x="5241" y="198"/>
                    <a:pt x="5154" y="1"/>
                    <a:pt x="50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4" name="Google Shape;13664;p28"/>
            <p:cNvSpPr/>
            <p:nvPr/>
          </p:nvSpPr>
          <p:spPr>
            <a:xfrm>
              <a:off x="5371150" y="3850750"/>
              <a:ext cx="118625" cy="226875"/>
            </a:xfrm>
            <a:custGeom>
              <a:avLst/>
              <a:gdLst/>
              <a:ahLst/>
              <a:cxnLst/>
              <a:rect l="l" t="t" r="r" b="b"/>
              <a:pathLst>
                <a:path w="4745" h="9075" extrusionOk="0">
                  <a:moveTo>
                    <a:pt x="4573" y="0"/>
                  </a:moveTo>
                  <a:cubicBezTo>
                    <a:pt x="4558" y="0"/>
                    <a:pt x="4542" y="3"/>
                    <a:pt x="4524" y="9"/>
                  </a:cubicBezTo>
                  <a:cubicBezTo>
                    <a:pt x="3187" y="422"/>
                    <a:pt x="2125" y="1447"/>
                    <a:pt x="1287" y="2546"/>
                  </a:cubicBezTo>
                  <a:cubicBezTo>
                    <a:pt x="812" y="3171"/>
                    <a:pt x="388" y="3821"/>
                    <a:pt x="188" y="4596"/>
                  </a:cubicBezTo>
                  <a:cubicBezTo>
                    <a:pt x="0" y="5345"/>
                    <a:pt x="63" y="6083"/>
                    <a:pt x="300" y="6820"/>
                  </a:cubicBezTo>
                  <a:cubicBezTo>
                    <a:pt x="550" y="7620"/>
                    <a:pt x="862" y="8495"/>
                    <a:pt x="1525" y="9057"/>
                  </a:cubicBezTo>
                  <a:cubicBezTo>
                    <a:pt x="1537" y="9069"/>
                    <a:pt x="1554" y="9075"/>
                    <a:pt x="1570" y="9075"/>
                  </a:cubicBezTo>
                  <a:cubicBezTo>
                    <a:pt x="1621" y="9075"/>
                    <a:pt x="1675" y="9026"/>
                    <a:pt x="1637" y="8969"/>
                  </a:cubicBezTo>
                  <a:cubicBezTo>
                    <a:pt x="1412" y="8682"/>
                    <a:pt x="1212" y="8395"/>
                    <a:pt x="1062" y="8070"/>
                  </a:cubicBezTo>
                  <a:cubicBezTo>
                    <a:pt x="912" y="7732"/>
                    <a:pt x="800" y="7382"/>
                    <a:pt x="675" y="7033"/>
                  </a:cubicBezTo>
                  <a:cubicBezTo>
                    <a:pt x="425" y="6333"/>
                    <a:pt x="275" y="5608"/>
                    <a:pt x="425" y="4871"/>
                  </a:cubicBezTo>
                  <a:cubicBezTo>
                    <a:pt x="562" y="4133"/>
                    <a:pt x="912" y="3433"/>
                    <a:pt x="1325" y="2834"/>
                  </a:cubicBezTo>
                  <a:cubicBezTo>
                    <a:pt x="1700" y="2284"/>
                    <a:pt x="2162" y="1759"/>
                    <a:pt x="2674" y="1347"/>
                  </a:cubicBezTo>
                  <a:cubicBezTo>
                    <a:pt x="3249" y="872"/>
                    <a:pt x="3874" y="497"/>
                    <a:pt x="4599" y="272"/>
                  </a:cubicBezTo>
                  <a:cubicBezTo>
                    <a:pt x="4745" y="227"/>
                    <a:pt x="4709" y="0"/>
                    <a:pt x="4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5" name="Google Shape;13665;p28"/>
            <p:cNvSpPr/>
            <p:nvPr/>
          </p:nvSpPr>
          <p:spPr>
            <a:xfrm>
              <a:off x="5916800" y="4046300"/>
              <a:ext cx="162625" cy="225900"/>
            </a:xfrm>
            <a:custGeom>
              <a:avLst/>
              <a:gdLst/>
              <a:ahLst/>
              <a:cxnLst/>
              <a:rect l="l" t="t" r="r" b="b"/>
              <a:pathLst>
                <a:path w="6505" h="9036" extrusionOk="0">
                  <a:moveTo>
                    <a:pt x="5971" y="0"/>
                  </a:moveTo>
                  <a:cubicBezTo>
                    <a:pt x="5897" y="0"/>
                    <a:pt x="5819" y="62"/>
                    <a:pt x="5842" y="160"/>
                  </a:cubicBezTo>
                  <a:cubicBezTo>
                    <a:pt x="6154" y="1710"/>
                    <a:pt x="6342" y="3384"/>
                    <a:pt x="5679" y="4884"/>
                  </a:cubicBezTo>
                  <a:cubicBezTo>
                    <a:pt x="5067" y="6259"/>
                    <a:pt x="3880" y="7283"/>
                    <a:pt x="2555" y="7946"/>
                  </a:cubicBezTo>
                  <a:cubicBezTo>
                    <a:pt x="1768" y="8333"/>
                    <a:pt x="931" y="8645"/>
                    <a:pt x="81" y="8883"/>
                  </a:cubicBezTo>
                  <a:cubicBezTo>
                    <a:pt x="1" y="8917"/>
                    <a:pt x="26" y="9036"/>
                    <a:pt x="98" y="9036"/>
                  </a:cubicBezTo>
                  <a:cubicBezTo>
                    <a:pt x="104" y="9036"/>
                    <a:pt x="111" y="9035"/>
                    <a:pt x="118" y="9033"/>
                  </a:cubicBezTo>
                  <a:cubicBezTo>
                    <a:pt x="531" y="8958"/>
                    <a:pt x="943" y="8883"/>
                    <a:pt x="1331" y="8758"/>
                  </a:cubicBezTo>
                  <a:cubicBezTo>
                    <a:pt x="1718" y="8645"/>
                    <a:pt x="2080" y="8508"/>
                    <a:pt x="2443" y="8358"/>
                  </a:cubicBezTo>
                  <a:cubicBezTo>
                    <a:pt x="3180" y="8046"/>
                    <a:pt x="3880" y="7633"/>
                    <a:pt x="4480" y="7121"/>
                  </a:cubicBezTo>
                  <a:cubicBezTo>
                    <a:pt x="5729" y="6071"/>
                    <a:pt x="6504" y="4534"/>
                    <a:pt x="6492" y="2897"/>
                  </a:cubicBezTo>
                  <a:cubicBezTo>
                    <a:pt x="6492" y="1947"/>
                    <a:pt x="6354" y="1010"/>
                    <a:pt x="6079" y="85"/>
                  </a:cubicBezTo>
                  <a:cubicBezTo>
                    <a:pt x="6065" y="26"/>
                    <a:pt x="6019" y="0"/>
                    <a:pt x="5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6" name="Google Shape;13666;p28"/>
            <p:cNvSpPr/>
            <p:nvPr/>
          </p:nvSpPr>
          <p:spPr>
            <a:xfrm>
              <a:off x="5885375" y="4036575"/>
              <a:ext cx="181225" cy="218375"/>
            </a:xfrm>
            <a:custGeom>
              <a:avLst/>
              <a:gdLst/>
              <a:ahLst/>
              <a:cxnLst/>
              <a:rect l="l" t="t" r="r" b="b"/>
              <a:pathLst>
                <a:path w="7249" h="8735" extrusionOk="0">
                  <a:moveTo>
                    <a:pt x="6632" y="1"/>
                  </a:moveTo>
                  <a:cubicBezTo>
                    <a:pt x="6605" y="1"/>
                    <a:pt x="6582" y="29"/>
                    <a:pt x="6599" y="62"/>
                  </a:cubicBezTo>
                  <a:cubicBezTo>
                    <a:pt x="6961" y="774"/>
                    <a:pt x="7011" y="1574"/>
                    <a:pt x="6949" y="2349"/>
                  </a:cubicBezTo>
                  <a:cubicBezTo>
                    <a:pt x="6886" y="3186"/>
                    <a:pt x="6674" y="4048"/>
                    <a:pt x="6299" y="4786"/>
                  </a:cubicBezTo>
                  <a:cubicBezTo>
                    <a:pt x="5562" y="6223"/>
                    <a:pt x="4212" y="7260"/>
                    <a:pt x="2738" y="7847"/>
                  </a:cubicBezTo>
                  <a:cubicBezTo>
                    <a:pt x="1888" y="8185"/>
                    <a:pt x="988" y="8360"/>
                    <a:pt x="101" y="8572"/>
                  </a:cubicBezTo>
                  <a:cubicBezTo>
                    <a:pt x="1" y="8597"/>
                    <a:pt x="26" y="8735"/>
                    <a:pt x="113" y="8735"/>
                  </a:cubicBezTo>
                  <a:cubicBezTo>
                    <a:pt x="963" y="8710"/>
                    <a:pt x="1825" y="8497"/>
                    <a:pt x="2613" y="8210"/>
                  </a:cubicBezTo>
                  <a:cubicBezTo>
                    <a:pt x="3412" y="7922"/>
                    <a:pt x="4162" y="7522"/>
                    <a:pt x="4824" y="7010"/>
                  </a:cubicBezTo>
                  <a:cubicBezTo>
                    <a:pt x="5474" y="6498"/>
                    <a:pt x="6049" y="5873"/>
                    <a:pt x="6449" y="5148"/>
                  </a:cubicBezTo>
                  <a:cubicBezTo>
                    <a:pt x="6886" y="4373"/>
                    <a:pt x="7099" y="3511"/>
                    <a:pt x="7174" y="2636"/>
                  </a:cubicBezTo>
                  <a:cubicBezTo>
                    <a:pt x="7249" y="1736"/>
                    <a:pt x="7124" y="824"/>
                    <a:pt x="6674" y="24"/>
                  </a:cubicBezTo>
                  <a:cubicBezTo>
                    <a:pt x="6661" y="8"/>
                    <a:pt x="6646" y="1"/>
                    <a:pt x="6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7" name="Google Shape;13667;p28"/>
            <p:cNvSpPr/>
            <p:nvPr/>
          </p:nvSpPr>
          <p:spPr>
            <a:xfrm>
              <a:off x="5701375" y="3830025"/>
              <a:ext cx="348475" cy="203025"/>
            </a:xfrm>
            <a:custGeom>
              <a:avLst/>
              <a:gdLst/>
              <a:ahLst/>
              <a:cxnLst/>
              <a:rect l="l" t="t" r="r" b="b"/>
              <a:pathLst>
                <a:path w="13939" h="8121" extrusionOk="0">
                  <a:moveTo>
                    <a:pt x="163" y="1"/>
                  </a:moveTo>
                  <a:cubicBezTo>
                    <a:pt x="0" y="1"/>
                    <a:pt x="4" y="252"/>
                    <a:pt x="175" y="276"/>
                  </a:cubicBezTo>
                  <a:cubicBezTo>
                    <a:pt x="1287" y="414"/>
                    <a:pt x="2387" y="626"/>
                    <a:pt x="3462" y="938"/>
                  </a:cubicBezTo>
                  <a:cubicBezTo>
                    <a:pt x="4549" y="1251"/>
                    <a:pt x="5611" y="1638"/>
                    <a:pt x="6636" y="2076"/>
                  </a:cubicBezTo>
                  <a:cubicBezTo>
                    <a:pt x="7648" y="2500"/>
                    <a:pt x="8685" y="2938"/>
                    <a:pt x="9585" y="3575"/>
                  </a:cubicBezTo>
                  <a:cubicBezTo>
                    <a:pt x="10023" y="3888"/>
                    <a:pt x="10422" y="4237"/>
                    <a:pt x="10835" y="4587"/>
                  </a:cubicBezTo>
                  <a:cubicBezTo>
                    <a:pt x="11185" y="4900"/>
                    <a:pt x="11547" y="5212"/>
                    <a:pt x="11897" y="5537"/>
                  </a:cubicBezTo>
                  <a:cubicBezTo>
                    <a:pt x="12297" y="5912"/>
                    <a:pt x="12659" y="6299"/>
                    <a:pt x="12972" y="6749"/>
                  </a:cubicBezTo>
                  <a:cubicBezTo>
                    <a:pt x="13284" y="7187"/>
                    <a:pt x="13597" y="7599"/>
                    <a:pt x="13822" y="8086"/>
                  </a:cubicBezTo>
                  <a:cubicBezTo>
                    <a:pt x="13833" y="8110"/>
                    <a:pt x="13851" y="8120"/>
                    <a:pt x="13867" y="8120"/>
                  </a:cubicBezTo>
                  <a:cubicBezTo>
                    <a:pt x="13903" y="8120"/>
                    <a:pt x="13939" y="8075"/>
                    <a:pt x="13921" y="8024"/>
                  </a:cubicBezTo>
                  <a:cubicBezTo>
                    <a:pt x="13734" y="7587"/>
                    <a:pt x="13509" y="7149"/>
                    <a:pt x="13222" y="6762"/>
                  </a:cubicBezTo>
                  <a:cubicBezTo>
                    <a:pt x="13084" y="6574"/>
                    <a:pt x="12909" y="6412"/>
                    <a:pt x="12759" y="6237"/>
                  </a:cubicBezTo>
                  <a:cubicBezTo>
                    <a:pt x="12597" y="6062"/>
                    <a:pt x="12434" y="5875"/>
                    <a:pt x="12259" y="5700"/>
                  </a:cubicBezTo>
                  <a:cubicBezTo>
                    <a:pt x="11572" y="4975"/>
                    <a:pt x="10810" y="4287"/>
                    <a:pt x="10035" y="3638"/>
                  </a:cubicBezTo>
                  <a:cubicBezTo>
                    <a:pt x="9623" y="3288"/>
                    <a:pt x="9173" y="2975"/>
                    <a:pt x="8685" y="2725"/>
                  </a:cubicBezTo>
                  <a:cubicBezTo>
                    <a:pt x="8186" y="2450"/>
                    <a:pt x="7661" y="2213"/>
                    <a:pt x="7136" y="1988"/>
                  </a:cubicBezTo>
                  <a:cubicBezTo>
                    <a:pt x="6099" y="1526"/>
                    <a:pt x="5036" y="1113"/>
                    <a:pt x="3937" y="776"/>
                  </a:cubicBezTo>
                  <a:cubicBezTo>
                    <a:pt x="2712" y="401"/>
                    <a:pt x="1450" y="101"/>
                    <a:pt x="175" y="1"/>
                  </a:cubicBezTo>
                  <a:cubicBezTo>
                    <a:pt x="171" y="1"/>
                    <a:pt x="167" y="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8" name="Google Shape;13668;p28"/>
            <p:cNvSpPr/>
            <p:nvPr/>
          </p:nvSpPr>
          <p:spPr>
            <a:xfrm>
              <a:off x="5534225" y="3852525"/>
              <a:ext cx="56250" cy="168125"/>
            </a:xfrm>
            <a:custGeom>
              <a:avLst/>
              <a:gdLst/>
              <a:ahLst/>
              <a:cxnLst/>
              <a:rect l="l" t="t" r="r" b="b"/>
              <a:pathLst>
                <a:path w="2250" h="6725" extrusionOk="0">
                  <a:moveTo>
                    <a:pt x="0" y="1"/>
                  </a:moveTo>
                  <a:cubicBezTo>
                    <a:pt x="250" y="2138"/>
                    <a:pt x="813" y="4150"/>
                    <a:pt x="1637" y="6062"/>
                  </a:cubicBezTo>
                  <a:cubicBezTo>
                    <a:pt x="1837" y="6274"/>
                    <a:pt x="2050" y="6499"/>
                    <a:pt x="2250" y="6724"/>
                  </a:cubicBezTo>
                  <a:cubicBezTo>
                    <a:pt x="1388" y="4562"/>
                    <a:pt x="513" y="22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9" name="Google Shape;13669;p28"/>
            <p:cNvSpPr/>
            <p:nvPr/>
          </p:nvSpPr>
          <p:spPr>
            <a:xfrm>
              <a:off x="5527650" y="3860350"/>
              <a:ext cx="36275" cy="125925"/>
            </a:xfrm>
            <a:custGeom>
              <a:avLst/>
              <a:gdLst/>
              <a:ahLst/>
              <a:cxnLst/>
              <a:rect l="l" t="t" r="r" b="b"/>
              <a:pathLst>
                <a:path w="1451" h="5037" extrusionOk="0">
                  <a:moveTo>
                    <a:pt x="1" y="0"/>
                  </a:moveTo>
                  <a:cubicBezTo>
                    <a:pt x="76" y="1437"/>
                    <a:pt x="376" y="2862"/>
                    <a:pt x="876" y="4212"/>
                  </a:cubicBezTo>
                  <a:cubicBezTo>
                    <a:pt x="1088" y="4474"/>
                    <a:pt x="1276" y="4762"/>
                    <a:pt x="1451" y="5036"/>
                  </a:cubicBezTo>
                  <a:cubicBezTo>
                    <a:pt x="838" y="3399"/>
                    <a:pt x="313" y="17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0" name="Google Shape;13670;p28"/>
            <p:cNvSpPr/>
            <p:nvPr/>
          </p:nvSpPr>
          <p:spPr>
            <a:xfrm>
              <a:off x="5522050" y="3876275"/>
              <a:ext cx="23750" cy="84075"/>
            </a:xfrm>
            <a:custGeom>
              <a:avLst/>
              <a:gdLst/>
              <a:ahLst/>
              <a:cxnLst/>
              <a:rect l="l" t="t" r="r" b="b"/>
              <a:pathLst>
                <a:path w="950" h="3363" extrusionOk="0">
                  <a:moveTo>
                    <a:pt x="0" y="1"/>
                  </a:moveTo>
                  <a:cubicBezTo>
                    <a:pt x="63" y="925"/>
                    <a:pt x="237" y="1838"/>
                    <a:pt x="512" y="2725"/>
                  </a:cubicBezTo>
                  <a:cubicBezTo>
                    <a:pt x="625" y="2900"/>
                    <a:pt x="737" y="3062"/>
                    <a:pt x="837" y="3237"/>
                  </a:cubicBezTo>
                  <a:cubicBezTo>
                    <a:pt x="875" y="3275"/>
                    <a:pt x="912" y="3325"/>
                    <a:pt x="950" y="3362"/>
                  </a:cubicBezTo>
                  <a:cubicBezTo>
                    <a:pt x="600" y="2250"/>
                    <a:pt x="275" y="1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1" name="Google Shape;13671;p28"/>
            <p:cNvSpPr/>
            <p:nvPr/>
          </p:nvSpPr>
          <p:spPr>
            <a:xfrm>
              <a:off x="5482350" y="3754125"/>
              <a:ext cx="35350" cy="111250"/>
            </a:xfrm>
            <a:custGeom>
              <a:avLst/>
              <a:gdLst/>
              <a:ahLst/>
              <a:cxnLst/>
              <a:rect l="l" t="t" r="r" b="b"/>
              <a:pathLst>
                <a:path w="1414" h="4450" extrusionOk="0">
                  <a:moveTo>
                    <a:pt x="440" y="2098"/>
                  </a:moveTo>
                  <a:cubicBezTo>
                    <a:pt x="425" y="2152"/>
                    <a:pt x="415" y="2206"/>
                    <a:pt x="406" y="2259"/>
                  </a:cubicBezTo>
                  <a:lnTo>
                    <a:pt x="406" y="2259"/>
                  </a:lnTo>
                  <a:cubicBezTo>
                    <a:pt x="424" y="2210"/>
                    <a:pt x="436" y="2156"/>
                    <a:pt x="440" y="2098"/>
                  </a:cubicBezTo>
                  <a:close/>
                  <a:moveTo>
                    <a:pt x="1038" y="0"/>
                  </a:moveTo>
                  <a:cubicBezTo>
                    <a:pt x="876" y="238"/>
                    <a:pt x="726" y="500"/>
                    <a:pt x="601" y="775"/>
                  </a:cubicBezTo>
                  <a:cubicBezTo>
                    <a:pt x="588" y="838"/>
                    <a:pt x="563" y="913"/>
                    <a:pt x="551" y="975"/>
                  </a:cubicBezTo>
                  <a:cubicBezTo>
                    <a:pt x="513" y="1125"/>
                    <a:pt x="451" y="1288"/>
                    <a:pt x="376" y="1463"/>
                  </a:cubicBezTo>
                  <a:cubicBezTo>
                    <a:pt x="388" y="1488"/>
                    <a:pt x="388" y="1513"/>
                    <a:pt x="401" y="1550"/>
                  </a:cubicBezTo>
                  <a:cubicBezTo>
                    <a:pt x="401" y="1700"/>
                    <a:pt x="413" y="1850"/>
                    <a:pt x="438" y="2000"/>
                  </a:cubicBezTo>
                  <a:cubicBezTo>
                    <a:pt x="441" y="2034"/>
                    <a:pt x="442" y="2067"/>
                    <a:pt x="440" y="2098"/>
                  </a:cubicBezTo>
                  <a:lnTo>
                    <a:pt x="440" y="2098"/>
                  </a:lnTo>
                  <a:cubicBezTo>
                    <a:pt x="443" y="2086"/>
                    <a:pt x="447" y="2074"/>
                    <a:pt x="451" y="2062"/>
                  </a:cubicBezTo>
                  <a:cubicBezTo>
                    <a:pt x="651" y="2825"/>
                    <a:pt x="951" y="3549"/>
                    <a:pt x="1413" y="4199"/>
                  </a:cubicBezTo>
                  <a:cubicBezTo>
                    <a:pt x="1076" y="3512"/>
                    <a:pt x="851" y="2775"/>
                    <a:pt x="688" y="2000"/>
                  </a:cubicBezTo>
                  <a:cubicBezTo>
                    <a:pt x="651" y="1837"/>
                    <a:pt x="613" y="1687"/>
                    <a:pt x="576" y="1525"/>
                  </a:cubicBezTo>
                  <a:cubicBezTo>
                    <a:pt x="676" y="1163"/>
                    <a:pt x="776" y="788"/>
                    <a:pt x="901" y="425"/>
                  </a:cubicBezTo>
                  <a:lnTo>
                    <a:pt x="901" y="425"/>
                  </a:lnTo>
                  <a:cubicBezTo>
                    <a:pt x="763" y="700"/>
                    <a:pt x="626" y="975"/>
                    <a:pt x="513" y="1250"/>
                  </a:cubicBezTo>
                  <a:cubicBezTo>
                    <a:pt x="513" y="1238"/>
                    <a:pt x="513" y="1225"/>
                    <a:pt x="501" y="1213"/>
                  </a:cubicBezTo>
                  <a:cubicBezTo>
                    <a:pt x="701" y="813"/>
                    <a:pt x="863" y="413"/>
                    <a:pt x="1038" y="0"/>
                  </a:cubicBezTo>
                  <a:close/>
                  <a:moveTo>
                    <a:pt x="406" y="2259"/>
                  </a:moveTo>
                  <a:cubicBezTo>
                    <a:pt x="351" y="2403"/>
                    <a:pt x="239" y="2514"/>
                    <a:pt x="101" y="2587"/>
                  </a:cubicBezTo>
                  <a:cubicBezTo>
                    <a:pt x="1" y="3187"/>
                    <a:pt x="13" y="3937"/>
                    <a:pt x="76" y="4449"/>
                  </a:cubicBezTo>
                  <a:cubicBezTo>
                    <a:pt x="126" y="3874"/>
                    <a:pt x="213" y="3287"/>
                    <a:pt x="313" y="2712"/>
                  </a:cubicBezTo>
                  <a:cubicBezTo>
                    <a:pt x="488" y="3225"/>
                    <a:pt x="738" y="3712"/>
                    <a:pt x="1088" y="4137"/>
                  </a:cubicBezTo>
                  <a:cubicBezTo>
                    <a:pt x="763" y="3574"/>
                    <a:pt x="588" y="2950"/>
                    <a:pt x="401" y="2300"/>
                  </a:cubicBezTo>
                  <a:cubicBezTo>
                    <a:pt x="401" y="2300"/>
                    <a:pt x="401" y="2287"/>
                    <a:pt x="401" y="2287"/>
                  </a:cubicBezTo>
                  <a:cubicBezTo>
                    <a:pt x="402" y="2278"/>
                    <a:pt x="404" y="2269"/>
                    <a:pt x="406" y="225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2" name="Google Shape;13672;p28"/>
            <p:cNvSpPr/>
            <p:nvPr/>
          </p:nvSpPr>
          <p:spPr>
            <a:xfrm>
              <a:off x="5508925" y="3867850"/>
              <a:ext cx="21575" cy="69675"/>
            </a:xfrm>
            <a:custGeom>
              <a:avLst/>
              <a:gdLst/>
              <a:ahLst/>
              <a:cxnLst/>
              <a:rect l="l" t="t" r="r" b="b"/>
              <a:pathLst>
                <a:path w="863" h="2787" extrusionOk="0">
                  <a:moveTo>
                    <a:pt x="0" y="0"/>
                  </a:moveTo>
                  <a:lnTo>
                    <a:pt x="0" y="0"/>
                  </a:lnTo>
                  <a:cubicBezTo>
                    <a:pt x="88" y="725"/>
                    <a:pt x="238" y="1437"/>
                    <a:pt x="438" y="2137"/>
                  </a:cubicBezTo>
                  <a:cubicBezTo>
                    <a:pt x="525" y="2275"/>
                    <a:pt x="613" y="2400"/>
                    <a:pt x="700" y="2525"/>
                  </a:cubicBezTo>
                  <a:cubicBezTo>
                    <a:pt x="750" y="2612"/>
                    <a:pt x="800" y="2699"/>
                    <a:pt x="862" y="2787"/>
                  </a:cubicBezTo>
                  <a:cubicBezTo>
                    <a:pt x="588" y="1850"/>
                    <a:pt x="300" y="9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3" name="Google Shape;13673;p28"/>
            <p:cNvSpPr/>
            <p:nvPr/>
          </p:nvSpPr>
          <p:spPr>
            <a:xfrm>
              <a:off x="5500800" y="3871600"/>
              <a:ext cx="14400" cy="42825"/>
            </a:xfrm>
            <a:custGeom>
              <a:avLst/>
              <a:gdLst/>
              <a:ahLst/>
              <a:cxnLst/>
              <a:rect l="l" t="t" r="r" b="b"/>
              <a:pathLst>
                <a:path w="576" h="1713" extrusionOk="0">
                  <a:moveTo>
                    <a:pt x="0" y="0"/>
                  </a:moveTo>
                  <a:lnTo>
                    <a:pt x="0" y="0"/>
                  </a:lnTo>
                  <a:cubicBezTo>
                    <a:pt x="75" y="463"/>
                    <a:pt x="175" y="925"/>
                    <a:pt x="300" y="1375"/>
                  </a:cubicBezTo>
                  <a:cubicBezTo>
                    <a:pt x="400" y="1475"/>
                    <a:pt x="488" y="1600"/>
                    <a:pt x="575" y="1712"/>
                  </a:cubicBezTo>
                  <a:cubicBezTo>
                    <a:pt x="388" y="1137"/>
                    <a:pt x="200" y="5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4" name="Google Shape;13674;p28"/>
            <p:cNvSpPr/>
            <p:nvPr/>
          </p:nvSpPr>
          <p:spPr>
            <a:xfrm>
              <a:off x="5494225" y="3866275"/>
              <a:ext cx="9725" cy="35025"/>
            </a:xfrm>
            <a:custGeom>
              <a:avLst/>
              <a:gdLst/>
              <a:ahLst/>
              <a:cxnLst/>
              <a:rect l="l" t="t" r="r" b="b"/>
              <a:pathLst>
                <a:path w="389" h="1401" extrusionOk="0">
                  <a:moveTo>
                    <a:pt x="1" y="1"/>
                  </a:moveTo>
                  <a:lnTo>
                    <a:pt x="1" y="1"/>
                  </a:lnTo>
                  <a:cubicBezTo>
                    <a:pt x="26" y="413"/>
                    <a:pt x="88" y="826"/>
                    <a:pt x="188" y="1238"/>
                  </a:cubicBezTo>
                  <a:cubicBezTo>
                    <a:pt x="251" y="1288"/>
                    <a:pt x="326" y="1338"/>
                    <a:pt x="388" y="1400"/>
                  </a:cubicBezTo>
                  <a:cubicBezTo>
                    <a:pt x="363" y="1313"/>
                    <a:pt x="338" y="1213"/>
                    <a:pt x="313" y="1125"/>
                  </a:cubicBezTo>
                  <a:cubicBezTo>
                    <a:pt x="213" y="751"/>
                    <a:pt x="51" y="3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5" name="Google Shape;13675;p28"/>
            <p:cNvSpPr/>
            <p:nvPr/>
          </p:nvSpPr>
          <p:spPr>
            <a:xfrm>
              <a:off x="5558900" y="3863150"/>
              <a:ext cx="87500" cy="228100"/>
            </a:xfrm>
            <a:custGeom>
              <a:avLst/>
              <a:gdLst/>
              <a:ahLst/>
              <a:cxnLst/>
              <a:rect l="l" t="t" r="r" b="b"/>
              <a:pathLst>
                <a:path w="3500" h="9124" extrusionOk="0">
                  <a:moveTo>
                    <a:pt x="1" y="1"/>
                  </a:moveTo>
                  <a:lnTo>
                    <a:pt x="1" y="1"/>
                  </a:lnTo>
                  <a:cubicBezTo>
                    <a:pt x="401" y="1538"/>
                    <a:pt x="738" y="3087"/>
                    <a:pt x="1238" y="4600"/>
                  </a:cubicBezTo>
                  <a:cubicBezTo>
                    <a:pt x="1688" y="5787"/>
                    <a:pt x="2250" y="7011"/>
                    <a:pt x="2887" y="8211"/>
                  </a:cubicBezTo>
                  <a:cubicBezTo>
                    <a:pt x="2700" y="7736"/>
                    <a:pt x="2537" y="7236"/>
                    <a:pt x="2400" y="6736"/>
                  </a:cubicBezTo>
                  <a:lnTo>
                    <a:pt x="2400" y="6736"/>
                  </a:lnTo>
                  <a:cubicBezTo>
                    <a:pt x="2700" y="7524"/>
                    <a:pt x="3050" y="8286"/>
                    <a:pt x="3425" y="9036"/>
                  </a:cubicBezTo>
                  <a:cubicBezTo>
                    <a:pt x="3450" y="9073"/>
                    <a:pt x="3475" y="9098"/>
                    <a:pt x="3500" y="9123"/>
                  </a:cubicBezTo>
                  <a:cubicBezTo>
                    <a:pt x="3075" y="7924"/>
                    <a:pt x="2700" y="6711"/>
                    <a:pt x="2300" y="5512"/>
                  </a:cubicBezTo>
                  <a:cubicBezTo>
                    <a:pt x="1788" y="4212"/>
                    <a:pt x="1225" y="2925"/>
                    <a:pt x="788" y="1600"/>
                  </a:cubicBezTo>
                  <a:lnTo>
                    <a:pt x="788" y="1600"/>
                  </a:lnTo>
                  <a:cubicBezTo>
                    <a:pt x="1013" y="2775"/>
                    <a:pt x="1350" y="3937"/>
                    <a:pt x="1763" y="5062"/>
                  </a:cubicBezTo>
                  <a:cubicBezTo>
                    <a:pt x="1500" y="4412"/>
                    <a:pt x="1250" y="3750"/>
                    <a:pt x="1088" y="3075"/>
                  </a:cubicBezTo>
                  <a:cubicBezTo>
                    <a:pt x="713" y="2050"/>
                    <a:pt x="363" y="10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6" name="Google Shape;13676;p28"/>
            <p:cNvSpPr/>
            <p:nvPr/>
          </p:nvSpPr>
          <p:spPr>
            <a:xfrm>
              <a:off x="5601700" y="3709125"/>
              <a:ext cx="25025" cy="117825"/>
            </a:xfrm>
            <a:custGeom>
              <a:avLst/>
              <a:gdLst/>
              <a:ahLst/>
              <a:cxnLst/>
              <a:rect l="l" t="t" r="r" b="b"/>
              <a:pathLst>
                <a:path w="1001" h="4713" extrusionOk="0">
                  <a:moveTo>
                    <a:pt x="101" y="1"/>
                  </a:moveTo>
                  <a:cubicBezTo>
                    <a:pt x="76" y="13"/>
                    <a:pt x="38" y="26"/>
                    <a:pt x="1" y="38"/>
                  </a:cubicBezTo>
                  <a:cubicBezTo>
                    <a:pt x="213" y="1613"/>
                    <a:pt x="538" y="3163"/>
                    <a:pt x="1000" y="4712"/>
                  </a:cubicBezTo>
                  <a:cubicBezTo>
                    <a:pt x="775" y="3263"/>
                    <a:pt x="551" y="1763"/>
                    <a:pt x="301" y="301"/>
                  </a:cubicBezTo>
                  <a:cubicBezTo>
                    <a:pt x="238" y="201"/>
                    <a:pt x="176" y="101"/>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7" name="Google Shape;13677;p28"/>
            <p:cNvSpPr/>
            <p:nvPr/>
          </p:nvSpPr>
          <p:spPr>
            <a:xfrm>
              <a:off x="5612025" y="3721000"/>
              <a:ext cx="17500" cy="80950"/>
            </a:xfrm>
            <a:custGeom>
              <a:avLst/>
              <a:gdLst/>
              <a:ahLst/>
              <a:cxnLst/>
              <a:rect l="l" t="t" r="r" b="b"/>
              <a:pathLst>
                <a:path w="700" h="3238" extrusionOk="0">
                  <a:moveTo>
                    <a:pt x="0" y="1"/>
                  </a:moveTo>
                  <a:cubicBezTo>
                    <a:pt x="175" y="1088"/>
                    <a:pt x="412" y="2163"/>
                    <a:pt x="700" y="3237"/>
                  </a:cubicBezTo>
                  <a:cubicBezTo>
                    <a:pt x="612" y="2338"/>
                    <a:pt x="475" y="1425"/>
                    <a:pt x="313" y="526"/>
                  </a:cubicBezTo>
                  <a:cubicBezTo>
                    <a:pt x="225" y="351"/>
                    <a:pt x="125" y="1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8" name="Google Shape;13678;p28"/>
            <p:cNvSpPr/>
            <p:nvPr/>
          </p:nvSpPr>
          <p:spPr>
            <a:xfrm>
              <a:off x="5626375" y="3746950"/>
              <a:ext cx="17225" cy="71875"/>
            </a:xfrm>
            <a:custGeom>
              <a:avLst/>
              <a:gdLst/>
              <a:ahLst/>
              <a:cxnLst/>
              <a:rect l="l" t="t" r="r" b="b"/>
              <a:pathLst>
                <a:path w="689" h="2875" extrusionOk="0">
                  <a:moveTo>
                    <a:pt x="1" y="0"/>
                  </a:moveTo>
                  <a:cubicBezTo>
                    <a:pt x="151" y="962"/>
                    <a:pt x="388" y="1924"/>
                    <a:pt x="688" y="2874"/>
                  </a:cubicBezTo>
                  <a:cubicBezTo>
                    <a:pt x="576" y="2037"/>
                    <a:pt x="426" y="1200"/>
                    <a:pt x="276" y="375"/>
                  </a:cubicBezTo>
                  <a:cubicBezTo>
                    <a:pt x="163" y="262"/>
                    <a:pt x="76" y="13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9" name="Google Shape;13679;p28"/>
            <p:cNvSpPr/>
            <p:nvPr/>
          </p:nvSpPr>
          <p:spPr>
            <a:xfrm>
              <a:off x="5647325" y="3805050"/>
              <a:ext cx="7200" cy="30025"/>
            </a:xfrm>
            <a:custGeom>
              <a:avLst/>
              <a:gdLst/>
              <a:ahLst/>
              <a:cxnLst/>
              <a:rect l="l" t="t" r="r" b="b"/>
              <a:pathLst>
                <a:path w="288" h="1201" extrusionOk="0">
                  <a:moveTo>
                    <a:pt x="0" y="0"/>
                  </a:moveTo>
                  <a:lnTo>
                    <a:pt x="0" y="0"/>
                  </a:lnTo>
                  <a:cubicBezTo>
                    <a:pt x="63" y="413"/>
                    <a:pt x="150" y="813"/>
                    <a:pt x="288" y="1200"/>
                  </a:cubicBezTo>
                  <a:cubicBezTo>
                    <a:pt x="225" y="800"/>
                    <a:pt x="125"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0" name="Google Shape;13680;p28"/>
            <p:cNvSpPr/>
            <p:nvPr/>
          </p:nvSpPr>
          <p:spPr>
            <a:xfrm>
              <a:off x="5537025" y="3713500"/>
              <a:ext cx="56575" cy="55650"/>
            </a:xfrm>
            <a:custGeom>
              <a:avLst/>
              <a:gdLst/>
              <a:ahLst/>
              <a:cxnLst/>
              <a:rect l="l" t="t" r="r" b="b"/>
              <a:pathLst>
                <a:path w="2263" h="2226" extrusionOk="0">
                  <a:moveTo>
                    <a:pt x="1963" y="1"/>
                  </a:moveTo>
                  <a:cubicBezTo>
                    <a:pt x="1950" y="1"/>
                    <a:pt x="1825" y="26"/>
                    <a:pt x="1763" y="26"/>
                  </a:cubicBezTo>
                  <a:cubicBezTo>
                    <a:pt x="1613" y="138"/>
                    <a:pt x="1463" y="226"/>
                    <a:pt x="1251" y="251"/>
                  </a:cubicBezTo>
                  <a:cubicBezTo>
                    <a:pt x="1201" y="251"/>
                    <a:pt x="1151" y="251"/>
                    <a:pt x="1101" y="263"/>
                  </a:cubicBezTo>
                  <a:cubicBezTo>
                    <a:pt x="1063" y="276"/>
                    <a:pt x="1038" y="288"/>
                    <a:pt x="1001" y="301"/>
                  </a:cubicBezTo>
                  <a:cubicBezTo>
                    <a:pt x="1001" y="288"/>
                    <a:pt x="988" y="276"/>
                    <a:pt x="988" y="263"/>
                  </a:cubicBezTo>
                  <a:lnTo>
                    <a:pt x="913" y="263"/>
                  </a:lnTo>
                  <a:cubicBezTo>
                    <a:pt x="888" y="276"/>
                    <a:pt x="876" y="288"/>
                    <a:pt x="863" y="301"/>
                  </a:cubicBezTo>
                  <a:cubicBezTo>
                    <a:pt x="863" y="313"/>
                    <a:pt x="863" y="326"/>
                    <a:pt x="863" y="351"/>
                  </a:cubicBezTo>
                  <a:cubicBezTo>
                    <a:pt x="751" y="388"/>
                    <a:pt x="638" y="438"/>
                    <a:pt x="513" y="488"/>
                  </a:cubicBezTo>
                  <a:cubicBezTo>
                    <a:pt x="513" y="476"/>
                    <a:pt x="501" y="451"/>
                    <a:pt x="488" y="426"/>
                  </a:cubicBezTo>
                  <a:lnTo>
                    <a:pt x="426" y="426"/>
                  </a:lnTo>
                  <a:cubicBezTo>
                    <a:pt x="426" y="463"/>
                    <a:pt x="438" y="488"/>
                    <a:pt x="451" y="526"/>
                  </a:cubicBezTo>
                  <a:cubicBezTo>
                    <a:pt x="301" y="588"/>
                    <a:pt x="151" y="651"/>
                    <a:pt x="1" y="726"/>
                  </a:cubicBezTo>
                  <a:cubicBezTo>
                    <a:pt x="151" y="688"/>
                    <a:pt x="313" y="638"/>
                    <a:pt x="463" y="588"/>
                  </a:cubicBezTo>
                  <a:cubicBezTo>
                    <a:pt x="551" y="851"/>
                    <a:pt x="651" y="1101"/>
                    <a:pt x="763" y="1338"/>
                  </a:cubicBezTo>
                  <a:cubicBezTo>
                    <a:pt x="701" y="1088"/>
                    <a:pt x="626" y="826"/>
                    <a:pt x="538" y="576"/>
                  </a:cubicBezTo>
                  <a:cubicBezTo>
                    <a:pt x="663" y="538"/>
                    <a:pt x="776" y="501"/>
                    <a:pt x="888" y="451"/>
                  </a:cubicBezTo>
                  <a:cubicBezTo>
                    <a:pt x="988" y="876"/>
                    <a:pt x="1126" y="1288"/>
                    <a:pt x="1288" y="1675"/>
                  </a:cubicBezTo>
                  <a:cubicBezTo>
                    <a:pt x="1213" y="1288"/>
                    <a:pt x="1126" y="838"/>
                    <a:pt x="1026" y="413"/>
                  </a:cubicBezTo>
                  <a:cubicBezTo>
                    <a:pt x="1126" y="376"/>
                    <a:pt x="1226" y="338"/>
                    <a:pt x="1326" y="301"/>
                  </a:cubicBezTo>
                  <a:cubicBezTo>
                    <a:pt x="1413" y="713"/>
                    <a:pt x="1538" y="1113"/>
                    <a:pt x="1688" y="1513"/>
                  </a:cubicBezTo>
                  <a:cubicBezTo>
                    <a:pt x="1625" y="1101"/>
                    <a:pt x="1550" y="676"/>
                    <a:pt x="1463" y="251"/>
                  </a:cubicBezTo>
                  <a:cubicBezTo>
                    <a:pt x="1550" y="226"/>
                    <a:pt x="1625" y="188"/>
                    <a:pt x="1713" y="163"/>
                  </a:cubicBezTo>
                  <a:cubicBezTo>
                    <a:pt x="1838" y="851"/>
                    <a:pt x="2013" y="1550"/>
                    <a:pt x="2263" y="2225"/>
                  </a:cubicBezTo>
                  <a:cubicBezTo>
                    <a:pt x="2163" y="1575"/>
                    <a:pt x="2050" y="813"/>
                    <a:pt x="1900" y="88"/>
                  </a:cubicBezTo>
                  <a:cubicBezTo>
                    <a:pt x="1975" y="63"/>
                    <a:pt x="2050" y="38"/>
                    <a:pt x="2125" y="13"/>
                  </a:cubicBezTo>
                  <a:cubicBezTo>
                    <a:pt x="2075" y="13"/>
                    <a:pt x="2013" y="1"/>
                    <a:pt x="19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1" name="Google Shape;13681;p28"/>
            <p:cNvSpPr/>
            <p:nvPr/>
          </p:nvSpPr>
          <p:spPr>
            <a:xfrm>
              <a:off x="5591075" y="3712250"/>
              <a:ext cx="17225" cy="80325"/>
            </a:xfrm>
            <a:custGeom>
              <a:avLst/>
              <a:gdLst/>
              <a:ahLst/>
              <a:cxnLst/>
              <a:rect l="l" t="t" r="r" b="b"/>
              <a:pathLst>
                <a:path w="689" h="3213" extrusionOk="0">
                  <a:moveTo>
                    <a:pt x="238" y="1"/>
                  </a:moveTo>
                  <a:cubicBezTo>
                    <a:pt x="176" y="38"/>
                    <a:pt x="101" y="63"/>
                    <a:pt x="38" y="63"/>
                  </a:cubicBezTo>
                  <a:lnTo>
                    <a:pt x="1" y="63"/>
                  </a:lnTo>
                  <a:cubicBezTo>
                    <a:pt x="13" y="176"/>
                    <a:pt x="38" y="301"/>
                    <a:pt x="51" y="413"/>
                  </a:cubicBezTo>
                  <a:cubicBezTo>
                    <a:pt x="238" y="1351"/>
                    <a:pt x="476" y="2288"/>
                    <a:pt x="688" y="3213"/>
                  </a:cubicBezTo>
                  <a:cubicBezTo>
                    <a:pt x="601" y="2138"/>
                    <a:pt x="451" y="1063"/>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2" name="Google Shape;13682;p28"/>
            <p:cNvSpPr/>
            <p:nvPr/>
          </p:nvSpPr>
          <p:spPr>
            <a:xfrm>
              <a:off x="5613900" y="3842950"/>
              <a:ext cx="48750" cy="101150"/>
            </a:xfrm>
            <a:custGeom>
              <a:avLst/>
              <a:gdLst/>
              <a:ahLst/>
              <a:cxnLst/>
              <a:rect l="l" t="t" r="r" b="b"/>
              <a:pathLst>
                <a:path w="1950" h="4046" extrusionOk="0">
                  <a:moveTo>
                    <a:pt x="1840" y="1"/>
                  </a:moveTo>
                  <a:cubicBezTo>
                    <a:pt x="1814" y="1"/>
                    <a:pt x="1788" y="4"/>
                    <a:pt x="1762" y="9"/>
                  </a:cubicBezTo>
                  <a:cubicBezTo>
                    <a:pt x="1612" y="59"/>
                    <a:pt x="1537" y="209"/>
                    <a:pt x="1462" y="321"/>
                  </a:cubicBezTo>
                  <a:cubicBezTo>
                    <a:pt x="1400" y="434"/>
                    <a:pt x="1325" y="546"/>
                    <a:pt x="1262" y="646"/>
                  </a:cubicBezTo>
                  <a:cubicBezTo>
                    <a:pt x="1200" y="484"/>
                    <a:pt x="1150" y="321"/>
                    <a:pt x="1087" y="159"/>
                  </a:cubicBezTo>
                  <a:lnTo>
                    <a:pt x="1087" y="159"/>
                  </a:lnTo>
                  <a:cubicBezTo>
                    <a:pt x="1112" y="359"/>
                    <a:pt x="1162" y="546"/>
                    <a:pt x="1212" y="734"/>
                  </a:cubicBezTo>
                  <a:cubicBezTo>
                    <a:pt x="1137" y="834"/>
                    <a:pt x="1062" y="934"/>
                    <a:pt x="1000" y="1034"/>
                  </a:cubicBezTo>
                  <a:cubicBezTo>
                    <a:pt x="912" y="771"/>
                    <a:pt x="825" y="496"/>
                    <a:pt x="725" y="234"/>
                  </a:cubicBezTo>
                  <a:lnTo>
                    <a:pt x="725" y="234"/>
                  </a:lnTo>
                  <a:cubicBezTo>
                    <a:pt x="762" y="546"/>
                    <a:pt x="825" y="871"/>
                    <a:pt x="887" y="1184"/>
                  </a:cubicBezTo>
                  <a:cubicBezTo>
                    <a:pt x="837" y="1259"/>
                    <a:pt x="775" y="1334"/>
                    <a:pt x="725" y="1409"/>
                  </a:cubicBezTo>
                  <a:cubicBezTo>
                    <a:pt x="637" y="1159"/>
                    <a:pt x="562" y="896"/>
                    <a:pt x="462" y="646"/>
                  </a:cubicBezTo>
                  <a:lnTo>
                    <a:pt x="462" y="646"/>
                  </a:lnTo>
                  <a:cubicBezTo>
                    <a:pt x="512" y="946"/>
                    <a:pt x="562" y="1234"/>
                    <a:pt x="637" y="1521"/>
                  </a:cubicBezTo>
                  <a:cubicBezTo>
                    <a:pt x="587" y="1596"/>
                    <a:pt x="537" y="1671"/>
                    <a:pt x="512" y="1746"/>
                  </a:cubicBezTo>
                  <a:cubicBezTo>
                    <a:pt x="362" y="1271"/>
                    <a:pt x="225" y="809"/>
                    <a:pt x="100" y="334"/>
                  </a:cubicBezTo>
                  <a:lnTo>
                    <a:pt x="100" y="334"/>
                  </a:lnTo>
                  <a:cubicBezTo>
                    <a:pt x="138" y="934"/>
                    <a:pt x="250" y="1521"/>
                    <a:pt x="412" y="2096"/>
                  </a:cubicBezTo>
                  <a:cubicBezTo>
                    <a:pt x="387" y="2158"/>
                    <a:pt x="375" y="2233"/>
                    <a:pt x="362" y="2296"/>
                  </a:cubicBezTo>
                  <a:cubicBezTo>
                    <a:pt x="250" y="1908"/>
                    <a:pt x="125" y="1509"/>
                    <a:pt x="0" y="1121"/>
                  </a:cubicBezTo>
                  <a:lnTo>
                    <a:pt x="0" y="1121"/>
                  </a:lnTo>
                  <a:cubicBezTo>
                    <a:pt x="75" y="1684"/>
                    <a:pt x="163" y="2246"/>
                    <a:pt x="287" y="2796"/>
                  </a:cubicBezTo>
                  <a:cubicBezTo>
                    <a:pt x="275" y="3008"/>
                    <a:pt x="275" y="3208"/>
                    <a:pt x="287" y="3421"/>
                  </a:cubicBezTo>
                  <a:cubicBezTo>
                    <a:pt x="350" y="3633"/>
                    <a:pt x="425" y="3833"/>
                    <a:pt x="512" y="4045"/>
                  </a:cubicBezTo>
                  <a:cubicBezTo>
                    <a:pt x="487" y="3908"/>
                    <a:pt x="475" y="3758"/>
                    <a:pt x="475" y="3608"/>
                  </a:cubicBezTo>
                  <a:cubicBezTo>
                    <a:pt x="400" y="3408"/>
                    <a:pt x="337" y="3196"/>
                    <a:pt x="337" y="2983"/>
                  </a:cubicBezTo>
                  <a:cubicBezTo>
                    <a:pt x="350" y="2646"/>
                    <a:pt x="537" y="2283"/>
                    <a:pt x="662" y="1971"/>
                  </a:cubicBezTo>
                  <a:cubicBezTo>
                    <a:pt x="800" y="1671"/>
                    <a:pt x="987" y="1421"/>
                    <a:pt x="1175" y="1159"/>
                  </a:cubicBezTo>
                  <a:cubicBezTo>
                    <a:pt x="1250" y="796"/>
                    <a:pt x="1462" y="459"/>
                    <a:pt x="1737" y="184"/>
                  </a:cubicBezTo>
                  <a:cubicBezTo>
                    <a:pt x="1750" y="171"/>
                    <a:pt x="1762" y="146"/>
                    <a:pt x="1775" y="134"/>
                  </a:cubicBezTo>
                  <a:cubicBezTo>
                    <a:pt x="1787" y="134"/>
                    <a:pt x="1800" y="121"/>
                    <a:pt x="1812" y="121"/>
                  </a:cubicBezTo>
                  <a:cubicBezTo>
                    <a:pt x="1812" y="121"/>
                    <a:pt x="1825" y="109"/>
                    <a:pt x="1825" y="109"/>
                  </a:cubicBezTo>
                  <a:cubicBezTo>
                    <a:pt x="1862" y="71"/>
                    <a:pt x="1912" y="46"/>
                    <a:pt x="1950" y="21"/>
                  </a:cubicBezTo>
                  <a:cubicBezTo>
                    <a:pt x="1913" y="7"/>
                    <a:pt x="1876" y="1"/>
                    <a:pt x="1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3" name="Google Shape;13683;p28"/>
            <p:cNvSpPr/>
            <p:nvPr/>
          </p:nvSpPr>
          <p:spPr>
            <a:xfrm>
              <a:off x="5596700" y="3927825"/>
              <a:ext cx="59075" cy="161225"/>
            </a:xfrm>
            <a:custGeom>
              <a:avLst/>
              <a:gdLst/>
              <a:ahLst/>
              <a:cxnLst/>
              <a:rect l="l" t="t" r="r" b="b"/>
              <a:pathLst>
                <a:path w="2363" h="6449" extrusionOk="0">
                  <a:moveTo>
                    <a:pt x="1" y="1"/>
                  </a:moveTo>
                  <a:lnTo>
                    <a:pt x="1" y="1"/>
                  </a:lnTo>
                  <a:cubicBezTo>
                    <a:pt x="451" y="2250"/>
                    <a:pt x="1300" y="4424"/>
                    <a:pt x="2363" y="6449"/>
                  </a:cubicBezTo>
                  <a:cubicBezTo>
                    <a:pt x="2075" y="5624"/>
                    <a:pt x="1788" y="4812"/>
                    <a:pt x="1500" y="4000"/>
                  </a:cubicBezTo>
                  <a:cubicBezTo>
                    <a:pt x="1438" y="3925"/>
                    <a:pt x="1388" y="3850"/>
                    <a:pt x="1363" y="3762"/>
                  </a:cubicBezTo>
                  <a:cubicBezTo>
                    <a:pt x="1325" y="3600"/>
                    <a:pt x="1275" y="3462"/>
                    <a:pt x="1263" y="3325"/>
                  </a:cubicBezTo>
                  <a:cubicBezTo>
                    <a:pt x="851" y="2212"/>
                    <a:pt x="438" y="11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4" name="Google Shape;13684;p28"/>
            <p:cNvSpPr/>
            <p:nvPr/>
          </p:nvSpPr>
          <p:spPr>
            <a:xfrm>
              <a:off x="5595150" y="3899700"/>
              <a:ext cx="33750" cy="102825"/>
            </a:xfrm>
            <a:custGeom>
              <a:avLst/>
              <a:gdLst/>
              <a:ahLst/>
              <a:cxnLst/>
              <a:rect l="l" t="t" r="r" b="b"/>
              <a:pathLst>
                <a:path w="1350" h="4113" extrusionOk="0">
                  <a:moveTo>
                    <a:pt x="0" y="1"/>
                  </a:moveTo>
                  <a:cubicBezTo>
                    <a:pt x="338" y="988"/>
                    <a:pt x="550" y="2025"/>
                    <a:pt x="900" y="3013"/>
                  </a:cubicBezTo>
                  <a:cubicBezTo>
                    <a:pt x="1037" y="3387"/>
                    <a:pt x="1175" y="3750"/>
                    <a:pt x="1325" y="4112"/>
                  </a:cubicBezTo>
                  <a:cubicBezTo>
                    <a:pt x="1337" y="3937"/>
                    <a:pt x="1350" y="3775"/>
                    <a:pt x="1337" y="3587"/>
                  </a:cubicBezTo>
                  <a:cubicBezTo>
                    <a:pt x="1325" y="3500"/>
                    <a:pt x="1325" y="3400"/>
                    <a:pt x="1312" y="3300"/>
                  </a:cubicBezTo>
                  <a:cubicBezTo>
                    <a:pt x="913" y="2188"/>
                    <a:pt x="475" y="10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5" name="Google Shape;13685;p28"/>
            <p:cNvSpPr/>
            <p:nvPr/>
          </p:nvSpPr>
          <p:spPr>
            <a:xfrm>
              <a:off x="5610450" y="3912200"/>
              <a:ext cx="17825" cy="56900"/>
            </a:xfrm>
            <a:custGeom>
              <a:avLst/>
              <a:gdLst/>
              <a:ahLst/>
              <a:cxnLst/>
              <a:rect l="l" t="t" r="r" b="b"/>
              <a:pathLst>
                <a:path w="713" h="2276" extrusionOk="0">
                  <a:moveTo>
                    <a:pt x="1" y="1"/>
                  </a:moveTo>
                  <a:cubicBezTo>
                    <a:pt x="151" y="776"/>
                    <a:pt x="401" y="1538"/>
                    <a:pt x="675" y="2275"/>
                  </a:cubicBezTo>
                  <a:cubicBezTo>
                    <a:pt x="675" y="2138"/>
                    <a:pt x="688" y="2013"/>
                    <a:pt x="713" y="1875"/>
                  </a:cubicBezTo>
                  <a:cubicBezTo>
                    <a:pt x="488" y="1250"/>
                    <a:pt x="251" y="6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6" name="Google Shape;13686;p28"/>
            <p:cNvSpPr/>
            <p:nvPr/>
          </p:nvSpPr>
          <p:spPr>
            <a:xfrm>
              <a:off x="5568600" y="4182125"/>
              <a:ext cx="318675" cy="77200"/>
            </a:xfrm>
            <a:custGeom>
              <a:avLst/>
              <a:gdLst/>
              <a:ahLst/>
              <a:cxnLst/>
              <a:rect l="l" t="t" r="r" b="b"/>
              <a:pathLst>
                <a:path w="12747" h="3088" extrusionOk="0">
                  <a:moveTo>
                    <a:pt x="350" y="1"/>
                  </a:moveTo>
                  <a:lnTo>
                    <a:pt x="350" y="1"/>
                  </a:lnTo>
                  <a:cubicBezTo>
                    <a:pt x="1450" y="751"/>
                    <a:pt x="2674" y="1388"/>
                    <a:pt x="3986" y="1638"/>
                  </a:cubicBezTo>
                  <a:cubicBezTo>
                    <a:pt x="3099" y="1563"/>
                    <a:pt x="2412" y="1400"/>
                    <a:pt x="1312" y="976"/>
                  </a:cubicBezTo>
                  <a:cubicBezTo>
                    <a:pt x="850" y="801"/>
                    <a:pt x="437" y="626"/>
                    <a:pt x="0" y="413"/>
                  </a:cubicBezTo>
                  <a:lnTo>
                    <a:pt x="0" y="413"/>
                  </a:lnTo>
                  <a:cubicBezTo>
                    <a:pt x="225" y="576"/>
                    <a:pt x="450" y="738"/>
                    <a:pt x="675" y="901"/>
                  </a:cubicBezTo>
                  <a:cubicBezTo>
                    <a:pt x="687" y="913"/>
                    <a:pt x="712" y="926"/>
                    <a:pt x="725" y="938"/>
                  </a:cubicBezTo>
                  <a:cubicBezTo>
                    <a:pt x="2262" y="1500"/>
                    <a:pt x="3787" y="2063"/>
                    <a:pt x="5386" y="2450"/>
                  </a:cubicBezTo>
                  <a:cubicBezTo>
                    <a:pt x="6648" y="2763"/>
                    <a:pt x="7948" y="2963"/>
                    <a:pt x="9235" y="3075"/>
                  </a:cubicBezTo>
                  <a:cubicBezTo>
                    <a:pt x="9310" y="3075"/>
                    <a:pt x="9385" y="3088"/>
                    <a:pt x="9460" y="3088"/>
                  </a:cubicBezTo>
                  <a:cubicBezTo>
                    <a:pt x="10397" y="2750"/>
                    <a:pt x="11310" y="2263"/>
                    <a:pt x="12184" y="1600"/>
                  </a:cubicBezTo>
                  <a:lnTo>
                    <a:pt x="12184" y="1600"/>
                  </a:lnTo>
                  <a:cubicBezTo>
                    <a:pt x="11460" y="1963"/>
                    <a:pt x="10735" y="2263"/>
                    <a:pt x="9985" y="2488"/>
                  </a:cubicBezTo>
                  <a:cubicBezTo>
                    <a:pt x="10972" y="2025"/>
                    <a:pt x="11897" y="1413"/>
                    <a:pt x="12747" y="663"/>
                  </a:cubicBezTo>
                  <a:lnTo>
                    <a:pt x="12747" y="663"/>
                  </a:lnTo>
                  <a:cubicBezTo>
                    <a:pt x="11372" y="1488"/>
                    <a:pt x="10110" y="2075"/>
                    <a:pt x="8585" y="2425"/>
                  </a:cubicBezTo>
                  <a:cubicBezTo>
                    <a:pt x="8498" y="2450"/>
                    <a:pt x="8398" y="2475"/>
                    <a:pt x="8310" y="2488"/>
                  </a:cubicBezTo>
                  <a:cubicBezTo>
                    <a:pt x="9548" y="2125"/>
                    <a:pt x="10735" y="1538"/>
                    <a:pt x="11784" y="788"/>
                  </a:cubicBezTo>
                  <a:lnTo>
                    <a:pt x="11784" y="788"/>
                  </a:lnTo>
                  <a:cubicBezTo>
                    <a:pt x="10385" y="1513"/>
                    <a:pt x="8898" y="1938"/>
                    <a:pt x="7411" y="2125"/>
                  </a:cubicBezTo>
                  <a:cubicBezTo>
                    <a:pt x="8548" y="1863"/>
                    <a:pt x="9635" y="1400"/>
                    <a:pt x="10635" y="801"/>
                  </a:cubicBezTo>
                  <a:lnTo>
                    <a:pt x="10635" y="801"/>
                  </a:lnTo>
                  <a:cubicBezTo>
                    <a:pt x="8991" y="1425"/>
                    <a:pt x="7474" y="1714"/>
                    <a:pt x="5807" y="1714"/>
                  </a:cubicBezTo>
                  <a:cubicBezTo>
                    <a:pt x="5738" y="1714"/>
                    <a:pt x="5668" y="1714"/>
                    <a:pt x="5599" y="1713"/>
                  </a:cubicBezTo>
                  <a:cubicBezTo>
                    <a:pt x="6598" y="1613"/>
                    <a:pt x="7548" y="1238"/>
                    <a:pt x="8448" y="826"/>
                  </a:cubicBezTo>
                  <a:cubicBezTo>
                    <a:pt x="8610" y="751"/>
                    <a:pt x="8785" y="663"/>
                    <a:pt x="8935" y="601"/>
                  </a:cubicBezTo>
                  <a:lnTo>
                    <a:pt x="8898" y="601"/>
                  </a:lnTo>
                  <a:cubicBezTo>
                    <a:pt x="8335" y="738"/>
                    <a:pt x="7748" y="813"/>
                    <a:pt x="7173" y="901"/>
                  </a:cubicBezTo>
                  <a:cubicBezTo>
                    <a:pt x="6676" y="979"/>
                    <a:pt x="6122" y="1019"/>
                    <a:pt x="5536" y="1019"/>
                  </a:cubicBezTo>
                  <a:cubicBezTo>
                    <a:pt x="3867" y="1019"/>
                    <a:pt x="1941" y="695"/>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7" name="Google Shape;13687;p28"/>
            <p:cNvSpPr/>
            <p:nvPr/>
          </p:nvSpPr>
          <p:spPr>
            <a:xfrm>
              <a:off x="5616700" y="4181500"/>
              <a:ext cx="151550" cy="25025"/>
            </a:xfrm>
            <a:custGeom>
              <a:avLst/>
              <a:gdLst/>
              <a:ahLst/>
              <a:cxnLst/>
              <a:rect l="l" t="t" r="r" b="b"/>
              <a:pathLst>
                <a:path w="6062" h="1001" extrusionOk="0">
                  <a:moveTo>
                    <a:pt x="1" y="1"/>
                  </a:moveTo>
                  <a:lnTo>
                    <a:pt x="1" y="1"/>
                  </a:lnTo>
                  <a:cubicBezTo>
                    <a:pt x="1125" y="601"/>
                    <a:pt x="2375" y="988"/>
                    <a:pt x="3650" y="1001"/>
                  </a:cubicBezTo>
                  <a:cubicBezTo>
                    <a:pt x="4412" y="963"/>
                    <a:pt x="5149" y="726"/>
                    <a:pt x="5812" y="376"/>
                  </a:cubicBezTo>
                  <a:cubicBezTo>
                    <a:pt x="5886" y="338"/>
                    <a:pt x="6049" y="251"/>
                    <a:pt x="6061" y="238"/>
                  </a:cubicBezTo>
                  <a:lnTo>
                    <a:pt x="6061" y="238"/>
                  </a:lnTo>
                  <a:cubicBezTo>
                    <a:pt x="5837" y="288"/>
                    <a:pt x="5599" y="326"/>
                    <a:pt x="5374" y="363"/>
                  </a:cubicBezTo>
                  <a:cubicBezTo>
                    <a:pt x="5018" y="429"/>
                    <a:pt x="4519" y="460"/>
                    <a:pt x="3999" y="460"/>
                  </a:cubicBezTo>
                  <a:cubicBezTo>
                    <a:pt x="3533" y="460"/>
                    <a:pt x="3050" y="435"/>
                    <a:pt x="2637" y="388"/>
                  </a:cubicBezTo>
                  <a:cubicBezTo>
                    <a:pt x="1688" y="313"/>
                    <a:pt x="925"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8" name="Google Shape;13688;p28"/>
            <p:cNvSpPr/>
            <p:nvPr/>
          </p:nvSpPr>
          <p:spPr>
            <a:xfrm>
              <a:off x="5468925" y="4012800"/>
              <a:ext cx="73750" cy="176850"/>
            </a:xfrm>
            <a:custGeom>
              <a:avLst/>
              <a:gdLst/>
              <a:ahLst/>
              <a:cxnLst/>
              <a:rect l="l" t="t" r="r" b="b"/>
              <a:pathLst>
                <a:path w="2950" h="7074" extrusionOk="0">
                  <a:moveTo>
                    <a:pt x="938" y="1"/>
                  </a:moveTo>
                  <a:cubicBezTo>
                    <a:pt x="863" y="76"/>
                    <a:pt x="775" y="151"/>
                    <a:pt x="713" y="238"/>
                  </a:cubicBezTo>
                  <a:cubicBezTo>
                    <a:pt x="138" y="1013"/>
                    <a:pt x="1" y="2063"/>
                    <a:pt x="63" y="3000"/>
                  </a:cubicBezTo>
                  <a:cubicBezTo>
                    <a:pt x="201" y="4062"/>
                    <a:pt x="763" y="5037"/>
                    <a:pt x="1413" y="5874"/>
                  </a:cubicBezTo>
                  <a:cubicBezTo>
                    <a:pt x="1388" y="5837"/>
                    <a:pt x="1363" y="5787"/>
                    <a:pt x="1350" y="5749"/>
                  </a:cubicBezTo>
                  <a:lnTo>
                    <a:pt x="1350" y="5749"/>
                  </a:lnTo>
                  <a:cubicBezTo>
                    <a:pt x="1613" y="6162"/>
                    <a:pt x="1938" y="6549"/>
                    <a:pt x="2312" y="6874"/>
                  </a:cubicBezTo>
                  <a:cubicBezTo>
                    <a:pt x="2350" y="6874"/>
                    <a:pt x="2375" y="6874"/>
                    <a:pt x="2400" y="6886"/>
                  </a:cubicBezTo>
                  <a:cubicBezTo>
                    <a:pt x="2587" y="6949"/>
                    <a:pt x="2762" y="7011"/>
                    <a:pt x="2950" y="7074"/>
                  </a:cubicBezTo>
                  <a:cubicBezTo>
                    <a:pt x="2762" y="6861"/>
                    <a:pt x="2587" y="6661"/>
                    <a:pt x="2475" y="6511"/>
                  </a:cubicBezTo>
                  <a:cubicBezTo>
                    <a:pt x="1300" y="4824"/>
                    <a:pt x="513" y="2900"/>
                    <a:pt x="1038" y="813"/>
                  </a:cubicBezTo>
                  <a:lnTo>
                    <a:pt x="1038" y="813"/>
                  </a:lnTo>
                  <a:cubicBezTo>
                    <a:pt x="525" y="1913"/>
                    <a:pt x="488" y="3187"/>
                    <a:pt x="738" y="4362"/>
                  </a:cubicBezTo>
                  <a:cubicBezTo>
                    <a:pt x="763" y="4412"/>
                    <a:pt x="775" y="4474"/>
                    <a:pt x="788" y="4524"/>
                  </a:cubicBezTo>
                  <a:cubicBezTo>
                    <a:pt x="600" y="4025"/>
                    <a:pt x="450" y="3512"/>
                    <a:pt x="388" y="3075"/>
                  </a:cubicBezTo>
                  <a:cubicBezTo>
                    <a:pt x="301" y="2163"/>
                    <a:pt x="338" y="1400"/>
                    <a:pt x="613" y="601"/>
                  </a:cubicBezTo>
                  <a:cubicBezTo>
                    <a:pt x="675" y="426"/>
                    <a:pt x="813" y="163"/>
                    <a:pt x="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9" name="Google Shape;13689;p28"/>
            <p:cNvSpPr/>
            <p:nvPr/>
          </p:nvSpPr>
          <p:spPr>
            <a:xfrm>
              <a:off x="5503600" y="4098400"/>
              <a:ext cx="66900" cy="92825"/>
            </a:xfrm>
            <a:custGeom>
              <a:avLst/>
              <a:gdLst/>
              <a:ahLst/>
              <a:cxnLst/>
              <a:rect l="l" t="t" r="r" b="b"/>
              <a:pathLst>
                <a:path w="2676" h="3713" extrusionOk="0">
                  <a:moveTo>
                    <a:pt x="1" y="1"/>
                  </a:moveTo>
                  <a:lnTo>
                    <a:pt x="1" y="1"/>
                  </a:lnTo>
                  <a:cubicBezTo>
                    <a:pt x="126" y="751"/>
                    <a:pt x="326" y="1500"/>
                    <a:pt x="738" y="2138"/>
                  </a:cubicBezTo>
                  <a:cubicBezTo>
                    <a:pt x="1200" y="2788"/>
                    <a:pt x="1825" y="3362"/>
                    <a:pt x="2563" y="3662"/>
                  </a:cubicBezTo>
                  <a:cubicBezTo>
                    <a:pt x="2600" y="3675"/>
                    <a:pt x="2675" y="3712"/>
                    <a:pt x="2675" y="3712"/>
                  </a:cubicBezTo>
                  <a:cubicBezTo>
                    <a:pt x="2538" y="3612"/>
                    <a:pt x="2425" y="3525"/>
                    <a:pt x="2313" y="3437"/>
                  </a:cubicBezTo>
                  <a:cubicBezTo>
                    <a:pt x="1263" y="2375"/>
                    <a:pt x="538" y="14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0" name="Google Shape;13690;p28"/>
            <p:cNvSpPr/>
            <p:nvPr/>
          </p:nvSpPr>
          <p:spPr>
            <a:xfrm>
              <a:off x="5499850" y="3978000"/>
              <a:ext cx="70325" cy="99800"/>
            </a:xfrm>
            <a:custGeom>
              <a:avLst/>
              <a:gdLst/>
              <a:ahLst/>
              <a:cxnLst/>
              <a:rect l="l" t="t" r="r" b="b"/>
              <a:pathLst>
                <a:path w="2813" h="3992" extrusionOk="0">
                  <a:moveTo>
                    <a:pt x="2288" y="1"/>
                  </a:moveTo>
                  <a:cubicBezTo>
                    <a:pt x="1399" y="1"/>
                    <a:pt x="585" y="756"/>
                    <a:pt x="251" y="1580"/>
                  </a:cubicBezTo>
                  <a:cubicBezTo>
                    <a:pt x="588" y="1105"/>
                    <a:pt x="1013" y="743"/>
                    <a:pt x="1463" y="505"/>
                  </a:cubicBezTo>
                  <a:lnTo>
                    <a:pt x="1463" y="505"/>
                  </a:lnTo>
                  <a:cubicBezTo>
                    <a:pt x="463" y="1343"/>
                    <a:pt x="1" y="2705"/>
                    <a:pt x="101" y="3992"/>
                  </a:cubicBezTo>
                  <a:cubicBezTo>
                    <a:pt x="238" y="2917"/>
                    <a:pt x="726" y="2117"/>
                    <a:pt x="1438" y="1443"/>
                  </a:cubicBezTo>
                  <a:cubicBezTo>
                    <a:pt x="1963" y="1005"/>
                    <a:pt x="1838" y="1043"/>
                    <a:pt x="2413" y="743"/>
                  </a:cubicBezTo>
                  <a:cubicBezTo>
                    <a:pt x="2525" y="693"/>
                    <a:pt x="2663" y="643"/>
                    <a:pt x="2813" y="593"/>
                  </a:cubicBezTo>
                  <a:cubicBezTo>
                    <a:pt x="2675" y="405"/>
                    <a:pt x="2538" y="205"/>
                    <a:pt x="2413" y="6"/>
                  </a:cubicBezTo>
                  <a:cubicBezTo>
                    <a:pt x="2371" y="2"/>
                    <a:pt x="2330" y="1"/>
                    <a:pt x="2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1" name="Google Shape;13691;p28"/>
            <p:cNvSpPr/>
            <p:nvPr/>
          </p:nvSpPr>
          <p:spPr>
            <a:xfrm>
              <a:off x="5512975" y="3994675"/>
              <a:ext cx="64700" cy="90950"/>
            </a:xfrm>
            <a:custGeom>
              <a:avLst/>
              <a:gdLst/>
              <a:ahLst/>
              <a:cxnLst/>
              <a:rect l="l" t="t" r="r" b="b"/>
              <a:pathLst>
                <a:path w="2588" h="3638" extrusionOk="0">
                  <a:moveTo>
                    <a:pt x="2338" y="1"/>
                  </a:moveTo>
                  <a:cubicBezTo>
                    <a:pt x="2063" y="126"/>
                    <a:pt x="1788" y="276"/>
                    <a:pt x="1538" y="451"/>
                  </a:cubicBezTo>
                  <a:cubicBezTo>
                    <a:pt x="500" y="1151"/>
                    <a:pt x="1" y="2388"/>
                    <a:pt x="126" y="3637"/>
                  </a:cubicBezTo>
                  <a:cubicBezTo>
                    <a:pt x="213" y="2538"/>
                    <a:pt x="738" y="1650"/>
                    <a:pt x="1563" y="988"/>
                  </a:cubicBezTo>
                  <a:cubicBezTo>
                    <a:pt x="1850" y="763"/>
                    <a:pt x="2213" y="526"/>
                    <a:pt x="2587" y="351"/>
                  </a:cubicBezTo>
                  <a:cubicBezTo>
                    <a:pt x="2512" y="238"/>
                    <a:pt x="2425" y="126"/>
                    <a:pt x="23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2" name="Google Shape;13692;p28"/>
            <p:cNvSpPr/>
            <p:nvPr/>
          </p:nvSpPr>
          <p:spPr>
            <a:xfrm>
              <a:off x="5545150" y="4006250"/>
              <a:ext cx="40025" cy="35950"/>
            </a:xfrm>
            <a:custGeom>
              <a:avLst/>
              <a:gdLst/>
              <a:ahLst/>
              <a:cxnLst/>
              <a:rect l="l" t="t" r="r" b="b"/>
              <a:pathLst>
                <a:path w="1601" h="1438" extrusionOk="0">
                  <a:moveTo>
                    <a:pt x="1388" y="0"/>
                  </a:moveTo>
                  <a:cubicBezTo>
                    <a:pt x="776" y="313"/>
                    <a:pt x="263" y="838"/>
                    <a:pt x="1" y="1437"/>
                  </a:cubicBezTo>
                  <a:cubicBezTo>
                    <a:pt x="401" y="850"/>
                    <a:pt x="1063" y="488"/>
                    <a:pt x="1600" y="288"/>
                  </a:cubicBezTo>
                  <a:cubicBezTo>
                    <a:pt x="1525" y="188"/>
                    <a:pt x="1450" y="88"/>
                    <a:pt x="1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3" name="Google Shape;13693;p28"/>
            <p:cNvSpPr/>
            <p:nvPr/>
          </p:nvSpPr>
          <p:spPr>
            <a:xfrm>
              <a:off x="5569525" y="4019375"/>
              <a:ext cx="23150" cy="13125"/>
            </a:xfrm>
            <a:custGeom>
              <a:avLst/>
              <a:gdLst/>
              <a:ahLst/>
              <a:cxnLst/>
              <a:rect l="l" t="t" r="r" b="b"/>
              <a:pathLst>
                <a:path w="926" h="525" extrusionOk="0">
                  <a:moveTo>
                    <a:pt x="788" y="0"/>
                  </a:moveTo>
                  <a:cubicBezTo>
                    <a:pt x="488" y="100"/>
                    <a:pt x="213" y="263"/>
                    <a:pt x="1" y="525"/>
                  </a:cubicBezTo>
                  <a:cubicBezTo>
                    <a:pt x="250" y="300"/>
                    <a:pt x="613" y="250"/>
                    <a:pt x="925" y="188"/>
                  </a:cubicBezTo>
                  <a:cubicBezTo>
                    <a:pt x="875" y="125"/>
                    <a:pt x="838" y="63"/>
                    <a:pt x="7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4" name="Google Shape;13694;p28"/>
            <p:cNvSpPr/>
            <p:nvPr/>
          </p:nvSpPr>
          <p:spPr>
            <a:xfrm>
              <a:off x="5621700" y="4137450"/>
              <a:ext cx="50625" cy="28200"/>
            </a:xfrm>
            <a:custGeom>
              <a:avLst/>
              <a:gdLst/>
              <a:ahLst/>
              <a:cxnLst/>
              <a:rect l="l" t="t" r="r" b="b"/>
              <a:pathLst>
                <a:path w="2025" h="1128" extrusionOk="0">
                  <a:moveTo>
                    <a:pt x="0" y="1"/>
                  </a:moveTo>
                  <a:lnTo>
                    <a:pt x="0" y="1"/>
                  </a:lnTo>
                  <a:cubicBezTo>
                    <a:pt x="313" y="663"/>
                    <a:pt x="939" y="1128"/>
                    <a:pt x="1677" y="1128"/>
                  </a:cubicBezTo>
                  <a:cubicBezTo>
                    <a:pt x="1705" y="1128"/>
                    <a:pt x="1734" y="1127"/>
                    <a:pt x="1763" y="1126"/>
                  </a:cubicBezTo>
                  <a:cubicBezTo>
                    <a:pt x="1850" y="1126"/>
                    <a:pt x="1950" y="1126"/>
                    <a:pt x="2025" y="1113"/>
                  </a:cubicBezTo>
                  <a:cubicBezTo>
                    <a:pt x="1900" y="1088"/>
                    <a:pt x="1763" y="1063"/>
                    <a:pt x="1638" y="1038"/>
                  </a:cubicBezTo>
                  <a:cubicBezTo>
                    <a:pt x="950" y="901"/>
                    <a:pt x="463" y="5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5" name="Google Shape;13695;p28"/>
            <p:cNvSpPr/>
            <p:nvPr/>
          </p:nvSpPr>
          <p:spPr>
            <a:xfrm>
              <a:off x="5628875" y="4157775"/>
              <a:ext cx="25650" cy="12250"/>
            </a:xfrm>
            <a:custGeom>
              <a:avLst/>
              <a:gdLst/>
              <a:ahLst/>
              <a:cxnLst/>
              <a:rect l="l" t="t" r="r" b="b"/>
              <a:pathLst>
                <a:path w="1026" h="490" extrusionOk="0">
                  <a:moveTo>
                    <a:pt x="1" y="0"/>
                  </a:moveTo>
                  <a:lnTo>
                    <a:pt x="1" y="0"/>
                  </a:lnTo>
                  <a:cubicBezTo>
                    <a:pt x="191" y="273"/>
                    <a:pt x="763" y="489"/>
                    <a:pt x="992" y="489"/>
                  </a:cubicBezTo>
                  <a:cubicBezTo>
                    <a:pt x="1004" y="489"/>
                    <a:pt x="1015" y="489"/>
                    <a:pt x="1026" y="487"/>
                  </a:cubicBezTo>
                  <a:cubicBezTo>
                    <a:pt x="688" y="338"/>
                    <a:pt x="326"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6" name="Google Shape;13696;p28"/>
            <p:cNvSpPr/>
            <p:nvPr/>
          </p:nvSpPr>
          <p:spPr>
            <a:xfrm>
              <a:off x="5629825" y="4167150"/>
              <a:ext cx="3450" cy="1575"/>
            </a:xfrm>
            <a:custGeom>
              <a:avLst/>
              <a:gdLst/>
              <a:ahLst/>
              <a:cxnLst/>
              <a:rect l="l" t="t" r="r" b="b"/>
              <a:pathLst>
                <a:path w="138" h="63" extrusionOk="0">
                  <a:moveTo>
                    <a:pt x="0" y="0"/>
                  </a:moveTo>
                  <a:lnTo>
                    <a:pt x="0" y="0"/>
                  </a:lnTo>
                  <a:cubicBezTo>
                    <a:pt x="38" y="25"/>
                    <a:pt x="88" y="50"/>
                    <a:pt x="138" y="62"/>
                  </a:cubicBezTo>
                  <a:cubicBezTo>
                    <a:pt x="88" y="38"/>
                    <a:pt x="50" y="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7" name="Google Shape;13697;p28"/>
            <p:cNvSpPr/>
            <p:nvPr/>
          </p:nvSpPr>
          <p:spPr>
            <a:xfrm>
              <a:off x="5597025" y="4043725"/>
              <a:ext cx="36250" cy="54075"/>
            </a:xfrm>
            <a:custGeom>
              <a:avLst/>
              <a:gdLst/>
              <a:ahLst/>
              <a:cxnLst/>
              <a:rect l="l" t="t" r="r" b="b"/>
              <a:pathLst>
                <a:path w="1450" h="2163" extrusionOk="0">
                  <a:moveTo>
                    <a:pt x="0" y="1"/>
                  </a:moveTo>
                  <a:cubicBezTo>
                    <a:pt x="388" y="763"/>
                    <a:pt x="850" y="1575"/>
                    <a:pt x="1450" y="2163"/>
                  </a:cubicBezTo>
                  <a:cubicBezTo>
                    <a:pt x="1012" y="1413"/>
                    <a:pt x="575" y="6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8" name="Google Shape;13698;p28"/>
            <p:cNvSpPr/>
            <p:nvPr/>
          </p:nvSpPr>
          <p:spPr>
            <a:xfrm>
              <a:off x="5602325" y="4065300"/>
              <a:ext cx="14725" cy="21575"/>
            </a:xfrm>
            <a:custGeom>
              <a:avLst/>
              <a:gdLst/>
              <a:ahLst/>
              <a:cxnLst/>
              <a:rect l="l" t="t" r="r" b="b"/>
              <a:pathLst>
                <a:path w="589" h="863" extrusionOk="0">
                  <a:moveTo>
                    <a:pt x="1" y="0"/>
                  </a:moveTo>
                  <a:lnTo>
                    <a:pt x="1" y="0"/>
                  </a:lnTo>
                  <a:cubicBezTo>
                    <a:pt x="151" y="300"/>
                    <a:pt x="376" y="637"/>
                    <a:pt x="588" y="862"/>
                  </a:cubicBezTo>
                  <a:cubicBezTo>
                    <a:pt x="438" y="537"/>
                    <a:pt x="226" y="2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9" name="Google Shape;13699;p28"/>
            <p:cNvSpPr/>
            <p:nvPr/>
          </p:nvSpPr>
          <p:spPr>
            <a:xfrm>
              <a:off x="5595150" y="4073725"/>
              <a:ext cx="12200" cy="17200"/>
            </a:xfrm>
            <a:custGeom>
              <a:avLst/>
              <a:gdLst/>
              <a:ahLst/>
              <a:cxnLst/>
              <a:rect l="l" t="t" r="r" b="b"/>
              <a:pathLst>
                <a:path w="488" h="688" extrusionOk="0">
                  <a:moveTo>
                    <a:pt x="0" y="1"/>
                  </a:moveTo>
                  <a:cubicBezTo>
                    <a:pt x="113" y="250"/>
                    <a:pt x="313" y="500"/>
                    <a:pt x="488" y="688"/>
                  </a:cubicBezTo>
                  <a:cubicBezTo>
                    <a:pt x="363" y="438"/>
                    <a:pt x="188" y="20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0" name="Google Shape;13700;p28"/>
            <p:cNvSpPr/>
            <p:nvPr/>
          </p:nvSpPr>
          <p:spPr>
            <a:xfrm>
              <a:off x="5587650" y="4080275"/>
              <a:ext cx="325" cy="650"/>
            </a:xfrm>
            <a:custGeom>
              <a:avLst/>
              <a:gdLst/>
              <a:ahLst/>
              <a:cxnLst/>
              <a:rect l="l" t="t" r="r" b="b"/>
              <a:pathLst>
                <a:path w="13" h="26" extrusionOk="0">
                  <a:moveTo>
                    <a:pt x="0" y="1"/>
                  </a:moveTo>
                  <a:cubicBezTo>
                    <a:pt x="0" y="13"/>
                    <a:pt x="13" y="26"/>
                    <a:pt x="13" y="26"/>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1" name="Google Shape;13701;p28"/>
            <p:cNvSpPr/>
            <p:nvPr/>
          </p:nvSpPr>
          <p:spPr>
            <a:xfrm>
              <a:off x="5851325" y="4035925"/>
              <a:ext cx="18450" cy="40950"/>
            </a:xfrm>
            <a:custGeom>
              <a:avLst/>
              <a:gdLst/>
              <a:ahLst/>
              <a:cxnLst/>
              <a:rect l="l" t="t" r="r" b="b"/>
              <a:pathLst>
                <a:path w="738" h="1638" extrusionOk="0">
                  <a:moveTo>
                    <a:pt x="1" y="0"/>
                  </a:moveTo>
                  <a:lnTo>
                    <a:pt x="1" y="0"/>
                  </a:lnTo>
                  <a:cubicBezTo>
                    <a:pt x="288" y="575"/>
                    <a:pt x="413" y="1075"/>
                    <a:pt x="738" y="1637"/>
                  </a:cubicBezTo>
                  <a:cubicBezTo>
                    <a:pt x="625" y="1050"/>
                    <a:pt x="425" y="4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2" name="Google Shape;13702;p28"/>
            <p:cNvSpPr/>
            <p:nvPr/>
          </p:nvSpPr>
          <p:spPr>
            <a:xfrm>
              <a:off x="5864450" y="4044350"/>
              <a:ext cx="12200" cy="25975"/>
            </a:xfrm>
            <a:custGeom>
              <a:avLst/>
              <a:gdLst/>
              <a:ahLst/>
              <a:cxnLst/>
              <a:rect l="l" t="t" r="r" b="b"/>
              <a:pathLst>
                <a:path w="488" h="1039" extrusionOk="0">
                  <a:moveTo>
                    <a:pt x="0" y="1"/>
                  </a:moveTo>
                  <a:lnTo>
                    <a:pt x="0" y="1"/>
                  </a:lnTo>
                  <a:cubicBezTo>
                    <a:pt x="113" y="351"/>
                    <a:pt x="288" y="763"/>
                    <a:pt x="488" y="1038"/>
                  </a:cubicBezTo>
                  <a:cubicBezTo>
                    <a:pt x="400" y="663"/>
                    <a:pt x="238" y="3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3" name="Google Shape;13703;p28"/>
            <p:cNvSpPr/>
            <p:nvPr/>
          </p:nvSpPr>
          <p:spPr>
            <a:xfrm>
              <a:off x="5882575" y="4062475"/>
              <a:ext cx="1575" cy="4100"/>
            </a:xfrm>
            <a:custGeom>
              <a:avLst/>
              <a:gdLst/>
              <a:ahLst/>
              <a:cxnLst/>
              <a:rect l="l" t="t" r="r" b="b"/>
              <a:pathLst>
                <a:path w="63" h="164" extrusionOk="0">
                  <a:moveTo>
                    <a:pt x="0" y="1"/>
                  </a:moveTo>
                  <a:lnTo>
                    <a:pt x="0" y="1"/>
                  </a:lnTo>
                  <a:cubicBezTo>
                    <a:pt x="13" y="51"/>
                    <a:pt x="38" y="126"/>
                    <a:pt x="63" y="163"/>
                  </a:cubicBezTo>
                  <a:cubicBezTo>
                    <a:pt x="50" y="101"/>
                    <a:pt x="38"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4" name="Google Shape;13704;p28"/>
            <p:cNvSpPr/>
            <p:nvPr/>
          </p:nvSpPr>
          <p:spPr>
            <a:xfrm>
              <a:off x="5801350" y="4172125"/>
              <a:ext cx="47500" cy="5350"/>
            </a:xfrm>
            <a:custGeom>
              <a:avLst/>
              <a:gdLst/>
              <a:ahLst/>
              <a:cxnLst/>
              <a:rect l="l" t="t" r="r" b="b"/>
              <a:pathLst>
                <a:path w="1900" h="214" extrusionOk="0">
                  <a:moveTo>
                    <a:pt x="1900" y="1"/>
                  </a:moveTo>
                  <a:cubicBezTo>
                    <a:pt x="1556" y="48"/>
                    <a:pt x="1213" y="59"/>
                    <a:pt x="872" y="59"/>
                  </a:cubicBezTo>
                  <a:cubicBezTo>
                    <a:pt x="580" y="59"/>
                    <a:pt x="288" y="51"/>
                    <a:pt x="0" y="51"/>
                  </a:cubicBezTo>
                  <a:cubicBezTo>
                    <a:pt x="293" y="155"/>
                    <a:pt x="618" y="214"/>
                    <a:pt x="939" y="214"/>
                  </a:cubicBezTo>
                  <a:cubicBezTo>
                    <a:pt x="1277" y="214"/>
                    <a:pt x="1611" y="148"/>
                    <a:pt x="19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5" name="Google Shape;13705;p28"/>
            <p:cNvSpPr/>
            <p:nvPr/>
          </p:nvSpPr>
          <p:spPr>
            <a:xfrm>
              <a:off x="5817275" y="4182450"/>
              <a:ext cx="25325" cy="3700"/>
            </a:xfrm>
            <a:custGeom>
              <a:avLst/>
              <a:gdLst/>
              <a:ahLst/>
              <a:cxnLst/>
              <a:rect l="l" t="t" r="r" b="b"/>
              <a:pathLst>
                <a:path w="1013" h="148" extrusionOk="0">
                  <a:moveTo>
                    <a:pt x="1013" y="0"/>
                  </a:moveTo>
                  <a:lnTo>
                    <a:pt x="1013" y="0"/>
                  </a:lnTo>
                  <a:cubicBezTo>
                    <a:pt x="638" y="13"/>
                    <a:pt x="350" y="50"/>
                    <a:pt x="0" y="113"/>
                  </a:cubicBezTo>
                  <a:cubicBezTo>
                    <a:pt x="107" y="136"/>
                    <a:pt x="218" y="148"/>
                    <a:pt x="329" y="148"/>
                  </a:cubicBezTo>
                  <a:cubicBezTo>
                    <a:pt x="572" y="148"/>
                    <a:pt x="816" y="95"/>
                    <a:pt x="1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6" name="Google Shape;13706;p28"/>
            <p:cNvSpPr/>
            <p:nvPr/>
          </p:nvSpPr>
          <p:spPr>
            <a:xfrm>
              <a:off x="5896950" y="4104025"/>
              <a:ext cx="5950" cy="27200"/>
            </a:xfrm>
            <a:custGeom>
              <a:avLst/>
              <a:gdLst/>
              <a:ahLst/>
              <a:cxnLst/>
              <a:rect l="l" t="t" r="r" b="b"/>
              <a:pathLst>
                <a:path w="238" h="1088" extrusionOk="0">
                  <a:moveTo>
                    <a:pt x="13" y="1"/>
                  </a:moveTo>
                  <a:lnTo>
                    <a:pt x="13" y="1"/>
                  </a:lnTo>
                  <a:cubicBezTo>
                    <a:pt x="0" y="363"/>
                    <a:pt x="75" y="725"/>
                    <a:pt x="63" y="1088"/>
                  </a:cubicBezTo>
                  <a:cubicBezTo>
                    <a:pt x="238" y="763"/>
                    <a:pt x="150" y="288"/>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7" name="Google Shape;13707;p28"/>
            <p:cNvSpPr/>
            <p:nvPr/>
          </p:nvSpPr>
          <p:spPr>
            <a:xfrm>
              <a:off x="5906300" y="4112225"/>
              <a:ext cx="4725" cy="17750"/>
            </a:xfrm>
            <a:custGeom>
              <a:avLst/>
              <a:gdLst/>
              <a:ahLst/>
              <a:cxnLst/>
              <a:rect l="l" t="t" r="r" b="b"/>
              <a:pathLst>
                <a:path w="189" h="710" extrusionOk="0">
                  <a:moveTo>
                    <a:pt x="119" y="0"/>
                  </a:moveTo>
                  <a:cubicBezTo>
                    <a:pt x="116" y="0"/>
                    <a:pt x="113" y="13"/>
                    <a:pt x="113" y="48"/>
                  </a:cubicBezTo>
                  <a:cubicBezTo>
                    <a:pt x="101" y="198"/>
                    <a:pt x="88" y="298"/>
                    <a:pt x="76" y="410"/>
                  </a:cubicBezTo>
                  <a:cubicBezTo>
                    <a:pt x="76" y="472"/>
                    <a:pt x="63" y="622"/>
                    <a:pt x="1" y="710"/>
                  </a:cubicBezTo>
                  <a:cubicBezTo>
                    <a:pt x="151" y="572"/>
                    <a:pt x="188" y="348"/>
                    <a:pt x="151" y="160"/>
                  </a:cubicBezTo>
                  <a:cubicBezTo>
                    <a:pt x="151" y="122"/>
                    <a:pt x="130"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8" name="Google Shape;13708;p28"/>
            <p:cNvSpPr/>
            <p:nvPr/>
          </p:nvSpPr>
          <p:spPr>
            <a:xfrm>
              <a:off x="5916000" y="4126525"/>
              <a:ext cx="2825" cy="5950"/>
            </a:xfrm>
            <a:custGeom>
              <a:avLst/>
              <a:gdLst/>
              <a:ahLst/>
              <a:cxnLst/>
              <a:rect l="l" t="t" r="r" b="b"/>
              <a:pathLst>
                <a:path w="113" h="238" extrusionOk="0">
                  <a:moveTo>
                    <a:pt x="100" y="0"/>
                  </a:moveTo>
                  <a:lnTo>
                    <a:pt x="100" y="0"/>
                  </a:lnTo>
                  <a:cubicBezTo>
                    <a:pt x="75" y="75"/>
                    <a:pt x="50" y="163"/>
                    <a:pt x="0" y="238"/>
                  </a:cubicBezTo>
                  <a:cubicBezTo>
                    <a:pt x="75" y="188"/>
                    <a:pt x="113" y="38"/>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9" name="Google Shape;13709;p28"/>
            <p:cNvSpPr/>
            <p:nvPr/>
          </p:nvSpPr>
          <p:spPr>
            <a:xfrm>
              <a:off x="5905375" y="4063725"/>
              <a:ext cx="45025" cy="139675"/>
            </a:xfrm>
            <a:custGeom>
              <a:avLst/>
              <a:gdLst/>
              <a:ahLst/>
              <a:cxnLst/>
              <a:rect l="l" t="t" r="r" b="b"/>
              <a:pathLst>
                <a:path w="1801" h="5587" extrusionOk="0">
                  <a:moveTo>
                    <a:pt x="26" y="1"/>
                  </a:moveTo>
                  <a:lnTo>
                    <a:pt x="26" y="1"/>
                  </a:lnTo>
                  <a:cubicBezTo>
                    <a:pt x="288" y="276"/>
                    <a:pt x="600" y="900"/>
                    <a:pt x="675" y="1100"/>
                  </a:cubicBezTo>
                  <a:cubicBezTo>
                    <a:pt x="813" y="1438"/>
                    <a:pt x="938" y="1763"/>
                    <a:pt x="988" y="2113"/>
                  </a:cubicBezTo>
                  <a:cubicBezTo>
                    <a:pt x="988" y="2125"/>
                    <a:pt x="988" y="2125"/>
                    <a:pt x="988" y="2138"/>
                  </a:cubicBezTo>
                  <a:cubicBezTo>
                    <a:pt x="1038" y="2475"/>
                    <a:pt x="1038" y="3087"/>
                    <a:pt x="1013" y="3300"/>
                  </a:cubicBezTo>
                  <a:cubicBezTo>
                    <a:pt x="988" y="3550"/>
                    <a:pt x="775" y="4299"/>
                    <a:pt x="650" y="4512"/>
                  </a:cubicBezTo>
                  <a:cubicBezTo>
                    <a:pt x="463" y="4862"/>
                    <a:pt x="163" y="5299"/>
                    <a:pt x="1" y="5587"/>
                  </a:cubicBezTo>
                  <a:cubicBezTo>
                    <a:pt x="188" y="5424"/>
                    <a:pt x="363" y="5249"/>
                    <a:pt x="538" y="5087"/>
                  </a:cubicBezTo>
                  <a:cubicBezTo>
                    <a:pt x="1363" y="4349"/>
                    <a:pt x="1800" y="3162"/>
                    <a:pt x="1538" y="2063"/>
                  </a:cubicBezTo>
                  <a:cubicBezTo>
                    <a:pt x="1338" y="1225"/>
                    <a:pt x="713" y="525"/>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0" name="Google Shape;13710;p28"/>
            <p:cNvSpPr/>
            <p:nvPr/>
          </p:nvSpPr>
          <p:spPr>
            <a:xfrm>
              <a:off x="5386750" y="3862225"/>
              <a:ext cx="101575" cy="115625"/>
            </a:xfrm>
            <a:custGeom>
              <a:avLst/>
              <a:gdLst/>
              <a:ahLst/>
              <a:cxnLst/>
              <a:rect l="l" t="t" r="r" b="b"/>
              <a:pathLst>
                <a:path w="4063" h="4625" extrusionOk="0">
                  <a:moveTo>
                    <a:pt x="3850" y="0"/>
                  </a:moveTo>
                  <a:cubicBezTo>
                    <a:pt x="1975" y="1000"/>
                    <a:pt x="413" y="2562"/>
                    <a:pt x="1" y="4624"/>
                  </a:cubicBezTo>
                  <a:cubicBezTo>
                    <a:pt x="663" y="2675"/>
                    <a:pt x="2288" y="1425"/>
                    <a:pt x="4062" y="463"/>
                  </a:cubicBezTo>
                  <a:cubicBezTo>
                    <a:pt x="3950" y="338"/>
                    <a:pt x="3875" y="175"/>
                    <a:pt x="3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1" name="Google Shape;13711;p28"/>
            <p:cNvSpPr/>
            <p:nvPr/>
          </p:nvSpPr>
          <p:spPr>
            <a:xfrm>
              <a:off x="5422700" y="3877225"/>
              <a:ext cx="71550" cy="52500"/>
            </a:xfrm>
            <a:custGeom>
              <a:avLst/>
              <a:gdLst/>
              <a:ahLst/>
              <a:cxnLst/>
              <a:rect l="l" t="t" r="r" b="b"/>
              <a:pathLst>
                <a:path w="2862" h="2100" extrusionOk="0">
                  <a:moveTo>
                    <a:pt x="2737" y="0"/>
                  </a:moveTo>
                  <a:cubicBezTo>
                    <a:pt x="1637" y="400"/>
                    <a:pt x="662" y="1137"/>
                    <a:pt x="0" y="2100"/>
                  </a:cubicBezTo>
                  <a:cubicBezTo>
                    <a:pt x="800" y="1287"/>
                    <a:pt x="1825" y="675"/>
                    <a:pt x="2862" y="150"/>
                  </a:cubicBezTo>
                  <a:cubicBezTo>
                    <a:pt x="2824" y="100"/>
                    <a:pt x="2787" y="50"/>
                    <a:pt x="27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2" name="Google Shape;13712;p28"/>
            <p:cNvSpPr/>
            <p:nvPr/>
          </p:nvSpPr>
          <p:spPr>
            <a:xfrm>
              <a:off x="5448925" y="3884400"/>
              <a:ext cx="51900" cy="31575"/>
            </a:xfrm>
            <a:custGeom>
              <a:avLst/>
              <a:gdLst/>
              <a:ahLst/>
              <a:cxnLst/>
              <a:rect l="l" t="t" r="r" b="b"/>
              <a:pathLst>
                <a:path w="2076" h="1263" extrusionOk="0">
                  <a:moveTo>
                    <a:pt x="1938" y="1"/>
                  </a:moveTo>
                  <a:cubicBezTo>
                    <a:pt x="1225" y="300"/>
                    <a:pt x="551" y="700"/>
                    <a:pt x="1" y="1263"/>
                  </a:cubicBezTo>
                  <a:cubicBezTo>
                    <a:pt x="663" y="850"/>
                    <a:pt x="1375" y="513"/>
                    <a:pt x="2075" y="175"/>
                  </a:cubicBezTo>
                  <a:cubicBezTo>
                    <a:pt x="2025" y="126"/>
                    <a:pt x="1988" y="63"/>
                    <a:pt x="1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3" name="Google Shape;13713;p28"/>
            <p:cNvSpPr/>
            <p:nvPr/>
          </p:nvSpPr>
          <p:spPr>
            <a:xfrm>
              <a:off x="5474550" y="3893450"/>
              <a:ext cx="31575" cy="17225"/>
            </a:xfrm>
            <a:custGeom>
              <a:avLst/>
              <a:gdLst/>
              <a:ahLst/>
              <a:cxnLst/>
              <a:rect l="l" t="t" r="r" b="b"/>
              <a:pathLst>
                <a:path w="1263" h="689" extrusionOk="0">
                  <a:moveTo>
                    <a:pt x="1200" y="1"/>
                  </a:moveTo>
                  <a:cubicBezTo>
                    <a:pt x="763" y="151"/>
                    <a:pt x="350" y="376"/>
                    <a:pt x="1" y="688"/>
                  </a:cubicBezTo>
                  <a:cubicBezTo>
                    <a:pt x="413" y="463"/>
                    <a:pt x="838" y="288"/>
                    <a:pt x="1263" y="88"/>
                  </a:cubicBezTo>
                  <a:cubicBezTo>
                    <a:pt x="1238" y="51"/>
                    <a:pt x="1213" y="26"/>
                    <a:pt x="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4" name="Google Shape;13714;p28"/>
            <p:cNvSpPr/>
            <p:nvPr/>
          </p:nvSpPr>
          <p:spPr>
            <a:xfrm>
              <a:off x="5491425" y="3902200"/>
              <a:ext cx="21575" cy="12225"/>
            </a:xfrm>
            <a:custGeom>
              <a:avLst/>
              <a:gdLst/>
              <a:ahLst/>
              <a:cxnLst/>
              <a:rect l="l" t="t" r="r" b="b"/>
              <a:pathLst>
                <a:path w="863" h="489" extrusionOk="0">
                  <a:moveTo>
                    <a:pt x="800" y="1"/>
                  </a:moveTo>
                  <a:cubicBezTo>
                    <a:pt x="513" y="126"/>
                    <a:pt x="238" y="276"/>
                    <a:pt x="0" y="488"/>
                  </a:cubicBezTo>
                  <a:cubicBezTo>
                    <a:pt x="288" y="351"/>
                    <a:pt x="575" y="226"/>
                    <a:pt x="863" y="88"/>
                  </a:cubicBezTo>
                  <a:cubicBezTo>
                    <a:pt x="838" y="63"/>
                    <a:pt x="813" y="38"/>
                    <a:pt x="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5" name="Google Shape;13715;p28"/>
            <p:cNvSpPr/>
            <p:nvPr/>
          </p:nvSpPr>
          <p:spPr>
            <a:xfrm>
              <a:off x="5735100" y="3851600"/>
              <a:ext cx="271825" cy="133425"/>
            </a:xfrm>
            <a:custGeom>
              <a:avLst/>
              <a:gdLst/>
              <a:ahLst/>
              <a:cxnLst/>
              <a:rect l="l" t="t" r="r" b="b"/>
              <a:pathLst>
                <a:path w="10873" h="5337" extrusionOk="0">
                  <a:moveTo>
                    <a:pt x="1" y="0"/>
                  </a:moveTo>
                  <a:lnTo>
                    <a:pt x="1" y="0"/>
                  </a:lnTo>
                  <a:cubicBezTo>
                    <a:pt x="388" y="75"/>
                    <a:pt x="763" y="163"/>
                    <a:pt x="1150" y="250"/>
                  </a:cubicBezTo>
                  <a:cubicBezTo>
                    <a:pt x="2738" y="625"/>
                    <a:pt x="3950" y="1213"/>
                    <a:pt x="5412" y="1862"/>
                  </a:cubicBezTo>
                  <a:cubicBezTo>
                    <a:pt x="7424" y="2762"/>
                    <a:pt x="9273" y="3874"/>
                    <a:pt x="10873" y="5336"/>
                  </a:cubicBezTo>
                  <a:cubicBezTo>
                    <a:pt x="9598" y="3912"/>
                    <a:pt x="8149" y="2625"/>
                    <a:pt x="6437" y="1762"/>
                  </a:cubicBezTo>
                  <a:cubicBezTo>
                    <a:pt x="4687" y="913"/>
                    <a:pt x="2813" y="225"/>
                    <a:pt x="863" y="75"/>
                  </a:cubicBezTo>
                  <a:cubicBezTo>
                    <a:pt x="576" y="38"/>
                    <a:pt x="276" y="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6" name="Google Shape;13716;p28"/>
            <p:cNvSpPr/>
            <p:nvPr/>
          </p:nvSpPr>
          <p:spPr>
            <a:xfrm>
              <a:off x="5798850" y="3881275"/>
              <a:ext cx="164650" cy="77200"/>
            </a:xfrm>
            <a:custGeom>
              <a:avLst/>
              <a:gdLst/>
              <a:ahLst/>
              <a:cxnLst/>
              <a:rect l="l" t="t" r="r" b="b"/>
              <a:pathLst>
                <a:path w="6586" h="3088" extrusionOk="0">
                  <a:moveTo>
                    <a:pt x="0" y="1"/>
                  </a:moveTo>
                  <a:lnTo>
                    <a:pt x="0" y="1"/>
                  </a:lnTo>
                  <a:cubicBezTo>
                    <a:pt x="138" y="38"/>
                    <a:pt x="275" y="88"/>
                    <a:pt x="413" y="126"/>
                  </a:cubicBezTo>
                  <a:cubicBezTo>
                    <a:pt x="1500" y="500"/>
                    <a:pt x="2462" y="963"/>
                    <a:pt x="3599" y="1525"/>
                  </a:cubicBezTo>
                  <a:cubicBezTo>
                    <a:pt x="4624" y="2000"/>
                    <a:pt x="5649" y="2475"/>
                    <a:pt x="6586" y="3087"/>
                  </a:cubicBezTo>
                  <a:cubicBezTo>
                    <a:pt x="4824" y="1550"/>
                    <a:pt x="2624" y="288"/>
                    <a:pt x="263" y="26"/>
                  </a:cubicBezTo>
                  <a:cubicBezTo>
                    <a:pt x="175" y="13"/>
                    <a:pt x="88"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7" name="Google Shape;13717;p28"/>
            <p:cNvSpPr/>
            <p:nvPr/>
          </p:nvSpPr>
          <p:spPr>
            <a:xfrm>
              <a:off x="5824450" y="3902200"/>
              <a:ext cx="110000" cy="49075"/>
            </a:xfrm>
            <a:custGeom>
              <a:avLst/>
              <a:gdLst/>
              <a:ahLst/>
              <a:cxnLst/>
              <a:rect l="l" t="t" r="r" b="b"/>
              <a:pathLst>
                <a:path w="4400" h="1963" extrusionOk="0">
                  <a:moveTo>
                    <a:pt x="1" y="1"/>
                  </a:moveTo>
                  <a:cubicBezTo>
                    <a:pt x="101" y="26"/>
                    <a:pt x="188" y="51"/>
                    <a:pt x="276" y="76"/>
                  </a:cubicBezTo>
                  <a:cubicBezTo>
                    <a:pt x="1625" y="613"/>
                    <a:pt x="3050" y="1300"/>
                    <a:pt x="4400" y="1963"/>
                  </a:cubicBezTo>
                  <a:cubicBezTo>
                    <a:pt x="3163" y="1001"/>
                    <a:pt x="1700" y="188"/>
                    <a:pt x="113" y="13"/>
                  </a:cubicBezTo>
                  <a:cubicBezTo>
                    <a:pt x="76" y="1"/>
                    <a:pt x="3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8" name="Google Shape;13718;p28"/>
            <p:cNvSpPr/>
            <p:nvPr/>
          </p:nvSpPr>
          <p:spPr>
            <a:xfrm>
              <a:off x="5844150" y="3920325"/>
              <a:ext cx="63125" cy="29075"/>
            </a:xfrm>
            <a:custGeom>
              <a:avLst/>
              <a:gdLst/>
              <a:ahLst/>
              <a:cxnLst/>
              <a:rect l="l" t="t" r="r" b="b"/>
              <a:pathLst>
                <a:path w="2525" h="1163" extrusionOk="0">
                  <a:moveTo>
                    <a:pt x="0" y="1"/>
                  </a:moveTo>
                  <a:lnTo>
                    <a:pt x="63" y="26"/>
                  </a:lnTo>
                  <a:cubicBezTo>
                    <a:pt x="525" y="226"/>
                    <a:pt x="975" y="501"/>
                    <a:pt x="1437" y="700"/>
                  </a:cubicBezTo>
                  <a:cubicBezTo>
                    <a:pt x="1837" y="875"/>
                    <a:pt x="2150" y="988"/>
                    <a:pt x="2524" y="1163"/>
                  </a:cubicBezTo>
                  <a:cubicBezTo>
                    <a:pt x="1787" y="650"/>
                    <a:pt x="975" y="201"/>
                    <a:pt x="88" y="13"/>
                  </a:cubicBezTo>
                  <a:cubicBezTo>
                    <a:pt x="50" y="1"/>
                    <a:pt x="25"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9" name="Google Shape;13719;p28"/>
            <p:cNvSpPr/>
            <p:nvPr/>
          </p:nvSpPr>
          <p:spPr>
            <a:xfrm>
              <a:off x="5858200" y="3939700"/>
              <a:ext cx="36275" cy="17825"/>
            </a:xfrm>
            <a:custGeom>
              <a:avLst/>
              <a:gdLst/>
              <a:ahLst/>
              <a:cxnLst/>
              <a:rect l="l" t="t" r="r" b="b"/>
              <a:pathLst>
                <a:path w="1451" h="713" extrusionOk="0">
                  <a:moveTo>
                    <a:pt x="1" y="0"/>
                  </a:moveTo>
                  <a:lnTo>
                    <a:pt x="1" y="0"/>
                  </a:lnTo>
                  <a:cubicBezTo>
                    <a:pt x="463" y="288"/>
                    <a:pt x="950" y="513"/>
                    <a:pt x="1450" y="713"/>
                  </a:cubicBezTo>
                  <a:cubicBezTo>
                    <a:pt x="1000" y="413"/>
                    <a:pt x="500"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0" name="Google Shape;13720;p28"/>
            <p:cNvSpPr/>
            <p:nvPr/>
          </p:nvSpPr>
          <p:spPr>
            <a:xfrm>
              <a:off x="5822900" y="3981250"/>
              <a:ext cx="120300" cy="84075"/>
            </a:xfrm>
            <a:custGeom>
              <a:avLst/>
              <a:gdLst/>
              <a:ahLst/>
              <a:cxnLst/>
              <a:rect l="l" t="t" r="r" b="b"/>
              <a:pathLst>
                <a:path w="4812" h="3363" extrusionOk="0">
                  <a:moveTo>
                    <a:pt x="0" y="0"/>
                  </a:moveTo>
                  <a:cubicBezTo>
                    <a:pt x="63" y="138"/>
                    <a:pt x="113" y="288"/>
                    <a:pt x="163" y="438"/>
                  </a:cubicBezTo>
                  <a:cubicBezTo>
                    <a:pt x="513" y="588"/>
                    <a:pt x="875" y="750"/>
                    <a:pt x="1300" y="950"/>
                  </a:cubicBezTo>
                  <a:cubicBezTo>
                    <a:pt x="2662" y="1550"/>
                    <a:pt x="3862" y="2250"/>
                    <a:pt x="4812" y="3362"/>
                  </a:cubicBezTo>
                  <a:cubicBezTo>
                    <a:pt x="3799" y="1563"/>
                    <a:pt x="1950" y="5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1" name="Google Shape;13721;p28"/>
            <p:cNvSpPr/>
            <p:nvPr/>
          </p:nvSpPr>
          <p:spPr>
            <a:xfrm>
              <a:off x="5829450" y="3970325"/>
              <a:ext cx="85625" cy="46875"/>
            </a:xfrm>
            <a:custGeom>
              <a:avLst/>
              <a:gdLst/>
              <a:ahLst/>
              <a:cxnLst/>
              <a:rect l="l" t="t" r="r" b="b"/>
              <a:pathLst>
                <a:path w="3425" h="1875" extrusionOk="0">
                  <a:moveTo>
                    <a:pt x="1" y="0"/>
                  </a:moveTo>
                  <a:lnTo>
                    <a:pt x="1" y="0"/>
                  </a:lnTo>
                  <a:cubicBezTo>
                    <a:pt x="1138" y="637"/>
                    <a:pt x="2313" y="1200"/>
                    <a:pt x="3425" y="1875"/>
                  </a:cubicBezTo>
                  <a:cubicBezTo>
                    <a:pt x="2463" y="987"/>
                    <a:pt x="1263" y="3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2" name="Google Shape;13722;p28"/>
            <p:cNvSpPr/>
            <p:nvPr/>
          </p:nvSpPr>
          <p:spPr>
            <a:xfrm>
              <a:off x="5855075" y="3969700"/>
              <a:ext cx="32825" cy="20000"/>
            </a:xfrm>
            <a:custGeom>
              <a:avLst/>
              <a:gdLst/>
              <a:ahLst/>
              <a:cxnLst/>
              <a:rect l="l" t="t" r="r" b="b"/>
              <a:pathLst>
                <a:path w="1313" h="800" extrusionOk="0">
                  <a:moveTo>
                    <a:pt x="1" y="0"/>
                  </a:moveTo>
                  <a:cubicBezTo>
                    <a:pt x="425" y="300"/>
                    <a:pt x="875" y="525"/>
                    <a:pt x="1313" y="800"/>
                  </a:cubicBezTo>
                  <a:cubicBezTo>
                    <a:pt x="963" y="413"/>
                    <a:pt x="475"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3" name="Google Shape;13723;p28"/>
            <p:cNvSpPr/>
            <p:nvPr/>
          </p:nvSpPr>
          <p:spPr>
            <a:xfrm>
              <a:off x="5862575" y="3960325"/>
              <a:ext cx="18775" cy="11575"/>
            </a:xfrm>
            <a:custGeom>
              <a:avLst/>
              <a:gdLst/>
              <a:ahLst/>
              <a:cxnLst/>
              <a:rect l="l" t="t" r="r" b="b"/>
              <a:pathLst>
                <a:path w="751" h="463" extrusionOk="0">
                  <a:moveTo>
                    <a:pt x="0" y="0"/>
                  </a:moveTo>
                  <a:cubicBezTo>
                    <a:pt x="225" y="188"/>
                    <a:pt x="488" y="313"/>
                    <a:pt x="750" y="463"/>
                  </a:cubicBezTo>
                  <a:cubicBezTo>
                    <a:pt x="550" y="250"/>
                    <a:pt x="250" y="1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4" name="Google Shape;13724;p28"/>
            <p:cNvSpPr/>
            <p:nvPr/>
          </p:nvSpPr>
          <p:spPr>
            <a:xfrm>
              <a:off x="6044400" y="4056225"/>
              <a:ext cx="11575" cy="69375"/>
            </a:xfrm>
            <a:custGeom>
              <a:avLst/>
              <a:gdLst/>
              <a:ahLst/>
              <a:cxnLst/>
              <a:rect l="l" t="t" r="r" b="b"/>
              <a:pathLst>
                <a:path w="463" h="2775" extrusionOk="0">
                  <a:moveTo>
                    <a:pt x="313" y="1"/>
                  </a:moveTo>
                  <a:lnTo>
                    <a:pt x="313" y="1"/>
                  </a:lnTo>
                  <a:cubicBezTo>
                    <a:pt x="350" y="1050"/>
                    <a:pt x="200" y="1675"/>
                    <a:pt x="13" y="2712"/>
                  </a:cubicBezTo>
                  <a:cubicBezTo>
                    <a:pt x="1" y="2737"/>
                    <a:pt x="1" y="2750"/>
                    <a:pt x="1" y="2775"/>
                  </a:cubicBezTo>
                  <a:cubicBezTo>
                    <a:pt x="151" y="2413"/>
                    <a:pt x="275" y="2050"/>
                    <a:pt x="363" y="1663"/>
                  </a:cubicBezTo>
                  <a:cubicBezTo>
                    <a:pt x="463" y="1113"/>
                    <a:pt x="463" y="538"/>
                    <a:pt x="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5" name="Google Shape;13725;p28"/>
            <p:cNvSpPr/>
            <p:nvPr/>
          </p:nvSpPr>
          <p:spPr>
            <a:xfrm>
              <a:off x="6042850" y="4072800"/>
              <a:ext cx="2825" cy="22200"/>
            </a:xfrm>
            <a:custGeom>
              <a:avLst/>
              <a:gdLst/>
              <a:ahLst/>
              <a:cxnLst/>
              <a:rect l="l" t="t" r="r" b="b"/>
              <a:pathLst>
                <a:path w="113" h="888" extrusionOk="0">
                  <a:moveTo>
                    <a:pt x="38" y="0"/>
                  </a:moveTo>
                  <a:cubicBezTo>
                    <a:pt x="38" y="287"/>
                    <a:pt x="0" y="612"/>
                    <a:pt x="13" y="887"/>
                  </a:cubicBezTo>
                  <a:cubicBezTo>
                    <a:pt x="88" y="600"/>
                    <a:pt x="113" y="287"/>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6" name="Google Shape;13726;p28"/>
            <p:cNvSpPr/>
            <p:nvPr/>
          </p:nvSpPr>
          <p:spPr>
            <a:xfrm>
              <a:off x="6032525" y="4076225"/>
              <a:ext cx="2225" cy="16900"/>
            </a:xfrm>
            <a:custGeom>
              <a:avLst/>
              <a:gdLst/>
              <a:ahLst/>
              <a:cxnLst/>
              <a:rect l="l" t="t" r="r" b="b"/>
              <a:pathLst>
                <a:path w="89" h="676" extrusionOk="0">
                  <a:moveTo>
                    <a:pt x="76" y="0"/>
                  </a:moveTo>
                  <a:lnTo>
                    <a:pt x="76" y="0"/>
                  </a:lnTo>
                  <a:cubicBezTo>
                    <a:pt x="26" y="213"/>
                    <a:pt x="1" y="463"/>
                    <a:pt x="1" y="675"/>
                  </a:cubicBezTo>
                  <a:cubicBezTo>
                    <a:pt x="63" y="450"/>
                    <a:pt x="88" y="225"/>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7" name="Google Shape;13727;p28"/>
            <p:cNvSpPr/>
            <p:nvPr/>
          </p:nvSpPr>
          <p:spPr>
            <a:xfrm>
              <a:off x="5391125" y="4019375"/>
              <a:ext cx="27525" cy="60300"/>
            </a:xfrm>
            <a:custGeom>
              <a:avLst/>
              <a:gdLst/>
              <a:ahLst/>
              <a:cxnLst/>
              <a:rect l="l" t="t" r="r" b="b"/>
              <a:pathLst>
                <a:path w="1101" h="2412" extrusionOk="0">
                  <a:moveTo>
                    <a:pt x="1" y="0"/>
                  </a:moveTo>
                  <a:lnTo>
                    <a:pt x="1" y="0"/>
                  </a:lnTo>
                  <a:cubicBezTo>
                    <a:pt x="126" y="887"/>
                    <a:pt x="538" y="1762"/>
                    <a:pt x="1101" y="2412"/>
                  </a:cubicBezTo>
                  <a:cubicBezTo>
                    <a:pt x="651" y="1612"/>
                    <a:pt x="288" y="83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8" name="Google Shape;13728;p28"/>
            <p:cNvSpPr/>
            <p:nvPr/>
          </p:nvSpPr>
          <p:spPr>
            <a:xfrm>
              <a:off x="5403000" y="4036225"/>
              <a:ext cx="11900" cy="25975"/>
            </a:xfrm>
            <a:custGeom>
              <a:avLst/>
              <a:gdLst/>
              <a:ahLst/>
              <a:cxnLst/>
              <a:rect l="l" t="t" r="r" b="b"/>
              <a:pathLst>
                <a:path w="476" h="1039" extrusionOk="0">
                  <a:moveTo>
                    <a:pt x="1" y="1"/>
                  </a:moveTo>
                  <a:cubicBezTo>
                    <a:pt x="63" y="351"/>
                    <a:pt x="301" y="826"/>
                    <a:pt x="476" y="1038"/>
                  </a:cubicBezTo>
                  <a:cubicBezTo>
                    <a:pt x="338" y="688"/>
                    <a:pt x="163" y="3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9" name="Google Shape;13729;p28"/>
            <p:cNvSpPr/>
            <p:nvPr/>
          </p:nvSpPr>
          <p:spPr>
            <a:xfrm>
              <a:off x="5416125" y="4041225"/>
              <a:ext cx="3775" cy="9100"/>
            </a:xfrm>
            <a:custGeom>
              <a:avLst/>
              <a:gdLst/>
              <a:ahLst/>
              <a:cxnLst/>
              <a:rect l="l" t="t" r="r" b="b"/>
              <a:pathLst>
                <a:path w="151" h="364" extrusionOk="0">
                  <a:moveTo>
                    <a:pt x="1" y="1"/>
                  </a:moveTo>
                  <a:lnTo>
                    <a:pt x="1" y="1"/>
                  </a:lnTo>
                  <a:cubicBezTo>
                    <a:pt x="26" y="126"/>
                    <a:pt x="76" y="263"/>
                    <a:pt x="151" y="363"/>
                  </a:cubicBezTo>
                  <a:cubicBezTo>
                    <a:pt x="101" y="238"/>
                    <a:pt x="51"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30" name="Google Shape;13730;p28"/>
            <p:cNvSpPr/>
            <p:nvPr/>
          </p:nvSpPr>
          <p:spPr>
            <a:xfrm>
              <a:off x="5467375" y="3965000"/>
              <a:ext cx="61875" cy="53150"/>
            </a:xfrm>
            <a:custGeom>
              <a:avLst/>
              <a:gdLst/>
              <a:ahLst/>
              <a:cxnLst/>
              <a:rect l="l" t="t" r="r" b="b"/>
              <a:pathLst>
                <a:path w="2475" h="2126" extrusionOk="0">
                  <a:moveTo>
                    <a:pt x="2474" y="1"/>
                  </a:moveTo>
                  <a:lnTo>
                    <a:pt x="2474" y="1"/>
                  </a:lnTo>
                  <a:cubicBezTo>
                    <a:pt x="1962" y="263"/>
                    <a:pt x="1450" y="551"/>
                    <a:pt x="1012" y="925"/>
                  </a:cubicBezTo>
                  <a:cubicBezTo>
                    <a:pt x="637" y="1225"/>
                    <a:pt x="138" y="1838"/>
                    <a:pt x="0" y="2125"/>
                  </a:cubicBezTo>
                  <a:cubicBezTo>
                    <a:pt x="775" y="1263"/>
                    <a:pt x="1637" y="638"/>
                    <a:pt x="2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31" name="Google Shape;13731;p28"/>
            <p:cNvSpPr/>
            <p:nvPr/>
          </p:nvSpPr>
          <p:spPr>
            <a:xfrm>
              <a:off x="5473925" y="3966575"/>
              <a:ext cx="37525" cy="32825"/>
            </a:xfrm>
            <a:custGeom>
              <a:avLst/>
              <a:gdLst/>
              <a:ahLst/>
              <a:cxnLst/>
              <a:rect l="l" t="t" r="r" b="b"/>
              <a:pathLst>
                <a:path w="1501" h="1313" extrusionOk="0">
                  <a:moveTo>
                    <a:pt x="1488" y="0"/>
                  </a:moveTo>
                  <a:cubicBezTo>
                    <a:pt x="1238" y="125"/>
                    <a:pt x="988" y="250"/>
                    <a:pt x="775" y="425"/>
                  </a:cubicBezTo>
                  <a:cubicBezTo>
                    <a:pt x="463" y="662"/>
                    <a:pt x="213" y="975"/>
                    <a:pt x="1" y="1312"/>
                  </a:cubicBezTo>
                  <a:cubicBezTo>
                    <a:pt x="450" y="825"/>
                    <a:pt x="950" y="388"/>
                    <a:pt x="1450" y="38"/>
                  </a:cubicBezTo>
                  <a:cubicBezTo>
                    <a:pt x="1463" y="25"/>
                    <a:pt x="1500" y="0"/>
                    <a:pt x="1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32" name="Google Shape;13732;p28"/>
            <p:cNvSpPr/>
            <p:nvPr/>
          </p:nvSpPr>
          <p:spPr>
            <a:xfrm>
              <a:off x="5476750" y="3968450"/>
              <a:ext cx="20625" cy="13750"/>
            </a:xfrm>
            <a:custGeom>
              <a:avLst/>
              <a:gdLst/>
              <a:ahLst/>
              <a:cxnLst/>
              <a:rect l="l" t="t" r="r" b="b"/>
              <a:pathLst>
                <a:path w="825" h="550" extrusionOk="0">
                  <a:moveTo>
                    <a:pt x="825" y="0"/>
                  </a:moveTo>
                  <a:lnTo>
                    <a:pt x="825" y="0"/>
                  </a:lnTo>
                  <a:cubicBezTo>
                    <a:pt x="500" y="75"/>
                    <a:pt x="187" y="325"/>
                    <a:pt x="0" y="550"/>
                  </a:cubicBezTo>
                  <a:cubicBezTo>
                    <a:pt x="275" y="375"/>
                    <a:pt x="537" y="163"/>
                    <a:pt x="8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33" name="Google Shape;13733;p28"/>
            <p:cNvSpPr/>
            <p:nvPr/>
          </p:nvSpPr>
          <p:spPr>
            <a:xfrm>
              <a:off x="5739475" y="3876275"/>
              <a:ext cx="98125" cy="172175"/>
            </a:xfrm>
            <a:custGeom>
              <a:avLst/>
              <a:gdLst/>
              <a:ahLst/>
              <a:cxnLst/>
              <a:rect l="l" t="t" r="r" b="b"/>
              <a:pathLst>
                <a:path w="3925" h="6887" extrusionOk="0">
                  <a:moveTo>
                    <a:pt x="1" y="1"/>
                  </a:moveTo>
                  <a:lnTo>
                    <a:pt x="1" y="1"/>
                  </a:lnTo>
                  <a:cubicBezTo>
                    <a:pt x="1588" y="1863"/>
                    <a:pt x="2550" y="3950"/>
                    <a:pt x="3625" y="6211"/>
                  </a:cubicBezTo>
                  <a:cubicBezTo>
                    <a:pt x="3725" y="6424"/>
                    <a:pt x="3837" y="6686"/>
                    <a:pt x="3925" y="6886"/>
                  </a:cubicBezTo>
                  <a:cubicBezTo>
                    <a:pt x="3875" y="6699"/>
                    <a:pt x="3825" y="6511"/>
                    <a:pt x="3775" y="6311"/>
                  </a:cubicBezTo>
                  <a:cubicBezTo>
                    <a:pt x="3462" y="5112"/>
                    <a:pt x="3062" y="3912"/>
                    <a:pt x="2463" y="2825"/>
                  </a:cubicBezTo>
                  <a:cubicBezTo>
                    <a:pt x="1813" y="1738"/>
                    <a:pt x="926" y="8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34" name="Google Shape;13734;p28"/>
            <p:cNvSpPr/>
            <p:nvPr/>
          </p:nvSpPr>
          <p:spPr>
            <a:xfrm>
              <a:off x="5805725" y="4027175"/>
              <a:ext cx="21250" cy="91575"/>
            </a:xfrm>
            <a:custGeom>
              <a:avLst/>
              <a:gdLst/>
              <a:ahLst/>
              <a:cxnLst/>
              <a:rect l="l" t="t" r="r" b="b"/>
              <a:pathLst>
                <a:path w="850" h="3663" extrusionOk="0">
                  <a:moveTo>
                    <a:pt x="0" y="1"/>
                  </a:moveTo>
                  <a:lnTo>
                    <a:pt x="0" y="1"/>
                  </a:lnTo>
                  <a:cubicBezTo>
                    <a:pt x="225" y="1250"/>
                    <a:pt x="337" y="2300"/>
                    <a:pt x="425" y="3575"/>
                  </a:cubicBezTo>
                  <a:cubicBezTo>
                    <a:pt x="456" y="3569"/>
                    <a:pt x="487" y="3566"/>
                    <a:pt x="518" y="3566"/>
                  </a:cubicBezTo>
                  <a:cubicBezTo>
                    <a:pt x="562" y="3566"/>
                    <a:pt x="606" y="3572"/>
                    <a:pt x="650" y="3587"/>
                  </a:cubicBezTo>
                  <a:lnTo>
                    <a:pt x="687" y="3587"/>
                  </a:lnTo>
                  <a:cubicBezTo>
                    <a:pt x="737" y="3612"/>
                    <a:pt x="800" y="3637"/>
                    <a:pt x="850" y="3662"/>
                  </a:cubicBezTo>
                  <a:cubicBezTo>
                    <a:pt x="825" y="2400"/>
                    <a:pt x="387" y="11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35" name="Google Shape;13735;p28"/>
            <p:cNvSpPr/>
            <p:nvPr/>
          </p:nvSpPr>
          <p:spPr>
            <a:xfrm>
              <a:off x="5632625" y="3968750"/>
              <a:ext cx="17225" cy="50650"/>
            </a:xfrm>
            <a:custGeom>
              <a:avLst/>
              <a:gdLst/>
              <a:ahLst/>
              <a:cxnLst/>
              <a:rect l="l" t="t" r="r" b="b"/>
              <a:pathLst>
                <a:path w="689" h="2026" extrusionOk="0">
                  <a:moveTo>
                    <a:pt x="176" y="1"/>
                  </a:moveTo>
                  <a:lnTo>
                    <a:pt x="176" y="1"/>
                  </a:lnTo>
                  <a:cubicBezTo>
                    <a:pt x="1" y="650"/>
                    <a:pt x="38" y="1388"/>
                    <a:pt x="538" y="1888"/>
                  </a:cubicBezTo>
                  <a:cubicBezTo>
                    <a:pt x="588" y="1938"/>
                    <a:pt x="651" y="1988"/>
                    <a:pt x="688" y="2025"/>
                  </a:cubicBezTo>
                  <a:cubicBezTo>
                    <a:pt x="638" y="1938"/>
                    <a:pt x="588" y="1863"/>
                    <a:pt x="538" y="1775"/>
                  </a:cubicBezTo>
                  <a:cubicBezTo>
                    <a:pt x="238" y="1250"/>
                    <a:pt x="151" y="675"/>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36" name="Google Shape;13736;p28"/>
            <p:cNvSpPr/>
            <p:nvPr/>
          </p:nvSpPr>
          <p:spPr>
            <a:xfrm>
              <a:off x="5632000" y="3982800"/>
              <a:ext cx="8475" cy="33150"/>
            </a:xfrm>
            <a:custGeom>
              <a:avLst/>
              <a:gdLst/>
              <a:ahLst/>
              <a:cxnLst/>
              <a:rect l="l" t="t" r="r" b="b"/>
              <a:pathLst>
                <a:path w="339" h="1326" extrusionOk="0">
                  <a:moveTo>
                    <a:pt x="38" y="1"/>
                  </a:moveTo>
                  <a:cubicBezTo>
                    <a:pt x="1" y="463"/>
                    <a:pt x="76" y="976"/>
                    <a:pt x="338" y="1326"/>
                  </a:cubicBezTo>
                  <a:cubicBezTo>
                    <a:pt x="201" y="901"/>
                    <a:pt x="126" y="45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37" name="Google Shape;13737;p28"/>
            <p:cNvSpPr/>
            <p:nvPr/>
          </p:nvSpPr>
          <p:spPr>
            <a:xfrm>
              <a:off x="5632325" y="4002800"/>
              <a:ext cx="2825" cy="10650"/>
            </a:xfrm>
            <a:custGeom>
              <a:avLst/>
              <a:gdLst/>
              <a:ahLst/>
              <a:cxnLst/>
              <a:rect l="l" t="t" r="r" b="b"/>
              <a:pathLst>
                <a:path w="113" h="426" extrusionOk="0">
                  <a:moveTo>
                    <a:pt x="0" y="1"/>
                  </a:moveTo>
                  <a:lnTo>
                    <a:pt x="0" y="1"/>
                  </a:lnTo>
                  <a:cubicBezTo>
                    <a:pt x="13" y="138"/>
                    <a:pt x="50" y="301"/>
                    <a:pt x="113" y="426"/>
                  </a:cubicBezTo>
                  <a:cubicBezTo>
                    <a:pt x="75" y="276"/>
                    <a:pt x="50" y="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38" name="Google Shape;13738;p28"/>
            <p:cNvSpPr/>
            <p:nvPr/>
          </p:nvSpPr>
          <p:spPr>
            <a:xfrm>
              <a:off x="5630750" y="3897825"/>
              <a:ext cx="6275" cy="40325"/>
            </a:xfrm>
            <a:custGeom>
              <a:avLst/>
              <a:gdLst/>
              <a:ahLst/>
              <a:cxnLst/>
              <a:rect l="l" t="t" r="r" b="b"/>
              <a:pathLst>
                <a:path w="251" h="1613" extrusionOk="0">
                  <a:moveTo>
                    <a:pt x="76" y="1"/>
                  </a:moveTo>
                  <a:cubicBezTo>
                    <a:pt x="26" y="313"/>
                    <a:pt x="1" y="638"/>
                    <a:pt x="76" y="951"/>
                  </a:cubicBezTo>
                  <a:cubicBezTo>
                    <a:pt x="126" y="1176"/>
                    <a:pt x="188" y="1401"/>
                    <a:pt x="251" y="1613"/>
                  </a:cubicBezTo>
                  <a:cubicBezTo>
                    <a:pt x="251" y="1600"/>
                    <a:pt x="251" y="1575"/>
                    <a:pt x="251" y="1563"/>
                  </a:cubicBezTo>
                  <a:cubicBezTo>
                    <a:pt x="251" y="938"/>
                    <a:pt x="126" y="60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39" name="Google Shape;13739;p28"/>
            <p:cNvSpPr/>
            <p:nvPr/>
          </p:nvSpPr>
          <p:spPr>
            <a:xfrm>
              <a:off x="5629200" y="3906275"/>
              <a:ext cx="3450" cy="23450"/>
            </a:xfrm>
            <a:custGeom>
              <a:avLst/>
              <a:gdLst/>
              <a:ahLst/>
              <a:cxnLst/>
              <a:rect l="l" t="t" r="r" b="b"/>
              <a:pathLst>
                <a:path w="138" h="938" extrusionOk="0">
                  <a:moveTo>
                    <a:pt x="13" y="0"/>
                  </a:moveTo>
                  <a:lnTo>
                    <a:pt x="13" y="0"/>
                  </a:lnTo>
                  <a:cubicBezTo>
                    <a:pt x="0" y="300"/>
                    <a:pt x="38" y="675"/>
                    <a:pt x="125" y="938"/>
                  </a:cubicBezTo>
                  <a:cubicBezTo>
                    <a:pt x="138" y="613"/>
                    <a:pt x="88" y="313"/>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40" name="Google Shape;13740;p28"/>
            <p:cNvSpPr/>
            <p:nvPr/>
          </p:nvSpPr>
          <p:spPr>
            <a:xfrm>
              <a:off x="5627625" y="3913150"/>
              <a:ext cx="1900" cy="13775"/>
            </a:xfrm>
            <a:custGeom>
              <a:avLst/>
              <a:gdLst/>
              <a:ahLst/>
              <a:cxnLst/>
              <a:rect l="l" t="t" r="r" b="b"/>
              <a:pathLst>
                <a:path w="76" h="551" extrusionOk="0">
                  <a:moveTo>
                    <a:pt x="13" y="0"/>
                  </a:moveTo>
                  <a:lnTo>
                    <a:pt x="13" y="0"/>
                  </a:lnTo>
                  <a:cubicBezTo>
                    <a:pt x="1" y="188"/>
                    <a:pt x="26" y="388"/>
                    <a:pt x="76" y="550"/>
                  </a:cubicBezTo>
                  <a:cubicBezTo>
                    <a:pt x="76" y="350"/>
                    <a:pt x="51" y="188"/>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41" name="Google Shape;13741;p28"/>
            <p:cNvSpPr/>
            <p:nvPr/>
          </p:nvSpPr>
          <p:spPr>
            <a:xfrm>
              <a:off x="5771975" y="4005300"/>
              <a:ext cx="19075" cy="65025"/>
            </a:xfrm>
            <a:custGeom>
              <a:avLst/>
              <a:gdLst/>
              <a:ahLst/>
              <a:cxnLst/>
              <a:rect l="l" t="t" r="r" b="b"/>
              <a:pathLst>
                <a:path w="763" h="2601" extrusionOk="0">
                  <a:moveTo>
                    <a:pt x="0" y="1"/>
                  </a:moveTo>
                  <a:cubicBezTo>
                    <a:pt x="125" y="438"/>
                    <a:pt x="175" y="888"/>
                    <a:pt x="275" y="1338"/>
                  </a:cubicBezTo>
                  <a:cubicBezTo>
                    <a:pt x="375" y="1800"/>
                    <a:pt x="450" y="2100"/>
                    <a:pt x="425" y="2600"/>
                  </a:cubicBezTo>
                  <a:cubicBezTo>
                    <a:pt x="763" y="1725"/>
                    <a:pt x="363" y="8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42" name="Google Shape;13742;p28"/>
            <p:cNvSpPr/>
            <p:nvPr/>
          </p:nvSpPr>
          <p:spPr>
            <a:xfrm>
              <a:off x="5771350" y="4018750"/>
              <a:ext cx="8450" cy="40950"/>
            </a:xfrm>
            <a:custGeom>
              <a:avLst/>
              <a:gdLst/>
              <a:ahLst/>
              <a:cxnLst/>
              <a:rect l="l" t="t" r="r" b="b"/>
              <a:pathLst>
                <a:path w="338" h="1638" extrusionOk="0">
                  <a:moveTo>
                    <a:pt x="0" y="0"/>
                  </a:moveTo>
                  <a:lnTo>
                    <a:pt x="0" y="0"/>
                  </a:lnTo>
                  <a:cubicBezTo>
                    <a:pt x="75" y="537"/>
                    <a:pt x="175" y="1137"/>
                    <a:pt x="313" y="1637"/>
                  </a:cubicBezTo>
                  <a:cubicBezTo>
                    <a:pt x="338" y="1075"/>
                    <a:pt x="200" y="5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43" name="Google Shape;13743;p28"/>
            <p:cNvSpPr/>
            <p:nvPr/>
          </p:nvSpPr>
          <p:spPr>
            <a:xfrm>
              <a:off x="5769775" y="4032475"/>
              <a:ext cx="5350" cy="24400"/>
            </a:xfrm>
            <a:custGeom>
              <a:avLst/>
              <a:gdLst/>
              <a:ahLst/>
              <a:cxnLst/>
              <a:rect l="l" t="t" r="r" b="b"/>
              <a:pathLst>
                <a:path w="214" h="976" extrusionOk="0">
                  <a:moveTo>
                    <a:pt x="1" y="1"/>
                  </a:moveTo>
                  <a:lnTo>
                    <a:pt x="1" y="1"/>
                  </a:lnTo>
                  <a:cubicBezTo>
                    <a:pt x="63" y="313"/>
                    <a:pt x="113" y="688"/>
                    <a:pt x="213" y="976"/>
                  </a:cubicBezTo>
                  <a:cubicBezTo>
                    <a:pt x="213" y="638"/>
                    <a:pt x="151" y="3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44" name="Google Shape;13744;p28"/>
            <p:cNvSpPr/>
            <p:nvPr/>
          </p:nvSpPr>
          <p:spPr>
            <a:xfrm>
              <a:off x="5735725" y="3985625"/>
              <a:ext cx="12525" cy="65325"/>
            </a:xfrm>
            <a:custGeom>
              <a:avLst/>
              <a:gdLst/>
              <a:ahLst/>
              <a:cxnLst/>
              <a:rect l="l" t="t" r="r" b="b"/>
              <a:pathLst>
                <a:path w="501" h="2613" extrusionOk="0">
                  <a:moveTo>
                    <a:pt x="501" y="0"/>
                  </a:moveTo>
                  <a:cubicBezTo>
                    <a:pt x="288" y="138"/>
                    <a:pt x="213" y="413"/>
                    <a:pt x="151" y="638"/>
                  </a:cubicBezTo>
                  <a:cubicBezTo>
                    <a:pt x="1" y="1288"/>
                    <a:pt x="138" y="1950"/>
                    <a:pt x="338" y="2562"/>
                  </a:cubicBezTo>
                  <a:cubicBezTo>
                    <a:pt x="338" y="2587"/>
                    <a:pt x="351" y="2600"/>
                    <a:pt x="351" y="2612"/>
                  </a:cubicBezTo>
                  <a:cubicBezTo>
                    <a:pt x="351" y="2475"/>
                    <a:pt x="351" y="2337"/>
                    <a:pt x="338" y="2187"/>
                  </a:cubicBezTo>
                  <a:cubicBezTo>
                    <a:pt x="326" y="1712"/>
                    <a:pt x="326" y="1225"/>
                    <a:pt x="326" y="750"/>
                  </a:cubicBezTo>
                  <a:cubicBezTo>
                    <a:pt x="326" y="575"/>
                    <a:pt x="338" y="488"/>
                    <a:pt x="351" y="388"/>
                  </a:cubicBezTo>
                  <a:cubicBezTo>
                    <a:pt x="376" y="250"/>
                    <a:pt x="401" y="10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45" name="Google Shape;13745;p28"/>
            <p:cNvSpPr/>
            <p:nvPr/>
          </p:nvSpPr>
          <p:spPr>
            <a:xfrm>
              <a:off x="5744475" y="3995000"/>
              <a:ext cx="4400" cy="42825"/>
            </a:xfrm>
            <a:custGeom>
              <a:avLst/>
              <a:gdLst/>
              <a:ahLst/>
              <a:cxnLst/>
              <a:rect l="l" t="t" r="r" b="b"/>
              <a:pathLst>
                <a:path w="176" h="1713" extrusionOk="0">
                  <a:moveTo>
                    <a:pt x="113" y="0"/>
                  </a:moveTo>
                  <a:cubicBezTo>
                    <a:pt x="1" y="563"/>
                    <a:pt x="1" y="1163"/>
                    <a:pt x="138" y="1712"/>
                  </a:cubicBezTo>
                  <a:cubicBezTo>
                    <a:pt x="176" y="1150"/>
                    <a:pt x="151" y="575"/>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46" name="Google Shape;13746;p28"/>
            <p:cNvSpPr/>
            <p:nvPr/>
          </p:nvSpPr>
          <p:spPr>
            <a:xfrm>
              <a:off x="5749475" y="4005300"/>
              <a:ext cx="3150" cy="25950"/>
            </a:xfrm>
            <a:custGeom>
              <a:avLst/>
              <a:gdLst/>
              <a:ahLst/>
              <a:cxnLst/>
              <a:rect l="l" t="t" r="r" b="b"/>
              <a:pathLst>
                <a:path w="126" h="1038" extrusionOk="0">
                  <a:moveTo>
                    <a:pt x="63" y="1"/>
                  </a:moveTo>
                  <a:lnTo>
                    <a:pt x="63" y="1"/>
                  </a:lnTo>
                  <a:cubicBezTo>
                    <a:pt x="1" y="351"/>
                    <a:pt x="13" y="701"/>
                    <a:pt x="88" y="1038"/>
                  </a:cubicBezTo>
                  <a:cubicBezTo>
                    <a:pt x="126" y="688"/>
                    <a:pt x="101" y="35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47" name="Google Shape;13747;p28"/>
            <p:cNvSpPr/>
            <p:nvPr/>
          </p:nvSpPr>
          <p:spPr>
            <a:xfrm>
              <a:off x="5674175" y="4033100"/>
              <a:ext cx="41900" cy="31275"/>
            </a:xfrm>
            <a:custGeom>
              <a:avLst/>
              <a:gdLst/>
              <a:ahLst/>
              <a:cxnLst/>
              <a:rect l="l" t="t" r="r" b="b"/>
              <a:pathLst>
                <a:path w="1676" h="1251" extrusionOk="0">
                  <a:moveTo>
                    <a:pt x="1" y="1"/>
                  </a:moveTo>
                  <a:cubicBezTo>
                    <a:pt x="363" y="651"/>
                    <a:pt x="988" y="1026"/>
                    <a:pt x="1675" y="1251"/>
                  </a:cubicBezTo>
                  <a:cubicBezTo>
                    <a:pt x="1026" y="776"/>
                    <a:pt x="513" y="4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48" name="Google Shape;13748;p28"/>
            <p:cNvSpPr/>
            <p:nvPr/>
          </p:nvSpPr>
          <p:spPr>
            <a:xfrm>
              <a:off x="5673200" y="4024650"/>
              <a:ext cx="37250" cy="29100"/>
            </a:xfrm>
            <a:custGeom>
              <a:avLst/>
              <a:gdLst/>
              <a:ahLst/>
              <a:cxnLst/>
              <a:rect l="l" t="t" r="r" b="b"/>
              <a:pathLst>
                <a:path w="1490" h="1164" extrusionOk="0">
                  <a:moveTo>
                    <a:pt x="7" y="1"/>
                  </a:moveTo>
                  <a:cubicBezTo>
                    <a:pt x="0" y="1"/>
                    <a:pt x="29" y="32"/>
                    <a:pt x="52" y="64"/>
                  </a:cubicBezTo>
                  <a:cubicBezTo>
                    <a:pt x="402" y="576"/>
                    <a:pt x="902" y="976"/>
                    <a:pt x="1490" y="1164"/>
                  </a:cubicBezTo>
                  <a:cubicBezTo>
                    <a:pt x="965" y="789"/>
                    <a:pt x="540" y="401"/>
                    <a:pt x="65" y="39"/>
                  </a:cubicBezTo>
                  <a:cubicBezTo>
                    <a:pt x="28" y="11"/>
                    <a:pt x="12" y="1"/>
                    <a:pt x="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49" name="Google Shape;13749;p28"/>
            <p:cNvSpPr/>
            <p:nvPr/>
          </p:nvSpPr>
          <p:spPr>
            <a:xfrm>
              <a:off x="5681675" y="4024375"/>
              <a:ext cx="14100" cy="12825"/>
            </a:xfrm>
            <a:custGeom>
              <a:avLst/>
              <a:gdLst/>
              <a:ahLst/>
              <a:cxnLst/>
              <a:rect l="l" t="t" r="r" b="b"/>
              <a:pathLst>
                <a:path w="564" h="513" extrusionOk="0">
                  <a:moveTo>
                    <a:pt x="1" y="0"/>
                  </a:moveTo>
                  <a:cubicBezTo>
                    <a:pt x="138" y="212"/>
                    <a:pt x="313" y="412"/>
                    <a:pt x="563" y="512"/>
                  </a:cubicBezTo>
                  <a:cubicBezTo>
                    <a:pt x="376" y="337"/>
                    <a:pt x="201" y="1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50" name="Google Shape;13750;p28"/>
            <p:cNvSpPr/>
            <p:nvPr/>
          </p:nvSpPr>
          <p:spPr>
            <a:xfrm>
              <a:off x="5697625" y="4089975"/>
              <a:ext cx="30625" cy="25650"/>
            </a:xfrm>
            <a:custGeom>
              <a:avLst/>
              <a:gdLst/>
              <a:ahLst/>
              <a:cxnLst/>
              <a:rect l="l" t="t" r="r" b="b"/>
              <a:pathLst>
                <a:path w="1225" h="1026" extrusionOk="0">
                  <a:moveTo>
                    <a:pt x="0" y="0"/>
                  </a:moveTo>
                  <a:lnTo>
                    <a:pt x="0" y="0"/>
                  </a:lnTo>
                  <a:cubicBezTo>
                    <a:pt x="325" y="425"/>
                    <a:pt x="750" y="775"/>
                    <a:pt x="1225" y="1025"/>
                  </a:cubicBezTo>
                  <a:cubicBezTo>
                    <a:pt x="875" y="663"/>
                    <a:pt x="375" y="2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51" name="Google Shape;13751;p28"/>
            <p:cNvSpPr/>
            <p:nvPr/>
          </p:nvSpPr>
          <p:spPr>
            <a:xfrm>
              <a:off x="5710750" y="4094975"/>
              <a:ext cx="15000" cy="12200"/>
            </a:xfrm>
            <a:custGeom>
              <a:avLst/>
              <a:gdLst/>
              <a:ahLst/>
              <a:cxnLst/>
              <a:rect l="l" t="t" r="r" b="b"/>
              <a:pathLst>
                <a:path w="600" h="488" extrusionOk="0">
                  <a:moveTo>
                    <a:pt x="0" y="0"/>
                  </a:moveTo>
                  <a:lnTo>
                    <a:pt x="0" y="0"/>
                  </a:lnTo>
                  <a:cubicBezTo>
                    <a:pt x="163" y="200"/>
                    <a:pt x="362" y="375"/>
                    <a:pt x="600" y="488"/>
                  </a:cubicBezTo>
                  <a:cubicBezTo>
                    <a:pt x="425" y="300"/>
                    <a:pt x="212" y="1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52" name="Google Shape;13752;p28"/>
            <p:cNvSpPr/>
            <p:nvPr/>
          </p:nvSpPr>
          <p:spPr>
            <a:xfrm>
              <a:off x="5719475" y="4094650"/>
              <a:ext cx="6900" cy="6275"/>
            </a:xfrm>
            <a:custGeom>
              <a:avLst/>
              <a:gdLst/>
              <a:ahLst/>
              <a:cxnLst/>
              <a:rect l="l" t="t" r="r" b="b"/>
              <a:pathLst>
                <a:path w="276" h="251" extrusionOk="0">
                  <a:moveTo>
                    <a:pt x="1" y="1"/>
                  </a:moveTo>
                  <a:lnTo>
                    <a:pt x="1" y="1"/>
                  </a:lnTo>
                  <a:cubicBezTo>
                    <a:pt x="88" y="101"/>
                    <a:pt x="176" y="176"/>
                    <a:pt x="276" y="251"/>
                  </a:cubicBezTo>
                  <a:cubicBezTo>
                    <a:pt x="213" y="151"/>
                    <a:pt x="113" y="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53" name="Google Shape;13753;p28"/>
            <p:cNvSpPr/>
            <p:nvPr/>
          </p:nvSpPr>
          <p:spPr>
            <a:xfrm>
              <a:off x="5698875" y="4109650"/>
              <a:ext cx="32825" cy="28450"/>
            </a:xfrm>
            <a:custGeom>
              <a:avLst/>
              <a:gdLst/>
              <a:ahLst/>
              <a:cxnLst/>
              <a:rect l="l" t="t" r="r" b="b"/>
              <a:pathLst>
                <a:path w="1313" h="1138" extrusionOk="0">
                  <a:moveTo>
                    <a:pt x="0" y="1"/>
                  </a:moveTo>
                  <a:lnTo>
                    <a:pt x="0" y="1"/>
                  </a:lnTo>
                  <a:cubicBezTo>
                    <a:pt x="413" y="476"/>
                    <a:pt x="825" y="800"/>
                    <a:pt x="1312" y="1138"/>
                  </a:cubicBezTo>
                  <a:cubicBezTo>
                    <a:pt x="950" y="675"/>
                    <a:pt x="513"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54" name="Google Shape;13754;p28"/>
            <p:cNvSpPr/>
            <p:nvPr/>
          </p:nvSpPr>
          <p:spPr>
            <a:xfrm>
              <a:off x="5706675" y="4120900"/>
              <a:ext cx="16275" cy="15325"/>
            </a:xfrm>
            <a:custGeom>
              <a:avLst/>
              <a:gdLst/>
              <a:ahLst/>
              <a:cxnLst/>
              <a:rect l="l" t="t" r="r" b="b"/>
              <a:pathLst>
                <a:path w="651" h="613" extrusionOk="0">
                  <a:moveTo>
                    <a:pt x="1" y="1"/>
                  </a:moveTo>
                  <a:lnTo>
                    <a:pt x="1" y="1"/>
                  </a:lnTo>
                  <a:cubicBezTo>
                    <a:pt x="188" y="250"/>
                    <a:pt x="413" y="450"/>
                    <a:pt x="650" y="613"/>
                  </a:cubicBezTo>
                  <a:cubicBezTo>
                    <a:pt x="488" y="375"/>
                    <a:pt x="226" y="1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55" name="Google Shape;13755;p28"/>
            <p:cNvSpPr/>
            <p:nvPr/>
          </p:nvSpPr>
          <p:spPr>
            <a:xfrm>
              <a:off x="5711375" y="4133075"/>
              <a:ext cx="5950" cy="5975"/>
            </a:xfrm>
            <a:custGeom>
              <a:avLst/>
              <a:gdLst/>
              <a:ahLst/>
              <a:cxnLst/>
              <a:rect l="l" t="t" r="r" b="b"/>
              <a:pathLst>
                <a:path w="238" h="239" extrusionOk="0">
                  <a:moveTo>
                    <a:pt x="0" y="1"/>
                  </a:moveTo>
                  <a:lnTo>
                    <a:pt x="0" y="1"/>
                  </a:lnTo>
                  <a:cubicBezTo>
                    <a:pt x="63" y="88"/>
                    <a:pt x="138" y="176"/>
                    <a:pt x="237" y="238"/>
                  </a:cubicBezTo>
                  <a:cubicBezTo>
                    <a:pt x="163" y="151"/>
                    <a:pt x="88"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56" name="Google Shape;13756;p28"/>
            <p:cNvSpPr/>
            <p:nvPr/>
          </p:nvSpPr>
          <p:spPr>
            <a:xfrm>
              <a:off x="5656700" y="4107150"/>
              <a:ext cx="30625" cy="36575"/>
            </a:xfrm>
            <a:custGeom>
              <a:avLst/>
              <a:gdLst/>
              <a:ahLst/>
              <a:cxnLst/>
              <a:rect l="l" t="t" r="r" b="b"/>
              <a:pathLst>
                <a:path w="1225" h="1463" extrusionOk="0">
                  <a:moveTo>
                    <a:pt x="0" y="1"/>
                  </a:moveTo>
                  <a:lnTo>
                    <a:pt x="0" y="1"/>
                  </a:lnTo>
                  <a:cubicBezTo>
                    <a:pt x="200" y="351"/>
                    <a:pt x="388" y="725"/>
                    <a:pt x="662" y="1025"/>
                  </a:cubicBezTo>
                  <a:cubicBezTo>
                    <a:pt x="819" y="1182"/>
                    <a:pt x="1021" y="1338"/>
                    <a:pt x="1204" y="1450"/>
                  </a:cubicBezTo>
                  <a:lnTo>
                    <a:pt x="1204" y="1450"/>
                  </a:lnTo>
                  <a:cubicBezTo>
                    <a:pt x="1201" y="1446"/>
                    <a:pt x="1200" y="1442"/>
                    <a:pt x="1200" y="1438"/>
                  </a:cubicBezTo>
                  <a:cubicBezTo>
                    <a:pt x="737" y="938"/>
                    <a:pt x="525" y="538"/>
                    <a:pt x="0" y="1"/>
                  </a:cubicBezTo>
                  <a:close/>
                  <a:moveTo>
                    <a:pt x="1204" y="1450"/>
                  </a:moveTo>
                  <a:cubicBezTo>
                    <a:pt x="1208" y="1457"/>
                    <a:pt x="1216" y="1463"/>
                    <a:pt x="1225" y="1463"/>
                  </a:cubicBezTo>
                  <a:cubicBezTo>
                    <a:pt x="1218" y="1459"/>
                    <a:pt x="1211" y="1454"/>
                    <a:pt x="1204" y="14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57" name="Google Shape;13757;p28"/>
            <p:cNvSpPr/>
            <p:nvPr/>
          </p:nvSpPr>
          <p:spPr>
            <a:xfrm>
              <a:off x="5681675" y="4119975"/>
              <a:ext cx="21275" cy="30700"/>
            </a:xfrm>
            <a:custGeom>
              <a:avLst/>
              <a:gdLst/>
              <a:ahLst/>
              <a:cxnLst/>
              <a:rect l="l" t="t" r="r" b="b"/>
              <a:pathLst>
                <a:path w="851" h="1228" extrusionOk="0">
                  <a:moveTo>
                    <a:pt x="1" y="0"/>
                  </a:moveTo>
                  <a:cubicBezTo>
                    <a:pt x="76" y="425"/>
                    <a:pt x="201" y="912"/>
                    <a:pt x="588" y="1175"/>
                  </a:cubicBezTo>
                  <a:cubicBezTo>
                    <a:pt x="650" y="1206"/>
                    <a:pt x="729" y="1228"/>
                    <a:pt x="803" y="1228"/>
                  </a:cubicBezTo>
                  <a:cubicBezTo>
                    <a:pt x="819" y="1228"/>
                    <a:pt x="835" y="1227"/>
                    <a:pt x="851" y="1225"/>
                  </a:cubicBezTo>
                  <a:lnTo>
                    <a:pt x="801" y="1225"/>
                  </a:lnTo>
                  <a:cubicBezTo>
                    <a:pt x="688" y="1200"/>
                    <a:pt x="601" y="1112"/>
                    <a:pt x="538" y="1037"/>
                  </a:cubicBezTo>
                  <a:cubicBezTo>
                    <a:pt x="326" y="725"/>
                    <a:pt x="138"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58" name="Google Shape;13758;p28"/>
            <p:cNvSpPr/>
            <p:nvPr/>
          </p:nvSpPr>
          <p:spPr>
            <a:xfrm>
              <a:off x="5748225" y="4112475"/>
              <a:ext cx="32200" cy="30625"/>
            </a:xfrm>
            <a:custGeom>
              <a:avLst/>
              <a:gdLst/>
              <a:ahLst/>
              <a:cxnLst/>
              <a:rect l="l" t="t" r="r" b="b"/>
              <a:pathLst>
                <a:path w="1288" h="1225" extrusionOk="0">
                  <a:moveTo>
                    <a:pt x="1" y="0"/>
                  </a:moveTo>
                  <a:cubicBezTo>
                    <a:pt x="113" y="300"/>
                    <a:pt x="276" y="587"/>
                    <a:pt x="501" y="825"/>
                  </a:cubicBezTo>
                  <a:cubicBezTo>
                    <a:pt x="700" y="1025"/>
                    <a:pt x="1063" y="1212"/>
                    <a:pt x="1288" y="1225"/>
                  </a:cubicBezTo>
                  <a:cubicBezTo>
                    <a:pt x="775" y="950"/>
                    <a:pt x="388" y="5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59" name="Google Shape;13759;p28"/>
            <p:cNvSpPr/>
            <p:nvPr/>
          </p:nvSpPr>
          <p:spPr>
            <a:xfrm>
              <a:off x="5746350" y="4119025"/>
              <a:ext cx="14725" cy="16275"/>
            </a:xfrm>
            <a:custGeom>
              <a:avLst/>
              <a:gdLst/>
              <a:ahLst/>
              <a:cxnLst/>
              <a:rect l="l" t="t" r="r" b="b"/>
              <a:pathLst>
                <a:path w="589" h="651" extrusionOk="0">
                  <a:moveTo>
                    <a:pt x="1" y="1"/>
                  </a:moveTo>
                  <a:cubicBezTo>
                    <a:pt x="101" y="275"/>
                    <a:pt x="326" y="563"/>
                    <a:pt x="588" y="650"/>
                  </a:cubicBezTo>
                  <a:cubicBezTo>
                    <a:pt x="363" y="463"/>
                    <a:pt x="176"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0" name="Google Shape;13760;p28"/>
            <p:cNvSpPr/>
            <p:nvPr/>
          </p:nvSpPr>
          <p:spPr>
            <a:xfrm>
              <a:off x="5761350" y="4105275"/>
              <a:ext cx="27525" cy="31575"/>
            </a:xfrm>
            <a:custGeom>
              <a:avLst/>
              <a:gdLst/>
              <a:ahLst/>
              <a:cxnLst/>
              <a:rect l="l" t="t" r="r" b="b"/>
              <a:pathLst>
                <a:path w="1101" h="1263" extrusionOk="0">
                  <a:moveTo>
                    <a:pt x="1" y="1"/>
                  </a:moveTo>
                  <a:lnTo>
                    <a:pt x="1" y="1"/>
                  </a:lnTo>
                  <a:cubicBezTo>
                    <a:pt x="188" y="513"/>
                    <a:pt x="650" y="1113"/>
                    <a:pt x="1100" y="1263"/>
                  </a:cubicBezTo>
                  <a:cubicBezTo>
                    <a:pt x="700" y="875"/>
                    <a:pt x="350" y="4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1" name="Google Shape;13761;p28"/>
            <p:cNvSpPr/>
            <p:nvPr/>
          </p:nvSpPr>
          <p:spPr>
            <a:xfrm>
              <a:off x="5782275" y="4125275"/>
              <a:ext cx="9725" cy="8150"/>
            </a:xfrm>
            <a:custGeom>
              <a:avLst/>
              <a:gdLst/>
              <a:ahLst/>
              <a:cxnLst/>
              <a:rect l="l" t="t" r="r" b="b"/>
              <a:pathLst>
                <a:path w="389" h="326" extrusionOk="0">
                  <a:moveTo>
                    <a:pt x="1" y="0"/>
                  </a:moveTo>
                  <a:cubicBezTo>
                    <a:pt x="88" y="138"/>
                    <a:pt x="251" y="288"/>
                    <a:pt x="388" y="325"/>
                  </a:cubicBezTo>
                  <a:cubicBezTo>
                    <a:pt x="251" y="213"/>
                    <a:pt x="138"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2" name="Google Shape;13762;p28"/>
            <p:cNvSpPr/>
            <p:nvPr/>
          </p:nvSpPr>
          <p:spPr>
            <a:xfrm>
              <a:off x="5796025" y="4082775"/>
              <a:ext cx="6900" cy="29400"/>
            </a:xfrm>
            <a:custGeom>
              <a:avLst/>
              <a:gdLst/>
              <a:ahLst/>
              <a:cxnLst/>
              <a:rect l="l" t="t" r="r" b="b"/>
              <a:pathLst>
                <a:path w="276" h="1176" extrusionOk="0">
                  <a:moveTo>
                    <a:pt x="1" y="1"/>
                  </a:moveTo>
                  <a:cubicBezTo>
                    <a:pt x="26" y="263"/>
                    <a:pt x="51" y="538"/>
                    <a:pt x="76" y="813"/>
                  </a:cubicBezTo>
                  <a:cubicBezTo>
                    <a:pt x="76" y="926"/>
                    <a:pt x="126" y="1063"/>
                    <a:pt x="63" y="1176"/>
                  </a:cubicBezTo>
                  <a:cubicBezTo>
                    <a:pt x="276" y="838"/>
                    <a:pt x="126" y="2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3" name="Google Shape;13763;p28"/>
            <p:cNvSpPr/>
            <p:nvPr/>
          </p:nvSpPr>
          <p:spPr>
            <a:xfrm>
              <a:off x="5792275" y="4087150"/>
              <a:ext cx="4100" cy="23775"/>
            </a:xfrm>
            <a:custGeom>
              <a:avLst/>
              <a:gdLst/>
              <a:ahLst/>
              <a:cxnLst/>
              <a:rect l="l" t="t" r="r" b="b"/>
              <a:pathLst>
                <a:path w="164" h="951" extrusionOk="0">
                  <a:moveTo>
                    <a:pt x="88" y="1"/>
                  </a:moveTo>
                  <a:lnTo>
                    <a:pt x="88" y="1"/>
                  </a:lnTo>
                  <a:cubicBezTo>
                    <a:pt x="51" y="313"/>
                    <a:pt x="51" y="638"/>
                    <a:pt x="1" y="951"/>
                  </a:cubicBezTo>
                  <a:cubicBezTo>
                    <a:pt x="151" y="676"/>
                    <a:pt x="163" y="25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4" name="Google Shape;13764;p28"/>
            <p:cNvSpPr/>
            <p:nvPr/>
          </p:nvSpPr>
          <p:spPr>
            <a:xfrm>
              <a:off x="5786975" y="4106525"/>
              <a:ext cx="325" cy="1275"/>
            </a:xfrm>
            <a:custGeom>
              <a:avLst/>
              <a:gdLst/>
              <a:ahLst/>
              <a:cxnLst/>
              <a:rect l="l" t="t" r="r" b="b"/>
              <a:pathLst>
                <a:path w="13" h="51" extrusionOk="0">
                  <a:moveTo>
                    <a:pt x="13" y="1"/>
                  </a:moveTo>
                  <a:cubicBezTo>
                    <a:pt x="0" y="13"/>
                    <a:pt x="0" y="26"/>
                    <a:pt x="0" y="51"/>
                  </a:cubicBezTo>
                  <a:cubicBezTo>
                    <a:pt x="0" y="38"/>
                    <a:pt x="13" y="13"/>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5" name="Google Shape;13765;p28"/>
            <p:cNvSpPr/>
            <p:nvPr/>
          </p:nvSpPr>
          <p:spPr>
            <a:xfrm>
              <a:off x="5749175" y="4089225"/>
              <a:ext cx="20950" cy="7325"/>
            </a:xfrm>
            <a:custGeom>
              <a:avLst/>
              <a:gdLst/>
              <a:ahLst/>
              <a:cxnLst/>
              <a:rect l="l" t="t" r="r" b="b"/>
              <a:pathLst>
                <a:path w="838" h="293" extrusionOk="0">
                  <a:moveTo>
                    <a:pt x="513" y="1"/>
                  </a:moveTo>
                  <a:cubicBezTo>
                    <a:pt x="397" y="1"/>
                    <a:pt x="284" y="28"/>
                    <a:pt x="188" y="93"/>
                  </a:cubicBezTo>
                  <a:cubicBezTo>
                    <a:pt x="113" y="143"/>
                    <a:pt x="13" y="193"/>
                    <a:pt x="0" y="293"/>
                  </a:cubicBezTo>
                  <a:cubicBezTo>
                    <a:pt x="50" y="205"/>
                    <a:pt x="163" y="180"/>
                    <a:pt x="263" y="143"/>
                  </a:cubicBezTo>
                  <a:cubicBezTo>
                    <a:pt x="450" y="68"/>
                    <a:pt x="637" y="68"/>
                    <a:pt x="837" y="68"/>
                  </a:cubicBezTo>
                  <a:cubicBezTo>
                    <a:pt x="734" y="25"/>
                    <a:pt x="622" y="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6" name="Google Shape;13766;p28"/>
            <p:cNvSpPr/>
            <p:nvPr/>
          </p:nvSpPr>
          <p:spPr>
            <a:xfrm>
              <a:off x="5749175" y="4085825"/>
              <a:ext cx="13450" cy="2600"/>
            </a:xfrm>
            <a:custGeom>
              <a:avLst/>
              <a:gdLst/>
              <a:ahLst/>
              <a:cxnLst/>
              <a:rect l="l" t="t" r="r" b="b"/>
              <a:pathLst>
                <a:path w="538" h="104" extrusionOk="0">
                  <a:moveTo>
                    <a:pt x="308" y="0"/>
                  </a:moveTo>
                  <a:cubicBezTo>
                    <a:pt x="197" y="0"/>
                    <a:pt x="88" y="31"/>
                    <a:pt x="0" y="104"/>
                  </a:cubicBezTo>
                  <a:cubicBezTo>
                    <a:pt x="188" y="41"/>
                    <a:pt x="338" y="54"/>
                    <a:pt x="538" y="41"/>
                  </a:cubicBezTo>
                  <a:cubicBezTo>
                    <a:pt x="465" y="15"/>
                    <a:pt x="386" y="0"/>
                    <a:pt x="3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7" name="Google Shape;13767;p28"/>
            <p:cNvSpPr/>
            <p:nvPr/>
          </p:nvSpPr>
          <p:spPr>
            <a:xfrm>
              <a:off x="5747925" y="4083725"/>
              <a:ext cx="5025" cy="475"/>
            </a:xfrm>
            <a:custGeom>
              <a:avLst/>
              <a:gdLst/>
              <a:ahLst/>
              <a:cxnLst/>
              <a:rect l="l" t="t" r="r" b="b"/>
              <a:pathLst>
                <a:path w="201" h="19" extrusionOk="0">
                  <a:moveTo>
                    <a:pt x="200" y="0"/>
                  </a:moveTo>
                  <a:cubicBezTo>
                    <a:pt x="138" y="0"/>
                    <a:pt x="63" y="0"/>
                    <a:pt x="0" y="13"/>
                  </a:cubicBezTo>
                  <a:cubicBezTo>
                    <a:pt x="18" y="17"/>
                    <a:pt x="39" y="18"/>
                    <a:pt x="60" y="18"/>
                  </a:cubicBezTo>
                  <a:cubicBezTo>
                    <a:pt x="111" y="18"/>
                    <a:pt x="165" y="9"/>
                    <a:pt x="2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8" name="Google Shape;13768;p28"/>
            <p:cNvSpPr/>
            <p:nvPr/>
          </p:nvSpPr>
          <p:spPr>
            <a:xfrm>
              <a:off x="5671050" y="4004050"/>
              <a:ext cx="26600" cy="14725"/>
            </a:xfrm>
            <a:custGeom>
              <a:avLst/>
              <a:gdLst/>
              <a:ahLst/>
              <a:cxnLst/>
              <a:rect l="l" t="t" r="r" b="b"/>
              <a:pathLst>
                <a:path w="1064" h="589" extrusionOk="0">
                  <a:moveTo>
                    <a:pt x="1" y="1"/>
                  </a:moveTo>
                  <a:cubicBezTo>
                    <a:pt x="376" y="126"/>
                    <a:pt x="751" y="326"/>
                    <a:pt x="1063" y="588"/>
                  </a:cubicBezTo>
                  <a:cubicBezTo>
                    <a:pt x="838" y="213"/>
                    <a:pt x="43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9" name="Google Shape;13769;p28"/>
            <p:cNvSpPr/>
            <p:nvPr/>
          </p:nvSpPr>
          <p:spPr>
            <a:xfrm>
              <a:off x="5677000" y="4010300"/>
              <a:ext cx="21275" cy="17525"/>
            </a:xfrm>
            <a:custGeom>
              <a:avLst/>
              <a:gdLst/>
              <a:ahLst/>
              <a:cxnLst/>
              <a:rect l="l" t="t" r="r" b="b"/>
              <a:pathLst>
                <a:path w="851" h="701" extrusionOk="0">
                  <a:moveTo>
                    <a:pt x="0" y="1"/>
                  </a:moveTo>
                  <a:cubicBezTo>
                    <a:pt x="288" y="213"/>
                    <a:pt x="563" y="488"/>
                    <a:pt x="850" y="701"/>
                  </a:cubicBezTo>
                  <a:cubicBezTo>
                    <a:pt x="650" y="388"/>
                    <a:pt x="363"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0" name="Google Shape;13770;p28"/>
            <p:cNvSpPr/>
            <p:nvPr/>
          </p:nvSpPr>
          <p:spPr>
            <a:xfrm>
              <a:off x="5722300" y="3995300"/>
              <a:ext cx="5950" cy="41900"/>
            </a:xfrm>
            <a:custGeom>
              <a:avLst/>
              <a:gdLst/>
              <a:ahLst/>
              <a:cxnLst/>
              <a:rect l="l" t="t" r="r" b="b"/>
              <a:pathLst>
                <a:path w="238" h="1676" extrusionOk="0">
                  <a:moveTo>
                    <a:pt x="75" y="1"/>
                  </a:moveTo>
                  <a:lnTo>
                    <a:pt x="75" y="1"/>
                  </a:lnTo>
                  <a:cubicBezTo>
                    <a:pt x="0" y="563"/>
                    <a:pt x="50" y="1138"/>
                    <a:pt x="238" y="1675"/>
                  </a:cubicBezTo>
                  <a:cubicBezTo>
                    <a:pt x="238" y="1113"/>
                    <a:pt x="188" y="55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1" name="Google Shape;13771;p28"/>
            <p:cNvSpPr/>
            <p:nvPr/>
          </p:nvSpPr>
          <p:spPr>
            <a:xfrm>
              <a:off x="5717300" y="3996875"/>
              <a:ext cx="3450" cy="26575"/>
            </a:xfrm>
            <a:custGeom>
              <a:avLst/>
              <a:gdLst/>
              <a:ahLst/>
              <a:cxnLst/>
              <a:rect l="l" t="t" r="r" b="b"/>
              <a:pathLst>
                <a:path w="138" h="1063" extrusionOk="0">
                  <a:moveTo>
                    <a:pt x="100" y="0"/>
                  </a:moveTo>
                  <a:cubicBezTo>
                    <a:pt x="0" y="338"/>
                    <a:pt x="13" y="713"/>
                    <a:pt x="100" y="1063"/>
                  </a:cubicBezTo>
                  <a:cubicBezTo>
                    <a:pt x="138" y="700"/>
                    <a:pt x="113" y="350"/>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2" name="Google Shape;13772;p28"/>
            <p:cNvSpPr/>
            <p:nvPr/>
          </p:nvSpPr>
          <p:spPr>
            <a:xfrm>
              <a:off x="5711675" y="4003425"/>
              <a:ext cx="2525" cy="20025"/>
            </a:xfrm>
            <a:custGeom>
              <a:avLst/>
              <a:gdLst/>
              <a:ahLst/>
              <a:cxnLst/>
              <a:rect l="l" t="t" r="r" b="b"/>
              <a:pathLst>
                <a:path w="101" h="801" extrusionOk="0">
                  <a:moveTo>
                    <a:pt x="63" y="1"/>
                  </a:moveTo>
                  <a:cubicBezTo>
                    <a:pt x="1" y="263"/>
                    <a:pt x="13" y="563"/>
                    <a:pt x="88" y="801"/>
                  </a:cubicBezTo>
                  <a:cubicBezTo>
                    <a:pt x="101" y="538"/>
                    <a:pt x="76" y="263"/>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3" name="Google Shape;13773;p28"/>
            <p:cNvSpPr/>
            <p:nvPr/>
          </p:nvSpPr>
          <p:spPr>
            <a:xfrm>
              <a:off x="5719475" y="3954700"/>
              <a:ext cx="5025" cy="23775"/>
            </a:xfrm>
            <a:custGeom>
              <a:avLst/>
              <a:gdLst/>
              <a:ahLst/>
              <a:cxnLst/>
              <a:rect l="l" t="t" r="r" b="b"/>
              <a:pathLst>
                <a:path w="201" h="951" extrusionOk="0">
                  <a:moveTo>
                    <a:pt x="63" y="0"/>
                  </a:moveTo>
                  <a:lnTo>
                    <a:pt x="63" y="0"/>
                  </a:lnTo>
                  <a:cubicBezTo>
                    <a:pt x="1" y="313"/>
                    <a:pt x="76" y="700"/>
                    <a:pt x="201" y="950"/>
                  </a:cubicBezTo>
                  <a:cubicBezTo>
                    <a:pt x="176" y="613"/>
                    <a:pt x="126" y="35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4" name="Google Shape;13774;p28"/>
            <p:cNvSpPr/>
            <p:nvPr/>
          </p:nvSpPr>
          <p:spPr>
            <a:xfrm>
              <a:off x="5724475" y="3953125"/>
              <a:ext cx="5650" cy="28150"/>
            </a:xfrm>
            <a:custGeom>
              <a:avLst/>
              <a:gdLst/>
              <a:ahLst/>
              <a:cxnLst/>
              <a:rect l="l" t="t" r="r" b="b"/>
              <a:pathLst>
                <a:path w="226" h="1126" extrusionOk="0">
                  <a:moveTo>
                    <a:pt x="38" y="1"/>
                  </a:moveTo>
                  <a:lnTo>
                    <a:pt x="38" y="1"/>
                  </a:lnTo>
                  <a:cubicBezTo>
                    <a:pt x="1" y="376"/>
                    <a:pt x="76" y="838"/>
                    <a:pt x="226" y="1125"/>
                  </a:cubicBezTo>
                  <a:cubicBezTo>
                    <a:pt x="201" y="726"/>
                    <a:pt x="126" y="4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5" name="Google Shape;13775;p28"/>
            <p:cNvSpPr/>
            <p:nvPr/>
          </p:nvSpPr>
          <p:spPr>
            <a:xfrm>
              <a:off x="5731675" y="3954700"/>
              <a:ext cx="2825" cy="16275"/>
            </a:xfrm>
            <a:custGeom>
              <a:avLst/>
              <a:gdLst/>
              <a:ahLst/>
              <a:cxnLst/>
              <a:rect l="l" t="t" r="r" b="b"/>
              <a:pathLst>
                <a:path w="113" h="651" extrusionOk="0">
                  <a:moveTo>
                    <a:pt x="0" y="0"/>
                  </a:moveTo>
                  <a:cubicBezTo>
                    <a:pt x="0" y="225"/>
                    <a:pt x="25" y="463"/>
                    <a:pt x="113" y="650"/>
                  </a:cubicBezTo>
                  <a:cubicBezTo>
                    <a:pt x="88" y="425"/>
                    <a:pt x="63"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6" name="Google Shape;13776;p28"/>
            <p:cNvSpPr/>
            <p:nvPr/>
          </p:nvSpPr>
          <p:spPr>
            <a:xfrm>
              <a:off x="5664500" y="3924425"/>
              <a:ext cx="15025" cy="19975"/>
            </a:xfrm>
            <a:custGeom>
              <a:avLst/>
              <a:gdLst/>
              <a:ahLst/>
              <a:cxnLst/>
              <a:rect l="l" t="t" r="r" b="b"/>
              <a:pathLst>
                <a:path w="601" h="799" extrusionOk="0">
                  <a:moveTo>
                    <a:pt x="447" y="0"/>
                  </a:moveTo>
                  <a:cubicBezTo>
                    <a:pt x="440" y="0"/>
                    <a:pt x="457" y="121"/>
                    <a:pt x="438" y="187"/>
                  </a:cubicBezTo>
                  <a:cubicBezTo>
                    <a:pt x="425" y="424"/>
                    <a:pt x="263" y="711"/>
                    <a:pt x="1" y="799"/>
                  </a:cubicBezTo>
                  <a:cubicBezTo>
                    <a:pt x="388" y="786"/>
                    <a:pt x="600" y="399"/>
                    <a:pt x="463" y="49"/>
                  </a:cubicBezTo>
                  <a:cubicBezTo>
                    <a:pt x="453" y="14"/>
                    <a:pt x="449" y="0"/>
                    <a:pt x="4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7" name="Google Shape;13777;p28"/>
            <p:cNvSpPr/>
            <p:nvPr/>
          </p:nvSpPr>
          <p:spPr>
            <a:xfrm>
              <a:off x="5663875" y="3923450"/>
              <a:ext cx="9400" cy="17200"/>
            </a:xfrm>
            <a:custGeom>
              <a:avLst/>
              <a:gdLst/>
              <a:ahLst/>
              <a:cxnLst/>
              <a:rect l="l" t="t" r="r" b="b"/>
              <a:pathLst>
                <a:path w="376" h="688" extrusionOk="0">
                  <a:moveTo>
                    <a:pt x="313" y="1"/>
                  </a:moveTo>
                  <a:lnTo>
                    <a:pt x="313" y="1"/>
                  </a:lnTo>
                  <a:cubicBezTo>
                    <a:pt x="263" y="238"/>
                    <a:pt x="213" y="538"/>
                    <a:pt x="1" y="688"/>
                  </a:cubicBezTo>
                  <a:cubicBezTo>
                    <a:pt x="275" y="625"/>
                    <a:pt x="375" y="188"/>
                    <a:pt x="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8" name="Google Shape;13778;p28"/>
            <p:cNvSpPr/>
            <p:nvPr/>
          </p:nvSpPr>
          <p:spPr>
            <a:xfrm>
              <a:off x="5660450" y="3924075"/>
              <a:ext cx="6575" cy="12525"/>
            </a:xfrm>
            <a:custGeom>
              <a:avLst/>
              <a:gdLst/>
              <a:ahLst/>
              <a:cxnLst/>
              <a:rect l="l" t="t" r="r" b="b"/>
              <a:pathLst>
                <a:path w="263" h="501" extrusionOk="0">
                  <a:moveTo>
                    <a:pt x="263" y="1"/>
                  </a:moveTo>
                  <a:lnTo>
                    <a:pt x="263" y="1"/>
                  </a:lnTo>
                  <a:cubicBezTo>
                    <a:pt x="175" y="163"/>
                    <a:pt x="125" y="351"/>
                    <a:pt x="0" y="500"/>
                  </a:cubicBezTo>
                  <a:cubicBezTo>
                    <a:pt x="163" y="388"/>
                    <a:pt x="238" y="176"/>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9" name="Google Shape;13779;p28"/>
            <p:cNvSpPr/>
            <p:nvPr/>
          </p:nvSpPr>
          <p:spPr>
            <a:xfrm>
              <a:off x="5641375" y="3885350"/>
              <a:ext cx="8150" cy="35325"/>
            </a:xfrm>
            <a:custGeom>
              <a:avLst/>
              <a:gdLst/>
              <a:ahLst/>
              <a:cxnLst/>
              <a:rect l="l" t="t" r="r" b="b"/>
              <a:pathLst>
                <a:path w="326" h="1413" extrusionOk="0">
                  <a:moveTo>
                    <a:pt x="326" y="0"/>
                  </a:moveTo>
                  <a:lnTo>
                    <a:pt x="326" y="0"/>
                  </a:lnTo>
                  <a:cubicBezTo>
                    <a:pt x="51" y="425"/>
                    <a:pt x="1" y="950"/>
                    <a:pt x="176" y="1412"/>
                  </a:cubicBezTo>
                  <a:cubicBezTo>
                    <a:pt x="138" y="912"/>
                    <a:pt x="226" y="487"/>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0" name="Google Shape;13780;p28"/>
            <p:cNvSpPr/>
            <p:nvPr/>
          </p:nvSpPr>
          <p:spPr>
            <a:xfrm>
              <a:off x="5647000" y="3890325"/>
              <a:ext cx="5975" cy="24100"/>
            </a:xfrm>
            <a:custGeom>
              <a:avLst/>
              <a:gdLst/>
              <a:ahLst/>
              <a:cxnLst/>
              <a:rect l="l" t="t" r="r" b="b"/>
              <a:pathLst>
                <a:path w="239" h="964" extrusionOk="0">
                  <a:moveTo>
                    <a:pt x="238" y="1"/>
                  </a:moveTo>
                  <a:lnTo>
                    <a:pt x="238" y="1"/>
                  </a:lnTo>
                  <a:cubicBezTo>
                    <a:pt x="88" y="301"/>
                    <a:pt x="1" y="638"/>
                    <a:pt x="76" y="963"/>
                  </a:cubicBezTo>
                  <a:cubicBezTo>
                    <a:pt x="101" y="651"/>
                    <a:pt x="201" y="313"/>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1" name="Google Shape;13781;p28"/>
            <p:cNvSpPr/>
            <p:nvPr/>
          </p:nvSpPr>
          <p:spPr>
            <a:xfrm>
              <a:off x="5653875" y="3892825"/>
              <a:ext cx="3775" cy="14400"/>
            </a:xfrm>
            <a:custGeom>
              <a:avLst/>
              <a:gdLst/>
              <a:ahLst/>
              <a:cxnLst/>
              <a:rect l="l" t="t" r="r" b="b"/>
              <a:pathLst>
                <a:path w="151" h="576" extrusionOk="0">
                  <a:moveTo>
                    <a:pt x="151" y="1"/>
                  </a:moveTo>
                  <a:lnTo>
                    <a:pt x="151" y="1"/>
                  </a:lnTo>
                  <a:cubicBezTo>
                    <a:pt x="63" y="188"/>
                    <a:pt x="1" y="376"/>
                    <a:pt x="1" y="576"/>
                  </a:cubicBezTo>
                  <a:cubicBezTo>
                    <a:pt x="51" y="388"/>
                    <a:pt x="138" y="188"/>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2" name="Google Shape;13782;p28"/>
            <p:cNvSpPr/>
            <p:nvPr/>
          </p:nvSpPr>
          <p:spPr>
            <a:xfrm>
              <a:off x="5659500" y="3895950"/>
              <a:ext cx="1900" cy="4100"/>
            </a:xfrm>
            <a:custGeom>
              <a:avLst/>
              <a:gdLst/>
              <a:ahLst/>
              <a:cxnLst/>
              <a:rect l="l" t="t" r="r" b="b"/>
              <a:pathLst>
                <a:path w="76" h="164" extrusionOk="0">
                  <a:moveTo>
                    <a:pt x="76" y="1"/>
                  </a:moveTo>
                  <a:lnTo>
                    <a:pt x="76" y="1"/>
                  </a:lnTo>
                  <a:cubicBezTo>
                    <a:pt x="38" y="51"/>
                    <a:pt x="13" y="101"/>
                    <a:pt x="1" y="163"/>
                  </a:cubicBezTo>
                  <a:cubicBezTo>
                    <a:pt x="26" y="113"/>
                    <a:pt x="63" y="5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3" name="Google Shape;13783;p28"/>
            <p:cNvSpPr/>
            <p:nvPr/>
          </p:nvSpPr>
          <p:spPr>
            <a:xfrm>
              <a:off x="5688550" y="3895325"/>
              <a:ext cx="6275" cy="21900"/>
            </a:xfrm>
            <a:custGeom>
              <a:avLst/>
              <a:gdLst/>
              <a:ahLst/>
              <a:cxnLst/>
              <a:rect l="l" t="t" r="r" b="b"/>
              <a:pathLst>
                <a:path w="251" h="876" extrusionOk="0">
                  <a:moveTo>
                    <a:pt x="1" y="1"/>
                  </a:moveTo>
                  <a:lnTo>
                    <a:pt x="1" y="1"/>
                  </a:lnTo>
                  <a:cubicBezTo>
                    <a:pt x="88" y="301"/>
                    <a:pt x="138" y="551"/>
                    <a:pt x="88" y="876"/>
                  </a:cubicBezTo>
                  <a:cubicBezTo>
                    <a:pt x="251" y="613"/>
                    <a:pt x="176"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4" name="Google Shape;13784;p28"/>
            <p:cNvSpPr/>
            <p:nvPr/>
          </p:nvSpPr>
          <p:spPr>
            <a:xfrm>
              <a:off x="5686375" y="3899700"/>
              <a:ext cx="4700" cy="14100"/>
            </a:xfrm>
            <a:custGeom>
              <a:avLst/>
              <a:gdLst/>
              <a:ahLst/>
              <a:cxnLst/>
              <a:rect l="l" t="t" r="r" b="b"/>
              <a:pathLst>
                <a:path w="188" h="564" extrusionOk="0">
                  <a:moveTo>
                    <a:pt x="0" y="1"/>
                  </a:moveTo>
                  <a:lnTo>
                    <a:pt x="0" y="1"/>
                  </a:lnTo>
                  <a:cubicBezTo>
                    <a:pt x="75" y="176"/>
                    <a:pt x="100" y="376"/>
                    <a:pt x="113" y="563"/>
                  </a:cubicBezTo>
                  <a:cubicBezTo>
                    <a:pt x="188" y="388"/>
                    <a:pt x="113"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5" name="Google Shape;13785;p28"/>
            <p:cNvSpPr/>
            <p:nvPr/>
          </p:nvSpPr>
          <p:spPr>
            <a:xfrm>
              <a:off x="5684175" y="3905325"/>
              <a:ext cx="1900" cy="5975"/>
            </a:xfrm>
            <a:custGeom>
              <a:avLst/>
              <a:gdLst/>
              <a:ahLst/>
              <a:cxnLst/>
              <a:rect l="l" t="t" r="r" b="b"/>
              <a:pathLst>
                <a:path w="76" h="239" extrusionOk="0">
                  <a:moveTo>
                    <a:pt x="1" y="1"/>
                  </a:moveTo>
                  <a:lnTo>
                    <a:pt x="1" y="1"/>
                  </a:lnTo>
                  <a:cubicBezTo>
                    <a:pt x="13" y="76"/>
                    <a:pt x="51" y="151"/>
                    <a:pt x="51" y="238"/>
                  </a:cubicBezTo>
                  <a:cubicBezTo>
                    <a:pt x="76" y="151"/>
                    <a:pt x="38" y="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6" name="Google Shape;13786;p28"/>
            <p:cNvSpPr/>
            <p:nvPr/>
          </p:nvSpPr>
          <p:spPr>
            <a:xfrm>
              <a:off x="5708875" y="3890650"/>
              <a:ext cx="3450" cy="15950"/>
            </a:xfrm>
            <a:custGeom>
              <a:avLst/>
              <a:gdLst/>
              <a:ahLst/>
              <a:cxnLst/>
              <a:rect l="l" t="t" r="r" b="b"/>
              <a:pathLst>
                <a:path w="138" h="638" extrusionOk="0">
                  <a:moveTo>
                    <a:pt x="0" y="0"/>
                  </a:moveTo>
                  <a:lnTo>
                    <a:pt x="0" y="0"/>
                  </a:lnTo>
                  <a:cubicBezTo>
                    <a:pt x="38" y="175"/>
                    <a:pt x="63" y="438"/>
                    <a:pt x="38" y="638"/>
                  </a:cubicBezTo>
                  <a:cubicBezTo>
                    <a:pt x="138" y="438"/>
                    <a:pt x="113" y="1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7" name="Google Shape;13787;p28"/>
            <p:cNvSpPr/>
            <p:nvPr/>
          </p:nvSpPr>
          <p:spPr>
            <a:xfrm>
              <a:off x="5705375" y="3893150"/>
              <a:ext cx="3825" cy="14075"/>
            </a:xfrm>
            <a:custGeom>
              <a:avLst/>
              <a:gdLst/>
              <a:ahLst/>
              <a:cxnLst/>
              <a:rect l="l" t="t" r="r" b="b"/>
              <a:pathLst>
                <a:path w="153" h="563" extrusionOk="0">
                  <a:moveTo>
                    <a:pt x="2" y="0"/>
                  </a:moveTo>
                  <a:cubicBezTo>
                    <a:pt x="1" y="0"/>
                    <a:pt x="0" y="4"/>
                    <a:pt x="3" y="13"/>
                  </a:cubicBezTo>
                  <a:cubicBezTo>
                    <a:pt x="53" y="213"/>
                    <a:pt x="90" y="375"/>
                    <a:pt x="78" y="563"/>
                  </a:cubicBezTo>
                  <a:cubicBezTo>
                    <a:pt x="153" y="413"/>
                    <a:pt x="115" y="238"/>
                    <a:pt x="53" y="88"/>
                  </a:cubicBezTo>
                  <a:cubicBezTo>
                    <a:pt x="53" y="78"/>
                    <a:pt x="11" y="0"/>
                    <a:pt x="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8" name="Google Shape;13788;p28"/>
            <p:cNvSpPr/>
            <p:nvPr/>
          </p:nvSpPr>
          <p:spPr>
            <a:xfrm>
              <a:off x="5702625" y="3900325"/>
              <a:ext cx="950" cy="5975"/>
            </a:xfrm>
            <a:custGeom>
              <a:avLst/>
              <a:gdLst/>
              <a:ahLst/>
              <a:cxnLst/>
              <a:rect l="l" t="t" r="r" b="b"/>
              <a:pathLst>
                <a:path w="38" h="239" extrusionOk="0">
                  <a:moveTo>
                    <a:pt x="0" y="1"/>
                  </a:moveTo>
                  <a:cubicBezTo>
                    <a:pt x="13" y="88"/>
                    <a:pt x="13" y="151"/>
                    <a:pt x="38" y="238"/>
                  </a:cubicBezTo>
                  <a:cubicBezTo>
                    <a:pt x="38" y="163"/>
                    <a:pt x="38"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9" name="Google Shape;13789;p28"/>
            <p:cNvSpPr/>
            <p:nvPr/>
          </p:nvSpPr>
          <p:spPr>
            <a:xfrm>
              <a:off x="5708250" y="3917200"/>
              <a:ext cx="9700" cy="21575"/>
            </a:xfrm>
            <a:custGeom>
              <a:avLst/>
              <a:gdLst/>
              <a:ahLst/>
              <a:cxnLst/>
              <a:rect l="l" t="t" r="r" b="b"/>
              <a:pathLst>
                <a:path w="388" h="863" extrusionOk="0">
                  <a:moveTo>
                    <a:pt x="350" y="1"/>
                  </a:moveTo>
                  <a:cubicBezTo>
                    <a:pt x="325" y="176"/>
                    <a:pt x="263" y="426"/>
                    <a:pt x="213" y="526"/>
                  </a:cubicBezTo>
                  <a:cubicBezTo>
                    <a:pt x="150" y="638"/>
                    <a:pt x="100" y="775"/>
                    <a:pt x="0" y="863"/>
                  </a:cubicBezTo>
                  <a:cubicBezTo>
                    <a:pt x="312" y="700"/>
                    <a:pt x="387" y="313"/>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0" name="Google Shape;13790;p28"/>
            <p:cNvSpPr/>
            <p:nvPr/>
          </p:nvSpPr>
          <p:spPr>
            <a:xfrm>
              <a:off x="5706375" y="3918450"/>
              <a:ext cx="7525" cy="16275"/>
            </a:xfrm>
            <a:custGeom>
              <a:avLst/>
              <a:gdLst/>
              <a:ahLst/>
              <a:cxnLst/>
              <a:rect l="l" t="t" r="r" b="b"/>
              <a:pathLst>
                <a:path w="301" h="651" extrusionOk="0">
                  <a:moveTo>
                    <a:pt x="300" y="1"/>
                  </a:moveTo>
                  <a:lnTo>
                    <a:pt x="300" y="1"/>
                  </a:lnTo>
                  <a:cubicBezTo>
                    <a:pt x="238" y="226"/>
                    <a:pt x="125" y="463"/>
                    <a:pt x="0" y="650"/>
                  </a:cubicBezTo>
                  <a:cubicBezTo>
                    <a:pt x="200" y="501"/>
                    <a:pt x="300" y="238"/>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1" name="Google Shape;13791;p28"/>
            <p:cNvSpPr/>
            <p:nvPr/>
          </p:nvSpPr>
          <p:spPr>
            <a:xfrm>
              <a:off x="5706050" y="3918775"/>
              <a:ext cx="2525" cy="5325"/>
            </a:xfrm>
            <a:custGeom>
              <a:avLst/>
              <a:gdLst/>
              <a:ahLst/>
              <a:cxnLst/>
              <a:rect l="l" t="t" r="r" b="b"/>
              <a:pathLst>
                <a:path w="101" h="213" extrusionOk="0">
                  <a:moveTo>
                    <a:pt x="88" y="0"/>
                  </a:moveTo>
                  <a:cubicBezTo>
                    <a:pt x="76" y="75"/>
                    <a:pt x="26" y="138"/>
                    <a:pt x="1" y="213"/>
                  </a:cubicBezTo>
                  <a:cubicBezTo>
                    <a:pt x="51" y="150"/>
                    <a:pt x="101" y="75"/>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2" name="Google Shape;13792;p28"/>
            <p:cNvSpPr/>
            <p:nvPr/>
          </p:nvSpPr>
          <p:spPr>
            <a:xfrm>
              <a:off x="5669500" y="3959800"/>
              <a:ext cx="15950" cy="1800"/>
            </a:xfrm>
            <a:custGeom>
              <a:avLst/>
              <a:gdLst/>
              <a:ahLst/>
              <a:cxnLst/>
              <a:rect l="l" t="t" r="r" b="b"/>
              <a:pathLst>
                <a:path w="638" h="72" extrusionOk="0">
                  <a:moveTo>
                    <a:pt x="299" y="1"/>
                  </a:moveTo>
                  <a:cubicBezTo>
                    <a:pt x="190" y="1"/>
                    <a:pt x="85" y="23"/>
                    <a:pt x="0" y="71"/>
                  </a:cubicBezTo>
                  <a:cubicBezTo>
                    <a:pt x="90" y="61"/>
                    <a:pt x="180" y="57"/>
                    <a:pt x="270" y="57"/>
                  </a:cubicBezTo>
                  <a:cubicBezTo>
                    <a:pt x="393" y="57"/>
                    <a:pt x="515" y="64"/>
                    <a:pt x="638" y="71"/>
                  </a:cubicBezTo>
                  <a:cubicBezTo>
                    <a:pt x="535" y="26"/>
                    <a:pt x="415" y="1"/>
                    <a:pt x="2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3" name="Google Shape;13793;p28"/>
            <p:cNvSpPr/>
            <p:nvPr/>
          </p:nvSpPr>
          <p:spPr>
            <a:xfrm>
              <a:off x="5669175" y="3965975"/>
              <a:ext cx="13775" cy="2500"/>
            </a:xfrm>
            <a:custGeom>
              <a:avLst/>
              <a:gdLst/>
              <a:ahLst/>
              <a:cxnLst/>
              <a:rect l="l" t="t" r="r" b="b"/>
              <a:pathLst>
                <a:path w="551" h="100" extrusionOk="0">
                  <a:moveTo>
                    <a:pt x="254" y="0"/>
                  </a:moveTo>
                  <a:cubicBezTo>
                    <a:pt x="165" y="0"/>
                    <a:pt x="75" y="22"/>
                    <a:pt x="1" y="62"/>
                  </a:cubicBezTo>
                  <a:cubicBezTo>
                    <a:pt x="72" y="57"/>
                    <a:pt x="148" y="51"/>
                    <a:pt x="224" y="51"/>
                  </a:cubicBezTo>
                  <a:cubicBezTo>
                    <a:pt x="335" y="51"/>
                    <a:pt x="447" y="62"/>
                    <a:pt x="551" y="99"/>
                  </a:cubicBezTo>
                  <a:cubicBezTo>
                    <a:pt x="469" y="31"/>
                    <a:pt x="362"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4" name="Google Shape;13794;p28"/>
            <p:cNvSpPr/>
            <p:nvPr/>
          </p:nvSpPr>
          <p:spPr>
            <a:xfrm>
              <a:off x="5674800" y="3973550"/>
              <a:ext cx="5650" cy="550"/>
            </a:xfrm>
            <a:custGeom>
              <a:avLst/>
              <a:gdLst/>
              <a:ahLst/>
              <a:cxnLst/>
              <a:rect l="l" t="t" r="r" b="b"/>
              <a:pathLst>
                <a:path w="226" h="22" extrusionOk="0">
                  <a:moveTo>
                    <a:pt x="129" y="0"/>
                  </a:moveTo>
                  <a:cubicBezTo>
                    <a:pt x="83" y="0"/>
                    <a:pt x="38" y="6"/>
                    <a:pt x="1" y="21"/>
                  </a:cubicBezTo>
                  <a:cubicBezTo>
                    <a:pt x="76" y="21"/>
                    <a:pt x="151" y="21"/>
                    <a:pt x="226" y="9"/>
                  </a:cubicBezTo>
                  <a:cubicBezTo>
                    <a:pt x="195" y="3"/>
                    <a:pt x="162"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5" name="Google Shape;13795;p28"/>
            <p:cNvSpPr/>
            <p:nvPr/>
          </p:nvSpPr>
          <p:spPr>
            <a:xfrm>
              <a:off x="5693250" y="3950000"/>
              <a:ext cx="5950" cy="25350"/>
            </a:xfrm>
            <a:custGeom>
              <a:avLst/>
              <a:gdLst/>
              <a:ahLst/>
              <a:cxnLst/>
              <a:rect l="l" t="t" r="r" b="b"/>
              <a:pathLst>
                <a:path w="238" h="1014" extrusionOk="0">
                  <a:moveTo>
                    <a:pt x="138" y="1"/>
                  </a:moveTo>
                  <a:cubicBezTo>
                    <a:pt x="113" y="388"/>
                    <a:pt x="138" y="651"/>
                    <a:pt x="0" y="1013"/>
                  </a:cubicBezTo>
                  <a:cubicBezTo>
                    <a:pt x="225" y="763"/>
                    <a:pt x="238" y="213"/>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6" name="Google Shape;13796;p28"/>
            <p:cNvSpPr/>
            <p:nvPr/>
          </p:nvSpPr>
          <p:spPr>
            <a:xfrm>
              <a:off x="5699500" y="3952200"/>
              <a:ext cx="3775" cy="17825"/>
            </a:xfrm>
            <a:custGeom>
              <a:avLst/>
              <a:gdLst/>
              <a:ahLst/>
              <a:cxnLst/>
              <a:rect l="l" t="t" r="r" b="b"/>
              <a:pathLst>
                <a:path w="151" h="713" extrusionOk="0">
                  <a:moveTo>
                    <a:pt x="88" y="0"/>
                  </a:moveTo>
                  <a:cubicBezTo>
                    <a:pt x="63" y="238"/>
                    <a:pt x="63" y="475"/>
                    <a:pt x="0" y="713"/>
                  </a:cubicBezTo>
                  <a:cubicBezTo>
                    <a:pt x="125" y="525"/>
                    <a:pt x="150" y="113"/>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7" name="Google Shape;13797;p28"/>
            <p:cNvSpPr/>
            <p:nvPr/>
          </p:nvSpPr>
          <p:spPr>
            <a:xfrm>
              <a:off x="5670425" y="3987975"/>
              <a:ext cx="29725" cy="13300"/>
            </a:xfrm>
            <a:custGeom>
              <a:avLst/>
              <a:gdLst/>
              <a:ahLst/>
              <a:cxnLst/>
              <a:rect l="l" t="t" r="r" b="b"/>
              <a:pathLst>
                <a:path w="1189" h="532" extrusionOk="0">
                  <a:moveTo>
                    <a:pt x="159" y="0"/>
                  </a:moveTo>
                  <a:cubicBezTo>
                    <a:pt x="104" y="0"/>
                    <a:pt x="51" y="6"/>
                    <a:pt x="1" y="19"/>
                  </a:cubicBezTo>
                  <a:lnTo>
                    <a:pt x="38" y="19"/>
                  </a:lnTo>
                  <a:cubicBezTo>
                    <a:pt x="263" y="56"/>
                    <a:pt x="488" y="156"/>
                    <a:pt x="626" y="206"/>
                  </a:cubicBezTo>
                  <a:cubicBezTo>
                    <a:pt x="763" y="269"/>
                    <a:pt x="1026" y="381"/>
                    <a:pt x="1188" y="531"/>
                  </a:cubicBezTo>
                  <a:cubicBezTo>
                    <a:pt x="1001" y="244"/>
                    <a:pt x="663" y="69"/>
                    <a:pt x="326" y="19"/>
                  </a:cubicBezTo>
                  <a:cubicBezTo>
                    <a:pt x="270" y="6"/>
                    <a:pt x="213"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8" name="Google Shape;13798;p28"/>
            <p:cNvSpPr/>
            <p:nvPr/>
          </p:nvSpPr>
          <p:spPr>
            <a:xfrm>
              <a:off x="5689500" y="3988750"/>
              <a:ext cx="11900" cy="7200"/>
            </a:xfrm>
            <a:custGeom>
              <a:avLst/>
              <a:gdLst/>
              <a:ahLst/>
              <a:cxnLst/>
              <a:rect l="l" t="t" r="r" b="b"/>
              <a:pathLst>
                <a:path w="476" h="288" extrusionOk="0">
                  <a:moveTo>
                    <a:pt x="0" y="0"/>
                  </a:moveTo>
                  <a:cubicBezTo>
                    <a:pt x="163" y="88"/>
                    <a:pt x="325" y="175"/>
                    <a:pt x="475" y="288"/>
                  </a:cubicBezTo>
                  <a:cubicBezTo>
                    <a:pt x="363" y="138"/>
                    <a:pt x="175"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9" name="Google Shape;13799;p28"/>
            <p:cNvSpPr/>
            <p:nvPr/>
          </p:nvSpPr>
          <p:spPr>
            <a:xfrm>
              <a:off x="5647950" y="3950000"/>
              <a:ext cx="4400" cy="41575"/>
            </a:xfrm>
            <a:custGeom>
              <a:avLst/>
              <a:gdLst/>
              <a:ahLst/>
              <a:cxnLst/>
              <a:rect l="l" t="t" r="r" b="b"/>
              <a:pathLst>
                <a:path w="176" h="1663" extrusionOk="0">
                  <a:moveTo>
                    <a:pt x="63" y="1"/>
                  </a:moveTo>
                  <a:cubicBezTo>
                    <a:pt x="0" y="551"/>
                    <a:pt x="13" y="1138"/>
                    <a:pt x="100" y="1663"/>
                  </a:cubicBezTo>
                  <a:cubicBezTo>
                    <a:pt x="175" y="1113"/>
                    <a:pt x="150" y="55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0" name="Google Shape;13800;p28"/>
            <p:cNvSpPr/>
            <p:nvPr/>
          </p:nvSpPr>
          <p:spPr>
            <a:xfrm>
              <a:off x="5652625" y="3956250"/>
              <a:ext cx="1900" cy="13775"/>
            </a:xfrm>
            <a:custGeom>
              <a:avLst/>
              <a:gdLst/>
              <a:ahLst/>
              <a:cxnLst/>
              <a:rect l="l" t="t" r="r" b="b"/>
              <a:pathLst>
                <a:path w="76" h="551" extrusionOk="0">
                  <a:moveTo>
                    <a:pt x="1" y="1"/>
                  </a:moveTo>
                  <a:lnTo>
                    <a:pt x="1" y="1"/>
                  </a:lnTo>
                  <a:cubicBezTo>
                    <a:pt x="13" y="188"/>
                    <a:pt x="26" y="388"/>
                    <a:pt x="63" y="551"/>
                  </a:cubicBezTo>
                  <a:cubicBezTo>
                    <a:pt x="76" y="363"/>
                    <a:pt x="63"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1" name="Google Shape;13801;p28"/>
            <p:cNvSpPr/>
            <p:nvPr/>
          </p:nvSpPr>
          <p:spPr>
            <a:xfrm>
              <a:off x="5676675" y="4060600"/>
              <a:ext cx="50650" cy="17675"/>
            </a:xfrm>
            <a:custGeom>
              <a:avLst/>
              <a:gdLst/>
              <a:ahLst/>
              <a:cxnLst/>
              <a:rect l="l" t="t" r="r" b="b"/>
              <a:pathLst>
                <a:path w="2026" h="707" extrusionOk="0">
                  <a:moveTo>
                    <a:pt x="1" y="1"/>
                  </a:moveTo>
                  <a:lnTo>
                    <a:pt x="1" y="1"/>
                  </a:lnTo>
                  <a:cubicBezTo>
                    <a:pt x="405" y="416"/>
                    <a:pt x="981" y="707"/>
                    <a:pt x="1562" y="707"/>
                  </a:cubicBezTo>
                  <a:cubicBezTo>
                    <a:pt x="1646" y="707"/>
                    <a:pt x="1729" y="701"/>
                    <a:pt x="1813" y="688"/>
                  </a:cubicBezTo>
                  <a:cubicBezTo>
                    <a:pt x="1875" y="675"/>
                    <a:pt x="2000" y="650"/>
                    <a:pt x="2025" y="638"/>
                  </a:cubicBezTo>
                  <a:cubicBezTo>
                    <a:pt x="1938" y="638"/>
                    <a:pt x="1850" y="638"/>
                    <a:pt x="1763" y="625"/>
                  </a:cubicBezTo>
                  <a:cubicBezTo>
                    <a:pt x="1163" y="551"/>
                    <a:pt x="538" y="3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2" name="Google Shape;13802;p28"/>
            <p:cNvSpPr/>
            <p:nvPr/>
          </p:nvSpPr>
          <p:spPr>
            <a:xfrm>
              <a:off x="5684175" y="4062175"/>
              <a:ext cx="38775" cy="11875"/>
            </a:xfrm>
            <a:custGeom>
              <a:avLst/>
              <a:gdLst/>
              <a:ahLst/>
              <a:cxnLst/>
              <a:rect l="l" t="t" r="r" b="b"/>
              <a:pathLst>
                <a:path w="1551" h="475" extrusionOk="0">
                  <a:moveTo>
                    <a:pt x="1" y="0"/>
                  </a:moveTo>
                  <a:lnTo>
                    <a:pt x="1" y="0"/>
                  </a:lnTo>
                  <a:cubicBezTo>
                    <a:pt x="326" y="254"/>
                    <a:pt x="923" y="475"/>
                    <a:pt x="1317" y="475"/>
                  </a:cubicBezTo>
                  <a:cubicBezTo>
                    <a:pt x="1407" y="475"/>
                    <a:pt x="1487" y="463"/>
                    <a:pt x="1550" y="438"/>
                  </a:cubicBezTo>
                  <a:cubicBezTo>
                    <a:pt x="1026" y="375"/>
                    <a:pt x="501"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3" name="Google Shape;13803;p28"/>
            <p:cNvSpPr/>
            <p:nvPr/>
          </p:nvSpPr>
          <p:spPr>
            <a:xfrm>
              <a:off x="5842575" y="4058100"/>
              <a:ext cx="17200" cy="78750"/>
            </a:xfrm>
            <a:custGeom>
              <a:avLst/>
              <a:gdLst/>
              <a:ahLst/>
              <a:cxnLst/>
              <a:rect l="l" t="t" r="r" b="b"/>
              <a:pathLst>
                <a:path w="688" h="3150" extrusionOk="0">
                  <a:moveTo>
                    <a:pt x="1" y="1"/>
                  </a:moveTo>
                  <a:lnTo>
                    <a:pt x="1" y="1"/>
                  </a:lnTo>
                  <a:cubicBezTo>
                    <a:pt x="76" y="988"/>
                    <a:pt x="251" y="2013"/>
                    <a:pt x="501" y="2975"/>
                  </a:cubicBezTo>
                  <a:cubicBezTo>
                    <a:pt x="551" y="3012"/>
                    <a:pt x="588" y="3050"/>
                    <a:pt x="613" y="3087"/>
                  </a:cubicBezTo>
                  <a:cubicBezTo>
                    <a:pt x="638" y="3100"/>
                    <a:pt x="663" y="3125"/>
                    <a:pt x="688" y="3150"/>
                  </a:cubicBezTo>
                  <a:cubicBezTo>
                    <a:pt x="613" y="2075"/>
                    <a:pt x="338" y="10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4" name="Google Shape;13804;p28"/>
            <p:cNvSpPr/>
            <p:nvPr/>
          </p:nvSpPr>
          <p:spPr>
            <a:xfrm>
              <a:off x="5840075" y="4079650"/>
              <a:ext cx="12525" cy="51275"/>
            </a:xfrm>
            <a:custGeom>
              <a:avLst/>
              <a:gdLst/>
              <a:ahLst/>
              <a:cxnLst/>
              <a:rect l="l" t="t" r="r" b="b"/>
              <a:pathLst>
                <a:path w="501" h="2051" extrusionOk="0">
                  <a:moveTo>
                    <a:pt x="1" y="1"/>
                  </a:moveTo>
                  <a:cubicBezTo>
                    <a:pt x="113" y="626"/>
                    <a:pt x="188" y="1326"/>
                    <a:pt x="326" y="1988"/>
                  </a:cubicBezTo>
                  <a:cubicBezTo>
                    <a:pt x="388" y="2000"/>
                    <a:pt x="438" y="2025"/>
                    <a:pt x="501" y="2050"/>
                  </a:cubicBezTo>
                  <a:cubicBezTo>
                    <a:pt x="426" y="1351"/>
                    <a:pt x="276" y="6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5" name="Google Shape;13805;p28"/>
            <p:cNvSpPr/>
            <p:nvPr/>
          </p:nvSpPr>
          <p:spPr>
            <a:xfrm>
              <a:off x="5838525" y="4093725"/>
              <a:ext cx="7200" cy="35325"/>
            </a:xfrm>
            <a:custGeom>
              <a:avLst/>
              <a:gdLst/>
              <a:ahLst/>
              <a:cxnLst/>
              <a:rect l="l" t="t" r="r" b="b"/>
              <a:pathLst>
                <a:path w="288" h="1413" extrusionOk="0">
                  <a:moveTo>
                    <a:pt x="0" y="0"/>
                  </a:moveTo>
                  <a:lnTo>
                    <a:pt x="0" y="0"/>
                  </a:lnTo>
                  <a:cubicBezTo>
                    <a:pt x="25" y="475"/>
                    <a:pt x="75" y="950"/>
                    <a:pt x="188" y="1400"/>
                  </a:cubicBezTo>
                  <a:cubicBezTo>
                    <a:pt x="225" y="1400"/>
                    <a:pt x="250" y="1400"/>
                    <a:pt x="288" y="1412"/>
                  </a:cubicBezTo>
                  <a:cubicBezTo>
                    <a:pt x="238" y="925"/>
                    <a:pt x="150" y="4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6" name="Google Shape;13806;p28"/>
            <p:cNvSpPr/>
            <p:nvPr/>
          </p:nvSpPr>
          <p:spPr>
            <a:xfrm>
              <a:off x="5499550" y="3743500"/>
              <a:ext cx="25325" cy="57825"/>
            </a:xfrm>
            <a:custGeom>
              <a:avLst/>
              <a:gdLst/>
              <a:ahLst/>
              <a:cxnLst/>
              <a:rect l="l" t="t" r="r" b="b"/>
              <a:pathLst>
                <a:path w="1013" h="2313" extrusionOk="0">
                  <a:moveTo>
                    <a:pt x="1013" y="1"/>
                  </a:moveTo>
                  <a:cubicBezTo>
                    <a:pt x="988" y="13"/>
                    <a:pt x="963" y="26"/>
                    <a:pt x="938" y="51"/>
                  </a:cubicBezTo>
                  <a:cubicBezTo>
                    <a:pt x="125" y="513"/>
                    <a:pt x="0" y="1525"/>
                    <a:pt x="375" y="2312"/>
                  </a:cubicBezTo>
                  <a:cubicBezTo>
                    <a:pt x="288" y="1888"/>
                    <a:pt x="325" y="1488"/>
                    <a:pt x="388" y="1150"/>
                  </a:cubicBezTo>
                  <a:cubicBezTo>
                    <a:pt x="463" y="825"/>
                    <a:pt x="550" y="550"/>
                    <a:pt x="750" y="313"/>
                  </a:cubicBezTo>
                  <a:cubicBezTo>
                    <a:pt x="800" y="238"/>
                    <a:pt x="925" y="88"/>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7" name="Google Shape;13807;p28"/>
            <p:cNvSpPr/>
            <p:nvPr/>
          </p:nvSpPr>
          <p:spPr>
            <a:xfrm>
              <a:off x="5510475" y="3747250"/>
              <a:ext cx="14400" cy="35325"/>
            </a:xfrm>
            <a:custGeom>
              <a:avLst/>
              <a:gdLst/>
              <a:ahLst/>
              <a:cxnLst/>
              <a:rect l="l" t="t" r="r" b="b"/>
              <a:pathLst>
                <a:path w="576" h="1413" extrusionOk="0">
                  <a:moveTo>
                    <a:pt x="576" y="0"/>
                  </a:moveTo>
                  <a:lnTo>
                    <a:pt x="576" y="0"/>
                  </a:lnTo>
                  <a:cubicBezTo>
                    <a:pt x="176" y="350"/>
                    <a:pt x="1" y="888"/>
                    <a:pt x="1" y="1413"/>
                  </a:cubicBezTo>
                  <a:cubicBezTo>
                    <a:pt x="151" y="875"/>
                    <a:pt x="301" y="45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8" name="Google Shape;13808;p28"/>
            <p:cNvSpPr/>
            <p:nvPr/>
          </p:nvSpPr>
          <p:spPr>
            <a:xfrm>
              <a:off x="5516425" y="3754750"/>
              <a:ext cx="10950" cy="21575"/>
            </a:xfrm>
            <a:custGeom>
              <a:avLst/>
              <a:gdLst/>
              <a:ahLst/>
              <a:cxnLst/>
              <a:rect l="l" t="t" r="r" b="b"/>
              <a:pathLst>
                <a:path w="438" h="863" extrusionOk="0">
                  <a:moveTo>
                    <a:pt x="437" y="0"/>
                  </a:moveTo>
                  <a:lnTo>
                    <a:pt x="437" y="0"/>
                  </a:lnTo>
                  <a:cubicBezTo>
                    <a:pt x="175" y="188"/>
                    <a:pt x="0" y="588"/>
                    <a:pt x="13" y="863"/>
                  </a:cubicBezTo>
                  <a:cubicBezTo>
                    <a:pt x="113" y="563"/>
                    <a:pt x="238" y="263"/>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9" name="Google Shape;13809;p28"/>
            <p:cNvSpPr/>
            <p:nvPr/>
          </p:nvSpPr>
          <p:spPr>
            <a:xfrm>
              <a:off x="5523600" y="3765675"/>
              <a:ext cx="3775" cy="10975"/>
            </a:xfrm>
            <a:custGeom>
              <a:avLst/>
              <a:gdLst/>
              <a:ahLst/>
              <a:cxnLst/>
              <a:rect l="l" t="t" r="r" b="b"/>
              <a:pathLst>
                <a:path w="151" h="439" extrusionOk="0">
                  <a:moveTo>
                    <a:pt x="150" y="1"/>
                  </a:moveTo>
                  <a:lnTo>
                    <a:pt x="150" y="1"/>
                  </a:lnTo>
                  <a:cubicBezTo>
                    <a:pt x="63" y="126"/>
                    <a:pt x="13" y="301"/>
                    <a:pt x="1" y="438"/>
                  </a:cubicBezTo>
                  <a:cubicBezTo>
                    <a:pt x="51" y="301"/>
                    <a:pt x="100" y="15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0" name="Google Shape;13810;p28"/>
            <p:cNvSpPr/>
            <p:nvPr/>
          </p:nvSpPr>
          <p:spPr>
            <a:xfrm>
              <a:off x="5463300" y="4166200"/>
              <a:ext cx="154375" cy="86575"/>
            </a:xfrm>
            <a:custGeom>
              <a:avLst/>
              <a:gdLst/>
              <a:ahLst/>
              <a:cxnLst/>
              <a:rect l="l" t="t" r="r" b="b"/>
              <a:pathLst>
                <a:path w="6175" h="3463" extrusionOk="0">
                  <a:moveTo>
                    <a:pt x="1" y="1"/>
                  </a:moveTo>
                  <a:lnTo>
                    <a:pt x="1" y="1"/>
                  </a:lnTo>
                  <a:cubicBezTo>
                    <a:pt x="101" y="125"/>
                    <a:pt x="201" y="238"/>
                    <a:pt x="288" y="363"/>
                  </a:cubicBezTo>
                  <a:cubicBezTo>
                    <a:pt x="875" y="875"/>
                    <a:pt x="1463" y="1375"/>
                    <a:pt x="2125" y="1788"/>
                  </a:cubicBezTo>
                  <a:cubicBezTo>
                    <a:pt x="3387" y="2525"/>
                    <a:pt x="4749" y="3112"/>
                    <a:pt x="6174" y="3462"/>
                  </a:cubicBezTo>
                  <a:cubicBezTo>
                    <a:pt x="4887" y="2937"/>
                    <a:pt x="3712" y="2200"/>
                    <a:pt x="2487" y="1538"/>
                  </a:cubicBezTo>
                  <a:cubicBezTo>
                    <a:pt x="1638" y="1063"/>
                    <a:pt x="850" y="4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1" name="Google Shape;13811;p28"/>
            <p:cNvSpPr/>
            <p:nvPr/>
          </p:nvSpPr>
          <p:spPr>
            <a:xfrm>
              <a:off x="5489850" y="4196500"/>
              <a:ext cx="145925" cy="70625"/>
            </a:xfrm>
            <a:custGeom>
              <a:avLst/>
              <a:gdLst/>
              <a:ahLst/>
              <a:cxnLst/>
              <a:rect l="l" t="t" r="r" b="b"/>
              <a:pathLst>
                <a:path w="5837" h="2825" extrusionOk="0">
                  <a:moveTo>
                    <a:pt x="1" y="1"/>
                  </a:moveTo>
                  <a:lnTo>
                    <a:pt x="1" y="1"/>
                  </a:lnTo>
                  <a:cubicBezTo>
                    <a:pt x="388" y="326"/>
                    <a:pt x="801" y="663"/>
                    <a:pt x="1138" y="1038"/>
                  </a:cubicBezTo>
                  <a:cubicBezTo>
                    <a:pt x="2563" y="1925"/>
                    <a:pt x="4187" y="2500"/>
                    <a:pt x="5837" y="2825"/>
                  </a:cubicBezTo>
                  <a:cubicBezTo>
                    <a:pt x="3875" y="2088"/>
                    <a:pt x="1888" y="11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2" name="Google Shape;13812;p28"/>
            <p:cNvSpPr/>
            <p:nvPr/>
          </p:nvSpPr>
          <p:spPr>
            <a:xfrm>
              <a:off x="5664500" y="4266475"/>
              <a:ext cx="186225" cy="29725"/>
            </a:xfrm>
            <a:custGeom>
              <a:avLst/>
              <a:gdLst/>
              <a:ahLst/>
              <a:cxnLst/>
              <a:rect l="l" t="t" r="r" b="b"/>
              <a:pathLst>
                <a:path w="7449" h="1189" extrusionOk="0">
                  <a:moveTo>
                    <a:pt x="1" y="1"/>
                  </a:moveTo>
                  <a:lnTo>
                    <a:pt x="1" y="1"/>
                  </a:lnTo>
                  <a:cubicBezTo>
                    <a:pt x="750" y="313"/>
                    <a:pt x="1538" y="551"/>
                    <a:pt x="2337" y="713"/>
                  </a:cubicBezTo>
                  <a:cubicBezTo>
                    <a:pt x="1638" y="663"/>
                    <a:pt x="1000" y="601"/>
                    <a:pt x="325" y="451"/>
                  </a:cubicBezTo>
                  <a:lnTo>
                    <a:pt x="325" y="451"/>
                  </a:lnTo>
                  <a:cubicBezTo>
                    <a:pt x="1538" y="913"/>
                    <a:pt x="2825" y="1138"/>
                    <a:pt x="4112" y="1188"/>
                  </a:cubicBezTo>
                  <a:cubicBezTo>
                    <a:pt x="4862" y="1176"/>
                    <a:pt x="5587" y="1051"/>
                    <a:pt x="6311" y="901"/>
                  </a:cubicBezTo>
                  <a:cubicBezTo>
                    <a:pt x="6574" y="863"/>
                    <a:pt x="6836" y="826"/>
                    <a:pt x="7111" y="788"/>
                  </a:cubicBezTo>
                  <a:cubicBezTo>
                    <a:pt x="7224" y="776"/>
                    <a:pt x="7361" y="751"/>
                    <a:pt x="7449" y="726"/>
                  </a:cubicBezTo>
                  <a:cubicBezTo>
                    <a:pt x="7236" y="726"/>
                    <a:pt x="7024" y="713"/>
                    <a:pt x="6811" y="713"/>
                  </a:cubicBezTo>
                  <a:cubicBezTo>
                    <a:pt x="5399" y="663"/>
                    <a:pt x="3987" y="613"/>
                    <a:pt x="2600" y="413"/>
                  </a:cubicBezTo>
                  <a:cubicBezTo>
                    <a:pt x="1700" y="313"/>
                    <a:pt x="913"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3" name="Google Shape;13813;p28"/>
            <p:cNvSpPr/>
            <p:nvPr/>
          </p:nvSpPr>
          <p:spPr>
            <a:xfrm>
              <a:off x="5925675" y="4165900"/>
              <a:ext cx="126250" cy="88125"/>
            </a:xfrm>
            <a:custGeom>
              <a:avLst/>
              <a:gdLst/>
              <a:ahLst/>
              <a:cxnLst/>
              <a:rect l="l" t="t" r="r" b="b"/>
              <a:pathLst>
                <a:path w="5050" h="3525" extrusionOk="0">
                  <a:moveTo>
                    <a:pt x="5049" y="0"/>
                  </a:moveTo>
                  <a:lnTo>
                    <a:pt x="5049" y="0"/>
                  </a:lnTo>
                  <a:cubicBezTo>
                    <a:pt x="4650" y="662"/>
                    <a:pt x="3887" y="1337"/>
                    <a:pt x="3362" y="1712"/>
                  </a:cubicBezTo>
                  <a:cubicBezTo>
                    <a:pt x="2675" y="2262"/>
                    <a:pt x="1513" y="2912"/>
                    <a:pt x="563" y="3299"/>
                  </a:cubicBezTo>
                  <a:cubicBezTo>
                    <a:pt x="401" y="3362"/>
                    <a:pt x="188" y="3449"/>
                    <a:pt x="1" y="3524"/>
                  </a:cubicBezTo>
                  <a:cubicBezTo>
                    <a:pt x="138" y="3499"/>
                    <a:pt x="288" y="3462"/>
                    <a:pt x="438" y="3424"/>
                  </a:cubicBezTo>
                  <a:cubicBezTo>
                    <a:pt x="2363" y="2999"/>
                    <a:pt x="4287" y="1900"/>
                    <a:pt x="5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4" name="Google Shape;13814;p28"/>
            <p:cNvSpPr/>
            <p:nvPr/>
          </p:nvSpPr>
          <p:spPr>
            <a:xfrm>
              <a:off x="5371775" y="4007800"/>
              <a:ext cx="66250" cy="115000"/>
            </a:xfrm>
            <a:custGeom>
              <a:avLst/>
              <a:gdLst/>
              <a:ahLst/>
              <a:cxnLst/>
              <a:rect l="l" t="t" r="r" b="b"/>
              <a:pathLst>
                <a:path w="2650" h="4600" extrusionOk="0">
                  <a:moveTo>
                    <a:pt x="0" y="1"/>
                  </a:moveTo>
                  <a:cubicBezTo>
                    <a:pt x="62" y="460"/>
                    <a:pt x="149" y="895"/>
                    <a:pt x="285" y="1305"/>
                  </a:cubicBezTo>
                  <a:lnTo>
                    <a:pt x="285" y="1305"/>
                  </a:lnTo>
                  <a:cubicBezTo>
                    <a:pt x="283" y="1302"/>
                    <a:pt x="280" y="1300"/>
                    <a:pt x="275" y="1300"/>
                  </a:cubicBezTo>
                  <a:cubicBezTo>
                    <a:pt x="236" y="1212"/>
                    <a:pt x="143" y="924"/>
                    <a:pt x="135" y="924"/>
                  </a:cubicBezTo>
                  <a:lnTo>
                    <a:pt x="135" y="924"/>
                  </a:lnTo>
                  <a:cubicBezTo>
                    <a:pt x="132" y="924"/>
                    <a:pt x="137" y="946"/>
                    <a:pt x="150" y="1000"/>
                  </a:cubicBezTo>
                  <a:cubicBezTo>
                    <a:pt x="375" y="2425"/>
                    <a:pt x="1262" y="3625"/>
                    <a:pt x="2349" y="4550"/>
                  </a:cubicBezTo>
                  <a:cubicBezTo>
                    <a:pt x="2137" y="4287"/>
                    <a:pt x="1925" y="4025"/>
                    <a:pt x="1712" y="3737"/>
                  </a:cubicBezTo>
                  <a:lnTo>
                    <a:pt x="1712" y="3737"/>
                  </a:lnTo>
                  <a:cubicBezTo>
                    <a:pt x="2000" y="4050"/>
                    <a:pt x="2312" y="4337"/>
                    <a:pt x="2649" y="4599"/>
                  </a:cubicBezTo>
                  <a:cubicBezTo>
                    <a:pt x="2512" y="4450"/>
                    <a:pt x="2362" y="4262"/>
                    <a:pt x="2262" y="4137"/>
                  </a:cubicBezTo>
                  <a:cubicBezTo>
                    <a:pt x="1337" y="2887"/>
                    <a:pt x="475" y="14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815" name="Google Shape;13815;p28"/>
          <p:cNvGrpSpPr/>
          <p:nvPr/>
        </p:nvGrpSpPr>
        <p:grpSpPr>
          <a:xfrm>
            <a:off x="-161250" y="3507806"/>
            <a:ext cx="1698806" cy="1252888"/>
            <a:chOff x="5548275" y="4468375"/>
            <a:chExt cx="619550" cy="456925"/>
          </a:xfrm>
        </p:grpSpPr>
        <p:sp>
          <p:nvSpPr>
            <p:cNvPr id="13816" name="Google Shape;13816;p28"/>
            <p:cNvSpPr/>
            <p:nvPr/>
          </p:nvSpPr>
          <p:spPr>
            <a:xfrm>
              <a:off x="5555475" y="4468375"/>
              <a:ext cx="513625" cy="202325"/>
            </a:xfrm>
            <a:custGeom>
              <a:avLst/>
              <a:gdLst/>
              <a:ahLst/>
              <a:cxnLst/>
              <a:rect l="l" t="t" r="r" b="b"/>
              <a:pathLst>
                <a:path w="20545" h="8093" extrusionOk="0">
                  <a:moveTo>
                    <a:pt x="12440" y="385"/>
                  </a:moveTo>
                  <a:cubicBezTo>
                    <a:pt x="13376" y="385"/>
                    <a:pt x="14311" y="448"/>
                    <a:pt x="15234" y="560"/>
                  </a:cubicBezTo>
                  <a:cubicBezTo>
                    <a:pt x="15996" y="660"/>
                    <a:pt x="16758" y="785"/>
                    <a:pt x="17508" y="960"/>
                  </a:cubicBezTo>
                  <a:cubicBezTo>
                    <a:pt x="18183" y="1110"/>
                    <a:pt x="19008" y="1335"/>
                    <a:pt x="19495" y="1872"/>
                  </a:cubicBezTo>
                  <a:cubicBezTo>
                    <a:pt x="19945" y="2360"/>
                    <a:pt x="20157" y="3059"/>
                    <a:pt x="19932" y="3709"/>
                  </a:cubicBezTo>
                  <a:cubicBezTo>
                    <a:pt x="19720" y="4297"/>
                    <a:pt x="19208" y="4722"/>
                    <a:pt x="18695" y="5046"/>
                  </a:cubicBezTo>
                  <a:cubicBezTo>
                    <a:pt x="18083" y="5446"/>
                    <a:pt x="17396" y="5759"/>
                    <a:pt x="16721" y="6034"/>
                  </a:cubicBezTo>
                  <a:cubicBezTo>
                    <a:pt x="15996" y="6334"/>
                    <a:pt x="15271" y="6596"/>
                    <a:pt x="14534" y="6808"/>
                  </a:cubicBezTo>
                  <a:cubicBezTo>
                    <a:pt x="13047" y="7258"/>
                    <a:pt x="11522" y="7546"/>
                    <a:pt x="9973" y="7696"/>
                  </a:cubicBezTo>
                  <a:cubicBezTo>
                    <a:pt x="9208" y="7769"/>
                    <a:pt x="8438" y="7804"/>
                    <a:pt x="7668" y="7804"/>
                  </a:cubicBezTo>
                  <a:cubicBezTo>
                    <a:pt x="6864" y="7804"/>
                    <a:pt x="6059" y="7766"/>
                    <a:pt x="5261" y="7696"/>
                  </a:cubicBezTo>
                  <a:cubicBezTo>
                    <a:pt x="4487" y="7621"/>
                    <a:pt x="3649" y="7558"/>
                    <a:pt x="2912" y="7283"/>
                  </a:cubicBezTo>
                  <a:cubicBezTo>
                    <a:pt x="2250" y="7046"/>
                    <a:pt x="1625" y="6671"/>
                    <a:pt x="1100" y="6196"/>
                  </a:cubicBezTo>
                  <a:cubicBezTo>
                    <a:pt x="925" y="6034"/>
                    <a:pt x="762" y="5859"/>
                    <a:pt x="613" y="5684"/>
                  </a:cubicBezTo>
                  <a:cubicBezTo>
                    <a:pt x="500" y="5409"/>
                    <a:pt x="475" y="5084"/>
                    <a:pt x="525" y="4784"/>
                  </a:cubicBezTo>
                  <a:cubicBezTo>
                    <a:pt x="650" y="4084"/>
                    <a:pt x="1162" y="3534"/>
                    <a:pt x="1712" y="3134"/>
                  </a:cubicBezTo>
                  <a:cubicBezTo>
                    <a:pt x="2337" y="2685"/>
                    <a:pt x="3049" y="2372"/>
                    <a:pt x="3749" y="2072"/>
                  </a:cubicBezTo>
                  <a:cubicBezTo>
                    <a:pt x="4474" y="1760"/>
                    <a:pt x="5224" y="1510"/>
                    <a:pt x="5974" y="1285"/>
                  </a:cubicBezTo>
                  <a:cubicBezTo>
                    <a:pt x="6723" y="1073"/>
                    <a:pt x="7498" y="923"/>
                    <a:pt x="8273" y="798"/>
                  </a:cubicBezTo>
                  <a:cubicBezTo>
                    <a:pt x="9035" y="660"/>
                    <a:pt x="9798" y="535"/>
                    <a:pt x="10572" y="473"/>
                  </a:cubicBezTo>
                  <a:cubicBezTo>
                    <a:pt x="11192" y="413"/>
                    <a:pt x="11816" y="385"/>
                    <a:pt x="12440" y="385"/>
                  </a:cubicBezTo>
                  <a:close/>
                  <a:moveTo>
                    <a:pt x="12494" y="0"/>
                  </a:moveTo>
                  <a:cubicBezTo>
                    <a:pt x="12162" y="0"/>
                    <a:pt x="11830" y="8"/>
                    <a:pt x="11497" y="23"/>
                  </a:cubicBezTo>
                  <a:cubicBezTo>
                    <a:pt x="9823" y="85"/>
                    <a:pt x="8173" y="298"/>
                    <a:pt x="6573" y="760"/>
                  </a:cubicBezTo>
                  <a:cubicBezTo>
                    <a:pt x="5774" y="998"/>
                    <a:pt x="4986" y="1235"/>
                    <a:pt x="4212" y="1535"/>
                  </a:cubicBezTo>
                  <a:cubicBezTo>
                    <a:pt x="3449" y="1822"/>
                    <a:pt x="2674" y="2122"/>
                    <a:pt x="1950" y="2522"/>
                  </a:cubicBezTo>
                  <a:cubicBezTo>
                    <a:pt x="1287" y="2885"/>
                    <a:pt x="675" y="3372"/>
                    <a:pt x="325" y="4072"/>
                  </a:cubicBezTo>
                  <a:cubicBezTo>
                    <a:pt x="25" y="4697"/>
                    <a:pt x="0" y="5421"/>
                    <a:pt x="350" y="6034"/>
                  </a:cubicBezTo>
                  <a:cubicBezTo>
                    <a:pt x="513" y="6296"/>
                    <a:pt x="725" y="6496"/>
                    <a:pt x="1000" y="6621"/>
                  </a:cubicBezTo>
                  <a:cubicBezTo>
                    <a:pt x="1787" y="7333"/>
                    <a:pt x="2974" y="7633"/>
                    <a:pt x="3999" y="7796"/>
                  </a:cubicBezTo>
                  <a:cubicBezTo>
                    <a:pt x="5364" y="8006"/>
                    <a:pt x="6765" y="8092"/>
                    <a:pt x="8156" y="8092"/>
                  </a:cubicBezTo>
                  <a:cubicBezTo>
                    <a:pt x="8421" y="8092"/>
                    <a:pt x="8685" y="8089"/>
                    <a:pt x="8948" y="8083"/>
                  </a:cubicBezTo>
                  <a:cubicBezTo>
                    <a:pt x="10610" y="8046"/>
                    <a:pt x="12259" y="7846"/>
                    <a:pt x="13872" y="7458"/>
                  </a:cubicBezTo>
                  <a:cubicBezTo>
                    <a:pt x="14671" y="7258"/>
                    <a:pt x="15471" y="6996"/>
                    <a:pt x="16246" y="6696"/>
                  </a:cubicBezTo>
                  <a:cubicBezTo>
                    <a:pt x="17008" y="6396"/>
                    <a:pt x="17746" y="5996"/>
                    <a:pt x="18458" y="5596"/>
                  </a:cubicBezTo>
                  <a:cubicBezTo>
                    <a:pt x="19033" y="5284"/>
                    <a:pt x="19608" y="4909"/>
                    <a:pt x="20007" y="4372"/>
                  </a:cubicBezTo>
                  <a:cubicBezTo>
                    <a:pt x="20407" y="3809"/>
                    <a:pt x="20545" y="3109"/>
                    <a:pt x="20220" y="2472"/>
                  </a:cubicBezTo>
                  <a:cubicBezTo>
                    <a:pt x="19895" y="1822"/>
                    <a:pt x="19370" y="1335"/>
                    <a:pt x="18720" y="998"/>
                  </a:cubicBezTo>
                  <a:cubicBezTo>
                    <a:pt x="18033" y="635"/>
                    <a:pt x="17221" y="498"/>
                    <a:pt x="16458" y="360"/>
                  </a:cubicBezTo>
                  <a:cubicBezTo>
                    <a:pt x="15149" y="120"/>
                    <a:pt x="13823" y="0"/>
                    <a:pt x="124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7" name="Google Shape;13817;p28"/>
            <p:cNvSpPr/>
            <p:nvPr/>
          </p:nvSpPr>
          <p:spPr>
            <a:xfrm>
              <a:off x="5571400" y="4483575"/>
              <a:ext cx="475850" cy="172825"/>
            </a:xfrm>
            <a:custGeom>
              <a:avLst/>
              <a:gdLst/>
              <a:ahLst/>
              <a:cxnLst/>
              <a:rect l="l" t="t" r="r" b="b"/>
              <a:pathLst>
                <a:path w="19034" h="6913" extrusionOk="0">
                  <a:moveTo>
                    <a:pt x="16662" y="1"/>
                  </a:moveTo>
                  <a:cubicBezTo>
                    <a:pt x="16507" y="1"/>
                    <a:pt x="16491" y="253"/>
                    <a:pt x="16659" y="277"/>
                  </a:cubicBezTo>
                  <a:cubicBezTo>
                    <a:pt x="17383" y="415"/>
                    <a:pt x="18908" y="1389"/>
                    <a:pt x="18783" y="2501"/>
                  </a:cubicBezTo>
                  <a:cubicBezTo>
                    <a:pt x="18683" y="3301"/>
                    <a:pt x="17983" y="3751"/>
                    <a:pt x="17358" y="4126"/>
                  </a:cubicBezTo>
                  <a:cubicBezTo>
                    <a:pt x="15946" y="4963"/>
                    <a:pt x="14384" y="5526"/>
                    <a:pt x="12785" y="5876"/>
                  </a:cubicBezTo>
                  <a:cubicBezTo>
                    <a:pt x="11185" y="6238"/>
                    <a:pt x="9573" y="6513"/>
                    <a:pt x="7936" y="6575"/>
                  </a:cubicBezTo>
                  <a:cubicBezTo>
                    <a:pt x="7547" y="6591"/>
                    <a:pt x="7156" y="6601"/>
                    <a:pt x="6764" y="6601"/>
                  </a:cubicBezTo>
                  <a:cubicBezTo>
                    <a:pt x="5545" y="6601"/>
                    <a:pt x="4323" y="6503"/>
                    <a:pt x="3150" y="6163"/>
                  </a:cubicBezTo>
                  <a:cubicBezTo>
                    <a:pt x="2362" y="5938"/>
                    <a:pt x="1513" y="5638"/>
                    <a:pt x="950" y="5026"/>
                  </a:cubicBezTo>
                  <a:cubicBezTo>
                    <a:pt x="438" y="4476"/>
                    <a:pt x="213" y="3564"/>
                    <a:pt x="638" y="2901"/>
                  </a:cubicBezTo>
                  <a:cubicBezTo>
                    <a:pt x="683" y="2829"/>
                    <a:pt x="623" y="2750"/>
                    <a:pt x="559" y="2750"/>
                  </a:cubicBezTo>
                  <a:cubicBezTo>
                    <a:pt x="534" y="2750"/>
                    <a:pt x="509" y="2761"/>
                    <a:pt x="488" y="2789"/>
                  </a:cubicBezTo>
                  <a:cubicBezTo>
                    <a:pt x="1" y="3351"/>
                    <a:pt x="38" y="4114"/>
                    <a:pt x="388" y="4738"/>
                  </a:cubicBezTo>
                  <a:cubicBezTo>
                    <a:pt x="763" y="5413"/>
                    <a:pt x="1450" y="5863"/>
                    <a:pt x="2150" y="6163"/>
                  </a:cubicBezTo>
                  <a:cubicBezTo>
                    <a:pt x="3452" y="6727"/>
                    <a:pt x="4906" y="6912"/>
                    <a:pt x="6332" y="6912"/>
                  </a:cubicBezTo>
                  <a:cubicBezTo>
                    <a:pt x="6644" y="6912"/>
                    <a:pt x="6954" y="6903"/>
                    <a:pt x="7261" y="6888"/>
                  </a:cubicBezTo>
                  <a:cubicBezTo>
                    <a:pt x="8136" y="6838"/>
                    <a:pt x="9023" y="6738"/>
                    <a:pt x="9898" y="6650"/>
                  </a:cubicBezTo>
                  <a:cubicBezTo>
                    <a:pt x="10798" y="6563"/>
                    <a:pt x="11697" y="6475"/>
                    <a:pt x="12585" y="6275"/>
                  </a:cubicBezTo>
                  <a:cubicBezTo>
                    <a:pt x="14322" y="5901"/>
                    <a:pt x="16021" y="5301"/>
                    <a:pt x="17546" y="4376"/>
                  </a:cubicBezTo>
                  <a:cubicBezTo>
                    <a:pt x="18308" y="3914"/>
                    <a:pt x="19033" y="3314"/>
                    <a:pt x="18996" y="2352"/>
                  </a:cubicBezTo>
                  <a:cubicBezTo>
                    <a:pt x="18933" y="1089"/>
                    <a:pt x="17521" y="115"/>
                    <a:pt x="16684" y="2"/>
                  </a:cubicBezTo>
                  <a:cubicBezTo>
                    <a:pt x="16676" y="1"/>
                    <a:pt x="16669" y="1"/>
                    <a:pt x="16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8" name="Google Shape;13818;p28"/>
            <p:cNvSpPr/>
            <p:nvPr/>
          </p:nvSpPr>
          <p:spPr>
            <a:xfrm>
              <a:off x="5579025" y="4480475"/>
              <a:ext cx="431025" cy="113525"/>
            </a:xfrm>
            <a:custGeom>
              <a:avLst/>
              <a:gdLst/>
              <a:ahLst/>
              <a:cxnLst/>
              <a:rect l="l" t="t" r="r" b="b"/>
              <a:pathLst>
                <a:path w="17241" h="4541" extrusionOk="0">
                  <a:moveTo>
                    <a:pt x="14048" y="1"/>
                  </a:moveTo>
                  <a:cubicBezTo>
                    <a:pt x="13800" y="1"/>
                    <a:pt x="13552" y="5"/>
                    <a:pt x="13304" y="14"/>
                  </a:cubicBezTo>
                  <a:cubicBezTo>
                    <a:pt x="12942" y="39"/>
                    <a:pt x="12567" y="51"/>
                    <a:pt x="12205" y="76"/>
                  </a:cubicBezTo>
                  <a:cubicBezTo>
                    <a:pt x="11855" y="101"/>
                    <a:pt x="11492" y="89"/>
                    <a:pt x="11143" y="114"/>
                  </a:cubicBezTo>
                  <a:cubicBezTo>
                    <a:pt x="9705" y="214"/>
                    <a:pt x="8281" y="426"/>
                    <a:pt x="6869" y="738"/>
                  </a:cubicBezTo>
                  <a:cubicBezTo>
                    <a:pt x="5506" y="1026"/>
                    <a:pt x="4132" y="1388"/>
                    <a:pt x="2807" y="1863"/>
                  </a:cubicBezTo>
                  <a:cubicBezTo>
                    <a:pt x="1633" y="2288"/>
                    <a:pt x="170" y="3088"/>
                    <a:pt x="8" y="4462"/>
                  </a:cubicBezTo>
                  <a:cubicBezTo>
                    <a:pt x="0" y="4509"/>
                    <a:pt x="45" y="4541"/>
                    <a:pt x="86" y="4541"/>
                  </a:cubicBezTo>
                  <a:cubicBezTo>
                    <a:pt x="112" y="4541"/>
                    <a:pt x="136" y="4529"/>
                    <a:pt x="145" y="4500"/>
                  </a:cubicBezTo>
                  <a:cubicBezTo>
                    <a:pt x="370" y="4000"/>
                    <a:pt x="670" y="3563"/>
                    <a:pt x="1095" y="3200"/>
                  </a:cubicBezTo>
                  <a:cubicBezTo>
                    <a:pt x="1545" y="2813"/>
                    <a:pt x="2082" y="2525"/>
                    <a:pt x="2645" y="2313"/>
                  </a:cubicBezTo>
                  <a:cubicBezTo>
                    <a:pt x="3882" y="1826"/>
                    <a:pt x="5182" y="1451"/>
                    <a:pt x="6481" y="1163"/>
                  </a:cubicBezTo>
                  <a:cubicBezTo>
                    <a:pt x="7793" y="876"/>
                    <a:pt x="9131" y="676"/>
                    <a:pt x="10468" y="514"/>
                  </a:cubicBezTo>
                  <a:cubicBezTo>
                    <a:pt x="11155" y="439"/>
                    <a:pt x="11830" y="351"/>
                    <a:pt x="12517" y="339"/>
                  </a:cubicBezTo>
                  <a:cubicBezTo>
                    <a:pt x="12780" y="329"/>
                    <a:pt x="13042" y="325"/>
                    <a:pt x="13304" y="325"/>
                  </a:cubicBezTo>
                  <a:cubicBezTo>
                    <a:pt x="13728" y="325"/>
                    <a:pt x="14150" y="336"/>
                    <a:pt x="14567" y="351"/>
                  </a:cubicBezTo>
                  <a:cubicBezTo>
                    <a:pt x="15279" y="364"/>
                    <a:pt x="16029" y="376"/>
                    <a:pt x="16729" y="501"/>
                  </a:cubicBezTo>
                  <a:cubicBezTo>
                    <a:pt x="16903" y="539"/>
                    <a:pt x="17066" y="589"/>
                    <a:pt x="17241" y="651"/>
                  </a:cubicBezTo>
                  <a:cubicBezTo>
                    <a:pt x="17166" y="564"/>
                    <a:pt x="17091" y="489"/>
                    <a:pt x="17016" y="401"/>
                  </a:cubicBezTo>
                  <a:cubicBezTo>
                    <a:pt x="16941" y="326"/>
                    <a:pt x="16854" y="239"/>
                    <a:pt x="16779" y="164"/>
                  </a:cubicBezTo>
                  <a:cubicBezTo>
                    <a:pt x="16316" y="76"/>
                    <a:pt x="15829" y="51"/>
                    <a:pt x="15404" y="39"/>
                  </a:cubicBezTo>
                  <a:cubicBezTo>
                    <a:pt x="14952" y="14"/>
                    <a:pt x="14500" y="1"/>
                    <a:pt x="140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9" name="Google Shape;13819;p28"/>
            <p:cNvSpPr/>
            <p:nvPr/>
          </p:nvSpPr>
          <p:spPr>
            <a:xfrm>
              <a:off x="5600425" y="4518450"/>
              <a:ext cx="434525" cy="106150"/>
            </a:xfrm>
            <a:custGeom>
              <a:avLst/>
              <a:gdLst/>
              <a:ahLst/>
              <a:cxnLst/>
              <a:rect l="l" t="t" r="r" b="b"/>
              <a:pathLst>
                <a:path w="17381" h="4246" extrusionOk="0">
                  <a:moveTo>
                    <a:pt x="11803" y="1"/>
                  </a:moveTo>
                  <a:cubicBezTo>
                    <a:pt x="11513" y="1"/>
                    <a:pt x="11224" y="8"/>
                    <a:pt x="10936" y="19"/>
                  </a:cubicBezTo>
                  <a:cubicBezTo>
                    <a:pt x="9537" y="57"/>
                    <a:pt x="8137" y="169"/>
                    <a:pt x="6775" y="382"/>
                  </a:cubicBezTo>
                  <a:cubicBezTo>
                    <a:pt x="5438" y="594"/>
                    <a:pt x="4101" y="919"/>
                    <a:pt x="2863" y="1494"/>
                  </a:cubicBezTo>
                  <a:cubicBezTo>
                    <a:pt x="2201" y="1806"/>
                    <a:pt x="1564" y="2169"/>
                    <a:pt x="989" y="2619"/>
                  </a:cubicBezTo>
                  <a:cubicBezTo>
                    <a:pt x="514" y="2981"/>
                    <a:pt x="64" y="3468"/>
                    <a:pt x="14" y="4081"/>
                  </a:cubicBezTo>
                  <a:cubicBezTo>
                    <a:pt x="1" y="4189"/>
                    <a:pt x="82" y="4246"/>
                    <a:pt x="162" y="4246"/>
                  </a:cubicBezTo>
                  <a:cubicBezTo>
                    <a:pt x="229" y="4246"/>
                    <a:pt x="296" y="4204"/>
                    <a:pt x="302" y="4118"/>
                  </a:cubicBezTo>
                  <a:cubicBezTo>
                    <a:pt x="352" y="3581"/>
                    <a:pt x="752" y="3168"/>
                    <a:pt x="1164" y="2856"/>
                  </a:cubicBezTo>
                  <a:cubicBezTo>
                    <a:pt x="1651" y="2481"/>
                    <a:pt x="2176" y="2169"/>
                    <a:pt x="2726" y="1906"/>
                  </a:cubicBezTo>
                  <a:cubicBezTo>
                    <a:pt x="3876" y="1344"/>
                    <a:pt x="5113" y="994"/>
                    <a:pt x="6375" y="782"/>
                  </a:cubicBezTo>
                  <a:cubicBezTo>
                    <a:pt x="7675" y="544"/>
                    <a:pt x="8999" y="432"/>
                    <a:pt x="10312" y="357"/>
                  </a:cubicBezTo>
                  <a:cubicBezTo>
                    <a:pt x="10784" y="332"/>
                    <a:pt x="11259" y="314"/>
                    <a:pt x="11733" y="314"/>
                  </a:cubicBezTo>
                  <a:cubicBezTo>
                    <a:pt x="12438" y="314"/>
                    <a:pt x="13141" y="352"/>
                    <a:pt x="13836" y="457"/>
                  </a:cubicBezTo>
                  <a:cubicBezTo>
                    <a:pt x="14485" y="557"/>
                    <a:pt x="15123" y="732"/>
                    <a:pt x="15735" y="981"/>
                  </a:cubicBezTo>
                  <a:cubicBezTo>
                    <a:pt x="16260" y="1194"/>
                    <a:pt x="16910" y="1506"/>
                    <a:pt x="17060" y="2119"/>
                  </a:cubicBezTo>
                  <a:cubicBezTo>
                    <a:pt x="17082" y="2203"/>
                    <a:pt x="17153" y="2242"/>
                    <a:pt x="17220" y="2242"/>
                  </a:cubicBezTo>
                  <a:cubicBezTo>
                    <a:pt x="17303" y="2242"/>
                    <a:pt x="17380" y="2184"/>
                    <a:pt x="17360" y="2081"/>
                  </a:cubicBezTo>
                  <a:cubicBezTo>
                    <a:pt x="17260" y="1519"/>
                    <a:pt x="16822" y="1169"/>
                    <a:pt x="16347" y="907"/>
                  </a:cubicBezTo>
                  <a:cubicBezTo>
                    <a:pt x="15810" y="619"/>
                    <a:pt x="15223" y="432"/>
                    <a:pt x="14635" y="294"/>
                  </a:cubicBezTo>
                  <a:cubicBezTo>
                    <a:pt x="13708" y="74"/>
                    <a:pt x="12750" y="1"/>
                    <a:pt x="11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0" name="Google Shape;13820;p28"/>
            <p:cNvSpPr/>
            <p:nvPr/>
          </p:nvSpPr>
          <p:spPr>
            <a:xfrm>
              <a:off x="5650350" y="4760000"/>
              <a:ext cx="377475" cy="136875"/>
            </a:xfrm>
            <a:custGeom>
              <a:avLst/>
              <a:gdLst/>
              <a:ahLst/>
              <a:cxnLst/>
              <a:rect l="l" t="t" r="r" b="b"/>
              <a:pathLst>
                <a:path w="15099" h="5475" extrusionOk="0">
                  <a:moveTo>
                    <a:pt x="14889" y="0"/>
                  </a:moveTo>
                  <a:cubicBezTo>
                    <a:pt x="14824" y="0"/>
                    <a:pt x="14762" y="32"/>
                    <a:pt x="14738" y="105"/>
                  </a:cubicBezTo>
                  <a:cubicBezTo>
                    <a:pt x="14575" y="617"/>
                    <a:pt x="14375" y="1104"/>
                    <a:pt x="14075" y="1554"/>
                  </a:cubicBezTo>
                  <a:cubicBezTo>
                    <a:pt x="13788" y="1992"/>
                    <a:pt x="13438" y="2417"/>
                    <a:pt x="13063" y="2779"/>
                  </a:cubicBezTo>
                  <a:cubicBezTo>
                    <a:pt x="12213" y="3591"/>
                    <a:pt x="11226" y="4179"/>
                    <a:pt x="10102" y="4553"/>
                  </a:cubicBezTo>
                  <a:cubicBezTo>
                    <a:pt x="8927" y="4941"/>
                    <a:pt x="7677" y="5066"/>
                    <a:pt x="6440" y="5078"/>
                  </a:cubicBezTo>
                  <a:cubicBezTo>
                    <a:pt x="5228" y="5078"/>
                    <a:pt x="4016" y="4903"/>
                    <a:pt x="2916" y="4379"/>
                  </a:cubicBezTo>
                  <a:cubicBezTo>
                    <a:pt x="1804" y="3866"/>
                    <a:pt x="929" y="3016"/>
                    <a:pt x="304" y="1967"/>
                  </a:cubicBezTo>
                  <a:cubicBezTo>
                    <a:pt x="279" y="1927"/>
                    <a:pt x="241" y="1910"/>
                    <a:pt x="201" y="1910"/>
                  </a:cubicBezTo>
                  <a:cubicBezTo>
                    <a:pt x="105" y="1910"/>
                    <a:pt x="1" y="2010"/>
                    <a:pt x="54" y="2117"/>
                  </a:cubicBezTo>
                  <a:cubicBezTo>
                    <a:pt x="592" y="3079"/>
                    <a:pt x="1466" y="3841"/>
                    <a:pt x="2416" y="4379"/>
                  </a:cubicBezTo>
                  <a:cubicBezTo>
                    <a:pt x="3491" y="4978"/>
                    <a:pt x="4703" y="5328"/>
                    <a:pt x="5928" y="5441"/>
                  </a:cubicBezTo>
                  <a:cubicBezTo>
                    <a:pt x="6190" y="5464"/>
                    <a:pt x="6453" y="5475"/>
                    <a:pt x="6716" y="5475"/>
                  </a:cubicBezTo>
                  <a:cubicBezTo>
                    <a:pt x="7742" y="5475"/>
                    <a:pt x="8769" y="5307"/>
                    <a:pt x="9764" y="5028"/>
                  </a:cubicBezTo>
                  <a:cubicBezTo>
                    <a:pt x="10951" y="4691"/>
                    <a:pt x="12126" y="4141"/>
                    <a:pt x="13076" y="3329"/>
                  </a:cubicBezTo>
                  <a:cubicBezTo>
                    <a:pt x="14026" y="2529"/>
                    <a:pt x="14788" y="1404"/>
                    <a:pt x="15075" y="192"/>
                  </a:cubicBezTo>
                  <a:cubicBezTo>
                    <a:pt x="15098" y="78"/>
                    <a:pt x="14990" y="0"/>
                    <a:pt x="14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1" name="Google Shape;13821;p28"/>
            <p:cNvSpPr/>
            <p:nvPr/>
          </p:nvSpPr>
          <p:spPr>
            <a:xfrm>
              <a:off x="5574975" y="4623375"/>
              <a:ext cx="92600" cy="203900"/>
            </a:xfrm>
            <a:custGeom>
              <a:avLst/>
              <a:gdLst/>
              <a:ahLst/>
              <a:cxnLst/>
              <a:rect l="l" t="t" r="r" b="b"/>
              <a:pathLst>
                <a:path w="3704" h="8156" extrusionOk="0">
                  <a:moveTo>
                    <a:pt x="164" y="1"/>
                  </a:moveTo>
                  <a:cubicBezTo>
                    <a:pt x="81" y="1"/>
                    <a:pt x="0" y="79"/>
                    <a:pt x="32" y="184"/>
                  </a:cubicBezTo>
                  <a:cubicBezTo>
                    <a:pt x="370" y="1321"/>
                    <a:pt x="832" y="2420"/>
                    <a:pt x="1257" y="3520"/>
                  </a:cubicBezTo>
                  <a:cubicBezTo>
                    <a:pt x="1657" y="4545"/>
                    <a:pt x="1969" y="5620"/>
                    <a:pt x="2444" y="6607"/>
                  </a:cubicBezTo>
                  <a:cubicBezTo>
                    <a:pt x="2707" y="7157"/>
                    <a:pt x="3019" y="7669"/>
                    <a:pt x="3432" y="8106"/>
                  </a:cubicBezTo>
                  <a:cubicBezTo>
                    <a:pt x="3459" y="8141"/>
                    <a:pt x="3494" y="8155"/>
                    <a:pt x="3529" y="8155"/>
                  </a:cubicBezTo>
                  <a:cubicBezTo>
                    <a:pt x="3619" y="8155"/>
                    <a:pt x="3704" y="8056"/>
                    <a:pt x="3632" y="7957"/>
                  </a:cubicBezTo>
                  <a:cubicBezTo>
                    <a:pt x="3007" y="7094"/>
                    <a:pt x="2594" y="6132"/>
                    <a:pt x="2207" y="5157"/>
                  </a:cubicBezTo>
                  <a:cubicBezTo>
                    <a:pt x="1770" y="4108"/>
                    <a:pt x="1395" y="3020"/>
                    <a:pt x="1007" y="1946"/>
                  </a:cubicBezTo>
                  <a:cubicBezTo>
                    <a:pt x="782" y="1321"/>
                    <a:pt x="557" y="683"/>
                    <a:pt x="282" y="84"/>
                  </a:cubicBezTo>
                  <a:cubicBezTo>
                    <a:pt x="256" y="25"/>
                    <a:pt x="209"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2" name="Google Shape;13822;p28"/>
            <p:cNvSpPr/>
            <p:nvPr/>
          </p:nvSpPr>
          <p:spPr>
            <a:xfrm>
              <a:off x="6012975" y="4581875"/>
              <a:ext cx="35500" cy="213200"/>
            </a:xfrm>
            <a:custGeom>
              <a:avLst/>
              <a:gdLst/>
              <a:ahLst/>
              <a:cxnLst/>
              <a:rect l="l" t="t" r="r" b="b"/>
              <a:pathLst>
                <a:path w="1420" h="8528" extrusionOk="0">
                  <a:moveTo>
                    <a:pt x="1239" y="0"/>
                  </a:moveTo>
                  <a:cubicBezTo>
                    <a:pt x="1161" y="0"/>
                    <a:pt x="1083" y="44"/>
                    <a:pt x="1083" y="132"/>
                  </a:cubicBezTo>
                  <a:cubicBezTo>
                    <a:pt x="1108" y="1219"/>
                    <a:pt x="1045" y="2318"/>
                    <a:pt x="933" y="3406"/>
                  </a:cubicBezTo>
                  <a:cubicBezTo>
                    <a:pt x="808" y="4493"/>
                    <a:pt x="608" y="5568"/>
                    <a:pt x="383" y="6642"/>
                  </a:cubicBezTo>
                  <a:cubicBezTo>
                    <a:pt x="320" y="6942"/>
                    <a:pt x="245" y="7230"/>
                    <a:pt x="183" y="7517"/>
                  </a:cubicBezTo>
                  <a:cubicBezTo>
                    <a:pt x="108" y="7829"/>
                    <a:pt x="70" y="8142"/>
                    <a:pt x="8" y="8454"/>
                  </a:cubicBezTo>
                  <a:cubicBezTo>
                    <a:pt x="0" y="8500"/>
                    <a:pt x="35" y="8527"/>
                    <a:pt x="68" y="8527"/>
                  </a:cubicBezTo>
                  <a:cubicBezTo>
                    <a:pt x="89" y="8527"/>
                    <a:pt x="111" y="8516"/>
                    <a:pt x="120" y="8492"/>
                  </a:cubicBezTo>
                  <a:cubicBezTo>
                    <a:pt x="233" y="8229"/>
                    <a:pt x="345" y="7979"/>
                    <a:pt x="445" y="7717"/>
                  </a:cubicBezTo>
                  <a:cubicBezTo>
                    <a:pt x="533" y="7455"/>
                    <a:pt x="595" y="7180"/>
                    <a:pt x="670" y="6917"/>
                  </a:cubicBezTo>
                  <a:cubicBezTo>
                    <a:pt x="808" y="6380"/>
                    <a:pt x="920" y="5843"/>
                    <a:pt x="1020" y="5293"/>
                  </a:cubicBezTo>
                  <a:cubicBezTo>
                    <a:pt x="1220" y="4205"/>
                    <a:pt x="1333" y="3106"/>
                    <a:pt x="1383" y="2006"/>
                  </a:cubicBezTo>
                  <a:cubicBezTo>
                    <a:pt x="1420" y="1381"/>
                    <a:pt x="1408" y="756"/>
                    <a:pt x="1395" y="132"/>
                  </a:cubicBezTo>
                  <a:cubicBezTo>
                    <a:pt x="1395" y="44"/>
                    <a:pt x="1317" y="0"/>
                    <a:pt x="1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3" name="Google Shape;13823;p28"/>
            <p:cNvSpPr/>
            <p:nvPr/>
          </p:nvSpPr>
          <p:spPr>
            <a:xfrm>
              <a:off x="5885700" y="4823825"/>
              <a:ext cx="1900" cy="650"/>
            </a:xfrm>
            <a:custGeom>
              <a:avLst/>
              <a:gdLst/>
              <a:ahLst/>
              <a:cxnLst/>
              <a:rect l="l" t="t" r="r" b="b"/>
              <a:pathLst>
                <a:path w="76" h="26" extrusionOk="0">
                  <a:moveTo>
                    <a:pt x="13" y="1"/>
                  </a:moveTo>
                  <a:cubicBezTo>
                    <a:pt x="0" y="13"/>
                    <a:pt x="0" y="13"/>
                    <a:pt x="0" y="13"/>
                  </a:cubicBezTo>
                  <a:cubicBezTo>
                    <a:pt x="0" y="26"/>
                    <a:pt x="13" y="26"/>
                    <a:pt x="13" y="26"/>
                  </a:cubicBezTo>
                  <a:lnTo>
                    <a:pt x="63" y="26"/>
                  </a:lnTo>
                  <a:cubicBezTo>
                    <a:pt x="75" y="26"/>
                    <a:pt x="75" y="13"/>
                    <a:pt x="75" y="13"/>
                  </a:cubicBezTo>
                  <a:cubicBezTo>
                    <a:pt x="75" y="1"/>
                    <a:pt x="63" y="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4" name="Google Shape;13824;p28"/>
            <p:cNvSpPr/>
            <p:nvPr/>
          </p:nvSpPr>
          <p:spPr>
            <a:xfrm>
              <a:off x="5613500" y="4680575"/>
              <a:ext cx="430400" cy="102700"/>
            </a:xfrm>
            <a:custGeom>
              <a:avLst/>
              <a:gdLst/>
              <a:ahLst/>
              <a:cxnLst/>
              <a:rect l="l" t="t" r="r" b="b"/>
              <a:pathLst>
                <a:path w="17216" h="4108" extrusionOk="0">
                  <a:moveTo>
                    <a:pt x="17070" y="1"/>
                  </a:moveTo>
                  <a:cubicBezTo>
                    <a:pt x="17041" y="1"/>
                    <a:pt x="17011" y="14"/>
                    <a:pt x="16987" y="45"/>
                  </a:cubicBezTo>
                  <a:cubicBezTo>
                    <a:pt x="15487" y="1957"/>
                    <a:pt x="13163" y="2744"/>
                    <a:pt x="10863" y="3219"/>
                  </a:cubicBezTo>
                  <a:cubicBezTo>
                    <a:pt x="9201" y="3560"/>
                    <a:pt x="7477" y="3883"/>
                    <a:pt x="5761" y="3883"/>
                  </a:cubicBezTo>
                  <a:cubicBezTo>
                    <a:pt x="5026" y="3883"/>
                    <a:pt x="4292" y="3824"/>
                    <a:pt x="3565" y="3682"/>
                  </a:cubicBezTo>
                  <a:cubicBezTo>
                    <a:pt x="2365" y="3444"/>
                    <a:pt x="1203" y="2982"/>
                    <a:pt x="229" y="2219"/>
                  </a:cubicBezTo>
                  <a:cubicBezTo>
                    <a:pt x="207" y="2203"/>
                    <a:pt x="185" y="2196"/>
                    <a:pt x="163" y="2196"/>
                  </a:cubicBezTo>
                  <a:cubicBezTo>
                    <a:pt x="73" y="2196"/>
                    <a:pt x="0" y="2324"/>
                    <a:pt x="91" y="2394"/>
                  </a:cubicBezTo>
                  <a:cubicBezTo>
                    <a:pt x="1687" y="3662"/>
                    <a:pt x="3731" y="4108"/>
                    <a:pt x="5740" y="4108"/>
                  </a:cubicBezTo>
                  <a:cubicBezTo>
                    <a:pt x="6029" y="4108"/>
                    <a:pt x="6316" y="4099"/>
                    <a:pt x="6602" y="4081"/>
                  </a:cubicBezTo>
                  <a:cubicBezTo>
                    <a:pt x="7914" y="4006"/>
                    <a:pt x="9214" y="3769"/>
                    <a:pt x="10501" y="3519"/>
                  </a:cubicBezTo>
                  <a:cubicBezTo>
                    <a:pt x="11775" y="3269"/>
                    <a:pt x="13050" y="2982"/>
                    <a:pt x="14225" y="2469"/>
                  </a:cubicBezTo>
                  <a:cubicBezTo>
                    <a:pt x="15375" y="1957"/>
                    <a:pt x="16449" y="1232"/>
                    <a:pt x="17162" y="170"/>
                  </a:cubicBezTo>
                  <a:cubicBezTo>
                    <a:pt x="17216" y="89"/>
                    <a:pt x="17146" y="1"/>
                    <a:pt x="17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5" name="Google Shape;13825;p28"/>
            <p:cNvSpPr/>
            <p:nvPr/>
          </p:nvSpPr>
          <p:spPr>
            <a:xfrm>
              <a:off x="5646525" y="4775200"/>
              <a:ext cx="377150" cy="83075"/>
            </a:xfrm>
            <a:custGeom>
              <a:avLst/>
              <a:gdLst/>
              <a:ahLst/>
              <a:cxnLst/>
              <a:rect l="l" t="t" r="r" b="b"/>
              <a:pathLst>
                <a:path w="15086" h="3323" extrusionOk="0">
                  <a:moveTo>
                    <a:pt x="14951" y="1"/>
                  </a:moveTo>
                  <a:cubicBezTo>
                    <a:pt x="14939" y="1"/>
                    <a:pt x="14927" y="3"/>
                    <a:pt x="14916" y="9"/>
                  </a:cubicBezTo>
                  <a:cubicBezTo>
                    <a:pt x="14716" y="134"/>
                    <a:pt x="14553" y="296"/>
                    <a:pt x="14366" y="446"/>
                  </a:cubicBezTo>
                  <a:cubicBezTo>
                    <a:pt x="14179" y="609"/>
                    <a:pt x="13991" y="759"/>
                    <a:pt x="13791" y="909"/>
                  </a:cubicBezTo>
                  <a:cubicBezTo>
                    <a:pt x="13391" y="1196"/>
                    <a:pt x="12979" y="1459"/>
                    <a:pt x="12541" y="1671"/>
                  </a:cubicBezTo>
                  <a:cubicBezTo>
                    <a:pt x="11654" y="2121"/>
                    <a:pt x="10704" y="2433"/>
                    <a:pt x="9730" y="2671"/>
                  </a:cubicBezTo>
                  <a:cubicBezTo>
                    <a:pt x="8523" y="2951"/>
                    <a:pt x="7259" y="3152"/>
                    <a:pt x="6004" y="3152"/>
                  </a:cubicBezTo>
                  <a:cubicBezTo>
                    <a:pt x="5074" y="3152"/>
                    <a:pt x="4150" y="3042"/>
                    <a:pt x="3256" y="2771"/>
                  </a:cubicBezTo>
                  <a:cubicBezTo>
                    <a:pt x="2719" y="2608"/>
                    <a:pt x="2182" y="2408"/>
                    <a:pt x="1682" y="2146"/>
                  </a:cubicBezTo>
                  <a:cubicBezTo>
                    <a:pt x="1169" y="1884"/>
                    <a:pt x="720" y="1546"/>
                    <a:pt x="245" y="1221"/>
                  </a:cubicBezTo>
                  <a:cubicBezTo>
                    <a:pt x="226" y="1210"/>
                    <a:pt x="205" y="1204"/>
                    <a:pt x="184" y="1204"/>
                  </a:cubicBezTo>
                  <a:cubicBezTo>
                    <a:pt x="93" y="1204"/>
                    <a:pt x="1" y="1302"/>
                    <a:pt x="82" y="1384"/>
                  </a:cubicBezTo>
                  <a:cubicBezTo>
                    <a:pt x="432" y="1746"/>
                    <a:pt x="869" y="2008"/>
                    <a:pt x="1307" y="2246"/>
                  </a:cubicBezTo>
                  <a:cubicBezTo>
                    <a:pt x="1769" y="2508"/>
                    <a:pt x="2257" y="2708"/>
                    <a:pt x="2757" y="2858"/>
                  </a:cubicBezTo>
                  <a:cubicBezTo>
                    <a:pt x="3831" y="3183"/>
                    <a:pt x="4956" y="3321"/>
                    <a:pt x="6056" y="3321"/>
                  </a:cubicBezTo>
                  <a:cubicBezTo>
                    <a:pt x="6140" y="3322"/>
                    <a:pt x="6224" y="3322"/>
                    <a:pt x="6309" y="3322"/>
                  </a:cubicBezTo>
                  <a:cubicBezTo>
                    <a:pt x="8375" y="3322"/>
                    <a:pt x="10457" y="3023"/>
                    <a:pt x="12341" y="2158"/>
                  </a:cubicBezTo>
                  <a:cubicBezTo>
                    <a:pt x="12854" y="1921"/>
                    <a:pt x="13354" y="1646"/>
                    <a:pt x="13829" y="1321"/>
                  </a:cubicBezTo>
                  <a:cubicBezTo>
                    <a:pt x="14066" y="1159"/>
                    <a:pt x="14303" y="971"/>
                    <a:pt x="14516" y="784"/>
                  </a:cubicBezTo>
                  <a:cubicBezTo>
                    <a:pt x="14716" y="596"/>
                    <a:pt x="14928" y="409"/>
                    <a:pt x="15053" y="146"/>
                  </a:cubicBezTo>
                  <a:cubicBezTo>
                    <a:pt x="15085" y="83"/>
                    <a:pt x="15018" y="1"/>
                    <a:pt x="14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6" name="Google Shape;13826;p28"/>
            <p:cNvSpPr/>
            <p:nvPr/>
          </p:nvSpPr>
          <p:spPr>
            <a:xfrm>
              <a:off x="5642025" y="4790700"/>
              <a:ext cx="61450" cy="30400"/>
            </a:xfrm>
            <a:custGeom>
              <a:avLst/>
              <a:gdLst/>
              <a:ahLst/>
              <a:cxnLst/>
              <a:rect l="l" t="t" r="r" b="b"/>
              <a:pathLst>
                <a:path w="2458" h="1216" extrusionOk="0">
                  <a:moveTo>
                    <a:pt x="187" y="0"/>
                  </a:moveTo>
                  <a:cubicBezTo>
                    <a:pt x="79" y="0"/>
                    <a:pt x="0" y="155"/>
                    <a:pt x="112" y="226"/>
                  </a:cubicBezTo>
                  <a:cubicBezTo>
                    <a:pt x="800" y="689"/>
                    <a:pt x="1599" y="989"/>
                    <a:pt x="2399" y="1214"/>
                  </a:cubicBezTo>
                  <a:cubicBezTo>
                    <a:pt x="2403" y="1215"/>
                    <a:pt x="2407" y="1216"/>
                    <a:pt x="2411" y="1216"/>
                  </a:cubicBezTo>
                  <a:cubicBezTo>
                    <a:pt x="2441" y="1216"/>
                    <a:pt x="2458" y="1175"/>
                    <a:pt x="2424" y="1164"/>
                  </a:cubicBezTo>
                  <a:cubicBezTo>
                    <a:pt x="2037" y="1039"/>
                    <a:pt x="1649" y="876"/>
                    <a:pt x="1287" y="676"/>
                  </a:cubicBezTo>
                  <a:cubicBezTo>
                    <a:pt x="937" y="476"/>
                    <a:pt x="600" y="251"/>
                    <a:pt x="262" y="26"/>
                  </a:cubicBezTo>
                  <a:cubicBezTo>
                    <a:pt x="237" y="8"/>
                    <a:pt x="211" y="0"/>
                    <a:pt x="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7" name="Google Shape;13827;p28"/>
            <p:cNvSpPr/>
            <p:nvPr/>
          </p:nvSpPr>
          <p:spPr>
            <a:xfrm>
              <a:off x="5723225" y="4782000"/>
              <a:ext cx="268075" cy="59000"/>
            </a:xfrm>
            <a:custGeom>
              <a:avLst/>
              <a:gdLst/>
              <a:ahLst/>
              <a:cxnLst/>
              <a:rect l="l" t="t" r="r" b="b"/>
              <a:pathLst>
                <a:path w="10723" h="2360" extrusionOk="0">
                  <a:moveTo>
                    <a:pt x="10567" y="0"/>
                  </a:moveTo>
                  <a:cubicBezTo>
                    <a:pt x="10553" y="0"/>
                    <a:pt x="10538" y="4"/>
                    <a:pt x="10523" y="12"/>
                  </a:cubicBezTo>
                  <a:cubicBezTo>
                    <a:pt x="9898" y="349"/>
                    <a:pt x="9286" y="687"/>
                    <a:pt x="8624" y="962"/>
                  </a:cubicBezTo>
                  <a:cubicBezTo>
                    <a:pt x="7974" y="1224"/>
                    <a:pt x="7299" y="1449"/>
                    <a:pt x="6624" y="1637"/>
                  </a:cubicBezTo>
                  <a:cubicBezTo>
                    <a:pt x="5425" y="1942"/>
                    <a:pt x="4179" y="2123"/>
                    <a:pt x="2943" y="2123"/>
                  </a:cubicBezTo>
                  <a:cubicBezTo>
                    <a:pt x="2762" y="2123"/>
                    <a:pt x="2581" y="2119"/>
                    <a:pt x="2400" y="2111"/>
                  </a:cubicBezTo>
                  <a:cubicBezTo>
                    <a:pt x="1613" y="2074"/>
                    <a:pt x="813" y="2024"/>
                    <a:pt x="26" y="1861"/>
                  </a:cubicBezTo>
                  <a:cubicBezTo>
                    <a:pt x="1" y="1861"/>
                    <a:pt x="1" y="1899"/>
                    <a:pt x="26" y="1911"/>
                  </a:cubicBezTo>
                  <a:cubicBezTo>
                    <a:pt x="726" y="2086"/>
                    <a:pt x="1438" y="2236"/>
                    <a:pt x="2163" y="2311"/>
                  </a:cubicBezTo>
                  <a:cubicBezTo>
                    <a:pt x="2500" y="2347"/>
                    <a:pt x="2839" y="2360"/>
                    <a:pt x="3179" y="2360"/>
                  </a:cubicBezTo>
                  <a:cubicBezTo>
                    <a:pt x="3558" y="2360"/>
                    <a:pt x="3937" y="2344"/>
                    <a:pt x="4312" y="2324"/>
                  </a:cubicBezTo>
                  <a:cubicBezTo>
                    <a:pt x="5737" y="2249"/>
                    <a:pt x="7174" y="1899"/>
                    <a:pt x="8486" y="1362"/>
                  </a:cubicBezTo>
                  <a:cubicBezTo>
                    <a:pt x="9236" y="1049"/>
                    <a:pt x="9973" y="687"/>
                    <a:pt x="10636" y="224"/>
                  </a:cubicBezTo>
                  <a:cubicBezTo>
                    <a:pt x="10722" y="159"/>
                    <a:pt x="10659" y="0"/>
                    <a:pt x="10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8" name="Google Shape;13828;p28"/>
            <p:cNvSpPr/>
            <p:nvPr/>
          </p:nvSpPr>
          <p:spPr>
            <a:xfrm>
              <a:off x="5809775" y="4726875"/>
              <a:ext cx="227400" cy="78875"/>
            </a:xfrm>
            <a:custGeom>
              <a:avLst/>
              <a:gdLst/>
              <a:ahLst/>
              <a:cxnLst/>
              <a:rect l="l" t="t" r="r" b="b"/>
              <a:pathLst>
                <a:path w="9096" h="3155" extrusionOk="0">
                  <a:moveTo>
                    <a:pt x="8874" y="1"/>
                  </a:moveTo>
                  <a:cubicBezTo>
                    <a:pt x="8846" y="1"/>
                    <a:pt x="8816" y="9"/>
                    <a:pt x="8786" y="30"/>
                  </a:cubicBezTo>
                  <a:cubicBezTo>
                    <a:pt x="6811" y="1430"/>
                    <a:pt x="4562" y="2417"/>
                    <a:pt x="2162" y="2767"/>
                  </a:cubicBezTo>
                  <a:cubicBezTo>
                    <a:pt x="1488" y="2879"/>
                    <a:pt x="813" y="2929"/>
                    <a:pt x="138" y="2942"/>
                  </a:cubicBezTo>
                  <a:cubicBezTo>
                    <a:pt x="1" y="2954"/>
                    <a:pt x="26" y="3154"/>
                    <a:pt x="163" y="3154"/>
                  </a:cubicBezTo>
                  <a:cubicBezTo>
                    <a:pt x="1388" y="3117"/>
                    <a:pt x="2612" y="2929"/>
                    <a:pt x="3800" y="2617"/>
                  </a:cubicBezTo>
                  <a:cubicBezTo>
                    <a:pt x="4962" y="2317"/>
                    <a:pt x="6124" y="1905"/>
                    <a:pt x="7199" y="1355"/>
                  </a:cubicBezTo>
                  <a:cubicBezTo>
                    <a:pt x="7811" y="1030"/>
                    <a:pt x="8398" y="667"/>
                    <a:pt x="8973" y="267"/>
                  </a:cubicBezTo>
                  <a:cubicBezTo>
                    <a:pt x="9096" y="176"/>
                    <a:pt x="9001" y="1"/>
                    <a:pt x="88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9" name="Google Shape;13829;p28"/>
            <p:cNvSpPr/>
            <p:nvPr/>
          </p:nvSpPr>
          <p:spPr>
            <a:xfrm>
              <a:off x="5624550" y="4757925"/>
              <a:ext cx="157750" cy="48275"/>
            </a:xfrm>
            <a:custGeom>
              <a:avLst/>
              <a:gdLst/>
              <a:ahLst/>
              <a:cxnLst/>
              <a:rect l="l" t="t" r="r" b="b"/>
              <a:pathLst>
                <a:path w="6310" h="1931" extrusionOk="0">
                  <a:moveTo>
                    <a:pt x="149" y="0"/>
                  </a:moveTo>
                  <a:cubicBezTo>
                    <a:pt x="53" y="0"/>
                    <a:pt x="0" y="148"/>
                    <a:pt x="86" y="213"/>
                  </a:cubicBezTo>
                  <a:cubicBezTo>
                    <a:pt x="299" y="375"/>
                    <a:pt x="536" y="500"/>
                    <a:pt x="774" y="625"/>
                  </a:cubicBezTo>
                  <a:cubicBezTo>
                    <a:pt x="1011" y="750"/>
                    <a:pt x="1261" y="875"/>
                    <a:pt x="1511" y="987"/>
                  </a:cubicBezTo>
                  <a:cubicBezTo>
                    <a:pt x="2011" y="1187"/>
                    <a:pt x="2523" y="1362"/>
                    <a:pt x="3048" y="1500"/>
                  </a:cubicBezTo>
                  <a:cubicBezTo>
                    <a:pt x="3561" y="1650"/>
                    <a:pt x="4073" y="1750"/>
                    <a:pt x="4598" y="1825"/>
                  </a:cubicBezTo>
                  <a:cubicBezTo>
                    <a:pt x="4991" y="1881"/>
                    <a:pt x="5399" y="1930"/>
                    <a:pt x="5805" y="1930"/>
                  </a:cubicBezTo>
                  <a:cubicBezTo>
                    <a:pt x="5940" y="1930"/>
                    <a:pt x="6075" y="1925"/>
                    <a:pt x="6210" y="1912"/>
                  </a:cubicBezTo>
                  <a:cubicBezTo>
                    <a:pt x="6247" y="1912"/>
                    <a:pt x="6272" y="1887"/>
                    <a:pt x="6285" y="1850"/>
                  </a:cubicBezTo>
                  <a:cubicBezTo>
                    <a:pt x="6297" y="1837"/>
                    <a:pt x="6310" y="1812"/>
                    <a:pt x="6297" y="1800"/>
                  </a:cubicBezTo>
                  <a:cubicBezTo>
                    <a:pt x="6285" y="1787"/>
                    <a:pt x="6285" y="1787"/>
                    <a:pt x="6285" y="1775"/>
                  </a:cubicBezTo>
                  <a:cubicBezTo>
                    <a:pt x="6272" y="1750"/>
                    <a:pt x="6235" y="1712"/>
                    <a:pt x="6197" y="1712"/>
                  </a:cubicBezTo>
                  <a:cubicBezTo>
                    <a:pt x="5672" y="1687"/>
                    <a:pt x="5148" y="1687"/>
                    <a:pt x="4623" y="1625"/>
                  </a:cubicBezTo>
                  <a:cubicBezTo>
                    <a:pt x="4085" y="1575"/>
                    <a:pt x="3561" y="1462"/>
                    <a:pt x="3061" y="1325"/>
                  </a:cubicBezTo>
                  <a:cubicBezTo>
                    <a:pt x="2548" y="1175"/>
                    <a:pt x="2073" y="987"/>
                    <a:pt x="1599" y="762"/>
                  </a:cubicBezTo>
                  <a:cubicBezTo>
                    <a:pt x="1374" y="663"/>
                    <a:pt x="1136" y="550"/>
                    <a:pt x="911" y="425"/>
                  </a:cubicBezTo>
                  <a:cubicBezTo>
                    <a:pt x="674" y="300"/>
                    <a:pt x="449" y="138"/>
                    <a:pt x="199" y="13"/>
                  </a:cubicBezTo>
                  <a:cubicBezTo>
                    <a:pt x="182" y="4"/>
                    <a:pt x="165" y="0"/>
                    <a:pt x="1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0" name="Google Shape;13830;p28"/>
            <p:cNvSpPr/>
            <p:nvPr/>
          </p:nvSpPr>
          <p:spPr>
            <a:xfrm>
              <a:off x="5600525" y="4650900"/>
              <a:ext cx="449875" cy="94875"/>
            </a:xfrm>
            <a:custGeom>
              <a:avLst/>
              <a:gdLst/>
              <a:ahLst/>
              <a:cxnLst/>
              <a:rect l="l" t="t" r="r" b="b"/>
              <a:pathLst>
                <a:path w="17995" h="3795" extrusionOk="0">
                  <a:moveTo>
                    <a:pt x="17719" y="1"/>
                  </a:moveTo>
                  <a:cubicBezTo>
                    <a:pt x="17686" y="1"/>
                    <a:pt x="17651" y="10"/>
                    <a:pt x="17618" y="32"/>
                  </a:cubicBezTo>
                  <a:cubicBezTo>
                    <a:pt x="15531" y="1444"/>
                    <a:pt x="13119" y="2444"/>
                    <a:pt x="10682" y="3019"/>
                  </a:cubicBezTo>
                  <a:cubicBezTo>
                    <a:pt x="9248" y="3358"/>
                    <a:pt x="7764" y="3578"/>
                    <a:pt x="6287" y="3578"/>
                  </a:cubicBezTo>
                  <a:cubicBezTo>
                    <a:pt x="5421" y="3578"/>
                    <a:pt x="4558" y="3502"/>
                    <a:pt x="3709" y="3331"/>
                  </a:cubicBezTo>
                  <a:cubicBezTo>
                    <a:pt x="3097" y="3194"/>
                    <a:pt x="2497" y="3019"/>
                    <a:pt x="1922" y="2769"/>
                  </a:cubicBezTo>
                  <a:cubicBezTo>
                    <a:pt x="1335" y="2519"/>
                    <a:pt x="810" y="2182"/>
                    <a:pt x="310" y="1794"/>
                  </a:cubicBezTo>
                  <a:cubicBezTo>
                    <a:pt x="283" y="1774"/>
                    <a:pt x="254" y="1765"/>
                    <a:pt x="226" y="1765"/>
                  </a:cubicBezTo>
                  <a:cubicBezTo>
                    <a:pt x="103" y="1765"/>
                    <a:pt x="0" y="1940"/>
                    <a:pt x="123" y="2032"/>
                  </a:cubicBezTo>
                  <a:cubicBezTo>
                    <a:pt x="1022" y="2694"/>
                    <a:pt x="2122" y="3132"/>
                    <a:pt x="3197" y="3419"/>
                  </a:cubicBezTo>
                  <a:cubicBezTo>
                    <a:pt x="4242" y="3680"/>
                    <a:pt x="5321" y="3795"/>
                    <a:pt x="6402" y="3795"/>
                  </a:cubicBezTo>
                  <a:cubicBezTo>
                    <a:pt x="6458" y="3795"/>
                    <a:pt x="6515" y="3794"/>
                    <a:pt x="6571" y="3794"/>
                  </a:cubicBezTo>
                  <a:cubicBezTo>
                    <a:pt x="9095" y="3769"/>
                    <a:pt x="11620" y="3281"/>
                    <a:pt x="13969" y="2344"/>
                  </a:cubicBezTo>
                  <a:cubicBezTo>
                    <a:pt x="15331" y="1807"/>
                    <a:pt x="16606" y="1107"/>
                    <a:pt x="17831" y="307"/>
                  </a:cubicBezTo>
                  <a:cubicBezTo>
                    <a:pt x="17995" y="205"/>
                    <a:pt x="17872" y="1"/>
                    <a:pt x="17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1" name="Google Shape;13831;p28"/>
            <p:cNvSpPr/>
            <p:nvPr/>
          </p:nvSpPr>
          <p:spPr>
            <a:xfrm>
              <a:off x="5586225" y="4652900"/>
              <a:ext cx="231100" cy="46700"/>
            </a:xfrm>
            <a:custGeom>
              <a:avLst/>
              <a:gdLst/>
              <a:ahLst/>
              <a:cxnLst/>
              <a:rect l="l" t="t" r="r" b="b"/>
              <a:pathLst>
                <a:path w="9244" h="1868" extrusionOk="0">
                  <a:moveTo>
                    <a:pt x="203" y="0"/>
                  </a:moveTo>
                  <a:cubicBezTo>
                    <a:pt x="88" y="0"/>
                    <a:pt x="1" y="187"/>
                    <a:pt x="120" y="252"/>
                  </a:cubicBezTo>
                  <a:cubicBezTo>
                    <a:pt x="2108" y="1383"/>
                    <a:pt x="4437" y="1868"/>
                    <a:pt x="6706" y="1868"/>
                  </a:cubicBezTo>
                  <a:cubicBezTo>
                    <a:pt x="6819" y="1868"/>
                    <a:pt x="6931" y="1867"/>
                    <a:pt x="7043" y="1864"/>
                  </a:cubicBezTo>
                  <a:cubicBezTo>
                    <a:pt x="7730" y="1852"/>
                    <a:pt x="8418" y="1752"/>
                    <a:pt x="9080" y="1614"/>
                  </a:cubicBezTo>
                  <a:cubicBezTo>
                    <a:pt x="9244" y="1579"/>
                    <a:pt x="9221" y="1336"/>
                    <a:pt x="9074" y="1336"/>
                  </a:cubicBezTo>
                  <a:cubicBezTo>
                    <a:pt x="9064" y="1336"/>
                    <a:pt x="9054" y="1337"/>
                    <a:pt x="9042" y="1339"/>
                  </a:cubicBezTo>
                  <a:cubicBezTo>
                    <a:pt x="8118" y="1530"/>
                    <a:pt x="7161" y="1649"/>
                    <a:pt x="6211" y="1649"/>
                  </a:cubicBezTo>
                  <a:cubicBezTo>
                    <a:pt x="5980" y="1649"/>
                    <a:pt x="5749" y="1642"/>
                    <a:pt x="5518" y="1627"/>
                  </a:cubicBezTo>
                  <a:cubicBezTo>
                    <a:pt x="4331" y="1539"/>
                    <a:pt x="3169" y="1289"/>
                    <a:pt x="2057" y="865"/>
                  </a:cubicBezTo>
                  <a:cubicBezTo>
                    <a:pt x="1444" y="627"/>
                    <a:pt x="832" y="327"/>
                    <a:pt x="257" y="15"/>
                  </a:cubicBezTo>
                  <a:cubicBezTo>
                    <a:pt x="239" y="5"/>
                    <a:pt x="221" y="0"/>
                    <a:pt x="2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2" name="Google Shape;13832;p28"/>
            <p:cNvSpPr/>
            <p:nvPr/>
          </p:nvSpPr>
          <p:spPr>
            <a:xfrm>
              <a:off x="5840500" y="4603050"/>
              <a:ext cx="210025" cy="84625"/>
            </a:xfrm>
            <a:custGeom>
              <a:avLst/>
              <a:gdLst/>
              <a:ahLst/>
              <a:cxnLst/>
              <a:rect l="l" t="t" r="r" b="b"/>
              <a:pathLst>
                <a:path w="8401" h="3385" extrusionOk="0">
                  <a:moveTo>
                    <a:pt x="8163" y="0"/>
                  </a:moveTo>
                  <a:cubicBezTo>
                    <a:pt x="8132" y="0"/>
                    <a:pt x="8100" y="10"/>
                    <a:pt x="8069" y="34"/>
                  </a:cubicBezTo>
                  <a:cubicBezTo>
                    <a:pt x="6282" y="1421"/>
                    <a:pt x="4220" y="2409"/>
                    <a:pt x="1996" y="2884"/>
                  </a:cubicBezTo>
                  <a:cubicBezTo>
                    <a:pt x="1383" y="3021"/>
                    <a:pt x="746" y="3121"/>
                    <a:pt x="121" y="3208"/>
                  </a:cubicBezTo>
                  <a:cubicBezTo>
                    <a:pt x="0" y="3221"/>
                    <a:pt x="31" y="3384"/>
                    <a:pt x="135" y="3384"/>
                  </a:cubicBezTo>
                  <a:cubicBezTo>
                    <a:pt x="138" y="3384"/>
                    <a:pt x="142" y="3384"/>
                    <a:pt x="146" y="3383"/>
                  </a:cubicBezTo>
                  <a:cubicBezTo>
                    <a:pt x="1283" y="3358"/>
                    <a:pt x="2408" y="3109"/>
                    <a:pt x="3495" y="2771"/>
                  </a:cubicBezTo>
                  <a:cubicBezTo>
                    <a:pt x="4595" y="2421"/>
                    <a:pt x="5657" y="1946"/>
                    <a:pt x="6644" y="1371"/>
                  </a:cubicBezTo>
                  <a:cubicBezTo>
                    <a:pt x="7219" y="1047"/>
                    <a:pt x="7757" y="684"/>
                    <a:pt x="8269" y="284"/>
                  </a:cubicBezTo>
                  <a:cubicBezTo>
                    <a:pt x="8400" y="183"/>
                    <a:pt x="8295" y="0"/>
                    <a:pt x="8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3" name="Google Shape;13833;p28"/>
            <p:cNvSpPr/>
            <p:nvPr/>
          </p:nvSpPr>
          <p:spPr>
            <a:xfrm>
              <a:off x="5590875" y="4667075"/>
              <a:ext cx="360500" cy="57750"/>
            </a:xfrm>
            <a:custGeom>
              <a:avLst/>
              <a:gdLst/>
              <a:ahLst/>
              <a:cxnLst/>
              <a:rect l="l" t="t" r="r" b="b"/>
              <a:pathLst>
                <a:path w="14420" h="2310" extrusionOk="0">
                  <a:moveTo>
                    <a:pt x="184" y="1"/>
                  </a:moveTo>
                  <a:cubicBezTo>
                    <a:pt x="88" y="1"/>
                    <a:pt x="1" y="109"/>
                    <a:pt x="84" y="210"/>
                  </a:cubicBezTo>
                  <a:cubicBezTo>
                    <a:pt x="621" y="885"/>
                    <a:pt x="1433" y="1297"/>
                    <a:pt x="2246" y="1572"/>
                  </a:cubicBezTo>
                  <a:cubicBezTo>
                    <a:pt x="3145" y="1885"/>
                    <a:pt x="4095" y="2060"/>
                    <a:pt x="5045" y="2185"/>
                  </a:cubicBezTo>
                  <a:cubicBezTo>
                    <a:pt x="5753" y="2268"/>
                    <a:pt x="6467" y="2310"/>
                    <a:pt x="7181" y="2310"/>
                  </a:cubicBezTo>
                  <a:cubicBezTo>
                    <a:pt x="8497" y="2310"/>
                    <a:pt x="9814" y="2168"/>
                    <a:pt x="11093" y="1885"/>
                  </a:cubicBezTo>
                  <a:cubicBezTo>
                    <a:pt x="12218" y="1635"/>
                    <a:pt x="13318" y="1285"/>
                    <a:pt x="14330" y="760"/>
                  </a:cubicBezTo>
                  <a:cubicBezTo>
                    <a:pt x="14419" y="715"/>
                    <a:pt x="14379" y="592"/>
                    <a:pt x="14299" y="592"/>
                  </a:cubicBezTo>
                  <a:cubicBezTo>
                    <a:pt x="14289" y="592"/>
                    <a:pt x="14278" y="593"/>
                    <a:pt x="14268" y="598"/>
                  </a:cubicBezTo>
                  <a:cubicBezTo>
                    <a:pt x="12406" y="1297"/>
                    <a:pt x="10506" y="1860"/>
                    <a:pt x="8507" y="2022"/>
                  </a:cubicBezTo>
                  <a:cubicBezTo>
                    <a:pt x="8029" y="2060"/>
                    <a:pt x="7544" y="2079"/>
                    <a:pt x="7058" y="2079"/>
                  </a:cubicBezTo>
                  <a:cubicBezTo>
                    <a:pt x="5599" y="2079"/>
                    <a:pt x="4120" y="1903"/>
                    <a:pt x="2733" y="1510"/>
                  </a:cubicBezTo>
                  <a:cubicBezTo>
                    <a:pt x="1783" y="1235"/>
                    <a:pt x="934" y="810"/>
                    <a:pt x="284" y="48"/>
                  </a:cubicBezTo>
                  <a:cubicBezTo>
                    <a:pt x="254" y="15"/>
                    <a:pt x="218"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4" name="Google Shape;13834;p28"/>
            <p:cNvSpPr/>
            <p:nvPr/>
          </p:nvSpPr>
          <p:spPr>
            <a:xfrm>
              <a:off x="5965475" y="4627600"/>
              <a:ext cx="82700" cy="50075"/>
            </a:xfrm>
            <a:custGeom>
              <a:avLst/>
              <a:gdLst/>
              <a:ahLst/>
              <a:cxnLst/>
              <a:rect l="l" t="t" r="r" b="b"/>
              <a:pathLst>
                <a:path w="3308" h="2003" extrusionOk="0">
                  <a:moveTo>
                    <a:pt x="3104" y="1"/>
                  </a:moveTo>
                  <a:cubicBezTo>
                    <a:pt x="3080" y="1"/>
                    <a:pt x="3055" y="9"/>
                    <a:pt x="3033" y="27"/>
                  </a:cubicBezTo>
                  <a:cubicBezTo>
                    <a:pt x="2583" y="402"/>
                    <a:pt x="2108" y="739"/>
                    <a:pt x="1608" y="1039"/>
                  </a:cubicBezTo>
                  <a:cubicBezTo>
                    <a:pt x="1358" y="1202"/>
                    <a:pt x="1096" y="1339"/>
                    <a:pt x="833" y="1489"/>
                  </a:cubicBezTo>
                  <a:cubicBezTo>
                    <a:pt x="571" y="1627"/>
                    <a:pt x="321" y="1777"/>
                    <a:pt x="58" y="1902"/>
                  </a:cubicBezTo>
                  <a:cubicBezTo>
                    <a:pt x="0" y="1925"/>
                    <a:pt x="29" y="2003"/>
                    <a:pt x="84" y="2003"/>
                  </a:cubicBezTo>
                  <a:cubicBezTo>
                    <a:pt x="88" y="2003"/>
                    <a:pt x="92" y="2002"/>
                    <a:pt x="96" y="2002"/>
                  </a:cubicBezTo>
                  <a:cubicBezTo>
                    <a:pt x="396" y="1889"/>
                    <a:pt x="683" y="1814"/>
                    <a:pt x="971" y="1677"/>
                  </a:cubicBezTo>
                  <a:cubicBezTo>
                    <a:pt x="1233" y="1564"/>
                    <a:pt x="1483" y="1427"/>
                    <a:pt x="1720" y="1289"/>
                  </a:cubicBezTo>
                  <a:cubicBezTo>
                    <a:pt x="2245" y="977"/>
                    <a:pt x="2733" y="627"/>
                    <a:pt x="3195" y="240"/>
                  </a:cubicBezTo>
                  <a:cubicBezTo>
                    <a:pt x="3307" y="158"/>
                    <a:pt x="3211" y="1"/>
                    <a:pt x="3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5" name="Google Shape;13835;p28"/>
            <p:cNvSpPr/>
            <p:nvPr/>
          </p:nvSpPr>
          <p:spPr>
            <a:xfrm>
              <a:off x="5548275" y="4675375"/>
              <a:ext cx="619550" cy="249925"/>
            </a:xfrm>
            <a:custGeom>
              <a:avLst/>
              <a:gdLst/>
              <a:ahLst/>
              <a:cxnLst/>
              <a:rect l="l" t="t" r="r" b="b"/>
              <a:pathLst>
                <a:path w="24782" h="9997" extrusionOk="0">
                  <a:moveTo>
                    <a:pt x="19637" y="1"/>
                  </a:moveTo>
                  <a:cubicBezTo>
                    <a:pt x="19418" y="1"/>
                    <a:pt x="19394" y="355"/>
                    <a:pt x="19621" y="390"/>
                  </a:cubicBezTo>
                  <a:cubicBezTo>
                    <a:pt x="20708" y="528"/>
                    <a:pt x="21858" y="678"/>
                    <a:pt x="22795" y="1253"/>
                  </a:cubicBezTo>
                  <a:cubicBezTo>
                    <a:pt x="23620" y="1765"/>
                    <a:pt x="24319" y="2652"/>
                    <a:pt x="24232" y="3665"/>
                  </a:cubicBezTo>
                  <a:cubicBezTo>
                    <a:pt x="24144" y="4739"/>
                    <a:pt x="23307" y="5564"/>
                    <a:pt x="22457" y="6126"/>
                  </a:cubicBezTo>
                  <a:cubicBezTo>
                    <a:pt x="21520" y="6751"/>
                    <a:pt x="20483" y="7251"/>
                    <a:pt x="19446" y="7689"/>
                  </a:cubicBezTo>
                  <a:cubicBezTo>
                    <a:pt x="17359" y="8588"/>
                    <a:pt x="15122" y="9138"/>
                    <a:pt x="12872" y="9413"/>
                  </a:cubicBezTo>
                  <a:cubicBezTo>
                    <a:pt x="11809" y="9542"/>
                    <a:pt x="10743" y="9605"/>
                    <a:pt x="9679" y="9605"/>
                  </a:cubicBezTo>
                  <a:cubicBezTo>
                    <a:pt x="8465" y="9605"/>
                    <a:pt x="7254" y="9523"/>
                    <a:pt x="6049" y="9363"/>
                  </a:cubicBezTo>
                  <a:cubicBezTo>
                    <a:pt x="5487" y="9301"/>
                    <a:pt x="4937" y="9188"/>
                    <a:pt x="4387" y="9076"/>
                  </a:cubicBezTo>
                  <a:cubicBezTo>
                    <a:pt x="3837" y="8963"/>
                    <a:pt x="3275" y="8838"/>
                    <a:pt x="2750" y="8626"/>
                  </a:cubicBezTo>
                  <a:cubicBezTo>
                    <a:pt x="2163" y="8376"/>
                    <a:pt x="1600" y="8038"/>
                    <a:pt x="1163" y="7576"/>
                  </a:cubicBezTo>
                  <a:lnTo>
                    <a:pt x="1163" y="7576"/>
                  </a:lnTo>
                  <a:cubicBezTo>
                    <a:pt x="1238" y="7626"/>
                    <a:pt x="1300" y="7689"/>
                    <a:pt x="1350" y="7726"/>
                  </a:cubicBezTo>
                  <a:cubicBezTo>
                    <a:pt x="2987" y="9001"/>
                    <a:pt x="4987" y="9163"/>
                    <a:pt x="7011" y="9276"/>
                  </a:cubicBezTo>
                  <a:cubicBezTo>
                    <a:pt x="5499" y="9088"/>
                    <a:pt x="3950" y="8676"/>
                    <a:pt x="2725" y="8026"/>
                  </a:cubicBezTo>
                  <a:lnTo>
                    <a:pt x="2725" y="8026"/>
                  </a:lnTo>
                  <a:cubicBezTo>
                    <a:pt x="3525" y="8401"/>
                    <a:pt x="4400" y="8638"/>
                    <a:pt x="5237" y="8826"/>
                  </a:cubicBezTo>
                  <a:cubicBezTo>
                    <a:pt x="6816" y="9164"/>
                    <a:pt x="8438" y="9346"/>
                    <a:pt x="10059" y="9346"/>
                  </a:cubicBezTo>
                  <a:cubicBezTo>
                    <a:pt x="10773" y="9346"/>
                    <a:pt x="11487" y="9311"/>
                    <a:pt x="12198" y="9238"/>
                  </a:cubicBezTo>
                  <a:cubicBezTo>
                    <a:pt x="13497" y="9113"/>
                    <a:pt x="14797" y="8913"/>
                    <a:pt x="16059" y="8563"/>
                  </a:cubicBezTo>
                  <a:cubicBezTo>
                    <a:pt x="16202" y="8528"/>
                    <a:pt x="16141" y="8299"/>
                    <a:pt x="16016" y="8299"/>
                  </a:cubicBezTo>
                  <a:cubicBezTo>
                    <a:pt x="16009" y="8299"/>
                    <a:pt x="16003" y="8300"/>
                    <a:pt x="15997" y="8301"/>
                  </a:cubicBezTo>
                  <a:cubicBezTo>
                    <a:pt x="14897" y="8551"/>
                    <a:pt x="13797" y="8776"/>
                    <a:pt x="12672" y="8901"/>
                  </a:cubicBezTo>
                  <a:cubicBezTo>
                    <a:pt x="11859" y="8991"/>
                    <a:pt x="11040" y="9029"/>
                    <a:pt x="10223" y="9029"/>
                  </a:cubicBezTo>
                  <a:cubicBezTo>
                    <a:pt x="9910" y="9029"/>
                    <a:pt x="9597" y="9024"/>
                    <a:pt x="9286" y="9013"/>
                  </a:cubicBezTo>
                  <a:cubicBezTo>
                    <a:pt x="8161" y="8976"/>
                    <a:pt x="7036" y="8863"/>
                    <a:pt x="5924" y="8688"/>
                  </a:cubicBezTo>
                  <a:cubicBezTo>
                    <a:pt x="4849" y="8501"/>
                    <a:pt x="3775" y="8251"/>
                    <a:pt x="2775" y="7789"/>
                  </a:cubicBezTo>
                  <a:cubicBezTo>
                    <a:pt x="2313" y="7564"/>
                    <a:pt x="1875" y="7289"/>
                    <a:pt x="1488" y="6964"/>
                  </a:cubicBezTo>
                  <a:cubicBezTo>
                    <a:pt x="826" y="6264"/>
                    <a:pt x="438" y="5402"/>
                    <a:pt x="713" y="4439"/>
                  </a:cubicBezTo>
                  <a:lnTo>
                    <a:pt x="713" y="4439"/>
                  </a:lnTo>
                  <a:cubicBezTo>
                    <a:pt x="713" y="4439"/>
                    <a:pt x="713" y="4440"/>
                    <a:pt x="713" y="4452"/>
                  </a:cubicBezTo>
                  <a:cubicBezTo>
                    <a:pt x="738" y="4352"/>
                    <a:pt x="788" y="4264"/>
                    <a:pt x="801" y="4164"/>
                  </a:cubicBezTo>
                  <a:cubicBezTo>
                    <a:pt x="801" y="4164"/>
                    <a:pt x="801" y="4152"/>
                    <a:pt x="801" y="4152"/>
                  </a:cubicBezTo>
                  <a:cubicBezTo>
                    <a:pt x="826" y="4114"/>
                    <a:pt x="838" y="4064"/>
                    <a:pt x="876" y="4015"/>
                  </a:cubicBezTo>
                  <a:cubicBezTo>
                    <a:pt x="1288" y="3327"/>
                    <a:pt x="2000" y="2902"/>
                    <a:pt x="2775" y="2690"/>
                  </a:cubicBezTo>
                  <a:cubicBezTo>
                    <a:pt x="2978" y="2633"/>
                    <a:pt x="2875" y="2342"/>
                    <a:pt x="2687" y="2342"/>
                  </a:cubicBezTo>
                  <a:cubicBezTo>
                    <a:pt x="2668" y="2342"/>
                    <a:pt x="2647" y="2345"/>
                    <a:pt x="2625" y="2352"/>
                  </a:cubicBezTo>
                  <a:cubicBezTo>
                    <a:pt x="1788" y="2602"/>
                    <a:pt x="1088" y="3215"/>
                    <a:pt x="626" y="3940"/>
                  </a:cubicBezTo>
                  <a:cubicBezTo>
                    <a:pt x="388" y="4314"/>
                    <a:pt x="226" y="4727"/>
                    <a:pt x="138" y="5152"/>
                  </a:cubicBezTo>
                  <a:cubicBezTo>
                    <a:pt x="51" y="5552"/>
                    <a:pt x="1" y="6089"/>
                    <a:pt x="226" y="6451"/>
                  </a:cubicBezTo>
                  <a:cubicBezTo>
                    <a:pt x="488" y="7226"/>
                    <a:pt x="1075" y="7863"/>
                    <a:pt x="1763" y="8301"/>
                  </a:cubicBezTo>
                  <a:cubicBezTo>
                    <a:pt x="2725" y="8926"/>
                    <a:pt x="3875" y="9238"/>
                    <a:pt x="4999" y="9476"/>
                  </a:cubicBezTo>
                  <a:cubicBezTo>
                    <a:pt x="6174" y="9713"/>
                    <a:pt x="7349" y="9888"/>
                    <a:pt x="8549" y="9963"/>
                  </a:cubicBezTo>
                  <a:cubicBezTo>
                    <a:pt x="8988" y="9986"/>
                    <a:pt x="9430" y="9997"/>
                    <a:pt x="9872" y="9997"/>
                  </a:cubicBezTo>
                  <a:cubicBezTo>
                    <a:pt x="10634" y="9997"/>
                    <a:pt x="11396" y="9964"/>
                    <a:pt x="12148" y="9900"/>
                  </a:cubicBezTo>
                  <a:cubicBezTo>
                    <a:pt x="14534" y="9688"/>
                    <a:pt x="16909" y="9101"/>
                    <a:pt x="19121" y="8226"/>
                  </a:cubicBezTo>
                  <a:cubicBezTo>
                    <a:pt x="20245" y="7776"/>
                    <a:pt x="21358" y="7289"/>
                    <a:pt x="22382" y="6676"/>
                  </a:cubicBezTo>
                  <a:cubicBezTo>
                    <a:pt x="23332" y="6089"/>
                    <a:pt x="24219" y="5302"/>
                    <a:pt x="24507" y="4177"/>
                  </a:cubicBezTo>
                  <a:cubicBezTo>
                    <a:pt x="24782" y="3127"/>
                    <a:pt x="24382" y="2128"/>
                    <a:pt x="23607" y="1403"/>
                  </a:cubicBezTo>
                  <a:cubicBezTo>
                    <a:pt x="22782" y="628"/>
                    <a:pt x="21645" y="315"/>
                    <a:pt x="20545" y="128"/>
                  </a:cubicBezTo>
                  <a:cubicBezTo>
                    <a:pt x="20258" y="78"/>
                    <a:pt x="19971" y="41"/>
                    <a:pt x="19671" y="3"/>
                  </a:cubicBezTo>
                  <a:cubicBezTo>
                    <a:pt x="19659" y="1"/>
                    <a:pt x="19648" y="1"/>
                    <a:pt x="19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6" name="Google Shape;13836;p28"/>
            <p:cNvSpPr/>
            <p:nvPr/>
          </p:nvSpPr>
          <p:spPr>
            <a:xfrm>
              <a:off x="5855700" y="4800625"/>
              <a:ext cx="293525" cy="103525"/>
            </a:xfrm>
            <a:custGeom>
              <a:avLst/>
              <a:gdLst/>
              <a:ahLst/>
              <a:cxnLst/>
              <a:rect l="l" t="t" r="r" b="b"/>
              <a:pathLst>
                <a:path w="11741" h="4141" extrusionOk="0">
                  <a:moveTo>
                    <a:pt x="11526" y="1"/>
                  </a:moveTo>
                  <a:cubicBezTo>
                    <a:pt x="11499" y="1"/>
                    <a:pt x="11472" y="9"/>
                    <a:pt x="11448" y="29"/>
                  </a:cubicBezTo>
                  <a:cubicBezTo>
                    <a:pt x="10910" y="517"/>
                    <a:pt x="10323" y="892"/>
                    <a:pt x="9660" y="1191"/>
                  </a:cubicBezTo>
                  <a:cubicBezTo>
                    <a:pt x="8936" y="1516"/>
                    <a:pt x="8198" y="1791"/>
                    <a:pt x="7461" y="2054"/>
                  </a:cubicBezTo>
                  <a:cubicBezTo>
                    <a:pt x="5924" y="2604"/>
                    <a:pt x="4362" y="3053"/>
                    <a:pt x="2787" y="3428"/>
                  </a:cubicBezTo>
                  <a:cubicBezTo>
                    <a:pt x="1900" y="3641"/>
                    <a:pt x="1000" y="3828"/>
                    <a:pt x="101" y="3991"/>
                  </a:cubicBezTo>
                  <a:cubicBezTo>
                    <a:pt x="1" y="4003"/>
                    <a:pt x="26" y="4141"/>
                    <a:pt x="125" y="4141"/>
                  </a:cubicBezTo>
                  <a:cubicBezTo>
                    <a:pt x="1775" y="3953"/>
                    <a:pt x="3412" y="3666"/>
                    <a:pt x="5012" y="3216"/>
                  </a:cubicBezTo>
                  <a:cubicBezTo>
                    <a:pt x="6586" y="2779"/>
                    <a:pt x="8123" y="2229"/>
                    <a:pt x="9623" y="1566"/>
                  </a:cubicBezTo>
                  <a:cubicBezTo>
                    <a:pt x="10360" y="1241"/>
                    <a:pt x="11135" y="867"/>
                    <a:pt x="11660" y="242"/>
                  </a:cubicBezTo>
                  <a:cubicBezTo>
                    <a:pt x="11740" y="141"/>
                    <a:pt x="11635" y="1"/>
                    <a:pt x="11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7" name="Google Shape;13837;p28"/>
            <p:cNvSpPr/>
            <p:nvPr/>
          </p:nvSpPr>
          <p:spPr>
            <a:xfrm>
              <a:off x="5914425" y="4484350"/>
              <a:ext cx="119075" cy="31475"/>
            </a:xfrm>
            <a:custGeom>
              <a:avLst/>
              <a:gdLst/>
              <a:ahLst/>
              <a:cxnLst/>
              <a:rect l="l" t="t" r="r" b="b"/>
              <a:pathLst>
                <a:path w="4763" h="1259" extrusionOk="0">
                  <a:moveTo>
                    <a:pt x="894" y="1"/>
                  </a:moveTo>
                  <a:cubicBezTo>
                    <a:pt x="594" y="1"/>
                    <a:pt x="295" y="6"/>
                    <a:pt x="1" y="9"/>
                  </a:cubicBezTo>
                  <a:cubicBezTo>
                    <a:pt x="938" y="59"/>
                    <a:pt x="1888" y="171"/>
                    <a:pt x="2813" y="384"/>
                  </a:cubicBezTo>
                  <a:cubicBezTo>
                    <a:pt x="3325" y="521"/>
                    <a:pt x="4050" y="758"/>
                    <a:pt x="4500" y="1171"/>
                  </a:cubicBezTo>
                  <a:cubicBezTo>
                    <a:pt x="4542" y="1225"/>
                    <a:pt x="4604" y="1258"/>
                    <a:pt x="4657" y="1258"/>
                  </a:cubicBezTo>
                  <a:cubicBezTo>
                    <a:pt x="4715" y="1258"/>
                    <a:pt x="4762" y="1218"/>
                    <a:pt x="4762" y="1121"/>
                  </a:cubicBezTo>
                  <a:cubicBezTo>
                    <a:pt x="4612" y="833"/>
                    <a:pt x="4287" y="671"/>
                    <a:pt x="4012" y="533"/>
                  </a:cubicBezTo>
                  <a:cubicBezTo>
                    <a:pt x="3038" y="66"/>
                    <a:pt x="1957" y="1"/>
                    <a:pt x="8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8" name="Google Shape;13838;p28"/>
            <p:cNvSpPr/>
            <p:nvPr/>
          </p:nvSpPr>
          <p:spPr>
            <a:xfrm>
              <a:off x="5837900" y="4491600"/>
              <a:ext cx="209025" cy="77075"/>
            </a:xfrm>
            <a:custGeom>
              <a:avLst/>
              <a:gdLst/>
              <a:ahLst/>
              <a:cxnLst/>
              <a:rect l="l" t="t" r="r" b="b"/>
              <a:pathLst>
                <a:path w="8361" h="3083" extrusionOk="0">
                  <a:moveTo>
                    <a:pt x="4755" y="0"/>
                  </a:moveTo>
                  <a:cubicBezTo>
                    <a:pt x="4408" y="0"/>
                    <a:pt x="4062" y="21"/>
                    <a:pt x="3724" y="56"/>
                  </a:cubicBezTo>
                  <a:cubicBezTo>
                    <a:pt x="5024" y="94"/>
                    <a:pt x="6524" y="368"/>
                    <a:pt x="7436" y="1131"/>
                  </a:cubicBezTo>
                  <a:cubicBezTo>
                    <a:pt x="6473" y="546"/>
                    <a:pt x="5357" y="347"/>
                    <a:pt x="4231" y="347"/>
                  </a:cubicBezTo>
                  <a:cubicBezTo>
                    <a:pt x="3456" y="347"/>
                    <a:pt x="2676" y="441"/>
                    <a:pt x="1937" y="568"/>
                  </a:cubicBezTo>
                  <a:cubicBezTo>
                    <a:pt x="2281" y="532"/>
                    <a:pt x="2638" y="513"/>
                    <a:pt x="2998" y="513"/>
                  </a:cubicBezTo>
                  <a:cubicBezTo>
                    <a:pt x="4856" y="513"/>
                    <a:pt x="6822" y="1001"/>
                    <a:pt x="7648" y="2006"/>
                  </a:cubicBezTo>
                  <a:cubicBezTo>
                    <a:pt x="7336" y="1681"/>
                    <a:pt x="6911" y="1443"/>
                    <a:pt x="6499" y="1268"/>
                  </a:cubicBezTo>
                  <a:cubicBezTo>
                    <a:pt x="5486" y="839"/>
                    <a:pt x="4405" y="701"/>
                    <a:pt x="3310" y="701"/>
                  </a:cubicBezTo>
                  <a:cubicBezTo>
                    <a:pt x="2203" y="701"/>
                    <a:pt x="1081" y="843"/>
                    <a:pt x="0" y="968"/>
                  </a:cubicBezTo>
                  <a:cubicBezTo>
                    <a:pt x="585" y="945"/>
                    <a:pt x="1174" y="925"/>
                    <a:pt x="1758" y="925"/>
                  </a:cubicBezTo>
                  <a:cubicBezTo>
                    <a:pt x="3358" y="925"/>
                    <a:pt x="4918" y="1074"/>
                    <a:pt x="6236" y="1706"/>
                  </a:cubicBezTo>
                  <a:cubicBezTo>
                    <a:pt x="6961" y="2093"/>
                    <a:pt x="7086" y="2130"/>
                    <a:pt x="7436" y="2643"/>
                  </a:cubicBezTo>
                  <a:cubicBezTo>
                    <a:pt x="7448" y="2668"/>
                    <a:pt x="7473" y="2693"/>
                    <a:pt x="7473" y="2718"/>
                  </a:cubicBezTo>
                  <a:cubicBezTo>
                    <a:pt x="7536" y="2805"/>
                    <a:pt x="7548" y="2930"/>
                    <a:pt x="7636" y="3005"/>
                  </a:cubicBezTo>
                  <a:cubicBezTo>
                    <a:pt x="7681" y="3059"/>
                    <a:pt x="7743" y="3083"/>
                    <a:pt x="7806" y="3083"/>
                  </a:cubicBezTo>
                  <a:cubicBezTo>
                    <a:pt x="7933" y="3083"/>
                    <a:pt x="8065" y="2985"/>
                    <a:pt x="8073" y="2843"/>
                  </a:cubicBezTo>
                  <a:cubicBezTo>
                    <a:pt x="8061" y="2743"/>
                    <a:pt x="8036" y="2643"/>
                    <a:pt x="7998" y="2543"/>
                  </a:cubicBezTo>
                  <a:lnTo>
                    <a:pt x="7998" y="2543"/>
                  </a:lnTo>
                  <a:cubicBezTo>
                    <a:pt x="8029" y="2556"/>
                    <a:pt x="8061" y="2562"/>
                    <a:pt x="8094" y="2562"/>
                  </a:cubicBezTo>
                  <a:cubicBezTo>
                    <a:pt x="8221" y="2562"/>
                    <a:pt x="8348" y="2470"/>
                    <a:pt x="8348" y="2330"/>
                  </a:cubicBezTo>
                  <a:cubicBezTo>
                    <a:pt x="8361" y="2093"/>
                    <a:pt x="8248" y="1881"/>
                    <a:pt x="8098" y="1693"/>
                  </a:cubicBezTo>
                  <a:cubicBezTo>
                    <a:pt x="8186" y="1668"/>
                    <a:pt x="8248" y="1606"/>
                    <a:pt x="8261" y="1518"/>
                  </a:cubicBezTo>
                  <a:cubicBezTo>
                    <a:pt x="8248" y="1331"/>
                    <a:pt x="8186" y="1306"/>
                    <a:pt x="8161" y="1243"/>
                  </a:cubicBezTo>
                  <a:cubicBezTo>
                    <a:pt x="8036" y="1056"/>
                    <a:pt x="7873" y="893"/>
                    <a:pt x="7686" y="756"/>
                  </a:cubicBezTo>
                  <a:cubicBezTo>
                    <a:pt x="6826" y="186"/>
                    <a:pt x="5785" y="0"/>
                    <a:pt x="4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9" name="Google Shape;13839;p28"/>
            <p:cNvSpPr/>
            <p:nvPr/>
          </p:nvSpPr>
          <p:spPr>
            <a:xfrm>
              <a:off x="6046600" y="4548600"/>
              <a:ext cx="25" cy="1575"/>
            </a:xfrm>
            <a:custGeom>
              <a:avLst/>
              <a:gdLst/>
              <a:ahLst/>
              <a:cxnLst/>
              <a:rect l="l" t="t" r="r" b="b"/>
              <a:pathLst>
                <a:path w="1" h="63" extrusionOk="0">
                  <a:moveTo>
                    <a:pt x="0" y="63"/>
                  </a:moveTo>
                  <a:cubicBezTo>
                    <a:pt x="0" y="50"/>
                    <a:pt x="0" y="0"/>
                    <a:pt x="0" y="0"/>
                  </a:cubicBezTo>
                  <a:cubicBezTo>
                    <a:pt x="0" y="25"/>
                    <a:pt x="0" y="38"/>
                    <a:pt x="0" y="50"/>
                  </a:cubicBezTo>
                  <a:cubicBezTo>
                    <a:pt x="0" y="50"/>
                    <a:pt x="0" y="63"/>
                    <a:pt x="0" y="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0" name="Google Shape;13840;p28"/>
            <p:cNvSpPr/>
            <p:nvPr/>
          </p:nvSpPr>
          <p:spPr>
            <a:xfrm>
              <a:off x="5584750" y="4503600"/>
              <a:ext cx="237850" cy="111750"/>
            </a:xfrm>
            <a:custGeom>
              <a:avLst/>
              <a:gdLst/>
              <a:ahLst/>
              <a:cxnLst/>
              <a:rect l="l" t="t" r="r" b="b"/>
              <a:pathLst>
                <a:path w="9514" h="4470" extrusionOk="0">
                  <a:moveTo>
                    <a:pt x="9514" y="1"/>
                  </a:moveTo>
                  <a:cubicBezTo>
                    <a:pt x="7889" y="151"/>
                    <a:pt x="6265" y="338"/>
                    <a:pt x="4665" y="688"/>
                  </a:cubicBezTo>
                  <a:cubicBezTo>
                    <a:pt x="3253" y="1038"/>
                    <a:pt x="1678" y="1401"/>
                    <a:pt x="679" y="2550"/>
                  </a:cubicBezTo>
                  <a:cubicBezTo>
                    <a:pt x="237" y="3053"/>
                    <a:pt x="0" y="3700"/>
                    <a:pt x="145" y="4173"/>
                  </a:cubicBezTo>
                  <a:lnTo>
                    <a:pt x="145" y="4173"/>
                  </a:lnTo>
                  <a:cubicBezTo>
                    <a:pt x="152" y="4202"/>
                    <a:pt x="161" y="4242"/>
                    <a:pt x="166" y="4262"/>
                  </a:cubicBezTo>
                  <a:cubicBezTo>
                    <a:pt x="198" y="4395"/>
                    <a:pt x="317" y="4470"/>
                    <a:pt x="436" y="4470"/>
                  </a:cubicBezTo>
                  <a:cubicBezTo>
                    <a:pt x="507" y="4470"/>
                    <a:pt x="577" y="4443"/>
                    <a:pt x="629" y="4387"/>
                  </a:cubicBezTo>
                  <a:cubicBezTo>
                    <a:pt x="667" y="4404"/>
                    <a:pt x="710" y="4413"/>
                    <a:pt x="752" y="4413"/>
                  </a:cubicBezTo>
                  <a:cubicBezTo>
                    <a:pt x="807" y="4413"/>
                    <a:pt x="861" y="4397"/>
                    <a:pt x="904" y="4362"/>
                  </a:cubicBezTo>
                  <a:cubicBezTo>
                    <a:pt x="1029" y="4250"/>
                    <a:pt x="1029" y="4062"/>
                    <a:pt x="1129" y="3925"/>
                  </a:cubicBezTo>
                  <a:cubicBezTo>
                    <a:pt x="2141" y="2175"/>
                    <a:pt x="5103" y="1038"/>
                    <a:pt x="7752" y="701"/>
                  </a:cubicBezTo>
                  <a:lnTo>
                    <a:pt x="7752" y="701"/>
                  </a:lnTo>
                  <a:cubicBezTo>
                    <a:pt x="6627" y="713"/>
                    <a:pt x="5515" y="926"/>
                    <a:pt x="4440" y="1238"/>
                  </a:cubicBezTo>
                  <a:cubicBezTo>
                    <a:pt x="3428" y="1501"/>
                    <a:pt x="2428" y="1888"/>
                    <a:pt x="1603" y="2550"/>
                  </a:cubicBezTo>
                  <a:cubicBezTo>
                    <a:pt x="1404" y="2700"/>
                    <a:pt x="1229" y="2875"/>
                    <a:pt x="1079" y="3063"/>
                  </a:cubicBezTo>
                  <a:cubicBezTo>
                    <a:pt x="2403" y="1163"/>
                    <a:pt x="6840" y="526"/>
                    <a:pt x="95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1" name="Google Shape;13841;p28"/>
            <p:cNvSpPr/>
            <p:nvPr/>
          </p:nvSpPr>
          <p:spPr>
            <a:xfrm>
              <a:off x="5747300" y="4793350"/>
              <a:ext cx="263000" cy="89625"/>
            </a:xfrm>
            <a:custGeom>
              <a:avLst/>
              <a:gdLst/>
              <a:ahLst/>
              <a:cxnLst/>
              <a:rect l="l" t="t" r="r" b="b"/>
              <a:pathLst>
                <a:path w="10520" h="3585" extrusionOk="0">
                  <a:moveTo>
                    <a:pt x="10164" y="0"/>
                  </a:moveTo>
                  <a:cubicBezTo>
                    <a:pt x="10090" y="0"/>
                    <a:pt x="10012" y="35"/>
                    <a:pt x="9948" y="120"/>
                  </a:cubicBezTo>
                  <a:cubicBezTo>
                    <a:pt x="9935" y="133"/>
                    <a:pt x="9923" y="145"/>
                    <a:pt x="9910" y="145"/>
                  </a:cubicBezTo>
                  <a:cubicBezTo>
                    <a:pt x="9914" y="141"/>
                    <a:pt x="9915" y="140"/>
                    <a:pt x="9915" y="140"/>
                  </a:cubicBezTo>
                  <a:lnTo>
                    <a:pt x="9915" y="140"/>
                  </a:lnTo>
                  <a:cubicBezTo>
                    <a:pt x="9912" y="140"/>
                    <a:pt x="9854" y="191"/>
                    <a:pt x="9823" y="233"/>
                  </a:cubicBezTo>
                  <a:cubicBezTo>
                    <a:pt x="9585" y="445"/>
                    <a:pt x="9360" y="645"/>
                    <a:pt x="9123" y="845"/>
                  </a:cubicBezTo>
                  <a:cubicBezTo>
                    <a:pt x="9123" y="845"/>
                    <a:pt x="9110" y="845"/>
                    <a:pt x="9110" y="858"/>
                  </a:cubicBezTo>
                  <a:cubicBezTo>
                    <a:pt x="8011" y="1582"/>
                    <a:pt x="6024" y="2332"/>
                    <a:pt x="4911" y="2545"/>
                  </a:cubicBezTo>
                  <a:cubicBezTo>
                    <a:pt x="3799" y="2782"/>
                    <a:pt x="2686" y="2882"/>
                    <a:pt x="1574" y="2882"/>
                  </a:cubicBezTo>
                  <a:cubicBezTo>
                    <a:pt x="1049" y="2882"/>
                    <a:pt x="525" y="2860"/>
                    <a:pt x="0" y="2820"/>
                  </a:cubicBezTo>
                  <a:lnTo>
                    <a:pt x="0" y="2820"/>
                  </a:lnTo>
                  <a:cubicBezTo>
                    <a:pt x="1135" y="3010"/>
                    <a:pt x="2294" y="3145"/>
                    <a:pt x="3445" y="3145"/>
                  </a:cubicBezTo>
                  <a:cubicBezTo>
                    <a:pt x="3726" y="3145"/>
                    <a:pt x="4007" y="3137"/>
                    <a:pt x="4287" y="3119"/>
                  </a:cubicBezTo>
                  <a:lnTo>
                    <a:pt x="4287" y="3119"/>
                  </a:lnTo>
                  <a:cubicBezTo>
                    <a:pt x="3407" y="3303"/>
                    <a:pt x="2513" y="3392"/>
                    <a:pt x="1587" y="3392"/>
                  </a:cubicBezTo>
                  <a:cubicBezTo>
                    <a:pt x="1250" y="3392"/>
                    <a:pt x="909" y="3380"/>
                    <a:pt x="563" y="3357"/>
                  </a:cubicBezTo>
                  <a:lnTo>
                    <a:pt x="563" y="3357"/>
                  </a:lnTo>
                  <a:cubicBezTo>
                    <a:pt x="1429" y="3502"/>
                    <a:pt x="2292" y="3584"/>
                    <a:pt x="3141" y="3584"/>
                  </a:cubicBezTo>
                  <a:cubicBezTo>
                    <a:pt x="4999" y="3584"/>
                    <a:pt x="6786" y="3190"/>
                    <a:pt x="8373" y="2195"/>
                  </a:cubicBezTo>
                  <a:cubicBezTo>
                    <a:pt x="8785" y="1907"/>
                    <a:pt x="9285" y="1532"/>
                    <a:pt x="9698" y="1158"/>
                  </a:cubicBezTo>
                  <a:cubicBezTo>
                    <a:pt x="9710" y="1145"/>
                    <a:pt x="9723" y="1133"/>
                    <a:pt x="9735" y="1133"/>
                  </a:cubicBezTo>
                  <a:cubicBezTo>
                    <a:pt x="9773" y="1108"/>
                    <a:pt x="9785" y="1083"/>
                    <a:pt x="9798" y="1058"/>
                  </a:cubicBezTo>
                  <a:cubicBezTo>
                    <a:pt x="10060" y="820"/>
                    <a:pt x="10260" y="595"/>
                    <a:pt x="10385" y="408"/>
                  </a:cubicBezTo>
                  <a:cubicBezTo>
                    <a:pt x="10519" y="220"/>
                    <a:pt x="10353" y="0"/>
                    <a:pt x="10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2" name="Google Shape;13842;p28"/>
            <p:cNvSpPr/>
            <p:nvPr/>
          </p:nvSpPr>
          <p:spPr>
            <a:xfrm>
              <a:off x="5768875" y="4800675"/>
              <a:ext cx="79350" cy="6425"/>
            </a:xfrm>
            <a:custGeom>
              <a:avLst/>
              <a:gdLst/>
              <a:ahLst/>
              <a:cxnLst/>
              <a:rect l="l" t="t" r="r" b="b"/>
              <a:pathLst>
                <a:path w="3174" h="257" extrusionOk="0">
                  <a:moveTo>
                    <a:pt x="120" y="1"/>
                  </a:moveTo>
                  <a:cubicBezTo>
                    <a:pt x="62" y="1"/>
                    <a:pt x="1" y="59"/>
                    <a:pt x="12" y="127"/>
                  </a:cubicBezTo>
                  <a:cubicBezTo>
                    <a:pt x="37" y="240"/>
                    <a:pt x="162" y="215"/>
                    <a:pt x="249" y="227"/>
                  </a:cubicBezTo>
                  <a:cubicBezTo>
                    <a:pt x="454" y="248"/>
                    <a:pt x="658" y="257"/>
                    <a:pt x="861" y="257"/>
                  </a:cubicBezTo>
                  <a:cubicBezTo>
                    <a:pt x="1640" y="257"/>
                    <a:pt x="2411" y="126"/>
                    <a:pt x="3174" y="27"/>
                  </a:cubicBezTo>
                  <a:lnTo>
                    <a:pt x="3174" y="27"/>
                  </a:lnTo>
                  <a:cubicBezTo>
                    <a:pt x="2524" y="40"/>
                    <a:pt x="1637" y="27"/>
                    <a:pt x="1137" y="52"/>
                  </a:cubicBezTo>
                  <a:cubicBezTo>
                    <a:pt x="899" y="52"/>
                    <a:pt x="474" y="27"/>
                    <a:pt x="137" y="2"/>
                  </a:cubicBezTo>
                  <a:cubicBezTo>
                    <a:pt x="132" y="1"/>
                    <a:pt x="126" y="1"/>
                    <a:pt x="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3" name="Google Shape;13843;p28"/>
            <p:cNvSpPr/>
            <p:nvPr/>
          </p:nvSpPr>
          <p:spPr>
            <a:xfrm>
              <a:off x="5795100" y="4694075"/>
              <a:ext cx="242950" cy="102825"/>
            </a:xfrm>
            <a:custGeom>
              <a:avLst/>
              <a:gdLst/>
              <a:ahLst/>
              <a:cxnLst/>
              <a:rect l="l" t="t" r="r" b="b"/>
              <a:pathLst>
                <a:path w="9718" h="4113" extrusionOk="0">
                  <a:moveTo>
                    <a:pt x="9394" y="0"/>
                  </a:moveTo>
                  <a:cubicBezTo>
                    <a:pt x="9379" y="0"/>
                    <a:pt x="9363" y="2"/>
                    <a:pt x="9348" y="5"/>
                  </a:cubicBezTo>
                  <a:cubicBezTo>
                    <a:pt x="9110" y="80"/>
                    <a:pt x="9235" y="55"/>
                    <a:pt x="9085" y="192"/>
                  </a:cubicBezTo>
                  <a:cubicBezTo>
                    <a:pt x="7298" y="2217"/>
                    <a:pt x="3312" y="3304"/>
                    <a:pt x="88" y="3729"/>
                  </a:cubicBezTo>
                  <a:cubicBezTo>
                    <a:pt x="1512" y="3641"/>
                    <a:pt x="2912" y="3554"/>
                    <a:pt x="4237" y="3304"/>
                  </a:cubicBezTo>
                  <a:lnTo>
                    <a:pt x="4237" y="3304"/>
                  </a:lnTo>
                  <a:cubicBezTo>
                    <a:pt x="2899" y="3766"/>
                    <a:pt x="1587" y="4029"/>
                    <a:pt x="0" y="4066"/>
                  </a:cubicBezTo>
                  <a:cubicBezTo>
                    <a:pt x="442" y="4095"/>
                    <a:pt x="885" y="4112"/>
                    <a:pt x="1328" y="4112"/>
                  </a:cubicBezTo>
                  <a:cubicBezTo>
                    <a:pt x="2053" y="4112"/>
                    <a:pt x="2778" y="4065"/>
                    <a:pt x="3499" y="3941"/>
                  </a:cubicBezTo>
                  <a:cubicBezTo>
                    <a:pt x="3962" y="3854"/>
                    <a:pt x="4424" y="3729"/>
                    <a:pt x="4874" y="3579"/>
                  </a:cubicBezTo>
                  <a:lnTo>
                    <a:pt x="4874" y="3579"/>
                  </a:lnTo>
                  <a:cubicBezTo>
                    <a:pt x="4824" y="3604"/>
                    <a:pt x="4774" y="3629"/>
                    <a:pt x="4724" y="3654"/>
                  </a:cubicBezTo>
                  <a:cubicBezTo>
                    <a:pt x="4861" y="3604"/>
                    <a:pt x="4999" y="3541"/>
                    <a:pt x="5136" y="3491"/>
                  </a:cubicBezTo>
                  <a:cubicBezTo>
                    <a:pt x="5374" y="3391"/>
                    <a:pt x="5624" y="3304"/>
                    <a:pt x="5861" y="3204"/>
                  </a:cubicBezTo>
                  <a:cubicBezTo>
                    <a:pt x="6498" y="2954"/>
                    <a:pt x="7123" y="2704"/>
                    <a:pt x="7711" y="2392"/>
                  </a:cubicBezTo>
                  <a:cubicBezTo>
                    <a:pt x="7898" y="2304"/>
                    <a:pt x="8086" y="2217"/>
                    <a:pt x="8285" y="2129"/>
                  </a:cubicBezTo>
                  <a:cubicBezTo>
                    <a:pt x="8585" y="1979"/>
                    <a:pt x="9273" y="1479"/>
                    <a:pt x="9310" y="1417"/>
                  </a:cubicBezTo>
                  <a:cubicBezTo>
                    <a:pt x="9435" y="1330"/>
                    <a:pt x="9448" y="1167"/>
                    <a:pt x="9373" y="1055"/>
                  </a:cubicBezTo>
                  <a:cubicBezTo>
                    <a:pt x="9385" y="1042"/>
                    <a:pt x="9398" y="1017"/>
                    <a:pt x="9410" y="992"/>
                  </a:cubicBezTo>
                  <a:cubicBezTo>
                    <a:pt x="9473" y="842"/>
                    <a:pt x="9485" y="805"/>
                    <a:pt x="9510" y="667"/>
                  </a:cubicBezTo>
                  <a:cubicBezTo>
                    <a:pt x="9523" y="642"/>
                    <a:pt x="9523" y="605"/>
                    <a:pt x="9510" y="580"/>
                  </a:cubicBezTo>
                  <a:cubicBezTo>
                    <a:pt x="9573" y="517"/>
                    <a:pt x="9635" y="442"/>
                    <a:pt x="9660" y="355"/>
                  </a:cubicBezTo>
                  <a:cubicBezTo>
                    <a:pt x="9717" y="183"/>
                    <a:pt x="9564" y="0"/>
                    <a:pt x="9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4" name="Google Shape;13844;p28"/>
            <p:cNvSpPr/>
            <p:nvPr/>
          </p:nvSpPr>
          <p:spPr>
            <a:xfrm>
              <a:off x="5699500" y="4633550"/>
              <a:ext cx="346250" cy="105150"/>
            </a:xfrm>
            <a:custGeom>
              <a:avLst/>
              <a:gdLst/>
              <a:ahLst/>
              <a:cxnLst/>
              <a:rect l="l" t="t" r="r" b="b"/>
              <a:pathLst>
                <a:path w="13850" h="4206" extrusionOk="0">
                  <a:moveTo>
                    <a:pt x="13557" y="1"/>
                  </a:moveTo>
                  <a:cubicBezTo>
                    <a:pt x="13528" y="1"/>
                    <a:pt x="13496" y="5"/>
                    <a:pt x="13459" y="14"/>
                  </a:cubicBezTo>
                  <a:cubicBezTo>
                    <a:pt x="13309" y="139"/>
                    <a:pt x="13147" y="264"/>
                    <a:pt x="12997" y="376"/>
                  </a:cubicBezTo>
                  <a:cubicBezTo>
                    <a:pt x="12934" y="414"/>
                    <a:pt x="12872" y="451"/>
                    <a:pt x="12809" y="501"/>
                  </a:cubicBezTo>
                  <a:cubicBezTo>
                    <a:pt x="11610" y="1314"/>
                    <a:pt x="10285" y="1826"/>
                    <a:pt x="8823" y="2488"/>
                  </a:cubicBezTo>
                  <a:cubicBezTo>
                    <a:pt x="9373" y="2313"/>
                    <a:pt x="9935" y="2138"/>
                    <a:pt x="10485" y="1951"/>
                  </a:cubicBezTo>
                  <a:lnTo>
                    <a:pt x="10485" y="1951"/>
                  </a:lnTo>
                  <a:cubicBezTo>
                    <a:pt x="9510" y="2388"/>
                    <a:pt x="8473" y="2651"/>
                    <a:pt x="7461" y="2976"/>
                  </a:cubicBezTo>
                  <a:cubicBezTo>
                    <a:pt x="5824" y="3498"/>
                    <a:pt x="3705" y="3990"/>
                    <a:pt x="1638" y="3990"/>
                  </a:cubicBezTo>
                  <a:cubicBezTo>
                    <a:pt x="1085" y="3990"/>
                    <a:pt x="535" y="3955"/>
                    <a:pt x="0" y="3875"/>
                  </a:cubicBezTo>
                  <a:lnTo>
                    <a:pt x="0" y="3875"/>
                  </a:lnTo>
                  <a:cubicBezTo>
                    <a:pt x="958" y="4102"/>
                    <a:pt x="1929" y="4206"/>
                    <a:pt x="2900" y="4206"/>
                  </a:cubicBezTo>
                  <a:cubicBezTo>
                    <a:pt x="4602" y="4206"/>
                    <a:pt x="6304" y="3888"/>
                    <a:pt x="7936" y="3363"/>
                  </a:cubicBezTo>
                  <a:cubicBezTo>
                    <a:pt x="8848" y="3076"/>
                    <a:pt x="9785" y="2851"/>
                    <a:pt x="10672" y="2463"/>
                  </a:cubicBezTo>
                  <a:cubicBezTo>
                    <a:pt x="11197" y="2226"/>
                    <a:pt x="11685" y="1939"/>
                    <a:pt x="12172" y="1626"/>
                  </a:cubicBezTo>
                  <a:cubicBezTo>
                    <a:pt x="12347" y="1589"/>
                    <a:pt x="12659" y="1439"/>
                    <a:pt x="12909" y="1326"/>
                  </a:cubicBezTo>
                  <a:cubicBezTo>
                    <a:pt x="13209" y="1164"/>
                    <a:pt x="13509" y="939"/>
                    <a:pt x="13672" y="639"/>
                  </a:cubicBezTo>
                  <a:cubicBezTo>
                    <a:pt x="13797" y="423"/>
                    <a:pt x="13849" y="1"/>
                    <a:pt x="13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5" name="Google Shape;13845;p28"/>
            <p:cNvSpPr/>
            <p:nvPr/>
          </p:nvSpPr>
          <p:spPr>
            <a:xfrm>
              <a:off x="5717300" y="4593875"/>
              <a:ext cx="330250" cy="104075"/>
            </a:xfrm>
            <a:custGeom>
              <a:avLst/>
              <a:gdLst/>
              <a:ahLst/>
              <a:cxnLst/>
              <a:rect l="l" t="t" r="r" b="b"/>
              <a:pathLst>
                <a:path w="13210" h="4163" extrusionOk="0">
                  <a:moveTo>
                    <a:pt x="13000" y="1"/>
                  </a:moveTo>
                  <a:cubicBezTo>
                    <a:pt x="12957" y="1"/>
                    <a:pt x="12915" y="14"/>
                    <a:pt x="12885" y="39"/>
                  </a:cubicBezTo>
                  <a:cubicBezTo>
                    <a:pt x="12860" y="64"/>
                    <a:pt x="12797" y="101"/>
                    <a:pt x="12785" y="101"/>
                  </a:cubicBezTo>
                  <a:cubicBezTo>
                    <a:pt x="12710" y="151"/>
                    <a:pt x="12635" y="189"/>
                    <a:pt x="12585" y="239"/>
                  </a:cubicBezTo>
                  <a:cubicBezTo>
                    <a:pt x="12572" y="251"/>
                    <a:pt x="12560" y="264"/>
                    <a:pt x="12547" y="264"/>
                  </a:cubicBezTo>
                  <a:cubicBezTo>
                    <a:pt x="12310" y="276"/>
                    <a:pt x="12135" y="514"/>
                    <a:pt x="11935" y="614"/>
                  </a:cubicBezTo>
                  <a:cubicBezTo>
                    <a:pt x="11710" y="751"/>
                    <a:pt x="11472" y="889"/>
                    <a:pt x="11235" y="1014"/>
                  </a:cubicBezTo>
                  <a:cubicBezTo>
                    <a:pt x="11235" y="1014"/>
                    <a:pt x="11235" y="1014"/>
                    <a:pt x="11223" y="1026"/>
                  </a:cubicBezTo>
                  <a:cubicBezTo>
                    <a:pt x="10985" y="1151"/>
                    <a:pt x="10748" y="1276"/>
                    <a:pt x="10498" y="1401"/>
                  </a:cubicBezTo>
                  <a:cubicBezTo>
                    <a:pt x="10498" y="1316"/>
                    <a:pt x="10423" y="1255"/>
                    <a:pt x="10336" y="1255"/>
                  </a:cubicBezTo>
                  <a:cubicBezTo>
                    <a:pt x="10295" y="1255"/>
                    <a:pt x="10251" y="1269"/>
                    <a:pt x="10210" y="1301"/>
                  </a:cubicBezTo>
                  <a:cubicBezTo>
                    <a:pt x="9161" y="1826"/>
                    <a:pt x="7936" y="2163"/>
                    <a:pt x="7086" y="2401"/>
                  </a:cubicBezTo>
                  <a:cubicBezTo>
                    <a:pt x="5537" y="2876"/>
                    <a:pt x="3849" y="3238"/>
                    <a:pt x="2100" y="3326"/>
                  </a:cubicBezTo>
                  <a:cubicBezTo>
                    <a:pt x="2427" y="3345"/>
                    <a:pt x="2755" y="3355"/>
                    <a:pt x="3081" y="3355"/>
                  </a:cubicBezTo>
                  <a:cubicBezTo>
                    <a:pt x="3602" y="3355"/>
                    <a:pt x="4122" y="3329"/>
                    <a:pt x="4637" y="3276"/>
                  </a:cubicBezTo>
                  <a:lnTo>
                    <a:pt x="4637" y="3276"/>
                  </a:lnTo>
                  <a:cubicBezTo>
                    <a:pt x="3257" y="3558"/>
                    <a:pt x="1856" y="3718"/>
                    <a:pt x="445" y="3718"/>
                  </a:cubicBezTo>
                  <a:cubicBezTo>
                    <a:pt x="297" y="3718"/>
                    <a:pt x="149" y="3717"/>
                    <a:pt x="0" y="3713"/>
                  </a:cubicBezTo>
                  <a:lnTo>
                    <a:pt x="0" y="3713"/>
                  </a:lnTo>
                  <a:cubicBezTo>
                    <a:pt x="938" y="3819"/>
                    <a:pt x="1851" y="3888"/>
                    <a:pt x="2760" y="3888"/>
                  </a:cubicBezTo>
                  <a:cubicBezTo>
                    <a:pt x="3136" y="3888"/>
                    <a:pt x="3511" y="3876"/>
                    <a:pt x="3887" y="3850"/>
                  </a:cubicBezTo>
                  <a:lnTo>
                    <a:pt x="3887" y="3850"/>
                  </a:lnTo>
                  <a:cubicBezTo>
                    <a:pt x="3150" y="3963"/>
                    <a:pt x="2412" y="4063"/>
                    <a:pt x="1675" y="4163"/>
                  </a:cubicBezTo>
                  <a:cubicBezTo>
                    <a:pt x="2875" y="4138"/>
                    <a:pt x="4087" y="4163"/>
                    <a:pt x="5274" y="3975"/>
                  </a:cubicBezTo>
                  <a:cubicBezTo>
                    <a:pt x="5786" y="3888"/>
                    <a:pt x="6311" y="3775"/>
                    <a:pt x="6811" y="3600"/>
                  </a:cubicBezTo>
                  <a:cubicBezTo>
                    <a:pt x="6861" y="3575"/>
                    <a:pt x="6899" y="3538"/>
                    <a:pt x="6924" y="3488"/>
                  </a:cubicBezTo>
                  <a:cubicBezTo>
                    <a:pt x="6949" y="3376"/>
                    <a:pt x="6911" y="3313"/>
                    <a:pt x="6849" y="3276"/>
                  </a:cubicBezTo>
                  <a:cubicBezTo>
                    <a:pt x="8898" y="2713"/>
                    <a:pt x="10923" y="1938"/>
                    <a:pt x="12685" y="739"/>
                  </a:cubicBezTo>
                  <a:cubicBezTo>
                    <a:pt x="12747" y="689"/>
                    <a:pt x="12785" y="601"/>
                    <a:pt x="12772" y="526"/>
                  </a:cubicBezTo>
                  <a:cubicBezTo>
                    <a:pt x="12897" y="476"/>
                    <a:pt x="13010" y="414"/>
                    <a:pt x="13110" y="339"/>
                  </a:cubicBezTo>
                  <a:cubicBezTo>
                    <a:pt x="13185" y="276"/>
                    <a:pt x="13210" y="164"/>
                    <a:pt x="13160" y="89"/>
                  </a:cubicBezTo>
                  <a:cubicBezTo>
                    <a:pt x="13130" y="29"/>
                    <a:pt x="13064" y="1"/>
                    <a:pt x="130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6" name="Google Shape;13846;p28"/>
            <p:cNvSpPr/>
            <p:nvPr/>
          </p:nvSpPr>
          <p:spPr>
            <a:xfrm>
              <a:off x="6036275" y="4596400"/>
              <a:ext cx="650" cy="325"/>
            </a:xfrm>
            <a:custGeom>
              <a:avLst/>
              <a:gdLst/>
              <a:ahLst/>
              <a:cxnLst/>
              <a:rect l="l" t="t" r="r" b="b"/>
              <a:pathLst>
                <a:path w="26" h="13" extrusionOk="0">
                  <a:moveTo>
                    <a:pt x="1" y="13"/>
                  </a:moveTo>
                  <a:cubicBezTo>
                    <a:pt x="13" y="13"/>
                    <a:pt x="13" y="13"/>
                    <a:pt x="26" y="0"/>
                  </a:cubicBezTo>
                  <a:cubicBezTo>
                    <a:pt x="26" y="0"/>
                    <a:pt x="26" y="0"/>
                    <a:pt x="26" y="0"/>
                  </a:cubicBezTo>
                  <a:cubicBezTo>
                    <a:pt x="13" y="13"/>
                    <a:pt x="13" y="13"/>
                    <a:pt x="1"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7" name="Google Shape;13847;p28"/>
            <p:cNvSpPr/>
            <p:nvPr/>
          </p:nvSpPr>
          <p:spPr>
            <a:xfrm>
              <a:off x="6036275" y="4596700"/>
              <a:ext cx="25" cy="350"/>
            </a:xfrm>
            <a:custGeom>
              <a:avLst/>
              <a:gdLst/>
              <a:ahLst/>
              <a:cxnLst/>
              <a:rect l="l" t="t" r="r" b="b"/>
              <a:pathLst>
                <a:path w="1" h="14" extrusionOk="0">
                  <a:moveTo>
                    <a:pt x="1" y="1"/>
                  </a:moveTo>
                  <a:cubicBezTo>
                    <a:pt x="1" y="13"/>
                    <a:pt x="1" y="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8" name="Google Shape;13848;p28"/>
            <p:cNvSpPr/>
            <p:nvPr/>
          </p:nvSpPr>
          <p:spPr>
            <a:xfrm>
              <a:off x="5620750" y="4750525"/>
              <a:ext cx="138750" cy="44900"/>
            </a:xfrm>
            <a:custGeom>
              <a:avLst/>
              <a:gdLst/>
              <a:ahLst/>
              <a:cxnLst/>
              <a:rect l="l" t="t" r="r" b="b"/>
              <a:pathLst>
                <a:path w="5550" h="1796" extrusionOk="0">
                  <a:moveTo>
                    <a:pt x="414" y="0"/>
                  </a:moveTo>
                  <a:cubicBezTo>
                    <a:pt x="350" y="0"/>
                    <a:pt x="285" y="29"/>
                    <a:pt x="251" y="84"/>
                  </a:cubicBezTo>
                  <a:cubicBezTo>
                    <a:pt x="1" y="421"/>
                    <a:pt x="1051" y="771"/>
                    <a:pt x="1288" y="909"/>
                  </a:cubicBezTo>
                  <a:cubicBezTo>
                    <a:pt x="2625" y="1496"/>
                    <a:pt x="4100" y="1733"/>
                    <a:pt x="5550" y="1796"/>
                  </a:cubicBezTo>
                  <a:cubicBezTo>
                    <a:pt x="4825" y="1708"/>
                    <a:pt x="4050" y="1533"/>
                    <a:pt x="3300" y="1308"/>
                  </a:cubicBezTo>
                  <a:lnTo>
                    <a:pt x="3300" y="1308"/>
                  </a:lnTo>
                  <a:cubicBezTo>
                    <a:pt x="3850" y="1408"/>
                    <a:pt x="4400" y="1446"/>
                    <a:pt x="4962" y="1458"/>
                  </a:cubicBezTo>
                  <a:cubicBezTo>
                    <a:pt x="3763" y="1308"/>
                    <a:pt x="2425" y="996"/>
                    <a:pt x="1476" y="434"/>
                  </a:cubicBezTo>
                  <a:cubicBezTo>
                    <a:pt x="1435" y="393"/>
                    <a:pt x="1377" y="371"/>
                    <a:pt x="1325" y="371"/>
                  </a:cubicBezTo>
                  <a:cubicBezTo>
                    <a:pt x="1266" y="371"/>
                    <a:pt x="1214" y="399"/>
                    <a:pt x="1201" y="459"/>
                  </a:cubicBezTo>
                  <a:cubicBezTo>
                    <a:pt x="1151" y="434"/>
                    <a:pt x="1101" y="409"/>
                    <a:pt x="1063" y="384"/>
                  </a:cubicBezTo>
                  <a:cubicBezTo>
                    <a:pt x="888" y="284"/>
                    <a:pt x="713" y="184"/>
                    <a:pt x="551" y="59"/>
                  </a:cubicBezTo>
                  <a:cubicBezTo>
                    <a:pt x="517" y="19"/>
                    <a:pt x="466" y="0"/>
                    <a:pt x="4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9" name="Google Shape;13849;p28"/>
            <p:cNvSpPr/>
            <p:nvPr/>
          </p:nvSpPr>
          <p:spPr>
            <a:xfrm>
              <a:off x="5603275" y="4685475"/>
              <a:ext cx="86875" cy="43100"/>
            </a:xfrm>
            <a:custGeom>
              <a:avLst/>
              <a:gdLst/>
              <a:ahLst/>
              <a:cxnLst/>
              <a:rect l="l" t="t" r="r" b="b"/>
              <a:pathLst>
                <a:path w="3475" h="1724" extrusionOk="0">
                  <a:moveTo>
                    <a:pt x="162" y="1"/>
                  </a:moveTo>
                  <a:cubicBezTo>
                    <a:pt x="101" y="1"/>
                    <a:pt x="41" y="37"/>
                    <a:pt x="13" y="149"/>
                  </a:cubicBezTo>
                  <a:cubicBezTo>
                    <a:pt x="0" y="236"/>
                    <a:pt x="63" y="311"/>
                    <a:pt x="113" y="361"/>
                  </a:cubicBezTo>
                  <a:cubicBezTo>
                    <a:pt x="275" y="549"/>
                    <a:pt x="488" y="686"/>
                    <a:pt x="700" y="811"/>
                  </a:cubicBezTo>
                  <a:cubicBezTo>
                    <a:pt x="1550" y="1299"/>
                    <a:pt x="2500" y="1611"/>
                    <a:pt x="3474" y="1724"/>
                  </a:cubicBezTo>
                  <a:cubicBezTo>
                    <a:pt x="2899" y="1586"/>
                    <a:pt x="2275" y="1361"/>
                    <a:pt x="1762" y="1099"/>
                  </a:cubicBezTo>
                  <a:lnTo>
                    <a:pt x="1762" y="1099"/>
                  </a:lnTo>
                  <a:cubicBezTo>
                    <a:pt x="2125" y="1211"/>
                    <a:pt x="2487" y="1286"/>
                    <a:pt x="2874" y="1336"/>
                  </a:cubicBezTo>
                  <a:cubicBezTo>
                    <a:pt x="1950" y="1086"/>
                    <a:pt x="1087" y="736"/>
                    <a:pt x="388" y="149"/>
                  </a:cubicBezTo>
                  <a:cubicBezTo>
                    <a:pt x="375" y="149"/>
                    <a:pt x="375" y="136"/>
                    <a:pt x="363" y="124"/>
                  </a:cubicBezTo>
                  <a:cubicBezTo>
                    <a:pt x="350" y="111"/>
                    <a:pt x="350" y="111"/>
                    <a:pt x="338" y="99"/>
                  </a:cubicBezTo>
                  <a:cubicBezTo>
                    <a:pt x="317" y="57"/>
                    <a:pt x="239"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0" name="Google Shape;13850;p28"/>
            <p:cNvSpPr/>
            <p:nvPr/>
          </p:nvSpPr>
          <p:spPr>
            <a:xfrm>
              <a:off x="5584025" y="4635675"/>
              <a:ext cx="152050" cy="51025"/>
            </a:xfrm>
            <a:custGeom>
              <a:avLst/>
              <a:gdLst/>
              <a:ahLst/>
              <a:cxnLst/>
              <a:rect l="l" t="t" r="r" b="b"/>
              <a:pathLst>
                <a:path w="6082" h="2041" extrusionOk="0">
                  <a:moveTo>
                    <a:pt x="129" y="0"/>
                  </a:moveTo>
                  <a:cubicBezTo>
                    <a:pt x="65" y="0"/>
                    <a:pt x="1" y="61"/>
                    <a:pt x="20" y="129"/>
                  </a:cubicBezTo>
                  <a:cubicBezTo>
                    <a:pt x="45" y="179"/>
                    <a:pt x="95" y="241"/>
                    <a:pt x="133" y="291"/>
                  </a:cubicBezTo>
                  <a:cubicBezTo>
                    <a:pt x="120" y="316"/>
                    <a:pt x="120" y="354"/>
                    <a:pt x="133" y="404"/>
                  </a:cubicBezTo>
                  <a:cubicBezTo>
                    <a:pt x="170" y="441"/>
                    <a:pt x="220" y="491"/>
                    <a:pt x="283" y="529"/>
                  </a:cubicBezTo>
                  <a:cubicBezTo>
                    <a:pt x="233" y="554"/>
                    <a:pt x="195" y="604"/>
                    <a:pt x="220" y="679"/>
                  </a:cubicBezTo>
                  <a:cubicBezTo>
                    <a:pt x="595" y="1041"/>
                    <a:pt x="1133" y="1216"/>
                    <a:pt x="1607" y="1416"/>
                  </a:cubicBezTo>
                  <a:cubicBezTo>
                    <a:pt x="2645" y="1804"/>
                    <a:pt x="3757" y="1916"/>
                    <a:pt x="4844" y="2041"/>
                  </a:cubicBezTo>
                  <a:cubicBezTo>
                    <a:pt x="3657" y="1804"/>
                    <a:pt x="2395" y="1554"/>
                    <a:pt x="1308" y="1054"/>
                  </a:cubicBezTo>
                  <a:lnTo>
                    <a:pt x="1308" y="1054"/>
                  </a:lnTo>
                  <a:cubicBezTo>
                    <a:pt x="2735" y="1566"/>
                    <a:pt x="4877" y="1816"/>
                    <a:pt x="6001" y="1816"/>
                  </a:cubicBezTo>
                  <a:cubicBezTo>
                    <a:pt x="6028" y="1816"/>
                    <a:pt x="6055" y="1816"/>
                    <a:pt x="6081" y="1816"/>
                  </a:cubicBezTo>
                  <a:cubicBezTo>
                    <a:pt x="5007" y="1766"/>
                    <a:pt x="3957" y="1504"/>
                    <a:pt x="2907" y="1279"/>
                  </a:cubicBezTo>
                  <a:cubicBezTo>
                    <a:pt x="2845" y="1266"/>
                    <a:pt x="2770" y="1241"/>
                    <a:pt x="2695" y="1229"/>
                  </a:cubicBezTo>
                  <a:lnTo>
                    <a:pt x="2695" y="1229"/>
                  </a:lnTo>
                  <a:cubicBezTo>
                    <a:pt x="3427" y="1341"/>
                    <a:pt x="4138" y="1393"/>
                    <a:pt x="4601" y="1393"/>
                  </a:cubicBezTo>
                  <a:cubicBezTo>
                    <a:pt x="4652" y="1393"/>
                    <a:pt x="4700" y="1392"/>
                    <a:pt x="4744" y="1391"/>
                  </a:cubicBezTo>
                  <a:cubicBezTo>
                    <a:pt x="3832" y="1341"/>
                    <a:pt x="2857" y="1154"/>
                    <a:pt x="2057" y="929"/>
                  </a:cubicBezTo>
                  <a:cubicBezTo>
                    <a:pt x="1383" y="754"/>
                    <a:pt x="658" y="516"/>
                    <a:pt x="270" y="104"/>
                  </a:cubicBezTo>
                  <a:cubicBezTo>
                    <a:pt x="258" y="91"/>
                    <a:pt x="208" y="17"/>
                    <a:pt x="183" y="17"/>
                  </a:cubicBezTo>
                  <a:cubicBezTo>
                    <a:pt x="166" y="5"/>
                    <a:pt x="148"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1" name="Google Shape;13851;p28"/>
            <p:cNvSpPr/>
            <p:nvPr/>
          </p:nvSpPr>
          <p:spPr>
            <a:xfrm>
              <a:off x="5978175" y="4756050"/>
              <a:ext cx="49375" cy="36050"/>
            </a:xfrm>
            <a:custGeom>
              <a:avLst/>
              <a:gdLst/>
              <a:ahLst/>
              <a:cxnLst/>
              <a:rect l="l" t="t" r="r" b="b"/>
              <a:pathLst>
                <a:path w="1975" h="1442" extrusionOk="0">
                  <a:moveTo>
                    <a:pt x="1975" y="0"/>
                  </a:moveTo>
                  <a:cubicBezTo>
                    <a:pt x="1900" y="50"/>
                    <a:pt x="1837" y="100"/>
                    <a:pt x="1775" y="150"/>
                  </a:cubicBezTo>
                  <a:cubicBezTo>
                    <a:pt x="1775" y="138"/>
                    <a:pt x="1775" y="138"/>
                    <a:pt x="1762" y="138"/>
                  </a:cubicBezTo>
                  <a:cubicBezTo>
                    <a:pt x="1745" y="114"/>
                    <a:pt x="1722" y="105"/>
                    <a:pt x="1699" y="105"/>
                  </a:cubicBezTo>
                  <a:cubicBezTo>
                    <a:pt x="1672" y="105"/>
                    <a:pt x="1645" y="118"/>
                    <a:pt x="1625" y="138"/>
                  </a:cubicBezTo>
                  <a:cubicBezTo>
                    <a:pt x="1600" y="150"/>
                    <a:pt x="1587" y="163"/>
                    <a:pt x="1562" y="188"/>
                  </a:cubicBezTo>
                  <a:cubicBezTo>
                    <a:pt x="1400" y="313"/>
                    <a:pt x="1237" y="450"/>
                    <a:pt x="1075" y="588"/>
                  </a:cubicBezTo>
                  <a:cubicBezTo>
                    <a:pt x="1012" y="625"/>
                    <a:pt x="937" y="675"/>
                    <a:pt x="875" y="725"/>
                  </a:cubicBezTo>
                  <a:cubicBezTo>
                    <a:pt x="688" y="837"/>
                    <a:pt x="338" y="1012"/>
                    <a:pt x="125" y="1175"/>
                  </a:cubicBezTo>
                  <a:cubicBezTo>
                    <a:pt x="113" y="1200"/>
                    <a:pt x="100" y="1225"/>
                    <a:pt x="113" y="1237"/>
                  </a:cubicBezTo>
                  <a:cubicBezTo>
                    <a:pt x="88" y="1250"/>
                    <a:pt x="75" y="1262"/>
                    <a:pt x="50" y="1275"/>
                  </a:cubicBezTo>
                  <a:cubicBezTo>
                    <a:pt x="0" y="1325"/>
                    <a:pt x="25" y="1412"/>
                    <a:pt x="88" y="1437"/>
                  </a:cubicBezTo>
                  <a:cubicBezTo>
                    <a:pt x="99" y="1440"/>
                    <a:pt x="109" y="1441"/>
                    <a:pt x="120" y="1441"/>
                  </a:cubicBezTo>
                  <a:cubicBezTo>
                    <a:pt x="207" y="1441"/>
                    <a:pt x="285" y="1358"/>
                    <a:pt x="363" y="1325"/>
                  </a:cubicBezTo>
                  <a:cubicBezTo>
                    <a:pt x="588" y="1187"/>
                    <a:pt x="800" y="1025"/>
                    <a:pt x="1000" y="875"/>
                  </a:cubicBezTo>
                  <a:cubicBezTo>
                    <a:pt x="1262" y="700"/>
                    <a:pt x="1512" y="513"/>
                    <a:pt x="1750" y="300"/>
                  </a:cubicBezTo>
                  <a:cubicBezTo>
                    <a:pt x="1787" y="275"/>
                    <a:pt x="1800" y="213"/>
                    <a:pt x="1787" y="175"/>
                  </a:cubicBezTo>
                  <a:cubicBezTo>
                    <a:pt x="1850" y="113"/>
                    <a:pt x="1912" y="63"/>
                    <a:pt x="19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2" name="Google Shape;13852;p28"/>
            <p:cNvSpPr/>
            <p:nvPr/>
          </p:nvSpPr>
          <p:spPr>
            <a:xfrm>
              <a:off x="6021900" y="4763175"/>
              <a:ext cx="300" cy="400"/>
            </a:xfrm>
            <a:custGeom>
              <a:avLst/>
              <a:gdLst/>
              <a:ahLst/>
              <a:cxnLst/>
              <a:rect l="l" t="t" r="r" b="b"/>
              <a:pathLst>
                <a:path w="12" h="16" extrusionOk="0">
                  <a:moveTo>
                    <a:pt x="10" y="1"/>
                  </a:moveTo>
                  <a:cubicBezTo>
                    <a:pt x="9" y="1"/>
                    <a:pt x="6" y="5"/>
                    <a:pt x="1" y="15"/>
                  </a:cubicBezTo>
                  <a:cubicBezTo>
                    <a:pt x="8" y="8"/>
                    <a:pt x="11"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3" name="Google Shape;13853;p28"/>
            <p:cNvSpPr/>
            <p:nvPr/>
          </p:nvSpPr>
          <p:spPr>
            <a:xfrm>
              <a:off x="5862575" y="4720425"/>
              <a:ext cx="115300" cy="36900"/>
            </a:xfrm>
            <a:custGeom>
              <a:avLst/>
              <a:gdLst/>
              <a:ahLst/>
              <a:cxnLst/>
              <a:rect l="l" t="t" r="r" b="b"/>
              <a:pathLst>
                <a:path w="4612" h="1476" extrusionOk="0">
                  <a:moveTo>
                    <a:pt x="4612" y="1"/>
                  </a:moveTo>
                  <a:lnTo>
                    <a:pt x="4612" y="1"/>
                  </a:lnTo>
                  <a:cubicBezTo>
                    <a:pt x="3087" y="538"/>
                    <a:pt x="1538" y="1000"/>
                    <a:pt x="0" y="1475"/>
                  </a:cubicBezTo>
                  <a:cubicBezTo>
                    <a:pt x="1625" y="1213"/>
                    <a:pt x="3337" y="950"/>
                    <a:pt x="4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4" name="Google Shape;13854;p28"/>
            <p:cNvSpPr/>
            <p:nvPr/>
          </p:nvSpPr>
          <p:spPr>
            <a:xfrm>
              <a:off x="5887575" y="4718875"/>
              <a:ext cx="73125" cy="24700"/>
            </a:xfrm>
            <a:custGeom>
              <a:avLst/>
              <a:gdLst/>
              <a:ahLst/>
              <a:cxnLst/>
              <a:rect l="l" t="t" r="r" b="b"/>
              <a:pathLst>
                <a:path w="2925" h="988" extrusionOk="0">
                  <a:moveTo>
                    <a:pt x="2924" y="0"/>
                  </a:moveTo>
                  <a:lnTo>
                    <a:pt x="2924" y="0"/>
                  </a:lnTo>
                  <a:cubicBezTo>
                    <a:pt x="1925" y="275"/>
                    <a:pt x="975" y="650"/>
                    <a:pt x="0" y="987"/>
                  </a:cubicBezTo>
                  <a:cubicBezTo>
                    <a:pt x="1012" y="825"/>
                    <a:pt x="2075" y="575"/>
                    <a:pt x="29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5" name="Google Shape;13855;p28"/>
            <p:cNvSpPr/>
            <p:nvPr/>
          </p:nvSpPr>
          <p:spPr>
            <a:xfrm>
              <a:off x="5907550" y="4726375"/>
              <a:ext cx="17525" cy="6575"/>
            </a:xfrm>
            <a:custGeom>
              <a:avLst/>
              <a:gdLst/>
              <a:ahLst/>
              <a:cxnLst/>
              <a:rect l="l" t="t" r="r" b="b"/>
              <a:pathLst>
                <a:path w="701" h="263" extrusionOk="0">
                  <a:moveTo>
                    <a:pt x="701" y="0"/>
                  </a:moveTo>
                  <a:lnTo>
                    <a:pt x="701" y="0"/>
                  </a:lnTo>
                  <a:cubicBezTo>
                    <a:pt x="463" y="63"/>
                    <a:pt x="226" y="162"/>
                    <a:pt x="1" y="262"/>
                  </a:cubicBezTo>
                  <a:cubicBezTo>
                    <a:pt x="238" y="200"/>
                    <a:pt x="513" y="125"/>
                    <a:pt x="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6" name="Google Shape;13856;p28"/>
            <p:cNvSpPr/>
            <p:nvPr/>
          </p:nvSpPr>
          <p:spPr>
            <a:xfrm>
              <a:off x="5854775" y="4781650"/>
              <a:ext cx="111550" cy="27850"/>
            </a:xfrm>
            <a:custGeom>
              <a:avLst/>
              <a:gdLst/>
              <a:ahLst/>
              <a:cxnLst/>
              <a:rect l="l" t="t" r="r" b="b"/>
              <a:pathLst>
                <a:path w="4462" h="1114" extrusionOk="0">
                  <a:moveTo>
                    <a:pt x="4461" y="1"/>
                  </a:moveTo>
                  <a:lnTo>
                    <a:pt x="4461" y="1"/>
                  </a:lnTo>
                  <a:cubicBezTo>
                    <a:pt x="2962" y="351"/>
                    <a:pt x="1450" y="663"/>
                    <a:pt x="0" y="1113"/>
                  </a:cubicBezTo>
                  <a:cubicBezTo>
                    <a:pt x="1525" y="938"/>
                    <a:pt x="3137" y="751"/>
                    <a:pt x="4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7" name="Google Shape;13857;p28"/>
            <p:cNvSpPr/>
            <p:nvPr/>
          </p:nvSpPr>
          <p:spPr>
            <a:xfrm>
              <a:off x="5893200" y="4791025"/>
              <a:ext cx="61875" cy="20350"/>
            </a:xfrm>
            <a:custGeom>
              <a:avLst/>
              <a:gdLst/>
              <a:ahLst/>
              <a:cxnLst/>
              <a:rect l="l" t="t" r="r" b="b"/>
              <a:pathLst>
                <a:path w="2475" h="814" extrusionOk="0">
                  <a:moveTo>
                    <a:pt x="2474" y="1"/>
                  </a:moveTo>
                  <a:lnTo>
                    <a:pt x="2474" y="1"/>
                  </a:lnTo>
                  <a:cubicBezTo>
                    <a:pt x="1637" y="201"/>
                    <a:pt x="825" y="526"/>
                    <a:pt x="0" y="813"/>
                  </a:cubicBezTo>
                  <a:cubicBezTo>
                    <a:pt x="862" y="688"/>
                    <a:pt x="1750" y="476"/>
                    <a:pt x="2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8" name="Google Shape;13858;p28"/>
            <p:cNvSpPr/>
            <p:nvPr/>
          </p:nvSpPr>
          <p:spPr>
            <a:xfrm>
              <a:off x="5912875" y="4806975"/>
              <a:ext cx="18150" cy="6275"/>
            </a:xfrm>
            <a:custGeom>
              <a:avLst/>
              <a:gdLst/>
              <a:ahLst/>
              <a:cxnLst/>
              <a:rect l="l" t="t" r="r" b="b"/>
              <a:pathLst>
                <a:path w="726" h="251" extrusionOk="0">
                  <a:moveTo>
                    <a:pt x="725" y="0"/>
                  </a:moveTo>
                  <a:lnTo>
                    <a:pt x="725" y="0"/>
                  </a:lnTo>
                  <a:cubicBezTo>
                    <a:pt x="475" y="50"/>
                    <a:pt x="238" y="150"/>
                    <a:pt x="0" y="250"/>
                  </a:cubicBezTo>
                  <a:cubicBezTo>
                    <a:pt x="250" y="200"/>
                    <a:pt x="538" y="113"/>
                    <a:pt x="7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9" name="Google Shape;13859;p28"/>
            <p:cNvSpPr/>
            <p:nvPr/>
          </p:nvSpPr>
          <p:spPr>
            <a:xfrm>
              <a:off x="5889125" y="4821025"/>
              <a:ext cx="48775" cy="16275"/>
            </a:xfrm>
            <a:custGeom>
              <a:avLst/>
              <a:gdLst/>
              <a:ahLst/>
              <a:cxnLst/>
              <a:rect l="l" t="t" r="r" b="b"/>
              <a:pathLst>
                <a:path w="1951" h="651" extrusionOk="0">
                  <a:moveTo>
                    <a:pt x="1950" y="1"/>
                  </a:moveTo>
                  <a:lnTo>
                    <a:pt x="1950" y="1"/>
                  </a:lnTo>
                  <a:cubicBezTo>
                    <a:pt x="1288" y="188"/>
                    <a:pt x="651" y="425"/>
                    <a:pt x="1" y="650"/>
                  </a:cubicBezTo>
                  <a:cubicBezTo>
                    <a:pt x="676" y="538"/>
                    <a:pt x="1375" y="388"/>
                    <a:pt x="19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0" name="Google Shape;13860;p28"/>
            <p:cNvSpPr/>
            <p:nvPr/>
          </p:nvSpPr>
          <p:spPr>
            <a:xfrm>
              <a:off x="5835700" y="4668250"/>
              <a:ext cx="122800" cy="35325"/>
            </a:xfrm>
            <a:custGeom>
              <a:avLst/>
              <a:gdLst/>
              <a:ahLst/>
              <a:cxnLst/>
              <a:rect l="l" t="t" r="r" b="b"/>
              <a:pathLst>
                <a:path w="4912" h="1413" extrusionOk="0">
                  <a:moveTo>
                    <a:pt x="4912" y="1"/>
                  </a:moveTo>
                  <a:lnTo>
                    <a:pt x="4912" y="1"/>
                  </a:lnTo>
                  <a:cubicBezTo>
                    <a:pt x="4874" y="13"/>
                    <a:pt x="4837" y="26"/>
                    <a:pt x="4787" y="38"/>
                  </a:cubicBezTo>
                  <a:cubicBezTo>
                    <a:pt x="4362" y="176"/>
                    <a:pt x="3950" y="263"/>
                    <a:pt x="3475" y="363"/>
                  </a:cubicBezTo>
                  <a:cubicBezTo>
                    <a:pt x="2400" y="625"/>
                    <a:pt x="1163" y="1125"/>
                    <a:pt x="1" y="1413"/>
                  </a:cubicBezTo>
                  <a:cubicBezTo>
                    <a:pt x="1413" y="1263"/>
                    <a:pt x="2837" y="1013"/>
                    <a:pt x="4125" y="388"/>
                  </a:cubicBezTo>
                  <a:cubicBezTo>
                    <a:pt x="4387" y="263"/>
                    <a:pt x="4650" y="138"/>
                    <a:pt x="49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1" name="Google Shape;13861;p28"/>
            <p:cNvSpPr/>
            <p:nvPr/>
          </p:nvSpPr>
          <p:spPr>
            <a:xfrm>
              <a:off x="5742300" y="4601700"/>
              <a:ext cx="209025" cy="42625"/>
            </a:xfrm>
            <a:custGeom>
              <a:avLst/>
              <a:gdLst/>
              <a:ahLst/>
              <a:cxnLst/>
              <a:rect l="l" t="t" r="r" b="b"/>
              <a:pathLst>
                <a:path w="8361" h="1705" extrusionOk="0">
                  <a:moveTo>
                    <a:pt x="8361" y="1"/>
                  </a:moveTo>
                  <a:lnTo>
                    <a:pt x="8361" y="1"/>
                  </a:lnTo>
                  <a:cubicBezTo>
                    <a:pt x="8148" y="63"/>
                    <a:pt x="7998" y="101"/>
                    <a:pt x="7823" y="151"/>
                  </a:cubicBezTo>
                  <a:cubicBezTo>
                    <a:pt x="6836" y="401"/>
                    <a:pt x="5836" y="651"/>
                    <a:pt x="4849" y="876"/>
                  </a:cubicBezTo>
                  <a:cubicBezTo>
                    <a:pt x="5224" y="763"/>
                    <a:pt x="5599" y="626"/>
                    <a:pt x="5949" y="426"/>
                  </a:cubicBezTo>
                  <a:lnTo>
                    <a:pt x="5949" y="426"/>
                  </a:lnTo>
                  <a:cubicBezTo>
                    <a:pt x="4637" y="601"/>
                    <a:pt x="3349" y="926"/>
                    <a:pt x="2037" y="1163"/>
                  </a:cubicBezTo>
                  <a:cubicBezTo>
                    <a:pt x="2139" y="1165"/>
                    <a:pt x="2242" y="1166"/>
                    <a:pt x="2344" y="1166"/>
                  </a:cubicBezTo>
                  <a:cubicBezTo>
                    <a:pt x="2920" y="1166"/>
                    <a:pt x="3500" y="1134"/>
                    <a:pt x="4062" y="1038"/>
                  </a:cubicBezTo>
                  <a:lnTo>
                    <a:pt x="4062" y="1038"/>
                  </a:lnTo>
                  <a:cubicBezTo>
                    <a:pt x="2725" y="1326"/>
                    <a:pt x="1375" y="1538"/>
                    <a:pt x="0" y="1613"/>
                  </a:cubicBezTo>
                  <a:cubicBezTo>
                    <a:pt x="682" y="1669"/>
                    <a:pt x="1351" y="1704"/>
                    <a:pt x="2010" y="1704"/>
                  </a:cubicBezTo>
                  <a:cubicBezTo>
                    <a:pt x="4132" y="1704"/>
                    <a:pt x="6149" y="1340"/>
                    <a:pt x="8123" y="138"/>
                  </a:cubicBezTo>
                  <a:cubicBezTo>
                    <a:pt x="8198" y="88"/>
                    <a:pt x="8298" y="38"/>
                    <a:pt x="8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2" name="Google Shape;13862;p28"/>
            <p:cNvSpPr/>
            <p:nvPr/>
          </p:nvSpPr>
          <p:spPr>
            <a:xfrm>
              <a:off x="5819775" y="4611700"/>
              <a:ext cx="40325" cy="6850"/>
            </a:xfrm>
            <a:custGeom>
              <a:avLst/>
              <a:gdLst/>
              <a:ahLst/>
              <a:cxnLst/>
              <a:rect l="l" t="t" r="r" b="b"/>
              <a:pathLst>
                <a:path w="1613" h="274" extrusionOk="0">
                  <a:moveTo>
                    <a:pt x="1612" y="1"/>
                  </a:moveTo>
                  <a:lnTo>
                    <a:pt x="1612" y="1"/>
                  </a:lnTo>
                  <a:cubicBezTo>
                    <a:pt x="1063" y="13"/>
                    <a:pt x="538" y="188"/>
                    <a:pt x="0" y="263"/>
                  </a:cubicBezTo>
                  <a:cubicBezTo>
                    <a:pt x="95" y="270"/>
                    <a:pt x="191" y="273"/>
                    <a:pt x="289" y="273"/>
                  </a:cubicBezTo>
                  <a:cubicBezTo>
                    <a:pt x="745" y="273"/>
                    <a:pt x="1221" y="196"/>
                    <a:pt x="1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3" name="Google Shape;13863;p28"/>
            <p:cNvSpPr/>
            <p:nvPr/>
          </p:nvSpPr>
          <p:spPr>
            <a:xfrm>
              <a:off x="5650450" y="4529775"/>
              <a:ext cx="264000" cy="58825"/>
            </a:xfrm>
            <a:custGeom>
              <a:avLst/>
              <a:gdLst/>
              <a:ahLst/>
              <a:cxnLst/>
              <a:rect l="l" t="t" r="r" b="b"/>
              <a:pathLst>
                <a:path w="10560" h="2353" extrusionOk="0">
                  <a:moveTo>
                    <a:pt x="8585" y="0"/>
                  </a:moveTo>
                  <a:cubicBezTo>
                    <a:pt x="5666" y="0"/>
                    <a:pt x="2547" y="212"/>
                    <a:pt x="263" y="2091"/>
                  </a:cubicBezTo>
                  <a:cubicBezTo>
                    <a:pt x="175" y="2178"/>
                    <a:pt x="88" y="2266"/>
                    <a:pt x="0" y="2353"/>
                  </a:cubicBezTo>
                  <a:cubicBezTo>
                    <a:pt x="188" y="2228"/>
                    <a:pt x="363" y="2128"/>
                    <a:pt x="563" y="2028"/>
                  </a:cubicBezTo>
                  <a:cubicBezTo>
                    <a:pt x="1712" y="1478"/>
                    <a:pt x="2400" y="1341"/>
                    <a:pt x="3512" y="1066"/>
                  </a:cubicBezTo>
                  <a:cubicBezTo>
                    <a:pt x="3824" y="991"/>
                    <a:pt x="4137" y="916"/>
                    <a:pt x="4449" y="853"/>
                  </a:cubicBezTo>
                  <a:lnTo>
                    <a:pt x="4449" y="853"/>
                  </a:lnTo>
                  <a:cubicBezTo>
                    <a:pt x="3674" y="1078"/>
                    <a:pt x="2937" y="1416"/>
                    <a:pt x="2262" y="1891"/>
                  </a:cubicBezTo>
                  <a:cubicBezTo>
                    <a:pt x="2225" y="1916"/>
                    <a:pt x="2162" y="1953"/>
                    <a:pt x="2137" y="1978"/>
                  </a:cubicBezTo>
                  <a:cubicBezTo>
                    <a:pt x="2450" y="1878"/>
                    <a:pt x="2762" y="1778"/>
                    <a:pt x="3074" y="1678"/>
                  </a:cubicBezTo>
                  <a:cubicBezTo>
                    <a:pt x="3499" y="1553"/>
                    <a:pt x="3974" y="1428"/>
                    <a:pt x="4474" y="1303"/>
                  </a:cubicBezTo>
                  <a:lnTo>
                    <a:pt x="4474" y="1303"/>
                  </a:lnTo>
                  <a:cubicBezTo>
                    <a:pt x="4024" y="1503"/>
                    <a:pt x="3587" y="1791"/>
                    <a:pt x="3299" y="2003"/>
                  </a:cubicBezTo>
                  <a:cubicBezTo>
                    <a:pt x="4112" y="1703"/>
                    <a:pt x="4961" y="1478"/>
                    <a:pt x="5849" y="1278"/>
                  </a:cubicBezTo>
                  <a:lnTo>
                    <a:pt x="5849" y="1278"/>
                  </a:lnTo>
                  <a:cubicBezTo>
                    <a:pt x="5536" y="1366"/>
                    <a:pt x="5224" y="1478"/>
                    <a:pt x="4936" y="1628"/>
                  </a:cubicBezTo>
                  <a:cubicBezTo>
                    <a:pt x="5974" y="1528"/>
                    <a:pt x="6961" y="1228"/>
                    <a:pt x="7973" y="1066"/>
                  </a:cubicBezTo>
                  <a:cubicBezTo>
                    <a:pt x="7876" y="1063"/>
                    <a:pt x="7777" y="1061"/>
                    <a:pt x="7677" y="1061"/>
                  </a:cubicBezTo>
                  <a:cubicBezTo>
                    <a:pt x="7355" y="1061"/>
                    <a:pt x="7023" y="1078"/>
                    <a:pt x="6698" y="1116"/>
                  </a:cubicBezTo>
                  <a:cubicBezTo>
                    <a:pt x="7323" y="1003"/>
                    <a:pt x="7961" y="903"/>
                    <a:pt x="8610" y="816"/>
                  </a:cubicBezTo>
                  <a:cubicBezTo>
                    <a:pt x="8341" y="807"/>
                    <a:pt x="8069" y="802"/>
                    <a:pt x="7798" y="802"/>
                  </a:cubicBezTo>
                  <a:cubicBezTo>
                    <a:pt x="7290" y="802"/>
                    <a:pt x="6783" y="821"/>
                    <a:pt x="6286" y="878"/>
                  </a:cubicBezTo>
                  <a:cubicBezTo>
                    <a:pt x="7211" y="691"/>
                    <a:pt x="8161" y="541"/>
                    <a:pt x="9060" y="479"/>
                  </a:cubicBezTo>
                  <a:cubicBezTo>
                    <a:pt x="8616" y="442"/>
                    <a:pt x="8168" y="423"/>
                    <a:pt x="7718" y="423"/>
                  </a:cubicBezTo>
                  <a:cubicBezTo>
                    <a:pt x="7395" y="423"/>
                    <a:pt x="7072" y="433"/>
                    <a:pt x="6748" y="454"/>
                  </a:cubicBezTo>
                  <a:cubicBezTo>
                    <a:pt x="8011" y="266"/>
                    <a:pt x="9285" y="129"/>
                    <a:pt x="10560" y="16"/>
                  </a:cubicBezTo>
                  <a:cubicBezTo>
                    <a:pt x="9920" y="11"/>
                    <a:pt x="9258" y="0"/>
                    <a:pt x="8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4" name="Google Shape;13864;p28"/>
            <p:cNvSpPr/>
            <p:nvPr/>
          </p:nvSpPr>
          <p:spPr>
            <a:xfrm>
              <a:off x="5795725" y="4562025"/>
              <a:ext cx="50950" cy="10025"/>
            </a:xfrm>
            <a:custGeom>
              <a:avLst/>
              <a:gdLst/>
              <a:ahLst/>
              <a:cxnLst/>
              <a:rect l="l" t="t" r="r" b="b"/>
              <a:pathLst>
                <a:path w="2038" h="401" extrusionOk="0">
                  <a:moveTo>
                    <a:pt x="2037" y="1"/>
                  </a:moveTo>
                  <a:cubicBezTo>
                    <a:pt x="1350" y="26"/>
                    <a:pt x="625" y="88"/>
                    <a:pt x="0" y="401"/>
                  </a:cubicBezTo>
                  <a:cubicBezTo>
                    <a:pt x="687" y="338"/>
                    <a:pt x="1362" y="163"/>
                    <a:pt x="20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5" name="Google Shape;13865;p28"/>
            <p:cNvSpPr/>
            <p:nvPr/>
          </p:nvSpPr>
          <p:spPr>
            <a:xfrm>
              <a:off x="5816325" y="4570950"/>
              <a:ext cx="29725" cy="5175"/>
            </a:xfrm>
            <a:custGeom>
              <a:avLst/>
              <a:gdLst/>
              <a:ahLst/>
              <a:cxnLst/>
              <a:rect l="l" t="t" r="r" b="b"/>
              <a:pathLst>
                <a:path w="1189" h="207" extrusionOk="0">
                  <a:moveTo>
                    <a:pt x="1017" y="1"/>
                  </a:moveTo>
                  <a:cubicBezTo>
                    <a:pt x="669" y="1"/>
                    <a:pt x="312" y="67"/>
                    <a:pt x="1" y="206"/>
                  </a:cubicBezTo>
                  <a:cubicBezTo>
                    <a:pt x="401" y="181"/>
                    <a:pt x="788" y="56"/>
                    <a:pt x="1188" y="6"/>
                  </a:cubicBezTo>
                  <a:cubicBezTo>
                    <a:pt x="1132" y="3"/>
                    <a:pt x="1075" y="1"/>
                    <a:pt x="10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6" name="Google Shape;13866;p28"/>
            <p:cNvSpPr/>
            <p:nvPr/>
          </p:nvSpPr>
          <p:spPr>
            <a:xfrm>
              <a:off x="5831325" y="4583275"/>
              <a:ext cx="5350" cy="975"/>
            </a:xfrm>
            <a:custGeom>
              <a:avLst/>
              <a:gdLst/>
              <a:ahLst/>
              <a:cxnLst/>
              <a:rect l="l" t="t" r="r" b="b"/>
              <a:pathLst>
                <a:path w="214" h="39" extrusionOk="0">
                  <a:moveTo>
                    <a:pt x="213" y="1"/>
                  </a:moveTo>
                  <a:cubicBezTo>
                    <a:pt x="138" y="1"/>
                    <a:pt x="63" y="13"/>
                    <a:pt x="1" y="38"/>
                  </a:cubicBezTo>
                  <a:cubicBezTo>
                    <a:pt x="76" y="38"/>
                    <a:pt x="151" y="26"/>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7" name="Google Shape;13867;p28"/>
            <p:cNvSpPr/>
            <p:nvPr/>
          </p:nvSpPr>
          <p:spPr>
            <a:xfrm>
              <a:off x="5614475" y="4597025"/>
              <a:ext cx="26000" cy="31225"/>
            </a:xfrm>
            <a:custGeom>
              <a:avLst/>
              <a:gdLst/>
              <a:ahLst/>
              <a:cxnLst/>
              <a:rect l="l" t="t" r="r" b="b"/>
              <a:pathLst>
                <a:path w="1040" h="1249" extrusionOk="0">
                  <a:moveTo>
                    <a:pt x="1039" y="0"/>
                  </a:moveTo>
                  <a:lnTo>
                    <a:pt x="1039" y="0"/>
                  </a:lnTo>
                  <a:cubicBezTo>
                    <a:pt x="639" y="288"/>
                    <a:pt x="240" y="638"/>
                    <a:pt x="40" y="1100"/>
                  </a:cubicBezTo>
                  <a:cubicBezTo>
                    <a:pt x="0" y="1186"/>
                    <a:pt x="74" y="1248"/>
                    <a:pt x="144" y="1248"/>
                  </a:cubicBezTo>
                  <a:cubicBezTo>
                    <a:pt x="186" y="1248"/>
                    <a:pt x="226" y="1226"/>
                    <a:pt x="240" y="1175"/>
                  </a:cubicBezTo>
                  <a:cubicBezTo>
                    <a:pt x="427" y="750"/>
                    <a:pt x="677" y="350"/>
                    <a:pt x="10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8" name="Google Shape;13868;p28"/>
            <p:cNvSpPr/>
            <p:nvPr/>
          </p:nvSpPr>
          <p:spPr>
            <a:xfrm>
              <a:off x="5622950" y="4607950"/>
              <a:ext cx="12825" cy="25450"/>
            </a:xfrm>
            <a:custGeom>
              <a:avLst/>
              <a:gdLst/>
              <a:ahLst/>
              <a:cxnLst/>
              <a:rect l="l" t="t" r="r" b="b"/>
              <a:pathLst>
                <a:path w="513" h="1018" extrusionOk="0">
                  <a:moveTo>
                    <a:pt x="513" y="1"/>
                  </a:moveTo>
                  <a:lnTo>
                    <a:pt x="513" y="1"/>
                  </a:lnTo>
                  <a:cubicBezTo>
                    <a:pt x="275" y="276"/>
                    <a:pt x="25" y="601"/>
                    <a:pt x="0" y="963"/>
                  </a:cubicBezTo>
                  <a:cubicBezTo>
                    <a:pt x="6" y="999"/>
                    <a:pt x="38" y="1018"/>
                    <a:pt x="70" y="1018"/>
                  </a:cubicBezTo>
                  <a:cubicBezTo>
                    <a:pt x="104" y="1018"/>
                    <a:pt x="138" y="996"/>
                    <a:pt x="138" y="951"/>
                  </a:cubicBezTo>
                  <a:cubicBezTo>
                    <a:pt x="188" y="626"/>
                    <a:pt x="325" y="30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9" name="Google Shape;13869;p28"/>
            <p:cNvSpPr/>
            <p:nvPr/>
          </p:nvSpPr>
          <p:spPr>
            <a:xfrm>
              <a:off x="5630125" y="4618575"/>
              <a:ext cx="5650" cy="17250"/>
            </a:xfrm>
            <a:custGeom>
              <a:avLst/>
              <a:gdLst/>
              <a:ahLst/>
              <a:cxnLst/>
              <a:rect l="l" t="t" r="r" b="b"/>
              <a:pathLst>
                <a:path w="226" h="690" extrusionOk="0">
                  <a:moveTo>
                    <a:pt x="226" y="1"/>
                  </a:moveTo>
                  <a:cubicBezTo>
                    <a:pt x="126" y="201"/>
                    <a:pt x="1" y="426"/>
                    <a:pt x="63" y="651"/>
                  </a:cubicBezTo>
                  <a:cubicBezTo>
                    <a:pt x="70" y="677"/>
                    <a:pt x="91" y="690"/>
                    <a:pt x="111" y="690"/>
                  </a:cubicBezTo>
                  <a:cubicBezTo>
                    <a:pt x="128" y="690"/>
                    <a:pt x="145" y="680"/>
                    <a:pt x="151" y="663"/>
                  </a:cubicBezTo>
                  <a:cubicBezTo>
                    <a:pt x="126" y="438"/>
                    <a:pt x="151" y="226"/>
                    <a:pt x="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0" name="Google Shape;13870;p28"/>
            <p:cNvSpPr/>
            <p:nvPr/>
          </p:nvSpPr>
          <p:spPr>
            <a:xfrm>
              <a:off x="5970675" y="4541725"/>
              <a:ext cx="58450" cy="40750"/>
            </a:xfrm>
            <a:custGeom>
              <a:avLst/>
              <a:gdLst/>
              <a:ahLst/>
              <a:cxnLst/>
              <a:rect l="l" t="t" r="r" b="b"/>
              <a:pathLst>
                <a:path w="2338" h="1630" extrusionOk="0">
                  <a:moveTo>
                    <a:pt x="0" y="1"/>
                  </a:moveTo>
                  <a:lnTo>
                    <a:pt x="0" y="1"/>
                  </a:lnTo>
                  <a:cubicBezTo>
                    <a:pt x="750" y="188"/>
                    <a:pt x="1437" y="713"/>
                    <a:pt x="1750" y="1238"/>
                  </a:cubicBezTo>
                  <a:cubicBezTo>
                    <a:pt x="1812" y="1388"/>
                    <a:pt x="1812" y="1363"/>
                    <a:pt x="1825" y="1488"/>
                  </a:cubicBezTo>
                  <a:cubicBezTo>
                    <a:pt x="1836" y="1563"/>
                    <a:pt x="1903" y="1630"/>
                    <a:pt x="1978" y="1630"/>
                  </a:cubicBezTo>
                  <a:cubicBezTo>
                    <a:pt x="1989" y="1630"/>
                    <a:pt x="2001" y="1628"/>
                    <a:pt x="2012" y="1625"/>
                  </a:cubicBezTo>
                  <a:cubicBezTo>
                    <a:pt x="2337" y="1538"/>
                    <a:pt x="2025" y="1063"/>
                    <a:pt x="1887" y="913"/>
                  </a:cubicBezTo>
                  <a:cubicBezTo>
                    <a:pt x="1412" y="363"/>
                    <a:pt x="713" y="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1" name="Google Shape;13871;p28"/>
            <p:cNvSpPr/>
            <p:nvPr/>
          </p:nvSpPr>
          <p:spPr>
            <a:xfrm>
              <a:off x="5990975" y="4555775"/>
              <a:ext cx="23450" cy="32525"/>
            </a:xfrm>
            <a:custGeom>
              <a:avLst/>
              <a:gdLst/>
              <a:ahLst/>
              <a:cxnLst/>
              <a:rect l="l" t="t" r="r" b="b"/>
              <a:pathLst>
                <a:path w="938" h="1301" extrusionOk="0">
                  <a:moveTo>
                    <a:pt x="1" y="1"/>
                  </a:moveTo>
                  <a:lnTo>
                    <a:pt x="1" y="1"/>
                  </a:lnTo>
                  <a:cubicBezTo>
                    <a:pt x="363" y="301"/>
                    <a:pt x="713" y="788"/>
                    <a:pt x="700" y="1126"/>
                  </a:cubicBezTo>
                  <a:cubicBezTo>
                    <a:pt x="700" y="1176"/>
                    <a:pt x="675" y="1288"/>
                    <a:pt x="800" y="1301"/>
                  </a:cubicBezTo>
                  <a:cubicBezTo>
                    <a:pt x="938" y="1276"/>
                    <a:pt x="913" y="1138"/>
                    <a:pt x="900" y="1013"/>
                  </a:cubicBezTo>
                  <a:cubicBezTo>
                    <a:pt x="813" y="551"/>
                    <a:pt x="388"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2" name="Google Shape;13872;p28"/>
            <p:cNvSpPr/>
            <p:nvPr/>
          </p:nvSpPr>
          <p:spPr>
            <a:xfrm>
              <a:off x="5997225" y="4570475"/>
              <a:ext cx="8775" cy="23475"/>
            </a:xfrm>
            <a:custGeom>
              <a:avLst/>
              <a:gdLst/>
              <a:ahLst/>
              <a:cxnLst/>
              <a:rect l="l" t="t" r="r" b="b"/>
              <a:pathLst>
                <a:path w="351" h="939" extrusionOk="0">
                  <a:moveTo>
                    <a:pt x="1" y="0"/>
                  </a:moveTo>
                  <a:cubicBezTo>
                    <a:pt x="113" y="163"/>
                    <a:pt x="151" y="463"/>
                    <a:pt x="138" y="575"/>
                  </a:cubicBezTo>
                  <a:cubicBezTo>
                    <a:pt x="138" y="675"/>
                    <a:pt x="126" y="700"/>
                    <a:pt x="76" y="800"/>
                  </a:cubicBezTo>
                  <a:cubicBezTo>
                    <a:pt x="51" y="837"/>
                    <a:pt x="38" y="900"/>
                    <a:pt x="88" y="925"/>
                  </a:cubicBezTo>
                  <a:cubicBezTo>
                    <a:pt x="102" y="934"/>
                    <a:pt x="115" y="938"/>
                    <a:pt x="127" y="938"/>
                  </a:cubicBezTo>
                  <a:cubicBezTo>
                    <a:pt x="177" y="938"/>
                    <a:pt x="205" y="863"/>
                    <a:pt x="225" y="812"/>
                  </a:cubicBezTo>
                  <a:cubicBezTo>
                    <a:pt x="350" y="538"/>
                    <a:pt x="188"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3" name="Google Shape;13873;p28"/>
            <p:cNvSpPr/>
            <p:nvPr/>
          </p:nvSpPr>
          <p:spPr>
            <a:xfrm>
              <a:off x="5574825" y="4814775"/>
              <a:ext cx="187175" cy="74275"/>
            </a:xfrm>
            <a:custGeom>
              <a:avLst/>
              <a:gdLst/>
              <a:ahLst/>
              <a:cxnLst/>
              <a:rect l="l" t="t" r="r" b="b"/>
              <a:pathLst>
                <a:path w="7487" h="2971" extrusionOk="0">
                  <a:moveTo>
                    <a:pt x="1" y="1"/>
                  </a:moveTo>
                  <a:lnTo>
                    <a:pt x="1" y="1"/>
                  </a:lnTo>
                  <a:cubicBezTo>
                    <a:pt x="151" y="413"/>
                    <a:pt x="563" y="838"/>
                    <a:pt x="826" y="1100"/>
                  </a:cubicBezTo>
                  <a:cubicBezTo>
                    <a:pt x="1925" y="2188"/>
                    <a:pt x="3463" y="2650"/>
                    <a:pt x="4962" y="2887"/>
                  </a:cubicBezTo>
                  <a:cubicBezTo>
                    <a:pt x="5320" y="2954"/>
                    <a:pt x="5690" y="2971"/>
                    <a:pt x="5963" y="2971"/>
                  </a:cubicBezTo>
                  <a:cubicBezTo>
                    <a:pt x="6099" y="2971"/>
                    <a:pt x="6212" y="2966"/>
                    <a:pt x="6287" y="2962"/>
                  </a:cubicBezTo>
                  <a:lnTo>
                    <a:pt x="7487" y="2962"/>
                  </a:lnTo>
                  <a:cubicBezTo>
                    <a:pt x="7112" y="2825"/>
                    <a:pt x="6737" y="2637"/>
                    <a:pt x="6387" y="2450"/>
                  </a:cubicBezTo>
                  <a:cubicBezTo>
                    <a:pt x="5600" y="2362"/>
                    <a:pt x="4812" y="2237"/>
                    <a:pt x="4025" y="2113"/>
                  </a:cubicBezTo>
                  <a:cubicBezTo>
                    <a:pt x="2913" y="1925"/>
                    <a:pt x="1875" y="1588"/>
                    <a:pt x="926" y="925"/>
                  </a:cubicBezTo>
                  <a:cubicBezTo>
                    <a:pt x="563" y="663"/>
                    <a:pt x="213" y="4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4" name="Google Shape;13874;p28"/>
            <p:cNvSpPr/>
            <p:nvPr/>
          </p:nvSpPr>
          <p:spPr>
            <a:xfrm>
              <a:off x="5586400" y="4822900"/>
              <a:ext cx="138100" cy="47500"/>
            </a:xfrm>
            <a:custGeom>
              <a:avLst/>
              <a:gdLst/>
              <a:ahLst/>
              <a:cxnLst/>
              <a:rect l="l" t="t" r="r" b="b"/>
              <a:pathLst>
                <a:path w="5524" h="1900" extrusionOk="0">
                  <a:moveTo>
                    <a:pt x="0" y="1"/>
                  </a:moveTo>
                  <a:lnTo>
                    <a:pt x="0" y="1"/>
                  </a:lnTo>
                  <a:cubicBezTo>
                    <a:pt x="488" y="550"/>
                    <a:pt x="1188" y="850"/>
                    <a:pt x="1862" y="1113"/>
                  </a:cubicBezTo>
                  <a:cubicBezTo>
                    <a:pt x="2862" y="1500"/>
                    <a:pt x="3637" y="1725"/>
                    <a:pt x="4737" y="1838"/>
                  </a:cubicBezTo>
                  <a:cubicBezTo>
                    <a:pt x="4999" y="1863"/>
                    <a:pt x="5261" y="1888"/>
                    <a:pt x="5524" y="1900"/>
                  </a:cubicBezTo>
                  <a:cubicBezTo>
                    <a:pt x="5261" y="1750"/>
                    <a:pt x="5012" y="1600"/>
                    <a:pt x="4799" y="1475"/>
                  </a:cubicBezTo>
                  <a:cubicBezTo>
                    <a:pt x="4674" y="1400"/>
                    <a:pt x="4524" y="1325"/>
                    <a:pt x="4362" y="1225"/>
                  </a:cubicBezTo>
                  <a:cubicBezTo>
                    <a:pt x="3549" y="1163"/>
                    <a:pt x="2750" y="1063"/>
                    <a:pt x="1950" y="863"/>
                  </a:cubicBezTo>
                  <a:cubicBezTo>
                    <a:pt x="1313" y="713"/>
                    <a:pt x="550" y="50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5" name="Google Shape;13875;p28"/>
            <p:cNvSpPr/>
            <p:nvPr/>
          </p:nvSpPr>
          <p:spPr>
            <a:xfrm>
              <a:off x="5605150" y="4828525"/>
              <a:ext cx="88750" cy="24075"/>
            </a:xfrm>
            <a:custGeom>
              <a:avLst/>
              <a:gdLst/>
              <a:ahLst/>
              <a:cxnLst/>
              <a:rect l="l" t="t" r="r" b="b"/>
              <a:pathLst>
                <a:path w="3550" h="963" extrusionOk="0">
                  <a:moveTo>
                    <a:pt x="0" y="0"/>
                  </a:moveTo>
                  <a:lnTo>
                    <a:pt x="0" y="0"/>
                  </a:lnTo>
                  <a:cubicBezTo>
                    <a:pt x="1125" y="488"/>
                    <a:pt x="2325" y="813"/>
                    <a:pt x="3549" y="963"/>
                  </a:cubicBezTo>
                  <a:cubicBezTo>
                    <a:pt x="3299" y="825"/>
                    <a:pt x="3049" y="650"/>
                    <a:pt x="2837" y="463"/>
                  </a:cubicBezTo>
                  <a:cubicBezTo>
                    <a:pt x="1887" y="400"/>
                    <a:pt x="900" y="2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6" name="Google Shape;13876;p28"/>
            <p:cNvSpPr/>
            <p:nvPr/>
          </p:nvSpPr>
          <p:spPr>
            <a:xfrm>
              <a:off x="5628875" y="4827575"/>
              <a:ext cx="45950" cy="11275"/>
            </a:xfrm>
            <a:custGeom>
              <a:avLst/>
              <a:gdLst/>
              <a:ahLst/>
              <a:cxnLst/>
              <a:rect l="l" t="t" r="r" b="b"/>
              <a:pathLst>
                <a:path w="1838" h="451" extrusionOk="0">
                  <a:moveTo>
                    <a:pt x="1" y="1"/>
                  </a:moveTo>
                  <a:cubicBezTo>
                    <a:pt x="601" y="201"/>
                    <a:pt x="1213" y="363"/>
                    <a:pt x="1838" y="451"/>
                  </a:cubicBezTo>
                  <a:cubicBezTo>
                    <a:pt x="1738" y="363"/>
                    <a:pt x="1663" y="263"/>
                    <a:pt x="1600" y="163"/>
                  </a:cubicBezTo>
                  <a:cubicBezTo>
                    <a:pt x="1088" y="138"/>
                    <a:pt x="563"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7" name="Google Shape;13877;p28"/>
            <p:cNvSpPr/>
            <p:nvPr/>
          </p:nvSpPr>
          <p:spPr>
            <a:xfrm>
              <a:off x="5639825" y="4822600"/>
              <a:ext cx="26575" cy="4375"/>
            </a:xfrm>
            <a:custGeom>
              <a:avLst/>
              <a:gdLst/>
              <a:ahLst/>
              <a:cxnLst/>
              <a:rect l="l" t="t" r="r" b="b"/>
              <a:pathLst>
                <a:path w="1063" h="175" extrusionOk="0">
                  <a:moveTo>
                    <a:pt x="0" y="0"/>
                  </a:moveTo>
                  <a:cubicBezTo>
                    <a:pt x="338" y="100"/>
                    <a:pt x="700" y="150"/>
                    <a:pt x="1063" y="175"/>
                  </a:cubicBezTo>
                  <a:cubicBezTo>
                    <a:pt x="1038" y="125"/>
                    <a:pt x="1013" y="62"/>
                    <a:pt x="1000" y="13"/>
                  </a:cubicBezTo>
                  <a:cubicBezTo>
                    <a:pt x="860" y="18"/>
                    <a:pt x="721" y="21"/>
                    <a:pt x="582" y="21"/>
                  </a:cubicBezTo>
                  <a:cubicBezTo>
                    <a:pt x="385" y="21"/>
                    <a:pt x="191" y="1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8" name="Google Shape;13878;p28"/>
            <p:cNvSpPr/>
            <p:nvPr/>
          </p:nvSpPr>
          <p:spPr>
            <a:xfrm>
              <a:off x="5573575" y="4745725"/>
              <a:ext cx="60325" cy="45025"/>
            </a:xfrm>
            <a:custGeom>
              <a:avLst/>
              <a:gdLst/>
              <a:ahLst/>
              <a:cxnLst/>
              <a:rect l="l" t="t" r="r" b="b"/>
              <a:pathLst>
                <a:path w="2413" h="1801" extrusionOk="0">
                  <a:moveTo>
                    <a:pt x="2200" y="1"/>
                  </a:moveTo>
                  <a:cubicBezTo>
                    <a:pt x="2150" y="13"/>
                    <a:pt x="2100" y="13"/>
                    <a:pt x="2050" y="13"/>
                  </a:cubicBezTo>
                  <a:cubicBezTo>
                    <a:pt x="1113" y="163"/>
                    <a:pt x="213" y="851"/>
                    <a:pt x="1" y="1800"/>
                  </a:cubicBezTo>
                  <a:cubicBezTo>
                    <a:pt x="401" y="913"/>
                    <a:pt x="1226" y="551"/>
                    <a:pt x="2100" y="463"/>
                  </a:cubicBezTo>
                  <a:lnTo>
                    <a:pt x="2100" y="463"/>
                  </a:lnTo>
                  <a:cubicBezTo>
                    <a:pt x="1538" y="626"/>
                    <a:pt x="988" y="876"/>
                    <a:pt x="588" y="1300"/>
                  </a:cubicBezTo>
                  <a:cubicBezTo>
                    <a:pt x="1076" y="951"/>
                    <a:pt x="1588" y="876"/>
                    <a:pt x="2175" y="776"/>
                  </a:cubicBezTo>
                  <a:cubicBezTo>
                    <a:pt x="2263" y="763"/>
                    <a:pt x="2338" y="751"/>
                    <a:pt x="2413" y="751"/>
                  </a:cubicBezTo>
                  <a:cubicBezTo>
                    <a:pt x="2338" y="501"/>
                    <a:pt x="2275" y="251"/>
                    <a:pt x="2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9" name="Google Shape;13879;p28"/>
            <p:cNvSpPr/>
            <p:nvPr/>
          </p:nvSpPr>
          <p:spPr>
            <a:xfrm>
              <a:off x="5606075" y="4767300"/>
              <a:ext cx="30650" cy="9700"/>
            </a:xfrm>
            <a:custGeom>
              <a:avLst/>
              <a:gdLst/>
              <a:ahLst/>
              <a:cxnLst/>
              <a:rect l="l" t="t" r="r" b="b"/>
              <a:pathLst>
                <a:path w="1226" h="388" extrusionOk="0">
                  <a:moveTo>
                    <a:pt x="1150" y="0"/>
                  </a:moveTo>
                  <a:cubicBezTo>
                    <a:pt x="750" y="38"/>
                    <a:pt x="351" y="163"/>
                    <a:pt x="1" y="387"/>
                  </a:cubicBezTo>
                  <a:cubicBezTo>
                    <a:pt x="331" y="253"/>
                    <a:pt x="678" y="221"/>
                    <a:pt x="1000" y="221"/>
                  </a:cubicBezTo>
                  <a:cubicBezTo>
                    <a:pt x="1068" y="221"/>
                    <a:pt x="1135" y="223"/>
                    <a:pt x="1200" y="225"/>
                  </a:cubicBezTo>
                  <a:lnTo>
                    <a:pt x="1225" y="225"/>
                  </a:lnTo>
                  <a:cubicBezTo>
                    <a:pt x="1225" y="213"/>
                    <a:pt x="1213" y="213"/>
                    <a:pt x="1213" y="200"/>
                  </a:cubicBezTo>
                  <a:cubicBezTo>
                    <a:pt x="1188" y="138"/>
                    <a:pt x="1175" y="75"/>
                    <a:pt x="1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0" name="Google Shape;13880;p28"/>
            <p:cNvSpPr/>
            <p:nvPr/>
          </p:nvSpPr>
          <p:spPr>
            <a:xfrm>
              <a:off x="6038150" y="4689500"/>
              <a:ext cx="101875" cy="46250"/>
            </a:xfrm>
            <a:custGeom>
              <a:avLst/>
              <a:gdLst/>
              <a:ahLst/>
              <a:cxnLst/>
              <a:rect l="l" t="t" r="r" b="b"/>
              <a:pathLst>
                <a:path w="4075" h="1850" extrusionOk="0">
                  <a:moveTo>
                    <a:pt x="76" y="0"/>
                  </a:moveTo>
                  <a:cubicBezTo>
                    <a:pt x="76" y="13"/>
                    <a:pt x="76" y="13"/>
                    <a:pt x="76" y="13"/>
                  </a:cubicBezTo>
                  <a:cubicBezTo>
                    <a:pt x="76" y="200"/>
                    <a:pt x="38" y="388"/>
                    <a:pt x="1" y="563"/>
                  </a:cubicBezTo>
                  <a:cubicBezTo>
                    <a:pt x="500" y="575"/>
                    <a:pt x="1025" y="600"/>
                    <a:pt x="1613" y="700"/>
                  </a:cubicBezTo>
                  <a:cubicBezTo>
                    <a:pt x="2462" y="863"/>
                    <a:pt x="3387" y="1188"/>
                    <a:pt x="4075" y="1850"/>
                  </a:cubicBezTo>
                  <a:cubicBezTo>
                    <a:pt x="3562" y="1188"/>
                    <a:pt x="2837" y="738"/>
                    <a:pt x="2125" y="438"/>
                  </a:cubicBezTo>
                  <a:cubicBezTo>
                    <a:pt x="1513" y="200"/>
                    <a:pt x="788" y="63"/>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1" name="Google Shape;13881;p28"/>
            <p:cNvSpPr/>
            <p:nvPr/>
          </p:nvSpPr>
          <p:spPr>
            <a:xfrm>
              <a:off x="6034725" y="4703875"/>
              <a:ext cx="88125" cy="23775"/>
            </a:xfrm>
            <a:custGeom>
              <a:avLst/>
              <a:gdLst/>
              <a:ahLst/>
              <a:cxnLst/>
              <a:rect l="l" t="t" r="r" b="b"/>
              <a:pathLst>
                <a:path w="3525" h="951" extrusionOk="0">
                  <a:moveTo>
                    <a:pt x="138" y="0"/>
                  </a:moveTo>
                  <a:cubicBezTo>
                    <a:pt x="100" y="163"/>
                    <a:pt x="50" y="325"/>
                    <a:pt x="0" y="488"/>
                  </a:cubicBezTo>
                  <a:cubicBezTo>
                    <a:pt x="189" y="485"/>
                    <a:pt x="382" y="483"/>
                    <a:pt x="579" y="483"/>
                  </a:cubicBezTo>
                  <a:cubicBezTo>
                    <a:pt x="1494" y="483"/>
                    <a:pt x="2496" y="539"/>
                    <a:pt x="3524" y="950"/>
                  </a:cubicBezTo>
                  <a:cubicBezTo>
                    <a:pt x="2574" y="363"/>
                    <a:pt x="1162" y="38"/>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2" name="Google Shape;13882;p28"/>
            <p:cNvSpPr/>
            <p:nvPr/>
          </p:nvSpPr>
          <p:spPr>
            <a:xfrm>
              <a:off x="6030975" y="4716350"/>
              <a:ext cx="69050" cy="11300"/>
            </a:xfrm>
            <a:custGeom>
              <a:avLst/>
              <a:gdLst/>
              <a:ahLst/>
              <a:cxnLst/>
              <a:rect l="l" t="t" r="r" b="b"/>
              <a:pathLst>
                <a:path w="2762" h="452" extrusionOk="0">
                  <a:moveTo>
                    <a:pt x="223" y="1"/>
                  </a:moveTo>
                  <a:cubicBezTo>
                    <a:pt x="194" y="1"/>
                    <a:pt x="166" y="1"/>
                    <a:pt x="138" y="1"/>
                  </a:cubicBezTo>
                  <a:cubicBezTo>
                    <a:pt x="100" y="139"/>
                    <a:pt x="50" y="276"/>
                    <a:pt x="0" y="426"/>
                  </a:cubicBezTo>
                  <a:cubicBezTo>
                    <a:pt x="458" y="371"/>
                    <a:pt x="897" y="340"/>
                    <a:pt x="1339" y="340"/>
                  </a:cubicBezTo>
                  <a:cubicBezTo>
                    <a:pt x="1803" y="340"/>
                    <a:pt x="2269" y="374"/>
                    <a:pt x="2762" y="451"/>
                  </a:cubicBezTo>
                  <a:cubicBezTo>
                    <a:pt x="1951" y="185"/>
                    <a:pt x="1093" y="1"/>
                    <a:pt x="2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3" name="Google Shape;13883;p28"/>
            <p:cNvSpPr/>
            <p:nvPr/>
          </p:nvSpPr>
          <p:spPr>
            <a:xfrm>
              <a:off x="6027225" y="4728375"/>
              <a:ext cx="56575" cy="10200"/>
            </a:xfrm>
            <a:custGeom>
              <a:avLst/>
              <a:gdLst/>
              <a:ahLst/>
              <a:cxnLst/>
              <a:rect l="l" t="t" r="r" b="b"/>
              <a:pathLst>
                <a:path w="2263" h="408" extrusionOk="0">
                  <a:moveTo>
                    <a:pt x="717" y="1"/>
                  </a:moveTo>
                  <a:cubicBezTo>
                    <a:pt x="515" y="1"/>
                    <a:pt x="313" y="12"/>
                    <a:pt x="113" y="33"/>
                  </a:cubicBezTo>
                  <a:cubicBezTo>
                    <a:pt x="75" y="157"/>
                    <a:pt x="38" y="282"/>
                    <a:pt x="0" y="407"/>
                  </a:cubicBezTo>
                  <a:cubicBezTo>
                    <a:pt x="549" y="308"/>
                    <a:pt x="1098" y="203"/>
                    <a:pt x="1637" y="203"/>
                  </a:cubicBezTo>
                  <a:cubicBezTo>
                    <a:pt x="1847" y="203"/>
                    <a:pt x="2056" y="219"/>
                    <a:pt x="2262" y="257"/>
                  </a:cubicBezTo>
                  <a:cubicBezTo>
                    <a:pt x="1765" y="77"/>
                    <a:pt x="1242" y="1"/>
                    <a:pt x="7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4" name="Google Shape;13884;p28"/>
            <p:cNvSpPr/>
            <p:nvPr/>
          </p:nvSpPr>
          <p:spPr>
            <a:xfrm>
              <a:off x="6025025" y="4741600"/>
              <a:ext cx="39075" cy="8225"/>
            </a:xfrm>
            <a:custGeom>
              <a:avLst/>
              <a:gdLst/>
              <a:ahLst/>
              <a:cxnLst/>
              <a:rect l="l" t="t" r="r" b="b"/>
              <a:pathLst>
                <a:path w="1563" h="329" extrusionOk="0">
                  <a:moveTo>
                    <a:pt x="807" y="0"/>
                  </a:moveTo>
                  <a:cubicBezTo>
                    <a:pt x="557" y="0"/>
                    <a:pt x="307" y="22"/>
                    <a:pt x="51" y="66"/>
                  </a:cubicBezTo>
                  <a:cubicBezTo>
                    <a:pt x="38" y="141"/>
                    <a:pt x="13" y="216"/>
                    <a:pt x="13" y="291"/>
                  </a:cubicBezTo>
                  <a:cubicBezTo>
                    <a:pt x="1" y="303"/>
                    <a:pt x="1" y="316"/>
                    <a:pt x="1" y="328"/>
                  </a:cubicBezTo>
                  <a:cubicBezTo>
                    <a:pt x="501" y="203"/>
                    <a:pt x="1025" y="78"/>
                    <a:pt x="1563" y="66"/>
                  </a:cubicBezTo>
                  <a:cubicBezTo>
                    <a:pt x="1307" y="22"/>
                    <a:pt x="1057" y="0"/>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5" name="Google Shape;13885;p28"/>
            <p:cNvSpPr/>
            <p:nvPr/>
          </p:nvSpPr>
          <p:spPr>
            <a:xfrm>
              <a:off x="6023150" y="4755800"/>
              <a:ext cx="19400" cy="4950"/>
            </a:xfrm>
            <a:custGeom>
              <a:avLst/>
              <a:gdLst/>
              <a:ahLst/>
              <a:cxnLst/>
              <a:rect l="l" t="t" r="r" b="b"/>
              <a:pathLst>
                <a:path w="776" h="198" extrusionOk="0">
                  <a:moveTo>
                    <a:pt x="572" y="0"/>
                  </a:moveTo>
                  <a:cubicBezTo>
                    <a:pt x="394" y="0"/>
                    <a:pt x="209" y="21"/>
                    <a:pt x="38" y="48"/>
                  </a:cubicBezTo>
                  <a:cubicBezTo>
                    <a:pt x="26" y="98"/>
                    <a:pt x="13" y="148"/>
                    <a:pt x="1" y="198"/>
                  </a:cubicBezTo>
                  <a:cubicBezTo>
                    <a:pt x="251" y="110"/>
                    <a:pt x="513" y="23"/>
                    <a:pt x="776" y="10"/>
                  </a:cubicBezTo>
                  <a:cubicBezTo>
                    <a:pt x="709" y="3"/>
                    <a:pt x="641" y="0"/>
                    <a:pt x="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6" name="Google Shape;13886;p28"/>
            <p:cNvSpPr/>
            <p:nvPr/>
          </p:nvSpPr>
          <p:spPr>
            <a:xfrm>
              <a:off x="5964100" y="4792275"/>
              <a:ext cx="177175" cy="76875"/>
            </a:xfrm>
            <a:custGeom>
              <a:avLst/>
              <a:gdLst/>
              <a:ahLst/>
              <a:cxnLst/>
              <a:rect l="l" t="t" r="r" b="b"/>
              <a:pathLst>
                <a:path w="7087" h="3075" extrusionOk="0">
                  <a:moveTo>
                    <a:pt x="7087" y="1"/>
                  </a:moveTo>
                  <a:cubicBezTo>
                    <a:pt x="6462" y="538"/>
                    <a:pt x="5624" y="813"/>
                    <a:pt x="4862" y="1163"/>
                  </a:cubicBezTo>
                  <a:cubicBezTo>
                    <a:pt x="3425" y="1750"/>
                    <a:pt x="1963" y="2288"/>
                    <a:pt x="513" y="2863"/>
                  </a:cubicBezTo>
                  <a:cubicBezTo>
                    <a:pt x="351" y="2938"/>
                    <a:pt x="138" y="3013"/>
                    <a:pt x="1" y="3075"/>
                  </a:cubicBezTo>
                  <a:cubicBezTo>
                    <a:pt x="126" y="3050"/>
                    <a:pt x="238" y="3013"/>
                    <a:pt x="363" y="2988"/>
                  </a:cubicBezTo>
                  <a:cubicBezTo>
                    <a:pt x="2338" y="2463"/>
                    <a:pt x="4387" y="1988"/>
                    <a:pt x="6099" y="826"/>
                  </a:cubicBezTo>
                  <a:cubicBezTo>
                    <a:pt x="6449" y="588"/>
                    <a:pt x="6824" y="338"/>
                    <a:pt x="70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7" name="Google Shape;13887;p28"/>
            <p:cNvSpPr/>
            <p:nvPr/>
          </p:nvSpPr>
          <p:spPr>
            <a:xfrm>
              <a:off x="5991600" y="4811975"/>
              <a:ext cx="95625" cy="41250"/>
            </a:xfrm>
            <a:custGeom>
              <a:avLst/>
              <a:gdLst/>
              <a:ahLst/>
              <a:cxnLst/>
              <a:rect l="l" t="t" r="r" b="b"/>
              <a:pathLst>
                <a:path w="3825" h="1650" extrusionOk="0">
                  <a:moveTo>
                    <a:pt x="3825" y="0"/>
                  </a:moveTo>
                  <a:cubicBezTo>
                    <a:pt x="2512" y="450"/>
                    <a:pt x="1200" y="925"/>
                    <a:pt x="1" y="1650"/>
                  </a:cubicBezTo>
                  <a:cubicBezTo>
                    <a:pt x="1288" y="1175"/>
                    <a:pt x="2712" y="675"/>
                    <a:pt x="38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8" name="Google Shape;13888;p28"/>
            <p:cNvSpPr/>
            <p:nvPr/>
          </p:nvSpPr>
          <p:spPr>
            <a:xfrm>
              <a:off x="6013150" y="4813225"/>
              <a:ext cx="46275" cy="20950"/>
            </a:xfrm>
            <a:custGeom>
              <a:avLst/>
              <a:gdLst/>
              <a:ahLst/>
              <a:cxnLst/>
              <a:rect l="l" t="t" r="r" b="b"/>
              <a:pathLst>
                <a:path w="1851" h="838" extrusionOk="0">
                  <a:moveTo>
                    <a:pt x="1850" y="0"/>
                  </a:moveTo>
                  <a:lnTo>
                    <a:pt x="1850" y="0"/>
                  </a:lnTo>
                  <a:cubicBezTo>
                    <a:pt x="1213" y="213"/>
                    <a:pt x="601" y="525"/>
                    <a:pt x="1" y="837"/>
                  </a:cubicBezTo>
                  <a:cubicBezTo>
                    <a:pt x="663" y="675"/>
                    <a:pt x="1288" y="363"/>
                    <a:pt x="1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9" name="Google Shape;13889;p28"/>
            <p:cNvSpPr/>
            <p:nvPr/>
          </p:nvSpPr>
          <p:spPr>
            <a:xfrm>
              <a:off x="6024725" y="4814475"/>
              <a:ext cx="11275" cy="5325"/>
            </a:xfrm>
            <a:custGeom>
              <a:avLst/>
              <a:gdLst/>
              <a:ahLst/>
              <a:cxnLst/>
              <a:rect l="l" t="t" r="r" b="b"/>
              <a:pathLst>
                <a:path w="451" h="213" extrusionOk="0">
                  <a:moveTo>
                    <a:pt x="450" y="0"/>
                  </a:moveTo>
                  <a:lnTo>
                    <a:pt x="450" y="0"/>
                  </a:lnTo>
                  <a:cubicBezTo>
                    <a:pt x="300" y="50"/>
                    <a:pt x="138" y="138"/>
                    <a:pt x="0" y="213"/>
                  </a:cubicBezTo>
                  <a:cubicBezTo>
                    <a:pt x="150" y="163"/>
                    <a:pt x="325" y="88"/>
                    <a:pt x="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13890" name="Google Shape;13890;p28"/>
          <p:cNvPicPr preferRelativeResize="0"/>
          <p:nvPr/>
        </p:nvPicPr>
        <p:blipFill rotWithShape="1">
          <a:blip r:embed="rId2">
            <a:alphaModFix amt="15000"/>
          </a:blip>
          <a:srcRect r="-120" b="-110"/>
          <a:stretch>
            <a:fillRect/>
          </a:stretch>
        </p:blipFill>
        <p:spPr>
          <a:xfrm rot="10800000">
            <a:off x="0" y="5550"/>
            <a:ext cx="9144000" cy="5143500"/>
          </a:xfrm>
          <a:prstGeom prst="rect">
            <a:avLst/>
          </a:prstGeom>
          <a:noFill/>
          <a:ln>
            <a:noFill/>
          </a:ln>
        </p:spPr>
      </p:pic>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1">
  <p:cSld name="CUSTOM_25">
    <p:bg>
      <p:bgPr>
        <a:solidFill>
          <a:schemeClr val="lt2"/>
        </a:solidFill>
        <a:effectLst/>
      </p:bgPr>
    </p:bg>
    <p:spTree>
      <p:nvGrpSpPr>
        <p:cNvPr id="13891" name="Shape 13891"/>
        <p:cNvGrpSpPr/>
        <p:nvPr/>
      </p:nvGrpSpPr>
      <p:grpSpPr>
        <a:xfrm>
          <a:off x="0" y="0"/>
          <a:ext cx="0" cy="0"/>
          <a:chOff x="0" y="0"/>
          <a:chExt cx="0" cy="0"/>
        </a:xfrm>
      </p:grpSpPr>
      <p:pic>
        <p:nvPicPr>
          <p:cNvPr id="13892" name="Google Shape;13892;p29"/>
          <p:cNvPicPr preferRelativeResize="0"/>
          <p:nvPr/>
        </p:nvPicPr>
        <p:blipFill rotWithShape="1">
          <a:blip r:embed="rId2">
            <a:alphaModFix amt="15000"/>
          </a:blip>
          <a:srcRect r="-120" b="-110"/>
          <a:stretch>
            <a:fillRect/>
          </a:stretch>
        </p:blipFill>
        <p:spPr>
          <a:xfrm flipH="1">
            <a:off x="0" y="5550"/>
            <a:ext cx="9144000" cy="5143500"/>
          </a:xfrm>
          <a:prstGeom prst="rect">
            <a:avLst/>
          </a:prstGeom>
          <a:noFill/>
          <a:ln>
            <a:noFill/>
          </a:ln>
        </p:spPr>
      </p:pic>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matchingName="Blank slide">
  <p:cSld name="BLANK">
    <p:spTree>
      <p:nvGrpSpPr>
        <p:cNvPr id="13896" name="Shape 13896"/>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x" matchingName="Title and body">
  <p:cSld name="TITLE_AND_BODY">
    <p:bg>
      <p:bgPr>
        <a:solidFill>
          <a:schemeClr val="lt2"/>
        </a:solidFill>
        <a:effectLst/>
      </p:bgPr>
    </p:bg>
    <p:spTree>
      <p:nvGrpSpPr>
        <p:cNvPr id="16" name="Shape 16"/>
        <p:cNvGrpSpPr/>
        <p:nvPr/>
      </p:nvGrpSpPr>
      <p:grpSpPr>
        <a:xfrm>
          <a:off x="0" y="0"/>
          <a:ext cx="0" cy="0"/>
          <a:chOff x="0" y="0"/>
          <a:chExt cx="0" cy="0"/>
        </a:xfrm>
      </p:grpSpPr>
      <p:grpSp>
        <p:nvGrpSpPr>
          <p:cNvPr id="17" name="Google Shape;17;p4"/>
          <p:cNvGrpSpPr/>
          <p:nvPr/>
        </p:nvGrpSpPr>
        <p:grpSpPr>
          <a:xfrm rot="3279841">
            <a:off x="7457040" y="482428"/>
            <a:ext cx="1966941" cy="1517262"/>
            <a:chOff x="6096275" y="1862975"/>
            <a:chExt cx="926325" cy="714550"/>
          </a:xfrm>
        </p:grpSpPr>
        <p:sp>
          <p:nvSpPr>
            <p:cNvPr id="18" name="Google Shape;18;p4"/>
            <p:cNvSpPr/>
            <p:nvPr/>
          </p:nvSpPr>
          <p:spPr>
            <a:xfrm>
              <a:off x="6258400" y="2041975"/>
              <a:ext cx="148500" cy="324150"/>
            </a:xfrm>
            <a:custGeom>
              <a:avLst/>
              <a:gdLst/>
              <a:ahLst/>
              <a:cxnLst/>
              <a:rect l="l" t="t" r="r" b="b"/>
              <a:pathLst>
                <a:path w="5940" h="12966" extrusionOk="0">
                  <a:moveTo>
                    <a:pt x="5416" y="1"/>
                  </a:moveTo>
                  <a:cubicBezTo>
                    <a:pt x="5402" y="1"/>
                    <a:pt x="5388" y="2"/>
                    <a:pt x="5374" y="5"/>
                  </a:cubicBezTo>
                  <a:cubicBezTo>
                    <a:pt x="5312" y="30"/>
                    <a:pt x="5262" y="67"/>
                    <a:pt x="5212" y="92"/>
                  </a:cubicBezTo>
                  <a:cubicBezTo>
                    <a:pt x="5137" y="130"/>
                    <a:pt x="5049" y="142"/>
                    <a:pt x="4974" y="155"/>
                  </a:cubicBezTo>
                  <a:cubicBezTo>
                    <a:pt x="4687" y="217"/>
                    <a:pt x="4400" y="217"/>
                    <a:pt x="4100" y="255"/>
                  </a:cubicBezTo>
                  <a:cubicBezTo>
                    <a:pt x="3837" y="292"/>
                    <a:pt x="3575" y="355"/>
                    <a:pt x="3350" y="492"/>
                  </a:cubicBezTo>
                  <a:cubicBezTo>
                    <a:pt x="3075" y="642"/>
                    <a:pt x="2875" y="892"/>
                    <a:pt x="2613" y="1054"/>
                  </a:cubicBezTo>
                  <a:cubicBezTo>
                    <a:pt x="2350" y="1204"/>
                    <a:pt x="2075" y="1267"/>
                    <a:pt x="1838" y="1467"/>
                  </a:cubicBezTo>
                  <a:cubicBezTo>
                    <a:pt x="1638" y="1654"/>
                    <a:pt x="1488" y="1904"/>
                    <a:pt x="1388" y="2154"/>
                  </a:cubicBezTo>
                  <a:cubicBezTo>
                    <a:pt x="1275" y="2417"/>
                    <a:pt x="1225" y="2679"/>
                    <a:pt x="1188" y="2966"/>
                  </a:cubicBezTo>
                  <a:cubicBezTo>
                    <a:pt x="1151" y="3266"/>
                    <a:pt x="1051" y="3529"/>
                    <a:pt x="901" y="3791"/>
                  </a:cubicBezTo>
                  <a:cubicBezTo>
                    <a:pt x="738" y="4029"/>
                    <a:pt x="613" y="4291"/>
                    <a:pt x="463" y="4541"/>
                  </a:cubicBezTo>
                  <a:cubicBezTo>
                    <a:pt x="313" y="4766"/>
                    <a:pt x="188" y="5003"/>
                    <a:pt x="126" y="5266"/>
                  </a:cubicBezTo>
                  <a:cubicBezTo>
                    <a:pt x="63" y="5528"/>
                    <a:pt x="1" y="5828"/>
                    <a:pt x="38" y="6103"/>
                  </a:cubicBezTo>
                  <a:cubicBezTo>
                    <a:pt x="76" y="6378"/>
                    <a:pt x="151" y="6578"/>
                    <a:pt x="363" y="6778"/>
                  </a:cubicBezTo>
                  <a:cubicBezTo>
                    <a:pt x="476" y="6890"/>
                    <a:pt x="551" y="6990"/>
                    <a:pt x="538" y="7153"/>
                  </a:cubicBezTo>
                  <a:cubicBezTo>
                    <a:pt x="526" y="7290"/>
                    <a:pt x="451" y="7415"/>
                    <a:pt x="401" y="7540"/>
                  </a:cubicBezTo>
                  <a:cubicBezTo>
                    <a:pt x="301" y="7778"/>
                    <a:pt x="188" y="8053"/>
                    <a:pt x="226" y="8315"/>
                  </a:cubicBezTo>
                  <a:cubicBezTo>
                    <a:pt x="263" y="8590"/>
                    <a:pt x="463" y="8802"/>
                    <a:pt x="501" y="9065"/>
                  </a:cubicBezTo>
                  <a:cubicBezTo>
                    <a:pt x="538" y="9327"/>
                    <a:pt x="488" y="9590"/>
                    <a:pt x="488" y="9852"/>
                  </a:cubicBezTo>
                  <a:cubicBezTo>
                    <a:pt x="488" y="10202"/>
                    <a:pt x="663" y="10464"/>
                    <a:pt x="888" y="10714"/>
                  </a:cubicBezTo>
                  <a:cubicBezTo>
                    <a:pt x="1101" y="10964"/>
                    <a:pt x="1101" y="11389"/>
                    <a:pt x="1076" y="11689"/>
                  </a:cubicBezTo>
                  <a:cubicBezTo>
                    <a:pt x="1051" y="11939"/>
                    <a:pt x="976" y="12239"/>
                    <a:pt x="1026" y="12489"/>
                  </a:cubicBezTo>
                  <a:cubicBezTo>
                    <a:pt x="1088" y="12726"/>
                    <a:pt x="1263" y="12926"/>
                    <a:pt x="1525" y="12964"/>
                  </a:cubicBezTo>
                  <a:cubicBezTo>
                    <a:pt x="1533" y="12965"/>
                    <a:pt x="1541" y="12965"/>
                    <a:pt x="1548" y="12965"/>
                  </a:cubicBezTo>
                  <a:cubicBezTo>
                    <a:pt x="1743" y="12965"/>
                    <a:pt x="1805" y="12663"/>
                    <a:pt x="1600" y="12639"/>
                  </a:cubicBezTo>
                  <a:cubicBezTo>
                    <a:pt x="1388" y="12614"/>
                    <a:pt x="1225" y="12389"/>
                    <a:pt x="1200" y="12189"/>
                  </a:cubicBezTo>
                  <a:cubicBezTo>
                    <a:pt x="1163" y="11939"/>
                    <a:pt x="1275" y="11677"/>
                    <a:pt x="1313" y="11427"/>
                  </a:cubicBezTo>
                  <a:cubicBezTo>
                    <a:pt x="1363" y="11189"/>
                    <a:pt x="1338" y="10952"/>
                    <a:pt x="1275" y="10714"/>
                  </a:cubicBezTo>
                  <a:cubicBezTo>
                    <a:pt x="1213" y="10427"/>
                    <a:pt x="1076" y="10239"/>
                    <a:pt x="926" y="9990"/>
                  </a:cubicBezTo>
                  <a:cubicBezTo>
                    <a:pt x="788" y="9777"/>
                    <a:pt x="788" y="9527"/>
                    <a:pt x="776" y="9277"/>
                  </a:cubicBezTo>
                  <a:cubicBezTo>
                    <a:pt x="776" y="9177"/>
                    <a:pt x="763" y="9065"/>
                    <a:pt x="738" y="8952"/>
                  </a:cubicBezTo>
                  <a:cubicBezTo>
                    <a:pt x="713" y="8827"/>
                    <a:pt x="638" y="8715"/>
                    <a:pt x="601" y="8590"/>
                  </a:cubicBezTo>
                  <a:cubicBezTo>
                    <a:pt x="538" y="8365"/>
                    <a:pt x="638" y="8115"/>
                    <a:pt x="726" y="7903"/>
                  </a:cubicBezTo>
                  <a:cubicBezTo>
                    <a:pt x="826" y="7665"/>
                    <a:pt x="876" y="7453"/>
                    <a:pt x="851" y="7190"/>
                  </a:cubicBezTo>
                  <a:cubicBezTo>
                    <a:pt x="838" y="6953"/>
                    <a:pt x="751" y="6765"/>
                    <a:pt x="576" y="6603"/>
                  </a:cubicBezTo>
                  <a:cubicBezTo>
                    <a:pt x="476" y="6503"/>
                    <a:pt x="363" y="6403"/>
                    <a:pt x="363" y="6253"/>
                  </a:cubicBezTo>
                  <a:cubicBezTo>
                    <a:pt x="363" y="6141"/>
                    <a:pt x="413" y="5978"/>
                    <a:pt x="438" y="5853"/>
                  </a:cubicBezTo>
                  <a:cubicBezTo>
                    <a:pt x="488" y="5603"/>
                    <a:pt x="551" y="5366"/>
                    <a:pt x="613" y="5128"/>
                  </a:cubicBezTo>
                  <a:cubicBezTo>
                    <a:pt x="676" y="4878"/>
                    <a:pt x="726" y="4641"/>
                    <a:pt x="863" y="4441"/>
                  </a:cubicBezTo>
                  <a:cubicBezTo>
                    <a:pt x="1013" y="4204"/>
                    <a:pt x="1200" y="3991"/>
                    <a:pt x="1313" y="3729"/>
                  </a:cubicBezTo>
                  <a:cubicBezTo>
                    <a:pt x="1413" y="3504"/>
                    <a:pt x="1488" y="3241"/>
                    <a:pt x="1563" y="2991"/>
                  </a:cubicBezTo>
                  <a:cubicBezTo>
                    <a:pt x="1638" y="2754"/>
                    <a:pt x="1688" y="2504"/>
                    <a:pt x="1763" y="2267"/>
                  </a:cubicBezTo>
                  <a:cubicBezTo>
                    <a:pt x="1825" y="2017"/>
                    <a:pt x="1950" y="1754"/>
                    <a:pt x="2163" y="1592"/>
                  </a:cubicBezTo>
                  <a:cubicBezTo>
                    <a:pt x="2425" y="1404"/>
                    <a:pt x="2775" y="1392"/>
                    <a:pt x="3038" y="1204"/>
                  </a:cubicBezTo>
                  <a:cubicBezTo>
                    <a:pt x="3300" y="1042"/>
                    <a:pt x="3525" y="854"/>
                    <a:pt x="3787" y="730"/>
                  </a:cubicBezTo>
                  <a:cubicBezTo>
                    <a:pt x="4287" y="505"/>
                    <a:pt x="4850" y="430"/>
                    <a:pt x="5387" y="330"/>
                  </a:cubicBezTo>
                  <a:cubicBezTo>
                    <a:pt x="5449" y="380"/>
                    <a:pt x="5512" y="430"/>
                    <a:pt x="5574" y="467"/>
                  </a:cubicBezTo>
                  <a:cubicBezTo>
                    <a:pt x="5605" y="488"/>
                    <a:pt x="5637" y="498"/>
                    <a:pt x="5666" y="498"/>
                  </a:cubicBezTo>
                  <a:cubicBezTo>
                    <a:pt x="5826" y="498"/>
                    <a:pt x="5939" y="225"/>
                    <a:pt x="5749" y="130"/>
                  </a:cubicBezTo>
                  <a:cubicBezTo>
                    <a:pt x="5660" y="85"/>
                    <a:pt x="5531" y="1"/>
                    <a:pt x="5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 name="Google Shape;19;p4"/>
            <p:cNvSpPr/>
            <p:nvPr/>
          </p:nvSpPr>
          <p:spPr>
            <a:xfrm>
              <a:off x="6290175" y="2052575"/>
              <a:ext cx="172900" cy="341050"/>
            </a:xfrm>
            <a:custGeom>
              <a:avLst/>
              <a:gdLst/>
              <a:ahLst/>
              <a:cxnLst/>
              <a:rect l="l" t="t" r="r" b="b"/>
              <a:pathLst>
                <a:path w="6916" h="13642" extrusionOk="0">
                  <a:moveTo>
                    <a:pt x="4358" y="0"/>
                  </a:moveTo>
                  <a:cubicBezTo>
                    <a:pt x="4345" y="0"/>
                    <a:pt x="4331" y="2"/>
                    <a:pt x="4316" y="6"/>
                  </a:cubicBezTo>
                  <a:cubicBezTo>
                    <a:pt x="4191" y="31"/>
                    <a:pt x="4066" y="93"/>
                    <a:pt x="3978" y="181"/>
                  </a:cubicBezTo>
                  <a:cubicBezTo>
                    <a:pt x="3866" y="281"/>
                    <a:pt x="3841" y="393"/>
                    <a:pt x="3803" y="530"/>
                  </a:cubicBezTo>
                  <a:cubicBezTo>
                    <a:pt x="3728" y="805"/>
                    <a:pt x="3728" y="1055"/>
                    <a:pt x="3928" y="1280"/>
                  </a:cubicBezTo>
                  <a:cubicBezTo>
                    <a:pt x="4128" y="1518"/>
                    <a:pt x="4391" y="1605"/>
                    <a:pt x="4653" y="1768"/>
                  </a:cubicBezTo>
                  <a:cubicBezTo>
                    <a:pt x="4941" y="1943"/>
                    <a:pt x="4978" y="2305"/>
                    <a:pt x="5253" y="2505"/>
                  </a:cubicBezTo>
                  <a:cubicBezTo>
                    <a:pt x="5366" y="2592"/>
                    <a:pt x="5466" y="2567"/>
                    <a:pt x="5591" y="2617"/>
                  </a:cubicBezTo>
                  <a:cubicBezTo>
                    <a:pt x="5591" y="2630"/>
                    <a:pt x="5591" y="2630"/>
                    <a:pt x="5591" y="2642"/>
                  </a:cubicBezTo>
                  <a:cubicBezTo>
                    <a:pt x="5603" y="2680"/>
                    <a:pt x="5591" y="2730"/>
                    <a:pt x="5591" y="2780"/>
                  </a:cubicBezTo>
                  <a:cubicBezTo>
                    <a:pt x="5578" y="2880"/>
                    <a:pt x="5578" y="2967"/>
                    <a:pt x="5578" y="3067"/>
                  </a:cubicBezTo>
                  <a:cubicBezTo>
                    <a:pt x="5591" y="3442"/>
                    <a:pt x="5703" y="3742"/>
                    <a:pt x="5840" y="4080"/>
                  </a:cubicBezTo>
                  <a:cubicBezTo>
                    <a:pt x="5978" y="4417"/>
                    <a:pt x="6128" y="4742"/>
                    <a:pt x="6215" y="5104"/>
                  </a:cubicBezTo>
                  <a:cubicBezTo>
                    <a:pt x="6315" y="5479"/>
                    <a:pt x="6403" y="5854"/>
                    <a:pt x="6453" y="6241"/>
                  </a:cubicBezTo>
                  <a:cubicBezTo>
                    <a:pt x="6490" y="6591"/>
                    <a:pt x="6553" y="7004"/>
                    <a:pt x="6465" y="7354"/>
                  </a:cubicBezTo>
                  <a:cubicBezTo>
                    <a:pt x="6440" y="7441"/>
                    <a:pt x="6403" y="7541"/>
                    <a:pt x="6365" y="7616"/>
                  </a:cubicBezTo>
                  <a:cubicBezTo>
                    <a:pt x="6328" y="7679"/>
                    <a:pt x="6278" y="7729"/>
                    <a:pt x="6253" y="7791"/>
                  </a:cubicBezTo>
                  <a:cubicBezTo>
                    <a:pt x="6190" y="7916"/>
                    <a:pt x="6215" y="8091"/>
                    <a:pt x="6240" y="8228"/>
                  </a:cubicBezTo>
                  <a:cubicBezTo>
                    <a:pt x="6303" y="8503"/>
                    <a:pt x="6465" y="8741"/>
                    <a:pt x="6515" y="9016"/>
                  </a:cubicBezTo>
                  <a:cubicBezTo>
                    <a:pt x="6540" y="9166"/>
                    <a:pt x="6490" y="9291"/>
                    <a:pt x="6440" y="9416"/>
                  </a:cubicBezTo>
                  <a:cubicBezTo>
                    <a:pt x="6378" y="9578"/>
                    <a:pt x="6353" y="9753"/>
                    <a:pt x="6365" y="9915"/>
                  </a:cubicBezTo>
                  <a:cubicBezTo>
                    <a:pt x="6403" y="10215"/>
                    <a:pt x="6540" y="10478"/>
                    <a:pt x="6603" y="10765"/>
                  </a:cubicBezTo>
                  <a:cubicBezTo>
                    <a:pt x="6628" y="10903"/>
                    <a:pt x="6665" y="11053"/>
                    <a:pt x="6653" y="11178"/>
                  </a:cubicBezTo>
                  <a:cubicBezTo>
                    <a:pt x="6640" y="11390"/>
                    <a:pt x="6503" y="11515"/>
                    <a:pt x="6428" y="11690"/>
                  </a:cubicBezTo>
                  <a:cubicBezTo>
                    <a:pt x="6378" y="11827"/>
                    <a:pt x="6378" y="11965"/>
                    <a:pt x="6353" y="12102"/>
                  </a:cubicBezTo>
                  <a:cubicBezTo>
                    <a:pt x="6328" y="12277"/>
                    <a:pt x="6253" y="12365"/>
                    <a:pt x="6128" y="12477"/>
                  </a:cubicBezTo>
                  <a:cubicBezTo>
                    <a:pt x="5865" y="12727"/>
                    <a:pt x="5516" y="12802"/>
                    <a:pt x="5166" y="12890"/>
                  </a:cubicBezTo>
                  <a:cubicBezTo>
                    <a:pt x="4941" y="12952"/>
                    <a:pt x="4703" y="12965"/>
                    <a:pt x="4466" y="13015"/>
                  </a:cubicBezTo>
                  <a:cubicBezTo>
                    <a:pt x="4366" y="13027"/>
                    <a:pt x="4266" y="13065"/>
                    <a:pt x="4178" y="13115"/>
                  </a:cubicBezTo>
                  <a:cubicBezTo>
                    <a:pt x="4103" y="13152"/>
                    <a:pt x="4041" y="13240"/>
                    <a:pt x="3966" y="13252"/>
                  </a:cubicBezTo>
                  <a:cubicBezTo>
                    <a:pt x="3944" y="13258"/>
                    <a:pt x="3918" y="13261"/>
                    <a:pt x="3888" y="13261"/>
                  </a:cubicBezTo>
                  <a:cubicBezTo>
                    <a:pt x="3801" y="13261"/>
                    <a:pt x="3691" y="13240"/>
                    <a:pt x="3616" y="13240"/>
                  </a:cubicBezTo>
                  <a:lnTo>
                    <a:pt x="3279" y="13215"/>
                  </a:lnTo>
                  <a:cubicBezTo>
                    <a:pt x="3041" y="13202"/>
                    <a:pt x="2816" y="13190"/>
                    <a:pt x="2579" y="13177"/>
                  </a:cubicBezTo>
                  <a:cubicBezTo>
                    <a:pt x="2366" y="13165"/>
                    <a:pt x="2129" y="13140"/>
                    <a:pt x="1929" y="13040"/>
                  </a:cubicBezTo>
                  <a:cubicBezTo>
                    <a:pt x="1754" y="12952"/>
                    <a:pt x="1604" y="12815"/>
                    <a:pt x="1429" y="12727"/>
                  </a:cubicBezTo>
                  <a:cubicBezTo>
                    <a:pt x="1067" y="12515"/>
                    <a:pt x="654" y="12390"/>
                    <a:pt x="242" y="12315"/>
                  </a:cubicBezTo>
                  <a:cubicBezTo>
                    <a:pt x="233" y="12314"/>
                    <a:pt x="225" y="12313"/>
                    <a:pt x="217" y="12313"/>
                  </a:cubicBezTo>
                  <a:cubicBezTo>
                    <a:pt x="49" y="12313"/>
                    <a:pt x="0" y="12555"/>
                    <a:pt x="179" y="12615"/>
                  </a:cubicBezTo>
                  <a:cubicBezTo>
                    <a:pt x="542" y="12740"/>
                    <a:pt x="917" y="12802"/>
                    <a:pt x="1267" y="12977"/>
                  </a:cubicBezTo>
                  <a:cubicBezTo>
                    <a:pt x="1417" y="13052"/>
                    <a:pt x="1554" y="13140"/>
                    <a:pt x="1692" y="13227"/>
                  </a:cubicBezTo>
                  <a:cubicBezTo>
                    <a:pt x="1866" y="13327"/>
                    <a:pt x="2041" y="13377"/>
                    <a:pt x="2241" y="13402"/>
                  </a:cubicBezTo>
                  <a:cubicBezTo>
                    <a:pt x="2641" y="13452"/>
                    <a:pt x="3041" y="13514"/>
                    <a:pt x="3454" y="13564"/>
                  </a:cubicBezTo>
                  <a:cubicBezTo>
                    <a:pt x="3610" y="13598"/>
                    <a:pt x="3786" y="13641"/>
                    <a:pt x="3947" y="13641"/>
                  </a:cubicBezTo>
                  <a:cubicBezTo>
                    <a:pt x="3966" y="13641"/>
                    <a:pt x="3985" y="13641"/>
                    <a:pt x="4003" y="13639"/>
                  </a:cubicBezTo>
                  <a:cubicBezTo>
                    <a:pt x="4203" y="13627"/>
                    <a:pt x="4266" y="13465"/>
                    <a:pt x="4428" y="13390"/>
                  </a:cubicBezTo>
                  <a:cubicBezTo>
                    <a:pt x="4803" y="13202"/>
                    <a:pt x="5241" y="13115"/>
                    <a:pt x="5640" y="13040"/>
                  </a:cubicBezTo>
                  <a:cubicBezTo>
                    <a:pt x="5915" y="12977"/>
                    <a:pt x="6315" y="12940"/>
                    <a:pt x="6490" y="12690"/>
                  </a:cubicBezTo>
                  <a:cubicBezTo>
                    <a:pt x="6715" y="12402"/>
                    <a:pt x="6565" y="12127"/>
                    <a:pt x="6553" y="11802"/>
                  </a:cubicBezTo>
                  <a:cubicBezTo>
                    <a:pt x="6540" y="11590"/>
                    <a:pt x="6690" y="11478"/>
                    <a:pt x="6790" y="11315"/>
                  </a:cubicBezTo>
                  <a:cubicBezTo>
                    <a:pt x="6853" y="11203"/>
                    <a:pt x="6890" y="11053"/>
                    <a:pt x="6890" y="10915"/>
                  </a:cubicBezTo>
                  <a:cubicBezTo>
                    <a:pt x="6890" y="10628"/>
                    <a:pt x="6740" y="10353"/>
                    <a:pt x="6653" y="10078"/>
                  </a:cubicBezTo>
                  <a:cubicBezTo>
                    <a:pt x="6590" y="9890"/>
                    <a:pt x="6578" y="9728"/>
                    <a:pt x="6690" y="9553"/>
                  </a:cubicBezTo>
                  <a:cubicBezTo>
                    <a:pt x="6778" y="9416"/>
                    <a:pt x="6853" y="9278"/>
                    <a:pt x="6878" y="9116"/>
                  </a:cubicBezTo>
                  <a:cubicBezTo>
                    <a:pt x="6915" y="8841"/>
                    <a:pt x="6828" y="8553"/>
                    <a:pt x="6715" y="8303"/>
                  </a:cubicBezTo>
                  <a:cubicBezTo>
                    <a:pt x="6678" y="8178"/>
                    <a:pt x="6640" y="8066"/>
                    <a:pt x="6628" y="7941"/>
                  </a:cubicBezTo>
                  <a:cubicBezTo>
                    <a:pt x="6628" y="7866"/>
                    <a:pt x="6603" y="7766"/>
                    <a:pt x="6628" y="7691"/>
                  </a:cubicBezTo>
                  <a:cubicBezTo>
                    <a:pt x="6653" y="7604"/>
                    <a:pt x="6690" y="7529"/>
                    <a:pt x="6715" y="7441"/>
                  </a:cubicBezTo>
                  <a:cubicBezTo>
                    <a:pt x="6815" y="7104"/>
                    <a:pt x="6778" y="6729"/>
                    <a:pt x="6753" y="6379"/>
                  </a:cubicBezTo>
                  <a:cubicBezTo>
                    <a:pt x="6728" y="6004"/>
                    <a:pt x="6678" y="5617"/>
                    <a:pt x="6565" y="5267"/>
                  </a:cubicBezTo>
                  <a:cubicBezTo>
                    <a:pt x="6453" y="4904"/>
                    <a:pt x="6303" y="4567"/>
                    <a:pt x="6165" y="4229"/>
                  </a:cubicBezTo>
                  <a:cubicBezTo>
                    <a:pt x="6090" y="4055"/>
                    <a:pt x="6028" y="3880"/>
                    <a:pt x="6003" y="3692"/>
                  </a:cubicBezTo>
                  <a:cubicBezTo>
                    <a:pt x="5978" y="3505"/>
                    <a:pt x="5990" y="3330"/>
                    <a:pt x="6003" y="3142"/>
                  </a:cubicBezTo>
                  <a:cubicBezTo>
                    <a:pt x="6026" y="2912"/>
                    <a:pt x="6081" y="2278"/>
                    <a:pt x="5737" y="2278"/>
                  </a:cubicBezTo>
                  <a:cubicBezTo>
                    <a:pt x="5708" y="2278"/>
                    <a:pt x="5676" y="2283"/>
                    <a:pt x="5640" y="2292"/>
                  </a:cubicBezTo>
                  <a:cubicBezTo>
                    <a:pt x="5581" y="2307"/>
                    <a:pt x="5539" y="2327"/>
                    <a:pt x="5497" y="2327"/>
                  </a:cubicBezTo>
                  <a:cubicBezTo>
                    <a:pt x="5468" y="2327"/>
                    <a:pt x="5438" y="2318"/>
                    <a:pt x="5403" y="2292"/>
                  </a:cubicBezTo>
                  <a:cubicBezTo>
                    <a:pt x="5328" y="2243"/>
                    <a:pt x="5291" y="2168"/>
                    <a:pt x="5253" y="2093"/>
                  </a:cubicBezTo>
                  <a:cubicBezTo>
                    <a:pt x="5153" y="1905"/>
                    <a:pt x="5116" y="1718"/>
                    <a:pt x="4966" y="1555"/>
                  </a:cubicBezTo>
                  <a:cubicBezTo>
                    <a:pt x="4853" y="1430"/>
                    <a:pt x="4716" y="1343"/>
                    <a:pt x="4566" y="1243"/>
                  </a:cubicBezTo>
                  <a:cubicBezTo>
                    <a:pt x="4428" y="1155"/>
                    <a:pt x="4278" y="1105"/>
                    <a:pt x="4166" y="993"/>
                  </a:cubicBezTo>
                  <a:cubicBezTo>
                    <a:pt x="4066" y="905"/>
                    <a:pt x="3991" y="730"/>
                    <a:pt x="4053" y="605"/>
                  </a:cubicBezTo>
                  <a:cubicBezTo>
                    <a:pt x="4103" y="468"/>
                    <a:pt x="4278" y="356"/>
                    <a:pt x="4416" y="318"/>
                  </a:cubicBezTo>
                  <a:cubicBezTo>
                    <a:pt x="4601" y="272"/>
                    <a:pt x="4529" y="0"/>
                    <a:pt x="43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 name="Google Shape;20;p4"/>
            <p:cNvSpPr/>
            <p:nvPr/>
          </p:nvSpPr>
          <p:spPr>
            <a:xfrm>
              <a:off x="6410550" y="2352550"/>
              <a:ext cx="15975" cy="28225"/>
            </a:xfrm>
            <a:custGeom>
              <a:avLst/>
              <a:gdLst/>
              <a:ahLst/>
              <a:cxnLst/>
              <a:rect l="l" t="t" r="r" b="b"/>
              <a:pathLst>
                <a:path w="639" h="1129" extrusionOk="0">
                  <a:moveTo>
                    <a:pt x="529" y="0"/>
                  </a:moveTo>
                  <a:cubicBezTo>
                    <a:pt x="506" y="0"/>
                    <a:pt x="483" y="9"/>
                    <a:pt x="463" y="28"/>
                  </a:cubicBezTo>
                  <a:cubicBezTo>
                    <a:pt x="438" y="53"/>
                    <a:pt x="426" y="78"/>
                    <a:pt x="413" y="91"/>
                  </a:cubicBezTo>
                  <a:cubicBezTo>
                    <a:pt x="413" y="103"/>
                    <a:pt x="376" y="128"/>
                    <a:pt x="363" y="153"/>
                  </a:cubicBezTo>
                  <a:cubicBezTo>
                    <a:pt x="351" y="166"/>
                    <a:pt x="351" y="178"/>
                    <a:pt x="338" y="178"/>
                  </a:cubicBezTo>
                  <a:cubicBezTo>
                    <a:pt x="326" y="191"/>
                    <a:pt x="313" y="216"/>
                    <a:pt x="301" y="228"/>
                  </a:cubicBezTo>
                  <a:cubicBezTo>
                    <a:pt x="288" y="241"/>
                    <a:pt x="276" y="253"/>
                    <a:pt x="251" y="278"/>
                  </a:cubicBezTo>
                  <a:cubicBezTo>
                    <a:pt x="251" y="278"/>
                    <a:pt x="238" y="278"/>
                    <a:pt x="238" y="291"/>
                  </a:cubicBezTo>
                  <a:cubicBezTo>
                    <a:pt x="238" y="291"/>
                    <a:pt x="226" y="303"/>
                    <a:pt x="213" y="303"/>
                  </a:cubicBezTo>
                  <a:cubicBezTo>
                    <a:pt x="188" y="328"/>
                    <a:pt x="151" y="341"/>
                    <a:pt x="113" y="366"/>
                  </a:cubicBezTo>
                  <a:cubicBezTo>
                    <a:pt x="63" y="403"/>
                    <a:pt x="13" y="453"/>
                    <a:pt x="13" y="528"/>
                  </a:cubicBezTo>
                  <a:cubicBezTo>
                    <a:pt x="1" y="578"/>
                    <a:pt x="13" y="628"/>
                    <a:pt x="13" y="678"/>
                  </a:cubicBezTo>
                  <a:lnTo>
                    <a:pt x="63" y="991"/>
                  </a:lnTo>
                  <a:cubicBezTo>
                    <a:pt x="76" y="1066"/>
                    <a:pt x="138" y="1128"/>
                    <a:pt x="213" y="1128"/>
                  </a:cubicBezTo>
                  <a:cubicBezTo>
                    <a:pt x="288" y="1116"/>
                    <a:pt x="363" y="1053"/>
                    <a:pt x="351" y="978"/>
                  </a:cubicBezTo>
                  <a:lnTo>
                    <a:pt x="301" y="691"/>
                  </a:lnTo>
                  <a:cubicBezTo>
                    <a:pt x="301" y="666"/>
                    <a:pt x="301" y="641"/>
                    <a:pt x="301" y="616"/>
                  </a:cubicBezTo>
                  <a:cubicBezTo>
                    <a:pt x="288" y="603"/>
                    <a:pt x="288" y="603"/>
                    <a:pt x="288" y="591"/>
                  </a:cubicBezTo>
                  <a:cubicBezTo>
                    <a:pt x="301" y="591"/>
                    <a:pt x="313" y="578"/>
                    <a:pt x="326" y="578"/>
                  </a:cubicBezTo>
                  <a:cubicBezTo>
                    <a:pt x="413" y="516"/>
                    <a:pt x="488" y="453"/>
                    <a:pt x="538" y="366"/>
                  </a:cubicBezTo>
                  <a:cubicBezTo>
                    <a:pt x="588" y="291"/>
                    <a:pt x="638" y="191"/>
                    <a:pt x="626" y="91"/>
                  </a:cubicBezTo>
                  <a:cubicBezTo>
                    <a:pt x="626" y="40"/>
                    <a:pt x="579" y="0"/>
                    <a:pt x="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 name="Google Shape;21;p4"/>
            <p:cNvSpPr/>
            <p:nvPr/>
          </p:nvSpPr>
          <p:spPr>
            <a:xfrm>
              <a:off x="6403375" y="2282550"/>
              <a:ext cx="23775" cy="67450"/>
            </a:xfrm>
            <a:custGeom>
              <a:avLst/>
              <a:gdLst/>
              <a:ahLst/>
              <a:cxnLst/>
              <a:rect l="l" t="t" r="r" b="b"/>
              <a:pathLst>
                <a:path w="951" h="2698" extrusionOk="0">
                  <a:moveTo>
                    <a:pt x="278" y="0"/>
                  </a:moveTo>
                  <a:cubicBezTo>
                    <a:pt x="243" y="0"/>
                    <a:pt x="207" y="13"/>
                    <a:pt x="175" y="42"/>
                  </a:cubicBezTo>
                  <a:cubicBezTo>
                    <a:pt x="63" y="154"/>
                    <a:pt x="38" y="317"/>
                    <a:pt x="100" y="454"/>
                  </a:cubicBezTo>
                  <a:cubicBezTo>
                    <a:pt x="38" y="517"/>
                    <a:pt x="13" y="604"/>
                    <a:pt x="0" y="704"/>
                  </a:cubicBezTo>
                  <a:cubicBezTo>
                    <a:pt x="0" y="779"/>
                    <a:pt x="25" y="854"/>
                    <a:pt x="50" y="929"/>
                  </a:cubicBezTo>
                  <a:cubicBezTo>
                    <a:pt x="75" y="1016"/>
                    <a:pt x="88" y="1116"/>
                    <a:pt x="138" y="1204"/>
                  </a:cubicBezTo>
                  <a:cubicBezTo>
                    <a:pt x="225" y="1366"/>
                    <a:pt x="350" y="1504"/>
                    <a:pt x="338" y="1704"/>
                  </a:cubicBezTo>
                  <a:cubicBezTo>
                    <a:pt x="325" y="1854"/>
                    <a:pt x="250" y="1979"/>
                    <a:pt x="113" y="2054"/>
                  </a:cubicBezTo>
                  <a:cubicBezTo>
                    <a:pt x="25" y="2104"/>
                    <a:pt x="0" y="2254"/>
                    <a:pt x="88" y="2316"/>
                  </a:cubicBezTo>
                  <a:cubicBezTo>
                    <a:pt x="300" y="2466"/>
                    <a:pt x="538" y="2591"/>
                    <a:pt x="775" y="2691"/>
                  </a:cubicBezTo>
                  <a:cubicBezTo>
                    <a:pt x="787" y="2695"/>
                    <a:pt x="798" y="2697"/>
                    <a:pt x="810" y="2697"/>
                  </a:cubicBezTo>
                  <a:cubicBezTo>
                    <a:pt x="893" y="2697"/>
                    <a:pt x="951" y="2585"/>
                    <a:pt x="863" y="2541"/>
                  </a:cubicBezTo>
                  <a:cubicBezTo>
                    <a:pt x="700" y="2453"/>
                    <a:pt x="563" y="2341"/>
                    <a:pt x="450" y="2229"/>
                  </a:cubicBezTo>
                  <a:cubicBezTo>
                    <a:pt x="638" y="2054"/>
                    <a:pt x="738" y="1791"/>
                    <a:pt x="625" y="1529"/>
                  </a:cubicBezTo>
                  <a:cubicBezTo>
                    <a:pt x="563" y="1366"/>
                    <a:pt x="425" y="1204"/>
                    <a:pt x="300" y="1066"/>
                  </a:cubicBezTo>
                  <a:cubicBezTo>
                    <a:pt x="238" y="979"/>
                    <a:pt x="138" y="916"/>
                    <a:pt x="188" y="779"/>
                  </a:cubicBezTo>
                  <a:cubicBezTo>
                    <a:pt x="200" y="729"/>
                    <a:pt x="250" y="641"/>
                    <a:pt x="313" y="629"/>
                  </a:cubicBezTo>
                  <a:cubicBezTo>
                    <a:pt x="413" y="616"/>
                    <a:pt x="525" y="492"/>
                    <a:pt x="438" y="392"/>
                  </a:cubicBezTo>
                  <a:cubicBezTo>
                    <a:pt x="400" y="342"/>
                    <a:pt x="388" y="279"/>
                    <a:pt x="413" y="217"/>
                  </a:cubicBezTo>
                  <a:cubicBezTo>
                    <a:pt x="468" y="105"/>
                    <a:pt x="379" y="0"/>
                    <a:pt x="2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 name="Google Shape;22;p4"/>
            <p:cNvSpPr/>
            <p:nvPr/>
          </p:nvSpPr>
          <p:spPr>
            <a:xfrm>
              <a:off x="6419300" y="2287175"/>
              <a:ext cx="39075" cy="68850"/>
            </a:xfrm>
            <a:custGeom>
              <a:avLst/>
              <a:gdLst/>
              <a:ahLst/>
              <a:cxnLst/>
              <a:rect l="l" t="t" r="r" b="b"/>
              <a:pathLst>
                <a:path w="1563" h="2754" extrusionOk="0">
                  <a:moveTo>
                    <a:pt x="1257" y="0"/>
                  </a:moveTo>
                  <a:cubicBezTo>
                    <a:pt x="1175" y="0"/>
                    <a:pt x="1097" y="85"/>
                    <a:pt x="1125" y="169"/>
                  </a:cubicBezTo>
                  <a:cubicBezTo>
                    <a:pt x="1150" y="244"/>
                    <a:pt x="1088" y="332"/>
                    <a:pt x="1038" y="381"/>
                  </a:cubicBezTo>
                  <a:cubicBezTo>
                    <a:pt x="938" y="469"/>
                    <a:pt x="838" y="544"/>
                    <a:pt x="775" y="669"/>
                  </a:cubicBezTo>
                  <a:cubicBezTo>
                    <a:pt x="675" y="881"/>
                    <a:pt x="738" y="1094"/>
                    <a:pt x="700" y="1319"/>
                  </a:cubicBezTo>
                  <a:cubicBezTo>
                    <a:pt x="675" y="1431"/>
                    <a:pt x="613" y="1531"/>
                    <a:pt x="525" y="1606"/>
                  </a:cubicBezTo>
                  <a:cubicBezTo>
                    <a:pt x="450" y="1694"/>
                    <a:pt x="351" y="1731"/>
                    <a:pt x="263" y="1806"/>
                  </a:cubicBezTo>
                  <a:cubicBezTo>
                    <a:pt x="163" y="1894"/>
                    <a:pt x="101" y="1994"/>
                    <a:pt x="88" y="2131"/>
                  </a:cubicBezTo>
                  <a:cubicBezTo>
                    <a:pt x="88" y="2194"/>
                    <a:pt x="101" y="2243"/>
                    <a:pt x="113" y="2306"/>
                  </a:cubicBezTo>
                  <a:cubicBezTo>
                    <a:pt x="126" y="2331"/>
                    <a:pt x="126" y="2343"/>
                    <a:pt x="126" y="2368"/>
                  </a:cubicBezTo>
                  <a:cubicBezTo>
                    <a:pt x="126" y="2399"/>
                    <a:pt x="109" y="2422"/>
                    <a:pt x="124" y="2422"/>
                  </a:cubicBezTo>
                  <a:cubicBezTo>
                    <a:pt x="127" y="2422"/>
                    <a:pt x="131" y="2421"/>
                    <a:pt x="138" y="2418"/>
                  </a:cubicBezTo>
                  <a:lnTo>
                    <a:pt x="138" y="2418"/>
                  </a:lnTo>
                  <a:cubicBezTo>
                    <a:pt x="51" y="2456"/>
                    <a:pt x="1" y="2531"/>
                    <a:pt x="26" y="2631"/>
                  </a:cubicBezTo>
                  <a:cubicBezTo>
                    <a:pt x="46" y="2692"/>
                    <a:pt x="116" y="2753"/>
                    <a:pt x="189" y="2753"/>
                  </a:cubicBezTo>
                  <a:cubicBezTo>
                    <a:pt x="206" y="2753"/>
                    <a:pt x="222" y="2750"/>
                    <a:pt x="238" y="2743"/>
                  </a:cubicBezTo>
                  <a:cubicBezTo>
                    <a:pt x="388" y="2681"/>
                    <a:pt x="463" y="2556"/>
                    <a:pt x="463" y="2393"/>
                  </a:cubicBezTo>
                  <a:cubicBezTo>
                    <a:pt x="463" y="2293"/>
                    <a:pt x="388" y="2156"/>
                    <a:pt x="475" y="2069"/>
                  </a:cubicBezTo>
                  <a:cubicBezTo>
                    <a:pt x="525" y="2031"/>
                    <a:pt x="588" y="1994"/>
                    <a:pt x="625" y="1944"/>
                  </a:cubicBezTo>
                  <a:cubicBezTo>
                    <a:pt x="675" y="1894"/>
                    <a:pt x="713" y="1831"/>
                    <a:pt x="750" y="1769"/>
                  </a:cubicBezTo>
                  <a:cubicBezTo>
                    <a:pt x="813" y="1656"/>
                    <a:pt x="850" y="1519"/>
                    <a:pt x="888" y="1394"/>
                  </a:cubicBezTo>
                  <a:cubicBezTo>
                    <a:pt x="913" y="1269"/>
                    <a:pt x="913" y="1144"/>
                    <a:pt x="938" y="1006"/>
                  </a:cubicBezTo>
                  <a:cubicBezTo>
                    <a:pt x="938" y="956"/>
                    <a:pt x="950" y="881"/>
                    <a:pt x="988" y="831"/>
                  </a:cubicBezTo>
                  <a:cubicBezTo>
                    <a:pt x="1025" y="769"/>
                    <a:pt x="1088" y="731"/>
                    <a:pt x="1138" y="694"/>
                  </a:cubicBezTo>
                  <a:cubicBezTo>
                    <a:pt x="1338" y="531"/>
                    <a:pt x="1563" y="269"/>
                    <a:pt x="1338" y="32"/>
                  </a:cubicBezTo>
                  <a:cubicBezTo>
                    <a:pt x="1313" y="10"/>
                    <a:pt x="1285" y="0"/>
                    <a:pt x="12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 name="Google Shape;23;p4"/>
            <p:cNvSpPr/>
            <p:nvPr/>
          </p:nvSpPr>
          <p:spPr>
            <a:xfrm>
              <a:off x="6388375" y="2249775"/>
              <a:ext cx="48125" cy="42425"/>
            </a:xfrm>
            <a:custGeom>
              <a:avLst/>
              <a:gdLst/>
              <a:ahLst/>
              <a:cxnLst/>
              <a:rect l="l" t="t" r="r" b="b"/>
              <a:pathLst>
                <a:path w="1925" h="1697" extrusionOk="0">
                  <a:moveTo>
                    <a:pt x="176" y="1"/>
                  </a:moveTo>
                  <a:cubicBezTo>
                    <a:pt x="120" y="1"/>
                    <a:pt x="65" y="36"/>
                    <a:pt x="38" y="90"/>
                  </a:cubicBezTo>
                  <a:cubicBezTo>
                    <a:pt x="0" y="178"/>
                    <a:pt x="13" y="265"/>
                    <a:pt x="63" y="353"/>
                  </a:cubicBezTo>
                  <a:cubicBezTo>
                    <a:pt x="150" y="490"/>
                    <a:pt x="313" y="553"/>
                    <a:pt x="475" y="590"/>
                  </a:cubicBezTo>
                  <a:cubicBezTo>
                    <a:pt x="563" y="603"/>
                    <a:pt x="650" y="628"/>
                    <a:pt x="725" y="665"/>
                  </a:cubicBezTo>
                  <a:cubicBezTo>
                    <a:pt x="838" y="715"/>
                    <a:pt x="838" y="803"/>
                    <a:pt x="850" y="915"/>
                  </a:cubicBezTo>
                  <a:cubicBezTo>
                    <a:pt x="850" y="1165"/>
                    <a:pt x="1088" y="1178"/>
                    <a:pt x="1275" y="1240"/>
                  </a:cubicBezTo>
                  <a:cubicBezTo>
                    <a:pt x="1338" y="1265"/>
                    <a:pt x="1388" y="1303"/>
                    <a:pt x="1450" y="1303"/>
                  </a:cubicBezTo>
                  <a:cubicBezTo>
                    <a:pt x="1475" y="1309"/>
                    <a:pt x="1500" y="1309"/>
                    <a:pt x="1525" y="1309"/>
                  </a:cubicBezTo>
                  <a:cubicBezTo>
                    <a:pt x="1550" y="1309"/>
                    <a:pt x="1575" y="1309"/>
                    <a:pt x="1600" y="1315"/>
                  </a:cubicBezTo>
                  <a:cubicBezTo>
                    <a:pt x="1700" y="1353"/>
                    <a:pt x="1687" y="1503"/>
                    <a:pt x="1687" y="1590"/>
                  </a:cubicBezTo>
                  <a:cubicBezTo>
                    <a:pt x="1682" y="1662"/>
                    <a:pt x="1733" y="1696"/>
                    <a:pt x="1788" y="1696"/>
                  </a:cubicBezTo>
                  <a:cubicBezTo>
                    <a:pt x="1848" y="1696"/>
                    <a:pt x="1912" y="1656"/>
                    <a:pt x="1912" y="1578"/>
                  </a:cubicBezTo>
                  <a:cubicBezTo>
                    <a:pt x="1925" y="1403"/>
                    <a:pt x="1912" y="1215"/>
                    <a:pt x="1775" y="1103"/>
                  </a:cubicBezTo>
                  <a:cubicBezTo>
                    <a:pt x="1712" y="1053"/>
                    <a:pt x="1625" y="1015"/>
                    <a:pt x="1538" y="990"/>
                  </a:cubicBezTo>
                  <a:cubicBezTo>
                    <a:pt x="1438" y="953"/>
                    <a:pt x="1325" y="965"/>
                    <a:pt x="1213" y="953"/>
                  </a:cubicBezTo>
                  <a:cubicBezTo>
                    <a:pt x="1175" y="953"/>
                    <a:pt x="1113" y="953"/>
                    <a:pt x="1088" y="915"/>
                  </a:cubicBezTo>
                  <a:cubicBezTo>
                    <a:pt x="1050" y="890"/>
                    <a:pt x="1050" y="828"/>
                    <a:pt x="1038" y="790"/>
                  </a:cubicBezTo>
                  <a:cubicBezTo>
                    <a:pt x="1013" y="715"/>
                    <a:pt x="975" y="640"/>
                    <a:pt x="925" y="590"/>
                  </a:cubicBezTo>
                  <a:cubicBezTo>
                    <a:pt x="800" y="465"/>
                    <a:pt x="625" y="428"/>
                    <a:pt x="488" y="340"/>
                  </a:cubicBezTo>
                  <a:cubicBezTo>
                    <a:pt x="438" y="303"/>
                    <a:pt x="375" y="265"/>
                    <a:pt x="350" y="203"/>
                  </a:cubicBezTo>
                  <a:cubicBezTo>
                    <a:pt x="313" y="140"/>
                    <a:pt x="313" y="53"/>
                    <a:pt x="238" y="15"/>
                  </a:cubicBezTo>
                  <a:cubicBezTo>
                    <a:pt x="218" y="5"/>
                    <a:pt x="19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 name="Google Shape;24;p4"/>
            <p:cNvSpPr/>
            <p:nvPr/>
          </p:nvSpPr>
          <p:spPr>
            <a:xfrm>
              <a:off x="6393100" y="2146600"/>
              <a:ext cx="39350" cy="103250"/>
            </a:xfrm>
            <a:custGeom>
              <a:avLst/>
              <a:gdLst/>
              <a:ahLst/>
              <a:cxnLst/>
              <a:rect l="l" t="t" r="r" b="b"/>
              <a:pathLst>
                <a:path w="1574" h="4130" extrusionOk="0">
                  <a:moveTo>
                    <a:pt x="127" y="0"/>
                  </a:moveTo>
                  <a:cubicBezTo>
                    <a:pt x="63" y="0"/>
                    <a:pt x="1" y="54"/>
                    <a:pt x="24" y="131"/>
                  </a:cubicBezTo>
                  <a:cubicBezTo>
                    <a:pt x="99" y="393"/>
                    <a:pt x="224" y="718"/>
                    <a:pt x="449" y="881"/>
                  </a:cubicBezTo>
                  <a:cubicBezTo>
                    <a:pt x="561" y="956"/>
                    <a:pt x="686" y="981"/>
                    <a:pt x="811" y="981"/>
                  </a:cubicBezTo>
                  <a:cubicBezTo>
                    <a:pt x="849" y="968"/>
                    <a:pt x="874" y="968"/>
                    <a:pt x="899" y="968"/>
                  </a:cubicBezTo>
                  <a:cubicBezTo>
                    <a:pt x="874" y="1006"/>
                    <a:pt x="874" y="1056"/>
                    <a:pt x="874" y="1093"/>
                  </a:cubicBezTo>
                  <a:cubicBezTo>
                    <a:pt x="886" y="1206"/>
                    <a:pt x="949" y="1281"/>
                    <a:pt x="1024" y="1356"/>
                  </a:cubicBezTo>
                  <a:cubicBezTo>
                    <a:pt x="1136" y="1468"/>
                    <a:pt x="1149" y="1531"/>
                    <a:pt x="1124" y="1693"/>
                  </a:cubicBezTo>
                  <a:cubicBezTo>
                    <a:pt x="1111" y="1843"/>
                    <a:pt x="1149" y="1968"/>
                    <a:pt x="1211" y="2106"/>
                  </a:cubicBezTo>
                  <a:cubicBezTo>
                    <a:pt x="1224" y="2168"/>
                    <a:pt x="1274" y="2243"/>
                    <a:pt x="1274" y="2318"/>
                  </a:cubicBezTo>
                  <a:cubicBezTo>
                    <a:pt x="1274" y="2378"/>
                    <a:pt x="1250" y="2461"/>
                    <a:pt x="1196" y="2461"/>
                  </a:cubicBezTo>
                  <a:cubicBezTo>
                    <a:pt x="1182" y="2461"/>
                    <a:pt x="1166" y="2456"/>
                    <a:pt x="1149" y="2443"/>
                  </a:cubicBezTo>
                  <a:cubicBezTo>
                    <a:pt x="1135" y="2436"/>
                    <a:pt x="1121" y="2433"/>
                    <a:pt x="1106" y="2433"/>
                  </a:cubicBezTo>
                  <a:cubicBezTo>
                    <a:pt x="1067" y="2433"/>
                    <a:pt x="1026" y="2456"/>
                    <a:pt x="999" y="2493"/>
                  </a:cubicBezTo>
                  <a:cubicBezTo>
                    <a:pt x="861" y="2693"/>
                    <a:pt x="1011" y="2905"/>
                    <a:pt x="999" y="3118"/>
                  </a:cubicBezTo>
                  <a:cubicBezTo>
                    <a:pt x="986" y="3393"/>
                    <a:pt x="924" y="3668"/>
                    <a:pt x="761" y="3893"/>
                  </a:cubicBezTo>
                  <a:cubicBezTo>
                    <a:pt x="687" y="4004"/>
                    <a:pt x="806" y="4130"/>
                    <a:pt x="919" y="4130"/>
                  </a:cubicBezTo>
                  <a:cubicBezTo>
                    <a:pt x="957" y="4130"/>
                    <a:pt x="995" y="4115"/>
                    <a:pt x="1024" y="4080"/>
                  </a:cubicBezTo>
                  <a:cubicBezTo>
                    <a:pt x="1186" y="3868"/>
                    <a:pt x="1299" y="3630"/>
                    <a:pt x="1311" y="3368"/>
                  </a:cubicBezTo>
                  <a:cubicBezTo>
                    <a:pt x="1311" y="3243"/>
                    <a:pt x="1274" y="3118"/>
                    <a:pt x="1236" y="3005"/>
                  </a:cubicBezTo>
                  <a:cubicBezTo>
                    <a:pt x="1211" y="2930"/>
                    <a:pt x="1136" y="2780"/>
                    <a:pt x="1149" y="2680"/>
                  </a:cubicBezTo>
                  <a:lnTo>
                    <a:pt x="1149" y="2680"/>
                  </a:lnTo>
                  <a:cubicBezTo>
                    <a:pt x="1170" y="2686"/>
                    <a:pt x="1193" y="2689"/>
                    <a:pt x="1214" y="2689"/>
                  </a:cubicBezTo>
                  <a:cubicBezTo>
                    <a:pt x="1380" y="2689"/>
                    <a:pt x="1539" y="2531"/>
                    <a:pt x="1561" y="2343"/>
                  </a:cubicBezTo>
                  <a:cubicBezTo>
                    <a:pt x="1573" y="2168"/>
                    <a:pt x="1486" y="2018"/>
                    <a:pt x="1449" y="1843"/>
                  </a:cubicBezTo>
                  <a:cubicBezTo>
                    <a:pt x="1424" y="1668"/>
                    <a:pt x="1511" y="1518"/>
                    <a:pt x="1424" y="1343"/>
                  </a:cubicBezTo>
                  <a:cubicBezTo>
                    <a:pt x="1386" y="1281"/>
                    <a:pt x="1324" y="1231"/>
                    <a:pt x="1274" y="1181"/>
                  </a:cubicBezTo>
                  <a:cubicBezTo>
                    <a:pt x="1249" y="1168"/>
                    <a:pt x="1211" y="1131"/>
                    <a:pt x="1199" y="1106"/>
                  </a:cubicBezTo>
                  <a:cubicBezTo>
                    <a:pt x="1174" y="1068"/>
                    <a:pt x="1174" y="1081"/>
                    <a:pt x="1186" y="1031"/>
                  </a:cubicBezTo>
                  <a:cubicBezTo>
                    <a:pt x="1224" y="893"/>
                    <a:pt x="1261" y="768"/>
                    <a:pt x="1111" y="681"/>
                  </a:cubicBezTo>
                  <a:cubicBezTo>
                    <a:pt x="1050" y="636"/>
                    <a:pt x="979" y="629"/>
                    <a:pt x="906" y="629"/>
                  </a:cubicBezTo>
                  <a:cubicBezTo>
                    <a:pt x="869" y="629"/>
                    <a:pt x="832" y="631"/>
                    <a:pt x="795" y="631"/>
                  </a:cubicBezTo>
                  <a:cubicBezTo>
                    <a:pt x="740" y="631"/>
                    <a:pt x="686" y="627"/>
                    <a:pt x="636" y="606"/>
                  </a:cubicBezTo>
                  <a:cubicBezTo>
                    <a:pt x="386" y="518"/>
                    <a:pt x="311" y="306"/>
                    <a:pt x="224" y="69"/>
                  </a:cubicBezTo>
                  <a:cubicBezTo>
                    <a:pt x="205" y="21"/>
                    <a:pt x="166"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 name="Google Shape;25;p4"/>
            <p:cNvSpPr/>
            <p:nvPr/>
          </p:nvSpPr>
          <p:spPr>
            <a:xfrm>
              <a:off x="6380350" y="2126700"/>
              <a:ext cx="68325" cy="49075"/>
            </a:xfrm>
            <a:custGeom>
              <a:avLst/>
              <a:gdLst/>
              <a:ahLst/>
              <a:cxnLst/>
              <a:rect l="l" t="t" r="r" b="b"/>
              <a:pathLst>
                <a:path w="2733" h="1963" extrusionOk="0">
                  <a:moveTo>
                    <a:pt x="651" y="0"/>
                  </a:moveTo>
                  <a:cubicBezTo>
                    <a:pt x="452" y="0"/>
                    <a:pt x="257" y="111"/>
                    <a:pt x="96" y="215"/>
                  </a:cubicBezTo>
                  <a:cubicBezTo>
                    <a:pt x="1" y="279"/>
                    <a:pt x="59" y="415"/>
                    <a:pt x="156" y="415"/>
                  </a:cubicBezTo>
                  <a:cubicBezTo>
                    <a:pt x="173" y="415"/>
                    <a:pt x="191" y="411"/>
                    <a:pt x="209" y="402"/>
                  </a:cubicBezTo>
                  <a:cubicBezTo>
                    <a:pt x="321" y="340"/>
                    <a:pt x="434" y="252"/>
                    <a:pt x="571" y="252"/>
                  </a:cubicBezTo>
                  <a:cubicBezTo>
                    <a:pt x="709" y="265"/>
                    <a:pt x="759" y="327"/>
                    <a:pt x="809" y="440"/>
                  </a:cubicBezTo>
                  <a:cubicBezTo>
                    <a:pt x="859" y="552"/>
                    <a:pt x="946" y="652"/>
                    <a:pt x="1059" y="690"/>
                  </a:cubicBezTo>
                  <a:cubicBezTo>
                    <a:pt x="1196" y="740"/>
                    <a:pt x="1321" y="752"/>
                    <a:pt x="1446" y="815"/>
                  </a:cubicBezTo>
                  <a:cubicBezTo>
                    <a:pt x="1934" y="1040"/>
                    <a:pt x="2258" y="1439"/>
                    <a:pt x="2496" y="1902"/>
                  </a:cubicBezTo>
                  <a:cubicBezTo>
                    <a:pt x="2517" y="1945"/>
                    <a:pt x="2553" y="1962"/>
                    <a:pt x="2590" y="1962"/>
                  </a:cubicBezTo>
                  <a:cubicBezTo>
                    <a:pt x="2660" y="1962"/>
                    <a:pt x="2733" y="1897"/>
                    <a:pt x="2708" y="1814"/>
                  </a:cubicBezTo>
                  <a:cubicBezTo>
                    <a:pt x="2633" y="1527"/>
                    <a:pt x="2471" y="1289"/>
                    <a:pt x="2271" y="1077"/>
                  </a:cubicBezTo>
                  <a:cubicBezTo>
                    <a:pt x="2046" y="852"/>
                    <a:pt x="1771" y="727"/>
                    <a:pt x="1484" y="590"/>
                  </a:cubicBezTo>
                  <a:cubicBezTo>
                    <a:pt x="1359" y="527"/>
                    <a:pt x="1221" y="427"/>
                    <a:pt x="1134" y="315"/>
                  </a:cubicBezTo>
                  <a:cubicBezTo>
                    <a:pt x="1034" y="215"/>
                    <a:pt x="996" y="102"/>
                    <a:pt x="846" y="40"/>
                  </a:cubicBezTo>
                  <a:cubicBezTo>
                    <a:pt x="782" y="12"/>
                    <a:pt x="716" y="0"/>
                    <a:pt x="6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 name="Google Shape;26;p4"/>
            <p:cNvSpPr/>
            <p:nvPr/>
          </p:nvSpPr>
          <p:spPr>
            <a:xfrm>
              <a:off x="6432100" y="2202575"/>
              <a:ext cx="20650" cy="68200"/>
            </a:xfrm>
            <a:custGeom>
              <a:avLst/>
              <a:gdLst/>
              <a:ahLst/>
              <a:cxnLst/>
              <a:rect l="l" t="t" r="r" b="b"/>
              <a:pathLst>
                <a:path w="826" h="2728" extrusionOk="0">
                  <a:moveTo>
                    <a:pt x="695" y="1"/>
                  </a:moveTo>
                  <a:cubicBezTo>
                    <a:pt x="631" y="1"/>
                    <a:pt x="563" y="45"/>
                    <a:pt x="563" y="129"/>
                  </a:cubicBezTo>
                  <a:cubicBezTo>
                    <a:pt x="563" y="241"/>
                    <a:pt x="501" y="354"/>
                    <a:pt x="451" y="454"/>
                  </a:cubicBezTo>
                  <a:cubicBezTo>
                    <a:pt x="401" y="554"/>
                    <a:pt x="301" y="616"/>
                    <a:pt x="238" y="704"/>
                  </a:cubicBezTo>
                  <a:cubicBezTo>
                    <a:pt x="151" y="816"/>
                    <a:pt x="138" y="929"/>
                    <a:pt x="176" y="1054"/>
                  </a:cubicBezTo>
                  <a:cubicBezTo>
                    <a:pt x="226" y="1166"/>
                    <a:pt x="288" y="1254"/>
                    <a:pt x="276" y="1391"/>
                  </a:cubicBezTo>
                  <a:cubicBezTo>
                    <a:pt x="263" y="1629"/>
                    <a:pt x="88" y="1841"/>
                    <a:pt x="51" y="2078"/>
                  </a:cubicBezTo>
                  <a:cubicBezTo>
                    <a:pt x="1" y="2316"/>
                    <a:pt x="63" y="2591"/>
                    <a:pt x="288" y="2716"/>
                  </a:cubicBezTo>
                  <a:cubicBezTo>
                    <a:pt x="307" y="2724"/>
                    <a:pt x="324" y="2728"/>
                    <a:pt x="341" y="2728"/>
                  </a:cubicBezTo>
                  <a:cubicBezTo>
                    <a:pt x="451" y="2728"/>
                    <a:pt x="520" y="2570"/>
                    <a:pt x="401" y="2516"/>
                  </a:cubicBezTo>
                  <a:cubicBezTo>
                    <a:pt x="176" y="2391"/>
                    <a:pt x="276" y="2091"/>
                    <a:pt x="351" y="1903"/>
                  </a:cubicBezTo>
                  <a:cubicBezTo>
                    <a:pt x="438" y="1704"/>
                    <a:pt x="551" y="1491"/>
                    <a:pt x="538" y="1266"/>
                  </a:cubicBezTo>
                  <a:cubicBezTo>
                    <a:pt x="526" y="1204"/>
                    <a:pt x="513" y="1154"/>
                    <a:pt x="501" y="1104"/>
                  </a:cubicBezTo>
                  <a:cubicBezTo>
                    <a:pt x="488" y="1054"/>
                    <a:pt x="451" y="1004"/>
                    <a:pt x="451" y="954"/>
                  </a:cubicBezTo>
                  <a:cubicBezTo>
                    <a:pt x="438" y="879"/>
                    <a:pt x="576" y="829"/>
                    <a:pt x="626" y="766"/>
                  </a:cubicBezTo>
                  <a:cubicBezTo>
                    <a:pt x="688" y="691"/>
                    <a:pt x="763" y="579"/>
                    <a:pt x="801" y="479"/>
                  </a:cubicBezTo>
                  <a:cubicBezTo>
                    <a:pt x="826" y="354"/>
                    <a:pt x="826" y="241"/>
                    <a:pt x="813" y="116"/>
                  </a:cubicBezTo>
                  <a:cubicBezTo>
                    <a:pt x="813" y="38"/>
                    <a:pt x="755" y="1"/>
                    <a:pt x="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 name="Google Shape;27;p4"/>
            <p:cNvSpPr/>
            <p:nvPr/>
          </p:nvSpPr>
          <p:spPr>
            <a:xfrm>
              <a:off x="6341025" y="2112850"/>
              <a:ext cx="37700" cy="59100"/>
            </a:xfrm>
            <a:custGeom>
              <a:avLst/>
              <a:gdLst/>
              <a:ahLst/>
              <a:cxnLst/>
              <a:rect l="l" t="t" r="r" b="b"/>
              <a:pathLst>
                <a:path w="1508" h="2364" extrusionOk="0">
                  <a:moveTo>
                    <a:pt x="136" y="0"/>
                  </a:moveTo>
                  <a:cubicBezTo>
                    <a:pt x="54" y="0"/>
                    <a:pt x="1" y="117"/>
                    <a:pt x="45" y="194"/>
                  </a:cubicBezTo>
                  <a:cubicBezTo>
                    <a:pt x="120" y="319"/>
                    <a:pt x="207" y="419"/>
                    <a:pt x="320" y="519"/>
                  </a:cubicBezTo>
                  <a:cubicBezTo>
                    <a:pt x="432" y="594"/>
                    <a:pt x="557" y="631"/>
                    <a:pt x="645" y="756"/>
                  </a:cubicBezTo>
                  <a:cubicBezTo>
                    <a:pt x="720" y="856"/>
                    <a:pt x="757" y="956"/>
                    <a:pt x="757" y="1081"/>
                  </a:cubicBezTo>
                  <a:cubicBezTo>
                    <a:pt x="745" y="1194"/>
                    <a:pt x="770" y="1294"/>
                    <a:pt x="832" y="1381"/>
                  </a:cubicBezTo>
                  <a:cubicBezTo>
                    <a:pt x="895" y="1456"/>
                    <a:pt x="957" y="1531"/>
                    <a:pt x="1032" y="1594"/>
                  </a:cubicBezTo>
                  <a:cubicBezTo>
                    <a:pt x="1070" y="1644"/>
                    <a:pt x="1132" y="1694"/>
                    <a:pt x="1132" y="1768"/>
                  </a:cubicBezTo>
                  <a:cubicBezTo>
                    <a:pt x="1120" y="1843"/>
                    <a:pt x="1045" y="1918"/>
                    <a:pt x="1007" y="1968"/>
                  </a:cubicBezTo>
                  <a:cubicBezTo>
                    <a:pt x="945" y="2043"/>
                    <a:pt x="870" y="2118"/>
                    <a:pt x="832" y="2218"/>
                  </a:cubicBezTo>
                  <a:cubicBezTo>
                    <a:pt x="799" y="2294"/>
                    <a:pt x="861" y="2364"/>
                    <a:pt x="924" y="2364"/>
                  </a:cubicBezTo>
                  <a:cubicBezTo>
                    <a:pt x="955" y="2364"/>
                    <a:pt x="987" y="2347"/>
                    <a:pt x="1007" y="2306"/>
                  </a:cubicBezTo>
                  <a:cubicBezTo>
                    <a:pt x="1070" y="2206"/>
                    <a:pt x="1195" y="2168"/>
                    <a:pt x="1282" y="2106"/>
                  </a:cubicBezTo>
                  <a:cubicBezTo>
                    <a:pt x="1382" y="2043"/>
                    <a:pt x="1457" y="1956"/>
                    <a:pt x="1470" y="1831"/>
                  </a:cubicBezTo>
                  <a:cubicBezTo>
                    <a:pt x="1507" y="1556"/>
                    <a:pt x="1257" y="1456"/>
                    <a:pt x="1095" y="1294"/>
                  </a:cubicBezTo>
                  <a:cubicBezTo>
                    <a:pt x="982" y="1194"/>
                    <a:pt x="1020" y="1119"/>
                    <a:pt x="1007" y="981"/>
                  </a:cubicBezTo>
                  <a:cubicBezTo>
                    <a:pt x="995" y="856"/>
                    <a:pt x="945" y="719"/>
                    <a:pt x="857" y="619"/>
                  </a:cubicBezTo>
                  <a:cubicBezTo>
                    <a:pt x="782" y="506"/>
                    <a:pt x="682" y="394"/>
                    <a:pt x="595" y="294"/>
                  </a:cubicBezTo>
                  <a:cubicBezTo>
                    <a:pt x="482" y="156"/>
                    <a:pt x="332" y="69"/>
                    <a:pt x="170" y="6"/>
                  </a:cubicBezTo>
                  <a:cubicBezTo>
                    <a:pt x="158" y="2"/>
                    <a:pt x="147"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 name="Google Shape;28;p4"/>
            <p:cNvSpPr/>
            <p:nvPr/>
          </p:nvSpPr>
          <p:spPr>
            <a:xfrm>
              <a:off x="6305900" y="2092950"/>
              <a:ext cx="27825" cy="49175"/>
            </a:xfrm>
            <a:custGeom>
              <a:avLst/>
              <a:gdLst/>
              <a:ahLst/>
              <a:cxnLst/>
              <a:rect l="l" t="t" r="r" b="b"/>
              <a:pathLst>
                <a:path w="1113" h="1967" extrusionOk="0">
                  <a:moveTo>
                    <a:pt x="763" y="847"/>
                  </a:moveTo>
                  <a:lnTo>
                    <a:pt x="763" y="847"/>
                  </a:lnTo>
                  <a:cubicBezTo>
                    <a:pt x="760" y="850"/>
                    <a:pt x="759" y="852"/>
                    <a:pt x="763" y="852"/>
                  </a:cubicBezTo>
                  <a:cubicBezTo>
                    <a:pt x="763" y="850"/>
                    <a:pt x="763" y="848"/>
                    <a:pt x="763" y="847"/>
                  </a:cubicBezTo>
                  <a:close/>
                  <a:moveTo>
                    <a:pt x="497" y="1"/>
                  </a:moveTo>
                  <a:cubicBezTo>
                    <a:pt x="481" y="1"/>
                    <a:pt x="466" y="1"/>
                    <a:pt x="450" y="3"/>
                  </a:cubicBezTo>
                  <a:cubicBezTo>
                    <a:pt x="325" y="15"/>
                    <a:pt x="200" y="53"/>
                    <a:pt x="75" y="90"/>
                  </a:cubicBezTo>
                  <a:cubicBezTo>
                    <a:pt x="0" y="103"/>
                    <a:pt x="25" y="203"/>
                    <a:pt x="100" y="203"/>
                  </a:cubicBezTo>
                  <a:cubicBezTo>
                    <a:pt x="175" y="215"/>
                    <a:pt x="225" y="215"/>
                    <a:pt x="288" y="253"/>
                  </a:cubicBezTo>
                  <a:cubicBezTo>
                    <a:pt x="338" y="290"/>
                    <a:pt x="388" y="328"/>
                    <a:pt x="438" y="353"/>
                  </a:cubicBezTo>
                  <a:cubicBezTo>
                    <a:pt x="488" y="378"/>
                    <a:pt x="538" y="415"/>
                    <a:pt x="575" y="440"/>
                  </a:cubicBezTo>
                  <a:cubicBezTo>
                    <a:pt x="588" y="453"/>
                    <a:pt x="600" y="465"/>
                    <a:pt x="613" y="478"/>
                  </a:cubicBezTo>
                  <a:cubicBezTo>
                    <a:pt x="600" y="490"/>
                    <a:pt x="588" y="515"/>
                    <a:pt x="575" y="528"/>
                  </a:cubicBezTo>
                  <a:cubicBezTo>
                    <a:pt x="550" y="578"/>
                    <a:pt x="538" y="628"/>
                    <a:pt x="513" y="677"/>
                  </a:cubicBezTo>
                  <a:cubicBezTo>
                    <a:pt x="500" y="715"/>
                    <a:pt x="488" y="777"/>
                    <a:pt x="488" y="827"/>
                  </a:cubicBezTo>
                  <a:cubicBezTo>
                    <a:pt x="488" y="890"/>
                    <a:pt x="500" y="952"/>
                    <a:pt x="513" y="1002"/>
                  </a:cubicBezTo>
                  <a:cubicBezTo>
                    <a:pt x="525" y="1115"/>
                    <a:pt x="388" y="1127"/>
                    <a:pt x="313" y="1165"/>
                  </a:cubicBezTo>
                  <a:cubicBezTo>
                    <a:pt x="200" y="1227"/>
                    <a:pt x="113" y="1327"/>
                    <a:pt x="88" y="1465"/>
                  </a:cubicBezTo>
                  <a:cubicBezTo>
                    <a:pt x="40" y="1749"/>
                    <a:pt x="286" y="1967"/>
                    <a:pt x="556" y="1967"/>
                  </a:cubicBezTo>
                  <a:cubicBezTo>
                    <a:pt x="571" y="1967"/>
                    <a:pt x="586" y="1966"/>
                    <a:pt x="600" y="1965"/>
                  </a:cubicBezTo>
                  <a:cubicBezTo>
                    <a:pt x="763" y="1952"/>
                    <a:pt x="750" y="1715"/>
                    <a:pt x="588" y="1715"/>
                  </a:cubicBezTo>
                  <a:cubicBezTo>
                    <a:pt x="488" y="1715"/>
                    <a:pt x="400" y="1652"/>
                    <a:pt x="413" y="1540"/>
                  </a:cubicBezTo>
                  <a:cubicBezTo>
                    <a:pt x="413" y="1440"/>
                    <a:pt x="525" y="1390"/>
                    <a:pt x="600" y="1352"/>
                  </a:cubicBezTo>
                  <a:cubicBezTo>
                    <a:pt x="713" y="1265"/>
                    <a:pt x="788" y="1177"/>
                    <a:pt x="788" y="1027"/>
                  </a:cubicBezTo>
                  <a:cubicBezTo>
                    <a:pt x="775" y="977"/>
                    <a:pt x="763" y="915"/>
                    <a:pt x="750" y="865"/>
                  </a:cubicBezTo>
                  <a:cubicBezTo>
                    <a:pt x="750" y="865"/>
                    <a:pt x="750" y="865"/>
                    <a:pt x="750" y="852"/>
                  </a:cubicBezTo>
                  <a:cubicBezTo>
                    <a:pt x="756" y="846"/>
                    <a:pt x="759" y="843"/>
                    <a:pt x="761" y="843"/>
                  </a:cubicBezTo>
                  <a:cubicBezTo>
                    <a:pt x="762" y="843"/>
                    <a:pt x="762" y="844"/>
                    <a:pt x="763" y="847"/>
                  </a:cubicBezTo>
                  <a:lnTo>
                    <a:pt x="763" y="847"/>
                  </a:lnTo>
                  <a:cubicBezTo>
                    <a:pt x="769" y="840"/>
                    <a:pt x="788" y="827"/>
                    <a:pt x="788" y="827"/>
                  </a:cubicBezTo>
                  <a:cubicBezTo>
                    <a:pt x="888" y="765"/>
                    <a:pt x="963" y="690"/>
                    <a:pt x="1013" y="590"/>
                  </a:cubicBezTo>
                  <a:cubicBezTo>
                    <a:pt x="1113" y="415"/>
                    <a:pt x="1025" y="228"/>
                    <a:pt x="875" y="115"/>
                  </a:cubicBezTo>
                  <a:cubicBezTo>
                    <a:pt x="763" y="48"/>
                    <a:pt x="631" y="1"/>
                    <a:pt x="4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 name="Google Shape;29;p4"/>
            <p:cNvSpPr/>
            <p:nvPr/>
          </p:nvSpPr>
          <p:spPr>
            <a:xfrm>
              <a:off x="6343375" y="2059550"/>
              <a:ext cx="37525" cy="33325"/>
            </a:xfrm>
            <a:custGeom>
              <a:avLst/>
              <a:gdLst/>
              <a:ahLst/>
              <a:cxnLst/>
              <a:rect l="l" t="t" r="r" b="b"/>
              <a:pathLst>
                <a:path w="1501" h="1333" extrusionOk="0">
                  <a:moveTo>
                    <a:pt x="1176" y="1"/>
                  </a:moveTo>
                  <a:cubicBezTo>
                    <a:pt x="1108" y="1"/>
                    <a:pt x="1041" y="14"/>
                    <a:pt x="988" y="39"/>
                  </a:cubicBezTo>
                  <a:cubicBezTo>
                    <a:pt x="876" y="89"/>
                    <a:pt x="801" y="164"/>
                    <a:pt x="726" y="251"/>
                  </a:cubicBezTo>
                  <a:cubicBezTo>
                    <a:pt x="663" y="326"/>
                    <a:pt x="576" y="364"/>
                    <a:pt x="488" y="414"/>
                  </a:cubicBezTo>
                  <a:cubicBezTo>
                    <a:pt x="313" y="514"/>
                    <a:pt x="138" y="639"/>
                    <a:pt x="63" y="826"/>
                  </a:cubicBezTo>
                  <a:cubicBezTo>
                    <a:pt x="1" y="976"/>
                    <a:pt x="26" y="1176"/>
                    <a:pt x="138" y="1301"/>
                  </a:cubicBezTo>
                  <a:cubicBezTo>
                    <a:pt x="154" y="1323"/>
                    <a:pt x="175" y="1333"/>
                    <a:pt x="196" y="1333"/>
                  </a:cubicBezTo>
                  <a:cubicBezTo>
                    <a:pt x="258" y="1333"/>
                    <a:pt x="326" y="1251"/>
                    <a:pt x="288" y="1176"/>
                  </a:cubicBezTo>
                  <a:cubicBezTo>
                    <a:pt x="226" y="1089"/>
                    <a:pt x="288" y="1014"/>
                    <a:pt x="351" y="939"/>
                  </a:cubicBezTo>
                  <a:cubicBezTo>
                    <a:pt x="438" y="851"/>
                    <a:pt x="576" y="789"/>
                    <a:pt x="688" y="714"/>
                  </a:cubicBezTo>
                  <a:cubicBezTo>
                    <a:pt x="826" y="626"/>
                    <a:pt x="913" y="514"/>
                    <a:pt x="1026" y="401"/>
                  </a:cubicBezTo>
                  <a:cubicBezTo>
                    <a:pt x="1063" y="364"/>
                    <a:pt x="1088" y="339"/>
                    <a:pt x="1126" y="339"/>
                  </a:cubicBezTo>
                  <a:lnTo>
                    <a:pt x="1151" y="339"/>
                  </a:lnTo>
                  <a:cubicBezTo>
                    <a:pt x="1163" y="351"/>
                    <a:pt x="1176" y="376"/>
                    <a:pt x="1201" y="389"/>
                  </a:cubicBezTo>
                  <a:cubicBezTo>
                    <a:pt x="1229" y="417"/>
                    <a:pt x="1269" y="433"/>
                    <a:pt x="1311" y="433"/>
                  </a:cubicBezTo>
                  <a:cubicBezTo>
                    <a:pt x="1345" y="433"/>
                    <a:pt x="1380" y="423"/>
                    <a:pt x="1413" y="401"/>
                  </a:cubicBezTo>
                  <a:cubicBezTo>
                    <a:pt x="1476" y="364"/>
                    <a:pt x="1501" y="289"/>
                    <a:pt x="1488" y="201"/>
                  </a:cubicBezTo>
                  <a:cubicBezTo>
                    <a:pt x="1454" y="59"/>
                    <a:pt x="1314" y="1"/>
                    <a:pt x="1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 name="Google Shape;30;p4"/>
            <p:cNvSpPr/>
            <p:nvPr/>
          </p:nvSpPr>
          <p:spPr>
            <a:xfrm>
              <a:off x="6365325" y="2078925"/>
              <a:ext cx="17125" cy="30025"/>
            </a:xfrm>
            <a:custGeom>
              <a:avLst/>
              <a:gdLst/>
              <a:ahLst/>
              <a:cxnLst/>
              <a:rect l="l" t="t" r="r" b="b"/>
              <a:pathLst>
                <a:path w="685" h="1201" extrusionOk="0">
                  <a:moveTo>
                    <a:pt x="173" y="1"/>
                  </a:moveTo>
                  <a:cubicBezTo>
                    <a:pt x="56" y="1"/>
                    <a:pt x="1" y="167"/>
                    <a:pt x="85" y="251"/>
                  </a:cubicBezTo>
                  <a:cubicBezTo>
                    <a:pt x="85" y="264"/>
                    <a:pt x="85" y="276"/>
                    <a:pt x="85" y="301"/>
                  </a:cubicBezTo>
                  <a:cubicBezTo>
                    <a:pt x="85" y="301"/>
                    <a:pt x="85" y="314"/>
                    <a:pt x="85" y="314"/>
                  </a:cubicBezTo>
                  <a:cubicBezTo>
                    <a:pt x="85" y="339"/>
                    <a:pt x="73" y="364"/>
                    <a:pt x="73" y="389"/>
                  </a:cubicBezTo>
                  <a:cubicBezTo>
                    <a:pt x="73" y="414"/>
                    <a:pt x="73" y="439"/>
                    <a:pt x="73" y="464"/>
                  </a:cubicBezTo>
                  <a:cubicBezTo>
                    <a:pt x="98" y="614"/>
                    <a:pt x="198" y="689"/>
                    <a:pt x="323" y="764"/>
                  </a:cubicBezTo>
                  <a:cubicBezTo>
                    <a:pt x="323" y="776"/>
                    <a:pt x="335" y="776"/>
                    <a:pt x="348" y="776"/>
                  </a:cubicBezTo>
                  <a:cubicBezTo>
                    <a:pt x="348" y="789"/>
                    <a:pt x="348" y="789"/>
                    <a:pt x="360" y="789"/>
                  </a:cubicBezTo>
                  <a:cubicBezTo>
                    <a:pt x="360" y="801"/>
                    <a:pt x="373" y="801"/>
                    <a:pt x="373" y="801"/>
                  </a:cubicBezTo>
                  <a:cubicBezTo>
                    <a:pt x="373" y="801"/>
                    <a:pt x="373" y="801"/>
                    <a:pt x="385" y="814"/>
                  </a:cubicBezTo>
                  <a:cubicBezTo>
                    <a:pt x="373" y="814"/>
                    <a:pt x="373" y="826"/>
                    <a:pt x="373" y="826"/>
                  </a:cubicBezTo>
                  <a:cubicBezTo>
                    <a:pt x="373" y="839"/>
                    <a:pt x="373" y="839"/>
                    <a:pt x="373" y="851"/>
                  </a:cubicBezTo>
                  <a:cubicBezTo>
                    <a:pt x="368" y="856"/>
                    <a:pt x="363" y="860"/>
                    <a:pt x="360" y="864"/>
                  </a:cubicBezTo>
                  <a:lnTo>
                    <a:pt x="360" y="864"/>
                  </a:lnTo>
                  <a:cubicBezTo>
                    <a:pt x="348" y="876"/>
                    <a:pt x="348" y="901"/>
                    <a:pt x="335" y="914"/>
                  </a:cubicBezTo>
                  <a:cubicBezTo>
                    <a:pt x="310" y="976"/>
                    <a:pt x="298" y="1026"/>
                    <a:pt x="298" y="1089"/>
                  </a:cubicBezTo>
                  <a:cubicBezTo>
                    <a:pt x="298" y="1151"/>
                    <a:pt x="360" y="1201"/>
                    <a:pt x="435" y="1201"/>
                  </a:cubicBezTo>
                  <a:cubicBezTo>
                    <a:pt x="510" y="1201"/>
                    <a:pt x="548" y="1139"/>
                    <a:pt x="548" y="1076"/>
                  </a:cubicBezTo>
                  <a:cubicBezTo>
                    <a:pt x="548" y="1084"/>
                    <a:pt x="549" y="1087"/>
                    <a:pt x="550" y="1087"/>
                  </a:cubicBezTo>
                  <a:cubicBezTo>
                    <a:pt x="554" y="1087"/>
                    <a:pt x="560" y="1072"/>
                    <a:pt x="560" y="1064"/>
                  </a:cubicBezTo>
                  <a:cubicBezTo>
                    <a:pt x="560" y="1064"/>
                    <a:pt x="560" y="1064"/>
                    <a:pt x="560" y="1051"/>
                  </a:cubicBezTo>
                  <a:cubicBezTo>
                    <a:pt x="573" y="1039"/>
                    <a:pt x="585" y="1014"/>
                    <a:pt x="598" y="989"/>
                  </a:cubicBezTo>
                  <a:cubicBezTo>
                    <a:pt x="623" y="951"/>
                    <a:pt x="648" y="901"/>
                    <a:pt x="673" y="851"/>
                  </a:cubicBezTo>
                  <a:cubicBezTo>
                    <a:pt x="685" y="789"/>
                    <a:pt x="685" y="726"/>
                    <a:pt x="660" y="664"/>
                  </a:cubicBezTo>
                  <a:cubicBezTo>
                    <a:pt x="635" y="589"/>
                    <a:pt x="585" y="539"/>
                    <a:pt x="510" y="489"/>
                  </a:cubicBezTo>
                  <a:cubicBezTo>
                    <a:pt x="498" y="476"/>
                    <a:pt x="473" y="464"/>
                    <a:pt x="460" y="451"/>
                  </a:cubicBezTo>
                  <a:lnTo>
                    <a:pt x="448" y="451"/>
                  </a:lnTo>
                  <a:cubicBezTo>
                    <a:pt x="448" y="445"/>
                    <a:pt x="448" y="445"/>
                    <a:pt x="448" y="445"/>
                  </a:cubicBezTo>
                  <a:cubicBezTo>
                    <a:pt x="448" y="445"/>
                    <a:pt x="448" y="445"/>
                    <a:pt x="448" y="439"/>
                  </a:cubicBezTo>
                  <a:cubicBezTo>
                    <a:pt x="448" y="439"/>
                    <a:pt x="435" y="426"/>
                    <a:pt x="423" y="426"/>
                  </a:cubicBezTo>
                  <a:lnTo>
                    <a:pt x="423" y="414"/>
                  </a:lnTo>
                  <a:cubicBezTo>
                    <a:pt x="423" y="414"/>
                    <a:pt x="423" y="414"/>
                    <a:pt x="423" y="401"/>
                  </a:cubicBezTo>
                  <a:cubicBezTo>
                    <a:pt x="423" y="401"/>
                    <a:pt x="423" y="389"/>
                    <a:pt x="423" y="389"/>
                  </a:cubicBezTo>
                  <a:cubicBezTo>
                    <a:pt x="435" y="301"/>
                    <a:pt x="448" y="226"/>
                    <a:pt x="398" y="139"/>
                  </a:cubicBezTo>
                  <a:cubicBezTo>
                    <a:pt x="360" y="51"/>
                    <a:pt x="273" y="1"/>
                    <a:pt x="185" y="1"/>
                  </a:cubicBezTo>
                  <a:cubicBezTo>
                    <a:pt x="181" y="1"/>
                    <a:pt x="177" y="1"/>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 name="Google Shape;31;p4"/>
            <p:cNvSpPr/>
            <p:nvPr/>
          </p:nvSpPr>
          <p:spPr>
            <a:xfrm>
              <a:off x="6399000" y="2088900"/>
              <a:ext cx="14700" cy="35925"/>
            </a:xfrm>
            <a:custGeom>
              <a:avLst/>
              <a:gdLst/>
              <a:ahLst/>
              <a:cxnLst/>
              <a:rect l="l" t="t" r="r" b="b"/>
              <a:pathLst>
                <a:path w="588" h="1437" extrusionOk="0">
                  <a:moveTo>
                    <a:pt x="289" y="0"/>
                  </a:moveTo>
                  <a:cubicBezTo>
                    <a:pt x="280" y="0"/>
                    <a:pt x="272" y="1"/>
                    <a:pt x="263" y="2"/>
                  </a:cubicBezTo>
                  <a:cubicBezTo>
                    <a:pt x="200" y="15"/>
                    <a:pt x="138" y="52"/>
                    <a:pt x="150" y="127"/>
                  </a:cubicBezTo>
                  <a:cubicBezTo>
                    <a:pt x="150" y="190"/>
                    <a:pt x="188" y="252"/>
                    <a:pt x="213" y="302"/>
                  </a:cubicBezTo>
                  <a:cubicBezTo>
                    <a:pt x="213" y="315"/>
                    <a:pt x="225" y="327"/>
                    <a:pt x="225" y="327"/>
                  </a:cubicBezTo>
                  <a:cubicBezTo>
                    <a:pt x="225" y="327"/>
                    <a:pt x="225" y="340"/>
                    <a:pt x="238" y="340"/>
                  </a:cubicBezTo>
                  <a:cubicBezTo>
                    <a:pt x="238" y="352"/>
                    <a:pt x="238" y="365"/>
                    <a:pt x="238" y="377"/>
                  </a:cubicBezTo>
                  <a:cubicBezTo>
                    <a:pt x="250" y="377"/>
                    <a:pt x="238" y="377"/>
                    <a:pt x="250" y="390"/>
                  </a:cubicBezTo>
                  <a:cubicBezTo>
                    <a:pt x="250" y="402"/>
                    <a:pt x="250" y="415"/>
                    <a:pt x="250" y="427"/>
                  </a:cubicBezTo>
                  <a:cubicBezTo>
                    <a:pt x="250" y="427"/>
                    <a:pt x="250" y="440"/>
                    <a:pt x="250" y="440"/>
                  </a:cubicBezTo>
                  <a:cubicBezTo>
                    <a:pt x="238" y="465"/>
                    <a:pt x="238" y="477"/>
                    <a:pt x="238" y="502"/>
                  </a:cubicBezTo>
                  <a:cubicBezTo>
                    <a:pt x="225" y="502"/>
                    <a:pt x="225" y="502"/>
                    <a:pt x="225" y="515"/>
                  </a:cubicBezTo>
                  <a:cubicBezTo>
                    <a:pt x="225" y="527"/>
                    <a:pt x="213" y="527"/>
                    <a:pt x="213" y="540"/>
                  </a:cubicBezTo>
                  <a:cubicBezTo>
                    <a:pt x="213" y="540"/>
                    <a:pt x="200" y="552"/>
                    <a:pt x="200" y="552"/>
                  </a:cubicBezTo>
                  <a:cubicBezTo>
                    <a:pt x="188" y="565"/>
                    <a:pt x="188" y="577"/>
                    <a:pt x="175" y="590"/>
                  </a:cubicBezTo>
                  <a:cubicBezTo>
                    <a:pt x="88" y="702"/>
                    <a:pt x="0" y="814"/>
                    <a:pt x="25" y="977"/>
                  </a:cubicBezTo>
                  <a:cubicBezTo>
                    <a:pt x="38" y="1002"/>
                    <a:pt x="38" y="1039"/>
                    <a:pt x="50" y="1064"/>
                  </a:cubicBezTo>
                  <a:cubicBezTo>
                    <a:pt x="63" y="1089"/>
                    <a:pt x="75" y="1114"/>
                    <a:pt x="88" y="1139"/>
                  </a:cubicBezTo>
                  <a:cubicBezTo>
                    <a:pt x="88" y="1139"/>
                    <a:pt x="92" y="1153"/>
                    <a:pt x="93" y="1158"/>
                  </a:cubicBezTo>
                  <a:lnTo>
                    <a:pt x="93" y="1158"/>
                  </a:lnTo>
                  <a:cubicBezTo>
                    <a:pt x="92" y="1156"/>
                    <a:pt x="90" y="1154"/>
                    <a:pt x="88" y="1152"/>
                  </a:cubicBezTo>
                  <a:lnTo>
                    <a:pt x="88" y="1152"/>
                  </a:lnTo>
                  <a:cubicBezTo>
                    <a:pt x="91" y="1158"/>
                    <a:pt x="92" y="1161"/>
                    <a:pt x="93" y="1161"/>
                  </a:cubicBezTo>
                  <a:cubicBezTo>
                    <a:pt x="93" y="1161"/>
                    <a:pt x="93" y="1160"/>
                    <a:pt x="93" y="1158"/>
                  </a:cubicBezTo>
                  <a:lnTo>
                    <a:pt x="93" y="1158"/>
                  </a:lnTo>
                  <a:cubicBezTo>
                    <a:pt x="101" y="1169"/>
                    <a:pt x="102" y="1179"/>
                    <a:pt x="113" y="1189"/>
                  </a:cubicBezTo>
                  <a:cubicBezTo>
                    <a:pt x="113" y="1202"/>
                    <a:pt x="113" y="1214"/>
                    <a:pt x="113" y="1214"/>
                  </a:cubicBezTo>
                  <a:cubicBezTo>
                    <a:pt x="31" y="1296"/>
                    <a:pt x="108" y="1437"/>
                    <a:pt x="208" y="1437"/>
                  </a:cubicBezTo>
                  <a:cubicBezTo>
                    <a:pt x="230" y="1437"/>
                    <a:pt x="253" y="1430"/>
                    <a:pt x="275" y="1414"/>
                  </a:cubicBezTo>
                  <a:cubicBezTo>
                    <a:pt x="338" y="1364"/>
                    <a:pt x="375" y="1289"/>
                    <a:pt x="388" y="1214"/>
                  </a:cubicBezTo>
                  <a:cubicBezTo>
                    <a:pt x="413" y="1127"/>
                    <a:pt x="388" y="1052"/>
                    <a:pt x="375" y="964"/>
                  </a:cubicBezTo>
                  <a:cubicBezTo>
                    <a:pt x="375" y="964"/>
                    <a:pt x="375" y="939"/>
                    <a:pt x="375" y="939"/>
                  </a:cubicBezTo>
                  <a:cubicBezTo>
                    <a:pt x="370" y="934"/>
                    <a:pt x="367" y="929"/>
                    <a:pt x="365" y="925"/>
                  </a:cubicBezTo>
                  <a:lnTo>
                    <a:pt x="365" y="925"/>
                  </a:lnTo>
                  <a:cubicBezTo>
                    <a:pt x="365" y="925"/>
                    <a:pt x="366" y="925"/>
                    <a:pt x="366" y="925"/>
                  </a:cubicBezTo>
                  <a:cubicBezTo>
                    <a:pt x="369" y="925"/>
                    <a:pt x="375" y="911"/>
                    <a:pt x="375" y="902"/>
                  </a:cubicBezTo>
                  <a:cubicBezTo>
                    <a:pt x="375" y="889"/>
                    <a:pt x="375" y="889"/>
                    <a:pt x="388" y="877"/>
                  </a:cubicBezTo>
                  <a:cubicBezTo>
                    <a:pt x="388" y="864"/>
                    <a:pt x="400" y="852"/>
                    <a:pt x="400" y="852"/>
                  </a:cubicBezTo>
                  <a:cubicBezTo>
                    <a:pt x="400" y="839"/>
                    <a:pt x="400" y="839"/>
                    <a:pt x="400" y="839"/>
                  </a:cubicBezTo>
                  <a:lnTo>
                    <a:pt x="413" y="839"/>
                  </a:lnTo>
                  <a:cubicBezTo>
                    <a:pt x="438" y="802"/>
                    <a:pt x="463" y="765"/>
                    <a:pt x="488" y="727"/>
                  </a:cubicBezTo>
                  <a:cubicBezTo>
                    <a:pt x="563" y="615"/>
                    <a:pt x="588" y="465"/>
                    <a:pt x="563" y="315"/>
                  </a:cubicBezTo>
                  <a:cubicBezTo>
                    <a:pt x="539" y="196"/>
                    <a:pt x="437"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 name="Google Shape;32;p4"/>
            <p:cNvSpPr/>
            <p:nvPr/>
          </p:nvSpPr>
          <p:spPr>
            <a:xfrm>
              <a:off x="6294425" y="2138700"/>
              <a:ext cx="52725" cy="140750"/>
            </a:xfrm>
            <a:custGeom>
              <a:avLst/>
              <a:gdLst/>
              <a:ahLst/>
              <a:cxnLst/>
              <a:rect l="l" t="t" r="r" b="b"/>
              <a:pathLst>
                <a:path w="2109" h="5630" extrusionOk="0">
                  <a:moveTo>
                    <a:pt x="165" y="0"/>
                  </a:moveTo>
                  <a:cubicBezTo>
                    <a:pt x="79" y="0"/>
                    <a:pt x="0" y="105"/>
                    <a:pt x="9" y="197"/>
                  </a:cubicBezTo>
                  <a:cubicBezTo>
                    <a:pt x="47" y="372"/>
                    <a:pt x="147" y="485"/>
                    <a:pt x="272" y="597"/>
                  </a:cubicBezTo>
                  <a:cubicBezTo>
                    <a:pt x="397" y="697"/>
                    <a:pt x="547" y="797"/>
                    <a:pt x="484" y="972"/>
                  </a:cubicBezTo>
                  <a:cubicBezTo>
                    <a:pt x="447" y="1109"/>
                    <a:pt x="359" y="1222"/>
                    <a:pt x="359" y="1372"/>
                  </a:cubicBezTo>
                  <a:cubicBezTo>
                    <a:pt x="372" y="1559"/>
                    <a:pt x="497" y="1659"/>
                    <a:pt x="622" y="1797"/>
                  </a:cubicBezTo>
                  <a:cubicBezTo>
                    <a:pt x="722" y="1922"/>
                    <a:pt x="659" y="2059"/>
                    <a:pt x="597" y="2184"/>
                  </a:cubicBezTo>
                  <a:cubicBezTo>
                    <a:pt x="534" y="2309"/>
                    <a:pt x="484" y="2434"/>
                    <a:pt x="447" y="2571"/>
                  </a:cubicBezTo>
                  <a:cubicBezTo>
                    <a:pt x="397" y="2734"/>
                    <a:pt x="422" y="2909"/>
                    <a:pt x="484" y="3071"/>
                  </a:cubicBezTo>
                  <a:cubicBezTo>
                    <a:pt x="534" y="3221"/>
                    <a:pt x="584" y="3384"/>
                    <a:pt x="709" y="3459"/>
                  </a:cubicBezTo>
                  <a:cubicBezTo>
                    <a:pt x="784" y="3634"/>
                    <a:pt x="722" y="3821"/>
                    <a:pt x="784" y="3996"/>
                  </a:cubicBezTo>
                  <a:cubicBezTo>
                    <a:pt x="834" y="4171"/>
                    <a:pt x="959" y="4309"/>
                    <a:pt x="1097" y="4421"/>
                  </a:cubicBezTo>
                  <a:cubicBezTo>
                    <a:pt x="1234" y="4546"/>
                    <a:pt x="1422" y="4658"/>
                    <a:pt x="1509" y="4833"/>
                  </a:cubicBezTo>
                  <a:cubicBezTo>
                    <a:pt x="1597" y="4996"/>
                    <a:pt x="1584" y="5183"/>
                    <a:pt x="1509" y="5346"/>
                  </a:cubicBezTo>
                  <a:cubicBezTo>
                    <a:pt x="1424" y="5499"/>
                    <a:pt x="1554" y="5629"/>
                    <a:pt x="1684" y="5629"/>
                  </a:cubicBezTo>
                  <a:cubicBezTo>
                    <a:pt x="1745" y="5629"/>
                    <a:pt x="1807" y="5601"/>
                    <a:pt x="1846" y="5533"/>
                  </a:cubicBezTo>
                  <a:cubicBezTo>
                    <a:pt x="2109" y="5121"/>
                    <a:pt x="1921" y="4696"/>
                    <a:pt x="1584" y="4409"/>
                  </a:cubicBezTo>
                  <a:cubicBezTo>
                    <a:pt x="1422" y="4284"/>
                    <a:pt x="1197" y="4146"/>
                    <a:pt x="1109" y="3959"/>
                  </a:cubicBezTo>
                  <a:cubicBezTo>
                    <a:pt x="1059" y="3846"/>
                    <a:pt x="1084" y="3734"/>
                    <a:pt x="1084" y="3609"/>
                  </a:cubicBezTo>
                  <a:cubicBezTo>
                    <a:pt x="1084" y="3521"/>
                    <a:pt x="1072" y="3434"/>
                    <a:pt x="1059" y="3334"/>
                  </a:cubicBezTo>
                  <a:cubicBezTo>
                    <a:pt x="1147" y="3009"/>
                    <a:pt x="622" y="2784"/>
                    <a:pt x="784" y="2434"/>
                  </a:cubicBezTo>
                  <a:cubicBezTo>
                    <a:pt x="897" y="2197"/>
                    <a:pt x="1072" y="1947"/>
                    <a:pt x="909" y="1672"/>
                  </a:cubicBezTo>
                  <a:cubicBezTo>
                    <a:pt x="872" y="1597"/>
                    <a:pt x="759" y="1522"/>
                    <a:pt x="759" y="1434"/>
                  </a:cubicBezTo>
                  <a:cubicBezTo>
                    <a:pt x="747" y="1384"/>
                    <a:pt x="784" y="1309"/>
                    <a:pt x="809" y="1259"/>
                  </a:cubicBezTo>
                  <a:cubicBezTo>
                    <a:pt x="847" y="1109"/>
                    <a:pt x="909" y="972"/>
                    <a:pt x="884" y="822"/>
                  </a:cubicBezTo>
                  <a:cubicBezTo>
                    <a:pt x="834" y="472"/>
                    <a:pt x="459" y="297"/>
                    <a:pt x="259" y="47"/>
                  </a:cubicBezTo>
                  <a:cubicBezTo>
                    <a:pt x="229" y="14"/>
                    <a:pt x="197" y="0"/>
                    <a:pt x="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 name="Google Shape;33;p4"/>
            <p:cNvSpPr/>
            <p:nvPr/>
          </p:nvSpPr>
          <p:spPr>
            <a:xfrm>
              <a:off x="6320900" y="2145450"/>
              <a:ext cx="14700" cy="29575"/>
            </a:xfrm>
            <a:custGeom>
              <a:avLst/>
              <a:gdLst/>
              <a:ahLst/>
              <a:cxnLst/>
              <a:rect l="l" t="t" r="r" b="b"/>
              <a:pathLst>
                <a:path w="588" h="1183" extrusionOk="0">
                  <a:moveTo>
                    <a:pt x="159" y="0"/>
                  </a:moveTo>
                  <a:cubicBezTo>
                    <a:pt x="148" y="0"/>
                    <a:pt x="137" y="1"/>
                    <a:pt x="125" y="2"/>
                  </a:cubicBezTo>
                  <a:cubicBezTo>
                    <a:pt x="63" y="2"/>
                    <a:pt x="0" y="52"/>
                    <a:pt x="0" y="115"/>
                  </a:cubicBezTo>
                  <a:cubicBezTo>
                    <a:pt x="0" y="177"/>
                    <a:pt x="38" y="240"/>
                    <a:pt x="100" y="252"/>
                  </a:cubicBezTo>
                  <a:lnTo>
                    <a:pt x="125" y="252"/>
                  </a:lnTo>
                  <a:cubicBezTo>
                    <a:pt x="125" y="265"/>
                    <a:pt x="125" y="265"/>
                    <a:pt x="125" y="265"/>
                  </a:cubicBezTo>
                  <a:lnTo>
                    <a:pt x="138" y="265"/>
                  </a:lnTo>
                  <a:cubicBezTo>
                    <a:pt x="138" y="271"/>
                    <a:pt x="138" y="271"/>
                    <a:pt x="138" y="271"/>
                  </a:cubicBezTo>
                  <a:cubicBezTo>
                    <a:pt x="138" y="271"/>
                    <a:pt x="138" y="271"/>
                    <a:pt x="138" y="277"/>
                  </a:cubicBezTo>
                  <a:cubicBezTo>
                    <a:pt x="138" y="277"/>
                    <a:pt x="150" y="277"/>
                    <a:pt x="150" y="290"/>
                  </a:cubicBezTo>
                  <a:cubicBezTo>
                    <a:pt x="150" y="290"/>
                    <a:pt x="163" y="302"/>
                    <a:pt x="163" y="302"/>
                  </a:cubicBezTo>
                  <a:cubicBezTo>
                    <a:pt x="175" y="340"/>
                    <a:pt x="188" y="377"/>
                    <a:pt x="188" y="415"/>
                  </a:cubicBezTo>
                  <a:cubicBezTo>
                    <a:pt x="188" y="415"/>
                    <a:pt x="188" y="427"/>
                    <a:pt x="200" y="427"/>
                  </a:cubicBezTo>
                  <a:cubicBezTo>
                    <a:pt x="200" y="452"/>
                    <a:pt x="200" y="477"/>
                    <a:pt x="200" y="502"/>
                  </a:cubicBezTo>
                  <a:cubicBezTo>
                    <a:pt x="200" y="539"/>
                    <a:pt x="200" y="589"/>
                    <a:pt x="200" y="627"/>
                  </a:cubicBezTo>
                  <a:cubicBezTo>
                    <a:pt x="200" y="627"/>
                    <a:pt x="200" y="639"/>
                    <a:pt x="200" y="639"/>
                  </a:cubicBezTo>
                  <a:cubicBezTo>
                    <a:pt x="200" y="639"/>
                    <a:pt x="200" y="652"/>
                    <a:pt x="200" y="652"/>
                  </a:cubicBezTo>
                  <a:cubicBezTo>
                    <a:pt x="188" y="689"/>
                    <a:pt x="188" y="727"/>
                    <a:pt x="188" y="764"/>
                  </a:cubicBezTo>
                  <a:cubicBezTo>
                    <a:pt x="188" y="852"/>
                    <a:pt x="200" y="939"/>
                    <a:pt x="200" y="1039"/>
                  </a:cubicBezTo>
                  <a:cubicBezTo>
                    <a:pt x="200" y="1129"/>
                    <a:pt x="280" y="1182"/>
                    <a:pt x="357" y="1182"/>
                  </a:cubicBezTo>
                  <a:cubicBezTo>
                    <a:pt x="410" y="1182"/>
                    <a:pt x="462" y="1157"/>
                    <a:pt x="488" y="1102"/>
                  </a:cubicBezTo>
                  <a:cubicBezTo>
                    <a:pt x="550" y="989"/>
                    <a:pt x="587" y="864"/>
                    <a:pt x="587" y="739"/>
                  </a:cubicBezTo>
                  <a:cubicBezTo>
                    <a:pt x="587" y="702"/>
                    <a:pt x="587" y="689"/>
                    <a:pt x="587" y="652"/>
                  </a:cubicBezTo>
                  <a:lnTo>
                    <a:pt x="575" y="652"/>
                  </a:lnTo>
                  <a:cubicBezTo>
                    <a:pt x="575" y="652"/>
                    <a:pt x="575" y="627"/>
                    <a:pt x="575" y="614"/>
                  </a:cubicBezTo>
                  <a:cubicBezTo>
                    <a:pt x="575" y="602"/>
                    <a:pt x="575" y="589"/>
                    <a:pt x="575" y="577"/>
                  </a:cubicBezTo>
                  <a:cubicBezTo>
                    <a:pt x="562" y="514"/>
                    <a:pt x="550" y="452"/>
                    <a:pt x="538" y="390"/>
                  </a:cubicBezTo>
                  <a:cubicBezTo>
                    <a:pt x="490" y="212"/>
                    <a:pt x="364"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 name="Google Shape;34;p4"/>
            <p:cNvSpPr/>
            <p:nvPr/>
          </p:nvSpPr>
          <p:spPr>
            <a:xfrm>
              <a:off x="6324025" y="2152050"/>
              <a:ext cx="325" cy="25"/>
            </a:xfrm>
            <a:custGeom>
              <a:avLst/>
              <a:gdLst/>
              <a:ahLst/>
              <a:cxnLst/>
              <a:rect l="l" t="t" r="r" b="b"/>
              <a:pathLst>
                <a:path w="13" h="1" extrusionOk="0">
                  <a:moveTo>
                    <a:pt x="0" y="1"/>
                  </a:moveTo>
                  <a:cubicBezTo>
                    <a:pt x="13" y="1"/>
                    <a:pt x="13" y="1"/>
                    <a:pt x="13" y="1"/>
                  </a:cubicBezTo>
                  <a:cubicBezTo>
                    <a:pt x="13" y="1"/>
                    <a:pt x="13" y="1"/>
                    <a:pt x="13" y="1"/>
                  </a:cubicBez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 name="Google Shape;35;p4"/>
            <p:cNvSpPr/>
            <p:nvPr/>
          </p:nvSpPr>
          <p:spPr>
            <a:xfrm>
              <a:off x="6325575" y="2179550"/>
              <a:ext cx="16275" cy="56825"/>
            </a:xfrm>
            <a:custGeom>
              <a:avLst/>
              <a:gdLst/>
              <a:ahLst/>
              <a:cxnLst/>
              <a:rect l="l" t="t" r="r" b="b"/>
              <a:pathLst>
                <a:path w="651" h="2273" extrusionOk="0">
                  <a:moveTo>
                    <a:pt x="151" y="0"/>
                  </a:moveTo>
                  <a:cubicBezTo>
                    <a:pt x="88" y="0"/>
                    <a:pt x="13" y="75"/>
                    <a:pt x="13" y="150"/>
                  </a:cubicBezTo>
                  <a:cubicBezTo>
                    <a:pt x="38" y="288"/>
                    <a:pt x="63" y="413"/>
                    <a:pt x="126" y="538"/>
                  </a:cubicBezTo>
                  <a:cubicBezTo>
                    <a:pt x="163" y="600"/>
                    <a:pt x="188" y="663"/>
                    <a:pt x="226" y="713"/>
                  </a:cubicBezTo>
                  <a:cubicBezTo>
                    <a:pt x="251" y="738"/>
                    <a:pt x="263" y="763"/>
                    <a:pt x="276" y="788"/>
                  </a:cubicBezTo>
                  <a:cubicBezTo>
                    <a:pt x="276" y="788"/>
                    <a:pt x="283" y="809"/>
                    <a:pt x="286" y="809"/>
                  </a:cubicBezTo>
                  <a:cubicBezTo>
                    <a:pt x="287" y="809"/>
                    <a:pt x="288" y="806"/>
                    <a:pt x="288" y="800"/>
                  </a:cubicBezTo>
                  <a:lnTo>
                    <a:pt x="288" y="800"/>
                  </a:lnTo>
                  <a:cubicBezTo>
                    <a:pt x="288" y="813"/>
                    <a:pt x="288" y="813"/>
                    <a:pt x="286" y="813"/>
                  </a:cubicBezTo>
                  <a:cubicBezTo>
                    <a:pt x="285" y="813"/>
                    <a:pt x="282" y="813"/>
                    <a:pt x="276" y="825"/>
                  </a:cubicBezTo>
                  <a:cubicBezTo>
                    <a:pt x="263" y="838"/>
                    <a:pt x="263" y="850"/>
                    <a:pt x="251" y="875"/>
                  </a:cubicBezTo>
                  <a:lnTo>
                    <a:pt x="251" y="875"/>
                  </a:lnTo>
                  <a:cubicBezTo>
                    <a:pt x="253" y="870"/>
                    <a:pt x="254" y="868"/>
                    <a:pt x="253" y="868"/>
                  </a:cubicBezTo>
                  <a:lnTo>
                    <a:pt x="253" y="868"/>
                  </a:lnTo>
                  <a:cubicBezTo>
                    <a:pt x="250" y="868"/>
                    <a:pt x="226" y="900"/>
                    <a:pt x="226" y="900"/>
                  </a:cubicBezTo>
                  <a:cubicBezTo>
                    <a:pt x="213" y="913"/>
                    <a:pt x="201" y="925"/>
                    <a:pt x="188" y="937"/>
                  </a:cubicBezTo>
                  <a:cubicBezTo>
                    <a:pt x="126" y="1012"/>
                    <a:pt x="63" y="1087"/>
                    <a:pt x="38" y="1187"/>
                  </a:cubicBezTo>
                  <a:cubicBezTo>
                    <a:pt x="13" y="1300"/>
                    <a:pt x="51" y="1412"/>
                    <a:pt x="126" y="1512"/>
                  </a:cubicBezTo>
                  <a:cubicBezTo>
                    <a:pt x="138" y="1525"/>
                    <a:pt x="138" y="1537"/>
                    <a:pt x="151" y="1562"/>
                  </a:cubicBezTo>
                  <a:cubicBezTo>
                    <a:pt x="126" y="1587"/>
                    <a:pt x="113" y="1625"/>
                    <a:pt x="88" y="1650"/>
                  </a:cubicBezTo>
                  <a:cubicBezTo>
                    <a:pt x="13" y="1762"/>
                    <a:pt x="1" y="1875"/>
                    <a:pt x="51" y="2000"/>
                  </a:cubicBezTo>
                  <a:cubicBezTo>
                    <a:pt x="101" y="2137"/>
                    <a:pt x="226" y="2212"/>
                    <a:pt x="363" y="2262"/>
                  </a:cubicBezTo>
                  <a:cubicBezTo>
                    <a:pt x="381" y="2269"/>
                    <a:pt x="399" y="2272"/>
                    <a:pt x="416" y="2272"/>
                  </a:cubicBezTo>
                  <a:cubicBezTo>
                    <a:pt x="545" y="2272"/>
                    <a:pt x="613" y="2076"/>
                    <a:pt x="513" y="1987"/>
                  </a:cubicBezTo>
                  <a:cubicBezTo>
                    <a:pt x="475" y="1950"/>
                    <a:pt x="413" y="1912"/>
                    <a:pt x="400" y="1875"/>
                  </a:cubicBezTo>
                  <a:cubicBezTo>
                    <a:pt x="388" y="1862"/>
                    <a:pt x="388" y="1862"/>
                    <a:pt x="388" y="1862"/>
                  </a:cubicBezTo>
                  <a:cubicBezTo>
                    <a:pt x="400" y="1825"/>
                    <a:pt x="438" y="1800"/>
                    <a:pt x="463" y="1762"/>
                  </a:cubicBezTo>
                  <a:cubicBezTo>
                    <a:pt x="500" y="1712"/>
                    <a:pt x="513" y="1662"/>
                    <a:pt x="525" y="1612"/>
                  </a:cubicBezTo>
                  <a:cubicBezTo>
                    <a:pt x="550" y="1487"/>
                    <a:pt x="488" y="1387"/>
                    <a:pt x="425" y="1300"/>
                  </a:cubicBezTo>
                  <a:cubicBezTo>
                    <a:pt x="413" y="1287"/>
                    <a:pt x="400" y="1262"/>
                    <a:pt x="400" y="1250"/>
                  </a:cubicBezTo>
                  <a:cubicBezTo>
                    <a:pt x="411" y="1239"/>
                    <a:pt x="422" y="1210"/>
                    <a:pt x="425" y="1210"/>
                  </a:cubicBezTo>
                  <a:cubicBezTo>
                    <a:pt x="425" y="1210"/>
                    <a:pt x="425" y="1211"/>
                    <a:pt x="425" y="1212"/>
                  </a:cubicBezTo>
                  <a:cubicBezTo>
                    <a:pt x="513" y="1075"/>
                    <a:pt x="650" y="950"/>
                    <a:pt x="613" y="750"/>
                  </a:cubicBezTo>
                  <a:cubicBezTo>
                    <a:pt x="588" y="638"/>
                    <a:pt x="500" y="575"/>
                    <a:pt x="438" y="475"/>
                  </a:cubicBezTo>
                  <a:cubicBezTo>
                    <a:pt x="363" y="375"/>
                    <a:pt x="313" y="263"/>
                    <a:pt x="301" y="138"/>
                  </a:cubicBezTo>
                  <a:cubicBezTo>
                    <a:pt x="288" y="63"/>
                    <a:pt x="238"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 name="Google Shape;36;p4"/>
            <p:cNvSpPr/>
            <p:nvPr/>
          </p:nvSpPr>
          <p:spPr>
            <a:xfrm>
              <a:off x="6344325" y="2179175"/>
              <a:ext cx="37200" cy="71075"/>
            </a:xfrm>
            <a:custGeom>
              <a:avLst/>
              <a:gdLst/>
              <a:ahLst/>
              <a:cxnLst/>
              <a:rect l="l" t="t" r="r" b="b"/>
              <a:pathLst>
                <a:path w="1488" h="2843" extrusionOk="0">
                  <a:moveTo>
                    <a:pt x="350" y="1"/>
                  </a:moveTo>
                  <a:cubicBezTo>
                    <a:pt x="286" y="1"/>
                    <a:pt x="234" y="35"/>
                    <a:pt x="188" y="90"/>
                  </a:cubicBezTo>
                  <a:cubicBezTo>
                    <a:pt x="0" y="365"/>
                    <a:pt x="238" y="603"/>
                    <a:pt x="413" y="790"/>
                  </a:cubicBezTo>
                  <a:cubicBezTo>
                    <a:pt x="488" y="865"/>
                    <a:pt x="575" y="940"/>
                    <a:pt x="588" y="1052"/>
                  </a:cubicBezTo>
                  <a:cubicBezTo>
                    <a:pt x="613" y="1177"/>
                    <a:pt x="550" y="1290"/>
                    <a:pt x="550" y="1415"/>
                  </a:cubicBezTo>
                  <a:cubicBezTo>
                    <a:pt x="550" y="1640"/>
                    <a:pt x="663" y="1852"/>
                    <a:pt x="825" y="2027"/>
                  </a:cubicBezTo>
                  <a:cubicBezTo>
                    <a:pt x="900" y="2102"/>
                    <a:pt x="1050" y="2190"/>
                    <a:pt x="1075" y="2315"/>
                  </a:cubicBezTo>
                  <a:cubicBezTo>
                    <a:pt x="1088" y="2415"/>
                    <a:pt x="1013" y="2515"/>
                    <a:pt x="975" y="2602"/>
                  </a:cubicBezTo>
                  <a:cubicBezTo>
                    <a:pt x="898" y="2731"/>
                    <a:pt x="1010" y="2842"/>
                    <a:pt x="1123" y="2842"/>
                  </a:cubicBezTo>
                  <a:cubicBezTo>
                    <a:pt x="1175" y="2842"/>
                    <a:pt x="1227" y="2819"/>
                    <a:pt x="1263" y="2765"/>
                  </a:cubicBezTo>
                  <a:cubicBezTo>
                    <a:pt x="1388" y="2565"/>
                    <a:pt x="1488" y="2327"/>
                    <a:pt x="1375" y="2102"/>
                  </a:cubicBezTo>
                  <a:cubicBezTo>
                    <a:pt x="1250" y="1865"/>
                    <a:pt x="963" y="1777"/>
                    <a:pt x="863" y="1527"/>
                  </a:cubicBezTo>
                  <a:cubicBezTo>
                    <a:pt x="813" y="1415"/>
                    <a:pt x="863" y="1302"/>
                    <a:pt x="875" y="1190"/>
                  </a:cubicBezTo>
                  <a:cubicBezTo>
                    <a:pt x="900" y="1077"/>
                    <a:pt x="888" y="952"/>
                    <a:pt x="863" y="840"/>
                  </a:cubicBezTo>
                  <a:cubicBezTo>
                    <a:pt x="825" y="728"/>
                    <a:pt x="775" y="615"/>
                    <a:pt x="713" y="515"/>
                  </a:cubicBezTo>
                  <a:cubicBezTo>
                    <a:pt x="650" y="440"/>
                    <a:pt x="513" y="315"/>
                    <a:pt x="538" y="228"/>
                  </a:cubicBezTo>
                  <a:cubicBezTo>
                    <a:pt x="563" y="140"/>
                    <a:pt x="500" y="40"/>
                    <a:pt x="425" y="15"/>
                  </a:cubicBezTo>
                  <a:cubicBezTo>
                    <a:pt x="399" y="5"/>
                    <a:pt x="374" y="1"/>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 name="Google Shape;37;p4"/>
            <p:cNvSpPr/>
            <p:nvPr/>
          </p:nvSpPr>
          <p:spPr>
            <a:xfrm>
              <a:off x="6372450" y="2194275"/>
              <a:ext cx="35325" cy="34225"/>
            </a:xfrm>
            <a:custGeom>
              <a:avLst/>
              <a:gdLst/>
              <a:ahLst/>
              <a:cxnLst/>
              <a:rect l="l" t="t" r="r" b="b"/>
              <a:pathLst>
                <a:path w="1413" h="1369" extrusionOk="0">
                  <a:moveTo>
                    <a:pt x="384" y="0"/>
                  </a:moveTo>
                  <a:cubicBezTo>
                    <a:pt x="306" y="0"/>
                    <a:pt x="227" y="12"/>
                    <a:pt x="150" y="24"/>
                  </a:cubicBezTo>
                  <a:cubicBezTo>
                    <a:pt x="75" y="49"/>
                    <a:pt x="0" y="99"/>
                    <a:pt x="0" y="199"/>
                  </a:cubicBezTo>
                  <a:cubicBezTo>
                    <a:pt x="0" y="280"/>
                    <a:pt x="66" y="362"/>
                    <a:pt x="156" y="362"/>
                  </a:cubicBezTo>
                  <a:cubicBezTo>
                    <a:pt x="162" y="362"/>
                    <a:pt x="169" y="362"/>
                    <a:pt x="175" y="361"/>
                  </a:cubicBezTo>
                  <a:cubicBezTo>
                    <a:pt x="225" y="348"/>
                    <a:pt x="288" y="348"/>
                    <a:pt x="325" y="348"/>
                  </a:cubicBezTo>
                  <a:cubicBezTo>
                    <a:pt x="338" y="348"/>
                    <a:pt x="350" y="348"/>
                    <a:pt x="363" y="361"/>
                  </a:cubicBezTo>
                  <a:cubicBezTo>
                    <a:pt x="371" y="361"/>
                    <a:pt x="385" y="367"/>
                    <a:pt x="389" y="367"/>
                  </a:cubicBezTo>
                  <a:cubicBezTo>
                    <a:pt x="392" y="367"/>
                    <a:pt x="392" y="365"/>
                    <a:pt x="388" y="361"/>
                  </a:cubicBezTo>
                  <a:lnTo>
                    <a:pt x="388" y="361"/>
                  </a:lnTo>
                  <a:cubicBezTo>
                    <a:pt x="400" y="373"/>
                    <a:pt x="425" y="374"/>
                    <a:pt x="437" y="398"/>
                  </a:cubicBezTo>
                  <a:cubicBezTo>
                    <a:pt x="525" y="511"/>
                    <a:pt x="587" y="648"/>
                    <a:pt x="725" y="723"/>
                  </a:cubicBezTo>
                  <a:cubicBezTo>
                    <a:pt x="837" y="773"/>
                    <a:pt x="962" y="798"/>
                    <a:pt x="1037" y="898"/>
                  </a:cubicBezTo>
                  <a:cubicBezTo>
                    <a:pt x="1112" y="998"/>
                    <a:pt x="1137" y="1123"/>
                    <a:pt x="1125" y="1248"/>
                  </a:cubicBezTo>
                  <a:cubicBezTo>
                    <a:pt x="1125" y="1328"/>
                    <a:pt x="1189" y="1369"/>
                    <a:pt x="1252" y="1369"/>
                  </a:cubicBezTo>
                  <a:cubicBezTo>
                    <a:pt x="1308" y="1369"/>
                    <a:pt x="1363" y="1338"/>
                    <a:pt x="1375" y="1273"/>
                  </a:cubicBezTo>
                  <a:cubicBezTo>
                    <a:pt x="1412" y="1111"/>
                    <a:pt x="1387" y="948"/>
                    <a:pt x="1312" y="798"/>
                  </a:cubicBezTo>
                  <a:cubicBezTo>
                    <a:pt x="1237" y="648"/>
                    <a:pt x="1100" y="548"/>
                    <a:pt x="975" y="436"/>
                  </a:cubicBezTo>
                  <a:cubicBezTo>
                    <a:pt x="862" y="311"/>
                    <a:pt x="787" y="149"/>
                    <a:pt x="637" y="61"/>
                  </a:cubicBezTo>
                  <a:cubicBezTo>
                    <a:pt x="558" y="15"/>
                    <a:pt x="472" y="0"/>
                    <a:pt x="3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 name="Google Shape;38;p4"/>
            <p:cNvSpPr/>
            <p:nvPr/>
          </p:nvSpPr>
          <p:spPr>
            <a:xfrm>
              <a:off x="6388100" y="2167125"/>
              <a:ext cx="19675" cy="41850"/>
            </a:xfrm>
            <a:custGeom>
              <a:avLst/>
              <a:gdLst/>
              <a:ahLst/>
              <a:cxnLst/>
              <a:rect l="l" t="t" r="r" b="b"/>
              <a:pathLst>
                <a:path w="787" h="1674" extrusionOk="0">
                  <a:moveTo>
                    <a:pt x="201" y="1"/>
                  </a:moveTo>
                  <a:cubicBezTo>
                    <a:pt x="93" y="1"/>
                    <a:pt x="1" y="135"/>
                    <a:pt x="99" y="222"/>
                  </a:cubicBezTo>
                  <a:cubicBezTo>
                    <a:pt x="99" y="227"/>
                    <a:pt x="99" y="235"/>
                    <a:pt x="99" y="235"/>
                  </a:cubicBezTo>
                  <a:cubicBezTo>
                    <a:pt x="86" y="260"/>
                    <a:pt x="74" y="297"/>
                    <a:pt x="74" y="335"/>
                  </a:cubicBezTo>
                  <a:cubicBezTo>
                    <a:pt x="49" y="410"/>
                    <a:pt x="61" y="497"/>
                    <a:pt x="99" y="572"/>
                  </a:cubicBezTo>
                  <a:cubicBezTo>
                    <a:pt x="124" y="635"/>
                    <a:pt x="174" y="685"/>
                    <a:pt x="224" y="722"/>
                  </a:cubicBezTo>
                  <a:cubicBezTo>
                    <a:pt x="236" y="747"/>
                    <a:pt x="261" y="772"/>
                    <a:pt x="274" y="797"/>
                  </a:cubicBezTo>
                  <a:cubicBezTo>
                    <a:pt x="286" y="810"/>
                    <a:pt x="286" y="822"/>
                    <a:pt x="299" y="835"/>
                  </a:cubicBezTo>
                  <a:cubicBezTo>
                    <a:pt x="299" y="847"/>
                    <a:pt x="299" y="860"/>
                    <a:pt x="299" y="860"/>
                  </a:cubicBezTo>
                  <a:cubicBezTo>
                    <a:pt x="311" y="872"/>
                    <a:pt x="311" y="885"/>
                    <a:pt x="311" y="897"/>
                  </a:cubicBezTo>
                  <a:cubicBezTo>
                    <a:pt x="311" y="897"/>
                    <a:pt x="311" y="922"/>
                    <a:pt x="324" y="922"/>
                  </a:cubicBezTo>
                  <a:cubicBezTo>
                    <a:pt x="324" y="935"/>
                    <a:pt x="324" y="947"/>
                    <a:pt x="324" y="947"/>
                  </a:cubicBezTo>
                  <a:cubicBezTo>
                    <a:pt x="324" y="960"/>
                    <a:pt x="324" y="972"/>
                    <a:pt x="324" y="997"/>
                  </a:cubicBezTo>
                  <a:cubicBezTo>
                    <a:pt x="324" y="1022"/>
                    <a:pt x="324" y="1047"/>
                    <a:pt x="324" y="1072"/>
                  </a:cubicBezTo>
                  <a:cubicBezTo>
                    <a:pt x="324" y="1072"/>
                    <a:pt x="324" y="1085"/>
                    <a:pt x="324" y="1085"/>
                  </a:cubicBezTo>
                  <a:cubicBezTo>
                    <a:pt x="324" y="1097"/>
                    <a:pt x="311" y="1122"/>
                    <a:pt x="311" y="1135"/>
                  </a:cubicBezTo>
                  <a:cubicBezTo>
                    <a:pt x="311" y="1160"/>
                    <a:pt x="299" y="1185"/>
                    <a:pt x="286" y="1210"/>
                  </a:cubicBezTo>
                  <a:cubicBezTo>
                    <a:pt x="286" y="1222"/>
                    <a:pt x="274" y="1235"/>
                    <a:pt x="274" y="1247"/>
                  </a:cubicBezTo>
                  <a:cubicBezTo>
                    <a:pt x="261" y="1260"/>
                    <a:pt x="261" y="1272"/>
                    <a:pt x="249" y="1285"/>
                  </a:cubicBezTo>
                  <a:cubicBezTo>
                    <a:pt x="249" y="1285"/>
                    <a:pt x="249" y="1297"/>
                    <a:pt x="236" y="1297"/>
                  </a:cubicBezTo>
                  <a:cubicBezTo>
                    <a:pt x="224" y="1322"/>
                    <a:pt x="199" y="1347"/>
                    <a:pt x="174" y="1360"/>
                  </a:cubicBezTo>
                  <a:cubicBezTo>
                    <a:pt x="111" y="1422"/>
                    <a:pt x="111" y="1547"/>
                    <a:pt x="161" y="1609"/>
                  </a:cubicBezTo>
                  <a:cubicBezTo>
                    <a:pt x="201" y="1649"/>
                    <a:pt x="256" y="1674"/>
                    <a:pt x="309" y="1674"/>
                  </a:cubicBezTo>
                  <a:cubicBezTo>
                    <a:pt x="340" y="1674"/>
                    <a:pt x="371" y="1665"/>
                    <a:pt x="399" y="1647"/>
                  </a:cubicBezTo>
                  <a:cubicBezTo>
                    <a:pt x="686" y="1447"/>
                    <a:pt x="786" y="1072"/>
                    <a:pt x="624" y="760"/>
                  </a:cubicBezTo>
                  <a:cubicBezTo>
                    <a:pt x="599" y="697"/>
                    <a:pt x="549" y="635"/>
                    <a:pt x="499" y="585"/>
                  </a:cubicBezTo>
                  <a:cubicBezTo>
                    <a:pt x="449" y="547"/>
                    <a:pt x="374" y="497"/>
                    <a:pt x="336" y="435"/>
                  </a:cubicBezTo>
                  <a:cubicBezTo>
                    <a:pt x="311" y="385"/>
                    <a:pt x="361" y="310"/>
                    <a:pt x="374" y="260"/>
                  </a:cubicBezTo>
                  <a:cubicBezTo>
                    <a:pt x="386" y="160"/>
                    <a:pt x="349" y="60"/>
                    <a:pt x="249" y="10"/>
                  </a:cubicBezTo>
                  <a:cubicBezTo>
                    <a:pt x="233" y="3"/>
                    <a:pt x="217" y="1"/>
                    <a:pt x="2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 name="Google Shape;39;p4"/>
            <p:cNvSpPr/>
            <p:nvPr/>
          </p:nvSpPr>
          <p:spPr>
            <a:xfrm>
              <a:off x="6362750" y="2136700"/>
              <a:ext cx="22825" cy="48825"/>
            </a:xfrm>
            <a:custGeom>
              <a:avLst/>
              <a:gdLst/>
              <a:ahLst/>
              <a:cxnLst/>
              <a:rect l="l" t="t" r="r" b="b"/>
              <a:pathLst>
                <a:path w="913" h="1953" extrusionOk="0">
                  <a:moveTo>
                    <a:pt x="144" y="0"/>
                  </a:moveTo>
                  <a:cubicBezTo>
                    <a:pt x="115" y="0"/>
                    <a:pt x="86" y="10"/>
                    <a:pt x="63" y="27"/>
                  </a:cubicBezTo>
                  <a:cubicBezTo>
                    <a:pt x="13" y="77"/>
                    <a:pt x="1" y="140"/>
                    <a:pt x="26" y="202"/>
                  </a:cubicBezTo>
                  <a:cubicBezTo>
                    <a:pt x="113" y="377"/>
                    <a:pt x="288" y="390"/>
                    <a:pt x="451" y="452"/>
                  </a:cubicBezTo>
                  <a:cubicBezTo>
                    <a:pt x="476" y="465"/>
                    <a:pt x="551" y="502"/>
                    <a:pt x="551" y="540"/>
                  </a:cubicBezTo>
                  <a:cubicBezTo>
                    <a:pt x="551" y="565"/>
                    <a:pt x="513" y="590"/>
                    <a:pt x="501" y="615"/>
                  </a:cubicBezTo>
                  <a:cubicBezTo>
                    <a:pt x="488" y="652"/>
                    <a:pt x="463" y="702"/>
                    <a:pt x="476" y="752"/>
                  </a:cubicBezTo>
                  <a:cubicBezTo>
                    <a:pt x="476" y="839"/>
                    <a:pt x="551" y="914"/>
                    <a:pt x="576" y="1002"/>
                  </a:cubicBezTo>
                  <a:cubicBezTo>
                    <a:pt x="588" y="1089"/>
                    <a:pt x="588" y="1189"/>
                    <a:pt x="576" y="1277"/>
                  </a:cubicBezTo>
                  <a:cubicBezTo>
                    <a:pt x="576" y="1377"/>
                    <a:pt x="576" y="1627"/>
                    <a:pt x="438" y="1639"/>
                  </a:cubicBezTo>
                  <a:cubicBezTo>
                    <a:pt x="242" y="1652"/>
                    <a:pt x="238" y="1952"/>
                    <a:pt x="438" y="1952"/>
                  </a:cubicBezTo>
                  <a:cubicBezTo>
                    <a:pt x="442" y="1952"/>
                    <a:pt x="446" y="1952"/>
                    <a:pt x="451" y="1952"/>
                  </a:cubicBezTo>
                  <a:cubicBezTo>
                    <a:pt x="713" y="1939"/>
                    <a:pt x="875" y="1714"/>
                    <a:pt x="900" y="1477"/>
                  </a:cubicBezTo>
                  <a:cubicBezTo>
                    <a:pt x="913" y="1364"/>
                    <a:pt x="888" y="1252"/>
                    <a:pt x="875" y="1152"/>
                  </a:cubicBezTo>
                  <a:cubicBezTo>
                    <a:pt x="850" y="1027"/>
                    <a:pt x="838" y="902"/>
                    <a:pt x="776" y="789"/>
                  </a:cubicBezTo>
                  <a:cubicBezTo>
                    <a:pt x="776" y="777"/>
                    <a:pt x="751" y="752"/>
                    <a:pt x="751" y="740"/>
                  </a:cubicBezTo>
                  <a:cubicBezTo>
                    <a:pt x="751" y="740"/>
                    <a:pt x="751" y="727"/>
                    <a:pt x="751" y="727"/>
                  </a:cubicBezTo>
                  <a:cubicBezTo>
                    <a:pt x="788" y="690"/>
                    <a:pt x="813" y="640"/>
                    <a:pt x="813" y="590"/>
                  </a:cubicBezTo>
                  <a:cubicBezTo>
                    <a:pt x="838" y="490"/>
                    <a:pt x="800" y="390"/>
                    <a:pt x="726" y="315"/>
                  </a:cubicBezTo>
                  <a:cubicBezTo>
                    <a:pt x="663" y="240"/>
                    <a:pt x="563" y="190"/>
                    <a:pt x="463" y="152"/>
                  </a:cubicBezTo>
                  <a:cubicBezTo>
                    <a:pt x="388" y="127"/>
                    <a:pt x="301" y="102"/>
                    <a:pt x="238" y="40"/>
                  </a:cubicBezTo>
                  <a:cubicBezTo>
                    <a:pt x="211" y="13"/>
                    <a:pt x="177"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 name="Google Shape;40;p4"/>
            <p:cNvSpPr/>
            <p:nvPr/>
          </p:nvSpPr>
          <p:spPr>
            <a:xfrm>
              <a:off x="6297750" y="2258200"/>
              <a:ext cx="37225" cy="90125"/>
            </a:xfrm>
            <a:custGeom>
              <a:avLst/>
              <a:gdLst/>
              <a:ahLst/>
              <a:cxnLst/>
              <a:rect l="l" t="t" r="r" b="b"/>
              <a:pathLst>
                <a:path w="1489" h="3605" extrusionOk="0">
                  <a:moveTo>
                    <a:pt x="265" y="1"/>
                  </a:moveTo>
                  <a:cubicBezTo>
                    <a:pt x="95" y="1"/>
                    <a:pt x="1" y="250"/>
                    <a:pt x="176" y="316"/>
                  </a:cubicBezTo>
                  <a:cubicBezTo>
                    <a:pt x="339" y="378"/>
                    <a:pt x="514" y="453"/>
                    <a:pt x="639" y="578"/>
                  </a:cubicBezTo>
                  <a:cubicBezTo>
                    <a:pt x="676" y="616"/>
                    <a:pt x="751" y="691"/>
                    <a:pt x="751" y="753"/>
                  </a:cubicBezTo>
                  <a:cubicBezTo>
                    <a:pt x="751" y="803"/>
                    <a:pt x="689" y="841"/>
                    <a:pt x="664" y="891"/>
                  </a:cubicBezTo>
                  <a:cubicBezTo>
                    <a:pt x="564" y="1053"/>
                    <a:pt x="651" y="1241"/>
                    <a:pt x="689" y="1403"/>
                  </a:cubicBezTo>
                  <a:cubicBezTo>
                    <a:pt x="739" y="1578"/>
                    <a:pt x="776" y="1778"/>
                    <a:pt x="889" y="1928"/>
                  </a:cubicBezTo>
                  <a:cubicBezTo>
                    <a:pt x="939" y="1990"/>
                    <a:pt x="1001" y="2040"/>
                    <a:pt x="1076" y="2065"/>
                  </a:cubicBezTo>
                  <a:cubicBezTo>
                    <a:pt x="1164" y="2103"/>
                    <a:pt x="1226" y="2153"/>
                    <a:pt x="1214" y="2265"/>
                  </a:cubicBezTo>
                  <a:cubicBezTo>
                    <a:pt x="1214" y="2428"/>
                    <a:pt x="1151" y="2590"/>
                    <a:pt x="1076" y="2728"/>
                  </a:cubicBezTo>
                  <a:cubicBezTo>
                    <a:pt x="989" y="2878"/>
                    <a:pt x="851" y="2990"/>
                    <a:pt x="776" y="3140"/>
                  </a:cubicBezTo>
                  <a:cubicBezTo>
                    <a:pt x="714" y="3278"/>
                    <a:pt x="739" y="3465"/>
                    <a:pt x="864" y="3565"/>
                  </a:cubicBezTo>
                  <a:cubicBezTo>
                    <a:pt x="902" y="3593"/>
                    <a:pt x="943" y="3605"/>
                    <a:pt x="982" y="3605"/>
                  </a:cubicBezTo>
                  <a:cubicBezTo>
                    <a:pt x="1135" y="3605"/>
                    <a:pt x="1263" y="3424"/>
                    <a:pt x="1114" y="3315"/>
                  </a:cubicBezTo>
                  <a:cubicBezTo>
                    <a:pt x="1064" y="3278"/>
                    <a:pt x="1201" y="3165"/>
                    <a:pt x="1239" y="3128"/>
                  </a:cubicBezTo>
                  <a:cubicBezTo>
                    <a:pt x="1289" y="3065"/>
                    <a:pt x="1339" y="3003"/>
                    <a:pt x="1376" y="2928"/>
                  </a:cubicBezTo>
                  <a:cubicBezTo>
                    <a:pt x="1464" y="2778"/>
                    <a:pt x="1488" y="2603"/>
                    <a:pt x="1488" y="2440"/>
                  </a:cubicBezTo>
                  <a:cubicBezTo>
                    <a:pt x="1488" y="2290"/>
                    <a:pt x="1476" y="2103"/>
                    <a:pt x="1401" y="1978"/>
                  </a:cubicBezTo>
                  <a:cubicBezTo>
                    <a:pt x="1364" y="1903"/>
                    <a:pt x="1314" y="1865"/>
                    <a:pt x="1251" y="1815"/>
                  </a:cubicBezTo>
                  <a:cubicBezTo>
                    <a:pt x="1176" y="1753"/>
                    <a:pt x="1151" y="1665"/>
                    <a:pt x="1126" y="1578"/>
                  </a:cubicBezTo>
                  <a:cubicBezTo>
                    <a:pt x="1089" y="1478"/>
                    <a:pt x="1051" y="1378"/>
                    <a:pt x="1014" y="1266"/>
                  </a:cubicBezTo>
                  <a:cubicBezTo>
                    <a:pt x="1001" y="1216"/>
                    <a:pt x="926" y="1103"/>
                    <a:pt x="939" y="1041"/>
                  </a:cubicBezTo>
                  <a:cubicBezTo>
                    <a:pt x="951" y="991"/>
                    <a:pt x="1039" y="928"/>
                    <a:pt x="1051" y="866"/>
                  </a:cubicBezTo>
                  <a:cubicBezTo>
                    <a:pt x="1076" y="791"/>
                    <a:pt x="1076" y="728"/>
                    <a:pt x="1064" y="653"/>
                  </a:cubicBezTo>
                  <a:cubicBezTo>
                    <a:pt x="976" y="328"/>
                    <a:pt x="614" y="128"/>
                    <a:pt x="339" y="16"/>
                  </a:cubicBezTo>
                  <a:cubicBezTo>
                    <a:pt x="313" y="5"/>
                    <a:pt x="288" y="1"/>
                    <a:pt x="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 name="Google Shape;41;p4"/>
            <p:cNvSpPr/>
            <p:nvPr/>
          </p:nvSpPr>
          <p:spPr>
            <a:xfrm>
              <a:off x="6282975" y="2228225"/>
              <a:ext cx="26700" cy="87300"/>
            </a:xfrm>
            <a:custGeom>
              <a:avLst/>
              <a:gdLst/>
              <a:ahLst/>
              <a:cxnLst/>
              <a:rect l="l" t="t" r="r" b="b"/>
              <a:pathLst>
                <a:path w="1068" h="3492" extrusionOk="0">
                  <a:moveTo>
                    <a:pt x="232" y="1"/>
                  </a:moveTo>
                  <a:cubicBezTo>
                    <a:pt x="94" y="1"/>
                    <a:pt x="0" y="206"/>
                    <a:pt x="143" y="265"/>
                  </a:cubicBezTo>
                  <a:cubicBezTo>
                    <a:pt x="280" y="315"/>
                    <a:pt x="380" y="428"/>
                    <a:pt x="405" y="565"/>
                  </a:cubicBezTo>
                  <a:cubicBezTo>
                    <a:pt x="417" y="640"/>
                    <a:pt x="392" y="715"/>
                    <a:pt x="405" y="790"/>
                  </a:cubicBezTo>
                  <a:cubicBezTo>
                    <a:pt x="405" y="877"/>
                    <a:pt x="430" y="940"/>
                    <a:pt x="467" y="1015"/>
                  </a:cubicBezTo>
                  <a:cubicBezTo>
                    <a:pt x="605" y="1277"/>
                    <a:pt x="667" y="1540"/>
                    <a:pt x="492" y="1802"/>
                  </a:cubicBezTo>
                  <a:cubicBezTo>
                    <a:pt x="355" y="2002"/>
                    <a:pt x="192" y="2227"/>
                    <a:pt x="405" y="2440"/>
                  </a:cubicBezTo>
                  <a:cubicBezTo>
                    <a:pt x="517" y="2565"/>
                    <a:pt x="617" y="2640"/>
                    <a:pt x="630" y="2814"/>
                  </a:cubicBezTo>
                  <a:cubicBezTo>
                    <a:pt x="642" y="2977"/>
                    <a:pt x="617" y="3114"/>
                    <a:pt x="542" y="3252"/>
                  </a:cubicBezTo>
                  <a:cubicBezTo>
                    <a:pt x="465" y="3381"/>
                    <a:pt x="577" y="3492"/>
                    <a:pt x="691" y="3492"/>
                  </a:cubicBezTo>
                  <a:cubicBezTo>
                    <a:pt x="742" y="3492"/>
                    <a:pt x="795" y="3469"/>
                    <a:pt x="830" y="3414"/>
                  </a:cubicBezTo>
                  <a:cubicBezTo>
                    <a:pt x="1005" y="3127"/>
                    <a:pt x="1067" y="2739"/>
                    <a:pt x="842" y="2477"/>
                  </a:cubicBezTo>
                  <a:cubicBezTo>
                    <a:pt x="780" y="2402"/>
                    <a:pt x="717" y="2365"/>
                    <a:pt x="642" y="2327"/>
                  </a:cubicBezTo>
                  <a:cubicBezTo>
                    <a:pt x="530" y="2252"/>
                    <a:pt x="542" y="2202"/>
                    <a:pt x="617" y="2115"/>
                  </a:cubicBezTo>
                  <a:cubicBezTo>
                    <a:pt x="717" y="1990"/>
                    <a:pt x="830" y="1890"/>
                    <a:pt x="905" y="1727"/>
                  </a:cubicBezTo>
                  <a:cubicBezTo>
                    <a:pt x="967" y="1565"/>
                    <a:pt x="1005" y="1390"/>
                    <a:pt x="992" y="1227"/>
                  </a:cubicBezTo>
                  <a:cubicBezTo>
                    <a:pt x="980" y="1140"/>
                    <a:pt x="955" y="1052"/>
                    <a:pt x="917" y="977"/>
                  </a:cubicBezTo>
                  <a:cubicBezTo>
                    <a:pt x="880" y="902"/>
                    <a:pt x="817" y="828"/>
                    <a:pt x="805" y="753"/>
                  </a:cubicBezTo>
                  <a:cubicBezTo>
                    <a:pt x="792" y="665"/>
                    <a:pt x="805" y="578"/>
                    <a:pt x="792" y="503"/>
                  </a:cubicBezTo>
                  <a:cubicBezTo>
                    <a:pt x="767" y="415"/>
                    <a:pt x="742" y="328"/>
                    <a:pt x="692" y="265"/>
                  </a:cubicBezTo>
                  <a:cubicBezTo>
                    <a:pt x="580" y="115"/>
                    <a:pt x="430" y="28"/>
                    <a:pt x="255" y="3"/>
                  </a:cubicBezTo>
                  <a:cubicBezTo>
                    <a:pt x="247" y="1"/>
                    <a:pt x="239" y="1"/>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 name="Google Shape;42;p4"/>
            <p:cNvSpPr/>
            <p:nvPr/>
          </p:nvSpPr>
          <p:spPr>
            <a:xfrm>
              <a:off x="6262150" y="2166550"/>
              <a:ext cx="50950" cy="62825"/>
            </a:xfrm>
            <a:custGeom>
              <a:avLst/>
              <a:gdLst/>
              <a:ahLst/>
              <a:cxnLst/>
              <a:rect l="l" t="t" r="r" b="b"/>
              <a:pathLst>
                <a:path w="2038" h="2513" extrusionOk="0">
                  <a:moveTo>
                    <a:pt x="287" y="0"/>
                  </a:moveTo>
                  <a:cubicBezTo>
                    <a:pt x="246" y="0"/>
                    <a:pt x="204" y="7"/>
                    <a:pt x="163" y="20"/>
                  </a:cubicBezTo>
                  <a:cubicBezTo>
                    <a:pt x="38" y="70"/>
                    <a:pt x="1" y="258"/>
                    <a:pt x="126" y="320"/>
                  </a:cubicBezTo>
                  <a:cubicBezTo>
                    <a:pt x="226" y="370"/>
                    <a:pt x="326" y="408"/>
                    <a:pt x="376" y="508"/>
                  </a:cubicBezTo>
                  <a:cubicBezTo>
                    <a:pt x="413" y="620"/>
                    <a:pt x="363" y="758"/>
                    <a:pt x="401" y="870"/>
                  </a:cubicBezTo>
                  <a:cubicBezTo>
                    <a:pt x="426" y="1020"/>
                    <a:pt x="538" y="1095"/>
                    <a:pt x="676" y="1145"/>
                  </a:cubicBezTo>
                  <a:cubicBezTo>
                    <a:pt x="826" y="1208"/>
                    <a:pt x="901" y="1308"/>
                    <a:pt x="988" y="1433"/>
                  </a:cubicBezTo>
                  <a:cubicBezTo>
                    <a:pt x="1063" y="1570"/>
                    <a:pt x="1150" y="1695"/>
                    <a:pt x="1125" y="1857"/>
                  </a:cubicBezTo>
                  <a:cubicBezTo>
                    <a:pt x="1100" y="1970"/>
                    <a:pt x="1063" y="2070"/>
                    <a:pt x="1100" y="2195"/>
                  </a:cubicBezTo>
                  <a:cubicBezTo>
                    <a:pt x="1187" y="2434"/>
                    <a:pt x="1482" y="2512"/>
                    <a:pt x="1730" y="2512"/>
                  </a:cubicBezTo>
                  <a:cubicBezTo>
                    <a:pt x="1767" y="2512"/>
                    <a:pt x="1803" y="2510"/>
                    <a:pt x="1838" y="2507"/>
                  </a:cubicBezTo>
                  <a:cubicBezTo>
                    <a:pt x="2038" y="2495"/>
                    <a:pt x="2025" y="2207"/>
                    <a:pt x="1825" y="2195"/>
                  </a:cubicBezTo>
                  <a:cubicBezTo>
                    <a:pt x="1750" y="2195"/>
                    <a:pt x="1675" y="2182"/>
                    <a:pt x="1613" y="2170"/>
                  </a:cubicBezTo>
                  <a:cubicBezTo>
                    <a:pt x="1550" y="2157"/>
                    <a:pt x="1450" y="2157"/>
                    <a:pt x="1400" y="2120"/>
                  </a:cubicBezTo>
                  <a:cubicBezTo>
                    <a:pt x="1288" y="2057"/>
                    <a:pt x="1388" y="1857"/>
                    <a:pt x="1388" y="1770"/>
                  </a:cubicBezTo>
                  <a:cubicBezTo>
                    <a:pt x="1388" y="1632"/>
                    <a:pt x="1338" y="1507"/>
                    <a:pt x="1275" y="1383"/>
                  </a:cubicBezTo>
                  <a:cubicBezTo>
                    <a:pt x="1213" y="1258"/>
                    <a:pt x="1138" y="1133"/>
                    <a:pt x="1038" y="1020"/>
                  </a:cubicBezTo>
                  <a:cubicBezTo>
                    <a:pt x="1001" y="970"/>
                    <a:pt x="951" y="933"/>
                    <a:pt x="901" y="895"/>
                  </a:cubicBezTo>
                  <a:cubicBezTo>
                    <a:pt x="851" y="858"/>
                    <a:pt x="813" y="858"/>
                    <a:pt x="801" y="808"/>
                  </a:cubicBezTo>
                  <a:cubicBezTo>
                    <a:pt x="763" y="670"/>
                    <a:pt x="826" y="533"/>
                    <a:pt x="788" y="395"/>
                  </a:cubicBezTo>
                  <a:cubicBezTo>
                    <a:pt x="725" y="184"/>
                    <a:pt x="510" y="0"/>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 name="Google Shape;43;p4"/>
            <p:cNvSpPr/>
            <p:nvPr/>
          </p:nvSpPr>
          <p:spPr>
            <a:xfrm>
              <a:off x="6315075" y="2268800"/>
              <a:ext cx="62400" cy="63975"/>
            </a:xfrm>
            <a:custGeom>
              <a:avLst/>
              <a:gdLst/>
              <a:ahLst/>
              <a:cxnLst/>
              <a:rect l="l" t="t" r="r" b="b"/>
              <a:pathLst>
                <a:path w="2496" h="2559" extrusionOk="0">
                  <a:moveTo>
                    <a:pt x="488" y="1"/>
                  </a:moveTo>
                  <a:cubicBezTo>
                    <a:pt x="365" y="1"/>
                    <a:pt x="242" y="41"/>
                    <a:pt x="133" y="129"/>
                  </a:cubicBezTo>
                  <a:cubicBezTo>
                    <a:pt x="1" y="241"/>
                    <a:pt x="126" y="453"/>
                    <a:pt x="271" y="453"/>
                  </a:cubicBezTo>
                  <a:cubicBezTo>
                    <a:pt x="304" y="453"/>
                    <a:pt x="338" y="442"/>
                    <a:pt x="371" y="417"/>
                  </a:cubicBezTo>
                  <a:cubicBezTo>
                    <a:pt x="406" y="389"/>
                    <a:pt x="442" y="378"/>
                    <a:pt x="477" y="378"/>
                  </a:cubicBezTo>
                  <a:cubicBezTo>
                    <a:pt x="651" y="378"/>
                    <a:pt x="812" y="665"/>
                    <a:pt x="895" y="779"/>
                  </a:cubicBezTo>
                  <a:cubicBezTo>
                    <a:pt x="970" y="879"/>
                    <a:pt x="1045" y="942"/>
                    <a:pt x="1170" y="967"/>
                  </a:cubicBezTo>
                  <a:cubicBezTo>
                    <a:pt x="1295" y="979"/>
                    <a:pt x="1395" y="992"/>
                    <a:pt x="1508" y="1067"/>
                  </a:cubicBezTo>
                  <a:cubicBezTo>
                    <a:pt x="1745" y="1266"/>
                    <a:pt x="1658" y="1591"/>
                    <a:pt x="1783" y="1841"/>
                  </a:cubicBezTo>
                  <a:cubicBezTo>
                    <a:pt x="1845" y="1966"/>
                    <a:pt x="1933" y="2066"/>
                    <a:pt x="2033" y="2166"/>
                  </a:cubicBezTo>
                  <a:cubicBezTo>
                    <a:pt x="2145" y="2266"/>
                    <a:pt x="2208" y="2391"/>
                    <a:pt x="2308" y="2516"/>
                  </a:cubicBezTo>
                  <a:cubicBezTo>
                    <a:pt x="2327" y="2545"/>
                    <a:pt x="2359" y="2559"/>
                    <a:pt x="2391" y="2559"/>
                  </a:cubicBezTo>
                  <a:cubicBezTo>
                    <a:pt x="2443" y="2559"/>
                    <a:pt x="2495" y="2523"/>
                    <a:pt x="2495" y="2454"/>
                  </a:cubicBezTo>
                  <a:cubicBezTo>
                    <a:pt x="2483" y="2291"/>
                    <a:pt x="2370" y="2154"/>
                    <a:pt x="2295" y="2004"/>
                  </a:cubicBezTo>
                  <a:cubicBezTo>
                    <a:pt x="2220" y="1841"/>
                    <a:pt x="2195" y="1666"/>
                    <a:pt x="2120" y="1504"/>
                  </a:cubicBezTo>
                  <a:cubicBezTo>
                    <a:pt x="1995" y="1216"/>
                    <a:pt x="1883" y="892"/>
                    <a:pt x="1570" y="742"/>
                  </a:cubicBezTo>
                  <a:cubicBezTo>
                    <a:pt x="1508" y="717"/>
                    <a:pt x="1445" y="692"/>
                    <a:pt x="1370" y="679"/>
                  </a:cubicBezTo>
                  <a:cubicBezTo>
                    <a:pt x="1339" y="679"/>
                    <a:pt x="1302" y="682"/>
                    <a:pt x="1267" y="682"/>
                  </a:cubicBezTo>
                  <a:cubicBezTo>
                    <a:pt x="1233" y="682"/>
                    <a:pt x="1202" y="679"/>
                    <a:pt x="1183" y="667"/>
                  </a:cubicBezTo>
                  <a:cubicBezTo>
                    <a:pt x="1133" y="629"/>
                    <a:pt x="1095" y="492"/>
                    <a:pt x="1070" y="429"/>
                  </a:cubicBezTo>
                  <a:cubicBezTo>
                    <a:pt x="1045" y="367"/>
                    <a:pt x="1008" y="292"/>
                    <a:pt x="958" y="229"/>
                  </a:cubicBezTo>
                  <a:cubicBezTo>
                    <a:pt x="833" y="83"/>
                    <a:pt x="662"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 name="Google Shape;44;p4"/>
            <p:cNvSpPr/>
            <p:nvPr/>
          </p:nvSpPr>
          <p:spPr>
            <a:xfrm>
              <a:off x="6331200" y="2325375"/>
              <a:ext cx="24400" cy="62025"/>
            </a:xfrm>
            <a:custGeom>
              <a:avLst/>
              <a:gdLst/>
              <a:ahLst/>
              <a:cxnLst/>
              <a:rect l="l" t="t" r="r" b="b"/>
              <a:pathLst>
                <a:path w="976" h="2481" extrusionOk="0">
                  <a:moveTo>
                    <a:pt x="196" y="1"/>
                  </a:moveTo>
                  <a:cubicBezTo>
                    <a:pt x="181" y="1"/>
                    <a:pt x="166" y="2"/>
                    <a:pt x="150" y="3"/>
                  </a:cubicBezTo>
                  <a:cubicBezTo>
                    <a:pt x="38" y="16"/>
                    <a:pt x="1" y="153"/>
                    <a:pt x="101" y="203"/>
                  </a:cubicBezTo>
                  <a:cubicBezTo>
                    <a:pt x="238" y="291"/>
                    <a:pt x="363" y="441"/>
                    <a:pt x="350" y="628"/>
                  </a:cubicBezTo>
                  <a:cubicBezTo>
                    <a:pt x="350" y="678"/>
                    <a:pt x="325" y="740"/>
                    <a:pt x="338" y="803"/>
                  </a:cubicBezTo>
                  <a:cubicBezTo>
                    <a:pt x="350" y="865"/>
                    <a:pt x="388" y="940"/>
                    <a:pt x="438" y="978"/>
                  </a:cubicBezTo>
                  <a:cubicBezTo>
                    <a:pt x="525" y="1065"/>
                    <a:pt x="638" y="1090"/>
                    <a:pt x="625" y="1240"/>
                  </a:cubicBezTo>
                  <a:cubicBezTo>
                    <a:pt x="613" y="1428"/>
                    <a:pt x="438" y="1565"/>
                    <a:pt x="363" y="1715"/>
                  </a:cubicBezTo>
                  <a:cubicBezTo>
                    <a:pt x="238" y="1978"/>
                    <a:pt x="350" y="2203"/>
                    <a:pt x="513" y="2403"/>
                  </a:cubicBezTo>
                  <a:cubicBezTo>
                    <a:pt x="554" y="2458"/>
                    <a:pt x="606" y="2480"/>
                    <a:pt x="656" y="2480"/>
                  </a:cubicBezTo>
                  <a:cubicBezTo>
                    <a:pt x="786" y="2480"/>
                    <a:pt x="902" y="2322"/>
                    <a:pt x="775" y="2178"/>
                  </a:cubicBezTo>
                  <a:cubicBezTo>
                    <a:pt x="713" y="2103"/>
                    <a:pt x="613" y="1990"/>
                    <a:pt x="613" y="1878"/>
                  </a:cubicBezTo>
                  <a:cubicBezTo>
                    <a:pt x="613" y="1778"/>
                    <a:pt x="688" y="1690"/>
                    <a:pt x="738" y="1615"/>
                  </a:cubicBezTo>
                  <a:cubicBezTo>
                    <a:pt x="875" y="1428"/>
                    <a:pt x="975" y="1228"/>
                    <a:pt x="875" y="990"/>
                  </a:cubicBezTo>
                  <a:cubicBezTo>
                    <a:pt x="850" y="928"/>
                    <a:pt x="825" y="878"/>
                    <a:pt x="775" y="828"/>
                  </a:cubicBezTo>
                  <a:cubicBezTo>
                    <a:pt x="763" y="815"/>
                    <a:pt x="725" y="790"/>
                    <a:pt x="713" y="765"/>
                  </a:cubicBezTo>
                  <a:cubicBezTo>
                    <a:pt x="713" y="765"/>
                    <a:pt x="725" y="740"/>
                    <a:pt x="725" y="728"/>
                  </a:cubicBezTo>
                  <a:cubicBezTo>
                    <a:pt x="750" y="603"/>
                    <a:pt x="738" y="478"/>
                    <a:pt x="688" y="366"/>
                  </a:cubicBezTo>
                  <a:cubicBezTo>
                    <a:pt x="606" y="167"/>
                    <a:pt x="415" y="1"/>
                    <a:pt x="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 name="Google Shape;45;p4"/>
            <p:cNvSpPr/>
            <p:nvPr/>
          </p:nvSpPr>
          <p:spPr>
            <a:xfrm>
              <a:off x="6294325" y="2329200"/>
              <a:ext cx="12850" cy="20975"/>
            </a:xfrm>
            <a:custGeom>
              <a:avLst/>
              <a:gdLst/>
              <a:ahLst/>
              <a:cxnLst/>
              <a:rect l="l" t="t" r="r" b="b"/>
              <a:pathLst>
                <a:path w="514" h="839" extrusionOk="0">
                  <a:moveTo>
                    <a:pt x="176" y="0"/>
                  </a:moveTo>
                  <a:cubicBezTo>
                    <a:pt x="113" y="0"/>
                    <a:pt x="63" y="50"/>
                    <a:pt x="38" y="88"/>
                  </a:cubicBezTo>
                  <a:cubicBezTo>
                    <a:pt x="13" y="138"/>
                    <a:pt x="1" y="213"/>
                    <a:pt x="38" y="250"/>
                  </a:cubicBezTo>
                  <a:cubicBezTo>
                    <a:pt x="63" y="275"/>
                    <a:pt x="76" y="300"/>
                    <a:pt x="88" y="325"/>
                  </a:cubicBezTo>
                  <a:cubicBezTo>
                    <a:pt x="101" y="325"/>
                    <a:pt x="101" y="325"/>
                    <a:pt x="113" y="338"/>
                  </a:cubicBezTo>
                  <a:cubicBezTo>
                    <a:pt x="126" y="350"/>
                    <a:pt x="138" y="375"/>
                    <a:pt x="138" y="388"/>
                  </a:cubicBezTo>
                  <a:cubicBezTo>
                    <a:pt x="151" y="400"/>
                    <a:pt x="151" y="400"/>
                    <a:pt x="151" y="413"/>
                  </a:cubicBezTo>
                  <a:cubicBezTo>
                    <a:pt x="151" y="425"/>
                    <a:pt x="151" y="425"/>
                    <a:pt x="151" y="438"/>
                  </a:cubicBezTo>
                  <a:cubicBezTo>
                    <a:pt x="151" y="450"/>
                    <a:pt x="151" y="463"/>
                    <a:pt x="138" y="475"/>
                  </a:cubicBezTo>
                  <a:cubicBezTo>
                    <a:pt x="138" y="488"/>
                    <a:pt x="126" y="500"/>
                    <a:pt x="126" y="500"/>
                  </a:cubicBezTo>
                  <a:cubicBezTo>
                    <a:pt x="113" y="513"/>
                    <a:pt x="113" y="525"/>
                    <a:pt x="101" y="525"/>
                  </a:cubicBezTo>
                  <a:cubicBezTo>
                    <a:pt x="101" y="525"/>
                    <a:pt x="101" y="538"/>
                    <a:pt x="88" y="538"/>
                  </a:cubicBezTo>
                  <a:cubicBezTo>
                    <a:pt x="26" y="575"/>
                    <a:pt x="1" y="662"/>
                    <a:pt x="38" y="737"/>
                  </a:cubicBezTo>
                  <a:cubicBezTo>
                    <a:pt x="51" y="775"/>
                    <a:pt x="63" y="800"/>
                    <a:pt x="101" y="812"/>
                  </a:cubicBezTo>
                  <a:cubicBezTo>
                    <a:pt x="124" y="828"/>
                    <a:pt x="152" y="839"/>
                    <a:pt x="179" y="839"/>
                  </a:cubicBezTo>
                  <a:cubicBezTo>
                    <a:pt x="195" y="839"/>
                    <a:pt x="212" y="834"/>
                    <a:pt x="226" y="825"/>
                  </a:cubicBezTo>
                  <a:cubicBezTo>
                    <a:pt x="263" y="812"/>
                    <a:pt x="301" y="800"/>
                    <a:pt x="326" y="775"/>
                  </a:cubicBezTo>
                  <a:cubicBezTo>
                    <a:pt x="376" y="737"/>
                    <a:pt x="401" y="700"/>
                    <a:pt x="438" y="650"/>
                  </a:cubicBezTo>
                  <a:cubicBezTo>
                    <a:pt x="488" y="587"/>
                    <a:pt x="513" y="500"/>
                    <a:pt x="513" y="413"/>
                  </a:cubicBezTo>
                  <a:cubicBezTo>
                    <a:pt x="513" y="375"/>
                    <a:pt x="513" y="325"/>
                    <a:pt x="501" y="288"/>
                  </a:cubicBezTo>
                  <a:cubicBezTo>
                    <a:pt x="488" y="250"/>
                    <a:pt x="463" y="200"/>
                    <a:pt x="438" y="175"/>
                  </a:cubicBezTo>
                  <a:cubicBezTo>
                    <a:pt x="426" y="138"/>
                    <a:pt x="388" y="100"/>
                    <a:pt x="363" y="75"/>
                  </a:cubicBezTo>
                  <a:cubicBezTo>
                    <a:pt x="338" y="63"/>
                    <a:pt x="313" y="38"/>
                    <a:pt x="288" y="25"/>
                  </a:cubicBezTo>
                  <a:cubicBezTo>
                    <a:pt x="251" y="13"/>
                    <a:pt x="213" y="13"/>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 name="Google Shape;46;p4"/>
            <p:cNvSpPr/>
            <p:nvPr/>
          </p:nvSpPr>
          <p:spPr>
            <a:xfrm>
              <a:off x="6342450" y="2326175"/>
              <a:ext cx="57825" cy="29125"/>
            </a:xfrm>
            <a:custGeom>
              <a:avLst/>
              <a:gdLst/>
              <a:ahLst/>
              <a:cxnLst/>
              <a:rect l="l" t="t" r="r" b="b"/>
              <a:pathLst>
                <a:path w="2313" h="1165" extrusionOk="0">
                  <a:moveTo>
                    <a:pt x="1582" y="0"/>
                  </a:moveTo>
                  <a:cubicBezTo>
                    <a:pt x="1523" y="0"/>
                    <a:pt x="1465" y="27"/>
                    <a:pt x="1438" y="96"/>
                  </a:cubicBezTo>
                  <a:cubicBezTo>
                    <a:pt x="1425" y="121"/>
                    <a:pt x="1400" y="221"/>
                    <a:pt x="1363" y="246"/>
                  </a:cubicBezTo>
                  <a:cubicBezTo>
                    <a:pt x="1363" y="234"/>
                    <a:pt x="1363" y="234"/>
                    <a:pt x="1363" y="234"/>
                  </a:cubicBezTo>
                  <a:cubicBezTo>
                    <a:pt x="1338" y="234"/>
                    <a:pt x="1300" y="184"/>
                    <a:pt x="1275" y="159"/>
                  </a:cubicBezTo>
                  <a:cubicBezTo>
                    <a:pt x="1138" y="59"/>
                    <a:pt x="963" y="46"/>
                    <a:pt x="800" y="34"/>
                  </a:cubicBezTo>
                  <a:cubicBezTo>
                    <a:pt x="779" y="32"/>
                    <a:pt x="758" y="31"/>
                    <a:pt x="737" y="31"/>
                  </a:cubicBezTo>
                  <a:cubicBezTo>
                    <a:pt x="586" y="31"/>
                    <a:pt x="446" y="72"/>
                    <a:pt x="325" y="171"/>
                  </a:cubicBezTo>
                  <a:cubicBezTo>
                    <a:pt x="188" y="271"/>
                    <a:pt x="100" y="434"/>
                    <a:pt x="38" y="596"/>
                  </a:cubicBezTo>
                  <a:cubicBezTo>
                    <a:pt x="0" y="683"/>
                    <a:pt x="13" y="783"/>
                    <a:pt x="100" y="833"/>
                  </a:cubicBezTo>
                  <a:cubicBezTo>
                    <a:pt x="127" y="849"/>
                    <a:pt x="156" y="856"/>
                    <a:pt x="185" y="856"/>
                  </a:cubicBezTo>
                  <a:cubicBezTo>
                    <a:pt x="251" y="856"/>
                    <a:pt x="316" y="819"/>
                    <a:pt x="350" y="758"/>
                  </a:cubicBezTo>
                  <a:cubicBezTo>
                    <a:pt x="413" y="646"/>
                    <a:pt x="475" y="509"/>
                    <a:pt x="600" y="446"/>
                  </a:cubicBezTo>
                  <a:cubicBezTo>
                    <a:pt x="670" y="411"/>
                    <a:pt x="751" y="404"/>
                    <a:pt x="830" y="404"/>
                  </a:cubicBezTo>
                  <a:cubicBezTo>
                    <a:pt x="894" y="404"/>
                    <a:pt x="957" y="409"/>
                    <a:pt x="1013" y="409"/>
                  </a:cubicBezTo>
                  <a:cubicBezTo>
                    <a:pt x="1075" y="421"/>
                    <a:pt x="1100" y="434"/>
                    <a:pt x="1138" y="471"/>
                  </a:cubicBezTo>
                  <a:cubicBezTo>
                    <a:pt x="1200" y="534"/>
                    <a:pt x="1288" y="571"/>
                    <a:pt x="1375" y="571"/>
                  </a:cubicBezTo>
                  <a:cubicBezTo>
                    <a:pt x="1475" y="559"/>
                    <a:pt x="1550" y="521"/>
                    <a:pt x="1612" y="459"/>
                  </a:cubicBezTo>
                  <a:cubicBezTo>
                    <a:pt x="1687" y="534"/>
                    <a:pt x="1762" y="621"/>
                    <a:pt x="1812" y="721"/>
                  </a:cubicBezTo>
                  <a:cubicBezTo>
                    <a:pt x="1823" y="731"/>
                    <a:pt x="1851" y="777"/>
                    <a:pt x="1852" y="777"/>
                  </a:cubicBezTo>
                  <a:cubicBezTo>
                    <a:pt x="1853" y="777"/>
                    <a:pt x="1852" y="775"/>
                    <a:pt x="1850" y="771"/>
                  </a:cubicBezTo>
                  <a:lnTo>
                    <a:pt x="1850" y="771"/>
                  </a:lnTo>
                  <a:cubicBezTo>
                    <a:pt x="1863" y="796"/>
                    <a:pt x="1875" y="834"/>
                    <a:pt x="1887" y="858"/>
                  </a:cubicBezTo>
                  <a:cubicBezTo>
                    <a:pt x="1887" y="871"/>
                    <a:pt x="1887" y="871"/>
                    <a:pt x="1887" y="883"/>
                  </a:cubicBezTo>
                  <a:cubicBezTo>
                    <a:pt x="1887" y="896"/>
                    <a:pt x="1887" y="908"/>
                    <a:pt x="1887" y="921"/>
                  </a:cubicBezTo>
                  <a:cubicBezTo>
                    <a:pt x="1887" y="921"/>
                    <a:pt x="1887" y="933"/>
                    <a:pt x="1887" y="933"/>
                  </a:cubicBezTo>
                  <a:cubicBezTo>
                    <a:pt x="1887" y="946"/>
                    <a:pt x="1887" y="946"/>
                    <a:pt x="1887" y="946"/>
                  </a:cubicBezTo>
                  <a:cubicBezTo>
                    <a:pt x="1832" y="1046"/>
                    <a:pt x="1914" y="1165"/>
                    <a:pt x="2020" y="1165"/>
                  </a:cubicBezTo>
                  <a:cubicBezTo>
                    <a:pt x="2034" y="1165"/>
                    <a:pt x="2048" y="1163"/>
                    <a:pt x="2062" y="1158"/>
                  </a:cubicBezTo>
                  <a:cubicBezTo>
                    <a:pt x="2312" y="1071"/>
                    <a:pt x="2312" y="783"/>
                    <a:pt x="2200" y="584"/>
                  </a:cubicBezTo>
                  <a:cubicBezTo>
                    <a:pt x="2087" y="371"/>
                    <a:pt x="1900" y="196"/>
                    <a:pt x="1712" y="46"/>
                  </a:cubicBezTo>
                  <a:cubicBezTo>
                    <a:pt x="1679" y="18"/>
                    <a:pt x="1630" y="0"/>
                    <a:pt x="15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 name="Google Shape;47;p4"/>
            <p:cNvSpPr/>
            <p:nvPr/>
          </p:nvSpPr>
          <p:spPr>
            <a:xfrm>
              <a:off x="6374950" y="2281475"/>
              <a:ext cx="25000" cy="52500"/>
            </a:xfrm>
            <a:custGeom>
              <a:avLst/>
              <a:gdLst/>
              <a:ahLst/>
              <a:cxnLst/>
              <a:rect l="l" t="t" r="r" b="b"/>
              <a:pathLst>
                <a:path w="1000" h="2100" extrusionOk="0">
                  <a:moveTo>
                    <a:pt x="769" y="0"/>
                  </a:moveTo>
                  <a:cubicBezTo>
                    <a:pt x="722" y="0"/>
                    <a:pt x="675" y="16"/>
                    <a:pt x="650" y="47"/>
                  </a:cubicBezTo>
                  <a:cubicBezTo>
                    <a:pt x="587" y="135"/>
                    <a:pt x="537" y="235"/>
                    <a:pt x="525" y="335"/>
                  </a:cubicBezTo>
                  <a:cubicBezTo>
                    <a:pt x="512" y="397"/>
                    <a:pt x="500" y="435"/>
                    <a:pt x="450" y="472"/>
                  </a:cubicBezTo>
                  <a:cubicBezTo>
                    <a:pt x="387" y="510"/>
                    <a:pt x="288" y="535"/>
                    <a:pt x="213" y="572"/>
                  </a:cubicBezTo>
                  <a:cubicBezTo>
                    <a:pt x="125" y="609"/>
                    <a:pt x="50" y="697"/>
                    <a:pt x="25" y="797"/>
                  </a:cubicBezTo>
                  <a:cubicBezTo>
                    <a:pt x="0" y="897"/>
                    <a:pt x="38" y="1009"/>
                    <a:pt x="63" y="1109"/>
                  </a:cubicBezTo>
                  <a:cubicBezTo>
                    <a:pt x="88" y="1209"/>
                    <a:pt x="113" y="1322"/>
                    <a:pt x="125" y="1422"/>
                  </a:cubicBezTo>
                  <a:cubicBezTo>
                    <a:pt x="138" y="1447"/>
                    <a:pt x="138" y="1472"/>
                    <a:pt x="150" y="1497"/>
                  </a:cubicBezTo>
                  <a:cubicBezTo>
                    <a:pt x="150" y="1497"/>
                    <a:pt x="150" y="1522"/>
                    <a:pt x="150" y="1534"/>
                  </a:cubicBezTo>
                  <a:cubicBezTo>
                    <a:pt x="163" y="1572"/>
                    <a:pt x="163" y="1597"/>
                    <a:pt x="163" y="1634"/>
                  </a:cubicBezTo>
                  <a:cubicBezTo>
                    <a:pt x="163" y="1659"/>
                    <a:pt x="163" y="1684"/>
                    <a:pt x="163" y="1697"/>
                  </a:cubicBezTo>
                  <a:cubicBezTo>
                    <a:pt x="163" y="1709"/>
                    <a:pt x="163" y="1722"/>
                    <a:pt x="163" y="1734"/>
                  </a:cubicBezTo>
                  <a:cubicBezTo>
                    <a:pt x="163" y="1734"/>
                    <a:pt x="163" y="1747"/>
                    <a:pt x="163" y="1759"/>
                  </a:cubicBezTo>
                  <a:cubicBezTo>
                    <a:pt x="150" y="1772"/>
                    <a:pt x="138" y="1797"/>
                    <a:pt x="125" y="1809"/>
                  </a:cubicBezTo>
                  <a:cubicBezTo>
                    <a:pt x="75" y="1897"/>
                    <a:pt x="125" y="2034"/>
                    <a:pt x="200" y="2072"/>
                  </a:cubicBezTo>
                  <a:cubicBezTo>
                    <a:pt x="231" y="2091"/>
                    <a:pt x="263" y="2100"/>
                    <a:pt x="295" y="2100"/>
                  </a:cubicBezTo>
                  <a:cubicBezTo>
                    <a:pt x="365" y="2100"/>
                    <a:pt x="432" y="2057"/>
                    <a:pt x="475" y="1997"/>
                  </a:cubicBezTo>
                  <a:cubicBezTo>
                    <a:pt x="587" y="1822"/>
                    <a:pt x="575" y="1597"/>
                    <a:pt x="525" y="1409"/>
                  </a:cubicBezTo>
                  <a:cubicBezTo>
                    <a:pt x="487" y="1309"/>
                    <a:pt x="450" y="1222"/>
                    <a:pt x="425" y="1122"/>
                  </a:cubicBezTo>
                  <a:cubicBezTo>
                    <a:pt x="400" y="1072"/>
                    <a:pt x="387" y="1009"/>
                    <a:pt x="362" y="959"/>
                  </a:cubicBezTo>
                  <a:cubicBezTo>
                    <a:pt x="362" y="934"/>
                    <a:pt x="350" y="909"/>
                    <a:pt x="350" y="884"/>
                  </a:cubicBezTo>
                  <a:lnTo>
                    <a:pt x="350" y="872"/>
                  </a:lnTo>
                  <a:cubicBezTo>
                    <a:pt x="337" y="872"/>
                    <a:pt x="337" y="872"/>
                    <a:pt x="350" y="859"/>
                  </a:cubicBezTo>
                  <a:cubicBezTo>
                    <a:pt x="362" y="859"/>
                    <a:pt x="375" y="847"/>
                    <a:pt x="387" y="847"/>
                  </a:cubicBezTo>
                  <a:cubicBezTo>
                    <a:pt x="400" y="834"/>
                    <a:pt x="450" y="822"/>
                    <a:pt x="487" y="809"/>
                  </a:cubicBezTo>
                  <a:cubicBezTo>
                    <a:pt x="575" y="772"/>
                    <a:pt x="662" y="734"/>
                    <a:pt x="725" y="672"/>
                  </a:cubicBezTo>
                  <a:cubicBezTo>
                    <a:pt x="825" y="609"/>
                    <a:pt x="925" y="510"/>
                    <a:pt x="962" y="397"/>
                  </a:cubicBezTo>
                  <a:cubicBezTo>
                    <a:pt x="1000" y="285"/>
                    <a:pt x="975" y="135"/>
                    <a:pt x="887" y="47"/>
                  </a:cubicBezTo>
                  <a:cubicBezTo>
                    <a:pt x="862" y="16"/>
                    <a:pt x="815" y="0"/>
                    <a:pt x="7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 name="Google Shape;48;p4"/>
            <p:cNvSpPr/>
            <p:nvPr/>
          </p:nvSpPr>
          <p:spPr>
            <a:xfrm>
              <a:off x="6314950" y="2228050"/>
              <a:ext cx="64075" cy="63125"/>
            </a:xfrm>
            <a:custGeom>
              <a:avLst/>
              <a:gdLst/>
              <a:ahLst/>
              <a:cxnLst/>
              <a:rect l="l" t="t" r="r" b="b"/>
              <a:pathLst>
                <a:path w="2563" h="2525" extrusionOk="0">
                  <a:moveTo>
                    <a:pt x="303" y="0"/>
                  </a:moveTo>
                  <a:cubicBezTo>
                    <a:pt x="203" y="0"/>
                    <a:pt x="110" y="37"/>
                    <a:pt x="51" y="135"/>
                  </a:cubicBezTo>
                  <a:cubicBezTo>
                    <a:pt x="1" y="235"/>
                    <a:pt x="88" y="322"/>
                    <a:pt x="176" y="335"/>
                  </a:cubicBezTo>
                  <a:cubicBezTo>
                    <a:pt x="206" y="335"/>
                    <a:pt x="234" y="333"/>
                    <a:pt x="261" y="333"/>
                  </a:cubicBezTo>
                  <a:cubicBezTo>
                    <a:pt x="303" y="333"/>
                    <a:pt x="343" y="337"/>
                    <a:pt x="388" y="360"/>
                  </a:cubicBezTo>
                  <a:cubicBezTo>
                    <a:pt x="463" y="385"/>
                    <a:pt x="526" y="435"/>
                    <a:pt x="588" y="472"/>
                  </a:cubicBezTo>
                  <a:cubicBezTo>
                    <a:pt x="706" y="531"/>
                    <a:pt x="808" y="551"/>
                    <a:pt x="919" y="551"/>
                  </a:cubicBezTo>
                  <a:cubicBezTo>
                    <a:pt x="950" y="551"/>
                    <a:pt x="981" y="550"/>
                    <a:pt x="1013" y="547"/>
                  </a:cubicBezTo>
                  <a:cubicBezTo>
                    <a:pt x="1102" y="533"/>
                    <a:pt x="1180" y="523"/>
                    <a:pt x="1259" y="523"/>
                  </a:cubicBezTo>
                  <a:cubicBezTo>
                    <a:pt x="1324" y="523"/>
                    <a:pt x="1389" y="530"/>
                    <a:pt x="1463" y="547"/>
                  </a:cubicBezTo>
                  <a:cubicBezTo>
                    <a:pt x="1600" y="585"/>
                    <a:pt x="1725" y="647"/>
                    <a:pt x="1813" y="760"/>
                  </a:cubicBezTo>
                  <a:cubicBezTo>
                    <a:pt x="1913" y="884"/>
                    <a:pt x="1950" y="1034"/>
                    <a:pt x="1900" y="1184"/>
                  </a:cubicBezTo>
                  <a:cubicBezTo>
                    <a:pt x="1863" y="1322"/>
                    <a:pt x="1800" y="1447"/>
                    <a:pt x="1800" y="1584"/>
                  </a:cubicBezTo>
                  <a:cubicBezTo>
                    <a:pt x="1813" y="1747"/>
                    <a:pt x="1913" y="1847"/>
                    <a:pt x="2050" y="1922"/>
                  </a:cubicBezTo>
                  <a:cubicBezTo>
                    <a:pt x="2113" y="1947"/>
                    <a:pt x="2163" y="1959"/>
                    <a:pt x="2138" y="2047"/>
                  </a:cubicBezTo>
                  <a:cubicBezTo>
                    <a:pt x="2125" y="2122"/>
                    <a:pt x="2063" y="2197"/>
                    <a:pt x="2013" y="2259"/>
                  </a:cubicBezTo>
                  <a:cubicBezTo>
                    <a:pt x="1928" y="2381"/>
                    <a:pt x="2062" y="2524"/>
                    <a:pt x="2187" y="2524"/>
                  </a:cubicBezTo>
                  <a:cubicBezTo>
                    <a:pt x="2229" y="2524"/>
                    <a:pt x="2269" y="2509"/>
                    <a:pt x="2300" y="2472"/>
                  </a:cubicBezTo>
                  <a:cubicBezTo>
                    <a:pt x="2438" y="2309"/>
                    <a:pt x="2563" y="2122"/>
                    <a:pt x="2513" y="1897"/>
                  </a:cubicBezTo>
                  <a:cubicBezTo>
                    <a:pt x="2488" y="1822"/>
                    <a:pt x="2450" y="1734"/>
                    <a:pt x="2375" y="1684"/>
                  </a:cubicBezTo>
                  <a:cubicBezTo>
                    <a:pt x="2338" y="1647"/>
                    <a:pt x="2288" y="1622"/>
                    <a:pt x="2238" y="1609"/>
                  </a:cubicBezTo>
                  <a:cubicBezTo>
                    <a:pt x="2213" y="1597"/>
                    <a:pt x="2138" y="1597"/>
                    <a:pt x="2125" y="1572"/>
                  </a:cubicBezTo>
                  <a:cubicBezTo>
                    <a:pt x="2100" y="1522"/>
                    <a:pt x="2175" y="1384"/>
                    <a:pt x="2188" y="1334"/>
                  </a:cubicBezTo>
                  <a:cubicBezTo>
                    <a:pt x="2213" y="1247"/>
                    <a:pt x="2238" y="1159"/>
                    <a:pt x="2250" y="1072"/>
                  </a:cubicBezTo>
                  <a:cubicBezTo>
                    <a:pt x="2263" y="872"/>
                    <a:pt x="2213" y="660"/>
                    <a:pt x="2100" y="497"/>
                  </a:cubicBezTo>
                  <a:cubicBezTo>
                    <a:pt x="1988" y="335"/>
                    <a:pt x="1825" y="222"/>
                    <a:pt x="1638" y="160"/>
                  </a:cubicBezTo>
                  <a:cubicBezTo>
                    <a:pt x="1576" y="151"/>
                    <a:pt x="1514" y="142"/>
                    <a:pt x="1452" y="142"/>
                  </a:cubicBezTo>
                  <a:cubicBezTo>
                    <a:pt x="1427" y="142"/>
                    <a:pt x="1401" y="144"/>
                    <a:pt x="1375" y="147"/>
                  </a:cubicBezTo>
                  <a:cubicBezTo>
                    <a:pt x="1263" y="160"/>
                    <a:pt x="1188" y="222"/>
                    <a:pt x="1088" y="247"/>
                  </a:cubicBezTo>
                  <a:cubicBezTo>
                    <a:pt x="1050" y="261"/>
                    <a:pt x="1014" y="266"/>
                    <a:pt x="980" y="266"/>
                  </a:cubicBezTo>
                  <a:cubicBezTo>
                    <a:pt x="825" y="266"/>
                    <a:pt x="709" y="144"/>
                    <a:pt x="576" y="72"/>
                  </a:cubicBezTo>
                  <a:cubicBezTo>
                    <a:pt x="492" y="30"/>
                    <a:pt x="394" y="0"/>
                    <a:pt x="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 name="Google Shape;49;p4"/>
            <p:cNvSpPr/>
            <p:nvPr/>
          </p:nvSpPr>
          <p:spPr>
            <a:xfrm>
              <a:off x="6163750" y="1960900"/>
              <a:ext cx="365850" cy="462400"/>
            </a:xfrm>
            <a:custGeom>
              <a:avLst/>
              <a:gdLst/>
              <a:ahLst/>
              <a:cxnLst/>
              <a:rect l="l" t="t" r="r" b="b"/>
              <a:pathLst>
                <a:path w="14634" h="18496" extrusionOk="0">
                  <a:moveTo>
                    <a:pt x="9022" y="393"/>
                  </a:moveTo>
                  <a:cubicBezTo>
                    <a:pt x="9646" y="393"/>
                    <a:pt x="10253" y="559"/>
                    <a:pt x="10772" y="948"/>
                  </a:cubicBezTo>
                  <a:cubicBezTo>
                    <a:pt x="10935" y="1073"/>
                    <a:pt x="11097" y="1211"/>
                    <a:pt x="11247" y="1348"/>
                  </a:cubicBezTo>
                  <a:cubicBezTo>
                    <a:pt x="11410" y="1498"/>
                    <a:pt x="11585" y="1673"/>
                    <a:pt x="11710" y="1861"/>
                  </a:cubicBezTo>
                  <a:cubicBezTo>
                    <a:pt x="11947" y="2223"/>
                    <a:pt x="12097" y="2673"/>
                    <a:pt x="12210" y="3098"/>
                  </a:cubicBezTo>
                  <a:cubicBezTo>
                    <a:pt x="12322" y="3548"/>
                    <a:pt x="12385" y="4010"/>
                    <a:pt x="12422" y="4472"/>
                  </a:cubicBezTo>
                  <a:cubicBezTo>
                    <a:pt x="12472" y="4922"/>
                    <a:pt x="12472" y="5360"/>
                    <a:pt x="12510" y="5810"/>
                  </a:cubicBezTo>
                  <a:cubicBezTo>
                    <a:pt x="12547" y="6222"/>
                    <a:pt x="12597" y="6634"/>
                    <a:pt x="12684" y="7047"/>
                  </a:cubicBezTo>
                  <a:cubicBezTo>
                    <a:pt x="12722" y="7247"/>
                    <a:pt x="12772" y="7447"/>
                    <a:pt x="12872" y="7634"/>
                  </a:cubicBezTo>
                  <a:cubicBezTo>
                    <a:pt x="12984" y="7834"/>
                    <a:pt x="13109" y="8034"/>
                    <a:pt x="13184" y="8259"/>
                  </a:cubicBezTo>
                  <a:cubicBezTo>
                    <a:pt x="13434" y="8934"/>
                    <a:pt x="13047" y="9671"/>
                    <a:pt x="13159" y="10371"/>
                  </a:cubicBezTo>
                  <a:cubicBezTo>
                    <a:pt x="13222" y="10733"/>
                    <a:pt x="13484" y="11033"/>
                    <a:pt x="13659" y="11346"/>
                  </a:cubicBezTo>
                  <a:cubicBezTo>
                    <a:pt x="13747" y="11496"/>
                    <a:pt x="13822" y="11670"/>
                    <a:pt x="13822" y="11845"/>
                  </a:cubicBezTo>
                  <a:cubicBezTo>
                    <a:pt x="13834" y="12058"/>
                    <a:pt x="13734" y="12258"/>
                    <a:pt x="13659" y="12445"/>
                  </a:cubicBezTo>
                  <a:cubicBezTo>
                    <a:pt x="13397" y="13145"/>
                    <a:pt x="13747" y="13807"/>
                    <a:pt x="13972" y="14457"/>
                  </a:cubicBezTo>
                  <a:cubicBezTo>
                    <a:pt x="14034" y="14620"/>
                    <a:pt x="14109" y="14807"/>
                    <a:pt x="14109" y="14995"/>
                  </a:cubicBezTo>
                  <a:cubicBezTo>
                    <a:pt x="14109" y="15207"/>
                    <a:pt x="13984" y="15419"/>
                    <a:pt x="13897" y="15607"/>
                  </a:cubicBezTo>
                  <a:cubicBezTo>
                    <a:pt x="13722" y="15994"/>
                    <a:pt x="13522" y="16382"/>
                    <a:pt x="13234" y="16694"/>
                  </a:cubicBezTo>
                  <a:cubicBezTo>
                    <a:pt x="13109" y="16832"/>
                    <a:pt x="12959" y="16957"/>
                    <a:pt x="12784" y="17044"/>
                  </a:cubicBezTo>
                  <a:cubicBezTo>
                    <a:pt x="12597" y="17144"/>
                    <a:pt x="12372" y="17169"/>
                    <a:pt x="12185" y="17269"/>
                  </a:cubicBezTo>
                  <a:cubicBezTo>
                    <a:pt x="11997" y="17356"/>
                    <a:pt x="11847" y="17506"/>
                    <a:pt x="11685" y="17606"/>
                  </a:cubicBezTo>
                  <a:cubicBezTo>
                    <a:pt x="11497" y="17744"/>
                    <a:pt x="11297" y="17856"/>
                    <a:pt x="11072" y="17919"/>
                  </a:cubicBezTo>
                  <a:cubicBezTo>
                    <a:pt x="10648" y="18044"/>
                    <a:pt x="10210" y="18119"/>
                    <a:pt x="9760" y="18131"/>
                  </a:cubicBezTo>
                  <a:cubicBezTo>
                    <a:pt x="9298" y="18144"/>
                    <a:pt x="8823" y="18156"/>
                    <a:pt x="8361" y="18156"/>
                  </a:cubicBezTo>
                  <a:cubicBezTo>
                    <a:pt x="7886" y="18156"/>
                    <a:pt x="7411" y="18144"/>
                    <a:pt x="6936" y="18106"/>
                  </a:cubicBezTo>
                  <a:cubicBezTo>
                    <a:pt x="6599" y="18094"/>
                    <a:pt x="6211" y="18094"/>
                    <a:pt x="5899" y="17956"/>
                  </a:cubicBezTo>
                  <a:cubicBezTo>
                    <a:pt x="5499" y="17806"/>
                    <a:pt x="5336" y="17419"/>
                    <a:pt x="5024" y="17157"/>
                  </a:cubicBezTo>
                  <a:cubicBezTo>
                    <a:pt x="4724" y="16894"/>
                    <a:pt x="4324" y="16782"/>
                    <a:pt x="3999" y="16569"/>
                  </a:cubicBezTo>
                  <a:cubicBezTo>
                    <a:pt x="3662" y="16344"/>
                    <a:pt x="3374" y="16032"/>
                    <a:pt x="3137" y="15707"/>
                  </a:cubicBezTo>
                  <a:cubicBezTo>
                    <a:pt x="2912" y="15382"/>
                    <a:pt x="2662" y="15070"/>
                    <a:pt x="2437" y="14745"/>
                  </a:cubicBezTo>
                  <a:cubicBezTo>
                    <a:pt x="2312" y="14595"/>
                    <a:pt x="2225" y="14420"/>
                    <a:pt x="2112" y="14257"/>
                  </a:cubicBezTo>
                  <a:cubicBezTo>
                    <a:pt x="2000" y="14082"/>
                    <a:pt x="1862" y="13932"/>
                    <a:pt x="1725" y="13782"/>
                  </a:cubicBezTo>
                  <a:cubicBezTo>
                    <a:pt x="1450" y="13457"/>
                    <a:pt x="1137" y="13145"/>
                    <a:pt x="913" y="12783"/>
                  </a:cubicBezTo>
                  <a:cubicBezTo>
                    <a:pt x="700" y="12458"/>
                    <a:pt x="550" y="12070"/>
                    <a:pt x="525" y="11683"/>
                  </a:cubicBezTo>
                  <a:cubicBezTo>
                    <a:pt x="513" y="11633"/>
                    <a:pt x="488" y="11595"/>
                    <a:pt x="450" y="11570"/>
                  </a:cubicBezTo>
                  <a:cubicBezTo>
                    <a:pt x="350" y="10896"/>
                    <a:pt x="338" y="10196"/>
                    <a:pt x="325" y="9521"/>
                  </a:cubicBezTo>
                  <a:cubicBezTo>
                    <a:pt x="313" y="8721"/>
                    <a:pt x="475" y="7946"/>
                    <a:pt x="700" y="7172"/>
                  </a:cubicBezTo>
                  <a:cubicBezTo>
                    <a:pt x="838" y="6722"/>
                    <a:pt x="1000" y="6284"/>
                    <a:pt x="1175" y="5860"/>
                  </a:cubicBezTo>
                  <a:cubicBezTo>
                    <a:pt x="1337" y="5447"/>
                    <a:pt x="1487" y="5022"/>
                    <a:pt x="1762" y="4672"/>
                  </a:cubicBezTo>
                  <a:cubicBezTo>
                    <a:pt x="2025" y="4335"/>
                    <a:pt x="2350" y="4048"/>
                    <a:pt x="2662" y="3760"/>
                  </a:cubicBezTo>
                  <a:cubicBezTo>
                    <a:pt x="3025" y="3435"/>
                    <a:pt x="3387" y="3110"/>
                    <a:pt x="3749" y="2798"/>
                  </a:cubicBezTo>
                  <a:cubicBezTo>
                    <a:pt x="4099" y="2485"/>
                    <a:pt x="4449" y="2186"/>
                    <a:pt x="4774" y="1848"/>
                  </a:cubicBezTo>
                  <a:cubicBezTo>
                    <a:pt x="5099" y="1523"/>
                    <a:pt x="5499" y="1261"/>
                    <a:pt x="5911" y="1061"/>
                  </a:cubicBezTo>
                  <a:cubicBezTo>
                    <a:pt x="6324" y="861"/>
                    <a:pt x="6774" y="748"/>
                    <a:pt x="7223" y="648"/>
                  </a:cubicBezTo>
                  <a:cubicBezTo>
                    <a:pt x="7661" y="561"/>
                    <a:pt x="8111" y="473"/>
                    <a:pt x="8548" y="423"/>
                  </a:cubicBezTo>
                  <a:cubicBezTo>
                    <a:pt x="8706" y="403"/>
                    <a:pt x="8864" y="393"/>
                    <a:pt x="9022" y="393"/>
                  </a:cubicBezTo>
                  <a:close/>
                  <a:moveTo>
                    <a:pt x="9132" y="0"/>
                  </a:moveTo>
                  <a:cubicBezTo>
                    <a:pt x="8468" y="0"/>
                    <a:pt x="7793" y="173"/>
                    <a:pt x="7161" y="323"/>
                  </a:cubicBezTo>
                  <a:cubicBezTo>
                    <a:pt x="6711" y="423"/>
                    <a:pt x="6261" y="561"/>
                    <a:pt x="5836" y="748"/>
                  </a:cubicBezTo>
                  <a:cubicBezTo>
                    <a:pt x="5386" y="936"/>
                    <a:pt x="5011" y="1223"/>
                    <a:pt x="4612" y="1498"/>
                  </a:cubicBezTo>
                  <a:cubicBezTo>
                    <a:pt x="4212" y="1786"/>
                    <a:pt x="3874" y="2136"/>
                    <a:pt x="3512" y="2473"/>
                  </a:cubicBezTo>
                  <a:cubicBezTo>
                    <a:pt x="3149" y="2823"/>
                    <a:pt x="2787" y="3173"/>
                    <a:pt x="2425" y="3535"/>
                  </a:cubicBezTo>
                  <a:cubicBezTo>
                    <a:pt x="2100" y="3848"/>
                    <a:pt x="1775" y="4172"/>
                    <a:pt x="1525" y="4547"/>
                  </a:cubicBezTo>
                  <a:cubicBezTo>
                    <a:pt x="1262" y="4922"/>
                    <a:pt x="1100" y="5360"/>
                    <a:pt x="925" y="5797"/>
                  </a:cubicBezTo>
                  <a:cubicBezTo>
                    <a:pt x="600" y="6634"/>
                    <a:pt x="313" y="7459"/>
                    <a:pt x="188" y="8359"/>
                  </a:cubicBezTo>
                  <a:cubicBezTo>
                    <a:pt x="125" y="8759"/>
                    <a:pt x="63" y="9171"/>
                    <a:pt x="38" y="9584"/>
                  </a:cubicBezTo>
                  <a:cubicBezTo>
                    <a:pt x="0" y="9996"/>
                    <a:pt x="13" y="10408"/>
                    <a:pt x="63" y="10821"/>
                  </a:cubicBezTo>
                  <a:cubicBezTo>
                    <a:pt x="100" y="11196"/>
                    <a:pt x="188" y="11558"/>
                    <a:pt x="263" y="11920"/>
                  </a:cubicBezTo>
                  <a:cubicBezTo>
                    <a:pt x="313" y="12245"/>
                    <a:pt x="450" y="12533"/>
                    <a:pt x="650" y="12808"/>
                  </a:cubicBezTo>
                  <a:cubicBezTo>
                    <a:pt x="913" y="13145"/>
                    <a:pt x="1212" y="13445"/>
                    <a:pt x="1487" y="13770"/>
                  </a:cubicBezTo>
                  <a:cubicBezTo>
                    <a:pt x="1787" y="14082"/>
                    <a:pt x="2112" y="14432"/>
                    <a:pt x="2300" y="14832"/>
                  </a:cubicBezTo>
                  <a:cubicBezTo>
                    <a:pt x="2500" y="15220"/>
                    <a:pt x="2662" y="15619"/>
                    <a:pt x="2912" y="15982"/>
                  </a:cubicBezTo>
                  <a:cubicBezTo>
                    <a:pt x="3149" y="16319"/>
                    <a:pt x="3437" y="16607"/>
                    <a:pt x="3799" y="16807"/>
                  </a:cubicBezTo>
                  <a:cubicBezTo>
                    <a:pt x="4199" y="17019"/>
                    <a:pt x="4637" y="17107"/>
                    <a:pt x="4924" y="17469"/>
                  </a:cubicBezTo>
                  <a:cubicBezTo>
                    <a:pt x="5186" y="17806"/>
                    <a:pt x="5374" y="18144"/>
                    <a:pt x="5786" y="18319"/>
                  </a:cubicBezTo>
                  <a:cubicBezTo>
                    <a:pt x="6095" y="18451"/>
                    <a:pt x="6434" y="18496"/>
                    <a:pt x="6767" y="18496"/>
                  </a:cubicBezTo>
                  <a:cubicBezTo>
                    <a:pt x="6811" y="18496"/>
                    <a:pt x="6855" y="18495"/>
                    <a:pt x="6898" y="18494"/>
                  </a:cubicBezTo>
                  <a:cubicBezTo>
                    <a:pt x="7873" y="18456"/>
                    <a:pt x="8835" y="18419"/>
                    <a:pt x="9798" y="18369"/>
                  </a:cubicBezTo>
                  <a:cubicBezTo>
                    <a:pt x="9916" y="18362"/>
                    <a:pt x="10035" y="18359"/>
                    <a:pt x="10155" y="18359"/>
                  </a:cubicBezTo>
                  <a:cubicBezTo>
                    <a:pt x="10276" y="18359"/>
                    <a:pt x="10398" y="18362"/>
                    <a:pt x="10523" y="18369"/>
                  </a:cubicBezTo>
                  <a:cubicBezTo>
                    <a:pt x="10747" y="18369"/>
                    <a:pt x="10972" y="18344"/>
                    <a:pt x="11185" y="18281"/>
                  </a:cubicBezTo>
                  <a:cubicBezTo>
                    <a:pt x="11397" y="18231"/>
                    <a:pt x="11622" y="18144"/>
                    <a:pt x="11797" y="18019"/>
                  </a:cubicBezTo>
                  <a:cubicBezTo>
                    <a:pt x="11985" y="17881"/>
                    <a:pt x="12060" y="17619"/>
                    <a:pt x="12260" y="17519"/>
                  </a:cubicBezTo>
                  <a:cubicBezTo>
                    <a:pt x="12460" y="17419"/>
                    <a:pt x="12697" y="17406"/>
                    <a:pt x="12897" y="17319"/>
                  </a:cubicBezTo>
                  <a:cubicBezTo>
                    <a:pt x="13084" y="17231"/>
                    <a:pt x="13247" y="17119"/>
                    <a:pt x="13409" y="16969"/>
                  </a:cubicBezTo>
                  <a:cubicBezTo>
                    <a:pt x="13734" y="16682"/>
                    <a:pt x="13972" y="16282"/>
                    <a:pt x="14159" y="15894"/>
                  </a:cubicBezTo>
                  <a:cubicBezTo>
                    <a:pt x="14347" y="15519"/>
                    <a:pt x="14634" y="15107"/>
                    <a:pt x="14521" y="14682"/>
                  </a:cubicBezTo>
                  <a:cubicBezTo>
                    <a:pt x="14422" y="14307"/>
                    <a:pt x="14222" y="13957"/>
                    <a:pt x="14072" y="13607"/>
                  </a:cubicBezTo>
                  <a:cubicBezTo>
                    <a:pt x="13909" y="13258"/>
                    <a:pt x="13809" y="12883"/>
                    <a:pt x="13922" y="12508"/>
                  </a:cubicBezTo>
                  <a:cubicBezTo>
                    <a:pt x="13972" y="12333"/>
                    <a:pt x="14059" y="12158"/>
                    <a:pt x="14097" y="11970"/>
                  </a:cubicBezTo>
                  <a:cubicBezTo>
                    <a:pt x="14122" y="11783"/>
                    <a:pt x="14097" y="11583"/>
                    <a:pt x="14034" y="11396"/>
                  </a:cubicBezTo>
                  <a:cubicBezTo>
                    <a:pt x="13909" y="11046"/>
                    <a:pt x="13684" y="10733"/>
                    <a:pt x="13584" y="10371"/>
                  </a:cubicBezTo>
                  <a:cubicBezTo>
                    <a:pt x="13484" y="10008"/>
                    <a:pt x="13522" y="9671"/>
                    <a:pt x="13559" y="9296"/>
                  </a:cubicBezTo>
                  <a:cubicBezTo>
                    <a:pt x="13609" y="8909"/>
                    <a:pt x="13609" y="8534"/>
                    <a:pt x="13497" y="8159"/>
                  </a:cubicBezTo>
                  <a:cubicBezTo>
                    <a:pt x="13422" y="7946"/>
                    <a:pt x="13322" y="7734"/>
                    <a:pt x="13272" y="7522"/>
                  </a:cubicBezTo>
                  <a:cubicBezTo>
                    <a:pt x="13209" y="7297"/>
                    <a:pt x="13122" y="7084"/>
                    <a:pt x="13047" y="6859"/>
                  </a:cubicBezTo>
                  <a:cubicBezTo>
                    <a:pt x="12759" y="5959"/>
                    <a:pt x="12697" y="5010"/>
                    <a:pt x="12584" y="4072"/>
                  </a:cubicBezTo>
                  <a:cubicBezTo>
                    <a:pt x="12535" y="3623"/>
                    <a:pt x="12460" y="3160"/>
                    <a:pt x="12322" y="2723"/>
                  </a:cubicBezTo>
                  <a:cubicBezTo>
                    <a:pt x="12197" y="2285"/>
                    <a:pt x="11985" y="1886"/>
                    <a:pt x="11772" y="1486"/>
                  </a:cubicBezTo>
                  <a:cubicBezTo>
                    <a:pt x="11372" y="723"/>
                    <a:pt x="10610" y="236"/>
                    <a:pt x="9773" y="61"/>
                  </a:cubicBezTo>
                  <a:cubicBezTo>
                    <a:pt x="9562" y="18"/>
                    <a:pt x="9348" y="0"/>
                    <a:pt x="9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 name="Google Shape;50;p4"/>
            <p:cNvSpPr/>
            <p:nvPr/>
          </p:nvSpPr>
          <p:spPr>
            <a:xfrm>
              <a:off x="6218100" y="2082725"/>
              <a:ext cx="60950" cy="73800"/>
            </a:xfrm>
            <a:custGeom>
              <a:avLst/>
              <a:gdLst/>
              <a:ahLst/>
              <a:cxnLst/>
              <a:rect l="l" t="t" r="r" b="b"/>
              <a:pathLst>
                <a:path w="2438" h="2952" extrusionOk="0">
                  <a:moveTo>
                    <a:pt x="161" y="1"/>
                  </a:moveTo>
                  <a:cubicBezTo>
                    <a:pt x="125" y="1"/>
                    <a:pt x="89" y="23"/>
                    <a:pt x="76" y="62"/>
                  </a:cubicBezTo>
                  <a:cubicBezTo>
                    <a:pt x="38" y="174"/>
                    <a:pt x="1" y="349"/>
                    <a:pt x="63" y="462"/>
                  </a:cubicBezTo>
                  <a:cubicBezTo>
                    <a:pt x="105" y="524"/>
                    <a:pt x="154" y="540"/>
                    <a:pt x="209" y="540"/>
                  </a:cubicBezTo>
                  <a:cubicBezTo>
                    <a:pt x="253" y="540"/>
                    <a:pt x="300" y="530"/>
                    <a:pt x="351" y="524"/>
                  </a:cubicBezTo>
                  <a:cubicBezTo>
                    <a:pt x="355" y="524"/>
                    <a:pt x="360" y="524"/>
                    <a:pt x="365" y="524"/>
                  </a:cubicBezTo>
                  <a:cubicBezTo>
                    <a:pt x="694" y="524"/>
                    <a:pt x="915" y="952"/>
                    <a:pt x="1088" y="1174"/>
                  </a:cubicBezTo>
                  <a:cubicBezTo>
                    <a:pt x="1188" y="1299"/>
                    <a:pt x="1288" y="1424"/>
                    <a:pt x="1388" y="1536"/>
                  </a:cubicBezTo>
                  <a:cubicBezTo>
                    <a:pt x="1500" y="1661"/>
                    <a:pt x="1625" y="1761"/>
                    <a:pt x="1750" y="1861"/>
                  </a:cubicBezTo>
                  <a:cubicBezTo>
                    <a:pt x="2013" y="2099"/>
                    <a:pt x="2113" y="2449"/>
                    <a:pt x="2100" y="2799"/>
                  </a:cubicBezTo>
                  <a:cubicBezTo>
                    <a:pt x="2094" y="2902"/>
                    <a:pt x="2168" y="2952"/>
                    <a:pt x="2246" y="2952"/>
                  </a:cubicBezTo>
                  <a:cubicBezTo>
                    <a:pt x="2329" y="2952"/>
                    <a:pt x="2419" y="2895"/>
                    <a:pt x="2425" y="2786"/>
                  </a:cubicBezTo>
                  <a:cubicBezTo>
                    <a:pt x="2438" y="2461"/>
                    <a:pt x="2313" y="2174"/>
                    <a:pt x="2113" y="1924"/>
                  </a:cubicBezTo>
                  <a:cubicBezTo>
                    <a:pt x="2013" y="1799"/>
                    <a:pt x="1900" y="1711"/>
                    <a:pt x="1775" y="1624"/>
                  </a:cubicBezTo>
                  <a:cubicBezTo>
                    <a:pt x="1625" y="1524"/>
                    <a:pt x="1500" y="1399"/>
                    <a:pt x="1388" y="1249"/>
                  </a:cubicBezTo>
                  <a:cubicBezTo>
                    <a:pt x="1175" y="999"/>
                    <a:pt x="988" y="737"/>
                    <a:pt x="726" y="549"/>
                  </a:cubicBezTo>
                  <a:cubicBezTo>
                    <a:pt x="626" y="474"/>
                    <a:pt x="526" y="412"/>
                    <a:pt x="401" y="374"/>
                  </a:cubicBezTo>
                  <a:cubicBezTo>
                    <a:pt x="363" y="362"/>
                    <a:pt x="288" y="349"/>
                    <a:pt x="263" y="324"/>
                  </a:cubicBezTo>
                  <a:cubicBezTo>
                    <a:pt x="251" y="312"/>
                    <a:pt x="276" y="237"/>
                    <a:pt x="263" y="212"/>
                  </a:cubicBezTo>
                  <a:cubicBezTo>
                    <a:pt x="263" y="149"/>
                    <a:pt x="251" y="112"/>
                    <a:pt x="238" y="62"/>
                  </a:cubicBezTo>
                  <a:cubicBezTo>
                    <a:pt x="226" y="20"/>
                    <a:pt x="194" y="1"/>
                    <a:pt x="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 name="Google Shape;51;p4"/>
            <p:cNvSpPr/>
            <p:nvPr/>
          </p:nvSpPr>
          <p:spPr>
            <a:xfrm>
              <a:off x="6258725" y="2078575"/>
              <a:ext cx="21575" cy="52150"/>
            </a:xfrm>
            <a:custGeom>
              <a:avLst/>
              <a:gdLst/>
              <a:ahLst/>
              <a:cxnLst/>
              <a:rect l="l" t="t" r="r" b="b"/>
              <a:pathLst>
                <a:path w="863" h="2086" extrusionOk="0">
                  <a:moveTo>
                    <a:pt x="836" y="1"/>
                  </a:moveTo>
                  <a:cubicBezTo>
                    <a:pt x="833" y="1"/>
                    <a:pt x="829" y="1"/>
                    <a:pt x="825" y="3"/>
                  </a:cubicBezTo>
                  <a:cubicBezTo>
                    <a:pt x="725" y="3"/>
                    <a:pt x="663" y="53"/>
                    <a:pt x="600" y="115"/>
                  </a:cubicBezTo>
                  <a:cubicBezTo>
                    <a:pt x="538" y="178"/>
                    <a:pt x="525" y="278"/>
                    <a:pt x="513" y="378"/>
                  </a:cubicBezTo>
                  <a:cubicBezTo>
                    <a:pt x="475" y="578"/>
                    <a:pt x="463" y="778"/>
                    <a:pt x="338" y="953"/>
                  </a:cubicBezTo>
                  <a:cubicBezTo>
                    <a:pt x="275" y="1028"/>
                    <a:pt x="200" y="1103"/>
                    <a:pt x="150" y="1190"/>
                  </a:cubicBezTo>
                  <a:cubicBezTo>
                    <a:pt x="100" y="1277"/>
                    <a:pt x="63" y="1365"/>
                    <a:pt x="50" y="1452"/>
                  </a:cubicBezTo>
                  <a:cubicBezTo>
                    <a:pt x="0" y="1640"/>
                    <a:pt x="13" y="1840"/>
                    <a:pt x="100" y="2015"/>
                  </a:cubicBezTo>
                  <a:cubicBezTo>
                    <a:pt x="120" y="2054"/>
                    <a:pt x="147" y="2085"/>
                    <a:pt x="188" y="2085"/>
                  </a:cubicBezTo>
                  <a:cubicBezTo>
                    <a:pt x="199" y="2085"/>
                    <a:pt x="212" y="2083"/>
                    <a:pt x="225" y="2077"/>
                  </a:cubicBezTo>
                  <a:cubicBezTo>
                    <a:pt x="275" y="2065"/>
                    <a:pt x="313" y="2002"/>
                    <a:pt x="288" y="1952"/>
                  </a:cubicBezTo>
                  <a:cubicBezTo>
                    <a:pt x="225" y="1802"/>
                    <a:pt x="200" y="1652"/>
                    <a:pt x="250" y="1490"/>
                  </a:cubicBezTo>
                  <a:cubicBezTo>
                    <a:pt x="288" y="1327"/>
                    <a:pt x="400" y="1190"/>
                    <a:pt x="525" y="1065"/>
                  </a:cubicBezTo>
                  <a:cubicBezTo>
                    <a:pt x="575" y="1003"/>
                    <a:pt x="638" y="940"/>
                    <a:pt x="675" y="865"/>
                  </a:cubicBezTo>
                  <a:cubicBezTo>
                    <a:pt x="725" y="778"/>
                    <a:pt x="738" y="690"/>
                    <a:pt x="738" y="590"/>
                  </a:cubicBezTo>
                  <a:cubicBezTo>
                    <a:pt x="750" y="503"/>
                    <a:pt x="738" y="415"/>
                    <a:pt x="725" y="328"/>
                  </a:cubicBezTo>
                  <a:cubicBezTo>
                    <a:pt x="725" y="290"/>
                    <a:pt x="738" y="240"/>
                    <a:pt x="738" y="203"/>
                  </a:cubicBezTo>
                  <a:cubicBezTo>
                    <a:pt x="750" y="140"/>
                    <a:pt x="763" y="90"/>
                    <a:pt x="825" y="53"/>
                  </a:cubicBezTo>
                  <a:cubicBezTo>
                    <a:pt x="858" y="42"/>
                    <a:pt x="862" y="1"/>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 name="Google Shape;52;p4"/>
            <p:cNvSpPr/>
            <p:nvPr/>
          </p:nvSpPr>
          <p:spPr>
            <a:xfrm>
              <a:off x="6277025" y="2019175"/>
              <a:ext cx="98250" cy="61725"/>
            </a:xfrm>
            <a:custGeom>
              <a:avLst/>
              <a:gdLst/>
              <a:ahLst/>
              <a:cxnLst/>
              <a:rect l="l" t="t" r="r" b="b"/>
              <a:pathLst>
                <a:path w="3930" h="2469" extrusionOk="0">
                  <a:moveTo>
                    <a:pt x="3739" y="0"/>
                  </a:moveTo>
                  <a:cubicBezTo>
                    <a:pt x="3635" y="0"/>
                    <a:pt x="3530" y="34"/>
                    <a:pt x="3430" y="67"/>
                  </a:cubicBezTo>
                  <a:cubicBezTo>
                    <a:pt x="3242" y="117"/>
                    <a:pt x="3067" y="192"/>
                    <a:pt x="2905" y="279"/>
                  </a:cubicBezTo>
                  <a:cubicBezTo>
                    <a:pt x="2742" y="379"/>
                    <a:pt x="2592" y="504"/>
                    <a:pt x="2442" y="629"/>
                  </a:cubicBezTo>
                  <a:cubicBezTo>
                    <a:pt x="2355" y="704"/>
                    <a:pt x="2268" y="779"/>
                    <a:pt x="2155" y="817"/>
                  </a:cubicBezTo>
                  <a:cubicBezTo>
                    <a:pt x="2055" y="842"/>
                    <a:pt x="1968" y="854"/>
                    <a:pt x="1868" y="879"/>
                  </a:cubicBezTo>
                  <a:cubicBezTo>
                    <a:pt x="1568" y="992"/>
                    <a:pt x="1393" y="1367"/>
                    <a:pt x="1243" y="1629"/>
                  </a:cubicBezTo>
                  <a:cubicBezTo>
                    <a:pt x="1118" y="1841"/>
                    <a:pt x="993" y="2004"/>
                    <a:pt x="768" y="2104"/>
                  </a:cubicBezTo>
                  <a:cubicBezTo>
                    <a:pt x="555" y="2191"/>
                    <a:pt x="343" y="2241"/>
                    <a:pt x="118" y="2279"/>
                  </a:cubicBezTo>
                  <a:cubicBezTo>
                    <a:pt x="1" y="2302"/>
                    <a:pt x="49" y="2469"/>
                    <a:pt x="158" y="2469"/>
                  </a:cubicBezTo>
                  <a:cubicBezTo>
                    <a:pt x="165" y="2469"/>
                    <a:pt x="173" y="2468"/>
                    <a:pt x="181" y="2466"/>
                  </a:cubicBezTo>
                  <a:cubicBezTo>
                    <a:pt x="555" y="2404"/>
                    <a:pt x="905" y="2316"/>
                    <a:pt x="1143" y="1991"/>
                  </a:cubicBezTo>
                  <a:cubicBezTo>
                    <a:pt x="1380" y="1679"/>
                    <a:pt x="1455" y="1204"/>
                    <a:pt x="1868" y="1067"/>
                  </a:cubicBezTo>
                  <a:cubicBezTo>
                    <a:pt x="1943" y="1047"/>
                    <a:pt x="2018" y="1045"/>
                    <a:pt x="2093" y="1045"/>
                  </a:cubicBezTo>
                  <a:cubicBezTo>
                    <a:pt x="2111" y="1045"/>
                    <a:pt x="2130" y="1045"/>
                    <a:pt x="2149" y="1045"/>
                  </a:cubicBezTo>
                  <a:cubicBezTo>
                    <a:pt x="2243" y="1045"/>
                    <a:pt x="2336" y="1042"/>
                    <a:pt x="2430" y="1004"/>
                  </a:cubicBezTo>
                  <a:cubicBezTo>
                    <a:pt x="2605" y="942"/>
                    <a:pt x="2755" y="829"/>
                    <a:pt x="2905" y="717"/>
                  </a:cubicBezTo>
                  <a:cubicBezTo>
                    <a:pt x="3055" y="604"/>
                    <a:pt x="3205" y="467"/>
                    <a:pt x="3367" y="354"/>
                  </a:cubicBezTo>
                  <a:cubicBezTo>
                    <a:pt x="3455" y="304"/>
                    <a:pt x="3542" y="254"/>
                    <a:pt x="3630" y="229"/>
                  </a:cubicBezTo>
                  <a:cubicBezTo>
                    <a:pt x="3717" y="204"/>
                    <a:pt x="3805" y="192"/>
                    <a:pt x="3892" y="154"/>
                  </a:cubicBezTo>
                  <a:cubicBezTo>
                    <a:pt x="3930" y="129"/>
                    <a:pt x="3930" y="54"/>
                    <a:pt x="3892" y="29"/>
                  </a:cubicBezTo>
                  <a:cubicBezTo>
                    <a:pt x="3842" y="9"/>
                    <a:pt x="3791" y="0"/>
                    <a:pt x="37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 name="Google Shape;53;p4"/>
            <p:cNvSpPr/>
            <p:nvPr/>
          </p:nvSpPr>
          <p:spPr>
            <a:xfrm>
              <a:off x="6385325" y="2023600"/>
              <a:ext cx="20250" cy="30025"/>
            </a:xfrm>
            <a:custGeom>
              <a:avLst/>
              <a:gdLst/>
              <a:ahLst/>
              <a:cxnLst/>
              <a:rect l="l" t="t" r="r" b="b"/>
              <a:pathLst>
                <a:path w="810" h="1201" extrusionOk="0">
                  <a:moveTo>
                    <a:pt x="106" y="0"/>
                  </a:moveTo>
                  <a:cubicBezTo>
                    <a:pt x="51" y="0"/>
                    <a:pt x="1" y="65"/>
                    <a:pt x="60" y="115"/>
                  </a:cubicBezTo>
                  <a:cubicBezTo>
                    <a:pt x="222" y="252"/>
                    <a:pt x="360" y="415"/>
                    <a:pt x="472" y="602"/>
                  </a:cubicBezTo>
                  <a:cubicBezTo>
                    <a:pt x="510" y="690"/>
                    <a:pt x="547" y="777"/>
                    <a:pt x="560" y="865"/>
                  </a:cubicBezTo>
                  <a:cubicBezTo>
                    <a:pt x="572" y="902"/>
                    <a:pt x="585" y="952"/>
                    <a:pt x="597" y="990"/>
                  </a:cubicBezTo>
                  <a:cubicBezTo>
                    <a:pt x="597" y="1015"/>
                    <a:pt x="610" y="1027"/>
                    <a:pt x="610" y="1052"/>
                  </a:cubicBezTo>
                  <a:cubicBezTo>
                    <a:pt x="610" y="1077"/>
                    <a:pt x="610" y="1102"/>
                    <a:pt x="610" y="1127"/>
                  </a:cubicBezTo>
                  <a:cubicBezTo>
                    <a:pt x="610" y="1173"/>
                    <a:pt x="647" y="1200"/>
                    <a:pt x="682" y="1200"/>
                  </a:cubicBezTo>
                  <a:cubicBezTo>
                    <a:pt x="704" y="1200"/>
                    <a:pt x="725" y="1189"/>
                    <a:pt x="735" y="1165"/>
                  </a:cubicBezTo>
                  <a:cubicBezTo>
                    <a:pt x="760" y="1115"/>
                    <a:pt x="760" y="1077"/>
                    <a:pt x="785" y="1027"/>
                  </a:cubicBezTo>
                  <a:cubicBezTo>
                    <a:pt x="810" y="965"/>
                    <a:pt x="810" y="915"/>
                    <a:pt x="797" y="852"/>
                  </a:cubicBezTo>
                  <a:cubicBezTo>
                    <a:pt x="772" y="740"/>
                    <a:pt x="735" y="627"/>
                    <a:pt x="672" y="527"/>
                  </a:cubicBezTo>
                  <a:cubicBezTo>
                    <a:pt x="547" y="315"/>
                    <a:pt x="347" y="152"/>
                    <a:pt x="147" y="15"/>
                  </a:cubicBezTo>
                  <a:cubicBezTo>
                    <a:pt x="134" y="5"/>
                    <a:pt x="120" y="0"/>
                    <a:pt x="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 name="Google Shape;54;p4"/>
            <p:cNvSpPr/>
            <p:nvPr/>
          </p:nvSpPr>
          <p:spPr>
            <a:xfrm>
              <a:off x="6397425" y="2042850"/>
              <a:ext cx="43775" cy="79425"/>
            </a:xfrm>
            <a:custGeom>
              <a:avLst/>
              <a:gdLst/>
              <a:ahLst/>
              <a:cxnLst/>
              <a:rect l="l" t="t" r="r" b="b"/>
              <a:pathLst>
                <a:path w="1751" h="3177" extrusionOk="0">
                  <a:moveTo>
                    <a:pt x="153" y="1"/>
                  </a:moveTo>
                  <a:cubicBezTo>
                    <a:pt x="77" y="1"/>
                    <a:pt x="1" y="54"/>
                    <a:pt x="1" y="157"/>
                  </a:cubicBezTo>
                  <a:cubicBezTo>
                    <a:pt x="13" y="507"/>
                    <a:pt x="88" y="844"/>
                    <a:pt x="463" y="957"/>
                  </a:cubicBezTo>
                  <a:cubicBezTo>
                    <a:pt x="613" y="994"/>
                    <a:pt x="763" y="1019"/>
                    <a:pt x="913" y="1107"/>
                  </a:cubicBezTo>
                  <a:cubicBezTo>
                    <a:pt x="1051" y="1194"/>
                    <a:pt x="1163" y="1332"/>
                    <a:pt x="1238" y="1494"/>
                  </a:cubicBezTo>
                  <a:cubicBezTo>
                    <a:pt x="1388" y="1782"/>
                    <a:pt x="1301" y="2132"/>
                    <a:pt x="1438" y="2419"/>
                  </a:cubicBezTo>
                  <a:cubicBezTo>
                    <a:pt x="1475" y="2507"/>
                    <a:pt x="1513" y="2582"/>
                    <a:pt x="1463" y="2669"/>
                  </a:cubicBezTo>
                  <a:cubicBezTo>
                    <a:pt x="1438" y="2719"/>
                    <a:pt x="1413" y="2769"/>
                    <a:pt x="1388" y="2831"/>
                  </a:cubicBezTo>
                  <a:cubicBezTo>
                    <a:pt x="1350" y="2944"/>
                    <a:pt x="1350" y="3056"/>
                    <a:pt x="1438" y="3144"/>
                  </a:cubicBezTo>
                  <a:cubicBezTo>
                    <a:pt x="1461" y="3167"/>
                    <a:pt x="1489" y="3177"/>
                    <a:pt x="1516" y="3177"/>
                  </a:cubicBezTo>
                  <a:cubicBezTo>
                    <a:pt x="1578" y="3177"/>
                    <a:pt x="1638" y="3126"/>
                    <a:pt x="1638" y="3056"/>
                  </a:cubicBezTo>
                  <a:cubicBezTo>
                    <a:pt x="1638" y="2931"/>
                    <a:pt x="1688" y="2844"/>
                    <a:pt x="1713" y="2744"/>
                  </a:cubicBezTo>
                  <a:cubicBezTo>
                    <a:pt x="1750" y="2607"/>
                    <a:pt x="1688" y="2519"/>
                    <a:pt x="1613" y="2394"/>
                  </a:cubicBezTo>
                  <a:cubicBezTo>
                    <a:pt x="1525" y="2232"/>
                    <a:pt x="1488" y="2082"/>
                    <a:pt x="1488" y="1894"/>
                  </a:cubicBezTo>
                  <a:cubicBezTo>
                    <a:pt x="1488" y="1744"/>
                    <a:pt x="1500" y="1607"/>
                    <a:pt x="1450" y="1457"/>
                  </a:cubicBezTo>
                  <a:cubicBezTo>
                    <a:pt x="1375" y="1194"/>
                    <a:pt x="1201" y="957"/>
                    <a:pt x="963" y="794"/>
                  </a:cubicBezTo>
                  <a:cubicBezTo>
                    <a:pt x="838" y="707"/>
                    <a:pt x="701" y="670"/>
                    <a:pt x="538" y="620"/>
                  </a:cubicBezTo>
                  <a:cubicBezTo>
                    <a:pt x="326" y="557"/>
                    <a:pt x="313" y="345"/>
                    <a:pt x="301" y="145"/>
                  </a:cubicBezTo>
                  <a:cubicBezTo>
                    <a:pt x="295" y="48"/>
                    <a:pt x="224"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 name="Google Shape;55;p4"/>
            <p:cNvSpPr/>
            <p:nvPr/>
          </p:nvSpPr>
          <p:spPr>
            <a:xfrm>
              <a:off x="6210500" y="2312975"/>
              <a:ext cx="81500" cy="50325"/>
            </a:xfrm>
            <a:custGeom>
              <a:avLst/>
              <a:gdLst/>
              <a:ahLst/>
              <a:cxnLst/>
              <a:rect l="l" t="t" r="r" b="b"/>
              <a:pathLst>
                <a:path w="3260" h="2013" extrusionOk="0">
                  <a:moveTo>
                    <a:pt x="61" y="0"/>
                  </a:moveTo>
                  <a:cubicBezTo>
                    <a:pt x="25" y="0"/>
                    <a:pt x="0" y="47"/>
                    <a:pt x="30" y="87"/>
                  </a:cubicBezTo>
                  <a:cubicBezTo>
                    <a:pt x="242" y="312"/>
                    <a:pt x="505" y="499"/>
                    <a:pt x="805" y="624"/>
                  </a:cubicBezTo>
                  <a:cubicBezTo>
                    <a:pt x="955" y="687"/>
                    <a:pt x="1117" y="749"/>
                    <a:pt x="1254" y="812"/>
                  </a:cubicBezTo>
                  <a:cubicBezTo>
                    <a:pt x="1429" y="899"/>
                    <a:pt x="1529" y="1037"/>
                    <a:pt x="1642" y="1162"/>
                  </a:cubicBezTo>
                  <a:cubicBezTo>
                    <a:pt x="1842" y="1374"/>
                    <a:pt x="2092" y="1499"/>
                    <a:pt x="2367" y="1599"/>
                  </a:cubicBezTo>
                  <a:cubicBezTo>
                    <a:pt x="2504" y="1649"/>
                    <a:pt x="2642" y="1699"/>
                    <a:pt x="2779" y="1761"/>
                  </a:cubicBezTo>
                  <a:cubicBezTo>
                    <a:pt x="2917" y="1824"/>
                    <a:pt x="3017" y="1911"/>
                    <a:pt x="3129" y="1999"/>
                  </a:cubicBezTo>
                  <a:cubicBezTo>
                    <a:pt x="3143" y="2008"/>
                    <a:pt x="3157" y="2012"/>
                    <a:pt x="3170" y="2012"/>
                  </a:cubicBezTo>
                  <a:cubicBezTo>
                    <a:pt x="3224" y="2012"/>
                    <a:pt x="3259" y="1939"/>
                    <a:pt x="3229" y="1899"/>
                  </a:cubicBezTo>
                  <a:cubicBezTo>
                    <a:pt x="3116" y="1674"/>
                    <a:pt x="2804" y="1574"/>
                    <a:pt x="2579" y="1499"/>
                  </a:cubicBezTo>
                  <a:cubicBezTo>
                    <a:pt x="2442" y="1449"/>
                    <a:pt x="2292" y="1399"/>
                    <a:pt x="2167" y="1311"/>
                  </a:cubicBezTo>
                  <a:cubicBezTo>
                    <a:pt x="2017" y="1211"/>
                    <a:pt x="1954" y="1062"/>
                    <a:pt x="1854" y="924"/>
                  </a:cubicBezTo>
                  <a:cubicBezTo>
                    <a:pt x="1767" y="799"/>
                    <a:pt x="1667" y="687"/>
                    <a:pt x="1529" y="637"/>
                  </a:cubicBezTo>
                  <a:cubicBezTo>
                    <a:pt x="1367" y="574"/>
                    <a:pt x="1192" y="587"/>
                    <a:pt x="1030" y="549"/>
                  </a:cubicBezTo>
                  <a:cubicBezTo>
                    <a:pt x="667" y="487"/>
                    <a:pt x="342" y="262"/>
                    <a:pt x="92" y="12"/>
                  </a:cubicBezTo>
                  <a:cubicBezTo>
                    <a:pt x="82" y="4"/>
                    <a:pt x="71"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 name="Google Shape;56;p4"/>
            <p:cNvSpPr/>
            <p:nvPr/>
          </p:nvSpPr>
          <p:spPr>
            <a:xfrm>
              <a:off x="6219575" y="2177625"/>
              <a:ext cx="36300" cy="33675"/>
            </a:xfrm>
            <a:custGeom>
              <a:avLst/>
              <a:gdLst/>
              <a:ahLst/>
              <a:cxnLst/>
              <a:rect l="l" t="t" r="r" b="b"/>
              <a:pathLst>
                <a:path w="1452" h="1347" extrusionOk="0">
                  <a:moveTo>
                    <a:pt x="60" y="1"/>
                  </a:moveTo>
                  <a:cubicBezTo>
                    <a:pt x="30" y="1"/>
                    <a:pt x="1" y="25"/>
                    <a:pt x="17" y="65"/>
                  </a:cubicBezTo>
                  <a:cubicBezTo>
                    <a:pt x="129" y="365"/>
                    <a:pt x="304" y="615"/>
                    <a:pt x="567" y="802"/>
                  </a:cubicBezTo>
                  <a:cubicBezTo>
                    <a:pt x="679" y="890"/>
                    <a:pt x="804" y="965"/>
                    <a:pt x="929" y="1052"/>
                  </a:cubicBezTo>
                  <a:cubicBezTo>
                    <a:pt x="1041" y="1139"/>
                    <a:pt x="1141" y="1264"/>
                    <a:pt x="1279" y="1339"/>
                  </a:cubicBezTo>
                  <a:cubicBezTo>
                    <a:pt x="1294" y="1344"/>
                    <a:pt x="1310" y="1347"/>
                    <a:pt x="1326" y="1347"/>
                  </a:cubicBezTo>
                  <a:cubicBezTo>
                    <a:pt x="1389" y="1347"/>
                    <a:pt x="1451" y="1307"/>
                    <a:pt x="1441" y="1227"/>
                  </a:cubicBezTo>
                  <a:cubicBezTo>
                    <a:pt x="1429" y="1139"/>
                    <a:pt x="1416" y="1089"/>
                    <a:pt x="1354" y="1027"/>
                  </a:cubicBezTo>
                  <a:cubicBezTo>
                    <a:pt x="1304" y="965"/>
                    <a:pt x="1241" y="927"/>
                    <a:pt x="1179" y="890"/>
                  </a:cubicBezTo>
                  <a:cubicBezTo>
                    <a:pt x="1054" y="815"/>
                    <a:pt x="916" y="752"/>
                    <a:pt x="792" y="690"/>
                  </a:cubicBezTo>
                  <a:cubicBezTo>
                    <a:pt x="504" y="552"/>
                    <a:pt x="229" y="327"/>
                    <a:pt x="104" y="27"/>
                  </a:cubicBezTo>
                  <a:cubicBezTo>
                    <a:pt x="95" y="9"/>
                    <a:pt x="77" y="1"/>
                    <a:pt x="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 name="Google Shape;57;p4"/>
            <p:cNvSpPr/>
            <p:nvPr/>
          </p:nvSpPr>
          <p:spPr>
            <a:xfrm>
              <a:off x="6194975" y="2149475"/>
              <a:ext cx="58450" cy="14900"/>
            </a:xfrm>
            <a:custGeom>
              <a:avLst/>
              <a:gdLst/>
              <a:ahLst/>
              <a:cxnLst/>
              <a:rect l="l" t="t" r="r" b="b"/>
              <a:pathLst>
                <a:path w="2338" h="596" extrusionOk="0">
                  <a:moveTo>
                    <a:pt x="632" y="0"/>
                  </a:moveTo>
                  <a:cubicBezTo>
                    <a:pt x="576" y="0"/>
                    <a:pt x="520" y="4"/>
                    <a:pt x="463" y="4"/>
                  </a:cubicBezTo>
                  <a:cubicBezTo>
                    <a:pt x="338" y="4"/>
                    <a:pt x="201" y="16"/>
                    <a:pt x="63" y="29"/>
                  </a:cubicBezTo>
                  <a:cubicBezTo>
                    <a:pt x="13" y="41"/>
                    <a:pt x="1" y="116"/>
                    <a:pt x="51" y="116"/>
                  </a:cubicBezTo>
                  <a:cubicBezTo>
                    <a:pt x="163" y="129"/>
                    <a:pt x="276" y="154"/>
                    <a:pt x="376" y="154"/>
                  </a:cubicBezTo>
                  <a:lnTo>
                    <a:pt x="701" y="154"/>
                  </a:lnTo>
                  <a:cubicBezTo>
                    <a:pt x="751" y="166"/>
                    <a:pt x="801" y="166"/>
                    <a:pt x="838" y="191"/>
                  </a:cubicBezTo>
                  <a:cubicBezTo>
                    <a:pt x="876" y="216"/>
                    <a:pt x="888" y="266"/>
                    <a:pt x="926" y="291"/>
                  </a:cubicBezTo>
                  <a:cubicBezTo>
                    <a:pt x="955" y="335"/>
                    <a:pt x="997" y="353"/>
                    <a:pt x="1042" y="353"/>
                  </a:cubicBezTo>
                  <a:cubicBezTo>
                    <a:pt x="1074" y="353"/>
                    <a:pt x="1107" y="344"/>
                    <a:pt x="1138" y="328"/>
                  </a:cubicBezTo>
                  <a:cubicBezTo>
                    <a:pt x="1203" y="304"/>
                    <a:pt x="1267" y="290"/>
                    <a:pt x="1335" y="290"/>
                  </a:cubicBezTo>
                  <a:cubicBezTo>
                    <a:pt x="1372" y="290"/>
                    <a:pt x="1411" y="295"/>
                    <a:pt x="1451" y="303"/>
                  </a:cubicBezTo>
                  <a:cubicBezTo>
                    <a:pt x="1551" y="328"/>
                    <a:pt x="1651" y="353"/>
                    <a:pt x="1763" y="366"/>
                  </a:cubicBezTo>
                  <a:cubicBezTo>
                    <a:pt x="1773" y="367"/>
                    <a:pt x="1783" y="367"/>
                    <a:pt x="1794" y="367"/>
                  </a:cubicBezTo>
                  <a:cubicBezTo>
                    <a:pt x="1850" y="367"/>
                    <a:pt x="1921" y="358"/>
                    <a:pt x="1989" y="358"/>
                  </a:cubicBezTo>
                  <a:cubicBezTo>
                    <a:pt x="2112" y="358"/>
                    <a:pt x="2225" y="388"/>
                    <a:pt x="2225" y="553"/>
                  </a:cubicBezTo>
                  <a:cubicBezTo>
                    <a:pt x="2225" y="580"/>
                    <a:pt x="2250" y="596"/>
                    <a:pt x="2273" y="596"/>
                  </a:cubicBezTo>
                  <a:cubicBezTo>
                    <a:pt x="2293" y="596"/>
                    <a:pt x="2313" y="583"/>
                    <a:pt x="2313" y="553"/>
                  </a:cubicBezTo>
                  <a:cubicBezTo>
                    <a:pt x="2338" y="366"/>
                    <a:pt x="2200" y="204"/>
                    <a:pt x="2050" y="116"/>
                  </a:cubicBezTo>
                  <a:cubicBezTo>
                    <a:pt x="1969" y="66"/>
                    <a:pt x="1883" y="48"/>
                    <a:pt x="1795" y="48"/>
                  </a:cubicBezTo>
                  <a:cubicBezTo>
                    <a:pt x="1640" y="48"/>
                    <a:pt x="1482" y="106"/>
                    <a:pt x="1338" y="154"/>
                  </a:cubicBezTo>
                  <a:cubicBezTo>
                    <a:pt x="1276" y="179"/>
                    <a:pt x="1213" y="204"/>
                    <a:pt x="1163" y="216"/>
                  </a:cubicBezTo>
                  <a:cubicBezTo>
                    <a:pt x="1134" y="226"/>
                    <a:pt x="1111" y="232"/>
                    <a:pt x="1091" y="232"/>
                  </a:cubicBezTo>
                  <a:cubicBezTo>
                    <a:pt x="1059" y="232"/>
                    <a:pt x="1036" y="217"/>
                    <a:pt x="1013" y="179"/>
                  </a:cubicBezTo>
                  <a:cubicBezTo>
                    <a:pt x="963" y="91"/>
                    <a:pt x="901" y="29"/>
                    <a:pt x="801" y="16"/>
                  </a:cubicBezTo>
                  <a:cubicBezTo>
                    <a:pt x="745" y="4"/>
                    <a:pt x="688" y="0"/>
                    <a:pt x="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 name="Google Shape;58;p4"/>
            <p:cNvSpPr/>
            <p:nvPr/>
          </p:nvSpPr>
          <p:spPr>
            <a:xfrm>
              <a:off x="6227800" y="2131800"/>
              <a:ext cx="16600" cy="22325"/>
            </a:xfrm>
            <a:custGeom>
              <a:avLst/>
              <a:gdLst/>
              <a:ahLst/>
              <a:cxnLst/>
              <a:rect l="l" t="t" r="r" b="b"/>
              <a:pathLst>
                <a:path w="664" h="893" extrusionOk="0">
                  <a:moveTo>
                    <a:pt x="123" y="1"/>
                  </a:moveTo>
                  <a:cubicBezTo>
                    <a:pt x="110" y="1"/>
                    <a:pt x="98" y="4"/>
                    <a:pt x="88" y="11"/>
                  </a:cubicBezTo>
                  <a:cubicBezTo>
                    <a:pt x="38" y="36"/>
                    <a:pt x="0" y="86"/>
                    <a:pt x="25" y="136"/>
                  </a:cubicBezTo>
                  <a:cubicBezTo>
                    <a:pt x="88" y="286"/>
                    <a:pt x="138" y="436"/>
                    <a:pt x="213" y="561"/>
                  </a:cubicBezTo>
                  <a:cubicBezTo>
                    <a:pt x="288" y="686"/>
                    <a:pt x="375" y="811"/>
                    <a:pt x="512" y="886"/>
                  </a:cubicBezTo>
                  <a:cubicBezTo>
                    <a:pt x="524" y="890"/>
                    <a:pt x="535" y="892"/>
                    <a:pt x="545" y="892"/>
                  </a:cubicBezTo>
                  <a:cubicBezTo>
                    <a:pt x="616" y="892"/>
                    <a:pt x="664" y="792"/>
                    <a:pt x="587" y="748"/>
                  </a:cubicBezTo>
                  <a:cubicBezTo>
                    <a:pt x="463" y="686"/>
                    <a:pt x="413" y="573"/>
                    <a:pt x="375" y="448"/>
                  </a:cubicBezTo>
                  <a:cubicBezTo>
                    <a:pt x="338" y="311"/>
                    <a:pt x="300" y="173"/>
                    <a:pt x="213" y="48"/>
                  </a:cubicBezTo>
                  <a:cubicBezTo>
                    <a:pt x="195" y="21"/>
                    <a:pt x="157"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 name="Google Shape;59;p4"/>
            <p:cNvSpPr/>
            <p:nvPr/>
          </p:nvSpPr>
          <p:spPr>
            <a:xfrm>
              <a:off x="6227475" y="2230100"/>
              <a:ext cx="13150" cy="27300"/>
            </a:xfrm>
            <a:custGeom>
              <a:avLst/>
              <a:gdLst/>
              <a:ahLst/>
              <a:cxnLst/>
              <a:rect l="l" t="t" r="r" b="b"/>
              <a:pathLst>
                <a:path w="526" h="1092" extrusionOk="0">
                  <a:moveTo>
                    <a:pt x="152" y="1"/>
                  </a:moveTo>
                  <a:cubicBezTo>
                    <a:pt x="110" y="1"/>
                    <a:pt x="67" y="24"/>
                    <a:pt x="51" y="78"/>
                  </a:cubicBezTo>
                  <a:cubicBezTo>
                    <a:pt x="1" y="265"/>
                    <a:pt x="63" y="453"/>
                    <a:pt x="151" y="615"/>
                  </a:cubicBezTo>
                  <a:cubicBezTo>
                    <a:pt x="176" y="665"/>
                    <a:pt x="201" y="703"/>
                    <a:pt x="238" y="740"/>
                  </a:cubicBezTo>
                  <a:cubicBezTo>
                    <a:pt x="251" y="765"/>
                    <a:pt x="288" y="802"/>
                    <a:pt x="313" y="840"/>
                  </a:cubicBezTo>
                  <a:cubicBezTo>
                    <a:pt x="338" y="877"/>
                    <a:pt x="376" y="902"/>
                    <a:pt x="388" y="940"/>
                  </a:cubicBezTo>
                  <a:cubicBezTo>
                    <a:pt x="413" y="977"/>
                    <a:pt x="413" y="1015"/>
                    <a:pt x="426" y="1065"/>
                  </a:cubicBezTo>
                  <a:cubicBezTo>
                    <a:pt x="431" y="1082"/>
                    <a:pt x="448" y="1092"/>
                    <a:pt x="465" y="1092"/>
                  </a:cubicBezTo>
                  <a:cubicBezTo>
                    <a:pt x="485" y="1092"/>
                    <a:pt x="506" y="1079"/>
                    <a:pt x="513" y="1052"/>
                  </a:cubicBezTo>
                  <a:cubicBezTo>
                    <a:pt x="525" y="1015"/>
                    <a:pt x="525" y="977"/>
                    <a:pt x="525" y="927"/>
                  </a:cubicBezTo>
                  <a:cubicBezTo>
                    <a:pt x="513" y="890"/>
                    <a:pt x="513" y="852"/>
                    <a:pt x="513" y="802"/>
                  </a:cubicBezTo>
                  <a:cubicBezTo>
                    <a:pt x="500" y="715"/>
                    <a:pt x="463" y="628"/>
                    <a:pt x="426" y="553"/>
                  </a:cubicBezTo>
                  <a:cubicBezTo>
                    <a:pt x="388" y="465"/>
                    <a:pt x="338" y="390"/>
                    <a:pt x="288" y="303"/>
                  </a:cubicBezTo>
                  <a:cubicBezTo>
                    <a:pt x="251" y="253"/>
                    <a:pt x="238" y="190"/>
                    <a:pt x="251" y="115"/>
                  </a:cubicBezTo>
                  <a:cubicBezTo>
                    <a:pt x="265" y="44"/>
                    <a:pt x="209" y="1"/>
                    <a:pt x="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 name="Google Shape;60;p4"/>
            <p:cNvSpPr/>
            <p:nvPr/>
          </p:nvSpPr>
          <p:spPr>
            <a:xfrm>
              <a:off x="6210925" y="2248600"/>
              <a:ext cx="64775" cy="38350"/>
            </a:xfrm>
            <a:custGeom>
              <a:avLst/>
              <a:gdLst/>
              <a:ahLst/>
              <a:cxnLst/>
              <a:rect l="l" t="t" r="r" b="b"/>
              <a:pathLst>
                <a:path w="2591" h="1534" extrusionOk="0">
                  <a:moveTo>
                    <a:pt x="461" y="0"/>
                  </a:moveTo>
                  <a:cubicBezTo>
                    <a:pt x="328" y="0"/>
                    <a:pt x="194" y="13"/>
                    <a:pt x="63" y="25"/>
                  </a:cubicBezTo>
                  <a:cubicBezTo>
                    <a:pt x="4" y="37"/>
                    <a:pt x="1" y="126"/>
                    <a:pt x="52" y="126"/>
                  </a:cubicBezTo>
                  <a:cubicBezTo>
                    <a:pt x="56" y="126"/>
                    <a:pt x="59" y="126"/>
                    <a:pt x="63" y="125"/>
                  </a:cubicBezTo>
                  <a:cubicBezTo>
                    <a:pt x="150" y="121"/>
                    <a:pt x="240" y="115"/>
                    <a:pt x="330" y="115"/>
                  </a:cubicBezTo>
                  <a:cubicBezTo>
                    <a:pt x="498" y="115"/>
                    <a:pt x="666" y="135"/>
                    <a:pt x="813" y="225"/>
                  </a:cubicBezTo>
                  <a:cubicBezTo>
                    <a:pt x="1025" y="350"/>
                    <a:pt x="1050" y="637"/>
                    <a:pt x="1325" y="687"/>
                  </a:cubicBezTo>
                  <a:cubicBezTo>
                    <a:pt x="1369" y="694"/>
                    <a:pt x="1416" y="694"/>
                    <a:pt x="1464" y="694"/>
                  </a:cubicBezTo>
                  <a:cubicBezTo>
                    <a:pt x="1512" y="694"/>
                    <a:pt x="1562" y="694"/>
                    <a:pt x="1612" y="700"/>
                  </a:cubicBezTo>
                  <a:cubicBezTo>
                    <a:pt x="1737" y="712"/>
                    <a:pt x="1837" y="800"/>
                    <a:pt x="1925" y="887"/>
                  </a:cubicBezTo>
                  <a:cubicBezTo>
                    <a:pt x="2112" y="1075"/>
                    <a:pt x="2237" y="1325"/>
                    <a:pt x="2437" y="1512"/>
                  </a:cubicBezTo>
                  <a:cubicBezTo>
                    <a:pt x="2455" y="1527"/>
                    <a:pt x="2474" y="1533"/>
                    <a:pt x="2491" y="1533"/>
                  </a:cubicBezTo>
                  <a:cubicBezTo>
                    <a:pt x="2547" y="1533"/>
                    <a:pt x="2591" y="1469"/>
                    <a:pt x="2562" y="1412"/>
                  </a:cubicBezTo>
                  <a:cubicBezTo>
                    <a:pt x="2487" y="1262"/>
                    <a:pt x="2375" y="1137"/>
                    <a:pt x="2275" y="1012"/>
                  </a:cubicBezTo>
                  <a:cubicBezTo>
                    <a:pt x="2200" y="912"/>
                    <a:pt x="2125" y="825"/>
                    <a:pt x="2037" y="737"/>
                  </a:cubicBezTo>
                  <a:cubicBezTo>
                    <a:pt x="1962" y="650"/>
                    <a:pt x="1862" y="587"/>
                    <a:pt x="1762" y="537"/>
                  </a:cubicBezTo>
                  <a:cubicBezTo>
                    <a:pt x="1650" y="487"/>
                    <a:pt x="1537" y="475"/>
                    <a:pt x="1437" y="437"/>
                  </a:cubicBezTo>
                  <a:cubicBezTo>
                    <a:pt x="1312" y="387"/>
                    <a:pt x="1262" y="262"/>
                    <a:pt x="1162" y="187"/>
                  </a:cubicBezTo>
                  <a:cubicBezTo>
                    <a:pt x="1075" y="125"/>
                    <a:pt x="963" y="75"/>
                    <a:pt x="850" y="50"/>
                  </a:cubicBezTo>
                  <a:cubicBezTo>
                    <a:pt x="725" y="13"/>
                    <a:pt x="594" y="0"/>
                    <a:pt x="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 name="Google Shape;61;p4"/>
            <p:cNvSpPr/>
            <p:nvPr/>
          </p:nvSpPr>
          <p:spPr>
            <a:xfrm>
              <a:off x="6316375" y="2000475"/>
              <a:ext cx="76075" cy="17125"/>
            </a:xfrm>
            <a:custGeom>
              <a:avLst/>
              <a:gdLst/>
              <a:ahLst/>
              <a:cxnLst/>
              <a:rect l="l" t="t" r="r" b="b"/>
              <a:pathLst>
                <a:path w="3043" h="685" extrusionOk="0">
                  <a:moveTo>
                    <a:pt x="2837" y="0"/>
                  </a:moveTo>
                  <a:cubicBezTo>
                    <a:pt x="2621" y="0"/>
                    <a:pt x="2457" y="172"/>
                    <a:pt x="2281" y="278"/>
                  </a:cubicBezTo>
                  <a:cubicBezTo>
                    <a:pt x="2206" y="324"/>
                    <a:pt x="2132" y="350"/>
                    <a:pt x="2053" y="350"/>
                  </a:cubicBezTo>
                  <a:cubicBezTo>
                    <a:pt x="2025" y="350"/>
                    <a:pt x="1997" y="347"/>
                    <a:pt x="1968" y="340"/>
                  </a:cubicBezTo>
                  <a:cubicBezTo>
                    <a:pt x="1871" y="318"/>
                    <a:pt x="1783" y="288"/>
                    <a:pt x="1689" y="288"/>
                  </a:cubicBezTo>
                  <a:cubicBezTo>
                    <a:pt x="1674" y="288"/>
                    <a:pt x="1659" y="288"/>
                    <a:pt x="1643" y="290"/>
                  </a:cubicBezTo>
                  <a:cubicBezTo>
                    <a:pt x="1531" y="303"/>
                    <a:pt x="1431" y="315"/>
                    <a:pt x="1318" y="328"/>
                  </a:cubicBezTo>
                  <a:cubicBezTo>
                    <a:pt x="1217" y="338"/>
                    <a:pt x="1124" y="356"/>
                    <a:pt x="1026" y="356"/>
                  </a:cubicBezTo>
                  <a:cubicBezTo>
                    <a:pt x="1003" y="356"/>
                    <a:pt x="980" y="355"/>
                    <a:pt x="956" y="353"/>
                  </a:cubicBezTo>
                  <a:cubicBezTo>
                    <a:pt x="669" y="315"/>
                    <a:pt x="381" y="215"/>
                    <a:pt x="106" y="165"/>
                  </a:cubicBezTo>
                  <a:cubicBezTo>
                    <a:pt x="99" y="162"/>
                    <a:pt x="93" y="161"/>
                    <a:pt x="86" y="161"/>
                  </a:cubicBezTo>
                  <a:cubicBezTo>
                    <a:pt x="34" y="161"/>
                    <a:pt x="1" y="243"/>
                    <a:pt x="56" y="265"/>
                  </a:cubicBezTo>
                  <a:cubicBezTo>
                    <a:pt x="319" y="403"/>
                    <a:pt x="594" y="553"/>
                    <a:pt x="868" y="640"/>
                  </a:cubicBezTo>
                  <a:cubicBezTo>
                    <a:pt x="939" y="668"/>
                    <a:pt x="1013" y="684"/>
                    <a:pt x="1086" y="684"/>
                  </a:cubicBezTo>
                  <a:cubicBezTo>
                    <a:pt x="1144" y="684"/>
                    <a:pt x="1201" y="674"/>
                    <a:pt x="1256" y="652"/>
                  </a:cubicBezTo>
                  <a:cubicBezTo>
                    <a:pt x="1368" y="615"/>
                    <a:pt x="1468" y="528"/>
                    <a:pt x="1568" y="465"/>
                  </a:cubicBezTo>
                  <a:cubicBezTo>
                    <a:pt x="1631" y="434"/>
                    <a:pt x="1685" y="420"/>
                    <a:pt x="1737" y="420"/>
                  </a:cubicBezTo>
                  <a:cubicBezTo>
                    <a:pt x="1809" y="420"/>
                    <a:pt x="1876" y="446"/>
                    <a:pt x="1956" y="490"/>
                  </a:cubicBezTo>
                  <a:cubicBezTo>
                    <a:pt x="2029" y="527"/>
                    <a:pt x="2102" y="550"/>
                    <a:pt x="2175" y="550"/>
                  </a:cubicBezTo>
                  <a:cubicBezTo>
                    <a:pt x="2202" y="550"/>
                    <a:pt x="2229" y="547"/>
                    <a:pt x="2256" y="540"/>
                  </a:cubicBezTo>
                  <a:cubicBezTo>
                    <a:pt x="2493" y="490"/>
                    <a:pt x="2643" y="253"/>
                    <a:pt x="2893" y="228"/>
                  </a:cubicBezTo>
                  <a:cubicBezTo>
                    <a:pt x="3043" y="203"/>
                    <a:pt x="3030" y="15"/>
                    <a:pt x="2880" y="3"/>
                  </a:cubicBezTo>
                  <a:cubicBezTo>
                    <a:pt x="2866" y="1"/>
                    <a:pt x="2852" y="0"/>
                    <a:pt x="2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 name="Google Shape;62;p4"/>
            <p:cNvSpPr/>
            <p:nvPr/>
          </p:nvSpPr>
          <p:spPr>
            <a:xfrm>
              <a:off x="6103275" y="2250050"/>
              <a:ext cx="331000" cy="232775"/>
            </a:xfrm>
            <a:custGeom>
              <a:avLst/>
              <a:gdLst/>
              <a:ahLst/>
              <a:cxnLst/>
              <a:rect l="l" t="t" r="r" b="b"/>
              <a:pathLst>
                <a:path w="13240" h="9311" extrusionOk="0">
                  <a:moveTo>
                    <a:pt x="89" y="0"/>
                  </a:moveTo>
                  <a:cubicBezTo>
                    <a:pt x="46" y="0"/>
                    <a:pt x="0" y="30"/>
                    <a:pt x="7" y="79"/>
                  </a:cubicBezTo>
                  <a:cubicBezTo>
                    <a:pt x="95" y="667"/>
                    <a:pt x="20" y="1254"/>
                    <a:pt x="45" y="1854"/>
                  </a:cubicBezTo>
                  <a:cubicBezTo>
                    <a:pt x="82" y="2466"/>
                    <a:pt x="295" y="3016"/>
                    <a:pt x="595" y="3541"/>
                  </a:cubicBezTo>
                  <a:cubicBezTo>
                    <a:pt x="920" y="4128"/>
                    <a:pt x="1307" y="4678"/>
                    <a:pt x="1744" y="5178"/>
                  </a:cubicBezTo>
                  <a:cubicBezTo>
                    <a:pt x="2182" y="5690"/>
                    <a:pt x="2657" y="6140"/>
                    <a:pt x="3119" y="6628"/>
                  </a:cubicBezTo>
                  <a:cubicBezTo>
                    <a:pt x="3532" y="7078"/>
                    <a:pt x="3906" y="7565"/>
                    <a:pt x="4406" y="7927"/>
                  </a:cubicBezTo>
                  <a:cubicBezTo>
                    <a:pt x="4881" y="8265"/>
                    <a:pt x="5444" y="8477"/>
                    <a:pt x="6006" y="8677"/>
                  </a:cubicBezTo>
                  <a:cubicBezTo>
                    <a:pt x="7143" y="9052"/>
                    <a:pt x="8305" y="9240"/>
                    <a:pt x="9492" y="9290"/>
                  </a:cubicBezTo>
                  <a:cubicBezTo>
                    <a:pt x="9707" y="9302"/>
                    <a:pt x="9928" y="9310"/>
                    <a:pt x="10151" y="9310"/>
                  </a:cubicBezTo>
                  <a:cubicBezTo>
                    <a:pt x="11266" y="9310"/>
                    <a:pt x="12435" y="9102"/>
                    <a:pt x="13154" y="8165"/>
                  </a:cubicBezTo>
                  <a:cubicBezTo>
                    <a:pt x="13239" y="8051"/>
                    <a:pt x="13145" y="7901"/>
                    <a:pt x="13029" y="7901"/>
                  </a:cubicBezTo>
                  <a:cubicBezTo>
                    <a:pt x="12992" y="7901"/>
                    <a:pt x="12953" y="7916"/>
                    <a:pt x="12917" y="7952"/>
                  </a:cubicBezTo>
                  <a:cubicBezTo>
                    <a:pt x="12529" y="8365"/>
                    <a:pt x="12079" y="8777"/>
                    <a:pt x="11529" y="8965"/>
                  </a:cubicBezTo>
                  <a:cubicBezTo>
                    <a:pt x="11176" y="9088"/>
                    <a:pt x="10812" y="9130"/>
                    <a:pt x="10446" y="9130"/>
                  </a:cubicBezTo>
                  <a:cubicBezTo>
                    <a:pt x="10216" y="9130"/>
                    <a:pt x="9986" y="9114"/>
                    <a:pt x="9755" y="9090"/>
                  </a:cubicBezTo>
                  <a:cubicBezTo>
                    <a:pt x="9193" y="9027"/>
                    <a:pt x="8630" y="8915"/>
                    <a:pt x="8068" y="8802"/>
                  </a:cubicBezTo>
                  <a:cubicBezTo>
                    <a:pt x="7530" y="8702"/>
                    <a:pt x="6981" y="8577"/>
                    <a:pt x="6443" y="8415"/>
                  </a:cubicBezTo>
                  <a:cubicBezTo>
                    <a:pt x="5893" y="8252"/>
                    <a:pt x="5369" y="8052"/>
                    <a:pt x="4844" y="7827"/>
                  </a:cubicBezTo>
                  <a:cubicBezTo>
                    <a:pt x="4294" y="7602"/>
                    <a:pt x="3869" y="7215"/>
                    <a:pt x="3469" y="6790"/>
                  </a:cubicBezTo>
                  <a:cubicBezTo>
                    <a:pt x="3032" y="6328"/>
                    <a:pt x="2644" y="5815"/>
                    <a:pt x="2244" y="5303"/>
                  </a:cubicBezTo>
                  <a:cubicBezTo>
                    <a:pt x="1857" y="4803"/>
                    <a:pt x="1495" y="4291"/>
                    <a:pt x="1157" y="3766"/>
                  </a:cubicBezTo>
                  <a:cubicBezTo>
                    <a:pt x="795" y="3191"/>
                    <a:pt x="482" y="2591"/>
                    <a:pt x="357" y="1916"/>
                  </a:cubicBezTo>
                  <a:cubicBezTo>
                    <a:pt x="232" y="1304"/>
                    <a:pt x="270" y="667"/>
                    <a:pt x="157" y="54"/>
                  </a:cubicBezTo>
                  <a:cubicBezTo>
                    <a:pt x="152" y="17"/>
                    <a:pt x="121" y="0"/>
                    <a:pt x="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 name="Google Shape;63;p4"/>
            <p:cNvSpPr/>
            <p:nvPr/>
          </p:nvSpPr>
          <p:spPr>
            <a:xfrm>
              <a:off x="6359325" y="2366650"/>
              <a:ext cx="152825" cy="89425"/>
            </a:xfrm>
            <a:custGeom>
              <a:avLst/>
              <a:gdLst/>
              <a:ahLst/>
              <a:cxnLst/>
              <a:rect l="l" t="t" r="r" b="b"/>
              <a:pathLst>
                <a:path w="6113" h="3577" extrusionOk="0">
                  <a:moveTo>
                    <a:pt x="5941" y="0"/>
                  </a:moveTo>
                  <a:cubicBezTo>
                    <a:pt x="5872" y="0"/>
                    <a:pt x="5803" y="36"/>
                    <a:pt x="5786" y="114"/>
                  </a:cubicBezTo>
                  <a:cubicBezTo>
                    <a:pt x="5674" y="652"/>
                    <a:pt x="5436" y="1114"/>
                    <a:pt x="5124" y="1564"/>
                  </a:cubicBezTo>
                  <a:cubicBezTo>
                    <a:pt x="4786" y="2026"/>
                    <a:pt x="4424" y="2564"/>
                    <a:pt x="3924" y="2851"/>
                  </a:cubicBezTo>
                  <a:cubicBezTo>
                    <a:pt x="3649" y="2988"/>
                    <a:pt x="3349" y="3063"/>
                    <a:pt x="3049" y="3113"/>
                  </a:cubicBezTo>
                  <a:cubicBezTo>
                    <a:pt x="2725" y="3151"/>
                    <a:pt x="2425" y="3238"/>
                    <a:pt x="2112" y="3263"/>
                  </a:cubicBezTo>
                  <a:cubicBezTo>
                    <a:pt x="1450" y="3313"/>
                    <a:pt x="788" y="3326"/>
                    <a:pt x="125" y="3363"/>
                  </a:cubicBezTo>
                  <a:cubicBezTo>
                    <a:pt x="4" y="3375"/>
                    <a:pt x="0" y="3576"/>
                    <a:pt x="126" y="3576"/>
                  </a:cubicBezTo>
                  <a:cubicBezTo>
                    <a:pt x="130" y="3576"/>
                    <a:pt x="134" y="3576"/>
                    <a:pt x="138" y="3576"/>
                  </a:cubicBezTo>
                  <a:cubicBezTo>
                    <a:pt x="863" y="3526"/>
                    <a:pt x="1587" y="3438"/>
                    <a:pt x="2312" y="3426"/>
                  </a:cubicBezTo>
                  <a:cubicBezTo>
                    <a:pt x="2529" y="3426"/>
                    <a:pt x="2740" y="3448"/>
                    <a:pt x="2953" y="3448"/>
                  </a:cubicBezTo>
                  <a:cubicBezTo>
                    <a:pt x="3059" y="3448"/>
                    <a:pt x="3166" y="3442"/>
                    <a:pt x="3274" y="3426"/>
                  </a:cubicBezTo>
                  <a:cubicBezTo>
                    <a:pt x="3599" y="3388"/>
                    <a:pt x="3912" y="3288"/>
                    <a:pt x="4174" y="3101"/>
                  </a:cubicBezTo>
                  <a:cubicBezTo>
                    <a:pt x="4662" y="2764"/>
                    <a:pt x="5036" y="2214"/>
                    <a:pt x="5386" y="1726"/>
                  </a:cubicBezTo>
                  <a:cubicBezTo>
                    <a:pt x="5724" y="1264"/>
                    <a:pt x="6036" y="739"/>
                    <a:pt x="6099" y="152"/>
                  </a:cubicBezTo>
                  <a:cubicBezTo>
                    <a:pt x="6112" y="55"/>
                    <a:pt x="6027" y="0"/>
                    <a:pt x="5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 name="Google Shape;64;p4"/>
            <p:cNvSpPr/>
            <p:nvPr/>
          </p:nvSpPr>
          <p:spPr>
            <a:xfrm>
              <a:off x="6096275" y="1957975"/>
              <a:ext cx="299850" cy="323800"/>
            </a:xfrm>
            <a:custGeom>
              <a:avLst/>
              <a:gdLst/>
              <a:ahLst/>
              <a:cxnLst/>
              <a:rect l="l" t="t" r="r" b="b"/>
              <a:pathLst>
                <a:path w="11994" h="12952" extrusionOk="0">
                  <a:moveTo>
                    <a:pt x="10526" y="1"/>
                  </a:moveTo>
                  <a:cubicBezTo>
                    <a:pt x="10370" y="1"/>
                    <a:pt x="10215" y="9"/>
                    <a:pt x="10060" y="28"/>
                  </a:cubicBezTo>
                  <a:cubicBezTo>
                    <a:pt x="9460" y="116"/>
                    <a:pt x="8860" y="278"/>
                    <a:pt x="8310" y="540"/>
                  </a:cubicBezTo>
                  <a:cubicBezTo>
                    <a:pt x="7748" y="790"/>
                    <a:pt x="7248" y="1140"/>
                    <a:pt x="6786" y="1553"/>
                  </a:cubicBezTo>
                  <a:cubicBezTo>
                    <a:pt x="6511" y="1790"/>
                    <a:pt x="6273" y="2078"/>
                    <a:pt x="5998" y="2315"/>
                  </a:cubicBezTo>
                  <a:cubicBezTo>
                    <a:pt x="5861" y="2427"/>
                    <a:pt x="5699" y="2540"/>
                    <a:pt x="5536" y="2627"/>
                  </a:cubicBezTo>
                  <a:cubicBezTo>
                    <a:pt x="5349" y="2715"/>
                    <a:pt x="5149" y="2765"/>
                    <a:pt x="4961" y="2840"/>
                  </a:cubicBezTo>
                  <a:cubicBezTo>
                    <a:pt x="4349" y="3077"/>
                    <a:pt x="3861" y="3515"/>
                    <a:pt x="3412" y="3977"/>
                  </a:cubicBezTo>
                  <a:cubicBezTo>
                    <a:pt x="2949" y="4452"/>
                    <a:pt x="2562" y="5014"/>
                    <a:pt x="2087" y="5477"/>
                  </a:cubicBezTo>
                  <a:cubicBezTo>
                    <a:pt x="1662" y="5889"/>
                    <a:pt x="1050" y="6176"/>
                    <a:pt x="775" y="6714"/>
                  </a:cubicBezTo>
                  <a:cubicBezTo>
                    <a:pt x="637" y="6964"/>
                    <a:pt x="587" y="7276"/>
                    <a:pt x="575" y="7564"/>
                  </a:cubicBezTo>
                  <a:cubicBezTo>
                    <a:pt x="562" y="7914"/>
                    <a:pt x="525" y="8213"/>
                    <a:pt x="375" y="8538"/>
                  </a:cubicBezTo>
                  <a:cubicBezTo>
                    <a:pt x="212" y="8851"/>
                    <a:pt x="87" y="9151"/>
                    <a:pt x="37" y="9501"/>
                  </a:cubicBezTo>
                  <a:cubicBezTo>
                    <a:pt x="25" y="9676"/>
                    <a:pt x="13" y="9850"/>
                    <a:pt x="13" y="10025"/>
                  </a:cubicBezTo>
                  <a:cubicBezTo>
                    <a:pt x="13" y="10200"/>
                    <a:pt x="0" y="10375"/>
                    <a:pt x="13" y="10550"/>
                  </a:cubicBezTo>
                  <a:cubicBezTo>
                    <a:pt x="25" y="10925"/>
                    <a:pt x="137" y="11300"/>
                    <a:pt x="200" y="11663"/>
                  </a:cubicBezTo>
                  <a:cubicBezTo>
                    <a:pt x="275" y="12050"/>
                    <a:pt x="350" y="12462"/>
                    <a:pt x="325" y="12850"/>
                  </a:cubicBezTo>
                  <a:cubicBezTo>
                    <a:pt x="325" y="12917"/>
                    <a:pt x="379" y="12952"/>
                    <a:pt x="434" y="12952"/>
                  </a:cubicBezTo>
                  <a:cubicBezTo>
                    <a:pt x="480" y="12952"/>
                    <a:pt x="526" y="12926"/>
                    <a:pt x="537" y="12875"/>
                  </a:cubicBezTo>
                  <a:cubicBezTo>
                    <a:pt x="650" y="12212"/>
                    <a:pt x="550" y="11588"/>
                    <a:pt x="425" y="10938"/>
                  </a:cubicBezTo>
                  <a:cubicBezTo>
                    <a:pt x="375" y="10625"/>
                    <a:pt x="275" y="10325"/>
                    <a:pt x="262" y="10013"/>
                  </a:cubicBezTo>
                  <a:cubicBezTo>
                    <a:pt x="237" y="9701"/>
                    <a:pt x="262" y="9388"/>
                    <a:pt x="362" y="9076"/>
                  </a:cubicBezTo>
                  <a:cubicBezTo>
                    <a:pt x="475" y="8751"/>
                    <a:pt x="725" y="8501"/>
                    <a:pt x="850" y="8188"/>
                  </a:cubicBezTo>
                  <a:cubicBezTo>
                    <a:pt x="962" y="7926"/>
                    <a:pt x="937" y="7626"/>
                    <a:pt x="912" y="7339"/>
                  </a:cubicBezTo>
                  <a:cubicBezTo>
                    <a:pt x="862" y="6676"/>
                    <a:pt x="1475" y="6314"/>
                    <a:pt x="1962" y="5989"/>
                  </a:cubicBezTo>
                  <a:cubicBezTo>
                    <a:pt x="2487" y="5627"/>
                    <a:pt x="2912" y="5152"/>
                    <a:pt x="3287" y="4664"/>
                  </a:cubicBezTo>
                  <a:cubicBezTo>
                    <a:pt x="3699" y="4127"/>
                    <a:pt x="4049" y="3590"/>
                    <a:pt x="4649" y="3265"/>
                  </a:cubicBezTo>
                  <a:cubicBezTo>
                    <a:pt x="4961" y="3102"/>
                    <a:pt x="5324" y="3077"/>
                    <a:pt x="5649" y="2940"/>
                  </a:cubicBezTo>
                  <a:cubicBezTo>
                    <a:pt x="5961" y="2815"/>
                    <a:pt x="6223" y="2602"/>
                    <a:pt x="6461" y="2352"/>
                  </a:cubicBezTo>
                  <a:cubicBezTo>
                    <a:pt x="6686" y="2103"/>
                    <a:pt x="6898" y="1840"/>
                    <a:pt x="7148" y="1603"/>
                  </a:cubicBezTo>
                  <a:cubicBezTo>
                    <a:pt x="7373" y="1390"/>
                    <a:pt x="7623" y="1215"/>
                    <a:pt x="7885" y="1065"/>
                  </a:cubicBezTo>
                  <a:cubicBezTo>
                    <a:pt x="8460" y="703"/>
                    <a:pt x="9123" y="453"/>
                    <a:pt x="9797" y="341"/>
                  </a:cubicBezTo>
                  <a:cubicBezTo>
                    <a:pt x="10175" y="279"/>
                    <a:pt x="10560" y="240"/>
                    <a:pt x="10942" y="240"/>
                  </a:cubicBezTo>
                  <a:cubicBezTo>
                    <a:pt x="11256" y="240"/>
                    <a:pt x="11568" y="266"/>
                    <a:pt x="11872" y="328"/>
                  </a:cubicBezTo>
                  <a:cubicBezTo>
                    <a:pt x="11876" y="329"/>
                    <a:pt x="11880" y="329"/>
                    <a:pt x="11884" y="329"/>
                  </a:cubicBezTo>
                  <a:cubicBezTo>
                    <a:pt x="11974" y="329"/>
                    <a:pt x="11993" y="202"/>
                    <a:pt x="11909" y="178"/>
                  </a:cubicBezTo>
                  <a:cubicBezTo>
                    <a:pt x="11452" y="75"/>
                    <a:pt x="10987" y="1"/>
                    <a:pt x="10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 name="Google Shape;65;p4"/>
            <p:cNvSpPr/>
            <p:nvPr/>
          </p:nvSpPr>
          <p:spPr>
            <a:xfrm>
              <a:off x="6503750" y="2291025"/>
              <a:ext cx="121100" cy="20975"/>
            </a:xfrm>
            <a:custGeom>
              <a:avLst/>
              <a:gdLst/>
              <a:ahLst/>
              <a:cxnLst/>
              <a:rect l="l" t="t" r="r" b="b"/>
              <a:pathLst>
                <a:path w="4844" h="839" extrusionOk="0">
                  <a:moveTo>
                    <a:pt x="371" y="0"/>
                  </a:moveTo>
                  <a:cubicBezTo>
                    <a:pt x="314" y="0"/>
                    <a:pt x="256" y="5"/>
                    <a:pt x="197" y="15"/>
                  </a:cubicBezTo>
                  <a:cubicBezTo>
                    <a:pt x="1" y="52"/>
                    <a:pt x="9" y="340"/>
                    <a:pt x="209" y="340"/>
                  </a:cubicBezTo>
                  <a:cubicBezTo>
                    <a:pt x="213" y="340"/>
                    <a:pt x="217" y="340"/>
                    <a:pt x="222" y="340"/>
                  </a:cubicBezTo>
                  <a:cubicBezTo>
                    <a:pt x="242" y="339"/>
                    <a:pt x="263" y="338"/>
                    <a:pt x="283" y="338"/>
                  </a:cubicBezTo>
                  <a:cubicBezTo>
                    <a:pt x="635" y="338"/>
                    <a:pt x="966" y="533"/>
                    <a:pt x="1296" y="627"/>
                  </a:cubicBezTo>
                  <a:cubicBezTo>
                    <a:pt x="1696" y="727"/>
                    <a:pt x="2096" y="790"/>
                    <a:pt x="2509" y="827"/>
                  </a:cubicBezTo>
                  <a:cubicBezTo>
                    <a:pt x="2599" y="835"/>
                    <a:pt x="2690" y="838"/>
                    <a:pt x="2780" y="838"/>
                  </a:cubicBezTo>
                  <a:cubicBezTo>
                    <a:pt x="3473" y="838"/>
                    <a:pt x="4148" y="628"/>
                    <a:pt x="4745" y="252"/>
                  </a:cubicBezTo>
                  <a:cubicBezTo>
                    <a:pt x="4844" y="187"/>
                    <a:pt x="4789" y="16"/>
                    <a:pt x="4682" y="16"/>
                  </a:cubicBezTo>
                  <a:cubicBezTo>
                    <a:pt x="4667" y="16"/>
                    <a:pt x="4650" y="20"/>
                    <a:pt x="4633" y="28"/>
                  </a:cubicBezTo>
                  <a:cubicBezTo>
                    <a:pt x="4283" y="203"/>
                    <a:pt x="3958" y="415"/>
                    <a:pt x="3558" y="502"/>
                  </a:cubicBezTo>
                  <a:cubicBezTo>
                    <a:pt x="3381" y="547"/>
                    <a:pt x="3200" y="564"/>
                    <a:pt x="3020" y="564"/>
                  </a:cubicBezTo>
                  <a:cubicBezTo>
                    <a:pt x="2794" y="564"/>
                    <a:pt x="2568" y="537"/>
                    <a:pt x="2346" y="502"/>
                  </a:cubicBezTo>
                  <a:cubicBezTo>
                    <a:pt x="1971" y="440"/>
                    <a:pt x="1596" y="327"/>
                    <a:pt x="1221" y="215"/>
                  </a:cubicBezTo>
                  <a:cubicBezTo>
                    <a:pt x="939" y="121"/>
                    <a:pt x="665"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 name="Google Shape;66;p4"/>
            <p:cNvSpPr/>
            <p:nvPr/>
          </p:nvSpPr>
          <p:spPr>
            <a:xfrm>
              <a:off x="6539425" y="1862975"/>
              <a:ext cx="365075" cy="437475"/>
            </a:xfrm>
            <a:custGeom>
              <a:avLst/>
              <a:gdLst/>
              <a:ahLst/>
              <a:cxnLst/>
              <a:rect l="l" t="t" r="r" b="b"/>
              <a:pathLst>
                <a:path w="14603" h="17499" extrusionOk="0">
                  <a:moveTo>
                    <a:pt x="6388" y="0"/>
                  </a:moveTo>
                  <a:cubicBezTo>
                    <a:pt x="5865" y="0"/>
                    <a:pt x="5362" y="96"/>
                    <a:pt x="4868" y="242"/>
                  </a:cubicBezTo>
                  <a:cubicBezTo>
                    <a:pt x="4281" y="404"/>
                    <a:pt x="3718" y="616"/>
                    <a:pt x="3156" y="804"/>
                  </a:cubicBezTo>
                  <a:cubicBezTo>
                    <a:pt x="2506" y="1029"/>
                    <a:pt x="1844" y="1229"/>
                    <a:pt x="1194" y="1429"/>
                  </a:cubicBezTo>
                  <a:cubicBezTo>
                    <a:pt x="857" y="1529"/>
                    <a:pt x="532" y="1641"/>
                    <a:pt x="194" y="1741"/>
                  </a:cubicBezTo>
                  <a:cubicBezTo>
                    <a:pt x="0" y="1798"/>
                    <a:pt x="67" y="2074"/>
                    <a:pt x="242" y="2074"/>
                  </a:cubicBezTo>
                  <a:cubicBezTo>
                    <a:pt x="258" y="2074"/>
                    <a:pt x="276" y="2072"/>
                    <a:pt x="294" y="2066"/>
                  </a:cubicBezTo>
                  <a:cubicBezTo>
                    <a:pt x="1506" y="1616"/>
                    <a:pt x="2744" y="1204"/>
                    <a:pt x="3981" y="816"/>
                  </a:cubicBezTo>
                  <a:cubicBezTo>
                    <a:pt x="4518" y="654"/>
                    <a:pt x="5068" y="541"/>
                    <a:pt x="5618" y="467"/>
                  </a:cubicBezTo>
                  <a:cubicBezTo>
                    <a:pt x="5919" y="426"/>
                    <a:pt x="6216" y="401"/>
                    <a:pt x="6514" y="401"/>
                  </a:cubicBezTo>
                  <a:cubicBezTo>
                    <a:pt x="6772" y="401"/>
                    <a:pt x="7031" y="420"/>
                    <a:pt x="7292" y="467"/>
                  </a:cubicBezTo>
                  <a:cubicBezTo>
                    <a:pt x="7867" y="579"/>
                    <a:pt x="8405" y="779"/>
                    <a:pt x="8930" y="1004"/>
                  </a:cubicBezTo>
                  <a:cubicBezTo>
                    <a:pt x="9467" y="1241"/>
                    <a:pt x="9992" y="1479"/>
                    <a:pt x="10492" y="1791"/>
                  </a:cubicBezTo>
                  <a:cubicBezTo>
                    <a:pt x="11016" y="2129"/>
                    <a:pt x="11466" y="2541"/>
                    <a:pt x="11891" y="2978"/>
                  </a:cubicBezTo>
                  <a:cubicBezTo>
                    <a:pt x="12354" y="3441"/>
                    <a:pt x="12816" y="3891"/>
                    <a:pt x="13178" y="4428"/>
                  </a:cubicBezTo>
                  <a:cubicBezTo>
                    <a:pt x="13778" y="5290"/>
                    <a:pt x="14041" y="6377"/>
                    <a:pt x="14016" y="7415"/>
                  </a:cubicBezTo>
                  <a:cubicBezTo>
                    <a:pt x="13991" y="7952"/>
                    <a:pt x="13891" y="8489"/>
                    <a:pt x="13703" y="8989"/>
                  </a:cubicBezTo>
                  <a:cubicBezTo>
                    <a:pt x="13491" y="9552"/>
                    <a:pt x="13191" y="10064"/>
                    <a:pt x="12891" y="10576"/>
                  </a:cubicBezTo>
                  <a:cubicBezTo>
                    <a:pt x="11679" y="12676"/>
                    <a:pt x="10417" y="14875"/>
                    <a:pt x="8280" y="16150"/>
                  </a:cubicBezTo>
                  <a:cubicBezTo>
                    <a:pt x="7280" y="16750"/>
                    <a:pt x="6168" y="17050"/>
                    <a:pt x="5006" y="17075"/>
                  </a:cubicBezTo>
                  <a:cubicBezTo>
                    <a:pt x="4456" y="17075"/>
                    <a:pt x="3906" y="17050"/>
                    <a:pt x="3368" y="17037"/>
                  </a:cubicBezTo>
                  <a:cubicBezTo>
                    <a:pt x="2819" y="17025"/>
                    <a:pt x="2269" y="16975"/>
                    <a:pt x="1719" y="16950"/>
                  </a:cubicBezTo>
                  <a:cubicBezTo>
                    <a:pt x="1482" y="16939"/>
                    <a:pt x="1255" y="16910"/>
                    <a:pt x="1021" y="16910"/>
                  </a:cubicBezTo>
                  <a:cubicBezTo>
                    <a:pt x="983" y="16910"/>
                    <a:pt x="945" y="16910"/>
                    <a:pt x="907" y="16912"/>
                  </a:cubicBezTo>
                  <a:cubicBezTo>
                    <a:pt x="686" y="16924"/>
                    <a:pt x="694" y="17262"/>
                    <a:pt x="907" y="17262"/>
                  </a:cubicBezTo>
                  <a:cubicBezTo>
                    <a:pt x="911" y="17262"/>
                    <a:pt x="915" y="17262"/>
                    <a:pt x="919" y="17262"/>
                  </a:cubicBezTo>
                  <a:cubicBezTo>
                    <a:pt x="1207" y="17250"/>
                    <a:pt x="1506" y="17212"/>
                    <a:pt x="1781" y="17212"/>
                  </a:cubicBezTo>
                  <a:cubicBezTo>
                    <a:pt x="2069" y="17225"/>
                    <a:pt x="2356" y="17250"/>
                    <a:pt x="2644" y="17287"/>
                  </a:cubicBezTo>
                  <a:cubicBezTo>
                    <a:pt x="3219" y="17337"/>
                    <a:pt x="3781" y="17449"/>
                    <a:pt x="4356" y="17487"/>
                  </a:cubicBezTo>
                  <a:cubicBezTo>
                    <a:pt x="4501" y="17495"/>
                    <a:pt x="4646" y="17499"/>
                    <a:pt x="4789" y="17499"/>
                  </a:cubicBezTo>
                  <a:cubicBezTo>
                    <a:pt x="5820" y="17499"/>
                    <a:pt x="6812" y="17298"/>
                    <a:pt x="7755" y="16837"/>
                  </a:cubicBezTo>
                  <a:cubicBezTo>
                    <a:pt x="10029" y="15712"/>
                    <a:pt x="11529" y="13538"/>
                    <a:pt x="12803" y="11426"/>
                  </a:cubicBezTo>
                  <a:cubicBezTo>
                    <a:pt x="13428" y="10389"/>
                    <a:pt x="14141" y="9339"/>
                    <a:pt x="14378" y="8139"/>
                  </a:cubicBezTo>
                  <a:cubicBezTo>
                    <a:pt x="14603" y="7052"/>
                    <a:pt x="14453" y="5915"/>
                    <a:pt x="13953" y="4928"/>
                  </a:cubicBezTo>
                  <a:cubicBezTo>
                    <a:pt x="13678" y="4378"/>
                    <a:pt x="13291" y="3903"/>
                    <a:pt x="12866" y="3466"/>
                  </a:cubicBezTo>
                  <a:cubicBezTo>
                    <a:pt x="12416" y="3003"/>
                    <a:pt x="11954" y="2541"/>
                    <a:pt x="11466" y="2116"/>
                  </a:cubicBezTo>
                  <a:cubicBezTo>
                    <a:pt x="10991" y="1716"/>
                    <a:pt x="10467" y="1416"/>
                    <a:pt x="9917" y="1129"/>
                  </a:cubicBezTo>
                  <a:cubicBezTo>
                    <a:pt x="9379" y="841"/>
                    <a:pt x="8830" y="579"/>
                    <a:pt x="8267" y="367"/>
                  </a:cubicBezTo>
                  <a:cubicBezTo>
                    <a:pt x="7717" y="167"/>
                    <a:pt x="7155" y="29"/>
                    <a:pt x="6568" y="4"/>
                  </a:cubicBezTo>
                  <a:cubicBezTo>
                    <a:pt x="6507" y="2"/>
                    <a:pt x="6447" y="0"/>
                    <a:pt x="6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 name="Google Shape;67;p4"/>
            <p:cNvSpPr/>
            <p:nvPr/>
          </p:nvSpPr>
          <p:spPr>
            <a:xfrm>
              <a:off x="6446175" y="1907950"/>
              <a:ext cx="101425" cy="91275"/>
            </a:xfrm>
            <a:custGeom>
              <a:avLst/>
              <a:gdLst/>
              <a:ahLst/>
              <a:cxnLst/>
              <a:rect l="l" t="t" r="r" b="b"/>
              <a:pathLst>
                <a:path w="4057" h="3651" extrusionOk="0">
                  <a:moveTo>
                    <a:pt x="3596" y="1"/>
                  </a:moveTo>
                  <a:cubicBezTo>
                    <a:pt x="3502" y="1"/>
                    <a:pt x="3412" y="10"/>
                    <a:pt x="3299" y="55"/>
                  </a:cubicBezTo>
                  <a:cubicBezTo>
                    <a:pt x="3137" y="130"/>
                    <a:pt x="3000" y="242"/>
                    <a:pt x="2887" y="367"/>
                  </a:cubicBezTo>
                  <a:cubicBezTo>
                    <a:pt x="2737" y="542"/>
                    <a:pt x="2612" y="767"/>
                    <a:pt x="2425" y="904"/>
                  </a:cubicBezTo>
                  <a:cubicBezTo>
                    <a:pt x="2250" y="1042"/>
                    <a:pt x="2025" y="1092"/>
                    <a:pt x="1837" y="1192"/>
                  </a:cubicBezTo>
                  <a:cubicBezTo>
                    <a:pt x="1450" y="1392"/>
                    <a:pt x="1325" y="1817"/>
                    <a:pt x="1088" y="2167"/>
                  </a:cubicBezTo>
                  <a:cubicBezTo>
                    <a:pt x="800" y="2579"/>
                    <a:pt x="425" y="2929"/>
                    <a:pt x="113" y="3316"/>
                  </a:cubicBezTo>
                  <a:cubicBezTo>
                    <a:pt x="1" y="3466"/>
                    <a:pt x="126" y="3650"/>
                    <a:pt x="264" y="3650"/>
                  </a:cubicBezTo>
                  <a:cubicBezTo>
                    <a:pt x="311" y="3650"/>
                    <a:pt x="359" y="3629"/>
                    <a:pt x="400" y="3579"/>
                  </a:cubicBezTo>
                  <a:cubicBezTo>
                    <a:pt x="675" y="3241"/>
                    <a:pt x="913" y="2891"/>
                    <a:pt x="1138" y="2516"/>
                  </a:cubicBezTo>
                  <a:cubicBezTo>
                    <a:pt x="1238" y="2329"/>
                    <a:pt x="1350" y="2154"/>
                    <a:pt x="1450" y="1954"/>
                  </a:cubicBezTo>
                  <a:cubicBezTo>
                    <a:pt x="1550" y="1754"/>
                    <a:pt x="1650" y="1554"/>
                    <a:pt x="1850" y="1442"/>
                  </a:cubicBezTo>
                  <a:cubicBezTo>
                    <a:pt x="2037" y="1342"/>
                    <a:pt x="2250" y="1292"/>
                    <a:pt x="2437" y="1217"/>
                  </a:cubicBezTo>
                  <a:cubicBezTo>
                    <a:pt x="2612" y="1142"/>
                    <a:pt x="2737" y="1029"/>
                    <a:pt x="2862" y="879"/>
                  </a:cubicBezTo>
                  <a:cubicBezTo>
                    <a:pt x="3000" y="742"/>
                    <a:pt x="3100" y="555"/>
                    <a:pt x="3249" y="430"/>
                  </a:cubicBezTo>
                  <a:cubicBezTo>
                    <a:pt x="3309" y="371"/>
                    <a:pt x="3484" y="249"/>
                    <a:pt x="3604" y="249"/>
                  </a:cubicBezTo>
                  <a:cubicBezTo>
                    <a:pt x="3637" y="249"/>
                    <a:pt x="3666" y="258"/>
                    <a:pt x="3687" y="280"/>
                  </a:cubicBezTo>
                  <a:cubicBezTo>
                    <a:pt x="3722" y="315"/>
                    <a:pt x="3759" y="330"/>
                    <a:pt x="3792" y="330"/>
                  </a:cubicBezTo>
                  <a:cubicBezTo>
                    <a:pt x="3950" y="330"/>
                    <a:pt x="4056" y="15"/>
                    <a:pt x="3799" y="5"/>
                  </a:cubicBezTo>
                  <a:cubicBezTo>
                    <a:pt x="3724" y="5"/>
                    <a:pt x="3659" y="1"/>
                    <a:pt x="35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 name="Google Shape;68;p4"/>
            <p:cNvSpPr/>
            <p:nvPr/>
          </p:nvSpPr>
          <p:spPr>
            <a:xfrm>
              <a:off x="6488200" y="1906775"/>
              <a:ext cx="57125" cy="85825"/>
            </a:xfrm>
            <a:custGeom>
              <a:avLst/>
              <a:gdLst/>
              <a:ahLst/>
              <a:cxnLst/>
              <a:rect l="l" t="t" r="r" b="b"/>
              <a:pathLst>
                <a:path w="2285" h="3433" extrusionOk="0">
                  <a:moveTo>
                    <a:pt x="2111" y="1"/>
                  </a:moveTo>
                  <a:cubicBezTo>
                    <a:pt x="2048" y="1"/>
                    <a:pt x="1982" y="36"/>
                    <a:pt x="1956" y="114"/>
                  </a:cubicBezTo>
                  <a:cubicBezTo>
                    <a:pt x="1893" y="314"/>
                    <a:pt x="1831" y="514"/>
                    <a:pt x="1793" y="726"/>
                  </a:cubicBezTo>
                  <a:cubicBezTo>
                    <a:pt x="1757" y="885"/>
                    <a:pt x="1744" y="1315"/>
                    <a:pt x="1513" y="1315"/>
                  </a:cubicBezTo>
                  <a:cubicBezTo>
                    <a:pt x="1507" y="1315"/>
                    <a:pt x="1500" y="1314"/>
                    <a:pt x="1493" y="1314"/>
                  </a:cubicBezTo>
                  <a:cubicBezTo>
                    <a:pt x="1419" y="1314"/>
                    <a:pt x="1356" y="1251"/>
                    <a:pt x="1269" y="1239"/>
                  </a:cubicBezTo>
                  <a:cubicBezTo>
                    <a:pt x="1255" y="1235"/>
                    <a:pt x="1243" y="1234"/>
                    <a:pt x="1231" y="1234"/>
                  </a:cubicBezTo>
                  <a:cubicBezTo>
                    <a:pt x="1198" y="1234"/>
                    <a:pt x="1168" y="1246"/>
                    <a:pt x="1131" y="1264"/>
                  </a:cubicBezTo>
                  <a:cubicBezTo>
                    <a:pt x="1006" y="1314"/>
                    <a:pt x="894" y="1339"/>
                    <a:pt x="819" y="1451"/>
                  </a:cubicBezTo>
                  <a:cubicBezTo>
                    <a:pt x="706" y="1589"/>
                    <a:pt x="694" y="1751"/>
                    <a:pt x="669" y="1926"/>
                  </a:cubicBezTo>
                  <a:cubicBezTo>
                    <a:pt x="631" y="2089"/>
                    <a:pt x="606" y="2264"/>
                    <a:pt x="556" y="2426"/>
                  </a:cubicBezTo>
                  <a:cubicBezTo>
                    <a:pt x="506" y="2601"/>
                    <a:pt x="444" y="2763"/>
                    <a:pt x="344" y="2926"/>
                  </a:cubicBezTo>
                  <a:cubicBezTo>
                    <a:pt x="256" y="3076"/>
                    <a:pt x="119" y="3201"/>
                    <a:pt x="31" y="3351"/>
                  </a:cubicBezTo>
                  <a:cubicBezTo>
                    <a:pt x="1" y="3392"/>
                    <a:pt x="37" y="3432"/>
                    <a:pt x="78" y="3432"/>
                  </a:cubicBezTo>
                  <a:cubicBezTo>
                    <a:pt x="88" y="3432"/>
                    <a:pt x="97" y="3430"/>
                    <a:pt x="106" y="3426"/>
                  </a:cubicBezTo>
                  <a:cubicBezTo>
                    <a:pt x="269" y="3351"/>
                    <a:pt x="381" y="3176"/>
                    <a:pt x="481" y="3051"/>
                  </a:cubicBezTo>
                  <a:cubicBezTo>
                    <a:pt x="594" y="2901"/>
                    <a:pt x="706" y="2763"/>
                    <a:pt x="781" y="2601"/>
                  </a:cubicBezTo>
                  <a:cubicBezTo>
                    <a:pt x="869" y="2451"/>
                    <a:pt x="944" y="2276"/>
                    <a:pt x="981" y="2114"/>
                  </a:cubicBezTo>
                  <a:cubicBezTo>
                    <a:pt x="1031" y="1914"/>
                    <a:pt x="1019" y="1714"/>
                    <a:pt x="1069" y="1526"/>
                  </a:cubicBezTo>
                  <a:cubicBezTo>
                    <a:pt x="1089" y="1454"/>
                    <a:pt x="1101" y="1407"/>
                    <a:pt x="1168" y="1407"/>
                  </a:cubicBezTo>
                  <a:cubicBezTo>
                    <a:pt x="1182" y="1407"/>
                    <a:pt x="1199" y="1409"/>
                    <a:pt x="1219" y="1414"/>
                  </a:cubicBezTo>
                  <a:cubicBezTo>
                    <a:pt x="1294" y="1426"/>
                    <a:pt x="1356" y="1476"/>
                    <a:pt x="1431" y="1501"/>
                  </a:cubicBezTo>
                  <a:cubicBezTo>
                    <a:pt x="1464" y="1510"/>
                    <a:pt x="1496" y="1514"/>
                    <a:pt x="1527" y="1514"/>
                  </a:cubicBezTo>
                  <a:cubicBezTo>
                    <a:pt x="1635" y="1514"/>
                    <a:pt x="1728" y="1464"/>
                    <a:pt x="1806" y="1376"/>
                  </a:cubicBezTo>
                  <a:cubicBezTo>
                    <a:pt x="1918" y="1226"/>
                    <a:pt x="1968" y="1026"/>
                    <a:pt x="2043" y="864"/>
                  </a:cubicBezTo>
                  <a:cubicBezTo>
                    <a:pt x="2131" y="639"/>
                    <a:pt x="2193" y="414"/>
                    <a:pt x="2256" y="177"/>
                  </a:cubicBezTo>
                  <a:cubicBezTo>
                    <a:pt x="2285" y="68"/>
                    <a:pt x="2200" y="1"/>
                    <a:pt x="2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 name="Google Shape;69;p4"/>
            <p:cNvSpPr/>
            <p:nvPr/>
          </p:nvSpPr>
          <p:spPr>
            <a:xfrm>
              <a:off x="6473350" y="2001475"/>
              <a:ext cx="17825" cy="60075"/>
            </a:xfrm>
            <a:custGeom>
              <a:avLst/>
              <a:gdLst/>
              <a:ahLst/>
              <a:cxnLst/>
              <a:rect l="l" t="t" r="r" b="b"/>
              <a:pathLst>
                <a:path w="713" h="2403" extrusionOk="0">
                  <a:moveTo>
                    <a:pt x="657" y="0"/>
                  </a:moveTo>
                  <a:cubicBezTo>
                    <a:pt x="641" y="0"/>
                    <a:pt x="625" y="13"/>
                    <a:pt x="625" y="38"/>
                  </a:cubicBezTo>
                  <a:cubicBezTo>
                    <a:pt x="613" y="425"/>
                    <a:pt x="550" y="812"/>
                    <a:pt x="438" y="1175"/>
                  </a:cubicBezTo>
                  <a:cubicBezTo>
                    <a:pt x="388" y="1362"/>
                    <a:pt x="325" y="1537"/>
                    <a:pt x="263" y="1712"/>
                  </a:cubicBezTo>
                  <a:cubicBezTo>
                    <a:pt x="188" y="1900"/>
                    <a:pt x="88" y="2075"/>
                    <a:pt x="26" y="2250"/>
                  </a:cubicBezTo>
                  <a:cubicBezTo>
                    <a:pt x="1" y="2312"/>
                    <a:pt x="51" y="2375"/>
                    <a:pt x="101" y="2400"/>
                  </a:cubicBezTo>
                  <a:cubicBezTo>
                    <a:pt x="111" y="2402"/>
                    <a:pt x="122" y="2403"/>
                    <a:pt x="132" y="2403"/>
                  </a:cubicBezTo>
                  <a:cubicBezTo>
                    <a:pt x="180" y="2403"/>
                    <a:pt x="219" y="2378"/>
                    <a:pt x="250" y="2337"/>
                  </a:cubicBezTo>
                  <a:cubicBezTo>
                    <a:pt x="363" y="2175"/>
                    <a:pt x="425" y="1975"/>
                    <a:pt x="488" y="1800"/>
                  </a:cubicBezTo>
                  <a:cubicBezTo>
                    <a:pt x="550" y="1600"/>
                    <a:pt x="600" y="1412"/>
                    <a:pt x="638" y="1212"/>
                  </a:cubicBezTo>
                  <a:cubicBezTo>
                    <a:pt x="700" y="825"/>
                    <a:pt x="713" y="425"/>
                    <a:pt x="688" y="38"/>
                  </a:cubicBezTo>
                  <a:cubicBezTo>
                    <a:pt x="688" y="13"/>
                    <a:pt x="672" y="0"/>
                    <a:pt x="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 name="Google Shape;70;p4"/>
            <p:cNvSpPr/>
            <p:nvPr/>
          </p:nvSpPr>
          <p:spPr>
            <a:xfrm>
              <a:off x="6495525" y="1952175"/>
              <a:ext cx="54400" cy="232075"/>
            </a:xfrm>
            <a:custGeom>
              <a:avLst/>
              <a:gdLst/>
              <a:ahLst/>
              <a:cxnLst/>
              <a:rect l="l" t="t" r="r" b="b"/>
              <a:pathLst>
                <a:path w="2176" h="9283" extrusionOk="0">
                  <a:moveTo>
                    <a:pt x="677" y="0"/>
                  </a:moveTo>
                  <a:cubicBezTo>
                    <a:pt x="637" y="0"/>
                    <a:pt x="598" y="22"/>
                    <a:pt x="588" y="73"/>
                  </a:cubicBezTo>
                  <a:cubicBezTo>
                    <a:pt x="413" y="722"/>
                    <a:pt x="288" y="1372"/>
                    <a:pt x="213" y="2047"/>
                  </a:cubicBezTo>
                  <a:cubicBezTo>
                    <a:pt x="151" y="2634"/>
                    <a:pt x="76" y="3284"/>
                    <a:pt x="226" y="3872"/>
                  </a:cubicBezTo>
                  <a:cubicBezTo>
                    <a:pt x="263" y="3997"/>
                    <a:pt x="313" y="4134"/>
                    <a:pt x="388" y="4247"/>
                  </a:cubicBezTo>
                  <a:cubicBezTo>
                    <a:pt x="488" y="4397"/>
                    <a:pt x="626" y="4496"/>
                    <a:pt x="688" y="4684"/>
                  </a:cubicBezTo>
                  <a:cubicBezTo>
                    <a:pt x="788" y="4971"/>
                    <a:pt x="788" y="5296"/>
                    <a:pt x="851" y="5596"/>
                  </a:cubicBezTo>
                  <a:cubicBezTo>
                    <a:pt x="976" y="6159"/>
                    <a:pt x="1200" y="6696"/>
                    <a:pt x="1425" y="7233"/>
                  </a:cubicBezTo>
                  <a:cubicBezTo>
                    <a:pt x="1663" y="7783"/>
                    <a:pt x="1850" y="8345"/>
                    <a:pt x="1888" y="8945"/>
                  </a:cubicBezTo>
                  <a:cubicBezTo>
                    <a:pt x="1838" y="8895"/>
                    <a:pt x="1800" y="8845"/>
                    <a:pt x="1750" y="8783"/>
                  </a:cubicBezTo>
                  <a:cubicBezTo>
                    <a:pt x="1663" y="8670"/>
                    <a:pt x="1575" y="8570"/>
                    <a:pt x="1475" y="8470"/>
                  </a:cubicBezTo>
                  <a:cubicBezTo>
                    <a:pt x="1213" y="8258"/>
                    <a:pt x="938" y="8083"/>
                    <a:pt x="738" y="7796"/>
                  </a:cubicBezTo>
                  <a:cubicBezTo>
                    <a:pt x="363" y="7233"/>
                    <a:pt x="313" y="6558"/>
                    <a:pt x="288" y="5896"/>
                  </a:cubicBezTo>
                  <a:cubicBezTo>
                    <a:pt x="282" y="5820"/>
                    <a:pt x="232" y="5785"/>
                    <a:pt x="180" y="5785"/>
                  </a:cubicBezTo>
                  <a:cubicBezTo>
                    <a:pt x="120" y="5785"/>
                    <a:pt x="57" y="5829"/>
                    <a:pt x="51" y="5909"/>
                  </a:cubicBezTo>
                  <a:cubicBezTo>
                    <a:pt x="1" y="6608"/>
                    <a:pt x="138" y="7396"/>
                    <a:pt x="563" y="7983"/>
                  </a:cubicBezTo>
                  <a:cubicBezTo>
                    <a:pt x="776" y="8283"/>
                    <a:pt x="1063" y="8458"/>
                    <a:pt x="1338" y="8708"/>
                  </a:cubicBezTo>
                  <a:cubicBezTo>
                    <a:pt x="1550" y="8895"/>
                    <a:pt x="1688" y="9245"/>
                    <a:pt x="2000" y="9283"/>
                  </a:cubicBezTo>
                  <a:cubicBezTo>
                    <a:pt x="2088" y="9283"/>
                    <a:pt x="2163" y="9233"/>
                    <a:pt x="2163" y="9145"/>
                  </a:cubicBezTo>
                  <a:cubicBezTo>
                    <a:pt x="2175" y="7996"/>
                    <a:pt x="1588" y="6933"/>
                    <a:pt x="1238" y="5859"/>
                  </a:cubicBezTo>
                  <a:cubicBezTo>
                    <a:pt x="1151" y="5584"/>
                    <a:pt x="1088" y="5296"/>
                    <a:pt x="1026" y="5021"/>
                  </a:cubicBezTo>
                  <a:cubicBezTo>
                    <a:pt x="951" y="4721"/>
                    <a:pt x="851" y="4496"/>
                    <a:pt x="651" y="4272"/>
                  </a:cubicBezTo>
                  <a:cubicBezTo>
                    <a:pt x="413" y="3984"/>
                    <a:pt x="388" y="3647"/>
                    <a:pt x="388" y="3297"/>
                  </a:cubicBezTo>
                  <a:cubicBezTo>
                    <a:pt x="388" y="2984"/>
                    <a:pt x="413" y="2672"/>
                    <a:pt x="451" y="2360"/>
                  </a:cubicBezTo>
                  <a:cubicBezTo>
                    <a:pt x="513" y="1610"/>
                    <a:pt x="626" y="860"/>
                    <a:pt x="776" y="123"/>
                  </a:cubicBezTo>
                  <a:cubicBezTo>
                    <a:pt x="798" y="48"/>
                    <a:pt x="736" y="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 name="Google Shape;71;p4"/>
            <p:cNvSpPr/>
            <p:nvPr/>
          </p:nvSpPr>
          <p:spPr>
            <a:xfrm>
              <a:off x="6536450" y="2049975"/>
              <a:ext cx="110075" cy="100375"/>
            </a:xfrm>
            <a:custGeom>
              <a:avLst/>
              <a:gdLst/>
              <a:ahLst/>
              <a:cxnLst/>
              <a:rect l="l" t="t" r="r" b="b"/>
              <a:pathLst>
                <a:path w="4403" h="4015" extrusionOk="0">
                  <a:moveTo>
                    <a:pt x="243" y="0"/>
                  </a:moveTo>
                  <a:cubicBezTo>
                    <a:pt x="176" y="0"/>
                    <a:pt x="110" y="13"/>
                    <a:pt x="63" y="60"/>
                  </a:cubicBezTo>
                  <a:cubicBezTo>
                    <a:pt x="1" y="122"/>
                    <a:pt x="13" y="210"/>
                    <a:pt x="51" y="285"/>
                  </a:cubicBezTo>
                  <a:cubicBezTo>
                    <a:pt x="101" y="410"/>
                    <a:pt x="201" y="485"/>
                    <a:pt x="288" y="572"/>
                  </a:cubicBezTo>
                  <a:cubicBezTo>
                    <a:pt x="413" y="709"/>
                    <a:pt x="551" y="834"/>
                    <a:pt x="676" y="959"/>
                  </a:cubicBezTo>
                  <a:cubicBezTo>
                    <a:pt x="1238" y="1484"/>
                    <a:pt x="1838" y="1984"/>
                    <a:pt x="2488" y="2371"/>
                  </a:cubicBezTo>
                  <a:cubicBezTo>
                    <a:pt x="2506" y="2381"/>
                    <a:pt x="2524" y="2385"/>
                    <a:pt x="2540" y="2385"/>
                  </a:cubicBezTo>
                  <a:cubicBezTo>
                    <a:pt x="2634" y="2385"/>
                    <a:pt x="2684" y="2250"/>
                    <a:pt x="2588" y="2197"/>
                  </a:cubicBezTo>
                  <a:cubicBezTo>
                    <a:pt x="2100" y="1847"/>
                    <a:pt x="1600" y="1522"/>
                    <a:pt x="1151" y="1134"/>
                  </a:cubicBezTo>
                  <a:cubicBezTo>
                    <a:pt x="926" y="934"/>
                    <a:pt x="713" y="747"/>
                    <a:pt x="501" y="534"/>
                  </a:cubicBezTo>
                  <a:cubicBezTo>
                    <a:pt x="476" y="509"/>
                    <a:pt x="188" y="247"/>
                    <a:pt x="213" y="222"/>
                  </a:cubicBezTo>
                  <a:cubicBezTo>
                    <a:pt x="215" y="219"/>
                    <a:pt x="221" y="218"/>
                    <a:pt x="231" y="218"/>
                  </a:cubicBezTo>
                  <a:cubicBezTo>
                    <a:pt x="299" y="218"/>
                    <a:pt x="543" y="286"/>
                    <a:pt x="576" y="297"/>
                  </a:cubicBezTo>
                  <a:cubicBezTo>
                    <a:pt x="1126" y="410"/>
                    <a:pt x="1663" y="534"/>
                    <a:pt x="2150" y="822"/>
                  </a:cubicBezTo>
                  <a:cubicBezTo>
                    <a:pt x="2400" y="959"/>
                    <a:pt x="2638" y="1134"/>
                    <a:pt x="2800" y="1384"/>
                  </a:cubicBezTo>
                  <a:cubicBezTo>
                    <a:pt x="2975" y="1634"/>
                    <a:pt x="3075" y="1922"/>
                    <a:pt x="3200" y="2197"/>
                  </a:cubicBezTo>
                  <a:cubicBezTo>
                    <a:pt x="3487" y="2834"/>
                    <a:pt x="3850" y="3434"/>
                    <a:pt x="4275" y="3996"/>
                  </a:cubicBezTo>
                  <a:cubicBezTo>
                    <a:pt x="4288" y="4009"/>
                    <a:pt x="4303" y="4014"/>
                    <a:pt x="4318" y="4014"/>
                  </a:cubicBezTo>
                  <a:cubicBezTo>
                    <a:pt x="4362" y="4014"/>
                    <a:pt x="4402" y="3971"/>
                    <a:pt x="4375" y="3934"/>
                  </a:cubicBezTo>
                  <a:cubicBezTo>
                    <a:pt x="3937" y="3334"/>
                    <a:pt x="3575" y="2684"/>
                    <a:pt x="3300" y="1997"/>
                  </a:cubicBezTo>
                  <a:cubicBezTo>
                    <a:pt x="3063" y="1397"/>
                    <a:pt x="2775" y="822"/>
                    <a:pt x="2200" y="485"/>
                  </a:cubicBezTo>
                  <a:cubicBezTo>
                    <a:pt x="1638" y="160"/>
                    <a:pt x="1001" y="60"/>
                    <a:pt x="363" y="10"/>
                  </a:cubicBezTo>
                  <a:cubicBezTo>
                    <a:pt x="326" y="5"/>
                    <a:pt x="284" y="0"/>
                    <a:pt x="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 name="Google Shape;72;p4"/>
            <p:cNvSpPr/>
            <p:nvPr/>
          </p:nvSpPr>
          <p:spPr>
            <a:xfrm>
              <a:off x="6621500" y="1992350"/>
              <a:ext cx="101800" cy="46625"/>
            </a:xfrm>
            <a:custGeom>
              <a:avLst/>
              <a:gdLst/>
              <a:ahLst/>
              <a:cxnLst/>
              <a:rect l="l" t="t" r="r" b="b"/>
              <a:pathLst>
                <a:path w="4072" h="1865" extrusionOk="0">
                  <a:moveTo>
                    <a:pt x="37" y="1"/>
                  </a:moveTo>
                  <a:cubicBezTo>
                    <a:pt x="8" y="1"/>
                    <a:pt x="1" y="43"/>
                    <a:pt x="23" y="65"/>
                  </a:cubicBezTo>
                  <a:cubicBezTo>
                    <a:pt x="110" y="115"/>
                    <a:pt x="173" y="215"/>
                    <a:pt x="260" y="265"/>
                  </a:cubicBezTo>
                  <a:cubicBezTo>
                    <a:pt x="348" y="328"/>
                    <a:pt x="423" y="378"/>
                    <a:pt x="498" y="415"/>
                  </a:cubicBezTo>
                  <a:cubicBezTo>
                    <a:pt x="673" y="528"/>
                    <a:pt x="835" y="628"/>
                    <a:pt x="1010" y="715"/>
                  </a:cubicBezTo>
                  <a:cubicBezTo>
                    <a:pt x="1348" y="903"/>
                    <a:pt x="1673" y="1090"/>
                    <a:pt x="2022" y="1265"/>
                  </a:cubicBezTo>
                  <a:cubicBezTo>
                    <a:pt x="2647" y="1577"/>
                    <a:pt x="3297" y="1802"/>
                    <a:pt x="3997" y="1865"/>
                  </a:cubicBezTo>
                  <a:cubicBezTo>
                    <a:pt x="4059" y="1865"/>
                    <a:pt x="4072" y="1752"/>
                    <a:pt x="4009" y="1740"/>
                  </a:cubicBezTo>
                  <a:cubicBezTo>
                    <a:pt x="3310" y="1615"/>
                    <a:pt x="2672" y="1352"/>
                    <a:pt x="2047" y="1015"/>
                  </a:cubicBezTo>
                  <a:cubicBezTo>
                    <a:pt x="1735" y="853"/>
                    <a:pt x="1435" y="678"/>
                    <a:pt x="1135" y="503"/>
                  </a:cubicBezTo>
                  <a:cubicBezTo>
                    <a:pt x="998" y="428"/>
                    <a:pt x="860" y="353"/>
                    <a:pt x="735" y="278"/>
                  </a:cubicBezTo>
                  <a:lnTo>
                    <a:pt x="735" y="278"/>
                  </a:lnTo>
                  <a:cubicBezTo>
                    <a:pt x="985" y="365"/>
                    <a:pt x="1248" y="465"/>
                    <a:pt x="1498" y="565"/>
                  </a:cubicBezTo>
                  <a:cubicBezTo>
                    <a:pt x="1972" y="753"/>
                    <a:pt x="2410" y="1002"/>
                    <a:pt x="2860" y="1227"/>
                  </a:cubicBezTo>
                  <a:cubicBezTo>
                    <a:pt x="2870" y="1233"/>
                    <a:pt x="2881" y="1235"/>
                    <a:pt x="2892" y="1235"/>
                  </a:cubicBezTo>
                  <a:cubicBezTo>
                    <a:pt x="2959" y="1235"/>
                    <a:pt x="3024" y="1144"/>
                    <a:pt x="2960" y="1090"/>
                  </a:cubicBezTo>
                  <a:cubicBezTo>
                    <a:pt x="2135" y="478"/>
                    <a:pt x="1060" y="115"/>
                    <a:pt x="48" y="3"/>
                  </a:cubicBezTo>
                  <a:cubicBezTo>
                    <a:pt x="44" y="1"/>
                    <a:pt x="40"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 name="Google Shape;73;p4"/>
            <p:cNvSpPr/>
            <p:nvPr/>
          </p:nvSpPr>
          <p:spPr>
            <a:xfrm>
              <a:off x="6670300" y="1942600"/>
              <a:ext cx="84875" cy="20225"/>
            </a:xfrm>
            <a:custGeom>
              <a:avLst/>
              <a:gdLst/>
              <a:ahLst/>
              <a:cxnLst/>
              <a:rect l="l" t="t" r="r" b="b"/>
              <a:pathLst>
                <a:path w="3395" h="809" extrusionOk="0">
                  <a:moveTo>
                    <a:pt x="75" y="1"/>
                  </a:moveTo>
                  <a:cubicBezTo>
                    <a:pt x="33" y="1"/>
                    <a:pt x="1" y="61"/>
                    <a:pt x="33" y="93"/>
                  </a:cubicBezTo>
                  <a:cubicBezTo>
                    <a:pt x="495" y="431"/>
                    <a:pt x="1020" y="706"/>
                    <a:pt x="1595" y="781"/>
                  </a:cubicBezTo>
                  <a:cubicBezTo>
                    <a:pt x="1739" y="799"/>
                    <a:pt x="1886" y="809"/>
                    <a:pt x="2032" y="809"/>
                  </a:cubicBezTo>
                  <a:cubicBezTo>
                    <a:pt x="2179" y="809"/>
                    <a:pt x="2326" y="799"/>
                    <a:pt x="2470" y="781"/>
                  </a:cubicBezTo>
                  <a:cubicBezTo>
                    <a:pt x="2770" y="743"/>
                    <a:pt x="3032" y="656"/>
                    <a:pt x="3307" y="531"/>
                  </a:cubicBezTo>
                  <a:cubicBezTo>
                    <a:pt x="3395" y="481"/>
                    <a:pt x="3345" y="356"/>
                    <a:pt x="3270" y="318"/>
                  </a:cubicBezTo>
                  <a:cubicBezTo>
                    <a:pt x="2681" y="122"/>
                    <a:pt x="2072" y="11"/>
                    <a:pt x="1453" y="11"/>
                  </a:cubicBezTo>
                  <a:cubicBezTo>
                    <a:pt x="1363" y="11"/>
                    <a:pt x="1273" y="14"/>
                    <a:pt x="1183" y="18"/>
                  </a:cubicBezTo>
                  <a:cubicBezTo>
                    <a:pt x="1083" y="18"/>
                    <a:pt x="1083" y="168"/>
                    <a:pt x="1183" y="168"/>
                  </a:cubicBezTo>
                  <a:cubicBezTo>
                    <a:pt x="1745" y="168"/>
                    <a:pt x="2307" y="256"/>
                    <a:pt x="2845" y="418"/>
                  </a:cubicBezTo>
                  <a:cubicBezTo>
                    <a:pt x="2582" y="476"/>
                    <a:pt x="2314" y="506"/>
                    <a:pt x="2048" y="506"/>
                  </a:cubicBezTo>
                  <a:cubicBezTo>
                    <a:pt x="1908" y="506"/>
                    <a:pt x="1770" y="498"/>
                    <a:pt x="1633" y="481"/>
                  </a:cubicBezTo>
                  <a:cubicBezTo>
                    <a:pt x="1095" y="418"/>
                    <a:pt x="558" y="306"/>
                    <a:pt x="95" y="6"/>
                  </a:cubicBezTo>
                  <a:cubicBezTo>
                    <a:pt x="89" y="2"/>
                    <a:pt x="82" y="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 name="Google Shape;74;p4"/>
            <p:cNvSpPr/>
            <p:nvPr/>
          </p:nvSpPr>
          <p:spPr>
            <a:xfrm>
              <a:off x="6662675" y="1901375"/>
              <a:ext cx="119400" cy="39725"/>
            </a:xfrm>
            <a:custGeom>
              <a:avLst/>
              <a:gdLst/>
              <a:ahLst/>
              <a:cxnLst/>
              <a:rect l="l" t="t" r="r" b="b"/>
              <a:pathLst>
                <a:path w="4776" h="1589" extrusionOk="0">
                  <a:moveTo>
                    <a:pt x="2449" y="1"/>
                  </a:moveTo>
                  <a:cubicBezTo>
                    <a:pt x="1607" y="1"/>
                    <a:pt x="791" y="354"/>
                    <a:pt x="63" y="718"/>
                  </a:cubicBezTo>
                  <a:cubicBezTo>
                    <a:pt x="1" y="755"/>
                    <a:pt x="13" y="842"/>
                    <a:pt x="63" y="867"/>
                  </a:cubicBezTo>
                  <a:cubicBezTo>
                    <a:pt x="213" y="955"/>
                    <a:pt x="363" y="955"/>
                    <a:pt x="525" y="955"/>
                  </a:cubicBezTo>
                  <a:cubicBezTo>
                    <a:pt x="750" y="967"/>
                    <a:pt x="975" y="1005"/>
                    <a:pt x="1188" y="1055"/>
                  </a:cubicBezTo>
                  <a:cubicBezTo>
                    <a:pt x="1575" y="1130"/>
                    <a:pt x="1950" y="1230"/>
                    <a:pt x="2337" y="1255"/>
                  </a:cubicBezTo>
                  <a:cubicBezTo>
                    <a:pt x="3087" y="1305"/>
                    <a:pt x="3850" y="1267"/>
                    <a:pt x="4549" y="1580"/>
                  </a:cubicBezTo>
                  <a:cubicBezTo>
                    <a:pt x="4565" y="1586"/>
                    <a:pt x="4581" y="1588"/>
                    <a:pt x="4595" y="1588"/>
                  </a:cubicBezTo>
                  <a:cubicBezTo>
                    <a:pt x="4707" y="1588"/>
                    <a:pt x="4772" y="1435"/>
                    <a:pt x="4662" y="1380"/>
                  </a:cubicBezTo>
                  <a:cubicBezTo>
                    <a:pt x="4012" y="1042"/>
                    <a:pt x="3262" y="1067"/>
                    <a:pt x="2550" y="1042"/>
                  </a:cubicBezTo>
                  <a:cubicBezTo>
                    <a:pt x="2150" y="1017"/>
                    <a:pt x="1775" y="967"/>
                    <a:pt x="1375" y="892"/>
                  </a:cubicBezTo>
                  <a:cubicBezTo>
                    <a:pt x="1188" y="855"/>
                    <a:pt x="988" y="818"/>
                    <a:pt x="788" y="805"/>
                  </a:cubicBezTo>
                  <a:cubicBezTo>
                    <a:pt x="719" y="799"/>
                    <a:pt x="650" y="799"/>
                    <a:pt x="582" y="799"/>
                  </a:cubicBezTo>
                  <a:cubicBezTo>
                    <a:pt x="513" y="799"/>
                    <a:pt x="444" y="799"/>
                    <a:pt x="375" y="793"/>
                  </a:cubicBezTo>
                  <a:cubicBezTo>
                    <a:pt x="1075" y="530"/>
                    <a:pt x="1775" y="255"/>
                    <a:pt x="2525" y="243"/>
                  </a:cubicBezTo>
                  <a:cubicBezTo>
                    <a:pt x="2540" y="242"/>
                    <a:pt x="2556" y="242"/>
                    <a:pt x="2571" y="242"/>
                  </a:cubicBezTo>
                  <a:cubicBezTo>
                    <a:pt x="3354" y="242"/>
                    <a:pt x="4110" y="554"/>
                    <a:pt x="4637" y="1117"/>
                  </a:cubicBezTo>
                  <a:cubicBezTo>
                    <a:pt x="4651" y="1131"/>
                    <a:pt x="4666" y="1137"/>
                    <a:pt x="4681" y="1137"/>
                  </a:cubicBezTo>
                  <a:cubicBezTo>
                    <a:pt x="4731" y="1137"/>
                    <a:pt x="4776" y="1066"/>
                    <a:pt x="4737" y="1017"/>
                  </a:cubicBezTo>
                  <a:cubicBezTo>
                    <a:pt x="4187" y="418"/>
                    <a:pt x="3425" y="43"/>
                    <a:pt x="2612" y="5"/>
                  </a:cubicBezTo>
                  <a:cubicBezTo>
                    <a:pt x="2558" y="2"/>
                    <a:pt x="2503" y="1"/>
                    <a:pt x="2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 name="Google Shape;75;p4"/>
            <p:cNvSpPr/>
            <p:nvPr/>
          </p:nvSpPr>
          <p:spPr>
            <a:xfrm>
              <a:off x="6507825" y="1949300"/>
              <a:ext cx="93650" cy="40625"/>
            </a:xfrm>
            <a:custGeom>
              <a:avLst/>
              <a:gdLst/>
              <a:ahLst/>
              <a:cxnLst/>
              <a:rect l="l" t="t" r="r" b="b"/>
              <a:pathLst>
                <a:path w="3746" h="1625" extrusionOk="0">
                  <a:moveTo>
                    <a:pt x="166" y="1"/>
                  </a:moveTo>
                  <a:cubicBezTo>
                    <a:pt x="84" y="1"/>
                    <a:pt x="1" y="85"/>
                    <a:pt x="59" y="163"/>
                  </a:cubicBezTo>
                  <a:cubicBezTo>
                    <a:pt x="246" y="425"/>
                    <a:pt x="546" y="650"/>
                    <a:pt x="796" y="837"/>
                  </a:cubicBezTo>
                  <a:cubicBezTo>
                    <a:pt x="1071" y="1037"/>
                    <a:pt x="1346" y="1250"/>
                    <a:pt x="1671" y="1375"/>
                  </a:cubicBezTo>
                  <a:cubicBezTo>
                    <a:pt x="2136" y="1552"/>
                    <a:pt x="2649" y="1624"/>
                    <a:pt x="3154" y="1624"/>
                  </a:cubicBezTo>
                  <a:cubicBezTo>
                    <a:pt x="3328" y="1624"/>
                    <a:pt x="3501" y="1616"/>
                    <a:pt x="3670" y="1600"/>
                  </a:cubicBezTo>
                  <a:cubicBezTo>
                    <a:pt x="3745" y="1587"/>
                    <a:pt x="3745" y="1475"/>
                    <a:pt x="3670" y="1475"/>
                  </a:cubicBezTo>
                  <a:cubicBezTo>
                    <a:pt x="3647" y="1475"/>
                    <a:pt x="3624" y="1475"/>
                    <a:pt x="3600" y="1475"/>
                  </a:cubicBezTo>
                  <a:cubicBezTo>
                    <a:pt x="2976" y="1475"/>
                    <a:pt x="2386" y="1315"/>
                    <a:pt x="1808" y="1062"/>
                  </a:cubicBezTo>
                  <a:cubicBezTo>
                    <a:pt x="1533" y="937"/>
                    <a:pt x="1233" y="837"/>
                    <a:pt x="971" y="675"/>
                  </a:cubicBezTo>
                  <a:cubicBezTo>
                    <a:pt x="684" y="488"/>
                    <a:pt x="484" y="250"/>
                    <a:pt x="234" y="25"/>
                  </a:cubicBezTo>
                  <a:cubicBezTo>
                    <a:pt x="214" y="8"/>
                    <a:pt x="190" y="1"/>
                    <a:pt x="1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 name="Google Shape;76;p4"/>
            <p:cNvSpPr/>
            <p:nvPr/>
          </p:nvSpPr>
          <p:spPr>
            <a:xfrm>
              <a:off x="6118450" y="2354575"/>
              <a:ext cx="530175" cy="222950"/>
            </a:xfrm>
            <a:custGeom>
              <a:avLst/>
              <a:gdLst/>
              <a:ahLst/>
              <a:cxnLst/>
              <a:rect l="l" t="t" r="r" b="b"/>
              <a:pathLst>
                <a:path w="21207" h="8918" extrusionOk="0">
                  <a:moveTo>
                    <a:pt x="584" y="0"/>
                  </a:moveTo>
                  <a:cubicBezTo>
                    <a:pt x="492" y="0"/>
                    <a:pt x="401" y="53"/>
                    <a:pt x="375" y="172"/>
                  </a:cubicBezTo>
                  <a:cubicBezTo>
                    <a:pt x="0" y="1797"/>
                    <a:pt x="213" y="3546"/>
                    <a:pt x="963" y="5034"/>
                  </a:cubicBezTo>
                  <a:cubicBezTo>
                    <a:pt x="1737" y="6546"/>
                    <a:pt x="3087" y="7770"/>
                    <a:pt x="4674" y="8383"/>
                  </a:cubicBezTo>
                  <a:cubicBezTo>
                    <a:pt x="5696" y="8777"/>
                    <a:pt x="6780" y="8917"/>
                    <a:pt x="7869" y="8917"/>
                  </a:cubicBezTo>
                  <a:cubicBezTo>
                    <a:pt x="8472" y="8917"/>
                    <a:pt x="9076" y="8874"/>
                    <a:pt x="9673" y="8808"/>
                  </a:cubicBezTo>
                  <a:cubicBezTo>
                    <a:pt x="11497" y="8595"/>
                    <a:pt x="13322" y="8208"/>
                    <a:pt x="15096" y="7695"/>
                  </a:cubicBezTo>
                  <a:cubicBezTo>
                    <a:pt x="16109" y="7408"/>
                    <a:pt x="17108" y="7045"/>
                    <a:pt x="18083" y="6683"/>
                  </a:cubicBezTo>
                  <a:cubicBezTo>
                    <a:pt x="19083" y="6308"/>
                    <a:pt x="20095" y="5946"/>
                    <a:pt x="21032" y="5446"/>
                  </a:cubicBezTo>
                  <a:cubicBezTo>
                    <a:pt x="21206" y="5359"/>
                    <a:pt x="21087" y="5130"/>
                    <a:pt x="20921" y="5130"/>
                  </a:cubicBezTo>
                  <a:cubicBezTo>
                    <a:pt x="20896" y="5130"/>
                    <a:pt x="20871" y="5135"/>
                    <a:pt x="20845" y="5146"/>
                  </a:cubicBezTo>
                  <a:cubicBezTo>
                    <a:pt x="20020" y="5546"/>
                    <a:pt x="19208" y="5983"/>
                    <a:pt x="18358" y="6333"/>
                  </a:cubicBezTo>
                  <a:cubicBezTo>
                    <a:pt x="17521" y="6683"/>
                    <a:pt x="16658" y="6971"/>
                    <a:pt x="15796" y="7220"/>
                  </a:cubicBezTo>
                  <a:cubicBezTo>
                    <a:pt x="14047" y="7745"/>
                    <a:pt x="12272" y="8120"/>
                    <a:pt x="10448" y="8345"/>
                  </a:cubicBezTo>
                  <a:cubicBezTo>
                    <a:pt x="9664" y="8443"/>
                    <a:pt x="8862" y="8517"/>
                    <a:pt x="8063" y="8517"/>
                  </a:cubicBezTo>
                  <a:cubicBezTo>
                    <a:pt x="7231" y="8517"/>
                    <a:pt x="6402" y="8437"/>
                    <a:pt x="5599" y="8220"/>
                  </a:cubicBezTo>
                  <a:cubicBezTo>
                    <a:pt x="4024" y="7795"/>
                    <a:pt x="2625" y="6808"/>
                    <a:pt x="1725" y="5446"/>
                  </a:cubicBezTo>
                  <a:cubicBezTo>
                    <a:pt x="725" y="3934"/>
                    <a:pt x="400" y="2034"/>
                    <a:pt x="813" y="272"/>
                  </a:cubicBezTo>
                  <a:cubicBezTo>
                    <a:pt x="849" y="104"/>
                    <a:pt x="715" y="0"/>
                    <a:pt x="5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 name="Google Shape;77;p4"/>
            <p:cNvSpPr/>
            <p:nvPr/>
          </p:nvSpPr>
          <p:spPr>
            <a:xfrm>
              <a:off x="6604850" y="1865250"/>
              <a:ext cx="417750" cy="638750"/>
            </a:xfrm>
            <a:custGeom>
              <a:avLst/>
              <a:gdLst/>
              <a:ahLst/>
              <a:cxnLst/>
              <a:rect l="l" t="t" r="r" b="b"/>
              <a:pathLst>
                <a:path w="16710" h="25550" extrusionOk="0">
                  <a:moveTo>
                    <a:pt x="6034" y="658"/>
                  </a:moveTo>
                  <a:lnTo>
                    <a:pt x="6034" y="658"/>
                  </a:lnTo>
                  <a:cubicBezTo>
                    <a:pt x="6043" y="663"/>
                    <a:pt x="6050" y="663"/>
                    <a:pt x="6050" y="663"/>
                  </a:cubicBezTo>
                  <a:cubicBezTo>
                    <a:pt x="6045" y="661"/>
                    <a:pt x="6040" y="659"/>
                    <a:pt x="6034" y="658"/>
                  </a:cubicBezTo>
                  <a:close/>
                  <a:moveTo>
                    <a:pt x="8799" y="0"/>
                  </a:moveTo>
                  <a:cubicBezTo>
                    <a:pt x="8146" y="0"/>
                    <a:pt x="7494" y="82"/>
                    <a:pt x="6862" y="251"/>
                  </a:cubicBezTo>
                  <a:cubicBezTo>
                    <a:pt x="6575" y="326"/>
                    <a:pt x="6300" y="413"/>
                    <a:pt x="6025" y="525"/>
                  </a:cubicBezTo>
                  <a:cubicBezTo>
                    <a:pt x="5975" y="538"/>
                    <a:pt x="5950" y="575"/>
                    <a:pt x="5925" y="613"/>
                  </a:cubicBezTo>
                  <a:cubicBezTo>
                    <a:pt x="5968" y="634"/>
                    <a:pt x="6002" y="647"/>
                    <a:pt x="6034" y="658"/>
                  </a:cubicBezTo>
                  <a:lnTo>
                    <a:pt x="6034" y="658"/>
                  </a:lnTo>
                  <a:cubicBezTo>
                    <a:pt x="6031" y="656"/>
                    <a:pt x="6028" y="654"/>
                    <a:pt x="6025" y="650"/>
                  </a:cubicBezTo>
                  <a:lnTo>
                    <a:pt x="6025" y="650"/>
                  </a:lnTo>
                  <a:cubicBezTo>
                    <a:pt x="6038" y="657"/>
                    <a:pt x="6054" y="663"/>
                    <a:pt x="6070" y="670"/>
                  </a:cubicBezTo>
                  <a:lnTo>
                    <a:pt x="6070" y="670"/>
                  </a:lnTo>
                  <a:cubicBezTo>
                    <a:pt x="6064" y="667"/>
                    <a:pt x="6057" y="665"/>
                    <a:pt x="6050" y="663"/>
                  </a:cubicBezTo>
                  <a:lnTo>
                    <a:pt x="6050" y="663"/>
                  </a:lnTo>
                  <a:cubicBezTo>
                    <a:pt x="6075" y="675"/>
                    <a:pt x="6088" y="675"/>
                    <a:pt x="6112" y="688"/>
                  </a:cubicBezTo>
                  <a:lnTo>
                    <a:pt x="6112" y="688"/>
                  </a:lnTo>
                  <a:cubicBezTo>
                    <a:pt x="6100" y="682"/>
                    <a:pt x="6085" y="676"/>
                    <a:pt x="6070" y="670"/>
                  </a:cubicBezTo>
                  <a:lnTo>
                    <a:pt x="6070" y="670"/>
                  </a:lnTo>
                  <a:cubicBezTo>
                    <a:pt x="6101" y="680"/>
                    <a:pt x="6130" y="692"/>
                    <a:pt x="6150" y="713"/>
                  </a:cubicBezTo>
                  <a:lnTo>
                    <a:pt x="6175" y="713"/>
                  </a:lnTo>
                  <a:cubicBezTo>
                    <a:pt x="6225" y="725"/>
                    <a:pt x="6263" y="750"/>
                    <a:pt x="6288" y="775"/>
                  </a:cubicBezTo>
                  <a:cubicBezTo>
                    <a:pt x="6288" y="788"/>
                    <a:pt x="6288" y="788"/>
                    <a:pt x="6288" y="788"/>
                  </a:cubicBezTo>
                  <a:cubicBezTo>
                    <a:pt x="7137" y="462"/>
                    <a:pt x="8049" y="300"/>
                    <a:pt x="8961" y="300"/>
                  </a:cubicBezTo>
                  <a:cubicBezTo>
                    <a:pt x="10288" y="300"/>
                    <a:pt x="11615" y="644"/>
                    <a:pt x="12748" y="1325"/>
                  </a:cubicBezTo>
                  <a:cubicBezTo>
                    <a:pt x="13786" y="1950"/>
                    <a:pt x="14610" y="2862"/>
                    <a:pt x="15223" y="3900"/>
                  </a:cubicBezTo>
                  <a:cubicBezTo>
                    <a:pt x="15860" y="4949"/>
                    <a:pt x="16210" y="6136"/>
                    <a:pt x="16260" y="7361"/>
                  </a:cubicBezTo>
                  <a:cubicBezTo>
                    <a:pt x="16372" y="9960"/>
                    <a:pt x="15035" y="12322"/>
                    <a:pt x="13598" y="14384"/>
                  </a:cubicBezTo>
                  <a:cubicBezTo>
                    <a:pt x="12024" y="16659"/>
                    <a:pt x="10124" y="18733"/>
                    <a:pt x="8000" y="20495"/>
                  </a:cubicBezTo>
                  <a:cubicBezTo>
                    <a:pt x="6937" y="21382"/>
                    <a:pt x="5825" y="22182"/>
                    <a:pt x="4650" y="22907"/>
                  </a:cubicBezTo>
                  <a:cubicBezTo>
                    <a:pt x="3476" y="23632"/>
                    <a:pt x="2239" y="24282"/>
                    <a:pt x="1014" y="24906"/>
                  </a:cubicBezTo>
                  <a:cubicBezTo>
                    <a:pt x="714" y="25069"/>
                    <a:pt x="402" y="25219"/>
                    <a:pt x="102" y="25369"/>
                  </a:cubicBezTo>
                  <a:cubicBezTo>
                    <a:pt x="1" y="25414"/>
                    <a:pt x="61" y="25549"/>
                    <a:pt x="147" y="25549"/>
                  </a:cubicBezTo>
                  <a:cubicBezTo>
                    <a:pt x="156" y="25549"/>
                    <a:pt x="166" y="25548"/>
                    <a:pt x="177" y="25544"/>
                  </a:cubicBezTo>
                  <a:cubicBezTo>
                    <a:pt x="851" y="25319"/>
                    <a:pt x="1539" y="25081"/>
                    <a:pt x="2164" y="24769"/>
                  </a:cubicBezTo>
                  <a:cubicBezTo>
                    <a:pt x="2813" y="24444"/>
                    <a:pt x="3451" y="24107"/>
                    <a:pt x="4063" y="23744"/>
                  </a:cubicBezTo>
                  <a:cubicBezTo>
                    <a:pt x="5288" y="23019"/>
                    <a:pt x="6462" y="22195"/>
                    <a:pt x="7587" y="21320"/>
                  </a:cubicBezTo>
                  <a:cubicBezTo>
                    <a:pt x="9824" y="19558"/>
                    <a:pt x="11836" y="17521"/>
                    <a:pt x="13523" y="15209"/>
                  </a:cubicBezTo>
                  <a:cubicBezTo>
                    <a:pt x="15073" y="13097"/>
                    <a:pt x="16585" y="10673"/>
                    <a:pt x="16672" y="7973"/>
                  </a:cubicBezTo>
                  <a:cubicBezTo>
                    <a:pt x="16710" y="6749"/>
                    <a:pt x="16397" y="5499"/>
                    <a:pt x="15873" y="4387"/>
                  </a:cubicBezTo>
                  <a:cubicBezTo>
                    <a:pt x="15335" y="3237"/>
                    <a:pt x="14523" y="2287"/>
                    <a:pt x="13498" y="1525"/>
                  </a:cubicBezTo>
                  <a:cubicBezTo>
                    <a:pt x="12150" y="537"/>
                    <a:pt x="10472" y="0"/>
                    <a:pt x="87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 name="Google Shape;78;p4"/>
            <p:cNvSpPr/>
            <p:nvPr/>
          </p:nvSpPr>
          <p:spPr>
            <a:xfrm>
              <a:off x="6415425" y="1937750"/>
              <a:ext cx="590000" cy="611775"/>
            </a:xfrm>
            <a:custGeom>
              <a:avLst/>
              <a:gdLst/>
              <a:ahLst/>
              <a:cxnLst/>
              <a:rect l="l" t="t" r="r" b="b"/>
              <a:pathLst>
                <a:path w="23600" h="24471" extrusionOk="0">
                  <a:moveTo>
                    <a:pt x="22068" y="0"/>
                  </a:moveTo>
                  <a:cubicBezTo>
                    <a:pt x="22002" y="0"/>
                    <a:pt x="21936" y="82"/>
                    <a:pt x="21975" y="150"/>
                  </a:cubicBezTo>
                  <a:cubicBezTo>
                    <a:pt x="22575" y="1062"/>
                    <a:pt x="22987" y="2124"/>
                    <a:pt x="23137" y="3211"/>
                  </a:cubicBezTo>
                  <a:cubicBezTo>
                    <a:pt x="23287" y="4324"/>
                    <a:pt x="23175" y="5436"/>
                    <a:pt x="22900" y="6511"/>
                  </a:cubicBezTo>
                  <a:cubicBezTo>
                    <a:pt x="22312" y="8772"/>
                    <a:pt x="20975" y="10772"/>
                    <a:pt x="19488" y="12546"/>
                  </a:cubicBezTo>
                  <a:cubicBezTo>
                    <a:pt x="17913" y="14433"/>
                    <a:pt x="16126" y="16158"/>
                    <a:pt x="14177" y="17670"/>
                  </a:cubicBezTo>
                  <a:cubicBezTo>
                    <a:pt x="12252" y="19157"/>
                    <a:pt x="10178" y="20507"/>
                    <a:pt x="7966" y="21569"/>
                  </a:cubicBezTo>
                  <a:cubicBezTo>
                    <a:pt x="5754" y="22631"/>
                    <a:pt x="3417" y="23431"/>
                    <a:pt x="1018" y="23981"/>
                  </a:cubicBezTo>
                  <a:cubicBezTo>
                    <a:pt x="730" y="24043"/>
                    <a:pt x="431" y="24131"/>
                    <a:pt x="143" y="24206"/>
                  </a:cubicBezTo>
                  <a:cubicBezTo>
                    <a:pt x="0" y="24242"/>
                    <a:pt x="28" y="24470"/>
                    <a:pt x="171" y="24470"/>
                  </a:cubicBezTo>
                  <a:cubicBezTo>
                    <a:pt x="178" y="24470"/>
                    <a:pt x="185" y="24469"/>
                    <a:pt x="193" y="24468"/>
                  </a:cubicBezTo>
                  <a:cubicBezTo>
                    <a:pt x="1418" y="24306"/>
                    <a:pt x="2630" y="23918"/>
                    <a:pt x="3805" y="23519"/>
                  </a:cubicBezTo>
                  <a:cubicBezTo>
                    <a:pt x="4992" y="23119"/>
                    <a:pt x="6154" y="22656"/>
                    <a:pt x="7304" y="22144"/>
                  </a:cubicBezTo>
                  <a:cubicBezTo>
                    <a:pt x="9591" y="21119"/>
                    <a:pt x="11803" y="19882"/>
                    <a:pt x="13815" y="18382"/>
                  </a:cubicBezTo>
                  <a:cubicBezTo>
                    <a:pt x="15827" y="16895"/>
                    <a:pt x="17689" y="15196"/>
                    <a:pt x="19326" y="13296"/>
                  </a:cubicBezTo>
                  <a:cubicBezTo>
                    <a:pt x="20888" y="11497"/>
                    <a:pt x="22350" y="9522"/>
                    <a:pt x="23100" y="7223"/>
                  </a:cubicBezTo>
                  <a:cubicBezTo>
                    <a:pt x="23450" y="6136"/>
                    <a:pt x="23599" y="4998"/>
                    <a:pt x="23537" y="3849"/>
                  </a:cubicBezTo>
                  <a:cubicBezTo>
                    <a:pt x="23462" y="2749"/>
                    <a:pt x="23200" y="1612"/>
                    <a:pt x="22612" y="675"/>
                  </a:cubicBezTo>
                  <a:cubicBezTo>
                    <a:pt x="22462" y="450"/>
                    <a:pt x="22300" y="237"/>
                    <a:pt x="22125" y="25"/>
                  </a:cubicBezTo>
                  <a:cubicBezTo>
                    <a:pt x="22108" y="8"/>
                    <a:pt x="22088" y="0"/>
                    <a:pt x="220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 name="Google Shape;79;p4"/>
            <p:cNvSpPr/>
            <p:nvPr/>
          </p:nvSpPr>
          <p:spPr>
            <a:xfrm>
              <a:off x="6788200" y="1880450"/>
              <a:ext cx="193250" cy="74700"/>
            </a:xfrm>
            <a:custGeom>
              <a:avLst/>
              <a:gdLst/>
              <a:ahLst/>
              <a:cxnLst/>
              <a:rect l="l" t="t" r="r" b="b"/>
              <a:pathLst>
                <a:path w="7730" h="2988" extrusionOk="0">
                  <a:moveTo>
                    <a:pt x="2479" y="1"/>
                  </a:moveTo>
                  <a:cubicBezTo>
                    <a:pt x="2315" y="1"/>
                    <a:pt x="2152" y="6"/>
                    <a:pt x="1990" y="17"/>
                  </a:cubicBezTo>
                  <a:cubicBezTo>
                    <a:pt x="1378" y="55"/>
                    <a:pt x="778" y="192"/>
                    <a:pt x="191" y="417"/>
                  </a:cubicBezTo>
                  <a:cubicBezTo>
                    <a:pt x="1" y="496"/>
                    <a:pt x="70" y="793"/>
                    <a:pt x="239" y="793"/>
                  </a:cubicBezTo>
                  <a:cubicBezTo>
                    <a:pt x="259" y="793"/>
                    <a:pt x="281" y="789"/>
                    <a:pt x="303" y="780"/>
                  </a:cubicBezTo>
                  <a:cubicBezTo>
                    <a:pt x="1045" y="458"/>
                    <a:pt x="1863" y="273"/>
                    <a:pt x="2674" y="273"/>
                  </a:cubicBezTo>
                  <a:cubicBezTo>
                    <a:pt x="2901" y="273"/>
                    <a:pt x="3128" y="287"/>
                    <a:pt x="3352" y="317"/>
                  </a:cubicBezTo>
                  <a:cubicBezTo>
                    <a:pt x="4377" y="467"/>
                    <a:pt x="5389" y="967"/>
                    <a:pt x="6202" y="1617"/>
                  </a:cubicBezTo>
                  <a:cubicBezTo>
                    <a:pt x="6664" y="1992"/>
                    <a:pt x="7114" y="2442"/>
                    <a:pt x="7476" y="2942"/>
                  </a:cubicBezTo>
                  <a:cubicBezTo>
                    <a:pt x="7502" y="2974"/>
                    <a:pt x="7535" y="2988"/>
                    <a:pt x="7569" y="2988"/>
                  </a:cubicBezTo>
                  <a:cubicBezTo>
                    <a:pt x="7650" y="2988"/>
                    <a:pt x="7729" y="2905"/>
                    <a:pt x="7676" y="2817"/>
                  </a:cubicBezTo>
                  <a:cubicBezTo>
                    <a:pt x="7101" y="1829"/>
                    <a:pt x="6252" y="1042"/>
                    <a:pt x="5214" y="567"/>
                  </a:cubicBezTo>
                  <a:cubicBezTo>
                    <a:pt x="4374" y="184"/>
                    <a:pt x="3416" y="1"/>
                    <a:pt x="2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 name="Google Shape;80;p4"/>
            <p:cNvSpPr/>
            <p:nvPr/>
          </p:nvSpPr>
          <p:spPr>
            <a:xfrm>
              <a:off x="6133750" y="2362300"/>
              <a:ext cx="346925" cy="193025"/>
            </a:xfrm>
            <a:custGeom>
              <a:avLst/>
              <a:gdLst/>
              <a:ahLst/>
              <a:cxnLst/>
              <a:rect l="l" t="t" r="r" b="b"/>
              <a:pathLst>
                <a:path w="13877" h="7721" extrusionOk="0">
                  <a:moveTo>
                    <a:pt x="297" y="0"/>
                  </a:moveTo>
                  <a:cubicBezTo>
                    <a:pt x="210" y="0"/>
                    <a:pt x="129" y="50"/>
                    <a:pt x="113" y="163"/>
                  </a:cubicBezTo>
                  <a:cubicBezTo>
                    <a:pt x="1" y="1325"/>
                    <a:pt x="163" y="2513"/>
                    <a:pt x="650" y="3587"/>
                  </a:cubicBezTo>
                  <a:cubicBezTo>
                    <a:pt x="1125" y="4662"/>
                    <a:pt x="1900" y="5587"/>
                    <a:pt x="2850" y="6274"/>
                  </a:cubicBezTo>
                  <a:cubicBezTo>
                    <a:pt x="4415" y="7405"/>
                    <a:pt x="6405" y="7720"/>
                    <a:pt x="8325" y="7720"/>
                  </a:cubicBezTo>
                  <a:cubicBezTo>
                    <a:pt x="8781" y="7720"/>
                    <a:pt x="9232" y="7703"/>
                    <a:pt x="9673" y="7674"/>
                  </a:cubicBezTo>
                  <a:cubicBezTo>
                    <a:pt x="11073" y="7586"/>
                    <a:pt x="12447" y="7299"/>
                    <a:pt x="13784" y="6886"/>
                  </a:cubicBezTo>
                  <a:cubicBezTo>
                    <a:pt x="13877" y="6863"/>
                    <a:pt x="13841" y="6734"/>
                    <a:pt x="13757" y="6734"/>
                  </a:cubicBezTo>
                  <a:cubicBezTo>
                    <a:pt x="13749" y="6734"/>
                    <a:pt x="13742" y="6735"/>
                    <a:pt x="13735" y="6736"/>
                  </a:cubicBezTo>
                  <a:cubicBezTo>
                    <a:pt x="12585" y="6999"/>
                    <a:pt x="11410" y="7149"/>
                    <a:pt x="10223" y="7236"/>
                  </a:cubicBezTo>
                  <a:cubicBezTo>
                    <a:pt x="9613" y="7283"/>
                    <a:pt x="8995" y="7312"/>
                    <a:pt x="8376" y="7312"/>
                  </a:cubicBezTo>
                  <a:cubicBezTo>
                    <a:pt x="7829" y="7312"/>
                    <a:pt x="7282" y="7289"/>
                    <a:pt x="6736" y="7236"/>
                  </a:cubicBezTo>
                  <a:cubicBezTo>
                    <a:pt x="5637" y="7124"/>
                    <a:pt x="4549" y="6874"/>
                    <a:pt x="3587" y="6324"/>
                  </a:cubicBezTo>
                  <a:cubicBezTo>
                    <a:pt x="2587" y="5762"/>
                    <a:pt x="1763" y="4912"/>
                    <a:pt x="1225" y="3900"/>
                  </a:cubicBezTo>
                  <a:cubicBezTo>
                    <a:pt x="625" y="2800"/>
                    <a:pt x="388" y="1513"/>
                    <a:pt x="538" y="263"/>
                  </a:cubicBezTo>
                  <a:cubicBezTo>
                    <a:pt x="560" y="102"/>
                    <a:pt x="422"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 name="Google Shape;81;p4"/>
            <p:cNvSpPr/>
            <p:nvPr/>
          </p:nvSpPr>
          <p:spPr>
            <a:xfrm>
              <a:off x="6834025" y="1925700"/>
              <a:ext cx="145625" cy="107650"/>
            </a:xfrm>
            <a:custGeom>
              <a:avLst/>
              <a:gdLst/>
              <a:ahLst/>
              <a:cxnLst/>
              <a:rect l="l" t="t" r="r" b="b"/>
              <a:pathLst>
                <a:path w="5825" h="4306" extrusionOk="0">
                  <a:moveTo>
                    <a:pt x="1199" y="1"/>
                  </a:moveTo>
                  <a:cubicBezTo>
                    <a:pt x="871" y="1"/>
                    <a:pt x="545" y="34"/>
                    <a:pt x="220" y="94"/>
                  </a:cubicBezTo>
                  <a:cubicBezTo>
                    <a:pt x="0" y="141"/>
                    <a:pt x="80" y="464"/>
                    <a:pt x="270" y="464"/>
                  </a:cubicBezTo>
                  <a:cubicBezTo>
                    <a:pt x="286" y="464"/>
                    <a:pt x="302" y="462"/>
                    <a:pt x="320" y="457"/>
                  </a:cubicBezTo>
                  <a:cubicBezTo>
                    <a:pt x="646" y="372"/>
                    <a:pt x="978" y="331"/>
                    <a:pt x="1308" y="331"/>
                  </a:cubicBezTo>
                  <a:cubicBezTo>
                    <a:pt x="2827" y="331"/>
                    <a:pt x="4312" y="1189"/>
                    <a:pt x="5031" y="2544"/>
                  </a:cubicBezTo>
                  <a:cubicBezTo>
                    <a:pt x="5306" y="3044"/>
                    <a:pt x="5481" y="3606"/>
                    <a:pt x="5543" y="4181"/>
                  </a:cubicBezTo>
                  <a:cubicBezTo>
                    <a:pt x="5549" y="4265"/>
                    <a:pt x="5616" y="4306"/>
                    <a:pt x="5683" y="4306"/>
                  </a:cubicBezTo>
                  <a:cubicBezTo>
                    <a:pt x="5754" y="4306"/>
                    <a:pt x="5825" y="4259"/>
                    <a:pt x="5818" y="4168"/>
                  </a:cubicBezTo>
                  <a:cubicBezTo>
                    <a:pt x="5606" y="2081"/>
                    <a:pt x="3931" y="319"/>
                    <a:pt x="1844" y="44"/>
                  </a:cubicBezTo>
                  <a:cubicBezTo>
                    <a:pt x="1627" y="15"/>
                    <a:pt x="1412" y="1"/>
                    <a:pt x="11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 name="Google Shape;82;p4"/>
            <p:cNvSpPr/>
            <p:nvPr/>
          </p:nvSpPr>
          <p:spPr>
            <a:xfrm>
              <a:off x="6192800" y="2426975"/>
              <a:ext cx="121375" cy="87850"/>
            </a:xfrm>
            <a:custGeom>
              <a:avLst/>
              <a:gdLst/>
              <a:ahLst/>
              <a:cxnLst/>
              <a:rect l="l" t="t" r="r" b="b"/>
              <a:pathLst>
                <a:path w="4855" h="3514" extrusionOk="0">
                  <a:moveTo>
                    <a:pt x="0" y="1"/>
                  </a:moveTo>
                  <a:lnTo>
                    <a:pt x="0" y="1"/>
                  </a:lnTo>
                  <a:cubicBezTo>
                    <a:pt x="363" y="938"/>
                    <a:pt x="1013" y="1713"/>
                    <a:pt x="1800" y="2325"/>
                  </a:cubicBezTo>
                  <a:cubicBezTo>
                    <a:pt x="2200" y="2637"/>
                    <a:pt x="2650" y="2887"/>
                    <a:pt x="3112" y="3087"/>
                  </a:cubicBezTo>
                  <a:cubicBezTo>
                    <a:pt x="3362" y="3175"/>
                    <a:pt x="3600" y="3250"/>
                    <a:pt x="3849" y="3312"/>
                  </a:cubicBezTo>
                  <a:cubicBezTo>
                    <a:pt x="4112" y="3375"/>
                    <a:pt x="4374" y="3462"/>
                    <a:pt x="4637" y="3512"/>
                  </a:cubicBezTo>
                  <a:cubicBezTo>
                    <a:pt x="4644" y="3513"/>
                    <a:pt x="4651" y="3513"/>
                    <a:pt x="4658" y="3513"/>
                  </a:cubicBezTo>
                  <a:cubicBezTo>
                    <a:pt x="4838" y="3513"/>
                    <a:pt x="4854" y="3199"/>
                    <a:pt x="4649" y="3187"/>
                  </a:cubicBezTo>
                  <a:cubicBezTo>
                    <a:pt x="4399" y="3175"/>
                    <a:pt x="4162" y="3187"/>
                    <a:pt x="3912" y="3125"/>
                  </a:cubicBezTo>
                  <a:cubicBezTo>
                    <a:pt x="3687" y="3075"/>
                    <a:pt x="3450" y="2987"/>
                    <a:pt x="3237" y="2900"/>
                  </a:cubicBezTo>
                  <a:cubicBezTo>
                    <a:pt x="2775" y="2712"/>
                    <a:pt x="2337" y="2462"/>
                    <a:pt x="1950" y="2150"/>
                  </a:cubicBezTo>
                  <a:cubicBezTo>
                    <a:pt x="1350" y="1688"/>
                    <a:pt x="875" y="1088"/>
                    <a:pt x="550" y="413"/>
                  </a:cubicBezTo>
                  <a:cubicBezTo>
                    <a:pt x="475" y="388"/>
                    <a:pt x="413" y="363"/>
                    <a:pt x="363" y="313"/>
                  </a:cubicBezTo>
                  <a:cubicBezTo>
                    <a:pt x="300" y="263"/>
                    <a:pt x="238" y="213"/>
                    <a:pt x="175" y="163"/>
                  </a:cubicBezTo>
                  <a:cubicBezTo>
                    <a:pt x="138" y="126"/>
                    <a:pt x="88" y="76"/>
                    <a:pt x="50" y="38"/>
                  </a:cubicBezTo>
                  <a:cubicBezTo>
                    <a:pt x="25" y="26"/>
                    <a:pt x="13"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 name="Google Shape;83;p4"/>
            <p:cNvSpPr/>
            <p:nvPr/>
          </p:nvSpPr>
          <p:spPr>
            <a:xfrm>
              <a:off x="6568150" y="2131375"/>
              <a:ext cx="379675" cy="330500"/>
            </a:xfrm>
            <a:custGeom>
              <a:avLst/>
              <a:gdLst/>
              <a:ahLst/>
              <a:cxnLst/>
              <a:rect l="l" t="t" r="r" b="b"/>
              <a:pathLst>
                <a:path w="15187" h="13220" extrusionOk="0">
                  <a:moveTo>
                    <a:pt x="14928" y="0"/>
                  </a:moveTo>
                  <a:cubicBezTo>
                    <a:pt x="14847" y="0"/>
                    <a:pt x="14763" y="38"/>
                    <a:pt x="14716" y="128"/>
                  </a:cubicBezTo>
                  <a:cubicBezTo>
                    <a:pt x="14141" y="1277"/>
                    <a:pt x="13517" y="2402"/>
                    <a:pt x="12779" y="3477"/>
                  </a:cubicBezTo>
                  <a:cubicBezTo>
                    <a:pt x="12042" y="4539"/>
                    <a:pt x="11230" y="5551"/>
                    <a:pt x="10342" y="6489"/>
                  </a:cubicBezTo>
                  <a:cubicBezTo>
                    <a:pt x="8568" y="8388"/>
                    <a:pt x="6506" y="9988"/>
                    <a:pt x="4219" y="11225"/>
                  </a:cubicBezTo>
                  <a:cubicBezTo>
                    <a:pt x="3582" y="11575"/>
                    <a:pt x="2932" y="11887"/>
                    <a:pt x="2257" y="12175"/>
                  </a:cubicBezTo>
                  <a:cubicBezTo>
                    <a:pt x="1932" y="12312"/>
                    <a:pt x="1607" y="12449"/>
                    <a:pt x="1270" y="12562"/>
                  </a:cubicBezTo>
                  <a:cubicBezTo>
                    <a:pt x="907" y="12687"/>
                    <a:pt x="545" y="12787"/>
                    <a:pt x="183" y="12899"/>
                  </a:cubicBezTo>
                  <a:cubicBezTo>
                    <a:pt x="1" y="12956"/>
                    <a:pt x="36" y="13220"/>
                    <a:pt x="194" y="13220"/>
                  </a:cubicBezTo>
                  <a:cubicBezTo>
                    <a:pt x="210" y="13220"/>
                    <a:pt x="227" y="13217"/>
                    <a:pt x="245" y="13212"/>
                  </a:cubicBezTo>
                  <a:cubicBezTo>
                    <a:pt x="870" y="13012"/>
                    <a:pt x="1482" y="12749"/>
                    <a:pt x="2095" y="12487"/>
                  </a:cubicBezTo>
                  <a:cubicBezTo>
                    <a:pt x="2694" y="12237"/>
                    <a:pt x="3282" y="11962"/>
                    <a:pt x="3857" y="11675"/>
                  </a:cubicBezTo>
                  <a:cubicBezTo>
                    <a:pt x="5031" y="11075"/>
                    <a:pt x="6156" y="10387"/>
                    <a:pt x="7218" y="9625"/>
                  </a:cubicBezTo>
                  <a:cubicBezTo>
                    <a:pt x="9355" y="8076"/>
                    <a:pt x="11267" y="6226"/>
                    <a:pt x="12829" y="4102"/>
                  </a:cubicBezTo>
                  <a:cubicBezTo>
                    <a:pt x="13704" y="2902"/>
                    <a:pt x="14504" y="1615"/>
                    <a:pt x="15116" y="253"/>
                  </a:cubicBezTo>
                  <a:cubicBezTo>
                    <a:pt x="15186" y="105"/>
                    <a:pt x="15062" y="0"/>
                    <a:pt x="14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 name="Google Shape;84;p4"/>
            <p:cNvSpPr/>
            <p:nvPr/>
          </p:nvSpPr>
          <p:spPr>
            <a:xfrm>
              <a:off x="6534275" y="2350750"/>
              <a:ext cx="290875" cy="170300"/>
            </a:xfrm>
            <a:custGeom>
              <a:avLst/>
              <a:gdLst/>
              <a:ahLst/>
              <a:cxnLst/>
              <a:rect l="l" t="t" r="r" b="b"/>
              <a:pathLst>
                <a:path w="11635" h="6812" extrusionOk="0">
                  <a:moveTo>
                    <a:pt x="11635" y="0"/>
                  </a:moveTo>
                  <a:cubicBezTo>
                    <a:pt x="10073" y="1288"/>
                    <a:pt x="8473" y="2575"/>
                    <a:pt x="6636" y="3462"/>
                  </a:cubicBezTo>
                  <a:cubicBezTo>
                    <a:pt x="4799" y="4449"/>
                    <a:pt x="2937" y="5536"/>
                    <a:pt x="1088" y="6361"/>
                  </a:cubicBezTo>
                  <a:cubicBezTo>
                    <a:pt x="738" y="6511"/>
                    <a:pt x="313" y="6686"/>
                    <a:pt x="0" y="6811"/>
                  </a:cubicBezTo>
                  <a:cubicBezTo>
                    <a:pt x="313" y="6711"/>
                    <a:pt x="625" y="6611"/>
                    <a:pt x="938" y="6511"/>
                  </a:cubicBezTo>
                  <a:cubicBezTo>
                    <a:pt x="3450" y="5711"/>
                    <a:pt x="5749" y="4562"/>
                    <a:pt x="8036" y="3150"/>
                  </a:cubicBezTo>
                  <a:cubicBezTo>
                    <a:pt x="9373" y="2275"/>
                    <a:pt x="10460" y="1125"/>
                    <a:pt x="116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 name="Google Shape;85;p4"/>
            <p:cNvSpPr/>
            <p:nvPr/>
          </p:nvSpPr>
          <p:spPr>
            <a:xfrm>
              <a:off x="6191550" y="2518525"/>
              <a:ext cx="291500" cy="48300"/>
            </a:xfrm>
            <a:custGeom>
              <a:avLst/>
              <a:gdLst/>
              <a:ahLst/>
              <a:cxnLst/>
              <a:rect l="l" t="t" r="r" b="b"/>
              <a:pathLst>
                <a:path w="11660" h="1932" extrusionOk="0">
                  <a:moveTo>
                    <a:pt x="1" y="0"/>
                  </a:moveTo>
                  <a:lnTo>
                    <a:pt x="1" y="0"/>
                  </a:lnTo>
                  <a:cubicBezTo>
                    <a:pt x="225" y="150"/>
                    <a:pt x="450" y="300"/>
                    <a:pt x="675" y="450"/>
                  </a:cubicBezTo>
                  <a:cubicBezTo>
                    <a:pt x="2202" y="1539"/>
                    <a:pt x="3970" y="1932"/>
                    <a:pt x="5782" y="1932"/>
                  </a:cubicBezTo>
                  <a:cubicBezTo>
                    <a:pt x="6195" y="1932"/>
                    <a:pt x="6609" y="1912"/>
                    <a:pt x="7024" y="1875"/>
                  </a:cubicBezTo>
                  <a:cubicBezTo>
                    <a:pt x="8561" y="1812"/>
                    <a:pt x="10073" y="1312"/>
                    <a:pt x="11660" y="837"/>
                  </a:cubicBezTo>
                  <a:lnTo>
                    <a:pt x="11660" y="837"/>
                  </a:lnTo>
                  <a:cubicBezTo>
                    <a:pt x="10723" y="975"/>
                    <a:pt x="9835" y="1137"/>
                    <a:pt x="8873" y="1237"/>
                  </a:cubicBezTo>
                  <a:cubicBezTo>
                    <a:pt x="7973" y="1312"/>
                    <a:pt x="7086" y="1312"/>
                    <a:pt x="6186" y="1350"/>
                  </a:cubicBezTo>
                  <a:cubicBezTo>
                    <a:pt x="5848" y="1363"/>
                    <a:pt x="5524" y="1371"/>
                    <a:pt x="5209" y="1371"/>
                  </a:cubicBezTo>
                  <a:cubicBezTo>
                    <a:pt x="3741" y="1371"/>
                    <a:pt x="2478" y="1194"/>
                    <a:pt x="1038" y="525"/>
                  </a:cubicBezTo>
                  <a:cubicBezTo>
                    <a:pt x="688" y="363"/>
                    <a:pt x="325"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 name="Google Shape;86;p4"/>
            <p:cNvSpPr/>
            <p:nvPr/>
          </p:nvSpPr>
          <p:spPr>
            <a:xfrm>
              <a:off x="6624250" y="2273275"/>
              <a:ext cx="239325" cy="175900"/>
            </a:xfrm>
            <a:custGeom>
              <a:avLst/>
              <a:gdLst/>
              <a:ahLst/>
              <a:cxnLst/>
              <a:rect l="l" t="t" r="r" b="b"/>
              <a:pathLst>
                <a:path w="9573" h="7036" extrusionOk="0">
                  <a:moveTo>
                    <a:pt x="9573" y="0"/>
                  </a:moveTo>
                  <a:lnTo>
                    <a:pt x="9573" y="0"/>
                  </a:lnTo>
                  <a:cubicBezTo>
                    <a:pt x="9435" y="125"/>
                    <a:pt x="9298" y="263"/>
                    <a:pt x="9161" y="388"/>
                  </a:cubicBezTo>
                  <a:cubicBezTo>
                    <a:pt x="7723" y="1787"/>
                    <a:pt x="6249" y="2887"/>
                    <a:pt x="4587" y="4024"/>
                  </a:cubicBezTo>
                  <a:cubicBezTo>
                    <a:pt x="3100" y="5086"/>
                    <a:pt x="1625" y="6186"/>
                    <a:pt x="0" y="7036"/>
                  </a:cubicBezTo>
                  <a:cubicBezTo>
                    <a:pt x="3525" y="5674"/>
                    <a:pt x="6674" y="3312"/>
                    <a:pt x="9161" y="463"/>
                  </a:cubicBezTo>
                  <a:cubicBezTo>
                    <a:pt x="9298" y="313"/>
                    <a:pt x="9460" y="125"/>
                    <a:pt x="9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 name="Google Shape;87;p4"/>
            <p:cNvSpPr/>
            <p:nvPr/>
          </p:nvSpPr>
          <p:spPr>
            <a:xfrm>
              <a:off x="6686725" y="2323875"/>
              <a:ext cx="136875" cy="104075"/>
            </a:xfrm>
            <a:custGeom>
              <a:avLst/>
              <a:gdLst/>
              <a:ahLst/>
              <a:cxnLst/>
              <a:rect l="l" t="t" r="r" b="b"/>
              <a:pathLst>
                <a:path w="5475" h="4163" extrusionOk="0">
                  <a:moveTo>
                    <a:pt x="5474" y="1"/>
                  </a:moveTo>
                  <a:cubicBezTo>
                    <a:pt x="5312" y="151"/>
                    <a:pt x="5149" y="288"/>
                    <a:pt x="4975" y="426"/>
                  </a:cubicBezTo>
                  <a:cubicBezTo>
                    <a:pt x="3450" y="1663"/>
                    <a:pt x="1663" y="2962"/>
                    <a:pt x="1" y="4162"/>
                  </a:cubicBezTo>
                  <a:cubicBezTo>
                    <a:pt x="2025" y="3137"/>
                    <a:pt x="3875" y="1738"/>
                    <a:pt x="5412" y="76"/>
                  </a:cubicBezTo>
                  <a:cubicBezTo>
                    <a:pt x="5437" y="38"/>
                    <a:pt x="5462" y="26"/>
                    <a:pt x="5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 name="Google Shape;88;p4"/>
            <p:cNvSpPr/>
            <p:nvPr/>
          </p:nvSpPr>
          <p:spPr>
            <a:xfrm>
              <a:off x="6182800" y="2433550"/>
              <a:ext cx="284650" cy="95975"/>
            </a:xfrm>
            <a:custGeom>
              <a:avLst/>
              <a:gdLst/>
              <a:ahLst/>
              <a:cxnLst/>
              <a:rect l="l" t="t" r="r" b="b"/>
              <a:pathLst>
                <a:path w="11386" h="3839" extrusionOk="0">
                  <a:moveTo>
                    <a:pt x="1" y="0"/>
                  </a:moveTo>
                  <a:lnTo>
                    <a:pt x="1" y="0"/>
                  </a:lnTo>
                  <a:cubicBezTo>
                    <a:pt x="101" y="262"/>
                    <a:pt x="201" y="512"/>
                    <a:pt x="326" y="762"/>
                  </a:cubicBezTo>
                  <a:cubicBezTo>
                    <a:pt x="1000" y="1812"/>
                    <a:pt x="1975" y="2724"/>
                    <a:pt x="3100" y="3274"/>
                  </a:cubicBezTo>
                  <a:cubicBezTo>
                    <a:pt x="3993" y="3675"/>
                    <a:pt x="4959" y="3839"/>
                    <a:pt x="5932" y="3839"/>
                  </a:cubicBezTo>
                  <a:cubicBezTo>
                    <a:pt x="6838" y="3839"/>
                    <a:pt x="7749" y="3697"/>
                    <a:pt x="8611" y="3474"/>
                  </a:cubicBezTo>
                  <a:lnTo>
                    <a:pt x="8611" y="3474"/>
                  </a:lnTo>
                  <a:cubicBezTo>
                    <a:pt x="8144" y="3525"/>
                    <a:pt x="7690" y="3550"/>
                    <a:pt x="7243" y="3550"/>
                  </a:cubicBezTo>
                  <a:cubicBezTo>
                    <a:pt x="6696" y="3550"/>
                    <a:pt x="6160" y="3512"/>
                    <a:pt x="5624" y="3437"/>
                  </a:cubicBezTo>
                  <a:lnTo>
                    <a:pt x="5624" y="3437"/>
                  </a:lnTo>
                  <a:cubicBezTo>
                    <a:pt x="5816" y="3451"/>
                    <a:pt x="6008" y="3458"/>
                    <a:pt x="6202" y="3458"/>
                  </a:cubicBezTo>
                  <a:cubicBezTo>
                    <a:pt x="7679" y="3458"/>
                    <a:pt x="9220" y="3056"/>
                    <a:pt x="10723" y="2537"/>
                  </a:cubicBezTo>
                  <a:cubicBezTo>
                    <a:pt x="10923" y="2474"/>
                    <a:pt x="11285" y="2362"/>
                    <a:pt x="11385" y="2324"/>
                  </a:cubicBezTo>
                  <a:lnTo>
                    <a:pt x="11385" y="2324"/>
                  </a:lnTo>
                  <a:cubicBezTo>
                    <a:pt x="10873" y="2437"/>
                    <a:pt x="9998" y="2587"/>
                    <a:pt x="9736" y="2624"/>
                  </a:cubicBezTo>
                  <a:cubicBezTo>
                    <a:pt x="8556" y="2813"/>
                    <a:pt x="7377" y="2975"/>
                    <a:pt x="6240" y="2975"/>
                  </a:cubicBezTo>
                  <a:cubicBezTo>
                    <a:pt x="4594" y="2975"/>
                    <a:pt x="3038" y="2636"/>
                    <a:pt x="1700" y="1550"/>
                  </a:cubicBezTo>
                  <a:lnTo>
                    <a:pt x="1700" y="1550"/>
                  </a:lnTo>
                  <a:cubicBezTo>
                    <a:pt x="2325" y="2224"/>
                    <a:pt x="3012" y="2687"/>
                    <a:pt x="3750" y="2987"/>
                  </a:cubicBezTo>
                  <a:cubicBezTo>
                    <a:pt x="3687" y="2974"/>
                    <a:pt x="3637" y="2962"/>
                    <a:pt x="3575" y="2937"/>
                  </a:cubicBezTo>
                  <a:cubicBezTo>
                    <a:pt x="2662" y="2612"/>
                    <a:pt x="1500" y="1775"/>
                    <a:pt x="638" y="912"/>
                  </a:cubicBezTo>
                  <a:cubicBezTo>
                    <a:pt x="413" y="687"/>
                    <a:pt x="188" y="31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 name="Google Shape;89;p4"/>
            <p:cNvSpPr/>
            <p:nvPr/>
          </p:nvSpPr>
          <p:spPr>
            <a:xfrm>
              <a:off x="6493350" y="2401675"/>
              <a:ext cx="199650" cy="77825"/>
            </a:xfrm>
            <a:custGeom>
              <a:avLst/>
              <a:gdLst/>
              <a:ahLst/>
              <a:cxnLst/>
              <a:rect l="l" t="t" r="r" b="b"/>
              <a:pathLst>
                <a:path w="7986" h="3113" extrusionOk="0">
                  <a:moveTo>
                    <a:pt x="7986" y="0"/>
                  </a:moveTo>
                  <a:cubicBezTo>
                    <a:pt x="7836" y="100"/>
                    <a:pt x="7673" y="188"/>
                    <a:pt x="7523" y="275"/>
                  </a:cubicBezTo>
                  <a:cubicBezTo>
                    <a:pt x="6324" y="988"/>
                    <a:pt x="5062" y="1400"/>
                    <a:pt x="3699" y="1825"/>
                  </a:cubicBezTo>
                  <a:cubicBezTo>
                    <a:pt x="2500" y="2225"/>
                    <a:pt x="1375" y="2687"/>
                    <a:pt x="0" y="3112"/>
                  </a:cubicBezTo>
                  <a:cubicBezTo>
                    <a:pt x="2712" y="2712"/>
                    <a:pt x="5424" y="1987"/>
                    <a:pt x="7673" y="225"/>
                  </a:cubicBezTo>
                  <a:cubicBezTo>
                    <a:pt x="7786" y="150"/>
                    <a:pt x="7886" y="75"/>
                    <a:pt x="7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 name="Google Shape;90;p4"/>
            <p:cNvSpPr/>
            <p:nvPr/>
          </p:nvSpPr>
          <p:spPr>
            <a:xfrm>
              <a:off x="6194050" y="2470725"/>
              <a:ext cx="150925" cy="68125"/>
            </a:xfrm>
            <a:custGeom>
              <a:avLst/>
              <a:gdLst/>
              <a:ahLst/>
              <a:cxnLst/>
              <a:rect l="l" t="t" r="r" b="b"/>
              <a:pathLst>
                <a:path w="6037" h="2725" extrusionOk="0">
                  <a:moveTo>
                    <a:pt x="0" y="0"/>
                  </a:moveTo>
                  <a:lnTo>
                    <a:pt x="0" y="0"/>
                  </a:lnTo>
                  <a:cubicBezTo>
                    <a:pt x="363" y="775"/>
                    <a:pt x="1038" y="1337"/>
                    <a:pt x="1763" y="1775"/>
                  </a:cubicBezTo>
                  <a:cubicBezTo>
                    <a:pt x="1338" y="1587"/>
                    <a:pt x="938" y="1375"/>
                    <a:pt x="613" y="1075"/>
                  </a:cubicBezTo>
                  <a:lnTo>
                    <a:pt x="613" y="1075"/>
                  </a:lnTo>
                  <a:cubicBezTo>
                    <a:pt x="1525" y="2237"/>
                    <a:pt x="3075" y="2662"/>
                    <a:pt x="4499" y="2712"/>
                  </a:cubicBezTo>
                  <a:cubicBezTo>
                    <a:pt x="4599" y="2724"/>
                    <a:pt x="4724" y="2724"/>
                    <a:pt x="4824" y="2724"/>
                  </a:cubicBezTo>
                  <a:cubicBezTo>
                    <a:pt x="4662" y="2699"/>
                    <a:pt x="4499" y="2674"/>
                    <a:pt x="4337" y="2637"/>
                  </a:cubicBezTo>
                  <a:cubicBezTo>
                    <a:pt x="4199" y="2612"/>
                    <a:pt x="4049" y="2574"/>
                    <a:pt x="3912" y="2537"/>
                  </a:cubicBezTo>
                  <a:lnTo>
                    <a:pt x="3912" y="2537"/>
                  </a:lnTo>
                  <a:cubicBezTo>
                    <a:pt x="4252" y="2589"/>
                    <a:pt x="4592" y="2611"/>
                    <a:pt x="4931" y="2611"/>
                  </a:cubicBezTo>
                  <a:cubicBezTo>
                    <a:pt x="5079" y="2611"/>
                    <a:pt x="5227" y="2607"/>
                    <a:pt x="5374" y="2599"/>
                  </a:cubicBezTo>
                  <a:cubicBezTo>
                    <a:pt x="5587" y="2599"/>
                    <a:pt x="5824" y="2599"/>
                    <a:pt x="6036" y="2587"/>
                  </a:cubicBezTo>
                  <a:cubicBezTo>
                    <a:pt x="5724" y="2562"/>
                    <a:pt x="5424" y="2512"/>
                    <a:pt x="5124" y="2462"/>
                  </a:cubicBezTo>
                  <a:cubicBezTo>
                    <a:pt x="3899" y="2300"/>
                    <a:pt x="2937" y="1987"/>
                    <a:pt x="1887" y="1437"/>
                  </a:cubicBezTo>
                  <a:cubicBezTo>
                    <a:pt x="1150" y="1037"/>
                    <a:pt x="513" y="66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 name="Google Shape;91;p4"/>
            <p:cNvSpPr/>
            <p:nvPr/>
          </p:nvSpPr>
          <p:spPr>
            <a:xfrm>
              <a:off x="6641425" y="2202350"/>
              <a:ext cx="197800" cy="120475"/>
            </a:xfrm>
            <a:custGeom>
              <a:avLst/>
              <a:gdLst/>
              <a:ahLst/>
              <a:cxnLst/>
              <a:rect l="l" t="t" r="r" b="b"/>
              <a:pathLst>
                <a:path w="7912" h="4819" extrusionOk="0">
                  <a:moveTo>
                    <a:pt x="7911" y="1"/>
                  </a:moveTo>
                  <a:lnTo>
                    <a:pt x="7911" y="1"/>
                  </a:lnTo>
                  <a:cubicBezTo>
                    <a:pt x="7636" y="288"/>
                    <a:pt x="7349" y="550"/>
                    <a:pt x="7061" y="825"/>
                  </a:cubicBezTo>
                  <a:cubicBezTo>
                    <a:pt x="6062" y="1775"/>
                    <a:pt x="5274" y="2525"/>
                    <a:pt x="4137" y="3250"/>
                  </a:cubicBezTo>
                  <a:cubicBezTo>
                    <a:pt x="2825" y="3987"/>
                    <a:pt x="1575" y="4562"/>
                    <a:pt x="1" y="4812"/>
                  </a:cubicBezTo>
                  <a:cubicBezTo>
                    <a:pt x="105" y="4816"/>
                    <a:pt x="210" y="4818"/>
                    <a:pt x="314" y="4818"/>
                  </a:cubicBezTo>
                  <a:cubicBezTo>
                    <a:pt x="1697" y="4818"/>
                    <a:pt x="3079" y="4438"/>
                    <a:pt x="4287" y="3787"/>
                  </a:cubicBezTo>
                  <a:cubicBezTo>
                    <a:pt x="5524" y="3025"/>
                    <a:pt x="6499" y="1888"/>
                    <a:pt x="7374" y="738"/>
                  </a:cubicBezTo>
                  <a:cubicBezTo>
                    <a:pt x="7549" y="500"/>
                    <a:pt x="7749" y="225"/>
                    <a:pt x="7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 name="Google Shape;92;p4"/>
            <p:cNvSpPr/>
            <p:nvPr/>
          </p:nvSpPr>
          <p:spPr>
            <a:xfrm>
              <a:off x="6673600" y="2237025"/>
              <a:ext cx="156875" cy="98450"/>
            </a:xfrm>
            <a:custGeom>
              <a:avLst/>
              <a:gdLst/>
              <a:ahLst/>
              <a:cxnLst/>
              <a:rect l="l" t="t" r="r" b="b"/>
              <a:pathLst>
                <a:path w="6275" h="3938" extrusionOk="0">
                  <a:moveTo>
                    <a:pt x="6274" y="1"/>
                  </a:moveTo>
                  <a:cubicBezTo>
                    <a:pt x="6137" y="163"/>
                    <a:pt x="5987" y="313"/>
                    <a:pt x="5837" y="463"/>
                  </a:cubicBezTo>
                  <a:cubicBezTo>
                    <a:pt x="5112" y="1138"/>
                    <a:pt x="4675" y="1563"/>
                    <a:pt x="3962" y="2050"/>
                  </a:cubicBezTo>
                  <a:cubicBezTo>
                    <a:pt x="2588" y="2937"/>
                    <a:pt x="1488" y="3375"/>
                    <a:pt x="1" y="3937"/>
                  </a:cubicBezTo>
                  <a:cubicBezTo>
                    <a:pt x="2675" y="3625"/>
                    <a:pt x="4512" y="2637"/>
                    <a:pt x="6024" y="388"/>
                  </a:cubicBezTo>
                  <a:cubicBezTo>
                    <a:pt x="6112" y="263"/>
                    <a:pt x="6212" y="113"/>
                    <a:pt x="6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 name="Google Shape;93;p4"/>
            <p:cNvSpPr/>
            <p:nvPr/>
          </p:nvSpPr>
          <p:spPr>
            <a:xfrm>
              <a:off x="6715175" y="2281400"/>
              <a:ext cx="96225" cy="57200"/>
            </a:xfrm>
            <a:custGeom>
              <a:avLst/>
              <a:gdLst/>
              <a:ahLst/>
              <a:cxnLst/>
              <a:rect l="l" t="t" r="r" b="b"/>
              <a:pathLst>
                <a:path w="3849" h="2288" extrusionOk="0">
                  <a:moveTo>
                    <a:pt x="3849" y="0"/>
                  </a:moveTo>
                  <a:lnTo>
                    <a:pt x="3849" y="0"/>
                  </a:lnTo>
                  <a:cubicBezTo>
                    <a:pt x="3762" y="75"/>
                    <a:pt x="3674" y="138"/>
                    <a:pt x="3587" y="200"/>
                  </a:cubicBezTo>
                  <a:cubicBezTo>
                    <a:pt x="2449" y="975"/>
                    <a:pt x="1237" y="1775"/>
                    <a:pt x="0" y="2287"/>
                  </a:cubicBezTo>
                  <a:cubicBezTo>
                    <a:pt x="1475" y="2112"/>
                    <a:pt x="2762" y="1212"/>
                    <a:pt x="3737" y="125"/>
                  </a:cubicBezTo>
                  <a:cubicBezTo>
                    <a:pt x="3774" y="88"/>
                    <a:pt x="3812" y="38"/>
                    <a:pt x="38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 name="Google Shape;94;p4"/>
            <p:cNvSpPr/>
            <p:nvPr/>
          </p:nvSpPr>
          <p:spPr>
            <a:xfrm>
              <a:off x="6736100" y="2307000"/>
              <a:ext cx="52500" cy="35350"/>
            </a:xfrm>
            <a:custGeom>
              <a:avLst/>
              <a:gdLst/>
              <a:ahLst/>
              <a:cxnLst/>
              <a:rect l="l" t="t" r="r" b="b"/>
              <a:pathLst>
                <a:path w="2100" h="1414" extrusionOk="0">
                  <a:moveTo>
                    <a:pt x="2100" y="1"/>
                  </a:moveTo>
                  <a:lnTo>
                    <a:pt x="2100" y="1"/>
                  </a:lnTo>
                  <a:cubicBezTo>
                    <a:pt x="1550" y="638"/>
                    <a:pt x="800" y="1051"/>
                    <a:pt x="0" y="1413"/>
                  </a:cubicBezTo>
                  <a:cubicBezTo>
                    <a:pt x="863" y="1276"/>
                    <a:pt x="1687" y="751"/>
                    <a:pt x="2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 name="Google Shape;95;p4"/>
            <p:cNvSpPr/>
            <p:nvPr/>
          </p:nvSpPr>
          <p:spPr>
            <a:xfrm>
              <a:off x="6871050" y="1951475"/>
              <a:ext cx="69400" cy="189050"/>
            </a:xfrm>
            <a:custGeom>
              <a:avLst/>
              <a:gdLst/>
              <a:ahLst/>
              <a:cxnLst/>
              <a:rect l="l" t="t" r="r" b="b"/>
              <a:pathLst>
                <a:path w="2776" h="7562" extrusionOk="0">
                  <a:moveTo>
                    <a:pt x="1" y="1"/>
                  </a:moveTo>
                  <a:lnTo>
                    <a:pt x="1" y="1"/>
                  </a:lnTo>
                  <a:cubicBezTo>
                    <a:pt x="163" y="201"/>
                    <a:pt x="263" y="326"/>
                    <a:pt x="426" y="526"/>
                  </a:cubicBezTo>
                  <a:cubicBezTo>
                    <a:pt x="1488" y="1813"/>
                    <a:pt x="1650" y="3237"/>
                    <a:pt x="1326" y="4762"/>
                  </a:cubicBezTo>
                  <a:cubicBezTo>
                    <a:pt x="1151" y="5787"/>
                    <a:pt x="876" y="6649"/>
                    <a:pt x="388" y="7561"/>
                  </a:cubicBezTo>
                  <a:cubicBezTo>
                    <a:pt x="2125" y="5424"/>
                    <a:pt x="2775" y="2300"/>
                    <a:pt x="413" y="351"/>
                  </a:cubicBezTo>
                  <a:cubicBezTo>
                    <a:pt x="276" y="238"/>
                    <a:pt x="126" y="1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 name="Google Shape;96;p4"/>
            <p:cNvSpPr/>
            <p:nvPr/>
          </p:nvSpPr>
          <p:spPr>
            <a:xfrm>
              <a:off x="6902925" y="1969275"/>
              <a:ext cx="39700" cy="142800"/>
            </a:xfrm>
            <a:custGeom>
              <a:avLst/>
              <a:gdLst/>
              <a:ahLst/>
              <a:cxnLst/>
              <a:rect l="l" t="t" r="r" b="b"/>
              <a:pathLst>
                <a:path w="1588" h="5712" extrusionOk="0">
                  <a:moveTo>
                    <a:pt x="1" y="1"/>
                  </a:moveTo>
                  <a:lnTo>
                    <a:pt x="1" y="1"/>
                  </a:lnTo>
                  <a:cubicBezTo>
                    <a:pt x="126" y="251"/>
                    <a:pt x="225" y="513"/>
                    <a:pt x="338" y="776"/>
                  </a:cubicBezTo>
                  <a:cubicBezTo>
                    <a:pt x="988" y="2400"/>
                    <a:pt x="1075" y="4050"/>
                    <a:pt x="450" y="5712"/>
                  </a:cubicBezTo>
                  <a:cubicBezTo>
                    <a:pt x="1588" y="4025"/>
                    <a:pt x="1425" y="1938"/>
                    <a:pt x="225" y="338"/>
                  </a:cubicBezTo>
                  <a:cubicBezTo>
                    <a:pt x="151" y="226"/>
                    <a:pt x="63"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 name="Google Shape;97;p4"/>
            <p:cNvSpPr/>
            <p:nvPr/>
          </p:nvSpPr>
          <p:spPr>
            <a:xfrm>
              <a:off x="6932600" y="1995850"/>
              <a:ext cx="13775" cy="95000"/>
            </a:xfrm>
            <a:custGeom>
              <a:avLst/>
              <a:gdLst/>
              <a:ahLst/>
              <a:cxnLst/>
              <a:rect l="l" t="t" r="r" b="b"/>
              <a:pathLst>
                <a:path w="551" h="3800" extrusionOk="0">
                  <a:moveTo>
                    <a:pt x="1" y="0"/>
                  </a:moveTo>
                  <a:cubicBezTo>
                    <a:pt x="6" y="6"/>
                    <a:pt x="11" y="11"/>
                    <a:pt x="14" y="17"/>
                  </a:cubicBezTo>
                  <a:lnTo>
                    <a:pt x="14" y="17"/>
                  </a:lnTo>
                  <a:cubicBezTo>
                    <a:pt x="14" y="16"/>
                    <a:pt x="14" y="14"/>
                    <a:pt x="13" y="13"/>
                  </a:cubicBezTo>
                  <a:cubicBezTo>
                    <a:pt x="13" y="13"/>
                    <a:pt x="13" y="0"/>
                    <a:pt x="1" y="0"/>
                  </a:cubicBezTo>
                  <a:close/>
                  <a:moveTo>
                    <a:pt x="14" y="17"/>
                  </a:moveTo>
                  <a:cubicBezTo>
                    <a:pt x="51" y="177"/>
                    <a:pt x="63" y="301"/>
                    <a:pt x="88" y="450"/>
                  </a:cubicBezTo>
                  <a:cubicBezTo>
                    <a:pt x="276" y="1425"/>
                    <a:pt x="351" y="2712"/>
                    <a:pt x="226" y="3799"/>
                  </a:cubicBezTo>
                  <a:cubicBezTo>
                    <a:pt x="388" y="3262"/>
                    <a:pt x="551" y="2699"/>
                    <a:pt x="538" y="2125"/>
                  </a:cubicBezTo>
                  <a:cubicBezTo>
                    <a:pt x="513" y="1425"/>
                    <a:pt x="301" y="738"/>
                    <a:pt x="51" y="88"/>
                  </a:cubicBezTo>
                  <a:cubicBezTo>
                    <a:pt x="31" y="59"/>
                    <a:pt x="27" y="37"/>
                    <a:pt x="14" y="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 name="Google Shape;98;p4"/>
            <p:cNvSpPr/>
            <p:nvPr/>
          </p:nvSpPr>
          <p:spPr>
            <a:xfrm>
              <a:off x="6941975" y="2005525"/>
              <a:ext cx="15025" cy="57500"/>
            </a:xfrm>
            <a:custGeom>
              <a:avLst/>
              <a:gdLst/>
              <a:ahLst/>
              <a:cxnLst/>
              <a:rect l="l" t="t" r="r" b="b"/>
              <a:pathLst>
                <a:path w="601" h="2300" extrusionOk="0">
                  <a:moveTo>
                    <a:pt x="1" y="1"/>
                  </a:moveTo>
                  <a:lnTo>
                    <a:pt x="1" y="1"/>
                  </a:lnTo>
                  <a:cubicBezTo>
                    <a:pt x="313" y="788"/>
                    <a:pt x="363" y="1450"/>
                    <a:pt x="413" y="2300"/>
                  </a:cubicBezTo>
                  <a:cubicBezTo>
                    <a:pt x="600" y="1538"/>
                    <a:pt x="426" y="5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 name="Google Shape;99;p4"/>
            <p:cNvSpPr/>
            <p:nvPr/>
          </p:nvSpPr>
          <p:spPr>
            <a:xfrm>
              <a:off x="6149675" y="2376050"/>
              <a:ext cx="35025" cy="100000"/>
            </a:xfrm>
            <a:custGeom>
              <a:avLst/>
              <a:gdLst/>
              <a:ahLst/>
              <a:cxnLst/>
              <a:rect l="l" t="t" r="r" b="b"/>
              <a:pathLst>
                <a:path w="1401" h="4000" extrusionOk="0">
                  <a:moveTo>
                    <a:pt x="38" y="1"/>
                  </a:moveTo>
                  <a:lnTo>
                    <a:pt x="38" y="1"/>
                  </a:lnTo>
                  <a:cubicBezTo>
                    <a:pt x="1" y="600"/>
                    <a:pt x="26" y="1200"/>
                    <a:pt x="188" y="1788"/>
                  </a:cubicBezTo>
                  <a:cubicBezTo>
                    <a:pt x="438" y="2587"/>
                    <a:pt x="851" y="3362"/>
                    <a:pt x="1401" y="4000"/>
                  </a:cubicBezTo>
                  <a:cubicBezTo>
                    <a:pt x="688" y="2850"/>
                    <a:pt x="388" y="1638"/>
                    <a:pt x="276" y="338"/>
                  </a:cubicBezTo>
                  <a:cubicBezTo>
                    <a:pt x="188" y="226"/>
                    <a:pt x="113" y="1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 name="Google Shape;100;p4"/>
            <p:cNvSpPr/>
            <p:nvPr/>
          </p:nvSpPr>
          <p:spPr>
            <a:xfrm>
              <a:off x="6161875" y="2391050"/>
              <a:ext cx="9700" cy="45000"/>
            </a:xfrm>
            <a:custGeom>
              <a:avLst/>
              <a:gdLst/>
              <a:ahLst/>
              <a:cxnLst/>
              <a:rect l="l" t="t" r="r" b="b"/>
              <a:pathLst>
                <a:path w="388" h="1800" extrusionOk="0">
                  <a:moveTo>
                    <a:pt x="0" y="0"/>
                  </a:moveTo>
                  <a:lnTo>
                    <a:pt x="0" y="0"/>
                  </a:lnTo>
                  <a:cubicBezTo>
                    <a:pt x="13" y="625"/>
                    <a:pt x="125" y="1238"/>
                    <a:pt x="388" y="1800"/>
                  </a:cubicBezTo>
                  <a:cubicBezTo>
                    <a:pt x="275" y="1275"/>
                    <a:pt x="213" y="725"/>
                    <a:pt x="175" y="175"/>
                  </a:cubicBezTo>
                  <a:cubicBezTo>
                    <a:pt x="113" y="125"/>
                    <a:pt x="50" y="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 name="Google Shape;101;p4"/>
            <p:cNvSpPr/>
            <p:nvPr/>
          </p:nvSpPr>
          <p:spPr>
            <a:xfrm>
              <a:off x="6687350" y="2027400"/>
              <a:ext cx="120325" cy="46875"/>
            </a:xfrm>
            <a:custGeom>
              <a:avLst/>
              <a:gdLst/>
              <a:ahLst/>
              <a:cxnLst/>
              <a:rect l="l" t="t" r="r" b="b"/>
              <a:pathLst>
                <a:path w="4813" h="1875" extrusionOk="0">
                  <a:moveTo>
                    <a:pt x="1" y="0"/>
                  </a:moveTo>
                  <a:lnTo>
                    <a:pt x="1" y="0"/>
                  </a:lnTo>
                  <a:cubicBezTo>
                    <a:pt x="151" y="75"/>
                    <a:pt x="301" y="138"/>
                    <a:pt x="451" y="200"/>
                  </a:cubicBezTo>
                  <a:cubicBezTo>
                    <a:pt x="1013" y="450"/>
                    <a:pt x="1613" y="550"/>
                    <a:pt x="2200" y="713"/>
                  </a:cubicBezTo>
                  <a:cubicBezTo>
                    <a:pt x="3050" y="1000"/>
                    <a:pt x="3962" y="1375"/>
                    <a:pt x="4812" y="1875"/>
                  </a:cubicBezTo>
                  <a:cubicBezTo>
                    <a:pt x="4062" y="1238"/>
                    <a:pt x="3100" y="675"/>
                    <a:pt x="2238" y="450"/>
                  </a:cubicBezTo>
                  <a:cubicBezTo>
                    <a:pt x="1650" y="313"/>
                    <a:pt x="1051" y="325"/>
                    <a:pt x="476" y="138"/>
                  </a:cubicBezTo>
                  <a:cubicBezTo>
                    <a:pt x="313" y="100"/>
                    <a:pt x="138" y="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 name="Google Shape;102;p4"/>
            <p:cNvSpPr/>
            <p:nvPr/>
          </p:nvSpPr>
          <p:spPr>
            <a:xfrm>
              <a:off x="6615825" y="2099250"/>
              <a:ext cx="108725" cy="131250"/>
            </a:xfrm>
            <a:custGeom>
              <a:avLst/>
              <a:gdLst/>
              <a:ahLst/>
              <a:cxnLst/>
              <a:rect l="l" t="t" r="r" b="b"/>
              <a:pathLst>
                <a:path w="4349" h="5250" extrusionOk="0">
                  <a:moveTo>
                    <a:pt x="0" y="1"/>
                  </a:moveTo>
                  <a:lnTo>
                    <a:pt x="0" y="1"/>
                  </a:lnTo>
                  <a:cubicBezTo>
                    <a:pt x="38" y="113"/>
                    <a:pt x="75" y="238"/>
                    <a:pt x="125" y="363"/>
                  </a:cubicBezTo>
                  <a:cubicBezTo>
                    <a:pt x="412" y="1200"/>
                    <a:pt x="975" y="1888"/>
                    <a:pt x="1525" y="2575"/>
                  </a:cubicBezTo>
                  <a:cubicBezTo>
                    <a:pt x="2274" y="3675"/>
                    <a:pt x="3262" y="4499"/>
                    <a:pt x="4349" y="5249"/>
                  </a:cubicBezTo>
                  <a:cubicBezTo>
                    <a:pt x="3299" y="4224"/>
                    <a:pt x="2462" y="3287"/>
                    <a:pt x="1612" y="2275"/>
                  </a:cubicBezTo>
                  <a:cubicBezTo>
                    <a:pt x="1062" y="1663"/>
                    <a:pt x="537" y="1138"/>
                    <a:pt x="175" y="376"/>
                  </a:cubicBezTo>
                  <a:cubicBezTo>
                    <a:pt x="113" y="263"/>
                    <a:pt x="50"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 name="Google Shape;103;p4"/>
            <p:cNvSpPr/>
            <p:nvPr/>
          </p:nvSpPr>
          <p:spPr>
            <a:xfrm>
              <a:off x="6728900" y="2233600"/>
              <a:ext cx="40325" cy="28450"/>
            </a:xfrm>
            <a:custGeom>
              <a:avLst/>
              <a:gdLst/>
              <a:ahLst/>
              <a:cxnLst/>
              <a:rect l="l" t="t" r="r" b="b"/>
              <a:pathLst>
                <a:path w="1613" h="1138" extrusionOk="0">
                  <a:moveTo>
                    <a:pt x="1" y="0"/>
                  </a:moveTo>
                  <a:lnTo>
                    <a:pt x="1" y="0"/>
                  </a:lnTo>
                  <a:cubicBezTo>
                    <a:pt x="388" y="450"/>
                    <a:pt x="888" y="850"/>
                    <a:pt x="1438" y="1137"/>
                  </a:cubicBezTo>
                  <a:cubicBezTo>
                    <a:pt x="1500" y="1087"/>
                    <a:pt x="1550" y="1037"/>
                    <a:pt x="1613" y="987"/>
                  </a:cubicBezTo>
                  <a:cubicBezTo>
                    <a:pt x="1525" y="937"/>
                    <a:pt x="1438" y="900"/>
                    <a:pt x="1351" y="850"/>
                  </a:cubicBezTo>
                  <a:cubicBezTo>
                    <a:pt x="888" y="575"/>
                    <a:pt x="401" y="3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 name="Google Shape;104;p4"/>
            <p:cNvSpPr/>
            <p:nvPr/>
          </p:nvSpPr>
          <p:spPr>
            <a:xfrm>
              <a:off x="6656425" y="2149550"/>
              <a:ext cx="124050" cy="105925"/>
            </a:xfrm>
            <a:custGeom>
              <a:avLst/>
              <a:gdLst/>
              <a:ahLst/>
              <a:cxnLst/>
              <a:rect l="l" t="t" r="r" b="b"/>
              <a:pathLst>
                <a:path w="4962" h="4237" extrusionOk="0">
                  <a:moveTo>
                    <a:pt x="1" y="1"/>
                  </a:moveTo>
                  <a:cubicBezTo>
                    <a:pt x="1188" y="1700"/>
                    <a:pt x="2775" y="3275"/>
                    <a:pt x="4637" y="4237"/>
                  </a:cubicBezTo>
                  <a:cubicBezTo>
                    <a:pt x="4749" y="4137"/>
                    <a:pt x="4862" y="4024"/>
                    <a:pt x="4962" y="3925"/>
                  </a:cubicBezTo>
                  <a:cubicBezTo>
                    <a:pt x="4599" y="3725"/>
                    <a:pt x="4237" y="3500"/>
                    <a:pt x="3875" y="3262"/>
                  </a:cubicBezTo>
                  <a:cubicBezTo>
                    <a:pt x="2462" y="2375"/>
                    <a:pt x="1238" y="13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 name="Google Shape;105;p4"/>
            <p:cNvSpPr/>
            <p:nvPr/>
          </p:nvSpPr>
          <p:spPr>
            <a:xfrm>
              <a:off x="6703925" y="2185175"/>
              <a:ext cx="85000" cy="61250"/>
            </a:xfrm>
            <a:custGeom>
              <a:avLst/>
              <a:gdLst/>
              <a:ahLst/>
              <a:cxnLst/>
              <a:rect l="l" t="t" r="r" b="b"/>
              <a:pathLst>
                <a:path w="3400" h="2450" extrusionOk="0">
                  <a:moveTo>
                    <a:pt x="0" y="0"/>
                  </a:moveTo>
                  <a:lnTo>
                    <a:pt x="0" y="0"/>
                  </a:lnTo>
                  <a:cubicBezTo>
                    <a:pt x="937" y="937"/>
                    <a:pt x="1975" y="1825"/>
                    <a:pt x="3124" y="2450"/>
                  </a:cubicBezTo>
                  <a:cubicBezTo>
                    <a:pt x="3212" y="2362"/>
                    <a:pt x="3312" y="2287"/>
                    <a:pt x="3399" y="2200"/>
                  </a:cubicBezTo>
                  <a:cubicBezTo>
                    <a:pt x="2212" y="1575"/>
                    <a:pt x="1087" y="7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 name="Google Shape;106;p4"/>
            <p:cNvSpPr/>
            <p:nvPr/>
          </p:nvSpPr>
          <p:spPr>
            <a:xfrm>
              <a:off x="6733275" y="2193300"/>
              <a:ext cx="66275" cy="44700"/>
            </a:xfrm>
            <a:custGeom>
              <a:avLst/>
              <a:gdLst/>
              <a:ahLst/>
              <a:cxnLst/>
              <a:rect l="l" t="t" r="r" b="b"/>
              <a:pathLst>
                <a:path w="2651" h="1788" extrusionOk="0">
                  <a:moveTo>
                    <a:pt x="1" y="0"/>
                  </a:moveTo>
                  <a:lnTo>
                    <a:pt x="1" y="0"/>
                  </a:lnTo>
                  <a:cubicBezTo>
                    <a:pt x="688" y="700"/>
                    <a:pt x="1463" y="1337"/>
                    <a:pt x="2350" y="1787"/>
                  </a:cubicBezTo>
                  <a:cubicBezTo>
                    <a:pt x="2450" y="1700"/>
                    <a:pt x="2550" y="1637"/>
                    <a:pt x="2650" y="1562"/>
                  </a:cubicBezTo>
                  <a:cubicBezTo>
                    <a:pt x="1725" y="1137"/>
                    <a:pt x="838" y="61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 name="Google Shape;107;p4"/>
            <p:cNvSpPr/>
            <p:nvPr/>
          </p:nvSpPr>
          <p:spPr>
            <a:xfrm>
              <a:off x="6758900" y="2202975"/>
              <a:ext cx="46900" cy="26575"/>
            </a:xfrm>
            <a:custGeom>
              <a:avLst/>
              <a:gdLst/>
              <a:ahLst/>
              <a:cxnLst/>
              <a:rect l="l" t="t" r="r" b="b"/>
              <a:pathLst>
                <a:path w="1876" h="1063" extrusionOk="0">
                  <a:moveTo>
                    <a:pt x="1" y="0"/>
                  </a:moveTo>
                  <a:cubicBezTo>
                    <a:pt x="550" y="400"/>
                    <a:pt x="1125" y="750"/>
                    <a:pt x="1738" y="1063"/>
                  </a:cubicBezTo>
                  <a:cubicBezTo>
                    <a:pt x="1775" y="1013"/>
                    <a:pt x="1825" y="963"/>
                    <a:pt x="1875" y="900"/>
                  </a:cubicBezTo>
                  <a:cubicBezTo>
                    <a:pt x="1250" y="600"/>
                    <a:pt x="613" y="3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 name="Google Shape;108;p4"/>
            <p:cNvSpPr/>
            <p:nvPr/>
          </p:nvSpPr>
          <p:spPr>
            <a:xfrm>
              <a:off x="6782025" y="2202975"/>
              <a:ext cx="30625" cy="18150"/>
            </a:xfrm>
            <a:custGeom>
              <a:avLst/>
              <a:gdLst/>
              <a:ahLst/>
              <a:cxnLst/>
              <a:rect l="l" t="t" r="r" b="b"/>
              <a:pathLst>
                <a:path w="1225" h="726" extrusionOk="0">
                  <a:moveTo>
                    <a:pt x="0" y="0"/>
                  </a:moveTo>
                  <a:lnTo>
                    <a:pt x="0" y="0"/>
                  </a:lnTo>
                  <a:cubicBezTo>
                    <a:pt x="325" y="288"/>
                    <a:pt x="700" y="525"/>
                    <a:pt x="1100" y="725"/>
                  </a:cubicBezTo>
                  <a:cubicBezTo>
                    <a:pt x="1150" y="675"/>
                    <a:pt x="1188" y="625"/>
                    <a:pt x="1225" y="575"/>
                  </a:cubicBezTo>
                  <a:cubicBezTo>
                    <a:pt x="813" y="400"/>
                    <a:pt x="388"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 name="Google Shape;109;p4"/>
            <p:cNvSpPr/>
            <p:nvPr/>
          </p:nvSpPr>
          <p:spPr>
            <a:xfrm>
              <a:off x="6706100" y="2045525"/>
              <a:ext cx="159975" cy="102500"/>
            </a:xfrm>
            <a:custGeom>
              <a:avLst/>
              <a:gdLst/>
              <a:ahLst/>
              <a:cxnLst/>
              <a:rect l="l" t="t" r="r" b="b"/>
              <a:pathLst>
                <a:path w="6399" h="4100" extrusionOk="0">
                  <a:moveTo>
                    <a:pt x="26" y="0"/>
                  </a:moveTo>
                  <a:cubicBezTo>
                    <a:pt x="17" y="0"/>
                    <a:pt x="9" y="0"/>
                    <a:pt x="1" y="0"/>
                  </a:cubicBezTo>
                  <a:cubicBezTo>
                    <a:pt x="825" y="88"/>
                    <a:pt x="1513" y="425"/>
                    <a:pt x="2225" y="825"/>
                  </a:cubicBezTo>
                  <a:cubicBezTo>
                    <a:pt x="3262" y="1450"/>
                    <a:pt x="3850" y="1925"/>
                    <a:pt x="4824" y="2799"/>
                  </a:cubicBezTo>
                  <a:cubicBezTo>
                    <a:pt x="5324" y="3237"/>
                    <a:pt x="5762" y="3662"/>
                    <a:pt x="6174" y="4099"/>
                  </a:cubicBezTo>
                  <a:cubicBezTo>
                    <a:pt x="6249" y="3962"/>
                    <a:pt x="6324" y="3837"/>
                    <a:pt x="6399" y="3699"/>
                  </a:cubicBezTo>
                  <a:cubicBezTo>
                    <a:pt x="4793" y="1707"/>
                    <a:pt x="2343"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 name="Google Shape;110;p4"/>
            <p:cNvSpPr/>
            <p:nvPr/>
          </p:nvSpPr>
          <p:spPr>
            <a:xfrm>
              <a:off x="6810775" y="2077075"/>
              <a:ext cx="60300" cy="58450"/>
            </a:xfrm>
            <a:custGeom>
              <a:avLst/>
              <a:gdLst/>
              <a:ahLst/>
              <a:cxnLst/>
              <a:rect l="l" t="t" r="r" b="b"/>
              <a:pathLst>
                <a:path w="2412" h="2338" extrusionOk="0">
                  <a:moveTo>
                    <a:pt x="0" y="0"/>
                  </a:moveTo>
                  <a:cubicBezTo>
                    <a:pt x="912" y="700"/>
                    <a:pt x="1625" y="1475"/>
                    <a:pt x="2262" y="2337"/>
                  </a:cubicBezTo>
                  <a:cubicBezTo>
                    <a:pt x="2312" y="2237"/>
                    <a:pt x="2362" y="2150"/>
                    <a:pt x="2412" y="2050"/>
                  </a:cubicBezTo>
                  <a:cubicBezTo>
                    <a:pt x="1800" y="1188"/>
                    <a:pt x="987" y="4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 name="Google Shape;111;p4"/>
            <p:cNvSpPr/>
            <p:nvPr/>
          </p:nvSpPr>
          <p:spPr>
            <a:xfrm>
              <a:off x="6743275" y="2065825"/>
              <a:ext cx="115625" cy="90625"/>
            </a:xfrm>
            <a:custGeom>
              <a:avLst/>
              <a:gdLst/>
              <a:ahLst/>
              <a:cxnLst/>
              <a:rect l="l" t="t" r="r" b="b"/>
              <a:pathLst>
                <a:path w="4625" h="3625" extrusionOk="0">
                  <a:moveTo>
                    <a:pt x="1" y="0"/>
                  </a:moveTo>
                  <a:lnTo>
                    <a:pt x="1" y="0"/>
                  </a:lnTo>
                  <a:cubicBezTo>
                    <a:pt x="1000" y="613"/>
                    <a:pt x="1888" y="1313"/>
                    <a:pt x="2812" y="2075"/>
                  </a:cubicBezTo>
                  <a:cubicBezTo>
                    <a:pt x="3412" y="2575"/>
                    <a:pt x="3975" y="3087"/>
                    <a:pt x="4487" y="3624"/>
                  </a:cubicBezTo>
                  <a:cubicBezTo>
                    <a:pt x="4537" y="3550"/>
                    <a:pt x="4587" y="3475"/>
                    <a:pt x="4625" y="3387"/>
                  </a:cubicBezTo>
                  <a:cubicBezTo>
                    <a:pt x="3412" y="1912"/>
                    <a:pt x="1738" y="8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 name="Google Shape;112;p4"/>
            <p:cNvSpPr/>
            <p:nvPr/>
          </p:nvSpPr>
          <p:spPr>
            <a:xfrm>
              <a:off x="6767950" y="2095825"/>
              <a:ext cx="85950" cy="70300"/>
            </a:xfrm>
            <a:custGeom>
              <a:avLst/>
              <a:gdLst/>
              <a:ahLst/>
              <a:cxnLst/>
              <a:rect l="l" t="t" r="r" b="b"/>
              <a:pathLst>
                <a:path w="3438" h="2812" extrusionOk="0">
                  <a:moveTo>
                    <a:pt x="1" y="0"/>
                  </a:moveTo>
                  <a:cubicBezTo>
                    <a:pt x="1051" y="700"/>
                    <a:pt x="1988" y="1600"/>
                    <a:pt x="2913" y="2462"/>
                  </a:cubicBezTo>
                  <a:cubicBezTo>
                    <a:pt x="3038" y="2587"/>
                    <a:pt x="3150" y="2699"/>
                    <a:pt x="3275" y="2812"/>
                  </a:cubicBezTo>
                  <a:cubicBezTo>
                    <a:pt x="3275" y="2799"/>
                    <a:pt x="3300" y="2787"/>
                    <a:pt x="3313" y="2774"/>
                  </a:cubicBezTo>
                  <a:cubicBezTo>
                    <a:pt x="3350" y="2699"/>
                    <a:pt x="3400" y="2624"/>
                    <a:pt x="3438" y="2537"/>
                  </a:cubicBezTo>
                  <a:cubicBezTo>
                    <a:pt x="2475" y="1462"/>
                    <a:pt x="1201" y="58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 name="Google Shape;113;p4"/>
            <p:cNvSpPr/>
            <p:nvPr/>
          </p:nvSpPr>
          <p:spPr>
            <a:xfrm>
              <a:off x="6785450" y="2122050"/>
              <a:ext cx="61275" cy="55025"/>
            </a:xfrm>
            <a:custGeom>
              <a:avLst/>
              <a:gdLst/>
              <a:ahLst/>
              <a:cxnLst/>
              <a:rect l="l" t="t" r="r" b="b"/>
              <a:pathLst>
                <a:path w="2451" h="2201" extrusionOk="0">
                  <a:moveTo>
                    <a:pt x="1" y="1"/>
                  </a:moveTo>
                  <a:cubicBezTo>
                    <a:pt x="863" y="613"/>
                    <a:pt x="1575" y="1413"/>
                    <a:pt x="2275" y="2200"/>
                  </a:cubicBezTo>
                  <a:cubicBezTo>
                    <a:pt x="2338" y="2113"/>
                    <a:pt x="2388" y="2038"/>
                    <a:pt x="2450" y="1950"/>
                  </a:cubicBezTo>
                  <a:cubicBezTo>
                    <a:pt x="1763" y="1151"/>
                    <a:pt x="951" y="4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 name="Google Shape;114;p4"/>
            <p:cNvSpPr/>
            <p:nvPr/>
          </p:nvSpPr>
          <p:spPr>
            <a:xfrm>
              <a:off x="6795775" y="2142050"/>
              <a:ext cx="45000" cy="42825"/>
            </a:xfrm>
            <a:custGeom>
              <a:avLst/>
              <a:gdLst/>
              <a:ahLst/>
              <a:cxnLst/>
              <a:rect l="l" t="t" r="r" b="b"/>
              <a:pathLst>
                <a:path w="1800" h="1713" extrusionOk="0">
                  <a:moveTo>
                    <a:pt x="0" y="1"/>
                  </a:moveTo>
                  <a:lnTo>
                    <a:pt x="0" y="1"/>
                  </a:lnTo>
                  <a:cubicBezTo>
                    <a:pt x="638" y="488"/>
                    <a:pt x="1125" y="1113"/>
                    <a:pt x="1650" y="1713"/>
                  </a:cubicBezTo>
                  <a:cubicBezTo>
                    <a:pt x="1700" y="1638"/>
                    <a:pt x="1750" y="1563"/>
                    <a:pt x="1800" y="1488"/>
                  </a:cubicBezTo>
                  <a:cubicBezTo>
                    <a:pt x="1287" y="900"/>
                    <a:pt x="687" y="3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 name="Google Shape;115;p4"/>
            <p:cNvSpPr/>
            <p:nvPr/>
          </p:nvSpPr>
          <p:spPr>
            <a:xfrm>
              <a:off x="6805150" y="2163925"/>
              <a:ext cx="29375" cy="28450"/>
            </a:xfrm>
            <a:custGeom>
              <a:avLst/>
              <a:gdLst/>
              <a:ahLst/>
              <a:cxnLst/>
              <a:rect l="l" t="t" r="r" b="b"/>
              <a:pathLst>
                <a:path w="1175" h="1138" extrusionOk="0">
                  <a:moveTo>
                    <a:pt x="0" y="0"/>
                  </a:moveTo>
                  <a:lnTo>
                    <a:pt x="0" y="0"/>
                  </a:lnTo>
                  <a:cubicBezTo>
                    <a:pt x="375" y="300"/>
                    <a:pt x="662" y="700"/>
                    <a:pt x="987" y="1050"/>
                  </a:cubicBezTo>
                  <a:cubicBezTo>
                    <a:pt x="1012" y="1088"/>
                    <a:pt x="1037" y="1113"/>
                    <a:pt x="1062" y="1138"/>
                  </a:cubicBezTo>
                  <a:cubicBezTo>
                    <a:pt x="1100" y="1088"/>
                    <a:pt x="1137" y="1038"/>
                    <a:pt x="1175" y="988"/>
                  </a:cubicBezTo>
                  <a:cubicBezTo>
                    <a:pt x="825" y="613"/>
                    <a:pt x="437" y="2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 name="Google Shape;116;p4"/>
            <p:cNvSpPr/>
            <p:nvPr/>
          </p:nvSpPr>
          <p:spPr>
            <a:xfrm>
              <a:off x="6806700" y="2178300"/>
              <a:ext cx="22825" cy="19700"/>
            </a:xfrm>
            <a:custGeom>
              <a:avLst/>
              <a:gdLst/>
              <a:ahLst/>
              <a:cxnLst/>
              <a:rect l="l" t="t" r="r" b="b"/>
              <a:pathLst>
                <a:path w="913" h="788" extrusionOk="0">
                  <a:moveTo>
                    <a:pt x="1" y="0"/>
                  </a:moveTo>
                  <a:cubicBezTo>
                    <a:pt x="275" y="263"/>
                    <a:pt x="563" y="525"/>
                    <a:pt x="838" y="788"/>
                  </a:cubicBezTo>
                  <a:cubicBezTo>
                    <a:pt x="863" y="750"/>
                    <a:pt x="888" y="725"/>
                    <a:pt x="913" y="688"/>
                  </a:cubicBezTo>
                  <a:cubicBezTo>
                    <a:pt x="638" y="425"/>
                    <a:pt x="338"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 name="Google Shape;117;p4"/>
            <p:cNvSpPr/>
            <p:nvPr/>
          </p:nvSpPr>
          <p:spPr>
            <a:xfrm>
              <a:off x="6802950" y="2195475"/>
              <a:ext cx="19075" cy="12200"/>
            </a:xfrm>
            <a:custGeom>
              <a:avLst/>
              <a:gdLst/>
              <a:ahLst/>
              <a:cxnLst/>
              <a:rect l="l" t="t" r="r" b="b"/>
              <a:pathLst>
                <a:path w="763" h="488" extrusionOk="0">
                  <a:moveTo>
                    <a:pt x="1" y="1"/>
                  </a:moveTo>
                  <a:cubicBezTo>
                    <a:pt x="226" y="163"/>
                    <a:pt x="463" y="325"/>
                    <a:pt x="700" y="488"/>
                  </a:cubicBezTo>
                  <a:cubicBezTo>
                    <a:pt x="713" y="463"/>
                    <a:pt x="738" y="438"/>
                    <a:pt x="763" y="413"/>
                  </a:cubicBezTo>
                  <a:cubicBezTo>
                    <a:pt x="525" y="251"/>
                    <a:pt x="276"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 name="Google Shape;118;p4"/>
            <p:cNvSpPr/>
            <p:nvPr/>
          </p:nvSpPr>
          <p:spPr>
            <a:xfrm>
              <a:off x="6769525" y="2039575"/>
              <a:ext cx="109675" cy="79700"/>
            </a:xfrm>
            <a:custGeom>
              <a:avLst/>
              <a:gdLst/>
              <a:ahLst/>
              <a:cxnLst/>
              <a:rect l="l" t="t" r="r" b="b"/>
              <a:pathLst>
                <a:path w="4387" h="3188" extrusionOk="0">
                  <a:moveTo>
                    <a:pt x="0" y="1"/>
                  </a:moveTo>
                  <a:lnTo>
                    <a:pt x="0" y="1"/>
                  </a:lnTo>
                  <a:cubicBezTo>
                    <a:pt x="1113" y="638"/>
                    <a:pt x="2087" y="1213"/>
                    <a:pt x="3025" y="2025"/>
                  </a:cubicBezTo>
                  <a:cubicBezTo>
                    <a:pt x="3487" y="2400"/>
                    <a:pt x="3899" y="2775"/>
                    <a:pt x="4262" y="3187"/>
                  </a:cubicBezTo>
                  <a:cubicBezTo>
                    <a:pt x="4299" y="3112"/>
                    <a:pt x="4337" y="3025"/>
                    <a:pt x="4387" y="2950"/>
                  </a:cubicBezTo>
                  <a:cubicBezTo>
                    <a:pt x="3912" y="2363"/>
                    <a:pt x="3362" y="1863"/>
                    <a:pt x="2762" y="1425"/>
                  </a:cubicBezTo>
                  <a:cubicBezTo>
                    <a:pt x="1925" y="801"/>
                    <a:pt x="950" y="4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 name="Google Shape;119;p4"/>
            <p:cNvSpPr/>
            <p:nvPr/>
          </p:nvSpPr>
          <p:spPr>
            <a:xfrm>
              <a:off x="6797950" y="2042075"/>
              <a:ext cx="87825" cy="64075"/>
            </a:xfrm>
            <a:custGeom>
              <a:avLst/>
              <a:gdLst/>
              <a:ahLst/>
              <a:cxnLst/>
              <a:rect l="l" t="t" r="r" b="b"/>
              <a:pathLst>
                <a:path w="3513" h="2563" extrusionOk="0">
                  <a:moveTo>
                    <a:pt x="1" y="1"/>
                  </a:moveTo>
                  <a:lnTo>
                    <a:pt x="1" y="1"/>
                  </a:lnTo>
                  <a:cubicBezTo>
                    <a:pt x="1225" y="713"/>
                    <a:pt x="2300" y="1625"/>
                    <a:pt x="3387" y="2563"/>
                  </a:cubicBezTo>
                  <a:cubicBezTo>
                    <a:pt x="3425" y="2500"/>
                    <a:pt x="3462" y="2425"/>
                    <a:pt x="3500" y="2350"/>
                  </a:cubicBezTo>
                  <a:cubicBezTo>
                    <a:pt x="3500" y="2338"/>
                    <a:pt x="3512" y="2325"/>
                    <a:pt x="3512" y="2325"/>
                  </a:cubicBezTo>
                  <a:cubicBezTo>
                    <a:pt x="2537" y="1288"/>
                    <a:pt x="1375" y="4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 name="Google Shape;120;p4"/>
            <p:cNvSpPr/>
            <p:nvPr/>
          </p:nvSpPr>
          <p:spPr>
            <a:xfrm>
              <a:off x="6823875" y="2043025"/>
              <a:ext cx="65950" cy="55325"/>
            </a:xfrm>
            <a:custGeom>
              <a:avLst/>
              <a:gdLst/>
              <a:ahLst/>
              <a:cxnLst/>
              <a:rect l="l" t="t" r="r" b="b"/>
              <a:pathLst>
                <a:path w="2638" h="2213" extrusionOk="0">
                  <a:moveTo>
                    <a:pt x="1" y="0"/>
                  </a:moveTo>
                  <a:lnTo>
                    <a:pt x="1" y="0"/>
                  </a:lnTo>
                  <a:cubicBezTo>
                    <a:pt x="876" y="688"/>
                    <a:pt x="1688" y="1450"/>
                    <a:pt x="2513" y="2212"/>
                  </a:cubicBezTo>
                  <a:cubicBezTo>
                    <a:pt x="2550" y="2125"/>
                    <a:pt x="2600" y="2037"/>
                    <a:pt x="2638" y="1962"/>
                  </a:cubicBezTo>
                  <a:cubicBezTo>
                    <a:pt x="1875" y="1150"/>
                    <a:pt x="1026" y="4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 name="Google Shape;121;p4"/>
            <p:cNvSpPr/>
            <p:nvPr/>
          </p:nvSpPr>
          <p:spPr>
            <a:xfrm>
              <a:off x="6793575" y="2006475"/>
              <a:ext cx="105000" cy="70625"/>
            </a:xfrm>
            <a:custGeom>
              <a:avLst/>
              <a:gdLst/>
              <a:ahLst/>
              <a:cxnLst/>
              <a:rect l="l" t="t" r="r" b="b"/>
              <a:pathLst>
                <a:path w="4200" h="2825" extrusionOk="0">
                  <a:moveTo>
                    <a:pt x="1" y="0"/>
                  </a:moveTo>
                  <a:lnTo>
                    <a:pt x="1" y="0"/>
                  </a:lnTo>
                  <a:cubicBezTo>
                    <a:pt x="1638" y="975"/>
                    <a:pt x="2750" y="1750"/>
                    <a:pt x="4100" y="2824"/>
                  </a:cubicBezTo>
                  <a:cubicBezTo>
                    <a:pt x="4137" y="2737"/>
                    <a:pt x="4162" y="2637"/>
                    <a:pt x="4200" y="2549"/>
                  </a:cubicBezTo>
                  <a:cubicBezTo>
                    <a:pt x="4137" y="2524"/>
                    <a:pt x="4100" y="2487"/>
                    <a:pt x="4087" y="2424"/>
                  </a:cubicBezTo>
                  <a:cubicBezTo>
                    <a:pt x="3787" y="2137"/>
                    <a:pt x="3462" y="1850"/>
                    <a:pt x="3112" y="1600"/>
                  </a:cubicBezTo>
                  <a:cubicBezTo>
                    <a:pt x="2163" y="900"/>
                    <a:pt x="1100" y="4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 name="Google Shape;122;p4"/>
            <p:cNvSpPr/>
            <p:nvPr/>
          </p:nvSpPr>
          <p:spPr>
            <a:xfrm>
              <a:off x="6829825" y="2003025"/>
              <a:ext cx="66875" cy="49400"/>
            </a:xfrm>
            <a:custGeom>
              <a:avLst/>
              <a:gdLst/>
              <a:ahLst/>
              <a:cxnLst/>
              <a:rect l="l" t="t" r="r" b="b"/>
              <a:pathLst>
                <a:path w="2675" h="1976" extrusionOk="0">
                  <a:moveTo>
                    <a:pt x="0" y="1"/>
                  </a:moveTo>
                  <a:lnTo>
                    <a:pt x="0" y="1"/>
                  </a:lnTo>
                  <a:cubicBezTo>
                    <a:pt x="850" y="613"/>
                    <a:pt x="1800" y="1375"/>
                    <a:pt x="2625" y="1938"/>
                  </a:cubicBezTo>
                  <a:cubicBezTo>
                    <a:pt x="2637" y="1950"/>
                    <a:pt x="2650" y="1963"/>
                    <a:pt x="2662" y="1975"/>
                  </a:cubicBezTo>
                  <a:cubicBezTo>
                    <a:pt x="2675" y="1888"/>
                    <a:pt x="2675" y="1788"/>
                    <a:pt x="2675" y="1700"/>
                  </a:cubicBezTo>
                  <a:cubicBezTo>
                    <a:pt x="1875" y="1013"/>
                    <a:pt x="950" y="4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 name="Google Shape;123;p4"/>
            <p:cNvSpPr/>
            <p:nvPr/>
          </p:nvSpPr>
          <p:spPr>
            <a:xfrm>
              <a:off x="6849500" y="2002725"/>
              <a:ext cx="47525" cy="34700"/>
            </a:xfrm>
            <a:custGeom>
              <a:avLst/>
              <a:gdLst/>
              <a:ahLst/>
              <a:cxnLst/>
              <a:rect l="l" t="t" r="r" b="b"/>
              <a:pathLst>
                <a:path w="1901" h="1388" extrusionOk="0">
                  <a:moveTo>
                    <a:pt x="1" y="0"/>
                  </a:moveTo>
                  <a:lnTo>
                    <a:pt x="1" y="0"/>
                  </a:lnTo>
                  <a:cubicBezTo>
                    <a:pt x="400" y="250"/>
                    <a:pt x="775" y="575"/>
                    <a:pt x="1163" y="875"/>
                  </a:cubicBezTo>
                  <a:cubicBezTo>
                    <a:pt x="1400" y="1050"/>
                    <a:pt x="1650" y="1225"/>
                    <a:pt x="1900" y="1387"/>
                  </a:cubicBezTo>
                  <a:cubicBezTo>
                    <a:pt x="1900" y="1300"/>
                    <a:pt x="1900" y="1225"/>
                    <a:pt x="1900" y="1137"/>
                  </a:cubicBezTo>
                  <a:cubicBezTo>
                    <a:pt x="1300" y="687"/>
                    <a:pt x="688" y="2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 name="Google Shape;124;p4"/>
            <p:cNvSpPr/>
            <p:nvPr/>
          </p:nvSpPr>
          <p:spPr>
            <a:xfrm>
              <a:off x="6790150" y="1943350"/>
              <a:ext cx="104375" cy="65025"/>
            </a:xfrm>
            <a:custGeom>
              <a:avLst/>
              <a:gdLst/>
              <a:ahLst/>
              <a:cxnLst/>
              <a:rect l="l" t="t" r="r" b="b"/>
              <a:pathLst>
                <a:path w="4175" h="2601" extrusionOk="0">
                  <a:moveTo>
                    <a:pt x="0" y="1"/>
                  </a:moveTo>
                  <a:cubicBezTo>
                    <a:pt x="788" y="288"/>
                    <a:pt x="1500" y="751"/>
                    <a:pt x="2187" y="1213"/>
                  </a:cubicBezTo>
                  <a:cubicBezTo>
                    <a:pt x="2937" y="1688"/>
                    <a:pt x="3537" y="2125"/>
                    <a:pt x="4174" y="2600"/>
                  </a:cubicBezTo>
                  <a:cubicBezTo>
                    <a:pt x="4137" y="2425"/>
                    <a:pt x="4099" y="2263"/>
                    <a:pt x="4049" y="2100"/>
                  </a:cubicBezTo>
                  <a:cubicBezTo>
                    <a:pt x="4024" y="2075"/>
                    <a:pt x="3999" y="2050"/>
                    <a:pt x="3974" y="2013"/>
                  </a:cubicBezTo>
                  <a:cubicBezTo>
                    <a:pt x="2824" y="1038"/>
                    <a:pt x="1487"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 name="Google Shape;125;p4"/>
            <p:cNvSpPr/>
            <p:nvPr/>
          </p:nvSpPr>
          <p:spPr>
            <a:xfrm>
              <a:off x="6800775" y="1937100"/>
              <a:ext cx="85300" cy="51575"/>
            </a:xfrm>
            <a:custGeom>
              <a:avLst/>
              <a:gdLst/>
              <a:ahLst/>
              <a:cxnLst/>
              <a:rect l="l" t="t" r="r" b="b"/>
              <a:pathLst>
                <a:path w="3412" h="2063" extrusionOk="0">
                  <a:moveTo>
                    <a:pt x="0" y="1"/>
                  </a:moveTo>
                  <a:cubicBezTo>
                    <a:pt x="1250" y="526"/>
                    <a:pt x="2325" y="1325"/>
                    <a:pt x="3412" y="2063"/>
                  </a:cubicBezTo>
                  <a:cubicBezTo>
                    <a:pt x="3299" y="1913"/>
                    <a:pt x="3199" y="1750"/>
                    <a:pt x="3099" y="1588"/>
                  </a:cubicBezTo>
                  <a:cubicBezTo>
                    <a:pt x="2187" y="851"/>
                    <a:pt x="1175" y="2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 name="Google Shape;126;p4"/>
            <p:cNvSpPr/>
            <p:nvPr/>
          </p:nvSpPr>
          <p:spPr>
            <a:xfrm>
              <a:off x="6813575" y="1934600"/>
              <a:ext cx="60325" cy="35325"/>
            </a:xfrm>
            <a:custGeom>
              <a:avLst/>
              <a:gdLst/>
              <a:ahLst/>
              <a:cxnLst/>
              <a:rect l="l" t="t" r="r" b="b"/>
              <a:pathLst>
                <a:path w="2413" h="1413" extrusionOk="0">
                  <a:moveTo>
                    <a:pt x="0" y="1"/>
                  </a:moveTo>
                  <a:lnTo>
                    <a:pt x="0" y="1"/>
                  </a:lnTo>
                  <a:cubicBezTo>
                    <a:pt x="813" y="438"/>
                    <a:pt x="1613" y="938"/>
                    <a:pt x="2412" y="1413"/>
                  </a:cubicBezTo>
                  <a:cubicBezTo>
                    <a:pt x="2350" y="1313"/>
                    <a:pt x="2275" y="1201"/>
                    <a:pt x="2212" y="1101"/>
                  </a:cubicBezTo>
                  <a:cubicBezTo>
                    <a:pt x="1525" y="626"/>
                    <a:pt x="813" y="2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 name="Google Shape;127;p4"/>
            <p:cNvSpPr/>
            <p:nvPr/>
          </p:nvSpPr>
          <p:spPr>
            <a:xfrm>
              <a:off x="6812950" y="1924925"/>
              <a:ext cx="50325" cy="29400"/>
            </a:xfrm>
            <a:custGeom>
              <a:avLst/>
              <a:gdLst/>
              <a:ahLst/>
              <a:cxnLst/>
              <a:rect l="l" t="t" r="r" b="b"/>
              <a:pathLst>
                <a:path w="2013" h="1176" extrusionOk="0">
                  <a:moveTo>
                    <a:pt x="0" y="0"/>
                  </a:moveTo>
                  <a:cubicBezTo>
                    <a:pt x="613" y="375"/>
                    <a:pt x="1350" y="813"/>
                    <a:pt x="2012" y="1175"/>
                  </a:cubicBezTo>
                  <a:cubicBezTo>
                    <a:pt x="1937" y="1075"/>
                    <a:pt x="1862" y="975"/>
                    <a:pt x="1788" y="875"/>
                  </a:cubicBezTo>
                  <a:cubicBezTo>
                    <a:pt x="1225" y="513"/>
                    <a:pt x="650" y="2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 name="Google Shape;128;p4"/>
            <p:cNvSpPr/>
            <p:nvPr/>
          </p:nvSpPr>
          <p:spPr>
            <a:xfrm>
              <a:off x="6778900" y="1899300"/>
              <a:ext cx="74375" cy="35025"/>
            </a:xfrm>
            <a:custGeom>
              <a:avLst/>
              <a:gdLst/>
              <a:ahLst/>
              <a:cxnLst/>
              <a:rect l="l" t="t" r="r" b="b"/>
              <a:pathLst>
                <a:path w="2975" h="1401" extrusionOk="0">
                  <a:moveTo>
                    <a:pt x="0" y="1"/>
                  </a:moveTo>
                  <a:cubicBezTo>
                    <a:pt x="988" y="438"/>
                    <a:pt x="1962" y="975"/>
                    <a:pt x="2975" y="1400"/>
                  </a:cubicBezTo>
                  <a:cubicBezTo>
                    <a:pt x="2962" y="1388"/>
                    <a:pt x="2962" y="1388"/>
                    <a:pt x="2962" y="1375"/>
                  </a:cubicBezTo>
                  <a:cubicBezTo>
                    <a:pt x="2012" y="851"/>
                    <a:pt x="1075"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 name="Google Shape;129;p4"/>
            <p:cNvSpPr/>
            <p:nvPr/>
          </p:nvSpPr>
          <p:spPr>
            <a:xfrm>
              <a:off x="6848575" y="1995225"/>
              <a:ext cx="48125" cy="31575"/>
            </a:xfrm>
            <a:custGeom>
              <a:avLst/>
              <a:gdLst/>
              <a:ahLst/>
              <a:cxnLst/>
              <a:rect l="l" t="t" r="r" b="b"/>
              <a:pathLst>
                <a:path w="1925" h="1263" extrusionOk="0">
                  <a:moveTo>
                    <a:pt x="0" y="0"/>
                  </a:moveTo>
                  <a:cubicBezTo>
                    <a:pt x="625" y="438"/>
                    <a:pt x="1275" y="862"/>
                    <a:pt x="1925" y="1262"/>
                  </a:cubicBezTo>
                  <a:cubicBezTo>
                    <a:pt x="1925" y="1175"/>
                    <a:pt x="1912" y="1087"/>
                    <a:pt x="1912" y="1012"/>
                  </a:cubicBezTo>
                  <a:cubicBezTo>
                    <a:pt x="1312" y="600"/>
                    <a:pt x="675" y="2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 name="Google Shape;130;p4"/>
            <p:cNvSpPr/>
            <p:nvPr/>
          </p:nvSpPr>
          <p:spPr>
            <a:xfrm>
              <a:off x="6856375" y="1991475"/>
              <a:ext cx="39700" cy="26575"/>
            </a:xfrm>
            <a:custGeom>
              <a:avLst/>
              <a:gdLst/>
              <a:ahLst/>
              <a:cxnLst/>
              <a:rect l="l" t="t" r="r" b="b"/>
              <a:pathLst>
                <a:path w="1588" h="1063" extrusionOk="0">
                  <a:moveTo>
                    <a:pt x="1" y="0"/>
                  </a:moveTo>
                  <a:cubicBezTo>
                    <a:pt x="488" y="363"/>
                    <a:pt x="1038" y="713"/>
                    <a:pt x="1588" y="1062"/>
                  </a:cubicBezTo>
                  <a:cubicBezTo>
                    <a:pt x="1575" y="987"/>
                    <a:pt x="1563" y="925"/>
                    <a:pt x="1563" y="850"/>
                  </a:cubicBezTo>
                  <a:cubicBezTo>
                    <a:pt x="1063" y="513"/>
                    <a:pt x="563"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 name="Google Shape;131;p4"/>
            <p:cNvSpPr/>
            <p:nvPr/>
          </p:nvSpPr>
          <p:spPr>
            <a:xfrm>
              <a:off x="6840750" y="2043325"/>
              <a:ext cx="52525" cy="46275"/>
            </a:xfrm>
            <a:custGeom>
              <a:avLst/>
              <a:gdLst/>
              <a:ahLst/>
              <a:cxnLst/>
              <a:rect l="l" t="t" r="r" b="b"/>
              <a:pathLst>
                <a:path w="2101" h="1851" extrusionOk="0">
                  <a:moveTo>
                    <a:pt x="1" y="1"/>
                  </a:moveTo>
                  <a:lnTo>
                    <a:pt x="1" y="1"/>
                  </a:lnTo>
                  <a:cubicBezTo>
                    <a:pt x="688" y="588"/>
                    <a:pt x="1350" y="1225"/>
                    <a:pt x="2000" y="1850"/>
                  </a:cubicBezTo>
                  <a:cubicBezTo>
                    <a:pt x="2038" y="1775"/>
                    <a:pt x="2063" y="1700"/>
                    <a:pt x="2100" y="1625"/>
                  </a:cubicBezTo>
                  <a:cubicBezTo>
                    <a:pt x="1500" y="988"/>
                    <a:pt x="825" y="4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 name="Google Shape;132;p4"/>
            <p:cNvSpPr/>
            <p:nvPr/>
          </p:nvSpPr>
          <p:spPr>
            <a:xfrm>
              <a:off x="6626125" y="2138625"/>
              <a:ext cx="130925" cy="137175"/>
            </a:xfrm>
            <a:custGeom>
              <a:avLst/>
              <a:gdLst/>
              <a:ahLst/>
              <a:cxnLst/>
              <a:rect l="l" t="t" r="r" b="b"/>
              <a:pathLst>
                <a:path w="5237" h="5487" extrusionOk="0">
                  <a:moveTo>
                    <a:pt x="0" y="0"/>
                  </a:moveTo>
                  <a:lnTo>
                    <a:pt x="0" y="0"/>
                  </a:lnTo>
                  <a:cubicBezTo>
                    <a:pt x="1038" y="1987"/>
                    <a:pt x="2375" y="3899"/>
                    <a:pt x="4262" y="5161"/>
                  </a:cubicBezTo>
                  <a:cubicBezTo>
                    <a:pt x="4449" y="5274"/>
                    <a:pt x="4624" y="5374"/>
                    <a:pt x="4812" y="5486"/>
                  </a:cubicBezTo>
                  <a:cubicBezTo>
                    <a:pt x="4912" y="5436"/>
                    <a:pt x="4999" y="5386"/>
                    <a:pt x="5087" y="5349"/>
                  </a:cubicBezTo>
                  <a:cubicBezTo>
                    <a:pt x="5137" y="5324"/>
                    <a:pt x="5187" y="5311"/>
                    <a:pt x="5237" y="5286"/>
                  </a:cubicBezTo>
                  <a:cubicBezTo>
                    <a:pt x="5237" y="5274"/>
                    <a:pt x="5237" y="5261"/>
                    <a:pt x="5237" y="5249"/>
                  </a:cubicBezTo>
                  <a:cubicBezTo>
                    <a:pt x="4899" y="5036"/>
                    <a:pt x="4574" y="4824"/>
                    <a:pt x="4287" y="4599"/>
                  </a:cubicBezTo>
                  <a:cubicBezTo>
                    <a:pt x="2637" y="3249"/>
                    <a:pt x="1175" y="17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 name="Google Shape;133;p4"/>
            <p:cNvSpPr/>
            <p:nvPr/>
          </p:nvSpPr>
          <p:spPr>
            <a:xfrm>
              <a:off x="6655500" y="2203275"/>
              <a:ext cx="82175" cy="80325"/>
            </a:xfrm>
            <a:custGeom>
              <a:avLst/>
              <a:gdLst/>
              <a:ahLst/>
              <a:cxnLst/>
              <a:rect l="l" t="t" r="r" b="b"/>
              <a:pathLst>
                <a:path w="3287" h="3213" extrusionOk="0">
                  <a:moveTo>
                    <a:pt x="0" y="1"/>
                  </a:moveTo>
                  <a:cubicBezTo>
                    <a:pt x="275" y="626"/>
                    <a:pt x="750" y="1113"/>
                    <a:pt x="1200" y="1613"/>
                  </a:cubicBezTo>
                  <a:cubicBezTo>
                    <a:pt x="1750" y="2213"/>
                    <a:pt x="2375" y="2738"/>
                    <a:pt x="3037" y="3213"/>
                  </a:cubicBezTo>
                  <a:cubicBezTo>
                    <a:pt x="3124" y="3163"/>
                    <a:pt x="3212" y="3125"/>
                    <a:pt x="3287" y="3075"/>
                  </a:cubicBezTo>
                  <a:cubicBezTo>
                    <a:pt x="2687" y="2588"/>
                    <a:pt x="2087" y="2075"/>
                    <a:pt x="1500" y="1563"/>
                  </a:cubicBezTo>
                  <a:cubicBezTo>
                    <a:pt x="962" y="1063"/>
                    <a:pt x="388" y="6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 name="Google Shape;134;p4"/>
            <p:cNvSpPr/>
            <p:nvPr/>
          </p:nvSpPr>
          <p:spPr>
            <a:xfrm>
              <a:off x="6651125" y="2214850"/>
              <a:ext cx="70625" cy="77200"/>
            </a:xfrm>
            <a:custGeom>
              <a:avLst/>
              <a:gdLst/>
              <a:ahLst/>
              <a:cxnLst/>
              <a:rect l="l" t="t" r="r" b="b"/>
              <a:pathLst>
                <a:path w="2825" h="3088" extrusionOk="0">
                  <a:moveTo>
                    <a:pt x="0" y="0"/>
                  </a:moveTo>
                  <a:lnTo>
                    <a:pt x="0" y="0"/>
                  </a:lnTo>
                  <a:cubicBezTo>
                    <a:pt x="450" y="925"/>
                    <a:pt x="1050" y="1787"/>
                    <a:pt x="1800" y="2487"/>
                  </a:cubicBezTo>
                  <a:cubicBezTo>
                    <a:pt x="2025" y="2712"/>
                    <a:pt x="2262" y="2900"/>
                    <a:pt x="2500" y="3087"/>
                  </a:cubicBezTo>
                  <a:cubicBezTo>
                    <a:pt x="2612" y="3037"/>
                    <a:pt x="2724" y="3000"/>
                    <a:pt x="2824" y="2950"/>
                  </a:cubicBezTo>
                  <a:cubicBezTo>
                    <a:pt x="1812" y="2025"/>
                    <a:pt x="825" y="10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 name="Google Shape;135;p4"/>
            <p:cNvSpPr/>
            <p:nvPr/>
          </p:nvSpPr>
          <p:spPr>
            <a:xfrm>
              <a:off x="6600825" y="2153300"/>
              <a:ext cx="106550" cy="142475"/>
            </a:xfrm>
            <a:custGeom>
              <a:avLst/>
              <a:gdLst/>
              <a:ahLst/>
              <a:cxnLst/>
              <a:rect l="l" t="t" r="r" b="b"/>
              <a:pathLst>
                <a:path w="4262" h="5699" extrusionOk="0">
                  <a:moveTo>
                    <a:pt x="0" y="1"/>
                  </a:moveTo>
                  <a:lnTo>
                    <a:pt x="0" y="1"/>
                  </a:lnTo>
                  <a:cubicBezTo>
                    <a:pt x="738" y="2375"/>
                    <a:pt x="2150" y="4162"/>
                    <a:pt x="3924" y="5699"/>
                  </a:cubicBezTo>
                  <a:cubicBezTo>
                    <a:pt x="4037" y="5674"/>
                    <a:pt x="4149" y="5649"/>
                    <a:pt x="4262" y="5624"/>
                  </a:cubicBezTo>
                  <a:cubicBezTo>
                    <a:pt x="2562" y="3924"/>
                    <a:pt x="1112" y="22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 name="Google Shape;136;p4"/>
            <p:cNvSpPr/>
            <p:nvPr/>
          </p:nvSpPr>
          <p:spPr>
            <a:xfrm>
              <a:off x="6603000" y="2191725"/>
              <a:ext cx="89075" cy="106250"/>
            </a:xfrm>
            <a:custGeom>
              <a:avLst/>
              <a:gdLst/>
              <a:ahLst/>
              <a:cxnLst/>
              <a:rect l="l" t="t" r="r" b="b"/>
              <a:pathLst>
                <a:path w="3563" h="4250" extrusionOk="0">
                  <a:moveTo>
                    <a:pt x="1" y="1"/>
                  </a:moveTo>
                  <a:lnTo>
                    <a:pt x="1" y="1"/>
                  </a:lnTo>
                  <a:cubicBezTo>
                    <a:pt x="726" y="1700"/>
                    <a:pt x="1888" y="3062"/>
                    <a:pt x="3250" y="4249"/>
                  </a:cubicBezTo>
                  <a:cubicBezTo>
                    <a:pt x="3350" y="4237"/>
                    <a:pt x="3462" y="4224"/>
                    <a:pt x="3562" y="4212"/>
                  </a:cubicBezTo>
                  <a:cubicBezTo>
                    <a:pt x="2937" y="3562"/>
                    <a:pt x="2325" y="2912"/>
                    <a:pt x="1738" y="2238"/>
                  </a:cubicBezTo>
                  <a:cubicBezTo>
                    <a:pt x="1088" y="1500"/>
                    <a:pt x="551" y="9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 name="Google Shape;137;p4"/>
            <p:cNvSpPr/>
            <p:nvPr/>
          </p:nvSpPr>
          <p:spPr>
            <a:xfrm>
              <a:off x="6603950" y="2214525"/>
              <a:ext cx="68125" cy="84075"/>
            </a:xfrm>
            <a:custGeom>
              <a:avLst/>
              <a:gdLst/>
              <a:ahLst/>
              <a:cxnLst/>
              <a:rect l="l" t="t" r="r" b="b"/>
              <a:pathLst>
                <a:path w="2725" h="3363" extrusionOk="0">
                  <a:moveTo>
                    <a:pt x="0" y="1"/>
                  </a:moveTo>
                  <a:lnTo>
                    <a:pt x="0" y="1"/>
                  </a:lnTo>
                  <a:cubicBezTo>
                    <a:pt x="575" y="1301"/>
                    <a:pt x="1375" y="2425"/>
                    <a:pt x="2375" y="3362"/>
                  </a:cubicBezTo>
                  <a:lnTo>
                    <a:pt x="2550" y="3362"/>
                  </a:lnTo>
                  <a:cubicBezTo>
                    <a:pt x="2612" y="3350"/>
                    <a:pt x="2662" y="3350"/>
                    <a:pt x="2724" y="3350"/>
                  </a:cubicBezTo>
                  <a:cubicBezTo>
                    <a:pt x="2275" y="2875"/>
                    <a:pt x="1875" y="2400"/>
                    <a:pt x="1575" y="2038"/>
                  </a:cubicBezTo>
                  <a:cubicBezTo>
                    <a:pt x="1075" y="1438"/>
                    <a:pt x="513" y="7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 name="Google Shape;138;p4"/>
            <p:cNvSpPr/>
            <p:nvPr/>
          </p:nvSpPr>
          <p:spPr>
            <a:xfrm>
              <a:off x="6598325" y="2222975"/>
              <a:ext cx="50325" cy="76250"/>
            </a:xfrm>
            <a:custGeom>
              <a:avLst/>
              <a:gdLst/>
              <a:ahLst/>
              <a:cxnLst/>
              <a:rect l="l" t="t" r="r" b="b"/>
              <a:pathLst>
                <a:path w="2013" h="3050" extrusionOk="0">
                  <a:moveTo>
                    <a:pt x="0" y="0"/>
                  </a:moveTo>
                  <a:lnTo>
                    <a:pt x="0" y="0"/>
                  </a:lnTo>
                  <a:cubicBezTo>
                    <a:pt x="363" y="1125"/>
                    <a:pt x="975" y="2137"/>
                    <a:pt x="1737" y="3049"/>
                  </a:cubicBezTo>
                  <a:lnTo>
                    <a:pt x="2012" y="3049"/>
                  </a:lnTo>
                  <a:cubicBezTo>
                    <a:pt x="1287" y="2062"/>
                    <a:pt x="600" y="10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 name="Google Shape;139;p4"/>
            <p:cNvSpPr/>
            <p:nvPr/>
          </p:nvSpPr>
          <p:spPr>
            <a:xfrm>
              <a:off x="6552700" y="2187350"/>
              <a:ext cx="66250" cy="106575"/>
            </a:xfrm>
            <a:custGeom>
              <a:avLst/>
              <a:gdLst/>
              <a:ahLst/>
              <a:cxnLst/>
              <a:rect l="l" t="t" r="r" b="b"/>
              <a:pathLst>
                <a:path w="2650" h="4263" extrusionOk="0">
                  <a:moveTo>
                    <a:pt x="1" y="1"/>
                  </a:moveTo>
                  <a:lnTo>
                    <a:pt x="1" y="1"/>
                  </a:lnTo>
                  <a:cubicBezTo>
                    <a:pt x="338" y="1488"/>
                    <a:pt x="1088" y="2875"/>
                    <a:pt x="1963" y="4112"/>
                  </a:cubicBezTo>
                  <a:cubicBezTo>
                    <a:pt x="1988" y="4150"/>
                    <a:pt x="2013" y="4187"/>
                    <a:pt x="2038" y="4212"/>
                  </a:cubicBezTo>
                  <a:cubicBezTo>
                    <a:pt x="2100" y="4225"/>
                    <a:pt x="2150" y="4237"/>
                    <a:pt x="2200" y="4250"/>
                  </a:cubicBezTo>
                  <a:lnTo>
                    <a:pt x="2275" y="4250"/>
                  </a:lnTo>
                  <a:cubicBezTo>
                    <a:pt x="2400" y="4250"/>
                    <a:pt x="2525" y="4250"/>
                    <a:pt x="2650" y="4262"/>
                  </a:cubicBezTo>
                  <a:cubicBezTo>
                    <a:pt x="2238" y="3687"/>
                    <a:pt x="1838" y="3125"/>
                    <a:pt x="1450" y="2537"/>
                  </a:cubicBezTo>
                  <a:cubicBezTo>
                    <a:pt x="938" y="1713"/>
                    <a:pt x="338" y="9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 name="Google Shape;140;p4"/>
            <p:cNvSpPr/>
            <p:nvPr/>
          </p:nvSpPr>
          <p:spPr>
            <a:xfrm>
              <a:off x="6592075" y="2233600"/>
              <a:ext cx="40325" cy="62175"/>
            </a:xfrm>
            <a:custGeom>
              <a:avLst/>
              <a:gdLst/>
              <a:ahLst/>
              <a:cxnLst/>
              <a:rect l="l" t="t" r="r" b="b"/>
              <a:pathLst>
                <a:path w="1613" h="2487" extrusionOk="0">
                  <a:moveTo>
                    <a:pt x="0" y="0"/>
                  </a:moveTo>
                  <a:lnTo>
                    <a:pt x="0" y="0"/>
                  </a:lnTo>
                  <a:cubicBezTo>
                    <a:pt x="250" y="887"/>
                    <a:pt x="713" y="1687"/>
                    <a:pt x="1275" y="2425"/>
                  </a:cubicBezTo>
                  <a:cubicBezTo>
                    <a:pt x="1387" y="2437"/>
                    <a:pt x="1487" y="2462"/>
                    <a:pt x="1600" y="2487"/>
                  </a:cubicBezTo>
                  <a:lnTo>
                    <a:pt x="1612" y="2487"/>
                  </a:lnTo>
                  <a:cubicBezTo>
                    <a:pt x="1487" y="2325"/>
                    <a:pt x="1375" y="2150"/>
                    <a:pt x="1250" y="1987"/>
                  </a:cubicBezTo>
                  <a:cubicBezTo>
                    <a:pt x="800" y="1350"/>
                    <a:pt x="313" y="71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 name="Google Shape;141;p4"/>
            <p:cNvSpPr/>
            <p:nvPr/>
          </p:nvSpPr>
          <p:spPr>
            <a:xfrm>
              <a:off x="6526450" y="2210475"/>
              <a:ext cx="72825" cy="96875"/>
            </a:xfrm>
            <a:custGeom>
              <a:avLst/>
              <a:gdLst/>
              <a:ahLst/>
              <a:cxnLst/>
              <a:rect l="l" t="t" r="r" b="b"/>
              <a:pathLst>
                <a:path w="2913" h="3875" extrusionOk="0">
                  <a:moveTo>
                    <a:pt x="1076" y="0"/>
                  </a:moveTo>
                  <a:cubicBezTo>
                    <a:pt x="1301" y="1150"/>
                    <a:pt x="1826" y="2175"/>
                    <a:pt x="2463" y="3137"/>
                  </a:cubicBezTo>
                  <a:cubicBezTo>
                    <a:pt x="2363" y="3125"/>
                    <a:pt x="2250" y="3112"/>
                    <a:pt x="2150" y="3100"/>
                  </a:cubicBezTo>
                  <a:cubicBezTo>
                    <a:pt x="1988" y="2825"/>
                    <a:pt x="1826" y="2525"/>
                    <a:pt x="1651" y="2250"/>
                  </a:cubicBezTo>
                  <a:cubicBezTo>
                    <a:pt x="1326" y="1662"/>
                    <a:pt x="988" y="1100"/>
                    <a:pt x="763" y="500"/>
                  </a:cubicBezTo>
                  <a:lnTo>
                    <a:pt x="763" y="500"/>
                  </a:lnTo>
                  <a:cubicBezTo>
                    <a:pt x="938" y="1438"/>
                    <a:pt x="1363" y="2312"/>
                    <a:pt x="1913" y="3100"/>
                  </a:cubicBezTo>
                  <a:cubicBezTo>
                    <a:pt x="1763" y="3100"/>
                    <a:pt x="1613" y="3112"/>
                    <a:pt x="1463" y="3137"/>
                  </a:cubicBezTo>
                  <a:cubicBezTo>
                    <a:pt x="1488" y="3125"/>
                    <a:pt x="1513" y="3112"/>
                    <a:pt x="1538" y="3112"/>
                  </a:cubicBezTo>
                  <a:cubicBezTo>
                    <a:pt x="1576" y="3100"/>
                    <a:pt x="1626" y="3100"/>
                    <a:pt x="1663" y="3100"/>
                  </a:cubicBezTo>
                  <a:cubicBezTo>
                    <a:pt x="1276" y="2300"/>
                    <a:pt x="888" y="1500"/>
                    <a:pt x="351" y="788"/>
                  </a:cubicBezTo>
                  <a:lnTo>
                    <a:pt x="351" y="788"/>
                  </a:lnTo>
                  <a:cubicBezTo>
                    <a:pt x="701" y="1513"/>
                    <a:pt x="926" y="2337"/>
                    <a:pt x="1251" y="3112"/>
                  </a:cubicBezTo>
                  <a:cubicBezTo>
                    <a:pt x="1263" y="3125"/>
                    <a:pt x="1276" y="3150"/>
                    <a:pt x="1276" y="3162"/>
                  </a:cubicBezTo>
                  <a:cubicBezTo>
                    <a:pt x="1201" y="3175"/>
                    <a:pt x="1126" y="3187"/>
                    <a:pt x="1051" y="3212"/>
                  </a:cubicBezTo>
                  <a:cubicBezTo>
                    <a:pt x="788" y="2650"/>
                    <a:pt x="513" y="2100"/>
                    <a:pt x="251" y="1538"/>
                  </a:cubicBezTo>
                  <a:lnTo>
                    <a:pt x="251" y="1538"/>
                  </a:lnTo>
                  <a:cubicBezTo>
                    <a:pt x="426" y="2125"/>
                    <a:pt x="588" y="2712"/>
                    <a:pt x="813" y="3275"/>
                  </a:cubicBezTo>
                  <a:cubicBezTo>
                    <a:pt x="751" y="3300"/>
                    <a:pt x="688" y="3312"/>
                    <a:pt x="626" y="3337"/>
                  </a:cubicBezTo>
                  <a:cubicBezTo>
                    <a:pt x="388" y="2850"/>
                    <a:pt x="151" y="2387"/>
                    <a:pt x="1" y="1837"/>
                  </a:cubicBezTo>
                  <a:lnTo>
                    <a:pt x="1" y="1837"/>
                  </a:lnTo>
                  <a:cubicBezTo>
                    <a:pt x="51" y="2375"/>
                    <a:pt x="213" y="2912"/>
                    <a:pt x="413" y="3425"/>
                  </a:cubicBezTo>
                  <a:cubicBezTo>
                    <a:pt x="313" y="3487"/>
                    <a:pt x="213" y="3549"/>
                    <a:pt x="113" y="3624"/>
                  </a:cubicBezTo>
                  <a:cubicBezTo>
                    <a:pt x="401" y="3699"/>
                    <a:pt x="688" y="3774"/>
                    <a:pt x="963" y="3874"/>
                  </a:cubicBezTo>
                  <a:cubicBezTo>
                    <a:pt x="1601" y="3649"/>
                    <a:pt x="2263" y="3499"/>
                    <a:pt x="2913" y="3487"/>
                  </a:cubicBezTo>
                  <a:cubicBezTo>
                    <a:pt x="2614" y="3444"/>
                    <a:pt x="2308" y="3414"/>
                    <a:pt x="2002" y="3414"/>
                  </a:cubicBezTo>
                  <a:cubicBezTo>
                    <a:pt x="1771" y="3414"/>
                    <a:pt x="1540" y="3431"/>
                    <a:pt x="1313" y="3474"/>
                  </a:cubicBezTo>
                  <a:cubicBezTo>
                    <a:pt x="1138" y="3512"/>
                    <a:pt x="951" y="3574"/>
                    <a:pt x="776" y="3637"/>
                  </a:cubicBezTo>
                  <a:cubicBezTo>
                    <a:pt x="776" y="3624"/>
                    <a:pt x="763" y="3612"/>
                    <a:pt x="763" y="3599"/>
                  </a:cubicBezTo>
                  <a:cubicBezTo>
                    <a:pt x="1338" y="3400"/>
                    <a:pt x="1913" y="3200"/>
                    <a:pt x="2500" y="3200"/>
                  </a:cubicBezTo>
                  <a:cubicBezTo>
                    <a:pt x="2513" y="3212"/>
                    <a:pt x="2525" y="3212"/>
                    <a:pt x="2538" y="3212"/>
                  </a:cubicBezTo>
                  <a:cubicBezTo>
                    <a:pt x="2650" y="3225"/>
                    <a:pt x="2763" y="3237"/>
                    <a:pt x="2875" y="3250"/>
                  </a:cubicBezTo>
                  <a:cubicBezTo>
                    <a:pt x="2775" y="3100"/>
                    <a:pt x="2675" y="2937"/>
                    <a:pt x="2575" y="2787"/>
                  </a:cubicBezTo>
                  <a:cubicBezTo>
                    <a:pt x="1975" y="1875"/>
                    <a:pt x="1401" y="975"/>
                    <a:pt x="1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 name="Google Shape;142;p4"/>
            <p:cNvSpPr/>
            <p:nvPr/>
          </p:nvSpPr>
          <p:spPr>
            <a:xfrm>
              <a:off x="6518025" y="2270150"/>
              <a:ext cx="7525" cy="29700"/>
            </a:xfrm>
            <a:custGeom>
              <a:avLst/>
              <a:gdLst/>
              <a:ahLst/>
              <a:cxnLst/>
              <a:rect l="l" t="t" r="r" b="b"/>
              <a:pathLst>
                <a:path w="301" h="1188" extrusionOk="0">
                  <a:moveTo>
                    <a:pt x="1" y="0"/>
                  </a:moveTo>
                  <a:cubicBezTo>
                    <a:pt x="1" y="388"/>
                    <a:pt x="63" y="775"/>
                    <a:pt x="163" y="1150"/>
                  </a:cubicBezTo>
                  <a:cubicBezTo>
                    <a:pt x="188" y="1150"/>
                    <a:pt x="201" y="1150"/>
                    <a:pt x="226" y="1162"/>
                  </a:cubicBezTo>
                  <a:cubicBezTo>
                    <a:pt x="251" y="1175"/>
                    <a:pt x="276" y="1175"/>
                    <a:pt x="300" y="1187"/>
                  </a:cubicBezTo>
                  <a:cubicBezTo>
                    <a:pt x="201" y="788"/>
                    <a:pt x="101" y="4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 name="Google Shape;143;p4"/>
            <p:cNvSpPr/>
            <p:nvPr/>
          </p:nvSpPr>
          <p:spPr>
            <a:xfrm>
              <a:off x="6548325" y="2042400"/>
              <a:ext cx="75000" cy="52200"/>
            </a:xfrm>
            <a:custGeom>
              <a:avLst/>
              <a:gdLst/>
              <a:ahLst/>
              <a:cxnLst/>
              <a:rect l="l" t="t" r="r" b="b"/>
              <a:pathLst>
                <a:path w="3000" h="2088" extrusionOk="0">
                  <a:moveTo>
                    <a:pt x="1" y="0"/>
                  </a:moveTo>
                  <a:lnTo>
                    <a:pt x="1" y="0"/>
                  </a:lnTo>
                  <a:cubicBezTo>
                    <a:pt x="576" y="138"/>
                    <a:pt x="1075" y="363"/>
                    <a:pt x="1625" y="625"/>
                  </a:cubicBezTo>
                  <a:cubicBezTo>
                    <a:pt x="2188" y="925"/>
                    <a:pt x="2588" y="1212"/>
                    <a:pt x="2863" y="1800"/>
                  </a:cubicBezTo>
                  <a:cubicBezTo>
                    <a:pt x="2913" y="1887"/>
                    <a:pt x="2950" y="1987"/>
                    <a:pt x="3000" y="2087"/>
                  </a:cubicBezTo>
                  <a:cubicBezTo>
                    <a:pt x="2987" y="2025"/>
                    <a:pt x="2975" y="1975"/>
                    <a:pt x="2962" y="1912"/>
                  </a:cubicBezTo>
                  <a:cubicBezTo>
                    <a:pt x="2725" y="550"/>
                    <a:pt x="1225" y="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 name="Google Shape;144;p4"/>
            <p:cNvSpPr/>
            <p:nvPr/>
          </p:nvSpPr>
          <p:spPr>
            <a:xfrm>
              <a:off x="6574250" y="2037700"/>
              <a:ext cx="65325" cy="45325"/>
            </a:xfrm>
            <a:custGeom>
              <a:avLst/>
              <a:gdLst/>
              <a:ahLst/>
              <a:cxnLst/>
              <a:rect l="l" t="t" r="r" b="b"/>
              <a:pathLst>
                <a:path w="2613" h="1813" extrusionOk="0">
                  <a:moveTo>
                    <a:pt x="1" y="1"/>
                  </a:moveTo>
                  <a:cubicBezTo>
                    <a:pt x="1063" y="501"/>
                    <a:pt x="1626" y="1025"/>
                    <a:pt x="2550" y="1763"/>
                  </a:cubicBezTo>
                  <a:cubicBezTo>
                    <a:pt x="2575" y="1788"/>
                    <a:pt x="2600" y="1800"/>
                    <a:pt x="2613" y="1813"/>
                  </a:cubicBezTo>
                  <a:cubicBezTo>
                    <a:pt x="2238" y="1350"/>
                    <a:pt x="1863" y="888"/>
                    <a:pt x="1376" y="551"/>
                  </a:cubicBezTo>
                  <a:cubicBezTo>
                    <a:pt x="976" y="263"/>
                    <a:pt x="488"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 name="Google Shape;145;p4"/>
            <p:cNvSpPr/>
            <p:nvPr/>
          </p:nvSpPr>
          <p:spPr>
            <a:xfrm>
              <a:off x="6592700" y="2036450"/>
              <a:ext cx="44375" cy="34075"/>
            </a:xfrm>
            <a:custGeom>
              <a:avLst/>
              <a:gdLst/>
              <a:ahLst/>
              <a:cxnLst/>
              <a:rect l="l" t="t" r="r" b="b"/>
              <a:pathLst>
                <a:path w="1775" h="1363" extrusionOk="0">
                  <a:moveTo>
                    <a:pt x="0" y="1"/>
                  </a:moveTo>
                  <a:lnTo>
                    <a:pt x="0" y="1"/>
                  </a:lnTo>
                  <a:cubicBezTo>
                    <a:pt x="575" y="463"/>
                    <a:pt x="1175" y="938"/>
                    <a:pt x="1775" y="1363"/>
                  </a:cubicBezTo>
                  <a:cubicBezTo>
                    <a:pt x="1262" y="813"/>
                    <a:pt x="688" y="3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 name="Google Shape;146;p4"/>
            <p:cNvSpPr/>
            <p:nvPr/>
          </p:nvSpPr>
          <p:spPr>
            <a:xfrm>
              <a:off x="6618000" y="1999600"/>
              <a:ext cx="75625" cy="40950"/>
            </a:xfrm>
            <a:custGeom>
              <a:avLst/>
              <a:gdLst/>
              <a:ahLst/>
              <a:cxnLst/>
              <a:rect l="l" t="t" r="r" b="b"/>
              <a:pathLst>
                <a:path w="3025" h="1638" extrusionOk="0">
                  <a:moveTo>
                    <a:pt x="1" y="0"/>
                  </a:moveTo>
                  <a:cubicBezTo>
                    <a:pt x="838" y="800"/>
                    <a:pt x="1875" y="1462"/>
                    <a:pt x="3025" y="1637"/>
                  </a:cubicBezTo>
                  <a:cubicBezTo>
                    <a:pt x="1963" y="1187"/>
                    <a:pt x="1000" y="5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 name="Google Shape;147;p4"/>
            <p:cNvSpPr/>
            <p:nvPr/>
          </p:nvSpPr>
          <p:spPr>
            <a:xfrm>
              <a:off x="6628300" y="2016775"/>
              <a:ext cx="50325" cy="26900"/>
            </a:xfrm>
            <a:custGeom>
              <a:avLst/>
              <a:gdLst/>
              <a:ahLst/>
              <a:cxnLst/>
              <a:rect l="l" t="t" r="r" b="b"/>
              <a:pathLst>
                <a:path w="2013" h="1076" extrusionOk="0">
                  <a:moveTo>
                    <a:pt x="1" y="0"/>
                  </a:moveTo>
                  <a:cubicBezTo>
                    <a:pt x="576" y="513"/>
                    <a:pt x="1276" y="888"/>
                    <a:pt x="2013" y="1075"/>
                  </a:cubicBezTo>
                  <a:cubicBezTo>
                    <a:pt x="1338" y="725"/>
                    <a:pt x="676"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 name="Google Shape;148;p4"/>
            <p:cNvSpPr/>
            <p:nvPr/>
          </p:nvSpPr>
          <p:spPr>
            <a:xfrm>
              <a:off x="6638000" y="2030200"/>
              <a:ext cx="30625" cy="15650"/>
            </a:xfrm>
            <a:custGeom>
              <a:avLst/>
              <a:gdLst/>
              <a:ahLst/>
              <a:cxnLst/>
              <a:rect l="l" t="t" r="r" b="b"/>
              <a:pathLst>
                <a:path w="1225" h="626" extrusionOk="0">
                  <a:moveTo>
                    <a:pt x="0" y="1"/>
                  </a:moveTo>
                  <a:lnTo>
                    <a:pt x="0" y="1"/>
                  </a:lnTo>
                  <a:cubicBezTo>
                    <a:pt x="375" y="276"/>
                    <a:pt x="800" y="513"/>
                    <a:pt x="1225" y="626"/>
                  </a:cubicBezTo>
                  <a:cubicBezTo>
                    <a:pt x="825" y="413"/>
                    <a:pt x="425" y="1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 name="Google Shape;149;p4"/>
            <p:cNvSpPr/>
            <p:nvPr/>
          </p:nvSpPr>
          <p:spPr>
            <a:xfrm>
              <a:off x="6509600" y="1957425"/>
              <a:ext cx="82175" cy="40275"/>
            </a:xfrm>
            <a:custGeom>
              <a:avLst/>
              <a:gdLst/>
              <a:ahLst/>
              <a:cxnLst/>
              <a:rect l="l" t="t" r="r" b="b"/>
              <a:pathLst>
                <a:path w="3287" h="1611" extrusionOk="0">
                  <a:moveTo>
                    <a:pt x="38" y="0"/>
                  </a:moveTo>
                  <a:cubicBezTo>
                    <a:pt x="38" y="0"/>
                    <a:pt x="25" y="13"/>
                    <a:pt x="25" y="13"/>
                  </a:cubicBezTo>
                  <a:cubicBezTo>
                    <a:pt x="25" y="63"/>
                    <a:pt x="25" y="113"/>
                    <a:pt x="13" y="163"/>
                  </a:cubicBezTo>
                  <a:cubicBezTo>
                    <a:pt x="13" y="188"/>
                    <a:pt x="13" y="225"/>
                    <a:pt x="0" y="263"/>
                  </a:cubicBezTo>
                  <a:cubicBezTo>
                    <a:pt x="697" y="1079"/>
                    <a:pt x="1744" y="1611"/>
                    <a:pt x="2811" y="1611"/>
                  </a:cubicBezTo>
                  <a:cubicBezTo>
                    <a:pt x="2970" y="1611"/>
                    <a:pt x="3129" y="1599"/>
                    <a:pt x="3287" y="1575"/>
                  </a:cubicBezTo>
                  <a:cubicBezTo>
                    <a:pt x="2574" y="1525"/>
                    <a:pt x="2012" y="1275"/>
                    <a:pt x="1387" y="950"/>
                  </a:cubicBezTo>
                  <a:cubicBezTo>
                    <a:pt x="850" y="675"/>
                    <a:pt x="438" y="400"/>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 name="Google Shape;150;p4"/>
            <p:cNvSpPr/>
            <p:nvPr/>
          </p:nvSpPr>
          <p:spPr>
            <a:xfrm>
              <a:off x="6508650" y="1968350"/>
              <a:ext cx="61575" cy="34200"/>
            </a:xfrm>
            <a:custGeom>
              <a:avLst/>
              <a:gdLst/>
              <a:ahLst/>
              <a:cxnLst/>
              <a:rect l="l" t="t" r="r" b="b"/>
              <a:pathLst>
                <a:path w="2463" h="1368" extrusionOk="0">
                  <a:moveTo>
                    <a:pt x="26" y="1"/>
                  </a:moveTo>
                  <a:cubicBezTo>
                    <a:pt x="13" y="75"/>
                    <a:pt x="13" y="150"/>
                    <a:pt x="1" y="225"/>
                  </a:cubicBezTo>
                  <a:cubicBezTo>
                    <a:pt x="602" y="886"/>
                    <a:pt x="1415" y="1368"/>
                    <a:pt x="2302" y="1368"/>
                  </a:cubicBezTo>
                  <a:cubicBezTo>
                    <a:pt x="2355" y="1368"/>
                    <a:pt x="2409" y="1366"/>
                    <a:pt x="2463" y="1363"/>
                  </a:cubicBezTo>
                  <a:cubicBezTo>
                    <a:pt x="1888" y="1313"/>
                    <a:pt x="1425" y="1025"/>
                    <a:pt x="938" y="713"/>
                  </a:cubicBezTo>
                  <a:cubicBezTo>
                    <a:pt x="700" y="563"/>
                    <a:pt x="351" y="300"/>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 name="Google Shape;151;p4"/>
            <p:cNvSpPr/>
            <p:nvPr/>
          </p:nvSpPr>
          <p:spPr>
            <a:xfrm>
              <a:off x="6506475" y="1979275"/>
              <a:ext cx="44075" cy="27850"/>
            </a:xfrm>
            <a:custGeom>
              <a:avLst/>
              <a:gdLst/>
              <a:ahLst/>
              <a:cxnLst/>
              <a:rect l="l" t="t" r="r" b="b"/>
              <a:pathLst>
                <a:path w="1763" h="1114" extrusionOk="0">
                  <a:moveTo>
                    <a:pt x="50" y="1"/>
                  </a:moveTo>
                  <a:cubicBezTo>
                    <a:pt x="38" y="88"/>
                    <a:pt x="13" y="176"/>
                    <a:pt x="0" y="263"/>
                  </a:cubicBezTo>
                  <a:cubicBezTo>
                    <a:pt x="500" y="701"/>
                    <a:pt x="1100" y="1026"/>
                    <a:pt x="1762" y="1113"/>
                  </a:cubicBezTo>
                  <a:cubicBezTo>
                    <a:pt x="1337" y="976"/>
                    <a:pt x="1012" y="726"/>
                    <a:pt x="688" y="488"/>
                  </a:cubicBezTo>
                  <a:cubicBezTo>
                    <a:pt x="463" y="338"/>
                    <a:pt x="250" y="176"/>
                    <a:pt x="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 name="Google Shape;152;p4"/>
            <p:cNvSpPr/>
            <p:nvPr/>
          </p:nvSpPr>
          <p:spPr>
            <a:xfrm>
              <a:off x="6504275" y="1989900"/>
              <a:ext cx="30025" cy="20650"/>
            </a:xfrm>
            <a:custGeom>
              <a:avLst/>
              <a:gdLst/>
              <a:ahLst/>
              <a:cxnLst/>
              <a:rect l="l" t="t" r="r" b="b"/>
              <a:pathLst>
                <a:path w="1201" h="826" extrusionOk="0">
                  <a:moveTo>
                    <a:pt x="51" y="1"/>
                  </a:moveTo>
                  <a:cubicBezTo>
                    <a:pt x="38" y="38"/>
                    <a:pt x="26" y="88"/>
                    <a:pt x="1" y="138"/>
                  </a:cubicBezTo>
                  <a:cubicBezTo>
                    <a:pt x="351" y="451"/>
                    <a:pt x="751" y="701"/>
                    <a:pt x="1200" y="826"/>
                  </a:cubicBezTo>
                  <a:cubicBezTo>
                    <a:pt x="938" y="713"/>
                    <a:pt x="801" y="588"/>
                    <a:pt x="613" y="451"/>
                  </a:cubicBezTo>
                  <a:cubicBezTo>
                    <a:pt x="413" y="301"/>
                    <a:pt x="226" y="15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 name="Google Shape;153;p4"/>
            <p:cNvSpPr/>
            <p:nvPr/>
          </p:nvSpPr>
          <p:spPr>
            <a:xfrm>
              <a:off x="6502100" y="1997100"/>
              <a:ext cx="23125" cy="14700"/>
            </a:xfrm>
            <a:custGeom>
              <a:avLst/>
              <a:gdLst/>
              <a:ahLst/>
              <a:cxnLst/>
              <a:rect l="l" t="t" r="r" b="b"/>
              <a:pathLst>
                <a:path w="925" h="588" extrusionOk="0">
                  <a:moveTo>
                    <a:pt x="50" y="0"/>
                  </a:moveTo>
                  <a:cubicBezTo>
                    <a:pt x="38" y="38"/>
                    <a:pt x="13" y="75"/>
                    <a:pt x="0" y="113"/>
                  </a:cubicBezTo>
                  <a:cubicBezTo>
                    <a:pt x="263" y="338"/>
                    <a:pt x="575" y="500"/>
                    <a:pt x="925" y="588"/>
                  </a:cubicBezTo>
                  <a:cubicBezTo>
                    <a:pt x="613" y="413"/>
                    <a:pt x="313" y="213"/>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 name="Google Shape;154;p4"/>
            <p:cNvSpPr/>
            <p:nvPr/>
          </p:nvSpPr>
          <p:spPr>
            <a:xfrm>
              <a:off x="6670475" y="1906425"/>
              <a:ext cx="99075" cy="22575"/>
            </a:xfrm>
            <a:custGeom>
              <a:avLst/>
              <a:gdLst/>
              <a:ahLst/>
              <a:cxnLst/>
              <a:rect l="l" t="t" r="r" b="b"/>
              <a:pathLst>
                <a:path w="3963" h="903" extrusionOk="0">
                  <a:moveTo>
                    <a:pt x="1855" y="1"/>
                  </a:moveTo>
                  <a:cubicBezTo>
                    <a:pt x="1820" y="1"/>
                    <a:pt x="1785" y="2"/>
                    <a:pt x="1751" y="3"/>
                  </a:cubicBezTo>
                  <a:cubicBezTo>
                    <a:pt x="1526" y="3"/>
                    <a:pt x="1301" y="28"/>
                    <a:pt x="1088" y="66"/>
                  </a:cubicBezTo>
                  <a:cubicBezTo>
                    <a:pt x="1038" y="91"/>
                    <a:pt x="1001" y="128"/>
                    <a:pt x="1001" y="178"/>
                  </a:cubicBezTo>
                  <a:cubicBezTo>
                    <a:pt x="1001" y="191"/>
                    <a:pt x="1001" y="203"/>
                    <a:pt x="1013" y="216"/>
                  </a:cubicBezTo>
                  <a:cubicBezTo>
                    <a:pt x="876" y="216"/>
                    <a:pt x="738" y="216"/>
                    <a:pt x="638" y="291"/>
                  </a:cubicBezTo>
                  <a:cubicBezTo>
                    <a:pt x="613" y="316"/>
                    <a:pt x="613" y="341"/>
                    <a:pt x="613" y="378"/>
                  </a:cubicBezTo>
                  <a:cubicBezTo>
                    <a:pt x="476" y="366"/>
                    <a:pt x="351" y="366"/>
                    <a:pt x="201" y="366"/>
                  </a:cubicBezTo>
                  <a:cubicBezTo>
                    <a:pt x="63" y="366"/>
                    <a:pt x="1" y="553"/>
                    <a:pt x="101" y="640"/>
                  </a:cubicBezTo>
                  <a:cubicBezTo>
                    <a:pt x="163" y="690"/>
                    <a:pt x="238" y="690"/>
                    <a:pt x="301" y="690"/>
                  </a:cubicBezTo>
                  <a:cubicBezTo>
                    <a:pt x="726" y="753"/>
                    <a:pt x="1188" y="840"/>
                    <a:pt x="1863" y="853"/>
                  </a:cubicBezTo>
                  <a:cubicBezTo>
                    <a:pt x="1906" y="854"/>
                    <a:pt x="1949" y="854"/>
                    <a:pt x="1992" y="854"/>
                  </a:cubicBezTo>
                  <a:cubicBezTo>
                    <a:pt x="2357" y="854"/>
                    <a:pt x="2724" y="829"/>
                    <a:pt x="3089" y="829"/>
                  </a:cubicBezTo>
                  <a:cubicBezTo>
                    <a:pt x="3383" y="829"/>
                    <a:pt x="3675" y="845"/>
                    <a:pt x="3962" y="903"/>
                  </a:cubicBezTo>
                  <a:cubicBezTo>
                    <a:pt x="3338" y="690"/>
                    <a:pt x="2688" y="628"/>
                    <a:pt x="2038" y="541"/>
                  </a:cubicBezTo>
                  <a:cubicBezTo>
                    <a:pt x="1963" y="528"/>
                    <a:pt x="1900" y="516"/>
                    <a:pt x="1838" y="503"/>
                  </a:cubicBezTo>
                  <a:cubicBezTo>
                    <a:pt x="2475" y="503"/>
                    <a:pt x="3113" y="528"/>
                    <a:pt x="3713" y="678"/>
                  </a:cubicBezTo>
                  <a:cubicBezTo>
                    <a:pt x="3150" y="428"/>
                    <a:pt x="2550" y="278"/>
                    <a:pt x="1938" y="228"/>
                  </a:cubicBezTo>
                  <a:cubicBezTo>
                    <a:pt x="2024" y="224"/>
                    <a:pt x="2109" y="222"/>
                    <a:pt x="2194" y="222"/>
                  </a:cubicBezTo>
                  <a:cubicBezTo>
                    <a:pt x="2606" y="222"/>
                    <a:pt x="3013" y="270"/>
                    <a:pt x="3438" y="353"/>
                  </a:cubicBezTo>
                  <a:cubicBezTo>
                    <a:pt x="2933" y="177"/>
                    <a:pt x="2395" y="1"/>
                    <a:pt x="18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 name="Google Shape;155;p4"/>
            <p:cNvSpPr/>
            <p:nvPr/>
          </p:nvSpPr>
          <p:spPr>
            <a:xfrm>
              <a:off x="6682050" y="1945550"/>
              <a:ext cx="62825" cy="10650"/>
            </a:xfrm>
            <a:custGeom>
              <a:avLst/>
              <a:gdLst/>
              <a:ahLst/>
              <a:cxnLst/>
              <a:rect l="l" t="t" r="r" b="b"/>
              <a:pathLst>
                <a:path w="2513" h="426" extrusionOk="0">
                  <a:moveTo>
                    <a:pt x="0" y="0"/>
                  </a:moveTo>
                  <a:cubicBezTo>
                    <a:pt x="595" y="257"/>
                    <a:pt x="1232" y="415"/>
                    <a:pt x="1883" y="415"/>
                  </a:cubicBezTo>
                  <a:cubicBezTo>
                    <a:pt x="1930" y="415"/>
                    <a:pt x="1978" y="414"/>
                    <a:pt x="2025" y="413"/>
                  </a:cubicBezTo>
                  <a:cubicBezTo>
                    <a:pt x="2175" y="400"/>
                    <a:pt x="2337" y="425"/>
                    <a:pt x="2462" y="338"/>
                  </a:cubicBezTo>
                  <a:cubicBezTo>
                    <a:pt x="2512" y="288"/>
                    <a:pt x="2500" y="175"/>
                    <a:pt x="2425" y="138"/>
                  </a:cubicBezTo>
                  <a:cubicBezTo>
                    <a:pt x="2400" y="129"/>
                    <a:pt x="2375" y="127"/>
                    <a:pt x="2350" y="127"/>
                  </a:cubicBezTo>
                  <a:cubicBezTo>
                    <a:pt x="2300" y="127"/>
                    <a:pt x="2250" y="138"/>
                    <a:pt x="2200" y="138"/>
                  </a:cubicBezTo>
                  <a:cubicBezTo>
                    <a:pt x="1948" y="174"/>
                    <a:pt x="1707" y="191"/>
                    <a:pt x="1471" y="191"/>
                  </a:cubicBezTo>
                  <a:cubicBezTo>
                    <a:pt x="979" y="191"/>
                    <a:pt x="507" y="11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 name="Google Shape;156;p4"/>
            <p:cNvSpPr/>
            <p:nvPr/>
          </p:nvSpPr>
          <p:spPr>
            <a:xfrm>
              <a:off x="6588000" y="2101675"/>
              <a:ext cx="31900" cy="17900"/>
            </a:xfrm>
            <a:custGeom>
              <a:avLst/>
              <a:gdLst/>
              <a:ahLst/>
              <a:cxnLst/>
              <a:rect l="l" t="t" r="r" b="b"/>
              <a:pathLst>
                <a:path w="1276" h="716" extrusionOk="0">
                  <a:moveTo>
                    <a:pt x="350" y="0"/>
                  </a:moveTo>
                  <a:cubicBezTo>
                    <a:pt x="337" y="0"/>
                    <a:pt x="325" y="5"/>
                    <a:pt x="313" y="16"/>
                  </a:cubicBezTo>
                  <a:cubicBezTo>
                    <a:pt x="301" y="29"/>
                    <a:pt x="288" y="29"/>
                    <a:pt x="288" y="41"/>
                  </a:cubicBezTo>
                  <a:cubicBezTo>
                    <a:pt x="1" y="116"/>
                    <a:pt x="1101" y="653"/>
                    <a:pt x="1188" y="678"/>
                  </a:cubicBezTo>
                  <a:cubicBezTo>
                    <a:pt x="1151" y="653"/>
                    <a:pt x="1101" y="628"/>
                    <a:pt x="1063" y="591"/>
                  </a:cubicBezTo>
                  <a:lnTo>
                    <a:pt x="1063" y="591"/>
                  </a:lnTo>
                  <a:cubicBezTo>
                    <a:pt x="1126" y="628"/>
                    <a:pt x="1201" y="678"/>
                    <a:pt x="1276" y="716"/>
                  </a:cubicBezTo>
                  <a:cubicBezTo>
                    <a:pt x="1001" y="478"/>
                    <a:pt x="738" y="241"/>
                    <a:pt x="438" y="41"/>
                  </a:cubicBezTo>
                  <a:cubicBezTo>
                    <a:pt x="412" y="24"/>
                    <a:pt x="380" y="0"/>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 name="Google Shape;157;p4"/>
            <p:cNvSpPr/>
            <p:nvPr/>
          </p:nvSpPr>
          <p:spPr>
            <a:xfrm>
              <a:off x="6541450" y="2052700"/>
              <a:ext cx="64700" cy="50950"/>
            </a:xfrm>
            <a:custGeom>
              <a:avLst/>
              <a:gdLst/>
              <a:ahLst/>
              <a:cxnLst/>
              <a:rect l="l" t="t" r="r" b="b"/>
              <a:pathLst>
                <a:path w="2588" h="2038" extrusionOk="0">
                  <a:moveTo>
                    <a:pt x="163" y="1"/>
                  </a:moveTo>
                  <a:cubicBezTo>
                    <a:pt x="63" y="1"/>
                    <a:pt x="1" y="101"/>
                    <a:pt x="26" y="188"/>
                  </a:cubicBezTo>
                  <a:cubicBezTo>
                    <a:pt x="763" y="925"/>
                    <a:pt x="1613" y="1625"/>
                    <a:pt x="2588" y="2038"/>
                  </a:cubicBezTo>
                  <a:cubicBezTo>
                    <a:pt x="1913" y="1650"/>
                    <a:pt x="1350" y="1088"/>
                    <a:pt x="788" y="538"/>
                  </a:cubicBezTo>
                  <a:lnTo>
                    <a:pt x="788" y="538"/>
                  </a:lnTo>
                  <a:cubicBezTo>
                    <a:pt x="1276" y="925"/>
                    <a:pt x="1788" y="1300"/>
                    <a:pt x="2338" y="1600"/>
                  </a:cubicBezTo>
                  <a:cubicBezTo>
                    <a:pt x="1950" y="1313"/>
                    <a:pt x="1600" y="988"/>
                    <a:pt x="1251" y="663"/>
                  </a:cubicBezTo>
                  <a:lnTo>
                    <a:pt x="1251" y="663"/>
                  </a:lnTo>
                  <a:cubicBezTo>
                    <a:pt x="1663" y="925"/>
                    <a:pt x="2113" y="1213"/>
                    <a:pt x="2475" y="1488"/>
                  </a:cubicBezTo>
                  <a:cubicBezTo>
                    <a:pt x="2175" y="1188"/>
                    <a:pt x="1863" y="888"/>
                    <a:pt x="1525" y="613"/>
                  </a:cubicBezTo>
                  <a:lnTo>
                    <a:pt x="1525" y="613"/>
                  </a:lnTo>
                  <a:cubicBezTo>
                    <a:pt x="1563" y="638"/>
                    <a:pt x="1600" y="663"/>
                    <a:pt x="1638" y="688"/>
                  </a:cubicBezTo>
                  <a:cubicBezTo>
                    <a:pt x="1975" y="900"/>
                    <a:pt x="2213" y="1075"/>
                    <a:pt x="2538" y="1313"/>
                  </a:cubicBezTo>
                  <a:cubicBezTo>
                    <a:pt x="2113" y="863"/>
                    <a:pt x="1638" y="425"/>
                    <a:pt x="1101" y="138"/>
                  </a:cubicBezTo>
                  <a:cubicBezTo>
                    <a:pt x="1094" y="137"/>
                    <a:pt x="1088" y="136"/>
                    <a:pt x="1081" y="136"/>
                  </a:cubicBezTo>
                  <a:cubicBezTo>
                    <a:pt x="1028" y="136"/>
                    <a:pt x="988" y="182"/>
                    <a:pt x="988" y="238"/>
                  </a:cubicBezTo>
                  <a:cubicBezTo>
                    <a:pt x="938" y="201"/>
                    <a:pt x="888" y="163"/>
                    <a:pt x="826" y="126"/>
                  </a:cubicBezTo>
                  <a:cubicBezTo>
                    <a:pt x="763" y="126"/>
                    <a:pt x="738" y="151"/>
                    <a:pt x="726" y="176"/>
                  </a:cubicBezTo>
                  <a:cubicBezTo>
                    <a:pt x="676" y="138"/>
                    <a:pt x="626" y="88"/>
                    <a:pt x="576" y="51"/>
                  </a:cubicBezTo>
                  <a:cubicBezTo>
                    <a:pt x="550" y="29"/>
                    <a:pt x="523" y="20"/>
                    <a:pt x="497" y="20"/>
                  </a:cubicBezTo>
                  <a:cubicBezTo>
                    <a:pt x="432" y="20"/>
                    <a:pt x="372" y="76"/>
                    <a:pt x="363" y="138"/>
                  </a:cubicBezTo>
                  <a:cubicBezTo>
                    <a:pt x="301" y="76"/>
                    <a:pt x="251" y="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 name="Google Shape;158;p4"/>
            <p:cNvSpPr/>
            <p:nvPr/>
          </p:nvSpPr>
          <p:spPr>
            <a:xfrm>
              <a:off x="6496150" y="2062400"/>
              <a:ext cx="8525" cy="64400"/>
            </a:xfrm>
            <a:custGeom>
              <a:avLst/>
              <a:gdLst/>
              <a:ahLst/>
              <a:cxnLst/>
              <a:rect l="l" t="t" r="r" b="b"/>
              <a:pathLst>
                <a:path w="341" h="2576" extrusionOk="0">
                  <a:moveTo>
                    <a:pt x="163" y="0"/>
                  </a:moveTo>
                  <a:cubicBezTo>
                    <a:pt x="63" y="637"/>
                    <a:pt x="1" y="1287"/>
                    <a:pt x="38" y="1924"/>
                  </a:cubicBezTo>
                  <a:cubicBezTo>
                    <a:pt x="63" y="2112"/>
                    <a:pt x="101" y="2412"/>
                    <a:pt x="138" y="2512"/>
                  </a:cubicBezTo>
                  <a:cubicBezTo>
                    <a:pt x="153" y="2556"/>
                    <a:pt x="189" y="2575"/>
                    <a:pt x="226" y="2575"/>
                  </a:cubicBezTo>
                  <a:cubicBezTo>
                    <a:pt x="283" y="2575"/>
                    <a:pt x="341" y="2530"/>
                    <a:pt x="326" y="2462"/>
                  </a:cubicBezTo>
                  <a:cubicBezTo>
                    <a:pt x="238" y="1650"/>
                    <a:pt x="201" y="825"/>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 name="Google Shape;159;p4"/>
            <p:cNvSpPr/>
            <p:nvPr/>
          </p:nvSpPr>
          <p:spPr>
            <a:xfrm>
              <a:off x="6501775" y="2077700"/>
              <a:ext cx="43400" cy="97450"/>
            </a:xfrm>
            <a:custGeom>
              <a:avLst/>
              <a:gdLst/>
              <a:ahLst/>
              <a:cxnLst/>
              <a:rect l="l" t="t" r="r" b="b"/>
              <a:pathLst>
                <a:path w="1736" h="3898" extrusionOk="0">
                  <a:moveTo>
                    <a:pt x="113" y="0"/>
                  </a:moveTo>
                  <a:cubicBezTo>
                    <a:pt x="76" y="738"/>
                    <a:pt x="1" y="1500"/>
                    <a:pt x="188" y="2225"/>
                  </a:cubicBezTo>
                  <a:cubicBezTo>
                    <a:pt x="288" y="2587"/>
                    <a:pt x="388" y="2962"/>
                    <a:pt x="651" y="3237"/>
                  </a:cubicBezTo>
                  <a:cubicBezTo>
                    <a:pt x="678" y="3259"/>
                    <a:pt x="708" y="3269"/>
                    <a:pt x="737" y="3269"/>
                  </a:cubicBezTo>
                  <a:cubicBezTo>
                    <a:pt x="774" y="3269"/>
                    <a:pt x="810" y="3253"/>
                    <a:pt x="838" y="3224"/>
                  </a:cubicBezTo>
                  <a:cubicBezTo>
                    <a:pt x="938" y="3462"/>
                    <a:pt x="1138" y="3774"/>
                    <a:pt x="1213" y="3837"/>
                  </a:cubicBezTo>
                  <a:cubicBezTo>
                    <a:pt x="1255" y="3858"/>
                    <a:pt x="1294" y="3868"/>
                    <a:pt x="1330" y="3868"/>
                  </a:cubicBezTo>
                  <a:cubicBezTo>
                    <a:pt x="1379" y="3868"/>
                    <a:pt x="1421" y="3848"/>
                    <a:pt x="1450" y="3812"/>
                  </a:cubicBezTo>
                  <a:cubicBezTo>
                    <a:pt x="1463" y="3824"/>
                    <a:pt x="1463" y="3837"/>
                    <a:pt x="1475" y="3849"/>
                  </a:cubicBezTo>
                  <a:cubicBezTo>
                    <a:pt x="1498" y="3883"/>
                    <a:pt x="1532" y="3898"/>
                    <a:pt x="1567" y="3898"/>
                  </a:cubicBezTo>
                  <a:cubicBezTo>
                    <a:pt x="1648" y="3898"/>
                    <a:pt x="1735" y="3820"/>
                    <a:pt x="1700" y="3724"/>
                  </a:cubicBezTo>
                  <a:cubicBezTo>
                    <a:pt x="1438" y="2962"/>
                    <a:pt x="1138" y="2387"/>
                    <a:pt x="801" y="1587"/>
                  </a:cubicBezTo>
                  <a:lnTo>
                    <a:pt x="801" y="1587"/>
                  </a:lnTo>
                  <a:cubicBezTo>
                    <a:pt x="938" y="2087"/>
                    <a:pt x="1063" y="2612"/>
                    <a:pt x="1213" y="3125"/>
                  </a:cubicBezTo>
                  <a:cubicBezTo>
                    <a:pt x="801" y="2362"/>
                    <a:pt x="588" y="1525"/>
                    <a:pt x="338" y="613"/>
                  </a:cubicBezTo>
                  <a:lnTo>
                    <a:pt x="338" y="613"/>
                  </a:lnTo>
                  <a:cubicBezTo>
                    <a:pt x="413" y="1250"/>
                    <a:pt x="463" y="1887"/>
                    <a:pt x="613" y="2512"/>
                  </a:cubicBezTo>
                  <a:cubicBezTo>
                    <a:pt x="288" y="1737"/>
                    <a:pt x="213" y="863"/>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 name="Google Shape;160;p4"/>
            <p:cNvSpPr/>
            <p:nvPr/>
          </p:nvSpPr>
          <p:spPr>
            <a:xfrm>
              <a:off x="6551150" y="1881175"/>
              <a:ext cx="143425" cy="36275"/>
            </a:xfrm>
            <a:custGeom>
              <a:avLst/>
              <a:gdLst/>
              <a:ahLst/>
              <a:cxnLst/>
              <a:rect l="l" t="t" r="r" b="b"/>
              <a:pathLst>
                <a:path w="5737" h="1451" extrusionOk="0">
                  <a:moveTo>
                    <a:pt x="5460" y="1"/>
                  </a:moveTo>
                  <a:cubicBezTo>
                    <a:pt x="4815" y="1"/>
                    <a:pt x="4173" y="10"/>
                    <a:pt x="3549" y="163"/>
                  </a:cubicBezTo>
                  <a:cubicBezTo>
                    <a:pt x="2325" y="488"/>
                    <a:pt x="1150" y="938"/>
                    <a:pt x="0" y="1451"/>
                  </a:cubicBezTo>
                  <a:cubicBezTo>
                    <a:pt x="925" y="1163"/>
                    <a:pt x="1875" y="963"/>
                    <a:pt x="2787" y="676"/>
                  </a:cubicBezTo>
                  <a:cubicBezTo>
                    <a:pt x="3749" y="338"/>
                    <a:pt x="4736" y="151"/>
                    <a:pt x="5736" y="1"/>
                  </a:cubicBezTo>
                  <a:cubicBezTo>
                    <a:pt x="5644" y="1"/>
                    <a:pt x="5552" y="1"/>
                    <a:pt x="5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 name="Google Shape;161;p4"/>
            <p:cNvSpPr/>
            <p:nvPr/>
          </p:nvSpPr>
          <p:spPr>
            <a:xfrm>
              <a:off x="6573325" y="1896800"/>
              <a:ext cx="79700" cy="20350"/>
            </a:xfrm>
            <a:custGeom>
              <a:avLst/>
              <a:gdLst/>
              <a:ahLst/>
              <a:cxnLst/>
              <a:rect l="l" t="t" r="r" b="b"/>
              <a:pathLst>
                <a:path w="3188" h="814" extrusionOk="0">
                  <a:moveTo>
                    <a:pt x="3187" y="1"/>
                  </a:moveTo>
                  <a:lnTo>
                    <a:pt x="3187" y="1"/>
                  </a:lnTo>
                  <a:cubicBezTo>
                    <a:pt x="2087" y="126"/>
                    <a:pt x="1013" y="351"/>
                    <a:pt x="1" y="813"/>
                  </a:cubicBezTo>
                  <a:cubicBezTo>
                    <a:pt x="1050" y="563"/>
                    <a:pt x="2212" y="351"/>
                    <a:pt x="3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 name="Google Shape;162;p4"/>
            <p:cNvSpPr/>
            <p:nvPr/>
          </p:nvSpPr>
          <p:spPr>
            <a:xfrm>
              <a:off x="6590825" y="1907125"/>
              <a:ext cx="55950" cy="14700"/>
            </a:xfrm>
            <a:custGeom>
              <a:avLst/>
              <a:gdLst/>
              <a:ahLst/>
              <a:cxnLst/>
              <a:rect l="l" t="t" r="r" b="b"/>
              <a:pathLst>
                <a:path w="2238" h="588" extrusionOk="0">
                  <a:moveTo>
                    <a:pt x="2237" y="0"/>
                  </a:moveTo>
                  <a:lnTo>
                    <a:pt x="2237" y="0"/>
                  </a:lnTo>
                  <a:cubicBezTo>
                    <a:pt x="1462" y="75"/>
                    <a:pt x="713" y="288"/>
                    <a:pt x="0" y="588"/>
                  </a:cubicBezTo>
                  <a:cubicBezTo>
                    <a:pt x="750" y="450"/>
                    <a:pt x="1550" y="263"/>
                    <a:pt x="2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 name="Google Shape;163;p4"/>
            <p:cNvSpPr/>
            <p:nvPr/>
          </p:nvSpPr>
          <p:spPr>
            <a:xfrm>
              <a:off x="6602700" y="1920250"/>
              <a:ext cx="35000" cy="8125"/>
            </a:xfrm>
            <a:custGeom>
              <a:avLst/>
              <a:gdLst/>
              <a:ahLst/>
              <a:cxnLst/>
              <a:rect l="l" t="t" r="r" b="b"/>
              <a:pathLst>
                <a:path w="1400" h="325" extrusionOk="0">
                  <a:moveTo>
                    <a:pt x="1400" y="0"/>
                  </a:moveTo>
                  <a:lnTo>
                    <a:pt x="1400" y="0"/>
                  </a:lnTo>
                  <a:cubicBezTo>
                    <a:pt x="925" y="50"/>
                    <a:pt x="450" y="162"/>
                    <a:pt x="0" y="325"/>
                  </a:cubicBezTo>
                  <a:cubicBezTo>
                    <a:pt x="475" y="275"/>
                    <a:pt x="962" y="162"/>
                    <a:pt x="1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 name="Google Shape;164;p4"/>
            <p:cNvSpPr/>
            <p:nvPr/>
          </p:nvSpPr>
          <p:spPr>
            <a:xfrm>
              <a:off x="6609575" y="1935550"/>
              <a:ext cx="15325" cy="1650"/>
            </a:xfrm>
            <a:custGeom>
              <a:avLst/>
              <a:gdLst/>
              <a:ahLst/>
              <a:cxnLst/>
              <a:rect l="l" t="t" r="r" b="b"/>
              <a:pathLst>
                <a:path w="613" h="66" extrusionOk="0">
                  <a:moveTo>
                    <a:pt x="612" y="0"/>
                  </a:moveTo>
                  <a:cubicBezTo>
                    <a:pt x="413" y="0"/>
                    <a:pt x="200" y="25"/>
                    <a:pt x="0" y="63"/>
                  </a:cubicBezTo>
                  <a:cubicBezTo>
                    <a:pt x="29" y="65"/>
                    <a:pt x="57" y="65"/>
                    <a:pt x="85" y="65"/>
                  </a:cubicBezTo>
                  <a:cubicBezTo>
                    <a:pt x="269" y="65"/>
                    <a:pt x="450" y="33"/>
                    <a:pt x="6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 name="Google Shape;165;p4"/>
            <p:cNvSpPr/>
            <p:nvPr/>
          </p:nvSpPr>
          <p:spPr>
            <a:xfrm>
              <a:off x="6527075" y="2085500"/>
              <a:ext cx="28475" cy="75950"/>
            </a:xfrm>
            <a:custGeom>
              <a:avLst/>
              <a:gdLst/>
              <a:ahLst/>
              <a:cxnLst/>
              <a:rect l="l" t="t" r="r" b="b"/>
              <a:pathLst>
                <a:path w="1139" h="3038" extrusionOk="0">
                  <a:moveTo>
                    <a:pt x="1" y="1"/>
                  </a:moveTo>
                  <a:lnTo>
                    <a:pt x="1" y="1"/>
                  </a:lnTo>
                  <a:cubicBezTo>
                    <a:pt x="388" y="1013"/>
                    <a:pt x="738" y="2050"/>
                    <a:pt x="1138" y="3037"/>
                  </a:cubicBezTo>
                  <a:cubicBezTo>
                    <a:pt x="976" y="1963"/>
                    <a:pt x="601" y="9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 name="Google Shape;166;p4"/>
            <p:cNvSpPr/>
            <p:nvPr/>
          </p:nvSpPr>
          <p:spPr>
            <a:xfrm>
              <a:off x="6540200" y="2098625"/>
              <a:ext cx="18775" cy="50025"/>
            </a:xfrm>
            <a:custGeom>
              <a:avLst/>
              <a:gdLst/>
              <a:ahLst/>
              <a:cxnLst/>
              <a:rect l="l" t="t" r="r" b="b"/>
              <a:pathLst>
                <a:path w="751" h="2001" extrusionOk="0">
                  <a:moveTo>
                    <a:pt x="1" y="1"/>
                  </a:moveTo>
                  <a:cubicBezTo>
                    <a:pt x="163" y="688"/>
                    <a:pt x="426" y="1363"/>
                    <a:pt x="751" y="2000"/>
                  </a:cubicBezTo>
                  <a:cubicBezTo>
                    <a:pt x="601" y="1300"/>
                    <a:pt x="338" y="6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 name="Google Shape;167;p4"/>
            <p:cNvSpPr/>
            <p:nvPr/>
          </p:nvSpPr>
          <p:spPr>
            <a:xfrm>
              <a:off x="6549900" y="2109550"/>
              <a:ext cx="13450" cy="32850"/>
            </a:xfrm>
            <a:custGeom>
              <a:avLst/>
              <a:gdLst/>
              <a:ahLst/>
              <a:cxnLst/>
              <a:rect l="l" t="t" r="r" b="b"/>
              <a:pathLst>
                <a:path w="538" h="1314" extrusionOk="0">
                  <a:moveTo>
                    <a:pt x="0" y="1"/>
                  </a:moveTo>
                  <a:lnTo>
                    <a:pt x="0" y="1"/>
                  </a:lnTo>
                  <a:cubicBezTo>
                    <a:pt x="125" y="451"/>
                    <a:pt x="300" y="913"/>
                    <a:pt x="538" y="1313"/>
                  </a:cubicBezTo>
                  <a:cubicBezTo>
                    <a:pt x="413" y="851"/>
                    <a:pt x="250" y="4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 name="Google Shape;168;p4"/>
            <p:cNvSpPr/>
            <p:nvPr/>
          </p:nvSpPr>
          <p:spPr>
            <a:xfrm>
              <a:off x="6455225" y="1947725"/>
              <a:ext cx="38775" cy="61275"/>
            </a:xfrm>
            <a:custGeom>
              <a:avLst/>
              <a:gdLst/>
              <a:ahLst/>
              <a:cxnLst/>
              <a:rect l="l" t="t" r="r" b="b"/>
              <a:pathLst>
                <a:path w="1551" h="2451" extrusionOk="0">
                  <a:moveTo>
                    <a:pt x="1550" y="1"/>
                  </a:moveTo>
                  <a:cubicBezTo>
                    <a:pt x="1313" y="401"/>
                    <a:pt x="1050" y="713"/>
                    <a:pt x="763" y="1113"/>
                  </a:cubicBezTo>
                  <a:cubicBezTo>
                    <a:pt x="488" y="1488"/>
                    <a:pt x="238" y="1888"/>
                    <a:pt x="1" y="2300"/>
                  </a:cubicBezTo>
                  <a:cubicBezTo>
                    <a:pt x="38" y="2350"/>
                    <a:pt x="76" y="2400"/>
                    <a:pt x="101" y="2450"/>
                  </a:cubicBezTo>
                  <a:cubicBezTo>
                    <a:pt x="701" y="1700"/>
                    <a:pt x="1200" y="888"/>
                    <a:pt x="15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 name="Google Shape;169;p4"/>
            <p:cNvSpPr/>
            <p:nvPr/>
          </p:nvSpPr>
          <p:spPr>
            <a:xfrm>
              <a:off x="6459925" y="1960550"/>
              <a:ext cx="34700" cy="56875"/>
            </a:xfrm>
            <a:custGeom>
              <a:avLst/>
              <a:gdLst/>
              <a:ahLst/>
              <a:cxnLst/>
              <a:rect l="l" t="t" r="r" b="b"/>
              <a:pathLst>
                <a:path w="1388" h="2275" extrusionOk="0">
                  <a:moveTo>
                    <a:pt x="1387" y="0"/>
                  </a:moveTo>
                  <a:cubicBezTo>
                    <a:pt x="912" y="650"/>
                    <a:pt x="425" y="1362"/>
                    <a:pt x="0" y="2062"/>
                  </a:cubicBezTo>
                  <a:cubicBezTo>
                    <a:pt x="25" y="2100"/>
                    <a:pt x="38" y="2137"/>
                    <a:pt x="63" y="2175"/>
                  </a:cubicBezTo>
                  <a:cubicBezTo>
                    <a:pt x="75" y="2200"/>
                    <a:pt x="100" y="2237"/>
                    <a:pt x="113" y="2274"/>
                  </a:cubicBezTo>
                  <a:cubicBezTo>
                    <a:pt x="600" y="1562"/>
                    <a:pt x="1025" y="825"/>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 name="Google Shape;170;p4"/>
            <p:cNvSpPr/>
            <p:nvPr/>
          </p:nvSpPr>
          <p:spPr>
            <a:xfrm>
              <a:off x="6464925" y="1987400"/>
              <a:ext cx="21575" cy="40325"/>
            </a:xfrm>
            <a:custGeom>
              <a:avLst/>
              <a:gdLst/>
              <a:ahLst/>
              <a:cxnLst/>
              <a:rect l="l" t="t" r="r" b="b"/>
              <a:pathLst>
                <a:path w="863" h="1613" extrusionOk="0">
                  <a:moveTo>
                    <a:pt x="862" y="1"/>
                  </a:moveTo>
                  <a:cubicBezTo>
                    <a:pt x="575" y="451"/>
                    <a:pt x="275" y="926"/>
                    <a:pt x="0" y="1400"/>
                  </a:cubicBezTo>
                  <a:cubicBezTo>
                    <a:pt x="38" y="1475"/>
                    <a:pt x="63" y="1538"/>
                    <a:pt x="88" y="1613"/>
                  </a:cubicBezTo>
                  <a:cubicBezTo>
                    <a:pt x="388" y="1101"/>
                    <a:pt x="637" y="563"/>
                    <a:pt x="8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 name="Google Shape;171;p4"/>
            <p:cNvSpPr/>
            <p:nvPr/>
          </p:nvSpPr>
          <p:spPr>
            <a:xfrm>
              <a:off x="6468675" y="2008350"/>
              <a:ext cx="11875" cy="31875"/>
            </a:xfrm>
            <a:custGeom>
              <a:avLst/>
              <a:gdLst/>
              <a:ahLst/>
              <a:cxnLst/>
              <a:rect l="l" t="t" r="r" b="b"/>
              <a:pathLst>
                <a:path w="475" h="1275" extrusionOk="0">
                  <a:moveTo>
                    <a:pt x="475" y="0"/>
                  </a:moveTo>
                  <a:lnTo>
                    <a:pt x="475" y="0"/>
                  </a:lnTo>
                  <a:cubicBezTo>
                    <a:pt x="325" y="325"/>
                    <a:pt x="163" y="650"/>
                    <a:pt x="0" y="987"/>
                  </a:cubicBezTo>
                  <a:cubicBezTo>
                    <a:pt x="13" y="1050"/>
                    <a:pt x="25" y="1112"/>
                    <a:pt x="38" y="1175"/>
                  </a:cubicBezTo>
                  <a:cubicBezTo>
                    <a:pt x="50" y="1212"/>
                    <a:pt x="50" y="1237"/>
                    <a:pt x="63" y="1275"/>
                  </a:cubicBezTo>
                  <a:cubicBezTo>
                    <a:pt x="250" y="875"/>
                    <a:pt x="400" y="450"/>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 name="Google Shape;172;p4"/>
            <p:cNvSpPr/>
            <p:nvPr/>
          </p:nvSpPr>
          <p:spPr>
            <a:xfrm>
              <a:off x="6471175" y="2020825"/>
              <a:ext cx="10625" cy="35350"/>
            </a:xfrm>
            <a:custGeom>
              <a:avLst/>
              <a:gdLst/>
              <a:ahLst/>
              <a:cxnLst/>
              <a:rect l="l" t="t" r="r" b="b"/>
              <a:pathLst>
                <a:path w="425" h="1414" extrusionOk="0">
                  <a:moveTo>
                    <a:pt x="425" y="1"/>
                  </a:moveTo>
                  <a:lnTo>
                    <a:pt x="425" y="1"/>
                  </a:lnTo>
                  <a:cubicBezTo>
                    <a:pt x="287" y="351"/>
                    <a:pt x="138" y="688"/>
                    <a:pt x="0" y="1038"/>
                  </a:cubicBezTo>
                  <a:cubicBezTo>
                    <a:pt x="0" y="1101"/>
                    <a:pt x="0" y="1163"/>
                    <a:pt x="0" y="1226"/>
                  </a:cubicBezTo>
                  <a:cubicBezTo>
                    <a:pt x="0" y="1263"/>
                    <a:pt x="13" y="1301"/>
                    <a:pt x="13" y="1338"/>
                  </a:cubicBezTo>
                  <a:cubicBezTo>
                    <a:pt x="25" y="1363"/>
                    <a:pt x="25" y="1388"/>
                    <a:pt x="25" y="1413"/>
                  </a:cubicBezTo>
                  <a:cubicBezTo>
                    <a:pt x="238" y="963"/>
                    <a:pt x="387" y="501"/>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 name="Google Shape;173;p4"/>
            <p:cNvSpPr/>
            <p:nvPr/>
          </p:nvSpPr>
          <p:spPr>
            <a:xfrm>
              <a:off x="6194975" y="2386050"/>
              <a:ext cx="230925" cy="81925"/>
            </a:xfrm>
            <a:custGeom>
              <a:avLst/>
              <a:gdLst/>
              <a:ahLst/>
              <a:cxnLst/>
              <a:rect l="l" t="t" r="r" b="b"/>
              <a:pathLst>
                <a:path w="9237" h="3277" extrusionOk="0">
                  <a:moveTo>
                    <a:pt x="1" y="1"/>
                  </a:moveTo>
                  <a:lnTo>
                    <a:pt x="1" y="1"/>
                  </a:lnTo>
                  <a:cubicBezTo>
                    <a:pt x="1138" y="1450"/>
                    <a:pt x="2625" y="2237"/>
                    <a:pt x="4262" y="2600"/>
                  </a:cubicBezTo>
                  <a:cubicBezTo>
                    <a:pt x="3500" y="2487"/>
                    <a:pt x="2550" y="2300"/>
                    <a:pt x="1850" y="2013"/>
                  </a:cubicBezTo>
                  <a:lnTo>
                    <a:pt x="1850" y="2013"/>
                  </a:lnTo>
                  <a:cubicBezTo>
                    <a:pt x="3188" y="2725"/>
                    <a:pt x="4687" y="3087"/>
                    <a:pt x="6174" y="3237"/>
                  </a:cubicBezTo>
                  <a:cubicBezTo>
                    <a:pt x="6425" y="3264"/>
                    <a:pt x="6675" y="3277"/>
                    <a:pt x="6925" y="3277"/>
                  </a:cubicBezTo>
                  <a:cubicBezTo>
                    <a:pt x="7598" y="3277"/>
                    <a:pt x="8267" y="3186"/>
                    <a:pt x="8924" y="3050"/>
                  </a:cubicBezTo>
                  <a:cubicBezTo>
                    <a:pt x="8986" y="3000"/>
                    <a:pt x="9049" y="2962"/>
                    <a:pt x="9124" y="2937"/>
                  </a:cubicBezTo>
                  <a:cubicBezTo>
                    <a:pt x="9124" y="2925"/>
                    <a:pt x="9136" y="2925"/>
                    <a:pt x="9136" y="2925"/>
                  </a:cubicBezTo>
                  <a:cubicBezTo>
                    <a:pt x="9136" y="2912"/>
                    <a:pt x="9124" y="2900"/>
                    <a:pt x="9124" y="2875"/>
                  </a:cubicBezTo>
                  <a:cubicBezTo>
                    <a:pt x="8640" y="2932"/>
                    <a:pt x="8177" y="2958"/>
                    <a:pt x="7724" y="2958"/>
                  </a:cubicBezTo>
                  <a:cubicBezTo>
                    <a:pt x="7193" y="2958"/>
                    <a:pt x="6675" y="2923"/>
                    <a:pt x="6149" y="2862"/>
                  </a:cubicBezTo>
                  <a:lnTo>
                    <a:pt x="6149" y="2862"/>
                  </a:lnTo>
                  <a:cubicBezTo>
                    <a:pt x="6449" y="2881"/>
                    <a:pt x="6751" y="2890"/>
                    <a:pt x="7053" y="2890"/>
                  </a:cubicBezTo>
                  <a:cubicBezTo>
                    <a:pt x="7748" y="2890"/>
                    <a:pt x="8448" y="2844"/>
                    <a:pt x="9136" y="2775"/>
                  </a:cubicBezTo>
                  <a:cubicBezTo>
                    <a:pt x="9161" y="2712"/>
                    <a:pt x="9199" y="2662"/>
                    <a:pt x="9236" y="2625"/>
                  </a:cubicBezTo>
                  <a:cubicBezTo>
                    <a:pt x="8049" y="2625"/>
                    <a:pt x="7199" y="2512"/>
                    <a:pt x="6012" y="2300"/>
                  </a:cubicBezTo>
                  <a:cubicBezTo>
                    <a:pt x="3750" y="2062"/>
                    <a:pt x="1676" y="15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 name="Google Shape;174;p4"/>
            <p:cNvSpPr/>
            <p:nvPr/>
          </p:nvSpPr>
          <p:spPr>
            <a:xfrm>
              <a:off x="6274025" y="2456350"/>
              <a:ext cx="135300" cy="22850"/>
            </a:xfrm>
            <a:custGeom>
              <a:avLst/>
              <a:gdLst/>
              <a:ahLst/>
              <a:cxnLst/>
              <a:rect l="l" t="t" r="r" b="b"/>
              <a:pathLst>
                <a:path w="5412" h="914" extrusionOk="0">
                  <a:moveTo>
                    <a:pt x="1" y="0"/>
                  </a:moveTo>
                  <a:cubicBezTo>
                    <a:pt x="1544" y="612"/>
                    <a:pt x="2719" y="914"/>
                    <a:pt x="3979" y="914"/>
                  </a:cubicBezTo>
                  <a:cubicBezTo>
                    <a:pt x="4239" y="914"/>
                    <a:pt x="4503" y="901"/>
                    <a:pt x="4774" y="875"/>
                  </a:cubicBezTo>
                  <a:cubicBezTo>
                    <a:pt x="4799" y="838"/>
                    <a:pt x="4837" y="800"/>
                    <a:pt x="4887" y="788"/>
                  </a:cubicBezTo>
                  <a:cubicBezTo>
                    <a:pt x="5012" y="750"/>
                    <a:pt x="5137" y="700"/>
                    <a:pt x="5262" y="650"/>
                  </a:cubicBezTo>
                  <a:cubicBezTo>
                    <a:pt x="5274" y="638"/>
                    <a:pt x="5287" y="625"/>
                    <a:pt x="5299" y="625"/>
                  </a:cubicBezTo>
                  <a:cubicBezTo>
                    <a:pt x="5337" y="588"/>
                    <a:pt x="5374" y="550"/>
                    <a:pt x="5412" y="525"/>
                  </a:cubicBezTo>
                  <a:lnTo>
                    <a:pt x="5412" y="525"/>
                  </a:lnTo>
                  <a:cubicBezTo>
                    <a:pt x="5020" y="546"/>
                    <a:pt x="4624" y="563"/>
                    <a:pt x="4227" y="563"/>
                  </a:cubicBezTo>
                  <a:cubicBezTo>
                    <a:pt x="3914" y="563"/>
                    <a:pt x="3601" y="553"/>
                    <a:pt x="3287" y="525"/>
                  </a:cubicBezTo>
                  <a:cubicBezTo>
                    <a:pt x="2325" y="475"/>
                    <a:pt x="1088"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 name="Google Shape;175;p4"/>
            <p:cNvSpPr/>
            <p:nvPr/>
          </p:nvSpPr>
          <p:spPr>
            <a:xfrm>
              <a:off x="6099075" y="2140175"/>
              <a:ext cx="70000" cy="214975"/>
            </a:xfrm>
            <a:custGeom>
              <a:avLst/>
              <a:gdLst/>
              <a:ahLst/>
              <a:cxnLst/>
              <a:rect l="l" t="t" r="r" b="b"/>
              <a:pathLst>
                <a:path w="2800" h="8599" extrusionOk="0">
                  <a:moveTo>
                    <a:pt x="650" y="1"/>
                  </a:moveTo>
                  <a:cubicBezTo>
                    <a:pt x="650" y="13"/>
                    <a:pt x="638" y="38"/>
                    <a:pt x="638" y="51"/>
                  </a:cubicBezTo>
                  <a:cubicBezTo>
                    <a:pt x="600" y="301"/>
                    <a:pt x="563" y="538"/>
                    <a:pt x="488" y="788"/>
                  </a:cubicBezTo>
                  <a:cubicBezTo>
                    <a:pt x="450" y="913"/>
                    <a:pt x="413" y="1050"/>
                    <a:pt x="375" y="1175"/>
                  </a:cubicBezTo>
                  <a:cubicBezTo>
                    <a:pt x="375" y="1188"/>
                    <a:pt x="375" y="1188"/>
                    <a:pt x="375" y="1200"/>
                  </a:cubicBezTo>
                  <a:cubicBezTo>
                    <a:pt x="363" y="1288"/>
                    <a:pt x="363" y="1375"/>
                    <a:pt x="350" y="1450"/>
                  </a:cubicBezTo>
                  <a:cubicBezTo>
                    <a:pt x="350" y="1475"/>
                    <a:pt x="350" y="1488"/>
                    <a:pt x="350" y="1500"/>
                  </a:cubicBezTo>
                  <a:cubicBezTo>
                    <a:pt x="325" y="1563"/>
                    <a:pt x="275" y="1625"/>
                    <a:pt x="225" y="1650"/>
                  </a:cubicBezTo>
                  <a:cubicBezTo>
                    <a:pt x="213" y="1663"/>
                    <a:pt x="188" y="1663"/>
                    <a:pt x="175" y="1663"/>
                  </a:cubicBezTo>
                  <a:cubicBezTo>
                    <a:pt x="163" y="1675"/>
                    <a:pt x="163" y="1688"/>
                    <a:pt x="138" y="1700"/>
                  </a:cubicBezTo>
                  <a:cubicBezTo>
                    <a:pt x="150" y="1850"/>
                    <a:pt x="163" y="2000"/>
                    <a:pt x="188" y="2150"/>
                  </a:cubicBezTo>
                  <a:cubicBezTo>
                    <a:pt x="175" y="2150"/>
                    <a:pt x="175" y="2138"/>
                    <a:pt x="175" y="2138"/>
                  </a:cubicBezTo>
                  <a:cubicBezTo>
                    <a:pt x="163" y="2200"/>
                    <a:pt x="138" y="2250"/>
                    <a:pt x="125" y="2313"/>
                  </a:cubicBezTo>
                  <a:cubicBezTo>
                    <a:pt x="88" y="2450"/>
                    <a:pt x="63" y="2600"/>
                    <a:pt x="38" y="2737"/>
                  </a:cubicBezTo>
                  <a:cubicBezTo>
                    <a:pt x="25" y="2800"/>
                    <a:pt x="13" y="2875"/>
                    <a:pt x="0" y="2937"/>
                  </a:cubicBezTo>
                  <a:cubicBezTo>
                    <a:pt x="88" y="3450"/>
                    <a:pt x="200" y="3950"/>
                    <a:pt x="363" y="4437"/>
                  </a:cubicBezTo>
                  <a:cubicBezTo>
                    <a:pt x="875" y="5962"/>
                    <a:pt x="1750" y="7386"/>
                    <a:pt x="2800" y="8598"/>
                  </a:cubicBezTo>
                  <a:cubicBezTo>
                    <a:pt x="1812" y="7124"/>
                    <a:pt x="1113" y="5662"/>
                    <a:pt x="613" y="3975"/>
                  </a:cubicBezTo>
                  <a:cubicBezTo>
                    <a:pt x="488" y="3587"/>
                    <a:pt x="388" y="3187"/>
                    <a:pt x="313" y="2812"/>
                  </a:cubicBezTo>
                  <a:lnTo>
                    <a:pt x="313" y="2812"/>
                  </a:lnTo>
                  <a:cubicBezTo>
                    <a:pt x="550" y="3825"/>
                    <a:pt x="975" y="4799"/>
                    <a:pt x="1413" y="5749"/>
                  </a:cubicBezTo>
                  <a:cubicBezTo>
                    <a:pt x="1025" y="4487"/>
                    <a:pt x="700" y="3237"/>
                    <a:pt x="638" y="2050"/>
                  </a:cubicBezTo>
                  <a:cubicBezTo>
                    <a:pt x="650" y="1375"/>
                    <a:pt x="650" y="688"/>
                    <a:pt x="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 name="Google Shape;176;p4"/>
            <p:cNvSpPr/>
            <p:nvPr/>
          </p:nvSpPr>
          <p:spPr>
            <a:xfrm>
              <a:off x="6097825" y="2220150"/>
              <a:ext cx="46875" cy="117200"/>
            </a:xfrm>
            <a:custGeom>
              <a:avLst/>
              <a:gdLst/>
              <a:ahLst/>
              <a:cxnLst/>
              <a:rect l="l" t="t" r="r" b="b"/>
              <a:pathLst>
                <a:path w="1875" h="4688" extrusionOk="0">
                  <a:moveTo>
                    <a:pt x="13" y="1"/>
                  </a:moveTo>
                  <a:cubicBezTo>
                    <a:pt x="13" y="1"/>
                    <a:pt x="0" y="13"/>
                    <a:pt x="0" y="13"/>
                  </a:cubicBezTo>
                  <a:cubicBezTo>
                    <a:pt x="25" y="238"/>
                    <a:pt x="63" y="476"/>
                    <a:pt x="100" y="701"/>
                  </a:cubicBezTo>
                  <a:cubicBezTo>
                    <a:pt x="125" y="838"/>
                    <a:pt x="163" y="976"/>
                    <a:pt x="188" y="1126"/>
                  </a:cubicBezTo>
                  <a:cubicBezTo>
                    <a:pt x="188" y="1176"/>
                    <a:pt x="200" y="1213"/>
                    <a:pt x="213" y="1263"/>
                  </a:cubicBezTo>
                  <a:cubicBezTo>
                    <a:pt x="213" y="1275"/>
                    <a:pt x="213" y="1288"/>
                    <a:pt x="213" y="1288"/>
                  </a:cubicBezTo>
                  <a:cubicBezTo>
                    <a:pt x="263" y="1488"/>
                    <a:pt x="313" y="1675"/>
                    <a:pt x="363" y="1875"/>
                  </a:cubicBezTo>
                  <a:cubicBezTo>
                    <a:pt x="388" y="1950"/>
                    <a:pt x="400" y="2038"/>
                    <a:pt x="425" y="2125"/>
                  </a:cubicBezTo>
                  <a:cubicBezTo>
                    <a:pt x="425" y="2163"/>
                    <a:pt x="438" y="2200"/>
                    <a:pt x="438" y="2238"/>
                  </a:cubicBezTo>
                  <a:cubicBezTo>
                    <a:pt x="455" y="2271"/>
                    <a:pt x="460" y="2282"/>
                    <a:pt x="455" y="2282"/>
                  </a:cubicBezTo>
                  <a:cubicBezTo>
                    <a:pt x="452" y="2282"/>
                    <a:pt x="446" y="2279"/>
                    <a:pt x="438" y="2275"/>
                  </a:cubicBezTo>
                  <a:lnTo>
                    <a:pt x="438" y="2275"/>
                  </a:lnTo>
                  <a:cubicBezTo>
                    <a:pt x="438" y="2275"/>
                    <a:pt x="450" y="2288"/>
                    <a:pt x="450" y="2288"/>
                  </a:cubicBezTo>
                  <a:cubicBezTo>
                    <a:pt x="525" y="2438"/>
                    <a:pt x="463" y="2563"/>
                    <a:pt x="338" y="2638"/>
                  </a:cubicBezTo>
                  <a:cubicBezTo>
                    <a:pt x="600" y="3375"/>
                    <a:pt x="963" y="4062"/>
                    <a:pt x="1475" y="4650"/>
                  </a:cubicBezTo>
                  <a:cubicBezTo>
                    <a:pt x="1175" y="4137"/>
                    <a:pt x="925" y="3600"/>
                    <a:pt x="700" y="3038"/>
                  </a:cubicBezTo>
                  <a:lnTo>
                    <a:pt x="700" y="3038"/>
                  </a:lnTo>
                  <a:cubicBezTo>
                    <a:pt x="1000" y="3637"/>
                    <a:pt x="1388" y="4200"/>
                    <a:pt x="1875" y="4687"/>
                  </a:cubicBezTo>
                  <a:cubicBezTo>
                    <a:pt x="925" y="3275"/>
                    <a:pt x="388" y="1688"/>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 name="Google Shape;177;p4"/>
            <p:cNvSpPr/>
            <p:nvPr/>
          </p:nvSpPr>
          <p:spPr>
            <a:xfrm>
              <a:off x="6113750" y="2138625"/>
              <a:ext cx="11275" cy="83750"/>
            </a:xfrm>
            <a:custGeom>
              <a:avLst/>
              <a:gdLst/>
              <a:ahLst/>
              <a:cxnLst/>
              <a:rect l="l" t="t" r="r" b="b"/>
              <a:pathLst>
                <a:path w="451" h="3350" extrusionOk="0">
                  <a:moveTo>
                    <a:pt x="213" y="0"/>
                  </a:moveTo>
                  <a:lnTo>
                    <a:pt x="213" y="0"/>
                  </a:lnTo>
                  <a:cubicBezTo>
                    <a:pt x="1" y="1112"/>
                    <a:pt x="38" y="2287"/>
                    <a:pt x="451" y="3349"/>
                  </a:cubicBezTo>
                  <a:cubicBezTo>
                    <a:pt x="263" y="2262"/>
                    <a:pt x="251" y="1112"/>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 name="Google Shape;178;p4"/>
            <p:cNvSpPr/>
            <p:nvPr/>
          </p:nvSpPr>
          <p:spPr>
            <a:xfrm>
              <a:off x="6141875" y="2060525"/>
              <a:ext cx="51875" cy="62175"/>
            </a:xfrm>
            <a:custGeom>
              <a:avLst/>
              <a:gdLst/>
              <a:ahLst/>
              <a:cxnLst/>
              <a:rect l="l" t="t" r="r" b="b"/>
              <a:pathLst>
                <a:path w="2075" h="2487" extrusionOk="0">
                  <a:moveTo>
                    <a:pt x="2075" y="0"/>
                  </a:moveTo>
                  <a:lnTo>
                    <a:pt x="2075" y="0"/>
                  </a:lnTo>
                  <a:cubicBezTo>
                    <a:pt x="1400" y="837"/>
                    <a:pt x="763" y="1712"/>
                    <a:pt x="1" y="2487"/>
                  </a:cubicBezTo>
                  <a:cubicBezTo>
                    <a:pt x="950" y="1875"/>
                    <a:pt x="1650" y="962"/>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 name="Google Shape;179;p4"/>
            <p:cNvSpPr/>
            <p:nvPr/>
          </p:nvSpPr>
          <p:spPr>
            <a:xfrm>
              <a:off x="6156550" y="2080200"/>
              <a:ext cx="34075" cy="44375"/>
            </a:xfrm>
            <a:custGeom>
              <a:avLst/>
              <a:gdLst/>
              <a:ahLst/>
              <a:cxnLst/>
              <a:rect l="l" t="t" r="r" b="b"/>
              <a:pathLst>
                <a:path w="1363" h="1775" extrusionOk="0">
                  <a:moveTo>
                    <a:pt x="1363" y="0"/>
                  </a:moveTo>
                  <a:cubicBezTo>
                    <a:pt x="838" y="588"/>
                    <a:pt x="388" y="1162"/>
                    <a:pt x="1" y="1775"/>
                  </a:cubicBezTo>
                  <a:cubicBezTo>
                    <a:pt x="551" y="1262"/>
                    <a:pt x="1026" y="675"/>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 name="Google Shape;180;p4"/>
            <p:cNvSpPr/>
            <p:nvPr/>
          </p:nvSpPr>
          <p:spPr>
            <a:xfrm>
              <a:off x="6174375" y="2102375"/>
              <a:ext cx="9700" cy="16575"/>
            </a:xfrm>
            <a:custGeom>
              <a:avLst/>
              <a:gdLst/>
              <a:ahLst/>
              <a:cxnLst/>
              <a:rect l="l" t="t" r="r" b="b"/>
              <a:pathLst>
                <a:path w="388" h="663" extrusionOk="0">
                  <a:moveTo>
                    <a:pt x="388" y="1"/>
                  </a:moveTo>
                  <a:cubicBezTo>
                    <a:pt x="250" y="213"/>
                    <a:pt x="100" y="450"/>
                    <a:pt x="0" y="663"/>
                  </a:cubicBezTo>
                  <a:cubicBezTo>
                    <a:pt x="163" y="463"/>
                    <a:pt x="300" y="251"/>
                    <a:pt x="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 name="Google Shape;181;p4"/>
            <p:cNvSpPr/>
            <p:nvPr/>
          </p:nvSpPr>
          <p:spPr>
            <a:xfrm>
              <a:off x="6340250" y="2413850"/>
              <a:ext cx="133450" cy="20075"/>
            </a:xfrm>
            <a:custGeom>
              <a:avLst/>
              <a:gdLst/>
              <a:ahLst/>
              <a:cxnLst/>
              <a:rect l="l" t="t" r="r" b="b"/>
              <a:pathLst>
                <a:path w="5338" h="803" extrusionOk="0">
                  <a:moveTo>
                    <a:pt x="5337" y="1"/>
                  </a:moveTo>
                  <a:lnTo>
                    <a:pt x="5337" y="1"/>
                  </a:lnTo>
                  <a:cubicBezTo>
                    <a:pt x="4712" y="376"/>
                    <a:pt x="4100" y="426"/>
                    <a:pt x="3400" y="438"/>
                  </a:cubicBezTo>
                  <a:cubicBezTo>
                    <a:pt x="2263" y="463"/>
                    <a:pt x="1126" y="513"/>
                    <a:pt x="1" y="638"/>
                  </a:cubicBezTo>
                  <a:cubicBezTo>
                    <a:pt x="827" y="662"/>
                    <a:pt x="1793" y="803"/>
                    <a:pt x="2718" y="803"/>
                  </a:cubicBezTo>
                  <a:cubicBezTo>
                    <a:pt x="3711" y="803"/>
                    <a:pt x="4658" y="641"/>
                    <a:pt x="5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 name="Google Shape;182;p4"/>
            <p:cNvSpPr/>
            <p:nvPr/>
          </p:nvSpPr>
          <p:spPr>
            <a:xfrm>
              <a:off x="6392750" y="2428225"/>
              <a:ext cx="67200" cy="12275"/>
            </a:xfrm>
            <a:custGeom>
              <a:avLst/>
              <a:gdLst/>
              <a:ahLst/>
              <a:cxnLst/>
              <a:rect l="l" t="t" r="r" b="b"/>
              <a:pathLst>
                <a:path w="2688" h="491" extrusionOk="0">
                  <a:moveTo>
                    <a:pt x="2687" y="1"/>
                  </a:moveTo>
                  <a:cubicBezTo>
                    <a:pt x="1812" y="288"/>
                    <a:pt x="938" y="276"/>
                    <a:pt x="0" y="413"/>
                  </a:cubicBezTo>
                  <a:cubicBezTo>
                    <a:pt x="338" y="425"/>
                    <a:pt x="575" y="488"/>
                    <a:pt x="925" y="488"/>
                  </a:cubicBezTo>
                  <a:cubicBezTo>
                    <a:pt x="960" y="489"/>
                    <a:pt x="996" y="490"/>
                    <a:pt x="1031" y="490"/>
                  </a:cubicBezTo>
                  <a:cubicBezTo>
                    <a:pt x="1620" y="490"/>
                    <a:pt x="2204" y="295"/>
                    <a:pt x="26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 name="Google Shape;183;p4"/>
            <p:cNvSpPr/>
            <p:nvPr/>
          </p:nvSpPr>
          <p:spPr>
            <a:xfrm>
              <a:off x="6318400" y="2396675"/>
              <a:ext cx="141225" cy="17150"/>
            </a:xfrm>
            <a:custGeom>
              <a:avLst/>
              <a:gdLst/>
              <a:ahLst/>
              <a:cxnLst/>
              <a:rect l="l" t="t" r="r" b="b"/>
              <a:pathLst>
                <a:path w="5649" h="686" extrusionOk="0">
                  <a:moveTo>
                    <a:pt x="4749" y="0"/>
                  </a:moveTo>
                  <a:lnTo>
                    <a:pt x="4749" y="0"/>
                  </a:lnTo>
                  <a:cubicBezTo>
                    <a:pt x="3762" y="163"/>
                    <a:pt x="2762" y="138"/>
                    <a:pt x="1762" y="200"/>
                  </a:cubicBezTo>
                  <a:cubicBezTo>
                    <a:pt x="2012" y="238"/>
                    <a:pt x="2250" y="275"/>
                    <a:pt x="2500" y="300"/>
                  </a:cubicBezTo>
                  <a:cubicBezTo>
                    <a:pt x="1941" y="300"/>
                    <a:pt x="1383" y="306"/>
                    <a:pt x="829" y="306"/>
                  </a:cubicBezTo>
                  <a:cubicBezTo>
                    <a:pt x="551" y="306"/>
                    <a:pt x="275" y="305"/>
                    <a:pt x="0" y="300"/>
                  </a:cubicBezTo>
                  <a:lnTo>
                    <a:pt x="0" y="300"/>
                  </a:lnTo>
                  <a:cubicBezTo>
                    <a:pt x="939" y="494"/>
                    <a:pt x="1998" y="685"/>
                    <a:pt x="3019" y="685"/>
                  </a:cubicBezTo>
                  <a:cubicBezTo>
                    <a:pt x="3971" y="685"/>
                    <a:pt x="4890" y="520"/>
                    <a:pt x="5649" y="38"/>
                  </a:cubicBezTo>
                  <a:lnTo>
                    <a:pt x="5649" y="38"/>
                  </a:lnTo>
                  <a:cubicBezTo>
                    <a:pt x="5021" y="251"/>
                    <a:pt x="4438" y="319"/>
                    <a:pt x="3793" y="319"/>
                  </a:cubicBezTo>
                  <a:cubicBezTo>
                    <a:pt x="3680" y="319"/>
                    <a:pt x="3566" y="317"/>
                    <a:pt x="3449" y="313"/>
                  </a:cubicBezTo>
                  <a:cubicBezTo>
                    <a:pt x="3912" y="288"/>
                    <a:pt x="4349" y="188"/>
                    <a:pt x="47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 name="Google Shape;184;p4"/>
            <p:cNvSpPr/>
            <p:nvPr/>
          </p:nvSpPr>
          <p:spPr>
            <a:xfrm>
              <a:off x="6387750" y="2392300"/>
              <a:ext cx="38150" cy="6125"/>
            </a:xfrm>
            <a:custGeom>
              <a:avLst/>
              <a:gdLst/>
              <a:ahLst/>
              <a:cxnLst/>
              <a:rect l="l" t="t" r="r" b="b"/>
              <a:pathLst>
                <a:path w="1526" h="245" extrusionOk="0">
                  <a:moveTo>
                    <a:pt x="1525" y="0"/>
                  </a:moveTo>
                  <a:lnTo>
                    <a:pt x="1525" y="0"/>
                  </a:lnTo>
                  <a:cubicBezTo>
                    <a:pt x="988" y="63"/>
                    <a:pt x="513" y="150"/>
                    <a:pt x="0" y="225"/>
                  </a:cubicBezTo>
                  <a:cubicBezTo>
                    <a:pt x="104" y="238"/>
                    <a:pt x="210" y="244"/>
                    <a:pt x="316" y="244"/>
                  </a:cubicBezTo>
                  <a:cubicBezTo>
                    <a:pt x="739" y="244"/>
                    <a:pt x="1176" y="15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 name="Google Shape;185;p4"/>
            <p:cNvSpPr/>
            <p:nvPr/>
          </p:nvSpPr>
          <p:spPr>
            <a:xfrm>
              <a:off x="6152175" y="2205475"/>
              <a:ext cx="55650" cy="115625"/>
            </a:xfrm>
            <a:custGeom>
              <a:avLst/>
              <a:gdLst/>
              <a:ahLst/>
              <a:cxnLst/>
              <a:rect l="l" t="t" r="r" b="b"/>
              <a:pathLst>
                <a:path w="2226" h="4625" extrusionOk="0">
                  <a:moveTo>
                    <a:pt x="38" y="0"/>
                  </a:moveTo>
                  <a:cubicBezTo>
                    <a:pt x="1" y="2087"/>
                    <a:pt x="288" y="3212"/>
                    <a:pt x="2025" y="4462"/>
                  </a:cubicBezTo>
                  <a:cubicBezTo>
                    <a:pt x="2088" y="4512"/>
                    <a:pt x="2188" y="4599"/>
                    <a:pt x="2225" y="4624"/>
                  </a:cubicBezTo>
                  <a:cubicBezTo>
                    <a:pt x="1963" y="4337"/>
                    <a:pt x="1700" y="4037"/>
                    <a:pt x="1451" y="3737"/>
                  </a:cubicBezTo>
                  <a:cubicBezTo>
                    <a:pt x="676" y="2787"/>
                    <a:pt x="276" y="1450"/>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 name="Google Shape;186;p4"/>
            <p:cNvSpPr/>
            <p:nvPr/>
          </p:nvSpPr>
          <p:spPr>
            <a:xfrm>
              <a:off x="6147175" y="2242025"/>
              <a:ext cx="38475" cy="73450"/>
            </a:xfrm>
            <a:custGeom>
              <a:avLst/>
              <a:gdLst/>
              <a:ahLst/>
              <a:cxnLst/>
              <a:rect l="l" t="t" r="r" b="b"/>
              <a:pathLst>
                <a:path w="1539" h="2938" extrusionOk="0">
                  <a:moveTo>
                    <a:pt x="1" y="1"/>
                  </a:moveTo>
                  <a:cubicBezTo>
                    <a:pt x="38" y="1113"/>
                    <a:pt x="601" y="2175"/>
                    <a:pt x="1463" y="2875"/>
                  </a:cubicBezTo>
                  <a:cubicBezTo>
                    <a:pt x="1488" y="2900"/>
                    <a:pt x="1513" y="2925"/>
                    <a:pt x="1538" y="2937"/>
                  </a:cubicBezTo>
                  <a:cubicBezTo>
                    <a:pt x="1488" y="2887"/>
                    <a:pt x="1451" y="2837"/>
                    <a:pt x="1413" y="2787"/>
                  </a:cubicBezTo>
                  <a:cubicBezTo>
                    <a:pt x="1013" y="2237"/>
                    <a:pt x="676" y="1663"/>
                    <a:pt x="401" y="1050"/>
                  </a:cubicBezTo>
                  <a:cubicBezTo>
                    <a:pt x="238" y="700"/>
                    <a:pt x="88" y="4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 name="Google Shape;187;p4"/>
            <p:cNvSpPr/>
            <p:nvPr/>
          </p:nvSpPr>
          <p:spPr>
            <a:xfrm>
              <a:off x="6149050" y="2272025"/>
              <a:ext cx="22525" cy="40950"/>
            </a:xfrm>
            <a:custGeom>
              <a:avLst/>
              <a:gdLst/>
              <a:ahLst/>
              <a:cxnLst/>
              <a:rect l="l" t="t" r="r" b="b"/>
              <a:pathLst>
                <a:path w="901" h="1638" extrusionOk="0">
                  <a:moveTo>
                    <a:pt x="1" y="0"/>
                  </a:moveTo>
                  <a:cubicBezTo>
                    <a:pt x="113" y="613"/>
                    <a:pt x="426" y="1250"/>
                    <a:pt x="901" y="1637"/>
                  </a:cubicBezTo>
                  <a:cubicBezTo>
                    <a:pt x="538" y="1137"/>
                    <a:pt x="276" y="5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 name="Google Shape;188;p4"/>
            <p:cNvSpPr/>
            <p:nvPr/>
          </p:nvSpPr>
          <p:spPr>
            <a:xfrm>
              <a:off x="6149375" y="2288575"/>
              <a:ext cx="14075" cy="27200"/>
            </a:xfrm>
            <a:custGeom>
              <a:avLst/>
              <a:gdLst/>
              <a:ahLst/>
              <a:cxnLst/>
              <a:rect l="l" t="t" r="r" b="b"/>
              <a:pathLst>
                <a:path w="563" h="1088" extrusionOk="0">
                  <a:moveTo>
                    <a:pt x="0" y="1"/>
                  </a:moveTo>
                  <a:lnTo>
                    <a:pt x="0" y="1"/>
                  </a:lnTo>
                  <a:cubicBezTo>
                    <a:pt x="100" y="400"/>
                    <a:pt x="338" y="763"/>
                    <a:pt x="563" y="1088"/>
                  </a:cubicBezTo>
                  <a:cubicBezTo>
                    <a:pt x="400" y="713"/>
                    <a:pt x="175" y="3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 name="Google Shape;189;p4"/>
            <p:cNvSpPr/>
            <p:nvPr/>
          </p:nvSpPr>
          <p:spPr>
            <a:xfrm>
              <a:off x="6157500" y="2140175"/>
              <a:ext cx="10325" cy="54075"/>
            </a:xfrm>
            <a:custGeom>
              <a:avLst/>
              <a:gdLst/>
              <a:ahLst/>
              <a:cxnLst/>
              <a:rect l="l" t="t" r="r" b="b"/>
              <a:pathLst>
                <a:path w="413" h="2163" extrusionOk="0">
                  <a:moveTo>
                    <a:pt x="413" y="1"/>
                  </a:moveTo>
                  <a:lnTo>
                    <a:pt x="413" y="1"/>
                  </a:lnTo>
                  <a:cubicBezTo>
                    <a:pt x="175" y="700"/>
                    <a:pt x="38" y="1425"/>
                    <a:pt x="0" y="2163"/>
                  </a:cubicBezTo>
                  <a:cubicBezTo>
                    <a:pt x="200" y="1450"/>
                    <a:pt x="350" y="738"/>
                    <a:pt x="4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 name="Google Shape;190;p4"/>
            <p:cNvSpPr/>
            <p:nvPr/>
          </p:nvSpPr>
          <p:spPr>
            <a:xfrm>
              <a:off x="6151250" y="2149250"/>
              <a:ext cx="8775" cy="26875"/>
            </a:xfrm>
            <a:custGeom>
              <a:avLst/>
              <a:gdLst/>
              <a:ahLst/>
              <a:cxnLst/>
              <a:rect l="l" t="t" r="r" b="b"/>
              <a:pathLst>
                <a:path w="351" h="1075" extrusionOk="0">
                  <a:moveTo>
                    <a:pt x="350" y="0"/>
                  </a:moveTo>
                  <a:lnTo>
                    <a:pt x="350" y="0"/>
                  </a:lnTo>
                  <a:cubicBezTo>
                    <a:pt x="200" y="350"/>
                    <a:pt x="88" y="712"/>
                    <a:pt x="0" y="1075"/>
                  </a:cubicBezTo>
                  <a:cubicBezTo>
                    <a:pt x="188" y="750"/>
                    <a:pt x="288" y="362"/>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 name="Google Shape;191;p4"/>
            <p:cNvSpPr/>
            <p:nvPr/>
          </p:nvSpPr>
          <p:spPr>
            <a:xfrm>
              <a:off x="6145300" y="2153625"/>
              <a:ext cx="5025" cy="17500"/>
            </a:xfrm>
            <a:custGeom>
              <a:avLst/>
              <a:gdLst/>
              <a:ahLst/>
              <a:cxnLst/>
              <a:rect l="l" t="t" r="r" b="b"/>
              <a:pathLst>
                <a:path w="201" h="700" extrusionOk="0">
                  <a:moveTo>
                    <a:pt x="201" y="0"/>
                  </a:moveTo>
                  <a:lnTo>
                    <a:pt x="201" y="0"/>
                  </a:lnTo>
                  <a:cubicBezTo>
                    <a:pt x="113" y="225"/>
                    <a:pt x="13" y="450"/>
                    <a:pt x="1" y="700"/>
                  </a:cubicBezTo>
                  <a:cubicBezTo>
                    <a:pt x="76" y="462"/>
                    <a:pt x="163" y="212"/>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 name="Google Shape;192;p4"/>
            <p:cNvSpPr/>
            <p:nvPr/>
          </p:nvSpPr>
          <p:spPr>
            <a:xfrm>
              <a:off x="6480525" y="2190475"/>
              <a:ext cx="23150" cy="62200"/>
            </a:xfrm>
            <a:custGeom>
              <a:avLst/>
              <a:gdLst/>
              <a:ahLst/>
              <a:cxnLst/>
              <a:rect l="l" t="t" r="r" b="b"/>
              <a:pathLst>
                <a:path w="926" h="2488" extrusionOk="0">
                  <a:moveTo>
                    <a:pt x="351" y="1"/>
                  </a:moveTo>
                  <a:cubicBezTo>
                    <a:pt x="1" y="900"/>
                    <a:pt x="263" y="1813"/>
                    <a:pt x="926" y="2487"/>
                  </a:cubicBezTo>
                  <a:cubicBezTo>
                    <a:pt x="663" y="2000"/>
                    <a:pt x="463" y="1325"/>
                    <a:pt x="376" y="838"/>
                  </a:cubicBezTo>
                  <a:cubicBezTo>
                    <a:pt x="351" y="663"/>
                    <a:pt x="351" y="238"/>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 name="Google Shape;193;p4"/>
            <p:cNvSpPr/>
            <p:nvPr/>
          </p:nvSpPr>
          <p:spPr>
            <a:xfrm>
              <a:off x="6478350" y="2187350"/>
              <a:ext cx="12525" cy="60950"/>
            </a:xfrm>
            <a:custGeom>
              <a:avLst/>
              <a:gdLst/>
              <a:ahLst/>
              <a:cxnLst/>
              <a:rect l="l" t="t" r="r" b="b"/>
              <a:pathLst>
                <a:path w="501" h="2438" extrusionOk="0">
                  <a:moveTo>
                    <a:pt x="100" y="1"/>
                  </a:moveTo>
                  <a:cubicBezTo>
                    <a:pt x="38" y="401"/>
                    <a:pt x="0" y="813"/>
                    <a:pt x="75" y="1213"/>
                  </a:cubicBezTo>
                  <a:cubicBezTo>
                    <a:pt x="138" y="1650"/>
                    <a:pt x="338" y="2038"/>
                    <a:pt x="500" y="2438"/>
                  </a:cubicBezTo>
                  <a:cubicBezTo>
                    <a:pt x="363" y="1588"/>
                    <a:pt x="188" y="838"/>
                    <a:pt x="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 name="Google Shape;194;p4"/>
            <p:cNvSpPr/>
            <p:nvPr/>
          </p:nvSpPr>
          <p:spPr>
            <a:xfrm>
              <a:off x="6472100" y="2195175"/>
              <a:ext cx="10650" cy="45625"/>
            </a:xfrm>
            <a:custGeom>
              <a:avLst/>
              <a:gdLst/>
              <a:ahLst/>
              <a:cxnLst/>
              <a:rect l="l" t="t" r="r" b="b"/>
              <a:pathLst>
                <a:path w="426" h="1825" extrusionOk="0">
                  <a:moveTo>
                    <a:pt x="38" y="0"/>
                  </a:moveTo>
                  <a:cubicBezTo>
                    <a:pt x="1" y="637"/>
                    <a:pt x="138" y="1262"/>
                    <a:pt x="425" y="1825"/>
                  </a:cubicBezTo>
                  <a:cubicBezTo>
                    <a:pt x="338" y="1212"/>
                    <a:pt x="188" y="575"/>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 name="Google Shape;195;p4"/>
            <p:cNvSpPr/>
            <p:nvPr/>
          </p:nvSpPr>
          <p:spPr>
            <a:xfrm>
              <a:off x="6466800" y="2191725"/>
              <a:ext cx="9075" cy="43450"/>
            </a:xfrm>
            <a:custGeom>
              <a:avLst/>
              <a:gdLst/>
              <a:ahLst/>
              <a:cxnLst/>
              <a:rect l="l" t="t" r="r" b="b"/>
              <a:pathLst>
                <a:path w="363" h="1738" extrusionOk="0">
                  <a:moveTo>
                    <a:pt x="0" y="1"/>
                  </a:moveTo>
                  <a:cubicBezTo>
                    <a:pt x="0" y="600"/>
                    <a:pt x="88" y="1200"/>
                    <a:pt x="363" y="1738"/>
                  </a:cubicBezTo>
                  <a:cubicBezTo>
                    <a:pt x="275" y="1175"/>
                    <a:pt x="188" y="5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 name="Google Shape;196;p4"/>
            <p:cNvSpPr/>
            <p:nvPr/>
          </p:nvSpPr>
          <p:spPr>
            <a:xfrm>
              <a:off x="6461475" y="2194850"/>
              <a:ext cx="5350" cy="31275"/>
            </a:xfrm>
            <a:custGeom>
              <a:avLst/>
              <a:gdLst/>
              <a:ahLst/>
              <a:cxnLst/>
              <a:rect l="l" t="t" r="r" b="b"/>
              <a:pathLst>
                <a:path w="214" h="1251" extrusionOk="0">
                  <a:moveTo>
                    <a:pt x="1" y="1"/>
                  </a:moveTo>
                  <a:cubicBezTo>
                    <a:pt x="1" y="425"/>
                    <a:pt x="76" y="838"/>
                    <a:pt x="201" y="1250"/>
                  </a:cubicBezTo>
                  <a:cubicBezTo>
                    <a:pt x="213" y="838"/>
                    <a:pt x="126" y="3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 name="Google Shape;197;p4"/>
            <p:cNvSpPr/>
            <p:nvPr/>
          </p:nvSpPr>
          <p:spPr>
            <a:xfrm>
              <a:off x="6488975" y="2260450"/>
              <a:ext cx="23450" cy="68775"/>
            </a:xfrm>
            <a:custGeom>
              <a:avLst/>
              <a:gdLst/>
              <a:ahLst/>
              <a:cxnLst/>
              <a:rect l="l" t="t" r="r" b="b"/>
              <a:pathLst>
                <a:path w="938" h="2751" extrusionOk="0">
                  <a:moveTo>
                    <a:pt x="575" y="1"/>
                  </a:moveTo>
                  <a:lnTo>
                    <a:pt x="575" y="1"/>
                  </a:lnTo>
                  <a:cubicBezTo>
                    <a:pt x="574" y="9"/>
                    <a:pt x="572" y="16"/>
                    <a:pt x="571" y="24"/>
                  </a:cubicBezTo>
                  <a:lnTo>
                    <a:pt x="571" y="24"/>
                  </a:lnTo>
                  <a:cubicBezTo>
                    <a:pt x="574" y="17"/>
                    <a:pt x="575" y="10"/>
                    <a:pt x="575" y="1"/>
                  </a:cubicBezTo>
                  <a:close/>
                  <a:moveTo>
                    <a:pt x="571" y="24"/>
                  </a:moveTo>
                  <a:cubicBezTo>
                    <a:pt x="566" y="36"/>
                    <a:pt x="558" y="47"/>
                    <a:pt x="550" y="63"/>
                  </a:cubicBezTo>
                  <a:cubicBezTo>
                    <a:pt x="0" y="951"/>
                    <a:pt x="438" y="1950"/>
                    <a:pt x="938" y="2750"/>
                  </a:cubicBezTo>
                  <a:cubicBezTo>
                    <a:pt x="700" y="1975"/>
                    <a:pt x="425" y="1113"/>
                    <a:pt x="500" y="426"/>
                  </a:cubicBezTo>
                  <a:cubicBezTo>
                    <a:pt x="524" y="296"/>
                    <a:pt x="547" y="155"/>
                    <a:pt x="571"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 name="Google Shape;198;p4"/>
            <p:cNvSpPr/>
            <p:nvPr/>
          </p:nvSpPr>
          <p:spPr>
            <a:xfrm>
              <a:off x="6485525" y="2262325"/>
              <a:ext cx="16275" cy="58150"/>
            </a:xfrm>
            <a:custGeom>
              <a:avLst/>
              <a:gdLst/>
              <a:ahLst/>
              <a:cxnLst/>
              <a:rect l="l" t="t" r="r" b="b"/>
              <a:pathLst>
                <a:path w="651" h="2326" extrusionOk="0">
                  <a:moveTo>
                    <a:pt x="301" y="1"/>
                  </a:moveTo>
                  <a:cubicBezTo>
                    <a:pt x="1" y="788"/>
                    <a:pt x="251" y="1625"/>
                    <a:pt x="651" y="2325"/>
                  </a:cubicBezTo>
                  <a:cubicBezTo>
                    <a:pt x="426" y="1500"/>
                    <a:pt x="276" y="851"/>
                    <a:pt x="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 name="Google Shape;199;p4"/>
            <p:cNvSpPr/>
            <p:nvPr/>
          </p:nvSpPr>
          <p:spPr>
            <a:xfrm>
              <a:off x="6482400" y="2260150"/>
              <a:ext cx="10025" cy="51875"/>
            </a:xfrm>
            <a:custGeom>
              <a:avLst/>
              <a:gdLst/>
              <a:ahLst/>
              <a:cxnLst/>
              <a:rect l="l" t="t" r="r" b="b"/>
              <a:pathLst>
                <a:path w="401" h="2075" extrusionOk="0">
                  <a:moveTo>
                    <a:pt x="201" y="0"/>
                  </a:moveTo>
                  <a:cubicBezTo>
                    <a:pt x="1" y="700"/>
                    <a:pt x="113" y="1413"/>
                    <a:pt x="401" y="2075"/>
                  </a:cubicBezTo>
                  <a:cubicBezTo>
                    <a:pt x="338" y="1375"/>
                    <a:pt x="238" y="688"/>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 name="Google Shape;200;p4"/>
            <p:cNvSpPr/>
            <p:nvPr/>
          </p:nvSpPr>
          <p:spPr>
            <a:xfrm>
              <a:off x="6476475" y="2255450"/>
              <a:ext cx="9700" cy="52200"/>
            </a:xfrm>
            <a:custGeom>
              <a:avLst/>
              <a:gdLst/>
              <a:ahLst/>
              <a:cxnLst/>
              <a:rect l="l" t="t" r="r" b="b"/>
              <a:pathLst>
                <a:path w="388" h="2088" extrusionOk="0">
                  <a:moveTo>
                    <a:pt x="75" y="1"/>
                  </a:moveTo>
                  <a:lnTo>
                    <a:pt x="75" y="1"/>
                  </a:lnTo>
                  <a:cubicBezTo>
                    <a:pt x="1" y="713"/>
                    <a:pt x="26" y="1463"/>
                    <a:pt x="388" y="2088"/>
                  </a:cubicBezTo>
                  <a:cubicBezTo>
                    <a:pt x="250" y="1401"/>
                    <a:pt x="225" y="688"/>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 name="Google Shape;201;p4"/>
            <p:cNvSpPr/>
            <p:nvPr/>
          </p:nvSpPr>
          <p:spPr>
            <a:xfrm>
              <a:off x="6469600" y="2254200"/>
              <a:ext cx="9700" cy="50950"/>
            </a:xfrm>
            <a:custGeom>
              <a:avLst/>
              <a:gdLst/>
              <a:ahLst/>
              <a:cxnLst/>
              <a:rect l="l" t="t" r="r" b="b"/>
              <a:pathLst>
                <a:path w="388" h="2038" extrusionOk="0">
                  <a:moveTo>
                    <a:pt x="88" y="1"/>
                  </a:moveTo>
                  <a:lnTo>
                    <a:pt x="88" y="1"/>
                  </a:lnTo>
                  <a:cubicBezTo>
                    <a:pt x="1" y="688"/>
                    <a:pt x="51" y="1413"/>
                    <a:pt x="388" y="2038"/>
                  </a:cubicBezTo>
                  <a:cubicBezTo>
                    <a:pt x="251" y="1376"/>
                    <a:pt x="226" y="676"/>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 name="Google Shape;202;p4"/>
            <p:cNvSpPr/>
            <p:nvPr/>
          </p:nvSpPr>
          <p:spPr>
            <a:xfrm>
              <a:off x="6463350" y="2249825"/>
              <a:ext cx="6275" cy="45650"/>
            </a:xfrm>
            <a:custGeom>
              <a:avLst/>
              <a:gdLst/>
              <a:ahLst/>
              <a:cxnLst/>
              <a:rect l="l" t="t" r="r" b="b"/>
              <a:pathLst>
                <a:path w="251" h="1826" extrusionOk="0">
                  <a:moveTo>
                    <a:pt x="26" y="1"/>
                  </a:moveTo>
                  <a:lnTo>
                    <a:pt x="26" y="1"/>
                  </a:lnTo>
                  <a:cubicBezTo>
                    <a:pt x="1" y="613"/>
                    <a:pt x="26" y="1251"/>
                    <a:pt x="251" y="1826"/>
                  </a:cubicBezTo>
                  <a:cubicBezTo>
                    <a:pt x="213" y="1238"/>
                    <a:pt x="176" y="513"/>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 name="Google Shape;203;p4"/>
            <p:cNvSpPr/>
            <p:nvPr/>
          </p:nvSpPr>
          <p:spPr>
            <a:xfrm>
              <a:off x="6460850" y="2266075"/>
              <a:ext cx="2525" cy="21900"/>
            </a:xfrm>
            <a:custGeom>
              <a:avLst/>
              <a:gdLst/>
              <a:ahLst/>
              <a:cxnLst/>
              <a:rect l="l" t="t" r="r" b="b"/>
              <a:pathLst>
                <a:path w="101" h="876" extrusionOk="0">
                  <a:moveTo>
                    <a:pt x="1" y="1"/>
                  </a:moveTo>
                  <a:cubicBezTo>
                    <a:pt x="1" y="301"/>
                    <a:pt x="26" y="588"/>
                    <a:pt x="88" y="876"/>
                  </a:cubicBezTo>
                  <a:cubicBezTo>
                    <a:pt x="101" y="588"/>
                    <a:pt x="63"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 name="Google Shape;204;p4"/>
            <p:cNvSpPr/>
            <p:nvPr/>
          </p:nvSpPr>
          <p:spPr>
            <a:xfrm>
              <a:off x="6482725" y="2335750"/>
              <a:ext cx="27200" cy="48150"/>
            </a:xfrm>
            <a:custGeom>
              <a:avLst/>
              <a:gdLst/>
              <a:ahLst/>
              <a:cxnLst/>
              <a:rect l="l" t="t" r="r" b="b"/>
              <a:pathLst>
                <a:path w="1088" h="1926" extrusionOk="0">
                  <a:moveTo>
                    <a:pt x="1075" y="1"/>
                  </a:moveTo>
                  <a:cubicBezTo>
                    <a:pt x="1050" y="88"/>
                    <a:pt x="1038" y="176"/>
                    <a:pt x="1013" y="263"/>
                  </a:cubicBezTo>
                  <a:cubicBezTo>
                    <a:pt x="925" y="563"/>
                    <a:pt x="738" y="863"/>
                    <a:pt x="563" y="1163"/>
                  </a:cubicBezTo>
                  <a:cubicBezTo>
                    <a:pt x="363" y="1463"/>
                    <a:pt x="250" y="1688"/>
                    <a:pt x="0" y="1925"/>
                  </a:cubicBezTo>
                  <a:cubicBezTo>
                    <a:pt x="625" y="1575"/>
                    <a:pt x="1088" y="850"/>
                    <a:pt x="1088" y="126"/>
                  </a:cubicBezTo>
                  <a:cubicBezTo>
                    <a:pt x="1075" y="88"/>
                    <a:pt x="1075" y="38"/>
                    <a:pt x="10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 name="Google Shape;205;p4"/>
            <p:cNvSpPr/>
            <p:nvPr/>
          </p:nvSpPr>
          <p:spPr>
            <a:xfrm>
              <a:off x="6482400" y="2337600"/>
              <a:ext cx="20550" cy="40050"/>
            </a:xfrm>
            <a:custGeom>
              <a:avLst/>
              <a:gdLst/>
              <a:ahLst/>
              <a:cxnLst/>
              <a:rect l="l" t="t" r="r" b="b"/>
              <a:pathLst>
                <a:path w="822" h="1602" extrusionOk="0">
                  <a:moveTo>
                    <a:pt x="811" y="1"/>
                  </a:moveTo>
                  <a:cubicBezTo>
                    <a:pt x="808" y="1"/>
                    <a:pt x="805" y="12"/>
                    <a:pt x="801" y="39"/>
                  </a:cubicBezTo>
                  <a:cubicBezTo>
                    <a:pt x="738" y="276"/>
                    <a:pt x="638" y="476"/>
                    <a:pt x="526" y="701"/>
                  </a:cubicBezTo>
                  <a:cubicBezTo>
                    <a:pt x="363" y="1001"/>
                    <a:pt x="213" y="1326"/>
                    <a:pt x="1" y="1601"/>
                  </a:cubicBezTo>
                  <a:cubicBezTo>
                    <a:pt x="413" y="1276"/>
                    <a:pt x="713" y="801"/>
                    <a:pt x="801" y="289"/>
                  </a:cubicBezTo>
                  <a:cubicBezTo>
                    <a:pt x="811" y="238"/>
                    <a:pt x="821" y="1"/>
                    <a:pt x="8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 name="Google Shape;206;p4"/>
            <p:cNvSpPr/>
            <p:nvPr/>
          </p:nvSpPr>
          <p:spPr>
            <a:xfrm>
              <a:off x="6477725" y="2334825"/>
              <a:ext cx="20650" cy="37825"/>
            </a:xfrm>
            <a:custGeom>
              <a:avLst/>
              <a:gdLst/>
              <a:ahLst/>
              <a:cxnLst/>
              <a:rect l="l" t="t" r="r" b="b"/>
              <a:pathLst>
                <a:path w="826" h="1513" extrusionOk="0">
                  <a:moveTo>
                    <a:pt x="700" y="0"/>
                  </a:moveTo>
                  <a:cubicBezTo>
                    <a:pt x="688" y="300"/>
                    <a:pt x="538" y="562"/>
                    <a:pt x="413" y="825"/>
                  </a:cubicBezTo>
                  <a:cubicBezTo>
                    <a:pt x="288" y="1062"/>
                    <a:pt x="200" y="1337"/>
                    <a:pt x="1" y="1512"/>
                  </a:cubicBezTo>
                  <a:cubicBezTo>
                    <a:pt x="463" y="1225"/>
                    <a:pt x="825" y="512"/>
                    <a:pt x="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 name="Google Shape;207;p4"/>
            <p:cNvSpPr/>
            <p:nvPr/>
          </p:nvSpPr>
          <p:spPr>
            <a:xfrm>
              <a:off x="6474300" y="2332950"/>
              <a:ext cx="16875" cy="33750"/>
            </a:xfrm>
            <a:custGeom>
              <a:avLst/>
              <a:gdLst/>
              <a:ahLst/>
              <a:cxnLst/>
              <a:rect l="l" t="t" r="r" b="b"/>
              <a:pathLst>
                <a:path w="675" h="1350" extrusionOk="0">
                  <a:moveTo>
                    <a:pt x="600" y="0"/>
                  </a:moveTo>
                  <a:lnTo>
                    <a:pt x="600" y="0"/>
                  </a:lnTo>
                  <a:cubicBezTo>
                    <a:pt x="475" y="462"/>
                    <a:pt x="337" y="987"/>
                    <a:pt x="0" y="1350"/>
                  </a:cubicBezTo>
                  <a:cubicBezTo>
                    <a:pt x="450" y="1112"/>
                    <a:pt x="675" y="350"/>
                    <a:pt x="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 name="Google Shape;208;p4"/>
            <p:cNvSpPr/>
            <p:nvPr/>
          </p:nvSpPr>
          <p:spPr>
            <a:xfrm>
              <a:off x="6468975" y="2334200"/>
              <a:ext cx="12200" cy="27500"/>
            </a:xfrm>
            <a:custGeom>
              <a:avLst/>
              <a:gdLst/>
              <a:ahLst/>
              <a:cxnLst/>
              <a:rect l="l" t="t" r="r" b="b"/>
              <a:pathLst>
                <a:path w="488" h="1100" extrusionOk="0">
                  <a:moveTo>
                    <a:pt x="475" y="0"/>
                  </a:moveTo>
                  <a:cubicBezTo>
                    <a:pt x="438" y="200"/>
                    <a:pt x="326" y="450"/>
                    <a:pt x="288" y="575"/>
                  </a:cubicBezTo>
                  <a:cubicBezTo>
                    <a:pt x="201" y="750"/>
                    <a:pt x="163" y="962"/>
                    <a:pt x="1" y="1100"/>
                  </a:cubicBezTo>
                  <a:cubicBezTo>
                    <a:pt x="363" y="900"/>
                    <a:pt x="488" y="362"/>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 name="Google Shape;209;p4"/>
            <p:cNvSpPr/>
            <p:nvPr/>
          </p:nvSpPr>
          <p:spPr>
            <a:xfrm>
              <a:off x="6468675" y="2335125"/>
              <a:ext cx="5025" cy="16900"/>
            </a:xfrm>
            <a:custGeom>
              <a:avLst/>
              <a:gdLst/>
              <a:ahLst/>
              <a:cxnLst/>
              <a:rect l="l" t="t" r="r" b="b"/>
              <a:pathLst>
                <a:path w="201" h="676" extrusionOk="0">
                  <a:moveTo>
                    <a:pt x="175" y="1"/>
                  </a:moveTo>
                  <a:lnTo>
                    <a:pt x="175" y="1"/>
                  </a:lnTo>
                  <a:cubicBezTo>
                    <a:pt x="138" y="226"/>
                    <a:pt x="75" y="450"/>
                    <a:pt x="0" y="675"/>
                  </a:cubicBezTo>
                  <a:cubicBezTo>
                    <a:pt x="125" y="488"/>
                    <a:pt x="200" y="213"/>
                    <a:pt x="1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 name="Google Shape;210;p4"/>
            <p:cNvSpPr/>
            <p:nvPr/>
          </p:nvSpPr>
          <p:spPr>
            <a:xfrm>
              <a:off x="6463350" y="2339825"/>
              <a:ext cx="1600" cy="4700"/>
            </a:xfrm>
            <a:custGeom>
              <a:avLst/>
              <a:gdLst/>
              <a:ahLst/>
              <a:cxnLst/>
              <a:rect l="l" t="t" r="r" b="b"/>
              <a:pathLst>
                <a:path w="64" h="188" extrusionOk="0">
                  <a:moveTo>
                    <a:pt x="63" y="0"/>
                  </a:moveTo>
                  <a:lnTo>
                    <a:pt x="63" y="0"/>
                  </a:lnTo>
                  <a:cubicBezTo>
                    <a:pt x="38" y="63"/>
                    <a:pt x="13" y="125"/>
                    <a:pt x="1" y="187"/>
                  </a:cubicBezTo>
                  <a:cubicBezTo>
                    <a:pt x="38" y="137"/>
                    <a:pt x="51" y="63"/>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 name="Google Shape;211;p4"/>
            <p:cNvSpPr/>
            <p:nvPr/>
          </p:nvSpPr>
          <p:spPr>
            <a:xfrm>
              <a:off x="6467725" y="2058950"/>
              <a:ext cx="18775" cy="108125"/>
            </a:xfrm>
            <a:custGeom>
              <a:avLst/>
              <a:gdLst/>
              <a:ahLst/>
              <a:cxnLst/>
              <a:rect l="l" t="t" r="r" b="b"/>
              <a:pathLst>
                <a:path w="751" h="4325" extrusionOk="0">
                  <a:moveTo>
                    <a:pt x="38" y="1"/>
                  </a:moveTo>
                  <a:lnTo>
                    <a:pt x="38" y="1"/>
                  </a:lnTo>
                  <a:cubicBezTo>
                    <a:pt x="51" y="76"/>
                    <a:pt x="51" y="163"/>
                    <a:pt x="63" y="238"/>
                  </a:cubicBezTo>
                  <a:cubicBezTo>
                    <a:pt x="138" y="1050"/>
                    <a:pt x="1" y="1875"/>
                    <a:pt x="113" y="2687"/>
                  </a:cubicBezTo>
                  <a:cubicBezTo>
                    <a:pt x="213" y="3262"/>
                    <a:pt x="376" y="3862"/>
                    <a:pt x="750" y="4324"/>
                  </a:cubicBezTo>
                  <a:cubicBezTo>
                    <a:pt x="238" y="3125"/>
                    <a:pt x="563" y="1713"/>
                    <a:pt x="163" y="400"/>
                  </a:cubicBezTo>
                  <a:cubicBezTo>
                    <a:pt x="126" y="275"/>
                    <a:pt x="76" y="10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 name="Google Shape;212;p4"/>
            <p:cNvSpPr/>
            <p:nvPr/>
          </p:nvSpPr>
          <p:spPr>
            <a:xfrm>
              <a:off x="6461475" y="2068950"/>
              <a:ext cx="8775" cy="90000"/>
            </a:xfrm>
            <a:custGeom>
              <a:avLst/>
              <a:gdLst/>
              <a:ahLst/>
              <a:cxnLst/>
              <a:rect l="l" t="t" r="r" b="b"/>
              <a:pathLst>
                <a:path w="351" h="3600" extrusionOk="0">
                  <a:moveTo>
                    <a:pt x="126" y="0"/>
                  </a:moveTo>
                  <a:cubicBezTo>
                    <a:pt x="88" y="575"/>
                    <a:pt x="1" y="1150"/>
                    <a:pt x="26" y="1725"/>
                  </a:cubicBezTo>
                  <a:cubicBezTo>
                    <a:pt x="51" y="2362"/>
                    <a:pt x="201" y="2987"/>
                    <a:pt x="338" y="3599"/>
                  </a:cubicBezTo>
                  <a:cubicBezTo>
                    <a:pt x="351" y="2412"/>
                    <a:pt x="313" y="1113"/>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 name="Google Shape;213;p4"/>
            <p:cNvSpPr/>
            <p:nvPr/>
          </p:nvSpPr>
          <p:spPr>
            <a:xfrm>
              <a:off x="6454300" y="2086125"/>
              <a:ext cx="7825" cy="61575"/>
            </a:xfrm>
            <a:custGeom>
              <a:avLst/>
              <a:gdLst/>
              <a:ahLst/>
              <a:cxnLst/>
              <a:rect l="l" t="t" r="r" b="b"/>
              <a:pathLst>
                <a:path w="313" h="2463" extrusionOk="0">
                  <a:moveTo>
                    <a:pt x="25" y="1"/>
                  </a:moveTo>
                  <a:lnTo>
                    <a:pt x="25" y="1"/>
                  </a:lnTo>
                  <a:cubicBezTo>
                    <a:pt x="0" y="826"/>
                    <a:pt x="88" y="1638"/>
                    <a:pt x="175" y="2463"/>
                  </a:cubicBezTo>
                  <a:cubicBezTo>
                    <a:pt x="313" y="1638"/>
                    <a:pt x="238" y="80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 name="Google Shape;214;p4"/>
            <p:cNvSpPr/>
            <p:nvPr/>
          </p:nvSpPr>
          <p:spPr>
            <a:xfrm>
              <a:off x="6446800" y="2088625"/>
              <a:ext cx="7825" cy="53450"/>
            </a:xfrm>
            <a:custGeom>
              <a:avLst/>
              <a:gdLst/>
              <a:ahLst/>
              <a:cxnLst/>
              <a:rect l="l" t="t" r="r" b="b"/>
              <a:pathLst>
                <a:path w="313" h="2138" extrusionOk="0">
                  <a:moveTo>
                    <a:pt x="0" y="1"/>
                  </a:moveTo>
                  <a:lnTo>
                    <a:pt x="0" y="1"/>
                  </a:lnTo>
                  <a:cubicBezTo>
                    <a:pt x="75" y="713"/>
                    <a:pt x="113" y="1438"/>
                    <a:pt x="225" y="2138"/>
                  </a:cubicBezTo>
                  <a:cubicBezTo>
                    <a:pt x="313" y="1425"/>
                    <a:pt x="275" y="6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 name="Google Shape;215;p4"/>
            <p:cNvSpPr/>
            <p:nvPr/>
          </p:nvSpPr>
          <p:spPr>
            <a:xfrm>
              <a:off x="6442425" y="2095200"/>
              <a:ext cx="5025" cy="43125"/>
            </a:xfrm>
            <a:custGeom>
              <a:avLst/>
              <a:gdLst/>
              <a:ahLst/>
              <a:cxnLst/>
              <a:rect l="l" t="t" r="r" b="b"/>
              <a:pathLst>
                <a:path w="201" h="1725" extrusionOk="0">
                  <a:moveTo>
                    <a:pt x="13" y="0"/>
                  </a:moveTo>
                  <a:lnTo>
                    <a:pt x="13" y="0"/>
                  </a:lnTo>
                  <a:cubicBezTo>
                    <a:pt x="0" y="575"/>
                    <a:pt x="38" y="1150"/>
                    <a:pt x="138" y="1725"/>
                  </a:cubicBezTo>
                  <a:cubicBezTo>
                    <a:pt x="200" y="1150"/>
                    <a:pt x="150" y="538"/>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 name="Google Shape;216;p4"/>
            <p:cNvSpPr/>
            <p:nvPr/>
          </p:nvSpPr>
          <p:spPr>
            <a:xfrm>
              <a:off x="6379625" y="1974600"/>
              <a:ext cx="80625" cy="55625"/>
            </a:xfrm>
            <a:custGeom>
              <a:avLst/>
              <a:gdLst/>
              <a:ahLst/>
              <a:cxnLst/>
              <a:rect l="l" t="t" r="r" b="b"/>
              <a:pathLst>
                <a:path w="3225" h="2225" extrusionOk="0">
                  <a:moveTo>
                    <a:pt x="540" y="0"/>
                  </a:moveTo>
                  <a:cubicBezTo>
                    <a:pt x="440" y="0"/>
                    <a:pt x="340" y="4"/>
                    <a:pt x="238" y="13"/>
                  </a:cubicBezTo>
                  <a:cubicBezTo>
                    <a:pt x="150" y="25"/>
                    <a:pt x="63" y="50"/>
                    <a:pt x="1" y="63"/>
                  </a:cubicBezTo>
                  <a:cubicBezTo>
                    <a:pt x="163" y="63"/>
                    <a:pt x="300" y="88"/>
                    <a:pt x="463" y="125"/>
                  </a:cubicBezTo>
                  <a:cubicBezTo>
                    <a:pt x="1638" y="400"/>
                    <a:pt x="2787" y="1025"/>
                    <a:pt x="3225" y="2225"/>
                  </a:cubicBezTo>
                  <a:cubicBezTo>
                    <a:pt x="3050" y="782"/>
                    <a:pt x="1890" y="0"/>
                    <a:pt x="5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 name="Google Shape;217;p4"/>
            <p:cNvSpPr/>
            <p:nvPr/>
          </p:nvSpPr>
          <p:spPr>
            <a:xfrm>
              <a:off x="6391500" y="1986125"/>
              <a:ext cx="59075" cy="33475"/>
            </a:xfrm>
            <a:custGeom>
              <a:avLst/>
              <a:gdLst/>
              <a:ahLst/>
              <a:cxnLst/>
              <a:rect l="l" t="t" r="r" b="b"/>
              <a:pathLst>
                <a:path w="2363" h="1339" extrusionOk="0">
                  <a:moveTo>
                    <a:pt x="299" y="0"/>
                  </a:moveTo>
                  <a:cubicBezTo>
                    <a:pt x="274" y="0"/>
                    <a:pt x="250" y="1"/>
                    <a:pt x="225" y="2"/>
                  </a:cubicBezTo>
                  <a:cubicBezTo>
                    <a:pt x="0" y="39"/>
                    <a:pt x="350" y="14"/>
                    <a:pt x="450" y="77"/>
                  </a:cubicBezTo>
                  <a:cubicBezTo>
                    <a:pt x="875" y="214"/>
                    <a:pt x="1250" y="464"/>
                    <a:pt x="1625" y="714"/>
                  </a:cubicBezTo>
                  <a:cubicBezTo>
                    <a:pt x="1775" y="827"/>
                    <a:pt x="2162" y="1089"/>
                    <a:pt x="2362" y="1339"/>
                  </a:cubicBezTo>
                  <a:cubicBezTo>
                    <a:pt x="1937" y="634"/>
                    <a:pt x="1157" y="0"/>
                    <a:pt x="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 name="Google Shape;218;p4"/>
            <p:cNvSpPr/>
            <p:nvPr/>
          </p:nvSpPr>
          <p:spPr>
            <a:xfrm>
              <a:off x="6402900" y="1995600"/>
              <a:ext cx="36425" cy="20875"/>
            </a:xfrm>
            <a:custGeom>
              <a:avLst/>
              <a:gdLst/>
              <a:ahLst/>
              <a:cxnLst/>
              <a:rect l="l" t="t" r="r" b="b"/>
              <a:pathLst>
                <a:path w="1457" h="835" extrusionOk="0">
                  <a:moveTo>
                    <a:pt x="19" y="1"/>
                  </a:moveTo>
                  <a:cubicBezTo>
                    <a:pt x="0" y="1"/>
                    <a:pt x="9" y="7"/>
                    <a:pt x="69" y="23"/>
                  </a:cubicBezTo>
                  <a:cubicBezTo>
                    <a:pt x="569" y="210"/>
                    <a:pt x="1069" y="498"/>
                    <a:pt x="1456" y="835"/>
                  </a:cubicBezTo>
                  <a:cubicBezTo>
                    <a:pt x="1169" y="423"/>
                    <a:pt x="757" y="123"/>
                    <a:pt x="269" y="35"/>
                  </a:cubicBezTo>
                  <a:cubicBezTo>
                    <a:pt x="218" y="27"/>
                    <a:pt x="58" y="1"/>
                    <a:pt x="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 name="Google Shape;219;p4"/>
            <p:cNvSpPr/>
            <p:nvPr/>
          </p:nvSpPr>
          <p:spPr>
            <a:xfrm>
              <a:off x="6404625" y="2006775"/>
              <a:ext cx="21900" cy="9700"/>
            </a:xfrm>
            <a:custGeom>
              <a:avLst/>
              <a:gdLst/>
              <a:ahLst/>
              <a:cxnLst/>
              <a:rect l="l" t="t" r="r" b="b"/>
              <a:pathLst>
                <a:path w="876" h="388" extrusionOk="0">
                  <a:moveTo>
                    <a:pt x="0" y="1"/>
                  </a:moveTo>
                  <a:cubicBezTo>
                    <a:pt x="288" y="113"/>
                    <a:pt x="600" y="213"/>
                    <a:pt x="875" y="388"/>
                  </a:cubicBezTo>
                  <a:cubicBezTo>
                    <a:pt x="675" y="126"/>
                    <a:pt x="263"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 name="Google Shape;220;p4"/>
            <p:cNvSpPr/>
            <p:nvPr/>
          </p:nvSpPr>
          <p:spPr>
            <a:xfrm>
              <a:off x="6400875" y="2017700"/>
              <a:ext cx="19075" cy="7850"/>
            </a:xfrm>
            <a:custGeom>
              <a:avLst/>
              <a:gdLst/>
              <a:ahLst/>
              <a:cxnLst/>
              <a:rect l="l" t="t" r="r" b="b"/>
              <a:pathLst>
                <a:path w="763" h="314" extrusionOk="0">
                  <a:moveTo>
                    <a:pt x="0" y="1"/>
                  </a:moveTo>
                  <a:lnTo>
                    <a:pt x="0" y="1"/>
                  </a:lnTo>
                  <a:cubicBezTo>
                    <a:pt x="263" y="101"/>
                    <a:pt x="525" y="201"/>
                    <a:pt x="763" y="313"/>
                  </a:cubicBezTo>
                  <a:cubicBezTo>
                    <a:pt x="575" y="126"/>
                    <a:pt x="213"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 name="Google Shape;221;p4"/>
            <p:cNvSpPr/>
            <p:nvPr/>
          </p:nvSpPr>
          <p:spPr>
            <a:xfrm>
              <a:off x="6226850" y="2263900"/>
              <a:ext cx="63125" cy="66575"/>
            </a:xfrm>
            <a:custGeom>
              <a:avLst/>
              <a:gdLst/>
              <a:ahLst/>
              <a:cxnLst/>
              <a:rect l="l" t="t" r="r" b="b"/>
              <a:pathLst>
                <a:path w="2525" h="2663" extrusionOk="0">
                  <a:moveTo>
                    <a:pt x="1" y="0"/>
                  </a:moveTo>
                  <a:cubicBezTo>
                    <a:pt x="1050" y="750"/>
                    <a:pt x="1875" y="1587"/>
                    <a:pt x="2525" y="2662"/>
                  </a:cubicBezTo>
                  <a:cubicBezTo>
                    <a:pt x="2512" y="2612"/>
                    <a:pt x="2512" y="2575"/>
                    <a:pt x="2500" y="2537"/>
                  </a:cubicBezTo>
                  <a:cubicBezTo>
                    <a:pt x="2475" y="2400"/>
                    <a:pt x="2450" y="2262"/>
                    <a:pt x="2425" y="2137"/>
                  </a:cubicBezTo>
                  <a:cubicBezTo>
                    <a:pt x="2388" y="2062"/>
                    <a:pt x="2350" y="2000"/>
                    <a:pt x="2313" y="1925"/>
                  </a:cubicBezTo>
                  <a:lnTo>
                    <a:pt x="2313" y="1925"/>
                  </a:lnTo>
                  <a:cubicBezTo>
                    <a:pt x="2350" y="1987"/>
                    <a:pt x="2375" y="2050"/>
                    <a:pt x="2413" y="2100"/>
                  </a:cubicBezTo>
                  <a:cubicBezTo>
                    <a:pt x="2375" y="1950"/>
                    <a:pt x="2338" y="1787"/>
                    <a:pt x="2300" y="1625"/>
                  </a:cubicBezTo>
                  <a:cubicBezTo>
                    <a:pt x="2000" y="1088"/>
                    <a:pt x="1550" y="638"/>
                    <a:pt x="1013" y="350"/>
                  </a:cubicBezTo>
                  <a:lnTo>
                    <a:pt x="1013" y="350"/>
                  </a:lnTo>
                  <a:cubicBezTo>
                    <a:pt x="1275" y="538"/>
                    <a:pt x="1563" y="913"/>
                    <a:pt x="1688" y="1063"/>
                  </a:cubicBezTo>
                  <a:cubicBezTo>
                    <a:pt x="1800" y="1213"/>
                    <a:pt x="1925" y="1362"/>
                    <a:pt x="2038" y="1512"/>
                  </a:cubicBezTo>
                  <a:cubicBezTo>
                    <a:pt x="1513" y="850"/>
                    <a:pt x="788" y="3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 name="Google Shape;222;p4"/>
            <p:cNvSpPr/>
            <p:nvPr/>
          </p:nvSpPr>
          <p:spPr>
            <a:xfrm>
              <a:off x="6231850" y="2281400"/>
              <a:ext cx="57500" cy="61550"/>
            </a:xfrm>
            <a:custGeom>
              <a:avLst/>
              <a:gdLst/>
              <a:ahLst/>
              <a:cxnLst/>
              <a:rect l="l" t="t" r="r" b="b"/>
              <a:pathLst>
                <a:path w="2300" h="2462" extrusionOk="0">
                  <a:moveTo>
                    <a:pt x="1" y="0"/>
                  </a:moveTo>
                  <a:lnTo>
                    <a:pt x="1" y="0"/>
                  </a:lnTo>
                  <a:cubicBezTo>
                    <a:pt x="525" y="338"/>
                    <a:pt x="988" y="787"/>
                    <a:pt x="1450" y="1225"/>
                  </a:cubicBezTo>
                  <a:cubicBezTo>
                    <a:pt x="1613" y="1387"/>
                    <a:pt x="1763" y="1537"/>
                    <a:pt x="1900" y="1687"/>
                  </a:cubicBezTo>
                  <a:cubicBezTo>
                    <a:pt x="1488" y="1262"/>
                    <a:pt x="963" y="925"/>
                    <a:pt x="450" y="675"/>
                  </a:cubicBezTo>
                  <a:lnTo>
                    <a:pt x="450" y="675"/>
                  </a:lnTo>
                  <a:cubicBezTo>
                    <a:pt x="913" y="1037"/>
                    <a:pt x="1288" y="1475"/>
                    <a:pt x="1700" y="1900"/>
                  </a:cubicBezTo>
                  <a:cubicBezTo>
                    <a:pt x="1875" y="2100"/>
                    <a:pt x="2038" y="2275"/>
                    <a:pt x="2188" y="2462"/>
                  </a:cubicBezTo>
                  <a:cubicBezTo>
                    <a:pt x="2188" y="2450"/>
                    <a:pt x="2188" y="2437"/>
                    <a:pt x="2188" y="2425"/>
                  </a:cubicBezTo>
                  <a:cubicBezTo>
                    <a:pt x="2175" y="2375"/>
                    <a:pt x="2175" y="2312"/>
                    <a:pt x="2188" y="2262"/>
                  </a:cubicBezTo>
                  <a:cubicBezTo>
                    <a:pt x="2200" y="2187"/>
                    <a:pt x="2213" y="2137"/>
                    <a:pt x="2250" y="2075"/>
                  </a:cubicBezTo>
                  <a:cubicBezTo>
                    <a:pt x="2262" y="2050"/>
                    <a:pt x="2287" y="2025"/>
                    <a:pt x="2300" y="1987"/>
                  </a:cubicBezTo>
                  <a:cubicBezTo>
                    <a:pt x="1900" y="1087"/>
                    <a:pt x="850"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 name="Google Shape;223;p4"/>
            <p:cNvSpPr/>
            <p:nvPr/>
          </p:nvSpPr>
          <p:spPr>
            <a:xfrm>
              <a:off x="6246525" y="2311075"/>
              <a:ext cx="38475" cy="42200"/>
            </a:xfrm>
            <a:custGeom>
              <a:avLst/>
              <a:gdLst/>
              <a:ahLst/>
              <a:cxnLst/>
              <a:rect l="l" t="t" r="r" b="b"/>
              <a:pathLst>
                <a:path w="1539" h="1688" extrusionOk="0">
                  <a:moveTo>
                    <a:pt x="1" y="0"/>
                  </a:moveTo>
                  <a:lnTo>
                    <a:pt x="1" y="0"/>
                  </a:lnTo>
                  <a:cubicBezTo>
                    <a:pt x="388" y="388"/>
                    <a:pt x="738" y="813"/>
                    <a:pt x="1101" y="1225"/>
                  </a:cubicBezTo>
                  <a:cubicBezTo>
                    <a:pt x="1238" y="1375"/>
                    <a:pt x="1376" y="1525"/>
                    <a:pt x="1488" y="1687"/>
                  </a:cubicBezTo>
                  <a:cubicBezTo>
                    <a:pt x="1488" y="1625"/>
                    <a:pt x="1488" y="1575"/>
                    <a:pt x="1488" y="1525"/>
                  </a:cubicBezTo>
                  <a:cubicBezTo>
                    <a:pt x="1501" y="1475"/>
                    <a:pt x="1513" y="1437"/>
                    <a:pt x="1538" y="1400"/>
                  </a:cubicBezTo>
                  <a:cubicBezTo>
                    <a:pt x="1138" y="825"/>
                    <a:pt x="563" y="3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 name="Google Shape;224;p4"/>
            <p:cNvSpPr/>
            <p:nvPr/>
          </p:nvSpPr>
          <p:spPr>
            <a:xfrm>
              <a:off x="6250275" y="2324500"/>
              <a:ext cx="32850" cy="32825"/>
            </a:xfrm>
            <a:custGeom>
              <a:avLst/>
              <a:gdLst/>
              <a:ahLst/>
              <a:cxnLst/>
              <a:rect l="l" t="t" r="r" b="b"/>
              <a:pathLst>
                <a:path w="1314" h="1313" extrusionOk="0">
                  <a:moveTo>
                    <a:pt x="1" y="1"/>
                  </a:moveTo>
                  <a:lnTo>
                    <a:pt x="1" y="1"/>
                  </a:lnTo>
                  <a:cubicBezTo>
                    <a:pt x="363" y="388"/>
                    <a:pt x="688" y="800"/>
                    <a:pt x="1038" y="1200"/>
                  </a:cubicBezTo>
                  <a:cubicBezTo>
                    <a:pt x="1101" y="1200"/>
                    <a:pt x="1176" y="1225"/>
                    <a:pt x="1238" y="1263"/>
                  </a:cubicBezTo>
                  <a:cubicBezTo>
                    <a:pt x="1263" y="1275"/>
                    <a:pt x="1288" y="1300"/>
                    <a:pt x="1313" y="1313"/>
                  </a:cubicBezTo>
                  <a:cubicBezTo>
                    <a:pt x="963" y="800"/>
                    <a:pt x="538" y="3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 name="Google Shape;225;p4"/>
            <p:cNvSpPr/>
            <p:nvPr/>
          </p:nvSpPr>
          <p:spPr>
            <a:xfrm>
              <a:off x="6244975" y="2253275"/>
              <a:ext cx="25325" cy="20025"/>
            </a:xfrm>
            <a:custGeom>
              <a:avLst/>
              <a:gdLst/>
              <a:ahLst/>
              <a:cxnLst/>
              <a:rect l="l" t="t" r="r" b="b"/>
              <a:pathLst>
                <a:path w="1013" h="801" extrusionOk="0">
                  <a:moveTo>
                    <a:pt x="0" y="0"/>
                  </a:moveTo>
                  <a:cubicBezTo>
                    <a:pt x="338" y="125"/>
                    <a:pt x="600" y="388"/>
                    <a:pt x="850" y="625"/>
                  </a:cubicBezTo>
                  <a:cubicBezTo>
                    <a:pt x="913" y="688"/>
                    <a:pt x="963" y="738"/>
                    <a:pt x="1013" y="800"/>
                  </a:cubicBezTo>
                  <a:cubicBezTo>
                    <a:pt x="988" y="675"/>
                    <a:pt x="963" y="563"/>
                    <a:pt x="963" y="438"/>
                  </a:cubicBezTo>
                  <a:cubicBezTo>
                    <a:pt x="688" y="213"/>
                    <a:pt x="363" y="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 name="Google Shape;226;p4"/>
            <p:cNvSpPr/>
            <p:nvPr/>
          </p:nvSpPr>
          <p:spPr>
            <a:xfrm>
              <a:off x="6219675" y="2217350"/>
              <a:ext cx="50000" cy="46250"/>
            </a:xfrm>
            <a:custGeom>
              <a:avLst/>
              <a:gdLst/>
              <a:ahLst/>
              <a:cxnLst/>
              <a:rect l="l" t="t" r="r" b="b"/>
              <a:pathLst>
                <a:path w="2000" h="1850" extrusionOk="0">
                  <a:moveTo>
                    <a:pt x="0" y="0"/>
                  </a:moveTo>
                  <a:lnTo>
                    <a:pt x="0" y="0"/>
                  </a:lnTo>
                  <a:cubicBezTo>
                    <a:pt x="750" y="275"/>
                    <a:pt x="1325" y="850"/>
                    <a:pt x="1862" y="1462"/>
                  </a:cubicBezTo>
                  <a:cubicBezTo>
                    <a:pt x="1562" y="1250"/>
                    <a:pt x="1225" y="1075"/>
                    <a:pt x="825" y="938"/>
                  </a:cubicBezTo>
                  <a:lnTo>
                    <a:pt x="825" y="938"/>
                  </a:lnTo>
                  <a:cubicBezTo>
                    <a:pt x="1250" y="1225"/>
                    <a:pt x="1625" y="1525"/>
                    <a:pt x="1962" y="1850"/>
                  </a:cubicBezTo>
                  <a:cubicBezTo>
                    <a:pt x="1962" y="1662"/>
                    <a:pt x="1975" y="1475"/>
                    <a:pt x="2000" y="1288"/>
                  </a:cubicBezTo>
                  <a:cubicBezTo>
                    <a:pt x="2000" y="1275"/>
                    <a:pt x="2000" y="1263"/>
                    <a:pt x="2000" y="1250"/>
                  </a:cubicBezTo>
                  <a:cubicBezTo>
                    <a:pt x="1475" y="625"/>
                    <a:pt x="812" y="1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 name="Google Shape;227;p4"/>
            <p:cNvSpPr/>
            <p:nvPr/>
          </p:nvSpPr>
          <p:spPr>
            <a:xfrm>
              <a:off x="6227175" y="2210775"/>
              <a:ext cx="45625" cy="32225"/>
            </a:xfrm>
            <a:custGeom>
              <a:avLst/>
              <a:gdLst/>
              <a:ahLst/>
              <a:cxnLst/>
              <a:rect l="l" t="t" r="r" b="b"/>
              <a:pathLst>
                <a:path w="1825" h="1289" extrusionOk="0">
                  <a:moveTo>
                    <a:pt x="0" y="1"/>
                  </a:moveTo>
                  <a:lnTo>
                    <a:pt x="0" y="1"/>
                  </a:lnTo>
                  <a:cubicBezTo>
                    <a:pt x="675" y="313"/>
                    <a:pt x="1225" y="776"/>
                    <a:pt x="1750" y="1288"/>
                  </a:cubicBezTo>
                  <a:cubicBezTo>
                    <a:pt x="1775" y="1213"/>
                    <a:pt x="1800" y="1126"/>
                    <a:pt x="1825" y="1051"/>
                  </a:cubicBezTo>
                  <a:cubicBezTo>
                    <a:pt x="1825" y="1051"/>
                    <a:pt x="1825" y="1038"/>
                    <a:pt x="1825" y="1038"/>
                  </a:cubicBezTo>
                  <a:cubicBezTo>
                    <a:pt x="1750" y="963"/>
                    <a:pt x="1687" y="888"/>
                    <a:pt x="1612" y="813"/>
                  </a:cubicBezTo>
                  <a:cubicBezTo>
                    <a:pt x="1162" y="401"/>
                    <a:pt x="575" y="1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 name="Google Shape;228;p4"/>
            <p:cNvSpPr/>
            <p:nvPr/>
          </p:nvSpPr>
          <p:spPr>
            <a:xfrm>
              <a:off x="6258400" y="2214225"/>
              <a:ext cx="18775" cy="15650"/>
            </a:xfrm>
            <a:custGeom>
              <a:avLst/>
              <a:gdLst/>
              <a:ahLst/>
              <a:cxnLst/>
              <a:rect l="l" t="t" r="r" b="b"/>
              <a:pathLst>
                <a:path w="751" h="626" extrusionOk="0">
                  <a:moveTo>
                    <a:pt x="1" y="0"/>
                  </a:moveTo>
                  <a:cubicBezTo>
                    <a:pt x="276" y="200"/>
                    <a:pt x="488" y="400"/>
                    <a:pt x="676" y="625"/>
                  </a:cubicBezTo>
                  <a:cubicBezTo>
                    <a:pt x="701" y="563"/>
                    <a:pt x="726" y="513"/>
                    <a:pt x="751" y="450"/>
                  </a:cubicBezTo>
                  <a:cubicBezTo>
                    <a:pt x="538" y="250"/>
                    <a:pt x="288" y="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 name="Google Shape;229;p4"/>
            <p:cNvSpPr/>
            <p:nvPr/>
          </p:nvSpPr>
          <p:spPr>
            <a:xfrm>
              <a:off x="6239350" y="2208600"/>
              <a:ext cx="35950" cy="26575"/>
            </a:xfrm>
            <a:custGeom>
              <a:avLst/>
              <a:gdLst/>
              <a:ahLst/>
              <a:cxnLst/>
              <a:rect l="l" t="t" r="r" b="b"/>
              <a:pathLst>
                <a:path w="1438" h="1063" extrusionOk="0">
                  <a:moveTo>
                    <a:pt x="1" y="0"/>
                  </a:moveTo>
                  <a:lnTo>
                    <a:pt x="1" y="0"/>
                  </a:lnTo>
                  <a:cubicBezTo>
                    <a:pt x="500" y="263"/>
                    <a:pt x="938" y="638"/>
                    <a:pt x="1363" y="1063"/>
                  </a:cubicBezTo>
                  <a:cubicBezTo>
                    <a:pt x="1388" y="988"/>
                    <a:pt x="1413" y="925"/>
                    <a:pt x="1438" y="850"/>
                  </a:cubicBezTo>
                  <a:cubicBezTo>
                    <a:pt x="1038" y="463"/>
                    <a:pt x="563" y="1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 name="Google Shape;230;p4"/>
            <p:cNvSpPr/>
            <p:nvPr/>
          </p:nvSpPr>
          <p:spPr>
            <a:xfrm>
              <a:off x="6230300" y="2167975"/>
              <a:ext cx="36575" cy="30975"/>
            </a:xfrm>
            <a:custGeom>
              <a:avLst/>
              <a:gdLst/>
              <a:ahLst/>
              <a:cxnLst/>
              <a:rect l="l" t="t" r="r" b="b"/>
              <a:pathLst>
                <a:path w="1463" h="1239" extrusionOk="0">
                  <a:moveTo>
                    <a:pt x="0" y="1"/>
                  </a:moveTo>
                  <a:cubicBezTo>
                    <a:pt x="462" y="438"/>
                    <a:pt x="975" y="838"/>
                    <a:pt x="1462" y="1238"/>
                  </a:cubicBezTo>
                  <a:cubicBezTo>
                    <a:pt x="1450" y="1138"/>
                    <a:pt x="1437" y="1026"/>
                    <a:pt x="1462" y="913"/>
                  </a:cubicBezTo>
                  <a:cubicBezTo>
                    <a:pt x="1000" y="563"/>
                    <a:pt x="487"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 name="Google Shape;231;p4"/>
            <p:cNvSpPr/>
            <p:nvPr/>
          </p:nvSpPr>
          <p:spPr>
            <a:xfrm>
              <a:off x="6224675" y="2172675"/>
              <a:ext cx="50625" cy="43125"/>
            </a:xfrm>
            <a:custGeom>
              <a:avLst/>
              <a:gdLst/>
              <a:ahLst/>
              <a:cxnLst/>
              <a:rect l="l" t="t" r="r" b="b"/>
              <a:pathLst>
                <a:path w="2025" h="1725" extrusionOk="0">
                  <a:moveTo>
                    <a:pt x="0" y="0"/>
                  </a:moveTo>
                  <a:lnTo>
                    <a:pt x="0" y="0"/>
                  </a:lnTo>
                  <a:cubicBezTo>
                    <a:pt x="250" y="275"/>
                    <a:pt x="475" y="550"/>
                    <a:pt x="750" y="788"/>
                  </a:cubicBezTo>
                  <a:cubicBezTo>
                    <a:pt x="1037" y="1050"/>
                    <a:pt x="1625" y="1437"/>
                    <a:pt x="1725" y="1500"/>
                  </a:cubicBezTo>
                  <a:cubicBezTo>
                    <a:pt x="1825" y="1575"/>
                    <a:pt x="1925" y="1650"/>
                    <a:pt x="2025" y="1725"/>
                  </a:cubicBezTo>
                  <a:cubicBezTo>
                    <a:pt x="1875" y="1537"/>
                    <a:pt x="1750" y="1337"/>
                    <a:pt x="1700" y="1100"/>
                  </a:cubicBezTo>
                  <a:cubicBezTo>
                    <a:pt x="1150" y="713"/>
                    <a:pt x="550" y="4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 name="Google Shape;232;p4"/>
            <p:cNvSpPr/>
            <p:nvPr/>
          </p:nvSpPr>
          <p:spPr>
            <a:xfrm>
              <a:off x="6237475" y="2123000"/>
              <a:ext cx="37525" cy="56250"/>
            </a:xfrm>
            <a:custGeom>
              <a:avLst/>
              <a:gdLst/>
              <a:ahLst/>
              <a:cxnLst/>
              <a:rect l="l" t="t" r="r" b="b"/>
              <a:pathLst>
                <a:path w="1501" h="2250" extrusionOk="0">
                  <a:moveTo>
                    <a:pt x="1" y="0"/>
                  </a:moveTo>
                  <a:cubicBezTo>
                    <a:pt x="1" y="250"/>
                    <a:pt x="225" y="488"/>
                    <a:pt x="338" y="700"/>
                  </a:cubicBezTo>
                  <a:cubicBezTo>
                    <a:pt x="663" y="1238"/>
                    <a:pt x="1100" y="1725"/>
                    <a:pt x="1413" y="2250"/>
                  </a:cubicBezTo>
                  <a:cubicBezTo>
                    <a:pt x="1438" y="2175"/>
                    <a:pt x="1475" y="2100"/>
                    <a:pt x="1500" y="2025"/>
                  </a:cubicBezTo>
                  <a:cubicBezTo>
                    <a:pt x="1500" y="2012"/>
                    <a:pt x="1488" y="1987"/>
                    <a:pt x="1475" y="1962"/>
                  </a:cubicBezTo>
                  <a:cubicBezTo>
                    <a:pt x="1438" y="1200"/>
                    <a:pt x="1025" y="438"/>
                    <a:pt x="300" y="138"/>
                  </a:cubicBezTo>
                  <a:lnTo>
                    <a:pt x="300" y="138"/>
                  </a:lnTo>
                  <a:cubicBezTo>
                    <a:pt x="663" y="388"/>
                    <a:pt x="888" y="763"/>
                    <a:pt x="1075" y="1138"/>
                  </a:cubicBezTo>
                  <a:cubicBezTo>
                    <a:pt x="1113" y="1225"/>
                    <a:pt x="1188" y="1387"/>
                    <a:pt x="1250" y="1575"/>
                  </a:cubicBezTo>
                  <a:cubicBezTo>
                    <a:pt x="1213" y="1512"/>
                    <a:pt x="1175" y="1450"/>
                    <a:pt x="1138" y="1387"/>
                  </a:cubicBezTo>
                  <a:cubicBezTo>
                    <a:pt x="875" y="1038"/>
                    <a:pt x="575" y="713"/>
                    <a:pt x="275" y="388"/>
                  </a:cubicBezTo>
                  <a:cubicBezTo>
                    <a:pt x="188" y="275"/>
                    <a:pt x="26"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 name="Google Shape;233;p4"/>
            <p:cNvSpPr/>
            <p:nvPr/>
          </p:nvSpPr>
          <p:spPr>
            <a:xfrm>
              <a:off x="6239050" y="2165800"/>
              <a:ext cx="29700" cy="23775"/>
            </a:xfrm>
            <a:custGeom>
              <a:avLst/>
              <a:gdLst/>
              <a:ahLst/>
              <a:cxnLst/>
              <a:rect l="l" t="t" r="r" b="b"/>
              <a:pathLst>
                <a:path w="1188" h="951" extrusionOk="0">
                  <a:moveTo>
                    <a:pt x="0" y="0"/>
                  </a:moveTo>
                  <a:lnTo>
                    <a:pt x="0" y="0"/>
                  </a:lnTo>
                  <a:cubicBezTo>
                    <a:pt x="387" y="288"/>
                    <a:pt x="762" y="625"/>
                    <a:pt x="1112" y="950"/>
                  </a:cubicBezTo>
                  <a:cubicBezTo>
                    <a:pt x="1137" y="875"/>
                    <a:pt x="1150" y="813"/>
                    <a:pt x="1187" y="738"/>
                  </a:cubicBezTo>
                  <a:cubicBezTo>
                    <a:pt x="837" y="438"/>
                    <a:pt x="450"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 name="Google Shape;234;p4"/>
            <p:cNvSpPr/>
            <p:nvPr/>
          </p:nvSpPr>
          <p:spPr>
            <a:xfrm>
              <a:off x="6230600" y="2087375"/>
              <a:ext cx="34700" cy="35025"/>
            </a:xfrm>
            <a:custGeom>
              <a:avLst/>
              <a:gdLst/>
              <a:ahLst/>
              <a:cxnLst/>
              <a:rect l="l" t="t" r="r" b="b"/>
              <a:pathLst>
                <a:path w="1388" h="1401" extrusionOk="0">
                  <a:moveTo>
                    <a:pt x="1" y="1"/>
                  </a:moveTo>
                  <a:lnTo>
                    <a:pt x="1" y="1"/>
                  </a:lnTo>
                  <a:cubicBezTo>
                    <a:pt x="488" y="413"/>
                    <a:pt x="888" y="900"/>
                    <a:pt x="1300" y="1400"/>
                  </a:cubicBezTo>
                  <a:cubicBezTo>
                    <a:pt x="1313" y="1313"/>
                    <a:pt x="1313" y="1225"/>
                    <a:pt x="1338" y="1150"/>
                  </a:cubicBezTo>
                  <a:cubicBezTo>
                    <a:pt x="1350" y="1113"/>
                    <a:pt x="1375" y="1075"/>
                    <a:pt x="1388" y="1025"/>
                  </a:cubicBezTo>
                  <a:cubicBezTo>
                    <a:pt x="1000" y="601"/>
                    <a:pt x="525"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 name="Google Shape;235;p4"/>
            <p:cNvSpPr/>
            <p:nvPr/>
          </p:nvSpPr>
          <p:spPr>
            <a:xfrm>
              <a:off x="6224050" y="2066125"/>
              <a:ext cx="49075" cy="40025"/>
            </a:xfrm>
            <a:custGeom>
              <a:avLst/>
              <a:gdLst/>
              <a:ahLst/>
              <a:cxnLst/>
              <a:rect l="l" t="t" r="r" b="b"/>
              <a:pathLst>
                <a:path w="1963" h="1601" extrusionOk="0">
                  <a:moveTo>
                    <a:pt x="0" y="1"/>
                  </a:moveTo>
                  <a:cubicBezTo>
                    <a:pt x="438" y="413"/>
                    <a:pt x="925" y="763"/>
                    <a:pt x="1362" y="1176"/>
                  </a:cubicBezTo>
                  <a:cubicBezTo>
                    <a:pt x="1512" y="1313"/>
                    <a:pt x="1650" y="1451"/>
                    <a:pt x="1800" y="1601"/>
                  </a:cubicBezTo>
                  <a:cubicBezTo>
                    <a:pt x="1850" y="1513"/>
                    <a:pt x="1900" y="1426"/>
                    <a:pt x="1962" y="1351"/>
                  </a:cubicBezTo>
                  <a:cubicBezTo>
                    <a:pt x="1800" y="1151"/>
                    <a:pt x="1612" y="963"/>
                    <a:pt x="1400" y="813"/>
                  </a:cubicBezTo>
                  <a:cubicBezTo>
                    <a:pt x="1100" y="576"/>
                    <a:pt x="425" y="2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 name="Google Shape;236;p4"/>
            <p:cNvSpPr/>
            <p:nvPr/>
          </p:nvSpPr>
          <p:spPr>
            <a:xfrm>
              <a:off x="6238425" y="2065200"/>
              <a:ext cx="39700" cy="32200"/>
            </a:xfrm>
            <a:custGeom>
              <a:avLst/>
              <a:gdLst/>
              <a:ahLst/>
              <a:cxnLst/>
              <a:rect l="l" t="t" r="r" b="b"/>
              <a:pathLst>
                <a:path w="1588" h="1288" extrusionOk="0">
                  <a:moveTo>
                    <a:pt x="0" y="0"/>
                  </a:moveTo>
                  <a:lnTo>
                    <a:pt x="0" y="0"/>
                  </a:lnTo>
                  <a:cubicBezTo>
                    <a:pt x="550" y="375"/>
                    <a:pt x="1025" y="813"/>
                    <a:pt x="1475" y="1288"/>
                  </a:cubicBezTo>
                  <a:cubicBezTo>
                    <a:pt x="1512" y="1263"/>
                    <a:pt x="1550" y="1225"/>
                    <a:pt x="1587" y="1200"/>
                  </a:cubicBezTo>
                  <a:cubicBezTo>
                    <a:pt x="1512" y="1138"/>
                    <a:pt x="1475" y="1050"/>
                    <a:pt x="1475" y="950"/>
                  </a:cubicBezTo>
                  <a:cubicBezTo>
                    <a:pt x="1400" y="863"/>
                    <a:pt x="1325" y="788"/>
                    <a:pt x="1237" y="713"/>
                  </a:cubicBezTo>
                  <a:cubicBezTo>
                    <a:pt x="887" y="388"/>
                    <a:pt x="437" y="2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 name="Google Shape;237;p4"/>
            <p:cNvSpPr/>
            <p:nvPr/>
          </p:nvSpPr>
          <p:spPr>
            <a:xfrm>
              <a:off x="6247775" y="2062700"/>
              <a:ext cx="30350" cy="25325"/>
            </a:xfrm>
            <a:custGeom>
              <a:avLst/>
              <a:gdLst/>
              <a:ahLst/>
              <a:cxnLst/>
              <a:rect l="l" t="t" r="r" b="b"/>
              <a:pathLst>
                <a:path w="1214" h="1013" extrusionOk="0">
                  <a:moveTo>
                    <a:pt x="1" y="0"/>
                  </a:moveTo>
                  <a:cubicBezTo>
                    <a:pt x="376" y="325"/>
                    <a:pt x="738" y="663"/>
                    <a:pt x="1101" y="1013"/>
                  </a:cubicBezTo>
                  <a:cubicBezTo>
                    <a:pt x="1101" y="963"/>
                    <a:pt x="1113" y="913"/>
                    <a:pt x="1138" y="863"/>
                  </a:cubicBezTo>
                  <a:cubicBezTo>
                    <a:pt x="1163" y="813"/>
                    <a:pt x="1188" y="775"/>
                    <a:pt x="1213" y="738"/>
                  </a:cubicBezTo>
                  <a:cubicBezTo>
                    <a:pt x="851" y="438"/>
                    <a:pt x="438"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 name="Google Shape;238;p4"/>
            <p:cNvSpPr/>
            <p:nvPr/>
          </p:nvSpPr>
          <p:spPr>
            <a:xfrm>
              <a:off x="6253100" y="2054275"/>
              <a:ext cx="38125" cy="24075"/>
            </a:xfrm>
            <a:custGeom>
              <a:avLst/>
              <a:gdLst/>
              <a:ahLst/>
              <a:cxnLst/>
              <a:rect l="l" t="t" r="r" b="b"/>
              <a:pathLst>
                <a:path w="1525" h="963" extrusionOk="0">
                  <a:moveTo>
                    <a:pt x="0" y="0"/>
                  </a:moveTo>
                  <a:lnTo>
                    <a:pt x="0" y="0"/>
                  </a:lnTo>
                  <a:cubicBezTo>
                    <a:pt x="413" y="300"/>
                    <a:pt x="788" y="625"/>
                    <a:pt x="1150" y="962"/>
                  </a:cubicBezTo>
                  <a:cubicBezTo>
                    <a:pt x="1213" y="937"/>
                    <a:pt x="1275" y="925"/>
                    <a:pt x="1350" y="925"/>
                  </a:cubicBezTo>
                  <a:cubicBezTo>
                    <a:pt x="1400" y="912"/>
                    <a:pt x="1462" y="900"/>
                    <a:pt x="1525" y="900"/>
                  </a:cubicBezTo>
                  <a:cubicBezTo>
                    <a:pt x="1075" y="512"/>
                    <a:pt x="538"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 name="Google Shape;239;p4"/>
            <p:cNvSpPr/>
            <p:nvPr/>
          </p:nvSpPr>
          <p:spPr>
            <a:xfrm>
              <a:off x="6263100" y="2048325"/>
              <a:ext cx="37825" cy="26900"/>
            </a:xfrm>
            <a:custGeom>
              <a:avLst/>
              <a:gdLst/>
              <a:ahLst/>
              <a:cxnLst/>
              <a:rect l="l" t="t" r="r" b="b"/>
              <a:pathLst>
                <a:path w="1513" h="1076" extrusionOk="0">
                  <a:moveTo>
                    <a:pt x="0" y="1"/>
                  </a:moveTo>
                  <a:lnTo>
                    <a:pt x="0" y="1"/>
                  </a:lnTo>
                  <a:cubicBezTo>
                    <a:pt x="438" y="351"/>
                    <a:pt x="875" y="713"/>
                    <a:pt x="1300" y="1075"/>
                  </a:cubicBezTo>
                  <a:cubicBezTo>
                    <a:pt x="1362" y="1038"/>
                    <a:pt x="1437" y="988"/>
                    <a:pt x="1512" y="950"/>
                  </a:cubicBezTo>
                  <a:cubicBezTo>
                    <a:pt x="1062" y="551"/>
                    <a:pt x="563"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 name="Google Shape;240;p4"/>
            <p:cNvSpPr/>
            <p:nvPr/>
          </p:nvSpPr>
          <p:spPr>
            <a:xfrm>
              <a:off x="6272150" y="2045200"/>
              <a:ext cx="35025" cy="22825"/>
            </a:xfrm>
            <a:custGeom>
              <a:avLst/>
              <a:gdLst/>
              <a:ahLst/>
              <a:cxnLst/>
              <a:rect l="l" t="t" r="r" b="b"/>
              <a:pathLst>
                <a:path w="1401" h="913" extrusionOk="0">
                  <a:moveTo>
                    <a:pt x="1" y="1"/>
                  </a:moveTo>
                  <a:cubicBezTo>
                    <a:pt x="438" y="276"/>
                    <a:pt x="863" y="588"/>
                    <a:pt x="1288" y="913"/>
                  </a:cubicBezTo>
                  <a:cubicBezTo>
                    <a:pt x="1325" y="838"/>
                    <a:pt x="1350" y="750"/>
                    <a:pt x="1400" y="676"/>
                  </a:cubicBezTo>
                  <a:cubicBezTo>
                    <a:pt x="975" y="388"/>
                    <a:pt x="501" y="1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 name="Google Shape;241;p4"/>
            <p:cNvSpPr/>
            <p:nvPr/>
          </p:nvSpPr>
          <p:spPr>
            <a:xfrm>
              <a:off x="6282775" y="2036150"/>
              <a:ext cx="31275" cy="21275"/>
            </a:xfrm>
            <a:custGeom>
              <a:avLst/>
              <a:gdLst/>
              <a:ahLst/>
              <a:cxnLst/>
              <a:rect l="l" t="t" r="r" b="b"/>
              <a:pathLst>
                <a:path w="1251" h="851" extrusionOk="0">
                  <a:moveTo>
                    <a:pt x="1" y="0"/>
                  </a:moveTo>
                  <a:cubicBezTo>
                    <a:pt x="338" y="263"/>
                    <a:pt x="713" y="550"/>
                    <a:pt x="1100" y="850"/>
                  </a:cubicBezTo>
                  <a:cubicBezTo>
                    <a:pt x="1150" y="775"/>
                    <a:pt x="1200" y="713"/>
                    <a:pt x="1250" y="650"/>
                  </a:cubicBezTo>
                  <a:cubicBezTo>
                    <a:pt x="863" y="388"/>
                    <a:pt x="450"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 name="Google Shape;242;p4"/>
            <p:cNvSpPr/>
            <p:nvPr/>
          </p:nvSpPr>
          <p:spPr>
            <a:xfrm>
              <a:off x="6294325" y="2033950"/>
              <a:ext cx="28775" cy="14725"/>
            </a:xfrm>
            <a:custGeom>
              <a:avLst/>
              <a:gdLst/>
              <a:ahLst/>
              <a:cxnLst/>
              <a:rect l="l" t="t" r="r" b="b"/>
              <a:pathLst>
                <a:path w="1151" h="589" extrusionOk="0">
                  <a:moveTo>
                    <a:pt x="1" y="1"/>
                  </a:moveTo>
                  <a:lnTo>
                    <a:pt x="1" y="1"/>
                  </a:lnTo>
                  <a:cubicBezTo>
                    <a:pt x="338" y="176"/>
                    <a:pt x="638" y="376"/>
                    <a:pt x="938" y="588"/>
                  </a:cubicBezTo>
                  <a:cubicBezTo>
                    <a:pt x="1001" y="551"/>
                    <a:pt x="1051" y="501"/>
                    <a:pt x="1113" y="476"/>
                  </a:cubicBezTo>
                  <a:cubicBezTo>
                    <a:pt x="1126" y="463"/>
                    <a:pt x="1138" y="463"/>
                    <a:pt x="1151" y="451"/>
                  </a:cubicBezTo>
                  <a:cubicBezTo>
                    <a:pt x="801" y="238"/>
                    <a:pt x="401"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 name="Google Shape;243;p4"/>
            <p:cNvSpPr/>
            <p:nvPr/>
          </p:nvSpPr>
          <p:spPr>
            <a:xfrm>
              <a:off x="6311525" y="2031150"/>
              <a:ext cx="27825" cy="11575"/>
            </a:xfrm>
            <a:custGeom>
              <a:avLst/>
              <a:gdLst/>
              <a:ahLst/>
              <a:cxnLst/>
              <a:rect l="l" t="t" r="r" b="b"/>
              <a:pathLst>
                <a:path w="1113" h="463" extrusionOk="0">
                  <a:moveTo>
                    <a:pt x="0" y="0"/>
                  </a:moveTo>
                  <a:cubicBezTo>
                    <a:pt x="325" y="125"/>
                    <a:pt x="600" y="275"/>
                    <a:pt x="875" y="463"/>
                  </a:cubicBezTo>
                  <a:cubicBezTo>
                    <a:pt x="888" y="463"/>
                    <a:pt x="913" y="450"/>
                    <a:pt x="937" y="450"/>
                  </a:cubicBezTo>
                  <a:cubicBezTo>
                    <a:pt x="987" y="425"/>
                    <a:pt x="1050" y="400"/>
                    <a:pt x="1112" y="375"/>
                  </a:cubicBezTo>
                  <a:cubicBezTo>
                    <a:pt x="775" y="188"/>
                    <a:pt x="413" y="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 name="Google Shape;244;p4"/>
            <p:cNvSpPr/>
            <p:nvPr/>
          </p:nvSpPr>
          <p:spPr>
            <a:xfrm>
              <a:off x="6318700" y="2025825"/>
              <a:ext cx="29400" cy="12850"/>
            </a:xfrm>
            <a:custGeom>
              <a:avLst/>
              <a:gdLst/>
              <a:ahLst/>
              <a:cxnLst/>
              <a:rect l="l" t="t" r="r" b="b"/>
              <a:pathLst>
                <a:path w="1176" h="514" extrusionOk="0">
                  <a:moveTo>
                    <a:pt x="1" y="1"/>
                  </a:moveTo>
                  <a:cubicBezTo>
                    <a:pt x="388" y="101"/>
                    <a:pt x="700" y="301"/>
                    <a:pt x="1000" y="513"/>
                  </a:cubicBezTo>
                  <a:cubicBezTo>
                    <a:pt x="1063" y="476"/>
                    <a:pt x="1125" y="438"/>
                    <a:pt x="1175" y="388"/>
                  </a:cubicBezTo>
                  <a:cubicBezTo>
                    <a:pt x="813" y="188"/>
                    <a:pt x="426"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 name="Google Shape;245;p4"/>
            <p:cNvSpPr/>
            <p:nvPr/>
          </p:nvSpPr>
          <p:spPr>
            <a:xfrm>
              <a:off x="6328400" y="2022075"/>
              <a:ext cx="28450" cy="10650"/>
            </a:xfrm>
            <a:custGeom>
              <a:avLst/>
              <a:gdLst/>
              <a:ahLst/>
              <a:cxnLst/>
              <a:rect l="l" t="t" r="r" b="b"/>
              <a:pathLst>
                <a:path w="1138" h="426" extrusionOk="0">
                  <a:moveTo>
                    <a:pt x="0" y="1"/>
                  </a:moveTo>
                  <a:cubicBezTo>
                    <a:pt x="350" y="126"/>
                    <a:pt x="662" y="263"/>
                    <a:pt x="950" y="426"/>
                  </a:cubicBezTo>
                  <a:cubicBezTo>
                    <a:pt x="1012" y="388"/>
                    <a:pt x="1075" y="338"/>
                    <a:pt x="1137" y="301"/>
                  </a:cubicBezTo>
                  <a:cubicBezTo>
                    <a:pt x="787" y="126"/>
                    <a:pt x="412"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 name="Google Shape;246;p4"/>
            <p:cNvSpPr/>
            <p:nvPr/>
          </p:nvSpPr>
          <p:spPr>
            <a:xfrm>
              <a:off x="6343375" y="2019800"/>
              <a:ext cx="28475" cy="6050"/>
            </a:xfrm>
            <a:custGeom>
              <a:avLst/>
              <a:gdLst/>
              <a:ahLst/>
              <a:cxnLst/>
              <a:rect l="l" t="t" r="r" b="b"/>
              <a:pathLst>
                <a:path w="1139" h="242" extrusionOk="0">
                  <a:moveTo>
                    <a:pt x="325" y="0"/>
                  </a:moveTo>
                  <a:cubicBezTo>
                    <a:pt x="219" y="0"/>
                    <a:pt x="111" y="9"/>
                    <a:pt x="1" y="29"/>
                  </a:cubicBezTo>
                  <a:cubicBezTo>
                    <a:pt x="263" y="54"/>
                    <a:pt x="526" y="142"/>
                    <a:pt x="788" y="242"/>
                  </a:cubicBezTo>
                  <a:cubicBezTo>
                    <a:pt x="881" y="200"/>
                    <a:pt x="975" y="176"/>
                    <a:pt x="1075" y="176"/>
                  </a:cubicBezTo>
                  <a:cubicBezTo>
                    <a:pt x="1096" y="176"/>
                    <a:pt x="1117" y="177"/>
                    <a:pt x="1138" y="179"/>
                  </a:cubicBezTo>
                  <a:cubicBezTo>
                    <a:pt x="882" y="70"/>
                    <a:pt x="612"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 name="Google Shape;247;p4"/>
            <p:cNvSpPr/>
            <p:nvPr/>
          </p:nvSpPr>
          <p:spPr>
            <a:xfrm>
              <a:off x="6267150" y="2025825"/>
              <a:ext cx="132500" cy="124375"/>
            </a:xfrm>
            <a:custGeom>
              <a:avLst/>
              <a:gdLst/>
              <a:ahLst/>
              <a:cxnLst/>
              <a:rect l="l" t="t" r="r" b="b"/>
              <a:pathLst>
                <a:path w="5300" h="4975" extrusionOk="0">
                  <a:moveTo>
                    <a:pt x="4175" y="1"/>
                  </a:moveTo>
                  <a:lnTo>
                    <a:pt x="4175" y="1"/>
                  </a:lnTo>
                  <a:cubicBezTo>
                    <a:pt x="4462" y="238"/>
                    <a:pt x="4687" y="538"/>
                    <a:pt x="4899" y="851"/>
                  </a:cubicBezTo>
                  <a:cubicBezTo>
                    <a:pt x="4874" y="851"/>
                    <a:pt x="4837" y="863"/>
                    <a:pt x="4812" y="863"/>
                  </a:cubicBezTo>
                  <a:cubicBezTo>
                    <a:pt x="4537" y="563"/>
                    <a:pt x="4212" y="326"/>
                    <a:pt x="3800" y="226"/>
                  </a:cubicBezTo>
                  <a:lnTo>
                    <a:pt x="3800" y="226"/>
                  </a:lnTo>
                  <a:cubicBezTo>
                    <a:pt x="4087" y="401"/>
                    <a:pt x="4337" y="626"/>
                    <a:pt x="4587" y="876"/>
                  </a:cubicBezTo>
                  <a:lnTo>
                    <a:pt x="4425" y="876"/>
                  </a:lnTo>
                  <a:cubicBezTo>
                    <a:pt x="4175" y="676"/>
                    <a:pt x="3887" y="513"/>
                    <a:pt x="3562" y="476"/>
                  </a:cubicBezTo>
                  <a:lnTo>
                    <a:pt x="3562" y="476"/>
                  </a:lnTo>
                  <a:cubicBezTo>
                    <a:pt x="3800" y="551"/>
                    <a:pt x="3987" y="738"/>
                    <a:pt x="4175" y="888"/>
                  </a:cubicBezTo>
                  <a:cubicBezTo>
                    <a:pt x="4112" y="901"/>
                    <a:pt x="4050" y="901"/>
                    <a:pt x="3987" y="913"/>
                  </a:cubicBezTo>
                  <a:cubicBezTo>
                    <a:pt x="3775" y="788"/>
                    <a:pt x="3537" y="701"/>
                    <a:pt x="3300" y="663"/>
                  </a:cubicBezTo>
                  <a:lnTo>
                    <a:pt x="3300" y="663"/>
                  </a:lnTo>
                  <a:cubicBezTo>
                    <a:pt x="3462" y="751"/>
                    <a:pt x="3625" y="838"/>
                    <a:pt x="3787" y="938"/>
                  </a:cubicBezTo>
                  <a:cubicBezTo>
                    <a:pt x="3712" y="951"/>
                    <a:pt x="3625" y="963"/>
                    <a:pt x="3537" y="988"/>
                  </a:cubicBezTo>
                  <a:cubicBezTo>
                    <a:pt x="3362" y="913"/>
                    <a:pt x="3175" y="851"/>
                    <a:pt x="2962" y="826"/>
                  </a:cubicBezTo>
                  <a:lnTo>
                    <a:pt x="2962" y="826"/>
                  </a:lnTo>
                  <a:cubicBezTo>
                    <a:pt x="3100" y="888"/>
                    <a:pt x="3237" y="963"/>
                    <a:pt x="3387" y="1038"/>
                  </a:cubicBezTo>
                  <a:cubicBezTo>
                    <a:pt x="3362" y="1051"/>
                    <a:pt x="3337" y="1063"/>
                    <a:pt x="3325" y="1063"/>
                  </a:cubicBezTo>
                  <a:cubicBezTo>
                    <a:pt x="3262" y="1088"/>
                    <a:pt x="3212" y="1113"/>
                    <a:pt x="3162" y="1138"/>
                  </a:cubicBezTo>
                  <a:cubicBezTo>
                    <a:pt x="2975" y="1038"/>
                    <a:pt x="2787" y="926"/>
                    <a:pt x="2600" y="826"/>
                  </a:cubicBezTo>
                  <a:lnTo>
                    <a:pt x="2600" y="826"/>
                  </a:lnTo>
                  <a:cubicBezTo>
                    <a:pt x="2737" y="963"/>
                    <a:pt x="2887" y="1101"/>
                    <a:pt x="3050" y="1213"/>
                  </a:cubicBezTo>
                  <a:cubicBezTo>
                    <a:pt x="3012" y="1238"/>
                    <a:pt x="2962" y="1263"/>
                    <a:pt x="2925" y="1301"/>
                  </a:cubicBezTo>
                  <a:cubicBezTo>
                    <a:pt x="2787" y="1201"/>
                    <a:pt x="2525" y="1038"/>
                    <a:pt x="2375" y="926"/>
                  </a:cubicBezTo>
                  <a:lnTo>
                    <a:pt x="2375" y="926"/>
                  </a:lnTo>
                  <a:cubicBezTo>
                    <a:pt x="2500" y="1088"/>
                    <a:pt x="2650" y="1226"/>
                    <a:pt x="2812" y="1363"/>
                  </a:cubicBezTo>
                  <a:cubicBezTo>
                    <a:pt x="2787" y="1388"/>
                    <a:pt x="2762" y="1401"/>
                    <a:pt x="2725" y="1413"/>
                  </a:cubicBezTo>
                  <a:cubicBezTo>
                    <a:pt x="2725" y="1413"/>
                    <a:pt x="2725" y="1426"/>
                    <a:pt x="2712" y="1426"/>
                  </a:cubicBezTo>
                  <a:cubicBezTo>
                    <a:pt x="2538" y="1288"/>
                    <a:pt x="2350" y="1151"/>
                    <a:pt x="2125" y="1001"/>
                  </a:cubicBezTo>
                  <a:lnTo>
                    <a:pt x="2125" y="1001"/>
                  </a:lnTo>
                  <a:cubicBezTo>
                    <a:pt x="2275" y="1163"/>
                    <a:pt x="2413" y="1338"/>
                    <a:pt x="2575" y="1500"/>
                  </a:cubicBezTo>
                  <a:cubicBezTo>
                    <a:pt x="2525" y="1525"/>
                    <a:pt x="2488" y="1550"/>
                    <a:pt x="2450" y="1563"/>
                  </a:cubicBezTo>
                  <a:cubicBezTo>
                    <a:pt x="2300" y="1463"/>
                    <a:pt x="2150" y="1351"/>
                    <a:pt x="2013" y="1226"/>
                  </a:cubicBezTo>
                  <a:lnTo>
                    <a:pt x="2013" y="1226"/>
                  </a:lnTo>
                  <a:cubicBezTo>
                    <a:pt x="2088" y="1363"/>
                    <a:pt x="2213" y="1500"/>
                    <a:pt x="2338" y="1625"/>
                  </a:cubicBezTo>
                  <a:cubicBezTo>
                    <a:pt x="2313" y="1650"/>
                    <a:pt x="2275" y="1663"/>
                    <a:pt x="2238" y="1688"/>
                  </a:cubicBezTo>
                  <a:cubicBezTo>
                    <a:pt x="2138" y="1600"/>
                    <a:pt x="2038" y="1513"/>
                    <a:pt x="1938" y="1413"/>
                  </a:cubicBezTo>
                  <a:lnTo>
                    <a:pt x="1938" y="1413"/>
                  </a:lnTo>
                  <a:cubicBezTo>
                    <a:pt x="1988" y="1538"/>
                    <a:pt x="2063" y="1638"/>
                    <a:pt x="2150" y="1738"/>
                  </a:cubicBezTo>
                  <a:cubicBezTo>
                    <a:pt x="2100" y="1775"/>
                    <a:pt x="2038" y="1813"/>
                    <a:pt x="1975" y="1850"/>
                  </a:cubicBezTo>
                  <a:cubicBezTo>
                    <a:pt x="1888" y="1788"/>
                    <a:pt x="1813" y="1725"/>
                    <a:pt x="1725" y="1663"/>
                  </a:cubicBezTo>
                  <a:lnTo>
                    <a:pt x="1725" y="1663"/>
                  </a:lnTo>
                  <a:cubicBezTo>
                    <a:pt x="1788" y="1738"/>
                    <a:pt x="1850" y="1813"/>
                    <a:pt x="1925" y="1888"/>
                  </a:cubicBezTo>
                  <a:cubicBezTo>
                    <a:pt x="1875" y="1925"/>
                    <a:pt x="1825" y="1963"/>
                    <a:pt x="1775" y="2000"/>
                  </a:cubicBezTo>
                  <a:cubicBezTo>
                    <a:pt x="1688" y="1950"/>
                    <a:pt x="1588" y="1900"/>
                    <a:pt x="1500" y="1863"/>
                  </a:cubicBezTo>
                  <a:lnTo>
                    <a:pt x="1500" y="1863"/>
                  </a:lnTo>
                  <a:cubicBezTo>
                    <a:pt x="1563" y="1925"/>
                    <a:pt x="1638" y="1988"/>
                    <a:pt x="1713" y="2050"/>
                  </a:cubicBezTo>
                  <a:cubicBezTo>
                    <a:pt x="1650" y="2100"/>
                    <a:pt x="1600" y="2163"/>
                    <a:pt x="1538" y="2213"/>
                  </a:cubicBezTo>
                  <a:cubicBezTo>
                    <a:pt x="1613" y="2175"/>
                    <a:pt x="1700" y="2125"/>
                    <a:pt x="1775" y="2088"/>
                  </a:cubicBezTo>
                  <a:cubicBezTo>
                    <a:pt x="1800" y="2113"/>
                    <a:pt x="1838" y="2138"/>
                    <a:pt x="1863" y="2150"/>
                  </a:cubicBezTo>
                  <a:cubicBezTo>
                    <a:pt x="1900" y="2138"/>
                    <a:pt x="1925" y="2113"/>
                    <a:pt x="1950" y="2100"/>
                  </a:cubicBezTo>
                  <a:cubicBezTo>
                    <a:pt x="1925" y="2088"/>
                    <a:pt x="1888" y="2063"/>
                    <a:pt x="1863" y="2050"/>
                  </a:cubicBezTo>
                  <a:cubicBezTo>
                    <a:pt x="1913" y="2025"/>
                    <a:pt x="1975" y="2000"/>
                    <a:pt x="2025" y="1975"/>
                  </a:cubicBezTo>
                  <a:cubicBezTo>
                    <a:pt x="2050" y="1988"/>
                    <a:pt x="2075" y="2013"/>
                    <a:pt x="2100" y="2025"/>
                  </a:cubicBezTo>
                  <a:cubicBezTo>
                    <a:pt x="2125" y="2025"/>
                    <a:pt x="2150" y="2013"/>
                    <a:pt x="2175" y="2000"/>
                  </a:cubicBezTo>
                  <a:cubicBezTo>
                    <a:pt x="2150" y="1988"/>
                    <a:pt x="2125" y="1963"/>
                    <a:pt x="2100" y="1938"/>
                  </a:cubicBezTo>
                  <a:cubicBezTo>
                    <a:pt x="2163" y="1913"/>
                    <a:pt x="2225" y="1888"/>
                    <a:pt x="2288" y="1863"/>
                  </a:cubicBezTo>
                  <a:cubicBezTo>
                    <a:pt x="2325" y="1888"/>
                    <a:pt x="2350" y="1913"/>
                    <a:pt x="2388" y="1938"/>
                  </a:cubicBezTo>
                  <a:cubicBezTo>
                    <a:pt x="2425" y="1913"/>
                    <a:pt x="2475" y="1900"/>
                    <a:pt x="2525" y="1888"/>
                  </a:cubicBezTo>
                  <a:cubicBezTo>
                    <a:pt x="2488" y="1863"/>
                    <a:pt x="2450" y="1838"/>
                    <a:pt x="2413" y="1813"/>
                  </a:cubicBezTo>
                  <a:cubicBezTo>
                    <a:pt x="2450" y="1800"/>
                    <a:pt x="2475" y="1788"/>
                    <a:pt x="2513" y="1775"/>
                  </a:cubicBezTo>
                  <a:cubicBezTo>
                    <a:pt x="2550" y="1800"/>
                    <a:pt x="2600" y="1838"/>
                    <a:pt x="2638" y="1863"/>
                  </a:cubicBezTo>
                  <a:cubicBezTo>
                    <a:pt x="2650" y="1863"/>
                    <a:pt x="2663" y="1863"/>
                    <a:pt x="2663" y="1850"/>
                  </a:cubicBezTo>
                  <a:cubicBezTo>
                    <a:pt x="2700" y="1825"/>
                    <a:pt x="2725" y="1813"/>
                    <a:pt x="2750" y="1788"/>
                  </a:cubicBezTo>
                  <a:cubicBezTo>
                    <a:pt x="2725" y="1763"/>
                    <a:pt x="2688" y="1738"/>
                    <a:pt x="2663" y="1713"/>
                  </a:cubicBezTo>
                  <a:cubicBezTo>
                    <a:pt x="2688" y="1700"/>
                    <a:pt x="2725" y="1688"/>
                    <a:pt x="2762" y="1675"/>
                  </a:cubicBezTo>
                  <a:cubicBezTo>
                    <a:pt x="2787" y="1688"/>
                    <a:pt x="2812" y="1713"/>
                    <a:pt x="2825" y="1725"/>
                  </a:cubicBezTo>
                  <a:cubicBezTo>
                    <a:pt x="2875" y="1688"/>
                    <a:pt x="2925" y="1650"/>
                    <a:pt x="2987" y="1625"/>
                  </a:cubicBezTo>
                  <a:cubicBezTo>
                    <a:pt x="2975" y="1613"/>
                    <a:pt x="2962" y="1600"/>
                    <a:pt x="2950" y="1588"/>
                  </a:cubicBezTo>
                  <a:cubicBezTo>
                    <a:pt x="2975" y="1575"/>
                    <a:pt x="3012" y="1563"/>
                    <a:pt x="3050" y="1538"/>
                  </a:cubicBezTo>
                  <a:cubicBezTo>
                    <a:pt x="3062" y="1550"/>
                    <a:pt x="3075" y="1550"/>
                    <a:pt x="3075" y="1563"/>
                  </a:cubicBezTo>
                  <a:cubicBezTo>
                    <a:pt x="3112" y="1538"/>
                    <a:pt x="3150" y="1513"/>
                    <a:pt x="3187" y="1500"/>
                  </a:cubicBezTo>
                  <a:cubicBezTo>
                    <a:pt x="3187" y="1488"/>
                    <a:pt x="3175" y="1488"/>
                    <a:pt x="3175" y="1488"/>
                  </a:cubicBezTo>
                  <a:cubicBezTo>
                    <a:pt x="3225" y="1451"/>
                    <a:pt x="3275" y="1426"/>
                    <a:pt x="3337" y="1401"/>
                  </a:cubicBezTo>
                  <a:cubicBezTo>
                    <a:pt x="3337" y="1401"/>
                    <a:pt x="3350" y="1413"/>
                    <a:pt x="3350" y="1413"/>
                  </a:cubicBezTo>
                  <a:cubicBezTo>
                    <a:pt x="3400" y="1388"/>
                    <a:pt x="3450" y="1363"/>
                    <a:pt x="3500" y="1338"/>
                  </a:cubicBezTo>
                  <a:cubicBezTo>
                    <a:pt x="3487" y="1338"/>
                    <a:pt x="3475" y="1326"/>
                    <a:pt x="3462" y="1326"/>
                  </a:cubicBezTo>
                  <a:cubicBezTo>
                    <a:pt x="3475" y="1313"/>
                    <a:pt x="3487" y="1301"/>
                    <a:pt x="3500" y="1301"/>
                  </a:cubicBezTo>
                  <a:cubicBezTo>
                    <a:pt x="3537" y="1276"/>
                    <a:pt x="3612" y="1251"/>
                    <a:pt x="3712" y="1226"/>
                  </a:cubicBezTo>
                  <a:cubicBezTo>
                    <a:pt x="3725" y="1238"/>
                    <a:pt x="3725" y="1238"/>
                    <a:pt x="3737" y="1238"/>
                  </a:cubicBezTo>
                  <a:cubicBezTo>
                    <a:pt x="3787" y="1226"/>
                    <a:pt x="3850" y="1201"/>
                    <a:pt x="3900" y="1188"/>
                  </a:cubicBezTo>
                  <a:cubicBezTo>
                    <a:pt x="3887" y="1188"/>
                    <a:pt x="3887" y="1176"/>
                    <a:pt x="3887" y="1176"/>
                  </a:cubicBezTo>
                  <a:cubicBezTo>
                    <a:pt x="3937" y="1163"/>
                    <a:pt x="3987" y="1151"/>
                    <a:pt x="4037" y="1138"/>
                  </a:cubicBezTo>
                  <a:cubicBezTo>
                    <a:pt x="4212" y="1076"/>
                    <a:pt x="4387" y="1026"/>
                    <a:pt x="4575" y="988"/>
                  </a:cubicBezTo>
                  <a:cubicBezTo>
                    <a:pt x="4612" y="976"/>
                    <a:pt x="4637" y="976"/>
                    <a:pt x="4674" y="963"/>
                  </a:cubicBezTo>
                  <a:cubicBezTo>
                    <a:pt x="4674" y="963"/>
                    <a:pt x="4687" y="963"/>
                    <a:pt x="4687" y="976"/>
                  </a:cubicBezTo>
                  <a:cubicBezTo>
                    <a:pt x="4749" y="963"/>
                    <a:pt x="4812" y="951"/>
                    <a:pt x="4874" y="951"/>
                  </a:cubicBezTo>
                  <a:lnTo>
                    <a:pt x="4887" y="951"/>
                  </a:lnTo>
                  <a:cubicBezTo>
                    <a:pt x="4874" y="938"/>
                    <a:pt x="4862" y="913"/>
                    <a:pt x="4849" y="901"/>
                  </a:cubicBezTo>
                  <a:cubicBezTo>
                    <a:pt x="4874" y="901"/>
                    <a:pt x="4899" y="888"/>
                    <a:pt x="4924" y="876"/>
                  </a:cubicBezTo>
                  <a:cubicBezTo>
                    <a:pt x="4937" y="901"/>
                    <a:pt x="4949" y="926"/>
                    <a:pt x="4962" y="938"/>
                  </a:cubicBezTo>
                  <a:cubicBezTo>
                    <a:pt x="5042" y="938"/>
                    <a:pt x="5138" y="922"/>
                    <a:pt x="5231" y="922"/>
                  </a:cubicBezTo>
                  <a:cubicBezTo>
                    <a:pt x="5254" y="922"/>
                    <a:pt x="5277" y="923"/>
                    <a:pt x="5299" y="926"/>
                  </a:cubicBezTo>
                  <a:cubicBezTo>
                    <a:pt x="5137" y="626"/>
                    <a:pt x="4937" y="351"/>
                    <a:pt x="4674" y="113"/>
                  </a:cubicBezTo>
                  <a:lnTo>
                    <a:pt x="4674" y="113"/>
                  </a:lnTo>
                  <a:cubicBezTo>
                    <a:pt x="4787" y="301"/>
                    <a:pt x="4899" y="501"/>
                    <a:pt x="5012" y="701"/>
                  </a:cubicBezTo>
                  <a:cubicBezTo>
                    <a:pt x="4799" y="401"/>
                    <a:pt x="4525" y="151"/>
                    <a:pt x="4175" y="1"/>
                  </a:cubicBezTo>
                  <a:close/>
                  <a:moveTo>
                    <a:pt x="1138" y="2125"/>
                  </a:moveTo>
                  <a:lnTo>
                    <a:pt x="1138" y="2125"/>
                  </a:lnTo>
                  <a:cubicBezTo>
                    <a:pt x="1275" y="2200"/>
                    <a:pt x="1413" y="2250"/>
                    <a:pt x="1550" y="2300"/>
                  </a:cubicBezTo>
                  <a:cubicBezTo>
                    <a:pt x="1525" y="2325"/>
                    <a:pt x="1500" y="2363"/>
                    <a:pt x="1488" y="2388"/>
                  </a:cubicBezTo>
                  <a:cubicBezTo>
                    <a:pt x="1363" y="2363"/>
                    <a:pt x="1238" y="2338"/>
                    <a:pt x="1113" y="2313"/>
                  </a:cubicBezTo>
                  <a:lnTo>
                    <a:pt x="1113" y="2313"/>
                  </a:lnTo>
                  <a:cubicBezTo>
                    <a:pt x="1213" y="2363"/>
                    <a:pt x="1325" y="2413"/>
                    <a:pt x="1438" y="2450"/>
                  </a:cubicBezTo>
                  <a:cubicBezTo>
                    <a:pt x="1413" y="2488"/>
                    <a:pt x="1375" y="2538"/>
                    <a:pt x="1363" y="2575"/>
                  </a:cubicBezTo>
                  <a:cubicBezTo>
                    <a:pt x="1225" y="2475"/>
                    <a:pt x="1075" y="2388"/>
                    <a:pt x="925" y="2338"/>
                  </a:cubicBezTo>
                  <a:lnTo>
                    <a:pt x="925" y="2338"/>
                  </a:lnTo>
                  <a:cubicBezTo>
                    <a:pt x="1050" y="2438"/>
                    <a:pt x="1188" y="2550"/>
                    <a:pt x="1325" y="2650"/>
                  </a:cubicBezTo>
                  <a:cubicBezTo>
                    <a:pt x="1275" y="2725"/>
                    <a:pt x="1250" y="2813"/>
                    <a:pt x="1213" y="2900"/>
                  </a:cubicBezTo>
                  <a:cubicBezTo>
                    <a:pt x="1050" y="2700"/>
                    <a:pt x="863" y="2525"/>
                    <a:pt x="663" y="2363"/>
                  </a:cubicBezTo>
                  <a:lnTo>
                    <a:pt x="663" y="2363"/>
                  </a:lnTo>
                  <a:cubicBezTo>
                    <a:pt x="813" y="2588"/>
                    <a:pt x="988" y="2825"/>
                    <a:pt x="1163" y="3050"/>
                  </a:cubicBezTo>
                  <a:cubicBezTo>
                    <a:pt x="1150" y="3100"/>
                    <a:pt x="1138" y="3163"/>
                    <a:pt x="1113" y="3213"/>
                  </a:cubicBezTo>
                  <a:cubicBezTo>
                    <a:pt x="950" y="2950"/>
                    <a:pt x="763" y="2700"/>
                    <a:pt x="513" y="2500"/>
                  </a:cubicBezTo>
                  <a:lnTo>
                    <a:pt x="513" y="2500"/>
                  </a:lnTo>
                  <a:cubicBezTo>
                    <a:pt x="701" y="2788"/>
                    <a:pt x="875" y="3100"/>
                    <a:pt x="1063" y="3412"/>
                  </a:cubicBezTo>
                  <a:cubicBezTo>
                    <a:pt x="1038" y="3475"/>
                    <a:pt x="1025" y="3550"/>
                    <a:pt x="1000" y="3625"/>
                  </a:cubicBezTo>
                  <a:cubicBezTo>
                    <a:pt x="863" y="3425"/>
                    <a:pt x="701" y="3225"/>
                    <a:pt x="526" y="3038"/>
                  </a:cubicBezTo>
                  <a:lnTo>
                    <a:pt x="526" y="3038"/>
                  </a:lnTo>
                  <a:cubicBezTo>
                    <a:pt x="638" y="3300"/>
                    <a:pt x="776" y="3562"/>
                    <a:pt x="938" y="3825"/>
                  </a:cubicBezTo>
                  <a:cubicBezTo>
                    <a:pt x="925" y="3875"/>
                    <a:pt x="913" y="3925"/>
                    <a:pt x="888" y="3962"/>
                  </a:cubicBezTo>
                  <a:cubicBezTo>
                    <a:pt x="738" y="3737"/>
                    <a:pt x="551" y="3537"/>
                    <a:pt x="313" y="3387"/>
                  </a:cubicBezTo>
                  <a:lnTo>
                    <a:pt x="313" y="3387"/>
                  </a:lnTo>
                  <a:cubicBezTo>
                    <a:pt x="488" y="3637"/>
                    <a:pt x="663" y="3887"/>
                    <a:pt x="838" y="4150"/>
                  </a:cubicBezTo>
                  <a:cubicBezTo>
                    <a:pt x="825" y="4175"/>
                    <a:pt x="813" y="4200"/>
                    <a:pt x="801" y="4225"/>
                  </a:cubicBezTo>
                  <a:cubicBezTo>
                    <a:pt x="613" y="3962"/>
                    <a:pt x="401" y="3725"/>
                    <a:pt x="138" y="3525"/>
                  </a:cubicBezTo>
                  <a:lnTo>
                    <a:pt x="138" y="3525"/>
                  </a:lnTo>
                  <a:cubicBezTo>
                    <a:pt x="338" y="3825"/>
                    <a:pt x="526" y="4137"/>
                    <a:pt x="726" y="4437"/>
                  </a:cubicBezTo>
                  <a:cubicBezTo>
                    <a:pt x="713" y="4475"/>
                    <a:pt x="701" y="4500"/>
                    <a:pt x="688" y="4537"/>
                  </a:cubicBezTo>
                  <a:cubicBezTo>
                    <a:pt x="501" y="4250"/>
                    <a:pt x="276" y="3987"/>
                    <a:pt x="1" y="3775"/>
                  </a:cubicBezTo>
                  <a:lnTo>
                    <a:pt x="1" y="3775"/>
                  </a:lnTo>
                  <a:cubicBezTo>
                    <a:pt x="213" y="4075"/>
                    <a:pt x="401" y="4400"/>
                    <a:pt x="601" y="4725"/>
                  </a:cubicBezTo>
                  <a:cubicBezTo>
                    <a:pt x="563" y="4812"/>
                    <a:pt x="526" y="4887"/>
                    <a:pt x="488" y="4975"/>
                  </a:cubicBezTo>
                  <a:cubicBezTo>
                    <a:pt x="538" y="4912"/>
                    <a:pt x="588" y="4850"/>
                    <a:pt x="638" y="4787"/>
                  </a:cubicBezTo>
                  <a:cubicBezTo>
                    <a:pt x="726" y="4550"/>
                    <a:pt x="875" y="4325"/>
                    <a:pt x="1025" y="4125"/>
                  </a:cubicBezTo>
                  <a:cubicBezTo>
                    <a:pt x="1025" y="4125"/>
                    <a:pt x="1025" y="4112"/>
                    <a:pt x="1038" y="4100"/>
                  </a:cubicBezTo>
                  <a:cubicBezTo>
                    <a:pt x="1038" y="4062"/>
                    <a:pt x="1050" y="4037"/>
                    <a:pt x="1063" y="4000"/>
                  </a:cubicBezTo>
                  <a:cubicBezTo>
                    <a:pt x="1075" y="3925"/>
                    <a:pt x="1100" y="3850"/>
                    <a:pt x="1125" y="3775"/>
                  </a:cubicBezTo>
                  <a:cubicBezTo>
                    <a:pt x="1150" y="3712"/>
                    <a:pt x="1188" y="3625"/>
                    <a:pt x="1225" y="3537"/>
                  </a:cubicBezTo>
                  <a:cubicBezTo>
                    <a:pt x="1238" y="3512"/>
                    <a:pt x="1250" y="3487"/>
                    <a:pt x="1263" y="3462"/>
                  </a:cubicBezTo>
                  <a:cubicBezTo>
                    <a:pt x="1263" y="3450"/>
                    <a:pt x="1250" y="3450"/>
                    <a:pt x="1250" y="3450"/>
                  </a:cubicBezTo>
                  <a:cubicBezTo>
                    <a:pt x="1263" y="3425"/>
                    <a:pt x="1263" y="3400"/>
                    <a:pt x="1263" y="3387"/>
                  </a:cubicBezTo>
                  <a:cubicBezTo>
                    <a:pt x="1275" y="3337"/>
                    <a:pt x="1275" y="3288"/>
                    <a:pt x="1288" y="3250"/>
                  </a:cubicBezTo>
                  <a:cubicBezTo>
                    <a:pt x="1275" y="3163"/>
                    <a:pt x="1263" y="3075"/>
                    <a:pt x="1313" y="2975"/>
                  </a:cubicBezTo>
                  <a:cubicBezTo>
                    <a:pt x="1338" y="2900"/>
                    <a:pt x="1363" y="2838"/>
                    <a:pt x="1388" y="2775"/>
                  </a:cubicBezTo>
                  <a:cubicBezTo>
                    <a:pt x="1400" y="2750"/>
                    <a:pt x="1400" y="2725"/>
                    <a:pt x="1400" y="2713"/>
                  </a:cubicBezTo>
                  <a:lnTo>
                    <a:pt x="1413" y="2713"/>
                  </a:lnTo>
                  <a:cubicBezTo>
                    <a:pt x="1425" y="2700"/>
                    <a:pt x="1438" y="2675"/>
                    <a:pt x="1450" y="2650"/>
                  </a:cubicBezTo>
                  <a:cubicBezTo>
                    <a:pt x="1438" y="2650"/>
                    <a:pt x="1438" y="2638"/>
                    <a:pt x="1425" y="2638"/>
                  </a:cubicBezTo>
                  <a:cubicBezTo>
                    <a:pt x="1450" y="2575"/>
                    <a:pt x="1475" y="2525"/>
                    <a:pt x="1488" y="2463"/>
                  </a:cubicBezTo>
                  <a:cubicBezTo>
                    <a:pt x="1513" y="2475"/>
                    <a:pt x="1525" y="2475"/>
                    <a:pt x="1550" y="2475"/>
                  </a:cubicBezTo>
                  <a:cubicBezTo>
                    <a:pt x="1563" y="2463"/>
                    <a:pt x="1575" y="2438"/>
                    <a:pt x="1600" y="2413"/>
                  </a:cubicBezTo>
                  <a:cubicBezTo>
                    <a:pt x="1575" y="2400"/>
                    <a:pt x="1550" y="2400"/>
                    <a:pt x="1525" y="2388"/>
                  </a:cubicBezTo>
                  <a:cubicBezTo>
                    <a:pt x="1538" y="2363"/>
                    <a:pt x="1550" y="2338"/>
                    <a:pt x="1575" y="2313"/>
                  </a:cubicBezTo>
                  <a:cubicBezTo>
                    <a:pt x="1600" y="2325"/>
                    <a:pt x="1625" y="2325"/>
                    <a:pt x="1650" y="2338"/>
                  </a:cubicBezTo>
                  <a:cubicBezTo>
                    <a:pt x="1675" y="2313"/>
                    <a:pt x="1700" y="2288"/>
                    <a:pt x="1725" y="2263"/>
                  </a:cubicBezTo>
                  <a:cubicBezTo>
                    <a:pt x="1663" y="2250"/>
                    <a:pt x="1600" y="2238"/>
                    <a:pt x="1538" y="2213"/>
                  </a:cubicBezTo>
                  <a:cubicBezTo>
                    <a:pt x="1400" y="2188"/>
                    <a:pt x="1275" y="2150"/>
                    <a:pt x="1138" y="21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 name="Google Shape;248;p4"/>
            <p:cNvSpPr/>
            <p:nvPr/>
          </p:nvSpPr>
          <p:spPr>
            <a:xfrm>
              <a:off x="6207800" y="2326375"/>
              <a:ext cx="72500" cy="78450"/>
            </a:xfrm>
            <a:custGeom>
              <a:avLst/>
              <a:gdLst/>
              <a:ahLst/>
              <a:cxnLst/>
              <a:rect l="l" t="t" r="r" b="b"/>
              <a:pathLst>
                <a:path w="2900" h="3138" extrusionOk="0">
                  <a:moveTo>
                    <a:pt x="0" y="1"/>
                  </a:moveTo>
                  <a:cubicBezTo>
                    <a:pt x="600" y="1488"/>
                    <a:pt x="1075" y="2550"/>
                    <a:pt x="2725" y="3075"/>
                  </a:cubicBezTo>
                  <a:cubicBezTo>
                    <a:pt x="2775" y="3087"/>
                    <a:pt x="2887" y="3137"/>
                    <a:pt x="2900" y="3137"/>
                  </a:cubicBezTo>
                  <a:cubicBezTo>
                    <a:pt x="2737" y="3012"/>
                    <a:pt x="2575" y="2900"/>
                    <a:pt x="2412" y="2787"/>
                  </a:cubicBezTo>
                  <a:cubicBezTo>
                    <a:pt x="1387" y="2125"/>
                    <a:pt x="825" y="10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 name="Google Shape;249;p4"/>
            <p:cNvSpPr/>
            <p:nvPr/>
          </p:nvSpPr>
          <p:spPr>
            <a:xfrm>
              <a:off x="6207175" y="2348875"/>
              <a:ext cx="64700" cy="62825"/>
            </a:xfrm>
            <a:custGeom>
              <a:avLst/>
              <a:gdLst/>
              <a:ahLst/>
              <a:cxnLst/>
              <a:rect l="l" t="t" r="r" b="b"/>
              <a:pathLst>
                <a:path w="2588" h="2513" extrusionOk="0">
                  <a:moveTo>
                    <a:pt x="0" y="0"/>
                  </a:moveTo>
                  <a:lnTo>
                    <a:pt x="0" y="0"/>
                  </a:lnTo>
                  <a:cubicBezTo>
                    <a:pt x="263" y="538"/>
                    <a:pt x="550" y="1100"/>
                    <a:pt x="988" y="1550"/>
                  </a:cubicBezTo>
                  <a:cubicBezTo>
                    <a:pt x="1375" y="1975"/>
                    <a:pt x="2187" y="2437"/>
                    <a:pt x="2587" y="2512"/>
                  </a:cubicBezTo>
                  <a:cubicBezTo>
                    <a:pt x="1587" y="1825"/>
                    <a:pt x="725" y="8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 name="Google Shape;250;p4"/>
            <p:cNvSpPr/>
            <p:nvPr/>
          </p:nvSpPr>
          <p:spPr>
            <a:xfrm>
              <a:off x="6211850" y="2372000"/>
              <a:ext cx="35650" cy="36575"/>
            </a:xfrm>
            <a:custGeom>
              <a:avLst/>
              <a:gdLst/>
              <a:ahLst/>
              <a:cxnLst/>
              <a:rect l="l" t="t" r="r" b="b"/>
              <a:pathLst>
                <a:path w="1426" h="1463" extrusionOk="0">
                  <a:moveTo>
                    <a:pt x="1" y="0"/>
                  </a:moveTo>
                  <a:lnTo>
                    <a:pt x="1" y="0"/>
                  </a:lnTo>
                  <a:cubicBezTo>
                    <a:pt x="238" y="650"/>
                    <a:pt x="888" y="1187"/>
                    <a:pt x="1425" y="1462"/>
                  </a:cubicBezTo>
                  <a:cubicBezTo>
                    <a:pt x="1125" y="1187"/>
                    <a:pt x="851" y="887"/>
                    <a:pt x="563" y="613"/>
                  </a:cubicBezTo>
                  <a:cubicBezTo>
                    <a:pt x="338" y="413"/>
                    <a:pt x="163" y="2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 name="Google Shape;251;p4"/>
            <p:cNvSpPr/>
            <p:nvPr/>
          </p:nvSpPr>
          <p:spPr>
            <a:xfrm>
              <a:off x="6211225" y="2382925"/>
              <a:ext cx="14725" cy="15325"/>
            </a:xfrm>
            <a:custGeom>
              <a:avLst/>
              <a:gdLst/>
              <a:ahLst/>
              <a:cxnLst/>
              <a:rect l="l" t="t" r="r" b="b"/>
              <a:pathLst>
                <a:path w="589" h="613" extrusionOk="0">
                  <a:moveTo>
                    <a:pt x="1" y="1"/>
                  </a:moveTo>
                  <a:lnTo>
                    <a:pt x="1" y="1"/>
                  </a:lnTo>
                  <a:cubicBezTo>
                    <a:pt x="126" y="263"/>
                    <a:pt x="363" y="463"/>
                    <a:pt x="588" y="613"/>
                  </a:cubicBezTo>
                  <a:cubicBezTo>
                    <a:pt x="413" y="400"/>
                    <a:pt x="201"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 name="Google Shape;252;p4"/>
            <p:cNvSpPr/>
            <p:nvPr/>
          </p:nvSpPr>
          <p:spPr>
            <a:xfrm>
              <a:off x="6149375" y="2362300"/>
              <a:ext cx="91875" cy="88125"/>
            </a:xfrm>
            <a:custGeom>
              <a:avLst/>
              <a:gdLst/>
              <a:ahLst/>
              <a:cxnLst/>
              <a:rect l="l" t="t" r="r" b="b"/>
              <a:pathLst>
                <a:path w="3675" h="3525" extrusionOk="0">
                  <a:moveTo>
                    <a:pt x="0" y="1"/>
                  </a:moveTo>
                  <a:lnTo>
                    <a:pt x="0" y="1"/>
                  </a:lnTo>
                  <a:cubicBezTo>
                    <a:pt x="775" y="1475"/>
                    <a:pt x="1900" y="2850"/>
                    <a:pt x="3512" y="3450"/>
                  </a:cubicBezTo>
                  <a:cubicBezTo>
                    <a:pt x="3562" y="3475"/>
                    <a:pt x="3649" y="3512"/>
                    <a:pt x="3674" y="3525"/>
                  </a:cubicBezTo>
                  <a:cubicBezTo>
                    <a:pt x="3525" y="3425"/>
                    <a:pt x="3375" y="3325"/>
                    <a:pt x="3225" y="3225"/>
                  </a:cubicBezTo>
                  <a:cubicBezTo>
                    <a:pt x="2112" y="2475"/>
                    <a:pt x="938" y="112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 name="Google Shape;253;p4"/>
            <p:cNvSpPr/>
            <p:nvPr/>
          </p:nvSpPr>
          <p:spPr>
            <a:xfrm>
              <a:off x="6184050" y="2392925"/>
              <a:ext cx="50950" cy="44075"/>
            </a:xfrm>
            <a:custGeom>
              <a:avLst/>
              <a:gdLst/>
              <a:ahLst/>
              <a:cxnLst/>
              <a:rect l="l" t="t" r="r" b="b"/>
              <a:pathLst>
                <a:path w="2038" h="1763" extrusionOk="0">
                  <a:moveTo>
                    <a:pt x="1" y="0"/>
                  </a:moveTo>
                  <a:lnTo>
                    <a:pt x="1" y="0"/>
                  </a:lnTo>
                  <a:cubicBezTo>
                    <a:pt x="450" y="750"/>
                    <a:pt x="1313" y="1513"/>
                    <a:pt x="2038" y="1762"/>
                  </a:cubicBezTo>
                  <a:cubicBezTo>
                    <a:pt x="1338" y="1250"/>
                    <a:pt x="638" y="6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 name="Google Shape;254;p4"/>
            <p:cNvSpPr/>
            <p:nvPr/>
          </p:nvSpPr>
          <p:spPr>
            <a:xfrm>
              <a:off x="6202175" y="2401050"/>
              <a:ext cx="22825" cy="19700"/>
            </a:xfrm>
            <a:custGeom>
              <a:avLst/>
              <a:gdLst/>
              <a:ahLst/>
              <a:cxnLst/>
              <a:rect l="l" t="t" r="r" b="b"/>
              <a:pathLst>
                <a:path w="913" h="788" extrusionOk="0">
                  <a:moveTo>
                    <a:pt x="0" y="0"/>
                  </a:moveTo>
                  <a:lnTo>
                    <a:pt x="0" y="0"/>
                  </a:lnTo>
                  <a:cubicBezTo>
                    <a:pt x="250" y="313"/>
                    <a:pt x="600" y="600"/>
                    <a:pt x="913" y="788"/>
                  </a:cubicBezTo>
                  <a:cubicBezTo>
                    <a:pt x="625" y="513"/>
                    <a:pt x="313"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 name="Google Shape;255;p4"/>
            <p:cNvSpPr/>
            <p:nvPr/>
          </p:nvSpPr>
          <p:spPr>
            <a:xfrm>
              <a:off x="6241225" y="2342325"/>
              <a:ext cx="85000" cy="33450"/>
            </a:xfrm>
            <a:custGeom>
              <a:avLst/>
              <a:gdLst/>
              <a:ahLst/>
              <a:cxnLst/>
              <a:rect l="l" t="t" r="r" b="b"/>
              <a:pathLst>
                <a:path w="3400" h="1338" extrusionOk="0">
                  <a:moveTo>
                    <a:pt x="0" y="0"/>
                  </a:moveTo>
                  <a:lnTo>
                    <a:pt x="0" y="0"/>
                  </a:lnTo>
                  <a:cubicBezTo>
                    <a:pt x="525" y="362"/>
                    <a:pt x="1063" y="737"/>
                    <a:pt x="1675" y="937"/>
                  </a:cubicBezTo>
                  <a:cubicBezTo>
                    <a:pt x="2212" y="1112"/>
                    <a:pt x="2900" y="1212"/>
                    <a:pt x="3400" y="1337"/>
                  </a:cubicBezTo>
                  <a:cubicBezTo>
                    <a:pt x="2900" y="1087"/>
                    <a:pt x="2350" y="950"/>
                    <a:pt x="1825" y="762"/>
                  </a:cubicBezTo>
                  <a:cubicBezTo>
                    <a:pt x="1325" y="575"/>
                    <a:pt x="575"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 name="Google Shape;256;p4"/>
            <p:cNvSpPr/>
            <p:nvPr/>
          </p:nvSpPr>
          <p:spPr>
            <a:xfrm>
              <a:off x="6256225" y="2357625"/>
              <a:ext cx="61250" cy="21275"/>
            </a:xfrm>
            <a:custGeom>
              <a:avLst/>
              <a:gdLst/>
              <a:ahLst/>
              <a:cxnLst/>
              <a:rect l="l" t="t" r="r" b="b"/>
              <a:pathLst>
                <a:path w="2450" h="851" extrusionOk="0">
                  <a:moveTo>
                    <a:pt x="0" y="0"/>
                  </a:moveTo>
                  <a:cubicBezTo>
                    <a:pt x="700" y="463"/>
                    <a:pt x="1725" y="850"/>
                    <a:pt x="2450" y="850"/>
                  </a:cubicBezTo>
                  <a:cubicBezTo>
                    <a:pt x="1525" y="550"/>
                    <a:pt x="913" y="3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 name="Google Shape;257;p4"/>
            <p:cNvSpPr/>
            <p:nvPr/>
          </p:nvSpPr>
          <p:spPr>
            <a:xfrm>
              <a:off x="6269350" y="2369500"/>
              <a:ext cx="42200" cy="14400"/>
            </a:xfrm>
            <a:custGeom>
              <a:avLst/>
              <a:gdLst/>
              <a:ahLst/>
              <a:cxnLst/>
              <a:rect l="l" t="t" r="r" b="b"/>
              <a:pathLst>
                <a:path w="1688" h="576" extrusionOk="0">
                  <a:moveTo>
                    <a:pt x="0" y="0"/>
                  </a:moveTo>
                  <a:lnTo>
                    <a:pt x="0" y="0"/>
                  </a:lnTo>
                  <a:cubicBezTo>
                    <a:pt x="500" y="325"/>
                    <a:pt x="1100" y="488"/>
                    <a:pt x="1687" y="575"/>
                  </a:cubicBezTo>
                  <a:cubicBezTo>
                    <a:pt x="1137" y="338"/>
                    <a:pt x="563"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 name="Google Shape;258;p4"/>
            <p:cNvSpPr/>
            <p:nvPr/>
          </p:nvSpPr>
          <p:spPr>
            <a:xfrm>
              <a:off x="6281850" y="2378875"/>
              <a:ext cx="24700" cy="10950"/>
            </a:xfrm>
            <a:custGeom>
              <a:avLst/>
              <a:gdLst/>
              <a:ahLst/>
              <a:cxnLst/>
              <a:rect l="l" t="t" r="r" b="b"/>
              <a:pathLst>
                <a:path w="988" h="438" extrusionOk="0">
                  <a:moveTo>
                    <a:pt x="0" y="0"/>
                  </a:moveTo>
                  <a:lnTo>
                    <a:pt x="0" y="0"/>
                  </a:lnTo>
                  <a:cubicBezTo>
                    <a:pt x="287" y="225"/>
                    <a:pt x="675" y="350"/>
                    <a:pt x="987" y="438"/>
                  </a:cubicBezTo>
                  <a:cubicBezTo>
                    <a:pt x="675" y="263"/>
                    <a:pt x="337" y="1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 name="Google Shape;259;p4"/>
            <p:cNvSpPr/>
            <p:nvPr/>
          </p:nvSpPr>
          <p:spPr>
            <a:xfrm>
              <a:off x="6266850" y="2258825"/>
              <a:ext cx="10025" cy="23575"/>
            </a:xfrm>
            <a:custGeom>
              <a:avLst/>
              <a:gdLst/>
              <a:ahLst/>
              <a:cxnLst/>
              <a:rect l="l" t="t" r="r" b="b"/>
              <a:pathLst>
                <a:path w="401" h="943" extrusionOk="0">
                  <a:moveTo>
                    <a:pt x="125" y="0"/>
                  </a:moveTo>
                  <a:cubicBezTo>
                    <a:pt x="117" y="0"/>
                    <a:pt x="109" y="1"/>
                    <a:pt x="100" y="3"/>
                  </a:cubicBezTo>
                  <a:cubicBezTo>
                    <a:pt x="38" y="3"/>
                    <a:pt x="0" y="53"/>
                    <a:pt x="13" y="103"/>
                  </a:cubicBezTo>
                  <a:cubicBezTo>
                    <a:pt x="13" y="353"/>
                    <a:pt x="50" y="603"/>
                    <a:pt x="88" y="853"/>
                  </a:cubicBezTo>
                  <a:cubicBezTo>
                    <a:pt x="106" y="908"/>
                    <a:pt x="158" y="943"/>
                    <a:pt x="214" y="943"/>
                  </a:cubicBezTo>
                  <a:cubicBezTo>
                    <a:pt x="234" y="943"/>
                    <a:pt x="255" y="938"/>
                    <a:pt x="275" y="928"/>
                  </a:cubicBezTo>
                  <a:cubicBezTo>
                    <a:pt x="288" y="928"/>
                    <a:pt x="300" y="916"/>
                    <a:pt x="313" y="903"/>
                  </a:cubicBezTo>
                  <a:cubicBezTo>
                    <a:pt x="400" y="716"/>
                    <a:pt x="288" y="428"/>
                    <a:pt x="225" y="203"/>
                  </a:cubicBezTo>
                  <a:cubicBezTo>
                    <a:pt x="225" y="191"/>
                    <a:pt x="225" y="191"/>
                    <a:pt x="225" y="191"/>
                  </a:cubicBezTo>
                  <a:cubicBezTo>
                    <a:pt x="225" y="111"/>
                    <a:pt x="204"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 name="Google Shape;260;p4"/>
            <p:cNvSpPr/>
            <p:nvPr/>
          </p:nvSpPr>
          <p:spPr>
            <a:xfrm>
              <a:off x="6275600" y="2254100"/>
              <a:ext cx="27825" cy="20750"/>
            </a:xfrm>
            <a:custGeom>
              <a:avLst/>
              <a:gdLst/>
              <a:ahLst/>
              <a:cxnLst/>
              <a:rect l="l" t="t" r="r" b="b"/>
              <a:pathLst>
                <a:path w="1113" h="830" extrusionOk="0">
                  <a:moveTo>
                    <a:pt x="78" y="1"/>
                  </a:moveTo>
                  <a:cubicBezTo>
                    <a:pt x="52" y="1"/>
                    <a:pt x="26" y="2"/>
                    <a:pt x="0" y="5"/>
                  </a:cubicBezTo>
                  <a:cubicBezTo>
                    <a:pt x="425" y="130"/>
                    <a:pt x="625" y="555"/>
                    <a:pt x="950" y="830"/>
                  </a:cubicBezTo>
                  <a:cubicBezTo>
                    <a:pt x="975" y="755"/>
                    <a:pt x="1000" y="680"/>
                    <a:pt x="1037" y="605"/>
                  </a:cubicBezTo>
                  <a:cubicBezTo>
                    <a:pt x="1062" y="567"/>
                    <a:pt x="1087" y="530"/>
                    <a:pt x="1112" y="492"/>
                  </a:cubicBezTo>
                  <a:cubicBezTo>
                    <a:pt x="1050" y="455"/>
                    <a:pt x="987" y="417"/>
                    <a:pt x="937" y="367"/>
                  </a:cubicBezTo>
                  <a:cubicBezTo>
                    <a:pt x="683" y="205"/>
                    <a:pt x="397"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 name="Google Shape;261;p4"/>
            <p:cNvSpPr/>
            <p:nvPr/>
          </p:nvSpPr>
          <p:spPr>
            <a:xfrm>
              <a:off x="6279350" y="2249200"/>
              <a:ext cx="25325" cy="16600"/>
            </a:xfrm>
            <a:custGeom>
              <a:avLst/>
              <a:gdLst/>
              <a:ahLst/>
              <a:cxnLst/>
              <a:rect l="l" t="t" r="r" b="b"/>
              <a:pathLst>
                <a:path w="1013" h="664" extrusionOk="0">
                  <a:moveTo>
                    <a:pt x="160" y="1"/>
                  </a:moveTo>
                  <a:cubicBezTo>
                    <a:pt x="106" y="1"/>
                    <a:pt x="52" y="5"/>
                    <a:pt x="0" y="14"/>
                  </a:cubicBezTo>
                  <a:cubicBezTo>
                    <a:pt x="175" y="38"/>
                    <a:pt x="412" y="201"/>
                    <a:pt x="475" y="251"/>
                  </a:cubicBezTo>
                  <a:cubicBezTo>
                    <a:pt x="650" y="376"/>
                    <a:pt x="800" y="538"/>
                    <a:pt x="975" y="663"/>
                  </a:cubicBezTo>
                  <a:cubicBezTo>
                    <a:pt x="987" y="638"/>
                    <a:pt x="1000" y="626"/>
                    <a:pt x="1012" y="613"/>
                  </a:cubicBezTo>
                  <a:cubicBezTo>
                    <a:pt x="987" y="551"/>
                    <a:pt x="950" y="501"/>
                    <a:pt x="937" y="438"/>
                  </a:cubicBezTo>
                  <a:cubicBezTo>
                    <a:pt x="912" y="376"/>
                    <a:pt x="900" y="301"/>
                    <a:pt x="900" y="238"/>
                  </a:cubicBezTo>
                  <a:cubicBezTo>
                    <a:pt x="683" y="94"/>
                    <a:pt x="415"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 name="Google Shape;262;p4"/>
            <p:cNvSpPr/>
            <p:nvPr/>
          </p:nvSpPr>
          <p:spPr>
            <a:xfrm>
              <a:off x="6280275" y="2236375"/>
              <a:ext cx="23150" cy="16600"/>
            </a:xfrm>
            <a:custGeom>
              <a:avLst/>
              <a:gdLst/>
              <a:ahLst/>
              <a:cxnLst/>
              <a:rect l="l" t="t" r="r" b="b"/>
              <a:pathLst>
                <a:path w="926" h="664" extrusionOk="0">
                  <a:moveTo>
                    <a:pt x="311" y="1"/>
                  </a:moveTo>
                  <a:cubicBezTo>
                    <a:pt x="195" y="1"/>
                    <a:pt x="85" y="34"/>
                    <a:pt x="1" y="114"/>
                  </a:cubicBezTo>
                  <a:cubicBezTo>
                    <a:pt x="37" y="95"/>
                    <a:pt x="79" y="87"/>
                    <a:pt x="123" y="87"/>
                  </a:cubicBezTo>
                  <a:cubicBezTo>
                    <a:pt x="305" y="87"/>
                    <a:pt x="525" y="224"/>
                    <a:pt x="575" y="264"/>
                  </a:cubicBezTo>
                  <a:cubicBezTo>
                    <a:pt x="481" y="230"/>
                    <a:pt x="379" y="207"/>
                    <a:pt x="278" y="207"/>
                  </a:cubicBezTo>
                  <a:cubicBezTo>
                    <a:pt x="192" y="207"/>
                    <a:pt x="106" y="224"/>
                    <a:pt x="26" y="264"/>
                  </a:cubicBezTo>
                  <a:cubicBezTo>
                    <a:pt x="325" y="264"/>
                    <a:pt x="550" y="502"/>
                    <a:pt x="800" y="639"/>
                  </a:cubicBezTo>
                  <a:cubicBezTo>
                    <a:pt x="813" y="651"/>
                    <a:pt x="838" y="664"/>
                    <a:pt x="863" y="664"/>
                  </a:cubicBezTo>
                  <a:cubicBezTo>
                    <a:pt x="863" y="576"/>
                    <a:pt x="875" y="489"/>
                    <a:pt x="900" y="414"/>
                  </a:cubicBezTo>
                  <a:cubicBezTo>
                    <a:pt x="888" y="402"/>
                    <a:pt x="875" y="402"/>
                    <a:pt x="863" y="402"/>
                  </a:cubicBezTo>
                  <a:cubicBezTo>
                    <a:pt x="900" y="377"/>
                    <a:pt x="925" y="327"/>
                    <a:pt x="913" y="277"/>
                  </a:cubicBezTo>
                  <a:cubicBezTo>
                    <a:pt x="789" y="128"/>
                    <a:pt x="539"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 name="Google Shape;263;p4"/>
            <p:cNvSpPr/>
            <p:nvPr/>
          </p:nvSpPr>
          <p:spPr>
            <a:xfrm>
              <a:off x="6279650" y="2260775"/>
              <a:ext cx="25950" cy="52200"/>
            </a:xfrm>
            <a:custGeom>
              <a:avLst/>
              <a:gdLst/>
              <a:ahLst/>
              <a:cxnLst/>
              <a:rect l="l" t="t" r="r" b="b"/>
              <a:pathLst>
                <a:path w="1038" h="2088" extrusionOk="0">
                  <a:moveTo>
                    <a:pt x="1" y="0"/>
                  </a:moveTo>
                  <a:lnTo>
                    <a:pt x="1" y="0"/>
                  </a:lnTo>
                  <a:cubicBezTo>
                    <a:pt x="213" y="275"/>
                    <a:pt x="375" y="613"/>
                    <a:pt x="625" y="863"/>
                  </a:cubicBezTo>
                  <a:cubicBezTo>
                    <a:pt x="438" y="713"/>
                    <a:pt x="213" y="538"/>
                    <a:pt x="88" y="325"/>
                  </a:cubicBezTo>
                  <a:lnTo>
                    <a:pt x="88" y="325"/>
                  </a:lnTo>
                  <a:cubicBezTo>
                    <a:pt x="151" y="613"/>
                    <a:pt x="313" y="888"/>
                    <a:pt x="525" y="1100"/>
                  </a:cubicBezTo>
                  <a:cubicBezTo>
                    <a:pt x="363" y="1000"/>
                    <a:pt x="213" y="900"/>
                    <a:pt x="101" y="750"/>
                  </a:cubicBezTo>
                  <a:lnTo>
                    <a:pt x="101" y="750"/>
                  </a:lnTo>
                  <a:cubicBezTo>
                    <a:pt x="151" y="1038"/>
                    <a:pt x="475" y="1325"/>
                    <a:pt x="600" y="1475"/>
                  </a:cubicBezTo>
                  <a:cubicBezTo>
                    <a:pt x="613" y="1500"/>
                    <a:pt x="625" y="1512"/>
                    <a:pt x="638" y="1537"/>
                  </a:cubicBezTo>
                  <a:cubicBezTo>
                    <a:pt x="500" y="1413"/>
                    <a:pt x="350" y="1313"/>
                    <a:pt x="188" y="1225"/>
                  </a:cubicBezTo>
                  <a:lnTo>
                    <a:pt x="188" y="1225"/>
                  </a:lnTo>
                  <a:cubicBezTo>
                    <a:pt x="363" y="1413"/>
                    <a:pt x="513" y="1650"/>
                    <a:pt x="588" y="1825"/>
                  </a:cubicBezTo>
                  <a:cubicBezTo>
                    <a:pt x="613" y="1912"/>
                    <a:pt x="650" y="2000"/>
                    <a:pt x="688" y="2087"/>
                  </a:cubicBezTo>
                  <a:cubicBezTo>
                    <a:pt x="700" y="2087"/>
                    <a:pt x="700" y="2075"/>
                    <a:pt x="700" y="2075"/>
                  </a:cubicBezTo>
                  <a:cubicBezTo>
                    <a:pt x="713" y="2075"/>
                    <a:pt x="725" y="2062"/>
                    <a:pt x="738" y="2050"/>
                  </a:cubicBezTo>
                  <a:cubicBezTo>
                    <a:pt x="763" y="2037"/>
                    <a:pt x="788" y="2025"/>
                    <a:pt x="813" y="2025"/>
                  </a:cubicBezTo>
                  <a:cubicBezTo>
                    <a:pt x="838" y="2012"/>
                    <a:pt x="875" y="2012"/>
                    <a:pt x="900" y="2012"/>
                  </a:cubicBezTo>
                  <a:lnTo>
                    <a:pt x="963" y="2012"/>
                  </a:lnTo>
                  <a:cubicBezTo>
                    <a:pt x="963" y="2000"/>
                    <a:pt x="963" y="2000"/>
                    <a:pt x="963" y="1987"/>
                  </a:cubicBezTo>
                  <a:cubicBezTo>
                    <a:pt x="963" y="1975"/>
                    <a:pt x="950" y="1950"/>
                    <a:pt x="938" y="1937"/>
                  </a:cubicBezTo>
                  <a:cubicBezTo>
                    <a:pt x="938" y="1925"/>
                    <a:pt x="926" y="1913"/>
                    <a:pt x="925" y="1912"/>
                  </a:cubicBezTo>
                  <a:lnTo>
                    <a:pt x="925" y="1912"/>
                  </a:lnTo>
                  <a:cubicBezTo>
                    <a:pt x="938" y="1925"/>
                    <a:pt x="950" y="1937"/>
                    <a:pt x="963" y="1962"/>
                  </a:cubicBezTo>
                  <a:cubicBezTo>
                    <a:pt x="975" y="1862"/>
                    <a:pt x="975" y="1775"/>
                    <a:pt x="1000" y="1687"/>
                  </a:cubicBezTo>
                  <a:cubicBezTo>
                    <a:pt x="1013" y="1650"/>
                    <a:pt x="1013" y="1600"/>
                    <a:pt x="1025" y="1562"/>
                  </a:cubicBezTo>
                  <a:cubicBezTo>
                    <a:pt x="1025" y="1550"/>
                    <a:pt x="1038" y="1537"/>
                    <a:pt x="1038" y="1525"/>
                  </a:cubicBezTo>
                  <a:cubicBezTo>
                    <a:pt x="1013" y="1500"/>
                    <a:pt x="1000" y="1475"/>
                    <a:pt x="975" y="1450"/>
                  </a:cubicBezTo>
                  <a:lnTo>
                    <a:pt x="975" y="1450"/>
                  </a:lnTo>
                  <a:cubicBezTo>
                    <a:pt x="988" y="1450"/>
                    <a:pt x="1000" y="1462"/>
                    <a:pt x="1013" y="1462"/>
                  </a:cubicBezTo>
                  <a:cubicBezTo>
                    <a:pt x="1013" y="1475"/>
                    <a:pt x="1025" y="1475"/>
                    <a:pt x="1038" y="1475"/>
                  </a:cubicBezTo>
                  <a:cubicBezTo>
                    <a:pt x="975" y="1437"/>
                    <a:pt x="913" y="1375"/>
                    <a:pt x="863" y="1313"/>
                  </a:cubicBezTo>
                  <a:cubicBezTo>
                    <a:pt x="763" y="1150"/>
                    <a:pt x="738" y="950"/>
                    <a:pt x="763" y="763"/>
                  </a:cubicBezTo>
                  <a:cubicBezTo>
                    <a:pt x="763" y="763"/>
                    <a:pt x="763" y="750"/>
                    <a:pt x="763" y="750"/>
                  </a:cubicBezTo>
                  <a:cubicBezTo>
                    <a:pt x="763" y="725"/>
                    <a:pt x="763" y="688"/>
                    <a:pt x="775" y="663"/>
                  </a:cubicBezTo>
                  <a:cubicBezTo>
                    <a:pt x="775" y="638"/>
                    <a:pt x="775" y="613"/>
                    <a:pt x="788" y="588"/>
                  </a:cubicBezTo>
                  <a:cubicBezTo>
                    <a:pt x="538" y="400"/>
                    <a:pt x="301" y="2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 name="Google Shape;264;p4"/>
            <p:cNvSpPr/>
            <p:nvPr/>
          </p:nvSpPr>
          <p:spPr>
            <a:xfrm>
              <a:off x="6280275" y="2228650"/>
              <a:ext cx="17825" cy="8100"/>
            </a:xfrm>
            <a:custGeom>
              <a:avLst/>
              <a:gdLst/>
              <a:ahLst/>
              <a:cxnLst/>
              <a:rect l="l" t="t" r="r" b="b"/>
              <a:pathLst>
                <a:path w="713" h="324" extrusionOk="0">
                  <a:moveTo>
                    <a:pt x="430" y="0"/>
                  </a:moveTo>
                  <a:cubicBezTo>
                    <a:pt x="346" y="0"/>
                    <a:pt x="264" y="31"/>
                    <a:pt x="188" y="73"/>
                  </a:cubicBezTo>
                  <a:cubicBezTo>
                    <a:pt x="113" y="111"/>
                    <a:pt x="13" y="161"/>
                    <a:pt x="1" y="248"/>
                  </a:cubicBezTo>
                  <a:cubicBezTo>
                    <a:pt x="23" y="215"/>
                    <a:pt x="55" y="201"/>
                    <a:pt x="96" y="190"/>
                  </a:cubicBezTo>
                  <a:lnTo>
                    <a:pt x="96" y="190"/>
                  </a:lnTo>
                  <a:cubicBezTo>
                    <a:pt x="86" y="195"/>
                    <a:pt x="76" y="203"/>
                    <a:pt x="76" y="211"/>
                  </a:cubicBezTo>
                  <a:cubicBezTo>
                    <a:pt x="99" y="195"/>
                    <a:pt x="130" y="189"/>
                    <a:pt x="164" y="189"/>
                  </a:cubicBezTo>
                  <a:cubicBezTo>
                    <a:pt x="239" y="189"/>
                    <a:pt x="325" y="218"/>
                    <a:pt x="350" y="236"/>
                  </a:cubicBezTo>
                  <a:cubicBezTo>
                    <a:pt x="425" y="248"/>
                    <a:pt x="500" y="323"/>
                    <a:pt x="575" y="323"/>
                  </a:cubicBezTo>
                  <a:cubicBezTo>
                    <a:pt x="613" y="311"/>
                    <a:pt x="638" y="261"/>
                    <a:pt x="613" y="236"/>
                  </a:cubicBezTo>
                  <a:cubicBezTo>
                    <a:pt x="600" y="223"/>
                    <a:pt x="588" y="223"/>
                    <a:pt x="588" y="211"/>
                  </a:cubicBezTo>
                  <a:cubicBezTo>
                    <a:pt x="600" y="211"/>
                    <a:pt x="625" y="211"/>
                    <a:pt x="638" y="198"/>
                  </a:cubicBezTo>
                  <a:cubicBezTo>
                    <a:pt x="713" y="123"/>
                    <a:pt x="613" y="48"/>
                    <a:pt x="550" y="23"/>
                  </a:cubicBezTo>
                  <a:cubicBezTo>
                    <a:pt x="510" y="7"/>
                    <a:pt x="470"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 name="Google Shape;265;p4"/>
            <p:cNvSpPr/>
            <p:nvPr/>
          </p:nvSpPr>
          <p:spPr>
            <a:xfrm>
              <a:off x="6269975" y="2194775"/>
              <a:ext cx="23750" cy="22900"/>
            </a:xfrm>
            <a:custGeom>
              <a:avLst/>
              <a:gdLst/>
              <a:ahLst/>
              <a:cxnLst/>
              <a:rect l="l" t="t" r="r" b="b"/>
              <a:pathLst>
                <a:path w="950" h="916" extrusionOk="0">
                  <a:moveTo>
                    <a:pt x="328" y="0"/>
                  </a:moveTo>
                  <a:cubicBezTo>
                    <a:pt x="212" y="0"/>
                    <a:pt x="99" y="30"/>
                    <a:pt x="0" y="116"/>
                  </a:cubicBezTo>
                  <a:cubicBezTo>
                    <a:pt x="44" y="104"/>
                    <a:pt x="87" y="98"/>
                    <a:pt x="129" y="98"/>
                  </a:cubicBezTo>
                  <a:cubicBezTo>
                    <a:pt x="341" y="98"/>
                    <a:pt x="535" y="239"/>
                    <a:pt x="712" y="353"/>
                  </a:cubicBezTo>
                  <a:cubicBezTo>
                    <a:pt x="525" y="291"/>
                    <a:pt x="338" y="229"/>
                    <a:pt x="138" y="216"/>
                  </a:cubicBezTo>
                  <a:lnTo>
                    <a:pt x="138" y="216"/>
                  </a:lnTo>
                  <a:cubicBezTo>
                    <a:pt x="313" y="279"/>
                    <a:pt x="563" y="453"/>
                    <a:pt x="625" y="503"/>
                  </a:cubicBezTo>
                  <a:cubicBezTo>
                    <a:pt x="688" y="541"/>
                    <a:pt x="762" y="603"/>
                    <a:pt x="850" y="653"/>
                  </a:cubicBezTo>
                  <a:cubicBezTo>
                    <a:pt x="638" y="553"/>
                    <a:pt x="388" y="453"/>
                    <a:pt x="325" y="428"/>
                  </a:cubicBezTo>
                  <a:lnTo>
                    <a:pt x="325" y="428"/>
                  </a:lnTo>
                  <a:cubicBezTo>
                    <a:pt x="538" y="578"/>
                    <a:pt x="712" y="778"/>
                    <a:pt x="925" y="916"/>
                  </a:cubicBezTo>
                  <a:cubicBezTo>
                    <a:pt x="900" y="803"/>
                    <a:pt x="912" y="666"/>
                    <a:pt x="925" y="553"/>
                  </a:cubicBezTo>
                  <a:cubicBezTo>
                    <a:pt x="937" y="528"/>
                    <a:pt x="937" y="491"/>
                    <a:pt x="937" y="466"/>
                  </a:cubicBezTo>
                  <a:cubicBezTo>
                    <a:pt x="950" y="416"/>
                    <a:pt x="950" y="453"/>
                    <a:pt x="950" y="416"/>
                  </a:cubicBezTo>
                  <a:cubicBezTo>
                    <a:pt x="950" y="403"/>
                    <a:pt x="950" y="378"/>
                    <a:pt x="950" y="366"/>
                  </a:cubicBezTo>
                  <a:cubicBezTo>
                    <a:pt x="940" y="356"/>
                    <a:pt x="938" y="333"/>
                    <a:pt x="938" y="333"/>
                  </a:cubicBezTo>
                  <a:cubicBezTo>
                    <a:pt x="937" y="333"/>
                    <a:pt x="937" y="335"/>
                    <a:pt x="937" y="341"/>
                  </a:cubicBezTo>
                  <a:cubicBezTo>
                    <a:pt x="925" y="291"/>
                    <a:pt x="937" y="316"/>
                    <a:pt x="912" y="304"/>
                  </a:cubicBezTo>
                  <a:lnTo>
                    <a:pt x="912" y="304"/>
                  </a:lnTo>
                  <a:cubicBezTo>
                    <a:pt x="921" y="312"/>
                    <a:pt x="924" y="315"/>
                    <a:pt x="923" y="315"/>
                  </a:cubicBezTo>
                  <a:cubicBezTo>
                    <a:pt x="919" y="315"/>
                    <a:pt x="875" y="279"/>
                    <a:pt x="875" y="279"/>
                  </a:cubicBezTo>
                  <a:cubicBezTo>
                    <a:pt x="800" y="229"/>
                    <a:pt x="737" y="191"/>
                    <a:pt x="688" y="116"/>
                  </a:cubicBezTo>
                  <a:cubicBezTo>
                    <a:pt x="675" y="104"/>
                    <a:pt x="650" y="79"/>
                    <a:pt x="638" y="54"/>
                  </a:cubicBezTo>
                  <a:cubicBezTo>
                    <a:pt x="537" y="24"/>
                    <a:pt x="432" y="0"/>
                    <a:pt x="3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 name="Google Shape;266;p4"/>
            <p:cNvSpPr/>
            <p:nvPr/>
          </p:nvSpPr>
          <p:spPr>
            <a:xfrm>
              <a:off x="6281850" y="2212650"/>
              <a:ext cx="21575" cy="15725"/>
            </a:xfrm>
            <a:custGeom>
              <a:avLst/>
              <a:gdLst/>
              <a:ahLst/>
              <a:cxnLst/>
              <a:rect l="l" t="t" r="r" b="b"/>
              <a:pathLst>
                <a:path w="863" h="629" extrusionOk="0">
                  <a:moveTo>
                    <a:pt x="0" y="1"/>
                  </a:moveTo>
                  <a:lnTo>
                    <a:pt x="0" y="1"/>
                  </a:lnTo>
                  <a:cubicBezTo>
                    <a:pt x="113" y="151"/>
                    <a:pt x="262" y="288"/>
                    <a:pt x="437" y="376"/>
                  </a:cubicBezTo>
                  <a:cubicBezTo>
                    <a:pt x="300" y="326"/>
                    <a:pt x="188" y="276"/>
                    <a:pt x="63" y="201"/>
                  </a:cubicBezTo>
                  <a:lnTo>
                    <a:pt x="63" y="201"/>
                  </a:lnTo>
                  <a:cubicBezTo>
                    <a:pt x="213" y="413"/>
                    <a:pt x="462" y="563"/>
                    <a:pt x="712" y="613"/>
                  </a:cubicBezTo>
                  <a:cubicBezTo>
                    <a:pt x="734" y="624"/>
                    <a:pt x="754" y="629"/>
                    <a:pt x="772" y="629"/>
                  </a:cubicBezTo>
                  <a:cubicBezTo>
                    <a:pt x="814" y="629"/>
                    <a:pt x="845" y="602"/>
                    <a:pt x="862" y="576"/>
                  </a:cubicBezTo>
                  <a:lnTo>
                    <a:pt x="825" y="576"/>
                  </a:lnTo>
                  <a:cubicBezTo>
                    <a:pt x="662" y="513"/>
                    <a:pt x="525" y="426"/>
                    <a:pt x="462" y="263"/>
                  </a:cubicBezTo>
                  <a:cubicBezTo>
                    <a:pt x="462" y="251"/>
                    <a:pt x="462" y="238"/>
                    <a:pt x="462" y="226"/>
                  </a:cubicBezTo>
                  <a:cubicBezTo>
                    <a:pt x="325" y="176"/>
                    <a:pt x="150" y="1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 name="Google Shape;267;p4"/>
            <p:cNvSpPr/>
            <p:nvPr/>
          </p:nvSpPr>
          <p:spPr>
            <a:xfrm>
              <a:off x="6304950" y="2351050"/>
              <a:ext cx="45650" cy="29100"/>
            </a:xfrm>
            <a:custGeom>
              <a:avLst/>
              <a:gdLst/>
              <a:ahLst/>
              <a:cxnLst/>
              <a:rect l="l" t="t" r="r" b="b"/>
              <a:pathLst>
                <a:path w="1826" h="1164" extrusionOk="0">
                  <a:moveTo>
                    <a:pt x="776" y="1"/>
                  </a:moveTo>
                  <a:lnTo>
                    <a:pt x="776" y="1"/>
                  </a:lnTo>
                  <a:cubicBezTo>
                    <a:pt x="976" y="126"/>
                    <a:pt x="1176" y="263"/>
                    <a:pt x="1375" y="401"/>
                  </a:cubicBezTo>
                  <a:cubicBezTo>
                    <a:pt x="1026" y="263"/>
                    <a:pt x="638" y="188"/>
                    <a:pt x="276" y="101"/>
                  </a:cubicBezTo>
                  <a:lnTo>
                    <a:pt x="276" y="101"/>
                  </a:lnTo>
                  <a:cubicBezTo>
                    <a:pt x="576" y="251"/>
                    <a:pt x="863" y="438"/>
                    <a:pt x="1151" y="613"/>
                  </a:cubicBezTo>
                  <a:cubicBezTo>
                    <a:pt x="776" y="476"/>
                    <a:pt x="376" y="388"/>
                    <a:pt x="1" y="288"/>
                  </a:cubicBezTo>
                  <a:lnTo>
                    <a:pt x="1" y="288"/>
                  </a:lnTo>
                  <a:cubicBezTo>
                    <a:pt x="501" y="551"/>
                    <a:pt x="963" y="901"/>
                    <a:pt x="1463" y="1163"/>
                  </a:cubicBezTo>
                  <a:cubicBezTo>
                    <a:pt x="1425" y="1088"/>
                    <a:pt x="1425" y="1013"/>
                    <a:pt x="1463" y="938"/>
                  </a:cubicBezTo>
                  <a:cubicBezTo>
                    <a:pt x="1500" y="876"/>
                    <a:pt x="1550" y="838"/>
                    <a:pt x="1625" y="826"/>
                  </a:cubicBezTo>
                  <a:cubicBezTo>
                    <a:pt x="1625" y="788"/>
                    <a:pt x="1625" y="763"/>
                    <a:pt x="1625" y="738"/>
                  </a:cubicBezTo>
                  <a:cubicBezTo>
                    <a:pt x="1644" y="682"/>
                    <a:pt x="1670" y="646"/>
                    <a:pt x="1703" y="611"/>
                  </a:cubicBezTo>
                  <a:lnTo>
                    <a:pt x="1703" y="611"/>
                  </a:lnTo>
                  <a:lnTo>
                    <a:pt x="1750" y="576"/>
                  </a:lnTo>
                  <a:lnTo>
                    <a:pt x="1738" y="576"/>
                  </a:lnTo>
                  <a:cubicBezTo>
                    <a:pt x="1763" y="563"/>
                    <a:pt x="1788" y="551"/>
                    <a:pt x="1813" y="538"/>
                  </a:cubicBezTo>
                  <a:cubicBezTo>
                    <a:pt x="1813" y="538"/>
                    <a:pt x="1813" y="526"/>
                    <a:pt x="1813" y="526"/>
                  </a:cubicBezTo>
                  <a:cubicBezTo>
                    <a:pt x="1813" y="463"/>
                    <a:pt x="1813" y="388"/>
                    <a:pt x="1825" y="313"/>
                  </a:cubicBezTo>
                  <a:cubicBezTo>
                    <a:pt x="1488" y="163"/>
                    <a:pt x="1113" y="76"/>
                    <a:pt x="7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 name="Google Shape;268;p4"/>
            <p:cNvSpPr/>
            <p:nvPr/>
          </p:nvSpPr>
          <p:spPr>
            <a:xfrm>
              <a:off x="6331825" y="2346375"/>
              <a:ext cx="19075" cy="11900"/>
            </a:xfrm>
            <a:custGeom>
              <a:avLst/>
              <a:gdLst/>
              <a:ahLst/>
              <a:cxnLst/>
              <a:rect l="l" t="t" r="r" b="b"/>
              <a:pathLst>
                <a:path w="763" h="476" extrusionOk="0">
                  <a:moveTo>
                    <a:pt x="1" y="0"/>
                  </a:moveTo>
                  <a:lnTo>
                    <a:pt x="1" y="0"/>
                  </a:lnTo>
                  <a:cubicBezTo>
                    <a:pt x="138" y="50"/>
                    <a:pt x="325" y="188"/>
                    <a:pt x="375" y="225"/>
                  </a:cubicBezTo>
                  <a:cubicBezTo>
                    <a:pt x="475" y="300"/>
                    <a:pt x="600" y="388"/>
                    <a:pt x="750" y="475"/>
                  </a:cubicBezTo>
                  <a:cubicBezTo>
                    <a:pt x="750" y="438"/>
                    <a:pt x="750" y="413"/>
                    <a:pt x="750" y="375"/>
                  </a:cubicBezTo>
                  <a:cubicBezTo>
                    <a:pt x="750" y="338"/>
                    <a:pt x="763" y="288"/>
                    <a:pt x="763" y="250"/>
                  </a:cubicBezTo>
                  <a:cubicBezTo>
                    <a:pt x="525" y="125"/>
                    <a:pt x="275"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 name="Google Shape;269;p4"/>
            <p:cNvSpPr/>
            <p:nvPr/>
          </p:nvSpPr>
          <p:spPr>
            <a:xfrm>
              <a:off x="6298700" y="2314200"/>
              <a:ext cx="37200" cy="20025"/>
            </a:xfrm>
            <a:custGeom>
              <a:avLst/>
              <a:gdLst/>
              <a:ahLst/>
              <a:cxnLst/>
              <a:rect l="l" t="t" r="r" b="b"/>
              <a:pathLst>
                <a:path w="1488" h="801" extrusionOk="0">
                  <a:moveTo>
                    <a:pt x="426" y="0"/>
                  </a:moveTo>
                  <a:cubicBezTo>
                    <a:pt x="663" y="63"/>
                    <a:pt x="863" y="175"/>
                    <a:pt x="1076" y="275"/>
                  </a:cubicBezTo>
                  <a:cubicBezTo>
                    <a:pt x="838" y="220"/>
                    <a:pt x="573" y="186"/>
                    <a:pt x="409" y="186"/>
                  </a:cubicBezTo>
                  <a:cubicBezTo>
                    <a:pt x="349" y="186"/>
                    <a:pt x="303" y="190"/>
                    <a:pt x="276" y="200"/>
                  </a:cubicBezTo>
                  <a:cubicBezTo>
                    <a:pt x="551" y="250"/>
                    <a:pt x="788" y="375"/>
                    <a:pt x="1038" y="500"/>
                  </a:cubicBezTo>
                  <a:cubicBezTo>
                    <a:pt x="725" y="396"/>
                    <a:pt x="402" y="324"/>
                    <a:pt x="77" y="324"/>
                  </a:cubicBezTo>
                  <a:cubicBezTo>
                    <a:pt x="52" y="324"/>
                    <a:pt x="26" y="324"/>
                    <a:pt x="1" y="325"/>
                  </a:cubicBezTo>
                  <a:cubicBezTo>
                    <a:pt x="338" y="438"/>
                    <a:pt x="638" y="638"/>
                    <a:pt x="951" y="800"/>
                  </a:cubicBezTo>
                  <a:cubicBezTo>
                    <a:pt x="963" y="788"/>
                    <a:pt x="976" y="775"/>
                    <a:pt x="988" y="750"/>
                  </a:cubicBezTo>
                  <a:cubicBezTo>
                    <a:pt x="1001" y="738"/>
                    <a:pt x="1026" y="713"/>
                    <a:pt x="1038" y="700"/>
                  </a:cubicBezTo>
                  <a:lnTo>
                    <a:pt x="1051" y="700"/>
                  </a:lnTo>
                  <a:lnTo>
                    <a:pt x="1063" y="688"/>
                  </a:lnTo>
                  <a:cubicBezTo>
                    <a:pt x="1088" y="663"/>
                    <a:pt x="1113" y="650"/>
                    <a:pt x="1138" y="638"/>
                  </a:cubicBezTo>
                  <a:cubicBezTo>
                    <a:pt x="1163" y="625"/>
                    <a:pt x="1213" y="613"/>
                    <a:pt x="1226" y="613"/>
                  </a:cubicBezTo>
                  <a:lnTo>
                    <a:pt x="1226" y="613"/>
                  </a:lnTo>
                  <a:cubicBezTo>
                    <a:pt x="1217" y="613"/>
                    <a:pt x="1192" y="624"/>
                    <a:pt x="1199" y="624"/>
                  </a:cubicBezTo>
                  <a:cubicBezTo>
                    <a:pt x="1202" y="624"/>
                    <a:pt x="1213" y="621"/>
                    <a:pt x="1238" y="613"/>
                  </a:cubicBezTo>
                  <a:cubicBezTo>
                    <a:pt x="1276" y="600"/>
                    <a:pt x="1313" y="588"/>
                    <a:pt x="1351" y="575"/>
                  </a:cubicBezTo>
                  <a:cubicBezTo>
                    <a:pt x="1363" y="563"/>
                    <a:pt x="1376" y="550"/>
                    <a:pt x="1388" y="550"/>
                  </a:cubicBezTo>
                  <a:cubicBezTo>
                    <a:pt x="1401" y="538"/>
                    <a:pt x="1413" y="513"/>
                    <a:pt x="1426" y="513"/>
                  </a:cubicBezTo>
                  <a:cubicBezTo>
                    <a:pt x="1438" y="488"/>
                    <a:pt x="1463" y="475"/>
                    <a:pt x="1488" y="450"/>
                  </a:cubicBezTo>
                  <a:cubicBezTo>
                    <a:pt x="1463" y="438"/>
                    <a:pt x="1438" y="413"/>
                    <a:pt x="1426" y="388"/>
                  </a:cubicBezTo>
                  <a:cubicBezTo>
                    <a:pt x="1401" y="350"/>
                    <a:pt x="1388" y="313"/>
                    <a:pt x="1376" y="275"/>
                  </a:cubicBezTo>
                  <a:cubicBezTo>
                    <a:pt x="1351" y="225"/>
                    <a:pt x="1338" y="188"/>
                    <a:pt x="1326" y="138"/>
                  </a:cubicBezTo>
                  <a:cubicBezTo>
                    <a:pt x="1038" y="50"/>
                    <a:pt x="738" y="0"/>
                    <a:pt x="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 name="Google Shape;270;p4"/>
            <p:cNvSpPr/>
            <p:nvPr/>
          </p:nvSpPr>
          <p:spPr>
            <a:xfrm>
              <a:off x="6304950" y="2327625"/>
              <a:ext cx="16900" cy="11600"/>
            </a:xfrm>
            <a:custGeom>
              <a:avLst/>
              <a:gdLst/>
              <a:ahLst/>
              <a:cxnLst/>
              <a:rect l="l" t="t" r="r" b="b"/>
              <a:pathLst>
                <a:path w="676" h="464" extrusionOk="0">
                  <a:moveTo>
                    <a:pt x="1" y="1"/>
                  </a:moveTo>
                  <a:lnTo>
                    <a:pt x="1" y="1"/>
                  </a:lnTo>
                  <a:cubicBezTo>
                    <a:pt x="201" y="138"/>
                    <a:pt x="388" y="363"/>
                    <a:pt x="613" y="463"/>
                  </a:cubicBezTo>
                  <a:cubicBezTo>
                    <a:pt x="626" y="438"/>
                    <a:pt x="638" y="413"/>
                    <a:pt x="663" y="388"/>
                  </a:cubicBezTo>
                  <a:cubicBezTo>
                    <a:pt x="663" y="388"/>
                    <a:pt x="663" y="376"/>
                    <a:pt x="663" y="376"/>
                  </a:cubicBezTo>
                  <a:cubicBezTo>
                    <a:pt x="663" y="363"/>
                    <a:pt x="676" y="351"/>
                    <a:pt x="676" y="326"/>
                  </a:cubicBezTo>
                  <a:cubicBezTo>
                    <a:pt x="513" y="188"/>
                    <a:pt x="76" y="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 name="Google Shape;271;p4"/>
            <p:cNvSpPr/>
            <p:nvPr/>
          </p:nvSpPr>
          <p:spPr>
            <a:xfrm>
              <a:off x="6307150" y="2333250"/>
              <a:ext cx="13450" cy="13775"/>
            </a:xfrm>
            <a:custGeom>
              <a:avLst/>
              <a:gdLst/>
              <a:ahLst/>
              <a:cxnLst/>
              <a:rect l="l" t="t" r="r" b="b"/>
              <a:pathLst>
                <a:path w="538" h="551" extrusionOk="0">
                  <a:moveTo>
                    <a:pt x="0" y="1"/>
                  </a:moveTo>
                  <a:cubicBezTo>
                    <a:pt x="38" y="76"/>
                    <a:pt x="350" y="463"/>
                    <a:pt x="538" y="550"/>
                  </a:cubicBezTo>
                  <a:cubicBezTo>
                    <a:pt x="475" y="500"/>
                    <a:pt x="450" y="413"/>
                    <a:pt x="475" y="351"/>
                  </a:cubicBezTo>
                  <a:cubicBezTo>
                    <a:pt x="475" y="338"/>
                    <a:pt x="475" y="326"/>
                    <a:pt x="488" y="313"/>
                  </a:cubicBezTo>
                  <a:cubicBezTo>
                    <a:pt x="325" y="213"/>
                    <a:pt x="150"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 name="Google Shape;272;p4"/>
            <p:cNvSpPr/>
            <p:nvPr/>
          </p:nvSpPr>
          <p:spPr>
            <a:xfrm>
              <a:off x="6310900" y="2306700"/>
              <a:ext cx="20950" cy="10325"/>
            </a:xfrm>
            <a:custGeom>
              <a:avLst/>
              <a:gdLst/>
              <a:ahLst/>
              <a:cxnLst/>
              <a:rect l="l" t="t" r="r" b="b"/>
              <a:pathLst>
                <a:path w="838" h="413" extrusionOk="0">
                  <a:moveTo>
                    <a:pt x="0" y="0"/>
                  </a:moveTo>
                  <a:cubicBezTo>
                    <a:pt x="271" y="123"/>
                    <a:pt x="541" y="295"/>
                    <a:pt x="824" y="407"/>
                  </a:cubicBezTo>
                  <a:lnTo>
                    <a:pt x="824" y="407"/>
                  </a:lnTo>
                  <a:cubicBezTo>
                    <a:pt x="812" y="347"/>
                    <a:pt x="800" y="299"/>
                    <a:pt x="788" y="238"/>
                  </a:cubicBezTo>
                  <a:cubicBezTo>
                    <a:pt x="788" y="213"/>
                    <a:pt x="775" y="175"/>
                    <a:pt x="775" y="150"/>
                  </a:cubicBezTo>
                  <a:cubicBezTo>
                    <a:pt x="450" y="63"/>
                    <a:pt x="75" y="0"/>
                    <a:pt x="0" y="0"/>
                  </a:cubicBezTo>
                  <a:close/>
                  <a:moveTo>
                    <a:pt x="824" y="407"/>
                  </a:moveTo>
                  <a:lnTo>
                    <a:pt x="824" y="407"/>
                  </a:lnTo>
                  <a:cubicBezTo>
                    <a:pt x="824" y="409"/>
                    <a:pt x="825" y="411"/>
                    <a:pt x="825" y="413"/>
                  </a:cubicBezTo>
                  <a:lnTo>
                    <a:pt x="838" y="413"/>
                  </a:lnTo>
                  <a:cubicBezTo>
                    <a:pt x="833" y="411"/>
                    <a:pt x="828" y="409"/>
                    <a:pt x="824" y="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 name="Google Shape;273;p4"/>
            <p:cNvSpPr/>
            <p:nvPr/>
          </p:nvSpPr>
          <p:spPr>
            <a:xfrm>
              <a:off x="6309950" y="2299500"/>
              <a:ext cx="19100" cy="5350"/>
            </a:xfrm>
            <a:custGeom>
              <a:avLst/>
              <a:gdLst/>
              <a:ahLst/>
              <a:cxnLst/>
              <a:rect l="l" t="t" r="r" b="b"/>
              <a:pathLst>
                <a:path w="764" h="214" extrusionOk="0">
                  <a:moveTo>
                    <a:pt x="1" y="1"/>
                  </a:moveTo>
                  <a:cubicBezTo>
                    <a:pt x="188" y="76"/>
                    <a:pt x="388" y="213"/>
                    <a:pt x="601" y="213"/>
                  </a:cubicBezTo>
                  <a:cubicBezTo>
                    <a:pt x="763" y="38"/>
                    <a:pt x="101" y="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 name="Google Shape;274;p4"/>
            <p:cNvSpPr/>
            <p:nvPr/>
          </p:nvSpPr>
          <p:spPr>
            <a:xfrm>
              <a:off x="6309650" y="2292325"/>
              <a:ext cx="9700" cy="3450"/>
            </a:xfrm>
            <a:custGeom>
              <a:avLst/>
              <a:gdLst/>
              <a:ahLst/>
              <a:cxnLst/>
              <a:rect l="l" t="t" r="r" b="b"/>
              <a:pathLst>
                <a:path w="388" h="138" extrusionOk="0">
                  <a:moveTo>
                    <a:pt x="0" y="1"/>
                  </a:moveTo>
                  <a:lnTo>
                    <a:pt x="0" y="1"/>
                  </a:lnTo>
                  <a:cubicBezTo>
                    <a:pt x="125" y="38"/>
                    <a:pt x="238" y="138"/>
                    <a:pt x="363" y="138"/>
                  </a:cubicBezTo>
                  <a:cubicBezTo>
                    <a:pt x="388" y="138"/>
                    <a:pt x="388" y="113"/>
                    <a:pt x="375" y="88"/>
                  </a:cubicBezTo>
                  <a:cubicBezTo>
                    <a:pt x="275" y="26"/>
                    <a:pt x="125"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 name="Google Shape;275;p4"/>
            <p:cNvSpPr/>
            <p:nvPr/>
          </p:nvSpPr>
          <p:spPr>
            <a:xfrm>
              <a:off x="6300900" y="2283275"/>
              <a:ext cx="21275" cy="9400"/>
            </a:xfrm>
            <a:custGeom>
              <a:avLst/>
              <a:gdLst/>
              <a:ahLst/>
              <a:cxnLst/>
              <a:rect l="l" t="t" r="r" b="b"/>
              <a:pathLst>
                <a:path w="851" h="376" extrusionOk="0">
                  <a:moveTo>
                    <a:pt x="0" y="0"/>
                  </a:moveTo>
                  <a:cubicBezTo>
                    <a:pt x="263" y="150"/>
                    <a:pt x="538" y="288"/>
                    <a:pt x="838" y="375"/>
                  </a:cubicBezTo>
                  <a:lnTo>
                    <a:pt x="850" y="375"/>
                  </a:lnTo>
                  <a:cubicBezTo>
                    <a:pt x="850" y="375"/>
                    <a:pt x="850" y="375"/>
                    <a:pt x="850" y="363"/>
                  </a:cubicBezTo>
                  <a:cubicBezTo>
                    <a:pt x="838" y="313"/>
                    <a:pt x="825" y="250"/>
                    <a:pt x="825" y="188"/>
                  </a:cubicBezTo>
                  <a:cubicBezTo>
                    <a:pt x="613" y="88"/>
                    <a:pt x="113"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 name="Google Shape;276;p4"/>
            <p:cNvSpPr/>
            <p:nvPr/>
          </p:nvSpPr>
          <p:spPr>
            <a:xfrm>
              <a:off x="6303400" y="2277950"/>
              <a:ext cx="11600" cy="3500"/>
            </a:xfrm>
            <a:custGeom>
              <a:avLst/>
              <a:gdLst/>
              <a:ahLst/>
              <a:cxnLst/>
              <a:rect l="l" t="t" r="r" b="b"/>
              <a:pathLst>
                <a:path w="464" h="140" extrusionOk="0">
                  <a:moveTo>
                    <a:pt x="0" y="1"/>
                  </a:moveTo>
                  <a:lnTo>
                    <a:pt x="0" y="1"/>
                  </a:lnTo>
                  <a:cubicBezTo>
                    <a:pt x="44" y="27"/>
                    <a:pt x="285" y="139"/>
                    <a:pt x="394" y="139"/>
                  </a:cubicBezTo>
                  <a:cubicBezTo>
                    <a:pt x="441" y="139"/>
                    <a:pt x="464" y="119"/>
                    <a:pt x="438" y="63"/>
                  </a:cubicBezTo>
                  <a:cubicBezTo>
                    <a:pt x="300" y="13"/>
                    <a:pt x="138"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 name="Google Shape;277;p4"/>
            <p:cNvSpPr/>
            <p:nvPr/>
          </p:nvSpPr>
          <p:spPr>
            <a:xfrm>
              <a:off x="6307450" y="2271400"/>
              <a:ext cx="9650" cy="3525"/>
            </a:xfrm>
            <a:custGeom>
              <a:avLst/>
              <a:gdLst/>
              <a:ahLst/>
              <a:cxnLst/>
              <a:rect l="l" t="t" r="r" b="b"/>
              <a:pathLst>
                <a:path w="386" h="141" extrusionOk="0">
                  <a:moveTo>
                    <a:pt x="1" y="0"/>
                  </a:moveTo>
                  <a:lnTo>
                    <a:pt x="1" y="0"/>
                  </a:lnTo>
                  <a:cubicBezTo>
                    <a:pt x="47" y="19"/>
                    <a:pt x="252" y="141"/>
                    <a:pt x="339" y="141"/>
                  </a:cubicBezTo>
                  <a:cubicBezTo>
                    <a:pt x="369" y="141"/>
                    <a:pt x="385" y="126"/>
                    <a:pt x="376" y="88"/>
                  </a:cubicBezTo>
                  <a:cubicBezTo>
                    <a:pt x="263" y="25"/>
                    <a:pt x="126"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 name="Google Shape;278;p4"/>
            <p:cNvSpPr/>
            <p:nvPr/>
          </p:nvSpPr>
          <p:spPr>
            <a:xfrm>
              <a:off x="6338075" y="2320400"/>
              <a:ext cx="37950" cy="11100"/>
            </a:xfrm>
            <a:custGeom>
              <a:avLst/>
              <a:gdLst/>
              <a:ahLst/>
              <a:cxnLst/>
              <a:rect l="l" t="t" r="r" b="b"/>
              <a:pathLst>
                <a:path w="1518" h="444" extrusionOk="0">
                  <a:moveTo>
                    <a:pt x="639" y="0"/>
                  </a:moveTo>
                  <a:cubicBezTo>
                    <a:pt x="426" y="0"/>
                    <a:pt x="210" y="30"/>
                    <a:pt x="0" y="65"/>
                  </a:cubicBezTo>
                  <a:cubicBezTo>
                    <a:pt x="450" y="127"/>
                    <a:pt x="775" y="202"/>
                    <a:pt x="1150" y="402"/>
                  </a:cubicBezTo>
                  <a:cubicBezTo>
                    <a:pt x="1192" y="431"/>
                    <a:pt x="1235" y="443"/>
                    <a:pt x="1274" y="443"/>
                  </a:cubicBezTo>
                  <a:cubicBezTo>
                    <a:pt x="1421" y="443"/>
                    <a:pt x="1518" y="271"/>
                    <a:pt x="1350" y="152"/>
                  </a:cubicBezTo>
                  <a:cubicBezTo>
                    <a:pt x="1123" y="39"/>
                    <a:pt x="882" y="0"/>
                    <a:pt x="6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 name="Google Shape;279;p4"/>
            <p:cNvSpPr/>
            <p:nvPr/>
          </p:nvSpPr>
          <p:spPr>
            <a:xfrm>
              <a:off x="6334325" y="2304925"/>
              <a:ext cx="34975" cy="16000"/>
            </a:xfrm>
            <a:custGeom>
              <a:avLst/>
              <a:gdLst/>
              <a:ahLst/>
              <a:cxnLst/>
              <a:rect l="l" t="t" r="r" b="b"/>
              <a:pathLst>
                <a:path w="1399" h="640" extrusionOk="0">
                  <a:moveTo>
                    <a:pt x="392" y="0"/>
                  </a:moveTo>
                  <a:cubicBezTo>
                    <a:pt x="261" y="0"/>
                    <a:pt x="130" y="12"/>
                    <a:pt x="1" y="34"/>
                  </a:cubicBezTo>
                  <a:cubicBezTo>
                    <a:pt x="388" y="84"/>
                    <a:pt x="663" y="196"/>
                    <a:pt x="988" y="321"/>
                  </a:cubicBezTo>
                  <a:cubicBezTo>
                    <a:pt x="903" y="310"/>
                    <a:pt x="815" y="304"/>
                    <a:pt x="727" y="304"/>
                  </a:cubicBezTo>
                  <a:cubicBezTo>
                    <a:pt x="531" y="304"/>
                    <a:pt x="332" y="332"/>
                    <a:pt x="150" y="384"/>
                  </a:cubicBezTo>
                  <a:cubicBezTo>
                    <a:pt x="513" y="396"/>
                    <a:pt x="888" y="509"/>
                    <a:pt x="1250" y="634"/>
                  </a:cubicBezTo>
                  <a:cubicBezTo>
                    <a:pt x="1261" y="638"/>
                    <a:pt x="1273" y="639"/>
                    <a:pt x="1284" y="639"/>
                  </a:cubicBezTo>
                  <a:cubicBezTo>
                    <a:pt x="1346" y="639"/>
                    <a:pt x="1398" y="583"/>
                    <a:pt x="1388" y="509"/>
                  </a:cubicBezTo>
                  <a:cubicBezTo>
                    <a:pt x="1388" y="409"/>
                    <a:pt x="1275" y="396"/>
                    <a:pt x="1200" y="371"/>
                  </a:cubicBezTo>
                  <a:cubicBezTo>
                    <a:pt x="1175" y="359"/>
                    <a:pt x="1138" y="359"/>
                    <a:pt x="1113" y="346"/>
                  </a:cubicBezTo>
                  <a:cubicBezTo>
                    <a:pt x="1150" y="346"/>
                    <a:pt x="1188" y="309"/>
                    <a:pt x="1200" y="271"/>
                  </a:cubicBezTo>
                  <a:cubicBezTo>
                    <a:pt x="1225" y="121"/>
                    <a:pt x="1013" y="109"/>
                    <a:pt x="900" y="71"/>
                  </a:cubicBezTo>
                  <a:cubicBezTo>
                    <a:pt x="737" y="22"/>
                    <a:pt x="565" y="0"/>
                    <a:pt x="3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 name="Google Shape;280;p4"/>
            <p:cNvSpPr/>
            <p:nvPr/>
          </p:nvSpPr>
          <p:spPr>
            <a:xfrm>
              <a:off x="6328075" y="2294950"/>
              <a:ext cx="36900" cy="11150"/>
            </a:xfrm>
            <a:custGeom>
              <a:avLst/>
              <a:gdLst/>
              <a:ahLst/>
              <a:cxnLst/>
              <a:rect l="l" t="t" r="r" b="b"/>
              <a:pathLst>
                <a:path w="1476" h="446" extrusionOk="0">
                  <a:moveTo>
                    <a:pt x="437" y="0"/>
                  </a:moveTo>
                  <a:cubicBezTo>
                    <a:pt x="285" y="0"/>
                    <a:pt x="136" y="24"/>
                    <a:pt x="1" y="95"/>
                  </a:cubicBezTo>
                  <a:cubicBezTo>
                    <a:pt x="36" y="88"/>
                    <a:pt x="73" y="85"/>
                    <a:pt x="113" y="85"/>
                  </a:cubicBezTo>
                  <a:cubicBezTo>
                    <a:pt x="353" y="85"/>
                    <a:pt x="650" y="201"/>
                    <a:pt x="725" y="233"/>
                  </a:cubicBezTo>
                  <a:cubicBezTo>
                    <a:pt x="925" y="295"/>
                    <a:pt x="1125" y="420"/>
                    <a:pt x="1325" y="445"/>
                  </a:cubicBezTo>
                  <a:cubicBezTo>
                    <a:pt x="1425" y="445"/>
                    <a:pt x="1475" y="320"/>
                    <a:pt x="1425" y="245"/>
                  </a:cubicBezTo>
                  <a:cubicBezTo>
                    <a:pt x="1275" y="108"/>
                    <a:pt x="1038" y="95"/>
                    <a:pt x="863" y="46"/>
                  </a:cubicBezTo>
                  <a:cubicBezTo>
                    <a:pt x="724" y="21"/>
                    <a:pt x="579" y="0"/>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 name="Google Shape;281;p4"/>
            <p:cNvSpPr/>
            <p:nvPr/>
          </p:nvSpPr>
          <p:spPr>
            <a:xfrm>
              <a:off x="6324025" y="2285800"/>
              <a:ext cx="29875" cy="9450"/>
            </a:xfrm>
            <a:custGeom>
              <a:avLst/>
              <a:gdLst/>
              <a:ahLst/>
              <a:cxnLst/>
              <a:rect l="l" t="t" r="r" b="b"/>
              <a:pathLst>
                <a:path w="1195" h="378" extrusionOk="0">
                  <a:moveTo>
                    <a:pt x="332" y="1"/>
                  </a:moveTo>
                  <a:cubicBezTo>
                    <a:pt x="218" y="1"/>
                    <a:pt x="104" y="22"/>
                    <a:pt x="0" y="87"/>
                  </a:cubicBezTo>
                  <a:cubicBezTo>
                    <a:pt x="29" y="78"/>
                    <a:pt x="61" y="75"/>
                    <a:pt x="95" y="75"/>
                  </a:cubicBezTo>
                  <a:cubicBezTo>
                    <a:pt x="264" y="75"/>
                    <a:pt x="473" y="164"/>
                    <a:pt x="525" y="174"/>
                  </a:cubicBezTo>
                  <a:cubicBezTo>
                    <a:pt x="626" y="208"/>
                    <a:pt x="926" y="378"/>
                    <a:pt x="1080" y="378"/>
                  </a:cubicBezTo>
                  <a:cubicBezTo>
                    <a:pt x="1154" y="378"/>
                    <a:pt x="1195" y="338"/>
                    <a:pt x="1162" y="224"/>
                  </a:cubicBezTo>
                  <a:cubicBezTo>
                    <a:pt x="1025" y="112"/>
                    <a:pt x="812" y="87"/>
                    <a:pt x="637" y="37"/>
                  </a:cubicBezTo>
                  <a:cubicBezTo>
                    <a:pt x="541" y="19"/>
                    <a:pt x="437" y="1"/>
                    <a:pt x="3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 name="Google Shape;282;p4"/>
            <p:cNvSpPr/>
            <p:nvPr/>
          </p:nvSpPr>
          <p:spPr>
            <a:xfrm>
              <a:off x="6304650" y="2242975"/>
              <a:ext cx="41250" cy="28975"/>
            </a:xfrm>
            <a:custGeom>
              <a:avLst/>
              <a:gdLst/>
              <a:ahLst/>
              <a:cxnLst/>
              <a:rect l="l" t="t" r="r" b="b"/>
              <a:pathLst>
                <a:path w="1650" h="1159" extrusionOk="0">
                  <a:moveTo>
                    <a:pt x="262" y="0"/>
                  </a:moveTo>
                  <a:cubicBezTo>
                    <a:pt x="172" y="0"/>
                    <a:pt x="84" y="12"/>
                    <a:pt x="0" y="38"/>
                  </a:cubicBezTo>
                  <a:cubicBezTo>
                    <a:pt x="325" y="38"/>
                    <a:pt x="563" y="275"/>
                    <a:pt x="850" y="387"/>
                  </a:cubicBezTo>
                  <a:cubicBezTo>
                    <a:pt x="738" y="362"/>
                    <a:pt x="622" y="350"/>
                    <a:pt x="510" y="350"/>
                  </a:cubicBezTo>
                  <a:cubicBezTo>
                    <a:pt x="397" y="350"/>
                    <a:pt x="288" y="362"/>
                    <a:pt x="188" y="387"/>
                  </a:cubicBezTo>
                  <a:cubicBezTo>
                    <a:pt x="463" y="425"/>
                    <a:pt x="663" y="537"/>
                    <a:pt x="925" y="662"/>
                  </a:cubicBezTo>
                  <a:cubicBezTo>
                    <a:pt x="1000" y="687"/>
                    <a:pt x="1075" y="750"/>
                    <a:pt x="1163" y="775"/>
                  </a:cubicBezTo>
                  <a:cubicBezTo>
                    <a:pt x="856" y="687"/>
                    <a:pt x="453" y="648"/>
                    <a:pt x="282" y="648"/>
                  </a:cubicBezTo>
                  <a:cubicBezTo>
                    <a:pt x="258" y="648"/>
                    <a:pt x="239" y="648"/>
                    <a:pt x="225" y="650"/>
                  </a:cubicBezTo>
                  <a:cubicBezTo>
                    <a:pt x="588" y="750"/>
                    <a:pt x="913" y="975"/>
                    <a:pt x="1275" y="1125"/>
                  </a:cubicBezTo>
                  <a:cubicBezTo>
                    <a:pt x="1320" y="1140"/>
                    <a:pt x="1369" y="1159"/>
                    <a:pt x="1414" y="1159"/>
                  </a:cubicBezTo>
                  <a:cubicBezTo>
                    <a:pt x="1445" y="1159"/>
                    <a:pt x="1475" y="1150"/>
                    <a:pt x="1500" y="1125"/>
                  </a:cubicBezTo>
                  <a:cubicBezTo>
                    <a:pt x="1650" y="975"/>
                    <a:pt x="1450" y="850"/>
                    <a:pt x="1175" y="775"/>
                  </a:cubicBezTo>
                  <a:lnTo>
                    <a:pt x="1175" y="775"/>
                  </a:lnTo>
                  <a:cubicBezTo>
                    <a:pt x="1180" y="775"/>
                    <a:pt x="1184" y="776"/>
                    <a:pt x="1189" y="776"/>
                  </a:cubicBezTo>
                  <a:cubicBezTo>
                    <a:pt x="1282" y="776"/>
                    <a:pt x="1348" y="658"/>
                    <a:pt x="1300" y="575"/>
                  </a:cubicBezTo>
                  <a:cubicBezTo>
                    <a:pt x="1188" y="500"/>
                    <a:pt x="1063" y="437"/>
                    <a:pt x="925" y="400"/>
                  </a:cubicBezTo>
                  <a:cubicBezTo>
                    <a:pt x="1000" y="400"/>
                    <a:pt x="1050" y="300"/>
                    <a:pt x="1000" y="238"/>
                  </a:cubicBezTo>
                  <a:cubicBezTo>
                    <a:pt x="796" y="98"/>
                    <a:pt x="522"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 name="Google Shape;283;p4"/>
            <p:cNvSpPr/>
            <p:nvPr/>
          </p:nvSpPr>
          <p:spPr>
            <a:xfrm>
              <a:off x="6304650" y="2236075"/>
              <a:ext cx="19175" cy="6800"/>
            </a:xfrm>
            <a:custGeom>
              <a:avLst/>
              <a:gdLst/>
              <a:ahLst/>
              <a:cxnLst/>
              <a:rect l="l" t="t" r="r" b="b"/>
              <a:pathLst>
                <a:path w="767" h="272" extrusionOk="0">
                  <a:moveTo>
                    <a:pt x="22" y="0"/>
                  </a:moveTo>
                  <a:cubicBezTo>
                    <a:pt x="13" y="0"/>
                    <a:pt x="6" y="0"/>
                    <a:pt x="0" y="1"/>
                  </a:cubicBezTo>
                  <a:cubicBezTo>
                    <a:pt x="175" y="64"/>
                    <a:pt x="425" y="226"/>
                    <a:pt x="550" y="264"/>
                  </a:cubicBezTo>
                  <a:cubicBezTo>
                    <a:pt x="561" y="269"/>
                    <a:pt x="571" y="272"/>
                    <a:pt x="581" y="272"/>
                  </a:cubicBezTo>
                  <a:cubicBezTo>
                    <a:pt x="596" y="272"/>
                    <a:pt x="611" y="266"/>
                    <a:pt x="625" y="251"/>
                  </a:cubicBezTo>
                  <a:cubicBezTo>
                    <a:pt x="767" y="98"/>
                    <a:pt x="174" y="0"/>
                    <a:pt x="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 name="Google Shape;284;p4"/>
            <p:cNvSpPr/>
            <p:nvPr/>
          </p:nvSpPr>
          <p:spPr>
            <a:xfrm>
              <a:off x="6284650" y="2183875"/>
              <a:ext cx="34400" cy="11000"/>
            </a:xfrm>
            <a:custGeom>
              <a:avLst/>
              <a:gdLst/>
              <a:ahLst/>
              <a:cxnLst/>
              <a:rect l="l" t="t" r="r" b="b"/>
              <a:pathLst>
                <a:path w="1376" h="440" extrusionOk="0">
                  <a:moveTo>
                    <a:pt x="423" y="1"/>
                  </a:moveTo>
                  <a:cubicBezTo>
                    <a:pt x="278" y="1"/>
                    <a:pt x="134" y="11"/>
                    <a:pt x="1" y="27"/>
                  </a:cubicBezTo>
                  <a:cubicBezTo>
                    <a:pt x="250" y="90"/>
                    <a:pt x="450" y="152"/>
                    <a:pt x="613" y="215"/>
                  </a:cubicBezTo>
                  <a:cubicBezTo>
                    <a:pt x="863" y="315"/>
                    <a:pt x="988" y="415"/>
                    <a:pt x="1213" y="440"/>
                  </a:cubicBezTo>
                  <a:cubicBezTo>
                    <a:pt x="1313" y="427"/>
                    <a:pt x="1375" y="302"/>
                    <a:pt x="1313" y="215"/>
                  </a:cubicBezTo>
                  <a:cubicBezTo>
                    <a:pt x="1064" y="52"/>
                    <a:pt x="740" y="1"/>
                    <a:pt x="4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 name="Google Shape;285;p4"/>
            <p:cNvSpPr/>
            <p:nvPr/>
          </p:nvSpPr>
          <p:spPr>
            <a:xfrm>
              <a:off x="6288400" y="2190800"/>
              <a:ext cx="24700" cy="9250"/>
            </a:xfrm>
            <a:custGeom>
              <a:avLst/>
              <a:gdLst/>
              <a:ahLst/>
              <a:cxnLst/>
              <a:rect l="l" t="t" r="r" b="b"/>
              <a:pathLst>
                <a:path w="988" h="370" extrusionOk="0">
                  <a:moveTo>
                    <a:pt x="0" y="0"/>
                  </a:moveTo>
                  <a:cubicBezTo>
                    <a:pt x="288" y="88"/>
                    <a:pt x="550" y="263"/>
                    <a:pt x="850" y="363"/>
                  </a:cubicBezTo>
                  <a:cubicBezTo>
                    <a:pt x="859" y="367"/>
                    <a:pt x="869" y="369"/>
                    <a:pt x="879" y="369"/>
                  </a:cubicBezTo>
                  <a:cubicBezTo>
                    <a:pt x="925" y="369"/>
                    <a:pt x="975" y="326"/>
                    <a:pt x="975" y="275"/>
                  </a:cubicBezTo>
                  <a:cubicBezTo>
                    <a:pt x="988" y="188"/>
                    <a:pt x="888" y="150"/>
                    <a:pt x="813" y="125"/>
                  </a:cubicBezTo>
                  <a:cubicBezTo>
                    <a:pt x="550" y="38"/>
                    <a:pt x="275"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 name="Google Shape;286;p4"/>
            <p:cNvSpPr/>
            <p:nvPr/>
          </p:nvSpPr>
          <p:spPr>
            <a:xfrm>
              <a:off x="6293075" y="2196100"/>
              <a:ext cx="24400" cy="9075"/>
            </a:xfrm>
            <a:custGeom>
              <a:avLst/>
              <a:gdLst/>
              <a:ahLst/>
              <a:cxnLst/>
              <a:rect l="l" t="t" r="r" b="b"/>
              <a:pathLst>
                <a:path w="976" h="363" extrusionOk="0">
                  <a:moveTo>
                    <a:pt x="1" y="1"/>
                  </a:moveTo>
                  <a:lnTo>
                    <a:pt x="1" y="1"/>
                  </a:lnTo>
                  <a:cubicBezTo>
                    <a:pt x="226" y="113"/>
                    <a:pt x="438" y="313"/>
                    <a:pt x="688" y="363"/>
                  </a:cubicBezTo>
                  <a:cubicBezTo>
                    <a:pt x="976" y="163"/>
                    <a:pt x="126"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 name="Google Shape;287;p4"/>
            <p:cNvSpPr/>
            <p:nvPr/>
          </p:nvSpPr>
          <p:spPr>
            <a:xfrm>
              <a:off x="6296825" y="2202050"/>
              <a:ext cx="12750" cy="9700"/>
            </a:xfrm>
            <a:custGeom>
              <a:avLst/>
              <a:gdLst/>
              <a:ahLst/>
              <a:cxnLst/>
              <a:rect l="l" t="t" r="r" b="b"/>
              <a:pathLst>
                <a:path w="510" h="388" extrusionOk="0">
                  <a:moveTo>
                    <a:pt x="1" y="0"/>
                  </a:moveTo>
                  <a:cubicBezTo>
                    <a:pt x="39" y="67"/>
                    <a:pt x="338" y="387"/>
                    <a:pt x="455" y="387"/>
                  </a:cubicBezTo>
                  <a:cubicBezTo>
                    <a:pt x="490" y="387"/>
                    <a:pt x="509" y="359"/>
                    <a:pt x="501" y="287"/>
                  </a:cubicBezTo>
                  <a:cubicBezTo>
                    <a:pt x="351" y="175"/>
                    <a:pt x="163"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 name="Google Shape;288;p4"/>
            <p:cNvSpPr/>
            <p:nvPr/>
          </p:nvSpPr>
          <p:spPr>
            <a:xfrm>
              <a:off x="6298700" y="2209225"/>
              <a:ext cx="19400" cy="12525"/>
            </a:xfrm>
            <a:custGeom>
              <a:avLst/>
              <a:gdLst/>
              <a:ahLst/>
              <a:cxnLst/>
              <a:rect l="l" t="t" r="r" b="b"/>
              <a:pathLst>
                <a:path w="776" h="501" extrusionOk="0">
                  <a:moveTo>
                    <a:pt x="1" y="0"/>
                  </a:moveTo>
                  <a:lnTo>
                    <a:pt x="1" y="0"/>
                  </a:lnTo>
                  <a:cubicBezTo>
                    <a:pt x="76" y="138"/>
                    <a:pt x="176" y="263"/>
                    <a:pt x="301" y="350"/>
                  </a:cubicBezTo>
                  <a:cubicBezTo>
                    <a:pt x="201" y="338"/>
                    <a:pt x="101" y="325"/>
                    <a:pt x="13" y="300"/>
                  </a:cubicBezTo>
                  <a:lnTo>
                    <a:pt x="13" y="300"/>
                  </a:lnTo>
                  <a:cubicBezTo>
                    <a:pt x="126" y="388"/>
                    <a:pt x="263" y="450"/>
                    <a:pt x="413" y="475"/>
                  </a:cubicBezTo>
                  <a:cubicBezTo>
                    <a:pt x="426" y="475"/>
                    <a:pt x="451" y="475"/>
                    <a:pt x="463" y="450"/>
                  </a:cubicBezTo>
                  <a:cubicBezTo>
                    <a:pt x="463" y="450"/>
                    <a:pt x="463" y="450"/>
                    <a:pt x="463" y="438"/>
                  </a:cubicBezTo>
                  <a:cubicBezTo>
                    <a:pt x="513" y="463"/>
                    <a:pt x="576" y="488"/>
                    <a:pt x="626" y="500"/>
                  </a:cubicBezTo>
                  <a:cubicBezTo>
                    <a:pt x="776" y="450"/>
                    <a:pt x="701" y="300"/>
                    <a:pt x="576" y="288"/>
                  </a:cubicBezTo>
                  <a:cubicBezTo>
                    <a:pt x="538" y="275"/>
                    <a:pt x="501" y="263"/>
                    <a:pt x="463" y="250"/>
                  </a:cubicBezTo>
                  <a:cubicBezTo>
                    <a:pt x="326" y="200"/>
                    <a:pt x="138" y="1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 name="Google Shape;289;p4"/>
            <p:cNvSpPr/>
            <p:nvPr/>
          </p:nvSpPr>
          <p:spPr>
            <a:xfrm>
              <a:off x="6285275" y="2175175"/>
              <a:ext cx="30650" cy="8525"/>
            </a:xfrm>
            <a:custGeom>
              <a:avLst/>
              <a:gdLst/>
              <a:ahLst/>
              <a:cxnLst/>
              <a:rect l="l" t="t" r="r" b="b"/>
              <a:pathLst>
                <a:path w="1226" h="341" extrusionOk="0">
                  <a:moveTo>
                    <a:pt x="452" y="0"/>
                  </a:moveTo>
                  <a:cubicBezTo>
                    <a:pt x="297" y="0"/>
                    <a:pt x="144" y="19"/>
                    <a:pt x="1" y="75"/>
                  </a:cubicBezTo>
                  <a:cubicBezTo>
                    <a:pt x="363" y="88"/>
                    <a:pt x="688" y="263"/>
                    <a:pt x="1025" y="338"/>
                  </a:cubicBezTo>
                  <a:cubicBezTo>
                    <a:pt x="1035" y="339"/>
                    <a:pt x="1044" y="340"/>
                    <a:pt x="1054" y="340"/>
                  </a:cubicBezTo>
                  <a:cubicBezTo>
                    <a:pt x="1118" y="340"/>
                    <a:pt x="1177" y="303"/>
                    <a:pt x="1188" y="238"/>
                  </a:cubicBezTo>
                  <a:cubicBezTo>
                    <a:pt x="1225" y="75"/>
                    <a:pt x="1025" y="63"/>
                    <a:pt x="913" y="38"/>
                  </a:cubicBezTo>
                  <a:cubicBezTo>
                    <a:pt x="763" y="19"/>
                    <a:pt x="607" y="0"/>
                    <a:pt x="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 name="Google Shape;290;p4"/>
            <p:cNvSpPr/>
            <p:nvPr/>
          </p:nvSpPr>
          <p:spPr>
            <a:xfrm>
              <a:off x="6282475" y="2166025"/>
              <a:ext cx="32200" cy="7600"/>
            </a:xfrm>
            <a:custGeom>
              <a:avLst/>
              <a:gdLst/>
              <a:ahLst/>
              <a:cxnLst/>
              <a:rect l="l" t="t" r="r" b="b"/>
              <a:pathLst>
                <a:path w="1288" h="304" extrusionOk="0">
                  <a:moveTo>
                    <a:pt x="708" y="1"/>
                  </a:moveTo>
                  <a:cubicBezTo>
                    <a:pt x="465" y="1"/>
                    <a:pt x="218" y="54"/>
                    <a:pt x="0" y="141"/>
                  </a:cubicBezTo>
                  <a:cubicBezTo>
                    <a:pt x="200" y="141"/>
                    <a:pt x="300" y="154"/>
                    <a:pt x="487" y="179"/>
                  </a:cubicBezTo>
                  <a:cubicBezTo>
                    <a:pt x="700" y="216"/>
                    <a:pt x="925" y="304"/>
                    <a:pt x="1150" y="304"/>
                  </a:cubicBezTo>
                  <a:cubicBezTo>
                    <a:pt x="1250" y="304"/>
                    <a:pt x="1287" y="154"/>
                    <a:pt x="1212" y="91"/>
                  </a:cubicBezTo>
                  <a:cubicBezTo>
                    <a:pt x="1055" y="29"/>
                    <a:pt x="883"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 name="Google Shape;291;p4"/>
            <p:cNvSpPr/>
            <p:nvPr/>
          </p:nvSpPr>
          <p:spPr>
            <a:xfrm>
              <a:off x="6277475" y="2155550"/>
              <a:ext cx="37875" cy="10500"/>
            </a:xfrm>
            <a:custGeom>
              <a:avLst/>
              <a:gdLst/>
              <a:ahLst/>
              <a:cxnLst/>
              <a:rect l="l" t="t" r="r" b="b"/>
              <a:pathLst>
                <a:path w="1515" h="420" extrusionOk="0">
                  <a:moveTo>
                    <a:pt x="782" y="0"/>
                  </a:moveTo>
                  <a:cubicBezTo>
                    <a:pt x="499" y="0"/>
                    <a:pt x="236" y="119"/>
                    <a:pt x="0" y="248"/>
                  </a:cubicBezTo>
                  <a:cubicBezTo>
                    <a:pt x="156" y="239"/>
                    <a:pt x="320" y="209"/>
                    <a:pt x="479" y="209"/>
                  </a:cubicBezTo>
                  <a:cubicBezTo>
                    <a:pt x="537" y="209"/>
                    <a:pt x="594" y="213"/>
                    <a:pt x="650" y="223"/>
                  </a:cubicBezTo>
                  <a:cubicBezTo>
                    <a:pt x="900" y="260"/>
                    <a:pt x="987" y="335"/>
                    <a:pt x="1162" y="385"/>
                  </a:cubicBezTo>
                  <a:cubicBezTo>
                    <a:pt x="1208" y="408"/>
                    <a:pt x="1256" y="419"/>
                    <a:pt x="1299" y="419"/>
                  </a:cubicBezTo>
                  <a:cubicBezTo>
                    <a:pt x="1422" y="419"/>
                    <a:pt x="1514" y="333"/>
                    <a:pt x="1450" y="185"/>
                  </a:cubicBezTo>
                  <a:cubicBezTo>
                    <a:pt x="1325" y="48"/>
                    <a:pt x="1100" y="48"/>
                    <a:pt x="925" y="11"/>
                  </a:cubicBezTo>
                  <a:cubicBezTo>
                    <a:pt x="877" y="3"/>
                    <a:pt x="829" y="0"/>
                    <a:pt x="7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 name="Google Shape;292;p4"/>
            <p:cNvSpPr/>
            <p:nvPr/>
          </p:nvSpPr>
          <p:spPr>
            <a:xfrm>
              <a:off x="6282775" y="2147550"/>
              <a:ext cx="22825" cy="5775"/>
            </a:xfrm>
            <a:custGeom>
              <a:avLst/>
              <a:gdLst/>
              <a:ahLst/>
              <a:cxnLst/>
              <a:rect l="l" t="t" r="r" b="b"/>
              <a:pathLst>
                <a:path w="913" h="231" extrusionOk="0">
                  <a:moveTo>
                    <a:pt x="583" y="0"/>
                  </a:moveTo>
                  <a:cubicBezTo>
                    <a:pt x="367" y="0"/>
                    <a:pt x="151" y="69"/>
                    <a:pt x="1" y="231"/>
                  </a:cubicBezTo>
                  <a:cubicBezTo>
                    <a:pt x="99" y="184"/>
                    <a:pt x="200" y="168"/>
                    <a:pt x="301" y="168"/>
                  </a:cubicBezTo>
                  <a:cubicBezTo>
                    <a:pt x="470" y="168"/>
                    <a:pt x="641" y="210"/>
                    <a:pt x="813" y="218"/>
                  </a:cubicBezTo>
                  <a:cubicBezTo>
                    <a:pt x="875" y="218"/>
                    <a:pt x="913" y="131"/>
                    <a:pt x="875" y="68"/>
                  </a:cubicBezTo>
                  <a:cubicBezTo>
                    <a:pt x="838" y="6"/>
                    <a:pt x="750" y="18"/>
                    <a:pt x="688" y="6"/>
                  </a:cubicBezTo>
                  <a:cubicBezTo>
                    <a:pt x="653" y="2"/>
                    <a:pt x="618" y="0"/>
                    <a:pt x="5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 name="Google Shape;293;p4"/>
            <p:cNvSpPr/>
            <p:nvPr/>
          </p:nvSpPr>
          <p:spPr>
            <a:xfrm>
              <a:off x="6287450" y="2138975"/>
              <a:ext cx="15600" cy="7475"/>
            </a:xfrm>
            <a:custGeom>
              <a:avLst/>
              <a:gdLst/>
              <a:ahLst/>
              <a:cxnLst/>
              <a:rect l="l" t="t" r="r" b="b"/>
              <a:pathLst>
                <a:path w="624" h="299" extrusionOk="0">
                  <a:moveTo>
                    <a:pt x="499" y="0"/>
                  </a:moveTo>
                  <a:cubicBezTo>
                    <a:pt x="483" y="0"/>
                    <a:pt x="466" y="4"/>
                    <a:pt x="451" y="11"/>
                  </a:cubicBezTo>
                  <a:cubicBezTo>
                    <a:pt x="276" y="49"/>
                    <a:pt x="113" y="161"/>
                    <a:pt x="1" y="299"/>
                  </a:cubicBezTo>
                  <a:cubicBezTo>
                    <a:pt x="163" y="199"/>
                    <a:pt x="376" y="186"/>
                    <a:pt x="563" y="124"/>
                  </a:cubicBezTo>
                  <a:cubicBezTo>
                    <a:pt x="623" y="54"/>
                    <a:pt x="564" y="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 name="Google Shape;294;p4"/>
            <p:cNvSpPr/>
            <p:nvPr/>
          </p:nvSpPr>
          <p:spPr>
            <a:xfrm>
              <a:off x="6296825" y="2133125"/>
              <a:ext cx="24100" cy="8700"/>
            </a:xfrm>
            <a:custGeom>
              <a:avLst/>
              <a:gdLst/>
              <a:ahLst/>
              <a:cxnLst/>
              <a:rect l="l" t="t" r="r" b="b"/>
              <a:pathLst>
                <a:path w="964" h="348" extrusionOk="0">
                  <a:moveTo>
                    <a:pt x="271" y="0"/>
                  </a:moveTo>
                  <a:cubicBezTo>
                    <a:pt x="180" y="0"/>
                    <a:pt x="88" y="9"/>
                    <a:pt x="1" y="33"/>
                  </a:cubicBezTo>
                  <a:cubicBezTo>
                    <a:pt x="13" y="45"/>
                    <a:pt x="13" y="45"/>
                    <a:pt x="26" y="45"/>
                  </a:cubicBezTo>
                  <a:lnTo>
                    <a:pt x="76" y="45"/>
                  </a:lnTo>
                  <a:cubicBezTo>
                    <a:pt x="351" y="108"/>
                    <a:pt x="538" y="220"/>
                    <a:pt x="801" y="333"/>
                  </a:cubicBezTo>
                  <a:cubicBezTo>
                    <a:pt x="817" y="343"/>
                    <a:pt x="835" y="347"/>
                    <a:pt x="852" y="347"/>
                  </a:cubicBezTo>
                  <a:cubicBezTo>
                    <a:pt x="899" y="347"/>
                    <a:pt x="942" y="313"/>
                    <a:pt x="951" y="258"/>
                  </a:cubicBezTo>
                  <a:cubicBezTo>
                    <a:pt x="963" y="220"/>
                    <a:pt x="938" y="170"/>
                    <a:pt x="901" y="145"/>
                  </a:cubicBezTo>
                  <a:cubicBezTo>
                    <a:pt x="751" y="83"/>
                    <a:pt x="588" y="33"/>
                    <a:pt x="426" y="8"/>
                  </a:cubicBezTo>
                  <a:cubicBezTo>
                    <a:pt x="375" y="3"/>
                    <a:pt x="323" y="0"/>
                    <a:pt x="2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 name="Google Shape;295;p4"/>
            <p:cNvSpPr/>
            <p:nvPr/>
          </p:nvSpPr>
          <p:spPr>
            <a:xfrm>
              <a:off x="6296525" y="2126525"/>
              <a:ext cx="15325" cy="3550"/>
            </a:xfrm>
            <a:custGeom>
              <a:avLst/>
              <a:gdLst/>
              <a:ahLst/>
              <a:cxnLst/>
              <a:rect l="l" t="t" r="r" b="b"/>
              <a:pathLst>
                <a:path w="613" h="142" extrusionOk="0">
                  <a:moveTo>
                    <a:pt x="402" y="0"/>
                  </a:moveTo>
                  <a:cubicBezTo>
                    <a:pt x="267" y="0"/>
                    <a:pt x="128" y="46"/>
                    <a:pt x="0" y="97"/>
                  </a:cubicBezTo>
                  <a:cubicBezTo>
                    <a:pt x="57" y="103"/>
                    <a:pt x="122" y="103"/>
                    <a:pt x="182" y="103"/>
                  </a:cubicBezTo>
                  <a:cubicBezTo>
                    <a:pt x="241" y="103"/>
                    <a:pt x="294" y="103"/>
                    <a:pt x="325" y="109"/>
                  </a:cubicBezTo>
                  <a:cubicBezTo>
                    <a:pt x="365" y="109"/>
                    <a:pt x="453" y="141"/>
                    <a:pt x="525" y="141"/>
                  </a:cubicBezTo>
                  <a:cubicBezTo>
                    <a:pt x="543" y="141"/>
                    <a:pt x="560" y="139"/>
                    <a:pt x="575" y="134"/>
                  </a:cubicBezTo>
                  <a:cubicBezTo>
                    <a:pt x="613" y="109"/>
                    <a:pt x="613" y="59"/>
                    <a:pt x="588" y="34"/>
                  </a:cubicBezTo>
                  <a:cubicBezTo>
                    <a:pt x="528" y="10"/>
                    <a:pt x="466"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 name="Google Shape;296;p4"/>
            <p:cNvSpPr/>
            <p:nvPr/>
          </p:nvSpPr>
          <p:spPr>
            <a:xfrm>
              <a:off x="6299650" y="2121000"/>
              <a:ext cx="20950" cy="4800"/>
            </a:xfrm>
            <a:custGeom>
              <a:avLst/>
              <a:gdLst/>
              <a:ahLst/>
              <a:cxnLst/>
              <a:rect l="l" t="t" r="r" b="b"/>
              <a:pathLst>
                <a:path w="838" h="192" extrusionOk="0">
                  <a:moveTo>
                    <a:pt x="574" y="0"/>
                  </a:moveTo>
                  <a:cubicBezTo>
                    <a:pt x="375" y="0"/>
                    <a:pt x="172" y="62"/>
                    <a:pt x="0" y="143"/>
                  </a:cubicBezTo>
                  <a:cubicBezTo>
                    <a:pt x="35" y="141"/>
                    <a:pt x="69" y="140"/>
                    <a:pt x="103" y="140"/>
                  </a:cubicBezTo>
                  <a:cubicBezTo>
                    <a:pt x="309" y="140"/>
                    <a:pt x="485" y="170"/>
                    <a:pt x="625" y="180"/>
                  </a:cubicBezTo>
                  <a:cubicBezTo>
                    <a:pt x="659" y="180"/>
                    <a:pt x="692" y="191"/>
                    <a:pt x="725" y="191"/>
                  </a:cubicBezTo>
                  <a:cubicBezTo>
                    <a:pt x="742" y="191"/>
                    <a:pt x="759" y="189"/>
                    <a:pt x="775" y="180"/>
                  </a:cubicBezTo>
                  <a:cubicBezTo>
                    <a:pt x="825" y="155"/>
                    <a:pt x="838" y="80"/>
                    <a:pt x="800" y="30"/>
                  </a:cubicBezTo>
                  <a:cubicBezTo>
                    <a:pt x="727" y="9"/>
                    <a:pt x="651" y="0"/>
                    <a:pt x="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 name="Google Shape;297;p4"/>
            <p:cNvSpPr/>
            <p:nvPr/>
          </p:nvSpPr>
          <p:spPr>
            <a:xfrm>
              <a:off x="6300575" y="2114225"/>
              <a:ext cx="23775" cy="5350"/>
            </a:xfrm>
            <a:custGeom>
              <a:avLst/>
              <a:gdLst/>
              <a:ahLst/>
              <a:cxnLst/>
              <a:rect l="l" t="t" r="r" b="b"/>
              <a:pathLst>
                <a:path w="951" h="214" extrusionOk="0">
                  <a:moveTo>
                    <a:pt x="577" y="0"/>
                  </a:moveTo>
                  <a:cubicBezTo>
                    <a:pt x="372" y="0"/>
                    <a:pt x="165" y="61"/>
                    <a:pt x="1" y="176"/>
                  </a:cubicBezTo>
                  <a:cubicBezTo>
                    <a:pt x="72" y="162"/>
                    <a:pt x="139" y="156"/>
                    <a:pt x="204" y="156"/>
                  </a:cubicBezTo>
                  <a:cubicBezTo>
                    <a:pt x="412" y="156"/>
                    <a:pt x="597" y="214"/>
                    <a:pt x="826" y="214"/>
                  </a:cubicBezTo>
                  <a:cubicBezTo>
                    <a:pt x="913" y="214"/>
                    <a:pt x="951" y="101"/>
                    <a:pt x="888" y="51"/>
                  </a:cubicBezTo>
                  <a:cubicBezTo>
                    <a:pt x="789" y="17"/>
                    <a:pt x="684"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 name="Google Shape;298;p4"/>
            <p:cNvSpPr/>
            <p:nvPr/>
          </p:nvSpPr>
          <p:spPr>
            <a:xfrm>
              <a:off x="6304950" y="2106775"/>
              <a:ext cx="19100" cy="5300"/>
            </a:xfrm>
            <a:custGeom>
              <a:avLst/>
              <a:gdLst/>
              <a:ahLst/>
              <a:cxnLst/>
              <a:rect l="l" t="t" r="r" b="b"/>
              <a:pathLst>
                <a:path w="764" h="212" extrusionOk="0">
                  <a:moveTo>
                    <a:pt x="550" y="0"/>
                  </a:moveTo>
                  <a:cubicBezTo>
                    <a:pt x="347" y="0"/>
                    <a:pt x="130" y="62"/>
                    <a:pt x="1" y="212"/>
                  </a:cubicBezTo>
                  <a:cubicBezTo>
                    <a:pt x="101" y="162"/>
                    <a:pt x="163" y="162"/>
                    <a:pt x="263" y="162"/>
                  </a:cubicBezTo>
                  <a:cubicBezTo>
                    <a:pt x="297" y="159"/>
                    <a:pt x="331" y="158"/>
                    <a:pt x="365" y="158"/>
                  </a:cubicBezTo>
                  <a:cubicBezTo>
                    <a:pt x="425" y="158"/>
                    <a:pt x="485" y="161"/>
                    <a:pt x="544" y="161"/>
                  </a:cubicBezTo>
                  <a:cubicBezTo>
                    <a:pt x="597" y="161"/>
                    <a:pt x="650" y="159"/>
                    <a:pt x="701" y="149"/>
                  </a:cubicBezTo>
                  <a:cubicBezTo>
                    <a:pt x="763" y="137"/>
                    <a:pt x="763" y="37"/>
                    <a:pt x="701" y="12"/>
                  </a:cubicBezTo>
                  <a:cubicBezTo>
                    <a:pt x="653" y="4"/>
                    <a:pt x="602" y="0"/>
                    <a:pt x="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 name="Google Shape;299;p4"/>
            <p:cNvSpPr/>
            <p:nvPr/>
          </p:nvSpPr>
          <p:spPr>
            <a:xfrm>
              <a:off x="6306200" y="2100725"/>
              <a:ext cx="19400" cy="5125"/>
            </a:xfrm>
            <a:custGeom>
              <a:avLst/>
              <a:gdLst/>
              <a:ahLst/>
              <a:cxnLst/>
              <a:rect l="l" t="t" r="r" b="b"/>
              <a:pathLst>
                <a:path w="776" h="205" extrusionOk="0">
                  <a:moveTo>
                    <a:pt x="492" y="0"/>
                  </a:moveTo>
                  <a:cubicBezTo>
                    <a:pt x="303" y="0"/>
                    <a:pt x="101" y="48"/>
                    <a:pt x="1" y="204"/>
                  </a:cubicBezTo>
                  <a:cubicBezTo>
                    <a:pt x="70" y="154"/>
                    <a:pt x="151" y="142"/>
                    <a:pt x="235" y="142"/>
                  </a:cubicBezTo>
                  <a:cubicBezTo>
                    <a:pt x="319" y="142"/>
                    <a:pt x="407" y="154"/>
                    <a:pt x="488" y="154"/>
                  </a:cubicBezTo>
                  <a:lnTo>
                    <a:pt x="463" y="154"/>
                  </a:lnTo>
                  <a:cubicBezTo>
                    <a:pt x="517" y="154"/>
                    <a:pt x="580" y="173"/>
                    <a:pt x="639" y="173"/>
                  </a:cubicBezTo>
                  <a:cubicBezTo>
                    <a:pt x="675" y="173"/>
                    <a:pt x="709" y="166"/>
                    <a:pt x="738" y="142"/>
                  </a:cubicBezTo>
                  <a:cubicBezTo>
                    <a:pt x="776" y="104"/>
                    <a:pt x="751" y="29"/>
                    <a:pt x="688" y="17"/>
                  </a:cubicBezTo>
                  <a:cubicBezTo>
                    <a:pt x="628" y="7"/>
                    <a:pt x="561" y="0"/>
                    <a:pt x="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 name="Google Shape;300;p4"/>
            <p:cNvSpPr/>
            <p:nvPr/>
          </p:nvSpPr>
          <p:spPr>
            <a:xfrm>
              <a:off x="6306200" y="2097325"/>
              <a:ext cx="11600" cy="4150"/>
            </a:xfrm>
            <a:custGeom>
              <a:avLst/>
              <a:gdLst/>
              <a:ahLst/>
              <a:cxnLst/>
              <a:rect l="l" t="t" r="r" b="b"/>
              <a:pathLst>
                <a:path w="464" h="166" extrusionOk="0">
                  <a:moveTo>
                    <a:pt x="371" y="0"/>
                  </a:moveTo>
                  <a:cubicBezTo>
                    <a:pt x="230" y="0"/>
                    <a:pt x="67" y="44"/>
                    <a:pt x="1" y="165"/>
                  </a:cubicBezTo>
                  <a:cubicBezTo>
                    <a:pt x="71" y="116"/>
                    <a:pt x="154" y="110"/>
                    <a:pt x="235" y="110"/>
                  </a:cubicBezTo>
                  <a:cubicBezTo>
                    <a:pt x="258" y="110"/>
                    <a:pt x="282" y="111"/>
                    <a:pt x="305" y="111"/>
                  </a:cubicBezTo>
                  <a:cubicBezTo>
                    <a:pt x="343" y="111"/>
                    <a:pt x="379" y="109"/>
                    <a:pt x="413" y="103"/>
                  </a:cubicBezTo>
                  <a:cubicBezTo>
                    <a:pt x="463" y="90"/>
                    <a:pt x="463" y="28"/>
                    <a:pt x="426" y="3"/>
                  </a:cubicBezTo>
                  <a:cubicBezTo>
                    <a:pt x="408" y="1"/>
                    <a:pt x="390"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 name="Google Shape;301;p4"/>
            <p:cNvSpPr/>
            <p:nvPr/>
          </p:nvSpPr>
          <p:spPr>
            <a:xfrm>
              <a:off x="6319950" y="2124425"/>
              <a:ext cx="64375" cy="60175"/>
            </a:xfrm>
            <a:custGeom>
              <a:avLst/>
              <a:gdLst/>
              <a:ahLst/>
              <a:cxnLst/>
              <a:rect l="l" t="t" r="r" b="b"/>
              <a:pathLst>
                <a:path w="2575" h="2407" extrusionOk="0">
                  <a:moveTo>
                    <a:pt x="1305" y="311"/>
                  </a:moveTo>
                  <a:lnTo>
                    <a:pt x="1305" y="311"/>
                  </a:lnTo>
                  <a:cubicBezTo>
                    <a:pt x="1312" y="314"/>
                    <a:pt x="1319" y="316"/>
                    <a:pt x="1325" y="318"/>
                  </a:cubicBezTo>
                  <a:cubicBezTo>
                    <a:pt x="1319" y="318"/>
                    <a:pt x="1312" y="315"/>
                    <a:pt x="1305" y="311"/>
                  </a:cubicBezTo>
                  <a:close/>
                  <a:moveTo>
                    <a:pt x="865" y="1"/>
                  </a:moveTo>
                  <a:cubicBezTo>
                    <a:pt x="644" y="1"/>
                    <a:pt x="424" y="44"/>
                    <a:pt x="226" y="143"/>
                  </a:cubicBezTo>
                  <a:cubicBezTo>
                    <a:pt x="302" y="128"/>
                    <a:pt x="379" y="122"/>
                    <a:pt x="456" y="122"/>
                  </a:cubicBezTo>
                  <a:cubicBezTo>
                    <a:pt x="750" y="122"/>
                    <a:pt x="1037" y="219"/>
                    <a:pt x="1289" y="306"/>
                  </a:cubicBezTo>
                  <a:lnTo>
                    <a:pt x="1289" y="306"/>
                  </a:lnTo>
                  <a:cubicBezTo>
                    <a:pt x="1289" y="306"/>
                    <a:pt x="1288" y="306"/>
                    <a:pt x="1288" y="306"/>
                  </a:cubicBezTo>
                  <a:cubicBezTo>
                    <a:pt x="1082" y="263"/>
                    <a:pt x="874" y="242"/>
                    <a:pt x="666" y="242"/>
                  </a:cubicBezTo>
                  <a:cubicBezTo>
                    <a:pt x="443" y="242"/>
                    <a:pt x="220" y="267"/>
                    <a:pt x="1" y="318"/>
                  </a:cubicBezTo>
                  <a:cubicBezTo>
                    <a:pt x="488" y="331"/>
                    <a:pt x="1000" y="506"/>
                    <a:pt x="1350" y="643"/>
                  </a:cubicBezTo>
                  <a:cubicBezTo>
                    <a:pt x="1072" y="574"/>
                    <a:pt x="778" y="536"/>
                    <a:pt x="493" y="536"/>
                  </a:cubicBezTo>
                  <a:cubicBezTo>
                    <a:pt x="420" y="536"/>
                    <a:pt x="347" y="538"/>
                    <a:pt x="276" y="543"/>
                  </a:cubicBezTo>
                  <a:cubicBezTo>
                    <a:pt x="638" y="606"/>
                    <a:pt x="900" y="743"/>
                    <a:pt x="1238" y="881"/>
                  </a:cubicBezTo>
                  <a:cubicBezTo>
                    <a:pt x="1325" y="918"/>
                    <a:pt x="1400" y="943"/>
                    <a:pt x="1475" y="968"/>
                  </a:cubicBezTo>
                  <a:cubicBezTo>
                    <a:pt x="1125" y="918"/>
                    <a:pt x="763" y="856"/>
                    <a:pt x="401" y="818"/>
                  </a:cubicBezTo>
                  <a:lnTo>
                    <a:pt x="401" y="818"/>
                  </a:lnTo>
                  <a:cubicBezTo>
                    <a:pt x="850" y="956"/>
                    <a:pt x="1213" y="1156"/>
                    <a:pt x="1675" y="1268"/>
                  </a:cubicBezTo>
                  <a:cubicBezTo>
                    <a:pt x="1638" y="1270"/>
                    <a:pt x="1599" y="1270"/>
                    <a:pt x="1560" y="1270"/>
                  </a:cubicBezTo>
                  <a:cubicBezTo>
                    <a:pt x="1285" y="1270"/>
                    <a:pt x="972" y="1232"/>
                    <a:pt x="688" y="1156"/>
                  </a:cubicBezTo>
                  <a:lnTo>
                    <a:pt x="688" y="1156"/>
                  </a:lnTo>
                  <a:cubicBezTo>
                    <a:pt x="1025" y="1343"/>
                    <a:pt x="1413" y="1505"/>
                    <a:pt x="1800" y="1505"/>
                  </a:cubicBezTo>
                  <a:cubicBezTo>
                    <a:pt x="1738" y="1518"/>
                    <a:pt x="1625" y="1555"/>
                    <a:pt x="1600" y="1555"/>
                  </a:cubicBezTo>
                  <a:cubicBezTo>
                    <a:pt x="1526" y="1567"/>
                    <a:pt x="1455" y="1572"/>
                    <a:pt x="1387" y="1572"/>
                  </a:cubicBezTo>
                  <a:cubicBezTo>
                    <a:pt x="1154" y="1572"/>
                    <a:pt x="945" y="1509"/>
                    <a:pt x="713" y="1393"/>
                  </a:cubicBezTo>
                  <a:lnTo>
                    <a:pt x="713" y="1393"/>
                  </a:lnTo>
                  <a:cubicBezTo>
                    <a:pt x="938" y="1605"/>
                    <a:pt x="1225" y="1768"/>
                    <a:pt x="1525" y="1793"/>
                  </a:cubicBezTo>
                  <a:cubicBezTo>
                    <a:pt x="1488" y="1805"/>
                    <a:pt x="1463" y="1805"/>
                    <a:pt x="1438" y="1805"/>
                  </a:cubicBezTo>
                  <a:cubicBezTo>
                    <a:pt x="1402" y="1810"/>
                    <a:pt x="1367" y="1812"/>
                    <a:pt x="1333" y="1812"/>
                  </a:cubicBezTo>
                  <a:cubicBezTo>
                    <a:pt x="1171" y="1812"/>
                    <a:pt x="1015" y="1767"/>
                    <a:pt x="850" y="1705"/>
                  </a:cubicBezTo>
                  <a:lnTo>
                    <a:pt x="850" y="1705"/>
                  </a:lnTo>
                  <a:cubicBezTo>
                    <a:pt x="1042" y="1841"/>
                    <a:pt x="1290" y="1951"/>
                    <a:pt x="1525" y="1951"/>
                  </a:cubicBezTo>
                  <a:cubicBezTo>
                    <a:pt x="1658" y="1951"/>
                    <a:pt x="1787" y="1916"/>
                    <a:pt x="1900" y="1830"/>
                  </a:cubicBezTo>
                  <a:lnTo>
                    <a:pt x="1900" y="1830"/>
                  </a:lnTo>
                  <a:cubicBezTo>
                    <a:pt x="1875" y="1868"/>
                    <a:pt x="1838" y="1905"/>
                    <a:pt x="1800" y="1943"/>
                  </a:cubicBezTo>
                  <a:cubicBezTo>
                    <a:pt x="1700" y="2018"/>
                    <a:pt x="1575" y="2030"/>
                    <a:pt x="1450" y="2030"/>
                  </a:cubicBezTo>
                  <a:cubicBezTo>
                    <a:pt x="1530" y="2053"/>
                    <a:pt x="1613" y="2068"/>
                    <a:pt x="1693" y="2068"/>
                  </a:cubicBezTo>
                  <a:cubicBezTo>
                    <a:pt x="1789" y="2068"/>
                    <a:pt x="1881" y="2047"/>
                    <a:pt x="1963" y="1993"/>
                  </a:cubicBezTo>
                  <a:cubicBezTo>
                    <a:pt x="2050" y="1918"/>
                    <a:pt x="2138" y="1843"/>
                    <a:pt x="2213" y="1755"/>
                  </a:cubicBezTo>
                  <a:lnTo>
                    <a:pt x="2213" y="1755"/>
                  </a:lnTo>
                  <a:cubicBezTo>
                    <a:pt x="2175" y="1843"/>
                    <a:pt x="2125" y="1930"/>
                    <a:pt x="2050" y="1993"/>
                  </a:cubicBezTo>
                  <a:cubicBezTo>
                    <a:pt x="1925" y="2118"/>
                    <a:pt x="1750" y="2155"/>
                    <a:pt x="1575" y="2180"/>
                  </a:cubicBezTo>
                  <a:cubicBezTo>
                    <a:pt x="1632" y="2189"/>
                    <a:pt x="1690" y="2194"/>
                    <a:pt x="1747" y="2194"/>
                  </a:cubicBezTo>
                  <a:cubicBezTo>
                    <a:pt x="1929" y="2194"/>
                    <a:pt x="2105" y="2147"/>
                    <a:pt x="2238" y="2043"/>
                  </a:cubicBezTo>
                  <a:lnTo>
                    <a:pt x="2238" y="2043"/>
                  </a:lnTo>
                  <a:cubicBezTo>
                    <a:pt x="2200" y="2105"/>
                    <a:pt x="2125" y="2180"/>
                    <a:pt x="2100" y="2193"/>
                  </a:cubicBezTo>
                  <a:cubicBezTo>
                    <a:pt x="2032" y="2278"/>
                    <a:pt x="1912" y="2322"/>
                    <a:pt x="1787" y="2322"/>
                  </a:cubicBezTo>
                  <a:cubicBezTo>
                    <a:pt x="1728" y="2322"/>
                    <a:pt x="1669" y="2313"/>
                    <a:pt x="1613" y="2293"/>
                  </a:cubicBezTo>
                  <a:lnTo>
                    <a:pt x="1613" y="2293"/>
                  </a:lnTo>
                  <a:cubicBezTo>
                    <a:pt x="1715" y="2350"/>
                    <a:pt x="1828" y="2407"/>
                    <a:pt x="1942" y="2407"/>
                  </a:cubicBezTo>
                  <a:cubicBezTo>
                    <a:pt x="1953" y="2407"/>
                    <a:pt x="1964" y="2406"/>
                    <a:pt x="1975" y="2405"/>
                  </a:cubicBezTo>
                  <a:cubicBezTo>
                    <a:pt x="2150" y="2368"/>
                    <a:pt x="2313" y="2268"/>
                    <a:pt x="2425" y="2130"/>
                  </a:cubicBezTo>
                  <a:cubicBezTo>
                    <a:pt x="2463" y="2043"/>
                    <a:pt x="2525" y="1868"/>
                    <a:pt x="2438" y="1805"/>
                  </a:cubicBezTo>
                  <a:cubicBezTo>
                    <a:pt x="2488" y="1693"/>
                    <a:pt x="2575" y="1505"/>
                    <a:pt x="2400" y="1493"/>
                  </a:cubicBezTo>
                  <a:lnTo>
                    <a:pt x="2388" y="1493"/>
                  </a:lnTo>
                  <a:cubicBezTo>
                    <a:pt x="2400" y="1468"/>
                    <a:pt x="2413" y="1455"/>
                    <a:pt x="2425" y="1430"/>
                  </a:cubicBezTo>
                  <a:cubicBezTo>
                    <a:pt x="2425" y="1368"/>
                    <a:pt x="2375" y="1318"/>
                    <a:pt x="2313" y="1305"/>
                  </a:cubicBezTo>
                  <a:cubicBezTo>
                    <a:pt x="2313" y="1218"/>
                    <a:pt x="2300" y="1118"/>
                    <a:pt x="2263" y="1006"/>
                  </a:cubicBezTo>
                  <a:cubicBezTo>
                    <a:pt x="2288" y="956"/>
                    <a:pt x="2288" y="893"/>
                    <a:pt x="2238" y="843"/>
                  </a:cubicBezTo>
                  <a:cubicBezTo>
                    <a:pt x="2197" y="797"/>
                    <a:pt x="2151" y="777"/>
                    <a:pt x="2108" y="777"/>
                  </a:cubicBezTo>
                  <a:cubicBezTo>
                    <a:pt x="2059" y="777"/>
                    <a:pt x="2014" y="803"/>
                    <a:pt x="1988" y="843"/>
                  </a:cubicBezTo>
                  <a:cubicBezTo>
                    <a:pt x="1938" y="818"/>
                    <a:pt x="1875" y="793"/>
                    <a:pt x="1825" y="781"/>
                  </a:cubicBezTo>
                  <a:cubicBezTo>
                    <a:pt x="1900" y="743"/>
                    <a:pt x="1950" y="656"/>
                    <a:pt x="1925" y="568"/>
                  </a:cubicBezTo>
                  <a:cubicBezTo>
                    <a:pt x="1863" y="443"/>
                    <a:pt x="1713" y="406"/>
                    <a:pt x="1563" y="368"/>
                  </a:cubicBezTo>
                  <a:cubicBezTo>
                    <a:pt x="1600" y="343"/>
                    <a:pt x="1638" y="306"/>
                    <a:pt x="1638" y="256"/>
                  </a:cubicBezTo>
                  <a:cubicBezTo>
                    <a:pt x="1638" y="143"/>
                    <a:pt x="1525" y="131"/>
                    <a:pt x="1438" y="93"/>
                  </a:cubicBezTo>
                  <a:cubicBezTo>
                    <a:pt x="1256" y="35"/>
                    <a:pt x="1060"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 name="Google Shape;302;p4"/>
            <p:cNvSpPr/>
            <p:nvPr/>
          </p:nvSpPr>
          <p:spPr>
            <a:xfrm>
              <a:off x="6326825" y="2118350"/>
              <a:ext cx="29250" cy="7275"/>
            </a:xfrm>
            <a:custGeom>
              <a:avLst/>
              <a:gdLst/>
              <a:ahLst/>
              <a:cxnLst/>
              <a:rect l="l" t="t" r="r" b="b"/>
              <a:pathLst>
                <a:path w="1170" h="291" extrusionOk="0">
                  <a:moveTo>
                    <a:pt x="450" y="1"/>
                  </a:moveTo>
                  <a:cubicBezTo>
                    <a:pt x="294" y="1"/>
                    <a:pt x="140" y="24"/>
                    <a:pt x="1" y="86"/>
                  </a:cubicBezTo>
                  <a:cubicBezTo>
                    <a:pt x="27" y="84"/>
                    <a:pt x="53" y="84"/>
                    <a:pt x="80" y="84"/>
                  </a:cubicBezTo>
                  <a:cubicBezTo>
                    <a:pt x="401" y="84"/>
                    <a:pt x="713" y="217"/>
                    <a:pt x="1025" y="286"/>
                  </a:cubicBezTo>
                  <a:cubicBezTo>
                    <a:pt x="1035" y="289"/>
                    <a:pt x="1044" y="290"/>
                    <a:pt x="1052" y="290"/>
                  </a:cubicBezTo>
                  <a:cubicBezTo>
                    <a:pt x="1125" y="290"/>
                    <a:pt x="1170" y="203"/>
                    <a:pt x="1125" y="136"/>
                  </a:cubicBezTo>
                  <a:cubicBezTo>
                    <a:pt x="1038" y="49"/>
                    <a:pt x="863" y="49"/>
                    <a:pt x="738" y="24"/>
                  </a:cubicBezTo>
                  <a:cubicBezTo>
                    <a:pt x="643" y="10"/>
                    <a:pt x="546" y="1"/>
                    <a:pt x="4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 name="Google Shape;303;p4"/>
            <p:cNvSpPr/>
            <p:nvPr/>
          </p:nvSpPr>
          <p:spPr>
            <a:xfrm>
              <a:off x="6331825" y="2113275"/>
              <a:ext cx="18775" cy="4750"/>
            </a:xfrm>
            <a:custGeom>
              <a:avLst/>
              <a:gdLst/>
              <a:ahLst/>
              <a:cxnLst/>
              <a:rect l="l" t="t" r="r" b="b"/>
              <a:pathLst>
                <a:path w="751" h="190" extrusionOk="0">
                  <a:moveTo>
                    <a:pt x="240" y="1"/>
                  </a:moveTo>
                  <a:cubicBezTo>
                    <a:pt x="157" y="1"/>
                    <a:pt x="76" y="11"/>
                    <a:pt x="1" y="39"/>
                  </a:cubicBezTo>
                  <a:cubicBezTo>
                    <a:pt x="11" y="39"/>
                    <a:pt x="22" y="39"/>
                    <a:pt x="32" y="39"/>
                  </a:cubicBezTo>
                  <a:cubicBezTo>
                    <a:pt x="246" y="39"/>
                    <a:pt x="449" y="154"/>
                    <a:pt x="663" y="189"/>
                  </a:cubicBezTo>
                  <a:cubicBezTo>
                    <a:pt x="700" y="189"/>
                    <a:pt x="725" y="177"/>
                    <a:pt x="738" y="139"/>
                  </a:cubicBezTo>
                  <a:cubicBezTo>
                    <a:pt x="750" y="77"/>
                    <a:pt x="688" y="64"/>
                    <a:pt x="638" y="52"/>
                  </a:cubicBezTo>
                  <a:cubicBezTo>
                    <a:pt x="514" y="29"/>
                    <a:pt x="375" y="1"/>
                    <a:pt x="2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 name="Google Shape;304;p4"/>
            <p:cNvSpPr/>
            <p:nvPr/>
          </p:nvSpPr>
          <p:spPr>
            <a:xfrm>
              <a:off x="6304025" y="2141125"/>
              <a:ext cx="27375" cy="16225"/>
            </a:xfrm>
            <a:custGeom>
              <a:avLst/>
              <a:gdLst/>
              <a:ahLst/>
              <a:cxnLst/>
              <a:rect l="l" t="t" r="r" b="b"/>
              <a:pathLst>
                <a:path w="1095" h="649" extrusionOk="0">
                  <a:moveTo>
                    <a:pt x="0" y="0"/>
                  </a:moveTo>
                  <a:cubicBezTo>
                    <a:pt x="200" y="150"/>
                    <a:pt x="475" y="250"/>
                    <a:pt x="688" y="325"/>
                  </a:cubicBezTo>
                  <a:cubicBezTo>
                    <a:pt x="550" y="300"/>
                    <a:pt x="413" y="275"/>
                    <a:pt x="275" y="250"/>
                  </a:cubicBezTo>
                  <a:lnTo>
                    <a:pt x="275" y="250"/>
                  </a:lnTo>
                  <a:cubicBezTo>
                    <a:pt x="588" y="400"/>
                    <a:pt x="813" y="513"/>
                    <a:pt x="975" y="637"/>
                  </a:cubicBezTo>
                  <a:cubicBezTo>
                    <a:pt x="986" y="645"/>
                    <a:pt x="997" y="649"/>
                    <a:pt x="1009" y="649"/>
                  </a:cubicBezTo>
                  <a:cubicBezTo>
                    <a:pt x="1052" y="649"/>
                    <a:pt x="1095" y="602"/>
                    <a:pt x="1075" y="563"/>
                  </a:cubicBezTo>
                  <a:cubicBezTo>
                    <a:pt x="1063" y="525"/>
                    <a:pt x="1025" y="500"/>
                    <a:pt x="1000" y="475"/>
                  </a:cubicBezTo>
                  <a:cubicBezTo>
                    <a:pt x="975" y="450"/>
                    <a:pt x="938" y="438"/>
                    <a:pt x="913" y="413"/>
                  </a:cubicBezTo>
                  <a:cubicBezTo>
                    <a:pt x="1000" y="413"/>
                    <a:pt x="1063" y="313"/>
                    <a:pt x="963" y="225"/>
                  </a:cubicBezTo>
                  <a:cubicBezTo>
                    <a:pt x="663" y="88"/>
                    <a:pt x="300"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 name="Google Shape;305;p4"/>
            <p:cNvSpPr/>
            <p:nvPr/>
          </p:nvSpPr>
          <p:spPr>
            <a:xfrm>
              <a:off x="6315575" y="2151750"/>
              <a:ext cx="17325" cy="12925"/>
            </a:xfrm>
            <a:custGeom>
              <a:avLst/>
              <a:gdLst/>
              <a:ahLst/>
              <a:cxnLst/>
              <a:rect l="l" t="t" r="r" b="b"/>
              <a:pathLst>
                <a:path w="693" h="517" extrusionOk="0">
                  <a:moveTo>
                    <a:pt x="1" y="0"/>
                  </a:moveTo>
                  <a:lnTo>
                    <a:pt x="1" y="0"/>
                  </a:lnTo>
                  <a:cubicBezTo>
                    <a:pt x="201" y="138"/>
                    <a:pt x="376" y="312"/>
                    <a:pt x="551" y="500"/>
                  </a:cubicBezTo>
                  <a:cubicBezTo>
                    <a:pt x="565" y="511"/>
                    <a:pt x="580" y="516"/>
                    <a:pt x="595" y="516"/>
                  </a:cubicBezTo>
                  <a:cubicBezTo>
                    <a:pt x="646" y="516"/>
                    <a:pt x="692" y="458"/>
                    <a:pt x="663" y="400"/>
                  </a:cubicBezTo>
                  <a:cubicBezTo>
                    <a:pt x="501" y="200"/>
                    <a:pt x="238" y="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 name="Google Shape;306;p4"/>
            <p:cNvSpPr/>
            <p:nvPr/>
          </p:nvSpPr>
          <p:spPr>
            <a:xfrm>
              <a:off x="6317150" y="2155500"/>
              <a:ext cx="13450" cy="18750"/>
            </a:xfrm>
            <a:custGeom>
              <a:avLst/>
              <a:gdLst/>
              <a:ahLst/>
              <a:cxnLst/>
              <a:rect l="l" t="t" r="r" b="b"/>
              <a:pathLst>
                <a:path w="538" h="750" extrusionOk="0">
                  <a:moveTo>
                    <a:pt x="0" y="0"/>
                  </a:moveTo>
                  <a:cubicBezTo>
                    <a:pt x="75" y="50"/>
                    <a:pt x="150" y="137"/>
                    <a:pt x="175" y="175"/>
                  </a:cubicBezTo>
                  <a:cubicBezTo>
                    <a:pt x="263" y="275"/>
                    <a:pt x="325" y="387"/>
                    <a:pt x="400" y="487"/>
                  </a:cubicBezTo>
                  <a:cubicBezTo>
                    <a:pt x="288" y="350"/>
                    <a:pt x="88" y="212"/>
                    <a:pt x="50" y="200"/>
                  </a:cubicBezTo>
                  <a:lnTo>
                    <a:pt x="50" y="200"/>
                  </a:lnTo>
                  <a:cubicBezTo>
                    <a:pt x="125" y="287"/>
                    <a:pt x="200" y="387"/>
                    <a:pt x="275" y="487"/>
                  </a:cubicBezTo>
                  <a:cubicBezTo>
                    <a:pt x="175" y="425"/>
                    <a:pt x="88" y="362"/>
                    <a:pt x="50" y="350"/>
                  </a:cubicBezTo>
                  <a:lnTo>
                    <a:pt x="50" y="350"/>
                  </a:lnTo>
                  <a:cubicBezTo>
                    <a:pt x="175" y="475"/>
                    <a:pt x="275" y="625"/>
                    <a:pt x="413" y="750"/>
                  </a:cubicBezTo>
                  <a:cubicBezTo>
                    <a:pt x="463" y="737"/>
                    <a:pt x="488" y="725"/>
                    <a:pt x="475" y="687"/>
                  </a:cubicBezTo>
                  <a:cubicBezTo>
                    <a:pt x="538" y="675"/>
                    <a:pt x="513" y="612"/>
                    <a:pt x="438" y="525"/>
                  </a:cubicBezTo>
                  <a:lnTo>
                    <a:pt x="438" y="525"/>
                  </a:lnTo>
                  <a:cubicBezTo>
                    <a:pt x="446" y="530"/>
                    <a:pt x="455" y="533"/>
                    <a:pt x="465" y="533"/>
                  </a:cubicBezTo>
                  <a:cubicBezTo>
                    <a:pt x="499" y="533"/>
                    <a:pt x="538" y="501"/>
                    <a:pt x="538" y="462"/>
                  </a:cubicBezTo>
                  <a:cubicBezTo>
                    <a:pt x="438" y="250"/>
                    <a:pt x="213" y="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 name="Google Shape;307;p4"/>
            <p:cNvSpPr/>
            <p:nvPr/>
          </p:nvSpPr>
          <p:spPr>
            <a:xfrm>
              <a:off x="6314325" y="2172550"/>
              <a:ext cx="43950" cy="35775"/>
            </a:xfrm>
            <a:custGeom>
              <a:avLst/>
              <a:gdLst/>
              <a:ahLst/>
              <a:cxnLst/>
              <a:rect l="l" t="t" r="r" b="b"/>
              <a:pathLst>
                <a:path w="1758" h="1431" extrusionOk="0">
                  <a:moveTo>
                    <a:pt x="1563" y="730"/>
                  </a:moveTo>
                  <a:lnTo>
                    <a:pt x="1563" y="730"/>
                  </a:lnTo>
                  <a:cubicBezTo>
                    <a:pt x="1569" y="730"/>
                    <a:pt x="1572" y="733"/>
                    <a:pt x="1575" y="736"/>
                  </a:cubicBezTo>
                  <a:lnTo>
                    <a:pt x="1575" y="736"/>
                  </a:lnTo>
                  <a:cubicBezTo>
                    <a:pt x="1571" y="734"/>
                    <a:pt x="1567" y="732"/>
                    <a:pt x="1563" y="730"/>
                  </a:cubicBezTo>
                  <a:close/>
                  <a:moveTo>
                    <a:pt x="966" y="390"/>
                  </a:moveTo>
                  <a:cubicBezTo>
                    <a:pt x="906" y="390"/>
                    <a:pt x="846" y="395"/>
                    <a:pt x="788" y="405"/>
                  </a:cubicBezTo>
                  <a:cubicBezTo>
                    <a:pt x="988" y="443"/>
                    <a:pt x="1138" y="493"/>
                    <a:pt x="1325" y="605"/>
                  </a:cubicBezTo>
                  <a:cubicBezTo>
                    <a:pt x="1363" y="630"/>
                    <a:pt x="1413" y="655"/>
                    <a:pt x="1450" y="693"/>
                  </a:cubicBezTo>
                  <a:cubicBezTo>
                    <a:pt x="1290" y="627"/>
                    <a:pt x="1123" y="575"/>
                    <a:pt x="959" y="575"/>
                  </a:cubicBezTo>
                  <a:cubicBezTo>
                    <a:pt x="906" y="575"/>
                    <a:pt x="853" y="580"/>
                    <a:pt x="801" y="593"/>
                  </a:cubicBezTo>
                  <a:cubicBezTo>
                    <a:pt x="1088" y="630"/>
                    <a:pt x="1338" y="830"/>
                    <a:pt x="1600" y="930"/>
                  </a:cubicBezTo>
                  <a:cubicBezTo>
                    <a:pt x="1614" y="939"/>
                    <a:pt x="1630" y="943"/>
                    <a:pt x="1646" y="943"/>
                  </a:cubicBezTo>
                  <a:cubicBezTo>
                    <a:pt x="1676" y="943"/>
                    <a:pt x="1705" y="929"/>
                    <a:pt x="1713" y="905"/>
                  </a:cubicBezTo>
                  <a:cubicBezTo>
                    <a:pt x="1757" y="816"/>
                    <a:pt x="1663" y="776"/>
                    <a:pt x="1588" y="742"/>
                  </a:cubicBezTo>
                  <a:lnTo>
                    <a:pt x="1588" y="742"/>
                  </a:lnTo>
                  <a:cubicBezTo>
                    <a:pt x="1638" y="717"/>
                    <a:pt x="1663" y="667"/>
                    <a:pt x="1638" y="618"/>
                  </a:cubicBezTo>
                  <a:cubicBezTo>
                    <a:pt x="1448" y="468"/>
                    <a:pt x="1203" y="390"/>
                    <a:pt x="966" y="390"/>
                  </a:cubicBezTo>
                  <a:close/>
                  <a:moveTo>
                    <a:pt x="200" y="1"/>
                  </a:moveTo>
                  <a:cubicBezTo>
                    <a:pt x="149" y="1"/>
                    <a:pt x="102" y="13"/>
                    <a:pt x="63" y="43"/>
                  </a:cubicBezTo>
                  <a:cubicBezTo>
                    <a:pt x="82" y="36"/>
                    <a:pt x="102" y="33"/>
                    <a:pt x="123" y="33"/>
                  </a:cubicBezTo>
                  <a:cubicBezTo>
                    <a:pt x="247" y="33"/>
                    <a:pt x="383" y="150"/>
                    <a:pt x="426" y="193"/>
                  </a:cubicBezTo>
                  <a:cubicBezTo>
                    <a:pt x="488" y="280"/>
                    <a:pt x="513" y="343"/>
                    <a:pt x="551" y="418"/>
                  </a:cubicBezTo>
                  <a:cubicBezTo>
                    <a:pt x="438" y="268"/>
                    <a:pt x="301" y="155"/>
                    <a:pt x="138" y="155"/>
                  </a:cubicBezTo>
                  <a:cubicBezTo>
                    <a:pt x="263" y="168"/>
                    <a:pt x="351" y="305"/>
                    <a:pt x="413" y="405"/>
                  </a:cubicBezTo>
                  <a:cubicBezTo>
                    <a:pt x="301" y="343"/>
                    <a:pt x="188" y="305"/>
                    <a:pt x="151" y="293"/>
                  </a:cubicBezTo>
                  <a:lnTo>
                    <a:pt x="151" y="293"/>
                  </a:lnTo>
                  <a:cubicBezTo>
                    <a:pt x="288" y="380"/>
                    <a:pt x="388" y="493"/>
                    <a:pt x="501" y="605"/>
                  </a:cubicBezTo>
                  <a:cubicBezTo>
                    <a:pt x="413" y="555"/>
                    <a:pt x="326" y="518"/>
                    <a:pt x="238" y="480"/>
                  </a:cubicBezTo>
                  <a:lnTo>
                    <a:pt x="238" y="480"/>
                  </a:lnTo>
                  <a:cubicBezTo>
                    <a:pt x="351" y="568"/>
                    <a:pt x="451" y="680"/>
                    <a:pt x="551" y="780"/>
                  </a:cubicBezTo>
                  <a:cubicBezTo>
                    <a:pt x="563" y="805"/>
                    <a:pt x="563" y="818"/>
                    <a:pt x="576" y="830"/>
                  </a:cubicBezTo>
                  <a:cubicBezTo>
                    <a:pt x="463" y="755"/>
                    <a:pt x="363" y="693"/>
                    <a:pt x="238" y="630"/>
                  </a:cubicBezTo>
                  <a:lnTo>
                    <a:pt x="238" y="630"/>
                  </a:lnTo>
                  <a:cubicBezTo>
                    <a:pt x="363" y="730"/>
                    <a:pt x="463" y="868"/>
                    <a:pt x="563" y="980"/>
                  </a:cubicBezTo>
                  <a:cubicBezTo>
                    <a:pt x="451" y="943"/>
                    <a:pt x="326" y="893"/>
                    <a:pt x="226" y="818"/>
                  </a:cubicBezTo>
                  <a:lnTo>
                    <a:pt x="226" y="818"/>
                  </a:lnTo>
                  <a:cubicBezTo>
                    <a:pt x="301" y="943"/>
                    <a:pt x="426" y="1030"/>
                    <a:pt x="563" y="1093"/>
                  </a:cubicBezTo>
                  <a:cubicBezTo>
                    <a:pt x="426" y="1093"/>
                    <a:pt x="276" y="1068"/>
                    <a:pt x="176" y="968"/>
                  </a:cubicBezTo>
                  <a:lnTo>
                    <a:pt x="176" y="968"/>
                  </a:lnTo>
                  <a:cubicBezTo>
                    <a:pt x="226" y="1055"/>
                    <a:pt x="301" y="1118"/>
                    <a:pt x="401" y="1155"/>
                  </a:cubicBezTo>
                  <a:cubicBezTo>
                    <a:pt x="380" y="1157"/>
                    <a:pt x="360" y="1158"/>
                    <a:pt x="340" y="1158"/>
                  </a:cubicBezTo>
                  <a:cubicBezTo>
                    <a:pt x="236" y="1158"/>
                    <a:pt x="134" y="1130"/>
                    <a:pt x="51" y="1068"/>
                  </a:cubicBezTo>
                  <a:lnTo>
                    <a:pt x="51" y="1068"/>
                  </a:lnTo>
                  <a:cubicBezTo>
                    <a:pt x="151" y="1217"/>
                    <a:pt x="338" y="1267"/>
                    <a:pt x="513" y="1280"/>
                  </a:cubicBezTo>
                  <a:cubicBezTo>
                    <a:pt x="474" y="1283"/>
                    <a:pt x="434" y="1284"/>
                    <a:pt x="395" y="1284"/>
                  </a:cubicBezTo>
                  <a:cubicBezTo>
                    <a:pt x="260" y="1284"/>
                    <a:pt x="127" y="1266"/>
                    <a:pt x="1" y="1217"/>
                  </a:cubicBezTo>
                  <a:lnTo>
                    <a:pt x="1" y="1217"/>
                  </a:lnTo>
                  <a:cubicBezTo>
                    <a:pt x="154" y="1335"/>
                    <a:pt x="341" y="1431"/>
                    <a:pt x="539" y="1431"/>
                  </a:cubicBezTo>
                  <a:cubicBezTo>
                    <a:pt x="551" y="1431"/>
                    <a:pt x="563" y="1431"/>
                    <a:pt x="576" y="1430"/>
                  </a:cubicBezTo>
                  <a:cubicBezTo>
                    <a:pt x="676" y="1417"/>
                    <a:pt x="813" y="1417"/>
                    <a:pt x="888" y="1342"/>
                  </a:cubicBezTo>
                  <a:cubicBezTo>
                    <a:pt x="910" y="1288"/>
                    <a:pt x="875" y="1225"/>
                    <a:pt x="825" y="1225"/>
                  </a:cubicBezTo>
                  <a:cubicBezTo>
                    <a:pt x="817" y="1225"/>
                    <a:pt x="809" y="1227"/>
                    <a:pt x="801" y="1230"/>
                  </a:cubicBezTo>
                  <a:lnTo>
                    <a:pt x="763" y="1230"/>
                  </a:lnTo>
                  <a:cubicBezTo>
                    <a:pt x="776" y="1230"/>
                    <a:pt x="801" y="1217"/>
                    <a:pt x="801" y="1205"/>
                  </a:cubicBezTo>
                  <a:cubicBezTo>
                    <a:pt x="813" y="1193"/>
                    <a:pt x="813" y="1180"/>
                    <a:pt x="813" y="1168"/>
                  </a:cubicBezTo>
                  <a:cubicBezTo>
                    <a:pt x="925" y="1168"/>
                    <a:pt x="900" y="1055"/>
                    <a:pt x="813" y="1005"/>
                  </a:cubicBezTo>
                  <a:lnTo>
                    <a:pt x="801" y="1005"/>
                  </a:lnTo>
                  <a:cubicBezTo>
                    <a:pt x="813" y="993"/>
                    <a:pt x="825" y="993"/>
                    <a:pt x="838" y="968"/>
                  </a:cubicBezTo>
                  <a:cubicBezTo>
                    <a:pt x="888" y="905"/>
                    <a:pt x="801" y="843"/>
                    <a:pt x="763" y="805"/>
                  </a:cubicBezTo>
                  <a:cubicBezTo>
                    <a:pt x="738" y="793"/>
                    <a:pt x="726" y="780"/>
                    <a:pt x="713" y="768"/>
                  </a:cubicBezTo>
                  <a:cubicBezTo>
                    <a:pt x="713" y="768"/>
                    <a:pt x="713" y="755"/>
                    <a:pt x="713" y="755"/>
                  </a:cubicBezTo>
                  <a:cubicBezTo>
                    <a:pt x="751" y="743"/>
                    <a:pt x="751" y="705"/>
                    <a:pt x="738" y="680"/>
                  </a:cubicBezTo>
                  <a:cubicBezTo>
                    <a:pt x="776" y="668"/>
                    <a:pt x="801" y="630"/>
                    <a:pt x="801" y="593"/>
                  </a:cubicBezTo>
                  <a:cubicBezTo>
                    <a:pt x="801" y="480"/>
                    <a:pt x="701" y="330"/>
                    <a:pt x="651" y="268"/>
                  </a:cubicBezTo>
                  <a:cubicBezTo>
                    <a:pt x="574" y="134"/>
                    <a:pt x="367" y="1"/>
                    <a:pt x="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 name="Google Shape;308;p4"/>
            <p:cNvSpPr/>
            <p:nvPr/>
          </p:nvSpPr>
          <p:spPr>
            <a:xfrm>
              <a:off x="6315575" y="2206400"/>
              <a:ext cx="19400" cy="7975"/>
            </a:xfrm>
            <a:custGeom>
              <a:avLst/>
              <a:gdLst/>
              <a:ahLst/>
              <a:cxnLst/>
              <a:rect l="l" t="t" r="r" b="b"/>
              <a:pathLst>
                <a:path w="776" h="319" extrusionOk="0">
                  <a:moveTo>
                    <a:pt x="1" y="1"/>
                  </a:moveTo>
                  <a:lnTo>
                    <a:pt x="1" y="1"/>
                  </a:lnTo>
                  <a:cubicBezTo>
                    <a:pt x="138" y="151"/>
                    <a:pt x="388" y="201"/>
                    <a:pt x="538" y="263"/>
                  </a:cubicBezTo>
                  <a:cubicBezTo>
                    <a:pt x="577" y="271"/>
                    <a:pt x="641" y="319"/>
                    <a:pt x="693" y="319"/>
                  </a:cubicBezTo>
                  <a:cubicBezTo>
                    <a:pt x="723" y="319"/>
                    <a:pt x="749" y="302"/>
                    <a:pt x="763" y="251"/>
                  </a:cubicBezTo>
                  <a:cubicBezTo>
                    <a:pt x="775" y="226"/>
                    <a:pt x="751" y="201"/>
                    <a:pt x="726" y="188"/>
                  </a:cubicBezTo>
                  <a:cubicBezTo>
                    <a:pt x="501" y="76"/>
                    <a:pt x="226"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 name="Google Shape;309;p4"/>
            <p:cNvSpPr/>
            <p:nvPr/>
          </p:nvSpPr>
          <p:spPr>
            <a:xfrm>
              <a:off x="6328700" y="2212975"/>
              <a:ext cx="650" cy="25"/>
            </a:xfrm>
            <a:custGeom>
              <a:avLst/>
              <a:gdLst/>
              <a:ahLst/>
              <a:cxnLst/>
              <a:rect l="l" t="t" r="r" b="b"/>
              <a:pathLst>
                <a:path w="26" h="1" extrusionOk="0">
                  <a:moveTo>
                    <a:pt x="26" y="0"/>
                  </a:moveTo>
                  <a:cubicBezTo>
                    <a:pt x="26" y="0"/>
                    <a:pt x="13" y="0"/>
                    <a:pt x="13" y="0"/>
                  </a:cubicBezTo>
                  <a:cubicBezTo>
                    <a:pt x="13" y="0"/>
                    <a:pt x="13" y="0"/>
                    <a:pt x="13" y="0"/>
                  </a:cubicBezTo>
                  <a:cubicBezTo>
                    <a:pt x="1" y="0"/>
                    <a:pt x="26"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 name="Google Shape;310;p4"/>
            <p:cNvSpPr/>
            <p:nvPr/>
          </p:nvSpPr>
          <p:spPr>
            <a:xfrm>
              <a:off x="6316825" y="2209225"/>
              <a:ext cx="17200" cy="12575"/>
            </a:xfrm>
            <a:custGeom>
              <a:avLst/>
              <a:gdLst/>
              <a:ahLst/>
              <a:cxnLst/>
              <a:rect l="l" t="t" r="r" b="b"/>
              <a:pathLst>
                <a:path w="688" h="503" extrusionOk="0">
                  <a:moveTo>
                    <a:pt x="1" y="0"/>
                  </a:moveTo>
                  <a:lnTo>
                    <a:pt x="1" y="0"/>
                  </a:lnTo>
                  <a:cubicBezTo>
                    <a:pt x="201" y="163"/>
                    <a:pt x="413" y="313"/>
                    <a:pt x="588" y="500"/>
                  </a:cubicBezTo>
                  <a:cubicBezTo>
                    <a:pt x="593" y="502"/>
                    <a:pt x="598" y="503"/>
                    <a:pt x="604" y="503"/>
                  </a:cubicBezTo>
                  <a:cubicBezTo>
                    <a:pt x="641" y="503"/>
                    <a:pt x="688" y="469"/>
                    <a:pt x="688" y="425"/>
                  </a:cubicBezTo>
                  <a:cubicBezTo>
                    <a:pt x="676" y="375"/>
                    <a:pt x="626" y="338"/>
                    <a:pt x="588" y="300"/>
                  </a:cubicBezTo>
                  <a:cubicBezTo>
                    <a:pt x="426" y="150"/>
                    <a:pt x="201" y="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 name="Google Shape;311;p4"/>
            <p:cNvSpPr/>
            <p:nvPr/>
          </p:nvSpPr>
          <p:spPr>
            <a:xfrm>
              <a:off x="6320900" y="2214225"/>
              <a:ext cx="12150" cy="12875"/>
            </a:xfrm>
            <a:custGeom>
              <a:avLst/>
              <a:gdLst/>
              <a:ahLst/>
              <a:cxnLst/>
              <a:rect l="l" t="t" r="r" b="b"/>
              <a:pathLst>
                <a:path w="486" h="515" extrusionOk="0">
                  <a:moveTo>
                    <a:pt x="0" y="0"/>
                  </a:moveTo>
                  <a:lnTo>
                    <a:pt x="0" y="0"/>
                  </a:lnTo>
                  <a:cubicBezTo>
                    <a:pt x="100" y="163"/>
                    <a:pt x="275" y="275"/>
                    <a:pt x="363" y="450"/>
                  </a:cubicBezTo>
                  <a:cubicBezTo>
                    <a:pt x="375" y="475"/>
                    <a:pt x="375" y="500"/>
                    <a:pt x="413" y="513"/>
                  </a:cubicBezTo>
                  <a:cubicBezTo>
                    <a:pt x="417" y="514"/>
                    <a:pt x="422" y="514"/>
                    <a:pt x="426" y="514"/>
                  </a:cubicBezTo>
                  <a:cubicBezTo>
                    <a:pt x="477" y="514"/>
                    <a:pt x="486" y="447"/>
                    <a:pt x="463" y="400"/>
                  </a:cubicBezTo>
                  <a:cubicBezTo>
                    <a:pt x="388" y="200"/>
                    <a:pt x="163"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 name="Google Shape;312;p4"/>
            <p:cNvSpPr/>
            <p:nvPr/>
          </p:nvSpPr>
          <p:spPr>
            <a:xfrm>
              <a:off x="6321825" y="2218275"/>
              <a:ext cx="8775" cy="15700"/>
            </a:xfrm>
            <a:custGeom>
              <a:avLst/>
              <a:gdLst/>
              <a:ahLst/>
              <a:cxnLst/>
              <a:rect l="l" t="t" r="r" b="b"/>
              <a:pathLst>
                <a:path w="351" h="628" extrusionOk="0">
                  <a:moveTo>
                    <a:pt x="38" y="1"/>
                  </a:moveTo>
                  <a:lnTo>
                    <a:pt x="38" y="1"/>
                  </a:lnTo>
                  <a:cubicBezTo>
                    <a:pt x="88" y="151"/>
                    <a:pt x="151" y="301"/>
                    <a:pt x="201" y="451"/>
                  </a:cubicBezTo>
                  <a:cubicBezTo>
                    <a:pt x="126" y="326"/>
                    <a:pt x="88" y="238"/>
                    <a:pt x="1" y="138"/>
                  </a:cubicBezTo>
                  <a:lnTo>
                    <a:pt x="1" y="138"/>
                  </a:lnTo>
                  <a:cubicBezTo>
                    <a:pt x="76" y="288"/>
                    <a:pt x="76" y="476"/>
                    <a:pt x="201" y="601"/>
                  </a:cubicBezTo>
                  <a:cubicBezTo>
                    <a:pt x="212" y="618"/>
                    <a:pt x="235" y="627"/>
                    <a:pt x="255" y="627"/>
                  </a:cubicBezTo>
                  <a:cubicBezTo>
                    <a:pt x="279" y="627"/>
                    <a:pt x="301" y="615"/>
                    <a:pt x="301" y="588"/>
                  </a:cubicBezTo>
                  <a:cubicBezTo>
                    <a:pt x="288" y="576"/>
                    <a:pt x="276" y="563"/>
                    <a:pt x="276" y="551"/>
                  </a:cubicBezTo>
                  <a:cubicBezTo>
                    <a:pt x="313" y="551"/>
                    <a:pt x="351" y="501"/>
                    <a:pt x="326" y="451"/>
                  </a:cubicBezTo>
                  <a:cubicBezTo>
                    <a:pt x="276" y="276"/>
                    <a:pt x="138" y="138"/>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 name="Google Shape;313;p4"/>
            <p:cNvSpPr/>
            <p:nvPr/>
          </p:nvSpPr>
          <p:spPr>
            <a:xfrm>
              <a:off x="6325900" y="2240150"/>
              <a:ext cx="45000" cy="24300"/>
            </a:xfrm>
            <a:custGeom>
              <a:avLst/>
              <a:gdLst/>
              <a:ahLst/>
              <a:cxnLst/>
              <a:rect l="l" t="t" r="r" b="b"/>
              <a:pathLst>
                <a:path w="1800" h="972" extrusionOk="0">
                  <a:moveTo>
                    <a:pt x="0" y="1"/>
                  </a:moveTo>
                  <a:lnTo>
                    <a:pt x="0" y="1"/>
                  </a:lnTo>
                  <a:cubicBezTo>
                    <a:pt x="263" y="313"/>
                    <a:pt x="875" y="251"/>
                    <a:pt x="1050" y="288"/>
                  </a:cubicBezTo>
                  <a:cubicBezTo>
                    <a:pt x="1112" y="288"/>
                    <a:pt x="1162" y="313"/>
                    <a:pt x="1212" y="338"/>
                  </a:cubicBezTo>
                  <a:cubicBezTo>
                    <a:pt x="1154" y="329"/>
                    <a:pt x="1095" y="327"/>
                    <a:pt x="1036" y="327"/>
                  </a:cubicBezTo>
                  <a:cubicBezTo>
                    <a:pt x="946" y="327"/>
                    <a:pt x="856" y="333"/>
                    <a:pt x="766" y="333"/>
                  </a:cubicBezTo>
                  <a:cubicBezTo>
                    <a:pt x="660" y="333"/>
                    <a:pt x="554" y="324"/>
                    <a:pt x="450" y="288"/>
                  </a:cubicBezTo>
                  <a:lnTo>
                    <a:pt x="450" y="288"/>
                  </a:lnTo>
                  <a:cubicBezTo>
                    <a:pt x="687" y="438"/>
                    <a:pt x="1000" y="438"/>
                    <a:pt x="1262" y="538"/>
                  </a:cubicBezTo>
                  <a:lnTo>
                    <a:pt x="1262" y="538"/>
                  </a:lnTo>
                  <a:cubicBezTo>
                    <a:pt x="1281" y="547"/>
                    <a:pt x="1412" y="615"/>
                    <a:pt x="1412" y="625"/>
                  </a:cubicBezTo>
                  <a:cubicBezTo>
                    <a:pt x="1162" y="513"/>
                    <a:pt x="862" y="513"/>
                    <a:pt x="587" y="488"/>
                  </a:cubicBezTo>
                  <a:lnTo>
                    <a:pt x="587" y="488"/>
                  </a:lnTo>
                  <a:cubicBezTo>
                    <a:pt x="925" y="613"/>
                    <a:pt x="1287" y="725"/>
                    <a:pt x="1575" y="963"/>
                  </a:cubicBezTo>
                  <a:cubicBezTo>
                    <a:pt x="1587" y="969"/>
                    <a:pt x="1599" y="972"/>
                    <a:pt x="1611" y="972"/>
                  </a:cubicBezTo>
                  <a:cubicBezTo>
                    <a:pt x="1672" y="972"/>
                    <a:pt x="1721" y="900"/>
                    <a:pt x="1700" y="838"/>
                  </a:cubicBezTo>
                  <a:cubicBezTo>
                    <a:pt x="1675" y="788"/>
                    <a:pt x="1625" y="750"/>
                    <a:pt x="1575" y="713"/>
                  </a:cubicBezTo>
                  <a:cubicBezTo>
                    <a:pt x="1637" y="713"/>
                    <a:pt x="1700" y="650"/>
                    <a:pt x="1700" y="588"/>
                  </a:cubicBezTo>
                  <a:cubicBezTo>
                    <a:pt x="1687" y="550"/>
                    <a:pt x="1662" y="513"/>
                    <a:pt x="1637" y="488"/>
                  </a:cubicBezTo>
                  <a:cubicBezTo>
                    <a:pt x="1662" y="475"/>
                    <a:pt x="1675" y="450"/>
                    <a:pt x="1700" y="425"/>
                  </a:cubicBezTo>
                  <a:cubicBezTo>
                    <a:pt x="1800" y="188"/>
                    <a:pt x="1425" y="63"/>
                    <a:pt x="1250" y="13"/>
                  </a:cubicBezTo>
                  <a:cubicBezTo>
                    <a:pt x="1199" y="5"/>
                    <a:pt x="1150" y="1"/>
                    <a:pt x="1101" y="1"/>
                  </a:cubicBezTo>
                  <a:cubicBezTo>
                    <a:pt x="842" y="1"/>
                    <a:pt x="602" y="99"/>
                    <a:pt x="363" y="99"/>
                  </a:cubicBezTo>
                  <a:cubicBezTo>
                    <a:pt x="242" y="99"/>
                    <a:pt x="122" y="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 name="Google Shape;314;p4"/>
            <p:cNvSpPr/>
            <p:nvPr/>
          </p:nvSpPr>
          <p:spPr>
            <a:xfrm>
              <a:off x="6344625" y="2256700"/>
              <a:ext cx="29725" cy="35475"/>
            </a:xfrm>
            <a:custGeom>
              <a:avLst/>
              <a:gdLst/>
              <a:ahLst/>
              <a:cxnLst/>
              <a:rect l="l" t="t" r="r" b="b"/>
              <a:pathLst>
                <a:path w="1189" h="1419" extrusionOk="0">
                  <a:moveTo>
                    <a:pt x="1" y="1"/>
                  </a:moveTo>
                  <a:cubicBezTo>
                    <a:pt x="151" y="76"/>
                    <a:pt x="301" y="151"/>
                    <a:pt x="426" y="251"/>
                  </a:cubicBezTo>
                  <a:cubicBezTo>
                    <a:pt x="551" y="351"/>
                    <a:pt x="651" y="476"/>
                    <a:pt x="776" y="576"/>
                  </a:cubicBezTo>
                  <a:cubicBezTo>
                    <a:pt x="726" y="551"/>
                    <a:pt x="688" y="538"/>
                    <a:pt x="651" y="513"/>
                  </a:cubicBezTo>
                  <a:cubicBezTo>
                    <a:pt x="476" y="426"/>
                    <a:pt x="301" y="288"/>
                    <a:pt x="113" y="226"/>
                  </a:cubicBezTo>
                  <a:lnTo>
                    <a:pt x="113" y="226"/>
                  </a:lnTo>
                  <a:cubicBezTo>
                    <a:pt x="326" y="388"/>
                    <a:pt x="488" y="626"/>
                    <a:pt x="726" y="763"/>
                  </a:cubicBezTo>
                  <a:cubicBezTo>
                    <a:pt x="736" y="763"/>
                    <a:pt x="746" y="771"/>
                    <a:pt x="756" y="775"/>
                  </a:cubicBezTo>
                  <a:lnTo>
                    <a:pt x="756" y="775"/>
                  </a:lnTo>
                  <a:cubicBezTo>
                    <a:pt x="533" y="737"/>
                    <a:pt x="274" y="662"/>
                    <a:pt x="76" y="576"/>
                  </a:cubicBezTo>
                  <a:lnTo>
                    <a:pt x="76" y="576"/>
                  </a:lnTo>
                  <a:cubicBezTo>
                    <a:pt x="301" y="763"/>
                    <a:pt x="563" y="926"/>
                    <a:pt x="851" y="988"/>
                  </a:cubicBezTo>
                  <a:cubicBezTo>
                    <a:pt x="806" y="997"/>
                    <a:pt x="762" y="1006"/>
                    <a:pt x="718" y="1006"/>
                  </a:cubicBezTo>
                  <a:cubicBezTo>
                    <a:pt x="700" y="1006"/>
                    <a:pt x="682" y="1004"/>
                    <a:pt x="663" y="1001"/>
                  </a:cubicBezTo>
                  <a:cubicBezTo>
                    <a:pt x="463" y="1001"/>
                    <a:pt x="251" y="963"/>
                    <a:pt x="26" y="851"/>
                  </a:cubicBezTo>
                  <a:lnTo>
                    <a:pt x="26" y="851"/>
                  </a:lnTo>
                  <a:cubicBezTo>
                    <a:pt x="213" y="1013"/>
                    <a:pt x="476" y="1138"/>
                    <a:pt x="726" y="1163"/>
                  </a:cubicBezTo>
                  <a:cubicBezTo>
                    <a:pt x="694" y="1169"/>
                    <a:pt x="660" y="1172"/>
                    <a:pt x="624" y="1172"/>
                  </a:cubicBezTo>
                  <a:cubicBezTo>
                    <a:pt x="588" y="1172"/>
                    <a:pt x="551" y="1169"/>
                    <a:pt x="513" y="1163"/>
                  </a:cubicBezTo>
                  <a:lnTo>
                    <a:pt x="513" y="1163"/>
                  </a:lnTo>
                  <a:cubicBezTo>
                    <a:pt x="588" y="1201"/>
                    <a:pt x="676" y="1226"/>
                    <a:pt x="763" y="1226"/>
                  </a:cubicBezTo>
                  <a:cubicBezTo>
                    <a:pt x="745" y="1228"/>
                    <a:pt x="726" y="1229"/>
                    <a:pt x="707" y="1229"/>
                  </a:cubicBezTo>
                  <a:cubicBezTo>
                    <a:pt x="622" y="1229"/>
                    <a:pt x="530" y="1209"/>
                    <a:pt x="438" y="1188"/>
                  </a:cubicBezTo>
                  <a:lnTo>
                    <a:pt x="438" y="1188"/>
                  </a:lnTo>
                  <a:cubicBezTo>
                    <a:pt x="538" y="1251"/>
                    <a:pt x="651" y="1313"/>
                    <a:pt x="776" y="1326"/>
                  </a:cubicBezTo>
                  <a:cubicBezTo>
                    <a:pt x="863" y="1326"/>
                    <a:pt x="938" y="1301"/>
                    <a:pt x="1026" y="1263"/>
                  </a:cubicBezTo>
                  <a:lnTo>
                    <a:pt x="1026" y="1263"/>
                  </a:lnTo>
                  <a:cubicBezTo>
                    <a:pt x="1013" y="1276"/>
                    <a:pt x="1013" y="1276"/>
                    <a:pt x="1001" y="1288"/>
                  </a:cubicBezTo>
                  <a:cubicBezTo>
                    <a:pt x="927" y="1343"/>
                    <a:pt x="827" y="1378"/>
                    <a:pt x="730" y="1378"/>
                  </a:cubicBezTo>
                  <a:cubicBezTo>
                    <a:pt x="694" y="1378"/>
                    <a:pt x="659" y="1373"/>
                    <a:pt x="626" y="1363"/>
                  </a:cubicBezTo>
                  <a:lnTo>
                    <a:pt x="626" y="1363"/>
                  </a:lnTo>
                  <a:cubicBezTo>
                    <a:pt x="690" y="1400"/>
                    <a:pt x="765" y="1418"/>
                    <a:pt x="840" y="1418"/>
                  </a:cubicBezTo>
                  <a:cubicBezTo>
                    <a:pt x="967" y="1418"/>
                    <a:pt x="1092" y="1365"/>
                    <a:pt x="1163" y="1263"/>
                  </a:cubicBezTo>
                  <a:cubicBezTo>
                    <a:pt x="1188" y="1238"/>
                    <a:pt x="1188" y="1201"/>
                    <a:pt x="1163" y="1176"/>
                  </a:cubicBezTo>
                  <a:cubicBezTo>
                    <a:pt x="1188" y="1126"/>
                    <a:pt x="1163" y="1063"/>
                    <a:pt x="1101" y="1063"/>
                  </a:cubicBezTo>
                  <a:cubicBezTo>
                    <a:pt x="1088" y="1063"/>
                    <a:pt x="1076" y="1076"/>
                    <a:pt x="1063" y="1076"/>
                  </a:cubicBezTo>
                  <a:cubicBezTo>
                    <a:pt x="1063" y="1063"/>
                    <a:pt x="1063" y="1038"/>
                    <a:pt x="1063" y="1026"/>
                  </a:cubicBezTo>
                  <a:cubicBezTo>
                    <a:pt x="1188" y="1001"/>
                    <a:pt x="1188" y="838"/>
                    <a:pt x="1076" y="813"/>
                  </a:cubicBezTo>
                  <a:cubicBezTo>
                    <a:pt x="1088" y="788"/>
                    <a:pt x="1088" y="751"/>
                    <a:pt x="1076" y="713"/>
                  </a:cubicBezTo>
                  <a:cubicBezTo>
                    <a:pt x="1026" y="676"/>
                    <a:pt x="976" y="651"/>
                    <a:pt x="926" y="626"/>
                  </a:cubicBezTo>
                  <a:cubicBezTo>
                    <a:pt x="938" y="626"/>
                    <a:pt x="963" y="613"/>
                    <a:pt x="976" y="588"/>
                  </a:cubicBezTo>
                  <a:cubicBezTo>
                    <a:pt x="1013" y="526"/>
                    <a:pt x="976" y="476"/>
                    <a:pt x="926" y="438"/>
                  </a:cubicBezTo>
                  <a:cubicBezTo>
                    <a:pt x="838" y="363"/>
                    <a:pt x="751" y="288"/>
                    <a:pt x="663" y="226"/>
                  </a:cubicBezTo>
                  <a:cubicBezTo>
                    <a:pt x="476" y="76"/>
                    <a:pt x="238"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 name="Google Shape;315;p4"/>
            <p:cNvSpPr/>
            <p:nvPr/>
          </p:nvSpPr>
          <p:spPr>
            <a:xfrm>
              <a:off x="6364000" y="2343650"/>
              <a:ext cx="35450" cy="7300"/>
            </a:xfrm>
            <a:custGeom>
              <a:avLst/>
              <a:gdLst/>
              <a:ahLst/>
              <a:cxnLst/>
              <a:rect l="l" t="t" r="r" b="b"/>
              <a:pathLst>
                <a:path w="1418" h="292" extrusionOk="0">
                  <a:moveTo>
                    <a:pt x="1244" y="0"/>
                  </a:moveTo>
                  <a:cubicBezTo>
                    <a:pt x="1227" y="0"/>
                    <a:pt x="1208" y="3"/>
                    <a:pt x="1188" y="9"/>
                  </a:cubicBezTo>
                  <a:cubicBezTo>
                    <a:pt x="817" y="111"/>
                    <a:pt x="537" y="161"/>
                    <a:pt x="138" y="161"/>
                  </a:cubicBezTo>
                  <a:cubicBezTo>
                    <a:pt x="94" y="161"/>
                    <a:pt x="48" y="161"/>
                    <a:pt x="1" y="159"/>
                  </a:cubicBezTo>
                  <a:lnTo>
                    <a:pt x="1" y="159"/>
                  </a:lnTo>
                  <a:cubicBezTo>
                    <a:pt x="276" y="228"/>
                    <a:pt x="563" y="291"/>
                    <a:pt x="849" y="291"/>
                  </a:cubicBezTo>
                  <a:cubicBezTo>
                    <a:pt x="979" y="291"/>
                    <a:pt x="1109" y="278"/>
                    <a:pt x="1238" y="247"/>
                  </a:cubicBezTo>
                  <a:cubicBezTo>
                    <a:pt x="1418" y="224"/>
                    <a:pt x="1395" y="0"/>
                    <a:pt x="12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 name="Google Shape;316;p4"/>
            <p:cNvSpPr/>
            <p:nvPr/>
          </p:nvSpPr>
          <p:spPr>
            <a:xfrm>
              <a:off x="6361500" y="2337850"/>
              <a:ext cx="32825" cy="7575"/>
            </a:xfrm>
            <a:custGeom>
              <a:avLst/>
              <a:gdLst/>
              <a:ahLst/>
              <a:cxnLst/>
              <a:rect l="l" t="t" r="r" b="b"/>
              <a:pathLst>
                <a:path w="1313" h="303" extrusionOk="0">
                  <a:moveTo>
                    <a:pt x="1166" y="0"/>
                  </a:moveTo>
                  <a:cubicBezTo>
                    <a:pt x="1123" y="0"/>
                    <a:pt x="1081" y="21"/>
                    <a:pt x="1038" y="29"/>
                  </a:cubicBezTo>
                  <a:cubicBezTo>
                    <a:pt x="663" y="142"/>
                    <a:pt x="413" y="192"/>
                    <a:pt x="1" y="192"/>
                  </a:cubicBezTo>
                  <a:cubicBezTo>
                    <a:pt x="229" y="258"/>
                    <a:pt x="470" y="302"/>
                    <a:pt x="708" y="302"/>
                  </a:cubicBezTo>
                  <a:cubicBezTo>
                    <a:pt x="875" y="302"/>
                    <a:pt x="1041" y="280"/>
                    <a:pt x="1200" y="229"/>
                  </a:cubicBezTo>
                  <a:cubicBezTo>
                    <a:pt x="1300" y="204"/>
                    <a:pt x="1313" y="54"/>
                    <a:pt x="1225" y="17"/>
                  </a:cubicBezTo>
                  <a:cubicBezTo>
                    <a:pt x="1206" y="5"/>
                    <a:pt x="1186" y="0"/>
                    <a:pt x="1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 name="Google Shape;317;p4"/>
            <p:cNvSpPr/>
            <p:nvPr/>
          </p:nvSpPr>
          <p:spPr>
            <a:xfrm>
              <a:off x="6367450" y="2335700"/>
              <a:ext cx="19350" cy="6325"/>
            </a:xfrm>
            <a:custGeom>
              <a:avLst/>
              <a:gdLst/>
              <a:ahLst/>
              <a:cxnLst/>
              <a:rect l="l" t="t" r="r" b="b"/>
              <a:pathLst>
                <a:path w="774" h="253" extrusionOk="0">
                  <a:moveTo>
                    <a:pt x="703" y="0"/>
                  </a:moveTo>
                  <a:cubicBezTo>
                    <a:pt x="698" y="0"/>
                    <a:pt x="693" y="1"/>
                    <a:pt x="687" y="3"/>
                  </a:cubicBezTo>
                  <a:cubicBezTo>
                    <a:pt x="450" y="90"/>
                    <a:pt x="225" y="178"/>
                    <a:pt x="0" y="253"/>
                  </a:cubicBezTo>
                  <a:cubicBezTo>
                    <a:pt x="238" y="240"/>
                    <a:pt x="488" y="203"/>
                    <a:pt x="712" y="128"/>
                  </a:cubicBezTo>
                  <a:cubicBezTo>
                    <a:pt x="737" y="115"/>
                    <a:pt x="762" y="90"/>
                    <a:pt x="762" y="65"/>
                  </a:cubicBezTo>
                  <a:cubicBezTo>
                    <a:pt x="773" y="33"/>
                    <a:pt x="737"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 name="Google Shape;318;p4"/>
            <p:cNvSpPr/>
            <p:nvPr/>
          </p:nvSpPr>
          <p:spPr>
            <a:xfrm>
              <a:off x="6339625" y="2224025"/>
              <a:ext cx="34575" cy="13100"/>
            </a:xfrm>
            <a:custGeom>
              <a:avLst/>
              <a:gdLst/>
              <a:ahLst/>
              <a:cxnLst/>
              <a:rect l="l" t="t" r="r" b="b"/>
              <a:pathLst>
                <a:path w="1383" h="524" extrusionOk="0">
                  <a:moveTo>
                    <a:pt x="411" y="1"/>
                  </a:moveTo>
                  <a:cubicBezTo>
                    <a:pt x="266" y="1"/>
                    <a:pt x="126" y="30"/>
                    <a:pt x="1" y="96"/>
                  </a:cubicBezTo>
                  <a:cubicBezTo>
                    <a:pt x="55" y="86"/>
                    <a:pt x="107" y="81"/>
                    <a:pt x="158" y="81"/>
                  </a:cubicBezTo>
                  <a:cubicBezTo>
                    <a:pt x="423" y="81"/>
                    <a:pt x="643" y="205"/>
                    <a:pt x="863" y="321"/>
                  </a:cubicBezTo>
                  <a:cubicBezTo>
                    <a:pt x="976" y="371"/>
                    <a:pt x="1088" y="483"/>
                    <a:pt x="1213" y="521"/>
                  </a:cubicBezTo>
                  <a:cubicBezTo>
                    <a:pt x="1221" y="522"/>
                    <a:pt x="1229" y="523"/>
                    <a:pt x="1236" y="523"/>
                  </a:cubicBezTo>
                  <a:cubicBezTo>
                    <a:pt x="1334" y="523"/>
                    <a:pt x="1383" y="379"/>
                    <a:pt x="1313" y="321"/>
                  </a:cubicBezTo>
                  <a:cubicBezTo>
                    <a:pt x="1072" y="140"/>
                    <a:pt x="731"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 name="Google Shape;319;p4"/>
            <p:cNvSpPr/>
            <p:nvPr/>
          </p:nvSpPr>
          <p:spPr>
            <a:xfrm>
              <a:off x="6339950" y="2217525"/>
              <a:ext cx="30650" cy="10825"/>
            </a:xfrm>
            <a:custGeom>
              <a:avLst/>
              <a:gdLst/>
              <a:ahLst/>
              <a:cxnLst/>
              <a:rect l="l" t="t" r="r" b="b"/>
              <a:pathLst>
                <a:path w="1226" h="433" extrusionOk="0">
                  <a:moveTo>
                    <a:pt x="354" y="1"/>
                  </a:moveTo>
                  <a:cubicBezTo>
                    <a:pt x="234" y="1"/>
                    <a:pt x="114" y="18"/>
                    <a:pt x="0" y="56"/>
                  </a:cubicBezTo>
                  <a:cubicBezTo>
                    <a:pt x="375" y="56"/>
                    <a:pt x="638" y="193"/>
                    <a:pt x="950" y="368"/>
                  </a:cubicBezTo>
                  <a:cubicBezTo>
                    <a:pt x="995" y="391"/>
                    <a:pt x="1049" y="433"/>
                    <a:pt x="1105" y="433"/>
                  </a:cubicBezTo>
                  <a:cubicBezTo>
                    <a:pt x="1112" y="433"/>
                    <a:pt x="1118" y="432"/>
                    <a:pt x="1125" y="431"/>
                  </a:cubicBezTo>
                  <a:cubicBezTo>
                    <a:pt x="1213" y="406"/>
                    <a:pt x="1225" y="268"/>
                    <a:pt x="1150" y="231"/>
                  </a:cubicBezTo>
                  <a:cubicBezTo>
                    <a:pt x="915" y="91"/>
                    <a:pt x="631" y="1"/>
                    <a:pt x="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 name="Google Shape;320;p4"/>
            <p:cNvSpPr/>
            <p:nvPr/>
          </p:nvSpPr>
          <p:spPr>
            <a:xfrm>
              <a:off x="6340250" y="2211325"/>
              <a:ext cx="26225" cy="8575"/>
            </a:xfrm>
            <a:custGeom>
              <a:avLst/>
              <a:gdLst/>
              <a:ahLst/>
              <a:cxnLst/>
              <a:rect l="l" t="t" r="r" b="b"/>
              <a:pathLst>
                <a:path w="1049" h="343" extrusionOk="0">
                  <a:moveTo>
                    <a:pt x="319" y="0"/>
                  </a:moveTo>
                  <a:cubicBezTo>
                    <a:pt x="212" y="0"/>
                    <a:pt x="105" y="19"/>
                    <a:pt x="1" y="66"/>
                  </a:cubicBezTo>
                  <a:cubicBezTo>
                    <a:pt x="28" y="63"/>
                    <a:pt x="54" y="62"/>
                    <a:pt x="80" y="62"/>
                  </a:cubicBezTo>
                  <a:cubicBezTo>
                    <a:pt x="382" y="62"/>
                    <a:pt x="637" y="249"/>
                    <a:pt x="913" y="341"/>
                  </a:cubicBezTo>
                  <a:cubicBezTo>
                    <a:pt x="918" y="342"/>
                    <a:pt x="923" y="342"/>
                    <a:pt x="928" y="342"/>
                  </a:cubicBezTo>
                  <a:cubicBezTo>
                    <a:pt x="1006" y="342"/>
                    <a:pt x="1049" y="250"/>
                    <a:pt x="1013" y="191"/>
                  </a:cubicBezTo>
                  <a:cubicBezTo>
                    <a:pt x="976" y="141"/>
                    <a:pt x="888" y="129"/>
                    <a:pt x="838" y="104"/>
                  </a:cubicBezTo>
                  <a:cubicBezTo>
                    <a:pt x="668" y="50"/>
                    <a:pt x="493"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 name="Google Shape;321;p4"/>
            <p:cNvSpPr/>
            <p:nvPr/>
          </p:nvSpPr>
          <p:spPr>
            <a:xfrm>
              <a:off x="6339325" y="2204850"/>
              <a:ext cx="23600" cy="7425"/>
            </a:xfrm>
            <a:custGeom>
              <a:avLst/>
              <a:gdLst/>
              <a:ahLst/>
              <a:cxnLst/>
              <a:rect l="l" t="t" r="r" b="b"/>
              <a:pathLst>
                <a:path w="944" h="297" extrusionOk="0">
                  <a:moveTo>
                    <a:pt x="319" y="0"/>
                  </a:moveTo>
                  <a:cubicBezTo>
                    <a:pt x="208" y="0"/>
                    <a:pt x="100" y="20"/>
                    <a:pt x="0" y="63"/>
                  </a:cubicBezTo>
                  <a:cubicBezTo>
                    <a:pt x="29" y="59"/>
                    <a:pt x="58" y="57"/>
                    <a:pt x="86" y="57"/>
                  </a:cubicBezTo>
                  <a:cubicBezTo>
                    <a:pt x="338" y="57"/>
                    <a:pt x="564" y="198"/>
                    <a:pt x="800" y="288"/>
                  </a:cubicBezTo>
                  <a:cubicBezTo>
                    <a:pt x="813" y="294"/>
                    <a:pt x="825" y="297"/>
                    <a:pt x="837" y="297"/>
                  </a:cubicBezTo>
                  <a:cubicBezTo>
                    <a:pt x="897" y="297"/>
                    <a:pt x="944" y="228"/>
                    <a:pt x="913" y="175"/>
                  </a:cubicBezTo>
                  <a:cubicBezTo>
                    <a:pt x="741" y="69"/>
                    <a:pt x="527"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 name="Google Shape;322;p4"/>
            <p:cNvSpPr/>
            <p:nvPr/>
          </p:nvSpPr>
          <p:spPr>
            <a:xfrm>
              <a:off x="6340575" y="2193300"/>
              <a:ext cx="21275" cy="14075"/>
            </a:xfrm>
            <a:custGeom>
              <a:avLst/>
              <a:gdLst/>
              <a:ahLst/>
              <a:cxnLst/>
              <a:rect l="l" t="t" r="r" b="b"/>
              <a:pathLst>
                <a:path w="851" h="563" extrusionOk="0">
                  <a:moveTo>
                    <a:pt x="0" y="0"/>
                  </a:moveTo>
                  <a:cubicBezTo>
                    <a:pt x="188" y="38"/>
                    <a:pt x="425" y="225"/>
                    <a:pt x="475" y="263"/>
                  </a:cubicBezTo>
                  <a:cubicBezTo>
                    <a:pt x="513" y="275"/>
                    <a:pt x="563" y="325"/>
                    <a:pt x="613" y="363"/>
                  </a:cubicBezTo>
                  <a:cubicBezTo>
                    <a:pt x="485" y="320"/>
                    <a:pt x="352" y="295"/>
                    <a:pt x="221" y="295"/>
                  </a:cubicBezTo>
                  <a:cubicBezTo>
                    <a:pt x="159" y="295"/>
                    <a:pt x="98" y="301"/>
                    <a:pt x="38" y="313"/>
                  </a:cubicBezTo>
                  <a:cubicBezTo>
                    <a:pt x="300" y="325"/>
                    <a:pt x="513" y="475"/>
                    <a:pt x="750" y="562"/>
                  </a:cubicBezTo>
                  <a:cubicBezTo>
                    <a:pt x="825" y="562"/>
                    <a:pt x="850" y="462"/>
                    <a:pt x="788" y="425"/>
                  </a:cubicBezTo>
                  <a:cubicBezTo>
                    <a:pt x="813" y="412"/>
                    <a:pt x="838" y="387"/>
                    <a:pt x="838" y="325"/>
                  </a:cubicBezTo>
                  <a:cubicBezTo>
                    <a:pt x="625" y="125"/>
                    <a:pt x="30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 name="Google Shape;323;p4"/>
            <p:cNvSpPr/>
            <p:nvPr/>
          </p:nvSpPr>
          <p:spPr>
            <a:xfrm>
              <a:off x="6332775" y="2172850"/>
              <a:ext cx="25000" cy="11950"/>
            </a:xfrm>
            <a:custGeom>
              <a:avLst/>
              <a:gdLst/>
              <a:ahLst/>
              <a:cxnLst/>
              <a:rect l="l" t="t" r="r" b="b"/>
              <a:pathLst>
                <a:path w="1000" h="478" extrusionOk="0">
                  <a:moveTo>
                    <a:pt x="298" y="1"/>
                  </a:moveTo>
                  <a:cubicBezTo>
                    <a:pt x="261" y="1"/>
                    <a:pt x="224" y="2"/>
                    <a:pt x="187" y="6"/>
                  </a:cubicBezTo>
                  <a:cubicBezTo>
                    <a:pt x="400" y="43"/>
                    <a:pt x="650" y="168"/>
                    <a:pt x="787" y="293"/>
                  </a:cubicBezTo>
                  <a:cubicBezTo>
                    <a:pt x="725" y="256"/>
                    <a:pt x="650" y="231"/>
                    <a:pt x="587" y="206"/>
                  </a:cubicBezTo>
                  <a:cubicBezTo>
                    <a:pt x="468" y="166"/>
                    <a:pt x="338" y="136"/>
                    <a:pt x="211" y="136"/>
                  </a:cubicBezTo>
                  <a:cubicBezTo>
                    <a:pt x="139" y="136"/>
                    <a:pt x="68" y="146"/>
                    <a:pt x="0" y="168"/>
                  </a:cubicBezTo>
                  <a:cubicBezTo>
                    <a:pt x="275" y="181"/>
                    <a:pt x="512" y="343"/>
                    <a:pt x="750" y="468"/>
                  </a:cubicBezTo>
                  <a:cubicBezTo>
                    <a:pt x="763" y="475"/>
                    <a:pt x="777" y="478"/>
                    <a:pt x="789" y="478"/>
                  </a:cubicBezTo>
                  <a:cubicBezTo>
                    <a:pt x="824" y="478"/>
                    <a:pt x="853" y="455"/>
                    <a:pt x="862" y="418"/>
                  </a:cubicBezTo>
                  <a:cubicBezTo>
                    <a:pt x="879" y="429"/>
                    <a:pt x="899" y="436"/>
                    <a:pt x="917" y="436"/>
                  </a:cubicBezTo>
                  <a:cubicBezTo>
                    <a:pt x="940" y="436"/>
                    <a:pt x="961" y="426"/>
                    <a:pt x="975" y="406"/>
                  </a:cubicBezTo>
                  <a:cubicBezTo>
                    <a:pt x="1000" y="343"/>
                    <a:pt x="950" y="281"/>
                    <a:pt x="912" y="231"/>
                  </a:cubicBezTo>
                  <a:cubicBezTo>
                    <a:pt x="762" y="69"/>
                    <a:pt x="527" y="1"/>
                    <a:pt x="2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 name="Google Shape;324;p4"/>
            <p:cNvSpPr/>
            <p:nvPr/>
          </p:nvSpPr>
          <p:spPr>
            <a:xfrm>
              <a:off x="6337750" y="2094575"/>
              <a:ext cx="43150" cy="16525"/>
            </a:xfrm>
            <a:custGeom>
              <a:avLst/>
              <a:gdLst/>
              <a:ahLst/>
              <a:cxnLst/>
              <a:rect l="l" t="t" r="r" b="b"/>
              <a:pathLst>
                <a:path w="1726" h="661" extrusionOk="0">
                  <a:moveTo>
                    <a:pt x="1463" y="0"/>
                  </a:moveTo>
                  <a:cubicBezTo>
                    <a:pt x="1338" y="0"/>
                    <a:pt x="1226" y="75"/>
                    <a:pt x="1101" y="100"/>
                  </a:cubicBezTo>
                  <a:cubicBezTo>
                    <a:pt x="763" y="175"/>
                    <a:pt x="463" y="263"/>
                    <a:pt x="126" y="263"/>
                  </a:cubicBezTo>
                  <a:cubicBezTo>
                    <a:pt x="347" y="322"/>
                    <a:pt x="586" y="359"/>
                    <a:pt x="825" y="359"/>
                  </a:cubicBezTo>
                  <a:cubicBezTo>
                    <a:pt x="990" y="359"/>
                    <a:pt x="1155" y="341"/>
                    <a:pt x="1313" y="300"/>
                  </a:cubicBezTo>
                  <a:lnTo>
                    <a:pt x="1313" y="300"/>
                  </a:lnTo>
                  <a:cubicBezTo>
                    <a:pt x="1276" y="325"/>
                    <a:pt x="1263" y="325"/>
                    <a:pt x="1238" y="338"/>
                  </a:cubicBezTo>
                  <a:cubicBezTo>
                    <a:pt x="938" y="422"/>
                    <a:pt x="645" y="464"/>
                    <a:pt x="328" y="464"/>
                  </a:cubicBezTo>
                  <a:cubicBezTo>
                    <a:pt x="222" y="464"/>
                    <a:pt x="113" y="459"/>
                    <a:pt x="1" y="450"/>
                  </a:cubicBezTo>
                  <a:lnTo>
                    <a:pt x="1" y="450"/>
                  </a:lnTo>
                  <a:cubicBezTo>
                    <a:pt x="291" y="565"/>
                    <a:pt x="629" y="661"/>
                    <a:pt x="958" y="661"/>
                  </a:cubicBezTo>
                  <a:cubicBezTo>
                    <a:pt x="1168" y="661"/>
                    <a:pt x="1374" y="622"/>
                    <a:pt x="1563" y="525"/>
                  </a:cubicBezTo>
                  <a:cubicBezTo>
                    <a:pt x="1726" y="450"/>
                    <a:pt x="1676" y="238"/>
                    <a:pt x="1538" y="213"/>
                  </a:cubicBezTo>
                  <a:cubicBezTo>
                    <a:pt x="1576" y="175"/>
                    <a:pt x="1576" y="100"/>
                    <a:pt x="1538" y="50"/>
                  </a:cubicBezTo>
                  <a:cubicBezTo>
                    <a:pt x="1526" y="50"/>
                    <a:pt x="1526" y="38"/>
                    <a:pt x="1513" y="25"/>
                  </a:cubicBezTo>
                  <a:cubicBezTo>
                    <a:pt x="1501" y="13"/>
                    <a:pt x="1488" y="0"/>
                    <a:pt x="14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 name="Google Shape;325;p4"/>
            <p:cNvSpPr/>
            <p:nvPr/>
          </p:nvSpPr>
          <p:spPr>
            <a:xfrm>
              <a:off x="6351500" y="2089250"/>
              <a:ext cx="22850" cy="7100"/>
            </a:xfrm>
            <a:custGeom>
              <a:avLst/>
              <a:gdLst/>
              <a:ahLst/>
              <a:cxnLst/>
              <a:rect l="l" t="t" r="r" b="b"/>
              <a:pathLst>
                <a:path w="914" h="284" extrusionOk="0">
                  <a:moveTo>
                    <a:pt x="813" y="1"/>
                  </a:moveTo>
                  <a:cubicBezTo>
                    <a:pt x="538" y="88"/>
                    <a:pt x="276" y="213"/>
                    <a:pt x="1" y="276"/>
                  </a:cubicBezTo>
                  <a:cubicBezTo>
                    <a:pt x="63" y="281"/>
                    <a:pt x="126" y="283"/>
                    <a:pt x="189" y="283"/>
                  </a:cubicBezTo>
                  <a:cubicBezTo>
                    <a:pt x="425" y="283"/>
                    <a:pt x="661" y="247"/>
                    <a:pt x="888" y="188"/>
                  </a:cubicBezTo>
                  <a:cubicBezTo>
                    <a:pt x="888" y="176"/>
                    <a:pt x="901" y="176"/>
                    <a:pt x="913" y="176"/>
                  </a:cubicBezTo>
                  <a:cubicBezTo>
                    <a:pt x="913" y="176"/>
                    <a:pt x="901" y="163"/>
                    <a:pt x="901" y="163"/>
                  </a:cubicBezTo>
                  <a:cubicBezTo>
                    <a:pt x="876" y="138"/>
                    <a:pt x="863" y="113"/>
                    <a:pt x="838" y="76"/>
                  </a:cubicBezTo>
                  <a:cubicBezTo>
                    <a:pt x="826" y="51"/>
                    <a:pt x="813" y="26"/>
                    <a:pt x="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 name="Google Shape;326;p4"/>
            <p:cNvSpPr/>
            <p:nvPr/>
          </p:nvSpPr>
          <p:spPr>
            <a:xfrm>
              <a:off x="6354625" y="2086475"/>
              <a:ext cx="14650" cy="4050"/>
            </a:xfrm>
            <a:custGeom>
              <a:avLst/>
              <a:gdLst/>
              <a:ahLst/>
              <a:cxnLst/>
              <a:rect l="l" t="t" r="r" b="b"/>
              <a:pathLst>
                <a:path w="586" h="162" extrusionOk="0">
                  <a:moveTo>
                    <a:pt x="513" y="1"/>
                  </a:moveTo>
                  <a:cubicBezTo>
                    <a:pt x="381" y="1"/>
                    <a:pt x="55" y="153"/>
                    <a:pt x="1" y="162"/>
                  </a:cubicBezTo>
                  <a:cubicBezTo>
                    <a:pt x="163" y="162"/>
                    <a:pt x="438" y="124"/>
                    <a:pt x="551" y="87"/>
                  </a:cubicBezTo>
                  <a:cubicBezTo>
                    <a:pt x="586" y="24"/>
                    <a:pt x="564" y="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 name="Google Shape;327;p4"/>
            <p:cNvSpPr/>
            <p:nvPr/>
          </p:nvSpPr>
          <p:spPr>
            <a:xfrm>
              <a:off x="6355575" y="2080575"/>
              <a:ext cx="15650" cy="6525"/>
            </a:xfrm>
            <a:custGeom>
              <a:avLst/>
              <a:gdLst/>
              <a:ahLst/>
              <a:cxnLst/>
              <a:rect l="l" t="t" r="r" b="b"/>
              <a:pathLst>
                <a:path w="626" h="261" extrusionOk="0">
                  <a:moveTo>
                    <a:pt x="555" y="0"/>
                  </a:moveTo>
                  <a:cubicBezTo>
                    <a:pt x="533" y="0"/>
                    <a:pt x="508" y="5"/>
                    <a:pt x="488" y="10"/>
                  </a:cubicBezTo>
                  <a:cubicBezTo>
                    <a:pt x="313" y="60"/>
                    <a:pt x="150" y="148"/>
                    <a:pt x="0" y="260"/>
                  </a:cubicBezTo>
                  <a:cubicBezTo>
                    <a:pt x="200" y="185"/>
                    <a:pt x="400" y="148"/>
                    <a:pt x="575" y="123"/>
                  </a:cubicBezTo>
                  <a:cubicBezTo>
                    <a:pt x="600" y="110"/>
                    <a:pt x="625" y="85"/>
                    <a:pt x="625" y="48"/>
                  </a:cubicBezTo>
                  <a:cubicBezTo>
                    <a:pt x="618" y="11"/>
                    <a:pt x="588" y="0"/>
                    <a:pt x="5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 name="Google Shape;328;p4"/>
            <p:cNvSpPr/>
            <p:nvPr/>
          </p:nvSpPr>
          <p:spPr>
            <a:xfrm>
              <a:off x="6307150" y="2082500"/>
              <a:ext cx="44025" cy="11775"/>
            </a:xfrm>
            <a:custGeom>
              <a:avLst/>
              <a:gdLst/>
              <a:ahLst/>
              <a:cxnLst/>
              <a:rect l="l" t="t" r="r" b="b"/>
              <a:pathLst>
                <a:path w="1761" h="471" extrusionOk="0">
                  <a:moveTo>
                    <a:pt x="940" y="0"/>
                  </a:moveTo>
                  <a:cubicBezTo>
                    <a:pt x="739" y="0"/>
                    <a:pt x="531" y="25"/>
                    <a:pt x="363" y="96"/>
                  </a:cubicBezTo>
                  <a:cubicBezTo>
                    <a:pt x="415" y="90"/>
                    <a:pt x="466" y="87"/>
                    <a:pt x="518" y="87"/>
                  </a:cubicBezTo>
                  <a:cubicBezTo>
                    <a:pt x="775" y="87"/>
                    <a:pt x="1027" y="156"/>
                    <a:pt x="1287" y="208"/>
                  </a:cubicBezTo>
                  <a:cubicBezTo>
                    <a:pt x="1125" y="196"/>
                    <a:pt x="963" y="146"/>
                    <a:pt x="788" y="146"/>
                  </a:cubicBezTo>
                  <a:cubicBezTo>
                    <a:pt x="770" y="145"/>
                    <a:pt x="753" y="145"/>
                    <a:pt x="735" y="145"/>
                  </a:cubicBezTo>
                  <a:cubicBezTo>
                    <a:pt x="479" y="145"/>
                    <a:pt x="234" y="229"/>
                    <a:pt x="0" y="346"/>
                  </a:cubicBezTo>
                  <a:cubicBezTo>
                    <a:pt x="138" y="309"/>
                    <a:pt x="322" y="286"/>
                    <a:pt x="469" y="286"/>
                  </a:cubicBezTo>
                  <a:cubicBezTo>
                    <a:pt x="523" y="286"/>
                    <a:pt x="572" y="289"/>
                    <a:pt x="613" y="296"/>
                  </a:cubicBezTo>
                  <a:cubicBezTo>
                    <a:pt x="925" y="321"/>
                    <a:pt x="1212" y="446"/>
                    <a:pt x="1525" y="471"/>
                  </a:cubicBezTo>
                  <a:cubicBezTo>
                    <a:pt x="1612" y="458"/>
                    <a:pt x="1725" y="446"/>
                    <a:pt x="1737" y="346"/>
                  </a:cubicBezTo>
                  <a:cubicBezTo>
                    <a:pt x="1760" y="265"/>
                    <a:pt x="1698" y="194"/>
                    <a:pt x="1619" y="194"/>
                  </a:cubicBezTo>
                  <a:cubicBezTo>
                    <a:pt x="1613" y="194"/>
                    <a:pt x="1606" y="195"/>
                    <a:pt x="1600" y="196"/>
                  </a:cubicBezTo>
                  <a:cubicBezTo>
                    <a:pt x="1612" y="171"/>
                    <a:pt x="1625" y="133"/>
                    <a:pt x="1612" y="96"/>
                  </a:cubicBezTo>
                  <a:cubicBezTo>
                    <a:pt x="1595" y="53"/>
                    <a:pt x="1554" y="39"/>
                    <a:pt x="1510" y="39"/>
                  </a:cubicBezTo>
                  <a:cubicBezTo>
                    <a:pt x="1490" y="39"/>
                    <a:pt x="1469" y="42"/>
                    <a:pt x="1450" y="46"/>
                  </a:cubicBezTo>
                  <a:cubicBezTo>
                    <a:pt x="1311" y="22"/>
                    <a:pt x="1128" y="0"/>
                    <a:pt x="9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 name="Google Shape;329;p4"/>
            <p:cNvSpPr/>
            <p:nvPr/>
          </p:nvSpPr>
          <p:spPr>
            <a:xfrm>
              <a:off x="6320275" y="2077075"/>
              <a:ext cx="31875" cy="5800"/>
            </a:xfrm>
            <a:custGeom>
              <a:avLst/>
              <a:gdLst/>
              <a:ahLst/>
              <a:cxnLst/>
              <a:rect l="l" t="t" r="r" b="b"/>
              <a:pathLst>
                <a:path w="1275" h="232" extrusionOk="0">
                  <a:moveTo>
                    <a:pt x="1125" y="0"/>
                  </a:moveTo>
                  <a:lnTo>
                    <a:pt x="1125" y="0"/>
                  </a:lnTo>
                  <a:cubicBezTo>
                    <a:pt x="800" y="63"/>
                    <a:pt x="388" y="25"/>
                    <a:pt x="0" y="150"/>
                  </a:cubicBezTo>
                  <a:cubicBezTo>
                    <a:pt x="42" y="146"/>
                    <a:pt x="84" y="144"/>
                    <a:pt x="126" y="144"/>
                  </a:cubicBezTo>
                  <a:cubicBezTo>
                    <a:pt x="410" y="144"/>
                    <a:pt x="676" y="231"/>
                    <a:pt x="953" y="231"/>
                  </a:cubicBezTo>
                  <a:cubicBezTo>
                    <a:pt x="994" y="231"/>
                    <a:pt x="1034" y="230"/>
                    <a:pt x="1075" y="225"/>
                  </a:cubicBezTo>
                  <a:cubicBezTo>
                    <a:pt x="1212" y="213"/>
                    <a:pt x="1275" y="50"/>
                    <a:pt x="1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 name="Google Shape;330;p4"/>
            <p:cNvSpPr/>
            <p:nvPr/>
          </p:nvSpPr>
          <p:spPr>
            <a:xfrm>
              <a:off x="6332775" y="2060050"/>
              <a:ext cx="42075" cy="16450"/>
            </a:xfrm>
            <a:custGeom>
              <a:avLst/>
              <a:gdLst/>
              <a:ahLst/>
              <a:cxnLst/>
              <a:rect l="l" t="t" r="r" b="b"/>
              <a:pathLst>
                <a:path w="1683" h="658" extrusionOk="0">
                  <a:moveTo>
                    <a:pt x="1451" y="1"/>
                  </a:moveTo>
                  <a:cubicBezTo>
                    <a:pt x="1434" y="1"/>
                    <a:pt x="1417" y="3"/>
                    <a:pt x="1400" y="7"/>
                  </a:cubicBezTo>
                  <a:cubicBezTo>
                    <a:pt x="987" y="19"/>
                    <a:pt x="650" y="281"/>
                    <a:pt x="275" y="431"/>
                  </a:cubicBezTo>
                  <a:cubicBezTo>
                    <a:pt x="537" y="394"/>
                    <a:pt x="750" y="356"/>
                    <a:pt x="950" y="319"/>
                  </a:cubicBezTo>
                  <a:lnTo>
                    <a:pt x="950" y="319"/>
                  </a:lnTo>
                  <a:cubicBezTo>
                    <a:pt x="837" y="369"/>
                    <a:pt x="712" y="431"/>
                    <a:pt x="687" y="431"/>
                  </a:cubicBezTo>
                  <a:cubicBezTo>
                    <a:pt x="562" y="506"/>
                    <a:pt x="225" y="606"/>
                    <a:pt x="0" y="631"/>
                  </a:cubicBezTo>
                  <a:cubicBezTo>
                    <a:pt x="108" y="649"/>
                    <a:pt x="216" y="657"/>
                    <a:pt x="325" y="657"/>
                  </a:cubicBezTo>
                  <a:cubicBezTo>
                    <a:pt x="607" y="657"/>
                    <a:pt x="888" y="599"/>
                    <a:pt x="1150" y="481"/>
                  </a:cubicBezTo>
                  <a:cubicBezTo>
                    <a:pt x="1212" y="469"/>
                    <a:pt x="1287" y="444"/>
                    <a:pt x="1287" y="369"/>
                  </a:cubicBezTo>
                  <a:cubicBezTo>
                    <a:pt x="1287" y="306"/>
                    <a:pt x="1262" y="281"/>
                    <a:pt x="1225" y="269"/>
                  </a:cubicBezTo>
                  <a:cubicBezTo>
                    <a:pt x="1325" y="244"/>
                    <a:pt x="1425" y="231"/>
                    <a:pt x="1537" y="219"/>
                  </a:cubicBezTo>
                  <a:cubicBezTo>
                    <a:pt x="1682" y="130"/>
                    <a:pt x="1588" y="1"/>
                    <a:pt x="14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 name="Google Shape;331;p4"/>
            <p:cNvSpPr/>
            <p:nvPr/>
          </p:nvSpPr>
          <p:spPr>
            <a:xfrm>
              <a:off x="6365250" y="2188425"/>
              <a:ext cx="37525" cy="13125"/>
            </a:xfrm>
            <a:custGeom>
              <a:avLst/>
              <a:gdLst/>
              <a:ahLst/>
              <a:cxnLst/>
              <a:rect l="l" t="t" r="r" b="b"/>
              <a:pathLst>
                <a:path w="1501" h="525" extrusionOk="0">
                  <a:moveTo>
                    <a:pt x="629" y="0"/>
                  </a:moveTo>
                  <a:cubicBezTo>
                    <a:pt x="409" y="0"/>
                    <a:pt x="192" y="44"/>
                    <a:pt x="1" y="145"/>
                  </a:cubicBezTo>
                  <a:cubicBezTo>
                    <a:pt x="117" y="120"/>
                    <a:pt x="216" y="109"/>
                    <a:pt x="311" y="109"/>
                  </a:cubicBezTo>
                  <a:cubicBezTo>
                    <a:pt x="452" y="109"/>
                    <a:pt x="582" y="133"/>
                    <a:pt x="738" y="170"/>
                  </a:cubicBezTo>
                  <a:cubicBezTo>
                    <a:pt x="888" y="233"/>
                    <a:pt x="1000" y="220"/>
                    <a:pt x="1113" y="358"/>
                  </a:cubicBezTo>
                  <a:cubicBezTo>
                    <a:pt x="1125" y="370"/>
                    <a:pt x="1138" y="395"/>
                    <a:pt x="1150" y="408"/>
                  </a:cubicBezTo>
                  <a:cubicBezTo>
                    <a:pt x="1183" y="462"/>
                    <a:pt x="1225" y="525"/>
                    <a:pt x="1284" y="525"/>
                  </a:cubicBezTo>
                  <a:cubicBezTo>
                    <a:pt x="1293" y="525"/>
                    <a:pt x="1303" y="523"/>
                    <a:pt x="1313" y="520"/>
                  </a:cubicBezTo>
                  <a:cubicBezTo>
                    <a:pt x="1500" y="483"/>
                    <a:pt x="1400" y="295"/>
                    <a:pt x="1313" y="220"/>
                  </a:cubicBezTo>
                  <a:cubicBezTo>
                    <a:pt x="1188" y="58"/>
                    <a:pt x="975" y="33"/>
                    <a:pt x="788" y="8"/>
                  </a:cubicBezTo>
                  <a:cubicBezTo>
                    <a:pt x="735" y="3"/>
                    <a:pt x="682" y="0"/>
                    <a:pt x="6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 name="Google Shape;332;p4"/>
            <p:cNvSpPr/>
            <p:nvPr/>
          </p:nvSpPr>
          <p:spPr>
            <a:xfrm>
              <a:off x="6379950" y="2184775"/>
              <a:ext cx="24900" cy="8875"/>
            </a:xfrm>
            <a:custGeom>
              <a:avLst/>
              <a:gdLst/>
              <a:ahLst/>
              <a:cxnLst/>
              <a:rect l="l" t="t" r="r" b="b"/>
              <a:pathLst>
                <a:path w="996" h="355" extrusionOk="0">
                  <a:moveTo>
                    <a:pt x="334" y="1"/>
                  </a:moveTo>
                  <a:cubicBezTo>
                    <a:pt x="218" y="1"/>
                    <a:pt x="103" y="21"/>
                    <a:pt x="0" y="66"/>
                  </a:cubicBezTo>
                  <a:cubicBezTo>
                    <a:pt x="26" y="63"/>
                    <a:pt x="52" y="62"/>
                    <a:pt x="78" y="62"/>
                  </a:cubicBezTo>
                  <a:cubicBezTo>
                    <a:pt x="272" y="62"/>
                    <a:pt x="448" y="140"/>
                    <a:pt x="625" y="229"/>
                  </a:cubicBezTo>
                  <a:cubicBezTo>
                    <a:pt x="712" y="254"/>
                    <a:pt x="775" y="329"/>
                    <a:pt x="862" y="354"/>
                  </a:cubicBezTo>
                  <a:cubicBezTo>
                    <a:pt x="867" y="354"/>
                    <a:pt x="871" y="354"/>
                    <a:pt x="875" y="354"/>
                  </a:cubicBezTo>
                  <a:cubicBezTo>
                    <a:pt x="965" y="354"/>
                    <a:pt x="996" y="226"/>
                    <a:pt x="912" y="179"/>
                  </a:cubicBezTo>
                  <a:cubicBezTo>
                    <a:pt x="752" y="67"/>
                    <a:pt x="541"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 name="Google Shape;333;p4"/>
            <p:cNvSpPr/>
            <p:nvPr/>
          </p:nvSpPr>
          <p:spPr>
            <a:xfrm>
              <a:off x="6396500" y="218580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 name="Google Shape;334;p4"/>
            <p:cNvSpPr/>
            <p:nvPr/>
          </p:nvSpPr>
          <p:spPr>
            <a:xfrm>
              <a:off x="6396500" y="2185800"/>
              <a:ext cx="325" cy="25"/>
            </a:xfrm>
            <a:custGeom>
              <a:avLst/>
              <a:gdLst/>
              <a:ahLst/>
              <a:cxnLst/>
              <a:rect l="l" t="t" r="r" b="b"/>
              <a:pathLst>
                <a:path w="13" h="1" extrusionOk="0">
                  <a:moveTo>
                    <a:pt x="0" y="0"/>
                  </a:moveTo>
                  <a:cubicBezTo>
                    <a:pt x="0" y="0"/>
                    <a:pt x="13" y="0"/>
                    <a:pt x="13" y="0"/>
                  </a:cubicBezTo>
                  <a:cubicBezTo>
                    <a:pt x="13" y="0"/>
                    <a:pt x="13"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 name="Google Shape;335;p4"/>
            <p:cNvSpPr/>
            <p:nvPr/>
          </p:nvSpPr>
          <p:spPr>
            <a:xfrm>
              <a:off x="6384925" y="2181450"/>
              <a:ext cx="14100" cy="4500"/>
            </a:xfrm>
            <a:custGeom>
              <a:avLst/>
              <a:gdLst/>
              <a:ahLst/>
              <a:cxnLst/>
              <a:rect l="l" t="t" r="r" b="b"/>
              <a:pathLst>
                <a:path w="564" h="180" extrusionOk="0">
                  <a:moveTo>
                    <a:pt x="151" y="1"/>
                  </a:moveTo>
                  <a:cubicBezTo>
                    <a:pt x="101" y="1"/>
                    <a:pt x="51" y="8"/>
                    <a:pt x="1" y="24"/>
                  </a:cubicBezTo>
                  <a:cubicBezTo>
                    <a:pt x="176" y="37"/>
                    <a:pt x="301" y="112"/>
                    <a:pt x="463" y="174"/>
                  </a:cubicBezTo>
                  <a:cubicBezTo>
                    <a:pt x="470" y="178"/>
                    <a:pt x="478" y="179"/>
                    <a:pt x="485" y="179"/>
                  </a:cubicBezTo>
                  <a:cubicBezTo>
                    <a:pt x="507" y="179"/>
                    <a:pt x="529" y="167"/>
                    <a:pt x="538" y="149"/>
                  </a:cubicBezTo>
                  <a:cubicBezTo>
                    <a:pt x="563" y="87"/>
                    <a:pt x="488" y="74"/>
                    <a:pt x="451" y="62"/>
                  </a:cubicBezTo>
                  <a:cubicBezTo>
                    <a:pt x="351" y="28"/>
                    <a:pt x="251"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 name="Google Shape;336;p4"/>
            <p:cNvSpPr/>
            <p:nvPr/>
          </p:nvSpPr>
          <p:spPr>
            <a:xfrm>
              <a:off x="6368075" y="2208350"/>
              <a:ext cx="39075" cy="24375"/>
            </a:xfrm>
            <a:custGeom>
              <a:avLst/>
              <a:gdLst/>
              <a:ahLst/>
              <a:cxnLst/>
              <a:rect l="l" t="t" r="r" b="b"/>
              <a:pathLst>
                <a:path w="1563" h="975" extrusionOk="0">
                  <a:moveTo>
                    <a:pt x="605" y="1"/>
                  </a:moveTo>
                  <a:cubicBezTo>
                    <a:pt x="399" y="1"/>
                    <a:pt x="192" y="38"/>
                    <a:pt x="0" y="110"/>
                  </a:cubicBezTo>
                  <a:cubicBezTo>
                    <a:pt x="58" y="104"/>
                    <a:pt x="114" y="102"/>
                    <a:pt x="170" y="102"/>
                  </a:cubicBezTo>
                  <a:cubicBezTo>
                    <a:pt x="466" y="102"/>
                    <a:pt x="741" y="180"/>
                    <a:pt x="1025" y="285"/>
                  </a:cubicBezTo>
                  <a:cubicBezTo>
                    <a:pt x="987" y="285"/>
                    <a:pt x="950" y="273"/>
                    <a:pt x="925" y="273"/>
                  </a:cubicBezTo>
                  <a:cubicBezTo>
                    <a:pt x="650" y="273"/>
                    <a:pt x="363" y="285"/>
                    <a:pt x="113" y="398"/>
                  </a:cubicBezTo>
                  <a:cubicBezTo>
                    <a:pt x="157" y="395"/>
                    <a:pt x="202" y="393"/>
                    <a:pt x="246" y="393"/>
                  </a:cubicBezTo>
                  <a:cubicBezTo>
                    <a:pt x="533" y="393"/>
                    <a:pt x="807" y="459"/>
                    <a:pt x="1100" y="535"/>
                  </a:cubicBezTo>
                  <a:cubicBezTo>
                    <a:pt x="940" y="557"/>
                    <a:pt x="768" y="570"/>
                    <a:pt x="590" y="570"/>
                  </a:cubicBezTo>
                  <a:cubicBezTo>
                    <a:pt x="462" y="570"/>
                    <a:pt x="331" y="563"/>
                    <a:pt x="200" y="548"/>
                  </a:cubicBezTo>
                  <a:lnTo>
                    <a:pt x="200" y="548"/>
                  </a:lnTo>
                  <a:cubicBezTo>
                    <a:pt x="493" y="653"/>
                    <a:pt x="818" y="736"/>
                    <a:pt x="1135" y="736"/>
                  </a:cubicBezTo>
                  <a:cubicBezTo>
                    <a:pt x="1157" y="736"/>
                    <a:pt x="1178" y="736"/>
                    <a:pt x="1200" y="735"/>
                  </a:cubicBezTo>
                  <a:lnTo>
                    <a:pt x="1200" y="735"/>
                  </a:lnTo>
                  <a:cubicBezTo>
                    <a:pt x="1055" y="819"/>
                    <a:pt x="910" y="861"/>
                    <a:pt x="747" y="861"/>
                  </a:cubicBezTo>
                  <a:cubicBezTo>
                    <a:pt x="644" y="861"/>
                    <a:pt x="534" y="844"/>
                    <a:pt x="413" y="810"/>
                  </a:cubicBezTo>
                  <a:lnTo>
                    <a:pt x="413" y="810"/>
                  </a:lnTo>
                  <a:cubicBezTo>
                    <a:pt x="579" y="915"/>
                    <a:pt x="779" y="974"/>
                    <a:pt x="975" y="974"/>
                  </a:cubicBezTo>
                  <a:cubicBezTo>
                    <a:pt x="1176" y="974"/>
                    <a:pt x="1373" y="912"/>
                    <a:pt x="1525" y="773"/>
                  </a:cubicBezTo>
                  <a:cubicBezTo>
                    <a:pt x="1562" y="723"/>
                    <a:pt x="1562" y="660"/>
                    <a:pt x="1512" y="623"/>
                  </a:cubicBezTo>
                  <a:cubicBezTo>
                    <a:pt x="1525" y="585"/>
                    <a:pt x="1512" y="560"/>
                    <a:pt x="1500" y="535"/>
                  </a:cubicBezTo>
                  <a:cubicBezTo>
                    <a:pt x="1525" y="498"/>
                    <a:pt x="1525" y="448"/>
                    <a:pt x="1500" y="410"/>
                  </a:cubicBezTo>
                  <a:cubicBezTo>
                    <a:pt x="1425" y="348"/>
                    <a:pt x="1337" y="323"/>
                    <a:pt x="1225" y="298"/>
                  </a:cubicBezTo>
                  <a:cubicBezTo>
                    <a:pt x="1287" y="273"/>
                    <a:pt x="1300" y="198"/>
                    <a:pt x="1250" y="135"/>
                  </a:cubicBezTo>
                  <a:cubicBezTo>
                    <a:pt x="1049" y="45"/>
                    <a:pt x="827" y="1"/>
                    <a:pt x="6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 name="Google Shape;337;p4"/>
            <p:cNvSpPr/>
            <p:nvPr/>
          </p:nvSpPr>
          <p:spPr>
            <a:xfrm>
              <a:off x="6369325" y="2202425"/>
              <a:ext cx="24550" cy="5375"/>
            </a:xfrm>
            <a:custGeom>
              <a:avLst/>
              <a:gdLst/>
              <a:ahLst/>
              <a:cxnLst/>
              <a:rect l="l" t="t" r="r" b="b"/>
              <a:pathLst>
                <a:path w="982" h="215" extrusionOk="0">
                  <a:moveTo>
                    <a:pt x="518" y="0"/>
                  </a:moveTo>
                  <a:cubicBezTo>
                    <a:pt x="337" y="0"/>
                    <a:pt x="164" y="65"/>
                    <a:pt x="0" y="147"/>
                  </a:cubicBezTo>
                  <a:cubicBezTo>
                    <a:pt x="75" y="134"/>
                    <a:pt x="149" y="129"/>
                    <a:pt x="224" y="129"/>
                  </a:cubicBezTo>
                  <a:cubicBezTo>
                    <a:pt x="436" y="129"/>
                    <a:pt x="646" y="173"/>
                    <a:pt x="850" y="210"/>
                  </a:cubicBezTo>
                  <a:cubicBezTo>
                    <a:pt x="859" y="213"/>
                    <a:pt x="868" y="214"/>
                    <a:pt x="876" y="214"/>
                  </a:cubicBezTo>
                  <a:cubicBezTo>
                    <a:pt x="938" y="214"/>
                    <a:pt x="981" y="140"/>
                    <a:pt x="937" y="85"/>
                  </a:cubicBezTo>
                  <a:cubicBezTo>
                    <a:pt x="875" y="10"/>
                    <a:pt x="737" y="35"/>
                    <a:pt x="637" y="10"/>
                  </a:cubicBezTo>
                  <a:cubicBezTo>
                    <a:pt x="597" y="3"/>
                    <a:pt x="557"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 name="Google Shape;338;p4"/>
            <p:cNvSpPr/>
            <p:nvPr/>
          </p:nvSpPr>
          <p:spPr>
            <a:xfrm>
              <a:off x="6371200" y="2248800"/>
              <a:ext cx="27825" cy="12300"/>
            </a:xfrm>
            <a:custGeom>
              <a:avLst/>
              <a:gdLst/>
              <a:ahLst/>
              <a:cxnLst/>
              <a:rect l="l" t="t" r="r" b="b"/>
              <a:pathLst>
                <a:path w="1113" h="492" extrusionOk="0">
                  <a:moveTo>
                    <a:pt x="542" y="0"/>
                  </a:moveTo>
                  <a:cubicBezTo>
                    <a:pt x="344" y="0"/>
                    <a:pt x="140" y="87"/>
                    <a:pt x="75" y="292"/>
                  </a:cubicBezTo>
                  <a:cubicBezTo>
                    <a:pt x="152" y="182"/>
                    <a:pt x="336" y="140"/>
                    <a:pt x="430" y="140"/>
                  </a:cubicBezTo>
                  <a:cubicBezTo>
                    <a:pt x="442" y="140"/>
                    <a:pt x="454" y="140"/>
                    <a:pt x="462" y="142"/>
                  </a:cubicBezTo>
                  <a:cubicBezTo>
                    <a:pt x="587" y="167"/>
                    <a:pt x="675" y="192"/>
                    <a:pt x="737" y="229"/>
                  </a:cubicBezTo>
                  <a:cubicBezTo>
                    <a:pt x="762" y="229"/>
                    <a:pt x="775" y="242"/>
                    <a:pt x="800" y="254"/>
                  </a:cubicBezTo>
                  <a:cubicBezTo>
                    <a:pt x="737" y="254"/>
                    <a:pt x="675" y="242"/>
                    <a:pt x="612" y="242"/>
                  </a:cubicBezTo>
                  <a:cubicBezTo>
                    <a:pt x="375" y="242"/>
                    <a:pt x="188" y="354"/>
                    <a:pt x="0" y="479"/>
                  </a:cubicBezTo>
                  <a:cubicBezTo>
                    <a:pt x="134" y="446"/>
                    <a:pt x="278" y="402"/>
                    <a:pt x="414" y="402"/>
                  </a:cubicBezTo>
                  <a:cubicBezTo>
                    <a:pt x="430" y="402"/>
                    <a:pt x="446" y="403"/>
                    <a:pt x="462" y="404"/>
                  </a:cubicBezTo>
                  <a:cubicBezTo>
                    <a:pt x="662" y="417"/>
                    <a:pt x="837" y="492"/>
                    <a:pt x="1025" y="492"/>
                  </a:cubicBezTo>
                  <a:cubicBezTo>
                    <a:pt x="1075" y="492"/>
                    <a:pt x="1112" y="442"/>
                    <a:pt x="1112" y="392"/>
                  </a:cubicBezTo>
                  <a:cubicBezTo>
                    <a:pt x="1112" y="329"/>
                    <a:pt x="1050" y="292"/>
                    <a:pt x="1000" y="279"/>
                  </a:cubicBezTo>
                  <a:lnTo>
                    <a:pt x="975" y="279"/>
                  </a:lnTo>
                  <a:cubicBezTo>
                    <a:pt x="1100" y="142"/>
                    <a:pt x="837" y="67"/>
                    <a:pt x="737" y="30"/>
                  </a:cubicBezTo>
                  <a:cubicBezTo>
                    <a:pt x="677" y="10"/>
                    <a:pt x="610" y="0"/>
                    <a:pt x="5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 name="Google Shape;339;p4"/>
            <p:cNvSpPr/>
            <p:nvPr/>
          </p:nvSpPr>
          <p:spPr>
            <a:xfrm>
              <a:off x="6377125" y="2281925"/>
              <a:ext cx="17200" cy="3250"/>
            </a:xfrm>
            <a:custGeom>
              <a:avLst/>
              <a:gdLst/>
              <a:ahLst/>
              <a:cxnLst/>
              <a:rect l="l" t="t" r="r" b="b"/>
              <a:pathLst>
                <a:path w="688" h="130" extrusionOk="0">
                  <a:moveTo>
                    <a:pt x="581" y="1"/>
                  </a:moveTo>
                  <a:cubicBezTo>
                    <a:pt x="552" y="1"/>
                    <a:pt x="523" y="4"/>
                    <a:pt x="500" y="4"/>
                  </a:cubicBezTo>
                  <a:cubicBezTo>
                    <a:pt x="325" y="4"/>
                    <a:pt x="151" y="29"/>
                    <a:pt x="1" y="117"/>
                  </a:cubicBezTo>
                  <a:cubicBezTo>
                    <a:pt x="73" y="101"/>
                    <a:pt x="141" y="95"/>
                    <a:pt x="207" y="95"/>
                  </a:cubicBezTo>
                  <a:cubicBezTo>
                    <a:pt x="348" y="95"/>
                    <a:pt x="481" y="121"/>
                    <a:pt x="625" y="129"/>
                  </a:cubicBezTo>
                  <a:cubicBezTo>
                    <a:pt x="650" y="129"/>
                    <a:pt x="688" y="92"/>
                    <a:pt x="675" y="67"/>
                  </a:cubicBezTo>
                  <a:cubicBezTo>
                    <a:pt x="675" y="11"/>
                    <a:pt x="630" y="1"/>
                    <a:pt x="5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 name="Google Shape;340;p4"/>
            <p:cNvSpPr/>
            <p:nvPr/>
          </p:nvSpPr>
          <p:spPr>
            <a:xfrm>
              <a:off x="6366825" y="2285875"/>
              <a:ext cx="28725" cy="10575"/>
            </a:xfrm>
            <a:custGeom>
              <a:avLst/>
              <a:gdLst/>
              <a:ahLst/>
              <a:cxnLst/>
              <a:rect l="l" t="t" r="r" b="b"/>
              <a:pathLst>
                <a:path w="1149" h="423" extrusionOk="0">
                  <a:moveTo>
                    <a:pt x="969" y="1"/>
                  </a:moveTo>
                  <a:cubicBezTo>
                    <a:pt x="763" y="1"/>
                    <a:pt x="385" y="93"/>
                    <a:pt x="338" y="109"/>
                  </a:cubicBezTo>
                  <a:cubicBezTo>
                    <a:pt x="513" y="109"/>
                    <a:pt x="700" y="134"/>
                    <a:pt x="887" y="134"/>
                  </a:cubicBezTo>
                  <a:cubicBezTo>
                    <a:pt x="862" y="134"/>
                    <a:pt x="825" y="146"/>
                    <a:pt x="800" y="146"/>
                  </a:cubicBezTo>
                  <a:cubicBezTo>
                    <a:pt x="712" y="159"/>
                    <a:pt x="425" y="209"/>
                    <a:pt x="225" y="221"/>
                  </a:cubicBezTo>
                  <a:cubicBezTo>
                    <a:pt x="350" y="246"/>
                    <a:pt x="488" y="259"/>
                    <a:pt x="625" y="271"/>
                  </a:cubicBezTo>
                  <a:cubicBezTo>
                    <a:pt x="600" y="271"/>
                    <a:pt x="575" y="284"/>
                    <a:pt x="563" y="284"/>
                  </a:cubicBezTo>
                  <a:cubicBezTo>
                    <a:pt x="471" y="304"/>
                    <a:pt x="271" y="324"/>
                    <a:pt x="105" y="324"/>
                  </a:cubicBezTo>
                  <a:cubicBezTo>
                    <a:pt x="68" y="324"/>
                    <a:pt x="32" y="323"/>
                    <a:pt x="0" y="321"/>
                  </a:cubicBezTo>
                  <a:lnTo>
                    <a:pt x="0" y="321"/>
                  </a:lnTo>
                  <a:cubicBezTo>
                    <a:pt x="175" y="377"/>
                    <a:pt x="365" y="422"/>
                    <a:pt x="551" y="422"/>
                  </a:cubicBezTo>
                  <a:cubicBezTo>
                    <a:pt x="658" y="422"/>
                    <a:pt x="762" y="407"/>
                    <a:pt x="862" y="371"/>
                  </a:cubicBezTo>
                  <a:cubicBezTo>
                    <a:pt x="900" y="346"/>
                    <a:pt x="900" y="284"/>
                    <a:pt x="862" y="259"/>
                  </a:cubicBezTo>
                  <a:cubicBezTo>
                    <a:pt x="900" y="246"/>
                    <a:pt x="937" y="246"/>
                    <a:pt x="975" y="234"/>
                  </a:cubicBezTo>
                  <a:cubicBezTo>
                    <a:pt x="987" y="221"/>
                    <a:pt x="1000" y="184"/>
                    <a:pt x="987" y="159"/>
                  </a:cubicBezTo>
                  <a:cubicBezTo>
                    <a:pt x="975" y="146"/>
                    <a:pt x="962" y="134"/>
                    <a:pt x="950" y="134"/>
                  </a:cubicBezTo>
                  <a:cubicBezTo>
                    <a:pt x="987" y="134"/>
                    <a:pt x="1025" y="134"/>
                    <a:pt x="1062" y="121"/>
                  </a:cubicBezTo>
                  <a:cubicBezTo>
                    <a:pt x="1149" y="30"/>
                    <a:pt x="1087" y="1"/>
                    <a:pt x="9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 name="Google Shape;341;p4"/>
            <p:cNvSpPr/>
            <p:nvPr/>
          </p:nvSpPr>
          <p:spPr>
            <a:xfrm>
              <a:off x="6365250" y="2296375"/>
              <a:ext cx="21275" cy="5225"/>
            </a:xfrm>
            <a:custGeom>
              <a:avLst/>
              <a:gdLst/>
              <a:ahLst/>
              <a:cxnLst/>
              <a:rect l="l" t="t" r="r" b="b"/>
              <a:pathLst>
                <a:path w="851" h="209" extrusionOk="0">
                  <a:moveTo>
                    <a:pt x="1" y="1"/>
                  </a:moveTo>
                  <a:lnTo>
                    <a:pt x="1" y="1"/>
                  </a:lnTo>
                  <a:cubicBezTo>
                    <a:pt x="207" y="109"/>
                    <a:pt x="422" y="208"/>
                    <a:pt x="654" y="208"/>
                  </a:cubicBezTo>
                  <a:cubicBezTo>
                    <a:pt x="690" y="208"/>
                    <a:pt x="726" y="206"/>
                    <a:pt x="763" y="201"/>
                  </a:cubicBezTo>
                  <a:cubicBezTo>
                    <a:pt x="825" y="201"/>
                    <a:pt x="850" y="101"/>
                    <a:pt x="788" y="63"/>
                  </a:cubicBezTo>
                  <a:cubicBezTo>
                    <a:pt x="767" y="61"/>
                    <a:pt x="745" y="60"/>
                    <a:pt x="723" y="60"/>
                  </a:cubicBezTo>
                  <a:cubicBezTo>
                    <a:pt x="663" y="60"/>
                    <a:pt x="601" y="67"/>
                    <a:pt x="540" y="67"/>
                  </a:cubicBezTo>
                  <a:cubicBezTo>
                    <a:pt x="518" y="67"/>
                    <a:pt x="497" y="66"/>
                    <a:pt x="476" y="63"/>
                  </a:cubicBezTo>
                  <a:cubicBezTo>
                    <a:pt x="301" y="51"/>
                    <a:pt x="188"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 name="Google Shape;342;p4"/>
            <p:cNvSpPr/>
            <p:nvPr/>
          </p:nvSpPr>
          <p:spPr>
            <a:xfrm>
              <a:off x="6367125" y="2299825"/>
              <a:ext cx="21275" cy="22950"/>
            </a:xfrm>
            <a:custGeom>
              <a:avLst/>
              <a:gdLst/>
              <a:ahLst/>
              <a:cxnLst/>
              <a:rect l="l" t="t" r="r" b="b"/>
              <a:pathLst>
                <a:path w="851" h="918" extrusionOk="0">
                  <a:moveTo>
                    <a:pt x="1" y="0"/>
                  </a:moveTo>
                  <a:cubicBezTo>
                    <a:pt x="276" y="238"/>
                    <a:pt x="451" y="475"/>
                    <a:pt x="638" y="788"/>
                  </a:cubicBezTo>
                  <a:cubicBezTo>
                    <a:pt x="663" y="825"/>
                    <a:pt x="675" y="875"/>
                    <a:pt x="713" y="900"/>
                  </a:cubicBezTo>
                  <a:cubicBezTo>
                    <a:pt x="725" y="912"/>
                    <a:pt x="742" y="918"/>
                    <a:pt x="760" y="918"/>
                  </a:cubicBezTo>
                  <a:cubicBezTo>
                    <a:pt x="799" y="918"/>
                    <a:pt x="842" y="893"/>
                    <a:pt x="850" y="850"/>
                  </a:cubicBezTo>
                  <a:cubicBezTo>
                    <a:pt x="850" y="775"/>
                    <a:pt x="788" y="700"/>
                    <a:pt x="750" y="625"/>
                  </a:cubicBezTo>
                  <a:cubicBezTo>
                    <a:pt x="588" y="325"/>
                    <a:pt x="301" y="1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 name="Google Shape;343;p4"/>
            <p:cNvSpPr/>
            <p:nvPr/>
          </p:nvSpPr>
          <p:spPr>
            <a:xfrm>
              <a:off x="6369000" y="2304200"/>
              <a:ext cx="16150" cy="26200"/>
            </a:xfrm>
            <a:custGeom>
              <a:avLst/>
              <a:gdLst/>
              <a:ahLst/>
              <a:cxnLst/>
              <a:rect l="l" t="t" r="r" b="b"/>
              <a:pathLst>
                <a:path w="646" h="1048" extrusionOk="0">
                  <a:moveTo>
                    <a:pt x="1" y="0"/>
                  </a:moveTo>
                  <a:lnTo>
                    <a:pt x="1" y="0"/>
                  </a:lnTo>
                  <a:cubicBezTo>
                    <a:pt x="201" y="350"/>
                    <a:pt x="313" y="563"/>
                    <a:pt x="426" y="888"/>
                  </a:cubicBezTo>
                  <a:cubicBezTo>
                    <a:pt x="438" y="938"/>
                    <a:pt x="438" y="1013"/>
                    <a:pt x="488" y="1038"/>
                  </a:cubicBezTo>
                  <a:cubicBezTo>
                    <a:pt x="502" y="1045"/>
                    <a:pt x="516" y="1048"/>
                    <a:pt x="530" y="1048"/>
                  </a:cubicBezTo>
                  <a:cubicBezTo>
                    <a:pt x="591" y="1048"/>
                    <a:pt x="646" y="986"/>
                    <a:pt x="625" y="925"/>
                  </a:cubicBezTo>
                  <a:cubicBezTo>
                    <a:pt x="538" y="550"/>
                    <a:pt x="276" y="2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 name="Google Shape;344;p4"/>
            <p:cNvSpPr/>
            <p:nvPr/>
          </p:nvSpPr>
          <p:spPr>
            <a:xfrm>
              <a:off x="6401175" y="2341850"/>
              <a:ext cx="15675" cy="4850"/>
            </a:xfrm>
            <a:custGeom>
              <a:avLst/>
              <a:gdLst/>
              <a:ahLst/>
              <a:cxnLst/>
              <a:rect l="l" t="t" r="r" b="b"/>
              <a:pathLst>
                <a:path w="627" h="194" extrusionOk="0">
                  <a:moveTo>
                    <a:pt x="544" y="1"/>
                  </a:moveTo>
                  <a:cubicBezTo>
                    <a:pt x="395" y="1"/>
                    <a:pt x="65" y="176"/>
                    <a:pt x="1" y="194"/>
                  </a:cubicBezTo>
                  <a:cubicBezTo>
                    <a:pt x="201" y="156"/>
                    <a:pt x="438" y="181"/>
                    <a:pt x="613" y="81"/>
                  </a:cubicBezTo>
                  <a:cubicBezTo>
                    <a:pt x="626" y="23"/>
                    <a:pt x="596" y="1"/>
                    <a:pt x="5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 name="Google Shape;345;p4"/>
            <p:cNvSpPr/>
            <p:nvPr/>
          </p:nvSpPr>
          <p:spPr>
            <a:xfrm>
              <a:off x="6401800" y="2339500"/>
              <a:ext cx="7225" cy="4400"/>
            </a:xfrm>
            <a:custGeom>
              <a:avLst/>
              <a:gdLst/>
              <a:ahLst/>
              <a:cxnLst/>
              <a:rect l="l" t="t" r="r" b="b"/>
              <a:pathLst>
                <a:path w="289" h="176" extrusionOk="0">
                  <a:moveTo>
                    <a:pt x="263" y="1"/>
                  </a:moveTo>
                  <a:cubicBezTo>
                    <a:pt x="163" y="26"/>
                    <a:pt x="88" y="126"/>
                    <a:pt x="1" y="175"/>
                  </a:cubicBezTo>
                  <a:cubicBezTo>
                    <a:pt x="101" y="138"/>
                    <a:pt x="201" y="101"/>
                    <a:pt x="276" y="38"/>
                  </a:cubicBezTo>
                  <a:cubicBezTo>
                    <a:pt x="288" y="26"/>
                    <a:pt x="276" y="1"/>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 name="Google Shape;346;p4"/>
            <p:cNvSpPr/>
            <p:nvPr/>
          </p:nvSpPr>
          <p:spPr>
            <a:xfrm>
              <a:off x="6352750" y="2315875"/>
              <a:ext cx="78450" cy="66425"/>
            </a:xfrm>
            <a:custGeom>
              <a:avLst/>
              <a:gdLst/>
              <a:ahLst/>
              <a:cxnLst/>
              <a:rect l="l" t="t" r="r" b="b"/>
              <a:pathLst>
                <a:path w="3138" h="2657" extrusionOk="0">
                  <a:moveTo>
                    <a:pt x="2328" y="1"/>
                  </a:moveTo>
                  <a:cubicBezTo>
                    <a:pt x="2308" y="1"/>
                    <a:pt x="2289" y="7"/>
                    <a:pt x="2275" y="21"/>
                  </a:cubicBezTo>
                  <a:cubicBezTo>
                    <a:pt x="2088" y="258"/>
                    <a:pt x="1838" y="458"/>
                    <a:pt x="1538" y="471"/>
                  </a:cubicBezTo>
                  <a:cubicBezTo>
                    <a:pt x="1599" y="485"/>
                    <a:pt x="1661" y="492"/>
                    <a:pt x="1723" y="492"/>
                  </a:cubicBezTo>
                  <a:cubicBezTo>
                    <a:pt x="1929" y="492"/>
                    <a:pt x="2134" y="415"/>
                    <a:pt x="2288" y="271"/>
                  </a:cubicBezTo>
                  <a:cubicBezTo>
                    <a:pt x="2313" y="246"/>
                    <a:pt x="2338" y="233"/>
                    <a:pt x="2363" y="196"/>
                  </a:cubicBezTo>
                  <a:lnTo>
                    <a:pt x="2363" y="196"/>
                  </a:lnTo>
                  <a:cubicBezTo>
                    <a:pt x="2300" y="296"/>
                    <a:pt x="2263" y="421"/>
                    <a:pt x="2175" y="508"/>
                  </a:cubicBezTo>
                  <a:cubicBezTo>
                    <a:pt x="2037" y="601"/>
                    <a:pt x="1876" y="736"/>
                    <a:pt x="1705" y="736"/>
                  </a:cubicBezTo>
                  <a:cubicBezTo>
                    <a:pt x="1691" y="736"/>
                    <a:pt x="1677" y="735"/>
                    <a:pt x="1663" y="733"/>
                  </a:cubicBezTo>
                  <a:lnTo>
                    <a:pt x="1663" y="733"/>
                  </a:lnTo>
                  <a:cubicBezTo>
                    <a:pt x="1703" y="758"/>
                    <a:pt x="1746" y="767"/>
                    <a:pt x="1789" y="767"/>
                  </a:cubicBezTo>
                  <a:cubicBezTo>
                    <a:pt x="1852" y="767"/>
                    <a:pt x="1916" y="748"/>
                    <a:pt x="1975" y="733"/>
                  </a:cubicBezTo>
                  <a:cubicBezTo>
                    <a:pt x="2113" y="708"/>
                    <a:pt x="2250" y="658"/>
                    <a:pt x="2350" y="558"/>
                  </a:cubicBezTo>
                  <a:lnTo>
                    <a:pt x="2350" y="558"/>
                  </a:lnTo>
                  <a:cubicBezTo>
                    <a:pt x="2325" y="658"/>
                    <a:pt x="2338" y="796"/>
                    <a:pt x="2363" y="846"/>
                  </a:cubicBezTo>
                  <a:cubicBezTo>
                    <a:pt x="2413" y="946"/>
                    <a:pt x="2525" y="1033"/>
                    <a:pt x="2675" y="1058"/>
                  </a:cubicBezTo>
                  <a:cubicBezTo>
                    <a:pt x="2663" y="1071"/>
                    <a:pt x="2663" y="1071"/>
                    <a:pt x="2663" y="1071"/>
                  </a:cubicBezTo>
                  <a:cubicBezTo>
                    <a:pt x="2000" y="1445"/>
                    <a:pt x="1213" y="1595"/>
                    <a:pt x="313" y="1595"/>
                  </a:cubicBezTo>
                  <a:cubicBezTo>
                    <a:pt x="750" y="1693"/>
                    <a:pt x="1200" y="1779"/>
                    <a:pt x="1644" y="1779"/>
                  </a:cubicBezTo>
                  <a:cubicBezTo>
                    <a:pt x="1822" y="1779"/>
                    <a:pt x="2000" y="1765"/>
                    <a:pt x="2175" y="1733"/>
                  </a:cubicBezTo>
                  <a:lnTo>
                    <a:pt x="2175" y="1733"/>
                  </a:lnTo>
                  <a:cubicBezTo>
                    <a:pt x="1688" y="1902"/>
                    <a:pt x="1208" y="2007"/>
                    <a:pt x="703" y="2007"/>
                  </a:cubicBezTo>
                  <a:cubicBezTo>
                    <a:pt x="534" y="2007"/>
                    <a:pt x="363" y="1995"/>
                    <a:pt x="188" y="1970"/>
                  </a:cubicBezTo>
                  <a:lnTo>
                    <a:pt x="188" y="1970"/>
                  </a:lnTo>
                  <a:cubicBezTo>
                    <a:pt x="603" y="2127"/>
                    <a:pt x="1045" y="2195"/>
                    <a:pt x="1484" y="2195"/>
                  </a:cubicBezTo>
                  <a:cubicBezTo>
                    <a:pt x="1640" y="2195"/>
                    <a:pt x="1796" y="2187"/>
                    <a:pt x="1950" y="2170"/>
                  </a:cubicBezTo>
                  <a:lnTo>
                    <a:pt x="1950" y="2170"/>
                  </a:lnTo>
                  <a:cubicBezTo>
                    <a:pt x="1568" y="2310"/>
                    <a:pt x="1020" y="2450"/>
                    <a:pt x="507" y="2450"/>
                  </a:cubicBezTo>
                  <a:cubicBezTo>
                    <a:pt x="331" y="2450"/>
                    <a:pt x="160" y="2433"/>
                    <a:pt x="1" y="2395"/>
                  </a:cubicBezTo>
                  <a:lnTo>
                    <a:pt x="1" y="2395"/>
                  </a:lnTo>
                  <a:cubicBezTo>
                    <a:pt x="407" y="2574"/>
                    <a:pt x="831" y="2657"/>
                    <a:pt x="1249" y="2657"/>
                  </a:cubicBezTo>
                  <a:cubicBezTo>
                    <a:pt x="1706" y="2657"/>
                    <a:pt x="2158" y="2559"/>
                    <a:pt x="2575" y="2383"/>
                  </a:cubicBezTo>
                  <a:cubicBezTo>
                    <a:pt x="2713" y="2295"/>
                    <a:pt x="2700" y="2095"/>
                    <a:pt x="2588" y="2008"/>
                  </a:cubicBezTo>
                  <a:cubicBezTo>
                    <a:pt x="2663" y="1970"/>
                    <a:pt x="2725" y="1920"/>
                    <a:pt x="2750" y="1833"/>
                  </a:cubicBezTo>
                  <a:cubicBezTo>
                    <a:pt x="2788" y="1733"/>
                    <a:pt x="2725" y="1645"/>
                    <a:pt x="2638" y="1608"/>
                  </a:cubicBezTo>
                  <a:cubicBezTo>
                    <a:pt x="2788" y="1558"/>
                    <a:pt x="2938" y="1495"/>
                    <a:pt x="3038" y="1395"/>
                  </a:cubicBezTo>
                  <a:cubicBezTo>
                    <a:pt x="3137" y="1245"/>
                    <a:pt x="3063" y="1095"/>
                    <a:pt x="2938" y="1033"/>
                  </a:cubicBezTo>
                  <a:cubicBezTo>
                    <a:pt x="2950" y="1021"/>
                    <a:pt x="2963" y="1021"/>
                    <a:pt x="2975" y="1008"/>
                  </a:cubicBezTo>
                  <a:lnTo>
                    <a:pt x="2975" y="1008"/>
                  </a:lnTo>
                  <a:cubicBezTo>
                    <a:pt x="2962" y="1021"/>
                    <a:pt x="2938" y="1021"/>
                    <a:pt x="2913" y="1021"/>
                  </a:cubicBezTo>
                  <a:cubicBezTo>
                    <a:pt x="2900" y="1008"/>
                    <a:pt x="2900" y="1008"/>
                    <a:pt x="2888" y="1008"/>
                  </a:cubicBezTo>
                  <a:cubicBezTo>
                    <a:pt x="2788" y="946"/>
                    <a:pt x="2663" y="883"/>
                    <a:pt x="2650" y="746"/>
                  </a:cubicBezTo>
                  <a:lnTo>
                    <a:pt x="2650" y="746"/>
                  </a:lnTo>
                  <a:cubicBezTo>
                    <a:pt x="2625" y="858"/>
                    <a:pt x="2700" y="946"/>
                    <a:pt x="2788" y="1021"/>
                  </a:cubicBezTo>
                  <a:lnTo>
                    <a:pt x="2775" y="1021"/>
                  </a:lnTo>
                  <a:cubicBezTo>
                    <a:pt x="2688" y="996"/>
                    <a:pt x="2613" y="933"/>
                    <a:pt x="2538" y="883"/>
                  </a:cubicBezTo>
                  <a:cubicBezTo>
                    <a:pt x="2475" y="821"/>
                    <a:pt x="2475" y="696"/>
                    <a:pt x="2488" y="646"/>
                  </a:cubicBezTo>
                  <a:cubicBezTo>
                    <a:pt x="2500" y="583"/>
                    <a:pt x="2550" y="508"/>
                    <a:pt x="2475" y="471"/>
                  </a:cubicBezTo>
                  <a:cubicBezTo>
                    <a:pt x="2460" y="471"/>
                    <a:pt x="2449" y="471"/>
                    <a:pt x="2443" y="474"/>
                  </a:cubicBezTo>
                  <a:lnTo>
                    <a:pt x="2443" y="474"/>
                  </a:lnTo>
                  <a:cubicBezTo>
                    <a:pt x="2495" y="388"/>
                    <a:pt x="2586" y="279"/>
                    <a:pt x="2538" y="171"/>
                  </a:cubicBezTo>
                  <a:cubicBezTo>
                    <a:pt x="2521" y="146"/>
                    <a:pt x="2489" y="127"/>
                    <a:pt x="2455" y="127"/>
                  </a:cubicBezTo>
                  <a:cubicBezTo>
                    <a:pt x="2437" y="127"/>
                    <a:pt x="2418" y="133"/>
                    <a:pt x="2400" y="146"/>
                  </a:cubicBezTo>
                  <a:cubicBezTo>
                    <a:pt x="2413" y="121"/>
                    <a:pt x="2425" y="108"/>
                    <a:pt x="2425" y="96"/>
                  </a:cubicBezTo>
                  <a:cubicBezTo>
                    <a:pt x="2434" y="42"/>
                    <a:pt x="2378" y="1"/>
                    <a:pt x="2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 name="Google Shape;347;p4"/>
            <p:cNvSpPr/>
            <p:nvPr/>
          </p:nvSpPr>
          <p:spPr>
            <a:xfrm>
              <a:off x="6385875" y="2305225"/>
              <a:ext cx="25025" cy="15875"/>
            </a:xfrm>
            <a:custGeom>
              <a:avLst/>
              <a:gdLst/>
              <a:ahLst/>
              <a:cxnLst/>
              <a:rect l="l" t="t" r="r" b="b"/>
              <a:pathLst>
                <a:path w="1001" h="635" extrusionOk="0">
                  <a:moveTo>
                    <a:pt x="489" y="1"/>
                  </a:moveTo>
                  <a:cubicBezTo>
                    <a:pt x="323" y="1"/>
                    <a:pt x="157" y="20"/>
                    <a:pt x="0" y="59"/>
                  </a:cubicBezTo>
                  <a:cubicBezTo>
                    <a:pt x="250" y="72"/>
                    <a:pt x="488" y="134"/>
                    <a:pt x="738" y="184"/>
                  </a:cubicBezTo>
                  <a:cubicBezTo>
                    <a:pt x="513" y="209"/>
                    <a:pt x="188" y="309"/>
                    <a:pt x="125" y="359"/>
                  </a:cubicBezTo>
                  <a:cubicBezTo>
                    <a:pt x="338" y="322"/>
                    <a:pt x="563" y="334"/>
                    <a:pt x="788" y="322"/>
                  </a:cubicBezTo>
                  <a:lnTo>
                    <a:pt x="788" y="322"/>
                  </a:lnTo>
                  <a:cubicBezTo>
                    <a:pt x="613" y="459"/>
                    <a:pt x="413" y="547"/>
                    <a:pt x="213" y="634"/>
                  </a:cubicBezTo>
                  <a:cubicBezTo>
                    <a:pt x="450" y="609"/>
                    <a:pt x="713" y="572"/>
                    <a:pt x="900" y="409"/>
                  </a:cubicBezTo>
                  <a:cubicBezTo>
                    <a:pt x="925" y="372"/>
                    <a:pt x="913" y="334"/>
                    <a:pt x="888" y="322"/>
                  </a:cubicBezTo>
                  <a:lnTo>
                    <a:pt x="925" y="322"/>
                  </a:lnTo>
                  <a:cubicBezTo>
                    <a:pt x="975" y="247"/>
                    <a:pt x="975" y="209"/>
                    <a:pt x="938" y="197"/>
                  </a:cubicBezTo>
                  <a:cubicBezTo>
                    <a:pt x="963" y="184"/>
                    <a:pt x="975" y="159"/>
                    <a:pt x="975" y="134"/>
                  </a:cubicBezTo>
                  <a:cubicBezTo>
                    <a:pt x="1000" y="34"/>
                    <a:pt x="863" y="34"/>
                    <a:pt x="788" y="22"/>
                  </a:cubicBezTo>
                  <a:cubicBezTo>
                    <a:pt x="689" y="8"/>
                    <a:pt x="589" y="1"/>
                    <a:pt x="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 name="Google Shape;348;p4"/>
            <p:cNvSpPr/>
            <p:nvPr/>
          </p:nvSpPr>
          <p:spPr>
            <a:xfrm>
              <a:off x="6390875" y="2300750"/>
              <a:ext cx="14375" cy="2400"/>
            </a:xfrm>
            <a:custGeom>
              <a:avLst/>
              <a:gdLst/>
              <a:ahLst/>
              <a:cxnLst/>
              <a:rect l="l" t="t" r="r" b="b"/>
              <a:pathLst>
                <a:path w="575" h="96" extrusionOk="0">
                  <a:moveTo>
                    <a:pt x="433" y="0"/>
                  </a:moveTo>
                  <a:cubicBezTo>
                    <a:pt x="287" y="0"/>
                    <a:pt x="39" y="56"/>
                    <a:pt x="0" y="63"/>
                  </a:cubicBezTo>
                  <a:cubicBezTo>
                    <a:pt x="130" y="63"/>
                    <a:pt x="268" y="95"/>
                    <a:pt x="408" y="95"/>
                  </a:cubicBezTo>
                  <a:cubicBezTo>
                    <a:pt x="443" y="95"/>
                    <a:pt x="478" y="93"/>
                    <a:pt x="513" y="88"/>
                  </a:cubicBezTo>
                  <a:cubicBezTo>
                    <a:pt x="575" y="22"/>
                    <a:pt x="524"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 name="Google Shape;349;p4"/>
            <p:cNvSpPr/>
            <p:nvPr/>
          </p:nvSpPr>
          <p:spPr>
            <a:xfrm>
              <a:off x="6396175" y="2294925"/>
              <a:ext cx="11050" cy="3350"/>
            </a:xfrm>
            <a:custGeom>
              <a:avLst/>
              <a:gdLst/>
              <a:ahLst/>
              <a:cxnLst/>
              <a:rect l="l" t="t" r="r" b="b"/>
              <a:pathLst>
                <a:path w="442" h="134" extrusionOk="0">
                  <a:moveTo>
                    <a:pt x="389" y="0"/>
                  </a:moveTo>
                  <a:cubicBezTo>
                    <a:pt x="372" y="0"/>
                    <a:pt x="352" y="7"/>
                    <a:pt x="338" y="22"/>
                  </a:cubicBezTo>
                  <a:cubicBezTo>
                    <a:pt x="251" y="59"/>
                    <a:pt x="126" y="109"/>
                    <a:pt x="1" y="121"/>
                  </a:cubicBezTo>
                  <a:cubicBezTo>
                    <a:pt x="42" y="129"/>
                    <a:pt x="86" y="133"/>
                    <a:pt x="131" y="133"/>
                  </a:cubicBezTo>
                  <a:cubicBezTo>
                    <a:pt x="233" y="133"/>
                    <a:pt x="339" y="111"/>
                    <a:pt x="426" y="59"/>
                  </a:cubicBezTo>
                  <a:cubicBezTo>
                    <a:pt x="441" y="20"/>
                    <a:pt x="418" y="0"/>
                    <a:pt x="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 name="Google Shape;350;p4"/>
            <p:cNvSpPr/>
            <p:nvPr/>
          </p:nvSpPr>
          <p:spPr>
            <a:xfrm>
              <a:off x="6400550" y="2287650"/>
              <a:ext cx="9975" cy="6900"/>
            </a:xfrm>
            <a:custGeom>
              <a:avLst/>
              <a:gdLst/>
              <a:ahLst/>
              <a:cxnLst/>
              <a:rect l="l" t="t" r="r" b="b"/>
              <a:pathLst>
                <a:path w="399" h="276" extrusionOk="0">
                  <a:moveTo>
                    <a:pt x="326" y="0"/>
                  </a:moveTo>
                  <a:cubicBezTo>
                    <a:pt x="213" y="50"/>
                    <a:pt x="113" y="125"/>
                    <a:pt x="13" y="188"/>
                  </a:cubicBezTo>
                  <a:cubicBezTo>
                    <a:pt x="51" y="175"/>
                    <a:pt x="238" y="125"/>
                    <a:pt x="313" y="63"/>
                  </a:cubicBezTo>
                  <a:lnTo>
                    <a:pt x="313" y="63"/>
                  </a:lnTo>
                  <a:cubicBezTo>
                    <a:pt x="226" y="163"/>
                    <a:pt x="138" y="225"/>
                    <a:pt x="1" y="275"/>
                  </a:cubicBezTo>
                  <a:cubicBezTo>
                    <a:pt x="138" y="250"/>
                    <a:pt x="288" y="200"/>
                    <a:pt x="388" y="88"/>
                  </a:cubicBezTo>
                  <a:cubicBezTo>
                    <a:pt x="398" y="67"/>
                    <a:pt x="375" y="47"/>
                    <a:pt x="360" y="47"/>
                  </a:cubicBezTo>
                  <a:cubicBezTo>
                    <a:pt x="356" y="47"/>
                    <a:pt x="353" y="48"/>
                    <a:pt x="351" y="50"/>
                  </a:cubicBezTo>
                  <a:cubicBezTo>
                    <a:pt x="363" y="25"/>
                    <a:pt x="363" y="13"/>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 name="Google Shape;351;p4"/>
            <p:cNvSpPr/>
            <p:nvPr/>
          </p:nvSpPr>
          <p:spPr>
            <a:xfrm>
              <a:off x="6373075" y="2261600"/>
              <a:ext cx="63425" cy="32375"/>
            </a:xfrm>
            <a:custGeom>
              <a:avLst/>
              <a:gdLst/>
              <a:ahLst/>
              <a:cxnLst/>
              <a:rect l="l" t="t" r="r" b="b"/>
              <a:pathLst>
                <a:path w="2537" h="1295" extrusionOk="0">
                  <a:moveTo>
                    <a:pt x="662" y="1"/>
                  </a:moveTo>
                  <a:cubicBezTo>
                    <a:pt x="438" y="1"/>
                    <a:pt x="213" y="34"/>
                    <a:pt x="0" y="105"/>
                  </a:cubicBezTo>
                  <a:cubicBezTo>
                    <a:pt x="23" y="104"/>
                    <a:pt x="46" y="103"/>
                    <a:pt x="70" y="103"/>
                  </a:cubicBezTo>
                  <a:cubicBezTo>
                    <a:pt x="359" y="103"/>
                    <a:pt x="648" y="173"/>
                    <a:pt x="937" y="242"/>
                  </a:cubicBezTo>
                  <a:cubicBezTo>
                    <a:pt x="700" y="280"/>
                    <a:pt x="450" y="305"/>
                    <a:pt x="138" y="305"/>
                  </a:cubicBezTo>
                  <a:cubicBezTo>
                    <a:pt x="434" y="373"/>
                    <a:pt x="742" y="431"/>
                    <a:pt x="1050" y="431"/>
                  </a:cubicBezTo>
                  <a:cubicBezTo>
                    <a:pt x="1079" y="431"/>
                    <a:pt x="1108" y="431"/>
                    <a:pt x="1137" y="430"/>
                  </a:cubicBezTo>
                  <a:lnTo>
                    <a:pt x="1250" y="430"/>
                  </a:lnTo>
                  <a:cubicBezTo>
                    <a:pt x="1150" y="455"/>
                    <a:pt x="1037" y="480"/>
                    <a:pt x="925" y="492"/>
                  </a:cubicBezTo>
                  <a:cubicBezTo>
                    <a:pt x="837" y="517"/>
                    <a:pt x="487" y="542"/>
                    <a:pt x="275" y="542"/>
                  </a:cubicBezTo>
                  <a:cubicBezTo>
                    <a:pt x="512" y="617"/>
                    <a:pt x="775" y="655"/>
                    <a:pt x="1025" y="655"/>
                  </a:cubicBezTo>
                  <a:cubicBezTo>
                    <a:pt x="1225" y="680"/>
                    <a:pt x="1425" y="692"/>
                    <a:pt x="1637" y="730"/>
                  </a:cubicBezTo>
                  <a:cubicBezTo>
                    <a:pt x="1662" y="730"/>
                    <a:pt x="1700" y="742"/>
                    <a:pt x="1737" y="742"/>
                  </a:cubicBezTo>
                  <a:cubicBezTo>
                    <a:pt x="1637" y="755"/>
                    <a:pt x="1550" y="767"/>
                    <a:pt x="1525" y="780"/>
                  </a:cubicBezTo>
                  <a:cubicBezTo>
                    <a:pt x="1687" y="792"/>
                    <a:pt x="1862" y="830"/>
                    <a:pt x="2025" y="855"/>
                  </a:cubicBezTo>
                  <a:cubicBezTo>
                    <a:pt x="1887" y="892"/>
                    <a:pt x="1762" y="942"/>
                    <a:pt x="1637" y="992"/>
                  </a:cubicBezTo>
                  <a:cubicBezTo>
                    <a:pt x="1825" y="967"/>
                    <a:pt x="2012" y="955"/>
                    <a:pt x="2212" y="955"/>
                  </a:cubicBezTo>
                  <a:cubicBezTo>
                    <a:pt x="2050" y="992"/>
                    <a:pt x="1887" y="1042"/>
                    <a:pt x="1737" y="1067"/>
                  </a:cubicBezTo>
                  <a:cubicBezTo>
                    <a:pt x="1762" y="1067"/>
                    <a:pt x="1876" y="1073"/>
                    <a:pt x="2001" y="1073"/>
                  </a:cubicBezTo>
                  <a:cubicBezTo>
                    <a:pt x="2063" y="1073"/>
                    <a:pt x="2129" y="1071"/>
                    <a:pt x="2187" y="1067"/>
                  </a:cubicBezTo>
                  <a:lnTo>
                    <a:pt x="2187" y="1067"/>
                  </a:lnTo>
                  <a:cubicBezTo>
                    <a:pt x="2075" y="1105"/>
                    <a:pt x="1850" y="1167"/>
                    <a:pt x="1712" y="1167"/>
                  </a:cubicBezTo>
                  <a:cubicBezTo>
                    <a:pt x="1799" y="1183"/>
                    <a:pt x="1889" y="1193"/>
                    <a:pt x="1979" y="1193"/>
                  </a:cubicBezTo>
                  <a:cubicBezTo>
                    <a:pt x="2095" y="1193"/>
                    <a:pt x="2212" y="1177"/>
                    <a:pt x="2324" y="1142"/>
                  </a:cubicBezTo>
                  <a:lnTo>
                    <a:pt x="2324" y="1142"/>
                  </a:lnTo>
                  <a:cubicBezTo>
                    <a:pt x="2175" y="1217"/>
                    <a:pt x="2025" y="1267"/>
                    <a:pt x="1850" y="1280"/>
                  </a:cubicBezTo>
                  <a:cubicBezTo>
                    <a:pt x="1920" y="1288"/>
                    <a:pt x="1997" y="1295"/>
                    <a:pt x="2074" y="1295"/>
                  </a:cubicBezTo>
                  <a:cubicBezTo>
                    <a:pt x="2227" y="1295"/>
                    <a:pt x="2383" y="1267"/>
                    <a:pt x="2499" y="1167"/>
                  </a:cubicBezTo>
                  <a:cubicBezTo>
                    <a:pt x="2537" y="1142"/>
                    <a:pt x="2512" y="1080"/>
                    <a:pt x="2462" y="1067"/>
                  </a:cubicBezTo>
                  <a:cubicBezTo>
                    <a:pt x="2499" y="1030"/>
                    <a:pt x="2474" y="967"/>
                    <a:pt x="2412" y="967"/>
                  </a:cubicBezTo>
                  <a:cubicBezTo>
                    <a:pt x="2412" y="955"/>
                    <a:pt x="2412" y="955"/>
                    <a:pt x="2399" y="942"/>
                  </a:cubicBezTo>
                  <a:lnTo>
                    <a:pt x="2412" y="942"/>
                  </a:lnTo>
                  <a:cubicBezTo>
                    <a:pt x="2449" y="942"/>
                    <a:pt x="2487" y="905"/>
                    <a:pt x="2474" y="855"/>
                  </a:cubicBezTo>
                  <a:cubicBezTo>
                    <a:pt x="2474" y="817"/>
                    <a:pt x="2424" y="792"/>
                    <a:pt x="2387" y="792"/>
                  </a:cubicBezTo>
                  <a:cubicBezTo>
                    <a:pt x="2312" y="805"/>
                    <a:pt x="2250" y="805"/>
                    <a:pt x="2175" y="817"/>
                  </a:cubicBezTo>
                  <a:cubicBezTo>
                    <a:pt x="2200" y="755"/>
                    <a:pt x="2062" y="742"/>
                    <a:pt x="1912" y="742"/>
                  </a:cubicBezTo>
                  <a:cubicBezTo>
                    <a:pt x="1962" y="705"/>
                    <a:pt x="1975" y="617"/>
                    <a:pt x="1925" y="580"/>
                  </a:cubicBezTo>
                  <a:cubicBezTo>
                    <a:pt x="1850" y="555"/>
                    <a:pt x="1787" y="542"/>
                    <a:pt x="1712" y="530"/>
                  </a:cubicBezTo>
                  <a:cubicBezTo>
                    <a:pt x="1712" y="517"/>
                    <a:pt x="1700" y="505"/>
                    <a:pt x="1687" y="492"/>
                  </a:cubicBezTo>
                  <a:cubicBezTo>
                    <a:pt x="1625" y="442"/>
                    <a:pt x="1575" y="367"/>
                    <a:pt x="1512" y="305"/>
                  </a:cubicBezTo>
                  <a:cubicBezTo>
                    <a:pt x="1525" y="242"/>
                    <a:pt x="1475" y="167"/>
                    <a:pt x="1400" y="167"/>
                  </a:cubicBezTo>
                  <a:cubicBezTo>
                    <a:pt x="1400" y="167"/>
                    <a:pt x="1387" y="180"/>
                    <a:pt x="1387" y="180"/>
                  </a:cubicBezTo>
                  <a:cubicBezTo>
                    <a:pt x="1375" y="167"/>
                    <a:pt x="1362" y="155"/>
                    <a:pt x="1362" y="155"/>
                  </a:cubicBezTo>
                  <a:cubicBezTo>
                    <a:pt x="1350" y="142"/>
                    <a:pt x="1350" y="130"/>
                    <a:pt x="1350" y="130"/>
                  </a:cubicBezTo>
                  <a:cubicBezTo>
                    <a:pt x="1250" y="17"/>
                    <a:pt x="1075" y="42"/>
                    <a:pt x="937" y="17"/>
                  </a:cubicBezTo>
                  <a:cubicBezTo>
                    <a:pt x="846" y="6"/>
                    <a:pt x="754"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 name="Google Shape;352;p4"/>
            <p:cNvSpPr/>
            <p:nvPr/>
          </p:nvSpPr>
          <p:spPr>
            <a:xfrm>
              <a:off x="6414925" y="2301825"/>
              <a:ext cx="29700" cy="7475"/>
            </a:xfrm>
            <a:custGeom>
              <a:avLst/>
              <a:gdLst/>
              <a:ahLst/>
              <a:cxnLst/>
              <a:rect l="l" t="t" r="r" b="b"/>
              <a:pathLst>
                <a:path w="1188" h="299" extrusionOk="0">
                  <a:moveTo>
                    <a:pt x="1070" y="1"/>
                  </a:moveTo>
                  <a:cubicBezTo>
                    <a:pt x="972" y="1"/>
                    <a:pt x="849" y="98"/>
                    <a:pt x="763" y="108"/>
                  </a:cubicBezTo>
                  <a:cubicBezTo>
                    <a:pt x="573" y="153"/>
                    <a:pt x="409" y="185"/>
                    <a:pt x="224" y="185"/>
                  </a:cubicBezTo>
                  <a:cubicBezTo>
                    <a:pt x="153" y="185"/>
                    <a:pt x="80" y="181"/>
                    <a:pt x="1" y="170"/>
                  </a:cubicBezTo>
                  <a:lnTo>
                    <a:pt x="1" y="170"/>
                  </a:lnTo>
                  <a:cubicBezTo>
                    <a:pt x="188" y="248"/>
                    <a:pt x="402" y="299"/>
                    <a:pt x="611" y="299"/>
                  </a:cubicBezTo>
                  <a:cubicBezTo>
                    <a:pt x="807" y="299"/>
                    <a:pt x="1000" y="254"/>
                    <a:pt x="1163" y="145"/>
                  </a:cubicBezTo>
                  <a:cubicBezTo>
                    <a:pt x="1188" y="108"/>
                    <a:pt x="1188" y="58"/>
                    <a:pt x="1150" y="33"/>
                  </a:cubicBezTo>
                  <a:cubicBezTo>
                    <a:pt x="1127" y="10"/>
                    <a:pt x="1100"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 name="Google Shape;353;p4"/>
            <p:cNvSpPr/>
            <p:nvPr/>
          </p:nvSpPr>
          <p:spPr>
            <a:xfrm>
              <a:off x="6417125" y="2307625"/>
              <a:ext cx="26250" cy="7025"/>
            </a:xfrm>
            <a:custGeom>
              <a:avLst/>
              <a:gdLst/>
              <a:ahLst/>
              <a:cxnLst/>
              <a:rect l="l" t="t" r="r" b="b"/>
              <a:pathLst>
                <a:path w="1050" h="281" extrusionOk="0">
                  <a:moveTo>
                    <a:pt x="962" y="1"/>
                  </a:moveTo>
                  <a:cubicBezTo>
                    <a:pt x="837" y="13"/>
                    <a:pt x="725" y="101"/>
                    <a:pt x="587" y="113"/>
                  </a:cubicBezTo>
                  <a:cubicBezTo>
                    <a:pt x="498" y="136"/>
                    <a:pt x="381" y="154"/>
                    <a:pt x="255" y="154"/>
                  </a:cubicBezTo>
                  <a:cubicBezTo>
                    <a:pt x="172" y="154"/>
                    <a:pt x="85" y="146"/>
                    <a:pt x="0" y="126"/>
                  </a:cubicBezTo>
                  <a:lnTo>
                    <a:pt x="0" y="126"/>
                  </a:lnTo>
                  <a:cubicBezTo>
                    <a:pt x="157" y="224"/>
                    <a:pt x="351" y="281"/>
                    <a:pt x="540" y="281"/>
                  </a:cubicBezTo>
                  <a:cubicBezTo>
                    <a:pt x="713" y="281"/>
                    <a:pt x="881" y="233"/>
                    <a:pt x="1012" y="126"/>
                  </a:cubicBezTo>
                  <a:cubicBezTo>
                    <a:pt x="1050" y="88"/>
                    <a:pt x="1025" y="13"/>
                    <a:pt x="9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 name="Google Shape;354;p4"/>
            <p:cNvSpPr/>
            <p:nvPr/>
          </p:nvSpPr>
          <p:spPr>
            <a:xfrm>
              <a:off x="6419925" y="2314475"/>
              <a:ext cx="22125" cy="15725"/>
            </a:xfrm>
            <a:custGeom>
              <a:avLst/>
              <a:gdLst/>
              <a:ahLst/>
              <a:cxnLst/>
              <a:rect l="l" t="t" r="r" b="b"/>
              <a:pathLst>
                <a:path w="885" h="629" extrusionOk="0">
                  <a:moveTo>
                    <a:pt x="786" y="1"/>
                  </a:moveTo>
                  <a:cubicBezTo>
                    <a:pt x="782" y="1"/>
                    <a:pt x="779" y="1"/>
                    <a:pt x="775" y="2"/>
                  </a:cubicBezTo>
                  <a:cubicBezTo>
                    <a:pt x="700" y="14"/>
                    <a:pt x="650" y="64"/>
                    <a:pt x="600" y="77"/>
                  </a:cubicBezTo>
                  <a:cubicBezTo>
                    <a:pt x="529" y="90"/>
                    <a:pt x="457" y="97"/>
                    <a:pt x="385" y="97"/>
                  </a:cubicBezTo>
                  <a:cubicBezTo>
                    <a:pt x="257" y="97"/>
                    <a:pt x="129" y="75"/>
                    <a:pt x="1" y="27"/>
                  </a:cubicBezTo>
                  <a:lnTo>
                    <a:pt x="1" y="27"/>
                  </a:lnTo>
                  <a:cubicBezTo>
                    <a:pt x="144" y="142"/>
                    <a:pt x="339" y="227"/>
                    <a:pt x="524" y="227"/>
                  </a:cubicBezTo>
                  <a:cubicBezTo>
                    <a:pt x="580" y="227"/>
                    <a:pt x="635" y="219"/>
                    <a:pt x="688" y="202"/>
                  </a:cubicBezTo>
                  <a:lnTo>
                    <a:pt x="688" y="202"/>
                  </a:lnTo>
                  <a:cubicBezTo>
                    <a:pt x="625" y="227"/>
                    <a:pt x="563" y="252"/>
                    <a:pt x="500" y="264"/>
                  </a:cubicBezTo>
                  <a:cubicBezTo>
                    <a:pt x="474" y="267"/>
                    <a:pt x="443" y="268"/>
                    <a:pt x="410" y="268"/>
                  </a:cubicBezTo>
                  <a:cubicBezTo>
                    <a:pt x="291" y="268"/>
                    <a:pt x="138" y="248"/>
                    <a:pt x="1" y="189"/>
                  </a:cubicBezTo>
                  <a:lnTo>
                    <a:pt x="1" y="189"/>
                  </a:lnTo>
                  <a:cubicBezTo>
                    <a:pt x="140" y="305"/>
                    <a:pt x="333" y="378"/>
                    <a:pt x="529" y="378"/>
                  </a:cubicBezTo>
                  <a:cubicBezTo>
                    <a:pt x="545" y="378"/>
                    <a:pt x="560" y="378"/>
                    <a:pt x="575" y="377"/>
                  </a:cubicBezTo>
                  <a:lnTo>
                    <a:pt x="575" y="377"/>
                  </a:lnTo>
                  <a:cubicBezTo>
                    <a:pt x="538" y="389"/>
                    <a:pt x="513" y="402"/>
                    <a:pt x="488" y="402"/>
                  </a:cubicBezTo>
                  <a:cubicBezTo>
                    <a:pt x="442" y="417"/>
                    <a:pt x="394" y="424"/>
                    <a:pt x="345" y="424"/>
                  </a:cubicBezTo>
                  <a:cubicBezTo>
                    <a:pt x="235" y="424"/>
                    <a:pt x="121" y="387"/>
                    <a:pt x="26" y="327"/>
                  </a:cubicBezTo>
                  <a:lnTo>
                    <a:pt x="26" y="327"/>
                  </a:lnTo>
                  <a:cubicBezTo>
                    <a:pt x="138" y="452"/>
                    <a:pt x="301" y="514"/>
                    <a:pt x="450" y="514"/>
                  </a:cubicBezTo>
                  <a:cubicBezTo>
                    <a:pt x="388" y="531"/>
                    <a:pt x="317" y="546"/>
                    <a:pt x="249" y="546"/>
                  </a:cubicBezTo>
                  <a:cubicBezTo>
                    <a:pt x="169" y="546"/>
                    <a:pt x="92" y="525"/>
                    <a:pt x="38" y="464"/>
                  </a:cubicBezTo>
                  <a:lnTo>
                    <a:pt x="38" y="464"/>
                  </a:lnTo>
                  <a:cubicBezTo>
                    <a:pt x="92" y="580"/>
                    <a:pt x="222" y="629"/>
                    <a:pt x="355" y="629"/>
                  </a:cubicBezTo>
                  <a:cubicBezTo>
                    <a:pt x="438" y="629"/>
                    <a:pt x="521" y="610"/>
                    <a:pt x="588" y="577"/>
                  </a:cubicBezTo>
                  <a:cubicBezTo>
                    <a:pt x="625" y="539"/>
                    <a:pt x="613" y="502"/>
                    <a:pt x="575" y="489"/>
                  </a:cubicBezTo>
                  <a:cubicBezTo>
                    <a:pt x="600" y="489"/>
                    <a:pt x="638" y="477"/>
                    <a:pt x="663" y="464"/>
                  </a:cubicBezTo>
                  <a:cubicBezTo>
                    <a:pt x="700" y="452"/>
                    <a:pt x="713" y="414"/>
                    <a:pt x="700" y="377"/>
                  </a:cubicBezTo>
                  <a:cubicBezTo>
                    <a:pt x="688" y="364"/>
                    <a:pt x="675" y="364"/>
                    <a:pt x="663" y="364"/>
                  </a:cubicBezTo>
                  <a:cubicBezTo>
                    <a:pt x="688" y="352"/>
                    <a:pt x="713" y="352"/>
                    <a:pt x="738" y="339"/>
                  </a:cubicBezTo>
                  <a:cubicBezTo>
                    <a:pt x="775" y="327"/>
                    <a:pt x="825" y="289"/>
                    <a:pt x="800" y="239"/>
                  </a:cubicBezTo>
                  <a:cubicBezTo>
                    <a:pt x="800" y="202"/>
                    <a:pt x="763" y="189"/>
                    <a:pt x="725" y="189"/>
                  </a:cubicBezTo>
                  <a:cubicBezTo>
                    <a:pt x="750" y="189"/>
                    <a:pt x="788" y="164"/>
                    <a:pt x="813" y="152"/>
                  </a:cubicBezTo>
                  <a:cubicBezTo>
                    <a:pt x="884" y="116"/>
                    <a:pt x="854" y="1"/>
                    <a:pt x="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 name="Google Shape;355;p4"/>
            <p:cNvSpPr/>
            <p:nvPr/>
          </p:nvSpPr>
          <p:spPr>
            <a:xfrm>
              <a:off x="6420875" y="2328875"/>
              <a:ext cx="16425" cy="4725"/>
            </a:xfrm>
            <a:custGeom>
              <a:avLst/>
              <a:gdLst/>
              <a:ahLst/>
              <a:cxnLst/>
              <a:rect l="l" t="t" r="r" b="b"/>
              <a:pathLst>
                <a:path w="657" h="189" extrusionOk="0">
                  <a:moveTo>
                    <a:pt x="0" y="1"/>
                  </a:moveTo>
                  <a:cubicBezTo>
                    <a:pt x="68" y="136"/>
                    <a:pt x="224" y="189"/>
                    <a:pt x="373" y="189"/>
                  </a:cubicBezTo>
                  <a:cubicBezTo>
                    <a:pt x="417" y="189"/>
                    <a:pt x="460" y="184"/>
                    <a:pt x="500" y="176"/>
                  </a:cubicBezTo>
                  <a:cubicBezTo>
                    <a:pt x="550" y="163"/>
                    <a:pt x="612" y="163"/>
                    <a:pt x="637" y="113"/>
                  </a:cubicBezTo>
                  <a:cubicBezTo>
                    <a:pt x="656" y="75"/>
                    <a:pt x="625" y="38"/>
                    <a:pt x="587" y="38"/>
                  </a:cubicBezTo>
                  <a:cubicBezTo>
                    <a:pt x="575" y="38"/>
                    <a:pt x="562" y="41"/>
                    <a:pt x="550" y="51"/>
                  </a:cubicBezTo>
                  <a:cubicBezTo>
                    <a:pt x="462" y="76"/>
                    <a:pt x="359" y="101"/>
                    <a:pt x="261" y="101"/>
                  </a:cubicBezTo>
                  <a:cubicBezTo>
                    <a:pt x="163" y="101"/>
                    <a:pt x="69" y="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 name="Google Shape;356;p4"/>
            <p:cNvSpPr/>
            <p:nvPr/>
          </p:nvSpPr>
          <p:spPr>
            <a:xfrm>
              <a:off x="6420550" y="2332950"/>
              <a:ext cx="9400" cy="5975"/>
            </a:xfrm>
            <a:custGeom>
              <a:avLst/>
              <a:gdLst/>
              <a:ahLst/>
              <a:cxnLst/>
              <a:rect l="l" t="t" r="r" b="b"/>
              <a:pathLst>
                <a:path w="376" h="239" extrusionOk="0">
                  <a:moveTo>
                    <a:pt x="1" y="0"/>
                  </a:moveTo>
                  <a:lnTo>
                    <a:pt x="1" y="0"/>
                  </a:lnTo>
                  <a:cubicBezTo>
                    <a:pt x="24" y="142"/>
                    <a:pt x="192" y="239"/>
                    <a:pt x="327" y="239"/>
                  </a:cubicBezTo>
                  <a:cubicBezTo>
                    <a:pt x="335" y="239"/>
                    <a:pt x="343" y="238"/>
                    <a:pt x="351" y="238"/>
                  </a:cubicBezTo>
                  <a:cubicBezTo>
                    <a:pt x="363" y="238"/>
                    <a:pt x="376" y="213"/>
                    <a:pt x="376" y="200"/>
                  </a:cubicBezTo>
                  <a:cubicBezTo>
                    <a:pt x="368" y="178"/>
                    <a:pt x="347" y="173"/>
                    <a:pt x="326" y="173"/>
                  </a:cubicBezTo>
                  <a:cubicBezTo>
                    <a:pt x="312" y="173"/>
                    <a:pt x="298" y="175"/>
                    <a:pt x="288" y="175"/>
                  </a:cubicBezTo>
                  <a:cubicBezTo>
                    <a:pt x="176" y="150"/>
                    <a:pt x="51"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 name="Google Shape;357;p4"/>
            <p:cNvSpPr/>
            <p:nvPr/>
          </p:nvSpPr>
          <p:spPr>
            <a:xfrm>
              <a:off x="6382750" y="2238400"/>
              <a:ext cx="38900" cy="13175"/>
            </a:xfrm>
            <a:custGeom>
              <a:avLst/>
              <a:gdLst/>
              <a:ahLst/>
              <a:cxnLst/>
              <a:rect l="l" t="t" r="r" b="b"/>
              <a:pathLst>
                <a:path w="1556" h="527" extrusionOk="0">
                  <a:moveTo>
                    <a:pt x="1369" y="1"/>
                  </a:moveTo>
                  <a:cubicBezTo>
                    <a:pt x="1344" y="1"/>
                    <a:pt x="1317" y="7"/>
                    <a:pt x="1288" y="21"/>
                  </a:cubicBezTo>
                  <a:lnTo>
                    <a:pt x="1300" y="21"/>
                  </a:lnTo>
                  <a:cubicBezTo>
                    <a:pt x="1308" y="18"/>
                    <a:pt x="1312" y="17"/>
                    <a:pt x="1313" y="17"/>
                  </a:cubicBezTo>
                  <a:lnTo>
                    <a:pt x="1313" y="17"/>
                  </a:lnTo>
                  <a:cubicBezTo>
                    <a:pt x="1319" y="17"/>
                    <a:pt x="1283" y="33"/>
                    <a:pt x="1263" y="33"/>
                  </a:cubicBezTo>
                  <a:cubicBezTo>
                    <a:pt x="1101" y="128"/>
                    <a:pt x="715" y="209"/>
                    <a:pt x="341" y="209"/>
                  </a:cubicBezTo>
                  <a:cubicBezTo>
                    <a:pt x="224" y="209"/>
                    <a:pt x="108" y="201"/>
                    <a:pt x="0" y="183"/>
                  </a:cubicBezTo>
                  <a:lnTo>
                    <a:pt x="0" y="183"/>
                  </a:lnTo>
                  <a:cubicBezTo>
                    <a:pt x="273" y="292"/>
                    <a:pt x="578" y="368"/>
                    <a:pt x="877" y="368"/>
                  </a:cubicBezTo>
                  <a:cubicBezTo>
                    <a:pt x="991" y="368"/>
                    <a:pt x="1103" y="357"/>
                    <a:pt x="1213" y="333"/>
                  </a:cubicBezTo>
                  <a:lnTo>
                    <a:pt x="1213" y="333"/>
                  </a:lnTo>
                  <a:cubicBezTo>
                    <a:pt x="1200" y="346"/>
                    <a:pt x="1200" y="346"/>
                    <a:pt x="1188" y="346"/>
                  </a:cubicBezTo>
                  <a:cubicBezTo>
                    <a:pt x="1019" y="419"/>
                    <a:pt x="860" y="449"/>
                    <a:pt x="687" y="449"/>
                  </a:cubicBezTo>
                  <a:cubicBezTo>
                    <a:pt x="654" y="449"/>
                    <a:pt x="621" y="447"/>
                    <a:pt x="588" y="446"/>
                  </a:cubicBezTo>
                  <a:lnTo>
                    <a:pt x="588" y="446"/>
                  </a:lnTo>
                  <a:cubicBezTo>
                    <a:pt x="720" y="493"/>
                    <a:pt x="871" y="527"/>
                    <a:pt x="1020" y="527"/>
                  </a:cubicBezTo>
                  <a:cubicBezTo>
                    <a:pt x="1181" y="527"/>
                    <a:pt x="1339" y="487"/>
                    <a:pt x="1463" y="383"/>
                  </a:cubicBezTo>
                  <a:cubicBezTo>
                    <a:pt x="1500" y="333"/>
                    <a:pt x="1488" y="283"/>
                    <a:pt x="1450" y="258"/>
                  </a:cubicBezTo>
                  <a:cubicBezTo>
                    <a:pt x="1555" y="174"/>
                    <a:pt x="1501"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 name="Google Shape;358;p4"/>
            <p:cNvSpPr/>
            <p:nvPr/>
          </p:nvSpPr>
          <p:spPr>
            <a:xfrm>
              <a:off x="6386500" y="2231425"/>
              <a:ext cx="34400" cy="9125"/>
            </a:xfrm>
            <a:custGeom>
              <a:avLst/>
              <a:gdLst/>
              <a:ahLst/>
              <a:cxnLst/>
              <a:rect l="l" t="t" r="r" b="b"/>
              <a:pathLst>
                <a:path w="1376" h="365" extrusionOk="0">
                  <a:moveTo>
                    <a:pt x="1220" y="0"/>
                  </a:moveTo>
                  <a:cubicBezTo>
                    <a:pt x="1166" y="0"/>
                    <a:pt x="1132" y="37"/>
                    <a:pt x="1113" y="37"/>
                  </a:cubicBezTo>
                  <a:cubicBezTo>
                    <a:pt x="738" y="200"/>
                    <a:pt x="388" y="300"/>
                    <a:pt x="0" y="300"/>
                  </a:cubicBezTo>
                  <a:cubicBezTo>
                    <a:pt x="175" y="342"/>
                    <a:pt x="357" y="364"/>
                    <a:pt x="538" y="364"/>
                  </a:cubicBezTo>
                  <a:cubicBezTo>
                    <a:pt x="783" y="364"/>
                    <a:pt x="1027" y="323"/>
                    <a:pt x="1250" y="237"/>
                  </a:cubicBezTo>
                  <a:cubicBezTo>
                    <a:pt x="1350" y="212"/>
                    <a:pt x="1375" y="62"/>
                    <a:pt x="1275" y="12"/>
                  </a:cubicBezTo>
                  <a:cubicBezTo>
                    <a:pt x="1255" y="4"/>
                    <a:pt x="1237" y="0"/>
                    <a:pt x="12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 name="Google Shape;359;p4"/>
            <p:cNvSpPr/>
            <p:nvPr/>
          </p:nvSpPr>
          <p:spPr>
            <a:xfrm>
              <a:off x="6394000" y="2223475"/>
              <a:ext cx="28350" cy="11550"/>
            </a:xfrm>
            <a:custGeom>
              <a:avLst/>
              <a:gdLst/>
              <a:ahLst/>
              <a:cxnLst/>
              <a:rect l="l" t="t" r="r" b="b"/>
              <a:pathLst>
                <a:path w="1134" h="462" extrusionOk="0">
                  <a:moveTo>
                    <a:pt x="1002" y="1"/>
                  </a:moveTo>
                  <a:cubicBezTo>
                    <a:pt x="993" y="1"/>
                    <a:pt x="984" y="2"/>
                    <a:pt x="975" y="5"/>
                  </a:cubicBezTo>
                  <a:cubicBezTo>
                    <a:pt x="875" y="55"/>
                    <a:pt x="813" y="143"/>
                    <a:pt x="713" y="180"/>
                  </a:cubicBezTo>
                  <a:cubicBezTo>
                    <a:pt x="488" y="318"/>
                    <a:pt x="275" y="393"/>
                    <a:pt x="0" y="455"/>
                  </a:cubicBezTo>
                  <a:cubicBezTo>
                    <a:pt x="60" y="459"/>
                    <a:pt x="122" y="462"/>
                    <a:pt x="186" y="462"/>
                  </a:cubicBezTo>
                  <a:cubicBezTo>
                    <a:pt x="521" y="462"/>
                    <a:pt x="890" y="395"/>
                    <a:pt x="1100" y="143"/>
                  </a:cubicBezTo>
                  <a:cubicBezTo>
                    <a:pt x="1133" y="77"/>
                    <a:pt x="1069" y="1"/>
                    <a:pt x="10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 name="Google Shape;360;p4"/>
            <p:cNvSpPr/>
            <p:nvPr/>
          </p:nvSpPr>
          <p:spPr>
            <a:xfrm>
              <a:off x="6408675" y="2215325"/>
              <a:ext cx="12750" cy="12050"/>
            </a:xfrm>
            <a:custGeom>
              <a:avLst/>
              <a:gdLst/>
              <a:ahLst/>
              <a:cxnLst/>
              <a:rect l="l" t="t" r="r" b="b"/>
              <a:pathLst>
                <a:path w="510" h="482" extrusionOk="0">
                  <a:moveTo>
                    <a:pt x="444" y="1"/>
                  </a:moveTo>
                  <a:cubicBezTo>
                    <a:pt x="438" y="1"/>
                    <a:pt x="431" y="2"/>
                    <a:pt x="426" y="6"/>
                  </a:cubicBezTo>
                  <a:cubicBezTo>
                    <a:pt x="351" y="44"/>
                    <a:pt x="338" y="131"/>
                    <a:pt x="288" y="181"/>
                  </a:cubicBezTo>
                  <a:cubicBezTo>
                    <a:pt x="263" y="231"/>
                    <a:pt x="113" y="406"/>
                    <a:pt x="1" y="481"/>
                  </a:cubicBezTo>
                  <a:cubicBezTo>
                    <a:pt x="201" y="419"/>
                    <a:pt x="388" y="281"/>
                    <a:pt x="488" y="94"/>
                  </a:cubicBezTo>
                  <a:cubicBezTo>
                    <a:pt x="509" y="52"/>
                    <a:pt x="477" y="1"/>
                    <a:pt x="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 name="Google Shape;361;p4"/>
            <p:cNvSpPr/>
            <p:nvPr/>
          </p:nvSpPr>
          <p:spPr>
            <a:xfrm>
              <a:off x="6399300" y="2251700"/>
              <a:ext cx="40950" cy="8600"/>
            </a:xfrm>
            <a:custGeom>
              <a:avLst/>
              <a:gdLst/>
              <a:ahLst/>
              <a:cxnLst/>
              <a:rect l="l" t="t" r="r" b="b"/>
              <a:pathLst>
                <a:path w="1638" h="344" extrusionOk="0">
                  <a:moveTo>
                    <a:pt x="1488" y="1"/>
                  </a:moveTo>
                  <a:cubicBezTo>
                    <a:pt x="1338" y="13"/>
                    <a:pt x="1188" y="88"/>
                    <a:pt x="1038" y="101"/>
                  </a:cubicBezTo>
                  <a:cubicBezTo>
                    <a:pt x="942" y="117"/>
                    <a:pt x="792" y="128"/>
                    <a:pt x="630" y="128"/>
                  </a:cubicBezTo>
                  <a:cubicBezTo>
                    <a:pt x="413" y="128"/>
                    <a:pt x="172" y="108"/>
                    <a:pt x="1" y="51"/>
                  </a:cubicBezTo>
                  <a:lnTo>
                    <a:pt x="1" y="51"/>
                  </a:lnTo>
                  <a:cubicBezTo>
                    <a:pt x="314" y="220"/>
                    <a:pt x="684" y="344"/>
                    <a:pt x="1046" y="344"/>
                  </a:cubicBezTo>
                  <a:cubicBezTo>
                    <a:pt x="1218" y="344"/>
                    <a:pt x="1389" y="315"/>
                    <a:pt x="1550" y="251"/>
                  </a:cubicBezTo>
                  <a:cubicBezTo>
                    <a:pt x="1638" y="188"/>
                    <a:pt x="1600" y="26"/>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 name="Google Shape;362;p4"/>
            <p:cNvSpPr/>
            <p:nvPr/>
          </p:nvSpPr>
          <p:spPr>
            <a:xfrm>
              <a:off x="6409300" y="2260150"/>
              <a:ext cx="31500" cy="6400"/>
            </a:xfrm>
            <a:custGeom>
              <a:avLst/>
              <a:gdLst/>
              <a:ahLst/>
              <a:cxnLst/>
              <a:rect l="l" t="t" r="r" b="b"/>
              <a:pathLst>
                <a:path w="1260" h="256" extrusionOk="0">
                  <a:moveTo>
                    <a:pt x="1" y="0"/>
                  </a:moveTo>
                  <a:lnTo>
                    <a:pt x="1" y="0"/>
                  </a:lnTo>
                  <a:cubicBezTo>
                    <a:pt x="285" y="152"/>
                    <a:pt x="593" y="255"/>
                    <a:pt x="913" y="255"/>
                  </a:cubicBezTo>
                  <a:cubicBezTo>
                    <a:pt x="987" y="255"/>
                    <a:pt x="1062" y="250"/>
                    <a:pt x="1138" y="238"/>
                  </a:cubicBezTo>
                  <a:cubicBezTo>
                    <a:pt x="1259" y="194"/>
                    <a:pt x="1205" y="42"/>
                    <a:pt x="1105" y="42"/>
                  </a:cubicBezTo>
                  <a:cubicBezTo>
                    <a:pt x="1091" y="42"/>
                    <a:pt x="1077" y="45"/>
                    <a:pt x="1063" y="50"/>
                  </a:cubicBezTo>
                  <a:cubicBezTo>
                    <a:pt x="921" y="74"/>
                    <a:pt x="785" y="85"/>
                    <a:pt x="652" y="85"/>
                  </a:cubicBezTo>
                  <a:cubicBezTo>
                    <a:pt x="432" y="85"/>
                    <a:pt x="219" y="5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 name="Google Shape;363;p4"/>
            <p:cNvSpPr/>
            <p:nvPr/>
          </p:nvSpPr>
          <p:spPr>
            <a:xfrm>
              <a:off x="6416500" y="2266525"/>
              <a:ext cx="29075" cy="5325"/>
            </a:xfrm>
            <a:custGeom>
              <a:avLst/>
              <a:gdLst/>
              <a:ahLst/>
              <a:cxnLst/>
              <a:rect l="l" t="t" r="r" b="b"/>
              <a:pathLst>
                <a:path w="1163" h="213" extrusionOk="0">
                  <a:moveTo>
                    <a:pt x="1020" y="1"/>
                  </a:moveTo>
                  <a:cubicBezTo>
                    <a:pt x="942" y="1"/>
                    <a:pt x="850" y="45"/>
                    <a:pt x="775" y="45"/>
                  </a:cubicBezTo>
                  <a:cubicBezTo>
                    <a:pt x="715" y="65"/>
                    <a:pt x="565" y="78"/>
                    <a:pt x="403" y="78"/>
                  </a:cubicBezTo>
                  <a:cubicBezTo>
                    <a:pt x="261" y="78"/>
                    <a:pt x="111" y="69"/>
                    <a:pt x="0" y="45"/>
                  </a:cubicBezTo>
                  <a:lnTo>
                    <a:pt x="0" y="45"/>
                  </a:lnTo>
                  <a:cubicBezTo>
                    <a:pt x="246" y="145"/>
                    <a:pt x="512" y="212"/>
                    <a:pt x="778" y="212"/>
                  </a:cubicBezTo>
                  <a:cubicBezTo>
                    <a:pt x="877" y="212"/>
                    <a:pt x="976" y="203"/>
                    <a:pt x="1075" y="183"/>
                  </a:cubicBezTo>
                  <a:cubicBezTo>
                    <a:pt x="1137" y="170"/>
                    <a:pt x="1162" y="95"/>
                    <a:pt x="1125" y="45"/>
                  </a:cubicBezTo>
                  <a:cubicBezTo>
                    <a:pt x="1096" y="12"/>
                    <a:pt x="1060" y="1"/>
                    <a:pt x="10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 name="Google Shape;364;p4"/>
            <p:cNvSpPr/>
            <p:nvPr/>
          </p:nvSpPr>
          <p:spPr>
            <a:xfrm>
              <a:off x="6430850" y="2269650"/>
              <a:ext cx="25650" cy="6775"/>
            </a:xfrm>
            <a:custGeom>
              <a:avLst/>
              <a:gdLst/>
              <a:ahLst/>
              <a:cxnLst/>
              <a:rect l="l" t="t" r="r" b="b"/>
              <a:pathLst>
                <a:path w="1026" h="271" extrusionOk="0">
                  <a:moveTo>
                    <a:pt x="921" y="1"/>
                  </a:moveTo>
                  <a:cubicBezTo>
                    <a:pt x="877" y="1"/>
                    <a:pt x="829" y="38"/>
                    <a:pt x="788" y="58"/>
                  </a:cubicBezTo>
                  <a:cubicBezTo>
                    <a:pt x="600" y="138"/>
                    <a:pt x="432" y="174"/>
                    <a:pt x="241" y="174"/>
                  </a:cubicBezTo>
                  <a:cubicBezTo>
                    <a:pt x="165" y="174"/>
                    <a:pt x="86" y="168"/>
                    <a:pt x="1" y="158"/>
                  </a:cubicBezTo>
                  <a:lnTo>
                    <a:pt x="1" y="158"/>
                  </a:lnTo>
                  <a:cubicBezTo>
                    <a:pt x="170" y="225"/>
                    <a:pt x="357" y="271"/>
                    <a:pt x="541" y="271"/>
                  </a:cubicBezTo>
                  <a:cubicBezTo>
                    <a:pt x="697" y="271"/>
                    <a:pt x="851" y="238"/>
                    <a:pt x="988" y="158"/>
                  </a:cubicBezTo>
                  <a:cubicBezTo>
                    <a:pt x="1026" y="120"/>
                    <a:pt x="1013" y="33"/>
                    <a:pt x="951" y="8"/>
                  </a:cubicBezTo>
                  <a:cubicBezTo>
                    <a:pt x="941" y="3"/>
                    <a:pt x="931"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 name="Google Shape;365;p4"/>
            <p:cNvSpPr/>
            <p:nvPr/>
          </p:nvSpPr>
          <p:spPr>
            <a:xfrm>
              <a:off x="6410550" y="2272625"/>
              <a:ext cx="51575" cy="31725"/>
            </a:xfrm>
            <a:custGeom>
              <a:avLst/>
              <a:gdLst/>
              <a:ahLst/>
              <a:cxnLst/>
              <a:rect l="l" t="t" r="r" b="b"/>
              <a:pathLst>
                <a:path w="2063" h="1269" extrusionOk="0">
                  <a:moveTo>
                    <a:pt x="1931" y="0"/>
                  </a:moveTo>
                  <a:cubicBezTo>
                    <a:pt x="1917" y="0"/>
                    <a:pt x="1902" y="4"/>
                    <a:pt x="1888" y="14"/>
                  </a:cubicBezTo>
                  <a:cubicBezTo>
                    <a:pt x="1813" y="51"/>
                    <a:pt x="1738" y="101"/>
                    <a:pt x="1650" y="139"/>
                  </a:cubicBezTo>
                  <a:cubicBezTo>
                    <a:pt x="1502" y="200"/>
                    <a:pt x="1359" y="231"/>
                    <a:pt x="1205" y="231"/>
                  </a:cubicBezTo>
                  <a:cubicBezTo>
                    <a:pt x="1140" y="231"/>
                    <a:pt x="1072" y="225"/>
                    <a:pt x="1000" y="214"/>
                  </a:cubicBezTo>
                  <a:lnTo>
                    <a:pt x="1000" y="214"/>
                  </a:lnTo>
                  <a:cubicBezTo>
                    <a:pt x="1145" y="273"/>
                    <a:pt x="1310" y="308"/>
                    <a:pt x="1472" y="308"/>
                  </a:cubicBezTo>
                  <a:cubicBezTo>
                    <a:pt x="1619" y="308"/>
                    <a:pt x="1763" y="279"/>
                    <a:pt x="1888" y="214"/>
                  </a:cubicBezTo>
                  <a:lnTo>
                    <a:pt x="1888" y="214"/>
                  </a:lnTo>
                  <a:cubicBezTo>
                    <a:pt x="1813" y="264"/>
                    <a:pt x="1738" y="301"/>
                    <a:pt x="1663" y="339"/>
                  </a:cubicBezTo>
                  <a:cubicBezTo>
                    <a:pt x="1551" y="395"/>
                    <a:pt x="1359" y="441"/>
                    <a:pt x="1194" y="441"/>
                  </a:cubicBezTo>
                  <a:cubicBezTo>
                    <a:pt x="1175" y="441"/>
                    <a:pt x="1156" y="440"/>
                    <a:pt x="1138" y="439"/>
                  </a:cubicBezTo>
                  <a:lnTo>
                    <a:pt x="1138" y="439"/>
                  </a:lnTo>
                  <a:cubicBezTo>
                    <a:pt x="1238" y="476"/>
                    <a:pt x="1363" y="489"/>
                    <a:pt x="1475" y="489"/>
                  </a:cubicBezTo>
                  <a:cubicBezTo>
                    <a:pt x="1475" y="489"/>
                    <a:pt x="1463" y="501"/>
                    <a:pt x="1463" y="501"/>
                  </a:cubicBezTo>
                  <a:cubicBezTo>
                    <a:pt x="1340" y="648"/>
                    <a:pt x="760" y="964"/>
                    <a:pt x="278" y="964"/>
                  </a:cubicBezTo>
                  <a:cubicBezTo>
                    <a:pt x="269" y="964"/>
                    <a:pt x="260" y="964"/>
                    <a:pt x="251" y="963"/>
                  </a:cubicBezTo>
                  <a:lnTo>
                    <a:pt x="251" y="963"/>
                  </a:lnTo>
                  <a:cubicBezTo>
                    <a:pt x="396" y="988"/>
                    <a:pt x="546" y="1001"/>
                    <a:pt x="699" y="1001"/>
                  </a:cubicBezTo>
                  <a:cubicBezTo>
                    <a:pt x="782" y="1001"/>
                    <a:pt x="866" y="997"/>
                    <a:pt x="950" y="988"/>
                  </a:cubicBezTo>
                  <a:lnTo>
                    <a:pt x="950" y="988"/>
                  </a:lnTo>
                  <a:cubicBezTo>
                    <a:pt x="638" y="1113"/>
                    <a:pt x="326" y="1176"/>
                    <a:pt x="1" y="1188"/>
                  </a:cubicBezTo>
                  <a:cubicBezTo>
                    <a:pt x="190" y="1242"/>
                    <a:pt x="386" y="1269"/>
                    <a:pt x="582" y="1269"/>
                  </a:cubicBezTo>
                  <a:cubicBezTo>
                    <a:pt x="891" y="1269"/>
                    <a:pt x="1200" y="1201"/>
                    <a:pt x="1475" y="1063"/>
                  </a:cubicBezTo>
                  <a:cubicBezTo>
                    <a:pt x="1563" y="1001"/>
                    <a:pt x="1525" y="864"/>
                    <a:pt x="1438" y="826"/>
                  </a:cubicBezTo>
                  <a:cubicBezTo>
                    <a:pt x="1500" y="789"/>
                    <a:pt x="1563" y="751"/>
                    <a:pt x="1613" y="714"/>
                  </a:cubicBezTo>
                  <a:cubicBezTo>
                    <a:pt x="1738" y="601"/>
                    <a:pt x="1738" y="514"/>
                    <a:pt x="1688" y="464"/>
                  </a:cubicBezTo>
                  <a:cubicBezTo>
                    <a:pt x="1813" y="439"/>
                    <a:pt x="1938" y="376"/>
                    <a:pt x="2038" y="289"/>
                  </a:cubicBezTo>
                  <a:cubicBezTo>
                    <a:pt x="2063" y="264"/>
                    <a:pt x="2063" y="201"/>
                    <a:pt x="2025" y="176"/>
                  </a:cubicBezTo>
                  <a:cubicBezTo>
                    <a:pt x="2011" y="162"/>
                    <a:pt x="1996" y="156"/>
                    <a:pt x="1981" y="156"/>
                  </a:cubicBezTo>
                  <a:cubicBezTo>
                    <a:pt x="1971" y="156"/>
                    <a:pt x="1961" y="159"/>
                    <a:pt x="1950" y="164"/>
                  </a:cubicBezTo>
                  <a:cubicBezTo>
                    <a:pt x="1975" y="151"/>
                    <a:pt x="1988" y="139"/>
                    <a:pt x="2000" y="139"/>
                  </a:cubicBezTo>
                  <a:cubicBezTo>
                    <a:pt x="2051" y="78"/>
                    <a:pt x="1994" y="0"/>
                    <a:pt x="19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 name="Google Shape;366;p4"/>
            <p:cNvSpPr/>
            <p:nvPr/>
          </p:nvSpPr>
          <p:spPr>
            <a:xfrm>
              <a:off x="6362125" y="2107250"/>
              <a:ext cx="45650" cy="20450"/>
            </a:xfrm>
            <a:custGeom>
              <a:avLst/>
              <a:gdLst/>
              <a:ahLst/>
              <a:cxnLst/>
              <a:rect l="l" t="t" r="r" b="b"/>
              <a:pathLst>
                <a:path w="1826" h="818" extrusionOk="0">
                  <a:moveTo>
                    <a:pt x="1463" y="0"/>
                  </a:moveTo>
                  <a:cubicBezTo>
                    <a:pt x="1370" y="0"/>
                    <a:pt x="1264" y="31"/>
                    <a:pt x="1188" y="31"/>
                  </a:cubicBezTo>
                  <a:cubicBezTo>
                    <a:pt x="776" y="93"/>
                    <a:pt x="376" y="193"/>
                    <a:pt x="13" y="380"/>
                  </a:cubicBezTo>
                  <a:cubicBezTo>
                    <a:pt x="351" y="293"/>
                    <a:pt x="701" y="255"/>
                    <a:pt x="1050" y="255"/>
                  </a:cubicBezTo>
                  <a:cubicBezTo>
                    <a:pt x="688" y="305"/>
                    <a:pt x="326" y="405"/>
                    <a:pt x="1" y="555"/>
                  </a:cubicBezTo>
                  <a:cubicBezTo>
                    <a:pt x="338" y="505"/>
                    <a:pt x="688" y="493"/>
                    <a:pt x="1025" y="493"/>
                  </a:cubicBezTo>
                  <a:cubicBezTo>
                    <a:pt x="713" y="543"/>
                    <a:pt x="413" y="655"/>
                    <a:pt x="138" y="818"/>
                  </a:cubicBezTo>
                  <a:cubicBezTo>
                    <a:pt x="531" y="722"/>
                    <a:pt x="941" y="690"/>
                    <a:pt x="1354" y="690"/>
                  </a:cubicBezTo>
                  <a:cubicBezTo>
                    <a:pt x="1428" y="690"/>
                    <a:pt x="1502" y="691"/>
                    <a:pt x="1575" y="693"/>
                  </a:cubicBezTo>
                  <a:cubicBezTo>
                    <a:pt x="1588" y="696"/>
                    <a:pt x="1601" y="698"/>
                    <a:pt x="1613" y="698"/>
                  </a:cubicBezTo>
                  <a:cubicBezTo>
                    <a:pt x="1730" y="698"/>
                    <a:pt x="1798" y="549"/>
                    <a:pt x="1663" y="493"/>
                  </a:cubicBezTo>
                  <a:cubicBezTo>
                    <a:pt x="1750" y="493"/>
                    <a:pt x="1825" y="393"/>
                    <a:pt x="1800" y="318"/>
                  </a:cubicBezTo>
                  <a:cubicBezTo>
                    <a:pt x="1763" y="230"/>
                    <a:pt x="1700" y="205"/>
                    <a:pt x="1613" y="205"/>
                  </a:cubicBezTo>
                  <a:cubicBezTo>
                    <a:pt x="1638" y="180"/>
                    <a:pt x="1650" y="143"/>
                    <a:pt x="1638" y="93"/>
                  </a:cubicBezTo>
                  <a:cubicBezTo>
                    <a:pt x="1604" y="20"/>
                    <a:pt x="1538" y="0"/>
                    <a:pt x="14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 name="Google Shape;367;p4"/>
            <p:cNvSpPr/>
            <p:nvPr/>
          </p:nvSpPr>
          <p:spPr>
            <a:xfrm>
              <a:off x="6382125" y="2102375"/>
              <a:ext cx="24325" cy="5025"/>
            </a:xfrm>
            <a:custGeom>
              <a:avLst/>
              <a:gdLst/>
              <a:ahLst/>
              <a:cxnLst/>
              <a:rect l="l" t="t" r="r" b="b"/>
              <a:pathLst>
                <a:path w="973" h="201" extrusionOk="0">
                  <a:moveTo>
                    <a:pt x="813" y="1"/>
                  </a:moveTo>
                  <a:cubicBezTo>
                    <a:pt x="753" y="1"/>
                    <a:pt x="688" y="13"/>
                    <a:pt x="638" y="13"/>
                  </a:cubicBezTo>
                  <a:cubicBezTo>
                    <a:pt x="413" y="26"/>
                    <a:pt x="175" y="51"/>
                    <a:pt x="1" y="201"/>
                  </a:cubicBezTo>
                  <a:cubicBezTo>
                    <a:pt x="100" y="167"/>
                    <a:pt x="206" y="157"/>
                    <a:pt x="313" y="157"/>
                  </a:cubicBezTo>
                  <a:cubicBezTo>
                    <a:pt x="465" y="157"/>
                    <a:pt x="621" y="177"/>
                    <a:pt x="771" y="177"/>
                  </a:cubicBezTo>
                  <a:cubicBezTo>
                    <a:pt x="793" y="177"/>
                    <a:pt x="816" y="177"/>
                    <a:pt x="838" y="176"/>
                  </a:cubicBezTo>
                  <a:cubicBezTo>
                    <a:pt x="844" y="177"/>
                    <a:pt x="851" y="177"/>
                    <a:pt x="857" y="177"/>
                  </a:cubicBezTo>
                  <a:cubicBezTo>
                    <a:pt x="915" y="177"/>
                    <a:pt x="973" y="130"/>
                    <a:pt x="950" y="63"/>
                  </a:cubicBezTo>
                  <a:cubicBezTo>
                    <a:pt x="925" y="13"/>
                    <a:pt x="872" y="1"/>
                    <a:pt x="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 name="Google Shape;368;p4"/>
            <p:cNvSpPr/>
            <p:nvPr/>
          </p:nvSpPr>
          <p:spPr>
            <a:xfrm>
              <a:off x="6379325" y="2088975"/>
              <a:ext cx="33850" cy="13750"/>
            </a:xfrm>
            <a:custGeom>
              <a:avLst/>
              <a:gdLst/>
              <a:ahLst/>
              <a:cxnLst/>
              <a:rect l="l" t="t" r="r" b="b"/>
              <a:pathLst>
                <a:path w="1354" h="550" extrusionOk="0">
                  <a:moveTo>
                    <a:pt x="442" y="1"/>
                  </a:moveTo>
                  <a:cubicBezTo>
                    <a:pt x="294" y="1"/>
                    <a:pt x="145" y="16"/>
                    <a:pt x="0" y="49"/>
                  </a:cubicBezTo>
                  <a:cubicBezTo>
                    <a:pt x="212" y="62"/>
                    <a:pt x="412" y="124"/>
                    <a:pt x="625" y="187"/>
                  </a:cubicBezTo>
                  <a:cubicBezTo>
                    <a:pt x="475" y="199"/>
                    <a:pt x="337" y="224"/>
                    <a:pt x="200" y="274"/>
                  </a:cubicBezTo>
                  <a:cubicBezTo>
                    <a:pt x="412" y="274"/>
                    <a:pt x="587" y="287"/>
                    <a:pt x="775" y="324"/>
                  </a:cubicBezTo>
                  <a:cubicBezTo>
                    <a:pt x="587" y="349"/>
                    <a:pt x="400" y="399"/>
                    <a:pt x="225" y="487"/>
                  </a:cubicBezTo>
                  <a:cubicBezTo>
                    <a:pt x="346" y="473"/>
                    <a:pt x="456" y="466"/>
                    <a:pt x="562" y="466"/>
                  </a:cubicBezTo>
                  <a:cubicBezTo>
                    <a:pt x="751" y="466"/>
                    <a:pt x="929" y="489"/>
                    <a:pt x="1137" y="537"/>
                  </a:cubicBezTo>
                  <a:cubicBezTo>
                    <a:pt x="1157" y="545"/>
                    <a:pt x="1175" y="549"/>
                    <a:pt x="1192" y="549"/>
                  </a:cubicBezTo>
                  <a:cubicBezTo>
                    <a:pt x="1298" y="549"/>
                    <a:pt x="1354" y="405"/>
                    <a:pt x="1225" y="362"/>
                  </a:cubicBezTo>
                  <a:cubicBezTo>
                    <a:pt x="1200" y="349"/>
                    <a:pt x="1187" y="349"/>
                    <a:pt x="1162" y="349"/>
                  </a:cubicBezTo>
                  <a:cubicBezTo>
                    <a:pt x="1175" y="337"/>
                    <a:pt x="1175" y="312"/>
                    <a:pt x="1175" y="287"/>
                  </a:cubicBezTo>
                  <a:cubicBezTo>
                    <a:pt x="1175" y="249"/>
                    <a:pt x="1150" y="224"/>
                    <a:pt x="1125" y="212"/>
                  </a:cubicBezTo>
                  <a:cubicBezTo>
                    <a:pt x="1137" y="62"/>
                    <a:pt x="937" y="74"/>
                    <a:pt x="837" y="37"/>
                  </a:cubicBezTo>
                  <a:cubicBezTo>
                    <a:pt x="708" y="13"/>
                    <a:pt x="575" y="1"/>
                    <a:pt x="4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 name="Google Shape;369;p4"/>
            <p:cNvSpPr/>
            <p:nvPr/>
          </p:nvSpPr>
          <p:spPr>
            <a:xfrm>
              <a:off x="6377450" y="2085000"/>
              <a:ext cx="20000" cy="4275"/>
            </a:xfrm>
            <a:custGeom>
              <a:avLst/>
              <a:gdLst/>
              <a:ahLst/>
              <a:cxnLst/>
              <a:rect l="l" t="t" r="r" b="b"/>
              <a:pathLst>
                <a:path w="800" h="171" extrusionOk="0">
                  <a:moveTo>
                    <a:pt x="352" y="0"/>
                  </a:moveTo>
                  <a:cubicBezTo>
                    <a:pt x="233" y="0"/>
                    <a:pt x="113" y="16"/>
                    <a:pt x="0" y="58"/>
                  </a:cubicBezTo>
                  <a:cubicBezTo>
                    <a:pt x="15" y="58"/>
                    <a:pt x="29" y="57"/>
                    <a:pt x="44" y="57"/>
                  </a:cubicBezTo>
                  <a:cubicBezTo>
                    <a:pt x="278" y="57"/>
                    <a:pt x="502" y="147"/>
                    <a:pt x="737" y="171"/>
                  </a:cubicBezTo>
                  <a:cubicBezTo>
                    <a:pt x="800" y="171"/>
                    <a:pt x="800" y="58"/>
                    <a:pt x="737" y="46"/>
                  </a:cubicBezTo>
                  <a:cubicBezTo>
                    <a:pt x="613" y="20"/>
                    <a:pt x="482"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 name="Google Shape;370;p4"/>
            <p:cNvSpPr/>
            <p:nvPr/>
          </p:nvSpPr>
          <p:spPr>
            <a:xfrm>
              <a:off x="6378375" y="2080975"/>
              <a:ext cx="9400" cy="1525"/>
            </a:xfrm>
            <a:custGeom>
              <a:avLst/>
              <a:gdLst/>
              <a:ahLst/>
              <a:cxnLst/>
              <a:rect l="l" t="t" r="r" b="b"/>
              <a:pathLst>
                <a:path w="376" h="61" extrusionOk="0">
                  <a:moveTo>
                    <a:pt x="286" y="1"/>
                  </a:moveTo>
                  <a:cubicBezTo>
                    <a:pt x="190" y="1"/>
                    <a:pt x="24" y="41"/>
                    <a:pt x="1" y="57"/>
                  </a:cubicBezTo>
                  <a:cubicBezTo>
                    <a:pt x="24" y="54"/>
                    <a:pt x="48" y="53"/>
                    <a:pt x="72" y="53"/>
                  </a:cubicBezTo>
                  <a:cubicBezTo>
                    <a:pt x="137" y="53"/>
                    <a:pt x="202" y="60"/>
                    <a:pt x="267" y="60"/>
                  </a:cubicBezTo>
                  <a:cubicBezTo>
                    <a:pt x="290" y="60"/>
                    <a:pt x="314" y="59"/>
                    <a:pt x="338" y="57"/>
                  </a:cubicBezTo>
                  <a:cubicBezTo>
                    <a:pt x="375" y="15"/>
                    <a:pt x="343" y="1"/>
                    <a:pt x="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 name="Google Shape;371;p4"/>
            <p:cNvSpPr/>
            <p:nvPr/>
          </p:nvSpPr>
          <p:spPr>
            <a:xfrm>
              <a:off x="6374325" y="2076825"/>
              <a:ext cx="21725" cy="4025"/>
            </a:xfrm>
            <a:custGeom>
              <a:avLst/>
              <a:gdLst/>
              <a:ahLst/>
              <a:cxnLst/>
              <a:rect l="l" t="t" r="r" b="b"/>
              <a:pathLst>
                <a:path w="869" h="161" extrusionOk="0">
                  <a:moveTo>
                    <a:pt x="288" y="0"/>
                  </a:moveTo>
                  <a:cubicBezTo>
                    <a:pt x="152" y="0"/>
                    <a:pt x="30" y="10"/>
                    <a:pt x="0" y="23"/>
                  </a:cubicBezTo>
                  <a:cubicBezTo>
                    <a:pt x="238" y="35"/>
                    <a:pt x="462" y="110"/>
                    <a:pt x="687" y="160"/>
                  </a:cubicBezTo>
                  <a:cubicBezTo>
                    <a:pt x="868" y="37"/>
                    <a:pt x="551"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 name="Google Shape;372;p4"/>
            <p:cNvSpPr/>
            <p:nvPr/>
          </p:nvSpPr>
          <p:spPr>
            <a:xfrm>
              <a:off x="6366500" y="2072000"/>
              <a:ext cx="25925" cy="3900"/>
            </a:xfrm>
            <a:custGeom>
              <a:avLst/>
              <a:gdLst/>
              <a:ahLst/>
              <a:cxnLst/>
              <a:rect l="l" t="t" r="r" b="b"/>
              <a:pathLst>
                <a:path w="1037" h="156" extrusionOk="0">
                  <a:moveTo>
                    <a:pt x="737" y="1"/>
                  </a:moveTo>
                  <a:cubicBezTo>
                    <a:pt x="489" y="1"/>
                    <a:pt x="236" y="36"/>
                    <a:pt x="1" y="153"/>
                  </a:cubicBezTo>
                  <a:cubicBezTo>
                    <a:pt x="116" y="130"/>
                    <a:pt x="231" y="123"/>
                    <a:pt x="345" y="123"/>
                  </a:cubicBezTo>
                  <a:cubicBezTo>
                    <a:pt x="541" y="123"/>
                    <a:pt x="736" y="145"/>
                    <a:pt x="925" y="153"/>
                  </a:cubicBezTo>
                  <a:cubicBezTo>
                    <a:pt x="932" y="155"/>
                    <a:pt x="939" y="156"/>
                    <a:pt x="945" y="156"/>
                  </a:cubicBezTo>
                  <a:cubicBezTo>
                    <a:pt x="990" y="156"/>
                    <a:pt x="1036" y="120"/>
                    <a:pt x="1025" y="66"/>
                  </a:cubicBezTo>
                  <a:cubicBezTo>
                    <a:pt x="1016" y="10"/>
                    <a:pt x="964" y="3"/>
                    <a:pt x="913" y="3"/>
                  </a:cubicBezTo>
                  <a:cubicBezTo>
                    <a:pt x="896" y="3"/>
                    <a:pt x="879" y="3"/>
                    <a:pt x="863" y="3"/>
                  </a:cubicBezTo>
                  <a:cubicBezTo>
                    <a:pt x="821" y="2"/>
                    <a:pt x="779" y="1"/>
                    <a:pt x="7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 name="Google Shape;373;p4"/>
            <p:cNvSpPr/>
            <p:nvPr/>
          </p:nvSpPr>
          <p:spPr>
            <a:xfrm>
              <a:off x="6380875" y="2068975"/>
              <a:ext cx="9500" cy="1650"/>
            </a:xfrm>
            <a:custGeom>
              <a:avLst/>
              <a:gdLst/>
              <a:ahLst/>
              <a:cxnLst/>
              <a:rect l="l" t="t" r="r" b="b"/>
              <a:pathLst>
                <a:path w="380" h="66" extrusionOk="0">
                  <a:moveTo>
                    <a:pt x="297" y="0"/>
                  </a:moveTo>
                  <a:cubicBezTo>
                    <a:pt x="203" y="0"/>
                    <a:pt x="32" y="46"/>
                    <a:pt x="1" y="62"/>
                  </a:cubicBezTo>
                  <a:cubicBezTo>
                    <a:pt x="24" y="59"/>
                    <a:pt x="48" y="58"/>
                    <a:pt x="72" y="58"/>
                  </a:cubicBezTo>
                  <a:cubicBezTo>
                    <a:pt x="137" y="58"/>
                    <a:pt x="202" y="66"/>
                    <a:pt x="267" y="66"/>
                  </a:cubicBezTo>
                  <a:cubicBezTo>
                    <a:pt x="290" y="66"/>
                    <a:pt x="314" y="65"/>
                    <a:pt x="338" y="62"/>
                  </a:cubicBezTo>
                  <a:cubicBezTo>
                    <a:pt x="379" y="16"/>
                    <a:pt x="351"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 name="Google Shape;374;p4"/>
            <p:cNvSpPr/>
            <p:nvPr/>
          </p:nvSpPr>
          <p:spPr>
            <a:xfrm>
              <a:off x="6366500" y="2053975"/>
              <a:ext cx="29700" cy="5175"/>
            </a:xfrm>
            <a:custGeom>
              <a:avLst/>
              <a:gdLst/>
              <a:ahLst/>
              <a:cxnLst/>
              <a:rect l="l" t="t" r="r" b="b"/>
              <a:pathLst>
                <a:path w="1188" h="207" extrusionOk="0">
                  <a:moveTo>
                    <a:pt x="812" y="0"/>
                  </a:moveTo>
                  <a:cubicBezTo>
                    <a:pt x="531" y="0"/>
                    <a:pt x="249" y="61"/>
                    <a:pt x="1" y="162"/>
                  </a:cubicBezTo>
                  <a:cubicBezTo>
                    <a:pt x="76" y="150"/>
                    <a:pt x="169" y="146"/>
                    <a:pt x="264" y="146"/>
                  </a:cubicBezTo>
                  <a:cubicBezTo>
                    <a:pt x="469" y="146"/>
                    <a:pt x="686" y="166"/>
                    <a:pt x="763" y="175"/>
                  </a:cubicBezTo>
                  <a:cubicBezTo>
                    <a:pt x="853" y="175"/>
                    <a:pt x="951" y="207"/>
                    <a:pt x="1044" y="207"/>
                  </a:cubicBezTo>
                  <a:cubicBezTo>
                    <a:pt x="1067" y="207"/>
                    <a:pt x="1090" y="205"/>
                    <a:pt x="1113" y="200"/>
                  </a:cubicBezTo>
                  <a:cubicBezTo>
                    <a:pt x="1188" y="175"/>
                    <a:pt x="1188" y="50"/>
                    <a:pt x="1113" y="25"/>
                  </a:cubicBezTo>
                  <a:cubicBezTo>
                    <a:pt x="1014" y="8"/>
                    <a:pt x="913" y="0"/>
                    <a:pt x="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 name="Google Shape;375;p4"/>
            <p:cNvSpPr/>
            <p:nvPr/>
          </p:nvSpPr>
          <p:spPr>
            <a:xfrm>
              <a:off x="6378375" y="2059400"/>
              <a:ext cx="16175" cy="2700"/>
            </a:xfrm>
            <a:custGeom>
              <a:avLst/>
              <a:gdLst/>
              <a:ahLst/>
              <a:cxnLst/>
              <a:rect l="l" t="t" r="r" b="b"/>
              <a:pathLst>
                <a:path w="647" h="108" extrusionOk="0">
                  <a:moveTo>
                    <a:pt x="263" y="0"/>
                  </a:moveTo>
                  <a:cubicBezTo>
                    <a:pt x="142" y="0"/>
                    <a:pt x="25" y="10"/>
                    <a:pt x="1" y="20"/>
                  </a:cubicBezTo>
                  <a:cubicBezTo>
                    <a:pt x="175" y="33"/>
                    <a:pt x="338" y="95"/>
                    <a:pt x="525" y="108"/>
                  </a:cubicBezTo>
                  <a:cubicBezTo>
                    <a:pt x="647" y="24"/>
                    <a:pt x="450"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 name="Google Shape;376;p4"/>
            <p:cNvSpPr/>
            <p:nvPr/>
          </p:nvSpPr>
          <p:spPr>
            <a:xfrm>
              <a:off x="6380875" y="2062775"/>
              <a:ext cx="8250" cy="1500"/>
            </a:xfrm>
            <a:custGeom>
              <a:avLst/>
              <a:gdLst/>
              <a:ahLst/>
              <a:cxnLst/>
              <a:rect l="l" t="t" r="r" b="b"/>
              <a:pathLst>
                <a:path w="330" h="60" extrusionOk="0">
                  <a:moveTo>
                    <a:pt x="105" y="0"/>
                  </a:moveTo>
                  <a:cubicBezTo>
                    <a:pt x="66" y="0"/>
                    <a:pt x="27" y="3"/>
                    <a:pt x="1" y="10"/>
                  </a:cubicBezTo>
                  <a:cubicBezTo>
                    <a:pt x="75" y="22"/>
                    <a:pt x="163" y="35"/>
                    <a:pt x="238" y="60"/>
                  </a:cubicBezTo>
                  <a:cubicBezTo>
                    <a:pt x="329" y="23"/>
                    <a:pt x="213" y="0"/>
                    <a:pt x="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 name="Google Shape;377;p4"/>
            <p:cNvSpPr/>
            <p:nvPr/>
          </p:nvSpPr>
          <p:spPr>
            <a:xfrm>
              <a:off x="6385250" y="2052375"/>
              <a:ext cx="7700" cy="1300"/>
            </a:xfrm>
            <a:custGeom>
              <a:avLst/>
              <a:gdLst/>
              <a:ahLst/>
              <a:cxnLst/>
              <a:rect l="l" t="t" r="r" b="b"/>
              <a:pathLst>
                <a:path w="308" h="52" extrusionOk="0">
                  <a:moveTo>
                    <a:pt x="212" y="1"/>
                  </a:moveTo>
                  <a:cubicBezTo>
                    <a:pt x="138" y="1"/>
                    <a:pt x="28" y="19"/>
                    <a:pt x="0" y="26"/>
                  </a:cubicBezTo>
                  <a:cubicBezTo>
                    <a:pt x="113" y="39"/>
                    <a:pt x="175" y="39"/>
                    <a:pt x="263" y="51"/>
                  </a:cubicBezTo>
                  <a:cubicBezTo>
                    <a:pt x="307" y="12"/>
                    <a:pt x="271" y="1"/>
                    <a:pt x="2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 name="Google Shape;378;p4"/>
            <p:cNvSpPr/>
            <p:nvPr/>
          </p:nvSpPr>
          <p:spPr>
            <a:xfrm>
              <a:off x="6394625" y="2066100"/>
              <a:ext cx="37200" cy="16300"/>
            </a:xfrm>
            <a:custGeom>
              <a:avLst/>
              <a:gdLst/>
              <a:ahLst/>
              <a:cxnLst/>
              <a:rect l="l" t="t" r="r" b="b"/>
              <a:pathLst>
                <a:path w="1488" h="652" extrusionOk="0">
                  <a:moveTo>
                    <a:pt x="630" y="0"/>
                  </a:moveTo>
                  <a:cubicBezTo>
                    <a:pt x="428" y="0"/>
                    <a:pt x="228" y="37"/>
                    <a:pt x="38" y="127"/>
                  </a:cubicBezTo>
                  <a:cubicBezTo>
                    <a:pt x="109" y="116"/>
                    <a:pt x="179" y="111"/>
                    <a:pt x="248" y="111"/>
                  </a:cubicBezTo>
                  <a:cubicBezTo>
                    <a:pt x="494" y="111"/>
                    <a:pt x="728" y="174"/>
                    <a:pt x="963" y="252"/>
                  </a:cubicBezTo>
                  <a:cubicBezTo>
                    <a:pt x="817" y="235"/>
                    <a:pt x="667" y="218"/>
                    <a:pt x="520" y="218"/>
                  </a:cubicBezTo>
                  <a:cubicBezTo>
                    <a:pt x="337" y="218"/>
                    <a:pt x="159" y="244"/>
                    <a:pt x="0" y="327"/>
                  </a:cubicBezTo>
                  <a:cubicBezTo>
                    <a:pt x="58" y="313"/>
                    <a:pt x="117" y="307"/>
                    <a:pt x="175" y="307"/>
                  </a:cubicBezTo>
                  <a:cubicBezTo>
                    <a:pt x="383" y="307"/>
                    <a:pt x="596" y="381"/>
                    <a:pt x="800" y="439"/>
                  </a:cubicBezTo>
                  <a:cubicBezTo>
                    <a:pt x="1025" y="514"/>
                    <a:pt x="1313" y="589"/>
                    <a:pt x="1487" y="652"/>
                  </a:cubicBezTo>
                  <a:cubicBezTo>
                    <a:pt x="1475" y="552"/>
                    <a:pt x="1450" y="452"/>
                    <a:pt x="1413" y="339"/>
                  </a:cubicBezTo>
                  <a:cubicBezTo>
                    <a:pt x="1400" y="277"/>
                    <a:pt x="1388" y="227"/>
                    <a:pt x="1363" y="164"/>
                  </a:cubicBezTo>
                  <a:cubicBezTo>
                    <a:pt x="1363" y="152"/>
                    <a:pt x="1363" y="152"/>
                    <a:pt x="1363" y="139"/>
                  </a:cubicBezTo>
                  <a:cubicBezTo>
                    <a:pt x="1128" y="57"/>
                    <a:pt x="878" y="0"/>
                    <a:pt x="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 name="Google Shape;379;p4"/>
            <p:cNvSpPr/>
            <p:nvPr/>
          </p:nvSpPr>
          <p:spPr>
            <a:xfrm>
              <a:off x="6403050" y="2077700"/>
              <a:ext cx="30025" cy="14700"/>
            </a:xfrm>
            <a:custGeom>
              <a:avLst/>
              <a:gdLst/>
              <a:ahLst/>
              <a:cxnLst/>
              <a:rect l="l" t="t" r="r" b="b"/>
              <a:pathLst>
                <a:path w="1201" h="588" extrusionOk="0">
                  <a:moveTo>
                    <a:pt x="1" y="0"/>
                  </a:moveTo>
                  <a:cubicBezTo>
                    <a:pt x="426" y="138"/>
                    <a:pt x="813" y="313"/>
                    <a:pt x="1200" y="588"/>
                  </a:cubicBezTo>
                  <a:cubicBezTo>
                    <a:pt x="1188" y="488"/>
                    <a:pt x="1175" y="388"/>
                    <a:pt x="1163" y="300"/>
                  </a:cubicBezTo>
                  <a:cubicBezTo>
                    <a:pt x="1163" y="288"/>
                    <a:pt x="1163" y="275"/>
                    <a:pt x="1163" y="263"/>
                  </a:cubicBezTo>
                  <a:cubicBezTo>
                    <a:pt x="813" y="75"/>
                    <a:pt x="401"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 name="Google Shape;380;p4"/>
            <p:cNvSpPr/>
            <p:nvPr/>
          </p:nvSpPr>
          <p:spPr>
            <a:xfrm>
              <a:off x="6410250" y="2084875"/>
              <a:ext cx="23750" cy="15025"/>
            </a:xfrm>
            <a:custGeom>
              <a:avLst/>
              <a:gdLst/>
              <a:ahLst/>
              <a:cxnLst/>
              <a:rect l="l" t="t" r="r" b="b"/>
              <a:pathLst>
                <a:path w="950" h="601" extrusionOk="0">
                  <a:moveTo>
                    <a:pt x="0" y="1"/>
                  </a:moveTo>
                  <a:lnTo>
                    <a:pt x="0" y="1"/>
                  </a:lnTo>
                  <a:cubicBezTo>
                    <a:pt x="413" y="176"/>
                    <a:pt x="675" y="413"/>
                    <a:pt x="950" y="601"/>
                  </a:cubicBezTo>
                  <a:cubicBezTo>
                    <a:pt x="937" y="501"/>
                    <a:pt x="925" y="413"/>
                    <a:pt x="912" y="313"/>
                  </a:cubicBezTo>
                  <a:cubicBezTo>
                    <a:pt x="625" y="163"/>
                    <a:pt x="325"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 name="Google Shape;381;p4"/>
            <p:cNvSpPr/>
            <p:nvPr/>
          </p:nvSpPr>
          <p:spPr>
            <a:xfrm>
              <a:off x="6419300" y="2093325"/>
              <a:ext cx="17825" cy="19700"/>
            </a:xfrm>
            <a:custGeom>
              <a:avLst/>
              <a:gdLst/>
              <a:ahLst/>
              <a:cxnLst/>
              <a:rect l="l" t="t" r="r" b="b"/>
              <a:pathLst>
                <a:path w="713" h="788" extrusionOk="0">
                  <a:moveTo>
                    <a:pt x="1" y="0"/>
                  </a:moveTo>
                  <a:lnTo>
                    <a:pt x="1" y="0"/>
                  </a:lnTo>
                  <a:cubicBezTo>
                    <a:pt x="201" y="188"/>
                    <a:pt x="401" y="388"/>
                    <a:pt x="625" y="563"/>
                  </a:cubicBezTo>
                  <a:cubicBezTo>
                    <a:pt x="450" y="500"/>
                    <a:pt x="288" y="413"/>
                    <a:pt x="151" y="288"/>
                  </a:cubicBezTo>
                  <a:lnTo>
                    <a:pt x="151" y="288"/>
                  </a:lnTo>
                  <a:cubicBezTo>
                    <a:pt x="288" y="500"/>
                    <a:pt x="488" y="675"/>
                    <a:pt x="713" y="787"/>
                  </a:cubicBezTo>
                  <a:cubicBezTo>
                    <a:pt x="663" y="637"/>
                    <a:pt x="625" y="475"/>
                    <a:pt x="600" y="313"/>
                  </a:cubicBezTo>
                  <a:cubicBezTo>
                    <a:pt x="401" y="213"/>
                    <a:pt x="201"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 name="Google Shape;382;p4"/>
            <p:cNvSpPr/>
            <p:nvPr/>
          </p:nvSpPr>
          <p:spPr>
            <a:xfrm>
              <a:off x="6366825" y="2128525"/>
              <a:ext cx="33075" cy="9625"/>
            </a:xfrm>
            <a:custGeom>
              <a:avLst/>
              <a:gdLst/>
              <a:ahLst/>
              <a:cxnLst/>
              <a:rect l="l" t="t" r="r" b="b"/>
              <a:pathLst>
                <a:path w="1323" h="385" extrusionOk="0">
                  <a:moveTo>
                    <a:pt x="964" y="1"/>
                  </a:moveTo>
                  <a:cubicBezTo>
                    <a:pt x="837" y="1"/>
                    <a:pt x="649" y="104"/>
                    <a:pt x="513" y="104"/>
                  </a:cubicBezTo>
                  <a:cubicBezTo>
                    <a:pt x="458" y="111"/>
                    <a:pt x="355" y="122"/>
                    <a:pt x="248" y="122"/>
                  </a:cubicBezTo>
                  <a:cubicBezTo>
                    <a:pt x="159" y="122"/>
                    <a:pt x="68" y="114"/>
                    <a:pt x="0" y="92"/>
                  </a:cubicBezTo>
                  <a:lnTo>
                    <a:pt x="0" y="92"/>
                  </a:lnTo>
                  <a:cubicBezTo>
                    <a:pt x="169" y="193"/>
                    <a:pt x="378" y="244"/>
                    <a:pt x="582" y="244"/>
                  </a:cubicBezTo>
                  <a:cubicBezTo>
                    <a:pt x="605" y="244"/>
                    <a:pt x="627" y="243"/>
                    <a:pt x="650" y="242"/>
                  </a:cubicBezTo>
                  <a:lnTo>
                    <a:pt x="650" y="242"/>
                  </a:lnTo>
                  <a:cubicBezTo>
                    <a:pt x="650" y="242"/>
                    <a:pt x="637" y="254"/>
                    <a:pt x="637" y="254"/>
                  </a:cubicBezTo>
                  <a:cubicBezTo>
                    <a:pt x="550" y="291"/>
                    <a:pt x="463" y="310"/>
                    <a:pt x="370" y="310"/>
                  </a:cubicBezTo>
                  <a:cubicBezTo>
                    <a:pt x="304" y="310"/>
                    <a:pt x="236" y="300"/>
                    <a:pt x="163" y="279"/>
                  </a:cubicBezTo>
                  <a:lnTo>
                    <a:pt x="163" y="279"/>
                  </a:lnTo>
                  <a:cubicBezTo>
                    <a:pt x="271" y="355"/>
                    <a:pt x="394" y="384"/>
                    <a:pt x="520" y="384"/>
                  </a:cubicBezTo>
                  <a:cubicBezTo>
                    <a:pt x="684" y="384"/>
                    <a:pt x="852" y="336"/>
                    <a:pt x="1000" y="279"/>
                  </a:cubicBezTo>
                  <a:cubicBezTo>
                    <a:pt x="1100" y="229"/>
                    <a:pt x="1237" y="254"/>
                    <a:pt x="1300" y="167"/>
                  </a:cubicBezTo>
                  <a:cubicBezTo>
                    <a:pt x="1323" y="66"/>
                    <a:pt x="1279" y="28"/>
                    <a:pt x="1205" y="28"/>
                  </a:cubicBezTo>
                  <a:cubicBezTo>
                    <a:pt x="1158" y="28"/>
                    <a:pt x="1100" y="43"/>
                    <a:pt x="1037" y="67"/>
                  </a:cubicBezTo>
                  <a:cubicBezTo>
                    <a:pt x="1037" y="42"/>
                    <a:pt x="1025" y="17"/>
                    <a:pt x="1000" y="4"/>
                  </a:cubicBezTo>
                  <a:cubicBezTo>
                    <a:pt x="989" y="2"/>
                    <a:pt x="976" y="1"/>
                    <a:pt x="9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 name="Google Shape;383;p4"/>
            <p:cNvSpPr/>
            <p:nvPr/>
          </p:nvSpPr>
          <p:spPr>
            <a:xfrm>
              <a:off x="6381825" y="2135400"/>
              <a:ext cx="63425" cy="38850"/>
            </a:xfrm>
            <a:custGeom>
              <a:avLst/>
              <a:gdLst/>
              <a:ahLst/>
              <a:cxnLst/>
              <a:rect l="l" t="t" r="r" b="b"/>
              <a:pathLst>
                <a:path w="2537" h="1554" extrusionOk="0">
                  <a:moveTo>
                    <a:pt x="661" y="1"/>
                  </a:moveTo>
                  <a:cubicBezTo>
                    <a:pt x="414" y="1"/>
                    <a:pt x="181" y="108"/>
                    <a:pt x="0" y="267"/>
                  </a:cubicBezTo>
                  <a:cubicBezTo>
                    <a:pt x="136" y="202"/>
                    <a:pt x="271" y="178"/>
                    <a:pt x="407" y="178"/>
                  </a:cubicBezTo>
                  <a:cubicBezTo>
                    <a:pt x="534" y="178"/>
                    <a:pt x="661" y="199"/>
                    <a:pt x="787" y="229"/>
                  </a:cubicBezTo>
                  <a:cubicBezTo>
                    <a:pt x="765" y="228"/>
                    <a:pt x="742" y="227"/>
                    <a:pt x="720" y="227"/>
                  </a:cubicBezTo>
                  <a:cubicBezTo>
                    <a:pt x="520" y="227"/>
                    <a:pt x="330" y="277"/>
                    <a:pt x="150" y="367"/>
                  </a:cubicBezTo>
                  <a:cubicBezTo>
                    <a:pt x="227" y="349"/>
                    <a:pt x="303" y="342"/>
                    <a:pt x="378" y="342"/>
                  </a:cubicBezTo>
                  <a:cubicBezTo>
                    <a:pt x="681" y="342"/>
                    <a:pt x="972" y="464"/>
                    <a:pt x="1262" y="554"/>
                  </a:cubicBezTo>
                  <a:cubicBezTo>
                    <a:pt x="1137" y="554"/>
                    <a:pt x="1012" y="567"/>
                    <a:pt x="887" y="592"/>
                  </a:cubicBezTo>
                  <a:cubicBezTo>
                    <a:pt x="1237" y="629"/>
                    <a:pt x="1537" y="742"/>
                    <a:pt x="1825" y="854"/>
                  </a:cubicBezTo>
                  <a:cubicBezTo>
                    <a:pt x="1673" y="813"/>
                    <a:pt x="1518" y="794"/>
                    <a:pt x="1363" y="794"/>
                  </a:cubicBezTo>
                  <a:cubicBezTo>
                    <a:pt x="1237" y="794"/>
                    <a:pt x="1111" y="807"/>
                    <a:pt x="987" y="829"/>
                  </a:cubicBezTo>
                  <a:cubicBezTo>
                    <a:pt x="1650" y="904"/>
                    <a:pt x="2162" y="1279"/>
                    <a:pt x="2487" y="1529"/>
                  </a:cubicBezTo>
                  <a:cubicBezTo>
                    <a:pt x="2499" y="1541"/>
                    <a:pt x="2524" y="1554"/>
                    <a:pt x="2537" y="1554"/>
                  </a:cubicBezTo>
                  <a:cubicBezTo>
                    <a:pt x="2499" y="1416"/>
                    <a:pt x="2449" y="1266"/>
                    <a:pt x="2412" y="1129"/>
                  </a:cubicBezTo>
                  <a:cubicBezTo>
                    <a:pt x="2329" y="1058"/>
                    <a:pt x="2247" y="1010"/>
                    <a:pt x="2154" y="963"/>
                  </a:cubicBezTo>
                  <a:lnTo>
                    <a:pt x="2154" y="963"/>
                  </a:lnTo>
                  <a:cubicBezTo>
                    <a:pt x="2195" y="976"/>
                    <a:pt x="2237" y="994"/>
                    <a:pt x="2287" y="1004"/>
                  </a:cubicBezTo>
                  <a:cubicBezTo>
                    <a:pt x="2305" y="1013"/>
                    <a:pt x="2329" y="1022"/>
                    <a:pt x="2354" y="1022"/>
                  </a:cubicBezTo>
                  <a:cubicBezTo>
                    <a:pt x="2365" y="1022"/>
                    <a:pt x="2376" y="1020"/>
                    <a:pt x="2387" y="1016"/>
                  </a:cubicBezTo>
                  <a:cubicBezTo>
                    <a:pt x="2362" y="954"/>
                    <a:pt x="2337" y="879"/>
                    <a:pt x="2324" y="804"/>
                  </a:cubicBezTo>
                  <a:cubicBezTo>
                    <a:pt x="2312" y="792"/>
                    <a:pt x="2312" y="767"/>
                    <a:pt x="2312" y="754"/>
                  </a:cubicBezTo>
                  <a:cubicBezTo>
                    <a:pt x="2112" y="679"/>
                    <a:pt x="1912" y="617"/>
                    <a:pt x="1700" y="579"/>
                  </a:cubicBezTo>
                  <a:cubicBezTo>
                    <a:pt x="1737" y="542"/>
                    <a:pt x="1725" y="467"/>
                    <a:pt x="1687" y="429"/>
                  </a:cubicBezTo>
                  <a:cubicBezTo>
                    <a:pt x="1562" y="379"/>
                    <a:pt x="1425" y="329"/>
                    <a:pt x="1287" y="292"/>
                  </a:cubicBezTo>
                  <a:cubicBezTo>
                    <a:pt x="1300" y="279"/>
                    <a:pt x="1312" y="254"/>
                    <a:pt x="1312" y="217"/>
                  </a:cubicBezTo>
                  <a:cubicBezTo>
                    <a:pt x="1312" y="167"/>
                    <a:pt x="1275" y="129"/>
                    <a:pt x="1225" y="117"/>
                  </a:cubicBezTo>
                  <a:cubicBezTo>
                    <a:pt x="1075" y="54"/>
                    <a:pt x="912" y="17"/>
                    <a:pt x="737" y="4"/>
                  </a:cubicBezTo>
                  <a:cubicBezTo>
                    <a:pt x="712" y="2"/>
                    <a:pt x="686" y="1"/>
                    <a:pt x="6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 name="Google Shape;384;p4"/>
            <p:cNvSpPr/>
            <p:nvPr/>
          </p:nvSpPr>
          <p:spPr>
            <a:xfrm>
              <a:off x="6415550" y="2236200"/>
              <a:ext cx="25950" cy="16775"/>
            </a:xfrm>
            <a:custGeom>
              <a:avLst/>
              <a:gdLst/>
              <a:ahLst/>
              <a:cxnLst/>
              <a:rect l="l" t="t" r="r" b="b"/>
              <a:pathLst>
                <a:path w="1038" h="671" extrusionOk="0">
                  <a:moveTo>
                    <a:pt x="917" y="0"/>
                  </a:moveTo>
                  <a:cubicBezTo>
                    <a:pt x="879" y="0"/>
                    <a:pt x="842" y="19"/>
                    <a:pt x="825" y="59"/>
                  </a:cubicBezTo>
                  <a:cubicBezTo>
                    <a:pt x="650" y="384"/>
                    <a:pt x="313" y="534"/>
                    <a:pt x="1" y="671"/>
                  </a:cubicBezTo>
                  <a:cubicBezTo>
                    <a:pt x="301" y="621"/>
                    <a:pt x="625" y="583"/>
                    <a:pt x="838" y="359"/>
                  </a:cubicBezTo>
                  <a:cubicBezTo>
                    <a:pt x="913" y="284"/>
                    <a:pt x="1038" y="196"/>
                    <a:pt x="1025" y="84"/>
                  </a:cubicBezTo>
                  <a:cubicBezTo>
                    <a:pt x="1012" y="29"/>
                    <a:pt x="964" y="0"/>
                    <a:pt x="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 name="Google Shape;385;p4"/>
            <p:cNvSpPr/>
            <p:nvPr/>
          </p:nvSpPr>
          <p:spPr>
            <a:xfrm>
              <a:off x="6424925" y="2222950"/>
              <a:ext cx="17525" cy="19425"/>
            </a:xfrm>
            <a:custGeom>
              <a:avLst/>
              <a:gdLst/>
              <a:ahLst/>
              <a:cxnLst/>
              <a:rect l="l" t="t" r="r" b="b"/>
              <a:pathLst>
                <a:path w="701" h="777" extrusionOk="0">
                  <a:moveTo>
                    <a:pt x="616" y="1"/>
                  </a:moveTo>
                  <a:cubicBezTo>
                    <a:pt x="474" y="1"/>
                    <a:pt x="449" y="290"/>
                    <a:pt x="363" y="376"/>
                  </a:cubicBezTo>
                  <a:cubicBezTo>
                    <a:pt x="288" y="551"/>
                    <a:pt x="163" y="676"/>
                    <a:pt x="1" y="776"/>
                  </a:cubicBezTo>
                  <a:cubicBezTo>
                    <a:pt x="350" y="714"/>
                    <a:pt x="588" y="414"/>
                    <a:pt x="688" y="101"/>
                  </a:cubicBezTo>
                  <a:cubicBezTo>
                    <a:pt x="700" y="64"/>
                    <a:pt x="663" y="14"/>
                    <a:pt x="625" y="1"/>
                  </a:cubicBezTo>
                  <a:cubicBezTo>
                    <a:pt x="622" y="1"/>
                    <a:pt x="619" y="1"/>
                    <a:pt x="6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 name="Google Shape;386;p4"/>
            <p:cNvSpPr/>
            <p:nvPr/>
          </p:nvSpPr>
          <p:spPr>
            <a:xfrm>
              <a:off x="6424625" y="2165175"/>
              <a:ext cx="32200" cy="60000"/>
            </a:xfrm>
            <a:custGeom>
              <a:avLst/>
              <a:gdLst/>
              <a:ahLst/>
              <a:cxnLst/>
              <a:rect l="l" t="t" r="r" b="b"/>
              <a:pathLst>
                <a:path w="1288" h="2400" extrusionOk="0">
                  <a:moveTo>
                    <a:pt x="0" y="0"/>
                  </a:moveTo>
                  <a:cubicBezTo>
                    <a:pt x="325" y="225"/>
                    <a:pt x="587" y="538"/>
                    <a:pt x="937" y="713"/>
                  </a:cubicBezTo>
                  <a:cubicBezTo>
                    <a:pt x="662" y="613"/>
                    <a:pt x="400" y="488"/>
                    <a:pt x="113" y="313"/>
                  </a:cubicBezTo>
                  <a:lnTo>
                    <a:pt x="113" y="313"/>
                  </a:lnTo>
                  <a:cubicBezTo>
                    <a:pt x="325" y="563"/>
                    <a:pt x="575" y="800"/>
                    <a:pt x="887" y="925"/>
                  </a:cubicBezTo>
                  <a:cubicBezTo>
                    <a:pt x="937" y="950"/>
                    <a:pt x="1012" y="975"/>
                    <a:pt x="1075" y="988"/>
                  </a:cubicBezTo>
                  <a:cubicBezTo>
                    <a:pt x="800" y="975"/>
                    <a:pt x="525" y="888"/>
                    <a:pt x="287" y="750"/>
                  </a:cubicBezTo>
                  <a:lnTo>
                    <a:pt x="287" y="750"/>
                  </a:lnTo>
                  <a:cubicBezTo>
                    <a:pt x="437" y="925"/>
                    <a:pt x="637" y="1063"/>
                    <a:pt x="862" y="1138"/>
                  </a:cubicBezTo>
                  <a:cubicBezTo>
                    <a:pt x="687" y="1175"/>
                    <a:pt x="525" y="1213"/>
                    <a:pt x="350" y="1250"/>
                  </a:cubicBezTo>
                  <a:cubicBezTo>
                    <a:pt x="512" y="1263"/>
                    <a:pt x="675" y="1275"/>
                    <a:pt x="850" y="1275"/>
                  </a:cubicBezTo>
                  <a:cubicBezTo>
                    <a:pt x="800" y="1300"/>
                    <a:pt x="762" y="1325"/>
                    <a:pt x="712" y="1363"/>
                  </a:cubicBezTo>
                  <a:cubicBezTo>
                    <a:pt x="537" y="1488"/>
                    <a:pt x="450" y="1712"/>
                    <a:pt x="325" y="1900"/>
                  </a:cubicBezTo>
                  <a:cubicBezTo>
                    <a:pt x="450" y="1800"/>
                    <a:pt x="550" y="1675"/>
                    <a:pt x="675" y="1575"/>
                  </a:cubicBezTo>
                  <a:cubicBezTo>
                    <a:pt x="737" y="1537"/>
                    <a:pt x="812" y="1500"/>
                    <a:pt x="875" y="1463"/>
                  </a:cubicBezTo>
                  <a:lnTo>
                    <a:pt x="875" y="1463"/>
                  </a:lnTo>
                  <a:cubicBezTo>
                    <a:pt x="637" y="1800"/>
                    <a:pt x="487" y="2125"/>
                    <a:pt x="150" y="2400"/>
                  </a:cubicBezTo>
                  <a:cubicBezTo>
                    <a:pt x="362" y="2337"/>
                    <a:pt x="525" y="2187"/>
                    <a:pt x="687" y="2050"/>
                  </a:cubicBezTo>
                  <a:cubicBezTo>
                    <a:pt x="875" y="1875"/>
                    <a:pt x="1062" y="1687"/>
                    <a:pt x="1162" y="1463"/>
                  </a:cubicBezTo>
                  <a:cubicBezTo>
                    <a:pt x="1175" y="1425"/>
                    <a:pt x="1150" y="1388"/>
                    <a:pt x="1125" y="1363"/>
                  </a:cubicBezTo>
                  <a:cubicBezTo>
                    <a:pt x="1187" y="1350"/>
                    <a:pt x="1237" y="1325"/>
                    <a:pt x="1287" y="1300"/>
                  </a:cubicBezTo>
                  <a:cubicBezTo>
                    <a:pt x="1287" y="1300"/>
                    <a:pt x="1287" y="1288"/>
                    <a:pt x="1287" y="1288"/>
                  </a:cubicBezTo>
                  <a:cubicBezTo>
                    <a:pt x="1062" y="1075"/>
                    <a:pt x="912" y="613"/>
                    <a:pt x="837" y="413"/>
                  </a:cubicBezTo>
                  <a:cubicBezTo>
                    <a:pt x="562" y="263"/>
                    <a:pt x="300" y="8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 name="Google Shape;387;p4"/>
            <p:cNvSpPr/>
            <p:nvPr/>
          </p:nvSpPr>
          <p:spPr>
            <a:xfrm>
              <a:off x="6407425" y="2127375"/>
              <a:ext cx="30025" cy="18775"/>
            </a:xfrm>
            <a:custGeom>
              <a:avLst/>
              <a:gdLst/>
              <a:ahLst/>
              <a:cxnLst/>
              <a:rect l="l" t="t" r="r" b="b"/>
              <a:pathLst>
                <a:path w="1201" h="751" extrusionOk="0">
                  <a:moveTo>
                    <a:pt x="1" y="0"/>
                  </a:moveTo>
                  <a:cubicBezTo>
                    <a:pt x="263" y="413"/>
                    <a:pt x="726" y="650"/>
                    <a:pt x="1200" y="750"/>
                  </a:cubicBezTo>
                  <a:cubicBezTo>
                    <a:pt x="1175" y="650"/>
                    <a:pt x="1163" y="550"/>
                    <a:pt x="1150" y="450"/>
                  </a:cubicBezTo>
                  <a:cubicBezTo>
                    <a:pt x="1075" y="438"/>
                    <a:pt x="988" y="425"/>
                    <a:pt x="913" y="400"/>
                  </a:cubicBezTo>
                  <a:cubicBezTo>
                    <a:pt x="563" y="338"/>
                    <a:pt x="288" y="2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 name="Google Shape;388;p4"/>
            <p:cNvSpPr/>
            <p:nvPr/>
          </p:nvSpPr>
          <p:spPr>
            <a:xfrm>
              <a:off x="6411500" y="2125175"/>
              <a:ext cx="24700" cy="10975"/>
            </a:xfrm>
            <a:custGeom>
              <a:avLst/>
              <a:gdLst/>
              <a:ahLst/>
              <a:cxnLst/>
              <a:rect l="l" t="t" r="r" b="b"/>
              <a:pathLst>
                <a:path w="988" h="439" extrusionOk="0">
                  <a:moveTo>
                    <a:pt x="0" y="1"/>
                  </a:moveTo>
                  <a:lnTo>
                    <a:pt x="0" y="1"/>
                  </a:lnTo>
                  <a:cubicBezTo>
                    <a:pt x="275" y="251"/>
                    <a:pt x="613" y="426"/>
                    <a:pt x="975" y="438"/>
                  </a:cubicBezTo>
                  <a:cubicBezTo>
                    <a:pt x="975" y="426"/>
                    <a:pt x="975" y="401"/>
                    <a:pt x="975" y="388"/>
                  </a:cubicBezTo>
                  <a:cubicBezTo>
                    <a:pt x="975" y="313"/>
                    <a:pt x="975" y="251"/>
                    <a:pt x="987" y="188"/>
                  </a:cubicBezTo>
                  <a:cubicBezTo>
                    <a:pt x="650" y="188"/>
                    <a:pt x="313" y="1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 name="Google Shape;389;p4"/>
            <p:cNvSpPr/>
            <p:nvPr/>
          </p:nvSpPr>
          <p:spPr>
            <a:xfrm>
              <a:off x="6414300" y="2114550"/>
              <a:ext cx="23775" cy="7850"/>
            </a:xfrm>
            <a:custGeom>
              <a:avLst/>
              <a:gdLst/>
              <a:ahLst/>
              <a:cxnLst/>
              <a:rect l="l" t="t" r="r" b="b"/>
              <a:pathLst>
                <a:path w="951" h="314" extrusionOk="0">
                  <a:moveTo>
                    <a:pt x="1" y="1"/>
                  </a:moveTo>
                  <a:cubicBezTo>
                    <a:pt x="251" y="188"/>
                    <a:pt x="588" y="288"/>
                    <a:pt x="913" y="313"/>
                  </a:cubicBezTo>
                  <a:cubicBezTo>
                    <a:pt x="925" y="263"/>
                    <a:pt x="938" y="201"/>
                    <a:pt x="950" y="151"/>
                  </a:cubicBezTo>
                  <a:cubicBezTo>
                    <a:pt x="875" y="151"/>
                    <a:pt x="788" y="138"/>
                    <a:pt x="713" y="126"/>
                  </a:cubicBezTo>
                  <a:lnTo>
                    <a:pt x="738" y="126"/>
                  </a:lnTo>
                  <a:cubicBezTo>
                    <a:pt x="513" y="101"/>
                    <a:pt x="251" y="1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 name="Google Shape;390;p4"/>
            <p:cNvSpPr/>
            <p:nvPr/>
          </p:nvSpPr>
          <p:spPr>
            <a:xfrm>
              <a:off x="6413050" y="2119250"/>
              <a:ext cx="24075" cy="9075"/>
            </a:xfrm>
            <a:custGeom>
              <a:avLst/>
              <a:gdLst/>
              <a:ahLst/>
              <a:cxnLst/>
              <a:rect l="l" t="t" r="r" b="b"/>
              <a:pathLst>
                <a:path w="963" h="363" extrusionOk="0">
                  <a:moveTo>
                    <a:pt x="1" y="0"/>
                  </a:moveTo>
                  <a:cubicBezTo>
                    <a:pt x="251" y="238"/>
                    <a:pt x="588" y="350"/>
                    <a:pt x="925" y="363"/>
                  </a:cubicBezTo>
                  <a:cubicBezTo>
                    <a:pt x="938" y="288"/>
                    <a:pt x="950" y="213"/>
                    <a:pt x="963" y="125"/>
                  </a:cubicBezTo>
                  <a:lnTo>
                    <a:pt x="963" y="125"/>
                  </a:lnTo>
                  <a:cubicBezTo>
                    <a:pt x="880" y="132"/>
                    <a:pt x="795" y="136"/>
                    <a:pt x="711" y="136"/>
                  </a:cubicBezTo>
                  <a:cubicBezTo>
                    <a:pt x="467" y="136"/>
                    <a:pt x="224" y="1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 name="Google Shape;391;p4"/>
            <p:cNvSpPr/>
            <p:nvPr/>
          </p:nvSpPr>
          <p:spPr>
            <a:xfrm>
              <a:off x="6409300" y="2209600"/>
              <a:ext cx="12475" cy="9950"/>
            </a:xfrm>
            <a:custGeom>
              <a:avLst/>
              <a:gdLst/>
              <a:ahLst/>
              <a:cxnLst/>
              <a:rect l="l" t="t" r="r" b="b"/>
              <a:pathLst>
                <a:path w="499" h="398" extrusionOk="0">
                  <a:moveTo>
                    <a:pt x="434" y="0"/>
                  </a:moveTo>
                  <a:cubicBezTo>
                    <a:pt x="423" y="0"/>
                    <a:pt x="411" y="3"/>
                    <a:pt x="401" y="10"/>
                  </a:cubicBezTo>
                  <a:cubicBezTo>
                    <a:pt x="251" y="110"/>
                    <a:pt x="176" y="323"/>
                    <a:pt x="1" y="398"/>
                  </a:cubicBezTo>
                  <a:cubicBezTo>
                    <a:pt x="188" y="385"/>
                    <a:pt x="326" y="198"/>
                    <a:pt x="438" y="110"/>
                  </a:cubicBezTo>
                  <a:lnTo>
                    <a:pt x="438" y="110"/>
                  </a:lnTo>
                  <a:cubicBezTo>
                    <a:pt x="434" y="114"/>
                    <a:pt x="433" y="116"/>
                    <a:pt x="434" y="116"/>
                  </a:cubicBezTo>
                  <a:cubicBezTo>
                    <a:pt x="439" y="116"/>
                    <a:pt x="499" y="69"/>
                    <a:pt x="488" y="48"/>
                  </a:cubicBezTo>
                  <a:cubicBezTo>
                    <a:pt x="488" y="21"/>
                    <a:pt x="462" y="0"/>
                    <a:pt x="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 name="Google Shape;392;p4"/>
            <p:cNvSpPr/>
            <p:nvPr/>
          </p:nvSpPr>
          <p:spPr>
            <a:xfrm>
              <a:off x="6404625" y="2204575"/>
              <a:ext cx="22000" cy="5575"/>
            </a:xfrm>
            <a:custGeom>
              <a:avLst/>
              <a:gdLst/>
              <a:ahLst/>
              <a:cxnLst/>
              <a:rect l="l" t="t" r="r" b="b"/>
              <a:pathLst>
                <a:path w="880" h="223" extrusionOk="0">
                  <a:moveTo>
                    <a:pt x="772" y="0"/>
                  </a:moveTo>
                  <a:cubicBezTo>
                    <a:pt x="757" y="0"/>
                    <a:pt x="741" y="4"/>
                    <a:pt x="725" y="11"/>
                  </a:cubicBezTo>
                  <a:cubicBezTo>
                    <a:pt x="509" y="68"/>
                    <a:pt x="303" y="177"/>
                    <a:pt x="69" y="177"/>
                  </a:cubicBezTo>
                  <a:cubicBezTo>
                    <a:pt x="47" y="177"/>
                    <a:pt x="24" y="176"/>
                    <a:pt x="0" y="174"/>
                  </a:cubicBezTo>
                  <a:lnTo>
                    <a:pt x="0" y="174"/>
                  </a:lnTo>
                  <a:cubicBezTo>
                    <a:pt x="95" y="209"/>
                    <a:pt x="192" y="222"/>
                    <a:pt x="290" y="222"/>
                  </a:cubicBezTo>
                  <a:cubicBezTo>
                    <a:pt x="398" y="222"/>
                    <a:pt x="507" y="206"/>
                    <a:pt x="613" y="186"/>
                  </a:cubicBezTo>
                  <a:cubicBezTo>
                    <a:pt x="688" y="161"/>
                    <a:pt x="788" y="174"/>
                    <a:pt x="850" y="111"/>
                  </a:cubicBezTo>
                  <a:cubicBezTo>
                    <a:pt x="880" y="52"/>
                    <a:pt x="831" y="0"/>
                    <a:pt x="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 name="Google Shape;393;p4"/>
            <p:cNvSpPr/>
            <p:nvPr/>
          </p:nvSpPr>
          <p:spPr>
            <a:xfrm>
              <a:off x="6405550" y="2195100"/>
              <a:ext cx="26575" cy="10425"/>
            </a:xfrm>
            <a:custGeom>
              <a:avLst/>
              <a:gdLst/>
              <a:ahLst/>
              <a:cxnLst/>
              <a:rect l="l" t="t" r="r" b="b"/>
              <a:pathLst>
                <a:path w="1063" h="417" extrusionOk="0">
                  <a:moveTo>
                    <a:pt x="939" y="1"/>
                  </a:moveTo>
                  <a:cubicBezTo>
                    <a:pt x="890" y="1"/>
                    <a:pt x="856" y="33"/>
                    <a:pt x="813" y="66"/>
                  </a:cubicBezTo>
                  <a:cubicBezTo>
                    <a:pt x="538" y="228"/>
                    <a:pt x="313" y="340"/>
                    <a:pt x="1" y="415"/>
                  </a:cubicBezTo>
                  <a:cubicBezTo>
                    <a:pt x="28" y="416"/>
                    <a:pt x="56" y="417"/>
                    <a:pt x="83" y="417"/>
                  </a:cubicBezTo>
                  <a:cubicBezTo>
                    <a:pt x="396" y="417"/>
                    <a:pt x="724" y="350"/>
                    <a:pt x="988" y="178"/>
                  </a:cubicBezTo>
                  <a:cubicBezTo>
                    <a:pt x="1063" y="141"/>
                    <a:pt x="1050" y="16"/>
                    <a:pt x="963" y="3"/>
                  </a:cubicBezTo>
                  <a:cubicBezTo>
                    <a:pt x="955" y="1"/>
                    <a:pt x="947" y="1"/>
                    <a:pt x="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 name="Google Shape;394;p4"/>
            <p:cNvSpPr/>
            <p:nvPr/>
          </p:nvSpPr>
          <p:spPr>
            <a:xfrm>
              <a:off x="6407425" y="2193400"/>
              <a:ext cx="18525" cy="8350"/>
            </a:xfrm>
            <a:custGeom>
              <a:avLst/>
              <a:gdLst/>
              <a:ahLst/>
              <a:cxnLst/>
              <a:rect l="l" t="t" r="r" b="b"/>
              <a:pathLst>
                <a:path w="741" h="334" extrusionOk="0">
                  <a:moveTo>
                    <a:pt x="656" y="1"/>
                  </a:moveTo>
                  <a:cubicBezTo>
                    <a:pt x="629" y="1"/>
                    <a:pt x="598" y="15"/>
                    <a:pt x="576" y="46"/>
                  </a:cubicBezTo>
                  <a:cubicBezTo>
                    <a:pt x="451" y="146"/>
                    <a:pt x="188" y="271"/>
                    <a:pt x="1" y="334"/>
                  </a:cubicBezTo>
                  <a:cubicBezTo>
                    <a:pt x="251" y="309"/>
                    <a:pt x="513" y="271"/>
                    <a:pt x="701" y="109"/>
                  </a:cubicBezTo>
                  <a:cubicBezTo>
                    <a:pt x="741" y="45"/>
                    <a:pt x="704" y="1"/>
                    <a:pt x="6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 name="Google Shape;395;p4"/>
            <p:cNvSpPr/>
            <p:nvPr/>
          </p:nvSpPr>
          <p:spPr>
            <a:xfrm>
              <a:off x="6409300" y="2183925"/>
              <a:ext cx="18200" cy="11900"/>
            </a:xfrm>
            <a:custGeom>
              <a:avLst/>
              <a:gdLst/>
              <a:ahLst/>
              <a:cxnLst/>
              <a:rect l="l" t="t" r="r" b="b"/>
              <a:pathLst>
                <a:path w="728" h="476" extrusionOk="0">
                  <a:moveTo>
                    <a:pt x="633" y="0"/>
                  </a:moveTo>
                  <a:cubicBezTo>
                    <a:pt x="610" y="0"/>
                    <a:pt x="585" y="14"/>
                    <a:pt x="563" y="50"/>
                  </a:cubicBezTo>
                  <a:cubicBezTo>
                    <a:pt x="388" y="238"/>
                    <a:pt x="226" y="375"/>
                    <a:pt x="1" y="475"/>
                  </a:cubicBezTo>
                  <a:cubicBezTo>
                    <a:pt x="238" y="438"/>
                    <a:pt x="463" y="325"/>
                    <a:pt x="638" y="150"/>
                  </a:cubicBezTo>
                  <a:cubicBezTo>
                    <a:pt x="727" y="88"/>
                    <a:pt x="689" y="0"/>
                    <a:pt x="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 name="Google Shape;396;p4"/>
            <p:cNvSpPr/>
            <p:nvPr/>
          </p:nvSpPr>
          <p:spPr>
            <a:xfrm>
              <a:off x="6408675" y="2178575"/>
              <a:ext cx="14000" cy="11300"/>
            </a:xfrm>
            <a:custGeom>
              <a:avLst/>
              <a:gdLst/>
              <a:ahLst/>
              <a:cxnLst/>
              <a:rect l="l" t="t" r="r" b="b"/>
              <a:pathLst>
                <a:path w="560" h="452" extrusionOk="0">
                  <a:moveTo>
                    <a:pt x="505" y="1"/>
                  </a:moveTo>
                  <a:cubicBezTo>
                    <a:pt x="495" y="1"/>
                    <a:pt x="485" y="5"/>
                    <a:pt x="476" y="14"/>
                  </a:cubicBezTo>
                  <a:cubicBezTo>
                    <a:pt x="413" y="89"/>
                    <a:pt x="413" y="127"/>
                    <a:pt x="326" y="202"/>
                  </a:cubicBezTo>
                  <a:cubicBezTo>
                    <a:pt x="213" y="302"/>
                    <a:pt x="138" y="389"/>
                    <a:pt x="1" y="452"/>
                  </a:cubicBezTo>
                  <a:cubicBezTo>
                    <a:pt x="213" y="414"/>
                    <a:pt x="463" y="277"/>
                    <a:pt x="551" y="64"/>
                  </a:cubicBezTo>
                  <a:cubicBezTo>
                    <a:pt x="560" y="36"/>
                    <a:pt x="534"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 name="Google Shape;397;p4"/>
            <p:cNvSpPr/>
            <p:nvPr/>
          </p:nvSpPr>
          <p:spPr>
            <a:xfrm>
              <a:off x="6404300" y="2173950"/>
              <a:ext cx="15350" cy="6175"/>
            </a:xfrm>
            <a:custGeom>
              <a:avLst/>
              <a:gdLst/>
              <a:ahLst/>
              <a:cxnLst/>
              <a:rect l="l" t="t" r="r" b="b"/>
              <a:pathLst>
                <a:path w="614" h="247" extrusionOk="0">
                  <a:moveTo>
                    <a:pt x="569" y="1"/>
                  </a:moveTo>
                  <a:cubicBezTo>
                    <a:pt x="548" y="1"/>
                    <a:pt x="525" y="13"/>
                    <a:pt x="513" y="37"/>
                  </a:cubicBezTo>
                  <a:cubicBezTo>
                    <a:pt x="351" y="137"/>
                    <a:pt x="201" y="212"/>
                    <a:pt x="1" y="224"/>
                  </a:cubicBezTo>
                  <a:cubicBezTo>
                    <a:pt x="54" y="240"/>
                    <a:pt x="109" y="247"/>
                    <a:pt x="164" y="247"/>
                  </a:cubicBezTo>
                  <a:cubicBezTo>
                    <a:pt x="288" y="247"/>
                    <a:pt x="413" y="210"/>
                    <a:pt x="526" y="149"/>
                  </a:cubicBezTo>
                  <a:cubicBezTo>
                    <a:pt x="563" y="124"/>
                    <a:pt x="613" y="99"/>
                    <a:pt x="613" y="49"/>
                  </a:cubicBezTo>
                  <a:cubicBezTo>
                    <a:pt x="613" y="16"/>
                    <a:pt x="592" y="1"/>
                    <a:pt x="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 name="Google Shape;398;p4"/>
            <p:cNvSpPr/>
            <p:nvPr/>
          </p:nvSpPr>
          <p:spPr>
            <a:xfrm>
              <a:off x="6398375" y="2169200"/>
              <a:ext cx="22700" cy="5900"/>
            </a:xfrm>
            <a:custGeom>
              <a:avLst/>
              <a:gdLst/>
              <a:ahLst/>
              <a:cxnLst/>
              <a:rect l="l" t="t" r="r" b="b"/>
              <a:pathLst>
                <a:path w="908" h="236" extrusionOk="0">
                  <a:moveTo>
                    <a:pt x="798" y="1"/>
                  </a:moveTo>
                  <a:cubicBezTo>
                    <a:pt x="771" y="1"/>
                    <a:pt x="737" y="12"/>
                    <a:pt x="700" y="39"/>
                  </a:cubicBezTo>
                  <a:cubicBezTo>
                    <a:pt x="566" y="95"/>
                    <a:pt x="293" y="181"/>
                    <a:pt x="76" y="181"/>
                  </a:cubicBezTo>
                  <a:cubicBezTo>
                    <a:pt x="50" y="181"/>
                    <a:pt x="25" y="179"/>
                    <a:pt x="0" y="177"/>
                  </a:cubicBezTo>
                  <a:lnTo>
                    <a:pt x="0" y="177"/>
                  </a:lnTo>
                  <a:cubicBezTo>
                    <a:pt x="113" y="216"/>
                    <a:pt x="233" y="235"/>
                    <a:pt x="353" y="235"/>
                  </a:cubicBezTo>
                  <a:cubicBezTo>
                    <a:pt x="499" y="235"/>
                    <a:pt x="645" y="207"/>
                    <a:pt x="775" y="152"/>
                  </a:cubicBezTo>
                  <a:cubicBezTo>
                    <a:pt x="907" y="105"/>
                    <a:pt x="883" y="1"/>
                    <a:pt x="7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 name="Google Shape;399;p4"/>
            <p:cNvSpPr/>
            <p:nvPr/>
          </p:nvSpPr>
          <p:spPr>
            <a:xfrm>
              <a:off x="6398675" y="2168650"/>
              <a:ext cx="10650" cy="1800"/>
            </a:xfrm>
            <a:custGeom>
              <a:avLst/>
              <a:gdLst/>
              <a:ahLst/>
              <a:cxnLst/>
              <a:rect l="l" t="t" r="r" b="b"/>
              <a:pathLst>
                <a:path w="426" h="72" extrusionOk="0">
                  <a:moveTo>
                    <a:pt x="394" y="0"/>
                  </a:moveTo>
                  <a:cubicBezTo>
                    <a:pt x="379" y="0"/>
                    <a:pt x="359" y="11"/>
                    <a:pt x="351" y="11"/>
                  </a:cubicBezTo>
                  <a:cubicBezTo>
                    <a:pt x="289" y="20"/>
                    <a:pt x="196" y="29"/>
                    <a:pt x="107" y="29"/>
                  </a:cubicBezTo>
                  <a:cubicBezTo>
                    <a:pt x="70" y="29"/>
                    <a:pt x="34" y="28"/>
                    <a:pt x="1" y="24"/>
                  </a:cubicBezTo>
                  <a:lnTo>
                    <a:pt x="1" y="24"/>
                  </a:lnTo>
                  <a:cubicBezTo>
                    <a:pt x="100" y="51"/>
                    <a:pt x="199" y="71"/>
                    <a:pt x="298" y="71"/>
                  </a:cubicBezTo>
                  <a:cubicBezTo>
                    <a:pt x="336" y="71"/>
                    <a:pt x="375" y="68"/>
                    <a:pt x="413" y="61"/>
                  </a:cubicBezTo>
                  <a:cubicBezTo>
                    <a:pt x="426" y="49"/>
                    <a:pt x="426" y="24"/>
                    <a:pt x="413" y="11"/>
                  </a:cubicBezTo>
                  <a:cubicBezTo>
                    <a:pt x="409" y="3"/>
                    <a:pt x="402" y="0"/>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 name="Google Shape;400;p4"/>
            <p:cNvSpPr/>
            <p:nvPr/>
          </p:nvSpPr>
          <p:spPr>
            <a:xfrm>
              <a:off x="6384625" y="2152575"/>
              <a:ext cx="26575" cy="16050"/>
            </a:xfrm>
            <a:custGeom>
              <a:avLst/>
              <a:gdLst/>
              <a:ahLst/>
              <a:cxnLst/>
              <a:rect l="l" t="t" r="r" b="b"/>
              <a:pathLst>
                <a:path w="1063" h="642" extrusionOk="0">
                  <a:moveTo>
                    <a:pt x="164" y="1"/>
                  </a:moveTo>
                  <a:cubicBezTo>
                    <a:pt x="117" y="1"/>
                    <a:pt x="71" y="6"/>
                    <a:pt x="25" y="17"/>
                  </a:cubicBezTo>
                  <a:cubicBezTo>
                    <a:pt x="238" y="42"/>
                    <a:pt x="425" y="154"/>
                    <a:pt x="625" y="242"/>
                  </a:cubicBezTo>
                  <a:cubicBezTo>
                    <a:pt x="375" y="192"/>
                    <a:pt x="100" y="154"/>
                    <a:pt x="38" y="130"/>
                  </a:cubicBezTo>
                  <a:lnTo>
                    <a:pt x="38" y="130"/>
                  </a:lnTo>
                  <a:cubicBezTo>
                    <a:pt x="263" y="254"/>
                    <a:pt x="513" y="342"/>
                    <a:pt x="763" y="442"/>
                  </a:cubicBezTo>
                  <a:cubicBezTo>
                    <a:pt x="513" y="379"/>
                    <a:pt x="225" y="367"/>
                    <a:pt x="0" y="242"/>
                  </a:cubicBezTo>
                  <a:lnTo>
                    <a:pt x="0" y="242"/>
                  </a:lnTo>
                  <a:cubicBezTo>
                    <a:pt x="213" y="442"/>
                    <a:pt x="600" y="567"/>
                    <a:pt x="875" y="642"/>
                  </a:cubicBezTo>
                  <a:cubicBezTo>
                    <a:pt x="948" y="630"/>
                    <a:pt x="962" y="535"/>
                    <a:pt x="917" y="495"/>
                  </a:cubicBezTo>
                  <a:lnTo>
                    <a:pt x="917" y="495"/>
                  </a:lnTo>
                  <a:cubicBezTo>
                    <a:pt x="923" y="499"/>
                    <a:pt x="930" y="501"/>
                    <a:pt x="938" y="501"/>
                  </a:cubicBezTo>
                  <a:cubicBezTo>
                    <a:pt x="947" y="501"/>
                    <a:pt x="956" y="498"/>
                    <a:pt x="963" y="492"/>
                  </a:cubicBezTo>
                  <a:cubicBezTo>
                    <a:pt x="1063" y="392"/>
                    <a:pt x="938" y="329"/>
                    <a:pt x="738" y="267"/>
                  </a:cubicBezTo>
                  <a:cubicBezTo>
                    <a:pt x="750" y="267"/>
                    <a:pt x="763" y="254"/>
                    <a:pt x="775" y="242"/>
                  </a:cubicBezTo>
                  <a:cubicBezTo>
                    <a:pt x="813" y="154"/>
                    <a:pt x="688" y="142"/>
                    <a:pt x="638" y="117"/>
                  </a:cubicBezTo>
                  <a:cubicBezTo>
                    <a:pt x="493" y="59"/>
                    <a:pt x="325"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 name="Google Shape;401;p4"/>
            <p:cNvSpPr/>
            <p:nvPr/>
          </p:nvSpPr>
          <p:spPr>
            <a:xfrm>
              <a:off x="6384300" y="2147925"/>
              <a:ext cx="16600" cy="5400"/>
            </a:xfrm>
            <a:custGeom>
              <a:avLst/>
              <a:gdLst/>
              <a:ahLst/>
              <a:cxnLst/>
              <a:rect l="l" t="t" r="r" b="b"/>
              <a:pathLst>
                <a:path w="664" h="216" extrusionOk="0">
                  <a:moveTo>
                    <a:pt x="155" y="0"/>
                  </a:moveTo>
                  <a:cubicBezTo>
                    <a:pt x="103" y="0"/>
                    <a:pt x="51" y="8"/>
                    <a:pt x="1" y="28"/>
                  </a:cubicBezTo>
                  <a:cubicBezTo>
                    <a:pt x="14" y="26"/>
                    <a:pt x="28" y="26"/>
                    <a:pt x="41" y="26"/>
                  </a:cubicBezTo>
                  <a:cubicBezTo>
                    <a:pt x="127" y="26"/>
                    <a:pt x="211" y="58"/>
                    <a:pt x="276" y="91"/>
                  </a:cubicBezTo>
                  <a:cubicBezTo>
                    <a:pt x="388" y="128"/>
                    <a:pt x="501" y="191"/>
                    <a:pt x="613" y="216"/>
                  </a:cubicBezTo>
                  <a:cubicBezTo>
                    <a:pt x="638" y="216"/>
                    <a:pt x="663" y="178"/>
                    <a:pt x="651" y="153"/>
                  </a:cubicBezTo>
                  <a:cubicBezTo>
                    <a:pt x="601" y="91"/>
                    <a:pt x="476" y="78"/>
                    <a:pt x="388" y="41"/>
                  </a:cubicBezTo>
                  <a:cubicBezTo>
                    <a:pt x="313" y="18"/>
                    <a:pt x="234"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 name="Google Shape;402;p4"/>
            <p:cNvSpPr/>
            <p:nvPr/>
          </p:nvSpPr>
          <p:spPr>
            <a:xfrm>
              <a:off x="6390250" y="2146425"/>
              <a:ext cx="8150" cy="2750"/>
            </a:xfrm>
            <a:custGeom>
              <a:avLst/>
              <a:gdLst/>
              <a:ahLst/>
              <a:cxnLst/>
              <a:rect l="l" t="t" r="r" b="b"/>
              <a:pathLst>
                <a:path w="326" h="110" extrusionOk="0">
                  <a:moveTo>
                    <a:pt x="0" y="1"/>
                  </a:moveTo>
                  <a:cubicBezTo>
                    <a:pt x="113" y="26"/>
                    <a:pt x="175" y="63"/>
                    <a:pt x="288" y="101"/>
                  </a:cubicBezTo>
                  <a:cubicBezTo>
                    <a:pt x="294" y="107"/>
                    <a:pt x="300" y="110"/>
                    <a:pt x="305" y="110"/>
                  </a:cubicBezTo>
                  <a:cubicBezTo>
                    <a:pt x="310" y="110"/>
                    <a:pt x="313" y="107"/>
                    <a:pt x="313" y="101"/>
                  </a:cubicBezTo>
                  <a:cubicBezTo>
                    <a:pt x="325" y="88"/>
                    <a:pt x="325" y="76"/>
                    <a:pt x="313" y="63"/>
                  </a:cubicBezTo>
                  <a:cubicBezTo>
                    <a:pt x="213" y="26"/>
                    <a:pt x="10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 name="Google Shape;403;p4"/>
            <p:cNvSpPr/>
            <p:nvPr/>
          </p:nvSpPr>
          <p:spPr>
            <a:xfrm>
              <a:off x="6453350" y="2367625"/>
              <a:ext cx="189975" cy="79500"/>
            </a:xfrm>
            <a:custGeom>
              <a:avLst/>
              <a:gdLst/>
              <a:ahLst/>
              <a:cxnLst/>
              <a:rect l="l" t="t" r="r" b="b"/>
              <a:pathLst>
                <a:path w="7599" h="3180" extrusionOk="0">
                  <a:moveTo>
                    <a:pt x="7599" y="0"/>
                  </a:moveTo>
                  <a:cubicBezTo>
                    <a:pt x="5299" y="1275"/>
                    <a:pt x="2838" y="2112"/>
                    <a:pt x="276" y="2837"/>
                  </a:cubicBezTo>
                  <a:cubicBezTo>
                    <a:pt x="188" y="2912"/>
                    <a:pt x="101" y="2974"/>
                    <a:pt x="13" y="3024"/>
                  </a:cubicBezTo>
                  <a:cubicBezTo>
                    <a:pt x="1" y="3074"/>
                    <a:pt x="26" y="3137"/>
                    <a:pt x="101" y="3174"/>
                  </a:cubicBezTo>
                  <a:cubicBezTo>
                    <a:pt x="125" y="3178"/>
                    <a:pt x="149" y="3180"/>
                    <a:pt x="174" y="3180"/>
                  </a:cubicBezTo>
                  <a:cubicBezTo>
                    <a:pt x="389" y="3180"/>
                    <a:pt x="614" y="3046"/>
                    <a:pt x="838" y="3012"/>
                  </a:cubicBezTo>
                  <a:cubicBezTo>
                    <a:pt x="1413" y="2862"/>
                    <a:pt x="2000" y="2712"/>
                    <a:pt x="2575" y="2512"/>
                  </a:cubicBezTo>
                  <a:cubicBezTo>
                    <a:pt x="4362" y="1925"/>
                    <a:pt x="6024" y="1025"/>
                    <a:pt x="75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 name="Google Shape;404;p4"/>
            <p:cNvSpPr/>
            <p:nvPr/>
          </p:nvSpPr>
          <p:spPr>
            <a:xfrm>
              <a:off x="6466800" y="2376675"/>
              <a:ext cx="136225" cy="57950"/>
            </a:xfrm>
            <a:custGeom>
              <a:avLst/>
              <a:gdLst/>
              <a:ahLst/>
              <a:cxnLst/>
              <a:rect l="l" t="t" r="r" b="b"/>
              <a:pathLst>
                <a:path w="5449" h="2318" extrusionOk="0">
                  <a:moveTo>
                    <a:pt x="5449" y="1"/>
                  </a:moveTo>
                  <a:lnTo>
                    <a:pt x="5449" y="1"/>
                  </a:lnTo>
                  <a:cubicBezTo>
                    <a:pt x="3999" y="713"/>
                    <a:pt x="2412" y="1238"/>
                    <a:pt x="837" y="1675"/>
                  </a:cubicBezTo>
                  <a:cubicBezTo>
                    <a:pt x="762" y="1738"/>
                    <a:pt x="687" y="1800"/>
                    <a:pt x="600" y="1863"/>
                  </a:cubicBezTo>
                  <a:cubicBezTo>
                    <a:pt x="450" y="1963"/>
                    <a:pt x="313" y="2100"/>
                    <a:pt x="150" y="2200"/>
                  </a:cubicBezTo>
                  <a:cubicBezTo>
                    <a:pt x="100" y="2238"/>
                    <a:pt x="50" y="2275"/>
                    <a:pt x="0" y="2300"/>
                  </a:cubicBezTo>
                  <a:cubicBezTo>
                    <a:pt x="28" y="2311"/>
                    <a:pt x="56" y="2317"/>
                    <a:pt x="86" y="2317"/>
                  </a:cubicBezTo>
                  <a:cubicBezTo>
                    <a:pt x="121" y="2317"/>
                    <a:pt x="159" y="2308"/>
                    <a:pt x="200" y="2288"/>
                  </a:cubicBezTo>
                  <a:cubicBezTo>
                    <a:pt x="2050" y="1800"/>
                    <a:pt x="3812" y="988"/>
                    <a:pt x="5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 name="Google Shape;405;p4"/>
            <p:cNvSpPr/>
            <p:nvPr/>
          </p:nvSpPr>
          <p:spPr>
            <a:xfrm>
              <a:off x="6492100" y="2366050"/>
              <a:ext cx="69375" cy="34400"/>
            </a:xfrm>
            <a:custGeom>
              <a:avLst/>
              <a:gdLst/>
              <a:ahLst/>
              <a:cxnLst/>
              <a:rect l="l" t="t" r="r" b="b"/>
              <a:pathLst>
                <a:path w="2775" h="1376" extrusionOk="0">
                  <a:moveTo>
                    <a:pt x="2775" y="1"/>
                  </a:moveTo>
                  <a:lnTo>
                    <a:pt x="2775" y="1"/>
                  </a:lnTo>
                  <a:cubicBezTo>
                    <a:pt x="2000" y="438"/>
                    <a:pt x="1138" y="726"/>
                    <a:pt x="250" y="951"/>
                  </a:cubicBezTo>
                  <a:cubicBezTo>
                    <a:pt x="238" y="1063"/>
                    <a:pt x="200" y="1163"/>
                    <a:pt x="138" y="1250"/>
                  </a:cubicBezTo>
                  <a:cubicBezTo>
                    <a:pt x="113" y="1300"/>
                    <a:pt x="63" y="1338"/>
                    <a:pt x="0" y="1350"/>
                  </a:cubicBezTo>
                  <a:cubicBezTo>
                    <a:pt x="0" y="1363"/>
                    <a:pt x="13" y="1375"/>
                    <a:pt x="13" y="1375"/>
                  </a:cubicBezTo>
                  <a:cubicBezTo>
                    <a:pt x="975" y="1038"/>
                    <a:pt x="1962" y="638"/>
                    <a:pt x="27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 name="Google Shape;406;p4"/>
            <p:cNvSpPr/>
            <p:nvPr/>
          </p:nvSpPr>
          <p:spPr>
            <a:xfrm>
              <a:off x="6490850" y="2372300"/>
              <a:ext cx="92175" cy="40950"/>
            </a:xfrm>
            <a:custGeom>
              <a:avLst/>
              <a:gdLst/>
              <a:ahLst/>
              <a:cxnLst/>
              <a:rect l="l" t="t" r="r" b="b"/>
              <a:pathLst>
                <a:path w="3687" h="1638" extrusionOk="0">
                  <a:moveTo>
                    <a:pt x="3687" y="1"/>
                  </a:moveTo>
                  <a:lnTo>
                    <a:pt x="3687" y="1"/>
                  </a:lnTo>
                  <a:cubicBezTo>
                    <a:pt x="2525" y="651"/>
                    <a:pt x="1313" y="1000"/>
                    <a:pt x="63" y="1238"/>
                  </a:cubicBezTo>
                  <a:cubicBezTo>
                    <a:pt x="63" y="1363"/>
                    <a:pt x="50" y="1475"/>
                    <a:pt x="25" y="1588"/>
                  </a:cubicBezTo>
                  <a:cubicBezTo>
                    <a:pt x="13" y="1613"/>
                    <a:pt x="0" y="1625"/>
                    <a:pt x="0" y="1638"/>
                  </a:cubicBezTo>
                  <a:cubicBezTo>
                    <a:pt x="1313" y="1325"/>
                    <a:pt x="2575" y="775"/>
                    <a:pt x="36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 name="Google Shape;407;p4"/>
            <p:cNvSpPr/>
            <p:nvPr/>
          </p:nvSpPr>
          <p:spPr>
            <a:xfrm>
              <a:off x="6418375" y="2411050"/>
              <a:ext cx="17500" cy="6275"/>
            </a:xfrm>
            <a:custGeom>
              <a:avLst/>
              <a:gdLst/>
              <a:ahLst/>
              <a:cxnLst/>
              <a:rect l="l" t="t" r="r" b="b"/>
              <a:pathLst>
                <a:path w="700" h="251" extrusionOk="0">
                  <a:moveTo>
                    <a:pt x="700" y="0"/>
                  </a:moveTo>
                  <a:cubicBezTo>
                    <a:pt x="612" y="0"/>
                    <a:pt x="537" y="13"/>
                    <a:pt x="450" y="25"/>
                  </a:cubicBezTo>
                  <a:cubicBezTo>
                    <a:pt x="338" y="38"/>
                    <a:pt x="225" y="25"/>
                    <a:pt x="113" y="63"/>
                  </a:cubicBezTo>
                  <a:cubicBezTo>
                    <a:pt x="50" y="88"/>
                    <a:pt x="13" y="150"/>
                    <a:pt x="0" y="200"/>
                  </a:cubicBezTo>
                  <a:cubicBezTo>
                    <a:pt x="13" y="213"/>
                    <a:pt x="13" y="213"/>
                    <a:pt x="25" y="213"/>
                  </a:cubicBezTo>
                  <a:cubicBezTo>
                    <a:pt x="55" y="240"/>
                    <a:pt x="94" y="250"/>
                    <a:pt x="136" y="250"/>
                  </a:cubicBezTo>
                  <a:cubicBezTo>
                    <a:pt x="251" y="250"/>
                    <a:pt x="396" y="171"/>
                    <a:pt x="487" y="125"/>
                  </a:cubicBezTo>
                  <a:cubicBezTo>
                    <a:pt x="562" y="88"/>
                    <a:pt x="637" y="50"/>
                    <a:pt x="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 name="Google Shape;408;p4"/>
            <p:cNvSpPr/>
            <p:nvPr/>
          </p:nvSpPr>
          <p:spPr>
            <a:xfrm>
              <a:off x="6498025" y="2357925"/>
              <a:ext cx="55650" cy="25025"/>
            </a:xfrm>
            <a:custGeom>
              <a:avLst/>
              <a:gdLst/>
              <a:ahLst/>
              <a:cxnLst/>
              <a:rect l="l" t="t" r="r" b="b"/>
              <a:pathLst>
                <a:path w="2226" h="1001" extrusionOk="0">
                  <a:moveTo>
                    <a:pt x="2225" y="1"/>
                  </a:moveTo>
                  <a:lnTo>
                    <a:pt x="2225" y="1"/>
                  </a:lnTo>
                  <a:cubicBezTo>
                    <a:pt x="1538" y="313"/>
                    <a:pt x="826" y="526"/>
                    <a:pt x="101" y="701"/>
                  </a:cubicBezTo>
                  <a:cubicBezTo>
                    <a:pt x="76" y="776"/>
                    <a:pt x="38" y="851"/>
                    <a:pt x="1" y="926"/>
                  </a:cubicBezTo>
                  <a:cubicBezTo>
                    <a:pt x="1" y="951"/>
                    <a:pt x="13" y="963"/>
                    <a:pt x="13" y="976"/>
                  </a:cubicBezTo>
                  <a:cubicBezTo>
                    <a:pt x="13" y="988"/>
                    <a:pt x="26" y="988"/>
                    <a:pt x="26" y="1001"/>
                  </a:cubicBezTo>
                  <a:cubicBezTo>
                    <a:pt x="788" y="738"/>
                    <a:pt x="1538" y="426"/>
                    <a:pt x="2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 name="Google Shape;409;p4"/>
            <p:cNvSpPr/>
            <p:nvPr/>
          </p:nvSpPr>
          <p:spPr>
            <a:xfrm>
              <a:off x="6504275" y="2340750"/>
              <a:ext cx="56900" cy="26275"/>
            </a:xfrm>
            <a:custGeom>
              <a:avLst/>
              <a:gdLst/>
              <a:ahLst/>
              <a:cxnLst/>
              <a:rect l="l" t="t" r="r" b="b"/>
              <a:pathLst>
                <a:path w="2276" h="1051" extrusionOk="0">
                  <a:moveTo>
                    <a:pt x="2275" y="1"/>
                  </a:moveTo>
                  <a:lnTo>
                    <a:pt x="2275" y="1"/>
                  </a:lnTo>
                  <a:cubicBezTo>
                    <a:pt x="1638" y="250"/>
                    <a:pt x="975" y="463"/>
                    <a:pt x="326" y="688"/>
                  </a:cubicBezTo>
                  <a:cubicBezTo>
                    <a:pt x="226" y="788"/>
                    <a:pt x="126" y="875"/>
                    <a:pt x="13" y="975"/>
                  </a:cubicBezTo>
                  <a:cubicBezTo>
                    <a:pt x="13" y="1000"/>
                    <a:pt x="1" y="1025"/>
                    <a:pt x="1" y="1050"/>
                  </a:cubicBezTo>
                  <a:cubicBezTo>
                    <a:pt x="776" y="750"/>
                    <a:pt x="1550" y="413"/>
                    <a:pt x="2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 name="Google Shape;410;p4"/>
            <p:cNvSpPr/>
            <p:nvPr/>
          </p:nvSpPr>
          <p:spPr>
            <a:xfrm>
              <a:off x="6416175" y="2428225"/>
              <a:ext cx="126250" cy="40025"/>
            </a:xfrm>
            <a:custGeom>
              <a:avLst/>
              <a:gdLst/>
              <a:ahLst/>
              <a:cxnLst/>
              <a:rect l="l" t="t" r="r" b="b"/>
              <a:pathLst>
                <a:path w="5050" h="1601" extrusionOk="0">
                  <a:moveTo>
                    <a:pt x="5049" y="1"/>
                  </a:moveTo>
                  <a:lnTo>
                    <a:pt x="5049" y="1"/>
                  </a:lnTo>
                  <a:cubicBezTo>
                    <a:pt x="3512" y="638"/>
                    <a:pt x="1963" y="925"/>
                    <a:pt x="376" y="1088"/>
                  </a:cubicBezTo>
                  <a:cubicBezTo>
                    <a:pt x="363" y="1100"/>
                    <a:pt x="363" y="1100"/>
                    <a:pt x="351" y="1113"/>
                  </a:cubicBezTo>
                  <a:cubicBezTo>
                    <a:pt x="326" y="1175"/>
                    <a:pt x="301" y="1225"/>
                    <a:pt x="263" y="1288"/>
                  </a:cubicBezTo>
                  <a:cubicBezTo>
                    <a:pt x="201" y="1400"/>
                    <a:pt x="113" y="1513"/>
                    <a:pt x="1" y="1600"/>
                  </a:cubicBezTo>
                  <a:cubicBezTo>
                    <a:pt x="1763" y="1388"/>
                    <a:pt x="3487" y="800"/>
                    <a:pt x="5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 name="Google Shape;411;p4"/>
            <p:cNvSpPr/>
            <p:nvPr/>
          </p:nvSpPr>
          <p:spPr>
            <a:xfrm>
              <a:off x="6797325" y="1891525"/>
              <a:ext cx="158425" cy="45600"/>
            </a:xfrm>
            <a:custGeom>
              <a:avLst/>
              <a:gdLst/>
              <a:ahLst/>
              <a:cxnLst/>
              <a:rect l="l" t="t" r="r" b="b"/>
              <a:pathLst>
                <a:path w="6337" h="1824" extrusionOk="0">
                  <a:moveTo>
                    <a:pt x="2173" y="0"/>
                  </a:moveTo>
                  <a:cubicBezTo>
                    <a:pt x="1434" y="0"/>
                    <a:pt x="696" y="140"/>
                    <a:pt x="1" y="412"/>
                  </a:cubicBezTo>
                  <a:cubicBezTo>
                    <a:pt x="76" y="462"/>
                    <a:pt x="151" y="524"/>
                    <a:pt x="226" y="574"/>
                  </a:cubicBezTo>
                  <a:cubicBezTo>
                    <a:pt x="301" y="637"/>
                    <a:pt x="376" y="687"/>
                    <a:pt x="451" y="749"/>
                  </a:cubicBezTo>
                  <a:cubicBezTo>
                    <a:pt x="1135" y="529"/>
                    <a:pt x="1835" y="414"/>
                    <a:pt x="2528" y="414"/>
                  </a:cubicBezTo>
                  <a:cubicBezTo>
                    <a:pt x="3884" y="414"/>
                    <a:pt x="5212" y="856"/>
                    <a:pt x="6336" y="1824"/>
                  </a:cubicBezTo>
                  <a:cubicBezTo>
                    <a:pt x="5188" y="583"/>
                    <a:pt x="3679" y="0"/>
                    <a:pt x="2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 name="Google Shape;412;p4"/>
            <p:cNvSpPr/>
            <p:nvPr/>
          </p:nvSpPr>
          <p:spPr>
            <a:xfrm>
              <a:off x="6811700" y="1903675"/>
              <a:ext cx="134050" cy="40325"/>
            </a:xfrm>
            <a:custGeom>
              <a:avLst/>
              <a:gdLst/>
              <a:ahLst/>
              <a:cxnLst/>
              <a:rect l="l" t="t" r="r" b="b"/>
              <a:pathLst>
                <a:path w="5362" h="1613" extrusionOk="0">
                  <a:moveTo>
                    <a:pt x="1650" y="1"/>
                  </a:moveTo>
                  <a:cubicBezTo>
                    <a:pt x="1075" y="38"/>
                    <a:pt x="500" y="176"/>
                    <a:pt x="1" y="363"/>
                  </a:cubicBezTo>
                  <a:cubicBezTo>
                    <a:pt x="88" y="438"/>
                    <a:pt x="175" y="501"/>
                    <a:pt x="263" y="563"/>
                  </a:cubicBezTo>
                  <a:cubicBezTo>
                    <a:pt x="500" y="713"/>
                    <a:pt x="738" y="888"/>
                    <a:pt x="963" y="1075"/>
                  </a:cubicBezTo>
                  <a:cubicBezTo>
                    <a:pt x="1549" y="900"/>
                    <a:pt x="2066" y="785"/>
                    <a:pt x="2652" y="785"/>
                  </a:cubicBezTo>
                  <a:cubicBezTo>
                    <a:pt x="2816" y="785"/>
                    <a:pt x="2985" y="794"/>
                    <a:pt x="3162" y="813"/>
                  </a:cubicBezTo>
                  <a:cubicBezTo>
                    <a:pt x="3787" y="875"/>
                    <a:pt x="4674" y="1125"/>
                    <a:pt x="5237" y="1613"/>
                  </a:cubicBezTo>
                  <a:cubicBezTo>
                    <a:pt x="4444" y="800"/>
                    <a:pt x="3257" y="475"/>
                    <a:pt x="2140" y="475"/>
                  </a:cubicBezTo>
                  <a:cubicBezTo>
                    <a:pt x="1848" y="475"/>
                    <a:pt x="1562" y="497"/>
                    <a:pt x="1288" y="538"/>
                  </a:cubicBezTo>
                  <a:cubicBezTo>
                    <a:pt x="1500" y="488"/>
                    <a:pt x="1675" y="451"/>
                    <a:pt x="1763" y="451"/>
                  </a:cubicBezTo>
                  <a:cubicBezTo>
                    <a:pt x="1979" y="434"/>
                    <a:pt x="2193" y="425"/>
                    <a:pt x="2405" y="425"/>
                  </a:cubicBezTo>
                  <a:cubicBezTo>
                    <a:pt x="3451" y="425"/>
                    <a:pt x="4437" y="645"/>
                    <a:pt x="5362" y="1238"/>
                  </a:cubicBezTo>
                  <a:cubicBezTo>
                    <a:pt x="4324" y="401"/>
                    <a:pt x="2962" y="13"/>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13" name="Google Shape;413;p4"/>
          <p:cNvGrpSpPr/>
          <p:nvPr/>
        </p:nvGrpSpPr>
        <p:grpSpPr>
          <a:xfrm rot="2700000">
            <a:off x="7648813" y="2709718"/>
            <a:ext cx="1719569" cy="1563086"/>
            <a:chOff x="6470175" y="1590600"/>
            <a:chExt cx="764825" cy="695225"/>
          </a:xfrm>
        </p:grpSpPr>
        <p:sp>
          <p:nvSpPr>
            <p:cNvPr id="414" name="Google Shape;414;p4"/>
            <p:cNvSpPr/>
            <p:nvPr/>
          </p:nvSpPr>
          <p:spPr>
            <a:xfrm>
              <a:off x="6831000" y="1655750"/>
              <a:ext cx="328375" cy="324500"/>
            </a:xfrm>
            <a:custGeom>
              <a:avLst/>
              <a:gdLst/>
              <a:ahLst/>
              <a:cxnLst/>
              <a:rect l="l" t="t" r="r" b="b"/>
              <a:pathLst>
                <a:path w="13135" h="12980" extrusionOk="0">
                  <a:moveTo>
                    <a:pt x="2026" y="4730"/>
                  </a:moveTo>
                  <a:cubicBezTo>
                    <a:pt x="2244" y="4730"/>
                    <a:pt x="2329" y="4887"/>
                    <a:pt x="2438" y="5056"/>
                  </a:cubicBezTo>
                  <a:cubicBezTo>
                    <a:pt x="2538" y="5193"/>
                    <a:pt x="2650" y="5306"/>
                    <a:pt x="2813" y="5368"/>
                  </a:cubicBezTo>
                  <a:cubicBezTo>
                    <a:pt x="2902" y="5401"/>
                    <a:pt x="2994" y="5415"/>
                    <a:pt x="3086" y="5415"/>
                  </a:cubicBezTo>
                  <a:cubicBezTo>
                    <a:pt x="3340" y="5415"/>
                    <a:pt x="3599" y="5310"/>
                    <a:pt x="3837" y="5218"/>
                  </a:cubicBezTo>
                  <a:cubicBezTo>
                    <a:pt x="3955" y="5173"/>
                    <a:pt x="4086" y="5141"/>
                    <a:pt x="4216" y="5141"/>
                  </a:cubicBezTo>
                  <a:cubicBezTo>
                    <a:pt x="4265" y="5141"/>
                    <a:pt x="4314" y="5145"/>
                    <a:pt x="4362" y="5156"/>
                  </a:cubicBezTo>
                  <a:cubicBezTo>
                    <a:pt x="4575" y="5206"/>
                    <a:pt x="4675" y="5381"/>
                    <a:pt x="4762" y="5543"/>
                  </a:cubicBezTo>
                  <a:cubicBezTo>
                    <a:pt x="4987" y="5943"/>
                    <a:pt x="5237" y="6293"/>
                    <a:pt x="5587" y="6593"/>
                  </a:cubicBezTo>
                  <a:cubicBezTo>
                    <a:pt x="5912" y="6868"/>
                    <a:pt x="6299" y="7055"/>
                    <a:pt x="6624" y="7330"/>
                  </a:cubicBezTo>
                  <a:cubicBezTo>
                    <a:pt x="6893" y="7554"/>
                    <a:pt x="6991" y="7999"/>
                    <a:pt x="7359" y="7999"/>
                  </a:cubicBezTo>
                  <a:cubicBezTo>
                    <a:pt x="7402" y="7999"/>
                    <a:pt x="7448" y="7993"/>
                    <a:pt x="7499" y="7980"/>
                  </a:cubicBezTo>
                  <a:cubicBezTo>
                    <a:pt x="7661" y="7930"/>
                    <a:pt x="7824" y="7855"/>
                    <a:pt x="7986" y="7818"/>
                  </a:cubicBezTo>
                  <a:cubicBezTo>
                    <a:pt x="8161" y="7780"/>
                    <a:pt x="8349" y="7755"/>
                    <a:pt x="8524" y="7743"/>
                  </a:cubicBezTo>
                  <a:cubicBezTo>
                    <a:pt x="8620" y="7736"/>
                    <a:pt x="8717" y="7733"/>
                    <a:pt x="8814" y="7733"/>
                  </a:cubicBezTo>
                  <a:cubicBezTo>
                    <a:pt x="9091" y="7733"/>
                    <a:pt x="9367" y="7759"/>
                    <a:pt x="9636" y="7805"/>
                  </a:cubicBezTo>
                  <a:cubicBezTo>
                    <a:pt x="9998" y="7880"/>
                    <a:pt x="10361" y="7992"/>
                    <a:pt x="10723" y="8055"/>
                  </a:cubicBezTo>
                  <a:cubicBezTo>
                    <a:pt x="10763" y="8063"/>
                    <a:pt x="10801" y="8067"/>
                    <a:pt x="10837" y="8067"/>
                  </a:cubicBezTo>
                  <a:cubicBezTo>
                    <a:pt x="11148" y="8067"/>
                    <a:pt x="11355" y="7800"/>
                    <a:pt x="11523" y="7543"/>
                  </a:cubicBezTo>
                  <a:cubicBezTo>
                    <a:pt x="11710" y="7255"/>
                    <a:pt x="11835" y="6930"/>
                    <a:pt x="11898" y="6593"/>
                  </a:cubicBezTo>
                  <a:cubicBezTo>
                    <a:pt x="11973" y="6168"/>
                    <a:pt x="11948" y="5731"/>
                    <a:pt x="11823" y="5318"/>
                  </a:cubicBezTo>
                  <a:lnTo>
                    <a:pt x="11823" y="5318"/>
                  </a:lnTo>
                  <a:cubicBezTo>
                    <a:pt x="11898" y="5406"/>
                    <a:pt x="11985" y="5493"/>
                    <a:pt x="12060" y="5593"/>
                  </a:cubicBezTo>
                  <a:cubicBezTo>
                    <a:pt x="12310" y="5881"/>
                    <a:pt x="12548" y="6205"/>
                    <a:pt x="12647" y="6580"/>
                  </a:cubicBezTo>
                  <a:cubicBezTo>
                    <a:pt x="12747" y="6918"/>
                    <a:pt x="12722" y="7255"/>
                    <a:pt x="12660" y="7593"/>
                  </a:cubicBezTo>
                  <a:cubicBezTo>
                    <a:pt x="12498" y="8342"/>
                    <a:pt x="12110" y="9055"/>
                    <a:pt x="11723" y="9705"/>
                  </a:cubicBezTo>
                  <a:cubicBezTo>
                    <a:pt x="11473" y="10104"/>
                    <a:pt x="11198" y="10454"/>
                    <a:pt x="10898" y="10817"/>
                  </a:cubicBezTo>
                  <a:cubicBezTo>
                    <a:pt x="10623" y="11142"/>
                    <a:pt x="10336" y="11454"/>
                    <a:pt x="9998" y="11704"/>
                  </a:cubicBezTo>
                  <a:cubicBezTo>
                    <a:pt x="9398" y="12166"/>
                    <a:pt x="8636" y="12479"/>
                    <a:pt x="7899" y="12591"/>
                  </a:cubicBezTo>
                  <a:cubicBezTo>
                    <a:pt x="7711" y="12620"/>
                    <a:pt x="7525" y="12633"/>
                    <a:pt x="7341" y="12633"/>
                  </a:cubicBezTo>
                  <a:cubicBezTo>
                    <a:pt x="6716" y="12633"/>
                    <a:pt x="6110" y="12484"/>
                    <a:pt x="5512" y="12291"/>
                  </a:cubicBezTo>
                  <a:cubicBezTo>
                    <a:pt x="5087" y="12154"/>
                    <a:pt x="4687" y="11991"/>
                    <a:pt x="4300" y="11791"/>
                  </a:cubicBezTo>
                  <a:cubicBezTo>
                    <a:pt x="4100" y="11691"/>
                    <a:pt x="3900" y="11604"/>
                    <a:pt x="3712" y="11492"/>
                  </a:cubicBezTo>
                  <a:cubicBezTo>
                    <a:pt x="3550" y="11392"/>
                    <a:pt x="3350" y="11279"/>
                    <a:pt x="3225" y="11129"/>
                  </a:cubicBezTo>
                  <a:cubicBezTo>
                    <a:pt x="3100" y="10967"/>
                    <a:pt x="3100" y="10754"/>
                    <a:pt x="3013" y="10567"/>
                  </a:cubicBezTo>
                  <a:cubicBezTo>
                    <a:pt x="2938" y="10429"/>
                    <a:pt x="2838" y="10304"/>
                    <a:pt x="2725" y="10179"/>
                  </a:cubicBezTo>
                  <a:cubicBezTo>
                    <a:pt x="2588" y="10029"/>
                    <a:pt x="2450" y="9879"/>
                    <a:pt x="2363" y="9705"/>
                  </a:cubicBezTo>
                  <a:cubicBezTo>
                    <a:pt x="2263" y="9530"/>
                    <a:pt x="2275" y="9342"/>
                    <a:pt x="2250" y="9142"/>
                  </a:cubicBezTo>
                  <a:cubicBezTo>
                    <a:pt x="2150" y="8380"/>
                    <a:pt x="1563" y="7893"/>
                    <a:pt x="1076" y="7355"/>
                  </a:cubicBezTo>
                  <a:cubicBezTo>
                    <a:pt x="951" y="7218"/>
                    <a:pt x="813" y="7080"/>
                    <a:pt x="701" y="6943"/>
                  </a:cubicBezTo>
                  <a:cubicBezTo>
                    <a:pt x="613" y="6843"/>
                    <a:pt x="413" y="6643"/>
                    <a:pt x="488" y="6505"/>
                  </a:cubicBezTo>
                  <a:cubicBezTo>
                    <a:pt x="526" y="6418"/>
                    <a:pt x="638" y="6368"/>
                    <a:pt x="713" y="6318"/>
                  </a:cubicBezTo>
                  <a:cubicBezTo>
                    <a:pt x="801" y="6255"/>
                    <a:pt x="876" y="6180"/>
                    <a:pt x="938" y="6105"/>
                  </a:cubicBezTo>
                  <a:cubicBezTo>
                    <a:pt x="1076" y="5968"/>
                    <a:pt x="1200" y="5806"/>
                    <a:pt x="1300" y="5643"/>
                  </a:cubicBezTo>
                  <a:cubicBezTo>
                    <a:pt x="1425" y="5443"/>
                    <a:pt x="1500" y="5243"/>
                    <a:pt x="1588" y="5043"/>
                  </a:cubicBezTo>
                  <a:cubicBezTo>
                    <a:pt x="1675" y="4856"/>
                    <a:pt x="1800" y="4743"/>
                    <a:pt x="2000" y="4731"/>
                  </a:cubicBezTo>
                  <a:cubicBezTo>
                    <a:pt x="2009" y="4730"/>
                    <a:pt x="2017" y="4730"/>
                    <a:pt x="2026" y="4730"/>
                  </a:cubicBezTo>
                  <a:close/>
                  <a:moveTo>
                    <a:pt x="2408" y="0"/>
                  </a:moveTo>
                  <a:cubicBezTo>
                    <a:pt x="2203" y="0"/>
                    <a:pt x="2156" y="324"/>
                    <a:pt x="2375" y="382"/>
                  </a:cubicBezTo>
                  <a:cubicBezTo>
                    <a:pt x="2800" y="519"/>
                    <a:pt x="3225" y="619"/>
                    <a:pt x="3650" y="732"/>
                  </a:cubicBezTo>
                  <a:cubicBezTo>
                    <a:pt x="4512" y="944"/>
                    <a:pt x="5299" y="1332"/>
                    <a:pt x="6099" y="1694"/>
                  </a:cubicBezTo>
                  <a:cubicBezTo>
                    <a:pt x="6437" y="1844"/>
                    <a:pt x="6774" y="2007"/>
                    <a:pt x="7136" y="2094"/>
                  </a:cubicBezTo>
                  <a:cubicBezTo>
                    <a:pt x="7274" y="2131"/>
                    <a:pt x="7411" y="2154"/>
                    <a:pt x="7548" y="2154"/>
                  </a:cubicBezTo>
                  <a:cubicBezTo>
                    <a:pt x="7598" y="2154"/>
                    <a:pt x="7649" y="2151"/>
                    <a:pt x="7699" y="2144"/>
                  </a:cubicBezTo>
                  <a:cubicBezTo>
                    <a:pt x="7845" y="2134"/>
                    <a:pt x="8000" y="2088"/>
                    <a:pt x="8156" y="2088"/>
                  </a:cubicBezTo>
                  <a:cubicBezTo>
                    <a:pt x="8187" y="2088"/>
                    <a:pt x="8218" y="2090"/>
                    <a:pt x="8249" y="2094"/>
                  </a:cubicBezTo>
                  <a:cubicBezTo>
                    <a:pt x="8461" y="2132"/>
                    <a:pt x="8661" y="2294"/>
                    <a:pt x="8823" y="2419"/>
                  </a:cubicBezTo>
                  <a:cubicBezTo>
                    <a:pt x="8998" y="2544"/>
                    <a:pt x="9173" y="2669"/>
                    <a:pt x="9348" y="2806"/>
                  </a:cubicBezTo>
                  <a:cubicBezTo>
                    <a:pt x="9736" y="3081"/>
                    <a:pt x="10123" y="3369"/>
                    <a:pt x="10511" y="3656"/>
                  </a:cubicBezTo>
                  <a:cubicBezTo>
                    <a:pt x="10673" y="3781"/>
                    <a:pt x="10848" y="3894"/>
                    <a:pt x="10998" y="4044"/>
                  </a:cubicBezTo>
                  <a:cubicBezTo>
                    <a:pt x="11135" y="4193"/>
                    <a:pt x="11198" y="4406"/>
                    <a:pt x="11285" y="4581"/>
                  </a:cubicBezTo>
                  <a:cubicBezTo>
                    <a:pt x="11298" y="4593"/>
                    <a:pt x="11310" y="4606"/>
                    <a:pt x="11310" y="4618"/>
                  </a:cubicBezTo>
                  <a:cubicBezTo>
                    <a:pt x="11248" y="4656"/>
                    <a:pt x="11198" y="4743"/>
                    <a:pt x="11260" y="4843"/>
                  </a:cubicBezTo>
                  <a:cubicBezTo>
                    <a:pt x="11448" y="5131"/>
                    <a:pt x="11585" y="5468"/>
                    <a:pt x="11610" y="5818"/>
                  </a:cubicBezTo>
                  <a:cubicBezTo>
                    <a:pt x="11648" y="6168"/>
                    <a:pt x="11598" y="6530"/>
                    <a:pt x="11473" y="6855"/>
                  </a:cubicBezTo>
                  <a:cubicBezTo>
                    <a:pt x="11410" y="7018"/>
                    <a:pt x="11323" y="7193"/>
                    <a:pt x="11223" y="7330"/>
                  </a:cubicBezTo>
                  <a:cubicBezTo>
                    <a:pt x="11135" y="7455"/>
                    <a:pt x="10998" y="7668"/>
                    <a:pt x="10848" y="7705"/>
                  </a:cubicBezTo>
                  <a:cubicBezTo>
                    <a:pt x="10827" y="7711"/>
                    <a:pt x="10803" y="7713"/>
                    <a:pt x="10778" y="7713"/>
                  </a:cubicBezTo>
                  <a:cubicBezTo>
                    <a:pt x="10697" y="7713"/>
                    <a:pt x="10602" y="7690"/>
                    <a:pt x="10536" y="7680"/>
                  </a:cubicBezTo>
                  <a:cubicBezTo>
                    <a:pt x="10448" y="7668"/>
                    <a:pt x="10361" y="7643"/>
                    <a:pt x="10273" y="7630"/>
                  </a:cubicBezTo>
                  <a:cubicBezTo>
                    <a:pt x="10086" y="7593"/>
                    <a:pt x="9911" y="7555"/>
                    <a:pt x="9723" y="7530"/>
                  </a:cubicBezTo>
                  <a:cubicBezTo>
                    <a:pt x="9348" y="7480"/>
                    <a:pt x="8973" y="7418"/>
                    <a:pt x="8586" y="7418"/>
                  </a:cubicBezTo>
                  <a:cubicBezTo>
                    <a:pt x="8199" y="7418"/>
                    <a:pt x="7836" y="7493"/>
                    <a:pt x="7474" y="7605"/>
                  </a:cubicBezTo>
                  <a:cubicBezTo>
                    <a:pt x="7444" y="7615"/>
                    <a:pt x="7397" y="7633"/>
                    <a:pt x="7360" y="7633"/>
                  </a:cubicBezTo>
                  <a:cubicBezTo>
                    <a:pt x="7352" y="7633"/>
                    <a:pt x="7344" y="7632"/>
                    <a:pt x="7336" y="7630"/>
                  </a:cubicBezTo>
                  <a:cubicBezTo>
                    <a:pt x="7274" y="7605"/>
                    <a:pt x="7249" y="7505"/>
                    <a:pt x="7224" y="7455"/>
                  </a:cubicBezTo>
                  <a:cubicBezTo>
                    <a:pt x="7174" y="7368"/>
                    <a:pt x="7124" y="7280"/>
                    <a:pt x="7061" y="7205"/>
                  </a:cubicBezTo>
                  <a:cubicBezTo>
                    <a:pt x="6936" y="7043"/>
                    <a:pt x="6774" y="6918"/>
                    <a:pt x="6612" y="6793"/>
                  </a:cubicBezTo>
                  <a:cubicBezTo>
                    <a:pt x="6224" y="6543"/>
                    <a:pt x="5862" y="6305"/>
                    <a:pt x="5549" y="5956"/>
                  </a:cubicBezTo>
                  <a:cubicBezTo>
                    <a:pt x="5387" y="5781"/>
                    <a:pt x="5249" y="5593"/>
                    <a:pt x="5112" y="5393"/>
                  </a:cubicBezTo>
                  <a:cubicBezTo>
                    <a:pt x="5012" y="5231"/>
                    <a:pt x="4900" y="5068"/>
                    <a:pt x="4737" y="4956"/>
                  </a:cubicBezTo>
                  <a:cubicBezTo>
                    <a:pt x="4594" y="4859"/>
                    <a:pt x="4441" y="4827"/>
                    <a:pt x="4285" y="4827"/>
                  </a:cubicBezTo>
                  <a:cubicBezTo>
                    <a:pt x="4099" y="4827"/>
                    <a:pt x="3908" y="4872"/>
                    <a:pt x="3725" y="4906"/>
                  </a:cubicBezTo>
                  <a:cubicBezTo>
                    <a:pt x="3565" y="4940"/>
                    <a:pt x="3396" y="4995"/>
                    <a:pt x="3225" y="4995"/>
                  </a:cubicBezTo>
                  <a:cubicBezTo>
                    <a:pt x="3208" y="4995"/>
                    <a:pt x="3192" y="4994"/>
                    <a:pt x="3175" y="4993"/>
                  </a:cubicBezTo>
                  <a:cubicBezTo>
                    <a:pt x="2963" y="4981"/>
                    <a:pt x="2850" y="4931"/>
                    <a:pt x="2725" y="4768"/>
                  </a:cubicBezTo>
                  <a:cubicBezTo>
                    <a:pt x="2539" y="4521"/>
                    <a:pt x="2277" y="4358"/>
                    <a:pt x="1980" y="4358"/>
                  </a:cubicBezTo>
                  <a:cubicBezTo>
                    <a:pt x="1918" y="4358"/>
                    <a:pt x="1853" y="4366"/>
                    <a:pt x="1788" y="4381"/>
                  </a:cubicBezTo>
                  <a:cubicBezTo>
                    <a:pt x="1350" y="4481"/>
                    <a:pt x="1225" y="4893"/>
                    <a:pt x="1026" y="5243"/>
                  </a:cubicBezTo>
                  <a:cubicBezTo>
                    <a:pt x="913" y="5443"/>
                    <a:pt x="763" y="5631"/>
                    <a:pt x="601" y="5806"/>
                  </a:cubicBezTo>
                  <a:cubicBezTo>
                    <a:pt x="476" y="5931"/>
                    <a:pt x="326" y="6043"/>
                    <a:pt x="226" y="6205"/>
                  </a:cubicBezTo>
                  <a:cubicBezTo>
                    <a:pt x="1" y="6543"/>
                    <a:pt x="176" y="6843"/>
                    <a:pt x="413" y="7130"/>
                  </a:cubicBezTo>
                  <a:cubicBezTo>
                    <a:pt x="901" y="7718"/>
                    <a:pt x="1500" y="8205"/>
                    <a:pt x="1763" y="8942"/>
                  </a:cubicBezTo>
                  <a:cubicBezTo>
                    <a:pt x="1825" y="9142"/>
                    <a:pt x="1838" y="9342"/>
                    <a:pt x="1875" y="9542"/>
                  </a:cubicBezTo>
                  <a:cubicBezTo>
                    <a:pt x="1925" y="9730"/>
                    <a:pt x="2000" y="9892"/>
                    <a:pt x="2125" y="10042"/>
                  </a:cubicBezTo>
                  <a:cubicBezTo>
                    <a:pt x="2363" y="10329"/>
                    <a:pt x="2750" y="10542"/>
                    <a:pt x="2863" y="10917"/>
                  </a:cubicBezTo>
                  <a:cubicBezTo>
                    <a:pt x="2925" y="11129"/>
                    <a:pt x="2925" y="11317"/>
                    <a:pt x="3063" y="11492"/>
                  </a:cubicBezTo>
                  <a:cubicBezTo>
                    <a:pt x="3187" y="11642"/>
                    <a:pt x="3362" y="11766"/>
                    <a:pt x="3525" y="11879"/>
                  </a:cubicBezTo>
                  <a:cubicBezTo>
                    <a:pt x="3887" y="12129"/>
                    <a:pt x="4275" y="12316"/>
                    <a:pt x="4687" y="12466"/>
                  </a:cubicBezTo>
                  <a:cubicBezTo>
                    <a:pt x="5479" y="12746"/>
                    <a:pt x="6342" y="12979"/>
                    <a:pt x="7184" y="12979"/>
                  </a:cubicBezTo>
                  <a:cubicBezTo>
                    <a:pt x="7205" y="12979"/>
                    <a:pt x="7227" y="12979"/>
                    <a:pt x="7249" y="12979"/>
                  </a:cubicBezTo>
                  <a:cubicBezTo>
                    <a:pt x="8024" y="12966"/>
                    <a:pt x="8774" y="12766"/>
                    <a:pt x="9461" y="12416"/>
                  </a:cubicBezTo>
                  <a:cubicBezTo>
                    <a:pt x="10198" y="12041"/>
                    <a:pt x="10923" y="11504"/>
                    <a:pt x="11448" y="10867"/>
                  </a:cubicBezTo>
                  <a:cubicBezTo>
                    <a:pt x="12023" y="10179"/>
                    <a:pt x="12485" y="9392"/>
                    <a:pt x="12785" y="8542"/>
                  </a:cubicBezTo>
                  <a:cubicBezTo>
                    <a:pt x="13022" y="7880"/>
                    <a:pt x="13135" y="7155"/>
                    <a:pt x="12985" y="6468"/>
                  </a:cubicBezTo>
                  <a:cubicBezTo>
                    <a:pt x="12897" y="6080"/>
                    <a:pt x="12697" y="5756"/>
                    <a:pt x="12435" y="5468"/>
                  </a:cubicBezTo>
                  <a:cubicBezTo>
                    <a:pt x="12135" y="5131"/>
                    <a:pt x="11798" y="4843"/>
                    <a:pt x="11585" y="4456"/>
                  </a:cubicBezTo>
                  <a:cubicBezTo>
                    <a:pt x="11373" y="4069"/>
                    <a:pt x="11223" y="3681"/>
                    <a:pt x="10860" y="3406"/>
                  </a:cubicBezTo>
                  <a:cubicBezTo>
                    <a:pt x="10473" y="3131"/>
                    <a:pt x="10061" y="2869"/>
                    <a:pt x="9673" y="2594"/>
                  </a:cubicBezTo>
                  <a:cubicBezTo>
                    <a:pt x="9461" y="2444"/>
                    <a:pt x="9248" y="2306"/>
                    <a:pt x="9048" y="2157"/>
                  </a:cubicBezTo>
                  <a:cubicBezTo>
                    <a:pt x="8873" y="2044"/>
                    <a:pt x="8724" y="1894"/>
                    <a:pt x="8536" y="1807"/>
                  </a:cubicBezTo>
                  <a:cubicBezTo>
                    <a:pt x="8403" y="1745"/>
                    <a:pt x="8264" y="1720"/>
                    <a:pt x="8123" y="1720"/>
                  </a:cubicBezTo>
                  <a:cubicBezTo>
                    <a:pt x="8065" y="1720"/>
                    <a:pt x="8007" y="1724"/>
                    <a:pt x="7949" y="1732"/>
                  </a:cubicBezTo>
                  <a:cubicBezTo>
                    <a:pt x="7861" y="1738"/>
                    <a:pt x="7771" y="1741"/>
                    <a:pt x="7680" y="1741"/>
                  </a:cubicBezTo>
                  <a:cubicBezTo>
                    <a:pt x="7589" y="1741"/>
                    <a:pt x="7499" y="1738"/>
                    <a:pt x="7411" y="1732"/>
                  </a:cubicBezTo>
                  <a:cubicBezTo>
                    <a:pt x="7011" y="1719"/>
                    <a:pt x="6637" y="1619"/>
                    <a:pt x="6287" y="1469"/>
                  </a:cubicBezTo>
                  <a:cubicBezTo>
                    <a:pt x="5887" y="1307"/>
                    <a:pt x="5499" y="1144"/>
                    <a:pt x="5099" y="969"/>
                  </a:cubicBezTo>
                  <a:cubicBezTo>
                    <a:pt x="4675" y="782"/>
                    <a:pt x="4225" y="632"/>
                    <a:pt x="3787" y="457"/>
                  </a:cubicBezTo>
                  <a:cubicBezTo>
                    <a:pt x="3350" y="270"/>
                    <a:pt x="2925" y="107"/>
                    <a:pt x="2463" y="7"/>
                  </a:cubicBezTo>
                  <a:cubicBezTo>
                    <a:pt x="2444" y="2"/>
                    <a:pt x="2425" y="0"/>
                    <a:pt x="2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 name="Google Shape;415;p4"/>
            <p:cNvSpPr/>
            <p:nvPr/>
          </p:nvSpPr>
          <p:spPr>
            <a:xfrm>
              <a:off x="7014075" y="1844375"/>
              <a:ext cx="83700" cy="41025"/>
            </a:xfrm>
            <a:custGeom>
              <a:avLst/>
              <a:gdLst/>
              <a:ahLst/>
              <a:cxnLst/>
              <a:rect l="l" t="t" r="r" b="b"/>
              <a:pathLst>
                <a:path w="3348" h="1641" extrusionOk="0">
                  <a:moveTo>
                    <a:pt x="401" y="1"/>
                  </a:moveTo>
                  <a:cubicBezTo>
                    <a:pt x="317" y="1"/>
                    <a:pt x="237" y="11"/>
                    <a:pt x="163" y="35"/>
                  </a:cubicBezTo>
                  <a:cubicBezTo>
                    <a:pt x="1" y="85"/>
                    <a:pt x="51" y="285"/>
                    <a:pt x="188" y="335"/>
                  </a:cubicBezTo>
                  <a:cubicBezTo>
                    <a:pt x="313" y="385"/>
                    <a:pt x="463" y="372"/>
                    <a:pt x="601" y="397"/>
                  </a:cubicBezTo>
                  <a:cubicBezTo>
                    <a:pt x="738" y="410"/>
                    <a:pt x="863" y="447"/>
                    <a:pt x="1001" y="472"/>
                  </a:cubicBezTo>
                  <a:cubicBezTo>
                    <a:pt x="1263" y="547"/>
                    <a:pt x="1513" y="635"/>
                    <a:pt x="1763" y="735"/>
                  </a:cubicBezTo>
                  <a:cubicBezTo>
                    <a:pt x="2288" y="960"/>
                    <a:pt x="2763" y="1247"/>
                    <a:pt x="3188" y="1622"/>
                  </a:cubicBezTo>
                  <a:cubicBezTo>
                    <a:pt x="3203" y="1635"/>
                    <a:pt x="3219" y="1640"/>
                    <a:pt x="3235" y="1640"/>
                  </a:cubicBezTo>
                  <a:cubicBezTo>
                    <a:pt x="3296" y="1640"/>
                    <a:pt x="3347" y="1559"/>
                    <a:pt x="3288" y="1510"/>
                  </a:cubicBezTo>
                  <a:cubicBezTo>
                    <a:pt x="2863" y="1110"/>
                    <a:pt x="2388" y="710"/>
                    <a:pt x="1863" y="435"/>
                  </a:cubicBezTo>
                  <a:cubicBezTo>
                    <a:pt x="1600" y="285"/>
                    <a:pt x="1326" y="185"/>
                    <a:pt x="1026" y="110"/>
                  </a:cubicBezTo>
                  <a:cubicBezTo>
                    <a:pt x="846" y="65"/>
                    <a:pt x="614" y="1"/>
                    <a:pt x="4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 name="Google Shape;416;p4"/>
            <p:cNvSpPr/>
            <p:nvPr/>
          </p:nvSpPr>
          <p:spPr>
            <a:xfrm>
              <a:off x="6854125" y="1793200"/>
              <a:ext cx="133325" cy="77375"/>
            </a:xfrm>
            <a:custGeom>
              <a:avLst/>
              <a:gdLst/>
              <a:ahLst/>
              <a:cxnLst/>
              <a:rect l="l" t="t" r="r" b="b"/>
              <a:pathLst>
                <a:path w="5333" h="3095" extrusionOk="0">
                  <a:moveTo>
                    <a:pt x="223" y="0"/>
                  </a:moveTo>
                  <a:cubicBezTo>
                    <a:pt x="161" y="0"/>
                    <a:pt x="104" y="25"/>
                    <a:pt x="63" y="83"/>
                  </a:cubicBezTo>
                  <a:cubicBezTo>
                    <a:pt x="13" y="158"/>
                    <a:pt x="1" y="295"/>
                    <a:pt x="88" y="358"/>
                  </a:cubicBezTo>
                  <a:cubicBezTo>
                    <a:pt x="300" y="508"/>
                    <a:pt x="538" y="620"/>
                    <a:pt x="750" y="782"/>
                  </a:cubicBezTo>
                  <a:cubicBezTo>
                    <a:pt x="963" y="945"/>
                    <a:pt x="1163" y="1107"/>
                    <a:pt x="1363" y="1282"/>
                  </a:cubicBezTo>
                  <a:cubicBezTo>
                    <a:pt x="1738" y="1595"/>
                    <a:pt x="2113" y="1920"/>
                    <a:pt x="2525" y="2182"/>
                  </a:cubicBezTo>
                  <a:cubicBezTo>
                    <a:pt x="3325" y="2694"/>
                    <a:pt x="4224" y="3007"/>
                    <a:pt x="5162" y="3094"/>
                  </a:cubicBezTo>
                  <a:cubicBezTo>
                    <a:pt x="5166" y="3095"/>
                    <a:pt x="5170" y="3095"/>
                    <a:pt x="5174" y="3095"/>
                  </a:cubicBezTo>
                  <a:cubicBezTo>
                    <a:pt x="5290" y="3095"/>
                    <a:pt x="5332" y="2919"/>
                    <a:pt x="5199" y="2907"/>
                  </a:cubicBezTo>
                  <a:cubicBezTo>
                    <a:pt x="4274" y="2782"/>
                    <a:pt x="3387" y="2432"/>
                    <a:pt x="2637" y="1870"/>
                  </a:cubicBezTo>
                  <a:cubicBezTo>
                    <a:pt x="2237" y="1582"/>
                    <a:pt x="1900" y="1220"/>
                    <a:pt x="1538" y="895"/>
                  </a:cubicBezTo>
                  <a:cubicBezTo>
                    <a:pt x="1350" y="720"/>
                    <a:pt x="1150" y="557"/>
                    <a:pt x="950" y="408"/>
                  </a:cubicBezTo>
                  <a:cubicBezTo>
                    <a:pt x="763" y="258"/>
                    <a:pt x="550" y="95"/>
                    <a:pt x="325" y="20"/>
                  </a:cubicBezTo>
                  <a:cubicBezTo>
                    <a:pt x="291" y="7"/>
                    <a:pt x="256" y="0"/>
                    <a:pt x="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 name="Google Shape;417;p4"/>
            <p:cNvSpPr/>
            <p:nvPr/>
          </p:nvSpPr>
          <p:spPr>
            <a:xfrm>
              <a:off x="6733525" y="1640675"/>
              <a:ext cx="164700" cy="267825"/>
            </a:xfrm>
            <a:custGeom>
              <a:avLst/>
              <a:gdLst/>
              <a:ahLst/>
              <a:cxnLst/>
              <a:rect l="l" t="t" r="r" b="b"/>
              <a:pathLst>
                <a:path w="6588" h="10713" extrusionOk="0">
                  <a:moveTo>
                    <a:pt x="3875" y="1"/>
                  </a:moveTo>
                  <a:cubicBezTo>
                    <a:pt x="3844" y="1"/>
                    <a:pt x="3812" y="10"/>
                    <a:pt x="3787" y="23"/>
                  </a:cubicBezTo>
                  <a:cubicBezTo>
                    <a:pt x="3550" y="160"/>
                    <a:pt x="3350" y="398"/>
                    <a:pt x="3300" y="660"/>
                  </a:cubicBezTo>
                  <a:cubicBezTo>
                    <a:pt x="3083" y="590"/>
                    <a:pt x="2854" y="544"/>
                    <a:pt x="2630" y="544"/>
                  </a:cubicBezTo>
                  <a:cubicBezTo>
                    <a:pt x="2378" y="544"/>
                    <a:pt x="2131" y="602"/>
                    <a:pt x="1913" y="748"/>
                  </a:cubicBezTo>
                  <a:cubicBezTo>
                    <a:pt x="1650" y="910"/>
                    <a:pt x="1538" y="1147"/>
                    <a:pt x="1413" y="1422"/>
                  </a:cubicBezTo>
                  <a:cubicBezTo>
                    <a:pt x="1276" y="1735"/>
                    <a:pt x="1076" y="1985"/>
                    <a:pt x="826" y="2235"/>
                  </a:cubicBezTo>
                  <a:cubicBezTo>
                    <a:pt x="601" y="2435"/>
                    <a:pt x="376" y="2635"/>
                    <a:pt x="163" y="2847"/>
                  </a:cubicBezTo>
                  <a:cubicBezTo>
                    <a:pt x="51" y="2947"/>
                    <a:pt x="1" y="3009"/>
                    <a:pt x="38" y="3159"/>
                  </a:cubicBezTo>
                  <a:cubicBezTo>
                    <a:pt x="63" y="3247"/>
                    <a:pt x="126" y="3322"/>
                    <a:pt x="188" y="3372"/>
                  </a:cubicBezTo>
                  <a:cubicBezTo>
                    <a:pt x="351" y="3509"/>
                    <a:pt x="601" y="3547"/>
                    <a:pt x="701" y="3747"/>
                  </a:cubicBezTo>
                  <a:cubicBezTo>
                    <a:pt x="788" y="3934"/>
                    <a:pt x="788" y="4159"/>
                    <a:pt x="851" y="4359"/>
                  </a:cubicBezTo>
                  <a:cubicBezTo>
                    <a:pt x="888" y="4459"/>
                    <a:pt x="951" y="4559"/>
                    <a:pt x="1001" y="4659"/>
                  </a:cubicBezTo>
                  <a:cubicBezTo>
                    <a:pt x="1038" y="4709"/>
                    <a:pt x="1051" y="4709"/>
                    <a:pt x="1026" y="4759"/>
                  </a:cubicBezTo>
                  <a:cubicBezTo>
                    <a:pt x="1013" y="4784"/>
                    <a:pt x="951" y="4821"/>
                    <a:pt x="926" y="4834"/>
                  </a:cubicBezTo>
                  <a:cubicBezTo>
                    <a:pt x="738" y="4984"/>
                    <a:pt x="613" y="5146"/>
                    <a:pt x="588" y="5384"/>
                  </a:cubicBezTo>
                  <a:cubicBezTo>
                    <a:pt x="563" y="5621"/>
                    <a:pt x="626" y="5859"/>
                    <a:pt x="701" y="6096"/>
                  </a:cubicBezTo>
                  <a:cubicBezTo>
                    <a:pt x="788" y="6396"/>
                    <a:pt x="963" y="6571"/>
                    <a:pt x="1238" y="6721"/>
                  </a:cubicBezTo>
                  <a:cubicBezTo>
                    <a:pt x="1788" y="7021"/>
                    <a:pt x="2350" y="7321"/>
                    <a:pt x="2913" y="7608"/>
                  </a:cubicBezTo>
                  <a:cubicBezTo>
                    <a:pt x="3187" y="7758"/>
                    <a:pt x="3475" y="7896"/>
                    <a:pt x="3737" y="8071"/>
                  </a:cubicBezTo>
                  <a:cubicBezTo>
                    <a:pt x="4000" y="8246"/>
                    <a:pt x="4175" y="8496"/>
                    <a:pt x="4325" y="8758"/>
                  </a:cubicBezTo>
                  <a:cubicBezTo>
                    <a:pt x="4770" y="9516"/>
                    <a:pt x="5168" y="10713"/>
                    <a:pt x="6222" y="10713"/>
                  </a:cubicBezTo>
                  <a:cubicBezTo>
                    <a:pt x="6264" y="10713"/>
                    <a:pt x="6306" y="10711"/>
                    <a:pt x="6349" y="10707"/>
                  </a:cubicBezTo>
                  <a:cubicBezTo>
                    <a:pt x="6474" y="10695"/>
                    <a:pt x="6499" y="10495"/>
                    <a:pt x="6362" y="10470"/>
                  </a:cubicBezTo>
                  <a:cubicBezTo>
                    <a:pt x="5562" y="10395"/>
                    <a:pt x="5112" y="9583"/>
                    <a:pt x="4775" y="8945"/>
                  </a:cubicBezTo>
                  <a:cubicBezTo>
                    <a:pt x="4600" y="8608"/>
                    <a:pt x="4412" y="8308"/>
                    <a:pt x="4162" y="8021"/>
                  </a:cubicBezTo>
                  <a:cubicBezTo>
                    <a:pt x="3875" y="7708"/>
                    <a:pt x="3525" y="7496"/>
                    <a:pt x="3150" y="7296"/>
                  </a:cubicBezTo>
                  <a:cubicBezTo>
                    <a:pt x="2775" y="7096"/>
                    <a:pt x="2400" y="6896"/>
                    <a:pt x="2025" y="6696"/>
                  </a:cubicBezTo>
                  <a:cubicBezTo>
                    <a:pt x="1825" y="6584"/>
                    <a:pt x="1613" y="6484"/>
                    <a:pt x="1425" y="6371"/>
                  </a:cubicBezTo>
                  <a:cubicBezTo>
                    <a:pt x="1201" y="6259"/>
                    <a:pt x="1101" y="6146"/>
                    <a:pt x="1038" y="5921"/>
                  </a:cubicBezTo>
                  <a:cubicBezTo>
                    <a:pt x="988" y="5759"/>
                    <a:pt x="951" y="5596"/>
                    <a:pt x="963" y="5446"/>
                  </a:cubicBezTo>
                  <a:cubicBezTo>
                    <a:pt x="976" y="5284"/>
                    <a:pt x="1076" y="5209"/>
                    <a:pt x="1188" y="5121"/>
                  </a:cubicBezTo>
                  <a:cubicBezTo>
                    <a:pt x="1463" y="4909"/>
                    <a:pt x="1513" y="4647"/>
                    <a:pt x="1251" y="4409"/>
                  </a:cubicBezTo>
                  <a:cubicBezTo>
                    <a:pt x="1051" y="4209"/>
                    <a:pt x="1101" y="3859"/>
                    <a:pt x="988" y="3609"/>
                  </a:cubicBezTo>
                  <a:cubicBezTo>
                    <a:pt x="938" y="3472"/>
                    <a:pt x="838" y="3372"/>
                    <a:pt x="713" y="3297"/>
                  </a:cubicBezTo>
                  <a:cubicBezTo>
                    <a:pt x="663" y="3272"/>
                    <a:pt x="438" y="3184"/>
                    <a:pt x="376" y="3122"/>
                  </a:cubicBezTo>
                  <a:cubicBezTo>
                    <a:pt x="951" y="2710"/>
                    <a:pt x="1388" y="2172"/>
                    <a:pt x="1638" y="1497"/>
                  </a:cubicBezTo>
                  <a:cubicBezTo>
                    <a:pt x="1775" y="1135"/>
                    <a:pt x="2013" y="860"/>
                    <a:pt x="2425" y="810"/>
                  </a:cubicBezTo>
                  <a:cubicBezTo>
                    <a:pt x="2469" y="804"/>
                    <a:pt x="2512" y="801"/>
                    <a:pt x="2555" y="801"/>
                  </a:cubicBezTo>
                  <a:cubicBezTo>
                    <a:pt x="2856" y="801"/>
                    <a:pt x="3136" y="944"/>
                    <a:pt x="3387" y="1097"/>
                  </a:cubicBezTo>
                  <a:cubicBezTo>
                    <a:pt x="3412" y="1114"/>
                    <a:pt x="3440" y="1121"/>
                    <a:pt x="3469" y="1121"/>
                  </a:cubicBezTo>
                  <a:cubicBezTo>
                    <a:pt x="3568" y="1121"/>
                    <a:pt x="3672" y="1030"/>
                    <a:pt x="3662" y="923"/>
                  </a:cubicBezTo>
                  <a:cubicBezTo>
                    <a:pt x="3637" y="698"/>
                    <a:pt x="3625" y="460"/>
                    <a:pt x="3825" y="323"/>
                  </a:cubicBezTo>
                  <a:cubicBezTo>
                    <a:pt x="4087" y="660"/>
                    <a:pt x="4462" y="910"/>
                    <a:pt x="4887" y="985"/>
                  </a:cubicBezTo>
                  <a:cubicBezTo>
                    <a:pt x="4997" y="1008"/>
                    <a:pt x="5110" y="1018"/>
                    <a:pt x="5222" y="1018"/>
                  </a:cubicBezTo>
                  <a:cubicBezTo>
                    <a:pt x="5351" y="1018"/>
                    <a:pt x="5479" y="1005"/>
                    <a:pt x="5599" y="985"/>
                  </a:cubicBezTo>
                  <a:cubicBezTo>
                    <a:pt x="5727" y="963"/>
                    <a:pt x="5872" y="918"/>
                    <a:pt x="6009" y="918"/>
                  </a:cubicBezTo>
                  <a:cubicBezTo>
                    <a:pt x="6100" y="918"/>
                    <a:pt x="6187" y="938"/>
                    <a:pt x="6262" y="998"/>
                  </a:cubicBezTo>
                  <a:cubicBezTo>
                    <a:pt x="6295" y="1024"/>
                    <a:pt x="6330" y="1035"/>
                    <a:pt x="6361" y="1035"/>
                  </a:cubicBezTo>
                  <a:cubicBezTo>
                    <a:pt x="6495" y="1035"/>
                    <a:pt x="6588" y="838"/>
                    <a:pt x="6437" y="748"/>
                  </a:cubicBezTo>
                  <a:cubicBezTo>
                    <a:pt x="6329" y="683"/>
                    <a:pt x="6213" y="664"/>
                    <a:pt x="6094" y="664"/>
                  </a:cubicBezTo>
                  <a:cubicBezTo>
                    <a:pt x="6005" y="664"/>
                    <a:pt x="5915" y="674"/>
                    <a:pt x="5824" y="685"/>
                  </a:cubicBezTo>
                  <a:cubicBezTo>
                    <a:pt x="5690" y="701"/>
                    <a:pt x="5551" y="717"/>
                    <a:pt x="5413" y="717"/>
                  </a:cubicBezTo>
                  <a:cubicBezTo>
                    <a:pt x="5332" y="717"/>
                    <a:pt x="5253" y="711"/>
                    <a:pt x="5174" y="698"/>
                  </a:cubicBezTo>
                  <a:cubicBezTo>
                    <a:pt x="4700" y="610"/>
                    <a:pt x="4275" y="385"/>
                    <a:pt x="3962" y="35"/>
                  </a:cubicBezTo>
                  <a:cubicBezTo>
                    <a:pt x="3937" y="10"/>
                    <a:pt x="3906" y="1"/>
                    <a:pt x="38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 name="Google Shape;418;p4"/>
            <p:cNvSpPr/>
            <p:nvPr/>
          </p:nvSpPr>
          <p:spPr>
            <a:xfrm>
              <a:off x="6748050" y="1713400"/>
              <a:ext cx="371050" cy="77375"/>
            </a:xfrm>
            <a:custGeom>
              <a:avLst/>
              <a:gdLst/>
              <a:ahLst/>
              <a:cxnLst/>
              <a:rect l="l" t="t" r="r" b="b"/>
              <a:pathLst>
                <a:path w="14842" h="3095" extrusionOk="0">
                  <a:moveTo>
                    <a:pt x="2652" y="0"/>
                  </a:moveTo>
                  <a:cubicBezTo>
                    <a:pt x="2600" y="0"/>
                    <a:pt x="2550" y="7"/>
                    <a:pt x="2507" y="25"/>
                  </a:cubicBezTo>
                  <a:cubicBezTo>
                    <a:pt x="2394" y="75"/>
                    <a:pt x="2344" y="238"/>
                    <a:pt x="2307" y="350"/>
                  </a:cubicBezTo>
                  <a:cubicBezTo>
                    <a:pt x="2244" y="463"/>
                    <a:pt x="2194" y="588"/>
                    <a:pt x="2144" y="700"/>
                  </a:cubicBezTo>
                  <a:cubicBezTo>
                    <a:pt x="1907" y="1200"/>
                    <a:pt x="1632" y="1675"/>
                    <a:pt x="1294" y="2112"/>
                  </a:cubicBezTo>
                  <a:cubicBezTo>
                    <a:pt x="1219" y="2237"/>
                    <a:pt x="1119" y="2337"/>
                    <a:pt x="1032" y="2450"/>
                  </a:cubicBezTo>
                  <a:cubicBezTo>
                    <a:pt x="957" y="2512"/>
                    <a:pt x="882" y="2625"/>
                    <a:pt x="769" y="2637"/>
                  </a:cubicBezTo>
                  <a:cubicBezTo>
                    <a:pt x="764" y="2638"/>
                    <a:pt x="759" y="2638"/>
                    <a:pt x="754" y="2638"/>
                  </a:cubicBezTo>
                  <a:cubicBezTo>
                    <a:pt x="649" y="2638"/>
                    <a:pt x="566" y="2522"/>
                    <a:pt x="495" y="2462"/>
                  </a:cubicBezTo>
                  <a:cubicBezTo>
                    <a:pt x="420" y="2400"/>
                    <a:pt x="345" y="2350"/>
                    <a:pt x="257" y="2325"/>
                  </a:cubicBezTo>
                  <a:cubicBezTo>
                    <a:pt x="239" y="2319"/>
                    <a:pt x="222" y="2317"/>
                    <a:pt x="206" y="2317"/>
                  </a:cubicBezTo>
                  <a:cubicBezTo>
                    <a:pt x="46" y="2317"/>
                    <a:pt x="0" y="2580"/>
                    <a:pt x="182" y="2637"/>
                  </a:cubicBezTo>
                  <a:cubicBezTo>
                    <a:pt x="332" y="2687"/>
                    <a:pt x="420" y="2837"/>
                    <a:pt x="570" y="2900"/>
                  </a:cubicBezTo>
                  <a:cubicBezTo>
                    <a:pt x="624" y="2922"/>
                    <a:pt x="679" y="2932"/>
                    <a:pt x="733" y="2932"/>
                  </a:cubicBezTo>
                  <a:cubicBezTo>
                    <a:pt x="802" y="2932"/>
                    <a:pt x="869" y="2915"/>
                    <a:pt x="932" y="2887"/>
                  </a:cubicBezTo>
                  <a:cubicBezTo>
                    <a:pt x="1057" y="2825"/>
                    <a:pt x="1157" y="2712"/>
                    <a:pt x="1257" y="2612"/>
                  </a:cubicBezTo>
                  <a:cubicBezTo>
                    <a:pt x="1382" y="2475"/>
                    <a:pt x="1507" y="2337"/>
                    <a:pt x="1619" y="2187"/>
                  </a:cubicBezTo>
                  <a:cubicBezTo>
                    <a:pt x="2069" y="1663"/>
                    <a:pt x="2519" y="1025"/>
                    <a:pt x="2731" y="350"/>
                  </a:cubicBezTo>
                  <a:cubicBezTo>
                    <a:pt x="2786" y="332"/>
                    <a:pt x="2841" y="321"/>
                    <a:pt x="2901" y="321"/>
                  </a:cubicBezTo>
                  <a:cubicBezTo>
                    <a:pt x="2923" y="321"/>
                    <a:pt x="2945" y="322"/>
                    <a:pt x="2969" y="325"/>
                  </a:cubicBezTo>
                  <a:cubicBezTo>
                    <a:pt x="3056" y="350"/>
                    <a:pt x="3144" y="375"/>
                    <a:pt x="3231" y="400"/>
                  </a:cubicBezTo>
                  <a:cubicBezTo>
                    <a:pt x="3456" y="463"/>
                    <a:pt x="3681" y="563"/>
                    <a:pt x="3894" y="638"/>
                  </a:cubicBezTo>
                  <a:cubicBezTo>
                    <a:pt x="4344" y="813"/>
                    <a:pt x="4781" y="988"/>
                    <a:pt x="5231" y="1150"/>
                  </a:cubicBezTo>
                  <a:cubicBezTo>
                    <a:pt x="6068" y="1438"/>
                    <a:pt x="6880" y="1788"/>
                    <a:pt x="7705" y="2100"/>
                  </a:cubicBezTo>
                  <a:cubicBezTo>
                    <a:pt x="8442" y="2387"/>
                    <a:pt x="9192" y="2675"/>
                    <a:pt x="9967" y="2875"/>
                  </a:cubicBezTo>
                  <a:cubicBezTo>
                    <a:pt x="10317" y="2975"/>
                    <a:pt x="10667" y="3062"/>
                    <a:pt x="11029" y="3087"/>
                  </a:cubicBezTo>
                  <a:cubicBezTo>
                    <a:pt x="11108" y="3092"/>
                    <a:pt x="11186" y="3095"/>
                    <a:pt x="11264" y="3095"/>
                  </a:cubicBezTo>
                  <a:cubicBezTo>
                    <a:pt x="11561" y="3095"/>
                    <a:pt x="11857" y="3059"/>
                    <a:pt x="12154" y="3000"/>
                  </a:cubicBezTo>
                  <a:cubicBezTo>
                    <a:pt x="12991" y="2837"/>
                    <a:pt x="13841" y="2650"/>
                    <a:pt x="14691" y="2462"/>
                  </a:cubicBezTo>
                  <a:cubicBezTo>
                    <a:pt x="14842" y="2427"/>
                    <a:pt x="14777" y="2209"/>
                    <a:pt x="14636" y="2209"/>
                  </a:cubicBezTo>
                  <a:cubicBezTo>
                    <a:pt x="14626" y="2209"/>
                    <a:pt x="14615" y="2210"/>
                    <a:pt x="14603" y="2212"/>
                  </a:cubicBezTo>
                  <a:cubicBezTo>
                    <a:pt x="13966" y="2350"/>
                    <a:pt x="13329" y="2512"/>
                    <a:pt x="12679" y="2662"/>
                  </a:cubicBezTo>
                  <a:cubicBezTo>
                    <a:pt x="12214" y="2771"/>
                    <a:pt x="11748" y="2872"/>
                    <a:pt x="11277" y="2872"/>
                  </a:cubicBezTo>
                  <a:cubicBezTo>
                    <a:pt x="11153" y="2872"/>
                    <a:pt x="11029" y="2865"/>
                    <a:pt x="10904" y="2850"/>
                  </a:cubicBezTo>
                  <a:cubicBezTo>
                    <a:pt x="10404" y="2787"/>
                    <a:pt x="9930" y="2625"/>
                    <a:pt x="9467" y="2437"/>
                  </a:cubicBezTo>
                  <a:cubicBezTo>
                    <a:pt x="8955" y="2237"/>
                    <a:pt x="8442" y="2025"/>
                    <a:pt x="7918" y="1825"/>
                  </a:cubicBezTo>
                  <a:cubicBezTo>
                    <a:pt x="7380" y="1613"/>
                    <a:pt x="6830" y="1400"/>
                    <a:pt x="6281" y="1225"/>
                  </a:cubicBezTo>
                  <a:cubicBezTo>
                    <a:pt x="5718" y="1038"/>
                    <a:pt x="5181" y="800"/>
                    <a:pt x="4618" y="588"/>
                  </a:cubicBezTo>
                  <a:cubicBezTo>
                    <a:pt x="4356" y="488"/>
                    <a:pt x="4081" y="388"/>
                    <a:pt x="3806" y="288"/>
                  </a:cubicBezTo>
                  <a:cubicBezTo>
                    <a:pt x="3594" y="200"/>
                    <a:pt x="3369" y="113"/>
                    <a:pt x="3144" y="63"/>
                  </a:cubicBezTo>
                  <a:cubicBezTo>
                    <a:pt x="3031" y="38"/>
                    <a:pt x="2919" y="38"/>
                    <a:pt x="2806" y="13"/>
                  </a:cubicBezTo>
                  <a:cubicBezTo>
                    <a:pt x="2756" y="7"/>
                    <a:pt x="2703" y="0"/>
                    <a:pt x="26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 name="Google Shape;419;p4"/>
            <p:cNvSpPr/>
            <p:nvPr/>
          </p:nvSpPr>
          <p:spPr>
            <a:xfrm>
              <a:off x="6814750" y="1659000"/>
              <a:ext cx="29400" cy="67900"/>
            </a:xfrm>
            <a:custGeom>
              <a:avLst/>
              <a:gdLst/>
              <a:ahLst/>
              <a:cxnLst/>
              <a:rect l="l" t="t" r="r" b="b"/>
              <a:pathLst>
                <a:path w="1176" h="2716" extrusionOk="0">
                  <a:moveTo>
                    <a:pt x="137" y="1"/>
                  </a:moveTo>
                  <a:cubicBezTo>
                    <a:pt x="129" y="1"/>
                    <a:pt x="121" y="1"/>
                    <a:pt x="113" y="2"/>
                  </a:cubicBezTo>
                  <a:cubicBezTo>
                    <a:pt x="51" y="15"/>
                    <a:pt x="1" y="65"/>
                    <a:pt x="1" y="127"/>
                  </a:cubicBezTo>
                  <a:cubicBezTo>
                    <a:pt x="1" y="252"/>
                    <a:pt x="113" y="327"/>
                    <a:pt x="163" y="414"/>
                  </a:cubicBezTo>
                  <a:cubicBezTo>
                    <a:pt x="226" y="514"/>
                    <a:pt x="263" y="639"/>
                    <a:pt x="288" y="752"/>
                  </a:cubicBezTo>
                  <a:cubicBezTo>
                    <a:pt x="326" y="964"/>
                    <a:pt x="313" y="1202"/>
                    <a:pt x="326" y="1414"/>
                  </a:cubicBezTo>
                  <a:cubicBezTo>
                    <a:pt x="338" y="1652"/>
                    <a:pt x="376" y="1889"/>
                    <a:pt x="476" y="2102"/>
                  </a:cubicBezTo>
                  <a:cubicBezTo>
                    <a:pt x="576" y="2314"/>
                    <a:pt x="738" y="2501"/>
                    <a:pt x="913" y="2676"/>
                  </a:cubicBezTo>
                  <a:cubicBezTo>
                    <a:pt x="941" y="2704"/>
                    <a:pt x="971" y="2716"/>
                    <a:pt x="999" y="2716"/>
                  </a:cubicBezTo>
                  <a:cubicBezTo>
                    <a:pt x="1097" y="2716"/>
                    <a:pt x="1176" y="2574"/>
                    <a:pt x="1088" y="2476"/>
                  </a:cubicBezTo>
                  <a:cubicBezTo>
                    <a:pt x="926" y="2289"/>
                    <a:pt x="763" y="2077"/>
                    <a:pt x="688" y="1839"/>
                  </a:cubicBezTo>
                  <a:cubicBezTo>
                    <a:pt x="626" y="1627"/>
                    <a:pt x="626" y="1402"/>
                    <a:pt x="613" y="1177"/>
                  </a:cubicBezTo>
                  <a:cubicBezTo>
                    <a:pt x="613" y="952"/>
                    <a:pt x="601" y="714"/>
                    <a:pt x="526" y="489"/>
                  </a:cubicBezTo>
                  <a:cubicBezTo>
                    <a:pt x="478" y="321"/>
                    <a:pt x="348"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 name="Google Shape;420;p4"/>
            <p:cNvSpPr/>
            <p:nvPr/>
          </p:nvSpPr>
          <p:spPr>
            <a:xfrm>
              <a:off x="6736350" y="1703375"/>
              <a:ext cx="60450" cy="19100"/>
            </a:xfrm>
            <a:custGeom>
              <a:avLst/>
              <a:gdLst/>
              <a:ahLst/>
              <a:cxnLst/>
              <a:rect l="l" t="t" r="r" b="b"/>
              <a:pathLst>
                <a:path w="2418" h="764" extrusionOk="0">
                  <a:moveTo>
                    <a:pt x="1630" y="0"/>
                  </a:moveTo>
                  <a:cubicBezTo>
                    <a:pt x="1510" y="0"/>
                    <a:pt x="1387" y="6"/>
                    <a:pt x="1262" y="14"/>
                  </a:cubicBezTo>
                  <a:cubicBezTo>
                    <a:pt x="1063" y="27"/>
                    <a:pt x="875" y="89"/>
                    <a:pt x="688" y="177"/>
                  </a:cubicBezTo>
                  <a:cubicBezTo>
                    <a:pt x="600" y="214"/>
                    <a:pt x="513" y="264"/>
                    <a:pt x="425" y="302"/>
                  </a:cubicBezTo>
                  <a:cubicBezTo>
                    <a:pt x="325" y="339"/>
                    <a:pt x="225" y="364"/>
                    <a:pt x="138" y="401"/>
                  </a:cubicBezTo>
                  <a:cubicBezTo>
                    <a:pt x="50" y="439"/>
                    <a:pt x="0" y="514"/>
                    <a:pt x="13" y="614"/>
                  </a:cubicBezTo>
                  <a:cubicBezTo>
                    <a:pt x="25" y="701"/>
                    <a:pt x="113" y="764"/>
                    <a:pt x="200" y="764"/>
                  </a:cubicBezTo>
                  <a:cubicBezTo>
                    <a:pt x="413" y="751"/>
                    <a:pt x="613" y="626"/>
                    <a:pt x="800" y="526"/>
                  </a:cubicBezTo>
                  <a:cubicBezTo>
                    <a:pt x="963" y="451"/>
                    <a:pt x="1125" y="377"/>
                    <a:pt x="1287" y="302"/>
                  </a:cubicBezTo>
                  <a:cubicBezTo>
                    <a:pt x="1479" y="209"/>
                    <a:pt x="1699" y="169"/>
                    <a:pt x="1919" y="169"/>
                  </a:cubicBezTo>
                  <a:cubicBezTo>
                    <a:pt x="2057" y="169"/>
                    <a:pt x="2194" y="185"/>
                    <a:pt x="2325" y="214"/>
                  </a:cubicBezTo>
                  <a:cubicBezTo>
                    <a:pt x="2331" y="216"/>
                    <a:pt x="2338" y="217"/>
                    <a:pt x="2344" y="217"/>
                  </a:cubicBezTo>
                  <a:cubicBezTo>
                    <a:pt x="2403" y="217"/>
                    <a:pt x="2418" y="112"/>
                    <a:pt x="2350" y="89"/>
                  </a:cubicBezTo>
                  <a:cubicBezTo>
                    <a:pt x="2108" y="22"/>
                    <a:pt x="1872" y="0"/>
                    <a:pt x="1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 name="Google Shape;421;p4"/>
            <p:cNvSpPr/>
            <p:nvPr/>
          </p:nvSpPr>
          <p:spPr>
            <a:xfrm>
              <a:off x="6882250" y="1660525"/>
              <a:ext cx="17425" cy="84800"/>
            </a:xfrm>
            <a:custGeom>
              <a:avLst/>
              <a:gdLst/>
              <a:ahLst/>
              <a:cxnLst/>
              <a:rect l="l" t="t" r="r" b="b"/>
              <a:pathLst>
                <a:path w="697" h="3392" extrusionOk="0">
                  <a:moveTo>
                    <a:pt x="308" y="1"/>
                  </a:moveTo>
                  <a:cubicBezTo>
                    <a:pt x="225" y="1"/>
                    <a:pt x="150" y="79"/>
                    <a:pt x="175" y="179"/>
                  </a:cubicBezTo>
                  <a:cubicBezTo>
                    <a:pt x="188" y="253"/>
                    <a:pt x="238" y="303"/>
                    <a:pt x="263" y="366"/>
                  </a:cubicBezTo>
                  <a:cubicBezTo>
                    <a:pt x="300" y="441"/>
                    <a:pt x="313" y="503"/>
                    <a:pt x="338" y="578"/>
                  </a:cubicBezTo>
                  <a:cubicBezTo>
                    <a:pt x="375" y="716"/>
                    <a:pt x="388" y="853"/>
                    <a:pt x="388" y="991"/>
                  </a:cubicBezTo>
                  <a:cubicBezTo>
                    <a:pt x="400" y="1278"/>
                    <a:pt x="288" y="1553"/>
                    <a:pt x="200" y="1828"/>
                  </a:cubicBezTo>
                  <a:cubicBezTo>
                    <a:pt x="88" y="2140"/>
                    <a:pt x="13" y="2453"/>
                    <a:pt x="0" y="2778"/>
                  </a:cubicBezTo>
                  <a:cubicBezTo>
                    <a:pt x="0" y="3078"/>
                    <a:pt x="288" y="3265"/>
                    <a:pt x="525" y="3378"/>
                  </a:cubicBezTo>
                  <a:cubicBezTo>
                    <a:pt x="543" y="3387"/>
                    <a:pt x="559" y="3392"/>
                    <a:pt x="575" y="3392"/>
                  </a:cubicBezTo>
                  <a:cubicBezTo>
                    <a:pt x="657" y="3392"/>
                    <a:pt x="697" y="3268"/>
                    <a:pt x="613" y="3215"/>
                  </a:cubicBezTo>
                  <a:cubicBezTo>
                    <a:pt x="488" y="3140"/>
                    <a:pt x="313" y="3028"/>
                    <a:pt x="250" y="2890"/>
                  </a:cubicBezTo>
                  <a:cubicBezTo>
                    <a:pt x="200" y="2778"/>
                    <a:pt x="263" y="2603"/>
                    <a:pt x="300" y="2478"/>
                  </a:cubicBezTo>
                  <a:cubicBezTo>
                    <a:pt x="375" y="2190"/>
                    <a:pt x="500" y="1891"/>
                    <a:pt x="575" y="1591"/>
                  </a:cubicBezTo>
                  <a:cubicBezTo>
                    <a:pt x="625" y="1341"/>
                    <a:pt x="625" y="1066"/>
                    <a:pt x="600" y="816"/>
                  </a:cubicBezTo>
                  <a:cubicBezTo>
                    <a:pt x="588" y="691"/>
                    <a:pt x="575" y="566"/>
                    <a:pt x="538" y="441"/>
                  </a:cubicBezTo>
                  <a:cubicBezTo>
                    <a:pt x="513" y="316"/>
                    <a:pt x="488" y="166"/>
                    <a:pt x="425" y="66"/>
                  </a:cubicBezTo>
                  <a:cubicBezTo>
                    <a:pt x="392" y="20"/>
                    <a:pt x="349" y="1"/>
                    <a:pt x="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 name="Google Shape;422;p4"/>
            <p:cNvSpPr/>
            <p:nvPr/>
          </p:nvSpPr>
          <p:spPr>
            <a:xfrm>
              <a:off x="6890575" y="1677300"/>
              <a:ext cx="142275" cy="68000"/>
            </a:xfrm>
            <a:custGeom>
              <a:avLst/>
              <a:gdLst/>
              <a:ahLst/>
              <a:cxnLst/>
              <a:rect l="l" t="t" r="r" b="b"/>
              <a:pathLst>
                <a:path w="5691" h="2720" extrusionOk="0">
                  <a:moveTo>
                    <a:pt x="232" y="1"/>
                  </a:moveTo>
                  <a:cubicBezTo>
                    <a:pt x="100" y="1"/>
                    <a:pt x="0" y="187"/>
                    <a:pt x="117" y="282"/>
                  </a:cubicBezTo>
                  <a:cubicBezTo>
                    <a:pt x="505" y="607"/>
                    <a:pt x="1054" y="745"/>
                    <a:pt x="1529" y="907"/>
                  </a:cubicBezTo>
                  <a:cubicBezTo>
                    <a:pt x="2017" y="1082"/>
                    <a:pt x="2479" y="1282"/>
                    <a:pt x="2929" y="1532"/>
                  </a:cubicBezTo>
                  <a:cubicBezTo>
                    <a:pt x="3791" y="2007"/>
                    <a:pt x="4641" y="2507"/>
                    <a:pt x="5616" y="2719"/>
                  </a:cubicBezTo>
                  <a:cubicBezTo>
                    <a:pt x="5678" y="2719"/>
                    <a:pt x="5691" y="2644"/>
                    <a:pt x="5641" y="2632"/>
                  </a:cubicBezTo>
                  <a:cubicBezTo>
                    <a:pt x="4678" y="2407"/>
                    <a:pt x="3854" y="1794"/>
                    <a:pt x="3016" y="1295"/>
                  </a:cubicBezTo>
                  <a:cubicBezTo>
                    <a:pt x="2592" y="1045"/>
                    <a:pt x="2154" y="820"/>
                    <a:pt x="1692" y="645"/>
                  </a:cubicBezTo>
                  <a:cubicBezTo>
                    <a:pt x="1454" y="557"/>
                    <a:pt x="1217" y="482"/>
                    <a:pt x="992" y="382"/>
                  </a:cubicBezTo>
                  <a:cubicBezTo>
                    <a:pt x="754" y="282"/>
                    <a:pt x="530" y="145"/>
                    <a:pt x="305" y="20"/>
                  </a:cubicBezTo>
                  <a:cubicBezTo>
                    <a:pt x="280" y="7"/>
                    <a:pt x="256" y="1"/>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 name="Google Shape;423;p4"/>
            <p:cNvSpPr/>
            <p:nvPr/>
          </p:nvSpPr>
          <p:spPr>
            <a:xfrm>
              <a:off x="6547650" y="1922775"/>
              <a:ext cx="401175" cy="290350"/>
            </a:xfrm>
            <a:custGeom>
              <a:avLst/>
              <a:gdLst/>
              <a:ahLst/>
              <a:cxnLst/>
              <a:rect l="l" t="t" r="r" b="b"/>
              <a:pathLst>
                <a:path w="16047" h="11614" extrusionOk="0">
                  <a:moveTo>
                    <a:pt x="6134" y="1"/>
                  </a:moveTo>
                  <a:cubicBezTo>
                    <a:pt x="5826" y="1"/>
                    <a:pt x="5516" y="61"/>
                    <a:pt x="5236" y="173"/>
                  </a:cubicBezTo>
                  <a:cubicBezTo>
                    <a:pt x="4749" y="386"/>
                    <a:pt x="4424" y="723"/>
                    <a:pt x="4112" y="1123"/>
                  </a:cubicBezTo>
                  <a:cubicBezTo>
                    <a:pt x="3937" y="1335"/>
                    <a:pt x="3762" y="1573"/>
                    <a:pt x="3499" y="1660"/>
                  </a:cubicBezTo>
                  <a:cubicBezTo>
                    <a:pt x="3287" y="1735"/>
                    <a:pt x="3049" y="1723"/>
                    <a:pt x="2837" y="1810"/>
                  </a:cubicBezTo>
                  <a:cubicBezTo>
                    <a:pt x="2437" y="1960"/>
                    <a:pt x="2350" y="2373"/>
                    <a:pt x="2287" y="2760"/>
                  </a:cubicBezTo>
                  <a:cubicBezTo>
                    <a:pt x="2262" y="2935"/>
                    <a:pt x="2237" y="3135"/>
                    <a:pt x="2137" y="3285"/>
                  </a:cubicBezTo>
                  <a:cubicBezTo>
                    <a:pt x="2012" y="3460"/>
                    <a:pt x="1750" y="3497"/>
                    <a:pt x="1562" y="3572"/>
                  </a:cubicBezTo>
                  <a:cubicBezTo>
                    <a:pt x="1362" y="3660"/>
                    <a:pt x="1187" y="3785"/>
                    <a:pt x="1112" y="4010"/>
                  </a:cubicBezTo>
                  <a:cubicBezTo>
                    <a:pt x="1025" y="4247"/>
                    <a:pt x="1025" y="4485"/>
                    <a:pt x="850" y="4685"/>
                  </a:cubicBezTo>
                  <a:cubicBezTo>
                    <a:pt x="700" y="4859"/>
                    <a:pt x="513" y="4997"/>
                    <a:pt x="400" y="5197"/>
                  </a:cubicBezTo>
                  <a:cubicBezTo>
                    <a:pt x="275" y="5409"/>
                    <a:pt x="300" y="5622"/>
                    <a:pt x="363" y="5847"/>
                  </a:cubicBezTo>
                  <a:cubicBezTo>
                    <a:pt x="438" y="6109"/>
                    <a:pt x="275" y="6297"/>
                    <a:pt x="163" y="6522"/>
                  </a:cubicBezTo>
                  <a:cubicBezTo>
                    <a:pt x="50" y="6734"/>
                    <a:pt x="0" y="6971"/>
                    <a:pt x="13" y="7221"/>
                  </a:cubicBezTo>
                  <a:cubicBezTo>
                    <a:pt x="50" y="7746"/>
                    <a:pt x="350" y="8234"/>
                    <a:pt x="663" y="8646"/>
                  </a:cubicBezTo>
                  <a:cubicBezTo>
                    <a:pt x="825" y="8858"/>
                    <a:pt x="988" y="9121"/>
                    <a:pt x="1250" y="9221"/>
                  </a:cubicBezTo>
                  <a:cubicBezTo>
                    <a:pt x="1337" y="9255"/>
                    <a:pt x="1425" y="9268"/>
                    <a:pt x="1514" y="9268"/>
                  </a:cubicBezTo>
                  <a:cubicBezTo>
                    <a:pt x="1656" y="9268"/>
                    <a:pt x="1799" y="9234"/>
                    <a:pt x="1937" y="9196"/>
                  </a:cubicBezTo>
                  <a:cubicBezTo>
                    <a:pt x="2375" y="9046"/>
                    <a:pt x="2762" y="8783"/>
                    <a:pt x="3174" y="8583"/>
                  </a:cubicBezTo>
                  <a:cubicBezTo>
                    <a:pt x="3387" y="8483"/>
                    <a:pt x="3599" y="8409"/>
                    <a:pt x="3824" y="8359"/>
                  </a:cubicBezTo>
                  <a:cubicBezTo>
                    <a:pt x="3962" y="8334"/>
                    <a:pt x="4087" y="8321"/>
                    <a:pt x="4224" y="8321"/>
                  </a:cubicBezTo>
                  <a:cubicBezTo>
                    <a:pt x="4237" y="8558"/>
                    <a:pt x="4424" y="8758"/>
                    <a:pt x="4637" y="8896"/>
                  </a:cubicBezTo>
                  <a:cubicBezTo>
                    <a:pt x="4824" y="9008"/>
                    <a:pt x="5049" y="9046"/>
                    <a:pt x="5249" y="9133"/>
                  </a:cubicBezTo>
                  <a:cubicBezTo>
                    <a:pt x="5499" y="9246"/>
                    <a:pt x="5611" y="9421"/>
                    <a:pt x="5649" y="9683"/>
                  </a:cubicBezTo>
                  <a:cubicBezTo>
                    <a:pt x="5711" y="10146"/>
                    <a:pt x="5911" y="10533"/>
                    <a:pt x="6261" y="10858"/>
                  </a:cubicBezTo>
                  <a:cubicBezTo>
                    <a:pt x="6599" y="11170"/>
                    <a:pt x="7023" y="11383"/>
                    <a:pt x="7436" y="11595"/>
                  </a:cubicBezTo>
                  <a:cubicBezTo>
                    <a:pt x="7463" y="11608"/>
                    <a:pt x="7489" y="11613"/>
                    <a:pt x="7514" y="11613"/>
                  </a:cubicBezTo>
                  <a:cubicBezTo>
                    <a:pt x="7686" y="11613"/>
                    <a:pt x="7796" y="11345"/>
                    <a:pt x="7611" y="11258"/>
                  </a:cubicBezTo>
                  <a:cubicBezTo>
                    <a:pt x="7223" y="11083"/>
                    <a:pt x="6836" y="10895"/>
                    <a:pt x="6524" y="10608"/>
                  </a:cubicBezTo>
                  <a:cubicBezTo>
                    <a:pt x="6374" y="10470"/>
                    <a:pt x="6236" y="10321"/>
                    <a:pt x="6149" y="10146"/>
                  </a:cubicBezTo>
                  <a:cubicBezTo>
                    <a:pt x="6074" y="9958"/>
                    <a:pt x="6049" y="9758"/>
                    <a:pt x="6011" y="9558"/>
                  </a:cubicBezTo>
                  <a:cubicBezTo>
                    <a:pt x="5974" y="9358"/>
                    <a:pt x="5911" y="9158"/>
                    <a:pt x="5749" y="9008"/>
                  </a:cubicBezTo>
                  <a:cubicBezTo>
                    <a:pt x="5599" y="8883"/>
                    <a:pt x="5374" y="8821"/>
                    <a:pt x="5186" y="8771"/>
                  </a:cubicBezTo>
                  <a:cubicBezTo>
                    <a:pt x="5011" y="8721"/>
                    <a:pt x="4824" y="8696"/>
                    <a:pt x="4712" y="8546"/>
                  </a:cubicBezTo>
                  <a:cubicBezTo>
                    <a:pt x="4649" y="8446"/>
                    <a:pt x="4587" y="8334"/>
                    <a:pt x="4662" y="8221"/>
                  </a:cubicBezTo>
                  <a:cubicBezTo>
                    <a:pt x="4749" y="8084"/>
                    <a:pt x="4599" y="7946"/>
                    <a:pt x="4474" y="7934"/>
                  </a:cubicBezTo>
                  <a:cubicBezTo>
                    <a:pt x="4457" y="7933"/>
                    <a:pt x="4439" y="7932"/>
                    <a:pt x="4421" y="7932"/>
                  </a:cubicBezTo>
                  <a:cubicBezTo>
                    <a:pt x="4235" y="7932"/>
                    <a:pt x="4033" y="7989"/>
                    <a:pt x="3862" y="8046"/>
                  </a:cubicBezTo>
                  <a:cubicBezTo>
                    <a:pt x="3462" y="8184"/>
                    <a:pt x="3112" y="8421"/>
                    <a:pt x="2712" y="8596"/>
                  </a:cubicBezTo>
                  <a:cubicBezTo>
                    <a:pt x="2525" y="8683"/>
                    <a:pt x="2325" y="8771"/>
                    <a:pt x="2125" y="8821"/>
                  </a:cubicBezTo>
                  <a:cubicBezTo>
                    <a:pt x="1966" y="8874"/>
                    <a:pt x="1772" y="8927"/>
                    <a:pt x="1595" y="8927"/>
                  </a:cubicBezTo>
                  <a:cubicBezTo>
                    <a:pt x="1563" y="8927"/>
                    <a:pt x="1531" y="8925"/>
                    <a:pt x="1500" y="8921"/>
                  </a:cubicBezTo>
                  <a:cubicBezTo>
                    <a:pt x="1262" y="8883"/>
                    <a:pt x="1050" y="8558"/>
                    <a:pt x="900" y="8384"/>
                  </a:cubicBezTo>
                  <a:cubicBezTo>
                    <a:pt x="713" y="8171"/>
                    <a:pt x="550" y="7959"/>
                    <a:pt x="450" y="7696"/>
                  </a:cubicBezTo>
                  <a:cubicBezTo>
                    <a:pt x="363" y="7484"/>
                    <a:pt x="325" y="7246"/>
                    <a:pt x="350" y="7021"/>
                  </a:cubicBezTo>
                  <a:cubicBezTo>
                    <a:pt x="375" y="6784"/>
                    <a:pt x="500" y="6609"/>
                    <a:pt x="600" y="6397"/>
                  </a:cubicBezTo>
                  <a:cubicBezTo>
                    <a:pt x="700" y="6209"/>
                    <a:pt x="738" y="6009"/>
                    <a:pt x="675" y="5797"/>
                  </a:cubicBezTo>
                  <a:cubicBezTo>
                    <a:pt x="650" y="5684"/>
                    <a:pt x="600" y="5572"/>
                    <a:pt x="638" y="5459"/>
                  </a:cubicBezTo>
                  <a:cubicBezTo>
                    <a:pt x="663" y="5347"/>
                    <a:pt x="725" y="5272"/>
                    <a:pt x="800" y="5184"/>
                  </a:cubicBezTo>
                  <a:cubicBezTo>
                    <a:pt x="938" y="5034"/>
                    <a:pt x="1100" y="4897"/>
                    <a:pt x="1212" y="4710"/>
                  </a:cubicBezTo>
                  <a:cubicBezTo>
                    <a:pt x="1337" y="4510"/>
                    <a:pt x="1312" y="4260"/>
                    <a:pt x="1425" y="4060"/>
                  </a:cubicBezTo>
                  <a:cubicBezTo>
                    <a:pt x="1537" y="3872"/>
                    <a:pt x="1812" y="3860"/>
                    <a:pt x="2000" y="3797"/>
                  </a:cubicBezTo>
                  <a:cubicBezTo>
                    <a:pt x="2187" y="3747"/>
                    <a:pt x="2350" y="3660"/>
                    <a:pt x="2475" y="3497"/>
                  </a:cubicBezTo>
                  <a:cubicBezTo>
                    <a:pt x="2687" y="3185"/>
                    <a:pt x="2625" y="2798"/>
                    <a:pt x="2700" y="2448"/>
                  </a:cubicBezTo>
                  <a:cubicBezTo>
                    <a:pt x="2800" y="1960"/>
                    <a:pt x="3337" y="2110"/>
                    <a:pt x="3699" y="1973"/>
                  </a:cubicBezTo>
                  <a:cubicBezTo>
                    <a:pt x="4187" y="1798"/>
                    <a:pt x="4399" y="1323"/>
                    <a:pt x="4749" y="961"/>
                  </a:cubicBezTo>
                  <a:cubicBezTo>
                    <a:pt x="5049" y="636"/>
                    <a:pt x="5486" y="436"/>
                    <a:pt x="5924" y="398"/>
                  </a:cubicBezTo>
                  <a:cubicBezTo>
                    <a:pt x="5999" y="390"/>
                    <a:pt x="6074" y="386"/>
                    <a:pt x="6148" y="386"/>
                  </a:cubicBezTo>
                  <a:cubicBezTo>
                    <a:pt x="6297" y="386"/>
                    <a:pt x="6444" y="402"/>
                    <a:pt x="6586" y="436"/>
                  </a:cubicBezTo>
                  <a:cubicBezTo>
                    <a:pt x="6836" y="511"/>
                    <a:pt x="7061" y="623"/>
                    <a:pt x="7311" y="648"/>
                  </a:cubicBezTo>
                  <a:cubicBezTo>
                    <a:pt x="7458" y="666"/>
                    <a:pt x="7604" y="673"/>
                    <a:pt x="7749" y="673"/>
                  </a:cubicBezTo>
                  <a:cubicBezTo>
                    <a:pt x="8099" y="673"/>
                    <a:pt x="8445" y="636"/>
                    <a:pt x="8798" y="636"/>
                  </a:cubicBezTo>
                  <a:cubicBezTo>
                    <a:pt x="9298" y="636"/>
                    <a:pt x="9785" y="661"/>
                    <a:pt x="10285" y="711"/>
                  </a:cubicBezTo>
                  <a:cubicBezTo>
                    <a:pt x="10772" y="773"/>
                    <a:pt x="11247" y="873"/>
                    <a:pt x="11697" y="1073"/>
                  </a:cubicBezTo>
                  <a:cubicBezTo>
                    <a:pt x="12210" y="1285"/>
                    <a:pt x="12647" y="1623"/>
                    <a:pt x="13072" y="1998"/>
                  </a:cubicBezTo>
                  <a:cubicBezTo>
                    <a:pt x="13509" y="2385"/>
                    <a:pt x="13959" y="2748"/>
                    <a:pt x="14409" y="3110"/>
                  </a:cubicBezTo>
                  <a:cubicBezTo>
                    <a:pt x="14834" y="3472"/>
                    <a:pt x="15159" y="3910"/>
                    <a:pt x="15334" y="4447"/>
                  </a:cubicBezTo>
                  <a:cubicBezTo>
                    <a:pt x="15496" y="4934"/>
                    <a:pt x="15571" y="5484"/>
                    <a:pt x="15621" y="5997"/>
                  </a:cubicBezTo>
                  <a:cubicBezTo>
                    <a:pt x="15671" y="6497"/>
                    <a:pt x="15634" y="7084"/>
                    <a:pt x="15209" y="7421"/>
                  </a:cubicBezTo>
                  <a:cubicBezTo>
                    <a:pt x="15084" y="7525"/>
                    <a:pt x="15167" y="7708"/>
                    <a:pt x="15292" y="7708"/>
                  </a:cubicBezTo>
                  <a:cubicBezTo>
                    <a:pt x="15317" y="7708"/>
                    <a:pt x="15344" y="7700"/>
                    <a:pt x="15371" y="7684"/>
                  </a:cubicBezTo>
                  <a:cubicBezTo>
                    <a:pt x="15596" y="7534"/>
                    <a:pt x="15746" y="7346"/>
                    <a:pt x="15846" y="7109"/>
                  </a:cubicBezTo>
                  <a:cubicBezTo>
                    <a:pt x="16046" y="6596"/>
                    <a:pt x="15959" y="6059"/>
                    <a:pt x="15859" y="5534"/>
                  </a:cubicBezTo>
                  <a:cubicBezTo>
                    <a:pt x="15746" y="4997"/>
                    <a:pt x="15646" y="4447"/>
                    <a:pt x="15396" y="3947"/>
                  </a:cubicBezTo>
                  <a:cubicBezTo>
                    <a:pt x="15134" y="3422"/>
                    <a:pt x="14696" y="3035"/>
                    <a:pt x="14247" y="2648"/>
                  </a:cubicBezTo>
                  <a:cubicBezTo>
                    <a:pt x="13772" y="2235"/>
                    <a:pt x="13347" y="1773"/>
                    <a:pt x="12872" y="1360"/>
                  </a:cubicBezTo>
                  <a:cubicBezTo>
                    <a:pt x="12035" y="636"/>
                    <a:pt x="10985" y="311"/>
                    <a:pt x="9898" y="261"/>
                  </a:cubicBezTo>
                  <a:cubicBezTo>
                    <a:pt x="9757" y="251"/>
                    <a:pt x="9616" y="247"/>
                    <a:pt x="9476" y="247"/>
                  </a:cubicBezTo>
                  <a:cubicBezTo>
                    <a:pt x="9071" y="247"/>
                    <a:pt x="8669" y="280"/>
                    <a:pt x="8261" y="298"/>
                  </a:cubicBezTo>
                  <a:cubicBezTo>
                    <a:pt x="8085" y="314"/>
                    <a:pt x="7903" y="335"/>
                    <a:pt x="7724" y="335"/>
                  </a:cubicBezTo>
                  <a:cubicBezTo>
                    <a:pt x="7623" y="335"/>
                    <a:pt x="7522" y="329"/>
                    <a:pt x="7423" y="311"/>
                  </a:cubicBezTo>
                  <a:cubicBezTo>
                    <a:pt x="7148" y="273"/>
                    <a:pt x="6911" y="123"/>
                    <a:pt x="6649" y="61"/>
                  </a:cubicBezTo>
                  <a:cubicBezTo>
                    <a:pt x="6482" y="20"/>
                    <a:pt x="6308" y="1"/>
                    <a:pt x="6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 name="Google Shape;424;p4"/>
            <p:cNvSpPr/>
            <p:nvPr/>
          </p:nvSpPr>
          <p:spPr>
            <a:xfrm>
              <a:off x="6583250" y="2001350"/>
              <a:ext cx="255125" cy="115400"/>
            </a:xfrm>
            <a:custGeom>
              <a:avLst/>
              <a:gdLst/>
              <a:ahLst/>
              <a:cxnLst/>
              <a:rect l="l" t="t" r="r" b="b"/>
              <a:pathLst>
                <a:path w="10205" h="4616" extrusionOk="0">
                  <a:moveTo>
                    <a:pt x="1721" y="1"/>
                  </a:moveTo>
                  <a:cubicBezTo>
                    <a:pt x="1621" y="1"/>
                    <a:pt x="1523" y="49"/>
                    <a:pt x="1451" y="167"/>
                  </a:cubicBezTo>
                  <a:cubicBezTo>
                    <a:pt x="1375" y="293"/>
                    <a:pt x="1487" y="403"/>
                    <a:pt x="1606" y="403"/>
                  </a:cubicBezTo>
                  <a:cubicBezTo>
                    <a:pt x="1663" y="403"/>
                    <a:pt x="1722" y="378"/>
                    <a:pt x="1763" y="317"/>
                  </a:cubicBezTo>
                  <a:lnTo>
                    <a:pt x="1763" y="317"/>
                  </a:lnTo>
                  <a:cubicBezTo>
                    <a:pt x="1741" y="352"/>
                    <a:pt x="1736" y="361"/>
                    <a:pt x="1738" y="361"/>
                  </a:cubicBezTo>
                  <a:cubicBezTo>
                    <a:pt x="1741" y="361"/>
                    <a:pt x="1750" y="352"/>
                    <a:pt x="1757" y="352"/>
                  </a:cubicBezTo>
                  <a:cubicBezTo>
                    <a:pt x="1763" y="352"/>
                    <a:pt x="1767" y="358"/>
                    <a:pt x="1763" y="379"/>
                  </a:cubicBezTo>
                  <a:cubicBezTo>
                    <a:pt x="1763" y="429"/>
                    <a:pt x="1738" y="454"/>
                    <a:pt x="1713" y="504"/>
                  </a:cubicBezTo>
                  <a:cubicBezTo>
                    <a:pt x="1625" y="604"/>
                    <a:pt x="1526" y="692"/>
                    <a:pt x="1426" y="779"/>
                  </a:cubicBezTo>
                  <a:cubicBezTo>
                    <a:pt x="1226" y="954"/>
                    <a:pt x="1051" y="1142"/>
                    <a:pt x="876" y="1342"/>
                  </a:cubicBezTo>
                  <a:cubicBezTo>
                    <a:pt x="538" y="1716"/>
                    <a:pt x="238" y="2179"/>
                    <a:pt x="101" y="2666"/>
                  </a:cubicBezTo>
                  <a:cubicBezTo>
                    <a:pt x="38" y="2866"/>
                    <a:pt x="1" y="3091"/>
                    <a:pt x="38" y="3304"/>
                  </a:cubicBezTo>
                  <a:cubicBezTo>
                    <a:pt x="88" y="3541"/>
                    <a:pt x="313" y="3703"/>
                    <a:pt x="476" y="3866"/>
                  </a:cubicBezTo>
                  <a:cubicBezTo>
                    <a:pt x="676" y="4053"/>
                    <a:pt x="913" y="4216"/>
                    <a:pt x="1138" y="4366"/>
                  </a:cubicBezTo>
                  <a:cubicBezTo>
                    <a:pt x="1338" y="4491"/>
                    <a:pt x="1563" y="4616"/>
                    <a:pt x="1800" y="4616"/>
                  </a:cubicBezTo>
                  <a:cubicBezTo>
                    <a:pt x="1807" y="4616"/>
                    <a:pt x="1813" y="4616"/>
                    <a:pt x="1820" y="4616"/>
                  </a:cubicBezTo>
                  <a:cubicBezTo>
                    <a:pt x="2286" y="4616"/>
                    <a:pt x="2655" y="4174"/>
                    <a:pt x="2975" y="3891"/>
                  </a:cubicBezTo>
                  <a:cubicBezTo>
                    <a:pt x="3088" y="3803"/>
                    <a:pt x="3188" y="3703"/>
                    <a:pt x="3288" y="3603"/>
                  </a:cubicBezTo>
                  <a:cubicBezTo>
                    <a:pt x="3388" y="3516"/>
                    <a:pt x="3475" y="3404"/>
                    <a:pt x="3612" y="3379"/>
                  </a:cubicBezTo>
                  <a:cubicBezTo>
                    <a:pt x="3624" y="3377"/>
                    <a:pt x="3635" y="3377"/>
                    <a:pt x="3646" y="3377"/>
                  </a:cubicBezTo>
                  <a:cubicBezTo>
                    <a:pt x="3762" y="3377"/>
                    <a:pt x="3885" y="3432"/>
                    <a:pt x="3987" y="3466"/>
                  </a:cubicBezTo>
                  <a:cubicBezTo>
                    <a:pt x="4100" y="3503"/>
                    <a:pt x="4212" y="3541"/>
                    <a:pt x="4337" y="3578"/>
                  </a:cubicBezTo>
                  <a:cubicBezTo>
                    <a:pt x="4698" y="3689"/>
                    <a:pt x="5072" y="3752"/>
                    <a:pt x="5450" y="3752"/>
                  </a:cubicBezTo>
                  <a:cubicBezTo>
                    <a:pt x="5583" y="3752"/>
                    <a:pt x="5716" y="3745"/>
                    <a:pt x="5849" y="3728"/>
                  </a:cubicBezTo>
                  <a:cubicBezTo>
                    <a:pt x="6349" y="3666"/>
                    <a:pt x="6837" y="3503"/>
                    <a:pt x="7349" y="3429"/>
                  </a:cubicBezTo>
                  <a:cubicBezTo>
                    <a:pt x="7552" y="3396"/>
                    <a:pt x="7759" y="3380"/>
                    <a:pt x="7968" y="3380"/>
                  </a:cubicBezTo>
                  <a:cubicBezTo>
                    <a:pt x="8721" y="3380"/>
                    <a:pt x="9487" y="3590"/>
                    <a:pt x="10123" y="3991"/>
                  </a:cubicBezTo>
                  <a:cubicBezTo>
                    <a:pt x="10129" y="3995"/>
                    <a:pt x="10136" y="3997"/>
                    <a:pt x="10142" y="3997"/>
                  </a:cubicBezTo>
                  <a:cubicBezTo>
                    <a:pt x="10175" y="3997"/>
                    <a:pt x="10205" y="3949"/>
                    <a:pt x="10173" y="3928"/>
                  </a:cubicBezTo>
                  <a:cubicBezTo>
                    <a:pt x="9736" y="3591"/>
                    <a:pt x="9273" y="3341"/>
                    <a:pt x="8736" y="3191"/>
                  </a:cubicBezTo>
                  <a:cubicBezTo>
                    <a:pt x="8367" y="3097"/>
                    <a:pt x="7991" y="3049"/>
                    <a:pt x="7614" y="3049"/>
                  </a:cubicBezTo>
                  <a:cubicBezTo>
                    <a:pt x="7443" y="3049"/>
                    <a:pt x="7271" y="3059"/>
                    <a:pt x="7099" y="3079"/>
                  </a:cubicBezTo>
                  <a:cubicBezTo>
                    <a:pt x="6562" y="3154"/>
                    <a:pt x="6037" y="3316"/>
                    <a:pt x="5499" y="3341"/>
                  </a:cubicBezTo>
                  <a:cubicBezTo>
                    <a:pt x="5455" y="3343"/>
                    <a:pt x="5411" y="3344"/>
                    <a:pt x="5367" y="3344"/>
                  </a:cubicBezTo>
                  <a:cubicBezTo>
                    <a:pt x="4869" y="3344"/>
                    <a:pt x="4407" y="3220"/>
                    <a:pt x="3925" y="3129"/>
                  </a:cubicBezTo>
                  <a:cubicBezTo>
                    <a:pt x="3850" y="3113"/>
                    <a:pt x="3778" y="3104"/>
                    <a:pt x="3709" y="3104"/>
                  </a:cubicBezTo>
                  <a:cubicBezTo>
                    <a:pt x="3561" y="3104"/>
                    <a:pt x="3424" y="3143"/>
                    <a:pt x="3288" y="3229"/>
                  </a:cubicBezTo>
                  <a:cubicBezTo>
                    <a:pt x="3050" y="3391"/>
                    <a:pt x="2825" y="3566"/>
                    <a:pt x="2600" y="3753"/>
                  </a:cubicBezTo>
                  <a:cubicBezTo>
                    <a:pt x="2413" y="3903"/>
                    <a:pt x="2225" y="4091"/>
                    <a:pt x="2000" y="4178"/>
                  </a:cubicBezTo>
                  <a:cubicBezTo>
                    <a:pt x="1946" y="4200"/>
                    <a:pt x="1892" y="4209"/>
                    <a:pt x="1839" y="4209"/>
                  </a:cubicBezTo>
                  <a:cubicBezTo>
                    <a:pt x="1648" y="4209"/>
                    <a:pt x="1464" y="4089"/>
                    <a:pt x="1288" y="3991"/>
                  </a:cubicBezTo>
                  <a:cubicBezTo>
                    <a:pt x="1051" y="3866"/>
                    <a:pt x="801" y="3728"/>
                    <a:pt x="563" y="3578"/>
                  </a:cubicBezTo>
                  <a:cubicBezTo>
                    <a:pt x="276" y="3379"/>
                    <a:pt x="301" y="3104"/>
                    <a:pt x="363" y="2804"/>
                  </a:cubicBezTo>
                  <a:cubicBezTo>
                    <a:pt x="463" y="2291"/>
                    <a:pt x="763" y="1904"/>
                    <a:pt x="1126" y="1529"/>
                  </a:cubicBezTo>
                  <a:cubicBezTo>
                    <a:pt x="1313" y="1354"/>
                    <a:pt x="1501" y="1192"/>
                    <a:pt x="1700" y="1029"/>
                  </a:cubicBezTo>
                  <a:cubicBezTo>
                    <a:pt x="1863" y="879"/>
                    <a:pt x="2063" y="742"/>
                    <a:pt x="2113" y="517"/>
                  </a:cubicBezTo>
                  <a:cubicBezTo>
                    <a:pt x="2182" y="256"/>
                    <a:pt x="1949"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 name="Google Shape;425;p4"/>
            <p:cNvSpPr/>
            <p:nvPr/>
          </p:nvSpPr>
          <p:spPr>
            <a:xfrm>
              <a:off x="6653550" y="2104850"/>
              <a:ext cx="25" cy="350"/>
            </a:xfrm>
            <a:custGeom>
              <a:avLst/>
              <a:gdLst/>
              <a:ahLst/>
              <a:cxnLst/>
              <a:rect l="l" t="t" r="r" b="b"/>
              <a:pathLst>
                <a:path w="1" h="14" extrusionOk="0">
                  <a:moveTo>
                    <a:pt x="1" y="13"/>
                  </a:moveTo>
                  <a:cubicBezTo>
                    <a:pt x="1" y="13"/>
                    <a:pt x="1" y="13"/>
                    <a:pt x="1" y="13"/>
                  </a:cubicBezTo>
                  <a:cubicBezTo>
                    <a:pt x="1" y="13"/>
                    <a:pt x="1" y="13"/>
                    <a:pt x="1" y="1"/>
                  </a:cubicBezTo>
                  <a:lnTo>
                    <a:pt x="1" y="1"/>
                  </a:lnTo>
                  <a:cubicBezTo>
                    <a:pt x="1" y="1"/>
                    <a:pt x="1" y="1"/>
                    <a:pt x="1"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 name="Google Shape;426;p4"/>
            <p:cNvSpPr/>
            <p:nvPr/>
          </p:nvSpPr>
          <p:spPr>
            <a:xfrm>
              <a:off x="6649800" y="2095800"/>
              <a:ext cx="14100" cy="28450"/>
            </a:xfrm>
            <a:custGeom>
              <a:avLst/>
              <a:gdLst/>
              <a:ahLst/>
              <a:cxnLst/>
              <a:rect l="l" t="t" r="r" b="b"/>
              <a:pathLst>
                <a:path w="564" h="1138" extrusionOk="0">
                  <a:moveTo>
                    <a:pt x="163" y="0"/>
                  </a:moveTo>
                  <a:cubicBezTo>
                    <a:pt x="63" y="0"/>
                    <a:pt x="1" y="100"/>
                    <a:pt x="1" y="188"/>
                  </a:cubicBezTo>
                  <a:cubicBezTo>
                    <a:pt x="1" y="238"/>
                    <a:pt x="26" y="288"/>
                    <a:pt x="51" y="313"/>
                  </a:cubicBezTo>
                  <a:cubicBezTo>
                    <a:pt x="76" y="338"/>
                    <a:pt x="113" y="350"/>
                    <a:pt x="138" y="350"/>
                  </a:cubicBezTo>
                  <a:cubicBezTo>
                    <a:pt x="138" y="350"/>
                    <a:pt x="151" y="363"/>
                    <a:pt x="151" y="363"/>
                  </a:cubicBezTo>
                  <a:cubicBezTo>
                    <a:pt x="151" y="366"/>
                    <a:pt x="151" y="369"/>
                    <a:pt x="151" y="375"/>
                  </a:cubicBezTo>
                  <a:cubicBezTo>
                    <a:pt x="176" y="425"/>
                    <a:pt x="176" y="475"/>
                    <a:pt x="188" y="525"/>
                  </a:cubicBezTo>
                  <a:cubicBezTo>
                    <a:pt x="201" y="588"/>
                    <a:pt x="213" y="650"/>
                    <a:pt x="201" y="725"/>
                  </a:cubicBezTo>
                  <a:cubicBezTo>
                    <a:pt x="201" y="738"/>
                    <a:pt x="201" y="763"/>
                    <a:pt x="201" y="775"/>
                  </a:cubicBezTo>
                  <a:cubicBezTo>
                    <a:pt x="188" y="788"/>
                    <a:pt x="188" y="800"/>
                    <a:pt x="188" y="813"/>
                  </a:cubicBezTo>
                  <a:cubicBezTo>
                    <a:pt x="188" y="813"/>
                    <a:pt x="188" y="813"/>
                    <a:pt x="188" y="825"/>
                  </a:cubicBezTo>
                  <a:cubicBezTo>
                    <a:pt x="176" y="838"/>
                    <a:pt x="163" y="863"/>
                    <a:pt x="151" y="888"/>
                  </a:cubicBezTo>
                  <a:cubicBezTo>
                    <a:pt x="151" y="888"/>
                    <a:pt x="151" y="900"/>
                    <a:pt x="138" y="900"/>
                  </a:cubicBezTo>
                  <a:cubicBezTo>
                    <a:pt x="138" y="913"/>
                    <a:pt x="126" y="925"/>
                    <a:pt x="113" y="938"/>
                  </a:cubicBezTo>
                  <a:cubicBezTo>
                    <a:pt x="76" y="1038"/>
                    <a:pt x="138" y="1138"/>
                    <a:pt x="238" y="1138"/>
                  </a:cubicBezTo>
                  <a:cubicBezTo>
                    <a:pt x="376" y="1138"/>
                    <a:pt x="488" y="1013"/>
                    <a:pt x="526" y="900"/>
                  </a:cubicBezTo>
                  <a:cubicBezTo>
                    <a:pt x="563" y="788"/>
                    <a:pt x="563" y="675"/>
                    <a:pt x="551" y="575"/>
                  </a:cubicBezTo>
                  <a:cubicBezTo>
                    <a:pt x="551" y="475"/>
                    <a:pt x="526" y="363"/>
                    <a:pt x="488" y="263"/>
                  </a:cubicBezTo>
                  <a:cubicBezTo>
                    <a:pt x="463" y="200"/>
                    <a:pt x="426" y="138"/>
                    <a:pt x="376" y="88"/>
                  </a:cubicBezTo>
                  <a:cubicBezTo>
                    <a:pt x="326" y="25"/>
                    <a:pt x="251" y="13"/>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 name="Google Shape;427;p4"/>
            <p:cNvSpPr/>
            <p:nvPr/>
          </p:nvSpPr>
          <p:spPr>
            <a:xfrm>
              <a:off x="6560450" y="2002550"/>
              <a:ext cx="72775" cy="145500"/>
            </a:xfrm>
            <a:custGeom>
              <a:avLst/>
              <a:gdLst/>
              <a:ahLst/>
              <a:cxnLst/>
              <a:rect l="l" t="t" r="r" b="b"/>
              <a:pathLst>
                <a:path w="2911" h="5820" extrusionOk="0">
                  <a:moveTo>
                    <a:pt x="2727" y="1"/>
                  </a:moveTo>
                  <a:cubicBezTo>
                    <a:pt x="2696" y="1"/>
                    <a:pt x="2665" y="14"/>
                    <a:pt x="2637" y="44"/>
                  </a:cubicBezTo>
                  <a:cubicBezTo>
                    <a:pt x="2413" y="281"/>
                    <a:pt x="2200" y="531"/>
                    <a:pt x="1963" y="756"/>
                  </a:cubicBezTo>
                  <a:cubicBezTo>
                    <a:pt x="1738" y="981"/>
                    <a:pt x="1500" y="1194"/>
                    <a:pt x="1288" y="1419"/>
                  </a:cubicBezTo>
                  <a:cubicBezTo>
                    <a:pt x="675" y="2068"/>
                    <a:pt x="1" y="3056"/>
                    <a:pt x="376" y="3980"/>
                  </a:cubicBezTo>
                  <a:cubicBezTo>
                    <a:pt x="476" y="4218"/>
                    <a:pt x="588" y="4455"/>
                    <a:pt x="688" y="4705"/>
                  </a:cubicBezTo>
                  <a:cubicBezTo>
                    <a:pt x="788" y="4930"/>
                    <a:pt x="863" y="5180"/>
                    <a:pt x="1000" y="5392"/>
                  </a:cubicBezTo>
                  <a:cubicBezTo>
                    <a:pt x="1160" y="5650"/>
                    <a:pt x="1428" y="5819"/>
                    <a:pt x="1712" y="5819"/>
                  </a:cubicBezTo>
                  <a:cubicBezTo>
                    <a:pt x="1828" y="5819"/>
                    <a:pt x="1947" y="5791"/>
                    <a:pt x="2063" y="5730"/>
                  </a:cubicBezTo>
                  <a:cubicBezTo>
                    <a:pt x="2206" y="5653"/>
                    <a:pt x="2116" y="5430"/>
                    <a:pt x="1972" y="5430"/>
                  </a:cubicBezTo>
                  <a:cubicBezTo>
                    <a:pt x="1953" y="5430"/>
                    <a:pt x="1933" y="5434"/>
                    <a:pt x="1913" y="5442"/>
                  </a:cubicBezTo>
                  <a:cubicBezTo>
                    <a:pt x="1849" y="5472"/>
                    <a:pt x="1788" y="5485"/>
                    <a:pt x="1729" y="5485"/>
                  </a:cubicBezTo>
                  <a:cubicBezTo>
                    <a:pt x="1313" y="5485"/>
                    <a:pt x="1015" y="4824"/>
                    <a:pt x="850" y="4518"/>
                  </a:cubicBezTo>
                  <a:cubicBezTo>
                    <a:pt x="713" y="4255"/>
                    <a:pt x="526" y="3968"/>
                    <a:pt x="501" y="3655"/>
                  </a:cubicBezTo>
                  <a:cubicBezTo>
                    <a:pt x="488" y="3405"/>
                    <a:pt x="600" y="3143"/>
                    <a:pt x="688" y="2918"/>
                  </a:cubicBezTo>
                  <a:cubicBezTo>
                    <a:pt x="888" y="2418"/>
                    <a:pt x="1213" y="1943"/>
                    <a:pt x="1563" y="1531"/>
                  </a:cubicBezTo>
                  <a:cubicBezTo>
                    <a:pt x="1750" y="1319"/>
                    <a:pt x="1963" y="1106"/>
                    <a:pt x="2163" y="894"/>
                  </a:cubicBezTo>
                  <a:cubicBezTo>
                    <a:pt x="2388" y="669"/>
                    <a:pt x="2625" y="456"/>
                    <a:pt x="2825" y="219"/>
                  </a:cubicBezTo>
                  <a:cubicBezTo>
                    <a:pt x="2910" y="124"/>
                    <a:pt x="2823" y="1"/>
                    <a:pt x="2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 name="Google Shape;428;p4"/>
            <p:cNvSpPr/>
            <p:nvPr/>
          </p:nvSpPr>
          <p:spPr>
            <a:xfrm>
              <a:off x="6607075" y="1994100"/>
              <a:ext cx="59950" cy="96425"/>
            </a:xfrm>
            <a:custGeom>
              <a:avLst/>
              <a:gdLst/>
              <a:ahLst/>
              <a:cxnLst/>
              <a:rect l="l" t="t" r="r" b="b"/>
              <a:pathLst>
                <a:path w="2398" h="3857" extrusionOk="0">
                  <a:moveTo>
                    <a:pt x="1135" y="0"/>
                  </a:moveTo>
                  <a:cubicBezTo>
                    <a:pt x="1045" y="0"/>
                    <a:pt x="956" y="7"/>
                    <a:pt x="872" y="19"/>
                  </a:cubicBezTo>
                  <a:cubicBezTo>
                    <a:pt x="660" y="57"/>
                    <a:pt x="473" y="244"/>
                    <a:pt x="585" y="457"/>
                  </a:cubicBezTo>
                  <a:cubicBezTo>
                    <a:pt x="611" y="509"/>
                    <a:pt x="657" y="531"/>
                    <a:pt x="705" y="531"/>
                  </a:cubicBezTo>
                  <a:cubicBezTo>
                    <a:pt x="795" y="531"/>
                    <a:pt x="893" y="455"/>
                    <a:pt x="885" y="357"/>
                  </a:cubicBezTo>
                  <a:lnTo>
                    <a:pt x="897" y="357"/>
                  </a:lnTo>
                  <a:lnTo>
                    <a:pt x="935" y="344"/>
                  </a:lnTo>
                  <a:cubicBezTo>
                    <a:pt x="997" y="344"/>
                    <a:pt x="1047" y="344"/>
                    <a:pt x="1110" y="332"/>
                  </a:cubicBezTo>
                  <a:cubicBezTo>
                    <a:pt x="1210" y="332"/>
                    <a:pt x="1322" y="344"/>
                    <a:pt x="1422" y="369"/>
                  </a:cubicBezTo>
                  <a:cubicBezTo>
                    <a:pt x="1535" y="382"/>
                    <a:pt x="1685" y="394"/>
                    <a:pt x="1747" y="494"/>
                  </a:cubicBezTo>
                  <a:cubicBezTo>
                    <a:pt x="1810" y="594"/>
                    <a:pt x="1847" y="732"/>
                    <a:pt x="1897" y="832"/>
                  </a:cubicBezTo>
                  <a:cubicBezTo>
                    <a:pt x="1972" y="1019"/>
                    <a:pt x="2097" y="1257"/>
                    <a:pt x="2097" y="1469"/>
                  </a:cubicBezTo>
                  <a:cubicBezTo>
                    <a:pt x="2097" y="1682"/>
                    <a:pt x="1910" y="1844"/>
                    <a:pt x="1760" y="1969"/>
                  </a:cubicBezTo>
                  <a:cubicBezTo>
                    <a:pt x="1410" y="2219"/>
                    <a:pt x="1060" y="2431"/>
                    <a:pt x="960" y="2881"/>
                  </a:cubicBezTo>
                  <a:cubicBezTo>
                    <a:pt x="897" y="3106"/>
                    <a:pt x="860" y="3269"/>
                    <a:pt x="635" y="3369"/>
                  </a:cubicBezTo>
                  <a:cubicBezTo>
                    <a:pt x="448" y="3456"/>
                    <a:pt x="248" y="3481"/>
                    <a:pt x="85" y="3606"/>
                  </a:cubicBezTo>
                  <a:cubicBezTo>
                    <a:pt x="1" y="3691"/>
                    <a:pt x="21" y="3857"/>
                    <a:pt x="158" y="3857"/>
                  </a:cubicBezTo>
                  <a:cubicBezTo>
                    <a:pt x="163" y="3857"/>
                    <a:pt x="167" y="3856"/>
                    <a:pt x="173" y="3856"/>
                  </a:cubicBezTo>
                  <a:cubicBezTo>
                    <a:pt x="435" y="3831"/>
                    <a:pt x="735" y="3719"/>
                    <a:pt x="960" y="3556"/>
                  </a:cubicBezTo>
                  <a:cubicBezTo>
                    <a:pt x="1060" y="3481"/>
                    <a:pt x="1147" y="3381"/>
                    <a:pt x="1197" y="3256"/>
                  </a:cubicBezTo>
                  <a:cubicBezTo>
                    <a:pt x="1247" y="3144"/>
                    <a:pt x="1247" y="3019"/>
                    <a:pt x="1285" y="2906"/>
                  </a:cubicBezTo>
                  <a:cubicBezTo>
                    <a:pt x="1385" y="2594"/>
                    <a:pt x="1772" y="2444"/>
                    <a:pt x="1997" y="2244"/>
                  </a:cubicBezTo>
                  <a:cubicBezTo>
                    <a:pt x="2197" y="2081"/>
                    <a:pt x="2360" y="1869"/>
                    <a:pt x="2372" y="1607"/>
                  </a:cubicBezTo>
                  <a:cubicBezTo>
                    <a:pt x="2397" y="1332"/>
                    <a:pt x="2260" y="1069"/>
                    <a:pt x="2160" y="819"/>
                  </a:cubicBezTo>
                  <a:cubicBezTo>
                    <a:pt x="2035" y="532"/>
                    <a:pt x="1985" y="219"/>
                    <a:pt x="1672" y="94"/>
                  </a:cubicBezTo>
                  <a:cubicBezTo>
                    <a:pt x="1506" y="28"/>
                    <a:pt x="1317" y="0"/>
                    <a:pt x="11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 name="Google Shape;429;p4"/>
            <p:cNvSpPr/>
            <p:nvPr/>
          </p:nvSpPr>
          <p:spPr>
            <a:xfrm>
              <a:off x="6764625" y="1965050"/>
              <a:ext cx="61350" cy="55300"/>
            </a:xfrm>
            <a:custGeom>
              <a:avLst/>
              <a:gdLst/>
              <a:ahLst/>
              <a:cxnLst/>
              <a:rect l="l" t="t" r="r" b="b"/>
              <a:pathLst>
                <a:path w="2454" h="2212" extrusionOk="0">
                  <a:moveTo>
                    <a:pt x="2236" y="1"/>
                  </a:moveTo>
                  <a:cubicBezTo>
                    <a:pt x="2223" y="1"/>
                    <a:pt x="2208" y="3"/>
                    <a:pt x="2193" y="7"/>
                  </a:cubicBezTo>
                  <a:cubicBezTo>
                    <a:pt x="1706" y="144"/>
                    <a:pt x="1331" y="469"/>
                    <a:pt x="969" y="807"/>
                  </a:cubicBezTo>
                  <a:cubicBezTo>
                    <a:pt x="781" y="982"/>
                    <a:pt x="594" y="1156"/>
                    <a:pt x="444" y="1356"/>
                  </a:cubicBezTo>
                  <a:cubicBezTo>
                    <a:pt x="369" y="1456"/>
                    <a:pt x="294" y="1556"/>
                    <a:pt x="231" y="1656"/>
                  </a:cubicBezTo>
                  <a:cubicBezTo>
                    <a:pt x="169" y="1756"/>
                    <a:pt x="131" y="1881"/>
                    <a:pt x="69" y="1994"/>
                  </a:cubicBezTo>
                  <a:cubicBezTo>
                    <a:pt x="0" y="2124"/>
                    <a:pt x="118" y="2212"/>
                    <a:pt x="224" y="2212"/>
                  </a:cubicBezTo>
                  <a:cubicBezTo>
                    <a:pt x="290" y="2212"/>
                    <a:pt x="352" y="2176"/>
                    <a:pt x="356" y="2094"/>
                  </a:cubicBezTo>
                  <a:cubicBezTo>
                    <a:pt x="406" y="1644"/>
                    <a:pt x="806" y="1269"/>
                    <a:pt x="1119" y="982"/>
                  </a:cubicBezTo>
                  <a:cubicBezTo>
                    <a:pt x="1456" y="669"/>
                    <a:pt x="1831" y="407"/>
                    <a:pt x="2281" y="294"/>
                  </a:cubicBezTo>
                  <a:cubicBezTo>
                    <a:pt x="2453" y="248"/>
                    <a:pt x="2393" y="1"/>
                    <a:pt x="22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 name="Google Shape;430;p4"/>
            <p:cNvSpPr/>
            <p:nvPr/>
          </p:nvSpPr>
          <p:spPr>
            <a:xfrm>
              <a:off x="6628075" y="2014875"/>
              <a:ext cx="169025" cy="72225"/>
            </a:xfrm>
            <a:custGeom>
              <a:avLst/>
              <a:gdLst/>
              <a:ahLst/>
              <a:cxnLst/>
              <a:rect l="l" t="t" r="r" b="b"/>
              <a:pathLst>
                <a:path w="6761" h="2889" extrusionOk="0">
                  <a:moveTo>
                    <a:pt x="5605" y="0"/>
                  </a:moveTo>
                  <a:cubicBezTo>
                    <a:pt x="5518" y="0"/>
                    <a:pt x="5430" y="9"/>
                    <a:pt x="5344" y="26"/>
                  </a:cubicBezTo>
                  <a:cubicBezTo>
                    <a:pt x="4819" y="138"/>
                    <a:pt x="4506" y="576"/>
                    <a:pt x="4106" y="863"/>
                  </a:cubicBezTo>
                  <a:cubicBezTo>
                    <a:pt x="3869" y="1026"/>
                    <a:pt x="3644" y="1075"/>
                    <a:pt x="3357" y="1088"/>
                  </a:cubicBezTo>
                  <a:cubicBezTo>
                    <a:pt x="3094" y="1100"/>
                    <a:pt x="2832" y="1100"/>
                    <a:pt x="2582" y="1163"/>
                  </a:cubicBezTo>
                  <a:cubicBezTo>
                    <a:pt x="2094" y="1313"/>
                    <a:pt x="1707" y="1663"/>
                    <a:pt x="1370" y="2025"/>
                  </a:cubicBezTo>
                  <a:cubicBezTo>
                    <a:pt x="1270" y="2125"/>
                    <a:pt x="1182" y="2225"/>
                    <a:pt x="1082" y="2325"/>
                  </a:cubicBezTo>
                  <a:cubicBezTo>
                    <a:pt x="1007" y="2400"/>
                    <a:pt x="895" y="2550"/>
                    <a:pt x="795" y="2575"/>
                  </a:cubicBezTo>
                  <a:cubicBezTo>
                    <a:pt x="783" y="2578"/>
                    <a:pt x="771" y="2579"/>
                    <a:pt x="759" y="2579"/>
                  </a:cubicBezTo>
                  <a:cubicBezTo>
                    <a:pt x="671" y="2579"/>
                    <a:pt x="586" y="2507"/>
                    <a:pt x="520" y="2463"/>
                  </a:cubicBezTo>
                  <a:cubicBezTo>
                    <a:pt x="432" y="2400"/>
                    <a:pt x="345" y="2363"/>
                    <a:pt x="257" y="2325"/>
                  </a:cubicBezTo>
                  <a:cubicBezTo>
                    <a:pt x="239" y="2320"/>
                    <a:pt x="222" y="2317"/>
                    <a:pt x="206" y="2317"/>
                  </a:cubicBezTo>
                  <a:cubicBezTo>
                    <a:pt x="46" y="2317"/>
                    <a:pt x="0" y="2581"/>
                    <a:pt x="182" y="2638"/>
                  </a:cubicBezTo>
                  <a:cubicBezTo>
                    <a:pt x="388" y="2698"/>
                    <a:pt x="536" y="2888"/>
                    <a:pt x="761" y="2888"/>
                  </a:cubicBezTo>
                  <a:cubicBezTo>
                    <a:pt x="768" y="2888"/>
                    <a:pt x="775" y="2888"/>
                    <a:pt x="782" y="2888"/>
                  </a:cubicBezTo>
                  <a:cubicBezTo>
                    <a:pt x="1032" y="2875"/>
                    <a:pt x="1220" y="2613"/>
                    <a:pt x="1370" y="2438"/>
                  </a:cubicBezTo>
                  <a:cubicBezTo>
                    <a:pt x="1719" y="2075"/>
                    <a:pt x="2069" y="1675"/>
                    <a:pt x="2557" y="1513"/>
                  </a:cubicBezTo>
                  <a:cubicBezTo>
                    <a:pt x="2738" y="1452"/>
                    <a:pt x="2923" y="1442"/>
                    <a:pt x="3108" y="1442"/>
                  </a:cubicBezTo>
                  <a:cubicBezTo>
                    <a:pt x="3203" y="1442"/>
                    <a:pt x="3298" y="1445"/>
                    <a:pt x="3393" y="1445"/>
                  </a:cubicBezTo>
                  <a:cubicBezTo>
                    <a:pt x="3609" y="1445"/>
                    <a:pt x="3824" y="1431"/>
                    <a:pt x="4031" y="1338"/>
                  </a:cubicBezTo>
                  <a:cubicBezTo>
                    <a:pt x="4494" y="1138"/>
                    <a:pt x="4781" y="701"/>
                    <a:pt x="5194" y="438"/>
                  </a:cubicBezTo>
                  <a:cubicBezTo>
                    <a:pt x="5337" y="346"/>
                    <a:pt x="5491" y="303"/>
                    <a:pt x="5643" y="303"/>
                  </a:cubicBezTo>
                  <a:cubicBezTo>
                    <a:pt x="5942" y="303"/>
                    <a:pt x="6232" y="469"/>
                    <a:pt x="6406" y="751"/>
                  </a:cubicBezTo>
                  <a:cubicBezTo>
                    <a:pt x="6438" y="801"/>
                    <a:pt x="6485" y="823"/>
                    <a:pt x="6532" y="823"/>
                  </a:cubicBezTo>
                  <a:cubicBezTo>
                    <a:pt x="6645" y="823"/>
                    <a:pt x="6760" y="696"/>
                    <a:pt x="6681" y="563"/>
                  </a:cubicBezTo>
                  <a:cubicBezTo>
                    <a:pt x="6442" y="200"/>
                    <a:pt x="6031" y="0"/>
                    <a:pt x="56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 name="Google Shape;431;p4"/>
            <p:cNvSpPr/>
            <p:nvPr/>
          </p:nvSpPr>
          <p:spPr>
            <a:xfrm>
              <a:off x="6650625" y="1932675"/>
              <a:ext cx="136975" cy="93175"/>
            </a:xfrm>
            <a:custGeom>
              <a:avLst/>
              <a:gdLst/>
              <a:ahLst/>
              <a:cxnLst/>
              <a:rect l="l" t="t" r="r" b="b"/>
              <a:pathLst>
                <a:path w="5479" h="3727" extrusionOk="0">
                  <a:moveTo>
                    <a:pt x="5050" y="0"/>
                  </a:moveTo>
                  <a:cubicBezTo>
                    <a:pt x="5044" y="0"/>
                    <a:pt x="5036" y="1"/>
                    <a:pt x="5029" y="2"/>
                  </a:cubicBezTo>
                  <a:cubicBezTo>
                    <a:pt x="4729" y="52"/>
                    <a:pt x="4641" y="352"/>
                    <a:pt x="4741" y="602"/>
                  </a:cubicBezTo>
                  <a:cubicBezTo>
                    <a:pt x="4791" y="764"/>
                    <a:pt x="4929" y="864"/>
                    <a:pt x="5029" y="989"/>
                  </a:cubicBezTo>
                  <a:cubicBezTo>
                    <a:pt x="5166" y="1152"/>
                    <a:pt x="5154" y="1314"/>
                    <a:pt x="5054" y="1489"/>
                  </a:cubicBezTo>
                  <a:cubicBezTo>
                    <a:pt x="4691" y="2102"/>
                    <a:pt x="4054" y="2439"/>
                    <a:pt x="3392" y="2626"/>
                  </a:cubicBezTo>
                  <a:cubicBezTo>
                    <a:pt x="3297" y="2561"/>
                    <a:pt x="3182" y="2521"/>
                    <a:pt x="3072" y="2521"/>
                  </a:cubicBezTo>
                  <a:cubicBezTo>
                    <a:pt x="2993" y="2521"/>
                    <a:pt x="2917" y="2542"/>
                    <a:pt x="2854" y="2589"/>
                  </a:cubicBezTo>
                  <a:cubicBezTo>
                    <a:pt x="2729" y="2676"/>
                    <a:pt x="2680" y="2839"/>
                    <a:pt x="2592" y="2951"/>
                  </a:cubicBezTo>
                  <a:cubicBezTo>
                    <a:pt x="2480" y="3089"/>
                    <a:pt x="2330" y="3201"/>
                    <a:pt x="2167" y="3264"/>
                  </a:cubicBezTo>
                  <a:cubicBezTo>
                    <a:pt x="2029" y="3313"/>
                    <a:pt x="1886" y="3333"/>
                    <a:pt x="1743" y="3333"/>
                  </a:cubicBezTo>
                  <a:cubicBezTo>
                    <a:pt x="1526" y="3333"/>
                    <a:pt x="1309" y="3287"/>
                    <a:pt x="1105" y="3226"/>
                  </a:cubicBezTo>
                  <a:cubicBezTo>
                    <a:pt x="879" y="3172"/>
                    <a:pt x="659" y="3078"/>
                    <a:pt x="436" y="3078"/>
                  </a:cubicBezTo>
                  <a:cubicBezTo>
                    <a:pt x="351" y="3078"/>
                    <a:pt x="266" y="3092"/>
                    <a:pt x="180" y="3126"/>
                  </a:cubicBezTo>
                  <a:cubicBezTo>
                    <a:pt x="1" y="3194"/>
                    <a:pt x="63" y="3462"/>
                    <a:pt x="222" y="3462"/>
                  </a:cubicBezTo>
                  <a:cubicBezTo>
                    <a:pt x="240" y="3462"/>
                    <a:pt x="260" y="3459"/>
                    <a:pt x="280" y="3451"/>
                  </a:cubicBezTo>
                  <a:cubicBezTo>
                    <a:pt x="343" y="3425"/>
                    <a:pt x="407" y="3415"/>
                    <a:pt x="472" y="3415"/>
                  </a:cubicBezTo>
                  <a:cubicBezTo>
                    <a:pt x="686" y="3415"/>
                    <a:pt x="903" y="3534"/>
                    <a:pt x="1105" y="3601"/>
                  </a:cubicBezTo>
                  <a:cubicBezTo>
                    <a:pt x="1318" y="3679"/>
                    <a:pt x="1538" y="3726"/>
                    <a:pt x="1767" y="3726"/>
                  </a:cubicBezTo>
                  <a:cubicBezTo>
                    <a:pt x="1833" y="3726"/>
                    <a:pt x="1900" y="3722"/>
                    <a:pt x="1967" y="3714"/>
                  </a:cubicBezTo>
                  <a:cubicBezTo>
                    <a:pt x="2255" y="3676"/>
                    <a:pt x="2555" y="3551"/>
                    <a:pt x="2754" y="3326"/>
                  </a:cubicBezTo>
                  <a:cubicBezTo>
                    <a:pt x="2854" y="3214"/>
                    <a:pt x="2929" y="3076"/>
                    <a:pt x="2967" y="2939"/>
                  </a:cubicBezTo>
                  <a:cubicBezTo>
                    <a:pt x="2979" y="2876"/>
                    <a:pt x="2979" y="2776"/>
                    <a:pt x="3067" y="2751"/>
                  </a:cubicBezTo>
                  <a:cubicBezTo>
                    <a:pt x="3092" y="2751"/>
                    <a:pt x="3167" y="2751"/>
                    <a:pt x="3154" y="2789"/>
                  </a:cubicBezTo>
                  <a:cubicBezTo>
                    <a:pt x="3143" y="2893"/>
                    <a:pt x="3217" y="3029"/>
                    <a:pt x="3327" y="3029"/>
                  </a:cubicBezTo>
                  <a:cubicBezTo>
                    <a:pt x="3336" y="3029"/>
                    <a:pt x="3345" y="3028"/>
                    <a:pt x="3354" y="3026"/>
                  </a:cubicBezTo>
                  <a:cubicBezTo>
                    <a:pt x="4042" y="2914"/>
                    <a:pt x="4691" y="2476"/>
                    <a:pt x="5104" y="1927"/>
                  </a:cubicBezTo>
                  <a:cubicBezTo>
                    <a:pt x="5279" y="1689"/>
                    <a:pt x="5479" y="1377"/>
                    <a:pt x="5391" y="1064"/>
                  </a:cubicBezTo>
                  <a:cubicBezTo>
                    <a:pt x="5341" y="914"/>
                    <a:pt x="5229" y="789"/>
                    <a:pt x="5141" y="664"/>
                  </a:cubicBezTo>
                  <a:cubicBezTo>
                    <a:pt x="5079" y="589"/>
                    <a:pt x="4904" y="327"/>
                    <a:pt x="5079" y="265"/>
                  </a:cubicBezTo>
                  <a:cubicBezTo>
                    <a:pt x="5209" y="217"/>
                    <a:pt x="5182" y="0"/>
                    <a:pt x="5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 name="Google Shape;432;p4"/>
            <p:cNvSpPr/>
            <p:nvPr/>
          </p:nvSpPr>
          <p:spPr>
            <a:xfrm>
              <a:off x="6657625" y="2019800"/>
              <a:ext cx="73525" cy="21025"/>
            </a:xfrm>
            <a:custGeom>
              <a:avLst/>
              <a:gdLst/>
              <a:ahLst/>
              <a:cxnLst/>
              <a:rect l="l" t="t" r="r" b="b"/>
              <a:pathLst>
                <a:path w="2941" h="841" extrusionOk="0">
                  <a:moveTo>
                    <a:pt x="2774" y="1"/>
                  </a:moveTo>
                  <a:cubicBezTo>
                    <a:pt x="2766" y="1"/>
                    <a:pt x="2758" y="2"/>
                    <a:pt x="2749" y="4"/>
                  </a:cubicBezTo>
                  <a:cubicBezTo>
                    <a:pt x="2549" y="79"/>
                    <a:pt x="2375" y="191"/>
                    <a:pt x="2187" y="316"/>
                  </a:cubicBezTo>
                  <a:cubicBezTo>
                    <a:pt x="2035" y="421"/>
                    <a:pt x="1872" y="505"/>
                    <a:pt x="1678" y="505"/>
                  </a:cubicBezTo>
                  <a:cubicBezTo>
                    <a:pt x="1664" y="505"/>
                    <a:pt x="1651" y="504"/>
                    <a:pt x="1637" y="504"/>
                  </a:cubicBezTo>
                  <a:cubicBezTo>
                    <a:pt x="1425" y="504"/>
                    <a:pt x="1200" y="429"/>
                    <a:pt x="1000" y="366"/>
                  </a:cubicBezTo>
                  <a:cubicBezTo>
                    <a:pt x="750" y="291"/>
                    <a:pt x="500" y="204"/>
                    <a:pt x="263" y="104"/>
                  </a:cubicBezTo>
                  <a:cubicBezTo>
                    <a:pt x="237" y="96"/>
                    <a:pt x="212" y="92"/>
                    <a:pt x="187" y="92"/>
                  </a:cubicBezTo>
                  <a:cubicBezTo>
                    <a:pt x="127" y="92"/>
                    <a:pt x="73" y="117"/>
                    <a:pt x="38" y="179"/>
                  </a:cubicBezTo>
                  <a:cubicBezTo>
                    <a:pt x="0" y="254"/>
                    <a:pt x="25" y="366"/>
                    <a:pt x="113" y="404"/>
                  </a:cubicBezTo>
                  <a:cubicBezTo>
                    <a:pt x="375" y="516"/>
                    <a:pt x="650" y="616"/>
                    <a:pt x="925" y="691"/>
                  </a:cubicBezTo>
                  <a:cubicBezTo>
                    <a:pt x="1162" y="766"/>
                    <a:pt x="1400" y="841"/>
                    <a:pt x="1637" y="841"/>
                  </a:cubicBezTo>
                  <a:cubicBezTo>
                    <a:pt x="1875" y="841"/>
                    <a:pt x="2112" y="754"/>
                    <a:pt x="2300" y="616"/>
                  </a:cubicBezTo>
                  <a:cubicBezTo>
                    <a:pt x="2474" y="479"/>
                    <a:pt x="2637" y="304"/>
                    <a:pt x="2837" y="191"/>
                  </a:cubicBezTo>
                  <a:cubicBezTo>
                    <a:pt x="2941" y="133"/>
                    <a:pt x="2874" y="1"/>
                    <a:pt x="27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 name="Google Shape;433;p4"/>
            <p:cNvSpPr/>
            <p:nvPr/>
          </p:nvSpPr>
          <p:spPr>
            <a:xfrm>
              <a:off x="6655225" y="1961025"/>
              <a:ext cx="69000" cy="49950"/>
            </a:xfrm>
            <a:custGeom>
              <a:avLst/>
              <a:gdLst/>
              <a:ahLst/>
              <a:cxnLst/>
              <a:rect l="l" t="t" r="r" b="b"/>
              <a:pathLst>
                <a:path w="2760" h="1998" extrusionOk="0">
                  <a:moveTo>
                    <a:pt x="2615" y="0"/>
                  </a:moveTo>
                  <a:cubicBezTo>
                    <a:pt x="2605" y="0"/>
                    <a:pt x="2594" y="2"/>
                    <a:pt x="2583" y="5"/>
                  </a:cubicBezTo>
                  <a:cubicBezTo>
                    <a:pt x="2446" y="55"/>
                    <a:pt x="2283" y="118"/>
                    <a:pt x="2183" y="218"/>
                  </a:cubicBezTo>
                  <a:cubicBezTo>
                    <a:pt x="2071" y="343"/>
                    <a:pt x="2008" y="518"/>
                    <a:pt x="2008" y="680"/>
                  </a:cubicBezTo>
                  <a:cubicBezTo>
                    <a:pt x="2008" y="843"/>
                    <a:pt x="2071" y="993"/>
                    <a:pt x="2108" y="1143"/>
                  </a:cubicBezTo>
                  <a:cubicBezTo>
                    <a:pt x="2146" y="1305"/>
                    <a:pt x="2021" y="1405"/>
                    <a:pt x="1908" y="1492"/>
                  </a:cubicBezTo>
                  <a:cubicBezTo>
                    <a:pt x="1714" y="1622"/>
                    <a:pt x="1480" y="1696"/>
                    <a:pt x="1249" y="1696"/>
                  </a:cubicBezTo>
                  <a:cubicBezTo>
                    <a:pt x="1168" y="1696"/>
                    <a:pt x="1087" y="1687"/>
                    <a:pt x="1008" y="1667"/>
                  </a:cubicBezTo>
                  <a:cubicBezTo>
                    <a:pt x="800" y="1622"/>
                    <a:pt x="599" y="1479"/>
                    <a:pt x="390" y="1479"/>
                  </a:cubicBezTo>
                  <a:cubicBezTo>
                    <a:pt x="310" y="1479"/>
                    <a:pt x="229" y="1500"/>
                    <a:pt x="146" y="1555"/>
                  </a:cubicBezTo>
                  <a:cubicBezTo>
                    <a:pt x="1" y="1644"/>
                    <a:pt x="86" y="1864"/>
                    <a:pt x="240" y="1864"/>
                  </a:cubicBezTo>
                  <a:cubicBezTo>
                    <a:pt x="258" y="1864"/>
                    <a:pt x="277" y="1861"/>
                    <a:pt x="296" y="1855"/>
                  </a:cubicBezTo>
                  <a:cubicBezTo>
                    <a:pt x="327" y="1845"/>
                    <a:pt x="359" y="1842"/>
                    <a:pt x="392" y="1842"/>
                  </a:cubicBezTo>
                  <a:cubicBezTo>
                    <a:pt x="489" y="1842"/>
                    <a:pt x="590" y="1877"/>
                    <a:pt x="683" y="1905"/>
                  </a:cubicBezTo>
                  <a:cubicBezTo>
                    <a:pt x="833" y="1942"/>
                    <a:pt x="971" y="1980"/>
                    <a:pt x="1133" y="1992"/>
                  </a:cubicBezTo>
                  <a:cubicBezTo>
                    <a:pt x="1173" y="1995"/>
                    <a:pt x="1212" y="1997"/>
                    <a:pt x="1251" y="1997"/>
                  </a:cubicBezTo>
                  <a:cubicBezTo>
                    <a:pt x="1524" y="1997"/>
                    <a:pt x="1791" y="1922"/>
                    <a:pt x="2021" y="1780"/>
                  </a:cubicBezTo>
                  <a:cubicBezTo>
                    <a:pt x="2296" y="1605"/>
                    <a:pt x="2508" y="1367"/>
                    <a:pt x="2483" y="1018"/>
                  </a:cubicBezTo>
                  <a:cubicBezTo>
                    <a:pt x="2471" y="880"/>
                    <a:pt x="2408" y="730"/>
                    <a:pt x="2408" y="580"/>
                  </a:cubicBezTo>
                  <a:cubicBezTo>
                    <a:pt x="2421" y="443"/>
                    <a:pt x="2508" y="255"/>
                    <a:pt x="2645" y="205"/>
                  </a:cubicBezTo>
                  <a:cubicBezTo>
                    <a:pt x="2759" y="160"/>
                    <a:pt x="2718" y="0"/>
                    <a:pt x="2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 name="Google Shape;434;p4"/>
            <p:cNvSpPr/>
            <p:nvPr/>
          </p:nvSpPr>
          <p:spPr>
            <a:xfrm>
              <a:off x="6665425" y="1962175"/>
              <a:ext cx="36900" cy="42500"/>
            </a:xfrm>
            <a:custGeom>
              <a:avLst/>
              <a:gdLst/>
              <a:ahLst/>
              <a:cxnLst/>
              <a:rect l="l" t="t" r="r" b="b"/>
              <a:pathLst>
                <a:path w="1476" h="1700" extrusionOk="0">
                  <a:moveTo>
                    <a:pt x="1048" y="0"/>
                  </a:moveTo>
                  <a:cubicBezTo>
                    <a:pt x="1037" y="0"/>
                    <a:pt x="1025" y="3"/>
                    <a:pt x="1013" y="9"/>
                  </a:cubicBezTo>
                  <a:cubicBezTo>
                    <a:pt x="750" y="109"/>
                    <a:pt x="488" y="247"/>
                    <a:pt x="300" y="459"/>
                  </a:cubicBezTo>
                  <a:cubicBezTo>
                    <a:pt x="126" y="659"/>
                    <a:pt x="13" y="934"/>
                    <a:pt x="1" y="1197"/>
                  </a:cubicBezTo>
                  <a:cubicBezTo>
                    <a:pt x="1" y="1321"/>
                    <a:pt x="26" y="1459"/>
                    <a:pt x="113" y="1571"/>
                  </a:cubicBezTo>
                  <a:cubicBezTo>
                    <a:pt x="198" y="1667"/>
                    <a:pt x="319" y="1699"/>
                    <a:pt x="437" y="1699"/>
                  </a:cubicBezTo>
                  <a:cubicBezTo>
                    <a:pt x="459" y="1699"/>
                    <a:pt x="480" y="1698"/>
                    <a:pt x="500" y="1696"/>
                  </a:cubicBezTo>
                  <a:cubicBezTo>
                    <a:pt x="650" y="1696"/>
                    <a:pt x="788" y="1684"/>
                    <a:pt x="925" y="1684"/>
                  </a:cubicBezTo>
                  <a:cubicBezTo>
                    <a:pt x="1050" y="1671"/>
                    <a:pt x="1175" y="1646"/>
                    <a:pt x="1275" y="1559"/>
                  </a:cubicBezTo>
                  <a:cubicBezTo>
                    <a:pt x="1475" y="1371"/>
                    <a:pt x="1463" y="1034"/>
                    <a:pt x="1288" y="834"/>
                  </a:cubicBezTo>
                  <a:cubicBezTo>
                    <a:pt x="1251" y="783"/>
                    <a:pt x="1184" y="744"/>
                    <a:pt x="1117" y="744"/>
                  </a:cubicBezTo>
                  <a:cubicBezTo>
                    <a:pt x="1070" y="744"/>
                    <a:pt x="1024" y="763"/>
                    <a:pt x="988" y="809"/>
                  </a:cubicBezTo>
                  <a:lnTo>
                    <a:pt x="975" y="809"/>
                  </a:lnTo>
                  <a:cubicBezTo>
                    <a:pt x="875" y="834"/>
                    <a:pt x="825" y="947"/>
                    <a:pt x="838" y="1034"/>
                  </a:cubicBezTo>
                  <a:cubicBezTo>
                    <a:pt x="863" y="1134"/>
                    <a:pt x="950" y="1184"/>
                    <a:pt x="1038" y="1184"/>
                  </a:cubicBezTo>
                  <a:lnTo>
                    <a:pt x="1088" y="1184"/>
                  </a:lnTo>
                  <a:cubicBezTo>
                    <a:pt x="1113" y="1222"/>
                    <a:pt x="1125" y="1271"/>
                    <a:pt x="1125" y="1321"/>
                  </a:cubicBezTo>
                  <a:cubicBezTo>
                    <a:pt x="1107" y="1406"/>
                    <a:pt x="1046" y="1427"/>
                    <a:pt x="974" y="1427"/>
                  </a:cubicBezTo>
                  <a:cubicBezTo>
                    <a:pt x="950" y="1427"/>
                    <a:pt x="925" y="1425"/>
                    <a:pt x="900" y="1421"/>
                  </a:cubicBezTo>
                  <a:cubicBezTo>
                    <a:pt x="775" y="1409"/>
                    <a:pt x="638" y="1396"/>
                    <a:pt x="500" y="1371"/>
                  </a:cubicBezTo>
                  <a:cubicBezTo>
                    <a:pt x="463" y="1359"/>
                    <a:pt x="425" y="1346"/>
                    <a:pt x="400" y="1321"/>
                  </a:cubicBezTo>
                  <a:cubicBezTo>
                    <a:pt x="400" y="1324"/>
                    <a:pt x="400" y="1325"/>
                    <a:pt x="399" y="1325"/>
                  </a:cubicBezTo>
                  <a:cubicBezTo>
                    <a:pt x="396" y="1325"/>
                    <a:pt x="388" y="1309"/>
                    <a:pt x="388" y="1309"/>
                  </a:cubicBezTo>
                  <a:cubicBezTo>
                    <a:pt x="375" y="1296"/>
                    <a:pt x="375" y="1259"/>
                    <a:pt x="375" y="1259"/>
                  </a:cubicBezTo>
                  <a:cubicBezTo>
                    <a:pt x="338" y="1059"/>
                    <a:pt x="475" y="822"/>
                    <a:pt x="575" y="647"/>
                  </a:cubicBezTo>
                  <a:cubicBezTo>
                    <a:pt x="688" y="447"/>
                    <a:pt x="850" y="272"/>
                    <a:pt x="1063" y="184"/>
                  </a:cubicBezTo>
                  <a:cubicBezTo>
                    <a:pt x="1161" y="140"/>
                    <a:pt x="1125" y="0"/>
                    <a:pt x="1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 name="Google Shape;435;p4"/>
            <p:cNvSpPr/>
            <p:nvPr/>
          </p:nvSpPr>
          <p:spPr>
            <a:xfrm>
              <a:off x="6695575" y="2086675"/>
              <a:ext cx="94300" cy="43850"/>
            </a:xfrm>
            <a:custGeom>
              <a:avLst/>
              <a:gdLst/>
              <a:ahLst/>
              <a:cxnLst/>
              <a:rect l="l" t="t" r="r" b="b"/>
              <a:pathLst>
                <a:path w="3772" h="1754" extrusionOk="0">
                  <a:moveTo>
                    <a:pt x="167" y="0"/>
                  </a:moveTo>
                  <a:cubicBezTo>
                    <a:pt x="59" y="0"/>
                    <a:pt x="1" y="135"/>
                    <a:pt x="82" y="215"/>
                  </a:cubicBezTo>
                  <a:cubicBezTo>
                    <a:pt x="432" y="578"/>
                    <a:pt x="832" y="915"/>
                    <a:pt x="1256" y="1190"/>
                  </a:cubicBezTo>
                  <a:cubicBezTo>
                    <a:pt x="1481" y="1328"/>
                    <a:pt x="1719" y="1440"/>
                    <a:pt x="1956" y="1540"/>
                  </a:cubicBezTo>
                  <a:cubicBezTo>
                    <a:pt x="2148" y="1624"/>
                    <a:pt x="2385" y="1753"/>
                    <a:pt x="2602" y="1753"/>
                  </a:cubicBezTo>
                  <a:cubicBezTo>
                    <a:pt x="2612" y="1753"/>
                    <a:pt x="2621" y="1753"/>
                    <a:pt x="2631" y="1753"/>
                  </a:cubicBezTo>
                  <a:cubicBezTo>
                    <a:pt x="2706" y="1753"/>
                    <a:pt x="2744" y="1653"/>
                    <a:pt x="2681" y="1603"/>
                  </a:cubicBezTo>
                  <a:cubicBezTo>
                    <a:pt x="2506" y="1465"/>
                    <a:pt x="2244" y="1403"/>
                    <a:pt x="2044" y="1315"/>
                  </a:cubicBezTo>
                  <a:cubicBezTo>
                    <a:pt x="1831" y="1203"/>
                    <a:pt x="1619" y="1090"/>
                    <a:pt x="1406" y="965"/>
                  </a:cubicBezTo>
                  <a:cubicBezTo>
                    <a:pt x="1106" y="790"/>
                    <a:pt x="832" y="578"/>
                    <a:pt x="569" y="340"/>
                  </a:cubicBezTo>
                  <a:lnTo>
                    <a:pt x="569" y="340"/>
                  </a:lnTo>
                  <a:cubicBezTo>
                    <a:pt x="1019" y="478"/>
                    <a:pt x="1456" y="690"/>
                    <a:pt x="1856" y="903"/>
                  </a:cubicBezTo>
                  <a:cubicBezTo>
                    <a:pt x="2444" y="1215"/>
                    <a:pt x="3056" y="1440"/>
                    <a:pt x="3656" y="1703"/>
                  </a:cubicBezTo>
                  <a:cubicBezTo>
                    <a:pt x="3667" y="1708"/>
                    <a:pt x="3678" y="1711"/>
                    <a:pt x="3688" y="1711"/>
                  </a:cubicBezTo>
                  <a:cubicBezTo>
                    <a:pt x="3743" y="1711"/>
                    <a:pt x="3771" y="1634"/>
                    <a:pt x="3718" y="1603"/>
                  </a:cubicBezTo>
                  <a:cubicBezTo>
                    <a:pt x="3131" y="1240"/>
                    <a:pt x="2594" y="840"/>
                    <a:pt x="1981" y="540"/>
                  </a:cubicBezTo>
                  <a:cubicBezTo>
                    <a:pt x="1406" y="253"/>
                    <a:pt x="819" y="103"/>
                    <a:pt x="194" y="3"/>
                  </a:cubicBezTo>
                  <a:cubicBezTo>
                    <a:pt x="185" y="1"/>
                    <a:pt x="176" y="0"/>
                    <a:pt x="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 name="Google Shape;436;p4"/>
            <p:cNvSpPr/>
            <p:nvPr/>
          </p:nvSpPr>
          <p:spPr>
            <a:xfrm>
              <a:off x="6828725" y="1889300"/>
              <a:ext cx="39800" cy="51825"/>
            </a:xfrm>
            <a:custGeom>
              <a:avLst/>
              <a:gdLst/>
              <a:ahLst/>
              <a:cxnLst/>
              <a:rect l="l" t="t" r="r" b="b"/>
              <a:pathLst>
                <a:path w="1592" h="2073" extrusionOk="0">
                  <a:moveTo>
                    <a:pt x="1316" y="0"/>
                  </a:moveTo>
                  <a:cubicBezTo>
                    <a:pt x="1129" y="687"/>
                    <a:pt x="754" y="1312"/>
                    <a:pt x="154" y="1737"/>
                  </a:cubicBezTo>
                  <a:cubicBezTo>
                    <a:pt x="0" y="1850"/>
                    <a:pt x="99" y="2072"/>
                    <a:pt x="243" y="2072"/>
                  </a:cubicBezTo>
                  <a:cubicBezTo>
                    <a:pt x="275" y="2072"/>
                    <a:pt x="308" y="2062"/>
                    <a:pt x="342" y="2037"/>
                  </a:cubicBezTo>
                  <a:cubicBezTo>
                    <a:pt x="1004" y="1612"/>
                    <a:pt x="1404" y="925"/>
                    <a:pt x="1591" y="188"/>
                  </a:cubicBezTo>
                  <a:cubicBezTo>
                    <a:pt x="1479" y="163"/>
                    <a:pt x="1391" y="100"/>
                    <a:pt x="13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 name="Google Shape;437;p4"/>
            <p:cNvSpPr/>
            <p:nvPr/>
          </p:nvSpPr>
          <p:spPr>
            <a:xfrm>
              <a:off x="6483425" y="1590600"/>
              <a:ext cx="262950" cy="135625"/>
            </a:xfrm>
            <a:custGeom>
              <a:avLst/>
              <a:gdLst/>
              <a:ahLst/>
              <a:cxnLst/>
              <a:rect l="l" t="t" r="r" b="b"/>
              <a:pathLst>
                <a:path w="10518" h="5425" extrusionOk="0">
                  <a:moveTo>
                    <a:pt x="1157" y="0"/>
                  </a:moveTo>
                  <a:cubicBezTo>
                    <a:pt x="1068" y="0"/>
                    <a:pt x="975" y="25"/>
                    <a:pt x="882" y="76"/>
                  </a:cubicBezTo>
                  <a:cubicBezTo>
                    <a:pt x="582" y="226"/>
                    <a:pt x="470" y="526"/>
                    <a:pt x="457" y="851"/>
                  </a:cubicBezTo>
                  <a:cubicBezTo>
                    <a:pt x="445" y="1276"/>
                    <a:pt x="545" y="1713"/>
                    <a:pt x="145" y="2001"/>
                  </a:cubicBezTo>
                  <a:cubicBezTo>
                    <a:pt x="0" y="2104"/>
                    <a:pt x="95" y="2319"/>
                    <a:pt x="238" y="2319"/>
                  </a:cubicBezTo>
                  <a:cubicBezTo>
                    <a:pt x="268" y="2319"/>
                    <a:pt x="300" y="2310"/>
                    <a:pt x="332" y="2288"/>
                  </a:cubicBezTo>
                  <a:cubicBezTo>
                    <a:pt x="720" y="2038"/>
                    <a:pt x="882" y="1663"/>
                    <a:pt x="870" y="1226"/>
                  </a:cubicBezTo>
                  <a:cubicBezTo>
                    <a:pt x="870" y="1026"/>
                    <a:pt x="820" y="801"/>
                    <a:pt x="895" y="614"/>
                  </a:cubicBezTo>
                  <a:cubicBezTo>
                    <a:pt x="932" y="514"/>
                    <a:pt x="1045" y="376"/>
                    <a:pt x="1170" y="376"/>
                  </a:cubicBezTo>
                  <a:cubicBezTo>
                    <a:pt x="1332" y="376"/>
                    <a:pt x="1370" y="664"/>
                    <a:pt x="1407" y="789"/>
                  </a:cubicBezTo>
                  <a:cubicBezTo>
                    <a:pt x="1470" y="1001"/>
                    <a:pt x="1507" y="1226"/>
                    <a:pt x="1557" y="1438"/>
                  </a:cubicBezTo>
                  <a:cubicBezTo>
                    <a:pt x="1645" y="1826"/>
                    <a:pt x="1745" y="2213"/>
                    <a:pt x="2019" y="2513"/>
                  </a:cubicBezTo>
                  <a:cubicBezTo>
                    <a:pt x="2144" y="2651"/>
                    <a:pt x="2294" y="2763"/>
                    <a:pt x="2469" y="2838"/>
                  </a:cubicBezTo>
                  <a:cubicBezTo>
                    <a:pt x="2644" y="2926"/>
                    <a:pt x="2844" y="2963"/>
                    <a:pt x="3019" y="3063"/>
                  </a:cubicBezTo>
                  <a:cubicBezTo>
                    <a:pt x="3369" y="3263"/>
                    <a:pt x="3594" y="3625"/>
                    <a:pt x="3869" y="3900"/>
                  </a:cubicBezTo>
                  <a:cubicBezTo>
                    <a:pt x="4169" y="4200"/>
                    <a:pt x="4494" y="4363"/>
                    <a:pt x="4906" y="4475"/>
                  </a:cubicBezTo>
                  <a:cubicBezTo>
                    <a:pt x="5344" y="4575"/>
                    <a:pt x="5793" y="4650"/>
                    <a:pt x="6231" y="4725"/>
                  </a:cubicBezTo>
                  <a:cubicBezTo>
                    <a:pt x="7143" y="4888"/>
                    <a:pt x="8068" y="5087"/>
                    <a:pt x="9005" y="5187"/>
                  </a:cubicBezTo>
                  <a:cubicBezTo>
                    <a:pt x="9505" y="5237"/>
                    <a:pt x="10017" y="5312"/>
                    <a:pt x="10517" y="5425"/>
                  </a:cubicBezTo>
                  <a:cubicBezTo>
                    <a:pt x="10505" y="5412"/>
                    <a:pt x="10492" y="5400"/>
                    <a:pt x="10480" y="5387"/>
                  </a:cubicBezTo>
                  <a:cubicBezTo>
                    <a:pt x="10380" y="5300"/>
                    <a:pt x="10330" y="5162"/>
                    <a:pt x="10342" y="5025"/>
                  </a:cubicBezTo>
                  <a:cubicBezTo>
                    <a:pt x="10305" y="5025"/>
                    <a:pt x="10267" y="5012"/>
                    <a:pt x="10230" y="5000"/>
                  </a:cubicBezTo>
                  <a:cubicBezTo>
                    <a:pt x="9742" y="4912"/>
                    <a:pt x="9268" y="4800"/>
                    <a:pt x="8780" y="4725"/>
                  </a:cubicBezTo>
                  <a:cubicBezTo>
                    <a:pt x="7805" y="4563"/>
                    <a:pt x="6818" y="4400"/>
                    <a:pt x="5831" y="4275"/>
                  </a:cubicBezTo>
                  <a:cubicBezTo>
                    <a:pt x="5394" y="4213"/>
                    <a:pt x="4944" y="4175"/>
                    <a:pt x="4556" y="3950"/>
                  </a:cubicBezTo>
                  <a:cubicBezTo>
                    <a:pt x="4169" y="3725"/>
                    <a:pt x="3931" y="3313"/>
                    <a:pt x="3632" y="3001"/>
                  </a:cubicBezTo>
                  <a:cubicBezTo>
                    <a:pt x="3482" y="2851"/>
                    <a:pt x="3307" y="2713"/>
                    <a:pt x="3107" y="2626"/>
                  </a:cubicBezTo>
                  <a:cubicBezTo>
                    <a:pt x="2932" y="2538"/>
                    <a:pt x="2732" y="2501"/>
                    <a:pt x="2557" y="2413"/>
                  </a:cubicBezTo>
                  <a:cubicBezTo>
                    <a:pt x="2194" y="2238"/>
                    <a:pt x="2019" y="1863"/>
                    <a:pt x="1907" y="1501"/>
                  </a:cubicBezTo>
                  <a:cubicBezTo>
                    <a:pt x="1782" y="1139"/>
                    <a:pt x="1745" y="739"/>
                    <a:pt x="1632" y="376"/>
                  </a:cubicBezTo>
                  <a:cubicBezTo>
                    <a:pt x="1553" y="139"/>
                    <a:pt x="1368"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 name="Google Shape;438;p4"/>
            <p:cNvSpPr/>
            <p:nvPr/>
          </p:nvSpPr>
          <p:spPr>
            <a:xfrm>
              <a:off x="6470175" y="1615825"/>
              <a:ext cx="41975" cy="149850"/>
            </a:xfrm>
            <a:custGeom>
              <a:avLst/>
              <a:gdLst/>
              <a:ahLst/>
              <a:cxnLst/>
              <a:rect l="l" t="t" r="r" b="b"/>
              <a:pathLst>
                <a:path w="1679" h="5994" extrusionOk="0">
                  <a:moveTo>
                    <a:pt x="953" y="1"/>
                  </a:moveTo>
                  <a:cubicBezTo>
                    <a:pt x="648" y="1"/>
                    <a:pt x="351" y="163"/>
                    <a:pt x="200" y="454"/>
                  </a:cubicBezTo>
                  <a:cubicBezTo>
                    <a:pt x="0" y="829"/>
                    <a:pt x="63" y="1292"/>
                    <a:pt x="225" y="1667"/>
                  </a:cubicBezTo>
                  <a:cubicBezTo>
                    <a:pt x="425" y="2091"/>
                    <a:pt x="762" y="2479"/>
                    <a:pt x="800" y="2954"/>
                  </a:cubicBezTo>
                  <a:cubicBezTo>
                    <a:pt x="825" y="3179"/>
                    <a:pt x="775" y="3354"/>
                    <a:pt x="575" y="3466"/>
                  </a:cubicBezTo>
                  <a:cubicBezTo>
                    <a:pt x="375" y="3591"/>
                    <a:pt x="213" y="3679"/>
                    <a:pt x="138" y="3903"/>
                  </a:cubicBezTo>
                  <a:cubicBezTo>
                    <a:pt x="125" y="3966"/>
                    <a:pt x="150" y="4041"/>
                    <a:pt x="200" y="4091"/>
                  </a:cubicBezTo>
                  <a:cubicBezTo>
                    <a:pt x="462" y="4341"/>
                    <a:pt x="687" y="4628"/>
                    <a:pt x="862" y="4941"/>
                  </a:cubicBezTo>
                  <a:cubicBezTo>
                    <a:pt x="962" y="5091"/>
                    <a:pt x="1037" y="5266"/>
                    <a:pt x="1112" y="5441"/>
                  </a:cubicBezTo>
                  <a:cubicBezTo>
                    <a:pt x="1175" y="5591"/>
                    <a:pt x="1225" y="5753"/>
                    <a:pt x="1300" y="5903"/>
                  </a:cubicBezTo>
                  <a:cubicBezTo>
                    <a:pt x="1332" y="5966"/>
                    <a:pt x="1391" y="5994"/>
                    <a:pt x="1453" y="5994"/>
                  </a:cubicBezTo>
                  <a:cubicBezTo>
                    <a:pt x="1562" y="5994"/>
                    <a:pt x="1678" y="5910"/>
                    <a:pt x="1662" y="5790"/>
                  </a:cubicBezTo>
                  <a:cubicBezTo>
                    <a:pt x="1612" y="5416"/>
                    <a:pt x="1387" y="5041"/>
                    <a:pt x="1200" y="4716"/>
                  </a:cubicBezTo>
                  <a:cubicBezTo>
                    <a:pt x="1012" y="4441"/>
                    <a:pt x="812" y="4178"/>
                    <a:pt x="587" y="3941"/>
                  </a:cubicBezTo>
                  <a:cubicBezTo>
                    <a:pt x="700" y="3841"/>
                    <a:pt x="875" y="3791"/>
                    <a:pt x="975" y="3691"/>
                  </a:cubicBezTo>
                  <a:cubicBezTo>
                    <a:pt x="1100" y="3566"/>
                    <a:pt x="1175" y="3404"/>
                    <a:pt x="1200" y="3229"/>
                  </a:cubicBezTo>
                  <a:cubicBezTo>
                    <a:pt x="1250" y="2816"/>
                    <a:pt x="1075" y="2479"/>
                    <a:pt x="875" y="2141"/>
                  </a:cubicBezTo>
                  <a:cubicBezTo>
                    <a:pt x="662" y="1779"/>
                    <a:pt x="400" y="1404"/>
                    <a:pt x="400" y="967"/>
                  </a:cubicBezTo>
                  <a:cubicBezTo>
                    <a:pt x="411" y="615"/>
                    <a:pt x="625" y="312"/>
                    <a:pt x="965" y="312"/>
                  </a:cubicBezTo>
                  <a:cubicBezTo>
                    <a:pt x="1012" y="312"/>
                    <a:pt x="1061" y="317"/>
                    <a:pt x="1112" y="329"/>
                  </a:cubicBezTo>
                  <a:cubicBezTo>
                    <a:pt x="1128" y="333"/>
                    <a:pt x="1142" y="335"/>
                    <a:pt x="1156" y="335"/>
                  </a:cubicBezTo>
                  <a:cubicBezTo>
                    <a:pt x="1320" y="335"/>
                    <a:pt x="1359" y="76"/>
                    <a:pt x="1175" y="30"/>
                  </a:cubicBezTo>
                  <a:cubicBezTo>
                    <a:pt x="1102" y="10"/>
                    <a:pt x="1027" y="1"/>
                    <a:pt x="9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 name="Google Shape;439;p4"/>
            <p:cNvSpPr/>
            <p:nvPr/>
          </p:nvSpPr>
          <p:spPr>
            <a:xfrm>
              <a:off x="6499225" y="1720850"/>
              <a:ext cx="146550" cy="249075"/>
            </a:xfrm>
            <a:custGeom>
              <a:avLst/>
              <a:gdLst/>
              <a:ahLst/>
              <a:cxnLst/>
              <a:rect l="l" t="t" r="r" b="b"/>
              <a:pathLst>
                <a:path w="5862" h="9963" extrusionOk="0">
                  <a:moveTo>
                    <a:pt x="2111" y="0"/>
                  </a:moveTo>
                  <a:cubicBezTo>
                    <a:pt x="2016" y="0"/>
                    <a:pt x="1914" y="91"/>
                    <a:pt x="1937" y="215"/>
                  </a:cubicBezTo>
                  <a:cubicBezTo>
                    <a:pt x="2012" y="640"/>
                    <a:pt x="1562" y="902"/>
                    <a:pt x="1237" y="1040"/>
                  </a:cubicBezTo>
                  <a:cubicBezTo>
                    <a:pt x="963" y="1165"/>
                    <a:pt x="363" y="1202"/>
                    <a:pt x="475" y="1639"/>
                  </a:cubicBezTo>
                  <a:cubicBezTo>
                    <a:pt x="513" y="1789"/>
                    <a:pt x="588" y="1877"/>
                    <a:pt x="488" y="2027"/>
                  </a:cubicBezTo>
                  <a:cubicBezTo>
                    <a:pt x="388" y="2177"/>
                    <a:pt x="263" y="2302"/>
                    <a:pt x="175" y="2439"/>
                  </a:cubicBezTo>
                  <a:cubicBezTo>
                    <a:pt x="0" y="2714"/>
                    <a:pt x="50" y="3039"/>
                    <a:pt x="150" y="3339"/>
                  </a:cubicBezTo>
                  <a:cubicBezTo>
                    <a:pt x="250" y="3601"/>
                    <a:pt x="388" y="3851"/>
                    <a:pt x="500" y="4114"/>
                  </a:cubicBezTo>
                  <a:cubicBezTo>
                    <a:pt x="638" y="4414"/>
                    <a:pt x="688" y="4739"/>
                    <a:pt x="725" y="5064"/>
                  </a:cubicBezTo>
                  <a:cubicBezTo>
                    <a:pt x="775" y="5426"/>
                    <a:pt x="813" y="5763"/>
                    <a:pt x="1000" y="6088"/>
                  </a:cubicBezTo>
                  <a:cubicBezTo>
                    <a:pt x="1187" y="6401"/>
                    <a:pt x="1462" y="6638"/>
                    <a:pt x="1737" y="6851"/>
                  </a:cubicBezTo>
                  <a:cubicBezTo>
                    <a:pt x="2050" y="7088"/>
                    <a:pt x="2387" y="7300"/>
                    <a:pt x="2687" y="7563"/>
                  </a:cubicBezTo>
                  <a:cubicBezTo>
                    <a:pt x="2975" y="7813"/>
                    <a:pt x="3249" y="8088"/>
                    <a:pt x="3512" y="8375"/>
                  </a:cubicBezTo>
                  <a:cubicBezTo>
                    <a:pt x="4049" y="8925"/>
                    <a:pt x="4624" y="9475"/>
                    <a:pt x="5336" y="9825"/>
                  </a:cubicBezTo>
                  <a:cubicBezTo>
                    <a:pt x="5436" y="9875"/>
                    <a:pt x="5549" y="9925"/>
                    <a:pt x="5661" y="9962"/>
                  </a:cubicBezTo>
                  <a:cubicBezTo>
                    <a:pt x="5674" y="9925"/>
                    <a:pt x="5686" y="9887"/>
                    <a:pt x="5711" y="9850"/>
                  </a:cubicBezTo>
                  <a:cubicBezTo>
                    <a:pt x="5749" y="9787"/>
                    <a:pt x="5799" y="9750"/>
                    <a:pt x="5861" y="9700"/>
                  </a:cubicBezTo>
                  <a:cubicBezTo>
                    <a:pt x="5836" y="9700"/>
                    <a:pt x="5824" y="9687"/>
                    <a:pt x="5811" y="9687"/>
                  </a:cubicBezTo>
                  <a:cubicBezTo>
                    <a:pt x="5461" y="9537"/>
                    <a:pt x="5136" y="9312"/>
                    <a:pt x="4849" y="9062"/>
                  </a:cubicBezTo>
                  <a:cubicBezTo>
                    <a:pt x="4274" y="8550"/>
                    <a:pt x="3762" y="7963"/>
                    <a:pt x="3174" y="7475"/>
                  </a:cubicBezTo>
                  <a:cubicBezTo>
                    <a:pt x="2612" y="7013"/>
                    <a:pt x="1912" y="6688"/>
                    <a:pt x="1450" y="6138"/>
                  </a:cubicBezTo>
                  <a:cubicBezTo>
                    <a:pt x="1200" y="5838"/>
                    <a:pt x="1113" y="5526"/>
                    <a:pt x="1088" y="5151"/>
                  </a:cubicBezTo>
                  <a:cubicBezTo>
                    <a:pt x="1088" y="4964"/>
                    <a:pt x="1113" y="4789"/>
                    <a:pt x="1088" y="4614"/>
                  </a:cubicBezTo>
                  <a:cubicBezTo>
                    <a:pt x="1063" y="4464"/>
                    <a:pt x="1025" y="4314"/>
                    <a:pt x="975" y="4176"/>
                  </a:cubicBezTo>
                  <a:cubicBezTo>
                    <a:pt x="863" y="3901"/>
                    <a:pt x="700" y="3664"/>
                    <a:pt x="563" y="3414"/>
                  </a:cubicBezTo>
                  <a:cubicBezTo>
                    <a:pt x="500" y="3314"/>
                    <a:pt x="450" y="3177"/>
                    <a:pt x="425" y="3052"/>
                  </a:cubicBezTo>
                  <a:cubicBezTo>
                    <a:pt x="413" y="2952"/>
                    <a:pt x="463" y="2839"/>
                    <a:pt x="500" y="2739"/>
                  </a:cubicBezTo>
                  <a:cubicBezTo>
                    <a:pt x="613" y="2477"/>
                    <a:pt x="863" y="2314"/>
                    <a:pt x="913" y="2014"/>
                  </a:cubicBezTo>
                  <a:cubicBezTo>
                    <a:pt x="925" y="1864"/>
                    <a:pt x="875" y="1739"/>
                    <a:pt x="800" y="1614"/>
                  </a:cubicBezTo>
                  <a:cubicBezTo>
                    <a:pt x="750" y="1527"/>
                    <a:pt x="738" y="1502"/>
                    <a:pt x="850" y="1477"/>
                  </a:cubicBezTo>
                  <a:cubicBezTo>
                    <a:pt x="938" y="1452"/>
                    <a:pt x="1038" y="1440"/>
                    <a:pt x="1125" y="1427"/>
                  </a:cubicBezTo>
                  <a:cubicBezTo>
                    <a:pt x="1487" y="1365"/>
                    <a:pt x="1825" y="1252"/>
                    <a:pt x="2050" y="965"/>
                  </a:cubicBezTo>
                  <a:cubicBezTo>
                    <a:pt x="2250" y="715"/>
                    <a:pt x="2337" y="415"/>
                    <a:pt x="2250" y="115"/>
                  </a:cubicBezTo>
                  <a:cubicBezTo>
                    <a:pt x="2226" y="34"/>
                    <a:pt x="2170" y="0"/>
                    <a:pt x="2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 name="Google Shape;440;p4"/>
            <p:cNvSpPr/>
            <p:nvPr/>
          </p:nvSpPr>
          <p:spPr>
            <a:xfrm>
              <a:off x="6546850" y="1722200"/>
              <a:ext cx="102050" cy="245250"/>
            </a:xfrm>
            <a:custGeom>
              <a:avLst/>
              <a:gdLst/>
              <a:ahLst/>
              <a:cxnLst/>
              <a:rect l="l" t="t" r="r" b="b"/>
              <a:pathLst>
                <a:path w="4082" h="9810" extrusionOk="0">
                  <a:moveTo>
                    <a:pt x="269" y="0"/>
                  </a:moveTo>
                  <a:cubicBezTo>
                    <a:pt x="103" y="0"/>
                    <a:pt x="0" y="254"/>
                    <a:pt x="182" y="361"/>
                  </a:cubicBezTo>
                  <a:cubicBezTo>
                    <a:pt x="582" y="598"/>
                    <a:pt x="970" y="861"/>
                    <a:pt x="1020" y="1361"/>
                  </a:cubicBezTo>
                  <a:cubicBezTo>
                    <a:pt x="1045" y="1723"/>
                    <a:pt x="957" y="2060"/>
                    <a:pt x="882" y="2398"/>
                  </a:cubicBezTo>
                  <a:cubicBezTo>
                    <a:pt x="820" y="2698"/>
                    <a:pt x="795" y="2998"/>
                    <a:pt x="870" y="3298"/>
                  </a:cubicBezTo>
                  <a:cubicBezTo>
                    <a:pt x="957" y="3685"/>
                    <a:pt x="1257" y="3985"/>
                    <a:pt x="1594" y="4197"/>
                  </a:cubicBezTo>
                  <a:cubicBezTo>
                    <a:pt x="2232" y="4597"/>
                    <a:pt x="3356" y="4697"/>
                    <a:pt x="3556" y="5559"/>
                  </a:cubicBezTo>
                  <a:cubicBezTo>
                    <a:pt x="3594" y="5697"/>
                    <a:pt x="3594" y="5859"/>
                    <a:pt x="3519" y="5997"/>
                  </a:cubicBezTo>
                  <a:cubicBezTo>
                    <a:pt x="3419" y="6197"/>
                    <a:pt x="3231" y="6334"/>
                    <a:pt x="3119" y="6522"/>
                  </a:cubicBezTo>
                  <a:cubicBezTo>
                    <a:pt x="2944" y="6822"/>
                    <a:pt x="2969" y="7171"/>
                    <a:pt x="3069" y="7496"/>
                  </a:cubicBezTo>
                  <a:cubicBezTo>
                    <a:pt x="3169" y="7834"/>
                    <a:pt x="3356" y="8134"/>
                    <a:pt x="3494" y="8471"/>
                  </a:cubicBezTo>
                  <a:cubicBezTo>
                    <a:pt x="3606" y="8771"/>
                    <a:pt x="3731" y="9171"/>
                    <a:pt x="3494" y="9458"/>
                  </a:cubicBezTo>
                  <a:cubicBezTo>
                    <a:pt x="3373" y="9617"/>
                    <a:pt x="3516" y="9810"/>
                    <a:pt x="3663" y="9810"/>
                  </a:cubicBezTo>
                  <a:cubicBezTo>
                    <a:pt x="3714" y="9810"/>
                    <a:pt x="3765" y="9787"/>
                    <a:pt x="3806" y="9733"/>
                  </a:cubicBezTo>
                  <a:cubicBezTo>
                    <a:pt x="4081" y="9371"/>
                    <a:pt x="4056" y="8946"/>
                    <a:pt x="3919" y="8534"/>
                  </a:cubicBezTo>
                  <a:cubicBezTo>
                    <a:pt x="3769" y="8134"/>
                    <a:pt x="3506" y="7796"/>
                    <a:pt x="3381" y="7384"/>
                  </a:cubicBezTo>
                  <a:cubicBezTo>
                    <a:pt x="3331" y="7209"/>
                    <a:pt x="3294" y="7009"/>
                    <a:pt x="3356" y="6822"/>
                  </a:cubicBezTo>
                  <a:cubicBezTo>
                    <a:pt x="3431" y="6609"/>
                    <a:pt x="3631" y="6484"/>
                    <a:pt x="3781" y="6322"/>
                  </a:cubicBezTo>
                  <a:cubicBezTo>
                    <a:pt x="4019" y="6034"/>
                    <a:pt x="4069" y="5647"/>
                    <a:pt x="3931" y="5284"/>
                  </a:cubicBezTo>
                  <a:cubicBezTo>
                    <a:pt x="3569" y="4372"/>
                    <a:pt x="2544" y="4310"/>
                    <a:pt x="1782" y="3897"/>
                  </a:cubicBezTo>
                  <a:cubicBezTo>
                    <a:pt x="1394" y="3697"/>
                    <a:pt x="1095" y="3373"/>
                    <a:pt x="1095" y="2923"/>
                  </a:cubicBezTo>
                  <a:cubicBezTo>
                    <a:pt x="1095" y="2585"/>
                    <a:pt x="1207" y="2260"/>
                    <a:pt x="1282" y="1935"/>
                  </a:cubicBezTo>
                  <a:cubicBezTo>
                    <a:pt x="1344" y="1623"/>
                    <a:pt x="1419" y="1298"/>
                    <a:pt x="1319" y="986"/>
                  </a:cubicBezTo>
                  <a:cubicBezTo>
                    <a:pt x="1182" y="523"/>
                    <a:pt x="745" y="248"/>
                    <a:pt x="357" y="23"/>
                  </a:cubicBezTo>
                  <a:cubicBezTo>
                    <a:pt x="327" y="7"/>
                    <a:pt x="297" y="0"/>
                    <a:pt x="2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 name="Google Shape;441;p4"/>
            <p:cNvSpPr/>
            <p:nvPr/>
          </p:nvSpPr>
          <p:spPr>
            <a:xfrm>
              <a:off x="6551400" y="1763975"/>
              <a:ext cx="77800" cy="192100"/>
            </a:xfrm>
            <a:custGeom>
              <a:avLst/>
              <a:gdLst/>
              <a:ahLst/>
              <a:cxnLst/>
              <a:rect l="l" t="t" r="r" b="b"/>
              <a:pathLst>
                <a:path w="3112" h="7684" extrusionOk="0">
                  <a:moveTo>
                    <a:pt x="280" y="0"/>
                  </a:moveTo>
                  <a:cubicBezTo>
                    <a:pt x="206" y="0"/>
                    <a:pt x="131" y="89"/>
                    <a:pt x="175" y="177"/>
                  </a:cubicBezTo>
                  <a:cubicBezTo>
                    <a:pt x="425" y="639"/>
                    <a:pt x="113" y="1177"/>
                    <a:pt x="63" y="1652"/>
                  </a:cubicBezTo>
                  <a:cubicBezTo>
                    <a:pt x="0" y="2214"/>
                    <a:pt x="238" y="2676"/>
                    <a:pt x="688" y="3001"/>
                  </a:cubicBezTo>
                  <a:cubicBezTo>
                    <a:pt x="938" y="3189"/>
                    <a:pt x="1212" y="3326"/>
                    <a:pt x="1487" y="3464"/>
                  </a:cubicBezTo>
                  <a:cubicBezTo>
                    <a:pt x="1775" y="3601"/>
                    <a:pt x="2125" y="3751"/>
                    <a:pt x="2325" y="4026"/>
                  </a:cubicBezTo>
                  <a:cubicBezTo>
                    <a:pt x="2450" y="4176"/>
                    <a:pt x="2362" y="4313"/>
                    <a:pt x="2312" y="4476"/>
                  </a:cubicBezTo>
                  <a:cubicBezTo>
                    <a:pt x="2275" y="4613"/>
                    <a:pt x="2250" y="4751"/>
                    <a:pt x="2237" y="4888"/>
                  </a:cubicBezTo>
                  <a:cubicBezTo>
                    <a:pt x="2200" y="5176"/>
                    <a:pt x="2200" y="5463"/>
                    <a:pt x="2275" y="5750"/>
                  </a:cubicBezTo>
                  <a:cubicBezTo>
                    <a:pt x="2412" y="6263"/>
                    <a:pt x="2949" y="6863"/>
                    <a:pt x="2650" y="7412"/>
                  </a:cubicBezTo>
                  <a:cubicBezTo>
                    <a:pt x="2573" y="7557"/>
                    <a:pt x="2704" y="7684"/>
                    <a:pt x="2828" y="7684"/>
                  </a:cubicBezTo>
                  <a:cubicBezTo>
                    <a:pt x="2886" y="7684"/>
                    <a:pt x="2942" y="7656"/>
                    <a:pt x="2974" y="7587"/>
                  </a:cubicBezTo>
                  <a:cubicBezTo>
                    <a:pt x="3112" y="7288"/>
                    <a:pt x="3099" y="6975"/>
                    <a:pt x="2999" y="6675"/>
                  </a:cubicBezTo>
                  <a:cubicBezTo>
                    <a:pt x="2887" y="6313"/>
                    <a:pt x="2662" y="6013"/>
                    <a:pt x="2562" y="5650"/>
                  </a:cubicBezTo>
                  <a:cubicBezTo>
                    <a:pt x="2475" y="5326"/>
                    <a:pt x="2525" y="5001"/>
                    <a:pt x="2612" y="4688"/>
                  </a:cubicBezTo>
                  <a:cubicBezTo>
                    <a:pt x="2700" y="4401"/>
                    <a:pt x="2837" y="4126"/>
                    <a:pt x="2637" y="3851"/>
                  </a:cubicBezTo>
                  <a:cubicBezTo>
                    <a:pt x="2250" y="3301"/>
                    <a:pt x="1500" y="3151"/>
                    <a:pt x="962" y="2801"/>
                  </a:cubicBezTo>
                  <a:cubicBezTo>
                    <a:pt x="700" y="2626"/>
                    <a:pt x="463" y="2389"/>
                    <a:pt x="388" y="2076"/>
                  </a:cubicBezTo>
                  <a:cubicBezTo>
                    <a:pt x="325" y="1851"/>
                    <a:pt x="363" y="1602"/>
                    <a:pt x="413" y="1364"/>
                  </a:cubicBezTo>
                  <a:cubicBezTo>
                    <a:pt x="488" y="927"/>
                    <a:pt x="600" y="464"/>
                    <a:pt x="363" y="52"/>
                  </a:cubicBezTo>
                  <a:cubicBezTo>
                    <a:pt x="341" y="15"/>
                    <a:pt x="310" y="0"/>
                    <a:pt x="2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 name="Google Shape;442;p4"/>
            <p:cNvSpPr/>
            <p:nvPr/>
          </p:nvSpPr>
          <p:spPr>
            <a:xfrm>
              <a:off x="6532700" y="1806800"/>
              <a:ext cx="32225" cy="92875"/>
            </a:xfrm>
            <a:custGeom>
              <a:avLst/>
              <a:gdLst/>
              <a:ahLst/>
              <a:cxnLst/>
              <a:rect l="l" t="t" r="r" b="b"/>
              <a:pathLst>
                <a:path w="1289" h="3715" extrusionOk="0">
                  <a:moveTo>
                    <a:pt x="114" y="1"/>
                  </a:moveTo>
                  <a:cubicBezTo>
                    <a:pt x="57" y="1"/>
                    <a:pt x="0" y="49"/>
                    <a:pt x="23" y="126"/>
                  </a:cubicBezTo>
                  <a:cubicBezTo>
                    <a:pt x="148" y="451"/>
                    <a:pt x="248" y="776"/>
                    <a:pt x="286" y="1138"/>
                  </a:cubicBezTo>
                  <a:cubicBezTo>
                    <a:pt x="298" y="1463"/>
                    <a:pt x="223" y="1776"/>
                    <a:pt x="198" y="2100"/>
                  </a:cubicBezTo>
                  <a:cubicBezTo>
                    <a:pt x="173" y="2413"/>
                    <a:pt x="273" y="2725"/>
                    <a:pt x="436" y="3000"/>
                  </a:cubicBezTo>
                  <a:cubicBezTo>
                    <a:pt x="511" y="3138"/>
                    <a:pt x="598" y="3263"/>
                    <a:pt x="698" y="3375"/>
                  </a:cubicBezTo>
                  <a:cubicBezTo>
                    <a:pt x="798" y="3488"/>
                    <a:pt x="911" y="3638"/>
                    <a:pt x="1048" y="3700"/>
                  </a:cubicBezTo>
                  <a:cubicBezTo>
                    <a:pt x="1070" y="3710"/>
                    <a:pt x="1093" y="3714"/>
                    <a:pt x="1115" y="3714"/>
                  </a:cubicBezTo>
                  <a:cubicBezTo>
                    <a:pt x="1207" y="3714"/>
                    <a:pt x="1288" y="3636"/>
                    <a:pt x="1248" y="3525"/>
                  </a:cubicBezTo>
                  <a:cubicBezTo>
                    <a:pt x="1211" y="3375"/>
                    <a:pt x="1073" y="3263"/>
                    <a:pt x="973" y="3138"/>
                  </a:cubicBezTo>
                  <a:cubicBezTo>
                    <a:pt x="886" y="3025"/>
                    <a:pt x="798" y="2913"/>
                    <a:pt x="723" y="2788"/>
                  </a:cubicBezTo>
                  <a:cubicBezTo>
                    <a:pt x="561" y="2513"/>
                    <a:pt x="536" y="2213"/>
                    <a:pt x="548" y="1900"/>
                  </a:cubicBezTo>
                  <a:cubicBezTo>
                    <a:pt x="573" y="1588"/>
                    <a:pt x="598" y="1276"/>
                    <a:pt x="523" y="963"/>
                  </a:cubicBezTo>
                  <a:cubicBezTo>
                    <a:pt x="448" y="651"/>
                    <a:pt x="323" y="351"/>
                    <a:pt x="198" y="63"/>
                  </a:cubicBezTo>
                  <a:cubicBezTo>
                    <a:pt x="184" y="20"/>
                    <a:pt x="149" y="1"/>
                    <a:pt x="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 name="Google Shape;443;p4"/>
            <p:cNvSpPr/>
            <p:nvPr/>
          </p:nvSpPr>
          <p:spPr>
            <a:xfrm>
              <a:off x="6499525" y="1757150"/>
              <a:ext cx="12225" cy="29825"/>
            </a:xfrm>
            <a:custGeom>
              <a:avLst/>
              <a:gdLst/>
              <a:ahLst/>
              <a:cxnLst/>
              <a:rect l="l" t="t" r="r" b="b"/>
              <a:pathLst>
                <a:path w="489" h="1193" extrusionOk="0">
                  <a:moveTo>
                    <a:pt x="291" y="0"/>
                  </a:moveTo>
                  <a:cubicBezTo>
                    <a:pt x="259" y="0"/>
                    <a:pt x="227" y="9"/>
                    <a:pt x="201" y="25"/>
                  </a:cubicBezTo>
                  <a:cubicBezTo>
                    <a:pt x="163" y="38"/>
                    <a:pt x="138" y="75"/>
                    <a:pt x="138" y="113"/>
                  </a:cubicBezTo>
                  <a:cubicBezTo>
                    <a:pt x="126" y="162"/>
                    <a:pt x="138" y="187"/>
                    <a:pt x="151" y="237"/>
                  </a:cubicBezTo>
                  <a:cubicBezTo>
                    <a:pt x="146" y="219"/>
                    <a:pt x="145" y="212"/>
                    <a:pt x="145" y="212"/>
                  </a:cubicBezTo>
                  <a:lnTo>
                    <a:pt x="145" y="212"/>
                  </a:lnTo>
                  <a:cubicBezTo>
                    <a:pt x="146" y="212"/>
                    <a:pt x="151" y="230"/>
                    <a:pt x="151" y="237"/>
                  </a:cubicBezTo>
                  <a:cubicBezTo>
                    <a:pt x="151" y="237"/>
                    <a:pt x="163" y="250"/>
                    <a:pt x="163" y="250"/>
                  </a:cubicBezTo>
                  <a:cubicBezTo>
                    <a:pt x="163" y="262"/>
                    <a:pt x="163" y="275"/>
                    <a:pt x="163" y="275"/>
                  </a:cubicBezTo>
                  <a:cubicBezTo>
                    <a:pt x="163" y="287"/>
                    <a:pt x="163" y="287"/>
                    <a:pt x="163" y="287"/>
                  </a:cubicBezTo>
                  <a:cubicBezTo>
                    <a:pt x="163" y="300"/>
                    <a:pt x="163" y="300"/>
                    <a:pt x="163" y="300"/>
                  </a:cubicBezTo>
                  <a:cubicBezTo>
                    <a:pt x="151" y="325"/>
                    <a:pt x="151" y="337"/>
                    <a:pt x="151" y="362"/>
                  </a:cubicBezTo>
                  <a:cubicBezTo>
                    <a:pt x="138" y="362"/>
                    <a:pt x="138" y="375"/>
                    <a:pt x="138" y="387"/>
                  </a:cubicBezTo>
                  <a:cubicBezTo>
                    <a:pt x="138" y="387"/>
                    <a:pt x="126" y="412"/>
                    <a:pt x="126" y="412"/>
                  </a:cubicBezTo>
                  <a:cubicBezTo>
                    <a:pt x="126" y="437"/>
                    <a:pt x="113" y="450"/>
                    <a:pt x="101" y="475"/>
                  </a:cubicBezTo>
                  <a:cubicBezTo>
                    <a:pt x="88" y="512"/>
                    <a:pt x="76" y="537"/>
                    <a:pt x="63" y="575"/>
                  </a:cubicBezTo>
                  <a:cubicBezTo>
                    <a:pt x="1" y="775"/>
                    <a:pt x="1" y="1050"/>
                    <a:pt x="201" y="1175"/>
                  </a:cubicBezTo>
                  <a:cubicBezTo>
                    <a:pt x="222" y="1187"/>
                    <a:pt x="245" y="1193"/>
                    <a:pt x="269" y="1193"/>
                  </a:cubicBezTo>
                  <a:cubicBezTo>
                    <a:pt x="317" y="1193"/>
                    <a:pt x="367" y="1171"/>
                    <a:pt x="401" y="1137"/>
                  </a:cubicBezTo>
                  <a:cubicBezTo>
                    <a:pt x="463" y="1075"/>
                    <a:pt x="463" y="987"/>
                    <a:pt x="426" y="912"/>
                  </a:cubicBezTo>
                  <a:cubicBezTo>
                    <a:pt x="413" y="912"/>
                    <a:pt x="413" y="900"/>
                    <a:pt x="401" y="887"/>
                  </a:cubicBezTo>
                  <a:cubicBezTo>
                    <a:pt x="401" y="887"/>
                    <a:pt x="401" y="875"/>
                    <a:pt x="388" y="862"/>
                  </a:cubicBezTo>
                  <a:cubicBezTo>
                    <a:pt x="388" y="862"/>
                    <a:pt x="388" y="862"/>
                    <a:pt x="388" y="850"/>
                  </a:cubicBezTo>
                  <a:cubicBezTo>
                    <a:pt x="388" y="825"/>
                    <a:pt x="388" y="800"/>
                    <a:pt x="388" y="775"/>
                  </a:cubicBezTo>
                  <a:cubicBezTo>
                    <a:pt x="388" y="762"/>
                    <a:pt x="388" y="762"/>
                    <a:pt x="388" y="762"/>
                  </a:cubicBezTo>
                  <a:cubicBezTo>
                    <a:pt x="388" y="737"/>
                    <a:pt x="388" y="725"/>
                    <a:pt x="388" y="712"/>
                  </a:cubicBezTo>
                  <a:cubicBezTo>
                    <a:pt x="413" y="650"/>
                    <a:pt x="438" y="587"/>
                    <a:pt x="451" y="525"/>
                  </a:cubicBezTo>
                  <a:cubicBezTo>
                    <a:pt x="476" y="375"/>
                    <a:pt x="488" y="212"/>
                    <a:pt x="413" y="63"/>
                  </a:cubicBezTo>
                  <a:cubicBezTo>
                    <a:pt x="384" y="19"/>
                    <a:pt x="337" y="0"/>
                    <a:pt x="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 name="Google Shape;444;p4"/>
            <p:cNvSpPr/>
            <p:nvPr/>
          </p:nvSpPr>
          <p:spPr>
            <a:xfrm>
              <a:off x="6486600" y="1643600"/>
              <a:ext cx="261025" cy="115450"/>
            </a:xfrm>
            <a:custGeom>
              <a:avLst/>
              <a:gdLst/>
              <a:ahLst/>
              <a:cxnLst/>
              <a:rect l="l" t="t" r="r" b="b"/>
              <a:pathLst>
                <a:path w="10441" h="4618" extrusionOk="0">
                  <a:moveTo>
                    <a:pt x="219" y="1"/>
                  </a:moveTo>
                  <a:cubicBezTo>
                    <a:pt x="109" y="1"/>
                    <a:pt x="1" y="116"/>
                    <a:pt x="80" y="231"/>
                  </a:cubicBezTo>
                  <a:cubicBezTo>
                    <a:pt x="393" y="693"/>
                    <a:pt x="880" y="980"/>
                    <a:pt x="1343" y="1243"/>
                  </a:cubicBezTo>
                  <a:cubicBezTo>
                    <a:pt x="1593" y="1393"/>
                    <a:pt x="1855" y="1505"/>
                    <a:pt x="2055" y="1693"/>
                  </a:cubicBezTo>
                  <a:cubicBezTo>
                    <a:pt x="2292" y="1905"/>
                    <a:pt x="2430" y="2168"/>
                    <a:pt x="2592" y="2430"/>
                  </a:cubicBezTo>
                  <a:cubicBezTo>
                    <a:pt x="2855" y="2867"/>
                    <a:pt x="3242" y="3130"/>
                    <a:pt x="3692" y="3355"/>
                  </a:cubicBezTo>
                  <a:cubicBezTo>
                    <a:pt x="3917" y="3467"/>
                    <a:pt x="4154" y="3567"/>
                    <a:pt x="4367" y="3705"/>
                  </a:cubicBezTo>
                  <a:cubicBezTo>
                    <a:pt x="4554" y="3842"/>
                    <a:pt x="4729" y="3992"/>
                    <a:pt x="4904" y="4142"/>
                  </a:cubicBezTo>
                  <a:cubicBezTo>
                    <a:pt x="5233" y="4398"/>
                    <a:pt x="5608" y="4618"/>
                    <a:pt x="6032" y="4618"/>
                  </a:cubicBezTo>
                  <a:cubicBezTo>
                    <a:pt x="6043" y="4618"/>
                    <a:pt x="6055" y="4617"/>
                    <a:pt x="6066" y="4617"/>
                  </a:cubicBezTo>
                  <a:cubicBezTo>
                    <a:pt x="6404" y="4592"/>
                    <a:pt x="6716" y="4455"/>
                    <a:pt x="7016" y="4305"/>
                  </a:cubicBezTo>
                  <a:cubicBezTo>
                    <a:pt x="7278" y="4179"/>
                    <a:pt x="7571" y="4012"/>
                    <a:pt x="7877" y="4012"/>
                  </a:cubicBezTo>
                  <a:cubicBezTo>
                    <a:pt x="7906" y="4012"/>
                    <a:pt x="7936" y="4014"/>
                    <a:pt x="7966" y="4017"/>
                  </a:cubicBezTo>
                  <a:cubicBezTo>
                    <a:pt x="8153" y="4030"/>
                    <a:pt x="8303" y="4130"/>
                    <a:pt x="8466" y="4217"/>
                  </a:cubicBezTo>
                  <a:cubicBezTo>
                    <a:pt x="8588" y="4278"/>
                    <a:pt x="8711" y="4309"/>
                    <a:pt x="8833" y="4309"/>
                  </a:cubicBezTo>
                  <a:cubicBezTo>
                    <a:pt x="8886" y="4309"/>
                    <a:pt x="8938" y="4303"/>
                    <a:pt x="8991" y="4292"/>
                  </a:cubicBezTo>
                  <a:cubicBezTo>
                    <a:pt x="9303" y="4230"/>
                    <a:pt x="9528" y="3967"/>
                    <a:pt x="9740" y="3755"/>
                  </a:cubicBezTo>
                  <a:cubicBezTo>
                    <a:pt x="9889" y="3596"/>
                    <a:pt x="10073" y="3383"/>
                    <a:pt x="10301" y="3383"/>
                  </a:cubicBezTo>
                  <a:cubicBezTo>
                    <a:pt x="10342" y="3383"/>
                    <a:pt x="10384" y="3390"/>
                    <a:pt x="10428" y="3405"/>
                  </a:cubicBezTo>
                  <a:lnTo>
                    <a:pt x="10440" y="3405"/>
                  </a:lnTo>
                  <a:cubicBezTo>
                    <a:pt x="10428" y="3380"/>
                    <a:pt x="10415" y="3355"/>
                    <a:pt x="10403" y="3330"/>
                  </a:cubicBezTo>
                  <a:cubicBezTo>
                    <a:pt x="10390" y="3305"/>
                    <a:pt x="10378" y="3280"/>
                    <a:pt x="10353" y="3267"/>
                  </a:cubicBezTo>
                  <a:cubicBezTo>
                    <a:pt x="10290" y="3217"/>
                    <a:pt x="10253" y="3142"/>
                    <a:pt x="10228" y="3067"/>
                  </a:cubicBezTo>
                  <a:cubicBezTo>
                    <a:pt x="10003" y="3092"/>
                    <a:pt x="9803" y="3242"/>
                    <a:pt x="9628" y="3392"/>
                  </a:cubicBezTo>
                  <a:cubicBezTo>
                    <a:pt x="9415" y="3580"/>
                    <a:pt x="9153" y="3892"/>
                    <a:pt x="8853" y="3930"/>
                  </a:cubicBezTo>
                  <a:cubicBezTo>
                    <a:pt x="8840" y="3931"/>
                    <a:pt x="8827" y="3932"/>
                    <a:pt x="8813" y="3932"/>
                  </a:cubicBezTo>
                  <a:cubicBezTo>
                    <a:pt x="8639" y="3932"/>
                    <a:pt x="8465" y="3789"/>
                    <a:pt x="8291" y="3742"/>
                  </a:cubicBezTo>
                  <a:cubicBezTo>
                    <a:pt x="8208" y="3722"/>
                    <a:pt x="8126" y="3712"/>
                    <a:pt x="8043" y="3712"/>
                  </a:cubicBezTo>
                  <a:cubicBezTo>
                    <a:pt x="7976" y="3712"/>
                    <a:pt x="7908" y="3719"/>
                    <a:pt x="7841" y="3730"/>
                  </a:cubicBezTo>
                  <a:cubicBezTo>
                    <a:pt x="7528" y="3792"/>
                    <a:pt x="7241" y="3942"/>
                    <a:pt x="6954" y="4080"/>
                  </a:cubicBezTo>
                  <a:cubicBezTo>
                    <a:pt x="6676" y="4195"/>
                    <a:pt x="6388" y="4332"/>
                    <a:pt x="6089" y="4332"/>
                  </a:cubicBezTo>
                  <a:cubicBezTo>
                    <a:pt x="6065" y="4332"/>
                    <a:pt x="6041" y="4331"/>
                    <a:pt x="6016" y="4330"/>
                  </a:cubicBezTo>
                  <a:cubicBezTo>
                    <a:pt x="5554" y="4292"/>
                    <a:pt x="5229" y="3892"/>
                    <a:pt x="4892" y="3617"/>
                  </a:cubicBezTo>
                  <a:cubicBezTo>
                    <a:pt x="4529" y="3317"/>
                    <a:pt x="4104" y="3142"/>
                    <a:pt x="3679" y="2942"/>
                  </a:cubicBezTo>
                  <a:cubicBezTo>
                    <a:pt x="3430" y="2830"/>
                    <a:pt x="3205" y="2705"/>
                    <a:pt x="3017" y="2530"/>
                  </a:cubicBezTo>
                  <a:cubicBezTo>
                    <a:pt x="2817" y="2343"/>
                    <a:pt x="2680" y="2105"/>
                    <a:pt x="2530" y="1893"/>
                  </a:cubicBezTo>
                  <a:cubicBezTo>
                    <a:pt x="2267" y="1518"/>
                    <a:pt x="1905" y="1218"/>
                    <a:pt x="1518" y="968"/>
                  </a:cubicBezTo>
                  <a:cubicBezTo>
                    <a:pt x="1105" y="706"/>
                    <a:pt x="643" y="481"/>
                    <a:pt x="343" y="68"/>
                  </a:cubicBezTo>
                  <a:cubicBezTo>
                    <a:pt x="310" y="21"/>
                    <a:pt x="264" y="1"/>
                    <a:pt x="2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 name="Google Shape;445;p4"/>
            <p:cNvSpPr/>
            <p:nvPr/>
          </p:nvSpPr>
          <p:spPr>
            <a:xfrm>
              <a:off x="6571925" y="1748000"/>
              <a:ext cx="121500" cy="153600"/>
            </a:xfrm>
            <a:custGeom>
              <a:avLst/>
              <a:gdLst/>
              <a:ahLst/>
              <a:cxnLst/>
              <a:rect l="l" t="t" r="r" b="b"/>
              <a:pathLst>
                <a:path w="4860" h="6144" extrusionOk="0">
                  <a:moveTo>
                    <a:pt x="201" y="0"/>
                  </a:moveTo>
                  <a:cubicBezTo>
                    <a:pt x="98" y="0"/>
                    <a:pt x="0" y="81"/>
                    <a:pt x="54" y="204"/>
                  </a:cubicBezTo>
                  <a:cubicBezTo>
                    <a:pt x="291" y="753"/>
                    <a:pt x="566" y="1316"/>
                    <a:pt x="1041" y="1716"/>
                  </a:cubicBezTo>
                  <a:cubicBezTo>
                    <a:pt x="1241" y="1878"/>
                    <a:pt x="1466" y="2003"/>
                    <a:pt x="1716" y="2091"/>
                  </a:cubicBezTo>
                  <a:cubicBezTo>
                    <a:pt x="1954" y="2178"/>
                    <a:pt x="2216" y="2228"/>
                    <a:pt x="2466" y="2341"/>
                  </a:cubicBezTo>
                  <a:cubicBezTo>
                    <a:pt x="2928" y="2553"/>
                    <a:pt x="3291" y="2940"/>
                    <a:pt x="3491" y="3415"/>
                  </a:cubicBezTo>
                  <a:cubicBezTo>
                    <a:pt x="3678" y="3903"/>
                    <a:pt x="3666" y="4427"/>
                    <a:pt x="3766" y="4940"/>
                  </a:cubicBezTo>
                  <a:cubicBezTo>
                    <a:pt x="3866" y="5415"/>
                    <a:pt x="4103" y="5865"/>
                    <a:pt x="4540" y="6114"/>
                  </a:cubicBezTo>
                  <a:cubicBezTo>
                    <a:pt x="4571" y="6135"/>
                    <a:pt x="4600" y="6143"/>
                    <a:pt x="4628" y="6143"/>
                  </a:cubicBezTo>
                  <a:cubicBezTo>
                    <a:pt x="4771" y="6143"/>
                    <a:pt x="4860" y="5907"/>
                    <a:pt x="4703" y="5802"/>
                  </a:cubicBezTo>
                  <a:cubicBezTo>
                    <a:pt x="4128" y="5465"/>
                    <a:pt x="4128" y="4652"/>
                    <a:pt x="4028" y="4090"/>
                  </a:cubicBezTo>
                  <a:cubicBezTo>
                    <a:pt x="3916" y="3490"/>
                    <a:pt x="3666" y="2965"/>
                    <a:pt x="3216" y="2553"/>
                  </a:cubicBezTo>
                  <a:cubicBezTo>
                    <a:pt x="3003" y="2365"/>
                    <a:pt x="2753" y="2191"/>
                    <a:pt x="2491" y="2078"/>
                  </a:cubicBezTo>
                  <a:cubicBezTo>
                    <a:pt x="2203" y="1941"/>
                    <a:pt x="1891" y="1841"/>
                    <a:pt x="1604" y="1678"/>
                  </a:cubicBezTo>
                  <a:cubicBezTo>
                    <a:pt x="1004" y="1328"/>
                    <a:pt x="654" y="716"/>
                    <a:pt x="366" y="104"/>
                  </a:cubicBezTo>
                  <a:cubicBezTo>
                    <a:pt x="333" y="32"/>
                    <a:pt x="266" y="0"/>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 name="Google Shape;446;p4"/>
            <p:cNvSpPr/>
            <p:nvPr/>
          </p:nvSpPr>
          <p:spPr>
            <a:xfrm>
              <a:off x="6552025" y="1729525"/>
              <a:ext cx="207150" cy="89600"/>
            </a:xfrm>
            <a:custGeom>
              <a:avLst/>
              <a:gdLst/>
              <a:ahLst/>
              <a:cxnLst/>
              <a:rect l="l" t="t" r="r" b="b"/>
              <a:pathLst>
                <a:path w="8286" h="3584" extrusionOk="0">
                  <a:moveTo>
                    <a:pt x="283" y="1"/>
                  </a:moveTo>
                  <a:cubicBezTo>
                    <a:pt x="231" y="1"/>
                    <a:pt x="179" y="6"/>
                    <a:pt x="125" y="18"/>
                  </a:cubicBezTo>
                  <a:cubicBezTo>
                    <a:pt x="0" y="43"/>
                    <a:pt x="25" y="230"/>
                    <a:pt x="138" y="255"/>
                  </a:cubicBezTo>
                  <a:cubicBezTo>
                    <a:pt x="275" y="293"/>
                    <a:pt x="425" y="305"/>
                    <a:pt x="563" y="355"/>
                  </a:cubicBezTo>
                  <a:cubicBezTo>
                    <a:pt x="713" y="405"/>
                    <a:pt x="850" y="505"/>
                    <a:pt x="975" y="605"/>
                  </a:cubicBezTo>
                  <a:cubicBezTo>
                    <a:pt x="1212" y="793"/>
                    <a:pt x="1412" y="1043"/>
                    <a:pt x="1612" y="1280"/>
                  </a:cubicBezTo>
                  <a:cubicBezTo>
                    <a:pt x="2012" y="1742"/>
                    <a:pt x="2575" y="2017"/>
                    <a:pt x="3162" y="2155"/>
                  </a:cubicBezTo>
                  <a:cubicBezTo>
                    <a:pt x="3749" y="2280"/>
                    <a:pt x="4362" y="2155"/>
                    <a:pt x="4924" y="2330"/>
                  </a:cubicBezTo>
                  <a:cubicBezTo>
                    <a:pt x="5549" y="2517"/>
                    <a:pt x="5974" y="3080"/>
                    <a:pt x="6549" y="3354"/>
                  </a:cubicBezTo>
                  <a:cubicBezTo>
                    <a:pt x="6910" y="3522"/>
                    <a:pt x="7302" y="3584"/>
                    <a:pt x="7699" y="3584"/>
                  </a:cubicBezTo>
                  <a:cubicBezTo>
                    <a:pt x="7865" y="3584"/>
                    <a:pt x="8032" y="3573"/>
                    <a:pt x="8198" y="3554"/>
                  </a:cubicBezTo>
                  <a:cubicBezTo>
                    <a:pt x="8286" y="3554"/>
                    <a:pt x="8286" y="3417"/>
                    <a:pt x="8186" y="3417"/>
                  </a:cubicBezTo>
                  <a:cubicBezTo>
                    <a:pt x="8145" y="3419"/>
                    <a:pt x="8105" y="3420"/>
                    <a:pt x="8065" y="3420"/>
                  </a:cubicBezTo>
                  <a:cubicBezTo>
                    <a:pt x="7421" y="3420"/>
                    <a:pt x="6804" y="3143"/>
                    <a:pt x="6299" y="2755"/>
                  </a:cubicBezTo>
                  <a:cubicBezTo>
                    <a:pt x="6036" y="2555"/>
                    <a:pt x="5799" y="2330"/>
                    <a:pt x="5511" y="2180"/>
                  </a:cubicBezTo>
                  <a:cubicBezTo>
                    <a:pt x="5249" y="2055"/>
                    <a:pt x="4961" y="2017"/>
                    <a:pt x="4662" y="2005"/>
                  </a:cubicBezTo>
                  <a:cubicBezTo>
                    <a:pt x="4049" y="1955"/>
                    <a:pt x="3462" y="1955"/>
                    <a:pt x="2887" y="1705"/>
                  </a:cubicBezTo>
                  <a:cubicBezTo>
                    <a:pt x="2325" y="1467"/>
                    <a:pt x="1825" y="1118"/>
                    <a:pt x="1387" y="693"/>
                  </a:cubicBezTo>
                  <a:cubicBezTo>
                    <a:pt x="1096" y="402"/>
                    <a:pt x="725" y="1"/>
                    <a:pt x="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 name="Google Shape;447;p4"/>
            <p:cNvSpPr/>
            <p:nvPr/>
          </p:nvSpPr>
          <p:spPr>
            <a:xfrm>
              <a:off x="6616700" y="1828625"/>
              <a:ext cx="541800" cy="388650"/>
            </a:xfrm>
            <a:custGeom>
              <a:avLst/>
              <a:gdLst/>
              <a:ahLst/>
              <a:cxnLst/>
              <a:rect l="l" t="t" r="r" b="b"/>
              <a:pathLst>
                <a:path w="21672" h="15546" extrusionOk="0">
                  <a:moveTo>
                    <a:pt x="21608" y="0"/>
                  </a:moveTo>
                  <a:cubicBezTo>
                    <a:pt x="21582" y="0"/>
                    <a:pt x="21555" y="13"/>
                    <a:pt x="21544" y="40"/>
                  </a:cubicBezTo>
                  <a:cubicBezTo>
                    <a:pt x="21269" y="1115"/>
                    <a:pt x="20770" y="2115"/>
                    <a:pt x="20195" y="3039"/>
                  </a:cubicBezTo>
                  <a:cubicBezTo>
                    <a:pt x="19620" y="3964"/>
                    <a:pt x="18958" y="4826"/>
                    <a:pt x="18258" y="5651"/>
                  </a:cubicBezTo>
                  <a:cubicBezTo>
                    <a:pt x="16933" y="7188"/>
                    <a:pt x="15459" y="8588"/>
                    <a:pt x="13959" y="9950"/>
                  </a:cubicBezTo>
                  <a:cubicBezTo>
                    <a:pt x="12409" y="11337"/>
                    <a:pt x="10760" y="12649"/>
                    <a:pt x="8910" y="13612"/>
                  </a:cubicBezTo>
                  <a:cubicBezTo>
                    <a:pt x="7298" y="14449"/>
                    <a:pt x="5511" y="14999"/>
                    <a:pt x="3699" y="15061"/>
                  </a:cubicBezTo>
                  <a:cubicBezTo>
                    <a:pt x="3488" y="15067"/>
                    <a:pt x="3263" y="15076"/>
                    <a:pt x="3034" y="15076"/>
                  </a:cubicBezTo>
                  <a:cubicBezTo>
                    <a:pt x="2317" y="15076"/>
                    <a:pt x="1558" y="14995"/>
                    <a:pt x="1037" y="14511"/>
                  </a:cubicBezTo>
                  <a:cubicBezTo>
                    <a:pt x="437" y="13962"/>
                    <a:pt x="375" y="12962"/>
                    <a:pt x="825" y="12299"/>
                  </a:cubicBezTo>
                  <a:cubicBezTo>
                    <a:pt x="920" y="12153"/>
                    <a:pt x="777" y="12019"/>
                    <a:pt x="634" y="12019"/>
                  </a:cubicBezTo>
                  <a:cubicBezTo>
                    <a:pt x="570" y="12019"/>
                    <a:pt x="505" y="12046"/>
                    <a:pt x="462" y="12112"/>
                  </a:cubicBezTo>
                  <a:cubicBezTo>
                    <a:pt x="350" y="12299"/>
                    <a:pt x="262" y="12487"/>
                    <a:pt x="200" y="12699"/>
                  </a:cubicBezTo>
                  <a:cubicBezTo>
                    <a:pt x="0" y="13512"/>
                    <a:pt x="312" y="14449"/>
                    <a:pt x="1000" y="14949"/>
                  </a:cubicBezTo>
                  <a:cubicBezTo>
                    <a:pt x="1665" y="15435"/>
                    <a:pt x="2554" y="15546"/>
                    <a:pt x="3380" y="15546"/>
                  </a:cubicBezTo>
                  <a:cubicBezTo>
                    <a:pt x="3530" y="15546"/>
                    <a:pt x="3679" y="15542"/>
                    <a:pt x="3824" y="15536"/>
                  </a:cubicBezTo>
                  <a:cubicBezTo>
                    <a:pt x="5761" y="15461"/>
                    <a:pt x="7636" y="14849"/>
                    <a:pt x="9335" y="13962"/>
                  </a:cubicBezTo>
                  <a:cubicBezTo>
                    <a:pt x="11297" y="12937"/>
                    <a:pt x="13009" y="11512"/>
                    <a:pt x="14621" y="10013"/>
                  </a:cubicBezTo>
                  <a:cubicBezTo>
                    <a:pt x="16158" y="8575"/>
                    <a:pt x="17695" y="7088"/>
                    <a:pt x="19008" y="5439"/>
                  </a:cubicBezTo>
                  <a:cubicBezTo>
                    <a:pt x="19645" y="4639"/>
                    <a:pt x="20207" y="3802"/>
                    <a:pt x="20670" y="2889"/>
                  </a:cubicBezTo>
                  <a:cubicBezTo>
                    <a:pt x="21132" y="2002"/>
                    <a:pt x="21432" y="1040"/>
                    <a:pt x="21657" y="65"/>
                  </a:cubicBezTo>
                  <a:cubicBezTo>
                    <a:pt x="21671" y="23"/>
                    <a:pt x="21641" y="0"/>
                    <a:pt x="21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 name="Google Shape;448;p4"/>
            <p:cNvSpPr/>
            <p:nvPr/>
          </p:nvSpPr>
          <p:spPr>
            <a:xfrm>
              <a:off x="7016425" y="1674350"/>
              <a:ext cx="152325" cy="231525"/>
            </a:xfrm>
            <a:custGeom>
              <a:avLst/>
              <a:gdLst/>
              <a:ahLst/>
              <a:cxnLst/>
              <a:rect l="l" t="t" r="r" b="b"/>
              <a:pathLst>
                <a:path w="6093" h="9261" extrusionOk="0">
                  <a:moveTo>
                    <a:pt x="2990" y="0"/>
                  </a:moveTo>
                  <a:cubicBezTo>
                    <a:pt x="2975" y="0"/>
                    <a:pt x="2959" y="0"/>
                    <a:pt x="2944" y="0"/>
                  </a:cubicBezTo>
                  <a:cubicBezTo>
                    <a:pt x="2456" y="0"/>
                    <a:pt x="1994" y="113"/>
                    <a:pt x="1544" y="250"/>
                  </a:cubicBezTo>
                  <a:cubicBezTo>
                    <a:pt x="1069" y="400"/>
                    <a:pt x="582" y="588"/>
                    <a:pt x="157" y="825"/>
                  </a:cubicBezTo>
                  <a:cubicBezTo>
                    <a:pt x="1" y="914"/>
                    <a:pt x="103" y="1162"/>
                    <a:pt x="260" y="1162"/>
                  </a:cubicBezTo>
                  <a:cubicBezTo>
                    <a:pt x="279" y="1162"/>
                    <a:pt x="299" y="1158"/>
                    <a:pt x="319" y="1150"/>
                  </a:cubicBezTo>
                  <a:cubicBezTo>
                    <a:pt x="807" y="975"/>
                    <a:pt x="1269" y="725"/>
                    <a:pt x="1781" y="563"/>
                  </a:cubicBezTo>
                  <a:cubicBezTo>
                    <a:pt x="2175" y="439"/>
                    <a:pt x="2577" y="366"/>
                    <a:pt x="2994" y="366"/>
                  </a:cubicBezTo>
                  <a:cubicBezTo>
                    <a:pt x="3081" y="366"/>
                    <a:pt x="3168" y="369"/>
                    <a:pt x="3256" y="375"/>
                  </a:cubicBezTo>
                  <a:cubicBezTo>
                    <a:pt x="3668" y="413"/>
                    <a:pt x="4081" y="538"/>
                    <a:pt x="4443" y="775"/>
                  </a:cubicBezTo>
                  <a:cubicBezTo>
                    <a:pt x="4831" y="1013"/>
                    <a:pt x="5068" y="1400"/>
                    <a:pt x="5243" y="1812"/>
                  </a:cubicBezTo>
                  <a:cubicBezTo>
                    <a:pt x="5568" y="2612"/>
                    <a:pt x="5630" y="3474"/>
                    <a:pt x="5605" y="4312"/>
                  </a:cubicBezTo>
                  <a:cubicBezTo>
                    <a:pt x="5530" y="5974"/>
                    <a:pt x="4918" y="7561"/>
                    <a:pt x="4343" y="9085"/>
                  </a:cubicBezTo>
                  <a:cubicBezTo>
                    <a:pt x="4309" y="9179"/>
                    <a:pt x="4390" y="9261"/>
                    <a:pt x="4462" y="9261"/>
                  </a:cubicBezTo>
                  <a:cubicBezTo>
                    <a:pt x="4496" y="9261"/>
                    <a:pt x="4527" y="9242"/>
                    <a:pt x="4543" y="9198"/>
                  </a:cubicBezTo>
                  <a:cubicBezTo>
                    <a:pt x="4968" y="8286"/>
                    <a:pt x="5380" y="7361"/>
                    <a:pt x="5668" y="6399"/>
                  </a:cubicBezTo>
                  <a:cubicBezTo>
                    <a:pt x="5918" y="5561"/>
                    <a:pt x="6093" y="4699"/>
                    <a:pt x="6093" y="3812"/>
                  </a:cubicBezTo>
                  <a:cubicBezTo>
                    <a:pt x="6093" y="3362"/>
                    <a:pt x="6043" y="2925"/>
                    <a:pt x="5955" y="2487"/>
                  </a:cubicBezTo>
                  <a:cubicBezTo>
                    <a:pt x="5843" y="1987"/>
                    <a:pt x="5680" y="1488"/>
                    <a:pt x="5355" y="1075"/>
                  </a:cubicBezTo>
                  <a:cubicBezTo>
                    <a:pt x="4778" y="351"/>
                    <a:pt x="3875" y="0"/>
                    <a:pt x="29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 name="Google Shape;449;p4"/>
            <p:cNvSpPr/>
            <p:nvPr/>
          </p:nvSpPr>
          <p:spPr>
            <a:xfrm>
              <a:off x="6712475" y="1774125"/>
              <a:ext cx="522525" cy="511700"/>
            </a:xfrm>
            <a:custGeom>
              <a:avLst/>
              <a:gdLst/>
              <a:ahLst/>
              <a:cxnLst/>
              <a:rect l="l" t="t" r="r" b="b"/>
              <a:pathLst>
                <a:path w="20901" h="20468" extrusionOk="0">
                  <a:moveTo>
                    <a:pt x="20621" y="0"/>
                  </a:moveTo>
                  <a:cubicBezTo>
                    <a:pt x="20576" y="0"/>
                    <a:pt x="20522" y="40"/>
                    <a:pt x="20538" y="96"/>
                  </a:cubicBezTo>
                  <a:cubicBezTo>
                    <a:pt x="20775" y="1158"/>
                    <a:pt x="20500" y="2220"/>
                    <a:pt x="20150" y="3220"/>
                  </a:cubicBezTo>
                  <a:cubicBezTo>
                    <a:pt x="19775" y="4332"/>
                    <a:pt x="19338" y="5407"/>
                    <a:pt x="18813" y="6444"/>
                  </a:cubicBezTo>
                  <a:cubicBezTo>
                    <a:pt x="16939" y="10181"/>
                    <a:pt x="14064" y="13355"/>
                    <a:pt x="10678" y="15792"/>
                  </a:cubicBezTo>
                  <a:cubicBezTo>
                    <a:pt x="8991" y="17004"/>
                    <a:pt x="7166" y="18066"/>
                    <a:pt x="5279" y="18941"/>
                  </a:cubicBezTo>
                  <a:cubicBezTo>
                    <a:pt x="4467" y="19303"/>
                    <a:pt x="3630" y="19616"/>
                    <a:pt x="2767" y="19816"/>
                  </a:cubicBezTo>
                  <a:cubicBezTo>
                    <a:pt x="2355" y="19916"/>
                    <a:pt x="1943" y="19978"/>
                    <a:pt x="1518" y="19991"/>
                  </a:cubicBezTo>
                  <a:cubicBezTo>
                    <a:pt x="1293" y="20003"/>
                    <a:pt x="1068" y="20028"/>
                    <a:pt x="830" y="20040"/>
                  </a:cubicBezTo>
                  <a:cubicBezTo>
                    <a:pt x="618" y="20040"/>
                    <a:pt x="393" y="20003"/>
                    <a:pt x="181" y="19966"/>
                  </a:cubicBezTo>
                  <a:cubicBezTo>
                    <a:pt x="173" y="19964"/>
                    <a:pt x="166" y="19963"/>
                    <a:pt x="159" y="19963"/>
                  </a:cubicBezTo>
                  <a:cubicBezTo>
                    <a:pt x="38" y="19963"/>
                    <a:pt x="1" y="20155"/>
                    <a:pt x="131" y="20190"/>
                  </a:cubicBezTo>
                  <a:cubicBezTo>
                    <a:pt x="343" y="20253"/>
                    <a:pt x="568" y="20290"/>
                    <a:pt x="780" y="20353"/>
                  </a:cubicBezTo>
                  <a:cubicBezTo>
                    <a:pt x="1088" y="20433"/>
                    <a:pt x="1406" y="20467"/>
                    <a:pt x="1727" y="20467"/>
                  </a:cubicBezTo>
                  <a:cubicBezTo>
                    <a:pt x="2307" y="20467"/>
                    <a:pt x="2895" y="20356"/>
                    <a:pt x="3442" y="20203"/>
                  </a:cubicBezTo>
                  <a:cubicBezTo>
                    <a:pt x="4342" y="19953"/>
                    <a:pt x="5192" y="19578"/>
                    <a:pt x="6029" y="19178"/>
                  </a:cubicBezTo>
                  <a:cubicBezTo>
                    <a:pt x="8016" y="18228"/>
                    <a:pt x="9903" y="17091"/>
                    <a:pt x="11652" y="15754"/>
                  </a:cubicBezTo>
                  <a:cubicBezTo>
                    <a:pt x="13377" y="14442"/>
                    <a:pt x="14977" y="12930"/>
                    <a:pt x="16339" y="11243"/>
                  </a:cubicBezTo>
                  <a:cubicBezTo>
                    <a:pt x="17688" y="9581"/>
                    <a:pt x="18826" y="7744"/>
                    <a:pt x="19638" y="5782"/>
                  </a:cubicBezTo>
                  <a:cubicBezTo>
                    <a:pt x="20038" y="4820"/>
                    <a:pt x="20388" y="3845"/>
                    <a:pt x="20600" y="2833"/>
                  </a:cubicBezTo>
                  <a:cubicBezTo>
                    <a:pt x="20800" y="1920"/>
                    <a:pt x="20900" y="958"/>
                    <a:pt x="20675" y="46"/>
                  </a:cubicBezTo>
                  <a:cubicBezTo>
                    <a:pt x="20671" y="14"/>
                    <a:pt x="20647" y="0"/>
                    <a:pt x="20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 name="Google Shape;450;p4"/>
            <p:cNvSpPr/>
            <p:nvPr/>
          </p:nvSpPr>
          <p:spPr>
            <a:xfrm>
              <a:off x="6625625" y="2181575"/>
              <a:ext cx="95675" cy="97025"/>
            </a:xfrm>
            <a:custGeom>
              <a:avLst/>
              <a:gdLst/>
              <a:ahLst/>
              <a:cxnLst/>
              <a:rect l="l" t="t" r="r" b="b"/>
              <a:pathLst>
                <a:path w="3827" h="3881" extrusionOk="0">
                  <a:moveTo>
                    <a:pt x="161" y="0"/>
                  </a:moveTo>
                  <a:cubicBezTo>
                    <a:pt x="82" y="0"/>
                    <a:pt x="0" y="88"/>
                    <a:pt x="30" y="168"/>
                  </a:cubicBezTo>
                  <a:cubicBezTo>
                    <a:pt x="118" y="356"/>
                    <a:pt x="280" y="506"/>
                    <a:pt x="405" y="656"/>
                  </a:cubicBezTo>
                  <a:cubicBezTo>
                    <a:pt x="555" y="818"/>
                    <a:pt x="693" y="981"/>
                    <a:pt x="855" y="1143"/>
                  </a:cubicBezTo>
                  <a:cubicBezTo>
                    <a:pt x="1143" y="1443"/>
                    <a:pt x="1455" y="1731"/>
                    <a:pt x="1755" y="2030"/>
                  </a:cubicBezTo>
                  <a:cubicBezTo>
                    <a:pt x="2055" y="2343"/>
                    <a:pt x="2367" y="2643"/>
                    <a:pt x="2680" y="2955"/>
                  </a:cubicBezTo>
                  <a:cubicBezTo>
                    <a:pt x="2980" y="3255"/>
                    <a:pt x="3267" y="3605"/>
                    <a:pt x="3617" y="3855"/>
                  </a:cubicBezTo>
                  <a:cubicBezTo>
                    <a:pt x="3638" y="3873"/>
                    <a:pt x="3662" y="3881"/>
                    <a:pt x="3686" y="3881"/>
                  </a:cubicBezTo>
                  <a:cubicBezTo>
                    <a:pt x="3759" y="3881"/>
                    <a:pt x="3827" y="3803"/>
                    <a:pt x="3779" y="3718"/>
                  </a:cubicBezTo>
                  <a:cubicBezTo>
                    <a:pt x="3567" y="3355"/>
                    <a:pt x="3217" y="3055"/>
                    <a:pt x="2917" y="2743"/>
                  </a:cubicBezTo>
                  <a:cubicBezTo>
                    <a:pt x="2617" y="2443"/>
                    <a:pt x="2317" y="2155"/>
                    <a:pt x="2005" y="1855"/>
                  </a:cubicBezTo>
                  <a:cubicBezTo>
                    <a:pt x="1705" y="1556"/>
                    <a:pt x="1393" y="1243"/>
                    <a:pt x="1093" y="931"/>
                  </a:cubicBezTo>
                  <a:cubicBezTo>
                    <a:pt x="943" y="768"/>
                    <a:pt x="793" y="606"/>
                    <a:pt x="643" y="456"/>
                  </a:cubicBezTo>
                  <a:cubicBezTo>
                    <a:pt x="518" y="306"/>
                    <a:pt x="380" y="131"/>
                    <a:pt x="218" y="18"/>
                  </a:cubicBezTo>
                  <a:cubicBezTo>
                    <a:pt x="200" y="6"/>
                    <a:pt x="181"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 name="Google Shape;451;p4"/>
            <p:cNvSpPr/>
            <p:nvPr/>
          </p:nvSpPr>
          <p:spPr>
            <a:xfrm>
              <a:off x="7126350" y="1685825"/>
              <a:ext cx="104025" cy="93675"/>
            </a:xfrm>
            <a:custGeom>
              <a:avLst/>
              <a:gdLst/>
              <a:ahLst/>
              <a:cxnLst/>
              <a:rect l="l" t="t" r="r" b="b"/>
              <a:pathLst>
                <a:path w="4161" h="3747" extrusionOk="0">
                  <a:moveTo>
                    <a:pt x="143" y="1"/>
                  </a:moveTo>
                  <a:cubicBezTo>
                    <a:pt x="49" y="1"/>
                    <a:pt x="1" y="110"/>
                    <a:pt x="46" y="179"/>
                  </a:cubicBezTo>
                  <a:cubicBezTo>
                    <a:pt x="134" y="366"/>
                    <a:pt x="346" y="516"/>
                    <a:pt x="496" y="641"/>
                  </a:cubicBezTo>
                  <a:cubicBezTo>
                    <a:pt x="659" y="791"/>
                    <a:pt x="833" y="929"/>
                    <a:pt x="996" y="1066"/>
                  </a:cubicBezTo>
                  <a:cubicBezTo>
                    <a:pt x="1333" y="1341"/>
                    <a:pt x="1671" y="1628"/>
                    <a:pt x="2008" y="1903"/>
                  </a:cubicBezTo>
                  <a:cubicBezTo>
                    <a:pt x="2683" y="2466"/>
                    <a:pt x="3320" y="3090"/>
                    <a:pt x="3933" y="3715"/>
                  </a:cubicBezTo>
                  <a:cubicBezTo>
                    <a:pt x="3955" y="3737"/>
                    <a:pt x="3979" y="3747"/>
                    <a:pt x="4003" y="3747"/>
                  </a:cubicBezTo>
                  <a:cubicBezTo>
                    <a:pt x="4087" y="3747"/>
                    <a:pt x="4161" y="3631"/>
                    <a:pt x="4083" y="3553"/>
                  </a:cubicBezTo>
                  <a:cubicBezTo>
                    <a:pt x="3458" y="2928"/>
                    <a:pt x="2795" y="2316"/>
                    <a:pt x="2158" y="1678"/>
                  </a:cubicBezTo>
                  <a:cubicBezTo>
                    <a:pt x="1846" y="1366"/>
                    <a:pt x="1508" y="1066"/>
                    <a:pt x="1183" y="766"/>
                  </a:cubicBezTo>
                  <a:cubicBezTo>
                    <a:pt x="1021" y="616"/>
                    <a:pt x="846" y="479"/>
                    <a:pt x="684" y="341"/>
                  </a:cubicBezTo>
                  <a:cubicBezTo>
                    <a:pt x="521" y="216"/>
                    <a:pt x="359" y="66"/>
                    <a:pt x="171" y="4"/>
                  </a:cubicBezTo>
                  <a:cubicBezTo>
                    <a:pt x="161" y="2"/>
                    <a:pt x="152"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 name="Google Shape;452;p4"/>
            <p:cNvSpPr/>
            <p:nvPr/>
          </p:nvSpPr>
          <p:spPr>
            <a:xfrm>
              <a:off x="6713225" y="2058000"/>
              <a:ext cx="324000" cy="185275"/>
            </a:xfrm>
            <a:custGeom>
              <a:avLst/>
              <a:gdLst/>
              <a:ahLst/>
              <a:cxnLst/>
              <a:rect l="l" t="t" r="r" b="b"/>
              <a:pathLst>
                <a:path w="12960" h="7411" extrusionOk="0">
                  <a:moveTo>
                    <a:pt x="12960" y="0"/>
                  </a:moveTo>
                  <a:lnTo>
                    <a:pt x="12960" y="0"/>
                  </a:lnTo>
                  <a:cubicBezTo>
                    <a:pt x="11548" y="1225"/>
                    <a:pt x="10448" y="2275"/>
                    <a:pt x="9086" y="3212"/>
                  </a:cubicBezTo>
                  <a:cubicBezTo>
                    <a:pt x="8986" y="3287"/>
                    <a:pt x="8873" y="3349"/>
                    <a:pt x="8773" y="3424"/>
                  </a:cubicBezTo>
                  <a:cubicBezTo>
                    <a:pt x="9823" y="2525"/>
                    <a:pt x="10760" y="1487"/>
                    <a:pt x="11585" y="388"/>
                  </a:cubicBezTo>
                  <a:lnTo>
                    <a:pt x="11585" y="388"/>
                  </a:lnTo>
                  <a:cubicBezTo>
                    <a:pt x="10923" y="1038"/>
                    <a:pt x="10185" y="1625"/>
                    <a:pt x="9423" y="2187"/>
                  </a:cubicBezTo>
                  <a:cubicBezTo>
                    <a:pt x="8498" y="3012"/>
                    <a:pt x="7524" y="3749"/>
                    <a:pt x="6449" y="4399"/>
                  </a:cubicBezTo>
                  <a:cubicBezTo>
                    <a:pt x="5012" y="5249"/>
                    <a:pt x="3425" y="5961"/>
                    <a:pt x="1788" y="6336"/>
                  </a:cubicBezTo>
                  <a:cubicBezTo>
                    <a:pt x="1438" y="6424"/>
                    <a:pt x="1075" y="6486"/>
                    <a:pt x="713" y="6524"/>
                  </a:cubicBezTo>
                  <a:cubicBezTo>
                    <a:pt x="475" y="6599"/>
                    <a:pt x="238" y="6661"/>
                    <a:pt x="1" y="6724"/>
                  </a:cubicBezTo>
                  <a:cubicBezTo>
                    <a:pt x="200" y="6724"/>
                    <a:pt x="525" y="6699"/>
                    <a:pt x="775" y="6686"/>
                  </a:cubicBezTo>
                  <a:cubicBezTo>
                    <a:pt x="1913" y="6674"/>
                    <a:pt x="3000" y="6486"/>
                    <a:pt x="4024" y="6149"/>
                  </a:cubicBezTo>
                  <a:lnTo>
                    <a:pt x="4024" y="6149"/>
                  </a:lnTo>
                  <a:cubicBezTo>
                    <a:pt x="3525" y="6399"/>
                    <a:pt x="3025" y="6624"/>
                    <a:pt x="2537" y="6823"/>
                  </a:cubicBezTo>
                  <a:cubicBezTo>
                    <a:pt x="2112" y="6973"/>
                    <a:pt x="1688" y="7136"/>
                    <a:pt x="1263" y="7273"/>
                  </a:cubicBezTo>
                  <a:cubicBezTo>
                    <a:pt x="1513" y="7236"/>
                    <a:pt x="1800" y="7186"/>
                    <a:pt x="2063" y="7136"/>
                  </a:cubicBezTo>
                  <a:cubicBezTo>
                    <a:pt x="3512" y="6861"/>
                    <a:pt x="4924" y="6361"/>
                    <a:pt x="6236" y="5686"/>
                  </a:cubicBezTo>
                  <a:lnTo>
                    <a:pt x="6236" y="5686"/>
                  </a:lnTo>
                  <a:cubicBezTo>
                    <a:pt x="5299" y="6211"/>
                    <a:pt x="4349" y="6711"/>
                    <a:pt x="3400" y="7223"/>
                  </a:cubicBezTo>
                  <a:cubicBezTo>
                    <a:pt x="3275" y="7286"/>
                    <a:pt x="3137" y="7348"/>
                    <a:pt x="3012" y="7411"/>
                  </a:cubicBezTo>
                  <a:cubicBezTo>
                    <a:pt x="3062" y="7398"/>
                    <a:pt x="3150" y="7373"/>
                    <a:pt x="3225" y="7361"/>
                  </a:cubicBezTo>
                  <a:cubicBezTo>
                    <a:pt x="6199" y="6586"/>
                    <a:pt x="8836" y="4899"/>
                    <a:pt x="11098" y="2875"/>
                  </a:cubicBezTo>
                  <a:lnTo>
                    <a:pt x="11098" y="2875"/>
                  </a:lnTo>
                  <a:cubicBezTo>
                    <a:pt x="9923" y="3599"/>
                    <a:pt x="8723" y="4299"/>
                    <a:pt x="7511" y="4986"/>
                  </a:cubicBezTo>
                  <a:cubicBezTo>
                    <a:pt x="8098" y="4624"/>
                    <a:pt x="8673" y="4237"/>
                    <a:pt x="9223" y="3812"/>
                  </a:cubicBezTo>
                  <a:cubicBezTo>
                    <a:pt x="10635" y="2725"/>
                    <a:pt x="11797" y="1350"/>
                    <a:pt x="129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 name="Google Shape;453;p4"/>
            <p:cNvSpPr/>
            <p:nvPr/>
          </p:nvSpPr>
          <p:spPr>
            <a:xfrm>
              <a:off x="6816950" y="2173275"/>
              <a:ext cx="129375" cy="73750"/>
            </a:xfrm>
            <a:custGeom>
              <a:avLst/>
              <a:gdLst/>
              <a:ahLst/>
              <a:cxnLst/>
              <a:rect l="l" t="t" r="r" b="b"/>
              <a:pathLst>
                <a:path w="5175" h="2950" extrusionOk="0">
                  <a:moveTo>
                    <a:pt x="5174" y="1"/>
                  </a:moveTo>
                  <a:lnTo>
                    <a:pt x="5174" y="1"/>
                  </a:lnTo>
                  <a:cubicBezTo>
                    <a:pt x="3400" y="900"/>
                    <a:pt x="1688" y="1913"/>
                    <a:pt x="0" y="2950"/>
                  </a:cubicBezTo>
                  <a:cubicBezTo>
                    <a:pt x="1925" y="2400"/>
                    <a:pt x="3662" y="1300"/>
                    <a:pt x="5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 name="Google Shape;454;p4"/>
            <p:cNvSpPr/>
            <p:nvPr/>
          </p:nvSpPr>
          <p:spPr>
            <a:xfrm>
              <a:off x="6829125" y="2199525"/>
              <a:ext cx="88750" cy="50000"/>
            </a:xfrm>
            <a:custGeom>
              <a:avLst/>
              <a:gdLst/>
              <a:ahLst/>
              <a:cxnLst/>
              <a:rect l="l" t="t" r="r" b="b"/>
              <a:pathLst>
                <a:path w="3550" h="2000" extrusionOk="0">
                  <a:moveTo>
                    <a:pt x="3550" y="0"/>
                  </a:moveTo>
                  <a:lnTo>
                    <a:pt x="3550" y="0"/>
                  </a:lnTo>
                  <a:cubicBezTo>
                    <a:pt x="2400" y="725"/>
                    <a:pt x="1163" y="1300"/>
                    <a:pt x="1" y="2000"/>
                  </a:cubicBezTo>
                  <a:cubicBezTo>
                    <a:pt x="1313" y="1662"/>
                    <a:pt x="2588" y="1000"/>
                    <a:pt x="3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 name="Google Shape;455;p4"/>
            <p:cNvSpPr/>
            <p:nvPr/>
          </p:nvSpPr>
          <p:spPr>
            <a:xfrm>
              <a:off x="7100000" y="1742525"/>
              <a:ext cx="55775" cy="19325"/>
            </a:xfrm>
            <a:custGeom>
              <a:avLst/>
              <a:gdLst/>
              <a:ahLst/>
              <a:cxnLst/>
              <a:rect l="l" t="t" r="r" b="b"/>
              <a:pathLst>
                <a:path w="2231" h="773" extrusionOk="0">
                  <a:moveTo>
                    <a:pt x="1243" y="0"/>
                  </a:moveTo>
                  <a:cubicBezTo>
                    <a:pt x="917" y="0"/>
                    <a:pt x="572" y="70"/>
                    <a:pt x="325" y="148"/>
                  </a:cubicBezTo>
                  <a:cubicBezTo>
                    <a:pt x="213" y="185"/>
                    <a:pt x="100" y="223"/>
                    <a:pt x="0" y="273"/>
                  </a:cubicBezTo>
                  <a:cubicBezTo>
                    <a:pt x="63" y="348"/>
                    <a:pt x="125" y="435"/>
                    <a:pt x="175" y="498"/>
                  </a:cubicBezTo>
                  <a:cubicBezTo>
                    <a:pt x="225" y="560"/>
                    <a:pt x="250" y="610"/>
                    <a:pt x="288" y="660"/>
                  </a:cubicBezTo>
                  <a:cubicBezTo>
                    <a:pt x="635" y="497"/>
                    <a:pt x="1154" y="286"/>
                    <a:pt x="1567" y="286"/>
                  </a:cubicBezTo>
                  <a:cubicBezTo>
                    <a:pt x="1882" y="286"/>
                    <a:pt x="2135" y="410"/>
                    <a:pt x="2200" y="772"/>
                  </a:cubicBezTo>
                  <a:cubicBezTo>
                    <a:pt x="2231" y="175"/>
                    <a:pt x="1759" y="0"/>
                    <a:pt x="1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 name="Google Shape;456;p4"/>
            <p:cNvSpPr/>
            <p:nvPr/>
          </p:nvSpPr>
          <p:spPr>
            <a:xfrm>
              <a:off x="7079075" y="1717375"/>
              <a:ext cx="66250" cy="29175"/>
            </a:xfrm>
            <a:custGeom>
              <a:avLst/>
              <a:gdLst/>
              <a:ahLst/>
              <a:cxnLst/>
              <a:rect l="l" t="t" r="r" b="b"/>
              <a:pathLst>
                <a:path w="2650" h="1167" extrusionOk="0">
                  <a:moveTo>
                    <a:pt x="1441" y="1"/>
                  </a:moveTo>
                  <a:cubicBezTo>
                    <a:pt x="955" y="1"/>
                    <a:pt x="472" y="90"/>
                    <a:pt x="0" y="241"/>
                  </a:cubicBezTo>
                  <a:cubicBezTo>
                    <a:pt x="0" y="254"/>
                    <a:pt x="13" y="254"/>
                    <a:pt x="25" y="266"/>
                  </a:cubicBezTo>
                  <a:cubicBezTo>
                    <a:pt x="288" y="491"/>
                    <a:pt x="538" y="779"/>
                    <a:pt x="675" y="1091"/>
                  </a:cubicBezTo>
                  <a:cubicBezTo>
                    <a:pt x="688" y="1116"/>
                    <a:pt x="700" y="1129"/>
                    <a:pt x="700" y="1154"/>
                  </a:cubicBezTo>
                  <a:cubicBezTo>
                    <a:pt x="713" y="1154"/>
                    <a:pt x="713" y="1166"/>
                    <a:pt x="725" y="1166"/>
                  </a:cubicBezTo>
                  <a:cubicBezTo>
                    <a:pt x="1254" y="968"/>
                    <a:pt x="1812" y="847"/>
                    <a:pt x="2408" y="847"/>
                  </a:cubicBezTo>
                  <a:cubicBezTo>
                    <a:pt x="2488" y="847"/>
                    <a:pt x="2568" y="849"/>
                    <a:pt x="2650" y="854"/>
                  </a:cubicBezTo>
                  <a:cubicBezTo>
                    <a:pt x="2308" y="740"/>
                    <a:pt x="1955" y="691"/>
                    <a:pt x="1602" y="691"/>
                  </a:cubicBezTo>
                  <a:cubicBezTo>
                    <a:pt x="1296" y="691"/>
                    <a:pt x="989" y="727"/>
                    <a:pt x="688" y="791"/>
                  </a:cubicBezTo>
                  <a:cubicBezTo>
                    <a:pt x="1200" y="566"/>
                    <a:pt x="1712" y="404"/>
                    <a:pt x="2337" y="379"/>
                  </a:cubicBezTo>
                  <a:cubicBezTo>
                    <a:pt x="2113" y="341"/>
                    <a:pt x="1890" y="323"/>
                    <a:pt x="1667" y="323"/>
                  </a:cubicBezTo>
                  <a:cubicBezTo>
                    <a:pt x="1232" y="323"/>
                    <a:pt x="801" y="392"/>
                    <a:pt x="388" y="516"/>
                  </a:cubicBezTo>
                  <a:cubicBezTo>
                    <a:pt x="925" y="279"/>
                    <a:pt x="1500" y="79"/>
                    <a:pt x="2150" y="66"/>
                  </a:cubicBezTo>
                  <a:cubicBezTo>
                    <a:pt x="1913" y="22"/>
                    <a:pt x="1677" y="1"/>
                    <a:pt x="14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 name="Google Shape;457;p4"/>
            <p:cNvSpPr/>
            <p:nvPr/>
          </p:nvSpPr>
          <p:spPr>
            <a:xfrm>
              <a:off x="7058450" y="1702775"/>
              <a:ext cx="65625" cy="20025"/>
            </a:xfrm>
            <a:custGeom>
              <a:avLst/>
              <a:gdLst/>
              <a:ahLst/>
              <a:cxnLst/>
              <a:rect l="l" t="t" r="r" b="b"/>
              <a:pathLst>
                <a:path w="2625" h="801" extrusionOk="0">
                  <a:moveTo>
                    <a:pt x="2250" y="1"/>
                  </a:moveTo>
                  <a:cubicBezTo>
                    <a:pt x="1500" y="1"/>
                    <a:pt x="725" y="101"/>
                    <a:pt x="0" y="313"/>
                  </a:cubicBezTo>
                  <a:cubicBezTo>
                    <a:pt x="288" y="438"/>
                    <a:pt x="550" y="600"/>
                    <a:pt x="788" y="800"/>
                  </a:cubicBezTo>
                  <a:cubicBezTo>
                    <a:pt x="1363" y="563"/>
                    <a:pt x="1975" y="351"/>
                    <a:pt x="2625" y="201"/>
                  </a:cubicBezTo>
                  <a:cubicBezTo>
                    <a:pt x="1925" y="201"/>
                    <a:pt x="1250" y="301"/>
                    <a:pt x="613" y="488"/>
                  </a:cubicBezTo>
                  <a:cubicBezTo>
                    <a:pt x="1100" y="301"/>
                    <a:pt x="1625" y="126"/>
                    <a:pt x="2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 name="Google Shape;458;p4"/>
            <p:cNvSpPr/>
            <p:nvPr/>
          </p:nvSpPr>
          <p:spPr>
            <a:xfrm>
              <a:off x="7028775" y="1693500"/>
              <a:ext cx="74050" cy="16500"/>
            </a:xfrm>
            <a:custGeom>
              <a:avLst/>
              <a:gdLst/>
              <a:ahLst/>
              <a:cxnLst/>
              <a:rect l="l" t="t" r="r" b="b"/>
              <a:pathLst>
                <a:path w="2962" h="660" extrusionOk="0">
                  <a:moveTo>
                    <a:pt x="1965" y="0"/>
                  </a:moveTo>
                  <a:cubicBezTo>
                    <a:pt x="1246" y="0"/>
                    <a:pt x="594" y="159"/>
                    <a:pt x="0" y="434"/>
                  </a:cubicBezTo>
                  <a:cubicBezTo>
                    <a:pt x="400" y="434"/>
                    <a:pt x="775" y="522"/>
                    <a:pt x="1137" y="659"/>
                  </a:cubicBezTo>
                  <a:cubicBezTo>
                    <a:pt x="1700" y="447"/>
                    <a:pt x="2325" y="259"/>
                    <a:pt x="2962" y="172"/>
                  </a:cubicBezTo>
                  <a:cubicBezTo>
                    <a:pt x="2831" y="164"/>
                    <a:pt x="2701" y="159"/>
                    <a:pt x="2570" y="159"/>
                  </a:cubicBezTo>
                  <a:cubicBezTo>
                    <a:pt x="2102" y="159"/>
                    <a:pt x="1634" y="211"/>
                    <a:pt x="1175" y="309"/>
                  </a:cubicBezTo>
                  <a:cubicBezTo>
                    <a:pt x="1525" y="184"/>
                    <a:pt x="1887" y="84"/>
                    <a:pt x="2262" y="9"/>
                  </a:cubicBezTo>
                  <a:cubicBezTo>
                    <a:pt x="2162" y="3"/>
                    <a:pt x="2063" y="0"/>
                    <a:pt x="19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 name="Google Shape;459;p4"/>
            <p:cNvSpPr/>
            <p:nvPr/>
          </p:nvSpPr>
          <p:spPr>
            <a:xfrm>
              <a:off x="7120000" y="1830250"/>
              <a:ext cx="98750" cy="195275"/>
            </a:xfrm>
            <a:custGeom>
              <a:avLst/>
              <a:gdLst/>
              <a:ahLst/>
              <a:cxnLst/>
              <a:rect l="l" t="t" r="r" b="b"/>
              <a:pathLst>
                <a:path w="3950" h="7811" extrusionOk="0">
                  <a:moveTo>
                    <a:pt x="3949" y="0"/>
                  </a:moveTo>
                  <a:cubicBezTo>
                    <a:pt x="3462" y="1512"/>
                    <a:pt x="2875" y="2887"/>
                    <a:pt x="2087" y="4312"/>
                  </a:cubicBezTo>
                  <a:cubicBezTo>
                    <a:pt x="1575" y="5336"/>
                    <a:pt x="1075" y="6361"/>
                    <a:pt x="388" y="7286"/>
                  </a:cubicBezTo>
                  <a:cubicBezTo>
                    <a:pt x="263" y="7461"/>
                    <a:pt x="138" y="7636"/>
                    <a:pt x="0" y="7811"/>
                  </a:cubicBezTo>
                  <a:cubicBezTo>
                    <a:pt x="88" y="7736"/>
                    <a:pt x="213" y="7623"/>
                    <a:pt x="313" y="7523"/>
                  </a:cubicBezTo>
                  <a:cubicBezTo>
                    <a:pt x="2412" y="5586"/>
                    <a:pt x="3599" y="2812"/>
                    <a:pt x="3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 name="Google Shape;460;p4"/>
            <p:cNvSpPr/>
            <p:nvPr/>
          </p:nvSpPr>
          <p:spPr>
            <a:xfrm>
              <a:off x="7131550" y="1855225"/>
              <a:ext cx="72200" cy="135325"/>
            </a:xfrm>
            <a:custGeom>
              <a:avLst/>
              <a:gdLst/>
              <a:ahLst/>
              <a:cxnLst/>
              <a:rect l="l" t="t" r="r" b="b"/>
              <a:pathLst>
                <a:path w="2888" h="5413" extrusionOk="0">
                  <a:moveTo>
                    <a:pt x="2887" y="1"/>
                  </a:moveTo>
                  <a:cubicBezTo>
                    <a:pt x="2575" y="538"/>
                    <a:pt x="2288" y="1088"/>
                    <a:pt x="2000" y="1638"/>
                  </a:cubicBezTo>
                  <a:cubicBezTo>
                    <a:pt x="2188" y="1201"/>
                    <a:pt x="2338" y="763"/>
                    <a:pt x="2475" y="313"/>
                  </a:cubicBezTo>
                  <a:lnTo>
                    <a:pt x="2475" y="313"/>
                  </a:lnTo>
                  <a:cubicBezTo>
                    <a:pt x="1963" y="1226"/>
                    <a:pt x="1413" y="2125"/>
                    <a:pt x="938" y="3050"/>
                  </a:cubicBezTo>
                  <a:cubicBezTo>
                    <a:pt x="675" y="3513"/>
                    <a:pt x="488" y="4012"/>
                    <a:pt x="188" y="4450"/>
                  </a:cubicBezTo>
                  <a:cubicBezTo>
                    <a:pt x="588" y="4050"/>
                    <a:pt x="925" y="3600"/>
                    <a:pt x="1238" y="3113"/>
                  </a:cubicBezTo>
                  <a:lnTo>
                    <a:pt x="1238" y="3113"/>
                  </a:lnTo>
                  <a:cubicBezTo>
                    <a:pt x="838" y="3887"/>
                    <a:pt x="426" y="4662"/>
                    <a:pt x="1" y="5412"/>
                  </a:cubicBezTo>
                  <a:cubicBezTo>
                    <a:pt x="1450" y="4075"/>
                    <a:pt x="2338" y="1950"/>
                    <a:pt x="28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 name="Google Shape;461;p4"/>
            <p:cNvSpPr/>
            <p:nvPr/>
          </p:nvSpPr>
          <p:spPr>
            <a:xfrm>
              <a:off x="7142175" y="1874925"/>
              <a:ext cx="36275" cy="65625"/>
            </a:xfrm>
            <a:custGeom>
              <a:avLst/>
              <a:gdLst/>
              <a:ahLst/>
              <a:cxnLst/>
              <a:rect l="l" t="t" r="r" b="b"/>
              <a:pathLst>
                <a:path w="1451" h="2625" extrusionOk="0">
                  <a:moveTo>
                    <a:pt x="1450" y="0"/>
                  </a:moveTo>
                  <a:lnTo>
                    <a:pt x="1450" y="0"/>
                  </a:lnTo>
                  <a:cubicBezTo>
                    <a:pt x="963" y="875"/>
                    <a:pt x="413" y="1712"/>
                    <a:pt x="1" y="2625"/>
                  </a:cubicBezTo>
                  <a:cubicBezTo>
                    <a:pt x="650" y="1862"/>
                    <a:pt x="1200" y="975"/>
                    <a:pt x="1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 name="Google Shape;462;p4"/>
            <p:cNvSpPr/>
            <p:nvPr/>
          </p:nvSpPr>
          <p:spPr>
            <a:xfrm>
              <a:off x="7142175" y="1880850"/>
              <a:ext cx="27525" cy="45325"/>
            </a:xfrm>
            <a:custGeom>
              <a:avLst/>
              <a:gdLst/>
              <a:ahLst/>
              <a:cxnLst/>
              <a:rect l="l" t="t" r="r" b="b"/>
              <a:pathLst>
                <a:path w="1101" h="1813" extrusionOk="0">
                  <a:moveTo>
                    <a:pt x="1100" y="1"/>
                  </a:moveTo>
                  <a:lnTo>
                    <a:pt x="1100" y="1"/>
                  </a:lnTo>
                  <a:cubicBezTo>
                    <a:pt x="688" y="576"/>
                    <a:pt x="350" y="1200"/>
                    <a:pt x="1" y="1813"/>
                  </a:cubicBezTo>
                  <a:cubicBezTo>
                    <a:pt x="513" y="1313"/>
                    <a:pt x="838" y="663"/>
                    <a:pt x="1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 name="Google Shape;463;p4"/>
            <p:cNvSpPr/>
            <p:nvPr/>
          </p:nvSpPr>
          <p:spPr>
            <a:xfrm>
              <a:off x="7142175" y="1881475"/>
              <a:ext cx="18775" cy="33775"/>
            </a:xfrm>
            <a:custGeom>
              <a:avLst/>
              <a:gdLst/>
              <a:ahLst/>
              <a:cxnLst/>
              <a:rect l="l" t="t" r="r" b="b"/>
              <a:pathLst>
                <a:path w="751" h="1351" extrusionOk="0">
                  <a:moveTo>
                    <a:pt x="750" y="1"/>
                  </a:moveTo>
                  <a:lnTo>
                    <a:pt x="750" y="1"/>
                  </a:lnTo>
                  <a:cubicBezTo>
                    <a:pt x="475" y="426"/>
                    <a:pt x="225" y="888"/>
                    <a:pt x="1" y="1350"/>
                  </a:cubicBezTo>
                  <a:cubicBezTo>
                    <a:pt x="338" y="975"/>
                    <a:pt x="588" y="488"/>
                    <a:pt x="7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 name="Google Shape;464;p4"/>
            <p:cNvSpPr/>
            <p:nvPr/>
          </p:nvSpPr>
          <p:spPr>
            <a:xfrm>
              <a:off x="7075000" y="1794325"/>
              <a:ext cx="98750" cy="202150"/>
            </a:xfrm>
            <a:custGeom>
              <a:avLst/>
              <a:gdLst/>
              <a:ahLst/>
              <a:cxnLst/>
              <a:rect l="l" t="t" r="r" b="b"/>
              <a:pathLst>
                <a:path w="3950" h="8086" extrusionOk="0">
                  <a:moveTo>
                    <a:pt x="3950" y="0"/>
                  </a:moveTo>
                  <a:lnTo>
                    <a:pt x="3950" y="0"/>
                  </a:lnTo>
                  <a:cubicBezTo>
                    <a:pt x="3900" y="150"/>
                    <a:pt x="3837" y="413"/>
                    <a:pt x="3787" y="612"/>
                  </a:cubicBezTo>
                  <a:cubicBezTo>
                    <a:pt x="3750" y="725"/>
                    <a:pt x="3712" y="837"/>
                    <a:pt x="3687" y="962"/>
                  </a:cubicBezTo>
                  <a:cubicBezTo>
                    <a:pt x="3587" y="1450"/>
                    <a:pt x="3462" y="1937"/>
                    <a:pt x="3300" y="2412"/>
                  </a:cubicBezTo>
                  <a:cubicBezTo>
                    <a:pt x="3075" y="3099"/>
                    <a:pt x="2788" y="3799"/>
                    <a:pt x="2425" y="4424"/>
                  </a:cubicBezTo>
                  <a:cubicBezTo>
                    <a:pt x="2225" y="4774"/>
                    <a:pt x="2050" y="5111"/>
                    <a:pt x="1813" y="5436"/>
                  </a:cubicBezTo>
                  <a:cubicBezTo>
                    <a:pt x="1613" y="5724"/>
                    <a:pt x="1400" y="6024"/>
                    <a:pt x="1225" y="6336"/>
                  </a:cubicBezTo>
                  <a:cubicBezTo>
                    <a:pt x="1200" y="6386"/>
                    <a:pt x="1175" y="6423"/>
                    <a:pt x="1138" y="6473"/>
                  </a:cubicBezTo>
                  <a:cubicBezTo>
                    <a:pt x="1125" y="6473"/>
                    <a:pt x="1125" y="6486"/>
                    <a:pt x="1113" y="6486"/>
                  </a:cubicBezTo>
                  <a:cubicBezTo>
                    <a:pt x="763" y="7036"/>
                    <a:pt x="388" y="7573"/>
                    <a:pt x="1" y="8085"/>
                  </a:cubicBezTo>
                  <a:cubicBezTo>
                    <a:pt x="2138" y="6011"/>
                    <a:pt x="3850" y="3487"/>
                    <a:pt x="3925" y="413"/>
                  </a:cubicBezTo>
                  <a:cubicBezTo>
                    <a:pt x="3937" y="275"/>
                    <a:pt x="3950" y="138"/>
                    <a:pt x="39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 name="Google Shape;465;p4"/>
            <p:cNvSpPr/>
            <p:nvPr/>
          </p:nvSpPr>
          <p:spPr>
            <a:xfrm>
              <a:off x="6670425" y="2149225"/>
              <a:ext cx="20025" cy="60000"/>
            </a:xfrm>
            <a:custGeom>
              <a:avLst/>
              <a:gdLst/>
              <a:ahLst/>
              <a:cxnLst/>
              <a:rect l="l" t="t" r="r" b="b"/>
              <a:pathLst>
                <a:path w="801" h="2400" extrusionOk="0">
                  <a:moveTo>
                    <a:pt x="538" y="0"/>
                  </a:moveTo>
                  <a:cubicBezTo>
                    <a:pt x="250" y="363"/>
                    <a:pt x="0" y="800"/>
                    <a:pt x="13" y="1275"/>
                  </a:cubicBezTo>
                  <a:cubicBezTo>
                    <a:pt x="50" y="1737"/>
                    <a:pt x="300" y="2300"/>
                    <a:pt x="800" y="2400"/>
                  </a:cubicBezTo>
                  <a:cubicBezTo>
                    <a:pt x="238" y="2062"/>
                    <a:pt x="225" y="1100"/>
                    <a:pt x="413" y="550"/>
                  </a:cubicBezTo>
                  <a:cubicBezTo>
                    <a:pt x="463" y="375"/>
                    <a:pt x="538" y="200"/>
                    <a:pt x="638" y="25"/>
                  </a:cubicBezTo>
                  <a:cubicBezTo>
                    <a:pt x="600" y="25"/>
                    <a:pt x="575" y="13"/>
                    <a:pt x="5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 name="Google Shape;466;p4"/>
            <p:cNvSpPr/>
            <p:nvPr/>
          </p:nvSpPr>
          <p:spPr>
            <a:xfrm>
              <a:off x="6665425" y="2146400"/>
              <a:ext cx="15650" cy="52525"/>
            </a:xfrm>
            <a:custGeom>
              <a:avLst/>
              <a:gdLst/>
              <a:ahLst/>
              <a:cxnLst/>
              <a:rect l="l" t="t" r="r" b="b"/>
              <a:pathLst>
                <a:path w="626" h="2101" extrusionOk="0">
                  <a:moveTo>
                    <a:pt x="513" y="1"/>
                  </a:moveTo>
                  <a:cubicBezTo>
                    <a:pt x="250" y="263"/>
                    <a:pt x="51" y="601"/>
                    <a:pt x="1" y="963"/>
                  </a:cubicBezTo>
                  <a:cubicBezTo>
                    <a:pt x="1" y="1351"/>
                    <a:pt x="51" y="1788"/>
                    <a:pt x="288" y="2100"/>
                  </a:cubicBezTo>
                  <a:cubicBezTo>
                    <a:pt x="238" y="1988"/>
                    <a:pt x="213" y="1863"/>
                    <a:pt x="213" y="1750"/>
                  </a:cubicBezTo>
                  <a:cubicBezTo>
                    <a:pt x="176" y="1101"/>
                    <a:pt x="288" y="601"/>
                    <a:pt x="625" y="63"/>
                  </a:cubicBezTo>
                  <a:cubicBezTo>
                    <a:pt x="600" y="51"/>
                    <a:pt x="588" y="51"/>
                    <a:pt x="563" y="38"/>
                  </a:cubicBezTo>
                  <a:cubicBezTo>
                    <a:pt x="550" y="26"/>
                    <a:pt x="538" y="13"/>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 name="Google Shape;467;p4"/>
            <p:cNvSpPr/>
            <p:nvPr/>
          </p:nvSpPr>
          <p:spPr>
            <a:xfrm>
              <a:off x="6648250" y="2139525"/>
              <a:ext cx="27200" cy="55325"/>
            </a:xfrm>
            <a:custGeom>
              <a:avLst/>
              <a:gdLst/>
              <a:ahLst/>
              <a:cxnLst/>
              <a:rect l="l" t="t" r="r" b="b"/>
              <a:pathLst>
                <a:path w="1088" h="2213" extrusionOk="0">
                  <a:moveTo>
                    <a:pt x="713" y="1"/>
                  </a:moveTo>
                  <a:cubicBezTo>
                    <a:pt x="200" y="501"/>
                    <a:pt x="0" y="1363"/>
                    <a:pt x="275" y="2013"/>
                  </a:cubicBezTo>
                  <a:cubicBezTo>
                    <a:pt x="225" y="1738"/>
                    <a:pt x="300" y="1451"/>
                    <a:pt x="388" y="1176"/>
                  </a:cubicBezTo>
                  <a:lnTo>
                    <a:pt x="388" y="1176"/>
                  </a:lnTo>
                  <a:cubicBezTo>
                    <a:pt x="338" y="1526"/>
                    <a:pt x="400" y="1900"/>
                    <a:pt x="563" y="2213"/>
                  </a:cubicBezTo>
                  <a:cubicBezTo>
                    <a:pt x="488" y="2025"/>
                    <a:pt x="525" y="1675"/>
                    <a:pt x="538" y="1551"/>
                  </a:cubicBezTo>
                  <a:cubicBezTo>
                    <a:pt x="625" y="988"/>
                    <a:pt x="763" y="688"/>
                    <a:pt x="1087" y="201"/>
                  </a:cubicBezTo>
                  <a:cubicBezTo>
                    <a:pt x="1050" y="163"/>
                    <a:pt x="1012" y="138"/>
                    <a:pt x="962" y="101"/>
                  </a:cubicBezTo>
                  <a:cubicBezTo>
                    <a:pt x="863" y="201"/>
                    <a:pt x="750" y="313"/>
                    <a:pt x="663" y="438"/>
                  </a:cubicBezTo>
                  <a:cubicBezTo>
                    <a:pt x="725" y="313"/>
                    <a:pt x="800" y="176"/>
                    <a:pt x="887" y="63"/>
                  </a:cubicBezTo>
                  <a:cubicBezTo>
                    <a:pt x="825" y="51"/>
                    <a:pt x="763" y="26"/>
                    <a:pt x="7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 name="Google Shape;468;p4"/>
            <p:cNvSpPr/>
            <p:nvPr/>
          </p:nvSpPr>
          <p:spPr>
            <a:xfrm>
              <a:off x="6637300" y="2132350"/>
              <a:ext cx="25975" cy="58125"/>
            </a:xfrm>
            <a:custGeom>
              <a:avLst/>
              <a:gdLst/>
              <a:ahLst/>
              <a:cxnLst/>
              <a:rect l="l" t="t" r="r" b="b"/>
              <a:pathLst>
                <a:path w="1039" h="2325" extrusionOk="0">
                  <a:moveTo>
                    <a:pt x="738" y="1"/>
                  </a:moveTo>
                  <a:cubicBezTo>
                    <a:pt x="188" y="513"/>
                    <a:pt x="1" y="1263"/>
                    <a:pt x="251" y="2037"/>
                  </a:cubicBezTo>
                  <a:cubicBezTo>
                    <a:pt x="238" y="1825"/>
                    <a:pt x="263" y="1613"/>
                    <a:pt x="313" y="1400"/>
                  </a:cubicBezTo>
                  <a:lnTo>
                    <a:pt x="313" y="1400"/>
                  </a:lnTo>
                  <a:cubicBezTo>
                    <a:pt x="301" y="1688"/>
                    <a:pt x="351" y="2000"/>
                    <a:pt x="451" y="2325"/>
                  </a:cubicBezTo>
                  <a:cubicBezTo>
                    <a:pt x="401" y="1575"/>
                    <a:pt x="613" y="813"/>
                    <a:pt x="1038" y="238"/>
                  </a:cubicBezTo>
                  <a:cubicBezTo>
                    <a:pt x="1038" y="238"/>
                    <a:pt x="1038" y="225"/>
                    <a:pt x="1038" y="225"/>
                  </a:cubicBezTo>
                  <a:cubicBezTo>
                    <a:pt x="988" y="200"/>
                    <a:pt x="938" y="163"/>
                    <a:pt x="901" y="138"/>
                  </a:cubicBezTo>
                  <a:cubicBezTo>
                    <a:pt x="863" y="163"/>
                    <a:pt x="826" y="200"/>
                    <a:pt x="801" y="225"/>
                  </a:cubicBezTo>
                  <a:cubicBezTo>
                    <a:pt x="826" y="188"/>
                    <a:pt x="851" y="150"/>
                    <a:pt x="876" y="113"/>
                  </a:cubicBezTo>
                  <a:cubicBezTo>
                    <a:pt x="826" y="76"/>
                    <a:pt x="788" y="38"/>
                    <a:pt x="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 name="Google Shape;469;p4"/>
            <p:cNvSpPr/>
            <p:nvPr/>
          </p:nvSpPr>
          <p:spPr>
            <a:xfrm>
              <a:off x="6633250" y="2126425"/>
              <a:ext cx="20650" cy="47500"/>
            </a:xfrm>
            <a:custGeom>
              <a:avLst/>
              <a:gdLst/>
              <a:ahLst/>
              <a:cxnLst/>
              <a:rect l="l" t="t" r="r" b="b"/>
              <a:pathLst>
                <a:path w="826" h="1900" extrusionOk="0">
                  <a:moveTo>
                    <a:pt x="688" y="0"/>
                  </a:moveTo>
                  <a:cubicBezTo>
                    <a:pt x="200" y="475"/>
                    <a:pt x="0" y="1225"/>
                    <a:pt x="100" y="1900"/>
                  </a:cubicBezTo>
                  <a:cubicBezTo>
                    <a:pt x="200" y="1262"/>
                    <a:pt x="475" y="675"/>
                    <a:pt x="825" y="175"/>
                  </a:cubicBezTo>
                  <a:cubicBezTo>
                    <a:pt x="775" y="113"/>
                    <a:pt x="738" y="63"/>
                    <a:pt x="6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 name="Google Shape;470;p4"/>
            <p:cNvSpPr/>
            <p:nvPr/>
          </p:nvSpPr>
          <p:spPr>
            <a:xfrm>
              <a:off x="6783825" y="2078300"/>
              <a:ext cx="76250" cy="38450"/>
            </a:xfrm>
            <a:custGeom>
              <a:avLst/>
              <a:gdLst/>
              <a:ahLst/>
              <a:cxnLst/>
              <a:rect l="l" t="t" r="r" b="b"/>
              <a:pathLst>
                <a:path w="3050" h="1538" extrusionOk="0">
                  <a:moveTo>
                    <a:pt x="88" y="1"/>
                  </a:moveTo>
                  <a:cubicBezTo>
                    <a:pt x="1" y="51"/>
                    <a:pt x="26" y="201"/>
                    <a:pt x="126" y="213"/>
                  </a:cubicBezTo>
                  <a:cubicBezTo>
                    <a:pt x="1238" y="351"/>
                    <a:pt x="2200" y="813"/>
                    <a:pt x="3050" y="1538"/>
                  </a:cubicBezTo>
                  <a:cubicBezTo>
                    <a:pt x="2288" y="713"/>
                    <a:pt x="1238" y="26"/>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 name="Google Shape;471;p4"/>
            <p:cNvSpPr/>
            <p:nvPr/>
          </p:nvSpPr>
          <p:spPr>
            <a:xfrm>
              <a:off x="6865050" y="2121725"/>
              <a:ext cx="25350" cy="32200"/>
            </a:xfrm>
            <a:custGeom>
              <a:avLst/>
              <a:gdLst/>
              <a:ahLst/>
              <a:cxnLst/>
              <a:rect l="l" t="t" r="r" b="b"/>
              <a:pathLst>
                <a:path w="1014" h="1288" extrusionOk="0">
                  <a:moveTo>
                    <a:pt x="1" y="1"/>
                  </a:moveTo>
                  <a:lnTo>
                    <a:pt x="1" y="1"/>
                  </a:lnTo>
                  <a:cubicBezTo>
                    <a:pt x="351" y="376"/>
                    <a:pt x="613" y="750"/>
                    <a:pt x="826" y="1163"/>
                  </a:cubicBezTo>
                  <a:cubicBezTo>
                    <a:pt x="613" y="838"/>
                    <a:pt x="363" y="525"/>
                    <a:pt x="76" y="263"/>
                  </a:cubicBezTo>
                  <a:lnTo>
                    <a:pt x="76" y="263"/>
                  </a:lnTo>
                  <a:cubicBezTo>
                    <a:pt x="313" y="563"/>
                    <a:pt x="526" y="938"/>
                    <a:pt x="701" y="1288"/>
                  </a:cubicBezTo>
                  <a:cubicBezTo>
                    <a:pt x="801" y="1213"/>
                    <a:pt x="901" y="1138"/>
                    <a:pt x="1013" y="1050"/>
                  </a:cubicBezTo>
                  <a:cubicBezTo>
                    <a:pt x="738" y="650"/>
                    <a:pt x="376" y="3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 name="Google Shape;472;p4"/>
            <p:cNvSpPr/>
            <p:nvPr/>
          </p:nvSpPr>
          <p:spPr>
            <a:xfrm>
              <a:off x="6899425" y="2146400"/>
              <a:ext cx="18775" cy="16275"/>
            </a:xfrm>
            <a:custGeom>
              <a:avLst/>
              <a:gdLst/>
              <a:ahLst/>
              <a:cxnLst/>
              <a:rect l="l" t="t" r="r" b="b"/>
              <a:pathLst>
                <a:path w="751" h="651" extrusionOk="0">
                  <a:moveTo>
                    <a:pt x="650" y="1"/>
                  </a:moveTo>
                  <a:cubicBezTo>
                    <a:pt x="475" y="113"/>
                    <a:pt x="288" y="238"/>
                    <a:pt x="101" y="363"/>
                  </a:cubicBezTo>
                  <a:cubicBezTo>
                    <a:pt x="76" y="376"/>
                    <a:pt x="38" y="401"/>
                    <a:pt x="1" y="426"/>
                  </a:cubicBezTo>
                  <a:cubicBezTo>
                    <a:pt x="51" y="501"/>
                    <a:pt x="88" y="576"/>
                    <a:pt x="138" y="651"/>
                  </a:cubicBezTo>
                  <a:cubicBezTo>
                    <a:pt x="163" y="638"/>
                    <a:pt x="176" y="613"/>
                    <a:pt x="201" y="601"/>
                  </a:cubicBezTo>
                  <a:cubicBezTo>
                    <a:pt x="226" y="588"/>
                    <a:pt x="263" y="576"/>
                    <a:pt x="288" y="551"/>
                  </a:cubicBezTo>
                  <a:cubicBezTo>
                    <a:pt x="438" y="426"/>
                    <a:pt x="600" y="288"/>
                    <a:pt x="750" y="138"/>
                  </a:cubicBezTo>
                  <a:cubicBezTo>
                    <a:pt x="713" y="88"/>
                    <a:pt x="688" y="38"/>
                    <a:pt x="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 name="Google Shape;473;p4"/>
            <p:cNvSpPr/>
            <p:nvPr/>
          </p:nvSpPr>
          <p:spPr>
            <a:xfrm>
              <a:off x="6809775" y="2075500"/>
              <a:ext cx="90000" cy="70925"/>
            </a:xfrm>
            <a:custGeom>
              <a:avLst/>
              <a:gdLst/>
              <a:ahLst/>
              <a:cxnLst/>
              <a:rect l="l" t="t" r="r" b="b"/>
              <a:pathLst>
                <a:path w="3600" h="2837" extrusionOk="0">
                  <a:moveTo>
                    <a:pt x="0" y="0"/>
                  </a:moveTo>
                  <a:lnTo>
                    <a:pt x="0" y="0"/>
                  </a:lnTo>
                  <a:cubicBezTo>
                    <a:pt x="1412" y="650"/>
                    <a:pt x="2474" y="1612"/>
                    <a:pt x="3312" y="2837"/>
                  </a:cubicBezTo>
                  <a:cubicBezTo>
                    <a:pt x="3412" y="2762"/>
                    <a:pt x="3512" y="2674"/>
                    <a:pt x="3599" y="2599"/>
                  </a:cubicBezTo>
                  <a:cubicBezTo>
                    <a:pt x="3599" y="2587"/>
                    <a:pt x="3587" y="2574"/>
                    <a:pt x="3574" y="2562"/>
                  </a:cubicBezTo>
                  <a:cubicBezTo>
                    <a:pt x="2687" y="1375"/>
                    <a:pt x="1375" y="5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 name="Google Shape;474;p4"/>
            <p:cNvSpPr/>
            <p:nvPr/>
          </p:nvSpPr>
          <p:spPr>
            <a:xfrm>
              <a:off x="6854125" y="2090175"/>
              <a:ext cx="53125" cy="50325"/>
            </a:xfrm>
            <a:custGeom>
              <a:avLst/>
              <a:gdLst/>
              <a:ahLst/>
              <a:cxnLst/>
              <a:rect l="l" t="t" r="r" b="b"/>
              <a:pathLst>
                <a:path w="2125" h="2013" extrusionOk="0">
                  <a:moveTo>
                    <a:pt x="1" y="0"/>
                  </a:moveTo>
                  <a:lnTo>
                    <a:pt x="1" y="0"/>
                  </a:lnTo>
                  <a:cubicBezTo>
                    <a:pt x="725" y="563"/>
                    <a:pt x="1300" y="1188"/>
                    <a:pt x="1775" y="1900"/>
                  </a:cubicBezTo>
                  <a:cubicBezTo>
                    <a:pt x="1800" y="1937"/>
                    <a:pt x="1813" y="1975"/>
                    <a:pt x="1838" y="2012"/>
                  </a:cubicBezTo>
                  <a:cubicBezTo>
                    <a:pt x="1938" y="1937"/>
                    <a:pt x="2025" y="1850"/>
                    <a:pt x="2125" y="1775"/>
                  </a:cubicBezTo>
                  <a:cubicBezTo>
                    <a:pt x="1550" y="1075"/>
                    <a:pt x="825" y="4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 name="Google Shape;475;p4"/>
            <p:cNvSpPr/>
            <p:nvPr/>
          </p:nvSpPr>
          <p:spPr>
            <a:xfrm>
              <a:off x="6875375" y="2097050"/>
              <a:ext cx="39700" cy="35325"/>
            </a:xfrm>
            <a:custGeom>
              <a:avLst/>
              <a:gdLst/>
              <a:ahLst/>
              <a:cxnLst/>
              <a:rect l="l" t="t" r="r" b="b"/>
              <a:pathLst>
                <a:path w="1588" h="1413" extrusionOk="0">
                  <a:moveTo>
                    <a:pt x="0" y="0"/>
                  </a:moveTo>
                  <a:cubicBezTo>
                    <a:pt x="588" y="388"/>
                    <a:pt x="1000" y="875"/>
                    <a:pt x="1375" y="1413"/>
                  </a:cubicBezTo>
                  <a:cubicBezTo>
                    <a:pt x="1450" y="1350"/>
                    <a:pt x="1512" y="1288"/>
                    <a:pt x="1587" y="1225"/>
                  </a:cubicBezTo>
                  <a:cubicBezTo>
                    <a:pt x="1150" y="713"/>
                    <a:pt x="613" y="28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 name="Google Shape;476;p4"/>
            <p:cNvSpPr/>
            <p:nvPr/>
          </p:nvSpPr>
          <p:spPr>
            <a:xfrm>
              <a:off x="6895375" y="2101425"/>
              <a:ext cx="25625" cy="24700"/>
            </a:xfrm>
            <a:custGeom>
              <a:avLst/>
              <a:gdLst/>
              <a:ahLst/>
              <a:cxnLst/>
              <a:rect l="l" t="t" r="r" b="b"/>
              <a:pathLst>
                <a:path w="1025" h="988" extrusionOk="0">
                  <a:moveTo>
                    <a:pt x="0" y="0"/>
                  </a:moveTo>
                  <a:lnTo>
                    <a:pt x="0" y="0"/>
                  </a:lnTo>
                  <a:cubicBezTo>
                    <a:pt x="363" y="350"/>
                    <a:pt x="612" y="663"/>
                    <a:pt x="862" y="988"/>
                  </a:cubicBezTo>
                  <a:cubicBezTo>
                    <a:pt x="900" y="950"/>
                    <a:pt x="937" y="913"/>
                    <a:pt x="975" y="888"/>
                  </a:cubicBezTo>
                  <a:cubicBezTo>
                    <a:pt x="1000" y="875"/>
                    <a:pt x="1012" y="863"/>
                    <a:pt x="1025" y="838"/>
                  </a:cubicBezTo>
                  <a:cubicBezTo>
                    <a:pt x="712" y="525"/>
                    <a:pt x="363" y="2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 name="Google Shape;477;p4"/>
            <p:cNvSpPr/>
            <p:nvPr/>
          </p:nvSpPr>
          <p:spPr>
            <a:xfrm>
              <a:off x="6811950" y="1961750"/>
              <a:ext cx="53125" cy="12600"/>
            </a:xfrm>
            <a:custGeom>
              <a:avLst/>
              <a:gdLst/>
              <a:ahLst/>
              <a:cxnLst/>
              <a:rect l="l" t="t" r="r" b="b"/>
              <a:pathLst>
                <a:path w="2125" h="504" extrusionOk="0">
                  <a:moveTo>
                    <a:pt x="1139" y="0"/>
                  </a:moveTo>
                  <a:cubicBezTo>
                    <a:pt x="1037" y="0"/>
                    <a:pt x="936" y="5"/>
                    <a:pt x="838" y="14"/>
                  </a:cubicBezTo>
                  <a:cubicBezTo>
                    <a:pt x="563" y="51"/>
                    <a:pt x="300" y="139"/>
                    <a:pt x="63" y="276"/>
                  </a:cubicBezTo>
                  <a:cubicBezTo>
                    <a:pt x="26" y="301"/>
                    <a:pt x="1" y="364"/>
                    <a:pt x="13" y="414"/>
                  </a:cubicBezTo>
                  <a:cubicBezTo>
                    <a:pt x="22" y="469"/>
                    <a:pt x="78" y="503"/>
                    <a:pt x="132" y="503"/>
                  </a:cubicBezTo>
                  <a:cubicBezTo>
                    <a:pt x="152" y="503"/>
                    <a:pt x="171" y="499"/>
                    <a:pt x="188" y="489"/>
                  </a:cubicBezTo>
                  <a:cubicBezTo>
                    <a:pt x="180" y="489"/>
                    <a:pt x="166" y="494"/>
                    <a:pt x="165" y="494"/>
                  </a:cubicBezTo>
                  <a:cubicBezTo>
                    <a:pt x="164" y="494"/>
                    <a:pt x="167" y="493"/>
                    <a:pt x="175" y="489"/>
                  </a:cubicBezTo>
                  <a:cubicBezTo>
                    <a:pt x="643" y="337"/>
                    <a:pt x="1067" y="174"/>
                    <a:pt x="1529" y="174"/>
                  </a:cubicBezTo>
                  <a:cubicBezTo>
                    <a:pt x="1561" y="174"/>
                    <a:pt x="1593" y="175"/>
                    <a:pt x="1625" y="176"/>
                  </a:cubicBezTo>
                  <a:cubicBezTo>
                    <a:pt x="1813" y="176"/>
                    <a:pt x="1962" y="176"/>
                    <a:pt x="2125" y="276"/>
                  </a:cubicBezTo>
                  <a:cubicBezTo>
                    <a:pt x="1854" y="63"/>
                    <a:pt x="1492" y="0"/>
                    <a:pt x="1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 name="Google Shape;478;p4"/>
            <p:cNvSpPr/>
            <p:nvPr/>
          </p:nvSpPr>
          <p:spPr>
            <a:xfrm>
              <a:off x="6787575" y="1942100"/>
              <a:ext cx="86250" cy="37200"/>
            </a:xfrm>
            <a:custGeom>
              <a:avLst/>
              <a:gdLst/>
              <a:ahLst/>
              <a:cxnLst/>
              <a:rect l="l" t="t" r="r" b="b"/>
              <a:pathLst>
                <a:path w="3450" h="1488" extrusionOk="0">
                  <a:moveTo>
                    <a:pt x="1763" y="0"/>
                  </a:moveTo>
                  <a:cubicBezTo>
                    <a:pt x="1250" y="75"/>
                    <a:pt x="776" y="287"/>
                    <a:pt x="351" y="587"/>
                  </a:cubicBezTo>
                  <a:cubicBezTo>
                    <a:pt x="801" y="375"/>
                    <a:pt x="1238" y="275"/>
                    <a:pt x="1700" y="237"/>
                  </a:cubicBezTo>
                  <a:lnTo>
                    <a:pt x="1700" y="237"/>
                  </a:lnTo>
                  <a:cubicBezTo>
                    <a:pt x="1175" y="362"/>
                    <a:pt x="663" y="600"/>
                    <a:pt x="213" y="925"/>
                  </a:cubicBezTo>
                  <a:cubicBezTo>
                    <a:pt x="688" y="662"/>
                    <a:pt x="1313" y="462"/>
                    <a:pt x="1763" y="425"/>
                  </a:cubicBezTo>
                  <a:cubicBezTo>
                    <a:pt x="1925" y="400"/>
                    <a:pt x="2075" y="400"/>
                    <a:pt x="2200" y="400"/>
                  </a:cubicBezTo>
                  <a:cubicBezTo>
                    <a:pt x="1363" y="500"/>
                    <a:pt x="563" y="862"/>
                    <a:pt x="1" y="1487"/>
                  </a:cubicBezTo>
                  <a:cubicBezTo>
                    <a:pt x="659" y="944"/>
                    <a:pt x="1414" y="732"/>
                    <a:pt x="2178" y="732"/>
                  </a:cubicBezTo>
                  <a:cubicBezTo>
                    <a:pt x="2575" y="732"/>
                    <a:pt x="2974" y="789"/>
                    <a:pt x="3362" y="887"/>
                  </a:cubicBezTo>
                  <a:cubicBezTo>
                    <a:pt x="3400" y="887"/>
                    <a:pt x="3425" y="887"/>
                    <a:pt x="3450" y="900"/>
                  </a:cubicBezTo>
                  <a:cubicBezTo>
                    <a:pt x="3387" y="850"/>
                    <a:pt x="3325" y="800"/>
                    <a:pt x="3262" y="737"/>
                  </a:cubicBezTo>
                  <a:cubicBezTo>
                    <a:pt x="3237" y="725"/>
                    <a:pt x="3225" y="712"/>
                    <a:pt x="3212" y="700"/>
                  </a:cubicBezTo>
                  <a:cubicBezTo>
                    <a:pt x="2987" y="625"/>
                    <a:pt x="2763" y="550"/>
                    <a:pt x="2550" y="450"/>
                  </a:cubicBezTo>
                  <a:cubicBezTo>
                    <a:pt x="2325" y="337"/>
                    <a:pt x="2113" y="212"/>
                    <a:pt x="1913" y="88"/>
                  </a:cubicBezTo>
                  <a:cubicBezTo>
                    <a:pt x="1863" y="63"/>
                    <a:pt x="1813" y="25"/>
                    <a:pt x="1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 name="Google Shape;479;p4"/>
            <p:cNvSpPr/>
            <p:nvPr/>
          </p:nvSpPr>
          <p:spPr>
            <a:xfrm>
              <a:off x="6794150" y="1937400"/>
              <a:ext cx="36575" cy="13450"/>
            </a:xfrm>
            <a:custGeom>
              <a:avLst/>
              <a:gdLst/>
              <a:ahLst/>
              <a:cxnLst/>
              <a:rect l="l" t="t" r="r" b="b"/>
              <a:pathLst>
                <a:path w="1463" h="538" extrusionOk="0">
                  <a:moveTo>
                    <a:pt x="1225" y="1"/>
                  </a:moveTo>
                  <a:cubicBezTo>
                    <a:pt x="787" y="101"/>
                    <a:pt x="363" y="276"/>
                    <a:pt x="0" y="538"/>
                  </a:cubicBezTo>
                  <a:cubicBezTo>
                    <a:pt x="538" y="288"/>
                    <a:pt x="1000" y="226"/>
                    <a:pt x="1462" y="163"/>
                  </a:cubicBezTo>
                  <a:cubicBezTo>
                    <a:pt x="1387" y="113"/>
                    <a:pt x="1300" y="63"/>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 name="Google Shape;480;p4"/>
            <p:cNvSpPr/>
            <p:nvPr/>
          </p:nvSpPr>
          <p:spPr>
            <a:xfrm>
              <a:off x="6915675" y="2049875"/>
              <a:ext cx="29400" cy="32200"/>
            </a:xfrm>
            <a:custGeom>
              <a:avLst/>
              <a:gdLst/>
              <a:ahLst/>
              <a:cxnLst/>
              <a:rect l="l" t="t" r="r" b="b"/>
              <a:pathLst>
                <a:path w="1176" h="1288" extrusionOk="0">
                  <a:moveTo>
                    <a:pt x="0" y="0"/>
                  </a:moveTo>
                  <a:cubicBezTo>
                    <a:pt x="475" y="388"/>
                    <a:pt x="850" y="813"/>
                    <a:pt x="1175" y="1288"/>
                  </a:cubicBezTo>
                  <a:cubicBezTo>
                    <a:pt x="1163" y="1125"/>
                    <a:pt x="1150" y="975"/>
                    <a:pt x="1138" y="825"/>
                  </a:cubicBezTo>
                  <a:cubicBezTo>
                    <a:pt x="788" y="500"/>
                    <a:pt x="400"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 name="Google Shape;481;p4"/>
            <p:cNvSpPr/>
            <p:nvPr/>
          </p:nvSpPr>
          <p:spPr>
            <a:xfrm>
              <a:off x="6905050" y="2030825"/>
              <a:ext cx="39075" cy="39375"/>
            </a:xfrm>
            <a:custGeom>
              <a:avLst/>
              <a:gdLst/>
              <a:ahLst/>
              <a:cxnLst/>
              <a:rect l="l" t="t" r="r" b="b"/>
              <a:pathLst>
                <a:path w="1563" h="1575" extrusionOk="0">
                  <a:moveTo>
                    <a:pt x="1" y="0"/>
                  </a:moveTo>
                  <a:cubicBezTo>
                    <a:pt x="663" y="437"/>
                    <a:pt x="1138" y="975"/>
                    <a:pt x="1563" y="1575"/>
                  </a:cubicBezTo>
                  <a:cubicBezTo>
                    <a:pt x="1538" y="1362"/>
                    <a:pt x="1500" y="1150"/>
                    <a:pt x="1450" y="937"/>
                  </a:cubicBezTo>
                  <a:cubicBezTo>
                    <a:pt x="1025" y="550"/>
                    <a:pt x="538"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 name="Google Shape;482;p4"/>
            <p:cNvSpPr/>
            <p:nvPr/>
          </p:nvSpPr>
          <p:spPr>
            <a:xfrm>
              <a:off x="6817575" y="1972625"/>
              <a:ext cx="123750" cy="80400"/>
            </a:xfrm>
            <a:custGeom>
              <a:avLst/>
              <a:gdLst/>
              <a:ahLst/>
              <a:cxnLst/>
              <a:rect l="l" t="t" r="r" b="b"/>
              <a:pathLst>
                <a:path w="4950" h="3216" extrusionOk="0">
                  <a:moveTo>
                    <a:pt x="1314" y="0"/>
                  </a:moveTo>
                  <a:cubicBezTo>
                    <a:pt x="860" y="0"/>
                    <a:pt x="411" y="76"/>
                    <a:pt x="0" y="279"/>
                  </a:cubicBezTo>
                  <a:cubicBezTo>
                    <a:pt x="285" y="181"/>
                    <a:pt x="565" y="140"/>
                    <a:pt x="846" y="140"/>
                  </a:cubicBezTo>
                  <a:cubicBezTo>
                    <a:pt x="1280" y="140"/>
                    <a:pt x="1714" y="237"/>
                    <a:pt x="2162" y="366"/>
                  </a:cubicBezTo>
                  <a:cubicBezTo>
                    <a:pt x="2587" y="479"/>
                    <a:pt x="3000" y="666"/>
                    <a:pt x="3400" y="891"/>
                  </a:cubicBezTo>
                  <a:cubicBezTo>
                    <a:pt x="2741" y="644"/>
                    <a:pt x="2049" y="465"/>
                    <a:pt x="1358" y="465"/>
                  </a:cubicBezTo>
                  <a:cubicBezTo>
                    <a:pt x="1210" y="465"/>
                    <a:pt x="1061" y="473"/>
                    <a:pt x="913" y="491"/>
                  </a:cubicBezTo>
                  <a:cubicBezTo>
                    <a:pt x="949" y="488"/>
                    <a:pt x="987" y="487"/>
                    <a:pt x="1026" y="487"/>
                  </a:cubicBezTo>
                  <a:cubicBezTo>
                    <a:pt x="1505" y="487"/>
                    <a:pt x="2140" y="689"/>
                    <a:pt x="2475" y="816"/>
                  </a:cubicBezTo>
                  <a:cubicBezTo>
                    <a:pt x="3025" y="1028"/>
                    <a:pt x="3487" y="1266"/>
                    <a:pt x="3924" y="1553"/>
                  </a:cubicBezTo>
                  <a:cubicBezTo>
                    <a:pt x="3337" y="1278"/>
                    <a:pt x="2675" y="1091"/>
                    <a:pt x="2000" y="1053"/>
                  </a:cubicBezTo>
                  <a:lnTo>
                    <a:pt x="2000" y="1053"/>
                  </a:lnTo>
                  <a:cubicBezTo>
                    <a:pt x="3112" y="1303"/>
                    <a:pt x="3999" y="1853"/>
                    <a:pt x="4724" y="2591"/>
                  </a:cubicBezTo>
                  <a:cubicBezTo>
                    <a:pt x="4212" y="2216"/>
                    <a:pt x="3662" y="1891"/>
                    <a:pt x="3050" y="1716"/>
                  </a:cubicBezTo>
                  <a:lnTo>
                    <a:pt x="3050" y="1716"/>
                  </a:lnTo>
                  <a:cubicBezTo>
                    <a:pt x="3749" y="2041"/>
                    <a:pt x="4237" y="2491"/>
                    <a:pt x="4787" y="3053"/>
                  </a:cubicBezTo>
                  <a:cubicBezTo>
                    <a:pt x="4837" y="3103"/>
                    <a:pt x="4899" y="3165"/>
                    <a:pt x="4949" y="3215"/>
                  </a:cubicBezTo>
                  <a:cubicBezTo>
                    <a:pt x="4937" y="3203"/>
                    <a:pt x="4937" y="3190"/>
                    <a:pt x="4937" y="3178"/>
                  </a:cubicBezTo>
                  <a:cubicBezTo>
                    <a:pt x="4837" y="2703"/>
                    <a:pt x="4637" y="2266"/>
                    <a:pt x="4487" y="1803"/>
                  </a:cubicBezTo>
                  <a:cubicBezTo>
                    <a:pt x="4074" y="1203"/>
                    <a:pt x="3437" y="766"/>
                    <a:pt x="2912" y="241"/>
                  </a:cubicBezTo>
                  <a:cubicBezTo>
                    <a:pt x="2800" y="204"/>
                    <a:pt x="2675" y="179"/>
                    <a:pt x="2550" y="154"/>
                  </a:cubicBezTo>
                  <a:cubicBezTo>
                    <a:pt x="2150" y="64"/>
                    <a:pt x="1729" y="0"/>
                    <a:pt x="13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 name="Google Shape;483;p4"/>
            <p:cNvSpPr/>
            <p:nvPr/>
          </p:nvSpPr>
          <p:spPr>
            <a:xfrm>
              <a:off x="6919100" y="2064550"/>
              <a:ext cx="25975" cy="28450"/>
            </a:xfrm>
            <a:custGeom>
              <a:avLst/>
              <a:gdLst/>
              <a:ahLst/>
              <a:cxnLst/>
              <a:rect l="l" t="t" r="r" b="b"/>
              <a:pathLst>
                <a:path w="1039" h="1138" extrusionOk="0">
                  <a:moveTo>
                    <a:pt x="1" y="1"/>
                  </a:moveTo>
                  <a:lnTo>
                    <a:pt x="1" y="1"/>
                  </a:lnTo>
                  <a:cubicBezTo>
                    <a:pt x="426" y="351"/>
                    <a:pt x="763" y="713"/>
                    <a:pt x="1038" y="1138"/>
                  </a:cubicBezTo>
                  <a:cubicBezTo>
                    <a:pt x="1038" y="1013"/>
                    <a:pt x="1038" y="901"/>
                    <a:pt x="1038" y="776"/>
                  </a:cubicBezTo>
                  <a:cubicBezTo>
                    <a:pt x="726" y="463"/>
                    <a:pt x="376"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 name="Google Shape;484;p4"/>
            <p:cNvSpPr/>
            <p:nvPr/>
          </p:nvSpPr>
          <p:spPr>
            <a:xfrm>
              <a:off x="6918800" y="2076750"/>
              <a:ext cx="25325" cy="30000"/>
            </a:xfrm>
            <a:custGeom>
              <a:avLst/>
              <a:gdLst/>
              <a:ahLst/>
              <a:cxnLst/>
              <a:rect l="l" t="t" r="r" b="b"/>
              <a:pathLst>
                <a:path w="1013" h="1200" extrusionOk="0">
                  <a:moveTo>
                    <a:pt x="0" y="0"/>
                  </a:moveTo>
                  <a:cubicBezTo>
                    <a:pt x="413" y="338"/>
                    <a:pt x="688" y="750"/>
                    <a:pt x="963" y="1200"/>
                  </a:cubicBezTo>
                  <a:cubicBezTo>
                    <a:pt x="975" y="1200"/>
                    <a:pt x="988" y="1187"/>
                    <a:pt x="1000" y="1187"/>
                  </a:cubicBezTo>
                  <a:cubicBezTo>
                    <a:pt x="963" y="1137"/>
                    <a:pt x="938" y="1075"/>
                    <a:pt x="963" y="1012"/>
                  </a:cubicBezTo>
                  <a:cubicBezTo>
                    <a:pt x="988" y="962"/>
                    <a:pt x="1000" y="912"/>
                    <a:pt x="1013" y="862"/>
                  </a:cubicBezTo>
                  <a:cubicBezTo>
                    <a:pt x="725" y="512"/>
                    <a:pt x="388"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 name="Google Shape;485;p4"/>
            <p:cNvSpPr/>
            <p:nvPr/>
          </p:nvSpPr>
          <p:spPr>
            <a:xfrm>
              <a:off x="6914725" y="2090800"/>
              <a:ext cx="23475" cy="20650"/>
            </a:xfrm>
            <a:custGeom>
              <a:avLst/>
              <a:gdLst/>
              <a:ahLst/>
              <a:cxnLst/>
              <a:rect l="l" t="t" r="r" b="b"/>
              <a:pathLst>
                <a:path w="939" h="826" extrusionOk="0">
                  <a:moveTo>
                    <a:pt x="1" y="0"/>
                  </a:moveTo>
                  <a:lnTo>
                    <a:pt x="1" y="0"/>
                  </a:lnTo>
                  <a:cubicBezTo>
                    <a:pt x="301" y="263"/>
                    <a:pt x="551" y="538"/>
                    <a:pt x="776" y="825"/>
                  </a:cubicBezTo>
                  <a:cubicBezTo>
                    <a:pt x="826" y="788"/>
                    <a:pt x="888" y="763"/>
                    <a:pt x="938" y="738"/>
                  </a:cubicBezTo>
                  <a:cubicBezTo>
                    <a:pt x="651" y="450"/>
                    <a:pt x="338" y="2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 name="Google Shape;486;p4"/>
            <p:cNvSpPr/>
            <p:nvPr/>
          </p:nvSpPr>
          <p:spPr>
            <a:xfrm>
              <a:off x="6910675" y="2102050"/>
              <a:ext cx="17825" cy="16275"/>
            </a:xfrm>
            <a:custGeom>
              <a:avLst/>
              <a:gdLst/>
              <a:ahLst/>
              <a:cxnLst/>
              <a:rect l="l" t="t" r="r" b="b"/>
              <a:pathLst>
                <a:path w="713" h="651" extrusionOk="0">
                  <a:moveTo>
                    <a:pt x="0" y="0"/>
                  </a:moveTo>
                  <a:lnTo>
                    <a:pt x="0" y="0"/>
                  </a:lnTo>
                  <a:cubicBezTo>
                    <a:pt x="200" y="213"/>
                    <a:pt x="400" y="438"/>
                    <a:pt x="588" y="650"/>
                  </a:cubicBezTo>
                  <a:cubicBezTo>
                    <a:pt x="638" y="613"/>
                    <a:pt x="675" y="588"/>
                    <a:pt x="713" y="550"/>
                  </a:cubicBezTo>
                  <a:cubicBezTo>
                    <a:pt x="475" y="363"/>
                    <a:pt x="238"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 name="Google Shape;487;p4"/>
            <p:cNvSpPr/>
            <p:nvPr/>
          </p:nvSpPr>
          <p:spPr>
            <a:xfrm>
              <a:off x="6704800" y="2172350"/>
              <a:ext cx="50625" cy="38125"/>
            </a:xfrm>
            <a:custGeom>
              <a:avLst/>
              <a:gdLst/>
              <a:ahLst/>
              <a:cxnLst/>
              <a:rect l="l" t="t" r="r" b="b"/>
              <a:pathLst>
                <a:path w="2025" h="1525" extrusionOk="0">
                  <a:moveTo>
                    <a:pt x="0" y="0"/>
                  </a:moveTo>
                  <a:cubicBezTo>
                    <a:pt x="413" y="587"/>
                    <a:pt x="912" y="1087"/>
                    <a:pt x="1475" y="1525"/>
                  </a:cubicBezTo>
                  <a:cubicBezTo>
                    <a:pt x="1662" y="1500"/>
                    <a:pt x="1837" y="1462"/>
                    <a:pt x="2025" y="1437"/>
                  </a:cubicBezTo>
                  <a:cubicBezTo>
                    <a:pt x="1287" y="1037"/>
                    <a:pt x="587" y="5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 name="Google Shape;488;p4"/>
            <p:cNvSpPr/>
            <p:nvPr/>
          </p:nvSpPr>
          <p:spPr>
            <a:xfrm>
              <a:off x="6800400" y="2136725"/>
              <a:ext cx="55000" cy="39400"/>
            </a:xfrm>
            <a:custGeom>
              <a:avLst/>
              <a:gdLst/>
              <a:ahLst/>
              <a:cxnLst/>
              <a:rect l="l" t="t" r="r" b="b"/>
              <a:pathLst>
                <a:path w="2200" h="1576" extrusionOk="0">
                  <a:moveTo>
                    <a:pt x="0" y="0"/>
                  </a:moveTo>
                  <a:lnTo>
                    <a:pt x="0" y="0"/>
                  </a:lnTo>
                  <a:cubicBezTo>
                    <a:pt x="637" y="313"/>
                    <a:pt x="1362" y="1050"/>
                    <a:pt x="1837" y="1575"/>
                  </a:cubicBezTo>
                  <a:cubicBezTo>
                    <a:pt x="1950" y="1500"/>
                    <a:pt x="2075" y="1438"/>
                    <a:pt x="2200" y="1363"/>
                  </a:cubicBezTo>
                  <a:cubicBezTo>
                    <a:pt x="2062" y="1238"/>
                    <a:pt x="1925" y="1125"/>
                    <a:pt x="1787" y="1013"/>
                  </a:cubicBezTo>
                  <a:cubicBezTo>
                    <a:pt x="1262" y="575"/>
                    <a:pt x="650" y="2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 name="Google Shape;489;p4"/>
            <p:cNvSpPr/>
            <p:nvPr/>
          </p:nvSpPr>
          <p:spPr>
            <a:xfrm>
              <a:off x="6854450" y="2179850"/>
              <a:ext cx="15325" cy="20625"/>
            </a:xfrm>
            <a:custGeom>
              <a:avLst/>
              <a:gdLst/>
              <a:ahLst/>
              <a:cxnLst/>
              <a:rect l="l" t="t" r="r" b="b"/>
              <a:pathLst>
                <a:path w="613" h="825" extrusionOk="0">
                  <a:moveTo>
                    <a:pt x="400" y="0"/>
                  </a:moveTo>
                  <a:cubicBezTo>
                    <a:pt x="262" y="87"/>
                    <a:pt x="125" y="162"/>
                    <a:pt x="0" y="250"/>
                  </a:cubicBezTo>
                  <a:cubicBezTo>
                    <a:pt x="125" y="425"/>
                    <a:pt x="250" y="625"/>
                    <a:pt x="350" y="825"/>
                  </a:cubicBezTo>
                  <a:cubicBezTo>
                    <a:pt x="437" y="800"/>
                    <a:pt x="512" y="775"/>
                    <a:pt x="600" y="750"/>
                  </a:cubicBezTo>
                  <a:cubicBezTo>
                    <a:pt x="475" y="650"/>
                    <a:pt x="462" y="412"/>
                    <a:pt x="612" y="300"/>
                  </a:cubicBezTo>
                  <a:cubicBezTo>
                    <a:pt x="612" y="300"/>
                    <a:pt x="612" y="287"/>
                    <a:pt x="612" y="287"/>
                  </a:cubicBezTo>
                  <a:cubicBezTo>
                    <a:pt x="550" y="187"/>
                    <a:pt x="475" y="87"/>
                    <a:pt x="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 name="Google Shape;490;p4"/>
            <p:cNvSpPr/>
            <p:nvPr/>
          </p:nvSpPr>
          <p:spPr>
            <a:xfrm>
              <a:off x="6810075" y="2147650"/>
              <a:ext cx="35025" cy="35650"/>
            </a:xfrm>
            <a:custGeom>
              <a:avLst/>
              <a:gdLst/>
              <a:ahLst/>
              <a:cxnLst/>
              <a:rect l="l" t="t" r="r" b="b"/>
              <a:pathLst>
                <a:path w="1401" h="1426" extrusionOk="0">
                  <a:moveTo>
                    <a:pt x="1" y="1"/>
                  </a:moveTo>
                  <a:lnTo>
                    <a:pt x="1" y="1"/>
                  </a:lnTo>
                  <a:cubicBezTo>
                    <a:pt x="375" y="313"/>
                    <a:pt x="713" y="688"/>
                    <a:pt x="1038" y="1063"/>
                  </a:cubicBezTo>
                  <a:cubicBezTo>
                    <a:pt x="750" y="801"/>
                    <a:pt x="450" y="551"/>
                    <a:pt x="125" y="338"/>
                  </a:cubicBezTo>
                  <a:lnTo>
                    <a:pt x="125" y="338"/>
                  </a:lnTo>
                  <a:cubicBezTo>
                    <a:pt x="463" y="638"/>
                    <a:pt x="750" y="1001"/>
                    <a:pt x="1063" y="1326"/>
                  </a:cubicBezTo>
                  <a:cubicBezTo>
                    <a:pt x="800" y="1076"/>
                    <a:pt x="175" y="688"/>
                    <a:pt x="113" y="651"/>
                  </a:cubicBezTo>
                  <a:lnTo>
                    <a:pt x="113" y="651"/>
                  </a:lnTo>
                  <a:cubicBezTo>
                    <a:pt x="400" y="888"/>
                    <a:pt x="650" y="1176"/>
                    <a:pt x="938" y="1425"/>
                  </a:cubicBezTo>
                  <a:cubicBezTo>
                    <a:pt x="1100" y="1338"/>
                    <a:pt x="1250" y="1251"/>
                    <a:pt x="1400" y="1163"/>
                  </a:cubicBezTo>
                  <a:cubicBezTo>
                    <a:pt x="988" y="713"/>
                    <a:pt x="513" y="3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 name="Google Shape;491;p4"/>
            <p:cNvSpPr/>
            <p:nvPr/>
          </p:nvSpPr>
          <p:spPr>
            <a:xfrm>
              <a:off x="6717300" y="2177975"/>
              <a:ext cx="109675" cy="29700"/>
            </a:xfrm>
            <a:custGeom>
              <a:avLst/>
              <a:gdLst/>
              <a:ahLst/>
              <a:cxnLst/>
              <a:rect l="l" t="t" r="r" b="b"/>
              <a:pathLst>
                <a:path w="4387" h="1188" extrusionOk="0">
                  <a:moveTo>
                    <a:pt x="0" y="0"/>
                  </a:moveTo>
                  <a:lnTo>
                    <a:pt x="0" y="0"/>
                  </a:lnTo>
                  <a:cubicBezTo>
                    <a:pt x="450" y="512"/>
                    <a:pt x="1012" y="925"/>
                    <a:pt x="1650" y="1187"/>
                  </a:cubicBezTo>
                  <a:cubicBezTo>
                    <a:pt x="2162" y="1100"/>
                    <a:pt x="2674" y="1012"/>
                    <a:pt x="3199" y="912"/>
                  </a:cubicBezTo>
                  <a:lnTo>
                    <a:pt x="3237" y="912"/>
                  </a:lnTo>
                  <a:cubicBezTo>
                    <a:pt x="3624" y="750"/>
                    <a:pt x="4011" y="562"/>
                    <a:pt x="4386" y="362"/>
                  </a:cubicBezTo>
                  <a:lnTo>
                    <a:pt x="4386" y="362"/>
                  </a:lnTo>
                  <a:cubicBezTo>
                    <a:pt x="4126" y="378"/>
                    <a:pt x="3868" y="392"/>
                    <a:pt x="3615" y="392"/>
                  </a:cubicBezTo>
                  <a:cubicBezTo>
                    <a:pt x="3052" y="392"/>
                    <a:pt x="2508" y="322"/>
                    <a:pt x="1999" y="38"/>
                  </a:cubicBezTo>
                  <a:lnTo>
                    <a:pt x="1999" y="38"/>
                  </a:lnTo>
                  <a:cubicBezTo>
                    <a:pt x="2362" y="325"/>
                    <a:pt x="2799" y="500"/>
                    <a:pt x="3249" y="600"/>
                  </a:cubicBezTo>
                  <a:cubicBezTo>
                    <a:pt x="2549" y="587"/>
                    <a:pt x="1887" y="475"/>
                    <a:pt x="1225" y="150"/>
                  </a:cubicBezTo>
                  <a:lnTo>
                    <a:pt x="1225" y="150"/>
                  </a:lnTo>
                  <a:cubicBezTo>
                    <a:pt x="1600" y="425"/>
                    <a:pt x="2024" y="625"/>
                    <a:pt x="2462" y="762"/>
                  </a:cubicBezTo>
                  <a:cubicBezTo>
                    <a:pt x="1812" y="675"/>
                    <a:pt x="1200" y="512"/>
                    <a:pt x="575" y="137"/>
                  </a:cubicBezTo>
                  <a:lnTo>
                    <a:pt x="575" y="137"/>
                  </a:lnTo>
                  <a:cubicBezTo>
                    <a:pt x="1000" y="512"/>
                    <a:pt x="1500" y="775"/>
                    <a:pt x="2024" y="950"/>
                  </a:cubicBezTo>
                  <a:cubicBezTo>
                    <a:pt x="1275" y="775"/>
                    <a:pt x="612" y="5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 name="Google Shape;492;p4"/>
            <p:cNvSpPr/>
            <p:nvPr/>
          </p:nvSpPr>
          <p:spPr>
            <a:xfrm>
              <a:off x="6815075" y="2174525"/>
              <a:ext cx="14075" cy="9525"/>
            </a:xfrm>
            <a:custGeom>
              <a:avLst/>
              <a:gdLst/>
              <a:ahLst/>
              <a:cxnLst/>
              <a:rect l="l" t="t" r="r" b="b"/>
              <a:pathLst>
                <a:path w="563" h="381" extrusionOk="0">
                  <a:moveTo>
                    <a:pt x="0" y="1"/>
                  </a:moveTo>
                  <a:lnTo>
                    <a:pt x="0" y="1"/>
                  </a:lnTo>
                  <a:cubicBezTo>
                    <a:pt x="163" y="126"/>
                    <a:pt x="325" y="263"/>
                    <a:pt x="513" y="375"/>
                  </a:cubicBezTo>
                  <a:cubicBezTo>
                    <a:pt x="516" y="379"/>
                    <a:pt x="521" y="380"/>
                    <a:pt x="527" y="380"/>
                  </a:cubicBezTo>
                  <a:cubicBezTo>
                    <a:pt x="543" y="380"/>
                    <a:pt x="563" y="369"/>
                    <a:pt x="563" y="350"/>
                  </a:cubicBezTo>
                  <a:cubicBezTo>
                    <a:pt x="425" y="201"/>
                    <a:pt x="175"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 name="Google Shape;493;p4"/>
            <p:cNvSpPr/>
            <p:nvPr/>
          </p:nvSpPr>
          <p:spPr>
            <a:xfrm>
              <a:off x="6819750" y="2139850"/>
              <a:ext cx="41900" cy="30325"/>
            </a:xfrm>
            <a:custGeom>
              <a:avLst/>
              <a:gdLst/>
              <a:ahLst/>
              <a:cxnLst/>
              <a:rect l="l" t="t" r="r" b="b"/>
              <a:pathLst>
                <a:path w="1676" h="1213" extrusionOk="0">
                  <a:moveTo>
                    <a:pt x="1" y="0"/>
                  </a:moveTo>
                  <a:lnTo>
                    <a:pt x="1" y="0"/>
                  </a:lnTo>
                  <a:cubicBezTo>
                    <a:pt x="526" y="338"/>
                    <a:pt x="988" y="788"/>
                    <a:pt x="1463" y="1213"/>
                  </a:cubicBezTo>
                  <a:cubicBezTo>
                    <a:pt x="1526" y="1175"/>
                    <a:pt x="1601" y="1138"/>
                    <a:pt x="1675" y="1088"/>
                  </a:cubicBezTo>
                  <a:cubicBezTo>
                    <a:pt x="1163" y="650"/>
                    <a:pt x="613" y="2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 name="Google Shape;494;p4"/>
            <p:cNvSpPr/>
            <p:nvPr/>
          </p:nvSpPr>
          <p:spPr>
            <a:xfrm>
              <a:off x="6840700" y="2148600"/>
              <a:ext cx="25000" cy="18150"/>
            </a:xfrm>
            <a:custGeom>
              <a:avLst/>
              <a:gdLst/>
              <a:ahLst/>
              <a:cxnLst/>
              <a:rect l="l" t="t" r="r" b="b"/>
              <a:pathLst>
                <a:path w="1000" h="726" extrusionOk="0">
                  <a:moveTo>
                    <a:pt x="0" y="0"/>
                  </a:moveTo>
                  <a:lnTo>
                    <a:pt x="0" y="0"/>
                  </a:lnTo>
                  <a:cubicBezTo>
                    <a:pt x="313" y="188"/>
                    <a:pt x="588" y="463"/>
                    <a:pt x="850" y="725"/>
                  </a:cubicBezTo>
                  <a:cubicBezTo>
                    <a:pt x="900" y="700"/>
                    <a:pt x="950" y="675"/>
                    <a:pt x="1000" y="638"/>
                  </a:cubicBezTo>
                  <a:cubicBezTo>
                    <a:pt x="688" y="388"/>
                    <a:pt x="363" y="1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 name="Google Shape;495;p4"/>
            <p:cNvSpPr/>
            <p:nvPr/>
          </p:nvSpPr>
          <p:spPr>
            <a:xfrm>
              <a:off x="6866300" y="2136400"/>
              <a:ext cx="15650" cy="20025"/>
            </a:xfrm>
            <a:custGeom>
              <a:avLst/>
              <a:gdLst/>
              <a:ahLst/>
              <a:cxnLst/>
              <a:rect l="l" t="t" r="r" b="b"/>
              <a:pathLst>
                <a:path w="626" h="801" extrusionOk="0">
                  <a:moveTo>
                    <a:pt x="1" y="1"/>
                  </a:moveTo>
                  <a:lnTo>
                    <a:pt x="1" y="1"/>
                  </a:lnTo>
                  <a:cubicBezTo>
                    <a:pt x="201" y="238"/>
                    <a:pt x="363" y="513"/>
                    <a:pt x="513" y="801"/>
                  </a:cubicBezTo>
                  <a:cubicBezTo>
                    <a:pt x="551" y="776"/>
                    <a:pt x="588" y="738"/>
                    <a:pt x="626" y="713"/>
                  </a:cubicBezTo>
                  <a:cubicBezTo>
                    <a:pt x="463" y="451"/>
                    <a:pt x="238"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 name="Google Shape;496;p4"/>
            <p:cNvSpPr/>
            <p:nvPr/>
          </p:nvSpPr>
          <p:spPr>
            <a:xfrm>
              <a:off x="6863175" y="2142350"/>
              <a:ext cx="13150" cy="16575"/>
            </a:xfrm>
            <a:custGeom>
              <a:avLst/>
              <a:gdLst/>
              <a:ahLst/>
              <a:cxnLst/>
              <a:rect l="l" t="t" r="r" b="b"/>
              <a:pathLst>
                <a:path w="526" h="663" extrusionOk="0">
                  <a:moveTo>
                    <a:pt x="1" y="0"/>
                  </a:moveTo>
                  <a:lnTo>
                    <a:pt x="1" y="0"/>
                  </a:lnTo>
                  <a:cubicBezTo>
                    <a:pt x="176" y="213"/>
                    <a:pt x="301" y="450"/>
                    <a:pt x="476" y="663"/>
                  </a:cubicBezTo>
                  <a:cubicBezTo>
                    <a:pt x="488" y="650"/>
                    <a:pt x="513" y="638"/>
                    <a:pt x="526" y="625"/>
                  </a:cubicBezTo>
                  <a:cubicBezTo>
                    <a:pt x="501" y="488"/>
                    <a:pt x="51" y="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 name="Google Shape;497;p4"/>
            <p:cNvSpPr/>
            <p:nvPr/>
          </p:nvSpPr>
          <p:spPr>
            <a:xfrm>
              <a:off x="6727600" y="2081000"/>
              <a:ext cx="73125" cy="48250"/>
            </a:xfrm>
            <a:custGeom>
              <a:avLst/>
              <a:gdLst/>
              <a:ahLst/>
              <a:cxnLst/>
              <a:rect l="l" t="t" r="r" b="b"/>
              <a:pathLst>
                <a:path w="2925" h="1930" extrusionOk="0">
                  <a:moveTo>
                    <a:pt x="1319" y="1"/>
                  </a:moveTo>
                  <a:cubicBezTo>
                    <a:pt x="1270" y="1"/>
                    <a:pt x="1222" y="19"/>
                    <a:pt x="1213" y="68"/>
                  </a:cubicBezTo>
                  <a:cubicBezTo>
                    <a:pt x="1213" y="80"/>
                    <a:pt x="1213" y="93"/>
                    <a:pt x="1213" y="105"/>
                  </a:cubicBezTo>
                  <a:cubicBezTo>
                    <a:pt x="1175" y="93"/>
                    <a:pt x="1138" y="80"/>
                    <a:pt x="1100" y="68"/>
                  </a:cubicBezTo>
                  <a:cubicBezTo>
                    <a:pt x="1028" y="68"/>
                    <a:pt x="904" y="30"/>
                    <a:pt x="804" y="30"/>
                  </a:cubicBezTo>
                  <a:cubicBezTo>
                    <a:pt x="732" y="30"/>
                    <a:pt x="671" y="49"/>
                    <a:pt x="650" y="118"/>
                  </a:cubicBezTo>
                  <a:cubicBezTo>
                    <a:pt x="638" y="168"/>
                    <a:pt x="638" y="193"/>
                    <a:pt x="663" y="218"/>
                  </a:cubicBezTo>
                  <a:cubicBezTo>
                    <a:pt x="597" y="198"/>
                    <a:pt x="532" y="178"/>
                    <a:pt x="476" y="178"/>
                  </a:cubicBezTo>
                  <a:cubicBezTo>
                    <a:pt x="424" y="178"/>
                    <a:pt x="380" y="195"/>
                    <a:pt x="350" y="243"/>
                  </a:cubicBezTo>
                  <a:cubicBezTo>
                    <a:pt x="327" y="266"/>
                    <a:pt x="325" y="300"/>
                    <a:pt x="335" y="335"/>
                  </a:cubicBezTo>
                  <a:lnTo>
                    <a:pt x="335" y="335"/>
                  </a:lnTo>
                  <a:cubicBezTo>
                    <a:pt x="331" y="330"/>
                    <a:pt x="322" y="330"/>
                    <a:pt x="313" y="330"/>
                  </a:cubicBezTo>
                  <a:cubicBezTo>
                    <a:pt x="274" y="319"/>
                    <a:pt x="227" y="308"/>
                    <a:pt x="183" y="308"/>
                  </a:cubicBezTo>
                  <a:cubicBezTo>
                    <a:pt x="129" y="308"/>
                    <a:pt x="78" y="325"/>
                    <a:pt x="50" y="380"/>
                  </a:cubicBezTo>
                  <a:cubicBezTo>
                    <a:pt x="0" y="455"/>
                    <a:pt x="50" y="567"/>
                    <a:pt x="138" y="580"/>
                  </a:cubicBezTo>
                  <a:cubicBezTo>
                    <a:pt x="1175" y="767"/>
                    <a:pt x="1962" y="1430"/>
                    <a:pt x="2925" y="1930"/>
                  </a:cubicBezTo>
                  <a:cubicBezTo>
                    <a:pt x="2325" y="1530"/>
                    <a:pt x="1787" y="980"/>
                    <a:pt x="1138" y="642"/>
                  </a:cubicBezTo>
                  <a:cubicBezTo>
                    <a:pt x="1025" y="580"/>
                    <a:pt x="900" y="530"/>
                    <a:pt x="788" y="480"/>
                  </a:cubicBezTo>
                  <a:lnTo>
                    <a:pt x="788" y="480"/>
                  </a:lnTo>
                  <a:cubicBezTo>
                    <a:pt x="1438" y="642"/>
                    <a:pt x="1975" y="992"/>
                    <a:pt x="2587" y="1430"/>
                  </a:cubicBezTo>
                  <a:cubicBezTo>
                    <a:pt x="2100" y="955"/>
                    <a:pt x="1550" y="480"/>
                    <a:pt x="900" y="280"/>
                  </a:cubicBezTo>
                  <a:lnTo>
                    <a:pt x="913" y="280"/>
                  </a:lnTo>
                  <a:cubicBezTo>
                    <a:pt x="1463" y="317"/>
                    <a:pt x="2037" y="580"/>
                    <a:pt x="2575" y="992"/>
                  </a:cubicBezTo>
                  <a:cubicBezTo>
                    <a:pt x="2262" y="667"/>
                    <a:pt x="1900" y="380"/>
                    <a:pt x="1488" y="205"/>
                  </a:cubicBezTo>
                  <a:lnTo>
                    <a:pt x="1488" y="205"/>
                  </a:lnTo>
                  <a:cubicBezTo>
                    <a:pt x="1887" y="243"/>
                    <a:pt x="2475" y="417"/>
                    <a:pt x="2887" y="717"/>
                  </a:cubicBezTo>
                  <a:cubicBezTo>
                    <a:pt x="2537" y="392"/>
                    <a:pt x="2112" y="155"/>
                    <a:pt x="1650" y="55"/>
                  </a:cubicBezTo>
                  <a:cubicBezTo>
                    <a:pt x="1562" y="30"/>
                    <a:pt x="1463" y="18"/>
                    <a:pt x="1363" y="5"/>
                  </a:cubicBezTo>
                  <a:cubicBezTo>
                    <a:pt x="1348" y="2"/>
                    <a:pt x="1334" y="1"/>
                    <a:pt x="13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 name="Google Shape;498;p4"/>
            <p:cNvSpPr/>
            <p:nvPr/>
          </p:nvSpPr>
          <p:spPr>
            <a:xfrm>
              <a:off x="6664050" y="2080425"/>
              <a:ext cx="68875" cy="43825"/>
            </a:xfrm>
            <a:custGeom>
              <a:avLst/>
              <a:gdLst/>
              <a:ahLst/>
              <a:cxnLst/>
              <a:rect l="l" t="t" r="r" b="b"/>
              <a:pathLst>
                <a:path w="2755" h="1753" extrusionOk="0">
                  <a:moveTo>
                    <a:pt x="520" y="1"/>
                  </a:moveTo>
                  <a:cubicBezTo>
                    <a:pt x="504" y="1"/>
                    <a:pt x="487" y="1"/>
                    <a:pt x="468" y="3"/>
                  </a:cubicBezTo>
                  <a:cubicBezTo>
                    <a:pt x="330" y="53"/>
                    <a:pt x="380" y="191"/>
                    <a:pt x="430" y="228"/>
                  </a:cubicBezTo>
                  <a:cubicBezTo>
                    <a:pt x="319" y="163"/>
                    <a:pt x="201" y="107"/>
                    <a:pt x="119" y="107"/>
                  </a:cubicBezTo>
                  <a:cubicBezTo>
                    <a:pt x="45" y="107"/>
                    <a:pt x="0" y="153"/>
                    <a:pt x="18" y="278"/>
                  </a:cubicBezTo>
                  <a:cubicBezTo>
                    <a:pt x="56" y="340"/>
                    <a:pt x="118" y="340"/>
                    <a:pt x="168" y="353"/>
                  </a:cubicBezTo>
                  <a:cubicBezTo>
                    <a:pt x="181" y="353"/>
                    <a:pt x="443" y="503"/>
                    <a:pt x="530" y="565"/>
                  </a:cubicBezTo>
                  <a:cubicBezTo>
                    <a:pt x="943" y="840"/>
                    <a:pt x="1405" y="1265"/>
                    <a:pt x="1918" y="1515"/>
                  </a:cubicBezTo>
                  <a:cubicBezTo>
                    <a:pt x="1468" y="1215"/>
                    <a:pt x="1130" y="778"/>
                    <a:pt x="718" y="440"/>
                  </a:cubicBezTo>
                  <a:cubicBezTo>
                    <a:pt x="680" y="390"/>
                    <a:pt x="568" y="315"/>
                    <a:pt x="443" y="241"/>
                  </a:cubicBezTo>
                  <a:lnTo>
                    <a:pt x="455" y="241"/>
                  </a:lnTo>
                  <a:cubicBezTo>
                    <a:pt x="793" y="403"/>
                    <a:pt x="968" y="603"/>
                    <a:pt x="1280" y="865"/>
                  </a:cubicBezTo>
                  <a:cubicBezTo>
                    <a:pt x="1730" y="1228"/>
                    <a:pt x="2217" y="1553"/>
                    <a:pt x="2755" y="1753"/>
                  </a:cubicBezTo>
                  <a:cubicBezTo>
                    <a:pt x="2392" y="1565"/>
                    <a:pt x="2118" y="1315"/>
                    <a:pt x="1805" y="1040"/>
                  </a:cubicBezTo>
                  <a:cubicBezTo>
                    <a:pt x="1455" y="740"/>
                    <a:pt x="1180" y="353"/>
                    <a:pt x="793" y="103"/>
                  </a:cubicBezTo>
                  <a:cubicBezTo>
                    <a:pt x="662" y="38"/>
                    <a:pt x="626" y="1"/>
                    <a:pt x="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 name="Google Shape;499;p4"/>
            <p:cNvSpPr/>
            <p:nvPr/>
          </p:nvSpPr>
          <p:spPr>
            <a:xfrm>
              <a:off x="6655125" y="2123200"/>
              <a:ext cx="50000" cy="34800"/>
            </a:xfrm>
            <a:custGeom>
              <a:avLst/>
              <a:gdLst/>
              <a:ahLst/>
              <a:cxnLst/>
              <a:rect l="l" t="t" r="r" b="b"/>
              <a:pathLst>
                <a:path w="2000" h="1392" extrusionOk="0">
                  <a:moveTo>
                    <a:pt x="183" y="0"/>
                  </a:moveTo>
                  <a:cubicBezTo>
                    <a:pt x="151" y="0"/>
                    <a:pt x="117" y="12"/>
                    <a:pt x="88" y="42"/>
                  </a:cubicBezTo>
                  <a:cubicBezTo>
                    <a:pt x="0" y="167"/>
                    <a:pt x="100" y="229"/>
                    <a:pt x="113" y="254"/>
                  </a:cubicBezTo>
                  <a:cubicBezTo>
                    <a:pt x="338" y="516"/>
                    <a:pt x="712" y="541"/>
                    <a:pt x="1025" y="666"/>
                  </a:cubicBezTo>
                  <a:cubicBezTo>
                    <a:pt x="1387" y="779"/>
                    <a:pt x="1775" y="1004"/>
                    <a:pt x="2000" y="1391"/>
                  </a:cubicBezTo>
                  <a:cubicBezTo>
                    <a:pt x="1762" y="741"/>
                    <a:pt x="1087" y="491"/>
                    <a:pt x="513" y="204"/>
                  </a:cubicBezTo>
                  <a:cubicBezTo>
                    <a:pt x="388" y="142"/>
                    <a:pt x="425" y="154"/>
                    <a:pt x="313" y="67"/>
                  </a:cubicBezTo>
                  <a:cubicBezTo>
                    <a:pt x="282" y="29"/>
                    <a:pt x="234" y="0"/>
                    <a:pt x="1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 name="Google Shape;500;p4"/>
            <p:cNvSpPr/>
            <p:nvPr/>
          </p:nvSpPr>
          <p:spPr>
            <a:xfrm>
              <a:off x="6656850" y="2116950"/>
              <a:ext cx="30475" cy="16675"/>
            </a:xfrm>
            <a:custGeom>
              <a:avLst/>
              <a:gdLst/>
              <a:ahLst/>
              <a:cxnLst/>
              <a:rect l="l" t="t" r="r" b="b"/>
              <a:pathLst>
                <a:path w="1219" h="667" extrusionOk="0">
                  <a:moveTo>
                    <a:pt x="118" y="1"/>
                  </a:moveTo>
                  <a:cubicBezTo>
                    <a:pt x="36" y="1"/>
                    <a:pt x="0" y="110"/>
                    <a:pt x="69" y="167"/>
                  </a:cubicBezTo>
                  <a:cubicBezTo>
                    <a:pt x="369" y="467"/>
                    <a:pt x="831" y="517"/>
                    <a:pt x="1218" y="667"/>
                  </a:cubicBezTo>
                  <a:cubicBezTo>
                    <a:pt x="831" y="454"/>
                    <a:pt x="444" y="254"/>
                    <a:pt x="144" y="4"/>
                  </a:cubicBezTo>
                  <a:cubicBezTo>
                    <a:pt x="135" y="2"/>
                    <a:pt x="126" y="1"/>
                    <a:pt x="1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 name="Google Shape;501;p4"/>
            <p:cNvSpPr/>
            <p:nvPr/>
          </p:nvSpPr>
          <p:spPr>
            <a:xfrm>
              <a:off x="6652925" y="2095475"/>
              <a:ext cx="28450" cy="20350"/>
            </a:xfrm>
            <a:custGeom>
              <a:avLst/>
              <a:gdLst/>
              <a:ahLst/>
              <a:cxnLst/>
              <a:rect l="l" t="t" r="r" b="b"/>
              <a:pathLst>
                <a:path w="1138" h="814" extrusionOk="0">
                  <a:moveTo>
                    <a:pt x="101" y="1"/>
                  </a:moveTo>
                  <a:cubicBezTo>
                    <a:pt x="1" y="26"/>
                    <a:pt x="13" y="163"/>
                    <a:pt x="101" y="188"/>
                  </a:cubicBezTo>
                  <a:cubicBezTo>
                    <a:pt x="451" y="288"/>
                    <a:pt x="838" y="538"/>
                    <a:pt x="1138" y="813"/>
                  </a:cubicBezTo>
                  <a:cubicBezTo>
                    <a:pt x="875" y="476"/>
                    <a:pt x="538" y="88"/>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 name="Google Shape;502;p4"/>
            <p:cNvSpPr/>
            <p:nvPr/>
          </p:nvSpPr>
          <p:spPr>
            <a:xfrm>
              <a:off x="6778825" y="2019875"/>
              <a:ext cx="71275" cy="48450"/>
            </a:xfrm>
            <a:custGeom>
              <a:avLst/>
              <a:gdLst/>
              <a:ahLst/>
              <a:cxnLst/>
              <a:rect l="l" t="t" r="r" b="b"/>
              <a:pathLst>
                <a:path w="2851" h="1938" extrusionOk="0">
                  <a:moveTo>
                    <a:pt x="163" y="1"/>
                  </a:moveTo>
                  <a:cubicBezTo>
                    <a:pt x="76" y="1"/>
                    <a:pt x="1" y="88"/>
                    <a:pt x="26" y="176"/>
                  </a:cubicBezTo>
                  <a:cubicBezTo>
                    <a:pt x="63" y="276"/>
                    <a:pt x="101" y="263"/>
                    <a:pt x="176" y="326"/>
                  </a:cubicBezTo>
                  <a:cubicBezTo>
                    <a:pt x="351" y="463"/>
                    <a:pt x="476" y="651"/>
                    <a:pt x="626" y="801"/>
                  </a:cubicBezTo>
                  <a:cubicBezTo>
                    <a:pt x="1251" y="1413"/>
                    <a:pt x="2013" y="1800"/>
                    <a:pt x="2850" y="1938"/>
                  </a:cubicBezTo>
                  <a:cubicBezTo>
                    <a:pt x="2213" y="1700"/>
                    <a:pt x="1700" y="1325"/>
                    <a:pt x="1226" y="913"/>
                  </a:cubicBezTo>
                  <a:cubicBezTo>
                    <a:pt x="976" y="701"/>
                    <a:pt x="788" y="401"/>
                    <a:pt x="526" y="213"/>
                  </a:cubicBezTo>
                  <a:cubicBezTo>
                    <a:pt x="401" y="138"/>
                    <a:pt x="301" y="26"/>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 name="Google Shape;503;p4"/>
            <p:cNvSpPr/>
            <p:nvPr/>
          </p:nvSpPr>
          <p:spPr>
            <a:xfrm>
              <a:off x="6767575" y="2004250"/>
              <a:ext cx="60025" cy="46275"/>
            </a:xfrm>
            <a:custGeom>
              <a:avLst/>
              <a:gdLst/>
              <a:ahLst/>
              <a:cxnLst/>
              <a:rect l="l" t="t" r="r" b="b"/>
              <a:pathLst>
                <a:path w="2401" h="1851" extrusionOk="0">
                  <a:moveTo>
                    <a:pt x="351" y="1"/>
                  </a:moveTo>
                  <a:cubicBezTo>
                    <a:pt x="276" y="76"/>
                    <a:pt x="213" y="138"/>
                    <a:pt x="138" y="213"/>
                  </a:cubicBezTo>
                  <a:cubicBezTo>
                    <a:pt x="101" y="251"/>
                    <a:pt x="51" y="288"/>
                    <a:pt x="1" y="326"/>
                  </a:cubicBezTo>
                  <a:cubicBezTo>
                    <a:pt x="26" y="326"/>
                    <a:pt x="51" y="338"/>
                    <a:pt x="76" y="338"/>
                  </a:cubicBezTo>
                  <a:cubicBezTo>
                    <a:pt x="376" y="426"/>
                    <a:pt x="438" y="426"/>
                    <a:pt x="688" y="563"/>
                  </a:cubicBezTo>
                  <a:cubicBezTo>
                    <a:pt x="1226" y="888"/>
                    <a:pt x="1763" y="1488"/>
                    <a:pt x="2400" y="1850"/>
                  </a:cubicBezTo>
                  <a:cubicBezTo>
                    <a:pt x="1776" y="1376"/>
                    <a:pt x="1501" y="713"/>
                    <a:pt x="876" y="251"/>
                  </a:cubicBezTo>
                  <a:cubicBezTo>
                    <a:pt x="713" y="151"/>
                    <a:pt x="538" y="63"/>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 name="Google Shape;504;p4"/>
            <p:cNvSpPr/>
            <p:nvPr/>
          </p:nvSpPr>
          <p:spPr>
            <a:xfrm>
              <a:off x="6782275" y="1993950"/>
              <a:ext cx="17825" cy="10650"/>
            </a:xfrm>
            <a:custGeom>
              <a:avLst/>
              <a:gdLst/>
              <a:ahLst/>
              <a:cxnLst/>
              <a:rect l="l" t="t" r="r" b="b"/>
              <a:pathLst>
                <a:path w="713" h="426" extrusionOk="0">
                  <a:moveTo>
                    <a:pt x="75" y="0"/>
                  </a:moveTo>
                  <a:cubicBezTo>
                    <a:pt x="50" y="50"/>
                    <a:pt x="25" y="88"/>
                    <a:pt x="0" y="125"/>
                  </a:cubicBezTo>
                  <a:cubicBezTo>
                    <a:pt x="250" y="213"/>
                    <a:pt x="488" y="288"/>
                    <a:pt x="713" y="425"/>
                  </a:cubicBezTo>
                  <a:cubicBezTo>
                    <a:pt x="525" y="250"/>
                    <a:pt x="300" y="113"/>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 name="Google Shape;505;p4"/>
            <p:cNvSpPr/>
            <p:nvPr/>
          </p:nvSpPr>
          <p:spPr>
            <a:xfrm>
              <a:off x="6777275" y="1997700"/>
              <a:ext cx="34075" cy="27200"/>
            </a:xfrm>
            <a:custGeom>
              <a:avLst/>
              <a:gdLst/>
              <a:ahLst/>
              <a:cxnLst/>
              <a:rect l="l" t="t" r="r" b="b"/>
              <a:pathLst>
                <a:path w="1363" h="1088" extrusionOk="0">
                  <a:moveTo>
                    <a:pt x="188" y="0"/>
                  </a:moveTo>
                  <a:cubicBezTo>
                    <a:pt x="163" y="25"/>
                    <a:pt x="138" y="50"/>
                    <a:pt x="125" y="75"/>
                  </a:cubicBezTo>
                  <a:cubicBezTo>
                    <a:pt x="88" y="125"/>
                    <a:pt x="38" y="175"/>
                    <a:pt x="0" y="213"/>
                  </a:cubicBezTo>
                  <a:cubicBezTo>
                    <a:pt x="513" y="400"/>
                    <a:pt x="988" y="638"/>
                    <a:pt x="1363" y="1088"/>
                  </a:cubicBezTo>
                  <a:cubicBezTo>
                    <a:pt x="1088" y="625"/>
                    <a:pt x="663" y="250"/>
                    <a:pt x="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 name="Google Shape;506;p4"/>
            <p:cNvSpPr/>
            <p:nvPr/>
          </p:nvSpPr>
          <p:spPr>
            <a:xfrm>
              <a:off x="6743225" y="2020825"/>
              <a:ext cx="57825" cy="30950"/>
            </a:xfrm>
            <a:custGeom>
              <a:avLst/>
              <a:gdLst/>
              <a:ahLst/>
              <a:cxnLst/>
              <a:rect l="l" t="t" r="r" b="b"/>
              <a:pathLst>
                <a:path w="2313" h="1238" extrusionOk="0">
                  <a:moveTo>
                    <a:pt x="500" y="0"/>
                  </a:moveTo>
                  <a:cubicBezTo>
                    <a:pt x="438" y="50"/>
                    <a:pt x="363" y="75"/>
                    <a:pt x="288" y="113"/>
                  </a:cubicBezTo>
                  <a:cubicBezTo>
                    <a:pt x="225" y="125"/>
                    <a:pt x="150" y="150"/>
                    <a:pt x="75" y="175"/>
                  </a:cubicBezTo>
                  <a:cubicBezTo>
                    <a:pt x="50" y="200"/>
                    <a:pt x="25" y="238"/>
                    <a:pt x="0" y="275"/>
                  </a:cubicBezTo>
                  <a:cubicBezTo>
                    <a:pt x="0" y="275"/>
                    <a:pt x="0" y="275"/>
                    <a:pt x="0" y="288"/>
                  </a:cubicBezTo>
                  <a:cubicBezTo>
                    <a:pt x="400" y="350"/>
                    <a:pt x="875" y="450"/>
                    <a:pt x="1212" y="588"/>
                  </a:cubicBezTo>
                  <a:cubicBezTo>
                    <a:pt x="1612" y="738"/>
                    <a:pt x="1962" y="987"/>
                    <a:pt x="2312" y="1237"/>
                  </a:cubicBezTo>
                  <a:cubicBezTo>
                    <a:pt x="2050" y="987"/>
                    <a:pt x="1737" y="675"/>
                    <a:pt x="1475" y="488"/>
                  </a:cubicBezTo>
                  <a:cubicBezTo>
                    <a:pt x="1200" y="300"/>
                    <a:pt x="863" y="138"/>
                    <a:pt x="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 name="Google Shape;507;p4"/>
            <p:cNvSpPr/>
            <p:nvPr/>
          </p:nvSpPr>
          <p:spPr>
            <a:xfrm>
              <a:off x="6728225" y="2037075"/>
              <a:ext cx="29400" cy="8450"/>
            </a:xfrm>
            <a:custGeom>
              <a:avLst/>
              <a:gdLst/>
              <a:ahLst/>
              <a:cxnLst/>
              <a:rect l="l" t="t" r="r" b="b"/>
              <a:pathLst>
                <a:path w="1176" h="338" extrusionOk="0">
                  <a:moveTo>
                    <a:pt x="238" y="0"/>
                  </a:moveTo>
                  <a:cubicBezTo>
                    <a:pt x="225" y="0"/>
                    <a:pt x="225" y="0"/>
                    <a:pt x="213" y="13"/>
                  </a:cubicBezTo>
                  <a:cubicBezTo>
                    <a:pt x="150" y="50"/>
                    <a:pt x="75" y="100"/>
                    <a:pt x="0" y="150"/>
                  </a:cubicBezTo>
                  <a:cubicBezTo>
                    <a:pt x="363" y="187"/>
                    <a:pt x="738" y="212"/>
                    <a:pt x="1175" y="337"/>
                  </a:cubicBezTo>
                  <a:cubicBezTo>
                    <a:pt x="900" y="187"/>
                    <a:pt x="575" y="88"/>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 name="Google Shape;508;p4"/>
            <p:cNvSpPr/>
            <p:nvPr/>
          </p:nvSpPr>
          <p:spPr>
            <a:xfrm>
              <a:off x="6735400" y="2030200"/>
              <a:ext cx="42525" cy="14375"/>
            </a:xfrm>
            <a:custGeom>
              <a:avLst/>
              <a:gdLst/>
              <a:ahLst/>
              <a:cxnLst/>
              <a:rect l="l" t="t" r="r" b="b"/>
              <a:pathLst>
                <a:path w="1701" h="575" extrusionOk="0">
                  <a:moveTo>
                    <a:pt x="238" y="0"/>
                  </a:moveTo>
                  <a:cubicBezTo>
                    <a:pt x="213" y="25"/>
                    <a:pt x="188" y="63"/>
                    <a:pt x="151" y="88"/>
                  </a:cubicBezTo>
                  <a:cubicBezTo>
                    <a:pt x="113" y="150"/>
                    <a:pt x="51" y="188"/>
                    <a:pt x="1" y="238"/>
                  </a:cubicBezTo>
                  <a:cubicBezTo>
                    <a:pt x="576" y="288"/>
                    <a:pt x="1113" y="338"/>
                    <a:pt x="1700" y="575"/>
                  </a:cubicBezTo>
                  <a:cubicBezTo>
                    <a:pt x="1288" y="325"/>
                    <a:pt x="751" y="125"/>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 name="Google Shape;509;p4"/>
            <p:cNvSpPr/>
            <p:nvPr/>
          </p:nvSpPr>
          <p:spPr>
            <a:xfrm>
              <a:off x="7084075" y="1930525"/>
              <a:ext cx="24700" cy="25650"/>
            </a:xfrm>
            <a:custGeom>
              <a:avLst/>
              <a:gdLst/>
              <a:ahLst/>
              <a:cxnLst/>
              <a:rect l="l" t="t" r="r" b="b"/>
              <a:pathLst>
                <a:path w="988" h="1026" extrusionOk="0">
                  <a:moveTo>
                    <a:pt x="987" y="1"/>
                  </a:moveTo>
                  <a:cubicBezTo>
                    <a:pt x="975" y="1"/>
                    <a:pt x="962" y="13"/>
                    <a:pt x="950" y="13"/>
                  </a:cubicBezTo>
                  <a:cubicBezTo>
                    <a:pt x="950" y="13"/>
                    <a:pt x="950" y="13"/>
                    <a:pt x="937" y="38"/>
                  </a:cubicBezTo>
                  <a:lnTo>
                    <a:pt x="925" y="38"/>
                  </a:lnTo>
                  <a:cubicBezTo>
                    <a:pt x="887" y="76"/>
                    <a:pt x="837" y="113"/>
                    <a:pt x="750" y="188"/>
                  </a:cubicBezTo>
                  <a:cubicBezTo>
                    <a:pt x="513" y="363"/>
                    <a:pt x="263" y="526"/>
                    <a:pt x="0" y="663"/>
                  </a:cubicBezTo>
                  <a:cubicBezTo>
                    <a:pt x="88" y="713"/>
                    <a:pt x="150" y="813"/>
                    <a:pt x="113" y="950"/>
                  </a:cubicBezTo>
                  <a:cubicBezTo>
                    <a:pt x="100" y="975"/>
                    <a:pt x="88" y="1000"/>
                    <a:pt x="75" y="1025"/>
                  </a:cubicBezTo>
                  <a:cubicBezTo>
                    <a:pt x="188" y="975"/>
                    <a:pt x="300" y="913"/>
                    <a:pt x="413" y="850"/>
                  </a:cubicBezTo>
                  <a:cubicBezTo>
                    <a:pt x="575" y="613"/>
                    <a:pt x="737" y="376"/>
                    <a:pt x="900" y="126"/>
                  </a:cubicBezTo>
                  <a:cubicBezTo>
                    <a:pt x="925" y="88"/>
                    <a:pt x="950" y="38"/>
                    <a:pt x="9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 name="Google Shape;510;p4"/>
            <p:cNvSpPr/>
            <p:nvPr/>
          </p:nvSpPr>
          <p:spPr>
            <a:xfrm>
              <a:off x="6886625" y="1802125"/>
              <a:ext cx="160925" cy="77500"/>
            </a:xfrm>
            <a:custGeom>
              <a:avLst/>
              <a:gdLst/>
              <a:ahLst/>
              <a:cxnLst/>
              <a:rect l="l" t="t" r="r" b="b"/>
              <a:pathLst>
                <a:path w="6437" h="3100" extrusionOk="0">
                  <a:moveTo>
                    <a:pt x="0" y="1"/>
                  </a:moveTo>
                  <a:lnTo>
                    <a:pt x="0" y="1"/>
                  </a:lnTo>
                  <a:cubicBezTo>
                    <a:pt x="887" y="913"/>
                    <a:pt x="1675" y="2038"/>
                    <a:pt x="2924" y="2475"/>
                  </a:cubicBezTo>
                  <a:cubicBezTo>
                    <a:pt x="2987" y="2500"/>
                    <a:pt x="3049" y="2525"/>
                    <a:pt x="3099" y="2537"/>
                  </a:cubicBezTo>
                  <a:cubicBezTo>
                    <a:pt x="3112" y="2550"/>
                    <a:pt x="3112" y="2562"/>
                    <a:pt x="3112" y="2575"/>
                  </a:cubicBezTo>
                  <a:cubicBezTo>
                    <a:pt x="3199" y="2675"/>
                    <a:pt x="3362" y="2662"/>
                    <a:pt x="3487" y="2700"/>
                  </a:cubicBezTo>
                  <a:cubicBezTo>
                    <a:pt x="4499" y="2887"/>
                    <a:pt x="5474" y="2737"/>
                    <a:pt x="6436" y="3100"/>
                  </a:cubicBezTo>
                  <a:cubicBezTo>
                    <a:pt x="5974" y="2850"/>
                    <a:pt x="5436" y="2712"/>
                    <a:pt x="4911" y="2625"/>
                  </a:cubicBezTo>
                  <a:cubicBezTo>
                    <a:pt x="4761" y="2587"/>
                    <a:pt x="4686" y="2550"/>
                    <a:pt x="4524" y="2462"/>
                  </a:cubicBezTo>
                  <a:cubicBezTo>
                    <a:pt x="3787" y="2062"/>
                    <a:pt x="3037" y="1688"/>
                    <a:pt x="2325" y="1263"/>
                  </a:cubicBezTo>
                  <a:lnTo>
                    <a:pt x="2325" y="1263"/>
                  </a:lnTo>
                  <a:cubicBezTo>
                    <a:pt x="2887" y="1650"/>
                    <a:pt x="3437" y="2087"/>
                    <a:pt x="4037" y="2425"/>
                  </a:cubicBezTo>
                  <a:cubicBezTo>
                    <a:pt x="3799" y="2362"/>
                    <a:pt x="3574" y="2287"/>
                    <a:pt x="3337" y="2150"/>
                  </a:cubicBezTo>
                  <a:cubicBezTo>
                    <a:pt x="2575" y="1675"/>
                    <a:pt x="1837" y="1150"/>
                    <a:pt x="1100" y="650"/>
                  </a:cubicBezTo>
                  <a:lnTo>
                    <a:pt x="1100" y="650"/>
                  </a:lnTo>
                  <a:cubicBezTo>
                    <a:pt x="1750" y="1163"/>
                    <a:pt x="2362" y="1725"/>
                    <a:pt x="3024" y="2212"/>
                  </a:cubicBezTo>
                  <a:cubicBezTo>
                    <a:pt x="2550" y="2013"/>
                    <a:pt x="2025" y="1663"/>
                    <a:pt x="1637" y="1350"/>
                  </a:cubicBezTo>
                  <a:cubicBezTo>
                    <a:pt x="1175" y="1000"/>
                    <a:pt x="513" y="4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 name="Google Shape;511;p4"/>
            <p:cNvSpPr/>
            <p:nvPr/>
          </p:nvSpPr>
          <p:spPr>
            <a:xfrm>
              <a:off x="7054075" y="1883050"/>
              <a:ext cx="61875" cy="44700"/>
            </a:xfrm>
            <a:custGeom>
              <a:avLst/>
              <a:gdLst/>
              <a:ahLst/>
              <a:cxnLst/>
              <a:rect l="l" t="t" r="r" b="b"/>
              <a:pathLst>
                <a:path w="2475" h="1788" extrusionOk="0">
                  <a:moveTo>
                    <a:pt x="0" y="0"/>
                  </a:moveTo>
                  <a:lnTo>
                    <a:pt x="0" y="0"/>
                  </a:lnTo>
                  <a:cubicBezTo>
                    <a:pt x="475" y="200"/>
                    <a:pt x="888" y="463"/>
                    <a:pt x="1238" y="750"/>
                  </a:cubicBezTo>
                  <a:cubicBezTo>
                    <a:pt x="1563" y="1000"/>
                    <a:pt x="1987" y="1475"/>
                    <a:pt x="2250" y="1787"/>
                  </a:cubicBezTo>
                  <a:cubicBezTo>
                    <a:pt x="2325" y="1675"/>
                    <a:pt x="2400" y="1562"/>
                    <a:pt x="2475" y="1450"/>
                  </a:cubicBezTo>
                  <a:cubicBezTo>
                    <a:pt x="1788" y="762"/>
                    <a:pt x="938" y="2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 name="Google Shape;512;p4"/>
            <p:cNvSpPr/>
            <p:nvPr/>
          </p:nvSpPr>
          <p:spPr>
            <a:xfrm>
              <a:off x="7086250" y="1876100"/>
              <a:ext cx="29700" cy="29450"/>
            </a:xfrm>
            <a:custGeom>
              <a:avLst/>
              <a:gdLst/>
              <a:ahLst/>
              <a:cxnLst/>
              <a:rect l="l" t="t" r="r" b="b"/>
              <a:pathLst>
                <a:path w="1188" h="1178" extrusionOk="0">
                  <a:moveTo>
                    <a:pt x="76" y="0"/>
                  </a:moveTo>
                  <a:cubicBezTo>
                    <a:pt x="68" y="0"/>
                    <a:pt x="59" y="1"/>
                    <a:pt x="51" y="3"/>
                  </a:cubicBezTo>
                  <a:cubicBezTo>
                    <a:pt x="1" y="28"/>
                    <a:pt x="1" y="91"/>
                    <a:pt x="38" y="128"/>
                  </a:cubicBezTo>
                  <a:cubicBezTo>
                    <a:pt x="413" y="491"/>
                    <a:pt x="850" y="778"/>
                    <a:pt x="1188" y="1178"/>
                  </a:cubicBezTo>
                  <a:cubicBezTo>
                    <a:pt x="975" y="803"/>
                    <a:pt x="713" y="478"/>
                    <a:pt x="388" y="203"/>
                  </a:cubicBezTo>
                  <a:cubicBezTo>
                    <a:pt x="272" y="134"/>
                    <a:pt x="178" y="0"/>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 name="Google Shape;513;p4"/>
            <p:cNvSpPr/>
            <p:nvPr/>
          </p:nvSpPr>
          <p:spPr>
            <a:xfrm>
              <a:off x="7056875" y="1868975"/>
              <a:ext cx="63450" cy="49075"/>
            </a:xfrm>
            <a:custGeom>
              <a:avLst/>
              <a:gdLst/>
              <a:ahLst/>
              <a:cxnLst/>
              <a:rect l="l" t="t" r="r" b="b"/>
              <a:pathLst>
                <a:path w="2538" h="1963" extrusionOk="0">
                  <a:moveTo>
                    <a:pt x="1" y="1"/>
                  </a:moveTo>
                  <a:lnTo>
                    <a:pt x="1" y="1"/>
                  </a:lnTo>
                  <a:cubicBezTo>
                    <a:pt x="976" y="401"/>
                    <a:pt x="1700" y="1163"/>
                    <a:pt x="2388" y="1963"/>
                  </a:cubicBezTo>
                  <a:cubicBezTo>
                    <a:pt x="2438" y="1888"/>
                    <a:pt x="2488" y="1800"/>
                    <a:pt x="2538" y="1725"/>
                  </a:cubicBezTo>
                  <a:cubicBezTo>
                    <a:pt x="1875" y="988"/>
                    <a:pt x="963"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 name="Google Shape;514;p4"/>
            <p:cNvSpPr/>
            <p:nvPr/>
          </p:nvSpPr>
          <p:spPr>
            <a:xfrm>
              <a:off x="7066250" y="1855850"/>
              <a:ext cx="65325" cy="54700"/>
            </a:xfrm>
            <a:custGeom>
              <a:avLst/>
              <a:gdLst/>
              <a:ahLst/>
              <a:cxnLst/>
              <a:rect l="l" t="t" r="r" b="b"/>
              <a:pathLst>
                <a:path w="2613" h="2188" extrusionOk="0">
                  <a:moveTo>
                    <a:pt x="1" y="1"/>
                  </a:moveTo>
                  <a:lnTo>
                    <a:pt x="1" y="1"/>
                  </a:lnTo>
                  <a:cubicBezTo>
                    <a:pt x="713" y="488"/>
                    <a:pt x="1575" y="1276"/>
                    <a:pt x="1988" y="1850"/>
                  </a:cubicBezTo>
                  <a:cubicBezTo>
                    <a:pt x="2075" y="1950"/>
                    <a:pt x="2138" y="2063"/>
                    <a:pt x="2200" y="2188"/>
                  </a:cubicBezTo>
                  <a:cubicBezTo>
                    <a:pt x="2288" y="2050"/>
                    <a:pt x="2363" y="1913"/>
                    <a:pt x="2450" y="1788"/>
                  </a:cubicBezTo>
                  <a:cubicBezTo>
                    <a:pt x="2500" y="1651"/>
                    <a:pt x="2563" y="1526"/>
                    <a:pt x="2613" y="1401"/>
                  </a:cubicBezTo>
                  <a:cubicBezTo>
                    <a:pt x="2325" y="1138"/>
                    <a:pt x="2000" y="913"/>
                    <a:pt x="1650" y="713"/>
                  </a:cubicBezTo>
                  <a:lnTo>
                    <a:pt x="1650" y="713"/>
                  </a:lnTo>
                  <a:cubicBezTo>
                    <a:pt x="1925" y="938"/>
                    <a:pt x="2163" y="1176"/>
                    <a:pt x="2400" y="1438"/>
                  </a:cubicBezTo>
                  <a:cubicBezTo>
                    <a:pt x="1975" y="1001"/>
                    <a:pt x="1438" y="713"/>
                    <a:pt x="938" y="376"/>
                  </a:cubicBezTo>
                  <a:lnTo>
                    <a:pt x="938" y="376"/>
                  </a:lnTo>
                  <a:cubicBezTo>
                    <a:pt x="1350" y="738"/>
                    <a:pt x="1800" y="1076"/>
                    <a:pt x="2150" y="1501"/>
                  </a:cubicBezTo>
                  <a:cubicBezTo>
                    <a:pt x="2194" y="1545"/>
                    <a:pt x="2238" y="1589"/>
                    <a:pt x="2274" y="1641"/>
                  </a:cubicBezTo>
                  <a:lnTo>
                    <a:pt x="2274" y="1641"/>
                  </a:lnTo>
                  <a:cubicBezTo>
                    <a:pt x="2270" y="1639"/>
                    <a:pt x="2267" y="1638"/>
                    <a:pt x="2263" y="1638"/>
                  </a:cubicBezTo>
                  <a:cubicBezTo>
                    <a:pt x="1638" y="938"/>
                    <a:pt x="826" y="4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 name="Google Shape;515;p4"/>
            <p:cNvSpPr/>
            <p:nvPr/>
          </p:nvSpPr>
          <p:spPr>
            <a:xfrm>
              <a:off x="7116875" y="1874300"/>
              <a:ext cx="16900" cy="15325"/>
            </a:xfrm>
            <a:custGeom>
              <a:avLst/>
              <a:gdLst/>
              <a:ahLst/>
              <a:cxnLst/>
              <a:rect l="l" t="t" r="r" b="b"/>
              <a:pathLst>
                <a:path w="676" h="613" extrusionOk="0">
                  <a:moveTo>
                    <a:pt x="0" y="0"/>
                  </a:moveTo>
                  <a:lnTo>
                    <a:pt x="0" y="0"/>
                  </a:lnTo>
                  <a:cubicBezTo>
                    <a:pt x="238" y="175"/>
                    <a:pt x="425" y="388"/>
                    <a:pt x="613" y="613"/>
                  </a:cubicBezTo>
                  <a:cubicBezTo>
                    <a:pt x="638" y="563"/>
                    <a:pt x="650" y="525"/>
                    <a:pt x="675" y="475"/>
                  </a:cubicBezTo>
                  <a:cubicBezTo>
                    <a:pt x="475" y="288"/>
                    <a:pt x="225" y="1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 name="Google Shape;516;p4"/>
            <p:cNvSpPr/>
            <p:nvPr/>
          </p:nvSpPr>
          <p:spPr>
            <a:xfrm>
              <a:off x="7115000" y="1867725"/>
              <a:ext cx="20950" cy="16275"/>
            </a:xfrm>
            <a:custGeom>
              <a:avLst/>
              <a:gdLst/>
              <a:ahLst/>
              <a:cxnLst/>
              <a:rect l="l" t="t" r="r" b="b"/>
              <a:pathLst>
                <a:path w="838" h="651" extrusionOk="0">
                  <a:moveTo>
                    <a:pt x="0" y="1"/>
                  </a:moveTo>
                  <a:lnTo>
                    <a:pt x="0" y="1"/>
                  </a:lnTo>
                  <a:cubicBezTo>
                    <a:pt x="300" y="176"/>
                    <a:pt x="550" y="401"/>
                    <a:pt x="788" y="651"/>
                  </a:cubicBezTo>
                  <a:cubicBezTo>
                    <a:pt x="800" y="613"/>
                    <a:pt x="813" y="576"/>
                    <a:pt x="838" y="538"/>
                  </a:cubicBezTo>
                  <a:cubicBezTo>
                    <a:pt x="838" y="538"/>
                    <a:pt x="838" y="526"/>
                    <a:pt x="838" y="513"/>
                  </a:cubicBezTo>
                  <a:cubicBezTo>
                    <a:pt x="600" y="301"/>
                    <a:pt x="313" y="1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 name="Google Shape;517;p4"/>
            <p:cNvSpPr/>
            <p:nvPr/>
          </p:nvSpPr>
          <p:spPr>
            <a:xfrm>
              <a:off x="7123425" y="1865850"/>
              <a:ext cx="15025" cy="10300"/>
            </a:xfrm>
            <a:custGeom>
              <a:avLst/>
              <a:gdLst/>
              <a:ahLst/>
              <a:cxnLst/>
              <a:rect l="l" t="t" r="r" b="b"/>
              <a:pathLst>
                <a:path w="601" h="412" extrusionOk="0">
                  <a:moveTo>
                    <a:pt x="1" y="1"/>
                  </a:moveTo>
                  <a:cubicBezTo>
                    <a:pt x="188" y="113"/>
                    <a:pt x="338" y="238"/>
                    <a:pt x="501" y="376"/>
                  </a:cubicBezTo>
                  <a:cubicBezTo>
                    <a:pt x="518" y="393"/>
                    <a:pt x="536" y="411"/>
                    <a:pt x="554" y="411"/>
                  </a:cubicBezTo>
                  <a:cubicBezTo>
                    <a:pt x="561" y="411"/>
                    <a:pt x="568" y="408"/>
                    <a:pt x="576" y="401"/>
                  </a:cubicBezTo>
                  <a:lnTo>
                    <a:pt x="588" y="401"/>
                  </a:lnTo>
                  <a:cubicBezTo>
                    <a:pt x="588" y="388"/>
                    <a:pt x="601" y="376"/>
                    <a:pt x="601" y="376"/>
                  </a:cubicBezTo>
                  <a:cubicBezTo>
                    <a:pt x="601" y="363"/>
                    <a:pt x="601" y="363"/>
                    <a:pt x="601" y="351"/>
                  </a:cubicBezTo>
                  <a:cubicBezTo>
                    <a:pt x="426" y="201"/>
                    <a:pt x="213"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 name="Google Shape;518;p4"/>
            <p:cNvSpPr/>
            <p:nvPr/>
          </p:nvSpPr>
          <p:spPr>
            <a:xfrm>
              <a:off x="7117175" y="1854600"/>
              <a:ext cx="23475" cy="18150"/>
            </a:xfrm>
            <a:custGeom>
              <a:avLst/>
              <a:gdLst/>
              <a:ahLst/>
              <a:cxnLst/>
              <a:rect l="l" t="t" r="r" b="b"/>
              <a:pathLst>
                <a:path w="939" h="726" extrusionOk="0">
                  <a:moveTo>
                    <a:pt x="1" y="1"/>
                  </a:moveTo>
                  <a:cubicBezTo>
                    <a:pt x="226" y="113"/>
                    <a:pt x="413" y="301"/>
                    <a:pt x="601" y="476"/>
                  </a:cubicBezTo>
                  <a:cubicBezTo>
                    <a:pt x="701" y="551"/>
                    <a:pt x="788" y="651"/>
                    <a:pt x="888" y="726"/>
                  </a:cubicBezTo>
                  <a:cubicBezTo>
                    <a:pt x="901" y="688"/>
                    <a:pt x="926" y="638"/>
                    <a:pt x="938" y="601"/>
                  </a:cubicBezTo>
                  <a:cubicBezTo>
                    <a:pt x="676" y="338"/>
                    <a:pt x="351"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 name="Google Shape;519;p4"/>
            <p:cNvSpPr/>
            <p:nvPr/>
          </p:nvSpPr>
          <p:spPr>
            <a:xfrm>
              <a:off x="7125000" y="1851175"/>
              <a:ext cx="17825" cy="16900"/>
            </a:xfrm>
            <a:custGeom>
              <a:avLst/>
              <a:gdLst/>
              <a:ahLst/>
              <a:cxnLst/>
              <a:rect l="l" t="t" r="r" b="b"/>
              <a:pathLst>
                <a:path w="713" h="676" extrusionOk="0">
                  <a:moveTo>
                    <a:pt x="0" y="1"/>
                  </a:moveTo>
                  <a:cubicBezTo>
                    <a:pt x="238" y="200"/>
                    <a:pt x="438" y="450"/>
                    <a:pt x="650" y="675"/>
                  </a:cubicBezTo>
                  <a:cubicBezTo>
                    <a:pt x="675" y="625"/>
                    <a:pt x="688" y="588"/>
                    <a:pt x="713" y="538"/>
                  </a:cubicBezTo>
                  <a:cubicBezTo>
                    <a:pt x="513" y="325"/>
                    <a:pt x="238" y="1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 name="Google Shape;520;p4"/>
            <p:cNvSpPr/>
            <p:nvPr/>
          </p:nvSpPr>
          <p:spPr>
            <a:xfrm>
              <a:off x="7126550" y="1844000"/>
              <a:ext cx="18150" cy="19075"/>
            </a:xfrm>
            <a:custGeom>
              <a:avLst/>
              <a:gdLst/>
              <a:ahLst/>
              <a:cxnLst/>
              <a:rect l="l" t="t" r="r" b="b"/>
              <a:pathLst>
                <a:path w="726" h="763" extrusionOk="0">
                  <a:moveTo>
                    <a:pt x="1" y="0"/>
                  </a:moveTo>
                  <a:lnTo>
                    <a:pt x="1" y="0"/>
                  </a:lnTo>
                  <a:cubicBezTo>
                    <a:pt x="213" y="175"/>
                    <a:pt x="363" y="375"/>
                    <a:pt x="513" y="562"/>
                  </a:cubicBezTo>
                  <a:cubicBezTo>
                    <a:pt x="563" y="625"/>
                    <a:pt x="626" y="687"/>
                    <a:pt x="676" y="762"/>
                  </a:cubicBezTo>
                  <a:cubicBezTo>
                    <a:pt x="688" y="712"/>
                    <a:pt x="713" y="662"/>
                    <a:pt x="726" y="625"/>
                  </a:cubicBezTo>
                  <a:cubicBezTo>
                    <a:pt x="513" y="387"/>
                    <a:pt x="276"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 name="Google Shape;521;p4"/>
            <p:cNvSpPr/>
            <p:nvPr/>
          </p:nvSpPr>
          <p:spPr>
            <a:xfrm>
              <a:off x="7126875" y="1824925"/>
              <a:ext cx="23750" cy="32525"/>
            </a:xfrm>
            <a:custGeom>
              <a:avLst/>
              <a:gdLst/>
              <a:ahLst/>
              <a:cxnLst/>
              <a:rect l="l" t="t" r="r" b="b"/>
              <a:pathLst>
                <a:path w="950" h="1301" extrusionOk="0">
                  <a:moveTo>
                    <a:pt x="300" y="1"/>
                  </a:moveTo>
                  <a:cubicBezTo>
                    <a:pt x="513" y="276"/>
                    <a:pt x="675" y="588"/>
                    <a:pt x="850" y="888"/>
                  </a:cubicBezTo>
                  <a:cubicBezTo>
                    <a:pt x="650" y="626"/>
                    <a:pt x="400" y="401"/>
                    <a:pt x="113" y="238"/>
                  </a:cubicBezTo>
                  <a:lnTo>
                    <a:pt x="113" y="238"/>
                  </a:lnTo>
                  <a:cubicBezTo>
                    <a:pt x="325" y="413"/>
                    <a:pt x="425" y="576"/>
                    <a:pt x="575" y="788"/>
                  </a:cubicBezTo>
                  <a:cubicBezTo>
                    <a:pt x="625" y="851"/>
                    <a:pt x="675" y="913"/>
                    <a:pt x="713" y="988"/>
                  </a:cubicBezTo>
                  <a:cubicBezTo>
                    <a:pt x="500" y="763"/>
                    <a:pt x="250" y="576"/>
                    <a:pt x="0" y="413"/>
                  </a:cubicBezTo>
                  <a:lnTo>
                    <a:pt x="0" y="413"/>
                  </a:lnTo>
                  <a:cubicBezTo>
                    <a:pt x="300" y="713"/>
                    <a:pt x="513" y="976"/>
                    <a:pt x="750" y="1300"/>
                  </a:cubicBezTo>
                  <a:cubicBezTo>
                    <a:pt x="825" y="1126"/>
                    <a:pt x="887" y="951"/>
                    <a:pt x="950" y="788"/>
                  </a:cubicBezTo>
                  <a:cubicBezTo>
                    <a:pt x="925" y="726"/>
                    <a:pt x="875" y="663"/>
                    <a:pt x="837" y="613"/>
                  </a:cubicBezTo>
                  <a:cubicBezTo>
                    <a:pt x="675" y="401"/>
                    <a:pt x="513" y="176"/>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 name="Google Shape;522;p4"/>
            <p:cNvSpPr/>
            <p:nvPr/>
          </p:nvSpPr>
          <p:spPr>
            <a:xfrm>
              <a:off x="7130925" y="1803700"/>
              <a:ext cx="24075" cy="40000"/>
            </a:xfrm>
            <a:custGeom>
              <a:avLst/>
              <a:gdLst/>
              <a:ahLst/>
              <a:cxnLst/>
              <a:rect l="l" t="t" r="r" b="b"/>
              <a:pathLst>
                <a:path w="963" h="1600" extrusionOk="0">
                  <a:moveTo>
                    <a:pt x="1" y="0"/>
                  </a:moveTo>
                  <a:lnTo>
                    <a:pt x="1" y="0"/>
                  </a:lnTo>
                  <a:cubicBezTo>
                    <a:pt x="301" y="325"/>
                    <a:pt x="576" y="787"/>
                    <a:pt x="738" y="1162"/>
                  </a:cubicBezTo>
                  <a:cubicBezTo>
                    <a:pt x="538" y="850"/>
                    <a:pt x="301" y="562"/>
                    <a:pt x="1" y="350"/>
                  </a:cubicBezTo>
                  <a:lnTo>
                    <a:pt x="1" y="350"/>
                  </a:lnTo>
                  <a:cubicBezTo>
                    <a:pt x="326" y="687"/>
                    <a:pt x="538" y="1137"/>
                    <a:pt x="763" y="1550"/>
                  </a:cubicBezTo>
                  <a:cubicBezTo>
                    <a:pt x="763" y="1575"/>
                    <a:pt x="788" y="1587"/>
                    <a:pt x="800" y="1600"/>
                  </a:cubicBezTo>
                  <a:cubicBezTo>
                    <a:pt x="863" y="1475"/>
                    <a:pt x="913" y="1337"/>
                    <a:pt x="963" y="1200"/>
                  </a:cubicBezTo>
                  <a:cubicBezTo>
                    <a:pt x="938" y="1137"/>
                    <a:pt x="900" y="1075"/>
                    <a:pt x="875" y="1012"/>
                  </a:cubicBezTo>
                  <a:cubicBezTo>
                    <a:pt x="663" y="625"/>
                    <a:pt x="363" y="26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 name="Google Shape;523;p4"/>
            <p:cNvSpPr/>
            <p:nvPr/>
          </p:nvSpPr>
          <p:spPr>
            <a:xfrm>
              <a:off x="7109550" y="1971150"/>
              <a:ext cx="1400" cy="325"/>
            </a:xfrm>
            <a:custGeom>
              <a:avLst/>
              <a:gdLst/>
              <a:ahLst/>
              <a:cxnLst/>
              <a:rect l="l" t="t" r="r" b="b"/>
              <a:pathLst>
                <a:path w="56" h="13" extrusionOk="0">
                  <a:moveTo>
                    <a:pt x="31" y="0"/>
                  </a:moveTo>
                  <a:cubicBezTo>
                    <a:pt x="24" y="0"/>
                    <a:pt x="21" y="4"/>
                    <a:pt x="17" y="8"/>
                  </a:cubicBezTo>
                  <a:lnTo>
                    <a:pt x="17" y="8"/>
                  </a:lnTo>
                  <a:cubicBezTo>
                    <a:pt x="30" y="4"/>
                    <a:pt x="49" y="0"/>
                    <a:pt x="56" y="0"/>
                  </a:cubicBezTo>
                  <a:close/>
                  <a:moveTo>
                    <a:pt x="17" y="8"/>
                  </a:moveTo>
                  <a:cubicBezTo>
                    <a:pt x="7" y="10"/>
                    <a:pt x="0" y="13"/>
                    <a:pt x="6" y="13"/>
                  </a:cubicBezTo>
                  <a:cubicBezTo>
                    <a:pt x="11" y="13"/>
                    <a:pt x="14" y="10"/>
                    <a:pt x="17" y="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 name="Google Shape;524;p4"/>
            <p:cNvSpPr/>
            <p:nvPr/>
          </p:nvSpPr>
          <p:spPr>
            <a:xfrm>
              <a:off x="6913800" y="1880550"/>
              <a:ext cx="199975" cy="99550"/>
            </a:xfrm>
            <a:custGeom>
              <a:avLst/>
              <a:gdLst/>
              <a:ahLst/>
              <a:cxnLst/>
              <a:rect l="l" t="t" r="r" b="b"/>
              <a:pathLst>
                <a:path w="7999" h="3982" extrusionOk="0">
                  <a:moveTo>
                    <a:pt x="4699" y="0"/>
                  </a:moveTo>
                  <a:lnTo>
                    <a:pt x="4699" y="0"/>
                  </a:lnTo>
                  <a:cubicBezTo>
                    <a:pt x="5349" y="275"/>
                    <a:pt x="5961" y="613"/>
                    <a:pt x="6549" y="987"/>
                  </a:cubicBezTo>
                  <a:cubicBezTo>
                    <a:pt x="5611" y="575"/>
                    <a:pt x="4549" y="325"/>
                    <a:pt x="3512" y="25"/>
                  </a:cubicBezTo>
                  <a:lnTo>
                    <a:pt x="3512" y="25"/>
                  </a:lnTo>
                  <a:cubicBezTo>
                    <a:pt x="4624" y="463"/>
                    <a:pt x="6161" y="1062"/>
                    <a:pt x="6961" y="1675"/>
                  </a:cubicBezTo>
                  <a:cubicBezTo>
                    <a:pt x="6299" y="1337"/>
                    <a:pt x="5599" y="1087"/>
                    <a:pt x="4862" y="987"/>
                  </a:cubicBezTo>
                  <a:lnTo>
                    <a:pt x="4862" y="987"/>
                  </a:lnTo>
                  <a:cubicBezTo>
                    <a:pt x="5499" y="1162"/>
                    <a:pt x="6074" y="1500"/>
                    <a:pt x="6649" y="1850"/>
                  </a:cubicBezTo>
                  <a:cubicBezTo>
                    <a:pt x="5936" y="1637"/>
                    <a:pt x="5212" y="1487"/>
                    <a:pt x="4524" y="1200"/>
                  </a:cubicBezTo>
                  <a:lnTo>
                    <a:pt x="4524" y="1200"/>
                  </a:lnTo>
                  <a:cubicBezTo>
                    <a:pt x="5187" y="1612"/>
                    <a:pt x="5911" y="1900"/>
                    <a:pt x="6624" y="2212"/>
                  </a:cubicBezTo>
                  <a:cubicBezTo>
                    <a:pt x="5686" y="2000"/>
                    <a:pt x="4749" y="1787"/>
                    <a:pt x="3849" y="1450"/>
                  </a:cubicBezTo>
                  <a:lnTo>
                    <a:pt x="3849" y="1450"/>
                  </a:lnTo>
                  <a:cubicBezTo>
                    <a:pt x="4624" y="1837"/>
                    <a:pt x="5349" y="2187"/>
                    <a:pt x="6099" y="2475"/>
                  </a:cubicBezTo>
                  <a:cubicBezTo>
                    <a:pt x="5012" y="2300"/>
                    <a:pt x="3699" y="1962"/>
                    <a:pt x="2775" y="1287"/>
                  </a:cubicBezTo>
                  <a:lnTo>
                    <a:pt x="2775" y="1287"/>
                  </a:lnTo>
                  <a:cubicBezTo>
                    <a:pt x="3450" y="1887"/>
                    <a:pt x="4199" y="2300"/>
                    <a:pt x="4999" y="2587"/>
                  </a:cubicBezTo>
                  <a:cubicBezTo>
                    <a:pt x="4637" y="2512"/>
                    <a:pt x="4249" y="2412"/>
                    <a:pt x="3862" y="2275"/>
                  </a:cubicBezTo>
                  <a:cubicBezTo>
                    <a:pt x="3112" y="2012"/>
                    <a:pt x="2212" y="1537"/>
                    <a:pt x="1475" y="1012"/>
                  </a:cubicBezTo>
                  <a:lnTo>
                    <a:pt x="1475" y="1012"/>
                  </a:lnTo>
                  <a:cubicBezTo>
                    <a:pt x="2262" y="1687"/>
                    <a:pt x="3150" y="2300"/>
                    <a:pt x="4124" y="2687"/>
                  </a:cubicBezTo>
                  <a:cubicBezTo>
                    <a:pt x="4387" y="2799"/>
                    <a:pt x="4712" y="2912"/>
                    <a:pt x="5049" y="2999"/>
                  </a:cubicBezTo>
                  <a:cubicBezTo>
                    <a:pt x="3187" y="2625"/>
                    <a:pt x="1425" y="1675"/>
                    <a:pt x="38" y="63"/>
                  </a:cubicBezTo>
                  <a:lnTo>
                    <a:pt x="38" y="63"/>
                  </a:lnTo>
                  <a:cubicBezTo>
                    <a:pt x="888" y="1200"/>
                    <a:pt x="1937" y="2212"/>
                    <a:pt x="3212" y="2862"/>
                  </a:cubicBezTo>
                  <a:cubicBezTo>
                    <a:pt x="3537" y="3024"/>
                    <a:pt x="3874" y="3162"/>
                    <a:pt x="4224" y="3274"/>
                  </a:cubicBezTo>
                  <a:cubicBezTo>
                    <a:pt x="3100" y="3012"/>
                    <a:pt x="2112" y="2462"/>
                    <a:pt x="1113" y="1575"/>
                  </a:cubicBezTo>
                  <a:lnTo>
                    <a:pt x="1113" y="1575"/>
                  </a:lnTo>
                  <a:cubicBezTo>
                    <a:pt x="1675" y="2200"/>
                    <a:pt x="2325" y="2762"/>
                    <a:pt x="3062" y="3174"/>
                  </a:cubicBezTo>
                  <a:cubicBezTo>
                    <a:pt x="2150" y="2837"/>
                    <a:pt x="1338" y="2350"/>
                    <a:pt x="638" y="1612"/>
                  </a:cubicBezTo>
                  <a:lnTo>
                    <a:pt x="638" y="1612"/>
                  </a:lnTo>
                  <a:cubicBezTo>
                    <a:pt x="1100" y="2262"/>
                    <a:pt x="1762" y="2799"/>
                    <a:pt x="2487" y="3199"/>
                  </a:cubicBezTo>
                  <a:cubicBezTo>
                    <a:pt x="1613" y="2899"/>
                    <a:pt x="813" y="2462"/>
                    <a:pt x="150" y="1737"/>
                  </a:cubicBezTo>
                  <a:lnTo>
                    <a:pt x="150" y="1737"/>
                  </a:lnTo>
                  <a:cubicBezTo>
                    <a:pt x="450" y="2162"/>
                    <a:pt x="825" y="2525"/>
                    <a:pt x="1238" y="2837"/>
                  </a:cubicBezTo>
                  <a:cubicBezTo>
                    <a:pt x="788" y="2600"/>
                    <a:pt x="338" y="2350"/>
                    <a:pt x="0" y="1962"/>
                  </a:cubicBezTo>
                  <a:lnTo>
                    <a:pt x="0" y="1962"/>
                  </a:lnTo>
                  <a:cubicBezTo>
                    <a:pt x="313" y="2537"/>
                    <a:pt x="938" y="2849"/>
                    <a:pt x="1463" y="3187"/>
                  </a:cubicBezTo>
                  <a:cubicBezTo>
                    <a:pt x="1556" y="3224"/>
                    <a:pt x="1784" y="3431"/>
                    <a:pt x="1918" y="3431"/>
                  </a:cubicBezTo>
                  <a:cubicBezTo>
                    <a:pt x="1963" y="3431"/>
                    <a:pt x="1997" y="3408"/>
                    <a:pt x="2012" y="3349"/>
                  </a:cubicBezTo>
                  <a:cubicBezTo>
                    <a:pt x="2012" y="3337"/>
                    <a:pt x="2012" y="3337"/>
                    <a:pt x="2012" y="3324"/>
                  </a:cubicBezTo>
                  <a:cubicBezTo>
                    <a:pt x="2225" y="3437"/>
                    <a:pt x="2450" y="3537"/>
                    <a:pt x="2675" y="3612"/>
                  </a:cubicBezTo>
                  <a:cubicBezTo>
                    <a:pt x="3200" y="3802"/>
                    <a:pt x="3886" y="3982"/>
                    <a:pt x="4382" y="3982"/>
                  </a:cubicBezTo>
                  <a:cubicBezTo>
                    <a:pt x="4441" y="3982"/>
                    <a:pt x="4497" y="3979"/>
                    <a:pt x="4549" y="3974"/>
                  </a:cubicBezTo>
                  <a:cubicBezTo>
                    <a:pt x="4562" y="3962"/>
                    <a:pt x="4587" y="3949"/>
                    <a:pt x="4599" y="3924"/>
                  </a:cubicBezTo>
                  <a:cubicBezTo>
                    <a:pt x="4712" y="3937"/>
                    <a:pt x="4824" y="3949"/>
                    <a:pt x="4937" y="3962"/>
                  </a:cubicBezTo>
                  <a:cubicBezTo>
                    <a:pt x="4999" y="3937"/>
                    <a:pt x="5037" y="3874"/>
                    <a:pt x="5037" y="3812"/>
                  </a:cubicBezTo>
                  <a:cubicBezTo>
                    <a:pt x="5274" y="3837"/>
                    <a:pt x="5511" y="3849"/>
                    <a:pt x="5749" y="3849"/>
                  </a:cubicBezTo>
                  <a:cubicBezTo>
                    <a:pt x="5824" y="3849"/>
                    <a:pt x="5911" y="3849"/>
                    <a:pt x="5961" y="3787"/>
                  </a:cubicBezTo>
                  <a:cubicBezTo>
                    <a:pt x="5999" y="3762"/>
                    <a:pt x="6011" y="3724"/>
                    <a:pt x="6011" y="3687"/>
                  </a:cubicBezTo>
                  <a:cubicBezTo>
                    <a:pt x="6199" y="3712"/>
                    <a:pt x="6386" y="3712"/>
                    <a:pt x="6574" y="3724"/>
                  </a:cubicBezTo>
                  <a:cubicBezTo>
                    <a:pt x="6699" y="3574"/>
                    <a:pt x="6811" y="3412"/>
                    <a:pt x="6924" y="3262"/>
                  </a:cubicBezTo>
                  <a:cubicBezTo>
                    <a:pt x="7199" y="2899"/>
                    <a:pt x="7461" y="2512"/>
                    <a:pt x="7711" y="2125"/>
                  </a:cubicBezTo>
                  <a:cubicBezTo>
                    <a:pt x="7811" y="1975"/>
                    <a:pt x="7898" y="1825"/>
                    <a:pt x="7998" y="1675"/>
                  </a:cubicBezTo>
                  <a:cubicBezTo>
                    <a:pt x="7848" y="1525"/>
                    <a:pt x="7686" y="1375"/>
                    <a:pt x="7511" y="1250"/>
                  </a:cubicBezTo>
                  <a:cubicBezTo>
                    <a:pt x="6636" y="713"/>
                    <a:pt x="5686" y="288"/>
                    <a:pt x="46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 name="Google Shape;525;p4"/>
            <p:cNvSpPr/>
            <p:nvPr/>
          </p:nvSpPr>
          <p:spPr>
            <a:xfrm>
              <a:off x="6905050" y="1734950"/>
              <a:ext cx="199350" cy="52775"/>
            </a:xfrm>
            <a:custGeom>
              <a:avLst/>
              <a:gdLst/>
              <a:ahLst/>
              <a:cxnLst/>
              <a:rect l="l" t="t" r="r" b="b"/>
              <a:pathLst>
                <a:path w="7974" h="2111" extrusionOk="0">
                  <a:moveTo>
                    <a:pt x="1" y="1"/>
                  </a:moveTo>
                  <a:lnTo>
                    <a:pt x="1" y="1"/>
                  </a:lnTo>
                  <a:cubicBezTo>
                    <a:pt x="738" y="376"/>
                    <a:pt x="1513" y="688"/>
                    <a:pt x="2237" y="1075"/>
                  </a:cubicBezTo>
                  <a:cubicBezTo>
                    <a:pt x="3075" y="1500"/>
                    <a:pt x="3987" y="1950"/>
                    <a:pt x="4724" y="2025"/>
                  </a:cubicBezTo>
                  <a:cubicBezTo>
                    <a:pt x="4949" y="2063"/>
                    <a:pt x="5187" y="2075"/>
                    <a:pt x="5412" y="2088"/>
                  </a:cubicBezTo>
                  <a:cubicBezTo>
                    <a:pt x="5459" y="2088"/>
                    <a:pt x="5563" y="2110"/>
                    <a:pt x="5647" y="2110"/>
                  </a:cubicBezTo>
                  <a:cubicBezTo>
                    <a:pt x="5717" y="2110"/>
                    <a:pt x="5774" y="2095"/>
                    <a:pt x="5774" y="2038"/>
                  </a:cubicBezTo>
                  <a:cubicBezTo>
                    <a:pt x="5855" y="2049"/>
                    <a:pt x="5942" y="2057"/>
                    <a:pt x="6021" y="2057"/>
                  </a:cubicBezTo>
                  <a:cubicBezTo>
                    <a:pt x="6208" y="2057"/>
                    <a:pt x="6349" y="2012"/>
                    <a:pt x="6261" y="1863"/>
                  </a:cubicBezTo>
                  <a:lnTo>
                    <a:pt x="6261" y="1863"/>
                  </a:lnTo>
                  <a:cubicBezTo>
                    <a:pt x="6432" y="1890"/>
                    <a:pt x="6601" y="1906"/>
                    <a:pt x="6766" y="1906"/>
                  </a:cubicBezTo>
                  <a:cubicBezTo>
                    <a:pt x="6975" y="1906"/>
                    <a:pt x="7178" y="1881"/>
                    <a:pt x="7374" y="1825"/>
                  </a:cubicBezTo>
                  <a:cubicBezTo>
                    <a:pt x="7399" y="1813"/>
                    <a:pt x="7411" y="1788"/>
                    <a:pt x="7411" y="1763"/>
                  </a:cubicBezTo>
                  <a:cubicBezTo>
                    <a:pt x="7436" y="1763"/>
                    <a:pt x="7449" y="1763"/>
                    <a:pt x="7474" y="1750"/>
                  </a:cubicBezTo>
                  <a:cubicBezTo>
                    <a:pt x="7499" y="1738"/>
                    <a:pt x="7511" y="1700"/>
                    <a:pt x="7524" y="1675"/>
                  </a:cubicBezTo>
                  <a:cubicBezTo>
                    <a:pt x="7561" y="1688"/>
                    <a:pt x="7599" y="1700"/>
                    <a:pt x="7636" y="1713"/>
                  </a:cubicBezTo>
                  <a:cubicBezTo>
                    <a:pt x="7686" y="1675"/>
                    <a:pt x="7749" y="1650"/>
                    <a:pt x="7811" y="1613"/>
                  </a:cubicBezTo>
                  <a:cubicBezTo>
                    <a:pt x="7848" y="1600"/>
                    <a:pt x="7886" y="1588"/>
                    <a:pt x="7923" y="1563"/>
                  </a:cubicBezTo>
                  <a:cubicBezTo>
                    <a:pt x="7936" y="1550"/>
                    <a:pt x="7948" y="1550"/>
                    <a:pt x="7973" y="1538"/>
                  </a:cubicBezTo>
                  <a:cubicBezTo>
                    <a:pt x="7111" y="1263"/>
                    <a:pt x="6274" y="913"/>
                    <a:pt x="5374" y="776"/>
                  </a:cubicBezTo>
                  <a:lnTo>
                    <a:pt x="5374" y="776"/>
                  </a:lnTo>
                  <a:cubicBezTo>
                    <a:pt x="5999" y="976"/>
                    <a:pt x="6586" y="1263"/>
                    <a:pt x="7211" y="1538"/>
                  </a:cubicBezTo>
                  <a:cubicBezTo>
                    <a:pt x="7049" y="1513"/>
                    <a:pt x="6899" y="1475"/>
                    <a:pt x="6724" y="1413"/>
                  </a:cubicBezTo>
                  <a:cubicBezTo>
                    <a:pt x="5599" y="1013"/>
                    <a:pt x="4487" y="613"/>
                    <a:pt x="3237" y="388"/>
                  </a:cubicBezTo>
                  <a:lnTo>
                    <a:pt x="3237" y="388"/>
                  </a:lnTo>
                  <a:cubicBezTo>
                    <a:pt x="4037" y="638"/>
                    <a:pt x="4674" y="876"/>
                    <a:pt x="5449" y="1200"/>
                  </a:cubicBezTo>
                  <a:cubicBezTo>
                    <a:pt x="5886" y="1363"/>
                    <a:pt x="6336" y="1563"/>
                    <a:pt x="6799" y="1675"/>
                  </a:cubicBezTo>
                  <a:cubicBezTo>
                    <a:pt x="6211" y="1663"/>
                    <a:pt x="5649" y="1450"/>
                    <a:pt x="5049" y="1225"/>
                  </a:cubicBezTo>
                  <a:cubicBezTo>
                    <a:pt x="3949" y="838"/>
                    <a:pt x="2825" y="513"/>
                    <a:pt x="1738" y="101"/>
                  </a:cubicBezTo>
                  <a:lnTo>
                    <a:pt x="1738" y="101"/>
                  </a:lnTo>
                  <a:cubicBezTo>
                    <a:pt x="2737" y="576"/>
                    <a:pt x="3737" y="1038"/>
                    <a:pt x="4762" y="1438"/>
                  </a:cubicBezTo>
                  <a:cubicBezTo>
                    <a:pt x="5149" y="1588"/>
                    <a:pt x="5574" y="1738"/>
                    <a:pt x="6011" y="1825"/>
                  </a:cubicBezTo>
                  <a:cubicBezTo>
                    <a:pt x="5961" y="1825"/>
                    <a:pt x="5911" y="1825"/>
                    <a:pt x="5861" y="1813"/>
                  </a:cubicBezTo>
                  <a:cubicBezTo>
                    <a:pt x="5662" y="1800"/>
                    <a:pt x="5124" y="1675"/>
                    <a:pt x="4824" y="1550"/>
                  </a:cubicBezTo>
                  <a:cubicBezTo>
                    <a:pt x="3637" y="1063"/>
                    <a:pt x="2062" y="501"/>
                    <a:pt x="713" y="26"/>
                  </a:cubicBezTo>
                  <a:lnTo>
                    <a:pt x="713" y="26"/>
                  </a:lnTo>
                  <a:cubicBezTo>
                    <a:pt x="1738" y="476"/>
                    <a:pt x="2750" y="951"/>
                    <a:pt x="3775" y="1400"/>
                  </a:cubicBezTo>
                  <a:cubicBezTo>
                    <a:pt x="4124" y="1550"/>
                    <a:pt x="4462" y="1713"/>
                    <a:pt x="4824" y="1838"/>
                  </a:cubicBezTo>
                  <a:cubicBezTo>
                    <a:pt x="4387" y="1738"/>
                    <a:pt x="4137" y="1638"/>
                    <a:pt x="3725" y="1450"/>
                  </a:cubicBezTo>
                  <a:cubicBezTo>
                    <a:pt x="2512" y="901"/>
                    <a:pt x="1238" y="4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 name="Google Shape;526;p4"/>
            <p:cNvSpPr/>
            <p:nvPr/>
          </p:nvSpPr>
          <p:spPr>
            <a:xfrm>
              <a:off x="6972525" y="1714300"/>
              <a:ext cx="113750" cy="49100"/>
            </a:xfrm>
            <a:custGeom>
              <a:avLst/>
              <a:gdLst/>
              <a:ahLst/>
              <a:cxnLst/>
              <a:rect l="l" t="t" r="r" b="b"/>
              <a:pathLst>
                <a:path w="4550" h="1964" extrusionOk="0">
                  <a:moveTo>
                    <a:pt x="96" y="1"/>
                  </a:moveTo>
                  <a:cubicBezTo>
                    <a:pt x="74" y="1"/>
                    <a:pt x="54" y="12"/>
                    <a:pt x="38" y="27"/>
                  </a:cubicBezTo>
                  <a:cubicBezTo>
                    <a:pt x="1" y="64"/>
                    <a:pt x="26" y="139"/>
                    <a:pt x="76" y="152"/>
                  </a:cubicBezTo>
                  <a:cubicBezTo>
                    <a:pt x="626" y="502"/>
                    <a:pt x="1176" y="864"/>
                    <a:pt x="1788" y="1077"/>
                  </a:cubicBezTo>
                  <a:cubicBezTo>
                    <a:pt x="2700" y="1414"/>
                    <a:pt x="3737" y="1402"/>
                    <a:pt x="4550" y="1964"/>
                  </a:cubicBezTo>
                  <a:cubicBezTo>
                    <a:pt x="4175" y="1639"/>
                    <a:pt x="3700" y="1439"/>
                    <a:pt x="3225" y="1289"/>
                  </a:cubicBezTo>
                  <a:cubicBezTo>
                    <a:pt x="2850" y="1177"/>
                    <a:pt x="2463" y="1139"/>
                    <a:pt x="2088" y="1014"/>
                  </a:cubicBezTo>
                  <a:cubicBezTo>
                    <a:pt x="1663" y="877"/>
                    <a:pt x="1263" y="702"/>
                    <a:pt x="851" y="464"/>
                  </a:cubicBezTo>
                  <a:cubicBezTo>
                    <a:pt x="613" y="314"/>
                    <a:pt x="376" y="164"/>
                    <a:pt x="138" y="14"/>
                  </a:cubicBezTo>
                  <a:cubicBezTo>
                    <a:pt x="124" y="5"/>
                    <a:pt x="110"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 name="Google Shape;527;p4"/>
            <p:cNvSpPr/>
            <p:nvPr/>
          </p:nvSpPr>
          <p:spPr>
            <a:xfrm>
              <a:off x="7022525" y="1708575"/>
              <a:ext cx="93125" cy="61000"/>
            </a:xfrm>
            <a:custGeom>
              <a:avLst/>
              <a:gdLst/>
              <a:ahLst/>
              <a:cxnLst/>
              <a:rect l="l" t="t" r="r" b="b"/>
              <a:pathLst>
                <a:path w="3725" h="2440" extrusionOk="0">
                  <a:moveTo>
                    <a:pt x="2262" y="668"/>
                  </a:moveTo>
                  <a:cubicBezTo>
                    <a:pt x="2337" y="731"/>
                    <a:pt x="2412" y="793"/>
                    <a:pt x="2475" y="868"/>
                  </a:cubicBezTo>
                  <a:cubicBezTo>
                    <a:pt x="2337" y="806"/>
                    <a:pt x="2187" y="756"/>
                    <a:pt x="2037" y="706"/>
                  </a:cubicBezTo>
                  <a:cubicBezTo>
                    <a:pt x="2062" y="706"/>
                    <a:pt x="2087" y="718"/>
                    <a:pt x="2100" y="718"/>
                  </a:cubicBezTo>
                  <a:cubicBezTo>
                    <a:pt x="2121" y="729"/>
                    <a:pt x="2143" y="734"/>
                    <a:pt x="2164" y="734"/>
                  </a:cubicBezTo>
                  <a:cubicBezTo>
                    <a:pt x="2217" y="734"/>
                    <a:pt x="2262" y="704"/>
                    <a:pt x="2262" y="668"/>
                  </a:cubicBezTo>
                  <a:close/>
                  <a:moveTo>
                    <a:pt x="1453" y="1"/>
                  </a:moveTo>
                  <a:cubicBezTo>
                    <a:pt x="1434" y="1"/>
                    <a:pt x="1414" y="9"/>
                    <a:pt x="1387" y="31"/>
                  </a:cubicBezTo>
                  <a:cubicBezTo>
                    <a:pt x="1350" y="69"/>
                    <a:pt x="1362" y="131"/>
                    <a:pt x="1412" y="156"/>
                  </a:cubicBezTo>
                  <a:cubicBezTo>
                    <a:pt x="1575" y="231"/>
                    <a:pt x="1725" y="306"/>
                    <a:pt x="1862" y="393"/>
                  </a:cubicBezTo>
                  <a:cubicBezTo>
                    <a:pt x="1725" y="331"/>
                    <a:pt x="1550" y="293"/>
                    <a:pt x="1412" y="243"/>
                  </a:cubicBezTo>
                  <a:cubicBezTo>
                    <a:pt x="1124" y="174"/>
                    <a:pt x="827" y="120"/>
                    <a:pt x="535" y="120"/>
                  </a:cubicBezTo>
                  <a:cubicBezTo>
                    <a:pt x="460" y="120"/>
                    <a:pt x="386" y="123"/>
                    <a:pt x="313" y="131"/>
                  </a:cubicBezTo>
                  <a:cubicBezTo>
                    <a:pt x="563" y="144"/>
                    <a:pt x="813" y="206"/>
                    <a:pt x="1063" y="281"/>
                  </a:cubicBezTo>
                  <a:cubicBezTo>
                    <a:pt x="713" y="231"/>
                    <a:pt x="363" y="231"/>
                    <a:pt x="13" y="231"/>
                  </a:cubicBezTo>
                  <a:cubicBezTo>
                    <a:pt x="588" y="306"/>
                    <a:pt x="1150" y="443"/>
                    <a:pt x="1712" y="606"/>
                  </a:cubicBezTo>
                  <a:cubicBezTo>
                    <a:pt x="1275" y="493"/>
                    <a:pt x="813" y="468"/>
                    <a:pt x="350" y="456"/>
                  </a:cubicBezTo>
                  <a:lnTo>
                    <a:pt x="350" y="456"/>
                  </a:lnTo>
                  <a:cubicBezTo>
                    <a:pt x="1200" y="593"/>
                    <a:pt x="1812" y="793"/>
                    <a:pt x="2512" y="1131"/>
                  </a:cubicBezTo>
                  <a:cubicBezTo>
                    <a:pt x="2350" y="1056"/>
                    <a:pt x="2187" y="993"/>
                    <a:pt x="2037" y="943"/>
                  </a:cubicBezTo>
                  <a:cubicBezTo>
                    <a:pt x="1500" y="781"/>
                    <a:pt x="988" y="806"/>
                    <a:pt x="438" y="743"/>
                  </a:cubicBezTo>
                  <a:lnTo>
                    <a:pt x="438" y="743"/>
                  </a:lnTo>
                  <a:cubicBezTo>
                    <a:pt x="950" y="868"/>
                    <a:pt x="1487" y="918"/>
                    <a:pt x="1987" y="1118"/>
                  </a:cubicBezTo>
                  <a:cubicBezTo>
                    <a:pt x="2100" y="1168"/>
                    <a:pt x="2275" y="1256"/>
                    <a:pt x="2462" y="1356"/>
                  </a:cubicBezTo>
                  <a:cubicBezTo>
                    <a:pt x="1875" y="1131"/>
                    <a:pt x="1225" y="1018"/>
                    <a:pt x="638" y="1006"/>
                  </a:cubicBezTo>
                  <a:lnTo>
                    <a:pt x="638" y="1006"/>
                  </a:lnTo>
                  <a:cubicBezTo>
                    <a:pt x="1375" y="1106"/>
                    <a:pt x="2037" y="1331"/>
                    <a:pt x="2662" y="1668"/>
                  </a:cubicBezTo>
                  <a:cubicBezTo>
                    <a:pt x="2587" y="1631"/>
                    <a:pt x="2525" y="1606"/>
                    <a:pt x="2462" y="1581"/>
                  </a:cubicBezTo>
                  <a:cubicBezTo>
                    <a:pt x="1675" y="1243"/>
                    <a:pt x="825" y="1193"/>
                    <a:pt x="0" y="1068"/>
                  </a:cubicBezTo>
                  <a:lnTo>
                    <a:pt x="0" y="1068"/>
                  </a:lnTo>
                  <a:cubicBezTo>
                    <a:pt x="1262" y="1343"/>
                    <a:pt x="2262" y="1643"/>
                    <a:pt x="3324" y="2380"/>
                  </a:cubicBezTo>
                  <a:cubicBezTo>
                    <a:pt x="3361" y="2421"/>
                    <a:pt x="3408" y="2439"/>
                    <a:pt x="3453" y="2439"/>
                  </a:cubicBezTo>
                  <a:cubicBezTo>
                    <a:pt x="3547" y="2439"/>
                    <a:pt x="3633" y="2361"/>
                    <a:pt x="3599" y="2243"/>
                  </a:cubicBezTo>
                  <a:cubicBezTo>
                    <a:pt x="3599" y="2243"/>
                    <a:pt x="3599" y="2230"/>
                    <a:pt x="3599" y="2230"/>
                  </a:cubicBezTo>
                  <a:cubicBezTo>
                    <a:pt x="3662" y="2230"/>
                    <a:pt x="3724" y="2155"/>
                    <a:pt x="3699" y="2080"/>
                  </a:cubicBezTo>
                  <a:cubicBezTo>
                    <a:pt x="3574" y="1956"/>
                    <a:pt x="3424" y="1831"/>
                    <a:pt x="3249" y="1731"/>
                  </a:cubicBezTo>
                  <a:cubicBezTo>
                    <a:pt x="3312" y="1706"/>
                    <a:pt x="3349" y="1618"/>
                    <a:pt x="3299" y="1556"/>
                  </a:cubicBezTo>
                  <a:cubicBezTo>
                    <a:pt x="3162" y="1443"/>
                    <a:pt x="2937" y="1318"/>
                    <a:pt x="2700" y="1206"/>
                  </a:cubicBezTo>
                  <a:lnTo>
                    <a:pt x="2700" y="1206"/>
                  </a:lnTo>
                  <a:cubicBezTo>
                    <a:pt x="2714" y="1208"/>
                    <a:pt x="2728" y="1210"/>
                    <a:pt x="2742" y="1210"/>
                  </a:cubicBezTo>
                  <a:cubicBezTo>
                    <a:pt x="2804" y="1210"/>
                    <a:pt x="2857" y="1182"/>
                    <a:pt x="2837" y="1081"/>
                  </a:cubicBezTo>
                  <a:cubicBezTo>
                    <a:pt x="2837" y="1043"/>
                    <a:pt x="2812" y="1018"/>
                    <a:pt x="2787" y="1006"/>
                  </a:cubicBezTo>
                  <a:cubicBezTo>
                    <a:pt x="2700" y="968"/>
                    <a:pt x="2612" y="931"/>
                    <a:pt x="2537" y="893"/>
                  </a:cubicBezTo>
                  <a:cubicBezTo>
                    <a:pt x="2412" y="668"/>
                    <a:pt x="2237" y="468"/>
                    <a:pt x="2025" y="306"/>
                  </a:cubicBezTo>
                  <a:cubicBezTo>
                    <a:pt x="1887" y="206"/>
                    <a:pt x="1737" y="106"/>
                    <a:pt x="1562" y="44"/>
                  </a:cubicBezTo>
                  <a:cubicBezTo>
                    <a:pt x="1514" y="27"/>
                    <a:pt x="1486"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 name="Google Shape;528;p4"/>
            <p:cNvSpPr/>
            <p:nvPr/>
          </p:nvSpPr>
          <p:spPr>
            <a:xfrm>
              <a:off x="6970650" y="1782125"/>
              <a:ext cx="119700" cy="16625"/>
            </a:xfrm>
            <a:custGeom>
              <a:avLst/>
              <a:gdLst/>
              <a:ahLst/>
              <a:cxnLst/>
              <a:rect l="l" t="t" r="r" b="b"/>
              <a:pathLst>
                <a:path w="4788" h="665" extrusionOk="0">
                  <a:moveTo>
                    <a:pt x="1" y="1"/>
                  </a:moveTo>
                  <a:lnTo>
                    <a:pt x="1" y="1"/>
                  </a:lnTo>
                  <a:cubicBezTo>
                    <a:pt x="601" y="313"/>
                    <a:pt x="1263" y="563"/>
                    <a:pt x="1938" y="651"/>
                  </a:cubicBezTo>
                  <a:cubicBezTo>
                    <a:pt x="2066" y="660"/>
                    <a:pt x="2191" y="665"/>
                    <a:pt x="2313" y="665"/>
                  </a:cubicBezTo>
                  <a:cubicBezTo>
                    <a:pt x="2976" y="665"/>
                    <a:pt x="3562" y="530"/>
                    <a:pt x="4237" y="351"/>
                  </a:cubicBezTo>
                  <a:cubicBezTo>
                    <a:pt x="4425" y="301"/>
                    <a:pt x="4600" y="238"/>
                    <a:pt x="4787" y="188"/>
                  </a:cubicBezTo>
                  <a:lnTo>
                    <a:pt x="4787" y="188"/>
                  </a:lnTo>
                  <a:cubicBezTo>
                    <a:pt x="4625" y="213"/>
                    <a:pt x="4400" y="251"/>
                    <a:pt x="4212" y="276"/>
                  </a:cubicBezTo>
                  <a:cubicBezTo>
                    <a:pt x="3598" y="357"/>
                    <a:pt x="3023" y="409"/>
                    <a:pt x="2461" y="409"/>
                  </a:cubicBezTo>
                  <a:cubicBezTo>
                    <a:pt x="1640" y="409"/>
                    <a:pt x="847" y="29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 name="Google Shape;529;p4"/>
            <p:cNvSpPr/>
            <p:nvPr/>
          </p:nvSpPr>
          <p:spPr>
            <a:xfrm>
              <a:off x="6992850" y="1797650"/>
              <a:ext cx="95925" cy="6550"/>
            </a:xfrm>
            <a:custGeom>
              <a:avLst/>
              <a:gdLst/>
              <a:ahLst/>
              <a:cxnLst/>
              <a:rect l="l" t="t" r="r" b="b"/>
              <a:pathLst>
                <a:path w="3837" h="262" extrusionOk="0">
                  <a:moveTo>
                    <a:pt x="3449" y="1"/>
                  </a:moveTo>
                  <a:cubicBezTo>
                    <a:pt x="2431" y="1"/>
                    <a:pt x="1406" y="71"/>
                    <a:pt x="387" y="71"/>
                  </a:cubicBezTo>
                  <a:cubicBezTo>
                    <a:pt x="258" y="71"/>
                    <a:pt x="129" y="70"/>
                    <a:pt x="0" y="67"/>
                  </a:cubicBezTo>
                  <a:lnTo>
                    <a:pt x="0" y="67"/>
                  </a:lnTo>
                  <a:cubicBezTo>
                    <a:pt x="500" y="130"/>
                    <a:pt x="1000" y="242"/>
                    <a:pt x="1462" y="255"/>
                  </a:cubicBezTo>
                  <a:cubicBezTo>
                    <a:pt x="1559" y="259"/>
                    <a:pt x="1656" y="261"/>
                    <a:pt x="1752" y="261"/>
                  </a:cubicBezTo>
                  <a:cubicBezTo>
                    <a:pt x="2453" y="261"/>
                    <a:pt x="3145" y="147"/>
                    <a:pt x="3837" y="5"/>
                  </a:cubicBezTo>
                  <a:cubicBezTo>
                    <a:pt x="3708" y="2"/>
                    <a:pt x="3579" y="1"/>
                    <a:pt x="3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 name="Google Shape;530;p4"/>
            <p:cNvSpPr/>
            <p:nvPr/>
          </p:nvSpPr>
          <p:spPr>
            <a:xfrm>
              <a:off x="7013450" y="1805550"/>
              <a:ext cx="59700" cy="4250"/>
            </a:xfrm>
            <a:custGeom>
              <a:avLst/>
              <a:gdLst/>
              <a:ahLst/>
              <a:cxnLst/>
              <a:rect l="l" t="t" r="r" b="b"/>
              <a:pathLst>
                <a:path w="2388" h="170" extrusionOk="0">
                  <a:moveTo>
                    <a:pt x="1953" y="0"/>
                  </a:moveTo>
                  <a:cubicBezTo>
                    <a:pt x="1314" y="0"/>
                    <a:pt x="641" y="78"/>
                    <a:pt x="1" y="138"/>
                  </a:cubicBezTo>
                  <a:cubicBezTo>
                    <a:pt x="262" y="159"/>
                    <a:pt x="523" y="170"/>
                    <a:pt x="784" y="170"/>
                  </a:cubicBezTo>
                  <a:cubicBezTo>
                    <a:pt x="1322" y="170"/>
                    <a:pt x="1858" y="123"/>
                    <a:pt x="2388" y="14"/>
                  </a:cubicBezTo>
                  <a:cubicBezTo>
                    <a:pt x="2245" y="4"/>
                    <a:pt x="2100" y="0"/>
                    <a:pt x="19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 name="Google Shape;531;p4"/>
            <p:cNvSpPr/>
            <p:nvPr/>
          </p:nvSpPr>
          <p:spPr>
            <a:xfrm>
              <a:off x="7032825" y="1810875"/>
              <a:ext cx="34400" cy="3450"/>
            </a:xfrm>
            <a:custGeom>
              <a:avLst/>
              <a:gdLst/>
              <a:ahLst/>
              <a:cxnLst/>
              <a:rect l="l" t="t" r="r" b="b"/>
              <a:pathLst>
                <a:path w="1376" h="138" extrusionOk="0">
                  <a:moveTo>
                    <a:pt x="1375" y="0"/>
                  </a:moveTo>
                  <a:cubicBezTo>
                    <a:pt x="925" y="0"/>
                    <a:pt x="438" y="13"/>
                    <a:pt x="1" y="138"/>
                  </a:cubicBezTo>
                  <a:cubicBezTo>
                    <a:pt x="463" y="100"/>
                    <a:pt x="925" y="113"/>
                    <a:pt x="13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 name="Google Shape;532;p4"/>
            <p:cNvSpPr/>
            <p:nvPr/>
          </p:nvSpPr>
          <p:spPr>
            <a:xfrm>
              <a:off x="7022525" y="1836600"/>
              <a:ext cx="65950" cy="4600"/>
            </a:xfrm>
            <a:custGeom>
              <a:avLst/>
              <a:gdLst/>
              <a:ahLst/>
              <a:cxnLst/>
              <a:rect l="l" t="t" r="r" b="b"/>
              <a:pathLst>
                <a:path w="2638" h="184" extrusionOk="0">
                  <a:moveTo>
                    <a:pt x="1525" y="0"/>
                  </a:moveTo>
                  <a:cubicBezTo>
                    <a:pt x="1015" y="0"/>
                    <a:pt x="491" y="86"/>
                    <a:pt x="0" y="171"/>
                  </a:cubicBezTo>
                  <a:cubicBezTo>
                    <a:pt x="547" y="171"/>
                    <a:pt x="1099" y="147"/>
                    <a:pt x="1649" y="147"/>
                  </a:cubicBezTo>
                  <a:cubicBezTo>
                    <a:pt x="1979" y="147"/>
                    <a:pt x="2309" y="156"/>
                    <a:pt x="2637" y="184"/>
                  </a:cubicBezTo>
                  <a:cubicBezTo>
                    <a:pt x="2287" y="49"/>
                    <a:pt x="1910" y="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 name="Google Shape;533;p4"/>
            <p:cNvSpPr/>
            <p:nvPr/>
          </p:nvSpPr>
          <p:spPr>
            <a:xfrm>
              <a:off x="7045025" y="1833650"/>
              <a:ext cx="26250" cy="2550"/>
            </a:xfrm>
            <a:custGeom>
              <a:avLst/>
              <a:gdLst/>
              <a:ahLst/>
              <a:cxnLst/>
              <a:rect l="l" t="t" r="r" b="b"/>
              <a:pathLst>
                <a:path w="1050" h="102" extrusionOk="0">
                  <a:moveTo>
                    <a:pt x="711" y="1"/>
                  </a:moveTo>
                  <a:cubicBezTo>
                    <a:pt x="470" y="1"/>
                    <a:pt x="229" y="25"/>
                    <a:pt x="0" y="102"/>
                  </a:cubicBezTo>
                  <a:cubicBezTo>
                    <a:pt x="350" y="52"/>
                    <a:pt x="700" y="77"/>
                    <a:pt x="1050" y="14"/>
                  </a:cubicBezTo>
                  <a:cubicBezTo>
                    <a:pt x="938" y="6"/>
                    <a:pt x="824" y="1"/>
                    <a:pt x="7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 name="Google Shape;534;p4"/>
            <p:cNvSpPr/>
            <p:nvPr/>
          </p:nvSpPr>
          <p:spPr>
            <a:xfrm>
              <a:off x="6769775" y="1793075"/>
              <a:ext cx="102500" cy="69375"/>
            </a:xfrm>
            <a:custGeom>
              <a:avLst/>
              <a:gdLst/>
              <a:ahLst/>
              <a:cxnLst/>
              <a:rect l="l" t="t" r="r" b="b"/>
              <a:pathLst>
                <a:path w="4100" h="2775" extrusionOk="0">
                  <a:moveTo>
                    <a:pt x="0" y="0"/>
                  </a:moveTo>
                  <a:cubicBezTo>
                    <a:pt x="750" y="488"/>
                    <a:pt x="1488" y="975"/>
                    <a:pt x="2250" y="1462"/>
                  </a:cubicBezTo>
                  <a:cubicBezTo>
                    <a:pt x="2937" y="1862"/>
                    <a:pt x="3500" y="2237"/>
                    <a:pt x="4099" y="2774"/>
                  </a:cubicBezTo>
                  <a:cubicBezTo>
                    <a:pt x="3137" y="1400"/>
                    <a:pt x="1475" y="7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 name="Google Shape;535;p4"/>
            <p:cNvSpPr/>
            <p:nvPr/>
          </p:nvSpPr>
          <p:spPr>
            <a:xfrm>
              <a:off x="6791650" y="1794950"/>
              <a:ext cx="49225" cy="27450"/>
            </a:xfrm>
            <a:custGeom>
              <a:avLst/>
              <a:gdLst/>
              <a:ahLst/>
              <a:cxnLst/>
              <a:rect l="l" t="t" r="r" b="b"/>
              <a:pathLst>
                <a:path w="1969" h="1098" extrusionOk="0">
                  <a:moveTo>
                    <a:pt x="0" y="0"/>
                  </a:moveTo>
                  <a:lnTo>
                    <a:pt x="0" y="0"/>
                  </a:lnTo>
                  <a:cubicBezTo>
                    <a:pt x="613" y="325"/>
                    <a:pt x="1200" y="687"/>
                    <a:pt x="1775" y="1075"/>
                  </a:cubicBezTo>
                  <a:cubicBezTo>
                    <a:pt x="1794" y="1091"/>
                    <a:pt x="1817" y="1098"/>
                    <a:pt x="1839" y="1098"/>
                  </a:cubicBezTo>
                  <a:cubicBezTo>
                    <a:pt x="1904" y="1098"/>
                    <a:pt x="1968" y="1040"/>
                    <a:pt x="1950" y="975"/>
                  </a:cubicBezTo>
                  <a:cubicBezTo>
                    <a:pt x="1900" y="862"/>
                    <a:pt x="1762" y="837"/>
                    <a:pt x="1675" y="762"/>
                  </a:cubicBezTo>
                  <a:cubicBezTo>
                    <a:pt x="1137" y="475"/>
                    <a:pt x="575"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 name="Google Shape;536;p4"/>
            <p:cNvSpPr/>
            <p:nvPr/>
          </p:nvSpPr>
          <p:spPr>
            <a:xfrm>
              <a:off x="6807575" y="1793700"/>
              <a:ext cx="36725" cy="21100"/>
            </a:xfrm>
            <a:custGeom>
              <a:avLst/>
              <a:gdLst/>
              <a:ahLst/>
              <a:cxnLst/>
              <a:rect l="l" t="t" r="r" b="b"/>
              <a:pathLst>
                <a:path w="1469" h="844" extrusionOk="0">
                  <a:moveTo>
                    <a:pt x="1" y="0"/>
                  </a:moveTo>
                  <a:lnTo>
                    <a:pt x="1" y="0"/>
                  </a:lnTo>
                  <a:cubicBezTo>
                    <a:pt x="463" y="250"/>
                    <a:pt x="900" y="525"/>
                    <a:pt x="1325" y="825"/>
                  </a:cubicBezTo>
                  <a:cubicBezTo>
                    <a:pt x="1341" y="838"/>
                    <a:pt x="1359" y="843"/>
                    <a:pt x="1376" y="843"/>
                  </a:cubicBezTo>
                  <a:cubicBezTo>
                    <a:pt x="1425" y="843"/>
                    <a:pt x="1469" y="797"/>
                    <a:pt x="1450" y="750"/>
                  </a:cubicBezTo>
                  <a:cubicBezTo>
                    <a:pt x="1113" y="438"/>
                    <a:pt x="475"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 name="Google Shape;537;p4"/>
            <p:cNvSpPr/>
            <p:nvPr/>
          </p:nvSpPr>
          <p:spPr>
            <a:xfrm>
              <a:off x="6827875" y="1794625"/>
              <a:ext cx="18150" cy="10450"/>
            </a:xfrm>
            <a:custGeom>
              <a:avLst/>
              <a:gdLst/>
              <a:ahLst/>
              <a:cxnLst/>
              <a:rect l="l" t="t" r="r" b="b"/>
              <a:pathLst>
                <a:path w="726" h="418" extrusionOk="0">
                  <a:moveTo>
                    <a:pt x="1" y="1"/>
                  </a:moveTo>
                  <a:cubicBezTo>
                    <a:pt x="213" y="138"/>
                    <a:pt x="438" y="276"/>
                    <a:pt x="676" y="413"/>
                  </a:cubicBezTo>
                  <a:cubicBezTo>
                    <a:pt x="679" y="416"/>
                    <a:pt x="684" y="418"/>
                    <a:pt x="690" y="418"/>
                  </a:cubicBezTo>
                  <a:cubicBezTo>
                    <a:pt x="706" y="418"/>
                    <a:pt x="726" y="406"/>
                    <a:pt x="726" y="388"/>
                  </a:cubicBezTo>
                  <a:cubicBezTo>
                    <a:pt x="613" y="238"/>
                    <a:pt x="188"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 name="Google Shape;538;p4"/>
            <p:cNvSpPr/>
            <p:nvPr/>
          </p:nvSpPr>
          <p:spPr>
            <a:xfrm>
              <a:off x="6815075" y="1745575"/>
              <a:ext cx="59075" cy="32975"/>
            </a:xfrm>
            <a:custGeom>
              <a:avLst/>
              <a:gdLst/>
              <a:ahLst/>
              <a:cxnLst/>
              <a:rect l="l" t="t" r="r" b="b"/>
              <a:pathLst>
                <a:path w="2363" h="1319" extrusionOk="0">
                  <a:moveTo>
                    <a:pt x="0" y="1"/>
                  </a:moveTo>
                  <a:cubicBezTo>
                    <a:pt x="738" y="401"/>
                    <a:pt x="1450" y="838"/>
                    <a:pt x="2162" y="1288"/>
                  </a:cubicBezTo>
                  <a:cubicBezTo>
                    <a:pt x="2183" y="1309"/>
                    <a:pt x="2211" y="1318"/>
                    <a:pt x="2239" y="1318"/>
                  </a:cubicBezTo>
                  <a:cubicBezTo>
                    <a:pt x="2296" y="1318"/>
                    <a:pt x="2354" y="1279"/>
                    <a:pt x="2362" y="1213"/>
                  </a:cubicBezTo>
                  <a:cubicBezTo>
                    <a:pt x="2362" y="1188"/>
                    <a:pt x="2350" y="1150"/>
                    <a:pt x="2337" y="1125"/>
                  </a:cubicBezTo>
                  <a:cubicBezTo>
                    <a:pt x="2212" y="1025"/>
                    <a:pt x="2062" y="963"/>
                    <a:pt x="1925" y="875"/>
                  </a:cubicBezTo>
                  <a:cubicBezTo>
                    <a:pt x="1300" y="551"/>
                    <a:pt x="663" y="2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 name="Google Shape;539;p4"/>
            <p:cNvSpPr/>
            <p:nvPr/>
          </p:nvSpPr>
          <p:spPr>
            <a:xfrm>
              <a:off x="6836000" y="1763375"/>
              <a:ext cx="34175" cy="20175"/>
            </a:xfrm>
            <a:custGeom>
              <a:avLst/>
              <a:gdLst/>
              <a:ahLst/>
              <a:cxnLst/>
              <a:rect l="l" t="t" r="r" b="b"/>
              <a:pathLst>
                <a:path w="1367" h="807" extrusionOk="0">
                  <a:moveTo>
                    <a:pt x="1" y="1"/>
                  </a:moveTo>
                  <a:lnTo>
                    <a:pt x="1" y="1"/>
                  </a:lnTo>
                  <a:cubicBezTo>
                    <a:pt x="401" y="226"/>
                    <a:pt x="888" y="563"/>
                    <a:pt x="1225" y="788"/>
                  </a:cubicBezTo>
                  <a:cubicBezTo>
                    <a:pt x="1238" y="801"/>
                    <a:pt x="1254" y="806"/>
                    <a:pt x="1269" y="806"/>
                  </a:cubicBezTo>
                  <a:cubicBezTo>
                    <a:pt x="1317" y="806"/>
                    <a:pt x="1366" y="757"/>
                    <a:pt x="1338" y="701"/>
                  </a:cubicBezTo>
                  <a:cubicBezTo>
                    <a:pt x="951" y="388"/>
                    <a:pt x="463"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 name="Google Shape;540;p4"/>
            <p:cNvSpPr/>
            <p:nvPr/>
          </p:nvSpPr>
          <p:spPr>
            <a:xfrm>
              <a:off x="6845375" y="1774950"/>
              <a:ext cx="22825" cy="10325"/>
            </a:xfrm>
            <a:custGeom>
              <a:avLst/>
              <a:gdLst/>
              <a:ahLst/>
              <a:cxnLst/>
              <a:rect l="l" t="t" r="r" b="b"/>
              <a:pathLst>
                <a:path w="913" h="413" extrusionOk="0">
                  <a:moveTo>
                    <a:pt x="1" y="0"/>
                  </a:moveTo>
                  <a:cubicBezTo>
                    <a:pt x="213" y="138"/>
                    <a:pt x="426" y="263"/>
                    <a:pt x="638" y="413"/>
                  </a:cubicBezTo>
                  <a:cubicBezTo>
                    <a:pt x="913" y="388"/>
                    <a:pt x="88" y="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 name="Google Shape;541;p4"/>
            <p:cNvSpPr/>
            <p:nvPr/>
          </p:nvSpPr>
          <p:spPr>
            <a:xfrm>
              <a:off x="6834750" y="1744325"/>
              <a:ext cx="51575" cy="29175"/>
            </a:xfrm>
            <a:custGeom>
              <a:avLst/>
              <a:gdLst/>
              <a:ahLst/>
              <a:cxnLst/>
              <a:rect l="l" t="t" r="r" b="b"/>
              <a:pathLst>
                <a:path w="2063" h="1167" extrusionOk="0">
                  <a:moveTo>
                    <a:pt x="1" y="1"/>
                  </a:moveTo>
                  <a:lnTo>
                    <a:pt x="1" y="1"/>
                  </a:lnTo>
                  <a:cubicBezTo>
                    <a:pt x="576" y="351"/>
                    <a:pt x="1125" y="725"/>
                    <a:pt x="1713" y="1050"/>
                  </a:cubicBezTo>
                  <a:cubicBezTo>
                    <a:pt x="1789" y="1079"/>
                    <a:pt x="1873" y="1166"/>
                    <a:pt x="1953" y="1166"/>
                  </a:cubicBezTo>
                  <a:cubicBezTo>
                    <a:pt x="1978" y="1166"/>
                    <a:pt x="2002" y="1158"/>
                    <a:pt x="2025" y="1138"/>
                  </a:cubicBezTo>
                  <a:cubicBezTo>
                    <a:pt x="2063" y="1100"/>
                    <a:pt x="2063" y="1038"/>
                    <a:pt x="2038" y="1000"/>
                  </a:cubicBezTo>
                  <a:cubicBezTo>
                    <a:pt x="1900" y="888"/>
                    <a:pt x="1738" y="825"/>
                    <a:pt x="1588" y="750"/>
                  </a:cubicBezTo>
                  <a:cubicBezTo>
                    <a:pt x="1063" y="501"/>
                    <a:pt x="538"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 name="Google Shape;542;p4"/>
            <p:cNvSpPr/>
            <p:nvPr/>
          </p:nvSpPr>
          <p:spPr>
            <a:xfrm>
              <a:off x="6862250" y="1749650"/>
              <a:ext cx="67500" cy="36150"/>
            </a:xfrm>
            <a:custGeom>
              <a:avLst/>
              <a:gdLst/>
              <a:ahLst/>
              <a:cxnLst/>
              <a:rect l="l" t="t" r="r" b="b"/>
              <a:pathLst>
                <a:path w="2700" h="1446" extrusionOk="0">
                  <a:moveTo>
                    <a:pt x="0" y="0"/>
                  </a:moveTo>
                  <a:cubicBezTo>
                    <a:pt x="775" y="462"/>
                    <a:pt x="1550" y="937"/>
                    <a:pt x="2337" y="1375"/>
                  </a:cubicBezTo>
                  <a:cubicBezTo>
                    <a:pt x="2391" y="1406"/>
                    <a:pt x="2460" y="1446"/>
                    <a:pt x="2521" y="1446"/>
                  </a:cubicBezTo>
                  <a:cubicBezTo>
                    <a:pt x="2560" y="1446"/>
                    <a:pt x="2596" y="1430"/>
                    <a:pt x="2625" y="1387"/>
                  </a:cubicBezTo>
                  <a:cubicBezTo>
                    <a:pt x="2700" y="1187"/>
                    <a:pt x="2387" y="1150"/>
                    <a:pt x="2275" y="1062"/>
                  </a:cubicBezTo>
                  <a:cubicBezTo>
                    <a:pt x="1525" y="662"/>
                    <a:pt x="750"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 name="Google Shape;543;p4"/>
            <p:cNvSpPr/>
            <p:nvPr/>
          </p:nvSpPr>
          <p:spPr>
            <a:xfrm>
              <a:off x="6898500" y="1759950"/>
              <a:ext cx="39700" cy="20575"/>
            </a:xfrm>
            <a:custGeom>
              <a:avLst/>
              <a:gdLst/>
              <a:ahLst/>
              <a:cxnLst/>
              <a:rect l="l" t="t" r="r" b="b"/>
              <a:pathLst>
                <a:path w="1588" h="823" extrusionOk="0">
                  <a:moveTo>
                    <a:pt x="0" y="1"/>
                  </a:moveTo>
                  <a:lnTo>
                    <a:pt x="0" y="1"/>
                  </a:lnTo>
                  <a:cubicBezTo>
                    <a:pt x="450" y="313"/>
                    <a:pt x="937" y="575"/>
                    <a:pt x="1437" y="813"/>
                  </a:cubicBezTo>
                  <a:cubicBezTo>
                    <a:pt x="1449" y="820"/>
                    <a:pt x="1461" y="823"/>
                    <a:pt x="1473" y="823"/>
                  </a:cubicBezTo>
                  <a:cubicBezTo>
                    <a:pt x="1542" y="823"/>
                    <a:pt x="1587" y="706"/>
                    <a:pt x="1512" y="663"/>
                  </a:cubicBezTo>
                  <a:cubicBezTo>
                    <a:pt x="1012" y="425"/>
                    <a:pt x="487" y="2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 name="Google Shape;544;p4"/>
            <p:cNvSpPr/>
            <p:nvPr/>
          </p:nvSpPr>
          <p:spPr>
            <a:xfrm>
              <a:off x="6829125" y="1655925"/>
              <a:ext cx="63150" cy="19825"/>
            </a:xfrm>
            <a:custGeom>
              <a:avLst/>
              <a:gdLst/>
              <a:ahLst/>
              <a:cxnLst/>
              <a:rect l="l" t="t" r="r" b="b"/>
              <a:pathLst>
                <a:path w="2526" h="793" extrusionOk="0">
                  <a:moveTo>
                    <a:pt x="1" y="0"/>
                  </a:moveTo>
                  <a:cubicBezTo>
                    <a:pt x="451" y="400"/>
                    <a:pt x="1013" y="700"/>
                    <a:pt x="1625" y="775"/>
                  </a:cubicBezTo>
                  <a:cubicBezTo>
                    <a:pt x="1704" y="786"/>
                    <a:pt x="1785" y="792"/>
                    <a:pt x="1867" y="792"/>
                  </a:cubicBezTo>
                  <a:cubicBezTo>
                    <a:pt x="1966" y="792"/>
                    <a:pt x="2066" y="783"/>
                    <a:pt x="2163" y="762"/>
                  </a:cubicBezTo>
                  <a:cubicBezTo>
                    <a:pt x="2263" y="737"/>
                    <a:pt x="2413" y="725"/>
                    <a:pt x="2488" y="625"/>
                  </a:cubicBezTo>
                  <a:cubicBezTo>
                    <a:pt x="2525" y="550"/>
                    <a:pt x="2475" y="437"/>
                    <a:pt x="2375" y="437"/>
                  </a:cubicBezTo>
                  <a:cubicBezTo>
                    <a:pt x="2368" y="436"/>
                    <a:pt x="2362" y="436"/>
                    <a:pt x="2355" y="436"/>
                  </a:cubicBezTo>
                  <a:cubicBezTo>
                    <a:pt x="2299" y="436"/>
                    <a:pt x="2242" y="476"/>
                    <a:pt x="2175" y="487"/>
                  </a:cubicBezTo>
                  <a:cubicBezTo>
                    <a:pt x="2023" y="523"/>
                    <a:pt x="1865" y="540"/>
                    <a:pt x="1704" y="540"/>
                  </a:cubicBezTo>
                  <a:cubicBezTo>
                    <a:pt x="1139" y="540"/>
                    <a:pt x="536" y="33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 name="Google Shape;545;p4"/>
            <p:cNvSpPr/>
            <p:nvPr/>
          </p:nvSpPr>
          <p:spPr>
            <a:xfrm>
              <a:off x="6833500" y="1665600"/>
              <a:ext cx="60025" cy="17200"/>
            </a:xfrm>
            <a:custGeom>
              <a:avLst/>
              <a:gdLst/>
              <a:ahLst/>
              <a:cxnLst/>
              <a:rect l="l" t="t" r="r" b="b"/>
              <a:pathLst>
                <a:path w="2401" h="688" extrusionOk="0">
                  <a:moveTo>
                    <a:pt x="1" y="1"/>
                  </a:moveTo>
                  <a:lnTo>
                    <a:pt x="1" y="1"/>
                  </a:lnTo>
                  <a:cubicBezTo>
                    <a:pt x="513" y="425"/>
                    <a:pt x="1150" y="675"/>
                    <a:pt x="1813" y="688"/>
                  </a:cubicBezTo>
                  <a:cubicBezTo>
                    <a:pt x="1950" y="688"/>
                    <a:pt x="2088" y="675"/>
                    <a:pt x="2213" y="650"/>
                  </a:cubicBezTo>
                  <a:cubicBezTo>
                    <a:pt x="2300" y="650"/>
                    <a:pt x="2400" y="613"/>
                    <a:pt x="2388" y="513"/>
                  </a:cubicBezTo>
                  <a:cubicBezTo>
                    <a:pt x="2388" y="450"/>
                    <a:pt x="2338" y="388"/>
                    <a:pt x="2275" y="388"/>
                  </a:cubicBezTo>
                  <a:cubicBezTo>
                    <a:pt x="2268" y="385"/>
                    <a:pt x="2260" y="384"/>
                    <a:pt x="2253" y="384"/>
                  </a:cubicBezTo>
                  <a:cubicBezTo>
                    <a:pt x="2223" y="384"/>
                    <a:pt x="2193" y="400"/>
                    <a:pt x="2163" y="400"/>
                  </a:cubicBezTo>
                  <a:cubicBezTo>
                    <a:pt x="2150" y="413"/>
                    <a:pt x="2125" y="413"/>
                    <a:pt x="2100" y="413"/>
                  </a:cubicBezTo>
                  <a:cubicBezTo>
                    <a:pt x="1914" y="434"/>
                    <a:pt x="1739" y="445"/>
                    <a:pt x="1572" y="445"/>
                  </a:cubicBezTo>
                  <a:cubicBezTo>
                    <a:pt x="1032" y="445"/>
                    <a:pt x="563" y="3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 name="Google Shape;546;p4"/>
            <p:cNvSpPr/>
            <p:nvPr/>
          </p:nvSpPr>
          <p:spPr>
            <a:xfrm>
              <a:off x="6840075" y="1676525"/>
              <a:ext cx="55800" cy="14400"/>
            </a:xfrm>
            <a:custGeom>
              <a:avLst/>
              <a:gdLst/>
              <a:ahLst/>
              <a:cxnLst/>
              <a:rect l="l" t="t" r="r" b="b"/>
              <a:pathLst>
                <a:path w="2232" h="576" extrusionOk="0">
                  <a:moveTo>
                    <a:pt x="0" y="1"/>
                  </a:moveTo>
                  <a:cubicBezTo>
                    <a:pt x="550" y="338"/>
                    <a:pt x="1187" y="551"/>
                    <a:pt x="1825" y="551"/>
                  </a:cubicBezTo>
                  <a:cubicBezTo>
                    <a:pt x="2000" y="526"/>
                    <a:pt x="2150" y="576"/>
                    <a:pt x="2212" y="438"/>
                  </a:cubicBezTo>
                  <a:cubicBezTo>
                    <a:pt x="2232" y="341"/>
                    <a:pt x="2159" y="289"/>
                    <a:pt x="2079" y="289"/>
                  </a:cubicBezTo>
                  <a:cubicBezTo>
                    <a:pt x="2057" y="289"/>
                    <a:pt x="2034" y="293"/>
                    <a:pt x="2012" y="301"/>
                  </a:cubicBezTo>
                  <a:cubicBezTo>
                    <a:pt x="1860" y="317"/>
                    <a:pt x="1710" y="325"/>
                    <a:pt x="1564" y="325"/>
                  </a:cubicBezTo>
                  <a:cubicBezTo>
                    <a:pt x="1026" y="325"/>
                    <a:pt x="521" y="21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 name="Google Shape;547;p4"/>
            <p:cNvSpPr/>
            <p:nvPr/>
          </p:nvSpPr>
          <p:spPr>
            <a:xfrm>
              <a:off x="6846325" y="1685275"/>
              <a:ext cx="50500" cy="12350"/>
            </a:xfrm>
            <a:custGeom>
              <a:avLst/>
              <a:gdLst/>
              <a:ahLst/>
              <a:cxnLst/>
              <a:rect l="l" t="t" r="r" b="b"/>
              <a:pathLst>
                <a:path w="2020" h="494" extrusionOk="0">
                  <a:moveTo>
                    <a:pt x="0" y="1"/>
                  </a:moveTo>
                  <a:lnTo>
                    <a:pt x="0" y="1"/>
                  </a:lnTo>
                  <a:cubicBezTo>
                    <a:pt x="438" y="251"/>
                    <a:pt x="925" y="451"/>
                    <a:pt x="1437" y="476"/>
                  </a:cubicBezTo>
                  <a:cubicBezTo>
                    <a:pt x="1526" y="485"/>
                    <a:pt x="1614" y="493"/>
                    <a:pt x="1702" y="493"/>
                  </a:cubicBezTo>
                  <a:cubicBezTo>
                    <a:pt x="1739" y="493"/>
                    <a:pt x="1776" y="492"/>
                    <a:pt x="1812" y="488"/>
                  </a:cubicBezTo>
                  <a:cubicBezTo>
                    <a:pt x="1825" y="488"/>
                    <a:pt x="1839" y="489"/>
                    <a:pt x="1854" y="489"/>
                  </a:cubicBezTo>
                  <a:cubicBezTo>
                    <a:pt x="1916" y="489"/>
                    <a:pt x="1990" y="481"/>
                    <a:pt x="2000" y="401"/>
                  </a:cubicBezTo>
                  <a:cubicBezTo>
                    <a:pt x="2020" y="299"/>
                    <a:pt x="1941" y="272"/>
                    <a:pt x="1858" y="272"/>
                  </a:cubicBezTo>
                  <a:cubicBezTo>
                    <a:pt x="1838" y="272"/>
                    <a:pt x="1818" y="273"/>
                    <a:pt x="1800" y="276"/>
                  </a:cubicBezTo>
                  <a:cubicBezTo>
                    <a:pt x="1714" y="279"/>
                    <a:pt x="1631" y="281"/>
                    <a:pt x="1548" y="281"/>
                  </a:cubicBezTo>
                  <a:cubicBezTo>
                    <a:pt x="1014" y="281"/>
                    <a:pt x="531" y="20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 name="Google Shape;548;p4"/>
            <p:cNvSpPr/>
            <p:nvPr/>
          </p:nvSpPr>
          <p:spPr>
            <a:xfrm>
              <a:off x="6890375" y="1700600"/>
              <a:ext cx="325" cy="25"/>
            </a:xfrm>
            <a:custGeom>
              <a:avLst/>
              <a:gdLst/>
              <a:ahLst/>
              <a:cxnLst/>
              <a:rect l="l" t="t" r="r" b="b"/>
              <a:pathLst>
                <a:path w="13" h="1" extrusionOk="0">
                  <a:moveTo>
                    <a:pt x="13" y="0"/>
                  </a:moveTo>
                  <a:cubicBezTo>
                    <a:pt x="13" y="0"/>
                    <a:pt x="13" y="0"/>
                    <a:pt x="0" y="0"/>
                  </a:cubicBezTo>
                  <a:cubicBezTo>
                    <a:pt x="0" y="0"/>
                    <a:pt x="0" y="0"/>
                    <a:pt x="0" y="0"/>
                  </a:cubicBezTo>
                  <a:cubicBezTo>
                    <a:pt x="0" y="0"/>
                    <a:pt x="0" y="0"/>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 name="Google Shape;549;p4"/>
            <p:cNvSpPr/>
            <p:nvPr/>
          </p:nvSpPr>
          <p:spPr>
            <a:xfrm>
              <a:off x="6862250" y="1696525"/>
              <a:ext cx="30325" cy="7575"/>
            </a:xfrm>
            <a:custGeom>
              <a:avLst/>
              <a:gdLst/>
              <a:ahLst/>
              <a:cxnLst/>
              <a:rect l="l" t="t" r="r" b="b"/>
              <a:pathLst>
                <a:path w="1213" h="303" extrusionOk="0">
                  <a:moveTo>
                    <a:pt x="0" y="1"/>
                  </a:moveTo>
                  <a:lnTo>
                    <a:pt x="0" y="1"/>
                  </a:lnTo>
                  <a:cubicBezTo>
                    <a:pt x="288" y="151"/>
                    <a:pt x="613" y="226"/>
                    <a:pt x="938" y="276"/>
                  </a:cubicBezTo>
                  <a:cubicBezTo>
                    <a:pt x="990" y="276"/>
                    <a:pt x="1061" y="303"/>
                    <a:pt x="1117" y="303"/>
                  </a:cubicBezTo>
                  <a:cubicBezTo>
                    <a:pt x="1154" y="303"/>
                    <a:pt x="1185" y="291"/>
                    <a:pt x="1200" y="251"/>
                  </a:cubicBezTo>
                  <a:cubicBezTo>
                    <a:pt x="1213" y="213"/>
                    <a:pt x="1175" y="163"/>
                    <a:pt x="1125" y="163"/>
                  </a:cubicBezTo>
                  <a:cubicBezTo>
                    <a:pt x="738" y="113"/>
                    <a:pt x="388" y="1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 name="Google Shape;550;p4"/>
            <p:cNvSpPr/>
            <p:nvPr/>
          </p:nvSpPr>
          <p:spPr>
            <a:xfrm>
              <a:off x="6869125" y="1702150"/>
              <a:ext cx="23150" cy="7050"/>
            </a:xfrm>
            <a:custGeom>
              <a:avLst/>
              <a:gdLst/>
              <a:ahLst/>
              <a:cxnLst/>
              <a:rect l="l" t="t" r="r" b="b"/>
              <a:pathLst>
                <a:path w="926" h="282" extrusionOk="0">
                  <a:moveTo>
                    <a:pt x="0" y="1"/>
                  </a:moveTo>
                  <a:cubicBezTo>
                    <a:pt x="250" y="138"/>
                    <a:pt x="525" y="226"/>
                    <a:pt x="800" y="276"/>
                  </a:cubicBezTo>
                  <a:cubicBezTo>
                    <a:pt x="825" y="276"/>
                    <a:pt x="847" y="282"/>
                    <a:pt x="866" y="282"/>
                  </a:cubicBezTo>
                  <a:cubicBezTo>
                    <a:pt x="885" y="282"/>
                    <a:pt x="900" y="276"/>
                    <a:pt x="913" y="251"/>
                  </a:cubicBezTo>
                  <a:cubicBezTo>
                    <a:pt x="925" y="213"/>
                    <a:pt x="888" y="176"/>
                    <a:pt x="850" y="176"/>
                  </a:cubicBezTo>
                  <a:cubicBezTo>
                    <a:pt x="563" y="126"/>
                    <a:pt x="275" y="1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 name="Google Shape;551;p4"/>
            <p:cNvSpPr/>
            <p:nvPr/>
          </p:nvSpPr>
          <p:spPr>
            <a:xfrm>
              <a:off x="6874125" y="1708400"/>
              <a:ext cx="15275" cy="4450"/>
            </a:xfrm>
            <a:custGeom>
              <a:avLst/>
              <a:gdLst/>
              <a:ahLst/>
              <a:cxnLst/>
              <a:rect l="l" t="t" r="r" b="b"/>
              <a:pathLst>
                <a:path w="611" h="178" extrusionOk="0">
                  <a:moveTo>
                    <a:pt x="0" y="1"/>
                  </a:moveTo>
                  <a:cubicBezTo>
                    <a:pt x="175" y="76"/>
                    <a:pt x="363" y="138"/>
                    <a:pt x="563" y="176"/>
                  </a:cubicBezTo>
                  <a:cubicBezTo>
                    <a:pt x="566" y="177"/>
                    <a:pt x="570" y="178"/>
                    <a:pt x="573" y="178"/>
                  </a:cubicBezTo>
                  <a:cubicBezTo>
                    <a:pt x="594" y="178"/>
                    <a:pt x="611" y="147"/>
                    <a:pt x="600" y="126"/>
                  </a:cubicBezTo>
                  <a:cubicBezTo>
                    <a:pt x="413" y="51"/>
                    <a:pt x="188"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 name="Google Shape;552;p4"/>
            <p:cNvSpPr/>
            <p:nvPr/>
          </p:nvSpPr>
          <p:spPr>
            <a:xfrm>
              <a:off x="6874425" y="1713700"/>
              <a:ext cx="12475" cy="4500"/>
            </a:xfrm>
            <a:custGeom>
              <a:avLst/>
              <a:gdLst/>
              <a:ahLst/>
              <a:cxnLst/>
              <a:rect l="l" t="t" r="r" b="b"/>
              <a:pathLst>
                <a:path w="499" h="180" extrusionOk="0">
                  <a:moveTo>
                    <a:pt x="1" y="1"/>
                  </a:moveTo>
                  <a:lnTo>
                    <a:pt x="1" y="1"/>
                  </a:lnTo>
                  <a:cubicBezTo>
                    <a:pt x="151" y="76"/>
                    <a:pt x="301" y="126"/>
                    <a:pt x="451" y="176"/>
                  </a:cubicBezTo>
                  <a:cubicBezTo>
                    <a:pt x="455" y="178"/>
                    <a:pt x="460" y="179"/>
                    <a:pt x="464" y="179"/>
                  </a:cubicBezTo>
                  <a:cubicBezTo>
                    <a:pt x="484" y="179"/>
                    <a:pt x="498" y="159"/>
                    <a:pt x="488" y="138"/>
                  </a:cubicBezTo>
                  <a:cubicBezTo>
                    <a:pt x="338" y="63"/>
                    <a:pt x="163" y="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 name="Google Shape;553;p4"/>
            <p:cNvSpPr/>
            <p:nvPr/>
          </p:nvSpPr>
          <p:spPr>
            <a:xfrm>
              <a:off x="6875675" y="1719950"/>
              <a:ext cx="7525" cy="3150"/>
            </a:xfrm>
            <a:custGeom>
              <a:avLst/>
              <a:gdLst/>
              <a:ahLst/>
              <a:cxnLst/>
              <a:rect l="l" t="t" r="r" b="b"/>
              <a:pathLst>
                <a:path w="301" h="126" extrusionOk="0">
                  <a:moveTo>
                    <a:pt x="1" y="1"/>
                  </a:moveTo>
                  <a:lnTo>
                    <a:pt x="1" y="1"/>
                  </a:lnTo>
                  <a:cubicBezTo>
                    <a:pt x="101" y="51"/>
                    <a:pt x="188" y="101"/>
                    <a:pt x="288" y="126"/>
                  </a:cubicBezTo>
                  <a:cubicBezTo>
                    <a:pt x="301" y="126"/>
                    <a:pt x="301" y="113"/>
                    <a:pt x="301" y="113"/>
                  </a:cubicBezTo>
                  <a:cubicBezTo>
                    <a:pt x="213" y="51"/>
                    <a:pt x="101"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 name="Google Shape;554;p4"/>
            <p:cNvSpPr/>
            <p:nvPr/>
          </p:nvSpPr>
          <p:spPr>
            <a:xfrm>
              <a:off x="6747950" y="1703475"/>
              <a:ext cx="65575" cy="16225"/>
            </a:xfrm>
            <a:custGeom>
              <a:avLst/>
              <a:gdLst/>
              <a:ahLst/>
              <a:cxnLst/>
              <a:rect l="l" t="t" r="r" b="b"/>
              <a:pathLst>
                <a:path w="2623" h="649" extrusionOk="0">
                  <a:moveTo>
                    <a:pt x="1108" y="1"/>
                  </a:moveTo>
                  <a:cubicBezTo>
                    <a:pt x="1027" y="1"/>
                    <a:pt x="955" y="4"/>
                    <a:pt x="936" y="10"/>
                  </a:cubicBezTo>
                  <a:cubicBezTo>
                    <a:pt x="873" y="10"/>
                    <a:pt x="848" y="73"/>
                    <a:pt x="861" y="123"/>
                  </a:cubicBezTo>
                  <a:cubicBezTo>
                    <a:pt x="536" y="185"/>
                    <a:pt x="199" y="335"/>
                    <a:pt x="24" y="510"/>
                  </a:cubicBezTo>
                  <a:cubicBezTo>
                    <a:pt x="0" y="568"/>
                    <a:pt x="42" y="649"/>
                    <a:pt x="109" y="649"/>
                  </a:cubicBezTo>
                  <a:cubicBezTo>
                    <a:pt x="114" y="649"/>
                    <a:pt x="119" y="648"/>
                    <a:pt x="124" y="647"/>
                  </a:cubicBezTo>
                  <a:cubicBezTo>
                    <a:pt x="186" y="635"/>
                    <a:pt x="224" y="585"/>
                    <a:pt x="274" y="560"/>
                  </a:cubicBezTo>
                  <a:cubicBezTo>
                    <a:pt x="674" y="321"/>
                    <a:pt x="1106" y="228"/>
                    <a:pt x="1553" y="228"/>
                  </a:cubicBezTo>
                  <a:cubicBezTo>
                    <a:pt x="1903" y="228"/>
                    <a:pt x="2262" y="285"/>
                    <a:pt x="2623" y="373"/>
                  </a:cubicBezTo>
                  <a:cubicBezTo>
                    <a:pt x="2548" y="348"/>
                    <a:pt x="2486" y="323"/>
                    <a:pt x="2411" y="298"/>
                  </a:cubicBezTo>
                  <a:cubicBezTo>
                    <a:pt x="2073" y="135"/>
                    <a:pt x="1711" y="35"/>
                    <a:pt x="1336" y="10"/>
                  </a:cubicBezTo>
                  <a:cubicBezTo>
                    <a:pt x="1280" y="4"/>
                    <a:pt x="1189" y="1"/>
                    <a:pt x="1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 name="Google Shape;555;p4"/>
            <p:cNvSpPr/>
            <p:nvPr/>
          </p:nvSpPr>
          <p:spPr>
            <a:xfrm>
              <a:off x="6771650" y="1692350"/>
              <a:ext cx="62825" cy="24875"/>
            </a:xfrm>
            <a:custGeom>
              <a:avLst/>
              <a:gdLst/>
              <a:ahLst/>
              <a:cxnLst/>
              <a:rect l="l" t="t" r="r" b="b"/>
              <a:pathLst>
                <a:path w="2513" h="995" extrusionOk="0">
                  <a:moveTo>
                    <a:pt x="998" y="1"/>
                  </a:moveTo>
                  <a:cubicBezTo>
                    <a:pt x="898" y="1"/>
                    <a:pt x="799" y="6"/>
                    <a:pt x="700" y="18"/>
                  </a:cubicBezTo>
                  <a:cubicBezTo>
                    <a:pt x="1225" y="55"/>
                    <a:pt x="1675" y="205"/>
                    <a:pt x="2112" y="455"/>
                  </a:cubicBezTo>
                  <a:cubicBezTo>
                    <a:pt x="2112" y="455"/>
                    <a:pt x="2125" y="455"/>
                    <a:pt x="2125" y="468"/>
                  </a:cubicBezTo>
                  <a:cubicBezTo>
                    <a:pt x="2075" y="443"/>
                    <a:pt x="2025" y="430"/>
                    <a:pt x="1975" y="405"/>
                  </a:cubicBezTo>
                  <a:cubicBezTo>
                    <a:pt x="1605" y="278"/>
                    <a:pt x="1212" y="197"/>
                    <a:pt x="814" y="197"/>
                  </a:cubicBezTo>
                  <a:cubicBezTo>
                    <a:pt x="701" y="197"/>
                    <a:pt x="588" y="204"/>
                    <a:pt x="475" y="218"/>
                  </a:cubicBezTo>
                  <a:cubicBezTo>
                    <a:pt x="1038" y="230"/>
                    <a:pt x="1513" y="405"/>
                    <a:pt x="1937" y="580"/>
                  </a:cubicBezTo>
                  <a:cubicBezTo>
                    <a:pt x="1800" y="543"/>
                    <a:pt x="1662" y="493"/>
                    <a:pt x="1525" y="468"/>
                  </a:cubicBezTo>
                  <a:cubicBezTo>
                    <a:pt x="1123" y="377"/>
                    <a:pt x="713" y="335"/>
                    <a:pt x="302" y="335"/>
                  </a:cubicBezTo>
                  <a:cubicBezTo>
                    <a:pt x="201" y="335"/>
                    <a:pt x="101" y="338"/>
                    <a:pt x="0" y="343"/>
                  </a:cubicBezTo>
                  <a:cubicBezTo>
                    <a:pt x="538" y="380"/>
                    <a:pt x="1250" y="505"/>
                    <a:pt x="1687" y="680"/>
                  </a:cubicBezTo>
                  <a:cubicBezTo>
                    <a:pt x="1825" y="730"/>
                    <a:pt x="2037" y="830"/>
                    <a:pt x="2225" y="930"/>
                  </a:cubicBezTo>
                  <a:cubicBezTo>
                    <a:pt x="2281" y="952"/>
                    <a:pt x="2326" y="994"/>
                    <a:pt x="2389" y="994"/>
                  </a:cubicBezTo>
                  <a:cubicBezTo>
                    <a:pt x="2396" y="994"/>
                    <a:pt x="2404" y="994"/>
                    <a:pt x="2412" y="992"/>
                  </a:cubicBezTo>
                  <a:cubicBezTo>
                    <a:pt x="2512" y="967"/>
                    <a:pt x="2512" y="830"/>
                    <a:pt x="2425" y="793"/>
                  </a:cubicBezTo>
                  <a:cubicBezTo>
                    <a:pt x="2362" y="755"/>
                    <a:pt x="2287" y="718"/>
                    <a:pt x="2212" y="693"/>
                  </a:cubicBezTo>
                  <a:cubicBezTo>
                    <a:pt x="2275" y="680"/>
                    <a:pt x="2312" y="593"/>
                    <a:pt x="2275" y="543"/>
                  </a:cubicBezTo>
                  <a:cubicBezTo>
                    <a:pt x="2250" y="518"/>
                    <a:pt x="2225" y="505"/>
                    <a:pt x="2187" y="493"/>
                  </a:cubicBezTo>
                  <a:lnTo>
                    <a:pt x="2187" y="493"/>
                  </a:lnTo>
                  <a:cubicBezTo>
                    <a:pt x="2194" y="494"/>
                    <a:pt x="2200" y="495"/>
                    <a:pt x="2207" y="495"/>
                  </a:cubicBezTo>
                  <a:cubicBezTo>
                    <a:pt x="2262" y="495"/>
                    <a:pt x="2310" y="447"/>
                    <a:pt x="2287" y="380"/>
                  </a:cubicBezTo>
                  <a:cubicBezTo>
                    <a:pt x="2225" y="280"/>
                    <a:pt x="2100" y="255"/>
                    <a:pt x="2012" y="193"/>
                  </a:cubicBezTo>
                  <a:cubicBezTo>
                    <a:pt x="1693" y="67"/>
                    <a:pt x="1343" y="1"/>
                    <a:pt x="9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 name="Google Shape;556;p4"/>
            <p:cNvSpPr/>
            <p:nvPr/>
          </p:nvSpPr>
          <p:spPr>
            <a:xfrm>
              <a:off x="6798525" y="1688000"/>
              <a:ext cx="29800" cy="9825"/>
            </a:xfrm>
            <a:custGeom>
              <a:avLst/>
              <a:gdLst/>
              <a:ahLst/>
              <a:cxnLst/>
              <a:rect l="l" t="t" r="r" b="b"/>
              <a:pathLst>
                <a:path w="1192" h="393" extrusionOk="0">
                  <a:moveTo>
                    <a:pt x="116" y="0"/>
                  </a:moveTo>
                  <a:cubicBezTo>
                    <a:pt x="78" y="0"/>
                    <a:pt x="39" y="2"/>
                    <a:pt x="0" y="4"/>
                  </a:cubicBezTo>
                  <a:cubicBezTo>
                    <a:pt x="400" y="42"/>
                    <a:pt x="712" y="192"/>
                    <a:pt x="1062" y="367"/>
                  </a:cubicBezTo>
                  <a:cubicBezTo>
                    <a:pt x="1075" y="384"/>
                    <a:pt x="1095" y="392"/>
                    <a:pt x="1115" y="392"/>
                  </a:cubicBezTo>
                  <a:cubicBezTo>
                    <a:pt x="1154" y="392"/>
                    <a:pt x="1191" y="362"/>
                    <a:pt x="1175" y="304"/>
                  </a:cubicBezTo>
                  <a:cubicBezTo>
                    <a:pt x="1162" y="267"/>
                    <a:pt x="1112" y="242"/>
                    <a:pt x="1075" y="229"/>
                  </a:cubicBezTo>
                  <a:cubicBezTo>
                    <a:pt x="783" y="95"/>
                    <a:pt x="452" y="0"/>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 name="Google Shape;557;p4"/>
            <p:cNvSpPr/>
            <p:nvPr/>
          </p:nvSpPr>
          <p:spPr>
            <a:xfrm>
              <a:off x="6801025" y="1683100"/>
              <a:ext cx="24575" cy="7250"/>
            </a:xfrm>
            <a:custGeom>
              <a:avLst/>
              <a:gdLst/>
              <a:ahLst/>
              <a:cxnLst/>
              <a:rect l="l" t="t" r="r" b="b"/>
              <a:pathLst>
                <a:path w="983" h="290" extrusionOk="0">
                  <a:moveTo>
                    <a:pt x="0" y="0"/>
                  </a:moveTo>
                  <a:cubicBezTo>
                    <a:pt x="325" y="50"/>
                    <a:pt x="575" y="150"/>
                    <a:pt x="837" y="263"/>
                  </a:cubicBezTo>
                  <a:cubicBezTo>
                    <a:pt x="865" y="282"/>
                    <a:pt x="889" y="290"/>
                    <a:pt x="908" y="290"/>
                  </a:cubicBezTo>
                  <a:cubicBezTo>
                    <a:pt x="975" y="290"/>
                    <a:pt x="982" y="192"/>
                    <a:pt x="875" y="163"/>
                  </a:cubicBezTo>
                  <a:cubicBezTo>
                    <a:pt x="600" y="50"/>
                    <a:pt x="30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 name="Google Shape;558;p4"/>
            <p:cNvSpPr/>
            <p:nvPr/>
          </p:nvSpPr>
          <p:spPr>
            <a:xfrm>
              <a:off x="6785700" y="1674725"/>
              <a:ext cx="41575" cy="10900"/>
            </a:xfrm>
            <a:custGeom>
              <a:avLst/>
              <a:gdLst/>
              <a:ahLst/>
              <a:cxnLst/>
              <a:rect l="l" t="t" r="r" b="b"/>
              <a:pathLst>
                <a:path w="1663" h="436" extrusionOk="0">
                  <a:moveTo>
                    <a:pt x="609" y="1"/>
                  </a:moveTo>
                  <a:cubicBezTo>
                    <a:pt x="402" y="1"/>
                    <a:pt x="195" y="36"/>
                    <a:pt x="1" y="110"/>
                  </a:cubicBezTo>
                  <a:cubicBezTo>
                    <a:pt x="130" y="83"/>
                    <a:pt x="255" y="71"/>
                    <a:pt x="375" y="71"/>
                  </a:cubicBezTo>
                  <a:cubicBezTo>
                    <a:pt x="756" y="71"/>
                    <a:pt x="1099" y="196"/>
                    <a:pt x="1450" y="385"/>
                  </a:cubicBezTo>
                  <a:cubicBezTo>
                    <a:pt x="1488" y="398"/>
                    <a:pt x="1538" y="435"/>
                    <a:pt x="1575" y="435"/>
                  </a:cubicBezTo>
                  <a:cubicBezTo>
                    <a:pt x="1625" y="435"/>
                    <a:pt x="1663" y="385"/>
                    <a:pt x="1650" y="335"/>
                  </a:cubicBezTo>
                  <a:cubicBezTo>
                    <a:pt x="1625" y="285"/>
                    <a:pt x="1588" y="273"/>
                    <a:pt x="1513" y="223"/>
                  </a:cubicBezTo>
                  <a:cubicBezTo>
                    <a:pt x="1235" y="80"/>
                    <a:pt x="921"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 name="Google Shape;559;p4"/>
            <p:cNvSpPr/>
            <p:nvPr/>
          </p:nvSpPr>
          <p:spPr>
            <a:xfrm>
              <a:off x="6798525" y="1670125"/>
              <a:ext cx="26250" cy="7850"/>
            </a:xfrm>
            <a:custGeom>
              <a:avLst/>
              <a:gdLst/>
              <a:ahLst/>
              <a:cxnLst/>
              <a:rect l="l" t="t" r="r" b="b"/>
              <a:pathLst>
                <a:path w="1050" h="314" extrusionOk="0">
                  <a:moveTo>
                    <a:pt x="238" y="1"/>
                  </a:moveTo>
                  <a:cubicBezTo>
                    <a:pt x="158" y="1"/>
                    <a:pt x="78" y="7"/>
                    <a:pt x="0" y="19"/>
                  </a:cubicBezTo>
                  <a:cubicBezTo>
                    <a:pt x="16" y="19"/>
                    <a:pt x="31" y="18"/>
                    <a:pt x="46" y="18"/>
                  </a:cubicBezTo>
                  <a:cubicBezTo>
                    <a:pt x="270" y="18"/>
                    <a:pt x="500" y="99"/>
                    <a:pt x="675" y="169"/>
                  </a:cubicBezTo>
                  <a:cubicBezTo>
                    <a:pt x="750" y="207"/>
                    <a:pt x="825" y="244"/>
                    <a:pt x="887" y="282"/>
                  </a:cubicBezTo>
                  <a:cubicBezTo>
                    <a:pt x="911" y="298"/>
                    <a:pt x="940" y="313"/>
                    <a:pt x="964" y="313"/>
                  </a:cubicBezTo>
                  <a:cubicBezTo>
                    <a:pt x="978" y="313"/>
                    <a:pt x="991" y="308"/>
                    <a:pt x="1000" y="294"/>
                  </a:cubicBezTo>
                  <a:cubicBezTo>
                    <a:pt x="1050" y="232"/>
                    <a:pt x="975" y="194"/>
                    <a:pt x="925" y="169"/>
                  </a:cubicBezTo>
                  <a:cubicBezTo>
                    <a:pt x="719" y="57"/>
                    <a:pt x="477" y="1"/>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 name="Google Shape;560;p4"/>
            <p:cNvSpPr/>
            <p:nvPr/>
          </p:nvSpPr>
          <p:spPr>
            <a:xfrm>
              <a:off x="6795700" y="1665550"/>
              <a:ext cx="31900" cy="10075"/>
            </a:xfrm>
            <a:custGeom>
              <a:avLst/>
              <a:gdLst/>
              <a:ahLst/>
              <a:cxnLst/>
              <a:rect l="l" t="t" r="r" b="b"/>
              <a:pathLst>
                <a:path w="1276" h="403" extrusionOk="0">
                  <a:moveTo>
                    <a:pt x="290" y="1"/>
                  </a:moveTo>
                  <a:cubicBezTo>
                    <a:pt x="194" y="1"/>
                    <a:pt x="97" y="9"/>
                    <a:pt x="1" y="28"/>
                  </a:cubicBezTo>
                  <a:cubicBezTo>
                    <a:pt x="20" y="27"/>
                    <a:pt x="40" y="27"/>
                    <a:pt x="59" y="27"/>
                  </a:cubicBezTo>
                  <a:cubicBezTo>
                    <a:pt x="453" y="27"/>
                    <a:pt x="742" y="149"/>
                    <a:pt x="1088" y="327"/>
                  </a:cubicBezTo>
                  <a:cubicBezTo>
                    <a:pt x="1125" y="352"/>
                    <a:pt x="1163" y="390"/>
                    <a:pt x="1213" y="402"/>
                  </a:cubicBezTo>
                  <a:cubicBezTo>
                    <a:pt x="1250" y="402"/>
                    <a:pt x="1275" y="352"/>
                    <a:pt x="1263" y="315"/>
                  </a:cubicBezTo>
                  <a:cubicBezTo>
                    <a:pt x="1238" y="265"/>
                    <a:pt x="1213" y="265"/>
                    <a:pt x="1150" y="227"/>
                  </a:cubicBezTo>
                  <a:cubicBezTo>
                    <a:pt x="885" y="85"/>
                    <a:pt x="591" y="1"/>
                    <a:pt x="2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 name="Google Shape;561;p4"/>
            <p:cNvSpPr/>
            <p:nvPr/>
          </p:nvSpPr>
          <p:spPr>
            <a:xfrm>
              <a:off x="6761350" y="1712000"/>
              <a:ext cx="54250" cy="10875"/>
            </a:xfrm>
            <a:custGeom>
              <a:avLst/>
              <a:gdLst/>
              <a:ahLst/>
              <a:cxnLst/>
              <a:rect l="l" t="t" r="r" b="b"/>
              <a:pathLst>
                <a:path w="2170" h="435" extrusionOk="0">
                  <a:moveTo>
                    <a:pt x="1046" y="1"/>
                  </a:moveTo>
                  <a:cubicBezTo>
                    <a:pt x="921" y="1"/>
                    <a:pt x="797" y="8"/>
                    <a:pt x="675" y="19"/>
                  </a:cubicBezTo>
                  <a:cubicBezTo>
                    <a:pt x="437" y="44"/>
                    <a:pt x="200" y="94"/>
                    <a:pt x="0" y="219"/>
                  </a:cubicBezTo>
                  <a:cubicBezTo>
                    <a:pt x="205" y="127"/>
                    <a:pt x="409" y="119"/>
                    <a:pt x="627" y="119"/>
                  </a:cubicBezTo>
                  <a:cubicBezTo>
                    <a:pt x="676" y="119"/>
                    <a:pt x="725" y="119"/>
                    <a:pt x="775" y="119"/>
                  </a:cubicBezTo>
                  <a:cubicBezTo>
                    <a:pt x="1137" y="131"/>
                    <a:pt x="1625" y="244"/>
                    <a:pt x="1925" y="394"/>
                  </a:cubicBezTo>
                  <a:cubicBezTo>
                    <a:pt x="1960" y="421"/>
                    <a:pt x="2003" y="435"/>
                    <a:pt x="2042" y="435"/>
                  </a:cubicBezTo>
                  <a:cubicBezTo>
                    <a:pt x="2111" y="435"/>
                    <a:pt x="2170" y="390"/>
                    <a:pt x="2162" y="294"/>
                  </a:cubicBezTo>
                  <a:cubicBezTo>
                    <a:pt x="2112" y="194"/>
                    <a:pt x="1975" y="169"/>
                    <a:pt x="1887" y="131"/>
                  </a:cubicBezTo>
                  <a:cubicBezTo>
                    <a:pt x="1618" y="36"/>
                    <a:pt x="1331" y="1"/>
                    <a:pt x="10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 name="Google Shape;562;p4"/>
            <p:cNvSpPr/>
            <p:nvPr/>
          </p:nvSpPr>
          <p:spPr>
            <a:xfrm>
              <a:off x="6774450" y="1718850"/>
              <a:ext cx="37750" cy="9600"/>
            </a:xfrm>
            <a:custGeom>
              <a:avLst/>
              <a:gdLst/>
              <a:ahLst/>
              <a:cxnLst/>
              <a:rect l="l" t="t" r="r" b="b"/>
              <a:pathLst>
                <a:path w="1510" h="384" extrusionOk="0">
                  <a:moveTo>
                    <a:pt x="373" y="0"/>
                  </a:moveTo>
                  <a:cubicBezTo>
                    <a:pt x="248" y="0"/>
                    <a:pt x="123" y="10"/>
                    <a:pt x="1" y="32"/>
                  </a:cubicBezTo>
                  <a:cubicBezTo>
                    <a:pt x="17" y="32"/>
                    <a:pt x="33" y="32"/>
                    <a:pt x="49" y="32"/>
                  </a:cubicBezTo>
                  <a:cubicBezTo>
                    <a:pt x="511" y="32"/>
                    <a:pt x="1012" y="200"/>
                    <a:pt x="1326" y="357"/>
                  </a:cubicBezTo>
                  <a:cubicBezTo>
                    <a:pt x="1344" y="376"/>
                    <a:pt x="1366" y="384"/>
                    <a:pt x="1387" y="384"/>
                  </a:cubicBezTo>
                  <a:cubicBezTo>
                    <a:pt x="1451" y="384"/>
                    <a:pt x="1510" y="314"/>
                    <a:pt x="1463" y="257"/>
                  </a:cubicBezTo>
                  <a:cubicBezTo>
                    <a:pt x="1401" y="195"/>
                    <a:pt x="1326" y="170"/>
                    <a:pt x="1251" y="145"/>
                  </a:cubicBezTo>
                  <a:cubicBezTo>
                    <a:pt x="969" y="57"/>
                    <a:pt x="670"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 name="Google Shape;563;p4"/>
            <p:cNvSpPr/>
            <p:nvPr/>
          </p:nvSpPr>
          <p:spPr>
            <a:xfrm>
              <a:off x="6781325" y="1725250"/>
              <a:ext cx="28475" cy="8475"/>
            </a:xfrm>
            <a:custGeom>
              <a:avLst/>
              <a:gdLst/>
              <a:ahLst/>
              <a:cxnLst/>
              <a:rect l="l" t="t" r="r" b="b"/>
              <a:pathLst>
                <a:path w="1139" h="339" extrusionOk="0">
                  <a:moveTo>
                    <a:pt x="59" y="0"/>
                  </a:moveTo>
                  <a:cubicBezTo>
                    <a:pt x="40" y="0"/>
                    <a:pt x="20" y="1"/>
                    <a:pt x="1" y="1"/>
                  </a:cubicBezTo>
                  <a:cubicBezTo>
                    <a:pt x="301" y="26"/>
                    <a:pt x="838" y="276"/>
                    <a:pt x="938" y="301"/>
                  </a:cubicBezTo>
                  <a:cubicBezTo>
                    <a:pt x="963" y="314"/>
                    <a:pt x="1001" y="339"/>
                    <a:pt x="1038" y="339"/>
                  </a:cubicBezTo>
                  <a:cubicBezTo>
                    <a:pt x="1138" y="326"/>
                    <a:pt x="1088" y="226"/>
                    <a:pt x="1013" y="201"/>
                  </a:cubicBezTo>
                  <a:cubicBezTo>
                    <a:pt x="766" y="95"/>
                    <a:pt x="385"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 name="Google Shape;564;p4"/>
            <p:cNvSpPr/>
            <p:nvPr/>
          </p:nvSpPr>
          <p:spPr>
            <a:xfrm>
              <a:off x="6783200" y="1730900"/>
              <a:ext cx="16900" cy="7200"/>
            </a:xfrm>
            <a:custGeom>
              <a:avLst/>
              <a:gdLst/>
              <a:ahLst/>
              <a:cxnLst/>
              <a:rect l="l" t="t" r="r" b="b"/>
              <a:pathLst>
                <a:path w="676" h="288" extrusionOk="0">
                  <a:moveTo>
                    <a:pt x="1" y="0"/>
                  </a:moveTo>
                  <a:lnTo>
                    <a:pt x="1" y="0"/>
                  </a:lnTo>
                  <a:cubicBezTo>
                    <a:pt x="188" y="50"/>
                    <a:pt x="363" y="163"/>
                    <a:pt x="538" y="250"/>
                  </a:cubicBezTo>
                  <a:cubicBezTo>
                    <a:pt x="576" y="263"/>
                    <a:pt x="588" y="288"/>
                    <a:pt x="626" y="288"/>
                  </a:cubicBezTo>
                  <a:cubicBezTo>
                    <a:pt x="651" y="288"/>
                    <a:pt x="676" y="250"/>
                    <a:pt x="651" y="225"/>
                  </a:cubicBezTo>
                  <a:cubicBezTo>
                    <a:pt x="451" y="113"/>
                    <a:pt x="226"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 name="Google Shape;565;p4"/>
            <p:cNvSpPr/>
            <p:nvPr/>
          </p:nvSpPr>
          <p:spPr>
            <a:xfrm>
              <a:off x="6782275" y="1738700"/>
              <a:ext cx="17050" cy="5350"/>
            </a:xfrm>
            <a:custGeom>
              <a:avLst/>
              <a:gdLst/>
              <a:ahLst/>
              <a:cxnLst/>
              <a:rect l="l" t="t" r="r" b="b"/>
              <a:pathLst>
                <a:path w="682" h="214" extrusionOk="0">
                  <a:moveTo>
                    <a:pt x="6" y="0"/>
                  </a:moveTo>
                  <a:cubicBezTo>
                    <a:pt x="4" y="0"/>
                    <a:pt x="2" y="0"/>
                    <a:pt x="0" y="1"/>
                  </a:cubicBezTo>
                  <a:cubicBezTo>
                    <a:pt x="163" y="51"/>
                    <a:pt x="313" y="138"/>
                    <a:pt x="475" y="213"/>
                  </a:cubicBezTo>
                  <a:cubicBezTo>
                    <a:pt x="681" y="189"/>
                    <a:pt x="88"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 name="Google Shape;566;p4"/>
            <p:cNvSpPr/>
            <p:nvPr/>
          </p:nvSpPr>
          <p:spPr>
            <a:xfrm>
              <a:off x="6762600" y="1738075"/>
              <a:ext cx="35500" cy="16575"/>
            </a:xfrm>
            <a:custGeom>
              <a:avLst/>
              <a:gdLst/>
              <a:ahLst/>
              <a:cxnLst/>
              <a:rect l="l" t="t" r="r" b="b"/>
              <a:pathLst>
                <a:path w="1420" h="663" extrusionOk="0">
                  <a:moveTo>
                    <a:pt x="0" y="1"/>
                  </a:moveTo>
                  <a:lnTo>
                    <a:pt x="0" y="1"/>
                  </a:lnTo>
                  <a:cubicBezTo>
                    <a:pt x="400" y="213"/>
                    <a:pt x="812" y="438"/>
                    <a:pt x="1237" y="626"/>
                  </a:cubicBezTo>
                  <a:cubicBezTo>
                    <a:pt x="1265" y="648"/>
                    <a:pt x="1304" y="662"/>
                    <a:pt x="1339" y="662"/>
                  </a:cubicBezTo>
                  <a:cubicBezTo>
                    <a:pt x="1383" y="662"/>
                    <a:pt x="1419" y="639"/>
                    <a:pt x="1412" y="576"/>
                  </a:cubicBezTo>
                  <a:cubicBezTo>
                    <a:pt x="1337" y="476"/>
                    <a:pt x="1187" y="463"/>
                    <a:pt x="1087" y="401"/>
                  </a:cubicBezTo>
                  <a:cubicBezTo>
                    <a:pt x="737" y="276"/>
                    <a:pt x="375" y="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 name="Google Shape;567;p4"/>
            <p:cNvSpPr/>
            <p:nvPr/>
          </p:nvSpPr>
          <p:spPr>
            <a:xfrm>
              <a:off x="6765700" y="1744950"/>
              <a:ext cx="25375" cy="14575"/>
            </a:xfrm>
            <a:custGeom>
              <a:avLst/>
              <a:gdLst/>
              <a:ahLst/>
              <a:cxnLst/>
              <a:rect l="l" t="t" r="r" b="b"/>
              <a:pathLst>
                <a:path w="1015" h="583" extrusionOk="0">
                  <a:moveTo>
                    <a:pt x="1" y="1"/>
                  </a:moveTo>
                  <a:cubicBezTo>
                    <a:pt x="51" y="61"/>
                    <a:pt x="781" y="582"/>
                    <a:pt x="960" y="582"/>
                  </a:cubicBezTo>
                  <a:cubicBezTo>
                    <a:pt x="1004" y="582"/>
                    <a:pt x="1015" y="551"/>
                    <a:pt x="976" y="476"/>
                  </a:cubicBezTo>
                  <a:cubicBezTo>
                    <a:pt x="651" y="301"/>
                    <a:pt x="313"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 name="Google Shape;568;p4"/>
            <p:cNvSpPr/>
            <p:nvPr/>
          </p:nvSpPr>
          <p:spPr>
            <a:xfrm>
              <a:off x="6770400" y="1754025"/>
              <a:ext cx="13450" cy="9825"/>
            </a:xfrm>
            <a:custGeom>
              <a:avLst/>
              <a:gdLst/>
              <a:ahLst/>
              <a:cxnLst/>
              <a:rect l="l" t="t" r="r" b="b"/>
              <a:pathLst>
                <a:path w="538" h="393" extrusionOk="0">
                  <a:moveTo>
                    <a:pt x="0" y="0"/>
                  </a:moveTo>
                  <a:cubicBezTo>
                    <a:pt x="138" y="163"/>
                    <a:pt x="300" y="287"/>
                    <a:pt x="475" y="387"/>
                  </a:cubicBezTo>
                  <a:cubicBezTo>
                    <a:pt x="482" y="391"/>
                    <a:pt x="489" y="392"/>
                    <a:pt x="495" y="392"/>
                  </a:cubicBezTo>
                  <a:cubicBezTo>
                    <a:pt x="513" y="392"/>
                    <a:pt x="529" y="381"/>
                    <a:pt x="538" y="362"/>
                  </a:cubicBezTo>
                  <a:cubicBezTo>
                    <a:pt x="538" y="337"/>
                    <a:pt x="500" y="325"/>
                    <a:pt x="488" y="312"/>
                  </a:cubicBezTo>
                  <a:cubicBezTo>
                    <a:pt x="325" y="213"/>
                    <a:pt x="150"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 name="Google Shape;569;p4"/>
            <p:cNvSpPr/>
            <p:nvPr/>
          </p:nvSpPr>
          <p:spPr>
            <a:xfrm>
              <a:off x="6767900" y="1764325"/>
              <a:ext cx="12125" cy="7325"/>
            </a:xfrm>
            <a:custGeom>
              <a:avLst/>
              <a:gdLst/>
              <a:ahLst/>
              <a:cxnLst/>
              <a:rect l="l" t="t" r="r" b="b"/>
              <a:pathLst>
                <a:path w="485" h="293" extrusionOk="0">
                  <a:moveTo>
                    <a:pt x="0" y="0"/>
                  </a:moveTo>
                  <a:lnTo>
                    <a:pt x="0" y="0"/>
                  </a:lnTo>
                  <a:cubicBezTo>
                    <a:pt x="138" y="88"/>
                    <a:pt x="263" y="213"/>
                    <a:pt x="425" y="288"/>
                  </a:cubicBezTo>
                  <a:cubicBezTo>
                    <a:pt x="432" y="291"/>
                    <a:pt x="439" y="293"/>
                    <a:pt x="445" y="293"/>
                  </a:cubicBezTo>
                  <a:cubicBezTo>
                    <a:pt x="466" y="293"/>
                    <a:pt x="485" y="279"/>
                    <a:pt x="475" y="250"/>
                  </a:cubicBezTo>
                  <a:cubicBezTo>
                    <a:pt x="425" y="200"/>
                    <a:pt x="338" y="175"/>
                    <a:pt x="275" y="138"/>
                  </a:cubicBezTo>
                  <a:cubicBezTo>
                    <a:pt x="175" y="100"/>
                    <a:pt x="100" y="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 name="Google Shape;570;p4"/>
            <p:cNvSpPr/>
            <p:nvPr/>
          </p:nvSpPr>
          <p:spPr>
            <a:xfrm>
              <a:off x="6765100" y="1771500"/>
              <a:ext cx="5625" cy="3150"/>
            </a:xfrm>
            <a:custGeom>
              <a:avLst/>
              <a:gdLst/>
              <a:ahLst/>
              <a:cxnLst/>
              <a:rect l="l" t="t" r="r" b="b"/>
              <a:pathLst>
                <a:path w="225" h="126" extrusionOk="0">
                  <a:moveTo>
                    <a:pt x="0" y="1"/>
                  </a:moveTo>
                  <a:cubicBezTo>
                    <a:pt x="62" y="51"/>
                    <a:pt x="125" y="101"/>
                    <a:pt x="200" y="126"/>
                  </a:cubicBezTo>
                  <a:cubicBezTo>
                    <a:pt x="212" y="126"/>
                    <a:pt x="225" y="113"/>
                    <a:pt x="212" y="101"/>
                  </a:cubicBezTo>
                  <a:cubicBezTo>
                    <a:pt x="150" y="63"/>
                    <a:pt x="75"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 name="Google Shape;571;p4"/>
            <p:cNvSpPr/>
            <p:nvPr/>
          </p:nvSpPr>
          <p:spPr>
            <a:xfrm>
              <a:off x="6816325" y="1878975"/>
              <a:ext cx="43125" cy="36275"/>
            </a:xfrm>
            <a:custGeom>
              <a:avLst/>
              <a:gdLst/>
              <a:ahLst/>
              <a:cxnLst/>
              <a:rect l="l" t="t" r="r" b="b"/>
              <a:pathLst>
                <a:path w="1725" h="1451" extrusionOk="0">
                  <a:moveTo>
                    <a:pt x="0" y="1"/>
                  </a:moveTo>
                  <a:lnTo>
                    <a:pt x="0" y="1"/>
                  </a:lnTo>
                  <a:cubicBezTo>
                    <a:pt x="475" y="488"/>
                    <a:pt x="1050" y="1000"/>
                    <a:pt x="1600" y="1450"/>
                  </a:cubicBezTo>
                  <a:cubicBezTo>
                    <a:pt x="1613" y="1425"/>
                    <a:pt x="1625" y="1413"/>
                    <a:pt x="1650" y="1400"/>
                  </a:cubicBezTo>
                  <a:cubicBezTo>
                    <a:pt x="1675" y="1363"/>
                    <a:pt x="1700" y="1325"/>
                    <a:pt x="1725" y="1275"/>
                  </a:cubicBezTo>
                  <a:cubicBezTo>
                    <a:pt x="1138" y="863"/>
                    <a:pt x="563" y="4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 name="Google Shape;572;p4"/>
            <p:cNvSpPr/>
            <p:nvPr/>
          </p:nvSpPr>
          <p:spPr>
            <a:xfrm>
              <a:off x="6762275" y="1820550"/>
              <a:ext cx="105000" cy="90325"/>
            </a:xfrm>
            <a:custGeom>
              <a:avLst/>
              <a:gdLst/>
              <a:ahLst/>
              <a:cxnLst/>
              <a:rect l="l" t="t" r="r" b="b"/>
              <a:pathLst>
                <a:path w="4200" h="3613" extrusionOk="0">
                  <a:moveTo>
                    <a:pt x="1" y="1"/>
                  </a:moveTo>
                  <a:lnTo>
                    <a:pt x="1" y="1"/>
                  </a:lnTo>
                  <a:cubicBezTo>
                    <a:pt x="1000" y="263"/>
                    <a:pt x="1913" y="788"/>
                    <a:pt x="2637" y="1438"/>
                  </a:cubicBezTo>
                  <a:cubicBezTo>
                    <a:pt x="2787" y="1563"/>
                    <a:pt x="2912" y="1688"/>
                    <a:pt x="3025" y="1813"/>
                  </a:cubicBezTo>
                  <a:cubicBezTo>
                    <a:pt x="3000" y="1788"/>
                    <a:pt x="2962" y="1763"/>
                    <a:pt x="2937" y="1738"/>
                  </a:cubicBezTo>
                  <a:cubicBezTo>
                    <a:pt x="2175" y="1101"/>
                    <a:pt x="1250" y="651"/>
                    <a:pt x="313" y="351"/>
                  </a:cubicBezTo>
                  <a:lnTo>
                    <a:pt x="313" y="351"/>
                  </a:lnTo>
                  <a:cubicBezTo>
                    <a:pt x="1188" y="738"/>
                    <a:pt x="1963" y="1213"/>
                    <a:pt x="2650" y="1813"/>
                  </a:cubicBezTo>
                  <a:cubicBezTo>
                    <a:pt x="3125" y="2250"/>
                    <a:pt x="3512" y="2775"/>
                    <a:pt x="3912" y="3275"/>
                  </a:cubicBezTo>
                  <a:cubicBezTo>
                    <a:pt x="3625" y="2963"/>
                    <a:pt x="3312" y="2663"/>
                    <a:pt x="2987" y="2375"/>
                  </a:cubicBezTo>
                  <a:cubicBezTo>
                    <a:pt x="2437" y="1875"/>
                    <a:pt x="1788" y="1488"/>
                    <a:pt x="1138" y="1101"/>
                  </a:cubicBezTo>
                  <a:lnTo>
                    <a:pt x="1138" y="1101"/>
                  </a:lnTo>
                  <a:cubicBezTo>
                    <a:pt x="2175" y="1788"/>
                    <a:pt x="3037" y="2700"/>
                    <a:pt x="3887" y="3612"/>
                  </a:cubicBezTo>
                  <a:cubicBezTo>
                    <a:pt x="3974" y="3487"/>
                    <a:pt x="4049" y="3375"/>
                    <a:pt x="4124" y="3250"/>
                  </a:cubicBezTo>
                  <a:cubicBezTo>
                    <a:pt x="4137" y="3212"/>
                    <a:pt x="4162" y="3200"/>
                    <a:pt x="4187" y="3175"/>
                  </a:cubicBezTo>
                  <a:cubicBezTo>
                    <a:pt x="4162" y="3150"/>
                    <a:pt x="4149" y="3125"/>
                    <a:pt x="4137" y="3113"/>
                  </a:cubicBezTo>
                  <a:cubicBezTo>
                    <a:pt x="4174" y="3088"/>
                    <a:pt x="4199" y="3050"/>
                    <a:pt x="4199" y="3000"/>
                  </a:cubicBezTo>
                  <a:cubicBezTo>
                    <a:pt x="3900" y="2438"/>
                    <a:pt x="3500" y="1900"/>
                    <a:pt x="3050" y="1450"/>
                  </a:cubicBezTo>
                  <a:cubicBezTo>
                    <a:pt x="2200" y="701"/>
                    <a:pt x="1125" y="1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 name="Google Shape;573;p4"/>
            <p:cNvSpPr/>
            <p:nvPr/>
          </p:nvSpPr>
          <p:spPr>
            <a:xfrm>
              <a:off x="6679475" y="1888975"/>
              <a:ext cx="67825" cy="31275"/>
            </a:xfrm>
            <a:custGeom>
              <a:avLst/>
              <a:gdLst/>
              <a:ahLst/>
              <a:cxnLst/>
              <a:rect l="l" t="t" r="r" b="b"/>
              <a:pathLst>
                <a:path w="2713" h="1251" extrusionOk="0">
                  <a:moveTo>
                    <a:pt x="151" y="1"/>
                  </a:moveTo>
                  <a:cubicBezTo>
                    <a:pt x="63" y="1"/>
                    <a:pt x="1" y="101"/>
                    <a:pt x="38" y="176"/>
                  </a:cubicBezTo>
                  <a:cubicBezTo>
                    <a:pt x="51" y="188"/>
                    <a:pt x="63" y="201"/>
                    <a:pt x="63" y="213"/>
                  </a:cubicBezTo>
                  <a:cubicBezTo>
                    <a:pt x="51" y="238"/>
                    <a:pt x="51" y="263"/>
                    <a:pt x="63" y="288"/>
                  </a:cubicBezTo>
                  <a:cubicBezTo>
                    <a:pt x="163" y="438"/>
                    <a:pt x="326" y="538"/>
                    <a:pt x="476" y="613"/>
                  </a:cubicBezTo>
                  <a:cubicBezTo>
                    <a:pt x="1051" y="925"/>
                    <a:pt x="1688" y="1125"/>
                    <a:pt x="2325" y="1238"/>
                  </a:cubicBezTo>
                  <a:cubicBezTo>
                    <a:pt x="2250" y="1200"/>
                    <a:pt x="2163" y="1175"/>
                    <a:pt x="2075" y="1150"/>
                  </a:cubicBezTo>
                  <a:lnTo>
                    <a:pt x="2075" y="1150"/>
                  </a:lnTo>
                  <a:cubicBezTo>
                    <a:pt x="2288" y="1200"/>
                    <a:pt x="2500" y="1238"/>
                    <a:pt x="2713" y="1250"/>
                  </a:cubicBezTo>
                  <a:cubicBezTo>
                    <a:pt x="2438" y="1213"/>
                    <a:pt x="2225" y="1113"/>
                    <a:pt x="1963" y="1000"/>
                  </a:cubicBezTo>
                  <a:cubicBezTo>
                    <a:pt x="1388" y="763"/>
                    <a:pt x="713" y="426"/>
                    <a:pt x="301" y="88"/>
                  </a:cubicBezTo>
                  <a:cubicBezTo>
                    <a:pt x="263" y="51"/>
                    <a:pt x="213"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 name="Google Shape;574;p4"/>
            <p:cNvSpPr/>
            <p:nvPr/>
          </p:nvSpPr>
          <p:spPr>
            <a:xfrm>
              <a:off x="6679475" y="1902100"/>
              <a:ext cx="95000" cy="35650"/>
            </a:xfrm>
            <a:custGeom>
              <a:avLst/>
              <a:gdLst/>
              <a:ahLst/>
              <a:cxnLst/>
              <a:rect l="l" t="t" r="r" b="b"/>
              <a:pathLst>
                <a:path w="3800" h="1426" extrusionOk="0">
                  <a:moveTo>
                    <a:pt x="1" y="0"/>
                  </a:moveTo>
                  <a:lnTo>
                    <a:pt x="1" y="0"/>
                  </a:lnTo>
                  <a:cubicBezTo>
                    <a:pt x="751" y="513"/>
                    <a:pt x="1575" y="925"/>
                    <a:pt x="2425" y="1225"/>
                  </a:cubicBezTo>
                  <a:cubicBezTo>
                    <a:pt x="2663" y="1300"/>
                    <a:pt x="2888" y="1363"/>
                    <a:pt x="3125" y="1425"/>
                  </a:cubicBezTo>
                  <a:cubicBezTo>
                    <a:pt x="3325" y="1363"/>
                    <a:pt x="3537" y="1313"/>
                    <a:pt x="3750" y="1288"/>
                  </a:cubicBezTo>
                  <a:lnTo>
                    <a:pt x="3800" y="1288"/>
                  </a:lnTo>
                  <a:cubicBezTo>
                    <a:pt x="3338" y="1175"/>
                    <a:pt x="2875" y="1075"/>
                    <a:pt x="2413" y="963"/>
                  </a:cubicBezTo>
                  <a:cubicBezTo>
                    <a:pt x="1550" y="713"/>
                    <a:pt x="801" y="4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 name="Google Shape;575;p4"/>
            <p:cNvSpPr/>
            <p:nvPr/>
          </p:nvSpPr>
          <p:spPr>
            <a:xfrm>
              <a:off x="6662625" y="1897725"/>
              <a:ext cx="78425" cy="41275"/>
            </a:xfrm>
            <a:custGeom>
              <a:avLst/>
              <a:gdLst/>
              <a:ahLst/>
              <a:cxnLst/>
              <a:rect l="l" t="t" r="r" b="b"/>
              <a:pathLst>
                <a:path w="3137" h="1651" extrusionOk="0">
                  <a:moveTo>
                    <a:pt x="0" y="1"/>
                  </a:moveTo>
                  <a:cubicBezTo>
                    <a:pt x="612" y="513"/>
                    <a:pt x="1300" y="938"/>
                    <a:pt x="2000" y="1338"/>
                  </a:cubicBezTo>
                  <a:cubicBezTo>
                    <a:pt x="2274" y="1363"/>
                    <a:pt x="2537" y="1463"/>
                    <a:pt x="2749" y="1650"/>
                  </a:cubicBezTo>
                  <a:lnTo>
                    <a:pt x="2762" y="1650"/>
                  </a:lnTo>
                  <a:cubicBezTo>
                    <a:pt x="2887" y="1650"/>
                    <a:pt x="3012" y="1650"/>
                    <a:pt x="3137" y="1638"/>
                  </a:cubicBezTo>
                  <a:cubicBezTo>
                    <a:pt x="2062" y="1138"/>
                    <a:pt x="975" y="6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 name="Google Shape;576;p4"/>
            <p:cNvSpPr/>
            <p:nvPr/>
          </p:nvSpPr>
          <p:spPr>
            <a:xfrm>
              <a:off x="6650750" y="1895225"/>
              <a:ext cx="54700" cy="36575"/>
            </a:xfrm>
            <a:custGeom>
              <a:avLst/>
              <a:gdLst/>
              <a:ahLst/>
              <a:cxnLst/>
              <a:rect l="l" t="t" r="r" b="b"/>
              <a:pathLst>
                <a:path w="2188" h="1463" extrusionOk="0">
                  <a:moveTo>
                    <a:pt x="0" y="1"/>
                  </a:moveTo>
                  <a:lnTo>
                    <a:pt x="0" y="1"/>
                  </a:lnTo>
                  <a:cubicBezTo>
                    <a:pt x="575" y="538"/>
                    <a:pt x="1175" y="1038"/>
                    <a:pt x="1825" y="1463"/>
                  </a:cubicBezTo>
                  <a:cubicBezTo>
                    <a:pt x="1950" y="1450"/>
                    <a:pt x="2075" y="1425"/>
                    <a:pt x="2187" y="1425"/>
                  </a:cubicBezTo>
                  <a:cubicBezTo>
                    <a:pt x="1412" y="1013"/>
                    <a:pt x="675" y="5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 name="Google Shape;577;p4"/>
            <p:cNvSpPr/>
            <p:nvPr/>
          </p:nvSpPr>
          <p:spPr>
            <a:xfrm>
              <a:off x="6651675" y="1908025"/>
              <a:ext cx="40025" cy="26900"/>
            </a:xfrm>
            <a:custGeom>
              <a:avLst/>
              <a:gdLst/>
              <a:ahLst/>
              <a:cxnLst/>
              <a:rect l="l" t="t" r="r" b="b"/>
              <a:pathLst>
                <a:path w="1601" h="1076" extrusionOk="0">
                  <a:moveTo>
                    <a:pt x="1" y="1"/>
                  </a:moveTo>
                  <a:lnTo>
                    <a:pt x="1" y="1"/>
                  </a:lnTo>
                  <a:cubicBezTo>
                    <a:pt x="451" y="363"/>
                    <a:pt x="900" y="726"/>
                    <a:pt x="1363" y="1076"/>
                  </a:cubicBezTo>
                  <a:cubicBezTo>
                    <a:pt x="1438" y="1051"/>
                    <a:pt x="1513" y="1026"/>
                    <a:pt x="1600" y="1001"/>
                  </a:cubicBezTo>
                  <a:cubicBezTo>
                    <a:pt x="1063" y="676"/>
                    <a:pt x="526" y="3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 name="Google Shape;578;p4"/>
            <p:cNvSpPr/>
            <p:nvPr/>
          </p:nvSpPr>
          <p:spPr>
            <a:xfrm>
              <a:off x="6650750" y="1913025"/>
              <a:ext cx="30000" cy="25975"/>
            </a:xfrm>
            <a:custGeom>
              <a:avLst/>
              <a:gdLst/>
              <a:ahLst/>
              <a:cxnLst/>
              <a:rect l="l" t="t" r="r" b="b"/>
              <a:pathLst>
                <a:path w="1200" h="1039" extrusionOk="0">
                  <a:moveTo>
                    <a:pt x="0" y="1"/>
                  </a:moveTo>
                  <a:lnTo>
                    <a:pt x="0" y="1"/>
                  </a:lnTo>
                  <a:cubicBezTo>
                    <a:pt x="300" y="363"/>
                    <a:pt x="650" y="713"/>
                    <a:pt x="1012" y="1038"/>
                  </a:cubicBezTo>
                  <a:lnTo>
                    <a:pt x="1037" y="1038"/>
                  </a:lnTo>
                  <a:cubicBezTo>
                    <a:pt x="1100" y="1001"/>
                    <a:pt x="1150" y="976"/>
                    <a:pt x="1200" y="951"/>
                  </a:cubicBezTo>
                  <a:cubicBezTo>
                    <a:pt x="800" y="663"/>
                    <a:pt x="400" y="3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 name="Google Shape;579;p4"/>
            <p:cNvSpPr/>
            <p:nvPr/>
          </p:nvSpPr>
          <p:spPr>
            <a:xfrm>
              <a:off x="6648250" y="1921475"/>
              <a:ext cx="20625" cy="23150"/>
            </a:xfrm>
            <a:custGeom>
              <a:avLst/>
              <a:gdLst/>
              <a:ahLst/>
              <a:cxnLst/>
              <a:rect l="l" t="t" r="r" b="b"/>
              <a:pathLst>
                <a:path w="825" h="926" extrusionOk="0">
                  <a:moveTo>
                    <a:pt x="0" y="0"/>
                  </a:moveTo>
                  <a:lnTo>
                    <a:pt x="0" y="0"/>
                  </a:lnTo>
                  <a:cubicBezTo>
                    <a:pt x="188" y="338"/>
                    <a:pt x="438" y="638"/>
                    <a:pt x="700" y="925"/>
                  </a:cubicBezTo>
                  <a:cubicBezTo>
                    <a:pt x="713" y="913"/>
                    <a:pt x="725" y="900"/>
                    <a:pt x="750" y="888"/>
                  </a:cubicBezTo>
                  <a:cubicBezTo>
                    <a:pt x="750" y="888"/>
                    <a:pt x="763" y="875"/>
                    <a:pt x="763" y="875"/>
                  </a:cubicBezTo>
                  <a:cubicBezTo>
                    <a:pt x="775" y="863"/>
                    <a:pt x="800" y="850"/>
                    <a:pt x="813" y="838"/>
                  </a:cubicBezTo>
                  <a:cubicBezTo>
                    <a:pt x="813" y="825"/>
                    <a:pt x="825" y="825"/>
                    <a:pt x="825" y="813"/>
                  </a:cubicBezTo>
                  <a:cubicBezTo>
                    <a:pt x="525" y="563"/>
                    <a:pt x="238" y="3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 name="Google Shape;580;p4"/>
            <p:cNvSpPr/>
            <p:nvPr/>
          </p:nvSpPr>
          <p:spPr>
            <a:xfrm>
              <a:off x="6644800" y="1930525"/>
              <a:ext cx="15350" cy="22525"/>
            </a:xfrm>
            <a:custGeom>
              <a:avLst/>
              <a:gdLst/>
              <a:ahLst/>
              <a:cxnLst/>
              <a:rect l="l" t="t" r="r" b="b"/>
              <a:pathLst>
                <a:path w="614" h="901" extrusionOk="0">
                  <a:moveTo>
                    <a:pt x="1" y="1"/>
                  </a:moveTo>
                  <a:lnTo>
                    <a:pt x="1" y="1"/>
                  </a:lnTo>
                  <a:cubicBezTo>
                    <a:pt x="151" y="288"/>
                    <a:pt x="338" y="601"/>
                    <a:pt x="526" y="900"/>
                  </a:cubicBezTo>
                  <a:cubicBezTo>
                    <a:pt x="534" y="892"/>
                    <a:pt x="543" y="883"/>
                    <a:pt x="551" y="871"/>
                  </a:cubicBezTo>
                  <a:lnTo>
                    <a:pt x="551" y="871"/>
                  </a:lnTo>
                  <a:cubicBezTo>
                    <a:pt x="551" y="873"/>
                    <a:pt x="551" y="874"/>
                    <a:pt x="551" y="875"/>
                  </a:cubicBezTo>
                  <a:cubicBezTo>
                    <a:pt x="551" y="875"/>
                    <a:pt x="558" y="860"/>
                    <a:pt x="563" y="851"/>
                  </a:cubicBezTo>
                  <a:lnTo>
                    <a:pt x="563" y="851"/>
                  </a:lnTo>
                  <a:cubicBezTo>
                    <a:pt x="559" y="859"/>
                    <a:pt x="555" y="865"/>
                    <a:pt x="551" y="871"/>
                  </a:cubicBezTo>
                  <a:lnTo>
                    <a:pt x="551" y="871"/>
                  </a:lnTo>
                  <a:cubicBezTo>
                    <a:pt x="553" y="860"/>
                    <a:pt x="563" y="849"/>
                    <a:pt x="563" y="838"/>
                  </a:cubicBezTo>
                  <a:cubicBezTo>
                    <a:pt x="576" y="825"/>
                    <a:pt x="588" y="813"/>
                    <a:pt x="613" y="788"/>
                  </a:cubicBezTo>
                  <a:cubicBezTo>
                    <a:pt x="588" y="763"/>
                    <a:pt x="563" y="738"/>
                    <a:pt x="551" y="713"/>
                  </a:cubicBezTo>
                  <a:cubicBezTo>
                    <a:pt x="413" y="538"/>
                    <a:pt x="188"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 name="Google Shape;581;p4"/>
            <p:cNvSpPr/>
            <p:nvPr/>
          </p:nvSpPr>
          <p:spPr>
            <a:xfrm>
              <a:off x="6768825" y="1898350"/>
              <a:ext cx="78775" cy="35025"/>
            </a:xfrm>
            <a:custGeom>
              <a:avLst/>
              <a:gdLst/>
              <a:ahLst/>
              <a:cxnLst/>
              <a:rect l="l" t="t" r="r" b="b"/>
              <a:pathLst>
                <a:path w="3151" h="1401" extrusionOk="0">
                  <a:moveTo>
                    <a:pt x="1" y="1"/>
                  </a:moveTo>
                  <a:cubicBezTo>
                    <a:pt x="1001" y="450"/>
                    <a:pt x="2000" y="875"/>
                    <a:pt x="2913" y="1400"/>
                  </a:cubicBezTo>
                  <a:cubicBezTo>
                    <a:pt x="2963" y="1325"/>
                    <a:pt x="3025" y="1238"/>
                    <a:pt x="3075" y="1150"/>
                  </a:cubicBezTo>
                  <a:cubicBezTo>
                    <a:pt x="3100" y="1125"/>
                    <a:pt x="3125" y="1088"/>
                    <a:pt x="3150" y="1063"/>
                  </a:cubicBezTo>
                  <a:cubicBezTo>
                    <a:pt x="2550" y="650"/>
                    <a:pt x="1888" y="338"/>
                    <a:pt x="1213" y="138"/>
                  </a:cubicBezTo>
                  <a:lnTo>
                    <a:pt x="1213" y="138"/>
                  </a:lnTo>
                  <a:cubicBezTo>
                    <a:pt x="1888" y="425"/>
                    <a:pt x="2463" y="763"/>
                    <a:pt x="3000" y="1163"/>
                  </a:cubicBezTo>
                  <a:cubicBezTo>
                    <a:pt x="2050" y="650"/>
                    <a:pt x="1001" y="3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 name="Google Shape;582;p4"/>
            <p:cNvSpPr/>
            <p:nvPr/>
          </p:nvSpPr>
          <p:spPr>
            <a:xfrm>
              <a:off x="6701050" y="1887425"/>
              <a:ext cx="139350" cy="57825"/>
            </a:xfrm>
            <a:custGeom>
              <a:avLst/>
              <a:gdLst/>
              <a:ahLst/>
              <a:cxnLst/>
              <a:rect l="l" t="t" r="r" b="b"/>
              <a:pathLst>
                <a:path w="5574" h="2313" extrusionOk="0">
                  <a:moveTo>
                    <a:pt x="0" y="0"/>
                  </a:moveTo>
                  <a:lnTo>
                    <a:pt x="0" y="0"/>
                  </a:lnTo>
                  <a:cubicBezTo>
                    <a:pt x="1250" y="987"/>
                    <a:pt x="3024" y="1337"/>
                    <a:pt x="4349" y="1887"/>
                  </a:cubicBezTo>
                  <a:cubicBezTo>
                    <a:pt x="4649" y="2012"/>
                    <a:pt x="4949" y="2162"/>
                    <a:pt x="5249" y="2312"/>
                  </a:cubicBezTo>
                  <a:cubicBezTo>
                    <a:pt x="5274" y="2287"/>
                    <a:pt x="5299" y="2262"/>
                    <a:pt x="5324" y="2237"/>
                  </a:cubicBezTo>
                  <a:cubicBezTo>
                    <a:pt x="5324" y="2237"/>
                    <a:pt x="5324" y="2225"/>
                    <a:pt x="5336" y="2225"/>
                  </a:cubicBezTo>
                  <a:cubicBezTo>
                    <a:pt x="5399" y="2150"/>
                    <a:pt x="5461" y="2075"/>
                    <a:pt x="5524" y="2000"/>
                  </a:cubicBezTo>
                  <a:cubicBezTo>
                    <a:pt x="5536" y="1975"/>
                    <a:pt x="5561" y="1950"/>
                    <a:pt x="5574" y="1925"/>
                  </a:cubicBezTo>
                  <a:cubicBezTo>
                    <a:pt x="4974" y="1587"/>
                    <a:pt x="4349" y="1300"/>
                    <a:pt x="3687" y="1087"/>
                  </a:cubicBezTo>
                  <a:cubicBezTo>
                    <a:pt x="2924" y="837"/>
                    <a:pt x="2112" y="662"/>
                    <a:pt x="1362" y="338"/>
                  </a:cubicBezTo>
                  <a:lnTo>
                    <a:pt x="1362" y="338"/>
                  </a:lnTo>
                  <a:cubicBezTo>
                    <a:pt x="2375" y="875"/>
                    <a:pt x="3274" y="1100"/>
                    <a:pt x="4174" y="1525"/>
                  </a:cubicBezTo>
                  <a:cubicBezTo>
                    <a:pt x="3812" y="1387"/>
                    <a:pt x="3437" y="1262"/>
                    <a:pt x="3074" y="1150"/>
                  </a:cubicBezTo>
                  <a:cubicBezTo>
                    <a:pt x="1987" y="862"/>
                    <a:pt x="950" y="6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 name="Google Shape;583;p4"/>
            <p:cNvSpPr/>
            <p:nvPr/>
          </p:nvSpPr>
          <p:spPr>
            <a:xfrm>
              <a:off x="6811650" y="1898975"/>
              <a:ext cx="41875" cy="24700"/>
            </a:xfrm>
            <a:custGeom>
              <a:avLst/>
              <a:gdLst/>
              <a:ahLst/>
              <a:cxnLst/>
              <a:rect l="l" t="t" r="r" b="b"/>
              <a:pathLst>
                <a:path w="1675" h="988" extrusionOk="0">
                  <a:moveTo>
                    <a:pt x="425" y="1"/>
                  </a:moveTo>
                  <a:lnTo>
                    <a:pt x="425" y="1"/>
                  </a:lnTo>
                  <a:cubicBezTo>
                    <a:pt x="750" y="125"/>
                    <a:pt x="975" y="350"/>
                    <a:pt x="1237" y="550"/>
                  </a:cubicBezTo>
                  <a:cubicBezTo>
                    <a:pt x="1337" y="638"/>
                    <a:pt x="1450" y="725"/>
                    <a:pt x="1550" y="813"/>
                  </a:cubicBezTo>
                  <a:cubicBezTo>
                    <a:pt x="1062" y="500"/>
                    <a:pt x="537" y="238"/>
                    <a:pt x="0" y="26"/>
                  </a:cubicBezTo>
                  <a:lnTo>
                    <a:pt x="0" y="26"/>
                  </a:lnTo>
                  <a:cubicBezTo>
                    <a:pt x="537" y="300"/>
                    <a:pt x="1012" y="625"/>
                    <a:pt x="1475" y="988"/>
                  </a:cubicBezTo>
                  <a:cubicBezTo>
                    <a:pt x="1537" y="900"/>
                    <a:pt x="1612" y="825"/>
                    <a:pt x="1675" y="750"/>
                  </a:cubicBezTo>
                  <a:cubicBezTo>
                    <a:pt x="1637" y="725"/>
                    <a:pt x="1600" y="688"/>
                    <a:pt x="1550" y="663"/>
                  </a:cubicBezTo>
                  <a:cubicBezTo>
                    <a:pt x="1187" y="425"/>
                    <a:pt x="850" y="125"/>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 name="Google Shape;584;p4"/>
            <p:cNvSpPr/>
            <p:nvPr/>
          </p:nvSpPr>
          <p:spPr>
            <a:xfrm>
              <a:off x="6560775" y="1859600"/>
              <a:ext cx="73750" cy="107975"/>
            </a:xfrm>
            <a:custGeom>
              <a:avLst/>
              <a:gdLst/>
              <a:ahLst/>
              <a:cxnLst/>
              <a:rect l="l" t="t" r="r" b="b"/>
              <a:pathLst>
                <a:path w="2950" h="4319" extrusionOk="0">
                  <a:moveTo>
                    <a:pt x="150" y="1"/>
                  </a:moveTo>
                  <a:cubicBezTo>
                    <a:pt x="700" y="688"/>
                    <a:pt x="1200" y="1451"/>
                    <a:pt x="1612" y="2200"/>
                  </a:cubicBezTo>
                  <a:cubicBezTo>
                    <a:pt x="1112" y="1601"/>
                    <a:pt x="575" y="1038"/>
                    <a:pt x="0" y="526"/>
                  </a:cubicBezTo>
                  <a:lnTo>
                    <a:pt x="0" y="526"/>
                  </a:lnTo>
                  <a:cubicBezTo>
                    <a:pt x="750" y="1326"/>
                    <a:pt x="1387" y="2288"/>
                    <a:pt x="2000" y="3188"/>
                  </a:cubicBezTo>
                  <a:cubicBezTo>
                    <a:pt x="1400" y="2450"/>
                    <a:pt x="712" y="1650"/>
                    <a:pt x="0" y="926"/>
                  </a:cubicBezTo>
                  <a:lnTo>
                    <a:pt x="0" y="926"/>
                  </a:lnTo>
                  <a:cubicBezTo>
                    <a:pt x="800" y="1925"/>
                    <a:pt x="1475" y="3025"/>
                    <a:pt x="2362" y="3962"/>
                  </a:cubicBezTo>
                  <a:cubicBezTo>
                    <a:pt x="2381" y="3981"/>
                    <a:pt x="2404" y="3990"/>
                    <a:pt x="2427" y="3990"/>
                  </a:cubicBezTo>
                  <a:cubicBezTo>
                    <a:pt x="2464" y="3990"/>
                    <a:pt x="2501" y="3968"/>
                    <a:pt x="2524" y="3937"/>
                  </a:cubicBezTo>
                  <a:cubicBezTo>
                    <a:pt x="2537" y="3975"/>
                    <a:pt x="2562" y="4000"/>
                    <a:pt x="2587" y="4037"/>
                  </a:cubicBezTo>
                  <a:cubicBezTo>
                    <a:pt x="2661" y="4130"/>
                    <a:pt x="2742" y="4319"/>
                    <a:pt x="2835" y="4319"/>
                  </a:cubicBezTo>
                  <a:cubicBezTo>
                    <a:pt x="2867" y="4319"/>
                    <a:pt x="2901" y="4296"/>
                    <a:pt x="2937" y="4237"/>
                  </a:cubicBezTo>
                  <a:cubicBezTo>
                    <a:pt x="2949" y="4125"/>
                    <a:pt x="2849" y="4050"/>
                    <a:pt x="2812" y="3950"/>
                  </a:cubicBezTo>
                  <a:cubicBezTo>
                    <a:pt x="2699" y="3750"/>
                    <a:pt x="2599" y="3575"/>
                    <a:pt x="2487" y="3400"/>
                  </a:cubicBezTo>
                  <a:cubicBezTo>
                    <a:pt x="2412" y="3200"/>
                    <a:pt x="2337" y="2988"/>
                    <a:pt x="2237" y="2788"/>
                  </a:cubicBezTo>
                  <a:cubicBezTo>
                    <a:pt x="1750" y="1713"/>
                    <a:pt x="937" y="85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 name="Google Shape;585;p4"/>
            <p:cNvSpPr/>
            <p:nvPr/>
          </p:nvSpPr>
          <p:spPr>
            <a:xfrm>
              <a:off x="6576075" y="1861800"/>
              <a:ext cx="38450" cy="54575"/>
            </a:xfrm>
            <a:custGeom>
              <a:avLst/>
              <a:gdLst/>
              <a:ahLst/>
              <a:cxnLst/>
              <a:rect l="l" t="t" r="r" b="b"/>
              <a:pathLst>
                <a:path w="1538" h="2183" extrusionOk="0">
                  <a:moveTo>
                    <a:pt x="0" y="0"/>
                  </a:moveTo>
                  <a:lnTo>
                    <a:pt x="0" y="0"/>
                  </a:lnTo>
                  <a:cubicBezTo>
                    <a:pt x="600" y="588"/>
                    <a:pt x="1088" y="1525"/>
                    <a:pt x="1300" y="2062"/>
                  </a:cubicBezTo>
                  <a:cubicBezTo>
                    <a:pt x="1315" y="2123"/>
                    <a:pt x="1380" y="2183"/>
                    <a:pt x="1441" y="2183"/>
                  </a:cubicBezTo>
                  <a:cubicBezTo>
                    <a:pt x="1480" y="2183"/>
                    <a:pt x="1518" y="2157"/>
                    <a:pt x="1538" y="2087"/>
                  </a:cubicBezTo>
                  <a:cubicBezTo>
                    <a:pt x="1488" y="1850"/>
                    <a:pt x="1313" y="1550"/>
                    <a:pt x="1150" y="1263"/>
                  </a:cubicBezTo>
                  <a:cubicBezTo>
                    <a:pt x="850" y="788"/>
                    <a:pt x="450"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 name="Google Shape;586;p4"/>
            <p:cNvSpPr/>
            <p:nvPr/>
          </p:nvSpPr>
          <p:spPr>
            <a:xfrm>
              <a:off x="6580125" y="1852425"/>
              <a:ext cx="33475" cy="43975"/>
            </a:xfrm>
            <a:custGeom>
              <a:avLst/>
              <a:gdLst/>
              <a:ahLst/>
              <a:cxnLst/>
              <a:rect l="l" t="t" r="r" b="b"/>
              <a:pathLst>
                <a:path w="1339" h="1759" extrusionOk="0">
                  <a:moveTo>
                    <a:pt x="1" y="1"/>
                  </a:moveTo>
                  <a:lnTo>
                    <a:pt x="1" y="1"/>
                  </a:lnTo>
                  <a:cubicBezTo>
                    <a:pt x="538" y="475"/>
                    <a:pt x="988" y="1263"/>
                    <a:pt x="1126" y="1650"/>
                  </a:cubicBezTo>
                  <a:cubicBezTo>
                    <a:pt x="1126" y="1702"/>
                    <a:pt x="1184" y="1759"/>
                    <a:pt x="1241" y="1759"/>
                  </a:cubicBezTo>
                  <a:cubicBezTo>
                    <a:pt x="1280" y="1759"/>
                    <a:pt x="1318" y="1733"/>
                    <a:pt x="1338" y="1663"/>
                  </a:cubicBezTo>
                  <a:cubicBezTo>
                    <a:pt x="1301" y="1475"/>
                    <a:pt x="1151" y="1213"/>
                    <a:pt x="1013" y="988"/>
                  </a:cubicBezTo>
                  <a:cubicBezTo>
                    <a:pt x="738" y="588"/>
                    <a:pt x="388" y="2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 name="Google Shape;587;p4"/>
            <p:cNvSpPr/>
            <p:nvPr/>
          </p:nvSpPr>
          <p:spPr>
            <a:xfrm>
              <a:off x="6593250" y="1856800"/>
              <a:ext cx="22525" cy="23475"/>
            </a:xfrm>
            <a:custGeom>
              <a:avLst/>
              <a:gdLst/>
              <a:ahLst/>
              <a:cxnLst/>
              <a:rect l="l" t="t" r="r" b="b"/>
              <a:pathLst>
                <a:path w="901" h="939" extrusionOk="0">
                  <a:moveTo>
                    <a:pt x="1" y="0"/>
                  </a:moveTo>
                  <a:cubicBezTo>
                    <a:pt x="301" y="263"/>
                    <a:pt x="501" y="475"/>
                    <a:pt x="688" y="775"/>
                  </a:cubicBezTo>
                  <a:cubicBezTo>
                    <a:pt x="736" y="823"/>
                    <a:pt x="761" y="939"/>
                    <a:pt x="839" y="939"/>
                  </a:cubicBezTo>
                  <a:cubicBezTo>
                    <a:pt x="842" y="939"/>
                    <a:pt x="846" y="938"/>
                    <a:pt x="851" y="938"/>
                  </a:cubicBezTo>
                  <a:cubicBezTo>
                    <a:pt x="901" y="925"/>
                    <a:pt x="901" y="863"/>
                    <a:pt x="876" y="838"/>
                  </a:cubicBezTo>
                  <a:cubicBezTo>
                    <a:pt x="663" y="488"/>
                    <a:pt x="351"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 name="Google Shape;588;p4"/>
            <p:cNvSpPr/>
            <p:nvPr/>
          </p:nvSpPr>
          <p:spPr>
            <a:xfrm>
              <a:off x="6542325" y="1749950"/>
              <a:ext cx="20025" cy="61250"/>
            </a:xfrm>
            <a:custGeom>
              <a:avLst/>
              <a:gdLst/>
              <a:ahLst/>
              <a:cxnLst/>
              <a:rect l="l" t="t" r="r" b="b"/>
              <a:pathLst>
                <a:path w="801" h="2450" extrusionOk="0">
                  <a:moveTo>
                    <a:pt x="263" y="1"/>
                  </a:moveTo>
                  <a:cubicBezTo>
                    <a:pt x="263" y="1"/>
                    <a:pt x="263" y="1"/>
                    <a:pt x="251" y="13"/>
                  </a:cubicBezTo>
                  <a:lnTo>
                    <a:pt x="263" y="13"/>
                  </a:lnTo>
                  <a:cubicBezTo>
                    <a:pt x="388" y="276"/>
                    <a:pt x="501" y="488"/>
                    <a:pt x="551" y="775"/>
                  </a:cubicBezTo>
                  <a:cubicBezTo>
                    <a:pt x="563" y="813"/>
                    <a:pt x="576" y="863"/>
                    <a:pt x="576" y="938"/>
                  </a:cubicBezTo>
                  <a:cubicBezTo>
                    <a:pt x="476" y="675"/>
                    <a:pt x="313" y="438"/>
                    <a:pt x="126" y="251"/>
                  </a:cubicBezTo>
                  <a:lnTo>
                    <a:pt x="113" y="251"/>
                  </a:lnTo>
                  <a:cubicBezTo>
                    <a:pt x="338" y="563"/>
                    <a:pt x="501" y="1038"/>
                    <a:pt x="538" y="1325"/>
                  </a:cubicBezTo>
                  <a:cubicBezTo>
                    <a:pt x="538" y="1350"/>
                    <a:pt x="551" y="1375"/>
                    <a:pt x="551" y="1400"/>
                  </a:cubicBezTo>
                  <a:cubicBezTo>
                    <a:pt x="438" y="1100"/>
                    <a:pt x="263" y="813"/>
                    <a:pt x="38" y="575"/>
                  </a:cubicBezTo>
                  <a:lnTo>
                    <a:pt x="38" y="575"/>
                  </a:lnTo>
                  <a:cubicBezTo>
                    <a:pt x="276" y="875"/>
                    <a:pt x="401" y="1400"/>
                    <a:pt x="463" y="1700"/>
                  </a:cubicBezTo>
                  <a:cubicBezTo>
                    <a:pt x="476" y="1763"/>
                    <a:pt x="488" y="1838"/>
                    <a:pt x="488" y="1900"/>
                  </a:cubicBezTo>
                  <a:cubicBezTo>
                    <a:pt x="388" y="1563"/>
                    <a:pt x="226" y="1250"/>
                    <a:pt x="1" y="988"/>
                  </a:cubicBezTo>
                  <a:lnTo>
                    <a:pt x="1" y="988"/>
                  </a:lnTo>
                  <a:cubicBezTo>
                    <a:pt x="188" y="1288"/>
                    <a:pt x="301" y="1625"/>
                    <a:pt x="388" y="1975"/>
                  </a:cubicBezTo>
                  <a:cubicBezTo>
                    <a:pt x="413" y="2113"/>
                    <a:pt x="426" y="2175"/>
                    <a:pt x="438" y="2312"/>
                  </a:cubicBezTo>
                  <a:cubicBezTo>
                    <a:pt x="451" y="2362"/>
                    <a:pt x="438" y="2450"/>
                    <a:pt x="513" y="2450"/>
                  </a:cubicBezTo>
                  <a:cubicBezTo>
                    <a:pt x="588" y="2437"/>
                    <a:pt x="576" y="2362"/>
                    <a:pt x="563" y="2312"/>
                  </a:cubicBezTo>
                  <a:cubicBezTo>
                    <a:pt x="563" y="2287"/>
                    <a:pt x="563" y="2263"/>
                    <a:pt x="563" y="2238"/>
                  </a:cubicBezTo>
                  <a:cubicBezTo>
                    <a:pt x="572" y="2240"/>
                    <a:pt x="580" y="2241"/>
                    <a:pt x="587" y="2241"/>
                  </a:cubicBezTo>
                  <a:cubicBezTo>
                    <a:pt x="696" y="2241"/>
                    <a:pt x="663" y="1992"/>
                    <a:pt x="663" y="1875"/>
                  </a:cubicBezTo>
                  <a:cubicBezTo>
                    <a:pt x="651" y="1813"/>
                    <a:pt x="651" y="1763"/>
                    <a:pt x="638" y="1700"/>
                  </a:cubicBezTo>
                  <a:cubicBezTo>
                    <a:pt x="663" y="1700"/>
                    <a:pt x="701" y="1688"/>
                    <a:pt x="713" y="1650"/>
                  </a:cubicBezTo>
                  <a:cubicBezTo>
                    <a:pt x="726" y="1613"/>
                    <a:pt x="726" y="1525"/>
                    <a:pt x="726" y="1438"/>
                  </a:cubicBezTo>
                  <a:cubicBezTo>
                    <a:pt x="738" y="1438"/>
                    <a:pt x="763" y="1425"/>
                    <a:pt x="763" y="1400"/>
                  </a:cubicBezTo>
                  <a:cubicBezTo>
                    <a:pt x="788" y="1325"/>
                    <a:pt x="776" y="1175"/>
                    <a:pt x="751" y="1038"/>
                  </a:cubicBezTo>
                  <a:cubicBezTo>
                    <a:pt x="763" y="1038"/>
                    <a:pt x="776" y="1025"/>
                    <a:pt x="788" y="1000"/>
                  </a:cubicBezTo>
                  <a:cubicBezTo>
                    <a:pt x="801" y="900"/>
                    <a:pt x="763" y="800"/>
                    <a:pt x="738" y="700"/>
                  </a:cubicBezTo>
                  <a:cubicBezTo>
                    <a:pt x="651" y="438"/>
                    <a:pt x="476" y="188"/>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 name="Google Shape;589;p4"/>
            <p:cNvSpPr/>
            <p:nvPr/>
          </p:nvSpPr>
          <p:spPr>
            <a:xfrm>
              <a:off x="6543900" y="1739025"/>
              <a:ext cx="325" cy="325"/>
            </a:xfrm>
            <a:custGeom>
              <a:avLst/>
              <a:gdLst/>
              <a:ahLst/>
              <a:cxnLst/>
              <a:rect l="l" t="t" r="r" b="b"/>
              <a:pathLst>
                <a:path w="13" h="13" extrusionOk="0">
                  <a:moveTo>
                    <a:pt x="13" y="13"/>
                  </a:moveTo>
                  <a:cubicBezTo>
                    <a:pt x="0" y="0"/>
                    <a:pt x="0" y="0"/>
                    <a:pt x="13"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 name="Google Shape;590;p4"/>
            <p:cNvSpPr/>
            <p:nvPr/>
          </p:nvSpPr>
          <p:spPr>
            <a:xfrm>
              <a:off x="6495150" y="1666225"/>
              <a:ext cx="56275" cy="75325"/>
            </a:xfrm>
            <a:custGeom>
              <a:avLst/>
              <a:gdLst/>
              <a:ahLst/>
              <a:cxnLst/>
              <a:rect l="l" t="t" r="r" b="b"/>
              <a:pathLst>
                <a:path w="2251" h="3013" extrusionOk="0">
                  <a:moveTo>
                    <a:pt x="1" y="1"/>
                  </a:moveTo>
                  <a:cubicBezTo>
                    <a:pt x="751" y="813"/>
                    <a:pt x="1400" y="1775"/>
                    <a:pt x="1913" y="2812"/>
                  </a:cubicBezTo>
                  <a:cubicBezTo>
                    <a:pt x="1963" y="2925"/>
                    <a:pt x="1938" y="2862"/>
                    <a:pt x="1963" y="2937"/>
                  </a:cubicBezTo>
                  <a:cubicBezTo>
                    <a:pt x="1975" y="2950"/>
                    <a:pt x="2000" y="2987"/>
                    <a:pt x="2025" y="3000"/>
                  </a:cubicBezTo>
                  <a:lnTo>
                    <a:pt x="2038" y="3000"/>
                  </a:lnTo>
                  <a:cubicBezTo>
                    <a:pt x="2052" y="2990"/>
                    <a:pt x="2068" y="2986"/>
                    <a:pt x="2084" y="2986"/>
                  </a:cubicBezTo>
                  <a:cubicBezTo>
                    <a:pt x="2110" y="2986"/>
                    <a:pt x="2135" y="2997"/>
                    <a:pt x="2150" y="3012"/>
                  </a:cubicBezTo>
                  <a:cubicBezTo>
                    <a:pt x="2213" y="2987"/>
                    <a:pt x="2250" y="2937"/>
                    <a:pt x="2250" y="2887"/>
                  </a:cubicBezTo>
                  <a:cubicBezTo>
                    <a:pt x="2225" y="2687"/>
                    <a:pt x="2088" y="2500"/>
                    <a:pt x="2000" y="2312"/>
                  </a:cubicBezTo>
                  <a:cubicBezTo>
                    <a:pt x="1475" y="1438"/>
                    <a:pt x="788" y="6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 name="Google Shape;591;p4"/>
            <p:cNvSpPr/>
            <p:nvPr/>
          </p:nvSpPr>
          <p:spPr>
            <a:xfrm>
              <a:off x="6505150" y="1687150"/>
              <a:ext cx="39700" cy="59700"/>
            </a:xfrm>
            <a:custGeom>
              <a:avLst/>
              <a:gdLst/>
              <a:ahLst/>
              <a:cxnLst/>
              <a:rect l="l" t="t" r="r" b="b"/>
              <a:pathLst>
                <a:path w="1588" h="2388" extrusionOk="0">
                  <a:moveTo>
                    <a:pt x="1408" y="2370"/>
                  </a:moveTo>
                  <a:cubicBezTo>
                    <a:pt x="1407" y="2370"/>
                    <a:pt x="1405" y="2371"/>
                    <a:pt x="1402" y="2373"/>
                  </a:cubicBezTo>
                  <a:lnTo>
                    <a:pt x="1402" y="2373"/>
                  </a:lnTo>
                  <a:cubicBezTo>
                    <a:pt x="1408" y="2372"/>
                    <a:pt x="1409" y="2370"/>
                    <a:pt x="1408" y="2370"/>
                  </a:cubicBezTo>
                  <a:close/>
                  <a:moveTo>
                    <a:pt x="1" y="1"/>
                  </a:moveTo>
                  <a:cubicBezTo>
                    <a:pt x="563" y="713"/>
                    <a:pt x="1038" y="1663"/>
                    <a:pt x="1388" y="2388"/>
                  </a:cubicBezTo>
                  <a:cubicBezTo>
                    <a:pt x="1388" y="2388"/>
                    <a:pt x="1388" y="2375"/>
                    <a:pt x="1400" y="2375"/>
                  </a:cubicBezTo>
                  <a:cubicBezTo>
                    <a:pt x="1401" y="2374"/>
                    <a:pt x="1402" y="2374"/>
                    <a:pt x="1402" y="2373"/>
                  </a:cubicBezTo>
                  <a:lnTo>
                    <a:pt x="1402" y="2373"/>
                  </a:lnTo>
                  <a:cubicBezTo>
                    <a:pt x="1399" y="2374"/>
                    <a:pt x="1394" y="2375"/>
                    <a:pt x="1388" y="2375"/>
                  </a:cubicBezTo>
                  <a:cubicBezTo>
                    <a:pt x="1400" y="2375"/>
                    <a:pt x="1400" y="2363"/>
                    <a:pt x="1400" y="2363"/>
                  </a:cubicBezTo>
                  <a:cubicBezTo>
                    <a:pt x="1413" y="2363"/>
                    <a:pt x="1413" y="2350"/>
                    <a:pt x="1413" y="2350"/>
                  </a:cubicBezTo>
                  <a:cubicBezTo>
                    <a:pt x="1438" y="2313"/>
                    <a:pt x="1463" y="2288"/>
                    <a:pt x="1475" y="2263"/>
                  </a:cubicBezTo>
                  <a:cubicBezTo>
                    <a:pt x="1513" y="2225"/>
                    <a:pt x="1550" y="2200"/>
                    <a:pt x="1588" y="2175"/>
                  </a:cubicBezTo>
                  <a:cubicBezTo>
                    <a:pt x="1275" y="1500"/>
                    <a:pt x="626" y="6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 name="Google Shape;592;p4"/>
            <p:cNvSpPr/>
            <p:nvPr/>
          </p:nvSpPr>
          <p:spPr>
            <a:xfrm>
              <a:off x="6508275" y="1701850"/>
              <a:ext cx="30325" cy="50000"/>
            </a:xfrm>
            <a:custGeom>
              <a:avLst/>
              <a:gdLst/>
              <a:ahLst/>
              <a:cxnLst/>
              <a:rect l="l" t="t" r="r" b="b"/>
              <a:pathLst>
                <a:path w="1213" h="2000" extrusionOk="0">
                  <a:moveTo>
                    <a:pt x="1" y="0"/>
                  </a:moveTo>
                  <a:lnTo>
                    <a:pt x="1" y="0"/>
                  </a:lnTo>
                  <a:cubicBezTo>
                    <a:pt x="376" y="662"/>
                    <a:pt x="763" y="1350"/>
                    <a:pt x="1013" y="2000"/>
                  </a:cubicBezTo>
                  <a:cubicBezTo>
                    <a:pt x="1025" y="2000"/>
                    <a:pt x="1038" y="1987"/>
                    <a:pt x="1050" y="1987"/>
                  </a:cubicBezTo>
                  <a:lnTo>
                    <a:pt x="1063" y="1987"/>
                  </a:lnTo>
                  <a:cubicBezTo>
                    <a:pt x="1075" y="1975"/>
                    <a:pt x="1088" y="1975"/>
                    <a:pt x="1100" y="1962"/>
                  </a:cubicBezTo>
                  <a:cubicBezTo>
                    <a:pt x="1113" y="1925"/>
                    <a:pt x="1150" y="1887"/>
                    <a:pt x="1175" y="1862"/>
                  </a:cubicBezTo>
                  <a:cubicBezTo>
                    <a:pt x="1188" y="1850"/>
                    <a:pt x="1200" y="1837"/>
                    <a:pt x="1213" y="1825"/>
                  </a:cubicBezTo>
                  <a:cubicBezTo>
                    <a:pt x="925" y="1150"/>
                    <a:pt x="463" y="56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 name="Google Shape;593;p4"/>
            <p:cNvSpPr/>
            <p:nvPr/>
          </p:nvSpPr>
          <p:spPr>
            <a:xfrm>
              <a:off x="6503600" y="1709975"/>
              <a:ext cx="27500" cy="46875"/>
            </a:xfrm>
            <a:custGeom>
              <a:avLst/>
              <a:gdLst/>
              <a:ahLst/>
              <a:cxnLst/>
              <a:rect l="l" t="t" r="r" b="b"/>
              <a:pathLst>
                <a:path w="1100" h="1875" extrusionOk="0">
                  <a:moveTo>
                    <a:pt x="100" y="0"/>
                  </a:moveTo>
                  <a:lnTo>
                    <a:pt x="100" y="0"/>
                  </a:lnTo>
                  <a:cubicBezTo>
                    <a:pt x="438" y="612"/>
                    <a:pt x="638" y="1075"/>
                    <a:pt x="850" y="1675"/>
                  </a:cubicBezTo>
                  <a:cubicBezTo>
                    <a:pt x="875" y="1712"/>
                    <a:pt x="888" y="1762"/>
                    <a:pt x="900" y="1800"/>
                  </a:cubicBezTo>
                  <a:cubicBezTo>
                    <a:pt x="688" y="1250"/>
                    <a:pt x="350" y="762"/>
                    <a:pt x="0" y="287"/>
                  </a:cubicBezTo>
                  <a:lnTo>
                    <a:pt x="0" y="287"/>
                  </a:lnTo>
                  <a:cubicBezTo>
                    <a:pt x="288" y="837"/>
                    <a:pt x="525" y="1412"/>
                    <a:pt x="713" y="1875"/>
                  </a:cubicBezTo>
                  <a:cubicBezTo>
                    <a:pt x="713" y="1862"/>
                    <a:pt x="725" y="1862"/>
                    <a:pt x="725" y="1862"/>
                  </a:cubicBezTo>
                  <a:lnTo>
                    <a:pt x="738" y="1862"/>
                  </a:lnTo>
                  <a:cubicBezTo>
                    <a:pt x="763" y="1850"/>
                    <a:pt x="788" y="1837"/>
                    <a:pt x="800" y="1825"/>
                  </a:cubicBezTo>
                  <a:lnTo>
                    <a:pt x="913" y="1825"/>
                  </a:lnTo>
                  <a:cubicBezTo>
                    <a:pt x="938" y="1800"/>
                    <a:pt x="975" y="1787"/>
                    <a:pt x="975" y="1775"/>
                  </a:cubicBezTo>
                  <a:cubicBezTo>
                    <a:pt x="1000" y="1762"/>
                    <a:pt x="1037" y="1750"/>
                    <a:pt x="1062" y="1737"/>
                  </a:cubicBezTo>
                  <a:cubicBezTo>
                    <a:pt x="1075" y="1725"/>
                    <a:pt x="1087" y="1725"/>
                    <a:pt x="1100" y="1712"/>
                  </a:cubicBezTo>
                  <a:cubicBezTo>
                    <a:pt x="888" y="1087"/>
                    <a:pt x="525" y="512"/>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 name="Google Shape;594;p4"/>
            <p:cNvSpPr/>
            <p:nvPr/>
          </p:nvSpPr>
          <p:spPr>
            <a:xfrm>
              <a:off x="6501400" y="1726525"/>
              <a:ext cx="14400" cy="27075"/>
            </a:xfrm>
            <a:custGeom>
              <a:avLst/>
              <a:gdLst/>
              <a:ahLst/>
              <a:cxnLst/>
              <a:rect l="l" t="t" r="r" b="b"/>
              <a:pathLst>
                <a:path w="576" h="1083" extrusionOk="0">
                  <a:moveTo>
                    <a:pt x="1" y="0"/>
                  </a:moveTo>
                  <a:cubicBezTo>
                    <a:pt x="201" y="338"/>
                    <a:pt x="288" y="675"/>
                    <a:pt x="451" y="1038"/>
                  </a:cubicBezTo>
                  <a:cubicBezTo>
                    <a:pt x="457" y="1067"/>
                    <a:pt x="483" y="1083"/>
                    <a:pt x="509" y="1083"/>
                  </a:cubicBezTo>
                  <a:cubicBezTo>
                    <a:pt x="539" y="1083"/>
                    <a:pt x="569" y="1064"/>
                    <a:pt x="576" y="1025"/>
                  </a:cubicBezTo>
                  <a:cubicBezTo>
                    <a:pt x="451" y="663"/>
                    <a:pt x="263" y="3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 name="Google Shape;595;p4"/>
            <p:cNvSpPr/>
            <p:nvPr/>
          </p:nvSpPr>
          <p:spPr>
            <a:xfrm>
              <a:off x="6512650" y="1752450"/>
              <a:ext cx="25" cy="25"/>
            </a:xfrm>
            <a:custGeom>
              <a:avLst/>
              <a:gdLst/>
              <a:ahLst/>
              <a:cxnLst/>
              <a:rect l="l" t="t" r="r" b="b"/>
              <a:pathLst>
                <a:path w="1" h="1" extrusionOk="0">
                  <a:moveTo>
                    <a:pt x="1" y="1"/>
                  </a:move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 name="Google Shape;596;p4"/>
            <p:cNvSpPr/>
            <p:nvPr/>
          </p:nvSpPr>
          <p:spPr>
            <a:xfrm>
              <a:off x="6512650" y="1752450"/>
              <a:ext cx="25" cy="350"/>
            </a:xfrm>
            <a:custGeom>
              <a:avLst/>
              <a:gdLst/>
              <a:ahLst/>
              <a:cxnLst/>
              <a:rect l="l" t="t" r="r" b="b"/>
              <a:pathLst>
                <a:path w="1" h="14" extrusionOk="0">
                  <a:moveTo>
                    <a:pt x="1" y="1"/>
                  </a:moveTo>
                  <a:cubicBezTo>
                    <a:pt x="1" y="1"/>
                    <a:pt x="1" y="1"/>
                    <a:pt x="1" y="1"/>
                  </a:cubicBezTo>
                  <a:cubicBezTo>
                    <a:pt x="1" y="13"/>
                    <a:pt x="1" y="13"/>
                    <a:pt x="1" y="13"/>
                  </a:cubicBez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 name="Google Shape;597;p4"/>
            <p:cNvSpPr/>
            <p:nvPr/>
          </p:nvSpPr>
          <p:spPr>
            <a:xfrm>
              <a:off x="6647625" y="1772450"/>
              <a:ext cx="70300" cy="24700"/>
            </a:xfrm>
            <a:custGeom>
              <a:avLst/>
              <a:gdLst/>
              <a:ahLst/>
              <a:cxnLst/>
              <a:rect l="l" t="t" r="r" b="b"/>
              <a:pathLst>
                <a:path w="2812" h="988" extrusionOk="0">
                  <a:moveTo>
                    <a:pt x="0" y="0"/>
                  </a:moveTo>
                  <a:lnTo>
                    <a:pt x="0" y="0"/>
                  </a:lnTo>
                  <a:cubicBezTo>
                    <a:pt x="563" y="113"/>
                    <a:pt x="1125" y="188"/>
                    <a:pt x="1650" y="388"/>
                  </a:cubicBezTo>
                  <a:cubicBezTo>
                    <a:pt x="1875" y="475"/>
                    <a:pt x="2462" y="788"/>
                    <a:pt x="2812" y="988"/>
                  </a:cubicBezTo>
                  <a:cubicBezTo>
                    <a:pt x="2550" y="725"/>
                    <a:pt x="2112" y="363"/>
                    <a:pt x="1700" y="213"/>
                  </a:cubicBezTo>
                  <a:cubicBezTo>
                    <a:pt x="1150" y="13"/>
                    <a:pt x="575" y="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 name="Google Shape;598;p4"/>
            <p:cNvSpPr/>
            <p:nvPr/>
          </p:nvSpPr>
          <p:spPr>
            <a:xfrm>
              <a:off x="6670425" y="1768375"/>
              <a:ext cx="36900" cy="14100"/>
            </a:xfrm>
            <a:custGeom>
              <a:avLst/>
              <a:gdLst/>
              <a:ahLst/>
              <a:cxnLst/>
              <a:rect l="l" t="t" r="r" b="b"/>
              <a:pathLst>
                <a:path w="1476" h="564" extrusionOk="0">
                  <a:moveTo>
                    <a:pt x="0" y="1"/>
                  </a:moveTo>
                  <a:lnTo>
                    <a:pt x="0" y="1"/>
                  </a:lnTo>
                  <a:cubicBezTo>
                    <a:pt x="675" y="213"/>
                    <a:pt x="888" y="313"/>
                    <a:pt x="1475" y="563"/>
                  </a:cubicBezTo>
                  <a:cubicBezTo>
                    <a:pt x="1250" y="288"/>
                    <a:pt x="500"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 name="Google Shape;599;p4"/>
            <p:cNvSpPr/>
            <p:nvPr/>
          </p:nvSpPr>
          <p:spPr>
            <a:xfrm>
              <a:off x="6680100" y="1765175"/>
              <a:ext cx="19100" cy="5100"/>
            </a:xfrm>
            <a:custGeom>
              <a:avLst/>
              <a:gdLst/>
              <a:ahLst/>
              <a:cxnLst/>
              <a:rect l="l" t="t" r="r" b="b"/>
              <a:pathLst>
                <a:path w="764" h="204" extrusionOk="0">
                  <a:moveTo>
                    <a:pt x="77" y="0"/>
                  </a:moveTo>
                  <a:cubicBezTo>
                    <a:pt x="51" y="0"/>
                    <a:pt x="26" y="2"/>
                    <a:pt x="1" y="4"/>
                  </a:cubicBezTo>
                  <a:cubicBezTo>
                    <a:pt x="263" y="41"/>
                    <a:pt x="501" y="166"/>
                    <a:pt x="763" y="204"/>
                  </a:cubicBezTo>
                  <a:cubicBezTo>
                    <a:pt x="571" y="102"/>
                    <a:pt x="318" y="0"/>
                    <a:pt x="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 name="Google Shape;600;p4"/>
            <p:cNvSpPr/>
            <p:nvPr/>
          </p:nvSpPr>
          <p:spPr>
            <a:xfrm>
              <a:off x="6571075" y="1693400"/>
              <a:ext cx="116875" cy="27675"/>
            </a:xfrm>
            <a:custGeom>
              <a:avLst/>
              <a:gdLst/>
              <a:ahLst/>
              <a:cxnLst/>
              <a:rect l="l" t="t" r="r" b="b"/>
              <a:pathLst>
                <a:path w="4675" h="1107" extrusionOk="0">
                  <a:moveTo>
                    <a:pt x="1" y="1"/>
                  </a:moveTo>
                  <a:lnTo>
                    <a:pt x="1" y="1"/>
                  </a:lnTo>
                  <a:cubicBezTo>
                    <a:pt x="1297" y="500"/>
                    <a:pt x="2643" y="1106"/>
                    <a:pt x="4108" y="1106"/>
                  </a:cubicBezTo>
                  <a:cubicBezTo>
                    <a:pt x="4295" y="1106"/>
                    <a:pt x="4484" y="1097"/>
                    <a:pt x="4674" y="1075"/>
                  </a:cubicBezTo>
                  <a:cubicBezTo>
                    <a:pt x="4024" y="1038"/>
                    <a:pt x="3362" y="850"/>
                    <a:pt x="2725" y="676"/>
                  </a:cubicBezTo>
                  <a:cubicBezTo>
                    <a:pt x="1825" y="438"/>
                    <a:pt x="913"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 name="Google Shape;601;p4"/>
            <p:cNvSpPr/>
            <p:nvPr/>
          </p:nvSpPr>
          <p:spPr>
            <a:xfrm>
              <a:off x="6591375" y="1709025"/>
              <a:ext cx="85325" cy="18250"/>
            </a:xfrm>
            <a:custGeom>
              <a:avLst/>
              <a:gdLst/>
              <a:ahLst/>
              <a:cxnLst/>
              <a:rect l="l" t="t" r="r" b="b"/>
              <a:pathLst>
                <a:path w="3413" h="730" extrusionOk="0">
                  <a:moveTo>
                    <a:pt x="1" y="1"/>
                  </a:moveTo>
                  <a:lnTo>
                    <a:pt x="1" y="1"/>
                  </a:lnTo>
                  <a:cubicBezTo>
                    <a:pt x="1020" y="387"/>
                    <a:pt x="2095" y="730"/>
                    <a:pt x="3193" y="730"/>
                  </a:cubicBezTo>
                  <a:cubicBezTo>
                    <a:pt x="3266" y="730"/>
                    <a:pt x="3339" y="728"/>
                    <a:pt x="3412" y="725"/>
                  </a:cubicBezTo>
                  <a:cubicBezTo>
                    <a:pt x="2313" y="450"/>
                    <a:pt x="1138"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 name="Google Shape;602;p4"/>
            <p:cNvSpPr/>
            <p:nvPr/>
          </p:nvSpPr>
          <p:spPr>
            <a:xfrm>
              <a:off x="6616375" y="1725250"/>
              <a:ext cx="54375" cy="8525"/>
            </a:xfrm>
            <a:custGeom>
              <a:avLst/>
              <a:gdLst/>
              <a:ahLst/>
              <a:cxnLst/>
              <a:rect l="l" t="t" r="r" b="b"/>
              <a:pathLst>
                <a:path w="2175" h="341" extrusionOk="0">
                  <a:moveTo>
                    <a:pt x="81" y="1"/>
                  </a:moveTo>
                  <a:cubicBezTo>
                    <a:pt x="54" y="1"/>
                    <a:pt x="27" y="1"/>
                    <a:pt x="1" y="1"/>
                  </a:cubicBezTo>
                  <a:cubicBezTo>
                    <a:pt x="688" y="132"/>
                    <a:pt x="1364" y="341"/>
                    <a:pt x="2061" y="341"/>
                  </a:cubicBezTo>
                  <a:cubicBezTo>
                    <a:pt x="2099" y="341"/>
                    <a:pt x="2137" y="340"/>
                    <a:pt x="2175" y="339"/>
                  </a:cubicBezTo>
                  <a:cubicBezTo>
                    <a:pt x="1501" y="158"/>
                    <a:pt x="791"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 name="Google Shape;603;p4"/>
            <p:cNvSpPr/>
            <p:nvPr/>
          </p:nvSpPr>
          <p:spPr>
            <a:xfrm>
              <a:off x="6628875" y="1735275"/>
              <a:ext cx="14075" cy="3150"/>
            </a:xfrm>
            <a:custGeom>
              <a:avLst/>
              <a:gdLst/>
              <a:ahLst/>
              <a:cxnLst/>
              <a:rect l="l" t="t" r="r" b="b"/>
              <a:pathLst>
                <a:path w="563" h="126" extrusionOk="0">
                  <a:moveTo>
                    <a:pt x="0" y="0"/>
                  </a:moveTo>
                  <a:lnTo>
                    <a:pt x="0" y="0"/>
                  </a:lnTo>
                  <a:cubicBezTo>
                    <a:pt x="188" y="63"/>
                    <a:pt x="375" y="113"/>
                    <a:pt x="563" y="125"/>
                  </a:cubicBezTo>
                  <a:cubicBezTo>
                    <a:pt x="400" y="63"/>
                    <a:pt x="188"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 name="Google Shape;604;p4"/>
            <p:cNvSpPr/>
            <p:nvPr/>
          </p:nvSpPr>
          <p:spPr>
            <a:xfrm>
              <a:off x="6515775" y="1620925"/>
              <a:ext cx="49700" cy="53750"/>
            </a:xfrm>
            <a:custGeom>
              <a:avLst/>
              <a:gdLst/>
              <a:ahLst/>
              <a:cxnLst/>
              <a:rect l="l" t="t" r="r" b="b"/>
              <a:pathLst>
                <a:path w="1988" h="2150" extrusionOk="0">
                  <a:moveTo>
                    <a:pt x="1" y="0"/>
                  </a:moveTo>
                  <a:lnTo>
                    <a:pt x="1" y="0"/>
                  </a:lnTo>
                  <a:cubicBezTo>
                    <a:pt x="101" y="1063"/>
                    <a:pt x="600" y="1788"/>
                    <a:pt x="1663" y="2075"/>
                  </a:cubicBezTo>
                  <a:cubicBezTo>
                    <a:pt x="1775" y="2100"/>
                    <a:pt x="1875" y="2125"/>
                    <a:pt x="1988" y="2150"/>
                  </a:cubicBezTo>
                  <a:cubicBezTo>
                    <a:pt x="1838" y="2075"/>
                    <a:pt x="1675" y="2000"/>
                    <a:pt x="1525" y="1912"/>
                  </a:cubicBezTo>
                  <a:cubicBezTo>
                    <a:pt x="1113" y="1675"/>
                    <a:pt x="813" y="1488"/>
                    <a:pt x="513" y="1113"/>
                  </a:cubicBezTo>
                  <a:cubicBezTo>
                    <a:pt x="313" y="875"/>
                    <a:pt x="88" y="3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 name="Google Shape;605;p4"/>
            <p:cNvSpPr/>
            <p:nvPr/>
          </p:nvSpPr>
          <p:spPr>
            <a:xfrm>
              <a:off x="6512650" y="1639350"/>
              <a:ext cx="40950" cy="36575"/>
            </a:xfrm>
            <a:custGeom>
              <a:avLst/>
              <a:gdLst/>
              <a:ahLst/>
              <a:cxnLst/>
              <a:rect l="l" t="t" r="r" b="b"/>
              <a:pathLst>
                <a:path w="1638" h="1463" extrusionOk="0">
                  <a:moveTo>
                    <a:pt x="1" y="1"/>
                  </a:moveTo>
                  <a:cubicBezTo>
                    <a:pt x="1" y="1"/>
                    <a:pt x="1" y="7"/>
                    <a:pt x="5" y="11"/>
                  </a:cubicBezTo>
                  <a:lnTo>
                    <a:pt x="5" y="11"/>
                  </a:lnTo>
                  <a:cubicBezTo>
                    <a:pt x="4" y="8"/>
                    <a:pt x="2" y="4"/>
                    <a:pt x="1" y="1"/>
                  </a:cubicBezTo>
                  <a:close/>
                  <a:moveTo>
                    <a:pt x="5" y="11"/>
                  </a:moveTo>
                  <a:cubicBezTo>
                    <a:pt x="13" y="29"/>
                    <a:pt x="13" y="40"/>
                    <a:pt x="13" y="51"/>
                  </a:cubicBezTo>
                  <a:cubicBezTo>
                    <a:pt x="263" y="763"/>
                    <a:pt x="938" y="1250"/>
                    <a:pt x="1638" y="1463"/>
                  </a:cubicBezTo>
                  <a:cubicBezTo>
                    <a:pt x="1063" y="1163"/>
                    <a:pt x="538" y="663"/>
                    <a:pt x="138" y="188"/>
                  </a:cubicBezTo>
                  <a:cubicBezTo>
                    <a:pt x="113" y="163"/>
                    <a:pt x="38" y="63"/>
                    <a:pt x="13" y="13"/>
                  </a:cubicBezTo>
                  <a:cubicBezTo>
                    <a:pt x="10" y="13"/>
                    <a:pt x="7" y="12"/>
                    <a:pt x="5"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 name="Google Shape;606;p4"/>
            <p:cNvSpPr/>
            <p:nvPr/>
          </p:nvSpPr>
          <p:spPr>
            <a:xfrm>
              <a:off x="6517975" y="1654975"/>
              <a:ext cx="18750" cy="16575"/>
            </a:xfrm>
            <a:custGeom>
              <a:avLst/>
              <a:gdLst/>
              <a:ahLst/>
              <a:cxnLst/>
              <a:rect l="l" t="t" r="r" b="b"/>
              <a:pathLst>
                <a:path w="750" h="663" extrusionOk="0">
                  <a:moveTo>
                    <a:pt x="0" y="1"/>
                  </a:moveTo>
                  <a:lnTo>
                    <a:pt x="0" y="1"/>
                  </a:lnTo>
                  <a:cubicBezTo>
                    <a:pt x="163" y="288"/>
                    <a:pt x="450" y="513"/>
                    <a:pt x="750" y="663"/>
                  </a:cubicBezTo>
                  <a:cubicBezTo>
                    <a:pt x="487" y="451"/>
                    <a:pt x="250"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 name="Google Shape;607;p4"/>
            <p:cNvSpPr/>
            <p:nvPr/>
          </p:nvSpPr>
          <p:spPr>
            <a:xfrm>
              <a:off x="6638250" y="2132050"/>
              <a:ext cx="650" cy="325"/>
            </a:xfrm>
            <a:custGeom>
              <a:avLst/>
              <a:gdLst/>
              <a:ahLst/>
              <a:cxnLst/>
              <a:rect l="l" t="t" r="r" b="b"/>
              <a:pathLst>
                <a:path w="26" h="13" extrusionOk="0">
                  <a:moveTo>
                    <a:pt x="25" y="0"/>
                  </a:moveTo>
                  <a:cubicBezTo>
                    <a:pt x="15" y="0"/>
                    <a:pt x="13" y="0"/>
                    <a:pt x="13" y="6"/>
                  </a:cubicBezTo>
                  <a:lnTo>
                    <a:pt x="13" y="6"/>
                  </a:lnTo>
                  <a:cubicBezTo>
                    <a:pt x="19" y="3"/>
                    <a:pt x="25" y="0"/>
                    <a:pt x="25" y="0"/>
                  </a:cubicBezTo>
                  <a:close/>
                  <a:moveTo>
                    <a:pt x="13" y="6"/>
                  </a:moveTo>
                  <a:cubicBezTo>
                    <a:pt x="7" y="9"/>
                    <a:pt x="0" y="13"/>
                    <a:pt x="0" y="13"/>
                  </a:cubicBezTo>
                  <a:lnTo>
                    <a:pt x="13" y="13"/>
                  </a:lnTo>
                  <a:cubicBezTo>
                    <a:pt x="13" y="10"/>
                    <a:pt x="13" y="8"/>
                    <a:pt x="13" y="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 name="Google Shape;608;p4"/>
            <p:cNvSpPr/>
            <p:nvPr/>
          </p:nvSpPr>
          <p:spPr>
            <a:xfrm>
              <a:off x="6638250" y="2132350"/>
              <a:ext cx="325" cy="25"/>
            </a:xfrm>
            <a:custGeom>
              <a:avLst/>
              <a:gdLst/>
              <a:ahLst/>
              <a:cxnLst/>
              <a:rect l="l" t="t" r="r" b="b"/>
              <a:pathLst>
                <a:path w="13" h="1" extrusionOk="0">
                  <a:moveTo>
                    <a:pt x="0" y="1"/>
                  </a:moveTo>
                  <a:lnTo>
                    <a:pt x="0" y="1"/>
                  </a:lnTo>
                  <a:cubicBezTo>
                    <a:pt x="0" y="1"/>
                    <a:pt x="13"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 name="Google Shape;609;p4"/>
            <p:cNvSpPr/>
            <p:nvPr/>
          </p:nvSpPr>
          <p:spPr>
            <a:xfrm>
              <a:off x="6637925" y="2132350"/>
              <a:ext cx="350" cy="25"/>
            </a:xfrm>
            <a:custGeom>
              <a:avLst/>
              <a:gdLst/>
              <a:ahLst/>
              <a:cxnLst/>
              <a:rect l="l" t="t" r="r" b="b"/>
              <a:pathLst>
                <a:path w="14" h="1" extrusionOk="0">
                  <a:moveTo>
                    <a:pt x="1" y="1"/>
                  </a:moveTo>
                  <a:cubicBezTo>
                    <a:pt x="1" y="1"/>
                    <a:pt x="13" y="1"/>
                    <a:pt x="13" y="1"/>
                  </a:cubicBezTo>
                  <a:cubicBezTo>
                    <a:pt x="13" y="1"/>
                    <a:pt x="13" y="1"/>
                    <a:pt x="13" y="1"/>
                  </a:cubicBez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 name="Google Shape;610;p4"/>
            <p:cNvSpPr/>
            <p:nvPr/>
          </p:nvSpPr>
          <p:spPr>
            <a:xfrm>
              <a:off x="6579500" y="2104225"/>
              <a:ext cx="80950" cy="36175"/>
            </a:xfrm>
            <a:custGeom>
              <a:avLst/>
              <a:gdLst/>
              <a:ahLst/>
              <a:cxnLst/>
              <a:rect l="l" t="t" r="r" b="b"/>
              <a:pathLst>
                <a:path w="3238" h="1447" extrusionOk="0">
                  <a:moveTo>
                    <a:pt x="1" y="1"/>
                  </a:moveTo>
                  <a:cubicBezTo>
                    <a:pt x="176" y="338"/>
                    <a:pt x="276" y="713"/>
                    <a:pt x="526" y="1013"/>
                  </a:cubicBezTo>
                  <a:cubicBezTo>
                    <a:pt x="676" y="1201"/>
                    <a:pt x="876" y="1338"/>
                    <a:pt x="1101" y="1413"/>
                  </a:cubicBezTo>
                  <a:cubicBezTo>
                    <a:pt x="1185" y="1436"/>
                    <a:pt x="1281" y="1446"/>
                    <a:pt x="1378" y="1446"/>
                  </a:cubicBezTo>
                  <a:cubicBezTo>
                    <a:pt x="1598" y="1446"/>
                    <a:pt x="1822" y="1395"/>
                    <a:pt x="1925" y="1325"/>
                  </a:cubicBezTo>
                  <a:cubicBezTo>
                    <a:pt x="1975" y="1275"/>
                    <a:pt x="1963" y="1188"/>
                    <a:pt x="1900" y="1151"/>
                  </a:cubicBezTo>
                  <a:cubicBezTo>
                    <a:pt x="2050" y="1151"/>
                    <a:pt x="2213" y="1138"/>
                    <a:pt x="2363" y="1126"/>
                  </a:cubicBezTo>
                  <a:cubicBezTo>
                    <a:pt x="2463" y="1113"/>
                    <a:pt x="2500" y="963"/>
                    <a:pt x="2425" y="901"/>
                  </a:cubicBezTo>
                  <a:cubicBezTo>
                    <a:pt x="2725" y="851"/>
                    <a:pt x="3075" y="713"/>
                    <a:pt x="3213" y="576"/>
                  </a:cubicBezTo>
                  <a:cubicBezTo>
                    <a:pt x="3238" y="538"/>
                    <a:pt x="3225" y="463"/>
                    <a:pt x="3175" y="438"/>
                  </a:cubicBezTo>
                  <a:cubicBezTo>
                    <a:pt x="3164" y="422"/>
                    <a:pt x="3145" y="418"/>
                    <a:pt x="3124" y="418"/>
                  </a:cubicBezTo>
                  <a:cubicBezTo>
                    <a:pt x="3097" y="418"/>
                    <a:pt x="3070" y="426"/>
                    <a:pt x="3063" y="426"/>
                  </a:cubicBezTo>
                  <a:lnTo>
                    <a:pt x="3075" y="426"/>
                  </a:lnTo>
                  <a:cubicBezTo>
                    <a:pt x="3000" y="451"/>
                    <a:pt x="3013" y="438"/>
                    <a:pt x="2900" y="488"/>
                  </a:cubicBezTo>
                  <a:cubicBezTo>
                    <a:pt x="2634" y="636"/>
                    <a:pt x="2306" y="724"/>
                    <a:pt x="1972" y="724"/>
                  </a:cubicBezTo>
                  <a:cubicBezTo>
                    <a:pt x="1570" y="724"/>
                    <a:pt x="1159" y="596"/>
                    <a:pt x="838" y="288"/>
                  </a:cubicBezTo>
                  <a:lnTo>
                    <a:pt x="838" y="288"/>
                  </a:lnTo>
                  <a:cubicBezTo>
                    <a:pt x="1126" y="638"/>
                    <a:pt x="1563" y="851"/>
                    <a:pt x="2013" y="901"/>
                  </a:cubicBezTo>
                  <a:cubicBezTo>
                    <a:pt x="1919" y="909"/>
                    <a:pt x="1826" y="914"/>
                    <a:pt x="1733" y="914"/>
                  </a:cubicBezTo>
                  <a:cubicBezTo>
                    <a:pt x="1157" y="914"/>
                    <a:pt x="615" y="728"/>
                    <a:pt x="313" y="126"/>
                  </a:cubicBezTo>
                  <a:lnTo>
                    <a:pt x="313" y="126"/>
                  </a:lnTo>
                  <a:cubicBezTo>
                    <a:pt x="526" y="763"/>
                    <a:pt x="1126" y="1076"/>
                    <a:pt x="1763" y="1138"/>
                  </a:cubicBezTo>
                  <a:cubicBezTo>
                    <a:pt x="1701" y="1151"/>
                    <a:pt x="1613" y="1176"/>
                    <a:pt x="1538" y="1176"/>
                  </a:cubicBezTo>
                  <a:cubicBezTo>
                    <a:pt x="1538" y="1183"/>
                    <a:pt x="1400" y="1195"/>
                    <a:pt x="1283" y="1195"/>
                  </a:cubicBezTo>
                  <a:cubicBezTo>
                    <a:pt x="1207" y="1195"/>
                    <a:pt x="1140" y="1190"/>
                    <a:pt x="1126" y="1176"/>
                  </a:cubicBezTo>
                  <a:cubicBezTo>
                    <a:pt x="913" y="1113"/>
                    <a:pt x="726" y="1013"/>
                    <a:pt x="551" y="826"/>
                  </a:cubicBezTo>
                  <a:cubicBezTo>
                    <a:pt x="338" y="601"/>
                    <a:pt x="176" y="2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 name="Google Shape;611;p4"/>
            <p:cNvSpPr/>
            <p:nvPr/>
          </p:nvSpPr>
          <p:spPr>
            <a:xfrm>
              <a:off x="6632925" y="2109025"/>
              <a:ext cx="27650" cy="10850"/>
            </a:xfrm>
            <a:custGeom>
              <a:avLst/>
              <a:gdLst/>
              <a:ahLst/>
              <a:cxnLst/>
              <a:rect l="l" t="t" r="r" b="b"/>
              <a:pathLst>
                <a:path w="1106" h="434" extrusionOk="0">
                  <a:moveTo>
                    <a:pt x="1024" y="1"/>
                  </a:moveTo>
                  <a:cubicBezTo>
                    <a:pt x="1007" y="1"/>
                    <a:pt x="990" y="7"/>
                    <a:pt x="976" y="21"/>
                  </a:cubicBezTo>
                  <a:cubicBezTo>
                    <a:pt x="763" y="196"/>
                    <a:pt x="338" y="321"/>
                    <a:pt x="1" y="434"/>
                  </a:cubicBezTo>
                  <a:cubicBezTo>
                    <a:pt x="326" y="384"/>
                    <a:pt x="676" y="346"/>
                    <a:pt x="976" y="184"/>
                  </a:cubicBezTo>
                  <a:cubicBezTo>
                    <a:pt x="1026" y="159"/>
                    <a:pt x="1076" y="134"/>
                    <a:pt x="1088" y="84"/>
                  </a:cubicBezTo>
                  <a:cubicBezTo>
                    <a:pt x="1106" y="39"/>
                    <a:pt x="1066" y="1"/>
                    <a:pt x="10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 name="Google Shape;612;p4"/>
            <p:cNvSpPr/>
            <p:nvPr/>
          </p:nvSpPr>
          <p:spPr>
            <a:xfrm>
              <a:off x="6562650" y="2098600"/>
              <a:ext cx="35950" cy="52500"/>
            </a:xfrm>
            <a:custGeom>
              <a:avLst/>
              <a:gdLst/>
              <a:ahLst/>
              <a:cxnLst/>
              <a:rect l="l" t="t" r="r" b="b"/>
              <a:pathLst>
                <a:path w="1438" h="2100" extrusionOk="0">
                  <a:moveTo>
                    <a:pt x="38" y="1"/>
                  </a:moveTo>
                  <a:lnTo>
                    <a:pt x="38" y="1"/>
                  </a:lnTo>
                  <a:cubicBezTo>
                    <a:pt x="113" y="351"/>
                    <a:pt x="225" y="701"/>
                    <a:pt x="363" y="1038"/>
                  </a:cubicBezTo>
                  <a:cubicBezTo>
                    <a:pt x="438" y="1276"/>
                    <a:pt x="537" y="1513"/>
                    <a:pt x="700" y="1700"/>
                  </a:cubicBezTo>
                  <a:cubicBezTo>
                    <a:pt x="725" y="1713"/>
                    <a:pt x="750" y="1725"/>
                    <a:pt x="762" y="1750"/>
                  </a:cubicBezTo>
                  <a:cubicBezTo>
                    <a:pt x="750" y="1738"/>
                    <a:pt x="737" y="1725"/>
                    <a:pt x="725" y="1725"/>
                  </a:cubicBezTo>
                  <a:cubicBezTo>
                    <a:pt x="612" y="1638"/>
                    <a:pt x="500" y="1488"/>
                    <a:pt x="463" y="1438"/>
                  </a:cubicBezTo>
                  <a:cubicBezTo>
                    <a:pt x="238" y="1151"/>
                    <a:pt x="88" y="851"/>
                    <a:pt x="0" y="501"/>
                  </a:cubicBezTo>
                  <a:lnTo>
                    <a:pt x="0" y="501"/>
                  </a:lnTo>
                  <a:cubicBezTo>
                    <a:pt x="50" y="901"/>
                    <a:pt x="200" y="1288"/>
                    <a:pt x="450" y="1613"/>
                  </a:cubicBezTo>
                  <a:cubicBezTo>
                    <a:pt x="587" y="1813"/>
                    <a:pt x="775" y="1963"/>
                    <a:pt x="1000" y="2038"/>
                  </a:cubicBezTo>
                  <a:cubicBezTo>
                    <a:pt x="1058" y="2057"/>
                    <a:pt x="1132" y="2100"/>
                    <a:pt x="1197" y="2100"/>
                  </a:cubicBezTo>
                  <a:cubicBezTo>
                    <a:pt x="1215" y="2100"/>
                    <a:pt x="1233" y="2096"/>
                    <a:pt x="1250" y="2088"/>
                  </a:cubicBezTo>
                  <a:cubicBezTo>
                    <a:pt x="1275" y="2063"/>
                    <a:pt x="1287" y="2050"/>
                    <a:pt x="1287" y="2038"/>
                  </a:cubicBezTo>
                  <a:cubicBezTo>
                    <a:pt x="1287" y="2025"/>
                    <a:pt x="1300" y="2025"/>
                    <a:pt x="1312" y="2025"/>
                  </a:cubicBezTo>
                  <a:cubicBezTo>
                    <a:pt x="1437" y="1925"/>
                    <a:pt x="1300" y="1813"/>
                    <a:pt x="1250" y="1813"/>
                  </a:cubicBezTo>
                  <a:cubicBezTo>
                    <a:pt x="987" y="1713"/>
                    <a:pt x="725" y="1475"/>
                    <a:pt x="562" y="1163"/>
                  </a:cubicBezTo>
                  <a:cubicBezTo>
                    <a:pt x="350" y="776"/>
                    <a:pt x="175" y="4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 name="Google Shape;613;p4"/>
            <p:cNvSpPr/>
            <p:nvPr/>
          </p:nvSpPr>
          <p:spPr>
            <a:xfrm>
              <a:off x="6623550" y="2018350"/>
              <a:ext cx="38775" cy="54050"/>
            </a:xfrm>
            <a:custGeom>
              <a:avLst/>
              <a:gdLst/>
              <a:ahLst/>
              <a:cxnLst/>
              <a:rect l="l" t="t" r="r" b="b"/>
              <a:pathLst>
                <a:path w="1551" h="2162" extrusionOk="0">
                  <a:moveTo>
                    <a:pt x="1436" y="1"/>
                  </a:moveTo>
                  <a:cubicBezTo>
                    <a:pt x="1406" y="1"/>
                    <a:pt x="1376" y="12"/>
                    <a:pt x="1351" y="37"/>
                  </a:cubicBezTo>
                  <a:cubicBezTo>
                    <a:pt x="1288" y="124"/>
                    <a:pt x="1338" y="112"/>
                    <a:pt x="1301" y="224"/>
                  </a:cubicBezTo>
                  <a:cubicBezTo>
                    <a:pt x="1188" y="562"/>
                    <a:pt x="763" y="874"/>
                    <a:pt x="413" y="1211"/>
                  </a:cubicBezTo>
                  <a:cubicBezTo>
                    <a:pt x="188" y="1486"/>
                    <a:pt x="51" y="1824"/>
                    <a:pt x="1" y="2161"/>
                  </a:cubicBezTo>
                  <a:cubicBezTo>
                    <a:pt x="88" y="1824"/>
                    <a:pt x="338" y="1449"/>
                    <a:pt x="526" y="1286"/>
                  </a:cubicBezTo>
                  <a:cubicBezTo>
                    <a:pt x="901" y="1024"/>
                    <a:pt x="1338" y="787"/>
                    <a:pt x="1513" y="337"/>
                  </a:cubicBezTo>
                  <a:cubicBezTo>
                    <a:pt x="1538" y="262"/>
                    <a:pt x="1551" y="187"/>
                    <a:pt x="1551" y="112"/>
                  </a:cubicBezTo>
                  <a:cubicBezTo>
                    <a:pt x="1551" y="45"/>
                    <a:pt x="1495" y="1"/>
                    <a:pt x="14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 name="Google Shape;614;p4"/>
            <p:cNvSpPr/>
            <p:nvPr/>
          </p:nvSpPr>
          <p:spPr>
            <a:xfrm>
              <a:off x="6624800" y="2006400"/>
              <a:ext cx="32850" cy="50675"/>
            </a:xfrm>
            <a:custGeom>
              <a:avLst/>
              <a:gdLst/>
              <a:ahLst/>
              <a:cxnLst/>
              <a:rect l="l" t="t" r="r" b="b"/>
              <a:pathLst>
                <a:path w="1314" h="2027" extrusionOk="0">
                  <a:moveTo>
                    <a:pt x="1178" y="1"/>
                  </a:moveTo>
                  <a:cubicBezTo>
                    <a:pt x="1129" y="1"/>
                    <a:pt x="1082" y="29"/>
                    <a:pt x="1076" y="90"/>
                  </a:cubicBezTo>
                  <a:cubicBezTo>
                    <a:pt x="1076" y="102"/>
                    <a:pt x="1076" y="102"/>
                    <a:pt x="1076" y="115"/>
                  </a:cubicBezTo>
                  <a:cubicBezTo>
                    <a:pt x="1076" y="117"/>
                    <a:pt x="1076" y="121"/>
                    <a:pt x="1076" y="127"/>
                  </a:cubicBezTo>
                  <a:cubicBezTo>
                    <a:pt x="1076" y="127"/>
                    <a:pt x="1076" y="140"/>
                    <a:pt x="1076" y="140"/>
                  </a:cubicBezTo>
                  <a:cubicBezTo>
                    <a:pt x="1076" y="240"/>
                    <a:pt x="1076" y="252"/>
                    <a:pt x="1051" y="377"/>
                  </a:cubicBezTo>
                  <a:cubicBezTo>
                    <a:pt x="988" y="577"/>
                    <a:pt x="988" y="615"/>
                    <a:pt x="838" y="852"/>
                  </a:cubicBezTo>
                  <a:cubicBezTo>
                    <a:pt x="613" y="1115"/>
                    <a:pt x="76" y="1552"/>
                    <a:pt x="1" y="2027"/>
                  </a:cubicBezTo>
                  <a:cubicBezTo>
                    <a:pt x="101" y="1714"/>
                    <a:pt x="363" y="1452"/>
                    <a:pt x="601" y="1290"/>
                  </a:cubicBezTo>
                  <a:cubicBezTo>
                    <a:pt x="913" y="1090"/>
                    <a:pt x="1188" y="815"/>
                    <a:pt x="1276" y="440"/>
                  </a:cubicBezTo>
                  <a:cubicBezTo>
                    <a:pt x="1313" y="315"/>
                    <a:pt x="1313" y="190"/>
                    <a:pt x="1288" y="140"/>
                  </a:cubicBezTo>
                  <a:cubicBezTo>
                    <a:pt x="1288" y="127"/>
                    <a:pt x="1288" y="102"/>
                    <a:pt x="1276" y="90"/>
                  </a:cubicBezTo>
                  <a:lnTo>
                    <a:pt x="1288" y="90"/>
                  </a:lnTo>
                  <a:cubicBezTo>
                    <a:pt x="1282" y="32"/>
                    <a:pt x="1229" y="1"/>
                    <a:pt x="1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 name="Google Shape;615;p4"/>
            <p:cNvSpPr/>
            <p:nvPr/>
          </p:nvSpPr>
          <p:spPr>
            <a:xfrm>
              <a:off x="6703225" y="1941475"/>
              <a:ext cx="67500" cy="10500"/>
            </a:xfrm>
            <a:custGeom>
              <a:avLst/>
              <a:gdLst/>
              <a:ahLst/>
              <a:cxnLst/>
              <a:rect l="l" t="t" r="r" b="b"/>
              <a:pathLst>
                <a:path w="2700" h="420" extrusionOk="0">
                  <a:moveTo>
                    <a:pt x="1" y="0"/>
                  </a:moveTo>
                  <a:lnTo>
                    <a:pt x="1" y="0"/>
                  </a:lnTo>
                  <a:cubicBezTo>
                    <a:pt x="581" y="232"/>
                    <a:pt x="1224" y="420"/>
                    <a:pt x="1862" y="420"/>
                  </a:cubicBezTo>
                  <a:cubicBezTo>
                    <a:pt x="1979" y="420"/>
                    <a:pt x="2096" y="414"/>
                    <a:pt x="2213" y="400"/>
                  </a:cubicBezTo>
                  <a:cubicBezTo>
                    <a:pt x="2413" y="350"/>
                    <a:pt x="2687" y="350"/>
                    <a:pt x="2700" y="188"/>
                  </a:cubicBezTo>
                  <a:cubicBezTo>
                    <a:pt x="2688" y="93"/>
                    <a:pt x="2637" y="65"/>
                    <a:pt x="2575" y="65"/>
                  </a:cubicBezTo>
                  <a:cubicBezTo>
                    <a:pt x="2505" y="65"/>
                    <a:pt x="2422" y="99"/>
                    <a:pt x="2363" y="113"/>
                  </a:cubicBezTo>
                  <a:cubicBezTo>
                    <a:pt x="2085" y="168"/>
                    <a:pt x="1772" y="197"/>
                    <a:pt x="1447" y="197"/>
                  </a:cubicBezTo>
                  <a:cubicBezTo>
                    <a:pt x="968" y="197"/>
                    <a:pt x="462" y="134"/>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 name="Google Shape;616;p4"/>
            <p:cNvSpPr/>
            <p:nvPr/>
          </p:nvSpPr>
          <p:spPr>
            <a:xfrm>
              <a:off x="6724775" y="1951000"/>
              <a:ext cx="55950" cy="9575"/>
            </a:xfrm>
            <a:custGeom>
              <a:avLst/>
              <a:gdLst/>
              <a:ahLst/>
              <a:cxnLst/>
              <a:rect l="l" t="t" r="r" b="b"/>
              <a:pathLst>
                <a:path w="2238" h="383" extrusionOk="0">
                  <a:moveTo>
                    <a:pt x="2100" y="1"/>
                  </a:moveTo>
                  <a:cubicBezTo>
                    <a:pt x="2092" y="1"/>
                    <a:pt x="2084" y="6"/>
                    <a:pt x="2075" y="6"/>
                  </a:cubicBezTo>
                  <a:cubicBezTo>
                    <a:pt x="1556" y="136"/>
                    <a:pt x="1064" y="253"/>
                    <a:pt x="548" y="253"/>
                  </a:cubicBezTo>
                  <a:cubicBezTo>
                    <a:pt x="369" y="253"/>
                    <a:pt x="187" y="239"/>
                    <a:pt x="1" y="206"/>
                  </a:cubicBezTo>
                  <a:lnTo>
                    <a:pt x="1" y="206"/>
                  </a:lnTo>
                  <a:cubicBezTo>
                    <a:pt x="321" y="321"/>
                    <a:pt x="663" y="383"/>
                    <a:pt x="997" y="383"/>
                  </a:cubicBezTo>
                  <a:cubicBezTo>
                    <a:pt x="1027" y="383"/>
                    <a:pt x="1058" y="382"/>
                    <a:pt x="1088" y="381"/>
                  </a:cubicBezTo>
                  <a:cubicBezTo>
                    <a:pt x="1438" y="369"/>
                    <a:pt x="1950" y="319"/>
                    <a:pt x="2175" y="194"/>
                  </a:cubicBezTo>
                  <a:cubicBezTo>
                    <a:pt x="2238" y="131"/>
                    <a:pt x="2200" y="6"/>
                    <a:pt x="2113" y="6"/>
                  </a:cubicBezTo>
                  <a:cubicBezTo>
                    <a:pt x="2109" y="2"/>
                    <a:pt x="2105" y="1"/>
                    <a:pt x="2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 name="Google Shape;617;p4"/>
            <p:cNvSpPr/>
            <p:nvPr/>
          </p:nvSpPr>
          <p:spPr>
            <a:xfrm>
              <a:off x="6776325" y="1951150"/>
              <a:ext cx="350" cy="25"/>
            </a:xfrm>
            <a:custGeom>
              <a:avLst/>
              <a:gdLst/>
              <a:ahLst/>
              <a:cxnLst/>
              <a:rect l="l" t="t" r="r" b="b"/>
              <a:pathLst>
                <a:path w="14" h="1" extrusionOk="0">
                  <a:moveTo>
                    <a:pt x="13" y="0"/>
                  </a:moveTo>
                  <a:cubicBezTo>
                    <a:pt x="13" y="0"/>
                    <a:pt x="13" y="0"/>
                    <a:pt x="13" y="0"/>
                  </a:cubicBezTo>
                  <a:cubicBezTo>
                    <a:pt x="13" y="0"/>
                    <a:pt x="1" y="0"/>
                    <a:pt x="1" y="0"/>
                  </a:cubicBezTo>
                  <a:cubicBezTo>
                    <a:pt x="1" y="0"/>
                    <a:pt x="13" y="0"/>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 name="Google Shape;618;p4"/>
            <p:cNvSpPr/>
            <p:nvPr/>
          </p:nvSpPr>
          <p:spPr>
            <a:xfrm>
              <a:off x="6776650" y="1951000"/>
              <a:ext cx="475" cy="175"/>
            </a:xfrm>
            <a:custGeom>
              <a:avLst/>
              <a:gdLst/>
              <a:ahLst/>
              <a:cxnLst/>
              <a:rect l="l" t="t" r="r" b="b"/>
              <a:pathLst>
                <a:path w="19" h="7" extrusionOk="0">
                  <a:moveTo>
                    <a:pt x="18" y="1"/>
                  </a:moveTo>
                  <a:cubicBezTo>
                    <a:pt x="17" y="1"/>
                    <a:pt x="9" y="6"/>
                    <a:pt x="0" y="6"/>
                  </a:cubicBezTo>
                  <a:lnTo>
                    <a:pt x="13" y="6"/>
                  </a:lnTo>
                  <a:cubicBezTo>
                    <a:pt x="17" y="2"/>
                    <a:pt x="18" y="1"/>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 name="Google Shape;619;p4"/>
            <p:cNvSpPr/>
            <p:nvPr/>
          </p:nvSpPr>
          <p:spPr>
            <a:xfrm>
              <a:off x="6734150" y="1957850"/>
              <a:ext cx="50950" cy="11725"/>
            </a:xfrm>
            <a:custGeom>
              <a:avLst/>
              <a:gdLst/>
              <a:ahLst/>
              <a:cxnLst/>
              <a:rect l="l" t="t" r="r" b="b"/>
              <a:pathLst>
                <a:path w="2038" h="469" extrusionOk="0">
                  <a:moveTo>
                    <a:pt x="1922" y="1"/>
                  </a:moveTo>
                  <a:cubicBezTo>
                    <a:pt x="1911" y="1"/>
                    <a:pt x="1899" y="3"/>
                    <a:pt x="1888" y="7"/>
                  </a:cubicBezTo>
                  <a:cubicBezTo>
                    <a:pt x="1305" y="240"/>
                    <a:pt x="745" y="397"/>
                    <a:pt x="135" y="397"/>
                  </a:cubicBezTo>
                  <a:cubicBezTo>
                    <a:pt x="90" y="397"/>
                    <a:pt x="46" y="396"/>
                    <a:pt x="1" y="395"/>
                  </a:cubicBezTo>
                  <a:lnTo>
                    <a:pt x="1" y="395"/>
                  </a:lnTo>
                  <a:cubicBezTo>
                    <a:pt x="231" y="444"/>
                    <a:pt x="464" y="469"/>
                    <a:pt x="700" y="469"/>
                  </a:cubicBezTo>
                  <a:cubicBezTo>
                    <a:pt x="887" y="469"/>
                    <a:pt x="1075" y="453"/>
                    <a:pt x="1263" y="420"/>
                  </a:cubicBezTo>
                  <a:cubicBezTo>
                    <a:pt x="1450" y="370"/>
                    <a:pt x="1700" y="332"/>
                    <a:pt x="1863" y="257"/>
                  </a:cubicBezTo>
                  <a:cubicBezTo>
                    <a:pt x="1875" y="220"/>
                    <a:pt x="1888" y="182"/>
                    <a:pt x="1925" y="157"/>
                  </a:cubicBezTo>
                  <a:cubicBezTo>
                    <a:pt x="1950" y="120"/>
                    <a:pt x="1988" y="107"/>
                    <a:pt x="2038" y="95"/>
                  </a:cubicBezTo>
                  <a:cubicBezTo>
                    <a:pt x="2028" y="44"/>
                    <a:pt x="1975" y="1"/>
                    <a:pt x="1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 name="Google Shape;620;p4"/>
            <p:cNvSpPr/>
            <p:nvPr/>
          </p:nvSpPr>
          <p:spPr>
            <a:xfrm>
              <a:off x="6734475" y="1967075"/>
              <a:ext cx="45950" cy="12325"/>
            </a:xfrm>
            <a:custGeom>
              <a:avLst/>
              <a:gdLst/>
              <a:ahLst/>
              <a:cxnLst/>
              <a:rect l="l" t="t" r="r" b="b"/>
              <a:pathLst>
                <a:path w="1838" h="493" extrusionOk="0">
                  <a:moveTo>
                    <a:pt x="1837" y="1"/>
                  </a:moveTo>
                  <a:cubicBezTo>
                    <a:pt x="1506" y="149"/>
                    <a:pt x="820" y="434"/>
                    <a:pt x="179" y="434"/>
                  </a:cubicBezTo>
                  <a:cubicBezTo>
                    <a:pt x="119" y="434"/>
                    <a:pt x="59" y="431"/>
                    <a:pt x="0" y="426"/>
                  </a:cubicBezTo>
                  <a:lnTo>
                    <a:pt x="0" y="426"/>
                  </a:lnTo>
                  <a:cubicBezTo>
                    <a:pt x="201" y="471"/>
                    <a:pt x="409" y="493"/>
                    <a:pt x="617" y="493"/>
                  </a:cubicBezTo>
                  <a:cubicBezTo>
                    <a:pt x="809" y="493"/>
                    <a:pt x="1001" y="474"/>
                    <a:pt x="1188" y="438"/>
                  </a:cubicBezTo>
                  <a:cubicBezTo>
                    <a:pt x="1362" y="401"/>
                    <a:pt x="1525" y="351"/>
                    <a:pt x="1687" y="301"/>
                  </a:cubicBezTo>
                  <a:cubicBezTo>
                    <a:pt x="1687" y="301"/>
                    <a:pt x="1687" y="288"/>
                    <a:pt x="1687" y="288"/>
                  </a:cubicBezTo>
                  <a:cubicBezTo>
                    <a:pt x="1712" y="263"/>
                    <a:pt x="1725" y="238"/>
                    <a:pt x="1750" y="226"/>
                  </a:cubicBezTo>
                  <a:cubicBezTo>
                    <a:pt x="1762" y="201"/>
                    <a:pt x="1775" y="176"/>
                    <a:pt x="1787" y="151"/>
                  </a:cubicBezTo>
                  <a:cubicBezTo>
                    <a:pt x="1787" y="138"/>
                    <a:pt x="1800" y="138"/>
                    <a:pt x="1800" y="126"/>
                  </a:cubicBezTo>
                  <a:cubicBezTo>
                    <a:pt x="1800" y="113"/>
                    <a:pt x="1800" y="101"/>
                    <a:pt x="1800" y="88"/>
                  </a:cubicBezTo>
                  <a:cubicBezTo>
                    <a:pt x="1812" y="63"/>
                    <a:pt x="1825" y="38"/>
                    <a:pt x="1837" y="26"/>
                  </a:cubicBezTo>
                  <a:cubicBezTo>
                    <a:pt x="1837" y="13"/>
                    <a:pt x="1837" y="13"/>
                    <a:pt x="1837" y="13"/>
                  </a:cubicBezTo>
                  <a:cubicBezTo>
                    <a:pt x="1837" y="13"/>
                    <a:pt x="1837" y="13"/>
                    <a:pt x="1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 name="Google Shape;621;p4"/>
            <p:cNvSpPr/>
            <p:nvPr/>
          </p:nvSpPr>
          <p:spPr>
            <a:xfrm>
              <a:off x="6726975" y="1978925"/>
              <a:ext cx="49700" cy="10600"/>
            </a:xfrm>
            <a:custGeom>
              <a:avLst/>
              <a:gdLst/>
              <a:ahLst/>
              <a:cxnLst/>
              <a:rect l="l" t="t" r="r" b="b"/>
              <a:pathLst>
                <a:path w="1988" h="424" extrusionOk="0">
                  <a:moveTo>
                    <a:pt x="1884" y="0"/>
                  </a:moveTo>
                  <a:cubicBezTo>
                    <a:pt x="1833" y="0"/>
                    <a:pt x="1773" y="21"/>
                    <a:pt x="1725" y="39"/>
                  </a:cubicBezTo>
                  <a:cubicBezTo>
                    <a:pt x="1239" y="201"/>
                    <a:pt x="811" y="338"/>
                    <a:pt x="341" y="338"/>
                  </a:cubicBezTo>
                  <a:cubicBezTo>
                    <a:pt x="230" y="338"/>
                    <a:pt x="117" y="331"/>
                    <a:pt x="0" y="314"/>
                  </a:cubicBezTo>
                  <a:lnTo>
                    <a:pt x="0" y="314"/>
                  </a:lnTo>
                  <a:cubicBezTo>
                    <a:pt x="233" y="392"/>
                    <a:pt x="480" y="424"/>
                    <a:pt x="729" y="424"/>
                  </a:cubicBezTo>
                  <a:cubicBezTo>
                    <a:pt x="1001" y="424"/>
                    <a:pt x="1276" y="385"/>
                    <a:pt x="1538" y="327"/>
                  </a:cubicBezTo>
                  <a:cubicBezTo>
                    <a:pt x="1662" y="289"/>
                    <a:pt x="1787" y="252"/>
                    <a:pt x="1912" y="202"/>
                  </a:cubicBezTo>
                  <a:cubicBezTo>
                    <a:pt x="1962" y="189"/>
                    <a:pt x="1987" y="152"/>
                    <a:pt x="1987" y="102"/>
                  </a:cubicBezTo>
                  <a:cubicBezTo>
                    <a:pt x="1981" y="24"/>
                    <a:pt x="1938" y="0"/>
                    <a:pt x="1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 name="Google Shape;622;p4"/>
            <p:cNvSpPr/>
            <p:nvPr/>
          </p:nvSpPr>
          <p:spPr>
            <a:xfrm>
              <a:off x="6628250" y="1968825"/>
              <a:ext cx="53750" cy="17250"/>
            </a:xfrm>
            <a:custGeom>
              <a:avLst/>
              <a:gdLst/>
              <a:ahLst/>
              <a:cxnLst/>
              <a:rect l="l" t="t" r="r" b="b"/>
              <a:pathLst>
                <a:path w="2150" h="690" extrusionOk="0">
                  <a:moveTo>
                    <a:pt x="2040" y="1"/>
                  </a:moveTo>
                  <a:cubicBezTo>
                    <a:pt x="2012" y="1"/>
                    <a:pt x="1987" y="12"/>
                    <a:pt x="1975" y="18"/>
                  </a:cubicBezTo>
                  <a:cubicBezTo>
                    <a:pt x="1313" y="306"/>
                    <a:pt x="738" y="631"/>
                    <a:pt x="0" y="681"/>
                  </a:cubicBezTo>
                  <a:cubicBezTo>
                    <a:pt x="75" y="686"/>
                    <a:pt x="149" y="689"/>
                    <a:pt x="224" y="689"/>
                  </a:cubicBezTo>
                  <a:cubicBezTo>
                    <a:pt x="627" y="689"/>
                    <a:pt x="1035" y="607"/>
                    <a:pt x="1425" y="481"/>
                  </a:cubicBezTo>
                  <a:cubicBezTo>
                    <a:pt x="1625" y="418"/>
                    <a:pt x="1825" y="318"/>
                    <a:pt x="2012" y="218"/>
                  </a:cubicBezTo>
                  <a:cubicBezTo>
                    <a:pt x="2075" y="181"/>
                    <a:pt x="2150" y="143"/>
                    <a:pt x="2125" y="68"/>
                  </a:cubicBezTo>
                  <a:cubicBezTo>
                    <a:pt x="2105" y="15"/>
                    <a:pt x="2071" y="1"/>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 name="Google Shape;623;p4"/>
            <p:cNvSpPr/>
            <p:nvPr/>
          </p:nvSpPr>
          <p:spPr>
            <a:xfrm>
              <a:off x="6638550" y="1978950"/>
              <a:ext cx="37825" cy="14075"/>
            </a:xfrm>
            <a:custGeom>
              <a:avLst/>
              <a:gdLst/>
              <a:ahLst/>
              <a:cxnLst/>
              <a:rect l="l" t="t" r="r" b="b"/>
              <a:pathLst>
                <a:path w="1513" h="563" extrusionOk="0">
                  <a:moveTo>
                    <a:pt x="1425" y="1"/>
                  </a:moveTo>
                  <a:cubicBezTo>
                    <a:pt x="1213" y="38"/>
                    <a:pt x="1026" y="188"/>
                    <a:pt x="813" y="263"/>
                  </a:cubicBezTo>
                  <a:cubicBezTo>
                    <a:pt x="638" y="363"/>
                    <a:pt x="276" y="463"/>
                    <a:pt x="1" y="563"/>
                  </a:cubicBezTo>
                  <a:cubicBezTo>
                    <a:pt x="501" y="488"/>
                    <a:pt x="951" y="413"/>
                    <a:pt x="1425" y="163"/>
                  </a:cubicBezTo>
                  <a:cubicBezTo>
                    <a:pt x="1513" y="138"/>
                    <a:pt x="1500" y="13"/>
                    <a:pt x="1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 name="Google Shape;624;p4"/>
            <p:cNvSpPr/>
            <p:nvPr/>
          </p:nvSpPr>
          <p:spPr>
            <a:xfrm>
              <a:off x="6650125" y="1989150"/>
              <a:ext cx="24700" cy="7000"/>
            </a:xfrm>
            <a:custGeom>
              <a:avLst/>
              <a:gdLst/>
              <a:ahLst/>
              <a:cxnLst/>
              <a:rect l="l" t="t" r="r" b="b"/>
              <a:pathLst>
                <a:path w="988" h="280" extrusionOk="0">
                  <a:moveTo>
                    <a:pt x="920" y="0"/>
                  </a:moveTo>
                  <a:cubicBezTo>
                    <a:pt x="913" y="0"/>
                    <a:pt x="906" y="2"/>
                    <a:pt x="900" y="5"/>
                  </a:cubicBezTo>
                  <a:cubicBezTo>
                    <a:pt x="600" y="105"/>
                    <a:pt x="300" y="205"/>
                    <a:pt x="0" y="280"/>
                  </a:cubicBezTo>
                  <a:cubicBezTo>
                    <a:pt x="300" y="267"/>
                    <a:pt x="600" y="230"/>
                    <a:pt x="887" y="130"/>
                  </a:cubicBezTo>
                  <a:cubicBezTo>
                    <a:pt x="925" y="118"/>
                    <a:pt x="987" y="93"/>
                    <a:pt x="975" y="43"/>
                  </a:cubicBezTo>
                  <a:cubicBezTo>
                    <a:pt x="966" y="14"/>
                    <a:pt x="942"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 name="Google Shape;625;p4"/>
            <p:cNvSpPr/>
            <p:nvPr/>
          </p:nvSpPr>
          <p:spPr>
            <a:xfrm>
              <a:off x="6696675" y="2068625"/>
              <a:ext cx="70925" cy="10825"/>
            </a:xfrm>
            <a:custGeom>
              <a:avLst/>
              <a:gdLst/>
              <a:ahLst/>
              <a:cxnLst/>
              <a:rect l="l" t="t" r="r" b="b"/>
              <a:pathLst>
                <a:path w="2837" h="433" extrusionOk="0">
                  <a:moveTo>
                    <a:pt x="2837" y="0"/>
                  </a:moveTo>
                  <a:lnTo>
                    <a:pt x="2837" y="0"/>
                  </a:lnTo>
                  <a:cubicBezTo>
                    <a:pt x="1973" y="151"/>
                    <a:pt x="1230" y="340"/>
                    <a:pt x="399" y="340"/>
                  </a:cubicBezTo>
                  <a:cubicBezTo>
                    <a:pt x="269" y="340"/>
                    <a:pt x="136" y="335"/>
                    <a:pt x="0" y="325"/>
                  </a:cubicBezTo>
                  <a:lnTo>
                    <a:pt x="0" y="325"/>
                  </a:lnTo>
                  <a:cubicBezTo>
                    <a:pt x="258" y="400"/>
                    <a:pt x="527" y="432"/>
                    <a:pt x="802" y="432"/>
                  </a:cubicBezTo>
                  <a:cubicBezTo>
                    <a:pt x="1487" y="432"/>
                    <a:pt x="2204" y="232"/>
                    <a:pt x="2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 name="Google Shape;626;p4"/>
            <p:cNvSpPr/>
            <p:nvPr/>
          </p:nvSpPr>
          <p:spPr>
            <a:xfrm>
              <a:off x="6706975" y="2068625"/>
              <a:ext cx="40950" cy="4275"/>
            </a:xfrm>
            <a:custGeom>
              <a:avLst/>
              <a:gdLst/>
              <a:ahLst/>
              <a:cxnLst/>
              <a:rect l="l" t="t" r="r" b="b"/>
              <a:pathLst>
                <a:path w="1638" h="171" extrusionOk="0">
                  <a:moveTo>
                    <a:pt x="1638" y="0"/>
                  </a:moveTo>
                  <a:lnTo>
                    <a:pt x="1638" y="0"/>
                  </a:lnTo>
                  <a:cubicBezTo>
                    <a:pt x="1113" y="75"/>
                    <a:pt x="538" y="113"/>
                    <a:pt x="1" y="125"/>
                  </a:cubicBezTo>
                  <a:cubicBezTo>
                    <a:pt x="181" y="155"/>
                    <a:pt x="371" y="171"/>
                    <a:pt x="562" y="171"/>
                  </a:cubicBezTo>
                  <a:cubicBezTo>
                    <a:pt x="928" y="171"/>
                    <a:pt x="1302" y="115"/>
                    <a:pt x="1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 name="Google Shape;627;p4"/>
            <p:cNvSpPr/>
            <p:nvPr/>
          </p:nvSpPr>
          <p:spPr>
            <a:xfrm>
              <a:off x="6718525" y="2065500"/>
              <a:ext cx="20975" cy="2200"/>
            </a:xfrm>
            <a:custGeom>
              <a:avLst/>
              <a:gdLst/>
              <a:ahLst/>
              <a:cxnLst/>
              <a:rect l="l" t="t" r="r" b="b"/>
              <a:pathLst>
                <a:path w="839" h="88" extrusionOk="0">
                  <a:moveTo>
                    <a:pt x="838" y="0"/>
                  </a:moveTo>
                  <a:cubicBezTo>
                    <a:pt x="563" y="13"/>
                    <a:pt x="276" y="38"/>
                    <a:pt x="1" y="88"/>
                  </a:cubicBezTo>
                  <a:cubicBezTo>
                    <a:pt x="263" y="88"/>
                    <a:pt x="576" y="63"/>
                    <a:pt x="8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 name="Google Shape;628;p4"/>
            <p:cNvSpPr/>
            <p:nvPr/>
          </p:nvSpPr>
          <p:spPr>
            <a:xfrm>
              <a:off x="6657300" y="1935250"/>
              <a:ext cx="44400" cy="28100"/>
            </a:xfrm>
            <a:custGeom>
              <a:avLst/>
              <a:gdLst/>
              <a:ahLst/>
              <a:cxnLst/>
              <a:rect l="l" t="t" r="r" b="b"/>
              <a:pathLst>
                <a:path w="1776" h="1124" extrusionOk="0">
                  <a:moveTo>
                    <a:pt x="1657" y="0"/>
                  </a:moveTo>
                  <a:cubicBezTo>
                    <a:pt x="1444" y="0"/>
                    <a:pt x="1228" y="102"/>
                    <a:pt x="1038" y="187"/>
                  </a:cubicBezTo>
                  <a:cubicBezTo>
                    <a:pt x="663" y="387"/>
                    <a:pt x="326" y="661"/>
                    <a:pt x="76" y="1011"/>
                  </a:cubicBezTo>
                  <a:cubicBezTo>
                    <a:pt x="51" y="1049"/>
                    <a:pt x="26" y="1086"/>
                    <a:pt x="1" y="1124"/>
                  </a:cubicBezTo>
                  <a:cubicBezTo>
                    <a:pt x="76" y="1036"/>
                    <a:pt x="176" y="936"/>
                    <a:pt x="276" y="861"/>
                  </a:cubicBezTo>
                  <a:cubicBezTo>
                    <a:pt x="513" y="649"/>
                    <a:pt x="813" y="474"/>
                    <a:pt x="1100" y="287"/>
                  </a:cubicBezTo>
                  <a:cubicBezTo>
                    <a:pt x="1213" y="224"/>
                    <a:pt x="1375" y="137"/>
                    <a:pt x="1463" y="99"/>
                  </a:cubicBezTo>
                  <a:cubicBezTo>
                    <a:pt x="1554" y="65"/>
                    <a:pt x="1645" y="10"/>
                    <a:pt x="1746" y="10"/>
                  </a:cubicBezTo>
                  <a:cubicBezTo>
                    <a:pt x="1755" y="10"/>
                    <a:pt x="1765" y="11"/>
                    <a:pt x="1775" y="12"/>
                  </a:cubicBezTo>
                  <a:cubicBezTo>
                    <a:pt x="1736" y="4"/>
                    <a:pt x="1696"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 name="Google Shape;629;p4"/>
            <p:cNvSpPr/>
            <p:nvPr/>
          </p:nvSpPr>
          <p:spPr>
            <a:xfrm>
              <a:off x="6662000" y="1943350"/>
              <a:ext cx="27200" cy="19075"/>
            </a:xfrm>
            <a:custGeom>
              <a:avLst/>
              <a:gdLst/>
              <a:ahLst/>
              <a:cxnLst/>
              <a:rect l="l" t="t" r="r" b="b"/>
              <a:pathLst>
                <a:path w="1088" h="763" extrusionOk="0">
                  <a:moveTo>
                    <a:pt x="1087" y="0"/>
                  </a:moveTo>
                  <a:lnTo>
                    <a:pt x="1087" y="0"/>
                  </a:lnTo>
                  <a:cubicBezTo>
                    <a:pt x="675" y="162"/>
                    <a:pt x="325" y="450"/>
                    <a:pt x="0" y="762"/>
                  </a:cubicBezTo>
                  <a:cubicBezTo>
                    <a:pt x="362" y="525"/>
                    <a:pt x="737" y="25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 name="Google Shape;630;p4"/>
            <p:cNvSpPr/>
            <p:nvPr/>
          </p:nvSpPr>
          <p:spPr>
            <a:xfrm>
              <a:off x="6666050" y="1952700"/>
              <a:ext cx="17525" cy="13150"/>
            </a:xfrm>
            <a:custGeom>
              <a:avLst/>
              <a:gdLst/>
              <a:ahLst/>
              <a:cxnLst/>
              <a:rect l="l" t="t" r="r" b="b"/>
              <a:pathLst>
                <a:path w="701" h="526" extrusionOk="0">
                  <a:moveTo>
                    <a:pt x="700" y="1"/>
                  </a:moveTo>
                  <a:cubicBezTo>
                    <a:pt x="450" y="151"/>
                    <a:pt x="225" y="338"/>
                    <a:pt x="1" y="526"/>
                  </a:cubicBezTo>
                  <a:cubicBezTo>
                    <a:pt x="238" y="388"/>
                    <a:pt x="500" y="201"/>
                    <a:pt x="7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 name="Google Shape;631;p4"/>
            <p:cNvSpPr/>
            <p:nvPr/>
          </p:nvSpPr>
          <p:spPr>
            <a:xfrm>
              <a:off x="6731350" y="1978025"/>
              <a:ext cx="55950" cy="35325"/>
            </a:xfrm>
            <a:custGeom>
              <a:avLst/>
              <a:gdLst/>
              <a:ahLst/>
              <a:cxnLst/>
              <a:rect l="l" t="t" r="r" b="b"/>
              <a:pathLst>
                <a:path w="2238" h="1413" extrusionOk="0">
                  <a:moveTo>
                    <a:pt x="2237" y="0"/>
                  </a:moveTo>
                  <a:cubicBezTo>
                    <a:pt x="1600" y="613"/>
                    <a:pt x="913" y="1125"/>
                    <a:pt x="50" y="1387"/>
                  </a:cubicBezTo>
                  <a:lnTo>
                    <a:pt x="0" y="1412"/>
                  </a:lnTo>
                  <a:cubicBezTo>
                    <a:pt x="350" y="1350"/>
                    <a:pt x="700" y="1275"/>
                    <a:pt x="1013" y="1112"/>
                  </a:cubicBezTo>
                  <a:cubicBezTo>
                    <a:pt x="1512" y="850"/>
                    <a:pt x="1925" y="450"/>
                    <a:pt x="2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 name="Google Shape;632;p4"/>
            <p:cNvSpPr/>
            <p:nvPr/>
          </p:nvSpPr>
          <p:spPr>
            <a:xfrm>
              <a:off x="6743025" y="1998625"/>
              <a:ext cx="29900" cy="16175"/>
            </a:xfrm>
            <a:custGeom>
              <a:avLst/>
              <a:gdLst/>
              <a:ahLst/>
              <a:cxnLst/>
              <a:rect l="l" t="t" r="r" b="b"/>
              <a:pathLst>
                <a:path w="1196" h="647" extrusionOk="0">
                  <a:moveTo>
                    <a:pt x="1195" y="1"/>
                  </a:moveTo>
                  <a:lnTo>
                    <a:pt x="1195" y="1"/>
                  </a:lnTo>
                  <a:cubicBezTo>
                    <a:pt x="821" y="226"/>
                    <a:pt x="446" y="463"/>
                    <a:pt x="46" y="626"/>
                  </a:cubicBezTo>
                  <a:cubicBezTo>
                    <a:pt x="11" y="640"/>
                    <a:pt x="1" y="646"/>
                    <a:pt x="7" y="646"/>
                  </a:cubicBezTo>
                  <a:cubicBezTo>
                    <a:pt x="28" y="646"/>
                    <a:pt x="220" y="585"/>
                    <a:pt x="258" y="576"/>
                  </a:cubicBezTo>
                  <a:cubicBezTo>
                    <a:pt x="621" y="463"/>
                    <a:pt x="920" y="238"/>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 name="Google Shape;633;p4"/>
            <p:cNvSpPr/>
            <p:nvPr/>
          </p:nvSpPr>
          <p:spPr>
            <a:xfrm>
              <a:off x="6642300" y="2035200"/>
              <a:ext cx="30325" cy="29075"/>
            </a:xfrm>
            <a:custGeom>
              <a:avLst/>
              <a:gdLst/>
              <a:ahLst/>
              <a:cxnLst/>
              <a:rect l="l" t="t" r="r" b="b"/>
              <a:pathLst>
                <a:path w="1213" h="1163" extrusionOk="0">
                  <a:moveTo>
                    <a:pt x="1213" y="0"/>
                  </a:moveTo>
                  <a:cubicBezTo>
                    <a:pt x="1001" y="450"/>
                    <a:pt x="426" y="825"/>
                    <a:pt x="1" y="1162"/>
                  </a:cubicBezTo>
                  <a:cubicBezTo>
                    <a:pt x="126" y="1150"/>
                    <a:pt x="601" y="825"/>
                    <a:pt x="801" y="650"/>
                  </a:cubicBezTo>
                  <a:cubicBezTo>
                    <a:pt x="1001" y="487"/>
                    <a:pt x="1150" y="250"/>
                    <a:pt x="1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 name="Google Shape;634;p4"/>
            <p:cNvSpPr/>
            <p:nvPr/>
          </p:nvSpPr>
          <p:spPr>
            <a:xfrm>
              <a:off x="6653250" y="2043625"/>
              <a:ext cx="20000" cy="18775"/>
            </a:xfrm>
            <a:custGeom>
              <a:avLst/>
              <a:gdLst/>
              <a:ahLst/>
              <a:cxnLst/>
              <a:rect l="l" t="t" r="r" b="b"/>
              <a:pathLst>
                <a:path w="800" h="751" extrusionOk="0">
                  <a:moveTo>
                    <a:pt x="800" y="0"/>
                  </a:moveTo>
                  <a:lnTo>
                    <a:pt x="800" y="0"/>
                  </a:lnTo>
                  <a:cubicBezTo>
                    <a:pt x="575" y="288"/>
                    <a:pt x="275" y="513"/>
                    <a:pt x="0" y="750"/>
                  </a:cubicBezTo>
                  <a:cubicBezTo>
                    <a:pt x="313" y="575"/>
                    <a:pt x="638" y="338"/>
                    <a:pt x="8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 name="Google Shape;635;p4"/>
            <p:cNvSpPr/>
            <p:nvPr/>
          </p:nvSpPr>
          <p:spPr>
            <a:xfrm>
              <a:off x="6658250" y="2050175"/>
              <a:ext cx="15000" cy="14100"/>
            </a:xfrm>
            <a:custGeom>
              <a:avLst/>
              <a:gdLst/>
              <a:ahLst/>
              <a:cxnLst/>
              <a:rect l="l" t="t" r="r" b="b"/>
              <a:pathLst>
                <a:path w="600" h="564" extrusionOk="0">
                  <a:moveTo>
                    <a:pt x="600" y="1"/>
                  </a:moveTo>
                  <a:lnTo>
                    <a:pt x="600" y="1"/>
                  </a:lnTo>
                  <a:cubicBezTo>
                    <a:pt x="413" y="201"/>
                    <a:pt x="200" y="376"/>
                    <a:pt x="0" y="563"/>
                  </a:cubicBezTo>
                  <a:cubicBezTo>
                    <a:pt x="213" y="426"/>
                    <a:pt x="450" y="226"/>
                    <a:pt x="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 name="Google Shape;636;p4"/>
            <p:cNvSpPr/>
            <p:nvPr/>
          </p:nvSpPr>
          <p:spPr>
            <a:xfrm>
              <a:off x="6594825" y="2034250"/>
              <a:ext cx="25325" cy="47525"/>
            </a:xfrm>
            <a:custGeom>
              <a:avLst/>
              <a:gdLst/>
              <a:ahLst/>
              <a:cxnLst/>
              <a:rect l="l" t="t" r="r" b="b"/>
              <a:pathLst>
                <a:path w="1013" h="1901" extrusionOk="0">
                  <a:moveTo>
                    <a:pt x="1013" y="1"/>
                  </a:moveTo>
                  <a:lnTo>
                    <a:pt x="1013" y="1"/>
                  </a:lnTo>
                  <a:cubicBezTo>
                    <a:pt x="475" y="488"/>
                    <a:pt x="13" y="1138"/>
                    <a:pt x="0" y="1900"/>
                  </a:cubicBezTo>
                  <a:cubicBezTo>
                    <a:pt x="150" y="1188"/>
                    <a:pt x="600" y="600"/>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 name="Google Shape;637;p4"/>
            <p:cNvSpPr/>
            <p:nvPr/>
          </p:nvSpPr>
          <p:spPr>
            <a:xfrm>
              <a:off x="6602000" y="2052675"/>
              <a:ext cx="11600" cy="20975"/>
            </a:xfrm>
            <a:custGeom>
              <a:avLst/>
              <a:gdLst/>
              <a:ahLst/>
              <a:cxnLst/>
              <a:rect l="l" t="t" r="r" b="b"/>
              <a:pathLst>
                <a:path w="464" h="839" extrusionOk="0">
                  <a:moveTo>
                    <a:pt x="463" y="1"/>
                  </a:moveTo>
                  <a:cubicBezTo>
                    <a:pt x="213" y="213"/>
                    <a:pt x="101" y="526"/>
                    <a:pt x="1" y="838"/>
                  </a:cubicBezTo>
                  <a:cubicBezTo>
                    <a:pt x="138" y="576"/>
                    <a:pt x="276" y="251"/>
                    <a:pt x="4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 name="Google Shape;638;p4"/>
            <p:cNvSpPr/>
            <p:nvPr/>
          </p:nvSpPr>
          <p:spPr>
            <a:xfrm>
              <a:off x="6608875" y="2062675"/>
              <a:ext cx="3150" cy="7525"/>
            </a:xfrm>
            <a:custGeom>
              <a:avLst/>
              <a:gdLst/>
              <a:ahLst/>
              <a:cxnLst/>
              <a:rect l="l" t="t" r="r" b="b"/>
              <a:pathLst>
                <a:path w="126" h="301" extrusionOk="0">
                  <a:moveTo>
                    <a:pt x="126" y="1"/>
                  </a:moveTo>
                  <a:cubicBezTo>
                    <a:pt x="76" y="88"/>
                    <a:pt x="38" y="201"/>
                    <a:pt x="1" y="301"/>
                  </a:cubicBezTo>
                  <a:cubicBezTo>
                    <a:pt x="51" y="226"/>
                    <a:pt x="101" y="10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 name="Google Shape;639;p4"/>
            <p:cNvSpPr/>
            <p:nvPr/>
          </p:nvSpPr>
          <p:spPr>
            <a:xfrm>
              <a:off x="6570450" y="2026750"/>
              <a:ext cx="15650" cy="27200"/>
            </a:xfrm>
            <a:custGeom>
              <a:avLst/>
              <a:gdLst/>
              <a:ahLst/>
              <a:cxnLst/>
              <a:rect l="l" t="t" r="r" b="b"/>
              <a:pathLst>
                <a:path w="626" h="1088" extrusionOk="0">
                  <a:moveTo>
                    <a:pt x="613" y="1"/>
                  </a:moveTo>
                  <a:lnTo>
                    <a:pt x="613" y="1"/>
                  </a:lnTo>
                  <a:cubicBezTo>
                    <a:pt x="500" y="413"/>
                    <a:pt x="263" y="788"/>
                    <a:pt x="1" y="1088"/>
                  </a:cubicBezTo>
                  <a:cubicBezTo>
                    <a:pt x="238" y="975"/>
                    <a:pt x="625" y="413"/>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 name="Google Shape;640;p4"/>
            <p:cNvSpPr/>
            <p:nvPr/>
          </p:nvSpPr>
          <p:spPr>
            <a:xfrm>
              <a:off x="6578575" y="2033625"/>
              <a:ext cx="10025" cy="16900"/>
            </a:xfrm>
            <a:custGeom>
              <a:avLst/>
              <a:gdLst/>
              <a:ahLst/>
              <a:cxnLst/>
              <a:rect l="l" t="t" r="r" b="b"/>
              <a:pathLst>
                <a:path w="401" h="676" extrusionOk="0">
                  <a:moveTo>
                    <a:pt x="400" y="1"/>
                  </a:moveTo>
                  <a:cubicBezTo>
                    <a:pt x="275" y="238"/>
                    <a:pt x="138" y="463"/>
                    <a:pt x="0" y="675"/>
                  </a:cubicBezTo>
                  <a:cubicBezTo>
                    <a:pt x="175" y="488"/>
                    <a:pt x="338" y="263"/>
                    <a:pt x="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 name="Google Shape;641;p4"/>
            <p:cNvSpPr/>
            <p:nvPr/>
          </p:nvSpPr>
          <p:spPr>
            <a:xfrm>
              <a:off x="6909425" y="1974275"/>
              <a:ext cx="46575" cy="98750"/>
            </a:xfrm>
            <a:custGeom>
              <a:avLst/>
              <a:gdLst/>
              <a:ahLst/>
              <a:cxnLst/>
              <a:rect l="l" t="t" r="r" b="b"/>
              <a:pathLst>
                <a:path w="1863" h="3950" extrusionOk="0">
                  <a:moveTo>
                    <a:pt x="0" y="0"/>
                  </a:moveTo>
                  <a:lnTo>
                    <a:pt x="0" y="0"/>
                  </a:lnTo>
                  <a:cubicBezTo>
                    <a:pt x="500" y="425"/>
                    <a:pt x="813" y="962"/>
                    <a:pt x="1100" y="1562"/>
                  </a:cubicBezTo>
                  <a:cubicBezTo>
                    <a:pt x="1413" y="2175"/>
                    <a:pt x="1650" y="2799"/>
                    <a:pt x="1700" y="3549"/>
                  </a:cubicBezTo>
                  <a:cubicBezTo>
                    <a:pt x="1700" y="3687"/>
                    <a:pt x="1713" y="3824"/>
                    <a:pt x="1713" y="3949"/>
                  </a:cubicBezTo>
                  <a:cubicBezTo>
                    <a:pt x="1725" y="3862"/>
                    <a:pt x="1738" y="3699"/>
                    <a:pt x="1750" y="3587"/>
                  </a:cubicBezTo>
                  <a:cubicBezTo>
                    <a:pt x="1862" y="2212"/>
                    <a:pt x="1175" y="7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 name="Google Shape;642;p4"/>
            <p:cNvSpPr/>
            <p:nvPr/>
          </p:nvSpPr>
          <p:spPr>
            <a:xfrm>
              <a:off x="6940975" y="1993325"/>
              <a:ext cx="23450" cy="60625"/>
            </a:xfrm>
            <a:custGeom>
              <a:avLst/>
              <a:gdLst/>
              <a:ahLst/>
              <a:cxnLst/>
              <a:rect l="l" t="t" r="r" b="b"/>
              <a:pathLst>
                <a:path w="938" h="2425" extrusionOk="0">
                  <a:moveTo>
                    <a:pt x="1" y="1"/>
                  </a:moveTo>
                  <a:cubicBezTo>
                    <a:pt x="238" y="338"/>
                    <a:pt x="338" y="663"/>
                    <a:pt x="488" y="1038"/>
                  </a:cubicBezTo>
                  <a:cubicBezTo>
                    <a:pt x="663" y="1500"/>
                    <a:pt x="788" y="1950"/>
                    <a:pt x="800" y="2425"/>
                  </a:cubicBezTo>
                  <a:cubicBezTo>
                    <a:pt x="938" y="1713"/>
                    <a:pt x="613" y="5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 name="Google Shape;643;p4"/>
            <p:cNvSpPr/>
            <p:nvPr/>
          </p:nvSpPr>
          <p:spPr>
            <a:xfrm>
              <a:off x="6957850" y="2007375"/>
              <a:ext cx="9075" cy="30350"/>
            </a:xfrm>
            <a:custGeom>
              <a:avLst/>
              <a:gdLst/>
              <a:ahLst/>
              <a:cxnLst/>
              <a:rect l="l" t="t" r="r" b="b"/>
              <a:pathLst>
                <a:path w="363" h="1214" extrusionOk="0">
                  <a:moveTo>
                    <a:pt x="0" y="1"/>
                  </a:moveTo>
                  <a:cubicBezTo>
                    <a:pt x="163" y="376"/>
                    <a:pt x="263" y="801"/>
                    <a:pt x="363" y="1213"/>
                  </a:cubicBezTo>
                  <a:cubicBezTo>
                    <a:pt x="325" y="801"/>
                    <a:pt x="238" y="3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 name="Google Shape;644;p4"/>
            <p:cNvSpPr/>
            <p:nvPr/>
          </p:nvSpPr>
          <p:spPr>
            <a:xfrm>
              <a:off x="6984725" y="1962075"/>
              <a:ext cx="100925" cy="20775"/>
            </a:xfrm>
            <a:custGeom>
              <a:avLst/>
              <a:gdLst/>
              <a:ahLst/>
              <a:cxnLst/>
              <a:rect l="l" t="t" r="r" b="b"/>
              <a:pathLst>
                <a:path w="4037" h="831" extrusionOk="0">
                  <a:moveTo>
                    <a:pt x="4037" y="1"/>
                  </a:moveTo>
                  <a:cubicBezTo>
                    <a:pt x="3974" y="63"/>
                    <a:pt x="3899" y="138"/>
                    <a:pt x="3824" y="188"/>
                  </a:cubicBezTo>
                  <a:cubicBezTo>
                    <a:pt x="3749" y="238"/>
                    <a:pt x="3674" y="288"/>
                    <a:pt x="3599" y="326"/>
                  </a:cubicBezTo>
                  <a:cubicBezTo>
                    <a:pt x="2949" y="426"/>
                    <a:pt x="2262" y="501"/>
                    <a:pt x="1575" y="576"/>
                  </a:cubicBezTo>
                  <a:cubicBezTo>
                    <a:pt x="1734" y="586"/>
                    <a:pt x="1895" y="592"/>
                    <a:pt x="2057" y="592"/>
                  </a:cubicBezTo>
                  <a:cubicBezTo>
                    <a:pt x="2479" y="592"/>
                    <a:pt x="2905" y="554"/>
                    <a:pt x="3312" y="463"/>
                  </a:cubicBezTo>
                  <a:lnTo>
                    <a:pt x="3312" y="463"/>
                  </a:lnTo>
                  <a:cubicBezTo>
                    <a:pt x="3074" y="551"/>
                    <a:pt x="2824" y="588"/>
                    <a:pt x="2550" y="588"/>
                  </a:cubicBezTo>
                  <a:cubicBezTo>
                    <a:pt x="2324" y="605"/>
                    <a:pt x="2098" y="612"/>
                    <a:pt x="1872" y="612"/>
                  </a:cubicBezTo>
                  <a:cubicBezTo>
                    <a:pt x="1248" y="612"/>
                    <a:pt x="624" y="559"/>
                    <a:pt x="0" y="513"/>
                  </a:cubicBezTo>
                  <a:lnTo>
                    <a:pt x="0" y="513"/>
                  </a:lnTo>
                  <a:cubicBezTo>
                    <a:pt x="641" y="655"/>
                    <a:pt x="1289" y="831"/>
                    <a:pt x="1953" y="831"/>
                  </a:cubicBezTo>
                  <a:cubicBezTo>
                    <a:pt x="2105" y="831"/>
                    <a:pt x="2258" y="822"/>
                    <a:pt x="2412" y="801"/>
                  </a:cubicBezTo>
                  <a:cubicBezTo>
                    <a:pt x="2862" y="776"/>
                    <a:pt x="3324" y="651"/>
                    <a:pt x="3687" y="376"/>
                  </a:cubicBezTo>
                  <a:cubicBezTo>
                    <a:pt x="3787" y="338"/>
                    <a:pt x="3887" y="313"/>
                    <a:pt x="3987" y="276"/>
                  </a:cubicBezTo>
                  <a:lnTo>
                    <a:pt x="3987" y="276"/>
                  </a:lnTo>
                  <a:cubicBezTo>
                    <a:pt x="3912" y="288"/>
                    <a:pt x="3837" y="301"/>
                    <a:pt x="3762" y="313"/>
                  </a:cubicBezTo>
                  <a:cubicBezTo>
                    <a:pt x="3799" y="276"/>
                    <a:pt x="3837" y="238"/>
                    <a:pt x="3874" y="201"/>
                  </a:cubicBezTo>
                  <a:cubicBezTo>
                    <a:pt x="3937" y="138"/>
                    <a:pt x="3987" y="76"/>
                    <a:pt x="40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 name="Google Shape;645;p4"/>
            <p:cNvSpPr/>
            <p:nvPr/>
          </p:nvSpPr>
          <p:spPr>
            <a:xfrm>
              <a:off x="6955975" y="1981150"/>
              <a:ext cx="112175" cy="13700"/>
            </a:xfrm>
            <a:custGeom>
              <a:avLst/>
              <a:gdLst/>
              <a:ahLst/>
              <a:cxnLst/>
              <a:rect l="l" t="t" r="r" b="b"/>
              <a:pathLst>
                <a:path w="4487" h="548" extrusionOk="0">
                  <a:moveTo>
                    <a:pt x="0" y="0"/>
                  </a:moveTo>
                  <a:cubicBezTo>
                    <a:pt x="973" y="327"/>
                    <a:pt x="1991" y="547"/>
                    <a:pt x="3004" y="547"/>
                  </a:cubicBezTo>
                  <a:cubicBezTo>
                    <a:pt x="3501" y="547"/>
                    <a:pt x="3997" y="494"/>
                    <a:pt x="4487" y="375"/>
                  </a:cubicBezTo>
                  <a:lnTo>
                    <a:pt x="4487" y="375"/>
                  </a:lnTo>
                  <a:cubicBezTo>
                    <a:pt x="4247" y="391"/>
                    <a:pt x="4010" y="398"/>
                    <a:pt x="3775" y="398"/>
                  </a:cubicBezTo>
                  <a:cubicBezTo>
                    <a:pt x="2500" y="398"/>
                    <a:pt x="1277" y="19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 name="Google Shape;646;p4"/>
            <p:cNvSpPr/>
            <p:nvPr/>
          </p:nvSpPr>
          <p:spPr>
            <a:xfrm>
              <a:off x="6994100" y="1999250"/>
              <a:ext cx="44075" cy="3525"/>
            </a:xfrm>
            <a:custGeom>
              <a:avLst/>
              <a:gdLst/>
              <a:ahLst/>
              <a:cxnLst/>
              <a:rect l="l" t="t" r="r" b="b"/>
              <a:pathLst>
                <a:path w="1763" h="141" extrusionOk="0">
                  <a:moveTo>
                    <a:pt x="0" y="1"/>
                  </a:moveTo>
                  <a:cubicBezTo>
                    <a:pt x="516" y="100"/>
                    <a:pt x="1032" y="141"/>
                    <a:pt x="1548" y="141"/>
                  </a:cubicBezTo>
                  <a:cubicBezTo>
                    <a:pt x="1620" y="141"/>
                    <a:pt x="1691" y="140"/>
                    <a:pt x="1762" y="138"/>
                  </a:cubicBezTo>
                  <a:cubicBezTo>
                    <a:pt x="1200" y="51"/>
                    <a:pt x="587"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 name="Google Shape;647;p4"/>
            <p:cNvSpPr/>
            <p:nvPr/>
          </p:nvSpPr>
          <p:spPr>
            <a:xfrm>
              <a:off x="6995975" y="2007375"/>
              <a:ext cx="16875" cy="3150"/>
            </a:xfrm>
            <a:custGeom>
              <a:avLst/>
              <a:gdLst/>
              <a:ahLst/>
              <a:cxnLst/>
              <a:rect l="l" t="t" r="r" b="b"/>
              <a:pathLst>
                <a:path w="675" h="126" extrusionOk="0">
                  <a:moveTo>
                    <a:pt x="0" y="1"/>
                  </a:moveTo>
                  <a:lnTo>
                    <a:pt x="0" y="1"/>
                  </a:lnTo>
                  <a:cubicBezTo>
                    <a:pt x="213" y="76"/>
                    <a:pt x="450" y="113"/>
                    <a:pt x="675" y="126"/>
                  </a:cubicBezTo>
                  <a:cubicBezTo>
                    <a:pt x="462" y="76"/>
                    <a:pt x="225"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 name="Google Shape;648;p4"/>
            <p:cNvSpPr/>
            <p:nvPr/>
          </p:nvSpPr>
          <p:spPr>
            <a:xfrm>
              <a:off x="6851325" y="1907400"/>
              <a:ext cx="25625" cy="37850"/>
            </a:xfrm>
            <a:custGeom>
              <a:avLst/>
              <a:gdLst/>
              <a:ahLst/>
              <a:cxnLst/>
              <a:rect l="l" t="t" r="r" b="b"/>
              <a:pathLst>
                <a:path w="1025" h="1514" extrusionOk="0">
                  <a:moveTo>
                    <a:pt x="812" y="1"/>
                  </a:moveTo>
                  <a:cubicBezTo>
                    <a:pt x="862" y="226"/>
                    <a:pt x="737" y="463"/>
                    <a:pt x="625" y="651"/>
                  </a:cubicBezTo>
                  <a:cubicBezTo>
                    <a:pt x="412" y="963"/>
                    <a:pt x="238" y="1188"/>
                    <a:pt x="0" y="1513"/>
                  </a:cubicBezTo>
                  <a:cubicBezTo>
                    <a:pt x="375" y="1138"/>
                    <a:pt x="1025" y="601"/>
                    <a:pt x="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 name="Google Shape;649;p4"/>
            <p:cNvSpPr/>
            <p:nvPr/>
          </p:nvSpPr>
          <p:spPr>
            <a:xfrm>
              <a:off x="6871300" y="1917400"/>
              <a:ext cx="10975" cy="21600"/>
            </a:xfrm>
            <a:custGeom>
              <a:avLst/>
              <a:gdLst/>
              <a:ahLst/>
              <a:cxnLst/>
              <a:rect l="l" t="t" r="r" b="b"/>
              <a:pathLst>
                <a:path w="439" h="864" extrusionOk="0">
                  <a:moveTo>
                    <a:pt x="351" y="1"/>
                  </a:moveTo>
                  <a:lnTo>
                    <a:pt x="351" y="1"/>
                  </a:lnTo>
                  <a:cubicBezTo>
                    <a:pt x="363" y="326"/>
                    <a:pt x="151" y="588"/>
                    <a:pt x="1" y="863"/>
                  </a:cubicBezTo>
                  <a:cubicBezTo>
                    <a:pt x="188" y="626"/>
                    <a:pt x="438" y="338"/>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 name="Google Shape;650;p4"/>
            <p:cNvSpPr/>
            <p:nvPr/>
          </p:nvSpPr>
          <p:spPr>
            <a:xfrm>
              <a:off x="6882250" y="1926475"/>
              <a:ext cx="9700" cy="16900"/>
            </a:xfrm>
            <a:custGeom>
              <a:avLst/>
              <a:gdLst/>
              <a:ahLst/>
              <a:cxnLst/>
              <a:rect l="l" t="t" r="r" b="b"/>
              <a:pathLst>
                <a:path w="388" h="676" extrusionOk="0">
                  <a:moveTo>
                    <a:pt x="350" y="0"/>
                  </a:moveTo>
                  <a:cubicBezTo>
                    <a:pt x="325" y="263"/>
                    <a:pt x="138" y="463"/>
                    <a:pt x="0" y="675"/>
                  </a:cubicBezTo>
                  <a:cubicBezTo>
                    <a:pt x="150" y="513"/>
                    <a:pt x="388" y="275"/>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51" name="Google Shape;651;p4"/>
          <p:cNvGrpSpPr/>
          <p:nvPr/>
        </p:nvGrpSpPr>
        <p:grpSpPr>
          <a:xfrm>
            <a:off x="-260002" y="1276133"/>
            <a:ext cx="1724123" cy="1420442"/>
            <a:chOff x="5358650" y="3707400"/>
            <a:chExt cx="722025" cy="594825"/>
          </a:xfrm>
        </p:grpSpPr>
        <p:sp>
          <p:nvSpPr>
            <p:cNvPr id="652" name="Google Shape;652;p4"/>
            <p:cNvSpPr/>
            <p:nvPr/>
          </p:nvSpPr>
          <p:spPr>
            <a:xfrm>
              <a:off x="5481100" y="3707400"/>
              <a:ext cx="130250" cy="177725"/>
            </a:xfrm>
            <a:custGeom>
              <a:avLst/>
              <a:gdLst/>
              <a:ahLst/>
              <a:cxnLst/>
              <a:rect l="l" t="t" r="r" b="b"/>
              <a:pathLst>
                <a:path w="5210" h="7109" extrusionOk="0">
                  <a:moveTo>
                    <a:pt x="5029" y="1"/>
                  </a:moveTo>
                  <a:cubicBezTo>
                    <a:pt x="5016" y="1"/>
                    <a:pt x="5002" y="3"/>
                    <a:pt x="4987" y="7"/>
                  </a:cubicBezTo>
                  <a:cubicBezTo>
                    <a:pt x="3750" y="357"/>
                    <a:pt x="2375" y="557"/>
                    <a:pt x="1388" y="1482"/>
                  </a:cubicBezTo>
                  <a:cubicBezTo>
                    <a:pt x="1188" y="1682"/>
                    <a:pt x="963" y="1894"/>
                    <a:pt x="813" y="2132"/>
                  </a:cubicBezTo>
                  <a:cubicBezTo>
                    <a:pt x="638" y="2394"/>
                    <a:pt x="538" y="2682"/>
                    <a:pt x="476" y="2982"/>
                  </a:cubicBezTo>
                  <a:cubicBezTo>
                    <a:pt x="326" y="3644"/>
                    <a:pt x="238" y="4331"/>
                    <a:pt x="176" y="5019"/>
                  </a:cubicBezTo>
                  <a:cubicBezTo>
                    <a:pt x="126" y="5668"/>
                    <a:pt x="1" y="6406"/>
                    <a:pt x="276" y="7031"/>
                  </a:cubicBezTo>
                  <a:cubicBezTo>
                    <a:pt x="300" y="7086"/>
                    <a:pt x="343" y="7109"/>
                    <a:pt x="389" y="7109"/>
                  </a:cubicBezTo>
                  <a:cubicBezTo>
                    <a:pt x="488" y="7109"/>
                    <a:pt x="598" y="7000"/>
                    <a:pt x="538" y="6881"/>
                  </a:cubicBezTo>
                  <a:cubicBezTo>
                    <a:pt x="276" y="6356"/>
                    <a:pt x="313" y="5781"/>
                    <a:pt x="351" y="5206"/>
                  </a:cubicBezTo>
                  <a:cubicBezTo>
                    <a:pt x="401" y="4556"/>
                    <a:pt x="438" y="3856"/>
                    <a:pt x="663" y="3244"/>
                  </a:cubicBezTo>
                  <a:cubicBezTo>
                    <a:pt x="776" y="2969"/>
                    <a:pt x="913" y="2707"/>
                    <a:pt x="1038" y="2457"/>
                  </a:cubicBezTo>
                  <a:cubicBezTo>
                    <a:pt x="1163" y="2207"/>
                    <a:pt x="1263" y="1957"/>
                    <a:pt x="1451" y="1732"/>
                  </a:cubicBezTo>
                  <a:cubicBezTo>
                    <a:pt x="1825" y="1245"/>
                    <a:pt x="2375" y="1070"/>
                    <a:pt x="2950" y="907"/>
                  </a:cubicBezTo>
                  <a:cubicBezTo>
                    <a:pt x="3663" y="720"/>
                    <a:pt x="4350" y="470"/>
                    <a:pt x="5062" y="257"/>
                  </a:cubicBezTo>
                  <a:cubicBezTo>
                    <a:pt x="5210" y="212"/>
                    <a:pt x="5161" y="1"/>
                    <a:pt x="5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 name="Google Shape;653;p4"/>
            <p:cNvSpPr/>
            <p:nvPr/>
          </p:nvSpPr>
          <p:spPr>
            <a:xfrm>
              <a:off x="5497050" y="3724225"/>
              <a:ext cx="52150" cy="48775"/>
            </a:xfrm>
            <a:custGeom>
              <a:avLst/>
              <a:gdLst/>
              <a:ahLst/>
              <a:cxnLst/>
              <a:rect l="l" t="t" r="r" b="b"/>
              <a:pathLst>
                <a:path w="2086" h="1951" extrusionOk="0">
                  <a:moveTo>
                    <a:pt x="926" y="0"/>
                  </a:moveTo>
                  <a:cubicBezTo>
                    <a:pt x="773" y="0"/>
                    <a:pt x="623" y="31"/>
                    <a:pt x="500" y="122"/>
                  </a:cubicBezTo>
                  <a:cubicBezTo>
                    <a:pt x="263" y="297"/>
                    <a:pt x="213" y="634"/>
                    <a:pt x="163" y="897"/>
                  </a:cubicBezTo>
                  <a:cubicBezTo>
                    <a:pt x="88" y="1209"/>
                    <a:pt x="13" y="1521"/>
                    <a:pt x="0" y="1846"/>
                  </a:cubicBezTo>
                  <a:cubicBezTo>
                    <a:pt x="0" y="1916"/>
                    <a:pt x="50" y="1950"/>
                    <a:pt x="101" y="1950"/>
                  </a:cubicBezTo>
                  <a:cubicBezTo>
                    <a:pt x="142" y="1950"/>
                    <a:pt x="184" y="1928"/>
                    <a:pt x="200" y="1884"/>
                  </a:cubicBezTo>
                  <a:cubicBezTo>
                    <a:pt x="313" y="1596"/>
                    <a:pt x="363" y="1296"/>
                    <a:pt x="425" y="1009"/>
                  </a:cubicBezTo>
                  <a:cubicBezTo>
                    <a:pt x="450" y="859"/>
                    <a:pt x="475" y="722"/>
                    <a:pt x="500" y="572"/>
                  </a:cubicBezTo>
                  <a:cubicBezTo>
                    <a:pt x="525" y="447"/>
                    <a:pt x="563" y="322"/>
                    <a:pt x="688" y="259"/>
                  </a:cubicBezTo>
                  <a:cubicBezTo>
                    <a:pt x="750" y="236"/>
                    <a:pt x="815" y="227"/>
                    <a:pt x="882" y="227"/>
                  </a:cubicBezTo>
                  <a:cubicBezTo>
                    <a:pt x="1031" y="227"/>
                    <a:pt x="1187" y="271"/>
                    <a:pt x="1325" y="297"/>
                  </a:cubicBezTo>
                  <a:cubicBezTo>
                    <a:pt x="1417" y="316"/>
                    <a:pt x="1507" y="328"/>
                    <a:pt x="1595" y="328"/>
                  </a:cubicBezTo>
                  <a:cubicBezTo>
                    <a:pt x="1735" y="328"/>
                    <a:pt x="1870" y="298"/>
                    <a:pt x="2000" y="222"/>
                  </a:cubicBezTo>
                  <a:cubicBezTo>
                    <a:pt x="2086" y="179"/>
                    <a:pt x="2033" y="62"/>
                    <a:pt x="1953" y="62"/>
                  </a:cubicBezTo>
                  <a:cubicBezTo>
                    <a:pt x="1940" y="62"/>
                    <a:pt x="1926" y="65"/>
                    <a:pt x="1912" y="72"/>
                  </a:cubicBezTo>
                  <a:cubicBezTo>
                    <a:pt x="1842" y="105"/>
                    <a:pt x="1768" y="118"/>
                    <a:pt x="1693" y="118"/>
                  </a:cubicBezTo>
                  <a:cubicBezTo>
                    <a:pt x="1515" y="118"/>
                    <a:pt x="1329" y="48"/>
                    <a:pt x="1162" y="22"/>
                  </a:cubicBezTo>
                  <a:cubicBezTo>
                    <a:pt x="1085" y="9"/>
                    <a:pt x="1005" y="0"/>
                    <a:pt x="9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 name="Google Shape;654;p4"/>
            <p:cNvSpPr/>
            <p:nvPr/>
          </p:nvSpPr>
          <p:spPr>
            <a:xfrm>
              <a:off x="5605525" y="3707950"/>
              <a:ext cx="53375" cy="113650"/>
            </a:xfrm>
            <a:custGeom>
              <a:avLst/>
              <a:gdLst/>
              <a:ahLst/>
              <a:cxnLst/>
              <a:rect l="l" t="t" r="r" b="b"/>
              <a:pathLst>
                <a:path w="2135" h="4546" extrusionOk="0">
                  <a:moveTo>
                    <a:pt x="184" y="0"/>
                  </a:moveTo>
                  <a:cubicBezTo>
                    <a:pt x="92" y="0"/>
                    <a:pt x="0" y="99"/>
                    <a:pt x="60" y="210"/>
                  </a:cubicBezTo>
                  <a:cubicBezTo>
                    <a:pt x="810" y="1610"/>
                    <a:pt x="1435" y="3072"/>
                    <a:pt x="2060" y="4522"/>
                  </a:cubicBezTo>
                  <a:cubicBezTo>
                    <a:pt x="2064" y="4539"/>
                    <a:pt x="2074" y="4546"/>
                    <a:pt x="2086" y="4546"/>
                  </a:cubicBezTo>
                  <a:cubicBezTo>
                    <a:pt x="2108" y="4546"/>
                    <a:pt x="2135" y="4521"/>
                    <a:pt x="2135" y="4497"/>
                  </a:cubicBezTo>
                  <a:cubicBezTo>
                    <a:pt x="1697" y="2947"/>
                    <a:pt x="1035" y="1498"/>
                    <a:pt x="298" y="73"/>
                  </a:cubicBezTo>
                  <a:cubicBezTo>
                    <a:pt x="270" y="21"/>
                    <a:pt x="227" y="0"/>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 name="Google Shape;655;p4"/>
            <p:cNvSpPr/>
            <p:nvPr/>
          </p:nvSpPr>
          <p:spPr>
            <a:xfrm>
              <a:off x="5485775" y="3878350"/>
              <a:ext cx="198775" cy="270025"/>
            </a:xfrm>
            <a:custGeom>
              <a:avLst/>
              <a:gdLst/>
              <a:ahLst/>
              <a:cxnLst/>
              <a:rect l="l" t="t" r="r" b="b"/>
              <a:pathLst>
                <a:path w="7951" h="10801" extrusionOk="0">
                  <a:moveTo>
                    <a:pt x="229" y="0"/>
                  </a:moveTo>
                  <a:cubicBezTo>
                    <a:pt x="112" y="0"/>
                    <a:pt x="1" y="115"/>
                    <a:pt x="89" y="230"/>
                  </a:cubicBezTo>
                  <a:cubicBezTo>
                    <a:pt x="601" y="930"/>
                    <a:pt x="1139" y="1617"/>
                    <a:pt x="1651" y="2317"/>
                  </a:cubicBezTo>
                  <a:cubicBezTo>
                    <a:pt x="2163" y="3017"/>
                    <a:pt x="2651" y="3729"/>
                    <a:pt x="3138" y="4441"/>
                  </a:cubicBezTo>
                  <a:cubicBezTo>
                    <a:pt x="3625" y="5154"/>
                    <a:pt x="4113" y="5854"/>
                    <a:pt x="4638" y="6541"/>
                  </a:cubicBezTo>
                  <a:cubicBezTo>
                    <a:pt x="5163" y="7216"/>
                    <a:pt x="5650" y="7928"/>
                    <a:pt x="6075" y="8678"/>
                  </a:cubicBezTo>
                  <a:cubicBezTo>
                    <a:pt x="6312" y="9090"/>
                    <a:pt x="6612" y="9453"/>
                    <a:pt x="6887" y="9852"/>
                  </a:cubicBezTo>
                  <a:cubicBezTo>
                    <a:pt x="7125" y="10177"/>
                    <a:pt x="7349" y="10540"/>
                    <a:pt x="7687" y="10777"/>
                  </a:cubicBezTo>
                  <a:cubicBezTo>
                    <a:pt x="7709" y="10793"/>
                    <a:pt x="7732" y="10800"/>
                    <a:pt x="7753" y="10800"/>
                  </a:cubicBezTo>
                  <a:cubicBezTo>
                    <a:pt x="7865" y="10800"/>
                    <a:pt x="7950" y="10611"/>
                    <a:pt x="7824" y="10527"/>
                  </a:cubicBezTo>
                  <a:cubicBezTo>
                    <a:pt x="7487" y="10315"/>
                    <a:pt x="7250" y="10040"/>
                    <a:pt x="7037" y="9703"/>
                  </a:cubicBezTo>
                  <a:cubicBezTo>
                    <a:pt x="6800" y="9353"/>
                    <a:pt x="6625" y="8978"/>
                    <a:pt x="6362" y="8628"/>
                  </a:cubicBezTo>
                  <a:cubicBezTo>
                    <a:pt x="5850" y="7965"/>
                    <a:pt x="5363" y="7278"/>
                    <a:pt x="4925" y="6566"/>
                  </a:cubicBezTo>
                  <a:cubicBezTo>
                    <a:pt x="4038" y="5116"/>
                    <a:pt x="3001" y="3767"/>
                    <a:pt x="2013" y="2392"/>
                  </a:cubicBezTo>
                  <a:cubicBezTo>
                    <a:pt x="1464" y="1617"/>
                    <a:pt x="926" y="830"/>
                    <a:pt x="364" y="68"/>
                  </a:cubicBezTo>
                  <a:cubicBezTo>
                    <a:pt x="327" y="20"/>
                    <a:pt x="278" y="0"/>
                    <a:pt x="2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 name="Google Shape;656;p4"/>
            <p:cNvSpPr/>
            <p:nvPr/>
          </p:nvSpPr>
          <p:spPr>
            <a:xfrm>
              <a:off x="5617650" y="3838200"/>
              <a:ext cx="63750" cy="273100"/>
            </a:xfrm>
            <a:custGeom>
              <a:avLst/>
              <a:gdLst/>
              <a:ahLst/>
              <a:cxnLst/>
              <a:rect l="l" t="t" r="r" b="b"/>
              <a:pathLst>
                <a:path w="2550" h="10924" extrusionOk="0">
                  <a:moveTo>
                    <a:pt x="2206" y="1"/>
                  </a:moveTo>
                  <a:cubicBezTo>
                    <a:pt x="1937" y="1"/>
                    <a:pt x="1648" y="67"/>
                    <a:pt x="1425" y="199"/>
                  </a:cubicBezTo>
                  <a:cubicBezTo>
                    <a:pt x="1150" y="374"/>
                    <a:pt x="950" y="674"/>
                    <a:pt x="812" y="961"/>
                  </a:cubicBezTo>
                  <a:cubicBezTo>
                    <a:pt x="637" y="1361"/>
                    <a:pt x="537" y="1761"/>
                    <a:pt x="275" y="2111"/>
                  </a:cubicBezTo>
                  <a:cubicBezTo>
                    <a:pt x="25" y="2461"/>
                    <a:pt x="0" y="2811"/>
                    <a:pt x="0" y="3223"/>
                  </a:cubicBezTo>
                  <a:cubicBezTo>
                    <a:pt x="13" y="3661"/>
                    <a:pt x="88" y="4073"/>
                    <a:pt x="113" y="4498"/>
                  </a:cubicBezTo>
                  <a:cubicBezTo>
                    <a:pt x="137" y="4910"/>
                    <a:pt x="137" y="5323"/>
                    <a:pt x="175" y="5722"/>
                  </a:cubicBezTo>
                  <a:cubicBezTo>
                    <a:pt x="250" y="6547"/>
                    <a:pt x="375" y="7372"/>
                    <a:pt x="512" y="8172"/>
                  </a:cubicBezTo>
                  <a:cubicBezTo>
                    <a:pt x="662" y="9097"/>
                    <a:pt x="875" y="9996"/>
                    <a:pt x="1237" y="10871"/>
                  </a:cubicBezTo>
                  <a:cubicBezTo>
                    <a:pt x="1252" y="10907"/>
                    <a:pt x="1286" y="10924"/>
                    <a:pt x="1320" y="10924"/>
                  </a:cubicBezTo>
                  <a:cubicBezTo>
                    <a:pt x="1368" y="10924"/>
                    <a:pt x="1414" y="10888"/>
                    <a:pt x="1400" y="10821"/>
                  </a:cubicBezTo>
                  <a:cubicBezTo>
                    <a:pt x="912" y="9322"/>
                    <a:pt x="575" y="7759"/>
                    <a:pt x="475" y="6185"/>
                  </a:cubicBezTo>
                  <a:cubicBezTo>
                    <a:pt x="450" y="5797"/>
                    <a:pt x="412" y="5398"/>
                    <a:pt x="375" y="5010"/>
                  </a:cubicBezTo>
                  <a:cubicBezTo>
                    <a:pt x="362" y="4823"/>
                    <a:pt x="337" y="4635"/>
                    <a:pt x="325" y="4448"/>
                  </a:cubicBezTo>
                  <a:cubicBezTo>
                    <a:pt x="325" y="4248"/>
                    <a:pt x="337" y="4048"/>
                    <a:pt x="337" y="3836"/>
                  </a:cubicBezTo>
                  <a:cubicBezTo>
                    <a:pt x="337" y="3648"/>
                    <a:pt x="337" y="3461"/>
                    <a:pt x="312" y="3273"/>
                  </a:cubicBezTo>
                  <a:cubicBezTo>
                    <a:pt x="300" y="3073"/>
                    <a:pt x="275" y="2848"/>
                    <a:pt x="300" y="2648"/>
                  </a:cubicBezTo>
                  <a:cubicBezTo>
                    <a:pt x="337" y="2436"/>
                    <a:pt x="450" y="2298"/>
                    <a:pt x="587" y="2136"/>
                  </a:cubicBezTo>
                  <a:cubicBezTo>
                    <a:pt x="712" y="1986"/>
                    <a:pt x="787" y="1811"/>
                    <a:pt x="837" y="1624"/>
                  </a:cubicBezTo>
                  <a:cubicBezTo>
                    <a:pt x="900" y="1411"/>
                    <a:pt x="937" y="1174"/>
                    <a:pt x="1037" y="961"/>
                  </a:cubicBezTo>
                  <a:cubicBezTo>
                    <a:pt x="1125" y="799"/>
                    <a:pt x="1250" y="686"/>
                    <a:pt x="1400" y="574"/>
                  </a:cubicBezTo>
                  <a:cubicBezTo>
                    <a:pt x="1680" y="395"/>
                    <a:pt x="1960" y="256"/>
                    <a:pt x="2275" y="256"/>
                  </a:cubicBezTo>
                  <a:cubicBezTo>
                    <a:pt x="2312" y="256"/>
                    <a:pt x="2349" y="258"/>
                    <a:pt x="2387" y="261"/>
                  </a:cubicBezTo>
                  <a:cubicBezTo>
                    <a:pt x="2391" y="262"/>
                    <a:pt x="2395" y="262"/>
                    <a:pt x="2398" y="262"/>
                  </a:cubicBezTo>
                  <a:cubicBezTo>
                    <a:pt x="2549" y="262"/>
                    <a:pt x="2545" y="24"/>
                    <a:pt x="2387" y="12"/>
                  </a:cubicBezTo>
                  <a:cubicBezTo>
                    <a:pt x="2328" y="4"/>
                    <a:pt x="2268" y="1"/>
                    <a:pt x="2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 name="Google Shape;657;p4"/>
            <p:cNvSpPr/>
            <p:nvPr/>
          </p:nvSpPr>
          <p:spPr>
            <a:xfrm>
              <a:off x="5538100" y="3829975"/>
              <a:ext cx="57900" cy="178925"/>
            </a:xfrm>
            <a:custGeom>
              <a:avLst/>
              <a:gdLst/>
              <a:ahLst/>
              <a:cxnLst/>
              <a:rect l="l" t="t" r="r" b="b"/>
              <a:pathLst>
                <a:path w="2316" h="7157" extrusionOk="0">
                  <a:moveTo>
                    <a:pt x="47" y="0"/>
                  </a:moveTo>
                  <a:cubicBezTo>
                    <a:pt x="24" y="0"/>
                    <a:pt x="0" y="18"/>
                    <a:pt x="8" y="41"/>
                  </a:cubicBezTo>
                  <a:cubicBezTo>
                    <a:pt x="183" y="1003"/>
                    <a:pt x="345" y="1965"/>
                    <a:pt x="608" y="2915"/>
                  </a:cubicBezTo>
                  <a:cubicBezTo>
                    <a:pt x="870" y="3840"/>
                    <a:pt x="1183" y="4764"/>
                    <a:pt x="1545" y="5652"/>
                  </a:cubicBezTo>
                  <a:cubicBezTo>
                    <a:pt x="1757" y="6151"/>
                    <a:pt x="1982" y="6651"/>
                    <a:pt x="2232" y="7139"/>
                  </a:cubicBezTo>
                  <a:cubicBezTo>
                    <a:pt x="2236" y="7151"/>
                    <a:pt x="2248" y="7157"/>
                    <a:pt x="2260" y="7157"/>
                  </a:cubicBezTo>
                  <a:cubicBezTo>
                    <a:pt x="2285" y="7157"/>
                    <a:pt x="2316" y="7135"/>
                    <a:pt x="2307" y="7101"/>
                  </a:cubicBezTo>
                  <a:cubicBezTo>
                    <a:pt x="1982" y="6189"/>
                    <a:pt x="1670" y="5289"/>
                    <a:pt x="1370" y="4364"/>
                  </a:cubicBezTo>
                  <a:cubicBezTo>
                    <a:pt x="1058" y="3452"/>
                    <a:pt x="795" y="2527"/>
                    <a:pt x="508" y="1603"/>
                  </a:cubicBezTo>
                  <a:cubicBezTo>
                    <a:pt x="345" y="1078"/>
                    <a:pt x="195" y="553"/>
                    <a:pt x="83" y="28"/>
                  </a:cubicBezTo>
                  <a:cubicBezTo>
                    <a:pt x="78" y="8"/>
                    <a:pt x="63" y="0"/>
                    <a:pt x="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 name="Google Shape;658;p4"/>
            <p:cNvSpPr/>
            <p:nvPr/>
          </p:nvSpPr>
          <p:spPr>
            <a:xfrm>
              <a:off x="5494550" y="3763325"/>
              <a:ext cx="26575" cy="84025"/>
            </a:xfrm>
            <a:custGeom>
              <a:avLst/>
              <a:gdLst/>
              <a:ahLst/>
              <a:cxnLst/>
              <a:rect l="l" t="t" r="r" b="b"/>
              <a:pathLst>
                <a:path w="1063" h="3361" extrusionOk="0">
                  <a:moveTo>
                    <a:pt x="257" y="0"/>
                  </a:moveTo>
                  <a:cubicBezTo>
                    <a:pt x="212" y="0"/>
                    <a:pt x="167" y="26"/>
                    <a:pt x="150" y="82"/>
                  </a:cubicBezTo>
                  <a:cubicBezTo>
                    <a:pt x="0" y="607"/>
                    <a:pt x="88" y="1257"/>
                    <a:pt x="225" y="1782"/>
                  </a:cubicBezTo>
                  <a:cubicBezTo>
                    <a:pt x="375" y="2332"/>
                    <a:pt x="638" y="2857"/>
                    <a:pt x="950" y="3331"/>
                  </a:cubicBezTo>
                  <a:cubicBezTo>
                    <a:pt x="962" y="3352"/>
                    <a:pt x="980" y="3360"/>
                    <a:pt x="996" y="3360"/>
                  </a:cubicBezTo>
                  <a:cubicBezTo>
                    <a:pt x="1031" y="3360"/>
                    <a:pt x="1063" y="3324"/>
                    <a:pt x="1038" y="3281"/>
                  </a:cubicBezTo>
                  <a:cubicBezTo>
                    <a:pt x="750" y="2807"/>
                    <a:pt x="588" y="2282"/>
                    <a:pt x="488" y="1732"/>
                  </a:cubicBezTo>
                  <a:cubicBezTo>
                    <a:pt x="438" y="1469"/>
                    <a:pt x="400" y="1207"/>
                    <a:pt x="388" y="945"/>
                  </a:cubicBezTo>
                  <a:cubicBezTo>
                    <a:pt x="375" y="670"/>
                    <a:pt x="388" y="382"/>
                    <a:pt x="375" y="107"/>
                  </a:cubicBezTo>
                  <a:cubicBezTo>
                    <a:pt x="368" y="39"/>
                    <a:pt x="312" y="0"/>
                    <a:pt x="2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 name="Google Shape;659;p4"/>
            <p:cNvSpPr/>
            <p:nvPr/>
          </p:nvSpPr>
          <p:spPr>
            <a:xfrm>
              <a:off x="5635575" y="3770575"/>
              <a:ext cx="236400" cy="368500"/>
            </a:xfrm>
            <a:custGeom>
              <a:avLst/>
              <a:gdLst/>
              <a:ahLst/>
              <a:cxnLst/>
              <a:rect l="l" t="t" r="r" b="b"/>
              <a:pathLst>
                <a:path w="9456" h="14740" extrusionOk="0">
                  <a:moveTo>
                    <a:pt x="119" y="0"/>
                  </a:moveTo>
                  <a:cubicBezTo>
                    <a:pt x="52" y="0"/>
                    <a:pt x="1" y="88"/>
                    <a:pt x="58" y="155"/>
                  </a:cubicBezTo>
                  <a:cubicBezTo>
                    <a:pt x="1545" y="1929"/>
                    <a:pt x="3494" y="3204"/>
                    <a:pt x="5044" y="4928"/>
                  </a:cubicBezTo>
                  <a:cubicBezTo>
                    <a:pt x="5756" y="5728"/>
                    <a:pt x="6406" y="6603"/>
                    <a:pt x="6931" y="7553"/>
                  </a:cubicBezTo>
                  <a:cubicBezTo>
                    <a:pt x="7506" y="8602"/>
                    <a:pt x="7868" y="9740"/>
                    <a:pt x="8243" y="10864"/>
                  </a:cubicBezTo>
                  <a:cubicBezTo>
                    <a:pt x="8643" y="12064"/>
                    <a:pt x="9168" y="13301"/>
                    <a:pt x="9005" y="14588"/>
                  </a:cubicBezTo>
                  <a:cubicBezTo>
                    <a:pt x="8993" y="14690"/>
                    <a:pt x="9064" y="14740"/>
                    <a:pt x="9140" y="14740"/>
                  </a:cubicBezTo>
                  <a:cubicBezTo>
                    <a:pt x="9214" y="14740"/>
                    <a:pt x="9293" y="14693"/>
                    <a:pt x="9305" y="14601"/>
                  </a:cubicBezTo>
                  <a:cubicBezTo>
                    <a:pt x="9455" y="13464"/>
                    <a:pt x="9080" y="12339"/>
                    <a:pt x="8706" y="11289"/>
                  </a:cubicBezTo>
                  <a:cubicBezTo>
                    <a:pt x="8493" y="10689"/>
                    <a:pt x="8281" y="10090"/>
                    <a:pt x="8056" y="9490"/>
                  </a:cubicBezTo>
                  <a:cubicBezTo>
                    <a:pt x="7843" y="8927"/>
                    <a:pt x="7668" y="8365"/>
                    <a:pt x="7406" y="7828"/>
                  </a:cubicBezTo>
                  <a:cubicBezTo>
                    <a:pt x="6444" y="5841"/>
                    <a:pt x="4832" y="4241"/>
                    <a:pt x="3207" y="2779"/>
                  </a:cubicBezTo>
                  <a:cubicBezTo>
                    <a:pt x="2195" y="1854"/>
                    <a:pt x="1108" y="1029"/>
                    <a:pt x="183" y="30"/>
                  </a:cubicBezTo>
                  <a:cubicBezTo>
                    <a:pt x="162" y="9"/>
                    <a:pt x="139"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 name="Google Shape;660;p4"/>
            <p:cNvSpPr/>
            <p:nvPr/>
          </p:nvSpPr>
          <p:spPr>
            <a:xfrm>
              <a:off x="5658775" y="3810075"/>
              <a:ext cx="155875" cy="336300"/>
            </a:xfrm>
            <a:custGeom>
              <a:avLst/>
              <a:gdLst/>
              <a:ahLst/>
              <a:cxnLst/>
              <a:rect l="l" t="t" r="r" b="b"/>
              <a:pathLst>
                <a:path w="6235" h="13452" extrusionOk="0">
                  <a:moveTo>
                    <a:pt x="56" y="1"/>
                  </a:moveTo>
                  <a:cubicBezTo>
                    <a:pt x="28" y="1"/>
                    <a:pt x="0" y="28"/>
                    <a:pt x="17" y="62"/>
                  </a:cubicBezTo>
                  <a:cubicBezTo>
                    <a:pt x="230" y="499"/>
                    <a:pt x="442" y="937"/>
                    <a:pt x="729" y="1324"/>
                  </a:cubicBezTo>
                  <a:cubicBezTo>
                    <a:pt x="1004" y="1724"/>
                    <a:pt x="1367" y="2049"/>
                    <a:pt x="1692" y="2386"/>
                  </a:cubicBezTo>
                  <a:cubicBezTo>
                    <a:pt x="2379" y="3074"/>
                    <a:pt x="3091" y="3773"/>
                    <a:pt x="3666" y="4561"/>
                  </a:cubicBezTo>
                  <a:cubicBezTo>
                    <a:pt x="4828" y="6148"/>
                    <a:pt x="5466" y="8022"/>
                    <a:pt x="5691" y="9959"/>
                  </a:cubicBezTo>
                  <a:cubicBezTo>
                    <a:pt x="5828" y="11059"/>
                    <a:pt x="5853" y="12171"/>
                    <a:pt x="5878" y="13283"/>
                  </a:cubicBezTo>
                  <a:cubicBezTo>
                    <a:pt x="5884" y="13396"/>
                    <a:pt x="5975" y="13452"/>
                    <a:pt x="6062" y="13452"/>
                  </a:cubicBezTo>
                  <a:cubicBezTo>
                    <a:pt x="6150" y="13452"/>
                    <a:pt x="6234" y="13396"/>
                    <a:pt x="6228" y="13283"/>
                  </a:cubicBezTo>
                  <a:cubicBezTo>
                    <a:pt x="6190" y="11321"/>
                    <a:pt x="6128" y="9297"/>
                    <a:pt x="5491" y="7435"/>
                  </a:cubicBezTo>
                  <a:cubicBezTo>
                    <a:pt x="5328" y="6972"/>
                    <a:pt x="5128" y="6523"/>
                    <a:pt x="4891" y="6085"/>
                  </a:cubicBezTo>
                  <a:cubicBezTo>
                    <a:pt x="4653" y="5660"/>
                    <a:pt x="4378" y="5248"/>
                    <a:pt x="4091" y="4848"/>
                  </a:cubicBezTo>
                  <a:cubicBezTo>
                    <a:pt x="3516" y="4048"/>
                    <a:pt x="2904" y="3298"/>
                    <a:pt x="2229" y="2574"/>
                  </a:cubicBezTo>
                  <a:cubicBezTo>
                    <a:pt x="1854" y="2161"/>
                    <a:pt x="1492" y="1749"/>
                    <a:pt x="1117" y="1336"/>
                  </a:cubicBezTo>
                  <a:cubicBezTo>
                    <a:pt x="754" y="912"/>
                    <a:pt x="355" y="512"/>
                    <a:pt x="92" y="24"/>
                  </a:cubicBezTo>
                  <a:cubicBezTo>
                    <a:pt x="84" y="8"/>
                    <a:pt x="70" y="1"/>
                    <a:pt x="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 name="Google Shape;661;p4"/>
            <p:cNvSpPr/>
            <p:nvPr/>
          </p:nvSpPr>
          <p:spPr>
            <a:xfrm>
              <a:off x="5698850" y="3848250"/>
              <a:ext cx="142050" cy="280625"/>
            </a:xfrm>
            <a:custGeom>
              <a:avLst/>
              <a:gdLst/>
              <a:ahLst/>
              <a:cxnLst/>
              <a:rect l="l" t="t" r="r" b="b"/>
              <a:pathLst>
                <a:path w="5682" h="11225" extrusionOk="0">
                  <a:moveTo>
                    <a:pt x="80" y="0"/>
                  </a:moveTo>
                  <a:cubicBezTo>
                    <a:pt x="35" y="0"/>
                    <a:pt x="1" y="62"/>
                    <a:pt x="39" y="109"/>
                  </a:cubicBezTo>
                  <a:cubicBezTo>
                    <a:pt x="1201" y="1284"/>
                    <a:pt x="2363" y="2496"/>
                    <a:pt x="3200" y="3933"/>
                  </a:cubicBezTo>
                  <a:cubicBezTo>
                    <a:pt x="3988" y="5308"/>
                    <a:pt x="4450" y="6833"/>
                    <a:pt x="4762" y="8382"/>
                  </a:cubicBezTo>
                  <a:cubicBezTo>
                    <a:pt x="4850" y="8820"/>
                    <a:pt x="4925" y="9257"/>
                    <a:pt x="4987" y="9707"/>
                  </a:cubicBezTo>
                  <a:cubicBezTo>
                    <a:pt x="5062" y="10182"/>
                    <a:pt x="5150" y="10657"/>
                    <a:pt x="5312" y="11106"/>
                  </a:cubicBezTo>
                  <a:cubicBezTo>
                    <a:pt x="5343" y="11188"/>
                    <a:pt x="5416" y="11224"/>
                    <a:pt x="5485" y="11224"/>
                  </a:cubicBezTo>
                  <a:cubicBezTo>
                    <a:pt x="5586" y="11224"/>
                    <a:pt x="5681" y="11150"/>
                    <a:pt x="5637" y="11031"/>
                  </a:cubicBezTo>
                  <a:cubicBezTo>
                    <a:pt x="5350" y="10244"/>
                    <a:pt x="5262" y="9394"/>
                    <a:pt x="5100" y="8570"/>
                  </a:cubicBezTo>
                  <a:cubicBezTo>
                    <a:pt x="4937" y="7770"/>
                    <a:pt x="4737" y="6983"/>
                    <a:pt x="4475" y="6208"/>
                  </a:cubicBezTo>
                  <a:cubicBezTo>
                    <a:pt x="4225" y="5458"/>
                    <a:pt x="3925" y="4721"/>
                    <a:pt x="3538" y="4021"/>
                  </a:cubicBezTo>
                  <a:cubicBezTo>
                    <a:pt x="3138" y="3309"/>
                    <a:pt x="2638" y="2646"/>
                    <a:pt x="2101" y="2021"/>
                  </a:cubicBezTo>
                  <a:cubicBezTo>
                    <a:pt x="1476" y="1322"/>
                    <a:pt x="801" y="672"/>
                    <a:pt x="126" y="22"/>
                  </a:cubicBezTo>
                  <a:cubicBezTo>
                    <a:pt x="111" y="7"/>
                    <a:pt x="95" y="0"/>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 name="Google Shape;662;p4"/>
            <p:cNvSpPr/>
            <p:nvPr/>
          </p:nvSpPr>
          <p:spPr>
            <a:xfrm>
              <a:off x="5806325" y="4109825"/>
              <a:ext cx="62300" cy="31600"/>
            </a:xfrm>
            <a:custGeom>
              <a:avLst/>
              <a:gdLst/>
              <a:ahLst/>
              <a:cxnLst/>
              <a:rect l="l" t="t" r="r" b="b"/>
              <a:pathLst>
                <a:path w="2492" h="1264" extrusionOk="0">
                  <a:moveTo>
                    <a:pt x="598" y="0"/>
                  </a:moveTo>
                  <a:cubicBezTo>
                    <a:pt x="419" y="0"/>
                    <a:pt x="255" y="93"/>
                    <a:pt x="114" y="206"/>
                  </a:cubicBezTo>
                  <a:cubicBezTo>
                    <a:pt x="0" y="299"/>
                    <a:pt x="108" y="468"/>
                    <a:pt x="219" y="468"/>
                  </a:cubicBezTo>
                  <a:cubicBezTo>
                    <a:pt x="243" y="468"/>
                    <a:pt x="267" y="461"/>
                    <a:pt x="288" y="444"/>
                  </a:cubicBezTo>
                  <a:cubicBezTo>
                    <a:pt x="380" y="379"/>
                    <a:pt x="532" y="289"/>
                    <a:pt x="665" y="289"/>
                  </a:cubicBezTo>
                  <a:cubicBezTo>
                    <a:pt x="714" y="289"/>
                    <a:pt x="761" y="301"/>
                    <a:pt x="801" y="331"/>
                  </a:cubicBezTo>
                  <a:cubicBezTo>
                    <a:pt x="876" y="381"/>
                    <a:pt x="901" y="493"/>
                    <a:pt x="938" y="568"/>
                  </a:cubicBezTo>
                  <a:cubicBezTo>
                    <a:pt x="1001" y="643"/>
                    <a:pt x="1051" y="731"/>
                    <a:pt x="1126" y="781"/>
                  </a:cubicBezTo>
                  <a:cubicBezTo>
                    <a:pt x="1276" y="893"/>
                    <a:pt x="1463" y="931"/>
                    <a:pt x="1651" y="968"/>
                  </a:cubicBezTo>
                  <a:cubicBezTo>
                    <a:pt x="1826" y="1006"/>
                    <a:pt x="2051" y="1043"/>
                    <a:pt x="2163" y="1193"/>
                  </a:cubicBezTo>
                  <a:cubicBezTo>
                    <a:pt x="2197" y="1243"/>
                    <a:pt x="2244" y="1263"/>
                    <a:pt x="2290" y="1263"/>
                  </a:cubicBezTo>
                  <a:cubicBezTo>
                    <a:pt x="2394" y="1263"/>
                    <a:pt x="2491" y="1156"/>
                    <a:pt x="2413" y="1043"/>
                  </a:cubicBezTo>
                  <a:cubicBezTo>
                    <a:pt x="2138" y="643"/>
                    <a:pt x="1601" y="706"/>
                    <a:pt x="1213" y="481"/>
                  </a:cubicBezTo>
                  <a:cubicBezTo>
                    <a:pt x="1113" y="431"/>
                    <a:pt x="1101" y="306"/>
                    <a:pt x="1038" y="219"/>
                  </a:cubicBezTo>
                  <a:cubicBezTo>
                    <a:pt x="976" y="131"/>
                    <a:pt x="876" y="69"/>
                    <a:pt x="776" y="31"/>
                  </a:cubicBezTo>
                  <a:cubicBezTo>
                    <a:pt x="715" y="10"/>
                    <a:pt x="656" y="0"/>
                    <a:pt x="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 name="Google Shape;663;p4"/>
            <p:cNvSpPr/>
            <p:nvPr/>
          </p:nvSpPr>
          <p:spPr>
            <a:xfrm>
              <a:off x="5626675" y="4017800"/>
              <a:ext cx="52650" cy="106900"/>
            </a:xfrm>
            <a:custGeom>
              <a:avLst/>
              <a:gdLst/>
              <a:ahLst/>
              <a:cxnLst/>
              <a:rect l="l" t="t" r="r" b="b"/>
              <a:pathLst>
                <a:path w="2106" h="4276" extrusionOk="0">
                  <a:moveTo>
                    <a:pt x="161" y="0"/>
                  </a:moveTo>
                  <a:cubicBezTo>
                    <a:pt x="76" y="0"/>
                    <a:pt x="0" y="115"/>
                    <a:pt x="76" y="201"/>
                  </a:cubicBezTo>
                  <a:cubicBezTo>
                    <a:pt x="239" y="376"/>
                    <a:pt x="389" y="525"/>
                    <a:pt x="451" y="750"/>
                  </a:cubicBezTo>
                  <a:cubicBezTo>
                    <a:pt x="501" y="938"/>
                    <a:pt x="514" y="1113"/>
                    <a:pt x="601" y="1288"/>
                  </a:cubicBezTo>
                  <a:cubicBezTo>
                    <a:pt x="689" y="1450"/>
                    <a:pt x="814" y="1588"/>
                    <a:pt x="889" y="1750"/>
                  </a:cubicBezTo>
                  <a:cubicBezTo>
                    <a:pt x="989" y="1950"/>
                    <a:pt x="1001" y="2125"/>
                    <a:pt x="951" y="2325"/>
                  </a:cubicBezTo>
                  <a:cubicBezTo>
                    <a:pt x="901" y="2500"/>
                    <a:pt x="851" y="2687"/>
                    <a:pt x="901" y="2862"/>
                  </a:cubicBezTo>
                  <a:cubicBezTo>
                    <a:pt x="951" y="3037"/>
                    <a:pt x="1064" y="3150"/>
                    <a:pt x="1189" y="3262"/>
                  </a:cubicBezTo>
                  <a:cubicBezTo>
                    <a:pt x="1514" y="3550"/>
                    <a:pt x="1788" y="3875"/>
                    <a:pt x="2001" y="4249"/>
                  </a:cubicBezTo>
                  <a:cubicBezTo>
                    <a:pt x="2012" y="4268"/>
                    <a:pt x="2027" y="4276"/>
                    <a:pt x="2041" y="4276"/>
                  </a:cubicBezTo>
                  <a:cubicBezTo>
                    <a:pt x="2074" y="4276"/>
                    <a:pt x="2106" y="4235"/>
                    <a:pt x="2088" y="4199"/>
                  </a:cubicBezTo>
                  <a:cubicBezTo>
                    <a:pt x="1901" y="3812"/>
                    <a:pt x="1663" y="3487"/>
                    <a:pt x="1376" y="3175"/>
                  </a:cubicBezTo>
                  <a:cubicBezTo>
                    <a:pt x="1226" y="3025"/>
                    <a:pt x="1089" y="2875"/>
                    <a:pt x="1101" y="2650"/>
                  </a:cubicBezTo>
                  <a:cubicBezTo>
                    <a:pt x="1114" y="2462"/>
                    <a:pt x="1176" y="2275"/>
                    <a:pt x="1176" y="2075"/>
                  </a:cubicBezTo>
                  <a:cubicBezTo>
                    <a:pt x="1164" y="1738"/>
                    <a:pt x="926" y="1438"/>
                    <a:pt x="789" y="1138"/>
                  </a:cubicBezTo>
                  <a:cubicBezTo>
                    <a:pt x="714" y="938"/>
                    <a:pt x="664" y="725"/>
                    <a:pt x="576" y="538"/>
                  </a:cubicBezTo>
                  <a:cubicBezTo>
                    <a:pt x="489" y="363"/>
                    <a:pt x="364" y="188"/>
                    <a:pt x="239" y="38"/>
                  </a:cubicBezTo>
                  <a:cubicBezTo>
                    <a:pt x="215" y="11"/>
                    <a:pt x="188"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 name="Google Shape;664;p4"/>
            <p:cNvSpPr/>
            <p:nvPr/>
          </p:nvSpPr>
          <p:spPr>
            <a:xfrm>
              <a:off x="5631075" y="3882625"/>
              <a:ext cx="82725" cy="271450"/>
            </a:xfrm>
            <a:custGeom>
              <a:avLst/>
              <a:gdLst/>
              <a:ahLst/>
              <a:cxnLst/>
              <a:rect l="l" t="t" r="r" b="b"/>
              <a:pathLst>
                <a:path w="3309" h="10858" extrusionOk="0">
                  <a:moveTo>
                    <a:pt x="1775" y="7819"/>
                  </a:moveTo>
                  <a:cubicBezTo>
                    <a:pt x="1812" y="7882"/>
                    <a:pt x="1837" y="7944"/>
                    <a:pt x="1875" y="8019"/>
                  </a:cubicBezTo>
                  <a:cubicBezTo>
                    <a:pt x="2075" y="8457"/>
                    <a:pt x="2237" y="8894"/>
                    <a:pt x="2425" y="9344"/>
                  </a:cubicBezTo>
                  <a:cubicBezTo>
                    <a:pt x="2525" y="9569"/>
                    <a:pt x="2637" y="9781"/>
                    <a:pt x="2737" y="10006"/>
                  </a:cubicBezTo>
                  <a:cubicBezTo>
                    <a:pt x="2825" y="10181"/>
                    <a:pt x="2887" y="10344"/>
                    <a:pt x="2962" y="10519"/>
                  </a:cubicBezTo>
                  <a:cubicBezTo>
                    <a:pt x="2700" y="10344"/>
                    <a:pt x="2587" y="10019"/>
                    <a:pt x="2475" y="9731"/>
                  </a:cubicBezTo>
                  <a:cubicBezTo>
                    <a:pt x="2350" y="9382"/>
                    <a:pt x="2187" y="9044"/>
                    <a:pt x="1950" y="8744"/>
                  </a:cubicBezTo>
                  <a:cubicBezTo>
                    <a:pt x="1837" y="8607"/>
                    <a:pt x="1700" y="8469"/>
                    <a:pt x="1550" y="8357"/>
                  </a:cubicBezTo>
                  <a:cubicBezTo>
                    <a:pt x="1438" y="8269"/>
                    <a:pt x="1238" y="8169"/>
                    <a:pt x="1238" y="7994"/>
                  </a:cubicBezTo>
                  <a:cubicBezTo>
                    <a:pt x="1238" y="7944"/>
                    <a:pt x="1263" y="7857"/>
                    <a:pt x="1325" y="7857"/>
                  </a:cubicBezTo>
                  <a:cubicBezTo>
                    <a:pt x="1331" y="7856"/>
                    <a:pt x="1337" y="7856"/>
                    <a:pt x="1342" y="7856"/>
                  </a:cubicBezTo>
                  <a:cubicBezTo>
                    <a:pt x="1417" y="7856"/>
                    <a:pt x="1484" y="7921"/>
                    <a:pt x="1568" y="7921"/>
                  </a:cubicBezTo>
                  <a:cubicBezTo>
                    <a:pt x="1574" y="7921"/>
                    <a:pt x="1581" y="7920"/>
                    <a:pt x="1587" y="7919"/>
                  </a:cubicBezTo>
                  <a:cubicBezTo>
                    <a:pt x="1662" y="7907"/>
                    <a:pt x="1725" y="7869"/>
                    <a:pt x="1775" y="7819"/>
                  </a:cubicBezTo>
                  <a:close/>
                  <a:moveTo>
                    <a:pt x="437" y="1"/>
                  </a:moveTo>
                  <a:cubicBezTo>
                    <a:pt x="414" y="1"/>
                    <a:pt x="391" y="11"/>
                    <a:pt x="375" y="34"/>
                  </a:cubicBezTo>
                  <a:cubicBezTo>
                    <a:pt x="0" y="746"/>
                    <a:pt x="263" y="1571"/>
                    <a:pt x="375" y="2308"/>
                  </a:cubicBezTo>
                  <a:cubicBezTo>
                    <a:pt x="438" y="2733"/>
                    <a:pt x="400" y="3133"/>
                    <a:pt x="375" y="3558"/>
                  </a:cubicBezTo>
                  <a:cubicBezTo>
                    <a:pt x="350" y="3921"/>
                    <a:pt x="325" y="4295"/>
                    <a:pt x="413" y="4658"/>
                  </a:cubicBezTo>
                  <a:cubicBezTo>
                    <a:pt x="500" y="4945"/>
                    <a:pt x="675" y="5245"/>
                    <a:pt x="900" y="5445"/>
                  </a:cubicBezTo>
                  <a:cubicBezTo>
                    <a:pt x="1000" y="5533"/>
                    <a:pt x="1125" y="5595"/>
                    <a:pt x="1238" y="5683"/>
                  </a:cubicBezTo>
                  <a:cubicBezTo>
                    <a:pt x="1313" y="5733"/>
                    <a:pt x="1388" y="5795"/>
                    <a:pt x="1400" y="5882"/>
                  </a:cubicBezTo>
                  <a:cubicBezTo>
                    <a:pt x="1425" y="5995"/>
                    <a:pt x="1350" y="6095"/>
                    <a:pt x="1288" y="6182"/>
                  </a:cubicBezTo>
                  <a:cubicBezTo>
                    <a:pt x="1100" y="6482"/>
                    <a:pt x="1088" y="6782"/>
                    <a:pt x="1300" y="7082"/>
                  </a:cubicBezTo>
                  <a:cubicBezTo>
                    <a:pt x="1400" y="7220"/>
                    <a:pt x="1512" y="7345"/>
                    <a:pt x="1600" y="7482"/>
                  </a:cubicBezTo>
                  <a:cubicBezTo>
                    <a:pt x="1612" y="7507"/>
                    <a:pt x="1625" y="7532"/>
                    <a:pt x="1637" y="7557"/>
                  </a:cubicBezTo>
                  <a:cubicBezTo>
                    <a:pt x="1625" y="7595"/>
                    <a:pt x="1600" y="7670"/>
                    <a:pt x="1562" y="7682"/>
                  </a:cubicBezTo>
                  <a:cubicBezTo>
                    <a:pt x="1558" y="7683"/>
                    <a:pt x="1554" y="7684"/>
                    <a:pt x="1548" y="7684"/>
                  </a:cubicBezTo>
                  <a:cubicBezTo>
                    <a:pt x="1504" y="7684"/>
                    <a:pt x="1421" y="7643"/>
                    <a:pt x="1388" y="7632"/>
                  </a:cubicBezTo>
                  <a:cubicBezTo>
                    <a:pt x="1372" y="7629"/>
                    <a:pt x="1356" y="7627"/>
                    <a:pt x="1339" y="7627"/>
                  </a:cubicBezTo>
                  <a:cubicBezTo>
                    <a:pt x="1289" y="7627"/>
                    <a:pt x="1238" y="7641"/>
                    <a:pt x="1200" y="7670"/>
                  </a:cubicBezTo>
                  <a:cubicBezTo>
                    <a:pt x="1075" y="7732"/>
                    <a:pt x="1000" y="7894"/>
                    <a:pt x="1013" y="8032"/>
                  </a:cubicBezTo>
                  <a:cubicBezTo>
                    <a:pt x="1013" y="8194"/>
                    <a:pt x="1138" y="8332"/>
                    <a:pt x="1250" y="8432"/>
                  </a:cubicBezTo>
                  <a:cubicBezTo>
                    <a:pt x="1400" y="8582"/>
                    <a:pt x="1575" y="8694"/>
                    <a:pt x="1712" y="8857"/>
                  </a:cubicBezTo>
                  <a:cubicBezTo>
                    <a:pt x="1862" y="9019"/>
                    <a:pt x="1987" y="9194"/>
                    <a:pt x="2087" y="9382"/>
                  </a:cubicBezTo>
                  <a:cubicBezTo>
                    <a:pt x="2200" y="9569"/>
                    <a:pt x="2262" y="9781"/>
                    <a:pt x="2337" y="9981"/>
                  </a:cubicBezTo>
                  <a:cubicBezTo>
                    <a:pt x="2487" y="10356"/>
                    <a:pt x="2712" y="10781"/>
                    <a:pt x="3137" y="10856"/>
                  </a:cubicBezTo>
                  <a:cubicBezTo>
                    <a:pt x="3143" y="10857"/>
                    <a:pt x="3150" y="10857"/>
                    <a:pt x="3156" y="10857"/>
                  </a:cubicBezTo>
                  <a:cubicBezTo>
                    <a:pt x="3246" y="10857"/>
                    <a:pt x="3309" y="10775"/>
                    <a:pt x="3262" y="10681"/>
                  </a:cubicBezTo>
                  <a:cubicBezTo>
                    <a:pt x="3075" y="10281"/>
                    <a:pt x="2912" y="9869"/>
                    <a:pt x="2750" y="9444"/>
                  </a:cubicBezTo>
                  <a:cubicBezTo>
                    <a:pt x="2600" y="9044"/>
                    <a:pt x="2412" y="8657"/>
                    <a:pt x="2250" y="8269"/>
                  </a:cubicBezTo>
                  <a:cubicBezTo>
                    <a:pt x="2100" y="7932"/>
                    <a:pt x="1950" y="7595"/>
                    <a:pt x="1762" y="7270"/>
                  </a:cubicBezTo>
                  <a:cubicBezTo>
                    <a:pt x="1675" y="7132"/>
                    <a:pt x="1587" y="6995"/>
                    <a:pt x="1512" y="6857"/>
                  </a:cubicBezTo>
                  <a:cubicBezTo>
                    <a:pt x="1413" y="6682"/>
                    <a:pt x="1413" y="6557"/>
                    <a:pt x="1475" y="6382"/>
                  </a:cubicBezTo>
                  <a:cubicBezTo>
                    <a:pt x="1575" y="6095"/>
                    <a:pt x="1650" y="5808"/>
                    <a:pt x="1400" y="5595"/>
                  </a:cubicBezTo>
                  <a:cubicBezTo>
                    <a:pt x="1288" y="5508"/>
                    <a:pt x="1150" y="5445"/>
                    <a:pt x="1050" y="5345"/>
                  </a:cubicBezTo>
                  <a:cubicBezTo>
                    <a:pt x="925" y="5245"/>
                    <a:pt x="825" y="5108"/>
                    <a:pt x="763" y="4958"/>
                  </a:cubicBezTo>
                  <a:cubicBezTo>
                    <a:pt x="488" y="4245"/>
                    <a:pt x="713" y="3483"/>
                    <a:pt x="663" y="2746"/>
                  </a:cubicBezTo>
                  <a:cubicBezTo>
                    <a:pt x="600" y="1871"/>
                    <a:pt x="63" y="959"/>
                    <a:pt x="513" y="109"/>
                  </a:cubicBezTo>
                  <a:cubicBezTo>
                    <a:pt x="539" y="49"/>
                    <a:pt x="488" y="1"/>
                    <a:pt x="4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 name="Google Shape;665;p4"/>
            <p:cNvSpPr/>
            <p:nvPr/>
          </p:nvSpPr>
          <p:spPr>
            <a:xfrm>
              <a:off x="5637950" y="3852775"/>
              <a:ext cx="58750" cy="36425"/>
            </a:xfrm>
            <a:custGeom>
              <a:avLst/>
              <a:gdLst/>
              <a:ahLst/>
              <a:cxnLst/>
              <a:rect l="l" t="t" r="r" b="b"/>
              <a:pathLst>
                <a:path w="2350" h="1457" extrusionOk="0">
                  <a:moveTo>
                    <a:pt x="1775" y="0"/>
                  </a:moveTo>
                  <a:cubicBezTo>
                    <a:pt x="1706" y="0"/>
                    <a:pt x="1637" y="10"/>
                    <a:pt x="1562" y="28"/>
                  </a:cubicBezTo>
                  <a:cubicBezTo>
                    <a:pt x="1437" y="53"/>
                    <a:pt x="1300" y="78"/>
                    <a:pt x="1175" y="128"/>
                  </a:cubicBezTo>
                  <a:cubicBezTo>
                    <a:pt x="1038" y="191"/>
                    <a:pt x="963" y="278"/>
                    <a:pt x="900" y="416"/>
                  </a:cubicBezTo>
                  <a:cubicBezTo>
                    <a:pt x="875" y="491"/>
                    <a:pt x="850" y="553"/>
                    <a:pt x="825" y="628"/>
                  </a:cubicBezTo>
                  <a:cubicBezTo>
                    <a:pt x="800" y="691"/>
                    <a:pt x="775" y="778"/>
                    <a:pt x="713" y="816"/>
                  </a:cubicBezTo>
                  <a:cubicBezTo>
                    <a:pt x="638" y="866"/>
                    <a:pt x="500" y="866"/>
                    <a:pt x="413" y="878"/>
                  </a:cubicBezTo>
                  <a:cubicBezTo>
                    <a:pt x="275" y="891"/>
                    <a:pt x="163" y="953"/>
                    <a:pt x="88" y="1066"/>
                  </a:cubicBezTo>
                  <a:cubicBezTo>
                    <a:pt x="25" y="1178"/>
                    <a:pt x="0" y="1291"/>
                    <a:pt x="25" y="1415"/>
                  </a:cubicBezTo>
                  <a:cubicBezTo>
                    <a:pt x="31" y="1444"/>
                    <a:pt x="54" y="1457"/>
                    <a:pt x="79" y="1457"/>
                  </a:cubicBezTo>
                  <a:cubicBezTo>
                    <a:pt x="110" y="1457"/>
                    <a:pt x="143" y="1437"/>
                    <a:pt x="150" y="1403"/>
                  </a:cubicBezTo>
                  <a:cubicBezTo>
                    <a:pt x="163" y="1141"/>
                    <a:pt x="475" y="1178"/>
                    <a:pt x="650" y="1153"/>
                  </a:cubicBezTo>
                  <a:cubicBezTo>
                    <a:pt x="763" y="1141"/>
                    <a:pt x="863" y="1091"/>
                    <a:pt x="925" y="991"/>
                  </a:cubicBezTo>
                  <a:cubicBezTo>
                    <a:pt x="988" y="878"/>
                    <a:pt x="1000" y="753"/>
                    <a:pt x="1025" y="628"/>
                  </a:cubicBezTo>
                  <a:cubicBezTo>
                    <a:pt x="1050" y="491"/>
                    <a:pt x="1063" y="366"/>
                    <a:pt x="1200" y="291"/>
                  </a:cubicBezTo>
                  <a:cubicBezTo>
                    <a:pt x="1298" y="236"/>
                    <a:pt x="1415" y="201"/>
                    <a:pt x="1518" y="201"/>
                  </a:cubicBezTo>
                  <a:cubicBezTo>
                    <a:pt x="1533" y="201"/>
                    <a:pt x="1548" y="202"/>
                    <a:pt x="1562" y="203"/>
                  </a:cubicBezTo>
                  <a:cubicBezTo>
                    <a:pt x="1687" y="216"/>
                    <a:pt x="1800" y="266"/>
                    <a:pt x="1912" y="303"/>
                  </a:cubicBezTo>
                  <a:cubicBezTo>
                    <a:pt x="2025" y="341"/>
                    <a:pt x="2125" y="403"/>
                    <a:pt x="2250" y="416"/>
                  </a:cubicBezTo>
                  <a:cubicBezTo>
                    <a:pt x="2325" y="416"/>
                    <a:pt x="2350" y="328"/>
                    <a:pt x="2325" y="266"/>
                  </a:cubicBezTo>
                  <a:cubicBezTo>
                    <a:pt x="2275" y="141"/>
                    <a:pt x="2112" y="66"/>
                    <a:pt x="1987" y="28"/>
                  </a:cubicBezTo>
                  <a:cubicBezTo>
                    <a:pt x="1912" y="10"/>
                    <a:pt x="1844" y="0"/>
                    <a:pt x="17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 name="Google Shape;666;p4"/>
            <p:cNvSpPr/>
            <p:nvPr/>
          </p:nvSpPr>
          <p:spPr>
            <a:xfrm>
              <a:off x="5657325" y="3861250"/>
              <a:ext cx="41250" cy="25500"/>
            </a:xfrm>
            <a:custGeom>
              <a:avLst/>
              <a:gdLst/>
              <a:ahLst/>
              <a:cxnLst/>
              <a:rect l="l" t="t" r="r" b="b"/>
              <a:pathLst>
                <a:path w="1650" h="1020" extrusionOk="0">
                  <a:moveTo>
                    <a:pt x="1445" y="1"/>
                  </a:moveTo>
                  <a:cubicBezTo>
                    <a:pt x="1282" y="1"/>
                    <a:pt x="1132" y="97"/>
                    <a:pt x="1037" y="227"/>
                  </a:cubicBezTo>
                  <a:cubicBezTo>
                    <a:pt x="1000" y="302"/>
                    <a:pt x="975" y="377"/>
                    <a:pt x="962" y="452"/>
                  </a:cubicBezTo>
                  <a:cubicBezTo>
                    <a:pt x="950" y="539"/>
                    <a:pt x="987" y="627"/>
                    <a:pt x="975" y="714"/>
                  </a:cubicBezTo>
                  <a:cubicBezTo>
                    <a:pt x="962" y="764"/>
                    <a:pt x="912" y="777"/>
                    <a:pt x="862" y="777"/>
                  </a:cubicBezTo>
                  <a:cubicBezTo>
                    <a:pt x="775" y="777"/>
                    <a:pt x="675" y="777"/>
                    <a:pt x="587" y="764"/>
                  </a:cubicBezTo>
                  <a:cubicBezTo>
                    <a:pt x="512" y="739"/>
                    <a:pt x="413" y="714"/>
                    <a:pt x="350" y="652"/>
                  </a:cubicBezTo>
                  <a:cubicBezTo>
                    <a:pt x="325" y="639"/>
                    <a:pt x="313" y="627"/>
                    <a:pt x="300" y="602"/>
                  </a:cubicBezTo>
                  <a:cubicBezTo>
                    <a:pt x="300" y="602"/>
                    <a:pt x="288" y="590"/>
                    <a:pt x="288" y="589"/>
                  </a:cubicBezTo>
                  <a:lnTo>
                    <a:pt x="288" y="589"/>
                  </a:lnTo>
                  <a:cubicBezTo>
                    <a:pt x="289" y="591"/>
                    <a:pt x="290" y="591"/>
                    <a:pt x="291" y="591"/>
                  </a:cubicBezTo>
                  <a:cubicBezTo>
                    <a:pt x="297" y="591"/>
                    <a:pt x="288" y="552"/>
                    <a:pt x="288" y="552"/>
                  </a:cubicBezTo>
                  <a:cubicBezTo>
                    <a:pt x="288" y="475"/>
                    <a:pt x="226" y="426"/>
                    <a:pt x="165" y="426"/>
                  </a:cubicBezTo>
                  <a:cubicBezTo>
                    <a:pt x="126" y="426"/>
                    <a:pt x="87" y="446"/>
                    <a:pt x="63" y="489"/>
                  </a:cubicBezTo>
                  <a:cubicBezTo>
                    <a:pt x="0" y="589"/>
                    <a:pt x="50" y="702"/>
                    <a:pt x="113" y="777"/>
                  </a:cubicBezTo>
                  <a:cubicBezTo>
                    <a:pt x="188" y="839"/>
                    <a:pt x="263" y="877"/>
                    <a:pt x="350" y="914"/>
                  </a:cubicBezTo>
                  <a:cubicBezTo>
                    <a:pt x="491" y="970"/>
                    <a:pt x="666" y="1019"/>
                    <a:pt x="830" y="1019"/>
                  </a:cubicBezTo>
                  <a:cubicBezTo>
                    <a:pt x="884" y="1019"/>
                    <a:pt x="937" y="1014"/>
                    <a:pt x="987" y="1002"/>
                  </a:cubicBezTo>
                  <a:cubicBezTo>
                    <a:pt x="1100" y="977"/>
                    <a:pt x="1187" y="902"/>
                    <a:pt x="1212" y="802"/>
                  </a:cubicBezTo>
                  <a:cubicBezTo>
                    <a:pt x="1250" y="702"/>
                    <a:pt x="1225" y="602"/>
                    <a:pt x="1225" y="489"/>
                  </a:cubicBezTo>
                  <a:cubicBezTo>
                    <a:pt x="1225" y="371"/>
                    <a:pt x="1337" y="263"/>
                    <a:pt x="1456" y="263"/>
                  </a:cubicBezTo>
                  <a:cubicBezTo>
                    <a:pt x="1462" y="263"/>
                    <a:pt x="1468" y="264"/>
                    <a:pt x="1475" y="264"/>
                  </a:cubicBezTo>
                  <a:cubicBezTo>
                    <a:pt x="1650" y="264"/>
                    <a:pt x="1650" y="14"/>
                    <a:pt x="1475" y="2"/>
                  </a:cubicBezTo>
                  <a:cubicBezTo>
                    <a:pt x="1465" y="1"/>
                    <a:pt x="1455" y="1"/>
                    <a:pt x="14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 name="Google Shape;667;p4"/>
            <p:cNvSpPr/>
            <p:nvPr/>
          </p:nvSpPr>
          <p:spPr>
            <a:xfrm>
              <a:off x="5645025" y="3925500"/>
              <a:ext cx="450" cy="175"/>
            </a:xfrm>
            <a:custGeom>
              <a:avLst/>
              <a:gdLst/>
              <a:ahLst/>
              <a:cxnLst/>
              <a:rect l="l" t="t" r="r" b="b"/>
              <a:pathLst>
                <a:path w="18" h="7" extrusionOk="0">
                  <a:moveTo>
                    <a:pt x="3" y="1"/>
                  </a:moveTo>
                  <a:cubicBezTo>
                    <a:pt x="1" y="1"/>
                    <a:pt x="9" y="6"/>
                    <a:pt x="17" y="6"/>
                  </a:cubicBezTo>
                  <a:cubicBezTo>
                    <a:pt x="9" y="2"/>
                    <a:pt x="5" y="1"/>
                    <a:pt x="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 name="Google Shape;668;p4"/>
            <p:cNvSpPr/>
            <p:nvPr/>
          </p:nvSpPr>
          <p:spPr>
            <a:xfrm>
              <a:off x="5639125" y="3880175"/>
              <a:ext cx="38825" cy="52900"/>
            </a:xfrm>
            <a:custGeom>
              <a:avLst/>
              <a:gdLst/>
              <a:ahLst/>
              <a:cxnLst/>
              <a:rect l="l" t="t" r="r" b="b"/>
              <a:pathLst>
                <a:path w="1553" h="2116" extrusionOk="0">
                  <a:moveTo>
                    <a:pt x="1267" y="1"/>
                  </a:moveTo>
                  <a:cubicBezTo>
                    <a:pt x="1255" y="1"/>
                    <a:pt x="1241" y="3"/>
                    <a:pt x="1228" y="7"/>
                  </a:cubicBezTo>
                  <a:cubicBezTo>
                    <a:pt x="1165" y="20"/>
                    <a:pt x="1116" y="95"/>
                    <a:pt x="1141" y="157"/>
                  </a:cubicBezTo>
                  <a:cubicBezTo>
                    <a:pt x="1203" y="319"/>
                    <a:pt x="1290" y="519"/>
                    <a:pt x="1203" y="682"/>
                  </a:cubicBezTo>
                  <a:cubicBezTo>
                    <a:pt x="1116" y="819"/>
                    <a:pt x="928" y="844"/>
                    <a:pt x="828" y="969"/>
                  </a:cubicBezTo>
                  <a:cubicBezTo>
                    <a:pt x="703" y="1094"/>
                    <a:pt x="666" y="1257"/>
                    <a:pt x="591" y="1407"/>
                  </a:cubicBezTo>
                  <a:cubicBezTo>
                    <a:pt x="541" y="1494"/>
                    <a:pt x="478" y="1582"/>
                    <a:pt x="416" y="1657"/>
                  </a:cubicBezTo>
                  <a:cubicBezTo>
                    <a:pt x="391" y="1682"/>
                    <a:pt x="353" y="1719"/>
                    <a:pt x="316" y="1757"/>
                  </a:cubicBezTo>
                  <a:cubicBezTo>
                    <a:pt x="303" y="1769"/>
                    <a:pt x="278" y="1782"/>
                    <a:pt x="266" y="1807"/>
                  </a:cubicBezTo>
                  <a:cubicBezTo>
                    <a:pt x="253" y="1807"/>
                    <a:pt x="253" y="1819"/>
                    <a:pt x="253" y="1819"/>
                  </a:cubicBezTo>
                  <a:cubicBezTo>
                    <a:pt x="253" y="1819"/>
                    <a:pt x="266" y="1819"/>
                    <a:pt x="278" y="1832"/>
                  </a:cubicBezTo>
                  <a:cubicBezTo>
                    <a:pt x="256" y="1821"/>
                    <a:pt x="234" y="1817"/>
                    <a:pt x="213" y="1817"/>
                  </a:cubicBezTo>
                  <a:cubicBezTo>
                    <a:pt x="83" y="1817"/>
                    <a:pt x="1" y="1995"/>
                    <a:pt x="141" y="2082"/>
                  </a:cubicBezTo>
                  <a:cubicBezTo>
                    <a:pt x="182" y="2105"/>
                    <a:pt x="221" y="2116"/>
                    <a:pt x="260" y="2116"/>
                  </a:cubicBezTo>
                  <a:cubicBezTo>
                    <a:pt x="444" y="2116"/>
                    <a:pt x="593" y="1876"/>
                    <a:pt x="666" y="1732"/>
                  </a:cubicBezTo>
                  <a:cubicBezTo>
                    <a:pt x="728" y="1632"/>
                    <a:pt x="778" y="1519"/>
                    <a:pt x="816" y="1407"/>
                  </a:cubicBezTo>
                  <a:cubicBezTo>
                    <a:pt x="853" y="1307"/>
                    <a:pt x="878" y="1194"/>
                    <a:pt x="953" y="1107"/>
                  </a:cubicBezTo>
                  <a:cubicBezTo>
                    <a:pt x="1028" y="1019"/>
                    <a:pt x="1128" y="1044"/>
                    <a:pt x="1228" y="1007"/>
                  </a:cubicBezTo>
                  <a:cubicBezTo>
                    <a:pt x="1328" y="969"/>
                    <a:pt x="1403" y="894"/>
                    <a:pt x="1453" y="794"/>
                  </a:cubicBezTo>
                  <a:cubicBezTo>
                    <a:pt x="1553" y="557"/>
                    <a:pt x="1478" y="319"/>
                    <a:pt x="1390" y="95"/>
                  </a:cubicBezTo>
                  <a:cubicBezTo>
                    <a:pt x="1370" y="43"/>
                    <a:pt x="1324" y="1"/>
                    <a:pt x="12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 name="Google Shape;669;p4"/>
            <p:cNvSpPr/>
            <p:nvPr/>
          </p:nvSpPr>
          <p:spPr>
            <a:xfrm>
              <a:off x="5667325" y="3885325"/>
              <a:ext cx="34075" cy="39800"/>
            </a:xfrm>
            <a:custGeom>
              <a:avLst/>
              <a:gdLst/>
              <a:ahLst/>
              <a:cxnLst/>
              <a:rect l="l" t="t" r="r" b="b"/>
              <a:pathLst>
                <a:path w="1363" h="1592" extrusionOk="0">
                  <a:moveTo>
                    <a:pt x="884" y="249"/>
                  </a:moveTo>
                  <a:cubicBezTo>
                    <a:pt x="958" y="249"/>
                    <a:pt x="1002" y="307"/>
                    <a:pt x="1025" y="376"/>
                  </a:cubicBezTo>
                  <a:cubicBezTo>
                    <a:pt x="1062" y="488"/>
                    <a:pt x="1087" y="601"/>
                    <a:pt x="1112" y="713"/>
                  </a:cubicBezTo>
                  <a:cubicBezTo>
                    <a:pt x="1150" y="913"/>
                    <a:pt x="1162" y="1176"/>
                    <a:pt x="1000" y="1313"/>
                  </a:cubicBezTo>
                  <a:cubicBezTo>
                    <a:pt x="956" y="1368"/>
                    <a:pt x="884" y="1403"/>
                    <a:pt x="817" y="1403"/>
                  </a:cubicBezTo>
                  <a:cubicBezTo>
                    <a:pt x="807" y="1403"/>
                    <a:pt x="797" y="1402"/>
                    <a:pt x="787" y="1401"/>
                  </a:cubicBezTo>
                  <a:cubicBezTo>
                    <a:pt x="687" y="1376"/>
                    <a:pt x="612" y="1276"/>
                    <a:pt x="562" y="1201"/>
                  </a:cubicBezTo>
                  <a:cubicBezTo>
                    <a:pt x="487" y="1101"/>
                    <a:pt x="412" y="1001"/>
                    <a:pt x="350" y="901"/>
                  </a:cubicBezTo>
                  <a:cubicBezTo>
                    <a:pt x="300" y="826"/>
                    <a:pt x="250" y="713"/>
                    <a:pt x="325" y="651"/>
                  </a:cubicBezTo>
                  <a:cubicBezTo>
                    <a:pt x="337" y="638"/>
                    <a:pt x="350" y="613"/>
                    <a:pt x="362" y="601"/>
                  </a:cubicBezTo>
                  <a:cubicBezTo>
                    <a:pt x="387" y="588"/>
                    <a:pt x="412" y="551"/>
                    <a:pt x="425" y="526"/>
                  </a:cubicBezTo>
                  <a:cubicBezTo>
                    <a:pt x="437" y="451"/>
                    <a:pt x="537" y="401"/>
                    <a:pt x="600" y="363"/>
                  </a:cubicBezTo>
                  <a:cubicBezTo>
                    <a:pt x="675" y="313"/>
                    <a:pt x="762" y="276"/>
                    <a:pt x="862" y="251"/>
                  </a:cubicBezTo>
                  <a:cubicBezTo>
                    <a:pt x="870" y="250"/>
                    <a:pt x="877" y="249"/>
                    <a:pt x="884" y="249"/>
                  </a:cubicBezTo>
                  <a:close/>
                  <a:moveTo>
                    <a:pt x="829" y="1"/>
                  </a:moveTo>
                  <a:cubicBezTo>
                    <a:pt x="700" y="1"/>
                    <a:pt x="577" y="44"/>
                    <a:pt x="462" y="101"/>
                  </a:cubicBezTo>
                  <a:cubicBezTo>
                    <a:pt x="312" y="188"/>
                    <a:pt x="187" y="288"/>
                    <a:pt x="150" y="463"/>
                  </a:cubicBezTo>
                  <a:cubicBezTo>
                    <a:pt x="150" y="463"/>
                    <a:pt x="150" y="476"/>
                    <a:pt x="150" y="476"/>
                  </a:cubicBezTo>
                  <a:cubicBezTo>
                    <a:pt x="37" y="563"/>
                    <a:pt x="0" y="738"/>
                    <a:pt x="50" y="888"/>
                  </a:cubicBezTo>
                  <a:cubicBezTo>
                    <a:pt x="100" y="1026"/>
                    <a:pt x="212" y="1138"/>
                    <a:pt x="325" y="1251"/>
                  </a:cubicBezTo>
                  <a:cubicBezTo>
                    <a:pt x="425" y="1351"/>
                    <a:pt x="512" y="1488"/>
                    <a:pt x="650" y="1551"/>
                  </a:cubicBezTo>
                  <a:cubicBezTo>
                    <a:pt x="706" y="1579"/>
                    <a:pt x="765" y="1592"/>
                    <a:pt x="823" y="1592"/>
                  </a:cubicBezTo>
                  <a:cubicBezTo>
                    <a:pt x="894" y="1592"/>
                    <a:pt x="963" y="1572"/>
                    <a:pt x="1025" y="1538"/>
                  </a:cubicBezTo>
                  <a:cubicBezTo>
                    <a:pt x="1300" y="1401"/>
                    <a:pt x="1362" y="1063"/>
                    <a:pt x="1325" y="788"/>
                  </a:cubicBezTo>
                  <a:cubicBezTo>
                    <a:pt x="1312" y="626"/>
                    <a:pt x="1287" y="463"/>
                    <a:pt x="1225" y="313"/>
                  </a:cubicBezTo>
                  <a:cubicBezTo>
                    <a:pt x="1187" y="176"/>
                    <a:pt x="1100" y="51"/>
                    <a:pt x="950" y="14"/>
                  </a:cubicBezTo>
                  <a:cubicBezTo>
                    <a:pt x="909" y="5"/>
                    <a:pt x="869" y="1"/>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 name="Google Shape;670;p4"/>
            <p:cNvSpPr/>
            <p:nvPr/>
          </p:nvSpPr>
          <p:spPr>
            <a:xfrm>
              <a:off x="5679325" y="3878825"/>
              <a:ext cx="38000" cy="13000"/>
            </a:xfrm>
            <a:custGeom>
              <a:avLst/>
              <a:gdLst/>
              <a:ahLst/>
              <a:cxnLst/>
              <a:rect l="l" t="t" r="r" b="b"/>
              <a:pathLst>
                <a:path w="1520" h="520" extrusionOk="0">
                  <a:moveTo>
                    <a:pt x="170" y="1"/>
                  </a:moveTo>
                  <a:cubicBezTo>
                    <a:pt x="78" y="1"/>
                    <a:pt x="1" y="139"/>
                    <a:pt x="82" y="211"/>
                  </a:cubicBezTo>
                  <a:cubicBezTo>
                    <a:pt x="270" y="365"/>
                    <a:pt x="467" y="520"/>
                    <a:pt x="708" y="520"/>
                  </a:cubicBezTo>
                  <a:cubicBezTo>
                    <a:pt x="740" y="520"/>
                    <a:pt x="773" y="517"/>
                    <a:pt x="807" y="511"/>
                  </a:cubicBezTo>
                  <a:cubicBezTo>
                    <a:pt x="932" y="498"/>
                    <a:pt x="1032" y="423"/>
                    <a:pt x="1120" y="336"/>
                  </a:cubicBezTo>
                  <a:cubicBezTo>
                    <a:pt x="1157" y="311"/>
                    <a:pt x="1195" y="286"/>
                    <a:pt x="1245" y="286"/>
                  </a:cubicBezTo>
                  <a:cubicBezTo>
                    <a:pt x="1252" y="285"/>
                    <a:pt x="1258" y="284"/>
                    <a:pt x="1265" y="284"/>
                  </a:cubicBezTo>
                  <a:cubicBezTo>
                    <a:pt x="1312" y="284"/>
                    <a:pt x="1351" y="313"/>
                    <a:pt x="1390" y="313"/>
                  </a:cubicBezTo>
                  <a:cubicBezTo>
                    <a:pt x="1396" y="313"/>
                    <a:pt x="1401" y="312"/>
                    <a:pt x="1407" y="311"/>
                  </a:cubicBezTo>
                  <a:cubicBezTo>
                    <a:pt x="1482" y="299"/>
                    <a:pt x="1519" y="236"/>
                    <a:pt x="1494" y="174"/>
                  </a:cubicBezTo>
                  <a:cubicBezTo>
                    <a:pt x="1457" y="89"/>
                    <a:pt x="1342" y="68"/>
                    <a:pt x="1245" y="68"/>
                  </a:cubicBezTo>
                  <a:cubicBezTo>
                    <a:pt x="1213" y="68"/>
                    <a:pt x="1182" y="70"/>
                    <a:pt x="1157" y="74"/>
                  </a:cubicBezTo>
                  <a:cubicBezTo>
                    <a:pt x="1095" y="86"/>
                    <a:pt x="1032" y="124"/>
                    <a:pt x="982" y="149"/>
                  </a:cubicBezTo>
                  <a:cubicBezTo>
                    <a:pt x="945" y="186"/>
                    <a:pt x="895" y="224"/>
                    <a:pt x="845" y="236"/>
                  </a:cubicBezTo>
                  <a:cubicBezTo>
                    <a:pt x="807" y="252"/>
                    <a:pt x="768" y="259"/>
                    <a:pt x="728" y="259"/>
                  </a:cubicBezTo>
                  <a:cubicBezTo>
                    <a:pt x="549" y="259"/>
                    <a:pt x="366" y="116"/>
                    <a:pt x="232" y="24"/>
                  </a:cubicBezTo>
                  <a:cubicBezTo>
                    <a:pt x="212" y="8"/>
                    <a:pt x="19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 name="Google Shape;671;p4"/>
            <p:cNvSpPr/>
            <p:nvPr/>
          </p:nvSpPr>
          <p:spPr>
            <a:xfrm>
              <a:off x="5673875" y="3881150"/>
              <a:ext cx="13150" cy="9825"/>
            </a:xfrm>
            <a:custGeom>
              <a:avLst/>
              <a:gdLst/>
              <a:ahLst/>
              <a:cxnLst/>
              <a:rect l="l" t="t" r="r" b="b"/>
              <a:pathLst>
                <a:path w="526" h="393" extrusionOk="0">
                  <a:moveTo>
                    <a:pt x="371" y="0"/>
                  </a:moveTo>
                  <a:cubicBezTo>
                    <a:pt x="360" y="0"/>
                    <a:pt x="349" y="2"/>
                    <a:pt x="338" y="6"/>
                  </a:cubicBezTo>
                  <a:cubicBezTo>
                    <a:pt x="300" y="18"/>
                    <a:pt x="263" y="31"/>
                    <a:pt x="225" y="43"/>
                  </a:cubicBezTo>
                  <a:lnTo>
                    <a:pt x="113" y="81"/>
                  </a:lnTo>
                  <a:cubicBezTo>
                    <a:pt x="100" y="93"/>
                    <a:pt x="75" y="93"/>
                    <a:pt x="63" y="118"/>
                  </a:cubicBezTo>
                  <a:cubicBezTo>
                    <a:pt x="50" y="118"/>
                    <a:pt x="25" y="143"/>
                    <a:pt x="25" y="156"/>
                  </a:cubicBezTo>
                  <a:cubicBezTo>
                    <a:pt x="13" y="181"/>
                    <a:pt x="0" y="193"/>
                    <a:pt x="0" y="218"/>
                  </a:cubicBezTo>
                  <a:cubicBezTo>
                    <a:pt x="0" y="231"/>
                    <a:pt x="0" y="256"/>
                    <a:pt x="0" y="280"/>
                  </a:cubicBezTo>
                  <a:cubicBezTo>
                    <a:pt x="13" y="318"/>
                    <a:pt x="38" y="355"/>
                    <a:pt x="75" y="368"/>
                  </a:cubicBezTo>
                  <a:cubicBezTo>
                    <a:pt x="88" y="380"/>
                    <a:pt x="100" y="380"/>
                    <a:pt x="113" y="393"/>
                  </a:cubicBezTo>
                  <a:lnTo>
                    <a:pt x="200" y="393"/>
                  </a:lnTo>
                  <a:cubicBezTo>
                    <a:pt x="238" y="380"/>
                    <a:pt x="275" y="355"/>
                    <a:pt x="313" y="343"/>
                  </a:cubicBezTo>
                  <a:cubicBezTo>
                    <a:pt x="363" y="330"/>
                    <a:pt x="400" y="305"/>
                    <a:pt x="450" y="280"/>
                  </a:cubicBezTo>
                  <a:cubicBezTo>
                    <a:pt x="475" y="268"/>
                    <a:pt x="488" y="256"/>
                    <a:pt x="500" y="243"/>
                  </a:cubicBezTo>
                  <a:cubicBezTo>
                    <a:pt x="513" y="231"/>
                    <a:pt x="513" y="206"/>
                    <a:pt x="525" y="193"/>
                  </a:cubicBezTo>
                  <a:cubicBezTo>
                    <a:pt x="525" y="181"/>
                    <a:pt x="525" y="168"/>
                    <a:pt x="525" y="156"/>
                  </a:cubicBezTo>
                  <a:cubicBezTo>
                    <a:pt x="525" y="131"/>
                    <a:pt x="525" y="118"/>
                    <a:pt x="513" y="93"/>
                  </a:cubicBezTo>
                  <a:cubicBezTo>
                    <a:pt x="513" y="81"/>
                    <a:pt x="500" y="68"/>
                    <a:pt x="500" y="68"/>
                  </a:cubicBezTo>
                  <a:cubicBezTo>
                    <a:pt x="488" y="43"/>
                    <a:pt x="475" y="31"/>
                    <a:pt x="450" y="18"/>
                  </a:cubicBezTo>
                  <a:cubicBezTo>
                    <a:pt x="424" y="9"/>
                    <a:pt x="397"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 name="Google Shape;672;p4"/>
            <p:cNvSpPr/>
            <p:nvPr/>
          </p:nvSpPr>
          <p:spPr>
            <a:xfrm>
              <a:off x="5640125" y="3929225"/>
              <a:ext cx="28450" cy="95375"/>
            </a:xfrm>
            <a:custGeom>
              <a:avLst/>
              <a:gdLst/>
              <a:ahLst/>
              <a:cxnLst/>
              <a:rect l="l" t="t" r="r" b="b"/>
              <a:pathLst>
                <a:path w="1138" h="3815" extrusionOk="0">
                  <a:moveTo>
                    <a:pt x="223" y="1"/>
                  </a:moveTo>
                  <a:cubicBezTo>
                    <a:pt x="195" y="1"/>
                    <a:pt x="166" y="10"/>
                    <a:pt x="138" y="32"/>
                  </a:cubicBezTo>
                  <a:cubicBezTo>
                    <a:pt x="26" y="120"/>
                    <a:pt x="1" y="282"/>
                    <a:pt x="76" y="419"/>
                  </a:cubicBezTo>
                  <a:cubicBezTo>
                    <a:pt x="163" y="594"/>
                    <a:pt x="351" y="632"/>
                    <a:pt x="513" y="732"/>
                  </a:cubicBezTo>
                  <a:cubicBezTo>
                    <a:pt x="701" y="832"/>
                    <a:pt x="788" y="1044"/>
                    <a:pt x="726" y="1244"/>
                  </a:cubicBezTo>
                  <a:cubicBezTo>
                    <a:pt x="676" y="1432"/>
                    <a:pt x="538" y="1582"/>
                    <a:pt x="563" y="1782"/>
                  </a:cubicBezTo>
                  <a:cubicBezTo>
                    <a:pt x="588" y="1957"/>
                    <a:pt x="788" y="2057"/>
                    <a:pt x="738" y="2256"/>
                  </a:cubicBezTo>
                  <a:cubicBezTo>
                    <a:pt x="701" y="2419"/>
                    <a:pt x="601" y="2556"/>
                    <a:pt x="563" y="2719"/>
                  </a:cubicBezTo>
                  <a:cubicBezTo>
                    <a:pt x="513" y="2881"/>
                    <a:pt x="563" y="3019"/>
                    <a:pt x="663" y="3156"/>
                  </a:cubicBezTo>
                  <a:cubicBezTo>
                    <a:pt x="801" y="3331"/>
                    <a:pt x="876" y="3444"/>
                    <a:pt x="801" y="3669"/>
                  </a:cubicBezTo>
                  <a:cubicBezTo>
                    <a:pt x="777" y="3757"/>
                    <a:pt x="845" y="3814"/>
                    <a:pt x="917" y="3814"/>
                  </a:cubicBezTo>
                  <a:cubicBezTo>
                    <a:pt x="957" y="3814"/>
                    <a:pt x="999" y="3796"/>
                    <a:pt x="1026" y="3756"/>
                  </a:cubicBezTo>
                  <a:cubicBezTo>
                    <a:pt x="1125" y="3606"/>
                    <a:pt x="1138" y="3406"/>
                    <a:pt x="1063" y="3244"/>
                  </a:cubicBezTo>
                  <a:cubicBezTo>
                    <a:pt x="1001" y="3094"/>
                    <a:pt x="863" y="2994"/>
                    <a:pt x="801" y="2856"/>
                  </a:cubicBezTo>
                  <a:cubicBezTo>
                    <a:pt x="726" y="2694"/>
                    <a:pt x="838" y="2556"/>
                    <a:pt x="901" y="2406"/>
                  </a:cubicBezTo>
                  <a:cubicBezTo>
                    <a:pt x="951" y="2256"/>
                    <a:pt x="963" y="2119"/>
                    <a:pt x="901" y="1969"/>
                  </a:cubicBezTo>
                  <a:cubicBezTo>
                    <a:pt x="863" y="1882"/>
                    <a:pt x="838" y="1844"/>
                    <a:pt x="851" y="1744"/>
                  </a:cubicBezTo>
                  <a:cubicBezTo>
                    <a:pt x="851" y="1644"/>
                    <a:pt x="851" y="1557"/>
                    <a:pt x="876" y="1469"/>
                  </a:cubicBezTo>
                  <a:cubicBezTo>
                    <a:pt x="888" y="1307"/>
                    <a:pt x="926" y="1144"/>
                    <a:pt x="888" y="982"/>
                  </a:cubicBezTo>
                  <a:cubicBezTo>
                    <a:pt x="863" y="832"/>
                    <a:pt x="776" y="669"/>
                    <a:pt x="676" y="557"/>
                  </a:cubicBezTo>
                  <a:cubicBezTo>
                    <a:pt x="626" y="494"/>
                    <a:pt x="201" y="282"/>
                    <a:pt x="313" y="195"/>
                  </a:cubicBezTo>
                  <a:cubicBezTo>
                    <a:pt x="401" y="117"/>
                    <a:pt x="322" y="1"/>
                    <a:pt x="2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 name="Google Shape;673;p4"/>
            <p:cNvSpPr/>
            <p:nvPr/>
          </p:nvSpPr>
          <p:spPr>
            <a:xfrm>
              <a:off x="5655950" y="3947375"/>
              <a:ext cx="37625" cy="38125"/>
            </a:xfrm>
            <a:custGeom>
              <a:avLst/>
              <a:gdLst/>
              <a:ahLst/>
              <a:cxnLst/>
              <a:rect l="l" t="t" r="r" b="b"/>
              <a:pathLst>
                <a:path w="1505" h="1525" extrusionOk="0">
                  <a:moveTo>
                    <a:pt x="768" y="1"/>
                  </a:moveTo>
                  <a:cubicBezTo>
                    <a:pt x="699" y="1"/>
                    <a:pt x="628" y="7"/>
                    <a:pt x="555" y="18"/>
                  </a:cubicBezTo>
                  <a:cubicBezTo>
                    <a:pt x="405" y="43"/>
                    <a:pt x="268" y="118"/>
                    <a:pt x="130" y="193"/>
                  </a:cubicBezTo>
                  <a:cubicBezTo>
                    <a:pt x="52" y="238"/>
                    <a:pt x="94" y="374"/>
                    <a:pt x="176" y="374"/>
                  </a:cubicBezTo>
                  <a:cubicBezTo>
                    <a:pt x="185" y="374"/>
                    <a:pt x="195" y="372"/>
                    <a:pt x="205" y="368"/>
                  </a:cubicBezTo>
                  <a:cubicBezTo>
                    <a:pt x="335" y="325"/>
                    <a:pt x="482" y="312"/>
                    <a:pt x="623" y="312"/>
                  </a:cubicBezTo>
                  <a:cubicBezTo>
                    <a:pt x="685" y="312"/>
                    <a:pt x="747" y="314"/>
                    <a:pt x="805" y="318"/>
                  </a:cubicBezTo>
                  <a:cubicBezTo>
                    <a:pt x="905" y="331"/>
                    <a:pt x="992" y="343"/>
                    <a:pt x="1080" y="368"/>
                  </a:cubicBezTo>
                  <a:cubicBezTo>
                    <a:pt x="1155" y="393"/>
                    <a:pt x="1242" y="406"/>
                    <a:pt x="1280" y="481"/>
                  </a:cubicBezTo>
                  <a:cubicBezTo>
                    <a:pt x="1317" y="581"/>
                    <a:pt x="1292" y="706"/>
                    <a:pt x="1292" y="806"/>
                  </a:cubicBezTo>
                  <a:cubicBezTo>
                    <a:pt x="1280" y="918"/>
                    <a:pt x="1267" y="1043"/>
                    <a:pt x="1230" y="1143"/>
                  </a:cubicBezTo>
                  <a:cubicBezTo>
                    <a:pt x="1217" y="1181"/>
                    <a:pt x="1205" y="1218"/>
                    <a:pt x="1167" y="1231"/>
                  </a:cubicBezTo>
                  <a:cubicBezTo>
                    <a:pt x="1152" y="1238"/>
                    <a:pt x="1136" y="1241"/>
                    <a:pt x="1121" y="1241"/>
                  </a:cubicBezTo>
                  <a:cubicBezTo>
                    <a:pt x="1086" y="1241"/>
                    <a:pt x="1052" y="1227"/>
                    <a:pt x="1017" y="1218"/>
                  </a:cubicBezTo>
                  <a:cubicBezTo>
                    <a:pt x="953" y="1200"/>
                    <a:pt x="889" y="1188"/>
                    <a:pt x="820" y="1188"/>
                  </a:cubicBezTo>
                  <a:cubicBezTo>
                    <a:pt x="795" y="1188"/>
                    <a:pt x="769" y="1190"/>
                    <a:pt x="742" y="1193"/>
                  </a:cubicBezTo>
                  <a:cubicBezTo>
                    <a:pt x="642" y="1206"/>
                    <a:pt x="530" y="1243"/>
                    <a:pt x="430" y="1243"/>
                  </a:cubicBezTo>
                  <a:cubicBezTo>
                    <a:pt x="393" y="1243"/>
                    <a:pt x="355" y="1243"/>
                    <a:pt x="330" y="1231"/>
                  </a:cubicBezTo>
                  <a:cubicBezTo>
                    <a:pt x="318" y="1231"/>
                    <a:pt x="305" y="1218"/>
                    <a:pt x="305" y="1218"/>
                  </a:cubicBezTo>
                  <a:cubicBezTo>
                    <a:pt x="293" y="1218"/>
                    <a:pt x="293" y="1218"/>
                    <a:pt x="293" y="1193"/>
                  </a:cubicBezTo>
                  <a:cubicBezTo>
                    <a:pt x="272" y="1128"/>
                    <a:pt x="218" y="1099"/>
                    <a:pt x="164" y="1099"/>
                  </a:cubicBezTo>
                  <a:cubicBezTo>
                    <a:pt x="82" y="1099"/>
                    <a:pt x="0" y="1163"/>
                    <a:pt x="30" y="1268"/>
                  </a:cubicBezTo>
                  <a:cubicBezTo>
                    <a:pt x="75" y="1449"/>
                    <a:pt x="251" y="1525"/>
                    <a:pt x="425" y="1525"/>
                  </a:cubicBezTo>
                  <a:cubicBezTo>
                    <a:pt x="492" y="1525"/>
                    <a:pt x="559" y="1514"/>
                    <a:pt x="617" y="1493"/>
                  </a:cubicBezTo>
                  <a:cubicBezTo>
                    <a:pt x="723" y="1446"/>
                    <a:pt x="828" y="1367"/>
                    <a:pt x="943" y="1367"/>
                  </a:cubicBezTo>
                  <a:cubicBezTo>
                    <a:pt x="951" y="1367"/>
                    <a:pt x="959" y="1367"/>
                    <a:pt x="967" y="1368"/>
                  </a:cubicBezTo>
                  <a:cubicBezTo>
                    <a:pt x="1030" y="1375"/>
                    <a:pt x="1093" y="1394"/>
                    <a:pt x="1153" y="1394"/>
                  </a:cubicBezTo>
                  <a:cubicBezTo>
                    <a:pt x="1201" y="1394"/>
                    <a:pt x="1248" y="1382"/>
                    <a:pt x="1292" y="1343"/>
                  </a:cubicBezTo>
                  <a:cubicBezTo>
                    <a:pt x="1392" y="1256"/>
                    <a:pt x="1417" y="1118"/>
                    <a:pt x="1430" y="1006"/>
                  </a:cubicBezTo>
                  <a:cubicBezTo>
                    <a:pt x="1455" y="856"/>
                    <a:pt x="1467" y="718"/>
                    <a:pt x="1480" y="568"/>
                  </a:cubicBezTo>
                  <a:cubicBezTo>
                    <a:pt x="1492" y="431"/>
                    <a:pt x="1505" y="293"/>
                    <a:pt x="1405" y="193"/>
                  </a:cubicBezTo>
                  <a:cubicBezTo>
                    <a:pt x="1305" y="93"/>
                    <a:pt x="1155" y="56"/>
                    <a:pt x="1017" y="31"/>
                  </a:cubicBezTo>
                  <a:cubicBezTo>
                    <a:pt x="935" y="10"/>
                    <a:pt x="852" y="1"/>
                    <a:pt x="7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 name="Google Shape;674;p4"/>
            <p:cNvSpPr/>
            <p:nvPr/>
          </p:nvSpPr>
          <p:spPr>
            <a:xfrm>
              <a:off x="5670675" y="3918550"/>
              <a:ext cx="17175" cy="32250"/>
            </a:xfrm>
            <a:custGeom>
              <a:avLst/>
              <a:gdLst/>
              <a:ahLst/>
              <a:cxnLst/>
              <a:rect l="l" t="t" r="r" b="b"/>
              <a:pathLst>
                <a:path w="687" h="1290" extrusionOk="0">
                  <a:moveTo>
                    <a:pt x="547" y="1"/>
                  </a:moveTo>
                  <a:cubicBezTo>
                    <a:pt x="474" y="1"/>
                    <a:pt x="409" y="74"/>
                    <a:pt x="391" y="147"/>
                  </a:cubicBezTo>
                  <a:cubicBezTo>
                    <a:pt x="353" y="272"/>
                    <a:pt x="353" y="422"/>
                    <a:pt x="341" y="559"/>
                  </a:cubicBezTo>
                  <a:cubicBezTo>
                    <a:pt x="328" y="746"/>
                    <a:pt x="291" y="1009"/>
                    <a:pt x="91" y="1096"/>
                  </a:cubicBezTo>
                  <a:cubicBezTo>
                    <a:pt x="1" y="1142"/>
                    <a:pt x="53" y="1289"/>
                    <a:pt x="138" y="1289"/>
                  </a:cubicBezTo>
                  <a:cubicBezTo>
                    <a:pt x="147" y="1289"/>
                    <a:pt x="156" y="1287"/>
                    <a:pt x="166" y="1284"/>
                  </a:cubicBezTo>
                  <a:cubicBezTo>
                    <a:pt x="378" y="1221"/>
                    <a:pt x="503" y="1034"/>
                    <a:pt x="541" y="821"/>
                  </a:cubicBezTo>
                  <a:cubicBezTo>
                    <a:pt x="566" y="696"/>
                    <a:pt x="553" y="584"/>
                    <a:pt x="553" y="459"/>
                  </a:cubicBezTo>
                  <a:cubicBezTo>
                    <a:pt x="541" y="397"/>
                    <a:pt x="541" y="347"/>
                    <a:pt x="541" y="284"/>
                  </a:cubicBezTo>
                  <a:cubicBezTo>
                    <a:pt x="541" y="247"/>
                    <a:pt x="541" y="222"/>
                    <a:pt x="553" y="184"/>
                  </a:cubicBezTo>
                  <a:cubicBezTo>
                    <a:pt x="553" y="184"/>
                    <a:pt x="553" y="172"/>
                    <a:pt x="553" y="172"/>
                  </a:cubicBezTo>
                  <a:cubicBezTo>
                    <a:pt x="558" y="172"/>
                    <a:pt x="563" y="173"/>
                    <a:pt x="568" y="173"/>
                  </a:cubicBezTo>
                  <a:cubicBezTo>
                    <a:pt x="636" y="173"/>
                    <a:pt x="687" y="93"/>
                    <a:pt x="628" y="34"/>
                  </a:cubicBezTo>
                  <a:cubicBezTo>
                    <a:pt x="601" y="11"/>
                    <a:pt x="573" y="1"/>
                    <a:pt x="5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 name="Google Shape;675;p4"/>
            <p:cNvSpPr/>
            <p:nvPr/>
          </p:nvSpPr>
          <p:spPr>
            <a:xfrm>
              <a:off x="5693900" y="3880850"/>
              <a:ext cx="99350" cy="208475"/>
            </a:xfrm>
            <a:custGeom>
              <a:avLst/>
              <a:gdLst/>
              <a:ahLst/>
              <a:cxnLst/>
              <a:rect l="l" t="t" r="r" b="b"/>
              <a:pathLst>
                <a:path w="3974" h="8339" extrusionOk="0">
                  <a:moveTo>
                    <a:pt x="853" y="0"/>
                  </a:moveTo>
                  <a:cubicBezTo>
                    <a:pt x="808" y="0"/>
                    <a:pt x="762" y="29"/>
                    <a:pt x="749" y="80"/>
                  </a:cubicBezTo>
                  <a:cubicBezTo>
                    <a:pt x="712" y="180"/>
                    <a:pt x="724" y="292"/>
                    <a:pt x="749" y="392"/>
                  </a:cubicBezTo>
                  <a:cubicBezTo>
                    <a:pt x="762" y="417"/>
                    <a:pt x="762" y="430"/>
                    <a:pt x="762" y="455"/>
                  </a:cubicBezTo>
                  <a:cubicBezTo>
                    <a:pt x="787" y="592"/>
                    <a:pt x="849" y="730"/>
                    <a:pt x="849" y="867"/>
                  </a:cubicBezTo>
                  <a:cubicBezTo>
                    <a:pt x="860" y="1132"/>
                    <a:pt x="548" y="1226"/>
                    <a:pt x="308" y="1226"/>
                  </a:cubicBezTo>
                  <a:cubicBezTo>
                    <a:pt x="264" y="1226"/>
                    <a:pt x="223" y="1223"/>
                    <a:pt x="187" y="1217"/>
                  </a:cubicBezTo>
                  <a:cubicBezTo>
                    <a:pt x="179" y="1216"/>
                    <a:pt x="172" y="1216"/>
                    <a:pt x="165" y="1216"/>
                  </a:cubicBezTo>
                  <a:cubicBezTo>
                    <a:pt x="0" y="1216"/>
                    <a:pt x="19" y="1493"/>
                    <a:pt x="187" y="1517"/>
                  </a:cubicBezTo>
                  <a:cubicBezTo>
                    <a:pt x="226" y="1522"/>
                    <a:pt x="266" y="1524"/>
                    <a:pt x="307" y="1524"/>
                  </a:cubicBezTo>
                  <a:cubicBezTo>
                    <a:pt x="602" y="1524"/>
                    <a:pt x="914" y="1401"/>
                    <a:pt x="1024" y="1105"/>
                  </a:cubicBezTo>
                  <a:cubicBezTo>
                    <a:pt x="1049" y="1042"/>
                    <a:pt x="1061" y="955"/>
                    <a:pt x="1049" y="880"/>
                  </a:cubicBezTo>
                  <a:lnTo>
                    <a:pt x="1049" y="880"/>
                  </a:lnTo>
                  <a:cubicBezTo>
                    <a:pt x="1174" y="1005"/>
                    <a:pt x="1299" y="1130"/>
                    <a:pt x="1411" y="1242"/>
                  </a:cubicBezTo>
                  <a:cubicBezTo>
                    <a:pt x="1824" y="1642"/>
                    <a:pt x="2199" y="2105"/>
                    <a:pt x="2474" y="2604"/>
                  </a:cubicBezTo>
                  <a:cubicBezTo>
                    <a:pt x="2761" y="3167"/>
                    <a:pt x="2936" y="3767"/>
                    <a:pt x="3111" y="4354"/>
                  </a:cubicBezTo>
                  <a:cubicBezTo>
                    <a:pt x="3298" y="4979"/>
                    <a:pt x="3511" y="5604"/>
                    <a:pt x="3648" y="6241"/>
                  </a:cubicBezTo>
                  <a:cubicBezTo>
                    <a:pt x="3723" y="6578"/>
                    <a:pt x="3773" y="6941"/>
                    <a:pt x="3711" y="7291"/>
                  </a:cubicBezTo>
                  <a:cubicBezTo>
                    <a:pt x="3661" y="7616"/>
                    <a:pt x="3561" y="7953"/>
                    <a:pt x="3323" y="8190"/>
                  </a:cubicBezTo>
                  <a:cubicBezTo>
                    <a:pt x="3255" y="8249"/>
                    <a:pt x="3324" y="8338"/>
                    <a:pt x="3394" y="8338"/>
                  </a:cubicBezTo>
                  <a:cubicBezTo>
                    <a:pt x="3413" y="8338"/>
                    <a:pt x="3432" y="8332"/>
                    <a:pt x="3448" y="8315"/>
                  </a:cubicBezTo>
                  <a:cubicBezTo>
                    <a:pt x="3648" y="8115"/>
                    <a:pt x="3811" y="7890"/>
                    <a:pt x="3886" y="7628"/>
                  </a:cubicBezTo>
                  <a:cubicBezTo>
                    <a:pt x="3973" y="7353"/>
                    <a:pt x="3973" y="7041"/>
                    <a:pt x="3936" y="6753"/>
                  </a:cubicBezTo>
                  <a:cubicBezTo>
                    <a:pt x="3861" y="6103"/>
                    <a:pt x="3623" y="5479"/>
                    <a:pt x="3448" y="4854"/>
                  </a:cubicBezTo>
                  <a:cubicBezTo>
                    <a:pt x="3261" y="4229"/>
                    <a:pt x="3111" y="3592"/>
                    <a:pt x="2848" y="3004"/>
                  </a:cubicBezTo>
                  <a:cubicBezTo>
                    <a:pt x="2611" y="2467"/>
                    <a:pt x="2324" y="1967"/>
                    <a:pt x="1949" y="1517"/>
                  </a:cubicBezTo>
                  <a:cubicBezTo>
                    <a:pt x="1749" y="1280"/>
                    <a:pt x="1511" y="1067"/>
                    <a:pt x="1311" y="830"/>
                  </a:cubicBezTo>
                  <a:cubicBezTo>
                    <a:pt x="1211" y="717"/>
                    <a:pt x="1136" y="617"/>
                    <a:pt x="1061" y="492"/>
                  </a:cubicBezTo>
                  <a:cubicBezTo>
                    <a:pt x="986" y="355"/>
                    <a:pt x="986" y="230"/>
                    <a:pt x="949" y="80"/>
                  </a:cubicBezTo>
                  <a:cubicBezTo>
                    <a:pt x="937" y="25"/>
                    <a:pt x="895" y="0"/>
                    <a:pt x="8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 name="Google Shape;676;p4"/>
            <p:cNvSpPr/>
            <p:nvPr/>
          </p:nvSpPr>
          <p:spPr>
            <a:xfrm>
              <a:off x="5728850" y="3971125"/>
              <a:ext cx="41575" cy="93225"/>
            </a:xfrm>
            <a:custGeom>
              <a:avLst/>
              <a:gdLst/>
              <a:ahLst/>
              <a:cxnLst/>
              <a:rect l="l" t="t" r="r" b="b"/>
              <a:pathLst>
                <a:path w="1663" h="3729" extrusionOk="0">
                  <a:moveTo>
                    <a:pt x="1138" y="284"/>
                  </a:moveTo>
                  <a:cubicBezTo>
                    <a:pt x="1220" y="284"/>
                    <a:pt x="1301" y="312"/>
                    <a:pt x="1326" y="393"/>
                  </a:cubicBezTo>
                  <a:cubicBezTo>
                    <a:pt x="1338" y="418"/>
                    <a:pt x="1326" y="443"/>
                    <a:pt x="1326" y="468"/>
                  </a:cubicBezTo>
                  <a:cubicBezTo>
                    <a:pt x="1213" y="493"/>
                    <a:pt x="1113" y="593"/>
                    <a:pt x="1076" y="718"/>
                  </a:cubicBezTo>
                  <a:cubicBezTo>
                    <a:pt x="1038" y="843"/>
                    <a:pt x="1063" y="955"/>
                    <a:pt x="1113" y="1080"/>
                  </a:cubicBezTo>
                  <a:cubicBezTo>
                    <a:pt x="1151" y="1230"/>
                    <a:pt x="1201" y="1368"/>
                    <a:pt x="1226" y="1530"/>
                  </a:cubicBezTo>
                  <a:cubicBezTo>
                    <a:pt x="1251" y="1680"/>
                    <a:pt x="1251" y="1855"/>
                    <a:pt x="1226" y="2005"/>
                  </a:cubicBezTo>
                  <a:cubicBezTo>
                    <a:pt x="1201" y="2168"/>
                    <a:pt x="1138" y="2317"/>
                    <a:pt x="1101" y="2467"/>
                  </a:cubicBezTo>
                  <a:cubicBezTo>
                    <a:pt x="1088" y="2605"/>
                    <a:pt x="1101" y="2730"/>
                    <a:pt x="1113" y="2867"/>
                  </a:cubicBezTo>
                  <a:cubicBezTo>
                    <a:pt x="1126" y="3005"/>
                    <a:pt x="1163" y="3180"/>
                    <a:pt x="1088" y="3317"/>
                  </a:cubicBezTo>
                  <a:cubicBezTo>
                    <a:pt x="1026" y="3417"/>
                    <a:pt x="913" y="3455"/>
                    <a:pt x="801" y="3467"/>
                  </a:cubicBezTo>
                  <a:cubicBezTo>
                    <a:pt x="771" y="3467"/>
                    <a:pt x="727" y="3470"/>
                    <a:pt x="679" y="3470"/>
                  </a:cubicBezTo>
                  <a:cubicBezTo>
                    <a:pt x="583" y="3470"/>
                    <a:pt x="472" y="3459"/>
                    <a:pt x="438" y="3392"/>
                  </a:cubicBezTo>
                  <a:cubicBezTo>
                    <a:pt x="413" y="3342"/>
                    <a:pt x="426" y="3205"/>
                    <a:pt x="426" y="3142"/>
                  </a:cubicBezTo>
                  <a:cubicBezTo>
                    <a:pt x="413" y="3055"/>
                    <a:pt x="413" y="2967"/>
                    <a:pt x="401" y="2880"/>
                  </a:cubicBezTo>
                  <a:cubicBezTo>
                    <a:pt x="388" y="2705"/>
                    <a:pt x="376" y="2542"/>
                    <a:pt x="363" y="2367"/>
                  </a:cubicBezTo>
                  <a:cubicBezTo>
                    <a:pt x="338" y="2030"/>
                    <a:pt x="301" y="1693"/>
                    <a:pt x="288" y="1355"/>
                  </a:cubicBezTo>
                  <a:cubicBezTo>
                    <a:pt x="288" y="1205"/>
                    <a:pt x="288" y="1055"/>
                    <a:pt x="338" y="918"/>
                  </a:cubicBezTo>
                  <a:cubicBezTo>
                    <a:pt x="388" y="755"/>
                    <a:pt x="488" y="643"/>
                    <a:pt x="613" y="543"/>
                  </a:cubicBezTo>
                  <a:cubicBezTo>
                    <a:pt x="738" y="455"/>
                    <a:pt x="863" y="356"/>
                    <a:pt x="1013" y="306"/>
                  </a:cubicBezTo>
                  <a:cubicBezTo>
                    <a:pt x="1048" y="292"/>
                    <a:pt x="1093" y="284"/>
                    <a:pt x="1138" y="284"/>
                  </a:cubicBezTo>
                  <a:close/>
                  <a:moveTo>
                    <a:pt x="1134" y="0"/>
                  </a:moveTo>
                  <a:cubicBezTo>
                    <a:pt x="919" y="0"/>
                    <a:pt x="718" y="143"/>
                    <a:pt x="551" y="268"/>
                  </a:cubicBezTo>
                  <a:cubicBezTo>
                    <a:pt x="313" y="455"/>
                    <a:pt x="113" y="655"/>
                    <a:pt x="63" y="968"/>
                  </a:cubicBezTo>
                  <a:cubicBezTo>
                    <a:pt x="1" y="1318"/>
                    <a:pt x="51" y="1680"/>
                    <a:pt x="76" y="2018"/>
                  </a:cubicBezTo>
                  <a:cubicBezTo>
                    <a:pt x="101" y="2380"/>
                    <a:pt x="138" y="2742"/>
                    <a:pt x="163" y="3105"/>
                  </a:cubicBezTo>
                  <a:cubicBezTo>
                    <a:pt x="163" y="3242"/>
                    <a:pt x="151" y="3417"/>
                    <a:pt x="213" y="3542"/>
                  </a:cubicBezTo>
                  <a:cubicBezTo>
                    <a:pt x="276" y="3680"/>
                    <a:pt x="413" y="3692"/>
                    <a:pt x="551" y="3717"/>
                  </a:cubicBezTo>
                  <a:cubicBezTo>
                    <a:pt x="611" y="3724"/>
                    <a:pt x="675" y="3729"/>
                    <a:pt x="739" y="3729"/>
                  </a:cubicBezTo>
                  <a:cubicBezTo>
                    <a:pt x="916" y="3729"/>
                    <a:pt x="1101" y="3692"/>
                    <a:pt x="1238" y="3555"/>
                  </a:cubicBezTo>
                  <a:cubicBezTo>
                    <a:pt x="1438" y="3355"/>
                    <a:pt x="1400" y="3055"/>
                    <a:pt x="1363" y="2792"/>
                  </a:cubicBezTo>
                  <a:cubicBezTo>
                    <a:pt x="1313" y="2405"/>
                    <a:pt x="1425" y="2030"/>
                    <a:pt x="1425" y="1655"/>
                  </a:cubicBezTo>
                  <a:cubicBezTo>
                    <a:pt x="1425" y="1480"/>
                    <a:pt x="1400" y="1305"/>
                    <a:pt x="1363" y="1130"/>
                  </a:cubicBezTo>
                  <a:cubicBezTo>
                    <a:pt x="1351" y="1055"/>
                    <a:pt x="1326" y="968"/>
                    <a:pt x="1313" y="893"/>
                  </a:cubicBezTo>
                  <a:cubicBezTo>
                    <a:pt x="1313" y="833"/>
                    <a:pt x="1336" y="680"/>
                    <a:pt x="1416" y="680"/>
                  </a:cubicBezTo>
                  <a:cubicBezTo>
                    <a:pt x="1419" y="680"/>
                    <a:pt x="1422" y="680"/>
                    <a:pt x="1425" y="680"/>
                  </a:cubicBezTo>
                  <a:cubicBezTo>
                    <a:pt x="1438" y="680"/>
                    <a:pt x="1450" y="680"/>
                    <a:pt x="1463" y="693"/>
                  </a:cubicBezTo>
                  <a:cubicBezTo>
                    <a:pt x="1481" y="704"/>
                    <a:pt x="1498" y="708"/>
                    <a:pt x="1515" y="708"/>
                  </a:cubicBezTo>
                  <a:cubicBezTo>
                    <a:pt x="1558" y="708"/>
                    <a:pt x="1595" y="679"/>
                    <a:pt x="1613" y="643"/>
                  </a:cubicBezTo>
                  <a:cubicBezTo>
                    <a:pt x="1638" y="618"/>
                    <a:pt x="1650" y="593"/>
                    <a:pt x="1663" y="555"/>
                  </a:cubicBezTo>
                  <a:cubicBezTo>
                    <a:pt x="1663" y="505"/>
                    <a:pt x="1650" y="443"/>
                    <a:pt x="1600" y="405"/>
                  </a:cubicBezTo>
                  <a:cubicBezTo>
                    <a:pt x="1600" y="405"/>
                    <a:pt x="1600" y="393"/>
                    <a:pt x="1600" y="381"/>
                  </a:cubicBezTo>
                  <a:cubicBezTo>
                    <a:pt x="1600" y="331"/>
                    <a:pt x="1575" y="281"/>
                    <a:pt x="1550" y="231"/>
                  </a:cubicBezTo>
                  <a:cubicBezTo>
                    <a:pt x="1488" y="131"/>
                    <a:pt x="1388" y="56"/>
                    <a:pt x="1263" y="18"/>
                  </a:cubicBezTo>
                  <a:cubicBezTo>
                    <a:pt x="1220" y="6"/>
                    <a:pt x="1177" y="0"/>
                    <a:pt x="1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 name="Google Shape;677;p4"/>
            <p:cNvSpPr/>
            <p:nvPr/>
          </p:nvSpPr>
          <p:spPr>
            <a:xfrm>
              <a:off x="5733550" y="4056125"/>
              <a:ext cx="36725" cy="24775"/>
            </a:xfrm>
            <a:custGeom>
              <a:avLst/>
              <a:gdLst/>
              <a:ahLst/>
              <a:cxnLst/>
              <a:rect l="l" t="t" r="r" b="b"/>
              <a:pathLst>
                <a:path w="1469" h="991" extrusionOk="0">
                  <a:moveTo>
                    <a:pt x="1124" y="1"/>
                  </a:moveTo>
                  <a:cubicBezTo>
                    <a:pt x="1108" y="1"/>
                    <a:pt x="1092" y="2"/>
                    <a:pt x="1075" y="5"/>
                  </a:cubicBezTo>
                  <a:cubicBezTo>
                    <a:pt x="953" y="17"/>
                    <a:pt x="974" y="230"/>
                    <a:pt x="1102" y="230"/>
                  </a:cubicBezTo>
                  <a:cubicBezTo>
                    <a:pt x="1105" y="230"/>
                    <a:pt x="1109" y="230"/>
                    <a:pt x="1113" y="230"/>
                  </a:cubicBezTo>
                  <a:cubicBezTo>
                    <a:pt x="1116" y="228"/>
                    <a:pt x="1119" y="227"/>
                    <a:pt x="1123" y="227"/>
                  </a:cubicBezTo>
                  <a:cubicBezTo>
                    <a:pt x="1144" y="227"/>
                    <a:pt x="1163" y="258"/>
                    <a:pt x="1163" y="280"/>
                  </a:cubicBezTo>
                  <a:cubicBezTo>
                    <a:pt x="1163" y="367"/>
                    <a:pt x="1113" y="442"/>
                    <a:pt x="1075" y="505"/>
                  </a:cubicBezTo>
                  <a:cubicBezTo>
                    <a:pt x="1025" y="567"/>
                    <a:pt x="963" y="630"/>
                    <a:pt x="925" y="717"/>
                  </a:cubicBezTo>
                  <a:cubicBezTo>
                    <a:pt x="913" y="730"/>
                    <a:pt x="900" y="742"/>
                    <a:pt x="900" y="767"/>
                  </a:cubicBezTo>
                  <a:cubicBezTo>
                    <a:pt x="892" y="767"/>
                    <a:pt x="883" y="761"/>
                    <a:pt x="879" y="761"/>
                  </a:cubicBezTo>
                  <a:cubicBezTo>
                    <a:pt x="876" y="761"/>
                    <a:pt x="875" y="763"/>
                    <a:pt x="875" y="767"/>
                  </a:cubicBezTo>
                  <a:cubicBezTo>
                    <a:pt x="863" y="754"/>
                    <a:pt x="838" y="754"/>
                    <a:pt x="825" y="742"/>
                  </a:cubicBezTo>
                  <a:cubicBezTo>
                    <a:pt x="750" y="717"/>
                    <a:pt x="675" y="680"/>
                    <a:pt x="600" y="642"/>
                  </a:cubicBezTo>
                  <a:cubicBezTo>
                    <a:pt x="525" y="617"/>
                    <a:pt x="450" y="580"/>
                    <a:pt x="388" y="530"/>
                  </a:cubicBezTo>
                  <a:cubicBezTo>
                    <a:pt x="363" y="517"/>
                    <a:pt x="338" y="480"/>
                    <a:pt x="325" y="467"/>
                  </a:cubicBezTo>
                  <a:cubicBezTo>
                    <a:pt x="300" y="430"/>
                    <a:pt x="300" y="417"/>
                    <a:pt x="288" y="392"/>
                  </a:cubicBezTo>
                  <a:cubicBezTo>
                    <a:pt x="275" y="342"/>
                    <a:pt x="263" y="292"/>
                    <a:pt x="300" y="242"/>
                  </a:cubicBezTo>
                  <a:cubicBezTo>
                    <a:pt x="331" y="180"/>
                    <a:pt x="268" y="92"/>
                    <a:pt x="203" y="92"/>
                  </a:cubicBezTo>
                  <a:cubicBezTo>
                    <a:pt x="189" y="92"/>
                    <a:pt x="176" y="96"/>
                    <a:pt x="163" y="105"/>
                  </a:cubicBezTo>
                  <a:cubicBezTo>
                    <a:pt x="88" y="155"/>
                    <a:pt x="38" y="230"/>
                    <a:pt x="13" y="317"/>
                  </a:cubicBezTo>
                  <a:cubicBezTo>
                    <a:pt x="0" y="405"/>
                    <a:pt x="25" y="517"/>
                    <a:pt x="75" y="592"/>
                  </a:cubicBezTo>
                  <a:cubicBezTo>
                    <a:pt x="175" y="754"/>
                    <a:pt x="375" y="842"/>
                    <a:pt x="550" y="904"/>
                  </a:cubicBezTo>
                  <a:cubicBezTo>
                    <a:pt x="645" y="941"/>
                    <a:pt x="761" y="990"/>
                    <a:pt x="863" y="990"/>
                  </a:cubicBezTo>
                  <a:cubicBezTo>
                    <a:pt x="937" y="990"/>
                    <a:pt x="1003" y="965"/>
                    <a:pt x="1050" y="892"/>
                  </a:cubicBezTo>
                  <a:cubicBezTo>
                    <a:pt x="1075" y="854"/>
                    <a:pt x="1088" y="817"/>
                    <a:pt x="1113" y="779"/>
                  </a:cubicBezTo>
                  <a:cubicBezTo>
                    <a:pt x="1138" y="730"/>
                    <a:pt x="1163" y="705"/>
                    <a:pt x="1200" y="667"/>
                  </a:cubicBezTo>
                  <a:cubicBezTo>
                    <a:pt x="1262" y="592"/>
                    <a:pt x="1337" y="530"/>
                    <a:pt x="1375" y="430"/>
                  </a:cubicBezTo>
                  <a:cubicBezTo>
                    <a:pt x="1468" y="232"/>
                    <a:pt x="1344" y="1"/>
                    <a:pt x="11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 name="Google Shape;678;p4"/>
            <p:cNvSpPr/>
            <p:nvPr/>
          </p:nvSpPr>
          <p:spPr>
            <a:xfrm>
              <a:off x="5655750" y="3993450"/>
              <a:ext cx="81000" cy="60775"/>
            </a:xfrm>
            <a:custGeom>
              <a:avLst/>
              <a:gdLst/>
              <a:ahLst/>
              <a:cxnLst/>
              <a:rect l="l" t="t" r="r" b="b"/>
              <a:pathLst>
                <a:path w="3240" h="2431" extrusionOk="0">
                  <a:moveTo>
                    <a:pt x="641" y="1"/>
                  </a:moveTo>
                  <a:cubicBezTo>
                    <a:pt x="449" y="1"/>
                    <a:pt x="256" y="28"/>
                    <a:pt x="88" y="75"/>
                  </a:cubicBezTo>
                  <a:cubicBezTo>
                    <a:pt x="1" y="100"/>
                    <a:pt x="13" y="237"/>
                    <a:pt x="113" y="237"/>
                  </a:cubicBezTo>
                  <a:cubicBezTo>
                    <a:pt x="488" y="237"/>
                    <a:pt x="850" y="275"/>
                    <a:pt x="1213" y="387"/>
                  </a:cubicBezTo>
                  <a:cubicBezTo>
                    <a:pt x="1550" y="487"/>
                    <a:pt x="1738" y="825"/>
                    <a:pt x="1813" y="1150"/>
                  </a:cubicBezTo>
                  <a:cubicBezTo>
                    <a:pt x="1888" y="1437"/>
                    <a:pt x="1888" y="1724"/>
                    <a:pt x="2238" y="1812"/>
                  </a:cubicBezTo>
                  <a:cubicBezTo>
                    <a:pt x="2400" y="1849"/>
                    <a:pt x="2562" y="1849"/>
                    <a:pt x="2712" y="1937"/>
                  </a:cubicBezTo>
                  <a:cubicBezTo>
                    <a:pt x="2850" y="2024"/>
                    <a:pt x="2937" y="2174"/>
                    <a:pt x="2962" y="2337"/>
                  </a:cubicBezTo>
                  <a:cubicBezTo>
                    <a:pt x="2972" y="2402"/>
                    <a:pt x="3021" y="2431"/>
                    <a:pt x="3073" y="2431"/>
                  </a:cubicBezTo>
                  <a:cubicBezTo>
                    <a:pt x="3152" y="2431"/>
                    <a:pt x="3240" y="2366"/>
                    <a:pt x="3225" y="2262"/>
                  </a:cubicBezTo>
                  <a:cubicBezTo>
                    <a:pt x="3162" y="1937"/>
                    <a:pt x="2900" y="1674"/>
                    <a:pt x="2575" y="1612"/>
                  </a:cubicBezTo>
                  <a:cubicBezTo>
                    <a:pt x="2388" y="1574"/>
                    <a:pt x="2163" y="1599"/>
                    <a:pt x="2088" y="1387"/>
                  </a:cubicBezTo>
                  <a:cubicBezTo>
                    <a:pt x="2025" y="1212"/>
                    <a:pt x="2013" y="1037"/>
                    <a:pt x="1950" y="862"/>
                  </a:cubicBezTo>
                  <a:cubicBezTo>
                    <a:pt x="1813" y="550"/>
                    <a:pt x="1575" y="275"/>
                    <a:pt x="1275" y="125"/>
                  </a:cubicBezTo>
                  <a:cubicBezTo>
                    <a:pt x="1088" y="38"/>
                    <a:pt x="864"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 name="Google Shape;679;p4"/>
            <p:cNvSpPr/>
            <p:nvPr/>
          </p:nvSpPr>
          <p:spPr>
            <a:xfrm>
              <a:off x="5663325" y="4036675"/>
              <a:ext cx="80550" cy="48575"/>
            </a:xfrm>
            <a:custGeom>
              <a:avLst/>
              <a:gdLst/>
              <a:ahLst/>
              <a:cxnLst/>
              <a:rect l="l" t="t" r="r" b="b"/>
              <a:pathLst>
                <a:path w="3222" h="1943" extrusionOk="0">
                  <a:moveTo>
                    <a:pt x="155" y="0"/>
                  </a:moveTo>
                  <a:cubicBezTo>
                    <a:pt x="79" y="0"/>
                    <a:pt x="0" y="62"/>
                    <a:pt x="23" y="158"/>
                  </a:cubicBezTo>
                  <a:cubicBezTo>
                    <a:pt x="98" y="408"/>
                    <a:pt x="285" y="570"/>
                    <a:pt x="497" y="708"/>
                  </a:cubicBezTo>
                  <a:cubicBezTo>
                    <a:pt x="772" y="895"/>
                    <a:pt x="1085" y="1020"/>
                    <a:pt x="1372" y="1158"/>
                  </a:cubicBezTo>
                  <a:cubicBezTo>
                    <a:pt x="1610" y="1270"/>
                    <a:pt x="1872" y="1420"/>
                    <a:pt x="2147" y="1433"/>
                  </a:cubicBezTo>
                  <a:cubicBezTo>
                    <a:pt x="2175" y="1436"/>
                    <a:pt x="2203" y="1437"/>
                    <a:pt x="2231" y="1437"/>
                  </a:cubicBezTo>
                  <a:cubicBezTo>
                    <a:pt x="2315" y="1437"/>
                    <a:pt x="2397" y="1423"/>
                    <a:pt x="2472" y="1395"/>
                  </a:cubicBezTo>
                  <a:cubicBezTo>
                    <a:pt x="2535" y="1364"/>
                    <a:pt x="2582" y="1337"/>
                    <a:pt x="2634" y="1337"/>
                  </a:cubicBezTo>
                  <a:cubicBezTo>
                    <a:pt x="2665" y="1337"/>
                    <a:pt x="2697" y="1347"/>
                    <a:pt x="2734" y="1370"/>
                  </a:cubicBezTo>
                  <a:cubicBezTo>
                    <a:pt x="2784" y="1395"/>
                    <a:pt x="2847" y="1458"/>
                    <a:pt x="2884" y="1508"/>
                  </a:cubicBezTo>
                  <a:cubicBezTo>
                    <a:pt x="2809" y="1570"/>
                    <a:pt x="2647" y="1607"/>
                    <a:pt x="2584" y="1632"/>
                  </a:cubicBezTo>
                  <a:cubicBezTo>
                    <a:pt x="2459" y="1670"/>
                    <a:pt x="2334" y="1695"/>
                    <a:pt x="2209" y="1707"/>
                  </a:cubicBezTo>
                  <a:cubicBezTo>
                    <a:pt x="2156" y="1713"/>
                    <a:pt x="2103" y="1715"/>
                    <a:pt x="2051" y="1715"/>
                  </a:cubicBezTo>
                  <a:cubicBezTo>
                    <a:pt x="1858" y="1715"/>
                    <a:pt x="1671" y="1682"/>
                    <a:pt x="1485" y="1632"/>
                  </a:cubicBezTo>
                  <a:cubicBezTo>
                    <a:pt x="1260" y="1570"/>
                    <a:pt x="1047" y="1483"/>
                    <a:pt x="847" y="1345"/>
                  </a:cubicBezTo>
                  <a:cubicBezTo>
                    <a:pt x="622" y="1208"/>
                    <a:pt x="435" y="983"/>
                    <a:pt x="173" y="883"/>
                  </a:cubicBezTo>
                  <a:cubicBezTo>
                    <a:pt x="161" y="878"/>
                    <a:pt x="151" y="876"/>
                    <a:pt x="141" y="876"/>
                  </a:cubicBezTo>
                  <a:cubicBezTo>
                    <a:pt x="71" y="876"/>
                    <a:pt x="30" y="978"/>
                    <a:pt x="85" y="1033"/>
                  </a:cubicBezTo>
                  <a:cubicBezTo>
                    <a:pt x="260" y="1208"/>
                    <a:pt x="460" y="1383"/>
                    <a:pt x="660" y="1532"/>
                  </a:cubicBezTo>
                  <a:cubicBezTo>
                    <a:pt x="835" y="1670"/>
                    <a:pt x="1022" y="1757"/>
                    <a:pt x="1235" y="1832"/>
                  </a:cubicBezTo>
                  <a:cubicBezTo>
                    <a:pt x="1457" y="1909"/>
                    <a:pt x="1699" y="1943"/>
                    <a:pt x="1941" y="1943"/>
                  </a:cubicBezTo>
                  <a:cubicBezTo>
                    <a:pt x="2134" y="1943"/>
                    <a:pt x="2326" y="1921"/>
                    <a:pt x="2509" y="1882"/>
                  </a:cubicBezTo>
                  <a:cubicBezTo>
                    <a:pt x="2609" y="1857"/>
                    <a:pt x="2709" y="1832"/>
                    <a:pt x="2797" y="1795"/>
                  </a:cubicBezTo>
                  <a:cubicBezTo>
                    <a:pt x="2884" y="1757"/>
                    <a:pt x="3022" y="1720"/>
                    <a:pt x="3084" y="1645"/>
                  </a:cubicBezTo>
                  <a:cubicBezTo>
                    <a:pt x="3222" y="1470"/>
                    <a:pt x="3022" y="1295"/>
                    <a:pt x="2884" y="1195"/>
                  </a:cubicBezTo>
                  <a:cubicBezTo>
                    <a:pt x="2819" y="1152"/>
                    <a:pt x="2735" y="1118"/>
                    <a:pt x="2649" y="1118"/>
                  </a:cubicBezTo>
                  <a:cubicBezTo>
                    <a:pt x="2636" y="1118"/>
                    <a:pt x="2623" y="1118"/>
                    <a:pt x="2609" y="1120"/>
                  </a:cubicBezTo>
                  <a:cubicBezTo>
                    <a:pt x="2497" y="1133"/>
                    <a:pt x="2422" y="1233"/>
                    <a:pt x="2309" y="1270"/>
                  </a:cubicBezTo>
                  <a:cubicBezTo>
                    <a:pt x="2269" y="1283"/>
                    <a:pt x="2228" y="1289"/>
                    <a:pt x="2185" y="1289"/>
                  </a:cubicBezTo>
                  <a:cubicBezTo>
                    <a:pt x="1989" y="1289"/>
                    <a:pt x="1774" y="1165"/>
                    <a:pt x="1610" y="1083"/>
                  </a:cubicBezTo>
                  <a:cubicBezTo>
                    <a:pt x="1335" y="945"/>
                    <a:pt x="1072" y="783"/>
                    <a:pt x="810" y="620"/>
                  </a:cubicBezTo>
                  <a:cubicBezTo>
                    <a:pt x="597" y="483"/>
                    <a:pt x="347" y="345"/>
                    <a:pt x="272" y="95"/>
                  </a:cubicBezTo>
                  <a:cubicBezTo>
                    <a:pt x="257" y="29"/>
                    <a:pt x="207"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 name="Google Shape;680;p4"/>
            <p:cNvSpPr/>
            <p:nvPr/>
          </p:nvSpPr>
          <p:spPr>
            <a:xfrm>
              <a:off x="5685125" y="3976225"/>
              <a:ext cx="27200" cy="36500"/>
            </a:xfrm>
            <a:custGeom>
              <a:avLst/>
              <a:gdLst/>
              <a:ahLst/>
              <a:cxnLst/>
              <a:rect l="l" t="t" r="r" b="b"/>
              <a:pathLst>
                <a:path w="1088" h="1460" extrusionOk="0">
                  <a:moveTo>
                    <a:pt x="137" y="1"/>
                  </a:moveTo>
                  <a:cubicBezTo>
                    <a:pt x="115" y="1"/>
                    <a:pt x="93" y="9"/>
                    <a:pt x="75" y="27"/>
                  </a:cubicBezTo>
                  <a:cubicBezTo>
                    <a:pt x="0" y="77"/>
                    <a:pt x="38" y="201"/>
                    <a:pt x="88" y="264"/>
                  </a:cubicBezTo>
                  <a:cubicBezTo>
                    <a:pt x="150" y="326"/>
                    <a:pt x="238" y="326"/>
                    <a:pt x="313" y="351"/>
                  </a:cubicBezTo>
                  <a:cubicBezTo>
                    <a:pt x="400" y="364"/>
                    <a:pt x="488" y="389"/>
                    <a:pt x="575" y="414"/>
                  </a:cubicBezTo>
                  <a:cubicBezTo>
                    <a:pt x="650" y="451"/>
                    <a:pt x="738" y="489"/>
                    <a:pt x="788" y="551"/>
                  </a:cubicBezTo>
                  <a:cubicBezTo>
                    <a:pt x="888" y="639"/>
                    <a:pt x="875" y="776"/>
                    <a:pt x="813" y="889"/>
                  </a:cubicBezTo>
                  <a:cubicBezTo>
                    <a:pt x="738" y="1039"/>
                    <a:pt x="600" y="1151"/>
                    <a:pt x="475" y="1251"/>
                  </a:cubicBezTo>
                  <a:cubicBezTo>
                    <a:pt x="425" y="1289"/>
                    <a:pt x="438" y="1376"/>
                    <a:pt x="475" y="1426"/>
                  </a:cubicBezTo>
                  <a:cubicBezTo>
                    <a:pt x="504" y="1449"/>
                    <a:pt x="533" y="1459"/>
                    <a:pt x="561" y="1459"/>
                  </a:cubicBezTo>
                  <a:cubicBezTo>
                    <a:pt x="593" y="1459"/>
                    <a:pt x="623" y="1446"/>
                    <a:pt x="650" y="1426"/>
                  </a:cubicBezTo>
                  <a:cubicBezTo>
                    <a:pt x="788" y="1314"/>
                    <a:pt x="950" y="1189"/>
                    <a:pt x="1013" y="1026"/>
                  </a:cubicBezTo>
                  <a:cubicBezTo>
                    <a:pt x="1075" y="876"/>
                    <a:pt x="1088" y="714"/>
                    <a:pt x="1013" y="576"/>
                  </a:cubicBezTo>
                  <a:cubicBezTo>
                    <a:pt x="950" y="426"/>
                    <a:pt x="775" y="339"/>
                    <a:pt x="638" y="251"/>
                  </a:cubicBezTo>
                  <a:cubicBezTo>
                    <a:pt x="550" y="201"/>
                    <a:pt x="475" y="152"/>
                    <a:pt x="375" y="127"/>
                  </a:cubicBezTo>
                  <a:cubicBezTo>
                    <a:pt x="338" y="127"/>
                    <a:pt x="288" y="114"/>
                    <a:pt x="250" y="114"/>
                  </a:cubicBezTo>
                  <a:cubicBezTo>
                    <a:pt x="213" y="102"/>
                    <a:pt x="213" y="102"/>
                    <a:pt x="213" y="77"/>
                  </a:cubicBezTo>
                  <a:cubicBezTo>
                    <a:pt x="213" y="28"/>
                    <a:pt x="176"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 name="Google Shape;681;p4"/>
            <p:cNvSpPr/>
            <p:nvPr/>
          </p:nvSpPr>
          <p:spPr>
            <a:xfrm>
              <a:off x="5677625" y="3929700"/>
              <a:ext cx="39700" cy="54075"/>
            </a:xfrm>
            <a:custGeom>
              <a:avLst/>
              <a:gdLst/>
              <a:ahLst/>
              <a:cxnLst/>
              <a:rect l="l" t="t" r="r" b="b"/>
              <a:pathLst>
                <a:path w="1588" h="2163" extrusionOk="0">
                  <a:moveTo>
                    <a:pt x="638" y="1"/>
                  </a:moveTo>
                  <a:cubicBezTo>
                    <a:pt x="400" y="1"/>
                    <a:pt x="313" y="275"/>
                    <a:pt x="100" y="313"/>
                  </a:cubicBezTo>
                  <a:cubicBezTo>
                    <a:pt x="0" y="338"/>
                    <a:pt x="25" y="500"/>
                    <a:pt x="125" y="500"/>
                  </a:cubicBezTo>
                  <a:cubicBezTo>
                    <a:pt x="238" y="500"/>
                    <a:pt x="325" y="425"/>
                    <a:pt x="413" y="350"/>
                  </a:cubicBezTo>
                  <a:cubicBezTo>
                    <a:pt x="458" y="317"/>
                    <a:pt x="523" y="222"/>
                    <a:pt x="591" y="222"/>
                  </a:cubicBezTo>
                  <a:cubicBezTo>
                    <a:pt x="598" y="222"/>
                    <a:pt x="605" y="223"/>
                    <a:pt x="613" y="225"/>
                  </a:cubicBezTo>
                  <a:cubicBezTo>
                    <a:pt x="663" y="250"/>
                    <a:pt x="700" y="338"/>
                    <a:pt x="738" y="375"/>
                  </a:cubicBezTo>
                  <a:cubicBezTo>
                    <a:pt x="775" y="438"/>
                    <a:pt x="813" y="488"/>
                    <a:pt x="875" y="538"/>
                  </a:cubicBezTo>
                  <a:cubicBezTo>
                    <a:pt x="975" y="625"/>
                    <a:pt x="1088" y="675"/>
                    <a:pt x="1200" y="750"/>
                  </a:cubicBezTo>
                  <a:cubicBezTo>
                    <a:pt x="1250" y="775"/>
                    <a:pt x="1300" y="813"/>
                    <a:pt x="1338" y="850"/>
                  </a:cubicBezTo>
                  <a:cubicBezTo>
                    <a:pt x="1350" y="863"/>
                    <a:pt x="1388" y="913"/>
                    <a:pt x="1388" y="925"/>
                  </a:cubicBezTo>
                  <a:lnTo>
                    <a:pt x="1388" y="925"/>
                  </a:lnTo>
                  <a:cubicBezTo>
                    <a:pt x="1388" y="923"/>
                    <a:pt x="1386" y="922"/>
                    <a:pt x="1382" y="922"/>
                  </a:cubicBezTo>
                  <a:cubicBezTo>
                    <a:pt x="1369" y="922"/>
                    <a:pt x="1335" y="938"/>
                    <a:pt x="1325" y="938"/>
                  </a:cubicBezTo>
                  <a:cubicBezTo>
                    <a:pt x="1213" y="1000"/>
                    <a:pt x="1138" y="1113"/>
                    <a:pt x="1088" y="1225"/>
                  </a:cubicBezTo>
                  <a:cubicBezTo>
                    <a:pt x="1025" y="1388"/>
                    <a:pt x="1025" y="1563"/>
                    <a:pt x="950" y="1725"/>
                  </a:cubicBezTo>
                  <a:cubicBezTo>
                    <a:pt x="875" y="1850"/>
                    <a:pt x="763" y="1925"/>
                    <a:pt x="625" y="1950"/>
                  </a:cubicBezTo>
                  <a:cubicBezTo>
                    <a:pt x="504" y="1962"/>
                    <a:pt x="524" y="2163"/>
                    <a:pt x="640" y="2163"/>
                  </a:cubicBezTo>
                  <a:cubicBezTo>
                    <a:pt x="643" y="2163"/>
                    <a:pt x="647" y="2163"/>
                    <a:pt x="650" y="2162"/>
                  </a:cubicBezTo>
                  <a:cubicBezTo>
                    <a:pt x="925" y="2137"/>
                    <a:pt x="1175" y="1938"/>
                    <a:pt x="1213" y="1650"/>
                  </a:cubicBezTo>
                  <a:cubicBezTo>
                    <a:pt x="1225" y="1500"/>
                    <a:pt x="1213" y="1338"/>
                    <a:pt x="1275" y="1200"/>
                  </a:cubicBezTo>
                  <a:cubicBezTo>
                    <a:pt x="1313" y="1150"/>
                    <a:pt x="1350" y="1100"/>
                    <a:pt x="1413" y="1088"/>
                  </a:cubicBezTo>
                  <a:cubicBezTo>
                    <a:pt x="1463" y="1063"/>
                    <a:pt x="1513" y="1050"/>
                    <a:pt x="1537" y="1000"/>
                  </a:cubicBezTo>
                  <a:cubicBezTo>
                    <a:pt x="1587" y="913"/>
                    <a:pt x="1525" y="775"/>
                    <a:pt x="1475" y="700"/>
                  </a:cubicBezTo>
                  <a:cubicBezTo>
                    <a:pt x="1400" y="600"/>
                    <a:pt x="1313" y="513"/>
                    <a:pt x="1225" y="438"/>
                  </a:cubicBezTo>
                  <a:cubicBezTo>
                    <a:pt x="1125" y="363"/>
                    <a:pt x="1025" y="300"/>
                    <a:pt x="950" y="213"/>
                  </a:cubicBezTo>
                  <a:cubicBezTo>
                    <a:pt x="863" y="113"/>
                    <a:pt x="775" y="13"/>
                    <a:pt x="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 name="Google Shape;682;p4"/>
            <p:cNvSpPr/>
            <p:nvPr/>
          </p:nvSpPr>
          <p:spPr>
            <a:xfrm>
              <a:off x="5702500" y="3900325"/>
              <a:ext cx="22000" cy="46025"/>
            </a:xfrm>
            <a:custGeom>
              <a:avLst/>
              <a:gdLst/>
              <a:ahLst/>
              <a:cxnLst/>
              <a:rect l="l" t="t" r="r" b="b"/>
              <a:pathLst>
                <a:path w="880" h="1841" extrusionOk="0">
                  <a:moveTo>
                    <a:pt x="680" y="1"/>
                  </a:moveTo>
                  <a:cubicBezTo>
                    <a:pt x="617" y="1"/>
                    <a:pt x="580" y="51"/>
                    <a:pt x="567" y="113"/>
                  </a:cubicBezTo>
                  <a:cubicBezTo>
                    <a:pt x="555" y="263"/>
                    <a:pt x="630" y="388"/>
                    <a:pt x="680" y="513"/>
                  </a:cubicBezTo>
                  <a:cubicBezTo>
                    <a:pt x="742" y="663"/>
                    <a:pt x="742" y="851"/>
                    <a:pt x="692" y="1013"/>
                  </a:cubicBezTo>
                  <a:cubicBezTo>
                    <a:pt x="655" y="1151"/>
                    <a:pt x="617" y="1313"/>
                    <a:pt x="567" y="1463"/>
                  </a:cubicBezTo>
                  <a:cubicBezTo>
                    <a:pt x="542" y="1525"/>
                    <a:pt x="443" y="1538"/>
                    <a:pt x="380" y="1550"/>
                  </a:cubicBezTo>
                  <a:lnTo>
                    <a:pt x="105" y="1650"/>
                  </a:lnTo>
                  <a:cubicBezTo>
                    <a:pt x="0" y="1685"/>
                    <a:pt x="37" y="1840"/>
                    <a:pt x="134" y="1840"/>
                  </a:cubicBezTo>
                  <a:cubicBezTo>
                    <a:pt x="140" y="1840"/>
                    <a:pt x="148" y="1840"/>
                    <a:pt x="155" y="1838"/>
                  </a:cubicBezTo>
                  <a:cubicBezTo>
                    <a:pt x="268" y="1800"/>
                    <a:pt x="368" y="1775"/>
                    <a:pt x="468" y="1750"/>
                  </a:cubicBezTo>
                  <a:cubicBezTo>
                    <a:pt x="555" y="1725"/>
                    <a:pt x="642" y="1713"/>
                    <a:pt x="705" y="1650"/>
                  </a:cubicBezTo>
                  <a:cubicBezTo>
                    <a:pt x="767" y="1588"/>
                    <a:pt x="792" y="1500"/>
                    <a:pt x="805" y="1413"/>
                  </a:cubicBezTo>
                  <a:cubicBezTo>
                    <a:pt x="830" y="1326"/>
                    <a:pt x="842" y="1238"/>
                    <a:pt x="855" y="1151"/>
                  </a:cubicBezTo>
                  <a:cubicBezTo>
                    <a:pt x="867" y="976"/>
                    <a:pt x="880" y="801"/>
                    <a:pt x="855" y="626"/>
                  </a:cubicBezTo>
                  <a:cubicBezTo>
                    <a:pt x="842" y="538"/>
                    <a:pt x="830" y="451"/>
                    <a:pt x="805" y="376"/>
                  </a:cubicBezTo>
                  <a:cubicBezTo>
                    <a:pt x="792" y="288"/>
                    <a:pt x="767" y="201"/>
                    <a:pt x="780" y="113"/>
                  </a:cubicBezTo>
                  <a:cubicBezTo>
                    <a:pt x="792" y="51"/>
                    <a:pt x="730" y="1"/>
                    <a:pt x="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 name="Google Shape;683;p4"/>
            <p:cNvSpPr/>
            <p:nvPr/>
          </p:nvSpPr>
          <p:spPr>
            <a:xfrm>
              <a:off x="5718425" y="3924700"/>
              <a:ext cx="50875" cy="52025"/>
            </a:xfrm>
            <a:custGeom>
              <a:avLst/>
              <a:gdLst/>
              <a:ahLst/>
              <a:cxnLst/>
              <a:rect l="l" t="t" r="r" b="b"/>
              <a:pathLst>
                <a:path w="2035" h="2081" extrusionOk="0">
                  <a:moveTo>
                    <a:pt x="148" y="1"/>
                  </a:moveTo>
                  <a:cubicBezTo>
                    <a:pt x="73" y="1"/>
                    <a:pt x="1" y="82"/>
                    <a:pt x="43" y="176"/>
                  </a:cubicBezTo>
                  <a:cubicBezTo>
                    <a:pt x="130" y="388"/>
                    <a:pt x="243" y="613"/>
                    <a:pt x="468" y="700"/>
                  </a:cubicBezTo>
                  <a:cubicBezTo>
                    <a:pt x="605" y="750"/>
                    <a:pt x="743" y="750"/>
                    <a:pt x="855" y="813"/>
                  </a:cubicBezTo>
                  <a:cubicBezTo>
                    <a:pt x="968" y="875"/>
                    <a:pt x="1055" y="963"/>
                    <a:pt x="1118" y="1063"/>
                  </a:cubicBezTo>
                  <a:cubicBezTo>
                    <a:pt x="1243" y="1275"/>
                    <a:pt x="1243" y="1525"/>
                    <a:pt x="1355" y="1738"/>
                  </a:cubicBezTo>
                  <a:cubicBezTo>
                    <a:pt x="1446" y="1919"/>
                    <a:pt x="1619" y="2080"/>
                    <a:pt x="1819" y="2080"/>
                  </a:cubicBezTo>
                  <a:cubicBezTo>
                    <a:pt x="1839" y="2080"/>
                    <a:pt x="1859" y="2078"/>
                    <a:pt x="1880" y="2075"/>
                  </a:cubicBezTo>
                  <a:cubicBezTo>
                    <a:pt x="2034" y="2063"/>
                    <a:pt x="2019" y="1848"/>
                    <a:pt x="1878" y="1848"/>
                  </a:cubicBezTo>
                  <a:cubicBezTo>
                    <a:pt x="1871" y="1848"/>
                    <a:pt x="1863" y="1849"/>
                    <a:pt x="1855" y="1850"/>
                  </a:cubicBezTo>
                  <a:cubicBezTo>
                    <a:pt x="1841" y="1852"/>
                    <a:pt x="1827" y="1853"/>
                    <a:pt x="1813" y="1853"/>
                  </a:cubicBezTo>
                  <a:cubicBezTo>
                    <a:pt x="1604" y="1853"/>
                    <a:pt x="1503" y="1590"/>
                    <a:pt x="1468" y="1438"/>
                  </a:cubicBezTo>
                  <a:cubicBezTo>
                    <a:pt x="1405" y="1225"/>
                    <a:pt x="1355" y="1013"/>
                    <a:pt x="1218" y="850"/>
                  </a:cubicBezTo>
                  <a:cubicBezTo>
                    <a:pt x="1080" y="675"/>
                    <a:pt x="893" y="588"/>
                    <a:pt x="680" y="500"/>
                  </a:cubicBezTo>
                  <a:cubicBezTo>
                    <a:pt x="455" y="425"/>
                    <a:pt x="343" y="263"/>
                    <a:pt x="243" y="63"/>
                  </a:cubicBezTo>
                  <a:cubicBezTo>
                    <a:pt x="219" y="19"/>
                    <a:pt x="183" y="1"/>
                    <a:pt x="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 name="Google Shape;684;p4"/>
            <p:cNvSpPr/>
            <p:nvPr/>
          </p:nvSpPr>
          <p:spPr>
            <a:xfrm>
              <a:off x="5698800" y="3975400"/>
              <a:ext cx="42325" cy="17100"/>
            </a:xfrm>
            <a:custGeom>
              <a:avLst/>
              <a:gdLst/>
              <a:ahLst/>
              <a:cxnLst/>
              <a:rect l="l" t="t" r="r" b="b"/>
              <a:pathLst>
                <a:path w="1693" h="684" extrusionOk="0">
                  <a:moveTo>
                    <a:pt x="175" y="0"/>
                  </a:moveTo>
                  <a:cubicBezTo>
                    <a:pt x="88" y="0"/>
                    <a:pt x="1" y="93"/>
                    <a:pt x="53" y="197"/>
                  </a:cubicBezTo>
                  <a:cubicBezTo>
                    <a:pt x="203" y="447"/>
                    <a:pt x="491" y="609"/>
                    <a:pt x="765" y="659"/>
                  </a:cubicBezTo>
                  <a:cubicBezTo>
                    <a:pt x="855" y="676"/>
                    <a:pt x="945" y="684"/>
                    <a:pt x="1036" y="684"/>
                  </a:cubicBezTo>
                  <a:cubicBezTo>
                    <a:pt x="1224" y="684"/>
                    <a:pt x="1413" y="648"/>
                    <a:pt x="1590" y="572"/>
                  </a:cubicBezTo>
                  <a:cubicBezTo>
                    <a:pt x="1693" y="526"/>
                    <a:pt x="1629" y="367"/>
                    <a:pt x="1542" y="367"/>
                  </a:cubicBezTo>
                  <a:cubicBezTo>
                    <a:pt x="1533" y="367"/>
                    <a:pt x="1524" y="369"/>
                    <a:pt x="1515" y="372"/>
                  </a:cubicBezTo>
                  <a:cubicBezTo>
                    <a:pt x="1375" y="426"/>
                    <a:pt x="1235" y="457"/>
                    <a:pt x="1095" y="457"/>
                  </a:cubicBezTo>
                  <a:cubicBezTo>
                    <a:pt x="1010" y="457"/>
                    <a:pt x="925" y="446"/>
                    <a:pt x="840" y="422"/>
                  </a:cubicBezTo>
                  <a:cubicBezTo>
                    <a:pt x="628" y="372"/>
                    <a:pt x="391" y="259"/>
                    <a:pt x="278" y="60"/>
                  </a:cubicBezTo>
                  <a:cubicBezTo>
                    <a:pt x="252" y="18"/>
                    <a:pt x="213"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 name="Google Shape;685;p4"/>
            <p:cNvSpPr/>
            <p:nvPr/>
          </p:nvSpPr>
          <p:spPr>
            <a:xfrm>
              <a:off x="5710425" y="3944675"/>
              <a:ext cx="38925" cy="44575"/>
            </a:xfrm>
            <a:custGeom>
              <a:avLst/>
              <a:gdLst/>
              <a:ahLst/>
              <a:cxnLst/>
              <a:rect l="l" t="t" r="r" b="b"/>
              <a:pathLst>
                <a:path w="1557" h="1783" extrusionOk="0">
                  <a:moveTo>
                    <a:pt x="820" y="0"/>
                  </a:moveTo>
                  <a:cubicBezTo>
                    <a:pt x="742" y="0"/>
                    <a:pt x="665" y="11"/>
                    <a:pt x="588" y="26"/>
                  </a:cubicBezTo>
                  <a:cubicBezTo>
                    <a:pt x="463" y="39"/>
                    <a:pt x="338" y="64"/>
                    <a:pt x="238" y="126"/>
                  </a:cubicBezTo>
                  <a:cubicBezTo>
                    <a:pt x="1" y="264"/>
                    <a:pt x="63" y="551"/>
                    <a:pt x="88" y="776"/>
                  </a:cubicBezTo>
                  <a:cubicBezTo>
                    <a:pt x="126" y="1089"/>
                    <a:pt x="188" y="1401"/>
                    <a:pt x="275" y="1701"/>
                  </a:cubicBezTo>
                  <a:cubicBezTo>
                    <a:pt x="291" y="1758"/>
                    <a:pt x="336" y="1782"/>
                    <a:pt x="381" y="1782"/>
                  </a:cubicBezTo>
                  <a:cubicBezTo>
                    <a:pt x="446" y="1782"/>
                    <a:pt x="510" y="1732"/>
                    <a:pt x="488" y="1651"/>
                  </a:cubicBezTo>
                  <a:cubicBezTo>
                    <a:pt x="413" y="1364"/>
                    <a:pt x="363" y="1076"/>
                    <a:pt x="300" y="789"/>
                  </a:cubicBezTo>
                  <a:cubicBezTo>
                    <a:pt x="300" y="714"/>
                    <a:pt x="288" y="639"/>
                    <a:pt x="275" y="576"/>
                  </a:cubicBezTo>
                  <a:cubicBezTo>
                    <a:pt x="263" y="514"/>
                    <a:pt x="238" y="426"/>
                    <a:pt x="263" y="364"/>
                  </a:cubicBezTo>
                  <a:cubicBezTo>
                    <a:pt x="288" y="264"/>
                    <a:pt x="463" y="239"/>
                    <a:pt x="563" y="226"/>
                  </a:cubicBezTo>
                  <a:cubicBezTo>
                    <a:pt x="635" y="212"/>
                    <a:pt x="716" y="197"/>
                    <a:pt x="795" y="197"/>
                  </a:cubicBezTo>
                  <a:cubicBezTo>
                    <a:pt x="853" y="197"/>
                    <a:pt x="910" y="205"/>
                    <a:pt x="963" y="226"/>
                  </a:cubicBezTo>
                  <a:cubicBezTo>
                    <a:pt x="1088" y="276"/>
                    <a:pt x="1138" y="376"/>
                    <a:pt x="1150" y="489"/>
                  </a:cubicBezTo>
                  <a:cubicBezTo>
                    <a:pt x="1213" y="801"/>
                    <a:pt x="1238" y="1101"/>
                    <a:pt x="1300" y="1401"/>
                  </a:cubicBezTo>
                  <a:cubicBezTo>
                    <a:pt x="1317" y="1464"/>
                    <a:pt x="1373" y="1492"/>
                    <a:pt x="1428" y="1492"/>
                  </a:cubicBezTo>
                  <a:cubicBezTo>
                    <a:pt x="1493" y="1492"/>
                    <a:pt x="1557" y="1451"/>
                    <a:pt x="1550" y="1376"/>
                  </a:cubicBezTo>
                  <a:cubicBezTo>
                    <a:pt x="1513" y="1076"/>
                    <a:pt x="1450" y="789"/>
                    <a:pt x="1388" y="501"/>
                  </a:cubicBezTo>
                  <a:cubicBezTo>
                    <a:pt x="1375" y="376"/>
                    <a:pt x="1338" y="264"/>
                    <a:pt x="1263" y="164"/>
                  </a:cubicBezTo>
                  <a:cubicBezTo>
                    <a:pt x="1175" y="89"/>
                    <a:pt x="1075" y="26"/>
                    <a:pt x="963" y="14"/>
                  </a:cubicBezTo>
                  <a:cubicBezTo>
                    <a:pt x="915" y="4"/>
                    <a:pt x="867" y="0"/>
                    <a:pt x="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 name="Google Shape;686;p4"/>
            <p:cNvSpPr/>
            <p:nvPr/>
          </p:nvSpPr>
          <p:spPr>
            <a:xfrm>
              <a:off x="5763225" y="4063725"/>
              <a:ext cx="17825" cy="27000"/>
            </a:xfrm>
            <a:custGeom>
              <a:avLst/>
              <a:gdLst/>
              <a:ahLst/>
              <a:cxnLst/>
              <a:rect l="l" t="t" r="r" b="b"/>
              <a:pathLst>
                <a:path w="713" h="1080" extrusionOk="0">
                  <a:moveTo>
                    <a:pt x="92" y="0"/>
                  </a:moveTo>
                  <a:cubicBezTo>
                    <a:pt x="68" y="0"/>
                    <a:pt x="42" y="14"/>
                    <a:pt x="25" y="38"/>
                  </a:cubicBezTo>
                  <a:cubicBezTo>
                    <a:pt x="1" y="63"/>
                    <a:pt x="1" y="113"/>
                    <a:pt x="25" y="138"/>
                  </a:cubicBezTo>
                  <a:cubicBezTo>
                    <a:pt x="38" y="151"/>
                    <a:pt x="38" y="151"/>
                    <a:pt x="38" y="151"/>
                  </a:cubicBezTo>
                  <a:cubicBezTo>
                    <a:pt x="38" y="151"/>
                    <a:pt x="38" y="151"/>
                    <a:pt x="50" y="163"/>
                  </a:cubicBezTo>
                  <a:cubicBezTo>
                    <a:pt x="50" y="166"/>
                    <a:pt x="50" y="167"/>
                    <a:pt x="50" y="167"/>
                  </a:cubicBezTo>
                  <a:cubicBezTo>
                    <a:pt x="50" y="169"/>
                    <a:pt x="50" y="171"/>
                    <a:pt x="50" y="176"/>
                  </a:cubicBezTo>
                  <a:cubicBezTo>
                    <a:pt x="50" y="188"/>
                    <a:pt x="50" y="188"/>
                    <a:pt x="50" y="188"/>
                  </a:cubicBezTo>
                  <a:cubicBezTo>
                    <a:pt x="50" y="201"/>
                    <a:pt x="50" y="213"/>
                    <a:pt x="50" y="226"/>
                  </a:cubicBezTo>
                  <a:cubicBezTo>
                    <a:pt x="50" y="238"/>
                    <a:pt x="50" y="263"/>
                    <a:pt x="50" y="288"/>
                  </a:cubicBezTo>
                  <a:cubicBezTo>
                    <a:pt x="50" y="288"/>
                    <a:pt x="38" y="301"/>
                    <a:pt x="38" y="313"/>
                  </a:cubicBezTo>
                  <a:cubicBezTo>
                    <a:pt x="38" y="313"/>
                    <a:pt x="38" y="326"/>
                    <a:pt x="38" y="338"/>
                  </a:cubicBezTo>
                  <a:cubicBezTo>
                    <a:pt x="25" y="463"/>
                    <a:pt x="13" y="588"/>
                    <a:pt x="50" y="700"/>
                  </a:cubicBezTo>
                  <a:cubicBezTo>
                    <a:pt x="88" y="825"/>
                    <a:pt x="163" y="925"/>
                    <a:pt x="275" y="1013"/>
                  </a:cubicBezTo>
                  <a:cubicBezTo>
                    <a:pt x="353" y="1061"/>
                    <a:pt x="445" y="1080"/>
                    <a:pt x="541" y="1080"/>
                  </a:cubicBezTo>
                  <a:cubicBezTo>
                    <a:pt x="569" y="1080"/>
                    <a:pt x="597" y="1078"/>
                    <a:pt x="625" y="1075"/>
                  </a:cubicBezTo>
                  <a:cubicBezTo>
                    <a:pt x="688" y="1063"/>
                    <a:pt x="713" y="1000"/>
                    <a:pt x="713" y="938"/>
                  </a:cubicBezTo>
                  <a:cubicBezTo>
                    <a:pt x="700" y="888"/>
                    <a:pt x="650" y="838"/>
                    <a:pt x="600" y="838"/>
                  </a:cubicBezTo>
                  <a:lnTo>
                    <a:pt x="538" y="838"/>
                  </a:lnTo>
                  <a:cubicBezTo>
                    <a:pt x="525" y="838"/>
                    <a:pt x="513" y="825"/>
                    <a:pt x="500" y="825"/>
                  </a:cubicBezTo>
                  <a:cubicBezTo>
                    <a:pt x="475" y="813"/>
                    <a:pt x="463" y="800"/>
                    <a:pt x="438" y="788"/>
                  </a:cubicBezTo>
                  <a:cubicBezTo>
                    <a:pt x="438" y="788"/>
                    <a:pt x="425" y="775"/>
                    <a:pt x="425" y="775"/>
                  </a:cubicBezTo>
                  <a:cubicBezTo>
                    <a:pt x="413" y="775"/>
                    <a:pt x="400" y="763"/>
                    <a:pt x="400" y="763"/>
                  </a:cubicBezTo>
                  <a:cubicBezTo>
                    <a:pt x="388" y="750"/>
                    <a:pt x="388" y="738"/>
                    <a:pt x="375" y="738"/>
                  </a:cubicBezTo>
                  <a:cubicBezTo>
                    <a:pt x="375" y="738"/>
                    <a:pt x="363" y="713"/>
                    <a:pt x="363" y="713"/>
                  </a:cubicBezTo>
                  <a:cubicBezTo>
                    <a:pt x="350" y="713"/>
                    <a:pt x="350" y="700"/>
                    <a:pt x="350" y="700"/>
                  </a:cubicBezTo>
                  <a:cubicBezTo>
                    <a:pt x="338" y="688"/>
                    <a:pt x="338" y="675"/>
                    <a:pt x="325" y="663"/>
                  </a:cubicBezTo>
                  <a:cubicBezTo>
                    <a:pt x="325" y="650"/>
                    <a:pt x="313" y="650"/>
                    <a:pt x="313" y="638"/>
                  </a:cubicBezTo>
                  <a:cubicBezTo>
                    <a:pt x="300" y="625"/>
                    <a:pt x="300" y="625"/>
                    <a:pt x="300" y="613"/>
                  </a:cubicBezTo>
                  <a:cubicBezTo>
                    <a:pt x="288" y="600"/>
                    <a:pt x="288" y="575"/>
                    <a:pt x="275" y="550"/>
                  </a:cubicBezTo>
                  <a:cubicBezTo>
                    <a:pt x="275" y="525"/>
                    <a:pt x="263" y="500"/>
                    <a:pt x="263" y="475"/>
                  </a:cubicBezTo>
                  <a:cubicBezTo>
                    <a:pt x="263" y="463"/>
                    <a:pt x="263" y="463"/>
                    <a:pt x="263" y="463"/>
                  </a:cubicBezTo>
                  <a:cubicBezTo>
                    <a:pt x="263" y="438"/>
                    <a:pt x="263" y="426"/>
                    <a:pt x="263" y="413"/>
                  </a:cubicBezTo>
                  <a:cubicBezTo>
                    <a:pt x="250" y="363"/>
                    <a:pt x="250" y="326"/>
                    <a:pt x="250" y="276"/>
                  </a:cubicBezTo>
                  <a:cubicBezTo>
                    <a:pt x="250" y="176"/>
                    <a:pt x="213" y="76"/>
                    <a:pt x="125" y="13"/>
                  </a:cubicBezTo>
                  <a:cubicBezTo>
                    <a:pt x="117" y="4"/>
                    <a:pt x="105" y="0"/>
                    <a:pt x="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 name="Google Shape;687;p4"/>
            <p:cNvSpPr/>
            <p:nvPr/>
          </p:nvSpPr>
          <p:spPr>
            <a:xfrm>
              <a:off x="5678425" y="4074675"/>
              <a:ext cx="91075" cy="72175"/>
            </a:xfrm>
            <a:custGeom>
              <a:avLst/>
              <a:gdLst/>
              <a:ahLst/>
              <a:cxnLst/>
              <a:rect l="l" t="t" r="r" b="b"/>
              <a:pathLst>
                <a:path w="3643" h="2887" extrusionOk="0">
                  <a:moveTo>
                    <a:pt x="129" y="1"/>
                  </a:moveTo>
                  <a:cubicBezTo>
                    <a:pt x="64" y="1"/>
                    <a:pt x="0" y="72"/>
                    <a:pt x="43" y="150"/>
                  </a:cubicBezTo>
                  <a:cubicBezTo>
                    <a:pt x="218" y="500"/>
                    <a:pt x="493" y="787"/>
                    <a:pt x="768" y="1075"/>
                  </a:cubicBezTo>
                  <a:cubicBezTo>
                    <a:pt x="906" y="1212"/>
                    <a:pt x="1043" y="1362"/>
                    <a:pt x="1206" y="1500"/>
                  </a:cubicBezTo>
                  <a:cubicBezTo>
                    <a:pt x="1343" y="1637"/>
                    <a:pt x="1505" y="1737"/>
                    <a:pt x="1655" y="1862"/>
                  </a:cubicBezTo>
                  <a:cubicBezTo>
                    <a:pt x="1830" y="1987"/>
                    <a:pt x="1955" y="2124"/>
                    <a:pt x="2080" y="2299"/>
                  </a:cubicBezTo>
                  <a:cubicBezTo>
                    <a:pt x="2180" y="2437"/>
                    <a:pt x="2293" y="2562"/>
                    <a:pt x="2443" y="2649"/>
                  </a:cubicBezTo>
                  <a:cubicBezTo>
                    <a:pt x="2755" y="2837"/>
                    <a:pt x="3155" y="2862"/>
                    <a:pt x="3517" y="2887"/>
                  </a:cubicBezTo>
                  <a:cubicBezTo>
                    <a:pt x="3580" y="2887"/>
                    <a:pt x="3642" y="2812"/>
                    <a:pt x="3617" y="2749"/>
                  </a:cubicBezTo>
                  <a:cubicBezTo>
                    <a:pt x="3530" y="2524"/>
                    <a:pt x="3318" y="2437"/>
                    <a:pt x="3093" y="2362"/>
                  </a:cubicBezTo>
                  <a:cubicBezTo>
                    <a:pt x="2818" y="2274"/>
                    <a:pt x="2580" y="2162"/>
                    <a:pt x="2555" y="1837"/>
                  </a:cubicBezTo>
                  <a:cubicBezTo>
                    <a:pt x="2543" y="1525"/>
                    <a:pt x="2705" y="1250"/>
                    <a:pt x="2755" y="950"/>
                  </a:cubicBezTo>
                  <a:cubicBezTo>
                    <a:pt x="2818" y="625"/>
                    <a:pt x="2680" y="350"/>
                    <a:pt x="2505" y="87"/>
                  </a:cubicBezTo>
                  <a:cubicBezTo>
                    <a:pt x="2475" y="45"/>
                    <a:pt x="2432" y="28"/>
                    <a:pt x="2391" y="28"/>
                  </a:cubicBezTo>
                  <a:cubicBezTo>
                    <a:pt x="2297" y="28"/>
                    <a:pt x="2207" y="117"/>
                    <a:pt x="2268" y="212"/>
                  </a:cubicBezTo>
                  <a:cubicBezTo>
                    <a:pt x="2355" y="337"/>
                    <a:pt x="2455" y="475"/>
                    <a:pt x="2493" y="625"/>
                  </a:cubicBezTo>
                  <a:cubicBezTo>
                    <a:pt x="2530" y="787"/>
                    <a:pt x="2505" y="962"/>
                    <a:pt x="2468" y="1137"/>
                  </a:cubicBezTo>
                  <a:cubicBezTo>
                    <a:pt x="2418" y="1400"/>
                    <a:pt x="2355" y="1675"/>
                    <a:pt x="2405" y="1949"/>
                  </a:cubicBezTo>
                  <a:cubicBezTo>
                    <a:pt x="2443" y="2199"/>
                    <a:pt x="2580" y="2374"/>
                    <a:pt x="2805" y="2474"/>
                  </a:cubicBezTo>
                  <a:cubicBezTo>
                    <a:pt x="2943" y="2537"/>
                    <a:pt x="3130" y="2574"/>
                    <a:pt x="3268" y="2662"/>
                  </a:cubicBezTo>
                  <a:cubicBezTo>
                    <a:pt x="2993" y="2649"/>
                    <a:pt x="2705" y="2599"/>
                    <a:pt x="2480" y="2449"/>
                  </a:cubicBezTo>
                  <a:cubicBezTo>
                    <a:pt x="2305" y="2324"/>
                    <a:pt x="2243" y="2149"/>
                    <a:pt x="2130" y="1987"/>
                  </a:cubicBezTo>
                  <a:cubicBezTo>
                    <a:pt x="2030" y="1850"/>
                    <a:pt x="1905" y="1737"/>
                    <a:pt x="1768" y="1637"/>
                  </a:cubicBezTo>
                  <a:cubicBezTo>
                    <a:pt x="1481" y="1412"/>
                    <a:pt x="1156" y="1237"/>
                    <a:pt x="893" y="975"/>
                  </a:cubicBezTo>
                  <a:cubicBezTo>
                    <a:pt x="606" y="700"/>
                    <a:pt x="431" y="375"/>
                    <a:pt x="206" y="50"/>
                  </a:cubicBezTo>
                  <a:cubicBezTo>
                    <a:pt x="186" y="15"/>
                    <a:pt x="158" y="1"/>
                    <a:pt x="1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 name="Google Shape;688;p4"/>
            <p:cNvSpPr/>
            <p:nvPr/>
          </p:nvSpPr>
          <p:spPr>
            <a:xfrm>
              <a:off x="5727550" y="4078125"/>
              <a:ext cx="27650" cy="65425"/>
            </a:xfrm>
            <a:custGeom>
              <a:avLst/>
              <a:gdLst/>
              <a:ahLst/>
              <a:cxnLst/>
              <a:rect l="l" t="t" r="r" b="b"/>
              <a:pathLst>
                <a:path w="1106" h="2617" extrusionOk="0">
                  <a:moveTo>
                    <a:pt x="146" y="1"/>
                  </a:moveTo>
                  <a:cubicBezTo>
                    <a:pt x="75" y="1"/>
                    <a:pt x="1" y="75"/>
                    <a:pt x="53" y="162"/>
                  </a:cubicBezTo>
                  <a:cubicBezTo>
                    <a:pt x="190" y="374"/>
                    <a:pt x="253" y="612"/>
                    <a:pt x="253" y="862"/>
                  </a:cubicBezTo>
                  <a:cubicBezTo>
                    <a:pt x="253" y="1124"/>
                    <a:pt x="165" y="1374"/>
                    <a:pt x="203" y="1624"/>
                  </a:cubicBezTo>
                  <a:cubicBezTo>
                    <a:pt x="265" y="2036"/>
                    <a:pt x="540" y="2474"/>
                    <a:pt x="940" y="2611"/>
                  </a:cubicBezTo>
                  <a:cubicBezTo>
                    <a:pt x="951" y="2615"/>
                    <a:pt x="961" y="2616"/>
                    <a:pt x="971" y="2616"/>
                  </a:cubicBezTo>
                  <a:cubicBezTo>
                    <a:pt x="1063" y="2616"/>
                    <a:pt x="1106" y="2469"/>
                    <a:pt x="1015" y="2424"/>
                  </a:cubicBezTo>
                  <a:cubicBezTo>
                    <a:pt x="828" y="2336"/>
                    <a:pt x="640" y="2224"/>
                    <a:pt x="515" y="2036"/>
                  </a:cubicBezTo>
                  <a:cubicBezTo>
                    <a:pt x="403" y="1861"/>
                    <a:pt x="340" y="1662"/>
                    <a:pt x="353" y="1449"/>
                  </a:cubicBezTo>
                  <a:cubicBezTo>
                    <a:pt x="365" y="1187"/>
                    <a:pt x="478" y="962"/>
                    <a:pt x="453" y="699"/>
                  </a:cubicBezTo>
                  <a:cubicBezTo>
                    <a:pt x="440" y="474"/>
                    <a:pt x="365" y="237"/>
                    <a:pt x="228" y="49"/>
                  </a:cubicBezTo>
                  <a:cubicBezTo>
                    <a:pt x="209" y="15"/>
                    <a:pt x="178"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 name="Google Shape;689;p4"/>
            <p:cNvSpPr/>
            <p:nvPr/>
          </p:nvSpPr>
          <p:spPr>
            <a:xfrm>
              <a:off x="5741050" y="4066125"/>
              <a:ext cx="53750" cy="59100"/>
            </a:xfrm>
            <a:custGeom>
              <a:avLst/>
              <a:gdLst/>
              <a:ahLst/>
              <a:cxnLst/>
              <a:rect l="l" t="t" r="r" b="b"/>
              <a:pathLst>
                <a:path w="2150" h="2364" extrusionOk="0">
                  <a:moveTo>
                    <a:pt x="2053" y="0"/>
                  </a:moveTo>
                  <a:cubicBezTo>
                    <a:pt x="2025" y="0"/>
                    <a:pt x="1998" y="17"/>
                    <a:pt x="1987" y="55"/>
                  </a:cubicBezTo>
                  <a:cubicBezTo>
                    <a:pt x="1937" y="217"/>
                    <a:pt x="1925" y="379"/>
                    <a:pt x="1887" y="542"/>
                  </a:cubicBezTo>
                  <a:cubicBezTo>
                    <a:pt x="1850" y="704"/>
                    <a:pt x="1800" y="892"/>
                    <a:pt x="1712" y="1029"/>
                  </a:cubicBezTo>
                  <a:cubicBezTo>
                    <a:pt x="1672" y="1097"/>
                    <a:pt x="1594" y="1117"/>
                    <a:pt x="1511" y="1117"/>
                  </a:cubicBezTo>
                  <a:cubicBezTo>
                    <a:pt x="1442" y="1117"/>
                    <a:pt x="1369" y="1103"/>
                    <a:pt x="1312" y="1092"/>
                  </a:cubicBezTo>
                  <a:cubicBezTo>
                    <a:pt x="1226" y="1085"/>
                    <a:pt x="1139" y="1077"/>
                    <a:pt x="1053" y="1077"/>
                  </a:cubicBezTo>
                  <a:cubicBezTo>
                    <a:pt x="989" y="1077"/>
                    <a:pt x="926" y="1081"/>
                    <a:pt x="863" y="1092"/>
                  </a:cubicBezTo>
                  <a:cubicBezTo>
                    <a:pt x="300" y="1204"/>
                    <a:pt x="0" y="1779"/>
                    <a:pt x="0" y="2316"/>
                  </a:cubicBezTo>
                  <a:cubicBezTo>
                    <a:pt x="0" y="2348"/>
                    <a:pt x="25" y="2363"/>
                    <a:pt x="50" y="2363"/>
                  </a:cubicBezTo>
                  <a:cubicBezTo>
                    <a:pt x="75" y="2363"/>
                    <a:pt x="100" y="2348"/>
                    <a:pt x="100" y="2316"/>
                  </a:cubicBezTo>
                  <a:cubicBezTo>
                    <a:pt x="100" y="1992"/>
                    <a:pt x="238" y="1654"/>
                    <a:pt x="525" y="1479"/>
                  </a:cubicBezTo>
                  <a:cubicBezTo>
                    <a:pt x="694" y="1372"/>
                    <a:pt x="854" y="1340"/>
                    <a:pt x="1021" y="1340"/>
                  </a:cubicBezTo>
                  <a:cubicBezTo>
                    <a:pt x="1126" y="1340"/>
                    <a:pt x="1234" y="1352"/>
                    <a:pt x="1350" y="1367"/>
                  </a:cubicBezTo>
                  <a:cubicBezTo>
                    <a:pt x="1398" y="1376"/>
                    <a:pt x="1452" y="1382"/>
                    <a:pt x="1507" y="1382"/>
                  </a:cubicBezTo>
                  <a:cubicBezTo>
                    <a:pt x="1593" y="1382"/>
                    <a:pt x="1681" y="1368"/>
                    <a:pt x="1750" y="1329"/>
                  </a:cubicBezTo>
                  <a:cubicBezTo>
                    <a:pt x="1862" y="1279"/>
                    <a:pt x="1912" y="1167"/>
                    <a:pt x="1950" y="1054"/>
                  </a:cubicBezTo>
                  <a:cubicBezTo>
                    <a:pt x="2012" y="892"/>
                    <a:pt x="2037" y="729"/>
                    <a:pt x="2075" y="567"/>
                  </a:cubicBezTo>
                  <a:cubicBezTo>
                    <a:pt x="2112" y="417"/>
                    <a:pt x="2150" y="242"/>
                    <a:pt x="2137" y="80"/>
                  </a:cubicBezTo>
                  <a:cubicBezTo>
                    <a:pt x="2130" y="30"/>
                    <a:pt x="2090" y="0"/>
                    <a:pt x="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 name="Google Shape;690;p4"/>
            <p:cNvSpPr/>
            <p:nvPr/>
          </p:nvSpPr>
          <p:spPr>
            <a:xfrm>
              <a:off x="5788225" y="4057400"/>
              <a:ext cx="20650" cy="49675"/>
            </a:xfrm>
            <a:custGeom>
              <a:avLst/>
              <a:gdLst/>
              <a:ahLst/>
              <a:cxnLst/>
              <a:rect l="l" t="t" r="r" b="b"/>
              <a:pathLst>
                <a:path w="826" h="1987" extrusionOk="0">
                  <a:moveTo>
                    <a:pt x="60" y="0"/>
                  </a:moveTo>
                  <a:cubicBezTo>
                    <a:pt x="30" y="0"/>
                    <a:pt x="0" y="19"/>
                    <a:pt x="0" y="54"/>
                  </a:cubicBezTo>
                  <a:cubicBezTo>
                    <a:pt x="0" y="229"/>
                    <a:pt x="25" y="379"/>
                    <a:pt x="88" y="529"/>
                  </a:cubicBezTo>
                  <a:cubicBezTo>
                    <a:pt x="113" y="616"/>
                    <a:pt x="150" y="691"/>
                    <a:pt x="200" y="766"/>
                  </a:cubicBezTo>
                  <a:cubicBezTo>
                    <a:pt x="250" y="841"/>
                    <a:pt x="313" y="916"/>
                    <a:pt x="363" y="991"/>
                  </a:cubicBezTo>
                  <a:cubicBezTo>
                    <a:pt x="450" y="1116"/>
                    <a:pt x="500" y="1266"/>
                    <a:pt x="538" y="1428"/>
                  </a:cubicBezTo>
                  <a:cubicBezTo>
                    <a:pt x="563" y="1591"/>
                    <a:pt x="563" y="1753"/>
                    <a:pt x="613" y="1916"/>
                  </a:cubicBezTo>
                  <a:cubicBezTo>
                    <a:pt x="625" y="1961"/>
                    <a:pt x="668" y="1986"/>
                    <a:pt x="710" y="1986"/>
                  </a:cubicBezTo>
                  <a:cubicBezTo>
                    <a:pt x="750" y="1986"/>
                    <a:pt x="788" y="1964"/>
                    <a:pt x="800" y="1916"/>
                  </a:cubicBezTo>
                  <a:cubicBezTo>
                    <a:pt x="825" y="1753"/>
                    <a:pt x="813" y="1578"/>
                    <a:pt x="775" y="1416"/>
                  </a:cubicBezTo>
                  <a:cubicBezTo>
                    <a:pt x="750" y="1253"/>
                    <a:pt x="700" y="1091"/>
                    <a:pt x="625" y="941"/>
                  </a:cubicBezTo>
                  <a:cubicBezTo>
                    <a:pt x="538" y="791"/>
                    <a:pt x="400" y="666"/>
                    <a:pt x="313" y="529"/>
                  </a:cubicBezTo>
                  <a:cubicBezTo>
                    <a:pt x="213" y="379"/>
                    <a:pt x="138" y="216"/>
                    <a:pt x="113" y="41"/>
                  </a:cubicBezTo>
                  <a:cubicBezTo>
                    <a:pt x="107" y="13"/>
                    <a:pt x="84" y="0"/>
                    <a:pt x="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 name="Google Shape;691;p4"/>
            <p:cNvSpPr/>
            <p:nvPr/>
          </p:nvSpPr>
          <p:spPr>
            <a:xfrm>
              <a:off x="5763650" y="4096775"/>
              <a:ext cx="52600" cy="49175"/>
            </a:xfrm>
            <a:custGeom>
              <a:avLst/>
              <a:gdLst/>
              <a:ahLst/>
              <a:cxnLst/>
              <a:rect l="l" t="t" r="r" b="b"/>
              <a:pathLst>
                <a:path w="2104" h="1967" extrusionOk="0">
                  <a:moveTo>
                    <a:pt x="134" y="0"/>
                  </a:moveTo>
                  <a:cubicBezTo>
                    <a:pt x="62" y="0"/>
                    <a:pt x="0" y="98"/>
                    <a:pt x="58" y="166"/>
                  </a:cubicBezTo>
                  <a:cubicBezTo>
                    <a:pt x="246" y="366"/>
                    <a:pt x="371" y="578"/>
                    <a:pt x="471" y="816"/>
                  </a:cubicBezTo>
                  <a:cubicBezTo>
                    <a:pt x="521" y="941"/>
                    <a:pt x="583" y="991"/>
                    <a:pt x="708" y="1015"/>
                  </a:cubicBezTo>
                  <a:cubicBezTo>
                    <a:pt x="846" y="1040"/>
                    <a:pt x="983" y="1053"/>
                    <a:pt x="1121" y="1065"/>
                  </a:cubicBezTo>
                  <a:cubicBezTo>
                    <a:pt x="1246" y="1090"/>
                    <a:pt x="1371" y="1115"/>
                    <a:pt x="1458" y="1215"/>
                  </a:cubicBezTo>
                  <a:cubicBezTo>
                    <a:pt x="1508" y="1290"/>
                    <a:pt x="1546" y="1378"/>
                    <a:pt x="1571" y="1465"/>
                  </a:cubicBezTo>
                  <a:cubicBezTo>
                    <a:pt x="1621" y="1640"/>
                    <a:pt x="1671" y="1865"/>
                    <a:pt x="1846" y="1953"/>
                  </a:cubicBezTo>
                  <a:cubicBezTo>
                    <a:pt x="1867" y="1962"/>
                    <a:pt x="1888" y="1967"/>
                    <a:pt x="1908" y="1967"/>
                  </a:cubicBezTo>
                  <a:cubicBezTo>
                    <a:pt x="2019" y="1967"/>
                    <a:pt x="2103" y="1836"/>
                    <a:pt x="2008" y="1740"/>
                  </a:cubicBezTo>
                  <a:cubicBezTo>
                    <a:pt x="1945" y="1678"/>
                    <a:pt x="1895" y="1628"/>
                    <a:pt x="1846" y="1540"/>
                  </a:cubicBezTo>
                  <a:cubicBezTo>
                    <a:pt x="1808" y="1465"/>
                    <a:pt x="1783" y="1365"/>
                    <a:pt x="1746" y="1290"/>
                  </a:cubicBezTo>
                  <a:cubicBezTo>
                    <a:pt x="1658" y="1078"/>
                    <a:pt x="1521" y="953"/>
                    <a:pt x="1296" y="903"/>
                  </a:cubicBezTo>
                  <a:cubicBezTo>
                    <a:pt x="1171" y="878"/>
                    <a:pt x="1046" y="866"/>
                    <a:pt x="908" y="853"/>
                  </a:cubicBezTo>
                  <a:cubicBezTo>
                    <a:pt x="858" y="841"/>
                    <a:pt x="746" y="841"/>
                    <a:pt x="708" y="803"/>
                  </a:cubicBezTo>
                  <a:cubicBezTo>
                    <a:pt x="671" y="778"/>
                    <a:pt x="658" y="703"/>
                    <a:pt x="633" y="653"/>
                  </a:cubicBezTo>
                  <a:cubicBezTo>
                    <a:pt x="533" y="416"/>
                    <a:pt x="383" y="216"/>
                    <a:pt x="196" y="28"/>
                  </a:cubicBezTo>
                  <a:cubicBezTo>
                    <a:pt x="176" y="9"/>
                    <a:pt x="155"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 name="Google Shape;692;p4"/>
            <p:cNvSpPr/>
            <p:nvPr/>
          </p:nvSpPr>
          <p:spPr>
            <a:xfrm>
              <a:off x="5749475" y="4099800"/>
              <a:ext cx="37825" cy="47925"/>
            </a:xfrm>
            <a:custGeom>
              <a:avLst/>
              <a:gdLst/>
              <a:ahLst/>
              <a:cxnLst/>
              <a:rect l="l" t="t" r="r" b="b"/>
              <a:pathLst>
                <a:path w="1513" h="1917" extrusionOk="0">
                  <a:moveTo>
                    <a:pt x="164" y="1"/>
                  </a:moveTo>
                  <a:cubicBezTo>
                    <a:pt x="152" y="1"/>
                    <a:pt x="139" y="3"/>
                    <a:pt x="126" y="7"/>
                  </a:cubicBezTo>
                  <a:cubicBezTo>
                    <a:pt x="63" y="20"/>
                    <a:pt x="1" y="95"/>
                    <a:pt x="26" y="157"/>
                  </a:cubicBezTo>
                  <a:cubicBezTo>
                    <a:pt x="201" y="582"/>
                    <a:pt x="463" y="932"/>
                    <a:pt x="788" y="1244"/>
                  </a:cubicBezTo>
                  <a:cubicBezTo>
                    <a:pt x="875" y="1319"/>
                    <a:pt x="950" y="1394"/>
                    <a:pt x="1025" y="1469"/>
                  </a:cubicBezTo>
                  <a:cubicBezTo>
                    <a:pt x="1113" y="1532"/>
                    <a:pt x="1188" y="1607"/>
                    <a:pt x="1250" y="1682"/>
                  </a:cubicBezTo>
                  <a:lnTo>
                    <a:pt x="1238" y="1682"/>
                  </a:lnTo>
                  <a:cubicBezTo>
                    <a:pt x="1175" y="1644"/>
                    <a:pt x="1125" y="1632"/>
                    <a:pt x="1063" y="1619"/>
                  </a:cubicBezTo>
                  <a:cubicBezTo>
                    <a:pt x="1025" y="1607"/>
                    <a:pt x="988" y="1604"/>
                    <a:pt x="952" y="1604"/>
                  </a:cubicBezTo>
                  <a:cubicBezTo>
                    <a:pt x="916" y="1604"/>
                    <a:pt x="882" y="1607"/>
                    <a:pt x="850" y="1607"/>
                  </a:cubicBezTo>
                  <a:cubicBezTo>
                    <a:pt x="824" y="1570"/>
                    <a:pt x="779" y="1551"/>
                    <a:pt x="735" y="1551"/>
                  </a:cubicBezTo>
                  <a:cubicBezTo>
                    <a:pt x="673" y="1551"/>
                    <a:pt x="613" y="1589"/>
                    <a:pt x="613" y="1669"/>
                  </a:cubicBezTo>
                  <a:cubicBezTo>
                    <a:pt x="625" y="1694"/>
                    <a:pt x="625" y="1732"/>
                    <a:pt x="625" y="1757"/>
                  </a:cubicBezTo>
                  <a:cubicBezTo>
                    <a:pt x="625" y="1825"/>
                    <a:pt x="688" y="1883"/>
                    <a:pt x="756" y="1883"/>
                  </a:cubicBezTo>
                  <a:cubicBezTo>
                    <a:pt x="762" y="1883"/>
                    <a:pt x="769" y="1883"/>
                    <a:pt x="775" y="1882"/>
                  </a:cubicBezTo>
                  <a:cubicBezTo>
                    <a:pt x="828" y="1866"/>
                    <a:pt x="880" y="1859"/>
                    <a:pt x="932" y="1859"/>
                  </a:cubicBezTo>
                  <a:cubicBezTo>
                    <a:pt x="1003" y="1859"/>
                    <a:pt x="1072" y="1872"/>
                    <a:pt x="1138" y="1894"/>
                  </a:cubicBezTo>
                  <a:cubicBezTo>
                    <a:pt x="1178" y="1907"/>
                    <a:pt x="1219" y="1916"/>
                    <a:pt x="1258" y="1916"/>
                  </a:cubicBezTo>
                  <a:cubicBezTo>
                    <a:pt x="1329" y="1916"/>
                    <a:pt x="1393" y="1887"/>
                    <a:pt x="1425" y="1807"/>
                  </a:cubicBezTo>
                  <a:cubicBezTo>
                    <a:pt x="1513" y="1569"/>
                    <a:pt x="1263" y="1419"/>
                    <a:pt x="1125" y="1269"/>
                  </a:cubicBezTo>
                  <a:cubicBezTo>
                    <a:pt x="788" y="932"/>
                    <a:pt x="463" y="545"/>
                    <a:pt x="276" y="95"/>
                  </a:cubicBezTo>
                  <a:cubicBezTo>
                    <a:pt x="255" y="43"/>
                    <a:pt x="218"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 name="Google Shape;693;p4"/>
            <p:cNvSpPr/>
            <p:nvPr/>
          </p:nvSpPr>
          <p:spPr>
            <a:xfrm>
              <a:off x="5652425" y="4118700"/>
              <a:ext cx="228600" cy="36750"/>
            </a:xfrm>
            <a:custGeom>
              <a:avLst/>
              <a:gdLst/>
              <a:ahLst/>
              <a:cxnLst/>
              <a:rect l="l" t="t" r="r" b="b"/>
              <a:pathLst>
                <a:path w="9144" h="1470" extrusionOk="0">
                  <a:moveTo>
                    <a:pt x="8951" y="0"/>
                  </a:moveTo>
                  <a:cubicBezTo>
                    <a:pt x="8919" y="0"/>
                    <a:pt x="8887" y="38"/>
                    <a:pt x="8906" y="76"/>
                  </a:cubicBezTo>
                  <a:cubicBezTo>
                    <a:pt x="8956" y="176"/>
                    <a:pt x="8931" y="351"/>
                    <a:pt x="8869" y="451"/>
                  </a:cubicBezTo>
                  <a:cubicBezTo>
                    <a:pt x="8806" y="563"/>
                    <a:pt x="8706" y="626"/>
                    <a:pt x="8569" y="663"/>
                  </a:cubicBezTo>
                  <a:cubicBezTo>
                    <a:pt x="8455" y="698"/>
                    <a:pt x="8335" y="711"/>
                    <a:pt x="8213" y="711"/>
                  </a:cubicBezTo>
                  <a:cubicBezTo>
                    <a:pt x="8027" y="711"/>
                    <a:pt x="7838" y="681"/>
                    <a:pt x="7657" y="651"/>
                  </a:cubicBezTo>
                  <a:cubicBezTo>
                    <a:pt x="7517" y="628"/>
                    <a:pt x="7377" y="611"/>
                    <a:pt x="7239" y="611"/>
                  </a:cubicBezTo>
                  <a:cubicBezTo>
                    <a:pt x="7069" y="611"/>
                    <a:pt x="6903" y="637"/>
                    <a:pt x="6744" y="713"/>
                  </a:cubicBezTo>
                  <a:cubicBezTo>
                    <a:pt x="6607" y="776"/>
                    <a:pt x="6494" y="863"/>
                    <a:pt x="6357" y="901"/>
                  </a:cubicBezTo>
                  <a:cubicBezTo>
                    <a:pt x="6276" y="926"/>
                    <a:pt x="6195" y="935"/>
                    <a:pt x="6113" y="935"/>
                  </a:cubicBezTo>
                  <a:cubicBezTo>
                    <a:pt x="6032" y="935"/>
                    <a:pt x="5951" y="926"/>
                    <a:pt x="5870" y="913"/>
                  </a:cubicBezTo>
                  <a:cubicBezTo>
                    <a:pt x="5716" y="893"/>
                    <a:pt x="5555" y="880"/>
                    <a:pt x="5392" y="880"/>
                  </a:cubicBezTo>
                  <a:cubicBezTo>
                    <a:pt x="5251" y="880"/>
                    <a:pt x="5109" y="890"/>
                    <a:pt x="4970" y="913"/>
                  </a:cubicBezTo>
                  <a:cubicBezTo>
                    <a:pt x="4657" y="963"/>
                    <a:pt x="4358" y="1088"/>
                    <a:pt x="4045" y="1101"/>
                  </a:cubicBezTo>
                  <a:cubicBezTo>
                    <a:pt x="4023" y="1102"/>
                    <a:pt x="4001" y="1103"/>
                    <a:pt x="3979" y="1103"/>
                  </a:cubicBezTo>
                  <a:cubicBezTo>
                    <a:pt x="3669" y="1103"/>
                    <a:pt x="3399" y="949"/>
                    <a:pt x="3095" y="926"/>
                  </a:cubicBezTo>
                  <a:cubicBezTo>
                    <a:pt x="3086" y="925"/>
                    <a:pt x="3078" y="925"/>
                    <a:pt x="3069" y="925"/>
                  </a:cubicBezTo>
                  <a:cubicBezTo>
                    <a:pt x="2771" y="925"/>
                    <a:pt x="2562" y="1129"/>
                    <a:pt x="2283" y="1226"/>
                  </a:cubicBezTo>
                  <a:cubicBezTo>
                    <a:pt x="2227" y="1246"/>
                    <a:pt x="2173" y="1254"/>
                    <a:pt x="2120" y="1254"/>
                  </a:cubicBezTo>
                  <a:cubicBezTo>
                    <a:pt x="1977" y="1254"/>
                    <a:pt x="1846" y="1190"/>
                    <a:pt x="1708" y="1126"/>
                  </a:cubicBezTo>
                  <a:cubicBezTo>
                    <a:pt x="1558" y="1063"/>
                    <a:pt x="1396" y="1013"/>
                    <a:pt x="1233" y="976"/>
                  </a:cubicBezTo>
                  <a:cubicBezTo>
                    <a:pt x="1058" y="951"/>
                    <a:pt x="883" y="963"/>
                    <a:pt x="721" y="951"/>
                  </a:cubicBezTo>
                  <a:cubicBezTo>
                    <a:pt x="521" y="926"/>
                    <a:pt x="321" y="938"/>
                    <a:pt x="159" y="801"/>
                  </a:cubicBezTo>
                  <a:cubicBezTo>
                    <a:pt x="142" y="787"/>
                    <a:pt x="124" y="781"/>
                    <a:pt x="107" y="781"/>
                  </a:cubicBezTo>
                  <a:cubicBezTo>
                    <a:pt x="48" y="781"/>
                    <a:pt x="0" y="852"/>
                    <a:pt x="59" y="901"/>
                  </a:cubicBezTo>
                  <a:cubicBezTo>
                    <a:pt x="309" y="1151"/>
                    <a:pt x="609" y="1226"/>
                    <a:pt x="958" y="1238"/>
                  </a:cubicBezTo>
                  <a:cubicBezTo>
                    <a:pt x="1108" y="1251"/>
                    <a:pt x="1271" y="1238"/>
                    <a:pt x="1433" y="1263"/>
                  </a:cubicBezTo>
                  <a:cubicBezTo>
                    <a:pt x="1633" y="1288"/>
                    <a:pt x="1821" y="1388"/>
                    <a:pt x="2008" y="1438"/>
                  </a:cubicBezTo>
                  <a:cubicBezTo>
                    <a:pt x="2089" y="1457"/>
                    <a:pt x="2164" y="1469"/>
                    <a:pt x="2238" y="1469"/>
                  </a:cubicBezTo>
                  <a:cubicBezTo>
                    <a:pt x="2311" y="1469"/>
                    <a:pt x="2383" y="1457"/>
                    <a:pt x="2458" y="1426"/>
                  </a:cubicBezTo>
                  <a:cubicBezTo>
                    <a:pt x="2608" y="1376"/>
                    <a:pt x="2733" y="1288"/>
                    <a:pt x="2883" y="1238"/>
                  </a:cubicBezTo>
                  <a:cubicBezTo>
                    <a:pt x="2976" y="1208"/>
                    <a:pt x="3071" y="1197"/>
                    <a:pt x="3165" y="1197"/>
                  </a:cubicBezTo>
                  <a:cubicBezTo>
                    <a:pt x="3426" y="1197"/>
                    <a:pt x="3692" y="1282"/>
                    <a:pt x="3958" y="1301"/>
                  </a:cubicBezTo>
                  <a:cubicBezTo>
                    <a:pt x="4017" y="1305"/>
                    <a:pt x="4077" y="1307"/>
                    <a:pt x="4137" y="1307"/>
                  </a:cubicBezTo>
                  <a:cubicBezTo>
                    <a:pt x="4415" y="1307"/>
                    <a:pt x="4692" y="1262"/>
                    <a:pt x="4970" y="1201"/>
                  </a:cubicBezTo>
                  <a:cubicBezTo>
                    <a:pt x="5132" y="1163"/>
                    <a:pt x="5295" y="1113"/>
                    <a:pt x="5457" y="1113"/>
                  </a:cubicBezTo>
                  <a:cubicBezTo>
                    <a:pt x="5645" y="1113"/>
                    <a:pt x="5820" y="1138"/>
                    <a:pt x="6007" y="1163"/>
                  </a:cubicBezTo>
                  <a:cubicBezTo>
                    <a:pt x="6100" y="1179"/>
                    <a:pt x="6197" y="1189"/>
                    <a:pt x="6294" y="1189"/>
                  </a:cubicBezTo>
                  <a:cubicBezTo>
                    <a:pt x="6353" y="1189"/>
                    <a:pt x="6412" y="1185"/>
                    <a:pt x="6469" y="1176"/>
                  </a:cubicBezTo>
                  <a:cubicBezTo>
                    <a:pt x="6632" y="1138"/>
                    <a:pt x="6769" y="1038"/>
                    <a:pt x="6919" y="963"/>
                  </a:cubicBezTo>
                  <a:cubicBezTo>
                    <a:pt x="7050" y="898"/>
                    <a:pt x="7184" y="875"/>
                    <a:pt x="7318" y="875"/>
                  </a:cubicBezTo>
                  <a:cubicBezTo>
                    <a:pt x="7545" y="875"/>
                    <a:pt x="7775" y="941"/>
                    <a:pt x="7994" y="988"/>
                  </a:cubicBezTo>
                  <a:cubicBezTo>
                    <a:pt x="8097" y="1011"/>
                    <a:pt x="8205" y="1025"/>
                    <a:pt x="8311" y="1025"/>
                  </a:cubicBezTo>
                  <a:cubicBezTo>
                    <a:pt x="8554" y="1025"/>
                    <a:pt x="8791" y="954"/>
                    <a:pt x="8956" y="763"/>
                  </a:cubicBezTo>
                  <a:cubicBezTo>
                    <a:pt x="9056" y="651"/>
                    <a:pt x="9106" y="513"/>
                    <a:pt x="9131" y="363"/>
                  </a:cubicBezTo>
                  <a:cubicBezTo>
                    <a:pt x="9144" y="213"/>
                    <a:pt x="9094" y="114"/>
                    <a:pt x="8981" y="14"/>
                  </a:cubicBezTo>
                  <a:cubicBezTo>
                    <a:pt x="8972" y="4"/>
                    <a:pt x="8962" y="0"/>
                    <a:pt x="8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 name="Google Shape;694;p4"/>
            <p:cNvSpPr/>
            <p:nvPr/>
          </p:nvSpPr>
          <p:spPr>
            <a:xfrm>
              <a:off x="5873025" y="4094200"/>
              <a:ext cx="22375" cy="57225"/>
            </a:xfrm>
            <a:custGeom>
              <a:avLst/>
              <a:gdLst/>
              <a:ahLst/>
              <a:cxnLst/>
              <a:rect l="l" t="t" r="r" b="b"/>
              <a:pathLst>
                <a:path w="895" h="2289" extrusionOk="0">
                  <a:moveTo>
                    <a:pt x="71" y="1"/>
                  </a:moveTo>
                  <a:cubicBezTo>
                    <a:pt x="31" y="1"/>
                    <a:pt x="1" y="50"/>
                    <a:pt x="32" y="81"/>
                  </a:cubicBezTo>
                  <a:cubicBezTo>
                    <a:pt x="345" y="331"/>
                    <a:pt x="695" y="694"/>
                    <a:pt x="557" y="1131"/>
                  </a:cubicBezTo>
                  <a:cubicBezTo>
                    <a:pt x="495" y="1318"/>
                    <a:pt x="370" y="1518"/>
                    <a:pt x="520" y="1706"/>
                  </a:cubicBezTo>
                  <a:cubicBezTo>
                    <a:pt x="557" y="1743"/>
                    <a:pt x="595" y="1768"/>
                    <a:pt x="607" y="1818"/>
                  </a:cubicBezTo>
                  <a:cubicBezTo>
                    <a:pt x="620" y="1868"/>
                    <a:pt x="607" y="1918"/>
                    <a:pt x="595" y="1956"/>
                  </a:cubicBezTo>
                  <a:cubicBezTo>
                    <a:pt x="557" y="2056"/>
                    <a:pt x="495" y="2143"/>
                    <a:pt x="432" y="2231"/>
                  </a:cubicBezTo>
                  <a:cubicBezTo>
                    <a:pt x="413" y="2260"/>
                    <a:pt x="439" y="2289"/>
                    <a:pt x="468" y="2289"/>
                  </a:cubicBezTo>
                  <a:cubicBezTo>
                    <a:pt x="477" y="2289"/>
                    <a:pt x="486" y="2286"/>
                    <a:pt x="495" y="2281"/>
                  </a:cubicBezTo>
                  <a:cubicBezTo>
                    <a:pt x="682" y="2193"/>
                    <a:pt x="820" y="2006"/>
                    <a:pt x="782" y="1793"/>
                  </a:cubicBezTo>
                  <a:cubicBezTo>
                    <a:pt x="782" y="1731"/>
                    <a:pt x="745" y="1681"/>
                    <a:pt x="745" y="1618"/>
                  </a:cubicBezTo>
                  <a:cubicBezTo>
                    <a:pt x="757" y="1581"/>
                    <a:pt x="770" y="1531"/>
                    <a:pt x="782" y="1481"/>
                  </a:cubicBezTo>
                  <a:cubicBezTo>
                    <a:pt x="807" y="1368"/>
                    <a:pt x="857" y="1243"/>
                    <a:pt x="870" y="1118"/>
                  </a:cubicBezTo>
                  <a:cubicBezTo>
                    <a:pt x="895" y="894"/>
                    <a:pt x="795" y="656"/>
                    <a:pt x="657" y="481"/>
                  </a:cubicBezTo>
                  <a:cubicBezTo>
                    <a:pt x="507" y="269"/>
                    <a:pt x="307" y="131"/>
                    <a:pt x="95" y="6"/>
                  </a:cubicBezTo>
                  <a:cubicBezTo>
                    <a:pt x="87" y="2"/>
                    <a:pt x="79" y="1"/>
                    <a:pt x="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 name="Google Shape;695;p4"/>
            <p:cNvSpPr/>
            <p:nvPr/>
          </p:nvSpPr>
          <p:spPr>
            <a:xfrm>
              <a:off x="5628250" y="4119425"/>
              <a:ext cx="117425" cy="53675"/>
            </a:xfrm>
            <a:custGeom>
              <a:avLst/>
              <a:gdLst/>
              <a:ahLst/>
              <a:cxnLst/>
              <a:rect l="l" t="t" r="r" b="b"/>
              <a:pathLst>
                <a:path w="4697" h="2147" extrusionOk="0">
                  <a:moveTo>
                    <a:pt x="87" y="1"/>
                  </a:moveTo>
                  <a:cubicBezTo>
                    <a:pt x="44" y="1"/>
                    <a:pt x="0" y="46"/>
                    <a:pt x="26" y="97"/>
                  </a:cubicBezTo>
                  <a:cubicBezTo>
                    <a:pt x="126" y="347"/>
                    <a:pt x="238" y="572"/>
                    <a:pt x="363" y="809"/>
                  </a:cubicBezTo>
                  <a:cubicBezTo>
                    <a:pt x="463" y="984"/>
                    <a:pt x="576" y="1172"/>
                    <a:pt x="738" y="1309"/>
                  </a:cubicBezTo>
                  <a:cubicBezTo>
                    <a:pt x="926" y="1459"/>
                    <a:pt x="1126" y="1522"/>
                    <a:pt x="1363" y="1559"/>
                  </a:cubicBezTo>
                  <a:cubicBezTo>
                    <a:pt x="1434" y="1567"/>
                    <a:pt x="1504" y="1568"/>
                    <a:pt x="1575" y="1568"/>
                  </a:cubicBezTo>
                  <a:cubicBezTo>
                    <a:pt x="1649" y="1568"/>
                    <a:pt x="1724" y="1566"/>
                    <a:pt x="1799" y="1566"/>
                  </a:cubicBezTo>
                  <a:cubicBezTo>
                    <a:pt x="1891" y="1566"/>
                    <a:pt x="1983" y="1570"/>
                    <a:pt x="2075" y="1584"/>
                  </a:cubicBezTo>
                  <a:cubicBezTo>
                    <a:pt x="2313" y="1622"/>
                    <a:pt x="2500" y="1747"/>
                    <a:pt x="2713" y="1859"/>
                  </a:cubicBezTo>
                  <a:cubicBezTo>
                    <a:pt x="2913" y="1971"/>
                    <a:pt x="3125" y="2059"/>
                    <a:pt x="3350" y="2109"/>
                  </a:cubicBezTo>
                  <a:cubicBezTo>
                    <a:pt x="3487" y="2133"/>
                    <a:pt x="3624" y="2147"/>
                    <a:pt x="3758" y="2147"/>
                  </a:cubicBezTo>
                  <a:cubicBezTo>
                    <a:pt x="3832" y="2147"/>
                    <a:pt x="3904" y="2143"/>
                    <a:pt x="3975" y="2134"/>
                  </a:cubicBezTo>
                  <a:cubicBezTo>
                    <a:pt x="4212" y="2096"/>
                    <a:pt x="4425" y="2009"/>
                    <a:pt x="4650" y="1922"/>
                  </a:cubicBezTo>
                  <a:cubicBezTo>
                    <a:pt x="4696" y="1898"/>
                    <a:pt x="4689" y="1820"/>
                    <a:pt x="4626" y="1820"/>
                  </a:cubicBezTo>
                  <a:cubicBezTo>
                    <a:pt x="4622" y="1820"/>
                    <a:pt x="4617" y="1821"/>
                    <a:pt x="4612" y="1822"/>
                  </a:cubicBezTo>
                  <a:cubicBezTo>
                    <a:pt x="4460" y="1866"/>
                    <a:pt x="4309" y="1873"/>
                    <a:pt x="4157" y="1873"/>
                  </a:cubicBezTo>
                  <a:cubicBezTo>
                    <a:pt x="4096" y="1873"/>
                    <a:pt x="4036" y="1872"/>
                    <a:pt x="3975" y="1872"/>
                  </a:cubicBezTo>
                  <a:cubicBezTo>
                    <a:pt x="3762" y="1859"/>
                    <a:pt x="3537" y="1847"/>
                    <a:pt x="3338" y="1797"/>
                  </a:cubicBezTo>
                  <a:cubicBezTo>
                    <a:pt x="3138" y="1759"/>
                    <a:pt x="2938" y="1697"/>
                    <a:pt x="2750" y="1609"/>
                  </a:cubicBezTo>
                  <a:cubicBezTo>
                    <a:pt x="2563" y="1509"/>
                    <a:pt x="2388" y="1409"/>
                    <a:pt x="2175" y="1359"/>
                  </a:cubicBezTo>
                  <a:cubicBezTo>
                    <a:pt x="1775" y="1272"/>
                    <a:pt x="1313" y="1322"/>
                    <a:pt x="951" y="1109"/>
                  </a:cubicBezTo>
                  <a:cubicBezTo>
                    <a:pt x="551" y="872"/>
                    <a:pt x="326" y="434"/>
                    <a:pt x="138" y="35"/>
                  </a:cubicBezTo>
                  <a:cubicBezTo>
                    <a:pt x="126" y="11"/>
                    <a:pt x="107" y="1"/>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 name="Google Shape;696;p4"/>
            <p:cNvSpPr/>
            <p:nvPr/>
          </p:nvSpPr>
          <p:spPr>
            <a:xfrm>
              <a:off x="5774250" y="4153625"/>
              <a:ext cx="88200" cy="16700"/>
            </a:xfrm>
            <a:custGeom>
              <a:avLst/>
              <a:gdLst/>
              <a:ahLst/>
              <a:cxnLst/>
              <a:rect l="l" t="t" r="r" b="b"/>
              <a:pathLst>
                <a:path w="3528" h="668" extrusionOk="0">
                  <a:moveTo>
                    <a:pt x="3414" y="1"/>
                  </a:moveTo>
                  <a:cubicBezTo>
                    <a:pt x="3408" y="1"/>
                    <a:pt x="3402" y="2"/>
                    <a:pt x="3396" y="4"/>
                  </a:cubicBezTo>
                  <a:cubicBezTo>
                    <a:pt x="2914" y="187"/>
                    <a:pt x="2422" y="371"/>
                    <a:pt x="1910" y="371"/>
                  </a:cubicBezTo>
                  <a:cubicBezTo>
                    <a:pt x="1864" y="371"/>
                    <a:pt x="1818" y="369"/>
                    <a:pt x="1771" y="366"/>
                  </a:cubicBezTo>
                  <a:cubicBezTo>
                    <a:pt x="1535" y="355"/>
                    <a:pt x="1299" y="299"/>
                    <a:pt x="1055" y="299"/>
                  </a:cubicBezTo>
                  <a:cubicBezTo>
                    <a:pt x="1015" y="299"/>
                    <a:pt x="975" y="300"/>
                    <a:pt x="934" y="304"/>
                  </a:cubicBezTo>
                  <a:cubicBezTo>
                    <a:pt x="691" y="315"/>
                    <a:pt x="439" y="462"/>
                    <a:pt x="185" y="462"/>
                  </a:cubicBezTo>
                  <a:cubicBezTo>
                    <a:pt x="152" y="462"/>
                    <a:pt x="118" y="459"/>
                    <a:pt x="84" y="454"/>
                  </a:cubicBezTo>
                  <a:cubicBezTo>
                    <a:pt x="81" y="453"/>
                    <a:pt x="77" y="452"/>
                    <a:pt x="74" y="452"/>
                  </a:cubicBezTo>
                  <a:cubicBezTo>
                    <a:pt x="19" y="452"/>
                    <a:pt x="1" y="542"/>
                    <a:pt x="59" y="554"/>
                  </a:cubicBezTo>
                  <a:cubicBezTo>
                    <a:pt x="162" y="582"/>
                    <a:pt x="262" y="590"/>
                    <a:pt x="361" y="590"/>
                  </a:cubicBezTo>
                  <a:cubicBezTo>
                    <a:pt x="525" y="590"/>
                    <a:pt x="687" y="566"/>
                    <a:pt x="859" y="566"/>
                  </a:cubicBezTo>
                  <a:cubicBezTo>
                    <a:pt x="1172" y="566"/>
                    <a:pt x="1484" y="653"/>
                    <a:pt x="1796" y="666"/>
                  </a:cubicBezTo>
                  <a:cubicBezTo>
                    <a:pt x="1821" y="667"/>
                    <a:pt x="1846" y="668"/>
                    <a:pt x="1871" y="668"/>
                  </a:cubicBezTo>
                  <a:cubicBezTo>
                    <a:pt x="2431" y="668"/>
                    <a:pt x="2956" y="405"/>
                    <a:pt x="3458" y="154"/>
                  </a:cubicBezTo>
                  <a:cubicBezTo>
                    <a:pt x="3527" y="119"/>
                    <a:pt x="3480" y="1"/>
                    <a:pt x="34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 name="Google Shape;697;p4"/>
            <p:cNvSpPr/>
            <p:nvPr/>
          </p:nvSpPr>
          <p:spPr>
            <a:xfrm>
              <a:off x="5460175" y="3964525"/>
              <a:ext cx="97050" cy="215450"/>
            </a:xfrm>
            <a:custGeom>
              <a:avLst/>
              <a:gdLst/>
              <a:ahLst/>
              <a:cxnLst/>
              <a:rect l="l" t="t" r="r" b="b"/>
              <a:pathLst>
                <a:path w="3882" h="8618" extrusionOk="0">
                  <a:moveTo>
                    <a:pt x="3633" y="1"/>
                  </a:moveTo>
                  <a:cubicBezTo>
                    <a:pt x="3607" y="1"/>
                    <a:pt x="3579" y="7"/>
                    <a:pt x="3550" y="20"/>
                  </a:cubicBezTo>
                  <a:cubicBezTo>
                    <a:pt x="2862" y="320"/>
                    <a:pt x="2250" y="744"/>
                    <a:pt x="1663" y="1207"/>
                  </a:cubicBezTo>
                  <a:cubicBezTo>
                    <a:pt x="1100" y="1644"/>
                    <a:pt x="626" y="2169"/>
                    <a:pt x="351" y="2844"/>
                  </a:cubicBezTo>
                  <a:cubicBezTo>
                    <a:pt x="76" y="3506"/>
                    <a:pt x="1" y="4244"/>
                    <a:pt x="101" y="4956"/>
                  </a:cubicBezTo>
                  <a:cubicBezTo>
                    <a:pt x="213" y="5631"/>
                    <a:pt x="513" y="6293"/>
                    <a:pt x="875" y="6868"/>
                  </a:cubicBezTo>
                  <a:cubicBezTo>
                    <a:pt x="1075" y="7205"/>
                    <a:pt x="1313" y="7518"/>
                    <a:pt x="1550" y="7818"/>
                  </a:cubicBezTo>
                  <a:cubicBezTo>
                    <a:pt x="1800" y="8118"/>
                    <a:pt x="2063" y="8417"/>
                    <a:pt x="2413" y="8605"/>
                  </a:cubicBezTo>
                  <a:cubicBezTo>
                    <a:pt x="2430" y="8614"/>
                    <a:pt x="2447" y="8617"/>
                    <a:pt x="2464" y="8617"/>
                  </a:cubicBezTo>
                  <a:cubicBezTo>
                    <a:pt x="2564" y="8617"/>
                    <a:pt x="2633" y="8471"/>
                    <a:pt x="2525" y="8417"/>
                  </a:cubicBezTo>
                  <a:cubicBezTo>
                    <a:pt x="2213" y="8267"/>
                    <a:pt x="1975" y="8018"/>
                    <a:pt x="1750" y="7755"/>
                  </a:cubicBezTo>
                  <a:cubicBezTo>
                    <a:pt x="1550" y="7505"/>
                    <a:pt x="1363" y="7230"/>
                    <a:pt x="1200" y="6955"/>
                  </a:cubicBezTo>
                  <a:cubicBezTo>
                    <a:pt x="1050" y="6680"/>
                    <a:pt x="900" y="6393"/>
                    <a:pt x="788" y="6093"/>
                  </a:cubicBezTo>
                  <a:cubicBezTo>
                    <a:pt x="663" y="5793"/>
                    <a:pt x="576" y="5468"/>
                    <a:pt x="501" y="5143"/>
                  </a:cubicBezTo>
                  <a:cubicBezTo>
                    <a:pt x="363" y="4493"/>
                    <a:pt x="338" y="3819"/>
                    <a:pt x="488" y="3169"/>
                  </a:cubicBezTo>
                  <a:cubicBezTo>
                    <a:pt x="651" y="2482"/>
                    <a:pt x="1025" y="1894"/>
                    <a:pt x="1563" y="1444"/>
                  </a:cubicBezTo>
                  <a:cubicBezTo>
                    <a:pt x="1863" y="1182"/>
                    <a:pt x="2200" y="969"/>
                    <a:pt x="2563" y="819"/>
                  </a:cubicBezTo>
                  <a:cubicBezTo>
                    <a:pt x="2937" y="657"/>
                    <a:pt x="3300" y="482"/>
                    <a:pt x="3675" y="332"/>
                  </a:cubicBezTo>
                  <a:cubicBezTo>
                    <a:pt x="3881" y="256"/>
                    <a:pt x="3804" y="1"/>
                    <a:pt x="3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 name="Google Shape;698;p4"/>
            <p:cNvSpPr/>
            <p:nvPr/>
          </p:nvSpPr>
          <p:spPr>
            <a:xfrm>
              <a:off x="5801125" y="3999150"/>
              <a:ext cx="149575" cy="261450"/>
            </a:xfrm>
            <a:custGeom>
              <a:avLst/>
              <a:gdLst/>
              <a:ahLst/>
              <a:cxnLst/>
              <a:rect l="l" t="t" r="r" b="b"/>
              <a:pathLst>
                <a:path w="5983" h="10458" extrusionOk="0">
                  <a:moveTo>
                    <a:pt x="1263" y="0"/>
                  </a:moveTo>
                  <a:cubicBezTo>
                    <a:pt x="1127" y="0"/>
                    <a:pt x="1050" y="240"/>
                    <a:pt x="1196" y="297"/>
                  </a:cubicBezTo>
                  <a:cubicBezTo>
                    <a:pt x="1446" y="409"/>
                    <a:pt x="1709" y="484"/>
                    <a:pt x="1959" y="609"/>
                  </a:cubicBezTo>
                  <a:cubicBezTo>
                    <a:pt x="2196" y="734"/>
                    <a:pt x="2433" y="872"/>
                    <a:pt x="2646" y="1022"/>
                  </a:cubicBezTo>
                  <a:cubicBezTo>
                    <a:pt x="3108" y="1321"/>
                    <a:pt x="3508" y="1684"/>
                    <a:pt x="3921" y="2046"/>
                  </a:cubicBezTo>
                  <a:cubicBezTo>
                    <a:pt x="4670" y="2721"/>
                    <a:pt x="5383" y="3471"/>
                    <a:pt x="5620" y="4483"/>
                  </a:cubicBezTo>
                  <a:cubicBezTo>
                    <a:pt x="5720" y="4945"/>
                    <a:pt x="5720" y="5420"/>
                    <a:pt x="5608" y="5883"/>
                  </a:cubicBezTo>
                  <a:cubicBezTo>
                    <a:pt x="5495" y="6345"/>
                    <a:pt x="5358" y="6795"/>
                    <a:pt x="5133" y="7207"/>
                  </a:cubicBezTo>
                  <a:cubicBezTo>
                    <a:pt x="4670" y="8070"/>
                    <a:pt x="3983" y="8744"/>
                    <a:pt x="3158" y="9232"/>
                  </a:cubicBezTo>
                  <a:cubicBezTo>
                    <a:pt x="2221" y="9782"/>
                    <a:pt x="1146" y="10119"/>
                    <a:pt x="84" y="10307"/>
                  </a:cubicBezTo>
                  <a:cubicBezTo>
                    <a:pt x="0" y="10319"/>
                    <a:pt x="20" y="10457"/>
                    <a:pt x="99" y="10457"/>
                  </a:cubicBezTo>
                  <a:cubicBezTo>
                    <a:pt x="102" y="10457"/>
                    <a:pt x="106" y="10457"/>
                    <a:pt x="109" y="10457"/>
                  </a:cubicBezTo>
                  <a:cubicBezTo>
                    <a:pt x="1121" y="10332"/>
                    <a:pt x="2109" y="10107"/>
                    <a:pt x="3021" y="9632"/>
                  </a:cubicBezTo>
                  <a:cubicBezTo>
                    <a:pt x="3908" y="9182"/>
                    <a:pt x="4733" y="8520"/>
                    <a:pt x="5270" y="7657"/>
                  </a:cubicBezTo>
                  <a:cubicBezTo>
                    <a:pt x="5545" y="7245"/>
                    <a:pt x="5745" y="6782"/>
                    <a:pt x="5858" y="6295"/>
                  </a:cubicBezTo>
                  <a:cubicBezTo>
                    <a:pt x="5983" y="5820"/>
                    <a:pt x="5970" y="5283"/>
                    <a:pt x="5908" y="4808"/>
                  </a:cubicBezTo>
                  <a:cubicBezTo>
                    <a:pt x="5783" y="3771"/>
                    <a:pt x="5195" y="2884"/>
                    <a:pt x="4520" y="2121"/>
                  </a:cubicBezTo>
                  <a:cubicBezTo>
                    <a:pt x="4096" y="1646"/>
                    <a:pt x="3571" y="1271"/>
                    <a:pt x="3021" y="934"/>
                  </a:cubicBezTo>
                  <a:cubicBezTo>
                    <a:pt x="2746" y="759"/>
                    <a:pt x="2458" y="609"/>
                    <a:pt x="2171" y="459"/>
                  </a:cubicBezTo>
                  <a:cubicBezTo>
                    <a:pt x="1884" y="309"/>
                    <a:pt x="1609" y="134"/>
                    <a:pt x="1309" y="9"/>
                  </a:cubicBezTo>
                  <a:cubicBezTo>
                    <a:pt x="1293" y="3"/>
                    <a:pt x="1278" y="0"/>
                    <a:pt x="1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 name="Google Shape;699;p4"/>
            <p:cNvSpPr/>
            <p:nvPr/>
          </p:nvSpPr>
          <p:spPr>
            <a:xfrm>
              <a:off x="5874575" y="4033250"/>
              <a:ext cx="57700" cy="183325"/>
            </a:xfrm>
            <a:custGeom>
              <a:avLst/>
              <a:gdLst/>
              <a:ahLst/>
              <a:cxnLst/>
              <a:rect l="l" t="t" r="r" b="b"/>
              <a:pathLst>
                <a:path w="2308" h="7333" extrusionOk="0">
                  <a:moveTo>
                    <a:pt x="49" y="1"/>
                  </a:moveTo>
                  <a:cubicBezTo>
                    <a:pt x="21" y="1"/>
                    <a:pt x="0" y="37"/>
                    <a:pt x="20" y="57"/>
                  </a:cubicBezTo>
                  <a:cubicBezTo>
                    <a:pt x="458" y="395"/>
                    <a:pt x="758" y="907"/>
                    <a:pt x="1033" y="1370"/>
                  </a:cubicBezTo>
                  <a:cubicBezTo>
                    <a:pt x="1320" y="1832"/>
                    <a:pt x="1582" y="2319"/>
                    <a:pt x="1782" y="2832"/>
                  </a:cubicBezTo>
                  <a:cubicBezTo>
                    <a:pt x="1970" y="3319"/>
                    <a:pt x="2107" y="3869"/>
                    <a:pt x="2057" y="4406"/>
                  </a:cubicBezTo>
                  <a:cubicBezTo>
                    <a:pt x="2007" y="4944"/>
                    <a:pt x="1807" y="5468"/>
                    <a:pt x="1520" y="5931"/>
                  </a:cubicBezTo>
                  <a:cubicBezTo>
                    <a:pt x="1357" y="6193"/>
                    <a:pt x="1170" y="6431"/>
                    <a:pt x="958" y="6643"/>
                  </a:cubicBezTo>
                  <a:cubicBezTo>
                    <a:pt x="745" y="6868"/>
                    <a:pt x="533" y="7081"/>
                    <a:pt x="295" y="7280"/>
                  </a:cubicBezTo>
                  <a:cubicBezTo>
                    <a:pt x="273" y="7292"/>
                    <a:pt x="300" y="7332"/>
                    <a:pt x="324" y="7332"/>
                  </a:cubicBezTo>
                  <a:cubicBezTo>
                    <a:pt x="327" y="7332"/>
                    <a:pt x="330" y="7332"/>
                    <a:pt x="333" y="7330"/>
                  </a:cubicBezTo>
                  <a:cubicBezTo>
                    <a:pt x="808" y="7006"/>
                    <a:pt x="1208" y="6643"/>
                    <a:pt x="1532" y="6168"/>
                  </a:cubicBezTo>
                  <a:cubicBezTo>
                    <a:pt x="1857" y="5706"/>
                    <a:pt x="2107" y="5206"/>
                    <a:pt x="2207" y="4656"/>
                  </a:cubicBezTo>
                  <a:cubicBezTo>
                    <a:pt x="2307" y="4094"/>
                    <a:pt x="2282" y="3544"/>
                    <a:pt x="2107" y="3007"/>
                  </a:cubicBezTo>
                  <a:cubicBezTo>
                    <a:pt x="1932" y="2457"/>
                    <a:pt x="1632" y="1969"/>
                    <a:pt x="1332" y="1470"/>
                  </a:cubicBezTo>
                  <a:cubicBezTo>
                    <a:pt x="970" y="920"/>
                    <a:pt x="620" y="382"/>
                    <a:pt x="70" y="7"/>
                  </a:cubicBezTo>
                  <a:cubicBezTo>
                    <a:pt x="63" y="3"/>
                    <a:pt x="56"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 name="Google Shape;700;p4"/>
            <p:cNvSpPr/>
            <p:nvPr/>
          </p:nvSpPr>
          <p:spPr>
            <a:xfrm>
              <a:off x="5475800" y="3970275"/>
              <a:ext cx="85750" cy="170200"/>
            </a:xfrm>
            <a:custGeom>
              <a:avLst/>
              <a:gdLst/>
              <a:ahLst/>
              <a:cxnLst/>
              <a:rect l="l" t="t" r="r" b="b"/>
              <a:pathLst>
                <a:path w="3430" h="6808" extrusionOk="0">
                  <a:moveTo>
                    <a:pt x="3235" y="0"/>
                  </a:moveTo>
                  <a:cubicBezTo>
                    <a:pt x="3227" y="0"/>
                    <a:pt x="3220" y="1"/>
                    <a:pt x="3212" y="2"/>
                  </a:cubicBezTo>
                  <a:cubicBezTo>
                    <a:pt x="2687" y="90"/>
                    <a:pt x="2200" y="327"/>
                    <a:pt x="1763" y="639"/>
                  </a:cubicBezTo>
                  <a:cubicBezTo>
                    <a:pt x="1325" y="964"/>
                    <a:pt x="913" y="1364"/>
                    <a:pt x="613" y="1827"/>
                  </a:cubicBezTo>
                  <a:cubicBezTo>
                    <a:pt x="288" y="2351"/>
                    <a:pt x="188" y="2989"/>
                    <a:pt x="113" y="3589"/>
                  </a:cubicBezTo>
                  <a:cubicBezTo>
                    <a:pt x="38" y="4176"/>
                    <a:pt x="1" y="4763"/>
                    <a:pt x="125" y="5338"/>
                  </a:cubicBezTo>
                  <a:cubicBezTo>
                    <a:pt x="250" y="5901"/>
                    <a:pt x="525" y="6400"/>
                    <a:pt x="938" y="6800"/>
                  </a:cubicBezTo>
                  <a:cubicBezTo>
                    <a:pt x="945" y="6805"/>
                    <a:pt x="953" y="6807"/>
                    <a:pt x="960" y="6807"/>
                  </a:cubicBezTo>
                  <a:cubicBezTo>
                    <a:pt x="992" y="6807"/>
                    <a:pt x="1020" y="6771"/>
                    <a:pt x="1000" y="6750"/>
                  </a:cubicBezTo>
                  <a:cubicBezTo>
                    <a:pt x="225" y="6001"/>
                    <a:pt x="125" y="4776"/>
                    <a:pt x="275" y="3776"/>
                  </a:cubicBezTo>
                  <a:cubicBezTo>
                    <a:pt x="325" y="3501"/>
                    <a:pt x="375" y="3214"/>
                    <a:pt x="450" y="2939"/>
                  </a:cubicBezTo>
                  <a:cubicBezTo>
                    <a:pt x="513" y="2651"/>
                    <a:pt x="588" y="2376"/>
                    <a:pt x="725" y="2114"/>
                  </a:cubicBezTo>
                  <a:cubicBezTo>
                    <a:pt x="963" y="1652"/>
                    <a:pt x="1363" y="1252"/>
                    <a:pt x="1775" y="939"/>
                  </a:cubicBezTo>
                  <a:cubicBezTo>
                    <a:pt x="2212" y="589"/>
                    <a:pt x="2725" y="340"/>
                    <a:pt x="3275" y="252"/>
                  </a:cubicBezTo>
                  <a:cubicBezTo>
                    <a:pt x="3429" y="228"/>
                    <a:pt x="3380" y="0"/>
                    <a:pt x="32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 name="Google Shape;701;p4"/>
            <p:cNvSpPr/>
            <p:nvPr/>
          </p:nvSpPr>
          <p:spPr>
            <a:xfrm>
              <a:off x="5384150" y="4030825"/>
              <a:ext cx="595725" cy="233600"/>
            </a:xfrm>
            <a:custGeom>
              <a:avLst/>
              <a:gdLst/>
              <a:ahLst/>
              <a:cxnLst/>
              <a:rect l="l" t="t" r="r" b="b"/>
              <a:pathLst>
                <a:path w="23829" h="9344" extrusionOk="0">
                  <a:moveTo>
                    <a:pt x="86" y="1"/>
                  </a:moveTo>
                  <a:cubicBezTo>
                    <a:pt x="46" y="1"/>
                    <a:pt x="1" y="37"/>
                    <a:pt x="17" y="79"/>
                  </a:cubicBezTo>
                  <a:cubicBezTo>
                    <a:pt x="330" y="829"/>
                    <a:pt x="680" y="1529"/>
                    <a:pt x="1142" y="2191"/>
                  </a:cubicBezTo>
                  <a:cubicBezTo>
                    <a:pt x="1605" y="2866"/>
                    <a:pt x="2129" y="3491"/>
                    <a:pt x="2717" y="4041"/>
                  </a:cubicBezTo>
                  <a:cubicBezTo>
                    <a:pt x="3941" y="5191"/>
                    <a:pt x="5391" y="6103"/>
                    <a:pt x="6928" y="6765"/>
                  </a:cubicBezTo>
                  <a:cubicBezTo>
                    <a:pt x="8740" y="7552"/>
                    <a:pt x="10640" y="8127"/>
                    <a:pt x="12552" y="8552"/>
                  </a:cubicBezTo>
                  <a:cubicBezTo>
                    <a:pt x="13526" y="8777"/>
                    <a:pt x="14501" y="8952"/>
                    <a:pt x="15488" y="9115"/>
                  </a:cubicBezTo>
                  <a:cubicBezTo>
                    <a:pt x="16307" y="9249"/>
                    <a:pt x="17135" y="9343"/>
                    <a:pt x="17964" y="9343"/>
                  </a:cubicBezTo>
                  <a:cubicBezTo>
                    <a:pt x="18059" y="9343"/>
                    <a:pt x="18155" y="9342"/>
                    <a:pt x="18250" y="9339"/>
                  </a:cubicBezTo>
                  <a:cubicBezTo>
                    <a:pt x="19112" y="9314"/>
                    <a:pt x="19962" y="9190"/>
                    <a:pt x="20812" y="8990"/>
                  </a:cubicBezTo>
                  <a:cubicBezTo>
                    <a:pt x="21624" y="8790"/>
                    <a:pt x="22449" y="8527"/>
                    <a:pt x="23199" y="8140"/>
                  </a:cubicBezTo>
                  <a:cubicBezTo>
                    <a:pt x="23386" y="8052"/>
                    <a:pt x="23574" y="7927"/>
                    <a:pt x="23761" y="7827"/>
                  </a:cubicBezTo>
                  <a:cubicBezTo>
                    <a:pt x="23828" y="7783"/>
                    <a:pt x="23786" y="7698"/>
                    <a:pt x="23723" y="7698"/>
                  </a:cubicBezTo>
                  <a:cubicBezTo>
                    <a:pt x="23715" y="7698"/>
                    <a:pt x="23707" y="7700"/>
                    <a:pt x="23699" y="7702"/>
                  </a:cubicBezTo>
                  <a:cubicBezTo>
                    <a:pt x="23311" y="7877"/>
                    <a:pt x="22899" y="8027"/>
                    <a:pt x="22512" y="8165"/>
                  </a:cubicBezTo>
                  <a:cubicBezTo>
                    <a:pt x="22112" y="8302"/>
                    <a:pt x="21712" y="8440"/>
                    <a:pt x="21312" y="8540"/>
                  </a:cubicBezTo>
                  <a:cubicBezTo>
                    <a:pt x="20500" y="8752"/>
                    <a:pt x="19675" y="8877"/>
                    <a:pt x="18838" y="8927"/>
                  </a:cubicBezTo>
                  <a:cubicBezTo>
                    <a:pt x="18588" y="8944"/>
                    <a:pt x="18338" y="8952"/>
                    <a:pt x="18090" y="8952"/>
                  </a:cubicBezTo>
                  <a:cubicBezTo>
                    <a:pt x="16486" y="8952"/>
                    <a:pt x="14908" y="8629"/>
                    <a:pt x="13339" y="8315"/>
                  </a:cubicBezTo>
                  <a:cubicBezTo>
                    <a:pt x="11452" y="7927"/>
                    <a:pt x="9540" y="7502"/>
                    <a:pt x="7765" y="6740"/>
                  </a:cubicBezTo>
                  <a:cubicBezTo>
                    <a:pt x="6216" y="6078"/>
                    <a:pt x="4729" y="5241"/>
                    <a:pt x="3442" y="4153"/>
                  </a:cubicBezTo>
                  <a:cubicBezTo>
                    <a:pt x="2829" y="3653"/>
                    <a:pt x="2254" y="3104"/>
                    <a:pt x="1742" y="2504"/>
                  </a:cubicBezTo>
                  <a:cubicBezTo>
                    <a:pt x="1217" y="1916"/>
                    <a:pt x="780" y="1254"/>
                    <a:pt x="405" y="554"/>
                  </a:cubicBezTo>
                  <a:cubicBezTo>
                    <a:pt x="305" y="392"/>
                    <a:pt x="217" y="217"/>
                    <a:pt x="130" y="29"/>
                  </a:cubicBezTo>
                  <a:cubicBezTo>
                    <a:pt x="122" y="9"/>
                    <a:pt x="105" y="1"/>
                    <a:pt x="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 name="Google Shape;702;p4"/>
            <p:cNvSpPr/>
            <p:nvPr/>
          </p:nvSpPr>
          <p:spPr>
            <a:xfrm>
              <a:off x="5374750" y="4051825"/>
              <a:ext cx="614475" cy="233850"/>
            </a:xfrm>
            <a:custGeom>
              <a:avLst/>
              <a:gdLst/>
              <a:ahLst/>
              <a:cxnLst/>
              <a:rect l="l" t="t" r="r" b="b"/>
              <a:pathLst>
                <a:path w="24579" h="9354" extrusionOk="0">
                  <a:moveTo>
                    <a:pt x="77" y="1"/>
                  </a:moveTo>
                  <a:cubicBezTo>
                    <a:pt x="39" y="1"/>
                    <a:pt x="1" y="45"/>
                    <a:pt x="19" y="89"/>
                  </a:cubicBezTo>
                  <a:cubicBezTo>
                    <a:pt x="656" y="1614"/>
                    <a:pt x="1681" y="2938"/>
                    <a:pt x="2905" y="4038"/>
                  </a:cubicBezTo>
                  <a:cubicBezTo>
                    <a:pt x="4192" y="5213"/>
                    <a:pt x="5717" y="6125"/>
                    <a:pt x="7292" y="6862"/>
                  </a:cubicBezTo>
                  <a:cubicBezTo>
                    <a:pt x="9029" y="7662"/>
                    <a:pt x="10853" y="8337"/>
                    <a:pt x="12715" y="8762"/>
                  </a:cubicBezTo>
                  <a:cubicBezTo>
                    <a:pt x="14441" y="9153"/>
                    <a:pt x="16221" y="9354"/>
                    <a:pt x="17994" y="9354"/>
                  </a:cubicBezTo>
                  <a:cubicBezTo>
                    <a:pt x="18147" y="9354"/>
                    <a:pt x="18299" y="9352"/>
                    <a:pt x="18451" y="9349"/>
                  </a:cubicBezTo>
                  <a:cubicBezTo>
                    <a:pt x="19413" y="9337"/>
                    <a:pt x="20376" y="9249"/>
                    <a:pt x="21313" y="9062"/>
                  </a:cubicBezTo>
                  <a:cubicBezTo>
                    <a:pt x="22200" y="8887"/>
                    <a:pt x="23063" y="8587"/>
                    <a:pt x="23900" y="8225"/>
                  </a:cubicBezTo>
                  <a:cubicBezTo>
                    <a:pt x="24112" y="8137"/>
                    <a:pt x="24312" y="8037"/>
                    <a:pt x="24500" y="7912"/>
                  </a:cubicBezTo>
                  <a:cubicBezTo>
                    <a:pt x="24578" y="7867"/>
                    <a:pt x="24546" y="7732"/>
                    <a:pt x="24457" y="7732"/>
                  </a:cubicBezTo>
                  <a:cubicBezTo>
                    <a:pt x="24447" y="7732"/>
                    <a:pt x="24436" y="7733"/>
                    <a:pt x="24425" y="7737"/>
                  </a:cubicBezTo>
                  <a:cubicBezTo>
                    <a:pt x="24000" y="7875"/>
                    <a:pt x="23587" y="8050"/>
                    <a:pt x="23163" y="8187"/>
                  </a:cubicBezTo>
                  <a:cubicBezTo>
                    <a:pt x="22750" y="8325"/>
                    <a:pt x="22325" y="8449"/>
                    <a:pt x="21888" y="8537"/>
                  </a:cubicBezTo>
                  <a:cubicBezTo>
                    <a:pt x="20976" y="8737"/>
                    <a:pt x="20063" y="8887"/>
                    <a:pt x="19126" y="8937"/>
                  </a:cubicBezTo>
                  <a:cubicBezTo>
                    <a:pt x="18741" y="8957"/>
                    <a:pt x="18354" y="8967"/>
                    <a:pt x="17968" y="8967"/>
                  </a:cubicBezTo>
                  <a:cubicBezTo>
                    <a:pt x="16460" y="8967"/>
                    <a:pt x="14947" y="8815"/>
                    <a:pt x="13465" y="8537"/>
                  </a:cubicBezTo>
                  <a:cubicBezTo>
                    <a:pt x="11616" y="8187"/>
                    <a:pt x="9791" y="7675"/>
                    <a:pt x="8079" y="6875"/>
                  </a:cubicBezTo>
                  <a:cubicBezTo>
                    <a:pt x="7242" y="6488"/>
                    <a:pt x="6417" y="6038"/>
                    <a:pt x="5617" y="5563"/>
                  </a:cubicBezTo>
                  <a:cubicBezTo>
                    <a:pt x="4930" y="5150"/>
                    <a:pt x="4242" y="4688"/>
                    <a:pt x="3605" y="4188"/>
                  </a:cubicBezTo>
                  <a:cubicBezTo>
                    <a:pt x="2343" y="3188"/>
                    <a:pt x="1168" y="1989"/>
                    <a:pt x="393" y="564"/>
                  </a:cubicBezTo>
                  <a:cubicBezTo>
                    <a:pt x="294" y="389"/>
                    <a:pt x="206" y="214"/>
                    <a:pt x="119" y="27"/>
                  </a:cubicBezTo>
                  <a:cubicBezTo>
                    <a:pt x="108" y="8"/>
                    <a:pt x="92" y="1"/>
                    <a:pt x="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 name="Google Shape;703;p4"/>
            <p:cNvSpPr/>
            <p:nvPr/>
          </p:nvSpPr>
          <p:spPr>
            <a:xfrm>
              <a:off x="5449600" y="4147775"/>
              <a:ext cx="431025" cy="154450"/>
            </a:xfrm>
            <a:custGeom>
              <a:avLst/>
              <a:gdLst/>
              <a:ahLst/>
              <a:cxnLst/>
              <a:rect l="l" t="t" r="r" b="b"/>
              <a:pathLst>
                <a:path w="17241" h="6178" extrusionOk="0">
                  <a:moveTo>
                    <a:pt x="107" y="0"/>
                  </a:moveTo>
                  <a:cubicBezTo>
                    <a:pt x="49" y="0"/>
                    <a:pt x="1" y="80"/>
                    <a:pt x="49" y="138"/>
                  </a:cubicBezTo>
                  <a:cubicBezTo>
                    <a:pt x="136" y="263"/>
                    <a:pt x="224" y="388"/>
                    <a:pt x="311" y="513"/>
                  </a:cubicBezTo>
                  <a:cubicBezTo>
                    <a:pt x="411" y="638"/>
                    <a:pt x="511" y="750"/>
                    <a:pt x="611" y="862"/>
                  </a:cubicBezTo>
                  <a:cubicBezTo>
                    <a:pt x="811" y="1112"/>
                    <a:pt x="1011" y="1350"/>
                    <a:pt x="1223" y="1575"/>
                  </a:cubicBezTo>
                  <a:cubicBezTo>
                    <a:pt x="1648" y="2037"/>
                    <a:pt x="2098" y="2462"/>
                    <a:pt x="2573" y="2862"/>
                  </a:cubicBezTo>
                  <a:cubicBezTo>
                    <a:pt x="3510" y="3662"/>
                    <a:pt x="4548" y="4349"/>
                    <a:pt x="5672" y="4836"/>
                  </a:cubicBezTo>
                  <a:cubicBezTo>
                    <a:pt x="7752" y="5725"/>
                    <a:pt x="10025" y="6178"/>
                    <a:pt x="12289" y="6178"/>
                  </a:cubicBezTo>
                  <a:cubicBezTo>
                    <a:pt x="12542" y="6178"/>
                    <a:pt x="12794" y="6172"/>
                    <a:pt x="13045" y="6161"/>
                  </a:cubicBezTo>
                  <a:cubicBezTo>
                    <a:pt x="13733" y="6136"/>
                    <a:pt x="14433" y="6074"/>
                    <a:pt x="15120" y="5949"/>
                  </a:cubicBezTo>
                  <a:cubicBezTo>
                    <a:pt x="15457" y="5886"/>
                    <a:pt x="15795" y="5824"/>
                    <a:pt x="16120" y="5749"/>
                  </a:cubicBezTo>
                  <a:cubicBezTo>
                    <a:pt x="16469" y="5661"/>
                    <a:pt x="16819" y="5586"/>
                    <a:pt x="17132" y="5436"/>
                  </a:cubicBezTo>
                  <a:cubicBezTo>
                    <a:pt x="17241" y="5388"/>
                    <a:pt x="17197" y="5198"/>
                    <a:pt x="17080" y="5198"/>
                  </a:cubicBezTo>
                  <a:cubicBezTo>
                    <a:pt x="17077" y="5198"/>
                    <a:pt x="17073" y="5198"/>
                    <a:pt x="17069" y="5199"/>
                  </a:cubicBezTo>
                  <a:cubicBezTo>
                    <a:pt x="16769" y="5236"/>
                    <a:pt x="16482" y="5311"/>
                    <a:pt x="16182" y="5374"/>
                  </a:cubicBezTo>
                  <a:cubicBezTo>
                    <a:pt x="15882" y="5436"/>
                    <a:pt x="15582" y="5486"/>
                    <a:pt x="15282" y="5536"/>
                  </a:cubicBezTo>
                  <a:cubicBezTo>
                    <a:pt x="14695" y="5636"/>
                    <a:pt x="14095" y="5699"/>
                    <a:pt x="13508" y="5749"/>
                  </a:cubicBezTo>
                  <a:cubicBezTo>
                    <a:pt x="13081" y="5775"/>
                    <a:pt x="12653" y="5789"/>
                    <a:pt x="12225" y="5789"/>
                  </a:cubicBezTo>
                  <a:cubicBezTo>
                    <a:pt x="11437" y="5789"/>
                    <a:pt x="10649" y="5742"/>
                    <a:pt x="9871" y="5636"/>
                  </a:cubicBezTo>
                  <a:cubicBezTo>
                    <a:pt x="8647" y="5474"/>
                    <a:pt x="7409" y="5199"/>
                    <a:pt x="6247" y="4761"/>
                  </a:cubicBezTo>
                  <a:cubicBezTo>
                    <a:pt x="5085" y="4312"/>
                    <a:pt x="4035" y="3649"/>
                    <a:pt x="3085" y="2849"/>
                  </a:cubicBezTo>
                  <a:cubicBezTo>
                    <a:pt x="2561" y="2412"/>
                    <a:pt x="2073" y="1950"/>
                    <a:pt x="1586" y="1462"/>
                  </a:cubicBezTo>
                  <a:cubicBezTo>
                    <a:pt x="1361" y="1237"/>
                    <a:pt x="1123" y="1000"/>
                    <a:pt x="886" y="763"/>
                  </a:cubicBezTo>
                  <a:cubicBezTo>
                    <a:pt x="774" y="638"/>
                    <a:pt x="649" y="513"/>
                    <a:pt x="536" y="388"/>
                  </a:cubicBezTo>
                  <a:cubicBezTo>
                    <a:pt x="411" y="263"/>
                    <a:pt x="274" y="150"/>
                    <a:pt x="161" y="25"/>
                  </a:cubicBezTo>
                  <a:cubicBezTo>
                    <a:pt x="144" y="8"/>
                    <a:pt x="125"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 name="Google Shape;704;p4"/>
            <p:cNvSpPr/>
            <p:nvPr/>
          </p:nvSpPr>
          <p:spPr>
            <a:xfrm>
              <a:off x="5684200" y="3814375"/>
              <a:ext cx="396475" cy="315225"/>
            </a:xfrm>
            <a:custGeom>
              <a:avLst/>
              <a:gdLst/>
              <a:ahLst/>
              <a:cxnLst/>
              <a:rect l="l" t="t" r="r" b="b"/>
              <a:pathLst>
                <a:path w="15859" h="12609" extrusionOk="0">
                  <a:moveTo>
                    <a:pt x="202" y="1"/>
                  </a:moveTo>
                  <a:cubicBezTo>
                    <a:pt x="0" y="1"/>
                    <a:pt x="7" y="316"/>
                    <a:pt x="212" y="340"/>
                  </a:cubicBezTo>
                  <a:cubicBezTo>
                    <a:pt x="987" y="427"/>
                    <a:pt x="1762" y="502"/>
                    <a:pt x="2524" y="652"/>
                  </a:cubicBezTo>
                  <a:cubicBezTo>
                    <a:pt x="3286" y="802"/>
                    <a:pt x="4036" y="990"/>
                    <a:pt x="4761" y="1227"/>
                  </a:cubicBezTo>
                  <a:cubicBezTo>
                    <a:pt x="6236" y="1677"/>
                    <a:pt x="7648" y="2289"/>
                    <a:pt x="8997" y="3026"/>
                  </a:cubicBezTo>
                  <a:cubicBezTo>
                    <a:pt x="10285" y="3739"/>
                    <a:pt x="11584" y="4501"/>
                    <a:pt x="12647" y="5538"/>
                  </a:cubicBezTo>
                  <a:cubicBezTo>
                    <a:pt x="13521" y="6388"/>
                    <a:pt x="14221" y="7413"/>
                    <a:pt x="14733" y="8513"/>
                  </a:cubicBezTo>
                  <a:cubicBezTo>
                    <a:pt x="15021" y="9137"/>
                    <a:pt x="15246" y="9787"/>
                    <a:pt x="15396" y="10449"/>
                  </a:cubicBezTo>
                  <a:cubicBezTo>
                    <a:pt x="15558" y="11124"/>
                    <a:pt x="15621" y="11824"/>
                    <a:pt x="15633" y="12524"/>
                  </a:cubicBezTo>
                  <a:cubicBezTo>
                    <a:pt x="15633" y="12580"/>
                    <a:pt x="15671" y="12608"/>
                    <a:pt x="15710" y="12608"/>
                  </a:cubicBezTo>
                  <a:cubicBezTo>
                    <a:pt x="15749" y="12608"/>
                    <a:pt x="15789" y="12580"/>
                    <a:pt x="15796" y="12524"/>
                  </a:cubicBezTo>
                  <a:cubicBezTo>
                    <a:pt x="15858" y="11299"/>
                    <a:pt x="15633" y="10000"/>
                    <a:pt x="15208" y="8850"/>
                  </a:cubicBezTo>
                  <a:cubicBezTo>
                    <a:pt x="14771" y="7663"/>
                    <a:pt x="14121" y="6563"/>
                    <a:pt x="13259" y="5638"/>
                  </a:cubicBezTo>
                  <a:cubicBezTo>
                    <a:pt x="12259" y="4551"/>
                    <a:pt x="10972" y="3751"/>
                    <a:pt x="9672" y="3051"/>
                  </a:cubicBezTo>
                  <a:cubicBezTo>
                    <a:pt x="8310" y="2314"/>
                    <a:pt x="6873" y="1677"/>
                    <a:pt x="5411" y="1177"/>
                  </a:cubicBezTo>
                  <a:cubicBezTo>
                    <a:pt x="4561" y="877"/>
                    <a:pt x="3711" y="640"/>
                    <a:pt x="2837" y="440"/>
                  </a:cubicBezTo>
                  <a:cubicBezTo>
                    <a:pt x="1974" y="240"/>
                    <a:pt x="1112" y="65"/>
                    <a:pt x="225" y="2"/>
                  </a:cubicBezTo>
                  <a:cubicBezTo>
                    <a:pt x="217" y="1"/>
                    <a:pt x="209" y="1"/>
                    <a:pt x="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 name="Google Shape;705;p4"/>
            <p:cNvSpPr/>
            <p:nvPr/>
          </p:nvSpPr>
          <p:spPr>
            <a:xfrm>
              <a:off x="5358650" y="3836250"/>
              <a:ext cx="131025" cy="289075"/>
            </a:xfrm>
            <a:custGeom>
              <a:avLst/>
              <a:gdLst/>
              <a:ahLst/>
              <a:cxnLst/>
              <a:rect l="l" t="t" r="r" b="b"/>
              <a:pathLst>
                <a:path w="5241" h="11563" extrusionOk="0">
                  <a:moveTo>
                    <a:pt x="5022" y="1"/>
                  </a:moveTo>
                  <a:cubicBezTo>
                    <a:pt x="5003" y="1"/>
                    <a:pt x="4982" y="5"/>
                    <a:pt x="4961" y="15"/>
                  </a:cubicBezTo>
                  <a:cubicBezTo>
                    <a:pt x="4099" y="402"/>
                    <a:pt x="3224" y="839"/>
                    <a:pt x="2475" y="1439"/>
                  </a:cubicBezTo>
                  <a:cubicBezTo>
                    <a:pt x="1675" y="2101"/>
                    <a:pt x="1100" y="2964"/>
                    <a:pt x="638" y="3901"/>
                  </a:cubicBezTo>
                  <a:cubicBezTo>
                    <a:pt x="375" y="4401"/>
                    <a:pt x="150" y="4901"/>
                    <a:pt x="63" y="5463"/>
                  </a:cubicBezTo>
                  <a:cubicBezTo>
                    <a:pt x="0" y="5938"/>
                    <a:pt x="0" y="6413"/>
                    <a:pt x="50" y="6888"/>
                  </a:cubicBezTo>
                  <a:cubicBezTo>
                    <a:pt x="138" y="7762"/>
                    <a:pt x="363" y="8612"/>
                    <a:pt x="763" y="9375"/>
                  </a:cubicBezTo>
                  <a:cubicBezTo>
                    <a:pt x="987" y="9799"/>
                    <a:pt x="1250" y="10187"/>
                    <a:pt x="1537" y="10562"/>
                  </a:cubicBezTo>
                  <a:cubicBezTo>
                    <a:pt x="1687" y="10749"/>
                    <a:pt x="1850" y="10937"/>
                    <a:pt x="2025" y="11112"/>
                  </a:cubicBezTo>
                  <a:cubicBezTo>
                    <a:pt x="2187" y="11274"/>
                    <a:pt x="2375" y="11412"/>
                    <a:pt x="2562" y="11549"/>
                  </a:cubicBezTo>
                  <a:cubicBezTo>
                    <a:pt x="2574" y="11559"/>
                    <a:pt x="2586" y="11563"/>
                    <a:pt x="2597" y="11563"/>
                  </a:cubicBezTo>
                  <a:cubicBezTo>
                    <a:pt x="2644" y="11563"/>
                    <a:pt x="2677" y="11489"/>
                    <a:pt x="2637" y="11449"/>
                  </a:cubicBezTo>
                  <a:cubicBezTo>
                    <a:pt x="2337" y="11187"/>
                    <a:pt x="2062" y="10874"/>
                    <a:pt x="1800" y="10549"/>
                  </a:cubicBezTo>
                  <a:cubicBezTo>
                    <a:pt x="1537" y="10237"/>
                    <a:pt x="1325" y="9887"/>
                    <a:pt x="1137" y="9525"/>
                  </a:cubicBezTo>
                  <a:cubicBezTo>
                    <a:pt x="763" y="8800"/>
                    <a:pt x="500" y="7987"/>
                    <a:pt x="388" y="7163"/>
                  </a:cubicBezTo>
                  <a:cubicBezTo>
                    <a:pt x="325" y="6750"/>
                    <a:pt x="313" y="6338"/>
                    <a:pt x="338" y="5913"/>
                  </a:cubicBezTo>
                  <a:cubicBezTo>
                    <a:pt x="363" y="5351"/>
                    <a:pt x="513" y="4826"/>
                    <a:pt x="738" y="4301"/>
                  </a:cubicBezTo>
                  <a:cubicBezTo>
                    <a:pt x="1150" y="3376"/>
                    <a:pt x="1600" y="2439"/>
                    <a:pt x="2362" y="1764"/>
                  </a:cubicBezTo>
                  <a:cubicBezTo>
                    <a:pt x="3162" y="1052"/>
                    <a:pt x="4149" y="677"/>
                    <a:pt x="5099" y="252"/>
                  </a:cubicBezTo>
                  <a:cubicBezTo>
                    <a:pt x="5241" y="198"/>
                    <a:pt x="5154" y="1"/>
                    <a:pt x="50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 name="Google Shape;706;p4"/>
            <p:cNvSpPr/>
            <p:nvPr/>
          </p:nvSpPr>
          <p:spPr>
            <a:xfrm>
              <a:off x="5371150" y="3850750"/>
              <a:ext cx="118625" cy="226875"/>
            </a:xfrm>
            <a:custGeom>
              <a:avLst/>
              <a:gdLst/>
              <a:ahLst/>
              <a:cxnLst/>
              <a:rect l="l" t="t" r="r" b="b"/>
              <a:pathLst>
                <a:path w="4745" h="9075" extrusionOk="0">
                  <a:moveTo>
                    <a:pt x="4573" y="0"/>
                  </a:moveTo>
                  <a:cubicBezTo>
                    <a:pt x="4558" y="0"/>
                    <a:pt x="4542" y="3"/>
                    <a:pt x="4524" y="9"/>
                  </a:cubicBezTo>
                  <a:cubicBezTo>
                    <a:pt x="3187" y="422"/>
                    <a:pt x="2125" y="1447"/>
                    <a:pt x="1287" y="2546"/>
                  </a:cubicBezTo>
                  <a:cubicBezTo>
                    <a:pt x="812" y="3171"/>
                    <a:pt x="388" y="3821"/>
                    <a:pt x="188" y="4596"/>
                  </a:cubicBezTo>
                  <a:cubicBezTo>
                    <a:pt x="0" y="5345"/>
                    <a:pt x="63" y="6083"/>
                    <a:pt x="300" y="6820"/>
                  </a:cubicBezTo>
                  <a:cubicBezTo>
                    <a:pt x="550" y="7620"/>
                    <a:pt x="862" y="8495"/>
                    <a:pt x="1525" y="9057"/>
                  </a:cubicBezTo>
                  <a:cubicBezTo>
                    <a:pt x="1537" y="9069"/>
                    <a:pt x="1554" y="9075"/>
                    <a:pt x="1570" y="9075"/>
                  </a:cubicBezTo>
                  <a:cubicBezTo>
                    <a:pt x="1621" y="9075"/>
                    <a:pt x="1675" y="9026"/>
                    <a:pt x="1637" y="8969"/>
                  </a:cubicBezTo>
                  <a:cubicBezTo>
                    <a:pt x="1412" y="8682"/>
                    <a:pt x="1212" y="8395"/>
                    <a:pt x="1062" y="8070"/>
                  </a:cubicBezTo>
                  <a:cubicBezTo>
                    <a:pt x="912" y="7732"/>
                    <a:pt x="800" y="7382"/>
                    <a:pt x="675" y="7033"/>
                  </a:cubicBezTo>
                  <a:cubicBezTo>
                    <a:pt x="425" y="6333"/>
                    <a:pt x="275" y="5608"/>
                    <a:pt x="425" y="4871"/>
                  </a:cubicBezTo>
                  <a:cubicBezTo>
                    <a:pt x="562" y="4133"/>
                    <a:pt x="912" y="3433"/>
                    <a:pt x="1325" y="2834"/>
                  </a:cubicBezTo>
                  <a:cubicBezTo>
                    <a:pt x="1700" y="2284"/>
                    <a:pt x="2162" y="1759"/>
                    <a:pt x="2674" y="1347"/>
                  </a:cubicBezTo>
                  <a:cubicBezTo>
                    <a:pt x="3249" y="872"/>
                    <a:pt x="3874" y="497"/>
                    <a:pt x="4599" y="272"/>
                  </a:cubicBezTo>
                  <a:cubicBezTo>
                    <a:pt x="4745" y="227"/>
                    <a:pt x="4709" y="0"/>
                    <a:pt x="4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 name="Google Shape;707;p4"/>
            <p:cNvSpPr/>
            <p:nvPr/>
          </p:nvSpPr>
          <p:spPr>
            <a:xfrm>
              <a:off x="5916800" y="4046300"/>
              <a:ext cx="162625" cy="225900"/>
            </a:xfrm>
            <a:custGeom>
              <a:avLst/>
              <a:gdLst/>
              <a:ahLst/>
              <a:cxnLst/>
              <a:rect l="l" t="t" r="r" b="b"/>
              <a:pathLst>
                <a:path w="6505" h="9036" extrusionOk="0">
                  <a:moveTo>
                    <a:pt x="5971" y="0"/>
                  </a:moveTo>
                  <a:cubicBezTo>
                    <a:pt x="5897" y="0"/>
                    <a:pt x="5819" y="62"/>
                    <a:pt x="5842" y="160"/>
                  </a:cubicBezTo>
                  <a:cubicBezTo>
                    <a:pt x="6154" y="1710"/>
                    <a:pt x="6342" y="3384"/>
                    <a:pt x="5679" y="4884"/>
                  </a:cubicBezTo>
                  <a:cubicBezTo>
                    <a:pt x="5067" y="6259"/>
                    <a:pt x="3880" y="7283"/>
                    <a:pt x="2555" y="7946"/>
                  </a:cubicBezTo>
                  <a:cubicBezTo>
                    <a:pt x="1768" y="8333"/>
                    <a:pt x="931" y="8645"/>
                    <a:pt x="81" y="8883"/>
                  </a:cubicBezTo>
                  <a:cubicBezTo>
                    <a:pt x="1" y="8917"/>
                    <a:pt x="26" y="9036"/>
                    <a:pt x="98" y="9036"/>
                  </a:cubicBezTo>
                  <a:cubicBezTo>
                    <a:pt x="104" y="9036"/>
                    <a:pt x="111" y="9035"/>
                    <a:pt x="118" y="9033"/>
                  </a:cubicBezTo>
                  <a:cubicBezTo>
                    <a:pt x="531" y="8958"/>
                    <a:pt x="943" y="8883"/>
                    <a:pt x="1331" y="8758"/>
                  </a:cubicBezTo>
                  <a:cubicBezTo>
                    <a:pt x="1718" y="8645"/>
                    <a:pt x="2080" y="8508"/>
                    <a:pt x="2443" y="8358"/>
                  </a:cubicBezTo>
                  <a:cubicBezTo>
                    <a:pt x="3180" y="8046"/>
                    <a:pt x="3880" y="7633"/>
                    <a:pt x="4480" y="7121"/>
                  </a:cubicBezTo>
                  <a:cubicBezTo>
                    <a:pt x="5729" y="6071"/>
                    <a:pt x="6504" y="4534"/>
                    <a:pt x="6492" y="2897"/>
                  </a:cubicBezTo>
                  <a:cubicBezTo>
                    <a:pt x="6492" y="1947"/>
                    <a:pt x="6354" y="1010"/>
                    <a:pt x="6079" y="85"/>
                  </a:cubicBezTo>
                  <a:cubicBezTo>
                    <a:pt x="6065" y="26"/>
                    <a:pt x="6019" y="0"/>
                    <a:pt x="5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 name="Google Shape;708;p4"/>
            <p:cNvSpPr/>
            <p:nvPr/>
          </p:nvSpPr>
          <p:spPr>
            <a:xfrm>
              <a:off x="5885375" y="4036575"/>
              <a:ext cx="181225" cy="218375"/>
            </a:xfrm>
            <a:custGeom>
              <a:avLst/>
              <a:gdLst/>
              <a:ahLst/>
              <a:cxnLst/>
              <a:rect l="l" t="t" r="r" b="b"/>
              <a:pathLst>
                <a:path w="7249" h="8735" extrusionOk="0">
                  <a:moveTo>
                    <a:pt x="6632" y="1"/>
                  </a:moveTo>
                  <a:cubicBezTo>
                    <a:pt x="6605" y="1"/>
                    <a:pt x="6582" y="29"/>
                    <a:pt x="6599" y="62"/>
                  </a:cubicBezTo>
                  <a:cubicBezTo>
                    <a:pt x="6961" y="774"/>
                    <a:pt x="7011" y="1574"/>
                    <a:pt x="6949" y="2349"/>
                  </a:cubicBezTo>
                  <a:cubicBezTo>
                    <a:pt x="6886" y="3186"/>
                    <a:pt x="6674" y="4048"/>
                    <a:pt x="6299" y="4786"/>
                  </a:cubicBezTo>
                  <a:cubicBezTo>
                    <a:pt x="5562" y="6223"/>
                    <a:pt x="4212" y="7260"/>
                    <a:pt x="2738" y="7847"/>
                  </a:cubicBezTo>
                  <a:cubicBezTo>
                    <a:pt x="1888" y="8185"/>
                    <a:pt x="988" y="8360"/>
                    <a:pt x="101" y="8572"/>
                  </a:cubicBezTo>
                  <a:cubicBezTo>
                    <a:pt x="1" y="8597"/>
                    <a:pt x="26" y="8735"/>
                    <a:pt x="113" y="8735"/>
                  </a:cubicBezTo>
                  <a:cubicBezTo>
                    <a:pt x="963" y="8710"/>
                    <a:pt x="1825" y="8497"/>
                    <a:pt x="2613" y="8210"/>
                  </a:cubicBezTo>
                  <a:cubicBezTo>
                    <a:pt x="3412" y="7922"/>
                    <a:pt x="4162" y="7522"/>
                    <a:pt x="4824" y="7010"/>
                  </a:cubicBezTo>
                  <a:cubicBezTo>
                    <a:pt x="5474" y="6498"/>
                    <a:pt x="6049" y="5873"/>
                    <a:pt x="6449" y="5148"/>
                  </a:cubicBezTo>
                  <a:cubicBezTo>
                    <a:pt x="6886" y="4373"/>
                    <a:pt x="7099" y="3511"/>
                    <a:pt x="7174" y="2636"/>
                  </a:cubicBezTo>
                  <a:cubicBezTo>
                    <a:pt x="7249" y="1736"/>
                    <a:pt x="7124" y="824"/>
                    <a:pt x="6674" y="24"/>
                  </a:cubicBezTo>
                  <a:cubicBezTo>
                    <a:pt x="6661" y="8"/>
                    <a:pt x="6646" y="1"/>
                    <a:pt x="6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 name="Google Shape;709;p4"/>
            <p:cNvSpPr/>
            <p:nvPr/>
          </p:nvSpPr>
          <p:spPr>
            <a:xfrm>
              <a:off x="5701375" y="3830025"/>
              <a:ext cx="348475" cy="203025"/>
            </a:xfrm>
            <a:custGeom>
              <a:avLst/>
              <a:gdLst/>
              <a:ahLst/>
              <a:cxnLst/>
              <a:rect l="l" t="t" r="r" b="b"/>
              <a:pathLst>
                <a:path w="13939" h="8121" extrusionOk="0">
                  <a:moveTo>
                    <a:pt x="163" y="1"/>
                  </a:moveTo>
                  <a:cubicBezTo>
                    <a:pt x="0" y="1"/>
                    <a:pt x="4" y="252"/>
                    <a:pt x="175" y="276"/>
                  </a:cubicBezTo>
                  <a:cubicBezTo>
                    <a:pt x="1287" y="414"/>
                    <a:pt x="2387" y="626"/>
                    <a:pt x="3462" y="938"/>
                  </a:cubicBezTo>
                  <a:cubicBezTo>
                    <a:pt x="4549" y="1251"/>
                    <a:pt x="5611" y="1638"/>
                    <a:pt x="6636" y="2076"/>
                  </a:cubicBezTo>
                  <a:cubicBezTo>
                    <a:pt x="7648" y="2500"/>
                    <a:pt x="8685" y="2938"/>
                    <a:pt x="9585" y="3575"/>
                  </a:cubicBezTo>
                  <a:cubicBezTo>
                    <a:pt x="10023" y="3888"/>
                    <a:pt x="10422" y="4237"/>
                    <a:pt x="10835" y="4587"/>
                  </a:cubicBezTo>
                  <a:cubicBezTo>
                    <a:pt x="11185" y="4900"/>
                    <a:pt x="11547" y="5212"/>
                    <a:pt x="11897" y="5537"/>
                  </a:cubicBezTo>
                  <a:cubicBezTo>
                    <a:pt x="12297" y="5912"/>
                    <a:pt x="12659" y="6299"/>
                    <a:pt x="12972" y="6749"/>
                  </a:cubicBezTo>
                  <a:cubicBezTo>
                    <a:pt x="13284" y="7187"/>
                    <a:pt x="13597" y="7599"/>
                    <a:pt x="13822" y="8086"/>
                  </a:cubicBezTo>
                  <a:cubicBezTo>
                    <a:pt x="13833" y="8110"/>
                    <a:pt x="13851" y="8120"/>
                    <a:pt x="13867" y="8120"/>
                  </a:cubicBezTo>
                  <a:cubicBezTo>
                    <a:pt x="13903" y="8120"/>
                    <a:pt x="13939" y="8075"/>
                    <a:pt x="13921" y="8024"/>
                  </a:cubicBezTo>
                  <a:cubicBezTo>
                    <a:pt x="13734" y="7587"/>
                    <a:pt x="13509" y="7149"/>
                    <a:pt x="13222" y="6762"/>
                  </a:cubicBezTo>
                  <a:cubicBezTo>
                    <a:pt x="13084" y="6574"/>
                    <a:pt x="12909" y="6412"/>
                    <a:pt x="12759" y="6237"/>
                  </a:cubicBezTo>
                  <a:cubicBezTo>
                    <a:pt x="12597" y="6062"/>
                    <a:pt x="12434" y="5875"/>
                    <a:pt x="12259" y="5700"/>
                  </a:cubicBezTo>
                  <a:cubicBezTo>
                    <a:pt x="11572" y="4975"/>
                    <a:pt x="10810" y="4287"/>
                    <a:pt x="10035" y="3638"/>
                  </a:cubicBezTo>
                  <a:cubicBezTo>
                    <a:pt x="9623" y="3288"/>
                    <a:pt x="9173" y="2975"/>
                    <a:pt x="8685" y="2725"/>
                  </a:cubicBezTo>
                  <a:cubicBezTo>
                    <a:pt x="8186" y="2450"/>
                    <a:pt x="7661" y="2213"/>
                    <a:pt x="7136" y="1988"/>
                  </a:cubicBezTo>
                  <a:cubicBezTo>
                    <a:pt x="6099" y="1526"/>
                    <a:pt x="5036" y="1113"/>
                    <a:pt x="3937" y="776"/>
                  </a:cubicBezTo>
                  <a:cubicBezTo>
                    <a:pt x="2712" y="401"/>
                    <a:pt x="1450" y="101"/>
                    <a:pt x="175" y="1"/>
                  </a:cubicBezTo>
                  <a:cubicBezTo>
                    <a:pt x="171" y="1"/>
                    <a:pt x="167" y="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 name="Google Shape;710;p4"/>
            <p:cNvSpPr/>
            <p:nvPr/>
          </p:nvSpPr>
          <p:spPr>
            <a:xfrm>
              <a:off x="5534225" y="3852525"/>
              <a:ext cx="56250" cy="168125"/>
            </a:xfrm>
            <a:custGeom>
              <a:avLst/>
              <a:gdLst/>
              <a:ahLst/>
              <a:cxnLst/>
              <a:rect l="l" t="t" r="r" b="b"/>
              <a:pathLst>
                <a:path w="2250" h="6725" extrusionOk="0">
                  <a:moveTo>
                    <a:pt x="0" y="1"/>
                  </a:moveTo>
                  <a:cubicBezTo>
                    <a:pt x="250" y="2138"/>
                    <a:pt x="813" y="4150"/>
                    <a:pt x="1637" y="6062"/>
                  </a:cubicBezTo>
                  <a:cubicBezTo>
                    <a:pt x="1837" y="6274"/>
                    <a:pt x="2050" y="6499"/>
                    <a:pt x="2250" y="6724"/>
                  </a:cubicBezTo>
                  <a:cubicBezTo>
                    <a:pt x="1388" y="4562"/>
                    <a:pt x="513" y="22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 name="Google Shape;711;p4"/>
            <p:cNvSpPr/>
            <p:nvPr/>
          </p:nvSpPr>
          <p:spPr>
            <a:xfrm>
              <a:off x="5527650" y="3860350"/>
              <a:ext cx="36275" cy="125925"/>
            </a:xfrm>
            <a:custGeom>
              <a:avLst/>
              <a:gdLst/>
              <a:ahLst/>
              <a:cxnLst/>
              <a:rect l="l" t="t" r="r" b="b"/>
              <a:pathLst>
                <a:path w="1451" h="5037" extrusionOk="0">
                  <a:moveTo>
                    <a:pt x="1" y="0"/>
                  </a:moveTo>
                  <a:cubicBezTo>
                    <a:pt x="76" y="1437"/>
                    <a:pt x="376" y="2862"/>
                    <a:pt x="876" y="4212"/>
                  </a:cubicBezTo>
                  <a:cubicBezTo>
                    <a:pt x="1088" y="4474"/>
                    <a:pt x="1276" y="4762"/>
                    <a:pt x="1451" y="5036"/>
                  </a:cubicBezTo>
                  <a:cubicBezTo>
                    <a:pt x="838" y="3399"/>
                    <a:pt x="313" y="17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 name="Google Shape;712;p4"/>
            <p:cNvSpPr/>
            <p:nvPr/>
          </p:nvSpPr>
          <p:spPr>
            <a:xfrm>
              <a:off x="5522050" y="3876275"/>
              <a:ext cx="23750" cy="84075"/>
            </a:xfrm>
            <a:custGeom>
              <a:avLst/>
              <a:gdLst/>
              <a:ahLst/>
              <a:cxnLst/>
              <a:rect l="l" t="t" r="r" b="b"/>
              <a:pathLst>
                <a:path w="950" h="3363" extrusionOk="0">
                  <a:moveTo>
                    <a:pt x="0" y="1"/>
                  </a:moveTo>
                  <a:cubicBezTo>
                    <a:pt x="63" y="925"/>
                    <a:pt x="237" y="1838"/>
                    <a:pt x="512" y="2725"/>
                  </a:cubicBezTo>
                  <a:cubicBezTo>
                    <a:pt x="625" y="2900"/>
                    <a:pt x="737" y="3062"/>
                    <a:pt x="837" y="3237"/>
                  </a:cubicBezTo>
                  <a:cubicBezTo>
                    <a:pt x="875" y="3275"/>
                    <a:pt x="912" y="3325"/>
                    <a:pt x="950" y="3362"/>
                  </a:cubicBezTo>
                  <a:cubicBezTo>
                    <a:pt x="600" y="2250"/>
                    <a:pt x="275" y="1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 name="Google Shape;713;p4"/>
            <p:cNvSpPr/>
            <p:nvPr/>
          </p:nvSpPr>
          <p:spPr>
            <a:xfrm>
              <a:off x="5482350" y="3754125"/>
              <a:ext cx="35350" cy="111250"/>
            </a:xfrm>
            <a:custGeom>
              <a:avLst/>
              <a:gdLst/>
              <a:ahLst/>
              <a:cxnLst/>
              <a:rect l="l" t="t" r="r" b="b"/>
              <a:pathLst>
                <a:path w="1414" h="4450" extrusionOk="0">
                  <a:moveTo>
                    <a:pt x="440" y="2098"/>
                  </a:moveTo>
                  <a:cubicBezTo>
                    <a:pt x="425" y="2152"/>
                    <a:pt x="415" y="2206"/>
                    <a:pt x="406" y="2259"/>
                  </a:cubicBezTo>
                  <a:lnTo>
                    <a:pt x="406" y="2259"/>
                  </a:lnTo>
                  <a:cubicBezTo>
                    <a:pt x="424" y="2210"/>
                    <a:pt x="436" y="2156"/>
                    <a:pt x="440" y="2098"/>
                  </a:cubicBezTo>
                  <a:close/>
                  <a:moveTo>
                    <a:pt x="1038" y="0"/>
                  </a:moveTo>
                  <a:cubicBezTo>
                    <a:pt x="876" y="238"/>
                    <a:pt x="726" y="500"/>
                    <a:pt x="601" y="775"/>
                  </a:cubicBezTo>
                  <a:cubicBezTo>
                    <a:pt x="588" y="838"/>
                    <a:pt x="563" y="913"/>
                    <a:pt x="551" y="975"/>
                  </a:cubicBezTo>
                  <a:cubicBezTo>
                    <a:pt x="513" y="1125"/>
                    <a:pt x="451" y="1288"/>
                    <a:pt x="376" y="1463"/>
                  </a:cubicBezTo>
                  <a:cubicBezTo>
                    <a:pt x="388" y="1488"/>
                    <a:pt x="388" y="1513"/>
                    <a:pt x="401" y="1550"/>
                  </a:cubicBezTo>
                  <a:cubicBezTo>
                    <a:pt x="401" y="1700"/>
                    <a:pt x="413" y="1850"/>
                    <a:pt x="438" y="2000"/>
                  </a:cubicBezTo>
                  <a:cubicBezTo>
                    <a:pt x="441" y="2034"/>
                    <a:pt x="442" y="2067"/>
                    <a:pt x="440" y="2098"/>
                  </a:cubicBezTo>
                  <a:lnTo>
                    <a:pt x="440" y="2098"/>
                  </a:lnTo>
                  <a:cubicBezTo>
                    <a:pt x="443" y="2086"/>
                    <a:pt x="447" y="2074"/>
                    <a:pt x="451" y="2062"/>
                  </a:cubicBezTo>
                  <a:cubicBezTo>
                    <a:pt x="651" y="2825"/>
                    <a:pt x="951" y="3549"/>
                    <a:pt x="1413" y="4199"/>
                  </a:cubicBezTo>
                  <a:cubicBezTo>
                    <a:pt x="1076" y="3512"/>
                    <a:pt x="851" y="2775"/>
                    <a:pt x="688" y="2000"/>
                  </a:cubicBezTo>
                  <a:cubicBezTo>
                    <a:pt x="651" y="1837"/>
                    <a:pt x="613" y="1687"/>
                    <a:pt x="576" y="1525"/>
                  </a:cubicBezTo>
                  <a:cubicBezTo>
                    <a:pt x="676" y="1163"/>
                    <a:pt x="776" y="788"/>
                    <a:pt x="901" y="425"/>
                  </a:cubicBezTo>
                  <a:lnTo>
                    <a:pt x="901" y="425"/>
                  </a:lnTo>
                  <a:cubicBezTo>
                    <a:pt x="763" y="700"/>
                    <a:pt x="626" y="975"/>
                    <a:pt x="513" y="1250"/>
                  </a:cubicBezTo>
                  <a:cubicBezTo>
                    <a:pt x="513" y="1238"/>
                    <a:pt x="513" y="1225"/>
                    <a:pt x="501" y="1213"/>
                  </a:cubicBezTo>
                  <a:cubicBezTo>
                    <a:pt x="701" y="813"/>
                    <a:pt x="863" y="413"/>
                    <a:pt x="1038" y="0"/>
                  </a:cubicBezTo>
                  <a:close/>
                  <a:moveTo>
                    <a:pt x="406" y="2259"/>
                  </a:moveTo>
                  <a:cubicBezTo>
                    <a:pt x="351" y="2403"/>
                    <a:pt x="239" y="2514"/>
                    <a:pt x="101" y="2587"/>
                  </a:cubicBezTo>
                  <a:cubicBezTo>
                    <a:pt x="1" y="3187"/>
                    <a:pt x="13" y="3937"/>
                    <a:pt x="76" y="4449"/>
                  </a:cubicBezTo>
                  <a:cubicBezTo>
                    <a:pt x="126" y="3874"/>
                    <a:pt x="213" y="3287"/>
                    <a:pt x="313" y="2712"/>
                  </a:cubicBezTo>
                  <a:cubicBezTo>
                    <a:pt x="488" y="3225"/>
                    <a:pt x="738" y="3712"/>
                    <a:pt x="1088" y="4137"/>
                  </a:cubicBezTo>
                  <a:cubicBezTo>
                    <a:pt x="763" y="3574"/>
                    <a:pt x="588" y="2950"/>
                    <a:pt x="401" y="2300"/>
                  </a:cubicBezTo>
                  <a:cubicBezTo>
                    <a:pt x="401" y="2300"/>
                    <a:pt x="401" y="2287"/>
                    <a:pt x="401" y="2287"/>
                  </a:cubicBezTo>
                  <a:cubicBezTo>
                    <a:pt x="402" y="2278"/>
                    <a:pt x="404" y="2269"/>
                    <a:pt x="406" y="225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 name="Google Shape;714;p4"/>
            <p:cNvSpPr/>
            <p:nvPr/>
          </p:nvSpPr>
          <p:spPr>
            <a:xfrm>
              <a:off x="5508925" y="3867850"/>
              <a:ext cx="21575" cy="69675"/>
            </a:xfrm>
            <a:custGeom>
              <a:avLst/>
              <a:gdLst/>
              <a:ahLst/>
              <a:cxnLst/>
              <a:rect l="l" t="t" r="r" b="b"/>
              <a:pathLst>
                <a:path w="863" h="2787" extrusionOk="0">
                  <a:moveTo>
                    <a:pt x="0" y="0"/>
                  </a:moveTo>
                  <a:lnTo>
                    <a:pt x="0" y="0"/>
                  </a:lnTo>
                  <a:cubicBezTo>
                    <a:pt x="88" y="725"/>
                    <a:pt x="238" y="1437"/>
                    <a:pt x="438" y="2137"/>
                  </a:cubicBezTo>
                  <a:cubicBezTo>
                    <a:pt x="525" y="2275"/>
                    <a:pt x="613" y="2400"/>
                    <a:pt x="700" y="2525"/>
                  </a:cubicBezTo>
                  <a:cubicBezTo>
                    <a:pt x="750" y="2612"/>
                    <a:pt x="800" y="2699"/>
                    <a:pt x="862" y="2787"/>
                  </a:cubicBezTo>
                  <a:cubicBezTo>
                    <a:pt x="588" y="1850"/>
                    <a:pt x="300" y="9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 name="Google Shape;715;p4"/>
            <p:cNvSpPr/>
            <p:nvPr/>
          </p:nvSpPr>
          <p:spPr>
            <a:xfrm>
              <a:off x="5500800" y="3871600"/>
              <a:ext cx="14400" cy="42825"/>
            </a:xfrm>
            <a:custGeom>
              <a:avLst/>
              <a:gdLst/>
              <a:ahLst/>
              <a:cxnLst/>
              <a:rect l="l" t="t" r="r" b="b"/>
              <a:pathLst>
                <a:path w="576" h="1713" extrusionOk="0">
                  <a:moveTo>
                    <a:pt x="0" y="0"/>
                  </a:moveTo>
                  <a:lnTo>
                    <a:pt x="0" y="0"/>
                  </a:lnTo>
                  <a:cubicBezTo>
                    <a:pt x="75" y="463"/>
                    <a:pt x="175" y="925"/>
                    <a:pt x="300" y="1375"/>
                  </a:cubicBezTo>
                  <a:cubicBezTo>
                    <a:pt x="400" y="1475"/>
                    <a:pt x="488" y="1600"/>
                    <a:pt x="575" y="1712"/>
                  </a:cubicBezTo>
                  <a:cubicBezTo>
                    <a:pt x="388" y="1137"/>
                    <a:pt x="200" y="5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 name="Google Shape;716;p4"/>
            <p:cNvSpPr/>
            <p:nvPr/>
          </p:nvSpPr>
          <p:spPr>
            <a:xfrm>
              <a:off x="5494225" y="3866275"/>
              <a:ext cx="9725" cy="35025"/>
            </a:xfrm>
            <a:custGeom>
              <a:avLst/>
              <a:gdLst/>
              <a:ahLst/>
              <a:cxnLst/>
              <a:rect l="l" t="t" r="r" b="b"/>
              <a:pathLst>
                <a:path w="389" h="1401" extrusionOk="0">
                  <a:moveTo>
                    <a:pt x="1" y="1"/>
                  </a:moveTo>
                  <a:lnTo>
                    <a:pt x="1" y="1"/>
                  </a:lnTo>
                  <a:cubicBezTo>
                    <a:pt x="26" y="413"/>
                    <a:pt x="88" y="826"/>
                    <a:pt x="188" y="1238"/>
                  </a:cubicBezTo>
                  <a:cubicBezTo>
                    <a:pt x="251" y="1288"/>
                    <a:pt x="326" y="1338"/>
                    <a:pt x="388" y="1400"/>
                  </a:cubicBezTo>
                  <a:cubicBezTo>
                    <a:pt x="363" y="1313"/>
                    <a:pt x="338" y="1213"/>
                    <a:pt x="313" y="1125"/>
                  </a:cubicBezTo>
                  <a:cubicBezTo>
                    <a:pt x="213" y="751"/>
                    <a:pt x="51" y="3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 name="Google Shape;717;p4"/>
            <p:cNvSpPr/>
            <p:nvPr/>
          </p:nvSpPr>
          <p:spPr>
            <a:xfrm>
              <a:off x="5558900" y="3863150"/>
              <a:ext cx="87500" cy="228100"/>
            </a:xfrm>
            <a:custGeom>
              <a:avLst/>
              <a:gdLst/>
              <a:ahLst/>
              <a:cxnLst/>
              <a:rect l="l" t="t" r="r" b="b"/>
              <a:pathLst>
                <a:path w="3500" h="9124" extrusionOk="0">
                  <a:moveTo>
                    <a:pt x="1" y="1"/>
                  </a:moveTo>
                  <a:lnTo>
                    <a:pt x="1" y="1"/>
                  </a:lnTo>
                  <a:cubicBezTo>
                    <a:pt x="401" y="1538"/>
                    <a:pt x="738" y="3087"/>
                    <a:pt x="1238" y="4600"/>
                  </a:cubicBezTo>
                  <a:cubicBezTo>
                    <a:pt x="1688" y="5787"/>
                    <a:pt x="2250" y="7011"/>
                    <a:pt x="2887" y="8211"/>
                  </a:cubicBezTo>
                  <a:cubicBezTo>
                    <a:pt x="2700" y="7736"/>
                    <a:pt x="2537" y="7236"/>
                    <a:pt x="2400" y="6736"/>
                  </a:cubicBezTo>
                  <a:lnTo>
                    <a:pt x="2400" y="6736"/>
                  </a:lnTo>
                  <a:cubicBezTo>
                    <a:pt x="2700" y="7524"/>
                    <a:pt x="3050" y="8286"/>
                    <a:pt x="3425" y="9036"/>
                  </a:cubicBezTo>
                  <a:cubicBezTo>
                    <a:pt x="3450" y="9073"/>
                    <a:pt x="3475" y="9098"/>
                    <a:pt x="3500" y="9123"/>
                  </a:cubicBezTo>
                  <a:cubicBezTo>
                    <a:pt x="3075" y="7924"/>
                    <a:pt x="2700" y="6711"/>
                    <a:pt x="2300" y="5512"/>
                  </a:cubicBezTo>
                  <a:cubicBezTo>
                    <a:pt x="1788" y="4212"/>
                    <a:pt x="1225" y="2925"/>
                    <a:pt x="788" y="1600"/>
                  </a:cubicBezTo>
                  <a:lnTo>
                    <a:pt x="788" y="1600"/>
                  </a:lnTo>
                  <a:cubicBezTo>
                    <a:pt x="1013" y="2775"/>
                    <a:pt x="1350" y="3937"/>
                    <a:pt x="1763" y="5062"/>
                  </a:cubicBezTo>
                  <a:cubicBezTo>
                    <a:pt x="1500" y="4412"/>
                    <a:pt x="1250" y="3750"/>
                    <a:pt x="1088" y="3075"/>
                  </a:cubicBezTo>
                  <a:cubicBezTo>
                    <a:pt x="713" y="2050"/>
                    <a:pt x="363" y="10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 name="Google Shape;718;p4"/>
            <p:cNvSpPr/>
            <p:nvPr/>
          </p:nvSpPr>
          <p:spPr>
            <a:xfrm>
              <a:off x="5601700" y="3709125"/>
              <a:ext cx="25025" cy="117825"/>
            </a:xfrm>
            <a:custGeom>
              <a:avLst/>
              <a:gdLst/>
              <a:ahLst/>
              <a:cxnLst/>
              <a:rect l="l" t="t" r="r" b="b"/>
              <a:pathLst>
                <a:path w="1001" h="4713" extrusionOk="0">
                  <a:moveTo>
                    <a:pt x="101" y="1"/>
                  </a:moveTo>
                  <a:cubicBezTo>
                    <a:pt x="76" y="13"/>
                    <a:pt x="38" y="26"/>
                    <a:pt x="1" y="38"/>
                  </a:cubicBezTo>
                  <a:cubicBezTo>
                    <a:pt x="213" y="1613"/>
                    <a:pt x="538" y="3163"/>
                    <a:pt x="1000" y="4712"/>
                  </a:cubicBezTo>
                  <a:cubicBezTo>
                    <a:pt x="775" y="3263"/>
                    <a:pt x="551" y="1763"/>
                    <a:pt x="301" y="301"/>
                  </a:cubicBezTo>
                  <a:cubicBezTo>
                    <a:pt x="238" y="201"/>
                    <a:pt x="176" y="101"/>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 name="Google Shape;719;p4"/>
            <p:cNvSpPr/>
            <p:nvPr/>
          </p:nvSpPr>
          <p:spPr>
            <a:xfrm>
              <a:off x="5612025" y="3721000"/>
              <a:ext cx="17500" cy="80950"/>
            </a:xfrm>
            <a:custGeom>
              <a:avLst/>
              <a:gdLst/>
              <a:ahLst/>
              <a:cxnLst/>
              <a:rect l="l" t="t" r="r" b="b"/>
              <a:pathLst>
                <a:path w="700" h="3238" extrusionOk="0">
                  <a:moveTo>
                    <a:pt x="0" y="1"/>
                  </a:moveTo>
                  <a:cubicBezTo>
                    <a:pt x="175" y="1088"/>
                    <a:pt x="412" y="2163"/>
                    <a:pt x="700" y="3237"/>
                  </a:cubicBezTo>
                  <a:cubicBezTo>
                    <a:pt x="612" y="2338"/>
                    <a:pt x="475" y="1425"/>
                    <a:pt x="313" y="526"/>
                  </a:cubicBezTo>
                  <a:cubicBezTo>
                    <a:pt x="225" y="351"/>
                    <a:pt x="125" y="1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 name="Google Shape;720;p4"/>
            <p:cNvSpPr/>
            <p:nvPr/>
          </p:nvSpPr>
          <p:spPr>
            <a:xfrm>
              <a:off x="5626375" y="3746950"/>
              <a:ext cx="17225" cy="71875"/>
            </a:xfrm>
            <a:custGeom>
              <a:avLst/>
              <a:gdLst/>
              <a:ahLst/>
              <a:cxnLst/>
              <a:rect l="l" t="t" r="r" b="b"/>
              <a:pathLst>
                <a:path w="689" h="2875" extrusionOk="0">
                  <a:moveTo>
                    <a:pt x="1" y="0"/>
                  </a:moveTo>
                  <a:cubicBezTo>
                    <a:pt x="151" y="962"/>
                    <a:pt x="388" y="1924"/>
                    <a:pt x="688" y="2874"/>
                  </a:cubicBezTo>
                  <a:cubicBezTo>
                    <a:pt x="576" y="2037"/>
                    <a:pt x="426" y="1200"/>
                    <a:pt x="276" y="375"/>
                  </a:cubicBezTo>
                  <a:cubicBezTo>
                    <a:pt x="163" y="262"/>
                    <a:pt x="76" y="13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 name="Google Shape;721;p4"/>
            <p:cNvSpPr/>
            <p:nvPr/>
          </p:nvSpPr>
          <p:spPr>
            <a:xfrm>
              <a:off x="5647325" y="3805050"/>
              <a:ext cx="7200" cy="30025"/>
            </a:xfrm>
            <a:custGeom>
              <a:avLst/>
              <a:gdLst/>
              <a:ahLst/>
              <a:cxnLst/>
              <a:rect l="l" t="t" r="r" b="b"/>
              <a:pathLst>
                <a:path w="288" h="1201" extrusionOk="0">
                  <a:moveTo>
                    <a:pt x="0" y="0"/>
                  </a:moveTo>
                  <a:lnTo>
                    <a:pt x="0" y="0"/>
                  </a:lnTo>
                  <a:cubicBezTo>
                    <a:pt x="63" y="413"/>
                    <a:pt x="150" y="813"/>
                    <a:pt x="288" y="1200"/>
                  </a:cubicBezTo>
                  <a:cubicBezTo>
                    <a:pt x="225" y="800"/>
                    <a:pt x="125"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 name="Google Shape;722;p4"/>
            <p:cNvSpPr/>
            <p:nvPr/>
          </p:nvSpPr>
          <p:spPr>
            <a:xfrm>
              <a:off x="5537025" y="3713500"/>
              <a:ext cx="56575" cy="55650"/>
            </a:xfrm>
            <a:custGeom>
              <a:avLst/>
              <a:gdLst/>
              <a:ahLst/>
              <a:cxnLst/>
              <a:rect l="l" t="t" r="r" b="b"/>
              <a:pathLst>
                <a:path w="2263" h="2226" extrusionOk="0">
                  <a:moveTo>
                    <a:pt x="1963" y="1"/>
                  </a:moveTo>
                  <a:cubicBezTo>
                    <a:pt x="1950" y="1"/>
                    <a:pt x="1825" y="26"/>
                    <a:pt x="1763" y="26"/>
                  </a:cubicBezTo>
                  <a:cubicBezTo>
                    <a:pt x="1613" y="138"/>
                    <a:pt x="1463" y="226"/>
                    <a:pt x="1251" y="251"/>
                  </a:cubicBezTo>
                  <a:cubicBezTo>
                    <a:pt x="1201" y="251"/>
                    <a:pt x="1151" y="251"/>
                    <a:pt x="1101" y="263"/>
                  </a:cubicBezTo>
                  <a:cubicBezTo>
                    <a:pt x="1063" y="276"/>
                    <a:pt x="1038" y="288"/>
                    <a:pt x="1001" y="301"/>
                  </a:cubicBezTo>
                  <a:cubicBezTo>
                    <a:pt x="1001" y="288"/>
                    <a:pt x="988" y="276"/>
                    <a:pt x="988" y="263"/>
                  </a:cubicBezTo>
                  <a:lnTo>
                    <a:pt x="913" y="263"/>
                  </a:lnTo>
                  <a:cubicBezTo>
                    <a:pt x="888" y="276"/>
                    <a:pt x="876" y="288"/>
                    <a:pt x="863" y="301"/>
                  </a:cubicBezTo>
                  <a:cubicBezTo>
                    <a:pt x="863" y="313"/>
                    <a:pt x="863" y="326"/>
                    <a:pt x="863" y="351"/>
                  </a:cubicBezTo>
                  <a:cubicBezTo>
                    <a:pt x="751" y="388"/>
                    <a:pt x="638" y="438"/>
                    <a:pt x="513" y="488"/>
                  </a:cubicBezTo>
                  <a:cubicBezTo>
                    <a:pt x="513" y="476"/>
                    <a:pt x="501" y="451"/>
                    <a:pt x="488" y="426"/>
                  </a:cubicBezTo>
                  <a:lnTo>
                    <a:pt x="426" y="426"/>
                  </a:lnTo>
                  <a:cubicBezTo>
                    <a:pt x="426" y="463"/>
                    <a:pt x="438" y="488"/>
                    <a:pt x="451" y="526"/>
                  </a:cubicBezTo>
                  <a:cubicBezTo>
                    <a:pt x="301" y="588"/>
                    <a:pt x="151" y="651"/>
                    <a:pt x="1" y="726"/>
                  </a:cubicBezTo>
                  <a:cubicBezTo>
                    <a:pt x="151" y="688"/>
                    <a:pt x="313" y="638"/>
                    <a:pt x="463" y="588"/>
                  </a:cubicBezTo>
                  <a:cubicBezTo>
                    <a:pt x="551" y="851"/>
                    <a:pt x="651" y="1101"/>
                    <a:pt x="763" y="1338"/>
                  </a:cubicBezTo>
                  <a:cubicBezTo>
                    <a:pt x="701" y="1088"/>
                    <a:pt x="626" y="826"/>
                    <a:pt x="538" y="576"/>
                  </a:cubicBezTo>
                  <a:cubicBezTo>
                    <a:pt x="663" y="538"/>
                    <a:pt x="776" y="501"/>
                    <a:pt x="888" y="451"/>
                  </a:cubicBezTo>
                  <a:cubicBezTo>
                    <a:pt x="988" y="876"/>
                    <a:pt x="1126" y="1288"/>
                    <a:pt x="1288" y="1675"/>
                  </a:cubicBezTo>
                  <a:cubicBezTo>
                    <a:pt x="1213" y="1288"/>
                    <a:pt x="1126" y="838"/>
                    <a:pt x="1026" y="413"/>
                  </a:cubicBezTo>
                  <a:cubicBezTo>
                    <a:pt x="1126" y="376"/>
                    <a:pt x="1226" y="338"/>
                    <a:pt x="1326" y="301"/>
                  </a:cubicBezTo>
                  <a:cubicBezTo>
                    <a:pt x="1413" y="713"/>
                    <a:pt x="1538" y="1113"/>
                    <a:pt x="1688" y="1513"/>
                  </a:cubicBezTo>
                  <a:cubicBezTo>
                    <a:pt x="1625" y="1101"/>
                    <a:pt x="1550" y="676"/>
                    <a:pt x="1463" y="251"/>
                  </a:cubicBezTo>
                  <a:cubicBezTo>
                    <a:pt x="1550" y="226"/>
                    <a:pt x="1625" y="188"/>
                    <a:pt x="1713" y="163"/>
                  </a:cubicBezTo>
                  <a:cubicBezTo>
                    <a:pt x="1838" y="851"/>
                    <a:pt x="2013" y="1550"/>
                    <a:pt x="2263" y="2225"/>
                  </a:cubicBezTo>
                  <a:cubicBezTo>
                    <a:pt x="2163" y="1575"/>
                    <a:pt x="2050" y="813"/>
                    <a:pt x="1900" y="88"/>
                  </a:cubicBezTo>
                  <a:cubicBezTo>
                    <a:pt x="1975" y="63"/>
                    <a:pt x="2050" y="38"/>
                    <a:pt x="2125" y="13"/>
                  </a:cubicBezTo>
                  <a:cubicBezTo>
                    <a:pt x="2075" y="13"/>
                    <a:pt x="2013" y="1"/>
                    <a:pt x="19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 name="Google Shape;723;p4"/>
            <p:cNvSpPr/>
            <p:nvPr/>
          </p:nvSpPr>
          <p:spPr>
            <a:xfrm>
              <a:off x="5591075" y="3712250"/>
              <a:ext cx="17225" cy="80325"/>
            </a:xfrm>
            <a:custGeom>
              <a:avLst/>
              <a:gdLst/>
              <a:ahLst/>
              <a:cxnLst/>
              <a:rect l="l" t="t" r="r" b="b"/>
              <a:pathLst>
                <a:path w="689" h="3213" extrusionOk="0">
                  <a:moveTo>
                    <a:pt x="238" y="1"/>
                  </a:moveTo>
                  <a:cubicBezTo>
                    <a:pt x="176" y="38"/>
                    <a:pt x="101" y="63"/>
                    <a:pt x="38" y="63"/>
                  </a:cubicBezTo>
                  <a:lnTo>
                    <a:pt x="1" y="63"/>
                  </a:lnTo>
                  <a:cubicBezTo>
                    <a:pt x="13" y="176"/>
                    <a:pt x="38" y="301"/>
                    <a:pt x="51" y="413"/>
                  </a:cubicBezTo>
                  <a:cubicBezTo>
                    <a:pt x="238" y="1351"/>
                    <a:pt x="476" y="2288"/>
                    <a:pt x="688" y="3213"/>
                  </a:cubicBezTo>
                  <a:cubicBezTo>
                    <a:pt x="601" y="2138"/>
                    <a:pt x="451" y="1063"/>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 name="Google Shape;724;p4"/>
            <p:cNvSpPr/>
            <p:nvPr/>
          </p:nvSpPr>
          <p:spPr>
            <a:xfrm>
              <a:off x="5613900" y="3842950"/>
              <a:ext cx="48750" cy="101150"/>
            </a:xfrm>
            <a:custGeom>
              <a:avLst/>
              <a:gdLst/>
              <a:ahLst/>
              <a:cxnLst/>
              <a:rect l="l" t="t" r="r" b="b"/>
              <a:pathLst>
                <a:path w="1950" h="4046" extrusionOk="0">
                  <a:moveTo>
                    <a:pt x="1840" y="1"/>
                  </a:moveTo>
                  <a:cubicBezTo>
                    <a:pt x="1814" y="1"/>
                    <a:pt x="1788" y="4"/>
                    <a:pt x="1762" y="9"/>
                  </a:cubicBezTo>
                  <a:cubicBezTo>
                    <a:pt x="1612" y="59"/>
                    <a:pt x="1537" y="209"/>
                    <a:pt x="1462" y="321"/>
                  </a:cubicBezTo>
                  <a:cubicBezTo>
                    <a:pt x="1400" y="434"/>
                    <a:pt x="1325" y="546"/>
                    <a:pt x="1262" y="646"/>
                  </a:cubicBezTo>
                  <a:cubicBezTo>
                    <a:pt x="1200" y="484"/>
                    <a:pt x="1150" y="321"/>
                    <a:pt x="1087" y="159"/>
                  </a:cubicBezTo>
                  <a:lnTo>
                    <a:pt x="1087" y="159"/>
                  </a:lnTo>
                  <a:cubicBezTo>
                    <a:pt x="1112" y="359"/>
                    <a:pt x="1162" y="546"/>
                    <a:pt x="1212" y="734"/>
                  </a:cubicBezTo>
                  <a:cubicBezTo>
                    <a:pt x="1137" y="834"/>
                    <a:pt x="1062" y="934"/>
                    <a:pt x="1000" y="1034"/>
                  </a:cubicBezTo>
                  <a:cubicBezTo>
                    <a:pt x="912" y="771"/>
                    <a:pt x="825" y="496"/>
                    <a:pt x="725" y="234"/>
                  </a:cubicBezTo>
                  <a:lnTo>
                    <a:pt x="725" y="234"/>
                  </a:lnTo>
                  <a:cubicBezTo>
                    <a:pt x="762" y="546"/>
                    <a:pt x="825" y="871"/>
                    <a:pt x="887" y="1184"/>
                  </a:cubicBezTo>
                  <a:cubicBezTo>
                    <a:pt x="837" y="1259"/>
                    <a:pt x="775" y="1334"/>
                    <a:pt x="725" y="1409"/>
                  </a:cubicBezTo>
                  <a:cubicBezTo>
                    <a:pt x="637" y="1159"/>
                    <a:pt x="562" y="896"/>
                    <a:pt x="462" y="646"/>
                  </a:cubicBezTo>
                  <a:lnTo>
                    <a:pt x="462" y="646"/>
                  </a:lnTo>
                  <a:cubicBezTo>
                    <a:pt x="512" y="946"/>
                    <a:pt x="562" y="1234"/>
                    <a:pt x="637" y="1521"/>
                  </a:cubicBezTo>
                  <a:cubicBezTo>
                    <a:pt x="587" y="1596"/>
                    <a:pt x="537" y="1671"/>
                    <a:pt x="512" y="1746"/>
                  </a:cubicBezTo>
                  <a:cubicBezTo>
                    <a:pt x="362" y="1271"/>
                    <a:pt x="225" y="809"/>
                    <a:pt x="100" y="334"/>
                  </a:cubicBezTo>
                  <a:lnTo>
                    <a:pt x="100" y="334"/>
                  </a:lnTo>
                  <a:cubicBezTo>
                    <a:pt x="138" y="934"/>
                    <a:pt x="250" y="1521"/>
                    <a:pt x="412" y="2096"/>
                  </a:cubicBezTo>
                  <a:cubicBezTo>
                    <a:pt x="387" y="2158"/>
                    <a:pt x="375" y="2233"/>
                    <a:pt x="362" y="2296"/>
                  </a:cubicBezTo>
                  <a:cubicBezTo>
                    <a:pt x="250" y="1908"/>
                    <a:pt x="125" y="1509"/>
                    <a:pt x="0" y="1121"/>
                  </a:cubicBezTo>
                  <a:lnTo>
                    <a:pt x="0" y="1121"/>
                  </a:lnTo>
                  <a:cubicBezTo>
                    <a:pt x="75" y="1684"/>
                    <a:pt x="163" y="2246"/>
                    <a:pt x="287" y="2796"/>
                  </a:cubicBezTo>
                  <a:cubicBezTo>
                    <a:pt x="275" y="3008"/>
                    <a:pt x="275" y="3208"/>
                    <a:pt x="287" y="3421"/>
                  </a:cubicBezTo>
                  <a:cubicBezTo>
                    <a:pt x="350" y="3633"/>
                    <a:pt x="425" y="3833"/>
                    <a:pt x="512" y="4045"/>
                  </a:cubicBezTo>
                  <a:cubicBezTo>
                    <a:pt x="487" y="3908"/>
                    <a:pt x="475" y="3758"/>
                    <a:pt x="475" y="3608"/>
                  </a:cubicBezTo>
                  <a:cubicBezTo>
                    <a:pt x="400" y="3408"/>
                    <a:pt x="337" y="3196"/>
                    <a:pt x="337" y="2983"/>
                  </a:cubicBezTo>
                  <a:cubicBezTo>
                    <a:pt x="350" y="2646"/>
                    <a:pt x="537" y="2283"/>
                    <a:pt x="662" y="1971"/>
                  </a:cubicBezTo>
                  <a:cubicBezTo>
                    <a:pt x="800" y="1671"/>
                    <a:pt x="987" y="1421"/>
                    <a:pt x="1175" y="1159"/>
                  </a:cubicBezTo>
                  <a:cubicBezTo>
                    <a:pt x="1250" y="796"/>
                    <a:pt x="1462" y="459"/>
                    <a:pt x="1737" y="184"/>
                  </a:cubicBezTo>
                  <a:cubicBezTo>
                    <a:pt x="1750" y="171"/>
                    <a:pt x="1762" y="146"/>
                    <a:pt x="1775" y="134"/>
                  </a:cubicBezTo>
                  <a:cubicBezTo>
                    <a:pt x="1787" y="134"/>
                    <a:pt x="1800" y="121"/>
                    <a:pt x="1812" y="121"/>
                  </a:cubicBezTo>
                  <a:cubicBezTo>
                    <a:pt x="1812" y="121"/>
                    <a:pt x="1825" y="109"/>
                    <a:pt x="1825" y="109"/>
                  </a:cubicBezTo>
                  <a:cubicBezTo>
                    <a:pt x="1862" y="71"/>
                    <a:pt x="1912" y="46"/>
                    <a:pt x="1950" y="21"/>
                  </a:cubicBezTo>
                  <a:cubicBezTo>
                    <a:pt x="1913" y="7"/>
                    <a:pt x="1876" y="1"/>
                    <a:pt x="1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 name="Google Shape;725;p4"/>
            <p:cNvSpPr/>
            <p:nvPr/>
          </p:nvSpPr>
          <p:spPr>
            <a:xfrm>
              <a:off x="5596700" y="3927825"/>
              <a:ext cx="59075" cy="161225"/>
            </a:xfrm>
            <a:custGeom>
              <a:avLst/>
              <a:gdLst/>
              <a:ahLst/>
              <a:cxnLst/>
              <a:rect l="l" t="t" r="r" b="b"/>
              <a:pathLst>
                <a:path w="2363" h="6449" extrusionOk="0">
                  <a:moveTo>
                    <a:pt x="1" y="1"/>
                  </a:moveTo>
                  <a:lnTo>
                    <a:pt x="1" y="1"/>
                  </a:lnTo>
                  <a:cubicBezTo>
                    <a:pt x="451" y="2250"/>
                    <a:pt x="1300" y="4424"/>
                    <a:pt x="2363" y="6449"/>
                  </a:cubicBezTo>
                  <a:cubicBezTo>
                    <a:pt x="2075" y="5624"/>
                    <a:pt x="1788" y="4812"/>
                    <a:pt x="1500" y="4000"/>
                  </a:cubicBezTo>
                  <a:cubicBezTo>
                    <a:pt x="1438" y="3925"/>
                    <a:pt x="1388" y="3850"/>
                    <a:pt x="1363" y="3762"/>
                  </a:cubicBezTo>
                  <a:cubicBezTo>
                    <a:pt x="1325" y="3600"/>
                    <a:pt x="1275" y="3462"/>
                    <a:pt x="1263" y="3325"/>
                  </a:cubicBezTo>
                  <a:cubicBezTo>
                    <a:pt x="851" y="2212"/>
                    <a:pt x="438" y="11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 name="Google Shape;726;p4"/>
            <p:cNvSpPr/>
            <p:nvPr/>
          </p:nvSpPr>
          <p:spPr>
            <a:xfrm>
              <a:off x="5595150" y="3899700"/>
              <a:ext cx="33750" cy="102825"/>
            </a:xfrm>
            <a:custGeom>
              <a:avLst/>
              <a:gdLst/>
              <a:ahLst/>
              <a:cxnLst/>
              <a:rect l="l" t="t" r="r" b="b"/>
              <a:pathLst>
                <a:path w="1350" h="4113" extrusionOk="0">
                  <a:moveTo>
                    <a:pt x="0" y="1"/>
                  </a:moveTo>
                  <a:cubicBezTo>
                    <a:pt x="338" y="988"/>
                    <a:pt x="550" y="2025"/>
                    <a:pt x="900" y="3013"/>
                  </a:cubicBezTo>
                  <a:cubicBezTo>
                    <a:pt x="1037" y="3387"/>
                    <a:pt x="1175" y="3750"/>
                    <a:pt x="1325" y="4112"/>
                  </a:cubicBezTo>
                  <a:cubicBezTo>
                    <a:pt x="1337" y="3937"/>
                    <a:pt x="1350" y="3775"/>
                    <a:pt x="1337" y="3587"/>
                  </a:cubicBezTo>
                  <a:cubicBezTo>
                    <a:pt x="1325" y="3500"/>
                    <a:pt x="1325" y="3400"/>
                    <a:pt x="1312" y="3300"/>
                  </a:cubicBezTo>
                  <a:cubicBezTo>
                    <a:pt x="913" y="2188"/>
                    <a:pt x="475" y="10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 name="Google Shape;727;p4"/>
            <p:cNvSpPr/>
            <p:nvPr/>
          </p:nvSpPr>
          <p:spPr>
            <a:xfrm>
              <a:off x="5610450" y="3912200"/>
              <a:ext cx="17825" cy="56900"/>
            </a:xfrm>
            <a:custGeom>
              <a:avLst/>
              <a:gdLst/>
              <a:ahLst/>
              <a:cxnLst/>
              <a:rect l="l" t="t" r="r" b="b"/>
              <a:pathLst>
                <a:path w="713" h="2276" extrusionOk="0">
                  <a:moveTo>
                    <a:pt x="1" y="1"/>
                  </a:moveTo>
                  <a:cubicBezTo>
                    <a:pt x="151" y="776"/>
                    <a:pt x="401" y="1538"/>
                    <a:pt x="675" y="2275"/>
                  </a:cubicBezTo>
                  <a:cubicBezTo>
                    <a:pt x="675" y="2138"/>
                    <a:pt x="688" y="2013"/>
                    <a:pt x="713" y="1875"/>
                  </a:cubicBezTo>
                  <a:cubicBezTo>
                    <a:pt x="488" y="1250"/>
                    <a:pt x="251" y="6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 name="Google Shape;728;p4"/>
            <p:cNvSpPr/>
            <p:nvPr/>
          </p:nvSpPr>
          <p:spPr>
            <a:xfrm>
              <a:off x="5568600" y="4182125"/>
              <a:ext cx="318675" cy="77200"/>
            </a:xfrm>
            <a:custGeom>
              <a:avLst/>
              <a:gdLst/>
              <a:ahLst/>
              <a:cxnLst/>
              <a:rect l="l" t="t" r="r" b="b"/>
              <a:pathLst>
                <a:path w="12747" h="3088" extrusionOk="0">
                  <a:moveTo>
                    <a:pt x="350" y="1"/>
                  </a:moveTo>
                  <a:lnTo>
                    <a:pt x="350" y="1"/>
                  </a:lnTo>
                  <a:cubicBezTo>
                    <a:pt x="1450" y="751"/>
                    <a:pt x="2674" y="1388"/>
                    <a:pt x="3986" y="1638"/>
                  </a:cubicBezTo>
                  <a:cubicBezTo>
                    <a:pt x="3099" y="1563"/>
                    <a:pt x="2412" y="1400"/>
                    <a:pt x="1312" y="976"/>
                  </a:cubicBezTo>
                  <a:cubicBezTo>
                    <a:pt x="850" y="801"/>
                    <a:pt x="437" y="626"/>
                    <a:pt x="0" y="413"/>
                  </a:cubicBezTo>
                  <a:lnTo>
                    <a:pt x="0" y="413"/>
                  </a:lnTo>
                  <a:cubicBezTo>
                    <a:pt x="225" y="576"/>
                    <a:pt x="450" y="738"/>
                    <a:pt x="675" y="901"/>
                  </a:cubicBezTo>
                  <a:cubicBezTo>
                    <a:pt x="687" y="913"/>
                    <a:pt x="712" y="926"/>
                    <a:pt x="725" y="938"/>
                  </a:cubicBezTo>
                  <a:cubicBezTo>
                    <a:pt x="2262" y="1500"/>
                    <a:pt x="3787" y="2063"/>
                    <a:pt x="5386" y="2450"/>
                  </a:cubicBezTo>
                  <a:cubicBezTo>
                    <a:pt x="6648" y="2763"/>
                    <a:pt x="7948" y="2963"/>
                    <a:pt x="9235" y="3075"/>
                  </a:cubicBezTo>
                  <a:cubicBezTo>
                    <a:pt x="9310" y="3075"/>
                    <a:pt x="9385" y="3088"/>
                    <a:pt x="9460" y="3088"/>
                  </a:cubicBezTo>
                  <a:cubicBezTo>
                    <a:pt x="10397" y="2750"/>
                    <a:pt x="11310" y="2263"/>
                    <a:pt x="12184" y="1600"/>
                  </a:cubicBezTo>
                  <a:lnTo>
                    <a:pt x="12184" y="1600"/>
                  </a:lnTo>
                  <a:cubicBezTo>
                    <a:pt x="11460" y="1963"/>
                    <a:pt x="10735" y="2263"/>
                    <a:pt x="9985" y="2488"/>
                  </a:cubicBezTo>
                  <a:cubicBezTo>
                    <a:pt x="10972" y="2025"/>
                    <a:pt x="11897" y="1413"/>
                    <a:pt x="12747" y="663"/>
                  </a:cubicBezTo>
                  <a:lnTo>
                    <a:pt x="12747" y="663"/>
                  </a:lnTo>
                  <a:cubicBezTo>
                    <a:pt x="11372" y="1488"/>
                    <a:pt x="10110" y="2075"/>
                    <a:pt x="8585" y="2425"/>
                  </a:cubicBezTo>
                  <a:cubicBezTo>
                    <a:pt x="8498" y="2450"/>
                    <a:pt x="8398" y="2475"/>
                    <a:pt x="8310" y="2488"/>
                  </a:cubicBezTo>
                  <a:cubicBezTo>
                    <a:pt x="9548" y="2125"/>
                    <a:pt x="10735" y="1538"/>
                    <a:pt x="11784" y="788"/>
                  </a:cubicBezTo>
                  <a:lnTo>
                    <a:pt x="11784" y="788"/>
                  </a:lnTo>
                  <a:cubicBezTo>
                    <a:pt x="10385" y="1513"/>
                    <a:pt x="8898" y="1938"/>
                    <a:pt x="7411" y="2125"/>
                  </a:cubicBezTo>
                  <a:cubicBezTo>
                    <a:pt x="8548" y="1863"/>
                    <a:pt x="9635" y="1400"/>
                    <a:pt x="10635" y="801"/>
                  </a:cubicBezTo>
                  <a:lnTo>
                    <a:pt x="10635" y="801"/>
                  </a:lnTo>
                  <a:cubicBezTo>
                    <a:pt x="8991" y="1425"/>
                    <a:pt x="7474" y="1714"/>
                    <a:pt x="5807" y="1714"/>
                  </a:cubicBezTo>
                  <a:cubicBezTo>
                    <a:pt x="5738" y="1714"/>
                    <a:pt x="5668" y="1714"/>
                    <a:pt x="5599" y="1713"/>
                  </a:cubicBezTo>
                  <a:cubicBezTo>
                    <a:pt x="6598" y="1613"/>
                    <a:pt x="7548" y="1238"/>
                    <a:pt x="8448" y="826"/>
                  </a:cubicBezTo>
                  <a:cubicBezTo>
                    <a:pt x="8610" y="751"/>
                    <a:pt x="8785" y="663"/>
                    <a:pt x="8935" y="601"/>
                  </a:cubicBezTo>
                  <a:lnTo>
                    <a:pt x="8898" y="601"/>
                  </a:lnTo>
                  <a:cubicBezTo>
                    <a:pt x="8335" y="738"/>
                    <a:pt x="7748" y="813"/>
                    <a:pt x="7173" y="901"/>
                  </a:cubicBezTo>
                  <a:cubicBezTo>
                    <a:pt x="6676" y="979"/>
                    <a:pt x="6122" y="1019"/>
                    <a:pt x="5536" y="1019"/>
                  </a:cubicBezTo>
                  <a:cubicBezTo>
                    <a:pt x="3867" y="1019"/>
                    <a:pt x="1941" y="695"/>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 name="Google Shape;729;p4"/>
            <p:cNvSpPr/>
            <p:nvPr/>
          </p:nvSpPr>
          <p:spPr>
            <a:xfrm>
              <a:off x="5616700" y="4181500"/>
              <a:ext cx="151550" cy="25025"/>
            </a:xfrm>
            <a:custGeom>
              <a:avLst/>
              <a:gdLst/>
              <a:ahLst/>
              <a:cxnLst/>
              <a:rect l="l" t="t" r="r" b="b"/>
              <a:pathLst>
                <a:path w="6062" h="1001" extrusionOk="0">
                  <a:moveTo>
                    <a:pt x="1" y="1"/>
                  </a:moveTo>
                  <a:lnTo>
                    <a:pt x="1" y="1"/>
                  </a:lnTo>
                  <a:cubicBezTo>
                    <a:pt x="1125" y="601"/>
                    <a:pt x="2375" y="988"/>
                    <a:pt x="3650" y="1001"/>
                  </a:cubicBezTo>
                  <a:cubicBezTo>
                    <a:pt x="4412" y="963"/>
                    <a:pt x="5149" y="726"/>
                    <a:pt x="5812" y="376"/>
                  </a:cubicBezTo>
                  <a:cubicBezTo>
                    <a:pt x="5886" y="338"/>
                    <a:pt x="6049" y="251"/>
                    <a:pt x="6061" y="238"/>
                  </a:cubicBezTo>
                  <a:lnTo>
                    <a:pt x="6061" y="238"/>
                  </a:lnTo>
                  <a:cubicBezTo>
                    <a:pt x="5837" y="288"/>
                    <a:pt x="5599" y="326"/>
                    <a:pt x="5374" y="363"/>
                  </a:cubicBezTo>
                  <a:cubicBezTo>
                    <a:pt x="5018" y="429"/>
                    <a:pt x="4519" y="460"/>
                    <a:pt x="3999" y="460"/>
                  </a:cubicBezTo>
                  <a:cubicBezTo>
                    <a:pt x="3533" y="460"/>
                    <a:pt x="3050" y="435"/>
                    <a:pt x="2637" y="388"/>
                  </a:cubicBezTo>
                  <a:cubicBezTo>
                    <a:pt x="1688" y="313"/>
                    <a:pt x="925"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 name="Google Shape;730;p4"/>
            <p:cNvSpPr/>
            <p:nvPr/>
          </p:nvSpPr>
          <p:spPr>
            <a:xfrm>
              <a:off x="5468925" y="4012800"/>
              <a:ext cx="73750" cy="176850"/>
            </a:xfrm>
            <a:custGeom>
              <a:avLst/>
              <a:gdLst/>
              <a:ahLst/>
              <a:cxnLst/>
              <a:rect l="l" t="t" r="r" b="b"/>
              <a:pathLst>
                <a:path w="2950" h="7074" extrusionOk="0">
                  <a:moveTo>
                    <a:pt x="938" y="1"/>
                  </a:moveTo>
                  <a:cubicBezTo>
                    <a:pt x="863" y="76"/>
                    <a:pt x="775" y="151"/>
                    <a:pt x="713" y="238"/>
                  </a:cubicBezTo>
                  <a:cubicBezTo>
                    <a:pt x="138" y="1013"/>
                    <a:pt x="1" y="2063"/>
                    <a:pt x="63" y="3000"/>
                  </a:cubicBezTo>
                  <a:cubicBezTo>
                    <a:pt x="201" y="4062"/>
                    <a:pt x="763" y="5037"/>
                    <a:pt x="1413" y="5874"/>
                  </a:cubicBezTo>
                  <a:cubicBezTo>
                    <a:pt x="1388" y="5837"/>
                    <a:pt x="1363" y="5787"/>
                    <a:pt x="1350" y="5749"/>
                  </a:cubicBezTo>
                  <a:lnTo>
                    <a:pt x="1350" y="5749"/>
                  </a:lnTo>
                  <a:cubicBezTo>
                    <a:pt x="1613" y="6162"/>
                    <a:pt x="1938" y="6549"/>
                    <a:pt x="2312" y="6874"/>
                  </a:cubicBezTo>
                  <a:cubicBezTo>
                    <a:pt x="2350" y="6874"/>
                    <a:pt x="2375" y="6874"/>
                    <a:pt x="2400" y="6886"/>
                  </a:cubicBezTo>
                  <a:cubicBezTo>
                    <a:pt x="2587" y="6949"/>
                    <a:pt x="2762" y="7011"/>
                    <a:pt x="2950" y="7074"/>
                  </a:cubicBezTo>
                  <a:cubicBezTo>
                    <a:pt x="2762" y="6861"/>
                    <a:pt x="2587" y="6661"/>
                    <a:pt x="2475" y="6511"/>
                  </a:cubicBezTo>
                  <a:cubicBezTo>
                    <a:pt x="1300" y="4824"/>
                    <a:pt x="513" y="2900"/>
                    <a:pt x="1038" y="813"/>
                  </a:cubicBezTo>
                  <a:lnTo>
                    <a:pt x="1038" y="813"/>
                  </a:lnTo>
                  <a:cubicBezTo>
                    <a:pt x="525" y="1913"/>
                    <a:pt x="488" y="3187"/>
                    <a:pt x="738" y="4362"/>
                  </a:cubicBezTo>
                  <a:cubicBezTo>
                    <a:pt x="763" y="4412"/>
                    <a:pt x="775" y="4474"/>
                    <a:pt x="788" y="4524"/>
                  </a:cubicBezTo>
                  <a:cubicBezTo>
                    <a:pt x="600" y="4025"/>
                    <a:pt x="450" y="3512"/>
                    <a:pt x="388" y="3075"/>
                  </a:cubicBezTo>
                  <a:cubicBezTo>
                    <a:pt x="301" y="2163"/>
                    <a:pt x="338" y="1400"/>
                    <a:pt x="613" y="601"/>
                  </a:cubicBezTo>
                  <a:cubicBezTo>
                    <a:pt x="675" y="426"/>
                    <a:pt x="813" y="163"/>
                    <a:pt x="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 name="Google Shape;731;p4"/>
            <p:cNvSpPr/>
            <p:nvPr/>
          </p:nvSpPr>
          <p:spPr>
            <a:xfrm>
              <a:off x="5503600" y="4098400"/>
              <a:ext cx="66900" cy="92825"/>
            </a:xfrm>
            <a:custGeom>
              <a:avLst/>
              <a:gdLst/>
              <a:ahLst/>
              <a:cxnLst/>
              <a:rect l="l" t="t" r="r" b="b"/>
              <a:pathLst>
                <a:path w="2676" h="3713" extrusionOk="0">
                  <a:moveTo>
                    <a:pt x="1" y="1"/>
                  </a:moveTo>
                  <a:lnTo>
                    <a:pt x="1" y="1"/>
                  </a:lnTo>
                  <a:cubicBezTo>
                    <a:pt x="126" y="751"/>
                    <a:pt x="326" y="1500"/>
                    <a:pt x="738" y="2138"/>
                  </a:cubicBezTo>
                  <a:cubicBezTo>
                    <a:pt x="1200" y="2788"/>
                    <a:pt x="1825" y="3362"/>
                    <a:pt x="2563" y="3662"/>
                  </a:cubicBezTo>
                  <a:cubicBezTo>
                    <a:pt x="2600" y="3675"/>
                    <a:pt x="2675" y="3712"/>
                    <a:pt x="2675" y="3712"/>
                  </a:cubicBezTo>
                  <a:cubicBezTo>
                    <a:pt x="2538" y="3612"/>
                    <a:pt x="2425" y="3525"/>
                    <a:pt x="2313" y="3437"/>
                  </a:cubicBezTo>
                  <a:cubicBezTo>
                    <a:pt x="1263" y="2375"/>
                    <a:pt x="538" y="14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 name="Google Shape;732;p4"/>
            <p:cNvSpPr/>
            <p:nvPr/>
          </p:nvSpPr>
          <p:spPr>
            <a:xfrm>
              <a:off x="5499850" y="3978000"/>
              <a:ext cx="70325" cy="99800"/>
            </a:xfrm>
            <a:custGeom>
              <a:avLst/>
              <a:gdLst/>
              <a:ahLst/>
              <a:cxnLst/>
              <a:rect l="l" t="t" r="r" b="b"/>
              <a:pathLst>
                <a:path w="2813" h="3992" extrusionOk="0">
                  <a:moveTo>
                    <a:pt x="2288" y="1"/>
                  </a:moveTo>
                  <a:cubicBezTo>
                    <a:pt x="1399" y="1"/>
                    <a:pt x="585" y="756"/>
                    <a:pt x="251" y="1580"/>
                  </a:cubicBezTo>
                  <a:cubicBezTo>
                    <a:pt x="588" y="1105"/>
                    <a:pt x="1013" y="743"/>
                    <a:pt x="1463" y="505"/>
                  </a:cubicBezTo>
                  <a:lnTo>
                    <a:pt x="1463" y="505"/>
                  </a:lnTo>
                  <a:cubicBezTo>
                    <a:pt x="463" y="1343"/>
                    <a:pt x="1" y="2705"/>
                    <a:pt x="101" y="3992"/>
                  </a:cubicBezTo>
                  <a:cubicBezTo>
                    <a:pt x="238" y="2917"/>
                    <a:pt x="726" y="2117"/>
                    <a:pt x="1438" y="1443"/>
                  </a:cubicBezTo>
                  <a:cubicBezTo>
                    <a:pt x="1963" y="1005"/>
                    <a:pt x="1838" y="1043"/>
                    <a:pt x="2413" y="743"/>
                  </a:cubicBezTo>
                  <a:cubicBezTo>
                    <a:pt x="2525" y="693"/>
                    <a:pt x="2663" y="643"/>
                    <a:pt x="2813" y="593"/>
                  </a:cubicBezTo>
                  <a:cubicBezTo>
                    <a:pt x="2675" y="405"/>
                    <a:pt x="2538" y="205"/>
                    <a:pt x="2413" y="6"/>
                  </a:cubicBezTo>
                  <a:cubicBezTo>
                    <a:pt x="2371" y="2"/>
                    <a:pt x="2330" y="1"/>
                    <a:pt x="2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 name="Google Shape;733;p4"/>
            <p:cNvSpPr/>
            <p:nvPr/>
          </p:nvSpPr>
          <p:spPr>
            <a:xfrm>
              <a:off x="5512975" y="3994675"/>
              <a:ext cx="64700" cy="90950"/>
            </a:xfrm>
            <a:custGeom>
              <a:avLst/>
              <a:gdLst/>
              <a:ahLst/>
              <a:cxnLst/>
              <a:rect l="l" t="t" r="r" b="b"/>
              <a:pathLst>
                <a:path w="2588" h="3638" extrusionOk="0">
                  <a:moveTo>
                    <a:pt x="2338" y="1"/>
                  </a:moveTo>
                  <a:cubicBezTo>
                    <a:pt x="2063" y="126"/>
                    <a:pt x="1788" y="276"/>
                    <a:pt x="1538" y="451"/>
                  </a:cubicBezTo>
                  <a:cubicBezTo>
                    <a:pt x="500" y="1151"/>
                    <a:pt x="1" y="2388"/>
                    <a:pt x="126" y="3637"/>
                  </a:cubicBezTo>
                  <a:cubicBezTo>
                    <a:pt x="213" y="2538"/>
                    <a:pt x="738" y="1650"/>
                    <a:pt x="1563" y="988"/>
                  </a:cubicBezTo>
                  <a:cubicBezTo>
                    <a:pt x="1850" y="763"/>
                    <a:pt x="2213" y="526"/>
                    <a:pt x="2587" y="351"/>
                  </a:cubicBezTo>
                  <a:cubicBezTo>
                    <a:pt x="2512" y="238"/>
                    <a:pt x="2425" y="126"/>
                    <a:pt x="23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 name="Google Shape;734;p4"/>
            <p:cNvSpPr/>
            <p:nvPr/>
          </p:nvSpPr>
          <p:spPr>
            <a:xfrm>
              <a:off x="5545150" y="4006250"/>
              <a:ext cx="40025" cy="35950"/>
            </a:xfrm>
            <a:custGeom>
              <a:avLst/>
              <a:gdLst/>
              <a:ahLst/>
              <a:cxnLst/>
              <a:rect l="l" t="t" r="r" b="b"/>
              <a:pathLst>
                <a:path w="1601" h="1438" extrusionOk="0">
                  <a:moveTo>
                    <a:pt x="1388" y="0"/>
                  </a:moveTo>
                  <a:cubicBezTo>
                    <a:pt x="776" y="313"/>
                    <a:pt x="263" y="838"/>
                    <a:pt x="1" y="1437"/>
                  </a:cubicBezTo>
                  <a:cubicBezTo>
                    <a:pt x="401" y="850"/>
                    <a:pt x="1063" y="488"/>
                    <a:pt x="1600" y="288"/>
                  </a:cubicBezTo>
                  <a:cubicBezTo>
                    <a:pt x="1525" y="188"/>
                    <a:pt x="1450" y="88"/>
                    <a:pt x="1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 name="Google Shape;735;p4"/>
            <p:cNvSpPr/>
            <p:nvPr/>
          </p:nvSpPr>
          <p:spPr>
            <a:xfrm>
              <a:off x="5569525" y="4019375"/>
              <a:ext cx="23150" cy="13125"/>
            </a:xfrm>
            <a:custGeom>
              <a:avLst/>
              <a:gdLst/>
              <a:ahLst/>
              <a:cxnLst/>
              <a:rect l="l" t="t" r="r" b="b"/>
              <a:pathLst>
                <a:path w="926" h="525" extrusionOk="0">
                  <a:moveTo>
                    <a:pt x="788" y="0"/>
                  </a:moveTo>
                  <a:cubicBezTo>
                    <a:pt x="488" y="100"/>
                    <a:pt x="213" y="263"/>
                    <a:pt x="1" y="525"/>
                  </a:cubicBezTo>
                  <a:cubicBezTo>
                    <a:pt x="250" y="300"/>
                    <a:pt x="613" y="250"/>
                    <a:pt x="925" y="188"/>
                  </a:cubicBezTo>
                  <a:cubicBezTo>
                    <a:pt x="875" y="125"/>
                    <a:pt x="838" y="63"/>
                    <a:pt x="7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 name="Google Shape;736;p4"/>
            <p:cNvSpPr/>
            <p:nvPr/>
          </p:nvSpPr>
          <p:spPr>
            <a:xfrm>
              <a:off x="5621700" y="4137450"/>
              <a:ext cx="50625" cy="28200"/>
            </a:xfrm>
            <a:custGeom>
              <a:avLst/>
              <a:gdLst/>
              <a:ahLst/>
              <a:cxnLst/>
              <a:rect l="l" t="t" r="r" b="b"/>
              <a:pathLst>
                <a:path w="2025" h="1128" extrusionOk="0">
                  <a:moveTo>
                    <a:pt x="0" y="1"/>
                  </a:moveTo>
                  <a:lnTo>
                    <a:pt x="0" y="1"/>
                  </a:lnTo>
                  <a:cubicBezTo>
                    <a:pt x="313" y="663"/>
                    <a:pt x="939" y="1128"/>
                    <a:pt x="1677" y="1128"/>
                  </a:cubicBezTo>
                  <a:cubicBezTo>
                    <a:pt x="1705" y="1128"/>
                    <a:pt x="1734" y="1127"/>
                    <a:pt x="1763" y="1126"/>
                  </a:cubicBezTo>
                  <a:cubicBezTo>
                    <a:pt x="1850" y="1126"/>
                    <a:pt x="1950" y="1126"/>
                    <a:pt x="2025" y="1113"/>
                  </a:cubicBezTo>
                  <a:cubicBezTo>
                    <a:pt x="1900" y="1088"/>
                    <a:pt x="1763" y="1063"/>
                    <a:pt x="1638" y="1038"/>
                  </a:cubicBezTo>
                  <a:cubicBezTo>
                    <a:pt x="950" y="901"/>
                    <a:pt x="463" y="5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 name="Google Shape;737;p4"/>
            <p:cNvSpPr/>
            <p:nvPr/>
          </p:nvSpPr>
          <p:spPr>
            <a:xfrm>
              <a:off x="5628875" y="4157775"/>
              <a:ext cx="25650" cy="12250"/>
            </a:xfrm>
            <a:custGeom>
              <a:avLst/>
              <a:gdLst/>
              <a:ahLst/>
              <a:cxnLst/>
              <a:rect l="l" t="t" r="r" b="b"/>
              <a:pathLst>
                <a:path w="1026" h="490" extrusionOk="0">
                  <a:moveTo>
                    <a:pt x="1" y="0"/>
                  </a:moveTo>
                  <a:lnTo>
                    <a:pt x="1" y="0"/>
                  </a:lnTo>
                  <a:cubicBezTo>
                    <a:pt x="191" y="273"/>
                    <a:pt x="763" y="489"/>
                    <a:pt x="992" y="489"/>
                  </a:cubicBezTo>
                  <a:cubicBezTo>
                    <a:pt x="1004" y="489"/>
                    <a:pt x="1015" y="489"/>
                    <a:pt x="1026" y="487"/>
                  </a:cubicBezTo>
                  <a:cubicBezTo>
                    <a:pt x="688" y="338"/>
                    <a:pt x="326"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 name="Google Shape;738;p4"/>
            <p:cNvSpPr/>
            <p:nvPr/>
          </p:nvSpPr>
          <p:spPr>
            <a:xfrm>
              <a:off x="5629825" y="4167150"/>
              <a:ext cx="3450" cy="1575"/>
            </a:xfrm>
            <a:custGeom>
              <a:avLst/>
              <a:gdLst/>
              <a:ahLst/>
              <a:cxnLst/>
              <a:rect l="l" t="t" r="r" b="b"/>
              <a:pathLst>
                <a:path w="138" h="63" extrusionOk="0">
                  <a:moveTo>
                    <a:pt x="0" y="0"/>
                  </a:moveTo>
                  <a:lnTo>
                    <a:pt x="0" y="0"/>
                  </a:lnTo>
                  <a:cubicBezTo>
                    <a:pt x="38" y="25"/>
                    <a:pt x="88" y="50"/>
                    <a:pt x="138" y="62"/>
                  </a:cubicBezTo>
                  <a:cubicBezTo>
                    <a:pt x="88" y="38"/>
                    <a:pt x="50" y="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 name="Google Shape;739;p4"/>
            <p:cNvSpPr/>
            <p:nvPr/>
          </p:nvSpPr>
          <p:spPr>
            <a:xfrm>
              <a:off x="5597025" y="4043725"/>
              <a:ext cx="36250" cy="54075"/>
            </a:xfrm>
            <a:custGeom>
              <a:avLst/>
              <a:gdLst/>
              <a:ahLst/>
              <a:cxnLst/>
              <a:rect l="l" t="t" r="r" b="b"/>
              <a:pathLst>
                <a:path w="1450" h="2163" extrusionOk="0">
                  <a:moveTo>
                    <a:pt x="0" y="1"/>
                  </a:moveTo>
                  <a:cubicBezTo>
                    <a:pt x="388" y="763"/>
                    <a:pt x="850" y="1575"/>
                    <a:pt x="1450" y="2163"/>
                  </a:cubicBezTo>
                  <a:cubicBezTo>
                    <a:pt x="1012" y="1413"/>
                    <a:pt x="575" y="6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 name="Google Shape;740;p4"/>
            <p:cNvSpPr/>
            <p:nvPr/>
          </p:nvSpPr>
          <p:spPr>
            <a:xfrm>
              <a:off x="5602325" y="4065300"/>
              <a:ext cx="14725" cy="21575"/>
            </a:xfrm>
            <a:custGeom>
              <a:avLst/>
              <a:gdLst/>
              <a:ahLst/>
              <a:cxnLst/>
              <a:rect l="l" t="t" r="r" b="b"/>
              <a:pathLst>
                <a:path w="589" h="863" extrusionOk="0">
                  <a:moveTo>
                    <a:pt x="1" y="0"/>
                  </a:moveTo>
                  <a:lnTo>
                    <a:pt x="1" y="0"/>
                  </a:lnTo>
                  <a:cubicBezTo>
                    <a:pt x="151" y="300"/>
                    <a:pt x="376" y="637"/>
                    <a:pt x="588" y="862"/>
                  </a:cubicBezTo>
                  <a:cubicBezTo>
                    <a:pt x="438" y="537"/>
                    <a:pt x="226" y="2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 name="Google Shape;741;p4"/>
            <p:cNvSpPr/>
            <p:nvPr/>
          </p:nvSpPr>
          <p:spPr>
            <a:xfrm>
              <a:off x="5595150" y="4073725"/>
              <a:ext cx="12200" cy="17200"/>
            </a:xfrm>
            <a:custGeom>
              <a:avLst/>
              <a:gdLst/>
              <a:ahLst/>
              <a:cxnLst/>
              <a:rect l="l" t="t" r="r" b="b"/>
              <a:pathLst>
                <a:path w="488" h="688" extrusionOk="0">
                  <a:moveTo>
                    <a:pt x="0" y="1"/>
                  </a:moveTo>
                  <a:cubicBezTo>
                    <a:pt x="113" y="250"/>
                    <a:pt x="313" y="500"/>
                    <a:pt x="488" y="688"/>
                  </a:cubicBezTo>
                  <a:cubicBezTo>
                    <a:pt x="363" y="438"/>
                    <a:pt x="188" y="20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 name="Google Shape;742;p4"/>
            <p:cNvSpPr/>
            <p:nvPr/>
          </p:nvSpPr>
          <p:spPr>
            <a:xfrm>
              <a:off x="5587650" y="4080275"/>
              <a:ext cx="325" cy="650"/>
            </a:xfrm>
            <a:custGeom>
              <a:avLst/>
              <a:gdLst/>
              <a:ahLst/>
              <a:cxnLst/>
              <a:rect l="l" t="t" r="r" b="b"/>
              <a:pathLst>
                <a:path w="13" h="26" extrusionOk="0">
                  <a:moveTo>
                    <a:pt x="0" y="1"/>
                  </a:moveTo>
                  <a:cubicBezTo>
                    <a:pt x="0" y="13"/>
                    <a:pt x="13" y="26"/>
                    <a:pt x="13" y="26"/>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 name="Google Shape;743;p4"/>
            <p:cNvSpPr/>
            <p:nvPr/>
          </p:nvSpPr>
          <p:spPr>
            <a:xfrm>
              <a:off x="5851325" y="4035925"/>
              <a:ext cx="18450" cy="40950"/>
            </a:xfrm>
            <a:custGeom>
              <a:avLst/>
              <a:gdLst/>
              <a:ahLst/>
              <a:cxnLst/>
              <a:rect l="l" t="t" r="r" b="b"/>
              <a:pathLst>
                <a:path w="738" h="1638" extrusionOk="0">
                  <a:moveTo>
                    <a:pt x="1" y="0"/>
                  </a:moveTo>
                  <a:lnTo>
                    <a:pt x="1" y="0"/>
                  </a:lnTo>
                  <a:cubicBezTo>
                    <a:pt x="288" y="575"/>
                    <a:pt x="413" y="1075"/>
                    <a:pt x="738" y="1637"/>
                  </a:cubicBezTo>
                  <a:cubicBezTo>
                    <a:pt x="625" y="1050"/>
                    <a:pt x="425" y="4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 name="Google Shape;744;p4"/>
            <p:cNvSpPr/>
            <p:nvPr/>
          </p:nvSpPr>
          <p:spPr>
            <a:xfrm>
              <a:off x="5864450" y="4044350"/>
              <a:ext cx="12200" cy="25975"/>
            </a:xfrm>
            <a:custGeom>
              <a:avLst/>
              <a:gdLst/>
              <a:ahLst/>
              <a:cxnLst/>
              <a:rect l="l" t="t" r="r" b="b"/>
              <a:pathLst>
                <a:path w="488" h="1039" extrusionOk="0">
                  <a:moveTo>
                    <a:pt x="0" y="1"/>
                  </a:moveTo>
                  <a:lnTo>
                    <a:pt x="0" y="1"/>
                  </a:lnTo>
                  <a:cubicBezTo>
                    <a:pt x="113" y="351"/>
                    <a:pt x="288" y="763"/>
                    <a:pt x="488" y="1038"/>
                  </a:cubicBezTo>
                  <a:cubicBezTo>
                    <a:pt x="400" y="663"/>
                    <a:pt x="238" y="3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 name="Google Shape;745;p4"/>
            <p:cNvSpPr/>
            <p:nvPr/>
          </p:nvSpPr>
          <p:spPr>
            <a:xfrm>
              <a:off x="5882575" y="4062475"/>
              <a:ext cx="1575" cy="4100"/>
            </a:xfrm>
            <a:custGeom>
              <a:avLst/>
              <a:gdLst/>
              <a:ahLst/>
              <a:cxnLst/>
              <a:rect l="l" t="t" r="r" b="b"/>
              <a:pathLst>
                <a:path w="63" h="164" extrusionOk="0">
                  <a:moveTo>
                    <a:pt x="0" y="1"/>
                  </a:moveTo>
                  <a:lnTo>
                    <a:pt x="0" y="1"/>
                  </a:lnTo>
                  <a:cubicBezTo>
                    <a:pt x="13" y="51"/>
                    <a:pt x="38" y="126"/>
                    <a:pt x="63" y="163"/>
                  </a:cubicBezTo>
                  <a:cubicBezTo>
                    <a:pt x="50" y="101"/>
                    <a:pt x="38"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 name="Google Shape;746;p4"/>
            <p:cNvSpPr/>
            <p:nvPr/>
          </p:nvSpPr>
          <p:spPr>
            <a:xfrm>
              <a:off x="5801350" y="4172125"/>
              <a:ext cx="47500" cy="5350"/>
            </a:xfrm>
            <a:custGeom>
              <a:avLst/>
              <a:gdLst/>
              <a:ahLst/>
              <a:cxnLst/>
              <a:rect l="l" t="t" r="r" b="b"/>
              <a:pathLst>
                <a:path w="1900" h="214" extrusionOk="0">
                  <a:moveTo>
                    <a:pt x="1900" y="1"/>
                  </a:moveTo>
                  <a:cubicBezTo>
                    <a:pt x="1556" y="48"/>
                    <a:pt x="1213" y="59"/>
                    <a:pt x="872" y="59"/>
                  </a:cubicBezTo>
                  <a:cubicBezTo>
                    <a:pt x="580" y="59"/>
                    <a:pt x="288" y="51"/>
                    <a:pt x="0" y="51"/>
                  </a:cubicBezTo>
                  <a:cubicBezTo>
                    <a:pt x="293" y="155"/>
                    <a:pt x="618" y="214"/>
                    <a:pt x="939" y="214"/>
                  </a:cubicBezTo>
                  <a:cubicBezTo>
                    <a:pt x="1277" y="214"/>
                    <a:pt x="1611" y="148"/>
                    <a:pt x="19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 name="Google Shape;747;p4"/>
            <p:cNvSpPr/>
            <p:nvPr/>
          </p:nvSpPr>
          <p:spPr>
            <a:xfrm>
              <a:off x="5817275" y="4182450"/>
              <a:ext cx="25325" cy="3700"/>
            </a:xfrm>
            <a:custGeom>
              <a:avLst/>
              <a:gdLst/>
              <a:ahLst/>
              <a:cxnLst/>
              <a:rect l="l" t="t" r="r" b="b"/>
              <a:pathLst>
                <a:path w="1013" h="148" extrusionOk="0">
                  <a:moveTo>
                    <a:pt x="1013" y="0"/>
                  </a:moveTo>
                  <a:lnTo>
                    <a:pt x="1013" y="0"/>
                  </a:lnTo>
                  <a:cubicBezTo>
                    <a:pt x="638" y="13"/>
                    <a:pt x="350" y="50"/>
                    <a:pt x="0" y="113"/>
                  </a:cubicBezTo>
                  <a:cubicBezTo>
                    <a:pt x="107" y="136"/>
                    <a:pt x="218" y="148"/>
                    <a:pt x="329" y="148"/>
                  </a:cubicBezTo>
                  <a:cubicBezTo>
                    <a:pt x="572" y="148"/>
                    <a:pt x="816" y="95"/>
                    <a:pt x="1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 name="Google Shape;748;p4"/>
            <p:cNvSpPr/>
            <p:nvPr/>
          </p:nvSpPr>
          <p:spPr>
            <a:xfrm>
              <a:off x="5896950" y="4104025"/>
              <a:ext cx="5950" cy="27200"/>
            </a:xfrm>
            <a:custGeom>
              <a:avLst/>
              <a:gdLst/>
              <a:ahLst/>
              <a:cxnLst/>
              <a:rect l="l" t="t" r="r" b="b"/>
              <a:pathLst>
                <a:path w="238" h="1088" extrusionOk="0">
                  <a:moveTo>
                    <a:pt x="13" y="1"/>
                  </a:moveTo>
                  <a:lnTo>
                    <a:pt x="13" y="1"/>
                  </a:lnTo>
                  <a:cubicBezTo>
                    <a:pt x="0" y="363"/>
                    <a:pt x="75" y="725"/>
                    <a:pt x="63" y="1088"/>
                  </a:cubicBezTo>
                  <a:cubicBezTo>
                    <a:pt x="238" y="763"/>
                    <a:pt x="150" y="288"/>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 name="Google Shape;749;p4"/>
            <p:cNvSpPr/>
            <p:nvPr/>
          </p:nvSpPr>
          <p:spPr>
            <a:xfrm>
              <a:off x="5906300" y="4112225"/>
              <a:ext cx="4725" cy="17750"/>
            </a:xfrm>
            <a:custGeom>
              <a:avLst/>
              <a:gdLst/>
              <a:ahLst/>
              <a:cxnLst/>
              <a:rect l="l" t="t" r="r" b="b"/>
              <a:pathLst>
                <a:path w="189" h="710" extrusionOk="0">
                  <a:moveTo>
                    <a:pt x="119" y="0"/>
                  </a:moveTo>
                  <a:cubicBezTo>
                    <a:pt x="116" y="0"/>
                    <a:pt x="113" y="13"/>
                    <a:pt x="113" y="48"/>
                  </a:cubicBezTo>
                  <a:cubicBezTo>
                    <a:pt x="101" y="198"/>
                    <a:pt x="88" y="298"/>
                    <a:pt x="76" y="410"/>
                  </a:cubicBezTo>
                  <a:cubicBezTo>
                    <a:pt x="76" y="472"/>
                    <a:pt x="63" y="622"/>
                    <a:pt x="1" y="710"/>
                  </a:cubicBezTo>
                  <a:cubicBezTo>
                    <a:pt x="151" y="572"/>
                    <a:pt x="188" y="348"/>
                    <a:pt x="151" y="160"/>
                  </a:cubicBezTo>
                  <a:cubicBezTo>
                    <a:pt x="151" y="122"/>
                    <a:pt x="130"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 name="Google Shape;750;p4"/>
            <p:cNvSpPr/>
            <p:nvPr/>
          </p:nvSpPr>
          <p:spPr>
            <a:xfrm>
              <a:off x="5916000" y="4126525"/>
              <a:ext cx="2825" cy="5950"/>
            </a:xfrm>
            <a:custGeom>
              <a:avLst/>
              <a:gdLst/>
              <a:ahLst/>
              <a:cxnLst/>
              <a:rect l="l" t="t" r="r" b="b"/>
              <a:pathLst>
                <a:path w="113" h="238" extrusionOk="0">
                  <a:moveTo>
                    <a:pt x="100" y="0"/>
                  </a:moveTo>
                  <a:lnTo>
                    <a:pt x="100" y="0"/>
                  </a:lnTo>
                  <a:cubicBezTo>
                    <a:pt x="75" y="75"/>
                    <a:pt x="50" y="163"/>
                    <a:pt x="0" y="238"/>
                  </a:cubicBezTo>
                  <a:cubicBezTo>
                    <a:pt x="75" y="188"/>
                    <a:pt x="113" y="38"/>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 name="Google Shape;751;p4"/>
            <p:cNvSpPr/>
            <p:nvPr/>
          </p:nvSpPr>
          <p:spPr>
            <a:xfrm>
              <a:off x="5905375" y="4063725"/>
              <a:ext cx="45025" cy="139675"/>
            </a:xfrm>
            <a:custGeom>
              <a:avLst/>
              <a:gdLst/>
              <a:ahLst/>
              <a:cxnLst/>
              <a:rect l="l" t="t" r="r" b="b"/>
              <a:pathLst>
                <a:path w="1801" h="5587" extrusionOk="0">
                  <a:moveTo>
                    <a:pt x="26" y="1"/>
                  </a:moveTo>
                  <a:lnTo>
                    <a:pt x="26" y="1"/>
                  </a:lnTo>
                  <a:cubicBezTo>
                    <a:pt x="288" y="276"/>
                    <a:pt x="600" y="900"/>
                    <a:pt x="675" y="1100"/>
                  </a:cubicBezTo>
                  <a:cubicBezTo>
                    <a:pt x="813" y="1438"/>
                    <a:pt x="938" y="1763"/>
                    <a:pt x="988" y="2113"/>
                  </a:cubicBezTo>
                  <a:cubicBezTo>
                    <a:pt x="988" y="2125"/>
                    <a:pt x="988" y="2125"/>
                    <a:pt x="988" y="2138"/>
                  </a:cubicBezTo>
                  <a:cubicBezTo>
                    <a:pt x="1038" y="2475"/>
                    <a:pt x="1038" y="3087"/>
                    <a:pt x="1013" y="3300"/>
                  </a:cubicBezTo>
                  <a:cubicBezTo>
                    <a:pt x="988" y="3550"/>
                    <a:pt x="775" y="4299"/>
                    <a:pt x="650" y="4512"/>
                  </a:cubicBezTo>
                  <a:cubicBezTo>
                    <a:pt x="463" y="4862"/>
                    <a:pt x="163" y="5299"/>
                    <a:pt x="1" y="5587"/>
                  </a:cubicBezTo>
                  <a:cubicBezTo>
                    <a:pt x="188" y="5424"/>
                    <a:pt x="363" y="5249"/>
                    <a:pt x="538" y="5087"/>
                  </a:cubicBezTo>
                  <a:cubicBezTo>
                    <a:pt x="1363" y="4349"/>
                    <a:pt x="1800" y="3162"/>
                    <a:pt x="1538" y="2063"/>
                  </a:cubicBezTo>
                  <a:cubicBezTo>
                    <a:pt x="1338" y="1225"/>
                    <a:pt x="713" y="525"/>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 name="Google Shape;752;p4"/>
            <p:cNvSpPr/>
            <p:nvPr/>
          </p:nvSpPr>
          <p:spPr>
            <a:xfrm>
              <a:off x="5386750" y="3862225"/>
              <a:ext cx="101575" cy="115625"/>
            </a:xfrm>
            <a:custGeom>
              <a:avLst/>
              <a:gdLst/>
              <a:ahLst/>
              <a:cxnLst/>
              <a:rect l="l" t="t" r="r" b="b"/>
              <a:pathLst>
                <a:path w="4063" h="4625" extrusionOk="0">
                  <a:moveTo>
                    <a:pt x="3850" y="0"/>
                  </a:moveTo>
                  <a:cubicBezTo>
                    <a:pt x="1975" y="1000"/>
                    <a:pt x="413" y="2562"/>
                    <a:pt x="1" y="4624"/>
                  </a:cubicBezTo>
                  <a:cubicBezTo>
                    <a:pt x="663" y="2675"/>
                    <a:pt x="2288" y="1425"/>
                    <a:pt x="4062" y="463"/>
                  </a:cubicBezTo>
                  <a:cubicBezTo>
                    <a:pt x="3950" y="338"/>
                    <a:pt x="3875" y="175"/>
                    <a:pt x="3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 name="Google Shape;753;p4"/>
            <p:cNvSpPr/>
            <p:nvPr/>
          </p:nvSpPr>
          <p:spPr>
            <a:xfrm>
              <a:off x="5422700" y="3877225"/>
              <a:ext cx="71550" cy="52500"/>
            </a:xfrm>
            <a:custGeom>
              <a:avLst/>
              <a:gdLst/>
              <a:ahLst/>
              <a:cxnLst/>
              <a:rect l="l" t="t" r="r" b="b"/>
              <a:pathLst>
                <a:path w="2862" h="2100" extrusionOk="0">
                  <a:moveTo>
                    <a:pt x="2737" y="0"/>
                  </a:moveTo>
                  <a:cubicBezTo>
                    <a:pt x="1637" y="400"/>
                    <a:pt x="662" y="1137"/>
                    <a:pt x="0" y="2100"/>
                  </a:cubicBezTo>
                  <a:cubicBezTo>
                    <a:pt x="800" y="1287"/>
                    <a:pt x="1825" y="675"/>
                    <a:pt x="2862" y="150"/>
                  </a:cubicBezTo>
                  <a:cubicBezTo>
                    <a:pt x="2824" y="100"/>
                    <a:pt x="2787" y="50"/>
                    <a:pt x="27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 name="Google Shape;754;p4"/>
            <p:cNvSpPr/>
            <p:nvPr/>
          </p:nvSpPr>
          <p:spPr>
            <a:xfrm>
              <a:off x="5448925" y="3884400"/>
              <a:ext cx="51900" cy="31575"/>
            </a:xfrm>
            <a:custGeom>
              <a:avLst/>
              <a:gdLst/>
              <a:ahLst/>
              <a:cxnLst/>
              <a:rect l="l" t="t" r="r" b="b"/>
              <a:pathLst>
                <a:path w="2076" h="1263" extrusionOk="0">
                  <a:moveTo>
                    <a:pt x="1938" y="1"/>
                  </a:moveTo>
                  <a:cubicBezTo>
                    <a:pt x="1225" y="300"/>
                    <a:pt x="551" y="700"/>
                    <a:pt x="1" y="1263"/>
                  </a:cubicBezTo>
                  <a:cubicBezTo>
                    <a:pt x="663" y="850"/>
                    <a:pt x="1375" y="513"/>
                    <a:pt x="2075" y="175"/>
                  </a:cubicBezTo>
                  <a:cubicBezTo>
                    <a:pt x="2025" y="126"/>
                    <a:pt x="1988" y="63"/>
                    <a:pt x="1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 name="Google Shape;755;p4"/>
            <p:cNvSpPr/>
            <p:nvPr/>
          </p:nvSpPr>
          <p:spPr>
            <a:xfrm>
              <a:off x="5474550" y="3893450"/>
              <a:ext cx="31575" cy="17225"/>
            </a:xfrm>
            <a:custGeom>
              <a:avLst/>
              <a:gdLst/>
              <a:ahLst/>
              <a:cxnLst/>
              <a:rect l="l" t="t" r="r" b="b"/>
              <a:pathLst>
                <a:path w="1263" h="689" extrusionOk="0">
                  <a:moveTo>
                    <a:pt x="1200" y="1"/>
                  </a:moveTo>
                  <a:cubicBezTo>
                    <a:pt x="763" y="151"/>
                    <a:pt x="350" y="376"/>
                    <a:pt x="1" y="688"/>
                  </a:cubicBezTo>
                  <a:cubicBezTo>
                    <a:pt x="413" y="463"/>
                    <a:pt x="838" y="288"/>
                    <a:pt x="1263" y="88"/>
                  </a:cubicBezTo>
                  <a:cubicBezTo>
                    <a:pt x="1238" y="51"/>
                    <a:pt x="1213" y="26"/>
                    <a:pt x="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 name="Google Shape;756;p4"/>
            <p:cNvSpPr/>
            <p:nvPr/>
          </p:nvSpPr>
          <p:spPr>
            <a:xfrm>
              <a:off x="5491425" y="3902200"/>
              <a:ext cx="21575" cy="12225"/>
            </a:xfrm>
            <a:custGeom>
              <a:avLst/>
              <a:gdLst/>
              <a:ahLst/>
              <a:cxnLst/>
              <a:rect l="l" t="t" r="r" b="b"/>
              <a:pathLst>
                <a:path w="863" h="489" extrusionOk="0">
                  <a:moveTo>
                    <a:pt x="800" y="1"/>
                  </a:moveTo>
                  <a:cubicBezTo>
                    <a:pt x="513" y="126"/>
                    <a:pt x="238" y="276"/>
                    <a:pt x="0" y="488"/>
                  </a:cubicBezTo>
                  <a:cubicBezTo>
                    <a:pt x="288" y="351"/>
                    <a:pt x="575" y="226"/>
                    <a:pt x="863" y="88"/>
                  </a:cubicBezTo>
                  <a:cubicBezTo>
                    <a:pt x="838" y="63"/>
                    <a:pt x="813" y="38"/>
                    <a:pt x="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 name="Google Shape;757;p4"/>
            <p:cNvSpPr/>
            <p:nvPr/>
          </p:nvSpPr>
          <p:spPr>
            <a:xfrm>
              <a:off x="5735100" y="3851600"/>
              <a:ext cx="271825" cy="133425"/>
            </a:xfrm>
            <a:custGeom>
              <a:avLst/>
              <a:gdLst/>
              <a:ahLst/>
              <a:cxnLst/>
              <a:rect l="l" t="t" r="r" b="b"/>
              <a:pathLst>
                <a:path w="10873" h="5337" extrusionOk="0">
                  <a:moveTo>
                    <a:pt x="1" y="0"/>
                  </a:moveTo>
                  <a:lnTo>
                    <a:pt x="1" y="0"/>
                  </a:lnTo>
                  <a:cubicBezTo>
                    <a:pt x="388" y="75"/>
                    <a:pt x="763" y="163"/>
                    <a:pt x="1150" y="250"/>
                  </a:cubicBezTo>
                  <a:cubicBezTo>
                    <a:pt x="2738" y="625"/>
                    <a:pt x="3950" y="1213"/>
                    <a:pt x="5412" y="1862"/>
                  </a:cubicBezTo>
                  <a:cubicBezTo>
                    <a:pt x="7424" y="2762"/>
                    <a:pt x="9273" y="3874"/>
                    <a:pt x="10873" y="5336"/>
                  </a:cubicBezTo>
                  <a:cubicBezTo>
                    <a:pt x="9598" y="3912"/>
                    <a:pt x="8149" y="2625"/>
                    <a:pt x="6437" y="1762"/>
                  </a:cubicBezTo>
                  <a:cubicBezTo>
                    <a:pt x="4687" y="913"/>
                    <a:pt x="2813" y="225"/>
                    <a:pt x="863" y="75"/>
                  </a:cubicBezTo>
                  <a:cubicBezTo>
                    <a:pt x="576" y="38"/>
                    <a:pt x="276" y="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 name="Google Shape;758;p4"/>
            <p:cNvSpPr/>
            <p:nvPr/>
          </p:nvSpPr>
          <p:spPr>
            <a:xfrm>
              <a:off x="5798850" y="3881275"/>
              <a:ext cx="164650" cy="77200"/>
            </a:xfrm>
            <a:custGeom>
              <a:avLst/>
              <a:gdLst/>
              <a:ahLst/>
              <a:cxnLst/>
              <a:rect l="l" t="t" r="r" b="b"/>
              <a:pathLst>
                <a:path w="6586" h="3088" extrusionOk="0">
                  <a:moveTo>
                    <a:pt x="0" y="1"/>
                  </a:moveTo>
                  <a:lnTo>
                    <a:pt x="0" y="1"/>
                  </a:lnTo>
                  <a:cubicBezTo>
                    <a:pt x="138" y="38"/>
                    <a:pt x="275" y="88"/>
                    <a:pt x="413" y="126"/>
                  </a:cubicBezTo>
                  <a:cubicBezTo>
                    <a:pt x="1500" y="500"/>
                    <a:pt x="2462" y="963"/>
                    <a:pt x="3599" y="1525"/>
                  </a:cubicBezTo>
                  <a:cubicBezTo>
                    <a:pt x="4624" y="2000"/>
                    <a:pt x="5649" y="2475"/>
                    <a:pt x="6586" y="3087"/>
                  </a:cubicBezTo>
                  <a:cubicBezTo>
                    <a:pt x="4824" y="1550"/>
                    <a:pt x="2624" y="288"/>
                    <a:pt x="263" y="26"/>
                  </a:cubicBezTo>
                  <a:cubicBezTo>
                    <a:pt x="175" y="13"/>
                    <a:pt x="88"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 name="Google Shape;759;p4"/>
            <p:cNvSpPr/>
            <p:nvPr/>
          </p:nvSpPr>
          <p:spPr>
            <a:xfrm>
              <a:off x="5824450" y="3902200"/>
              <a:ext cx="110000" cy="49075"/>
            </a:xfrm>
            <a:custGeom>
              <a:avLst/>
              <a:gdLst/>
              <a:ahLst/>
              <a:cxnLst/>
              <a:rect l="l" t="t" r="r" b="b"/>
              <a:pathLst>
                <a:path w="4400" h="1963" extrusionOk="0">
                  <a:moveTo>
                    <a:pt x="1" y="1"/>
                  </a:moveTo>
                  <a:cubicBezTo>
                    <a:pt x="101" y="26"/>
                    <a:pt x="188" y="51"/>
                    <a:pt x="276" y="76"/>
                  </a:cubicBezTo>
                  <a:cubicBezTo>
                    <a:pt x="1625" y="613"/>
                    <a:pt x="3050" y="1300"/>
                    <a:pt x="4400" y="1963"/>
                  </a:cubicBezTo>
                  <a:cubicBezTo>
                    <a:pt x="3163" y="1001"/>
                    <a:pt x="1700" y="188"/>
                    <a:pt x="113" y="13"/>
                  </a:cubicBezTo>
                  <a:cubicBezTo>
                    <a:pt x="76" y="1"/>
                    <a:pt x="3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 name="Google Shape;760;p4"/>
            <p:cNvSpPr/>
            <p:nvPr/>
          </p:nvSpPr>
          <p:spPr>
            <a:xfrm>
              <a:off x="5844150" y="3920325"/>
              <a:ext cx="63125" cy="29075"/>
            </a:xfrm>
            <a:custGeom>
              <a:avLst/>
              <a:gdLst/>
              <a:ahLst/>
              <a:cxnLst/>
              <a:rect l="l" t="t" r="r" b="b"/>
              <a:pathLst>
                <a:path w="2525" h="1163" extrusionOk="0">
                  <a:moveTo>
                    <a:pt x="0" y="1"/>
                  </a:moveTo>
                  <a:lnTo>
                    <a:pt x="63" y="26"/>
                  </a:lnTo>
                  <a:cubicBezTo>
                    <a:pt x="525" y="226"/>
                    <a:pt x="975" y="501"/>
                    <a:pt x="1437" y="700"/>
                  </a:cubicBezTo>
                  <a:cubicBezTo>
                    <a:pt x="1837" y="875"/>
                    <a:pt x="2150" y="988"/>
                    <a:pt x="2524" y="1163"/>
                  </a:cubicBezTo>
                  <a:cubicBezTo>
                    <a:pt x="1787" y="650"/>
                    <a:pt x="975" y="201"/>
                    <a:pt x="88" y="13"/>
                  </a:cubicBezTo>
                  <a:cubicBezTo>
                    <a:pt x="50" y="1"/>
                    <a:pt x="25"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 name="Google Shape;761;p4"/>
            <p:cNvSpPr/>
            <p:nvPr/>
          </p:nvSpPr>
          <p:spPr>
            <a:xfrm>
              <a:off x="5858200" y="3939700"/>
              <a:ext cx="36275" cy="17825"/>
            </a:xfrm>
            <a:custGeom>
              <a:avLst/>
              <a:gdLst/>
              <a:ahLst/>
              <a:cxnLst/>
              <a:rect l="l" t="t" r="r" b="b"/>
              <a:pathLst>
                <a:path w="1451" h="713" extrusionOk="0">
                  <a:moveTo>
                    <a:pt x="1" y="0"/>
                  </a:moveTo>
                  <a:lnTo>
                    <a:pt x="1" y="0"/>
                  </a:lnTo>
                  <a:cubicBezTo>
                    <a:pt x="463" y="288"/>
                    <a:pt x="950" y="513"/>
                    <a:pt x="1450" y="713"/>
                  </a:cubicBezTo>
                  <a:cubicBezTo>
                    <a:pt x="1000" y="413"/>
                    <a:pt x="500"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 name="Google Shape;762;p4"/>
            <p:cNvSpPr/>
            <p:nvPr/>
          </p:nvSpPr>
          <p:spPr>
            <a:xfrm>
              <a:off x="5822900" y="3981250"/>
              <a:ext cx="120300" cy="84075"/>
            </a:xfrm>
            <a:custGeom>
              <a:avLst/>
              <a:gdLst/>
              <a:ahLst/>
              <a:cxnLst/>
              <a:rect l="l" t="t" r="r" b="b"/>
              <a:pathLst>
                <a:path w="4812" h="3363" extrusionOk="0">
                  <a:moveTo>
                    <a:pt x="0" y="0"/>
                  </a:moveTo>
                  <a:cubicBezTo>
                    <a:pt x="63" y="138"/>
                    <a:pt x="113" y="288"/>
                    <a:pt x="163" y="438"/>
                  </a:cubicBezTo>
                  <a:cubicBezTo>
                    <a:pt x="513" y="588"/>
                    <a:pt x="875" y="750"/>
                    <a:pt x="1300" y="950"/>
                  </a:cubicBezTo>
                  <a:cubicBezTo>
                    <a:pt x="2662" y="1550"/>
                    <a:pt x="3862" y="2250"/>
                    <a:pt x="4812" y="3362"/>
                  </a:cubicBezTo>
                  <a:cubicBezTo>
                    <a:pt x="3799" y="1563"/>
                    <a:pt x="1950" y="5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 name="Google Shape;763;p4"/>
            <p:cNvSpPr/>
            <p:nvPr/>
          </p:nvSpPr>
          <p:spPr>
            <a:xfrm>
              <a:off x="5829450" y="3970325"/>
              <a:ext cx="85625" cy="46875"/>
            </a:xfrm>
            <a:custGeom>
              <a:avLst/>
              <a:gdLst/>
              <a:ahLst/>
              <a:cxnLst/>
              <a:rect l="l" t="t" r="r" b="b"/>
              <a:pathLst>
                <a:path w="3425" h="1875" extrusionOk="0">
                  <a:moveTo>
                    <a:pt x="1" y="0"/>
                  </a:moveTo>
                  <a:lnTo>
                    <a:pt x="1" y="0"/>
                  </a:lnTo>
                  <a:cubicBezTo>
                    <a:pt x="1138" y="637"/>
                    <a:pt x="2313" y="1200"/>
                    <a:pt x="3425" y="1875"/>
                  </a:cubicBezTo>
                  <a:cubicBezTo>
                    <a:pt x="2463" y="987"/>
                    <a:pt x="1263" y="3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 name="Google Shape;764;p4"/>
            <p:cNvSpPr/>
            <p:nvPr/>
          </p:nvSpPr>
          <p:spPr>
            <a:xfrm>
              <a:off x="5855075" y="3969700"/>
              <a:ext cx="32825" cy="20000"/>
            </a:xfrm>
            <a:custGeom>
              <a:avLst/>
              <a:gdLst/>
              <a:ahLst/>
              <a:cxnLst/>
              <a:rect l="l" t="t" r="r" b="b"/>
              <a:pathLst>
                <a:path w="1313" h="800" extrusionOk="0">
                  <a:moveTo>
                    <a:pt x="1" y="0"/>
                  </a:moveTo>
                  <a:cubicBezTo>
                    <a:pt x="425" y="300"/>
                    <a:pt x="875" y="525"/>
                    <a:pt x="1313" y="800"/>
                  </a:cubicBezTo>
                  <a:cubicBezTo>
                    <a:pt x="963" y="413"/>
                    <a:pt x="475"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 name="Google Shape;765;p4"/>
            <p:cNvSpPr/>
            <p:nvPr/>
          </p:nvSpPr>
          <p:spPr>
            <a:xfrm>
              <a:off x="5862575" y="3960325"/>
              <a:ext cx="18775" cy="11575"/>
            </a:xfrm>
            <a:custGeom>
              <a:avLst/>
              <a:gdLst/>
              <a:ahLst/>
              <a:cxnLst/>
              <a:rect l="l" t="t" r="r" b="b"/>
              <a:pathLst>
                <a:path w="751" h="463" extrusionOk="0">
                  <a:moveTo>
                    <a:pt x="0" y="0"/>
                  </a:moveTo>
                  <a:cubicBezTo>
                    <a:pt x="225" y="188"/>
                    <a:pt x="488" y="313"/>
                    <a:pt x="750" y="463"/>
                  </a:cubicBezTo>
                  <a:cubicBezTo>
                    <a:pt x="550" y="250"/>
                    <a:pt x="250" y="1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 name="Google Shape;766;p4"/>
            <p:cNvSpPr/>
            <p:nvPr/>
          </p:nvSpPr>
          <p:spPr>
            <a:xfrm>
              <a:off x="6044400" y="4056225"/>
              <a:ext cx="11575" cy="69375"/>
            </a:xfrm>
            <a:custGeom>
              <a:avLst/>
              <a:gdLst/>
              <a:ahLst/>
              <a:cxnLst/>
              <a:rect l="l" t="t" r="r" b="b"/>
              <a:pathLst>
                <a:path w="463" h="2775" extrusionOk="0">
                  <a:moveTo>
                    <a:pt x="313" y="1"/>
                  </a:moveTo>
                  <a:lnTo>
                    <a:pt x="313" y="1"/>
                  </a:lnTo>
                  <a:cubicBezTo>
                    <a:pt x="350" y="1050"/>
                    <a:pt x="200" y="1675"/>
                    <a:pt x="13" y="2712"/>
                  </a:cubicBezTo>
                  <a:cubicBezTo>
                    <a:pt x="1" y="2737"/>
                    <a:pt x="1" y="2750"/>
                    <a:pt x="1" y="2775"/>
                  </a:cubicBezTo>
                  <a:cubicBezTo>
                    <a:pt x="151" y="2413"/>
                    <a:pt x="275" y="2050"/>
                    <a:pt x="363" y="1663"/>
                  </a:cubicBezTo>
                  <a:cubicBezTo>
                    <a:pt x="463" y="1113"/>
                    <a:pt x="463" y="538"/>
                    <a:pt x="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 name="Google Shape;767;p4"/>
            <p:cNvSpPr/>
            <p:nvPr/>
          </p:nvSpPr>
          <p:spPr>
            <a:xfrm>
              <a:off x="6042850" y="4072800"/>
              <a:ext cx="2825" cy="22200"/>
            </a:xfrm>
            <a:custGeom>
              <a:avLst/>
              <a:gdLst/>
              <a:ahLst/>
              <a:cxnLst/>
              <a:rect l="l" t="t" r="r" b="b"/>
              <a:pathLst>
                <a:path w="113" h="888" extrusionOk="0">
                  <a:moveTo>
                    <a:pt x="38" y="0"/>
                  </a:moveTo>
                  <a:cubicBezTo>
                    <a:pt x="38" y="287"/>
                    <a:pt x="0" y="612"/>
                    <a:pt x="13" y="887"/>
                  </a:cubicBezTo>
                  <a:cubicBezTo>
                    <a:pt x="88" y="600"/>
                    <a:pt x="113" y="287"/>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 name="Google Shape;768;p4"/>
            <p:cNvSpPr/>
            <p:nvPr/>
          </p:nvSpPr>
          <p:spPr>
            <a:xfrm>
              <a:off x="6032525" y="4076225"/>
              <a:ext cx="2225" cy="16900"/>
            </a:xfrm>
            <a:custGeom>
              <a:avLst/>
              <a:gdLst/>
              <a:ahLst/>
              <a:cxnLst/>
              <a:rect l="l" t="t" r="r" b="b"/>
              <a:pathLst>
                <a:path w="89" h="676" extrusionOk="0">
                  <a:moveTo>
                    <a:pt x="76" y="0"/>
                  </a:moveTo>
                  <a:lnTo>
                    <a:pt x="76" y="0"/>
                  </a:lnTo>
                  <a:cubicBezTo>
                    <a:pt x="26" y="213"/>
                    <a:pt x="1" y="463"/>
                    <a:pt x="1" y="675"/>
                  </a:cubicBezTo>
                  <a:cubicBezTo>
                    <a:pt x="63" y="450"/>
                    <a:pt x="88" y="225"/>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 name="Google Shape;769;p4"/>
            <p:cNvSpPr/>
            <p:nvPr/>
          </p:nvSpPr>
          <p:spPr>
            <a:xfrm>
              <a:off x="5391125" y="4019375"/>
              <a:ext cx="27525" cy="60300"/>
            </a:xfrm>
            <a:custGeom>
              <a:avLst/>
              <a:gdLst/>
              <a:ahLst/>
              <a:cxnLst/>
              <a:rect l="l" t="t" r="r" b="b"/>
              <a:pathLst>
                <a:path w="1101" h="2412" extrusionOk="0">
                  <a:moveTo>
                    <a:pt x="1" y="0"/>
                  </a:moveTo>
                  <a:lnTo>
                    <a:pt x="1" y="0"/>
                  </a:lnTo>
                  <a:cubicBezTo>
                    <a:pt x="126" y="887"/>
                    <a:pt x="538" y="1762"/>
                    <a:pt x="1101" y="2412"/>
                  </a:cubicBezTo>
                  <a:cubicBezTo>
                    <a:pt x="651" y="1612"/>
                    <a:pt x="288" y="83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 name="Google Shape;770;p4"/>
            <p:cNvSpPr/>
            <p:nvPr/>
          </p:nvSpPr>
          <p:spPr>
            <a:xfrm>
              <a:off x="5403000" y="4036225"/>
              <a:ext cx="11900" cy="25975"/>
            </a:xfrm>
            <a:custGeom>
              <a:avLst/>
              <a:gdLst/>
              <a:ahLst/>
              <a:cxnLst/>
              <a:rect l="l" t="t" r="r" b="b"/>
              <a:pathLst>
                <a:path w="476" h="1039" extrusionOk="0">
                  <a:moveTo>
                    <a:pt x="1" y="1"/>
                  </a:moveTo>
                  <a:cubicBezTo>
                    <a:pt x="63" y="351"/>
                    <a:pt x="301" y="826"/>
                    <a:pt x="476" y="1038"/>
                  </a:cubicBezTo>
                  <a:cubicBezTo>
                    <a:pt x="338" y="688"/>
                    <a:pt x="163" y="3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 name="Google Shape;771;p4"/>
            <p:cNvSpPr/>
            <p:nvPr/>
          </p:nvSpPr>
          <p:spPr>
            <a:xfrm>
              <a:off x="5416125" y="4041225"/>
              <a:ext cx="3775" cy="9100"/>
            </a:xfrm>
            <a:custGeom>
              <a:avLst/>
              <a:gdLst/>
              <a:ahLst/>
              <a:cxnLst/>
              <a:rect l="l" t="t" r="r" b="b"/>
              <a:pathLst>
                <a:path w="151" h="364" extrusionOk="0">
                  <a:moveTo>
                    <a:pt x="1" y="1"/>
                  </a:moveTo>
                  <a:lnTo>
                    <a:pt x="1" y="1"/>
                  </a:lnTo>
                  <a:cubicBezTo>
                    <a:pt x="26" y="126"/>
                    <a:pt x="76" y="263"/>
                    <a:pt x="151" y="363"/>
                  </a:cubicBezTo>
                  <a:cubicBezTo>
                    <a:pt x="101" y="238"/>
                    <a:pt x="51"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 name="Google Shape;772;p4"/>
            <p:cNvSpPr/>
            <p:nvPr/>
          </p:nvSpPr>
          <p:spPr>
            <a:xfrm>
              <a:off x="5467375" y="3965000"/>
              <a:ext cx="61875" cy="53150"/>
            </a:xfrm>
            <a:custGeom>
              <a:avLst/>
              <a:gdLst/>
              <a:ahLst/>
              <a:cxnLst/>
              <a:rect l="l" t="t" r="r" b="b"/>
              <a:pathLst>
                <a:path w="2475" h="2126" extrusionOk="0">
                  <a:moveTo>
                    <a:pt x="2474" y="1"/>
                  </a:moveTo>
                  <a:lnTo>
                    <a:pt x="2474" y="1"/>
                  </a:lnTo>
                  <a:cubicBezTo>
                    <a:pt x="1962" y="263"/>
                    <a:pt x="1450" y="551"/>
                    <a:pt x="1012" y="925"/>
                  </a:cubicBezTo>
                  <a:cubicBezTo>
                    <a:pt x="637" y="1225"/>
                    <a:pt x="138" y="1838"/>
                    <a:pt x="0" y="2125"/>
                  </a:cubicBezTo>
                  <a:cubicBezTo>
                    <a:pt x="775" y="1263"/>
                    <a:pt x="1637" y="638"/>
                    <a:pt x="2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 name="Google Shape;773;p4"/>
            <p:cNvSpPr/>
            <p:nvPr/>
          </p:nvSpPr>
          <p:spPr>
            <a:xfrm>
              <a:off x="5473925" y="3966575"/>
              <a:ext cx="37525" cy="32825"/>
            </a:xfrm>
            <a:custGeom>
              <a:avLst/>
              <a:gdLst/>
              <a:ahLst/>
              <a:cxnLst/>
              <a:rect l="l" t="t" r="r" b="b"/>
              <a:pathLst>
                <a:path w="1501" h="1313" extrusionOk="0">
                  <a:moveTo>
                    <a:pt x="1488" y="0"/>
                  </a:moveTo>
                  <a:cubicBezTo>
                    <a:pt x="1238" y="125"/>
                    <a:pt x="988" y="250"/>
                    <a:pt x="775" y="425"/>
                  </a:cubicBezTo>
                  <a:cubicBezTo>
                    <a:pt x="463" y="662"/>
                    <a:pt x="213" y="975"/>
                    <a:pt x="1" y="1312"/>
                  </a:cubicBezTo>
                  <a:cubicBezTo>
                    <a:pt x="450" y="825"/>
                    <a:pt x="950" y="388"/>
                    <a:pt x="1450" y="38"/>
                  </a:cubicBezTo>
                  <a:cubicBezTo>
                    <a:pt x="1463" y="25"/>
                    <a:pt x="1500" y="0"/>
                    <a:pt x="1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 name="Google Shape;774;p4"/>
            <p:cNvSpPr/>
            <p:nvPr/>
          </p:nvSpPr>
          <p:spPr>
            <a:xfrm>
              <a:off x="5476750" y="3968450"/>
              <a:ext cx="20625" cy="13750"/>
            </a:xfrm>
            <a:custGeom>
              <a:avLst/>
              <a:gdLst/>
              <a:ahLst/>
              <a:cxnLst/>
              <a:rect l="l" t="t" r="r" b="b"/>
              <a:pathLst>
                <a:path w="825" h="550" extrusionOk="0">
                  <a:moveTo>
                    <a:pt x="825" y="0"/>
                  </a:moveTo>
                  <a:lnTo>
                    <a:pt x="825" y="0"/>
                  </a:lnTo>
                  <a:cubicBezTo>
                    <a:pt x="500" y="75"/>
                    <a:pt x="187" y="325"/>
                    <a:pt x="0" y="550"/>
                  </a:cubicBezTo>
                  <a:cubicBezTo>
                    <a:pt x="275" y="375"/>
                    <a:pt x="537" y="163"/>
                    <a:pt x="8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 name="Google Shape;775;p4"/>
            <p:cNvSpPr/>
            <p:nvPr/>
          </p:nvSpPr>
          <p:spPr>
            <a:xfrm>
              <a:off x="5739475" y="3876275"/>
              <a:ext cx="98125" cy="172175"/>
            </a:xfrm>
            <a:custGeom>
              <a:avLst/>
              <a:gdLst/>
              <a:ahLst/>
              <a:cxnLst/>
              <a:rect l="l" t="t" r="r" b="b"/>
              <a:pathLst>
                <a:path w="3925" h="6887" extrusionOk="0">
                  <a:moveTo>
                    <a:pt x="1" y="1"/>
                  </a:moveTo>
                  <a:lnTo>
                    <a:pt x="1" y="1"/>
                  </a:lnTo>
                  <a:cubicBezTo>
                    <a:pt x="1588" y="1863"/>
                    <a:pt x="2550" y="3950"/>
                    <a:pt x="3625" y="6211"/>
                  </a:cubicBezTo>
                  <a:cubicBezTo>
                    <a:pt x="3725" y="6424"/>
                    <a:pt x="3837" y="6686"/>
                    <a:pt x="3925" y="6886"/>
                  </a:cubicBezTo>
                  <a:cubicBezTo>
                    <a:pt x="3875" y="6699"/>
                    <a:pt x="3825" y="6511"/>
                    <a:pt x="3775" y="6311"/>
                  </a:cubicBezTo>
                  <a:cubicBezTo>
                    <a:pt x="3462" y="5112"/>
                    <a:pt x="3062" y="3912"/>
                    <a:pt x="2463" y="2825"/>
                  </a:cubicBezTo>
                  <a:cubicBezTo>
                    <a:pt x="1813" y="1738"/>
                    <a:pt x="926" y="8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 name="Google Shape;776;p4"/>
            <p:cNvSpPr/>
            <p:nvPr/>
          </p:nvSpPr>
          <p:spPr>
            <a:xfrm>
              <a:off x="5805725" y="4027175"/>
              <a:ext cx="21250" cy="91575"/>
            </a:xfrm>
            <a:custGeom>
              <a:avLst/>
              <a:gdLst/>
              <a:ahLst/>
              <a:cxnLst/>
              <a:rect l="l" t="t" r="r" b="b"/>
              <a:pathLst>
                <a:path w="850" h="3663" extrusionOk="0">
                  <a:moveTo>
                    <a:pt x="0" y="1"/>
                  </a:moveTo>
                  <a:lnTo>
                    <a:pt x="0" y="1"/>
                  </a:lnTo>
                  <a:cubicBezTo>
                    <a:pt x="225" y="1250"/>
                    <a:pt x="337" y="2300"/>
                    <a:pt x="425" y="3575"/>
                  </a:cubicBezTo>
                  <a:cubicBezTo>
                    <a:pt x="456" y="3569"/>
                    <a:pt x="487" y="3566"/>
                    <a:pt x="518" y="3566"/>
                  </a:cubicBezTo>
                  <a:cubicBezTo>
                    <a:pt x="562" y="3566"/>
                    <a:pt x="606" y="3572"/>
                    <a:pt x="650" y="3587"/>
                  </a:cubicBezTo>
                  <a:lnTo>
                    <a:pt x="687" y="3587"/>
                  </a:lnTo>
                  <a:cubicBezTo>
                    <a:pt x="737" y="3612"/>
                    <a:pt x="800" y="3637"/>
                    <a:pt x="850" y="3662"/>
                  </a:cubicBezTo>
                  <a:cubicBezTo>
                    <a:pt x="825" y="2400"/>
                    <a:pt x="387" y="11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 name="Google Shape;777;p4"/>
            <p:cNvSpPr/>
            <p:nvPr/>
          </p:nvSpPr>
          <p:spPr>
            <a:xfrm>
              <a:off x="5632625" y="3968750"/>
              <a:ext cx="17225" cy="50650"/>
            </a:xfrm>
            <a:custGeom>
              <a:avLst/>
              <a:gdLst/>
              <a:ahLst/>
              <a:cxnLst/>
              <a:rect l="l" t="t" r="r" b="b"/>
              <a:pathLst>
                <a:path w="689" h="2026" extrusionOk="0">
                  <a:moveTo>
                    <a:pt x="176" y="1"/>
                  </a:moveTo>
                  <a:lnTo>
                    <a:pt x="176" y="1"/>
                  </a:lnTo>
                  <a:cubicBezTo>
                    <a:pt x="1" y="650"/>
                    <a:pt x="38" y="1388"/>
                    <a:pt x="538" y="1888"/>
                  </a:cubicBezTo>
                  <a:cubicBezTo>
                    <a:pt x="588" y="1938"/>
                    <a:pt x="651" y="1988"/>
                    <a:pt x="688" y="2025"/>
                  </a:cubicBezTo>
                  <a:cubicBezTo>
                    <a:pt x="638" y="1938"/>
                    <a:pt x="588" y="1863"/>
                    <a:pt x="538" y="1775"/>
                  </a:cubicBezTo>
                  <a:cubicBezTo>
                    <a:pt x="238" y="1250"/>
                    <a:pt x="151" y="675"/>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 name="Google Shape;778;p4"/>
            <p:cNvSpPr/>
            <p:nvPr/>
          </p:nvSpPr>
          <p:spPr>
            <a:xfrm>
              <a:off x="5632000" y="3982800"/>
              <a:ext cx="8475" cy="33150"/>
            </a:xfrm>
            <a:custGeom>
              <a:avLst/>
              <a:gdLst/>
              <a:ahLst/>
              <a:cxnLst/>
              <a:rect l="l" t="t" r="r" b="b"/>
              <a:pathLst>
                <a:path w="339" h="1326" extrusionOk="0">
                  <a:moveTo>
                    <a:pt x="38" y="1"/>
                  </a:moveTo>
                  <a:cubicBezTo>
                    <a:pt x="1" y="463"/>
                    <a:pt x="76" y="976"/>
                    <a:pt x="338" y="1326"/>
                  </a:cubicBezTo>
                  <a:cubicBezTo>
                    <a:pt x="201" y="901"/>
                    <a:pt x="126" y="45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 name="Google Shape;779;p4"/>
            <p:cNvSpPr/>
            <p:nvPr/>
          </p:nvSpPr>
          <p:spPr>
            <a:xfrm>
              <a:off x="5632325" y="4002800"/>
              <a:ext cx="2825" cy="10650"/>
            </a:xfrm>
            <a:custGeom>
              <a:avLst/>
              <a:gdLst/>
              <a:ahLst/>
              <a:cxnLst/>
              <a:rect l="l" t="t" r="r" b="b"/>
              <a:pathLst>
                <a:path w="113" h="426" extrusionOk="0">
                  <a:moveTo>
                    <a:pt x="0" y="1"/>
                  </a:moveTo>
                  <a:lnTo>
                    <a:pt x="0" y="1"/>
                  </a:lnTo>
                  <a:cubicBezTo>
                    <a:pt x="13" y="138"/>
                    <a:pt x="50" y="301"/>
                    <a:pt x="113" y="426"/>
                  </a:cubicBezTo>
                  <a:cubicBezTo>
                    <a:pt x="75" y="276"/>
                    <a:pt x="50" y="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 name="Google Shape;780;p4"/>
            <p:cNvSpPr/>
            <p:nvPr/>
          </p:nvSpPr>
          <p:spPr>
            <a:xfrm>
              <a:off x="5630750" y="3897825"/>
              <a:ext cx="6275" cy="40325"/>
            </a:xfrm>
            <a:custGeom>
              <a:avLst/>
              <a:gdLst/>
              <a:ahLst/>
              <a:cxnLst/>
              <a:rect l="l" t="t" r="r" b="b"/>
              <a:pathLst>
                <a:path w="251" h="1613" extrusionOk="0">
                  <a:moveTo>
                    <a:pt x="76" y="1"/>
                  </a:moveTo>
                  <a:cubicBezTo>
                    <a:pt x="26" y="313"/>
                    <a:pt x="1" y="638"/>
                    <a:pt x="76" y="951"/>
                  </a:cubicBezTo>
                  <a:cubicBezTo>
                    <a:pt x="126" y="1176"/>
                    <a:pt x="188" y="1401"/>
                    <a:pt x="251" y="1613"/>
                  </a:cubicBezTo>
                  <a:cubicBezTo>
                    <a:pt x="251" y="1600"/>
                    <a:pt x="251" y="1575"/>
                    <a:pt x="251" y="1563"/>
                  </a:cubicBezTo>
                  <a:cubicBezTo>
                    <a:pt x="251" y="938"/>
                    <a:pt x="126" y="60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 name="Google Shape;781;p4"/>
            <p:cNvSpPr/>
            <p:nvPr/>
          </p:nvSpPr>
          <p:spPr>
            <a:xfrm>
              <a:off x="5629200" y="3906275"/>
              <a:ext cx="3450" cy="23450"/>
            </a:xfrm>
            <a:custGeom>
              <a:avLst/>
              <a:gdLst/>
              <a:ahLst/>
              <a:cxnLst/>
              <a:rect l="l" t="t" r="r" b="b"/>
              <a:pathLst>
                <a:path w="138" h="938" extrusionOk="0">
                  <a:moveTo>
                    <a:pt x="13" y="0"/>
                  </a:moveTo>
                  <a:lnTo>
                    <a:pt x="13" y="0"/>
                  </a:lnTo>
                  <a:cubicBezTo>
                    <a:pt x="0" y="300"/>
                    <a:pt x="38" y="675"/>
                    <a:pt x="125" y="938"/>
                  </a:cubicBezTo>
                  <a:cubicBezTo>
                    <a:pt x="138" y="613"/>
                    <a:pt x="88" y="313"/>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 name="Google Shape;782;p4"/>
            <p:cNvSpPr/>
            <p:nvPr/>
          </p:nvSpPr>
          <p:spPr>
            <a:xfrm>
              <a:off x="5627625" y="3913150"/>
              <a:ext cx="1900" cy="13775"/>
            </a:xfrm>
            <a:custGeom>
              <a:avLst/>
              <a:gdLst/>
              <a:ahLst/>
              <a:cxnLst/>
              <a:rect l="l" t="t" r="r" b="b"/>
              <a:pathLst>
                <a:path w="76" h="551" extrusionOk="0">
                  <a:moveTo>
                    <a:pt x="13" y="0"/>
                  </a:moveTo>
                  <a:lnTo>
                    <a:pt x="13" y="0"/>
                  </a:lnTo>
                  <a:cubicBezTo>
                    <a:pt x="1" y="188"/>
                    <a:pt x="26" y="388"/>
                    <a:pt x="76" y="550"/>
                  </a:cubicBezTo>
                  <a:cubicBezTo>
                    <a:pt x="76" y="350"/>
                    <a:pt x="51" y="188"/>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 name="Google Shape;783;p4"/>
            <p:cNvSpPr/>
            <p:nvPr/>
          </p:nvSpPr>
          <p:spPr>
            <a:xfrm>
              <a:off x="5771975" y="4005300"/>
              <a:ext cx="19075" cy="65025"/>
            </a:xfrm>
            <a:custGeom>
              <a:avLst/>
              <a:gdLst/>
              <a:ahLst/>
              <a:cxnLst/>
              <a:rect l="l" t="t" r="r" b="b"/>
              <a:pathLst>
                <a:path w="763" h="2601" extrusionOk="0">
                  <a:moveTo>
                    <a:pt x="0" y="1"/>
                  </a:moveTo>
                  <a:cubicBezTo>
                    <a:pt x="125" y="438"/>
                    <a:pt x="175" y="888"/>
                    <a:pt x="275" y="1338"/>
                  </a:cubicBezTo>
                  <a:cubicBezTo>
                    <a:pt x="375" y="1800"/>
                    <a:pt x="450" y="2100"/>
                    <a:pt x="425" y="2600"/>
                  </a:cubicBezTo>
                  <a:cubicBezTo>
                    <a:pt x="763" y="1725"/>
                    <a:pt x="363" y="8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 name="Google Shape;784;p4"/>
            <p:cNvSpPr/>
            <p:nvPr/>
          </p:nvSpPr>
          <p:spPr>
            <a:xfrm>
              <a:off x="5771350" y="4018750"/>
              <a:ext cx="8450" cy="40950"/>
            </a:xfrm>
            <a:custGeom>
              <a:avLst/>
              <a:gdLst/>
              <a:ahLst/>
              <a:cxnLst/>
              <a:rect l="l" t="t" r="r" b="b"/>
              <a:pathLst>
                <a:path w="338" h="1638" extrusionOk="0">
                  <a:moveTo>
                    <a:pt x="0" y="0"/>
                  </a:moveTo>
                  <a:lnTo>
                    <a:pt x="0" y="0"/>
                  </a:lnTo>
                  <a:cubicBezTo>
                    <a:pt x="75" y="537"/>
                    <a:pt x="175" y="1137"/>
                    <a:pt x="313" y="1637"/>
                  </a:cubicBezTo>
                  <a:cubicBezTo>
                    <a:pt x="338" y="1075"/>
                    <a:pt x="200" y="5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 name="Google Shape;785;p4"/>
            <p:cNvSpPr/>
            <p:nvPr/>
          </p:nvSpPr>
          <p:spPr>
            <a:xfrm>
              <a:off x="5769775" y="4032475"/>
              <a:ext cx="5350" cy="24400"/>
            </a:xfrm>
            <a:custGeom>
              <a:avLst/>
              <a:gdLst/>
              <a:ahLst/>
              <a:cxnLst/>
              <a:rect l="l" t="t" r="r" b="b"/>
              <a:pathLst>
                <a:path w="214" h="976" extrusionOk="0">
                  <a:moveTo>
                    <a:pt x="1" y="1"/>
                  </a:moveTo>
                  <a:lnTo>
                    <a:pt x="1" y="1"/>
                  </a:lnTo>
                  <a:cubicBezTo>
                    <a:pt x="63" y="313"/>
                    <a:pt x="113" y="688"/>
                    <a:pt x="213" y="976"/>
                  </a:cubicBezTo>
                  <a:cubicBezTo>
                    <a:pt x="213" y="638"/>
                    <a:pt x="151" y="3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 name="Google Shape;786;p4"/>
            <p:cNvSpPr/>
            <p:nvPr/>
          </p:nvSpPr>
          <p:spPr>
            <a:xfrm>
              <a:off x="5735725" y="3985625"/>
              <a:ext cx="12525" cy="65325"/>
            </a:xfrm>
            <a:custGeom>
              <a:avLst/>
              <a:gdLst/>
              <a:ahLst/>
              <a:cxnLst/>
              <a:rect l="l" t="t" r="r" b="b"/>
              <a:pathLst>
                <a:path w="501" h="2613" extrusionOk="0">
                  <a:moveTo>
                    <a:pt x="501" y="0"/>
                  </a:moveTo>
                  <a:cubicBezTo>
                    <a:pt x="288" y="138"/>
                    <a:pt x="213" y="413"/>
                    <a:pt x="151" y="638"/>
                  </a:cubicBezTo>
                  <a:cubicBezTo>
                    <a:pt x="1" y="1288"/>
                    <a:pt x="138" y="1950"/>
                    <a:pt x="338" y="2562"/>
                  </a:cubicBezTo>
                  <a:cubicBezTo>
                    <a:pt x="338" y="2587"/>
                    <a:pt x="351" y="2600"/>
                    <a:pt x="351" y="2612"/>
                  </a:cubicBezTo>
                  <a:cubicBezTo>
                    <a:pt x="351" y="2475"/>
                    <a:pt x="351" y="2337"/>
                    <a:pt x="338" y="2187"/>
                  </a:cubicBezTo>
                  <a:cubicBezTo>
                    <a:pt x="326" y="1712"/>
                    <a:pt x="326" y="1225"/>
                    <a:pt x="326" y="750"/>
                  </a:cubicBezTo>
                  <a:cubicBezTo>
                    <a:pt x="326" y="575"/>
                    <a:pt x="338" y="488"/>
                    <a:pt x="351" y="388"/>
                  </a:cubicBezTo>
                  <a:cubicBezTo>
                    <a:pt x="376" y="250"/>
                    <a:pt x="401" y="10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 name="Google Shape;787;p4"/>
            <p:cNvSpPr/>
            <p:nvPr/>
          </p:nvSpPr>
          <p:spPr>
            <a:xfrm>
              <a:off x="5744475" y="3995000"/>
              <a:ext cx="4400" cy="42825"/>
            </a:xfrm>
            <a:custGeom>
              <a:avLst/>
              <a:gdLst/>
              <a:ahLst/>
              <a:cxnLst/>
              <a:rect l="l" t="t" r="r" b="b"/>
              <a:pathLst>
                <a:path w="176" h="1713" extrusionOk="0">
                  <a:moveTo>
                    <a:pt x="113" y="0"/>
                  </a:moveTo>
                  <a:cubicBezTo>
                    <a:pt x="1" y="563"/>
                    <a:pt x="1" y="1163"/>
                    <a:pt x="138" y="1712"/>
                  </a:cubicBezTo>
                  <a:cubicBezTo>
                    <a:pt x="176" y="1150"/>
                    <a:pt x="151" y="575"/>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 name="Google Shape;788;p4"/>
            <p:cNvSpPr/>
            <p:nvPr/>
          </p:nvSpPr>
          <p:spPr>
            <a:xfrm>
              <a:off x="5749475" y="4005300"/>
              <a:ext cx="3150" cy="25950"/>
            </a:xfrm>
            <a:custGeom>
              <a:avLst/>
              <a:gdLst/>
              <a:ahLst/>
              <a:cxnLst/>
              <a:rect l="l" t="t" r="r" b="b"/>
              <a:pathLst>
                <a:path w="126" h="1038" extrusionOk="0">
                  <a:moveTo>
                    <a:pt x="63" y="1"/>
                  </a:moveTo>
                  <a:lnTo>
                    <a:pt x="63" y="1"/>
                  </a:lnTo>
                  <a:cubicBezTo>
                    <a:pt x="1" y="351"/>
                    <a:pt x="13" y="701"/>
                    <a:pt x="88" y="1038"/>
                  </a:cubicBezTo>
                  <a:cubicBezTo>
                    <a:pt x="126" y="688"/>
                    <a:pt x="101" y="35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 name="Google Shape;789;p4"/>
            <p:cNvSpPr/>
            <p:nvPr/>
          </p:nvSpPr>
          <p:spPr>
            <a:xfrm>
              <a:off x="5674175" y="4033100"/>
              <a:ext cx="41900" cy="31275"/>
            </a:xfrm>
            <a:custGeom>
              <a:avLst/>
              <a:gdLst/>
              <a:ahLst/>
              <a:cxnLst/>
              <a:rect l="l" t="t" r="r" b="b"/>
              <a:pathLst>
                <a:path w="1676" h="1251" extrusionOk="0">
                  <a:moveTo>
                    <a:pt x="1" y="1"/>
                  </a:moveTo>
                  <a:cubicBezTo>
                    <a:pt x="363" y="651"/>
                    <a:pt x="988" y="1026"/>
                    <a:pt x="1675" y="1251"/>
                  </a:cubicBezTo>
                  <a:cubicBezTo>
                    <a:pt x="1026" y="776"/>
                    <a:pt x="513" y="4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 name="Google Shape;790;p4"/>
            <p:cNvSpPr/>
            <p:nvPr/>
          </p:nvSpPr>
          <p:spPr>
            <a:xfrm>
              <a:off x="5673200" y="4024650"/>
              <a:ext cx="37250" cy="29100"/>
            </a:xfrm>
            <a:custGeom>
              <a:avLst/>
              <a:gdLst/>
              <a:ahLst/>
              <a:cxnLst/>
              <a:rect l="l" t="t" r="r" b="b"/>
              <a:pathLst>
                <a:path w="1490" h="1164" extrusionOk="0">
                  <a:moveTo>
                    <a:pt x="7" y="1"/>
                  </a:moveTo>
                  <a:cubicBezTo>
                    <a:pt x="0" y="1"/>
                    <a:pt x="29" y="32"/>
                    <a:pt x="52" y="64"/>
                  </a:cubicBezTo>
                  <a:cubicBezTo>
                    <a:pt x="402" y="576"/>
                    <a:pt x="902" y="976"/>
                    <a:pt x="1490" y="1164"/>
                  </a:cubicBezTo>
                  <a:cubicBezTo>
                    <a:pt x="965" y="789"/>
                    <a:pt x="540" y="401"/>
                    <a:pt x="65" y="39"/>
                  </a:cubicBezTo>
                  <a:cubicBezTo>
                    <a:pt x="28" y="11"/>
                    <a:pt x="12" y="1"/>
                    <a:pt x="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 name="Google Shape;791;p4"/>
            <p:cNvSpPr/>
            <p:nvPr/>
          </p:nvSpPr>
          <p:spPr>
            <a:xfrm>
              <a:off x="5681675" y="4024375"/>
              <a:ext cx="14100" cy="12825"/>
            </a:xfrm>
            <a:custGeom>
              <a:avLst/>
              <a:gdLst/>
              <a:ahLst/>
              <a:cxnLst/>
              <a:rect l="l" t="t" r="r" b="b"/>
              <a:pathLst>
                <a:path w="564" h="513" extrusionOk="0">
                  <a:moveTo>
                    <a:pt x="1" y="0"/>
                  </a:moveTo>
                  <a:cubicBezTo>
                    <a:pt x="138" y="212"/>
                    <a:pt x="313" y="412"/>
                    <a:pt x="563" y="512"/>
                  </a:cubicBezTo>
                  <a:cubicBezTo>
                    <a:pt x="376" y="337"/>
                    <a:pt x="201" y="1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 name="Google Shape;792;p4"/>
            <p:cNvSpPr/>
            <p:nvPr/>
          </p:nvSpPr>
          <p:spPr>
            <a:xfrm>
              <a:off x="5697625" y="4089975"/>
              <a:ext cx="30625" cy="25650"/>
            </a:xfrm>
            <a:custGeom>
              <a:avLst/>
              <a:gdLst/>
              <a:ahLst/>
              <a:cxnLst/>
              <a:rect l="l" t="t" r="r" b="b"/>
              <a:pathLst>
                <a:path w="1225" h="1026" extrusionOk="0">
                  <a:moveTo>
                    <a:pt x="0" y="0"/>
                  </a:moveTo>
                  <a:lnTo>
                    <a:pt x="0" y="0"/>
                  </a:lnTo>
                  <a:cubicBezTo>
                    <a:pt x="325" y="425"/>
                    <a:pt x="750" y="775"/>
                    <a:pt x="1225" y="1025"/>
                  </a:cubicBezTo>
                  <a:cubicBezTo>
                    <a:pt x="875" y="663"/>
                    <a:pt x="375" y="2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 name="Google Shape;793;p4"/>
            <p:cNvSpPr/>
            <p:nvPr/>
          </p:nvSpPr>
          <p:spPr>
            <a:xfrm>
              <a:off x="5710750" y="4094975"/>
              <a:ext cx="15000" cy="12200"/>
            </a:xfrm>
            <a:custGeom>
              <a:avLst/>
              <a:gdLst/>
              <a:ahLst/>
              <a:cxnLst/>
              <a:rect l="l" t="t" r="r" b="b"/>
              <a:pathLst>
                <a:path w="600" h="488" extrusionOk="0">
                  <a:moveTo>
                    <a:pt x="0" y="0"/>
                  </a:moveTo>
                  <a:lnTo>
                    <a:pt x="0" y="0"/>
                  </a:lnTo>
                  <a:cubicBezTo>
                    <a:pt x="163" y="200"/>
                    <a:pt x="362" y="375"/>
                    <a:pt x="600" y="488"/>
                  </a:cubicBezTo>
                  <a:cubicBezTo>
                    <a:pt x="425" y="300"/>
                    <a:pt x="212" y="1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 name="Google Shape;794;p4"/>
            <p:cNvSpPr/>
            <p:nvPr/>
          </p:nvSpPr>
          <p:spPr>
            <a:xfrm>
              <a:off x="5719475" y="4094650"/>
              <a:ext cx="6900" cy="6275"/>
            </a:xfrm>
            <a:custGeom>
              <a:avLst/>
              <a:gdLst/>
              <a:ahLst/>
              <a:cxnLst/>
              <a:rect l="l" t="t" r="r" b="b"/>
              <a:pathLst>
                <a:path w="276" h="251" extrusionOk="0">
                  <a:moveTo>
                    <a:pt x="1" y="1"/>
                  </a:moveTo>
                  <a:lnTo>
                    <a:pt x="1" y="1"/>
                  </a:lnTo>
                  <a:cubicBezTo>
                    <a:pt x="88" y="101"/>
                    <a:pt x="176" y="176"/>
                    <a:pt x="276" y="251"/>
                  </a:cubicBezTo>
                  <a:cubicBezTo>
                    <a:pt x="213" y="151"/>
                    <a:pt x="113" y="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 name="Google Shape;795;p4"/>
            <p:cNvSpPr/>
            <p:nvPr/>
          </p:nvSpPr>
          <p:spPr>
            <a:xfrm>
              <a:off x="5698875" y="4109650"/>
              <a:ext cx="32825" cy="28450"/>
            </a:xfrm>
            <a:custGeom>
              <a:avLst/>
              <a:gdLst/>
              <a:ahLst/>
              <a:cxnLst/>
              <a:rect l="l" t="t" r="r" b="b"/>
              <a:pathLst>
                <a:path w="1313" h="1138" extrusionOk="0">
                  <a:moveTo>
                    <a:pt x="0" y="1"/>
                  </a:moveTo>
                  <a:lnTo>
                    <a:pt x="0" y="1"/>
                  </a:lnTo>
                  <a:cubicBezTo>
                    <a:pt x="413" y="476"/>
                    <a:pt x="825" y="800"/>
                    <a:pt x="1312" y="1138"/>
                  </a:cubicBezTo>
                  <a:cubicBezTo>
                    <a:pt x="950" y="675"/>
                    <a:pt x="513"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 name="Google Shape;796;p4"/>
            <p:cNvSpPr/>
            <p:nvPr/>
          </p:nvSpPr>
          <p:spPr>
            <a:xfrm>
              <a:off x="5706675" y="4120900"/>
              <a:ext cx="16275" cy="15325"/>
            </a:xfrm>
            <a:custGeom>
              <a:avLst/>
              <a:gdLst/>
              <a:ahLst/>
              <a:cxnLst/>
              <a:rect l="l" t="t" r="r" b="b"/>
              <a:pathLst>
                <a:path w="651" h="613" extrusionOk="0">
                  <a:moveTo>
                    <a:pt x="1" y="1"/>
                  </a:moveTo>
                  <a:lnTo>
                    <a:pt x="1" y="1"/>
                  </a:lnTo>
                  <a:cubicBezTo>
                    <a:pt x="188" y="250"/>
                    <a:pt x="413" y="450"/>
                    <a:pt x="650" y="613"/>
                  </a:cubicBezTo>
                  <a:cubicBezTo>
                    <a:pt x="488" y="375"/>
                    <a:pt x="226" y="1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 name="Google Shape;797;p4"/>
            <p:cNvSpPr/>
            <p:nvPr/>
          </p:nvSpPr>
          <p:spPr>
            <a:xfrm>
              <a:off x="5711375" y="4133075"/>
              <a:ext cx="5950" cy="5975"/>
            </a:xfrm>
            <a:custGeom>
              <a:avLst/>
              <a:gdLst/>
              <a:ahLst/>
              <a:cxnLst/>
              <a:rect l="l" t="t" r="r" b="b"/>
              <a:pathLst>
                <a:path w="238" h="239" extrusionOk="0">
                  <a:moveTo>
                    <a:pt x="0" y="1"/>
                  </a:moveTo>
                  <a:lnTo>
                    <a:pt x="0" y="1"/>
                  </a:lnTo>
                  <a:cubicBezTo>
                    <a:pt x="63" y="88"/>
                    <a:pt x="138" y="176"/>
                    <a:pt x="237" y="238"/>
                  </a:cubicBezTo>
                  <a:cubicBezTo>
                    <a:pt x="163" y="151"/>
                    <a:pt x="88"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 name="Google Shape;798;p4"/>
            <p:cNvSpPr/>
            <p:nvPr/>
          </p:nvSpPr>
          <p:spPr>
            <a:xfrm>
              <a:off x="5656700" y="4107150"/>
              <a:ext cx="30625" cy="36575"/>
            </a:xfrm>
            <a:custGeom>
              <a:avLst/>
              <a:gdLst/>
              <a:ahLst/>
              <a:cxnLst/>
              <a:rect l="l" t="t" r="r" b="b"/>
              <a:pathLst>
                <a:path w="1225" h="1463" extrusionOk="0">
                  <a:moveTo>
                    <a:pt x="0" y="1"/>
                  </a:moveTo>
                  <a:lnTo>
                    <a:pt x="0" y="1"/>
                  </a:lnTo>
                  <a:cubicBezTo>
                    <a:pt x="200" y="351"/>
                    <a:pt x="388" y="725"/>
                    <a:pt x="662" y="1025"/>
                  </a:cubicBezTo>
                  <a:cubicBezTo>
                    <a:pt x="819" y="1182"/>
                    <a:pt x="1021" y="1338"/>
                    <a:pt x="1204" y="1450"/>
                  </a:cubicBezTo>
                  <a:lnTo>
                    <a:pt x="1204" y="1450"/>
                  </a:lnTo>
                  <a:cubicBezTo>
                    <a:pt x="1201" y="1446"/>
                    <a:pt x="1200" y="1442"/>
                    <a:pt x="1200" y="1438"/>
                  </a:cubicBezTo>
                  <a:cubicBezTo>
                    <a:pt x="737" y="938"/>
                    <a:pt x="525" y="538"/>
                    <a:pt x="0" y="1"/>
                  </a:cubicBezTo>
                  <a:close/>
                  <a:moveTo>
                    <a:pt x="1204" y="1450"/>
                  </a:moveTo>
                  <a:cubicBezTo>
                    <a:pt x="1208" y="1457"/>
                    <a:pt x="1216" y="1463"/>
                    <a:pt x="1225" y="1463"/>
                  </a:cubicBezTo>
                  <a:cubicBezTo>
                    <a:pt x="1218" y="1459"/>
                    <a:pt x="1211" y="1454"/>
                    <a:pt x="1204" y="14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 name="Google Shape;799;p4"/>
            <p:cNvSpPr/>
            <p:nvPr/>
          </p:nvSpPr>
          <p:spPr>
            <a:xfrm>
              <a:off x="5681675" y="4119975"/>
              <a:ext cx="21275" cy="30700"/>
            </a:xfrm>
            <a:custGeom>
              <a:avLst/>
              <a:gdLst/>
              <a:ahLst/>
              <a:cxnLst/>
              <a:rect l="l" t="t" r="r" b="b"/>
              <a:pathLst>
                <a:path w="851" h="1228" extrusionOk="0">
                  <a:moveTo>
                    <a:pt x="1" y="0"/>
                  </a:moveTo>
                  <a:cubicBezTo>
                    <a:pt x="76" y="425"/>
                    <a:pt x="201" y="912"/>
                    <a:pt x="588" y="1175"/>
                  </a:cubicBezTo>
                  <a:cubicBezTo>
                    <a:pt x="650" y="1206"/>
                    <a:pt x="729" y="1228"/>
                    <a:pt x="803" y="1228"/>
                  </a:cubicBezTo>
                  <a:cubicBezTo>
                    <a:pt x="819" y="1228"/>
                    <a:pt x="835" y="1227"/>
                    <a:pt x="851" y="1225"/>
                  </a:cubicBezTo>
                  <a:lnTo>
                    <a:pt x="801" y="1225"/>
                  </a:lnTo>
                  <a:cubicBezTo>
                    <a:pt x="688" y="1200"/>
                    <a:pt x="601" y="1112"/>
                    <a:pt x="538" y="1037"/>
                  </a:cubicBezTo>
                  <a:cubicBezTo>
                    <a:pt x="326" y="725"/>
                    <a:pt x="138"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 name="Google Shape;800;p4"/>
            <p:cNvSpPr/>
            <p:nvPr/>
          </p:nvSpPr>
          <p:spPr>
            <a:xfrm>
              <a:off x="5748225" y="4112475"/>
              <a:ext cx="32200" cy="30625"/>
            </a:xfrm>
            <a:custGeom>
              <a:avLst/>
              <a:gdLst/>
              <a:ahLst/>
              <a:cxnLst/>
              <a:rect l="l" t="t" r="r" b="b"/>
              <a:pathLst>
                <a:path w="1288" h="1225" extrusionOk="0">
                  <a:moveTo>
                    <a:pt x="1" y="0"/>
                  </a:moveTo>
                  <a:cubicBezTo>
                    <a:pt x="113" y="300"/>
                    <a:pt x="276" y="587"/>
                    <a:pt x="501" y="825"/>
                  </a:cubicBezTo>
                  <a:cubicBezTo>
                    <a:pt x="700" y="1025"/>
                    <a:pt x="1063" y="1212"/>
                    <a:pt x="1288" y="1225"/>
                  </a:cubicBezTo>
                  <a:cubicBezTo>
                    <a:pt x="775" y="950"/>
                    <a:pt x="388" y="5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 name="Google Shape;801;p4"/>
            <p:cNvSpPr/>
            <p:nvPr/>
          </p:nvSpPr>
          <p:spPr>
            <a:xfrm>
              <a:off x="5746350" y="4119025"/>
              <a:ext cx="14725" cy="16275"/>
            </a:xfrm>
            <a:custGeom>
              <a:avLst/>
              <a:gdLst/>
              <a:ahLst/>
              <a:cxnLst/>
              <a:rect l="l" t="t" r="r" b="b"/>
              <a:pathLst>
                <a:path w="589" h="651" extrusionOk="0">
                  <a:moveTo>
                    <a:pt x="1" y="1"/>
                  </a:moveTo>
                  <a:cubicBezTo>
                    <a:pt x="101" y="275"/>
                    <a:pt x="326" y="563"/>
                    <a:pt x="588" y="650"/>
                  </a:cubicBezTo>
                  <a:cubicBezTo>
                    <a:pt x="363" y="463"/>
                    <a:pt x="176"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 name="Google Shape;802;p4"/>
            <p:cNvSpPr/>
            <p:nvPr/>
          </p:nvSpPr>
          <p:spPr>
            <a:xfrm>
              <a:off x="5761350" y="4105275"/>
              <a:ext cx="27525" cy="31575"/>
            </a:xfrm>
            <a:custGeom>
              <a:avLst/>
              <a:gdLst/>
              <a:ahLst/>
              <a:cxnLst/>
              <a:rect l="l" t="t" r="r" b="b"/>
              <a:pathLst>
                <a:path w="1101" h="1263" extrusionOk="0">
                  <a:moveTo>
                    <a:pt x="1" y="1"/>
                  </a:moveTo>
                  <a:lnTo>
                    <a:pt x="1" y="1"/>
                  </a:lnTo>
                  <a:cubicBezTo>
                    <a:pt x="188" y="513"/>
                    <a:pt x="650" y="1113"/>
                    <a:pt x="1100" y="1263"/>
                  </a:cubicBezTo>
                  <a:cubicBezTo>
                    <a:pt x="700" y="875"/>
                    <a:pt x="350" y="4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 name="Google Shape;803;p4"/>
            <p:cNvSpPr/>
            <p:nvPr/>
          </p:nvSpPr>
          <p:spPr>
            <a:xfrm>
              <a:off x="5782275" y="4125275"/>
              <a:ext cx="9725" cy="8150"/>
            </a:xfrm>
            <a:custGeom>
              <a:avLst/>
              <a:gdLst/>
              <a:ahLst/>
              <a:cxnLst/>
              <a:rect l="l" t="t" r="r" b="b"/>
              <a:pathLst>
                <a:path w="389" h="326" extrusionOk="0">
                  <a:moveTo>
                    <a:pt x="1" y="0"/>
                  </a:moveTo>
                  <a:cubicBezTo>
                    <a:pt x="88" y="138"/>
                    <a:pt x="251" y="288"/>
                    <a:pt x="388" y="325"/>
                  </a:cubicBezTo>
                  <a:cubicBezTo>
                    <a:pt x="251" y="213"/>
                    <a:pt x="138"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 name="Google Shape;804;p4"/>
            <p:cNvSpPr/>
            <p:nvPr/>
          </p:nvSpPr>
          <p:spPr>
            <a:xfrm>
              <a:off x="5796025" y="4082775"/>
              <a:ext cx="6900" cy="29400"/>
            </a:xfrm>
            <a:custGeom>
              <a:avLst/>
              <a:gdLst/>
              <a:ahLst/>
              <a:cxnLst/>
              <a:rect l="l" t="t" r="r" b="b"/>
              <a:pathLst>
                <a:path w="276" h="1176" extrusionOk="0">
                  <a:moveTo>
                    <a:pt x="1" y="1"/>
                  </a:moveTo>
                  <a:cubicBezTo>
                    <a:pt x="26" y="263"/>
                    <a:pt x="51" y="538"/>
                    <a:pt x="76" y="813"/>
                  </a:cubicBezTo>
                  <a:cubicBezTo>
                    <a:pt x="76" y="926"/>
                    <a:pt x="126" y="1063"/>
                    <a:pt x="63" y="1176"/>
                  </a:cubicBezTo>
                  <a:cubicBezTo>
                    <a:pt x="276" y="838"/>
                    <a:pt x="126" y="2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 name="Google Shape;805;p4"/>
            <p:cNvSpPr/>
            <p:nvPr/>
          </p:nvSpPr>
          <p:spPr>
            <a:xfrm>
              <a:off x="5792275" y="4087150"/>
              <a:ext cx="4100" cy="23775"/>
            </a:xfrm>
            <a:custGeom>
              <a:avLst/>
              <a:gdLst/>
              <a:ahLst/>
              <a:cxnLst/>
              <a:rect l="l" t="t" r="r" b="b"/>
              <a:pathLst>
                <a:path w="164" h="951" extrusionOk="0">
                  <a:moveTo>
                    <a:pt x="88" y="1"/>
                  </a:moveTo>
                  <a:lnTo>
                    <a:pt x="88" y="1"/>
                  </a:lnTo>
                  <a:cubicBezTo>
                    <a:pt x="51" y="313"/>
                    <a:pt x="51" y="638"/>
                    <a:pt x="1" y="951"/>
                  </a:cubicBezTo>
                  <a:cubicBezTo>
                    <a:pt x="151" y="676"/>
                    <a:pt x="163" y="25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 name="Google Shape;806;p4"/>
            <p:cNvSpPr/>
            <p:nvPr/>
          </p:nvSpPr>
          <p:spPr>
            <a:xfrm>
              <a:off x="5786975" y="4106525"/>
              <a:ext cx="325" cy="1275"/>
            </a:xfrm>
            <a:custGeom>
              <a:avLst/>
              <a:gdLst/>
              <a:ahLst/>
              <a:cxnLst/>
              <a:rect l="l" t="t" r="r" b="b"/>
              <a:pathLst>
                <a:path w="13" h="51" extrusionOk="0">
                  <a:moveTo>
                    <a:pt x="13" y="1"/>
                  </a:moveTo>
                  <a:cubicBezTo>
                    <a:pt x="0" y="13"/>
                    <a:pt x="0" y="26"/>
                    <a:pt x="0" y="51"/>
                  </a:cubicBezTo>
                  <a:cubicBezTo>
                    <a:pt x="0" y="38"/>
                    <a:pt x="13" y="13"/>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 name="Google Shape;807;p4"/>
            <p:cNvSpPr/>
            <p:nvPr/>
          </p:nvSpPr>
          <p:spPr>
            <a:xfrm>
              <a:off x="5749175" y="4089225"/>
              <a:ext cx="20950" cy="7325"/>
            </a:xfrm>
            <a:custGeom>
              <a:avLst/>
              <a:gdLst/>
              <a:ahLst/>
              <a:cxnLst/>
              <a:rect l="l" t="t" r="r" b="b"/>
              <a:pathLst>
                <a:path w="838" h="293" extrusionOk="0">
                  <a:moveTo>
                    <a:pt x="513" y="1"/>
                  </a:moveTo>
                  <a:cubicBezTo>
                    <a:pt x="397" y="1"/>
                    <a:pt x="284" y="28"/>
                    <a:pt x="188" y="93"/>
                  </a:cubicBezTo>
                  <a:cubicBezTo>
                    <a:pt x="113" y="143"/>
                    <a:pt x="13" y="193"/>
                    <a:pt x="0" y="293"/>
                  </a:cubicBezTo>
                  <a:cubicBezTo>
                    <a:pt x="50" y="205"/>
                    <a:pt x="163" y="180"/>
                    <a:pt x="263" y="143"/>
                  </a:cubicBezTo>
                  <a:cubicBezTo>
                    <a:pt x="450" y="68"/>
                    <a:pt x="637" y="68"/>
                    <a:pt x="837" y="68"/>
                  </a:cubicBezTo>
                  <a:cubicBezTo>
                    <a:pt x="734" y="25"/>
                    <a:pt x="622" y="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 name="Google Shape;808;p4"/>
            <p:cNvSpPr/>
            <p:nvPr/>
          </p:nvSpPr>
          <p:spPr>
            <a:xfrm>
              <a:off x="5749175" y="4085825"/>
              <a:ext cx="13450" cy="2600"/>
            </a:xfrm>
            <a:custGeom>
              <a:avLst/>
              <a:gdLst/>
              <a:ahLst/>
              <a:cxnLst/>
              <a:rect l="l" t="t" r="r" b="b"/>
              <a:pathLst>
                <a:path w="538" h="104" extrusionOk="0">
                  <a:moveTo>
                    <a:pt x="308" y="0"/>
                  </a:moveTo>
                  <a:cubicBezTo>
                    <a:pt x="197" y="0"/>
                    <a:pt x="88" y="31"/>
                    <a:pt x="0" y="104"/>
                  </a:cubicBezTo>
                  <a:cubicBezTo>
                    <a:pt x="188" y="41"/>
                    <a:pt x="338" y="54"/>
                    <a:pt x="538" y="41"/>
                  </a:cubicBezTo>
                  <a:cubicBezTo>
                    <a:pt x="465" y="15"/>
                    <a:pt x="386" y="0"/>
                    <a:pt x="3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 name="Google Shape;809;p4"/>
            <p:cNvSpPr/>
            <p:nvPr/>
          </p:nvSpPr>
          <p:spPr>
            <a:xfrm>
              <a:off x="5747925" y="4083725"/>
              <a:ext cx="5025" cy="475"/>
            </a:xfrm>
            <a:custGeom>
              <a:avLst/>
              <a:gdLst/>
              <a:ahLst/>
              <a:cxnLst/>
              <a:rect l="l" t="t" r="r" b="b"/>
              <a:pathLst>
                <a:path w="201" h="19" extrusionOk="0">
                  <a:moveTo>
                    <a:pt x="200" y="0"/>
                  </a:moveTo>
                  <a:cubicBezTo>
                    <a:pt x="138" y="0"/>
                    <a:pt x="63" y="0"/>
                    <a:pt x="0" y="13"/>
                  </a:cubicBezTo>
                  <a:cubicBezTo>
                    <a:pt x="18" y="17"/>
                    <a:pt x="39" y="18"/>
                    <a:pt x="60" y="18"/>
                  </a:cubicBezTo>
                  <a:cubicBezTo>
                    <a:pt x="111" y="18"/>
                    <a:pt x="165" y="9"/>
                    <a:pt x="2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 name="Google Shape;810;p4"/>
            <p:cNvSpPr/>
            <p:nvPr/>
          </p:nvSpPr>
          <p:spPr>
            <a:xfrm>
              <a:off x="5671050" y="4004050"/>
              <a:ext cx="26600" cy="14725"/>
            </a:xfrm>
            <a:custGeom>
              <a:avLst/>
              <a:gdLst/>
              <a:ahLst/>
              <a:cxnLst/>
              <a:rect l="l" t="t" r="r" b="b"/>
              <a:pathLst>
                <a:path w="1064" h="589" extrusionOk="0">
                  <a:moveTo>
                    <a:pt x="1" y="1"/>
                  </a:moveTo>
                  <a:cubicBezTo>
                    <a:pt x="376" y="126"/>
                    <a:pt x="751" y="326"/>
                    <a:pt x="1063" y="588"/>
                  </a:cubicBezTo>
                  <a:cubicBezTo>
                    <a:pt x="838" y="213"/>
                    <a:pt x="43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 name="Google Shape;811;p4"/>
            <p:cNvSpPr/>
            <p:nvPr/>
          </p:nvSpPr>
          <p:spPr>
            <a:xfrm>
              <a:off x="5677000" y="4010300"/>
              <a:ext cx="21275" cy="17525"/>
            </a:xfrm>
            <a:custGeom>
              <a:avLst/>
              <a:gdLst/>
              <a:ahLst/>
              <a:cxnLst/>
              <a:rect l="l" t="t" r="r" b="b"/>
              <a:pathLst>
                <a:path w="851" h="701" extrusionOk="0">
                  <a:moveTo>
                    <a:pt x="0" y="1"/>
                  </a:moveTo>
                  <a:cubicBezTo>
                    <a:pt x="288" y="213"/>
                    <a:pt x="563" y="488"/>
                    <a:pt x="850" y="701"/>
                  </a:cubicBezTo>
                  <a:cubicBezTo>
                    <a:pt x="650" y="388"/>
                    <a:pt x="363"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 name="Google Shape;812;p4"/>
            <p:cNvSpPr/>
            <p:nvPr/>
          </p:nvSpPr>
          <p:spPr>
            <a:xfrm>
              <a:off x="5722300" y="3995300"/>
              <a:ext cx="5950" cy="41900"/>
            </a:xfrm>
            <a:custGeom>
              <a:avLst/>
              <a:gdLst/>
              <a:ahLst/>
              <a:cxnLst/>
              <a:rect l="l" t="t" r="r" b="b"/>
              <a:pathLst>
                <a:path w="238" h="1676" extrusionOk="0">
                  <a:moveTo>
                    <a:pt x="75" y="1"/>
                  </a:moveTo>
                  <a:lnTo>
                    <a:pt x="75" y="1"/>
                  </a:lnTo>
                  <a:cubicBezTo>
                    <a:pt x="0" y="563"/>
                    <a:pt x="50" y="1138"/>
                    <a:pt x="238" y="1675"/>
                  </a:cubicBezTo>
                  <a:cubicBezTo>
                    <a:pt x="238" y="1113"/>
                    <a:pt x="188" y="55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 name="Google Shape;813;p4"/>
            <p:cNvSpPr/>
            <p:nvPr/>
          </p:nvSpPr>
          <p:spPr>
            <a:xfrm>
              <a:off x="5717300" y="3996875"/>
              <a:ext cx="3450" cy="26575"/>
            </a:xfrm>
            <a:custGeom>
              <a:avLst/>
              <a:gdLst/>
              <a:ahLst/>
              <a:cxnLst/>
              <a:rect l="l" t="t" r="r" b="b"/>
              <a:pathLst>
                <a:path w="138" h="1063" extrusionOk="0">
                  <a:moveTo>
                    <a:pt x="100" y="0"/>
                  </a:moveTo>
                  <a:cubicBezTo>
                    <a:pt x="0" y="338"/>
                    <a:pt x="13" y="713"/>
                    <a:pt x="100" y="1063"/>
                  </a:cubicBezTo>
                  <a:cubicBezTo>
                    <a:pt x="138" y="700"/>
                    <a:pt x="113" y="350"/>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 name="Google Shape;814;p4"/>
            <p:cNvSpPr/>
            <p:nvPr/>
          </p:nvSpPr>
          <p:spPr>
            <a:xfrm>
              <a:off x="5711675" y="4003425"/>
              <a:ext cx="2525" cy="20025"/>
            </a:xfrm>
            <a:custGeom>
              <a:avLst/>
              <a:gdLst/>
              <a:ahLst/>
              <a:cxnLst/>
              <a:rect l="l" t="t" r="r" b="b"/>
              <a:pathLst>
                <a:path w="101" h="801" extrusionOk="0">
                  <a:moveTo>
                    <a:pt x="63" y="1"/>
                  </a:moveTo>
                  <a:cubicBezTo>
                    <a:pt x="1" y="263"/>
                    <a:pt x="13" y="563"/>
                    <a:pt x="88" y="801"/>
                  </a:cubicBezTo>
                  <a:cubicBezTo>
                    <a:pt x="101" y="538"/>
                    <a:pt x="76" y="263"/>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 name="Google Shape;815;p4"/>
            <p:cNvSpPr/>
            <p:nvPr/>
          </p:nvSpPr>
          <p:spPr>
            <a:xfrm>
              <a:off x="5719475" y="3954700"/>
              <a:ext cx="5025" cy="23775"/>
            </a:xfrm>
            <a:custGeom>
              <a:avLst/>
              <a:gdLst/>
              <a:ahLst/>
              <a:cxnLst/>
              <a:rect l="l" t="t" r="r" b="b"/>
              <a:pathLst>
                <a:path w="201" h="951" extrusionOk="0">
                  <a:moveTo>
                    <a:pt x="63" y="0"/>
                  </a:moveTo>
                  <a:lnTo>
                    <a:pt x="63" y="0"/>
                  </a:lnTo>
                  <a:cubicBezTo>
                    <a:pt x="1" y="313"/>
                    <a:pt x="76" y="700"/>
                    <a:pt x="201" y="950"/>
                  </a:cubicBezTo>
                  <a:cubicBezTo>
                    <a:pt x="176" y="613"/>
                    <a:pt x="126" y="35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 name="Google Shape;816;p4"/>
            <p:cNvSpPr/>
            <p:nvPr/>
          </p:nvSpPr>
          <p:spPr>
            <a:xfrm>
              <a:off x="5724475" y="3953125"/>
              <a:ext cx="5650" cy="28150"/>
            </a:xfrm>
            <a:custGeom>
              <a:avLst/>
              <a:gdLst/>
              <a:ahLst/>
              <a:cxnLst/>
              <a:rect l="l" t="t" r="r" b="b"/>
              <a:pathLst>
                <a:path w="226" h="1126" extrusionOk="0">
                  <a:moveTo>
                    <a:pt x="38" y="1"/>
                  </a:moveTo>
                  <a:lnTo>
                    <a:pt x="38" y="1"/>
                  </a:lnTo>
                  <a:cubicBezTo>
                    <a:pt x="1" y="376"/>
                    <a:pt x="76" y="838"/>
                    <a:pt x="226" y="1125"/>
                  </a:cubicBezTo>
                  <a:cubicBezTo>
                    <a:pt x="201" y="726"/>
                    <a:pt x="126" y="4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 name="Google Shape;817;p4"/>
            <p:cNvSpPr/>
            <p:nvPr/>
          </p:nvSpPr>
          <p:spPr>
            <a:xfrm>
              <a:off x="5731675" y="3954700"/>
              <a:ext cx="2825" cy="16275"/>
            </a:xfrm>
            <a:custGeom>
              <a:avLst/>
              <a:gdLst/>
              <a:ahLst/>
              <a:cxnLst/>
              <a:rect l="l" t="t" r="r" b="b"/>
              <a:pathLst>
                <a:path w="113" h="651" extrusionOk="0">
                  <a:moveTo>
                    <a:pt x="0" y="0"/>
                  </a:moveTo>
                  <a:cubicBezTo>
                    <a:pt x="0" y="225"/>
                    <a:pt x="25" y="463"/>
                    <a:pt x="113" y="650"/>
                  </a:cubicBezTo>
                  <a:cubicBezTo>
                    <a:pt x="88" y="425"/>
                    <a:pt x="63"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 name="Google Shape;818;p4"/>
            <p:cNvSpPr/>
            <p:nvPr/>
          </p:nvSpPr>
          <p:spPr>
            <a:xfrm>
              <a:off x="5664500" y="3924425"/>
              <a:ext cx="15025" cy="19975"/>
            </a:xfrm>
            <a:custGeom>
              <a:avLst/>
              <a:gdLst/>
              <a:ahLst/>
              <a:cxnLst/>
              <a:rect l="l" t="t" r="r" b="b"/>
              <a:pathLst>
                <a:path w="601" h="799" extrusionOk="0">
                  <a:moveTo>
                    <a:pt x="447" y="0"/>
                  </a:moveTo>
                  <a:cubicBezTo>
                    <a:pt x="440" y="0"/>
                    <a:pt x="457" y="121"/>
                    <a:pt x="438" y="187"/>
                  </a:cubicBezTo>
                  <a:cubicBezTo>
                    <a:pt x="425" y="424"/>
                    <a:pt x="263" y="711"/>
                    <a:pt x="1" y="799"/>
                  </a:cubicBezTo>
                  <a:cubicBezTo>
                    <a:pt x="388" y="786"/>
                    <a:pt x="600" y="399"/>
                    <a:pt x="463" y="49"/>
                  </a:cubicBezTo>
                  <a:cubicBezTo>
                    <a:pt x="453" y="14"/>
                    <a:pt x="449" y="0"/>
                    <a:pt x="4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 name="Google Shape;819;p4"/>
            <p:cNvSpPr/>
            <p:nvPr/>
          </p:nvSpPr>
          <p:spPr>
            <a:xfrm>
              <a:off x="5663875" y="3923450"/>
              <a:ext cx="9400" cy="17200"/>
            </a:xfrm>
            <a:custGeom>
              <a:avLst/>
              <a:gdLst/>
              <a:ahLst/>
              <a:cxnLst/>
              <a:rect l="l" t="t" r="r" b="b"/>
              <a:pathLst>
                <a:path w="376" h="688" extrusionOk="0">
                  <a:moveTo>
                    <a:pt x="313" y="1"/>
                  </a:moveTo>
                  <a:lnTo>
                    <a:pt x="313" y="1"/>
                  </a:lnTo>
                  <a:cubicBezTo>
                    <a:pt x="263" y="238"/>
                    <a:pt x="213" y="538"/>
                    <a:pt x="1" y="688"/>
                  </a:cubicBezTo>
                  <a:cubicBezTo>
                    <a:pt x="275" y="625"/>
                    <a:pt x="375" y="188"/>
                    <a:pt x="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 name="Google Shape;820;p4"/>
            <p:cNvSpPr/>
            <p:nvPr/>
          </p:nvSpPr>
          <p:spPr>
            <a:xfrm>
              <a:off x="5660450" y="3924075"/>
              <a:ext cx="6575" cy="12525"/>
            </a:xfrm>
            <a:custGeom>
              <a:avLst/>
              <a:gdLst/>
              <a:ahLst/>
              <a:cxnLst/>
              <a:rect l="l" t="t" r="r" b="b"/>
              <a:pathLst>
                <a:path w="263" h="501" extrusionOk="0">
                  <a:moveTo>
                    <a:pt x="263" y="1"/>
                  </a:moveTo>
                  <a:lnTo>
                    <a:pt x="263" y="1"/>
                  </a:lnTo>
                  <a:cubicBezTo>
                    <a:pt x="175" y="163"/>
                    <a:pt x="125" y="351"/>
                    <a:pt x="0" y="500"/>
                  </a:cubicBezTo>
                  <a:cubicBezTo>
                    <a:pt x="163" y="388"/>
                    <a:pt x="238" y="176"/>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 name="Google Shape;821;p4"/>
            <p:cNvSpPr/>
            <p:nvPr/>
          </p:nvSpPr>
          <p:spPr>
            <a:xfrm>
              <a:off x="5641375" y="3885350"/>
              <a:ext cx="8150" cy="35325"/>
            </a:xfrm>
            <a:custGeom>
              <a:avLst/>
              <a:gdLst/>
              <a:ahLst/>
              <a:cxnLst/>
              <a:rect l="l" t="t" r="r" b="b"/>
              <a:pathLst>
                <a:path w="326" h="1413" extrusionOk="0">
                  <a:moveTo>
                    <a:pt x="326" y="0"/>
                  </a:moveTo>
                  <a:lnTo>
                    <a:pt x="326" y="0"/>
                  </a:lnTo>
                  <a:cubicBezTo>
                    <a:pt x="51" y="425"/>
                    <a:pt x="1" y="950"/>
                    <a:pt x="176" y="1412"/>
                  </a:cubicBezTo>
                  <a:cubicBezTo>
                    <a:pt x="138" y="912"/>
                    <a:pt x="226" y="487"/>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 name="Google Shape;822;p4"/>
            <p:cNvSpPr/>
            <p:nvPr/>
          </p:nvSpPr>
          <p:spPr>
            <a:xfrm>
              <a:off x="5647000" y="3890325"/>
              <a:ext cx="5975" cy="24100"/>
            </a:xfrm>
            <a:custGeom>
              <a:avLst/>
              <a:gdLst/>
              <a:ahLst/>
              <a:cxnLst/>
              <a:rect l="l" t="t" r="r" b="b"/>
              <a:pathLst>
                <a:path w="239" h="964" extrusionOk="0">
                  <a:moveTo>
                    <a:pt x="238" y="1"/>
                  </a:moveTo>
                  <a:lnTo>
                    <a:pt x="238" y="1"/>
                  </a:lnTo>
                  <a:cubicBezTo>
                    <a:pt x="88" y="301"/>
                    <a:pt x="1" y="638"/>
                    <a:pt x="76" y="963"/>
                  </a:cubicBezTo>
                  <a:cubicBezTo>
                    <a:pt x="101" y="651"/>
                    <a:pt x="201" y="313"/>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 name="Google Shape;823;p4"/>
            <p:cNvSpPr/>
            <p:nvPr/>
          </p:nvSpPr>
          <p:spPr>
            <a:xfrm>
              <a:off x="5653875" y="3892825"/>
              <a:ext cx="3775" cy="14400"/>
            </a:xfrm>
            <a:custGeom>
              <a:avLst/>
              <a:gdLst/>
              <a:ahLst/>
              <a:cxnLst/>
              <a:rect l="l" t="t" r="r" b="b"/>
              <a:pathLst>
                <a:path w="151" h="576" extrusionOk="0">
                  <a:moveTo>
                    <a:pt x="151" y="1"/>
                  </a:moveTo>
                  <a:lnTo>
                    <a:pt x="151" y="1"/>
                  </a:lnTo>
                  <a:cubicBezTo>
                    <a:pt x="63" y="188"/>
                    <a:pt x="1" y="376"/>
                    <a:pt x="1" y="576"/>
                  </a:cubicBezTo>
                  <a:cubicBezTo>
                    <a:pt x="51" y="388"/>
                    <a:pt x="138" y="188"/>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 name="Google Shape;824;p4"/>
            <p:cNvSpPr/>
            <p:nvPr/>
          </p:nvSpPr>
          <p:spPr>
            <a:xfrm>
              <a:off x="5659500" y="3895950"/>
              <a:ext cx="1900" cy="4100"/>
            </a:xfrm>
            <a:custGeom>
              <a:avLst/>
              <a:gdLst/>
              <a:ahLst/>
              <a:cxnLst/>
              <a:rect l="l" t="t" r="r" b="b"/>
              <a:pathLst>
                <a:path w="76" h="164" extrusionOk="0">
                  <a:moveTo>
                    <a:pt x="76" y="1"/>
                  </a:moveTo>
                  <a:lnTo>
                    <a:pt x="76" y="1"/>
                  </a:lnTo>
                  <a:cubicBezTo>
                    <a:pt x="38" y="51"/>
                    <a:pt x="13" y="101"/>
                    <a:pt x="1" y="163"/>
                  </a:cubicBezTo>
                  <a:cubicBezTo>
                    <a:pt x="26" y="113"/>
                    <a:pt x="63" y="5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 name="Google Shape;825;p4"/>
            <p:cNvSpPr/>
            <p:nvPr/>
          </p:nvSpPr>
          <p:spPr>
            <a:xfrm>
              <a:off x="5688550" y="3895325"/>
              <a:ext cx="6275" cy="21900"/>
            </a:xfrm>
            <a:custGeom>
              <a:avLst/>
              <a:gdLst/>
              <a:ahLst/>
              <a:cxnLst/>
              <a:rect l="l" t="t" r="r" b="b"/>
              <a:pathLst>
                <a:path w="251" h="876" extrusionOk="0">
                  <a:moveTo>
                    <a:pt x="1" y="1"/>
                  </a:moveTo>
                  <a:lnTo>
                    <a:pt x="1" y="1"/>
                  </a:lnTo>
                  <a:cubicBezTo>
                    <a:pt x="88" y="301"/>
                    <a:pt x="138" y="551"/>
                    <a:pt x="88" y="876"/>
                  </a:cubicBezTo>
                  <a:cubicBezTo>
                    <a:pt x="251" y="613"/>
                    <a:pt x="176"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 name="Google Shape;826;p4"/>
            <p:cNvSpPr/>
            <p:nvPr/>
          </p:nvSpPr>
          <p:spPr>
            <a:xfrm>
              <a:off x="5686375" y="3899700"/>
              <a:ext cx="4700" cy="14100"/>
            </a:xfrm>
            <a:custGeom>
              <a:avLst/>
              <a:gdLst/>
              <a:ahLst/>
              <a:cxnLst/>
              <a:rect l="l" t="t" r="r" b="b"/>
              <a:pathLst>
                <a:path w="188" h="564" extrusionOk="0">
                  <a:moveTo>
                    <a:pt x="0" y="1"/>
                  </a:moveTo>
                  <a:lnTo>
                    <a:pt x="0" y="1"/>
                  </a:lnTo>
                  <a:cubicBezTo>
                    <a:pt x="75" y="176"/>
                    <a:pt x="100" y="376"/>
                    <a:pt x="113" y="563"/>
                  </a:cubicBezTo>
                  <a:cubicBezTo>
                    <a:pt x="188" y="388"/>
                    <a:pt x="113"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 name="Google Shape;827;p4"/>
            <p:cNvSpPr/>
            <p:nvPr/>
          </p:nvSpPr>
          <p:spPr>
            <a:xfrm>
              <a:off x="5684175" y="3905325"/>
              <a:ext cx="1900" cy="5975"/>
            </a:xfrm>
            <a:custGeom>
              <a:avLst/>
              <a:gdLst/>
              <a:ahLst/>
              <a:cxnLst/>
              <a:rect l="l" t="t" r="r" b="b"/>
              <a:pathLst>
                <a:path w="76" h="239" extrusionOk="0">
                  <a:moveTo>
                    <a:pt x="1" y="1"/>
                  </a:moveTo>
                  <a:lnTo>
                    <a:pt x="1" y="1"/>
                  </a:lnTo>
                  <a:cubicBezTo>
                    <a:pt x="13" y="76"/>
                    <a:pt x="51" y="151"/>
                    <a:pt x="51" y="238"/>
                  </a:cubicBezTo>
                  <a:cubicBezTo>
                    <a:pt x="76" y="151"/>
                    <a:pt x="38" y="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 name="Google Shape;828;p4"/>
            <p:cNvSpPr/>
            <p:nvPr/>
          </p:nvSpPr>
          <p:spPr>
            <a:xfrm>
              <a:off x="5708875" y="3890650"/>
              <a:ext cx="3450" cy="15950"/>
            </a:xfrm>
            <a:custGeom>
              <a:avLst/>
              <a:gdLst/>
              <a:ahLst/>
              <a:cxnLst/>
              <a:rect l="l" t="t" r="r" b="b"/>
              <a:pathLst>
                <a:path w="138" h="638" extrusionOk="0">
                  <a:moveTo>
                    <a:pt x="0" y="0"/>
                  </a:moveTo>
                  <a:lnTo>
                    <a:pt x="0" y="0"/>
                  </a:lnTo>
                  <a:cubicBezTo>
                    <a:pt x="38" y="175"/>
                    <a:pt x="63" y="438"/>
                    <a:pt x="38" y="638"/>
                  </a:cubicBezTo>
                  <a:cubicBezTo>
                    <a:pt x="138" y="438"/>
                    <a:pt x="113" y="1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 name="Google Shape;829;p4"/>
            <p:cNvSpPr/>
            <p:nvPr/>
          </p:nvSpPr>
          <p:spPr>
            <a:xfrm>
              <a:off x="5705375" y="3893150"/>
              <a:ext cx="3825" cy="14075"/>
            </a:xfrm>
            <a:custGeom>
              <a:avLst/>
              <a:gdLst/>
              <a:ahLst/>
              <a:cxnLst/>
              <a:rect l="l" t="t" r="r" b="b"/>
              <a:pathLst>
                <a:path w="153" h="563" extrusionOk="0">
                  <a:moveTo>
                    <a:pt x="2" y="0"/>
                  </a:moveTo>
                  <a:cubicBezTo>
                    <a:pt x="1" y="0"/>
                    <a:pt x="0" y="4"/>
                    <a:pt x="3" y="13"/>
                  </a:cubicBezTo>
                  <a:cubicBezTo>
                    <a:pt x="53" y="213"/>
                    <a:pt x="90" y="375"/>
                    <a:pt x="78" y="563"/>
                  </a:cubicBezTo>
                  <a:cubicBezTo>
                    <a:pt x="153" y="413"/>
                    <a:pt x="115" y="238"/>
                    <a:pt x="53" y="88"/>
                  </a:cubicBezTo>
                  <a:cubicBezTo>
                    <a:pt x="53" y="78"/>
                    <a:pt x="11" y="0"/>
                    <a:pt x="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 name="Google Shape;830;p4"/>
            <p:cNvSpPr/>
            <p:nvPr/>
          </p:nvSpPr>
          <p:spPr>
            <a:xfrm>
              <a:off x="5702625" y="3900325"/>
              <a:ext cx="950" cy="5975"/>
            </a:xfrm>
            <a:custGeom>
              <a:avLst/>
              <a:gdLst/>
              <a:ahLst/>
              <a:cxnLst/>
              <a:rect l="l" t="t" r="r" b="b"/>
              <a:pathLst>
                <a:path w="38" h="239" extrusionOk="0">
                  <a:moveTo>
                    <a:pt x="0" y="1"/>
                  </a:moveTo>
                  <a:cubicBezTo>
                    <a:pt x="13" y="88"/>
                    <a:pt x="13" y="151"/>
                    <a:pt x="38" y="238"/>
                  </a:cubicBezTo>
                  <a:cubicBezTo>
                    <a:pt x="38" y="163"/>
                    <a:pt x="38"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 name="Google Shape;831;p4"/>
            <p:cNvSpPr/>
            <p:nvPr/>
          </p:nvSpPr>
          <p:spPr>
            <a:xfrm>
              <a:off x="5708250" y="3917200"/>
              <a:ext cx="9700" cy="21575"/>
            </a:xfrm>
            <a:custGeom>
              <a:avLst/>
              <a:gdLst/>
              <a:ahLst/>
              <a:cxnLst/>
              <a:rect l="l" t="t" r="r" b="b"/>
              <a:pathLst>
                <a:path w="388" h="863" extrusionOk="0">
                  <a:moveTo>
                    <a:pt x="350" y="1"/>
                  </a:moveTo>
                  <a:cubicBezTo>
                    <a:pt x="325" y="176"/>
                    <a:pt x="263" y="426"/>
                    <a:pt x="213" y="526"/>
                  </a:cubicBezTo>
                  <a:cubicBezTo>
                    <a:pt x="150" y="638"/>
                    <a:pt x="100" y="775"/>
                    <a:pt x="0" y="863"/>
                  </a:cubicBezTo>
                  <a:cubicBezTo>
                    <a:pt x="312" y="700"/>
                    <a:pt x="387" y="313"/>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 name="Google Shape;832;p4"/>
            <p:cNvSpPr/>
            <p:nvPr/>
          </p:nvSpPr>
          <p:spPr>
            <a:xfrm>
              <a:off x="5706375" y="3918450"/>
              <a:ext cx="7525" cy="16275"/>
            </a:xfrm>
            <a:custGeom>
              <a:avLst/>
              <a:gdLst/>
              <a:ahLst/>
              <a:cxnLst/>
              <a:rect l="l" t="t" r="r" b="b"/>
              <a:pathLst>
                <a:path w="301" h="651" extrusionOk="0">
                  <a:moveTo>
                    <a:pt x="300" y="1"/>
                  </a:moveTo>
                  <a:lnTo>
                    <a:pt x="300" y="1"/>
                  </a:lnTo>
                  <a:cubicBezTo>
                    <a:pt x="238" y="226"/>
                    <a:pt x="125" y="463"/>
                    <a:pt x="0" y="650"/>
                  </a:cubicBezTo>
                  <a:cubicBezTo>
                    <a:pt x="200" y="501"/>
                    <a:pt x="300" y="238"/>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 name="Google Shape;833;p4"/>
            <p:cNvSpPr/>
            <p:nvPr/>
          </p:nvSpPr>
          <p:spPr>
            <a:xfrm>
              <a:off x="5706050" y="3918775"/>
              <a:ext cx="2525" cy="5325"/>
            </a:xfrm>
            <a:custGeom>
              <a:avLst/>
              <a:gdLst/>
              <a:ahLst/>
              <a:cxnLst/>
              <a:rect l="l" t="t" r="r" b="b"/>
              <a:pathLst>
                <a:path w="101" h="213" extrusionOk="0">
                  <a:moveTo>
                    <a:pt x="88" y="0"/>
                  </a:moveTo>
                  <a:cubicBezTo>
                    <a:pt x="76" y="75"/>
                    <a:pt x="26" y="138"/>
                    <a:pt x="1" y="213"/>
                  </a:cubicBezTo>
                  <a:cubicBezTo>
                    <a:pt x="51" y="150"/>
                    <a:pt x="101" y="75"/>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 name="Google Shape;834;p4"/>
            <p:cNvSpPr/>
            <p:nvPr/>
          </p:nvSpPr>
          <p:spPr>
            <a:xfrm>
              <a:off x="5669500" y="3959800"/>
              <a:ext cx="15950" cy="1800"/>
            </a:xfrm>
            <a:custGeom>
              <a:avLst/>
              <a:gdLst/>
              <a:ahLst/>
              <a:cxnLst/>
              <a:rect l="l" t="t" r="r" b="b"/>
              <a:pathLst>
                <a:path w="638" h="72" extrusionOk="0">
                  <a:moveTo>
                    <a:pt x="299" y="1"/>
                  </a:moveTo>
                  <a:cubicBezTo>
                    <a:pt x="190" y="1"/>
                    <a:pt x="85" y="23"/>
                    <a:pt x="0" y="71"/>
                  </a:cubicBezTo>
                  <a:cubicBezTo>
                    <a:pt x="90" y="61"/>
                    <a:pt x="180" y="57"/>
                    <a:pt x="270" y="57"/>
                  </a:cubicBezTo>
                  <a:cubicBezTo>
                    <a:pt x="393" y="57"/>
                    <a:pt x="515" y="64"/>
                    <a:pt x="638" y="71"/>
                  </a:cubicBezTo>
                  <a:cubicBezTo>
                    <a:pt x="535" y="26"/>
                    <a:pt x="415" y="1"/>
                    <a:pt x="2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 name="Google Shape;835;p4"/>
            <p:cNvSpPr/>
            <p:nvPr/>
          </p:nvSpPr>
          <p:spPr>
            <a:xfrm>
              <a:off x="5669175" y="3965975"/>
              <a:ext cx="13775" cy="2500"/>
            </a:xfrm>
            <a:custGeom>
              <a:avLst/>
              <a:gdLst/>
              <a:ahLst/>
              <a:cxnLst/>
              <a:rect l="l" t="t" r="r" b="b"/>
              <a:pathLst>
                <a:path w="551" h="100" extrusionOk="0">
                  <a:moveTo>
                    <a:pt x="254" y="0"/>
                  </a:moveTo>
                  <a:cubicBezTo>
                    <a:pt x="165" y="0"/>
                    <a:pt x="75" y="22"/>
                    <a:pt x="1" y="62"/>
                  </a:cubicBezTo>
                  <a:cubicBezTo>
                    <a:pt x="72" y="57"/>
                    <a:pt x="148" y="51"/>
                    <a:pt x="224" y="51"/>
                  </a:cubicBezTo>
                  <a:cubicBezTo>
                    <a:pt x="335" y="51"/>
                    <a:pt x="447" y="62"/>
                    <a:pt x="551" y="99"/>
                  </a:cubicBezTo>
                  <a:cubicBezTo>
                    <a:pt x="469" y="31"/>
                    <a:pt x="362"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 name="Google Shape;836;p4"/>
            <p:cNvSpPr/>
            <p:nvPr/>
          </p:nvSpPr>
          <p:spPr>
            <a:xfrm>
              <a:off x="5674800" y="3973550"/>
              <a:ext cx="5650" cy="550"/>
            </a:xfrm>
            <a:custGeom>
              <a:avLst/>
              <a:gdLst/>
              <a:ahLst/>
              <a:cxnLst/>
              <a:rect l="l" t="t" r="r" b="b"/>
              <a:pathLst>
                <a:path w="226" h="22" extrusionOk="0">
                  <a:moveTo>
                    <a:pt x="129" y="0"/>
                  </a:moveTo>
                  <a:cubicBezTo>
                    <a:pt x="83" y="0"/>
                    <a:pt x="38" y="6"/>
                    <a:pt x="1" y="21"/>
                  </a:cubicBezTo>
                  <a:cubicBezTo>
                    <a:pt x="76" y="21"/>
                    <a:pt x="151" y="21"/>
                    <a:pt x="226" y="9"/>
                  </a:cubicBezTo>
                  <a:cubicBezTo>
                    <a:pt x="195" y="3"/>
                    <a:pt x="162"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 name="Google Shape;837;p4"/>
            <p:cNvSpPr/>
            <p:nvPr/>
          </p:nvSpPr>
          <p:spPr>
            <a:xfrm>
              <a:off x="5693250" y="3950000"/>
              <a:ext cx="5950" cy="25350"/>
            </a:xfrm>
            <a:custGeom>
              <a:avLst/>
              <a:gdLst/>
              <a:ahLst/>
              <a:cxnLst/>
              <a:rect l="l" t="t" r="r" b="b"/>
              <a:pathLst>
                <a:path w="238" h="1014" extrusionOk="0">
                  <a:moveTo>
                    <a:pt x="138" y="1"/>
                  </a:moveTo>
                  <a:cubicBezTo>
                    <a:pt x="113" y="388"/>
                    <a:pt x="138" y="651"/>
                    <a:pt x="0" y="1013"/>
                  </a:cubicBezTo>
                  <a:cubicBezTo>
                    <a:pt x="225" y="763"/>
                    <a:pt x="238" y="213"/>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 name="Google Shape;838;p4"/>
            <p:cNvSpPr/>
            <p:nvPr/>
          </p:nvSpPr>
          <p:spPr>
            <a:xfrm>
              <a:off x="5699500" y="3952200"/>
              <a:ext cx="3775" cy="17825"/>
            </a:xfrm>
            <a:custGeom>
              <a:avLst/>
              <a:gdLst/>
              <a:ahLst/>
              <a:cxnLst/>
              <a:rect l="l" t="t" r="r" b="b"/>
              <a:pathLst>
                <a:path w="151" h="713" extrusionOk="0">
                  <a:moveTo>
                    <a:pt x="88" y="0"/>
                  </a:moveTo>
                  <a:cubicBezTo>
                    <a:pt x="63" y="238"/>
                    <a:pt x="63" y="475"/>
                    <a:pt x="0" y="713"/>
                  </a:cubicBezTo>
                  <a:cubicBezTo>
                    <a:pt x="125" y="525"/>
                    <a:pt x="150" y="113"/>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 name="Google Shape;839;p4"/>
            <p:cNvSpPr/>
            <p:nvPr/>
          </p:nvSpPr>
          <p:spPr>
            <a:xfrm>
              <a:off x="5670425" y="3987975"/>
              <a:ext cx="29725" cy="13300"/>
            </a:xfrm>
            <a:custGeom>
              <a:avLst/>
              <a:gdLst/>
              <a:ahLst/>
              <a:cxnLst/>
              <a:rect l="l" t="t" r="r" b="b"/>
              <a:pathLst>
                <a:path w="1189" h="532" extrusionOk="0">
                  <a:moveTo>
                    <a:pt x="159" y="0"/>
                  </a:moveTo>
                  <a:cubicBezTo>
                    <a:pt x="104" y="0"/>
                    <a:pt x="51" y="6"/>
                    <a:pt x="1" y="19"/>
                  </a:cubicBezTo>
                  <a:lnTo>
                    <a:pt x="38" y="19"/>
                  </a:lnTo>
                  <a:cubicBezTo>
                    <a:pt x="263" y="56"/>
                    <a:pt x="488" y="156"/>
                    <a:pt x="626" y="206"/>
                  </a:cubicBezTo>
                  <a:cubicBezTo>
                    <a:pt x="763" y="269"/>
                    <a:pt x="1026" y="381"/>
                    <a:pt x="1188" y="531"/>
                  </a:cubicBezTo>
                  <a:cubicBezTo>
                    <a:pt x="1001" y="244"/>
                    <a:pt x="663" y="69"/>
                    <a:pt x="326" y="19"/>
                  </a:cubicBezTo>
                  <a:cubicBezTo>
                    <a:pt x="270" y="6"/>
                    <a:pt x="213"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 name="Google Shape;840;p4"/>
            <p:cNvSpPr/>
            <p:nvPr/>
          </p:nvSpPr>
          <p:spPr>
            <a:xfrm>
              <a:off x="5689500" y="3988750"/>
              <a:ext cx="11900" cy="7200"/>
            </a:xfrm>
            <a:custGeom>
              <a:avLst/>
              <a:gdLst/>
              <a:ahLst/>
              <a:cxnLst/>
              <a:rect l="l" t="t" r="r" b="b"/>
              <a:pathLst>
                <a:path w="476" h="288" extrusionOk="0">
                  <a:moveTo>
                    <a:pt x="0" y="0"/>
                  </a:moveTo>
                  <a:cubicBezTo>
                    <a:pt x="163" y="88"/>
                    <a:pt x="325" y="175"/>
                    <a:pt x="475" y="288"/>
                  </a:cubicBezTo>
                  <a:cubicBezTo>
                    <a:pt x="363" y="138"/>
                    <a:pt x="175"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 name="Google Shape;841;p4"/>
            <p:cNvSpPr/>
            <p:nvPr/>
          </p:nvSpPr>
          <p:spPr>
            <a:xfrm>
              <a:off x="5647950" y="3950000"/>
              <a:ext cx="4400" cy="41575"/>
            </a:xfrm>
            <a:custGeom>
              <a:avLst/>
              <a:gdLst/>
              <a:ahLst/>
              <a:cxnLst/>
              <a:rect l="l" t="t" r="r" b="b"/>
              <a:pathLst>
                <a:path w="176" h="1663" extrusionOk="0">
                  <a:moveTo>
                    <a:pt x="63" y="1"/>
                  </a:moveTo>
                  <a:cubicBezTo>
                    <a:pt x="0" y="551"/>
                    <a:pt x="13" y="1138"/>
                    <a:pt x="100" y="1663"/>
                  </a:cubicBezTo>
                  <a:cubicBezTo>
                    <a:pt x="175" y="1113"/>
                    <a:pt x="150" y="55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 name="Google Shape;842;p4"/>
            <p:cNvSpPr/>
            <p:nvPr/>
          </p:nvSpPr>
          <p:spPr>
            <a:xfrm>
              <a:off x="5652625" y="3956250"/>
              <a:ext cx="1900" cy="13775"/>
            </a:xfrm>
            <a:custGeom>
              <a:avLst/>
              <a:gdLst/>
              <a:ahLst/>
              <a:cxnLst/>
              <a:rect l="l" t="t" r="r" b="b"/>
              <a:pathLst>
                <a:path w="76" h="551" extrusionOk="0">
                  <a:moveTo>
                    <a:pt x="1" y="1"/>
                  </a:moveTo>
                  <a:lnTo>
                    <a:pt x="1" y="1"/>
                  </a:lnTo>
                  <a:cubicBezTo>
                    <a:pt x="13" y="188"/>
                    <a:pt x="26" y="388"/>
                    <a:pt x="63" y="551"/>
                  </a:cubicBezTo>
                  <a:cubicBezTo>
                    <a:pt x="76" y="363"/>
                    <a:pt x="63"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 name="Google Shape;843;p4"/>
            <p:cNvSpPr/>
            <p:nvPr/>
          </p:nvSpPr>
          <p:spPr>
            <a:xfrm>
              <a:off x="5676675" y="4060600"/>
              <a:ext cx="50650" cy="17675"/>
            </a:xfrm>
            <a:custGeom>
              <a:avLst/>
              <a:gdLst/>
              <a:ahLst/>
              <a:cxnLst/>
              <a:rect l="l" t="t" r="r" b="b"/>
              <a:pathLst>
                <a:path w="2026" h="707" extrusionOk="0">
                  <a:moveTo>
                    <a:pt x="1" y="1"/>
                  </a:moveTo>
                  <a:lnTo>
                    <a:pt x="1" y="1"/>
                  </a:lnTo>
                  <a:cubicBezTo>
                    <a:pt x="405" y="416"/>
                    <a:pt x="981" y="707"/>
                    <a:pt x="1562" y="707"/>
                  </a:cubicBezTo>
                  <a:cubicBezTo>
                    <a:pt x="1646" y="707"/>
                    <a:pt x="1729" y="701"/>
                    <a:pt x="1813" y="688"/>
                  </a:cubicBezTo>
                  <a:cubicBezTo>
                    <a:pt x="1875" y="675"/>
                    <a:pt x="2000" y="650"/>
                    <a:pt x="2025" y="638"/>
                  </a:cubicBezTo>
                  <a:cubicBezTo>
                    <a:pt x="1938" y="638"/>
                    <a:pt x="1850" y="638"/>
                    <a:pt x="1763" y="625"/>
                  </a:cubicBezTo>
                  <a:cubicBezTo>
                    <a:pt x="1163" y="551"/>
                    <a:pt x="538" y="3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 name="Google Shape;844;p4"/>
            <p:cNvSpPr/>
            <p:nvPr/>
          </p:nvSpPr>
          <p:spPr>
            <a:xfrm>
              <a:off x="5684175" y="4062175"/>
              <a:ext cx="38775" cy="11875"/>
            </a:xfrm>
            <a:custGeom>
              <a:avLst/>
              <a:gdLst/>
              <a:ahLst/>
              <a:cxnLst/>
              <a:rect l="l" t="t" r="r" b="b"/>
              <a:pathLst>
                <a:path w="1551" h="475" extrusionOk="0">
                  <a:moveTo>
                    <a:pt x="1" y="0"/>
                  </a:moveTo>
                  <a:lnTo>
                    <a:pt x="1" y="0"/>
                  </a:lnTo>
                  <a:cubicBezTo>
                    <a:pt x="326" y="254"/>
                    <a:pt x="923" y="475"/>
                    <a:pt x="1317" y="475"/>
                  </a:cubicBezTo>
                  <a:cubicBezTo>
                    <a:pt x="1407" y="475"/>
                    <a:pt x="1487" y="463"/>
                    <a:pt x="1550" y="438"/>
                  </a:cubicBezTo>
                  <a:cubicBezTo>
                    <a:pt x="1026" y="375"/>
                    <a:pt x="501"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 name="Google Shape;845;p4"/>
            <p:cNvSpPr/>
            <p:nvPr/>
          </p:nvSpPr>
          <p:spPr>
            <a:xfrm>
              <a:off x="5842575" y="4058100"/>
              <a:ext cx="17200" cy="78750"/>
            </a:xfrm>
            <a:custGeom>
              <a:avLst/>
              <a:gdLst/>
              <a:ahLst/>
              <a:cxnLst/>
              <a:rect l="l" t="t" r="r" b="b"/>
              <a:pathLst>
                <a:path w="688" h="3150" extrusionOk="0">
                  <a:moveTo>
                    <a:pt x="1" y="1"/>
                  </a:moveTo>
                  <a:lnTo>
                    <a:pt x="1" y="1"/>
                  </a:lnTo>
                  <a:cubicBezTo>
                    <a:pt x="76" y="988"/>
                    <a:pt x="251" y="2013"/>
                    <a:pt x="501" y="2975"/>
                  </a:cubicBezTo>
                  <a:cubicBezTo>
                    <a:pt x="551" y="3012"/>
                    <a:pt x="588" y="3050"/>
                    <a:pt x="613" y="3087"/>
                  </a:cubicBezTo>
                  <a:cubicBezTo>
                    <a:pt x="638" y="3100"/>
                    <a:pt x="663" y="3125"/>
                    <a:pt x="688" y="3150"/>
                  </a:cubicBezTo>
                  <a:cubicBezTo>
                    <a:pt x="613" y="2075"/>
                    <a:pt x="338" y="10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 name="Google Shape;846;p4"/>
            <p:cNvSpPr/>
            <p:nvPr/>
          </p:nvSpPr>
          <p:spPr>
            <a:xfrm>
              <a:off x="5840075" y="4079650"/>
              <a:ext cx="12525" cy="51275"/>
            </a:xfrm>
            <a:custGeom>
              <a:avLst/>
              <a:gdLst/>
              <a:ahLst/>
              <a:cxnLst/>
              <a:rect l="l" t="t" r="r" b="b"/>
              <a:pathLst>
                <a:path w="501" h="2051" extrusionOk="0">
                  <a:moveTo>
                    <a:pt x="1" y="1"/>
                  </a:moveTo>
                  <a:cubicBezTo>
                    <a:pt x="113" y="626"/>
                    <a:pt x="188" y="1326"/>
                    <a:pt x="326" y="1988"/>
                  </a:cubicBezTo>
                  <a:cubicBezTo>
                    <a:pt x="388" y="2000"/>
                    <a:pt x="438" y="2025"/>
                    <a:pt x="501" y="2050"/>
                  </a:cubicBezTo>
                  <a:cubicBezTo>
                    <a:pt x="426" y="1351"/>
                    <a:pt x="276" y="6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 name="Google Shape;847;p4"/>
            <p:cNvSpPr/>
            <p:nvPr/>
          </p:nvSpPr>
          <p:spPr>
            <a:xfrm>
              <a:off x="5838525" y="4093725"/>
              <a:ext cx="7200" cy="35325"/>
            </a:xfrm>
            <a:custGeom>
              <a:avLst/>
              <a:gdLst/>
              <a:ahLst/>
              <a:cxnLst/>
              <a:rect l="l" t="t" r="r" b="b"/>
              <a:pathLst>
                <a:path w="288" h="1413" extrusionOk="0">
                  <a:moveTo>
                    <a:pt x="0" y="0"/>
                  </a:moveTo>
                  <a:lnTo>
                    <a:pt x="0" y="0"/>
                  </a:lnTo>
                  <a:cubicBezTo>
                    <a:pt x="25" y="475"/>
                    <a:pt x="75" y="950"/>
                    <a:pt x="188" y="1400"/>
                  </a:cubicBezTo>
                  <a:cubicBezTo>
                    <a:pt x="225" y="1400"/>
                    <a:pt x="250" y="1400"/>
                    <a:pt x="288" y="1412"/>
                  </a:cubicBezTo>
                  <a:cubicBezTo>
                    <a:pt x="238" y="925"/>
                    <a:pt x="150" y="4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 name="Google Shape;848;p4"/>
            <p:cNvSpPr/>
            <p:nvPr/>
          </p:nvSpPr>
          <p:spPr>
            <a:xfrm>
              <a:off x="5499550" y="3743500"/>
              <a:ext cx="25325" cy="57825"/>
            </a:xfrm>
            <a:custGeom>
              <a:avLst/>
              <a:gdLst/>
              <a:ahLst/>
              <a:cxnLst/>
              <a:rect l="l" t="t" r="r" b="b"/>
              <a:pathLst>
                <a:path w="1013" h="2313" extrusionOk="0">
                  <a:moveTo>
                    <a:pt x="1013" y="1"/>
                  </a:moveTo>
                  <a:cubicBezTo>
                    <a:pt x="988" y="13"/>
                    <a:pt x="963" y="26"/>
                    <a:pt x="938" y="51"/>
                  </a:cubicBezTo>
                  <a:cubicBezTo>
                    <a:pt x="125" y="513"/>
                    <a:pt x="0" y="1525"/>
                    <a:pt x="375" y="2312"/>
                  </a:cubicBezTo>
                  <a:cubicBezTo>
                    <a:pt x="288" y="1888"/>
                    <a:pt x="325" y="1488"/>
                    <a:pt x="388" y="1150"/>
                  </a:cubicBezTo>
                  <a:cubicBezTo>
                    <a:pt x="463" y="825"/>
                    <a:pt x="550" y="550"/>
                    <a:pt x="750" y="313"/>
                  </a:cubicBezTo>
                  <a:cubicBezTo>
                    <a:pt x="800" y="238"/>
                    <a:pt x="925" y="88"/>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 name="Google Shape;849;p4"/>
            <p:cNvSpPr/>
            <p:nvPr/>
          </p:nvSpPr>
          <p:spPr>
            <a:xfrm>
              <a:off x="5510475" y="3747250"/>
              <a:ext cx="14400" cy="35325"/>
            </a:xfrm>
            <a:custGeom>
              <a:avLst/>
              <a:gdLst/>
              <a:ahLst/>
              <a:cxnLst/>
              <a:rect l="l" t="t" r="r" b="b"/>
              <a:pathLst>
                <a:path w="576" h="1413" extrusionOk="0">
                  <a:moveTo>
                    <a:pt x="576" y="0"/>
                  </a:moveTo>
                  <a:lnTo>
                    <a:pt x="576" y="0"/>
                  </a:lnTo>
                  <a:cubicBezTo>
                    <a:pt x="176" y="350"/>
                    <a:pt x="1" y="888"/>
                    <a:pt x="1" y="1413"/>
                  </a:cubicBezTo>
                  <a:cubicBezTo>
                    <a:pt x="151" y="875"/>
                    <a:pt x="301" y="45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 name="Google Shape;850;p4"/>
            <p:cNvSpPr/>
            <p:nvPr/>
          </p:nvSpPr>
          <p:spPr>
            <a:xfrm>
              <a:off x="5516425" y="3754750"/>
              <a:ext cx="10950" cy="21575"/>
            </a:xfrm>
            <a:custGeom>
              <a:avLst/>
              <a:gdLst/>
              <a:ahLst/>
              <a:cxnLst/>
              <a:rect l="l" t="t" r="r" b="b"/>
              <a:pathLst>
                <a:path w="438" h="863" extrusionOk="0">
                  <a:moveTo>
                    <a:pt x="437" y="0"/>
                  </a:moveTo>
                  <a:lnTo>
                    <a:pt x="437" y="0"/>
                  </a:lnTo>
                  <a:cubicBezTo>
                    <a:pt x="175" y="188"/>
                    <a:pt x="0" y="588"/>
                    <a:pt x="13" y="863"/>
                  </a:cubicBezTo>
                  <a:cubicBezTo>
                    <a:pt x="113" y="563"/>
                    <a:pt x="238" y="263"/>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 name="Google Shape;851;p4"/>
            <p:cNvSpPr/>
            <p:nvPr/>
          </p:nvSpPr>
          <p:spPr>
            <a:xfrm>
              <a:off x="5523600" y="3765675"/>
              <a:ext cx="3775" cy="10975"/>
            </a:xfrm>
            <a:custGeom>
              <a:avLst/>
              <a:gdLst/>
              <a:ahLst/>
              <a:cxnLst/>
              <a:rect l="l" t="t" r="r" b="b"/>
              <a:pathLst>
                <a:path w="151" h="439" extrusionOk="0">
                  <a:moveTo>
                    <a:pt x="150" y="1"/>
                  </a:moveTo>
                  <a:lnTo>
                    <a:pt x="150" y="1"/>
                  </a:lnTo>
                  <a:cubicBezTo>
                    <a:pt x="63" y="126"/>
                    <a:pt x="13" y="301"/>
                    <a:pt x="1" y="438"/>
                  </a:cubicBezTo>
                  <a:cubicBezTo>
                    <a:pt x="51" y="301"/>
                    <a:pt x="100" y="15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 name="Google Shape;852;p4"/>
            <p:cNvSpPr/>
            <p:nvPr/>
          </p:nvSpPr>
          <p:spPr>
            <a:xfrm>
              <a:off x="5463300" y="4166200"/>
              <a:ext cx="154375" cy="86575"/>
            </a:xfrm>
            <a:custGeom>
              <a:avLst/>
              <a:gdLst/>
              <a:ahLst/>
              <a:cxnLst/>
              <a:rect l="l" t="t" r="r" b="b"/>
              <a:pathLst>
                <a:path w="6175" h="3463" extrusionOk="0">
                  <a:moveTo>
                    <a:pt x="1" y="1"/>
                  </a:moveTo>
                  <a:lnTo>
                    <a:pt x="1" y="1"/>
                  </a:lnTo>
                  <a:cubicBezTo>
                    <a:pt x="101" y="125"/>
                    <a:pt x="201" y="238"/>
                    <a:pt x="288" y="363"/>
                  </a:cubicBezTo>
                  <a:cubicBezTo>
                    <a:pt x="875" y="875"/>
                    <a:pt x="1463" y="1375"/>
                    <a:pt x="2125" y="1788"/>
                  </a:cubicBezTo>
                  <a:cubicBezTo>
                    <a:pt x="3387" y="2525"/>
                    <a:pt x="4749" y="3112"/>
                    <a:pt x="6174" y="3462"/>
                  </a:cubicBezTo>
                  <a:cubicBezTo>
                    <a:pt x="4887" y="2937"/>
                    <a:pt x="3712" y="2200"/>
                    <a:pt x="2487" y="1538"/>
                  </a:cubicBezTo>
                  <a:cubicBezTo>
                    <a:pt x="1638" y="1063"/>
                    <a:pt x="850" y="4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 name="Google Shape;853;p4"/>
            <p:cNvSpPr/>
            <p:nvPr/>
          </p:nvSpPr>
          <p:spPr>
            <a:xfrm>
              <a:off x="5489850" y="4196500"/>
              <a:ext cx="145925" cy="70625"/>
            </a:xfrm>
            <a:custGeom>
              <a:avLst/>
              <a:gdLst/>
              <a:ahLst/>
              <a:cxnLst/>
              <a:rect l="l" t="t" r="r" b="b"/>
              <a:pathLst>
                <a:path w="5837" h="2825" extrusionOk="0">
                  <a:moveTo>
                    <a:pt x="1" y="1"/>
                  </a:moveTo>
                  <a:lnTo>
                    <a:pt x="1" y="1"/>
                  </a:lnTo>
                  <a:cubicBezTo>
                    <a:pt x="388" y="326"/>
                    <a:pt x="801" y="663"/>
                    <a:pt x="1138" y="1038"/>
                  </a:cubicBezTo>
                  <a:cubicBezTo>
                    <a:pt x="2563" y="1925"/>
                    <a:pt x="4187" y="2500"/>
                    <a:pt x="5837" y="2825"/>
                  </a:cubicBezTo>
                  <a:cubicBezTo>
                    <a:pt x="3875" y="2088"/>
                    <a:pt x="1888" y="11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 name="Google Shape;854;p4"/>
            <p:cNvSpPr/>
            <p:nvPr/>
          </p:nvSpPr>
          <p:spPr>
            <a:xfrm>
              <a:off x="5664500" y="4266475"/>
              <a:ext cx="186225" cy="29725"/>
            </a:xfrm>
            <a:custGeom>
              <a:avLst/>
              <a:gdLst/>
              <a:ahLst/>
              <a:cxnLst/>
              <a:rect l="l" t="t" r="r" b="b"/>
              <a:pathLst>
                <a:path w="7449" h="1189" extrusionOk="0">
                  <a:moveTo>
                    <a:pt x="1" y="1"/>
                  </a:moveTo>
                  <a:lnTo>
                    <a:pt x="1" y="1"/>
                  </a:lnTo>
                  <a:cubicBezTo>
                    <a:pt x="750" y="313"/>
                    <a:pt x="1538" y="551"/>
                    <a:pt x="2337" y="713"/>
                  </a:cubicBezTo>
                  <a:cubicBezTo>
                    <a:pt x="1638" y="663"/>
                    <a:pt x="1000" y="601"/>
                    <a:pt x="325" y="451"/>
                  </a:cubicBezTo>
                  <a:lnTo>
                    <a:pt x="325" y="451"/>
                  </a:lnTo>
                  <a:cubicBezTo>
                    <a:pt x="1538" y="913"/>
                    <a:pt x="2825" y="1138"/>
                    <a:pt x="4112" y="1188"/>
                  </a:cubicBezTo>
                  <a:cubicBezTo>
                    <a:pt x="4862" y="1176"/>
                    <a:pt x="5587" y="1051"/>
                    <a:pt x="6311" y="901"/>
                  </a:cubicBezTo>
                  <a:cubicBezTo>
                    <a:pt x="6574" y="863"/>
                    <a:pt x="6836" y="826"/>
                    <a:pt x="7111" y="788"/>
                  </a:cubicBezTo>
                  <a:cubicBezTo>
                    <a:pt x="7224" y="776"/>
                    <a:pt x="7361" y="751"/>
                    <a:pt x="7449" y="726"/>
                  </a:cubicBezTo>
                  <a:cubicBezTo>
                    <a:pt x="7236" y="726"/>
                    <a:pt x="7024" y="713"/>
                    <a:pt x="6811" y="713"/>
                  </a:cubicBezTo>
                  <a:cubicBezTo>
                    <a:pt x="5399" y="663"/>
                    <a:pt x="3987" y="613"/>
                    <a:pt x="2600" y="413"/>
                  </a:cubicBezTo>
                  <a:cubicBezTo>
                    <a:pt x="1700" y="313"/>
                    <a:pt x="913"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 name="Google Shape;855;p4"/>
            <p:cNvSpPr/>
            <p:nvPr/>
          </p:nvSpPr>
          <p:spPr>
            <a:xfrm>
              <a:off x="5925675" y="4165900"/>
              <a:ext cx="126250" cy="88125"/>
            </a:xfrm>
            <a:custGeom>
              <a:avLst/>
              <a:gdLst/>
              <a:ahLst/>
              <a:cxnLst/>
              <a:rect l="l" t="t" r="r" b="b"/>
              <a:pathLst>
                <a:path w="5050" h="3525" extrusionOk="0">
                  <a:moveTo>
                    <a:pt x="5049" y="0"/>
                  </a:moveTo>
                  <a:lnTo>
                    <a:pt x="5049" y="0"/>
                  </a:lnTo>
                  <a:cubicBezTo>
                    <a:pt x="4650" y="662"/>
                    <a:pt x="3887" y="1337"/>
                    <a:pt x="3362" y="1712"/>
                  </a:cubicBezTo>
                  <a:cubicBezTo>
                    <a:pt x="2675" y="2262"/>
                    <a:pt x="1513" y="2912"/>
                    <a:pt x="563" y="3299"/>
                  </a:cubicBezTo>
                  <a:cubicBezTo>
                    <a:pt x="401" y="3362"/>
                    <a:pt x="188" y="3449"/>
                    <a:pt x="1" y="3524"/>
                  </a:cubicBezTo>
                  <a:cubicBezTo>
                    <a:pt x="138" y="3499"/>
                    <a:pt x="288" y="3462"/>
                    <a:pt x="438" y="3424"/>
                  </a:cubicBezTo>
                  <a:cubicBezTo>
                    <a:pt x="2363" y="2999"/>
                    <a:pt x="4287" y="1900"/>
                    <a:pt x="5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 name="Google Shape;856;p4"/>
            <p:cNvSpPr/>
            <p:nvPr/>
          </p:nvSpPr>
          <p:spPr>
            <a:xfrm>
              <a:off x="5371775" y="4007800"/>
              <a:ext cx="66250" cy="115000"/>
            </a:xfrm>
            <a:custGeom>
              <a:avLst/>
              <a:gdLst/>
              <a:ahLst/>
              <a:cxnLst/>
              <a:rect l="l" t="t" r="r" b="b"/>
              <a:pathLst>
                <a:path w="2650" h="4600" extrusionOk="0">
                  <a:moveTo>
                    <a:pt x="0" y="1"/>
                  </a:moveTo>
                  <a:cubicBezTo>
                    <a:pt x="62" y="460"/>
                    <a:pt x="149" y="895"/>
                    <a:pt x="285" y="1305"/>
                  </a:cubicBezTo>
                  <a:lnTo>
                    <a:pt x="285" y="1305"/>
                  </a:lnTo>
                  <a:cubicBezTo>
                    <a:pt x="283" y="1302"/>
                    <a:pt x="280" y="1300"/>
                    <a:pt x="275" y="1300"/>
                  </a:cubicBezTo>
                  <a:cubicBezTo>
                    <a:pt x="236" y="1212"/>
                    <a:pt x="143" y="924"/>
                    <a:pt x="135" y="924"/>
                  </a:cubicBezTo>
                  <a:lnTo>
                    <a:pt x="135" y="924"/>
                  </a:lnTo>
                  <a:cubicBezTo>
                    <a:pt x="132" y="924"/>
                    <a:pt x="137" y="946"/>
                    <a:pt x="150" y="1000"/>
                  </a:cubicBezTo>
                  <a:cubicBezTo>
                    <a:pt x="375" y="2425"/>
                    <a:pt x="1262" y="3625"/>
                    <a:pt x="2349" y="4550"/>
                  </a:cubicBezTo>
                  <a:cubicBezTo>
                    <a:pt x="2137" y="4287"/>
                    <a:pt x="1925" y="4025"/>
                    <a:pt x="1712" y="3737"/>
                  </a:cubicBezTo>
                  <a:lnTo>
                    <a:pt x="1712" y="3737"/>
                  </a:lnTo>
                  <a:cubicBezTo>
                    <a:pt x="2000" y="4050"/>
                    <a:pt x="2312" y="4337"/>
                    <a:pt x="2649" y="4599"/>
                  </a:cubicBezTo>
                  <a:cubicBezTo>
                    <a:pt x="2512" y="4450"/>
                    <a:pt x="2362" y="4262"/>
                    <a:pt x="2262" y="4137"/>
                  </a:cubicBezTo>
                  <a:cubicBezTo>
                    <a:pt x="1337" y="2887"/>
                    <a:pt x="475" y="14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57" name="Google Shape;857;p4"/>
          <p:cNvGrpSpPr/>
          <p:nvPr/>
        </p:nvGrpSpPr>
        <p:grpSpPr>
          <a:xfrm>
            <a:off x="-161250" y="3507806"/>
            <a:ext cx="1698806" cy="1252888"/>
            <a:chOff x="5548275" y="4468375"/>
            <a:chExt cx="619550" cy="456925"/>
          </a:xfrm>
        </p:grpSpPr>
        <p:sp>
          <p:nvSpPr>
            <p:cNvPr id="858" name="Google Shape;858;p4"/>
            <p:cNvSpPr/>
            <p:nvPr/>
          </p:nvSpPr>
          <p:spPr>
            <a:xfrm>
              <a:off x="5555475" y="4468375"/>
              <a:ext cx="513625" cy="202325"/>
            </a:xfrm>
            <a:custGeom>
              <a:avLst/>
              <a:gdLst/>
              <a:ahLst/>
              <a:cxnLst/>
              <a:rect l="l" t="t" r="r" b="b"/>
              <a:pathLst>
                <a:path w="20545" h="8093" extrusionOk="0">
                  <a:moveTo>
                    <a:pt x="12440" y="385"/>
                  </a:moveTo>
                  <a:cubicBezTo>
                    <a:pt x="13376" y="385"/>
                    <a:pt x="14311" y="448"/>
                    <a:pt x="15234" y="560"/>
                  </a:cubicBezTo>
                  <a:cubicBezTo>
                    <a:pt x="15996" y="660"/>
                    <a:pt x="16758" y="785"/>
                    <a:pt x="17508" y="960"/>
                  </a:cubicBezTo>
                  <a:cubicBezTo>
                    <a:pt x="18183" y="1110"/>
                    <a:pt x="19008" y="1335"/>
                    <a:pt x="19495" y="1872"/>
                  </a:cubicBezTo>
                  <a:cubicBezTo>
                    <a:pt x="19945" y="2360"/>
                    <a:pt x="20157" y="3059"/>
                    <a:pt x="19932" y="3709"/>
                  </a:cubicBezTo>
                  <a:cubicBezTo>
                    <a:pt x="19720" y="4297"/>
                    <a:pt x="19208" y="4722"/>
                    <a:pt x="18695" y="5046"/>
                  </a:cubicBezTo>
                  <a:cubicBezTo>
                    <a:pt x="18083" y="5446"/>
                    <a:pt x="17396" y="5759"/>
                    <a:pt x="16721" y="6034"/>
                  </a:cubicBezTo>
                  <a:cubicBezTo>
                    <a:pt x="15996" y="6334"/>
                    <a:pt x="15271" y="6596"/>
                    <a:pt x="14534" y="6808"/>
                  </a:cubicBezTo>
                  <a:cubicBezTo>
                    <a:pt x="13047" y="7258"/>
                    <a:pt x="11522" y="7546"/>
                    <a:pt x="9973" y="7696"/>
                  </a:cubicBezTo>
                  <a:cubicBezTo>
                    <a:pt x="9208" y="7769"/>
                    <a:pt x="8438" y="7804"/>
                    <a:pt x="7668" y="7804"/>
                  </a:cubicBezTo>
                  <a:cubicBezTo>
                    <a:pt x="6864" y="7804"/>
                    <a:pt x="6059" y="7766"/>
                    <a:pt x="5261" y="7696"/>
                  </a:cubicBezTo>
                  <a:cubicBezTo>
                    <a:pt x="4487" y="7621"/>
                    <a:pt x="3649" y="7558"/>
                    <a:pt x="2912" y="7283"/>
                  </a:cubicBezTo>
                  <a:cubicBezTo>
                    <a:pt x="2250" y="7046"/>
                    <a:pt x="1625" y="6671"/>
                    <a:pt x="1100" y="6196"/>
                  </a:cubicBezTo>
                  <a:cubicBezTo>
                    <a:pt x="925" y="6034"/>
                    <a:pt x="762" y="5859"/>
                    <a:pt x="613" y="5684"/>
                  </a:cubicBezTo>
                  <a:cubicBezTo>
                    <a:pt x="500" y="5409"/>
                    <a:pt x="475" y="5084"/>
                    <a:pt x="525" y="4784"/>
                  </a:cubicBezTo>
                  <a:cubicBezTo>
                    <a:pt x="650" y="4084"/>
                    <a:pt x="1162" y="3534"/>
                    <a:pt x="1712" y="3134"/>
                  </a:cubicBezTo>
                  <a:cubicBezTo>
                    <a:pt x="2337" y="2685"/>
                    <a:pt x="3049" y="2372"/>
                    <a:pt x="3749" y="2072"/>
                  </a:cubicBezTo>
                  <a:cubicBezTo>
                    <a:pt x="4474" y="1760"/>
                    <a:pt x="5224" y="1510"/>
                    <a:pt x="5974" y="1285"/>
                  </a:cubicBezTo>
                  <a:cubicBezTo>
                    <a:pt x="6723" y="1073"/>
                    <a:pt x="7498" y="923"/>
                    <a:pt x="8273" y="798"/>
                  </a:cubicBezTo>
                  <a:cubicBezTo>
                    <a:pt x="9035" y="660"/>
                    <a:pt x="9798" y="535"/>
                    <a:pt x="10572" y="473"/>
                  </a:cubicBezTo>
                  <a:cubicBezTo>
                    <a:pt x="11192" y="413"/>
                    <a:pt x="11816" y="385"/>
                    <a:pt x="12440" y="385"/>
                  </a:cubicBezTo>
                  <a:close/>
                  <a:moveTo>
                    <a:pt x="12494" y="0"/>
                  </a:moveTo>
                  <a:cubicBezTo>
                    <a:pt x="12162" y="0"/>
                    <a:pt x="11830" y="8"/>
                    <a:pt x="11497" y="23"/>
                  </a:cubicBezTo>
                  <a:cubicBezTo>
                    <a:pt x="9823" y="85"/>
                    <a:pt x="8173" y="298"/>
                    <a:pt x="6573" y="760"/>
                  </a:cubicBezTo>
                  <a:cubicBezTo>
                    <a:pt x="5774" y="998"/>
                    <a:pt x="4986" y="1235"/>
                    <a:pt x="4212" y="1535"/>
                  </a:cubicBezTo>
                  <a:cubicBezTo>
                    <a:pt x="3449" y="1822"/>
                    <a:pt x="2674" y="2122"/>
                    <a:pt x="1950" y="2522"/>
                  </a:cubicBezTo>
                  <a:cubicBezTo>
                    <a:pt x="1287" y="2885"/>
                    <a:pt x="675" y="3372"/>
                    <a:pt x="325" y="4072"/>
                  </a:cubicBezTo>
                  <a:cubicBezTo>
                    <a:pt x="25" y="4697"/>
                    <a:pt x="0" y="5421"/>
                    <a:pt x="350" y="6034"/>
                  </a:cubicBezTo>
                  <a:cubicBezTo>
                    <a:pt x="513" y="6296"/>
                    <a:pt x="725" y="6496"/>
                    <a:pt x="1000" y="6621"/>
                  </a:cubicBezTo>
                  <a:cubicBezTo>
                    <a:pt x="1787" y="7333"/>
                    <a:pt x="2974" y="7633"/>
                    <a:pt x="3999" y="7796"/>
                  </a:cubicBezTo>
                  <a:cubicBezTo>
                    <a:pt x="5364" y="8006"/>
                    <a:pt x="6765" y="8092"/>
                    <a:pt x="8156" y="8092"/>
                  </a:cubicBezTo>
                  <a:cubicBezTo>
                    <a:pt x="8421" y="8092"/>
                    <a:pt x="8685" y="8089"/>
                    <a:pt x="8948" y="8083"/>
                  </a:cubicBezTo>
                  <a:cubicBezTo>
                    <a:pt x="10610" y="8046"/>
                    <a:pt x="12259" y="7846"/>
                    <a:pt x="13872" y="7458"/>
                  </a:cubicBezTo>
                  <a:cubicBezTo>
                    <a:pt x="14671" y="7258"/>
                    <a:pt x="15471" y="6996"/>
                    <a:pt x="16246" y="6696"/>
                  </a:cubicBezTo>
                  <a:cubicBezTo>
                    <a:pt x="17008" y="6396"/>
                    <a:pt x="17746" y="5996"/>
                    <a:pt x="18458" y="5596"/>
                  </a:cubicBezTo>
                  <a:cubicBezTo>
                    <a:pt x="19033" y="5284"/>
                    <a:pt x="19608" y="4909"/>
                    <a:pt x="20007" y="4372"/>
                  </a:cubicBezTo>
                  <a:cubicBezTo>
                    <a:pt x="20407" y="3809"/>
                    <a:pt x="20545" y="3109"/>
                    <a:pt x="20220" y="2472"/>
                  </a:cubicBezTo>
                  <a:cubicBezTo>
                    <a:pt x="19895" y="1822"/>
                    <a:pt x="19370" y="1335"/>
                    <a:pt x="18720" y="998"/>
                  </a:cubicBezTo>
                  <a:cubicBezTo>
                    <a:pt x="18033" y="635"/>
                    <a:pt x="17221" y="498"/>
                    <a:pt x="16458" y="360"/>
                  </a:cubicBezTo>
                  <a:cubicBezTo>
                    <a:pt x="15149" y="120"/>
                    <a:pt x="13823" y="0"/>
                    <a:pt x="124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 name="Google Shape;859;p4"/>
            <p:cNvSpPr/>
            <p:nvPr/>
          </p:nvSpPr>
          <p:spPr>
            <a:xfrm>
              <a:off x="5571400" y="4483575"/>
              <a:ext cx="475850" cy="172825"/>
            </a:xfrm>
            <a:custGeom>
              <a:avLst/>
              <a:gdLst/>
              <a:ahLst/>
              <a:cxnLst/>
              <a:rect l="l" t="t" r="r" b="b"/>
              <a:pathLst>
                <a:path w="19034" h="6913" extrusionOk="0">
                  <a:moveTo>
                    <a:pt x="16662" y="1"/>
                  </a:moveTo>
                  <a:cubicBezTo>
                    <a:pt x="16507" y="1"/>
                    <a:pt x="16491" y="253"/>
                    <a:pt x="16659" y="277"/>
                  </a:cubicBezTo>
                  <a:cubicBezTo>
                    <a:pt x="17383" y="415"/>
                    <a:pt x="18908" y="1389"/>
                    <a:pt x="18783" y="2501"/>
                  </a:cubicBezTo>
                  <a:cubicBezTo>
                    <a:pt x="18683" y="3301"/>
                    <a:pt x="17983" y="3751"/>
                    <a:pt x="17358" y="4126"/>
                  </a:cubicBezTo>
                  <a:cubicBezTo>
                    <a:pt x="15946" y="4963"/>
                    <a:pt x="14384" y="5526"/>
                    <a:pt x="12785" y="5876"/>
                  </a:cubicBezTo>
                  <a:cubicBezTo>
                    <a:pt x="11185" y="6238"/>
                    <a:pt x="9573" y="6513"/>
                    <a:pt x="7936" y="6575"/>
                  </a:cubicBezTo>
                  <a:cubicBezTo>
                    <a:pt x="7547" y="6591"/>
                    <a:pt x="7156" y="6601"/>
                    <a:pt x="6764" y="6601"/>
                  </a:cubicBezTo>
                  <a:cubicBezTo>
                    <a:pt x="5545" y="6601"/>
                    <a:pt x="4323" y="6503"/>
                    <a:pt x="3150" y="6163"/>
                  </a:cubicBezTo>
                  <a:cubicBezTo>
                    <a:pt x="2362" y="5938"/>
                    <a:pt x="1513" y="5638"/>
                    <a:pt x="950" y="5026"/>
                  </a:cubicBezTo>
                  <a:cubicBezTo>
                    <a:pt x="438" y="4476"/>
                    <a:pt x="213" y="3564"/>
                    <a:pt x="638" y="2901"/>
                  </a:cubicBezTo>
                  <a:cubicBezTo>
                    <a:pt x="683" y="2829"/>
                    <a:pt x="623" y="2750"/>
                    <a:pt x="559" y="2750"/>
                  </a:cubicBezTo>
                  <a:cubicBezTo>
                    <a:pt x="534" y="2750"/>
                    <a:pt x="509" y="2761"/>
                    <a:pt x="488" y="2789"/>
                  </a:cubicBezTo>
                  <a:cubicBezTo>
                    <a:pt x="1" y="3351"/>
                    <a:pt x="38" y="4114"/>
                    <a:pt x="388" y="4738"/>
                  </a:cubicBezTo>
                  <a:cubicBezTo>
                    <a:pt x="763" y="5413"/>
                    <a:pt x="1450" y="5863"/>
                    <a:pt x="2150" y="6163"/>
                  </a:cubicBezTo>
                  <a:cubicBezTo>
                    <a:pt x="3452" y="6727"/>
                    <a:pt x="4906" y="6912"/>
                    <a:pt x="6332" y="6912"/>
                  </a:cubicBezTo>
                  <a:cubicBezTo>
                    <a:pt x="6644" y="6912"/>
                    <a:pt x="6954" y="6903"/>
                    <a:pt x="7261" y="6888"/>
                  </a:cubicBezTo>
                  <a:cubicBezTo>
                    <a:pt x="8136" y="6838"/>
                    <a:pt x="9023" y="6738"/>
                    <a:pt x="9898" y="6650"/>
                  </a:cubicBezTo>
                  <a:cubicBezTo>
                    <a:pt x="10798" y="6563"/>
                    <a:pt x="11697" y="6475"/>
                    <a:pt x="12585" y="6275"/>
                  </a:cubicBezTo>
                  <a:cubicBezTo>
                    <a:pt x="14322" y="5901"/>
                    <a:pt x="16021" y="5301"/>
                    <a:pt x="17546" y="4376"/>
                  </a:cubicBezTo>
                  <a:cubicBezTo>
                    <a:pt x="18308" y="3914"/>
                    <a:pt x="19033" y="3314"/>
                    <a:pt x="18996" y="2352"/>
                  </a:cubicBezTo>
                  <a:cubicBezTo>
                    <a:pt x="18933" y="1089"/>
                    <a:pt x="17521" y="115"/>
                    <a:pt x="16684" y="2"/>
                  </a:cubicBezTo>
                  <a:cubicBezTo>
                    <a:pt x="16676" y="1"/>
                    <a:pt x="16669" y="1"/>
                    <a:pt x="16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 name="Google Shape;860;p4"/>
            <p:cNvSpPr/>
            <p:nvPr/>
          </p:nvSpPr>
          <p:spPr>
            <a:xfrm>
              <a:off x="5579025" y="4480475"/>
              <a:ext cx="431025" cy="113525"/>
            </a:xfrm>
            <a:custGeom>
              <a:avLst/>
              <a:gdLst/>
              <a:ahLst/>
              <a:cxnLst/>
              <a:rect l="l" t="t" r="r" b="b"/>
              <a:pathLst>
                <a:path w="17241" h="4541" extrusionOk="0">
                  <a:moveTo>
                    <a:pt x="14048" y="1"/>
                  </a:moveTo>
                  <a:cubicBezTo>
                    <a:pt x="13800" y="1"/>
                    <a:pt x="13552" y="5"/>
                    <a:pt x="13304" y="14"/>
                  </a:cubicBezTo>
                  <a:cubicBezTo>
                    <a:pt x="12942" y="39"/>
                    <a:pt x="12567" y="51"/>
                    <a:pt x="12205" y="76"/>
                  </a:cubicBezTo>
                  <a:cubicBezTo>
                    <a:pt x="11855" y="101"/>
                    <a:pt x="11492" y="89"/>
                    <a:pt x="11143" y="114"/>
                  </a:cubicBezTo>
                  <a:cubicBezTo>
                    <a:pt x="9705" y="214"/>
                    <a:pt x="8281" y="426"/>
                    <a:pt x="6869" y="738"/>
                  </a:cubicBezTo>
                  <a:cubicBezTo>
                    <a:pt x="5506" y="1026"/>
                    <a:pt x="4132" y="1388"/>
                    <a:pt x="2807" y="1863"/>
                  </a:cubicBezTo>
                  <a:cubicBezTo>
                    <a:pt x="1633" y="2288"/>
                    <a:pt x="170" y="3088"/>
                    <a:pt x="8" y="4462"/>
                  </a:cubicBezTo>
                  <a:cubicBezTo>
                    <a:pt x="0" y="4509"/>
                    <a:pt x="45" y="4541"/>
                    <a:pt x="86" y="4541"/>
                  </a:cubicBezTo>
                  <a:cubicBezTo>
                    <a:pt x="112" y="4541"/>
                    <a:pt x="136" y="4529"/>
                    <a:pt x="145" y="4500"/>
                  </a:cubicBezTo>
                  <a:cubicBezTo>
                    <a:pt x="370" y="4000"/>
                    <a:pt x="670" y="3563"/>
                    <a:pt x="1095" y="3200"/>
                  </a:cubicBezTo>
                  <a:cubicBezTo>
                    <a:pt x="1545" y="2813"/>
                    <a:pt x="2082" y="2525"/>
                    <a:pt x="2645" y="2313"/>
                  </a:cubicBezTo>
                  <a:cubicBezTo>
                    <a:pt x="3882" y="1826"/>
                    <a:pt x="5182" y="1451"/>
                    <a:pt x="6481" y="1163"/>
                  </a:cubicBezTo>
                  <a:cubicBezTo>
                    <a:pt x="7793" y="876"/>
                    <a:pt x="9131" y="676"/>
                    <a:pt x="10468" y="514"/>
                  </a:cubicBezTo>
                  <a:cubicBezTo>
                    <a:pt x="11155" y="439"/>
                    <a:pt x="11830" y="351"/>
                    <a:pt x="12517" y="339"/>
                  </a:cubicBezTo>
                  <a:cubicBezTo>
                    <a:pt x="12780" y="329"/>
                    <a:pt x="13042" y="325"/>
                    <a:pt x="13304" y="325"/>
                  </a:cubicBezTo>
                  <a:cubicBezTo>
                    <a:pt x="13728" y="325"/>
                    <a:pt x="14150" y="336"/>
                    <a:pt x="14567" y="351"/>
                  </a:cubicBezTo>
                  <a:cubicBezTo>
                    <a:pt x="15279" y="364"/>
                    <a:pt x="16029" y="376"/>
                    <a:pt x="16729" y="501"/>
                  </a:cubicBezTo>
                  <a:cubicBezTo>
                    <a:pt x="16903" y="539"/>
                    <a:pt x="17066" y="589"/>
                    <a:pt x="17241" y="651"/>
                  </a:cubicBezTo>
                  <a:cubicBezTo>
                    <a:pt x="17166" y="564"/>
                    <a:pt x="17091" y="489"/>
                    <a:pt x="17016" y="401"/>
                  </a:cubicBezTo>
                  <a:cubicBezTo>
                    <a:pt x="16941" y="326"/>
                    <a:pt x="16854" y="239"/>
                    <a:pt x="16779" y="164"/>
                  </a:cubicBezTo>
                  <a:cubicBezTo>
                    <a:pt x="16316" y="76"/>
                    <a:pt x="15829" y="51"/>
                    <a:pt x="15404" y="39"/>
                  </a:cubicBezTo>
                  <a:cubicBezTo>
                    <a:pt x="14952" y="14"/>
                    <a:pt x="14500" y="1"/>
                    <a:pt x="140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 name="Google Shape;861;p4"/>
            <p:cNvSpPr/>
            <p:nvPr/>
          </p:nvSpPr>
          <p:spPr>
            <a:xfrm>
              <a:off x="5600425" y="4518450"/>
              <a:ext cx="434525" cy="106150"/>
            </a:xfrm>
            <a:custGeom>
              <a:avLst/>
              <a:gdLst/>
              <a:ahLst/>
              <a:cxnLst/>
              <a:rect l="l" t="t" r="r" b="b"/>
              <a:pathLst>
                <a:path w="17381" h="4246" extrusionOk="0">
                  <a:moveTo>
                    <a:pt x="11803" y="1"/>
                  </a:moveTo>
                  <a:cubicBezTo>
                    <a:pt x="11513" y="1"/>
                    <a:pt x="11224" y="8"/>
                    <a:pt x="10936" y="19"/>
                  </a:cubicBezTo>
                  <a:cubicBezTo>
                    <a:pt x="9537" y="57"/>
                    <a:pt x="8137" y="169"/>
                    <a:pt x="6775" y="382"/>
                  </a:cubicBezTo>
                  <a:cubicBezTo>
                    <a:pt x="5438" y="594"/>
                    <a:pt x="4101" y="919"/>
                    <a:pt x="2863" y="1494"/>
                  </a:cubicBezTo>
                  <a:cubicBezTo>
                    <a:pt x="2201" y="1806"/>
                    <a:pt x="1564" y="2169"/>
                    <a:pt x="989" y="2619"/>
                  </a:cubicBezTo>
                  <a:cubicBezTo>
                    <a:pt x="514" y="2981"/>
                    <a:pt x="64" y="3468"/>
                    <a:pt x="14" y="4081"/>
                  </a:cubicBezTo>
                  <a:cubicBezTo>
                    <a:pt x="1" y="4189"/>
                    <a:pt x="82" y="4246"/>
                    <a:pt x="162" y="4246"/>
                  </a:cubicBezTo>
                  <a:cubicBezTo>
                    <a:pt x="229" y="4246"/>
                    <a:pt x="296" y="4204"/>
                    <a:pt x="302" y="4118"/>
                  </a:cubicBezTo>
                  <a:cubicBezTo>
                    <a:pt x="352" y="3581"/>
                    <a:pt x="752" y="3168"/>
                    <a:pt x="1164" y="2856"/>
                  </a:cubicBezTo>
                  <a:cubicBezTo>
                    <a:pt x="1651" y="2481"/>
                    <a:pt x="2176" y="2169"/>
                    <a:pt x="2726" y="1906"/>
                  </a:cubicBezTo>
                  <a:cubicBezTo>
                    <a:pt x="3876" y="1344"/>
                    <a:pt x="5113" y="994"/>
                    <a:pt x="6375" y="782"/>
                  </a:cubicBezTo>
                  <a:cubicBezTo>
                    <a:pt x="7675" y="544"/>
                    <a:pt x="8999" y="432"/>
                    <a:pt x="10312" y="357"/>
                  </a:cubicBezTo>
                  <a:cubicBezTo>
                    <a:pt x="10784" y="332"/>
                    <a:pt x="11259" y="314"/>
                    <a:pt x="11733" y="314"/>
                  </a:cubicBezTo>
                  <a:cubicBezTo>
                    <a:pt x="12438" y="314"/>
                    <a:pt x="13141" y="352"/>
                    <a:pt x="13836" y="457"/>
                  </a:cubicBezTo>
                  <a:cubicBezTo>
                    <a:pt x="14485" y="557"/>
                    <a:pt x="15123" y="732"/>
                    <a:pt x="15735" y="981"/>
                  </a:cubicBezTo>
                  <a:cubicBezTo>
                    <a:pt x="16260" y="1194"/>
                    <a:pt x="16910" y="1506"/>
                    <a:pt x="17060" y="2119"/>
                  </a:cubicBezTo>
                  <a:cubicBezTo>
                    <a:pt x="17082" y="2203"/>
                    <a:pt x="17153" y="2242"/>
                    <a:pt x="17220" y="2242"/>
                  </a:cubicBezTo>
                  <a:cubicBezTo>
                    <a:pt x="17303" y="2242"/>
                    <a:pt x="17380" y="2184"/>
                    <a:pt x="17360" y="2081"/>
                  </a:cubicBezTo>
                  <a:cubicBezTo>
                    <a:pt x="17260" y="1519"/>
                    <a:pt x="16822" y="1169"/>
                    <a:pt x="16347" y="907"/>
                  </a:cubicBezTo>
                  <a:cubicBezTo>
                    <a:pt x="15810" y="619"/>
                    <a:pt x="15223" y="432"/>
                    <a:pt x="14635" y="294"/>
                  </a:cubicBezTo>
                  <a:cubicBezTo>
                    <a:pt x="13708" y="74"/>
                    <a:pt x="12750" y="1"/>
                    <a:pt x="11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 name="Google Shape;862;p4"/>
            <p:cNvSpPr/>
            <p:nvPr/>
          </p:nvSpPr>
          <p:spPr>
            <a:xfrm>
              <a:off x="5650350" y="4760000"/>
              <a:ext cx="377475" cy="136875"/>
            </a:xfrm>
            <a:custGeom>
              <a:avLst/>
              <a:gdLst/>
              <a:ahLst/>
              <a:cxnLst/>
              <a:rect l="l" t="t" r="r" b="b"/>
              <a:pathLst>
                <a:path w="15099" h="5475" extrusionOk="0">
                  <a:moveTo>
                    <a:pt x="14889" y="0"/>
                  </a:moveTo>
                  <a:cubicBezTo>
                    <a:pt x="14824" y="0"/>
                    <a:pt x="14762" y="32"/>
                    <a:pt x="14738" y="105"/>
                  </a:cubicBezTo>
                  <a:cubicBezTo>
                    <a:pt x="14575" y="617"/>
                    <a:pt x="14375" y="1104"/>
                    <a:pt x="14075" y="1554"/>
                  </a:cubicBezTo>
                  <a:cubicBezTo>
                    <a:pt x="13788" y="1992"/>
                    <a:pt x="13438" y="2417"/>
                    <a:pt x="13063" y="2779"/>
                  </a:cubicBezTo>
                  <a:cubicBezTo>
                    <a:pt x="12213" y="3591"/>
                    <a:pt x="11226" y="4179"/>
                    <a:pt x="10102" y="4553"/>
                  </a:cubicBezTo>
                  <a:cubicBezTo>
                    <a:pt x="8927" y="4941"/>
                    <a:pt x="7677" y="5066"/>
                    <a:pt x="6440" y="5078"/>
                  </a:cubicBezTo>
                  <a:cubicBezTo>
                    <a:pt x="5228" y="5078"/>
                    <a:pt x="4016" y="4903"/>
                    <a:pt x="2916" y="4379"/>
                  </a:cubicBezTo>
                  <a:cubicBezTo>
                    <a:pt x="1804" y="3866"/>
                    <a:pt x="929" y="3016"/>
                    <a:pt x="304" y="1967"/>
                  </a:cubicBezTo>
                  <a:cubicBezTo>
                    <a:pt x="279" y="1927"/>
                    <a:pt x="241" y="1910"/>
                    <a:pt x="201" y="1910"/>
                  </a:cubicBezTo>
                  <a:cubicBezTo>
                    <a:pt x="105" y="1910"/>
                    <a:pt x="1" y="2010"/>
                    <a:pt x="54" y="2117"/>
                  </a:cubicBezTo>
                  <a:cubicBezTo>
                    <a:pt x="592" y="3079"/>
                    <a:pt x="1466" y="3841"/>
                    <a:pt x="2416" y="4379"/>
                  </a:cubicBezTo>
                  <a:cubicBezTo>
                    <a:pt x="3491" y="4978"/>
                    <a:pt x="4703" y="5328"/>
                    <a:pt x="5928" y="5441"/>
                  </a:cubicBezTo>
                  <a:cubicBezTo>
                    <a:pt x="6190" y="5464"/>
                    <a:pt x="6453" y="5475"/>
                    <a:pt x="6716" y="5475"/>
                  </a:cubicBezTo>
                  <a:cubicBezTo>
                    <a:pt x="7742" y="5475"/>
                    <a:pt x="8769" y="5307"/>
                    <a:pt x="9764" y="5028"/>
                  </a:cubicBezTo>
                  <a:cubicBezTo>
                    <a:pt x="10951" y="4691"/>
                    <a:pt x="12126" y="4141"/>
                    <a:pt x="13076" y="3329"/>
                  </a:cubicBezTo>
                  <a:cubicBezTo>
                    <a:pt x="14026" y="2529"/>
                    <a:pt x="14788" y="1404"/>
                    <a:pt x="15075" y="192"/>
                  </a:cubicBezTo>
                  <a:cubicBezTo>
                    <a:pt x="15098" y="78"/>
                    <a:pt x="14990" y="0"/>
                    <a:pt x="14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 name="Google Shape;863;p4"/>
            <p:cNvSpPr/>
            <p:nvPr/>
          </p:nvSpPr>
          <p:spPr>
            <a:xfrm>
              <a:off x="5574975" y="4623375"/>
              <a:ext cx="92600" cy="203900"/>
            </a:xfrm>
            <a:custGeom>
              <a:avLst/>
              <a:gdLst/>
              <a:ahLst/>
              <a:cxnLst/>
              <a:rect l="l" t="t" r="r" b="b"/>
              <a:pathLst>
                <a:path w="3704" h="8156" extrusionOk="0">
                  <a:moveTo>
                    <a:pt x="164" y="1"/>
                  </a:moveTo>
                  <a:cubicBezTo>
                    <a:pt x="81" y="1"/>
                    <a:pt x="0" y="79"/>
                    <a:pt x="32" y="184"/>
                  </a:cubicBezTo>
                  <a:cubicBezTo>
                    <a:pt x="370" y="1321"/>
                    <a:pt x="832" y="2420"/>
                    <a:pt x="1257" y="3520"/>
                  </a:cubicBezTo>
                  <a:cubicBezTo>
                    <a:pt x="1657" y="4545"/>
                    <a:pt x="1969" y="5620"/>
                    <a:pt x="2444" y="6607"/>
                  </a:cubicBezTo>
                  <a:cubicBezTo>
                    <a:pt x="2707" y="7157"/>
                    <a:pt x="3019" y="7669"/>
                    <a:pt x="3432" y="8106"/>
                  </a:cubicBezTo>
                  <a:cubicBezTo>
                    <a:pt x="3459" y="8141"/>
                    <a:pt x="3494" y="8155"/>
                    <a:pt x="3529" y="8155"/>
                  </a:cubicBezTo>
                  <a:cubicBezTo>
                    <a:pt x="3619" y="8155"/>
                    <a:pt x="3704" y="8056"/>
                    <a:pt x="3632" y="7957"/>
                  </a:cubicBezTo>
                  <a:cubicBezTo>
                    <a:pt x="3007" y="7094"/>
                    <a:pt x="2594" y="6132"/>
                    <a:pt x="2207" y="5157"/>
                  </a:cubicBezTo>
                  <a:cubicBezTo>
                    <a:pt x="1770" y="4108"/>
                    <a:pt x="1395" y="3020"/>
                    <a:pt x="1007" y="1946"/>
                  </a:cubicBezTo>
                  <a:cubicBezTo>
                    <a:pt x="782" y="1321"/>
                    <a:pt x="557" y="683"/>
                    <a:pt x="282" y="84"/>
                  </a:cubicBezTo>
                  <a:cubicBezTo>
                    <a:pt x="256" y="25"/>
                    <a:pt x="209"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 name="Google Shape;864;p4"/>
            <p:cNvSpPr/>
            <p:nvPr/>
          </p:nvSpPr>
          <p:spPr>
            <a:xfrm>
              <a:off x="6012975" y="4581875"/>
              <a:ext cx="35500" cy="213200"/>
            </a:xfrm>
            <a:custGeom>
              <a:avLst/>
              <a:gdLst/>
              <a:ahLst/>
              <a:cxnLst/>
              <a:rect l="l" t="t" r="r" b="b"/>
              <a:pathLst>
                <a:path w="1420" h="8528" extrusionOk="0">
                  <a:moveTo>
                    <a:pt x="1239" y="0"/>
                  </a:moveTo>
                  <a:cubicBezTo>
                    <a:pt x="1161" y="0"/>
                    <a:pt x="1083" y="44"/>
                    <a:pt x="1083" y="132"/>
                  </a:cubicBezTo>
                  <a:cubicBezTo>
                    <a:pt x="1108" y="1219"/>
                    <a:pt x="1045" y="2318"/>
                    <a:pt x="933" y="3406"/>
                  </a:cubicBezTo>
                  <a:cubicBezTo>
                    <a:pt x="808" y="4493"/>
                    <a:pt x="608" y="5568"/>
                    <a:pt x="383" y="6642"/>
                  </a:cubicBezTo>
                  <a:cubicBezTo>
                    <a:pt x="320" y="6942"/>
                    <a:pt x="245" y="7230"/>
                    <a:pt x="183" y="7517"/>
                  </a:cubicBezTo>
                  <a:cubicBezTo>
                    <a:pt x="108" y="7829"/>
                    <a:pt x="70" y="8142"/>
                    <a:pt x="8" y="8454"/>
                  </a:cubicBezTo>
                  <a:cubicBezTo>
                    <a:pt x="0" y="8500"/>
                    <a:pt x="35" y="8527"/>
                    <a:pt x="68" y="8527"/>
                  </a:cubicBezTo>
                  <a:cubicBezTo>
                    <a:pt x="89" y="8527"/>
                    <a:pt x="111" y="8516"/>
                    <a:pt x="120" y="8492"/>
                  </a:cubicBezTo>
                  <a:cubicBezTo>
                    <a:pt x="233" y="8229"/>
                    <a:pt x="345" y="7979"/>
                    <a:pt x="445" y="7717"/>
                  </a:cubicBezTo>
                  <a:cubicBezTo>
                    <a:pt x="533" y="7455"/>
                    <a:pt x="595" y="7180"/>
                    <a:pt x="670" y="6917"/>
                  </a:cubicBezTo>
                  <a:cubicBezTo>
                    <a:pt x="808" y="6380"/>
                    <a:pt x="920" y="5843"/>
                    <a:pt x="1020" y="5293"/>
                  </a:cubicBezTo>
                  <a:cubicBezTo>
                    <a:pt x="1220" y="4205"/>
                    <a:pt x="1333" y="3106"/>
                    <a:pt x="1383" y="2006"/>
                  </a:cubicBezTo>
                  <a:cubicBezTo>
                    <a:pt x="1420" y="1381"/>
                    <a:pt x="1408" y="756"/>
                    <a:pt x="1395" y="132"/>
                  </a:cubicBezTo>
                  <a:cubicBezTo>
                    <a:pt x="1395" y="44"/>
                    <a:pt x="1317" y="0"/>
                    <a:pt x="1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 name="Google Shape;865;p4"/>
            <p:cNvSpPr/>
            <p:nvPr/>
          </p:nvSpPr>
          <p:spPr>
            <a:xfrm>
              <a:off x="5885700" y="4823825"/>
              <a:ext cx="1900" cy="650"/>
            </a:xfrm>
            <a:custGeom>
              <a:avLst/>
              <a:gdLst/>
              <a:ahLst/>
              <a:cxnLst/>
              <a:rect l="l" t="t" r="r" b="b"/>
              <a:pathLst>
                <a:path w="76" h="26" extrusionOk="0">
                  <a:moveTo>
                    <a:pt x="13" y="1"/>
                  </a:moveTo>
                  <a:cubicBezTo>
                    <a:pt x="0" y="13"/>
                    <a:pt x="0" y="13"/>
                    <a:pt x="0" y="13"/>
                  </a:cubicBezTo>
                  <a:cubicBezTo>
                    <a:pt x="0" y="26"/>
                    <a:pt x="13" y="26"/>
                    <a:pt x="13" y="26"/>
                  </a:cubicBezTo>
                  <a:lnTo>
                    <a:pt x="63" y="26"/>
                  </a:lnTo>
                  <a:cubicBezTo>
                    <a:pt x="75" y="26"/>
                    <a:pt x="75" y="13"/>
                    <a:pt x="75" y="13"/>
                  </a:cubicBezTo>
                  <a:cubicBezTo>
                    <a:pt x="75" y="1"/>
                    <a:pt x="63" y="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 name="Google Shape;866;p4"/>
            <p:cNvSpPr/>
            <p:nvPr/>
          </p:nvSpPr>
          <p:spPr>
            <a:xfrm>
              <a:off x="5613500" y="4680575"/>
              <a:ext cx="430400" cy="102700"/>
            </a:xfrm>
            <a:custGeom>
              <a:avLst/>
              <a:gdLst/>
              <a:ahLst/>
              <a:cxnLst/>
              <a:rect l="l" t="t" r="r" b="b"/>
              <a:pathLst>
                <a:path w="17216" h="4108" extrusionOk="0">
                  <a:moveTo>
                    <a:pt x="17070" y="1"/>
                  </a:moveTo>
                  <a:cubicBezTo>
                    <a:pt x="17041" y="1"/>
                    <a:pt x="17011" y="14"/>
                    <a:pt x="16987" y="45"/>
                  </a:cubicBezTo>
                  <a:cubicBezTo>
                    <a:pt x="15487" y="1957"/>
                    <a:pt x="13163" y="2744"/>
                    <a:pt x="10863" y="3219"/>
                  </a:cubicBezTo>
                  <a:cubicBezTo>
                    <a:pt x="9201" y="3560"/>
                    <a:pt x="7477" y="3883"/>
                    <a:pt x="5761" y="3883"/>
                  </a:cubicBezTo>
                  <a:cubicBezTo>
                    <a:pt x="5026" y="3883"/>
                    <a:pt x="4292" y="3824"/>
                    <a:pt x="3565" y="3682"/>
                  </a:cubicBezTo>
                  <a:cubicBezTo>
                    <a:pt x="2365" y="3444"/>
                    <a:pt x="1203" y="2982"/>
                    <a:pt x="229" y="2219"/>
                  </a:cubicBezTo>
                  <a:cubicBezTo>
                    <a:pt x="207" y="2203"/>
                    <a:pt x="185" y="2196"/>
                    <a:pt x="163" y="2196"/>
                  </a:cubicBezTo>
                  <a:cubicBezTo>
                    <a:pt x="73" y="2196"/>
                    <a:pt x="0" y="2324"/>
                    <a:pt x="91" y="2394"/>
                  </a:cubicBezTo>
                  <a:cubicBezTo>
                    <a:pt x="1687" y="3662"/>
                    <a:pt x="3731" y="4108"/>
                    <a:pt x="5740" y="4108"/>
                  </a:cubicBezTo>
                  <a:cubicBezTo>
                    <a:pt x="6029" y="4108"/>
                    <a:pt x="6316" y="4099"/>
                    <a:pt x="6602" y="4081"/>
                  </a:cubicBezTo>
                  <a:cubicBezTo>
                    <a:pt x="7914" y="4006"/>
                    <a:pt x="9214" y="3769"/>
                    <a:pt x="10501" y="3519"/>
                  </a:cubicBezTo>
                  <a:cubicBezTo>
                    <a:pt x="11775" y="3269"/>
                    <a:pt x="13050" y="2982"/>
                    <a:pt x="14225" y="2469"/>
                  </a:cubicBezTo>
                  <a:cubicBezTo>
                    <a:pt x="15375" y="1957"/>
                    <a:pt x="16449" y="1232"/>
                    <a:pt x="17162" y="170"/>
                  </a:cubicBezTo>
                  <a:cubicBezTo>
                    <a:pt x="17216" y="89"/>
                    <a:pt x="17146" y="1"/>
                    <a:pt x="17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 name="Google Shape;867;p4"/>
            <p:cNvSpPr/>
            <p:nvPr/>
          </p:nvSpPr>
          <p:spPr>
            <a:xfrm>
              <a:off x="5646525" y="4775200"/>
              <a:ext cx="377150" cy="83075"/>
            </a:xfrm>
            <a:custGeom>
              <a:avLst/>
              <a:gdLst/>
              <a:ahLst/>
              <a:cxnLst/>
              <a:rect l="l" t="t" r="r" b="b"/>
              <a:pathLst>
                <a:path w="15086" h="3323" extrusionOk="0">
                  <a:moveTo>
                    <a:pt x="14951" y="1"/>
                  </a:moveTo>
                  <a:cubicBezTo>
                    <a:pt x="14939" y="1"/>
                    <a:pt x="14927" y="3"/>
                    <a:pt x="14916" y="9"/>
                  </a:cubicBezTo>
                  <a:cubicBezTo>
                    <a:pt x="14716" y="134"/>
                    <a:pt x="14553" y="296"/>
                    <a:pt x="14366" y="446"/>
                  </a:cubicBezTo>
                  <a:cubicBezTo>
                    <a:pt x="14179" y="609"/>
                    <a:pt x="13991" y="759"/>
                    <a:pt x="13791" y="909"/>
                  </a:cubicBezTo>
                  <a:cubicBezTo>
                    <a:pt x="13391" y="1196"/>
                    <a:pt x="12979" y="1459"/>
                    <a:pt x="12541" y="1671"/>
                  </a:cubicBezTo>
                  <a:cubicBezTo>
                    <a:pt x="11654" y="2121"/>
                    <a:pt x="10704" y="2433"/>
                    <a:pt x="9730" y="2671"/>
                  </a:cubicBezTo>
                  <a:cubicBezTo>
                    <a:pt x="8523" y="2951"/>
                    <a:pt x="7259" y="3152"/>
                    <a:pt x="6004" y="3152"/>
                  </a:cubicBezTo>
                  <a:cubicBezTo>
                    <a:pt x="5074" y="3152"/>
                    <a:pt x="4150" y="3042"/>
                    <a:pt x="3256" y="2771"/>
                  </a:cubicBezTo>
                  <a:cubicBezTo>
                    <a:pt x="2719" y="2608"/>
                    <a:pt x="2182" y="2408"/>
                    <a:pt x="1682" y="2146"/>
                  </a:cubicBezTo>
                  <a:cubicBezTo>
                    <a:pt x="1169" y="1884"/>
                    <a:pt x="720" y="1546"/>
                    <a:pt x="245" y="1221"/>
                  </a:cubicBezTo>
                  <a:cubicBezTo>
                    <a:pt x="226" y="1210"/>
                    <a:pt x="205" y="1204"/>
                    <a:pt x="184" y="1204"/>
                  </a:cubicBezTo>
                  <a:cubicBezTo>
                    <a:pt x="93" y="1204"/>
                    <a:pt x="1" y="1302"/>
                    <a:pt x="82" y="1384"/>
                  </a:cubicBezTo>
                  <a:cubicBezTo>
                    <a:pt x="432" y="1746"/>
                    <a:pt x="869" y="2008"/>
                    <a:pt x="1307" y="2246"/>
                  </a:cubicBezTo>
                  <a:cubicBezTo>
                    <a:pt x="1769" y="2508"/>
                    <a:pt x="2257" y="2708"/>
                    <a:pt x="2757" y="2858"/>
                  </a:cubicBezTo>
                  <a:cubicBezTo>
                    <a:pt x="3831" y="3183"/>
                    <a:pt x="4956" y="3321"/>
                    <a:pt x="6056" y="3321"/>
                  </a:cubicBezTo>
                  <a:cubicBezTo>
                    <a:pt x="6140" y="3322"/>
                    <a:pt x="6224" y="3322"/>
                    <a:pt x="6309" y="3322"/>
                  </a:cubicBezTo>
                  <a:cubicBezTo>
                    <a:pt x="8375" y="3322"/>
                    <a:pt x="10457" y="3023"/>
                    <a:pt x="12341" y="2158"/>
                  </a:cubicBezTo>
                  <a:cubicBezTo>
                    <a:pt x="12854" y="1921"/>
                    <a:pt x="13354" y="1646"/>
                    <a:pt x="13829" y="1321"/>
                  </a:cubicBezTo>
                  <a:cubicBezTo>
                    <a:pt x="14066" y="1159"/>
                    <a:pt x="14303" y="971"/>
                    <a:pt x="14516" y="784"/>
                  </a:cubicBezTo>
                  <a:cubicBezTo>
                    <a:pt x="14716" y="596"/>
                    <a:pt x="14928" y="409"/>
                    <a:pt x="15053" y="146"/>
                  </a:cubicBezTo>
                  <a:cubicBezTo>
                    <a:pt x="15085" y="83"/>
                    <a:pt x="15018" y="1"/>
                    <a:pt x="14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 name="Google Shape;868;p4"/>
            <p:cNvSpPr/>
            <p:nvPr/>
          </p:nvSpPr>
          <p:spPr>
            <a:xfrm>
              <a:off x="5642025" y="4790700"/>
              <a:ext cx="61450" cy="30400"/>
            </a:xfrm>
            <a:custGeom>
              <a:avLst/>
              <a:gdLst/>
              <a:ahLst/>
              <a:cxnLst/>
              <a:rect l="l" t="t" r="r" b="b"/>
              <a:pathLst>
                <a:path w="2458" h="1216" extrusionOk="0">
                  <a:moveTo>
                    <a:pt x="187" y="0"/>
                  </a:moveTo>
                  <a:cubicBezTo>
                    <a:pt x="79" y="0"/>
                    <a:pt x="0" y="155"/>
                    <a:pt x="112" y="226"/>
                  </a:cubicBezTo>
                  <a:cubicBezTo>
                    <a:pt x="800" y="689"/>
                    <a:pt x="1599" y="989"/>
                    <a:pt x="2399" y="1214"/>
                  </a:cubicBezTo>
                  <a:cubicBezTo>
                    <a:pt x="2403" y="1215"/>
                    <a:pt x="2407" y="1216"/>
                    <a:pt x="2411" y="1216"/>
                  </a:cubicBezTo>
                  <a:cubicBezTo>
                    <a:pt x="2441" y="1216"/>
                    <a:pt x="2458" y="1175"/>
                    <a:pt x="2424" y="1164"/>
                  </a:cubicBezTo>
                  <a:cubicBezTo>
                    <a:pt x="2037" y="1039"/>
                    <a:pt x="1649" y="876"/>
                    <a:pt x="1287" y="676"/>
                  </a:cubicBezTo>
                  <a:cubicBezTo>
                    <a:pt x="937" y="476"/>
                    <a:pt x="600" y="251"/>
                    <a:pt x="262" y="26"/>
                  </a:cubicBezTo>
                  <a:cubicBezTo>
                    <a:pt x="237" y="8"/>
                    <a:pt x="211" y="0"/>
                    <a:pt x="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 name="Google Shape;869;p4"/>
            <p:cNvSpPr/>
            <p:nvPr/>
          </p:nvSpPr>
          <p:spPr>
            <a:xfrm>
              <a:off x="5723225" y="4782000"/>
              <a:ext cx="268075" cy="59000"/>
            </a:xfrm>
            <a:custGeom>
              <a:avLst/>
              <a:gdLst/>
              <a:ahLst/>
              <a:cxnLst/>
              <a:rect l="l" t="t" r="r" b="b"/>
              <a:pathLst>
                <a:path w="10723" h="2360" extrusionOk="0">
                  <a:moveTo>
                    <a:pt x="10567" y="0"/>
                  </a:moveTo>
                  <a:cubicBezTo>
                    <a:pt x="10553" y="0"/>
                    <a:pt x="10538" y="4"/>
                    <a:pt x="10523" y="12"/>
                  </a:cubicBezTo>
                  <a:cubicBezTo>
                    <a:pt x="9898" y="349"/>
                    <a:pt x="9286" y="687"/>
                    <a:pt x="8624" y="962"/>
                  </a:cubicBezTo>
                  <a:cubicBezTo>
                    <a:pt x="7974" y="1224"/>
                    <a:pt x="7299" y="1449"/>
                    <a:pt x="6624" y="1637"/>
                  </a:cubicBezTo>
                  <a:cubicBezTo>
                    <a:pt x="5425" y="1942"/>
                    <a:pt x="4179" y="2123"/>
                    <a:pt x="2943" y="2123"/>
                  </a:cubicBezTo>
                  <a:cubicBezTo>
                    <a:pt x="2762" y="2123"/>
                    <a:pt x="2581" y="2119"/>
                    <a:pt x="2400" y="2111"/>
                  </a:cubicBezTo>
                  <a:cubicBezTo>
                    <a:pt x="1613" y="2074"/>
                    <a:pt x="813" y="2024"/>
                    <a:pt x="26" y="1861"/>
                  </a:cubicBezTo>
                  <a:cubicBezTo>
                    <a:pt x="1" y="1861"/>
                    <a:pt x="1" y="1899"/>
                    <a:pt x="26" y="1911"/>
                  </a:cubicBezTo>
                  <a:cubicBezTo>
                    <a:pt x="726" y="2086"/>
                    <a:pt x="1438" y="2236"/>
                    <a:pt x="2163" y="2311"/>
                  </a:cubicBezTo>
                  <a:cubicBezTo>
                    <a:pt x="2500" y="2347"/>
                    <a:pt x="2839" y="2360"/>
                    <a:pt x="3179" y="2360"/>
                  </a:cubicBezTo>
                  <a:cubicBezTo>
                    <a:pt x="3558" y="2360"/>
                    <a:pt x="3937" y="2344"/>
                    <a:pt x="4312" y="2324"/>
                  </a:cubicBezTo>
                  <a:cubicBezTo>
                    <a:pt x="5737" y="2249"/>
                    <a:pt x="7174" y="1899"/>
                    <a:pt x="8486" y="1362"/>
                  </a:cubicBezTo>
                  <a:cubicBezTo>
                    <a:pt x="9236" y="1049"/>
                    <a:pt x="9973" y="687"/>
                    <a:pt x="10636" y="224"/>
                  </a:cubicBezTo>
                  <a:cubicBezTo>
                    <a:pt x="10722" y="159"/>
                    <a:pt x="10659" y="0"/>
                    <a:pt x="10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 name="Google Shape;870;p4"/>
            <p:cNvSpPr/>
            <p:nvPr/>
          </p:nvSpPr>
          <p:spPr>
            <a:xfrm>
              <a:off x="5809775" y="4726875"/>
              <a:ext cx="227400" cy="78875"/>
            </a:xfrm>
            <a:custGeom>
              <a:avLst/>
              <a:gdLst/>
              <a:ahLst/>
              <a:cxnLst/>
              <a:rect l="l" t="t" r="r" b="b"/>
              <a:pathLst>
                <a:path w="9096" h="3155" extrusionOk="0">
                  <a:moveTo>
                    <a:pt x="8874" y="1"/>
                  </a:moveTo>
                  <a:cubicBezTo>
                    <a:pt x="8846" y="1"/>
                    <a:pt x="8816" y="9"/>
                    <a:pt x="8786" y="30"/>
                  </a:cubicBezTo>
                  <a:cubicBezTo>
                    <a:pt x="6811" y="1430"/>
                    <a:pt x="4562" y="2417"/>
                    <a:pt x="2162" y="2767"/>
                  </a:cubicBezTo>
                  <a:cubicBezTo>
                    <a:pt x="1488" y="2879"/>
                    <a:pt x="813" y="2929"/>
                    <a:pt x="138" y="2942"/>
                  </a:cubicBezTo>
                  <a:cubicBezTo>
                    <a:pt x="1" y="2954"/>
                    <a:pt x="26" y="3154"/>
                    <a:pt x="163" y="3154"/>
                  </a:cubicBezTo>
                  <a:cubicBezTo>
                    <a:pt x="1388" y="3117"/>
                    <a:pt x="2612" y="2929"/>
                    <a:pt x="3800" y="2617"/>
                  </a:cubicBezTo>
                  <a:cubicBezTo>
                    <a:pt x="4962" y="2317"/>
                    <a:pt x="6124" y="1905"/>
                    <a:pt x="7199" y="1355"/>
                  </a:cubicBezTo>
                  <a:cubicBezTo>
                    <a:pt x="7811" y="1030"/>
                    <a:pt x="8398" y="667"/>
                    <a:pt x="8973" y="267"/>
                  </a:cubicBezTo>
                  <a:cubicBezTo>
                    <a:pt x="9096" y="176"/>
                    <a:pt x="9001" y="1"/>
                    <a:pt x="88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 name="Google Shape;871;p4"/>
            <p:cNvSpPr/>
            <p:nvPr/>
          </p:nvSpPr>
          <p:spPr>
            <a:xfrm>
              <a:off x="5624550" y="4757925"/>
              <a:ext cx="157750" cy="48275"/>
            </a:xfrm>
            <a:custGeom>
              <a:avLst/>
              <a:gdLst/>
              <a:ahLst/>
              <a:cxnLst/>
              <a:rect l="l" t="t" r="r" b="b"/>
              <a:pathLst>
                <a:path w="6310" h="1931" extrusionOk="0">
                  <a:moveTo>
                    <a:pt x="149" y="0"/>
                  </a:moveTo>
                  <a:cubicBezTo>
                    <a:pt x="53" y="0"/>
                    <a:pt x="0" y="148"/>
                    <a:pt x="86" y="213"/>
                  </a:cubicBezTo>
                  <a:cubicBezTo>
                    <a:pt x="299" y="375"/>
                    <a:pt x="536" y="500"/>
                    <a:pt x="774" y="625"/>
                  </a:cubicBezTo>
                  <a:cubicBezTo>
                    <a:pt x="1011" y="750"/>
                    <a:pt x="1261" y="875"/>
                    <a:pt x="1511" y="987"/>
                  </a:cubicBezTo>
                  <a:cubicBezTo>
                    <a:pt x="2011" y="1187"/>
                    <a:pt x="2523" y="1362"/>
                    <a:pt x="3048" y="1500"/>
                  </a:cubicBezTo>
                  <a:cubicBezTo>
                    <a:pt x="3561" y="1650"/>
                    <a:pt x="4073" y="1750"/>
                    <a:pt x="4598" y="1825"/>
                  </a:cubicBezTo>
                  <a:cubicBezTo>
                    <a:pt x="4991" y="1881"/>
                    <a:pt x="5399" y="1930"/>
                    <a:pt x="5805" y="1930"/>
                  </a:cubicBezTo>
                  <a:cubicBezTo>
                    <a:pt x="5940" y="1930"/>
                    <a:pt x="6075" y="1925"/>
                    <a:pt x="6210" y="1912"/>
                  </a:cubicBezTo>
                  <a:cubicBezTo>
                    <a:pt x="6247" y="1912"/>
                    <a:pt x="6272" y="1887"/>
                    <a:pt x="6285" y="1850"/>
                  </a:cubicBezTo>
                  <a:cubicBezTo>
                    <a:pt x="6297" y="1837"/>
                    <a:pt x="6310" y="1812"/>
                    <a:pt x="6297" y="1800"/>
                  </a:cubicBezTo>
                  <a:cubicBezTo>
                    <a:pt x="6285" y="1787"/>
                    <a:pt x="6285" y="1787"/>
                    <a:pt x="6285" y="1775"/>
                  </a:cubicBezTo>
                  <a:cubicBezTo>
                    <a:pt x="6272" y="1750"/>
                    <a:pt x="6235" y="1712"/>
                    <a:pt x="6197" y="1712"/>
                  </a:cubicBezTo>
                  <a:cubicBezTo>
                    <a:pt x="5672" y="1687"/>
                    <a:pt x="5148" y="1687"/>
                    <a:pt x="4623" y="1625"/>
                  </a:cubicBezTo>
                  <a:cubicBezTo>
                    <a:pt x="4085" y="1575"/>
                    <a:pt x="3561" y="1462"/>
                    <a:pt x="3061" y="1325"/>
                  </a:cubicBezTo>
                  <a:cubicBezTo>
                    <a:pt x="2548" y="1175"/>
                    <a:pt x="2073" y="987"/>
                    <a:pt x="1599" y="762"/>
                  </a:cubicBezTo>
                  <a:cubicBezTo>
                    <a:pt x="1374" y="663"/>
                    <a:pt x="1136" y="550"/>
                    <a:pt x="911" y="425"/>
                  </a:cubicBezTo>
                  <a:cubicBezTo>
                    <a:pt x="674" y="300"/>
                    <a:pt x="449" y="138"/>
                    <a:pt x="199" y="13"/>
                  </a:cubicBezTo>
                  <a:cubicBezTo>
                    <a:pt x="182" y="4"/>
                    <a:pt x="165" y="0"/>
                    <a:pt x="1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 name="Google Shape;872;p4"/>
            <p:cNvSpPr/>
            <p:nvPr/>
          </p:nvSpPr>
          <p:spPr>
            <a:xfrm>
              <a:off x="5600525" y="4650900"/>
              <a:ext cx="449875" cy="94875"/>
            </a:xfrm>
            <a:custGeom>
              <a:avLst/>
              <a:gdLst/>
              <a:ahLst/>
              <a:cxnLst/>
              <a:rect l="l" t="t" r="r" b="b"/>
              <a:pathLst>
                <a:path w="17995" h="3795" extrusionOk="0">
                  <a:moveTo>
                    <a:pt x="17719" y="1"/>
                  </a:moveTo>
                  <a:cubicBezTo>
                    <a:pt x="17686" y="1"/>
                    <a:pt x="17651" y="10"/>
                    <a:pt x="17618" y="32"/>
                  </a:cubicBezTo>
                  <a:cubicBezTo>
                    <a:pt x="15531" y="1444"/>
                    <a:pt x="13119" y="2444"/>
                    <a:pt x="10682" y="3019"/>
                  </a:cubicBezTo>
                  <a:cubicBezTo>
                    <a:pt x="9248" y="3358"/>
                    <a:pt x="7764" y="3578"/>
                    <a:pt x="6287" y="3578"/>
                  </a:cubicBezTo>
                  <a:cubicBezTo>
                    <a:pt x="5421" y="3578"/>
                    <a:pt x="4558" y="3502"/>
                    <a:pt x="3709" y="3331"/>
                  </a:cubicBezTo>
                  <a:cubicBezTo>
                    <a:pt x="3097" y="3194"/>
                    <a:pt x="2497" y="3019"/>
                    <a:pt x="1922" y="2769"/>
                  </a:cubicBezTo>
                  <a:cubicBezTo>
                    <a:pt x="1335" y="2519"/>
                    <a:pt x="810" y="2182"/>
                    <a:pt x="310" y="1794"/>
                  </a:cubicBezTo>
                  <a:cubicBezTo>
                    <a:pt x="283" y="1774"/>
                    <a:pt x="254" y="1765"/>
                    <a:pt x="226" y="1765"/>
                  </a:cubicBezTo>
                  <a:cubicBezTo>
                    <a:pt x="103" y="1765"/>
                    <a:pt x="0" y="1940"/>
                    <a:pt x="123" y="2032"/>
                  </a:cubicBezTo>
                  <a:cubicBezTo>
                    <a:pt x="1022" y="2694"/>
                    <a:pt x="2122" y="3132"/>
                    <a:pt x="3197" y="3419"/>
                  </a:cubicBezTo>
                  <a:cubicBezTo>
                    <a:pt x="4242" y="3680"/>
                    <a:pt x="5321" y="3795"/>
                    <a:pt x="6402" y="3795"/>
                  </a:cubicBezTo>
                  <a:cubicBezTo>
                    <a:pt x="6458" y="3795"/>
                    <a:pt x="6515" y="3794"/>
                    <a:pt x="6571" y="3794"/>
                  </a:cubicBezTo>
                  <a:cubicBezTo>
                    <a:pt x="9095" y="3769"/>
                    <a:pt x="11620" y="3281"/>
                    <a:pt x="13969" y="2344"/>
                  </a:cubicBezTo>
                  <a:cubicBezTo>
                    <a:pt x="15331" y="1807"/>
                    <a:pt x="16606" y="1107"/>
                    <a:pt x="17831" y="307"/>
                  </a:cubicBezTo>
                  <a:cubicBezTo>
                    <a:pt x="17995" y="205"/>
                    <a:pt x="17872" y="1"/>
                    <a:pt x="17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 name="Google Shape;873;p4"/>
            <p:cNvSpPr/>
            <p:nvPr/>
          </p:nvSpPr>
          <p:spPr>
            <a:xfrm>
              <a:off x="5586225" y="4652900"/>
              <a:ext cx="231100" cy="46700"/>
            </a:xfrm>
            <a:custGeom>
              <a:avLst/>
              <a:gdLst/>
              <a:ahLst/>
              <a:cxnLst/>
              <a:rect l="l" t="t" r="r" b="b"/>
              <a:pathLst>
                <a:path w="9244" h="1868" extrusionOk="0">
                  <a:moveTo>
                    <a:pt x="203" y="0"/>
                  </a:moveTo>
                  <a:cubicBezTo>
                    <a:pt x="88" y="0"/>
                    <a:pt x="1" y="187"/>
                    <a:pt x="120" y="252"/>
                  </a:cubicBezTo>
                  <a:cubicBezTo>
                    <a:pt x="2108" y="1383"/>
                    <a:pt x="4437" y="1868"/>
                    <a:pt x="6706" y="1868"/>
                  </a:cubicBezTo>
                  <a:cubicBezTo>
                    <a:pt x="6819" y="1868"/>
                    <a:pt x="6931" y="1867"/>
                    <a:pt x="7043" y="1864"/>
                  </a:cubicBezTo>
                  <a:cubicBezTo>
                    <a:pt x="7730" y="1852"/>
                    <a:pt x="8418" y="1752"/>
                    <a:pt x="9080" y="1614"/>
                  </a:cubicBezTo>
                  <a:cubicBezTo>
                    <a:pt x="9244" y="1579"/>
                    <a:pt x="9221" y="1336"/>
                    <a:pt x="9074" y="1336"/>
                  </a:cubicBezTo>
                  <a:cubicBezTo>
                    <a:pt x="9064" y="1336"/>
                    <a:pt x="9054" y="1337"/>
                    <a:pt x="9042" y="1339"/>
                  </a:cubicBezTo>
                  <a:cubicBezTo>
                    <a:pt x="8118" y="1530"/>
                    <a:pt x="7161" y="1649"/>
                    <a:pt x="6211" y="1649"/>
                  </a:cubicBezTo>
                  <a:cubicBezTo>
                    <a:pt x="5980" y="1649"/>
                    <a:pt x="5749" y="1642"/>
                    <a:pt x="5518" y="1627"/>
                  </a:cubicBezTo>
                  <a:cubicBezTo>
                    <a:pt x="4331" y="1539"/>
                    <a:pt x="3169" y="1289"/>
                    <a:pt x="2057" y="865"/>
                  </a:cubicBezTo>
                  <a:cubicBezTo>
                    <a:pt x="1444" y="627"/>
                    <a:pt x="832" y="327"/>
                    <a:pt x="257" y="15"/>
                  </a:cubicBezTo>
                  <a:cubicBezTo>
                    <a:pt x="239" y="5"/>
                    <a:pt x="221" y="0"/>
                    <a:pt x="2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 name="Google Shape;874;p4"/>
            <p:cNvSpPr/>
            <p:nvPr/>
          </p:nvSpPr>
          <p:spPr>
            <a:xfrm>
              <a:off x="5840500" y="4603050"/>
              <a:ext cx="210025" cy="84625"/>
            </a:xfrm>
            <a:custGeom>
              <a:avLst/>
              <a:gdLst/>
              <a:ahLst/>
              <a:cxnLst/>
              <a:rect l="l" t="t" r="r" b="b"/>
              <a:pathLst>
                <a:path w="8401" h="3385" extrusionOk="0">
                  <a:moveTo>
                    <a:pt x="8163" y="0"/>
                  </a:moveTo>
                  <a:cubicBezTo>
                    <a:pt x="8132" y="0"/>
                    <a:pt x="8100" y="10"/>
                    <a:pt x="8069" y="34"/>
                  </a:cubicBezTo>
                  <a:cubicBezTo>
                    <a:pt x="6282" y="1421"/>
                    <a:pt x="4220" y="2409"/>
                    <a:pt x="1996" y="2884"/>
                  </a:cubicBezTo>
                  <a:cubicBezTo>
                    <a:pt x="1383" y="3021"/>
                    <a:pt x="746" y="3121"/>
                    <a:pt x="121" y="3208"/>
                  </a:cubicBezTo>
                  <a:cubicBezTo>
                    <a:pt x="0" y="3221"/>
                    <a:pt x="31" y="3384"/>
                    <a:pt x="135" y="3384"/>
                  </a:cubicBezTo>
                  <a:cubicBezTo>
                    <a:pt x="138" y="3384"/>
                    <a:pt x="142" y="3384"/>
                    <a:pt x="146" y="3383"/>
                  </a:cubicBezTo>
                  <a:cubicBezTo>
                    <a:pt x="1283" y="3358"/>
                    <a:pt x="2408" y="3109"/>
                    <a:pt x="3495" y="2771"/>
                  </a:cubicBezTo>
                  <a:cubicBezTo>
                    <a:pt x="4595" y="2421"/>
                    <a:pt x="5657" y="1946"/>
                    <a:pt x="6644" y="1371"/>
                  </a:cubicBezTo>
                  <a:cubicBezTo>
                    <a:pt x="7219" y="1047"/>
                    <a:pt x="7757" y="684"/>
                    <a:pt x="8269" y="284"/>
                  </a:cubicBezTo>
                  <a:cubicBezTo>
                    <a:pt x="8400" y="183"/>
                    <a:pt x="8295" y="0"/>
                    <a:pt x="8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 name="Google Shape;875;p4"/>
            <p:cNvSpPr/>
            <p:nvPr/>
          </p:nvSpPr>
          <p:spPr>
            <a:xfrm>
              <a:off x="5590875" y="4667075"/>
              <a:ext cx="360500" cy="57750"/>
            </a:xfrm>
            <a:custGeom>
              <a:avLst/>
              <a:gdLst/>
              <a:ahLst/>
              <a:cxnLst/>
              <a:rect l="l" t="t" r="r" b="b"/>
              <a:pathLst>
                <a:path w="14420" h="2310" extrusionOk="0">
                  <a:moveTo>
                    <a:pt x="184" y="1"/>
                  </a:moveTo>
                  <a:cubicBezTo>
                    <a:pt x="88" y="1"/>
                    <a:pt x="1" y="109"/>
                    <a:pt x="84" y="210"/>
                  </a:cubicBezTo>
                  <a:cubicBezTo>
                    <a:pt x="621" y="885"/>
                    <a:pt x="1433" y="1297"/>
                    <a:pt x="2246" y="1572"/>
                  </a:cubicBezTo>
                  <a:cubicBezTo>
                    <a:pt x="3145" y="1885"/>
                    <a:pt x="4095" y="2060"/>
                    <a:pt x="5045" y="2185"/>
                  </a:cubicBezTo>
                  <a:cubicBezTo>
                    <a:pt x="5753" y="2268"/>
                    <a:pt x="6467" y="2310"/>
                    <a:pt x="7181" y="2310"/>
                  </a:cubicBezTo>
                  <a:cubicBezTo>
                    <a:pt x="8497" y="2310"/>
                    <a:pt x="9814" y="2168"/>
                    <a:pt x="11093" y="1885"/>
                  </a:cubicBezTo>
                  <a:cubicBezTo>
                    <a:pt x="12218" y="1635"/>
                    <a:pt x="13318" y="1285"/>
                    <a:pt x="14330" y="760"/>
                  </a:cubicBezTo>
                  <a:cubicBezTo>
                    <a:pt x="14419" y="715"/>
                    <a:pt x="14379" y="592"/>
                    <a:pt x="14299" y="592"/>
                  </a:cubicBezTo>
                  <a:cubicBezTo>
                    <a:pt x="14289" y="592"/>
                    <a:pt x="14278" y="593"/>
                    <a:pt x="14268" y="598"/>
                  </a:cubicBezTo>
                  <a:cubicBezTo>
                    <a:pt x="12406" y="1297"/>
                    <a:pt x="10506" y="1860"/>
                    <a:pt x="8507" y="2022"/>
                  </a:cubicBezTo>
                  <a:cubicBezTo>
                    <a:pt x="8029" y="2060"/>
                    <a:pt x="7544" y="2079"/>
                    <a:pt x="7058" y="2079"/>
                  </a:cubicBezTo>
                  <a:cubicBezTo>
                    <a:pt x="5599" y="2079"/>
                    <a:pt x="4120" y="1903"/>
                    <a:pt x="2733" y="1510"/>
                  </a:cubicBezTo>
                  <a:cubicBezTo>
                    <a:pt x="1783" y="1235"/>
                    <a:pt x="934" y="810"/>
                    <a:pt x="284" y="48"/>
                  </a:cubicBezTo>
                  <a:cubicBezTo>
                    <a:pt x="254" y="15"/>
                    <a:pt x="218"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 name="Google Shape;876;p4"/>
            <p:cNvSpPr/>
            <p:nvPr/>
          </p:nvSpPr>
          <p:spPr>
            <a:xfrm>
              <a:off x="5965475" y="4627600"/>
              <a:ext cx="82700" cy="50075"/>
            </a:xfrm>
            <a:custGeom>
              <a:avLst/>
              <a:gdLst/>
              <a:ahLst/>
              <a:cxnLst/>
              <a:rect l="l" t="t" r="r" b="b"/>
              <a:pathLst>
                <a:path w="3308" h="2003" extrusionOk="0">
                  <a:moveTo>
                    <a:pt x="3104" y="1"/>
                  </a:moveTo>
                  <a:cubicBezTo>
                    <a:pt x="3080" y="1"/>
                    <a:pt x="3055" y="9"/>
                    <a:pt x="3033" y="27"/>
                  </a:cubicBezTo>
                  <a:cubicBezTo>
                    <a:pt x="2583" y="402"/>
                    <a:pt x="2108" y="739"/>
                    <a:pt x="1608" y="1039"/>
                  </a:cubicBezTo>
                  <a:cubicBezTo>
                    <a:pt x="1358" y="1202"/>
                    <a:pt x="1096" y="1339"/>
                    <a:pt x="833" y="1489"/>
                  </a:cubicBezTo>
                  <a:cubicBezTo>
                    <a:pt x="571" y="1627"/>
                    <a:pt x="321" y="1777"/>
                    <a:pt x="58" y="1902"/>
                  </a:cubicBezTo>
                  <a:cubicBezTo>
                    <a:pt x="0" y="1925"/>
                    <a:pt x="29" y="2003"/>
                    <a:pt x="84" y="2003"/>
                  </a:cubicBezTo>
                  <a:cubicBezTo>
                    <a:pt x="88" y="2003"/>
                    <a:pt x="92" y="2002"/>
                    <a:pt x="96" y="2002"/>
                  </a:cubicBezTo>
                  <a:cubicBezTo>
                    <a:pt x="396" y="1889"/>
                    <a:pt x="683" y="1814"/>
                    <a:pt x="971" y="1677"/>
                  </a:cubicBezTo>
                  <a:cubicBezTo>
                    <a:pt x="1233" y="1564"/>
                    <a:pt x="1483" y="1427"/>
                    <a:pt x="1720" y="1289"/>
                  </a:cubicBezTo>
                  <a:cubicBezTo>
                    <a:pt x="2245" y="977"/>
                    <a:pt x="2733" y="627"/>
                    <a:pt x="3195" y="240"/>
                  </a:cubicBezTo>
                  <a:cubicBezTo>
                    <a:pt x="3307" y="158"/>
                    <a:pt x="3211" y="1"/>
                    <a:pt x="3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 name="Google Shape;877;p4"/>
            <p:cNvSpPr/>
            <p:nvPr/>
          </p:nvSpPr>
          <p:spPr>
            <a:xfrm>
              <a:off x="5548275" y="4675375"/>
              <a:ext cx="619550" cy="249925"/>
            </a:xfrm>
            <a:custGeom>
              <a:avLst/>
              <a:gdLst/>
              <a:ahLst/>
              <a:cxnLst/>
              <a:rect l="l" t="t" r="r" b="b"/>
              <a:pathLst>
                <a:path w="24782" h="9997" extrusionOk="0">
                  <a:moveTo>
                    <a:pt x="19637" y="1"/>
                  </a:moveTo>
                  <a:cubicBezTo>
                    <a:pt x="19418" y="1"/>
                    <a:pt x="19394" y="355"/>
                    <a:pt x="19621" y="390"/>
                  </a:cubicBezTo>
                  <a:cubicBezTo>
                    <a:pt x="20708" y="528"/>
                    <a:pt x="21858" y="678"/>
                    <a:pt x="22795" y="1253"/>
                  </a:cubicBezTo>
                  <a:cubicBezTo>
                    <a:pt x="23620" y="1765"/>
                    <a:pt x="24319" y="2652"/>
                    <a:pt x="24232" y="3665"/>
                  </a:cubicBezTo>
                  <a:cubicBezTo>
                    <a:pt x="24144" y="4739"/>
                    <a:pt x="23307" y="5564"/>
                    <a:pt x="22457" y="6126"/>
                  </a:cubicBezTo>
                  <a:cubicBezTo>
                    <a:pt x="21520" y="6751"/>
                    <a:pt x="20483" y="7251"/>
                    <a:pt x="19446" y="7689"/>
                  </a:cubicBezTo>
                  <a:cubicBezTo>
                    <a:pt x="17359" y="8588"/>
                    <a:pt x="15122" y="9138"/>
                    <a:pt x="12872" y="9413"/>
                  </a:cubicBezTo>
                  <a:cubicBezTo>
                    <a:pt x="11809" y="9542"/>
                    <a:pt x="10743" y="9605"/>
                    <a:pt x="9679" y="9605"/>
                  </a:cubicBezTo>
                  <a:cubicBezTo>
                    <a:pt x="8465" y="9605"/>
                    <a:pt x="7254" y="9523"/>
                    <a:pt x="6049" y="9363"/>
                  </a:cubicBezTo>
                  <a:cubicBezTo>
                    <a:pt x="5487" y="9301"/>
                    <a:pt x="4937" y="9188"/>
                    <a:pt x="4387" y="9076"/>
                  </a:cubicBezTo>
                  <a:cubicBezTo>
                    <a:pt x="3837" y="8963"/>
                    <a:pt x="3275" y="8838"/>
                    <a:pt x="2750" y="8626"/>
                  </a:cubicBezTo>
                  <a:cubicBezTo>
                    <a:pt x="2163" y="8376"/>
                    <a:pt x="1600" y="8038"/>
                    <a:pt x="1163" y="7576"/>
                  </a:cubicBezTo>
                  <a:lnTo>
                    <a:pt x="1163" y="7576"/>
                  </a:lnTo>
                  <a:cubicBezTo>
                    <a:pt x="1238" y="7626"/>
                    <a:pt x="1300" y="7689"/>
                    <a:pt x="1350" y="7726"/>
                  </a:cubicBezTo>
                  <a:cubicBezTo>
                    <a:pt x="2987" y="9001"/>
                    <a:pt x="4987" y="9163"/>
                    <a:pt x="7011" y="9276"/>
                  </a:cubicBezTo>
                  <a:cubicBezTo>
                    <a:pt x="5499" y="9088"/>
                    <a:pt x="3950" y="8676"/>
                    <a:pt x="2725" y="8026"/>
                  </a:cubicBezTo>
                  <a:lnTo>
                    <a:pt x="2725" y="8026"/>
                  </a:lnTo>
                  <a:cubicBezTo>
                    <a:pt x="3525" y="8401"/>
                    <a:pt x="4400" y="8638"/>
                    <a:pt x="5237" y="8826"/>
                  </a:cubicBezTo>
                  <a:cubicBezTo>
                    <a:pt x="6816" y="9164"/>
                    <a:pt x="8438" y="9346"/>
                    <a:pt x="10059" y="9346"/>
                  </a:cubicBezTo>
                  <a:cubicBezTo>
                    <a:pt x="10773" y="9346"/>
                    <a:pt x="11487" y="9311"/>
                    <a:pt x="12198" y="9238"/>
                  </a:cubicBezTo>
                  <a:cubicBezTo>
                    <a:pt x="13497" y="9113"/>
                    <a:pt x="14797" y="8913"/>
                    <a:pt x="16059" y="8563"/>
                  </a:cubicBezTo>
                  <a:cubicBezTo>
                    <a:pt x="16202" y="8528"/>
                    <a:pt x="16141" y="8299"/>
                    <a:pt x="16016" y="8299"/>
                  </a:cubicBezTo>
                  <a:cubicBezTo>
                    <a:pt x="16009" y="8299"/>
                    <a:pt x="16003" y="8300"/>
                    <a:pt x="15997" y="8301"/>
                  </a:cubicBezTo>
                  <a:cubicBezTo>
                    <a:pt x="14897" y="8551"/>
                    <a:pt x="13797" y="8776"/>
                    <a:pt x="12672" y="8901"/>
                  </a:cubicBezTo>
                  <a:cubicBezTo>
                    <a:pt x="11859" y="8991"/>
                    <a:pt x="11040" y="9029"/>
                    <a:pt x="10223" y="9029"/>
                  </a:cubicBezTo>
                  <a:cubicBezTo>
                    <a:pt x="9910" y="9029"/>
                    <a:pt x="9597" y="9024"/>
                    <a:pt x="9286" y="9013"/>
                  </a:cubicBezTo>
                  <a:cubicBezTo>
                    <a:pt x="8161" y="8976"/>
                    <a:pt x="7036" y="8863"/>
                    <a:pt x="5924" y="8688"/>
                  </a:cubicBezTo>
                  <a:cubicBezTo>
                    <a:pt x="4849" y="8501"/>
                    <a:pt x="3775" y="8251"/>
                    <a:pt x="2775" y="7789"/>
                  </a:cubicBezTo>
                  <a:cubicBezTo>
                    <a:pt x="2313" y="7564"/>
                    <a:pt x="1875" y="7289"/>
                    <a:pt x="1488" y="6964"/>
                  </a:cubicBezTo>
                  <a:cubicBezTo>
                    <a:pt x="826" y="6264"/>
                    <a:pt x="438" y="5402"/>
                    <a:pt x="713" y="4439"/>
                  </a:cubicBezTo>
                  <a:lnTo>
                    <a:pt x="713" y="4439"/>
                  </a:lnTo>
                  <a:cubicBezTo>
                    <a:pt x="713" y="4439"/>
                    <a:pt x="713" y="4440"/>
                    <a:pt x="713" y="4452"/>
                  </a:cubicBezTo>
                  <a:cubicBezTo>
                    <a:pt x="738" y="4352"/>
                    <a:pt x="788" y="4264"/>
                    <a:pt x="801" y="4164"/>
                  </a:cubicBezTo>
                  <a:cubicBezTo>
                    <a:pt x="801" y="4164"/>
                    <a:pt x="801" y="4152"/>
                    <a:pt x="801" y="4152"/>
                  </a:cubicBezTo>
                  <a:cubicBezTo>
                    <a:pt x="826" y="4114"/>
                    <a:pt x="838" y="4064"/>
                    <a:pt x="876" y="4015"/>
                  </a:cubicBezTo>
                  <a:cubicBezTo>
                    <a:pt x="1288" y="3327"/>
                    <a:pt x="2000" y="2902"/>
                    <a:pt x="2775" y="2690"/>
                  </a:cubicBezTo>
                  <a:cubicBezTo>
                    <a:pt x="2978" y="2633"/>
                    <a:pt x="2875" y="2342"/>
                    <a:pt x="2687" y="2342"/>
                  </a:cubicBezTo>
                  <a:cubicBezTo>
                    <a:pt x="2668" y="2342"/>
                    <a:pt x="2647" y="2345"/>
                    <a:pt x="2625" y="2352"/>
                  </a:cubicBezTo>
                  <a:cubicBezTo>
                    <a:pt x="1788" y="2602"/>
                    <a:pt x="1088" y="3215"/>
                    <a:pt x="626" y="3940"/>
                  </a:cubicBezTo>
                  <a:cubicBezTo>
                    <a:pt x="388" y="4314"/>
                    <a:pt x="226" y="4727"/>
                    <a:pt x="138" y="5152"/>
                  </a:cubicBezTo>
                  <a:cubicBezTo>
                    <a:pt x="51" y="5552"/>
                    <a:pt x="1" y="6089"/>
                    <a:pt x="226" y="6451"/>
                  </a:cubicBezTo>
                  <a:cubicBezTo>
                    <a:pt x="488" y="7226"/>
                    <a:pt x="1075" y="7863"/>
                    <a:pt x="1763" y="8301"/>
                  </a:cubicBezTo>
                  <a:cubicBezTo>
                    <a:pt x="2725" y="8926"/>
                    <a:pt x="3875" y="9238"/>
                    <a:pt x="4999" y="9476"/>
                  </a:cubicBezTo>
                  <a:cubicBezTo>
                    <a:pt x="6174" y="9713"/>
                    <a:pt x="7349" y="9888"/>
                    <a:pt x="8549" y="9963"/>
                  </a:cubicBezTo>
                  <a:cubicBezTo>
                    <a:pt x="8988" y="9986"/>
                    <a:pt x="9430" y="9997"/>
                    <a:pt x="9872" y="9997"/>
                  </a:cubicBezTo>
                  <a:cubicBezTo>
                    <a:pt x="10634" y="9997"/>
                    <a:pt x="11396" y="9964"/>
                    <a:pt x="12148" y="9900"/>
                  </a:cubicBezTo>
                  <a:cubicBezTo>
                    <a:pt x="14534" y="9688"/>
                    <a:pt x="16909" y="9101"/>
                    <a:pt x="19121" y="8226"/>
                  </a:cubicBezTo>
                  <a:cubicBezTo>
                    <a:pt x="20245" y="7776"/>
                    <a:pt x="21358" y="7289"/>
                    <a:pt x="22382" y="6676"/>
                  </a:cubicBezTo>
                  <a:cubicBezTo>
                    <a:pt x="23332" y="6089"/>
                    <a:pt x="24219" y="5302"/>
                    <a:pt x="24507" y="4177"/>
                  </a:cubicBezTo>
                  <a:cubicBezTo>
                    <a:pt x="24782" y="3127"/>
                    <a:pt x="24382" y="2128"/>
                    <a:pt x="23607" y="1403"/>
                  </a:cubicBezTo>
                  <a:cubicBezTo>
                    <a:pt x="22782" y="628"/>
                    <a:pt x="21645" y="315"/>
                    <a:pt x="20545" y="128"/>
                  </a:cubicBezTo>
                  <a:cubicBezTo>
                    <a:pt x="20258" y="78"/>
                    <a:pt x="19971" y="41"/>
                    <a:pt x="19671" y="3"/>
                  </a:cubicBezTo>
                  <a:cubicBezTo>
                    <a:pt x="19659" y="1"/>
                    <a:pt x="19648" y="1"/>
                    <a:pt x="19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 name="Google Shape;878;p4"/>
            <p:cNvSpPr/>
            <p:nvPr/>
          </p:nvSpPr>
          <p:spPr>
            <a:xfrm>
              <a:off x="5855700" y="4800625"/>
              <a:ext cx="293525" cy="103525"/>
            </a:xfrm>
            <a:custGeom>
              <a:avLst/>
              <a:gdLst/>
              <a:ahLst/>
              <a:cxnLst/>
              <a:rect l="l" t="t" r="r" b="b"/>
              <a:pathLst>
                <a:path w="11741" h="4141" extrusionOk="0">
                  <a:moveTo>
                    <a:pt x="11526" y="1"/>
                  </a:moveTo>
                  <a:cubicBezTo>
                    <a:pt x="11499" y="1"/>
                    <a:pt x="11472" y="9"/>
                    <a:pt x="11448" y="29"/>
                  </a:cubicBezTo>
                  <a:cubicBezTo>
                    <a:pt x="10910" y="517"/>
                    <a:pt x="10323" y="892"/>
                    <a:pt x="9660" y="1191"/>
                  </a:cubicBezTo>
                  <a:cubicBezTo>
                    <a:pt x="8936" y="1516"/>
                    <a:pt x="8198" y="1791"/>
                    <a:pt x="7461" y="2054"/>
                  </a:cubicBezTo>
                  <a:cubicBezTo>
                    <a:pt x="5924" y="2604"/>
                    <a:pt x="4362" y="3053"/>
                    <a:pt x="2787" y="3428"/>
                  </a:cubicBezTo>
                  <a:cubicBezTo>
                    <a:pt x="1900" y="3641"/>
                    <a:pt x="1000" y="3828"/>
                    <a:pt x="101" y="3991"/>
                  </a:cubicBezTo>
                  <a:cubicBezTo>
                    <a:pt x="1" y="4003"/>
                    <a:pt x="26" y="4141"/>
                    <a:pt x="125" y="4141"/>
                  </a:cubicBezTo>
                  <a:cubicBezTo>
                    <a:pt x="1775" y="3953"/>
                    <a:pt x="3412" y="3666"/>
                    <a:pt x="5012" y="3216"/>
                  </a:cubicBezTo>
                  <a:cubicBezTo>
                    <a:pt x="6586" y="2779"/>
                    <a:pt x="8123" y="2229"/>
                    <a:pt x="9623" y="1566"/>
                  </a:cubicBezTo>
                  <a:cubicBezTo>
                    <a:pt x="10360" y="1241"/>
                    <a:pt x="11135" y="867"/>
                    <a:pt x="11660" y="242"/>
                  </a:cubicBezTo>
                  <a:cubicBezTo>
                    <a:pt x="11740" y="141"/>
                    <a:pt x="11635" y="1"/>
                    <a:pt x="11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 name="Google Shape;879;p4"/>
            <p:cNvSpPr/>
            <p:nvPr/>
          </p:nvSpPr>
          <p:spPr>
            <a:xfrm>
              <a:off x="5914425" y="4484350"/>
              <a:ext cx="119075" cy="31475"/>
            </a:xfrm>
            <a:custGeom>
              <a:avLst/>
              <a:gdLst/>
              <a:ahLst/>
              <a:cxnLst/>
              <a:rect l="l" t="t" r="r" b="b"/>
              <a:pathLst>
                <a:path w="4763" h="1259" extrusionOk="0">
                  <a:moveTo>
                    <a:pt x="894" y="1"/>
                  </a:moveTo>
                  <a:cubicBezTo>
                    <a:pt x="594" y="1"/>
                    <a:pt x="295" y="6"/>
                    <a:pt x="1" y="9"/>
                  </a:cubicBezTo>
                  <a:cubicBezTo>
                    <a:pt x="938" y="59"/>
                    <a:pt x="1888" y="171"/>
                    <a:pt x="2813" y="384"/>
                  </a:cubicBezTo>
                  <a:cubicBezTo>
                    <a:pt x="3325" y="521"/>
                    <a:pt x="4050" y="758"/>
                    <a:pt x="4500" y="1171"/>
                  </a:cubicBezTo>
                  <a:cubicBezTo>
                    <a:pt x="4542" y="1225"/>
                    <a:pt x="4604" y="1258"/>
                    <a:pt x="4657" y="1258"/>
                  </a:cubicBezTo>
                  <a:cubicBezTo>
                    <a:pt x="4715" y="1258"/>
                    <a:pt x="4762" y="1218"/>
                    <a:pt x="4762" y="1121"/>
                  </a:cubicBezTo>
                  <a:cubicBezTo>
                    <a:pt x="4612" y="833"/>
                    <a:pt x="4287" y="671"/>
                    <a:pt x="4012" y="533"/>
                  </a:cubicBezTo>
                  <a:cubicBezTo>
                    <a:pt x="3038" y="66"/>
                    <a:pt x="1957" y="1"/>
                    <a:pt x="8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 name="Google Shape;880;p4"/>
            <p:cNvSpPr/>
            <p:nvPr/>
          </p:nvSpPr>
          <p:spPr>
            <a:xfrm>
              <a:off x="5837900" y="4491600"/>
              <a:ext cx="209025" cy="77075"/>
            </a:xfrm>
            <a:custGeom>
              <a:avLst/>
              <a:gdLst/>
              <a:ahLst/>
              <a:cxnLst/>
              <a:rect l="l" t="t" r="r" b="b"/>
              <a:pathLst>
                <a:path w="8361" h="3083" extrusionOk="0">
                  <a:moveTo>
                    <a:pt x="4755" y="0"/>
                  </a:moveTo>
                  <a:cubicBezTo>
                    <a:pt x="4408" y="0"/>
                    <a:pt x="4062" y="21"/>
                    <a:pt x="3724" y="56"/>
                  </a:cubicBezTo>
                  <a:cubicBezTo>
                    <a:pt x="5024" y="94"/>
                    <a:pt x="6524" y="368"/>
                    <a:pt x="7436" y="1131"/>
                  </a:cubicBezTo>
                  <a:cubicBezTo>
                    <a:pt x="6473" y="546"/>
                    <a:pt x="5357" y="347"/>
                    <a:pt x="4231" y="347"/>
                  </a:cubicBezTo>
                  <a:cubicBezTo>
                    <a:pt x="3456" y="347"/>
                    <a:pt x="2676" y="441"/>
                    <a:pt x="1937" y="568"/>
                  </a:cubicBezTo>
                  <a:cubicBezTo>
                    <a:pt x="2281" y="532"/>
                    <a:pt x="2638" y="513"/>
                    <a:pt x="2998" y="513"/>
                  </a:cubicBezTo>
                  <a:cubicBezTo>
                    <a:pt x="4856" y="513"/>
                    <a:pt x="6822" y="1001"/>
                    <a:pt x="7648" y="2006"/>
                  </a:cubicBezTo>
                  <a:cubicBezTo>
                    <a:pt x="7336" y="1681"/>
                    <a:pt x="6911" y="1443"/>
                    <a:pt x="6499" y="1268"/>
                  </a:cubicBezTo>
                  <a:cubicBezTo>
                    <a:pt x="5486" y="839"/>
                    <a:pt x="4405" y="701"/>
                    <a:pt x="3310" y="701"/>
                  </a:cubicBezTo>
                  <a:cubicBezTo>
                    <a:pt x="2203" y="701"/>
                    <a:pt x="1081" y="843"/>
                    <a:pt x="0" y="968"/>
                  </a:cubicBezTo>
                  <a:cubicBezTo>
                    <a:pt x="585" y="945"/>
                    <a:pt x="1174" y="925"/>
                    <a:pt x="1758" y="925"/>
                  </a:cubicBezTo>
                  <a:cubicBezTo>
                    <a:pt x="3358" y="925"/>
                    <a:pt x="4918" y="1074"/>
                    <a:pt x="6236" y="1706"/>
                  </a:cubicBezTo>
                  <a:cubicBezTo>
                    <a:pt x="6961" y="2093"/>
                    <a:pt x="7086" y="2130"/>
                    <a:pt x="7436" y="2643"/>
                  </a:cubicBezTo>
                  <a:cubicBezTo>
                    <a:pt x="7448" y="2668"/>
                    <a:pt x="7473" y="2693"/>
                    <a:pt x="7473" y="2718"/>
                  </a:cubicBezTo>
                  <a:cubicBezTo>
                    <a:pt x="7536" y="2805"/>
                    <a:pt x="7548" y="2930"/>
                    <a:pt x="7636" y="3005"/>
                  </a:cubicBezTo>
                  <a:cubicBezTo>
                    <a:pt x="7681" y="3059"/>
                    <a:pt x="7743" y="3083"/>
                    <a:pt x="7806" y="3083"/>
                  </a:cubicBezTo>
                  <a:cubicBezTo>
                    <a:pt x="7933" y="3083"/>
                    <a:pt x="8065" y="2985"/>
                    <a:pt x="8073" y="2843"/>
                  </a:cubicBezTo>
                  <a:cubicBezTo>
                    <a:pt x="8061" y="2743"/>
                    <a:pt x="8036" y="2643"/>
                    <a:pt x="7998" y="2543"/>
                  </a:cubicBezTo>
                  <a:lnTo>
                    <a:pt x="7998" y="2543"/>
                  </a:lnTo>
                  <a:cubicBezTo>
                    <a:pt x="8029" y="2556"/>
                    <a:pt x="8061" y="2562"/>
                    <a:pt x="8094" y="2562"/>
                  </a:cubicBezTo>
                  <a:cubicBezTo>
                    <a:pt x="8221" y="2562"/>
                    <a:pt x="8348" y="2470"/>
                    <a:pt x="8348" y="2330"/>
                  </a:cubicBezTo>
                  <a:cubicBezTo>
                    <a:pt x="8361" y="2093"/>
                    <a:pt x="8248" y="1881"/>
                    <a:pt x="8098" y="1693"/>
                  </a:cubicBezTo>
                  <a:cubicBezTo>
                    <a:pt x="8186" y="1668"/>
                    <a:pt x="8248" y="1606"/>
                    <a:pt x="8261" y="1518"/>
                  </a:cubicBezTo>
                  <a:cubicBezTo>
                    <a:pt x="8248" y="1331"/>
                    <a:pt x="8186" y="1306"/>
                    <a:pt x="8161" y="1243"/>
                  </a:cubicBezTo>
                  <a:cubicBezTo>
                    <a:pt x="8036" y="1056"/>
                    <a:pt x="7873" y="893"/>
                    <a:pt x="7686" y="756"/>
                  </a:cubicBezTo>
                  <a:cubicBezTo>
                    <a:pt x="6826" y="186"/>
                    <a:pt x="5785" y="0"/>
                    <a:pt x="4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 name="Google Shape;881;p4"/>
            <p:cNvSpPr/>
            <p:nvPr/>
          </p:nvSpPr>
          <p:spPr>
            <a:xfrm>
              <a:off x="6046600" y="4548600"/>
              <a:ext cx="25" cy="1575"/>
            </a:xfrm>
            <a:custGeom>
              <a:avLst/>
              <a:gdLst/>
              <a:ahLst/>
              <a:cxnLst/>
              <a:rect l="l" t="t" r="r" b="b"/>
              <a:pathLst>
                <a:path w="1" h="63" extrusionOk="0">
                  <a:moveTo>
                    <a:pt x="0" y="63"/>
                  </a:moveTo>
                  <a:cubicBezTo>
                    <a:pt x="0" y="50"/>
                    <a:pt x="0" y="0"/>
                    <a:pt x="0" y="0"/>
                  </a:cubicBezTo>
                  <a:cubicBezTo>
                    <a:pt x="0" y="25"/>
                    <a:pt x="0" y="38"/>
                    <a:pt x="0" y="50"/>
                  </a:cubicBezTo>
                  <a:cubicBezTo>
                    <a:pt x="0" y="50"/>
                    <a:pt x="0" y="63"/>
                    <a:pt x="0" y="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 name="Google Shape;882;p4"/>
            <p:cNvSpPr/>
            <p:nvPr/>
          </p:nvSpPr>
          <p:spPr>
            <a:xfrm>
              <a:off x="5584750" y="4503600"/>
              <a:ext cx="237850" cy="111750"/>
            </a:xfrm>
            <a:custGeom>
              <a:avLst/>
              <a:gdLst/>
              <a:ahLst/>
              <a:cxnLst/>
              <a:rect l="l" t="t" r="r" b="b"/>
              <a:pathLst>
                <a:path w="9514" h="4470" extrusionOk="0">
                  <a:moveTo>
                    <a:pt x="9514" y="1"/>
                  </a:moveTo>
                  <a:cubicBezTo>
                    <a:pt x="7889" y="151"/>
                    <a:pt x="6265" y="338"/>
                    <a:pt x="4665" y="688"/>
                  </a:cubicBezTo>
                  <a:cubicBezTo>
                    <a:pt x="3253" y="1038"/>
                    <a:pt x="1678" y="1401"/>
                    <a:pt x="679" y="2550"/>
                  </a:cubicBezTo>
                  <a:cubicBezTo>
                    <a:pt x="237" y="3053"/>
                    <a:pt x="0" y="3700"/>
                    <a:pt x="145" y="4173"/>
                  </a:cubicBezTo>
                  <a:lnTo>
                    <a:pt x="145" y="4173"/>
                  </a:lnTo>
                  <a:cubicBezTo>
                    <a:pt x="152" y="4202"/>
                    <a:pt x="161" y="4242"/>
                    <a:pt x="166" y="4262"/>
                  </a:cubicBezTo>
                  <a:cubicBezTo>
                    <a:pt x="198" y="4395"/>
                    <a:pt x="317" y="4470"/>
                    <a:pt x="436" y="4470"/>
                  </a:cubicBezTo>
                  <a:cubicBezTo>
                    <a:pt x="507" y="4470"/>
                    <a:pt x="577" y="4443"/>
                    <a:pt x="629" y="4387"/>
                  </a:cubicBezTo>
                  <a:cubicBezTo>
                    <a:pt x="667" y="4404"/>
                    <a:pt x="710" y="4413"/>
                    <a:pt x="752" y="4413"/>
                  </a:cubicBezTo>
                  <a:cubicBezTo>
                    <a:pt x="807" y="4413"/>
                    <a:pt x="861" y="4397"/>
                    <a:pt x="904" y="4362"/>
                  </a:cubicBezTo>
                  <a:cubicBezTo>
                    <a:pt x="1029" y="4250"/>
                    <a:pt x="1029" y="4062"/>
                    <a:pt x="1129" y="3925"/>
                  </a:cubicBezTo>
                  <a:cubicBezTo>
                    <a:pt x="2141" y="2175"/>
                    <a:pt x="5103" y="1038"/>
                    <a:pt x="7752" y="701"/>
                  </a:cubicBezTo>
                  <a:lnTo>
                    <a:pt x="7752" y="701"/>
                  </a:lnTo>
                  <a:cubicBezTo>
                    <a:pt x="6627" y="713"/>
                    <a:pt x="5515" y="926"/>
                    <a:pt x="4440" y="1238"/>
                  </a:cubicBezTo>
                  <a:cubicBezTo>
                    <a:pt x="3428" y="1501"/>
                    <a:pt x="2428" y="1888"/>
                    <a:pt x="1603" y="2550"/>
                  </a:cubicBezTo>
                  <a:cubicBezTo>
                    <a:pt x="1404" y="2700"/>
                    <a:pt x="1229" y="2875"/>
                    <a:pt x="1079" y="3063"/>
                  </a:cubicBezTo>
                  <a:cubicBezTo>
                    <a:pt x="2403" y="1163"/>
                    <a:pt x="6840" y="526"/>
                    <a:pt x="95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 name="Google Shape;883;p4"/>
            <p:cNvSpPr/>
            <p:nvPr/>
          </p:nvSpPr>
          <p:spPr>
            <a:xfrm>
              <a:off x="5747300" y="4793350"/>
              <a:ext cx="263000" cy="89625"/>
            </a:xfrm>
            <a:custGeom>
              <a:avLst/>
              <a:gdLst/>
              <a:ahLst/>
              <a:cxnLst/>
              <a:rect l="l" t="t" r="r" b="b"/>
              <a:pathLst>
                <a:path w="10520" h="3585" extrusionOk="0">
                  <a:moveTo>
                    <a:pt x="10164" y="0"/>
                  </a:moveTo>
                  <a:cubicBezTo>
                    <a:pt x="10090" y="0"/>
                    <a:pt x="10012" y="35"/>
                    <a:pt x="9948" y="120"/>
                  </a:cubicBezTo>
                  <a:cubicBezTo>
                    <a:pt x="9935" y="133"/>
                    <a:pt x="9923" y="145"/>
                    <a:pt x="9910" y="145"/>
                  </a:cubicBezTo>
                  <a:cubicBezTo>
                    <a:pt x="9914" y="141"/>
                    <a:pt x="9915" y="140"/>
                    <a:pt x="9915" y="140"/>
                  </a:cubicBezTo>
                  <a:lnTo>
                    <a:pt x="9915" y="140"/>
                  </a:lnTo>
                  <a:cubicBezTo>
                    <a:pt x="9912" y="140"/>
                    <a:pt x="9854" y="191"/>
                    <a:pt x="9823" y="233"/>
                  </a:cubicBezTo>
                  <a:cubicBezTo>
                    <a:pt x="9585" y="445"/>
                    <a:pt x="9360" y="645"/>
                    <a:pt x="9123" y="845"/>
                  </a:cubicBezTo>
                  <a:cubicBezTo>
                    <a:pt x="9123" y="845"/>
                    <a:pt x="9110" y="845"/>
                    <a:pt x="9110" y="858"/>
                  </a:cubicBezTo>
                  <a:cubicBezTo>
                    <a:pt x="8011" y="1582"/>
                    <a:pt x="6024" y="2332"/>
                    <a:pt x="4911" y="2545"/>
                  </a:cubicBezTo>
                  <a:cubicBezTo>
                    <a:pt x="3799" y="2782"/>
                    <a:pt x="2686" y="2882"/>
                    <a:pt x="1574" y="2882"/>
                  </a:cubicBezTo>
                  <a:cubicBezTo>
                    <a:pt x="1049" y="2882"/>
                    <a:pt x="525" y="2860"/>
                    <a:pt x="0" y="2820"/>
                  </a:cubicBezTo>
                  <a:lnTo>
                    <a:pt x="0" y="2820"/>
                  </a:lnTo>
                  <a:cubicBezTo>
                    <a:pt x="1135" y="3010"/>
                    <a:pt x="2294" y="3145"/>
                    <a:pt x="3445" y="3145"/>
                  </a:cubicBezTo>
                  <a:cubicBezTo>
                    <a:pt x="3726" y="3145"/>
                    <a:pt x="4007" y="3137"/>
                    <a:pt x="4287" y="3119"/>
                  </a:cubicBezTo>
                  <a:lnTo>
                    <a:pt x="4287" y="3119"/>
                  </a:lnTo>
                  <a:cubicBezTo>
                    <a:pt x="3407" y="3303"/>
                    <a:pt x="2513" y="3392"/>
                    <a:pt x="1587" y="3392"/>
                  </a:cubicBezTo>
                  <a:cubicBezTo>
                    <a:pt x="1250" y="3392"/>
                    <a:pt x="909" y="3380"/>
                    <a:pt x="563" y="3357"/>
                  </a:cubicBezTo>
                  <a:lnTo>
                    <a:pt x="563" y="3357"/>
                  </a:lnTo>
                  <a:cubicBezTo>
                    <a:pt x="1429" y="3502"/>
                    <a:pt x="2292" y="3584"/>
                    <a:pt x="3141" y="3584"/>
                  </a:cubicBezTo>
                  <a:cubicBezTo>
                    <a:pt x="4999" y="3584"/>
                    <a:pt x="6786" y="3190"/>
                    <a:pt x="8373" y="2195"/>
                  </a:cubicBezTo>
                  <a:cubicBezTo>
                    <a:pt x="8785" y="1907"/>
                    <a:pt x="9285" y="1532"/>
                    <a:pt x="9698" y="1158"/>
                  </a:cubicBezTo>
                  <a:cubicBezTo>
                    <a:pt x="9710" y="1145"/>
                    <a:pt x="9723" y="1133"/>
                    <a:pt x="9735" y="1133"/>
                  </a:cubicBezTo>
                  <a:cubicBezTo>
                    <a:pt x="9773" y="1108"/>
                    <a:pt x="9785" y="1083"/>
                    <a:pt x="9798" y="1058"/>
                  </a:cubicBezTo>
                  <a:cubicBezTo>
                    <a:pt x="10060" y="820"/>
                    <a:pt x="10260" y="595"/>
                    <a:pt x="10385" y="408"/>
                  </a:cubicBezTo>
                  <a:cubicBezTo>
                    <a:pt x="10519" y="220"/>
                    <a:pt x="10353" y="0"/>
                    <a:pt x="10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 name="Google Shape;884;p4"/>
            <p:cNvSpPr/>
            <p:nvPr/>
          </p:nvSpPr>
          <p:spPr>
            <a:xfrm>
              <a:off x="5768875" y="4800675"/>
              <a:ext cx="79350" cy="6425"/>
            </a:xfrm>
            <a:custGeom>
              <a:avLst/>
              <a:gdLst/>
              <a:ahLst/>
              <a:cxnLst/>
              <a:rect l="l" t="t" r="r" b="b"/>
              <a:pathLst>
                <a:path w="3174" h="257" extrusionOk="0">
                  <a:moveTo>
                    <a:pt x="120" y="1"/>
                  </a:moveTo>
                  <a:cubicBezTo>
                    <a:pt x="62" y="1"/>
                    <a:pt x="1" y="59"/>
                    <a:pt x="12" y="127"/>
                  </a:cubicBezTo>
                  <a:cubicBezTo>
                    <a:pt x="37" y="240"/>
                    <a:pt x="162" y="215"/>
                    <a:pt x="249" y="227"/>
                  </a:cubicBezTo>
                  <a:cubicBezTo>
                    <a:pt x="454" y="248"/>
                    <a:pt x="658" y="257"/>
                    <a:pt x="861" y="257"/>
                  </a:cubicBezTo>
                  <a:cubicBezTo>
                    <a:pt x="1640" y="257"/>
                    <a:pt x="2411" y="126"/>
                    <a:pt x="3174" y="27"/>
                  </a:cubicBezTo>
                  <a:lnTo>
                    <a:pt x="3174" y="27"/>
                  </a:lnTo>
                  <a:cubicBezTo>
                    <a:pt x="2524" y="40"/>
                    <a:pt x="1637" y="27"/>
                    <a:pt x="1137" y="52"/>
                  </a:cubicBezTo>
                  <a:cubicBezTo>
                    <a:pt x="899" y="52"/>
                    <a:pt x="474" y="27"/>
                    <a:pt x="137" y="2"/>
                  </a:cubicBezTo>
                  <a:cubicBezTo>
                    <a:pt x="132" y="1"/>
                    <a:pt x="126" y="1"/>
                    <a:pt x="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 name="Google Shape;885;p4"/>
            <p:cNvSpPr/>
            <p:nvPr/>
          </p:nvSpPr>
          <p:spPr>
            <a:xfrm>
              <a:off x="5795100" y="4694075"/>
              <a:ext cx="242950" cy="102825"/>
            </a:xfrm>
            <a:custGeom>
              <a:avLst/>
              <a:gdLst/>
              <a:ahLst/>
              <a:cxnLst/>
              <a:rect l="l" t="t" r="r" b="b"/>
              <a:pathLst>
                <a:path w="9718" h="4113" extrusionOk="0">
                  <a:moveTo>
                    <a:pt x="9394" y="0"/>
                  </a:moveTo>
                  <a:cubicBezTo>
                    <a:pt x="9379" y="0"/>
                    <a:pt x="9363" y="2"/>
                    <a:pt x="9348" y="5"/>
                  </a:cubicBezTo>
                  <a:cubicBezTo>
                    <a:pt x="9110" y="80"/>
                    <a:pt x="9235" y="55"/>
                    <a:pt x="9085" y="192"/>
                  </a:cubicBezTo>
                  <a:cubicBezTo>
                    <a:pt x="7298" y="2217"/>
                    <a:pt x="3312" y="3304"/>
                    <a:pt x="88" y="3729"/>
                  </a:cubicBezTo>
                  <a:cubicBezTo>
                    <a:pt x="1512" y="3641"/>
                    <a:pt x="2912" y="3554"/>
                    <a:pt x="4237" y="3304"/>
                  </a:cubicBezTo>
                  <a:lnTo>
                    <a:pt x="4237" y="3304"/>
                  </a:lnTo>
                  <a:cubicBezTo>
                    <a:pt x="2899" y="3766"/>
                    <a:pt x="1587" y="4029"/>
                    <a:pt x="0" y="4066"/>
                  </a:cubicBezTo>
                  <a:cubicBezTo>
                    <a:pt x="442" y="4095"/>
                    <a:pt x="885" y="4112"/>
                    <a:pt x="1328" y="4112"/>
                  </a:cubicBezTo>
                  <a:cubicBezTo>
                    <a:pt x="2053" y="4112"/>
                    <a:pt x="2778" y="4065"/>
                    <a:pt x="3499" y="3941"/>
                  </a:cubicBezTo>
                  <a:cubicBezTo>
                    <a:pt x="3962" y="3854"/>
                    <a:pt x="4424" y="3729"/>
                    <a:pt x="4874" y="3579"/>
                  </a:cubicBezTo>
                  <a:lnTo>
                    <a:pt x="4874" y="3579"/>
                  </a:lnTo>
                  <a:cubicBezTo>
                    <a:pt x="4824" y="3604"/>
                    <a:pt x="4774" y="3629"/>
                    <a:pt x="4724" y="3654"/>
                  </a:cubicBezTo>
                  <a:cubicBezTo>
                    <a:pt x="4861" y="3604"/>
                    <a:pt x="4999" y="3541"/>
                    <a:pt x="5136" y="3491"/>
                  </a:cubicBezTo>
                  <a:cubicBezTo>
                    <a:pt x="5374" y="3391"/>
                    <a:pt x="5624" y="3304"/>
                    <a:pt x="5861" y="3204"/>
                  </a:cubicBezTo>
                  <a:cubicBezTo>
                    <a:pt x="6498" y="2954"/>
                    <a:pt x="7123" y="2704"/>
                    <a:pt x="7711" y="2392"/>
                  </a:cubicBezTo>
                  <a:cubicBezTo>
                    <a:pt x="7898" y="2304"/>
                    <a:pt x="8086" y="2217"/>
                    <a:pt x="8285" y="2129"/>
                  </a:cubicBezTo>
                  <a:cubicBezTo>
                    <a:pt x="8585" y="1979"/>
                    <a:pt x="9273" y="1479"/>
                    <a:pt x="9310" y="1417"/>
                  </a:cubicBezTo>
                  <a:cubicBezTo>
                    <a:pt x="9435" y="1330"/>
                    <a:pt x="9448" y="1167"/>
                    <a:pt x="9373" y="1055"/>
                  </a:cubicBezTo>
                  <a:cubicBezTo>
                    <a:pt x="9385" y="1042"/>
                    <a:pt x="9398" y="1017"/>
                    <a:pt x="9410" y="992"/>
                  </a:cubicBezTo>
                  <a:cubicBezTo>
                    <a:pt x="9473" y="842"/>
                    <a:pt x="9485" y="805"/>
                    <a:pt x="9510" y="667"/>
                  </a:cubicBezTo>
                  <a:cubicBezTo>
                    <a:pt x="9523" y="642"/>
                    <a:pt x="9523" y="605"/>
                    <a:pt x="9510" y="580"/>
                  </a:cubicBezTo>
                  <a:cubicBezTo>
                    <a:pt x="9573" y="517"/>
                    <a:pt x="9635" y="442"/>
                    <a:pt x="9660" y="355"/>
                  </a:cubicBezTo>
                  <a:cubicBezTo>
                    <a:pt x="9717" y="183"/>
                    <a:pt x="9564" y="0"/>
                    <a:pt x="9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 name="Google Shape;886;p4"/>
            <p:cNvSpPr/>
            <p:nvPr/>
          </p:nvSpPr>
          <p:spPr>
            <a:xfrm>
              <a:off x="5699500" y="4633550"/>
              <a:ext cx="346250" cy="105150"/>
            </a:xfrm>
            <a:custGeom>
              <a:avLst/>
              <a:gdLst/>
              <a:ahLst/>
              <a:cxnLst/>
              <a:rect l="l" t="t" r="r" b="b"/>
              <a:pathLst>
                <a:path w="13850" h="4206" extrusionOk="0">
                  <a:moveTo>
                    <a:pt x="13557" y="1"/>
                  </a:moveTo>
                  <a:cubicBezTo>
                    <a:pt x="13528" y="1"/>
                    <a:pt x="13496" y="5"/>
                    <a:pt x="13459" y="14"/>
                  </a:cubicBezTo>
                  <a:cubicBezTo>
                    <a:pt x="13309" y="139"/>
                    <a:pt x="13147" y="264"/>
                    <a:pt x="12997" y="376"/>
                  </a:cubicBezTo>
                  <a:cubicBezTo>
                    <a:pt x="12934" y="414"/>
                    <a:pt x="12872" y="451"/>
                    <a:pt x="12809" y="501"/>
                  </a:cubicBezTo>
                  <a:cubicBezTo>
                    <a:pt x="11610" y="1314"/>
                    <a:pt x="10285" y="1826"/>
                    <a:pt x="8823" y="2488"/>
                  </a:cubicBezTo>
                  <a:cubicBezTo>
                    <a:pt x="9373" y="2313"/>
                    <a:pt x="9935" y="2138"/>
                    <a:pt x="10485" y="1951"/>
                  </a:cubicBezTo>
                  <a:lnTo>
                    <a:pt x="10485" y="1951"/>
                  </a:lnTo>
                  <a:cubicBezTo>
                    <a:pt x="9510" y="2388"/>
                    <a:pt x="8473" y="2651"/>
                    <a:pt x="7461" y="2976"/>
                  </a:cubicBezTo>
                  <a:cubicBezTo>
                    <a:pt x="5824" y="3498"/>
                    <a:pt x="3705" y="3990"/>
                    <a:pt x="1638" y="3990"/>
                  </a:cubicBezTo>
                  <a:cubicBezTo>
                    <a:pt x="1085" y="3990"/>
                    <a:pt x="535" y="3955"/>
                    <a:pt x="0" y="3875"/>
                  </a:cubicBezTo>
                  <a:lnTo>
                    <a:pt x="0" y="3875"/>
                  </a:lnTo>
                  <a:cubicBezTo>
                    <a:pt x="958" y="4102"/>
                    <a:pt x="1929" y="4206"/>
                    <a:pt x="2900" y="4206"/>
                  </a:cubicBezTo>
                  <a:cubicBezTo>
                    <a:pt x="4602" y="4206"/>
                    <a:pt x="6304" y="3888"/>
                    <a:pt x="7936" y="3363"/>
                  </a:cubicBezTo>
                  <a:cubicBezTo>
                    <a:pt x="8848" y="3076"/>
                    <a:pt x="9785" y="2851"/>
                    <a:pt x="10672" y="2463"/>
                  </a:cubicBezTo>
                  <a:cubicBezTo>
                    <a:pt x="11197" y="2226"/>
                    <a:pt x="11685" y="1939"/>
                    <a:pt x="12172" y="1626"/>
                  </a:cubicBezTo>
                  <a:cubicBezTo>
                    <a:pt x="12347" y="1589"/>
                    <a:pt x="12659" y="1439"/>
                    <a:pt x="12909" y="1326"/>
                  </a:cubicBezTo>
                  <a:cubicBezTo>
                    <a:pt x="13209" y="1164"/>
                    <a:pt x="13509" y="939"/>
                    <a:pt x="13672" y="639"/>
                  </a:cubicBezTo>
                  <a:cubicBezTo>
                    <a:pt x="13797" y="423"/>
                    <a:pt x="13849" y="1"/>
                    <a:pt x="13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 name="Google Shape;887;p4"/>
            <p:cNvSpPr/>
            <p:nvPr/>
          </p:nvSpPr>
          <p:spPr>
            <a:xfrm>
              <a:off x="5717300" y="4593875"/>
              <a:ext cx="330250" cy="104075"/>
            </a:xfrm>
            <a:custGeom>
              <a:avLst/>
              <a:gdLst/>
              <a:ahLst/>
              <a:cxnLst/>
              <a:rect l="l" t="t" r="r" b="b"/>
              <a:pathLst>
                <a:path w="13210" h="4163" extrusionOk="0">
                  <a:moveTo>
                    <a:pt x="13000" y="1"/>
                  </a:moveTo>
                  <a:cubicBezTo>
                    <a:pt x="12957" y="1"/>
                    <a:pt x="12915" y="14"/>
                    <a:pt x="12885" y="39"/>
                  </a:cubicBezTo>
                  <a:cubicBezTo>
                    <a:pt x="12860" y="64"/>
                    <a:pt x="12797" y="101"/>
                    <a:pt x="12785" y="101"/>
                  </a:cubicBezTo>
                  <a:cubicBezTo>
                    <a:pt x="12710" y="151"/>
                    <a:pt x="12635" y="189"/>
                    <a:pt x="12585" y="239"/>
                  </a:cubicBezTo>
                  <a:cubicBezTo>
                    <a:pt x="12572" y="251"/>
                    <a:pt x="12560" y="264"/>
                    <a:pt x="12547" y="264"/>
                  </a:cubicBezTo>
                  <a:cubicBezTo>
                    <a:pt x="12310" y="276"/>
                    <a:pt x="12135" y="514"/>
                    <a:pt x="11935" y="614"/>
                  </a:cubicBezTo>
                  <a:cubicBezTo>
                    <a:pt x="11710" y="751"/>
                    <a:pt x="11472" y="889"/>
                    <a:pt x="11235" y="1014"/>
                  </a:cubicBezTo>
                  <a:cubicBezTo>
                    <a:pt x="11235" y="1014"/>
                    <a:pt x="11235" y="1014"/>
                    <a:pt x="11223" y="1026"/>
                  </a:cubicBezTo>
                  <a:cubicBezTo>
                    <a:pt x="10985" y="1151"/>
                    <a:pt x="10748" y="1276"/>
                    <a:pt x="10498" y="1401"/>
                  </a:cubicBezTo>
                  <a:cubicBezTo>
                    <a:pt x="10498" y="1316"/>
                    <a:pt x="10423" y="1255"/>
                    <a:pt x="10336" y="1255"/>
                  </a:cubicBezTo>
                  <a:cubicBezTo>
                    <a:pt x="10295" y="1255"/>
                    <a:pt x="10251" y="1269"/>
                    <a:pt x="10210" y="1301"/>
                  </a:cubicBezTo>
                  <a:cubicBezTo>
                    <a:pt x="9161" y="1826"/>
                    <a:pt x="7936" y="2163"/>
                    <a:pt x="7086" y="2401"/>
                  </a:cubicBezTo>
                  <a:cubicBezTo>
                    <a:pt x="5537" y="2876"/>
                    <a:pt x="3849" y="3238"/>
                    <a:pt x="2100" y="3326"/>
                  </a:cubicBezTo>
                  <a:cubicBezTo>
                    <a:pt x="2427" y="3345"/>
                    <a:pt x="2755" y="3355"/>
                    <a:pt x="3081" y="3355"/>
                  </a:cubicBezTo>
                  <a:cubicBezTo>
                    <a:pt x="3602" y="3355"/>
                    <a:pt x="4122" y="3329"/>
                    <a:pt x="4637" y="3276"/>
                  </a:cubicBezTo>
                  <a:lnTo>
                    <a:pt x="4637" y="3276"/>
                  </a:lnTo>
                  <a:cubicBezTo>
                    <a:pt x="3257" y="3558"/>
                    <a:pt x="1856" y="3718"/>
                    <a:pt x="445" y="3718"/>
                  </a:cubicBezTo>
                  <a:cubicBezTo>
                    <a:pt x="297" y="3718"/>
                    <a:pt x="149" y="3717"/>
                    <a:pt x="0" y="3713"/>
                  </a:cubicBezTo>
                  <a:lnTo>
                    <a:pt x="0" y="3713"/>
                  </a:lnTo>
                  <a:cubicBezTo>
                    <a:pt x="938" y="3819"/>
                    <a:pt x="1851" y="3888"/>
                    <a:pt x="2760" y="3888"/>
                  </a:cubicBezTo>
                  <a:cubicBezTo>
                    <a:pt x="3136" y="3888"/>
                    <a:pt x="3511" y="3876"/>
                    <a:pt x="3887" y="3850"/>
                  </a:cubicBezTo>
                  <a:lnTo>
                    <a:pt x="3887" y="3850"/>
                  </a:lnTo>
                  <a:cubicBezTo>
                    <a:pt x="3150" y="3963"/>
                    <a:pt x="2412" y="4063"/>
                    <a:pt x="1675" y="4163"/>
                  </a:cubicBezTo>
                  <a:cubicBezTo>
                    <a:pt x="2875" y="4138"/>
                    <a:pt x="4087" y="4163"/>
                    <a:pt x="5274" y="3975"/>
                  </a:cubicBezTo>
                  <a:cubicBezTo>
                    <a:pt x="5786" y="3888"/>
                    <a:pt x="6311" y="3775"/>
                    <a:pt x="6811" y="3600"/>
                  </a:cubicBezTo>
                  <a:cubicBezTo>
                    <a:pt x="6861" y="3575"/>
                    <a:pt x="6899" y="3538"/>
                    <a:pt x="6924" y="3488"/>
                  </a:cubicBezTo>
                  <a:cubicBezTo>
                    <a:pt x="6949" y="3376"/>
                    <a:pt x="6911" y="3313"/>
                    <a:pt x="6849" y="3276"/>
                  </a:cubicBezTo>
                  <a:cubicBezTo>
                    <a:pt x="8898" y="2713"/>
                    <a:pt x="10923" y="1938"/>
                    <a:pt x="12685" y="739"/>
                  </a:cubicBezTo>
                  <a:cubicBezTo>
                    <a:pt x="12747" y="689"/>
                    <a:pt x="12785" y="601"/>
                    <a:pt x="12772" y="526"/>
                  </a:cubicBezTo>
                  <a:cubicBezTo>
                    <a:pt x="12897" y="476"/>
                    <a:pt x="13010" y="414"/>
                    <a:pt x="13110" y="339"/>
                  </a:cubicBezTo>
                  <a:cubicBezTo>
                    <a:pt x="13185" y="276"/>
                    <a:pt x="13210" y="164"/>
                    <a:pt x="13160" y="89"/>
                  </a:cubicBezTo>
                  <a:cubicBezTo>
                    <a:pt x="13130" y="29"/>
                    <a:pt x="13064" y="1"/>
                    <a:pt x="130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 name="Google Shape;888;p4"/>
            <p:cNvSpPr/>
            <p:nvPr/>
          </p:nvSpPr>
          <p:spPr>
            <a:xfrm>
              <a:off x="6036275" y="4596400"/>
              <a:ext cx="650" cy="325"/>
            </a:xfrm>
            <a:custGeom>
              <a:avLst/>
              <a:gdLst/>
              <a:ahLst/>
              <a:cxnLst/>
              <a:rect l="l" t="t" r="r" b="b"/>
              <a:pathLst>
                <a:path w="26" h="13" extrusionOk="0">
                  <a:moveTo>
                    <a:pt x="1" y="13"/>
                  </a:moveTo>
                  <a:cubicBezTo>
                    <a:pt x="13" y="13"/>
                    <a:pt x="13" y="13"/>
                    <a:pt x="26" y="0"/>
                  </a:cubicBezTo>
                  <a:cubicBezTo>
                    <a:pt x="26" y="0"/>
                    <a:pt x="26" y="0"/>
                    <a:pt x="26" y="0"/>
                  </a:cubicBezTo>
                  <a:cubicBezTo>
                    <a:pt x="13" y="13"/>
                    <a:pt x="13" y="13"/>
                    <a:pt x="1"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 name="Google Shape;889;p4"/>
            <p:cNvSpPr/>
            <p:nvPr/>
          </p:nvSpPr>
          <p:spPr>
            <a:xfrm>
              <a:off x="6036275" y="4596700"/>
              <a:ext cx="25" cy="350"/>
            </a:xfrm>
            <a:custGeom>
              <a:avLst/>
              <a:gdLst/>
              <a:ahLst/>
              <a:cxnLst/>
              <a:rect l="l" t="t" r="r" b="b"/>
              <a:pathLst>
                <a:path w="1" h="14" extrusionOk="0">
                  <a:moveTo>
                    <a:pt x="1" y="1"/>
                  </a:moveTo>
                  <a:cubicBezTo>
                    <a:pt x="1" y="13"/>
                    <a:pt x="1" y="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 name="Google Shape;890;p4"/>
            <p:cNvSpPr/>
            <p:nvPr/>
          </p:nvSpPr>
          <p:spPr>
            <a:xfrm>
              <a:off x="5620750" y="4750525"/>
              <a:ext cx="138750" cy="44900"/>
            </a:xfrm>
            <a:custGeom>
              <a:avLst/>
              <a:gdLst/>
              <a:ahLst/>
              <a:cxnLst/>
              <a:rect l="l" t="t" r="r" b="b"/>
              <a:pathLst>
                <a:path w="5550" h="1796" extrusionOk="0">
                  <a:moveTo>
                    <a:pt x="414" y="0"/>
                  </a:moveTo>
                  <a:cubicBezTo>
                    <a:pt x="350" y="0"/>
                    <a:pt x="285" y="29"/>
                    <a:pt x="251" y="84"/>
                  </a:cubicBezTo>
                  <a:cubicBezTo>
                    <a:pt x="1" y="421"/>
                    <a:pt x="1051" y="771"/>
                    <a:pt x="1288" y="909"/>
                  </a:cubicBezTo>
                  <a:cubicBezTo>
                    <a:pt x="2625" y="1496"/>
                    <a:pt x="4100" y="1733"/>
                    <a:pt x="5550" y="1796"/>
                  </a:cubicBezTo>
                  <a:cubicBezTo>
                    <a:pt x="4825" y="1708"/>
                    <a:pt x="4050" y="1533"/>
                    <a:pt x="3300" y="1308"/>
                  </a:cubicBezTo>
                  <a:lnTo>
                    <a:pt x="3300" y="1308"/>
                  </a:lnTo>
                  <a:cubicBezTo>
                    <a:pt x="3850" y="1408"/>
                    <a:pt x="4400" y="1446"/>
                    <a:pt x="4962" y="1458"/>
                  </a:cubicBezTo>
                  <a:cubicBezTo>
                    <a:pt x="3763" y="1308"/>
                    <a:pt x="2425" y="996"/>
                    <a:pt x="1476" y="434"/>
                  </a:cubicBezTo>
                  <a:cubicBezTo>
                    <a:pt x="1435" y="393"/>
                    <a:pt x="1377" y="371"/>
                    <a:pt x="1325" y="371"/>
                  </a:cubicBezTo>
                  <a:cubicBezTo>
                    <a:pt x="1266" y="371"/>
                    <a:pt x="1214" y="399"/>
                    <a:pt x="1201" y="459"/>
                  </a:cubicBezTo>
                  <a:cubicBezTo>
                    <a:pt x="1151" y="434"/>
                    <a:pt x="1101" y="409"/>
                    <a:pt x="1063" y="384"/>
                  </a:cubicBezTo>
                  <a:cubicBezTo>
                    <a:pt x="888" y="284"/>
                    <a:pt x="713" y="184"/>
                    <a:pt x="551" y="59"/>
                  </a:cubicBezTo>
                  <a:cubicBezTo>
                    <a:pt x="517" y="19"/>
                    <a:pt x="466" y="0"/>
                    <a:pt x="4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 name="Google Shape;891;p4"/>
            <p:cNvSpPr/>
            <p:nvPr/>
          </p:nvSpPr>
          <p:spPr>
            <a:xfrm>
              <a:off x="5603275" y="4685475"/>
              <a:ext cx="86875" cy="43100"/>
            </a:xfrm>
            <a:custGeom>
              <a:avLst/>
              <a:gdLst/>
              <a:ahLst/>
              <a:cxnLst/>
              <a:rect l="l" t="t" r="r" b="b"/>
              <a:pathLst>
                <a:path w="3475" h="1724" extrusionOk="0">
                  <a:moveTo>
                    <a:pt x="162" y="1"/>
                  </a:moveTo>
                  <a:cubicBezTo>
                    <a:pt x="101" y="1"/>
                    <a:pt x="41" y="37"/>
                    <a:pt x="13" y="149"/>
                  </a:cubicBezTo>
                  <a:cubicBezTo>
                    <a:pt x="0" y="236"/>
                    <a:pt x="63" y="311"/>
                    <a:pt x="113" y="361"/>
                  </a:cubicBezTo>
                  <a:cubicBezTo>
                    <a:pt x="275" y="549"/>
                    <a:pt x="488" y="686"/>
                    <a:pt x="700" y="811"/>
                  </a:cubicBezTo>
                  <a:cubicBezTo>
                    <a:pt x="1550" y="1299"/>
                    <a:pt x="2500" y="1611"/>
                    <a:pt x="3474" y="1724"/>
                  </a:cubicBezTo>
                  <a:cubicBezTo>
                    <a:pt x="2899" y="1586"/>
                    <a:pt x="2275" y="1361"/>
                    <a:pt x="1762" y="1099"/>
                  </a:cubicBezTo>
                  <a:lnTo>
                    <a:pt x="1762" y="1099"/>
                  </a:lnTo>
                  <a:cubicBezTo>
                    <a:pt x="2125" y="1211"/>
                    <a:pt x="2487" y="1286"/>
                    <a:pt x="2874" y="1336"/>
                  </a:cubicBezTo>
                  <a:cubicBezTo>
                    <a:pt x="1950" y="1086"/>
                    <a:pt x="1087" y="736"/>
                    <a:pt x="388" y="149"/>
                  </a:cubicBezTo>
                  <a:cubicBezTo>
                    <a:pt x="375" y="149"/>
                    <a:pt x="375" y="136"/>
                    <a:pt x="363" y="124"/>
                  </a:cubicBezTo>
                  <a:cubicBezTo>
                    <a:pt x="350" y="111"/>
                    <a:pt x="350" y="111"/>
                    <a:pt x="338" y="99"/>
                  </a:cubicBezTo>
                  <a:cubicBezTo>
                    <a:pt x="317" y="57"/>
                    <a:pt x="239"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 name="Google Shape;892;p4"/>
            <p:cNvSpPr/>
            <p:nvPr/>
          </p:nvSpPr>
          <p:spPr>
            <a:xfrm>
              <a:off x="5584025" y="4635675"/>
              <a:ext cx="152050" cy="51025"/>
            </a:xfrm>
            <a:custGeom>
              <a:avLst/>
              <a:gdLst/>
              <a:ahLst/>
              <a:cxnLst/>
              <a:rect l="l" t="t" r="r" b="b"/>
              <a:pathLst>
                <a:path w="6082" h="2041" extrusionOk="0">
                  <a:moveTo>
                    <a:pt x="129" y="0"/>
                  </a:moveTo>
                  <a:cubicBezTo>
                    <a:pt x="65" y="0"/>
                    <a:pt x="1" y="61"/>
                    <a:pt x="20" y="129"/>
                  </a:cubicBezTo>
                  <a:cubicBezTo>
                    <a:pt x="45" y="179"/>
                    <a:pt x="95" y="241"/>
                    <a:pt x="133" y="291"/>
                  </a:cubicBezTo>
                  <a:cubicBezTo>
                    <a:pt x="120" y="316"/>
                    <a:pt x="120" y="354"/>
                    <a:pt x="133" y="404"/>
                  </a:cubicBezTo>
                  <a:cubicBezTo>
                    <a:pt x="170" y="441"/>
                    <a:pt x="220" y="491"/>
                    <a:pt x="283" y="529"/>
                  </a:cubicBezTo>
                  <a:cubicBezTo>
                    <a:pt x="233" y="554"/>
                    <a:pt x="195" y="604"/>
                    <a:pt x="220" y="679"/>
                  </a:cubicBezTo>
                  <a:cubicBezTo>
                    <a:pt x="595" y="1041"/>
                    <a:pt x="1133" y="1216"/>
                    <a:pt x="1607" y="1416"/>
                  </a:cubicBezTo>
                  <a:cubicBezTo>
                    <a:pt x="2645" y="1804"/>
                    <a:pt x="3757" y="1916"/>
                    <a:pt x="4844" y="2041"/>
                  </a:cubicBezTo>
                  <a:cubicBezTo>
                    <a:pt x="3657" y="1804"/>
                    <a:pt x="2395" y="1554"/>
                    <a:pt x="1308" y="1054"/>
                  </a:cubicBezTo>
                  <a:lnTo>
                    <a:pt x="1308" y="1054"/>
                  </a:lnTo>
                  <a:cubicBezTo>
                    <a:pt x="2735" y="1566"/>
                    <a:pt x="4877" y="1816"/>
                    <a:pt x="6001" y="1816"/>
                  </a:cubicBezTo>
                  <a:cubicBezTo>
                    <a:pt x="6028" y="1816"/>
                    <a:pt x="6055" y="1816"/>
                    <a:pt x="6081" y="1816"/>
                  </a:cubicBezTo>
                  <a:cubicBezTo>
                    <a:pt x="5007" y="1766"/>
                    <a:pt x="3957" y="1504"/>
                    <a:pt x="2907" y="1279"/>
                  </a:cubicBezTo>
                  <a:cubicBezTo>
                    <a:pt x="2845" y="1266"/>
                    <a:pt x="2770" y="1241"/>
                    <a:pt x="2695" y="1229"/>
                  </a:cubicBezTo>
                  <a:lnTo>
                    <a:pt x="2695" y="1229"/>
                  </a:lnTo>
                  <a:cubicBezTo>
                    <a:pt x="3427" y="1341"/>
                    <a:pt x="4138" y="1393"/>
                    <a:pt x="4601" y="1393"/>
                  </a:cubicBezTo>
                  <a:cubicBezTo>
                    <a:pt x="4652" y="1393"/>
                    <a:pt x="4700" y="1392"/>
                    <a:pt x="4744" y="1391"/>
                  </a:cubicBezTo>
                  <a:cubicBezTo>
                    <a:pt x="3832" y="1341"/>
                    <a:pt x="2857" y="1154"/>
                    <a:pt x="2057" y="929"/>
                  </a:cubicBezTo>
                  <a:cubicBezTo>
                    <a:pt x="1383" y="754"/>
                    <a:pt x="658" y="516"/>
                    <a:pt x="270" y="104"/>
                  </a:cubicBezTo>
                  <a:cubicBezTo>
                    <a:pt x="258" y="91"/>
                    <a:pt x="208" y="17"/>
                    <a:pt x="183" y="17"/>
                  </a:cubicBezTo>
                  <a:cubicBezTo>
                    <a:pt x="166" y="5"/>
                    <a:pt x="148"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 name="Google Shape;893;p4"/>
            <p:cNvSpPr/>
            <p:nvPr/>
          </p:nvSpPr>
          <p:spPr>
            <a:xfrm>
              <a:off x="5978175" y="4756050"/>
              <a:ext cx="49375" cy="36050"/>
            </a:xfrm>
            <a:custGeom>
              <a:avLst/>
              <a:gdLst/>
              <a:ahLst/>
              <a:cxnLst/>
              <a:rect l="l" t="t" r="r" b="b"/>
              <a:pathLst>
                <a:path w="1975" h="1442" extrusionOk="0">
                  <a:moveTo>
                    <a:pt x="1975" y="0"/>
                  </a:moveTo>
                  <a:cubicBezTo>
                    <a:pt x="1900" y="50"/>
                    <a:pt x="1837" y="100"/>
                    <a:pt x="1775" y="150"/>
                  </a:cubicBezTo>
                  <a:cubicBezTo>
                    <a:pt x="1775" y="138"/>
                    <a:pt x="1775" y="138"/>
                    <a:pt x="1762" y="138"/>
                  </a:cubicBezTo>
                  <a:cubicBezTo>
                    <a:pt x="1745" y="114"/>
                    <a:pt x="1722" y="105"/>
                    <a:pt x="1699" y="105"/>
                  </a:cubicBezTo>
                  <a:cubicBezTo>
                    <a:pt x="1672" y="105"/>
                    <a:pt x="1645" y="118"/>
                    <a:pt x="1625" y="138"/>
                  </a:cubicBezTo>
                  <a:cubicBezTo>
                    <a:pt x="1600" y="150"/>
                    <a:pt x="1587" y="163"/>
                    <a:pt x="1562" y="188"/>
                  </a:cubicBezTo>
                  <a:cubicBezTo>
                    <a:pt x="1400" y="313"/>
                    <a:pt x="1237" y="450"/>
                    <a:pt x="1075" y="588"/>
                  </a:cubicBezTo>
                  <a:cubicBezTo>
                    <a:pt x="1012" y="625"/>
                    <a:pt x="937" y="675"/>
                    <a:pt x="875" y="725"/>
                  </a:cubicBezTo>
                  <a:cubicBezTo>
                    <a:pt x="688" y="837"/>
                    <a:pt x="338" y="1012"/>
                    <a:pt x="125" y="1175"/>
                  </a:cubicBezTo>
                  <a:cubicBezTo>
                    <a:pt x="113" y="1200"/>
                    <a:pt x="100" y="1225"/>
                    <a:pt x="113" y="1237"/>
                  </a:cubicBezTo>
                  <a:cubicBezTo>
                    <a:pt x="88" y="1250"/>
                    <a:pt x="75" y="1262"/>
                    <a:pt x="50" y="1275"/>
                  </a:cubicBezTo>
                  <a:cubicBezTo>
                    <a:pt x="0" y="1325"/>
                    <a:pt x="25" y="1412"/>
                    <a:pt x="88" y="1437"/>
                  </a:cubicBezTo>
                  <a:cubicBezTo>
                    <a:pt x="99" y="1440"/>
                    <a:pt x="109" y="1441"/>
                    <a:pt x="120" y="1441"/>
                  </a:cubicBezTo>
                  <a:cubicBezTo>
                    <a:pt x="207" y="1441"/>
                    <a:pt x="285" y="1358"/>
                    <a:pt x="363" y="1325"/>
                  </a:cubicBezTo>
                  <a:cubicBezTo>
                    <a:pt x="588" y="1187"/>
                    <a:pt x="800" y="1025"/>
                    <a:pt x="1000" y="875"/>
                  </a:cubicBezTo>
                  <a:cubicBezTo>
                    <a:pt x="1262" y="700"/>
                    <a:pt x="1512" y="513"/>
                    <a:pt x="1750" y="300"/>
                  </a:cubicBezTo>
                  <a:cubicBezTo>
                    <a:pt x="1787" y="275"/>
                    <a:pt x="1800" y="213"/>
                    <a:pt x="1787" y="175"/>
                  </a:cubicBezTo>
                  <a:cubicBezTo>
                    <a:pt x="1850" y="113"/>
                    <a:pt x="1912" y="63"/>
                    <a:pt x="19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 name="Google Shape;894;p4"/>
            <p:cNvSpPr/>
            <p:nvPr/>
          </p:nvSpPr>
          <p:spPr>
            <a:xfrm>
              <a:off x="6021900" y="4763175"/>
              <a:ext cx="300" cy="400"/>
            </a:xfrm>
            <a:custGeom>
              <a:avLst/>
              <a:gdLst/>
              <a:ahLst/>
              <a:cxnLst/>
              <a:rect l="l" t="t" r="r" b="b"/>
              <a:pathLst>
                <a:path w="12" h="16" extrusionOk="0">
                  <a:moveTo>
                    <a:pt x="10" y="1"/>
                  </a:moveTo>
                  <a:cubicBezTo>
                    <a:pt x="9" y="1"/>
                    <a:pt x="6" y="5"/>
                    <a:pt x="1" y="15"/>
                  </a:cubicBezTo>
                  <a:cubicBezTo>
                    <a:pt x="8" y="8"/>
                    <a:pt x="11"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 name="Google Shape;895;p4"/>
            <p:cNvSpPr/>
            <p:nvPr/>
          </p:nvSpPr>
          <p:spPr>
            <a:xfrm>
              <a:off x="5862575" y="4720425"/>
              <a:ext cx="115300" cy="36900"/>
            </a:xfrm>
            <a:custGeom>
              <a:avLst/>
              <a:gdLst/>
              <a:ahLst/>
              <a:cxnLst/>
              <a:rect l="l" t="t" r="r" b="b"/>
              <a:pathLst>
                <a:path w="4612" h="1476" extrusionOk="0">
                  <a:moveTo>
                    <a:pt x="4612" y="1"/>
                  </a:moveTo>
                  <a:lnTo>
                    <a:pt x="4612" y="1"/>
                  </a:lnTo>
                  <a:cubicBezTo>
                    <a:pt x="3087" y="538"/>
                    <a:pt x="1538" y="1000"/>
                    <a:pt x="0" y="1475"/>
                  </a:cubicBezTo>
                  <a:cubicBezTo>
                    <a:pt x="1625" y="1213"/>
                    <a:pt x="3337" y="950"/>
                    <a:pt x="4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 name="Google Shape;896;p4"/>
            <p:cNvSpPr/>
            <p:nvPr/>
          </p:nvSpPr>
          <p:spPr>
            <a:xfrm>
              <a:off x="5887575" y="4718875"/>
              <a:ext cx="73125" cy="24700"/>
            </a:xfrm>
            <a:custGeom>
              <a:avLst/>
              <a:gdLst/>
              <a:ahLst/>
              <a:cxnLst/>
              <a:rect l="l" t="t" r="r" b="b"/>
              <a:pathLst>
                <a:path w="2925" h="988" extrusionOk="0">
                  <a:moveTo>
                    <a:pt x="2924" y="0"/>
                  </a:moveTo>
                  <a:lnTo>
                    <a:pt x="2924" y="0"/>
                  </a:lnTo>
                  <a:cubicBezTo>
                    <a:pt x="1925" y="275"/>
                    <a:pt x="975" y="650"/>
                    <a:pt x="0" y="987"/>
                  </a:cubicBezTo>
                  <a:cubicBezTo>
                    <a:pt x="1012" y="825"/>
                    <a:pt x="2075" y="575"/>
                    <a:pt x="29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 name="Google Shape;897;p4"/>
            <p:cNvSpPr/>
            <p:nvPr/>
          </p:nvSpPr>
          <p:spPr>
            <a:xfrm>
              <a:off x="5907550" y="4726375"/>
              <a:ext cx="17525" cy="6575"/>
            </a:xfrm>
            <a:custGeom>
              <a:avLst/>
              <a:gdLst/>
              <a:ahLst/>
              <a:cxnLst/>
              <a:rect l="l" t="t" r="r" b="b"/>
              <a:pathLst>
                <a:path w="701" h="263" extrusionOk="0">
                  <a:moveTo>
                    <a:pt x="701" y="0"/>
                  </a:moveTo>
                  <a:lnTo>
                    <a:pt x="701" y="0"/>
                  </a:lnTo>
                  <a:cubicBezTo>
                    <a:pt x="463" y="63"/>
                    <a:pt x="226" y="162"/>
                    <a:pt x="1" y="262"/>
                  </a:cubicBezTo>
                  <a:cubicBezTo>
                    <a:pt x="238" y="200"/>
                    <a:pt x="513" y="125"/>
                    <a:pt x="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 name="Google Shape;898;p4"/>
            <p:cNvSpPr/>
            <p:nvPr/>
          </p:nvSpPr>
          <p:spPr>
            <a:xfrm>
              <a:off x="5854775" y="4781650"/>
              <a:ext cx="111550" cy="27850"/>
            </a:xfrm>
            <a:custGeom>
              <a:avLst/>
              <a:gdLst/>
              <a:ahLst/>
              <a:cxnLst/>
              <a:rect l="l" t="t" r="r" b="b"/>
              <a:pathLst>
                <a:path w="4462" h="1114" extrusionOk="0">
                  <a:moveTo>
                    <a:pt x="4461" y="1"/>
                  </a:moveTo>
                  <a:lnTo>
                    <a:pt x="4461" y="1"/>
                  </a:lnTo>
                  <a:cubicBezTo>
                    <a:pt x="2962" y="351"/>
                    <a:pt x="1450" y="663"/>
                    <a:pt x="0" y="1113"/>
                  </a:cubicBezTo>
                  <a:cubicBezTo>
                    <a:pt x="1525" y="938"/>
                    <a:pt x="3137" y="751"/>
                    <a:pt x="4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 name="Google Shape;899;p4"/>
            <p:cNvSpPr/>
            <p:nvPr/>
          </p:nvSpPr>
          <p:spPr>
            <a:xfrm>
              <a:off x="5893200" y="4791025"/>
              <a:ext cx="61875" cy="20350"/>
            </a:xfrm>
            <a:custGeom>
              <a:avLst/>
              <a:gdLst/>
              <a:ahLst/>
              <a:cxnLst/>
              <a:rect l="l" t="t" r="r" b="b"/>
              <a:pathLst>
                <a:path w="2475" h="814" extrusionOk="0">
                  <a:moveTo>
                    <a:pt x="2474" y="1"/>
                  </a:moveTo>
                  <a:lnTo>
                    <a:pt x="2474" y="1"/>
                  </a:lnTo>
                  <a:cubicBezTo>
                    <a:pt x="1637" y="201"/>
                    <a:pt x="825" y="526"/>
                    <a:pt x="0" y="813"/>
                  </a:cubicBezTo>
                  <a:cubicBezTo>
                    <a:pt x="862" y="688"/>
                    <a:pt x="1750" y="476"/>
                    <a:pt x="2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 name="Google Shape;900;p4"/>
            <p:cNvSpPr/>
            <p:nvPr/>
          </p:nvSpPr>
          <p:spPr>
            <a:xfrm>
              <a:off x="5912875" y="4806975"/>
              <a:ext cx="18150" cy="6275"/>
            </a:xfrm>
            <a:custGeom>
              <a:avLst/>
              <a:gdLst/>
              <a:ahLst/>
              <a:cxnLst/>
              <a:rect l="l" t="t" r="r" b="b"/>
              <a:pathLst>
                <a:path w="726" h="251" extrusionOk="0">
                  <a:moveTo>
                    <a:pt x="725" y="0"/>
                  </a:moveTo>
                  <a:lnTo>
                    <a:pt x="725" y="0"/>
                  </a:lnTo>
                  <a:cubicBezTo>
                    <a:pt x="475" y="50"/>
                    <a:pt x="238" y="150"/>
                    <a:pt x="0" y="250"/>
                  </a:cubicBezTo>
                  <a:cubicBezTo>
                    <a:pt x="250" y="200"/>
                    <a:pt x="538" y="113"/>
                    <a:pt x="7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 name="Google Shape;901;p4"/>
            <p:cNvSpPr/>
            <p:nvPr/>
          </p:nvSpPr>
          <p:spPr>
            <a:xfrm>
              <a:off x="5889125" y="4821025"/>
              <a:ext cx="48775" cy="16275"/>
            </a:xfrm>
            <a:custGeom>
              <a:avLst/>
              <a:gdLst/>
              <a:ahLst/>
              <a:cxnLst/>
              <a:rect l="l" t="t" r="r" b="b"/>
              <a:pathLst>
                <a:path w="1951" h="651" extrusionOk="0">
                  <a:moveTo>
                    <a:pt x="1950" y="1"/>
                  </a:moveTo>
                  <a:lnTo>
                    <a:pt x="1950" y="1"/>
                  </a:lnTo>
                  <a:cubicBezTo>
                    <a:pt x="1288" y="188"/>
                    <a:pt x="651" y="425"/>
                    <a:pt x="1" y="650"/>
                  </a:cubicBezTo>
                  <a:cubicBezTo>
                    <a:pt x="676" y="538"/>
                    <a:pt x="1375" y="388"/>
                    <a:pt x="19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 name="Google Shape;902;p4"/>
            <p:cNvSpPr/>
            <p:nvPr/>
          </p:nvSpPr>
          <p:spPr>
            <a:xfrm>
              <a:off x="5835700" y="4668250"/>
              <a:ext cx="122800" cy="35325"/>
            </a:xfrm>
            <a:custGeom>
              <a:avLst/>
              <a:gdLst/>
              <a:ahLst/>
              <a:cxnLst/>
              <a:rect l="l" t="t" r="r" b="b"/>
              <a:pathLst>
                <a:path w="4912" h="1413" extrusionOk="0">
                  <a:moveTo>
                    <a:pt x="4912" y="1"/>
                  </a:moveTo>
                  <a:lnTo>
                    <a:pt x="4912" y="1"/>
                  </a:lnTo>
                  <a:cubicBezTo>
                    <a:pt x="4874" y="13"/>
                    <a:pt x="4837" y="26"/>
                    <a:pt x="4787" y="38"/>
                  </a:cubicBezTo>
                  <a:cubicBezTo>
                    <a:pt x="4362" y="176"/>
                    <a:pt x="3950" y="263"/>
                    <a:pt x="3475" y="363"/>
                  </a:cubicBezTo>
                  <a:cubicBezTo>
                    <a:pt x="2400" y="625"/>
                    <a:pt x="1163" y="1125"/>
                    <a:pt x="1" y="1413"/>
                  </a:cubicBezTo>
                  <a:cubicBezTo>
                    <a:pt x="1413" y="1263"/>
                    <a:pt x="2837" y="1013"/>
                    <a:pt x="4125" y="388"/>
                  </a:cubicBezTo>
                  <a:cubicBezTo>
                    <a:pt x="4387" y="263"/>
                    <a:pt x="4650" y="138"/>
                    <a:pt x="49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 name="Google Shape;903;p4"/>
            <p:cNvSpPr/>
            <p:nvPr/>
          </p:nvSpPr>
          <p:spPr>
            <a:xfrm>
              <a:off x="5742300" y="4601700"/>
              <a:ext cx="209025" cy="42625"/>
            </a:xfrm>
            <a:custGeom>
              <a:avLst/>
              <a:gdLst/>
              <a:ahLst/>
              <a:cxnLst/>
              <a:rect l="l" t="t" r="r" b="b"/>
              <a:pathLst>
                <a:path w="8361" h="1705" extrusionOk="0">
                  <a:moveTo>
                    <a:pt x="8361" y="1"/>
                  </a:moveTo>
                  <a:lnTo>
                    <a:pt x="8361" y="1"/>
                  </a:lnTo>
                  <a:cubicBezTo>
                    <a:pt x="8148" y="63"/>
                    <a:pt x="7998" y="101"/>
                    <a:pt x="7823" y="151"/>
                  </a:cubicBezTo>
                  <a:cubicBezTo>
                    <a:pt x="6836" y="401"/>
                    <a:pt x="5836" y="651"/>
                    <a:pt x="4849" y="876"/>
                  </a:cubicBezTo>
                  <a:cubicBezTo>
                    <a:pt x="5224" y="763"/>
                    <a:pt x="5599" y="626"/>
                    <a:pt x="5949" y="426"/>
                  </a:cubicBezTo>
                  <a:lnTo>
                    <a:pt x="5949" y="426"/>
                  </a:lnTo>
                  <a:cubicBezTo>
                    <a:pt x="4637" y="601"/>
                    <a:pt x="3349" y="926"/>
                    <a:pt x="2037" y="1163"/>
                  </a:cubicBezTo>
                  <a:cubicBezTo>
                    <a:pt x="2139" y="1165"/>
                    <a:pt x="2242" y="1166"/>
                    <a:pt x="2344" y="1166"/>
                  </a:cubicBezTo>
                  <a:cubicBezTo>
                    <a:pt x="2920" y="1166"/>
                    <a:pt x="3500" y="1134"/>
                    <a:pt x="4062" y="1038"/>
                  </a:cubicBezTo>
                  <a:lnTo>
                    <a:pt x="4062" y="1038"/>
                  </a:lnTo>
                  <a:cubicBezTo>
                    <a:pt x="2725" y="1326"/>
                    <a:pt x="1375" y="1538"/>
                    <a:pt x="0" y="1613"/>
                  </a:cubicBezTo>
                  <a:cubicBezTo>
                    <a:pt x="682" y="1669"/>
                    <a:pt x="1351" y="1704"/>
                    <a:pt x="2010" y="1704"/>
                  </a:cubicBezTo>
                  <a:cubicBezTo>
                    <a:pt x="4132" y="1704"/>
                    <a:pt x="6149" y="1340"/>
                    <a:pt x="8123" y="138"/>
                  </a:cubicBezTo>
                  <a:cubicBezTo>
                    <a:pt x="8198" y="88"/>
                    <a:pt x="8298" y="38"/>
                    <a:pt x="8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 name="Google Shape;904;p4"/>
            <p:cNvSpPr/>
            <p:nvPr/>
          </p:nvSpPr>
          <p:spPr>
            <a:xfrm>
              <a:off x="5819775" y="4611700"/>
              <a:ext cx="40325" cy="6850"/>
            </a:xfrm>
            <a:custGeom>
              <a:avLst/>
              <a:gdLst/>
              <a:ahLst/>
              <a:cxnLst/>
              <a:rect l="l" t="t" r="r" b="b"/>
              <a:pathLst>
                <a:path w="1613" h="274" extrusionOk="0">
                  <a:moveTo>
                    <a:pt x="1612" y="1"/>
                  </a:moveTo>
                  <a:lnTo>
                    <a:pt x="1612" y="1"/>
                  </a:lnTo>
                  <a:cubicBezTo>
                    <a:pt x="1063" y="13"/>
                    <a:pt x="538" y="188"/>
                    <a:pt x="0" y="263"/>
                  </a:cubicBezTo>
                  <a:cubicBezTo>
                    <a:pt x="95" y="270"/>
                    <a:pt x="191" y="273"/>
                    <a:pt x="289" y="273"/>
                  </a:cubicBezTo>
                  <a:cubicBezTo>
                    <a:pt x="745" y="273"/>
                    <a:pt x="1221" y="196"/>
                    <a:pt x="1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 name="Google Shape;905;p4"/>
            <p:cNvSpPr/>
            <p:nvPr/>
          </p:nvSpPr>
          <p:spPr>
            <a:xfrm>
              <a:off x="5650450" y="4529775"/>
              <a:ext cx="264000" cy="58825"/>
            </a:xfrm>
            <a:custGeom>
              <a:avLst/>
              <a:gdLst/>
              <a:ahLst/>
              <a:cxnLst/>
              <a:rect l="l" t="t" r="r" b="b"/>
              <a:pathLst>
                <a:path w="10560" h="2353" extrusionOk="0">
                  <a:moveTo>
                    <a:pt x="8585" y="0"/>
                  </a:moveTo>
                  <a:cubicBezTo>
                    <a:pt x="5666" y="0"/>
                    <a:pt x="2547" y="212"/>
                    <a:pt x="263" y="2091"/>
                  </a:cubicBezTo>
                  <a:cubicBezTo>
                    <a:pt x="175" y="2178"/>
                    <a:pt x="88" y="2266"/>
                    <a:pt x="0" y="2353"/>
                  </a:cubicBezTo>
                  <a:cubicBezTo>
                    <a:pt x="188" y="2228"/>
                    <a:pt x="363" y="2128"/>
                    <a:pt x="563" y="2028"/>
                  </a:cubicBezTo>
                  <a:cubicBezTo>
                    <a:pt x="1712" y="1478"/>
                    <a:pt x="2400" y="1341"/>
                    <a:pt x="3512" y="1066"/>
                  </a:cubicBezTo>
                  <a:cubicBezTo>
                    <a:pt x="3824" y="991"/>
                    <a:pt x="4137" y="916"/>
                    <a:pt x="4449" y="853"/>
                  </a:cubicBezTo>
                  <a:lnTo>
                    <a:pt x="4449" y="853"/>
                  </a:lnTo>
                  <a:cubicBezTo>
                    <a:pt x="3674" y="1078"/>
                    <a:pt x="2937" y="1416"/>
                    <a:pt x="2262" y="1891"/>
                  </a:cubicBezTo>
                  <a:cubicBezTo>
                    <a:pt x="2225" y="1916"/>
                    <a:pt x="2162" y="1953"/>
                    <a:pt x="2137" y="1978"/>
                  </a:cubicBezTo>
                  <a:cubicBezTo>
                    <a:pt x="2450" y="1878"/>
                    <a:pt x="2762" y="1778"/>
                    <a:pt x="3074" y="1678"/>
                  </a:cubicBezTo>
                  <a:cubicBezTo>
                    <a:pt x="3499" y="1553"/>
                    <a:pt x="3974" y="1428"/>
                    <a:pt x="4474" y="1303"/>
                  </a:cubicBezTo>
                  <a:lnTo>
                    <a:pt x="4474" y="1303"/>
                  </a:lnTo>
                  <a:cubicBezTo>
                    <a:pt x="4024" y="1503"/>
                    <a:pt x="3587" y="1791"/>
                    <a:pt x="3299" y="2003"/>
                  </a:cubicBezTo>
                  <a:cubicBezTo>
                    <a:pt x="4112" y="1703"/>
                    <a:pt x="4961" y="1478"/>
                    <a:pt x="5849" y="1278"/>
                  </a:cubicBezTo>
                  <a:lnTo>
                    <a:pt x="5849" y="1278"/>
                  </a:lnTo>
                  <a:cubicBezTo>
                    <a:pt x="5536" y="1366"/>
                    <a:pt x="5224" y="1478"/>
                    <a:pt x="4936" y="1628"/>
                  </a:cubicBezTo>
                  <a:cubicBezTo>
                    <a:pt x="5974" y="1528"/>
                    <a:pt x="6961" y="1228"/>
                    <a:pt x="7973" y="1066"/>
                  </a:cubicBezTo>
                  <a:cubicBezTo>
                    <a:pt x="7876" y="1063"/>
                    <a:pt x="7777" y="1061"/>
                    <a:pt x="7677" y="1061"/>
                  </a:cubicBezTo>
                  <a:cubicBezTo>
                    <a:pt x="7355" y="1061"/>
                    <a:pt x="7023" y="1078"/>
                    <a:pt x="6698" y="1116"/>
                  </a:cubicBezTo>
                  <a:cubicBezTo>
                    <a:pt x="7323" y="1003"/>
                    <a:pt x="7961" y="903"/>
                    <a:pt x="8610" y="816"/>
                  </a:cubicBezTo>
                  <a:cubicBezTo>
                    <a:pt x="8341" y="807"/>
                    <a:pt x="8069" y="802"/>
                    <a:pt x="7798" y="802"/>
                  </a:cubicBezTo>
                  <a:cubicBezTo>
                    <a:pt x="7290" y="802"/>
                    <a:pt x="6783" y="821"/>
                    <a:pt x="6286" y="878"/>
                  </a:cubicBezTo>
                  <a:cubicBezTo>
                    <a:pt x="7211" y="691"/>
                    <a:pt x="8161" y="541"/>
                    <a:pt x="9060" y="479"/>
                  </a:cubicBezTo>
                  <a:cubicBezTo>
                    <a:pt x="8616" y="442"/>
                    <a:pt x="8168" y="423"/>
                    <a:pt x="7718" y="423"/>
                  </a:cubicBezTo>
                  <a:cubicBezTo>
                    <a:pt x="7395" y="423"/>
                    <a:pt x="7072" y="433"/>
                    <a:pt x="6748" y="454"/>
                  </a:cubicBezTo>
                  <a:cubicBezTo>
                    <a:pt x="8011" y="266"/>
                    <a:pt x="9285" y="129"/>
                    <a:pt x="10560" y="16"/>
                  </a:cubicBezTo>
                  <a:cubicBezTo>
                    <a:pt x="9920" y="11"/>
                    <a:pt x="9258" y="0"/>
                    <a:pt x="8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 name="Google Shape;906;p4"/>
            <p:cNvSpPr/>
            <p:nvPr/>
          </p:nvSpPr>
          <p:spPr>
            <a:xfrm>
              <a:off x="5795725" y="4562025"/>
              <a:ext cx="50950" cy="10025"/>
            </a:xfrm>
            <a:custGeom>
              <a:avLst/>
              <a:gdLst/>
              <a:ahLst/>
              <a:cxnLst/>
              <a:rect l="l" t="t" r="r" b="b"/>
              <a:pathLst>
                <a:path w="2038" h="401" extrusionOk="0">
                  <a:moveTo>
                    <a:pt x="2037" y="1"/>
                  </a:moveTo>
                  <a:cubicBezTo>
                    <a:pt x="1350" y="26"/>
                    <a:pt x="625" y="88"/>
                    <a:pt x="0" y="401"/>
                  </a:cubicBezTo>
                  <a:cubicBezTo>
                    <a:pt x="687" y="338"/>
                    <a:pt x="1362" y="163"/>
                    <a:pt x="20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 name="Google Shape;907;p4"/>
            <p:cNvSpPr/>
            <p:nvPr/>
          </p:nvSpPr>
          <p:spPr>
            <a:xfrm>
              <a:off x="5816325" y="4570950"/>
              <a:ext cx="29725" cy="5175"/>
            </a:xfrm>
            <a:custGeom>
              <a:avLst/>
              <a:gdLst/>
              <a:ahLst/>
              <a:cxnLst/>
              <a:rect l="l" t="t" r="r" b="b"/>
              <a:pathLst>
                <a:path w="1189" h="207" extrusionOk="0">
                  <a:moveTo>
                    <a:pt x="1017" y="1"/>
                  </a:moveTo>
                  <a:cubicBezTo>
                    <a:pt x="669" y="1"/>
                    <a:pt x="312" y="67"/>
                    <a:pt x="1" y="206"/>
                  </a:cubicBezTo>
                  <a:cubicBezTo>
                    <a:pt x="401" y="181"/>
                    <a:pt x="788" y="56"/>
                    <a:pt x="1188" y="6"/>
                  </a:cubicBezTo>
                  <a:cubicBezTo>
                    <a:pt x="1132" y="3"/>
                    <a:pt x="1075" y="1"/>
                    <a:pt x="10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 name="Google Shape;908;p4"/>
            <p:cNvSpPr/>
            <p:nvPr/>
          </p:nvSpPr>
          <p:spPr>
            <a:xfrm>
              <a:off x="5831325" y="4583275"/>
              <a:ext cx="5350" cy="975"/>
            </a:xfrm>
            <a:custGeom>
              <a:avLst/>
              <a:gdLst/>
              <a:ahLst/>
              <a:cxnLst/>
              <a:rect l="l" t="t" r="r" b="b"/>
              <a:pathLst>
                <a:path w="214" h="39" extrusionOk="0">
                  <a:moveTo>
                    <a:pt x="213" y="1"/>
                  </a:moveTo>
                  <a:cubicBezTo>
                    <a:pt x="138" y="1"/>
                    <a:pt x="63" y="13"/>
                    <a:pt x="1" y="38"/>
                  </a:cubicBezTo>
                  <a:cubicBezTo>
                    <a:pt x="76" y="38"/>
                    <a:pt x="151" y="26"/>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 name="Google Shape;909;p4"/>
            <p:cNvSpPr/>
            <p:nvPr/>
          </p:nvSpPr>
          <p:spPr>
            <a:xfrm>
              <a:off x="5614475" y="4597025"/>
              <a:ext cx="26000" cy="31225"/>
            </a:xfrm>
            <a:custGeom>
              <a:avLst/>
              <a:gdLst/>
              <a:ahLst/>
              <a:cxnLst/>
              <a:rect l="l" t="t" r="r" b="b"/>
              <a:pathLst>
                <a:path w="1040" h="1249" extrusionOk="0">
                  <a:moveTo>
                    <a:pt x="1039" y="0"/>
                  </a:moveTo>
                  <a:lnTo>
                    <a:pt x="1039" y="0"/>
                  </a:lnTo>
                  <a:cubicBezTo>
                    <a:pt x="639" y="288"/>
                    <a:pt x="240" y="638"/>
                    <a:pt x="40" y="1100"/>
                  </a:cubicBezTo>
                  <a:cubicBezTo>
                    <a:pt x="0" y="1186"/>
                    <a:pt x="74" y="1248"/>
                    <a:pt x="144" y="1248"/>
                  </a:cubicBezTo>
                  <a:cubicBezTo>
                    <a:pt x="186" y="1248"/>
                    <a:pt x="226" y="1226"/>
                    <a:pt x="240" y="1175"/>
                  </a:cubicBezTo>
                  <a:cubicBezTo>
                    <a:pt x="427" y="750"/>
                    <a:pt x="677" y="350"/>
                    <a:pt x="10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 name="Google Shape;910;p4"/>
            <p:cNvSpPr/>
            <p:nvPr/>
          </p:nvSpPr>
          <p:spPr>
            <a:xfrm>
              <a:off x="5622950" y="4607950"/>
              <a:ext cx="12825" cy="25450"/>
            </a:xfrm>
            <a:custGeom>
              <a:avLst/>
              <a:gdLst/>
              <a:ahLst/>
              <a:cxnLst/>
              <a:rect l="l" t="t" r="r" b="b"/>
              <a:pathLst>
                <a:path w="513" h="1018" extrusionOk="0">
                  <a:moveTo>
                    <a:pt x="513" y="1"/>
                  </a:moveTo>
                  <a:lnTo>
                    <a:pt x="513" y="1"/>
                  </a:lnTo>
                  <a:cubicBezTo>
                    <a:pt x="275" y="276"/>
                    <a:pt x="25" y="601"/>
                    <a:pt x="0" y="963"/>
                  </a:cubicBezTo>
                  <a:cubicBezTo>
                    <a:pt x="6" y="999"/>
                    <a:pt x="38" y="1018"/>
                    <a:pt x="70" y="1018"/>
                  </a:cubicBezTo>
                  <a:cubicBezTo>
                    <a:pt x="104" y="1018"/>
                    <a:pt x="138" y="996"/>
                    <a:pt x="138" y="951"/>
                  </a:cubicBezTo>
                  <a:cubicBezTo>
                    <a:pt x="188" y="626"/>
                    <a:pt x="325" y="30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 name="Google Shape;911;p4"/>
            <p:cNvSpPr/>
            <p:nvPr/>
          </p:nvSpPr>
          <p:spPr>
            <a:xfrm>
              <a:off x="5630125" y="4618575"/>
              <a:ext cx="5650" cy="17250"/>
            </a:xfrm>
            <a:custGeom>
              <a:avLst/>
              <a:gdLst/>
              <a:ahLst/>
              <a:cxnLst/>
              <a:rect l="l" t="t" r="r" b="b"/>
              <a:pathLst>
                <a:path w="226" h="690" extrusionOk="0">
                  <a:moveTo>
                    <a:pt x="226" y="1"/>
                  </a:moveTo>
                  <a:cubicBezTo>
                    <a:pt x="126" y="201"/>
                    <a:pt x="1" y="426"/>
                    <a:pt x="63" y="651"/>
                  </a:cubicBezTo>
                  <a:cubicBezTo>
                    <a:pt x="70" y="677"/>
                    <a:pt x="91" y="690"/>
                    <a:pt x="111" y="690"/>
                  </a:cubicBezTo>
                  <a:cubicBezTo>
                    <a:pt x="128" y="690"/>
                    <a:pt x="145" y="680"/>
                    <a:pt x="151" y="663"/>
                  </a:cubicBezTo>
                  <a:cubicBezTo>
                    <a:pt x="126" y="438"/>
                    <a:pt x="151" y="226"/>
                    <a:pt x="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 name="Google Shape;912;p4"/>
            <p:cNvSpPr/>
            <p:nvPr/>
          </p:nvSpPr>
          <p:spPr>
            <a:xfrm>
              <a:off x="5970675" y="4541725"/>
              <a:ext cx="58450" cy="40750"/>
            </a:xfrm>
            <a:custGeom>
              <a:avLst/>
              <a:gdLst/>
              <a:ahLst/>
              <a:cxnLst/>
              <a:rect l="l" t="t" r="r" b="b"/>
              <a:pathLst>
                <a:path w="2338" h="1630" extrusionOk="0">
                  <a:moveTo>
                    <a:pt x="0" y="1"/>
                  </a:moveTo>
                  <a:lnTo>
                    <a:pt x="0" y="1"/>
                  </a:lnTo>
                  <a:cubicBezTo>
                    <a:pt x="750" y="188"/>
                    <a:pt x="1437" y="713"/>
                    <a:pt x="1750" y="1238"/>
                  </a:cubicBezTo>
                  <a:cubicBezTo>
                    <a:pt x="1812" y="1388"/>
                    <a:pt x="1812" y="1363"/>
                    <a:pt x="1825" y="1488"/>
                  </a:cubicBezTo>
                  <a:cubicBezTo>
                    <a:pt x="1836" y="1563"/>
                    <a:pt x="1903" y="1630"/>
                    <a:pt x="1978" y="1630"/>
                  </a:cubicBezTo>
                  <a:cubicBezTo>
                    <a:pt x="1989" y="1630"/>
                    <a:pt x="2001" y="1628"/>
                    <a:pt x="2012" y="1625"/>
                  </a:cubicBezTo>
                  <a:cubicBezTo>
                    <a:pt x="2337" y="1538"/>
                    <a:pt x="2025" y="1063"/>
                    <a:pt x="1887" y="913"/>
                  </a:cubicBezTo>
                  <a:cubicBezTo>
                    <a:pt x="1412" y="363"/>
                    <a:pt x="713" y="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 name="Google Shape;913;p4"/>
            <p:cNvSpPr/>
            <p:nvPr/>
          </p:nvSpPr>
          <p:spPr>
            <a:xfrm>
              <a:off x="5990975" y="4555775"/>
              <a:ext cx="23450" cy="32525"/>
            </a:xfrm>
            <a:custGeom>
              <a:avLst/>
              <a:gdLst/>
              <a:ahLst/>
              <a:cxnLst/>
              <a:rect l="l" t="t" r="r" b="b"/>
              <a:pathLst>
                <a:path w="938" h="1301" extrusionOk="0">
                  <a:moveTo>
                    <a:pt x="1" y="1"/>
                  </a:moveTo>
                  <a:lnTo>
                    <a:pt x="1" y="1"/>
                  </a:lnTo>
                  <a:cubicBezTo>
                    <a:pt x="363" y="301"/>
                    <a:pt x="713" y="788"/>
                    <a:pt x="700" y="1126"/>
                  </a:cubicBezTo>
                  <a:cubicBezTo>
                    <a:pt x="700" y="1176"/>
                    <a:pt x="675" y="1288"/>
                    <a:pt x="800" y="1301"/>
                  </a:cubicBezTo>
                  <a:cubicBezTo>
                    <a:pt x="938" y="1276"/>
                    <a:pt x="913" y="1138"/>
                    <a:pt x="900" y="1013"/>
                  </a:cubicBezTo>
                  <a:cubicBezTo>
                    <a:pt x="813" y="551"/>
                    <a:pt x="388"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 name="Google Shape;914;p4"/>
            <p:cNvSpPr/>
            <p:nvPr/>
          </p:nvSpPr>
          <p:spPr>
            <a:xfrm>
              <a:off x="5997225" y="4570475"/>
              <a:ext cx="8775" cy="23475"/>
            </a:xfrm>
            <a:custGeom>
              <a:avLst/>
              <a:gdLst/>
              <a:ahLst/>
              <a:cxnLst/>
              <a:rect l="l" t="t" r="r" b="b"/>
              <a:pathLst>
                <a:path w="351" h="939" extrusionOk="0">
                  <a:moveTo>
                    <a:pt x="1" y="0"/>
                  </a:moveTo>
                  <a:cubicBezTo>
                    <a:pt x="113" y="163"/>
                    <a:pt x="151" y="463"/>
                    <a:pt x="138" y="575"/>
                  </a:cubicBezTo>
                  <a:cubicBezTo>
                    <a:pt x="138" y="675"/>
                    <a:pt x="126" y="700"/>
                    <a:pt x="76" y="800"/>
                  </a:cubicBezTo>
                  <a:cubicBezTo>
                    <a:pt x="51" y="837"/>
                    <a:pt x="38" y="900"/>
                    <a:pt x="88" y="925"/>
                  </a:cubicBezTo>
                  <a:cubicBezTo>
                    <a:pt x="102" y="934"/>
                    <a:pt x="115" y="938"/>
                    <a:pt x="127" y="938"/>
                  </a:cubicBezTo>
                  <a:cubicBezTo>
                    <a:pt x="177" y="938"/>
                    <a:pt x="205" y="863"/>
                    <a:pt x="225" y="812"/>
                  </a:cubicBezTo>
                  <a:cubicBezTo>
                    <a:pt x="350" y="538"/>
                    <a:pt x="188"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 name="Google Shape;915;p4"/>
            <p:cNvSpPr/>
            <p:nvPr/>
          </p:nvSpPr>
          <p:spPr>
            <a:xfrm>
              <a:off x="5574825" y="4814775"/>
              <a:ext cx="187175" cy="74275"/>
            </a:xfrm>
            <a:custGeom>
              <a:avLst/>
              <a:gdLst/>
              <a:ahLst/>
              <a:cxnLst/>
              <a:rect l="l" t="t" r="r" b="b"/>
              <a:pathLst>
                <a:path w="7487" h="2971" extrusionOk="0">
                  <a:moveTo>
                    <a:pt x="1" y="1"/>
                  </a:moveTo>
                  <a:lnTo>
                    <a:pt x="1" y="1"/>
                  </a:lnTo>
                  <a:cubicBezTo>
                    <a:pt x="151" y="413"/>
                    <a:pt x="563" y="838"/>
                    <a:pt x="826" y="1100"/>
                  </a:cubicBezTo>
                  <a:cubicBezTo>
                    <a:pt x="1925" y="2188"/>
                    <a:pt x="3463" y="2650"/>
                    <a:pt x="4962" y="2887"/>
                  </a:cubicBezTo>
                  <a:cubicBezTo>
                    <a:pt x="5320" y="2954"/>
                    <a:pt x="5690" y="2971"/>
                    <a:pt x="5963" y="2971"/>
                  </a:cubicBezTo>
                  <a:cubicBezTo>
                    <a:pt x="6099" y="2971"/>
                    <a:pt x="6212" y="2966"/>
                    <a:pt x="6287" y="2962"/>
                  </a:cubicBezTo>
                  <a:lnTo>
                    <a:pt x="7487" y="2962"/>
                  </a:lnTo>
                  <a:cubicBezTo>
                    <a:pt x="7112" y="2825"/>
                    <a:pt x="6737" y="2637"/>
                    <a:pt x="6387" y="2450"/>
                  </a:cubicBezTo>
                  <a:cubicBezTo>
                    <a:pt x="5600" y="2362"/>
                    <a:pt x="4812" y="2237"/>
                    <a:pt x="4025" y="2113"/>
                  </a:cubicBezTo>
                  <a:cubicBezTo>
                    <a:pt x="2913" y="1925"/>
                    <a:pt x="1875" y="1588"/>
                    <a:pt x="926" y="925"/>
                  </a:cubicBezTo>
                  <a:cubicBezTo>
                    <a:pt x="563" y="663"/>
                    <a:pt x="213" y="4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 name="Google Shape;916;p4"/>
            <p:cNvSpPr/>
            <p:nvPr/>
          </p:nvSpPr>
          <p:spPr>
            <a:xfrm>
              <a:off x="5586400" y="4822900"/>
              <a:ext cx="138100" cy="47500"/>
            </a:xfrm>
            <a:custGeom>
              <a:avLst/>
              <a:gdLst/>
              <a:ahLst/>
              <a:cxnLst/>
              <a:rect l="l" t="t" r="r" b="b"/>
              <a:pathLst>
                <a:path w="5524" h="1900" extrusionOk="0">
                  <a:moveTo>
                    <a:pt x="0" y="1"/>
                  </a:moveTo>
                  <a:lnTo>
                    <a:pt x="0" y="1"/>
                  </a:lnTo>
                  <a:cubicBezTo>
                    <a:pt x="488" y="550"/>
                    <a:pt x="1188" y="850"/>
                    <a:pt x="1862" y="1113"/>
                  </a:cubicBezTo>
                  <a:cubicBezTo>
                    <a:pt x="2862" y="1500"/>
                    <a:pt x="3637" y="1725"/>
                    <a:pt x="4737" y="1838"/>
                  </a:cubicBezTo>
                  <a:cubicBezTo>
                    <a:pt x="4999" y="1863"/>
                    <a:pt x="5261" y="1888"/>
                    <a:pt x="5524" y="1900"/>
                  </a:cubicBezTo>
                  <a:cubicBezTo>
                    <a:pt x="5261" y="1750"/>
                    <a:pt x="5012" y="1600"/>
                    <a:pt x="4799" y="1475"/>
                  </a:cubicBezTo>
                  <a:cubicBezTo>
                    <a:pt x="4674" y="1400"/>
                    <a:pt x="4524" y="1325"/>
                    <a:pt x="4362" y="1225"/>
                  </a:cubicBezTo>
                  <a:cubicBezTo>
                    <a:pt x="3549" y="1163"/>
                    <a:pt x="2750" y="1063"/>
                    <a:pt x="1950" y="863"/>
                  </a:cubicBezTo>
                  <a:cubicBezTo>
                    <a:pt x="1313" y="713"/>
                    <a:pt x="550" y="50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 name="Google Shape;917;p4"/>
            <p:cNvSpPr/>
            <p:nvPr/>
          </p:nvSpPr>
          <p:spPr>
            <a:xfrm>
              <a:off x="5605150" y="4828525"/>
              <a:ext cx="88750" cy="24075"/>
            </a:xfrm>
            <a:custGeom>
              <a:avLst/>
              <a:gdLst/>
              <a:ahLst/>
              <a:cxnLst/>
              <a:rect l="l" t="t" r="r" b="b"/>
              <a:pathLst>
                <a:path w="3550" h="963" extrusionOk="0">
                  <a:moveTo>
                    <a:pt x="0" y="0"/>
                  </a:moveTo>
                  <a:lnTo>
                    <a:pt x="0" y="0"/>
                  </a:lnTo>
                  <a:cubicBezTo>
                    <a:pt x="1125" y="488"/>
                    <a:pt x="2325" y="813"/>
                    <a:pt x="3549" y="963"/>
                  </a:cubicBezTo>
                  <a:cubicBezTo>
                    <a:pt x="3299" y="825"/>
                    <a:pt x="3049" y="650"/>
                    <a:pt x="2837" y="463"/>
                  </a:cubicBezTo>
                  <a:cubicBezTo>
                    <a:pt x="1887" y="400"/>
                    <a:pt x="900" y="2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 name="Google Shape;918;p4"/>
            <p:cNvSpPr/>
            <p:nvPr/>
          </p:nvSpPr>
          <p:spPr>
            <a:xfrm>
              <a:off x="5628875" y="4827575"/>
              <a:ext cx="45950" cy="11275"/>
            </a:xfrm>
            <a:custGeom>
              <a:avLst/>
              <a:gdLst/>
              <a:ahLst/>
              <a:cxnLst/>
              <a:rect l="l" t="t" r="r" b="b"/>
              <a:pathLst>
                <a:path w="1838" h="451" extrusionOk="0">
                  <a:moveTo>
                    <a:pt x="1" y="1"/>
                  </a:moveTo>
                  <a:cubicBezTo>
                    <a:pt x="601" y="201"/>
                    <a:pt x="1213" y="363"/>
                    <a:pt x="1838" y="451"/>
                  </a:cubicBezTo>
                  <a:cubicBezTo>
                    <a:pt x="1738" y="363"/>
                    <a:pt x="1663" y="263"/>
                    <a:pt x="1600" y="163"/>
                  </a:cubicBezTo>
                  <a:cubicBezTo>
                    <a:pt x="1088" y="138"/>
                    <a:pt x="563"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 name="Google Shape;919;p4"/>
            <p:cNvSpPr/>
            <p:nvPr/>
          </p:nvSpPr>
          <p:spPr>
            <a:xfrm>
              <a:off x="5639825" y="4822600"/>
              <a:ext cx="26575" cy="4375"/>
            </a:xfrm>
            <a:custGeom>
              <a:avLst/>
              <a:gdLst/>
              <a:ahLst/>
              <a:cxnLst/>
              <a:rect l="l" t="t" r="r" b="b"/>
              <a:pathLst>
                <a:path w="1063" h="175" extrusionOk="0">
                  <a:moveTo>
                    <a:pt x="0" y="0"/>
                  </a:moveTo>
                  <a:cubicBezTo>
                    <a:pt x="338" y="100"/>
                    <a:pt x="700" y="150"/>
                    <a:pt x="1063" y="175"/>
                  </a:cubicBezTo>
                  <a:cubicBezTo>
                    <a:pt x="1038" y="125"/>
                    <a:pt x="1013" y="62"/>
                    <a:pt x="1000" y="13"/>
                  </a:cubicBezTo>
                  <a:cubicBezTo>
                    <a:pt x="860" y="18"/>
                    <a:pt x="721" y="21"/>
                    <a:pt x="582" y="21"/>
                  </a:cubicBezTo>
                  <a:cubicBezTo>
                    <a:pt x="385" y="21"/>
                    <a:pt x="191" y="1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 name="Google Shape;920;p4"/>
            <p:cNvSpPr/>
            <p:nvPr/>
          </p:nvSpPr>
          <p:spPr>
            <a:xfrm>
              <a:off x="5573575" y="4745725"/>
              <a:ext cx="60325" cy="45025"/>
            </a:xfrm>
            <a:custGeom>
              <a:avLst/>
              <a:gdLst/>
              <a:ahLst/>
              <a:cxnLst/>
              <a:rect l="l" t="t" r="r" b="b"/>
              <a:pathLst>
                <a:path w="2413" h="1801" extrusionOk="0">
                  <a:moveTo>
                    <a:pt x="2200" y="1"/>
                  </a:moveTo>
                  <a:cubicBezTo>
                    <a:pt x="2150" y="13"/>
                    <a:pt x="2100" y="13"/>
                    <a:pt x="2050" y="13"/>
                  </a:cubicBezTo>
                  <a:cubicBezTo>
                    <a:pt x="1113" y="163"/>
                    <a:pt x="213" y="851"/>
                    <a:pt x="1" y="1800"/>
                  </a:cubicBezTo>
                  <a:cubicBezTo>
                    <a:pt x="401" y="913"/>
                    <a:pt x="1226" y="551"/>
                    <a:pt x="2100" y="463"/>
                  </a:cubicBezTo>
                  <a:lnTo>
                    <a:pt x="2100" y="463"/>
                  </a:lnTo>
                  <a:cubicBezTo>
                    <a:pt x="1538" y="626"/>
                    <a:pt x="988" y="876"/>
                    <a:pt x="588" y="1300"/>
                  </a:cubicBezTo>
                  <a:cubicBezTo>
                    <a:pt x="1076" y="951"/>
                    <a:pt x="1588" y="876"/>
                    <a:pt x="2175" y="776"/>
                  </a:cubicBezTo>
                  <a:cubicBezTo>
                    <a:pt x="2263" y="763"/>
                    <a:pt x="2338" y="751"/>
                    <a:pt x="2413" y="751"/>
                  </a:cubicBezTo>
                  <a:cubicBezTo>
                    <a:pt x="2338" y="501"/>
                    <a:pt x="2275" y="251"/>
                    <a:pt x="2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 name="Google Shape;921;p4"/>
            <p:cNvSpPr/>
            <p:nvPr/>
          </p:nvSpPr>
          <p:spPr>
            <a:xfrm>
              <a:off x="5606075" y="4767300"/>
              <a:ext cx="30650" cy="9700"/>
            </a:xfrm>
            <a:custGeom>
              <a:avLst/>
              <a:gdLst/>
              <a:ahLst/>
              <a:cxnLst/>
              <a:rect l="l" t="t" r="r" b="b"/>
              <a:pathLst>
                <a:path w="1226" h="388" extrusionOk="0">
                  <a:moveTo>
                    <a:pt x="1150" y="0"/>
                  </a:moveTo>
                  <a:cubicBezTo>
                    <a:pt x="750" y="38"/>
                    <a:pt x="351" y="163"/>
                    <a:pt x="1" y="387"/>
                  </a:cubicBezTo>
                  <a:cubicBezTo>
                    <a:pt x="331" y="253"/>
                    <a:pt x="678" y="221"/>
                    <a:pt x="1000" y="221"/>
                  </a:cubicBezTo>
                  <a:cubicBezTo>
                    <a:pt x="1068" y="221"/>
                    <a:pt x="1135" y="223"/>
                    <a:pt x="1200" y="225"/>
                  </a:cubicBezTo>
                  <a:lnTo>
                    <a:pt x="1225" y="225"/>
                  </a:lnTo>
                  <a:cubicBezTo>
                    <a:pt x="1225" y="213"/>
                    <a:pt x="1213" y="213"/>
                    <a:pt x="1213" y="200"/>
                  </a:cubicBezTo>
                  <a:cubicBezTo>
                    <a:pt x="1188" y="138"/>
                    <a:pt x="1175" y="75"/>
                    <a:pt x="1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 name="Google Shape;922;p4"/>
            <p:cNvSpPr/>
            <p:nvPr/>
          </p:nvSpPr>
          <p:spPr>
            <a:xfrm>
              <a:off x="6038150" y="4689500"/>
              <a:ext cx="101875" cy="46250"/>
            </a:xfrm>
            <a:custGeom>
              <a:avLst/>
              <a:gdLst/>
              <a:ahLst/>
              <a:cxnLst/>
              <a:rect l="l" t="t" r="r" b="b"/>
              <a:pathLst>
                <a:path w="4075" h="1850" extrusionOk="0">
                  <a:moveTo>
                    <a:pt x="76" y="0"/>
                  </a:moveTo>
                  <a:cubicBezTo>
                    <a:pt x="76" y="13"/>
                    <a:pt x="76" y="13"/>
                    <a:pt x="76" y="13"/>
                  </a:cubicBezTo>
                  <a:cubicBezTo>
                    <a:pt x="76" y="200"/>
                    <a:pt x="38" y="388"/>
                    <a:pt x="1" y="563"/>
                  </a:cubicBezTo>
                  <a:cubicBezTo>
                    <a:pt x="500" y="575"/>
                    <a:pt x="1025" y="600"/>
                    <a:pt x="1613" y="700"/>
                  </a:cubicBezTo>
                  <a:cubicBezTo>
                    <a:pt x="2462" y="863"/>
                    <a:pt x="3387" y="1188"/>
                    <a:pt x="4075" y="1850"/>
                  </a:cubicBezTo>
                  <a:cubicBezTo>
                    <a:pt x="3562" y="1188"/>
                    <a:pt x="2837" y="738"/>
                    <a:pt x="2125" y="438"/>
                  </a:cubicBezTo>
                  <a:cubicBezTo>
                    <a:pt x="1513" y="200"/>
                    <a:pt x="788" y="63"/>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 name="Google Shape;923;p4"/>
            <p:cNvSpPr/>
            <p:nvPr/>
          </p:nvSpPr>
          <p:spPr>
            <a:xfrm>
              <a:off x="6034725" y="4703875"/>
              <a:ext cx="88125" cy="23775"/>
            </a:xfrm>
            <a:custGeom>
              <a:avLst/>
              <a:gdLst/>
              <a:ahLst/>
              <a:cxnLst/>
              <a:rect l="l" t="t" r="r" b="b"/>
              <a:pathLst>
                <a:path w="3525" h="951" extrusionOk="0">
                  <a:moveTo>
                    <a:pt x="138" y="0"/>
                  </a:moveTo>
                  <a:cubicBezTo>
                    <a:pt x="100" y="163"/>
                    <a:pt x="50" y="325"/>
                    <a:pt x="0" y="488"/>
                  </a:cubicBezTo>
                  <a:cubicBezTo>
                    <a:pt x="189" y="485"/>
                    <a:pt x="382" y="483"/>
                    <a:pt x="579" y="483"/>
                  </a:cubicBezTo>
                  <a:cubicBezTo>
                    <a:pt x="1494" y="483"/>
                    <a:pt x="2496" y="539"/>
                    <a:pt x="3524" y="950"/>
                  </a:cubicBezTo>
                  <a:cubicBezTo>
                    <a:pt x="2574" y="363"/>
                    <a:pt x="1162" y="38"/>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 name="Google Shape;924;p4"/>
            <p:cNvSpPr/>
            <p:nvPr/>
          </p:nvSpPr>
          <p:spPr>
            <a:xfrm>
              <a:off x="6030975" y="4716350"/>
              <a:ext cx="69050" cy="11300"/>
            </a:xfrm>
            <a:custGeom>
              <a:avLst/>
              <a:gdLst/>
              <a:ahLst/>
              <a:cxnLst/>
              <a:rect l="l" t="t" r="r" b="b"/>
              <a:pathLst>
                <a:path w="2762" h="452" extrusionOk="0">
                  <a:moveTo>
                    <a:pt x="223" y="1"/>
                  </a:moveTo>
                  <a:cubicBezTo>
                    <a:pt x="194" y="1"/>
                    <a:pt x="166" y="1"/>
                    <a:pt x="138" y="1"/>
                  </a:cubicBezTo>
                  <a:cubicBezTo>
                    <a:pt x="100" y="139"/>
                    <a:pt x="50" y="276"/>
                    <a:pt x="0" y="426"/>
                  </a:cubicBezTo>
                  <a:cubicBezTo>
                    <a:pt x="458" y="371"/>
                    <a:pt x="897" y="340"/>
                    <a:pt x="1339" y="340"/>
                  </a:cubicBezTo>
                  <a:cubicBezTo>
                    <a:pt x="1803" y="340"/>
                    <a:pt x="2269" y="374"/>
                    <a:pt x="2762" y="451"/>
                  </a:cubicBezTo>
                  <a:cubicBezTo>
                    <a:pt x="1951" y="185"/>
                    <a:pt x="1093" y="1"/>
                    <a:pt x="2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 name="Google Shape;925;p4"/>
            <p:cNvSpPr/>
            <p:nvPr/>
          </p:nvSpPr>
          <p:spPr>
            <a:xfrm>
              <a:off x="6027225" y="4728375"/>
              <a:ext cx="56575" cy="10200"/>
            </a:xfrm>
            <a:custGeom>
              <a:avLst/>
              <a:gdLst/>
              <a:ahLst/>
              <a:cxnLst/>
              <a:rect l="l" t="t" r="r" b="b"/>
              <a:pathLst>
                <a:path w="2263" h="408" extrusionOk="0">
                  <a:moveTo>
                    <a:pt x="717" y="1"/>
                  </a:moveTo>
                  <a:cubicBezTo>
                    <a:pt x="515" y="1"/>
                    <a:pt x="313" y="12"/>
                    <a:pt x="113" y="33"/>
                  </a:cubicBezTo>
                  <a:cubicBezTo>
                    <a:pt x="75" y="157"/>
                    <a:pt x="38" y="282"/>
                    <a:pt x="0" y="407"/>
                  </a:cubicBezTo>
                  <a:cubicBezTo>
                    <a:pt x="549" y="308"/>
                    <a:pt x="1098" y="203"/>
                    <a:pt x="1637" y="203"/>
                  </a:cubicBezTo>
                  <a:cubicBezTo>
                    <a:pt x="1847" y="203"/>
                    <a:pt x="2056" y="219"/>
                    <a:pt x="2262" y="257"/>
                  </a:cubicBezTo>
                  <a:cubicBezTo>
                    <a:pt x="1765" y="77"/>
                    <a:pt x="1242" y="1"/>
                    <a:pt x="7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 name="Google Shape;926;p4"/>
            <p:cNvSpPr/>
            <p:nvPr/>
          </p:nvSpPr>
          <p:spPr>
            <a:xfrm>
              <a:off x="6025025" y="4741600"/>
              <a:ext cx="39075" cy="8225"/>
            </a:xfrm>
            <a:custGeom>
              <a:avLst/>
              <a:gdLst/>
              <a:ahLst/>
              <a:cxnLst/>
              <a:rect l="l" t="t" r="r" b="b"/>
              <a:pathLst>
                <a:path w="1563" h="329" extrusionOk="0">
                  <a:moveTo>
                    <a:pt x="807" y="0"/>
                  </a:moveTo>
                  <a:cubicBezTo>
                    <a:pt x="557" y="0"/>
                    <a:pt x="307" y="22"/>
                    <a:pt x="51" y="66"/>
                  </a:cubicBezTo>
                  <a:cubicBezTo>
                    <a:pt x="38" y="141"/>
                    <a:pt x="13" y="216"/>
                    <a:pt x="13" y="291"/>
                  </a:cubicBezTo>
                  <a:cubicBezTo>
                    <a:pt x="1" y="303"/>
                    <a:pt x="1" y="316"/>
                    <a:pt x="1" y="328"/>
                  </a:cubicBezTo>
                  <a:cubicBezTo>
                    <a:pt x="501" y="203"/>
                    <a:pt x="1025" y="78"/>
                    <a:pt x="1563" y="66"/>
                  </a:cubicBezTo>
                  <a:cubicBezTo>
                    <a:pt x="1307" y="22"/>
                    <a:pt x="1057" y="0"/>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 name="Google Shape;927;p4"/>
            <p:cNvSpPr/>
            <p:nvPr/>
          </p:nvSpPr>
          <p:spPr>
            <a:xfrm>
              <a:off x="6023150" y="4755800"/>
              <a:ext cx="19400" cy="4950"/>
            </a:xfrm>
            <a:custGeom>
              <a:avLst/>
              <a:gdLst/>
              <a:ahLst/>
              <a:cxnLst/>
              <a:rect l="l" t="t" r="r" b="b"/>
              <a:pathLst>
                <a:path w="776" h="198" extrusionOk="0">
                  <a:moveTo>
                    <a:pt x="572" y="0"/>
                  </a:moveTo>
                  <a:cubicBezTo>
                    <a:pt x="394" y="0"/>
                    <a:pt x="209" y="21"/>
                    <a:pt x="38" y="48"/>
                  </a:cubicBezTo>
                  <a:cubicBezTo>
                    <a:pt x="26" y="98"/>
                    <a:pt x="13" y="148"/>
                    <a:pt x="1" y="198"/>
                  </a:cubicBezTo>
                  <a:cubicBezTo>
                    <a:pt x="251" y="110"/>
                    <a:pt x="513" y="23"/>
                    <a:pt x="776" y="10"/>
                  </a:cubicBezTo>
                  <a:cubicBezTo>
                    <a:pt x="709" y="3"/>
                    <a:pt x="641" y="0"/>
                    <a:pt x="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 name="Google Shape;928;p4"/>
            <p:cNvSpPr/>
            <p:nvPr/>
          </p:nvSpPr>
          <p:spPr>
            <a:xfrm>
              <a:off x="5964100" y="4792275"/>
              <a:ext cx="177175" cy="76875"/>
            </a:xfrm>
            <a:custGeom>
              <a:avLst/>
              <a:gdLst/>
              <a:ahLst/>
              <a:cxnLst/>
              <a:rect l="l" t="t" r="r" b="b"/>
              <a:pathLst>
                <a:path w="7087" h="3075" extrusionOk="0">
                  <a:moveTo>
                    <a:pt x="7087" y="1"/>
                  </a:moveTo>
                  <a:cubicBezTo>
                    <a:pt x="6462" y="538"/>
                    <a:pt x="5624" y="813"/>
                    <a:pt x="4862" y="1163"/>
                  </a:cubicBezTo>
                  <a:cubicBezTo>
                    <a:pt x="3425" y="1750"/>
                    <a:pt x="1963" y="2288"/>
                    <a:pt x="513" y="2863"/>
                  </a:cubicBezTo>
                  <a:cubicBezTo>
                    <a:pt x="351" y="2938"/>
                    <a:pt x="138" y="3013"/>
                    <a:pt x="1" y="3075"/>
                  </a:cubicBezTo>
                  <a:cubicBezTo>
                    <a:pt x="126" y="3050"/>
                    <a:pt x="238" y="3013"/>
                    <a:pt x="363" y="2988"/>
                  </a:cubicBezTo>
                  <a:cubicBezTo>
                    <a:pt x="2338" y="2463"/>
                    <a:pt x="4387" y="1988"/>
                    <a:pt x="6099" y="826"/>
                  </a:cubicBezTo>
                  <a:cubicBezTo>
                    <a:pt x="6449" y="588"/>
                    <a:pt x="6824" y="338"/>
                    <a:pt x="70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 name="Google Shape;929;p4"/>
            <p:cNvSpPr/>
            <p:nvPr/>
          </p:nvSpPr>
          <p:spPr>
            <a:xfrm>
              <a:off x="5991600" y="4811975"/>
              <a:ext cx="95625" cy="41250"/>
            </a:xfrm>
            <a:custGeom>
              <a:avLst/>
              <a:gdLst/>
              <a:ahLst/>
              <a:cxnLst/>
              <a:rect l="l" t="t" r="r" b="b"/>
              <a:pathLst>
                <a:path w="3825" h="1650" extrusionOk="0">
                  <a:moveTo>
                    <a:pt x="3825" y="0"/>
                  </a:moveTo>
                  <a:cubicBezTo>
                    <a:pt x="2512" y="450"/>
                    <a:pt x="1200" y="925"/>
                    <a:pt x="1" y="1650"/>
                  </a:cubicBezTo>
                  <a:cubicBezTo>
                    <a:pt x="1288" y="1175"/>
                    <a:pt x="2712" y="675"/>
                    <a:pt x="38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 name="Google Shape;930;p4"/>
            <p:cNvSpPr/>
            <p:nvPr/>
          </p:nvSpPr>
          <p:spPr>
            <a:xfrm>
              <a:off x="6013150" y="4813225"/>
              <a:ext cx="46275" cy="20950"/>
            </a:xfrm>
            <a:custGeom>
              <a:avLst/>
              <a:gdLst/>
              <a:ahLst/>
              <a:cxnLst/>
              <a:rect l="l" t="t" r="r" b="b"/>
              <a:pathLst>
                <a:path w="1851" h="838" extrusionOk="0">
                  <a:moveTo>
                    <a:pt x="1850" y="0"/>
                  </a:moveTo>
                  <a:lnTo>
                    <a:pt x="1850" y="0"/>
                  </a:lnTo>
                  <a:cubicBezTo>
                    <a:pt x="1213" y="213"/>
                    <a:pt x="601" y="525"/>
                    <a:pt x="1" y="837"/>
                  </a:cubicBezTo>
                  <a:cubicBezTo>
                    <a:pt x="663" y="675"/>
                    <a:pt x="1288" y="363"/>
                    <a:pt x="1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 name="Google Shape;931;p4"/>
            <p:cNvSpPr/>
            <p:nvPr/>
          </p:nvSpPr>
          <p:spPr>
            <a:xfrm>
              <a:off x="6024725" y="4814475"/>
              <a:ext cx="11275" cy="5325"/>
            </a:xfrm>
            <a:custGeom>
              <a:avLst/>
              <a:gdLst/>
              <a:ahLst/>
              <a:cxnLst/>
              <a:rect l="l" t="t" r="r" b="b"/>
              <a:pathLst>
                <a:path w="451" h="213" extrusionOk="0">
                  <a:moveTo>
                    <a:pt x="450" y="0"/>
                  </a:moveTo>
                  <a:lnTo>
                    <a:pt x="450" y="0"/>
                  </a:lnTo>
                  <a:cubicBezTo>
                    <a:pt x="300" y="50"/>
                    <a:pt x="138" y="138"/>
                    <a:pt x="0" y="213"/>
                  </a:cubicBezTo>
                  <a:cubicBezTo>
                    <a:pt x="150" y="163"/>
                    <a:pt x="325" y="88"/>
                    <a:pt x="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932" name="Google Shape;932;p4"/>
          <p:cNvPicPr preferRelativeResize="0"/>
          <p:nvPr/>
        </p:nvPicPr>
        <p:blipFill rotWithShape="1">
          <a:blip r:embed="rId2">
            <a:alphaModFix amt="15000"/>
          </a:blip>
          <a:srcRect r="-120" b="-110"/>
          <a:stretch>
            <a:fillRect/>
          </a:stretch>
        </p:blipFill>
        <p:spPr>
          <a:xfrm flipH="1">
            <a:off x="0" y="5550"/>
            <a:ext cx="9144000" cy="5143500"/>
          </a:xfrm>
          <a:prstGeom prst="rect">
            <a:avLst/>
          </a:prstGeom>
          <a:noFill/>
          <a:ln>
            <a:noFill/>
          </a:ln>
        </p:spPr>
      </p:pic>
      <p:sp>
        <p:nvSpPr>
          <p:cNvPr id="933" name="Google Shape;933;p4"/>
          <p:cNvSpPr txBox="1"/>
          <p:nvPr>
            <p:ph type="body" idx="1"/>
          </p:nvPr>
        </p:nvSpPr>
        <p:spPr>
          <a:xfrm>
            <a:off x="2999613" y="1762125"/>
            <a:ext cx="4787100" cy="2941800"/>
          </a:xfrm>
          <a:prstGeom prst="rect">
            <a:avLst/>
          </a:prstGeom>
        </p:spPr>
        <p:txBody>
          <a:bodyPr spcFirstLastPara="1" wrap="square" lIns="91425" tIns="91425" rIns="91425" bIns="91425" anchor="t" anchorCtr="0">
            <a:normAutofit/>
          </a:bodyPr>
          <a:lstStyle>
            <a:lvl1pPr marL="457200" lvl="0" indent="-342900" rtl="0">
              <a:lnSpc>
                <a:spcPct val="85000"/>
              </a:lnSpc>
              <a:spcBef>
                <a:spcPts val="0"/>
              </a:spcBef>
              <a:spcAft>
                <a:spcPts val="0"/>
              </a:spcAft>
              <a:buClr>
                <a:schemeClr val="dk1"/>
              </a:buClr>
              <a:buSzPts val="1800"/>
              <a:buChar char="●"/>
              <a:defRPr sz="1400">
                <a:solidFill>
                  <a:schemeClr val="dk1"/>
                </a:solidFill>
              </a:defRPr>
            </a:lvl1pPr>
            <a:lvl2pPr marL="914400" lvl="1" indent="-317500" rtl="0">
              <a:spcBef>
                <a:spcPts val="0"/>
              </a:spcBef>
              <a:spcAft>
                <a:spcPts val="0"/>
              </a:spcAft>
              <a:buClr>
                <a:schemeClr val="dk1"/>
              </a:buClr>
              <a:buSzPts val="1400"/>
              <a:buChar char="○"/>
              <a:defRPr b="1">
                <a:solidFill>
                  <a:schemeClr val="dk1"/>
                </a:solidFill>
              </a:defRPr>
            </a:lvl2pPr>
            <a:lvl3pPr marL="1371600" lvl="2" indent="-317500" rtl="0">
              <a:spcBef>
                <a:spcPts val="0"/>
              </a:spcBef>
              <a:spcAft>
                <a:spcPts val="0"/>
              </a:spcAft>
              <a:buClr>
                <a:schemeClr val="dk1"/>
              </a:buClr>
              <a:buSzPts val="1400"/>
              <a:buChar char="■"/>
              <a:defRPr b="1">
                <a:solidFill>
                  <a:schemeClr val="dk1"/>
                </a:solidFill>
              </a:defRPr>
            </a:lvl3pPr>
            <a:lvl4pPr marL="1828800" lvl="3" indent="-317500" rtl="0">
              <a:spcBef>
                <a:spcPts val="0"/>
              </a:spcBef>
              <a:spcAft>
                <a:spcPts val="0"/>
              </a:spcAft>
              <a:buClr>
                <a:schemeClr val="dk1"/>
              </a:buClr>
              <a:buSzPts val="1400"/>
              <a:buChar char="●"/>
              <a:defRPr b="1">
                <a:solidFill>
                  <a:schemeClr val="dk1"/>
                </a:solidFill>
              </a:defRPr>
            </a:lvl4pPr>
            <a:lvl5pPr marL="2286000" lvl="4" indent="-317500" rtl="0">
              <a:spcBef>
                <a:spcPts val="0"/>
              </a:spcBef>
              <a:spcAft>
                <a:spcPts val="0"/>
              </a:spcAft>
              <a:buClr>
                <a:schemeClr val="dk1"/>
              </a:buClr>
              <a:buSzPts val="1400"/>
              <a:buChar char="○"/>
              <a:defRPr b="1">
                <a:solidFill>
                  <a:schemeClr val="dk1"/>
                </a:solidFill>
              </a:defRPr>
            </a:lvl5pPr>
            <a:lvl6pPr marL="2743200" lvl="5" indent="-317500" rtl="0">
              <a:spcBef>
                <a:spcPts val="0"/>
              </a:spcBef>
              <a:spcAft>
                <a:spcPts val="0"/>
              </a:spcAft>
              <a:buClr>
                <a:schemeClr val="dk1"/>
              </a:buClr>
              <a:buSzPts val="1400"/>
              <a:buChar char="■"/>
              <a:defRPr b="1">
                <a:solidFill>
                  <a:schemeClr val="dk1"/>
                </a:solidFill>
              </a:defRPr>
            </a:lvl6pPr>
            <a:lvl7pPr marL="3200400" lvl="6" indent="-317500" rtl="0">
              <a:spcBef>
                <a:spcPts val="0"/>
              </a:spcBef>
              <a:spcAft>
                <a:spcPts val="0"/>
              </a:spcAft>
              <a:buClr>
                <a:schemeClr val="dk1"/>
              </a:buClr>
              <a:buSzPts val="1400"/>
              <a:buChar char="●"/>
              <a:defRPr b="1">
                <a:solidFill>
                  <a:schemeClr val="dk1"/>
                </a:solidFill>
              </a:defRPr>
            </a:lvl7pPr>
            <a:lvl8pPr marL="3657600" lvl="7" indent="-317500" rtl="0">
              <a:spcBef>
                <a:spcPts val="0"/>
              </a:spcBef>
              <a:spcAft>
                <a:spcPts val="0"/>
              </a:spcAft>
              <a:buClr>
                <a:schemeClr val="dk1"/>
              </a:buClr>
              <a:buSzPts val="1400"/>
              <a:buChar char="○"/>
              <a:defRPr b="1">
                <a:solidFill>
                  <a:schemeClr val="dk1"/>
                </a:solidFill>
              </a:defRPr>
            </a:lvl8pPr>
            <a:lvl9pPr marL="4114800" lvl="8" indent="-317500" rtl="0">
              <a:spcBef>
                <a:spcPts val="0"/>
              </a:spcBef>
              <a:spcAft>
                <a:spcPts val="0"/>
              </a:spcAft>
              <a:buClr>
                <a:schemeClr val="dk1"/>
              </a:buClr>
              <a:buSzPts val="1400"/>
              <a:buChar char="■"/>
              <a:defRPr b="1">
                <a:solidFill>
                  <a:schemeClr val="dk1"/>
                </a:solidFill>
              </a:defRPr>
            </a:lvl9pPr>
          </a:lstStyle>
          <a:p/>
        </p:txBody>
      </p:sp>
      <p:sp>
        <p:nvSpPr>
          <p:cNvPr id="934" name="Google Shape;934;p4"/>
          <p:cNvSpPr txBox="1"/>
          <p:nvPr>
            <p:ph type="ctrTitle"/>
          </p:nvPr>
        </p:nvSpPr>
        <p:spPr>
          <a:xfrm>
            <a:off x="2120525" y="347658"/>
            <a:ext cx="4903200" cy="1254900"/>
          </a:xfrm>
          <a:prstGeom prst="rect">
            <a:avLst/>
          </a:prstGeom>
        </p:spPr>
        <p:txBody>
          <a:bodyPr spcFirstLastPara="1" wrap="square" lIns="91425" tIns="91425" rIns="91425" bIns="91425" anchor="t" anchorCtr="0">
            <a:noAutofit/>
          </a:bodyPr>
          <a:lstStyle>
            <a:lvl1pPr lvl="0" algn="ctr" rtl="0">
              <a:lnSpc>
                <a:spcPct val="75000"/>
              </a:lnSpc>
              <a:spcBef>
                <a:spcPts val="0"/>
              </a:spcBef>
              <a:spcAft>
                <a:spcPts val="0"/>
              </a:spcAft>
              <a:buSzPts val="5200"/>
              <a:buNone/>
              <a:defRPr sz="5500">
                <a:solidFill>
                  <a:schemeClr val="lt1"/>
                </a:solidFill>
                <a:latin typeface="Barlow Condensed SemiBold"/>
                <a:ea typeface="Barlow Condensed SemiBold"/>
                <a:cs typeface="Barlow Condensed SemiBold"/>
                <a:sym typeface="Barlow Condensed SemiBold"/>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3897" name="Shape 13897"/>
        <p:cNvGrpSpPr/>
        <p:nvPr/>
      </p:nvGrpSpPr>
      <p:grpSpPr>
        <a:xfrm>
          <a:off x="0" y="0"/>
          <a:ext cx="0" cy="0"/>
          <a:chOff x="0" y="0"/>
          <a:chExt cx="0" cy="0"/>
        </a:xfrm>
      </p:grpSpPr>
      <p:sp>
        <p:nvSpPr>
          <p:cNvPr id="13898" name="Google Shape;13898;p32"/>
          <p:cNvSpPr txBox="1"/>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ColTx" matchingName="Title and two columns">
  <p:cSld name="TITLE_AND_TWO_COLUMNS">
    <p:bg>
      <p:bgPr>
        <a:solidFill>
          <a:schemeClr val="lt2"/>
        </a:solidFill>
        <a:effectLst/>
      </p:bgPr>
    </p:bg>
    <p:spTree>
      <p:nvGrpSpPr>
        <p:cNvPr id="935" name="Shape 935"/>
        <p:cNvGrpSpPr/>
        <p:nvPr/>
      </p:nvGrpSpPr>
      <p:grpSpPr>
        <a:xfrm>
          <a:off x="0" y="0"/>
          <a:ext cx="0" cy="0"/>
          <a:chOff x="0" y="0"/>
          <a:chExt cx="0" cy="0"/>
        </a:xfrm>
      </p:grpSpPr>
      <p:grpSp>
        <p:nvGrpSpPr>
          <p:cNvPr id="936" name="Google Shape;936;p5"/>
          <p:cNvGrpSpPr/>
          <p:nvPr/>
        </p:nvGrpSpPr>
        <p:grpSpPr>
          <a:xfrm rot="3279841">
            <a:off x="7457040" y="482428"/>
            <a:ext cx="1966941" cy="1517262"/>
            <a:chOff x="6096275" y="1862975"/>
            <a:chExt cx="926325" cy="714550"/>
          </a:xfrm>
        </p:grpSpPr>
        <p:sp>
          <p:nvSpPr>
            <p:cNvPr id="937" name="Google Shape;937;p5"/>
            <p:cNvSpPr/>
            <p:nvPr/>
          </p:nvSpPr>
          <p:spPr>
            <a:xfrm>
              <a:off x="6258400" y="2041975"/>
              <a:ext cx="148500" cy="324150"/>
            </a:xfrm>
            <a:custGeom>
              <a:avLst/>
              <a:gdLst/>
              <a:ahLst/>
              <a:cxnLst/>
              <a:rect l="l" t="t" r="r" b="b"/>
              <a:pathLst>
                <a:path w="5940" h="12966" extrusionOk="0">
                  <a:moveTo>
                    <a:pt x="5416" y="1"/>
                  </a:moveTo>
                  <a:cubicBezTo>
                    <a:pt x="5402" y="1"/>
                    <a:pt x="5388" y="2"/>
                    <a:pt x="5374" y="5"/>
                  </a:cubicBezTo>
                  <a:cubicBezTo>
                    <a:pt x="5312" y="30"/>
                    <a:pt x="5262" y="67"/>
                    <a:pt x="5212" y="92"/>
                  </a:cubicBezTo>
                  <a:cubicBezTo>
                    <a:pt x="5137" y="130"/>
                    <a:pt x="5049" y="142"/>
                    <a:pt x="4974" y="155"/>
                  </a:cubicBezTo>
                  <a:cubicBezTo>
                    <a:pt x="4687" y="217"/>
                    <a:pt x="4400" y="217"/>
                    <a:pt x="4100" y="255"/>
                  </a:cubicBezTo>
                  <a:cubicBezTo>
                    <a:pt x="3837" y="292"/>
                    <a:pt x="3575" y="355"/>
                    <a:pt x="3350" y="492"/>
                  </a:cubicBezTo>
                  <a:cubicBezTo>
                    <a:pt x="3075" y="642"/>
                    <a:pt x="2875" y="892"/>
                    <a:pt x="2613" y="1054"/>
                  </a:cubicBezTo>
                  <a:cubicBezTo>
                    <a:pt x="2350" y="1204"/>
                    <a:pt x="2075" y="1267"/>
                    <a:pt x="1838" y="1467"/>
                  </a:cubicBezTo>
                  <a:cubicBezTo>
                    <a:pt x="1638" y="1654"/>
                    <a:pt x="1488" y="1904"/>
                    <a:pt x="1388" y="2154"/>
                  </a:cubicBezTo>
                  <a:cubicBezTo>
                    <a:pt x="1275" y="2417"/>
                    <a:pt x="1225" y="2679"/>
                    <a:pt x="1188" y="2966"/>
                  </a:cubicBezTo>
                  <a:cubicBezTo>
                    <a:pt x="1151" y="3266"/>
                    <a:pt x="1051" y="3529"/>
                    <a:pt x="901" y="3791"/>
                  </a:cubicBezTo>
                  <a:cubicBezTo>
                    <a:pt x="738" y="4029"/>
                    <a:pt x="613" y="4291"/>
                    <a:pt x="463" y="4541"/>
                  </a:cubicBezTo>
                  <a:cubicBezTo>
                    <a:pt x="313" y="4766"/>
                    <a:pt x="188" y="5003"/>
                    <a:pt x="126" y="5266"/>
                  </a:cubicBezTo>
                  <a:cubicBezTo>
                    <a:pt x="63" y="5528"/>
                    <a:pt x="1" y="5828"/>
                    <a:pt x="38" y="6103"/>
                  </a:cubicBezTo>
                  <a:cubicBezTo>
                    <a:pt x="76" y="6378"/>
                    <a:pt x="151" y="6578"/>
                    <a:pt x="363" y="6778"/>
                  </a:cubicBezTo>
                  <a:cubicBezTo>
                    <a:pt x="476" y="6890"/>
                    <a:pt x="551" y="6990"/>
                    <a:pt x="538" y="7153"/>
                  </a:cubicBezTo>
                  <a:cubicBezTo>
                    <a:pt x="526" y="7290"/>
                    <a:pt x="451" y="7415"/>
                    <a:pt x="401" y="7540"/>
                  </a:cubicBezTo>
                  <a:cubicBezTo>
                    <a:pt x="301" y="7778"/>
                    <a:pt x="188" y="8053"/>
                    <a:pt x="226" y="8315"/>
                  </a:cubicBezTo>
                  <a:cubicBezTo>
                    <a:pt x="263" y="8590"/>
                    <a:pt x="463" y="8802"/>
                    <a:pt x="501" y="9065"/>
                  </a:cubicBezTo>
                  <a:cubicBezTo>
                    <a:pt x="538" y="9327"/>
                    <a:pt x="488" y="9590"/>
                    <a:pt x="488" y="9852"/>
                  </a:cubicBezTo>
                  <a:cubicBezTo>
                    <a:pt x="488" y="10202"/>
                    <a:pt x="663" y="10464"/>
                    <a:pt x="888" y="10714"/>
                  </a:cubicBezTo>
                  <a:cubicBezTo>
                    <a:pt x="1101" y="10964"/>
                    <a:pt x="1101" y="11389"/>
                    <a:pt x="1076" y="11689"/>
                  </a:cubicBezTo>
                  <a:cubicBezTo>
                    <a:pt x="1051" y="11939"/>
                    <a:pt x="976" y="12239"/>
                    <a:pt x="1026" y="12489"/>
                  </a:cubicBezTo>
                  <a:cubicBezTo>
                    <a:pt x="1088" y="12726"/>
                    <a:pt x="1263" y="12926"/>
                    <a:pt x="1525" y="12964"/>
                  </a:cubicBezTo>
                  <a:cubicBezTo>
                    <a:pt x="1533" y="12965"/>
                    <a:pt x="1541" y="12965"/>
                    <a:pt x="1548" y="12965"/>
                  </a:cubicBezTo>
                  <a:cubicBezTo>
                    <a:pt x="1743" y="12965"/>
                    <a:pt x="1805" y="12663"/>
                    <a:pt x="1600" y="12639"/>
                  </a:cubicBezTo>
                  <a:cubicBezTo>
                    <a:pt x="1388" y="12614"/>
                    <a:pt x="1225" y="12389"/>
                    <a:pt x="1200" y="12189"/>
                  </a:cubicBezTo>
                  <a:cubicBezTo>
                    <a:pt x="1163" y="11939"/>
                    <a:pt x="1275" y="11677"/>
                    <a:pt x="1313" y="11427"/>
                  </a:cubicBezTo>
                  <a:cubicBezTo>
                    <a:pt x="1363" y="11189"/>
                    <a:pt x="1338" y="10952"/>
                    <a:pt x="1275" y="10714"/>
                  </a:cubicBezTo>
                  <a:cubicBezTo>
                    <a:pt x="1213" y="10427"/>
                    <a:pt x="1076" y="10239"/>
                    <a:pt x="926" y="9990"/>
                  </a:cubicBezTo>
                  <a:cubicBezTo>
                    <a:pt x="788" y="9777"/>
                    <a:pt x="788" y="9527"/>
                    <a:pt x="776" y="9277"/>
                  </a:cubicBezTo>
                  <a:cubicBezTo>
                    <a:pt x="776" y="9177"/>
                    <a:pt x="763" y="9065"/>
                    <a:pt x="738" y="8952"/>
                  </a:cubicBezTo>
                  <a:cubicBezTo>
                    <a:pt x="713" y="8827"/>
                    <a:pt x="638" y="8715"/>
                    <a:pt x="601" y="8590"/>
                  </a:cubicBezTo>
                  <a:cubicBezTo>
                    <a:pt x="538" y="8365"/>
                    <a:pt x="638" y="8115"/>
                    <a:pt x="726" y="7903"/>
                  </a:cubicBezTo>
                  <a:cubicBezTo>
                    <a:pt x="826" y="7665"/>
                    <a:pt x="876" y="7453"/>
                    <a:pt x="851" y="7190"/>
                  </a:cubicBezTo>
                  <a:cubicBezTo>
                    <a:pt x="838" y="6953"/>
                    <a:pt x="751" y="6765"/>
                    <a:pt x="576" y="6603"/>
                  </a:cubicBezTo>
                  <a:cubicBezTo>
                    <a:pt x="476" y="6503"/>
                    <a:pt x="363" y="6403"/>
                    <a:pt x="363" y="6253"/>
                  </a:cubicBezTo>
                  <a:cubicBezTo>
                    <a:pt x="363" y="6141"/>
                    <a:pt x="413" y="5978"/>
                    <a:pt x="438" y="5853"/>
                  </a:cubicBezTo>
                  <a:cubicBezTo>
                    <a:pt x="488" y="5603"/>
                    <a:pt x="551" y="5366"/>
                    <a:pt x="613" y="5128"/>
                  </a:cubicBezTo>
                  <a:cubicBezTo>
                    <a:pt x="676" y="4878"/>
                    <a:pt x="726" y="4641"/>
                    <a:pt x="863" y="4441"/>
                  </a:cubicBezTo>
                  <a:cubicBezTo>
                    <a:pt x="1013" y="4204"/>
                    <a:pt x="1200" y="3991"/>
                    <a:pt x="1313" y="3729"/>
                  </a:cubicBezTo>
                  <a:cubicBezTo>
                    <a:pt x="1413" y="3504"/>
                    <a:pt x="1488" y="3241"/>
                    <a:pt x="1563" y="2991"/>
                  </a:cubicBezTo>
                  <a:cubicBezTo>
                    <a:pt x="1638" y="2754"/>
                    <a:pt x="1688" y="2504"/>
                    <a:pt x="1763" y="2267"/>
                  </a:cubicBezTo>
                  <a:cubicBezTo>
                    <a:pt x="1825" y="2017"/>
                    <a:pt x="1950" y="1754"/>
                    <a:pt x="2163" y="1592"/>
                  </a:cubicBezTo>
                  <a:cubicBezTo>
                    <a:pt x="2425" y="1404"/>
                    <a:pt x="2775" y="1392"/>
                    <a:pt x="3038" y="1204"/>
                  </a:cubicBezTo>
                  <a:cubicBezTo>
                    <a:pt x="3300" y="1042"/>
                    <a:pt x="3525" y="854"/>
                    <a:pt x="3787" y="730"/>
                  </a:cubicBezTo>
                  <a:cubicBezTo>
                    <a:pt x="4287" y="505"/>
                    <a:pt x="4850" y="430"/>
                    <a:pt x="5387" y="330"/>
                  </a:cubicBezTo>
                  <a:cubicBezTo>
                    <a:pt x="5449" y="380"/>
                    <a:pt x="5512" y="430"/>
                    <a:pt x="5574" y="467"/>
                  </a:cubicBezTo>
                  <a:cubicBezTo>
                    <a:pt x="5605" y="488"/>
                    <a:pt x="5637" y="498"/>
                    <a:pt x="5666" y="498"/>
                  </a:cubicBezTo>
                  <a:cubicBezTo>
                    <a:pt x="5826" y="498"/>
                    <a:pt x="5939" y="225"/>
                    <a:pt x="5749" y="130"/>
                  </a:cubicBezTo>
                  <a:cubicBezTo>
                    <a:pt x="5660" y="85"/>
                    <a:pt x="5531" y="1"/>
                    <a:pt x="5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 name="Google Shape;938;p5"/>
            <p:cNvSpPr/>
            <p:nvPr/>
          </p:nvSpPr>
          <p:spPr>
            <a:xfrm>
              <a:off x="6290175" y="2052575"/>
              <a:ext cx="172900" cy="341050"/>
            </a:xfrm>
            <a:custGeom>
              <a:avLst/>
              <a:gdLst/>
              <a:ahLst/>
              <a:cxnLst/>
              <a:rect l="l" t="t" r="r" b="b"/>
              <a:pathLst>
                <a:path w="6916" h="13642" extrusionOk="0">
                  <a:moveTo>
                    <a:pt x="4358" y="0"/>
                  </a:moveTo>
                  <a:cubicBezTo>
                    <a:pt x="4345" y="0"/>
                    <a:pt x="4331" y="2"/>
                    <a:pt x="4316" y="6"/>
                  </a:cubicBezTo>
                  <a:cubicBezTo>
                    <a:pt x="4191" y="31"/>
                    <a:pt x="4066" y="93"/>
                    <a:pt x="3978" y="181"/>
                  </a:cubicBezTo>
                  <a:cubicBezTo>
                    <a:pt x="3866" y="281"/>
                    <a:pt x="3841" y="393"/>
                    <a:pt x="3803" y="530"/>
                  </a:cubicBezTo>
                  <a:cubicBezTo>
                    <a:pt x="3728" y="805"/>
                    <a:pt x="3728" y="1055"/>
                    <a:pt x="3928" y="1280"/>
                  </a:cubicBezTo>
                  <a:cubicBezTo>
                    <a:pt x="4128" y="1518"/>
                    <a:pt x="4391" y="1605"/>
                    <a:pt x="4653" y="1768"/>
                  </a:cubicBezTo>
                  <a:cubicBezTo>
                    <a:pt x="4941" y="1943"/>
                    <a:pt x="4978" y="2305"/>
                    <a:pt x="5253" y="2505"/>
                  </a:cubicBezTo>
                  <a:cubicBezTo>
                    <a:pt x="5366" y="2592"/>
                    <a:pt x="5466" y="2567"/>
                    <a:pt x="5591" y="2617"/>
                  </a:cubicBezTo>
                  <a:cubicBezTo>
                    <a:pt x="5591" y="2630"/>
                    <a:pt x="5591" y="2630"/>
                    <a:pt x="5591" y="2642"/>
                  </a:cubicBezTo>
                  <a:cubicBezTo>
                    <a:pt x="5603" y="2680"/>
                    <a:pt x="5591" y="2730"/>
                    <a:pt x="5591" y="2780"/>
                  </a:cubicBezTo>
                  <a:cubicBezTo>
                    <a:pt x="5578" y="2880"/>
                    <a:pt x="5578" y="2967"/>
                    <a:pt x="5578" y="3067"/>
                  </a:cubicBezTo>
                  <a:cubicBezTo>
                    <a:pt x="5591" y="3442"/>
                    <a:pt x="5703" y="3742"/>
                    <a:pt x="5840" y="4080"/>
                  </a:cubicBezTo>
                  <a:cubicBezTo>
                    <a:pt x="5978" y="4417"/>
                    <a:pt x="6128" y="4742"/>
                    <a:pt x="6215" y="5104"/>
                  </a:cubicBezTo>
                  <a:cubicBezTo>
                    <a:pt x="6315" y="5479"/>
                    <a:pt x="6403" y="5854"/>
                    <a:pt x="6453" y="6241"/>
                  </a:cubicBezTo>
                  <a:cubicBezTo>
                    <a:pt x="6490" y="6591"/>
                    <a:pt x="6553" y="7004"/>
                    <a:pt x="6465" y="7354"/>
                  </a:cubicBezTo>
                  <a:cubicBezTo>
                    <a:pt x="6440" y="7441"/>
                    <a:pt x="6403" y="7541"/>
                    <a:pt x="6365" y="7616"/>
                  </a:cubicBezTo>
                  <a:cubicBezTo>
                    <a:pt x="6328" y="7679"/>
                    <a:pt x="6278" y="7729"/>
                    <a:pt x="6253" y="7791"/>
                  </a:cubicBezTo>
                  <a:cubicBezTo>
                    <a:pt x="6190" y="7916"/>
                    <a:pt x="6215" y="8091"/>
                    <a:pt x="6240" y="8228"/>
                  </a:cubicBezTo>
                  <a:cubicBezTo>
                    <a:pt x="6303" y="8503"/>
                    <a:pt x="6465" y="8741"/>
                    <a:pt x="6515" y="9016"/>
                  </a:cubicBezTo>
                  <a:cubicBezTo>
                    <a:pt x="6540" y="9166"/>
                    <a:pt x="6490" y="9291"/>
                    <a:pt x="6440" y="9416"/>
                  </a:cubicBezTo>
                  <a:cubicBezTo>
                    <a:pt x="6378" y="9578"/>
                    <a:pt x="6353" y="9753"/>
                    <a:pt x="6365" y="9915"/>
                  </a:cubicBezTo>
                  <a:cubicBezTo>
                    <a:pt x="6403" y="10215"/>
                    <a:pt x="6540" y="10478"/>
                    <a:pt x="6603" y="10765"/>
                  </a:cubicBezTo>
                  <a:cubicBezTo>
                    <a:pt x="6628" y="10903"/>
                    <a:pt x="6665" y="11053"/>
                    <a:pt x="6653" y="11178"/>
                  </a:cubicBezTo>
                  <a:cubicBezTo>
                    <a:pt x="6640" y="11390"/>
                    <a:pt x="6503" y="11515"/>
                    <a:pt x="6428" y="11690"/>
                  </a:cubicBezTo>
                  <a:cubicBezTo>
                    <a:pt x="6378" y="11827"/>
                    <a:pt x="6378" y="11965"/>
                    <a:pt x="6353" y="12102"/>
                  </a:cubicBezTo>
                  <a:cubicBezTo>
                    <a:pt x="6328" y="12277"/>
                    <a:pt x="6253" y="12365"/>
                    <a:pt x="6128" y="12477"/>
                  </a:cubicBezTo>
                  <a:cubicBezTo>
                    <a:pt x="5865" y="12727"/>
                    <a:pt x="5516" y="12802"/>
                    <a:pt x="5166" y="12890"/>
                  </a:cubicBezTo>
                  <a:cubicBezTo>
                    <a:pt x="4941" y="12952"/>
                    <a:pt x="4703" y="12965"/>
                    <a:pt x="4466" y="13015"/>
                  </a:cubicBezTo>
                  <a:cubicBezTo>
                    <a:pt x="4366" y="13027"/>
                    <a:pt x="4266" y="13065"/>
                    <a:pt x="4178" y="13115"/>
                  </a:cubicBezTo>
                  <a:cubicBezTo>
                    <a:pt x="4103" y="13152"/>
                    <a:pt x="4041" y="13240"/>
                    <a:pt x="3966" y="13252"/>
                  </a:cubicBezTo>
                  <a:cubicBezTo>
                    <a:pt x="3944" y="13258"/>
                    <a:pt x="3918" y="13261"/>
                    <a:pt x="3888" y="13261"/>
                  </a:cubicBezTo>
                  <a:cubicBezTo>
                    <a:pt x="3801" y="13261"/>
                    <a:pt x="3691" y="13240"/>
                    <a:pt x="3616" y="13240"/>
                  </a:cubicBezTo>
                  <a:lnTo>
                    <a:pt x="3279" y="13215"/>
                  </a:lnTo>
                  <a:cubicBezTo>
                    <a:pt x="3041" y="13202"/>
                    <a:pt x="2816" y="13190"/>
                    <a:pt x="2579" y="13177"/>
                  </a:cubicBezTo>
                  <a:cubicBezTo>
                    <a:pt x="2366" y="13165"/>
                    <a:pt x="2129" y="13140"/>
                    <a:pt x="1929" y="13040"/>
                  </a:cubicBezTo>
                  <a:cubicBezTo>
                    <a:pt x="1754" y="12952"/>
                    <a:pt x="1604" y="12815"/>
                    <a:pt x="1429" y="12727"/>
                  </a:cubicBezTo>
                  <a:cubicBezTo>
                    <a:pt x="1067" y="12515"/>
                    <a:pt x="654" y="12390"/>
                    <a:pt x="242" y="12315"/>
                  </a:cubicBezTo>
                  <a:cubicBezTo>
                    <a:pt x="233" y="12314"/>
                    <a:pt x="225" y="12313"/>
                    <a:pt x="217" y="12313"/>
                  </a:cubicBezTo>
                  <a:cubicBezTo>
                    <a:pt x="49" y="12313"/>
                    <a:pt x="0" y="12555"/>
                    <a:pt x="179" y="12615"/>
                  </a:cubicBezTo>
                  <a:cubicBezTo>
                    <a:pt x="542" y="12740"/>
                    <a:pt x="917" y="12802"/>
                    <a:pt x="1267" y="12977"/>
                  </a:cubicBezTo>
                  <a:cubicBezTo>
                    <a:pt x="1417" y="13052"/>
                    <a:pt x="1554" y="13140"/>
                    <a:pt x="1692" y="13227"/>
                  </a:cubicBezTo>
                  <a:cubicBezTo>
                    <a:pt x="1866" y="13327"/>
                    <a:pt x="2041" y="13377"/>
                    <a:pt x="2241" y="13402"/>
                  </a:cubicBezTo>
                  <a:cubicBezTo>
                    <a:pt x="2641" y="13452"/>
                    <a:pt x="3041" y="13514"/>
                    <a:pt x="3454" y="13564"/>
                  </a:cubicBezTo>
                  <a:cubicBezTo>
                    <a:pt x="3610" y="13598"/>
                    <a:pt x="3786" y="13641"/>
                    <a:pt x="3947" y="13641"/>
                  </a:cubicBezTo>
                  <a:cubicBezTo>
                    <a:pt x="3966" y="13641"/>
                    <a:pt x="3985" y="13641"/>
                    <a:pt x="4003" y="13639"/>
                  </a:cubicBezTo>
                  <a:cubicBezTo>
                    <a:pt x="4203" y="13627"/>
                    <a:pt x="4266" y="13465"/>
                    <a:pt x="4428" y="13390"/>
                  </a:cubicBezTo>
                  <a:cubicBezTo>
                    <a:pt x="4803" y="13202"/>
                    <a:pt x="5241" y="13115"/>
                    <a:pt x="5640" y="13040"/>
                  </a:cubicBezTo>
                  <a:cubicBezTo>
                    <a:pt x="5915" y="12977"/>
                    <a:pt x="6315" y="12940"/>
                    <a:pt x="6490" y="12690"/>
                  </a:cubicBezTo>
                  <a:cubicBezTo>
                    <a:pt x="6715" y="12402"/>
                    <a:pt x="6565" y="12127"/>
                    <a:pt x="6553" y="11802"/>
                  </a:cubicBezTo>
                  <a:cubicBezTo>
                    <a:pt x="6540" y="11590"/>
                    <a:pt x="6690" y="11478"/>
                    <a:pt x="6790" y="11315"/>
                  </a:cubicBezTo>
                  <a:cubicBezTo>
                    <a:pt x="6853" y="11203"/>
                    <a:pt x="6890" y="11053"/>
                    <a:pt x="6890" y="10915"/>
                  </a:cubicBezTo>
                  <a:cubicBezTo>
                    <a:pt x="6890" y="10628"/>
                    <a:pt x="6740" y="10353"/>
                    <a:pt x="6653" y="10078"/>
                  </a:cubicBezTo>
                  <a:cubicBezTo>
                    <a:pt x="6590" y="9890"/>
                    <a:pt x="6578" y="9728"/>
                    <a:pt x="6690" y="9553"/>
                  </a:cubicBezTo>
                  <a:cubicBezTo>
                    <a:pt x="6778" y="9416"/>
                    <a:pt x="6853" y="9278"/>
                    <a:pt x="6878" y="9116"/>
                  </a:cubicBezTo>
                  <a:cubicBezTo>
                    <a:pt x="6915" y="8841"/>
                    <a:pt x="6828" y="8553"/>
                    <a:pt x="6715" y="8303"/>
                  </a:cubicBezTo>
                  <a:cubicBezTo>
                    <a:pt x="6678" y="8178"/>
                    <a:pt x="6640" y="8066"/>
                    <a:pt x="6628" y="7941"/>
                  </a:cubicBezTo>
                  <a:cubicBezTo>
                    <a:pt x="6628" y="7866"/>
                    <a:pt x="6603" y="7766"/>
                    <a:pt x="6628" y="7691"/>
                  </a:cubicBezTo>
                  <a:cubicBezTo>
                    <a:pt x="6653" y="7604"/>
                    <a:pt x="6690" y="7529"/>
                    <a:pt x="6715" y="7441"/>
                  </a:cubicBezTo>
                  <a:cubicBezTo>
                    <a:pt x="6815" y="7104"/>
                    <a:pt x="6778" y="6729"/>
                    <a:pt x="6753" y="6379"/>
                  </a:cubicBezTo>
                  <a:cubicBezTo>
                    <a:pt x="6728" y="6004"/>
                    <a:pt x="6678" y="5617"/>
                    <a:pt x="6565" y="5267"/>
                  </a:cubicBezTo>
                  <a:cubicBezTo>
                    <a:pt x="6453" y="4904"/>
                    <a:pt x="6303" y="4567"/>
                    <a:pt x="6165" y="4229"/>
                  </a:cubicBezTo>
                  <a:cubicBezTo>
                    <a:pt x="6090" y="4055"/>
                    <a:pt x="6028" y="3880"/>
                    <a:pt x="6003" y="3692"/>
                  </a:cubicBezTo>
                  <a:cubicBezTo>
                    <a:pt x="5978" y="3505"/>
                    <a:pt x="5990" y="3330"/>
                    <a:pt x="6003" y="3142"/>
                  </a:cubicBezTo>
                  <a:cubicBezTo>
                    <a:pt x="6026" y="2912"/>
                    <a:pt x="6081" y="2278"/>
                    <a:pt x="5737" y="2278"/>
                  </a:cubicBezTo>
                  <a:cubicBezTo>
                    <a:pt x="5708" y="2278"/>
                    <a:pt x="5676" y="2283"/>
                    <a:pt x="5640" y="2292"/>
                  </a:cubicBezTo>
                  <a:cubicBezTo>
                    <a:pt x="5581" y="2307"/>
                    <a:pt x="5539" y="2327"/>
                    <a:pt x="5497" y="2327"/>
                  </a:cubicBezTo>
                  <a:cubicBezTo>
                    <a:pt x="5468" y="2327"/>
                    <a:pt x="5438" y="2318"/>
                    <a:pt x="5403" y="2292"/>
                  </a:cubicBezTo>
                  <a:cubicBezTo>
                    <a:pt x="5328" y="2243"/>
                    <a:pt x="5291" y="2168"/>
                    <a:pt x="5253" y="2093"/>
                  </a:cubicBezTo>
                  <a:cubicBezTo>
                    <a:pt x="5153" y="1905"/>
                    <a:pt x="5116" y="1718"/>
                    <a:pt x="4966" y="1555"/>
                  </a:cubicBezTo>
                  <a:cubicBezTo>
                    <a:pt x="4853" y="1430"/>
                    <a:pt x="4716" y="1343"/>
                    <a:pt x="4566" y="1243"/>
                  </a:cubicBezTo>
                  <a:cubicBezTo>
                    <a:pt x="4428" y="1155"/>
                    <a:pt x="4278" y="1105"/>
                    <a:pt x="4166" y="993"/>
                  </a:cubicBezTo>
                  <a:cubicBezTo>
                    <a:pt x="4066" y="905"/>
                    <a:pt x="3991" y="730"/>
                    <a:pt x="4053" y="605"/>
                  </a:cubicBezTo>
                  <a:cubicBezTo>
                    <a:pt x="4103" y="468"/>
                    <a:pt x="4278" y="356"/>
                    <a:pt x="4416" y="318"/>
                  </a:cubicBezTo>
                  <a:cubicBezTo>
                    <a:pt x="4601" y="272"/>
                    <a:pt x="4529" y="0"/>
                    <a:pt x="43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 name="Google Shape;939;p5"/>
            <p:cNvSpPr/>
            <p:nvPr/>
          </p:nvSpPr>
          <p:spPr>
            <a:xfrm>
              <a:off x="6410550" y="2352550"/>
              <a:ext cx="15975" cy="28225"/>
            </a:xfrm>
            <a:custGeom>
              <a:avLst/>
              <a:gdLst/>
              <a:ahLst/>
              <a:cxnLst/>
              <a:rect l="l" t="t" r="r" b="b"/>
              <a:pathLst>
                <a:path w="639" h="1129" extrusionOk="0">
                  <a:moveTo>
                    <a:pt x="529" y="0"/>
                  </a:moveTo>
                  <a:cubicBezTo>
                    <a:pt x="506" y="0"/>
                    <a:pt x="483" y="9"/>
                    <a:pt x="463" y="28"/>
                  </a:cubicBezTo>
                  <a:cubicBezTo>
                    <a:pt x="438" y="53"/>
                    <a:pt x="426" y="78"/>
                    <a:pt x="413" y="91"/>
                  </a:cubicBezTo>
                  <a:cubicBezTo>
                    <a:pt x="413" y="103"/>
                    <a:pt x="376" y="128"/>
                    <a:pt x="363" y="153"/>
                  </a:cubicBezTo>
                  <a:cubicBezTo>
                    <a:pt x="351" y="166"/>
                    <a:pt x="351" y="178"/>
                    <a:pt x="338" y="178"/>
                  </a:cubicBezTo>
                  <a:cubicBezTo>
                    <a:pt x="326" y="191"/>
                    <a:pt x="313" y="216"/>
                    <a:pt x="301" y="228"/>
                  </a:cubicBezTo>
                  <a:cubicBezTo>
                    <a:pt x="288" y="241"/>
                    <a:pt x="276" y="253"/>
                    <a:pt x="251" y="278"/>
                  </a:cubicBezTo>
                  <a:cubicBezTo>
                    <a:pt x="251" y="278"/>
                    <a:pt x="238" y="278"/>
                    <a:pt x="238" y="291"/>
                  </a:cubicBezTo>
                  <a:cubicBezTo>
                    <a:pt x="238" y="291"/>
                    <a:pt x="226" y="303"/>
                    <a:pt x="213" y="303"/>
                  </a:cubicBezTo>
                  <a:cubicBezTo>
                    <a:pt x="188" y="328"/>
                    <a:pt x="151" y="341"/>
                    <a:pt x="113" y="366"/>
                  </a:cubicBezTo>
                  <a:cubicBezTo>
                    <a:pt x="63" y="403"/>
                    <a:pt x="13" y="453"/>
                    <a:pt x="13" y="528"/>
                  </a:cubicBezTo>
                  <a:cubicBezTo>
                    <a:pt x="1" y="578"/>
                    <a:pt x="13" y="628"/>
                    <a:pt x="13" y="678"/>
                  </a:cubicBezTo>
                  <a:lnTo>
                    <a:pt x="63" y="991"/>
                  </a:lnTo>
                  <a:cubicBezTo>
                    <a:pt x="76" y="1066"/>
                    <a:pt x="138" y="1128"/>
                    <a:pt x="213" y="1128"/>
                  </a:cubicBezTo>
                  <a:cubicBezTo>
                    <a:pt x="288" y="1116"/>
                    <a:pt x="363" y="1053"/>
                    <a:pt x="351" y="978"/>
                  </a:cubicBezTo>
                  <a:lnTo>
                    <a:pt x="301" y="691"/>
                  </a:lnTo>
                  <a:cubicBezTo>
                    <a:pt x="301" y="666"/>
                    <a:pt x="301" y="641"/>
                    <a:pt x="301" y="616"/>
                  </a:cubicBezTo>
                  <a:cubicBezTo>
                    <a:pt x="288" y="603"/>
                    <a:pt x="288" y="603"/>
                    <a:pt x="288" y="591"/>
                  </a:cubicBezTo>
                  <a:cubicBezTo>
                    <a:pt x="301" y="591"/>
                    <a:pt x="313" y="578"/>
                    <a:pt x="326" y="578"/>
                  </a:cubicBezTo>
                  <a:cubicBezTo>
                    <a:pt x="413" y="516"/>
                    <a:pt x="488" y="453"/>
                    <a:pt x="538" y="366"/>
                  </a:cubicBezTo>
                  <a:cubicBezTo>
                    <a:pt x="588" y="291"/>
                    <a:pt x="638" y="191"/>
                    <a:pt x="626" y="91"/>
                  </a:cubicBezTo>
                  <a:cubicBezTo>
                    <a:pt x="626" y="40"/>
                    <a:pt x="579" y="0"/>
                    <a:pt x="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 name="Google Shape;940;p5"/>
            <p:cNvSpPr/>
            <p:nvPr/>
          </p:nvSpPr>
          <p:spPr>
            <a:xfrm>
              <a:off x="6403375" y="2282550"/>
              <a:ext cx="23775" cy="67450"/>
            </a:xfrm>
            <a:custGeom>
              <a:avLst/>
              <a:gdLst/>
              <a:ahLst/>
              <a:cxnLst/>
              <a:rect l="l" t="t" r="r" b="b"/>
              <a:pathLst>
                <a:path w="951" h="2698" extrusionOk="0">
                  <a:moveTo>
                    <a:pt x="278" y="0"/>
                  </a:moveTo>
                  <a:cubicBezTo>
                    <a:pt x="243" y="0"/>
                    <a:pt x="207" y="13"/>
                    <a:pt x="175" y="42"/>
                  </a:cubicBezTo>
                  <a:cubicBezTo>
                    <a:pt x="63" y="154"/>
                    <a:pt x="38" y="317"/>
                    <a:pt x="100" y="454"/>
                  </a:cubicBezTo>
                  <a:cubicBezTo>
                    <a:pt x="38" y="517"/>
                    <a:pt x="13" y="604"/>
                    <a:pt x="0" y="704"/>
                  </a:cubicBezTo>
                  <a:cubicBezTo>
                    <a:pt x="0" y="779"/>
                    <a:pt x="25" y="854"/>
                    <a:pt x="50" y="929"/>
                  </a:cubicBezTo>
                  <a:cubicBezTo>
                    <a:pt x="75" y="1016"/>
                    <a:pt x="88" y="1116"/>
                    <a:pt x="138" y="1204"/>
                  </a:cubicBezTo>
                  <a:cubicBezTo>
                    <a:pt x="225" y="1366"/>
                    <a:pt x="350" y="1504"/>
                    <a:pt x="338" y="1704"/>
                  </a:cubicBezTo>
                  <a:cubicBezTo>
                    <a:pt x="325" y="1854"/>
                    <a:pt x="250" y="1979"/>
                    <a:pt x="113" y="2054"/>
                  </a:cubicBezTo>
                  <a:cubicBezTo>
                    <a:pt x="25" y="2104"/>
                    <a:pt x="0" y="2254"/>
                    <a:pt x="88" y="2316"/>
                  </a:cubicBezTo>
                  <a:cubicBezTo>
                    <a:pt x="300" y="2466"/>
                    <a:pt x="538" y="2591"/>
                    <a:pt x="775" y="2691"/>
                  </a:cubicBezTo>
                  <a:cubicBezTo>
                    <a:pt x="787" y="2695"/>
                    <a:pt x="798" y="2697"/>
                    <a:pt x="810" y="2697"/>
                  </a:cubicBezTo>
                  <a:cubicBezTo>
                    <a:pt x="893" y="2697"/>
                    <a:pt x="951" y="2585"/>
                    <a:pt x="863" y="2541"/>
                  </a:cubicBezTo>
                  <a:cubicBezTo>
                    <a:pt x="700" y="2453"/>
                    <a:pt x="563" y="2341"/>
                    <a:pt x="450" y="2229"/>
                  </a:cubicBezTo>
                  <a:cubicBezTo>
                    <a:pt x="638" y="2054"/>
                    <a:pt x="738" y="1791"/>
                    <a:pt x="625" y="1529"/>
                  </a:cubicBezTo>
                  <a:cubicBezTo>
                    <a:pt x="563" y="1366"/>
                    <a:pt x="425" y="1204"/>
                    <a:pt x="300" y="1066"/>
                  </a:cubicBezTo>
                  <a:cubicBezTo>
                    <a:pt x="238" y="979"/>
                    <a:pt x="138" y="916"/>
                    <a:pt x="188" y="779"/>
                  </a:cubicBezTo>
                  <a:cubicBezTo>
                    <a:pt x="200" y="729"/>
                    <a:pt x="250" y="641"/>
                    <a:pt x="313" y="629"/>
                  </a:cubicBezTo>
                  <a:cubicBezTo>
                    <a:pt x="413" y="616"/>
                    <a:pt x="525" y="492"/>
                    <a:pt x="438" y="392"/>
                  </a:cubicBezTo>
                  <a:cubicBezTo>
                    <a:pt x="400" y="342"/>
                    <a:pt x="388" y="279"/>
                    <a:pt x="413" y="217"/>
                  </a:cubicBezTo>
                  <a:cubicBezTo>
                    <a:pt x="468" y="105"/>
                    <a:pt x="379" y="0"/>
                    <a:pt x="2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 name="Google Shape;941;p5"/>
            <p:cNvSpPr/>
            <p:nvPr/>
          </p:nvSpPr>
          <p:spPr>
            <a:xfrm>
              <a:off x="6419300" y="2287175"/>
              <a:ext cx="39075" cy="68850"/>
            </a:xfrm>
            <a:custGeom>
              <a:avLst/>
              <a:gdLst/>
              <a:ahLst/>
              <a:cxnLst/>
              <a:rect l="l" t="t" r="r" b="b"/>
              <a:pathLst>
                <a:path w="1563" h="2754" extrusionOk="0">
                  <a:moveTo>
                    <a:pt x="1257" y="0"/>
                  </a:moveTo>
                  <a:cubicBezTo>
                    <a:pt x="1175" y="0"/>
                    <a:pt x="1097" y="85"/>
                    <a:pt x="1125" y="169"/>
                  </a:cubicBezTo>
                  <a:cubicBezTo>
                    <a:pt x="1150" y="244"/>
                    <a:pt x="1088" y="332"/>
                    <a:pt x="1038" y="381"/>
                  </a:cubicBezTo>
                  <a:cubicBezTo>
                    <a:pt x="938" y="469"/>
                    <a:pt x="838" y="544"/>
                    <a:pt x="775" y="669"/>
                  </a:cubicBezTo>
                  <a:cubicBezTo>
                    <a:pt x="675" y="881"/>
                    <a:pt x="738" y="1094"/>
                    <a:pt x="700" y="1319"/>
                  </a:cubicBezTo>
                  <a:cubicBezTo>
                    <a:pt x="675" y="1431"/>
                    <a:pt x="613" y="1531"/>
                    <a:pt x="525" y="1606"/>
                  </a:cubicBezTo>
                  <a:cubicBezTo>
                    <a:pt x="450" y="1694"/>
                    <a:pt x="351" y="1731"/>
                    <a:pt x="263" y="1806"/>
                  </a:cubicBezTo>
                  <a:cubicBezTo>
                    <a:pt x="163" y="1894"/>
                    <a:pt x="101" y="1994"/>
                    <a:pt x="88" y="2131"/>
                  </a:cubicBezTo>
                  <a:cubicBezTo>
                    <a:pt x="88" y="2194"/>
                    <a:pt x="101" y="2243"/>
                    <a:pt x="113" y="2306"/>
                  </a:cubicBezTo>
                  <a:cubicBezTo>
                    <a:pt x="126" y="2331"/>
                    <a:pt x="126" y="2343"/>
                    <a:pt x="126" y="2368"/>
                  </a:cubicBezTo>
                  <a:cubicBezTo>
                    <a:pt x="126" y="2399"/>
                    <a:pt x="109" y="2422"/>
                    <a:pt x="124" y="2422"/>
                  </a:cubicBezTo>
                  <a:cubicBezTo>
                    <a:pt x="127" y="2422"/>
                    <a:pt x="131" y="2421"/>
                    <a:pt x="138" y="2418"/>
                  </a:cubicBezTo>
                  <a:lnTo>
                    <a:pt x="138" y="2418"/>
                  </a:lnTo>
                  <a:cubicBezTo>
                    <a:pt x="51" y="2456"/>
                    <a:pt x="1" y="2531"/>
                    <a:pt x="26" y="2631"/>
                  </a:cubicBezTo>
                  <a:cubicBezTo>
                    <a:pt x="46" y="2692"/>
                    <a:pt x="116" y="2753"/>
                    <a:pt x="189" y="2753"/>
                  </a:cubicBezTo>
                  <a:cubicBezTo>
                    <a:pt x="206" y="2753"/>
                    <a:pt x="222" y="2750"/>
                    <a:pt x="238" y="2743"/>
                  </a:cubicBezTo>
                  <a:cubicBezTo>
                    <a:pt x="388" y="2681"/>
                    <a:pt x="463" y="2556"/>
                    <a:pt x="463" y="2393"/>
                  </a:cubicBezTo>
                  <a:cubicBezTo>
                    <a:pt x="463" y="2293"/>
                    <a:pt x="388" y="2156"/>
                    <a:pt x="475" y="2069"/>
                  </a:cubicBezTo>
                  <a:cubicBezTo>
                    <a:pt x="525" y="2031"/>
                    <a:pt x="588" y="1994"/>
                    <a:pt x="625" y="1944"/>
                  </a:cubicBezTo>
                  <a:cubicBezTo>
                    <a:pt x="675" y="1894"/>
                    <a:pt x="713" y="1831"/>
                    <a:pt x="750" y="1769"/>
                  </a:cubicBezTo>
                  <a:cubicBezTo>
                    <a:pt x="813" y="1656"/>
                    <a:pt x="850" y="1519"/>
                    <a:pt x="888" y="1394"/>
                  </a:cubicBezTo>
                  <a:cubicBezTo>
                    <a:pt x="913" y="1269"/>
                    <a:pt x="913" y="1144"/>
                    <a:pt x="938" y="1006"/>
                  </a:cubicBezTo>
                  <a:cubicBezTo>
                    <a:pt x="938" y="956"/>
                    <a:pt x="950" y="881"/>
                    <a:pt x="988" y="831"/>
                  </a:cubicBezTo>
                  <a:cubicBezTo>
                    <a:pt x="1025" y="769"/>
                    <a:pt x="1088" y="731"/>
                    <a:pt x="1138" y="694"/>
                  </a:cubicBezTo>
                  <a:cubicBezTo>
                    <a:pt x="1338" y="531"/>
                    <a:pt x="1563" y="269"/>
                    <a:pt x="1338" y="32"/>
                  </a:cubicBezTo>
                  <a:cubicBezTo>
                    <a:pt x="1313" y="10"/>
                    <a:pt x="1285" y="0"/>
                    <a:pt x="12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 name="Google Shape;942;p5"/>
            <p:cNvSpPr/>
            <p:nvPr/>
          </p:nvSpPr>
          <p:spPr>
            <a:xfrm>
              <a:off x="6388375" y="2249775"/>
              <a:ext cx="48125" cy="42425"/>
            </a:xfrm>
            <a:custGeom>
              <a:avLst/>
              <a:gdLst/>
              <a:ahLst/>
              <a:cxnLst/>
              <a:rect l="l" t="t" r="r" b="b"/>
              <a:pathLst>
                <a:path w="1925" h="1697" extrusionOk="0">
                  <a:moveTo>
                    <a:pt x="176" y="1"/>
                  </a:moveTo>
                  <a:cubicBezTo>
                    <a:pt x="120" y="1"/>
                    <a:pt x="65" y="36"/>
                    <a:pt x="38" y="90"/>
                  </a:cubicBezTo>
                  <a:cubicBezTo>
                    <a:pt x="0" y="178"/>
                    <a:pt x="13" y="265"/>
                    <a:pt x="63" y="353"/>
                  </a:cubicBezTo>
                  <a:cubicBezTo>
                    <a:pt x="150" y="490"/>
                    <a:pt x="313" y="553"/>
                    <a:pt x="475" y="590"/>
                  </a:cubicBezTo>
                  <a:cubicBezTo>
                    <a:pt x="563" y="603"/>
                    <a:pt x="650" y="628"/>
                    <a:pt x="725" y="665"/>
                  </a:cubicBezTo>
                  <a:cubicBezTo>
                    <a:pt x="838" y="715"/>
                    <a:pt x="838" y="803"/>
                    <a:pt x="850" y="915"/>
                  </a:cubicBezTo>
                  <a:cubicBezTo>
                    <a:pt x="850" y="1165"/>
                    <a:pt x="1088" y="1178"/>
                    <a:pt x="1275" y="1240"/>
                  </a:cubicBezTo>
                  <a:cubicBezTo>
                    <a:pt x="1338" y="1265"/>
                    <a:pt x="1388" y="1303"/>
                    <a:pt x="1450" y="1303"/>
                  </a:cubicBezTo>
                  <a:cubicBezTo>
                    <a:pt x="1475" y="1309"/>
                    <a:pt x="1500" y="1309"/>
                    <a:pt x="1525" y="1309"/>
                  </a:cubicBezTo>
                  <a:cubicBezTo>
                    <a:pt x="1550" y="1309"/>
                    <a:pt x="1575" y="1309"/>
                    <a:pt x="1600" y="1315"/>
                  </a:cubicBezTo>
                  <a:cubicBezTo>
                    <a:pt x="1700" y="1353"/>
                    <a:pt x="1687" y="1503"/>
                    <a:pt x="1687" y="1590"/>
                  </a:cubicBezTo>
                  <a:cubicBezTo>
                    <a:pt x="1682" y="1662"/>
                    <a:pt x="1733" y="1696"/>
                    <a:pt x="1788" y="1696"/>
                  </a:cubicBezTo>
                  <a:cubicBezTo>
                    <a:pt x="1848" y="1696"/>
                    <a:pt x="1912" y="1656"/>
                    <a:pt x="1912" y="1578"/>
                  </a:cubicBezTo>
                  <a:cubicBezTo>
                    <a:pt x="1925" y="1403"/>
                    <a:pt x="1912" y="1215"/>
                    <a:pt x="1775" y="1103"/>
                  </a:cubicBezTo>
                  <a:cubicBezTo>
                    <a:pt x="1712" y="1053"/>
                    <a:pt x="1625" y="1015"/>
                    <a:pt x="1538" y="990"/>
                  </a:cubicBezTo>
                  <a:cubicBezTo>
                    <a:pt x="1438" y="953"/>
                    <a:pt x="1325" y="965"/>
                    <a:pt x="1213" y="953"/>
                  </a:cubicBezTo>
                  <a:cubicBezTo>
                    <a:pt x="1175" y="953"/>
                    <a:pt x="1113" y="953"/>
                    <a:pt x="1088" y="915"/>
                  </a:cubicBezTo>
                  <a:cubicBezTo>
                    <a:pt x="1050" y="890"/>
                    <a:pt x="1050" y="828"/>
                    <a:pt x="1038" y="790"/>
                  </a:cubicBezTo>
                  <a:cubicBezTo>
                    <a:pt x="1013" y="715"/>
                    <a:pt x="975" y="640"/>
                    <a:pt x="925" y="590"/>
                  </a:cubicBezTo>
                  <a:cubicBezTo>
                    <a:pt x="800" y="465"/>
                    <a:pt x="625" y="428"/>
                    <a:pt x="488" y="340"/>
                  </a:cubicBezTo>
                  <a:cubicBezTo>
                    <a:pt x="438" y="303"/>
                    <a:pt x="375" y="265"/>
                    <a:pt x="350" y="203"/>
                  </a:cubicBezTo>
                  <a:cubicBezTo>
                    <a:pt x="313" y="140"/>
                    <a:pt x="313" y="53"/>
                    <a:pt x="238" y="15"/>
                  </a:cubicBezTo>
                  <a:cubicBezTo>
                    <a:pt x="218" y="5"/>
                    <a:pt x="19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 name="Google Shape;943;p5"/>
            <p:cNvSpPr/>
            <p:nvPr/>
          </p:nvSpPr>
          <p:spPr>
            <a:xfrm>
              <a:off x="6393100" y="2146600"/>
              <a:ext cx="39350" cy="103250"/>
            </a:xfrm>
            <a:custGeom>
              <a:avLst/>
              <a:gdLst/>
              <a:ahLst/>
              <a:cxnLst/>
              <a:rect l="l" t="t" r="r" b="b"/>
              <a:pathLst>
                <a:path w="1574" h="4130" extrusionOk="0">
                  <a:moveTo>
                    <a:pt x="127" y="0"/>
                  </a:moveTo>
                  <a:cubicBezTo>
                    <a:pt x="63" y="0"/>
                    <a:pt x="1" y="54"/>
                    <a:pt x="24" y="131"/>
                  </a:cubicBezTo>
                  <a:cubicBezTo>
                    <a:pt x="99" y="393"/>
                    <a:pt x="224" y="718"/>
                    <a:pt x="449" y="881"/>
                  </a:cubicBezTo>
                  <a:cubicBezTo>
                    <a:pt x="561" y="956"/>
                    <a:pt x="686" y="981"/>
                    <a:pt x="811" y="981"/>
                  </a:cubicBezTo>
                  <a:cubicBezTo>
                    <a:pt x="849" y="968"/>
                    <a:pt x="874" y="968"/>
                    <a:pt x="899" y="968"/>
                  </a:cubicBezTo>
                  <a:cubicBezTo>
                    <a:pt x="874" y="1006"/>
                    <a:pt x="874" y="1056"/>
                    <a:pt x="874" y="1093"/>
                  </a:cubicBezTo>
                  <a:cubicBezTo>
                    <a:pt x="886" y="1206"/>
                    <a:pt x="949" y="1281"/>
                    <a:pt x="1024" y="1356"/>
                  </a:cubicBezTo>
                  <a:cubicBezTo>
                    <a:pt x="1136" y="1468"/>
                    <a:pt x="1149" y="1531"/>
                    <a:pt x="1124" y="1693"/>
                  </a:cubicBezTo>
                  <a:cubicBezTo>
                    <a:pt x="1111" y="1843"/>
                    <a:pt x="1149" y="1968"/>
                    <a:pt x="1211" y="2106"/>
                  </a:cubicBezTo>
                  <a:cubicBezTo>
                    <a:pt x="1224" y="2168"/>
                    <a:pt x="1274" y="2243"/>
                    <a:pt x="1274" y="2318"/>
                  </a:cubicBezTo>
                  <a:cubicBezTo>
                    <a:pt x="1274" y="2378"/>
                    <a:pt x="1250" y="2461"/>
                    <a:pt x="1196" y="2461"/>
                  </a:cubicBezTo>
                  <a:cubicBezTo>
                    <a:pt x="1182" y="2461"/>
                    <a:pt x="1166" y="2456"/>
                    <a:pt x="1149" y="2443"/>
                  </a:cubicBezTo>
                  <a:cubicBezTo>
                    <a:pt x="1135" y="2436"/>
                    <a:pt x="1121" y="2433"/>
                    <a:pt x="1106" y="2433"/>
                  </a:cubicBezTo>
                  <a:cubicBezTo>
                    <a:pt x="1067" y="2433"/>
                    <a:pt x="1026" y="2456"/>
                    <a:pt x="999" y="2493"/>
                  </a:cubicBezTo>
                  <a:cubicBezTo>
                    <a:pt x="861" y="2693"/>
                    <a:pt x="1011" y="2905"/>
                    <a:pt x="999" y="3118"/>
                  </a:cubicBezTo>
                  <a:cubicBezTo>
                    <a:pt x="986" y="3393"/>
                    <a:pt x="924" y="3668"/>
                    <a:pt x="761" y="3893"/>
                  </a:cubicBezTo>
                  <a:cubicBezTo>
                    <a:pt x="687" y="4004"/>
                    <a:pt x="806" y="4130"/>
                    <a:pt x="919" y="4130"/>
                  </a:cubicBezTo>
                  <a:cubicBezTo>
                    <a:pt x="957" y="4130"/>
                    <a:pt x="995" y="4115"/>
                    <a:pt x="1024" y="4080"/>
                  </a:cubicBezTo>
                  <a:cubicBezTo>
                    <a:pt x="1186" y="3868"/>
                    <a:pt x="1299" y="3630"/>
                    <a:pt x="1311" y="3368"/>
                  </a:cubicBezTo>
                  <a:cubicBezTo>
                    <a:pt x="1311" y="3243"/>
                    <a:pt x="1274" y="3118"/>
                    <a:pt x="1236" y="3005"/>
                  </a:cubicBezTo>
                  <a:cubicBezTo>
                    <a:pt x="1211" y="2930"/>
                    <a:pt x="1136" y="2780"/>
                    <a:pt x="1149" y="2680"/>
                  </a:cubicBezTo>
                  <a:lnTo>
                    <a:pt x="1149" y="2680"/>
                  </a:lnTo>
                  <a:cubicBezTo>
                    <a:pt x="1170" y="2686"/>
                    <a:pt x="1193" y="2689"/>
                    <a:pt x="1214" y="2689"/>
                  </a:cubicBezTo>
                  <a:cubicBezTo>
                    <a:pt x="1380" y="2689"/>
                    <a:pt x="1539" y="2531"/>
                    <a:pt x="1561" y="2343"/>
                  </a:cubicBezTo>
                  <a:cubicBezTo>
                    <a:pt x="1573" y="2168"/>
                    <a:pt x="1486" y="2018"/>
                    <a:pt x="1449" y="1843"/>
                  </a:cubicBezTo>
                  <a:cubicBezTo>
                    <a:pt x="1424" y="1668"/>
                    <a:pt x="1511" y="1518"/>
                    <a:pt x="1424" y="1343"/>
                  </a:cubicBezTo>
                  <a:cubicBezTo>
                    <a:pt x="1386" y="1281"/>
                    <a:pt x="1324" y="1231"/>
                    <a:pt x="1274" y="1181"/>
                  </a:cubicBezTo>
                  <a:cubicBezTo>
                    <a:pt x="1249" y="1168"/>
                    <a:pt x="1211" y="1131"/>
                    <a:pt x="1199" y="1106"/>
                  </a:cubicBezTo>
                  <a:cubicBezTo>
                    <a:pt x="1174" y="1068"/>
                    <a:pt x="1174" y="1081"/>
                    <a:pt x="1186" y="1031"/>
                  </a:cubicBezTo>
                  <a:cubicBezTo>
                    <a:pt x="1224" y="893"/>
                    <a:pt x="1261" y="768"/>
                    <a:pt x="1111" y="681"/>
                  </a:cubicBezTo>
                  <a:cubicBezTo>
                    <a:pt x="1050" y="636"/>
                    <a:pt x="979" y="629"/>
                    <a:pt x="906" y="629"/>
                  </a:cubicBezTo>
                  <a:cubicBezTo>
                    <a:pt x="869" y="629"/>
                    <a:pt x="832" y="631"/>
                    <a:pt x="795" y="631"/>
                  </a:cubicBezTo>
                  <a:cubicBezTo>
                    <a:pt x="740" y="631"/>
                    <a:pt x="686" y="627"/>
                    <a:pt x="636" y="606"/>
                  </a:cubicBezTo>
                  <a:cubicBezTo>
                    <a:pt x="386" y="518"/>
                    <a:pt x="311" y="306"/>
                    <a:pt x="224" y="69"/>
                  </a:cubicBezTo>
                  <a:cubicBezTo>
                    <a:pt x="205" y="21"/>
                    <a:pt x="166"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 name="Google Shape;944;p5"/>
            <p:cNvSpPr/>
            <p:nvPr/>
          </p:nvSpPr>
          <p:spPr>
            <a:xfrm>
              <a:off x="6380350" y="2126700"/>
              <a:ext cx="68325" cy="49075"/>
            </a:xfrm>
            <a:custGeom>
              <a:avLst/>
              <a:gdLst/>
              <a:ahLst/>
              <a:cxnLst/>
              <a:rect l="l" t="t" r="r" b="b"/>
              <a:pathLst>
                <a:path w="2733" h="1963" extrusionOk="0">
                  <a:moveTo>
                    <a:pt x="651" y="0"/>
                  </a:moveTo>
                  <a:cubicBezTo>
                    <a:pt x="452" y="0"/>
                    <a:pt x="257" y="111"/>
                    <a:pt x="96" y="215"/>
                  </a:cubicBezTo>
                  <a:cubicBezTo>
                    <a:pt x="1" y="279"/>
                    <a:pt x="59" y="415"/>
                    <a:pt x="156" y="415"/>
                  </a:cubicBezTo>
                  <a:cubicBezTo>
                    <a:pt x="173" y="415"/>
                    <a:pt x="191" y="411"/>
                    <a:pt x="209" y="402"/>
                  </a:cubicBezTo>
                  <a:cubicBezTo>
                    <a:pt x="321" y="340"/>
                    <a:pt x="434" y="252"/>
                    <a:pt x="571" y="252"/>
                  </a:cubicBezTo>
                  <a:cubicBezTo>
                    <a:pt x="709" y="265"/>
                    <a:pt x="759" y="327"/>
                    <a:pt x="809" y="440"/>
                  </a:cubicBezTo>
                  <a:cubicBezTo>
                    <a:pt x="859" y="552"/>
                    <a:pt x="946" y="652"/>
                    <a:pt x="1059" y="690"/>
                  </a:cubicBezTo>
                  <a:cubicBezTo>
                    <a:pt x="1196" y="740"/>
                    <a:pt x="1321" y="752"/>
                    <a:pt x="1446" y="815"/>
                  </a:cubicBezTo>
                  <a:cubicBezTo>
                    <a:pt x="1934" y="1040"/>
                    <a:pt x="2258" y="1439"/>
                    <a:pt x="2496" y="1902"/>
                  </a:cubicBezTo>
                  <a:cubicBezTo>
                    <a:pt x="2517" y="1945"/>
                    <a:pt x="2553" y="1962"/>
                    <a:pt x="2590" y="1962"/>
                  </a:cubicBezTo>
                  <a:cubicBezTo>
                    <a:pt x="2660" y="1962"/>
                    <a:pt x="2733" y="1897"/>
                    <a:pt x="2708" y="1814"/>
                  </a:cubicBezTo>
                  <a:cubicBezTo>
                    <a:pt x="2633" y="1527"/>
                    <a:pt x="2471" y="1289"/>
                    <a:pt x="2271" y="1077"/>
                  </a:cubicBezTo>
                  <a:cubicBezTo>
                    <a:pt x="2046" y="852"/>
                    <a:pt x="1771" y="727"/>
                    <a:pt x="1484" y="590"/>
                  </a:cubicBezTo>
                  <a:cubicBezTo>
                    <a:pt x="1359" y="527"/>
                    <a:pt x="1221" y="427"/>
                    <a:pt x="1134" y="315"/>
                  </a:cubicBezTo>
                  <a:cubicBezTo>
                    <a:pt x="1034" y="215"/>
                    <a:pt x="996" y="102"/>
                    <a:pt x="846" y="40"/>
                  </a:cubicBezTo>
                  <a:cubicBezTo>
                    <a:pt x="782" y="12"/>
                    <a:pt x="716" y="0"/>
                    <a:pt x="6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 name="Google Shape;945;p5"/>
            <p:cNvSpPr/>
            <p:nvPr/>
          </p:nvSpPr>
          <p:spPr>
            <a:xfrm>
              <a:off x="6432100" y="2202575"/>
              <a:ext cx="20650" cy="68200"/>
            </a:xfrm>
            <a:custGeom>
              <a:avLst/>
              <a:gdLst/>
              <a:ahLst/>
              <a:cxnLst/>
              <a:rect l="l" t="t" r="r" b="b"/>
              <a:pathLst>
                <a:path w="826" h="2728" extrusionOk="0">
                  <a:moveTo>
                    <a:pt x="695" y="1"/>
                  </a:moveTo>
                  <a:cubicBezTo>
                    <a:pt x="631" y="1"/>
                    <a:pt x="563" y="45"/>
                    <a:pt x="563" y="129"/>
                  </a:cubicBezTo>
                  <a:cubicBezTo>
                    <a:pt x="563" y="241"/>
                    <a:pt x="501" y="354"/>
                    <a:pt x="451" y="454"/>
                  </a:cubicBezTo>
                  <a:cubicBezTo>
                    <a:pt x="401" y="554"/>
                    <a:pt x="301" y="616"/>
                    <a:pt x="238" y="704"/>
                  </a:cubicBezTo>
                  <a:cubicBezTo>
                    <a:pt x="151" y="816"/>
                    <a:pt x="138" y="929"/>
                    <a:pt x="176" y="1054"/>
                  </a:cubicBezTo>
                  <a:cubicBezTo>
                    <a:pt x="226" y="1166"/>
                    <a:pt x="288" y="1254"/>
                    <a:pt x="276" y="1391"/>
                  </a:cubicBezTo>
                  <a:cubicBezTo>
                    <a:pt x="263" y="1629"/>
                    <a:pt x="88" y="1841"/>
                    <a:pt x="51" y="2078"/>
                  </a:cubicBezTo>
                  <a:cubicBezTo>
                    <a:pt x="1" y="2316"/>
                    <a:pt x="63" y="2591"/>
                    <a:pt x="288" y="2716"/>
                  </a:cubicBezTo>
                  <a:cubicBezTo>
                    <a:pt x="307" y="2724"/>
                    <a:pt x="324" y="2728"/>
                    <a:pt x="341" y="2728"/>
                  </a:cubicBezTo>
                  <a:cubicBezTo>
                    <a:pt x="451" y="2728"/>
                    <a:pt x="520" y="2570"/>
                    <a:pt x="401" y="2516"/>
                  </a:cubicBezTo>
                  <a:cubicBezTo>
                    <a:pt x="176" y="2391"/>
                    <a:pt x="276" y="2091"/>
                    <a:pt x="351" y="1903"/>
                  </a:cubicBezTo>
                  <a:cubicBezTo>
                    <a:pt x="438" y="1704"/>
                    <a:pt x="551" y="1491"/>
                    <a:pt x="538" y="1266"/>
                  </a:cubicBezTo>
                  <a:cubicBezTo>
                    <a:pt x="526" y="1204"/>
                    <a:pt x="513" y="1154"/>
                    <a:pt x="501" y="1104"/>
                  </a:cubicBezTo>
                  <a:cubicBezTo>
                    <a:pt x="488" y="1054"/>
                    <a:pt x="451" y="1004"/>
                    <a:pt x="451" y="954"/>
                  </a:cubicBezTo>
                  <a:cubicBezTo>
                    <a:pt x="438" y="879"/>
                    <a:pt x="576" y="829"/>
                    <a:pt x="626" y="766"/>
                  </a:cubicBezTo>
                  <a:cubicBezTo>
                    <a:pt x="688" y="691"/>
                    <a:pt x="763" y="579"/>
                    <a:pt x="801" y="479"/>
                  </a:cubicBezTo>
                  <a:cubicBezTo>
                    <a:pt x="826" y="354"/>
                    <a:pt x="826" y="241"/>
                    <a:pt x="813" y="116"/>
                  </a:cubicBezTo>
                  <a:cubicBezTo>
                    <a:pt x="813" y="38"/>
                    <a:pt x="755" y="1"/>
                    <a:pt x="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 name="Google Shape;946;p5"/>
            <p:cNvSpPr/>
            <p:nvPr/>
          </p:nvSpPr>
          <p:spPr>
            <a:xfrm>
              <a:off x="6341025" y="2112850"/>
              <a:ext cx="37700" cy="59100"/>
            </a:xfrm>
            <a:custGeom>
              <a:avLst/>
              <a:gdLst/>
              <a:ahLst/>
              <a:cxnLst/>
              <a:rect l="l" t="t" r="r" b="b"/>
              <a:pathLst>
                <a:path w="1508" h="2364" extrusionOk="0">
                  <a:moveTo>
                    <a:pt x="136" y="0"/>
                  </a:moveTo>
                  <a:cubicBezTo>
                    <a:pt x="54" y="0"/>
                    <a:pt x="1" y="117"/>
                    <a:pt x="45" y="194"/>
                  </a:cubicBezTo>
                  <a:cubicBezTo>
                    <a:pt x="120" y="319"/>
                    <a:pt x="207" y="419"/>
                    <a:pt x="320" y="519"/>
                  </a:cubicBezTo>
                  <a:cubicBezTo>
                    <a:pt x="432" y="594"/>
                    <a:pt x="557" y="631"/>
                    <a:pt x="645" y="756"/>
                  </a:cubicBezTo>
                  <a:cubicBezTo>
                    <a:pt x="720" y="856"/>
                    <a:pt x="757" y="956"/>
                    <a:pt x="757" y="1081"/>
                  </a:cubicBezTo>
                  <a:cubicBezTo>
                    <a:pt x="745" y="1194"/>
                    <a:pt x="770" y="1294"/>
                    <a:pt x="832" y="1381"/>
                  </a:cubicBezTo>
                  <a:cubicBezTo>
                    <a:pt x="895" y="1456"/>
                    <a:pt x="957" y="1531"/>
                    <a:pt x="1032" y="1594"/>
                  </a:cubicBezTo>
                  <a:cubicBezTo>
                    <a:pt x="1070" y="1644"/>
                    <a:pt x="1132" y="1694"/>
                    <a:pt x="1132" y="1768"/>
                  </a:cubicBezTo>
                  <a:cubicBezTo>
                    <a:pt x="1120" y="1843"/>
                    <a:pt x="1045" y="1918"/>
                    <a:pt x="1007" y="1968"/>
                  </a:cubicBezTo>
                  <a:cubicBezTo>
                    <a:pt x="945" y="2043"/>
                    <a:pt x="870" y="2118"/>
                    <a:pt x="832" y="2218"/>
                  </a:cubicBezTo>
                  <a:cubicBezTo>
                    <a:pt x="799" y="2294"/>
                    <a:pt x="861" y="2364"/>
                    <a:pt x="924" y="2364"/>
                  </a:cubicBezTo>
                  <a:cubicBezTo>
                    <a:pt x="955" y="2364"/>
                    <a:pt x="987" y="2347"/>
                    <a:pt x="1007" y="2306"/>
                  </a:cubicBezTo>
                  <a:cubicBezTo>
                    <a:pt x="1070" y="2206"/>
                    <a:pt x="1195" y="2168"/>
                    <a:pt x="1282" y="2106"/>
                  </a:cubicBezTo>
                  <a:cubicBezTo>
                    <a:pt x="1382" y="2043"/>
                    <a:pt x="1457" y="1956"/>
                    <a:pt x="1470" y="1831"/>
                  </a:cubicBezTo>
                  <a:cubicBezTo>
                    <a:pt x="1507" y="1556"/>
                    <a:pt x="1257" y="1456"/>
                    <a:pt x="1095" y="1294"/>
                  </a:cubicBezTo>
                  <a:cubicBezTo>
                    <a:pt x="982" y="1194"/>
                    <a:pt x="1020" y="1119"/>
                    <a:pt x="1007" y="981"/>
                  </a:cubicBezTo>
                  <a:cubicBezTo>
                    <a:pt x="995" y="856"/>
                    <a:pt x="945" y="719"/>
                    <a:pt x="857" y="619"/>
                  </a:cubicBezTo>
                  <a:cubicBezTo>
                    <a:pt x="782" y="506"/>
                    <a:pt x="682" y="394"/>
                    <a:pt x="595" y="294"/>
                  </a:cubicBezTo>
                  <a:cubicBezTo>
                    <a:pt x="482" y="156"/>
                    <a:pt x="332" y="69"/>
                    <a:pt x="170" y="6"/>
                  </a:cubicBezTo>
                  <a:cubicBezTo>
                    <a:pt x="158" y="2"/>
                    <a:pt x="147"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 name="Google Shape;947;p5"/>
            <p:cNvSpPr/>
            <p:nvPr/>
          </p:nvSpPr>
          <p:spPr>
            <a:xfrm>
              <a:off x="6305900" y="2092950"/>
              <a:ext cx="27825" cy="49175"/>
            </a:xfrm>
            <a:custGeom>
              <a:avLst/>
              <a:gdLst/>
              <a:ahLst/>
              <a:cxnLst/>
              <a:rect l="l" t="t" r="r" b="b"/>
              <a:pathLst>
                <a:path w="1113" h="1967" extrusionOk="0">
                  <a:moveTo>
                    <a:pt x="763" y="847"/>
                  </a:moveTo>
                  <a:lnTo>
                    <a:pt x="763" y="847"/>
                  </a:lnTo>
                  <a:cubicBezTo>
                    <a:pt x="760" y="850"/>
                    <a:pt x="759" y="852"/>
                    <a:pt x="763" y="852"/>
                  </a:cubicBezTo>
                  <a:cubicBezTo>
                    <a:pt x="763" y="850"/>
                    <a:pt x="763" y="848"/>
                    <a:pt x="763" y="847"/>
                  </a:cubicBezTo>
                  <a:close/>
                  <a:moveTo>
                    <a:pt x="497" y="1"/>
                  </a:moveTo>
                  <a:cubicBezTo>
                    <a:pt x="481" y="1"/>
                    <a:pt x="466" y="1"/>
                    <a:pt x="450" y="3"/>
                  </a:cubicBezTo>
                  <a:cubicBezTo>
                    <a:pt x="325" y="15"/>
                    <a:pt x="200" y="53"/>
                    <a:pt x="75" y="90"/>
                  </a:cubicBezTo>
                  <a:cubicBezTo>
                    <a:pt x="0" y="103"/>
                    <a:pt x="25" y="203"/>
                    <a:pt x="100" y="203"/>
                  </a:cubicBezTo>
                  <a:cubicBezTo>
                    <a:pt x="175" y="215"/>
                    <a:pt x="225" y="215"/>
                    <a:pt x="288" y="253"/>
                  </a:cubicBezTo>
                  <a:cubicBezTo>
                    <a:pt x="338" y="290"/>
                    <a:pt x="388" y="328"/>
                    <a:pt x="438" y="353"/>
                  </a:cubicBezTo>
                  <a:cubicBezTo>
                    <a:pt x="488" y="378"/>
                    <a:pt x="538" y="415"/>
                    <a:pt x="575" y="440"/>
                  </a:cubicBezTo>
                  <a:cubicBezTo>
                    <a:pt x="588" y="453"/>
                    <a:pt x="600" y="465"/>
                    <a:pt x="613" y="478"/>
                  </a:cubicBezTo>
                  <a:cubicBezTo>
                    <a:pt x="600" y="490"/>
                    <a:pt x="588" y="515"/>
                    <a:pt x="575" y="528"/>
                  </a:cubicBezTo>
                  <a:cubicBezTo>
                    <a:pt x="550" y="578"/>
                    <a:pt x="538" y="628"/>
                    <a:pt x="513" y="677"/>
                  </a:cubicBezTo>
                  <a:cubicBezTo>
                    <a:pt x="500" y="715"/>
                    <a:pt x="488" y="777"/>
                    <a:pt x="488" y="827"/>
                  </a:cubicBezTo>
                  <a:cubicBezTo>
                    <a:pt x="488" y="890"/>
                    <a:pt x="500" y="952"/>
                    <a:pt x="513" y="1002"/>
                  </a:cubicBezTo>
                  <a:cubicBezTo>
                    <a:pt x="525" y="1115"/>
                    <a:pt x="388" y="1127"/>
                    <a:pt x="313" y="1165"/>
                  </a:cubicBezTo>
                  <a:cubicBezTo>
                    <a:pt x="200" y="1227"/>
                    <a:pt x="113" y="1327"/>
                    <a:pt x="88" y="1465"/>
                  </a:cubicBezTo>
                  <a:cubicBezTo>
                    <a:pt x="40" y="1749"/>
                    <a:pt x="286" y="1967"/>
                    <a:pt x="556" y="1967"/>
                  </a:cubicBezTo>
                  <a:cubicBezTo>
                    <a:pt x="571" y="1967"/>
                    <a:pt x="586" y="1966"/>
                    <a:pt x="600" y="1965"/>
                  </a:cubicBezTo>
                  <a:cubicBezTo>
                    <a:pt x="763" y="1952"/>
                    <a:pt x="750" y="1715"/>
                    <a:pt x="588" y="1715"/>
                  </a:cubicBezTo>
                  <a:cubicBezTo>
                    <a:pt x="488" y="1715"/>
                    <a:pt x="400" y="1652"/>
                    <a:pt x="413" y="1540"/>
                  </a:cubicBezTo>
                  <a:cubicBezTo>
                    <a:pt x="413" y="1440"/>
                    <a:pt x="525" y="1390"/>
                    <a:pt x="600" y="1352"/>
                  </a:cubicBezTo>
                  <a:cubicBezTo>
                    <a:pt x="713" y="1265"/>
                    <a:pt x="788" y="1177"/>
                    <a:pt x="788" y="1027"/>
                  </a:cubicBezTo>
                  <a:cubicBezTo>
                    <a:pt x="775" y="977"/>
                    <a:pt x="763" y="915"/>
                    <a:pt x="750" y="865"/>
                  </a:cubicBezTo>
                  <a:cubicBezTo>
                    <a:pt x="750" y="865"/>
                    <a:pt x="750" y="865"/>
                    <a:pt x="750" y="852"/>
                  </a:cubicBezTo>
                  <a:cubicBezTo>
                    <a:pt x="756" y="846"/>
                    <a:pt x="759" y="843"/>
                    <a:pt x="761" y="843"/>
                  </a:cubicBezTo>
                  <a:cubicBezTo>
                    <a:pt x="762" y="843"/>
                    <a:pt x="762" y="844"/>
                    <a:pt x="763" y="847"/>
                  </a:cubicBezTo>
                  <a:lnTo>
                    <a:pt x="763" y="847"/>
                  </a:lnTo>
                  <a:cubicBezTo>
                    <a:pt x="769" y="840"/>
                    <a:pt x="788" y="827"/>
                    <a:pt x="788" y="827"/>
                  </a:cubicBezTo>
                  <a:cubicBezTo>
                    <a:pt x="888" y="765"/>
                    <a:pt x="963" y="690"/>
                    <a:pt x="1013" y="590"/>
                  </a:cubicBezTo>
                  <a:cubicBezTo>
                    <a:pt x="1113" y="415"/>
                    <a:pt x="1025" y="228"/>
                    <a:pt x="875" y="115"/>
                  </a:cubicBezTo>
                  <a:cubicBezTo>
                    <a:pt x="763" y="48"/>
                    <a:pt x="631" y="1"/>
                    <a:pt x="4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 name="Google Shape;948;p5"/>
            <p:cNvSpPr/>
            <p:nvPr/>
          </p:nvSpPr>
          <p:spPr>
            <a:xfrm>
              <a:off x="6343375" y="2059550"/>
              <a:ext cx="37525" cy="33325"/>
            </a:xfrm>
            <a:custGeom>
              <a:avLst/>
              <a:gdLst/>
              <a:ahLst/>
              <a:cxnLst/>
              <a:rect l="l" t="t" r="r" b="b"/>
              <a:pathLst>
                <a:path w="1501" h="1333" extrusionOk="0">
                  <a:moveTo>
                    <a:pt x="1176" y="1"/>
                  </a:moveTo>
                  <a:cubicBezTo>
                    <a:pt x="1108" y="1"/>
                    <a:pt x="1041" y="14"/>
                    <a:pt x="988" y="39"/>
                  </a:cubicBezTo>
                  <a:cubicBezTo>
                    <a:pt x="876" y="89"/>
                    <a:pt x="801" y="164"/>
                    <a:pt x="726" y="251"/>
                  </a:cubicBezTo>
                  <a:cubicBezTo>
                    <a:pt x="663" y="326"/>
                    <a:pt x="576" y="364"/>
                    <a:pt x="488" y="414"/>
                  </a:cubicBezTo>
                  <a:cubicBezTo>
                    <a:pt x="313" y="514"/>
                    <a:pt x="138" y="639"/>
                    <a:pt x="63" y="826"/>
                  </a:cubicBezTo>
                  <a:cubicBezTo>
                    <a:pt x="1" y="976"/>
                    <a:pt x="26" y="1176"/>
                    <a:pt x="138" y="1301"/>
                  </a:cubicBezTo>
                  <a:cubicBezTo>
                    <a:pt x="154" y="1323"/>
                    <a:pt x="175" y="1333"/>
                    <a:pt x="196" y="1333"/>
                  </a:cubicBezTo>
                  <a:cubicBezTo>
                    <a:pt x="258" y="1333"/>
                    <a:pt x="326" y="1251"/>
                    <a:pt x="288" y="1176"/>
                  </a:cubicBezTo>
                  <a:cubicBezTo>
                    <a:pt x="226" y="1089"/>
                    <a:pt x="288" y="1014"/>
                    <a:pt x="351" y="939"/>
                  </a:cubicBezTo>
                  <a:cubicBezTo>
                    <a:pt x="438" y="851"/>
                    <a:pt x="576" y="789"/>
                    <a:pt x="688" y="714"/>
                  </a:cubicBezTo>
                  <a:cubicBezTo>
                    <a:pt x="826" y="626"/>
                    <a:pt x="913" y="514"/>
                    <a:pt x="1026" y="401"/>
                  </a:cubicBezTo>
                  <a:cubicBezTo>
                    <a:pt x="1063" y="364"/>
                    <a:pt x="1088" y="339"/>
                    <a:pt x="1126" y="339"/>
                  </a:cubicBezTo>
                  <a:lnTo>
                    <a:pt x="1151" y="339"/>
                  </a:lnTo>
                  <a:cubicBezTo>
                    <a:pt x="1163" y="351"/>
                    <a:pt x="1176" y="376"/>
                    <a:pt x="1201" y="389"/>
                  </a:cubicBezTo>
                  <a:cubicBezTo>
                    <a:pt x="1229" y="417"/>
                    <a:pt x="1269" y="433"/>
                    <a:pt x="1311" y="433"/>
                  </a:cubicBezTo>
                  <a:cubicBezTo>
                    <a:pt x="1345" y="433"/>
                    <a:pt x="1380" y="423"/>
                    <a:pt x="1413" y="401"/>
                  </a:cubicBezTo>
                  <a:cubicBezTo>
                    <a:pt x="1476" y="364"/>
                    <a:pt x="1501" y="289"/>
                    <a:pt x="1488" y="201"/>
                  </a:cubicBezTo>
                  <a:cubicBezTo>
                    <a:pt x="1454" y="59"/>
                    <a:pt x="1314" y="1"/>
                    <a:pt x="1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 name="Google Shape;949;p5"/>
            <p:cNvSpPr/>
            <p:nvPr/>
          </p:nvSpPr>
          <p:spPr>
            <a:xfrm>
              <a:off x="6365325" y="2078925"/>
              <a:ext cx="17125" cy="30025"/>
            </a:xfrm>
            <a:custGeom>
              <a:avLst/>
              <a:gdLst/>
              <a:ahLst/>
              <a:cxnLst/>
              <a:rect l="l" t="t" r="r" b="b"/>
              <a:pathLst>
                <a:path w="685" h="1201" extrusionOk="0">
                  <a:moveTo>
                    <a:pt x="173" y="1"/>
                  </a:moveTo>
                  <a:cubicBezTo>
                    <a:pt x="56" y="1"/>
                    <a:pt x="1" y="167"/>
                    <a:pt x="85" y="251"/>
                  </a:cubicBezTo>
                  <a:cubicBezTo>
                    <a:pt x="85" y="264"/>
                    <a:pt x="85" y="276"/>
                    <a:pt x="85" y="301"/>
                  </a:cubicBezTo>
                  <a:cubicBezTo>
                    <a:pt x="85" y="301"/>
                    <a:pt x="85" y="314"/>
                    <a:pt x="85" y="314"/>
                  </a:cubicBezTo>
                  <a:cubicBezTo>
                    <a:pt x="85" y="339"/>
                    <a:pt x="73" y="364"/>
                    <a:pt x="73" y="389"/>
                  </a:cubicBezTo>
                  <a:cubicBezTo>
                    <a:pt x="73" y="414"/>
                    <a:pt x="73" y="439"/>
                    <a:pt x="73" y="464"/>
                  </a:cubicBezTo>
                  <a:cubicBezTo>
                    <a:pt x="98" y="614"/>
                    <a:pt x="198" y="689"/>
                    <a:pt x="323" y="764"/>
                  </a:cubicBezTo>
                  <a:cubicBezTo>
                    <a:pt x="323" y="776"/>
                    <a:pt x="335" y="776"/>
                    <a:pt x="348" y="776"/>
                  </a:cubicBezTo>
                  <a:cubicBezTo>
                    <a:pt x="348" y="789"/>
                    <a:pt x="348" y="789"/>
                    <a:pt x="360" y="789"/>
                  </a:cubicBezTo>
                  <a:cubicBezTo>
                    <a:pt x="360" y="801"/>
                    <a:pt x="373" y="801"/>
                    <a:pt x="373" y="801"/>
                  </a:cubicBezTo>
                  <a:cubicBezTo>
                    <a:pt x="373" y="801"/>
                    <a:pt x="373" y="801"/>
                    <a:pt x="385" y="814"/>
                  </a:cubicBezTo>
                  <a:cubicBezTo>
                    <a:pt x="373" y="814"/>
                    <a:pt x="373" y="826"/>
                    <a:pt x="373" y="826"/>
                  </a:cubicBezTo>
                  <a:cubicBezTo>
                    <a:pt x="373" y="839"/>
                    <a:pt x="373" y="839"/>
                    <a:pt x="373" y="851"/>
                  </a:cubicBezTo>
                  <a:cubicBezTo>
                    <a:pt x="368" y="856"/>
                    <a:pt x="363" y="860"/>
                    <a:pt x="360" y="864"/>
                  </a:cubicBezTo>
                  <a:lnTo>
                    <a:pt x="360" y="864"/>
                  </a:lnTo>
                  <a:cubicBezTo>
                    <a:pt x="348" y="876"/>
                    <a:pt x="348" y="901"/>
                    <a:pt x="335" y="914"/>
                  </a:cubicBezTo>
                  <a:cubicBezTo>
                    <a:pt x="310" y="976"/>
                    <a:pt x="298" y="1026"/>
                    <a:pt x="298" y="1089"/>
                  </a:cubicBezTo>
                  <a:cubicBezTo>
                    <a:pt x="298" y="1151"/>
                    <a:pt x="360" y="1201"/>
                    <a:pt x="435" y="1201"/>
                  </a:cubicBezTo>
                  <a:cubicBezTo>
                    <a:pt x="510" y="1201"/>
                    <a:pt x="548" y="1139"/>
                    <a:pt x="548" y="1076"/>
                  </a:cubicBezTo>
                  <a:cubicBezTo>
                    <a:pt x="548" y="1084"/>
                    <a:pt x="549" y="1087"/>
                    <a:pt x="550" y="1087"/>
                  </a:cubicBezTo>
                  <a:cubicBezTo>
                    <a:pt x="554" y="1087"/>
                    <a:pt x="560" y="1072"/>
                    <a:pt x="560" y="1064"/>
                  </a:cubicBezTo>
                  <a:cubicBezTo>
                    <a:pt x="560" y="1064"/>
                    <a:pt x="560" y="1064"/>
                    <a:pt x="560" y="1051"/>
                  </a:cubicBezTo>
                  <a:cubicBezTo>
                    <a:pt x="573" y="1039"/>
                    <a:pt x="585" y="1014"/>
                    <a:pt x="598" y="989"/>
                  </a:cubicBezTo>
                  <a:cubicBezTo>
                    <a:pt x="623" y="951"/>
                    <a:pt x="648" y="901"/>
                    <a:pt x="673" y="851"/>
                  </a:cubicBezTo>
                  <a:cubicBezTo>
                    <a:pt x="685" y="789"/>
                    <a:pt x="685" y="726"/>
                    <a:pt x="660" y="664"/>
                  </a:cubicBezTo>
                  <a:cubicBezTo>
                    <a:pt x="635" y="589"/>
                    <a:pt x="585" y="539"/>
                    <a:pt x="510" y="489"/>
                  </a:cubicBezTo>
                  <a:cubicBezTo>
                    <a:pt x="498" y="476"/>
                    <a:pt x="473" y="464"/>
                    <a:pt x="460" y="451"/>
                  </a:cubicBezTo>
                  <a:lnTo>
                    <a:pt x="448" y="451"/>
                  </a:lnTo>
                  <a:cubicBezTo>
                    <a:pt x="448" y="445"/>
                    <a:pt x="448" y="445"/>
                    <a:pt x="448" y="445"/>
                  </a:cubicBezTo>
                  <a:cubicBezTo>
                    <a:pt x="448" y="445"/>
                    <a:pt x="448" y="445"/>
                    <a:pt x="448" y="439"/>
                  </a:cubicBezTo>
                  <a:cubicBezTo>
                    <a:pt x="448" y="439"/>
                    <a:pt x="435" y="426"/>
                    <a:pt x="423" y="426"/>
                  </a:cubicBezTo>
                  <a:lnTo>
                    <a:pt x="423" y="414"/>
                  </a:lnTo>
                  <a:cubicBezTo>
                    <a:pt x="423" y="414"/>
                    <a:pt x="423" y="414"/>
                    <a:pt x="423" y="401"/>
                  </a:cubicBezTo>
                  <a:cubicBezTo>
                    <a:pt x="423" y="401"/>
                    <a:pt x="423" y="389"/>
                    <a:pt x="423" y="389"/>
                  </a:cubicBezTo>
                  <a:cubicBezTo>
                    <a:pt x="435" y="301"/>
                    <a:pt x="448" y="226"/>
                    <a:pt x="398" y="139"/>
                  </a:cubicBezTo>
                  <a:cubicBezTo>
                    <a:pt x="360" y="51"/>
                    <a:pt x="273" y="1"/>
                    <a:pt x="185" y="1"/>
                  </a:cubicBezTo>
                  <a:cubicBezTo>
                    <a:pt x="181" y="1"/>
                    <a:pt x="177" y="1"/>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 name="Google Shape;950;p5"/>
            <p:cNvSpPr/>
            <p:nvPr/>
          </p:nvSpPr>
          <p:spPr>
            <a:xfrm>
              <a:off x="6399000" y="2088900"/>
              <a:ext cx="14700" cy="35925"/>
            </a:xfrm>
            <a:custGeom>
              <a:avLst/>
              <a:gdLst/>
              <a:ahLst/>
              <a:cxnLst/>
              <a:rect l="l" t="t" r="r" b="b"/>
              <a:pathLst>
                <a:path w="588" h="1437" extrusionOk="0">
                  <a:moveTo>
                    <a:pt x="289" y="0"/>
                  </a:moveTo>
                  <a:cubicBezTo>
                    <a:pt x="280" y="0"/>
                    <a:pt x="272" y="1"/>
                    <a:pt x="263" y="2"/>
                  </a:cubicBezTo>
                  <a:cubicBezTo>
                    <a:pt x="200" y="15"/>
                    <a:pt x="138" y="52"/>
                    <a:pt x="150" y="127"/>
                  </a:cubicBezTo>
                  <a:cubicBezTo>
                    <a:pt x="150" y="190"/>
                    <a:pt x="188" y="252"/>
                    <a:pt x="213" y="302"/>
                  </a:cubicBezTo>
                  <a:cubicBezTo>
                    <a:pt x="213" y="315"/>
                    <a:pt x="225" y="327"/>
                    <a:pt x="225" y="327"/>
                  </a:cubicBezTo>
                  <a:cubicBezTo>
                    <a:pt x="225" y="327"/>
                    <a:pt x="225" y="340"/>
                    <a:pt x="238" y="340"/>
                  </a:cubicBezTo>
                  <a:cubicBezTo>
                    <a:pt x="238" y="352"/>
                    <a:pt x="238" y="365"/>
                    <a:pt x="238" y="377"/>
                  </a:cubicBezTo>
                  <a:cubicBezTo>
                    <a:pt x="250" y="377"/>
                    <a:pt x="238" y="377"/>
                    <a:pt x="250" y="390"/>
                  </a:cubicBezTo>
                  <a:cubicBezTo>
                    <a:pt x="250" y="402"/>
                    <a:pt x="250" y="415"/>
                    <a:pt x="250" y="427"/>
                  </a:cubicBezTo>
                  <a:cubicBezTo>
                    <a:pt x="250" y="427"/>
                    <a:pt x="250" y="440"/>
                    <a:pt x="250" y="440"/>
                  </a:cubicBezTo>
                  <a:cubicBezTo>
                    <a:pt x="238" y="465"/>
                    <a:pt x="238" y="477"/>
                    <a:pt x="238" y="502"/>
                  </a:cubicBezTo>
                  <a:cubicBezTo>
                    <a:pt x="225" y="502"/>
                    <a:pt x="225" y="502"/>
                    <a:pt x="225" y="515"/>
                  </a:cubicBezTo>
                  <a:cubicBezTo>
                    <a:pt x="225" y="527"/>
                    <a:pt x="213" y="527"/>
                    <a:pt x="213" y="540"/>
                  </a:cubicBezTo>
                  <a:cubicBezTo>
                    <a:pt x="213" y="540"/>
                    <a:pt x="200" y="552"/>
                    <a:pt x="200" y="552"/>
                  </a:cubicBezTo>
                  <a:cubicBezTo>
                    <a:pt x="188" y="565"/>
                    <a:pt x="188" y="577"/>
                    <a:pt x="175" y="590"/>
                  </a:cubicBezTo>
                  <a:cubicBezTo>
                    <a:pt x="88" y="702"/>
                    <a:pt x="0" y="814"/>
                    <a:pt x="25" y="977"/>
                  </a:cubicBezTo>
                  <a:cubicBezTo>
                    <a:pt x="38" y="1002"/>
                    <a:pt x="38" y="1039"/>
                    <a:pt x="50" y="1064"/>
                  </a:cubicBezTo>
                  <a:cubicBezTo>
                    <a:pt x="63" y="1089"/>
                    <a:pt x="75" y="1114"/>
                    <a:pt x="88" y="1139"/>
                  </a:cubicBezTo>
                  <a:cubicBezTo>
                    <a:pt x="88" y="1139"/>
                    <a:pt x="92" y="1153"/>
                    <a:pt x="93" y="1158"/>
                  </a:cubicBezTo>
                  <a:lnTo>
                    <a:pt x="93" y="1158"/>
                  </a:lnTo>
                  <a:cubicBezTo>
                    <a:pt x="92" y="1156"/>
                    <a:pt x="90" y="1154"/>
                    <a:pt x="88" y="1152"/>
                  </a:cubicBezTo>
                  <a:lnTo>
                    <a:pt x="88" y="1152"/>
                  </a:lnTo>
                  <a:cubicBezTo>
                    <a:pt x="91" y="1158"/>
                    <a:pt x="92" y="1161"/>
                    <a:pt x="93" y="1161"/>
                  </a:cubicBezTo>
                  <a:cubicBezTo>
                    <a:pt x="93" y="1161"/>
                    <a:pt x="93" y="1160"/>
                    <a:pt x="93" y="1158"/>
                  </a:cubicBezTo>
                  <a:lnTo>
                    <a:pt x="93" y="1158"/>
                  </a:lnTo>
                  <a:cubicBezTo>
                    <a:pt x="101" y="1169"/>
                    <a:pt x="102" y="1179"/>
                    <a:pt x="113" y="1189"/>
                  </a:cubicBezTo>
                  <a:cubicBezTo>
                    <a:pt x="113" y="1202"/>
                    <a:pt x="113" y="1214"/>
                    <a:pt x="113" y="1214"/>
                  </a:cubicBezTo>
                  <a:cubicBezTo>
                    <a:pt x="31" y="1296"/>
                    <a:pt x="108" y="1437"/>
                    <a:pt x="208" y="1437"/>
                  </a:cubicBezTo>
                  <a:cubicBezTo>
                    <a:pt x="230" y="1437"/>
                    <a:pt x="253" y="1430"/>
                    <a:pt x="275" y="1414"/>
                  </a:cubicBezTo>
                  <a:cubicBezTo>
                    <a:pt x="338" y="1364"/>
                    <a:pt x="375" y="1289"/>
                    <a:pt x="388" y="1214"/>
                  </a:cubicBezTo>
                  <a:cubicBezTo>
                    <a:pt x="413" y="1127"/>
                    <a:pt x="388" y="1052"/>
                    <a:pt x="375" y="964"/>
                  </a:cubicBezTo>
                  <a:cubicBezTo>
                    <a:pt x="375" y="964"/>
                    <a:pt x="375" y="939"/>
                    <a:pt x="375" y="939"/>
                  </a:cubicBezTo>
                  <a:cubicBezTo>
                    <a:pt x="370" y="934"/>
                    <a:pt x="367" y="929"/>
                    <a:pt x="365" y="925"/>
                  </a:cubicBezTo>
                  <a:lnTo>
                    <a:pt x="365" y="925"/>
                  </a:lnTo>
                  <a:cubicBezTo>
                    <a:pt x="365" y="925"/>
                    <a:pt x="366" y="925"/>
                    <a:pt x="366" y="925"/>
                  </a:cubicBezTo>
                  <a:cubicBezTo>
                    <a:pt x="369" y="925"/>
                    <a:pt x="375" y="911"/>
                    <a:pt x="375" y="902"/>
                  </a:cubicBezTo>
                  <a:cubicBezTo>
                    <a:pt x="375" y="889"/>
                    <a:pt x="375" y="889"/>
                    <a:pt x="388" y="877"/>
                  </a:cubicBezTo>
                  <a:cubicBezTo>
                    <a:pt x="388" y="864"/>
                    <a:pt x="400" y="852"/>
                    <a:pt x="400" y="852"/>
                  </a:cubicBezTo>
                  <a:cubicBezTo>
                    <a:pt x="400" y="839"/>
                    <a:pt x="400" y="839"/>
                    <a:pt x="400" y="839"/>
                  </a:cubicBezTo>
                  <a:lnTo>
                    <a:pt x="413" y="839"/>
                  </a:lnTo>
                  <a:cubicBezTo>
                    <a:pt x="438" y="802"/>
                    <a:pt x="463" y="765"/>
                    <a:pt x="488" y="727"/>
                  </a:cubicBezTo>
                  <a:cubicBezTo>
                    <a:pt x="563" y="615"/>
                    <a:pt x="588" y="465"/>
                    <a:pt x="563" y="315"/>
                  </a:cubicBezTo>
                  <a:cubicBezTo>
                    <a:pt x="539" y="196"/>
                    <a:pt x="437"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 name="Google Shape;951;p5"/>
            <p:cNvSpPr/>
            <p:nvPr/>
          </p:nvSpPr>
          <p:spPr>
            <a:xfrm>
              <a:off x="6294425" y="2138700"/>
              <a:ext cx="52725" cy="140750"/>
            </a:xfrm>
            <a:custGeom>
              <a:avLst/>
              <a:gdLst/>
              <a:ahLst/>
              <a:cxnLst/>
              <a:rect l="l" t="t" r="r" b="b"/>
              <a:pathLst>
                <a:path w="2109" h="5630" extrusionOk="0">
                  <a:moveTo>
                    <a:pt x="165" y="0"/>
                  </a:moveTo>
                  <a:cubicBezTo>
                    <a:pt x="79" y="0"/>
                    <a:pt x="0" y="105"/>
                    <a:pt x="9" y="197"/>
                  </a:cubicBezTo>
                  <a:cubicBezTo>
                    <a:pt x="47" y="372"/>
                    <a:pt x="147" y="485"/>
                    <a:pt x="272" y="597"/>
                  </a:cubicBezTo>
                  <a:cubicBezTo>
                    <a:pt x="397" y="697"/>
                    <a:pt x="547" y="797"/>
                    <a:pt x="484" y="972"/>
                  </a:cubicBezTo>
                  <a:cubicBezTo>
                    <a:pt x="447" y="1109"/>
                    <a:pt x="359" y="1222"/>
                    <a:pt x="359" y="1372"/>
                  </a:cubicBezTo>
                  <a:cubicBezTo>
                    <a:pt x="372" y="1559"/>
                    <a:pt x="497" y="1659"/>
                    <a:pt x="622" y="1797"/>
                  </a:cubicBezTo>
                  <a:cubicBezTo>
                    <a:pt x="722" y="1922"/>
                    <a:pt x="659" y="2059"/>
                    <a:pt x="597" y="2184"/>
                  </a:cubicBezTo>
                  <a:cubicBezTo>
                    <a:pt x="534" y="2309"/>
                    <a:pt x="484" y="2434"/>
                    <a:pt x="447" y="2571"/>
                  </a:cubicBezTo>
                  <a:cubicBezTo>
                    <a:pt x="397" y="2734"/>
                    <a:pt x="422" y="2909"/>
                    <a:pt x="484" y="3071"/>
                  </a:cubicBezTo>
                  <a:cubicBezTo>
                    <a:pt x="534" y="3221"/>
                    <a:pt x="584" y="3384"/>
                    <a:pt x="709" y="3459"/>
                  </a:cubicBezTo>
                  <a:cubicBezTo>
                    <a:pt x="784" y="3634"/>
                    <a:pt x="722" y="3821"/>
                    <a:pt x="784" y="3996"/>
                  </a:cubicBezTo>
                  <a:cubicBezTo>
                    <a:pt x="834" y="4171"/>
                    <a:pt x="959" y="4309"/>
                    <a:pt x="1097" y="4421"/>
                  </a:cubicBezTo>
                  <a:cubicBezTo>
                    <a:pt x="1234" y="4546"/>
                    <a:pt x="1422" y="4658"/>
                    <a:pt x="1509" y="4833"/>
                  </a:cubicBezTo>
                  <a:cubicBezTo>
                    <a:pt x="1597" y="4996"/>
                    <a:pt x="1584" y="5183"/>
                    <a:pt x="1509" y="5346"/>
                  </a:cubicBezTo>
                  <a:cubicBezTo>
                    <a:pt x="1424" y="5499"/>
                    <a:pt x="1554" y="5629"/>
                    <a:pt x="1684" y="5629"/>
                  </a:cubicBezTo>
                  <a:cubicBezTo>
                    <a:pt x="1745" y="5629"/>
                    <a:pt x="1807" y="5601"/>
                    <a:pt x="1846" y="5533"/>
                  </a:cubicBezTo>
                  <a:cubicBezTo>
                    <a:pt x="2109" y="5121"/>
                    <a:pt x="1921" y="4696"/>
                    <a:pt x="1584" y="4409"/>
                  </a:cubicBezTo>
                  <a:cubicBezTo>
                    <a:pt x="1422" y="4284"/>
                    <a:pt x="1197" y="4146"/>
                    <a:pt x="1109" y="3959"/>
                  </a:cubicBezTo>
                  <a:cubicBezTo>
                    <a:pt x="1059" y="3846"/>
                    <a:pt x="1084" y="3734"/>
                    <a:pt x="1084" y="3609"/>
                  </a:cubicBezTo>
                  <a:cubicBezTo>
                    <a:pt x="1084" y="3521"/>
                    <a:pt x="1072" y="3434"/>
                    <a:pt x="1059" y="3334"/>
                  </a:cubicBezTo>
                  <a:cubicBezTo>
                    <a:pt x="1147" y="3009"/>
                    <a:pt x="622" y="2784"/>
                    <a:pt x="784" y="2434"/>
                  </a:cubicBezTo>
                  <a:cubicBezTo>
                    <a:pt x="897" y="2197"/>
                    <a:pt x="1072" y="1947"/>
                    <a:pt x="909" y="1672"/>
                  </a:cubicBezTo>
                  <a:cubicBezTo>
                    <a:pt x="872" y="1597"/>
                    <a:pt x="759" y="1522"/>
                    <a:pt x="759" y="1434"/>
                  </a:cubicBezTo>
                  <a:cubicBezTo>
                    <a:pt x="747" y="1384"/>
                    <a:pt x="784" y="1309"/>
                    <a:pt x="809" y="1259"/>
                  </a:cubicBezTo>
                  <a:cubicBezTo>
                    <a:pt x="847" y="1109"/>
                    <a:pt x="909" y="972"/>
                    <a:pt x="884" y="822"/>
                  </a:cubicBezTo>
                  <a:cubicBezTo>
                    <a:pt x="834" y="472"/>
                    <a:pt x="459" y="297"/>
                    <a:pt x="259" y="47"/>
                  </a:cubicBezTo>
                  <a:cubicBezTo>
                    <a:pt x="229" y="14"/>
                    <a:pt x="197" y="0"/>
                    <a:pt x="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 name="Google Shape;952;p5"/>
            <p:cNvSpPr/>
            <p:nvPr/>
          </p:nvSpPr>
          <p:spPr>
            <a:xfrm>
              <a:off x="6320900" y="2145450"/>
              <a:ext cx="14700" cy="29575"/>
            </a:xfrm>
            <a:custGeom>
              <a:avLst/>
              <a:gdLst/>
              <a:ahLst/>
              <a:cxnLst/>
              <a:rect l="l" t="t" r="r" b="b"/>
              <a:pathLst>
                <a:path w="588" h="1183" extrusionOk="0">
                  <a:moveTo>
                    <a:pt x="159" y="0"/>
                  </a:moveTo>
                  <a:cubicBezTo>
                    <a:pt x="148" y="0"/>
                    <a:pt x="137" y="1"/>
                    <a:pt x="125" y="2"/>
                  </a:cubicBezTo>
                  <a:cubicBezTo>
                    <a:pt x="63" y="2"/>
                    <a:pt x="0" y="52"/>
                    <a:pt x="0" y="115"/>
                  </a:cubicBezTo>
                  <a:cubicBezTo>
                    <a:pt x="0" y="177"/>
                    <a:pt x="38" y="240"/>
                    <a:pt x="100" y="252"/>
                  </a:cubicBezTo>
                  <a:lnTo>
                    <a:pt x="125" y="252"/>
                  </a:lnTo>
                  <a:cubicBezTo>
                    <a:pt x="125" y="265"/>
                    <a:pt x="125" y="265"/>
                    <a:pt x="125" y="265"/>
                  </a:cubicBezTo>
                  <a:lnTo>
                    <a:pt x="138" y="265"/>
                  </a:lnTo>
                  <a:cubicBezTo>
                    <a:pt x="138" y="271"/>
                    <a:pt x="138" y="271"/>
                    <a:pt x="138" y="271"/>
                  </a:cubicBezTo>
                  <a:cubicBezTo>
                    <a:pt x="138" y="271"/>
                    <a:pt x="138" y="271"/>
                    <a:pt x="138" y="277"/>
                  </a:cubicBezTo>
                  <a:cubicBezTo>
                    <a:pt x="138" y="277"/>
                    <a:pt x="150" y="277"/>
                    <a:pt x="150" y="290"/>
                  </a:cubicBezTo>
                  <a:cubicBezTo>
                    <a:pt x="150" y="290"/>
                    <a:pt x="163" y="302"/>
                    <a:pt x="163" y="302"/>
                  </a:cubicBezTo>
                  <a:cubicBezTo>
                    <a:pt x="175" y="340"/>
                    <a:pt x="188" y="377"/>
                    <a:pt x="188" y="415"/>
                  </a:cubicBezTo>
                  <a:cubicBezTo>
                    <a:pt x="188" y="415"/>
                    <a:pt x="188" y="427"/>
                    <a:pt x="200" y="427"/>
                  </a:cubicBezTo>
                  <a:cubicBezTo>
                    <a:pt x="200" y="452"/>
                    <a:pt x="200" y="477"/>
                    <a:pt x="200" y="502"/>
                  </a:cubicBezTo>
                  <a:cubicBezTo>
                    <a:pt x="200" y="539"/>
                    <a:pt x="200" y="589"/>
                    <a:pt x="200" y="627"/>
                  </a:cubicBezTo>
                  <a:cubicBezTo>
                    <a:pt x="200" y="627"/>
                    <a:pt x="200" y="639"/>
                    <a:pt x="200" y="639"/>
                  </a:cubicBezTo>
                  <a:cubicBezTo>
                    <a:pt x="200" y="639"/>
                    <a:pt x="200" y="652"/>
                    <a:pt x="200" y="652"/>
                  </a:cubicBezTo>
                  <a:cubicBezTo>
                    <a:pt x="188" y="689"/>
                    <a:pt x="188" y="727"/>
                    <a:pt x="188" y="764"/>
                  </a:cubicBezTo>
                  <a:cubicBezTo>
                    <a:pt x="188" y="852"/>
                    <a:pt x="200" y="939"/>
                    <a:pt x="200" y="1039"/>
                  </a:cubicBezTo>
                  <a:cubicBezTo>
                    <a:pt x="200" y="1129"/>
                    <a:pt x="280" y="1182"/>
                    <a:pt x="357" y="1182"/>
                  </a:cubicBezTo>
                  <a:cubicBezTo>
                    <a:pt x="410" y="1182"/>
                    <a:pt x="462" y="1157"/>
                    <a:pt x="488" y="1102"/>
                  </a:cubicBezTo>
                  <a:cubicBezTo>
                    <a:pt x="550" y="989"/>
                    <a:pt x="587" y="864"/>
                    <a:pt x="587" y="739"/>
                  </a:cubicBezTo>
                  <a:cubicBezTo>
                    <a:pt x="587" y="702"/>
                    <a:pt x="587" y="689"/>
                    <a:pt x="587" y="652"/>
                  </a:cubicBezTo>
                  <a:lnTo>
                    <a:pt x="575" y="652"/>
                  </a:lnTo>
                  <a:cubicBezTo>
                    <a:pt x="575" y="652"/>
                    <a:pt x="575" y="627"/>
                    <a:pt x="575" y="614"/>
                  </a:cubicBezTo>
                  <a:cubicBezTo>
                    <a:pt x="575" y="602"/>
                    <a:pt x="575" y="589"/>
                    <a:pt x="575" y="577"/>
                  </a:cubicBezTo>
                  <a:cubicBezTo>
                    <a:pt x="562" y="514"/>
                    <a:pt x="550" y="452"/>
                    <a:pt x="538" y="390"/>
                  </a:cubicBezTo>
                  <a:cubicBezTo>
                    <a:pt x="490" y="212"/>
                    <a:pt x="364"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 name="Google Shape;953;p5"/>
            <p:cNvSpPr/>
            <p:nvPr/>
          </p:nvSpPr>
          <p:spPr>
            <a:xfrm>
              <a:off x="6324025" y="2152050"/>
              <a:ext cx="325" cy="25"/>
            </a:xfrm>
            <a:custGeom>
              <a:avLst/>
              <a:gdLst/>
              <a:ahLst/>
              <a:cxnLst/>
              <a:rect l="l" t="t" r="r" b="b"/>
              <a:pathLst>
                <a:path w="13" h="1" extrusionOk="0">
                  <a:moveTo>
                    <a:pt x="0" y="1"/>
                  </a:moveTo>
                  <a:cubicBezTo>
                    <a:pt x="13" y="1"/>
                    <a:pt x="13" y="1"/>
                    <a:pt x="13" y="1"/>
                  </a:cubicBezTo>
                  <a:cubicBezTo>
                    <a:pt x="13" y="1"/>
                    <a:pt x="13" y="1"/>
                    <a:pt x="13" y="1"/>
                  </a:cubicBez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 name="Google Shape;954;p5"/>
            <p:cNvSpPr/>
            <p:nvPr/>
          </p:nvSpPr>
          <p:spPr>
            <a:xfrm>
              <a:off x="6325575" y="2179550"/>
              <a:ext cx="16275" cy="56825"/>
            </a:xfrm>
            <a:custGeom>
              <a:avLst/>
              <a:gdLst/>
              <a:ahLst/>
              <a:cxnLst/>
              <a:rect l="l" t="t" r="r" b="b"/>
              <a:pathLst>
                <a:path w="651" h="2273" extrusionOk="0">
                  <a:moveTo>
                    <a:pt x="151" y="0"/>
                  </a:moveTo>
                  <a:cubicBezTo>
                    <a:pt x="88" y="0"/>
                    <a:pt x="13" y="75"/>
                    <a:pt x="13" y="150"/>
                  </a:cubicBezTo>
                  <a:cubicBezTo>
                    <a:pt x="38" y="288"/>
                    <a:pt x="63" y="413"/>
                    <a:pt x="126" y="538"/>
                  </a:cubicBezTo>
                  <a:cubicBezTo>
                    <a:pt x="163" y="600"/>
                    <a:pt x="188" y="663"/>
                    <a:pt x="226" y="713"/>
                  </a:cubicBezTo>
                  <a:cubicBezTo>
                    <a:pt x="251" y="738"/>
                    <a:pt x="263" y="763"/>
                    <a:pt x="276" y="788"/>
                  </a:cubicBezTo>
                  <a:cubicBezTo>
                    <a:pt x="276" y="788"/>
                    <a:pt x="283" y="809"/>
                    <a:pt x="286" y="809"/>
                  </a:cubicBezTo>
                  <a:cubicBezTo>
                    <a:pt x="287" y="809"/>
                    <a:pt x="288" y="806"/>
                    <a:pt x="288" y="800"/>
                  </a:cubicBezTo>
                  <a:lnTo>
                    <a:pt x="288" y="800"/>
                  </a:lnTo>
                  <a:cubicBezTo>
                    <a:pt x="288" y="813"/>
                    <a:pt x="288" y="813"/>
                    <a:pt x="286" y="813"/>
                  </a:cubicBezTo>
                  <a:cubicBezTo>
                    <a:pt x="285" y="813"/>
                    <a:pt x="282" y="813"/>
                    <a:pt x="276" y="825"/>
                  </a:cubicBezTo>
                  <a:cubicBezTo>
                    <a:pt x="263" y="838"/>
                    <a:pt x="263" y="850"/>
                    <a:pt x="251" y="875"/>
                  </a:cubicBezTo>
                  <a:lnTo>
                    <a:pt x="251" y="875"/>
                  </a:lnTo>
                  <a:cubicBezTo>
                    <a:pt x="253" y="870"/>
                    <a:pt x="254" y="868"/>
                    <a:pt x="253" y="868"/>
                  </a:cubicBezTo>
                  <a:lnTo>
                    <a:pt x="253" y="868"/>
                  </a:lnTo>
                  <a:cubicBezTo>
                    <a:pt x="250" y="868"/>
                    <a:pt x="226" y="900"/>
                    <a:pt x="226" y="900"/>
                  </a:cubicBezTo>
                  <a:cubicBezTo>
                    <a:pt x="213" y="913"/>
                    <a:pt x="201" y="925"/>
                    <a:pt x="188" y="937"/>
                  </a:cubicBezTo>
                  <a:cubicBezTo>
                    <a:pt x="126" y="1012"/>
                    <a:pt x="63" y="1087"/>
                    <a:pt x="38" y="1187"/>
                  </a:cubicBezTo>
                  <a:cubicBezTo>
                    <a:pt x="13" y="1300"/>
                    <a:pt x="51" y="1412"/>
                    <a:pt x="126" y="1512"/>
                  </a:cubicBezTo>
                  <a:cubicBezTo>
                    <a:pt x="138" y="1525"/>
                    <a:pt x="138" y="1537"/>
                    <a:pt x="151" y="1562"/>
                  </a:cubicBezTo>
                  <a:cubicBezTo>
                    <a:pt x="126" y="1587"/>
                    <a:pt x="113" y="1625"/>
                    <a:pt x="88" y="1650"/>
                  </a:cubicBezTo>
                  <a:cubicBezTo>
                    <a:pt x="13" y="1762"/>
                    <a:pt x="1" y="1875"/>
                    <a:pt x="51" y="2000"/>
                  </a:cubicBezTo>
                  <a:cubicBezTo>
                    <a:pt x="101" y="2137"/>
                    <a:pt x="226" y="2212"/>
                    <a:pt x="363" y="2262"/>
                  </a:cubicBezTo>
                  <a:cubicBezTo>
                    <a:pt x="381" y="2269"/>
                    <a:pt x="399" y="2272"/>
                    <a:pt x="416" y="2272"/>
                  </a:cubicBezTo>
                  <a:cubicBezTo>
                    <a:pt x="545" y="2272"/>
                    <a:pt x="613" y="2076"/>
                    <a:pt x="513" y="1987"/>
                  </a:cubicBezTo>
                  <a:cubicBezTo>
                    <a:pt x="475" y="1950"/>
                    <a:pt x="413" y="1912"/>
                    <a:pt x="400" y="1875"/>
                  </a:cubicBezTo>
                  <a:cubicBezTo>
                    <a:pt x="388" y="1862"/>
                    <a:pt x="388" y="1862"/>
                    <a:pt x="388" y="1862"/>
                  </a:cubicBezTo>
                  <a:cubicBezTo>
                    <a:pt x="400" y="1825"/>
                    <a:pt x="438" y="1800"/>
                    <a:pt x="463" y="1762"/>
                  </a:cubicBezTo>
                  <a:cubicBezTo>
                    <a:pt x="500" y="1712"/>
                    <a:pt x="513" y="1662"/>
                    <a:pt x="525" y="1612"/>
                  </a:cubicBezTo>
                  <a:cubicBezTo>
                    <a:pt x="550" y="1487"/>
                    <a:pt x="488" y="1387"/>
                    <a:pt x="425" y="1300"/>
                  </a:cubicBezTo>
                  <a:cubicBezTo>
                    <a:pt x="413" y="1287"/>
                    <a:pt x="400" y="1262"/>
                    <a:pt x="400" y="1250"/>
                  </a:cubicBezTo>
                  <a:cubicBezTo>
                    <a:pt x="411" y="1239"/>
                    <a:pt x="422" y="1210"/>
                    <a:pt x="425" y="1210"/>
                  </a:cubicBezTo>
                  <a:cubicBezTo>
                    <a:pt x="425" y="1210"/>
                    <a:pt x="425" y="1211"/>
                    <a:pt x="425" y="1212"/>
                  </a:cubicBezTo>
                  <a:cubicBezTo>
                    <a:pt x="513" y="1075"/>
                    <a:pt x="650" y="950"/>
                    <a:pt x="613" y="750"/>
                  </a:cubicBezTo>
                  <a:cubicBezTo>
                    <a:pt x="588" y="638"/>
                    <a:pt x="500" y="575"/>
                    <a:pt x="438" y="475"/>
                  </a:cubicBezTo>
                  <a:cubicBezTo>
                    <a:pt x="363" y="375"/>
                    <a:pt x="313" y="263"/>
                    <a:pt x="301" y="138"/>
                  </a:cubicBezTo>
                  <a:cubicBezTo>
                    <a:pt x="288" y="63"/>
                    <a:pt x="238"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 name="Google Shape;955;p5"/>
            <p:cNvSpPr/>
            <p:nvPr/>
          </p:nvSpPr>
          <p:spPr>
            <a:xfrm>
              <a:off x="6344325" y="2179175"/>
              <a:ext cx="37200" cy="71075"/>
            </a:xfrm>
            <a:custGeom>
              <a:avLst/>
              <a:gdLst/>
              <a:ahLst/>
              <a:cxnLst/>
              <a:rect l="l" t="t" r="r" b="b"/>
              <a:pathLst>
                <a:path w="1488" h="2843" extrusionOk="0">
                  <a:moveTo>
                    <a:pt x="350" y="1"/>
                  </a:moveTo>
                  <a:cubicBezTo>
                    <a:pt x="286" y="1"/>
                    <a:pt x="234" y="35"/>
                    <a:pt x="188" y="90"/>
                  </a:cubicBezTo>
                  <a:cubicBezTo>
                    <a:pt x="0" y="365"/>
                    <a:pt x="238" y="603"/>
                    <a:pt x="413" y="790"/>
                  </a:cubicBezTo>
                  <a:cubicBezTo>
                    <a:pt x="488" y="865"/>
                    <a:pt x="575" y="940"/>
                    <a:pt x="588" y="1052"/>
                  </a:cubicBezTo>
                  <a:cubicBezTo>
                    <a:pt x="613" y="1177"/>
                    <a:pt x="550" y="1290"/>
                    <a:pt x="550" y="1415"/>
                  </a:cubicBezTo>
                  <a:cubicBezTo>
                    <a:pt x="550" y="1640"/>
                    <a:pt x="663" y="1852"/>
                    <a:pt x="825" y="2027"/>
                  </a:cubicBezTo>
                  <a:cubicBezTo>
                    <a:pt x="900" y="2102"/>
                    <a:pt x="1050" y="2190"/>
                    <a:pt x="1075" y="2315"/>
                  </a:cubicBezTo>
                  <a:cubicBezTo>
                    <a:pt x="1088" y="2415"/>
                    <a:pt x="1013" y="2515"/>
                    <a:pt x="975" y="2602"/>
                  </a:cubicBezTo>
                  <a:cubicBezTo>
                    <a:pt x="898" y="2731"/>
                    <a:pt x="1010" y="2842"/>
                    <a:pt x="1123" y="2842"/>
                  </a:cubicBezTo>
                  <a:cubicBezTo>
                    <a:pt x="1175" y="2842"/>
                    <a:pt x="1227" y="2819"/>
                    <a:pt x="1263" y="2765"/>
                  </a:cubicBezTo>
                  <a:cubicBezTo>
                    <a:pt x="1388" y="2565"/>
                    <a:pt x="1488" y="2327"/>
                    <a:pt x="1375" y="2102"/>
                  </a:cubicBezTo>
                  <a:cubicBezTo>
                    <a:pt x="1250" y="1865"/>
                    <a:pt x="963" y="1777"/>
                    <a:pt x="863" y="1527"/>
                  </a:cubicBezTo>
                  <a:cubicBezTo>
                    <a:pt x="813" y="1415"/>
                    <a:pt x="863" y="1302"/>
                    <a:pt x="875" y="1190"/>
                  </a:cubicBezTo>
                  <a:cubicBezTo>
                    <a:pt x="900" y="1077"/>
                    <a:pt x="888" y="952"/>
                    <a:pt x="863" y="840"/>
                  </a:cubicBezTo>
                  <a:cubicBezTo>
                    <a:pt x="825" y="728"/>
                    <a:pt x="775" y="615"/>
                    <a:pt x="713" y="515"/>
                  </a:cubicBezTo>
                  <a:cubicBezTo>
                    <a:pt x="650" y="440"/>
                    <a:pt x="513" y="315"/>
                    <a:pt x="538" y="228"/>
                  </a:cubicBezTo>
                  <a:cubicBezTo>
                    <a:pt x="563" y="140"/>
                    <a:pt x="500" y="40"/>
                    <a:pt x="425" y="15"/>
                  </a:cubicBezTo>
                  <a:cubicBezTo>
                    <a:pt x="399" y="5"/>
                    <a:pt x="374" y="1"/>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 name="Google Shape;956;p5"/>
            <p:cNvSpPr/>
            <p:nvPr/>
          </p:nvSpPr>
          <p:spPr>
            <a:xfrm>
              <a:off x="6372450" y="2194275"/>
              <a:ext cx="35325" cy="34225"/>
            </a:xfrm>
            <a:custGeom>
              <a:avLst/>
              <a:gdLst/>
              <a:ahLst/>
              <a:cxnLst/>
              <a:rect l="l" t="t" r="r" b="b"/>
              <a:pathLst>
                <a:path w="1413" h="1369" extrusionOk="0">
                  <a:moveTo>
                    <a:pt x="384" y="0"/>
                  </a:moveTo>
                  <a:cubicBezTo>
                    <a:pt x="306" y="0"/>
                    <a:pt x="227" y="12"/>
                    <a:pt x="150" y="24"/>
                  </a:cubicBezTo>
                  <a:cubicBezTo>
                    <a:pt x="75" y="49"/>
                    <a:pt x="0" y="99"/>
                    <a:pt x="0" y="199"/>
                  </a:cubicBezTo>
                  <a:cubicBezTo>
                    <a:pt x="0" y="280"/>
                    <a:pt x="66" y="362"/>
                    <a:pt x="156" y="362"/>
                  </a:cubicBezTo>
                  <a:cubicBezTo>
                    <a:pt x="162" y="362"/>
                    <a:pt x="169" y="362"/>
                    <a:pt x="175" y="361"/>
                  </a:cubicBezTo>
                  <a:cubicBezTo>
                    <a:pt x="225" y="348"/>
                    <a:pt x="288" y="348"/>
                    <a:pt x="325" y="348"/>
                  </a:cubicBezTo>
                  <a:cubicBezTo>
                    <a:pt x="338" y="348"/>
                    <a:pt x="350" y="348"/>
                    <a:pt x="363" y="361"/>
                  </a:cubicBezTo>
                  <a:cubicBezTo>
                    <a:pt x="371" y="361"/>
                    <a:pt x="385" y="367"/>
                    <a:pt x="389" y="367"/>
                  </a:cubicBezTo>
                  <a:cubicBezTo>
                    <a:pt x="392" y="367"/>
                    <a:pt x="392" y="365"/>
                    <a:pt x="388" y="361"/>
                  </a:cubicBezTo>
                  <a:lnTo>
                    <a:pt x="388" y="361"/>
                  </a:lnTo>
                  <a:cubicBezTo>
                    <a:pt x="400" y="373"/>
                    <a:pt x="425" y="374"/>
                    <a:pt x="437" y="398"/>
                  </a:cubicBezTo>
                  <a:cubicBezTo>
                    <a:pt x="525" y="511"/>
                    <a:pt x="587" y="648"/>
                    <a:pt x="725" y="723"/>
                  </a:cubicBezTo>
                  <a:cubicBezTo>
                    <a:pt x="837" y="773"/>
                    <a:pt x="962" y="798"/>
                    <a:pt x="1037" y="898"/>
                  </a:cubicBezTo>
                  <a:cubicBezTo>
                    <a:pt x="1112" y="998"/>
                    <a:pt x="1137" y="1123"/>
                    <a:pt x="1125" y="1248"/>
                  </a:cubicBezTo>
                  <a:cubicBezTo>
                    <a:pt x="1125" y="1328"/>
                    <a:pt x="1189" y="1369"/>
                    <a:pt x="1252" y="1369"/>
                  </a:cubicBezTo>
                  <a:cubicBezTo>
                    <a:pt x="1308" y="1369"/>
                    <a:pt x="1363" y="1338"/>
                    <a:pt x="1375" y="1273"/>
                  </a:cubicBezTo>
                  <a:cubicBezTo>
                    <a:pt x="1412" y="1111"/>
                    <a:pt x="1387" y="948"/>
                    <a:pt x="1312" y="798"/>
                  </a:cubicBezTo>
                  <a:cubicBezTo>
                    <a:pt x="1237" y="648"/>
                    <a:pt x="1100" y="548"/>
                    <a:pt x="975" y="436"/>
                  </a:cubicBezTo>
                  <a:cubicBezTo>
                    <a:pt x="862" y="311"/>
                    <a:pt x="787" y="149"/>
                    <a:pt x="637" y="61"/>
                  </a:cubicBezTo>
                  <a:cubicBezTo>
                    <a:pt x="558" y="15"/>
                    <a:pt x="472" y="0"/>
                    <a:pt x="3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 name="Google Shape;957;p5"/>
            <p:cNvSpPr/>
            <p:nvPr/>
          </p:nvSpPr>
          <p:spPr>
            <a:xfrm>
              <a:off x="6388100" y="2167125"/>
              <a:ext cx="19675" cy="41850"/>
            </a:xfrm>
            <a:custGeom>
              <a:avLst/>
              <a:gdLst/>
              <a:ahLst/>
              <a:cxnLst/>
              <a:rect l="l" t="t" r="r" b="b"/>
              <a:pathLst>
                <a:path w="787" h="1674" extrusionOk="0">
                  <a:moveTo>
                    <a:pt x="201" y="1"/>
                  </a:moveTo>
                  <a:cubicBezTo>
                    <a:pt x="93" y="1"/>
                    <a:pt x="1" y="135"/>
                    <a:pt x="99" y="222"/>
                  </a:cubicBezTo>
                  <a:cubicBezTo>
                    <a:pt x="99" y="227"/>
                    <a:pt x="99" y="235"/>
                    <a:pt x="99" y="235"/>
                  </a:cubicBezTo>
                  <a:cubicBezTo>
                    <a:pt x="86" y="260"/>
                    <a:pt x="74" y="297"/>
                    <a:pt x="74" y="335"/>
                  </a:cubicBezTo>
                  <a:cubicBezTo>
                    <a:pt x="49" y="410"/>
                    <a:pt x="61" y="497"/>
                    <a:pt x="99" y="572"/>
                  </a:cubicBezTo>
                  <a:cubicBezTo>
                    <a:pt x="124" y="635"/>
                    <a:pt x="174" y="685"/>
                    <a:pt x="224" y="722"/>
                  </a:cubicBezTo>
                  <a:cubicBezTo>
                    <a:pt x="236" y="747"/>
                    <a:pt x="261" y="772"/>
                    <a:pt x="274" y="797"/>
                  </a:cubicBezTo>
                  <a:cubicBezTo>
                    <a:pt x="286" y="810"/>
                    <a:pt x="286" y="822"/>
                    <a:pt x="299" y="835"/>
                  </a:cubicBezTo>
                  <a:cubicBezTo>
                    <a:pt x="299" y="847"/>
                    <a:pt x="299" y="860"/>
                    <a:pt x="299" y="860"/>
                  </a:cubicBezTo>
                  <a:cubicBezTo>
                    <a:pt x="311" y="872"/>
                    <a:pt x="311" y="885"/>
                    <a:pt x="311" y="897"/>
                  </a:cubicBezTo>
                  <a:cubicBezTo>
                    <a:pt x="311" y="897"/>
                    <a:pt x="311" y="922"/>
                    <a:pt x="324" y="922"/>
                  </a:cubicBezTo>
                  <a:cubicBezTo>
                    <a:pt x="324" y="935"/>
                    <a:pt x="324" y="947"/>
                    <a:pt x="324" y="947"/>
                  </a:cubicBezTo>
                  <a:cubicBezTo>
                    <a:pt x="324" y="960"/>
                    <a:pt x="324" y="972"/>
                    <a:pt x="324" y="997"/>
                  </a:cubicBezTo>
                  <a:cubicBezTo>
                    <a:pt x="324" y="1022"/>
                    <a:pt x="324" y="1047"/>
                    <a:pt x="324" y="1072"/>
                  </a:cubicBezTo>
                  <a:cubicBezTo>
                    <a:pt x="324" y="1072"/>
                    <a:pt x="324" y="1085"/>
                    <a:pt x="324" y="1085"/>
                  </a:cubicBezTo>
                  <a:cubicBezTo>
                    <a:pt x="324" y="1097"/>
                    <a:pt x="311" y="1122"/>
                    <a:pt x="311" y="1135"/>
                  </a:cubicBezTo>
                  <a:cubicBezTo>
                    <a:pt x="311" y="1160"/>
                    <a:pt x="299" y="1185"/>
                    <a:pt x="286" y="1210"/>
                  </a:cubicBezTo>
                  <a:cubicBezTo>
                    <a:pt x="286" y="1222"/>
                    <a:pt x="274" y="1235"/>
                    <a:pt x="274" y="1247"/>
                  </a:cubicBezTo>
                  <a:cubicBezTo>
                    <a:pt x="261" y="1260"/>
                    <a:pt x="261" y="1272"/>
                    <a:pt x="249" y="1285"/>
                  </a:cubicBezTo>
                  <a:cubicBezTo>
                    <a:pt x="249" y="1285"/>
                    <a:pt x="249" y="1297"/>
                    <a:pt x="236" y="1297"/>
                  </a:cubicBezTo>
                  <a:cubicBezTo>
                    <a:pt x="224" y="1322"/>
                    <a:pt x="199" y="1347"/>
                    <a:pt x="174" y="1360"/>
                  </a:cubicBezTo>
                  <a:cubicBezTo>
                    <a:pt x="111" y="1422"/>
                    <a:pt x="111" y="1547"/>
                    <a:pt x="161" y="1609"/>
                  </a:cubicBezTo>
                  <a:cubicBezTo>
                    <a:pt x="201" y="1649"/>
                    <a:pt x="256" y="1674"/>
                    <a:pt x="309" y="1674"/>
                  </a:cubicBezTo>
                  <a:cubicBezTo>
                    <a:pt x="340" y="1674"/>
                    <a:pt x="371" y="1665"/>
                    <a:pt x="399" y="1647"/>
                  </a:cubicBezTo>
                  <a:cubicBezTo>
                    <a:pt x="686" y="1447"/>
                    <a:pt x="786" y="1072"/>
                    <a:pt x="624" y="760"/>
                  </a:cubicBezTo>
                  <a:cubicBezTo>
                    <a:pt x="599" y="697"/>
                    <a:pt x="549" y="635"/>
                    <a:pt x="499" y="585"/>
                  </a:cubicBezTo>
                  <a:cubicBezTo>
                    <a:pt x="449" y="547"/>
                    <a:pt x="374" y="497"/>
                    <a:pt x="336" y="435"/>
                  </a:cubicBezTo>
                  <a:cubicBezTo>
                    <a:pt x="311" y="385"/>
                    <a:pt x="361" y="310"/>
                    <a:pt x="374" y="260"/>
                  </a:cubicBezTo>
                  <a:cubicBezTo>
                    <a:pt x="386" y="160"/>
                    <a:pt x="349" y="60"/>
                    <a:pt x="249" y="10"/>
                  </a:cubicBezTo>
                  <a:cubicBezTo>
                    <a:pt x="233" y="3"/>
                    <a:pt x="217" y="1"/>
                    <a:pt x="2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 name="Google Shape;958;p5"/>
            <p:cNvSpPr/>
            <p:nvPr/>
          </p:nvSpPr>
          <p:spPr>
            <a:xfrm>
              <a:off x="6362750" y="2136700"/>
              <a:ext cx="22825" cy="48825"/>
            </a:xfrm>
            <a:custGeom>
              <a:avLst/>
              <a:gdLst/>
              <a:ahLst/>
              <a:cxnLst/>
              <a:rect l="l" t="t" r="r" b="b"/>
              <a:pathLst>
                <a:path w="913" h="1953" extrusionOk="0">
                  <a:moveTo>
                    <a:pt x="144" y="0"/>
                  </a:moveTo>
                  <a:cubicBezTo>
                    <a:pt x="115" y="0"/>
                    <a:pt x="86" y="10"/>
                    <a:pt x="63" y="27"/>
                  </a:cubicBezTo>
                  <a:cubicBezTo>
                    <a:pt x="13" y="77"/>
                    <a:pt x="1" y="140"/>
                    <a:pt x="26" y="202"/>
                  </a:cubicBezTo>
                  <a:cubicBezTo>
                    <a:pt x="113" y="377"/>
                    <a:pt x="288" y="390"/>
                    <a:pt x="451" y="452"/>
                  </a:cubicBezTo>
                  <a:cubicBezTo>
                    <a:pt x="476" y="465"/>
                    <a:pt x="551" y="502"/>
                    <a:pt x="551" y="540"/>
                  </a:cubicBezTo>
                  <a:cubicBezTo>
                    <a:pt x="551" y="565"/>
                    <a:pt x="513" y="590"/>
                    <a:pt x="501" y="615"/>
                  </a:cubicBezTo>
                  <a:cubicBezTo>
                    <a:pt x="488" y="652"/>
                    <a:pt x="463" y="702"/>
                    <a:pt x="476" y="752"/>
                  </a:cubicBezTo>
                  <a:cubicBezTo>
                    <a:pt x="476" y="839"/>
                    <a:pt x="551" y="914"/>
                    <a:pt x="576" y="1002"/>
                  </a:cubicBezTo>
                  <a:cubicBezTo>
                    <a:pt x="588" y="1089"/>
                    <a:pt x="588" y="1189"/>
                    <a:pt x="576" y="1277"/>
                  </a:cubicBezTo>
                  <a:cubicBezTo>
                    <a:pt x="576" y="1377"/>
                    <a:pt x="576" y="1627"/>
                    <a:pt x="438" y="1639"/>
                  </a:cubicBezTo>
                  <a:cubicBezTo>
                    <a:pt x="242" y="1652"/>
                    <a:pt x="238" y="1952"/>
                    <a:pt x="438" y="1952"/>
                  </a:cubicBezTo>
                  <a:cubicBezTo>
                    <a:pt x="442" y="1952"/>
                    <a:pt x="446" y="1952"/>
                    <a:pt x="451" y="1952"/>
                  </a:cubicBezTo>
                  <a:cubicBezTo>
                    <a:pt x="713" y="1939"/>
                    <a:pt x="875" y="1714"/>
                    <a:pt x="900" y="1477"/>
                  </a:cubicBezTo>
                  <a:cubicBezTo>
                    <a:pt x="913" y="1364"/>
                    <a:pt x="888" y="1252"/>
                    <a:pt x="875" y="1152"/>
                  </a:cubicBezTo>
                  <a:cubicBezTo>
                    <a:pt x="850" y="1027"/>
                    <a:pt x="838" y="902"/>
                    <a:pt x="776" y="789"/>
                  </a:cubicBezTo>
                  <a:cubicBezTo>
                    <a:pt x="776" y="777"/>
                    <a:pt x="751" y="752"/>
                    <a:pt x="751" y="740"/>
                  </a:cubicBezTo>
                  <a:cubicBezTo>
                    <a:pt x="751" y="740"/>
                    <a:pt x="751" y="727"/>
                    <a:pt x="751" y="727"/>
                  </a:cubicBezTo>
                  <a:cubicBezTo>
                    <a:pt x="788" y="690"/>
                    <a:pt x="813" y="640"/>
                    <a:pt x="813" y="590"/>
                  </a:cubicBezTo>
                  <a:cubicBezTo>
                    <a:pt x="838" y="490"/>
                    <a:pt x="800" y="390"/>
                    <a:pt x="726" y="315"/>
                  </a:cubicBezTo>
                  <a:cubicBezTo>
                    <a:pt x="663" y="240"/>
                    <a:pt x="563" y="190"/>
                    <a:pt x="463" y="152"/>
                  </a:cubicBezTo>
                  <a:cubicBezTo>
                    <a:pt x="388" y="127"/>
                    <a:pt x="301" y="102"/>
                    <a:pt x="238" y="40"/>
                  </a:cubicBezTo>
                  <a:cubicBezTo>
                    <a:pt x="211" y="13"/>
                    <a:pt x="177"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 name="Google Shape;959;p5"/>
            <p:cNvSpPr/>
            <p:nvPr/>
          </p:nvSpPr>
          <p:spPr>
            <a:xfrm>
              <a:off x="6297750" y="2258200"/>
              <a:ext cx="37225" cy="90125"/>
            </a:xfrm>
            <a:custGeom>
              <a:avLst/>
              <a:gdLst/>
              <a:ahLst/>
              <a:cxnLst/>
              <a:rect l="l" t="t" r="r" b="b"/>
              <a:pathLst>
                <a:path w="1489" h="3605" extrusionOk="0">
                  <a:moveTo>
                    <a:pt x="265" y="1"/>
                  </a:moveTo>
                  <a:cubicBezTo>
                    <a:pt x="95" y="1"/>
                    <a:pt x="1" y="250"/>
                    <a:pt x="176" y="316"/>
                  </a:cubicBezTo>
                  <a:cubicBezTo>
                    <a:pt x="339" y="378"/>
                    <a:pt x="514" y="453"/>
                    <a:pt x="639" y="578"/>
                  </a:cubicBezTo>
                  <a:cubicBezTo>
                    <a:pt x="676" y="616"/>
                    <a:pt x="751" y="691"/>
                    <a:pt x="751" y="753"/>
                  </a:cubicBezTo>
                  <a:cubicBezTo>
                    <a:pt x="751" y="803"/>
                    <a:pt x="689" y="841"/>
                    <a:pt x="664" y="891"/>
                  </a:cubicBezTo>
                  <a:cubicBezTo>
                    <a:pt x="564" y="1053"/>
                    <a:pt x="651" y="1241"/>
                    <a:pt x="689" y="1403"/>
                  </a:cubicBezTo>
                  <a:cubicBezTo>
                    <a:pt x="739" y="1578"/>
                    <a:pt x="776" y="1778"/>
                    <a:pt x="889" y="1928"/>
                  </a:cubicBezTo>
                  <a:cubicBezTo>
                    <a:pt x="939" y="1990"/>
                    <a:pt x="1001" y="2040"/>
                    <a:pt x="1076" y="2065"/>
                  </a:cubicBezTo>
                  <a:cubicBezTo>
                    <a:pt x="1164" y="2103"/>
                    <a:pt x="1226" y="2153"/>
                    <a:pt x="1214" y="2265"/>
                  </a:cubicBezTo>
                  <a:cubicBezTo>
                    <a:pt x="1214" y="2428"/>
                    <a:pt x="1151" y="2590"/>
                    <a:pt x="1076" y="2728"/>
                  </a:cubicBezTo>
                  <a:cubicBezTo>
                    <a:pt x="989" y="2878"/>
                    <a:pt x="851" y="2990"/>
                    <a:pt x="776" y="3140"/>
                  </a:cubicBezTo>
                  <a:cubicBezTo>
                    <a:pt x="714" y="3278"/>
                    <a:pt x="739" y="3465"/>
                    <a:pt x="864" y="3565"/>
                  </a:cubicBezTo>
                  <a:cubicBezTo>
                    <a:pt x="902" y="3593"/>
                    <a:pt x="943" y="3605"/>
                    <a:pt x="982" y="3605"/>
                  </a:cubicBezTo>
                  <a:cubicBezTo>
                    <a:pt x="1135" y="3605"/>
                    <a:pt x="1263" y="3424"/>
                    <a:pt x="1114" y="3315"/>
                  </a:cubicBezTo>
                  <a:cubicBezTo>
                    <a:pt x="1064" y="3278"/>
                    <a:pt x="1201" y="3165"/>
                    <a:pt x="1239" y="3128"/>
                  </a:cubicBezTo>
                  <a:cubicBezTo>
                    <a:pt x="1289" y="3065"/>
                    <a:pt x="1339" y="3003"/>
                    <a:pt x="1376" y="2928"/>
                  </a:cubicBezTo>
                  <a:cubicBezTo>
                    <a:pt x="1464" y="2778"/>
                    <a:pt x="1488" y="2603"/>
                    <a:pt x="1488" y="2440"/>
                  </a:cubicBezTo>
                  <a:cubicBezTo>
                    <a:pt x="1488" y="2290"/>
                    <a:pt x="1476" y="2103"/>
                    <a:pt x="1401" y="1978"/>
                  </a:cubicBezTo>
                  <a:cubicBezTo>
                    <a:pt x="1364" y="1903"/>
                    <a:pt x="1314" y="1865"/>
                    <a:pt x="1251" y="1815"/>
                  </a:cubicBezTo>
                  <a:cubicBezTo>
                    <a:pt x="1176" y="1753"/>
                    <a:pt x="1151" y="1665"/>
                    <a:pt x="1126" y="1578"/>
                  </a:cubicBezTo>
                  <a:cubicBezTo>
                    <a:pt x="1089" y="1478"/>
                    <a:pt x="1051" y="1378"/>
                    <a:pt x="1014" y="1266"/>
                  </a:cubicBezTo>
                  <a:cubicBezTo>
                    <a:pt x="1001" y="1216"/>
                    <a:pt x="926" y="1103"/>
                    <a:pt x="939" y="1041"/>
                  </a:cubicBezTo>
                  <a:cubicBezTo>
                    <a:pt x="951" y="991"/>
                    <a:pt x="1039" y="928"/>
                    <a:pt x="1051" y="866"/>
                  </a:cubicBezTo>
                  <a:cubicBezTo>
                    <a:pt x="1076" y="791"/>
                    <a:pt x="1076" y="728"/>
                    <a:pt x="1064" y="653"/>
                  </a:cubicBezTo>
                  <a:cubicBezTo>
                    <a:pt x="976" y="328"/>
                    <a:pt x="614" y="128"/>
                    <a:pt x="339" y="16"/>
                  </a:cubicBezTo>
                  <a:cubicBezTo>
                    <a:pt x="313" y="5"/>
                    <a:pt x="288" y="1"/>
                    <a:pt x="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 name="Google Shape;960;p5"/>
            <p:cNvSpPr/>
            <p:nvPr/>
          </p:nvSpPr>
          <p:spPr>
            <a:xfrm>
              <a:off x="6282975" y="2228225"/>
              <a:ext cx="26700" cy="87300"/>
            </a:xfrm>
            <a:custGeom>
              <a:avLst/>
              <a:gdLst/>
              <a:ahLst/>
              <a:cxnLst/>
              <a:rect l="l" t="t" r="r" b="b"/>
              <a:pathLst>
                <a:path w="1068" h="3492" extrusionOk="0">
                  <a:moveTo>
                    <a:pt x="232" y="1"/>
                  </a:moveTo>
                  <a:cubicBezTo>
                    <a:pt x="94" y="1"/>
                    <a:pt x="0" y="206"/>
                    <a:pt x="143" y="265"/>
                  </a:cubicBezTo>
                  <a:cubicBezTo>
                    <a:pt x="280" y="315"/>
                    <a:pt x="380" y="428"/>
                    <a:pt x="405" y="565"/>
                  </a:cubicBezTo>
                  <a:cubicBezTo>
                    <a:pt x="417" y="640"/>
                    <a:pt x="392" y="715"/>
                    <a:pt x="405" y="790"/>
                  </a:cubicBezTo>
                  <a:cubicBezTo>
                    <a:pt x="405" y="877"/>
                    <a:pt x="430" y="940"/>
                    <a:pt x="467" y="1015"/>
                  </a:cubicBezTo>
                  <a:cubicBezTo>
                    <a:pt x="605" y="1277"/>
                    <a:pt x="667" y="1540"/>
                    <a:pt x="492" y="1802"/>
                  </a:cubicBezTo>
                  <a:cubicBezTo>
                    <a:pt x="355" y="2002"/>
                    <a:pt x="192" y="2227"/>
                    <a:pt x="405" y="2440"/>
                  </a:cubicBezTo>
                  <a:cubicBezTo>
                    <a:pt x="517" y="2565"/>
                    <a:pt x="617" y="2640"/>
                    <a:pt x="630" y="2814"/>
                  </a:cubicBezTo>
                  <a:cubicBezTo>
                    <a:pt x="642" y="2977"/>
                    <a:pt x="617" y="3114"/>
                    <a:pt x="542" y="3252"/>
                  </a:cubicBezTo>
                  <a:cubicBezTo>
                    <a:pt x="465" y="3381"/>
                    <a:pt x="577" y="3492"/>
                    <a:pt x="691" y="3492"/>
                  </a:cubicBezTo>
                  <a:cubicBezTo>
                    <a:pt x="742" y="3492"/>
                    <a:pt x="795" y="3469"/>
                    <a:pt x="830" y="3414"/>
                  </a:cubicBezTo>
                  <a:cubicBezTo>
                    <a:pt x="1005" y="3127"/>
                    <a:pt x="1067" y="2739"/>
                    <a:pt x="842" y="2477"/>
                  </a:cubicBezTo>
                  <a:cubicBezTo>
                    <a:pt x="780" y="2402"/>
                    <a:pt x="717" y="2365"/>
                    <a:pt x="642" y="2327"/>
                  </a:cubicBezTo>
                  <a:cubicBezTo>
                    <a:pt x="530" y="2252"/>
                    <a:pt x="542" y="2202"/>
                    <a:pt x="617" y="2115"/>
                  </a:cubicBezTo>
                  <a:cubicBezTo>
                    <a:pt x="717" y="1990"/>
                    <a:pt x="830" y="1890"/>
                    <a:pt x="905" y="1727"/>
                  </a:cubicBezTo>
                  <a:cubicBezTo>
                    <a:pt x="967" y="1565"/>
                    <a:pt x="1005" y="1390"/>
                    <a:pt x="992" y="1227"/>
                  </a:cubicBezTo>
                  <a:cubicBezTo>
                    <a:pt x="980" y="1140"/>
                    <a:pt x="955" y="1052"/>
                    <a:pt x="917" y="977"/>
                  </a:cubicBezTo>
                  <a:cubicBezTo>
                    <a:pt x="880" y="902"/>
                    <a:pt x="817" y="828"/>
                    <a:pt x="805" y="753"/>
                  </a:cubicBezTo>
                  <a:cubicBezTo>
                    <a:pt x="792" y="665"/>
                    <a:pt x="805" y="578"/>
                    <a:pt x="792" y="503"/>
                  </a:cubicBezTo>
                  <a:cubicBezTo>
                    <a:pt x="767" y="415"/>
                    <a:pt x="742" y="328"/>
                    <a:pt x="692" y="265"/>
                  </a:cubicBezTo>
                  <a:cubicBezTo>
                    <a:pt x="580" y="115"/>
                    <a:pt x="430" y="28"/>
                    <a:pt x="255" y="3"/>
                  </a:cubicBezTo>
                  <a:cubicBezTo>
                    <a:pt x="247" y="1"/>
                    <a:pt x="239" y="1"/>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 name="Google Shape;961;p5"/>
            <p:cNvSpPr/>
            <p:nvPr/>
          </p:nvSpPr>
          <p:spPr>
            <a:xfrm>
              <a:off x="6262150" y="2166550"/>
              <a:ext cx="50950" cy="62825"/>
            </a:xfrm>
            <a:custGeom>
              <a:avLst/>
              <a:gdLst/>
              <a:ahLst/>
              <a:cxnLst/>
              <a:rect l="l" t="t" r="r" b="b"/>
              <a:pathLst>
                <a:path w="2038" h="2513" extrusionOk="0">
                  <a:moveTo>
                    <a:pt x="287" y="0"/>
                  </a:moveTo>
                  <a:cubicBezTo>
                    <a:pt x="246" y="0"/>
                    <a:pt x="204" y="7"/>
                    <a:pt x="163" y="20"/>
                  </a:cubicBezTo>
                  <a:cubicBezTo>
                    <a:pt x="38" y="70"/>
                    <a:pt x="1" y="258"/>
                    <a:pt x="126" y="320"/>
                  </a:cubicBezTo>
                  <a:cubicBezTo>
                    <a:pt x="226" y="370"/>
                    <a:pt x="326" y="408"/>
                    <a:pt x="376" y="508"/>
                  </a:cubicBezTo>
                  <a:cubicBezTo>
                    <a:pt x="413" y="620"/>
                    <a:pt x="363" y="758"/>
                    <a:pt x="401" y="870"/>
                  </a:cubicBezTo>
                  <a:cubicBezTo>
                    <a:pt x="426" y="1020"/>
                    <a:pt x="538" y="1095"/>
                    <a:pt x="676" y="1145"/>
                  </a:cubicBezTo>
                  <a:cubicBezTo>
                    <a:pt x="826" y="1208"/>
                    <a:pt x="901" y="1308"/>
                    <a:pt x="988" y="1433"/>
                  </a:cubicBezTo>
                  <a:cubicBezTo>
                    <a:pt x="1063" y="1570"/>
                    <a:pt x="1150" y="1695"/>
                    <a:pt x="1125" y="1857"/>
                  </a:cubicBezTo>
                  <a:cubicBezTo>
                    <a:pt x="1100" y="1970"/>
                    <a:pt x="1063" y="2070"/>
                    <a:pt x="1100" y="2195"/>
                  </a:cubicBezTo>
                  <a:cubicBezTo>
                    <a:pt x="1187" y="2434"/>
                    <a:pt x="1482" y="2512"/>
                    <a:pt x="1730" y="2512"/>
                  </a:cubicBezTo>
                  <a:cubicBezTo>
                    <a:pt x="1767" y="2512"/>
                    <a:pt x="1803" y="2510"/>
                    <a:pt x="1838" y="2507"/>
                  </a:cubicBezTo>
                  <a:cubicBezTo>
                    <a:pt x="2038" y="2495"/>
                    <a:pt x="2025" y="2207"/>
                    <a:pt x="1825" y="2195"/>
                  </a:cubicBezTo>
                  <a:cubicBezTo>
                    <a:pt x="1750" y="2195"/>
                    <a:pt x="1675" y="2182"/>
                    <a:pt x="1613" y="2170"/>
                  </a:cubicBezTo>
                  <a:cubicBezTo>
                    <a:pt x="1550" y="2157"/>
                    <a:pt x="1450" y="2157"/>
                    <a:pt x="1400" y="2120"/>
                  </a:cubicBezTo>
                  <a:cubicBezTo>
                    <a:pt x="1288" y="2057"/>
                    <a:pt x="1388" y="1857"/>
                    <a:pt x="1388" y="1770"/>
                  </a:cubicBezTo>
                  <a:cubicBezTo>
                    <a:pt x="1388" y="1632"/>
                    <a:pt x="1338" y="1507"/>
                    <a:pt x="1275" y="1383"/>
                  </a:cubicBezTo>
                  <a:cubicBezTo>
                    <a:pt x="1213" y="1258"/>
                    <a:pt x="1138" y="1133"/>
                    <a:pt x="1038" y="1020"/>
                  </a:cubicBezTo>
                  <a:cubicBezTo>
                    <a:pt x="1001" y="970"/>
                    <a:pt x="951" y="933"/>
                    <a:pt x="901" y="895"/>
                  </a:cubicBezTo>
                  <a:cubicBezTo>
                    <a:pt x="851" y="858"/>
                    <a:pt x="813" y="858"/>
                    <a:pt x="801" y="808"/>
                  </a:cubicBezTo>
                  <a:cubicBezTo>
                    <a:pt x="763" y="670"/>
                    <a:pt x="826" y="533"/>
                    <a:pt x="788" y="395"/>
                  </a:cubicBezTo>
                  <a:cubicBezTo>
                    <a:pt x="725" y="184"/>
                    <a:pt x="510" y="0"/>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 name="Google Shape;962;p5"/>
            <p:cNvSpPr/>
            <p:nvPr/>
          </p:nvSpPr>
          <p:spPr>
            <a:xfrm>
              <a:off x="6315075" y="2268800"/>
              <a:ext cx="62400" cy="63975"/>
            </a:xfrm>
            <a:custGeom>
              <a:avLst/>
              <a:gdLst/>
              <a:ahLst/>
              <a:cxnLst/>
              <a:rect l="l" t="t" r="r" b="b"/>
              <a:pathLst>
                <a:path w="2496" h="2559" extrusionOk="0">
                  <a:moveTo>
                    <a:pt x="488" y="1"/>
                  </a:moveTo>
                  <a:cubicBezTo>
                    <a:pt x="365" y="1"/>
                    <a:pt x="242" y="41"/>
                    <a:pt x="133" y="129"/>
                  </a:cubicBezTo>
                  <a:cubicBezTo>
                    <a:pt x="1" y="241"/>
                    <a:pt x="126" y="453"/>
                    <a:pt x="271" y="453"/>
                  </a:cubicBezTo>
                  <a:cubicBezTo>
                    <a:pt x="304" y="453"/>
                    <a:pt x="338" y="442"/>
                    <a:pt x="371" y="417"/>
                  </a:cubicBezTo>
                  <a:cubicBezTo>
                    <a:pt x="406" y="389"/>
                    <a:pt x="442" y="378"/>
                    <a:pt x="477" y="378"/>
                  </a:cubicBezTo>
                  <a:cubicBezTo>
                    <a:pt x="651" y="378"/>
                    <a:pt x="812" y="665"/>
                    <a:pt x="895" y="779"/>
                  </a:cubicBezTo>
                  <a:cubicBezTo>
                    <a:pt x="970" y="879"/>
                    <a:pt x="1045" y="942"/>
                    <a:pt x="1170" y="967"/>
                  </a:cubicBezTo>
                  <a:cubicBezTo>
                    <a:pt x="1295" y="979"/>
                    <a:pt x="1395" y="992"/>
                    <a:pt x="1508" y="1067"/>
                  </a:cubicBezTo>
                  <a:cubicBezTo>
                    <a:pt x="1745" y="1266"/>
                    <a:pt x="1658" y="1591"/>
                    <a:pt x="1783" y="1841"/>
                  </a:cubicBezTo>
                  <a:cubicBezTo>
                    <a:pt x="1845" y="1966"/>
                    <a:pt x="1933" y="2066"/>
                    <a:pt x="2033" y="2166"/>
                  </a:cubicBezTo>
                  <a:cubicBezTo>
                    <a:pt x="2145" y="2266"/>
                    <a:pt x="2208" y="2391"/>
                    <a:pt x="2308" y="2516"/>
                  </a:cubicBezTo>
                  <a:cubicBezTo>
                    <a:pt x="2327" y="2545"/>
                    <a:pt x="2359" y="2559"/>
                    <a:pt x="2391" y="2559"/>
                  </a:cubicBezTo>
                  <a:cubicBezTo>
                    <a:pt x="2443" y="2559"/>
                    <a:pt x="2495" y="2523"/>
                    <a:pt x="2495" y="2454"/>
                  </a:cubicBezTo>
                  <a:cubicBezTo>
                    <a:pt x="2483" y="2291"/>
                    <a:pt x="2370" y="2154"/>
                    <a:pt x="2295" y="2004"/>
                  </a:cubicBezTo>
                  <a:cubicBezTo>
                    <a:pt x="2220" y="1841"/>
                    <a:pt x="2195" y="1666"/>
                    <a:pt x="2120" y="1504"/>
                  </a:cubicBezTo>
                  <a:cubicBezTo>
                    <a:pt x="1995" y="1216"/>
                    <a:pt x="1883" y="892"/>
                    <a:pt x="1570" y="742"/>
                  </a:cubicBezTo>
                  <a:cubicBezTo>
                    <a:pt x="1508" y="717"/>
                    <a:pt x="1445" y="692"/>
                    <a:pt x="1370" y="679"/>
                  </a:cubicBezTo>
                  <a:cubicBezTo>
                    <a:pt x="1339" y="679"/>
                    <a:pt x="1302" y="682"/>
                    <a:pt x="1267" y="682"/>
                  </a:cubicBezTo>
                  <a:cubicBezTo>
                    <a:pt x="1233" y="682"/>
                    <a:pt x="1202" y="679"/>
                    <a:pt x="1183" y="667"/>
                  </a:cubicBezTo>
                  <a:cubicBezTo>
                    <a:pt x="1133" y="629"/>
                    <a:pt x="1095" y="492"/>
                    <a:pt x="1070" y="429"/>
                  </a:cubicBezTo>
                  <a:cubicBezTo>
                    <a:pt x="1045" y="367"/>
                    <a:pt x="1008" y="292"/>
                    <a:pt x="958" y="229"/>
                  </a:cubicBezTo>
                  <a:cubicBezTo>
                    <a:pt x="833" y="83"/>
                    <a:pt x="662"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 name="Google Shape;963;p5"/>
            <p:cNvSpPr/>
            <p:nvPr/>
          </p:nvSpPr>
          <p:spPr>
            <a:xfrm>
              <a:off x="6331200" y="2325375"/>
              <a:ext cx="24400" cy="62025"/>
            </a:xfrm>
            <a:custGeom>
              <a:avLst/>
              <a:gdLst/>
              <a:ahLst/>
              <a:cxnLst/>
              <a:rect l="l" t="t" r="r" b="b"/>
              <a:pathLst>
                <a:path w="976" h="2481" extrusionOk="0">
                  <a:moveTo>
                    <a:pt x="196" y="1"/>
                  </a:moveTo>
                  <a:cubicBezTo>
                    <a:pt x="181" y="1"/>
                    <a:pt x="166" y="2"/>
                    <a:pt x="150" y="3"/>
                  </a:cubicBezTo>
                  <a:cubicBezTo>
                    <a:pt x="38" y="16"/>
                    <a:pt x="1" y="153"/>
                    <a:pt x="101" y="203"/>
                  </a:cubicBezTo>
                  <a:cubicBezTo>
                    <a:pt x="238" y="291"/>
                    <a:pt x="363" y="441"/>
                    <a:pt x="350" y="628"/>
                  </a:cubicBezTo>
                  <a:cubicBezTo>
                    <a:pt x="350" y="678"/>
                    <a:pt x="325" y="740"/>
                    <a:pt x="338" y="803"/>
                  </a:cubicBezTo>
                  <a:cubicBezTo>
                    <a:pt x="350" y="865"/>
                    <a:pt x="388" y="940"/>
                    <a:pt x="438" y="978"/>
                  </a:cubicBezTo>
                  <a:cubicBezTo>
                    <a:pt x="525" y="1065"/>
                    <a:pt x="638" y="1090"/>
                    <a:pt x="625" y="1240"/>
                  </a:cubicBezTo>
                  <a:cubicBezTo>
                    <a:pt x="613" y="1428"/>
                    <a:pt x="438" y="1565"/>
                    <a:pt x="363" y="1715"/>
                  </a:cubicBezTo>
                  <a:cubicBezTo>
                    <a:pt x="238" y="1978"/>
                    <a:pt x="350" y="2203"/>
                    <a:pt x="513" y="2403"/>
                  </a:cubicBezTo>
                  <a:cubicBezTo>
                    <a:pt x="554" y="2458"/>
                    <a:pt x="606" y="2480"/>
                    <a:pt x="656" y="2480"/>
                  </a:cubicBezTo>
                  <a:cubicBezTo>
                    <a:pt x="786" y="2480"/>
                    <a:pt x="902" y="2322"/>
                    <a:pt x="775" y="2178"/>
                  </a:cubicBezTo>
                  <a:cubicBezTo>
                    <a:pt x="713" y="2103"/>
                    <a:pt x="613" y="1990"/>
                    <a:pt x="613" y="1878"/>
                  </a:cubicBezTo>
                  <a:cubicBezTo>
                    <a:pt x="613" y="1778"/>
                    <a:pt x="688" y="1690"/>
                    <a:pt x="738" y="1615"/>
                  </a:cubicBezTo>
                  <a:cubicBezTo>
                    <a:pt x="875" y="1428"/>
                    <a:pt x="975" y="1228"/>
                    <a:pt x="875" y="990"/>
                  </a:cubicBezTo>
                  <a:cubicBezTo>
                    <a:pt x="850" y="928"/>
                    <a:pt x="825" y="878"/>
                    <a:pt x="775" y="828"/>
                  </a:cubicBezTo>
                  <a:cubicBezTo>
                    <a:pt x="763" y="815"/>
                    <a:pt x="725" y="790"/>
                    <a:pt x="713" y="765"/>
                  </a:cubicBezTo>
                  <a:cubicBezTo>
                    <a:pt x="713" y="765"/>
                    <a:pt x="725" y="740"/>
                    <a:pt x="725" y="728"/>
                  </a:cubicBezTo>
                  <a:cubicBezTo>
                    <a:pt x="750" y="603"/>
                    <a:pt x="738" y="478"/>
                    <a:pt x="688" y="366"/>
                  </a:cubicBezTo>
                  <a:cubicBezTo>
                    <a:pt x="606" y="167"/>
                    <a:pt x="415" y="1"/>
                    <a:pt x="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 name="Google Shape;964;p5"/>
            <p:cNvSpPr/>
            <p:nvPr/>
          </p:nvSpPr>
          <p:spPr>
            <a:xfrm>
              <a:off x="6294325" y="2329200"/>
              <a:ext cx="12850" cy="20975"/>
            </a:xfrm>
            <a:custGeom>
              <a:avLst/>
              <a:gdLst/>
              <a:ahLst/>
              <a:cxnLst/>
              <a:rect l="l" t="t" r="r" b="b"/>
              <a:pathLst>
                <a:path w="514" h="839" extrusionOk="0">
                  <a:moveTo>
                    <a:pt x="176" y="0"/>
                  </a:moveTo>
                  <a:cubicBezTo>
                    <a:pt x="113" y="0"/>
                    <a:pt x="63" y="50"/>
                    <a:pt x="38" y="88"/>
                  </a:cubicBezTo>
                  <a:cubicBezTo>
                    <a:pt x="13" y="138"/>
                    <a:pt x="1" y="213"/>
                    <a:pt x="38" y="250"/>
                  </a:cubicBezTo>
                  <a:cubicBezTo>
                    <a:pt x="63" y="275"/>
                    <a:pt x="76" y="300"/>
                    <a:pt x="88" y="325"/>
                  </a:cubicBezTo>
                  <a:cubicBezTo>
                    <a:pt x="101" y="325"/>
                    <a:pt x="101" y="325"/>
                    <a:pt x="113" y="338"/>
                  </a:cubicBezTo>
                  <a:cubicBezTo>
                    <a:pt x="126" y="350"/>
                    <a:pt x="138" y="375"/>
                    <a:pt x="138" y="388"/>
                  </a:cubicBezTo>
                  <a:cubicBezTo>
                    <a:pt x="151" y="400"/>
                    <a:pt x="151" y="400"/>
                    <a:pt x="151" y="413"/>
                  </a:cubicBezTo>
                  <a:cubicBezTo>
                    <a:pt x="151" y="425"/>
                    <a:pt x="151" y="425"/>
                    <a:pt x="151" y="438"/>
                  </a:cubicBezTo>
                  <a:cubicBezTo>
                    <a:pt x="151" y="450"/>
                    <a:pt x="151" y="463"/>
                    <a:pt x="138" y="475"/>
                  </a:cubicBezTo>
                  <a:cubicBezTo>
                    <a:pt x="138" y="488"/>
                    <a:pt x="126" y="500"/>
                    <a:pt x="126" y="500"/>
                  </a:cubicBezTo>
                  <a:cubicBezTo>
                    <a:pt x="113" y="513"/>
                    <a:pt x="113" y="525"/>
                    <a:pt x="101" y="525"/>
                  </a:cubicBezTo>
                  <a:cubicBezTo>
                    <a:pt x="101" y="525"/>
                    <a:pt x="101" y="538"/>
                    <a:pt x="88" y="538"/>
                  </a:cubicBezTo>
                  <a:cubicBezTo>
                    <a:pt x="26" y="575"/>
                    <a:pt x="1" y="662"/>
                    <a:pt x="38" y="737"/>
                  </a:cubicBezTo>
                  <a:cubicBezTo>
                    <a:pt x="51" y="775"/>
                    <a:pt x="63" y="800"/>
                    <a:pt x="101" y="812"/>
                  </a:cubicBezTo>
                  <a:cubicBezTo>
                    <a:pt x="124" y="828"/>
                    <a:pt x="152" y="839"/>
                    <a:pt x="179" y="839"/>
                  </a:cubicBezTo>
                  <a:cubicBezTo>
                    <a:pt x="195" y="839"/>
                    <a:pt x="212" y="834"/>
                    <a:pt x="226" y="825"/>
                  </a:cubicBezTo>
                  <a:cubicBezTo>
                    <a:pt x="263" y="812"/>
                    <a:pt x="301" y="800"/>
                    <a:pt x="326" y="775"/>
                  </a:cubicBezTo>
                  <a:cubicBezTo>
                    <a:pt x="376" y="737"/>
                    <a:pt x="401" y="700"/>
                    <a:pt x="438" y="650"/>
                  </a:cubicBezTo>
                  <a:cubicBezTo>
                    <a:pt x="488" y="587"/>
                    <a:pt x="513" y="500"/>
                    <a:pt x="513" y="413"/>
                  </a:cubicBezTo>
                  <a:cubicBezTo>
                    <a:pt x="513" y="375"/>
                    <a:pt x="513" y="325"/>
                    <a:pt x="501" y="288"/>
                  </a:cubicBezTo>
                  <a:cubicBezTo>
                    <a:pt x="488" y="250"/>
                    <a:pt x="463" y="200"/>
                    <a:pt x="438" y="175"/>
                  </a:cubicBezTo>
                  <a:cubicBezTo>
                    <a:pt x="426" y="138"/>
                    <a:pt x="388" y="100"/>
                    <a:pt x="363" y="75"/>
                  </a:cubicBezTo>
                  <a:cubicBezTo>
                    <a:pt x="338" y="63"/>
                    <a:pt x="313" y="38"/>
                    <a:pt x="288" y="25"/>
                  </a:cubicBezTo>
                  <a:cubicBezTo>
                    <a:pt x="251" y="13"/>
                    <a:pt x="213" y="13"/>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 name="Google Shape;965;p5"/>
            <p:cNvSpPr/>
            <p:nvPr/>
          </p:nvSpPr>
          <p:spPr>
            <a:xfrm>
              <a:off x="6342450" y="2326175"/>
              <a:ext cx="57825" cy="29125"/>
            </a:xfrm>
            <a:custGeom>
              <a:avLst/>
              <a:gdLst/>
              <a:ahLst/>
              <a:cxnLst/>
              <a:rect l="l" t="t" r="r" b="b"/>
              <a:pathLst>
                <a:path w="2313" h="1165" extrusionOk="0">
                  <a:moveTo>
                    <a:pt x="1582" y="0"/>
                  </a:moveTo>
                  <a:cubicBezTo>
                    <a:pt x="1523" y="0"/>
                    <a:pt x="1465" y="27"/>
                    <a:pt x="1438" y="96"/>
                  </a:cubicBezTo>
                  <a:cubicBezTo>
                    <a:pt x="1425" y="121"/>
                    <a:pt x="1400" y="221"/>
                    <a:pt x="1363" y="246"/>
                  </a:cubicBezTo>
                  <a:cubicBezTo>
                    <a:pt x="1363" y="234"/>
                    <a:pt x="1363" y="234"/>
                    <a:pt x="1363" y="234"/>
                  </a:cubicBezTo>
                  <a:cubicBezTo>
                    <a:pt x="1338" y="234"/>
                    <a:pt x="1300" y="184"/>
                    <a:pt x="1275" y="159"/>
                  </a:cubicBezTo>
                  <a:cubicBezTo>
                    <a:pt x="1138" y="59"/>
                    <a:pt x="963" y="46"/>
                    <a:pt x="800" y="34"/>
                  </a:cubicBezTo>
                  <a:cubicBezTo>
                    <a:pt x="779" y="32"/>
                    <a:pt x="758" y="31"/>
                    <a:pt x="737" y="31"/>
                  </a:cubicBezTo>
                  <a:cubicBezTo>
                    <a:pt x="586" y="31"/>
                    <a:pt x="446" y="72"/>
                    <a:pt x="325" y="171"/>
                  </a:cubicBezTo>
                  <a:cubicBezTo>
                    <a:pt x="188" y="271"/>
                    <a:pt x="100" y="434"/>
                    <a:pt x="38" y="596"/>
                  </a:cubicBezTo>
                  <a:cubicBezTo>
                    <a:pt x="0" y="683"/>
                    <a:pt x="13" y="783"/>
                    <a:pt x="100" y="833"/>
                  </a:cubicBezTo>
                  <a:cubicBezTo>
                    <a:pt x="127" y="849"/>
                    <a:pt x="156" y="856"/>
                    <a:pt x="185" y="856"/>
                  </a:cubicBezTo>
                  <a:cubicBezTo>
                    <a:pt x="251" y="856"/>
                    <a:pt x="316" y="819"/>
                    <a:pt x="350" y="758"/>
                  </a:cubicBezTo>
                  <a:cubicBezTo>
                    <a:pt x="413" y="646"/>
                    <a:pt x="475" y="509"/>
                    <a:pt x="600" y="446"/>
                  </a:cubicBezTo>
                  <a:cubicBezTo>
                    <a:pt x="670" y="411"/>
                    <a:pt x="751" y="404"/>
                    <a:pt x="830" y="404"/>
                  </a:cubicBezTo>
                  <a:cubicBezTo>
                    <a:pt x="894" y="404"/>
                    <a:pt x="957" y="409"/>
                    <a:pt x="1013" y="409"/>
                  </a:cubicBezTo>
                  <a:cubicBezTo>
                    <a:pt x="1075" y="421"/>
                    <a:pt x="1100" y="434"/>
                    <a:pt x="1138" y="471"/>
                  </a:cubicBezTo>
                  <a:cubicBezTo>
                    <a:pt x="1200" y="534"/>
                    <a:pt x="1288" y="571"/>
                    <a:pt x="1375" y="571"/>
                  </a:cubicBezTo>
                  <a:cubicBezTo>
                    <a:pt x="1475" y="559"/>
                    <a:pt x="1550" y="521"/>
                    <a:pt x="1612" y="459"/>
                  </a:cubicBezTo>
                  <a:cubicBezTo>
                    <a:pt x="1687" y="534"/>
                    <a:pt x="1762" y="621"/>
                    <a:pt x="1812" y="721"/>
                  </a:cubicBezTo>
                  <a:cubicBezTo>
                    <a:pt x="1823" y="731"/>
                    <a:pt x="1851" y="777"/>
                    <a:pt x="1852" y="777"/>
                  </a:cubicBezTo>
                  <a:cubicBezTo>
                    <a:pt x="1853" y="777"/>
                    <a:pt x="1852" y="775"/>
                    <a:pt x="1850" y="771"/>
                  </a:cubicBezTo>
                  <a:lnTo>
                    <a:pt x="1850" y="771"/>
                  </a:lnTo>
                  <a:cubicBezTo>
                    <a:pt x="1863" y="796"/>
                    <a:pt x="1875" y="834"/>
                    <a:pt x="1887" y="858"/>
                  </a:cubicBezTo>
                  <a:cubicBezTo>
                    <a:pt x="1887" y="871"/>
                    <a:pt x="1887" y="871"/>
                    <a:pt x="1887" y="883"/>
                  </a:cubicBezTo>
                  <a:cubicBezTo>
                    <a:pt x="1887" y="896"/>
                    <a:pt x="1887" y="908"/>
                    <a:pt x="1887" y="921"/>
                  </a:cubicBezTo>
                  <a:cubicBezTo>
                    <a:pt x="1887" y="921"/>
                    <a:pt x="1887" y="933"/>
                    <a:pt x="1887" y="933"/>
                  </a:cubicBezTo>
                  <a:cubicBezTo>
                    <a:pt x="1887" y="946"/>
                    <a:pt x="1887" y="946"/>
                    <a:pt x="1887" y="946"/>
                  </a:cubicBezTo>
                  <a:cubicBezTo>
                    <a:pt x="1832" y="1046"/>
                    <a:pt x="1914" y="1165"/>
                    <a:pt x="2020" y="1165"/>
                  </a:cubicBezTo>
                  <a:cubicBezTo>
                    <a:pt x="2034" y="1165"/>
                    <a:pt x="2048" y="1163"/>
                    <a:pt x="2062" y="1158"/>
                  </a:cubicBezTo>
                  <a:cubicBezTo>
                    <a:pt x="2312" y="1071"/>
                    <a:pt x="2312" y="783"/>
                    <a:pt x="2200" y="584"/>
                  </a:cubicBezTo>
                  <a:cubicBezTo>
                    <a:pt x="2087" y="371"/>
                    <a:pt x="1900" y="196"/>
                    <a:pt x="1712" y="46"/>
                  </a:cubicBezTo>
                  <a:cubicBezTo>
                    <a:pt x="1679" y="18"/>
                    <a:pt x="1630" y="0"/>
                    <a:pt x="15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 name="Google Shape;966;p5"/>
            <p:cNvSpPr/>
            <p:nvPr/>
          </p:nvSpPr>
          <p:spPr>
            <a:xfrm>
              <a:off x="6374950" y="2281475"/>
              <a:ext cx="25000" cy="52500"/>
            </a:xfrm>
            <a:custGeom>
              <a:avLst/>
              <a:gdLst/>
              <a:ahLst/>
              <a:cxnLst/>
              <a:rect l="l" t="t" r="r" b="b"/>
              <a:pathLst>
                <a:path w="1000" h="2100" extrusionOk="0">
                  <a:moveTo>
                    <a:pt x="769" y="0"/>
                  </a:moveTo>
                  <a:cubicBezTo>
                    <a:pt x="722" y="0"/>
                    <a:pt x="675" y="16"/>
                    <a:pt x="650" y="47"/>
                  </a:cubicBezTo>
                  <a:cubicBezTo>
                    <a:pt x="587" y="135"/>
                    <a:pt x="537" y="235"/>
                    <a:pt x="525" y="335"/>
                  </a:cubicBezTo>
                  <a:cubicBezTo>
                    <a:pt x="512" y="397"/>
                    <a:pt x="500" y="435"/>
                    <a:pt x="450" y="472"/>
                  </a:cubicBezTo>
                  <a:cubicBezTo>
                    <a:pt x="387" y="510"/>
                    <a:pt x="288" y="535"/>
                    <a:pt x="213" y="572"/>
                  </a:cubicBezTo>
                  <a:cubicBezTo>
                    <a:pt x="125" y="609"/>
                    <a:pt x="50" y="697"/>
                    <a:pt x="25" y="797"/>
                  </a:cubicBezTo>
                  <a:cubicBezTo>
                    <a:pt x="0" y="897"/>
                    <a:pt x="38" y="1009"/>
                    <a:pt x="63" y="1109"/>
                  </a:cubicBezTo>
                  <a:cubicBezTo>
                    <a:pt x="88" y="1209"/>
                    <a:pt x="113" y="1322"/>
                    <a:pt x="125" y="1422"/>
                  </a:cubicBezTo>
                  <a:cubicBezTo>
                    <a:pt x="138" y="1447"/>
                    <a:pt x="138" y="1472"/>
                    <a:pt x="150" y="1497"/>
                  </a:cubicBezTo>
                  <a:cubicBezTo>
                    <a:pt x="150" y="1497"/>
                    <a:pt x="150" y="1522"/>
                    <a:pt x="150" y="1534"/>
                  </a:cubicBezTo>
                  <a:cubicBezTo>
                    <a:pt x="163" y="1572"/>
                    <a:pt x="163" y="1597"/>
                    <a:pt x="163" y="1634"/>
                  </a:cubicBezTo>
                  <a:cubicBezTo>
                    <a:pt x="163" y="1659"/>
                    <a:pt x="163" y="1684"/>
                    <a:pt x="163" y="1697"/>
                  </a:cubicBezTo>
                  <a:cubicBezTo>
                    <a:pt x="163" y="1709"/>
                    <a:pt x="163" y="1722"/>
                    <a:pt x="163" y="1734"/>
                  </a:cubicBezTo>
                  <a:cubicBezTo>
                    <a:pt x="163" y="1734"/>
                    <a:pt x="163" y="1747"/>
                    <a:pt x="163" y="1759"/>
                  </a:cubicBezTo>
                  <a:cubicBezTo>
                    <a:pt x="150" y="1772"/>
                    <a:pt x="138" y="1797"/>
                    <a:pt x="125" y="1809"/>
                  </a:cubicBezTo>
                  <a:cubicBezTo>
                    <a:pt x="75" y="1897"/>
                    <a:pt x="125" y="2034"/>
                    <a:pt x="200" y="2072"/>
                  </a:cubicBezTo>
                  <a:cubicBezTo>
                    <a:pt x="231" y="2091"/>
                    <a:pt x="263" y="2100"/>
                    <a:pt x="295" y="2100"/>
                  </a:cubicBezTo>
                  <a:cubicBezTo>
                    <a:pt x="365" y="2100"/>
                    <a:pt x="432" y="2057"/>
                    <a:pt x="475" y="1997"/>
                  </a:cubicBezTo>
                  <a:cubicBezTo>
                    <a:pt x="587" y="1822"/>
                    <a:pt x="575" y="1597"/>
                    <a:pt x="525" y="1409"/>
                  </a:cubicBezTo>
                  <a:cubicBezTo>
                    <a:pt x="487" y="1309"/>
                    <a:pt x="450" y="1222"/>
                    <a:pt x="425" y="1122"/>
                  </a:cubicBezTo>
                  <a:cubicBezTo>
                    <a:pt x="400" y="1072"/>
                    <a:pt x="387" y="1009"/>
                    <a:pt x="362" y="959"/>
                  </a:cubicBezTo>
                  <a:cubicBezTo>
                    <a:pt x="362" y="934"/>
                    <a:pt x="350" y="909"/>
                    <a:pt x="350" y="884"/>
                  </a:cubicBezTo>
                  <a:lnTo>
                    <a:pt x="350" y="872"/>
                  </a:lnTo>
                  <a:cubicBezTo>
                    <a:pt x="337" y="872"/>
                    <a:pt x="337" y="872"/>
                    <a:pt x="350" y="859"/>
                  </a:cubicBezTo>
                  <a:cubicBezTo>
                    <a:pt x="362" y="859"/>
                    <a:pt x="375" y="847"/>
                    <a:pt x="387" y="847"/>
                  </a:cubicBezTo>
                  <a:cubicBezTo>
                    <a:pt x="400" y="834"/>
                    <a:pt x="450" y="822"/>
                    <a:pt x="487" y="809"/>
                  </a:cubicBezTo>
                  <a:cubicBezTo>
                    <a:pt x="575" y="772"/>
                    <a:pt x="662" y="734"/>
                    <a:pt x="725" y="672"/>
                  </a:cubicBezTo>
                  <a:cubicBezTo>
                    <a:pt x="825" y="609"/>
                    <a:pt x="925" y="510"/>
                    <a:pt x="962" y="397"/>
                  </a:cubicBezTo>
                  <a:cubicBezTo>
                    <a:pt x="1000" y="285"/>
                    <a:pt x="975" y="135"/>
                    <a:pt x="887" y="47"/>
                  </a:cubicBezTo>
                  <a:cubicBezTo>
                    <a:pt x="862" y="16"/>
                    <a:pt x="815" y="0"/>
                    <a:pt x="7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 name="Google Shape;967;p5"/>
            <p:cNvSpPr/>
            <p:nvPr/>
          </p:nvSpPr>
          <p:spPr>
            <a:xfrm>
              <a:off x="6314950" y="2228050"/>
              <a:ext cx="64075" cy="63125"/>
            </a:xfrm>
            <a:custGeom>
              <a:avLst/>
              <a:gdLst/>
              <a:ahLst/>
              <a:cxnLst/>
              <a:rect l="l" t="t" r="r" b="b"/>
              <a:pathLst>
                <a:path w="2563" h="2525" extrusionOk="0">
                  <a:moveTo>
                    <a:pt x="303" y="0"/>
                  </a:moveTo>
                  <a:cubicBezTo>
                    <a:pt x="203" y="0"/>
                    <a:pt x="110" y="37"/>
                    <a:pt x="51" y="135"/>
                  </a:cubicBezTo>
                  <a:cubicBezTo>
                    <a:pt x="1" y="235"/>
                    <a:pt x="88" y="322"/>
                    <a:pt x="176" y="335"/>
                  </a:cubicBezTo>
                  <a:cubicBezTo>
                    <a:pt x="206" y="335"/>
                    <a:pt x="234" y="333"/>
                    <a:pt x="261" y="333"/>
                  </a:cubicBezTo>
                  <a:cubicBezTo>
                    <a:pt x="303" y="333"/>
                    <a:pt x="343" y="337"/>
                    <a:pt x="388" y="360"/>
                  </a:cubicBezTo>
                  <a:cubicBezTo>
                    <a:pt x="463" y="385"/>
                    <a:pt x="526" y="435"/>
                    <a:pt x="588" y="472"/>
                  </a:cubicBezTo>
                  <a:cubicBezTo>
                    <a:pt x="706" y="531"/>
                    <a:pt x="808" y="551"/>
                    <a:pt x="919" y="551"/>
                  </a:cubicBezTo>
                  <a:cubicBezTo>
                    <a:pt x="950" y="551"/>
                    <a:pt x="981" y="550"/>
                    <a:pt x="1013" y="547"/>
                  </a:cubicBezTo>
                  <a:cubicBezTo>
                    <a:pt x="1102" y="533"/>
                    <a:pt x="1180" y="523"/>
                    <a:pt x="1259" y="523"/>
                  </a:cubicBezTo>
                  <a:cubicBezTo>
                    <a:pt x="1324" y="523"/>
                    <a:pt x="1389" y="530"/>
                    <a:pt x="1463" y="547"/>
                  </a:cubicBezTo>
                  <a:cubicBezTo>
                    <a:pt x="1600" y="585"/>
                    <a:pt x="1725" y="647"/>
                    <a:pt x="1813" y="760"/>
                  </a:cubicBezTo>
                  <a:cubicBezTo>
                    <a:pt x="1913" y="884"/>
                    <a:pt x="1950" y="1034"/>
                    <a:pt x="1900" y="1184"/>
                  </a:cubicBezTo>
                  <a:cubicBezTo>
                    <a:pt x="1863" y="1322"/>
                    <a:pt x="1800" y="1447"/>
                    <a:pt x="1800" y="1584"/>
                  </a:cubicBezTo>
                  <a:cubicBezTo>
                    <a:pt x="1813" y="1747"/>
                    <a:pt x="1913" y="1847"/>
                    <a:pt x="2050" y="1922"/>
                  </a:cubicBezTo>
                  <a:cubicBezTo>
                    <a:pt x="2113" y="1947"/>
                    <a:pt x="2163" y="1959"/>
                    <a:pt x="2138" y="2047"/>
                  </a:cubicBezTo>
                  <a:cubicBezTo>
                    <a:pt x="2125" y="2122"/>
                    <a:pt x="2063" y="2197"/>
                    <a:pt x="2013" y="2259"/>
                  </a:cubicBezTo>
                  <a:cubicBezTo>
                    <a:pt x="1928" y="2381"/>
                    <a:pt x="2062" y="2524"/>
                    <a:pt x="2187" y="2524"/>
                  </a:cubicBezTo>
                  <a:cubicBezTo>
                    <a:pt x="2229" y="2524"/>
                    <a:pt x="2269" y="2509"/>
                    <a:pt x="2300" y="2472"/>
                  </a:cubicBezTo>
                  <a:cubicBezTo>
                    <a:pt x="2438" y="2309"/>
                    <a:pt x="2563" y="2122"/>
                    <a:pt x="2513" y="1897"/>
                  </a:cubicBezTo>
                  <a:cubicBezTo>
                    <a:pt x="2488" y="1822"/>
                    <a:pt x="2450" y="1734"/>
                    <a:pt x="2375" y="1684"/>
                  </a:cubicBezTo>
                  <a:cubicBezTo>
                    <a:pt x="2338" y="1647"/>
                    <a:pt x="2288" y="1622"/>
                    <a:pt x="2238" y="1609"/>
                  </a:cubicBezTo>
                  <a:cubicBezTo>
                    <a:pt x="2213" y="1597"/>
                    <a:pt x="2138" y="1597"/>
                    <a:pt x="2125" y="1572"/>
                  </a:cubicBezTo>
                  <a:cubicBezTo>
                    <a:pt x="2100" y="1522"/>
                    <a:pt x="2175" y="1384"/>
                    <a:pt x="2188" y="1334"/>
                  </a:cubicBezTo>
                  <a:cubicBezTo>
                    <a:pt x="2213" y="1247"/>
                    <a:pt x="2238" y="1159"/>
                    <a:pt x="2250" y="1072"/>
                  </a:cubicBezTo>
                  <a:cubicBezTo>
                    <a:pt x="2263" y="872"/>
                    <a:pt x="2213" y="660"/>
                    <a:pt x="2100" y="497"/>
                  </a:cubicBezTo>
                  <a:cubicBezTo>
                    <a:pt x="1988" y="335"/>
                    <a:pt x="1825" y="222"/>
                    <a:pt x="1638" y="160"/>
                  </a:cubicBezTo>
                  <a:cubicBezTo>
                    <a:pt x="1576" y="151"/>
                    <a:pt x="1514" y="142"/>
                    <a:pt x="1452" y="142"/>
                  </a:cubicBezTo>
                  <a:cubicBezTo>
                    <a:pt x="1427" y="142"/>
                    <a:pt x="1401" y="144"/>
                    <a:pt x="1375" y="147"/>
                  </a:cubicBezTo>
                  <a:cubicBezTo>
                    <a:pt x="1263" y="160"/>
                    <a:pt x="1188" y="222"/>
                    <a:pt x="1088" y="247"/>
                  </a:cubicBezTo>
                  <a:cubicBezTo>
                    <a:pt x="1050" y="261"/>
                    <a:pt x="1014" y="266"/>
                    <a:pt x="980" y="266"/>
                  </a:cubicBezTo>
                  <a:cubicBezTo>
                    <a:pt x="825" y="266"/>
                    <a:pt x="709" y="144"/>
                    <a:pt x="576" y="72"/>
                  </a:cubicBezTo>
                  <a:cubicBezTo>
                    <a:pt x="492" y="30"/>
                    <a:pt x="394" y="0"/>
                    <a:pt x="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 name="Google Shape;968;p5"/>
            <p:cNvSpPr/>
            <p:nvPr/>
          </p:nvSpPr>
          <p:spPr>
            <a:xfrm>
              <a:off x="6163750" y="1960900"/>
              <a:ext cx="365850" cy="462400"/>
            </a:xfrm>
            <a:custGeom>
              <a:avLst/>
              <a:gdLst/>
              <a:ahLst/>
              <a:cxnLst/>
              <a:rect l="l" t="t" r="r" b="b"/>
              <a:pathLst>
                <a:path w="14634" h="18496" extrusionOk="0">
                  <a:moveTo>
                    <a:pt x="9022" y="393"/>
                  </a:moveTo>
                  <a:cubicBezTo>
                    <a:pt x="9646" y="393"/>
                    <a:pt x="10253" y="559"/>
                    <a:pt x="10772" y="948"/>
                  </a:cubicBezTo>
                  <a:cubicBezTo>
                    <a:pt x="10935" y="1073"/>
                    <a:pt x="11097" y="1211"/>
                    <a:pt x="11247" y="1348"/>
                  </a:cubicBezTo>
                  <a:cubicBezTo>
                    <a:pt x="11410" y="1498"/>
                    <a:pt x="11585" y="1673"/>
                    <a:pt x="11710" y="1861"/>
                  </a:cubicBezTo>
                  <a:cubicBezTo>
                    <a:pt x="11947" y="2223"/>
                    <a:pt x="12097" y="2673"/>
                    <a:pt x="12210" y="3098"/>
                  </a:cubicBezTo>
                  <a:cubicBezTo>
                    <a:pt x="12322" y="3548"/>
                    <a:pt x="12385" y="4010"/>
                    <a:pt x="12422" y="4472"/>
                  </a:cubicBezTo>
                  <a:cubicBezTo>
                    <a:pt x="12472" y="4922"/>
                    <a:pt x="12472" y="5360"/>
                    <a:pt x="12510" y="5810"/>
                  </a:cubicBezTo>
                  <a:cubicBezTo>
                    <a:pt x="12547" y="6222"/>
                    <a:pt x="12597" y="6634"/>
                    <a:pt x="12684" y="7047"/>
                  </a:cubicBezTo>
                  <a:cubicBezTo>
                    <a:pt x="12722" y="7247"/>
                    <a:pt x="12772" y="7447"/>
                    <a:pt x="12872" y="7634"/>
                  </a:cubicBezTo>
                  <a:cubicBezTo>
                    <a:pt x="12984" y="7834"/>
                    <a:pt x="13109" y="8034"/>
                    <a:pt x="13184" y="8259"/>
                  </a:cubicBezTo>
                  <a:cubicBezTo>
                    <a:pt x="13434" y="8934"/>
                    <a:pt x="13047" y="9671"/>
                    <a:pt x="13159" y="10371"/>
                  </a:cubicBezTo>
                  <a:cubicBezTo>
                    <a:pt x="13222" y="10733"/>
                    <a:pt x="13484" y="11033"/>
                    <a:pt x="13659" y="11346"/>
                  </a:cubicBezTo>
                  <a:cubicBezTo>
                    <a:pt x="13747" y="11496"/>
                    <a:pt x="13822" y="11670"/>
                    <a:pt x="13822" y="11845"/>
                  </a:cubicBezTo>
                  <a:cubicBezTo>
                    <a:pt x="13834" y="12058"/>
                    <a:pt x="13734" y="12258"/>
                    <a:pt x="13659" y="12445"/>
                  </a:cubicBezTo>
                  <a:cubicBezTo>
                    <a:pt x="13397" y="13145"/>
                    <a:pt x="13747" y="13807"/>
                    <a:pt x="13972" y="14457"/>
                  </a:cubicBezTo>
                  <a:cubicBezTo>
                    <a:pt x="14034" y="14620"/>
                    <a:pt x="14109" y="14807"/>
                    <a:pt x="14109" y="14995"/>
                  </a:cubicBezTo>
                  <a:cubicBezTo>
                    <a:pt x="14109" y="15207"/>
                    <a:pt x="13984" y="15419"/>
                    <a:pt x="13897" y="15607"/>
                  </a:cubicBezTo>
                  <a:cubicBezTo>
                    <a:pt x="13722" y="15994"/>
                    <a:pt x="13522" y="16382"/>
                    <a:pt x="13234" y="16694"/>
                  </a:cubicBezTo>
                  <a:cubicBezTo>
                    <a:pt x="13109" y="16832"/>
                    <a:pt x="12959" y="16957"/>
                    <a:pt x="12784" y="17044"/>
                  </a:cubicBezTo>
                  <a:cubicBezTo>
                    <a:pt x="12597" y="17144"/>
                    <a:pt x="12372" y="17169"/>
                    <a:pt x="12185" y="17269"/>
                  </a:cubicBezTo>
                  <a:cubicBezTo>
                    <a:pt x="11997" y="17356"/>
                    <a:pt x="11847" y="17506"/>
                    <a:pt x="11685" y="17606"/>
                  </a:cubicBezTo>
                  <a:cubicBezTo>
                    <a:pt x="11497" y="17744"/>
                    <a:pt x="11297" y="17856"/>
                    <a:pt x="11072" y="17919"/>
                  </a:cubicBezTo>
                  <a:cubicBezTo>
                    <a:pt x="10648" y="18044"/>
                    <a:pt x="10210" y="18119"/>
                    <a:pt x="9760" y="18131"/>
                  </a:cubicBezTo>
                  <a:cubicBezTo>
                    <a:pt x="9298" y="18144"/>
                    <a:pt x="8823" y="18156"/>
                    <a:pt x="8361" y="18156"/>
                  </a:cubicBezTo>
                  <a:cubicBezTo>
                    <a:pt x="7886" y="18156"/>
                    <a:pt x="7411" y="18144"/>
                    <a:pt x="6936" y="18106"/>
                  </a:cubicBezTo>
                  <a:cubicBezTo>
                    <a:pt x="6599" y="18094"/>
                    <a:pt x="6211" y="18094"/>
                    <a:pt x="5899" y="17956"/>
                  </a:cubicBezTo>
                  <a:cubicBezTo>
                    <a:pt x="5499" y="17806"/>
                    <a:pt x="5336" y="17419"/>
                    <a:pt x="5024" y="17157"/>
                  </a:cubicBezTo>
                  <a:cubicBezTo>
                    <a:pt x="4724" y="16894"/>
                    <a:pt x="4324" y="16782"/>
                    <a:pt x="3999" y="16569"/>
                  </a:cubicBezTo>
                  <a:cubicBezTo>
                    <a:pt x="3662" y="16344"/>
                    <a:pt x="3374" y="16032"/>
                    <a:pt x="3137" y="15707"/>
                  </a:cubicBezTo>
                  <a:cubicBezTo>
                    <a:pt x="2912" y="15382"/>
                    <a:pt x="2662" y="15070"/>
                    <a:pt x="2437" y="14745"/>
                  </a:cubicBezTo>
                  <a:cubicBezTo>
                    <a:pt x="2312" y="14595"/>
                    <a:pt x="2225" y="14420"/>
                    <a:pt x="2112" y="14257"/>
                  </a:cubicBezTo>
                  <a:cubicBezTo>
                    <a:pt x="2000" y="14082"/>
                    <a:pt x="1862" y="13932"/>
                    <a:pt x="1725" y="13782"/>
                  </a:cubicBezTo>
                  <a:cubicBezTo>
                    <a:pt x="1450" y="13457"/>
                    <a:pt x="1137" y="13145"/>
                    <a:pt x="913" y="12783"/>
                  </a:cubicBezTo>
                  <a:cubicBezTo>
                    <a:pt x="700" y="12458"/>
                    <a:pt x="550" y="12070"/>
                    <a:pt x="525" y="11683"/>
                  </a:cubicBezTo>
                  <a:cubicBezTo>
                    <a:pt x="513" y="11633"/>
                    <a:pt x="488" y="11595"/>
                    <a:pt x="450" y="11570"/>
                  </a:cubicBezTo>
                  <a:cubicBezTo>
                    <a:pt x="350" y="10896"/>
                    <a:pt x="338" y="10196"/>
                    <a:pt x="325" y="9521"/>
                  </a:cubicBezTo>
                  <a:cubicBezTo>
                    <a:pt x="313" y="8721"/>
                    <a:pt x="475" y="7946"/>
                    <a:pt x="700" y="7172"/>
                  </a:cubicBezTo>
                  <a:cubicBezTo>
                    <a:pt x="838" y="6722"/>
                    <a:pt x="1000" y="6284"/>
                    <a:pt x="1175" y="5860"/>
                  </a:cubicBezTo>
                  <a:cubicBezTo>
                    <a:pt x="1337" y="5447"/>
                    <a:pt x="1487" y="5022"/>
                    <a:pt x="1762" y="4672"/>
                  </a:cubicBezTo>
                  <a:cubicBezTo>
                    <a:pt x="2025" y="4335"/>
                    <a:pt x="2350" y="4048"/>
                    <a:pt x="2662" y="3760"/>
                  </a:cubicBezTo>
                  <a:cubicBezTo>
                    <a:pt x="3025" y="3435"/>
                    <a:pt x="3387" y="3110"/>
                    <a:pt x="3749" y="2798"/>
                  </a:cubicBezTo>
                  <a:cubicBezTo>
                    <a:pt x="4099" y="2485"/>
                    <a:pt x="4449" y="2186"/>
                    <a:pt x="4774" y="1848"/>
                  </a:cubicBezTo>
                  <a:cubicBezTo>
                    <a:pt x="5099" y="1523"/>
                    <a:pt x="5499" y="1261"/>
                    <a:pt x="5911" y="1061"/>
                  </a:cubicBezTo>
                  <a:cubicBezTo>
                    <a:pt x="6324" y="861"/>
                    <a:pt x="6774" y="748"/>
                    <a:pt x="7223" y="648"/>
                  </a:cubicBezTo>
                  <a:cubicBezTo>
                    <a:pt x="7661" y="561"/>
                    <a:pt x="8111" y="473"/>
                    <a:pt x="8548" y="423"/>
                  </a:cubicBezTo>
                  <a:cubicBezTo>
                    <a:pt x="8706" y="403"/>
                    <a:pt x="8864" y="393"/>
                    <a:pt x="9022" y="393"/>
                  </a:cubicBezTo>
                  <a:close/>
                  <a:moveTo>
                    <a:pt x="9132" y="0"/>
                  </a:moveTo>
                  <a:cubicBezTo>
                    <a:pt x="8468" y="0"/>
                    <a:pt x="7793" y="173"/>
                    <a:pt x="7161" y="323"/>
                  </a:cubicBezTo>
                  <a:cubicBezTo>
                    <a:pt x="6711" y="423"/>
                    <a:pt x="6261" y="561"/>
                    <a:pt x="5836" y="748"/>
                  </a:cubicBezTo>
                  <a:cubicBezTo>
                    <a:pt x="5386" y="936"/>
                    <a:pt x="5011" y="1223"/>
                    <a:pt x="4612" y="1498"/>
                  </a:cubicBezTo>
                  <a:cubicBezTo>
                    <a:pt x="4212" y="1786"/>
                    <a:pt x="3874" y="2136"/>
                    <a:pt x="3512" y="2473"/>
                  </a:cubicBezTo>
                  <a:cubicBezTo>
                    <a:pt x="3149" y="2823"/>
                    <a:pt x="2787" y="3173"/>
                    <a:pt x="2425" y="3535"/>
                  </a:cubicBezTo>
                  <a:cubicBezTo>
                    <a:pt x="2100" y="3848"/>
                    <a:pt x="1775" y="4172"/>
                    <a:pt x="1525" y="4547"/>
                  </a:cubicBezTo>
                  <a:cubicBezTo>
                    <a:pt x="1262" y="4922"/>
                    <a:pt x="1100" y="5360"/>
                    <a:pt x="925" y="5797"/>
                  </a:cubicBezTo>
                  <a:cubicBezTo>
                    <a:pt x="600" y="6634"/>
                    <a:pt x="313" y="7459"/>
                    <a:pt x="188" y="8359"/>
                  </a:cubicBezTo>
                  <a:cubicBezTo>
                    <a:pt x="125" y="8759"/>
                    <a:pt x="63" y="9171"/>
                    <a:pt x="38" y="9584"/>
                  </a:cubicBezTo>
                  <a:cubicBezTo>
                    <a:pt x="0" y="9996"/>
                    <a:pt x="13" y="10408"/>
                    <a:pt x="63" y="10821"/>
                  </a:cubicBezTo>
                  <a:cubicBezTo>
                    <a:pt x="100" y="11196"/>
                    <a:pt x="188" y="11558"/>
                    <a:pt x="263" y="11920"/>
                  </a:cubicBezTo>
                  <a:cubicBezTo>
                    <a:pt x="313" y="12245"/>
                    <a:pt x="450" y="12533"/>
                    <a:pt x="650" y="12808"/>
                  </a:cubicBezTo>
                  <a:cubicBezTo>
                    <a:pt x="913" y="13145"/>
                    <a:pt x="1212" y="13445"/>
                    <a:pt x="1487" y="13770"/>
                  </a:cubicBezTo>
                  <a:cubicBezTo>
                    <a:pt x="1787" y="14082"/>
                    <a:pt x="2112" y="14432"/>
                    <a:pt x="2300" y="14832"/>
                  </a:cubicBezTo>
                  <a:cubicBezTo>
                    <a:pt x="2500" y="15220"/>
                    <a:pt x="2662" y="15619"/>
                    <a:pt x="2912" y="15982"/>
                  </a:cubicBezTo>
                  <a:cubicBezTo>
                    <a:pt x="3149" y="16319"/>
                    <a:pt x="3437" y="16607"/>
                    <a:pt x="3799" y="16807"/>
                  </a:cubicBezTo>
                  <a:cubicBezTo>
                    <a:pt x="4199" y="17019"/>
                    <a:pt x="4637" y="17107"/>
                    <a:pt x="4924" y="17469"/>
                  </a:cubicBezTo>
                  <a:cubicBezTo>
                    <a:pt x="5186" y="17806"/>
                    <a:pt x="5374" y="18144"/>
                    <a:pt x="5786" y="18319"/>
                  </a:cubicBezTo>
                  <a:cubicBezTo>
                    <a:pt x="6095" y="18451"/>
                    <a:pt x="6434" y="18496"/>
                    <a:pt x="6767" y="18496"/>
                  </a:cubicBezTo>
                  <a:cubicBezTo>
                    <a:pt x="6811" y="18496"/>
                    <a:pt x="6855" y="18495"/>
                    <a:pt x="6898" y="18494"/>
                  </a:cubicBezTo>
                  <a:cubicBezTo>
                    <a:pt x="7873" y="18456"/>
                    <a:pt x="8835" y="18419"/>
                    <a:pt x="9798" y="18369"/>
                  </a:cubicBezTo>
                  <a:cubicBezTo>
                    <a:pt x="9916" y="18362"/>
                    <a:pt x="10035" y="18359"/>
                    <a:pt x="10155" y="18359"/>
                  </a:cubicBezTo>
                  <a:cubicBezTo>
                    <a:pt x="10276" y="18359"/>
                    <a:pt x="10398" y="18362"/>
                    <a:pt x="10523" y="18369"/>
                  </a:cubicBezTo>
                  <a:cubicBezTo>
                    <a:pt x="10747" y="18369"/>
                    <a:pt x="10972" y="18344"/>
                    <a:pt x="11185" y="18281"/>
                  </a:cubicBezTo>
                  <a:cubicBezTo>
                    <a:pt x="11397" y="18231"/>
                    <a:pt x="11622" y="18144"/>
                    <a:pt x="11797" y="18019"/>
                  </a:cubicBezTo>
                  <a:cubicBezTo>
                    <a:pt x="11985" y="17881"/>
                    <a:pt x="12060" y="17619"/>
                    <a:pt x="12260" y="17519"/>
                  </a:cubicBezTo>
                  <a:cubicBezTo>
                    <a:pt x="12460" y="17419"/>
                    <a:pt x="12697" y="17406"/>
                    <a:pt x="12897" y="17319"/>
                  </a:cubicBezTo>
                  <a:cubicBezTo>
                    <a:pt x="13084" y="17231"/>
                    <a:pt x="13247" y="17119"/>
                    <a:pt x="13409" y="16969"/>
                  </a:cubicBezTo>
                  <a:cubicBezTo>
                    <a:pt x="13734" y="16682"/>
                    <a:pt x="13972" y="16282"/>
                    <a:pt x="14159" y="15894"/>
                  </a:cubicBezTo>
                  <a:cubicBezTo>
                    <a:pt x="14347" y="15519"/>
                    <a:pt x="14634" y="15107"/>
                    <a:pt x="14521" y="14682"/>
                  </a:cubicBezTo>
                  <a:cubicBezTo>
                    <a:pt x="14422" y="14307"/>
                    <a:pt x="14222" y="13957"/>
                    <a:pt x="14072" y="13607"/>
                  </a:cubicBezTo>
                  <a:cubicBezTo>
                    <a:pt x="13909" y="13258"/>
                    <a:pt x="13809" y="12883"/>
                    <a:pt x="13922" y="12508"/>
                  </a:cubicBezTo>
                  <a:cubicBezTo>
                    <a:pt x="13972" y="12333"/>
                    <a:pt x="14059" y="12158"/>
                    <a:pt x="14097" y="11970"/>
                  </a:cubicBezTo>
                  <a:cubicBezTo>
                    <a:pt x="14122" y="11783"/>
                    <a:pt x="14097" y="11583"/>
                    <a:pt x="14034" y="11396"/>
                  </a:cubicBezTo>
                  <a:cubicBezTo>
                    <a:pt x="13909" y="11046"/>
                    <a:pt x="13684" y="10733"/>
                    <a:pt x="13584" y="10371"/>
                  </a:cubicBezTo>
                  <a:cubicBezTo>
                    <a:pt x="13484" y="10008"/>
                    <a:pt x="13522" y="9671"/>
                    <a:pt x="13559" y="9296"/>
                  </a:cubicBezTo>
                  <a:cubicBezTo>
                    <a:pt x="13609" y="8909"/>
                    <a:pt x="13609" y="8534"/>
                    <a:pt x="13497" y="8159"/>
                  </a:cubicBezTo>
                  <a:cubicBezTo>
                    <a:pt x="13422" y="7946"/>
                    <a:pt x="13322" y="7734"/>
                    <a:pt x="13272" y="7522"/>
                  </a:cubicBezTo>
                  <a:cubicBezTo>
                    <a:pt x="13209" y="7297"/>
                    <a:pt x="13122" y="7084"/>
                    <a:pt x="13047" y="6859"/>
                  </a:cubicBezTo>
                  <a:cubicBezTo>
                    <a:pt x="12759" y="5959"/>
                    <a:pt x="12697" y="5010"/>
                    <a:pt x="12584" y="4072"/>
                  </a:cubicBezTo>
                  <a:cubicBezTo>
                    <a:pt x="12535" y="3623"/>
                    <a:pt x="12460" y="3160"/>
                    <a:pt x="12322" y="2723"/>
                  </a:cubicBezTo>
                  <a:cubicBezTo>
                    <a:pt x="12197" y="2285"/>
                    <a:pt x="11985" y="1886"/>
                    <a:pt x="11772" y="1486"/>
                  </a:cubicBezTo>
                  <a:cubicBezTo>
                    <a:pt x="11372" y="723"/>
                    <a:pt x="10610" y="236"/>
                    <a:pt x="9773" y="61"/>
                  </a:cubicBezTo>
                  <a:cubicBezTo>
                    <a:pt x="9562" y="18"/>
                    <a:pt x="9348" y="0"/>
                    <a:pt x="9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 name="Google Shape;969;p5"/>
            <p:cNvSpPr/>
            <p:nvPr/>
          </p:nvSpPr>
          <p:spPr>
            <a:xfrm>
              <a:off x="6218100" y="2082725"/>
              <a:ext cx="60950" cy="73800"/>
            </a:xfrm>
            <a:custGeom>
              <a:avLst/>
              <a:gdLst/>
              <a:ahLst/>
              <a:cxnLst/>
              <a:rect l="l" t="t" r="r" b="b"/>
              <a:pathLst>
                <a:path w="2438" h="2952" extrusionOk="0">
                  <a:moveTo>
                    <a:pt x="161" y="1"/>
                  </a:moveTo>
                  <a:cubicBezTo>
                    <a:pt x="125" y="1"/>
                    <a:pt x="89" y="23"/>
                    <a:pt x="76" y="62"/>
                  </a:cubicBezTo>
                  <a:cubicBezTo>
                    <a:pt x="38" y="174"/>
                    <a:pt x="1" y="349"/>
                    <a:pt x="63" y="462"/>
                  </a:cubicBezTo>
                  <a:cubicBezTo>
                    <a:pt x="105" y="524"/>
                    <a:pt x="154" y="540"/>
                    <a:pt x="209" y="540"/>
                  </a:cubicBezTo>
                  <a:cubicBezTo>
                    <a:pt x="253" y="540"/>
                    <a:pt x="300" y="530"/>
                    <a:pt x="351" y="524"/>
                  </a:cubicBezTo>
                  <a:cubicBezTo>
                    <a:pt x="355" y="524"/>
                    <a:pt x="360" y="524"/>
                    <a:pt x="365" y="524"/>
                  </a:cubicBezTo>
                  <a:cubicBezTo>
                    <a:pt x="694" y="524"/>
                    <a:pt x="915" y="952"/>
                    <a:pt x="1088" y="1174"/>
                  </a:cubicBezTo>
                  <a:cubicBezTo>
                    <a:pt x="1188" y="1299"/>
                    <a:pt x="1288" y="1424"/>
                    <a:pt x="1388" y="1536"/>
                  </a:cubicBezTo>
                  <a:cubicBezTo>
                    <a:pt x="1500" y="1661"/>
                    <a:pt x="1625" y="1761"/>
                    <a:pt x="1750" y="1861"/>
                  </a:cubicBezTo>
                  <a:cubicBezTo>
                    <a:pt x="2013" y="2099"/>
                    <a:pt x="2113" y="2449"/>
                    <a:pt x="2100" y="2799"/>
                  </a:cubicBezTo>
                  <a:cubicBezTo>
                    <a:pt x="2094" y="2902"/>
                    <a:pt x="2168" y="2952"/>
                    <a:pt x="2246" y="2952"/>
                  </a:cubicBezTo>
                  <a:cubicBezTo>
                    <a:pt x="2329" y="2952"/>
                    <a:pt x="2419" y="2895"/>
                    <a:pt x="2425" y="2786"/>
                  </a:cubicBezTo>
                  <a:cubicBezTo>
                    <a:pt x="2438" y="2461"/>
                    <a:pt x="2313" y="2174"/>
                    <a:pt x="2113" y="1924"/>
                  </a:cubicBezTo>
                  <a:cubicBezTo>
                    <a:pt x="2013" y="1799"/>
                    <a:pt x="1900" y="1711"/>
                    <a:pt x="1775" y="1624"/>
                  </a:cubicBezTo>
                  <a:cubicBezTo>
                    <a:pt x="1625" y="1524"/>
                    <a:pt x="1500" y="1399"/>
                    <a:pt x="1388" y="1249"/>
                  </a:cubicBezTo>
                  <a:cubicBezTo>
                    <a:pt x="1175" y="999"/>
                    <a:pt x="988" y="737"/>
                    <a:pt x="726" y="549"/>
                  </a:cubicBezTo>
                  <a:cubicBezTo>
                    <a:pt x="626" y="474"/>
                    <a:pt x="526" y="412"/>
                    <a:pt x="401" y="374"/>
                  </a:cubicBezTo>
                  <a:cubicBezTo>
                    <a:pt x="363" y="362"/>
                    <a:pt x="288" y="349"/>
                    <a:pt x="263" y="324"/>
                  </a:cubicBezTo>
                  <a:cubicBezTo>
                    <a:pt x="251" y="312"/>
                    <a:pt x="276" y="237"/>
                    <a:pt x="263" y="212"/>
                  </a:cubicBezTo>
                  <a:cubicBezTo>
                    <a:pt x="263" y="149"/>
                    <a:pt x="251" y="112"/>
                    <a:pt x="238" y="62"/>
                  </a:cubicBezTo>
                  <a:cubicBezTo>
                    <a:pt x="226" y="20"/>
                    <a:pt x="194" y="1"/>
                    <a:pt x="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 name="Google Shape;970;p5"/>
            <p:cNvSpPr/>
            <p:nvPr/>
          </p:nvSpPr>
          <p:spPr>
            <a:xfrm>
              <a:off x="6258725" y="2078575"/>
              <a:ext cx="21575" cy="52150"/>
            </a:xfrm>
            <a:custGeom>
              <a:avLst/>
              <a:gdLst/>
              <a:ahLst/>
              <a:cxnLst/>
              <a:rect l="l" t="t" r="r" b="b"/>
              <a:pathLst>
                <a:path w="863" h="2086" extrusionOk="0">
                  <a:moveTo>
                    <a:pt x="836" y="1"/>
                  </a:moveTo>
                  <a:cubicBezTo>
                    <a:pt x="833" y="1"/>
                    <a:pt x="829" y="1"/>
                    <a:pt x="825" y="3"/>
                  </a:cubicBezTo>
                  <a:cubicBezTo>
                    <a:pt x="725" y="3"/>
                    <a:pt x="663" y="53"/>
                    <a:pt x="600" y="115"/>
                  </a:cubicBezTo>
                  <a:cubicBezTo>
                    <a:pt x="538" y="178"/>
                    <a:pt x="525" y="278"/>
                    <a:pt x="513" y="378"/>
                  </a:cubicBezTo>
                  <a:cubicBezTo>
                    <a:pt x="475" y="578"/>
                    <a:pt x="463" y="778"/>
                    <a:pt x="338" y="953"/>
                  </a:cubicBezTo>
                  <a:cubicBezTo>
                    <a:pt x="275" y="1028"/>
                    <a:pt x="200" y="1103"/>
                    <a:pt x="150" y="1190"/>
                  </a:cubicBezTo>
                  <a:cubicBezTo>
                    <a:pt x="100" y="1277"/>
                    <a:pt x="63" y="1365"/>
                    <a:pt x="50" y="1452"/>
                  </a:cubicBezTo>
                  <a:cubicBezTo>
                    <a:pt x="0" y="1640"/>
                    <a:pt x="13" y="1840"/>
                    <a:pt x="100" y="2015"/>
                  </a:cubicBezTo>
                  <a:cubicBezTo>
                    <a:pt x="120" y="2054"/>
                    <a:pt x="147" y="2085"/>
                    <a:pt x="188" y="2085"/>
                  </a:cubicBezTo>
                  <a:cubicBezTo>
                    <a:pt x="199" y="2085"/>
                    <a:pt x="212" y="2083"/>
                    <a:pt x="225" y="2077"/>
                  </a:cubicBezTo>
                  <a:cubicBezTo>
                    <a:pt x="275" y="2065"/>
                    <a:pt x="313" y="2002"/>
                    <a:pt x="288" y="1952"/>
                  </a:cubicBezTo>
                  <a:cubicBezTo>
                    <a:pt x="225" y="1802"/>
                    <a:pt x="200" y="1652"/>
                    <a:pt x="250" y="1490"/>
                  </a:cubicBezTo>
                  <a:cubicBezTo>
                    <a:pt x="288" y="1327"/>
                    <a:pt x="400" y="1190"/>
                    <a:pt x="525" y="1065"/>
                  </a:cubicBezTo>
                  <a:cubicBezTo>
                    <a:pt x="575" y="1003"/>
                    <a:pt x="638" y="940"/>
                    <a:pt x="675" y="865"/>
                  </a:cubicBezTo>
                  <a:cubicBezTo>
                    <a:pt x="725" y="778"/>
                    <a:pt x="738" y="690"/>
                    <a:pt x="738" y="590"/>
                  </a:cubicBezTo>
                  <a:cubicBezTo>
                    <a:pt x="750" y="503"/>
                    <a:pt x="738" y="415"/>
                    <a:pt x="725" y="328"/>
                  </a:cubicBezTo>
                  <a:cubicBezTo>
                    <a:pt x="725" y="290"/>
                    <a:pt x="738" y="240"/>
                    <a:pt x="738" y="203"/>
                  </a:cubicBezTo>
                  <a:cubicBezTo>
                    <a:pt x="750" y="140"/>
                    <a:pt x="763" y="90"/>
                    <a:pt x="825" y="53"/>
                  </a:cubicBezTo>
                  <a:cubicBezTo>
                    <a:pt x="858" y="42"/>
                    <a:pt x="862" y="1"/>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 name="Google Shape;971;p5"/>
            <p:cNvSpPr/>
            <p:nvPr/>
          </p:nvSpPr>
          <p:spPr>
            <a:xfrm>
              <a:off x="6277025" y="2019175"/>
              <a:ext cx="98250" cy="61725"/>
            </a:xfrm>
            <a:custGeom>
              <a:avLst/>
              <a:gdLst/>
              <a:ahLst/>
              <a:cxnLst/>
              <a:rect l="l" t="t" r="r" b="b"/>
              <a:pathLst>
                <a:path w="3930" h="2469" extrusionOk="0">
                  <a:moveTo>
                    <a:pt x="3739" y="0"/>
                  </a:moveTo>
                  <a:cubicBezTo>
                    <a:pt x="3635" y="0"/>
                    <a:pt x="3530" y="34"/>
                    <a:pt x="3430" y="67"/>
                  </a:cubicBezTo>
                  <a:cubicBezTo>
                    <a:pt x="3242" y="117"/>
                    <a:pt x="3067" y="192"/>
                    <a:pt x="2905" y="279"/>
                  </a:cubicBezTo>
                  <a:cubicBezTo>
                    <a:pt x="2742" y="379"/>
                    <a:pt x="2592" y="504"/>
                    <a:pt x="2442" y="629"/>
                  </a:cubicBezTo>
                  <a:cubicBezTo>
                    <a:pt x="2355" y="704"/>
                    <a:pt x="2268" y="779"/>
                    <a:pt x="2155" y="817"/>
                  </a:cubicBezTo>
                  <a:cubicBezTo>
                    <a:pt x="2055" y="842"/>
                    <a:pt x="1968" y="854"/>
                    <a:pt x="1868" y="879"/>
                  </a:cubicBezTo>
                  <a:cubicBezTo>
                    <a:pt x="1568" y="992"/>
                    <a:pt x="1393" y="1367"/>
                    <a:pt x="1243" y="1629"/>
                  </a:cubicBezTo>
                  <a:cubicBezTo>
                    <a:pt x="1118" y="1841"/>
                    <a:pt x="993" y="2004"/>
                    <a:pt x="768" y="2104"/>
                  </a:cubicBezTo>
                  <a:cubicBezTo>
                    <a:pt x="555" y="2191"/>
                    <a:pt x="343" y="2241"/>
                    <a:pt x="118" y="2279"/>
                  </a:cubicBezTo>
                  <a:cubicBezTo>
                    <a:pt x="1" y="2302"/>
                    <a:pt x="49" y="2469"/>
                    <a:pt x="158" y="2469"/>
                  </a:cubicBezTo>
                  <a:cubicBezTo>
                    <a:pt x="165" y="2469"/>
                    <a:pt x="173" y="2468"/>
                    <a:pt x="181" y="2466"/>
                  </a:cubicBezTo>
                  <a:cubicBezTo>
                    <a:pt x="555" y="2404"/>
                    <a:pt x="905" y="2316"/>
                    <a:pt x="1143" y="1991"/>
                  </a:cubicBezTo>
                  <a:cubicBezTo>
                    <a:pt x="1380" y="1679"/>
                    <a:pt x="1455" y="1204"/>
                    <a:pt x="1868" y="1067"/>
                  </a:cubicBezTo>
                  <a:cubicBezTo>
                    <a:pt x="1943" y="1047"/>
                    <a:pt x="2018" y="1045"/>
                    <a:pt x="2093" y="1045"/>
                  </a:cubicBezTo>
                  <a:cubicBezTo>
                    <a:pt x="2111" y="1045"/>
                    <a:pt x="2130" y="1045"/>
                    <a:pt x="2149" y="1045"/>
                  </a:cubicBezTo>
                  <a:cubicBezTo>
                    <a:pt x="2243" y="1045"/>
                    <a:pt x="2336" y="1042"/>
                    <a:pt x="2430" y="1004"/>
                  </a:cubicBezTo>
                  <a:cubicBezTo>
                    <a:pt x="2605" y="942"/>
                    <a:pt x="2755" y="829"/>
                    <a:pt x="2905" y="717"/>
                  </a:cubicBezTo>
                  <a:cubicBezTo>
                    <a:pt x="3055" y="604"/>
                    <a:pt x="3205" y="467"/>
                    <a:pt x="3367" y="354"/>
                  </a:cubicBezTo>
                  <a:cubicBezTo>
                    <a:pt x="3455" y="304"/>
                    <a:pt x="3542" y="254"/>
                    <a:pt x="3630" y="229"/>
                  </a:cubicBezTo>
                  <a:cubicBezTo>
                    <a:pt x="3717" y="204"/>
                    <a:pt x="3805" y="192"/>
                    <a:pt x="3892" y="154"/>
                  </a:cubicBezTo>
                  <a:cubicBezTo>
                    <a:pt x="3930" y="129"/>
                    <a:pt x="3930" y="54"/>
                    <a:pt x="3892" y="29"/>
                  </a:cubicBezTo>
                  <a:cubicBezTo>
                    <a:pt x="3842" y="9"/>
                    <a:pt x="3791" y="0"/>
                    <a:pt x="37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 name="Google Shape;972;p5"/>
            <p:cNvSpPr/>
            <p:nvPr/>
          </p:nvSpPr>
          <p:spPr>
            <a:xfrm>
              <a:off x="6385325" y="2023600"/>
              <a:ext cx="20250" cy="30025"/>
            </a:xfrm>
            <a:custGeom>
              <a:avLst/>
              <a:gdLst/>
              <a:ahLst/>
              <a:cxnLst/>
              <a:rect l="l" t="t" r="r" b="b"/>
              <a:pathLst>
                <a:path w="810" h="1201" extrusionOk="0">
                  <a:moveTo>
                    <a:pt x="106" y="0"/>
                  </a:moveTo>
                  <a:cubicBezTo>
                    <a:pt x="51" y="0"/>
                    <a:pt x="1" y="65"/>
                    <a:pt x="60" y="115"/>
                  </a:cubicBezTo>
                  <a:cubicBezTo>
                    <a:pt x="222" y="252"/>
                    <a:pt x="360" y="415"/>
                    <a:pt x="472" y="602"/>
                  </a:cubicBezTo>
                  <a:cubicBezTo>
                    <a:pt x="510" y="690"/>
                    <a:pt x="547" y="777"/>
                    <a:pt x="560" y="865"/>
                  </a:cubicBezTo>
                  <a:cubicBezTo>
                    <a:pt x="572" y="902"/>
                    <a:pt x="585" y="952"/>
                    <a:pt x="597" y="990"/>
                  </a:cubicBezTo>
                  <a:cubicBezTo>
                    <a:pt x="597" y="1015"/>
                    <a:pt x="610" y="1027"/>
                    <a:pt x="610" y="1052"/>
                  </a:cubicBezTo>
                  <a:cubicBezTo>
                    <a:pt x="610" y="1077"/>
                    <a:pt x="610" y="1102"/>
                    <a:pt x="610" y="1127"/>
                  </a:cubicBezTo>
                  <a:cubicBezTo>
                    <a:pt x="610" y="1173"/>
                    <a:pt x="647" y="1200"/>
                    <a:pt x="682" y="1200"/>
                  </a:cubicBezTo>
                  <a:cubicBezTo>
                    <a:pt x="704" y="1200"/>
                    <a:pt x="725" y="1189"/>
                    <a:pt x="735" y="1165"/>
                  </a:cubicBezTo>
                  <a:cubicBezTo>
                    <a:pt x="760" y="1115"/>
                    <a:pt x="760" y="1077"/>
                    <a:pt x="785" y="1027"/>
                  </a:cubicBezTo>
                  <a:cubicBezTo>
                    <a:pt x="810" y="965"/>
                    <a:pt x="810" y="915"/>
                    <a:pt x="797" y="852"/>
                  </a:cubicBezTo>
                  <a:cubicBezTo>
                    <a:pt x="772" y="740"/>
                    <a:pt x="735" y="627"/>
                    <a:pt x="672" y="527"/>
                  </a:cubicBezTo>
                  <a:cubicBezTo>
                    <a:pt x="547" y="315"/>
                    <a:pt x="347" y="152"/>
                    <a:pt x="147" y="15"/>
                  </a:cubicBezTo>
                  <a:cubicBezTo>
                    <a:pt x="134" y="5"/>
                    <a:pt x="120" y="0"/>
                    <a:pt x="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 name="Google Shape;973;p5"/>
            <p:cNvSpPr/>
            <p:nvPr/>
          </p:nvSpPr>
          <p:spPr>
            <a:xfrm>
              <a:off x="6397425" y="2042850"/>
              <a:ext cx="43775" cy="79425"/>
            </a:xfrm>
            <a:custGeom>
              <a:avLst/>
              <a:gdLst/>
              <a:ahLst/>
              <a:cxnLst/>
              <a:rect l="l" t="t" r="r" b="b"/>
              <a:pathLst>
                <a:path w="1751" h="3177" extrusionOk="0">
                  <a:moveTo>
                    <a:pt x="153" y="1"/>
                  </a:moveTo>
                  <a:cubicBezTo>
                    <a:pt x="77" y="1"/>
                    <a:pt x="1" y="54"/>
                    <a:pt x="1" y="157"/>
                  </a:cubicBezTo>
                  <a:cubicBezTo>
                    <a:pt x="13" y="507"/>
                    <a:pt x="88" y="844"/>
                    <a:pt x="463" y="957"/>
                  </a:cubicBezTo>
                  <a:cubicBezTo>
                    <a:pt x="613" y="994"/>
                    <a:pt x="763" y="1019"/>
                    <a:pt x="913" y="1107"/>
                  </a:cubicBezTo>
                  <a:cubicBezTo>
                    <a:pt x="1051" y="1194"/>
                    <a:pt x="1163" y="1332"/>
                    <a:pt x="1238" y="1494"/>
                  </a:cubicBezTo>
                  <a:cubicBezTo>
                    <a:pt x="1388" y="1782"/>
                    <a:pt x="1301" y="2132"/>
                    <a:pt x="1438" y="2419"/>
                  </a:cubicBezTo>
                  <a:cubicBezTo>
                    <a:pt x="1475" y="2507"/>
                    <a:pt x="1513" y="2582"/>
                    <a:pt x="1463" y="2669"/>
                  </a:cubicBezTo>
                  <a:cubicBezTo>
                    <a:pt x="1438" y="2719"/>
                    <a:pt x="1413" y="2769"/>
                    <a:pt x="1388" y="2831"/>
                  </a:cubicBezTo>
                  <a:cubicBezTo>
                    <a:pt x="1350" y="2944"/>
                    <a:pt x="1350" y="3056"/>
                    <a:pt x="1438" y="3144"/>
                  </a:cubicBezTo>
                  <a:cubicBezTo>
                    <a:pt x="1461" y="3167"/>
                    <a:pt x="1489" y="3177"/>
                    <a:pt x="1516" y="3177"/>
                  </a:cubicBezTo>
                  <a:cubicBezTo>
                    <a:pt x="1578" y="3177"/>
                    <a:pt x="1638" y="3126"/>
                    <a:pt x="1638" y="3056"/>
                  </a:cubicBezTo>
                  <a:cubicBezTo>
                    <a:pt x="1638" y="2931"/>
                    <a:pt x="1688" y="2844"/>
                    <a:pt x="1713" y="2744"/>
                  </a:cubicBezTo>
                  <a:cubicBezTo>
                    <a:pt x="1750" y="2607"/>
                    <a:pt x="1688" y="2519"/>
                    <a:pt x="1613" y="2394"/>
                  </a:cubicBezTo>
                  <a:cubicBezTo>
                    <a:pt x="1525" y="2232"/>
                    <a:pt x="1488" y="2082"/>
                    <a:pt x="1488" y="1894"/>
                  </a:cubicBezTo>
                  <a:cubicBezTo>
                    <a:pt x="1488" y="1744"/>
                    <a:pt x="1500" y="1607"/>
                    <a:pt x="1450" y="1457"/>
                  </a:cubicBezTo>
                  <a:cubicBezTo>
                    <a:pt x="1375" y="1194"/>
                    <a:pt x="1201" y="957"/>
                    <a:pt x="963" y="794"/>
                  </a:cubicBezTo>
                  <a:cubicBezTo>
                    <a:pt x="838" y="707"/>
                    <a:pt x="701" y="670"/>
                    <a:pt x="538" y="620"/>
                  </a:cubicBezTo>
                  <a:cubicBezTo>
                    <a:pt x="326" y="557"/>
                    <a:pt x="313" y="345"/>
                    <a:pt x="301" y="145"/>
                  </a:cubicBezTo>
                  <a:cubicBezTo>
                    <a:pt x="295" y="48"/>
                    <a:pt x="224"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 name="Google Shape;974;p5"/>
            <p:cNvSpPr/>
            <p:nvPr/>
          </p:nvSpPr>
          <p:spPr>
            <a:xfrm>
              <a:off x="6210500" y="2312975"/>
              <a:ext cx="81500" cy="50325"/>
            </a:xfrm>
            <a:custGeom>
              <a:avLst/>
              <a:gdLst/>
              <a:ahLst/>
              <a:cxnLst/>
              <a:rect l="l" t="t" r="r" b="b"/>
              <a:pathLst>
                <a:path w="3260" h="2013" extrusionOk="0">
                  <a:moveTo>
                    <a:pt x="61" y="0"/>
                  </a:moveTo>
                  <a:cubicBezTo>
                    <a:pt x="25" y="0"/>
                    <a:pt x="0" y="47"/>
                    <a:pt x="30" y="87"/>
                  </a:cubicBezTo>
                  <a:cubicBezTo>
                    <a:pt x="242" y="312"/>
                    <a:pt x="505" y="499"/>
                    <a:pt x="805" y="624"/>
                  </a:cubicBezTo>
                  <a:cubicBezTo>
                    <a:pt x="955" y="687"/>
                    <a:pt x="1117" y="749"/>
                    <a:pt x="1254" y="812"/>
                  </a:cubicBezTo>
                  <a:cubicBezTo>
                    <a:pt x="1429" y="899"/>
                    <a:pt x="1529" y="1037"/>
                    <a:pt x="1642" y="1162"/>
                  </a:cubicBezTo>
                  <a:cubicBezTo>
                    <a:pt x="1842" y="1374"/>
                    <a:pt x="2092" y="1499"/>
                    <a:pt x="2367" y="1599"/>
                  </a:cubicBezTo>
                  <a:cubicBezTo>
                    <a:pt x="2504" y="1649"/>
                    <a:pt x="2642" y="1699"/>
                    <a:pt x="2779" y="1761"/>
                  </a:cubicBezTo>
                  <a:cubicBezTo>
                    <a:pt x="2917" y="1824"/>
                    <a:pt x="3017" y="1911"/>
                    <a:pt x="3129" y="1999"/>
                  </a:cubicBezTo>
                  <a:cubicBezTo>
                    <a:pt x="3143" y="2008"/>
                    <a:pt x="3157" y="2012"/>
                    <a:pt x="3170" y="2012"/>
                  </a:cubicBezTo>
                  <a:cubicBezTo>
                    <a:pt x="3224" y="2012"/>
                    <a:pt x="3259" y="1939"/>
                    <a:pt x="3229" y="1899"/>
                  </a:cubicBezTo>
                  <a:cubicBezTo>
                    <a:pt x="3116" y="1674"/>
                    <a:pt x="2804" y="1574"/>
                    <a:pt x="2579" y="1499"/>
                  </a:cubicBezTo>
                  <a:cubicBezTo>
                    <a:pt x="2442" y="1449"/>
                    <a:pt x="2292" y="1399"/>
                    <a:pt x="2167" y="1311"/>
                  </a:cubicBezTo>
                  <a:cubicBezTo>
                    <a:pt x="2017" y="1211"/>
                    <a:pt x="1954" y="1062"/>
                    <a:pt x="1854" y="924"/>
                  </a:cubicBezTo>
                  <a:cubicBezTo>
                    <a:pt x="1767" y="799"/>
                    <a:pt x="1667" y="687"/>
                    <a:pt x="1529" y="637"/>
                  </a:cubicBezTo>
                  <a:cubicBezTo>
                    <a:pt x="1367" y="574"/>
                    <a:pt x="1192" y="587"/>
                    <a:pt x="1030" y="549"/>
                  </a:cubicBezTo>
                  <a:cubicBezTo>
                    <a:pt x="667" y="487"/>
                    <a:pt x="342" y="262"/>
                    <a:pt x="92" y="12"/>
                  </a:cubicBezTo>
                  <a:cubicBezTo>
                    <a:pt x="82" y="4"/>
                    <a:pt x="71"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 name="Google Shape;975;p5"/>
            <p:cNvSpPr/>
            <p:nvPr/>
          </p:nvSpPr>
          <p:spPr>
            <a:xfrm>
              <a:off x="6219575" y="2177625"/>
              <a:ext cx="36300" cy="33675"/>
            </a:xfrm>
            <a:custGeom>
              <a:avLst/>
              <a:gdLst/>
              <a:ahLst/>
              <a:cxnLst/>
              <a:rect l="l" t="t" r="r" b="b"/>
              <a:pathLst>
                <a:path w="1452" h="1347" extrusionOk="0">
                  <a:moveTo>
                    <a:pt x="60" y="1"/>
                  </a:moveTo>
                  <a:cubicBezTo>
                    <a:pt x="30" y="1"/>
                    <a:pt x="1" y="25"/>
                    <a:pt x="17" y="65"/>
                  </a:cubicBezTo>
                  <a:cubicBezTo>
                    <a:pt x="129" y="365"/>
                    <a:pt x="304" y="615"/>
                    <a:pt x="567" y="802"/>
                  </a:cubicBezTo>
                  <a:cubicBezTo>
                    <a:pt x="679" y="890"/>
                    <a:pt x="804" y="965"/>
                    <a:pt x="929" y="1052"/>
                  </a:cubicBezTo>
                  <a:cubicBezTo>
                    <a:pt x="1041" y="1139"/>
                    <a:pt x="1141" y="1264"/>
                    <a:pt x="1279" y="1339"/>
                  </a:cubicBezTo>
                  <a:cubicBezTo>
                    <a:pt x="1294" y="1344"/>
                    <a:pt x="1310" y="1347"/>
                    <a:pt x="1326" y="1347"/>
                  </a:cubicBezTo>
                  <a:cubicBezTo>
                    <a:pt x="1389" y="1347"/>
                    <a:pt x="1451" y="1307"/>
                    <a:pt x="1441" y="1227"/>
                  </a:cubicBezTo>
                  <a:cubicBezTo>
                    <a:pt x="1429" y="1139"/>
                    <a:pt x="1416" y="1089"/>
                    <a:pt x="1354" y="1027"/>
                  </a:cubicBezTo>
                  <a:cubicBezTo>
                    <a:pt x="1304" y="965"/>
                    <a:pt x="1241" y="927"/>
                    <a:pt x="1179" y="890"/>
                  </a:cubicBezTo>
                  <a:cubicBezTo>
                    <a:pt x="1054" y="815"/>
                    <a:pt x="916" y="752"/>
                    <a:pt x="792" y="690"/>
                  </a:cubicBezTo>
                  <a:cubicBezTo>
                    <a:pt x="504" y="552"/>
                    <a:pt x="229" y="327"/>
                    <a:pt x="104" y="27"/>
                  </a:cubicBezTo>
                  <a:cubicBezTo>
                    <a:pt x="95" y="9"/>
                    <a:pt x="77" y="1"/>
                    <a:pt x="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 name="Google Shape;976;p5"/>
            <p:cNvSpPr/>
            <p:nvPr/>
          </p:nvSpPr>
          <p:spPr>
            <a:xfrm>
              <a:off x="6194975" y="2149475"/>
              <a:ext cx="58450" cy="14900"/>
            </a:xfrm>
            <a:custGeom>
              <a:avLst/>
              <a:gdLst/>
              <a:ahLst/>
              <a:cxnLst/>
              <a:rect l="l" t="t" r="r" b="b"/>
              <a:pathLst>
                <a:path w="2338" h="596" extrusionOk="0">
                  <a:moveTo>
                    <a:pt x="632" y="0"/>
                  </a:moveTo>
                  <a:cubicBezTo>
                    <a:pt x="576" y="0"/>
                    <a:pt x="520" y="4"/>
                    <a:pt x="463" y="4"/>
                  </a:cubicBezTo>
                  <a:cubicBezTo>
                    <a:pt x="338" y="4"/>
                    <a:pt x="201" y="16"/>
                    <a:pt x="63" y="29"/>
                  </a:cubicBezTo>
                  <a:cubicBezTo>
                    <a:pt x="13" y="41"/>
                    <a:pt x="1" y="116"/>
                    <a:pt x="51" y="116"/>
                  </a:cubicBezTo>
                  <a:cubicBezTo>
                    <a:pt x="163" y="129"/>
                    <a:pt x="276" y="154"/>
                    <a:pt x="376" y="154"/>
                  </a:cubicBezTo>
                  <a:lnTo>
                    <a:pt x="701" y="154"/>
                  </a:lnTo>
                  <a:cubicBezTo>
                    <a:pt x="751" y="166"/>
                    <a:pt x="801" y="166"/>
                    <a:pt x="838" y="191"/>
                  </a:cubicBezTo>
                  <a:cubicBezTo>
                    <a:pt x="876" y="216"/>
                    <a:pt x="888" y="266"/>
                    <a:pt x="926" y="291"/>
                  </a:cubicBezTo>
                  <a:cubicBezTo>
                    <a:pt x="955" y="335"/>
                    <a:pt x="997" y="353"/>
                    <a:pt x="1042" y="353"/>
                  </a:cubicBezTo>
                  <a:cubicBezTo>
                    <a:pt x="1074" y="353"/>
                    <a:pt x="1107" y="344"/>
                    <a:pt x="1138" y="328"/>
                  </a:cubicBezTo>
                  <a:cubicBezTo>
                    <a:pt x="1203" y="304"/>
                    <a:pt x="1267" y="290"/>
                    <a:pt x="1335" y="290"/>
                  </a:cubicBezTo>
                  <a:cubicBezTo>
                    <a:pt x="1372" y="290"/>
                    <a:pt x="1411" y="295"/>
                    <a:pt x="1451" y="303"/>
                  </a:cubicBezTo>
                  <a:cubicBezTo>
                    <a:pt x="1551" y="328"/>
                    <a:pt x="1651" y="353"/>
                    <a:pt x="1763" y="366"/>
                  </a:cubicBezTo>
                  <a:cubicBezTo>
                    <a:pt x="1773" y="367"/>
                    <a:pt x="1783" y="367"/>
                    <a:pt x="1794" y="367"/>
                  </a:cubicBezTo>
                  <a:cubicBezTo>
                    <a:pt x="1850" y="367"/>
                    <a:pt x="1921" y="358"/>
                    <a:pt x="1989" y="358"/>
                  </a:cubicBezTo>
                  <a:cubicBezTo>
                    <a:pt x="2112" y="358"/>
                    <a:pt x="2225" y="388"/>
                    <a:pt x="2225" y="553"/>
                  </a:cubicBezTo>
                  <a:cubicBezTo>
                    <a:pt x="2225" y="580"/>
                    <a:pt x="2250" y="596"/>
                    <a:pt x="2273" y="596"/>
                  </a:cubicBezTo>
                  <a:cubicBezTo>
                    <a:pt x="2293" y="596"/>
                    <a:pt x="2313" y="583"/>
                    <a:pt x="2313" y="553"/>
                  </a:cubicBezTo>
                  <a:cubicBezTo>
                    <a:pt x="2338" y="366"/>
                    <a:pt x="2200" y="204"/>
                    <a:pt x="2050" y="116"/>
                  </a:cubicBezTo>
                  <a:cubicBezTo>
                    <a:pt x="1969" y="66"/>
                    <a:pt x="1883" y="48"/>
                    <a:pt x="1795" y="48"/>
                  </a:cubicBezTo>
                  <a:cubicBezTo>
                    <a:pt x="1640" y="48"/>
                    <a:pt x="1482" y="106"/>
                    <a:pt x="1338" y="154"/>
                  </a:cubicBezTo>
                  <a:cubicBezTo>
                    <a:pt x="1276" y="179"/>
                    <a:pt x="1213" y="204"/>
                    <a:pt x="1163" y="216"/>
                  </a:cubicBezTo>
                  <a:cubicBezTo>
                    <a:pt x="1134" y="226"/>
                    <a:pt x="1111" y="232"/>
                    <a:pt x="1091" y="232"/>
                  </a:cubicBezTo>
                  <a:cubicBezTo>
                    <a:pt x="1059" y="232"/>
                    <a:pt x="1036" y="217"/>
                    <a:pt x="1013" y="179"/>
                  </a:cubicBezTo>
                  <a:cubicBezTo>
                    <a:pt x="963" y="91"/>
                    <a:pt x="901" y="29"/>
                    <a:pt x="801" y="16"/>
                  </a:cubicBezTo>
                  <a:cubicBezTo>
                    <a:pt x="745" y="4"/>
                    <a:pt x="688" y="0"/>
                    <a:pt x="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 name="Google Shape;977;p5"/>
            <p:cNvSpPr/>
            <p:nvPr/>
          </p:nvSpPr>
          <p:spPr>
            <a:xfrm>
              <a:off x="6227800" y="2131800"/>
              <a:ext cx="16600" cy="22325"/>
            </a:xfrm>
            <a:custGeom>
              <a:avLst/>
              <a:gdLst/>
              <a:ahLst/>
              <a:cxnLst/>
              <a:rect l="l" t="t" r="r" b="b"/>
              <a:pathLst>
                <a:path w="664" h="893" extrusionOk="0">
                  <a:moveTo>
                    <a:pt x="123" y="1"/>
                  </a:moveTo>
                  <a:cubicBezTo>
                    <a:pt x="110" y="1"/>
                    <a:pt x="98" y="4"/>
                    <a:pt x="88" y="11"/>
                  </a:cubicBezTo>
                  <a:cubicBezTo>
                    <a:pt x="38" y="36"/>
                    <a:pt x="0" y="86"/>
                    <a:pt x="25" y="136"/>
                  </a:cubicBezTo>
                  <a:cubicBezTo>
                    <a:pt x="88" y="286"/>
                    <a:pt x="138" y="436"/>
                    <a:pt x="213" y="561"/>
                  </a:cubicBezTo>
                  <a:cubicBezTo>
                    <a:pt x="288" y="686"/>
                    <a:pt x="375" y="811"/>
                    <a:pt x="512" y="886"/>
                  </a:cubicBezTo>
                  <a:cubicBezTo>
                    <a:pt x="524" y="890"/>
                    <a:pt x="535" y="892"/>
                    <a:pt x="545" y="892"/>
                  </a:cubicBezTo>
                  <a:cubicBezTo>
                    <a:pt x="616" y="892"/>
                    <a:pt x="664" y="792"/>
                    <a:pt x="587" y="748"/>
                  </a:cubicBezTo>
                  <a:cubicBezTo>
                    <a:pt x="463" y="686"/>
                    <a:pt x="413" y="573"/>
                    <a:pt x="375" y="448"/>
                  </a:cubicBezTo>
                  <a:cubicBezTo>
                    <a:pt x="338" y="311"/>
                    <a:pt x="300" y="173"/>
                    <a:pt x="213" y="48"/>
                  </a:cubicBezTo>
                  <a:cubicBezTo>
                    <a:pt x="195" y="21"/>
                    <a:pt x="157"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 name="Google Shape;978;p5"/>
            <p:cNvSpPr/>
            <p:nvPr/>
          </p:nvSpPr>
          <p:spPr>
            <a:xfrm>
              <a:off x="6227475" y="2230100"/>
              <a:ext cx="13150" cy="27300"/>
            </a:xfrm>
            <a:custGeom>
              <a:avLst/>
              <a:gdLst/>
              <a:ahLst/>
              <a:cxnLst/>
              <a:rect l="l" t="t" r="r" b="b"/>
              <a:pathLst>
                <a:path w="526" h="1092" extrusionOk="0">
                  <a:moveTo>
                    <a:pt x="152" y="1"/>
                  </a:moveTo>
                  <a:cubicBezTo>
                    <a:pt x="110" y="1"/>
                    <a:pt x="67" y="24"/>
                    <a:pt x="51" y="78"/>
                  </a:cubicBezTo>
                  <a:cubicBezTo>
                    <a:pt x="1" y="265"/>
                    <a:pt x="63" y="453"/>
                    <a:pt x="151" y="615"/>
                  </a:cubicBezTo>
                  <a:cubicBezTo>
                    <a:pt x="176" y="665"/>
                    <a:pt x="201" y="703"/>
                    <a:pt x="238" y="740"/>
                  </a:cubicBezTo>
                  <a:cubicBezTo>
                    <a:pt x="251" y="765"/>
                    <a:pt x="288" y="802"/>
                    <a:pt x="313" y="840"/>
                  </a:cubicBezTo>
                  <a:cubicBezTo>
                    <a:pt x="338" y="877"/>
                    <a:pt x="376" y="902"/>
                    <a:pt x="388" y="940"/>
                  </a:cubicBezTo>
                  <a:cubicBezTo>
                    <a:pt x="413" y="977"/>
                    <a:pt x="413" y="1015"/>
                    <a:pt x="426" y="1065"/>
                  </a:cubicBezTo>
                  <a:cubicBezTo>
                    <a:pt x="431" y="1082"/>
                    <a:pt x="448" y="1092"/>
                    <a:pt x="465" y="1092"/>
                  </a:cubicBezTo>
                  <a:cubicBezTo>
                    <a:pt x="485" y="1092"/>
                    <a:pt x="506" y="1079"/>
                    <a:pt x="513" y="1052"/>
                  </a:cubicBezTo>
                  <a:cubicBezTo>
                    <a:pt x="525" y="1015"/>
                    <a:pt x="525" y="977"/>
                    <a:pt x="525" y="927"/>
                  </a:cubicBezTo>
                  <a:cubicBezTo>
                    <a:pt x="513" y="890"/>
                    <a:pt x="513" y="852"/>
                    <a:pt x="513" y="802"/>
                  </a:cubicBezTo>
                  <a:cubicBezTo>
                    <a:pt x="500" y="715"/>
                    <a:pt x="463" y="628"/>
                    <a:pt x="426" y="553"/>
                  </a:cubicBezTo>
                  <a:cubicBezTo>
                    <a:pt x="388" y="465"/>
                    <a:pt x="338" y="390"/>
                    <a:pt x="288" y="303"/>
                  </a:cubicBezTo>
                  <a:cubicBezTo>
                    <a:pt x="251" y="253"/>
                    <a:pt x="238" y="190"/>
                    <a:pt x="251" y="115"/>
                  </a:cubicBezTo>
                  <a:cubicBezTo>
                    <a:pt x="265" y="44"/>
                    <a:pt x="209" y="1"/>
                    <a:pt x="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 name="Google Shape;979;p5"/>
            <p:cNvSpPr/>
            <p:nvPr/>
          </p:nvSpPr>
          <p:spPr>
            <a:xfrm>
              <a:off x="6210925" y="2248600"/>
              <a:ext cx="64775" cy="38350"/>
            </a:xfrm>
            <a:custGeom>
              <a:avLst/>
              <a:gdLst/>
              <a:ahLst/>
              <a:cxnLst/>
              <a:rect l="l" t="t" r="r" b="b"/>
              <a:pathLst>
                <a:path w="2591" h="1534" extrusionOk="0">
                  <a:moveTo>
                    <a:pt x="461" y="0"/>
                  </a:moveTo>
                  <a:cubicBezTo>
                    <a:pt x="328" y="0"/>
                    <a:pt x="194" y="13"/>
                    <a:pt x="63" y="25"/>
                  </a:cubicBezTo>
                  <a:cubicBezTo>
                    <a:pt x="4" y="37"/>
                    <a:pt x="1" y="126"/>
                    <a:pt x="52" y="126"/>
                  </a:cubicBezTo>
                  <a:cubicBezTo>
                    <a:pt x="56" y="126"/>
                    <a:pt x="59" y="126"/>
                    <a:pt x="63" y="125"/>
                  </a:cubicBezTo>
                  <a:cubicBezTo>
                    <a:pt x="150" y="121"/>
                    <a:pt x="240" y="115"/>
                    <a:pt x="330" y="115"/>
                  </a:cubicBezTo>
                  <a:cubicBezTo>
                    <a:pt x="498" y="115"/>
                    <a:pt x="666" y="135"/>
                    <a:pt x="813" y="225"/>
                  </a:cubicBezTo>
                  <a:cubicBezTo>
                    <a:pt x="1025" y="350"/>
                    <a:pt x="1050" y="637"/>
                    <a:pt x="1325" y="687"/>
                  </a:cubicBezTo>
                  <a:cubicBezTo>
                    <a:pt x="1369" y="694"/>
                    <a:pt x="1416" y="694"/>
                    <a:pt x="1464" y="694"/>
                  </a:cubicBezTo>
                  <a:cubicBezTo>
                    <a:pt x="1512" y="694"/>
                    <a:pt x="1562" y="694"/>
                    <a:pt x="1612" y="700"/>
                  </a:cubicBezTo>
                  <a:cubicBezTo>
                    <a:pt x="1737" y="712"/>
                    <a:pt x="1837" y="800"/>
                    <a:pt x="1925" y="887"/>
                  </a:cubicBezTo>
                  <a:cubicBezTo>
                    <a:pt x="2112" y="1075"/>
                    <a:pt x="2237" y="1325"/>
                    <a:pt x="2437" y="1512"/>
                  </a:cubicBezTo>
                  <a:cubicBezTo>
                    <a:pt x="2455" y="1527"/>
                    <a:pt x="2474" y="1533"/>
                    <a:pt x="2491" y="1533"/>
                  </a:cubicBezTo>
                  <a:cubicBezTo>
                    <a:pt x="2547" y="1533"/>
                    <a:pt x="2591" y="1469"/>
                    <a:pt x="2562" y="1412"/>
                  </a:cubicBezTo>
                  <a:cubicBezTo>
                    <a:pt x="2487" y="1262"/>
                    <a:pt x="2375" y="1137"/>
                    <a:pt x="2275" y="1012"/>
                  </a:cubicBezTo>
                  <a:cubicBezTo>
                    <a:pt x="2200" y="912"/>
                    <a:pt x="2125" y="825"/>
                    <a:pt x="2037" y="737"/>
                  </a:cubicBezTo>
                  <a:cubicBezTo>
                    <a:pt x="1962" y="650"/>
                    <a:pt x="1862" y="587"/>
                    <a:pt x="1762" y="537"/>
                  </a:cubicBezTo>
                  <a:cubicBezTo>
                    <a:pt x="1650" y="487"/>
                    <a:pt x="1537" y="475"/>
                    <a:pt x="1437" y="437"/>
                  </a:cubicBezTo>
                  <a:cubicBezTo>
                    <a:pt x="1312" y="387"/>
                    <a:pt x="1262" y="262"/>
                    <a:pt x="1162" y="187"/>
                  </a:cubicBezTo>
                  <a:cubicBezTo>
                    <a:pt x="1075" y="125"/>
                    <a:pt x="963" y="75"/>
                    <a:pt x="850" y="50"/>
                  </a:cubicBezTo>
                  <a:cubicBezTo>
                    <a:pt x="725" y="13"/>
                    <a:pt x="594" y="0"/>
                    <a:pt x="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 name="Google Shape;980;p5"/>
            <p:cNvSpPr/>
            <p:nvPr/>
          </p:nvSpPr>
          <p:spPr>
            <a:xfrm>
              <a:off x="6316375" y="2000475"/>
              <a:ext cx="76075" cy="17125"/>
            </a:xfrm>
            <a:custGeom>
              <a:avLst/>
              <a:gdLst/>
              <a:ahLst/>
              <a:cxnLst/>
              <a:rect l="l" t="t" r="r" b="b"/>
              <a:pathLst>
                <a:path w="3043" h="685" extrusionOk="0">
                  <a:moveTo>
                    <a:pt x="2837" y="0"/>
                  </a:moveTo>
                  <a:cubicBezTo>
                    <a:pt x="2621" y="0"/>
                    <a:pt x="2457" y="172"/>
                    <a:pt x="2281" y="278"/>
                  </a:cubicBezTo>
                  <a:cubicBezTo>
                    <a:pt x="2206" y="324"/>
                    <a:pt x="2132" y="350"/>
                    <a:pt x="2053" y="350"/>
                  </a:cubicBezTo>
                  <a:cubicBezTo>
                    <a:pt x="2025" y="350"/>
                    <a:pt x="1997" y="347"/>
                    <a:pt x="1968" y="340"/>
                  </a:cubicBezTo>
                  <a:cubicBezTo>
                    <a:pt x="1871" y="318"/>
                    <a:pt x="1783" y="288"/>
                    <a:pt x="1689" y="288"/>
                  </a:cubicBezTo>
                  <a:cubicBezTo>
                    <a:pt x="1674" y="288"/>
                    <a:pt x="1659" y="288"/>
                    <a:pt x="1643" y="290"/>
                  </a:cubicBezTo>
                  <a:cubicBezTo>
                    <a:pt x="1531" y="303"/>
                    <a:pt x="1431" y="315"/>
                    <a:pt x="1318" y="328"/>
                  </a:cubicBezTo>
                  <a:cubicBezTo>
                    <a:pt x="1217" y="338"/>
                    <a:pt x="1124" y="356"/>
                    <a:pt x="1026" y="356"/>
                  </a:cubicBezTo>
                  <a:cubicBezTo>
                    <a:pt x="1003" y="356"/>
                    <a:pt x="980" y="355"/>
                    <a:pt x="956" y="353"/>
                  </a:cubicBezTo>
                  <a:cubicBezTo>
                    <a:pt x="669" y="315"/>
                    <a:pt x="381" y="215"/>
                    <a:pt x="106" y="165"/>
                  </a:cubicBezTo>
                  <a:cubicBezTo>
                    <a:pt x="99" y="162"/>
                    <a:pt x="93" y="161"/>
                    <a:pt x="86" y="161"/>
                  </a:cubicBezTo>
                  <a:cubicBezTo>
                    <a:pt x="34" y="161"/>
                    <a:pt x="1" y="243"/>
                    <a:pt x="56" y="265"/>
                  </a:cubicBezTo>
                  <a:cubicBezTo>
                    <a:pt x="319" y="403"/>
                    <a:pt x="594" y="553"/>
                    <a:pt x="868" y="640"/>
                  </a:cubicBezTo>
                  <a:cubicBezTo>
                    <a:pt x="939" y="668"/>
                    <a:pt x="1013" y="684"/>
                    <a:pt x="1086" y="684"/>
                  </a:cubicBezTo>
                  <a:cubicBezTo>
                    <a:pt x="1144" y="684"/>
                    <a:pt x="1201" y="674"/>
                    <a:pt x="1256" y="652"/>
                  </a:cubicBezTo>
                  <a:cubicBezTo>
                    <a:pt x="1368" y="615"/>
                    <a:pt x="1468" y="528"/>
                    <a:pt x="1568" y="465"/>
                  </a:cubicBezTo>
                  <a:cubicBezTo>
                    <a:pt x="1631" y="434"/>
                    <a:pt x="1685" y="420"/>
                    <a:pt x="1737" y="420"/>
                  </a:cubicBezTo>
                  <a:cubicBezTo>
                    <a:pt x="1809" y="420"/>
                    <a:pt x="1876" y="446"/>
                    <a:pt x="1956" y="490"/>
                  </a:cubicBezTo>
                  <a:cubicBezTo>
                    <a:pt x="2029" y="527"/>
                    <a:pt x="2102" y="550"/>
                    <a:pt x="2175" y="550"/>
                  </a:cubicBezTo>
                  <a:cubicBezTo>
                    <a:pt x="2202" y="550"/>
                    <a:pt x="2229" y="547"/>
                    <a:pt x="2256" y="540"/>
                  </a:cubicBezTo>
                  <a:cubicBezTo>
                    <a:pt x="2493" y="490"/>
                    <a:pt x="2643" y="253"/>
                    <a:pt x="2893" y="228"/>
                  </a:cubicBezTo>
                  <a:cubicBezTo>
                    <a:pt x="3043" y="203"/>
                    <a:pt x="3030" y="15"/>
                    <a:pt x="2880" y="3"/>
                  </a:cubicBezTo>
                  <a:cubicBezTo>
                    <a:pt x="2866" y="1"/>
                    <a:pt x="2852" y="0"/>
                    <a:pt x="2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 name="Google Shape;981;p5"/>
            <p:cNvSpPr/>
            <p:nvPr/>
          </p:nvSpPr>
          <p:spPr>
            <a:xfrm>
              <a:off x="6103275" y="2250050"/>
              <a:ext cx="331000" cy="232775"/>
            </a:xfrm>
            <a:custGeom>
              <a:avLst/>
              <a:gdLst/>
              <a:ahLst/>
              <a:cxnLst/>
              <a:rect l="l" t="t" r="r" b="b"/>
              <a:pathLst>
                <a:path w="13240" h="9311" extrusionOk="0">
                  <a:moveTo>
                    <a:pt x="89" y="0"/>
                  </a:moveTo>
                  <a:cubicBezTo>
                    <a:pt x="46" y="0"/>
                    <a:pt x="0" y="30"/>
                    <a:pt x="7" y="79"/>
                  </a:cubicBezTo>
                  <a:cubicBezTo>
                    <a:pt x="95" y="667"/>
                    <a:pt x="20" y="1254"/>
                    <a:pt x="45" y="1854"/>
                  </a:cubicBezTo>
                  <a:cubicBezTo>
                    <a:pt x="82" y="2466"/>
                    <a:pt x="295" y="3016"/>
                    <a:pt x="595" y="3541"/>
                  </a:cubicBezTo>
                  <a:cubicBezTo>
                    <a:pt x="920" y="4128"/>
                    <a:pt x="1307" y="4678"/>
                    <a:pt x="1744" y="5178"/>
                  </a:cubicBezTo>
                  <a:cubicBezTo>
                    <a:pt x="2182" y="5690"/>
                    <a:pt x="2657" y="6140"/>
                    <a:pt x="3119" y="6628"/>
                  </a:cubicBezTo>
                  <a:cubicBezTo>
                    <a:pt x="3532" y="7078"/>
                    <a:pt x="3906" y="7565"/>
                    <a:pt x="4406" y="7927"/>
                  </a:cubicBezTo>
                  <a:cubicBezTo>
                    <a:pt x="4881" y="8265"/>
                    <a:pt x="5444" y="8477"/>
                    <a:pt x="6006" y="8677"/>
                  </a:cubicBezTo>
                  <a:cubicBezTo>
                    <a:pt x="7143" y="9052"/>
                    <a:pt x="8305" y="9240"/>
                    <a:pt x="9492" y="9290"/>
                  </a:cubicBezTo>
                  <a:cubicBezTo>
                    <a:pt x="9707" y="9302"/>
                    <a:pt x="9928" y="9310"/>
                    <a:pt x="10151" y="9310"/>
                  </a:cubicBezTo>
                  <a:cubicBezTo>
                    <a:pt x="11266" y="9310"/>
                    <a:pt x="12435" y="9102"/>
                    <a:pt x="13154" y="8165"/>
                  </a:cubicBezTo>
                  <a:cubicBezTo>
                    <a:pt x="13239" y="8051"/>
                    <a:pt x="13145" y="7901"/>
                    <a:pt x="13029" y="7901"/>
                  </a:cubicBezTo>
                  <a:cubicBezTo>
                    <a:pt x="12992" y="7901"/>
                    <a:pt x="12953" y="7916"/>
                    <a:pt x="12917" y="7952"/>
                  </a:cubicBezTo>
                  <a:cubicBezTo>
                    <a:pt x="12529" y="8365"/>
                    <a:pt x="12079" y="8777"/>
                    <a:pt x="11529" y="8965"/>
                  </a:cubicBezTo>
                  <a:cubicBezTo>
                    <a:pt x="11176" y="9088"/>
                    <a:pt x="10812" y="9130"/>
                    <a:pt x="10446" y="9130"/>
                  </a:cubicBezTo>
                  <a:cubicBezTo>
                    <a:pt x="10216" y="9130"/>
                    <a:pt x="9986" y="9114"/>
                    <a:pt x="9755" y="9090"/>
                  </a:cubicBezTo>
                  <a:cubicBezTo>
                    <a:pt x="9193" y="9027"/>
                    <a:pt x="8630" y="8915"/>
                    <a:pt x="8068" y="8802"/>
                  </a:cubicBezTo>
                  <a:cubicBezTo>
                    <a:pt x="7530" y="8702"/>
                    <a:pt x="6981" y="8577"/>
                    <a:pt x="6443" y="8415"/>
                  </a:cubicBezTo>
                  <a:cubicBezTo>
                    <a:pt x="5893" y="8252"/>
                    <a:pt x="5369" y="8052"/>
                    <a:pt x="4844" y="7827"/>
                  </a:cubicBezTo>
                  <a:cubicBezTo>
                    <a:pt x="4294" y="7602"/>
                    <a:pt x="3869" y="7215"/>
                    <a:pt x="3469" y="6790"/>
                  </a:cubicBezTo>
                  <a:cubicBezTo>
                    <a:pt x="3032" y="6328"/>
                    <a:pt x="2644" y="5815"/>
                    <a:pt x="2244" y="5303"/>
                  </a:cubicBezTo>
                  <a:cubicBezTo>
                    <a:pt x="1857" y="4803"/>
                    <a:pt x="1495" y="4291"/>
                    <a:pt x="1157" y="3766"/>
                  </a:cubicBezTo>
                  <a:cubicBezTo>
                    <a:pt x="795" y="3191"/>
                    <a:pt x="482" y="2591"/>
                    <a:pt x="357" y="1916"/>
                  </a:cubicBezTo>
                  <a:cubicBezTo>
                    <a:pt x="232" y="1304"/>
                    <a:pt x="270" y="667"/>
                    <a:pt x="157" y="54"/>
                  </a:cubicBezTo>
                  <a:cubicBezTo>
                    <a:pt x="152" y="17"/>
                    <a:pt x="121" y="0"/>
                    <a:pt x="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 name="Google Shape;982;p5"/>
            <p:cNvSpPr/>
            <p:nvPr/>
          </p:nvSpPr>
          <p:spPr>
            <a:xfrm>
              <a:off x="6359325" y="2366650"/>
              <a:ext cx="152825" cy="89425"/>
            </a:xfrm>
            <a:custGeom>
              <a:avLst/>
              <a:gdLst/>
              <a:ahLst/>
              <a:cxnLst/>
              <a:rect l="l" t="t" r="r" b="b"/>
              <a:pathLst>
                <a:path w="6113" h="3577" extrusionOk="0">
                  <a:moveTo>
                    <a:pt x="5941" y="0"/>
                  </a:moveTo>
                  <a:cubicBezTo>
                    <a:pt x="5872" y="0"/>
                    <a:pt x="5803" y="36"/>
                    <a:pt x="5786" y="114"/>
                  </a:cubicBezTo>
                  <a:cubicBezTo>
                    <a:pt x="5674" y="652"/>
                    <a:pt x="5436" y="1114"/>
                    <a:pt x="5124" y="1564"/>
                  </a:cubicBezTo>
                  <a:cubicBezTo>
                    <a:pt x="4786" y="2026"/>
                    <a:pt x="4424" y="2564"/>
                    <a:pt x="3924" y="2851"/>
                  </a:cubicBezTo>
                  <a:cubicBezTo>
                    <a:pt x="3649" y="2988"/>
                    <a:pt x="3349" y="3063"/>
                    <a:pt x="3049" y="3113"/>
                  </a:cubicBezTo>
                  <a:cubicBezTo>
                    <a:pt x="2725" y="3151"/>
                    <a:pt x="2425" y="3238"/>
                    <a:pt x="2112" y="3263"/>
                  </a:cubicBezTo>
                  <a:cubicBezTo>
                    <a:pt x="1450" y="3313"/>
                    <a:pt x="788" y="3326"/>
                    <a:pt x="125" y="3363"/>
                  </a:cubicBezTo>
                  <a:cubicBezTo>
                    <a:pt x="4" y="3375"/>
                    <a:pt x="0" y="3576"/>
                    <a:pt x="126" y="3576"/>
                  </a:cubicBezTo>
                  <a:cubicBezTo>
                    <a:pt x="130" y="3576"/>
                    <a:pt x="134" y="3576"/>
                    <a:pt x="138" y="3576"/>
                  </a:cubicBezTo>
                  <a:cubicBezTo>
                    <a:pt x="863" y="3526"/>
                    <a:pt x="1587" y="3438"/>
                    <a:pt x="2312" y="3426"/>
                  </a:cubicBezTo>
                  <a:cubicBezTo>
                    <a:pt x="2529" y="3426"/>
                    <a:pt x="2740" y="3448"/>
                    <a:pt x="2953" y="3448"/>
                  </a:cubicBezTo>
                  <a:cubicBezTo>
                    <a:pt x="3059" y="3448"/>
                    <a:pt x="3166" y="3442"/>
                    <a:pt x="3274" y="3426"/>
                  </a:cubicBezTo>
                  <a:cubicBezTo>
                    <a:pt x="3599" y="3388"/>
                    <a:pt x="3912" y="3288"/>
                    <a:pt x="4174" y="3101"/>
                  </a:cubicBezTo>
                  <a:cubicBezTo>
                    <a:pt x="4662" y="2764"/>
                    <a:pt x="5036" y="2214"/>
                    <a:pt x="5386" y="1726"/>
                  </a:cubicBezTo>
                  <a:cubicBezTo>
                    <a:pt x="5724" y="1264"/>
                    <a:pt x="6036" y="739"/>
                    <a:pt x="6099" y="152"/>
                  </a:cubicBezTo>
                  <a:cubicBezTo>
                    <a:pt x="6112" y="55"/>
                    <a:pt x="6027" y="0"/>
                    <a:pt x="5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 name="Google Shape;983;p5"/>
            <p:cNvSpPr/>
            <p:nvPr/>
          </p:nvSpPr>
          <p:spPr>
            <a:xfrm>
              <a:off x="6096275" y="1957975"/>
              <a:ext cx="299850" cy="323800"/>
            </a:xfrm>
            <a:custGeom>
              <a:avLst/>
              <a:gdLst/>
              <a:ahLst/>
              <a:cxnLst/>
              <a:rect l="l" t="t" r="r" b="b"/>
              <a:pathLst>
                <a:path w="11994" h="12952" extrusionOk="0">
                  <a:moveTo>
                    <a:pt x="10526" y="1"/>
                  </a:moveTo>
                  <a:cubicBezTo>
                    <a:pt x="10370" y="1"/>
                    <a:pt x="10215" y="9"/>
                    <a:pt x="10060" y="28"/>
                  </a:cubicBezTo>
                  <a:cubicBezTo>
                    <a:pt x="9460" y="116"/>
                    <a:pt x="8860" y="278"/>
                    <a:pt x="8310" y="540"/>
                  </a:cubicBezTo>
                  <a:cubicBezTo>
                    <a:pt x="7748" y="790"/>
                    <a:pt x="7248" y="1140"/>
                    <a:pt x="6786" y="1553"/>
                  </a:cubicBezTo>
                  <a:cubicBezTo>
                    <a:pt x="6511" y="1790"/>
                    <a:pt x="6273" y="2078"/>
                    <a:pt x="5998" y="2315"/>
                  </a:cubicBezTo>
                  <a:cubicBezTo>
                    <a:pt x="5861" y="2427"/>
                    <a:pt x="5699" y="2540"/>
                    <a:pt x="5536" y="2627"/>
                  </a:cubicBezTo>
                  <a:cubicBezTo>
                    <a:pt x="5349" y="2715"/>
                    <a:pt x="5149" y="2765"/>
                    <a:pt x="4961" y="2840"/>
                  </a:cubicBezTo>
                  <a:cubicBezTo>
                    <a:pt x="4349" y="3077"/>
                    <a:pt x="3861" y="3515"/>
                    <a:pt x="3412" y="3977"/>
                  </a:cubicBezTo>
                  <a:cubicBezTo>
                    <a:pt x="2949" y="4452"/>
                    <a:pt x="2562" y="5014"/>
                    <a:pt x="2087" y="5477"/>
                  </a:cubicBezTo>
                  <a:cubicBezTo>
                    <a:pt x="1662" y="5889"/>
                    <a:pt x="1050" y="6176"/>
                    <a:pt x="775" y="6714"/>
                  </a:cubicBezTo>
                  <a:cubicBezTo>
                    <a:pt x="637" y="6964"/>
                    <a:pt x="587" y="7276"/>
                    <a:pt x="575" y="7564"/>
                  </a:cubicBezTo>
                  <a:cubicBezTo>
                    <a:pt x="562" y="7914"/>
                    <a:pt x="525" y="8213"/>
                    <a:pt x="375" y="8538"/>
                  </a:cubicBezTo>
                  <a:cubicBezTo>
                    <a:pt x="212" y="8851"/>
                    <a:pt x="87" y="9151"/>
                    <a:pt x="37" y="9501"/>
                  </a:cubicBezTo>
                  <a:cubicBezTo>
                    <a:pt x="25" y="9676"/>
                    <a:pt x="13" y="9850"/>
                    <a:pt x="13" y="10025"/>
                  </a:cubicBezTo>
                  <a:cubicBezTo>
                    <a:pt x="13" y="10200"/>
                    <a:pt x="0" y="10375"/>
                    <a:pt x="13" y="10550"/>
                  </a:cubicBezTo>
                  <a:cubicBezTo>
                    <a:pt x="25" y="10925"/>
                    <a:pt x="137" y="11300"/>
                    <a:pt x="200" y="11663"/>
                  </a:cubicBezTo>
                  <a:cubicBezTo>
                    <a:pt x="275" y="12050"/>
                    <a:pt x="350" y="12462"/>
                    <a:pt x="325" y="12850"/>
                  </a:cubicBezTo>
                  <a:cubicBezTo>
                    <a:pt x="325" y="12917"/>
                    <a:pt x="379" y="12952"/>
                    <a:pt x="434" y="12952"/>
                  </a:cubicBezTo>
                  <a:cubicBezTo>
                    <a:pt x="480" y="12952"/>
                    <a:pt x="526" y="12926"/>
                    <a:pt x="537" y="12875"/>
                  </a:cubicBezTo>
                  <a:cubicBezTo>
                    <a:pt x="650" y="12212"/>
                    <a:pt x="550" y="11588"/>
                    <a:pt x="425" y="10938"/>
                  </a:cubicBezTo>
                  <a:cubicBezTo>
                    <a:pt x="375" y="10625"/>
                    <a:pt x="275" y="10325"/>
                    <a:pt x="262" y="10013"/>
                  </a:cubicBezTo>
                  <a:cubicBezTo>
                    <a:pt x="237" y="9701"/>
                    <a:pt x="262" y="9388"/>
                    <a:pt x="362" y="9076"/>
                  </a:cubicBezTo>
                  <a:cubicBezTo>
                    <a:pt x="475" y="8751"/>
                    <a:pt x="725" y="8501"/>
                    <a:pt x="850" y="8188"/>
                  </a:cubicBezTo>
                  <a:cubicBezTo>
                    <a:pt x="962" y="7926"/>
                    <a:pt x="937" y="7626"/>
                    <a:pt x="912" y="7339"/>
                  </a:cubicBezTo>
                  <a:cubicBezTo>
                    <a:pt x="862" y="6676"/>
                    <a:pt x="1475" y="6314"/>
                    <a:pt x="1962" y="5989"/>
                  </a:cubicBezTo>
                  <a:cubicBezTo>
                    <a:pt x="2487" y="5627"/>
                    <a:pt x="2912" y="5152"/>
                    <a:pt x="3287" y="4664"/>
                  </a:cubicBezTo>
                  <a:cubicBezTo>
                    <a:pt x="3699" y="4127"/>
                    <a:pt x="4049" y="3590"/>
                    <a:pt x="4649" y="3265"/>
                  </a:cubicBezTo>
                  <a:cubicBezTo>
                    <a:pt x="4961" y="3102"/>
                    <a:pt x="5324" y="3077"/>
                    <a:pt x="5649" y="2940"/>
                  </a:cubicBezTo>
                  <a:cubicBezTo>
                    <a:pt x="5961" y="2815"/>
                    <a:pt x="6223" y="2602"/>
                    <a:pt x="6461" y="2352"/>
                  </a:cubicBezTo>
                  <a:cubicBezTo>
                    <a:pt x="6686" y="2103"/>
                    <a:pt x="6898" y="1840"/>
                    <a:pt x="7148" y="1603"/>
                  </a:cubicBezTo>
                  <a:cubicBezTo>
                    <a:pt x="7373" y="1390"/>
                    <a:pt x="7623" y="1215"/>
                    <a:pt x="7885" y="1065"/>
                  </a:cubicBezTo>
                  <a:cubicBezTo>
                    <a:pt x="8460" y="703"/>
                    <a:pt x="9123" y="453"/>
                    <a:pt x="9797" y="341"/>
                  </a:cubicBezTo>
                  <a:cubicBezTo>
                    <a:pt x="10175" y="279"/>
                    <a:pt x="10560" y="240"/>
                    <a:pt x="10942" y="240"/>
                  </a:cubicBezTo>
                  <a:cubicBezTo>
                    <a:pt x="11256" y="240"/>
                    <a:pt x="11568" y="266"/>
                    <a:pt x="11872" y="328"/>
                  </a:cubicBezTo>
                  <a:cubicBezTo>
                    <a:pt x="11876" y="329"/>
                    <a:pt x="11880" y="329"/>
                    <a:pt x="11884" y="329"/>
                  </a:cubicBezTo>
                  <a:cubicBezTo>
                    <a:pt x="11974" y="329"/>
                    <a:pt x="11993" y="202"/>
                    <a:pt x="11909" y="178"/>
                  </a:cubicBezTo>
                  <a:cubicBezTo>
                    <a:pt x="11452" y="75"/>
                    <a:pt x="10987" y="1"/>
                    <a:pt x="10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 name="Google Shape;984;p5"/>
            <p:cNvSpPr/>
            <p:nvPr/>
          </p:nvSpPr>
          <p:spPr>
            <a:xfrm>
              <a:off x="6503750" y="2291025"/>
              <a:ext cx="121100" cy="20975"/>
            </a:xfrm>
            <a:custGeom>
              <a:avLst/>
              <a:gdLst/>
              <a:ahLst/>
              <a:cxnLst/>
              <a:rect l="l" t="t" r="r" b="b"/>
              <a:pathLst>
                <a:path w="4844" h="839" extrusionOk="0">
                  <a:moveTo>
                    <a:pt x="371" y="0"/>
                  </a:moveTo>
                  <a:cubicBezTo>
                    <a:pt x="314" y="0"/>
                    <a:pt x="256" y="5"/>
                    <a:pt x="197" y="15"/>
                  </a:cubicBezTo>
                  <a:cubicBezTo>
                    <a:pt x="1" y="52"/>
                    <a:pt x="9" y="340"/>
                    <a:pt x="209" y="340"/>
                  </a:cubicBezTo>
                  <a:cubicBezTo>
                    <a:pt x="213" y="340"/>
                    <a:pt x="217" y="340"/>
                    <a:pt x="222" y="340"/>
                  </a:cubicBezTo>
                  <a:cubicBezTo>
                    <a:pt x="242" y="339"/>
                    <a:pt x="263" y="338"/>
                    <a:pt x="283" y="338"/>
                  </a:cubicBezTo>
                  <a:cubicBezTo>
                    <a:pt x="635" y="338"/>
                    <a:pt x="966" y="533"/>
                    <a:pt x="1296" y="627"/>
                  </a:cubicBezTo>
                  <a:cubicBezTo>
                    <a:pt x="1696" y="727"/>
                    <a:pt x="2096" y="790"/>
                    <a:pt x="2509" y="827"/>
                  </a:cubicBezTo>
                  <a:cubicBezTo>
                    <a:pt x="2599" y="835"/>
                    <a:pt x="2690" y="838"/>
                    <a:pt x="2780" y="838"/>
                  </a:cubicBezTo>
                  <a:cubicBezTo>
                    <a:pt x="3473" y="838"/>
                    <a:pt x="4148" y="628"/>
                    <a:pt x="4745" y="252"/>
                  </a:cubicBezTo>
                  <a:cubicBezTo>
                    <a:pt x="4844" y="187"/>
                    <a:pt x="4789" y="16"/>
                    <a:pt x="4682" y="16"/>
                  </a:cubicBezTo>
                  <a:cubicBezTo>
                    <a:pt x="4667" y="16"/>
                    <a:pt x="4650" y="20"/>
                    <a:pt x="4633" y="28"/>
                  </a:cubicBezTo>
                  <a:cubicBezTo>
                    <a:pt x="4283" y="203"/>
                    <a:pt x="3958" y="415"/>
                    <a:pt x="3558" y="502"/>
                  </a:cubicBezTo>
                  <a:cubicBezTo>
                    <a:pt x="3381" y="547"/>
                    <a:pt x="3200" y="564"/>
                    <a:pt x="3020" y="564"/>
                  </a:cubicBezTo>
                  <a:cubicBezTo>
                    <a:pt x="2794" y="564"/>
                    <a:pt x="2568" y="537"/>
                    <a:pt x="2346" y="502"/>
                  </a:cubicBezTo>
                  <a:cubicBezTo>
                    <a:pt x="1971" y="440"/>
                    <a:pt x="1596" y="327"/>
                    <a:pt x="1221" y="215"/>
                  </a:cubicBezTo>
                  <a:cubicBezTo>
                    <a:pt x="939" y="121"/>
                    <a:pt x="665"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 name="Google Shape;985;p5"/>
            <p:cNvSpPr/>
            <p:nvPr/>
          </p:nvSpPr>
          <p:spPr>
            <a:xfrm>
              <a:off x="6539425" y="1862975"/>
              <a:ext cx="365075" cy="437475"/>
            </a:xfrm>
            <a:custGeom>
              <a:avLst/>
              <a:gdLst/>
              <a:ahLst/>
              <a:cxnLst/>
              <a:rect l="l" t="t" r="r" b="b"/>
              <a:pathLst>
                <a:path w="14603" h="17499" extrusionOk="0">
                  <a:moveTo>
                    <a:pt x="6388" y="0"/>
                  </a:moveTo>
                  <a:cubicBezTo>
                    <a:pt x="5865" y="0"/>
                    <a:pt x="5362" y="96"/>
                    <a:pt x="4868" y="242"/>
                  </a:cubicBezTo>
                  <a:cubicBezTo>
                    <a:pt x="4281" y="404"/>
                    <a:pt x="3718" y="616"/>
                    <a:pt x="3156" y="804"/>
                  </a:cubicBezTo>
                  <a:cubicBezTo>
                    <a:pt x="2506" y="1029"/>
                    <a:pt x="1844" y="1229"/>
                    <a:pt x="1194" y="1429"/>
                  </a:cubicBezTo>
                  <a:cubicBezTo>
                    <a:pt x="857" y="1529"/>
                    <a:pt x="532" y="1641"/>
                    <a:pt x="194" y="1741"/>
                  </a:cubicBezTo>
                  <a:cubicBezTo>
                    <a:pt x="0" y="1798"/>
                    <a:pt x="67" y="2074"/>
                    <a:pt x="242" y="2074"/>
                  </a:cubicBezTo>
                  <a:cubicBezTo>
                    <a:pt x="258" y="2074"/>
                    <a:pt x="276" y="2072"/>
                    <a:pt x="294" y="2066"/>
                  </a:cubicBezTo>
                  <a:cubicBezTo>
                    <a:pt x="1506" y="1616"/>
                    <a:pt x="2744" y="1204"/>
                    <a:pt x="3981" y="816"/>
                  </a:cubicBezTo>
                  <a:cubicBezTo>
                    <a:pt x="4518" y="654"/>
                    <a:pt x="5068" y="541"/>
                    <a:pt x="5618" y="467"/>
                  </a:cubicBezTo>
                  <a:cubicBezTo>
                    <a:pt x="5919" y="426"/>
                    <a:pt x="6216" y="401"/>
                    <a:pt x="6514" y="401"/>
                  </a:cubicBezTo>
                  <a:cubicBezTo>
                    <a:pt x="6772" y="401"/>
                    <a:pt x="7031" y="420"/>
                    <a:pt x="7292" y="467"/>
                  </a:cubicBezTo>
                  <a:cubicBezTo>
                    <a:pt x="7867" y="579"/>
                    <a:pt x="8405" y="779"/>
                    <a:pt x="8930" y="1004"/>
                  </a:cubicBezTo>
                  <a:cubicBezTo>
                    <a:pt x="9467" y="1241"/>
                    <a:pt x="9992" y="1479"/>
                    <a:pt x="10492" y="1791"/>
                  </a:cubicBezTo>
                  <a:cubicBezTo>
                    <a:pt x="11016" y="2129"/>
                    <a:pt x="11466" y="2541"/>
                    <a:pt x="11891" y="2978"/>
                  </a:cubicBezTo>
                  <a:cubicBezTo>
                    <a:pt x="12354" y="3441"/>
                    <a:pt x="12816" y="3891"/>
                    <a:pt x="13178" y="4428"/>
                  </a:cubicBezTo>
                  <a:cubicBezTo>
                    <a:pt x="13778" y="5290"/>
                    <a:pt x="14041" y="6377"/>
                    <a:pt x="14016" y="7415"/>
                  </a:cubicBezTo>
                  <a:cubicBezTo>
                    <a:pt x="13991" y="7952"/>
                    <a:pt x="13891" y="8489"/>
                    <a:pt x="13703" y="8989"/>
                  </a:cubicBezTo>
                  <a:cubicBezTo>
                    <a:pt x="13491" y="9552"/>
                    <a:pt x="13191" y="10064"/>
                    <a:pt x="12891" y="10576"/>
                  </a:cubicBezTo>
                  <a:cubicBezTo>
                    <a:pt x="11679" y="12676"/>
                    <a:pt x="10417" y="14875"/>
                    <a:pt x="8280" y="16150"/>
                  </a:cubicBezTo>
                  <a:cubicBezTo>
                    <a:pt x="7280" y="16750"/>
                    <a:pt x="6168" y="17050"/>
                    <a:pt x="5006" y="17075"/>
                  </a:cubicBezTo>
                  <a:cubicBezTo>
                    <a:pt x="4456" y="17075"/>
                    <a:pt x="3906" y="17050"/>
                    <a:pt x="3368" y="17037"/>
                  </a:cubicBezTo>
                  <a:cubicBezTo>
                    <a:pt x="2819" y="17025"/>
                    <a:pt x="2269" y="16975"/>
                    <a:pt x="1719" y="16950"/>
                  </a:cubicBezTo>
                  <a:cubicBezTo>
                    <a:pt x="1482" y="16939"/>
                    <a:pt x="1255" y="16910"/>
                    <a:pt x="1021" y="16910"/>
                  </a:cubicBezTo>
                  <a:cubicBezTo>
                    <a:pt x="983" y="16910"/>
                    <a:pt x="945" y="16910"/>
                    <a:pt x="907" y="16912"/>
                  </a:cubicBezTo>
                  <a:cubicBezTo>
                    <a:pt x="686" y="16924"/>
                    <a:pt x="694" y="17262"/>
                    <a:pt x="907" y="17262"/>
                  </a:cubicBezTo>
                  <a:cubicBezTo>
                    <a:pt x="911" y="17262"/>
                    <a:pt x="915" y="17262"/>
                    <a:pt x="919" y="17262"/>
                  </a:cubicBezTo>
                  <a:cubicBezTo>
                    <a:pt x="1207" y="17250"/>
                    <a:pt x="1506" y="17212"/>
                    <a:pt x="1781" y="17212"/>
                  </a:cubicBezTo>
                  <a:cubicBezTo>
                    <a:pt x="2069" y="17225"/>
                    <a:pt x="2356" y="17250"/>
                    <a:pt x="2644" y="17287"/>
                  </a:cubicBezTo>
                  <a:cubicBezTo>
                    <a:pt x="3219" y="17337"/>
                    <a:pt x="3781" y="17449"/>
                    <a:pt x="4356" y="17487"/>
                  </a:cubicBezTo>
                  <a:cubicBezTo>
                    <a:pt x="4501" y="17495"/>
                    <a:pt x="4646" y="17499"/>
                    <a:pt x="4789" y="17499"/>
                  </a:cubicBezTo>
                  <a:cubicBezTo>
                    <a:pt x="5820" y="17499"/>
                    <a:pt x="6812" y="17298"/>
                    <a:pt x="7755" y="16837"/>
                  </a:cubicBezTo>
                  <a:cubicBezTo>
                    <a:pt x="10029" y="15712"/>
                    <a:pt x="11529" y="13538"/>
                    <a:pt x="12803" y="11426"/>
                  </a:cubicBezTo>
                  <a:cubicBezTo>
                    <a:pt x="13428" y="10389"/>
                    <a:pt x="14141" y="9339"/>
                    <a:pt x="14378" y="8139"/>
                  </a:cubicBezTo>
                  <a:cubicBezTo>
                    <a:pt x="14603" y="7052"/>
                    <a:pt x="14453" y="5915"/>
                    <a:pt x="13953" y="4928"/>
                  </a:cubicBezTo>
                  <a:cubicBezTo>
                    <a:pt x="13678" y="4378"/>
                    <a:pt x="13291" y="3903"/>
                    <a:pt x="12866" y="3466"/>
                  </a:cubicBezTo>
                  <a:cubicBezTo>
                    <a:pt x="12416" y="3003"/>
                    <a:pt x="11954" y="2541"/>
                    <a:pt x="11466" y="2116"/>
                  </a:cubicBezTo>
                  <a:cubicBezTo>
                    <a:pt x="10991" y="1716"/>
                    <a:pt x="10467" y="1416"/>
                    <a:pt x="9917" y="1129"/>
                  </a:cubicBezTo>
                  <a:cubicBezTo>
                    <a:pt x="9379" y="841"/>
                    <a:pt x="8830" y="579"/>
                    <a:pt x="8267" y="367"/>
                  </a:cubicBezTo>
                  <a:cubicBezTo>
                    <a:pt x="7717" y="167"/>
                    <a:pt x="7155" y="29"/>
                    <a:pt x="6568" y="4"/>
                  </a:cubicBezTo>
                  <a:cubicBezTo>
                    <a:pt x="6507" y="2"/>
                    <a:pt x="6447" y="0"/>
                    <a:pt x="6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 name="Google Shape;986;p5"/>
            <p:cNvSpPr/>
            <p:nvPr/>
          </p:nvSpPr>
          <p:spPr>
            <a:xfrm>
              <a:off x="6446175" y="1907950"/>
              <a:ext cx="101425" cy="91275"/>
            </a:xfrm>
            <a:custGeom>
              <a:avLst/>
              <a:gdLst/>
              <a:ahLst/>
              <a:cxnLst/>
              <a:rect l="l" t="t" r="r" b="b"/>
              <a:pathLst>
                <a:path w="4057" h="3651" extrusionOk="0">
                  <a:moveTo>
                    <a:pt x="3596" y="1"/>
                  </a:moveTo>
                  <a:cubicBezTo>
                    <a:pt x="3502" y="1"/>
                    <a:pt x="3412" y="10"/>
                    <a:pt x="3299" y="55"/>
                  </a:cubicBezTo>
                  <a:cubicBezTo>
                    <a:pt x="3137" y="130"/>
                    <a:pt x="3000" y="242"/>
                    <a:pt x="2887" y="367"/>
                  </a:cubicBezTo>
                  <a:cubicBezTo>
                    <a:pt x="2737" y="542"/>
                    <a:pt x="2612" y="767"/>
                    <a:pt x="2425" y="904"/>
                  </a:cubicBezTo>
                  <a:cubicBezTo>
                    <a:pt x="2250" y="1042"/>
                    <a:pt x="2025" y="1092"/>
                    <a:pt x="1837" y="1192"/>
                  </a:cubicBezTo>
                  <a:cubicBezTo>
                    <a:pt x="1450" y="1392"/>
                    <a:pt x="1325" y="1817"/>
                    <a:pt x="1088" y="2167"/>
                  </a:cubicBezTo>
                  <a:cubicBezTo>
                    <a:pt x="800" y="2579"/>
                    <a:pt x="425" y="2929"/>
                    <a:pt x="113" y="3316"/>
                  </a:cubicBezTo>
                  <a:cubicBezTo>
                    <a:pt x="1" y="3466"/>
                    <a:pt x="126" y="3650"/>
                    <a:pt x="264" y="3650"/>
                  </a:cubicBezTo>
                  <a:cubicBezTo>
                    <a:pt x="311" y="3650"/>
                    <a:pt x="359" y="3629"/>
                    <a:pt x="400" y="3579"/>
                  </a:cubicBezTo>
                  <a:cubicBezTo>
                    <a:pt x="675" y="3241"/>
                    <a:pt x="913" y="2891"/>
                    <a:pt x="1138" y="2516"/>
                  </a:cubicBezTo>
                  <a:cubicBezTo>
                    <a:pt x="1238" y="2329"/>
                    <a:pt x="1350" y="2154"/>
                    <a:pt x="1450" y="1954"/>
                  </a:cubicBezTo>
                  <a:cubicBezTo>
                    <a:pt x="1550" y="1754"/>
                    <a:pt x="1650" y="1554"/>
                    <a:pt x="1850" y="1442"/>
                  </a:cubicBezTo>
                  <a:cubicBezTo>
                    <a:pt x="2037" y="1342"/>
                    <a:pt x="2250" y="1292"/>
                    <a:pt x="2437" y="1217"/>
                  </a:cubicBezTo>
                  <a:cubicBezTo>
                    <a:pt x="2612" y="1142"/>
                    <a:pt x="2737" y="1029"/>
                    <a:pt x="2862" y="879"/>
                  </a:cubicBezTo>
                  <a:cubicBezTo>
                    <a:pt x="3000" y="742"/>
                    <a:pt x="3100" y="555"/>
                    <a:pt x="3249" y="430"/>
                  </a:cubicBezTo>
                  <a:cubicBezTo>
                    <a:pt x="3309" y="371"/>
                    <a:pt x="3484" y="249"/>
                    <a:pt x="3604" y="249"/>
                  </a:cubicBezTo>
                  <a:cubicBezTo>
                    <a:pt x="3637" y="249"/>
                    <a:pt x="3666" y="258"/>
                    <a:pt x="3687" y="280"/>
                  </a:cubicBezTo>
                  <a:cubicBezTo>
                    <a:pt x="3722" y="315"/>
                    <a:pt x="3759" y="330"/>
                    <a:pt x="3792" y="330"/>
                  </a:cubicBezTo>
                  <a:cubicBezTo>
                    <a:pt x="3950" y="330"/>
                    <a:pt x="4056" y="15"/>
                    <a:pt x="3799" y="5"/>
                  </a:cubicBezTo>
                  <a:cubicBezTo>
                    <a:pt x="3724" y="5"/>
                    <a:pt x="3659" y="1"/>
                    <a:pt x="35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 name="Google Shape;987;p5"/>
            <p:cNvSpPr/>
            <p:nvPr/>
          </p:nvSpPr>
          <p:spPr>
            <a:xfrm>
              <a:off x="6488200" y="1906775"/>
              <a:ext cx="57125" cy="85825"/>
            </a:xfrm>
            <a:custGeom>
              <a:avLst/>
              <a:gdLst/>
              <a:ahLst/>
              <a:cxnLst/>
              <a:rect l="l" t="t" r="r" b="b"/>
              <a:pathLst>
                <a:path w="2285" h="3433" extrusionOk="0">
                  <a:moveTo>
                    <a:pt x="2111" y="1"/>
                  </a:moveTo>
                  <a:cubicBezTo>
                    <a:pt x="2048" y="1"/>
                    <a:pt x="1982" y="36"/>
                    <a:pt x="1956" y="114"/>
                  </a:cubicBezTo>
                  <a:cubicBezTo>
                    <a:pt x="1893" y="314"/>
                    <a:pt x="1831" y="514"/>
                    <a:pt x="1793" y="726"/>
                  </a:cubicBezTo>
                  <a:cubicBezTo>
                    <a:pt x="1757" y="885"/>
                    <a:pt x="1744" y="1315"/>
                    <a:pt x="1513" y="1315"/>
                  </a:cubicBezTo>
                  <a:cubicBezTo>
                    <a:pt x="1507" y="1315"/>
                    <a:pt x="1500" y="1314"/>
                    <a:pt x="1493" y="1314"/>
                  </a:cubicBezTo>
                  <a:cubicBezTo>
                    <a:pt x="1419" y="1314"/>
                    <a:pt x="1356" y="1251"/>
                    <a:pt x="1269" y="1239"/>
                  </a:cubicBezTo>
                  <a:cubicBezTo>
                    <a:pt x="1255" y="1235"/>
                    <a:pt x="1243" y="1234"/>
                    <a:pt x="1231" y="1234"/>
                  </a:cubicBezTo>
                  <a:cubicBezTo>
                    <a:pt x="1198" y="1234"/>
                    <a:pt x="1168" y="1246"/>
                    <a:pt x="1131" y="1264"/>
                  </a:cubicBezTo>
                  <a:cubicBezTo>
                    <a:pt x="1006" y="1314"/>
                    <a:pt x="894" y="1339"/>
                    <a:pt x="819" y="1451"/>
                  </a:cubicBezTo>
                  <a:cubicBezTo>
                    <a:pt x="706" y="1589"/>
                    <a:pt x="694" y="1751"/>
                    <a:pt x="669" y="1926"/>
                  </a:cubicBezTo>
                  <a:cubicBezTo>
                    <a:pt x="631" y="2089"/>
                    <a:pt x="606" y="2264"/>
                    <a:pt x="556" y="2426"/>
                  </a:cubicBezTo>
                  <a:cubicBezTo>
                    <a:pt x="506" y="2601"/>
                    <a:pt x="444" y="2763"/>
                    <a:pt x="344" y="2926"/>
                  </a:cubicBezTo>
                  <a:cubicBezTo>
                    <a:pt x="256" y="3076"/>
                    <a:pt x="119" y="3201"/>
                    <a:pt x="31" y="3351"/>
                  </a:cubicBezTo>
                  <a:cubicBezTo>
                    <a:pt x="1" y="3392"/>
                    <a:pt x="37" y="3432"/>
                    <a:pt x="78" y="3432"/>
                  </a:cubicBezTo>
                  <a:cubicBezTo>
                    <a:pt x="88" y="3432"/>
                    <a:pt x="97" y="3430"/>
                    <a:pt x="106" y="3426"/>
                  </a:cubicBezTo>
                  <a:cubicBezTo>
                    <a:pt x="269" y="3351"/>
                    <a:pt x="381" y="3176"/>
                    <a:pt x="481" y="3051"/>
                  </a:cubicBezTo>
                  <a:cubicBezTo>
                    <a:pt x="594" y="2901"/>
                    <a:pt x="706" y="2763"/>
                    <a:pt x="781" y="2601"/>
                  </a:cubicBezTo>
                  <a:cubicBezTo>
                    <a:pt x="869" y="2451"/>
                    <a:pt x="944" y="2276"/>
                    <a:pt x="981" y="2114"/>
                  </a:cubicBezTo>
                  <a:cubicBezTo>
                    <a:pt x="1031" y="1914"/>
                    <a:pt x="1019" y="1714"/>
                    <a:pt x="1069" y="1526"/>
                  </a:cubicBezTo>
                  <a:cubicBezTo>
                    <a:pt x="1089" y="1454"/>
                    <a:pt x="1101" y="1407"/>
                    <a:pt x="1168" y="1407"/>
                  </a:cubicBezTo>
                  <a:cubicBezTo>
                    <a:pt x="1182" y="1407"/>
                    <a:pt x="1199" y="1409"/>
                    <a:pt x="1219" y="1414"/>
                  </a:cubicBezTo>
                  <a:cubicBezTo>
                    <a:pt x="1294" y="1426"/>
                    <a:pt x="1356" y="1476"/>
                    <a:pt x="1431" y="1501"/>
                  </a:cubicBezTo>
                  <a:cubicBezTo>
                    <a:pt x="1464" y="1510"/>
                    <a:pt x="1496" y="1514"/>
                    <a:pt x="1527" y="1514"/>
                  </a:cubicBezTo>
                  <a:cubicBezTo>
                    <a:pt x="1635" y="1514"/>
                    <a:pt x="1728" y="1464"/>
                    <a:pt x="1806" y="1376"/>
                  </a:cubicBezTo>
                  <a:cubicBezTo>
                    <a:pt x="1918" y="1226"/>
                    <a:pt x="1968" y="1026"/>
                    <a:pt x="2043" y="864"/>
                  </a:cubicBezTo>
                  <a:cubicBezTo>
                    <a:pt x="2131" y="639"/>
                    <a:pt x="2193" y="414"/>
                    <a:pt x="2256" y="177"/>
                  </a:cubicBezTo>
                  <a:cubicBezTo>
                    <a:pt x="2285" y="68"/>
                    <a:pt x="2200" y="1"/>
                    <a:pt x="2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 name="Google Shape;988;p5"/>
            <p:cNvSpPr/>
            <p:nvPr/>
          </p:nvSpPr>
          <p:spPr>
            <a:xfrm>
              <a:off x="6473350" y="2001475"/>
              <a:ext cx="17825" cy="60075"/>
            </a:xfrm>
            <a:custGeom>
              <a:avLst/>
              <a:gdLst/>
              <a:ahLst/>
              <a:cxnLst/>
              <a:rect l="l" t="t" r="r" b="b"/>
              <a:pathLst>
                <a:path w="713" h="2403" extrusionOk="0">
                  <a:moveTo>
                    <a:pt x="657" y="0"/>
                  </a:moveTo>
                  <a:cubicBezTo>
                    <a:pt x="641" y="0"/>
                    <a:pt x="625" y="13"/>
                    <a:pt x="625" y="38"/>
                  </a:cubicBezTo>
                  <a:cubicBezTo>
                    <a:pt x="613" y="425"/>
                    <a:pt x="550" y="812"/>
                    <a:pt x="438" y="1175"/>
                  </a:cubicBezTo>
                  <a:cubicBezTo>
                    <a:pt x="388" y="1362"/>
                    <a:pt x="325" y="1537"/>
                    <a:pt x="263" y="1712"/>
                  </a:cubicBezTo>
                  <a:cubicBezTo>
                    <a:pt x="188" y="1900"/>
                    <a:pt x="88" y="2075"/>
                    <a:pt x="26" y="2250"/>
                  </a:cubicBezTo>
                  <a:cubicBezTo>
                    <a:pt x="1" y="2312"/>
                    <a:pt x="51" y="2375"/>
                    <a:pt x="101" y="2400"/>
                  </a:cubicBezTo>
                  <a:cubicBezTo>
                    <a:pt x="111" y="2402"/>
                    <a:pt x="122" y="2403"/>
                    <a:pt x="132" y="2403"/>
                  </a:cubicBezTo>
                  <a:cubicBezTo>
                    <a:pt x="180" y="2403"/>
                    <a:pt x="219" y="2378"/>
                    <a:pt x="250" y="2337"/>
                  </a:cubicBezTo>
                  <a:cubicBezTo>
                    <a:pt x="363" y="2175"/>
                    <a:pt x="425" y="1975"/>
                    <a:pt x="488" y="1800"/>
                  </a:cubicBezTo>
                  <a:cubicBezTo>
                    <a:pt x="550" y="1600"/>
                    <a:pt x="600" y="1412"/>
                    <a:pt x="638" y="1212"/>
                  </a:cubicBezTo>
                  <a:cubicBezTo>
                    <a:pt x="700" y="825"/>
                    <a:pt x="713" y="425"/>
                    <a:pt x="688" y="38"/>
                  </a:cubicBezTo>
                  <a:cubicBezTo>
                    <a:pt x="688" y="13"/>
                    <a:pt x="672" y="0"/>
                    <a:pt x="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 name="Google Shape;989;p5"/>
            <p:cNvSpPr/>
            <p:nvPr/>
          </p:nvSpPr>
          <p:spPr>
            <a:xfrm>
              <a:off x="6495525" y="1952175"/>
              <a:ext cx="54400" cy="232075"/>
            </a:xfrm>
            <a:custGeom>
              <a:avLst/>
              <a:gdLst/>
              <a:ahLst/>
              <a:cxnLst/>
              <a:rect l="l" t="t" r="r" b="b"/>
              <a:pathLst>
                <a:path w="2176" h="9283" extrusionOk="0">
                  <a:moveTo>
                    <a:pt x="677" y="0"/>
                  </a:moveTo>
                  <a:cubicBezTo>
                    <a:pt x="637" y="0"/>
                    <a:pt x="598" y="22"/>
                    <a:pt x="588" y="73"/>
                  </a:cubicBezTo>
                  <a:cubicBezTo>
                    <a:pt x="413" y="722"/>
                    <a:pt x="288" y="1372"/>
                    <a:pt x="213" y="2047"/>
                  </a:cubicBezTo>
                  <a:cubicBezTo>
                    <a:pt x="151" y="2634"/>
                    <a:pt x="76" y="3284"/>
                    <a:pt x="226" y="3872"/>
                  </a:cubicBezTo>
                  <a:cubicBezTo>
                    <a:pt x="263" y="3997"/>
                    <a:pt x="313" y="4134"/>
                    <a:pt x="388" y="4247"/>
                  </a:cubicBezTo>
                  <a:cubicBezTo>
                    <a:pt x="488" y="4397"/>
                    <a:pt x="626" y="4496"/>
                    <a:pt x="688" y="4684"/>
                  </a:cubicBezTo>
                  <a:cubicBezTo>
                    <a:pt x="788" y="4971"/>
                    <a:pt x="788" y="5296"/>
                    <a:pt x="851" y="5596"/>
                  </a:cubicBezTo>
                  <a:cubicBezTo>
                    <a:pt x="976" y="6159"/>
                    <a:pt x="1200" y="6696"/>
                    <a:pt x="1425" y="7233"/>
                  </a:cubicBezTo>
                  <a:cubicBezTo>
                    <a:pt x="1663" y="7783"/>
                    <a:pt x="1850" y="8345"/>
                    <a:pt x="1888" y="8945"/>
                  </a:cubicBezTo>
                  <a:cubicBezTo>
                    <a:pt x="1838" y="8895"/>
                    <a:pt x="1800" y="8845"/>
                    <a:pt x="1750" y="8783"/>
                  </a:cubicBezTo>
                  <a:cubicBezTo>
                    <a:pt x="1663" y="8670"/>
                    <a:pt x="1575" y="8570"/>
                    <a:pt x="1475" y="8470"/>
                  </a:cubicBezTo>
                  <a:cubicBezTo>
                    <a:pt x="1213" y="8258"/>
                    <a:pt x="938" y="8083"/>
                    <a:pt x="738" y="7796"/>
                  </a:cubicBezTo>
                  <a:cubicBezTo>
                    <a:pt x="363" y="7233"/>
                    <a:pt x="313" y="6558"/>
                    <a:pt x="288" y="5896"/>
                  </a:cubicBezTo>
                  <a:cubicBezTo>
                    <a:pt x="282" y="5820"/>
                    <a:pt x="232" y="5785"/>
                    <a:pt x="180" y="5785"/>
                  </a:cubicBezTo>
                  <a:cubicBezTo>
                    <a:pt x="120" y="5785"/>
                    <a:pt x="57" y="5829"/>
                    <a:pt x="51" y="5909"/>
                  </a:cubicBezTo>
                  <a:cubicBezTo>
                    <a:pt x="1" y="6608"/>
                    <a:pt x="138" y="7396"/>
                    <a:pt x="563" y="7983"/>
                  </a:cubicBezTo>
                  <a:cubicBezTo>
                    <a:pt x="776" y="8283"/>
                    <a:pt x="1063" y="8458"/>
                    <a:pt x="1338" y="8708"/>
                  </a:cubicBezTo>
                  <a:cubicBezTo>
                    <a:pt x="1550" y="8895"/>
                    <a:pt x="1688" y="9245"/>
                    <a:pt x="2000" y="9283"/>
                  </a:cubicBezTo>
                  <a:cubicBezTo>
                    <a:pt x="2088" y="9283"/>
                    <a:pt x="2163" y="9233"/>
                    <a:pt x="2163" y="9145"/>
                  </a:cubicBezTo>
                  <a:cubicBezTo>
                    <a:pt x="2175" y="7996"/>
                    <a:pt x="1588" y="6933"/>
                    <a:pt x="1238" y="5859"/>
                  </a:cubicBezTo>
                  <a:cubicBezTo>
                    <a:pt x="1151" y="5584"/>
                    <a:pt x="1088" y="5296"/>
                    <a:pt x="1026" y="5021"/>
                  </a:cubicBezTo>
                  <a:cubicBezTo>
                    <a:pt x="951" y="4721"/>
                    <a:pt x="851" y="4496"/>
                    <a:pt x="651" y="4272"/>
                  </a:cubicBezTo>
                  <a:cubicBezTo>
                    <a:pt x="413" y="3984"/>
                    <a:pt x="388" y="3647"/>
                    <a:pt x="388" y="3297"/>
                  </a:cubicBezTo>
                  <a:cubicBezTo>
                    <a:pt x="388" y="2984"/>
                    <a:pt x="413" y="2672"/>
                    <a:pt x="451" y="2360"/>
                  </a:cubicBezTo>
                  <a:cubicBezTo>
                    <a:pt x="513" y="1610"/>
                    <a:pt x="626" y="860"/>
                    <a:pt x="776" y="123"/>
                  </a:cubicBezTo>
                  <a:cubicBezTo>
                    <a:pt x="798" y="48"/>
                    <a:pt x="736" y="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 name="Google Shape;990;p5"/>
            <p:cNvSpPr/>
            <p:nvPr/>
          </p:nvSpPr>
          <p:spPr>
            <a:xfrm>
              <a:off x="6536450" y="2049975"/>
              <a:ext cx="110075" cy="100375"/>
            </a:xfrm>
            <a:custGeom>
              <a:avLst/>
              <a:gdLst/>
              <a:ahLst/>
              <a:cxnLst/>
              <a:rect l="l" t="t" r="r" b="b"/>
              <a:pathLst>
                <a:path w="4403" h="4015" extrusionOk="0">
                  <a:moveTo>
                    <a:pt x="243" y="0"/>
                  </a:moveTo>
                  <a:cubicBezTo>
                    <a:pt x="176" y="0"/>
                    <a:pt x="110" y="13"/>
                    <a:pt x="63" y="60"/>
                  </a:cubicBezTo>
                  <a:cubicBezTo>
                    <a:pt x="1" y="122"/>
                    <a:pt x="13" y="210"/>
                    <a:pt x="51" y="285"/>
                  </a:cubicBezTo>
                  <a:cubicBezTo>
                    <a:pt x="101" y="410"/>
                    <a:pt x="201" y="485"/>
                    <a:pt x="288" y="572"/>
                  </a:cubicBezTo>
                  <a:cubicBezTo>
                    <a:pt x="413" y="709"/>
                    <a:pt x="551" y="834"/>
                    <a:pt x="676" y="959"/>
                  </a:cubicBezTo>
                  <a:cubicBezTo>
                    <a:pt x="1238" y="1484"/>
                    <a:pt x="1838" y="1984"/>
                    <a:pt x="2488" y="2371"/>
                  </a:cubicBezTo>
                  <a:cubicBezTo>
                    <a:pt x="2506" y="2381"/>
                    <a:pt x="2524" y="2385"/>
                    <a:pt x="2540" y="2385"/>
                  </a:cubicBezTo>
                  <a:cubicBezTo>
                    <a:pt x="2634" y="2385"/>
                    <a:pt x="2684" y="2250"/>
                    <a:pt x="2588" y="2197"/>
                  </a:cubicBezTo>
                  <a:cubicBezTo>
                    <a:pt x="2100" y="1847"/>
                    <a:pt x="1600" y="1522"/>
                    <a:pt x="1151" y="1134"/>
                  </a:cubicBezTo>
                  <a:cubicBezTo>
                    <a:pt x="926" y="934"/>
                    <a:pt x="713" y="747"/>
                    <a:pt x="501" y="534"/>
                  </a:cubicBezTo>
                  <a:cubicBezTo>
                    <a:pt x="476" y="509"/>
                    <a:pt x="188" y="247"/>
                    <a:pt x="213" y="222"/>
                  </a:cubicBezTo>
                  <a:cubicBezTo>
                    <a:pt x="215" y="219"/>
                    <a:pt x="221" y="218"/>
                    <a:pt x="231" y="218"/>
                  </a:cubicBezTo>
                  <a:cubicBezTo>
                    <a:pt x="299" y="218"/>
                    <a:pt x="543" y="286"/>
                    <a:pt x="576" y="297"/>
                  </a:cubicBezTo>
                  <a:cubicBezTo>
                    <a:pt x="1126" y="410"/>
                    <a:pt x="1663" y="534"/>
                    <a:pt x="2150" y="822"/>
                  </a:cubicBezTo>
                  <a:cubicBezTo>
                    <a:pt x="2400" y="959"/>
                    <a:pt x="2638" y="1134"/>
                    <a:pt x="2800" y="1384"/>
                  </a:cubicBezTo>
                  <a:cubicBezTo>
                    <a:pt x="2975" y="1634"/>
                    <a:pt x="3075" y="1922"/>
                    <a:pt x="3200" y="2197"/>
                  </a:cubicBezTo>
                  <a:cubicBezTo>
                    <a:pt x="3487" y="2834"/>
                    <a:pt x="3850" y="3434"/>
                    <a:pt x="4275" y="3996"/>
                  </a:cubicBezTo>
                  <a:cubicBezTo>
                    <a:pt x="4288" y="4009"/>
                    <a:pt x="4303" y="4014"/>
                    <a:pt x="4318" y="4014"/>
                  </a:cubicBezTo>
                  <a:cubicBezTo>
                    <a:pt x="4362" y="4014"/>
                    <a:pt x="4402" y="3971"/>
                    <a:pt x="4375" y="3934"/>
                  </a:cubicBezTo>
                  <a:cubicBezTo>
                    <a:pt x="3937" y="3334"/>
                    <a:pt x="3575" y="2684"/>
                    <a:pt x="3300" y="1997"/>
                  </a:cubicBezTo>
                  <a:cubicBezTo>
                    <a:pt x="3063" y="1397"/>
                    <a:pt x="2775" y="822"/>
                    <a:pt x="2200" y="485"/>
                  </a:cubicBezTo>
                  <a:cubicBezTo>
                    <a:pt x="1638" y="160"/>
                    <a:pt x="1001" y="60"/>
                    <a:pt x="363" y="10"/>
                  </a:cubicBezTo>
                  <a:cubicBezTo>
                    <a:pt x="326" y="5"/>
                    <a:pt x="284" y="0"/>
                    <a:pt x="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 name="Google Shape;991;p5"/>
            <p:cNvSpPr/>
            <p:nvPr/>
          </p:nvSpPr>
          <p:spPr>
            <a:xfrm>
              <a:off x="6621500" y="1992350"/>
              <a:ext cx="101800" cy="46625"/>
            </a:xfrm>
            <a:custGeom>
              <a:avLst/>
              <a:gdLst/>
              <a:ahLst/>
              <a:cxnLst/>
              <a:rect l="l" t="t" r="r" b="b"/>
              <a:pathLst>
                <a:path w="4072" h="1865" extrusionOk="0">
                  <a:moveTo>
                    <a:pt x="37" y="1"/>
                  </a:moveTo>
                  <a:cubicBezTo>
                    <a:pt x="8" y="1"/>
                    <a:pt x="1" y="43"/>
                    <a:pt x="23" y="65"/>
                  </a:cubicBezTo>
                  <a:cubicBezTo>
                    <a:pt x="110" y="115"/>
                    <a:pt x="173" y="215"/>
                    <a:pt x="260" y="265"/>
                  </a:cubicBezTo>
                  <a:cubicBezTo>
                    <a:pt x="348" y="328"/>
                    <a:pt x="423" y="378"/>
                    <a:pt x="498" y="415"/>
                  </a:cubicBezTo>
                  <a:cubicBezTo>
                    <a:pt x="673" y="528"/>
                    <a:pt x="835" y="628"/>
                    <a:pt x="1010" y="715"/>
                  </a:cubicBezTo>
                  <a:cubicBezTo>
                    <a:pt x="1348" y="903"/>
                    <a:pt x="1673" y="1090"/>
                    <a:pt x="2022" y="1265"/>
                  </a:cubicBezTo>
                  <a:cubicBezTo>
                    <a:pt x="2647" y="1577"/>
                    <a:pt x="3297" y="1802"/>
                    <a:pt x="3997" y="1865"/>
                  </a:cubicBezTo>
                  <a:cubicBezTo>
                    <a:pt x="4059" y="1865"/>
                    <a:pt x="4072" y="1752"/>
                    <a:pt x="4009" y="1740"/>
                  </a:cubicBezTo>
                  <a:cubicBezTo>
                    <a:pt x="3310" y="1615"/>
                    <a:pt x="2672" y="1352"/>
                    <a:pt x="2047" y="1015"/>
                  </a:cubicBezTo>
                  <a:cubicBezTo>
                    <a:pt x="1735" y="853"/>
                    <a:pt x="1435" y="678"/>
                    <a:pt x="1135" y="503"/>
                  </a:cubicBezTo>
                  <a:cubicBezTo>
                    <a:pt x="998" y="428"/>
                    <a:pt x="860" y="353"/>
                    <a:pt x="735" y="278"/>
                  </a:cubicBezTo>
                  <a:lnTo>
                    <a:pt x="735" y="278"/>
                  </a:lnTo>
                  <a:cubicBezTo>
                    <a:pt x="985" y="365"/>
                    <a:pt x="1248" y="465"/>
                    <a:pt x="1498" y="565"/>
                  </a:cubicBezTo>
                  <a:cubicBezTo>
                    <a:pt x="1972" y="753"/>
                    <a:pt x="2410" y="1002"/>
                    <a:pt x="2860" y="1227"/>
                  </a:cubicBezTo>
                  <a:cubicBezTo>
                    <a:pt x="2870" y="1233"/>
                    <a:pt x="2881" y="1235"/>
                    <a:pt x="2892" y="1235"/>
                  </a:cubicBezTo>
                  <a:cubicBezTo>
                    <a:pt x="2959" y="1235"/>
                    <a:pt x="3024" y="1144"/>
                    <a:pt x="2960" y="1090"/>
                  </a:cubicBezTo>
                  <a:cubicBezTo>
                    <a:pt x="2135" y="478"/>
                    <a:pt x="1060" y="115"/>
                    <a:pt x="48" y="3"/>
                  </a:cubicBezTo>
                  <a:cubicBezTo>
                    <a:pt x="44" y="1"/>
                    <a:pt x="40"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 name="Google Shape;992;p5"/>
            <p:cNvSpPr/>
            <p:nvPr/>
          </p:nvSpPr>
          <p:spPr>
            <a:xfrm>
              <a:off x="6670300" y="1942600"/>
              <a:ext cx="84875" cy="20225"/>
            </a:xfrm>
            <a:custGeom>
              <a:avLst/>
              <a:gdLst/>
              <a:ahLst/>
              <a:cxnLst/>
              <a:rect l="l" t="t" r="r" b="b"/>
              <a:pathLst>
                <a:path w="3395" h="809" extrusionOk="0">
                  <a:moveTo>
                    <a:pt x="75" y="1"/>
                  </a:moveTo>
                  <a:cubicBezTo>
                    <a:pt x="33" y="1"/>
                    <a:pt x="1" y="61"/>
                    <a:pt x="33" y="93"/>
                  </a:cubicBezTo>
                  <a:cubicBezTo>
                    <a:pt x="495" y="431"/>
                    <a:pt x="1020" y="706"/>
                    <a:pt x="1595" y="781"/>
                  </a:cubicBezTo>
                  <a:cubicBezTo>
                    <a:pt x="1739" y="799"/>
                    <a:pt x="1886" y="809"/>
                    <a:pt x="2032" y="809"/>
                  </a:cubicBezTo>
                  <a:cubicBezTo>
                    <a:pt x="2179" y="809"/>
                    <a:pt x="2326" y="799"/>
                    <a:pt x="2470" y="781"/>
                  </a:cubicBezTo>
                  <a:cubicBezTo>
                    <a:pt x="2770" y="743"/>
                    <a:pt x="3032" y="656"/>
                    <a:pt x="3307" y="531"/>
                  </a:cubicBezTo>
                  <a:cubicBezTo>
                    <a:pt x="3395" y="481"/>
                    <a:pt x="3345" y="356"/>
                    <a:pt x="3270" y="318"/>
                  </a:cubicBezTo>
                  <a:cubicBezTo>
                    <a:pt x="2681" y="122"/>
                    <a:pt x="2072" y="11"/>
                    <a:pt x="1453" y="11"/>
                  </a:cubicBezTo>
                  <a:cubicBezTo>
                    <a:pt x="1363" y="11"/>
                    <a:pt x="1273" y="14"/>
                    <a:pt x="1183" y="18"/>
                  </a:cubicBezTo>
                  <a:cubicBezTo>
                    <a:pt x="1083" y="18"/>
                    <a:pt x="1083" y="168"/>
                    <a:pt x="1183" y="168"/>
                  </a:cubicBezTo>
                  <a:cubicBezTo>
                    <a:pt x="1745" y="168"/>
                    <a:pt x="2307" y="256"/>
                    <a:pt x="2845" y="418"/>
                  </a:cubicBezTo>
                  <a:cubicBezTo>
                    <a:pt x="2582" y="476"/>
                    <a:pt x="2314" y="506"/>
                    <a:pt x="2048" y="506"/>
                  </a:cubicBezTo>
                  <a:cubicBezTo>
                    <a:pt x="1908" y="506"/>
                    <a:pt x="1770" y="498"/>
                    <a:pt x="1633" y="481"/>
                  </a:cubicBezTo>
                  <a:cubicBezTo>
                    <a:pt x="1095" y="418"/>
                    <a:pt x="558" y="306"/>
                    <a:pt x="95" y="6"/>
                  </a:cubicBezTo>
                  <a:cubicBezTo>
                    <a:pt x="89" y="2"/>
                    <a:pt x="82" y="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 name="Google Shape;993;p5"/>
            <p:cNvSpPr/>
            <p:nvPr/>
          </p:nvSpPr>
          <p:spPr>
            <a:xfrm>
              <a:off x="6662675" y="1901375"/>
              <a:ext cx="119400" cy="39725"/>
            </a:xfrm>
            <a:custGeom>
              <a:avLst/>
              <a:gdLst/>
              <a:ahLst/>
              <a:cxnLst/>
              <a:rect l="l" t="t" r="r" b="b"/>
              <a:pathLst>
                <a:path w="4776" h="1589" extrusionOk="0">
                  <a:moveTo>
                    <a:pt x="2449" y="1"/>
                  </a:moveTo>
                  <a:cubicBezTo>
                    <a:pt x="1607" y="1"/>
                    <a:pt x="791" y="354"/>
                    <a:pt x="63" y="718"/>
                  </a:cubicBezTo>
                  <a:cubicBezTo>
                    <a:pt x="1" y="755"/>
                    <a:pt x="13" y="842"/>
                    <a:pt x="63" y="867"/>
                  </a:cubicBezTo>
                  <a:cubicBezTo>
                    <a:pt x="213" y="955"/>
                    <a:pt x="363" y="955"/>
                    <a:pt x="525" y="955"/>
                  </a:cubicBezTo>
                  <a:cubicBezTo>
                    <a:pt x="750" y="967"/>
                    <a:pt x="975" y="1005"/>
                    <a:pt x="1188" y="1055"/>
                  </a:cubicBezTo>
                  <a:cubicBezTo>
                    <a:pt x="1575" y="1130"/>
                    <a:pt x="1950" y="1230"/>
                    <a:pt x="2337" y="1255"/>
                  </a:cubicBezTo>
                  <a:cubicBezTo>
                    <a:pt x="3087" y="1305"/>
                    <a:pt x="3850" y="1267"/>
                    <a:pt x="4549" y="1580"/>
                  </a:cubicBezTo>
                  <a:cubicBezTo>
                    <a:pt x="4565" y="1586"/>
                    <a:pt x="4581" y="1588"/>
                    <a:pt x="4595" y="1588"/>
                  </a:cubicBezTo>
                  <a:cubicBezTo>
                    <a:pt x="4707" y="1588"/>
                    <a:pt x="4772" y="1435"/>
                    <a:pt x="4662" y="1380"/>
                  </a:cubicBezTo>
                  <a:cubicBezTo>
                    <a:pt x="4012" y="1042"/>
                    <a:pt x="3262" y="1067"/>
                    <a:pt x="2550" y="1042"/>
                  </a:cubicBezTo>
                  <a:cubicBezTo>
                    <a:pt x="2150" y="1017"/>
                    <a:pt x="1775" y="967"/>
                    <a:pt x="1375" y="892"/>
                  </a:cubicBezTo>
                  <a:cubicBezTo>
                    <a:pt x="1188" y="855"/>
                    <a:pt x="988" y="818"/>
                    <a:pt x="788" y="805"/>
                  </a:cubicBezTo>
                  <a:cubicBezTo>
                    <a:pt x="719" y="799"/>
                    <a:pt x="650" y="799"/>
                    <a:pt x="582" y="799"/>
                  </a:cubicBezTo>
                  <a:cubicBezTo>
                    <a:pt x="513" y="799"/>
                    <a:pt x="444" y="799"/>
                    <a:pt x="375" y="793"/>
                  </a:cubicBezTo>
                  <a:cubicBezTo>
                    <a:pt x="1075" y="530"/>
                    <a:pt x="1775" y="255"/>
                    <a:pt x="2525" y="243"/>
                  </a:cubicBezTo>
                  <a:cubicBezTo>
                    <a:pt x="2540" y="242"/>
                    <a:pt x="2556" y="242"/>
                    <a:pt x="2571" y="242"/>
                  </a:cubicBezTo>
                  <a:cubicBezTo>
                    <a:pt x="3354" y="242"/>
                    <a:pt x="4110" y="554"/>
                    <a:pt x="4637" y="1117"/>
                  </a:cubicBezTo>
                  <a:cubicBezTo>
                    <a:pt x="4651" y="1131"/>
                    <a:pt x="4666" y="1137"/>
                    <a:pt x="4681" y="1137"/>
                  </a:cubicBezTo>
                  <a:cubicBezTo>
                    <a:pt x="4731" y="1137"/>
                    <a:pt x="4776" y="1066"/>
                    <a:pt x="4737" y="1017"/>
                  </a:cubicBezTo>
                  <a:cubicBezTo>
                    <a:pt x="4187" y="418"/>
                    <a:pt x="3425" y="43"/>
                    <a:pt x="2612" y="5"/>
                  </a:cubicBezTo>
                  <a:cubicBezTo>
                    <a:pt x="2558" y="2"/>
                    <a:pt x="2503" y="1"/>
                    <a:pt x="2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 name="Google Shape;994;p5"/>
            <p:cNvSpPr/>
            <p:nvPr/>
          </p:nvSpPr>
          <p:spPr>
            <a:xfrm>
              <a:off x="6507825" y="1949300"/>
              <a:ext cx="93650" cy="40625"/>
            </a:xfrm>
            <a:custGeom>
              <a:avLst/>
              <a:gdLst/>
              <a:ahLst/>
              <a:cxnLst/>
              <a:rect l="l" t="t" r="r" b="b"/>
              <a:pathLst>
                <a:path w="3746" h="1625" extrusionOk="0">
                  <a:moveTo>
                    <a:pt x="166" y="1"/>
                  </a:moveTo>
                  <a:cubicBezTo>
                    <a:pt x="84" y="1"/>
                    <a:pt x="1" y="85"/>
                    <a:pt x="59" y="163"/>
                  </a:cubicBezTo>
                  <a:cubicBezTo>
                    <a:pt x="246" y="425"/>
                    <a:pt x="546" y="650"/>
                    <a:pt x="796" y="837"/>
                  </a:cubicBezTo>
                  <a:cubicBezTo>
                    <a:pt x="1071" y="1037"/>
                    <a:pt x="1346" y="1250"/>
                    <a:pt x="1671" y="1375"/>
                  </a:cubicBezTo>
                  <a:cubicBezTo>
                    <a:pt x="2136" y="1552"/>
                    <a:pt x="2649" y="1624"/>
                    <a:pt x="3154" y="1624"/>
                  </a:cubicBezTo>
                  <a:cubicBezTo>
                    <a:pt x="3328" y="1624"/>
                    <a:pt x="3501" y="1616"/>
                    <a:pt x="3670" y="1600"/>
                  </a:cubicBezTo>
                  <a:cubicBezTo>
                    <a:pt x="3745" y="1587"/>
                    <a:pt x="3745" y="1475"/>
                    <a:pt x="3670" y="1475"/>
                  </a:cubicBezTo>
                  <a:cubicBezTo>
                    <a:pt x="3647" y="1475"/>
                    <a:pt x="3624" y="1475"/>
                    <a:pt x="3600" y="1475"/>
                  </a:cubicBezTo>
                  <a:cubicBezTo>
                    <a:pt x="2976" y="1475"/>
                    <a:pt x="2386" y="1315"/>
                    <a:pt x="1808" y="1062"/>
                  </a:cubicBezTo>
                  <a:cubicBezTo>
                    <a:pt x="1533" y="937"/>
                    <a:pt x="1233" y="837"/>
                    <a:pt x="971" y="675"/>
                  </a:cubicBezTo>
                  <a:cubicBezTo>
                    <a:pt x="684" y="488"/>
                    <a:pt x="484" y="250"/>
                    <a:pt x="234" y="25"/>
                  </a:cubicBezTo>
                  <a:cubicBezTo>
                    <a:pt x="214" y="8"/>
                    <a:pt x="190" y="1"/>
                    <a:pt x="1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 name="Google Shape;995;p5"/>
            <p:cNvSpPr/>
            <p:nvPr/>
          </p:nvSpPr>
          <p:spPr>
            <a:xfrm>
              <a:off x="6118450" y="2354575"/>
              <a:ext cx="530175" cy="222950"/>
            </a:xfrm>
            <a:custGeom>
              <a:avLst/>
              <a:gdLst/>
              <a:ahLst/>
              <a:cxnLst/>
              <a:rect l="l" t="t" r="r" b="b"/>
              <a:pathLst>
                <a:path w="21207" h="8918" extrusionOk="0">
                  <a:moveTo>
                    <a:pt x="584" y="0"/>
                  </a:moveTo>
                  <a:cubicBezTo>
                    <a:pt x="492" y="0"/>
                    <a:pt x="401" y="53"/>
                    <a:pt x="375" y="172"/>
                  </a:cubicBezTo>
                  <a:cubicBezTo>
                    <a:pt x="0" y="1797"/>
                    <a:pt x="213" y="3546"/>
                    <a:pt x="963" y="5034"/>
                  </a:cubicBezTo>
                  <a:cubicBezTo>
                    <a:pt x="1737" y="6546"/>
                    <a:pt x="3087" y="7770"/>
                    <a:pt x="4674" y="8383"/>
                  </a:cubicBezTo>
                  <a:cubicBezTo>
                    <a:pt x="5696" y="8777"/>
                    <a:pt x="6780" y="8917"/>
                    <a:pt x="7869" y="8917"/>
                  </a:cubicBezTo>
                  <a:cubicBezTo>
                    <a:pt x="8472" y="8917"/>
                    <a:pt x="9076" y="8874"/>
                    <a:pt x="9673" y="8808"/>
                  </a:cubicBezTo>
                  <a:cubicBezTo>
                    <a:pt x="11497" y="8595"/>
                    <a:pt x="13322" y="8208"/>
                    <a:pt x="15096" y="7695"/>
                  </a:cubicBezTo>
                  <a:cubicBezTo>
                    <a:pt x="16109" y="7408"/>
                    <a:pt x="17108" y="7045"/>
                    <a:pt x="18083" y="6683"/>
                  </a:cubicBezTo>
                  <a:cubicBezTo>
                    <a:pt x="19083" y="6308"/>
                    <a:pt x="20095" y="5946"/>
                    <a:pt x="21032" y="5446"/>
                  </a:cubicBezTo>
                  <a:cubicBezTo>
                    <a:pt x="21206" y="5359"/>
                    <a:pt x="21087" y="5130"/>
                    <a:pt x="20921" y="5130"/>
                  </a:cubicBezTo>
                  <a:cubicBezTo>
                    <a:pt x="20896" y="5130"/>
                    <a:pt x="20871" y="5135"/>
                    <a:pt x="20845" y="5146"/>
                  </a:cubicBezTo>
                  <a:cubicBezTo>
                    <a:pt x="20020" y="5546"/>
                    <a:pt x="19208" y="5983"/>
                    <a:pt x="18358" y="6333"/>
                  </a:cubicBezTo>
                  <a:cubicBezTo>
                    <a:pt x="17521" y="6683"/>
                    <a:pt x="16658" y="6971"/>
                    <a:pt x="15796" y="7220"/>
                  </a:cubicBezTo>
                  <a:cubicBezTo>
                    <a:pt x="14047" y="7745"/>
                    <a:pt x="12272" y="8120"/>
                    <a:pt x="10448" y="8345"/>
                  </a:cubicBezTo>
                  <a:cubicBezTo>
                    <a:pt x="9664" y="8443"/>
                    <a:pt x="8862" y="8517"/>
                    <a:pt x="8063" y="8517"/>
                  </a:cubicBezTo>
                  <a:cubicBezTo>
                    <a:pt x="7231" y="8517"/>
                    <a:pt x="6402" y="8437"/>
                    <a:pt x="5599" y="8220"/>
                  </a:cubicBezTo>
                  <a:cubicBezTo>
                    <a:pt x="4024" y="7795"/>
                    <a:pt x="2625" y="6808"/>
                    <a:pt x="1725" y="5446"/>
                  </a:cubicBezTo>
                  <a:cubicBezTo>
                    <a:pt x="725" y="3934"/>
                    <a:pt x="400" y="2034"/>
                    <a:pt x="813" y="272"/>
                  </a:cubicBezTo>
                  <a:cubicBezTo>
                    <a:pt x="849" y="104"/>
                    <a:pt x="715" y="0"/>
                    <a:pt x="5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 name="Google Shape;996;p5"/>
            <p:cNvSpPr/>
            <p:nvPr/>
          </p:nvSpPr>
          <p:spPr>
            <a:xfrm>
              <a:off x="6604850" y="1865250"/>
              <a:ext cx="417750" cy="638750"/>
            </a:xfrm>
            <a:custGeom>
              <a:avLst/>
              <a:gdLst/>
              <a:ahLst/>
              <a:cxnLst/>
              <a:rect l="l" t="t" r="r" b="b"/>
              <a:pathLst>
                <a:path w="16710" h="25550" extrusionOk="0">
                  <a:moveTo>
                    <a:pt x="6034" y="658"/>
                  </a:moveTo>
                  <a:lnTo>
                    <a:pt x="6034" y="658"/>
                  </a:lnTo>
                  <a:cubicBezTo>
                    <a:pt x="6043" y="663"/>
                    <a:pt x="6050" y="663"/>
                    <a:pt x="6050" y="663"/>
                  </a:cubicBezTo>
                  <a:cubicBezTo>
                    <a:pt x="6045" y="661"/>
                    <a:pt x="6040" y="659"/>
                    <a:pt x="6034" y="658"/>
                  </a:cubicBezTo>
                  <a:close/>
                  <a:moveTo>
                    <a:pt x="8799" y="0"/>
                  </a:moveTo>
                  <a:cubicBezTo>
                    <a:pt x="8146" y="0"/>
                    <a:pt x="7494" y="82"/>
                    <a:pt x="6862" y="251"/>
                  </a:cubicBezTo>
                  <a:cubicBezTo>
                    <a:pt x="6575" y="326"/>
                    <a:pt x="6300" y="413"/>
                    <a:pt x="6025" y="525"/>
                  </a:cubicBezTo>
                  <a:cubicBezTo>
                    <a:pt x="5975" y="538"/>
                    <a:pt x="5950" y="575"/>
                    <a:pt x="5925" y="613"/>
                  </a:cubicBezTo>
                  <a:cubicBezTo>
                    <a:pt x="5968" y="634"/>
                    <a:pt x="6002" y="647"/>
                    <a:pt x="6034" y="658"/>
                  </a:cubicBezTo>
                  <a:lnTo>
                    <a:pt x="6034" y="658"/>
                  </a:lnTo>
                  <a:cubicBezTo>
                    <a:pt x="6031" y="656"/>
                    <a:pt x="6028" y="654"/>
                    <a:pt x="6025" y="650"/>
                  </a:cubicBezTo>
                  <a:lnTo>
                    <a:pt x="6025" y="650"/>
                  </a:lnTo>
                  <a:cubicBezTo>
                    <a:pt x="6038" y="657"/>
                    <a:pt x="6054" y="663"/>
                    <a:pt x="6070" y="670"/>
                  </a:cubicBezTo>
                  <a:lnTo>
                    <a:pt x="6070" y="670"/>
                  </a:lnTo>
                  <a:cubicBezTo>
                    <a:pt x="6064" y="667"/>
                    <a:pt x="6057" y="665"/>
                    <a:pt x="6050" y="663"/>
                  </a:cubicBezTo>
                  <a:lnTo>
                    <a:pt x="6050" y="663"/>
                  </a:lnTo>
                  <a:cubicBezTo>
                    <a:pt x="6075" y="675"/>
                    <a:pt x="6088" y="675"/>
                    <a:pt x="6112" y="688"/>
                  </a:cubicBezTo>
                  <a:lnTo>
                    <a:pt x="6112" y="688"/>
                  </a:lnTo>
                  <a:cubicBezTo>
                    <a:pt x="6100" y="682"/>
                    <a:pt x="6085" y="676"/>
                    <a:pt x="6070" y="670"/>
                  </a:cubicBezTo>
                  <a:lnTo>
                    <a:pt x="6070" y="670"/>
                  </a:lnTo>
                  <a:cubicBezTo>
                    <a:pt x="6101" y="680"/>
                    <a:pt x="6130" y="692"/>
                    <a:pt x="6150" y="713"/>
                  </a:cubicBezTo>
                  <a:lnTo>
                    <a:pt x="6175" y="713"/>
                  </a:lnTo>
                  <a:cubicBezTo>
                    <a:pt x="6225" y="725"/>
                    <a:pt x="6263" y="750"/>
                    <a:pt x="6288" y="775"/>
                  </a:cubicBezTo>
                  <a:cubicBezTo>
                    <a:pt x="6288" y="788"/>
                    <a:pt x="6288" y="788"/>
                    <a:pt x="6288" y="788"/>
                  </a:cubicBezTo>
                  <a:cubicBezTo>
                    <a:pt x="7137" y="462"/>
                    <a:pt x="8049" y="300"/>
                    <a:pt x="8961" y="300"/>
                  </a:cubicBezTo>
                  <a:cubicBezTo>
                    <a:pt x="10288" y="300"/>
                    <a:pt x="11615" y="644"/>
                    <a:pt x="12748" y="1325"/>
                  </a:cubicBezTo>
                  <a:cubicBezTo>
                    <a:pt x="13786" y="1950"/>
                    <a:pt x="14610" y="2862"/>
                    <a:pt x="15223" y="3900"/>
                  </a:cubicBezTo>
                  <a:cubicBezTo>
                    <a:pt x="15860" y="4949"/>
                    <a:pt x="16210" y="6136"/>
                    <a:pt x="16260" y="7361"/>
                  </a:cubicBezTo>
                  <a:cubicBezTo>
                    <a:pt x="16372" y="9960"/>
                    <a:pt x="15035" y="12322"/>
                    <a:pt x="13598" y="14384"/>
                  </a:cubicBezTo>
                  <a:cubicBezTo>
                    <a:pt x="12024" y="16659"/>
                    <a:pt x="10124" y="18733"/>
                    <a:pt x="8000" y="20495"/>
                  </a:cubicBezTo>
                  <a:cubicBezTo>
                    <a:pt x="6937" y="21382"/>
                    <a:pt x="5825" y="22182"/>
                    <a:pt x="4650" y="22907"/>
                  </a:cubicBezTo>
                  <a:cubicBezTo>
                    <a:pt x="3476" y="23632"/>
                    <a:pt x="2239" y="24282"/>
                    <a:pt x="1014" y="24906"/>
                  </a:cubicBezTo>
                  <a:cubicBezTo>
                    <a:pt x="714" y="25069"/>
                    <a:pt x="402" y="25219"/>
                    <a:pt x="102" y="25369"/>
                  </a:cubicBezTo>
                  <a:cubicBezTo>
                    <a:pt x="1" y="25414"/>
                    <a:pt x="61" y="25549"/>
                    <a:pt x="147" y="25549"/>
                  </a:cubicBezTo>
                  <a:cubicBezTo>
                    <a:pt x="156" y="25549"/>
                    <a:pt x="166" y="25548"/>
                    <a:pt x="177" y="25544"/>
                  </a:cubicBezTo>
                  <a:cubicBezTo>
                    <a:pt x="851" y="25319"/>
                    <a:pt x="1539" y="25081"/>
                    <a:pt x="2164" y="24769"/>
                  </a:cubicBezTo>
                  <a:cubicBezTo>
                    <a:pt x="2813" y="24444"/>
                    <a:pt x="3451" y="24107"/>
                    <a:pt x="4063" y="23744"/>
                  </a:cubicBezTo>
                  <a:cubicBezTo>
                    <a:pt x="5288" y="23019"/>
                    <a:pt x="6462" y="22195"/>
                    <a:pt x="7587" y="21320"/>
                  </a:cubicBezTo>
                  <a:cubicBezTo>
                    <a:pt x="9824" y="19558"/>
                    <a:pt x="11836" y="17521"/>
                    <a:pt x="13523" y="15209"/>
                  </a:cubicBezTo>
                  <a:cubicBezTo>
                    <a:pt x="15073" y="13097"/>
                    <a:pt x="16585" y="10673"/>
                    <a:pt x="16672" y="7973"/>
                  </a:cubicBezTo>
                  <a:cubicBezTo>
                    <a:pt x="16710" y="6749"/>
                    <a:pt x="16397" y="5499"/>
                    <a:pt x="15873" y="4387"/>
                  </a:cubicBezTo>
                  <a:cubicBezTo>
                    <a:pt x="15335" y="3237"/>
                    <a:pt x="14523" y="2287"/>
                    <a:pt x="13498" y="1525"/>
                  </a:cubicBezTo>
                  <a:cubicBezTo>
                    <a:pt x="12150" y="537"/>
                    <a:pt x="10472" y="0"/>
                    <a:pt x="87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 name="Google Shape;997;p5"/>
            <p:cNvSpPr/>
            <p:nvPr/>
          </p:nvSpPr>
          <p:spPr>
            <a:xfrm>
              <a:off x="6415425" y="1937750"/>
              <a:ext cx="590000" cy="611775"/>
            </a:xfrm>
            <a:custGeom>
              <a:avLst/>
              <a:gdLst/>
              <a:ahLst/>
              <a:cxnLst/>
              <a:rect l="l" t="t" r="r" b="b"/>
              <a:pathLst>
                <a:path w="23600" h="24471" extrusionOk="0">
                  <a:moveTo>
                    <a:pt x="22068" y="0"/>
                  </a:moveTo>
                  <a:cubicBezTo>
                    <a:pt x="22002" y="0"/>
                    <a:pt x="21936" y="82"/>
                    <a:pt x="21975" y="150"/>
                  </a:cubicBezTo>
                  <a:cubicBezTo>
                    <a:pt x="22575" y="1062"/>
                    <a:pt x="22987" y="2124"/>
                    <a:pt x="23137" y="3211"/>
                  </a:cubicBezTo>
                  <a:cubicBezTo>
                    <a:pt x="23287" y="4324"/>
                    <a:pt x="23175" y="5436"/>
                    <a:pt x="22900" y="6511"/>
                  </a:cubicBezTo>
                  <a:cubicBezTo>
                    <a:pt x="22312" y="8772"/>
                    <a:pt x="20975" y="10772"/>
                    <a:pt x="19488" y="12546"/>
                  </a:cubicBezTo>
                  <a:cubicBezTo>
                    <a:pt x="17913" y="14433"/>
                    <a:pt x="16126" y="16158"/>
                    <a:pt x="14177" y="17670"/>
                  </a:cubicBezTo>
                  <a:cubicBezTo>
                    <a:pt x="12252" y="19157"/>
                    <a:pt x="10178" y="20507"/>
                    <a:pt x="7966" y="21569"/>
                  </a:cubicBezTo>
                  <a:cubicBezTo>
                    <a:pt x="5754" y="22631"/>
                    <a:pt x="3417" y="23431"/>
                    <a:pt x="1018" y="23981"/>
                  </a:cubicBezTo>
                  <a:cubicBezTo>
                    <a:pt x="730" y="24043"/>
                    <a:pt x="431" y="24131"/>
                    <a:pt x="143" y="24206"/>
                  </a:cubicBezTo>
                  <a:cubicBezTo>
                    <a:pt x="0" y="24242"/>
                    <a:pt x="28" y="24470"/>
                    <a:pt x="171" y="24470"/>
                  </a:cubicBezTo>
                  <a:cubicBezTo>
                    <a:pt x="178" y="24470"/>
                    <a:pt x="185" y="24469"/>
                    <a:pt x="193" y="24468"/>
                  </a:cubicBezTo>
                  <a:cubicBezTo>
                    <a:pt x="1418" y="24306"/>
                    <a:pt x="2630" y="23918"/>
                    <a:pt x="3805" y="23519"/>
                  </a:cubicBezTo>
                  <a:cubicBezTo>
                    <a:pt x="4992" y="23119"/>
                    <a:pt x="6154" y="22656"/>
                    <a:pt x="7304" y="22144"/>
                  </a:cubicBezTo>
                  <a:cubicBezTo>
                    <a:pt x="9591" y="21119"/>
                    <a:pt x="11803" y="19882"/>
                    <a:pt x="13815" y="18382"/>
                  </a:cubicBezTo>
                  <a:cubicBezTo>
                    <a:pt x="15827" y="16895"/>
                    <a:pt x="17689" y="15196"/>
                    <a:pt x="19326" y="13296"/>
                  </a:cubicBezTo>
                  <a:cubicBezTo>
                    <a:pt x="20888" y="11497"/>
                    <a:pt x="22350" y="9522"/>
                    <a:pt x="23100" y="7223"/>
                  </a:cubicBezTo>
                  <a:cubicBezTo>
                    <a:pt x="23450" y="6136"/>
                    <a:pt x="23599" y="4998"/>
                    <a:pt x="23537" y="3849"/>
                  </a:cubicBezTo>
                  <a:cubicBezTo>
                    <a:pt x="23462" y="2749"/>
                    <a:pt x="23200" y="1612"/>
                    <a:pt x="22612" y="675"/>
                  </a:cubicBezTo>
                  <a:cubicBezTo>
                    <a:pt x="22462" y="450"/>
                    <a:pt x="22300" y="237"/>
                    <a:pt x="22125" y="25"/>
                  </a:cubicBezTo>
                  <a:cubicBezTo>
                    <a:pt x="22108" y="8"/>
                    <a:pt x="22088" y="0"/>
                    <a:pt x="220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 name="Google Shape;998;p5"/>
            <p:cNvSpPr/>
            <p:nvPr/>
          </p:nvSpPr>
          <p:spPr>
            <a:xfrm>
              <a:off x="6788200" y="1880450"/>
              <a:ext cx="193250" cy="74700"/>
            </a:xfrm>
            <a:custGeom>
              <a:avLst/>
              <a:gdLst/>
              <a:ahLst/>
              <a:cxnLst/>
              <a:rect l="l" t="t" r="r" b="b"/>
              <a:pathLst>
                <a:path w="7730" h="2988" extrusionOk="0">
                  <a:moveTo>
                    <a:pt x="2479" y="1"/>
                  </a:moveTo>
                  <a:cubicBezTo>
                    <a:pt x="2315" y="1"/>
                    <a:pt x="2152" y="6"/>
                    <a:pt x="1990" y="17"/>
                  </a:cubicBezTo>
                  <a:cubicBezTo>
                    <a:pt x="1378" y="55"/>
                    <a:pt x="778" y="192"/>
                    <a:pt x="191" y="417"/>
                  </a:cubicBezTo>
                  <a:cubicBezTo>
                    <a:pt x="1" y="496"/>
                    <a:pt x="70" y="793"/>
                    <a:pt x="239" y="793"/>
                  </a:cubicBezTo>
                  <a:cubicBezTo>
                    <a:pt x="259" y="793"/>
                    <a:pt x="281" y="789"/>
                    <a:pt x="303" y="780"/>
                  </a:cubicBezTo>
                  <a:cubicBezTo>
                    <a:pt x="1045" y="458"/>
                    <a:pt x="1863" y="273"/>
                    <a:pt x="2674" y="273"/>
                  </a:cubicBezTo>
                  <a:cubicBezTo>
                    <a:pt x="2901" y="273"/>
                    <a:pt x="3128" y="287"/>
                    <a:pt x="3352" y="317"/>
                  </a:cubicBezTo>
                  <a:cubicBezTo>
                    <a:pt x="4377" y="467"/>
                    <a:pt x="5389" y="967"/>
                    <a:pt x="6202" y="1617"/>
                  </a:cubicBezTo>
                  <a:cubicBezTo>
                    <a:pt x="6664" y="1992"/>
                    <a:pt x="7114" y="2442"/>
                    <a:pt x="7476" y="2942"/>
                  </a:cubicBezTo>
                  <a:cubicBezTo>
                    <a:pt x="7502" y="2974"/>
                    <a:pt x="7535" y="2988"/>
                    <a:pt x="7569" y="2988"/>
                  </a:cubicBezTo>
                  <a:cubicBezTo>
                    <a:pt x="7650" y="2988"/>
                    <a:pt x="7729" y="2905"/>
                    <a:pt x="7676" y="2817"/>
                  </a:cubicBezTo>
                  <a:cubicBezTo>
                    <a:pt x="7101" y="1829"/>
                    <a:pt x="6252" y="1042"/>
                    <a:pt x="5214" y="567"/>
                  </a:cubicBezTo>
                  <a:cubicBezTo>
                    <a:pt x="4374" y="184"/>
                    <a:pt x="3416" y="1"/>
                    <a:pt x="2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 name="Google Shape;999;p5"/>
            <p:cNvSpPr/>
            <p:nvPr/>
          </p:nvSpPr>
          <p:spPr>
            <a:xfrm>
              <a:off x="6133750" y="2362300"/>
              <a:ext cx="346925" cy="193025"/>
            </a:xfrm>
            <a:custGeom>
              <a:avLst/>
              <a:gdLst/>
              <a:ahLst/>
              <a:cxnLst/>
              <a:rect l="l" t="t" r="r" b="b"/>
              <a:pathLst>
                <a:path w="13877" h="7721" extrusionOk="0">
                  <a:moveTo>
                    <a:pt x="297" y="0"/>
                  </a:moveTo>
                  <a:cubicBezTo>
                    <a:pt x="210" y="0"/>
                    <a:pt x="129" y="50"/>
                    <a:pt x="113" y="163"/>
                  </a:cubicBezTo>
                  <a:cubicBezTo>
                    <a:pt x="1" y="1325"/>
                    <a:pt x="163" y="2513"/>
                    <a:pt x="650" y="3587"/>
                  </a:cubicBezTo>
                  <a:cubicBezTo>
                    <a:pt x="1125" y="4662"/>
                    <a:pt x="1900" y="5587"/>
                    <a:pt x="2850" y="6274"/>
                  </a:cubicBezTo>
                  <a:cubicBezTo>
                    <a:pt x="4415" y="7405"/>
                    <a:pt x="6405" y="7720"/>
                    <a:pt x="8325" y="7720"/>
                  </a:cubicBezTo>
                  <a:cubicBezTo>
                    <a:pt x="8781" y="7720"/>
                    <a:pt x="9232" y="7703"/>
                    <a:pt x="9673" y="7674"/>
                  </a:cubicBezTo>
                  <a:cubicBezTo>
                    <a:pt x="11073" y="7586"/>
                    <a:pt x="12447" y="7299"/>
                    <a:pt x="13784" y="6886"/>
                  </a:cubicBezTo>
                  <a:cubicBezTo>
                    <a:pt x="13877" y="6863"/>
                    <a:pt x="13841" y="6734"/>
                    <a:pt x="13757" y="6734"/>
                  </a:cubicBezTo>
                  <a:cubicBezTo>
                    <a:pt x="13749" y="6734"/>
                    <a:pt x="13742" y="6735"/>
                    <a:pt x="13735" y="6736"/>
                  </a:cubicBezTo>
                  <a:cubicBezTo>
                    <a:pt x="12585" y="6999"/>
                    <a:pt x="11410" y="7149"/>
                    <a:pt x="10223" y="7236"/>
                  </a:cubicBezTo>
                  <a:cubicBezTo>
                    <a:pt x="9613" y="7283"/>
                    <a:pt x="8995" y="7312"/>
                    <a:pt x="8376" y="7312"/>
                  </a:cubicBezTo>
                  <a:cubicBezTo>
                    <a:pt x="7829" y="7312"/>
                    <a:pt x="7282" y="7289"/>
                    <a:pt x="6736" y="7236"/>
                  </a:cubicBezTo>
                  <a:cubicBezTo>
                    <a:pt x="5637" y="7124"/>
                    <a:pt x="4549" y="6874"/>
                    <a:pt x="3587" y="6324"/>
                  </a:cubicBezTo>
                  <a:cubicBezTo>
                    <a:pt x="2587" y="5762"/>
                    <a:pt x="1763" y="4912"/>
                    <a:pt x="1225" y="3900"/>
                  </a:cubicBezTo>
                  <a:cubicBezTo>
                    <a:pt x="625" y="2800"/>
                    <a:pt x="388" y="1513"/>
                    <a:pt x="538" y="263"/>
                  </a:cubicBezTo>
                  <a:cubicBezTo>
                    <a:pt x="560" y="102"/>
                    <a:pt x="422"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 name="Google Shape;1000;p5"/>
            <p:cNvSpPr/>
            <p:nvPr/>
          </p:nvSpPr>
          <p:spPr>
            <a:xfrm>
              <a:off x="6834025" y="1925700"/>
              <a:ext cx="145625" cy="107650"/>
            </a:xfrm>
            <a:custGeom>
              <a:avLst/>
              <a:gdLst/>
              <a:ahLst/>
              <a:cxnLst/>
              <a:rect l="l" t="t" r="r" b="b"/>
              <a:pathLst>
                <a:path w="5825" h="4306" extrusionOk="0">
                  <a:moveTo>
                    <a:pt x="1199" y="1"/>
                  </a:moveTo>
                  <a:cubicBezTo>
                    <a:pt x="871" y="1"/>
                    <a:pt x="545" y="34"/>
                    <a:pt x="220" y="94"/>
                  </a:cubicBezTo>
                  <a:cubicBezTo>
                    <a:pt x="0" y="141"/>
                    <a:pt x="80" y="464"/>
                    <a:pt x="270" y="464"/>
                  </a:cubicBezTo>
                  <a:cubicBezTo>
                    <a:pt x="286" y="464"/>
                    <a:pt x="302" y="462"/>
                    <a:pt x="320" y="457"/>
                  </a:cubicBezTo>
                  <a:cubicBezTo>
                    <a:pt x="646" y="372"/>
                    <a:pt x="978" y="331"/>
                    <a:pt x="1308" y="331"/>
                  </a:cubicBezTo>
                  <a:cubicBezTo>
                    <a:pt x="2827" y="331"/>
                    <a:pt x="4312" y="1189"/>
                    <a:pt x="5031" y="2544"/>
                  </a:cubicBezTo>
                  <a:cubicBezTo>
                    <a:pt x="5306" y="3044"/>
                    <a:pt x="5481" y="3606"/>
                    <a:pt x="5543" y="4181"/>
                  </a:cubicBezTo>
                  <a:cubicBezTo>
                    <a:pt x="5549" y="4265"/>
                    <a:pt x="5616" y="4306"/>
                    <a:pt x="5683" y="4306"/>
                  </a:cubicBezTo>
                  <a:cubicBezTo>
                    <a:pt x="5754" y="4306"/>
                    <a:pt x="5825" y="4259"/>
                    <a:pt x="5818" y="4168"/>
                  </a:cubicBezTo>
                  <a:cubicBezTo>
                    <a:pt x="5606" y="2081"/>
                    <a:pt x="3931" y="319"/>
                    <a:pt x="1844" y="44"/>
                  </a:cubicBezTo>
                  <a:cubicBezTo>
                    <a:pt x="1627" y="15"/>
                    <a:pt x="1412" y="1"/>
                    <a:pt x="11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 name="Google Shape;1001;p5"/>
            <p:cNvSpPr/>
            <p:nvPr/>
          </p:nvSpPr>
          <p:spPr>
            <a:xfrm>
              <a:off x="6192800" y="2426975"/>
              <a:ext cx="121375" cy="87850"/>
            </a:xfrm>
            <a:custGeom>
              <a:avLst/>
              <a:gdLst/>
              <a:ahLst/>
              <a:cxnLst/>
              <a:rect l="l" t="t" r="r" b="b"/>
              <a:pathLst>
                <a:path w="4855" h="3514" extrusionOk="0">
                  <a:moveTo>
                    <a:pt x="0" y="1"/>
                  </a:moveTo>
                  <a:lnTo>
                    <a:pt x="0" y="1"/>
                  </a:lnTo>
                  <a:cubicBezTo>
                    <a:pt x="363" y="938"/>
                    <a:pt x="1013" y="1713"/>
                    <a:pt x="1800" y="2325"/>
                  </a:cubicBezTo>
                  <a:cubicBezTo>
                    <a:pt x="2200" y="2637"/>
                    <a:pt x="2650" y="2887"/>
                    <a:pt x="3112" y="3087"/>
                  </a:cubicBezTo>
                  <a:cubicBezTo>
                    <a:pt x="3362" y="3175"/>
                    <a:pt x="3600" y="3250"/>
                    <a:pt x="3849" y="3312"/>
                  </a:cubicBezTo>
                  <a:cubicBezTo>
                    <a:pt x="4112" y="3375"/>
                    <a:pt x="4374" y="3462"/>
                    <a:pt x="4637" y="3512"/>
                  </a:cubicBezTo>
                  <a:cubicBezTo>
                    <a:pt x="4644" y="3513"/>
                    <a:pt x="4651" y="3513"/>
                    <a:pt x="4658" y="3513"/>
                  </a:cubicBezTo>
                  <a:cubicBezTo>
                    <a:pt x="4838" y="3513"/>
                    <a:pt x="4854" y="3199"/>
                    <a:pt x="4649" y="3187"/>
                  </a:cubicBezTo>
                  <a:cubicBezTo>
                    <a:pt x="4399" y="3175"/>
                    <a:pt x="4162" y="3187"/>
                    <a:pt x="3912" y="3125"/>
                  </a:cubicBezTo>
                  <a:cubicBezTo>
                    <a:pt x="3687" y="3075"/>
                    <a:pt x="3450" y="2987"/>
                    <a:pt x="3237" y="2900"/>
                  </a:cubicBezTo>
                  <a:cubicBezTo>
                    <a:pt x="2775" y="2712"/>
                    <a:pt x="2337" y="2462"/>
                    <a:pt x="1950" y="2150"/>
                  </a:cubicBezTo>
                  <a:cubicBezTo>
                    <a:pt x="1350" y="1688"/>
                    <a:pt x="875" y="1088"/>
                    <a:pt x="550" y="413"/>
                  </a:cubicBezTo>
                  <a:cubicBezTo>
                    <a:pt x="475" y="388"/>
                    <a:pt x="413" y="363"/>
                    <a:pt x="363" y="313"/>
                  </a:cubicBezTo>
                  <a:cubicBezTo>
                    <a:pt x="300" y="263"/>
                    <a:pt x="238" y="213"/>
                    <a:pt x="175" y="163"/>
                  </a:cubicBezTo>
                  <a:cubicBezTo>
                    <a:pt x="138" y="126"/>
                    <a:pt x="88" y="76"/>
                    <a:pt x="50" y="38"/>
                  </a:cubicBezTo>
                  <a:cubicBezTo>
                    <a:pt x="25" y="26"/>
                    <a:pt x="13"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 name="Google Shape;1002;p5"/>
            <p:cNvSpPr/>
            <p:nvPr/>
          </p:nvSpPr>
          <p:spPr>
            <a:xfrm>
              <a:off x="6568150" y="2131375"/>
              <a:ext cx="379675" cy="330500"/>
            </a:xfrm>
            <a:custGeom>
              <a:avLst/>
              <a:gdLst/>
              <a:ahLst/>
              <a:cxnLst/>
              <a:rect l="l" t="t" r="r" b="b"/>
              <a:pathLst>
                <a:path w="15187" h="13220" extrusionOk="0">
                  <a:moveTo>
                    <a:pt x="14928" y="0"/>
                  </a:moveTo>
                  <a:cubicBezTo>
                    <a:pt x="14847" y="0"/>
                    <a:pt x="14763" y="38"/>
                    <a:pt x="14716" y="128"/>
                  </a:cubicBezTo>
                  <a:cubicBezTo>
                    <a:pt x="14141" y="1277"/>
                    <a:pt x="13517" y="2402"/>
                    <a:pt x="12779" y="3477"/>
                  </a:cubicBezTo>
                  <a:cubicBezTo>
                    <a:pt x="12042" y="4539"/>
                    <a:pt x="11230" y="5551"/>
                    <a:pt x="10342" y="6489"/>
                  </a:cubicBezTo>
                  <a:cubicBezTo>
                    <a:pt x="8568" y="8388"/>
                    <a:pt x="6506" y="9988"/>
                    <a:pt x="4219" y="11225"/>
                  </a:cubicBezTo>
                  <a:cubicBezTo>
                    <a:pt x="3582" y="11575"/>
                    <a:pt x="2932" y="11887"/>
                    <a:pt x="2257" y="12175"/>
                  </a:cubicBezTo>
                  <a:cubicBezTo>
                    <a:pt x="1932" y="12312"/>
                    <a:pt x="1607" y="12449"/>
                    <a:pt x="1270" y="12562"/>
                  </a:cubicBezTo>
                  <a:cubicBezTo>
                    <a:pt x="907" y="12687"/>
                    <a:pt x="545" y="12787"/>
                    <a:pt x="183" y="12899"/>
                  </a:cubicBezTo>
                  <a:cubicBezTo>
                    <a:pt x="1" y="12956"/>
                    <a:pt x="36" y="13220"/>
                    <a:pt x="194" y="13220"/>
                  </a:cubicBezTo>
                  <a:cubicBezTo>
                    <a:pt x="210" y="13220"/>
                    <a:pt x="227" y="13217"/>
                    <a:pt x="245" y="13212"/>
                  </a:cubicBezTo>
                  <a:cubicBezTo>
                    <a:pt x="870" y="13012"/>
                    <a:pt x="1482" y="12749"/>
                    <a:pt x="2095" y="12487"/>
                  </a:cubicBezTo>
                  <a:cubicBezTo>
                    <a:pt x="2694" y="12237"/>
                    <a:pt x="3282" y="11962"/>
                    <a:pt x="3857" y="11675"/>
                  </a:cubicBezTo>
                  <a:cubicBezTo>
                    <a:pt x="5031" y="11075"/>
                    <a:pt x="6156" y="10387"/>
                    <a:pt x="7218" y="9625"/>
                  </a:cubicBezTo>
                  <a:cubicBezTo>
                    <a:pt x="9355" y="8076"/>
                    <a:pt x="11267" y="6226"/>
                    <a:pt x="12829" y="4102"/>
                  </a:cubicBezTo>
                  <a:cubicBezTo>
                    <a:pt x="13704" y="2902"/>
                    <a:pt x="14504" y="1615"/>
                    <a:pt x="15116" y="253"/>
                  </a:cubicBezTo>
                  <a:cubicBezTo>
                    <a:pt x="15186" y="105"/>
                    <a:pt x="15062" y="0"/>
                    <a:pt x="14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 name="Google Shape;1003;p5"/>
            <p:cNvSpPr/>
            <p:nvPr/>
          </p:nvSpPr>
          <p:spPr>
            <a:xfrm>
              <a:off x="6534275" y="2350750"/>
              <a:ext cx="290875" cy="170300"/>
            </a:xfrm>
            <a:custGeom>
              <a:avLst/>
              <a:gdLst/>
              <a:ahLst/>
              <a:cxnLst/>
              <a:rect l="l" t="t" r="r" b="b"/>
              <a:pathLst>
                <a:path w="11635" h="6812" extrusionOk="0">
                  <a:moveTo>
                    <a:pt x="11635" y="0"/>
                  </a:moveTo>
                  <a:cubicBezTo>
                    <a:pt x="10073" y="1288"/>
                    <a:pt x="8473" y="2575"/>
                    <a:pt x="6636" y="3462"/>
                  </a:cubicBezTo>
                  <a:cubicBezTo>
                    <a:pt x="4799" y="4449"/>
                    <a:pt x="2937" y="5536"/>
                    <a:pt x="1088" y="6361"/>
                  </a:cubicBezTo>
                  <a:cubicBezTo>
                    <a:pt x="738" y="6511"/>
                    <a:pt x="313" y="6686"/>
                    <a:pt x="0" y="6811"/>
                  </a:cubicBezTo>
                  <a:cubicBezTo>
                    <a:pt x="313" y="6711"/>
                    <a:pt x="625" y="6611"/>
                    <a:pt x="938" y="6511"/>
                  </a:cubicBezTo>
                  <a:cubicBezTo>
                    <a:pt x="3450" y="5711"/>
                    <a:pt x="5749" y="4562"/>
                    <a:pt x="8036" y="3150"/>
                  </a:cubicBezTo>
                  <a:cubicBezTo>
                    <a:pt x="9373" y="2275"/>
                    <a:pt x="10460" y="1125"/>
                    <a:pt x="116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 name="Google Shape;1004;p5"/>
            <p:cNvSpPr/>
            <p:nvPr/>
          </p:nvSpPr>
          <p:spPr>
            <a:xfrm>
              <a:off x="6191550" y="2518525"/>
              <a:ext cx="291500" cy="48300"/>
            </a:xfrm>
            <a:custGeom>
              <a:avLst/>
              <a:gdLst/>
              <a:ahLst/>
              <a:cxnLst/>
              <a:rect l="l" t="t" r="r" b="b"/>
              <a:pathLst>
                <a:path w="11660" h="1932" extrusionOk="0">
                  <a:moveTo>
                    <a:pt x="1" y="0"/>
                  </a:moveTo>
                  <a:lnTo>
                    <a:pt x="1" y="0"/>
                  </a:lnTo>
                  <a:cubicBezTo>
                    <a:pt x="225" y="150"/>
                    <a:pt x="450" y="300"/>
                    <a:pt x="675" y="450"/>
                  </a:cubicBezTo>
                  <a:cubicBezTo>
                    <a:pt x="2202" y="1539"/>
                    <a:pt x="3970" y="1932"/>
                    <a:pt x="5782" y="1932"/>
                  </a:cubicBezTo>
                  <a:cubicBezTo>
                    <a:pt x="6195" y="1932"/>
                    <a:pt x="6609" y="1912"/>
                    <a:pt x="7024" y="1875"/>
                  </a:cubicBezTo>
                  <a:cubicBezTo>
                    <a:pt x="8561" y="1812"/>
                    <a:pt x="10073" y="1312"/>
                    <a:pt x="11660" y="837"/>
                  </a:cubicBezTo>
                  <a:lnTo>
                    <a:pt x="11660" y="837"/>
                  </a:lnTo>
                  <a:cubicBezTo>
                    <a:pt x="10723" y="975"/>
                    <a:pt x="9835" y="1137"/>
                    <a:pt x="8873" y="1237"/>
                  </a:cubicBezTo>
                  <a:cubicBezTo>
                    <a:pt x="7973" y="1312"/>
                    <a:pt x="7086" y="1312"/>
                    <a:pt x="6186" y="1350"/>
                  </a:cubicBezTo>
                  <a:cubicBezTo>
                    <a:pt x="5848" y="1363"/>
                    <a:pt x="5524" y="1371"/>
                    <a:pt x="5209" y="1371"/>
                  </a:cubicBezTo>
                  <a:cubicBezTo>
                    <a:pt x="3741" y="1371"/>
                    <a:pt x="2478" y="1194"/>
                    <a:pt x="1038" y="525"/>
                  </a:cubicBezTo>
                  <a:cubicBezTo>
                    <a:pt x="688" y="363"/>
                    <a:pt x="325"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 name="Google Shape;1005;p5"/>
            <p:cNvSpPr/>
            <p:nvPr/>
          </p:nvSpPr>
          <p:spPr>
            <a:xfrm>
              <a:off x="6624250" y="2273275"/>
              <a:ext cx="239325" cy="175900"/>
            </a:xfrm>
            <a:custGeom>
              <a:avLst/>
              <a:gdLst/>
              <a:ahLst/>
              <a:cxnLst/>
              <a:rect l="l" t="t" r="r" b="b"/>
              <a:pathLst>
                <a:path w="9573" h="7036" extrusionOk="0">
                  <a:moveTo>
                    <a:pt x="9573" y="0"/>
                  </a:moveTo>
                  <a:lnTo>
                    <a:pt x="9573" y="0"/>
                  </a:lnTo>
                  <a:cubicBezTo>
                    <a:pt x="9435" y="125"/>
                    <a:pt x="9298" y="263"/>
                    <a:pt x="9161" y="388"/>
                  </a:cubicBezTo>
                  <a:cubicBezTo>
                    <a:pt x="7723" y="1787"/>
                    <a:pt x="6249" y="2887"/>
                    <a:pt x="4587" y="4024"/>
                  </a:cubicBezTo>
                  <a:cubicBezTo>
                    <a:pt x="3100" y="5086"/>
                    <a:pt x="1625" y="6186"/>
                    <a:pt x="0" y="7036"/>
                  </a:cubicBezTo>
                  <a:cubicBezTo>
                    <a:pt x="3525" y="5674"/>
                    <a:pt x="6674" y="3312"/>
                    <a:pt x="9161" y="463"/>
                  </a:cubicBezTo>
                  <a:cubicBezTo>
                    <a:pt x="9298" y="313"/>
                    <a:pt x="9460" y="125"/>
                    <a:pt x="9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 name="Google Shape;1006;p5"/>
            <p:cNvSpPr/>
            <p:nvPr/>
          </p:nvSpPr>
          <p:spPr>
            <a:xfrm>
              <a:off x="6686725" y="2323875"/>
              <a:ext cx="136875" cy="104075"/>
            </a:xfrm>
            <a:custGeom>
              <a:avLst/>
              <a:gdLst/>
              <a:ahLst/>
              <a:cxnLst/>
              <a:rect l="l" t="t" r="r" b="b"/>
              <a:pathLst>
                <a:path w="5475" h="4163" extrusionOk="0">
                  <a:moveTo>
                    <a:pt x="5474" y="1"/>
                  </a:moveTo>
                  <a:cubicBezTo>
                    <a:pt x="5312" y="151"/>
                    <a:pt x="5149" y="288"/>
                    <a:pt x="4975" y="426"/>
                  </a:cubicBezTo>
                  <a:cubicBezTo>
                    <a:pt x="3450" y="1663"/>
                    <a:pt x="1663" y="2962"/>
                    <a:pt x="1" y="4162"/>
                  </a:cubicBezTo>
                  <a:cubicBezTo>
                    <a:pt x="2025" y="3137"/>
                    <a:pt x="3875" y="1738"/>
                    <a:pt x="5412" y="76"/>
                  </a:cubicBezTo>
                  <a:cubicBezTo>
                    <a:pt x="5437" y="38"/>
                    <a:pt x="5462" y="26"/>
                    <a:pt x="5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 name="Google Shape;1007;p5"/>
            <p:cNvSpPr/>
            <p:nvPr/>
          </p:nvSpPr>
          <p:spPr>
            <a:xfrm>
              <a:off x="6182800" y="2433550"/>
              <a:ext cx="284650" cy="95975"/>
            </a:xfrm>
            <a:custGeom>
              <a:avLst/>
              <a:gdLst/>
              <a:ahLst/>
              <a:cxnLst/>
              <a:rect l="l" t="t" r="r" b="b"/>
              <a:pathLst>
                <a:path w="11386" h="3839" extrusionOk="0">
                  <a:moveTo>
                    <a:pt x="1" y="0"/>
                  </a:moveTo>
                  <a:lnTo>
                    <a:pt x="1" y="0"/>
                  </a:lnTo>
                  <a:cubicBezTo>
                    <a:pt x="101" y="262"/>
                    <a:pt x="201" y="512"/>
                    <a:pt x="326" y="762"/>
                  </a:cubicBezTo>
                  <a:cubicBezTo>
                    <a:pt x="1000" y="1812"/>
                    <a:pt x="1975" y="2724"/>
                    <a:pt x="3100" y="3274"/>
                  </a:cubicBezTo>
                  <a:cubicBezTo>
                    <a:pt x="3993" y="3675"/>
                    <a:pt x="4959" y="3839"/>
                    <a:pt x="5932" y="3839"/>
                  </a:cubicBezTo>
                  <a:cubicBezTo>
                    <a:pt x="6838" y="3839"/>
                    <a:pt x="7749" y="3697"/>
                    <a:pt x="8611" y="3474"/>
                  </a:cubicBezTo>
                  <a:lnTo>
                    <a:pt x="8611" y="3474"/>
                  </a:lnTo>
                  <a:cubicBezTo>
                    <a:pt x="8144" y="3525"/>
                    <a:pt x="7690" y="3550"/>
                    <a:pt x="7243" y="3550"/>
                  </a:cubicBezTo>
                  <a:cubicBezTo>
                    <a:pt x="6696" y="3550"/>
                    <a:pt x="6160" y="3512"/>
                    <a:pt x="5624" y="3437"/>
                  </a:cubicBezTo>
                  <a:lnTo>
                    <a:pt x="5624" y="3437"/>
                  </a:lnTo>
                  <a:cubicBezTo>
                    <a:pt x="5816" y="3451"/>
                    <a:pt x="6008" y="3458"/>
                    <a:pt x="6202" y="3458"/>
                  </a:cubicBezTo>
                  <a:cubicBezTo>
                    <a:pt x="7679" y="3458"/>
                    <a:pt x="9220" y="3056"/>
                    <a:pt x="10723" y="2537"/>
                  </a:cubicBezTo>
                  <a:cubicBezTo>
                    <a:pt x="10923" y="2474"/>
                    <a:pt x="11285" y="2362"/>
                    <a:pt x="11385" y="2324"/>
                  </a:cubicBezTo>
                  <a:lnTo>
                    <a:pt x="11385" y="2324"/>
                  </a:lnTo>
                  <a:cubicBezTo>
                    <a:pt x="10873" y="2437"/>
                    <a:pt x="9998" y="2587"/>
                    <a:pt x="9736" y="2624"/>
                  </a:cubicBezTo>
                  <a:cubicBezTo>
                    <a:pt x="8556" y="2813"/>
                    <a:pt x="7377" y="2975"/>
                    <a:pt x="6240" y="2975"/>
                  </a:cubicBezTo>
                  <a:cubicBezTo>
                    <a:pt x="4594" y="2975"/>
                    <a:pt x="3038" y="2636"/>
                    <a:pt x="1700" y="1550"/>
                  </a:cubicBezTo>
                  <a:lnTo>
                    <a:pt x="1700" y="1550"/>
                  </a:lnTo>
                  <a:cubicBezTo>
                    <a:pt x="2325" y="2224"/>
                    <a:pt x="3012" y="2687"/>
                    <a:pt x="3750" y="2987"/>
                  </a:cubicBezTo>
                  <a:cubicBezTo>
                    <a:pt x="3687" y="2974"/>
                    <a:pt x="3637" y="2962"/>
                    <a:pt x="3575" y="2937"/>
                  </a:cubicBezTo>
                  <a:cubicBezTo>
                    <a:pt x="2662" y="2612"/>
                    <a:pt x="1500" y="1775"/>
                    <a:pt x="638" y="912"/>
                  </a:cubicBezTo>
                  <a:cubicBezTo>
                    <a:pt x="413" y="687"/>
                    <a:pt x="188" y="31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 name="Google Shape;1008;p5"/>
            <p:cNvSpPr/>
            <p:nvPr/>
          </p:nvSpPr>
          <p:spPr>
            <a:xfrm>
              <a:off x="6493350" y="2401675"/>
              <a:ext cx="199650" cy="77825"/>
            </a:xfrm>
            <a:custGeom>
              <a:avLst/>
              <a:gdLst/>
              <a:ahLst/>
              <a:cxnLst/>
              <a:rect l="l" t="t" r="r" b="b"/>
              <a:pathLst>
                <a:path w="7986" h="3113" extrusionOk="0">
                  <a:moveTo>
                    <a:pt x="7986" y="0"/>
                  </a:moveTo>
                  <a:cubicBezTo>
                    <a:pt x="7836" y="100"/>
                    <a:pt x="7673" y="188"/>
                    <a:pt x="7523" y="275"/>
                  </a:cubicBezTo>
                  <a:cubicBezTo>
                    <a:pt x="6324" y="988"/>
                    <a:pt x="5062" y="1400"/>
                    <a:pt x="3699" y="1825"/>
                  </a:cubicBezTo>
                  <a:cubicBezTo>
                    <a:pt x="2500" y="2225"/>
                    <a:pt x="1375" y="2687"/>
                    <a:pt x="0" y="3112"/>
                  </a:cubicBezTo>
                  <a:cubicBezTo>
                    <a:pt x="2712" y="2712"/>
                    <a:pt x="5424" y="1987"/>
                    <a:pt x="7673" y="225"/>
                  </a:cubicBezTo>
                  <a:cubicBezTo>
                    <a:pt x="7786" y="150"/>
                    <a:pt x="7886" y="75"/>
                    <a:pt x="7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 name="Google Shape;1009;p5"/>
            <p:cNvSpPr/>
            <p:nvPr/>
          </p:nvSpPr>
          <p:spPr>
            <a:xfrm>
              <a:off x="6194050" y="2470725"/>
              <a:ext cx="150925" cy="68125"/>
            </a:xfrm>
            <a:custGeom>
              <a:avLst/>
              <a:gdLst/>
              <a:ahLst/>
              <a:cxnLst/>
              <a:rect l="l" t="t" r="r" b="b"/>
              <a:pathLst>
                <a:path w="6037" h="2725" extrusionOk="0">
                  <a:moveTo>
                    <a:pt x="0" y="0"/>
                  </a:moveTo>
                  <a:lnTo>
                    <a:pt x="0" y="0"/>
                  </a:lnTo>
                  <a:cubicBezTo>
                    <a:pt x="363" y="775"/>
                    <a:pt x="1038" y="1337"/>
                    <a:pt x="1763" y="1775"/>
                  </a:cubicBezTo>
                  <a:cubicBezTo>
                    <a:pt x="1338" y="1587"/>
                    <a:pt x="938" y="1375"/>
                    <a:pt x="613" y="1075"/>
                  </a:cubicBezTo>
                  <a:lnTo>
                    <a:pt x="613" y="1075"/>
                  </a:lnTo>
                  <a:cubicBezTo>
                    <a:pt x="1525" y="2237"/>
                    <a:pt x="3075" y="2662"/>
                    <a:pt x="4499" y="2712"/>
                  </a:cubicBezTo>
                  <a:cubicBezTo>
                    <a:pt x="4599" y="2724"/>
                    <a:pt x="4724" y="2724"/>
                    <a:pt x="4824" y="2724"/>
                  </a:cubicBezTo>
                  <a:cubicBezTo>
                    <a:pt x="4662" y="2699"/>
                    <a:pt x="4499" y="2674"/>
                    <a:pt x="4337" y="2637"/>
                  </a:cubicBezTo>
                  <a:cubicBezTo>
                    <a:pt x="4199" y="2612"/>
                    <a:pt x="4049" y="2574"/>
                    <a:pt x="3912" y="2537"/>
                  </a:cubicBezTo>
                  <a:lnTo>
                    <a:pt x="3912" y="2537"/>
                  </a:lnTo>
                  <a:cubicBezTo>
                    <a:pt x="4252" y="2589"/>
                    <a:pt x="4592" y="2611"/>
                    <a:pt x="4931" y="2611"/>
                  </a:cubicBezTo>
                  <a:cubicBezTo>
                    <a:pt x="5079" y="2611"/>
                    <a:pt x="5227" y="2607"/>
                    <a:pt x="5374" y="2599"/>
                  </a:cubicBezTo>
                  <a:cubicBezTo>
                    <a:pt x="5587" y="2599"/>
                    <a:pt x="5824" y="2599"/>
                    <a:pt x="6036" y="2587"/>
                  </a:cubicBezTo>
                  <a:cubicBezTo>
                    <a:pt x="5724" y="2562"/>
                    <a:pt x="5424" y="2512"/>
                    <a:pt x="5124" y="2462"/>
                  </a:cubicBezTo>
                  <a:cubicBezTo>
                    <a:pt x="3899" y="2300"/>
                    <a:pt x="2937" y="1987"/>
                    <a:pt x="1887" y="1437"/>
                  </a:cubicBezTo>
                  <a:cubicBezTo>
                    <a:pt x="1150" y="1037"/>
                    <a:pt x="513" y="66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 name="Google Shape;1010;p5"/>
            <p:cNvSpPr/>
            <p:nvPr/>
          </p:nvSpPr>
          <p:spPr>
            <a:xfrm>
              <a:off x="6641425" y="2202350"/>
              <a:ext cx="197800" cy="120475"/>
            </a:xfrm>
            <a:custGeom>
              <a:avLst/>
              <a:gdLst/>
              <a:ahLst/>
              <a:cxnLst/>
              <a:rect l="l" t="t" r="r" b="b"/>
              <a:pathLst>
                <a:path w="7912" h="4819" extrusionOk="0">
                  <a:moveTo>
                    <a:pt x="7911" y="1"/>
                  </a:moveTo>
                  <a:lnTo>
                    <a:pt x="7911" y="1"/>
                  </a:lnTo>
                  <a:cubicBezTo>
                    <a:pt x="7636" y="288"/>
                    <a:pt x="7349" y="550"/>
                    <a:pt x="7061" y="825"/>
                  </a:cubicBezTo>
                  <a:cubicBezTo>
                    <a:pt x="6062" y="1775"/>
                    <a:pt x="5274" y="2525"/>
                    <a:pt x="4137" y="3250"/>
                  </a:cubicBezTo>
                  <a:cubicBezTo>
                    <a:pt x="2825" y="3987"/>
                    <a:pt x="1575" y="4562"/>
                    <a:pt x="1" y="4812"/>
                  </a:cubicBezTo>
                  <a:cubicBezTo>
                    <a:pt x="105" y="4816"/>
                    <a:pt x="210" y="4818"/>
                    <a:pt x="314" y="4818"/>
                  </a:cubicBezTo>
                  <a:cubicBezTo>
                    <a:pt x="1697" y="4818"/>
                    <a:pt x="3079" y="4438"/>
                    <a:pt x="4287" y="3787"/>
                  </a:cubicBezTo>
                  <a:cubicBezTo>
                    <a:pt x="5524" y="3025"/>
                    <a:pt x="6499" y="1888"/>
                    <a:pt x="7374" y="738"/>
                  </a:cubicBezTo>
                  <a:cubicBezTo>
                    <a:pt x="7549" y="500"/>
                    <a:pt x="7749" y="225"/>
                    <a:pt x="7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 name="Google Shape;1011;p5"/>
            <p:cNvSpPr/>
            <p:nvPr/>
          </p:nvSpPr>
          <p:spPr>
            <a:xfrm>
              <a:off x="6673600" y="2237025"/>
              <a:ext cx="156875" cy="98450"/>
            </a:xfrm>
            <a:custGeom>
              <a:avLst/>
              <a:gdLst/>
              <a:ahLst/>
              <a:cxnLst/>
              <a:rect l="l" t="t" r="r" b="b"/>
              <a:pathLst>
                <a:path w="6275" h="3938" extrusionOk="0">
                  <a:moveTo>
                    <a:pt x="6274" y="1"/>
                  </a:moveTo>
                  <a:cubicBezTo>
                    <a:pt x="6137" y="163"/>
                    <a:pt x="5987" y="313"/>
                    <a:pt x="5837" y="463"/>
                  </a:cubicBezTo>
                  <a:cubicBezTo>
                    <a:pt x="5112" y="1138"/>
                    <a:pt x="4675" y="1563"/>
                    <a:pt x="3962" y="2050"/>
                  </a:cubicBezTo>
                  <a:cubicBezTo>
                    <a:pt x="2588" y="2937"/>
                    <a:pt x="1488" y="3375"/>
                    <a:pt x="1" y="3937"/>
                  </a:cubicBezTo>
                  <a:cubicBezTo>
                    <a:pt x="2675" y="3625"/>
                    <a:pt x="4512" y="2637"/>
                    <a:pt x="6024" y="388"/>
                  </a:cubicBezTo>
                  <a:cubicBezTo>
                    <a:pt x="6112" y="263"/>
                    <a:pt x="6212" y="113"/>
                    <a:pt x="6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 name="Google Shape;1012;p5"/>
            <p:cNvSpPr/>
            <p:nvPr/>
          </p:nvSpPr>
          <p:spPr>
            <a:xfrm>
              <a:off x="6715175" y="2281400"/>
              <a:ext cx="96225" cy="57200"/>
            </a:xfrm>
            <a:custGeom>
              <a:avLst/>
              <a:gdLst/>
              <a:ahLst/>
              <a:cxnLst/>
              <a:rect l="l" t="t" r="r" b="b"/>
              <a:pathLst>
                <a:path w="3849" h="2288" extrusionOk="0">
                  <a:moveTo>
                    <a:pt x="3849" y="0"/>
                  </a:moveTo>
                  <a:lnTo>
                    <a:pt x="3849" y="0"/>
                  </a:lnTo>
                  <a:cubicBezTo>
                    <a:pt x="3762" y="75"/>
                    <a:pt x="3674" y="138"/>
                    <a:pt x="3587" y="200"/>
                  </a:cubicBezTo>
                  <a:cubicBezTo>
                    <a:pt x="2449" y="975"/>
                    <a:pt x="1237" y="1775"/>
                    <a:pt x="0" y="2287"/>
                  </a:cubicBezTo>
                  <a:cubicBezTo>
                    <a:pt x="1475" y="2112"/>
                    <a:pt x="2762" y="1212"/>
                    <a:pt x="3737" y="125"/>
                  </a:cubicBezTo>
                  <a:cubicBezTo>
                    <a:pt x="3774" y="88"/>
                    <a:pt x="3812" y="38"/>
                    <a:pt x="38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 name="Google Shape;1013;p5"/>
            <p:cNvSpPr/>
            <p:nvPr/>
          </p:nvSpPr>
          <p:spPr>
            <a:xfrm>
              <a:off x="6736100" y="2307000"/>
              <a:ext cx="52500" cy="35350"/>
            </a:xfrm>
            <a:custGeom>
              <a:avLst/>
              <a:gdLst/>
              <a:ahLst/>
              <a:cxnLst/>
              <a:rect l="l" t="t" r="r" b="b"/>
              <a:pathLst>
                <a:path w="2100" h="1414" extrusionOk="0">
                  <a:moveTo>
                    <a:pt x="2100" y="1"/>
                  </a:moveTo>
                  <a:lnTo>
                    <a:pt x="2100" y="1"/>
                  </a:lnTo>
                  <a:cubicBezTo>
                    <a:pt x="1550" y="638"/>
                    <a:pt x="800" y="1051"/>
                    <a:pt x="0" y="1413"/>
                  </a:cubicBezTo>
                  <a:cubicBezTo>
                    <a:pt x="863" y="1276"/>
                    <a:pt x="1687" y="751"/>
                    <a:pt x="2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 name="Google Shape;1014;p5"/>
            <p:cNvSpPr/>
            <p:nvPr/>
          </p:nvSpPr>
          <p:spPr>
            <a:xfrm>
              <a:off x="6871050" y="1951475"/>
              <a:ext cx="69400" cy="189050"/>
            </a:xfrm>
            <a:custGeom>
              <a:avLst/>
              <a:gdLst/>
              <a:ahLst/>
              <a:cxnLst/>
              <a:rect l="l" t="t" r="r" b="b"/>
              <a:pathLst>
                <a:path w="2776" h="7562" extrusionOk="0">
                  <a:moveTo>
                    <a:pt x="1" y="1"/>
                  </a:moveTo>
                  <a:lnTo>
                    <a:pt x="1" y="1"/>
                  </a:lnTo>
                  <a:cubicBezTo>
                    <a:pt x="163" y="201"/>
                    <a:pt x="263" y="326"/>
                    <a:pt x="426" y="526"/>
                  </a:cubicBezTo>
                  <a:cubicBezTo>
                    <a:pt x="1488" y="1813"/>
                    <a:pt x="1650" y="3237"/>
                    <a:pt x="1326" y="4762"/>
                  </a:cubicBezTo>
                  <a:cubicBezTo>
                    <a:pt x="1151" y="5787"/>
                    <a:pt x="876" y="6649"/>
                    <a:pt x="388" y="7561"/>
                  </a:cubicBezTo>
                  <a:cubicBezTo>
                    <a:pt x="2125" y="5424"/>
                    <a:pt x="2775" y="2300"/>
                    <a:pt x="413" y="351"/>
                  </a:cubicBezTo>
                  <a:cubicBezTo>
                    <a:pt x="276" y="238"/>
                    <a:pt x="126" y="1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 name="Google Shape;1015;p5"/>
            <p:cNvSpPr/>
            <p:nvPr/>
          </p:nvSpPr>
          <p:spPr>
            <a:xfrm>
              <a:off x="6902925" y="1969275"/>
              <a:ext cx="39700" cy="142800"/>
            </a:xfrm>
            <a:custGeom>
              <a:avLst/>
              <a:gdLst/>
              <a:ahLst/>
              <a:cxnLst/>
              <a:rect l="l" t="t" r="r" b="b"/>
              <a:pathLst>
                <a:path w="1588" h="5712" extrusionOk="0">
                  <a:moveTo>
                    <a:pt x="1" y="1"/>
                  </a:moveTo>
                  <a:lnTo>
                    <a:pt x="1" y="1"/>
                  </a:lnTo>
                  <a:cubicBezTo>
                    <a:pt x="126" y="251"/>
                    <a:pt x="225" y="513"/>
                    <a:pt x="338" y="776"/>
                  </a:cubicBezTo>
                  <a:cubicBezTo>
                    <a:pt x="988" y="2400"/>
                    <a:pt x="1075" y="4050"/>
                    <a:pt x="450" y="5712"/>
                  </a:cubicBezTo>
                  <a:cubicBezTo>
                    <a:pt x="1588" y="4025"/>
                    <a:pt x="1425" y="1938"/>
                    <a:pt x="225" y="338"/>
                  </a:cubicBezTo>
                  <a:cubicBezTo>
                    <a:pt x="151" y="226"/>
                    <a:pt x="63"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 name="Google Shape;1016;p5"/>
            <p:cNvSpPr/>
            <p:nvPr/>
          </p:nvSpPr>
          <p:spPr>
            <a:xfrm>
              <a:off x="6932600" y="1995850"/>
              <a:ext cx="13775" cy="95000"/>
            </a:xfrm>
            <a:custGeom>
              <a:avLst/>
              <a:gdLst/>
              <a:ahLst/>
              <a:cxnLst/>
              <a:rect l="l" t="t" r="r" b="b"/>
              <a:pathLst>
                <a:path w="551" h="3800" extrusionOk="0">
                  <a:moveTo>
                    <a:pt x="1" y="0"/>
                  </a:moveTo>
                  <a:cubicBezTo>
                    <a:pt x="6" y="6"/>
                    <a:pt x="11" y="11"/>
                    <a:pt x="14" y="17"/>
                  </a:cubicBezTo>
                  <a:lnTo>
                    <a:pt x="14" y="17"/>
                  </a:lnTo>
                  <a:cubicBezTo>
                    <a:pt x="14" y="16"/>
                    <a:pt x="14" y="14"/>
                    <a:pt x="13" y="13"/>
                  </a:cubicBezTo>
                  <a:cubicBezTo>
                    <a:pt x="13" y="13"/>
                    <a:pt x="13" y="0"/>
                    <a:pt x="1" y="0"/>
                  </a:cubicBezTo>
                  <a:close/>
                  <a:moveTo>
                    <a:pt x="14" y="17"/>
                  </a:moveTo>
                  <a:cubicBezTo>
                    <a:pt x="51" y="177"/>
                    <a:pt x="63" y="301"/>
                    <a:pt x="88" y="450"/>
                  </a:cubicBezTo>
                  <a:cubicBezTo>
                    <a:pt x="276" y="1425"/>
                    <a:pt x="351" y="2712"/>
                    <a:pt x="226" y="3799"/>
                  </a:cubicBezTo>
                  <a:cubicBezTo>
                    <a:pt x="388" y="3262"/>
                    <a:pt x="551" y="2699"/>
                    <a:pt x="538" y="2125"/>
                  </a:cubicBezTo>
                  <a:cubicBezTo>
                    <a:pt x="513" y="1425"/>
                    <a:pt x="301" y="738"/>
                    <a:pt x="51" y="88"/>
                  </a:cubicBezTo>
                  <a:cubicBezTo>
                    <a:pt x="31" y="59"/>
                    <a:pt x="27" y="37"/>
                    <a:pt x="14" y="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 name="Google Shape;1017;p5"/>
            <p:cNvSpPr/>
            <p:nvPr/>
          </p:nvSpPr>
          <p:spPr>
            <a:xfrm>
              <a:off x="6941975" y="2005525"/>
              <a:ext cx="15025" cy="57500"/>
            </a:xfrm>
            <a:custGeom>
              <a:avLst/>
              <a:gdLst/>
              <a:ahLst/>
              <a:cxnLst/>
              <a:rect l="l" t="t" r="r" b="b"/>
              <a:pathLst>
                <a:path w="601" h="2300" extrusionOk="0">
                  <a:moveTo>
                    <a:pt x="1" y="1"/>
                  </a:moveTo>
                  <a:lnTo>
                    <a:pt x="1" y="1"/>
                  </a:lnTo>
                  <a:cubicBezTo>
                    <a:pt x="313" y="788"/>
                    <a:pt x="363" y="1450"/>
                    <a:pt x="413" y="2300"/>
                  </a:cubicBezTo>
                  <a:cubicBezTo>
                    <a:pt x="600" y="1538"/>
                    <a:pt x="426" y="5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 name="Google Shape;1018;p5"/>
            <p:cNvSpPr/>
            <p:nvPr/>
          </p:nvSpPr>
          <p:spPr>
            <a:xfrm>
              <a:off x="6149675" y="2376050"/>
              <a:ext cx="35025" cy="100000"/>
            </a:xfrm>
            <a:custGeom>
              <a:avLst/>
              <a:gdLst/>
              <a:ahLst/>
              <a:cxnLst/>
              <a:rect l="l" t="t" r="r" b="b"/>
              <a:pathLst>
                <a:path w="1401" h="4000" extrusionOk="0">
                  <a:moveTo>
                    <a:pt x="38" y="1"/>
                  </a:moveTo>
                  <a:lnTo>
                    <a:pt x="38" y="1"/>
                  </a:lnTo>
                  <a:cubicBezTo>
                    <a:pt x="1" y="600"/>
                    <a:pt x="26" y="1200"/>
                    <a:pt x="188" y="1788"/>
                  </a:cubicBezTo>
                  <a:cubicBezTo>
                    <a:pt x="438" y="2587"/>
                    <a:pt x="851" y="3362"/>
                    <a:pt x="1401" y="4000"/>
                  </a:cubicBezTo>
                  <a:cubicBezTo>
                    <a:pt x="688" y="2850"/>
                    <a:pt x="388" y="1638"/>
                    <a:pt x="276" y="338"/>
                  </a:cubicBezTo>
                  <a:cubicBezTo>
                    <a:pt x="188" y="226"/>
                    <a:pt x="113" y="1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 name="Google Shape;1019;p5"/>
            <p:cNvSpPr/>
            <p:nvPr/>
          </p:nvSpPr>
          <p:spPr>
            <a:xfrm>
              <a:off x="6161875" y="2391050"/>
              <a:ext cx="9700" cy="45000"/>
            </a:xfrm>
            <a:custGeom>
              <a:avLst/>
              <a:gdLst/>
              <a:ahLst/>
              <a:cxnLst/>
              <a:rect l="l" t="t" r="r" b="b"/>
              <a:pathLst>
                <a:path w="388" h="1800" extrusionOk="0">
                  <a:moveTo>
                    <a:pt x="0" y="0"/>
                  </a:moveTo>
                  <a:lnTo>
                    <a:pt x="0" y="0"/>
                  </a:lnTo>
                  <a:cubicBezTo>
                    <a:pt x="13" y="625"/>
                    <a:pt x="125" y="1238"/>
                    <a:pt x="388" y="1800"/>
                  </a:cubicBezTo>
                  <a:cubicBezTo>
                    <a:pt x="275" y="1275"/>
                    <a:pt x="213" y="725"/>
                    <a:pt x="175" y="175"/>
                  </a:cubicBezTo>
                  <a:cubicBezTo>
                    <a:pt x="113" y="125"/>
                    <a:pt x="50" y="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 name="Google Shape;1020;p5"/>
            <p:cNvSpPr/>
            <p:nvPr/>
          </p:nvSpPr>
          <p:spPr>
            <a:xfrm>
              <a:off x="6687350" y="2027400"/>
              <a:ext cx="120325" cy="46875"/>
            </a:xfrm>
            <a:custGeom>
              <a:avLst/>
              <a:gdLst/>
              <a:ahLst/>
              <a:cxnLst/>
              <a:rect l="l" t="t" r="r" b="b"/>
              <a:pathLst>
                <a:path w="4813" h="1875" extrusionOk="0">
                  <a:moveTo>
                    <a:pt x="1" y="0"/>
                  </a:moveTo>
                  <a:lnTo>
                    <a:pt x="1" y="0"/>
                  </a:lnTo>
                  <a:cubicBezTo>
                    <a:pt x="151" y="75"/>
                    <a:pt x="301" y="138"/>
                    <a:pt x="451" y="200"/>
                  </a:cubicBezTo>
                  <a:cubicBezTo>
                    <a:pt x="1013" y="450"/>
                    <a:pt x="1613" y="550"/>
                    <a:pt x="2200" y="713"/>
                  </a:cubicBezTo>
                  <a:cubicBezTo>
                    <a:pt x="3050" y="1000"/>
                    <a:pt x="3962" y="1375"/>
                    <a:pt x="4812" y="1875"/>
                  </a:cubicBezTo>
                  <a:cubicBezTo>
                    <a:pt x="4062" y="1238"/>
                    <a:pt x="3100" y="675"/>
                    <a:pt x="2238" y="450"/>
                  </a:cubicBezTo>
                  <a:cubicBezTo>
                    <a:pt x="1650" y="313"/>
                    <a:pt x="1051" y="325"/>
                    <a:pt x="476" y="138"/>
                  </a:cubicBezTo>
                  <a:cubicBezTo>
                    <a:pt x="313" y="100"/>
                    <a:pt x="138" y="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 name="Google Shape;1021;p5"/>
            <p:cNvSpPr/>
            <p:nvPr/>
          </p:nvSpPr>
          <p:spPr>
            <a:xfrm>
              <a:off x="6615825" y="2099250"/>
              <a:ext cx="108725" cy="131250"/>
            </a:xfrm>
            <a:custGeom>
              <a:avLst/>
              <a:gdLst/>
              <a:ahLst/>
              <a:cxnLst/>
              <a:rect l="l" t="t" r="r" b="b"/>
              <a:pathLst>
                <a:path w="4349" h="5250" extrusionOk="0">
                  <a:moveTo>
                    <a:pt x="0" y="1"/>
                  </a:moveTo>
                  <a:lnTo>
                    <a:pt x="0" y="1"/>
                  </a:lnTo>
                  <a:cubicBezTo>
                    <a:pt x="38" y="113"/>
                    <a:pt x="75" y="238"/>
                    <a:pt x="125" y="363"/>
                  </a:cubicBezTo>
                  <a:cubicBezTo>
                    <a:pt x="412" y="1200"/>
                    <a:pt x="975" y="1888"/>
                    <a:pt x="1525" y="2575"/>
                  </a:cubicBezTo>
                  <a:cubicBezTo>
                    <a:pt x="2274" y="3675"/>
                    <a:pt x="3262" y="4499"/>
                    <a:pt x="4349" y="5249"/>
                  </a:cubicBezTo>
                  <a:cubicBezTo>
                    <a:pt x="3299" y="4224"/>
                    <a:pt x="2462" y="3287"/>
                    <a:pt x="1612" y="2275"/>
                  </a:cubicBezTo>
                  <a:cubicBezTo>
                    <a:pt x="1062" y="1663"/>
                    <a:pt x="537" y="1138"/>
                    <a:pt x="175" y="376"/>
                  </a:cubicBezTo>
                  <a:cubicBezTo>
                    <a:pt x="113" y="263"/>
                    <a:pt x="50"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 name="Google Shape;1022;p5"/>
            <p:cNvSpPr/>
            <p:nvPr/>
          </p:nvSpPr>
          <p:spPr>
            <a:xfrm>
              <a:off x="6728900" y="2233600"/>
              <a:ext cx="40325" cy="28450"/>
            </a:xfrm>
            <a:custGeom>
              <a:avLst/>
              <a:gdLst/>
              <a:ahLst/>
              <a:cxnLst/>
              <a:rect l="l" t="t" r="r" b="b"/>
              <a:pathLst>
                <a:path w="1613" h="1138" extrusionOk="0">
                  <a:moveTo>
                    <a:pt x="1" y="0"/>
                  </a:moveTo>
                  <a:lnTo>
                    <a:pt x="1" y="0"/>
                  </a:lnTo>
                  <a:cubicBezTo>
                    <a:pt x="388" y="450"/>
                    <a:pt x="888" y="850"/>
                    <a:pt x="1438" y="1137"/>
                  </a:cubicBezTo>
                  <a:cubicBezTo>
                    <a:pt x="1500" y="1087"/>
                    <a:pt x="1550" y="1037"/>
                    <a:pt x="1613" y="987"/>
                  </a:cubicBezTo>
                  <a:cubicBezTo>
                    <a:pt x="1525" y="937"/>
                    <a:pt x="1438" y="900"/>
                    <a:pt x="1351" y="850"/>
                  </a:cubicBezTo>
                  <a:cubicBezTo>
                    <a:pt x="888" y="575"/>
                    <a:pt x="401" y="3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 name="Google Shape;1023;p5"/>
            <p:cNvSpPr/>
            <p:nvPr/>
          </p:nvSpPr>
          <p:spPr>
            <a:xfrm>
              <a:off x="6656425" y="2149550"/>
              <a:ext cx="124050" cy="105925"/>
            </a:xfrm>
            <a:custGeom>
              <a:avLst/>
              <a:gdLst/>
              <a:ahLst/>
              <a:cxnLst/>
              <a:rect l="l" t="t" r="r" b="b"/>
              <a:pathLst>
                <a:path w="4962" h="4237" extrusionOk="0">
                  <a:moveTo>
                    <a:pt x="1" y="1"/>
                  </a:moveTo>
                  <a:cubicBezTo>
                    <a:pt x="1188" y="1700"/>
                    <a:pt x="2775" y="3275"/>
                    <a:pt x="4637" y="4237"/>
                  </a:cubicBezTo>
                  <a:cubicBezTo>
                    <a:pt x="4749" y="4137"/>
                    <a:pt x="4862" y="4024"/>
                    <a:pt x="4962" y="3925"/>
                  </a:cubicBezTo>
                  <a:cubicBezTo>
                    <a:pt x="4599" y="3725"/>
                    <a:pt x="4237" y="3500"/>
                    <a:pt x="3875" y="3262"/>
                  </a:cubicBezTo>
                  <a:cubicBezTo>
                    <a:pt x="2462" y="2375"/>
                    <a:pt x="1238" y="13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 name="Google Shape;1024;p5"/>
            <p:cNvSpPr/>
            <p:nvPr/>
          </p:nvSpPr>
          <p:spPr>
            <a:xfrm>
              <a:off x="6703925" y="2185175"/>
              <a:ext cx="85000" cy="61250"/>
            </a:xfrm>
            <a:custGeom>
              <a:avLst/>
              <a:gdLst/>
              <a:ahLst/>
              <a:cxnLst/>
              <a:rect l="l" t="t" r="r" b="b"/>
              <a:pathLst>
                <a:path w="3400" h="2450" extrusionOk="0">
                  <a:moveTo>
                    <a:pt x="0" y="0"/>
                  </a:moveTo>
                  <a:lnTo>
                    <a:pt x="0" y="0"/>
                  </a:lnTo>
                  <a:cubicBezTo>
                    <a:pt x="937" y="937"/>
                    <a:pt x="1975" y="1825"/>
                    <a:pt x="3124" y="2450"/>
                  </a:cubicBezTo>
                  <a:cubicBezTo>
                    <a:pt x="3212" y="2362"/>
                    <a:pt x="3312" y="2287"/>
                    <a:pt x="3399" y="2200"/>
                  </a:cubicBezTo>
                  <a:cubicBezTo>
                    <a:pt x="2212" y="1575"/>
                    <a:pt x="1087" y="7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 name="Google Shape;1025;p5"/>
            <p:cNvSpPr/>
            <p:nvPr/>
          </p:nvSpPr>
          <p:spPr>
            <a:xfrm>
              <a:off x="6733275" y="2193300"/>
              <a:ext cx="66275" cy="44700"/>
            </a:xfrm>
            <a:custGeom>
              <a:avLst/>
              <a:gdLst/>
              <a:ahLst/>
              <a:cxnLst/>
              <a:rect l="l" t="t" r="r" b="b"/>
              <a:pathLst>
                <a:path w="2651" h="1788" extrusionOk="0">
                  <a:moveTo>
                    <a:pt x="1" y="0"/>
                  </a:moveTo>
                  <a:lnTo>
                    <a:pt x="1" y="0"/>
                  </a:lnTo>
                  <a:cubicBezTo>
                    <a:pt x="688" y="700"/>
                    <a:pt x="1463" y="1337"/>
                    <a:pt x="2350" y="1787"/>
                  </a:cubicBezTo>
                  <a:cubicBezTo>
                    <a:pt x="2450" y="1700"/>
                    <a:pt x="2550" y="1637"/>
                    <a:pt x="2650" y="1562"/>
                  </a:cubicBezTo>
                  <a:cubicBezTo>
                    <a:pt x="1725" y="1137"/>
                    <a:pt x="838" y="61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 name="Google Shape;1026;p5"/>
            <p:cNvSpPr/>
            <p:nvPr/>
          </p:nvSpPr>
          <p:spPr>
            <a:xfrm>
              <a:off x="6758900" y="2202975"/>
              <a:ext cx="46900" cy="26575"/>
            </a:xfrm>
            <a:custGeom>
              <a:avLst/>
              <a:gdLst/>
              <a:ahLst/>
              <a:cxnLst/>
              <a:rect l="l" t="t" r="r" b="b"/>
              <a:pathLst>
                <a:path w="1876" h="1063" extrusionOk="0">
                  <a:moveTo>
                    <a:pt x="1" y="0"/>
                  </a:moveTo>
                  <a:cubicBezTo>
                    <a:pt x="550" y="400"/>
                    <a:pt x="1125" y="750"/>
                    <a:pt x="1738" y="1063"/>
                  </a:cubicBezTo>
                  <a:cubicBezTo>
                    <a:pt x="1775" y="1013"/>
                    <a:pt x="1825" y="963"/>
                    <a:pt x="1875" y="900"/>
                  </a:cubicBezTo>
                  <a:cubicBezTo>
                    <a:pt x="1250" y="600"/>
                    <a:pt x="613" y="3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 name="Google Shape;1027;p5"/>
            <p:cNvSpPr/>
            <p:nvPr/>
          </p:nvSpPr>
          <p:spPr>
            <a:xfrm>
              <a:off x="6782025" y="2202975"/>
              <a:ext cx="30625" cy="18150"/>
            </a:xfrm>
            <a:custGeom>
              <a:avLst/>
              <a:gdLst/>
              <a:ahLst/>
              <a:cxnLst/>
              <a:rect l="l" t="t" r="r" b="b"/>
              <a:pathLst>
                <a:path w="1225" h="726" extrusionOk="0">
                  <a:moveTo>
                    <a:pt x="0" y="0"/>
                  </a:moveTo>
                  <a:lnTo>
                    <a:pt x="0" y="0"/>
                  </a:lnTo>
                  <a:cubicBezTo>
                    <a:pt x="325" y="288"/>
                    <a:pt x="700" y="525"/>
                    <a:pt x="1100" y="725"/>
                  </a:cubicBezTo>
                  <a:cubicBezTo>
                    <a:pt x="1150" y="675"/>
                    <a:pt x="1188" y="625"/>
                    <a:pt x="1225" y="575"/>
                  </a:cubicBezTo>
                  <a:cubicBezTo>
                    <a:pt x="813" y="400"/>
                    <a:pt x="388"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 name="Google Shape;1028;p5"/>
            <p:cNvSpPr/>
            <p:nvPr/>
          </p:nvSpPr>
          <p:spPr>
            <a:xfrm>
              <a:off x="6706100" y="2045525"/>
              <a:ext cx="159975" cy="102500"/>
            </a:xfrm>
            <a:custGeom>
              <a:avLst/>
              <a:gdLst/>
              <a:ahLst/>
              <a:cxnLst/>
              <a:rect l="l" t="t" r="r" b="b"/>
              <a:pathLst>
                <a:path w="6399" h="4100" extrusionOk="0">
                  <a:moveTo>
                    <a:pt x="26" y="0"/>
                  </a:moveTo>
                  <a:cubicBezTo>
                    <a:pt x="17" y="0"/>
                    <a:pt x="9" y="0"/>
                    <a:pt x="1" y="0"/>
                  </a:cubicBezTo>
                  <a:cubicBezTo>
                    <a:pt x="825" y="88"/>
                    <a:pt x="1513" y="425"/>
                    <a:pt x="2225" y="825"/>
                  </a:cubicBezTo>
                  <a:cubicBezTo>
                    <a:pt x="3262" y="1450"/>
                    <a:pt x="3850" y="1925"/>
                    <a:pt x="4824" y="2799"/>
                  </a:cubicBezTo>
                  <a:cubicBezTo>
                    <a:pt x="5324" y="3237"/>
                    <a:pt x="5762" y="3662"/>
                    <a:pt x="6174" y="4099"/>
                  </a:cubicBezTo>
                  <a:cubicBezTo>
                    <a:pt x="6249" y="3962"/>
                    <a:pt x="6324" y="3837"/>
                    <a:pt x="6399" y="3699"/>
                  </a:cubicBezTo>
                  <a:cubicBezTo>
                    <a:pt x="4793" y="1707"/>
                    <a:pt x="2343"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 name="Google Shape;1029;p5"/>
            <p:cNvSpPr/>
            <p:nvPr/>
          </p:nvSpPr>
          <p:spPr>
            <a:xfrm>
              <a:off x="6810775" y="2077075"/>
              <a:ext cx="60300" cy="58450"/>
            </a:xfrm>
            <a:custGeom>
              <a:avLst/>
              <a:gdLst/>
              <a:ahLst/>
              <a:cxnLst/>
              <a:rect l="l" t="t" r="r" b="b"/>
              <a:pathLst>
                <a:path w="2412" h="2338" extrusionOk="0">
                  <a:moveTo>
                    <a:pt x="0" y="0"/>
                  </a:moveTo>
                  <a:cubicBezTo>
                    <a:pt x="912" y="700"/>
                    <a:pt x="1625" y="1475"/>
                    <a:pt x="2262" y="2337"/>
                  </a:cubicBezTo>
                  <a:cubicBezTo>
                    <a:pt x="2312" y="2237"/>
                    <a:pt x="2362" y="2150"/>
                    <a:pt x="2412" y="2050"/>
                  </a:cubicBezTo>
                  <a:cubicBezTo>
                    <a:pt x="1800" y="1188"/>
                    <a:pt x="987" y="4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 name="Google Shape;1030;p5"/>
            <p:cNvSpPr/>
            <p:nvPr/>
          </p:nvSpPr>
          <p:spPr>
            <a:xfrm>
              <a:off x="6743275" y="2065825"/>
              <a:ext cx="115625" cy="90625"/>
            </a:xfrm>
            <a:custGeom>
              <a:avLst/>
              <a:gdLst/>
              <a:ahLst/>
              <a:cxnLst/>
              <a:rect l="l" t="t" r="r" b="b"/>
              <a:pathLst>
                <a:path w="4625" h="3625" extrusionOk="0">
                  <a:moveTo>
                    <a:pt x="1" y="0"/>
                  </a:moveTo>
                  <a:lnTo>
                    <a:pt x="1" y="0"/>
                  </a:lnTo>
                  <a:cubicBezTo>
                    <a:pt x="1000" y="613"/>
                    <a:pt x="1888" y="1313"/>
                    <a:pt x="2812" y="2075"/>
                  </a:cubicBezTo>
                  <a:cubicBezTo>
                    <a:pt x="3412" y="2575"/>
                    <a:pt x="3975" y="3087"/>
                    <a:pt x="4487" y="3624"/>
                  </a:cubicBezTo>
                  <a:cubicBezTo>
                    <a:pt x="4537" y="3550"/>
                    <a:pt x="4587" y="3475"/>
                    <a:pt x="4625" y="3387"/>
                  </a:cubicBezTo>
                  <a:cubicBezTo>
                    <a:pt x="3412" y="1912"/>
                    <a:pt x="1738" y="8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 name="Google Shape;1031;p5"/>
            <p:cNvSpPr/>
            <p:nvPr/>
          </p:nvSpPr>
          <p:spPr>
            <a:xfrm>
              <a:off x="6767950" y="2095825"/>
              <a:ext cx="85950" cy="70300"/>
            </a:xfrm>
            <a:custGeom>
              <a:avLst/>
              <a:gdLst/>
              <a:ahLst/>
              <a:cxnLst/>
              <a:rect l="l" t="t" r="r" b="b"/>
              <a:pathLst>
                <a:path w="3438" h="2812" extrusionOk="0">
                  <a:moveTo>
                    <a:pt x="1" y="0"/>
                  </a:moveTo>
                  <a:cubicBezTo>
                    <a:pt x="1051" y="700"/>
                    <a:pt x="1988" y="1600"/>
                    <a:pt x="2913" y="2462"/>
                  </a:cubicBezTo>
                  <a:cubicBezTo>
                    <a:pt x="3038" y="2587"/>
                    <a:pt x="3150" y="2699"/>
                    <a:pt x="3275" y="2812"/>
                  </a:cubicBezTo>
                  <a:cubicBezTo>
                    <a:pt x="3275" y="2799"/>
                    <a:pt x="3300" y="2787"/>
                    <a:pt x="3313" y="2774"/>
                  </a:cubicBezTo>
                  <a:cubicBezTo>
                    <a:pt x="3350" y="2699"/>
                    <a:pt x="3400" y="2624"/>
                    <a:pt x="3438" y="2537"/>
                  </a:cubicBezTo>
                  <a:cubicBezTo>
                    <a:pt x="2475" y="1462"/>
                    <a:pt x="1201" y="58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 name="Google Shape;1032;p5"/>
            <p:cNvSpPr/>
            <p:nvPr/>
          </p:nvSpPr>
          <p:spPr>
            <a:xfrm>
              <a:off x="6785450" y="2122050"/>
              <a:ext cx="61275" cy="55025"/>
            </a:xfrm>
            <a:custGeom>
              <a:avLst/>
              <a:gdLst/>
              <a:ahLst/>
              <a:cxnLst/>
              <a:rect l="l" t="t" r="r" b="b"/>
              <a:pathLst>
                <a:path w="2451" h="2201" extrusionOk="0">
                  <a:moveTo>
                    <a:pt x="1" y="1"/>
                  </a:moveTo>
                  <a:cubicBezTo>
                    <a:pt x="863" y="613"/>
                    <a:pt x="1575" y="1413"/>
                    <a:pt x="2275" y="2200"/>
                  </a:cubicBezTo>
                  <a:cubicBezTo>
                    <a:pt x="2338" y="2113"/>
                    <a:pt x="2388" y="2038"/>
                    <a:pt x="2450" y="1950"/>
                  </a:cubicBezTo>
                  <a:cubicBezTo>
                    <a:pt x="1763" y="1151"/>
                    <a:pt x="951" y="4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 name="Google Shape;1033;p5"/>
            <p:cNvSpPr/>
            <p:nvPr/>
          </p:nvSpPr>
          <p:spPr>
            <a:xfrm>
              <a:off x="6795775" y="2142050"/>
              <a:ext cx="45000" cy="42825"/>
            </a:xfrm>
            <a:custGeom>
              <a:avLst/>
              <a:gdLst/>
              <a:ahLst/>
              <a:cxnLst/>
              <a:rect l="l" t="t" r="r" b="b"/>
              <a:pathLst>
                <a:path w="1800" h="1713" extrusionOk="0">
                  <a:moveTo>
                    <a:pt x="0" y="1"/>
                  </a:moveTo>
                  <a:lnTo>
                    <a:pt x="0" y="1"/>
                  </a:lnTo>
                  <a:cubicBezTo>
                    <a:pt x="638" y="488"/>
                    <a:pt x="1125" y="1113"/>
                    <a:pt x="1650" y="1713"/>
                  </a:cubicBezTo>
                  <a:cubicBezTo>
                    <a:pt x="1700" y="1638"/>
                    <a:pt x="1750" y="1563"/>
                    <a:pt x="1800" y="1488"/>
                  </a:cubicBezTo>
                  <a:cubicBezTo>
                    <a:pt x="1287" y="900"/>
                    <a:pt x="687" y="3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 name="Google Shape;1034;p5"/>
            <p:cNvSpPr/>
            <p:nvPr/>
          </p:nvSpPr>
          <p:spPr>
            <a:xfrm>
              <a:off x="6805150" y="2163925"/>
              <a:ext cx="29375" cy="28450"/>
            </a:xfrm>
            <a:custGeom>
              <a:avLst/>
              <a:gdLst/>
              <a:ahLst/>
              <a:cxnLst/>
              <a:rect l="l" t="t" r="r" b="b"/>
              <a:pathLst>
                <a:path w="1175" h="1138" extrusionOk="0">
                  <a:moveTo>
                    <a:pt x="0" y="0"/>
                  </a:moveTo>
                  <a:lnTo>
                    <a:pt x="0" y="0"/>
                  </a:lnTo>
                  <a:cubicBezTo>
                    <a:pt x="375" y="300"/>
                    <a:pt x="662" y="700"/>
                    <a:pt x="987" y="1050"/>
                  </a:cubicBezTo>
                  <a:cubicBezTo>
                    <a:pt x="1012" y="1088"/>
                    <a:pt x="1037" y="1113"/>
                    <a:pt x="1062" y="1138"/>
                  </a:cubicBezTo>
                  <a:cubicBezTo>
                    <a:pt x="1100" y="1088"/>
                    <a:pt x="1137" y="1038"/>
                    <a:pt x="1175" y="988"/>
                  </a:cubicBezTo>
                  <a:cubicBezTo>
                    <a:pt x="825" y="613"/>
                    <a:pt x="437" y="2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 name="Google Shape;1035;p5"/>
            <p:cNvSpPr/>
            <p:nvPr/>
          </p:nvSpPr>
          <p:spPr>
            <a:xfrm>
              <a:off x="6806700" y="2178300"/>
              <a:ext cx="22825" cy="19700"/>
            </a:xfrm>
            <a:custGeom>
              <a:avLst/>
              <a:gdLst/>
              <a:ahLst/>
              <a:cxnLst/>
              <a:rect l="l" t="t" r="r" b="b"/>
              <a:pathLst>
                <a:path w="913" h="788" extrusionOk="0">
                  <a:moveTo>
                    <a:pt x="1" y="0"/>
                  </a:moveTo>
                  <a:cubicBezTo>
                    <a:pt x="275" y="263"/>
                    <a:pt x="563" y="525"/>
                    <a:pt x="838" y="788"/>
                  </a:cubicBezTo>
                  <a:cubicBezTo>
                    <a:pt x="863" y="750"/>
                    <a:pt x="888" y="725"/>
                    <a:pt x="913" y="688"/>
                  </a:cubicBezTo>
                  <a:cubicBezTo>
                    <a:pt x="638" y="425"/>
                    <a:pt x="338"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 name="Google Shape;1036;p5"/>
            <p:cNvSpPr/>
            <p:nvPr/>
          </p:nvSpPr>
          <p:spPr>
            <a:xfrm>
              <a:off x="6802950" y="2195475"/>
              <a:ext cx="19075" cy="12200"/>
            </a:xfrm>
            <a:custGeom>
              <a:avLst/>
              <a:gdLst/>
              <a:ahLst/>
              <a:cxnLst/>
              <a:rect l="l" t="t" r="r" b="b"/>
              <a:pathLst>
                <a:path w="763" h="488" extrusionOk="0">
                  <a:moveTo>
                    <a:pt x="1" y="1"/>
                  </a:moveTo>
                  <a:cubicBezTo>
                    <a:pt x="226" y="163"/>
                    <a:pt x="463" y="325"/>
                    <a:pt x="700" y="488"/>
                  </a:cubicBezTo>
                  <a:cubicBezTo>
                    <a:pt x="713" y="463"/>
                    <a:pt x="738" y="438"/>
                    <a:pt x="763" y="413"/>
                  </a:cubicBezTo>
                  <a:cubicBezTo>
                    <a:pt x="525" y="251"/>
                    <a:pt x="276"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 name="Google Shape;1037;p5"/>
            <p:cNvSpPr/>
            <p:nvPr/>
          </p:nvSpPr>
          <p:spPr>
            <a:xfrm>
              <a:off x="6769525" y="2039575"/>
              <a:ext cx="109675" cy="79700"/>
            </a:xfrm>
            <a:custGeom>
              <a:avLst/>
              <a:gdLst/>
              <a:ahLst/>
              <a:cxnLst/>
              <a:rect l="l" t="t" r="r" b="b"/>
              <a:pathLst>
                <a:path w="4387" h="3188" extrusionOk="0">
                  <a:moveTo>
                    <a:pt x="0" y="1"/>
                  </a:moveTo>
                  <a:lnTo>
                    <a:pt x="0" y="1"/>
                  </a:lnTo>
                  <a:cubicBezTo>
                    <a:pt x="1113" y="638"/>
                    <a:pt x="2087" y="1213"/>
                    <a:pt x="3025" y="2025"/>
                  </a:cubicBezTo>
                  <a:cubicBezTo>
                    <a:pt x="3487" y="2400"/>
                    <a:pt x="3899" y="2775"/>
                    <a:pt x="4262" y="3187"/>
                  </a:cubicBezTo>
                  <a:cubicBezTo>
                    <a:pt x="4299" y="3112"/>
                    <a:pt x="4337" y="3025"/>
                    <a:pt x="4387" y="2950"/>
                  </a:cubicBezTo>
                  <a:cubicBezTo>
                    <a:pt x="3912" y="2363"/>
                    <a:pt x="3362" y="1863"/>
                    <a:pt x="2762" y="1425"/>
                  </a:cubicBezTo>
                  <a:cubicBezTo>
                    <a:pt x="1925" y="801"/>
                    <a:pt x="950" y="4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 name="Google Shape;1038;p5"/>
            <p:cNvSpPr/>
            <p:nvPr/>
          </p:nvSpPr>
          <p:spPr>
            <a:xfrm>
              <a:off x="6797950" y="2042075"/>
              <a:ext cx="87825" cy="64075"/>
            </a:xfrm>
            <a:custGeom>
              <a:avLst/>
              <a:gdLst/>
              <a:ahLst/>
              <a:cxnLst/>
              <a:rect l="l" t="t" r="r" b="b"/>
              <a:pathLst>
                <a:path w="3513" h="2563" extrusionOk="0">
                  <a:moveTo>
                    <a:pt x="1" y="1"/>
                  </a:moveTo>
                  <a:lnTo>
                    <a:pt x="1" y="1"/>
                  </a:lnTo>
                  <a:cubicBezTo>
                    <a:pt x="1225" y="713"/>
                    <a:pt x="2300" y="1625"/>
                    <a:pt x="3387" y="2563"/>
                  </a:cubicBezTo>
                  <a:cubicBezTo>
                    <a:pt x="3425" y="2500"/>
                    <a:pt x="3462" y="2425"/>
                    <a:pt x="3500" y="2350"/>
                  </a:cubicBezTo>
                  <a:cubicBezTo>
                    <a:pt x="3500" y="2338"/>
                    <a:pt x="3512" y="2325"/>
                    <a:pt x="3512" y="2325"/>
                  </a:cubicBezTo>
                  <a:cubicBezTo>
                    <a:pt x="2537" y="1288"/>
                    <a:pt x="1375" y="4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 name="Google Shape;1039;p5"/>
            <p:cNvSpPr/>
            <p:nvPr/>
          </p:nvSpPr>
          <p:spPr>
            <a:xfrm>
              <a:off x="6823875" y="2043025"/>
              <a:ext cx="65950" cy="55325"/>
            </a:xfrm>
            <a:custGeom>
              <a:avLst/>
              <a:gdLst/>
              <a:ahLst/>
              <a:cxnLst/>
              <a:rect l="l" t="t" r="r" b="b"/>
              <a:pathLst>
                <a:path w="2638" h="2213" extrusionOk="0">
                  <a:moveTo>
                    <a:pt x="1" y="0"/>
                  </a:moveTo>
                  <a:lnTo>
                    <a:pt x="1" y="0"/>
                  </a:lnTo>
                  <a:cubicBezTo>
                    <a:pt x="876" y="688"/>
                    <a:pt x="1688" y="1450"/>
                    <a:pt x="2513" y="2212"/>
                  </a:cubicBezTo>
                  <a:cubicBezTo>
                    <a:pt x="2550" y="2125"/>
                    <a:pt x="2600" y="2037"/>
                    <a:pt x="2638" y="1962"/>
                  </a:cubicBezTo>
                  <a:cubicBezTo>
                    <a:pt x="1875" y="1150"/>
                    <a:pt x="1026" y="4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 name="Google Shape;1040;p5"/>
            <p:cNvSpPr/>
            <p:nvPr/>
          </p:nvSpPr>
          <p:spPr>
            <a:xfrm>
              <a:off x="6793575" y="2006475"/>
              <a:ext cx="105000" cy="70625"/>
            </a:xfrm>
            <a:custGeom>
              <a:avLst/>
              <a:gdLst/>
              <a:ahLst/>
              <a:cxnLst/>
              <a:rect l="l" t="t" r="r" b="b"/>
              <a:pathLst>
                <a:path w="4200" h="2825" extrusionOk="0">
                  <a:moveTo>
                    <a:pt x="1" y="0"/>
                  </a:moveTo>
                  <a:lnTo>
                    <a:pt x="1" y="0"/>
                  </a:lnTo>
                  <a:cubicBezTo>
                    <a:pt x="1638" y="975"/>
                    <a:pt x="2750" y="1750"/>
                    <a:pt x="4100" y="2824"/>
                  </a:cubicBezTo>
                  <a:cubicBezTo>
                    <a:pt x="4137" y="2737"/>
                    <a:pt x="4162" y="2637"/>
                    <a:pt x="4200" y="2549"/>
                  </a:cubicBezTo>
                  <a:cubicBezTo>
                    <a:pt x="4137" y="2524"/>
                    <a:pt x="4100" y="2487"/>
                    <a:pt x="4087" y="2424"/>
                  </a:cubicBezTo>
                  <a:cubicBezTo>
                    <a:pt x="3787" y="2137"/>
                    <a:pt x="3462" y="1850"/>
                    <a:pt x="3112" y="1600"/>
                  </a:cubicBezTo>
                  <a:cubicBezTo>
                    <a:pt x="2163" y="900"/>
                    <a:pt x="1100" y="4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 name="Google Shape;1041;p5"/>
            <p:cNvSpPr/>
            <p:nvPr/>
          </p:nvSpPr>
          <p:spPr>
            <a:xfrm>
              <a:off x="6829825" y="2003025"/>
              <a:ext cx="66875" cy="49400"/>
            </a:xfrm>
            <a:custGeom>
              <a:avLst/>
              <a:gdLst/>
              <a:ahLst/>
              <a:cxnLst/>
              <a:rect l="l" t="t" r="r" b="b"/>
              <a:pathLst>
                <a:path w="2675" h="1976" extrusionOk="0">
                  <a:moveTo>
                    <a:pt x="0" y="1"/>
                  </a:moveTo>
                  <a:lnTo>
                    <a:pt x="0" y="1"/>
                  </a:lnTo>
                  <a:cubicBezTo>
                    <a:pt x="850" y="613"/>
                    <a:pt x="1800" y="1375"/>
                    <a:pt x="2625" y="1938"/>
                  </a:cubicBezTo>
                  <a:cubicBezTo>
                    <a:pt x="2637" y="1950"/>
                    <a:pt x="2650" y="1963"/>
                    <a:pt x="2662" y="1975"/>
                  </a:cubicBezTo>
                  <a:cubicBezTo>
                    <a:pt x="2675" y="1888"/>
                    <a:pt x="2675" y="1788"/>
                    <a:pt x="2675" y="1700"/>
                  </a:cubicBezTo>
                  <a:cubicBezTo>
                    <a:pt x="1875" y="1013"/>
                    <a:pt x="950" y="4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 name="Google Shape;1042;p5"/>
            <p:cNvSpPr/>
            <p:nvPr/>
          </p:nvSpPr>
          <p:spPr>
            <a:xfrm>
              <a:off x="6849500" y="2002725"/>
              <a:ext cx="47525" cy="34700"/>
            </a:xfrm>
            <a:custGeom>
              <a:avLst/>
              <a:gdLst/>
              <a:ahLst/>
              <a:cxnLst/>
              <a:rect l="l" t="t" r="r" b="b"/>
              <a:pathLst>
                <a:path w="1901" h="1388" extrusionOk="0">
                  <a:moveTo>
                    <a:pt x="1" y="0"/>
                  </a:moveTo>
                  <a:lnTo>
                    <a:pt x="1" y="0"/>
                  </a:lnTo>
                  <a:cubicBezTo>
                    <a:pt x="400" y="250"/>
                    <a:pt x="775" y="575"/>
                    <a:pt x="1163" y="875"/>
                  </a:cubicBezTo>
                  <a:cubicBezTo>
                    <a:pt x="1400" y="1050"/>
                    <a:pt x="1650" y="1225"/>
                    <a:pt x="1900" y="1387"/>
                  </a:cubicBezTo>
                  <a:cubicBezTo>
                    <a:pt x="1900" y="1300"/>
                    <a:pt x="1900" y="1225"/>
                    <a:pt x="1900" y="1137"/>
                  </a:cubicBezTo>
                  <a:cubicBezTo>
                    <a:pt x="1300" y="687"/>
                    <a:pt x="688" y="2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 name="Google Shape;1043;p5"/>
            <p:cNvSpPr/>
            <p:nvPr/>
          </p:nvSpPr>
          <p:spPr>
            <a:xfrm>
              <a:off x="6790150" y="1943350"/>
              <a:ext cx="104375" cy="65025"/>
            </a:xfrm>
            <a:custGeom>
              <a:avLst/>
              <a:gdLst/>
              <a:ahLst/>
              <a:cxnLst/>
              <a:rect l="l" t="t" r="r" b="b"/>
              <a:pathLst>
                <a:path w="4175" h="2601" extrusionOk="0">
                  <a:moveTo>
                    <a:pt x="0" y="1"/>
                  </a:moveTo>
                  <a:cubicBezTo>
                    <a:pt x="788" y="288"/>
                    <a:pt x="1500" y="751"/>
                    <a:pt x="2187" y="1213"/>
                  </a:cubicBezTo>
                  <a:cubicBezTo>
                    <a:pt x="2937" y="1688"/>
                    <a:pt x="3537" y="2125"/>
                    <a:pt x="4174" y="2600"/>
                  </a:cubicBezTo>
                  <a:cubicBezTo>
                    <a:pt x="4137" y="2425"/>
                    <a:pt x="4099" y="2263"/>
                    <a:pt x="4049" y="2100"/>
                  </a:cubicBezTo>
                  <a:cubicBezTo>
                    <a:pt x="4024" y="2075"/>
                    <a:pt x="3999" y="2050"/>
                    <a:pt x="3974" y="2013"/>
                  </a:cubicBezTo>
                  <a:cubicBezTo>
                    <a:pt x="2824" y="1038"/>
                    <a:pt x="1487"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 name="Google Shape;1044;p5"/>
            <p:cNvSpPr/>
            <p:nvPr/>
          </p:nvSpPr>
          <p:spPr>
            <a:xfrm>
              <a:off x="6800775" y="1937100"/>
              <a:ext cx="85300" cy="51575"/>
            </a:xfrm>
            <a:custGeom>
              <a:avLst/>
              <a:gdLst/>
              <a:ahLst/>
              <a:cxnLst/>
              <a:rect l="l" t="t" r="r" b="b"/>
              <a:pathLst>
                <a:path w="3412" h="2063" extrusionOk="0">
                  <a:moveTo>
                    <a:pt x="0" y="1"/>
                  </a:moveTo>
                  <a:cubicBezTo>
                    <a:pt x="1250" y="526"/>
                    <a:pt x="2325" y="1325"/>
                    <a:pt x="3412" y="2063"/>
                  </a:cubicBezTo>
                  <a:cubicBezTo>
                    <a:pt x="3299" y="1913"/>
                    <a:pt x="3199" y="1750"/>
                    <a:pt x="3099" y="1588"/>
                  </a:cubicBezTo>
                  <a:cubicBezTo>
                    <a:pt x="2187" y="851"/>
                    <a:pt x="1175" y="2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 name="Google Shape;1045;p5"/>
            <p:cNvSpPr/>
            <p:nvPr/>
          </p:nvSpPr>
          <p:spPr>
            <a:xfrm>
              <a:off x="6813575" y="1934600"/>
              <a:ext cx="60325" cy="35325"/>
            </a:xfrm>
            <a:custGeom>
              <a:avLst/>
              <a:gdLst/>
              <a:ahLst/>
              <a:cxnLst/>
              <a:rect l="l" t="t" r="r" b="b"/>
              <a:pathLst>
                <a:path w="2413" h="1413" extrusionOk="0">
                  <a:moveTo>
                    <a:pt x="0" y="1"/>
                  </a:moveTo>
                  <a:lnTo>
                    <a:pt x="0" y="1"/>
                  </a:lnTo>
                  <a:cubicBezTo>
                    <a:pt x="813" y="438"/>
                    <a:pt x="1613" y="938"/>
                    <a:pt x="2412" y="1413"/>
                  </a:cubicBezTo>
                  <a:cubicBezTo>
                    <a:pt x="2350" y="1313"/>
                    <a:pt x="2275" y="1201"/>
                    <a:pt x="2212" y="1101"/>
                  </a:cubicBezTo>
                  <a:cubicBezTo>
                    <a:pt x="1525" y="626"/>
                    <a:pt x="813" y="2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 name="Google Shape;1046;p5"/>
            <p:cNvSpPr/>
            <p:nvPr/>
          </p:nvSpPr>
          <p:spPr>
            <a:xfrm>
              <a:off x="6812950" y="1924925"/>
              <a:ext cx="50325" cy="29400"/>
            </a:xfrm>
            <a:custGeom>
              <a:avLst/>
              <a:gdLst/>
              <a:ahLst/>
              <a:cxnLst/>
              <a:rect l="l" t="t" r="r" b="b"/>
              <a:pathLst>
                <a:path w="2013" h="1176" extrusionOk="0">
                  <a:moveTo>
                    <a:pt x="0" y="0"/>
                  </a:moveTo>
                  <a:cubicBezTo>
                    <a:pt x="613" y="375"/>
                    <a:pt x="1350" y="813"/>
                    <a:pt x="2012" y="1175"/>
                  </a:cubicBezTo>
                  <a:cubicBezTo>
                    <a:pt x="1937" y="1075"/>
                    <a:pt x="1862" y="975"/>
                    <a:pt x="1788" y="875"/>
                  </a:cubicBezTo>
                  <a:cubicBezTo>
                    <a:pt x="1225" y="513"/>
                    <a:pt x="650" y="2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 name="Google Shape;1047;p5"/>
            <p:cNvSpPr/>
            <p:nvPr/>
          </p:nvSpPr>
          <p:spPr>
            <a:xfrm>
              <a:off x="6778900" y="1899300"/>
              <a:ext cx="74375" cy="35025"/>
            </a:xfrm>
            <a:custGeom>
              <a:avLst/>
              <a:gdLst/>
              <a:ahLst/>
              <a:cxnLst/>
              <a:rect l="l" t="t" r="r" b="b"/>
              <a:pathLst>
                <a:path w="2975" h="1401" extrusionOk="0">
                  <a:moveTo>
                    <a:pt x="0" y="1"/>
                  </a:moveTo>
                  <a:cubicBezTo>
                    <a:pt x="988" y="438"/>
                    <a:pt x="1962" y="975"/>
                    <a:pt x="2975" y="1400"/>
                  </a:cubicBezTo>
                  <a:cubicBezTo>
                    <a:pt x="2962" y="1388"/>
                    <a:pt x="2962" y="1388"/>
                    <a:pt x="2962" y="1375"/>
                  </a:cubicBezTo>
                  <a:cubicBezTo>
                    <a:pt x="2012" y="851"/>
                    <a:pt x="1075"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 name="Google Shape;1048;p5"/>
            <p:cNvSpPr/>
            <p:nvPr/>
          </p:nvSpPr>
          <p:spPr>
            <a:xfrm>
              <a:off x="6848575" y="1995225"/>
              <a:ext cx="48125" cy="31575"/>
            </a:xfrm>
            <a:custGeom>
              <a:avLst/>
              <a:gdLst/>
              <a:ahLst/>
              <a:cxnLst/>
              <a:rect l="l" t="t" r="r" b="b"/>
              <a:pathLst>
                <a:path w="1925" h="1263" extrusionOk="0">
                  <a:moveTo>
                    <a:pt x="0" y="0"/>
                  </a:moveTo>
                  <a:cubicBezTo>
                    <a:pt x="625" y="438"/>
                    <a:pt x="1275" y="862"/>
                    <a:pt x="1925" y="1262"/>
                  </a:cubicBezTo>
                  <a:cubicBezTo>
                    <a:pt x="1925" y="1175"/>
                    <a:pt x="1912" y="1087"/>
                    <a:pt x="1912" y="1012"/>
                  </a:cubicBezTo>
                  <a:cubicBezTo>
                    <a:pt x="1312" y="600"/>
                    <a:pt x="675" y="2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 name="Google Shape;1049;p5"/>
            <p:cNvSpPr/>
            <p:nvPr/>
          </p:nvSpPr>
          <p:spPr>
            <a:xfrm>
              <a:off x="6856375" y="1991475"/>
              <a:ext cx="39700" cy="26575"/>
            </a:xfrm>
            <a:custGeom>
              <a:avLst/>
              <a:gdLst/>
              <a:ahLst/>
              <a:cxnLst/>
              <a:rect l="l" t="t" r="r" b="b"/>
              <a:pathLst>
                <a:path w="1588" h="1063" extrusionOk="0">
                  <a:moveTo>
                    <a:pt x="1" y="0"/>
                  </a:moveTo>
                  <a:cubicBezTo>
                    <a:pt x="488" y="363"/>
                    <a:pt x="1038" y="713"/>
                    <a:pt x="1588" y="1062"/>
                  </a:cubicBezTo>
                  <a:cubicBezTo>
                    <a:pt x="1575" y="987"/>
                    <a:pt x="1563" y="925"/>
                    <a:pt x="1563" y="850"/>
                  </a:cubicBezTo>
                  <a:cubicBezTo>
                    <a:pt x="1063" y="513"/>
                    <a:pt x="563"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 name="Google Shape;1050;p5"/>
            <p:cNvSpPr/>
            <p:nvPr/>
          </p:nvSpPr>
          <p:spPr>
            <a:xfrm>
              <a:off x="6840750" y="2043325"/>
              <a:ext cx="52525" cy="46275"/>
            </a:xfrm>
            <a:custGeom>
              <a:avLst/>
              <a:gdLst/>
              <a:ahLst/>
              <a:cxnLst/>
              <a:rect l="l" t="t" r="r" b="b"/>
              <a:pathLst>
                <a:path w="2101" h="1851" extrusionOk="0">
                  <a:moveTo>
                    <a:pt x="1" y="1"/>
                  </a:moveTo>
                  <a:lnTo>
                    <a:pt x="1" y="1"/>
                  </a:lnTo>
                  <a:cubicBezTo>
                    <a:pt x="688" y="588"/>
                    <a:pt x="1350" y="1225"/>
                    <a:pt x="2000" y="1850"/>
                  </a:cubicBezTo>
                  <a:cubicBezTo>
                    <a:pt x="2038" y="1775"/>
                    <a:pt x="2063" y="1700"/>
                    <a:pt x="2100" y="1625"/>
                  </a:cubicBezTo>
                  <a:cubicBezTo>
                    <a:pt x="1500" y="988"/>
                    <a:pt x="825" y="4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 name="Google Shape;1051;p5"/>
            <p:cNvSpPr/>
            <p:nvPr/>
          </p:nvSpPr>
          <p:spPr>
            <a:xfrm>
              <a:off x="6626125" y="2138625"/>
              <a:ext cx="130925" cy="137175"/>
            </a:xfrm>
            <a:custGeom>
              <a:avLst/>
              <a:gdLst/>
              <a:ahLst/>
              <a:cxnLst/>
              <a:rect l="l" t="t" r="r" b="b"/>
              <a:pathLst>
                <a:path w="5237" h="5487" extrusionOk="0">
                  <a:moveTo>
                    <a:pt x="0" y="0"/>
                  </a:moveTo>
                  <a:lnTo>
                    <a:pt x="0" y="0"/>
                  </a:lnTo>
                  <a:cubicBezTo>
                    <a:pt x="1038" y="1987"/>
                    <a:pt x="2375" y="3899"/>
                    <a:pt x="4262" y="5161"/>
                  </a:cubicBezTo>
                  <a:cubicBezTo>
                    <a:pt x="4449" y="5274"/>
                    <a:pt x="4624" y="5374"/>
                    <a:pt x="4812" y="5486"/>
                  </a:cubicBezTo>
                  <a:cubicBezTo>
                    <a:pt x="4912" y="5436"/>
                    <a:pt x="4999" y="5386"/>
                    <a:pt x="5087" y="5349"/>
                  </a:cubicBezTo>
                  <a:cubicBezTo>
                    <a:pt x="5137" y="5324"/>
                    <a:pt x="5187" y="5311"/>
                    <a:pt x="5237" y="5286"/>
                  </a:cubicBezTo>
                  <a:cubicBezTo>
                    <a:pt x="5237" y="5274"/>
                    <a:pt x="5237" y="5261"/>
                    <a:pt x="5237" y="5249"/>
                  </a:cubicBezTo>
                  <a:cubicBezTo>
                    <a:pt x="4899" y="5036"/>
                    <a:pt x="4574" y="4824"/>
                    <a:pt x="4287" y="4599"/>
                  </a:cubicBezTo>
                  <a:cubicBezTo>
                    <a:pt x="2637" y="3249"/>
                    <a:pt x="1175" y="17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 name="Google Shape;1052;p5"/>
            <p:cNvSpPr/>
            <p:nvPr/>
          </p:nvSpPr>
          <p:spPr>
            <a:xfrm>
              <a:off x="6655500" y="2203275"/>
              <a:ext cx="82175" cy="80325"/>
            </a:xfrm>
            <a:custGeom>
              <a:avLst/>
              <a:gdLst/>
              <a:ahLst/>
              <a:cxnLst/>
              <a:rect l="l" t="t" r="r" b="b"/>
              <a:pathLst>
                <a:path w="3287" h="3213" extrusionOk="0">
                  <a:moveTo>
                    <a:pt x="0" y="1"/>
                  </a:moveTo>
                  <a:cubicBezTo>
                    <a:pt x="275" y="626"/>
                    <a:pt x="750" y="1113"/>
                    <a:pt x="1200" y="1613"/>
                  </a:cubicBezTo>
                  <a:cubicBezTo>
                    <a:pt x="1750" y="2213"/>
                    <a:pt x="2375" y="2738"/>
                    <a:pt x="3037" y="3213"/>
                  </a:cubicBezTo>
                  <a:cubicBezTo>
                    <a:pt x="3124" y="3163"/>
                    <a:pt x="3212" y="3125"/>
                    <a:pt x="3287" y="3075"/>
                  </a:cubicBezTo>
                  <a:cubicBezTo>
                    <a:pt x="2687" y="2588"/>
                    <a:pt x="2087" y="2075"/>
                    <a:pt x="1500" y="1563"/>
                  </a:cubicBezTo>
                  <a:cubicBezTo>
                    <a:pt x="962" y="1063"/>
                    <a:pt x="388" y="6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 name="Google Shape;1053;p5"/>
            <p:cNvSpPr/>
            <p:nvPr/>
          </p:nvSpPr>
          <p:spPr>
            <a:xfrm>
              <a:off x="6651125" y="2214850"/>
              <a:ext cx="70625" cy="77200"/>
            </a:xfrm>
            <a:custGeom>
              <a:avLst/>
              <a:gdLst/>
              <a:ahLst/>
              <a:cxnLst/>
              <a:rect l="l" t="t" r="r" b="b"/>
              <a:pathLst>
                <a:path w="2825" h="3088" extrusionOk="0">
                  <a:moveTo>
                    <a:pt x="0" y="0"/>
                  </a:moveTo>
                  <a:lnTo>
                    <a:pt x="0" y="0"/>
                  </a:lnTo>
                  <a:cubicBezTo>
                    <a:pt x="450" y="925"/>
                    <a:pt x="1050" y="1787"/>
                    <a:pt x="1800" y="2487"/>
                  </a:cubicBezTo>
                  <a:cubicBezTo>
                    <a:pt x="2025" y="2712"/>
                    <a:pt x="2262" y="2900"/>
                    <a:pt x="2500" y="3087"/>
                  </a:cubicBezTo>
                  <a:cubicBezTo>
                    <a:pt x="2612" y="3037"/>
                    <a:pt x="2724" y="3000"/>
                    <a:pt x="2824" y="2950"/>
                  </a:cubicBezTo>
                  <a:cubicBezTo>
                    <a:pt x="1812" y="2025"/>
                    <a:pt x="825" y="10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 name="Google Shape;1054;p5"/>
            <p:cNvSpPr/>
            <p:nvPr/>
          </p:nvSpPr>
          <p:spPr>
            <a:xfrm>
              <a:off x="6600825" y="2153300"/>
              <a:ext cx="106550" cy="142475"/>
            </a:xfrm>
            <a:custGeom>
              <a:avLst/>
              <a:gdLst/>
              <a:ahLst/>
              <a:cxnLst/>
              <a:rect l="l" t="t" r="r" b="b"/>
              <a:pathLst>
                <a:path w="4262" h="5699" extrusionOk="0">
                  <a:moveTo>
                    <a:pt x="0" y="1"/>
                  </a:moveTo>
                  <a:lnTo>
                    <a:pt x="0" y="1"/>
                  </a:lnTo>
                  <a:cubicBezTo>
                    <a:pt x="738" y="2375"/>
                    <a:pt x="2150" y="4162"/>
                    <a:pt x="3924" y="5699"/>
                  </a:cubicBezTo>
                  <a:cubicBezTo>
                    <a:pt x="4037" y="5674"/>
                    <a:pt x="4149" y="5649"/>
                    <a:pt x="4262" y="5624"/>
                  </a:cubicBezTo>
                  <a:cubicBezTo>
                    <a:pt x="2562" y="3924"/>
                    <a:pt x="1112" y="22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 name="Google Shape;1055;p5"/>
            <p:cNvSpPr/>
            <p:nvPr/>
          </p:nvSpPr>
          <p:spPr>
            <a:xfrm>
              <a:off x="6603000" y="2191725"/>
              <a:ext cx="89075" cy="106250"/>
            </a:xfrm>
            <a:custGeom>
              <a:avLst/>
              <a:gdLst/>
              <a:ahLst/>
              <a:cxnLst/>
              <a:rect l="l" t="t" r="r" b="b"/>
              <a:pathLst>
                <a:path w="3563" h="4250" extrusionOk="0">
                  <a:moveTo>
                    <a:pt x="1" y="1"/>
                  </a:moveTo>
                  <a:lnTo>
                    <a:pt x="1" y="1"/>
                  </a:lnTo>
                  <a:cubicBezTo>
                    <a:pt x="726" y="1700"/>
                    <a:pt x="1888" y="3062"/>
                    <a:pt x="3250" y="4249"/>
                  </a:cubicBezTo>
                  <a:cubicBezTo>
                    <a:pt x="3350" y="4237"/>
                    <a:pt x="3462" y="4224"/>
                    <a:pt x="3562" y="4212"/>
                  </a:cubicBezTo>
                  <a:cubicBezTo>
                    <a:pt x="2937" y="3562"/>
                    <a:pt x="2325" y="2912"/>
                    <a:pt x="1738" y="2238"/>
                  </a:cubicBezTo>
                  <a:cubicBezTo>
                    <a:pt x="1088" y="1500"/>
                    <a:pt x="551" y="9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 name="Google Shape;1056;p5"/>
            <p:cNvSpPr/>
            <p:nvPr/>
          </p:nvSpPr>
          <p:spPr>
            <a:xfrm>
              <a:off x="6603950" y="2214525"/>
              <a:ext cx="68125" cy="84075"/>
            </a:xfrm>
            <a:custGeom>
              <a:avLst/>
              <a:gdLst/>
              <a:ahLst/>
              <a:cxnLst/>
              <a:rect l="l" t="t" r="r" b="b"/>
              <a:pathLst>
                <a:path w="2725" h="3363" extrusionOk="0">
                  <a:moveTo>
                    <a:pt x="0" y="1"/>
                  </a:moveTo>
                  <a:lnTo>
                    <a:pt x="0" y="1"/>
                  </a:lnTo>
                  <a:cubicBezTo>
                    <a:pt x="575" y="1301"/>
                    <a:pt x="1375" y="2425"/>
                    <a:pt x="2375" y="3362"/>
                  </a:cubicBezTo>
                  <a:lnTo>
                    <a:pt x="2550" y="3362"/>
                  </a:lnTo>
                  <a:cubicBezTo>
                    <a:pt x="2612" y="3350"/>
                    <a:pt x="2662" y="3350"/>
                    <a:pt x="2724" y="3350"/>
                  </a:cubicBezTo>
                  <a:cubicBezTo>
                    <a:pt x="2275" y="2875"/>
                    <a:pt x="1875" y="2400"/>
                    <a:pt x="1575" y="2038"/>
                  </a:cubicBezTo>
                  <a:cubicBezTo>
                    <a:pt x="1075" y="1438"/>
                    <a:pt x="513" y="7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 name="Google Shape;1057;p5"/>
            <p:cNvSpPr/>
            <p:nvPr/>
          </p:nvSpPr>
          <p:spPr>
            <a:xfrm>
              <a:off x="6598325" y="2222975"/>
              <a:ext cx="50325" cy="76250"/>
            </a:xfrm>
            <a:custGeom>
              <a:avLst/>
              <a:gdLst/>
              <a:ahLst/>
              <a:cxnLst/>
              <a:rect l="l" t="t" r="r" b="b"/>
              <a:pathLst>
                <a:path w="2013" h="3050" extrusionOk="0">
                  <a:moveTo>
                    <a:pt x="0" y="0"/>
                  </a:moveTo>
                  <a:lnTo>
                    <a:pt x="0" y="0"/>
                  </a:lnTo>
                  <a:cubicBezTo>
                    <a:pt x="363" y="1125"/>
                    <a:pt x="975" y="2137"/>
                    <a:pt x="1737" y="3049"/>
                  </a:cubicBezTo>
                  <a:lnTo>
                    <a:pt x="2012" y="3049"/>
                  </a:lnTo>
                  <a:cubicBezTo>
                    <a:pt x="1287" y="2062"/>
                    <a:pt x="600" y="10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 name="Google Shape;1058;p5"/>
            <p:cNvSpPr/>
            <p:nvPr/>
          </p:nvSpPr>
          <p:spPr>
            <a:xfrm>
              <a:off x="6552700" y="2187350"/>
              <a:ext cx="66250" cy="106575"/>
            </a:xfrm>
            <a:custGeom>
              <a:avLst/>
              <a:gdLst/>
              <a:ahLst/>
              <a:cxnLst/>
              <a:rect l="l" t="t" r="r" b="b"/>
              <a:pathLst>
                <a:path w="2650" h="4263" extrusionOk="0">
                  <a:moveTo>
                    <a:pt x="1" y="1"/>
                  </a:moveTo>
                  <a:lnTo>
                    <a:pt x="1" y="1"/>
                  </a:lnTo>
                  <a:cubicBezTo>
                    <a:pt x="338" y="1488"/>
                    <a:pt x="1088" y="2875"/>
                    <a:pt x="1963" y="4112"/>
                  </a:cubicBezTo>
                  <a:cubicBezTo>
                    <a:pt x="1988" y="4150"/>
                    <a:pt x="2013" y="4187"/>
                    <a:pt x="2038" y="4212"/>
                  </a:cubicBezTo>
                  <a:cubicBezTo>
                    <a:pt x="2100" y="4225"/>
                    <a:pt x="2150" y="4237"/>
                    <a:pt x="2200" y="4250"/>
                  </a:cubicBezTo>
                  <a:lnTo>
                    <a:pt x="2275" y="4250"/>
                  </a:lnTo>
                  <a:cubicBezTo>
                    <a:pt x="2400" y="4250"/>
                    <a:pt x="2525" y="4250"/>
                    <a:pt x="2650" y="4262"/>
                  </a:cubicBezTo>
                  <a:cubicBezTo>
                    <a:pt x="2238" y="3687"/>
                    <a:pt x="1838" y="3125"/>
                    <a:pt x="1450" y="2537"/>
                  </a:cubicBezTo>
                  <a:cubicBezTo>
                    <a:pt x="938" y="1713"/>
                    <a:pt x="338" y="9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 name="Google Shape;1059;p5"/>
            <p:cNvSpPr/>
            <p:nvPr/>
          </p:nvSpPr>
          <p:spPr>
            <a:xfrm>
              <a:off x="6592075" y="2233600"/>
              <a:ext cx="40325" cy="62175"/>
            </a:xfrm>
            <a:custGeom>
              <a:avLst/>
              <a:gdLst/>
              <a:ahLst/>
              <a:cxnLst/>
              <a:rect l="l" t="t" r="r" b="b"/>
              <a:pathLst>
                <a:path w="1613" h="2487" extrusionOk="0">
                  <a:moveTo>
                    <a:pt x="0" y="0"/>
                  </a:moveTo>
                  <a:lnTo>
                    <a:pt x="0" y="0"/>
                  </a:lnTo>
                  <a:cubicBezTo>
                    <a:pt x="250" y="887"/>
                    <a:pt x="713" y="1687"/>
                    <a:pt x="1275" y="2425"/>
                  </a:cubicBezTo>
                  <a:cubicBezTo>
                    <a:pt x="1387" y="2437"/>
                    <a:pt x="1487" y="2462"/>
                    <a:pt x="1600" y="2487"/>
                  </a:cubicBezTo>
                  <a:lnTo>
                    <a:pt x="1612" y="2487"/>
                  </a:lnTo>
                  <a:cubicBezTo>
                    <a:pt x="1487" y="2325"/>
                    <a:pt x="1375" y="2150"/>
                    <a:pt x="1250" y="1987"/>
                  </a:cubicBezTo>
                  <a:cubicBezTo>
                    <a:pt x="800" y="1350"/>
                    <a:pt x="313" y="71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 name="Google Shape;1060;p5"/>
            <p:cNvSpPr/>
            <p:nvPr/>
          </p:nvSpPr>
          <p:spPr>
            <a:xfrm>
              <a:off x="6526450" y="2210475"/>
              <a:ext cx="72825" cy="96875"/>
            </a:xfrm>
            <a:custGeom>
              <a:avLst/>
              <a:gdLst/>
              <a:ahLst/>
              <a:cxnLst/>
              <a:rect l="l" t="t" r="r" b="b"/>
              <a:pathLst>
                <a:path w="2913" h="3875" extrusionOk="0">
                  <a:moveTo>
                    <a:pt x="1076" y="0"/>
                  </a:moveTo>
                  <a:cubicBezTo>
                    <a:pt x="1301" y="1150"/>
                    <a:pt x="1826" y="2175"/>
                    <a:pt x="2463" y="3137"/>
                  </a:cubicBezTo>
                  <a:cubicBezTo>
                    <a:pt x="2363" y="3125"/>
                    <a:pt x="2250" y="3112"/>
                    <a:pt x="2150" y="3100"/>
                  </a:cubicBezTo>
                  <a:cubicBezTo>
                    <a:pt x="1988" y="2825"/>
                    <a:pt x="1826" y="2525"/>
                    <a:pt x="1651" y="2250"/>
                  </a:cubicBezTo>
                  <a:cubicBezTo>
                    <a:pt x="1326" y="1662"/>
                    <a:pt x="988" y="1100"/>
                    <a:pt x="763" y="500"/>
                  </a:cubicBezTo>
                  <a:lnTo>
                    <a:pt x="763" y="500"/>
                  </a:lnTo>
                  <a:cubicBezTo>
                    <a:pt x="938" y="1438"/>
                    <a:pt x="1363" y="2312"/>
                    <a:pt x="1913" y="3100"/>
                  </a:cubicBezTo>
                  <a:cubicBezTo>
                    <a:pt x="1763" y="3100"/>
                    <a:pt x="1613" y="3112"/>
                    <a:pt x="1463" y="3137"/>
                  </a:cubicBezTo>
                  <a:cubicBezTo>
                    <a:pt x="1488" y="3125"/>
                    <a:pt x="1513" y="3112"/>
                    <a:pt x="1538" y="3112"/>
                  </a:cubicBezTo>
                  <a:cubicBezTo>
                    <a:pt x="1576" y="3100"/>
                    <a:pt x="1626" y="3100"/>
                    <a:pt x="1663" y="3100"/>
                  </a:cubicBezTo>
                  <a:cubicBezTo>
                    <a:pt x="1276" y="2300"/>
                    <a:pt x="888" y="1500"/>
                    <a:pt x="351" y="788"/>
                  </a:cubicBezTo>
                  <a:lnTo>
                    <a:pt x="351" y="788"/>
                  </a:lnTo>
                  <a:cubicBezTo>
                    <a:pt x="701" y="1513"/>
                    <a:pt x="926" y="2337"/>
                    <a:pt x="1251" y="3112"/>
                  </a:cubicBezTo>
                  <a:cubicBezTo>
                    <a:pt x="1263" y="3125"/>
                    <a:pt x="1276" y="3150"/>
                    <a:pt x="1276" y="3162"/>
                  </a:cubicBezTo>
                  <a:cubicBezTo>
                    <a:pt x="1201" y="3175"/>
                    <a:pt x="1126" y="3187"/>
                    <a:pt x="1051" y="3212"/>
                  </a:cubicBezTo>
                  <a:cubicBezTo>
                    <a:pt x="788" y="2650"/>
                    <a:pt x="513" y="2100"/>
                    <a:pt x="251" y="1538"/>
                  </a:cubicBezTo>
                  <a:lnTo>
                    <a:pt x="251" y="1538"/>
                  </a:lnTo>
                  <a:cubicBezTo>
                    <a:pt x="426" y="2125"/>
                    <a:pt x="588" y="2712"/>
                    <a:pt x="813" y="3275"/>
                  </a:cubicBezTo>
                  <a:cubicBezTo>
                    <a:pt x="751" y="3300"/>
                    <a:pt x="688" y="3312"/>
                    <a:pt x="626" y="3337"/>
                  </a:cubicBezTo>
                  <a:cubicBezTo>
                    <a:pt x="388" y="2850"/>
                    <a:pt x="151" y="2387"/>
                    <a:pt x="1" y="1837"/>
                  </a:cubicBezTo>
                  <a:lnTo>
                    <a:pt x="1" y="1837"/>
                  </a:lnTo>
                  <a:cubicBezTo>
                    <a:pt x="51" y="2375"/>
                    <a:pt x="213" y="2912"/>
                    <a:pt x="413" y="3425"/>
                  </a:cubicBezTo>
                  <a:cubicBezTo>
                    <a:pt x="313" y="3487"/>
                    <a:pt x="213" y="3549"/>
                    <a:pt x="113" y="3624"/>
                  </a:cubicBezTo>
                  <a:cubicBezTo>
                    <a:pt x="401" y="3699"/>
                    <a:pt x="688" y="3774"/>
                    <a:pt x="963" y="3874"/>
                  </a:cubicBezTo>
                  <a:cubicBezTo>
                    <a:pt x="1601" y="3649"/>
                    <a:pt x="2263" y="3499"/>
                    <a:pt x="2913" y="3487"/>
                  </a:cubicBezTo>
                  <a:cubicBezTo>
                    <a:pt x="2614" y="3444"/>
                    <a:pt x="2308" y="3414"/>
                    <a:pt x="2002" y="3414"/>
                  </a:cubicBezTo>
                  <a:cubicBezTo>
                    <a:pt x="1771" y="3414"/>
                    <a:pt x="1540" y="3431"/>
                    <a:pt x="1313" y="3474"/>
                  </a:cubicBezTo>
                  <a:cubicBezTo>
                    <a:pt x="1138" y="3512"/>
                    <a:pt x="951" y="3574"/>
                    <a:pt x="776" y="3637"/>
                  </a:cubicBezTo>
                  <a:cubicBezTo>
                    <a:pt x="776" y="3624"/>
                    <a:pt x="763" y="3612"/>
                    <a:pt x="763" y="3599"/>
                  </a:cubicBezTo>
                  <a:cubicBezTo>
                    <a:pt x="1338" y="3400"/>
                    <a:pt x="1913" y="3200"/>
                    <a:pt x="2500" y="3200"/>
                  </a:cubicBezTo>
                  <a:cubicBezTo>
                    <a:pt x="2513" y="3212"/>
                    <a:pt x="2525" y="3212"/>
                    <a:pt x="2538" y="3212"/>
                  </a:cubicBezTo>
                  <a:cubicBezTo>
                    <a:pt x="2650" y="3225"/>
                    <a:pt x="2763" y="3237"/>
                    <a:pt x="2875" y="3250"/>
                  </a:cubicBezTo>
                  <a:cubicBezTo>
                    <a:pt x="2775" y="3100"/>
                    <a:pt x="2675" y="2937"/>
                    <a:pt x="2575" y="2787"/>
                  </a:cubicBezTo>
                  <a:cubicBezTo>
                    <a:pt x="1975" y="1875"/>
                    <a:pt x="1401" y="975"/>
                    <a:pt x="1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 name="Google Shape;1061;p5"/>
            <p:cNvSpPr/>
            <p:nvPr/>
          </p:nvSpPr>
          <p:spPr>
            <a:xfrm>
              <a:off x="6518025" y="2270150"/>
              <a:ext cx="7525" cy="29700"/>
            </a:xfrm>
            <a:custGeom>
              <a:avLst/>
              <a:gdLst/>
              <a:ahLst/>
              <a:cxnLst/>
              <a:rect l="l" t="t" r="r" b="b"/>
              <a:pathLst>
                <a:path w="301" h="1188" extrusionOk="0">
                  <a:moveTo>
                    <a:pt x="1" y="0"/>
                  </a:moveTo>
                  <a:cubicBezTo>
                    <a:pt x="1" y="388"/>
                    <a:pt x="63" y="775"/>
                    <a:pt x="163" y="1150"/>
                  </a:cubicBezTo>
                  <a:cubicBezTo>
                    <a:pt x="188" y="1150"/>
                    <a:pt x="201" y="1150"/>
                    <a:pt x="226" y="1162"/>
                  </a:cubicBezTo>
                  <a:cubicBezTo>
                    <a:pt x="251" y="1175"/>
                    <a:pt x="276" y="1175"/>
                    <a:pt x="300" y="1187"/>
                  </a:cubicBezTo>
                  <a:cubicBezTo>
                    <a:pt x="201" y="788"/>
                    <a:pt x="101" y="4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 name="Google Shape;1062;p5"/>
            <p:cNvSpPr/>
            <p:nvPr/>
          </p:nvSpPr>
          <p:spPr>
            <a:xfrm>
              <a:off x="6548325" y="2042400"/>
              <a:ext cx="75000" cy="52200"/>
            </a:xfrm>
            <a:custGeom>
              <a:avLst/>
              <a:gdLst/>
              <a:ahLst/>
              <a:cxnLst/>
              <a:rect l="l" t="t" r="r" b="b"/>
              <a:pathLst>
                <a:path w="3000" h="2088" extrusionOk="0">
                  <a:moveTo>
                    <a:pt x="1" y="0"/>
                  </a:moveTo>
                  <a:lnTo>
                    <a:pt x="1" y="0"/>
                  </a:lnTo>
                  <a:cubicBezTo>
                    <a:pt x="576" y="138"/>
                    <a:pt x="1075" y="363"/>
                    <a:pt x="1625" y="625"/>
                  </a:cubicBezTo>
                  <a:cubicBezTo>
                    <a:pt x="2188" y="925"/>
                    <a:pt x="2588" y="1212"/>
                    <a:pt x="2863" y="1800"/>
                  </a:cubicBezTo>
                  <a:cubicBezTo>
                    <a:pt x="2913" y="1887"/>
                    <a:pt x="2950" y="1987"/>
                    <a:pt x="3000" y="2087"/>
                  </a:cubicBezTo>
                  <a:cubicBezTo>
                    <a:pt x="2987" y="2025"/>
                    <a:pt x="2975" y="1975"/>
                    <a:pt x="2962" y="1912"/>
                  </a:cubicBezTo>
                  <a:cubicBezTo>
                    <a:pt x="2725" y="550"/>
                    <a:pt x="1225" y="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 name="Google Shape;1063;p5"/>
            <p:cNvSpPr/>
            <p:nvPr/>
          </p:nvSpPr>
          <p:spPr>
            <a:xfrm>
              <a:off x="6574250" y="2037700"/>
              <a:ext cx="65325" cy="45325"/>
            </a:xfrm>
            <a:custGeom>
              <a:avLst/>
              <a:gdLst/>
              <a:ahLst/>
              <a:cxnLst/>
              <a:rect l="l" t="t" r="r" b="b"/>
              <a:pathLst>
                <a:path w="2613" h="1813" extrusionOk="0">
                  <a:moveTo>
                    <a:pt x="1" y="1"/>
                  </a:moveTo>
                  <a:cubicBezTo>
                    <a:pt x="1063" y="501"/>
                    <a:pt x="1626" y="1025"/>
                    <a:pt x="2550" y="1763"/>
                  </a:cubicBezTo>
                  <a:cubicBezTo>
                    <a:pt x="2575" y="1788"/>
                    <a:pt x="2600" y="1800"/>
                    <a:pt x="2613" y="1813"/>
                  </a:cubicBezTo>
                  <a:cubicBezTo>
                    <a:pt x="2238" y="1350"/>
                    <a:pt x="1863" y="888"/>
                    <a:pt x="1376" y="551"/>
                  </a:cubicBezTo>
                  <a:cubicBezTo>
                    <a:pt x="976" y="263"/>
                    <a:pt x="488"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 name="Google Shape;1064;p5"/>
            <p:cNvSpPr/>
            <p:nvPr/>
          </p:nvSpPr>
          <p:spPr>
            <a:xfrm>
              <a:off x="6592700" y="2036450"/>
              <a:ext cx="44375" cy="34075"/>
            </a:xfrm>
            <a:custGeom>
              <a:avLst/>
              <a:gdLst/>
              <a:ahLst/>
              <a:cxnLst/>
              <a:rect l="l" t="t" r="r" b="b"/>
              <a:pathLst>
                <a:path w="1775" h="1363" extrusionOk="0">
                  <a:moveTo>
                    <a:pt x="0" y="1"/>
                  </a:moveTo>
                  <a:lnTo>
                    <a:pt x="0" y="1"/>
                  </a:lnTo>
                  <a:cubicBezTo>
                    <a:pt x="575" y="463"/>
                    <a:pt x="1175" y="938"/>
                    <a:pt x="1775" y="1363"/>
                  </a:cubicBezTo>
                  <a:cubicBezTo>
                    <a:pt x="1262" y="813"/>
                    <a:pt x="688" y="3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 name="Google Shape;1065;p5"/>
            <p:cNvSpPr/>
            <p:nvPr/>
          </p:nvSpPr>
          <p:spPr>
            <a:xfrm>
              <a:off x="6618000" y="1999600"/>
              <a:ext cx="75625" cy="40950"/>
            </a:xfrm>
            <a:custGeom>
              <a:avLst/>
              <a:gdLst/>
              <a:ahLst/>
              <a:cxnLst/>
              <a:rect l="l" t="t" r="r" b="b"/>
              <a:pathLst>
                <a:path w="3025" h="1638" extrusionOk="0">
                  <a:moveTo>
                    <a:pt x="1" y="0"/>
                  </a:moveTo>
                  <a:cubicBezTo>
                    <a:pt x="838" y="800"/>
                    <a:pt x="1875" y="1462"/>
                    <a:pt x="3025" y="1637"/>
                  </a:cubicBezTo>
                  <a:cubicBezTo>
                    <a:pt x="1963" y="1187"/>
                    <a:pt x="1000" y="5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 name="Google Shape;1066;p5"/>
            <p:cNvSpPr/>
            <p:nvPr/>
          </p:nvSpPr>
          <p:spPr>
            <a:xfrm>
              <a:off x="6628300" y="2016775"/>
              <a:ext cx="50325" cy="26900"/>
            </a:xfrm>
            <a:custGeom>
              <a:avLst/>
              <a:gdLst/>
              <a:ahLst/>
              <a:cxnLst/>
              <a:rect l="l" t="t" r="r" b="b"/>
              <a:pathLst>
                <a:path w="2013" h="1076" extrusionOk="0">
                  <a:moveTo>
                    <a:pt x="1" y="0"/>
                  </a:moveTo>
                  <a:cubicBezTo>
                    <a:pt x="576" y="513"/>
                    <a:pt x="1276" y="888"/>
                    <a:pt x="2013" y="1075"/>
                  </a:cubicBezTo>
                  <a:cubicBezTo>
                    <a:pt x="1338" y="725"/>
                    <a:pt x="676"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 name="Google Shape;1067;p5"/>
            <p:cNvSpPr/>
            <p:nvPr/>
          </p:nvSpPr>
          <p:spPr>
            <a:xfrm>
              <a:off x="6638000" y="2030200"/>
              <a:ext cx="30625" cy="15650"/>
            </a:xfrm>
            <a:custGeom>
              <a:avLst/>
              <a:gdLst/>
              <a:ahLst/>
              <a:cxnLst/>
              <a:rect l="l" t="t" r="r" b="b"/>
              <a:pathLst>
                <a:path w="1225" h="626" extrusionOk="0">
                  <a:moveTo>
                    <a:pt x="0" y="1"/>
                  </a:moveTo>
                  <a:lnTo>
                    <a:pt x="0" y="1"/>
                  </a:lnTo>
                  <a:cubicBezTo>
                    <a:pt x="375" y="276"/>
                    <a:pt x="800" y="513"/>
                    <a:pt x="1225" y="626"/>
                  </a:cubicBezTo>
                  <a:cubicBezTo>
                    <a:pt x="825" y="413"/>
                    <a:pt x="425" y="1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 name="Google Shape;1068;p5"/>
            <p:cNvSpPr/>
            <p:nvPr/>
          </p:nvSpPr>
          <p:spPr>
            <a:xfrm>
              <a:off x="6509600" y="1957425"/>
              <a:ext cx="82175" cy="40275"/>
            </a:xfrm>
            <a:custGeom>
              <a:avLst/>
              <a:gdLst/>
              <a:ahLst/>
              <a:cxnLst/>
              <a:rect l="l" t="t" r="r" b="b"/>
              <a:pathLst>
                <a:path w="3287" h="1611" extrusionOk="0">
                  <a:moveTo>
                    <a:pt x="38" y="0"/>
                  </a:moveTo>
                  <a:cubicBezTo>
                    <a:pt x="38" y="0"/>
                    <a:pt x="25" y="13"/>
                    <a:pt x="25" y="13"/>
                  </a:cubicBezTo>
                  <a:cubicBezTo>
                    <a:pt x="25" y="63"/>
                    <a:pt x="25" y="113"/>
                    <a:pt x="13" y="163"/>
                  </a:cubicBezTo>
                  <a:cubicBezTo>
                    <a:pt x="13" y="188"/>
                    <a:pt x="13" y="225"/>
                    <a:pt x="0" y="263"/>
                  </a:cubicBezTo>
                  <a:cubicBezTo>
                    <a:pt x="697" y="1079"/>
                    <a:pt x="1744" y="1611"/>
                    <a:pt x="2811" y="1611"/>
                  </a:cubicBezTo>
                  <a:cubicBezTo>
                    <a:pt x="2970" y="1611"/>
                    <a:pt x="3129" y="1599"/>
                    <a:pt x="3287" y="1575"/>
                  </a:cubicBezTo>
                  <a:cubicBezTo>
                    <a:pt x="2574" y="1525"/>
                    <a:pt x="2012" y="1275"/>
                    <a:pt x="1387" y="950"/>
                  </a:cubicBezTo>
                  <a:cubicBezTo>
                    <a:pt x="850" y="675"/>
                    <a:pt x="438" y="400"/>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 name="Google Shape;1069;p5"/>
            <p:cNvSpPr/>
            <p:nvPr/>
          </p:nvSpPr>
          <p:spPr>
            <a:xfrm>
              <a:off x="6508650" y="1968350"/>
              <a:ext cx="61575" cy="34200"/>
            </a:xfrm>
            <a:custGeom>
              <a:avLst/>
              <a:gdLst/>
              <a:ahLst/>
              <a:cxnLst/>
              <a:rect l="l" t="t" r="r" b="b"/>
              <a:pathLst>
                <a:path w="2463" h="1368" extrusionOk="0">
                  <a:moveTo>
                    <a:pt x="26" y="1"/>
                  </a:moveTo>
                  <a:cubicBezTo>
                    <a:pt x="13" y="75"/>
                    <a:pt x="13" y="150"/>
                    <a:pt x="1" y="225"/>
                  </a:cubicBezTo>
                  <a:cubicBezTo>
                    <a:pt x="602" y="886"/>
                    <a:pt x="1415" y="1368"/>
                    <a:pt x="2302" y="1368"/>
                  </a:cubicBezTo>
                  <a:cubicBezTo>
                    <a:pt x="2355" y="1368"/>
                    <a:pt x="2409" y="1366"/>
                    <a:pt x="2463" y="1363"/>
                  </a:cubicBezTo>
                  <a:cubicBezTo>
                    <a:pt x="1888" y="1313"/>
                    <a:pt x="1425" y="1025"/>
                    <a:pt x="938" y="713"/>
                  </a:cubicBezTo>
                  <a:cubicBezTo>
                    <a:pt x="700" y="563"/>
                    <a:pt x="351" y="300"/>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 name="Google Shape;1070;p5"/>
            <p:cNvSpPr/>
            <p:nvPr/>
          </p:nvSpPr>
          <p:spPr>
            <a:xfrm>
              <a:off x="6506475" y="1979275"/>
              <a:ext cx="44075" cy="27850"/>
            </a:xfrm>
            <a:custGeom>
              <a:avLst/>
              <a:gdLst/>
              <a:ahLst/>
              <a:cxnLst/>
              <a:rect l="l" t="t" r="r" b="b"/>
              <a:pathLst>
                <a:path w="1763" h="1114" extrusionOk="0">
                  <a:moveTo>
                    <a:pt x="50" y="1"/>
                  </a:moveTo>
                  <a:cubicBezTo>
                    <a:pt x="38" y="88"/>
                    <a:pt x="13" y="176"/>
                    <a:pt x="0" y="263"/>
                  </a:cubicBezTo>
                  <a:cubicBezTo>
                    <a:pt x="500" y="701"/>
                    <a:pt x="1100" y="1026"/>
                    <a:pt x="1762" y="1113"/>
                  </a:cubicBezTo>
                  <a:cubicBezTo>
                    <a:pt x="1337" y="976"/>
                    <a:pt x="1012" y="726"/>
                    <a:pt x="688" y="488"/>
                  </a:cubicBezTo>
                  <a:cubicBezTo>
                    <a:pt x="463" y="338"/>
                    <a:pt x="250" y="176"/>
                    <a:pt x="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 name="Google Shape;1071;p5"/>
            <p:cNvSpPr/>
            <p:nvPr/>
          </p:nvSpPr>
          <p:spPr>
            <a:xfrm>
              <a:off x="6504275" y="1989900"/>
              <a:ext cx="30025" cy="20650"/>
            </a:xfrm>
            <a:custGeom>
              <a:avLst/>
              <a:gdLst/>
              <a:ahLst/>
              <a:cxnLst/>
              <a:rect l="l" t="t" r="r" b="b"/>
              <a:pathLst>
                <a:path w="1201" h="826" extrusionOk="0">
                  <a:moveTo>
                    <a:pt x="51" y="1"/>
                  </a:moveTo>
                  <a:cubicBezTo>
                    <a:pt x="38" y="38"/>
                    <a:pt x="26" y="88"/>
                    <a:pt x="1" y="138"/>
                  </a:cubicBezTo>
                  <a:cubicBezTo>
                    <a:pt x="351" y="451"/>
                    <a:pt x="751" y="701"/>
                    <a:pt x="1200" y="826"/>
                  </a:cubicBezTo>
                  <a:cubicBezTo>
                    <a:pt x="938" y="713"/>
                    <a:pt x="801" y="588"/>
                    <a:pt x="613" y="451"/>
                  </a:cubicBezTo>
                  <a:cubicBezTo>
                    <a:pt x="413" y="301"/>
                    <a:pt x="226" y="15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 name="Google Shape;1072;p5"/>
            <p:cNvSpPr/>
            <p:nvPr/>
          </p:nvSpPr>
          <p:spPr>
            <a:xfrm>
              <a:off x="6502100" y="1997100"/>
              <a:ext cx="23125" cy="14700"/>
            </a:xfrm>
            <a:custGeom>
              <a:avLst/>
              <a:gdLst/>
              <a:ahLst/>
              <a:cxnLst/>
              <a:rect l="l" t="t" r="r" b="b"/>
              <a:pathLst>
                <a:path w="925" h="588" extrusionOk="0">
                  <a:moveTo>
                    <a:pt x="50" y="0"/>
                  </a:moveTo>
                  <a:cubicBezTo>
                    <a:pt x="38" y="38"/>
                    <a:pt x="13" y="75"/>
                    <a:pt x="0" y="113"/>
                  </a:cubicBezTo>
                  <a:cubicBezTo>
                    <a:pt x="263" y="338"/>
                    <a:pt x="575" y="500"/>
                    <a:pt x="925" y="588"/>
                  </a:cubicBezTo>
                  <a:cubicBezTo>
                    <a:pt x="613" y="413"/>
                    <a:pt x="313" y="213"/>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 name="Google Shape;1073;p5"/>
            <p:cNvSpPr/>
            <p:nvPr/>
          </p:nvSpPr>
          <p:spPr>
            <a:xfrm>
              <a:off x="6670475" y="1906425"/>
              <a:ext cx="99075" cy="22575"/>
            </a:xfrm>
            <a:custGeom>
              <a:avLst/>
              <a:gdLst/>
              <a:ahLst/>
              <a:cxnLst/>
              <a:rect l="l" t="t" r="r" b="b"/>
              <a:pathLst>
                <a:path w="3963" h="903" extrusionOk="0">
                  <a:moveTo>
                    <a:pt x="1855" y="1"/>
                  </a:moveTo>
                  <a:cubicBezTo>
                    <a:pt x="1820" y="1"/>
                    <a:pt x="1785" y="2"/>
                    <a:pt x="1751" y="3"/>
                  </a:cubicBezTo>
                  <a:cubicBezTo>
                    <a:pt x="1526" y="3"/>
                    <a:pt x="1301" y="28"/>
                    <a:pt x="1088" y="66"/>
                  </a:cubicBezTo>
                  <a:cubicBezTo>
                    <a:pt x="1038" y="91"/>
                    <a:pt x="1001" y="128"/>
                    <a:pt x="1001" y="178"/>
                  </a:cubicBezTo>
                  <a:cubicBezTo>
                    <a:pt x="1001" y="191"/>
                    <a:pt x="1001" y="203"/>
                    <a:pt x="1013" y="216"/>
                  </a:cubicBezTo>
                  <a:cubicBezTo>
                    <a:pt x="876" y="216"/>
                    <a:pt x="738" y="216"/>
                    <a:pt x="638" y="291"/>
                  </a:cubicBezTo>
                  <a:cubicBezTo>
                    <a:pt x="613" y="316"/>
                    <a:pt x="613" y="341"/>
                    <a:pt x="613" y="378"/>
                  </a:cubicBezTo>
                  <a:cubicBezTo>
                    <a:pt x="476" y="366"/>
                    <a:pt x="351" y="366"/>
                    <a:pt x="201" y="366"/>
                  </a:cubicBezTo>
                  <a:cubicBezTo>
                    <a:pt x="63" y="366"/>
                    <a:pt x="1" y="553"/>
                    <a:pt x="101" y="640"/>
                  </a:cubicBezTo>
                  <a:cubicBezTo>
                    <a:pt x="163" y="690"/>
                    <a:pt x="238" y="690"/>
                    <a:pt x="301" y="690"/>
                  </a:cubicBezTo>
                  <a:cubicBezTo>
                    <a:pt x="726" y="753"/>
                    <a:pt x="1188" y="840"/>
                    <a:pt x="1863" y="853"/>
                  </a:cubicBezTo>
                  <a:cubicBezTo>
                    <a:pt x="1906" y="854"/>
                    <a:pt x="1949" y="854"/>
                    <a:pt x="1992" y="854"/>
                  </a:cubicBezTo>
                  <a:cubicBezTo>
                    <a:pt x="2357" y="854"/>
                    <a:pt x="2724" y="829"/>
                    <a:pt x="3089" y="829"/>
                  </a:cubicBezTo>
                  <a:cubicBezTo>
                    <a:pt x="3383" y="829"/>
                    <a:pt x="3675" y="845"/>
                    <a:pt x="3962" y="903"/>
                  </a:cubicBezTo>
                  <a:cubicBezTo>
                    <a:pt x="3338" y="690"/>
                    <a:pt x="2688" y="628"/>
                    <a:pt x="2038" y="541"/>
                  </a:cubicBezTo>
                  <a:cubicBezTo>
                    <a:pt x="1963" y="528"/>
                    <a:pt x="1900" y="516"/>
                    <a:pt x="1838" y="503"/>
                  </a:cubicBezTo>
                  <a:cubicBezTo>
                    <a:pt x="2475" y="503"/>
                    <a:pt x="3113" y="528"/>
                    <a:pt x="3713" y="678"/>
                  </a:cubicBezTo>
                  <a:cubicBezTo>
                    <a:pt x="3150" y="428"/>
                    <a:pt x="2550" y="278"/>
                    <a:pt x="1938" y="228"/>
                  </a:cubicBezTo>
                  <a:cubicBezTo>
                    <a:pt x="2024" y="224"/>
                    <a:pt x="2109" y="222"/>
                    <a:pt x="2194" y="222"/>
                  </a:cubicBezTo>
                  <a:cubicBezTo>
                    <a:pt x="2606" y="222"/>
                    <a:pt x="3013" y="270"/>
                    <a:pt x="3438" y="353"/>
                  </a:cubicBezTo>
                  <a:cubicBezTo>
                    <a:pt x="2933" y="177"/>
                    <a:pt x="2395" y="1"/>
                    <a:pt x="18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 name="Google Shape;1074;p5"/>
            <p:cNvSpPr/>
            <p:nvPr/>
          </p:nvSpPr>
          <p:spPr>
            <a:xfrm>
              <a:off x="6682050" y="1945550"/>
              <a:ext cx="62825" cy="10650"/>
            </a:xfrm>
            <a:custGeom>
              <a:avLst/>
              <a:gdLst/>
              <a:ahLst/>
              <a:cxnLst/>
              <a:rect l="l" t="t" r="r" b="b"/>
              <a:pathLst>
                <a:path w="2513" h="426" extrusionOk="0">
                  <a:moveTo>
                    <a:pt x="0" y="0"/>
                  </a:moveTo>
                  <a:cubicBezTo>
                    <a:pt x="595" y="257"/>
                    <a:pt x="1232" y="415"/>
                    <a:pt x="1883" y="415"/>
                  </a:cubicBezTo>
                  <a:cubicBezTo>
                    <a:pt x="1930" y="415"/>
                    <a:pt x="1978" y="414"/>
                    <a:pt x="2025" y="413"/>
                  </a:cubicBezTo>
                  <a:cubicBezTo>
                    <a:pt x="2175" y="400"/>
                    <a:pt x="2337" y="425"/>
                    <a:pt x="2462" y="338"/>
                  </a:cubicBezTo>
                  <a:cubicBezTo>
                    <a:pt x="2512" y="288"/>
                    <a:pt x="2500" y="175"/>
                    <a:pt x="2425" y="138"/>
                  </a:cubicBezTo>
                  <a:cubicBezTo>
                    <a:pt x="2400" y="129"/>
                    <a:pt x="2375" y="127"/>
                    <a:pt x="2350" y="127"/>
                  </a:cubicBezTo>
                  <a:cubicBezTo>
                    <a:pt x="2300" y="127"/>
                    <a:pt x="2250" y="138"/>
                    <a:pt x="2200" y="138"/>
                  </a:cubicBezTo>
                  <a:cubicBezTo>
                    <a:pt x="1948" y="174"/>
                    <a:pt x="1707" y="191"/>
                    <a:pt x="1471" y="191"/>
                  </a:cubicBezTo>
                  <a:cubicBezTo>
                    <a:pt x="979" y="191"/>
                    <a:pt x="507" y="11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 name="Google Shape;1075;p5"/>
            <p:cNvSpPr/>
            <p:nvPr/>
          </p:nvSpPr>
          <p:spPr>
            <a:xfrm>
              <a:off x="6588000" y="2101675"/>
              <a:ext cx="31900" cy="17900"/>
            </a:xfrm>
            <a:custGeom>
              <a:avLst/>
              <a:gdLst/>
              <a:ahLst/>
              <a:cxnLst/>
              <a:rect l="l" t="t" r="r" b="b"/>
              <a:pathLst>
                <a:path w="1276" h="716" extrusionOk="0">
                  <a:moveTo>
                    <a:pt x="350" y="0"/>
                  </a:moveTo>
                  <a:cubicBezTo>
                    <a:pt x="337" y="0"/>
                    <a:pt x="325" y="5"/>
                    <a:pt x="313" y="16"/>
                  </a:cubicBezTo>
                  <a:cubicBezTo>
                    <a:pt x="301" y="29"/>
                    <a:pt x="288" y="29"/>
                    <a:pt x="288" y="41"/>
                  </a:cubicBezTo>
                  <a:cubicBezTo>
                    <a:pt x="1" y="116"/>
                    <a:pt x="1101" y="653"/>
                    <a:pt x="1188" y="678"/>
                  </a:cubicBezTo>
                  <a:cubicBezTo>
                    <a:pt x="1151" y="653"/>
                    <a:pt x="1101" y="628"/>
                    <a:pt x="1063" y="591"/>
                  </a:cubicBezTo>
                  <a:lnTo>
                    <a:pt x="1063" y="591"/>
                  </a:lnTo>
                  <a:cubicBezTo>
                    <a:pt x="1126" y="628"/>
                    <a:pt x="1201" y="678"/>
                    <a:pt x="1276" y="716"/>
                  </a:cubicBezTo>
                  <a:cubicBezTo>
                    <a:pt x="1001" y="478"/>
                    <a:pt x="738" y="241"/>
                    <a:pt x="438" y="41"/>
                  </a:cubicBezTo>
                  <a:cubicBezTo>
                    <a:pt x="412" y="24"/>
                    <a:pt x="380" y="0"/>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 name="Google Shape;1076;p5"/>
            <p:cNvSpPr/>
            <p:nvPr/>
          </p:nvSpPr>
          <p:spPr>
            <a:xfrm>
              <a:off x="6541450" y="2052700"/>
              <a:ext cx="64700" cy="50950"/>
            </a:xfrm>
            <a:custGeom>
              <a:avLst/>
              <a:gdLst/>
              <a:ahLst/>
              <a:cxnLst/>
              <a:rect l="l" t="t" r="r" b="b"/>
              <a:pathLst>
                <a:path w="2588" h="2038" extrusionOk="0">
                  <a:moveTo>
                    <a:pt x="163" y="1"/>
                  </a:moveTo>
                  <a:cubicBezTo>
                    <a:pt x="63" y="1"/>
                    <a:pt x="1" y="101"/>
                    <a:pt x="26" y="188"/>
                  </a:cubicBezTo>
                  <a:cubicBezTo>
                    <a:pt x="763" y="925"/>
                    <a:pt x="1613" y="1625"/>
                    <a:pt x="2588" y="2038"/>
                  </a:cubicBezTo>
                  <a:cubicBezTo>
                    <a:pt x="1913" y="1650"/>
                    <a:pt x="1350" y="1088"/>
                    <a:pt x="788" y="538"/>
                  </a:cubicBezTo>
                  <a:lnTo>
                    <a:pt x="788" y="538"/>
                  </a:lnTo>
                  <a:cubicBezTo>
                    <a:pt x="1276" y="925"/>
                    <a:pt x="1788" y="1300"/>
                    <a:pt x="2338" y="1600"/>
                  </a:cubicBezTo>
                  <a:cubicBezTo>
                    <a:pt x="1950" y="1313"/>
                    <a:pt x="1600" y="988"/>
                    <a:pt x="1251" y="663"/>
                  </a:cubicBezTo>
                  <a:lnTo>
                    <a:pt x="1251" y="663"/>
                  </a:lnTo>
                  <a:cubicBezTo>
                    <a:pt x="1663" y="925"/>
                    <a:pt x="2113" y="1213"/>
                    <a:pt x="2475" y="1488"/>
                  </a:cubicBezTo>
                  <a:cubicBezTo>
                    <a:pt x="2175" y="1188"/>
                    <a:pt x="1863" y="888"/>
                    <a:pt x="1525" y="613"/>
                  </a:cubicBezTo>
                  <a:lnTo>
                    <a:pt x="1525" y="613"/>
                  </a:lnTo>
                  <a:cubicBezTo>
                    <a:pt x="1563" y="638"/>
                    <a:pt x="1600" y="663"/>
                    <a:pt x="1638" y="688"/>
                  </a:cubicBezTo>
                  <a:cubicBezTo>
                    <a:pt x="1975" y="900"/>
                    <a:pt x="2213" y="1075"/>
                    <a:pt x="2538" y="1313"/>
                  </a:cubicBezTo>
                  <a:cubicBezTo>
                    <a:pt x="2113" y="863"/>
                    <a:pt x="1638" y="425"/>
                    <a:pt x="1101" y="138"/>
                  </a:cubicBezTo>
                  <a:cubicBezTo>
                    <a:pt x="1094" y="137"/>
                    <a:pt x="1088" y="136"/>
                    <a:pt x="1081" y="136"/>
                  </a:cubicBezTo>
                  <a:cubicBezTo>
                    <a:pt x="1028" y="136"/>
                    <a:pt x="988" y="182"/>
                    <a:pt x="988" y="238"/>
                  </a:cubicBezTo>
                  <a:cubicBezTo>
                    <a:pt x="938" y="201"/>
                    <a:pt x="888" y="163"/>
                    <a:pt x="826" y="126"/>
                  </a:cubicBezTo>
                  <a:cubicBezTo>
                    <a:pt x="763" y="126"/>
                    <a:pt x="738" y="151"/>
                    <a:pt x="726" y="176"/>
                  </a:cubicBezTo>
                  <a:cubicBezTo>
                    <a:pt x="676" y="138"/>
                    <a:pt x="626" y="88"/>
                    <a:pt x="576" y="51"/>
                  </a:cubicBezTo>
                  <a:cubicBezTo>
                    <a:pt x="550" y="29"/>
                    <a:pt x="523" y="20"/>
                    <a:pt x="497" y="20"/>
                  </a:cubicBezTo>
                  <a:cubicBezTo>
                    <a:pt x="432" y="20"/>
                    <a:pt x="372" y="76"/>
                    <a:pt x="363" y="138"/>
                  </a:cubicBezTo>
                  <a:cubicBezTo>
                    <a:pt x="301" y="76"/>
                    <a:pt x="251" y="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 name="Google Shape;1077;p5"/>
            <p:cNvSpPr/>
            <p:nvPr/>
          </p:nvSpPr>
          <p:spPr>
            <a:xfrm>
              <a:off x="6496150" y="2062400"/>
              <a:ext cx="8525" cy="64400"/>
            </a:xfrm>
            <a:custGeom>
              <a:avLst/>
              <a:gdLst/>
              <a:ahLst/>
              <a:cxnLst/>
              <a:rect l="l" t="t" r="r" b="b"/>
              <a:pathLst>
                <a:path w="341" h="2576" extrusionOk="0">
                  <a:moveTo>
                    <a:pt x="163" y="0"/>
                  </a:moveTo>
                  <a:cubicBezTo>
                    <a:pt x="63" y="637"/>
                    <a:pt x="1" y="1287"/>
                    <a:pt x="38" y="1924"/>
                  </a:cubicBezTo>
                  <a:cubicBezTo>
                    <a:pt x="63" y="2112"/>
                    <a:pt x="101" y="2412"/>
                    <a:pt x="138" y="2512"/>
                  </a:cubicBezTo>
                  <a:cubicBezTo>
                    <a:pt x="153" y="2556"/>
                    <a:pt x="189" y="2575"/>
                    <a:pt x="226" y="2575"/>
                  </a:cubicBezTo>
                  <a:cubicBezTo>
                    <a:pt x="283" y="2575"/>
                    <a:pt x="341" y="2530"/>
                    <a:pt x="326" y="2462"/>
                  </a:cubicBezTo>
                  <a:cubicBezTo>
                    <a:pt x="238" y="1650"/>
                    <a:pt x="201" y="825"/>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 name="Google Shape;1078;p5"/>
            <p:cNvSpPr/>
            <p:nvPr/>
          </p:nvSpPr>
          <p:spPr>
            <a:xfrm>
              <a:off x="6501775" y="2077700"/>
              <a:ext cx="43400" cy="97450"/>
            </a:xfrm>
            <a:custGeom>
              <a:avLst/>
              <a:gdLst/>
              <a:ahLst/>
              <a:cxnLst/>
              <a:rect l="l" t="t" r="r" b="b"/>
              <a:pathLst>
                <a:path w="1736" h="3898" extrusionOk="0">
                  <a:moveTo>
                    <a:pt x="113" y="0"/>
                  </a:moveTo>
                  <a:cubicBezTo>
                    <a:pt x="76" y="738"/>
                    <a:pt x="1" y="1500"/>
                    <a:pt x="188" y="2225"/>
                  </a:cubicBezTo>
                  <a:cubicBezTo>
                    <a:pt x="288" y="2587"/>
                    <a:pt x="388" y="2962"/>
                    <a:pt x="651" y="3237"/>
                  </a:cubicBezTo>
                  <a:cubicBezTo>
                    <a:pt x="678" y="3259"/>
                    <a:pt x="708" y="3269"/>
                    <a:pt x="737" y="3269"/>
                  </a:cubicBezTo>
                  <a:cubicBezTo>
                    <a:pt x="774" y="3269"/>
                    <a:pt x="810" y="3253"/>
                    <a:pt x="838" y="3224"/>
                  </a:cubicBezTo>
                  <a:cubicBezTo>
                    <a:pt x="938" y="3462"/>
                    <a:pt x="1138" y="3774"/>
                    <a:pt x="1213" y="3837"/>
                  </a:cubicBezTo>
                  <a:cubicBezTo>
                    <a:pt x="1255" y="3858"/>
                    <a:pt x="1294" y="3868"/>
                    <a:pt x="1330" y="3868"/>
                  </a:cubicBezTo>
                  <a:cubicBezTo>
                    <a:pt x="1379" y="3868"/>
                    <a:pt x="1421" y="3848"/>
                    <a:pt x="1450" y="3812"/>
                  </a:cubicBezTo>
                  <a:cubicBezTo>
                    <a:pt x="1463" y="3824"/>
                    <a:pt x="1463" y="3837"/>
                    <a:pt x="1475" y="3849"/>
                  </a:cubicBezTo>
                  <a:cubicBezTo>
                    <a:pt x="1498" y="3883"/>
                    <a:pt x="1532" y="3898"/>
                    <a:pt x="1567" y="3898"/>
                  </a:cubicBezTo>
                  <a:cubicBezTo>
                    <a:pt x="1648" y="3898"/>
                    <a:pt x="1735" y="3820"/>
                    <a:pt x="1700" y="3724"/>
                  </a:cubicBezTo>
                  <a:cubicBezTo>
                    <a:pt x="1438" y="2962"/>
                    <a:pt x="1138" y="2387"/>
                    <a:pt x="801" y="1587"/>
                  </a:cubicBezTo>
                  <a:lnTo>
                    <a:pt x="801" y="1587"/>
                  </a:lnTo>
                  <a:cubicBezTo>
                    <a:pt x="938" y="2087"/>
                    <a:pt x="1063" y="2612"/>
                    <a:pt x="1213" y="3125"/>
                  </a:cubicBezTo>
                  <a:cubicBezTo>
                    <a:pt x="801" y="2362"/>
                    <a:pt x="588" y="1525"/>
                    <a:pt x="338" y="613"/>
                  </a:cubicBezTo>
                  <a:lnTo>
                    <a:pt x="338" y="613"/>
                  </a:lnTo>
                  <a:cubicBezTo>
                    <a:pt x="413" y="1250"/>
                    <a:pt x="463" y="1887"/>
                    <a:pt x="613" y="2512"/>
                  </a:cubicBezTo>
                  <a:cubicBezTo>
                    <a:pt x="288" y="1737"/>
                    <a:pt x="213" y="863"/>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 name="Google Shape;1079;p5"/>
            <p:cNvSpPr/>
            <p:nvPr/>
          </p:nvSpPr>
          <p:spPr>
            <a:xfrm>
              <a:off x="6551150" y="1881175"/>
              <a:ext cx="143425" cy="36275"/>
            </a:xfrm>
            <a:custGeom>
              <a:avLst/>
              <a:gdLst/>
              <a:ahLst/>
              <a:cxnLst/>
              <a:rect l="l" t="t" r="r" b="b"/>
              <a:pathLst>
                <a:path w="5737" h="1451" extrusionOk="0">
                  <a:moveTo>
                    <a:pt x="5460" y="1"/>
                  </a:moveTo>
                  <a:cubicBezTo>
                    <a:pt x="4815" y="1"/>
                    <a:pt x="4173" y="10"/>
                    <a:pt x="3549" y="163"/>
                  </a:cubicBezTo>
                  <a:cubicBezTo>
                    <a:pt x="2325" y="488"/>
                    <a:pt x="1150" y="938"/>
                    <a:pt x="0" y="1451"/>
                  </a:cubicBezTo>
                  <a:cubicBezTo>
                    <a:pt x="925" y="1163"/>
                    <a:pt x="1875" y="963"/>
                    <a:pt x="2787" y="676"/>
                  </a:cubicBezTo>
                  <a:cubicBezTo>
                    <a:pt x="3749" y="338"/>
                    <a:pt x="4736" y="151"/>
                    <a:pt x="5736" y="1"/>
                  </a:cubicBezTo>
                  <a:cubicBezTo>
                    <a:pt x="5644" y="1"/>
                    <a:pt x="5552" y="1"/>
                    <a:pt x="5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 name="Google Shape;1080;p5"/>
            <p:cNvSpPr/>
            <p:nvPr/>
          </p:nvSpPr>
          <p:spPr>
            <a:xfrm>
              <a:off x="6573325" y="1896800"/>
              <a:ext cx="79700" cy="20350"/>
            </a:xfrm>
            <a:custGeom>
              <a:avLst/>
              <a:gdLst/>
              <a:ahLst/>
              <a:cxnLst/>
              <a:rect l="l" t="t" r="r" b="b"/>
              <a:pathLst>
                <a:path w="3188" h="814" extrusionOk="0">
                  <a:moveTo>
                    <a:pt x="3187" y="1"/>
                  </a:moveTo>
                  <a:lnTo>
                    <a:pt x="3187" y="1"/>
                  </a:lnTo>
                  <a:cubicBezTo>
                    <a:pt x="2087" y="126"/>
                    <a:pt x="1013" y="351"/>
                    <a:pt x="1" y="813"/>
                  </a:cubicBezTo>
                  <a:cubicBezTo>
                    <a:pt x="1050" y="563"/>
                    <a:pt x="2212" y="351"/>
                    <a:pt x="3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 name="Google Shape;1081;p5"/>
            <p:cNvSpPr/>
            <p:nvPr/>
          </p:nvSpPr>
          <p:spPr>
            <a:xfrm>
              <a:off x="6590825" y="1907125"/>
              <a:ext cx="55950" cy="14700"/>
            </a:xfrm>
            <a:custGeom>
              <a:avLst/>
              <a:gdLst/>
              <a:ahLst/>
              <a:cxnLst/>
              <a:rect l="l" t="t" r="r" b="b"/>
              <a:pathLst>
                <a:path w="2238" h="588" extrusionOk="0">
                  <a:moveTo>
                    <a:pt x="2237" y="0"/>
                  </a:moveTo>
                  <a:lnTo>
                    <a:pt x="2237" y="0"/>
                  </a:lnTo>
                  <a:cubicBezTo>
                    <a:pt x="1462" y="75"/>
                    <a:pt x="713" y="288"/>
                    <a:pt x="0" y="588"/>
                  </a:cubicBezTo>
                  <a:cubicBezTo>
                    <a:pt x="750" y="450"/>
                    <a:pt x="1550" y="263"/>
                    <a:pt x="2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 name="Google Shape;1082;p5"/>
            <p:cNvSpPr/>
            <p:nvPr/>
          </p:nvSpPr>
          <p:spPr>
            <a:xfrm>
              <a:off x="6602700" y="1920250"/>
              <a:ext cx="35000" cy="8125"/>
            </a:xfrm>
            <a:custGeom>
              <a:avLst/>
              <a:gdLst/>
              <a:ahLst/>
              <a:cxnLst/>
              <a:rect l="l" t="t" r="r" b="b"/>
              <a:pathLst>
                <a:path w="1400" h="325" extrusionOk="0">
                  <a:moveTo>
                    <a:pt x="1400" y="0"/>
                  </a:moveTo>
                  <a:lnTo>
                    <a:pt x="1400" y="0"/>
                  </a:lnTo>
                  <a:cubicBezTo>
                    <a:pt x="925" y="50"/>
                    <a:pt x="450" y="162"/>
                    <a:pt x="0" y="325"/>
                  </a:cubicBezTo>
                  <a:cubicBezTo>
                    <a:pt x="475" y="275"/>
                    <a:pt x="962" y="162"/>
                    <a:pt x="1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 name="Google Shape;1083;p5"/>
            <p:cNvSpPr/>
            <p:nvPr/>
          </p:nvSpPr>
          <p:spPr>
            <a:xfrm>
              <a:off x="6609575" y="1935550"/>
              <a:ext cx="15325" cy="1650"/>
            </a:xfrm>
            <a:custGeom>
              <a:avLst/>
              <a:gdLst/>
              <a:ahLst/>
              <a:cxnLst/>
              <a:rect l="l" t="t" r="r" b="b"/>
              <a:pathLst>
                <a:path w="613" h="66" extrusionOk="0">
                  <a:moveTo>
                    <a:pt x="612" y="0"/>
                  </a:moveTo>
                  <a:cubicBezTo>
                    <a:pt x="413" y="0"/>
                    <a:pt x="200" y="25"/>
                    <a:pt x="0" y="63"/>
                  </a:cubicBezTo>
                  <a:cubicBezTo>
                    <a:pt x="29" y="65"/>
                    <a:pt x="57" y="65"/>
                    <a:pt x="85" y="65"/>
                  </a:cubicBezTo>
                  <a:cubicBezTo>
                    <a:pt x="269" y="65"/>
                    <a:pt x="450" y="33"/>
                    <a:pt x="6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 name="Google Shape;1084;p5"/>
            <p:cNvSpPr/>
            <p:nvPr/>
          </p:nvSpPr>
          <p:spPr>
            <a:xfrm>
              <a:off x="6527075" y="2085500"/>
              <a:ext cx="28475" cy="75950"/>
            </a:xfrm>
            <a:custGeom>
              <a:avLst/>
              <a:gdLst/>
              <a:ahLst/>
              <a:cxnLst/>
              <a:rect l="l" t="t" r="r" b="b"/>
              <a:pathLst>
                <a:path w="1139" h="3038" extrusionOk="0">
                  <a:moveTo>
                    <a:pt x="1" y="1"/>
                  </a:moveTo>
                  <a:lnTo>
                    <a:pt x="1" y="1"/>
                  </a:lnTo>
                  <a:cubicBezTo>
                    <a:pt x="388" y="1013"/>
                    <a:pt x="738" y="2050"/>
                    <a:pt x="1138" y="3037"/>
                  </a:cubicBezTo>
                  <a:cubicBezTo>
                    <a:pt x="976" y="1963"/>
                    <a:pt x="601" y="9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 name="Google Shape;1085;p5"/>
            <p:cNvSpPr/>
            <p:nvPr/>
          </p:nvSpPr>
          <p:spPr>
            <a:xfrm>
              <a:off x="6540200" y="2098625"/>
              <a:ext cx="18775" cy="50025"/>
            </a:xfrm>
            <a:custGeom>
              <a:avLst/>
              <a:gdLst/>
              <a:ahLst/>
              <a:cxnLst/>
              <a:rect l="l" t="t" r="r" b="b"/>
              <a:pathLst>
                <a:path w="751" h="2001" extrusionOk="0">
                  <a:moveTo>
                    <a:pt x="1" y="1"/>
                  </a:moveTo>
                  <a:cubicBezTo>
                    <a:pt x="163" y="688"/>
                    <a:pt x="426" y="1363"/>
                    <a:pt x="751" y="2000"/>
                  </a:cubicBezTo>
                  <a:cubicBezTo>
                    <a:pt x="601" y="1300"/>
                    <a:pt x="338" y="6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 name="Google Shape;1086;p5"/>
            <p:cNvSpPr/>
            <p:nvPr/>
          </p:nvSpPr>
          <p:spPr>
            <a:xfrm>
              <a:off x="6549900" y="2109550"/>
              <a:ext cx="13450" cy="32850"/>
            </a:xfrm>
            <a:custGeom>
              <a:avLst/>
              <a:gdLst/>
              <a:ahLst/>
              <a:cxnLst/>
              <a:rect l="l" t="t" r="r" b="b"/>
              <a:pathLst>
                <a:path w="538" h="1314" extrusionOk="0">
                  <a:moveTo>
                    <a:pt x="0" y="1"/>
                  </a:moveTo>
                  <a:lnTo>
                    <a:pt x="0" y="1"/>
                  </a:lnTo>
                  <a:cubicBezTo>
                    <a:pt x="125" y="451"/>
                    <a:pt x="300" y="913"/>
                    <a:pt x="538" y="1313"/>
                  </a:cubicBezTo>
                  <a:cubicBezTo>
                    <a:pt x="413" y="851"/>
                    <a:pt x="250" y="4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 name="Google Shape;1087;p5"/>
            <p:cNvSpPr/>
            <p:nvPr/>
          </p:nvSpPr>
          <p:spPr>
            <a:xfrm>
              <a:off x="6455225" y="1947725"/>
              <a:ext cx="38775" cy="61275"/>
            </a:xfrm>
            <a:custGeom>
              <a:avLst/>
              <a:gdLst/>
              <a:ahLst/>
              <a:cxnLst/>
              <a:rect l="l" t="t" r="r" b="b"/>
              <a:pathLst>
                <a:path w="1551" h="2451" extrusionOk="0">
                  <a:moveTo>
                    <a:pt x="1550" y="1"/>
                  </a:moveTo>
                  <a:cubicBezTo>
                    <a:pt x="1313" y="401"/>
                    <a:pt x="1050" y="713"/>
                    <a:pt x="763" y="1113"/>
                  </a:cubicBezTo>
                  <a:cubicBezTo>
                    <a:pt x="488" y="1488"/>
                    <a:pt x="238" y="1888"/>
                    <a:pt x="1" y="2300"/>
                  </a:cubicBezTo>
                  <a:cubicBezTo>
                    <a:pt x="38" y="2350"/>
                    <a:pt x="76" y="2400"/>
                    <a:pt x="101" y="2450"/>
                  </a:cubicBezTo>
                  <a:cubicBezTo>
                    <a:pt x="701" y="1700"/>
                    <a:pt x="1200" y="888"/>
                    <a:pt x="15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 name="Google Shape;1088;p5"/>
            <p:cNvSpPr/>
            <p:nvPr/>
          </p:nvSpPr>
          <p:spPr>
            <a:xfrm>
              <a:off x="6459925" y="1960550"/>
              <a:ext cx="34700" cy="56875"/>
            </a:xfrm>
            <a:custGeom>
              <a:avLst/>
              <a:gdLst/>
              <a:ahLst/>
              <a:cxnLst/>
              <a:rect l="l" t="t" r="r" b="b"/>
              <a:pathLst>
                <a:path w="1388" h="2275" extrusionOk="0">
                  <a:moveTo>
                    <a:pt x="1387" y="0"/>
                  </a:moveTo>
                  <a:cubicBezTo>
                    <a:pt x="912" y="650"/>
                    <a:pt x="425" y="1362"/>
                    <a:pt x="0" y="2062"/>
                  </a:cubicBezTo>
                  <a:cubicBezTo>
                    <a:pt x="25" y="2100"/>
                    <a:pt x="38" y="2137"/>
                    <a:pt x="63" y="2175"/>
                  </a:cubicBezTo>
                  <a:cubicBezTo>
                    <a:pt x="75" y="2200"/>
                    <a:pt x="100" y="2237"/>
                    <a:pt x="113" y="2274"/>
                  </a:cubicBezTo>
                  <a:cubicBezTo>
                    <a:pt x="600" y="1562"/>
                    <a:pt x="1025" y="825"/>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 name="Google Shape;1089;p5"/>
            <p:cNvSpPr/>
            <p:nvPr/>
          </p:nvSpPr>
          <p:spPr>
            <a:xfrm>
              <a:off x="6464925" y="1987400"/>
              <a:ext cx="21575" cy="40325"/>
            </a:xfrm>
            <a:custGeom>
              <a:avLst/>
              <a:gdLst/>
              <a:ahLst/>
              <a:cxnLst/>
              <a:rect l="l" t="t" r="r" b="b"/>
              <a:pathLst>
                <a:path w="863" h="1613" extrusionOk="0">
                  <a:moveTo>
                    <a:pt x="862" y="1"/>
                  </a:moveTo>
                  <a:cubicBezTo>
                    <a:pt x="575" y="451"/>
                    <a:pt x="275" y="926"/>
                    <a:pt x="0" y="1400"/>
                  </a:cubicBezTo>
                  <a:cubicBezTo>
                    <a:pt x="38" y="1475"/>
                    <a:pt x="63" y="1538"/>
                    <a:pt x="88" y="1613"/>
                  </a:cubicBezTo>
                  <a:cubicBezTo>
                    <a:pt x="388" y="1101"/>
                    <a:pt x="637" y="563"/>
                    <a:pt x="8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 name="Google Shape;1090;p5"/>
            <p:cNvSpPr/>
            <p:nvPr/>
          </p:nvSpPr>
          <p:spPr>
            <a:xfrm>
              <a:off x="6468675" y="2008350"/>
              <a:ext cx="11875" cy="31875"/>
            </a:xfrm>
            <a:custGeom>
              <a:avLst/>
              <a:gdLst/>
              <a:ahLst/>
              <a:cxnLst/>
              <a:rect l="l" t="t" r="r" b="b"/>
              <a:pathLst>
                <a:path w="475" h="1275" extrusionOk="0">
                  <a:moveTo>
                    <a:pt x="475" y="0"/>
                  </a:moveTo>
                  <a:lnTo>
                    <a:pt x="475" y="0"/>
                  </a:lnTo>
                  <a:cubicBezTo>
                    <a:pt x="325" y="325"/>
                    <a:pt x="163" y="650"/>
                    <a:pt x="0" y="987"/>
                  </a:cubicBezTo>
                  <a:cubicBezTo>
                    <a:pt x="13" y="1050"/>
                    <a:pt x="25" y="1112"/>
                    <a:pt x="38" y="1175"/>
                  </a:cubicBezTo>
                  <a:cubicBezTo>
                    <a:pt x="50" y="1212"/>
                    <a:pt x="50" y="1237"/>
                    <a:pt x="63" y="1275"/>
                  </a:cubicBezTo>
                  <a:cubicBezTo>
                    <a:pt x="250" y="875"/>
                    <a:pt x="400" y="450"/>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 name="Google Shape;1091;p5"/>
            <p:cNvSpPr/>
            <p:nvPr/>
          </p:nvSpPr>
          <p:spPr>
            <a:xfrm>
              <a:off x="6471175" y="2020825"/>
              <a:ext cx="10625" cy="35350"/>
            </a:xfrm>
            <a:custGeom>
              <a:avLst/>
              <a:gdLst/>
              <a:ahLst/>
              <a:cxnLst/>
              <a:rect l="l" t="t" r="r" b="b"/>
              <a:pathLst>
                <a:path w="425" h="1414" extrusionOk="0">
                  <a:moveTo>
                    <a:pt x="425" y="1"/>
                  </a:moveTo>
                  <a:lnTo>
                    <a:pt x="425" y="1"/>
                  </a:lnTo>
                  <a:cubicBezTo>
                    <a:pt x="287" y="351"/>
                    <a:pt x="138" y="688"/>
                    <a:pt x="0" y="1038"/>
                  </a:cubicBezTo>
                  <a:cubicBezTo>
                    <a:pt x="0" y="1101"/>
                    <a:pt x="0" y="1163"/>
                    <a:pt x="0" y="1226"/>
                  </a:cubicBezTo>
                  <a:cubicBezTo>
                    <a:pt x="0" y="1263"/>
                    <a:pt x="13" y="1301"/>
                    <a:pt x="13" y="1338"/>
                  </a:cubicBezTo>
                  <a:cubicBezTo>
                    <a:pt x="25" y="1363"/>
                    <a:pt x="25" y="1388"/>
                    <a:pt x="25" y="1413"/>
                  </a:cubicBezTo>
                  <a:cubicBezTo>
                    <a:pt x="238" y="963"/>
                    <a:pt x="387" y="501"/>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 name="Google Shape;1092;p5"/>
            <p:cNvSpPr/>
            <p:nvPr/>
          </p:nvSpPr>
          <p:spPr>
            <a:xfrm>
              <a:off x="6194975" y="2386050"/>
              <a:ext cx="230925" cy="81925"/>
            </a:xfrm>
            <a:custGeom>
              <a:avLst/>
              <a:gdLst/>
              <a:ahLst/>
              <a:cxnLst/>
              <a:rect l="l" t="t" r="r" b="b"/>
              <a:pathLst>
                <a:path w="9237" h="3277" extrusionOk="0">
                  <a:moveTo>
                    <a:pt x="1" y="1"/>
                  </a:moveTo>
                  <a:lnTo>
                    <a:pt x="1" y="1"/>
                  </a:lnTo>
                  <a:cubicBezTo>
                    <a:pt x="1138" y="1450"/>
                    <a:pt x="2625" y="2237"/>
                    <a:pt x="4262" y="2600"/>
                  </a:cubicBezTo>
                  <a:cubicBezTo>
                    <a:pt x="3500" y="2487"/>
                    <a:pt x="2550" y="2300"/>
                    <a:pt x="1850" y="2013"/>
                  </a:cubicBezTo>
                  <a:lnTo>
                    <a:pt x="1850" y="2013"/>
                  </a:lnTo>
                  <a:cubicBezTo>
                    <a:pt x="3188" y="2725"/>
                    <a:pt x="4687" y="3087"/>
                    <a:pt x="6174" y="3237"/>
                  </a:cubicBezTo>
                  <a:cubicBezTo>
                    <a:pt x="6425" y="3264"/>
                    <a:pt x="6675" y="3277"/>
                    <a:pt x="6925" y="3277"/>
                  </a:cubicBezTo>
                  <a:cubicBezTo>
                    <a:pt x="7598" y="3277"/>
                    <a:pt x="8267" y="3186"/>
                    <a:pt x="8924" y="3050"/>
                  </a:cubicBezTo>
                  <a:cubicBezTo>
                    <a:pt x="8986" y="3000"/>
                    <a:pt x="9049" y="2962"/>
                    <a:pt x="9124" y="2937"/>
                  </a:cubicBezTo>
                  <a:cubicBezTo>
                    <a:pt x="9124" y="2925"/>
                    <a:pt x="9136" y="2925"/>
                    <a:pt x="9136" y="2925"/>
                  </a:cubicBezTo>
                  <a:cubicBezTo>
                    <a:pt x="9136" y="2912"/>
                    <a:pt x="9124" y="2900"/>
                    <a:pt x="9124" y="2875"/>
                  </a:cubicBezTo>
                  <a:cubicBezTo>
                    <a:pt x="8640" y="2932"/>
                    <a:pt x="8177" y="2958"/>
                    <a:pt x="7724" y="2958"/>
                  </a:cubicBezTo>
                  <a:cubicBezTo>
                    <a:pt x="7193" y="2958"/>
                    <a:pt x="6675" y="2923"/>
                    <a:pt x="6149" y="2862"/>
                  </a:cubicBezTo>
                  <a:lnTo>
                    <a:pt x="6149" y="2862"/>
                  </a:lnTo>
                  <a:cubicBezTo>
                    <a:pt x="6449" y="2881"/>
                    <a:pt x="6751" y="2890"/>
                    <a:pt x="7053" y="2890"/>
                  </a:cubicBezTo>
                  <a:cubicBezTo>
                    <a:pt x="7748" y="2890"/>
                    <a:pt x="8448" y="2844"/>
                    <a:pt x="9136" y="2775"/>
                  </a:cubicBezTo>
                  <a:cubicBezTo>
                    <a:pt x="9161" y="2712"/>
                    <a:pt x="9199" y="2662"/>
                    <a:pt x="9236" y="2625"/>
                  </a:cubicBezTo>
                  <a:cubicBezTo>
                    <a:pt x="8049" y="2625"/>
                    <a:pt x="7199" y="2512"/>
                    <a:pt x="6012" y="2300"/>
                  </a:cubicBezTo>
                  <a:cubicBezTo>
                    <a:pt x="3750" y="2062"/>
                    <a:pt x="1676" y="15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 name="Google Shape;1093;p5"/>
            <p:cNvSpPr/>
            <p:nvPr/>
          </p:nvSpPr>
          <p:spPr>
            <a:xfrm>
              <a:off x="6274025" y="2456350"/>
              <a:ext cx="135300" cy="22850"/>
            </a:xfrm>
            <a:custGeom>
              <a:avLst/>
              <a:gdLst/>
              <a:ahLst/>
              <a:cxnLst/>
              <a:rect l="l" t="t" r="r" b="b"/>
              <a:pathLst>
                <a:path w="5412" h="914" extrusionOk="0">
                  <a:moveTo>
                    <a:pt x="1" y="0"/>
                  </a:moveTo>
                  <a:cubicBezTo>
                    <a:pt x="1544" y="612"/>
                    <a:pt x="2719" y="914"/>
                    <a:pt x="3979" y="914"/>
                  </a:cubicBezTo>
                  <a:cubicBezTo>
                    <a:pt x="4239" y="914"/>
                    <a:pt x="4503" y="901"/>
                    <a:pt x="4774" y="875"/>
                  </a:cubicBezTo>
                  <a:cubicBezTo>
                    <a:pt x="4799" y="838"/>
                    <a:pt x="4837" y="800"/>
                    <a:pt x="4887" y="788"/>
                  </a:cubicBezTo>
                  <a:cubicBezTo>
                    <a:pt x="5012" y="750"/>
                    <a:pt x="5137" y="700"/>
                    <a:pt x="5262" y="650"/>
                  </a:cubicBezTo>
                  <a:cubicBezTo>
                    <a:pt x="5274" y="638"/>
                    <a:pt x="5287" y="625"/>
                    <a:pt x="5299" y="625"/>
                  </a:cubicBezTo>
                  <a:cubicBezTo>
                    <a:pt x="5337" y="588"/>
                    <a:pt x="5374" y="550"/>
                    <a:pt x="5412" y="525"/>
                  </a:cubicBezTo>
                  <a:lnTo>
                    <a:pt x="5412" y="525"/>
                  </a:lnTo>
                  <a:cubicBezTo>
                    <a:pt x="5020" y="546"/>
                    <a:pt x="4624" y="563"/>
                    <a:pt x="4227" y="563"/>
                  </a:cubicBezTo>
                  <a:cubicBezTo>
                    <a:pt x="3914" y="563"/>
                    <a:pt x="3601" y="553"/>
                    <a:pt x="3287" y="525"/>
                  </a:cubicBezTo>
                  <a:cubicBezTo>
                    <a:pt x="2325" y="475"/>
                    <a:pt x="1088"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 name="Google Shape;1094;p5"/>
            <p:cNvSpPr/>
            <p:nvPr/>
          </p:nvSpPr>
          <p:spPr>
            <a:xfrm>
              <a:off x="6099075" y="2140175"/>
              <a:ext cx="70000" cy="214975"/>
            </a:xfrm>
            <a:custGeom>
              <a:avLst/>
              <a:gdLst/>
              <a:ahLst/>
              <a:cxnLst/>
              <a:rect l="l" t="t" r="r" b="b"/>
              <a:pathLst>
                <a:path w="2800" h="8599" extrusionOk="0">
                  <a:moveTo>
                    <a:pt x="650" y="1"/>
                  </a:moveTo>
                  <a:cubicBezTo>
                    <a:pt x="650" y="13"/>
                    <a:pt x="638" y="38"/>
                    <a:pt x="638" y="51"/>
                  </a:cubicBezTo>
                  <a:cubicBezTo>
                    <a:pt x="600" y="301"/>
                    <a:pt x="563" y="538"/>
                    <a:pt x="488" y="788"/>
                  </a:cubicBezTo>
                  <a:cubicBezTo>
                    <a:pt x="450" y="913"/>
                    <a:pt x="413" y="1050"/>
                    <a:pt x="375" y="1175"/>
                  </a:cubicBezTo>
                  <a:cubicBezTo>
                    <a:pt x="375" y="1188"/>
                    <a:pt x="375" y="1188"/>
                    <a:pt x="375" y="1200"/>
                  </a:cubicBezTo>
                  <a:cubicBezTo>
                    <a:pt x="363" y="1288"/>
                    <a:pt x="363" y="1375"/>
                    <a:pt x="350" y="1450"/>
                  </a:cubicBezTo>
                  <a:cubicBezTo>
                    <a:pt x="350" y="1475"/>
                    <a:pt x="350" y="1488"/>
                    <a:pt x="350" y="1500"/>
                  </a:cubicBezTo>
                  <a:cubicBezTo>
                    <a:pt x="325" y="1563"/>
                    <a:pt x="275" y="1625"/>
                    <a:pt x="225" y="1650"/>
                  </a:cubicBezTo>
                  <a:cubicBezTo>
                    <a:pt x="213" y="1663"/>
                    <a:pt x="188" y="1663"/>
                    <a:pt x="175" y="1663"/>
                  </a:cubicBezTo>
                  <a:cubicBezTo>
                    <a:pt x="163" y="1675"/>
                    <a:pt x="163" y="1688"/>
                    <a:pt x="138" y="1700"/>
                  </a:cubicBezTo>
                  <a:cubicBezTo>
                    <a:pt x="150" y="1850"/>
                    <a:pt x="163" y="2000"/>
                    <a:pt x="188" y="2150"/>
                  </a:cubicBezTo>
                  <a:cubicBezTo>
                    <a:pt x="175" y="2150"/>
                    <a:pt x="175" y="2138"/>
                    <a:pt x="175" y="2138"/>
                  </a:cubicBezTo>
                  <a:cubicBezTo>
                    <a:pt x="163" y="2200"/>
                    <a:pt x="138" y="2250"/>
                    <a:pt x="125" y="2313"/>
                  </a:cubicBezTo>
                  <a:cubicBezTo>
                    <a:pt x="88" y="2450"/>
                    <a:pt x="63" y="2600"/>
                    <a:pt x="38" y="2737"/>
                  </a:cubicBezTo>
                  <a:cubicBezTo>
                    <a:pt x="25" y="2800"/>
                    <a:pt x="13" y="2875"/>
                    <a:pt x="0" y="2937"/>
                  </a:cubicBezTo>
                  <a:cubicBezTo>
                    <a:pt x="88" y="3450"/>
                    <a:pt x="200" y="3950"/>
                    <a:pt x="363" y="4437"/>
                  </a:cubicBezTo>
                  <a:cubicBezTo>
                    <a:pt x="875" y="5962"/>
                    <a:pt x="1750" y="7386"/>
                    <a:pt x="2800" y="8598"/>
                  </a:cubicBezTo>
                  <a:cubicBezTo>
                    <a:pt x="1812" y="7124"/>
                    <a:pt x="1113" y="5662"/>
                    <a:pt x="613" y="3975"/>
                  </a:cubicBezTo>
                  <a:cubicBezTo>
                    <a:pt x="488" y="3587"/>
                    <a:pt x="388" y="3187"/>
                    <a:pt x="313" y="2812"/>
                  </a:cubicBezTo>
                  <a:lnTo>
                    <a:pt x="313" y="2812"/>
                  </a:lnTo>
                  <a:cubicBezTo>
                    <a:pt x="550" y="3825"/>
                    <a:pt x="975" y="4799"/>
                    <a:pt x="1413" y="5749"/>
                  </a:cubicBezTo>
                  <a:cubicBezTo>
                    <a:pt x="1025" y="4487"/>
                    <a:pt x="700" y="3237"/>
                    <a:pt x="638" y="2050"/>
                  </a:cubicBezTo>
                  <a:cubicBezTo>
                    <a:pt x="650" y="1375"/>
                    <a:pt x="650" y="688"/>
                    <a:pt x="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 name="Google Shape;1095;p5"/>
            <p:cNvSpPr/>
            <p:nvPr/>
          </p:nvSpPr>
          <p:spPr>
            <a:xfrm>
              <a:off x="6097825" y="2220150"/>
              <a:ext cx="46875" cy="117200"/>
            </a:xfrm>
            <a:custGeom>
              <a:avLst/>
              <a:gdLst/>
              <a:ahLst/>
              <a:cxnLst/>
              <a:rect l="l" t="t" r="r" b="b"/>
              <a:pathLst>
                <a:path w="1875" h="4688" extrusionOk="0">
                  <a:moveTo>
                    <a:pt x="13" y="1"/>
                  </a:moveTo>
                  <a:cubicBezTo>
                    <a:pt x="13" y="1"/>
                    <a:pt x="0" y="13"/>
                    <a:pt x="0" y="13"/>
                  </a:cubicBezTo>
                  <a:cubicBezTo>
                    <a:pt x="25" y="238"/>
                    <a:pt x="63" y="476"/>
                    <a:pt x="100" y="701"/>
                  </a:cubicBezTo>
                  <a:cubicBezTo>
                    <a:pt x="125" y="838"/>
                    <a:pt x="163" y="976"/>
                    <a:pt x="188" y="1126"/>
                  </a:cubicBezTo>
                  <a:cubicBezTo>
                    <a:pt x="188" y="1176"/>
                    <a:pt x="200" y="1213"/>
                    <a:pt x="213" y="1263"/>
                  </a:cubicBezTo>
                  <a:cubicBezTo>
                    <a:pt x="213" y="1275"/>
                    <a:pt x="213" y="1288"/>
                    <a:pt x="213" y="1288"/>
                  </a:cubicBezTo>
                  <a:cubicBezTo>
                    <a:pt x="263" y="1488"/>
                    <a:pt x="313" y="1675"/>
                    <a:pt x="363" y="1875"/>
                  </a:cubicBezTo>
                  <a:cubicBezTo>
                    <a:pt x="388" y="1950"/>
                    <a:pt x="400" y="2038"/>
                    <a:pt x="425" y="2125"/>
                  </a:cubicBezTo>
                  <a:cubicBezTo>
                    <a:pt x="425" y="2163"/>
                    <a:pt x="438" y="2200"/>
                    <a:pt x="438" y="2238"/>
                  </a:cubicBezTo>
                  <a:cubicBezTo>
                    <a:pt x="455" y="2271"/>
                    <a:pt x="460" y="2282"/>
                    <a:pt x="455" y="2282"/>
                  </a:cubicBezTo>
                  <a:cubicBezTo>
                    <a:pt x="452" y="2282"/>
                    <a:pt x="446" y="2279"/>
                    <a:pt x="438" y="2275"/>
                  </a:cubicBezTo>
                  <a:lnTo>
                    <a:pt x="438" y="2275"/>
                  </a:lnTo>
                  <a:cubicBezTo>
                    <a:pt x="438" y="2275"/>
                    <a:pt x="450" y="2288"/>
                    <a:pt x="450" y="2288"/>
                  </a:cubicBezTo>
                  <a:cubicBezTo>
                    <a:pt x="525" y="2438"/>
                    <a:pt x="463" y="2563"/>
                    <a:pt x="338" y="2638"/>
                  </a:cubicBezTo>
                  <a:cubicBezTo>
                    <a:pt x="600" y="3375"/>
                    <a:pt x="963" y="4062"/>
                    <a:pt x="1475" y="4650"/>
                  </a:cubicBezTo>
                  <a:cubicBezTo>
                    <a:pt x="1175" y="4137"/>
                    <a:pt x="925" y="3600"/>
                    <a:pt x="700" y="3038"/>
                  </a:cubicBezTo>
                  <a:lnTo>
                    <a:pt x="700" y="3038"/>
                  </a:lnTo>
                  <a:cubicBezTo>
                    <a:pt x="1000" y="3637"/>
                    <a:pt x="1388" y="4200"/>
                    <a:pt x="1875" y="4687"/>
                  </a:cubicBezTo>
                  <a:cubicBezTo>
                    <a:pt x="925" y="3275"/>
                    <a:pt x="388" y="1688"/>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 name="Google Shape;1096;p5"/>
            <p:cNvSpPr/>
            <p:nvPr/>
          </p:nvSpPr>
          <p:spPr>
            <a:xfrm>
              <a:off x="6113750" y="2138625"/>
              <a:ext cx="11275" cy="83750"/>
            </a:xfrm>
            <a:custGeom>
              <a:avLst/>
              <a:gdLst/>
              <a:ahLst/>
              <a:cxnLst/>
              <a:rect l="l" t="t" r="r" b="b"/>
              <a:pathLst>
                <a:path w="451" h="3350" extrusionOk="0">
                  <a:moveTo>
                    <a:pt x="213" y="0"/>
                  </a:moveTo>
                  <a:lnTo>
                    <a:pt x="213" y="0"/>
                  </a:lnTo>
                  <a:cubicBezTo>
                    <a:pt x="1" y="1112"/>
                    <a:pt x="38" y="2287"/>
                    <a:pt x="451" y="3349"/>
                  </a:cubicBezTo>
                  <a:cubicBezTo>
                    <a:pt x="263" y="2262"/>
                    <a:pt x="251" y="1112"/>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 name="Google Shape;1097;p5"/>
            <p:cNvSpPr/>
            <p:nvPr/>
          </p:nvSpPr>
          <p:spPr>
            <a:xfrm>
              <a:off x="6141875" y="2060525"/>
              <a:ext cx="51875" cy="62175"/>
            </a:xfrm>
            <a:custGeom>
              <a:avLst/>
              <a:gdLst/>
              <a:ahLst/>
              <a:cxnLst/>
              <a:rect l="l" t="t" r="r" b="b"/>
              <a:pathLst>
                <a:path w="2075" h="2487" extrusionOk="0">
                  <a:moveTo>
                    <a:pt x="2075" y="0"/>
                  </a:moveTo>
                  <a:lnTo>
                    <a:pt x="2075" y="0"/>
                  </a:lnTo>
                  <a:cubicBezTo>
                    <a:pt x="1400" y="837"/>
                    <a:pt x="763" y="1712"/>
                    <a:pt x="1" y="2487"/>
                  </a:cubicBezTo>
                  <a:cubicBezTo>
                    <a:pt x="950" y="1875"/>
                    <a:pt x="1650" y="962"/>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 name="Google Shape;1098;p5"/>
            <p:cNvSpPr/>
            <p:nvPr/>
          </p:nvSpPr>
          <p:spPr>
            <a:xfrm>
              <a:off x="6156550" y="2080200"/>
              <a:ext cx="34075" cy="44375"/>
            </a:xfrm>
            <a:custGeom>
              <a:avLst/>
              <a:gdLst/>
              <a:ahLst/>
              <a:cxnLst/>
              <a:rect l="l" t="t" r="r" b="b"/>
              <a:pathLst>
                <a:path w="1363" h="1775" extrusionOk="0">
                  <a:moveTo>
                    <a:pt x="1363" y="0"/>
                  </a:moveTo>
                  <a:cubicBezTo>
                    <a:pt x="838" y="588"/>
                    <a:pt x="388" y="1162"/>
                    <a:pt x="1" y="1775"/>
                  </a:cubicBezTo>
                  <a:cubicBezTo>
                    <a:pt x="551" y="1262"/>
                    <a:pt x="1026" y="675"/>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 name="Google Shape;1099;p5"/>
            <p:cNvSpPr/>
            <p:nvPr/>
          </p:nvSpPr>
          <p:spPr>
            <a:xfrm>
              <a:off x="6174375" y="2102375"/>
              <a:ext cx="9700" cy="16575"/>
            </a:xfrm>
            <a:custGeom>
              <a:avLst/>
              <a:gdLst/>
              <a:ahLst/>
              <a:cxnLst/>
              <a:rect l="l" t="t" r="r" b="b"/>
              <a:pathLst>
                <a:path w="388" h="663" extrusionOk="0">
                  <a:moveTo>
                    <a:pt x="388" y="1"/>
                  </a:moveTo>
                  <a:cubicBezTo>
                    <a:pt x="250" y="213"/>
                    <a:pt x="100" y="450"/>
                    <a:pt x="0" y="663"/>
                  </a:cubicBezTo>
                  <a:cubicBezTo>
                    <a:pt x="163" y="463"/>
                    <a:pt x="300" y="251"/>
                    <a:pt x="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 name="Google Shape;1100;p5"/>
            <p:cNvSpPr/>
            <p:nvPr/>
          </p:nvSpPr>
          <p:spPr>
            <a:xfrm>
              <a:off x="6340250" y="2413850"/>
              <a:ext cx="133450" cy="20075"/>
            </a:xfrm>
            <a:custGeom>
              <a:avLst/>
              <a:gdLst/>
              <a:ahLst/>
              <a:cxnLst/>
              <a:rect l="l" t="t" r="r" b="b"/>
              <a:pathLst>
                <a:path w="5338" h="803" extrusionOk="0">
                  <a:moveTo>
                    <a:pt x="5337" y="1"/>
                  </a:moveTo>
                  <a:lnTo>
                    <a:pt x="5337" y="1"/>
                  </a:lnTo>
                  <a:cubicBezTo>
                    <a:pt x="4712" y="376"/>
                    <a:pt x="4100" y="426"/>
                    <a:pt x="3400" y="438"/>
                  </a:cubicBezTo>
                  <a:cubicBezTo>
                    <a:pt x="2263" y="463"/>
                    <a:pt x="1126" y="513"/>
                    <a:pt x="1" y="638"/>
                  </a:cubicBezTo>
                  <a:cubicBezTo>
                    <a:pt x="827" y="662"/>
                    <a:pt x="1793" y="803"/>
                    <a:pt x="2718" y="803"/>
                  </a:cubicBezTo>
                  <a:cubicBezTo>
                    <a:pt x="3711" y="803"/>
                    <a:pt x="4658" y="641"/>
                    <a:pt x="5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 name="Google Shape;1101;p5"/>
            <p:cNvSpPr/>
            <p:nvPr/>
          </p:nvSpPr>
          <p:spPr>
            <a:xfrm>
              <a:off x="6392750" y="2428225"/>
              <a:ext cx="67200" cy="12275"/>
            </a:xfrm>
            <a:custGeom>
              <a:avLst/>
              <a:gdLst/>
              <a:ahLst/>
              <a:cxnLst/>
              <a:rect l="l" t="t" r="r" b="b"/>
              <a:pathLst>
                <a:path w="2688" h="491" extrusionOk="0">
                  <a:moveTo>
                    <a:pt x="2687" y="1"/>
                  </a:moveTo>
                  <a:cubicBezTo>
                    <a:pt x="1812" y="288"/>
                    <a:pt x="938" y="276"/>
                    <a:pt x="0" y="413"/>
                  </a:cubicBezTo>
                  <a:cubicBezTo>
                    <a:pt x="338" y="425"/>
                    <a:pt x="575" y="488"/>
                    <a:pt x="925" y="488"/>
                  </a:cubicBezTo>
                  <a:cubicBezTo>
                    <a:pt x="960" y="489"/>
                    <a:pt x="996" y="490"/>
                    <a:pt x="1031" y="490"/>
                  </a:cubicBezTo>
                  <a:cubicBezTo>
                    <a:pt x="1620" y="490"/>
                    <a:pt x="2204" y="295"/>
                    <a:pt x="26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 name="Google Shape;1102;p5"/>
            <p:cNvSpPr/>
            <p:nvPr/>
          </p:nvSpPr>
          <p:spPr>
            <a:xfrm>
              <a:off x="6318400" y="2396675"/>
              <a:ext cx="141225" cy="17150"/>
            </a:xfrm>
            <a:custGeom>
              <a:avLst/>
              <a:gdLst/>
              <a:ahLst/>
              <a:cxnLst/>
              <a:rect l="l" t="t" r="r" b="b"/>
              <a:pathLst>
                <a:path w="5649" h="686" extrusionOk="0">
                  <a:moveTo>
                    <a:pt x="4749" y="0"/>
                  </a:moveTo>
                  <a:lnTo>
                    <a:pt x="4749" y="0"/>
                  </a:lnTo>
                  <a:cubicBezTo>
                    <a:pt x="3762" y="163"/>
                    <a:pt x="2762" y="138"/>
                    <a:pt x="1762" y="200"/>
                  </a:cubicBezTo>
                  <a:cubicBezTo>
                    <a:pt x="2012" y="238"/>
                    <a:pt x="2250" y="275"/>
                    <a:pt x="2500" y="300"/>
                  </a:cubicBezTo>
                  <a:cubicBezTo>
                    <a:pt x="1941" y="300"/>
                    <a:pt x="1383" y="306"/>
                    <a:pt x="829" y="306"/>
                  </a:cubicBezTo>
                  <a:cubicBezTo>
                    <a:pt x="551" y="306"/>
                    <a:pt x="275" y="305"/>
                    <a:pt x="0" y="300"/>
                  </a:cubicBezTo>
                  <a:lnTo>
                    <a:pt x="0" y="300"/>
                  </a:lnTo>
                  <a:cubicBezTo>
                    <a:pt x="939" y="494"/>
                    <a:pt x="1998" y="685"/>
                    <a:pt x="3019" y="685"/>
                  </a:cubicBezTo>
                  <a:cubicBezTo>
                    <a:pt x="3971" y="685"/>
                    <a:pt x="4890" y="520"/>
                    <a:pt x="5649" y="38"/>
                  </a:cubicBezTo>
                  <a:lnTo>
                    <a:pt x="5649" y="38"/>
                  </a:lnTo>
                  <a:cubicBezTo>
                    <a:pt x="5021" y="251"/>
                    <a:pt x="4438" y="319"/>
                    <a:pt x="3793" y="319"/>
                  </a:cubicBezTo>
                  <a:cubicBezTo>
                    <a:pt x="3680" y="319"/>
                    <a:pt x="3566" y="317"/>
                    <a:pt x="3449" y="313"/>
                  </a:cubicBezTo>
                  <a:cubicBezTo>
                    <a:pt x="3912" y="288"/>
                    <a:pt x="4349" y="188"/>
                    <a:pt x="47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 name="Google Shape;1103;p5"/>
            <p:cNvSpPr/>
            <p:nvPr/>
          </p:nvSpPr>
          <p:spPr>
            <a:xfrm>
              <a:off x="6387750" y="2392300"/>
              <a:ext cx="38150" cy="6125"/>
            </a:xfrm>
            <a:custGeom>
              <a:avLst/>
              <a:gdLst/>
              <a:ahLst/>
              <a:cxnLst/>
              <a:rect l="l" t="t" r="r" b="b"/>
              <a:pathLst>
                <a:path w="1526" h="245" extrusionOk="0">
                  <a:moveTo>
                    <a:pt x="1525" y="0"/>
                  </a:moveTo>
                  <a:lnTo>
                    <a:pt x="1525" y="0"/>
                  </a:lnTo>
                  <a:cubicBezTo>
                    <a:pt x="988" y="63"/>
                    <a:pt x="513" y="150"/>
                    <a:pt x="0" y="225"/>
                  </a:cubicBezTo>
                  <a:cubicBezTo>
                    <a:pt x="104" y="238"/>
                    <a:pt x="210" y="244"/>
                    <a:pt x="316" y="244"/>
                  </a:cubicBezTo>
                  <a:cubicBezTo>
                    <a:pt x="739" y="244"/>
                    <a:pt x="1176" y="15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 name="Google Shape;1104;p5"/>
            <p:cNvSpPr/>
            <p:nvPr/>
          </p:nvSpPr>
          <p:spPr>
            <a:xfrm>
              <a:off x="6152175" y="2205475"/>
              <a:ext cx="55650" cy="115625"/>
            </a:xfrm>
            <a:custGeom>
              <a:avLst/>
              <a:gdLst/>
              <a:ahLst/>
              <a:cxnLst/>
              <a:rect l="l" t="t" r="r" b="b"/>
              <a:pathLst>
                <a:path w="2226" h="4625" extrusionOk="0">
                  <a:moveTo>
                    <a:pt x="38" y="0"/>
                  </a:moveTo>
                  <a:cubicBezTo>
                    <a:pt x="1" y="2087"/>
                    <a:pt x="288" y="3212"/>
                    <a:pt x="2025" y="4462"/>
                  </a:cubicBezTo>
                  <a:cubicBezTo>
                    <a:pt x="2088" y="4512"/>
                    <a:pt x="2188" y="4599"/>
                    <a:pt x="2225" y="4624"/>
                  </a:cubicBezTo>
                  <a:cubicBezTo>
                    <a:pt x="1963" y="4337"/>
                    <a:pt x="1700" y="4037"/>
                    <a:pt x="1451" y="3737"/>
                  </a:cubicBezTo>
                  <a:cubicBezTo>
                    <a:pt x="676" y="2787"/>
                    <a:pt x="276" y="1450"/>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 name="Google Shape;1105;p5"/>
            <p:cNvSpPr/>
            <p:nvPr/>
          </p:nvSpPr>
          <p:spPr>
            <a:xfrm>
              <a:off x="6147175" y="2242025"/>
              <a:ext cx="38475" cy="73450"/>
            </a:xfrm>
            <a:custGeom>
              <a:avLst/>
              <a:gdLst/>
              <a:ahLst/>
              <a:cxnLst/>
              <a:rect l="l" t="t" r="r" b="b"/>
              <a:pathLst>
                <a:path w="1539" h="2938" extrusionOk="0">
                  <a:moveTo>
                    <a:pt x="1" y="1"/>
                  </a:moveTo>
                  <a:cubicBezTo>
                    <a:pt x="38" y="1113"/>
                    <a:pt x="601" y="2175"/>
                    <a:pt x="1463" y="2875"/>
                  </a:cubicBezTo>
                  <a:cubicBezTo>
                    <a:pt x="1488" y="2900"/>
                    <a:pt x="1513" y="2925"/>
                    <a:pt x="1538" y="2937"/>
                  </a:cubicBezTo>
                  <a:cubicBezTo>
                    <a:pt x="1488" y="2887"/>
                    <a:pt x="1451" y="2837"/>
                    <a:pt x="1413" y="2787"/>
                  </a:cubicBezTo>
                  <a:cubicBezTo>
                    <a:pt x="1013" y="2237"/>
                    <a:pt x="676" y="1663"/>
                    <a:pt x="401" y="1050"/>
                  </a:cubicBezTo>
                  <a:cubicBezTo>
                    <a:pt x="238" y="700"/>
                    <a:pt x="88" y="4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 name="Google Shape;1106;p5"/>
            <p:cNvSpPr/>
            <p:nvPr/>
          </p:nvSpPr>
          <p:spPr>
            <a:xfrm>
              <a:off x="6149050" y="2272025"/>
              <a:ext cx="22525" cy="40950"/>
            </a:xfrm>
            <a:custGeom>
              <a:avLst/>
              <a:gdLst/>
              <a:ahLst/>
              <a:cxnLst/>
              <a:rect l="l" t="t" r="r" b="b"/>
              <a:pathLst>
                <a:path w="901" h="1638" extrusionOk="0">
                  <a:moveTo>
                    <a:pt x="1" y="0"/>
                  </a:moveTo>
                  <a:cubicBezTo>
                    <a:pt x="113" y="613"/>
                    <a:pt x="426" y="1250"/>
                    <a:pt x="901" y="1637"/>
                  </a:cubicBezTo>
                  <a:cubicBezTo>
                    <a:pt x="538" y="1137"/>
                    <a:pt x="276" y="5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 name="Google Shape;1107;p5"/>
            <p:cNvSpPr/>
            <p:nvPr/>
          </p:nvSpPr>
          <p:spPr>
            <a:xfrm>
              <a:off x="6149375" y="2288575"/>
              <a:ext cx="14075" cy="27200"/>
            </a:xfrm>
            <a:custGeom>
              <a:avLst/>
              <a:gdLst/>
              <a:ahLst/>
              <a:cxnLst/>
              <a:rect l="l" t="t" r="r" b="b"/>
              <a:pathLst>
                <a:path w="563" h="1088" extrusionOk="0">
                  <a:moveTo>
                    <a:pt x="0" y="1"/>
                  </a:moveTo>
                  <a:lnTo>
                    <a:pt x="0" y="1"/>
                  </a:lnTo>
                  <a:cubicBezTo>
                    <a:pt x="100" y="400"/>
                    <a:pt x="338" y="763"/>
                    <a:pt x="563" y="1088"/>
                  </a:cubicBezTo>
                  <a:cubicBezTo>
                    <a:pt x="400" y="713"/>
                    <a:pt x="175" y="3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 name="Google Shape;1108;p5"/>
            <p:cNvSpPr/>
            <p:nvPr/>
          </p:nvSpPr>
          <p:spPr>
            <a:xfrm>
              <a:off x="6157500" y="2140175"/>
              <a:ext cx="10325" cy="54075"/>
            </a:xfrm>
            <a:custGeom>
              <a:avLst/>
              <a:gdLst/>
              <a:ahLst/>
              <a:cxnLst/>
              <a:rect l="l" t="t" r="r" b="b"/>
              <a:pathLst>
                <a:path w="413" h="2163" extrusionOk="0">
                  <a:moveTo>
                    <a:pt x="413" y="1"/>
                  </a:moveTo>
                  <a:lnTo>
                    <a:pt x="413" y="1"/>
                  </a:lnTo>
                  <a:cubicBezTo>
                    <a:pt x="175" y="700"/>
                    <a:pt x="38" y="1425"/>
                    <a:pt x="0" y="2163"/>
                  </a:cubicBezTo>
                  <a:cubicBezTo>
                    <a:pt x="200" y="1450"/>
                    <a:pt x="350" y="738"/>
                    <a:pt x="4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 name="Google Shape;1109;p5"/>
            <p:cNvSpPr/>
            <p:nvPr/>
          </p:nvSpPr>
          <p:spPr>
            <a:xfrm>
              <a:off x="6151250" y="2149250"/>
              <a:ext cx="8775" cy="26875"/>
            </a:xfrm>
            <a:custGeom>
              <a:avLst/>
              <a:gdLst/>
              <a:ahLst/>
              <a:cxnLst/>
              <a:rect l="l" t="t" r="r" b="b"/>
              <a:pathLst>
                <a:path w="351" h="1075" extrusionOk="0">
                  <a:moveTo>
                    <a:pt x="350" y="0"/>
                  </a:moveTo>
                  <a:lnTo>
                    <a:pt x="350" y="0"/>
                  </a:lnTo>
                  <a:cubicBezTo>
                    <a:pt x="200" y="350"/>
                    <a:pt x="88" y="712"/>
                    <a:pt x="0" y="1075"/>
                  </a:cubicBezTo>
                  <a:cubicBezTo>
                    <a:pt x="188" y="750"/>
                    <a:pt x="288" y="362"/>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 name="Google Shape;1110;p5"/>
            <p:cNvSpPr/>
            <p:nvPr/>
          </p:nvSpPr>
          <p:spPr>
            <a:xfrm>
              <a:off x="6145300" y="2153625"/>
              <a:ext cx="5025" cy="17500"/>
            </a:xfrm>
            <a:custGeom>
              <a:avLst/>
              <a:gdLst/>
              <a:ahLst/>
              <a:cxnLst/>
              <a:rect l="l" t="t" r="r" b="b"/>
              <a:pathLst>
                <a:path w="201" h="700" extrusionOk="0">
                  <a:moveTo>
                    <a:pt x="201" y="0"/>
                  </a:moveTo>
                  <a:lnTo>
                    <a:pt x="201" y="0"/>
                  </a:lnTo>
                  <a:cubicBezTo>
                    <a:pt x="113" y="225"/>
                    <a:pt x="13" y="450"/>
                    <a:pt x="1" y="700"/>
                  </a:cubicBezTo>
                  <a:cubicBezTo>
                    <a:pt x="76" y="462"/>
                    <a:pt x="163" y="212"/>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 name="Google Shape;1111;p5"/>
            <p:cNvSpPr/>
            <p:nvPr/>
          </p:nvSpPr>
          <p:spPr>
            <a:xfrm>
              <a:off x="6480525" y="2190475"/>
              <a:ext cx="23150" cy="62200"/>
            </a:xfrm>
            <a:custGeom>
              <a:avLst/>
              <a:gdLst/>
              <a:ahLst/>
              <a:cxnLst/>
              <a:rect l="l" t="t" r="r" b="b"/>
              <a:pathLst>
                <a:path w="926" h="2488" extrusionOk="0">
                  <a:moveTo>
                    <a:pt x="351" y="1"/>
                  </a:moveTo>
                  <a:cubicBezTo>
                    <a:pt x="1" y="900"/>
                    <a:pt x="263" y="1813"/>
                    <a:pt x="926" y="2487"/>
                  </a:cubicBezTo>
                  <a:cubicBezTo>
                    <a:pt x="663" y="2000"/>
                    <a:pt x="463" y="1325"/>
                    <a:pt x="376" y="838"/>
                  </a:cubicBezTo>
                  <a:cubicBezTo>
                    <a:pt x="351" y="663"/>
                    <a:pt x="351" y="238"/>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 name="Google Shape;1112;p5"/>
            <p:cNvSpPr/>
            <p:nvPr/>
          </p:nvSpPr>
          <p:spPr>
            <a:xfrm>
              <a:off x="6478350" y="2187350"/>
              <a:ext cx="12525" cy="60950"/>
            </a:xfrm>
            <a:custGeom>
              <a:avLst/>
              <a:gdLst/>
              <a:ahLst/>
              <a:cxnLst/>
              <a:rect l="l" t="t" r="r" b="b"/>
              <a:pathLst>
                <a:path w="501" h="2438" extrusionOk="0">
                  <a:moveTo>
                    <a:pt x="100" y="1"/>
                  </a:moveTo>
                  <a:cubicBezTo>
                    <a:pt x="38" y="401"/>
                    <a:pt x="0" y="813"/>
                    <a:pt x="75" y="1213"/>
                  </a:cubicBezTo>
                  <a:cubicBezTo>
                    <a:pt x="138" y="1650"/>
                    <a:pt x="338" y="2038"/>
                    <a:pt x="500" y="2438"/>
                  </a:cubicBezTo>
                  <a:cubicBezTo>
                    <a:pt x="363" y="1588"/>
                    <a:pt x="188" y="838"/>
                    <a:pt x="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 name="Google Shape;1113;p5"/>
            <p:cNvSpPr/>
            <p:nvPr/>
          </p:nvSpPr>
          <p:spPr>
            <a:xfrm>
              <a:off x="6472100" y="2195175"/>
              <a:ext cx="10650" cy="45625"/>
            </a:xfrm>
            <a:custGeom>
              <a:avLst/>
              <a:gdLst/>
              <a:ahLst/>
              <a:cxnLst/>
              <a:rect l="l" t="t" r="r" b="b"/>
              <a:pathLst>
                <a:path w="426" h="1825" extrusionOk="0">
                  <a:moveTo>
                    <a:pt x="38" y="0"/>
                  </a:moveTo>
                  <a:cubicBezTo>
                    <a:pt x="1" y="637"/>
                    <a:pt x="138" y="1262"/>
                    <a:pt x="425" y="1825"/>
                  </a:cubicBezTo>
                  <a:cubicBezTo>
                    <a:pt x="338" y="1212"/>
                    <a:pt x="188" y="575"/>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 name="Google Shape;1114;p5"/>
            <p:cNvSpPr/>
            <p:nvPr/>
          </p:nvSpPr>
          <p:spPr>
            <a:xfrm>
              <a:off x="6466800" y="2191725"/>
              <a:ext cx="9075" cy="43450"/>
            </a:xfrm>
            <a:custGeom>
              <a:avLst/>
              <a:gdLst/>
              <a:ahLst/>
              <a:cxnLst/>
              <a:rect l="l" t="t" r="r" b="b"/>
              <a:pathLst>
                <a:path w="363" h="1738" extrusionOk="0">
                  <a:moveTo>
                    <a:pt x="0" y="1"/>
                  </a:moveTo>
                  <a:cubicBezTo>
                    <a:pt x="0" y="600"/>
                    <a:pt x="88" y="1200"/>
                    <a:pt x="363" y="1738"/>
                  </a:cubicBezTo>
                  <a:cubicBezTo>
                    <a:pt x="275" y="1175"/>
                    <a:pt x="188" y="5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 name="Google Shape;1115;p5"/>
            <p:cNvSpPr/>
            <p:nvPr/>
          </p:nvSpPr>
          <p:spPr>
            <a:xfrm>
              <a:off x="6461475" y="2194850"/>
              <a:ext cx="5350" cy="31275"/>
            </a:xfrm>
            <a:custGeom>
              <a:avLst/>
              <a:gdLst/>
              <a:ahLst/>
              <a:cxnLst/>
              <a:rect l="l" t="t" r="r" b="b"/>
              <a:pathLst>
                <a:path w="214" h="1251" extrusionOk="0">
                  <a:moveTo>
                    <a:pt x="1" y="1"/>
                  </a:moveTo>
                  <a:cubicBezTo>
                    <a:pt x="1" y="425"/>
                    <a:pt x="76" y="838"/>
                    <a:pt x="201" y="1250"/>
                  </a:cubicBezTo>
                  <a:cubicBezTo>
                    <a:pt x="213" y="838"/>
                    <a:pt x="126" y="3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 name="Google Shape;1116;p5"/>
            <p:cNvSpPr/>
            <p:nvPr/>
          </p:nvSpPr>
          <p:spPr>
            <a:xfrm>
              <a:off x="6488975" y="2260450"/>
              <a:ext cx="23450" cy="68775"/>
            </a:xfrm>
            <a:custGeom>
              <a:avLst/>
              <a:gdLst/>
              <a:ahLst/>
              <a:cxnLst/>
              <a:rect l="l" t="t" r="r" b="b"/>
              <a:pathLst>
                <a:path w="938" h="2751" extrusionOk="0">
                  <a:moveTo>
                    <a:pt x="575" y="1"/>
                  </a:moveTo>
                  <a:lnTo>
                    <a:pt x="575" y="1"/>
                  </a:lnTo>
                  <a:cubicBezTo>
                    <a:pt x="574" y="9"/>
                    <a:pt x="572" y="16"/>
                    <a:pt x="571" y="24"/>
                  </a:cubicBezTo>
                  <a:lnTo>
                    <a:pt x="571" y="24"/>
                  </a:lnTo>
                  <a:cubicBezTo>
                    <a:pt x="574" y="17"/>
                    <a:pt x="575" y="10"/>
                    <a:pt x="575" y="1"/>
                  </a:cubicBezTo>
                  <a:close/>
                  <a:moveTo>
                    <a:pt x="571" y="24"/>
                  </a:moveTo>
                  <a:cubicBezTo>
                    <a:pt x="566" y="36"/>
                    <a:pt x="558" y="47"/>
                    <a:pt x="550" y="63"/>
                  </a:cubicBezTo>
                  <a:cubicBezTo>
                    <a:pt x="0" y="951"/>
                    <a:pt x="438" y="1950"/>
                    <a:pt x="938" y="2750"/>
                  </a:cubicBezTo>
                  <a:cubicBezTo>
                    <a:pt x="700" y="1975"/>
                    <a:pt x="425" y="1113"/>
                    <a:pt x="500" y="426"/>
                  </a:cubicBezTo>
                  <a:cubicBezTo>
                    <a:pt x="524" y="296"/>
                    <a:pt x="547" y="155"/>
                    <a:pt x="571"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 name="Google Shape;1117;p5"/>
            <p:cNvSpPr/>
            <p:nvPr/>
          </p:nvSpPr>
          <p:spPr>
            <a:xfrm>
              <a:off x="6485525" y="2262325"/>
              <a:ext cx="16275" cy="58150"/>
            </a:xfrm>
            <a:custGeom>
              <a:avLst/>
              <a:gdLst/>
              <a:ahLst/>
              <a:cxnLst/>
              <a:rect l="l" t="t" r="r" b="b"/>
              <a:pathLst>
                <a:path w="651" h="2326" extrusionOk="0">
                  <a:moveTo>
                    <a:pt x="301" y="1"/>
                  </a:moveTo>
                  <a:cubicBezTo>
                    <a:pt x="1" y="788"/>
                    <a:pt x="251" y="1625"/>
                    <a:pt x="651" y="2325"/>
                  </a:cubicBezTo>
                  <a:cubicBezTo>
                    <a:pt x="426" y="1500"/>
                    <a:pt x="276" y="851"/>
                    <a:pt x="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 name="Google Shape;1118;p5"/>
            <p:cNvSpPr/>
            <p:nvPr/>
          </p:nvSpPr>
          <p:spPr>
            <a:xfrm>
              <a:off x="6482400" y="2260150"/>
              <a:ext cx="10025" cy="51875"/>
            </a:xfrm>
            <a:custGeom>
              <a:avLst/>
              <a:gdLst/>
              <a:ahLst/>
              <a:cxnLst/>
              <a:rect l="l" t="t" r="r" b="b"/>
              <a:pathLst>
                <a:path w="401" h="2075" extrusionOk="0">
                  <a:moveTo>
                    <a:pt x="201" y="0"/>
                  </a:moveTo>
                  <a:cubicBezTo>
                    <a:pt x="1" y="700"/>
                    <a:pt x="113" y="1413"/>
                    <a:pt x="401" y="2075"/>
                  </a:cubicBezTo>
                  <a:cubicBezTo>
                    <a:pt x="338" y="1375"/>
                    <a:pt x="238" y="688"/>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 name="Google Shape;1119;p5"/>
            <p:cNvSpPr/>
            <p:nvPr/>
          </p:nvSpPr>
          <p:spPr>
            <a:xfrm>
              <a:off x="6476475" y="2255450"/>
              <a:ext cx="9700" cy="52200"/>
            </a:xfrm>
            <a:custGeom>
              <a:avLst/>
              <a:gdLst/>
              <a:ahLst/>
              <a:cxnLst/>
              <a:rect l="l" t="t" r="r" b="b"/>
              <a:pathLst>
                <a:path w="388" h="2088" extrusionOk="0">
                  <a:moveTo>
                    <a:pt x="75" y="1"/>
                  </a:moveTo>
                  <a:lnTo>
                    <a:pt x="75" y="1"/>
                  </a:lnTo>
                  <a:cubicBezTo>
                    <a:pt x="1" y="713"/>
                    <a:pt x="26" y="1463"/>
                    <a:pt x="388" y="2088"/>
                  </a:cubicBezTo>
                  <a:cubicBezTo>
                    <a:pt x="250" y="1401"/>
                    <a:pt x="225" y="688"/>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 name="Google Shape;1120;p5"/>
            <p:cNvSpPr/>
            <p:nvPr/>
          </p:nvSpPr>
          <p:spPr>
            <a:xfrm>
              <a:off x="6469600" y="2254200"/>
              <a:ext cx="9700" cy="50950"/>
            </a:xfrm>
            <a:custGeom>
              <a:avLst/>
              <a:gdLst/>
              <a:ahLst/>
              <a:cxnLst/>
              <a:rect l="l" t="t" r="r" b="b"/>
              <a:pathLst>
                <a:path w="388" h="2038" extrusionOk="0">
                  <a:moveTo>
                    <a:pt x="88" y="1"/>
                  </a:moveTo>
                  <a:lnTo>
                    <a:pt x="88" y="1"/>
                  </a:lnTo>
                  <a:cubicBezTo>
                    <a:pt x="1" y="688"/>
                    <a:pt x="51" y="1413"/>
                    <a:pt x="388" y="2038"/>
                  </a:cubicBezTo>
                  <a:cubicBezTo>
                    <a:pt x="251" y="1376"/>
                    <a:pt x="226" y="676"/>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 name="Google Shape;1121;p5"/>
            <p:cNvSpPr/>
            <p:nvPr/>
          </p:nvSpPr>
          <p:spPr>
            <a:xfrm>
              <a:off x="6463350" y="2249825"/>
              <a:ext cx="6275" cy="45650"/>
            </a:xfrm>
            <a:custGeom>
              <a:avLst/>
              <a:gdLst/>
              <a:ahLst/>
              <a:cxnLst/>
              <a:rect l="l" t="t" r="r" b="b"/>
              <a:pathLst>
                <a:path w="251" h="1826" extrusionOk="0">
                  <a:moveTo>
                    <a:pt x="26" y="1"/>
                  </a:moveTo>
                  <a:lnTo>
                    <a:pt x="26" y="1"/>
                  </a:lnTo>
                  <a:cubicBezTo>
                    <a:pt x="1" y="613"/>
                    <a:pt x="26" y="1251"/>
                    <a:pt x="251" y="1826"/>
                  </a:cubicBezTo>
                  <a:cubicBezTo>
                    <a:pt x="213" y="1238"/>
                    <a:pt x="176" y="513"/>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 name="Google Shape;1122;p5"/>
            <p:cNvSpPr/>
            <p:nvPr/>
          </p:nvSpPr>
          <p:spPr>
            <a:xfrm>
              <a:off x="6460850" y="2266075"/>
              <a:ext cx="2525" cy="21900"/>
            </a:xfrm>
            <a:custGeom>
              <a:avLst/>
              <a:gdLst/>
              <a:ahLst/>
              <a:cxnLst/>
              <a:rect l="l" t="t" r="r" b="b"/>
              <a:pathLst>
                <a:path w="101" h="876" extrusionOk="0">
                  <a:moveTo>
                    <a:pt x="1" y="1"/>
                  </a:moveTo>
                  <a:cubicBezTo>
                    <a:pt x="1" y="301"/>
                    <a:pt x="26" y="588"/>
                    <a:pt x="88" y="876"/>
                  </a:cubicBezTo>
                  <a:cubicBezTo>
                    <a:pt x="101" y="588"/>
                    <a:pt x="63"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 name="Google Shape;1123;p5"/>
            <p:cNvSpPr/>
            <p:nvPr/>
          </p:nvSpPr>
          <p:spPr>
            <a:xfrm>
              <a:off x="6482725" y="2335750"/>
              <a:ext cx="27200" cy="48150"/>
            </a:xfrm>
            <a:custGeom>
              <a:avLst/>
              <a:gdLst/>
              <a:ahLst/>
              <a:cxnLst/>
              <a:rect l="l" t="t" r="r" b="b"/>
              <a:pathLst>
                <a:path w="1088" h="1926" extrusionOk="0">
                  <a:moveTo>
                    <a:pt x="1075" y="1"/>
                  </a:moveTo>
                  <a:cubicBezTo>
                    <a:pt x="1050" y="88"/>
                    <a:pt x="1038" y="176"/>
                    <a:pt x="1013" y="263"/>
                  </a:cubicBezTo>
                  <a:cubicBezTo>
                    <a:pt x="925" y="563"/>
                    <a:pt x="738" y="863"/>
                    <a:pt x="563" y="1163"/>
                  </a:cubicBezTo>
                  <a:cubicBezTo>
                    <a:pt x="363" y="1463"/>
                    <a:pt x="250" y="1688"/>
                    <a:pt x="0" y="1925"/>
                  </a:cubicBezTo>
                  <a:cubicBezTo>
                    <a:pt x="625" y="1575"/>
                    <a:pt x="1088" y="850"/>
                    <a:pt x="1088" y="126"/>
                  </a:cubicBezTo>
                  <a:cubicBezTo>
                    <a:pt x="1075" y="88"/>
                    <a:pt x="1075" y="38"/>
                    <a:pt x="10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 name="Google Shape;1124;p5"/>
            <p:cNvSpPr/>
            <p:nvPr/>
          </p:nvSpPr>
          <p:spPr>
            <a:xfrm>
              <a:off x="6482400" y="2337600"/>
              <a:ext cx="20550" cy="40050"/>
            </a:xfrm>
            <a:custGeom>
              <a:avLst/>
              <a:gdLst/>
              <a:ahLst/>
              <a:cxnLst/>
              <a:rect l="l" t="t" r="r" b="b"/>
              <a:pathLst>
                <a:path w="822" h="1602" extrusionOk="0">
                  <a:moveTo>
                    <a:pt x="811" y="1"/>
                  </a:moveTo>
                  <a:cubicBezTo>
                    <a:pt x="808" y="1"/>
                    <a:pt x="805" y="12"/>
                    <a:pt x="801" y="39"/>
                  </a:cubicBezTo>
                  <a:cubicBezTo>
                    <a:pt x="738" y="276"/>
                    <a:pt x="638" y="476"/>
                    <a:pt x="526" y="701"/>
                  </a:cubicBezTo>
                  <a:cubicBezTo>
                    <a:pt x="363" y="1001"/>
                    <a:pt x="213" y="1326"/>
                    <a:pt x="1" y="1601"/>
                  </a:cubicBezTo>
                  <a:cubicBezTo>
                    <a:pt x="413" y="1276"/>
                    <a:pt x="713" y="801"/>
                    <a:pt x="801" y="289"/>
                  </a:cubicBezTo>
                  <a:cubicBezTo>
                    <a:pt x="811" y="238"/>
                    <a:pt x="821" y="1"/>
                    <a:pt x="8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 name="Google Shape;1125;p5"/>
            <p:cNvSpPr/>
            <p:nvPr/>
          </p:nvSpPr>
          <p:spPr>
            <a:xfrm>
              <a:off x="6477725" y="2334825"/>
              <a:ext cx="20650" cy="37825"/>
            </a:xfrm>
            <a:custGeom>
              <a:avLst/>
              <a:gdLst/>
              <a:ahLst/>
              <a:cxnLst/>
              <a:rect l="l" t="t" r="r" b="b"/>
              <a:pathLst>
                <a:path w="826" h="1513" extrusionOk="0">
                  <a:moveTo>
                    <a:pt x="700" y="0"/>
                  </a:moveTo>
                  <a:cubicBezTo>
                    <a:pt x="688" y="300"/>
                    <a:pt x="538" y="562"/>
                    <a:pt x="413" y="825"/>
                  </a:cubicBezTo>
                  <a:cubicBezTo>
                    <a:pt x="288" y="1062"/>
                    <a:pt x="200" y="1337"/>
                    <a:pt x="1" y="1512"/>
                  </a:cubicBezTo>
                  <a:cubicBezTo>
                    <a:pt x="463" y="1225"/>
                    <a:pt x="825" y="512"/>
                    <a:pt x="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 name="Google Shape;1126;p5"/>
            <p:cNvSpPr/>
            <p:nvPr/>
          </p:nvSpPr>
          <p:spPr>
            <a:xfrm>
              <a:off x="6474300" y="2332950"/>
              <a:ext cx="16875" cy="33750"/>
            </a:xfrm>
            <a:custGeom>
              <a:avLst/>
              <a:gdLst/>
              <a:ahLst/>
              <a:cxnLst/>
              <a:rect l="l" t="t" r="r" b="b"/>
              <a:pathLst>
                <a:path w="675" h="1350" extrusionOk="0">
                  <a:moveTo>
                    <a:pt x="600" y="0"/>
                  </a:moveTo>
                  <a:lnTo>
                    <a:pt x="600" y="0"/>
                  </a:lnTo>
                  <a:cubicBezTo>
                    <a:pt x="475" y="462"/>
                    <a:pt x="337" y="987"/>
                    <a:pt x="0" y="1350"/>
                  </a:cubicBezTo>
                  <a:cubicBezTo>
                    <a:pt x="450" y="1112"/>
                    <a:pt x="675" y="350"/>
                    <a:pt x="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 name="Google Shape;1127;p5"/>
            <p:cNvSpPr/>
            <p:nvPr/>
          </p:nvSpPr>
          <p:spPr>
            <a:xfrm>
              <a:off x="6468975" y="2334200"/>
              <a:ext cx="12200" cy="27500"/>
            </a:xfrm>
            <a:custGeom>
              <a:avLst/>
              <a:gdLst/>
              <a:ahLst/>
              <a:cxnLst/>
              <a:rect l="l" t="t" r="r" b="b"/>
              <a:pathLst>
                <a:path w="488" h="1100" extrusionOk="0">
                  <a:moveTo>
                    <a:pt x="475" y="0"/>
                  </a:moveTo>
                  <a:cubicBezTo>
                    <a:pt x="438" y="200"/>
                    <a:pt x="326" y="450"/>
                    <a:pt x="288" y="575"/>
                  </a:cubicBezTo>
                  <a:cubicBezTo>
                    <a:pt x="201" y="750"/>
                    <a:pt x="163" y="962"/>
                    <a:pt x="1" y="1100"/>
                  </a:cubicBezTo>
                  <a:cubicBezTo>
                    <a:pt x="363" y="900"/>
                    <a:pt x="488" y="362"/>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 name="Google Shape;1128;p5"/>
            <p:cNvSpPr/>
            <p:nvPr/>
          </p:nvSpPr>
          <p:spPr>
            <a:xfrm>
              <a:off x="6468675" y="2335125"/>
              <a:ext cx="5025" cy="16900"/>
            </a:xfrm>
            <a:custGeom>
              <a:avLst/>
              <a:gdLst/>
              <a:ahLst/>
              <a:cxnLst/>
              <a:rect l="l" t="t" r="r" b="b"/>
              <a:pathLst>
                <a:path w="201" h="676" extrusionOk="0">
                  <a:moveTo>
                    <a:pt x="175" y="1"/>
                  </a:moveTo>
                  <a:lnTo>
                    <a:pt x="175" y="1"/>
                  </a:lnTo>
                  <a:cubicBezTo>
                    <a:pt x="138" y="226"/>
                    <a:pt x="75" y="450"/>
                    <a:pt x="0" y="675"/>
                  </a:cubicBezTo>
                  <a:cubicBezTo>
                    <a:pt x="125" y="488"/>
                    <a:pt x="200" y="213"/>
                    <a:pt x="1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 name="Google Shape;1129;p5"/>
            <p:cNvSpPr/>
            <p:nvPr/>
          </p:nvSpPr>
          <p:spPr>
            <a:xfrm>
              <a:off x="6463350" y="2339825"/>
              <a:ext cx="1600" cy="4700"/>
            </a:xfrm>
            <a:custGeom>
              <a:avLst/>
              <a:gdLst/>
              <a:ahLst/>
              <a:cxnLst/>
              <a:rect l="l" t="t" r="r" b="b"/>
              <a:pathLst>
                <a:path w="64" h="188" extrusionOk="0">
                  <a:moveTo>
                    <a:pt x="63" y="0"/>
                  </a:moveTo>
                  <a:lnTo>
                    <a:pt x="63" y="0"/>
                  </a:lnTo>
                  <a:cubicBezTo>
                    <a:pt x="38" y="63"/>
                    <a:pt x="13" y="125"/>
                    <a:pt x="1" y="187"/>
                  </a:cubicBezTo>
                  <a:cubicBezTo>
                    <a:pt x="38" y="137"/>
                    <a:pt x="51" y="63"/>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 name="Google Shape;1130;p5"/>
            <p:cNvSpPr/>
            <p:nvPr/>
          </p:nvSpPr>
          <p:spPr>
            <a:xfrm>
              <a:off x="6467725" y="2058950"/>
              <a:ext cx="18775" cy="108125"/>
            </a:xfrm>
            <a:custGeom>
              <a:avLst/>
              <a:gdLst/>
              <a:ahLst/>
              <a:cxnLst/>
              <a:rect l="l" t="t" r="r" b="b"/>
              <a:pathLst>
                <a:path w="751" h="4325" extrusionOk="0">
                  <a:moveTo>
                    <a:pt x="38" y="1"/>
                  </a:moveTo>
                  <a:lnTo>
                    <a:pt x="38" y="1"/>
                  </a:lnTo>
                  <a:cubicBezTo>
                    <a:pt x="51" y="76"/>
                    <a:pt x="51" y="163"/>
                    <a:pt x="63" y="238"/>
                  </a:cubicBezTo>
                  <a:cubicBezTo>
                    <a:pt x="138" y="1050"/>
                    <a:pt x="1" y="1875"/>
                    <a:pt x="113" y="2687"/>
                  </a:cubicBezTo>
                  <a:cubicBezTo>
                    <a:pt x="213" y="3262"/>
                    <a:pt x="376" y="3862"/>
                    <a:pt x="750" y="4324"/>
                  </a:cubicBezTo>
                  <a:cubicBezTo>
                    <a:pt x="238" y="3125"/>
                    <a:pt x="563" y="1713"/>
                    <a:pt x="163" y="400"/>
                  </a:cubicBezTo>
                  <a:cubicBezTo>
                    <a:pt x="126" y="275"/>
                    <a:pt x="76" y="10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 name="Google Shape;1131;p5"/>
            <p:cNvSpPr/>
            <p:nvPr/>
          </p:nvSpPr>
          <p:spPr>
            <a:xfrm>
              <a:off x="6461475" y="2068950"/>
              <a:ext cx="8775" cy="90000"/>
            </a:xfrm>
            <a:custGeom>
              <a:avLst/>
              <a:gdLst/>
              <a:ahLst/>
              <a:cxnLst/>
              <a:rect l="l" t="t" r="r" b="b"/>
              <a:pathLst>
                <a:path w="351" h="3600" extrusionOk="0">
                  <a:moveTo>
                    <a:pt x="126" y="0"/>
                  </a:moveTo>
                  <a:cubicBezTo>
                    <a:pt x="88" y="575"/>
                    <a:pt x="1" y="1150"/>
                    <a:pt x="26" y="1725"/>
                  </a:cubicBezTo>
                  <a:cubicBezTo>
                    <a:pt x="51" y="2362"/>
                    <a:pt x="201" y="2987"/>
                    <a:pt x="338" y="3599"/>
                  </a:cubicBezTo>
                  <a:cubicBezTo>
                    <a:pt x="351" y="2412"/>
                    <a:pt x="313" y="1113"/>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 name="Google Shape;1132;p5"/>
            <p:cNvSpPr/>
            <p:nvPr/>
          </p:nvSpPr>
          <p:spPr>
            <a:xfrm>
              <a:off x="6454300" y="2086125"/>
              <a:ext cx="7825" cy="61575"/>
            </a:xfrm>
            <a:custGeom>
              <a:avLst/>
              <a:gdLst/>
              <a:ahLst/>
              <a:cxnLst/>
              <a:rect l="l" t="t" r="r" b="b"/>
              <a:pathLst>
                <a:path w="313" h="2463" extrusionOk="0">
                  <a:moveTo>
                    <a:pt x="25" y="1"/>
                  </a:moveTo>
                  <a:lnTo>
                    <a:pt x="25" y="1"/>
                  </a:lnTo>
                  <a:cubicBezTo>
                    <a:pt x="0" y="826"/>
                    <a:pt x="88" y="1638"/>
                    <a:pt x="175" y="2463"/>
                  </a:cubicBezTo>
                  <a:cubicBezTo>
                    <a:pt x="313" y="1638"/>
                    <a:pt x="238" y="80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 name="Google Shape;1133;p5"/>
            <p:cNvSpPr/>
            <p:nvPr/>
          </p:nvSpPr>
          <p:spPr>
            <a:xfrm>
              <a:off x="6446800" y="2088625"/>
              <a:ext cx="7825" cy="53450"/>
            </a:xfrm>
            <a:custGeom>
              <a:avLst/>
              <a:gdLst/>
              <a:ahLst/>
              <a:cxnLst/>
              <a:rect l="l" t="t" r="r" b="b"/>
              <a:pathLst>
                <a:path w="313" h="2138" extrusionOk="0">
                  <a:moveTo>
                    <a:pt x="0" y="1"/>
                  </a:moveTo>
                  <a:lnTo>
                    <a:pt x="0" y="1"/>
                  </a:lnTo>
                  <a:cubicBezTo>
                    <a:pt x="75" y="713"/>
                    <a:pt x="113" y="1438"/>
                    <a:pt x="225" y="2138"/>
                  </a:cubicBezTo>
                  <a:cubicBezTo>
                    <a:pt x="313" y="1425"/>
                    <a:pt x="275" y="6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 name="Google Shape;1134;p5"/>
            <p:cNvSpPr/>
            <p:nvPr/>
          </p:nvSpPr>
          <p:spPr>
            <a:xfrm>
              <a:off x="6442425" y="2095200"/>
              <a:ext cx="5025" cy="43125"/>
            </a:xfrm>
            <a:custGeom>
              <a:avLst/>
              <a:gdLst/>
              <a:ahLst/>
              <a:cxnLst/>
              <a:rect l="l" t="t" r="r" b="b"/>
              <a:pathLst>
                <a:path w="201" h="1725" extrusionOk="0">
                  <a:moveTo>
                    <a:pt x="13" y="0"/>
                  </a:moveTo>
                  <a:lnTo>
                    <a:pt x="13" y="0"/>
                  </a:lnTo>
                  <a:cubicBezTo>
                    <a:pt x="0" y="575"/>
                    <a:pt x="38" y="1150"/>
                    <a:pt x="138" y="1725"/>
                  </a:cubicBezTo>
                  <a:cubicBezTo>
                    <a:pt x="200" y="1150"/>
                    <a:pt x="150" y="538"/>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 name="Google Shape;1135;p5"/>
            <p:cNvSpPr/>
            <p:nvPr/>
          </p:nvSpPr>
          <p:spPr>
            <a:xfrm>
              <a:off x="6379625" y="1974600"/>
              <a:ext cx="80625" cy="55625"/>
            </a:xfrm>
            <a:custGeom>
              <a:avLst/>
              <a:gdLst/>
              <a:ahLst/>
              <a:cxnLst/>
              <a:rect l="l" t="t" r="r" b="b"/>
              <a:pathLst>
                <a:path w="3225" h="2225" extrusionOk="0">
                  <a:moveTo>
                    <a:pt x="540" y="0"/>
                  </a:moveTo>
                  <a:cubicBezTo>
                    <a:pt x="440" y="0"/>
                    <a:pt x="340" y="4"/>
                    <a:pt x="238" y="13"/>
                  </a:cubicBezTo>
                  <a:cubicBezTo>
                    <a:pt x="150" y="25"/>
                    <a:pt x="63" y="50"/>
                    <a:pt x="1" y="63"/>
                  </a:cubicBezTo>
                  <a:cubicBezTo>
                    <a:pt x="163" y="63"/>
                    <a:pt x="300" y="88"/>
                    <a:pt x="463" y="125"/>
                  </a:cubicBezTo>
                  <a:cubicBezTo>
                    <a:pt x="1638" y="400"/>
                    <a:pt x="2787" y="1025"/>
                    <a:pt x="3225" y="2225"/>
                  </a:cubicBezTo>
                  <a:cubicBezTo>
                    <a:pt x="3050" y="782"/>
                    <a:pt x="1890" y="0"/>
                    <a:pt x="5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 name="Google Shape;1136;p5"/>
            <p:cNvSpPr/>
            <p:nvPr/>
          </p:nvSpPr>
          <p:spPr>
            <a:xfrm>
              <a:off x="6391500" y="1986125"/>
              <a:ext cx="59075" cy="33475"/>
            </a:xfrm>
            <a:custGeom>
              <a:avLst/>
              <a:gdLst/>
              <a:ahLst/>
              <a:cxnLst/>
              <a:rect l="l" t="t" r="r" b="b"/>
              <a:pathLst>
                <a:path w="2363" h="1339" extrusionOk="0">
                  <a:moveTo>
                    <a:pt x="299" y="0"/>
                  </a:moveTo>
                  <a:cubicBezTo>
                    <a:pt x="274" y="0"/>
                    <a:pt x="250" y="1"/>
                    <a:pt x="225" y="2"/>
                  </a:cubicBezTo>
                  <a:cubicBezTo>
                    <a:pt x="0" y="39"/>
                    <a:pt x="350" y="14"/>
                    <a:pt x="450" y="77"/>
                  </a:cubicBezTo>
                  <a:cubicBezTo>
                    <a:pt x="875" y="214"/>
                    <a:pt x="1250" y="464"/>
                    <a:pt x="1625" y="714"/>
                  </a:cubicBezTo>
                  <a:cubicBezTo>
                    <a:pt x="1775" y="827"/>
                    <a:pt x="2162" y="1089"/>
                    <a:pt x="2362" y="1339"/>
                  </a:cubicBezTo>
                  <a:cubicBezTo>
                    <a:pt x="1937" y="634"/>
                    <a:pt x="1157" y="0"/>
                    <a:pt x="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 name="Google Shape;1137;p5"/>
            <p:cNvSpPr/>
            <p:nvPr/>
          </p:nvSpPr>
          <p:spPr>
            <a:xfrm>
              <a:off x="6402900" y="1995600"/>
              <a:ext cx="36425" cy="20875"/>
            </a:xfrm>
            <a:custGeom>
              <a:avLst/>
              <a:gdLst/>
              <a:ahLst/>
              <a:cxnLst/>
              <a:rect l="l" t="t" r="r" b="b"/>
              <a:pathLst>
                <a:path w="1457" h="835" extrusionOk="0">
                  <a:moveTo>
                    <a:pt x="19" y="1"/>
                  </a:moveTo>
                  <a:cubicBezTo>
                    <a:pt x="0" y="1"/>
                    <a:pt x="9" y="7"/>
                    <a:pt x="69" y="23"/>
                  </a:cubicBezTo>
                  <a:cubicBezTo>
                    <a:pt x="569" y="210"/>
                    <a:pt x="1069" y="498"/>
                    <a:pt x="1456" y="835"/>
                  </a:cubicBezTo>
                  <a:cubicBezTo>
                    <a:pt x="1169" y="423"/>
                    <a:pt x="757" y="123"/>
                    <a:pt x="269" y="35"/>
                  </a:cubicBezTo>
                  <a:cubicBezTo>
                    <a:pt x="218" y="27"/>
                    <a:pt x="58" y="1"/>
                    <a:pt x="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 name="Google Shape;1138;p5"/>
            <p:cNvSpPr/>
            <p:nvPr/>
          </p:nvSpPr>
          <p:spPr>
            <a:xfrm>
              <a:off x="6404625" y="2006775"/>
              <a:ext cx="21900" cy="9700"/>
            </a:xfrm>
            <a:custGeom>
              <a:avLst/>
              <a:gdLst/>
              <a:ahLst/>
              <a:cxnLst/>
              <a:rect l="l" t="t" r="r" b="b"/>
              <a:pathLst>
                <a:path w="876" h="388" extrusionOk="0">
                  <a:moveTo>
                    <a:pt x="0" y="1"/>
                  </a:moveTo>
                  <a:cubicBezTo>
                    <a:pt x="288" y="113"/>
                    <a:pt x="600" y="213"/>
                    <a:pt x="875" y="388"/>
                  </a:cubicBezTo>
                  <a:cubicBezTo>
                    <a:pt x="675" y="126"/>
                    <a:pt x="263"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 name="Google Shape;1139;p5"/>
            <p:cNvSpPr/>
            <p:nvPr/>
          </p:nvSpPr>
          <p:spPr>
            <a:xfrm>
              <a:off x="6400875" y="2017700"/>
              <a:ext cx="19075" cy="7850"/>
            </a:xfrm>
            <a:custGeom>
              <a:avLst/>
              <a:gdLst/>
              <a:ahLst/>
              <a:cxnLst/>
              <a:rect l="l" t="t" r="r" b="b"/>
              <a:pathLst>
                <a:path w="763" h="314" extrusionOk="0">
                  <a:moveTo>
                    <a:pt x="0" y="1"/>
                  </a:moveTo>
                  <a:lnTo>
                    <a:pt x="0" y="1"/>
                  </a:lnTo>
                  <a:cubicBezTo>
                    <a:pt x="263" y="101"/>
                    <a:pt x="525" y="201"/>
                    <a:pt x="763" y="313"/>
                  </a:cubicBezTo>
                  <a:cubicBezTo>
                    <a:pt x="575" y="126"/>
                    <a:pt x="213"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 name="Google Shape;1140;p5"/>
            <p:cNvSpPr/>
            <p:nvPr/>
          </p:nvSpPr>
          <p:spPr>
            <a:xfrm>
              <a:off x="6226850" y="2263900"/>
              <a:ext cx="63125" cy="66575"/>
            </a:xfrm>
            <a:custGeom>
              <a:avLst/>
              <a:gdLst/>
              <a:ahLst/>
              <a:cxnLst/>
              <a:rect l="l" t="t" r="r" b="b"/>
              <a:pathLst>
                <a:path w="2525" h="2663" extrusionOk="0">
                  <a:moveTo>
                    <a:pt x="1" y="0"/>
                  </a:moveTo>
                  <a:cubicBezTo>
                    <a:pt x="1050" y="750"/>
                    <a:pt x="1875" y="1587"/>
                    <a:pt x="2525" y="2662"/>
                  </a:cubicBezTo>
                  <a:cubicBezTo>
                    <a:pt x="2512" y="2612"/>
                    <a:pt x="2512" y="2575"/>
                    <a:pt x="2500" y="2537"/>
                  </a:cubicBezTo>
                  <a:cubicBezTo>
                    <a:pt x="2475" y="2400"/>
                    <a:pt x="2450" y="2262"/>
                    <a:pt x="2425" y="2137"/>
                  </a:cubicBezTo>
                  <a:cubicBezTo>
                    <a:pt x="2388" y="2062"/>
                    <a:pt x="2350" y="2000"/>
                    <a:pt x="2313" y="1925"/>
                  </a:cubicBezTo>
                  <a:lnTo>
                    <a:pt x="2313" y="1925"/>
                  </a:lnTo>
                  <a:cubicBezTo>
                    <a:pt x="2350" y="1987"/>
                    <a:pt x="2375" y="2050"/>
                    <a:pt x="2413" y="2100"/>
                  </a:cubicBezTo>
                  <a:cubicBezTo>
                    <a:pt x="2375" y="1950"/>
                    <a:pt x="2338" y="1787"/>
                    <a:pt x="2300" y="1625"/>
                  </a:cubicBezTo>
                  <a:cubicBezTo>
                    <a:pt x="2000" y="1088"/>
                    <a:pt x="1550" y="638"/>
                    <a:pt x="1013" y="350"/>
                  </a:cubicBezTo>
                  <a:lnTo>
                    <a:pt x="1013" y="350"/>
                  </a:lnTo>
                  <a:cubicBezTo>
                    <a:pt x="1275" y="538"/>
                    <a:pt x="1563" y="913"/>
                    <a:pt x="1688" y="1063"/>
                  </a:cubicBezTo>
                  <a:cubicBezTo>
                    <a:pt x="1800" y="1213"/>
                    <a:pt x="1925" y="1362"/>
                    <a:pt x="2038" y="1512"/>
                  </a:cubicBezTo>
                  <a:cubicBezTo>
                    <a:pt x="1513" y="850"/>
                    <a:pt x="788" y="3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 name="Google Shape;1141;p5"/>
            <p:cNvSpPr/>
            <p:nvPr/>
          </p:nvSpPr>
          <p:spPr>
            <a:xfrm>
              <a:off x="6231850" y="2281400"/>
              <a:ext cx="57500" cy="61550"/>
            </a:xfrm>
            <a:custGeom>
              <a:avLst/>
              <a:gdLst/>
              <a:ahLst/>
              <a:cxnLst/>
              <a:rect l="l" t="t" r="r" b="b"/>
              <a:pathLst>
                <a:path w="2300" h="2462" extrusionOk="0">
                  <a:moveTo>
                    <a:pt x="1" y="0"/>
                  </a:moveTo>
                  <a:lnTo>
                    <a:pt x="1" y="0"/>
                  </a:lnTo>
                  <a:cubicBezTo>
                    <a:pt x="525" y="338"/>
                    <a:pt x="988" y="787"/>
                    <a:pt x="1450" y="1225"/>
                  </a:cubicBezTo>
                  <a:cubicBezTo>
                    <a:pt x="1613" y="1387"/>
                    <a:pt x="1763" y="1537"/>
                    <a:pt x="1900" y="1687"/>
                  </a:cubicBezTo>
                  <a:cubicBezTo>
                    <a:pt x="1488" y="1262"/>
                    <a:pt x="963" y="925"/>
                    <a:pt x="450" y="675"/>
                  </a:cubicBezTo>
                  <a:lnTo>
                    <a:pt x="450" y="675"/>
                  </a:lnTo>
                  <a:cubicBezTo>
                    <a:pt x="913" y="1037"/>
                    <a:pt x="1288" y="1475"/>
                    <a:pt x="1700" y="1900"/>
                  </a:cubicBezTo>
                  <a:cubicBezTo>
                    <a:pt x="1875" y="2100"/>
                    <a:pt x="2038" y="2275"/>
                    <a:pt x="2188" y="2462"/>
                  </a:cubicBezTo>
                  <a:cubicBezTo>
                    <a:pt x="2188" y="2450"/>
                    <a:pt x="2188" y="2437"/>
                    <a:pt x="2188" y="2425"/>
                  </a:cubicBezTo>
                  <a:cubicBezTo>
                    <a:pt x="2175" y="2375"/>
                    <a:pt x="2175" y="2312"/>
                    <a:pt x="2188" y="2262"/>
                  </a:cubicBezTo>
                  <a:cubicBezTo>
                    <a:pt x="2200" y="2187"/>
                    <a:pt x="2213" y="2137"/>
                    <a:pt x="2250" y="2075"/>
                  </a:cubicBezTo>
                  <a:cubicBezTo>
                    <a:pt x="2262" y="2050"/>
                    <a:pt x="2287" y="2025"/>
                    <a:pt x="2300" y="1987"/>
                  </a:cubicBezTo>
                  <a:cubicBezTo>
                    <a:pt x="1900" y="1087"/>
                    <a:pt x="850"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 name="Google Shape;1142;p5"/>
            <p:cNvSpPr/>
            <p:nvPr/>
          </p:nvSpPr>
          <p:spPr>
            <a:xfrm>
              <a:off x="6246525" y="2311075"/>
              <a:ext cx="38475" cy="42200"/>
            </a:xfrm>
            <a:custGeom>
              <a:avLst/>
              <a:gdLst/>
              <a:ahLst/>
              <a:cxnLst/>
              <a:rect l="l" t="t" r="r" b="b"/>
              <a:pathLst>
                <a:path w="1539" h="1688" extrusionOk="0">
                  <a:moveTo>
                    <a:pt x="1" y="0"/>
                  </a:moveTo>
                  <a:lnTo>
                    <a:pt x="1" y="0"/>
                  </a:lnTo>
                  <a:cubicBezTo>
                    <a:pt x="388" y="388"/>
                    <a:pt x="738" y="813"/>
                    <a:pt x="1101" y="1225"/>
                  </a:cubicBezTo>
                  <a:cubicBezTo>
                    <a:pt x="1238" y="1375"/>
                    <a:pt x="1376" y="1525"/>
                    <a:pt x="1488" y="1687"/>
                  </a:cubicBezTo>
                  <a:cubicBezTo>
                    <a:pt x="1488" y="1625"/>
                    <a:pt x="1488" y="1575"/>
                    <a:pt x="1488" y="1525"/>
                  </a:cubicBezTo>
                  <a:cubicBezTo>
                    <a:pt x="1501" y="1475"/>
                    <a:pt x="1513" y="1437"/>
                    <a:pt x="1538" y="1400"/>
                  </a:cubicBezTo>
                  <a:cubicBezTo>
                    <a:pt x="1138" y="825"/>
                    <a:pt x="563" y="3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 name="Google Shape;1143;p5"/>
            <p:cNvSpPr/>
            <p:nvPr/>
          </p:nvSpPr>
          <p:spPr>
            <a:xfrm>
              <a:off x="6250275" y="2324500"/>
              <a:ext cx="32850" cy="32825"/>
            </a:xfrm>
            <a:custGeom>
              <a:avLst/>
              <a:gdLst/>
              <a:ahLst/>
              <a:cxnLst/>
              <a:rect l="l" t="t" r="r" b="b"/>
              <a:pathLst>
                <a:path w="1314" h="1313" extrusionOk="0">
                  <a:moveTo>
                    <a:pt x="1" y="1"/>
                  </a:moveTo>
                  <a:lnTo>
                    <a:pt x="1" y="1"/>
                  </a:lnTo>
                  <a:cubicBezTo>
                    <a:pt x="363" y="388"/>
                    <a:pt x="688" y="800"/>
                    <a:pt x="1038" y="1200"/>
                  </a:cubicBezTo>
                  <a:cubicBezTo>
                    <a:pt x="1101" y="1200"/>
                    <a:pt x="1176" y="1225"/>
                    <a:pt x="1238" y="1263"/>
                  </a:cubicBezTo>
                  <a:cubicBezTo>
                    <a:pt x="1263" y="1275"/>
                    <a:pt x="1288" y="1300"/>
                    <a:pt x="1313" y="1313"/>
                  </a:cubicBezTo>
                  <a:cubicBezTo>
                    <a:pt x="963" y="800"/>
                    <a:pt x="538" y="3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 name="Google Shape;1144;p5"/>
            <p:cNvSpPr/>
            <p:nvPr/>
          </p:nvSpPr>
          <p:spPr>
            <a:xfrm>
              <a:off x="6244975" y="2253275"/>
              <a:ext cx="25325" cy="20025"/>
            </a:xfrm>
            <a:custGeom>
              <a:avLst/>
              <a:gdLst/>
              <a:ahLst/>
              <a:cxnLst/>
              <a:rect l="l" t="t" r="r" b="b"/>
              <a:pathLst>
                <a:path w="1013" h="801" extrusionOk="0">
                  <a:moveTo>
                    <a:pt x="0" y="0"/>
                  </a:moveTo>
                  <a:cubicBezTo>
                    <a:pt x="338" y="125"/>
                    <a:pt x="600" y="388"/>
                    <a:pt x="850" y="625"/>
                  </a:cubicBezTo>
                  <a:cubicBezTo>
                    <a:pt x="913" y="688"/>
                    <a:pt x="963" y="738"/>
                    <a:pt x="1013" y="800"/>
                  </a:cubicBezTo>
                  <a:cubicBezTo>
                    <a:pt x="988" y="675"/>
                    <a:pt x="963" y="563"/>
                    <a:pt x="963" y="438"/>
                  </a:cubicBezTo>
                  <a:cubicBezTo>
                    <a:pt x="688" y="213"/>
                    <a:pt x="363" y="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 name="Google Shape;1145;p5"/>
            <p:cNvSpPr/>
            <p:nvPr/>
          </p:nvSpPr>
          <p:spPr>
            <a:xfrm>
              <a:off x="6219675" y="2217350"/>
              <a:ext cx="50000" cy="46250"/>
            </a:xfrm>
            <a:custGeom>
              <a:avLst/>
              <a:gdLst/>
              <a:ahLst/>
              <a:cxnLst/>
              <a:rect l="l" t="t" r="r" b="b"/>
              <a:pathLst>
                <a:path w="2000" h="1850" extrusionOk="0">
                  <a:moveTo>
                    <a:pt x="0" y="0"/>
                  </a:moveTo>
                  <a:lnTo>
                    <a:pt x="0" y="0"/>
                  </a:lnTo>
                  <a:cubicBezTo>
                    <a:pt x="750" y="275"/>
                    <a:pt x="1325" y="850"/>
                    <a:pt x="1862" y="1462"/>
                  </a:cubicBezTo>
                  <a:cubicBezTo>
                    <a:pt x="1562" y="1250"/>
                    <a:pt x="1225" y="1075"/>
                    <a:pt x="825" y="938"/>
                  </a:cubicBezTo>
                  <a:lnTo>
                    <a:pt x="825" y="938"/>
                  </a:lnTo>
                  <a:cubicBezTo>
                    <a:pt x="1250" y="1225"/>
                    <a:pt x="1625" y="1525"/>
                    <a:pt x="1962" y="1850"/>
                  </a:cubicBezTo>
                  <a:cubicBezTo>
                    <a:pt x="1962" y="1662"/>
                    <a:pt x="1975" y="1475"/>
                    <a:pt x="2000" y="1288"/>
                  </a:cubicBezTo>
                  <a:cubicBezTo>
                    <a:pt x="2000" y="1275"/>
                    <a:pt x="2000" y="1263"/>
                    <a:pt x="2000" y="1250"/>
                  </a:cubicBezTo>
                  <a:cubicBezTo>
                    <a:pt x="1475" y="625"/>
                    <a:pt x="812" y="1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 name="Google Shape;1146;p5"/>
            <p:cNvSpPr/>
            <p:nvPr/>
          </p:nvSpPr>
          <p:spPr>
            <a:xfrm>
              <a:off x="6227175" y="2210775"/>
              <a:ext cx="45625" cy="32225"/>
            </a:xfrm>
            <a:custGeom>
              <a:avLst/>
              <a:gdLst/>
              <a:ahLst/>
              <a:cxnLst/>
              <a:rect l="l" t="t" r="r" b="b"/>
              <a:pathLst>
                <a:path w="1825" h="1289" extrusionOk="0">
                  <a:moveTo>
                    <a:pt x="0" y="1"/>
                  </a:moveTo>
                  <a:lnTo>
                    <a:pt x="0" y="1"/>
                  </a:lnTo>
                  <a:cubicBezTo>
                    <a:pt x="675" y="313"/>
                    <a:pt x="1225" y="776"/>
                    <a:pt x="1750" y="1288"/>
                  </a:cubicBezTo>
                  <a:cubicBezTo>
                    <a:pt x="1775" y="1213"/>
                    <a:pt x="1800" y="1126"/>
                    <a:pt x="1825" y="1051"/>
                  </a:cubicBezTo>
                  <a:cubicBezTo>
                    <a:pt x="1825" y="1051"/>
                    <a:pt x="1825" y="1038"/>
                    <a:pt x="1825" y="1038"/>
                  </a:cubicBezTo>
                  <a:cubicBezTo>
                    <a:pt x="1750" y="963"/>
                    <a:pt x="1687" y="888"/>
                    <a:pt x="1612" y="813"/>
                  </a:cubicBezTo>
                  <a:cubicBezTo>
                    <a:pt x="1162" y="401"/>
                    <a:pt x="575" y="1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 name="Google Shape;1147;p5"/>
            <p:cNvSpPr/>
            <p:nvPr/>
          </p:nvSpPr>
          <p:spPr>
            <a:xfrm>
              <a:off x="6258400" y="2214225"/>
              <a:ext cx="18775" cy="15650"/>
            </a:xfrm>
            <a:custGeom>
              <a:avLst/>
              <a:gdLst/>
              <a:ahLst/>
              <a:cxnLst/>
              <a:rect l="l" t="t" r="r" b="b"/>
              <a:pathLst>
                <a:path w="751" h="626" extrusionOk="0">
                  <a:moveTo>
                    <a:pt x="1" y="0"/>
                  </a:moveTo>
                  <a:cubicBezTo>
                    <a:pt x="276" y="200"/>
                    <a:pt x="488" y="400"/>
                    <a:pt x="676" y="625"/>
                  </a:cubicBezTo>
                  <a:cubicBezTo>
                    <a:pt x="701" y="563"/>
                    <a:pt x="726" y="513"/>
                    <a:pt x="751" y="450"/>
                  </a:cubicBezTo>
                  <a:cubicBezTo>
                    <a:pt x="538" y="250"/>
                    <a:pt x="288" y="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 name="Google Shape;1148;p5"/>
            <p:cNvSpPr/>
            <p:nvPr/>
          </p:nvSpPr>
          <p:spPr>
            <a:xfrm>
              <a:off x="6239350" y="2208600"/>
              <a:ext cx="35950" cy="26575"/>
            </a:xfrm>
            <a:custGeom>
              <a:avLst/>
              <a:gdLst/>
              <a:ahLst/>
              <a:cxnLst/>
              <a:rect l="l" t="t" r="r" b="b"/>
              <a:pathLst>
                <a:path w="1438" h="1063" extrusionOk="0">
                  <a:moveTo>
                    <a:pt x="1" y="0"/>
                  </a:moveTo>
                  <a:lnTo>
                    <a:pt x="1" y="0"/>
                  </a:lnTo>
                  <a:cubicBezTo>
                    <a:pt x="500" y="263"/>
                    <a:pt x="938" y="638"/>
                    <a:pt x="1363" y="1063"/>
                  </a:cubicBezTo>
                  <a:cubicBezTo>
                    <a:pt x="1388" y="988"/>
                    <a:pt x="1413" y="925"/>
                    <a:pt x="1438" y="850"/>
                  </a:cubicBezTo>
                  <a:cubicBezTo>
                    <a:pt x="1038" y="463"/>
                    <a:pt x="563" y="1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 name="Google Shape;1149;p5"/>
            <p:cNvSpPr/>
            <p:nvPr/>
          </p:nvSpPr>
          <p:spPr>
            <a:xfrm>
              <a:off x="6230300" y="2167975"/>
              <a:ext cx="36575" cy="30975"/>
            </a:xfrm>
            <a:custGeom>
              <a:avLst/>
              <a:gdLst/>
              <a:ahLst/>
              <a:cxnLst/>
              <a:rect l="l" t="t" r="r" b="b"/>
              <a:pathLst>
                <a:path w="1463" h="1239" extrusionOk="0">
                  <a:moveTo>
                    <a:pt x="0" y="1"/>
                  </a:moveTo>
                  <a:cubicBezTo>
                    <a:pt x="462" y="438"/>
                    <a:pt x="975" y="838"/>
                    <a:pt x="1462" y="1238"/>
                  </a:cubicBezTo>
                  <a:cubicBezTo>
                    <a:pt x="1450" y="1138"/>
                    <a:pt x="1437" y="1026"/>
                    <a:pt x="1462" y="913"/>
                  </a:cubicBezTo>
                  <a:cubicBezTo>
                    <a:pt x="1000" y="563"/>
                    <a:pt x="487"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 name="Google Shape;1150;p5"/>
            <p:cNvSpPr/>
            <p:nvPr/>
          </p:nvSpPr>
          <p:spPr>
            <a:xfrm>
              <a:off x="6224675" y="2172675"/>
              <a:ext cx="50625" cy="43125"/>
            </a:xfrm>
            <a:custGeom>
              <a:avLst/>
              <a:gdLst/>
              <a:ahLst/>
              <a:cxnLst/>
              <a:rect l="l" t="t" r="r" b="b"/>
              <a:pathLst>
                <a:path w="2025" h="1725" extrusionOk="0">
                  <a:moveTo>
                    <a:pt x="0" y="0"/>
                  </a:moveTo>
                  <a:lnTo>
                    <a:pt x="0" y="0"/>
                  </a:lnTo>
                  <a:cubicBezTo>
                    <a:pt x="250" y="275"/>
                    <a:pt x="475" y="550"/>
                    <a:pt x="750" y="788"/>
                  </a:cubicBezTo>
                  <a:cubicBezTo>
                    <a:pt x="1037" y="1050"/>
                    <a:pt x="1625" y="1437"/>
                    <a:pt x="1725" y="1500"/>
                  </a:cubicBezTo>
                  <a:cubicBezTo>
                    <a:pt x="1825" y="1575"/>
                    <a:pt x="1925" y="1650"/>
                    <a:pt x="2025" y="1725"/>
                  </a:cubicBezTo>
                  <a:cubicBezTo>
                    <a:pt x="1875" y="1537"/>
                    <a:pt x="1750" y="1337"/>
                    <a:pt x="1700" y="1100"/>
                  </a:cubicBezTo>
                  <a:cubicBezTo>
                    <a:pt x="1150" y="713"/>
                    <a:pt x="550" y="4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 name="Google Shape;1151;p5"/>
            <p:cNvSpPr/>
            <p:nvPr/>
          </p:nvSpPr>
          <p:spPr>
            <a:xfrm>
              <a:off x="6237475" y="2123000"/>
              <a:ext cx="37525" cy="56250"/>
            </a:xfrm>
            <a:custGeom>
              <a:avLst/>
              <a:gdLst/>
              <a:ahLst/>
              <a:cxnLst/>
              <a:rect l="l" t="t" r="r" b="b"/>
              <a:pathLst>
                <a:path w="1501" h="2250" extrusionOk="0">
                  <a:moveTo>
                    <a:pt x="1" y="0"/>
                  </a:moveTo>
                  <a:cubicBezTo>
                    <a:pt x="1" y="250"/>
                    <a:pt x="225" y="488"/>
                    <a:pt x="338" y="700"/>
                  </a:cubicBezTo>
                  <a:cubicBezTo>
                    <a:pt x="663" y="1238"/>
                    <a:pt x="1100" y="1725"/>
                    <a:pt x="1413" y="2250"/>
                  </a:cubicBezTo>
                  <a:cubicBezTo>
                    <a:pt x="1438" y="2175"/>
                    <a:pt x="1475" y="2100"/>
                    <a:pt x="1500" y="2025"/>
                  </a:cubicBezTo>
                  <a:cubicBezTo>
                    <a:pt x="1500" y="2012"/>
                    <a:pt x="1488" y="1987"/>
                    <a:pt x="1475" y="1962"/>
                  </a:cubicBezTo>
                  <a:cubicBezTo>
                    <a:pt x="1438" y="1200"/>
                    <a:pt x="1025" y="438"/>
                    <a:pt x="300" y="138"/>
                  </a:cubicBezTo>
                  <a:lnTo>
                    <a:pt x="300" y="138"/>
                  </a:lnTo>
                  <a:cubicBezTo>
                    <a:pt x="663" y="388"/>
                    <a:pt x="888" y="763"/>
                    <a:pt x="1075" y="1138"/>
                  </a:cubicBezTo>
                  <a:cubicBezTo>
                    <a:pt x="1113" y="1225"/>
                    <a:pt x="1188" y="1387"/>
                    <a:pt x="1250" y="1575"/>
                  </a:cubicBezTo>
                  <a:cubicBezTo>
                    <a:pt x="1213" y="1512"/>
                    <a:pt x="1175" y="1450"/>
                    <a:pt x="1138" y="1387"/>
                  </a:cubicBezTo>
                  <a:cubicBezTo>
                    <a:pt x="875" y="1038"/>
                    <a:pt x="575" y="713"/>
                    <a:pt x="275" y="388"/>
                  </a:cubicBezTo>
                  <a:cubicBezTo>
                    <a:pt x="188" y="275"/>
                    <a:pt x="26"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 name="Google Shape;1152;p5"/>
            <p:cNvSpPr/>
            <p:nvPr/>
          </p:nvSpPr>
          <p:spPr>
            <a:xfrm>
              <a:off x="6239050" y="2165800"/>
              <a:ext cx="29700" cy="23775"/>
            </a:xfrm>
            <a:custGeom>
              <a:avLst/>
              <a:gdLst/>
              <a:ahLst/>
              <a:cxnLst/>
              <a:rect l="l" t="t" r="r" b="b"/>
              <a:pathLst>
                <a:path w="1188" h="951" extrusionOk="0">
                  <a:moveTo>
                    <a:pt x="0" y="0"/>
                  </a:moveTo>
                  <a:lnTo>
                    <a:pt x="0" y="0"/>
                  </a:lnTo>
                  <a:cubicBezTo>
                    <a:pt x="387" y="288"/>
                    <a:pt x="762" y="625"/>
                    <a:pt x="1112" y="950"/>
                  </a:cubicBezTo>
                  <a:cubicBezTo>
                    <a:pt x="1137" y="875"/>
                    <a:pt x="1150" y="813"/>
                    <a:pt x="1187" y="738"/>
                  </a:cubicBezTo>
                  <a:cubicBezTo>
                    <a:pt x="837" y="438"/>
                    <a:pt x="450"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 name="Google Shape;1153;p5"/>
            <p:cNvSpPr/>
            <p:nvPr/>
          </p:nvSpPr>
          <p:spPr>
            <a:xfrm>
              <a:off x="6230600" y="2087375"/>
              <a:ext cx="34700" cy="35025"/>
            </a:xfrm>
            <a:custGeom>
              <a:avLst/>
              <a:gdLst/>
              <a:ahLst/>
              <a:cxnLst/>
              <a:rect l="l" t="t" r="r" b="b"/>
              <a:pathLst>
                <a:path w="1388" h="1401" extrusionOk="0">
                  <a:moveTo>
                    <a:pt x="1" y="1"/>
                  </a:moveTo>
                  <a:lnTo>
                    <a:pt x="1" y="1"/>
                  </a:lnTo>
                  <a:cubicBezTo>
                    <a:pt x="488" y="413"/>
                    <a:pt x="888" y="900"/>
                    <a:pt x="1300" y="1400"/>
                  </a:cubicBezTo>
                  <a:cubicBezTo>
                    <a:pt x="1313" y="1313"/>
                    <a:pt x="1313" y="1225"/>
                    <a:pt x="1338" y="1150"/>
                  </a:cubicBezTo>
                  <a:cubicBezTo>
                    <a:pt x="1350" y="1113"/>
                    <a:pt x="1375" y="1075"/>
                    <a:pt x="1388" y="1025"/>
                  </a:cubicBezTo>
                  <a:cubicBezTo>
                    <a:pt x="1000" y="601"/>
                    <a:pt x="525"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 name="Google Shape;1154;p5"/>
            <p:cNvSpPr/>
            <p:nvPr/>
          </p:nvSpPr>
          <p:spPr>
            <a:xfrm>
              <a:off x="6224050" y="2066125"/>
              <a:ext cx="49075" cy="40025"/>
            </a:xfrm>
            <a:custGeom>
              <a:avLst/>
              <a:gdLst/>
              <a:ahLst/>
              <a:cxnLst/>
              <a:rect l="l" t="t" r="r" b="b"/>
              <a:pathLst>
                <a:path w="1963" h="1601" extrusionOk="0">
                  <a:moveTo>
                    <a:pt x="0" y="1"/>
                  </a:moveTo>
                  <a:cubicBezTo>
                    <a:pt x="438" y="413"/>
                    <a:pt x="925" y="763"/>
                    <a:pt x="1362" y="1176"/>
                  </a:cubicBezTo>
                  <a:cubicBezTo>
                    <a:pt x="1512" y="1313"/>
                    <a:pt x="1650" y="1451"/>
                    <a:pt x="1800" y="1601"/>
                  </a:cubicBezTo>
                  <a:cubicBezTo>
                    <a:pt x="1850" y="1513"/>
                    <a:pt x="1900" y="1426"/>
                    <a:pt x="1962" y="1351"/>
                  </a:cubicBezTo>
                  <a:cubicBezTo>
                    <a:pt x="1800" y="1151"/>
                    <a:pt x="1612" y="963"/>
                    <a:pt x="1400" y="813"/>
                  </a:cubicBezTo>
                  <a:cubicBezTo>
                    <a:pt x="1100" y="576"/>
                    <a:pt x="425" y="2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 name="Google Shape;1155;p5"/>
            <p:cNvSpPr/>
            <p:nvPr/>
          </p:nvSpPr>
          <p:spPr>
            <a:xfrm>
              <a:off x="6238425" y="2065200"/>
              <a:ext cx="39700" cy="32200"/>
            </a:xfrm>
            <a:custGeom>
              <a:avLst/>
              <a:gdLst/>
              <a:ahLst/>
              <a:cxnLst/>
              <a:rect l="l" t="t" r="r" b="b"/>
              <a:pathLst>
                <a:path w="1588" h="1288" extrusionOk="0">
                  <a:moveTo>
                    <a:pt x="0" y="0"/>
                  </a:moveTo>
                  <a:lnTo>
                    <a:pt x="0" y="0"/>
                  </a:lnTo>
                  <a:cubicBezTo>
                    <a:pt x="550" y="375"/>
                    <a:pt x="1025" y="813"/>
                    <a:pt x="1475" y="1288"/>
                  </a:cubicBezTo>
                  <a:cubicBezTo>
                    <a:pt x="1512" y="1263"/>
                    <a:pt x="1550" y="1225"/>
                    <a:pt x="1587" y="1200"/>
                  </a:cubicBezTo>
                  <a:cubicBezTo>
                    <a:pt x="1512" y="1138"/>
                    <a:pt x="1475" y="1050"/>
                    <a:pt x="1475" y="950"/>
                  </a:cubicBezTo>
                  <a:cubicBezTo>
                    <a:pt x="1400" y="863"/>
                    <a:pt x="1325" y="788"/>
                    <a:pt x="1237" y="713"/>
                  </a:cubicBezTo>
                  <a:cubicBezTo>
                    <a:pt x="887" y="388"/>
                    <a:pt x="437" y="2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 name="Google Shape;1156;p5"/>
            <p:cNvSpPr/>
            <p:nvPr/>
          </p:nvSpPr>
          <p:spPr>
            <a:xfrm>
              <a:off x="6247775" y="2062700"/>
              <a:ext cx="30350" cy="25325"/>
            </a:xfrm>
            <a:custGeom>
              <a:avLst/>
              <a:gdLst/>
              <a:ahLst/>
              <a:cxnLst/>
              <a:rect l="l" t="t" r="r" b="b"/>
              <a:pathLst>
                <a:path w="1214" h="1013" extrusionOk="0">
                  <a:moveTo>
                    <a:pt x="1" y="0"/>
                  </a:moveTo>
                  <a:cubicBezTo>
                    <a:pt x="376" y="325"/>
                    <a:pt x="738" y="663"/>
                    <a:pt x="1101" y="1013"/>
                  </a:cubicBezTo>
                  <a:cubicBezTo>
                    <a:pt x="1101" y="963"/>
                    <a:pt x="1113" y="913"/>
                    <a:pt x="1138" y="863"/>
                  </a:cubicBezTo>
                  <a:cubicBezTo>
                    <a:pt x="1163" y="813"/>
                    <a:pt x="1188" y="775"/>
                    <a:pt x="1213" y="738"/>
                  </a:cubicBezTo>
                  <a:cubicBezTo>
                    <a:pt x="851" y="438"/>
                    <a:pt x="438"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 name="Google Shape;1157;p5"/>
            <p:cNvSpPr/>
            <p:nvPr/>
          </p:nvSpPr>
          <p:spPr>
            <a:xfrm>
              <a:off x="6253100" y="2054275"/>
              <a:ext cx="38125" cy="24075"/>
            </a:xfrm>
            <a:custGeom>
              <a:avLst/>
              <a:gdLst/>
              <a:ahLst/>
              <a:cxnLst/>
              <a:rect l="l" t="t" r="r" b="b"/>
              <a:pathLst>
                <a:path w="1525" h="963" extrusionOk="0">
                  <a:moveTo>
                    <a:pt x="0" y="0"/>
                  </a:moveTo>
                  <a:lnTo>
                    <a:pt x="0" y="0"/>
                  </a:lnTo>
                  <a:cubicBezTo>
                    <a:pt x="413" y="300"/>
                    <a:pt x="788" y="625"/>
                    <a:pt x="1150" y="962"/>
                  </a:cubicBezTo>
                  <a:cubicBezTo>
                    <a:pt x="1213" y="937"/>
                    <a:pt x="1275" y="925"/>
                    <a:pt x="1350" y="925"/>
                  </a:cubicBezTo>
                  <a:cubicBezTo>
                    <a:pt x="1400" y="912"/>
                    <a:pt x="1462" y="900"/>
                    <a:pt x="1525" y="900"/>
                  </a:cubicBezTo>
                  <a:cubicBezTo>
                    <a:pt x="1075" y="512"/>
                    <a:pt x="538"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 name="Google Shape;1158;p5"/>
            <p:cNvSpPr/>
            <p:nvPr/>
          </p:nvSpPr>
          <p:spPr>
            <a:xfrm>
              <a:off x="6263100" y="2048325"/>
              <a:ext cx="37825" cy="26900"/>
            </a:xfrm>
            <a:custGeom>
              <a:avLst/>
              <a:gdLst/>
              <a:ahLst/>
              <a:cxnLst/>
              <a:rect l="l" t="t" r="r" b="b"/>
              <a:pathLst>
                <a:path w="1513" h="1076" extrusionOk="0">
                  <a:moveTo>
                    <a:pt x="0" y="1"/>
                  </a:moveTo>
                  <a:lnTo>
                    <a:pt x="0" y="1"/>
                  </a:lnTo>
                  <a:cubicBezTo>
                    <a:pt x="438" y="351"/>
                    <a:pt x="875" y="713"/>
                    <a:pt x="1300" y="1075"/>
                  </a:cubicBezTo>
                  <a:cubicBezTo>
                    <a:pt x="1362" y="1038"/>
                    <a:pt x="1437" y="988"/>
                    <a:pt x="1512" y="950"/>
                  </a:cubicBezTo>
                  <a:cubicBezTo>
                    <a:pt x="1062" y="551"/>
                    <a:pt x="563"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 name="Google Shape;1159;p5"/>
            <p:cNvSpPr/>
            <p:nvPr/>
          </p:nvSpPr>
          <p:spPr>
            <a:xfrm>
              <a:off x="6272150" y="2045200"/>
              <a:ext cx="35025" cy="22825"/>
            </a:xfrm>
            <a:custGeom>
              <a:avLst/>
              <a:gdLst/>
              <a:ahLst/>
              <a:cxnLst/>
              <a:rect l="l" t="t" r="r" b="b"/>
              <a:pathLst>
                <a:path w="1401" h="913" extrusionOk="0">
                  <a:moveTo>
                    <a:pt x="1" y="1"/>
                  </a:moveTo>
                  <a:cubicBezTo>
                    <a:pt x="438" y="276"/>
                    <a:pt x="863" y="588"/>
                    <a:pt x="1288" y="913"/>
                  </a:cubicBezTo>
                  <a:cubicBezTo>
                    <a:pt x="1325" y="838"/>
                    <a:pt x="1350" y="750"/>
                    <a:pt x="1400" y="676"/>
                  </a:cubicBezTo>
                  <a:cubicBezTo>
                    <a:pt x="975" y="388"/>
                    <a:pt x="501" y="1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 name="Google Shape;1160;p5"/>
            <p:cNvSpPr/>
            <p:nvPr/>
          </p:nvSpPr>
          <p:spPr>
            <a:xfrm>
              <a:off x="6282775" y="2036150"/>
              <a:ext cx="31275" cy="21275"/>
            </a:xfrm>
            <a:custGeom>
              <a:avLst/>
              <a:gdLst/>
              <a:ahLst/>
              <a:cxnLst/>
              <a:rect l="l" t="t" r="r" b="b"/>
              <a:pathLst>
                <a:path w="1251" h="851" extrusionOk="0">
                  <a:moveTo>
                    <a:pt x="1" y="0"/>
                  </a:moveTo>
                  <a:cubicBezTo>
                    <a:pt x="338" y="263"/>
                    <a:pt x="713" y="550"/>
                    <a:pt x="1100" y="850"/>
                  </a:cubicBezTo>
                  <a:cubicBezTo>
                    <a:pt x="1150" y="775"/>
                    <a:pt x="1200" y="713"/>
                    <a:pt x="1250" y="650"/>
                  </a:cubicBezTo>
                  <a:cubicBezTo>
                    <a:pt x="863" y="388"/>
                    <a:pt x="450"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 name="Google Shape;1161;p5"/>
            <p:cNvSpPr/>
            <p:nvPr/>
          </p:nvSpPr>
          <p:spPr>
            <a:xfrm>
              <a:off x="6294325" y="2033950"/>
              <a:ext cx="28775" cy="14725"/>
            </a:xfrm>
            <a:custGeom>
              <a:avLst/>
              <a:gdLst/>
              <a:ahLst/>
              <a:cxnLst/>
              <a:rect l="l" t="t" r="r" b="b"/>
              <a:pathLst>
                <a:path w="1151" h="589" extrusionOk="0">
                  <a:moveTo>
                    <a:pt x="1" y="1"/>
                  </a:moveTo>
                  <a:lnTo>
                    <a:pt x="1" y="1"/>
                  </a:lnTo>
                  <a:cubicBezTo>
                    <a:pt x="338" y="176"/>
                    <a:pt x="638" y="376"/>
                    <a:pt x="938" y="588"/>
                  </a:cubicBezTo>
                  <a:cubicBezTo>
                    <a:pt x="1001" y="551"/>
                    <a:pt x="1051" y="501"/>
                    <a:pt x="1113" y="476"/>
                  </a:cubicBezTo>
                  <a:cubicBezTo>
                    <a:pt x="1126" y="463"/>
                    <a:pt x="1138" y="463"/>
                    <a:pt x="1151" y="451"/>
                  </a:cubicBezTo>
                  <a:cubicBezTo>
                    <a:pt x="801" y="238"/>
                    <a:pt x="401"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 name="Google Shape;1162;p5"/>
            <p:cNvSpPr/>
            <p:nvPr/>
          </p:nvSpPr>
          <p:spPr>
            <a:xfrm>
              <a:off x="6311525" y="2031150"/>
              <a:ext cx="27825" cy="11575"/>
            </a:xfrm>
            <a:custGeom>
              <a:avLst/>
              <a:gdLst/>
              <a:ahLst/>
              <a:cxnLst/>
              <a:rect l="l" t="t" r="r" b="b"/>
              <a:pathLst>
                <a:path w="1113" h="463" extrusionOk="0">
                  <a:moveTo>
                    <a:pt x="0" y="0"/>
                  </a:moveTo>
                  <a:cubicBezTo>
                    <a:pt x="325" y="125"/>
                    <a:pt x="600" y="275"/>
                    <a:pt x="875" y="463"/>
                  </a:cubicBezTo>
                  <a:cubicBezTo>
                    <a:pt x="888" y="463"/>
                    <a:pt x="913" y="450"/>
                    <a:pt x="937" y="450"/>
                  </a:cubicBezTo>
                  <a:cubicBezTo>
                    <a:pt x="987" y="425"/>
                    <a:pt x="1050" y="400"/>
                    <a:pt x="1112" y="375"/>
                  </a:cubicBezTo>
                  <a:cubicBezTo>
                    <a:pt x="775" y="188"/>
                    <a:pt x="413" y="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 name="Google Shape;1163;p5"/>
            <p:cNvSpPr/>
            <p:nvPr/>
          </p:nvSpPr>
          <p:spPr>
            <a:xfrm>
              <a:off x="6318700" y="2025825"/>
              <a:ext cx="29400" cy="12850"/>
            </a:xfrm>
            <a:custGeom>
              <a:avLst/>
              <a:gdLst/>
              <a:ahLst/>
              <a:cxnLst/>
              <a:rect l="l" t="t" r="r" b="b"/>
              <a:pathLst>
                <a:path w="1176" h="514" extrusionOk="0">
                  <a:moveTo>
                    <a:pt x="1" y="1"/>
                  </a:moveTo>
                  <a:cubicBezTo>
                    <a:pt x="388" y="101"/>
                    <a:pt x="700" y="301"/>
                    <a:pt x="1000" y="513"/>
                  </a:cubicBezTo>
                  <a:cubicBezTo>
                    <a:pt x="1063" y="476"/>
                    <a:pt x="1125" y="438"/>
                    <a:pt x="1175" y="388"/>
                  </a:cubicBezTo>
                  <a:cubicBezTo>
                    <a:pt x="813" y="188"/>
                    <a:pt x="426"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 name="Google Shape;1164;p5"/>
            <p:cNvSpPr/>
            <p:nvPr/>
          </p:nvSpPr>
          <p:spPr>
            <a:xfrm>
              <a:off x="6328400" y="2022075"/>
              <a:ext cx="28450" cy="10650"/>
            </a:xfrm>
            <a:custGeom>
              <a:avLst/>
              <a:gdLst/>
              <a:ahLst/>
              <a:cxnLst/>
              <a:rect l="l" t="t" r="r" b="b"/>
              <a:pathLst>
                <a:path w="1138" h="426" extrusionOk="0">
                  <a:moveTo>
                    <a:pt x="0" y="1"/>
                  </a:moveTo>
                  <a:cubicBezTo>
                    <a:pt x="350" y="126"/>
                    <a:pt x="662" y="263"/>
                    <a:pt x="950" y="426"/>
                  </a:cubicBezTo>
                  <a:cubicBezTo>
                    <a:pt x="1012" y="388"/>
                    <a:pt x="1075" y="338"/>
                    <a:pt x="1137" y="301"/>
                  </a:cubicBezTo>
                  <a:cubicBezTo>
                    <a:pt x="787" y="126"/>
                    <a:pt x="412"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 name="Google Shape;1165;p5"/>
            <p:cNvSpPr/>
            <p:nvPr/>
          </p:nvSpPr>
          <p:spPr>
            <a:xfrm>
              <a:off x="6343375" y="2019800"/>
              <a:ext cx="28475" cy="6050"/>
            </a:xfrm>
            <a:custGeom>
              <a:avLst/>
              <a:gdLst/>
              <a:ahLst/>
              <a:cxnLst/>
              <a:rect l="l" t="t" r="r" b="b"/>
              <a:pathLst>
                <a:path w="1139" h="242" extrusionOk="0">
                  <a:moveTo>
                    <a:pt x="325" y="0"/>
                  </a:moveTo>
                  <a:cubicBezTo>
                    <a:pt x="219" y="0"/>
                    <a:pt x="111" y="9"/>
                    <a:pt x="1" y="29"/>
                  </a:cubicBezTo>
                  <a:cubicBezTo>
                    <a:pt x="263" y="54"/>
                    <a:pt x="526" y="142"/>
                    <a:pt x="788" y="242"/>
                  </a:cubicBezTo>
                  <a:cubicBezTo>
                    <a:pt x="881" y="200"/>
                    <a:pt x="975" y="176"/>
                    <a:pt x="1075" y="176"/>
                  </a:cubicBezTo>
                  <a:cubicBezTo>
                    <a:pt x="1096" y="176"/>
                    <a:pt x="1117" y="177"/>
                    <a:pt x="1138" y="179"/>
                  </a:cubicBezTo>
                  <a:cubicBezTo>
                    <a:pt x="882" y="70"/>
                    <a:pt x="612"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 name="Google Shape;1166;p5"/>
            <p:cNvSpPr/>
            <p:nvPr/>
          </p:nvSpPr>
          <p:spPr>
            <a:xfrm>
              <a:off x="6267150" y="2025825"/>
              <a:ext cx="132500" cy="124375"/>
            </a:xfrm>
            <a:custGeom>
              <a:avLst/>
              <a:gdLst/>
              <a:ahLst/>
              <a:cxnLst/>
              <a:rect l="l" t="t" r="r" b="b"/>
              <a:pathLst>
                <a:path w="5300" h="4975" extrusionOk="0">
                  <a:moveTo>
                    <a:pt x="4175" y="1"/>
                  </a:moveTo>
                  <a:lnTo>
                    <a:pt x="4175" y="1"/>
                  </a:lnTo>
                  <a:cubicBezTo>
                    <a:pt x="4462" y="238"/>
                    <a:pt x="4687" y="538"/>
                    <a:pt x="4899" y="851"/>
                  </a:cubicBezTo>
                  <a:cubicBezTo>
                    <a:pt x="4874" y="851"/>
                    <a:pt x="4837" y="863"/>
                    <a:pt x="4812" y="863"/>
                  </a:cubicBezTo>
                  <a:cubicBezTo>
                    <a:pt x="4537" y="563"/>
                    <a:pt x="4212" y="326"/>
                    <a:pt x="3800" y="226"/>
                  </a:cubicBezTo>
                  <a:lnTo>
                    <a:pt x="3800" y="226"/>
                  </a:lnTo>
                  <a:cubicBezTo>
                    <a:pt x="4087" y="401"/>
                    <a:pt x="4337" y="626"/>
                    <a:pt x="4587" y="876"/>
                  </a:cubicBezTo>
                  <a:lnTo>
                    <a:pt x="4425" y="876"/>
                  </a:lnTo>
                  <a:cubicBezTo>
                    <a:pt x="4175" y="676"/>
                    <a:pt x="3887" y="513"/>
                    <a:pt x="3562" y="476"/>
                  </a:cubicBezTo>
                  <a:lnTo>
                    <a:pt x="3562" y="476"/>
                  </a:lnTo>
                  <a:cubicBezTo>
                    <a:pt x="3800" y="551"/>
                    <a:pt x="3987" y="738"/>
                    <a:pt x="4175" y="888"/>
                  </a:cubicBezTo>
                  <a:cubicBezTo>
                    <a:pt x="4112" y="901"/>
                    <a:pt x="4050" y="901"/>
                    <a:pt x="3987" y="913"/>
                  </a:cubicBezTo>
                  <a:cubicBezTo>
                    <a:pt x="3775" y="788"/>
                    <a:pt x="3537" y="701"/>
                    <a:pt x="3300" y="663"/>
                  </a:cubicBezTo>
                  <a:lnTo>
                    <a:pt x="3300" y="663"/>
                  </a:lnTo>
                  <a:cubicBezTo>
                    <a:pt x="3462" y="751"/>
                    <a:pt x="3625" y="838"/>
                    <a:pt x="3787" y="938"/>
                  </a:cubicBezTo>
                  <a:cubicBezTo>
                    <a:pt x="3712" y="951"/>
                    <a:pt x="3625" y="963"/>
                    <a:pt x="3537" y="988"/>
                  </a:cubicBezTo>
                  <a:cubicBezTo>
                    <a:pt x="3362" y="913"/>
                    <a:pt x="3175" y="851"/>
                    <a:pt x="2962" y="826"/>
                  </a:cubicBezTo>
                  <a:lnTo>
                    <a:pt x="2962" y="826"/>
                  </a:lnTo>
                  <a:cubicBezTo>
                    <a:pt x="3100" y="888"/>
                    <a:pt x="3237" y="963"/>
                    <a:pt x="3387" y="1038"/>
                  </a:cubicBezTo>
                  <a:cubicBezTo>
                    <a:pt x="3362" y="1051"/>
                    <a:pt x="3337" y="1063"/>
                    <a:pt x="3325" y="1063"/>
                  </a:cubicBezTo>
                  <a:cubicBezTo>
                    <a:pt x="3262" y="1088"/>
                    <a:pt x="3212" y="1113"/>
                    <a:pt x="3162" y="1138"/>
                  </a:cubicBezTo>
                  <a:cubicBezTo>
                    <a:pt x="2975" y="1038"/>
                    <a:pt x="2787" y="926"/>
                    <a:pt x="2600" y="826"/>
                  </a:cubicBezTo>
                  <a:lnTo>
                    <a:pt x="2600" y="826"/>
                  </a:lnTo>
                  <a:cubicBezTo>
                    <a:pt x="2737" y="963"/>
                    <a:pt x="2887" y="1101"/>
                    <a:pt x="3050" y="1213"/>
                  </a:cubicBezTo>
                  <a:cubicBezTo>
                    <a:pt x="3012" y="1238"/>
                    <a:pt x="2962" y="1263"/>
                    <a:pt x="2925" y="1301"/>
                  </a:cubicBezTo>
                  <a:cubicBezTo>
                    <a:pt x="2787" y="1201"/>
                    <a:pt x="2525" y="1038"/>
                    <a:pt x="2375" y="926"/>
                  </a:cubicBezTo>
                  <a:lnTo>
                    <a:pt x="2375" y="926"/>
                  </a:lnTo>
                  <a:cubicBezTo>
                    <a:pt x="2500" y="1088"/>
                    <a:pt x="2650" y="1226"/>
                    <a:pt x="2812" y="1363"/>
                  </a:cubicBezTo>
                  <a:cubicBezTo>
                    <a:pt x="2787" y="1388"/>
                    <a:pt x="2762" y="1401"/>
                    <a:pt x="2725" y="1413"/>
                  </a:cubicBezTo>
                  <a:cubicBezTo>
                    <a:pt x="2725" y="1413"/>
                    <a:pt x="2725" y="1426"/>
                    <a:pt x="2712" y="1426"/>
                  </a:cubicBezTo>
                  <a:cubicBezTo>
                    <a:pt x="2538" y="1288"/>
                    <a:pt x="2350" y="1151"/>
                    <a:pt x="2125" y="1001"/>
                  </a:cubicBezTo>
                  <a:lnTo>
                    <a:pt x="2125" y="1001"/>
                  </a:lnTo>
                  <a:cubicBezTo>
                    <a:pt x="2275" y="1163"/>
                    <a:pt x="2413" y="1338"/>
                    <a:pt x="2575" y="1500"/>
                  </a:cubicBezTo>
                  <a:cubicBezTo>
                    <a:pt x="2525" y="1525"/>
                    <a:pt x="2488" y="1550"/>
                    <a:pt x="2450" y="1563"/>
                  </a:cubicBezTo>
                  <a:cubicBezTo>
                    <a:pt x="2300" y="1463"/>
                    <a:pt x="2150" y="1351"/>
                    <a:pt x="2013" y="1226"/>
                  </a:cubicBezTo>
                  <a:lnTo>
                    <a:pt x="2013" y="1226"/>
                  </a:lnTo>
                  <a:cubicBezTo>
                    <a:pt x="2088" y="1363"/>
                    <a:pt x="2213" y="1500"/>
                    <a:pt x="2338" y="1625"/>
                  </a:cubicBezTo>
                  <a:cubicBezTo>
                    <a:pt x="2313" y="1650"/>
                    <a:pt x="2275" y="1663"/>
                    <a:pt x="2238" y="1688"/>
                  </a:cubicBezTo>
                  <a:cubicBezTo>
                    <a:pt x="2138" y="1600"/>
                    <a:pt x="2038" y="1513"/>
                    <a:pt x="1938" y="1413"/>
                  </a:cubicBezTo>
                  <a:lnTo>
                    <a:pt x="1938" y="1413"/>
                  </a:lnTo>
                  <a:cubicBezTo>
                    <a:pt x="1988" y="1538"/>
                    <a:pt x="2063" y="1638"/>
                    <a:pt x="2150" y="1738"/>
                  </a:cubicBezTo>
                  <a:cubicBezTo>
                    <a:pt x="2100" y="1775"/>
                    <a:pt x="2038" y="1813"/>
                    <a:pt x="1975" y="1850"/>
                  </a:cubicBezTo>
                  <a:cubicBezTo>
                    <a:pt x="1888" y="1788"/>
                    <a:pt x="1813" y="1725"/>
                    <a:pt x="1725" y="1663"/>
                  </a:cubicBezTo>
                  <a:lnTo>
                    <a:pt x="1725" y="1663"/>
                  </a:lnTo>
                  <a:cubicBezTo>
                    <a:pt x="1788" y="1738"/>
                    <a:pt x="1850" y="1813"/>
                    <a:pt x="1925" y="1888"/>
                  </a:cubicBezTo>
                  <a:cubicBezTo>
                    <a:pt x="1875" y="1925"/>
                    <a:pt x="1825" y="1963"/>
                    <a:pt x="1775" y="2000"/>
                  </a:cubicBezTo>
                  <a:cubicBezTo>
                    <a:pt x="1688" y="1950"/>
                    <a:pt x="1588" y="1900"/>
                    <a:pt x="1500" y="1863"/>
                  </a:cubicBezTo>
                  <a:lnTo>
                    <a:pt x="1500" y="1863"/>
                  </a:lnTo>
                  <a:cubicBezTo>
                    <a:pt x="1563" y="1925"/>
                    <a:pt x="1638" y="1988"/>
                    <a:pt x="1713" y="2050"/>
                  </a:cubicBezTo>
                  <a:cubicBezTo>
                    <a:pt x="1650" y="2100"/>
                    <a:pt x="1600" y="2163"/>
                    <a:pt x="1538" y="2213"/>
                  </a:cubicBezTo>
                  <a:cubicBezTo>
                    <a:pt x="1613" y="2175"/>
                    <a:pt x="1700" y="2125"/>
                    <a:pt x="1775" y="2088"/>
                  </a:cubicBezTo>
                  <a:cubicBezTo>
                    <a:pt x="1800" y="2113"/>
                    <a:pt x="1838" y="2138"/>
                    <a:pt x="1863" y="2150"/>
                  </a:cubicBezTo>
                  <a:cubicBezTo>
                    <a:pt x="1900" y="2138"/>
                    <a:pt x="1925" y="2113"/>
                    <a:pt x="1950" y="2100"/>
                  </a:cubicBezTo>
                  <a:cubicBezTo>
                    <a:pt x="1925" y="2088"/>
                    <a:pt x="1888" y="2063"/>
                    <a:pt x="1863" y="2050"/>
                  </a:cubicBezTo>
                  <a:cubicBezTo>
                    <a:pt x="1913" y="2025"/>
                    <a:pt x="1975" y="2000"/>
                    <a:pt x="2025" y="1975"/>
                  </a:cubicBezTo>
                  <a:cubicBezTo>
                    <a:pt x="2050" y="1988"/>
                    <a:pt x="2075" y="2013"/>
                    <a:pt x="2100" y="2025"/>
                  </a:cubicBezTo>
                  <a:cubicBezTo>
                    <a:pt x="2125" y="2025"/>
                    <a:pt x="2150" y="2013"/>
                    <a:pt x="2175" y="2000"/>
                  </a:cubicBezTo>
                  <a:cubicBezTo>
                    <a:pt x="2150" y="1988"/>
                    <a:pt x="2125" y="1963"/>
                    <a:pt x="2100" y="1938"/>
                  </a:cubicBezTo>
                  <a:cubicBezTo>
                    <a:pt x="2163" y="1913"/>
                    <a:pt x="2225" y="1888"/>
                    <a:pt x="2288" y="1863"/>
                  </a:cubicBezTo>
                  <a:cubicBezTo>
                    <a:pt x="2325" y="1888"/>
                    <a:pt x="2350" y="1913"/>
                    <a:pt x="2388" y="1938"/>
                  </a:cubicBezTo>
                  <a:cubicBezTo>
                    <a:pt x="2425" y="1913"/>
                    <a:pt x="2475" y="1900"/>
                    <a:pt x="2525" y="1888"/>
                  </a:cubicBezTo>
                  <a:cubicBezTo>
                    <a:pt x="2488" y="1863"/>
                    <a:pt x="2450" y="1838"/>
                    <a:pt x="2413" y="1813"/>
                  </a:cubicBezTo>
                  <a:cubicBezTo>
                    <a:pt x="2450" y="1800"/>
                    <a:pt x="2475" y="1788"/>
                    <a:pt x="2513" y="1775"/>
                  </a:cubicBezTo>
                  <a:cubicBezTo>
                    <a:pt x="2550" y="1800"/>
                    <a:pt x="2600" y="1838"/>
                    <a:pt x="2638" y="1863"/>
                  </a:cubicBezTo>
                  <a:cubicBezTo>
                    <a:pt x="2650" y="1863"/>
                    <a:pt x="2663" y="1863"/>
                    <a:pt x="2663" y="1850"/>
                  </a:cubicBezTo>
                  <a:cubicBezTo>
                    <a:pt x="2700" y="1825"/>
                    <a:pt x="2725" y="1813"/>
                    <a:pt x="2750" y="1788"/>
                  </a:cubicBezTo>
                  <a:cubicBezTo>
                    <a:pt x="2725" y="1763"/>
                    <a:pt x="2688" y="1738"/>
                    <a:pt x="2663" y="1713"/>
                  </a:cubicBezTo>
                  <a:cubicBezTo>
                    <a:pt x="2688" y="1700"/>
                    <a:pt x="2725" y="1688"/>
                    <a:pt x="2762" y="1675"/>
                  </a:cubicBezTo>
                  <a:cubicBezTo>
                    <a:pt x="2787" y="1688"/>
                    <a:pt x="2812" y="1713"/>
                    <a:pt x="2825" y="1725"/>
                  </a:cubicBezTo>
                  <a:cubicBezTo>
                    <a:pt x="2875" y="1688"/>
                    <a:pt x="2925" y="1650"/>
                    <a:pt x="2987" y="1625"/>
                  </a:cubicBezTo>
                  <a:cubicBezTo>
                    <a:pt x="2975" y="1613"/>
                    <a:pt x="2962" y="1600"/>
                    <a:pt x="2950" y="1588"/>
                  </a:cubicBezTo>
                  <a:cubicBezTo>
                    <a:pt x="2975" y="1575"/>
                    <a:pt x="3012" y="1563"/>
                    <a:pt x="3050" y="1538"/>
                  </a:cubicBezTo>
                  <a:cubicBezTo>
                    <a:pt x="3062" y="1550"/>
                    <a:pt x="3075" y="1550"/>
                    <a:pt x="3075" y="1563"/>
                  </a:cubicBezTo>
                  <a:cubicBezTo>
                    <a:pt x="3112" y="1538"/>
                    <a:pt x="3150" y="1513"/>
                    <a:pt x="3187" y="1500"/>
                  </a:cubicBezTo>
                  <a:cubicBezTo>
                    <a:pt x="3187" y="1488"/>
                    <a:pt x="3175" y="1488"/>
                    <a:pt x="3175" y="1488"/>
                  </a:cubicBezTo>
                  <a:cubicBezTo>
                    <a:pt x="3225" y="1451"/>
                    <a:pt x="3275" y="1426"/>
                    <a:pt x="3337" y="1401"/>
                  </a:cubicBezTo>
                  <a:cubicBezTo>
                    <a:pt x="3337" y="1401"/>
                    <a:pt x="3350" y="1413"/>
                    <a:pt x="3350" y="1413"/>
                  </a:cubicBezTo>
                  <a:cubicBezTo>
                    <a:pt x="3400" y="1388"/>
                    <a:pt x="3450" y="1363"/>
                    <a:pt x="3500" y="1338"/>
                  </a:cubicBezTo>
                  <a:cubicBezTo>
                    <a:pt x="3487" y="1338"/>
                    <a:pt x="3475" y="1326"/>
                    <a:pt x="3462" y="1326"/>
                  </a:cubicBezTo>
                  <a:cubicBezTo>
                    <a:pt x="3475" y="1313"/>
                    <a:pt x="3487" y="1301"/>
                    <a:pt x="3500" y="1301"/>
                  </a:cubicBezTo>
                  <a:cubicBezTo>
                    <a:pt x="3537" y="1276"/>
                    <a:pt x="3612" y="1251"/>
                    <a:pt x="3712" y="1226"/>
                  </a:cubicBezTo>
                  <a:cubicBezTo>
                    <a:pt x="3725" y="1238"/>
                    <a:pt x="3725" y="1238"/>
                    <a:pt x="3737" y="1238"/>
                  </a:cubicBezTo>
                  <a:cubicBezTo>
                    <a:pt x="3787" y="1226"/>
                    <a:pt x="3850" y="1201"/>
                    <a:pt x="3900" y="1188"/>
                  </a:cubicBezTo>
                  <a:cubicBezTo>
                    <a:pt x="3887" y="1188"/>
                    <a:pt x="3887" y="1176"/>
                    <a:pt x="3887" y="1176"/>
                  </a:cubicBezTo>
                  <a:cubicBezTo>
                    <a:pt x="3937" y="1163"/>
                    <a:pt x="3987" y="1151"/>
                    <a:pt x="4037" y="1138"/>
                  </a:cubicBezTo>
                  <a:cubicBezTo>
                    <a:pt x="4212" y="1076"/>
                    <a:pt x="4387" y="1026"/>
                    <a:pt x="4575" y="988"/>
                  </a:cubicBezTo>
                  <a:cubicBezTo>
                    <a:pt x="4612" y="976"/>
                    <a:pt x="4637" y="976"/>
                    <a:pt x="4674" y="963"/>
                  </a:cubicBezTo>
                  <a:cubicBezTo>
                    <a:pt x="4674" y="963"/>
                    <a:pt x="4687" y="963"/>
                    <a:pt x="4687" y="976"/>
                  </a:cubicBezTo>
                  <a:cubicBezTo>
                    <a:pt x="4749" y="963"/>
                    <a:pt x="4812" y="951"/>
                    <a:pt x="4874" y="951"/>
                  </a:cubicBezTo>
                  <a:lnTo>
                    <a:pt x="4887" y="951"/>
                  </a:lnTo>
                  <a:cubicBezTo>
                    <a:pt x="4874" y="938"/>
                    <a:pt x="4862" y="913"/>
                    <a:pt x="4849" y="901"/>
                  </a:cubicBezTo>
                  <a:cubicBezTo>
                    <a:pt x="4874" y="901"/>
                    <a:pt x="4899" y="888"/>
                    <a:pt x="4924" y="876"/>
                  </a:cubicBezTo>
                  <a:cubicBezTo>
                    <a:pt x="4937" y="901"/>
                    <a:pt x="4949" y="926"/>
                    <a:pt x="4962" y="938"/>
                  </a:cubicBezTo>
                  <a:cubicBezTo>
                    <a:pt x="5042" y="938"/>
                    <a:pt x="5138" y="922"/>
                    <a:pt x="5231" y="922"/>
                  </a:cubicBezTo>
                  <a:cubicBezTo>
                    <a:pt x="5254" y="922"/>
                    <a:pt x="5277" y="923"/>
                    <a:pt x="5299" y="926"/>
                  </a:cubicBezTo>
                  <a:cubicBezTo>
                    <a:pt x="5137" y="626"/>
                    <a:pt x="4937" y="351"/>
                    <a:pt x="4674" y="113"/>
                  </a:cubicBezTo>
                  <a:lnTo>
                    <a:pt x="4674" y="113"/>
                  </a:lnTo>
                  <a:cubicBezTo>
                    <a:pt x="4787" y="301"/>
                    <a:pt x="4899" y="501"/>
                    <a:pt x="5012" y="701"/>
                  </a:cubicBezTo>
                  <a:cubicBezTo>
                    <a:pt x="4799" y="401"/>
                    <a:pt x="4525" y="151"/>
                    <a:pt x="4175" y="1"/>
                  </a:cubicBezTo>
                  <a:close/>
                  <a:moveTo>
                    <a:pt x="1138" y="2125"/>
                  </a:moveTo>
                  <a:lnTo>
                    <a:pt x="1138" y="2125"/>
                  </a:lnTo>
                  <a:cubicBezTo>
                    <a:pt x="1275" y="2200"/>
                    <a:pt x="1413" y="2250"/>
                    <a:pt x="1550" y="2300"/>
                  </a:cubicBezTo>
                  <a:cubicBezTo>
                    <a:pt x="1525" y="2325"/>
                    <a:pt x="1500" y="2363"/>
                    <a:pt x="1488" y="2388"/>
                  </a:cubicBezTo>
                  <a:cubicBezTo>
                    <a:pt x="1363" y="2363"/>
                    <a:pt x="1238" y="2338"/>
                    <a:pt x="1113" y="2313"/>
                  </a:cubicBezTo>
                  <a:lnTo>
                    <a:pt x="1113" y="2313"/>
                  </a:lnTo>
                  <a:cubicBezTo>
                    <a:pt x="1213" y="2363"/>
                    <a:pt x="1325" y="2413"/>
                    <a:pt x="1438" y="2450"/>
                  </a:cubicBezTo>
                  <a:cubicBezTo>
                    <a:pt x="1413" y="2488"/>
                    <a:pt x="1375" y="2538"/>
                    <a:pt x="1363" y="2575"/>
                  </a:cubicBezTo>
                  <a:cubicBezTo>
                    <a:pt x="1225" y="2475"/>
                    <a:pt x="1075" y="2388"/>
                    <a:pt x="925" y="2338"/>
                  </a:cubicBezTo>
                  <a:lnTo>
                    <a:pt x="925" y="2338"/>
                  </a:lnTo>
                  <a:cubicBezTo>
                    <a:pt x="1050" y="2438"/>
                    <a:pt x="1188" y="2550"/>
                    <a:pt x="1325" y="2650"/>
                  </a:cubicBezTo>
                  <a:cubicBezTo>
                    <a:pt x="1275" y="2725"/>
                    <a:pt x="1250" y="2813"/>
                    <a:pt x="1213" y="2900"/>
                  </a:cubicBezTo>
                  <a:cubicBezTo>
                    <a:pt x="1050" y="2700"/>
                    <a:pt x="863" y="2525"/>
                    <a:pt x="663" y="2363"/>
                  </a:cubicBezTo>
                  <a:lnTo>
                    <a:pt x="663" y="2363"/>
                  </a:lnTo>
                  <a:cubicBezTo>
                    <a:pt x="813" y="2588"/>
                    <a:pt x="988" y="2825"/>
                    <a:pt x="1163" y="3050"/>
                  </a:cubicBezTo>
                  <a:cubicBezTo>
                    <a:pt x="1150" y="3100"/>
                    <a:pt x="1138" y="3163"/>
                    <a:pt x="1113" y="3213"/>
                  </a:cubicBezTo>
                  <a:cubicBezTo>
                    <a:pt x="950" y="2950"/>
                    <a:pt x="763" y="2700"/>
                    <a:pt x="513" y="2500"/>
                  </a:cubicBezTo>
                  <a:lnTo>
                    <a:pt x="513" y="2500"/>
                  </a:lnTo>
                  <a:cubicBezTo>
                    <a:pt x="701" y="2788"/>
                    <a:pt x="875" y="3100"/>
                    <a:pt x="1063" y="3412"/>
                  </a:cubicBezTo>
                  <a:cubicBezTo>
                    <a:pt x="1038" y="3475"/>
                    <a:pt x="1025" y="3550"/>
                    <a:pt x="1000" y="3625"/>
                  </a:cubicBezTo>
                  <a:cubicBezTo>
                    <a:pt x="863" y="3425"/>
                    <a:pt x="701" y="3225"/>
                    <a:pt x="526" y="3038"/>
                  </a:cubicBezTo>
                  <a:lnTo>
                    <a:pt x="526" y="3038"/>
                  </a:lnTo>
                  <a:cubicBezTo>
                    <a:pt x="638" y="3300"/>
                    <a:pt x="776" y="3562"/>
                    <a:pt x="938" y="3825"/>
                  </a:cubicBezTo>
                  <a:cubicBezTo>
                    <a:pt x="925" y="3875"/>
                    <a:pt x="913" y="3925"/>
                    <a:pt x="888" y="3962"/>
                  </a:cubicBezTo>
                  <a:cubicBezTo>
                    <a:pt x="738" y="3737"/>
                    <a:pt x="551" y="3537"/>
                    <a:pt x="313" y="3387"/>
                  </a:cubicBezTo>
                  <a:lnTo>
                    <a:pt x="313" y="3387"/>
                  </a:lnTo>
                  <a:cubicBezTo>
                    <a:pt x="488" y="3637"/>
                    <a:pt x="663" y="3887"/>
                    <a:pt x="838" y="4150"/>
                  </a:cubicBezTo>
                  <a:cubicBezTo>
                    <a:pt x="825" y="4175"/>
                    <a:pt x="813" y="4200"/>
                    <a:pt x="801" y="4225"/>
                  </a:cubicBezTo>
                  <a:cubicBezTo>
                    <a:pt x="613" y="3962"/>
                    <a:pt x="401" y="3725"/>
                    <a:pt x="138" y="3525"/>
                  </a:cubicBezTo>
                  <a:lnTo>
                    <a:pt x="138" y="3525"/>
                  </a:lnTo>
                  <a:cubicBezTo>
                    <a:pt x="338" y="3825"/>
                    <a:pt x="526" y="4137"/>
                    <a:pt x="726" y="4437"/>
                  </a:cubicBezTo>
                  <a:cubicBezTo>
                    <a:pt x="713" y="4475"/>
                    <a:pt x="701" y="4500"/>
                    <a:pt x="688" y="4537"/>
                  </a:cubicBezTo>
                  <a:cubicBezTo>
                    <a:pt x="501" y="4250"/>
                    <a:pt x="276" y="3987"/>
                    <a:pt x="1" y="3775"/>
                  </a:cubicBezTo>
                  <a:lnTo>
                    <a:pt x="1" y="3775"/>
                  </a:lnTo>
                  <a:cubicBezTo>
                    <a:pt x="213" y="4075"/>
                    <a:pt x="401" y="4400"/>
                    <a:pt x="601" y="4725"/>
                  </a:cubicBezTo>
                  <a:cubicBezTo>
                    <a:pt x="563" y="4812"/>
                    <a:pt x="526" y="4887"/>
                    <a:pt x="488" y="4975"/>
                  </a:cubicBezTo>
                  <a:cubicBezTo>
                    <a:pt x="538" y="4912"/>
                    <a:pt x="588" y="4850"/>
                    <a:pt x="638" y="4787"/>
                  </a:cubicBezTo>
                  <a:cubicBezTo>
                    <a:pt x="726" y="4550"/>
                    <a:pt x="875" y="4325"/>
                    <a:pt x="1025" y="4125"/>
                  </a:cubicBezTo>
                  <a:cubicBezTo>
                    <a:pt x="1025" y="4125"/>
                    <a:pt x="1025" y="4112"/>
                    <a:pt x="1038" y="4100"/>
                  </a:cubicBezTo>
                  <a:cubicBezTo>
                    <a:pt x="1038" y="4062"/>
                    <a:pt x="1050" y="4037"/>
                    <a:pt x="1063" y="4000"/>
                  </a:cubicBezTo>
                  <a:cubicBezTo>
                    <a:pt x="1075" y="3925"/>
                    <a:pt x="1100" y="3850"/>
                    <a:pt x="1125" y="3775"/>
                  </a:cubicBezTo>
                  <a:cubicBezTo>
                    <a:pt x="1150" y="3712"/>
                    <a:pt x="1188" y="3625"/>
                    <a:pt x="1225" y="3537"/>
                  </a:cubicBezTo>
                  <a:cubicBezTo>
                    <a:pt x="1238" y="3512"/>
                    <a:pt x="1250" y="3487"/>
                    <a:pt x="1263" y="3462"/>
                  </a:cubicBezTo>
                  <a:cubicBezTo>
                    <a:pt x="1263" y="3450"/>
                    <a:pt x="1250" y="3450"/>
                    <a:pt x="1250" y="3450"/>
                  </a:cubicBezTo>
                  <a:cubicBezTo>
                    <a:pt x="1263" y="3425"/>
                    <a:pt x="1263" y="3400"/>
                    <a:pt x="1263" y="3387"/>
                  </a:cubicBezTo>
                  <a:cubicBezTo>
                    <a:pt x="1275" y="3337"/>
                    <a:pt x="1275" y="3288"/>
                    <a:pt x="1288" y="3250"/>
                  </a:cubicBezTo>
                  <a:cubicBezTo>
                    <a:pt x="1275" y="3163"/>
                    <a:pt x="1263" y="3075"/>
                    <a:pt x="1313" y="2975"/>
                  </a:cubicBezTo>
                  <a:cubicBezTo>
                    <a:pt x="1338" y="2900"/>
                    <a:pt x="1363" y="2838"/>
                    <a:pt x="1388" y="2775"/>
                  </a:cubicBezTo>
                  <a:cubicBezTo>
                    <a:pt x="1400" y="2750"/>
                    <a:pt x="1400" y="2725"/>
                    <a:pt x="1400" y="2713"/>
                  </a:cubicBezTo>
                  <a:lnTo>
                    <a:pt x="1413" y="2713"/>
                  </a:lnTo>
                  <a:cubicBezTo>
                    <a:pt x="1425" y="2700"/>
                    <a:pt x="1438" y="2675"/>
                    <a:pt x="1450" y="2650"/>
                  </a:cubicBezTo>
                  <a:cubicBezTo>
                    <a:pt x="1438" y="2650"/>
                    <a:pt x="1438" y="2638"/>
                    <a:pt x="1425" y="2638"/>
                  </a:cubicBezTo>
                  <a:cubicBezTo>
                    <a:pt x="1450" y="2575"/>
                    <a:pt x="1475" y="2525"/>
                    <a:pt x="1488" y="2463"/>
                  </a:cubicBezTo>
                  <a:cubicBezTo>
                    <a:pt x="1513" y="2475"/>
                    <a:pt x="1525" y="2475"/>
                    <a:pt x="1550" y="2475"/>
                  </a:cubicBezTo>
                  <a:cubicBezTo>
                    <a:pt x="1563" y="2463"/>
                    <a:pt x="1575" y="2438"/>
                    <a:pt x="1600" y="2413"/>
                  </a:cubicBezTo>
                  <a:cubicBezTo>
                    <a:pt x="1575" y="2400"/>
                    <a:pt x="1550" y="2400"/>
                    <a:pt x="1525" y="2388"/>
                  </a:cubicBezTo>
                  <a:cubicBezTo>
                    <a:pt x="1538" y="2363"/>
                    <a:pt x="1550" y="2338"/>
                    <a:pt x="1575" y="2313"/>
                  </a:cubicBezTo>
                  <a:cubicBezTo>
                    <a:pt x="1600" y="2325"/>
                    <a:pt x="1625" y="2325"/>
                    <a:pt x="1650" y="2338"/>
                  </a:cubicBezTo>
                  <a:cubicBezTo>
                    <a:pt x="1675" y="2313"/>
                    <a:pt x="1700" y="2288"/>
                    <a:pt x="1725" y="2263"/>
                  </a:cubicBezTo>
                  <a:cubicBezTo>
                    <a:pt x="1663" y="2250"/>
                    <a:pt x="1600" y="2238"/>
                    <a:pt x="1538" y="2213"/>
                  </a:cubicBezTo>
                  <a:cubicBezTo>
                    <a:pt x="1400" y="2188"/>
                    <a:pt x="1275" y="2150"/>
                    <a:pt x="1138" y="21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 name="Google Shape;1167;p5"/>
            <p:cNvSpPr/>
            <p:nvPr/>
          </p:nvSpPr>
          <p:spPr>
            <a:xfrm>
              <a:off x="6207800" y="2326375"/>
              <a:ext cx="72500" cy="78450"/>
            </a:xfrm>
            <a:custGeom>
              <a:avLst/>
              <a:gdLst/>
              <a:ahLst/>
              <a:cxnLst/>
              <a:rect l="l" t="t" r="r" b="b"/>
              <a:pathLst>
                <a:path w="2900" h="3138" extrusionOk="0">
                  <a:moveTo>
                    <a:pt x="0" y="1"/>
                  </a:moveTo>
                  <a:cubicBezTo>
                    <a:pt x="600" y="1488"/>
                    <a:pt x="1075" y="2550"/>
                    <a:pt x="2725" y="3075"/>
                  </a:cubicBezTo>
                  <a:cubicBezTo>
                    <a:pt x="2775" y="3087"/>
                    <a:pt x="2887" y="3137"/>
                    <a:pt x="2900" y="3137"/>
                  </a:cubicBezTo>
                  <a:cubicBezTo>
                    <a:pt x="2737" y="3012"/>
                    <a:pt x="2575" y="2900"/>
                    <a:pt x="2412" y="2787"/>
                  </a:cubicBezTo>
                  <a:cubicBezTo>
                    <a:pt x="1387" y="2125"/>
                    <a:pt x="825" y="10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 name="Google Shape;1168;p5"/>
            <p:cNvSpPr/>
            <p:nvPr/>
          </p:nvSpPr>
          <p:spPr>
            <a:xfrm>
              <a:off x="6207175" y="2348875"/>
              <a:ext cx="64700" cy="62825"/>
            </a:xfrm>
            <a:custGeom>
              <a:avLst/>
              <a:gdLst/>
              <a:ahLst/>
              <a:cxnLst/>
              <a:rect l="l" t="t" r="r" b="b"/>
              <a:pathLst>
                <a:path w="2588" h="2513" extrusionOk="0">
                  <a:moveTo>
                    <a:pt x="0" y="0"/>
                  </a:moveTo>
                  <a:lnTo>
                    <a:pt x="0" y="0"/>
                  </a:lnTo>
                  <a:cubicBezTo>
                    <a:pt x="263" y="538"/>
                    <a:pt x="550" y="1100"/>
                    <a:pt x="988" y="1550"/>
                  </a:cubicBezTo>
                  <a:cubicBezTo>
                    <a:pt x="1375" y="1975"/>
                    <a:pt x="2187" y="2437"/>
                    <a:pt x="2587" y="2512"/>
                  </a:cubicBezTo>
                  <a:cubicBezTo>
                    <a:pt x="1587" y="1825"/>
                    <a:pt x="725" y="8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 name="Google Shape;1169;p5"/>
            <p:cNvSpPr/>
            <p:nvPr/>
          </p:nvSpPr>
          <p:spPr>
            <a:xfrm>
              <a:off x="6211850" y="2372000"/>
              <a:ext cx="35650" cy="36575"/>
            </a:xfrm>
            <a:custGeom>
              <a:avLst/>
              <a:gdLst/>
              <a:ahLst/>
              <a:cxnLst/>
              <a:rect l="l" t="t" r="r" b="b"/>
              <a:pathLst>
                <a:path w="1426" h="1463" extrusionOk="0">
                  <a:moveTo>
                    <a:pt x="1" y="0"/>
                  </a:moveTo>
                  <a:lnTo>
                    <a:pt x="1" y="0"/>
                  </a:lnTo>
                  <a:cubicBezTo>
                    <a:pt x="238" y="650"/>
                    <a:pt x="888" y="1187"/>
                    <a:pt x="1425" y="1462"/>
                  </a:cubicBezTo>
                  <a:cubicBezTo>
                    <a:pt x="1125" y="1187"/>
                    <a:pt x="851" y="887"/>
                    <a:pt x="563" y="613"/>
                  </a:cubicBezTo>
                  <a:cubicBezTo>
                    <a:pt x="338" y="413"/>
                    <a:pt x="163" y="2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 name="Google Shape;1170;p5"/>
            <p:cNvSpPr/>
            <p:nvPr/>
          </p:nvSpPr>
          <p:spPr>
            <a:xfrm>
              <a:off x="6211225" y="2382925"/>
              <a:ext cx="14725" cy="15325"/>
            </a:xfrm>
            <a:custGeom>
              <a:avLst/>
              <a:gdLst/>
              <a:ahLst/>
              <a:cxnLst/>
              <a:rect l="l" t="t" r="r" b="b"/>
              <a:pathLst>
                <a:path w="589" h="613" extrusionOk="0">
                  <a:moveTo>
                    <a:pt x="1" y="1"/>
                  </a:moveTo>
                  <a:lnTo>
                    <a:pt x="1" y="1"/>
                  </a:lnTo>
                  <a:cubicBezTo>
                    <a:pt x="126" y="263"/>
                    <a:pt x="363" y="463"/>
                    <a:pt x="588" y="613"/>
                  </a:cubicBezTo>
                  <a:cubicBezTo>
                    <a:pt x="413" y="400"/>
                    <a:pt x="201"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 name="Google Shape;1171;p5"/>
            <p:cNvSpPr/>
            <p:nvPr/>
          </p:nvSpPr>
          <p:spPr>
            <a:xfrm>
              <a:off x="6149375" y="2362300"/>
              <a:ext cx="91875" cy="88125"/>
            </a:xfrm>
            <a:custGeom>
              <a:avLst/>
              <a:gdLst/>
              <a:ahLst/>
              <a:cxnLst/>
              <a:rect l="l" t="t" r="r" b="b"/>
              <a:pathLst>
                <a:path w="3675" h="3525" extrusionOk="0">
                  <a:moveTo>
                    <a:pt x="0" y="1"/>
                  </a:moveTo>
                  <a:lnTo>
                    <a:pt x="0" y="1"/>
                  </a:lnTo>
                  <a:cubicBezTo>
                    <a:pt x="775" y="1475"/>
                    <a:pt x="1900" y="2850"/>
                    <a:pt x="3512" y="3450"/>
                  </a:cubicBezTo>
                  <a:cubicBezTo>
                    <a:pt x="3562" y="3475"/>
                    <a:pt x="3649" y="3512"/>
                    <a:pt x="3674" y="3525"/>
                  </a:cubicBezTo>
                  <a:cubicBezTo>
                    <a:pt x="3525" y="3425"/>
                    <a:pt x="3375" y="3325"/>
                    <a:pt x="3225" y="3225"/>
                  </a:cubicBezTo>
                  <a:cubicBezTo>
                    <a:pt x="2112" y="2475"/>
                    <a:pt x="938" y="112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 name="Google Shape;1172;p5"/>
            <p:cNvSpPr/>
            <p:nvPr/>
          </p:nvSpPr>
          <p:spPr>
            <a:xfrm>
              <a:off x="6184050" y="2392925"/>
              <a:ext cx="50950" cy="44075"/>
            </a:xfrm>
            <a:custGeom>
              <a:avLst/>
              <a:gdLst/>
              <a:ahLst/>
              <a:cxnLst/>
              <a:rect l="l" t="t" r="r" b="b"/>
              <a:pathLst>
                <a:path w="2038" h="1763" extrusionOk="0">
                  <a:moveTo>
                    <a:pt x="1" y="0"/>
                  </a:moveTo>
                  <a:lnTo>
                    <a:pt x="1" y="0"/>
                  </a:lnTo>
                  <a:cubicBezTo>
                    <a:pt x="450" y="750"/>
                    <a:pt x="1313" y="1513"/>
                    <a:pt x="2038" y="1762"/>
                  </a:cubicBezTo>
                  <a:cubicBezTo>
                    <a:pt x="1338" y="1250"/>
                    <a:pt x="638" y="6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 name="Google Shape;1173;p5"/>
            <p:cNvSpPr/>
            <p:nvPr/>
          </p:nvSpPr>
          <p:spPr>
            <a:xfrm>
              <a:off x="6202175" y="2401050"/>
              <a:ext cx="22825" cy="19700"/>
            </a:xfrm>
            <a:custGeom>
              <a:avLst/>
              <a:gdLst/>
              <a:ahLst/>
              <a:cxnLst/>
              <a:rect l="l" t="t" r="r" b="b"/>
              <a:pathLst>
                <a:path w="913" h="788" extrusionOk="0">
                  <a:moveTo>
                    <a:pt x="0" y="0"/>
                  </a:moveTo>
                  <a:lnTo>
                    <a:pt x="0" y="0"/>
                  </a:lnTo>
                  <a:cubicBezTo>
                    <a:pt x="250" y="313"/>
                    <a:pt x="600" y="600"/>
                    <a:pt x="913" y="788"/>
                  </a:cubicBezTo>
                  <a:cubicBezTo>
                    <a:pt x="625" y="513"/>
                    <a:pt x="313"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 name="Google Shape;1174;p5"/>
            <p:cNvSpPr/>
            <p:nvPr/>
          </p:nvSpPr>
          <p:spPr>
            <a:xfrm>
              <a:off x="6241225" y="2342325"/>
              <a:ext cx="85000" cy="33450"/>
            </a:xfrm>
            <a:custGeom>
              <a:avLst/>
              <a:gdLst/>
              <a:ahLst/>
              <a:cxnLst/>
              <a:rect l="l" t="t" r="r" b="b"/>
              <a:pathLst>
                <a:path w="3400" h="1338" extrusionOk="0">
                  <a:moveTo>
                    <a:pt x="0" y="0"/>
                  </a:moveTo>
                  <a:lnTo>
                    <a:pt x="0" y="0"/>
                  </a:lnTo>
                  <a:cubicBezTo>
                    <a:pt x="525" y="362"/>
                    <a:pt x="1063" y="737"/>
                    <a:pt x="1675" y="937"/>
                  </a:cubicBezTo>
                  <a:cubicBezTo>
                    <a:pt x="2212" y="1112"/>
                    <a:pt x="2900" y="1212"/>
                    <a:pt x="3400" y="1337"/>
                  </a:cubicBezTo>
                  <a:cubicBezTo>
                    <a:pt x="2900" y="1087"/>
                    <a:pt x="2350" y="950"/>
                    <a:pt x="1825" y="762"/>
                  </a:cubicBezTo>
                  <a:cubicBezTo>
                    <a:pt x="1325" y="575"/>
                    <a:pt x="575"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 name="Google Shape;1175;p5"/>
            <p:cNvSpPr/>
            <p:nvPr/>
          </p:nvSpPr>
          <p:spPr>
            <a:xfrm>
              <a:off x="6256225" y="2357625"/>
              <a:ext cx="61250" cy="21275"/>
            </a:xfrm>
            <a:custGeom>
              <a:avLst/>
              <a:gdLst/>
              <a:ahLst/>
              <a:cxnLst/>
              <a:rect l="l" t="t" r="r" b="b"/>
              <a:pathLst>
                <a:path w="2450" h="851" extrusionOk="0">
                  <a:moveTo>
                    <a:pt x="0" y="0"/>
                  </a:moveTo>
                  <a:cubicBezTo>
                    <a:pt x="700" y="463"/>
                    <a:pt x="1725" y="850"/>
                    <a:pt x="2450" y="850"/>
                  </a:cubicBezTo>
                  <a:cubicBezTo>
                    <a:pt x="1525" y="550"/>
                    <a:pt x="913" y="3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 name="Google Shape;1176;p5"/>
            <p:cNvSpPr/>
            <p:nvPr/>
          </p:nvSpPr>
          <p:spPr>
            <a:xfrm>
              <a:off x="6269350" y="2369500"/>
              <a:ext cx="42200" cy="14400"/>
            </a:xfrm>
            <a:custGeom>
              <a:avLst/>
              <a:gdLst/>
              <a:ahLst/>
              <a:cxnLst/>
              <a:rect l="l" t="t" r="r" b="b"/>
              <a:pathLst>
                <a:path w="1688" h="576" extrusionOk="0">
                  <a:moveTo>
                    <a:pt x="0" y="0"/>
                  </a:moveTo>
                  <a:lnTo>
                    <a:pt x="0" y="0"/>
                  </a:lnTo>
                  <a:cubicBezTo>
                    <a:pt x="500" y="325"/>
                    <a:pt x="1100" y="488"/>
                    <a:pt x="1687" y="575"/>
                  </a:cubicBezTo>
                  <a:cubicBezTo>
                    <a:pt x="1137" y="338"/>
                    <a:pt x="563"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 name="Google Shape;1177;p5"/>
            <p:cNvSpPr/>
            <p:nvPr/>
          </p:nvSpPr>
          <p:spPr>
            <a:xfrm>
              <a:off x="6281850" y="2378875"/>
              <a:ext cx="24700" cy="10950"/>
            </a:xfrm>
            <a:custGeom>
              <a:avLst/>
              <a:gdLst/>
              <a:ahLst/>
              <a:cxnLst/>
              <a:rect l="l" t="t" r="r" b="b"/>
              <a:pathLst>
                <a:path w="988" h="438" extrusionOk="0">
                  <a:moveTo>
                    <a:pt x="0" y="0"/>
                  </a:moveTo>
                  <a:lnTo>
                    <a:pt x="0" y="0"/>
                  </a:lnTo>
                  <a:cubicBezTo>
                    <a:pt x="287" y="225"/>
                    <a:pt x="675" y="350"/>
                    <a:pt x="987" y="438"/>
                  </a:cubicBezTo>
                  <a:cubicBezTo>
                    <a:pt x="675" y="263"/>
                    <a:pt x="337" y="1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 name="Google Shape;1178;p5"/>
            <p:cNvSpPr/>
            <p:nvPr/>
          </p:nvSpPr>
          <p:spPr>
            <a:xfrm>
              <a:off x="6266850" y="2258825"/>
              <a:ext cx="10025" cy="23575"/>
            </a:xfrm>
            <a:custGeom>
              <a:avLst/>
              <a:gdLst/>
              <a:ahLst/>
              <a:cxnLst/>
              <a:rect l="l" t="t" r="r" b="b"/>
              <a:pathLst>
                <a:path w="401" h="943" extrusionOk="0">
                  <a:moveTo>
                    <a:pt x="125" y="0"/>
                  </a:moveTo>
                  <a:cubicBezTo>
                    <a:pt x="117" y="0"/>
                    <a:pt x="109" y="1"/>
                    <a:pt x="100" y="3"/>
                  </a:cubicBezTo>
                  <a:cubicBezTo>
                    <a:pt x="38" y="3"/>
                    <a:pt x="0" y="53"/>
                    <a:pt x="13" y="103"/>
                  </a:cubicBezTo>
                  <a:cubicBezTo>
                    <a:pt x="13" y="353"/>
                    <a:pt x="50" y="603"/>
                    <a:pt x="88" y="853"/>
                  </a:cubicBezTo>
                  <a:cubicBezTo>
                    <a:pt x="106" y="908"/>
                    <a:pt x="158" y="943"/>
                    <a:pt x="214" y="943"/>
                  </a:cubicBezTo>
                  <a:cubicBezTo>
                    <a:pt x="234" y="943"/>
                    <a:pt x="255" y="938"/>
                    <a:pt x="275" y="928"/>
                  </a:cubicBezTo>
                  <a:cubicBezTo>
                    <a:pt x="288" y="928"/>
                    <a:pt x="300" y="916"/>
                    <a:pt x="313" y="903"/>
                  </a:cubicBezTo>
                  <a:cubicBezTo>
                    <a:pt x="400" y="716"/>
                    <a:pt x="288" y="428"/>
                    <a:pt x="225" y="203"/>
                  </a:cubicBezTo>
                  <a:cubicBezTo>
                    <a:pt x="225" y="191"/>
                    <a:pt x="225" y="191"/>
                    <a:pt x="225" y="191"/>
                  </a:cubicBezTo>
                  <a:cubicBezTo>
                    <a:pt x="225" y="111"/>
                    <a:pt x="204"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 name="Google Shape;1179;p5"/>
            <p:cNvSpPr/>
            <p:nvPr/>
          </p:nvSpPr>
          <p:spPr>
            <a:xfrm>
              <a:off x="6275600" y="2254100"/>
              <a:ext cx="27825" cy="20750"/>
            </a:xfrm>
            <a:custGeom>
              <a:avLst/>
              <a:gdLst/>
              <a:ahLst/>
              <a:cxnLst/>
              <a:rect l="l" t="t" r="r" b="b"/>
              <a:pathLst>
                <a:path w="1113" h="830" extrusionOk="0">
                  <a:moveTo>
                    <a:pt x="78" y="1"/>
                  </a:moveTo>
                  <a:cubicBezTo>
                    <a:pt x="52" y="1"/>
                    <a:pt x="26" y="2"/>
                    <a:pt x="0" y="5"/>
                  </a:cubicBezTo>
                  <a:cubicBezTo>
                    <a:pt x="425" y="130"/>
                    <a:pt x="625" y="555"/>
                    <a:pt x="950" y="830"/>
                  </a:cubicBezTo>
                  <a:cubicBezTo>
                    <a:pt x="975" y="755"/>
                    <a:pt x="1000" y="680"/>
                    <a:pt x="1037" y="605"/>
                  </a:cubicBezTo>
                  <a:cubicBezTo>
                    <a:pt x="1062" y="567"/>
                    <a:pt x="1087" y="530"/>
                    <a:pt x="1112" y="492"/>
                  </a:cubicBezTo>
                  <a:cubicBezTo>
                    <a:pt x="1050" y="455"/>
                    <a:pt x="987" y="417"/>
                    <a:pt x="937" y="367"/>
                  </a:cubicBezTo>
                  <a:cubicBezTo>
                    <a:pt x="683" y="205"/>
                    <a:pt x="397"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 name="Google Shape;1180;p5"/>
            <p:cNvSpPr/>
            <p:nvPr/>
          </p:nvSpPr>
          <p:spPr>
            <a:xfrm>
              <a:off x="6279350" y="2249200"/>
              <a:ext cx="25325" cy="16600"/>
            </a:xfrm>
            <a:custGeom>
              <a:avLst/>
              <a:gdLst/>
              <a:ahLst/>
              <a:cxnLst/>
              <a:rect l="l" t="t" r="r" b="b"/>
              <a:pathLst>
                <a:path w="1013" h="664" extrusionOk="0">
                  <a:moveTo>
                    <a:pt x="160" y="1"/>
                  </a:moveTo>
                  <a:cubicBezTo>
                    <a:pt x="106" y="1"/>
                    <a:pt x="52" y="5"/>
                    <a:pt x="0" y="14"/>
                  </a:cubicBezTo>
                  <a:cubicBezTo>
                    <a:pt x="175" y="38"/>
                    <a:pt x="412" y="201"/>
                    <a:pt x="475" y="251"/>
                  </a:cubicBezTo>
                  <a:cubicBezTo>
                    <a:pt x="650" y="376"/>
                    <a:pt x="800" y="538"/>
                    <a:pt x="975" y="663"/>
                  </a:cubicBezTo>
                  <a:cubicBezTo>
                    <a:pt x="987" y="638"/>
                    <a:pt x="1000" y="626"/>
                    <a:pt x="1012" y="613"/>
                  </a:cubicBezTo>
                  <a:cubicBezTo>
                    <a:pt x="987" y="551"/>
                    <a:pt x="950" y="501"/>
                    <a:pt x="937" y="438"/>
                  </a:cubicBezTo>
                  <a:cubicBezTo>
                    <a:pt x="912" y="376"/>
                    <a:pt x="900" y="301"/>
                    <a:pt x="900" y="238"/>
                  </a:cubicBezTo>
                  <a:cubicBezTo>
                    <a:pt x="683" y="94"/>
                    <a:pt x="415"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 name="Google Shape;1181;p5"/>
            <p:cNvSpPr/>
            <p:nvPr/>
          </p:nvSpPr>
          <p:spPr>
            <a:xfrm>
              <a:off x="6280275" y="2236375"/>
              <a:ext cx="23150" cy="16600"/>
            </a:xfrm>
            <a:custGeom>
              <a:avLst/>
              <a:gdLst/>
              <a:ahLst/>
              <a:cxnLst/>
              <a:rect l="l" t="t" r="r" b="b"/>
              <a:pathLst>
                <a:path w="926" h="664" extrusionOk="0">
                  <a:moveTo>
                    <a:pt x="311" y="1"/>
                  </a:moveTo>
                  <a:cubicBezTo>
                    <a:pt x="195" y="1"/>
                    <a:pt x="85" y="34"/>
                    <a:pt x="1" y="114"/>
                  </a:cubicBezTo>
                  <a:cubicBezTo>
                    <a:pt x="37" y="95"/>
                    <a:pt x="79" y="87"/>
                    <a:pt x="123" y="87"/>
                  </a:cubicBezTo>
                  <a:cubicBezTo>
                    <a:pt x="305" y="87"/>
                    <a:pt x="525" y="224"/>
                    <a:pt x="575" y="264"/>
                  </a:cubicBezTo>
                  <a:cubicBezTo>
                    <a:pt x="481" y="230"/>
                    <a:pt x="379" y="207"/>
                    <a:pt x="278" y="207"/>
                  </a:cubicBezTo>
                  <a:cubicBezTo>
                    <a:pt x="192" y="207"/>
                    <a:pt x="106" y="224"/>
                    <a:pt x="26" y="264"/>
                  </a:cubicBezTo>
                  <a:cubicBezTo>
                    <a:pt x="325" y="264"/>
                    <a:pt x="550" y="502"/>
                    <a:pt x="800" y="639"/>
                  </a:cubicBezTo>
                  <a:cubicBezTo>
                    <a:pt x="813" y="651"/>
                    <a:pt x="838" y="664"/>
                    <a:pt x="863" y="664"/>
                  </a:cubicBezTo>
                  <a:cubicBezTo>
                    <a:pt x="863" y="576"/>
                    <a:pt x="875" y="489"/>
                    <a:pt x="900" y="414"/>
                  </a:cubicBezTo>
                  <a:cubicBezTo>
                    <a:pt x="888" y="402"/>
                    <a:pt x="875" y="402"/>
                    <a:pt x="863" y="402"/>
                  </a:cubicBezTo>
                  <a:cubicBezTo>
                    <a:pt x="900" y="377"/>
                    <a:pt x="925" y="327"/>
                    <a:pt x="913" y="277"/>
                  </a:cubicBezTo>
                  <a:cubicBezTo>
                    <a:pt x="789" y="128"/>
                    <a:pt x="539"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 name="Google Shape;1182;p5"/>
            <p:cNvSpPr/>
            <p:nvPr/>
          </p:nvSpPr>
          <p:spPr>
            <a:xfrm>
              <a:off x="6279650" y="2260775"/>
              <a:ext cx="25950" cy="52200"/>
            </a:xfrm>
            <a:custGeom>
              <a:avLst/>
              <a:gdLst/>
              <a:ahLst/>
              <a:cxnLst/>
              <a:rect l="l" t="t" r="r" b="b"/>
              <a:pathLst>
                <a:path w="1038" h="2088" extrusionOk="0">
                  <a:moveTo>
                    <a:pt x="1" y="0"/>
                  </a:moveTo>
                  <a:lnTo>
                    <a:pt x="1" y="0"/>
                  </a:lnTo>
                  <a:cubicBezTo>
                    <a:pt x="213" y="275"/>
                    <a:pt x="375" y="613"/>
                    <a:pt x="625" y="863"/>
                  </a:cubicBezTo>
                  <a:cubicBezTo>
                    <a:pt x="438" y="713"/>
                    <a:pt x="213" y="538"/>
                    <a:pt x="88" y="325"/>
                  </a:cubicBezTo>
                  <a:lnTo>
                    <a:pt x="88" y="325"/>
                  </a:lnTo>
                  <a:cubicBezTo>
                    <a:pt x="151" y="613"/>
                    <a:pt x="313" y="888"/>
                    <a:pt x="525" y="1100"/>
                  </a:cubicBezTo>
                  <a:cubicBezTo>
                    <a:pt x="363" y="1000"/>
                    <a:pt x="213" y="900"/>
                    <a:pt x="101" y="750"/>
                  </a:cubicBezTo>
                  <a:lnTo>
                    <a:pt x="101" y="750"/>
                  </a:lnTo>
                  <a:cubicBezTo>
                    <a:pt x="151" y="1038"/>
                    <a:pt x="475" y="1325"/>
                    <a:pt x="600" y="1475"/>
                  </a:cubicBezTo>
                  <a:cubicBezTo>
                    <a:pt x="613" y="1500"/>
                    <a:pt x="625" y="1512"/>
                    <a:pt x="638" y="1537"/>
                  </a:cubicBezTo>
                  <a:cubicBezTo>
                    <a:pt x="500" y="1413"/>
                    <a:pt x="350" y="1313"/>
                    <a:pt x="188" y="1225"/>
                  </a:cubicBezTo>
                  <a:lnTo>
                    <a:pt x="188" y="1225"/>
                  </a:lnTo>
                  <a:cubicBezTo>
                    <a:pt x="363" y="1413"/>
                    <a:pt x="513" y="1650"/>
                    <a:pt x="588" y="1825"/>
                  </a:cubicBezTo>
                  <a:cubicBezTo>
                    <a:pt x="613" y="1912"/>
                    <a:pt x="650" y="2000"/>
                    <a:pt x="688" y="2087"/>
                  </a:cubicBezTo>
                  <a:cubicBezTo>
                    <a:pt x="700" y="2087"/>
                    <a:pt x="700" y="2075"/>
                    <a:pt x="700" y="2075"/>
                  </a:cubicBezTo>
                  <a:cubicBezTo>
                    <a:pt x="713" y="2075"/>
                    <a:pt x="725" y="2062"/>
                    <a:pt x="738" y="2050"/>
                  </a:cubicBezTo>
                  <a:cubicBezTo>
                    <a:pt x="763" y="2037"/>
                    <a:pt x="788" y="2025"/>
                    <a:pt x="813" y="2025"/>
                  </a:cubicBezTo>
                  <a:cubicBezTo>
                    <a:pt x="838" y="2012"/>
                    <a:pt x="875" y="2012"/>
                    <a:pt x="900" y="2012"/>
                  </a:cubicBezTo>
                  <a:lnTo>
                    <a:pt x="963" y="2012"/>
                  </a:lnTo>
                  <a:cubicBezTo>
                    <a:pt x="963" y="2000"/>
                    <a:pt x="963" y="2000"/>
                    <a:pt x="963" y="1987"/>
                  </a:cubicBezTo>
                  <a:cubicBezTo>
                    <a:pt x="963" y="1975"/>
                    <a:pt x="950" y="1950"/>
                    <a:pt x="938" y="1937"/>
                  </a:cubicBezTo>
                  <a:cubicBezTo>
                    <a:pt x="938" y="1925"/>
                    <a:pt x="926" y="1913"/>
                    <a:pt x="925" y="1912"/>
                  </a:cubicBezTo>
                  <a:lnTo>
                    <a:pt x="925" y="1912"/>
                  </a:lnTo>
                  <a:cubicBezTo>
                    <a:pt x="938" y="1925"/>
                    <a:pt x="950" y="1937"/>
                    <a:pt x="963" y="1962"/>
                  </a:cubicBezTo>
                  <a:cubicBezTo>
                    <a:pt x="975" y="1862"/>
                    <a:pt x="975" y="1775"/>
                    <a:pt x="1000" y="1687"/>
                  </a:cubicBezTo>
                  <a:cubicBezTo>
                    <a:pt x="1013" y="1650"/>
                    <a:pt x="1013" y="1600"/>
                    <a:pt x="1025" y="1562"/>
                  </a:cubicBezTo>
                  <a:cubicBezTo>
                    <a:pt x="1025" y="1550"/>
                    <a:pt x="1038" y="1537"/>
                    <a:pt x="1038" y="1525"/>
                  </a:cubicBezTo>
                  <a:cubicBezTo>
                    <a:pt x="1013" y="1500"/>
                    <a:pt x="1000" y="1475"/>
                    <a:pt x="975" y="1450"/>
                  </a:cubicBezTo>
                  <a:lnTo>
                    <a:pt x="975" y="1450"/>
                  </a:lnTo>
                  <a:cubicBezTo>
                    <a:pt x="988" y="1450"/>
                    <a:pt x="1000" y="1462"/>
                    <a:pt x="1013" y="1462"/>
                  </a:cubicBezTo>
                  <a:cubicBezTo>
                    <a:pt x="1013" y="1475"/>
                    <a:pt x="1025" y="1475"/>
                    <a:pt x="1038" y="1475"/>
                  </a:cubicBezTo>
                  <a:cubicBezTo>
                    <a:pt x="975" y="1437"/>
                    <a:pt x="913" y="1375"/>
                    <a:pt x="863" y="1313"/>
                  </a:cubicBezTo>
                  <a:cubicBezTo>
                    <a:pt x="763" y="1150"/>
                    <a:pt x="738" y="950"/>
                    <a:pt x="763" y="763"/>
                  </a:cubicBezTo>
                  <a:cubicBezTo>
                    <a:pt x="763" y="763"/>
                    <a:pt x="763" y="750"/>
                    <a:pt x="763" y="750"/>
                  </a:cubicBezTo>
                  <a:cubicBezTo>
                    <a:pt x="763" y="725"/>
                    <a:pt x="763" y="688"/>
                    <a:pt x="775" y="663"/>
                  </a:cubicBezTo>
                  <a:cubicBezTo>
                    <a:pt x="775" y="638"/>
                    <a:pt x="775" y="613"/>
                    <a:pt x="788" y="588"/>
                  </a:cubicBezTo>
                  <a:cubicBezTo>
                    <a:pt x="538" y="400"/>
                    <a:pt x="301" y="2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 name="Google Shape;1183;p5"/>
            <p:cNvSpPr/>
            <p:nvPr/>
          </p:nvSpPr>
          <p:spPr>
            <a:xfrm>
              <a:off x="6280275" y="2228650"/>
              <a:ext cx="17825" cy="8100"/>
            </a:xfrm>
            <a:custGeom>
              <a:avLst/>
              <a:gdLst/>
              <a:ahLst/>
              <a:cxnLst/>
              <a:rect l="l" t="t" r="r" b="b"/>
              <a:pathLst>
                <a:path w="713" h="324" extrusionOk="0">
                  <a:moveTo>
                    <a:pt x="430" y="0"/>
                  </a:moveTo>
                  <a:cubicBezTo>
                    <a:pt x="346" y="0"/>
                    <a:pt x="264" y="31"/>
                    <a:pt x="188" y="73"/>
                  </a:cubicBezTo>
                  <a:cubicBezTo>
                    <a:pt x="113" y="111"/>
                    <a:pt x="13" y="161"/>
                    <a:pt x="1" y="248"/>
                  </a:cubicBezTo>
                  <a:cubicBezTo>
                    <a:pt x="23" y="215"/>
                    <a:pt x="55" y="201"/>
                    <a:pt x="96" y="190"/>
                  </a:cubicBezTo>
                  <a:lnTo>
                    <a:pt x="96" y="190"/>
                  </a:lnTo>
                  <a:cubicBezTo>
                    <a:pt x="86" y="195"/>
                    <a:pt x="76" y="203"/>
                    <a:pt x="76" y="211"/>
                  </a:cubicBezTo>
                  <a:cubicBezTo>
                    <a:pt x="99" y="195"/>
                    <a:pt x="130" y="189"/>
                    <a:pt x="164" y="189"/>
                  </a:cubicBezTo>
                  <a:cubicBezTo>
                    <a:pt x="239" y="189"/>
                    <a:pt x="325" y="218"/>
                    <a:pt x="350" y="236"/>
                  </a:cubicBezTo>
                  <a:cubicBezTo>
                    <a:pt x="425" y="248"/>
                    <a:pt x="500" y="323"/>
                    <a:pt x="575" y="323"/>
                  </a:cubicBezTo>
                  <a:cubicBezTo>
                    <a:pt x="613" y="311"/>
                    <a:pt x="638" y="261"/>
                    <a:pt x="613" y="236"/>
                  </a:cubicBezTo>
                  <a:cubicBezTo>
                    <a:pt x="600" y="223"/>
                    <a:pt x="588" y="223"/>
                    <a:pt x="588" y="211"/>
                  </a:cubicBezTo>
                  <a:cubicBezTo>
                    <a:pt x="600" y="211"/>
                    <a:pt x="625" y="211"/>
                    <a:pt x="638" y="198"/>
                  </a:cubicBezTo>
                  <a:cubicBezTo>
                    <a:pt x="713" y="123"/>
                    <a:pt x="613" y="48"/>
                    <a:pt x="550" y="23"/>
                  </a:cubicBezTo>
                  <a:cubicBezTo>
                    <a:pt x="510" y="7"/>
                    <a:pt x="470"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 name="Google Shape;1184;p5"/>
            <p:cNvSpPr/>
            <p:nvPr/>
          </p:nvSpPr>
          <p:spPr>
            <a:xfrm>
              <a:off x="6269975" y="2194775"/>
              <a:ext cx="23750" cy="22900"/>
            </a:xfrm>
            <a:custGeom>
              <a:avLst/>
              <a:gdLst/>
              <a:ahLst/>
              <a:cxnLst/>
              <a:rect l="l" t="t" r="r" b="b"/>
              <a:pathLst>
                <a:path w="950" h="916" extrusionOk="0">
                  <a:moveTo>
                    <a:pt x="328" y="0"/>
                  </a:moveTo>
                  <a:cubicBezTo>
                    <a:pt x="212" y="0"/>
                    <a:pt x="99" y="30"/>
                    <a:pt x="0" y="116"/>
                  </a:cubicBezTo>
                  <a:cubicBezTo>
                    <a:pt x="44" y="104"/>
                    <a:pt x="87" y="98"/>
                    <a:pt x="129" y="98"/>
                  </a:cubicBezTo>
                  <a:cubicBezTo>
                    <a:pt x="341" y="98"/>
                    <a:pt x="535" y="239"/>
                    <a:pt x="712" y="353"/>
                  </a:cubicBezTo>
                  <a:cubicBezTo>
                    <a:pt x="525" y="291"/>
                    <a:pt x="338" y="229"/>
                    <a:pt x="138" y="216"/>
                  </a:cubicBezTo>
                  <a:lnTo>
                    <a:pt x="138" y="216"/>
                  </a:lnTo>
                  <a:cubicBezTo>
                    <a:pt x="313" y="279"/>
                    <a:pt x="563" y="453"/>
                    <a:pt x="625" y="503"/>
                  </a:cubicBezTo>
                  <a:cubicBezTo>
                    <a:pt x="688" y="541"/>
                    <a:pt x="762" y="603"/>
                    <a:pt x="850" y="653"/>
                  </a:cubicBezTo>
                  <a:cubicBezTo>
                    <a:pt x="638" y="553"/>
                    <a:pt x="388" y="453"/>
                    <a:pt x="325" y="428"/>
                  </a:cubicBezTo>
                  <a:lnTo>
                    <a:pt x="325" y="428"/>
                  </a:lnTo>
                  <a:cubicBezTo>
                    <a:pt x="538" y="578"/>
                    <a:pt x="712" y="778"/>
                    <a:pt x="925" y="916"/>
                  </a:cubicBezTo>
                  <a:cubicBezTo>
                    <a:pt x="900" y="803"/>
                    <a:pt x="912" y="666"/>
                    <a:pt x="925" y="553"/>
                  </a:cubicBezTo>
                  <a:cubicBezTo>
                    <a:pt x="937" y="528"/>
                    <a:pt x="937" y="491"/>
                    <a:pt x="937" y="466"/>
                  </a:cubicBezTo>
                  <a:cubicBezTo>
                    <a:pt x="950" y="416"/>
                    <a:pt x="950" y="453"/>
                    <a:pt x="950" y="416"/>
                  </a:cubicBezTo>
                  <a:cubicBezTo>
                    <a:pt x="950" y="403"/>
                    <a:pt x="950" y="378"/>
                    <a:pt x="950" y="366"/>
                  </a:cubicBezTo>
                  <a:cubicBezTo>
                    <a:pt x="940" y="356"/>
                    <a:pt x="938" y="333"/>
                    <a:pt x="938" y="333"/>
                  </a:cubicBezTo>
                  <a:cubicBezTo>
                    <a:pt x="937" y="333"/>
                    <a:pt x="937" y="335"/>
                    <a:pt x="937" y="341"/>
                  </a:cubicBezTo>
                  <a:cubicBezTo>
                    <a:pt x="925" y="291"/>
                    <a:pt x="937" y="316"/>
                    <a:pt x="912" y="304"/>
                  </a:cubicBezTo>
                  <a:lnTo>
                    <a:pt x="912" y="304"/>
                  </a:lnTo>
                  <a:cubicBezTo>
                    <a:pt x="921" y="312"/>
                    <a:pt x="924" y="315"/>
                    <a:pt x="923" y="315"/>
                  </a:cubicBezTo>
                  <a:cubicBezTo>
                    <a:pt x="919" y="315"/>
                    <a:pt x="875" y="279"/>
                    <a:pt x="875" y="279"/>
                  </a:cubicBezTo>
                  <a:cubicBezTo>
                    <a:pt x="800" y="229"/>
                    <a:pt x="737" y="191"/>
                    <a:pt x="688" y="116"/>
                  </a:cubicBezTo>
                  <a:cubicBezTo>
                    <a:pt x="675" y="104"/>
                    <a:pt x="650" y="79"/>
                    <a:pt x="638" y="54"/>
                  </a:cubicBezTo>
                  <a:cubicBezTo>
                    <a:pt x="537" y="24"/>
                    <a:pt x="432" y="0"/>
                    <a:pt x="3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 name="Google Shape;1185;p5"/>
            <p:cNvSpPr/>
            <p:nvPr/>
          </p:nvSpPr>
          <p:spPr>
            <a:xfrm>
              <a:off x="6281850" y="2212650"/>
              <a:ext cx="21575" cy="15725"/>
            </a:xfrm>
            <a:custGeom>
              <a:avLst/>
              <a:gdLst/>
              <a:ahLst/>
              <a:cxnLst/>
              <a:rect l="l" t="t" r="r" b="b"/>
              <a:pathLst>
                <a:path w="863" h="629" extrusionOk="0">
                  <a:moveTo>
                    <a:pt x="0" y="1"/>
                  </a:moveTo>
                  <a:lnTo>
                    <a:pt x="0" y="1"/>
                  </a:lnTo>
                  <a:cubicBezTo>
                    <a:pt x="113" y="151"/>
                    <a:pt x="262" y="288"/>
                    <a:pt x="437" y="376"/>
                  </a:cubicBezTo>
                  <a:cubicBezTo>
                    <a:pt x="300" y="326"/>
                    <a:pt x="188" y="276"/>
                    <a:pt x="63" y="201"/>
                  </a:cubicBezTo>
                  <a:lnTo>
                    <a:pt x="63" y="201"/>
                  </a:lnTo>
                  <a:cubicBezTo>
                    <a:pt x="213" y="413"/>
                    <a:pt x="462" y="563"/>
                    <a:pt x="712" y="613"/>
                  </a:cubicBezTo>
                  <a:cubicBezTo>
                    <a:pt x="734" y="624"/>
                    <a:pt x="754" y="629"/>
                    <a:pt x="772" y="629"/>
                  </a:cubicBezTo>
                  <a:cubicBezTo>
                    <a:pt x="814" y="629"/>
                    <a:pt x="845" y="602"/>
                    <a:pt x="862" y="576"/>
                  </a:cubicBezTo>
                  <a:lnTo>
                    <a:pt x="825" y="576"/>
                  </a:lnTo>
                  <a:cubicBezTo>
                    <a:pt x="662" y="513"/>
                    <a:pt x="525" y="426"/>
                    <a:pt x="462" y="263"/>
                  </a:cubicBezTo>
                  <a:cubicBezTo>
                    <a:pt x="462" y="251"/>
                    <a:pt x="462" y="238"/>
                    <a:pt x="462" y="226"/>
                  </a:cubicBezTo>
                  <a:cubicBezTo>
                    <a:pt x="325" y="176"/>
                    <a:pt x="150" y="1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 name="Google Shape;1186;p5"/>
            <p:cNvSpPr/>
            <p:nvPr/>
          </p:nvSpPr>
          <p:spPr>
            <a:xfrm>
              <a:off x="6304950" y="2351050"/>
              <a:ext cx="45650" cy="29100"/>
            </a:xfrm>
            <a:custGeom>
              <a:avLst/>
              <a:gdLst/>
              <a:ahLst/>
              <a:cxnLst/>
              <a:rect l="l" t="t" r="r" b="b"/>
              <a:pathLst>
                <a:path w="1826" h="1164" extrusionOk="0">
                  <a:moveTo>
                    <a:pt x="776" y="1"/>
                  </a:moveTo>
                  <a:lnTo>
                    <a:pt x="776" y="1"/>
                  </a:lnTo>
                  <a:cubicBezTo>
                    <a:pt x="976" y="126"/>
                    <a:pt x="1176" y="263"/>
                    <a:pt x="1375" y="401"/>
                  </a:cubicBezTo>
                  <a:cubicBezTo>
                    <a:pt x="1026" y="263"/>
                    <a:pt x="638" y="188"/>
                    <a:pt x="276" y="101"/>
                  </a:cubicBezTo>
                  <a:lnTo>
                    <a:pt x="276" y="101"/>
                  </a:lnTo>
                  <a:cubicBezTo>
                    <a:pt x="576" y="251"/>
                    <a:pt x="863" y="438"/>
                    <a:pt x="1151" y="613"/>
                  </a:cubicBezTo>
                  <a:cubicBezTo>
                    <a:pt x="776" y="476"/>
                    <a:pt x="376" y="388"/>
                    <a:pt x="1" y="288"/>
                  </a:cubicBezTo>
                  <a:lnTo>
                    <a:pt x="1" y="288"/>
                  </a:lnTo>
                  <a:cubicBezTo>
                    <a:pt x="501" y="551"/>
                    <a:pt x="963" y="901"/>
                    <a:pt x="1463" y="1163"/>
                  </a:cubicBezTo>
                  <a:cubicBezTo>
                    <a:pt x="1425" y="1088"/>
                    <a:pt x="1425" y="1013"/>
                    <a:pt x="1463" y="938"/>
                  </a:cubicBezTo>
                  <a:cubicBezTo>
                    <a:pt x="1500" y="876"/>
                    <a:pt x="1550" y="838"/>
                    <a:pt x="1625" y="826"/>
                  </a:cubicBezTo>
                  <a:cubicBezTo>
                    <a:pt x="1625" y="788"/>
                    <a:pt x="1625" y="763"/>
                    <a:pt x="1625" y="738"/>
                  </a:cubicBezTo>
                  <a:cubicBezTo>
                    <a:pt x="1644" y="682"/>
                    <a:pt x="1670" y="646"/>
                    <a:pt x="1703" y="611"/>
                  </a:cubicBezTo>
                  <a:lnTo>
                    <a:pt x="1703" y="611"/>
                  </a:lnTo>
                  <a:lnTo>
                    <a:pt x="1750" y="576"/>
                  </a:lnTo>
                  <a:lnTo>
                    <a:pt x="1738" y="576"/>
                  </a:lnTo>
                  <a:cubicBezTo>
                    <a:pt x="1763" y="563"/>
                    <a:pt x="1788" y="551"/>
                    <a:pt x="1813" y="538"/>
                  </a:cubicBezTo>
                  <a:cubicBezTo>
                    <a:pt x="1813" y="538"/>
                    <a:pt x="1813" y="526"/>
                    <a:pt x="1813" y="526"/>
                  </a:cubicBezTo>
                  <a:cubicBezTo>
                    <a:pt x="1813" y="463"/>
                    <a:pt x="1813" y="388"/>
                    <a:pt x="1825" y="313"/>
                  </a:cubicBezTo>
                  <a:cubicBezTo>
                    <a:pt x="1488" y="163"/>
                    <a:pt x="1113" y="76"/>
                    <a:pt x="7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 name="Google Shape;1187;p5"/>
            <p:cNvSpPr/>
            <p:nvPr/>
          </p:nvSpPr>
          <p:spPr>
            <a:xfrm>
              <a:off x="6331825" y="2346375"/>
              <a:ext cx="19075" cy="11900"/>
            </a:xfrm>
            <a:custGeom>
              <a:avLst/>
              <a:gdLst/>
              <a:ahLst/>
              <a:cxnLst/>
              <a:rect l="l" t="t" r="r" b="b"/>
              <a:pathLst>
                <a:path w="763" h="476" extrusionOk="0">
                  <a:moveTo>
                    <a:pt x="1" y="0"/>
                  </a:moveTo>
                  <a:lnTo>
                    <a:pt x="1" y="0"/>
                  </a:lnTo>
                  <a:cubicBezTo>
                    <a:pt x="138" y="50"/>
                    <a:pt x="325" y="188"/>
                    <a:pt x="375" y="225"/>
                  </a:cubicBezTo>
                  <a:cubicBezTo>
                    <a:pt x="475" y="300"/>
                    <a:pt x="600" y="388"/>
                    <a:pt x="750" y="475"/>
                  </a:cubicBezTo>
                  <a:cubicBezTo>
                    <a:pt x="750" y="438"/>
                    <a:pt x="750" y="413"/>
                    <a:pt x="750" y="375"/>
                  </a:cubicBezTo>
                  <a:cubicBezTo>
                    <a:pt x="750" y="338"/>
                    <a:pt x="763" y="288"/>
                    <a:pt x="763" y="250"/>
                  </a:cubicBezTo>
                  <a:cubicBezTo>
                    <a:pt x="525" y="125"/>
                    <a:pt x="275"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 name="Google Shape;1188;p5"/>
            <p:cNvSpPr/>
            <p:nvPr/>
          </p:nvSpPr>
          <p:spPr>
            <a:xfrm>
              <a:off x="6298700" y="2314200"/>
              <a:ext cx="37200" cy="20025"/>
            </a:xfrm>
            <a:custGeom>
              <a:avLst/>
              <a:gdLst/>
              <a:ahLst/>
              <a:cxnLst/>
              <a:rect l="l" t="t" r="r" b="b"/>
              <a:pathLst>
                <a:path w="1488" h="801" extrusionOk="0">
                  <a:moveTo>
                    <a:pt x="426" y="0"/>
                  </a:moveTo>
                  <a:cubicBezTo>
                    <a:pt x="663" y="63"/>
                    <a:pt x="863" y="175"/>
                    <a:pt x="1076" y="275"/>
                  </a:cubicBezTo>
                  <a:cubicBezTo>
                    <a:pt x="838" y="220"/>
                    <a:pt x="573" y="186"/>
                    <a:pt x="409" y="186"/>
                  </a:cubicBezTo>
                  <a:cubicBezTo>
                    <a:pt x="349" y="186"/>
                    <a:pt x="303" y="190"/>
                    <a:pt x="276" y="200"/>
                  </a:cubicBezTo>
                  <a:cubicBezTo>
                    <a:pt x="551" y="250"/>
                    <a:pt x="788" y="375"/>
                    <a:pt x="1038" y="500"/>
                  </a:cubicBezTo>
                  <a:cubicBezTo>
                    <a:pt x="725" y="396"/>
                    <a:pt x="402" y="324"/>
                    <a:pt x="77" y="324"/>
                  </a:cubicBezTo>
                  <a:cubicBezTo>
                    <a:pt x="52" y="324"/>
                    <a:pt x="26" y="324"/>
                    <a:pt x="1" y="325"/>
                  </a:cubicBezTo>
                  <a:cubicBezTo>
                    <a:pt x="338" y="438"/>
                    <a:pt x="638" y="638"/>
                    <a:pt x="951" y="800"/>
                  </a:cubicBezTo>
                  <a:cubicBezTo>
                    <a:pt x="963" y="788"/>
                    <a:pt x="976" y="775"/>
                    <a:pt x="988" y="750"/>
                  </a:cubicBezTo>
                  <a:cubicBezTo>
                    <a:pt x="1001" y="738"/>
                    <a:pt x="1026" y="713"/>
                    <a:pt x="1038" y="700"/>
                  </a:cubicBezTo>
                  <a:lnTo>
                    <a:pt x="1051" y="700"/>
                  </a:lnTo>
                  <a:lnTo>
                    <a:pt x="1063" y="688"/>
                  </a:lnTo>
                  <a:cubicBezTo>
                    <a:pt x="1088" y="663"/>
                    <a:pt x="1113" y="650"/>
                    <a:pt x="1138" y="638"/>
                  </a:cubicBezTo>
                  <a:cubicBezTo>
                    <a:pt x="1163" y="625"/>
                    <a:pt x="1213" y="613"/>
                    <a:pt x="1226" y="613"/>
                  </a:cubicBezTo>
                  <a:lnTo>
                    <a:pt x="1226" y="613"/>
                  </a:lnTo>
                  <a:cubicBezTo>
                    <a:pt x="1217" y="613"/>
                    <a:pt x="1192" y="624"/>
                    <a:pt x="1199" y="624"/>
                  </a:cubicBezTo>
                  <a:cubicBezTo>
                    <a:pt x="1202" y="624"/>
                    <a:pt x="1213" y="621"/>
                    <a:pt x="1238" y="613"/>
                  </a:cubicBezTo>
                  <a:cubicBezTo>
                    <a:pt x="1276" y="600"/>
                    <a:pt x="1313" y="588"/>
                    <a:pt x="1351" y="575"/>
                  </a:cubicBezTo>
                  <a:cubicBezTo>
                    <a:pt x="1363" y="563"/>
                    <a:pt x="1376" y="550"/>
                    <a:pt x="1388" y="550"/>
                  </a:cubicBezTo>
                  <a:cubicBezTo>
                    <a:pt x="1401" y="538"/>
                    <a:pt x="1413" y="513"/>
                    <a:pt x="1426" y="513"/>
                  </a:cubicBezTo>
                  <a:cubicBezTo>
                    <a:pt x="1438" y="488"/>
                    <a:pt x="1463" y="475"/>
                    <a:pt x="1488" y="450"/>
                  </a:cubicBezTo>
                  <a:cubicBezTo>
                    <a:pt x="1463" y="438"/>
                    <a:pt x="1438" y="413"/>
                    <a:pt x="1426" y="388"/>
                  </a:cubicBezTo>
                  <a:cubicBezTo>
                    <a:pt x="1401" y="350"/>
                    <a:pt x="1388" y="313"/>
                    <a:pt x="1376" y="275"/>
                  </a:cubicBezTo>
                  <a:cubicBezTo>
                    <a:pt x="1351" y="225"/>
                    <a:pt x="1338" y="188"/>
                    <a:pt x="1326" y="138"/>
                  </a:cubicBezTo>
                  <a:cubicBezTo>
                    <a:pt x="1038" y="50"/>
                    <a:pt x="738" y="0"/>
                    <a:pt x="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 name="Google Shape;1189;p5"/>
            <p:cNvSpPr/>
            <p:nvPr/>
          </p:nvSpPr>
          <p:spPr>
            <a:xfrm>
              <a:off x="6304950" y="2327625"/>
              <a:ext cx="16900" cy="11600"/>
            </a:xfrm>
            <a:custGeom>
              <a:avLst/>
              <a:gdLst/>
              <a:ahLst/>
              <a:cxnLst/>
              <a:rect l="l" t="t" r="r" b="b"/>
              <a:pathLst>
                <a:path w="676" h="464" extrusionOk="0">
                  <a:moveTo>
                    <a:pt x="1" y="1"/>
                  </a:moveTo>
                  <a:lnTo>
                    <a:pt x="1" y="1"/>
                  </a:lnTo>
                  <a:cubicBezTo>
                    <a:pt x="201" y="138"/>
                    <a:pt x="388" y="363"/>
                    <a:pt x="613" y="463"/>
                  </a:cubicBezTo>
                  <a:cubicBezTo>
                    <a:pt x="626" y="438"/>
                    <a:pt x="638" y="413"/>
                    <a:pt x="663" y="388"/>
                  </a:cubicBezTo>
                  <a:cubicBezTo>
                    <a:pt x="663" y="388"/>
                    <a:pt x="663" y="376"/>
                    <a:pt x="663" y="376"/>
                  </a:cubicBezTo>
                  <a:cubicBezTo>
                    <a:pt x="663" y="363"/>
                    <a:pt x="676" y="351"/>
                    <a:pt x="676" y="326"/>
                  </a:cubicBezTo>
                  <a:cubicBezTo>
                    <a:pt x="513" y="188"/>
                    <a:pt x="76" y="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 name="Google Shape;1190;p5"/>
            <p:cNvSpPr/>
            <p:nvPr/>
          </p:nvSpPr>
          <p:spPr>
            <a:xfrm>
              <a:off x="6307150" y="2333250"/>
              <a:ext cx="13450" cy="13775"/>
            </a:xfrm>
            <a:custGeom>
              <a:avLst/>
              <a:gdLst/>
              <a:ahLst/>
              <a:cxnLst/>
              <a:rect l="l" t="t" r="r" b="b"/>
              <a:pathLst>
                <a:path w="538" h="551" extrusionOk="0">
                  <a:moveTo>
                    <a:pt x="0" y="1"/>
                  </a:moveTo>
                  <a:cubicBezTo>
                    <a:pt x="38" y="76"/>
                    <a:pt x="350" y="463"/>
                    <a:pt x="538" y="550"/>
                  </a:cubicBezTo>
                  <a:cubicBezTo>
                    <a:pt x="475" y="500"/>
                    <a:pt x="450" y="413"/>
                    <a:pt x="475" y="351"/>
                  </a:cubicBezTo>
                  <a:cubicBezTo>
                    <a:pt x="475" y="338"/>
                    <a:pt x="475" y="326"/>
                    <a:pt x="488" y="313"/>
                  </a:cubicBezTo>
                  <a:cubicBezTo>
                    <a:pt x="325" y="213"/>
                    <a:pt x="150"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 name="Google Shape;1191;p5"/>
            <p:cNvSpPr/>
            <p:nvPr/>
          </p:nvSpPr>
          <p:spPr>
            <a:xfrm>
              <a:off x="6310900" y="2306700"/>
              <a:ext cx="20950" cy="10325"/>
            </a:xfrm>
            <a:custGeom>
              <a:avLst/>
              <a:gdLst/>
              <a:ahLst/>
              <a:cxnLst/>
              <a:rect l="l" t="t" r="r" b="b"/>
              <a:pathLst>
                <a:path w="838" h="413" extrusionOk="0">
                  <a:moveTo>
                    <a:pt x="0" y="0"/>
                  </a:moveTo>
                  <a:cubicBezTo>
                    <a:pt x="271" y="123"/>
                    <a:pt x="541" y="295"/>
                    <a:pt x="824" y="407"/>
                  </a:cubicBezTo>
                  <a:lnTo>
                    <a:pt x="824" y="407"/>
                  </a:lnTo>
                  <a:cubicBezTo>
                    <a:pt x="812" y="347"/>
                    <a:pt x="800" y="299"/>
                    <a:pt x="788" y="238"/>
                  </a:cubicBezTo>
                  <a:cubicBezTo>
                    <a:pt x="788" y="213"/>
                    <a:pt x="775" y="175"/>
                    <a:pt x="775" y="150"/>
                  </a:cubicBezTo>
                  <a:cubicBezTo>
                    <a:pt x="450" y="63"/>
                    <a:pt x="75" y="0"/>
                    <a:pt x="0" y="0"/>
                  </a:cubicBezTo>
                  <a:close/>
                  <a:moveTo>
                    <a:pt x="824" y="407"/>
                  </a:moveTo>
                  <a:lnTo>
                    <a:pt x="824" y="407"/>
                  </a:lnTo>
                  <a:cubicBezTo>
                    <a:pt x="824" y="409"/>
                    <a:pt x="825" y="411"/>
                    <a:pt x="825" y="413"/>
                  </a:cubicBezTo>
                  <a:lnTo>
                    <a:pt x="838" y="413"/>
                  </a:lnTo>
                  <a:cubicBezTo>
                    <a:pt x="833" y="411"/>
                    <a:pt x="828" y="409"/>
                    <a:pt x="824" y="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 name="Google Shape;1192;p5"/>
            <p:cNvSpPr/>
            <p:nvPr/>
          </p:nvSpPr>
          <p:spPr>
            <a:xfrm>
              <a:off x="6309950" y="2299500"/>
              <a:ext cx="19100" cy="5350"/>
            </a:xfrm>
            <a:custGeom>
              <a:avLst/>
              <a:gdLst/>
              <a:ahLst/>
              <a:cxnLst/>
              <a:rect l="l" t="t" r="r" b="b"/>
              <a:pathLst>
                <a:path w="764" h="214" extrusionOk="0">
                  <a:moveTo>
                    <a:pt x="1" y="1"/>
                  </a:moveTo>
                  <a:cubicBezTo>
                    <a:pt x="188" y="76"/>
                    <a:pt x="388" y="213"/>
                    <a:pt x="601" y="213"/>
                  </a:cubicBezTo>
                  <a:cubicBezTo>
                    <a:pt x="763" y="38"/>
                    <a:pt x="101" y="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 name="Google Shape;1193;p5"/>
            <p:cNvSpPr/>
            <p:nvPr/>
          </p:nvSpPr>
          <p:spPr>
            <a:xfrm>
              <a:off x="6309650" y="2292325"/>
              <a:ext cx="9700" cy="3450"/>
            </a:xfrm>
            <a:custGeom>
              <a:avLst/>
              <a:gdLst/>
              <a:ahLst/>
              <a:cxnLst/>
              <a:rect l="l" t="t" r="r" b="b"/>
              <a:pathLst>
                <a:path w="388" h="138" extrusionOk="0">
                  <a:moveTo>
                    <a:pt x="0" y="1"/>
                  </a:moveTo>
                  <a:lnTo>
                    <a:pt x="0" y="1"/>
                  </a:lnTo>
                  <a:cubicBezTo>
                    <a:pt x="125" y="38"/>
                    <a:pt x="238" y="138"/>
                    <a:pt x="363" y="138"/>
                  </a:cubicBezTo>
                  <a:cubicBezTo>
                    <a:pt x="388" y="138"/>
                    <a:pt x="388" y="113"/>
                    <a:pt x="375" y="88"/>
                  </a:cubicBezTo>
                  <a:cubicBezTo>
                    <a:pt x="275" y="26"/>
                    <a:pt x="125"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 name="Google Shape;1194;p5"/>
            <p:cNvSpPr/>
            <p:nvPr/>
          </p:nvSpPr>
          <p:spPr>
            <a:xfrm>
              <a:off x="6300900" y="2283275"/>
              <a:ext cx="21275" cy="9400"/>
            </a:xfrm>
            <a:custGeom>
              <a:avLst/>
              <a:gdLst/>
              <a:ahLst/>
              <a:cxnLst/>
              <a:rect l="l" t="t" r="r" b="b"/>
              <a:pathLst>
                <a:path w="851" h="376" extrusionOk="0">
                  <a:moveTo>
                    <a:pt x="0" y="0"/>
                  </a:moveTo>
                  <a:cubicBezTo>
                    <a:pt x="263" y="150"/>
                    <a:pt x="538" y="288"/>
                    <a:pt x="838" y="375"/>
                  </a:cubicBezTo>
                  <a:lnTo>
                    <a:pt x="850" y="375"/>
                  </a:lnTo>
                  <a:cubicBezTo>
                    <a:pt x="850" y="375"/>
                    <a:pt x="850" y="375"/>
                    <a:pt x="850" y="363"/>
                  </a:cubicBezTo>
                  <a:cubicBezTo>
                    <a:pt x="838" y="313"/>
                    <a:pt x="825" y="250"/>
                    <a:pt x="825" y="188"/>
                  </a:cubicBezTo>
                  <a:cubicBezTo>
                    <a:pt x="613" y="88"/>
                    <a:pt x="113"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 name="Google Shape;1195;p5"/>
            <p:cNvSpPr/>
            <p:nvPr/>
          </p:nvSpPr>
          <p:spPr>
            <a:xfrm>
              <a:off x="6303400" y="2277950"/>
              <a:ext cx="11600" cy="3500"/>
            </a:xfrm>
            <a:custGeom>
              <a:avLst/>
              <a:gdLst/>
              <a:ahLst/>
              <a:cxnLst/>
              <a:rect l="l" t="t" r="r" b="b"/>
              <a:pathLst>
                <a:path w="464" h="140" extrusionOk="0">
                  <a:moveTo>
                    <a:pt x="0" y="1"/>
                  </a:moveTo>
                  <a:lnTo>
                    <a:pt x="0" y="1"/>
                  </a:lnTo>
                  <a:cubicBezTo>
                    <a:pt x="44" y="27"/>
                    <a:pt x="285" y="139"/>
                    <a:pt x="394" y="139"/>
                  </a:cubicBezTo>
                  <a:cubicBezTo>
                    <a:pt x="441" y="139"/>
                    <a:pt x="464" y="119"/>
                    <a:pt x="438" y="63"/>
                  </a:cubicBezTo>
                  <a:cubicBezTo>
                    <a:pt x="300" y="13"/>
                    <a:pt x="138"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 name="Google Shape;1196;p5"/>
            <p:cNvSpPr/>
            <p:nvPr/>
          </p:nvSpPr>
          <p:spPr>
            <a:xfrm>
              <a:off x="6307450" y="2271400"/>
              <a:ext cx="9650" cy="3525"/>
            </a:xfrm>
            <a:custGeom>
              <a:avLst/>
              <a:gdLst/>
              <a:ahLst/>
              <a:cxnLst/>
              <a:rect l="l" t="t" r="r" b="b"/>
              <a:pathLst>
                <a:path w="386" h="141" extrusionOk="0">
                  <a:moveTo>
                    <a:pt x="1" y="0"/>
                  </a:moveTo>
                  <a:lnTo>
                    <a:pt x="1" y="0"/>
                  </a:lnTo>
                  <a:cubicBezTo>
                    <a:pt x="47" y="19"/>
                    <a:pt x="252" y="141"/>
                    <a:pt x="339" y="141"/>
                  </a:cubicBezTo>
                  <a:cubicBezTo>
                    <a:pt x="369" y="141"/>
                    <a:pt x="385" y="126"/>
                    <a:pt x="376" y="88"/>
                  </a:cubicBezTo>
                  <a:cubicBezTo>
                    <a:pt x="263" y="25"/>
                    <a:pt x="126"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 name="Google Shape;1197;p5"/>
            <p:cNvSpPr/>
            <p:nvPr/>
          </p:nvSpPr>
          <p:spPr>
            <a:xfrm>
              <a:off x="6338075" y="2320400"/>
              <a:ext cx="37950" cy="11100"/>
            </a:xfrm>
            <a:custGeom>
              <a:avLst/>
              <a:gdLst/>
              <a:ahLst/>
              <a:cxnLst/>
              <a:rect l="l" t="t" r="r" b="b"/>
              <a:pathLst>
                <a:path w="1518" h="444" extrusionOk="0">
                  <a:moveTo>
                    <a:pt x="639" y="0"/>
                  </a:moveTo>
                  <a:cubicBezTo>
                    <a:pt x="426" y="0"/>
                    <a:pt x="210" y="30"/>
                    <a:pt x="0" y="65"/>
                  </a:cubicBezTo>
                  <a:cubicBezTo>
                    <a:pt x="450" y="127"/>
                    <a:pt x="775" y="202"/>
                    <a:pt x="1150" y="402"/>
                  </a:cubicBezTo>
                  <a:cubicBezTo>
                    <a:pt x="1192" y="431"/>
                    <a:pt x="1235" y="443"/>
                    <a:pt x="1274" y="443"/>
                  </a:cubicBezTo>
                  <a:cubicBezTo>
                    <a:pt x="1421" y="443"/>
                    <a:pt x="1518" y="271"/>
                    <a:pt x="1350" y="152"/>
                  </a:cubicBezTo>
                  <a:cubicBezTo>
                    <a:pt x="1123" y="39"/>
                    <a:pt x="882" y="0"/>
                    <a:pt x="6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 name="Google Shape;1198;p5"/>
            <p:cNvSpPr/>
            <p:nvPr/>
          </p:nvSpPr>
          <p:spPr>
            <a:xfrm>
              <a:off x="6334325" y="2304925"/>
              <a:ext cx="34975" cy="16000"/>
            </a:xfrm>
            <a:custGeom>
              <a:avLst/>
              <a:gdLst/>
              <a:ahLst/>
              <a:cxnLst/>
              <a:rect l="l" t="t" r="r" b="b"/>
              <a:pathLst>
                <a:path w="1399" h="640" extrusionOk="0">
                  <a:moveTo>
                    <a:pt x="392" y="0"/>
                  </a:moveTo>
                  <a:cubicBezTo>
                    <a:pt x="261" y="0"/>
                    <a:pt x="130" y="12"/>
                    <a:pt x="1" y="34"/>
                  </a:cubicBezTo>
                  <a:cubicBezTo>
                    <a:pt x="388" y="84"/>
                    <a:pt x="663" y="196"/>
                    <a:pt x="988" y="321"/>
                  </a:cubicBezTo>
                  <a:cubicBezTo>
                    <a:pt x="903" y="310"/>
                    <a:pt x="815" y="304"/>
                    <a:pt x="727" y="304"/>
                  </a:cubicBezTo>
                  <a:cubicBezTo>
                    <a:pt x="531" y="304"/>
                    <a:pt x="332" y="332"/>
                    <a:pt x="150" y="384"/>
                  </a:cubicBezTo>
                  <a:cubicBezTo>
                    <a:pt x="513" y="396"/>
                    <a:pt x="888" y="509"/>
                    <a:pt x="1250" y="634"/>
                  </a:cubicBezTo>
                  <a:cubicBezTo>
                    <a:pt x="1261" y="638"/>
                    <a:pt x="1273" y="639"/>
                    <a:pt x="1284" y="639"/>
                  </a:cubicBezTo>
                  <a:cubicBezTo>
                    <a:pt x="1346" y="639"/>
                    <a:pt x="1398" y="583"/>
                    <a:pt x="1388" y="509"/>
                  </a:cubicBezTo>
                  <a:cubicBezTo>
                    <a:pt x="1388" y="409"/>
                    <a:pt x="1275" y="396"/>
                    <a:pt x="1200" y="371"/>
                  </a:cubicBezTo>
                  <a:cubicBezTo>
                    <a:pt x="1175" y="359"/>
                    <a:pt x="1138" y="359"/>
                    <a:pt x="1113" y="346"/>
                  </a:cubicBezTo>
                  <a:cubicBezTo>
                    <a:pt x="1150" y="346"/>
                    <a:pt x="1188" y="309"/>
                    <a:pt x="1200" y="271"/>
                  </a:cubicBezTo>
                  <a:cubicBezTo>
                    <a:pt x="1225" y="121"/>
                    <a:pt x="1013" y="109"/>
                    <a:pt x="900" y="71"/>
                  </a:cubicBezTo>
                  <a:cubicBezTo>
                    <a:pt x="737" y="22"/>
                    <a:pt x="565" y="0"/>
                    <a:pt x="3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 name="Google Shape;1199;p5"/>
            <p:cNvSpPr/>
            <p:nvPr/>
          </p:nvSpPr>
          <p:spPr>
            <a:xfrm>
              <a:off x="6328075" y="2294950"/>
              <a:ext cx="36900" cy="11150"/>
            </a:xfrm>
            <a:custGeom>
              <a:avLst/>
              <a:gdLst/>
              <a:ahLst/>
              <a:cxnLst/>
              <a:rect l="l" t="t" r="r" b="b"/>
              <a:pathLst>
                <a:path w="1476" h="446" extrusionOk="0">
                  <a:moveTo>
                    <a:pt x="437" y="0"/>
                  </a:moveTo>
                  <a:cubicBezTo>
                    <a:pt x="285" y="0"/>
                    <a:pt x="136" y="24"/>
                    <a:pt x="1" y="95"/>
                  </a:cubicBezTo>
                  <a:cubicBezTo>
                    <a:pt x="36" y="88"/>
                    <a:pt x="73" y="85"/>
                    <a:pt x="113" y="85"/>
                  </a:cubicBezTo>
                  <a:cubicBezTo>
                    <a:pt x="353" y="85"/>
                    <a:pt x="650" y="201"/>
                    <a:pt x="725" y="233"/>
                  </a:cubicBezTo>
                  <a:cubicBezTo>
                    <a:pt x="925" y="295"/>
                    <a:pt x="1125" y="420"/>
                    <a:pt x="1325" y="445"/>
                  </a:cubicBezTo>
                  <a:cubicBezTo>
                    <a:pt x="1425" y="445"/>
                    <a:pt x="1475" y="320"/>
                    <a:pt x="1425" y="245"/>
                  </a:cubicBezTo>
                  <a:cubicBezTo>
                    <a:pt x="1275" y="108"/>
                    <a:pt x="1038" y="95"/>
                    <a:pt x="863" y="46"/>
                  </a:cubicBezTo>
                  <a:cubicBezTo>
                    <a:pt x="724" y="21"/>
                    <a:pt x="579" y="0"/>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 name="Google Shape;1200;p5"/>
            <p:cNvSpPr/>
            <p:nvPr/>
          </p:nvSpPr>
          <p:spPr>
            <a:xfrm>
              <a:off x="6324025" y="2285800"/>
              <a:ext cx="29875" cy="9450"/>
            </a:xfrm>
            <a:custGeom>
              <a:avLst/>
              <a:gdLst/>
              <a:ahLst/>
              <a:cxnLst/>
              <a:rect l="l" t="t" r="r" b="b"/>
              <a:pathLst>
                <a:path w="1195" h="378" extrusionOk="0">
                  <a:moveTo>
                    <a:pt x="332" y="1"/>
                  </a:moveTo>
                  <a:cubicBezTo>
                    <a:pt x="218" y="1"/>
                    <a:pt x="104" y="22"/>
                    <a:pt x="0" y="87"/>
                  </a:cubicBezTo>
                  <a:cubicBezTo>
                    <a:pt x="29" y="78"/>
                    <a:pt x="61" y="75"/>
                    <a:pt x="95" y="75"/>
                  </a:cubicBezTo>
                  <a:cubicBezTo>
                    <a:pt x="264" y="75"/>
                    <a:pt x="473" y="164"/>
                    <a:pt x="525" y="174"/>
                  </a:cubicBezTo>
                  <a:cubicBezTo>
                    <a:pt x="626" y="208"/>
                    <a:pt x="926" y="378"/>
                    <a:pt x="1080" y="378"/>
                  </a:cubicBezTo>
                  <a:cubicBezTo>
                    <a:pt x="1154" y="378"/>
                    <a:pt x="1195" y="338"/>
                    <a:pt x="1162" y="224"/>
                  </a:cubicBezTo>
                  <a:cubicBezTo>
                    <a:pt x="1025" y="112"/>
                    <a:pt x="812" y="87"/>
                    <a:pt x="637" y="37"/>
                  </a:cubicBezTo>
                  <a:cubicBezTo>
                    <a:pt x="541" y="19"/>
                    <a:pt x="437" y="1"/>
                    <a:pt x="3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 name="Google Shape;1201;p5"/>
            <p:cNvSpPr/>
            <p:nvPr/>
          </p:nvSpPr>
          <p:spPr>
            <a:xfrm>
              <a:off x="6304650" y="2242975"/>
              <a:ext cx="41250" cy="28975"/>
            </a:xfrm>
            <a:custGeom>
              <a:avLst/>
              <a:gdLst/>
              <a:ahLst/>
              <a:cxnLst/>
              <a:rect l="l" t="t" r="r" b="b"/>
              <a:pathLst>
                <a:path w="1650" h="1159" extrusionOk="0">
                  <a:moveTo>
                    <a:pt x="262" y="0"/>
                  </a:moveTo>
                  <a:cubicBezTo>
                    <a:pt x="172" y="0"/>
                    <a:pt x="84" y="12"/>
                    <a:pt x="0" y="38"/>
                  </a:cubicBezTo>
                  <a:cubicBezTo>
                    <a:pt x="325" y="38"/>
                    <a:pt x="563" y="275"/>
                    <a:pt x="850" y="387"/>
                  </a:cubicBezTo>
                  <a:cubicBezTo>
                    <a:pt x="738" y="362"/>
                    <a:pt x="622" y="350"/>
                    <a:pt x="510" y="350"/>
                  </a:cubicBezTo>
                  <a:cubicBezTo>
                    <a:pt x="397" y="350"/>
                    <a:pt x="288" y="362"/>
                    <a:pt x="188" y="387"/>
                  </a:cubicBezTo>
                  <a:cubicBezTo>
                    <a:pt x="463" y="425"/>
                    <a:pt x="663" y="537"/>
                    <a:pt x="925" y="662"/>
                  </a:cubicBezTo>
                  <a:cubicBezTo>
                    <a:pt x="1000" y="687"/>
                    <a:pt x="1075" y="750"/>
                    <a:pt x="1163" y="775"/>
                  </a:cubicBezTo>
                  <a:cubicBezTo>
                    <a:pt x="856" y="687"/>
                    <a:pt x="453" y="648"/>
                    <a:pt x="282" y="648"/>
                  </a:cubicBezTo>
                  <a:cubicBezTo>
                    <a:pt x="258" y="648"/>
                    <a:pt x="239" y="648"/>
                    <a:pt x="225" y="650"/>
                  </a:cubicBezTo>
                  <a:cubicBezTo>
                    <a:pt x="588" y="750"/>
                    <a:pt x="913" y="975"/>
                    <a:pt x="1275" y="1125"/>
                  </a:cubicBezTo>
                  <a:cubicBezTo>
                    <a:pt x="1320" y="1140"/>
                    <a:pt x="1369" y="1159"/>
                    <a:pt x="1414" y="1159"/>
                  </a:cubicBezTo>
                  <a:cubicBezTo>
                    <a:pt x="1445" y="1159"/>
                    <a:pt x="1475" y="1150"/>
                    <a:pt x="1500" y="1125"/>
                  </a:cubicBezTo>
                  <a:cubicBezTo>
                    <a:pt x="1650" y="975"/>
                    <a:pt x="1450" y="850"/>
                    <a:pt x="1175" y="775"/>
                  </a:cubicBezTo>
                  <a:lnTo>
                    <a:pt x="1175" y="775"/>
                  </a:lnTo>
                  <a:cubicBezTo>
                    <a:pt x="1180" y="775"/>
                    <a:pt x="1184" y="776"/>
                    <a:pt x="1189" y="776"/>
                  </a:cubicBezTo>
                  <a:cubicBezTo>
                    <a:pt x="1282" y="776"/>
                    <a:pt x="1348" y="658"/>
                    <a:pt x="1300" y="575"/>
                  </a:cubicBezTo>
                  <a:cubicBezTo>
                    <a:pt x="1188" y="500"/>
                    <a:pt x="1063" y="437"/>
                    <a:pt x="925" y="400"/>
                  </a:cubicBezTo>
                  <a:cubicBezTo>
                    <a:pt x="1000" y="400"/>
                    <a:pt x="1050" y="300"/>
                    <a:pt x="1000" y="238"/>
                  </a:cubicBezTo>
                  <a:cubicBezTo>
                    <a:pt x="796" y="98"/>
                    <a:pt x="522"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 name="Google Shape;1202;p5"/>
            <p:cNvSpPr/>
            <p:nvPr/>
          </p:nvSpPr>
          <p:spPr>
            <a:xfrm>
              <a:off x="6304650" y="2236075"/>
              <a:ext cx="19175" cy="6800"/>
            </a:xfrm>
            <a:custGeom>
              <a:avLst/>
              <a:gdLst/>
              <a:ahLst/>
              <a:cxnLst/>
              <a:rect l="l" t="t" r="r" b="b"/>
              <a:pathLst>
                <a:path w="767" h="272" extrusionOk="0">
                  <a:moveTo>
                    <a:pt x="22" y="0"/>
                  </a:moveTo>
                  <a:cubicBezTo>
                    <a:pt x="13" y="0"/>
                    <a:pt x="6" y="0"/>
                    <a:pt x="0" y="1"/>
                  </a:cubicBezTo>
                  <a:cubicBezTo>
                    <a:pt x="175" y="64"/>
                    <a:pt x="425" y="226"/>
                    <a:pt x="550" y="264"/>
                  </a:cubicBezTo>
                  <a:cubicBezTo>
                    <a:pt x="561" y="269"/>
                    <a:pt x="571" y="272"/>
                    <a:pt x="581" y="272"/>
                  </a:cubicBezTo>
                  <a:cubicBezTo>
                    <a:pt x="596" y="272"/>
                    <a:pt x="611" y="266"/>
                    <a:pt x="625" y="251"/>
                  </a:cubicBezTo>
                  <a:cubicBezTo>
                    <a:pt x="767" y="98"/>
                    <a:pt x="174" y="0"/>
                    <a:pt x="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 name="Google Shape;1203;p5"/>
            <p:cNvSpPr/>
            <p:nvPr/>
          </p:nvSpPr>
          <p:spPr>
            <a:xfrm>
              <a:off x="6284650" y="2183875"/>
              <a:ext cx="34400" cy="11000"/>
            </a:xfrm>
            <a:custGeom>
              <a:avLst/>
              <a:gdLst/>
              <a:ahLst/>
              <a:cxnLst/>
              <a:rect l="l" t="t" r="r" b="b"/>
              <a:pathLst>
                <a:path w="1376" h="440" extrusionOk="0">
                  <a:moveTo>
                    <a:pt x="423" y="1"/>
                  </a:moveTo>
                  <a:cubicBezTo>
                    <a:pt x="278" y="1"/>
                    <a:pt x="134" y="11"/>
                    <a:pt x="1" y="27"/>
                  </a:cubicBezTo>
                  <a:cubicBezTo>
                    <a:pt x="250" y="90"/>
                    <a:pt x="450" y="152"/>
                    <a:pt x="613" y="215"/>
                  </a:cubicBezTo>
                  <a:cubicBezTo>
                    <a:pt x="863" y="315"/>
                    <a:pt x="988" y="415"/>
                    <a:pt x="1213" y="440"/>
                  </a:cubicBezTo>
                  <a:cubicBezTo>
                    <a:pt x="1313" y="427"/>
                    <a:pt x="1375" y="302"/>
                    <a:pt x="1313" y="215"/>
                  </a:cubicBezTo>
                  <a:cubicBezTo>
                    <a:pt x="1064" y="52"/>
                    <a:pt x="740" y="1"/>
                    <a:pt x="4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 name="Google Shape;1204;p5"/>
            <p:cNvSpPr/>
            <p:nvPr/>
          </p:nvSpPr>
          <p:spPr>
            <a:xfrm>
              <a:off x="6288400" y="2190800"/>
              <a:ext cx="24700" cy="9250"/>
            </a:xfrm>
            <a:custGeom>
              <a:avLst/>
              <a:gdLst/>
              <a:ahLst/>
              <a:cxnLst/>
              <a:rect l="l" t="t" r="r" b="b"/>
              <a:pathLst>
                <a:path w="988" h="370" extrusionOk="0">
                  <a:moveTo>
                    <a:pt x="0" y="0"/>
                  </a:moveTo>
                  <a:cubicBezTo>
                    <a:pt x="288" y="88"/>
                    <a:pt x="550" y="263"/>
                    <a:pt x="850" y="363"/>
                  </a:cubicBezTo>
                  <a:cubicBezTo>
                    <a:pt x="859" y="367"/>
                    <a:pt x="869" y="369"/>
                    <a:pt x="879" y="369"/>
                  </a:cubicBezTo>
                  <a:cubicBezTo>
                    <a:pt x="925" y="369"/>
                    <a:pt x="975" y="326"/>
                    <a:pt x="975" y="275"/>
                  </a:cubicBezTo>
                  <a:cubicBezTo>
                    <a:pt x="988" y="188"/>
                    <a:pt x="888" y="150"/>
                    <a:pt x="813" y="125"/>
                  </a:cubicBezTo>
                  <a:cubicBezTo>
                    <a:pt x="550" y="38"/>
                    <a:pt x="275"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 name="Google Shape;1205;p5"/>
            <p:cNvSpPr/>
            <p:nvPr/>
          </p:nvSpPr>
          <p:spPr>
            <a:xfrm>
              <a:off x="6293075" y="2196100"/>
              <a:ext cx="24400" cy="9075"/>
            </a:xfrm>
            <a:custGeom>
              <a:avLst/>
              <a:gdLst/>
              <a:ahLst/>
              <a:cxnLst/>
              <a:rect l="l" t="t" r="r" b="b"/>
              <a:pathLst>
                <a:path w="976" h="363" extrusionOk="0">
                  <a:moveTo>
                    <a:pt x="1" y="1"/>
                  </a:moveTo>
                  <a:lnTo>
                    <a:pt x="1" y="1"/>
                  </a:lnTo>
                  <a:cubicBezTo>
                    <a:pt x="226" y="113"/>
                    <a:pt x="438" y="313"/>
                    <a:pt x="688" y="363"/>
                  </a:cubicBezTo>
                  <a:cubicBezTo>
                    <a:pt x="976" y="163"/>
                    <a:pt x="126"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 name="Google Shape;1206;p5"/>
            <p:cNvSpPr/>
            <p:nvPr/>
          </p:nvSpPr>
          <p:spPr>
            <a:xfrm>
              <a:off x="6296825" y="2202050"/>
              <a:ext cx="12750" cy="9700"/>
            </a:xfrm>
            <a:custGeom>
              <a:avLst/>
              <a:gdLst/>
              <a:ahLst/>
              <a:cxnLst/>
              <a:rect l="l" t="t" r="r" b="b"/>
              <a:pathLst>
                <a:path w="510" h="388" extrusionOk="0">
                  <a:moveTo>
                    <a:pt x="1" y="0"/>
                  </a:moveTo>
                  <a:cubicBezTo>
                    <a:pt x="39" y="67"/>
                    <a:pt x="338" y="387"/>
                    <a:pt x="455" y="387"/>
                  </a:cubicBezTo>
                  <a:cubicBezTo>
                    <a:pt x="490" y="387"/>
                    <a:pt x="509" y="359"/>
                    <a:pt x="501" y="287"/>
                  </a:cubicBezTo>
                  <a:cubicBezTo>
                    <a:pt x="351" y="175"/>
                    <a:pt x="163"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 name="Google Shape;1207;p5"/>
            <p:cNvSpPr/>
            <p:nvPr/>
          </p:nvSpPr>
          <p:spPr>
            <a:xfrm>
              <a:off x="6298700" y="2209225"/>
              <a:ext cx="19400" cy="12525"/>
            </a:xfrm>
            <a:custGeom>
              <a:avLst/>
              <a:gdLst/>
              <a:ahLst/>
              <a:cxnLst/>
              <a:rect l="l" t="t" r="r" b="b"/>
              <a:pathLst>
                <a:path w="776" h="501" extrusionOk="0">
                  <a:moveTo>
                    <a:pt x="1" y="0"/>
                  </a:moveTo>
                  <a:lnTo>
                    <a:pt x="1" y="0"/>
                  </a:lnTo>
                  <a:cubicBezTo>
                    <a:pt x="76" y="138"/>
                    <a:pt x="176" y="263"/>
                    <a:pt x="301" y="350"/>
                  </a:cubicBezTo>
                  <a:cubicBezTo>
                    <a:pt x="201" y="338"/>
                    <a:pt x="101" y="325"/>
                    <a:pt x="13" y="300"/>
                  </a:cubicBezTo>
                  <a:lnTo>
                    <a:pt x="13" y="300"/>
                  </a:lnTo>
                  <a:cubicBezTo>
                    <a:pt x="126" y="388"/>
                    <a:pt x="263" y="450"/>
                    <a:pt x="413" y="475"/>
                  </a:cubicBezTo>
                  <a:cubicBezTo>
                    <a:pt x="426" y="475"/>
                    <a:pt x="451" y="475"/>
                    <a:pt x="463" y="450"/>
                  </a:cubicBezTo>
                  <a:cubicBezTo>
                    <a:pt x="463" y="450"/>
                    <a:pt x="463" y="450"/>
                    <a:pt x="463" y="438"/>
                  </a:cubicBezTo>
                  <a:cubicBezTo>
                    <a:pt x="513" y="463"/>
                    <a:pt x="576" y="488"/>
                    <a:pt x="626" y="500"/>
                  </a:cubicBezTo>
                  <a:cubicBezTo>
                    <a:pt x="776" y="450"/>
                    <a:pt x="701" y="300"/>
                    <a:pt x="576" y="288"/>
                  </a:cubicBezTo>
                  <a:cubicBezTo>
                    <a:pt x="538" y="275"/>
                    <a:pt x="501" y="263"/>
                    <a:pt x="463" y="250"/>
                  </a:cubicBezTo>
                  <a:cubicBezTo>
                    <a:pt x="326" y="200"/>
                    <a:pt x="138" y="1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 name="Google Shape;1208;p5"/>
            <p:cNvSpPr/>
            <p:nvPr/>
          </p:nvSpPr>
          <p:spPr>
            <a:xfrm>
              <a:off x="6285275" y="2175175"/>
              <a:ext cx="30650" cy="8525"/>
            </a:xfrm>
            <a:custGeom>
              <a:avLst/>
              <a:gdLst/>
              <a:ahLst/>
              <a:cxnLst/>
              <a:rect l="l" t="t" r="r" b="b"/>
              <a:pathLst>
                <a:path w="1226" h="341" extrusionOk="0">
                  <a:moveTo>
                    <a:pt x="452" y="0"/>
                  </a:moveTo>
                  <a:cubicBezTo>
                    <a:pt x="297" y="0"/>
                    <a:pt x="144" y="19"/>
                    <a:pt x="1" y="75"/>
                  </a:cubicBezTo>
                  <a:cubicBezTo>
                    <a:pt x="363" y="88"/>
                    <a:pt x="688" y="263"/>
                    <a:pt x="1025" y="338"/>
                  </a:cubicBezTo>
                  <a:cubicBezTo>
                    <a:pt x="1035" y="339"/>
                    <a:pt x="1044" y="340"/>
                    <a:pt x="1054" y="340"/>
                  </a:cubicBezTo>
                  <a:cubicBezTo>
                    <a:pt x="1118" y="340"/>
                    <a:pt x="1177" y="303"/>
                    <a:pt x="1188" y="238"/>
                  </a:cubicBezTo>
                  <a:cubicBezTo>
                    <a:pt x="1225" y="75"/>
                    <a:pt x="1025" y="63"/>
                    <a:pt x="913" y="38"/>
                  </a:cubicBezTo>
                  <a:cubicBezTo>
                    <a:pt x="763" y="19"/>
                    <a:pt x="607" y="0"/>
                    <a:pt x="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 name="Google Shape;1209;p5"/>
            <p:cNvSpPr/>
            <p:nvPr/>
          </p:nvSpPr>
          <p:spPr>
            <a:xfrm>
              <a:off x="6282475" y="2166025"/>
              <a:ext cx="32200" cy="7600"/>
            </a:xfrm>
            <a:custGeom>
              <a:avLst/>
              <a:gdLst/>
              <a:ahLst/>
              <a:cxnLst/>
              <a:rect l="l" t="t" r="r" b="b"/>
              <a:pathLst>
                <a:path w="1288" h="304" extrusionOk="0">
                  <a:moveTo>
                    <a:pt x="708" y="1"/>
                  </a:moveTo>
                  <a:cubicBezTo>
                    <a:pt x="465" y="1"/>
                    <a:pt x="218" y="54"/>
                    <a:pt x="0" y="141"/>
                  </a:cubicBezTo>
                  <a:cubicBezTo>
                    <a:pt x="200" y="141"/>
                    <a:pt x="300" y="154"/>
                    <a:pt x="487" y="179"/>
                  </a:cubicBezTo>
                  <a:cubicBezTo>
                    <a:pt x="700" y="216"/>
                    <a:pt x="925" y="304"/>
                    <a:pt x="1150" y="304"/>
                  </a:cubicBezTo>
                  <a:cubicBezTo>
                    <a:pt x="1250" y="304"/>
                    <a:pt x="1287" y="154"/>
                    <a:pt x="1212" y="91"/>
                  </a:cubicBezTo>
                  <a:cubicBezTo>
                    <a:pt x="1055" y="29"/>
                    <a:pt x="883"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 name="Google Shape;1210;p5"/>
            <p:cNvSpPr/>
            <p:nvPr/>
          </p:nvSpPr>
          <p:spPr>
            <a:xfrm>
              <a:off x="6277475" y="2155550"/>
              <a:ext cx="37875" cy="10500"/>
            </a:xfrm>
            <a:custGeom>
              <a:avLst/>
              <a:gdLst/>
              <a:ahLst/>
              <a:cxnLst/>
              <a:rect l="l" t="t" r="r" b="b"/>
              <a:pathLst>
                <a:path w="1515" h="420" extrusionOk="0">
                  <a:moveTo>
                    <a:pt x="782" y="0"/>
                  </a:moveTo>
                  <a:cubicBezTo>
                    <a:pt x="499" y="0"/>
                    <a:pt x="236" y="119"/>
                    <a:pt x="0" y="248"/>
                  </a:cubicBezTo>
                  <a:cubicBezTo>
                    <a:pt x="156" y="239"/>
                    <a:pt x="320" y="209"/>
                    <a:pt x="479" y="209"/>
                  </a:cubicBezTo>
                  <a:cubicBezTo>
                    <a:pt x="537" y="209"/>
                    <a:pt x="594" y="213"/>
                    <a:pt x="650" y="223"/>
                  </a:cubicBezTo>
                  <a:cubicBezTo>
                    <a:pt x="900" y="260"/>
                    <a:pt x="987" y="335"/>
                    <a:pt x="1162" y="385"/>
                  </a:cubicBezTo>
                  <a:cubicBezTo>
                    <a:pt x="1208" y="408"/>
                    <a:pt x="1256" y="419"/>
                    <a:pt x="1299" y="419"/>
                  </a:cubicBezTo>
                  <a:cubicBezTo>
                    <a:pt x="1422" y="419"/>
                    <a:pt x="1514" y="333"/>
                    <a:pt x="1450" y="185"/>
                  </a:cubicBezTo>
                  <a:cubicBezTo>
                    <a:pt x="1325" y="48"/>
                    <a:pt x="1100" y="48"/>
                    <a:pt x="925" y="11"/>
                  </a:cubicBezTo>
                  <a:cubicBezTo>
                    <a:pt x="877" y="3"/>
                    <a:pt x="829" y="0"/>
                    <a:pt x="7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 name="Google Shape;1211;p5"/>
            <p:cNvSpPr/>
            <p:nvPr/>
          </p:nvSpPr>
          <p:spPr>
            <a:xfrm>
              <a:off x="6282775" y="2147550"/>
              <a:ext cx="22825" cy="5775"/>
            </a:xfrm>
            <a:custGeom>
              <a:avLst/>
              <a:gdLst/>
              <a:ahLst/>
              <a:cxnLst/>
              <a:rect l="l" t="t" r="r" b="b"/>
              <a:pathLst>
                <a:path w="913" h="231" extrusionOk="0">
                  <a:moveTo>
                    <a:pt x="583" y="0"/>
                  </a:moveTo>
                  <a:cubicBezTo>
                    <a:pt x="367" y="0"/>
                    <a:pt x="151" y="69"/>
                    <a:pt x="1" y="231"/>
                  </a:cubicBezTo>
                  <a:cubicBezTo>
                    <a:pt x="99" y="184"/>
                    <a:pt x="200" y="168"/>
                    <a:pt x="301" y="168"/>
                  </a:cubicBezTo>
                  <a:cubicBezTo>
                    <a:pt x="470" y="168"/>
                    <a:pt x="641" y="210"/>
                    <a:pt x="813" y="218"/>
                  </a:cubicBezTo>
                  <a:cubicBezTo>
                    <a:pt x="875" y="218"/>
                    <a:pt x="913" y="131"/>
                    <a:pt x="875" y="68"/>
                  </a:cubicBezTo>
                  <a:cubicBezTo>
                    <a:pt x="838" y="6"/>
                    <a:pt x="750" y="18"/>
                    <a:pt x="688" y="6"/>
                  </a:cubicBezTo>
                  <a:cubicBezTo>
                    <a:pt x="653" y="2"/>
                    <a:pt x="618" y="0"/>
                    <a:pt x="5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 name="Google Shape;1212;p5"/>
            <p:cNvSpPr/>
            <p:nvPr/>
          </p:nvSpPr>
          <p:spPr>
            <a:xfrm>
              <a:off x="6287450" y="2138975"/>
              <a:ext cx="15600" cy="7475"/>
            </a:xfrm>
            <a:custGeom>
              <a:avLst/>
              <a:gdLst/>
              <a:ahLst/>
              <a:cxnLst/>
              <a:rect l="l" t="t" r="r" b="b"/>
              <a:pathLst>
                <a:path w="624" h="299" extrusionOk="0">
                  <a:moveTo>
                    <a:pt x="499" y="0"/>
                  </a:moveTo>
                  <a:cubicBezTo>
                    <a:pt x="483" y="0"/>
                    <a:pt x="466" y="4"/>
                    <a:pt x="451" y="11"/>
                  </a:cubicBezTo>
                  <a:cubicBezTo>
                    <a:pt x="276" y="49"/>
                    <a:pt x="113" y="161"/>
                    <a:pt x="1" y="299"/>
                  </a:cubicBezTo>
                  <a:cubicBezTo>
                    <a:pt x="163" y="199"/>
                    <a:pt x="376" y="186"/>
                    <a:pt x="563" y="124"/>
                  </a:cubicBezTo>
                  <a:cubicBezTo>
                    <a:pt x="623" y="54"/>
                    <a:pt x="564" y="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 name="Google Shape;1213;p5"/>
            <p:cNvSpPr/>
            <p:nvPr/>
          </p:nvSpPr>
          <p:spPr>
            <a:xfrm>
              <a:off x="6296825" y="2133125"/>
              <a:ext cx="24100" cy="8700"/>
            </a:xfrm>
            <a:custGeom>
              <a:avLst/>
              <a:gdLst/>
              <a:ahLst/>
              <a:cxnLst/>
              <a:rect l="l" t="t" r="r" b="b"/>
              <a:pathLst>
                <a:path w="964" h="348" extrusionOk="0">
                  <a:moveTo>
                    <a:pt x="271" y="0"/>
                  </a:moveTo>
                  <a:cubicBezTo>
                    <a:pt x="180" y="0"/>
                    <a:pt x="88" y="9"/>
                    <a:pt x="1" y="33"/>
                  </a:cubicBezTo>
                  <a:cubicBezTo>
                    <a:pt x="13" y="45"/>
                    <a:pt x="13" y="45"/>
                    <a:pt x="26" y="45"/>
                  </a:cubicBezTo>
                  <a:lnTo>
                    <a:pt x="76" y="45"/>
                  </a:lnTo>
                  <a:cubicBezTo>
                    <a:pt x="351" y="108"/>
                    <a:pt x="538" y="220"/>
                    <a:pt x="801" y="333"/>
                  </a:cubicBezTo>
                  <a:cubicBezTo>
                    <a:pt x="817" y="343"/>
                    <a:pt x="835" y="347"/>
                    <a:pt x="852" y="347"/>
                  </a:cubicBezTo>
                  <a:cubicBezTo>
                    <a:pt x="899" y="347"/>
                    <a:pt x="942" y="313"/>
                    <a:pt x="951" y="258"/>
                  </a:cubicBezTo>
                  <a:cubicBezTo>
                    <a:pt x="963" y="220"/>
                    <a:pt x="938" y="170"/>
                    <a:pt x="901" y="145"/>
                  </a:cubicBezTo>
                  <a:cubicBezTo>
                    <a:pt x="751" y="83"/>
                    <a:pt x="588" y="33"/>
                    <a:pt x="426" y="8"/>
                  </a:cubicBezTo>
                  <a:cubicBezTo>
                    <a:pt x="375" y="3"/>
                    <a:pt x="323" y="0"/>
                    <a:pt x="2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 name="Google Shape;1214;p5"/>
            <p:cNvSpPr/>
            <p:nvPr/>
          </p:nvSpPr>
          <p:spPr>
            <a:xfrm>
              <a:off x="6296525" y="2126525"/>
              <a:ext cx="15325" cy="3550"/>
            </a:xfrm>
            <a:custGeom>
              <a:avLst/>
              <a:gdLst/>
              <a:ahLst/>
              <a:cxnLst/>
              <a:rect l="l" t="t" r="r" b="b"/>
              <a:pathLst>
                <a:path w="613" h="142" extrusionOk="0">
                  <a:moveTo>
                    <a:pt x="402" y="0"/>
                  </a:moveTo>
                  <a:cubicBezTo>
                    <a:pt x="267" y="0"/>
                    <a:pt x="128" y="46"/>
                    <a:pt x="0" y="97"/>
                  </a:cubicBezTo>
                  <a:cubicBezTo>
                    <a:pt x="57" y="103"/>
                    <a:pt x="122" y="103"/>
                    <a:pt x="182" y="103"/>
                  </a:cubicBezTo>
                  <a:cubicBezTo>
                    <a:pt x="241" y="103"/>
                    <a:pt x="294" y="103"/>
                    <a:pt x="325" y="109"/>
                  </a:cubicBezTo>
                  <a:cubicBezTo>
                    <a:pt x="365" y="109"/>
                    <a:pt x="453" y="141"/>
                    <a:pt x="525" y="141"/>
                  </a:cubicBezTo>
                  <a:cubicBezTo>
                    <a:pt x="543" y="141"/>
                    <a:pt x="560" y="139"/>
                    <a:pt x="575" y="134"/>
                  </a:cubicBezTo>
                  <a:cubicBezTo>
                    <a:pt x="613" y="109"/>
                    <a:pt x="613" y="59"/>
                    <a:pt x="588" y="34"/>
                  </a:cubicBezTo>
                  <a:cubicBezTo>
                    <a:pt x="528" y="10"/>
                    <a:pt x="466"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 name="Google Shape;1215;p5"/>
            <p:cNvSpPr/>
            <p:nvPr/>
          </p:nvSpPr>
          <p:spPr>
            <a:xfrm>
              <a:off x="6299650" y="2121000"/>
              <a:ext cx="20950" cy="4800"/>
            </a:xfrm>
            <a:custGeom>
              <a:avLst/>
              <a:gdLst/>
              <a:ahLst/>
              <a:cxnLst/>
              <a:rect l="l" t="t" r="r" b="b"/>
              <a:pathLst>
                <a:path w="838" h="192" extrusionOk="0">
                  <a:moveTo>
                    <a:pt x="574" y="0"/>
                  </a:moveTo>
                  <a:cubicBezTo>
                    <a:pt x="375" y="0"/>
                    <a:pt x="172" y="62"/>
                    <a:pt x="0" y="143"/>
                  </a:cubicBezTo>
                  <a:cubicBezTo>
                    <a:pt x="35" y="141"/>
                    <a:pt x="69" y="140"/>
                    <a:pt x="103" y="140"/>
                  </a:cubicBezTo>
                  <a:cubicBezTo>
                    <a:pt x="309" y="140"/>
                    <a:pt x="485" y="170"/>
                    <a:pt x="625" y="180"/>
                  </a:cubicBezTo>
                  <a:cubicBezTo>
                    <a:pt x="659" y="180"/>
                    <a:pt x="692" y="191"/>
                    <a:pt x="725" y="191"/>
                  </a:cubicBezTo>
                  <a:cubicBezTo>
                    <a:pt x="742" y="191"/>
                    <a:pt x="759" y="189"/>
                    <a:pt x="775" y="180"/>
                  </a:cubicBezTo>
                  <a:cubicBezTo>
                    <a:pt x="825" y="155"/>
                    <a:pt x="838" y="80"/>
                    <a:pt x="800" y="30"/>
                  </a:cubicBezTo>
                  <a:cubicBezTo>
                    <a:pt x="727" y="9"/>
                    <a:pt x="651" y="0"/>
                    <a:pt x="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 name="Google Shape;1216;p5"/>
            <p:cNvSpPr/>
            <p:nvPr/>
          </p:nvSpPr>
          <p:spPr>
            <a:xfrm>
              <a:off x="6300575" y="2114225"/>
              <a:ext cx="23775" cy="5350"/>
            </a:xfrm>
            <a:custGeom>
              <a:avLst/>
              <a:gdLst/>
              <a:ahLst/>
              <a:cxnLst/>
              <a:rect l="l" t="t" r="r" b="b"/>
              <a:pathLst>
                <a:path w="951" h="214" extrusionOk="0">
                  <a:moveTo>
                    <a:pt x="577" y="0"/>
                  </a:moveTo>
                  <a:cubicBezTo>
                    <a:pt x="372" y="0"/>
                    <a:pt x="165" y="61"/>
                    <a:pt x="1" y="176"/>
                  </a:cubicBezTo>
                  <a:cubicBezTo>
                    <a:pt x="72" y="162"/>
                    <a:pt x="139" y="156"/>
                    <a:pt x="204" y="156"/>
                  </a:cubicBezTo>
                  <a:cubicBezTo>
                    <a:pt x="412" y="156"/>
                    <a:pt x="597" y="214"/>
                    <a:pt x="826" y="214"/>
                  </a:cubicBezTo>
                  <a:cubicBezTo>
                    <a:pt x="913" y="214"/>
                    <a:pt x="951" y="101"/>
                    <a:pt x="888" y="51"/>
                  </a:cubicBezTo>
                  <a:cubicBezTo>
                    <a:pt x="789" y="17"/>
                    <a:pt x="684"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 name="Google Shape;1217;p5"/>
            <p:cNvSpPr/>
            <p:nvPr/>
          </p:nvSpPr>
          <p:spPr>
            <a:xfrm>
              <a:off x="6304950" y="2106775"/>
              <a:ext cx="19100" cy="5300"/>
            </a:xfrm>
            <a:custGeom>
              <a:avLst/>
              <a:gdLst/>
              <a:ahLst/>
              <a:cxnLst/>
              <a:rect l="l" t="t" r="r" b="b"/>
              <a:pathLst>
                <a:path w="764" h="212" extrusionOk="0">
                  <a:moveTo>
                    <a:pt x="550" y="0"/>
                  </a:moveTo>
                  <a:cubicBezTo>
                    <a:pt x="347" y="0"/>
                    <a:pt x="130" y="62"/>
                    <a:pt x="1" y="212"/>
                  </a:cubicBezTo>
                  <a:cubicBezTo>
                    <a:pt x="101" y="162"/>
                    <a:pt x="163" y="162"/>
                    <a:pt x="263" y="162"/>
                  </a:cubicBezTo>
                  <a:cubicBezTo>
                    <a:pt x="297" y="159"/>
                    <a:pt x="331" y="158"/>
                    <a:pt x="365" y="158"/>
                  </a:cubicBezTo>
                  <a:cubicBezTo>
                    <a:pt x="425" y="158"/>
                    <a:pt x="485" y="161"/>
                    <a:pt x="544" y="161"/>
                  </a:cubicBezTo>
                  <a:cubicBezTo>
                    <a:pt x="597" y="161"/>
                    <a:pt x="650" y="159"/>
                    <a:pt x="701" y="149"/>
                  </a:cubicBezTo>
                  <a:cubicBezTo>
                    <a:pt x="763" y="137"/>
                    <a:pt x="763" y="37"/>
                    <a:pt x="701" y="12"/>
                  </a:cubicBezTo>
                  <a:cubicBezTo>
                    <a:pt x="653" y="4"/>
                    <a:pt x="602" y="0"/>
                    <a:pt x="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 name="Google Shape;1218;p5"/>
            <p:cNvSpPr/>
            <p:nvPr/>
          </p:nvSpPr>
          <p:spPr>
            <a:xfrm>
              <a:off x="6306200" y="2100725"/>
              <a:ext cx="19400" cy="5125"/>
            </a:xfrm>
            <a:custGeom>
              <a:avLst/>
              <a:gdLst/>
              <a:ahLst/>
              <a:cxnLst/>
              <a:rect l="l" t="t" r="r" b="b"/>
              <a:pathLst>
                <a:path w="776" h="205" extrusionOk="0">
                  <a:moveTo>
                    <a:pt x="492" y="0"/>
                  </a:moveTo>
                  <a:cubicBezTo>
                    <a:pt x="303" y="0"/>
                    <a:pt x="101" y="48"/>
                    <a:pt x="1" y="204"/>
                  </a:cubicBezTo>
                  <a:cubicBezTo>
                    <a:pt x="70" y="154"/>
                    <a:pt x="151" y="142"/>
                    <a:pt x="235" y="142"/>
                  </a:cubicBezTo>
                  <a:cubicBezTo>
                    <a:pt x="319" y="142"/>
                    <a:pt x="407" y="154"/>
                    <a:pt x="488" y="154"/>
                  </a:cubicBezTo>
                  <a:lnTo>
                    <a:pt x="463" y="154"/>
                  </a:lnTo>
                  <a:cubicBezTo>
                    <a:pt x="517" y="154"/>
                    <a:pt x="580" y="173"/>
                    <a:pt x="639" y="173"/>
                  </a:cubicBezTo>
                  <a:cubicBezTo>
                    <a:pt x="675" y="173"/>
                    <a:pt x="709" y="166"/>
                    <a:pt x="738" y="142"/>
                  </a:cubicBezTo>
                  <a:cubicBezTo>
                    <a:pt x="776" y="104"/>
                    <a:pt x="751" y="29"/>
                    <a:pt x="688" y="17"/>
                  </a:cubicBezTo>
                  <a:cubicBezTo>
                    <a:pt x="628" y="7"/>
                    <a:pt x="561" y="0"/>
                    <a:pt x="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 name="Google Shape;1219;p5"/>
            <p:cNvSpPr/>
            <p:nvPr/>
          </p:nvSpPr>
          <p:spPr>
            <a:xfrm>
              <a:off x="6306200" y="2097325"/>
              <a:ext cx="11600" cy="4150"/>
            </a:xfrm>
            <a:custGeom>
              <a:avLst/>
              <a:gdLst/>
              <a:ahLst/>
              <a:cxnLst/>
              <a:rect l="l" t="t" r="r" b="b"/>
              <a:pathLst>
                <a:path w="464" h="166" extrusionOk="0">
                  <a:moveTo>
                    <a:pt x="371" y="0"/>
                  </a:moveTo>
                  <a:cubicBezTo>
                    <a:pt x="230" y="0"/>
                    <a:pt x="67" y="44"/>
                    <a:pt x="1" y="165"/>
                  </a:cubicBezTo>
                  <a:cubicBezTo>
                    <a:pt x="71" y="116"/>
                    <a:pt x="154" y="110"/>
                    <a:pt x="235" y="110"/>
                  </a:cubicBezTo>
                  <a:cubicBezTo>
                    <a:pt x="258" y="110"/>
                    <a:pt x="282" y="111"/>
                    <a:pt x="305" y="111"/>
                  </a:cubicBezTo>
                  <a:cubicBezTo>
                    <a:pt x="343" y="111"/>
                    <a:pt x="379" y="109"/>
                    <a:pt x="413" y="103"/>
                  </a:cubicBezTo>
                  <a:cubicBezTo>
                    <a:pt x="463" y="90"/>
                    <a:pt x="463" y="28"/>
                    <a:pt x="426" y="3"/>
                  </a:cubicBezTo>
                  <a:cubicBezTo>
                    <a:pt x="408" y="1"/>
                    <a:pt x="390"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 name="Google Shape;1220;p5"/>
            <p:cNvSpPr/>
            <p:nvPr/>
          </p:nvSpPr>
          <p:spPr>
            <a:xfrm>
              <a:off x="6319950" y="2124425"/>
              <a:ext cx="64375" cy="60175"/>
            </a:xfrm>
            <a:custGeom>
              <a:avLst/>
              <a:gdLst/>
              <a:ahLst/>
              <a:cxnLst/>
              <a:rect l="l" t="t" r="r" b="b"/>
              <a:pathLst>
                <a:path w="2575" h="2407" extrusionOk="0">
                  <a:moveTo>
                    <a:pt x="1305" y="311"/>
                  </a:moveTo>
                  <a:lnTo>
                    <a:pt x="1305" y="311"/>
                  </a:lnTo>
                  <a:cubicBezTo>
                    <a:pt x="1312" y="314"/>
                    <a:pt x="1319" y="316"/>
                    <a:pt x="1325" y="318"/>
                  </a:cubicBezTo>
                  <a:cubicBezTo>
                    <a:pt x="1319" y="318"/>
                    <a:pt x="1312" y="315"/>
                    <a:pt x="1305" y="311"/>
                  </a:cubicBezTo>
                  <a:close/>
                  <a:moveTo>
                    <a:pt x="865" y="1"/>
                  </a:moveTo>
                  <a:cubicBezTo>
                    <a:pt x="644" y="1"/>
                    <a:pt x="424" y="44"/>
                    <a:pt x="226" y="143"/>
                  </a:cubicBezTo>
                  <a:cubicBezTo>
                    <a:pt x="302" y="128"/>
                    <a:pt x="379" y="122"/>
                    <a:pt x="456" y="122"/>
                  </a:cubicBezTo>
                  <a:cubicBezTo>
                    <a:pt x="750" y="122"/>
                    <a:pt x="1037" y="219"/>
                    <a:pt x="1289" y="306"/>
                  </a:cubicBezTo>
                  <a:lnTo>
                    <a:pt x="1289" y="306"/>
                  </a:lnTo>
                  <a:cubicBezTo>
                    <a:pt x="1289" y="306"/>
                    <a:pt x="1288" y="306"/>
                    <a:pt x="1288" y="306"/>
                  </a:cubicBezTo>
                  <a:cubicBezTo>
                    <a:pt x="1082" y="263"/>
                    <a:pt x="874" y="242"/>
                    <a:pt x="666" y="242"/>
                  </a:cubicBezTo>
                  <a:cubicBezTo>
                    <a:pt x="443" y="242"/>
                    <a:pt x="220" y="267"/>
                    <a:pt x="1" y="318"/>
                  </a:cubicBezTo>
                  <a:cubicBezTo>
                    <a:pt x="488" y="331"/>
                    <a:pt x="1000" y="506"/>
                    <a:pt x="1350" y="643"/>
                  </a:cubicBezTo>
                  <a:cubicBezTo>
                    <a:pt x="1072" y="574"/>
                    <a:pt x="778" y="536"/>
                    <a:pt x="493" y="536"/>
                  </a:cubicBezTo>
                  <a:cubicBezTo>
                    <a:pt x="420" y="536"/>
                    <a:pt x="347" y="538"/>
                    <a:pt x="276" y="543"/>
                  </a:cubicBezTo>
                  <a:cubicBezTo>
                    <a:pt x="638" y="606"/>
                    <a:pt x="900" y="743"/>
                    <a:pt x="1238" y="881"/>
                  </a:cubicBezTo>
                  <a:cubicBezTo>
                    <a:pt x="1325" y="918"/>
                    <a:pt x="1400" y="943"/>
                    <a:pt x="1475" y="968"/>
                  </a:cubicBezTo>
                  <a:cubicBezTo>
                    <a:pt x="1125" y="918"/>
                    <a:pt x="763" y="856"/>
                    <a:pt x="401" y="818"/>
                  </a:cubicBezTo>
                  <a:lnTo>
                    <a:pt x="401" y="818"/>
                  </a:lnTo>
                  <a:cubicBezTo>
                    <a:pt x="850" y="956"/>
                    <a:pt x="1213" y="1156"/>
                    <a:pt x="1675" y="1268"/>
                  </a:cubicBezTo>
                  <a:cubicBezTo>
                    <a:pt x="1638" y="1270"/>
                    <a:pt x="1599" y="1270"/>
                    <a:pt x="1560" y="1270"/>
                  </a:cubicBezTo>
                  <a:cubicBezTo>
                    <a:pt x="1285" y="1270"/>
                    <a:pt x="972" y="1232"/>
                    <a:pt x="688" y="1156"/>
                  </a:cubicBezTo>
                  <a:lnTo>
                    <a:pt x="688" y="1156"/>
                  </a:lnTo>
                  <a:cubicBezTo>
                    <a:pt x="1025" y="1343"/>
                    <a:pt x="1413" y="1505"/>
                    <a:pt x="1800" y="1505"/>
                  </a:cubicBezTo>
                  <a:cubicBezTo>
                    <a:pt x="1738" y="1518"/>
                    <a:pt x="1625" y="1555"/>
                    <a:pt x="1600" y="1555"/>
                  </a:cubicBezTo>
                  <a:cubicBezTo>
                    <a:pt x="1526" y="1567"/>
                    <a:pt x="1455" y="1572"/>
                    <a:pt x="1387" y="1572"/>
                  </a:cubicBezTo>
                  <a:cubicBezTo>
                    <a:pt x="1154" y="1572"/>
                    <a:pt x="945" y="1509"/>
                    <a:pt x="713" y="1393"/>
                  </a:cubicBezTo>
                  <a:lnTo>
                    <a:pt x="713" y="1393"/>
                  </a:lnTo>
                  <a:cubicBezTo>
                    <a:pt x="938" y="1605"/>
                    <a:pt x="1225" y="1768"/>
                    <a:pt x="1525" y="1793"/>
                  </a:cubicBezTo>
                  <a:cubicBezTo>
                    <a:pt x="1488" y="1805"/>
                    <a:pt x="1463" y="1805"/>
                    <a:pt x="1438" y="1805"/>
                  </a:cubicBezTo>
                  <a:cubicBezTo>
                    <a:pt x="1402" y="1810"/>
                    <a:pt x="1367" y="1812"/>
                    <a:pt x="1333" y="1812"/>
                  </a:cubicBezTo>
                  <a:cubicBezTo>
                    <a:pt x="1171" y="1812"/>
                    <a:pt x="1015" y="1767"/>
                    <a:pt x="850" y="1705"/>
                  </a:cubicBezTo>
                  <a:lnTo>
                    <a:pt x="850" y="1705"/>
                  </a:lnTo>
                  <a:cubicBezTo>
                    <a:pt x="1042" y="1841"/>
                    <a:pt x="1290" y="1951"/>
                    <a:pt x="1525" y="1951"/>
                  </a:cubicBezTo>
                  <a:cubicBezTo>
                    <a:pt x="1658" y="1951"/>
                    <a:pt x="1787" y="1916"/>
                    <a:pt x="1900" y="1830"/>
                  </a:cubicBezTo>
                  <a:lnTo>
                    <a:pt x="1900" y="1830"/>
                  </a:lnTo>
                  <a:cubicBezTo>
                    <a:pt x="1875" y="1868"/>
                    <a:pt x="1838" y="1905"/>
                    <a:pt x="1800" y="1943"/>
                  </a:cubicBezTo>
                  <a:cubicBezTo>
                    <a:pt x="1700" y="2018"/>
                    <a:pt x="1575" y="2030"/>
                    <a:pt x="1450" y="2030"/>
                  </a:cubicBezTo>
                  <a:cubicBezTo>
                    <a:pt x="1530" y="2053"/>
                    <a:pt x="1613" y="2068"/>
                    <a:pt x="1693" y="2068"/>
                  </a:cubicBezTo>
                  <a:cubicBezTo>
                    <a:pt x="1789" y="2068"/>
                    <a:pt x="1881" y="2047"/>
                    <a:pt x="1963" y="1993"/>
                  </a:cubicBezTo>
                  <a:cubicBezTo>
                    <a:pt x="2050" y="1918"/>
                    <a:pt x="2138" y="1843"/>
                    <a:pt x="2213" y="1755"/>
                  </a:cubicBezTo>
                  <a:lnTo>
                    <a:pt x="2213" y="1755"/>
                  </a:lnTo>
                  <a:cubicBezTo>
                    <a:pt x="2175" y="1843"/>
                    <a:pt x="2125" y="1930"/>
                    <a:pt x="2050" y="1993"/>
                  </a:cubicBezTo>
                  <a:cubicBezTo>
                    <a:pt x="1925" y="2118"/>
                    <a:pt x="1750" y="2155"/>
                    <a:pt x="1575" y="2180"/>
                  </a:cubicBezTo>
                  <a:cubicBezTo>
                    <a:pt x="1632" y="2189"/>
                    <a:pt x="1690" y="2194"/>
                    <a:pt x="1747" y="2194"/>
                  </a:cubicBezTo>
                  <a:cubicBezTo>
                    <a:pt x="1929" y="2194"/>
                    <a:pt x="2105" y="2147"/>
                    <a:pt x="2238" y="2043"/>
                  </a:cubicBezTo>
                  <a:lnTo>
                    <a:pt x="2238" y="2043"/>
                  </a:lnTo>
                  <a:cubicBezTo>
                    <a:pt x="2200" y="2105"/>
                    <a:pt x="2125" y="2180"/>
                    <a:pt x="2100" y="2193"/>
                  </a:cubicBezTo>
                  <a:cubicBezTo>
                    <a:pt x="2032" y="2278"/>
                    <a:pt x="1912" y="2322"/>
                    <a:pt x="1787" y="2322"/>
                  </a:cubicBezTo>
                  <a:cubicBezTo>
                    <a:pt x="1728" y="2322"/>
                    <a:pt x="1669" y="2313"/>
                    <a:pt x="1613" y="2293"/>
                  </a:cubicBezTo>
                  <a:lnTo>
                    <a:pt x="1613" y="2293"/>
                  </a:lnTo>
                  <a:cubicBezTo>
                    <a:pt x="1715" y="2350"/>
                    <a:pt x="1828" y="2407"/>
                    <a:pt x="1942" y="2407"/>
                  </a:cubicBezTo>
                  <a:cubicBezTo>
                    <a:pt x="1953" y="2407"/>
                    <a:pt x="1964" y="2406"/>
                    <a:pt x="1975" y="2405"/>
                  </a:cubicBezTo>
                  <a:cubicBezTo>
                    <a:pt x="2150" y="2368"/>
                    <a:pt x="2313" y="2268"/>
                    <a:pt x="2425" y="2130"/>
                  </a:cubicBezTo>
                  <a:cubicBezTo>
                    <a:pt x="2463" y="2043"/>
                    <a:pt x="2525" y="1868"/>
                    <a:pt x="2438" y="1805"/>
                  </a:cubicBezTo>
                  <a:cubicBezTo>
                    <a:pt x="2488" y="1693"/>
                    <a:pt x="2575" y="1505"/>
                    <a:pt x="2400" y="1493"/>
                  </a:cubicBezTo>
                  <a:lnTo>
                    <a:pt x="2388" y="1493"/>
                  </a:lnTo>
                  <a:cubicBezTo>
                    <a:pt x="2400" y="1468"/>
                    <a:pt x="2413" y="1455"/>
                    <a:pt x="2425" y="1430"/>
                  </a:cubicBezTo>
                  <a:cubicBezTo>
                    <a:pt x="2425" y="1368"/>
                    <a:pt x="2375" y="1318"/>
                    <a:pt x="2313" y="1305"/>
                  </a:cubicBezTo>
                  <a:cubicBezTo>
                    <a:pt x="2313" y="1218"/>
                    <a:pt x="2300" y="1118"/>
                    <a:pt x="2263" y="1006"/>
                  </a:cubicBezTo>
                  <a:cubicBezTo>
                    <a:pt x="2288" y="956"/>
                    <a:pt x="2288" y="893"/>
                    <a:pt x="2238" y="843"/>
                  </a:cubicBezTo>
                  <a:cubicBezTo>
                    <a:pt x="2197" y="797"/>
                    <a:pt x="2151" y="777"/>
                    <a:pt x="2108" y="777"/>
                  </a:cubicBezTo>
                  <a:cubicBezTo>
                    <a:pt x="2059" y="777"/>
                    <a:pt x="2014" y="803"/>
                    <a:pt x="1988" y="843"/>
                  </a:cubicBezTo>
                  <a:cubicBezTo>
                    <a:pt x="1938" y="818"/>
                    <a:pt x="1875" y="793"/>
                    <a:pt x="1825" y="781"/>
                  </a:cubicBezTo>
                  <a:cubicBezTo>
                    <a:pt x="1900" y="743"/>
                    <a:pt x="1950" y="656"/>
                    <a:pt x="1925" y="568"/>
                  </a:cubicBezTo>
                  <a:cubicBezTo>
                    <a:pt x="1863" y="443"/>
                    <a:pt x="1713" y="406"/>
                    <a:pt x="1563" y="368"/>
                  </a:cubicBezTo>
                  <a:cubicBezTo>
                    <a:pt x="1600" y="343"/>
                    <a:pt x="1638" y="306"/>
                    <a:pt x="1638" y="256"/>
                  </a:cubicBezTo>
                  <a:cubicBezTo>
                    <a:pt x="1638" y="143"/>
                    <a:pt x="1525" y="131"/>
                    <a:pt x="1438" y="93"/>
                  </a:cubicBezTo>
                  <a:cubicBezTo>
                    <a:pt x="1256" y="35"/>
                    <a:pt x="1060"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 name="Google Shape;1221;p5"/>
            <p:cNvSpPr/>
            <p:nvPr/>
          </p:nvSpPr>
          <p:spPr>
            <a:xfrm>
              <a:off x="6326825" y="2118350"/>
              <a:ext cx="29250" cy="7275"/>
            </a:xfrm>
            <a:custGeom>
              <a:avLst/>
              <a:gdLst/>
              <a:ahLst/>
              <a:cxnLst/>
              <a:rect l="l" t="t" r="r" b="b"/>
              <a:pathLst>
                <a:path w="1170" h="291" extrusionOk="0">
                  <a:moveTo>
                    <a:pt x="450" y="1"/>
                  </a:moveTo>
                  <a:cubicBezTo>
                    <a:pt x="294" y="1"/>
                    <a:pt x="140" y="24"/>
                    <a:pt x="1" y="86"/>
                  </a:cubicBezTo>
                  <a:cubicBezTo>
                    <a:pt x="27" y="84"/>
                    <a:pt x="53" y="84"/>
                    <a:pt x="80" y="84"/>
                  </a:cubicBezTo>
                  <a:cubicBezTo>
                    <a:pt x="401" y="84"/>
                    <a:pt x="713" y="217"/>
                    <a:pt x="1025" y="286"/>
                  </a:cubicBezTo>
                  <a:cubicBezTo>
                    <a:pt x="1035" y="289"/>
                    <a:pt x="1044" y="290"/>
                    <a:pt x="1052" y="290"/>
                  </a:cubicBezTo>
                  <a:cubicBezTo>
                    <a:pt x="1125" y="290"/>
                    <a:pt x="1170" y="203"/>
                    <a:pt x="1125" y="136"/>
                  </a:cubicBezTo>
                  <a:cubicBezTo>
                    <a:pt x="1038" y="49"/>
                    <a:pt x="863" y="49"/>
                    <a:pt x="738" y="24"/>
                  </a:cubicBezTo>
                  <a:cubicBezTo>
                    <a:pt x="643" y="10"/>
                    <a:pt x="546" y="1"/>
                    <a:pt x="4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 name="Google Shape;1222;p5"/>
            <p:cNvSpPr/>
            <p:nvPr/>
          </p:nvSpPr>
          <p:spPr>
            <a:xfrm>
              <a:off x="6331825" y="2113275"/>
              <a:ext cx="18775" cy="4750"/>
            </a:xfrm>
            <a:custGeom>
              <a:avLst/>
              <a:gdLst/>
              <a:ahLst/>
              <a:cxnLst/>
              <a:rect l="l" t="t" r="r" b="b"/>
              <a:pathLst>
                <a:path w="751" h="190" extrusionOk="0">
                  <a:moveTo>
                    <a:pt x="240" y="1"/>
                  </a:moveTo>
                  <a:cubicBezTo>
                    <a:pt x="157" y="1"/>
                    <a:pt x="76" y="11"/>
                    <a:pt x="1" y="39"/>
                  </a:cubicBezTo>
                  <a:cubicBezTo>
                    <a:pt x="11" y="39"/>
                    <a:pt x="22" y="39"/>
                    <a:pt x="32" y="39"/>
                  </a:cubicBezTo>
                  <a:cubicBezTo>
                    <a:pt x="246" y="39"/>
                    <a:pt x="449" y="154"/>
                    <a:pt x="663" y="189"/>
                  </a:cubicBezTo>
                  <a:cubicBezTo>
                    <a:pt x="700" y="189"/>
                    <a:pt x="725" y="177"/>
                    <a:pt x="738" y="139"/>
                  </a:cubicBezTo>
                  <a:cubicBezTo>
                    <a:pt x="750" y="77"/>
                    <a:pt x="688" y="64"/>
                    <a:pt x="638" y="52"/>
                  </a:cubicBezTo>
                  <a:cubicBezTo>
                    <a:pt x="514" y="29"/>
                    <a:pt x="375" y="1"/>
                    <a:pt x="2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 name="Google Shape;1223;p5"/>
            <p:cNvSpPr/>
            <p:nvPr/>
          </p:nvSpPr>
          <p:spPr>
            <a:xfrm>
              <a:off x="6304025" y="2141125"/>
              <a:ext cx="27375" cy="16225"/>
            </a:xfrm>
            <a:custGeom>
              <a:avLst/>
              <a:gdLst/>
              <a:ahLst/>
              <a:cxnLst/>
              <a:rect l="l" t="t" r="r" b="b"/>
              <a:pathLst>
                <a:path w="1095" h="649" extrusionOk="0">
                  <a:moveTo>
                    <a:pt x="0" y="0"/>
                  </a:moveTo>
                  <a:cubicBezTo>
                    <a:pt x="200" y="150"/>
                    <a:pt x="475" y="250"/>
                    <a:pt x="688" y="325"/>
                  </a:cubicBezTo>
                  <a:cubicBezTo>
                    <a:pt x="550" y="300"/>
                    <a:pt x="413" y="275"/>
                    <a:pt x="275" y="250"/>
                  </a:cubicBezTo>
                  <a:lnTo>
                    <a:pt x="275" y="250"/>
                  </a:lnTo>
                  <a:cubicBezTo>
                    <a:pt x="588" y="400"/>
                    <a:pt x="813" y="513"/>
                    <a:pt x="975" y="637"/>
                  </a:cubicBezTo>
                  <a:cubicBezTo>
                    <a:pt x="986" y="645"/>
                    <a:pt x="997" y="649"/>
                    <a:pt x="1009" y="649"/>
                  </a:cubicBezTo>
                  <a:cubicBezTo>
                    <a:pt x="1052" y="649"/>
                    <a:pt x="1095" y="602"/>
                    <a:pt x="1075" y="563"/>
                  </a:cubicBezTo>
                  <a:cubicBezTo>
                    <a:pt x="1063" y="525"/>
                    <a:pt x="1025" y="500"/>
                    <a:pt x="1000" y="475"/>
                  </a:cubicBezTo>
                  <a:cubicBezTo>
                    <a:pt x="975" y="450"/>
                    <a:pt x="938" y="438"/>
                    <a:pt x="913" y="413"/>
                  </a:cubicBezTo>
                  <a:cubicBezTo>
                    <a:pt x="1000" y="413"/>
                    <a:pt x="1063" y="313"/>
                    <a:pt x="963" y="225"/>
                  </a:cubicBezTo>
                  <a:cubicBezTo>
                    <a:pt x="663" y="88"/>
                    <a:pt x="300"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 name="Google Shape;1224;p5"/>
            <p:cNvSpPr/>
            <p:nvPr/>
          </p:nvSpPr>
          <p:spPr>
            <a:xfrm>
              <a:off x="6315575" y="2151750"/>
              <a:ext cx="17325" cy="12925"/>
            </a:xfrm>
            <a:custGeom>
              <a:avLst/>
              <a:gdLst/>
              <a:ahLst/>
              <a:cxnLst/>
              <a:rect l="l" t="t" r="r" b="b"/>
              <a:pathLst>
                <a:path w="693" h="517" extrusionOk="0">
                  <a:moveTo>
                    <a:pt x="1" y="0"/>
                  </a:moveTo>
                  <a:lnTo>
                    <a:pt x="1" y="0"/>
                  </a:lnTo>
                  <a:cubicBezTo>
                    <a:pt x="201" y="138"/>
                    <a:pt x="376" y="312"/>
                    <a:pt x="551" y="500"/>
                  </a:cubicBezTo>
                  <a:cubicBezTo>
                    <a:pt x="565" y="511"/>
                    <a:pt x="580" y="516"/>
                    <a:pt x="595" y="516"/>
                  </a:cubicBezTo>
                  <a:cubicBezTo>
                    <a:pt x="646" y="516"/>
                    <a:pt x="692" y="458"/>
                    <a:pt x="663" y="400"/>
                  </a:cubicBezTo>
                  <a:cubicBezTo>
                    <a:pt x="501" y="200"/>
                    <a:pt x="238" y="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 name="Google Shape;1225;p5"/>
            <p:cNvSpPr/>
            <p:nvPr/>
          </p:nvSpPr>
          <p:spPr>
            <a:xfrm>
              <a:off x="6317150" y="2155500"/>
              <a:ext cx="13450" cy="18750"/>
            </a:xfrm>
            <a:custGeom>
              <a:avLst/>
              <a:gdLst/>
              <a:ahLst/>
              <a:cxnLst/>
              <a:rect l="l" t="t" r="r" b="b"/>
              <a:pathLst>
                <a:path w="538" h="750" extrusionOk="0">
                  <a:moveTo>
                    <a:pt x="0" y="0"/>
                  </a:moveTo>
                  <a:cubicBezTo>
                    <a:pt x="75" y="50"/>
                    <a:pt x="150" y="137"/>
                    <a:pt x="175" y="175"/>
                  </a:cubicBezTo>
                  <a:cubicBezTo>
                    <a:pt x="263" y="275"/>
                    <a:pt x="325" y="387"/>
                    <a:pt x="400" y="487"/>
                  </a:cubicBezTo>
                  <a:cubicBezTo>
                    <a:pt x="288" y="350"/>
                    <a:pt x="88" y="212"/>
                    <a:pt x="50" y="200"/>
                  </a:cubicBezTo>
                  <a:lnTo>
                    <a:pt x="50" y="200"/>
                  </a:lnTo>
                  <a:cubicBezTo>
                    <a:pt x="125" y="287"/>
                    <a:pt x="200" y="387"/>
                    <a:pt x="275" y="487"/>
                  </a:cubicBezTo>
                  <a:cubicBezTo>
                    <a:pt x="175" y="425"/>
                    <a:pt x="88" y="362"/>
                    <a:pt x="50" y="350"/>
                  </a:cubicBezTo>
                  <a:lnTo>
                    <a:pt x="50" y="350"/>
                  </a:lnTo>
                  <a:cubicBezTo>
                    <a:pt x="175" y="475"/>
                    <a:pt x="275" y="625"/>
                    <a:pt x="413" y="750"/>
                  </a:cubicBezTo>
                  <a:cubicBezTo>
                    <a:pt x="463" y="737"/>
                    <a:pt x="488" y="725"/>
                    <a:pt x="475" y="687"/>
                  </a:cubicBezTo>
                  <a:cubicBezTo>
                    <a:pt x="538" y="675"/>
                    <a:pt x="513" y="612"/>
                    <a:pt x="438" y="525"/>
                  </a:cubicBezTo>
                  <a:lnTo>
                    <a:pt x="438" y="525"/>
                  </a:lnTo>
                  <a:cubicBezTo>
                    <a:pt x="446" y="530"/>
                    <a:pt x="455" y="533"/>
                    <a:pt x="465" y="533"/>
                  </a:cubicBezTo>
                  <a:cubicBezTo>
                    <a:pt x="499" y="533"/>
                    <a:pt x="538" y="501"/>
                    <a:pt x="538" y="462"/>
                  </a:cubicBezTo>
                  <a:cubicBezTo>
                    <a:pt x="438" y="250"/>
                    <a:pt x="213" y="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 name="Google Shape;1226;p5"/>
            <p:cNvSpPr/>
            <p:nvPr/>
          </p:nvSpPr>
          <p:spPr>
            <a:xfrm>
              <a:off x="6314325" y="2172550"/>
              <a:ext cx="43950" cy="35775"/>
            </a:xfrm>
            <a:custGeom>
              <a:avLst/>
              <a:gdLst/>
              <a:ahLst/>
              <a:cxnLst/>
              <a:rect l="l" t="t" r="r" b="b"/>
              <a:pathLst>
                <a:path w="1758" h="1431" extrusionOk="0">
                  <a:moveTo>
                    <a:pt x="1563" y="730"/>
                  </a:moveTo>
                  <a:lnTo>
                    <a:pt x="1563" y="730"/>
                  </a:lnTo>
                  <a:cubicBezTo>
                    <a:pt x="1569" y="730"/>
                    <a:pt x="1572" y="733"/>
                    <a:pt x="1575" y="736"/>
                  </a:cubicBezTo>
                  <a:lnTo>
                    <a:pt x="1575" y="736"/>
                  </a:lnTo>
                  <a:cubicBezTo>
                    <a:pt x="1571" y="734"/>
                    <a:pt x="1567" y="732"/>
                    <a:pt x="1563" y="730"/>
                  </a:cubicBezTo>
                  <a:close/>
                  <a:moveTo>
                    <a:pt x="966" y="390"/>
                  </a:moveTo>
                  <a:cubicBezTo>
                    <a:pt x="906" y="390"/>
                    <a:pt x="846" y="395"/>
                    <a:pt x="788" y="405"/>
                  </a:cubicBezTo>
                  <a:cubicBezTo>
                    <a:pt x="988" y="443"/>
                    <a:pt x="1138" y="493"/>
                    <a:pt x="1325" y="605"/>
                  </a:cubicBezTo>
                  <a:cubicBezTo>
                    <a:pt x="1363" y="630"/>
                    <a:pt x="1413" y="655"/>
                    <a:pt x="1450" y="693"/>
                  </a:cubicBezTo>
                  <a:cubicBezTo>
                    <a:pt x="1290" y="627"/>
                    <a:pt x="1123" y="575"/>
                    <a:pt x="959" y="575"/>
                  </a:cubicBezTo>
                  <a:cubicBezTo>
                    <a:pt x="906" y="575"/>
                    <a:pt x="853" y="580"/>
                    <a:pt x="801" y="593"/>
                  </a:cubicBezTo>
                  <a:cubicBezTo>
                    <a:pt x="1088" y="630"/>
                    <a:pt x="1338" y="830"/>
                    <a:pt x="1600" y="930"/>
                  </a:cubicBezTo>
                  <a:cubicBezTo>
                    <a:pt x="1614" y="939"/>
                    <a:pt x="1630" y="943"/>
                    <a:pt x="1646" y="943"/>
                  </a:cubicBezTo>
                  <a:cubicBezTo>
                    <a:pt x="1676" y="943"/>
                    <a:pt x="1705" y="929"/>
                    <a:pt x="1713" y="905"/>
                  </a:cubicBezTo>
                  <a:cubicBezTo>
                    <a:pt x="1757" y="816"/>
                    <a:pt x="1663" y="776"/>
                    <a:pt x="1588" y="742"/>
                  </a:cubicBezTo>
                  <a:lnTo>
                    <a:pt x="1588" y="742"/>
                  </a:lnTo>
                  <a:cubicBezTo>
                    <a:pt x="1638" y="717"/>
                    <a:pt x="1663" y="667"/>
                    <a:pt x="1638" y="618"/>
                  </a:cubicBezTo>
                  <a:cubicBezTo>
                    <a:pt x="1448" y="468"/>
                    <a:pt x="1203" y="390"/>
                    <a:pt x="966" y="390"/>
                  </a:cubicBezTo>
                  <a:close/>
                  <a:moveTo>
                    <a:pt x="200" y="1"/>
                  </a:moveTo>
                  <a:cubicBezTo>
                    <a:pt x="149" y="1"/>
                    <a:pt x="102" y="13"/>
                    <a:pt x="63" y="43"/>
                  </a:cubicBezTo>
                  <a:cubicBezTo>
                    <a:pt x="82" y="36"/>
                    <a:pt x="102" y="33"/>
                    <a:pt x="123" y="33"/>
                  </a:cubicBezTo>
                  <a:cubicBezTo>
                    <a:pt x="247" y="33"/>
                    <a:pt x="383" y="150"/>
                    <a:pt x="426" y="193"/>
                  </a:cubicBezTo>
                  <a:cubicBezTo>
                    <a:pt x="488" y="280"/>
                    <a:pt x="513" y="343"/>
                    <a:pt x="551" y="418"/>
                  </a:cubicBezTo>
                  <a:cubicBezTo>
                    <a:pt x="438" y="268"/>
                    <a:pt x="301" y="155"/>
                    <a:pt x="138" y="155"/>
                  </a:cubicBezTo>
                  <a:cubicBezTo>
                    <a:pt x="263" y="168"/>
                    <a:pt x="351" y="305"/>
                    <a:pt x="413" y="405"/>
                  </a:cubicBezTo>
                  <a:cubicBezTo>
                    <a:pt x="301" y="343"/>
                    <a:pt x="188" y="305"/>
                    <a:pt x="151" y="293"/>
                  </a:cubicBezTo>
                  <a:lnTo>
                    <a:pt x="151" y="293"/>
                  </a:lnTo>
                  <a:cubicBezTo>
                    <a:pt x="288" y="380"/>
                    <a:pt x="388" y="493"/>
                    <a:pt x="501" y="605"/>
                  </a:cubicBezTo>
                  <a:cubicBezTo>
                    <a:pt x="413" y="555"/>
                    <a:pt x="326" y="518"/>
                    <a:pt x="238" y="480"/>
                  </a:cubicBezTo>
                  <a:lnTo>
                    <a:pt x="238" y="480"/>
                  </a:lnTo>
                  <a:cubicBezTo>
                    <a:pt x="351" y="568"/>
                    <a:pt x="451" y="680"/>
                    <a:pt x="551" y="780"/>
                  </a:cubicBezTo>
                  <a:cubicBezTo>
                    <a:pt x="563" y="805"/>
                    <a:pt x="563" y="818"/>
                    <a:pt x="576" y="830"/>
                  </a:cubicBezTo>
                  <a:cubicBezTo>
                    <a:pt x="463" y="755"/>
                    <a:pt x="363" y="693"/>
                    <a:pt x="238" y="630"/>
                  </a:cubicBezTo>
                  <a:lnTo>
                    <a:pt x="238" y="630"/>
                  </a:lnTo>
                  <a:cubicBezTo>
                    <a:pt x="363" y="730"/>
                    <a:pt x="463" y="868"/>
                    <a:pt x="563" y="980"/>
                  </a:cubicBezTo>
                  <a:cubicBezTo>
                    <a:pt x="451" y="943"/>
                    <a:pt x="326" y="893"/>
                    <a:pt x="226" y="818"/>
                  </a:cubicBezTo>
                  <a:lnTo>
                    <a:pt x="226" y="818"/>
                  </a:lnTo>
                  <a:cubicBezTo>
                    <a:pt x="301" y="943"/>
                    <a:pt x="426" y="1030"/>
                    <a:pt x="563" y="1093"/>
                  </a:cubicBezTo>
                  <a:cubicBezTo>
                    <a:pt x="426" y="1093"/>
                    <a:pt x="276" y="1068"/>
                    <a:pt x="176" y="968"/>
                  </a:cubicBezTo>
                  <a:lnTo>
                    <a:pt x="176" y="968"/>
                  </a:lnTo>
                  <a:cubicBezTo>
                    <a:pt x="226" y="1055"/>
                    <a:pt x="301" y="1118"/>
                    <a:pt x="401" y="1155"/>
                  </a:cubicBezTo>
                  <a:cubicBezTo>
                    <a:pt x="380" y="1157"/>
                    <a:pt x="360" y="1158"/>
                    <a:pt x="340" y="1158"/>
                  </a:cubicBezTo>
                  <a:cubicBezTo>
                    <a:pt x="236" y="1158"/>
                    <a:pt x="134" y="1130"/>
                    <a:pt x="51" y="1068"/>
                  </a:cubicBezTo>
                  <a:lnTo>
                    <a:pt x="51" y="1068"/>
                  </a:lnTo>
                  <a:cubicBezTo>
                    <a:pt x="151" y="1217"/>
                    <a:pt x="338" y="1267"/>
                    <a:pt x="513" y="1280"/>
                  </a:cubicBezTo>
                  <a:cubicBezTo>
                    <a:pt x="474" y="1283"/>
                    <a:pt x="434" y="1284"/>
                    <a:pt x="395" y="1284"/>
                  </a:cubicBezTo>
                  <a:cubicBezTo>
                    <a:pt x="260" y="1284"/>
                    <a:pt x="127" y="1266"/>
                    <a:pt x="1" y="1217"/>
                  </a:cubicBezTo>
                  <a:lnTo>
                    <a:pt x="1" y="1217"/>
                  </a:lnTo>
                  <a:cubicBezTo>
                    <a:pt x="154" y="1335"/>
                    <a:pt x="341" y="1431"/>
                    <a:pt x="539" y="1431"/>
                  </a:cubicBezTo>
                  <a:cubicBezTo>
                    <a:pt x="551" y="1431"/>
                    <a:pt x="563" y="1431"/>
                    <a:pt x="576" y="1430"/>
                  </a:cubicBezTo>
                  <a:cubicBezTo>
                    <a:pt x="676" y="1417"/>
                    <a:pt x="813" y="1417"/>
                    <a:pt x="888" y="1342"/>
                  </a:cubicBezTo>
                  <a:cubicBezTo>
                    <a:pt x="910" y="1288"/>
                    <a:pt x="875" y="1225"/>
                    <a:pt x="825" y="1225"/>
                  </a:cubicBezTo>
                  <a:cubicBezTo>
                    <a:pt x="817" y="1225"/>
                    <a:pt x="809" y="1227"/>
                    <a:pt x="801" y="1230"/>
                  </a:cubicBezTo>
                  <a:lnTo>
                    <a:pt x="763" y="1230"/>
                  </a:lnTo>
                  <a:cubicBezTo>
                    <a:pt x="776" y="1230"/>
                    <a:pt x="801" y="1217"/>
                    <a:pt x="801" y="1205"/>
                  </a:cubicBezTo>
                  <a:cubicBezTo>
                    <a:pt x="813" y="1193"/>
                    <a:pt x="813" y="1180"/>
                    <a:pt x="813" y="1168"/>
                  </a:cubicBezTo>
                  <a:cubicBezTo>
                    <a:pt x="925" y="1168"/>
                    <a:pt x="900" y="1055"/>
                    <a:pt x="813" y="1005"/>
                  </a:cubicBezTo>
                  <a:lnTo>
                    <a:pt x="801" y="1005"/>
                  </a:lnTo>
                  <a:cubicBezTo>
                    <a:pt x="813" y="993"/>
                    <a:pt x="825" y="993"/>
                    <a:pt x="838" y="968"/>
                  </a:cubicBezTo>
                  <a:cubicBezTo>
                    <a:pt x="888" y="905"/>
                    <a:pt x="801" y="843"/>
                    <a:pt x="763" y="805"/>
                  </a:cubicBezTo>
                  <a:cubicBezTo>
                    <a:pt x="738" y="793"/>
                    <a:pt x="726" y="780"/>
                    <a:pt x="713" y="768"/>
                  </a:cubicBezTo>
                  <a:cubicBezTo>
                    <a:pt x="713" y="768"/>
                    <a:pt x="713" y="755"/>
                    <a:pt x="713" y="755"/>
                  </a:cubicBezTo>
                  <a:cubicBezTo>
                    <a:pt x="751" y="743"/>
                    <a:pt x="751" y="705"/>
                    <a:pt x="738" y="680"/>
                  </a:cubicBezTo>
                  <a:cubicBezTo>
                    <a:pt x="776" y="668"/>
                    <a:pt x="801" y="630"/>
                    <a:pt x="801" y="593"/>
                  </a:cubicBezTo>
                  <a:cubicBezTo>
                    <a:pt x="801" y="480"/>
                    <a:pt x="701" y="330"/>
                    <a:pt x="651" y="268"/>
                  </a:cubicBezTo>
                  <a:cubicBezTo>
                    <a:pt x="574" y="134"/>
                    <a:pt x="367" y="1"/>
                    <a:pt x="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 name="Google Shape;1227;p5"/>
            <p:cNvSpPr/>
            <p:nvPr/>
          </p:nvSpPr>
          <p:spPr>
            <a:xfrm>
              <a:off x="6315575" y="2206400"/>
              <a:ext cx="19400" cy="7975"/>
            </a:xfrm>
            <a:custGeom>
              <a:avLst/>
              <a:gdLst/>
              <a:ahLst/>
              <a:cxnLst/>
              <a:rect l="l" t="t" r="r" b="b"/>
              <a:pathLst>
                <a:path w="776" h="319" extrusionOk="0">
                  <a:moveTo>
                    <a:pt x="1" y="1"/>
                  </a:moveTo>
                  <a:lnTo>
                    <a:pt x="1" y="1"/>
                  </a:lnTo>
                  <a:cubicBezTo>
                    <a:pt x="138" y="151"/>
                    <a:pt x="388" y="201"/>
                    <a:pt x="538" y="263"/>
                  </a:cubicBezTo>
                  <a:cubicBezTo>
                    <a:pt x="577" y="271"/>
                    <a:pt x="641" y="319"/>
                    <a:pt x="693" y="319"/>
                  </a:cubicBezTo>
                  <a:cubicBezTo>
                    <a:pt x="723" y="319"/>
                    <a:pt x="749" y="302"/>
                    <a:pt x="763" y="251"/>
                  </a:cubicBezTo>
                  <a:cubicBezTo>
                    <a:pt x="775" y="226"/>
                    <a:pt x="751" y="201"/>
                    <a:pt x="726" y="188"/>
                  </a:cubicBezTo>
                  <a:cubicBezTo>
                    <a:pt x="501" y="76"/>
                    <a:pt x="226"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 name="Google Shape;1228;p5"/>
            <p:cNvSpPr/>
            <p:nvPr/>
          </p:nvSpPr>
          <p:spPr>
            <a:xfrm>
              <a:off x="6328700" y="2212975"/>
              <a:ext cx="650" cy="25"/>
            </a:xfrm>
            <a:custGeom>
              <a:avLst/>
              <a:gdLst/>
              <a:ahLst/>
              <a:cxnLst/>
              <a:rect l="l" t="t" r="r" b="b"/>
              <a:pathLst>
                <a:path w="26" h="1" extrusionOk="0">
                  <a:moveTo>
                    <a:pt x="26" y="0"/>
                  </a:moveTo>
                  <a:cubicBezTo>
                    <a:pt x="26" y="0"/>
                    <a:pt x="13" y="0"/>
                    <a:pt x="13" y="0"/>
                  </a:cubicBezTo>
                  <a:cubicBezTo>
                    <a:pt x="13" y="0"/>
                    <a:pt x="13" y="0"/>
                    <a:pt x="13" y="0"/>
                  </a:cubicBezTo>
                  <a:cubicBezTo>
                    <a:pt x="1" y="0"/>
                    <a:pt x="26"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 name="Google Shape;1229;p5"/>
            <p:cNvSpPr/>
            <p:nvPr/>
          </p:nvSpPr>
          <p:spPr>
            <a:xfrm>
              <a:off x="6316825" y="2209225"/>
              <a:ext cx="17200" cy="12575"/>
            </a:xfrm>
            <a:custGeom>
              <a:avLst/>
              <a:gdLst/>
              <a:ahLst/>
              <a:cxnLst/>
              <a:rect l="l" t="t" r="r" b="b"/>
              <a:pathLst>
                <a:path w="688" h="503" extrusionOk="0">
                  <a:moveTo>
                    <a:pt x="1" y="0"/>
                  </a:moveTo>
                  <a:lnTo>
                    <a:pt x="1" y="0"/>
                  </a:lnTo>
                  <a:cubicBezTo>
                    <a:pt x="201" y="163"/>
                    <a:pt x="413" y="313"/>
                    <a:pt x="588" y="500"/>
                  </a:cubicBezTo>
                  <a:cubicBezTo>
                    <a:pt x="593" y="502"/>
                    <a:pt x="598" y="503"/>
                    <a:pt x="604" y="503"/>
                  </a:cubicBezTo>
                  <a:cubicBezTo>
                    <a:pt x="641" y="503"/>
                    <a:pt x="688" y="469"/>
                    <a:pt x="688" y="425"/>
                  </a:cubicBezTo>
                  <a:cubicBezTo>
                    <a:pt x="676" y="375"/>
                    <a:pt x="626" y="338"/>
                    <a:pt x="588" y="300"/>
                  </a:cubicBezTo>
                  <a:cubicBezTo>
                    <a:pt x="426" y="150"/>
                    <a:pt x="201" y="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 name="Google Shape;1230;p5"/>
            <p:cNvSpPr/>
            <p:nvPr/>
          </p:nvSpPr>
          <p:spPr>
            <a:xfrm>
              <a:off x="6320900" y="2214225"/>
              <a:ext cx="12150" cy="12875"/>
            </a:xfrm>
            <a:custGeom>
              <a:avLst/>
              <a:gdLst/>
              <a:ahLst/>
              <a:cxnLst/>
              <a:rect l="l" t="t" r="r" b="b"/>
              <a:pathLst>
                <a:path w="486" h="515" extrusionOk="0">
                  <a:moveTo>
                    <a:pt x="0" y="0"/>
                  </a:moveTo>
                  <a:lnTo>
                    <a:pt x="0" y="0"/>
                  </a:lnTo>
                  <a:cubicBezTo>
                    <a:pt x="100" y="163"/>
                    <a:pt x="275" y="275"/>
                    <a:pt x="363" y="450"/>
                  </a:cubicBezTo>
                  <a:cubicBezTo>
                    <a:pt x="375" y="475"/>
                    <a:pt x="375" y="500"/>
                    <a:pt x="413" y="513"/>
                  </a:cubicBezTo>
                  <a:cubicBezTo>
                    <a:pt x="417" y="514"/>
                    <a:pt x="422" y="514"/>
                    <a:pt x="426" y="514"/>
                  </a:cubicBezTo>
                  <a:cubicBezTo>
                    <a:pt x="477" y="514"/>
                    <a:pt x="486" y="447"/>
                    <a:pt x="463" y="400"/>
                  </a:cubicBezTo>
                  <a:cubicBezTo>
                    <a:pt x="388" y="200"/>
                    <a:pt x="163"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 name="Google Shape;1231;p5"/>
            <p:cNvSpPr/>
            <p:nvPr/>
          </p:nvSpPr>
          <p:spPr>
            <a:xfrm>
              <a:off x="6321825" y="2218275"/>
              <a:ext cx="8775" cy="15700"/>
            </a:xfrm>
            <a:custGeom>
              <a:avLst/>
              <a:gdLst/>
              <a:ahLst/>
              <a:cxnLst/>
              <a:rect l="l" t="t" r="r" b="b"/>
              <a:pathLst>
                <a:path w="351" h="628" extrusionOk="0">
                  <a:moveTo>
                    <a:pt x="38" y="1"/>
                  </a:moveTo>
                  <a:lnTo>
                    <a:pt x="38" y="1"/>
                  </a:lnTo>
                  <a:cubicBezTo>
                    <a:pt x="88" y="151"/>
                    <a:pt x="151" y="301"/>
                    <a:pt x="201" y="451"/>
                  </a:cubicBezTo>
                  <a:cubicBezTo>
                    <a:pt x="126" y="326"/>
                    <a:pt x="88" y="238"/>
                    <a:pt x="1" y="138"/>
                  </a:cubicBezTo>
                  <a:lnTo>
                    <a:pt x="1" y="138"/>
                  </a:lnTo>
                  <a:cubicBezTo>
                    <a:pt x="76" y="288"/>
                    <a:pt x="76" y="476"/>
                    <a:pt x="201" y="601"/>
                  </a:cubicBezTo>
                  <a:cubicBezTo>
                    <a:pt x="212" y="618"/>
                    <a:pt x="235" y="627"/>
                    <a:pt x="255" y="627"/>
                  </a:cubicBezTo>
                  <a:cubicBezTo>
                    <a:pt x="279" y="627"/>
                    <a:pt x="301" y="615"/>
                    <a:pt x="301" y="588"/>
                  </a:cubicBezTo>
                  <a:cubicBezTo>
                    <a:pt x="288" y="576"/>
                    <a:pt x="276" y="563"/>
                    <a:pt x="276" y="551"/>
                  </a:cubicBezTo>
                  <a:cubicBezTo>
                    <a:pt x="313" y="551"/>
                    <a:pt x="351" y="501"/>
                    <a:pt x="326" y="451"/>
                  </a:cubicBezTo>
                  <a:cubicBezTo>
                    <a:pt x="276" y="276"/>
                    <a:pt x="138" y="138"/>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 name="Google Shape;1232;p5"/>
            <p:cNvSpPr/>
            <p:nvPr/>
          </p:nvSpPr>
          <p:spPr>
            <a:xfrm>
              <a:off x="6325900" y="2240150"/>
              <a:ext cx="45000" cy="24300"/>
            </a:xfrm>
            <a:custGeom>
              <a:avLst/>
              <a:gdLst/>
              <a:ahLst/>
              <a:cxnLst/>
              <a:rect l="l" t="t" r="r" b="b"/>
              <a:pathLst>
                <a:path w="1800" h="972" extrusionOk="0">
                  <a:moveTo>
                    <a:pt x="0" y="1"/>
                  </a:moveTo>
                  <a:lnTo>
                    <a:pt x="0" y="1"/>
                  </a:lnTo>
                  <a:cubicBezTo>
                    <a:pt x="263" y="313"/>
                    <a:pt x="875" y="251"/>
                    <a:pt x="1050" y="288"/>
                  </a:cubicBezTo>
                  <a:cubicBezTo>
                    <a:pt x="1112" y="288"/>
                    <a:pt x="1162" y="313"/>
                    <a:pt x="1212" y="338"/>
                  </a:cubicBezTo>
                  <a:cubicBezTo>
                    <a:pt x="1154" y="329"/>
                    <a:pt x="1095" y="327"/>
                    <a:pt x="1036" y="327"/>
                  </a:cubicBezTo>
                  <a:cubicBezTo>
                    <a:pt x="946" y="327"/>
                    <a:pt x="856" y="333"/>
                    <a:pt x="766" y="333"/>
                  </a:cubicBezTo>
                  <a:cubicBezTo>
                    <a:pt x="660" y="333"/>
                    <a:pt x="554" y="324"/>
                    <a:pt x="450" y="288"/>
                  </a:cubicBezTo>
                  <a:lnTo>
                    <a:pt x="450" y="288"/>
                  </a:lnTo>
                  <a:cubicBezTo>
                    <a:pt x="687" y="438"/>
                    <a:pt x="1000" y="438"/>
                    <a:pt x="1262" y="538"/>
                  </a:cubicBezTo>
                  <a:lnTo>
                    <a:pt x="1262" y="538"/>
                  </a:lnTo>
                  <a:cubicBezTo>
                    <a:pt x="1281" y="547"/>
                    <a:pt x="1412" y="615"/>
                    <a:pt x="1412" y="625"/>
                  </a:cubicBezTo>
                  <a:cubicBezTo>
                    <a:pt x="1162" y="513"/>
                    <a:pt x="862" y="513"/>
                    <a:pt x="587" y="488"/>
                  </a:cubicBezTo>
                  <a:lnTo>
                    <a:pt x="587" y="488"/>
                  </a:lnTo>
                  <a:cubicBezTo>
                    <a:pt x="925" y="613"/>
                    <a:pt x="1287" y="725"/>
                    <a:pt x="1575" y="963"/>
                  </a:cubicBezTo>
                  <a:cubicBezTo>
                    <a:pt x="1587" y="969"/>
                    <a:pt x="1599" y="972"/>
                    <a:pt x="1611" y="972"/>
                  </a:cubicBezTo>
                  <a:cubicBezTo>
                    <a:pt x="1672" y="972"/>
                    <a:pt x="1721" y="900"/>
                    <a:pt x="1700" y="838"/>
                  </a:cubicBezTo>
                  <a:cubicBezTo>
                    <a:pt x="1675" y="788"/>
                    <a:pt x="1625" y="750"/>
                    <a:pt x="1575" y="713"/>
                  </a:cubicBezTo>
                  <a:cubicBezTo>
                    <a:pt x="1637" y="713"/>
                    <a:pt x="1700" y="650"/>
                    <a:pt x="1700" y="588"/>
                  </a:cubicBezTo>
                  <a:cubicBezTo>
                    <a:pt x="1687" y="550"/>
                    <a:pt x="1662" y="513"/>
                    <a:pt x="1637" y="488"/>
                  </a:cubicBezTo>
                  <a:cubicBezTo>
                    <a:pt x="1662" y="475"/>
                    <a:pt x="1675" y="450"/>
                    <a:pt x="1700" y="425"/>
                  </a:cubicBezTo>
                  <a:cubicBezTo>
                    <a:pt x="1800" y="188"/>
                    <a:pt x="1425" y="63"/>
                    <a:pt x="1250" y="13"/>
                  </a:cubicBezTo>
                  <a:cubicBezTo>
                    <a:pt x="1199" y="5"/>
                    <a:pt x="1150" y="1"/>
                    <a:pt x="1101" y="1"/>
                  </a:cubicBezTo>
                  <a:cubicBezTo>
                    <a:pt x="842" y="1"/>
                    <a:pt x="602" y="99"/>
                    <a:pt x="363" y="99"/>
                  </a:cubicBezTo>
                  <a:cubicBezTo>
                    <a:pt x="242" y="99"/>
                    <a:pt x="122" y="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 name="Google Shape;1233;p5"/>
            <p:cNvSpPr/>
            <p:nvPr/>
          </p:nvSpPr>
          <p:spPr>
            <a:xfrm>
              <a:off x="6344625" y="2256700"/>
              <a:ext cx="29725" cy="35475"/>
            </a:xfrm>
            <a:custGeom>
              <a:avLst/>
              <a:gdLst/>
              <a:ahLst/>
              <a:cxnLst/>
              <a:rect l="l" t="t" r="r" b="b"/>
              <a:pathLst>
                <a:path w="1189" h="1419" extrusionOk="0">
                  <a:moveTo>
                    <a:pt x="1" y="1"/>
                  </a:moveTo>
                  <a:cubicBezTo>
                    <a:pt x="151" y="76"/>
                    <a:pt x="301" y="151"/>
                    <a:pt x="426" y="251"/>
                  </a:cubicBezTo>
                  <a:cubicBezTo>
                    <a:pt x="551" y="351"/>
                    <a:pt x="651" y="476"/>
                    <a:pt x="776" y="576"/>
                  </a:cubicBezTo>
                  <a:cubicBezTo>
                    <a:pt x="726" y="551"/>
                    <a:pt x="688" y="538"/>
                    <a:pt x="651" y="513"/>
                  </a:cubicBezTo>
                  <a:cubicBezTo>
                    <a:pt x="476" y="426"/>
                    <a:pt x="301" y="288"/>
                    <a:pt x="113" y="226"/>
                  </a:cubicBezTo>
                  <a:lnTo>
                    <a:pt x="113" y="226"/>
                  </a:lnTo>
                  <a:cubicBezTo>
                    <a:pt x="326" y="388"/>
                    <a:pt x="488" y="626"/>
                    <a:pt x="726" y="763"/>
                  </a:cubicBezTo>
                  <a:cubicBezTo>
                    <a:pt x="736" y="763"/>
                    <a:pt x="746" y="771"/>
                    <a:pt x="756" y="775"/>
                  </a:cubicBezTo>
                  <a:lnTo>
                    <a:pt x="756" y="775"/>
                  </a:lnTo>
                  <a:cubicBezTo>
                    <a:pt x="533" y="737"/>
                    <a:pt x="274" y="662"/>
                    <a:pt x="76" y="576"/>
                  </a:cubicBezTo>
                  <a:lnTo>
                    <a:pt x="76" y="576"/>
                  </a:lnTo>
                  <a:cubicBezTo>
                    <a:pt x="301" y="763"/>
                    <a:pt x="563" y="926"/>
                    <a:pt x="851" y="988"/>
                  </a:cubicBezTo>
                  <a:cubicBezTo>
                    <a:pt x="806" y="997"/>
                    <a:pt x="762" y="1006"/>
                    <a:pt x="718" y="1006"/>
                  </a:cubicBezTo>
                  <a:cubicBezTo>
                    <a:pt x="700" y="1006"/>
                    <a:pt x="682" y="1004"/>
                    <a:pt x="663" y="1001"/>
                  </a:cubicBezTo>
                  <a:cubicBezTo>
                    <a:pt x="463" y="1001"/>
                    <a:pt x="251" y="963"/>
                    <a:pt x="26" y="851"/>
                  </a:cubicBezTo>
                  <a:lnTo>
                    <a:pt x="26" y="851"/>
                  </a:lnTo>
                  <a:cubicBezTo>
                    <a:pt x="213" y="1013"/>
                    <a:pt x="476" y="1138"/>
                    <a:pt x="726" y="1163"/>
                  </a:cubicBezTo>
                  <a:cubicBezTo>
                    <a:pt x="694" y="1169"/>
                    <a:pt x="660" y="1172"/>
                    <a:pt x="624" y="1172"/>
                  </a:cubicBezTo>
                  <a:cubicBezTo>
                    <a:pt x="588" y="1172"/>
                    <a:pt x="551" y="1169"/>
                    <a:pt x="513" y="1163"/>
                  </a:cubicBezTo>
                  <a:lnTo>
                    <a:pt x="513" y="1163"/>
                  </a:lnTo>
                  <a:cubicBezTo>
                    <a:pt x="588" y="1201"/>
                    <a:pt x="676" y="1226"/>
                    <a:pt x="763" y="1226"/>
                  </a:cubicBezTo>
                  <a:cubicBezTo>
                    <a:pt x="745" y="1228"/>
                    <a:pt x="726" y="1229"/>
                    <a:pt x="707" y="1229"/>
                  </a:cubicBezTo>
                  <a:cubicBezTo>
                    <a:pt x="622" y="1229"/>
                    <a:pt x="530" y="1209"/>
                    <a:pt x="438" y="1188"/>
                  </a:cubicBezTo>
                  <a:lnTo>
                    <a:pt x="438" y="1188"/>
                  </a:lnTo>
                  <a:cubicBezTo>
                    <a:pt x="538" y="1251"/>
                    <a:pt x="651" y="1313"/>
                    <a:pt x="776" y="1326"/>
                  </a:cubicBezTo>
                  <a:cubicBezTo>
                    <a:pt x="863" y="1326"/>
                    <a:pt x="938" y="1301"/>
                    <a:pt x="1026" y="1263"/>
                  </a:cubicBezTo>
                  <a:lnTo>
                    <a:pt x="1026" y="1263"/>
                  </a:lnTo>
                  <a:cubicBezTo>
                    <a:pt x="1013" y="1276"/>
                    <a:pt x="1013" y="1276"/>
                    <a:pt x="1001" y="1288"/>
                  </a:cubicBezTo>
                  <a:cubicBezTo>
                    <a:pt x="927" y="1343"/>
                    <a:pt x="827" y="1378"/>
                    <a:pt x="730" y="1378"/>
                  </a:cubicBezTo>
                  <a:cubicBezTo>
                    <a:pt x="694" y="1378"/>
                    <a:pt x="659" y="1373"/>
                    <a:pt x="626" y="1363"/>
                  </a:cubicBezTo>
                  <a:lnTo>
                    <a:pt x="626" y="1363"/>
                  </a:lnTo>
                  <a:cubicBezTo>
                    <a:pt x="690" y="1400"/>
                    <a:pt x="765" y="1418"/>
                    <a:pt x="840" y="1418"/>
                  </a:cubicBezTo>
                  <a:cubicBezTo>
                    <a:pt x="967" y="1418"/>
                    <a:pt x="1092" y="1365"/>
                    <a:pt x="1163" y="1263"/>
                  </a:cubicBezTo>
                  <a:cubicBezTo>
                    <a:pt x="1188" y="1238"/>
                    <a:pt x="1188" y="1201"/>
                    <a:pt x="1163" y="1176"/>
                  </a:cubicBezTo>
                  <a:cubicBezTo>
                    <a:pt x="1188" y="1126"/>
                    <a:pt x="1163" y="1063"/>
                    <a:pt x="1101" y="1063"/>
                  </a:cubicBezTo>
                  <a:cubicBezTo>
                    <a:pt x="1088" y="1063"/>
                    <a:pt x="1076" y="1076"/>
                    <a:pt x="1063" y="1076"/>
                  </a:cubicBezTo>
                  <a:cubicBezTo>
                    <a:pt x="1063" y="1063"/>
                    <a:pt x="1063" y="1038"/>
                    <a:pt x="1063" y="1026"/>
                  </a:cubicBezTo>
                  <a:cubicBezTo>
                    <a:pt x="1188" y="1001"/>
                    <a:pt x="1188" y="838"/>
                    <a:pt x="1076" y="813"/>
                  </a:cubicBezTo>
                  <a:cubicBezTo>
                    <a:pt x="1088" y="788"/>
                    <a:pt x="1088" y="751"/>
                    <a:pt x="1076" y="713"/>
                  </a:cubicBezTo>
                  <a:cubicBezTo>
                    <a:pt x="1026" y="676"/>
                    <a:pt x="976" y="651"/>
                    <a:pt x="926" y="626"/>
                  </a:cubicBezTo>
                  <a:cubicBezTo>
                    <a:pt x="938" y="626"/>
                    <a:pt x="963" y="613"/>
                    <a:pt x="976" y="588"/>
                  </a:cubicBezTo>
                  <a:cubicBezTo>
                    <a:pt x="1013" y="526"/>
                    <a:pt x="976" y="476"/>
                    <a:pt x="926" y="438"/>
                  </a:cubicBezTo>
                  <a:cubicBezTo>
                    <a:pt x="838" y="363"/>
                    <a:pt x="751" y="288"/>
                    <a:pt x="663" y="226"/>
                  </a:cubicBezTo>
                  <a:cubicBezTo>
                    <a:pt x="476" y="76"/>
                    <a:pt x="238"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 name="Google Shape;1234;p5"/>
            <p:cNvSpPr/>
            <p:nvPr/>
          </p:nvSpPr>
          <p:spPr>
            <a:xfrm>
              <a:off x="6364000" y="2343650"/>
              <a:ext cx="35450" cy="7300"/>
            </a:xfrm>
            <a:custGeom>
              <a:avLst/>
              <a:gdLst/>
              <a:ahLst/>
              <a:cxnLst/>
              <a:rect l="l" t="t" r="r" b="b"/>
              <a:pathLst>
                <a:path w="1418" h="292" extrusionOk="0">
                  <a:moveTo>
                    <a:pt x="1244" y="0"/>
                  </a:moveTo>
                  <a:cubicBezTo>
                    <a:pt x="1227" y="0"/>
                    <a:pt x="1208" y="3"/>
                    <a:pt x="1188" y="9"/>
                  </a:cubicBezTo>
                  <a:cubicBezTo>
                    <a:pt x="817" y="111"/>
                    <a:pt x="537" y="161"/>
                    <a:pt x="138" y="161"/>
                  </a:cubicBezTo>
                  <a:cubicBezTo>
                    <a:pt x="94" y="161"/>
                    <a:pt x="48" y="161"/>
                    <a:pt x="1" y="159"/>
                  </a:cubicBezTo>
                  <a:lnTo>
                    <a:pt x="1" y="159"/>
                  </a:lnTo>
                  <a:cubicBezTo>
                    <a:pt x="276" y="228"/>
                    <a:pt x="563" y="291"/>
                    <a:pt x="849" y="291"/>
                  </a:cubicBezTo>
                  <a:cubicBezTo>
                    <a:pt x="979" y="291"/>
                    <a:pt x="1109" y="278"/>
                    <a:pt x="1238" y="247"/>
                  </a:cubicBezTo>
                  <a:cubicBezTo>
                    <a:pt x="1418" y="224"/>
                    <a:pt x="1395" y="0"/>
                    <a:pt x="12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 name="Google Shape;1235;p5"/>
            <p:cNvSpPr/>
            <p:nvPr/>
          </p:nvSpPr>
          <p:spPr>
            <a:xfrm>
              <a:off x="6361500" y="2337850"/>
              <a:ext cx="32825" cy="7575"/>
            </a:xfrm>
            <a:custGeom>
              <a:avLst/>
              <a:gdLst/>
              <a:ahLst/>
              <a:cxnLst/>
              <a:rect l="l" t="t" r="r" b="b"/>
              <a:pathLst>
                <a:path w="1313" h="303" extrusionOk="0">
                  <a:moveTo>
                    <a:pt x="1166" y="0"/>
                  </a:moveTo>
                  <a:cubicBezTo>
                    <a:pt x="1123" y="0"/>
                    <a:pt x="1081" y="21"/>
                    <a:pt x="1038" y="29"/>
                  </a:cubicBezTo>
                  <a:cubicBezTo>
                    <a:pt x="663" y="142"/>
                    <a:pt x="413" y="192"/>
                    <a:pt x="1" y="192"/>
                  </a:cubicBezTo>
                  <a:cubicBezTo>
                    <a:pt x="229" y="258"/>
                    <a:pt x="470" y="302"/>
                    <a:pt x="708" y="302"/>
                  </a:cubicBezTo>
                  <a:cubicBezTo>
                    <a:pt x="875" y="302"/>
                    <a:pt x="1041" y="280"/>
                    <a:pt x="1200" y="229"/>
                  </a:cubicBezTo>
                  <a:cubicBezTo>
                    <a:pt x="1300" y="204"/>
                    <a:pt x="1313" y="54"/>
                    <a:pt x="1225" y="17"/>
                  </a:cubicBezTo>
                  <a:cubicBezTo>
                    <a:pt x="1206" y="5"/>
                    <a:pt x="1186" y="0"/>
                    <a:pt x="1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 name="Google Shape;1236;p5"/>
            <p:cNvSpPr/>
            <p:nvPr/>
          </p:nvSpPr>
          <p:spPr>
            <a:xfrm>
              <a:off x="6367450" y="2335700"/>
              <a:ext cx="19350" cy="6325"/>
            </a:xfrm>
            <a:custGeom>
              <a:avLst/>
              <a:gdLst/>
              <a:ahLst/>
              <a:cxnLst/>
              <a:rect l="l" t="t" r="r" b="b"/>
              <a:pathLst>
                <a:path w="774" h="253" extrusionOk="0">
                  <a:moveTo>
                    <a:pt x="703" y="0"/>
                  </a:moveTo>
                  <a:cubicBezTo>
                    <a:pt x="698" y="0"/>
                    <a:pt x="693" y="1"/>
                    <a:pt x="687" y="3"/>
                  </a:cubicBezTo>
                  <a:cubicBezTo>
                    <a:pt x="450" y="90"/>
                    <a:pt x="225" y="178"/>
                    <a:pt x="0" y="253"/>
                  </a:cubicBezTo>
                  <a:cubicBezTo>
                    <a:pt x="238" y="240"/>
                    <a:pt x="488" y="203"/>
                    <a:pt x="712" y="128"/>
                  </a:cubicBezTo>
                  <a:cubicBezTo>
                    <a:pt x="737" y="115"/>
                    <a:pt x="762" y="90"/>
                    <a:pt x="762" y="65"/>
                  </a:cubicBezTo>
                  <a:cubicBezTo>
                    <a:pt x="773" y="33"/>
                    <a:pt x="737"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 name="Google Shape;1237;p5"/>
            <p:cNvSpPr/>
            <p:nvPr/>
          </p:nvSpPr>
          <p:spPr>
            <a:xfrm>
              <a:off x="6339625" y="2224025"/>
              <a:ext cx="34575" cy="13100"/>
            </a:xfrm>
            <a:custGeom>
              <a:avLst/>
              <a:gdLst/>
              <a:ahLst/>
              <a:cxnLst/>
              <a:rect l="l" t="t" r="r" b="b"/>
              <a:pathLst>
                <a:path w="1383" h="524" extrusionOk="0">
                  <a:moveTo>
                    <a:pt x="411" y="1"/>
                  </a:moveTo>
                  <a:cubicBezTo>
                    <a:pt x="266" y="1"/>
                    <a:pt x="126" y="30"/>
                    <a:pt x="1" y="96"/>
                  </a:cubicBezTo>
                  <a:cubicBezTo>
                    <a:pt x="55" y="86"/>
                    <a:pt x="107" y="81"/>
                    <a:pt x="158" y="81"/>
                  </a:cubicBezTo>
                  <a:cubicBezTo>
                    <a:pt x="423" y="81"/>
                    <a:pt x="643" y="205"/>
                    <a:pt x="863" y="321"/>
                  </a:cubicBezTo>
                  <a:cubicBezTo>
                    <a:pt x="976" y="371"/>
                    <a:pt x="1088" y="483"/>
                    <a:pt x="1213" y="521"/>
                  </a:cubicBezTo>
                  <a:cubicBezTo>
                    <a:pt x="1221" y="522"/>
                    <a:pt x="1229" y="523"/>
                    <a:pt x="1236" y="523"/>
                  </a:cubicBezTo>
                  <a:cubicBezTo>
                    <a:pt x="1334" y="523"/>
                    <a:pt x="1383" y="379"/>
                    <a:pt x="1313" y="321"/>
                  </a:cubicBezTo>
                  <a:cubicBezTo>
                    <a:pt x="1072" y="140"/>
                    <a:pt x="731"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 name="Google Shape;1238;p5"/>
            <p:cNvSpPr/>
            <p:nvPr/>
          </p:nvSpPr>
          <p:spPr>
            <a:xfrm>
              <a:off x="6339950" y="2217525"/>
              <a:ext cx="30650" cy="10825"/>
            </a:xfrm>
            <a:custGeom>
              <a:avLst/>
              <a:gdLst/>
              <a:ahLst/>
              <a:cxnLst/>
              <a:rect l="l" t="t" r="r" b="b"/>
              <a:pathLst>
                <a:path w="1226" h="433" extrusionOk="0">
                  <a:moveTo>
                    <a:pt x="354" y="1"/>
                  </a:moveTo>
                  <a:cubicBezTo>
                    <a:pt x="234" y="1"/>
                    <a:pt x="114" y="18"/>
                    <a:pt x="0" y="56"/>
                  </a:cubicBezTo>
                  <a:cubicBezTo>
                    <a:pt x="375" y="56"/>
                    <a:pt x="638" y="193"/>
                    <a:pt x="950" y="368"/>
                  </a:cubicBezTo>
                  <a:cubicBezTo>
                    <a:pt x="995" y="391"/>
                    <a:pt x="1049" y="433"/>
                    <a:pt x="1105" y="433"/>
                  </a:cubicBezTo>
                  <a:cubicBezTo>
                    <a:pt x="1112" y="433"/>
                    <a:pt x="1118" y="432"/>
                    <a:pt x="1125" y="431"/>
                  </a:cubicBezTo>
                  <a:cubicBezTo>
                    <a:pt x="1213" y="406"/>
                    <a:pt x="1225" y="268"/>
                    <a:pt x="1150" y="231"/>
                  </a:cubicBezTo>
                  <a:cubicBezTo>
                    <a:pt x="915" y="91"/>
                    <a:pt x="631" y="1"/>
                    <a:pt x="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 name="Google Shape;1239;p5"/>
            <p:cNvSpPr/>
            <p:nvPr/>
          </p:nvSpPr>
          <p:spPr>
            <a:xfrm>
              <a:off x="6340250" y="2211325"/>
              <a:ext cx="26225" cy="8575"/>
            </a:xfrm>
            <a:custGeom>
              <a:avLst/>
              <a:gdLst/>
              <a:ahLst/>
              <a:cxnLst/>
              <a:rect l="l" t="t" r="r" b="b"/>
              <a:pathLst>
                <a:path w="1049" h="343" extrusionOk="0">
                  <a:moveTo>
                    <a:pt x="319" y="0"/>
                  </a:moveTo>
                  <a:cubicBezTo>
                    <a:pt x="212" y="0"/>
                    <a:pt x="105" y="19"/>
                    <a:pt x="1" y="66"/>
                  </a:cubicBezTo>
                  <a:cubicBezTo>
                    <a:pt x="28" y="63"/>
                    <a:pt x="54" y="62"/>
                    <a:pt x="80" y="62"/>
                  </a:cubicBezTo>
                  <a:cubicBezTo>
                    <a:pt x="382" y="62"/>
                    <a:pt x="637" y="249"/>
                    <a:pt x="913" y="341"/>
                  </a:cubicBezTo>
                  <a:cubicBezTo>
                    <a:pt x="918" y="342"/>
                    <a:pt x="923" y="342"/>
                    <a:pt x="928" y="342"/>
                  </a:cubicBezTo>
                  <a:cubicBezTo>
                    <a:pt x="1006" y="342"/>
                    <a:pt x="1049" y="250"/>
                    <a:pt x="1013" y="191"/>
                  </a:cubicBezTo>
                  <a:cubicBezTo>
                    <a:pt x="976" y="141"/>
                    <a:pt x="888" y="129"/>
                    <a:pt x="838" y="104"/>
                  </a:cubicBezTo>
                  <a:cubicBezTo>
                    <a:pt x="668" y="50"/>
                    <a:pt x="493"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 name="Google Shape;1240;p5"/>
            <p:cNvSpPr/>
            <p:nvPr/>
          </p:nvSpPr>
          <p:spPr>
            <a:xfrm>
              <a:off x="6339325" y="2204850"/>
              <a:ext cx="23600" cy="7425"/>
            </a:xfrm>
            <a:custGeom>
              <a:avLst/>
              <a:gdLst/>
              <a:ahLst/>
              <a:cxnLst/>
              <a:rect l="l" t="t" r="r" b="b"/>
              <a:pathLst>
                <a:path w="944" h="297" extrusionOk="0">
                  <a:moveTo>
                    <a:pt x="319" y="0"/>
                  </a:moveTo>
                  <a:cubicBezTo>
                    <a:pt x="208" y="0"/>
                    <a:pt x="100" y="20"/>
                    <a:pt x="0" y="63"/>
                  </a:cubicBezTo>
                  <a:cubicBezTo>
                    <a:pt x="29" y="59"/>
                    <a:pt x="58" y="57"/>
                    <a:pt x="86" y="57"/>
                  </a:cubicBezTo>
                  <a:cubicBezTo>
                    <a:pt x="338" y="57"/>
                    <a:pt x="564" y="198"/>
                    <a:pt x="800" y="288"/>
                  </a:cubicBezTo>
                  <a:cubicBezTo>
                    <a:pt x="813" y="294"/>
                    <a:pt x="825" y="297"/>
                    <a:pt x="837" y="297"/>
                  </a:cubicBezTo>
                  <a:cubicBezTo>
                    <a:pt x="897" y="297"/>
                    <a:pt x="944" y="228"/>
                    <a:pt x="913" y="175"/>
                  </a:cubicBezTo>
                  <a:cubicBezTo>
                    <a:pt x="741" y="69"/>
                    <a:pt x="527"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 name="Google Shape;1241;p5"/>
            <p:cNvSpPr/>
            <p:nvPr/>
          </p:nvSpPr>
          <p:spPr>
            <a:xfrm>
              <a:off x="6340575" y="2193300"/>
              <a:ext cx="21275" cy="14075"/>
            </a:xfrm>
            <a:custGeom>
              <a:avLst/>
              <a:gdLst/>
              <a:ahLst/>
              <a:cxnLst/>
              <a:rect l="l" t="t" r="r" b="b"/>
              <a:pathLst>
                <a:path w="851" h="563" extrusionOk="0">
                  <a:moveTo>
                    <a:pt x="0" y="0"/>
                  </a:moveTo>
                  <a:cubicBezTo>
                    <a:pt x="188" y="38"/>
                    <a:pt x="425" y="225"/>
                    <a:pt x="475" y="263"/>
                  </a:cubicBezTo>
                  <a:cubicBezTo>
                    <a:pt x="513" y="275"/>
                    <a:pt x="563" y="325"/>
                    <a:pt x="613" y="363"/>
                  </a:cubicBezTo>
                  <a:cubicBezTo>
                    <a:pt x="485" y="320"/>
                    <a:pt x="352" y="295"/>
                    <a:pt x="221" y="295"/>
                  </a:cubicBezTo>
                  <a:cubicBezTo>
                    <a:pt x="159" y="295"/>
                    <a:pt x="98" y="301"/>
                    <a:pt x="38" y="313"/>
                  </a:cubicBezTo>
                  <a:cubicBezTo>
                    <a:pt x="300" y="325"/>
                    <a:pt x="513" y="475"/>
                    <a:pt x="750" y="562"/>
                  </a:cubicBezTo>
                  <a:cubicBezTo>
                    <a:pt x="825" y="562"/>
                    <a:pt x="850" y="462"/>
                    <a:pt x="788" y="425"/>
                  </a:cubicBezTo>
                  <a:cubicBezTo>
                    <a:pt x="813" y="412"/>
                    <a:pt x="838" y="387"/>
                    <a:pt x="838" y="325"/>
                  </a:cubicBezTo>
                  <a:cubicBezTo>
                    <a:pt x="625" y="125"/>
                    <a:pt x="30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 name="Google Shape;1242;p5"/>
            <p:cNvSpPr/>
            <p:nvPr/>
          </p:nvSpPr>
          <p:spPr>
            <a:xfrm>
              <a:off x="6332775" y="2172850"/>
              <a:ext cx="25000" cy="11950"/>
            </a:xfrm>
            <a:custGeom>
              <a:avLst/>
              <a:gdLst/>
              <a:ahLst/>
              <a:cxnLst/>
              <a:rect l="l" t="t" r="r" b="b"/>
              <a:pathLst>
                <a:path w="1000" h="478" extrusionOk="0">
                  <a:moveTo>
                    <a:pt x="298" y="1"/>
                  </a:moveTo>
                  <a:cubicBezTo>
                    <a:pt x="261" y="1"/>
                    <a:pt x="224" y="2"/>
                    <a:pt x="187" y="6"/>
                  </a:cubicBezTo>
                  <a:cubicBezTo>
                    <a:pt x="400" y="43"/>
                    <a:pt x="650" y="168"/>
                    <a:pt x="787" y="293"/>
                  </a:cubicBezTo>
                  <a:cubicBezTo>
                    <a:pt x="725" y="256"/>
                    <a:pt x="650" y="231"/>
                    <a:pt x="587" y="206"/>
                  </a:cubicBezTo>
                  <a:cubicBezTo>
                    <a:pt x="468" y="166"/>
                    <a:pt x="338" y="136"/>
                    <a:pt x="211" y="136"/>
                  </a:cubicBezTo>
                  <a:cubicBezTo>
                    <a:pt x="139" y="136"/>
                    <a:pt x="68" y="146"/>
                    <a:pt x="0" y="168"/>
                  </a:cubicBezTo>
                  <a:cubicBezTo>
                    <a:pt x="275" y="181"/>
                    <a:pt x="512" y="343"/>
                    <a:pt x="750" y="468"/>
                  </a:cubicBezTo>
                  <a:cubicBezTo>
                    <a:pt x="763" y="475"/>
                    <a:pt x="777" y="478"/>
                    <a:pt x="789" y="478"/>
                  </a:cubicBezTo>
                  <a:cubicBezTo>
                    <a:pt x="824" y="478"/>
                    <a:pt x="853" y="455"/>
                    <a:pt x="862" y="418"/>
                  </a:cubicBezTo>
                  <a:cubicBezTo>
                    <a:pt x="879" y="429"/>
                    <a:pt x="899" y="436"/>
                    <a:pt x="917" y="436"/>
                  </a:cubicBezTo>
                  <a:cubicBezTo>
                    <a:pt x="940" y="436"/>
                    <a:pt x="961" y="426"/>
                    <a:pt x="975" y="406"/>
                  </a:cubicBezTo>
                  <a:cubicBezTo>
                    <a:pt x="1000" y="343"/>
                    <a:pt x="950" y="281"/>
                    <a:pt x="912" y="231"/>
                  </a:cubicBezTo>
                  <a:cubicBezTo>
                    <a:pt x="762" y="69"/>
                    <a:pt x="527" y="1"/>
                    <a:pt x="2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 name="Google Shape;1243;p5"/>
            <p:cNvSpPr/>
            <p:nvPr/>
          </p:nvSpPr>
          <p:spPr>
            <a:xfrm>
              <a:off x="6337750" y="2094575"/>
              <a:ext cx="43150" cy="16525"/>
            </a:xfrm>
            <a:custGeom>
              <a:avLst/>
              <a:gdLst/>
              <a:ahLst/>
              <a:cxnLst/>
              <a:rect l="l" t="t" r="r" b="b"/>
              <a:pathLst>
                <a:path w="1726" h="661" extrusionOk="0">
                  <a:moveTo>
                    <a:pt x="1463" y="0"/>
                  </a:moveTo>
                  <a:cubicBezTo>
                    <a:pt x="1338" y="0"/>
                    <a:pt x="1226" y="75"/>
                    <a:pt x="1101" y="100"/>
                  </a:cubicBezTo>
                  <a:cubicBezTo>
                    <a:pt x="763" y="175"/>
                    <a:pt x="463" y="263"/>
                    <a:pt x="126" y="263"/>
                  </a:cubicBezTo>
                  <a:cubicBezTo>
                    <a:pt x="347" y="322"/>
                    <a:pt x="586" y="359"/>
                    <a:pt x="825" y="359"/>
                  </a:cubicBezTo>
                  <a:cubicBezTo>
                    <a:pt x="990" y="359"/>
                    <a:pt x="1155" y="341"/>
                    <a:pt x="1313" y="300"/>
                  </a:cubicBezTo>
                  <a:lnTo>
                    <a:pt x="1313" y="300"/>
                  </a:lnTo>
                  <a:cubicBezTo>
                    <a:pt x="1276" y="325"/>
                    <a:pt x="1263" y="325"/>
                    <a:pt x="1238" y="338"/>
                  </a:cubicBezTo>
                  <a:cubicBezTo>
                    <a:pt x="938" y="422"/>
                    <a:pt x="645" y="464"/>
                    <a:pt x="328" y="464"/>
                  </a:cubicBezTo>
                  <a:cubicBezTo>
                    <a:pt x="222" y="464"/>
                    <a:pt x="113" y="459"/>
                    <a:pt x="1" y="450"/>
                  </a:cubicBezTo>
                  <a:lnTo>
                    <a:pt x="1" y="450"/>
                  </a:lnTo>
                  <a:cubicBezTo>
                    <a:pt x="291" y="565"/>
                    <a:pt x="629" y="661"/>
                    <a:pt x="958" y="661"/>
                  </a:cubicBezTo>
                  <a:cubicBezTo>
                    <a:pt x="1168" y="661"/>
                    <a:pt x="1374" y="622"/>
                    <a:pt x="1563" y="525"/>
                  </a:cubicBezTo>
                  <a:cubicBezTo>
                    <a:pt x="1726" y="450"/>
                    <a:pt x="1676" y="238"/>
                    <a:pt x="1538" y="213"/>
                  </a:cubicBezTo>
                  <a:cubicBezTo>
                    <a:pt x="1576" y="175"/>
                    <a:pt x="1576" y="100"/>
                    <a:pt x="1538" y="50"/>
                  </a:cubicBezTo>
                  <a:cubicBezTo>
                    <a:pt x="1526" y="50"/>
                    <a:pt x="1526" y="38"/>
                    <a:pt x="1513" y="25"/>
                  </a:cubicBezTo>
                  <a:cubicBezTo>
                    <a:pt x="1501" y="13"/>
                    <a:pt x="1488" y="0"/>
                    <a:pt x="14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 name="Google Shape;1244;p5"/>
            <p:cNvSpPr/>
            <p:nvPr/>
          </p:nvSpPr>
          <p:spPr>
            <a:xfrm>
              <a:off x="6351500" y="2089250"/>
              <a:ext cx="22850" cy="7100"/>
            </a:xfrm>
            <a:custGeom>
              <a:avLst/>
              <a:gdLst/>
              <a:ahLst/>
              <a:cxnLst/>
              <a:rect l="l" t="t" r="r" b="b"/>
              <a:pathLst>
                <a:path w="914" h="284" extrusionOk="0">
                  <a:moveTo>
                    <a:pt x="813" y="1"/>
                  </a:moveTo>
                  <a:cubicBezTo>
                    <a:pt x="538" y="88"/>
                    <a:pt x="276" y="213"/>
                    <a:pt x="1" y="276"/>
                  </a:cubicBezTo>
                  <a:cubicBezTo>
                    <a:pt x="63" y="281"/>
                    <a:pt x="126" y="283"/>
                    <a:pt x="189" y="283"/>
                  </a:cubicBezTo>
                  <a:cubicBezTo>
                    <a:pt x="425" y="283"/>
                    <a:pt x="661" y="247"/>
                    <a:pt x="888" y="188"/>
                  </a:cubicBezTo>
                  <a:cubicBezTo>
                    <a:pt x="888" y="176"/>
                    <a:pt x="901" y="176"/>
                    <a:pt x="913" y="176"/>
                  </a:cubicBezTo>
                  <a:cubicBezTo>
                    <a:pt x="913" y="176"/>
                    <a:pt x="901" y="163"/>
                    <a:pt x="901" y="163"/>
                  </a:cubicBezTo>
                  <a:cubicBezTo>
                    <a:pt x="876" y="138"/>
                    <a:pt x="863" y="113"/>
                    <a:pt x="838" y="76"/>
                  </a:cubicBezTo>
                  <a:cubicBezTo>
                    <a:pt x="826" y="51"/>
                    <a:pt x="813" y="26"/>
                    <a:pt x="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 name="Google Shape;1245;p5"/>
            <p:cNvSpPr/>
            <p:nvPr/>
          </p:nvSpPr>
          <p:spPr>
            <a:xfrm>
              <a:off x="6354625" y="2086475"/>
              <a:ext cx="14650" cy="4050"/>
            </a:xfrm>
            <a:custGeom>
              <a:avLst/>
              <a:gdLst/>
              <a:ahLst/>
              <a:cxnLst/>
              <a:rect l="l" t="t" r="r" b="b"/>
              <a:pathLst>
                <a:path w="586" h="162" extrusionOk="0">
                  <a:moveTo>
                    <a:pt x="513" y="1"/>
                  </a:moveTo>
                  <a:cubicBezTo>
                    <a:pt x="381" y="1"/>
                    <a:pt x="55" y="153"/>
                    <a:pt x="1" y="162"/>
                  </a:cubicBezTo>
                  <a:cubicBezTo>
                    <a:pt x="163" y="162"/>
                    <a:pt x="438" y="124"/>
                    <a:pt x="551" y="87"/>
                  </a:cubicBezTo>
                  <a:cubicBezTo>
                    <a:pt x="586" y="24"/>
                    <a:pt x="564" y="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 name="Google Shape;1246;p5"/>
            <p:cNvSpPr/>
            <p:nvPr/>
          </p:nvSpPr>
          <p:spPr>
            <a:xfrm>
              <a:off x="6355575" y="2080575"/>
              <a:ext cx="15650" cy="6525"/>
            </a:xfrm>
            <a:custGeom>
              <a:avLst/>
              <a:gdLst/>
              <a:ahLst/>
              <a:cxnLst/>
              <a:rect l="l" t="t" r="r" b="b"/>
              <a:pathLst>
                <a:path w="626" h="261" extrusionOk="0">
                  <a:moveTo>
                    <a:pt x="555" y="0"/>
                  </a:moveTo>
                  <a:cubicBezTo>
                    <a:pt x="533" y="0"/>
                    <a:pt x="508" y="5"/>
                    <a:pt x="488" y="10"/>
                  </a:cubicBezTo>
                  <a:cubicBezTo>
                    <a:pt x="313" y="60"/>
                    <a:pt x="150" y="148"/>
                    <a:pt x="0" y="260"/>
                  </a:cubicBezTo>
                  <a:cubicBezTo>
                    <a:pt x="200" y="185"/>
                    <a:pt x="400" y="148"/>
                    <a:pt x="575" y="123"/>
                  </a:cubicBezTo>
                  <a:cubicBezTo>
                    <a:pt x="600" y="110"/>
                    <a:pt x="625" y="85"/>
                    <a:pt x="625" y="48"/>
                  </a:cubicBezTo>
                  <a:cubicBezTo>
                    <a:pt x="618" y="11"/>
                    <a:pt x="588" y="0"/>
                    <a:pt x="5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 name="Google Shape;1247;p5"/>
            <p:cNvSpPr/>
            <p:nvPr/>
          </p:nvSpPr>
          <p:spPr>
            <a:xfrm>
              <a:off x="6307150" y="2082500"/>
              <a:ext cx="44025" cy="11775"/>
            </a:xfrm>
            <a:custGeom>
              <a:avLst/>
              <a:gdLst/>
              <a:ahLst/>
              <a:cxnLst/>
              <a:rect l="l" t="t" r="r" b="b"/>
              <a:pathLst>
                <a:path w="1761" h="471" extrusionOk="0">
                  <a:moveTo>
                    <a:pt x="940" y="0"/>
                  </a:moveTo>
                  <a:cubicBezTo>
                    <a:pt x="739" y="0"/>
                    <a:pt x="531" y="25"/>
                    <a:pt x="363" y="96"/>
                  </a:cubicBezTo>
                  <a:cubicBezTo>
                    <a:pt x="415" y="90"/>
                    <a:pt x="466" y="87"/>
                    <a:pt x="518" y="87"/>
                  </a:cubicBezTo>
                  <a:cubicBezTo>
                    <a:pt x="775" y="87"/>
                    <a:pt x="1027" y="156"/>
                    <a:pt x="1287" y="208"/>
                  </a:cubicBezTo>
                  <a:cubicBezTo>
                    <a:pt x="1125" y="196"/>
                    <a:pt x="963" y="146"/>
                    <a:pt x="788" y="146"/>
                  </a:cubicBezTo>
                  <a:cubicBezTo>
                    <a:pt x="770" y="145"/>
                    <a:pt x="753" y="145"/>
                    <a:pt x="735" y="145"/>
                  </a:cubicBezTo>
                  <a:cubicBezTo>
                    <a:pt x="479" y="145"/>
                    <a:pt x="234" y="229"/>
                    <a:pt x="0" y="346"/>
                  </a:cubicBezTo>
                  <a:cubicBezTo>
                    <a:pt x="138" y="309"/>
                    <a:pt x="322" y="286"/>
                    <a:pt x="469" y="286"/>
                  </a:cubicBezTo>
                  <a:cubicBezTo>
                    <a:pt x="523" y="286"/>
                    <a:pt x="572" y="289"/>
                    <a:pt x="613" y="296"/>
                  </a:cubicBezTo>
                  <a:cubicBezTo>
                    <a:pt x="925" y="321"/>
                    <a:pt x="1212" y="446"/>
                    <a:pt x="1525" y="471"/>
                  </a:cubicBezTo>
                  <a:cubicBezTo>
                    <a:pt x="1612" y="458"/>
                    <a:pt x="1725" y="446"/>
                    <a:pt x="1737" y="346"/>
                  </a:cubicBezTo>
                  <a:cubicBezTo>
                    <a:pt x="1760" y="265"/>
                    <a:pt x="1698" y="194"/>
                    <a:pt x="1619" y="194"/>
                  </a:cubicBezTo>
                  <a:cubicBezTo>
                    <a:pt x="1613" y="194"/>
                    <a:pt x="1606" y="195"/>
                    <a:pt x="1600" y="196"/>
                  </a:cubicBezTo>
                  <a:cubicBezTo>
                    <a:pt x="1612" y="171"/>
                    <a:pt x="1625" y="133"/>
                    <a:pt x="1612" y="96"/>
                  </a:cubicBezTo>
                  <a:cubicBezTo>
                    <a:pt x="1595" y="53"/>
                    <a:pt x="1554" y="39"/>
                    <a:pt x="1510" y="39"/>
                  </a:cubicBezTo>
                  <a:cubicBezTo>
                    <a:pt x="1490" y="39"/>
                    <a:pt x="1469" y="42"/>
                    <a:pt x="1450" y="46"/>
                  </a:cubicBezTo>
                  <a:cubicBezTo>
                    <a:pt x="1311" y="22"/>
                    <a:pt x="1128" y="0"/>
                    <a:pt x="9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 name="Google Shape;1248;p5"/>
            <p:cNvSpPr/>
            <p:nvPr/>
          </p:nvSpPr>
          <p:spPr>
            <a:xfrm>
              <a:off x="6320275" y="2077075"/>
              <a:ext cx="31875" cy="5800"/>
            </a:xfrm>
            <a:custGeom>
              <a:avLst/>
              <a:gdLst/>
              <a:ahLst/>
              <a:cxnLst/>
              <a:rect l="l" t="t" r="r" b="b"/>
              <a:pathLst>
                <a:path w="1275" h="232" extrusionOk="0">
                  <a:moveTo>
                    <a:pt x="1125" y="0"/>
                  </a:moveTo>
                  <a:lnTo>
                    <a:pt x="1125" y="0"/>
                  </a:lnTo>
                  <a:cubicBezTo>
                    <a:pt x="800" y="63"/>
                    <a:pt x="388" y="25"/>
                    <a:pt x="0" y="150"/>
                  </a:cubicBezTo>
                  <a:cubicBezTo>
                    <a:pt x="42" y="146"/>
                    <a:pt x="84" y="144"/>
                    <a:pt x="126" y="144"/>
                  </a:cubicBezTo>
                  <a:cubicBezTo>
                    <a:pt x="410" y="144"/>
                    <a:pt x="676" y="231"/>
                    <a:pt x="953" y="231"/>
                  </a:cubicBezTo>
                  <a:cubicBezTo>
                    <a:pt x="994" y="231"/>
                    <a:pt x="1034" y="230"/>
                    <a:pt x="1075" y="225"/>
                  </a:cubicBezTo>
                  <a:cubicBezTo>
                    <a:pt x="1212" y="213"/>
                    <a:pt x="1275" y="50"/>
                    <a:pt x="1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 name="Google Shape;1249;p5"/>
            <p:cNvSpPr/>
            <p:nvPr/>
          </p:nvSpPr>
          <p:spPr>
            <a:xfrm>
              <a:off x="6332775" y="2060050"/>
              <a:ext cx="42075" cy="16450"/>
            </a:xfrm>
            <a:custGeom>
              <a:avLst/>
              <a:gdLst/>
              <a:ahLst/>
              <a:cxnLst/>
              <a:rect l="l" t="t" r="r" b="b"/>
              <a:pathLst>
                <a:path w="1683" h="658" extrusionOk="0">
                  <a:moveTo>
                    <a:pt x="1451" y="1"/>
                  </a:moveTo>
                  <a:cubicBezTo>
                    <a:pt x="1434" y="1"/>
                    <a:pt x="1417" y="3"/>
                    <a:pt x="1400" y="7"/>
                  </a:cubicBezTo>
                  <a:cubicBezTo>
                    <a:pt x="987" y="19"/>
                    <a:pt x="650" y="281"/>
                    <a:pt x="275" y="431"/>
                  </a:cubicBezTo>
                  <a:cubicBezTo>
                    <a:pt x="537" y="394"/>
                    <a:pt x="750" y="356"/>
                    <a:pt x="950" y="319"/>
                  </a:cubicBezTo>
                  <a:lnTo>
                    <a:pt x="950" y="319"/>
                  </a:lnTo>
                  <a:cubicBezTo>
                    <a:pt x="837" y="369"/>
                    <a:pt x="712" y="431"/>
                    <a:pt x="687" y="431"/>
                  </a:cubicBezTo>
                  <a:cubicBezTo>
                    <a:pt x="562" y="506"/>
                    <a:pt x="225" y="606"/>
                    <a:pt x="0" y="631"/>
                  </a:cubicBezTo>
                  <a:cubicBezTo>
                    <a:pt x="108" y="649"/>
                    <a:pt x="216" y="657"/>
                    <a:pt x="325" y="657"/>
                  </a:cubicBezTo>
                  <a:cubicBezTo>
                    <a:pt x="607" y="657"/>
                    <a:pt x="888" y="599"/>
                    <a:pt x="1150" y="481"/>
                  </a:cubicBezTo>
                  <a:cubicBezTo>
                    <a:pt x="1212" y="469"/>
                    <a:pt x="1287" y="444"/>
                    <a:pt x="1287" y="369"/>
                  </a:cubicBezTo>
                  <a:cubicBezTo>
                    <a:pt x="1287" y="306"/>
                    <a:pt x="1262" y="281"/>
                    <a:pt x="1225" y="269"/>
                  </a:cubicBezTo>
                  <a:cubicBezTo>
                    <a:pt x="1325" y="244"/>
                    <a:pt x="1425" y="231"/>
                    <a:pt x="1537" y="219"/>
                  </a:cubicBezTo>
                  <a:cubicBezTo>
                    <a:pt x="1682" y="130"/>
                    <a:pt x="1588" y="1"/>
                    <a:pt x="14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 name="Google Shape;1250;p5"/>
            <p:cNvSpPr/>
            <p:nvPr/>
          </p:nvSpPr>
          <p:spPr>
            <a:xfrm>
              <a:off x="6365250" y="2188425"/>
              <a:ext cx="37525" cy="13125"/>
            </a:xfrm>
            <a:custGeom>
              <a:avLst/>
              <a:gdLst/>
              <a:ahLst/>
              <a:cxnLst/>
              <a:rect l="l" t="t" r="r" b="b"/>
              <a:pathLst>
                <a:path w="1501" h="525" extrusionOk="0">
                  <a:moveTo>
                    <a:pt x="629" y="0"/>
                  </a:moveTo>
                  <a:cubicBezTo>
                    <a:pt x="409" y="0"/>
                    <a:pt x="192" y="44"/>
                    <a:pt x="1" y="145"/>
                  </a:cubicBezTo>
                  <a:cubicBezTo>
                    <a:pt x="117" y="120"/>
                    <a:pt x="216" y="109"/>
                    <a:pt x="311" y="109"/>
                  </a:cubicBezTo>
                  <a:cubicBezTo>
                    <a:pt x="452" y="109"/>
                    <a:pt x="582" y="133"/>
                    <a:pt x="738" y="170"/>
                  </a:cubicBezTo>
                  <a:cubicBezTo>
                    <a:pt x="888" y="233"/>
                    <a:pt x="1000" y="220"/>
                    <a:pt x="1113" y="358"/>
                  </a:cubicBezTo>
                  <a:cubicBezTo>
                    <a:pt x="1125" y="370"/>
                    <a:pt x="1138" y="395"/>
                    <a:pt x="1150" y="408"/>
                  </a:cubicBezTo>
                  <a:cubicBezTo>
                    <a:pt x="1183" y="462"/>
                    <a:pt x="1225" y="525"/>
                    <a:pt x="1284" y="525"/>
                  </a:cubicBezTo>
                  <a:cubicBezTo>
                    <a:pt x="1293" y="525"/>
                    <a:pt x="1303" y="523"/>
                    <a:pt x="1313" y="520"/>
                  </a:cubicBezTo>
                  <a:cubicBezTo>
                    <a:pt x="1500" y="483"/>
                    <a:pt x="1400" y="295"/>
                    <a:pt x="1313" y="220"/>
                  </a:cubicBezTo>
                  <a:cubicBezTo>
                    <a:pt x="1188" y="58"/>
                    <a:pt x="975" y="33"/>
                    <a:pt x="788" y="8"/>
                  </a:cubicBezTo>
                  <a:cubicBezTo>
                    <a:pt x="735" y="3"/>
                    <a:pt x="682" y="0"/>
                    <a:pt x="6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 name="Google Shape;1251;p5"/>
            <p:cNvSpPr/>
            <p:nvPr/>
          </p:nvSpPr>
          <p:spPr>
            <a:xfrm>
              <a:off x="6379950" y="2184775"/>
              <a:ext cx="24900" cy="8875"/>
            </a:xfrm>
            <a:custGeom>
              <a:avLst/>
              <a:gdLst/>
              <a:ahLst/>
              <a:cxnLst/>
              <a:rect l="l" t="t" r="r" b="b"/>
              <a:pathLst>
                <a:path w="996" h="355" extrusionOk="0">
                  <a:moveTo>
                    <a:pt x="334" y="1"/>
                  </a:moveTo>
                  <a:cubicBezTo>
                    <a:pt x="218" y="1"/>
                    <a:pt x="103" y="21"/>
                    <a:pt x="0" y="66"/>
                  </a:cubicBezTo>
                  <a:cubicBezTo>
                    <a:pt x="26" y="63"/>
                    <a:pt x="52" y="62"/>
                    <a:pt x="78" y="62"/>
                  </a:cubicBezTo>
                  <a:cubicBezTo>
                    <a:pt x="272" y="62"/>
                    <a:pt x="448" y="140"/>
                    <a:pt x="625" y="229"/>
                  </a:cubicBezTo>
                  <a:cubicBezTo>
                    <a:pt x="712" y="254"/>
                    <a:pt x="775" y="329"/>
                    <a:pt x="862" y="354"/>
                  </a:cubicBezTo>
                  <a:cubicBezTo>
                    <a:pt x="867" y="354"/>
                    <a:pt x="871" y="354"/>
                    <a:pt x="875" y="354"/>
                  </a:cubicBezTo>
                  <a:cubicBezTo>
                    <a:pt x="965" y="354"/>
                    <a:pt x="996" y="226"/>
                    <a:pt x="912" y="179"/>
                  </a:cubicBezTo>
                  <a:cubicBezTo>
                    <a:pt x="752" y="67"/>
                    <a:pt x="541"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 name="Google Shape;1252;p5"/>
            <p:cNvSpPr/>
            <p:nvPr/>
          </p:nvSpPr>
          <p:spPr>
            <a:xfrm>
              <a:off x="6396500" y="218580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 name="Google Shape;1253;p5"/>
            <p:cNvSpPr/>
            <p:nvPr/>
          </p:nvSpPr>
          <p:spPr>
            <a:xfrm>
              <a:off x="6396500" y="2185800"/>
              <a:ext cx="325" cy="25"/>
            </a:xfrm>
            <a:custGeom>
              <a:avLst/>
              <a:gdLst/>
              <a:ahLst/>
              <a:cxnLst/>
              <a:rect l="l" t="t" r="r" b="b"/>
              <a:pathLst>
                <a:path w="13" h="1" extrusionOk="0">
                  <a:moveTo>
                    <a:pt x="0" y="0"/>
                  </a:moveTo>
                  <a:cubicBezTo>
                    <a:pt x="0" y="0"/>
                    <a:pt x="13" y="0"/>
                    <a:pt x="13" y="0"/>
                  </a:cubicBezTo>
                  <a:cubicBezTo>
                    <a:pt x="13" y="0"/>
                    <a:pt x="13"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 name="Google Shape;1254;p5"/>
            <p:cNvSpPr/>
            <p:nvPr/>
          </p:nvSpPr>
          <p:spPr>
            <a:xfrm>
              <a:off x="6384925" y="2181450"/>
              <a:ext cx="14100" cy="4500"/>
            </a:xfrm>
            <a:custGeom>
              <a:avLst/>
              <a:gdLst/>
              <a:ahLst/>
              <a:cxnLst/>
              <a:rect l="l" t="t" r="r" b="b"/>
              <a:pathLst>
                <a:path w="564" h="180" extrusionOk="0">
                  <a:moveTo>
                    <a:pt x="151" y="1"/>
                  </a:moveTo>
                  <a:cubicBezTo>
                    <a:pt x="101" y="1"/>
                    <a:pt x="51" y="8"/>
                    <a:pt x="1" y="24"/>
                  </a:cubicBezTo>
                  <a:cubicBezTo>
                    <a:pt x="176" y="37"/>
                    <a:pt x="301" y="112"/>
                    <a:pt x="463" y="174"/>
                  </a:cubicBezTo>
                  <a:cubicBezTo>
                    <a:pt x="470" y="178"/>
                    <a:pt x="478" y="179"/>
                    <a:pt x="485" y="179"/>
                  </a:cubicBezTo>
                  <a:cubicBezTo>
                    <a:pt x="507" y="179"/>
                    <a:pt x="529" y="167"/>
                    <a:pt x="538" y="149"/>
                  </a:cubicBezTo>
                  <a:cubicBezTo>
                    <a:pt x="563" y="87"/>
                    <a:pt x="488" y="74"/>
                    <a:pt x="451" y="62"/>
                  </a:cubicBezTo>
                  <a:cubicBezTo>
                    <a:pt x="351" y="28"/>
                    <a:pt x="251"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 name="Google Shape;1255;p5"/>
            <p:cNvSpPr/>
            <p:nvPr/>
          </p:nvSpPr>
          <p:spPr>
            <a:xfrm>
              <a:off x="6368075" y="2208350"/>
              <a:ext cx="39075" cy="24375"/>
            </a:xfrm>
            <a:custGeom>
              <a:avLst/>
              <a:gdLst/>
              <a:ahLst/>
              <a:cxnLst/>
              <a:rect l="l" t="t" r="r" b="b"/>
              <a:pathLst>
                <a:path w="1563" h="975" extrusionOk="0">
                  <a:moveTo>
                    <a:pt x="605" y="1"/>
                  </a:moveTo>
                  <a:cubicBezTo>
                    <a:pt x="399" y="1"/>
                    <a:pt x="192" y="38"/>
                    <a:pt x="0" y="110"/>
                  </a:cubicBezTo>
                  <a:cubicBezTo>
                    <a:pt x="58" y="104"/>
                    <a:pt x="114" y="102"/>
                    <a:pt x="170" y="102"/>
                  </a:cubicBezTo>
                  <a:cubicBezTo>
                    <a:pt x="466" y="102"/>
                    <a:pt x="741" y="180"/>
                    <a:pt x="1025" y="285"/>
                  </a:cubicBezTo>
                  <a:cubicBezTo>
                    <a:pt x="987" y="285"/>
                    <a:pt x="950" y="273"/>
                    <a:pt x="925" y="273"/>
                  </a:cubicBezTo>
                  <a:cubicBezTo>
                    <a:pt x="650" y="273"/>
                    <a:pt x="363" y="285"/>
                    <a:pt x="113" y="398"/>
                  </a:cubicBezTo>
                  <a:cubicBezTo>
                    <a:pt x="157" y="395"/>
                    <a:pt x="202" y="393"/>
                    <a:pt x="246" y="393"/>
                  </a:cubicBezTo>
                  <a:cubicBezTo>
                    <a:pt x="533" y="393"/>
                    <a:pt x="807" y="459"/>
                    <a:pt x="1100" y="535"/>
                  </a:cubicBezTo>
                  <a:cubicBezTo>
                    <a:pt x="940" y="557"/>
                    <a:pt x="768" y="570"/>
                    <a:pt x="590" y="570"/>
                  </a:cubicBezTo>
                  <a:cubicBezTo>
                    <a:pt x="462" y="570"/>
                    <a:pt x="331" y="563"/>
                    <a:pt x="200" y="548"/>
                  </a:cubicBezTo>
                  <a:lnTo>
                    <a:pt x="200" y="548"/>
                  </a:lnTo>
                  <a:cubicBezTo>
                    <a:pt x="493" y="653"/>
                    <a:pt x="818" y="736"/>
                    <a:pt x="1135" y="736"/>
                  </a:cubicBezTo>
                  <a:cubicBezTo>
                    <a:pt x="1157" y="736"/>
                    <a:pt x="1178" y="736"/>
                    <a:pt x="1200" y="735"/>
                  </a:cubicBezTo>
                  <a:lnTo>
                    <a:pt x="1200" y="735"/>
                  </a:lnTo>
                  <a:cubicBezTo>
                    <a:pt x="1055" y="819"/>
                    <a:pt x="910" y="861"/>
                    <a:pt x="747" y="861"/>
                  </a:cubicBezTo>
                  <a:cubicBezTo>
                    <a:pt x="644" y="861"/>
                    <a:pt x="534" y="844"/>
                    <a:pt x="413" y="810"/>
                  </a:cubicBezTo>
                  <a:lnTo>
                    <a:pt x="413" y="810"/>
                  </a:lnTo>
                  <a:cubicBezTo>
                    <a:pt x="579" y="915"/>
                    <a:pt x="779" y="974"/>
                    <a:pt x="975" y="974"/>
                  </a:cubicBezTo>
                  <a:cubicBezTo>
                    <a:pt x="1176" y="974"/>
                    <a:pt x="1373" y="912"/>
                    <a:pt x="1525" y="773"/>
                  </a:cubicBezTo>
                  <a:cubicBezTo>
                    <a:pt x="1562" y="723"/>
                    <a:pt x="1562" y="660"/>
                    <a:pt x="1512" y="623"/>
                  </a:cubicBezTo>
                  <a:cubicBezTo>
                    <a:pt x="1525" y="585"/>
                    <a:pt x="1512" y="560"/>
                    <a:pt x="1500" y="535"/>
                  </a:cubicBezTo>
                  <a:cubicBezTo>
                    <a:pt x="1525" y="498"/>
                    <a:pt x="1525" y="448"/>
                    <a:pt x="1500" y="410"/>
                  </a:cubicBezTo>
                  <a:cubicBezTo>
                    <a:pt x="1425" y="348"/>
                    <a:pt x="1337" y="323"/>
                    <a:pt x="1225" y="298"/>
                  </a:cubicBezTo>
                  <a:cubicBezTo>
                    <a:pt x="1287" y="273"/>
                    <a:pt x="1300" y="198"/>
                    <a:pt x="1250" y="135"/>
                  </a:cubicBezTo>
                  <a:cubicBezTo>
                    <a:pt x="1049" y="45"/>
                    <a:pt x="827" y="1"/>
                    <a:pt x="6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 name="Google Shape;1256;p5"/>
            <p:cNvSpPr/>
            <p:nvPr/>
          </p:nvSpPr>
          <p:spPr>
            <a:xfrm>
              <a:off x="6369325" y="2202425"/>
              <a:ext cx="24550" cy="5375"/>
            </a:xfrm>
            <a:custGeom>
              <a:avLst/>
              <a:gdLst/>
              <a:ahLst/>
              <a:cxnLst/>
              <a:rect l="l" t="t" r="r" b="b"/>
              <a:pathLst>
                <a:path w="982" h="215" extrusionOk="0">
                  <a:moveTo>
                    <a:pt x="518" y="0"/>
                  </a:moveTo>
                  <a:cubicBezTo>
                    <a:pt x="337" y="0"/>
                    <a:pt x="164" y="65"/>
                    <a:pt x="0" y="147"/>
                  </a:cubicBezTo>
                  <a:cubicBezTo>
                    <a:pt x="75" y="134"/>
                    <a:pt x="149" y="129"/>
                    <a:pt x="224" y="129"/>
                  </a:cubicBezTo>
                  <a:cubicBezTo>
                    <a:pt x="436" y="129"/>
                    <a:pt x="646" y="173"/>
                    <a:pt x="850" y="210"/>
                  </a:cubicBezTo>
                  <a:cubicBezTo>
                    <a:pt x="859" y="213"/>
                    <a:pt x="868" y="214"/>
                    <a:pt x="876" y="214"/>
                  </a:cubicBezTo>
                  <a:cubicBezTo>
                    <a:pt x="938" y="214"/>
                    <a:pt x="981" y="140"/>
                    <a:pt x="937" y="85"/>
                  </a:cubicBezTo>
                  <a:cubicBezTo>
                    <a:pt x="875" y="10"/>
                    <a:pt x="737" y="35"/>
                    <a:pt x="637" y="10"/>
                  </a:cubicBezTo>
                  <a:cubicBezTo>
                    <a:pt x="597" y="3"/>
                    <a:pt x="557"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 name="Google Shape;1257;p5"/>
            <p:cNvSpPr/>
            <p:nvPr/>
          </p:nvSpPr>
          <p:spPr>
            <a:xfrm>
              <a:off x="6371200" y="2248800"/>
              <a:ext cx="27825" cy="12300"/>
            </a:xfrm>
            <a:custGeom>
              <a:avLst/>
              <a:gdLst/>
              <a:ahLst/>
              <a:cxnLst/>
              <a:rect l="l" t="t" r="r" b="b"/>
              <a:pathLst>
                <a:path w="1113" h="492" extrusionOk="0">
                  <a:moveTo>
                    <a:pt x="542" y="0"/>
                  </a:moveTo>
                  <a:cubicBezTo>
                    <a:pt x="344" y="0"/>
                    <a:pt x="140" y="87"/>
                    <a:pt x="75" y="292"/>
                  </a:cubicBezTo>
                  <a:cubicBezTo>
                    <a:pt x="152" y="182"/>
                    <a:pt x="336" y="140"/>
                    <a:pt x="430" y="140"/>
                  </a:cubicBezTo>
                  <a:cubicBezTo>
                    <a:pt x="442" y="140"/>
                    <a:pt x="454" y="140"/>
                    <a:pt x="462" y="142"/>
                  </a:cubicBezTo>
                  <a:cubicBezTo>
                    <a:pt x="587" y="167"/>
                    <a:pt x="675" y="192"/>
                    <a:pt x="737" y="229"/>
                  </a:cubicBezTo>
                  <a:cubicBezTo>
                    <a:pt x="762" y="229"/>
                    <a:pt x="775" y="242"/>
                    <a:pt x="800" y="254"/>
                  </a:cubicBezTo>
                  <a:cubicBezTo>
                    <a:pt x="737" y="254"/>
                    <a:pt x="675" y="242"/>
                    <a:pt x="612" y="242"/>
                  </a:cubicBezTo>
                  <a:cubicBezTo>
                    <a:pt x="375" y="242"/>
                    <a:pt x="188" y="354"/>
                    <a:pt x="0" y="479"/>
                  </a:cubicBezTo>
                  <a:cubicBezTo>
                    <a:pt x="134" y="446"/>
                    <a:pt x="278" y="402"/>
                    <a:pt x="414" y="402"/>
                  </a:cubicBezTo>
                  <a:cubicBezTo>
                    <a:pt x="430" y="402"/>
                    <a:pt x="446" y="403"/>
                    <a:pt x="462" y="404"/>
                  </a:cubicBezTo>
                  <a:cubicBezTo>
                    <a:pt x="662" y="417"/>
                    <a:pt x="837" y="492"/>
                    <a:pt x="1025" y="492"/>
                  </a:cubicBezTo>
                  <a:cubicBezTo>
                    <a:pt x="1075" y="492"/>
                    <a:pt x="1112" y="442"/>
                    <a:pt x="1112" y="392"/>
                  </a:cubicBezTo>
                  <a:cubicBezTo>
                    <a:pt x="1112" y="329"/>
                    <a:pt x="1050" y="292"/>
                    <a:pt x="1000" y="279"/>
                  </a:cubicBezTo>
                  <a:lnTo>
                    <a:pt x="975" y="279"/>
                  </a:lnTo>
                  <a:cubicBezTo>
                    <a:pt x="1100" y="142"/>
                    <a:pt x="837" y="67"/>
                    <a:pt x="737" y="30"/>
                  </a:cubicBezTo>
                  <a:cubicBezTo>
                    <a:pt x="677" y="10"/>
                    <a:pt x="610" y="0"/>
                    <a:pt x="5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 name="Google Shape;1258;p5"/>
            <p:cNvSpPr/>
            <p:nvPr/>
          </p:nvSpPr>
          <p:spPr>
            <a:xfrm>
              <a:off x="6377125" y="2281925"/>
              <a:ext cx="17200" cy="3250"/>
            </a:xfrm>
            <a:custGeom>
              <a:avLst/>
              <a:gdLst/>
              <a:ahLst/>
              <a:cxnLst/>
              <a:rect l="l" t="t" r="r" b="b"/>
              <a:pathLst>
                <a:path w="688" h="130" extrusionOk="0">
                  <a:moveTo>
                    <a:pt x="581" y="1"/>
                  </a:moveTo>
                  <a:cubicBezTo>
                    <a:pt x="552" y="1"/>
                    <a:pt x="523" y="4"/>
                    <a:pt x="500" y="4"/>
                  </a:cubicBezTo>
                  <a:cubicBezTo>
                    <a:pt x="325" y="4"/>
                    <a:pt x="151" y="29"/>
                    <a:pt x="1" y="117"/>
                  </a:cubicBezTo>
                  <a:cubicBezTo>
                    <a:pt x="73" y="101"/>
                    <a:pt x="141" y="95"/>
                    <a:pt x="207" y="95"/>
                  </a:cubicBezTo>
                  <a:cubicBezTo>
                    <a:pt x="348" y="95"/>
                    <a:pt x="481" y="121"/>
                    <a:pt x="625" y="129"/>
                  </a:cubicBezTo>
                  <a:cubicBezTo>
                    <a:pt x="650" y="129"/>
                    <a:pt x="688" y="92"/>
                    <a:pt x="675" y="67"/>
                  </a:cubicBezTo>
                  <a:cubicBezTo>
                    <a:pt x="675" y="11"/>
                    <a:pt x="630" y="1"/>
                    <a:pt x="5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 name="Google Shape;1259;p5"/>
            <p:cNvSpPr/>
            <p:nvPr/>
          </p:nvSpPr>
          <p:spPr>
            <a:xfrm>
              <a:off x="6366825" y="2285875"/>
              <a:ext cx="28725" cy="10575"/>
            </a:xfrm>
            <a:custGeom>
              <a:avLst/>
              <a:gdLst/>
              <a:ahLst/>
              <a:cxnLst/>
              <a:rect l="l" t="t" r="r" b="b"/>
              <a:pathLst>
                <a:path w="1149" h="423" extrusionOk="0">
                  <a:moveTo>
                    <a:pt x="969" y="1"/>
                  </a:moveTo>
                  <a:cubicBezTo>
                    <a:pt x="763" y="1"/>
                    <a:pt x="385" y="93"/>
                    <a:pt x="338" y="109"/>
                  </a:cubicBezTo>
                  <a:cubicBezTo>
                    <a:pt x="513" y="109"/>
                    <a:pt x="700" y="134"/>
                    <a:pt x="887" y="134"/>
                  </a:cubicBezTo>
                  <a:cubicBezTo>
                    <a:pt x="862" y="134"/>
                    <a:pt x="825" y="146"/>
                    <a:pt x="800" y="146"/>
                  </a:cubicBezTo>
                  <a:cubicBezTo>
                    <a:pt x="712" y="159"/>
                    <a:pt x="425" y="209"/>
                    <a:pt x="225" y="221"/>
                  </a:cubicBezTo>
                  <a:cubicBezTo>
                    <a:pt x="350" y="246"/>
                    <a:pt x="488" y="259"/>
                    <a:pt x="625" y="271"/>
                  </a:cubicBezTo>
                  <a:cubicBezTo>
                    <a:pt x="600" y="271"/>
                    <a:pt x="575" y="284"/>
                    <a:pt x="563" y="284"/>
                  </a:cubicBezTo>
                  <a:cubicBezTo>
                    <a:pt x="471" y="304"/>
                    <a:pt x="271" y="324"/>
                    <a:pt x="105" y="324"/>
                  </a:cubicBezTo>
                  <a:cubicBezTo>
                    <a:pt x="68" y="324"/>
                    <a:pt x="32" y="323"/>
                    <a:pt x="0" y="321"/>
                  </a:cubicBezTo>
                  <a:lnTo>
                    <a:pt x="0" y="321"/>
                  </a:lnTo>
                  <a:cubicBezTo>
                    <a:pt x="175" y="377"/>
                    <a:pt x="365" y="422"/>
                    <a:pt x="551" y="422"/>
                  </a:cubicBezTo>
                  <a:cubicBezTo>
                    <a:pt x="658" y="422"/>
                    <a:pt x="762" y="407"/>
                    <a:pt x="862" y="371"/>
                  </a:cubicBezTo>
                  <a:cubicBezTo>
                    <a:pt x="900" y="346"/>
                    <a:pt x="900" y="284"/>
                    <a:pt x="862" y="259"/>
                  </a:cubicBezTo>
                  <a:cubicBezTo>
                    <a:pt x="900" y="246"/>
                    <a:pt x="937" y="246"/>
                    <a:pt x="975" y="234"/>
                  </a:cubicBezTo>
                  <a:cubicBezTo>
                    <a:pt x="987" y="221"/>
                    <a:pt x="1000" y="184"/>
                    <a:pt x="987" y="159"/>
                  </a:cubicBezTo>
                  <a:cubicBezTo>
                    <a:pt x="975" y="146"/>
                    <a:pt x="962" y="134"/>
                    <a:pt x="950" y="134"/>
                  </a:cubicBezTo>
                  <a:cubicBezTo>
                    <a:pt x="987" y="134"/>
                    <a:pt x="1025" y="134"/>
                    <a:pt x="1062" y="121"/>
                  </a:cubicBezTo>
                  <a:cubicBezTo>
                    <a:pt x="1149" y="30"/>
                    <a:pt x="1087" y="1"/>
                    <a:pt x="9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 name="Google Shape;1260;p5"/>
            <p:cNvSpPr/>
            <p:nvPr/>
          </p:nvSpPr>
          <p:spPr>
            <a:xfrm>
              <a:off x="6365250" y="2296375"/>
              <a:ext cx="21275" cy="5225"/>
            </a:xfrm>
            <a:custGeom>
              <a:avLst/>
              <a:gdLst/>
              <a:ahLst/>
              <a:cxnLst/>
              <a:rect l="l" t="t" r="r" b="b"/>
              <a:pathLst>
                <a:path w="851" h="209" extrusionOk="0">
                  <a:moveTo>
                    <a:pt x="1" y="1"/>
                  </a:moveTo>
                  <a:lnTo>
                    <a:pt x="1" y="1"/>
                  </a:lnTo>
                  <a:cubicBezTo>
                    <a:pt x="207" y="109"/>
                    <a:pt x="422" y="208"/>
                    <a:pt x="654" y="208"/>
                  </a:cubicBezTo>
                  <a:cubicBezTo>
                    <a:pt x="690" y="208"/>
                    <a:pt x="726" y="206"/>
                    <a:pt x="763" y="201"/>
                  </a:cubicBezTo>
                  <a:cubicBezTo>
                    <a:pt x="825" y="201"/>
                    <a:pt x="850" y="101"/>
                    <a:pt x="788" y="63"/>
                  </a:cubicBezTo>
                  <a:cubicBezTo>
                    <a:pt x="767" y="61"/>
                    <a:pt x="745" y="60"/>
                    <a:pt x="723" y="60"/>
                  </a:cubicBezTo>
                  <a:cubicBezTo>
                    <a:pt x="663" y="60"/>
                    <a:pt x="601" y="67"/>
                    <a:pt x="540" y="67"/>
                  </a:cubicBezTo>
                  <a:cubicBezTo>
                    <a:pt x="518" y="67"/>
                    <a:pt x="497" y="66"/>
                    <a:pt x="476" y="63"/>
                  </a:cubicBezTo>
                  <a:cubicBezTo>
                    <a:pt x="301" y="51"/>
                    <a:pt x="188"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 name="Google Shape;1261;p5"/>
            <p:cNvSpPr/>
            <p:nvPr/>
          </p:nvSpPr>
          <p:spPr>
            <a:xfrm>
              <a:off x="6367125" y="2299825"/>
              <a:ext cx="21275" cy="22950"/>
            </a:xfrm>
            <a:custGeom>
              <a:avLst/>
              <a:gdLst/>
              <a:ahLst/>
              <a:cxnLst/>
              <a:rect l="l" t="t" r="r" b="b"/>
              <a:pathLst>
                <a:path w="851" h="918" extrusionOk="0">
                  <a:moveTo>
                    <a:pt x="1" y="0"/>
                  </a:moveTo>
                  <a:cubicBezTo>
                    <a:pt x="276" y="238"/>
                    <a:pt x="451" y="475"/>
                    <a:pt x="638" y="788"/>
                  </a:cubicBezTo>
                  <a:cubicBezTo>
                    <a:pt x="663" y="825"/>
                    <a:pt x="675" y="875"/>
                    <a:pt x="713" y="900"/>
                  </a:cubicBezTo>
                  <a:cubicBezTo>
                    <a:pt x="725" y="912"/>
                    <a:pt x="742" y="918"/>
                    <a:pt x="760" y="918"/>
                  </a:cubicBezTo>
                  <a:cubicBezTo>
                    <a:pt x="799" y="918"/>
                    <a:pt x="842" y="893"/>
                    <a:pt x="850" y="850"/>
                  </a:cubicBezTo>
                  <a:cubicBezTo>
                    <a:pt x="850" y="775"/>
                    <a:pt x="788" y="700"/>
                    <a:pt x="750" y="625"/>
                  </a:cubicBezTo>
                  <a:cubicBezTo>
                    <a:pt x="588" y="325"/>
                    <a:pt x="301" y="1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 name="Google Shape;1262;p5"/>
            <p:cNvSpPr/>
            <p:nvPr/>
          </p:nvSpPr>
          <p:spPr>
            <a:xfrm>
              <a:off x="6369000" y="2304200"/>
              <a:ext cx="16150" cy="26200"/>
            </a:xfrm>
            <a:custGeom>
              <a:avLst/>
              <a:gdLst/>
              <a:ahLst/>
              <a:cxnLst/>
              <a:rect l="l" t="t" r="r" b="b"/>
              <a:pathLst>
                <a:path w="646" h="1048" extrusionOk="0">
                  <a:moveTo>
                    <a:pt x="1" y="0"/>
                  </a:moveTo>
                  <a:lnTo>
                    <a:pt x="1" y="0"/>
                  </a:lnTo>
                  <a:cubicBezTo>
                    <a:pt x="201" y="350"/>
                    <a:pt x="313" y="563"/>
                    <a:pt x="426" y="888"/>
                  </a:cubicBezTo>
                  <a:cubicBezTo>
                    <a:pt x="438" y="938"/>
                    <a:pt x="438" y="1013"/>
                    <a:pt x="488" y="1038"/>
                  </a:cubicBezTo>
                  <a:cubicBezTo>
                    <a:pt x="502" y="1045"/>
                    <a:pt x="516" y="1048"/>
                    <a:pt x="530" y="1048"/>
                  </a:cubicBezTo>
                  <a:cubicBezTo>
                    <a:pt x="591" y="1048"/>
                    <a:pt x="646" y="986"/>
                    <a:pt x="625" y="925"/>
                  </a:cubicBezTo>
                  <a:cubicBezTo>
                    <a:pt x="538" y="550"/>
                    <a:pt x="276" y="2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 name="Google Shape;1263;p5"/>
            <p:cNvSpPr/>
            <p:nvPr/>
          </p:nvSpPr>
          <p:spPr>
            <a:xfrm>
              <a:off x="6401175" y="2341850"/>
              <a:ext cx="15675" cy="4850"/>
            </a:xfrm>
            <a:custGeom>
              <a:avLst/>
              <a:gdLst/>
              <a:ahLst/>
              <a:cxnLst/>
              <a:rect l="l" t="t" r="r" b="b"/>
              <a:pathLst>
                <a:path w="627" h="194" extrusionOk="0">
                  <a:moveTo>
                    <a:pt x="544" y="1"/>
                  </a:moveTo>
                  <a:cubicBezTo>
                    <a:pt x="395" y="1"/>
                    <a:pt x="65" y="176"/>
                    <a:pt x="1" y="194"/>
                  </a:cubicBezTo>
                  <a:cubicBezTo>
                    <a:pt x="201" y="156"/>
                    <a:pt x="438" y="181"/>
                    <a:pt x="613" y="81"/>
                  </a:cubicBezTo>
                  <a:cubicBezTo>
                    <a:pt x="626" y="23"/>
                    <a:pt x="596" y="1"/>
                    <a:pt x="5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 name="Google Shape;1264;p5"/>
            <p:cNvSpPr/>
            <p:nvPr/>
          </p:nvSpPr>
          <p:spPr>
            <a:xfrm>
              <a:off x="6401800" y="2339500"/>
              <a:ext cx="7225" cy="4400"/>
            </a:xfrm>
            <a:custGeom>
              <a:avLst/>
              <a:gdLst/>
              <a:ahLst/>
              <a:cxnLst/>
              <a:rect l="l" t="t" r="r" b="b"/>
              <a:pathLst>
                <a:path w="289" h="176" extrusionOk="0">
                  <a:moveTo>
                    <a:pt x="263" y="1"/>
                  </a:moveTo>
                  <a:cubicBezTo>
                    <a:pt x="163" y="26"/>
                    <a:pt x="88" y="126"/>
                    <a:pt x="1" y="175"/>
                  </a:cubicBezTo>
                  <a:cubicBezTo>
                    <a:pt x="101" y="138"/>
                    <a:pt x="201" y="101"/>
                    <a:pt x="276" y="38"/>
                  </a:cubicBezTo>
                  <a:cubicBezTo>
                    <a:pt x="288" y="26"/>
                    <a:pt x="276" y="1"/>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 name="Google Shape;1265;p5"/>
            <p:cNvSpPr/>
            <p:nvPr/>
          </p:nvSpPr>
          <p:spPr>
            <a:xfrm>
              <a:off x="6352750" y="2315875"/>
              <a:ext cx="78450" cy="66425"/>
            </a:xfrm>
            <a:custGeom>
              <a:avLst/>
              <a:gdLst/>
              <a:ahLst/>
              <a:cxnLst/>
              <a:rect l="l" t="t" r="r" b="b"/>
              <a:pathLst>
                <a:path w="3138" h="2657" extrusionOk="0">
                  <a:moveTo>
                    <a:pt x="2328" y="1"/>
                  </a:moveTo>
                  <a:cubicBezTo>
                    <a:pt x="2308" y="1"/>
                    <a:pt x="2289" y="7"/>
                    <a:pt x="2275" y="21"/>
                  </a:cubicBezTo>
                  <a:cubicBezTo>
                    <a:pt x="2088" y="258"/>
                    <a:pt x="1838" y="458"/>
                    <a:pt x="1538" y="471"/>
                  </a:cubicBezTo>
                  <a:cubicBezTo>
                    <a:pt x="1599" y="485"/>
                    <a:pt x="1661" y="492"/>
                    <a:pt x="1723" y="492"/>
                  </a:cubicBezTo>
                  <a:cubicBezTo>
                    <a:pt x="1929" y="492"/>
                    <a:pt x="2134" y="415"/>
                    <a:pt x="2288" y="271"/>
                  </a:cubicBezTo>
                  <a:cubicBezTo>
                    <a:pt x="2313" y="246"/>
                    <a:pt x="2338" y="233"/>
                    <a:pt x="2363" y="196"/>
                  </a:cubicBezTo>
                  <a:lnTo>
                    <a:pt x="2363" y="196"/>
                  </a:lnTo>
                  <a:cubicBezTo>
                    <a:pt x="2300" y="296"/>
                    <a:pt x="2263" y="421"/>
                    <a:pt x="2175" y="508"/>
                  </a:cubicBezTo>
                  <a:cubicBezTo>
                    <a:pt x="2037" y="601"/>
                    <a:pt x="1876" y="736"/>
                    <a:pt x="1705" y="736"/>
                  </a:cubicBezTo>
                  <a:cubicBezTo>
                    <a:pt x="1691" y="736"/>
                    <a:pt x="1677" y="735"/>
                    <a:pt x="1663" y="733"/>
                  </a:cubicBezTo>
                  <a:lnTo>
                    <a:pt x="1663" y="733"/>
                  </a:lnTo>
                  <a:cubicBezTo>
                    <a:pt x="1703" y="758"/>
                    <a:pt x="1746" y="767"/>
                    <a:pt x="1789" y="767"/>
                  </a:cubicBezTo>
                  <a:cubicBezTo>
                    <a:pt x="1852" y="767"/>
                    <a:pt x="1916" y="748"/>
                    <a:pt x="1975" y="733"/>
                  </a:cubicBezTo>
                  <a:cubicBezTo>
                    <a:pt x="2113" y="708"/>
                    <a:pt x="2250" y="658"/>
                    <a:pt x="2350" y="558"/>
                  </a:cubicBezTo>
                  <a:lnTo>
                    <a:pt x="2350" y="558"/>
                  </a:lnTo>
                  <a:cubicBezTo>
                    <a:pt x="2325" y="658"/>
                    <a:pt x="2338" y="796"/>
                    <a:pt x="2363" y="846"/>
                  </a:cubicBezTo>
                  <a:cubicBezTo>
                    <a:pt x="2413" y="946"/>
                    <a:pt x="2525" y="1033"/>
                    <a:pt x="2675" y="1058"/>
                  </a:cubicBezTo>
                  <a:cubicBezTo>
                    <a:pt x="2663" y="1071"/>
                    <a:pt x="2663" y="1071"/>
                    <a:pt x="2663" y="1071"/>
                  </a:cubicBezTo>
                  <a:cubicBezTo>
                    <a:pt x="2000" y="1445"/>
                    <a:pt x="1213" y="1595"/>
                    <a:pt x="313" y="1595"/>
                  </a:cubicBezTo>
                  <a:cubicBezTo>
                    <a:pt x="750" y="1693"/>
                    <a:pt x="1200" y="1779"/>
                    <a:pt x="1644" y="1779"/>
                  </a:cubicBezTo>
                  <a:cubicBezTo>
                    <a:pt x="1822" y="1779"/>
                    <a:pt x="2000" y="1765"/>
                    <a:pt x="2175" y="1733"/>
                  </a:cubicBezTo>
                  <a:lnTo>
                    <a:pt x="2175" y="1733"/>
                  </a:lnTo>
                  <a:cubicBezTo>
                    <a:pt x="1688" y="1902"/>
                    <a:pt x="1208" y="2007"/>
                    <a:pt x="703" y="2007"/>
                  </a:cubicBezTo>
                  <a:cubicBezTo>
                    <a:pt x="534" y="2007"/>
                    <a:pt x="363" y="1995"/>
                    <a:pt x="188" y="1970"/>
                  </a:cubicBezTo>
                  <a:lnTo>
                    <a:pt x="188" y="1970"/>
                  </a:lnTo>
                  <a:cubicBezTo>
                    <a:pt x="603" y="2127"/>
                    <a:pt x="1045" y="2195"/>
                    <a:pt x="1484" y="2195"/>
                  </a:cubicBezTo>
                  <a:cubicBezTo>
                    <a:pt x="1640" y="2195"/>
                    <a:pt x="1796" y="2187"/>
                    <a:pt x="1950" y="2170"/>
                  </a:cubicBezTo>
                  <a:lnTo>
                    <a:pt x="1950" y="2170"/>
                  </a:lnTo>
                  <a:cubicBezTo>
                    <a:pt x="1568" y="2310"/>
                    <a:pt x="1020" y="2450"/>
                    <a:pt x="507" y="2450"/>
                  </a:cubicBezTo>
                  <a:cubicBezTo>
                    <a:pt x="331" y="2450"/>
                    <a:pt x="160" y="2433"/>
                    <a:pt x="1" y="2395"/>
                  </a:cubicBezTo>
                  <a:lnTo>
                    <a:pt x="1" y="2395"/>
                  </a:lnTo>
                  <a:cubicBezTo>
                    <a:pt x="407" y="2574"/>
                    <a:pt x="831" y="2657"/>
                    <a:pt x="1249" y="2657"/>
                  </a:cubicBezTo>
                  <a:cubicBezTo>
                    <a:pt x="1706" y="2657"/>
                    <a:pt x="2158" y="2559"/>
                    <a:pt x="2575" y="2383"/>
                  </a:cubicBezTo>
                  <a:cubicBezTo>
                    <a:pt x="2713" y="2295"/>
                    <a:pt x="2700" y="2095"/>
                    <a:pt x="2588" y="2008"/>
                  </a:cubicBezTo>
                  <a:cubicBezTo>
                    <a:pt x="2663" y="1970"/>
                    <a:pt x="2725" y="1920"/>
                    <a:pt x="2750" y="1833"/>
                  </a:cubicBezTo>
                  <a:cubicBezTo>
                    <a:pt x="2788" y="1733"/>
                    <a:pt x="2725" y="1645"/>
                    <a:pt x="2638" y="1608"/>
                  </a:cubicBezTo>
                  <a:cubicBezTo>
                    <a:pt x="2788" y="1558"/>
                    <a:pt x="2938" y="1495"/>
                    <a:pt x="3038" y="1395"/>
                  </a:cubicBezTo>
                  <a:cubicBezTo>
                    <a:pt x="3137" y="1245"/>
                    <a:pt x="3063" y="1095"/>
                    <a:pt x="2938" y="1033"/>
                  </a:cubicBezTo>
                  <a:cubicBezTo>
                    <a:pt x="2950" y="1021"/>
                    <a:pt x="2963" y="1021"/>
                    <a:pt x="2975" y="1008"/>
                  </a:cubicBezTo>
                  <a:lnTo>
                    <a:pt x="2975" y="1008"/>
                  </a:lnTo>
                  <a:cubicBezTo>
                    <a:pt x="2962" y="1021"/>
                    <a:pt x="2938" y="1021"/>
                    <a:pt x="2913" y="1021"/>
                  </a:cubicBezTo>
                  <a:cubicBezTo>
                    <a:pt x="2900" y="1008"/>
                    <a:pt x="2900" y="1008"/>
                    <a:pt x="2888" y="1008"/>
                  </a:cubicBezTo>
                  <a:cubicBezTo>
                    <a:pt x="2788" y="946"/>
                    <a:pt x="2663" y="883"/>
                    <a:pt x="2650" y="746"/>
                  </a:cubicBezTo>
                  <a:lnTo>
                    <a:pt x="2650" y="746"/>
                  </a:lnTo>
                  <a:cubicBezTo>
                    <a:pt x="2625" y="858"/>
                    <a:pt x="2700" y="946"/>
                    <a:pt x="2788" y="1021"/>
                  </a:cubicBezTo>
                  <a:lnTo>
                    <a:pt x="2775" y="1021"/>
                  </a:lnTo>
                  <a:cubicBezTo>
                    <a:pt x="2688" y="996"/>
                    <a:pt x="2613" y="933"/>
                    <a:pt x="2538" y="883"/>
                  </a:cubicBezTo>
                  <a:cubicBezTo>
                    <a:pt x="2475" y="821"/>
                    <a:pt x="2475" y="696"/>
                    <a:pt x="2488" y="646"/>
                  </a:cubicBezTo>
                  <a:cubicBezTo>
                    <a:pt x="2500" y="583"/>
                    <a:pt x="2550" y="508"/>
                    <a:pt x="2475" y="471"/>
                  </a:cubicBezTo>
                  <a:cubicBezTo>
                    <a:pt x="2460" y="471"/>
                    <a:pt x="2449" y="471"/>
                    <a:pt x="2443" y="474"/>
                  </a:cubicBezTo>
                  <a:lnTo>
                    <a:pt x="2443" y="474"/>
                  </a:lnTo>
                  <a:cubicBezTo>
                    <a:pt x="2495" y="388"/>
                    <a:pt x="2586" y="279"/>
                    <a:pt x="2538" y="171"/>
                  </a:cubicBezTo>
                  <a:cubicBezTo>
                    <a:pt x="2521" y="146"/>
                    <a:pt x="2489" y="127"/>
                    <a:pt x="2455" y="127"/>
                  </a:cubicBezTo>
                  <a:cubicBezTo>
                    <a:pt x="2437" y="127"/>
                    <a:pt x="2418" y="133"/>
                    <a:pt x="2400" y="146"/>
                  </a:cubicBezTo>
                  <a:cubicBezTo>
                    <a:pt x="2413" y="121"/>
                    <a:pt x="2425" y="108"/>
                    <a:pt x="2425" y="96"/>
                  </a:cubicBezTo>
                  <a:cubicBezTo>
                    <a:pt x="2434" y="42"/>
                    <a:pt x="2378" y="1"/>
                    <a:pt x="2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 name="Google Shape;1266;p5"/>
            <p:cNvSpPr/>
            <p:nvPr/>
          </p:nvSpPr>
          <p:spPr>
            <a:xfrm>
              <a:off x="6385875" y="2305225"/>
              <a:ext cx="25025" cy="15875"/>
            </a:xfrm>
            <a:custGeom>
              <a:avLst/>
              <a:gdLst/>
              <a:ahLst/>
              <a:cxnLst/>
              <a:rect l="l" t="t" r="r" b="b"/>
              <a:pathLst>
                <a:path w="1001" h="635" extrusionOk="0">
                  <a:moveTo>
                    <a:pt x="489" y="1"/>
                  </a:moveTo>
                  <a:cubicBezTo>
                    <a:pt x="323" y="1"/>
                    <a:pt x="157" y="20"/>
                    <a:pt x="0" y="59"/>
                  </a:cubicBezTo>
                  <a:cubicBezTo>
                    <a:pt x="250" y="72"/>
                    <a:pt x="488" y="134"/>
                    <a:pt x="738" y="184"/>
                  </a:cubicBezTo>
                  <a:cubicBezTo>
                    <a:pt x="513" y="209"/>
                    <a:pt x="188" y="309"/>
                    <a:pt x="125" y="359"/>
                  </a:cubicBezTo>
                  <a:cubicBezTo>
                    <a:pt x="338" y="322"/>
                    <a:pt x="563" y="334"/>
                    <a:pt x="788" y="322"/>
                  </a:cubicBezTo>
                  <a:lnTo>
                    <a:pt x="788" y="322"/>
                  </a:lnTo>
                  <a:cubicBezTo>
                    <a:pt x="613" y="459"/>
                    <a:pt x="413" y="547"/>
                    <a:pt x="213" y="634"/>
                  </a:cubicBezTo>
                  <a:cubicBezTo>
                    <a:pt x="450" y="609"/>
                    <a:pt x="713" y="572"/>
                    <a:pt x="900" y="409"/>
                  </a:cubicBezTo>
                  <a:cubicBezTo>
                    <a:pt x="925" y="372"/>
                    <a:pt x="913" y="334"/>
                    <a:pt x="888" y="322"/>
                  </a:cubicBezTo>
                  <a:lnTo>
                    <a:pt x="925" y="322"/>
                  </a:lnTo>
                  <a:cubicBezTo>
                    <a:pt x="975" y="247"/>
                    <a:pt x="975" y="209"/>
                    <a:pt x="938" y="197"/>
                  </a:cubicBezTo>
                  <a:cubicBezTo>
                    <a:pt x="963" y="184"/>
                    <a:pt x="975" y="159"/>
                    <a:pt x="975" y="134"/>
                  </a:cubicBezTo>
                  <a:cubicBezTo>
                    <a:pt x="1000" y="34"/>
                    <a:pt x="863" y="34"/>
                    <a:pt x="788" y="22"/>
                  </a:cubicBezTo>
                  <a:cubicBezTo>
                    <a:pt x="689" y="8"/>
                    <a:pt x="589" y="1"/>
                    <a:pt x="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 name="Google Shape;1267;p5"/>
            <p:cNvSpPr/>
            <p:nvPr/>
          </p:nvSpPr>
          <p:spPr>
            <a:xfrm>
              <a:off x="6390875" y="2300750"/>
              <a:ext cx="14375" cy="2400"/>
            </a:xfrm>
            <a:custGeom>
              <a:avLst/>
              <a:gdLst/>
              <a:ahLst/>
              <a:cxnLst/>
              <a:rect l="l" t="t" r="r" b="b"/>
              <a:pathLst>
                <a:path w="575" h="96" extrusionOk="0">
                  <a:moveTo>
                    <a:pt x="433" y="0"/>
                  </a:moveTo>
                  <a:cubicBezTo>
                    <a:pt x="287" y="0"/>
                    <a:pt x="39" y="56"/>
                    <a:pt x="0" y="63"/>
                  </a:cubicBezTo>
                  <a:cubicBezTo>
                    <a:pt x="130" y="63"/>
                    <a:pt x="268" y="95"/>
                    <a:pt x="408" y="95"/>
                  </a:cubicBezTo>
                  <a:cubicBezTo>
                    <a:pt x="443" y="95"/>
                    <a:pt x="478" y="93"/>
                    <a:pt x="513" y="88"/>
                  </a:cubicBezTo>
                  <a:cubicBezTo>
                    <a:pt x="575" y="22"/>
                    <a:pt x="524"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 name="Google Shape;1268;p5"/>
            <p:cNvSpPr/>
            <p:nvPr/>
          </p:nvSpPr>
          <p:spPr>
            <a:xfrm>
              <a:off x="6396175" y="2294925"/>
              <a:ext cx="11050" cy="3350"/>
            </a:xfrm>
            <a:custGeom>
              <a:avLst/>
              <a:gdLst/>
              <a:ahLst/>
              <a:cxnLst/>
              <a:rect l="l" t="t" r="r" b="b"/>
              <a:pathLst>
                <a:path w="442" h="134" extrusionOk="0">
                  <a:moveTo>
                    <a:pt x="389" y="0"/>
                  </a:moveTo>
                  <a:cubicBezTo>
                    <a:pt x="372" y="0"/>
                    <a:pt x="352" y="7"/>
                    <a:pt x="338" y="22"/>
                  </a:cubicBezTo>
                  <a:cubicBezTo>
                    <a:pt x="251" y="59"/>
                    <a:pt x="126" y="109"/>
                    <a:pt x="1" y="121"/>
                  </a:cubicBezTo>
                  <a:cubicBezTo>
                    <a:pt x="42" y="129"/>
                    <a:pt x="86" y="133"/>
                    <a:pt x="131" y="133"/>
                  </a:cubicBezTo>
                  <a:cubicBezTo>
                    <a:pt x="233" y="133"/>
                    <a:pt x="339" y="111"/>
                    <a:pt x="426" y="59"/>
                  </a:cubicBezTo>
                  <a:cubicBezTo>
                    <a:pt x="441" y="20"/>
                    <a:pt x="418" y="0"/>
                    <a:pt x="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 name="Google Shape;1269;p5"/>
            <p:cNvSpPr/>
            <p:nvPr/>
          </p:nvSpPr>
          <p:spPr>
            <a:xfrm>
              <a:off x="6400550" y="2287650"/>
              <a:ext cx="9975" cy="6900"/>
            </a:xfrm>
            <a:custGeom>
              <a:avLst/>
              <a:gdLst/>
              <a:ahLst/>
              <a:cxnLst/>
              <a:rect l="l" t="t" r="r" b="b"/>
              <a:pathLst>
                <a:path w="399" h="276" extrusionOk="0">
                  <a:moveTo>
                    <a:pt x="326" y="0"/>
                  </a:moveTo>
                  <a:cubicBezTo>
                    <a:pt x="213" y="50"/>
                    <a:pt x="113" y="125"/>
                    <a:pt x="13" y="188"/>
                  </a:cubicBezTo>
                  <a:cubicBezTo>
                    <a:pt x="51" y="175"/>
                    <a:pt x="238" y="125"/>
                    <a:pt x="313" y="63"/>
                  </a:cubicBezTo>
                  <a:lnTo>
                    <a:pt x="313" y="63"/>
                  </a:lnTo>
                  <a:cubicBezTo>
                    <a:pt x="226" y="163"/>
                    <a:pt x="138" y="225"/>
                    <a:pt x="1" y="275"/>
                  </a:cubicBezTo>
                  <a:cubicBezTo>
                    <a:pt x="138" y="250"/>
                    <a:pt x="288" y="200"/>
                    <a:pt x="388" y="88"/>
                  </a:cubicBezTo>
                  <a:cubicBezTo>
                    <a:pt x="398" y="67"/>
                    <a:pt x="375" y="47"/>
                    <a:pt x="360" y="47"/>
                  </a:cubicBezTo>
                  <a:cubicBezTo>
                    <a:pt x="356" y="47"/>
                    <a:pt x="353" y="48"/>
                    <a:pt x="351" y="50"/>
                  </a:cubicBezTo>
                  <a:cubicBezTo>
                    <a:pt x="363" y="25"/>
                    <a:pt x="363" y="13"/>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 name="Google Shape;1270;p5"/>
            <p:cNvSpPr/>
            <p:nvPr/>
          </p:nvSpPr>
          <p:spPr>
            <a:xfrm>
              <a:off x="6373075" y="2261600"/>
              <a:ext cx="63425" cy="32375"/>
            </a:xfrm>
            <a:custGeom>
              <a:avLst/>
              <a:gdLst/>
              <a:ahLst/>
              <a:cxnLst/>
              <a:rect l="l" t="t" r="r" b="b"/>
              <a:pathLst>
                <a:path w="2537" h="1295" extrusionOk="0">
                  <a:moveTo>
                    <a:pt x="662" y="1"/>
                  </a:moveTo>
                  <a:cubicBezTo>
                    <a:pt x="438" y="1"/>
                    <a:pt x="213" y="34"/>
                    <a:pt x="0" y="105"/>
                  </a:cubicBezTo>
                  <a:cubicBezTo>
                    <a:pt x="23" y="104"/>
                    <a:pt x="46" y="103"/>
                    <a:pt x="70" y="103"/>
                  </a:cubicBezTo>
                  <a:cubicBezTo>
                    <a:pt x="359" y="103"/>
                    <a:pt x="648" y="173"/>
                    <a:pt x="937" y="242"/>
                  </a:cubicBezTo>
                  <a:cubicBezTo>
                    <a:pt x="700" y="280"/>
                    <a:pt x="450" y="305"/>
                    <a:pt x="138" y="305"/>
                  </a:cubicBezTo>
                  <a:cubicBezTo>
                    <a:pt x="434" y="373"/>
                    <a:pt x="742" y="431"/>
                    <a:pt x="1050" y="431"/>
                  </a:cubicBezTo>
                  <a:cubicBezTo>
                    <a:pt x="1079" y="431"/>
                    <a:pt x="1108" y="431"/>
                    <a:pt x="1137" y="430"/>
                  </a:cubicBezTo>
                  <a:lnTo>
                    <a:pt x="1250" y="430"/>
                  </a:lnTo>
                  <a:cubicBezTo>
                    <a:pt x="1150" y="455"/>
                    <a:pt x="1037" y="480"/>
                    <a:pt x="925" y="492"/>
                  </a:cubicBezTo>
                  <a:cubicBezTo>
                    <a:pt x="837" y="517"/>
                    <a:pt x="487" y="542"/>
                    <a:pt x="275" y="542"/>
                  </a:cubicBezTo>
                  <a:cubicBezTo>
                    <a:pt x="512" y="617"/>
                    <a:pt x="775" y="655"/>
                    <a:pt x="1025" y="655"/>
                  </a:cubicBezTo>
                  <a:cubicBezTo>
                    <a:pt x="1225" y="680"/>
                    <a:pt x="1425" y="692"/>
                    <a:pt x="1637" y="730"/>
                  </a:cubicBezTo>
                  <a:cubicBezTo>
                    <a:pt x="1662" y="730"/>
                    <a:pt x="1700" y="742"/>
                    <a:pt x="1737" y="742"/>
                  </a:cubicBezTo>
                  <a:cubicBezTo>
                    <a:pt x="1637" y="755"/>
                    <a:pt x="1550" y="767"/>
                    <a:pt x="1525" y="780"/>
                  </a:cubicBezTo>
                  <a:cubicBezTo>
                    <a:pt x="1687" y="792"/>
                    <a:pt x="1862" y="830"/>
                    <a:pt x="2025" y="855"/>
                  </a:cubicBezTo>
                  <a:cubicBezTo>
                    <a:pt x="1887" y="892"/>
                    <a:pt x="1762" y="942"/>
                    <a:pt x="1637" y="992"/>
                  </a:cubicBezTo>
                  <a:cubicBezTo>
                    <a:pt x="1825" y="967"/>
                    <a:pt x="2012" y="955"/>
                    <a:pt x="2212" y="955"/>
                  </a:cubicBezTo>
                  <a:cubicBezTo>
                    <a:pt x="2050" y="992"/>
                    <a:pt x="1887" y="1042"/>
                    <a:pt x="1737" y="1067"/>
                  </a:cubicBezTo>
                  <a:cubicBezTo>
                    <a:pt x="1762" y="1067"/>
                    <a:pt x="1876" y="1073"/>
                    <a:pt x="2001" y="1073"/>
                  </a:cubicBezTo>
                  <a:cubicBezTo>
                    <a:pt x="2063" y="1073"/>
                    <a:pt x="2129" y="1071"/>
                    <a:pt x="2187" y="1067"/>
                  </a:cubicBezTo>
                  <a:lnTo>
                    <a:pt x="2187" y="1067"/>
                  </a:lnTo>
                  <a:cubicBezTo>
                    <a:pt x="2075" y="1105"/>
                    <a:pt x="1850" y="1167"/>
                    <a:pt x="1712" y="1167"/>
                  </a:cubicBezTo>
                  <a:cubicBezTo>
                    <a:pt x="1799" y="1183"/>
                    <a:pt x="1889" y="1193"/>
                    <a:pt x="1979" y="1193"/>
                  </a:cubicBezTo>
                  <a:cubicBezTo>
                    <a:pt x="2095" y="1193"/>
                    <a:pt x="2212" y="1177"/>
                    <a:pt x="2324" y="1142"/>
                  </a:cubicBezTo>
                  <a:lnTo>
                    <a:pt x="2324" y="1142"/>
                  </a:lnTo>
                  <a:cubicBezTo>
                    <a:pt x="2175" y="1217"/>
                    <a:pt x="2025" y="1267"/>
                    <a:pt x="1850" y="1280"/>
                  </a:cubicBezTo>
                  <a:cubicBezTo>
                    <a:pt x="1920" y="1288"/>
                    <a:pt x="1997" y="1295"/>
                    <a:pt x="2074" y="1295"/>
                  </a:cubicBezTo>
                  <a:cubicBezTo>
                    <a:pt x="2227" y="1295"/>
                    <a:pt x="2383" y="1267"/>
                    <a:pt x="2499" y="1167"/>
                  </a:cubicBezTo>
                  <a:cubicBezTo>
                    <a:pt x="2537" y="1142"/>
                    <a:pt x="2512" y="1080"/>
                    <a:pt x="2462" y="1067"/>
                  </a:cubicBezTo>
                  <a:cubicBezTo>
                    <a:pt x="2499" y="1030"/>
                    <a:pt x="2474" y="967"/>
                    <a:pt x="2412" y="967"/>
                  </a:cubicBezTo>
                  <a:cubicBezTo>
                    <a:pt x="2412" y="955"/>
                    <a:pt x="2412" y="955"/>
                    <a:pt x="2399" y="942"/>
                  </a:cubicBezTo>
                  <a:lnTo>
                    <a:pt x="2412" y="942"/>
                  </a:lnTo>
                  <a:cubicBezTo>
                    <a:pt x="2449" y="942"/>
                    <a:pt x="2487" y="905"/>
                    <a:pt x="2474" y="855"/>
                  </a:cubicBezTo>
                  <a:cubicBezTo>
                    <a:pt x="2474" y="817"/>
                    <a:pt x="2424" y="792"/>
                    <a:pt x="2387" y="792"/>
                  </a:cubicBezTo>
                  <a:cubicBezTo>
                    <a:pt x="2312" y="805"/>
                    <a:pt x="2250" y="805"/>
                    <a:pt x="2175" y="817"/>
                  </a:cubicBezTo>
                  <a:cubicBezTo>
                    <a:pt x="2200" y="755"/>
                    <a:pt x="2062" y="742"/>
                    <a:pt x="1912" y="742"/>
                  </a:cubicBezTo>
                  <a:cubicBezTo>
                    <a:pt x="1962" y="705"/>
                    <a:pt x="1975" y="617"/>
                    <a:pt x="1925" y="580"/>
                  </a:cubicBezTo>
                  <a:cubicBezTo>
                    <a:pt x="1850" y="555"/>
                    <a:pt x="1787" y="542"/>
                    <a:pt x="1712" y="530"/>
                  </a:cubicBezTo>
                  <a:cubicBezTo>
                    <a:pt x="1712" y="517"/>
                    <a:pt x="1700" y="505"/>
                    <a:pt x="1687" y="492"/>
                  </a:cubicBezTo>
                  <a:cubicBezTo>
                    <a:pt x="1625" y="442"/>
                    <a:pt x="1575" y="367"/>
                    <a:pt x="1512" y="305"/>
                  </a:cubicBezTo>
                  <a:cubicBezTo>
                    <a:pt x="1525" y="242"/>
                    <a:pt x="1475" y="167"/>
                    <a:pt x="1400" y="167"/>
                  </a:cubicBezTo>
                  <a:cubicBezTo>
                    <a:pt x="1400" y="167"/>
                    <a:pt x="1387" y="180"/>
                    <a:pt x="1387" y="180"/>
                  </a:cubicBezTo>
                  <a:cubicBezTo>
                    <a:pt x="1375" y="167"/>
                    <a:pt x="1362" y="155"/>
                    <a:pt x="1362" y="155"/>
                  </a:cubicBezTo>
                  <a:cubicBezTo>
                    <a:pt x="1350" y="142"/>
                    <a:pt x="1350" y="130"/>
                    <a:pt x="1350" y="130"/>
                  </a:cubicBezTo>
                  <a:cubicBezTo>
                    <a:pt x="1250" y="17"/>
                    <a:pt x="1075" y="42"/>
                    <a:pt x="937" y="17"/>
                  </a:cubicBezTo>
                  <a:cubicBezTo>
                    <a:pt x="846" y="6"/>
                    <a:pt x="754"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 name="Google Shape;1271;p5"/>
            <p:cNvSpPr/>
            <p:nvPr/>
          </p:nvSpPr>
          <p:spPr>
            <a:xfrm>
              <a:off x="6414925" y="2301825"/>
              <a:ext cx="29700" cy="7475"/>
            </a:xfrm>
            <a:custGeom>
              <a:avLst/>
              <a:gdLst/>
              <a:ahLst/>
              <a:cxnLst/>
              <a:rect l="l" t="t" r="r" b="b"/>
              <a:pathLst>
                <a:path w="1188" h="299" extrusionOk="0">
                  <a:moveTo>
                    <a:pt x="1070" y="1"/>
                  </a:moveTo>
                  <a:cubicBezTo>
                    <a:pt x="972" y="1"/>
                    <a:pt x="849" y="98"/>
                    <a:pt x="763" y="108"/>
                  </a:cubicBezTo>
                  <a:cubicBezTo>
                    <a:pt x="573" y="153"/>
                    <a:pt x="409" y="185"/>
                    <a:pt x="224" y="185"/>
                  </a:cubicBezTo>
                  <a:cubicBezTo>
                    <a:pt x="153" y="185"/>
                    <a:pt x="80" y="181"/>
                    <a:pt x="1" y="170"/>
                  </a:cubicBezTo>
                  <a:lnTo>
                    <a:pt x="1" y="170"/>
                  </a:lnTo>
                  <a:cubicBezTo>
                    <a:pt x="188" y="248"/>
                    <a:pt x="402" y="299"/>
                    <a:pt x="611" y="299"/>
                  </a:cubicBezTo>
                  <a:cubicBezTo>
                    <a:pt x="807" y="299"/>
                    <a:pt x="1000" y="254"/>
                    <a:pt x="1163" y="145"/>
                  </a:cubicBezTo>
                  <a:cubicBezTo>
                    <a:pt x="1188" y="108"/>
                    <a:pt x="1188" y="58"/>
                    <a:pt x="1150" y="33"/>
                  </a:cubicBezTo>
                  <a:cubicBezTo>
                    <a:pt x="1127" y="10"/>
                    <a:pt x="1100"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 name="Google Shape;1272;p5"/>
            <p:cNvSpPr/>
            <p:nvPr/>
          </p:nvSpPr>
          <p:spPr>
            <a:xfrm>
              <a:off x="6417125" y="2307625"/>
              <a:ext cx="26250" cy="7025"/>
            </a:xfrm>
            <a:custGeom>
              <a:avLst/>
              <a:gdLst/>
              <a:ahLst/>
              <a:cxnLst/>
              <a:rect l="l" t="t" r="r" b="b"/>
              <a:pathLst>
                <a:path w="1050" h="281" extrusionOk="0">
                  <a:moveTo>
                    <a:pt x="962" y="1"/>
                  </a:moveTo>
                  <a:cubicBezTo>
                    <a:pt x="837" y="13"/>
                    <a:pt x="725" y="101"/>
                    <a:pt x="587" y="113"/>
                  </a:cubicBezTo>
                  <a:cubicBezTo>
                    <a:pt x="498" y="136"/>
                    <a:pt x="381" y="154"/>
                    <a:pt x="255" y="154"/>
                  </a:cubicBezTo>
                  <a:cubicBezTo>
                    <a:pt x="172" y="154"/>
                    <a:pt x="85" y="146"/>
                    <a:pt x="0" y="126"/>
                  </a:cubicBezTo>
                  <a:lnTo>
                    <a:pt x="0" y="126"/>
                  </a:lnTo>
                  <a:cubicBezTo>
                    <a:pt x="157" y="224"/>
                    <a:pt x="351" y="281"/>
                    <a:pt x="540" y="281"/>
                  </a:cubicBezTo>
                  <a:cubicBezTo>
                    <a:pt x="713" y="281"/>
                    <a:pt x="881" y="233"/>
                    <a:pt x="1012" y="126"/>
                  </a:cubicBezTo>
                  <a:cubicBezTo>
                    <a:pt x="1050" y="88"/>
                    <a:pt x="1025" y="13"/>
                    <a:pt x="9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 name="Google Shape;1273;p5"/>
            <p:cNvSpPr/>
            <p:nvPr/>
          </p:nvSpPr>
          <p:spPr>
            <a:xfrm>
              <a:off x="6419925" y="2314475"/>
              <a:ext cx="22125" cy="15725"/>
            </a:xfrm>
            <a:custGeom>
              <a:avLst/>
              <a:gdLst/>
              <a:ahLst/>
              <a:cxnLst/>
              <a:rect l="l" t="t" r="r" b="b"/>
              <a:pathLst>
                <a:path w="885" h="629" extrusionOk="0">
                  <a:moveTo>
                    <a:pt x="786" y="1"/>
                  </a:moveTo>
                  <a:cubicBezTo>
                    <a:pt x="782" y="1"/>
                    <a:pt x="779" y="1"/>
                    <a:pt x="775" y="2"/>
                  </a:cubicBezTo>
                  <a:cubicBezTo>
                    <a:pt x="700" y="14"/>
                    <a:pt x="650" y="64"/>
                    <a:pt x="600" y="77"/>
                  </a:cubicBezTo>
                  <a:cubicBezTo>
                    <a:pt x="529" y="90"/>
                    <a:pt x="457" y="97"/>
                    <a:pt x="385" y="97"/>
                  </a:cubicBezTo>
                  <a:cubicBezTo>
                    <a:pt x="257" y="97"/>
                    <a:pt x="129" y="75"/>
                    <a:pt x="1" y="27"/>
                  </a:cubicBezTo>
                  <a:lnTo>
                    <a:pt x="1" y="27"/>
                  </a:lnTo>
                  <a:cubicBezTo>
                    <a:pt x="144" y="142"/>
                    <a:pt x="339" y="227"/>
                    <a:pt x="524" y="227"/>
                  </a:cubicBezTo>
                  <a:cubicBezTo>
                    <a:pt x="580" y="227"/>
                    <a:pt x="635" y="219"/>
                    <a:pt x="688" y="202"/>
                  </a:cubicBezTo>
                  <a:lnTo>
                    <a:pt x="688" y="202"/>
                  </a:lnTo>
                  <a:cubicBezTo>
                    <a:pt x="625" y="227"/>
                    <a:pt x="563" y="252"/>
                    <a:pt x="500" y="264"/>
                  </a:cubicBezTo>
                  <a:cubicBezTo>
                    <a:pt x="474" y="267"/>
                    <a:pt x="443" y="268"/>
                    <a:pt x="410" y="268"/>
                  </a:cubicBezTo>
                  <a:cubicBezTo>
                    <a:pt x="291" y="268"/>
                    <a:pt x="138" y="248"/>
                    <a:pt x="1" y="189"/>
                  </a:cubicBezTo>
                  <a:lnTo>
                    <a:pt x="1" y="189"/>
                  </a:lnTo>
                  <a:cubicBezTo>
                    <a:pt x="140" y="305"/>
                    <a:pt x="333" y="378"/>
                    <a:pt x="529" y="378"/>
                  </a:cubicBezTo>
                  <a:cubicBezTo>
                    <a:pt x="545" y="378"/>
                    <a:pt x="560" y="378"/>
                    <a:pt x="575" y="377"/>
                  </a:cubicBezTo>
                  <a:lnTo>
                    <a:pt x="575" y="377"/>
                  </a:lnTo>
                  <a:cubicBezTo>
                    <a:pt x="538" y="389"/>
                    <a:pt x="513" y="402"/>
                    <a:pt x="488" y="402"/>
                  </a:cubicBezTo>
                  <a:cubicBezTo>
                    <a:pt x="442" y="417"/>
                    <a:pt x="394" y="424"/>
                    <a:pt x="345" y="424"/>
                  </a:cubicBezTo>
                  <a:cubicBezTo>
                    <a:pt x="235" y="424"/>
                    <a:pt x="121" y="387"/>
                    <a:pt x="26" y="327"/>
                  </a:cubicBezTo>
                  <a:lnTo>
                    <a:pt x="26" y="327"/>
                  </a:lnTo>
                  <a:cubicBezTo>
                    <a:pt x="138" y="452"/>
                    <a:pt x="301" y="514"/>
                    <a:pt x="450" y="514"/>
                  </a:cubicBezTo>
                  <a:cubicBezTo>
                    <a:pt x="388" y="531"/>
                    <a:pt x="317" y="546"/>
                    <a:pt x="249" y="546"/>
                  </a:cubicBezTo>
                  <a:cubicBezTo>
                    <a:pt x="169" y="546"/>
                    <a:pt x="92" y="525"/>
                    <a:pt x="38" y="464"/>
                  </a:cubicBezTo>
                  <a:lnTo>
                    <a:pt x="38" y="464"/>
                  </a:lnTo>
                  <a:cubicBezTo>
                    <a:pt x="92" y="580"/>
                    <a:pt x="222" y="629"/>
                    <a:pt x="355" y="629"/>
                  </a:cubicBezTo>
                  <a:cubicBezTo>
                    <a:pt x="438" y="629"/>
                    <a:pt x="521" y="610"/>
                    <a:pt x="588" y="577"/>
                  </a:cubicBezTo>
                  <a:cubicBezTo>
                    <a:pt x="625" y="539"/>
                    <a:pt x="613" y="502"/>
                    <a:pt x="575" y="489"/>
                  </a:cubicBezTo>
                  <a:cubicBezTo>
                    <a:pt x="600" y="489"/>
                    <a:pt x="638" y="477"/>
                    <a:pt x="663" y="464"/>
                  </a:cubicBezTo>
                  <a:cubicBezTo>
                    <a:pt x="700" y="452"/>
                    <a:pt x="713" y="414"/>
                    <a:pt x="700" y="377"/>
                  </a:cubicBezTo>
                  <a:cubicBezTo>
                    <a:pt x="688" y="364"/>
                    <a:pt x="675" y="364"/>
                    <a:pt x="663" y="364"/>
                  </a:cubicBezTo>
                  <a:cubicBezTo>
                    <a:pt x="688" y="352"/>
                    <a:pt x="713" y="352"/>
                    <a:pt x="738" y="339"/>
                  </a:cubicBezTo>
                  <a:cubicBezTo>
                    <a:pt x="775" y="327"/>
                    <a:pt x="825" y="289"/>
                    <a:pt x="800" y="239"/>
                  </a:cubicBezTo>
                  <a:cubicBezTo>
                    <a:pt x="800" y="202"/>
                    <a:pt x="763" y="189"/>
                    <a:pt x="725" y="189"/>
                  </a:cubicBezTo>
                  <a:cubicBezTo>
                    <a:pt x="750" y="189"/>
                    <a:pt x="788" y="164"/>
                    <a:pt x="813" y="152"/>
                  </a:cubicBezTo>
                  <a:cubicBezTo>
                    <a:pt x="884" y="116"/>
                    <a:pt x="854" y="1"/>
                    <a:pt x="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 name="Google Shape;1274;p5"/>
            <p:cNvSpPr/>
            <p:nvPr/>
          </p:nvSpPr>
          <p:spPr>
            <a:xfrm>
              <a:off x="6420875" y="2328875"/>
              <a:ext cx="16425" cy="4725"/>
            </a:xfrm>
            <a:custGeom>
              <a:avLst/>
              <a:gdLst/>
              <a:ahLst/>
              <a:cxnLst/>
              <a:rect l="l" t="t" r="r" b="b"/>
              <a:pathLst>
                <a:path w="657" h="189" extrusionOk="0">
                  <a:moveTo>
                    <a:pt x="0" y="1"/>
                  </a:moveTo>
                  <a:cubicBezTo>
                    <a:pt x="68" y="136"/>
                    <a:pt x="224" y="189"/>
                    <a:pt x="373" y="189"/>
                  </a:cubicBezTo>
                  <a:cubicBezTo>
                    <a:pt x="417" y="189"/>
                    <a:pt x="460" y="184"/>
                    <a:pt x="500" y="176"/>
                  </a:cubicBezTo>
                  <a:cubicBezTo>
                    <a:pt x="550" y="163"/>
                    <a:pt x="612" y="163"/>
                    <a:pt x="637" y="113"/>
                  </a:cubicBezTo>
                  <a:cubicBezTo>
                    <a:pt x="656" y="75"/>
                    <a:pt x="625" y="38"/>
                    <a:pt x="587" y="38"/>
                  </a:cubicBezTo>
                  <a:cubicBezTo>
                    <a:pt x="575" y="38"/>
                    <a:pt x="562" y="41"/>
                    <a:pt x="550" y="51"/>
                  </a:cubicBezTo>
                  <a:cubicBezTo>
                    <a:pt x="462" y="76"/>
                    <a:pt x="359" y="101"/>
                    <a:pt x="261" y="101"/>
                  </a:cubicBezTo>
                  <a:cubicBezTo>
                    <a:pt x="163" y="101"/>
                    <a:pt x="69" y="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 name="Google Shape;1275;p5"/>
            <p:cNvSpPr/>
            <p:nvPr/>
          </p:nvSpPr>
          <p:spPr>
            <a:xfrm>
              <a:off x="6420550" y="2332950"/>
              <a:ext cx="9400" cy="5975"/>
            </a:xfrm>
            <a:custGeom>
              <a:avLst/>
              <a:gdLst/>
              <a:ahLst/>
              <a:cxnLst/>
              <a:rect l="l" t="t" r="r" b="b"/>
              <a:pathLst>
                <a:path w="376" h="239" extrusionOk="0">
                  <a:moveTo>
                    <a:pt x="1" y="0"/>
                  </a:moveTo>
                  <a:lnTo>
                    <a:pt x="1" y="0"/>
                  </a:lnTo>
                  <a:cubicBezTo>
                    <a:pt x="24" y="142"/>
                    <a:pt x="192" y="239"/>
                    <a:pt x="327" y="239"/>
                  </a:cubicBezTo>
                  <a:cubicBezTo>
                    <a:pt x="335" y="239"/>
                    <a:pt x="343" y="238"/>
                    <a:pt x="351" y="238"/>
                  </a:cubicBezTo>
                  <a:cubicBezTo>
                    <a:pt x="363" y="238"/>
                    <a:pt x="376" y="213"/>
                    <a:pt x="376" y="200"/>
                  </a:cubicBezTo>
                  <a:cubicBezTo>
                    <a:pt x="368" y="178"/>
                    <a:pt x="347" y="173"/>
                    <a:pt x="326" y="173"/>
                  </a:cubicBezTo>
                  <a:cubicBezTo>
                    <a:pt x="312" y="173"/>
                    <a:pt x="298" y="175"/>
                    <a:pt x="288" y="175"/>
                  </a:cubicBezTo>
                  <a:cubicBezTo>
                    <a:pt x="176" y="150"/>
                    <a:pt x="51"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 name="Google Shape;1276;p5"/>
            <p:cNvSpPr/>
            <p:nvPr/>
          </p:nvSpPr>
          <p:spPr>
            <a:xfrm>
              <a:off x="6382750" y="2238400"/>
              <a:ext cx="38900" cy="13175"/>
            </a:xfrm>
            <a:custGeom>
              <a:avLst/>
              <a:gdLst/>
              <a:ahLst/>
              <a:cxnLst/>
              <a:rect l="l" t="t" r="r" b="b"/>
              <a:pathLst>
                <a:path w="1556" h="527" extrusionOk="0">
                  <a:moveTo>
                    <a:pt x="1369" y="1"/>
                  </a:moveTo>
                  <a:cubicBezTo>
                    <a:pt x="1344" y="1"/>
                    <a:pt x="1317" y="7"/>
                    <a:pt x="1288" y="21"/>
                  </a:cubicBezTo>
                  <a:lnTo>
                    <a:pt x="1300" y="21"/>
                  </a:lnTo>
                  <a:cubicBezTo>
                    <a:pt x="1308" y="18"/>
                    <a:pt x="1312" y="17"/>
                    <a:pt x="1313" y="17"/>
                  </a:cubicBezTo>
                  <a:lnTo>
                    <a:pt x="1313" y="17"/>
                  </a:lnTo>
                  <a:cubicBezTo>
                    <a:pt x="1319" y="17"/>
                    <a:pt x="1283" y="33"/>
                    <a:pt x="1263" y="33"/>
                  </a:cubicBezTo>
                  <a:cubicBezTo>
                    <a:pt x="1101" y="128"/>
                    <a:pt x="715" y="209"/>
                    <a:pt x="341" y="209"/>
                  </a:cubicBezTo>
                  <a:cubicBezTo>
                    <a:pt x="224" y="209"/>
                    <a:pt x="108" y="201"/>
                    <a:pt x="0" y="183"/>
                  </a:cubicBezTo>
                  <a:lnTo>
                    <a:pt x="0" y="183"/>
                  </a:lnTo>
                  <a:cubicBezTo>
                    <a:pt x="273" y="292"/>
                    <a:pt x="578" y="368"/>
                    <a:pt x="877" y="368"/>
                  </a:cubicBezTo>
                  <a:cubicBezTo>
                    <a:pt x="991" y="368"/>
                    <a:pt x="1103" y="357"/>
                    <a:pt x="1213" y="333"/>
                  </a:cubicBezTo>
                  <a:lnTo>
                    <a:pt x="1213" y="333"/>
                  </a:lnTo>
                  <a:cubicBezTo>
                    <a:pt x="1200" y="346"/>
                    <a:pt x="1200" y="346"/>
                    <a:pt x="1188" y="346"/>
                  </a:cubicBezTo>
                  <a:cubicBezTo>
                    <a:pt x="1019" y="419"/>
                    <a:pt x="860" y="449"/>
                    <a:pt x="687" y="449"/>
                  </a:cubicBezTo>
                  <a:cubicBezTo>
                    <a:pt x="654" y="449"/>
                    <a:pt x="621" y="447"/>
                    <a:pt x="588" y="446"/>
                  </a:cubicBezTo>
                  <a:lnTo>
                    <a:pt x="588" y="446"/>
                  </a:lnTo>
                  <a:cubicBezTo>
                    <a:pt x="720" y="493"/>
                    <a:pt x="871" y="527"/>
                    <a:pt x="1020" y="527"/>
                  </a:cubicBezTo>
                  <a:cubicBezTo>
                    <a:pt x="1181" y="527"/>
                    <a:pt x="1339" y="487"/>
                    <a:pt x="1463" y="383"/>
                  </a:cubicBezTo>
                  <a:cubicBezTo>
                    <a:pt x="1500" y="333"/>
                    <a:pt x="1488" y="283"/>
                    <a:pt x="1450" y="258"/>
                  </a:cubicBezTo>
                  <a:cubicBezTo>
                    <a:pt x="1555" y="174"/>
                    <a:pt x="1501"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 name="Google Shape;1277;p5"/>
            <p:cNvSpPr/>
            <p:nvPr/>
          </p:nvSpPr>
          <p:spPr>
            <a:xfrm>
              <a:off x="6386500" y="2231425"/>
              <a:ext cx="34400" cy="9125"/>
            </a:xfrm>
            <a:custGeom>
              <a:avLst/>
              <a:gdLst/>
              <a:ahLst/>
              <a:cxnLst/>
              <a:rect l="l" t="t" r="r" b="b"/>
              <a:pathLst>
                <a:path w="1376" h="365" extrusionOk="0">
                  <a:moveTo>
                    <a:pt x="1220" y="0"/>
                  </a:moveTo>
                  <a:cubicBezTo>
                    <a:pt x="1166" y="0"/>
                    <a:pt x="1132" y="37"/>
                    <a:pt x="1113" y="37"/>
                  </a:cubicBezTo>
                  <a:cubicBezTo>
                    <a:pt x="738" y="200"/>
                    <a:pt x="388" y="300"/>
                    <a:pt x="0" y="300"/>
                  </a:cubicBezTo>
                  <a:cubicBezTo>
                    <a:pt x="175" y="342"/>
                    <a:pt x="357" y="364"/>
                    <a:pt x="538" y="364"/>
                  </a:cubicBezTo>
                  <a:cubicBezTo>
                    <a:pt x="783" y="364"/>
                    <a:pt x="1027" y="323"/>
                    <a:pt x="1250" y="237"/>
                  </a:cubicBezTo>
                  <a:cubicBezTo>
                    <a:pt x="1350" y="212"/>
                    <a:pt x="1375" y="62"/>
                    <a:pt x="1275" y="12"/>
                  </a:cubicBezTo>
                  <a:cubicBezTo>
                    <a:pt x="1255" y="4"/>
                    <a:pt x="1237" y="0"/>
                    <a:pt x="12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 name="Google Shape;1278;p5"/>
            <p:cNvSpPr/>
            <p:nvPr/>
          </p:nvSpPr>
          <p:spPr>
            <a:xfrm>
              <a:off x="6394000" y="2223475"/>
              <a:ext cx="28350" cy="11550"/>
            </a:xfrm>
            <a:custGeom>
              <a:avLst/>
              <a:gdLst/>
              <a:ahLst/>
              <a:cxnLst/>
              <a:rect l="l" t="t" r="r" b="b"/>
              <a:pathLst>
                <a:path w="1134" h="462" extrusionOk="0">
                  <a:moveTo>
                    <a:pt x="1002" y="1"/>
                  </a:moveTo>
                  <a:cubicBezTo>
                    <a:pt x="993" y="1"/>
                    <a:pt x="984" y="2"/>
                    <a:pt x="975" y="5"/>
                  </a:cubicBezTo>
                  <a:cubicBezTo>
                    <a:pt x="875" y="55"/>
                    <a:pt x="813" y="143"/>
                    <a:pt x="713" y="180"/>
                  </a:cubicBezTo>
                  <a:cubicBezTo>
                    <a:pt x="488" y="318"/>
                    <a:pt x="275" y="393"/>
                    <a:pt x="0" y="455"/>
                  </a:cubicBezTo>
                  <a:cubicBezTo>
                    <a:pt x="60" y="459"/>
                    <a:pt x="122" y="462"/>
                    <a:pt x="186" y="462"/>
                  </a:cubicBezTo>
                  <a:cubicBezTo>
                    <a:pt x="521" y="462"/>
                    <a:pt x="890" y="395"/>
                    <a:pt x="1100" y="143"/>
                  </a:cubicBezTo>
                  <a:cubicBezTo>
                    <a:pt x="1133" y="77"/>
                    <a:pt x="1069" y="1"/>
                    <a:pt x="10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 name="Google Shape;1279;p5"/>
            <p:cNvSpPr/>
            <p:nvPr/>
          </p:nvSpPr>
          <p:spPr>
            <a:xfrm>
              <a:off x="6408675" y="2215325"/>
              <a:ext cx="12750" cy="12050"/>
            </a:xfrm>
            <a:custGeom>
              <a:avLst/>
              <a:gdLst/>
              <a:ahLst/>
              <a:cxnLst/>
              <a:rect l="l" t="t" r="r" b="b"/>
              <a:pathLst>
                <a:path w="510" h="482" extrusionOk="0">
                  <a:moveTo>
                    <a:pt x="444" y="1"/>
                  </a:moveTo>
                  <a:cubicBezTo>
                    <a:pt x="438" y="1"/>
                    <a:pt x="431" y="2"/>
                    <a:pt x="426" y="6"/>
                  </a:cubicBezTo>
                  <a:cubicBezTo>
                    <a:pt x="351" y="44"/>
                    <a:pt x="338" y="131"/>
                    <a:pt x="288" y="181"/>
                  </a:cubicBezTo>
                  <a:cubicBezTo>
                    <a:pt x="263" y="231"/>
                    <a:pt x="113" y="406"/>
                    <a:pt x="1" y="481"/>
                  </a:cubicBezTo>
                  <a:cubicBezTo>
                    <a:pt x="201" y="419"/>
                    <a:pt x="388" y="281"/>
                    <a:pt x="488" y="94"/>
                  </a:cubicBezTo>
                  <a:cubicBezTo>
                    <a:pt x="509" y="52"/>
                    <a:pt x="477" y="1"/>
                    <a:pt x="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 name="Google Shape;1280;p5"/>
            <p:cNvSpPr/>
            <p:nvPr/>
          </p:nvSpPr>
          <p:spPr>
            <a:xfrm>
              <a:off x="6399300" y="2251700"/>
              <a:ext cx="40950" cy="8600"/>
            </a:xfrm>
            <a:custGeom>
              <a:avLst/>
              <a:gdLst/>
              <a:ahLst/>
              <a:cxnLst/>
              <a:rect l="l" t="t" r="r" b="b"/>
              <a:pathLst>
                <a:path w="1638" h="344" extrusionOk="0">
                  <a:moveTo>
                    <a:pt x="1488" y="1"/>
                  </a:moveTo>
                  <a:cubicBezTo>
                    <a:pt x="1338" y="13"/>
                    <a:pt x="1188" y="88"/>
                    <a:pt x="1038" y="101"/>
                  </a:cubicBezTo>
                  <a:cubicBezTo>
                    <a:pt x="942" y="117"/>
                    <a:pt x="792" y="128"/>
                    <a:pt x="630" y="128"/>
                  </a:cubicBezTo>
                  <a:cubicBezTo>
                    <a:pt x="413" y="128"/>
                    <a:pt x="172" y="108"/>
                    <a:pt x="1" y="51"/>
                  </a:cubicBezTo>
                  <a:lnTo>
                    <a:pt x="1" y="51"/>
                  </a:lnTo>
                  <a:cubicBezTo>
                    <a:pt x="314" y="220"/>
                    <a:pt x="684" y="344"/>
                    <a:pt x="1046" y="344"/>
                  </a:cubicBezTo>
                  <a:cubicBezTo>
                    <a:pt x="1218" y="344"/>
                    <a:pt x="1389" y="315"/>
                    <a:pt x="1550" y="251"/>
                  </a:cubicBezTo>
                  <a:cubicBezTo>
                    <a:pt x="1638" y="188"/>
                    <a:pt x="1600" y="26"/>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 name="Google Shape;1281;p5"/>
            <p:cNvSpPr/>
            <p:nvPr/>
          </p:nvSpPr>
          <p:spPr>
            <a:xfrm>
              <a:off x="6409300" y="2260150"/>
              <a:ext cx="31500" cy="6400"/>
            </a:xfrm>
            <a:custGeom>
              <a:avLst/>
              <a:gdLst/>
              <a:ahLst/>
              <a:cxnLst/>
              <a:rect l="l" t="t" r="r" b="b"/>
              <a:pathLst>
                <a:path w="1260" h="256" extrusionOk="0">
                  <a:moveTo>
                    <a:pt x="1" y="0"/>
                  </a:moveTo>
                  <a:lnTo>
                    <a:pt x="1" y="0"/>
                  </a:lnTo>
                  <a:cubicBezTo>
                    <a:pt x="285" y="152"/>
                    <a:pt x="593" y="255"/>
                    <a:pt x="913" y="255"/>
                  </a:cubicBezTo>
                  <a:cubicBezTo>
                    <a:pt x="987" y="255"/>
                    <a:pt x="1062" y="250"/>
                    <a:pt x="1138" y="238"/>
                  </a:cubicBezTo>
                  <a:cubicBezTo>
                    <a:pt x="1259" y="194"/>
                    <a:pt x="1205" y="42"/>
                    <a:pt x="1105" y="42"/>
                  </a:cubicBezTo>
                  <a:cubicBezTo>
                    <a:pt x="1091" y="42"/>
                    <a:pt x="1077" y="45"/>
                    <a:pt x="1063" y="50"/>
                  </a:cubicBezTo>
                  <a:cubicBezTo>
                    <a:pt x="921" y="74"/>
                    <a:pt x="785" y="85"/>
                    <a:pt x="652" y="85"/>
                  </a:cubicBezTo>
                  <a:cubicBezTo>
                    <a:pt x="432" y="85"/>
                    <a:pt x="219" y="5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 name="Google Shape;1282;p5"/>
            <p:cNvSpPr/>
            <p:nvPr/>
          </p:nvSpPr>
          <p:spPr>
            <a:xfrm>
              <a:off x="6416500" y="2266525"/>
              <a:ext cx="29075" cy="5325"/>
            </a:xfrm>
            <a:custGeom>
              <a:avLst/>
              <a:gdLst/>
              <a:ahLst/>
              <a:cxnLst/>
              <a:rect l="l" t="t" r="r" b="b"/>
              <a:pathLst>
                <a:path w="1163" h="213" extrusionOk="0">
                  <a:moveTo>
                    <a:pt x="1020" y="1"/>
                  </a:moveTo>
                  <a:cubicBezTo>
                    <a:pt x="942" y="1"/>
                    <a:pt x="850" y="45"/>
                    <a:pt x="775" y="45"/>
                  </a:cubicBezTo>
                  <a:cubicBezTo>
                    <a:pt x="715" y="65"/>
                    <a:pt x="565" y="78"/>
                    <a:pt x="403" y="78"/>
                  </a:cubicBezTo>
                  <a:cubicBezTo>
                    <a:pt x="261" y="78"/>
                    <a:pt x="111" y="69"/>
                    <a:pt x="0" y="45"/>
                  </a:cubicBezTo>
                  <a:lnTo>
                    <a:pt x="0" y="45"/>
                  </a:lnTo>
                  <a:cubicBezTo>
                    <a:pt x="246" y="145"/>
                    <a:pt x="512" y="212"/>
                    <a:pt x="778" y="212"/>
                  </a:cubicBezTo>
                  <a:cubicBezTo>
                    <a:pt x="877" y="212"/>
                    <a:pt x="976" y="203"/>
                    <a:pt x="1075" y="183"/>
                  </a:cubicBezTo>
                  <a:cubicBezTo>
                    <a:pt x="1137" y="170"/>
                    <a:pt x="1162" y="95"/>
                    <a:pt x="1125" y="45"/>
                  </a:cubicBezTo>
                  <a:cubicBezTo>
                    <a:pt x="1096" y="12"/>
                    <a:pt x="1060" y="1"/>
                    <a:pt x="10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 name="Google Shape;1283;p5"/>
            <p:cNvSpPr/>
            <p:nvPr/>
          </p:nvSpPr>
          <p:spPr>
            <a:xfrm>
              <a:off x="6430850" y="2269650"/>
              <a:ext cx="25650" cy="6775"/>
            </a:xfrm>
            <a:custGeom>
              <a:avLst/>
              <a:gdLst/>
              <a:ahLst/>
              <a:cxnLst/>
              <a:rect l="l" t="t" r="r" b="b"/>
              <a:pathLst>
                <a:path w="1026" h="271" extrusionOk="0">
                  <a:moveTo>
                    <a:pt x="921" y="1"/>
                  </a:moveTo>
                  <a:cubicBezTo>
                    <a:pt x="877" y="1"/>
                    <a:pt x="829" y="38"/>
                    <a:pt x="788" y="58"/>
                  </a:cubicBezTo>
                  <a:cubicBezTo>
                    <a:pt x="600" y="138"/>
                    <a:pt x="432" y="174"/>
                    <a:pt x="241" y="174"/>
                  </a:cubicBezTo>
                  <a:cubicBezTo>
                    <a:pt x="165" y="174"/>
                    <a:pt x="86" y="168"/>
                    <a:pt x="1" y="158"/>
                  </a:cubicBezTo>
                  <a:lnTo>
                    <a:pt x="1" y="158"/>
                  </a:lnTo>
                  <a:cubicBezTo>
                    <a:pt x="170" y="225"/>
                    <a:pt x="357" y="271"/>
                    <a:pt x="541" y="271"/>
                  </a:cubicBezTo>
                  <a:cubicBezTo>
                    <a:pt x="697" y="271"/>
                    <a:pt x="851" y="238"/>
                    <a:pt x="988" y="158"/>
                  </a:cubicBezTo>
                  <a:cubicBezTo>
                    <a:pt x="1026" y="120"/>
                    <a:pt x="1013" y="33"/>
                    <a:pt x="951" y="8"/>
                  </a:cubicBezTo>
                  <a:cubicBezTo>
                    <a:pt x="941" y="3"/>
                    <a:pt x="931"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 name="Google Shape;1284;p5"/>
            <p:cNvSpPr/>
            <p:nvPr/>
          </p:nvSpPr>
          <p:spPr>
            <a:xfrm>
              <a:off x="6410550" y="2272625"/>
              <a:ext cx="51575" cy="31725"/>
            </a:xfrm>
            <a:custGeom>
              <a:avLst/>
              <a:gdLst/>
              <a:ahLst/>
              <a:cxnLst/>
              <a:rect l="l" t="t" r="r" b="b"/>
              <a:pathLst>
                <a:path w="2063" h="1269" extrusionOk="0">
                  <a:moveTo>
                    <a:pt x="1931" y="0"/>
                  </a:moveTo>
                  <a:cubicBezTo>
                    <a:pt x="1917" y="0"/>
                    <a:pt x="1902" y="4"/>
                    <a:pt x="1888" y="14"/>
                  </a:cubicBezTo>
                  <a:cubicBezTo>
                    <a:pt x="1813" y="51"/>
                    <a:pt x="1738" y="101"/>
                    <a:pt x="1650" y="139"/>
                  </a:cubicBezTo>
                  <a:cubicBezTo>
                    <a:pt x="1502" y="200"/>
                    <a:pt x="1359" y="231"/>
                    <a:pt x="1205" y="231"/>
                  </a:cubicBezTo>
                  <a:cubicBezTo>
                    <a:pt x="1140" y="231"/>
                    <a:pt x="1072" y="225"/>
                    <a:pt x="1000" y="214"/>
                  </a:cubicBezTo>
                  <a:lnTo>
                    <a:pt x="1000" y="214"/>
                  </a:lnTo>
                  <a:cubicBezTo>
                    <a:pt x="1145" y="273"/>
                    <a:pt x="1310" y="308"/>
                    <a:pt x="1472" y="308"/>
                  </a:cubicBezTo>
                  <a:cubicBezTo>
                    <a:pt x="1619" y="308"/>
                    <a:pt x="1763" y="279"/>
                    <a:pt x="1888" y="214"/>
                  </a:cubicBezTo>
                  <a:lnTo>
                    <a:pt x="1888" y="214"/>
                  </a:lnTo>
                  <a:cubicBezTo>
                    <a:pt x="1813" y="264"/>
                    <a:pt x="1738" y="301"/>
                    <a:pt x="1663" y="339"/>
                  </a:cubicBezTo>
                  <a:cubicBezTo>
                    <a:pt x="1551" y="395"/>
                    <a:pt x="1359" y="441"/>
                    <a:pt x="1194" y="441"/>
                  </a:cubicBezTo>
                  <a:cubicBezTo>
                    <a:pt x="1175" y="441"/>
                    <a:pt x="1156" y="440"/>
                    <a:pt x="1138" y="439"/>
                  </a:cubicBezTo>
                  <a:lnTo>
                    <a:pt x="1138" y="439"/>
                  </a:lnTo>
                  <a:cubicBezTo>
                    <a:pt x="1238" y="476"/>
                    <a:pt x="1363" y="489"/>
                    <a:pt x="1475" y="489"/>
                  </a:cubicBezTo>
                  <a:cubicBezTo>
                    <a:pt x="1475" y="489"/>
                    <a:pt x="1463" y="501"/>
                    <a:pt x="1463" y="501"/>
                  </a:cubicBezTo>
                  <a:cubicBezTo>
                    <a:pt x="1340" y="648"/>
                    <a:pt x="760" y="964"/>
                    <a:pt x="278" y="964"/>
                  </a:cubicBezTo>
                  <a:cubicBezTo>
                    <a:pt x="269" y="964"/>
                    <a:pt x="260" y="964"/>
                    <a:pt x="251" y="963"/>
                  </a:cubicBezTo>
                  <a:lnTo>
                    <a:pt x="251" y="963"/>
                  </a:lnTo>
                  <a:cubicBezTo>
                    <a:pt x="396" y="988"/>
                    <a:pt x="546" y="1001"/>
                    <a:pt x="699" y="1001"/>
                  </a:cubicBezTo>
                  <a:cubicBezTo>
                    <a:pt x="782" y="1001"/>
                    <a:pt x="866" y="997"/>
                    <a:pt x="950" y="988"/>
                  </a:cubicBezTo>
                  <a:lnTo>
                    <a:pt x="950" y="988"/>
                  </a:lnTo>
                  <a:cubicBezTo>
                    <a:pt x="638" y="1113"/>
                    <a:pt x="326" y="1176"/>
                    <a:pt x="1" y="1188"/>
                  </a:cubicBezTo>
                  <a:cubicBezTo>
                    <a:pt x="190" y="1242"/>
                    <a:pt x="386" y="1269"/>
                    <a:pt x="582" y="1269"/>
                  </a:cubicBezTo>
                  <a:cubicBezTo>
                    <a:pt x="891" y="1269"/>
                    <a:pt x="1200" y="1201"/>
                    <a:pt x="1475" y="1063"/>
                  </a:cubicBezTo>
                  <a:cubicBezTo>
                    <a:pt x="1563" y="1001"/>
                    <a:pt x="1525" y="864"/>
                    <a:pt x="1438" y="826"/>
                  </a:cubicBezTo>
                  <a:cubicBezTo>
                    <a:pt x="1500" y="789"/>
                    <a:pt x="1563" y="751"/>
                    <a:pt x="1613" y="714"/>
                  </a:cubicBezTo>
                  <a:cubicBezTo>
                    <a:pt x="1738" y="601"/>
                    <a:pt x="1738" y="514"/>
                    <a:pt x="1688" y="464"/>
                  </a:cubicBezTo>
                  <a:cubicBezTo>
                    <a:pt x="1813" y="439"/>
                    <a:pt x="1938" y="376"/>
                    <a:pt x="2038" y="289"/>
                  </a:cubicBezTo>
                  <a:cubicBezTo>
                    <a:pt x="2063" y="264"/>
                    <a:pt x="2063" y="201"/>
                    <a:pt x="2025" y="176"/>
                  </a:cubicBezTo>
                  <a:cubicBezTo>
                    <a:pt x="2011" y="162"/>
                    <a:pt x="1996" y="156"/>
                    <a:pt x="1981" y="156"/>
                  </a:cubicBezTo>
                  <a:cubicBezTo>
                    <a:pt x="1971" y="156"/>
                    <a:pt x="1961" y="159"/>
                    <a:pt x="1950" y="164"/>
                  </a:cubicBezTo>
                  <a:cubicBezTo>
                    <a:pt x="1975" y="151"/>
                    <a:pt x="1988" y="139"/>
                    <a:pt x="2000" y="139"/>
                  </a:cubicBezTo>
                  <a:cubicBezTo>
                    <a:pt x="2051" y="78"/>
                    <a:pt x="1994" y="0"/>
                    <a:pt x="19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 name="Google Shape;1285;p5"/>
            <p:cNvSpPr/>
            <p:nvPr/>
          </p:nvSpPr>
          <p:spPr>
            <a:xfrm>
              <a:off x="6362125" y="2107250"/>
              <a:ext cx="45650" cy="20450"/>
            </a:xfrm>
            <a:custGeom>
              <a:avLst/>
              <a:gdLst/>
              <a:ahLst/>
              <a:cxnLst/>
              <a:rect l="l" t="t" r="r" b="b"/>
              <a:pathLst>
                <a:path w="1826" h="818" extrusionOk="0">
                  <a:moveTo>
                    <a:pt x="1463" y="0"/>
                  </a:moveTo>
                  <a:cubicBezTo>
                    <a:pt x="1370" y="0"/>
                    <a:pt x="1264" y="31"/>
                    <a:pt x="1188" y="31"/>
                  </a:cubicBezTo>
                  <a:cubicBezTo>
                    <a:pt x="776" y="93"/>
                    <a:pt x="376" y="193"/>
                    <a:pt x="13" y="380"/>
                  </a:cubicBezTo>
                  <a:cubicBezTo>
                    <a:pt x="351" y="293"/>
                    <a:pt x="701" y="255"/>
                    <a:pt x="1050" y="255"/>
                  </a:cubicBezTo>
                  <a:cubicBezTo>
                    <a:pt x="688" y="305"/>
                    <a:pt x="326" y="405"/>
                    <a:pt x="1" y="555"/>
                  </a:cubicBezTo>
                  <a:cubicBezTo>
                    <a:pt x="338" y="505"/>
                    <a:pt x="688" y="493"/>
                    <a:pt x="1025" y="493"/>
                  </a:cubicBezTo>
                  <a:cubicBezTo>
                    <a:pt x="713" y="543"/>
                    <a:pt x="413" y="655"/>
                    <a:pt x="138" y="818"/>
                  </a:cubicBezTo>
                  <a:cubicBezTo>
                    <a:pt x="531" y="722"/>
                    <a:pt x="941" y="690"/>
                    <a:pt x="1354" y="690"/>
                  </a:cubicBezTo>
                  <a:cubicBezTo>
                    <a:pt x="1428" y="690"/>
                    <a:pt x="1502" y="691"/>
                    <a:pt x="1575" y="693"/>
                  </a:cubicBezTo>
                  <a:cubicBezTo>
                    <a:pt x="1588" y="696"/>
                    <a:pt x="1601" y="698"/>
                    <a:pt x="1613" y="698"/>
                  </a:cubicBezTo>
                  <a:cubicBezTo>
                    <a:pt x="1730" y="698"/>
                    <a:pt x="1798" y="549"/>
                    <a:pt x="1663" y="493"/>
                  </a:cubicBezTo>
                  <a:cubicBezTo>
                    <a:pt x="1750" y="493"/>
                    <a:pt x="1825" y="393"/>
                    <a:pt x="1800" y="318"/>
                  </a:cubicBezTo>
                  <a:cubicBezTo>
                    <a:pt x="1763" y="230"/>
                    <a:pt x="1700" y="205"/>
                    <a:pt x="1613" y="205"/>
                  </a:cubicBezTo>
                  <a:cubicBezTo>
                    <a:pt x="1638" y="180"/>
                    <a:pt x="1650" y="143"/>
                    <a:pt x="1638" y="93"/>
                  </a:cubicBezTo>
                  <a:cubicBezTo>
                    <a:pt x="1604" y="20"/>
                    <a:pt x="1538" y="0"/>
                    <a:pt x="14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 name="Google Shape;1286;p5"/>
            <p:cNvSpPr/>
            <p:nvPr/>
          </p:nvSpPr>
          <p:spPr>
            <a:xfrm>
              <a:off x="6382125" y="2102375"/>
              <a:ext cx="24325" cy="5025"/>
            </a:xfrm>
            <a:custGeom>
              <a:avLst/>
              <a:gdLst/>
              <a:ahLst/>
              <a:cxnLst/>
              <a:rect l="l" t="t" r="r" b="b"/>
              <a:pathLst>
                <a:path w="973" h="201" extrusionOk="0">
                  <a:moveTo>
                    <a:pt x="813" y="1"/>
                  </a:moveTo>
                  <a:cubicBezTo>
                    <a:pt x="753" y="1"/>
                    <a:pt x="688" y="13"/>
                    <a:pt x="638" y="13"/>
                  </a:cubicBezTo>
                  <a:cubicBezTo>
                    <a:pt x="413" y="26"/>
                    <a:pt x="175" y="51"/>
                    <a:pt x="1" y="201"/>
                  </a:cubicBezTo>
                  <a:cubicBezTo>
                    <a:pt x="100" y="167"/>
                    <a:pt x="206" y="157"/>
                    <a:pt x="313" y="157"/>
                  </a:cubicBezTo>
                  <a:cubicBezTo>
                    <a:pt x="465" y="157"/>
                    <a:pt x="621" y="177"/>
                    <a:pt x="771" y="177"/>
                  </a:cubicBezTo>
                  <a:cubicBezTo>
                    <a:pt x="793" y="177"/>
                    <a:pt x="816" y="177"/>
                    <a:pt x="838" y="176"/>
                  </a:cubicBezTo>
                  <a:cubicBezTo>
                    <a:pt x="844" y="177"/>
                    <a:pt x="851" y="177"/>
                    <a:pt x="857" y="177"/>
                  </a:cubicBezTo>
                  <a:cubicBezTo>
                    <a:pt x="915" y="177"/>
                    <a:pt x="973" y="130"/>
                    <a:pt x="950" y="63"/>
                  </a:cubicBezTo>
                  <a:cubicBezTo>
                    <a:pt x="925" y="13"/>
                    <a:pt x="872" y="1"/>
                    <a:pt x="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 name="Google Shape;1287;p5"/>
            <p:cNvSpPr/>
            <p:nvPr/>
          </p:nvSpPr>
          <p:spPr>
            <a:xfrm>
              <a:off x="6379325" y="2088975"/>
              <a:ext cx="33850" cy="13750"/>
            </a:xfrm>
            <a:custGeom>
              <a:avLst/>
              <a:gdLst/>
              <a:ahLst/>
              <a:cxnLst/>
              <a:rect l="l" t="t" r="r" b="b"/>
              <a:pathLst>
                <a:path w="1354" h="550" extrusionOk="0">
                  <a:moveTo>
                    <a:pt x="442" y="1"/>
                  </a:moveTo>
                  <a:cubicBezTo>
                    <a:pt x="294" y="1"/>
                    <a:pt x="145" y="16"/>
                    <a:pt x="0" y="49"/>
                  </a:cubicBezTo>
                  <a:cubicBezTo>
                    <a:pt x="212" y="62"/>
                    <a:pt x="412" y="124"/>
                    <a:pt x="625" y="187"/>
                  </a:cubicBezTo>
                  <a:cubicBezTo>
                    <a:pt x="475" y="199"/>
                    <a:pt x="337" y="224"/>
                    <a:pt x="200" y="274"/>
                  </a:cubicBezTo>
                  <a:cubicBezTo>
                    <a:pt x="412" y="274"/>
                    <a:pt x="587" y="287"/>
                    <a:pt x="775" y="324"/>
                  </a:cubicBezTo>
                  <a:cubicBezTo>
                    <a:pt x="587" y="349"/>
                    <a:pt x="400" y="399"/>
                    <a:pt x="225" y="487"/>
                  </a:cubicBezTo>
                  <a:cubicBezTo>
                    <a:pt x="346" y="473"/>
                    <a:pt x="456" y="466"/>
                    <a:pt x="562" y="466"/>
                  </a:cubicBezTo>
                  <a:cubicBezTo>
                    <a:pt x="751" y="466"/>
                    <a:pt x="929" y="489"/>
                    <a:pt x="1137" y="537"/>
                  </a:cubicBezTo>
                  <a:cubicBezTo>
                    <a:pt x="1157" y="545"/>
                    <a:pt x="1175" y="549"/>
                    <a:pt x="1192" y="549"/>
                  </a:cubicBezTo>
                  <a:cubicBezTo>
                    <a:pt x="1298" y="549"/>
                    <a:pt x="1354" y="405"/>
                    <a:pt x="1225" y="362"/>
                  </a:cubicBezTo>
                  <a:cubicBezTo>
                    <a:pt x="1200" y="349"/>
                    <a:pt x="1187" y="349"/>
                    <a:pt x="1162" y="349"/>
                  </a:cubicBezTo>
                  <a:cubicBezTo>
                    <a:pt x="1175" y="337"/>
                    <a:pt x="1175" y="312"/>
                    <a:pt x="1175" y="287"/>
                  </a:cubicBezTo>
                  <a:cubicBezTo>
                    <a:pt x="1175" y="249"/>
                    <a:pt x="1150" y="224"/>
                    <a:pt x="1125" y="212"/>
                  </a:cubicBezTo>
                  <a:cubicBezTo>
                    <a:pt x="1137" y="62"/>
                    <a:pt x="937" y="74"/>
                    <a:pt x="837" y="37"/>
                  </a:cubicBezTo>
                  <a:cubicBezTo>
                    <a:pt x="708" y="13"/>
                    <a:pt x="575" y="1"/>
                    <a:pt x="4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 name="Google Shape;1288;p5"/>
            <p:cNvSpPr/>
            <p:nvPr/>
          </p:nvSpPr>
          <p:spPr>
            <a:xfrm>
              <a:off x="6377450" y="2085000"/>
              <a:ext cx="20000" cy="4275"/>
            </a:xfrm>
            <a:custGeom>
              <a:avLst/>
              <a:gdLst/>
              <a:ahLst/>
              <a:cxnLst/>
              <a:rect l="l" t="t" r="r" b="b"/>
              <a:pathLst>
                <a:path w="800" h="171" extrusionOk="0">
                  <a:moveTo>
                    <a:pt x="352" y="0"/>
                  </a:moveTo>
                  <a:cubicBezTo>
                    <a:pt x="233" y="0"/>
                    <a:pt x="113" y="16"/>
                    <a:pt x="0" y="58"/>
                  </a:cubicBezTo>
                  <a:cubicBezTo>
                    <a:pt x="15" y="58"/>
                    <a:pt x="29" y="57"/>
                    <a:pt x="44" y="57"/>
                  </a:cubicBezTo>
                  <a:cubicBezTo>
                    <a:pt x="278" y="57"/>
                    <a:pt x="502" y="147"/>
                    <a:pt x="737" y="171"/>
                  </a:cubicBezTo>
                  <a:cubicBezTo>
                    <a:pt x="800" y="171"/>
                    <a:pt x="800" y="58"/>
                    <a:pt x="737" y="46"/>
                  </a:cubicBezTo>
                  <a:cubicBezTo>
                    <a:pt x="613" y="20"/>
                    <a:pt x="482"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 name="Google Shape;1289;p5"/>
            <p:cNvSpPr/>
            <p:nvPr/>
          </p:nvSpPr>
          <p:spPr>
            <a:xfrm>
              <a:off x="6378375" y="2080975"/>
              <a:ext cx="9400" cy="1525"/>
            </a:xfrm>
            <a:custGeom>
              <a:avLst/>
              <a:gdLst/>
              <a:ahLst/>
              <a:cxnLst/>
              <a:rect l="l" t="t" r="r" b="b"/>
              <a:pathLst>
                <a:path w="376" h="61" extrusionOk="0">
                  <a:moveTo>
                    <a:pt x="286" y="1"/>
                  </a:moveTo>
                  <a:cubicBezTo>
                    <a:pt x="190" y="1"/>
                    <a:pt x="24" y="41"/>
                    <a:pt x="1" y="57"/>
                  </a:cubicBezTo>
                  <a:cubicBezTo>
                    <a:pt x="24" y="54"/>
                    <a:pt x="48" y="53"/>
                    <a:pt x="72" y="53"/>
                  </a:cubicBezTo>
                  <a:cubicBezTo>
                    <a:pt x="137" y="53"/>
                    <a:pt x="202" y="60"/>
                    <a:pt x="267" y="60"/>
                  </a:cubicBezTo>
                  <a:cubicBezTo>
                    <a:pt x="290" y="60"/>
                    <a:pt x="314" y="59"/>
                    <a:pt x="338" y="57"/>
                  </a:cubicBezTo>
                  <a:cubicBezTo>
                    <a:pt x="375" y="15"/>
                    <a:pt x="343" y="1"/>
                    <a:pt x="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 name="Google Shape;1290;p5"/>
            <p:cNvSpPr/>
            <p:nvPr/>
          </p:nvSpPr>
          <p:spPr>
            <a:xfrm>
              <a:off x="6374325" y="2076825"/>
              <a:ext cx="21725" cy="4025"/>
            </a:xfrm>
            <a:custGeom>
              <a:avLst/>
              <a:gdLst/>
              <a:ahLst/>
              <a:cxnLst/>
              <a:rect l="l" t="t" r="r" b="b"/>
              <a:pathLst>
                <a:path w="869" h="161" extrusionOk="0">
                  <a:moveTo>
                    <a:pt x="288" y="0"/>
                  </a:moveTo>
                  <a:cubicBezTo>
                    <a:pt x="152" y="0"/>
                    <a:pt x="30" y="10"/>
                    <a:pt x="0" y="23"/>
                  </a:cubicBezTo>
                  <a:cubicBezTo>
                    <a:pt x="238" y="35"/>
                    <a:pt x="462" y="110"/>
                    <a:pt x="687" y="160"/>
                  </a:cubicBezTo>
                  <a:cubicBezTo>
                    <a:pt x="868" y="37"/>
                    <a:pt x="551"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 name="Google Shape;1291;p5"/>
            <p:cNvSpPr/>
            <p:nvPr/>
          </p:nvSpPr>
          <p:spPr>
            <a:xfrm>
              <a:off x="6366500" y="2072000"/>
              <a:ext cx="25925" cy="3900"/>
            </a:xfrm>
            <a:custGeom>
              <a:avLst/>
              <a:gdLst/>
              <a:ahLst/>
              <a:cxnLst/>
              <a:rect l="l" t="t" r="r" b="b"/>
              <a:pathLst>
                <a:path w="1037" h="156" extrusionOk="0">
                  <a:moveTo>
                    <a:pt x="737" y="1"/>
                  </a:moveTo>
                  <a:cubicBezTo>
                    <a:pt x="489" y="1"/>
                    <a:pt x="236" y="36"/>
                    <a:pt x="1" y="153"/>
                  </a:cubicBezTo>
                  <a:cubicBezTo>
                    <a:pt x="116" y="130"/>
                    <a:pt x="231" y="123"/>
                    <a:pt x="345" y="123"/>
                  </a:cubicBezTo>
                  <a:cubicBezTo>
                    <a:pt x="541" y="123"/>
                    <a:pt x="736" y="145"/>
                    <a:pt x="925" y="153"/>
                  </a:cubicBezTo>
                  <a:cubicBezTo>
                    <a:pt x="932" y="155"/>
                    <a:pt x="939" y="156"/>
                    <a:pt x="945" y="156"/>
                  </a:cubicBezTo>
                  <a:cubicBezTo>
                    <a:pt x="990" y="156"/>
                    <a:pt x="1036" y="120"/>
                    <a:pt x="1025" y="66"/>
                  </a:cubicBezTo>
                  <a:cubicBezTo>
                    <a:pt x="1016" y="10"/>
                    <a:pt x="964" y="3"/>
                    <a:pt x="913" y="3"/>
                  </a:cubicBezTo>
                  <a:cubicBezTo>
                    <a:pt x="896" y="3"/>
                    <a:pt x="879" y="3"/>
                    <a:pt x="863" y="3"/>
                  </a:cubicBezTo>
                  <a:cubicBezTo>
                    <a:pt x="821" y="2"/>
                    <a:pt x="779" y="1"/>
                    <a:pt x="7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 name="Google Shape;1292;p5"/>
            <p:cNvSpPr/>
            <p:nvPr/>
          </p:nvSpPr>
          <p:spPr>
            <a:xfrm>
              <a:off x="6380875" y="2068975"/>
              <a:ext cx="9500" cy="1650"/>
            </a:xfrm>
            <a:custGeom>
              <a:avLst/>
              <a:gdLst/>
              <a:ahLst/>
              <a:cxnLst/>
              <a:rect l="l" t="t" r="r" b="b"/>
              <a:pathLst>
                <a:path w="380" h="66" extrusionOk="0">
                  <a:moveTo>
                    <a:pt x="297" y="0"/>
                  </a:moveTo>
                  <a:cubicBezTo>
                    <a:pt x="203" y="0"/>
                    <a:pt x="32" y="46"/>
                    <a:pt x="1" y="62"/>
                  </a:cubicBezTo>
                  <a:cubicBezTo>
                    <a:pt x="24" y="59"/>
                    <a:pt x="48" y="58"/>
                    <a:pt x="72" y="58"/>
                  </a:cubicBezTo>
                  <a:cubicBezTo>
                    <a:pt x="137" y="58"/>
                    <a:pt x="202" y="66"/>
                    <a:pt x="267" y="66"/>
                  </a:cubicBezTo>
                  <a:cubicBezTo>
                    <a:pt x="290" y="66"/>
                    <a:pt x="314" y="65"/>
                    <a:pt x="338" y="62"/>
                  </a:cubicBezTo>
                  <a:cubicBezTo>
                    <a:pt x="379" y="16"/>
                    <a:pt x="351"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 name="Google Shape;1293;p5"/>
            <p:cNvSpPr/>
            <p:nvPr/>
          </p:nvSpPr>
          <p:spPr>
            <a:xfrm>
              <a:off x="6366500" y="2053975"/>
              <a:ext cx="29700" cy="5175"/>
            </a:xfrm>
            <a:custGeom>
              <a:avLst/>
              <a:gdLst/>
              <a:ahLst/>
              <a:cxnLst/>
              <a:rect l="l" t="t" r="r" b="b"/>
              <a:pathLst>
                <a:path w="1188" h="207" extrusionOk="0">
                  <a:moveTo>
                    <a:pt x="812" y="0"/>
                  </a:moveTo>
                  <a:cubicBezTo>
                    <a:pt x="531" y="0"/>
                    <a:pt x="249" y="61"/>
                    <a:pt x="1" y="162"/>
                  </a:cubicBezTo>
                  <a:cubicBezTo>
                    <a:pt x="76" y="150"/>
                    <a:pt x="169" y="146"/>
                    <a:pt x="264" y="146"/>
                  </a:cubicBezTo>
                  <a:cubicBezTo>
                    <a:pt x="469" y="146"/>
                    <a:pt x="686" y="166"/>
                    <a:pt x="763" y="175"/>
                  </a:cubicBezTo>
                  <a:cubicBezTo>
                    <a:pt x="853" y="175"/>
                    <a:pt x="951" y="207"/>
                    <a:pt x="1044" y="207"/>
                  </a:cubicBezTo>
                  <a:cubicBezTo>
                    <a:pt x="1067" y="207"/>
                    <a:pt x="1090" y="205"/>
                    <a:pt x="1113" y="200"/>
                  </a:cubicBezTo>
                  <a:cubicBezTo>
                    <a:pt x="1188" y="175"/>
                    <a:pt x="1188" y="50"/>
                    <a:pt x="1113" y="25"/>
                  </a:cubicBezTo>
                  <a:cubicBezTo>
                    <a:pt x="1014" y="8"/>
                    <a:pt x="913" y="0"/>
                    <a:pt x="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 name="Google Shape;1294;p5"/>
            <p:cNvSpPr/>
            <p:nvPr/>
          </p:nvSpPr>
          <p:spPr>
            <a:xfrm>
              <a:off x="6378375" y="2059400"/>
              <a:ext cx="16175" cy="2700"/>
            </a:xfrm>
            <a:custGeom>
              <a:avLst/>
              <a:gdLst/>
              <a:ahLst/>
              <a:cxnLst/>
              <a:rect l="l" t="t" r="r" b="b"/>
              <a:pathLst>
                <a:path w="647" h="108" extrusionOk="0">
                  <a:moveTo>
                    <a:pt x="263" y="0"/>
                  </a:moveTo>
                  <a:cubicBezTo>
                    <a:pt x="142" y="0"/>
                    <a:pt x="25" y="10"/>
                    <a:pt x="1" y="20"/>
                  </a:cubicBezTo>
                  <a:cubicBezTo>
                    <a:pt x="175" y="33"/>
                    <a:pt x="338" y="95"/>
                    <a:pt x="525" y="108"/>
                  </a:cubicBezTo>
                  <a:cubicBezTo>
                    <a:pt x="647" y="24"/>
                    <a:pt x="450"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 name="Google Shape;1295;p5"/>
            <p:cNvSpPr/>
            <p:nvPr/>
          </p:nvSpPr>
          <p:spPr>
            <a:xfrm>
              <a:off x="6380875" y="2062775"/>
              <a:ext cx="8250" cy="1500"/>
            </a:xfrm>
            <a:custGeom>
              <a:avLst/>
              <a:gdLst/>
              <a:ahLst/>
              <a:cxnLst/>
              <a:rect l="l" t="t" r="r" b="b"/>
              <a:pathLst>
                <a:path w="330" h="60" extrusionOk="0">
                  <a:moveTo>
                    <a:pt x="105" y="0"/>
                  </a:moveTo>
                  <a:cubicBezTo>
                    <a:pt x="66" y="0"/>
                    <a:pt x="27" y="3"/>
                    <a:pt x="1" y="10"/>
                  </a:cubicBezTo>
                  <a:cubicBezTo>
                    <a:pt x="75" y="22"/>
                    <a:pt x="163" y="35"/>
                    <a:pt x="238" y="60"/>
                  </a:cubicBezTo>
                  <a:cubicBezTo>
                    <a:pt x="329" y="23"/>
                    <a:pt x="213" y="0"/>
                    <a:pt x="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 name="Google Shape;1296;p5"/>
            <p:cNvSpPr/>
            <p:nvPr/>
          </p:nvSpPr>
          <p:spPr>
            <a:xfrm>
              <a:off x="6385250" y="2052375"/>
              <a:ext cx="7700" cy="1300"/>
            </a:xfrm>
            <a:custGeom>
              <a:avLst/>
              <a:gdLst/>
              <a:ahLst/>
              <a:cxnLst/>
              <a:rect l="l" t="t" r="r" b="b"/>
              <a:pathLst>
                <a:path w="308" h="52" extrusionOk="0">
                  <a:moveTo>
                    <a:pt x="212" y="1"/>
                  </a:moveTo>
                  <a:cubicBezTo>
                    <a:pt x="138" y="1"/>
                    <a:pt x="28" y="19"/>
                    <a:pt x="0" y="26"/>
                  </a:cubicBezTo>
                  <a:cubicBezTo>
                    <a:pt x="113" y="39"/>
                    <a:pt x="175" y="39"/>
                    <a:pt x="263" y="51"/>
                  </a:cubicBezTo>
                  <a:cubicBezTo>
                    <a:pt x="307" y="12"/>
                    <a:pt x="271" y="1"/>
                    <a:pt x="2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 name="Google Shape;1297;p5"/>
            <p:cNvSpPr/>
            <p:nvPr/>
          </p:nvSpPr>
          <p:spPr>
            <a:xfrm>
              <a:off x="6394625" y="2066100"/>
              <a:ext cx="37200" cy="16300"/>
            </a:xfrm>
            <a:custGeom>
              <a:avLst/>
              <a:gdLst/>
              <a:ahLst/>
              <a:cxnLst/>
              <a:rect l="l" t="t" r="r" b="b"/>
              <a:pathLst>
                <a:path w="1488" h="652" extrusionOk="0">
                  <a:moveTo>
                    <a:pt x="630" y="0"/>
                  </a:moveTo>
                  <a:cubicBezTo>
                    <a:pt x="428" y="0"/>
                    <a:pt x="228" y="37"/>
                    <a:pt x="38" y="127"/>
                  </a:cubicBezTo>
                  <a:cubicBezTo>
                    <a:pt x="109" y="116"/>
                    <a:pt x="179" y="111"/>
                    <a:pt x="248" y="111"/>
                  </a:cubicBezTo>
                  <a:cubicBezTo>
                    <a:pt x="494" y="111"/>
                    <a:pt x="728" y="174"/>
                    <a:pt x="963" y="252"/>
                  </a:cubicBezTo>
                  <a:cubicBezTo>
                    <a:pt x="817" y="235"/>
                    <a:pt x="667" y="218"/>
                    <a:pt x="520" y="218"/>
                  </a:cubicBezTo>
                  <a:cubicBezTo>
                    <a:pt x="337" y="218"/>
                    <a:pt x="159" y="244"/>
                    <a:pt x="0" y="327"/>
                  </a:cubicBezTo>
                  <a:cubicBezTo>
                    <a:pt x="58" y="313"/>
                    <a:pt x="117" y="307"/>
                    <a:pt x="175" y="307"/>
                  </a:cubicBezTo>
                  <a:cubicBezTo>
                    <a:pt x="383" y="307"/>
                    <a:pt x="596" y="381"/>
                    <a:pt x="800" y="439"/>
                  </a:cubicBezTo>
                  <a:cubicBezTo>
                    <a:pt x="1025" y="514"/>
                    <a:pt x="1313" y="589"/>
                    <a:pt x="1487" y="652"/>
                  </a:cubicBezTo>
                  <a:cubicBezTo>
                    <a:pt x="1475" y="552"/>
                    <a:pt x="1450" y="452"/>
                    <a:pt x="1413" y="339"/>
                  </a:cubicBezTo>
                  <a:cubicBezTo>
                    <a:pt x="1400" y="277"/>
                    <a:pt x="1388" y="227"/>
                    <a:pt x="1363" y="164"/>
                  </a:cubicBezTo>
                  <a:cubicBezTo>
                    <a:pt x="1363" y="152"/>
                    <a:pt x="1363" y="152"/>
                    <a:pt x="1363" y="139"/>
                  </a:cubicBezTo>
                  <a:cubicBezTo>
                    <a:pt x="1128" y="57"/>
                    <a:pt x="878" y="0"/>
                    <a:pt x="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 name="Google Shape;1298;p5"/>
            <p:cNvSpPr/>
            <p:nvPr/>
          </p:nvSpPr>
          <p:spPr>
            <a:xfrm>
              <a:off x="6403050" y="2077700"/>
              <a:ext cx="30025" cy="14700"/>
            </a:xfrm>
            <a:custGeom>
              <a:avLst/>
              <a:gdLst/>
              <a:ahLst/>
              <a:cxnLst/>
              <a:rect l="l" t="t" r="r" b="b"/>
              <a:pathLst>
                <a:path w="1201" h="588" extrusionOk="0">
                  <a:moveTo>
                    <a:pt x="1" y="0"/>
                  </a:moveTo>
                  <a:cubicBezTo>
                    <a:pt x="426" y="138"/>
                    <a:pt x="813" y="313"/>
                    <a:pt x="1200" y="588"/>
                  </a:cubicBezTo>
                  <a:cubicBezTo>
                    <a:pt x="1188" y="488"/>
                    <a:pt x="1175" y="388"/>
                    <a:pt x="1163" y="300"/>
                  </a:cubicBezTo>
                  <a:cubicBezTo>
                    <a:pt x="1163" y="288"/>
                    <a:pt x="1163" y="275"/>
                    <a:pt x="1163" y="263"/>
                  </a:cubicBezTo>
                  <a:cubicBezTo>
                    <a:pt x="813" y="75"/>
                    <a:pt x="401"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 name="Google Shape;1299;p5"/>
            <p:cNvSpPr/>
            <p:nvPr/>
          </p:nvSpPr>
          <p:spPr>
            <a:xfrm>
              <a:off x="6410250" y="2084875"/>
              <a:ext cx="23750" cy="15025"/>
            </a:xfrm>
            <a:custGeom>
              <a:avLst/>
              <a:gdLst/>
              <a:ahLst/>
              <a:cxnLst/>
              <a:rect l="l" t="t" r="r" b="b"/>
              <a:pathLst>
                <a:path w="950" h="601" extrusionOk="0">
                  <a:moveTo>
                    <a:pt x="0" y="1"/>
                  </a:moveTo>
                  <a:lnTo>
                    <a:pt x="0" y="1"/>
                  </a:lnTo>
                  <a:cubicBezTo>
                    <a:pt x="413" y="176"/>
                    <a:pt x="675" y="413"/>
                    <a:pt x="950" y="601"/>
                  </a:cubicBezTo>
                  <a:cubicBezTo>
                    <a:pt x="937" y="501"/>
                    <a:pt x="925" y="413"/>
                    <a:pt x="912" y="313"/>
                  </a:cubicBezTo>
                  <a:cubicBezTo>
                    <a:pt x="625" y="163"/>
                    <a:pt x="325"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 name="Google Shape;1300;p5"/>
            <p:cNvSpPr/>
            <p:nvPr/>
          </p:nvSpPr>
          <p:spPr>
            <a:xfrm>
              <a:off x="6419300" y="2093325"/>
              <a:ext cx="17825" cy="19700"/>
            </a:xfrm>
            <a:custGeom>
              <a:avLst/>
              <a:gdLst/>
              <a:ahLst/>
              <a:cxnLst/>
              <a:rect l="l" t="t" r="r" b="b"/>
              <a:pathLst>
                <a:path w="713" h="788" extrusionOk="0">
                  <a:moveTo>
                    <a:pt x="1" y="0"/>
                  </a:moveTo>
                  <a:lnTo>
                    <a:pt x="1" y="0"/>
                  </a:lnTo>
                  <a:cubicBezTo>
                    <a:pt x="201" y="188"/>
                    <a:pt x="401" y="388"/>
                    <a:pt x="625" y="563"/>
                  </a:cubicBezTo>
                  <a:cubicBezTo>
                    <a:pt x="450" y="500"/>
                    <a:pt x="288" y="413"/>
                    <a:pt x="151" y="288"/>
                  </a:cubicBezTo>
                  <a:lnTo>
                    <a:pt x="151" y="288"/>
                  </a:lnTo>
                  <a:cubicBezTo>
                    <a:pt x="288" y="500"/>
                    <a:pt x="488" y="675"/>
                    <a:pt x="713" y="787"/>
                  </a:cubicBezTo>
                  <a:cubicBezTo>
                    <a:pt x="663" y="637"/>
                    <a:pt x="625" y="475"/>
                    <a:pt x="600" y="313"/>
                  </a:cubicBezTo>
                  <a:cubicBezTo>
                    <a:pt x="401" y="213"/>
                    <a:pt x="201"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 name="Google Shape;1301;p5"/>
            <p:cNvSpPr/>
            <p:nvPr/>
          </p:nvSpPr>
          <p:spPr>
            <a:xfrm>
              <a:off x="6366825" y="2128525"/>
              <a:ext cx="33075" cy="9625"/>
            </a:xfrm>
            <a:custGeom>
              <a:avLst/>
              <a:gdLst/>
              <a:ahLst/>
              <a:cxnLst/>
              <a:rect l="l" t="t" r="r" b="b"/>
              <a:pathLst>
                <a:path w="1323" h="385" extrusionOk="0">
                  <a:moveTo>
                    <a:pt x="964" y="1"/>
                  </a:moveTo>
                  <a:cubicBezTo>
                    <a:pt x="837" y="1"/>
                    <a:pt x="649" y="104"/>
                    <a:pt x="513" y="104"/>
                  </a:cubicBezTo>
                  <a:cubicBezTo>
                    <a:pt x="458" y="111"/>
                    <a:pt x="355" y="122"/>
                    <a:pt x="248" y="122"/>
                  </a:cubicBezTo>
                  <a:cubicBezTo>
                    <a:pt x="159" y="122"/>
                    <a:pt x="68" y="114"/>
                    <a:pt x="0" y="92"/>
                  </a:cubicBezTo>
                  <a:lnTo>
                    <a:pt x="0" y="92"/>
                  </a:lnTo>
                  <a:cubicBezTo>
                    <a:pt x="169" y="193"/>
                    <a:pt x="378" y="244"/>
                    <a:pt x="582" y="244"/>
                  </a:cubicBezTo>
                  <a:cubicBezTo>
                    <a:pt x="605" y="244"/>
                    <a:pt x="627" y="243"/>
                    <a:pt x="650" y="242"/>
                  </a:cubicBezTo>
                  <a:lnTo>
                    <a:pt x="650" y="242"/>
                  </a:lnTo>
                  <a:cubicBezTo>
                    <a:pt x="650" y="242"/>
                    <a:pt x="637" y="254"/>
                    <a:pt x="637" y="254"/>
                  </a:cubicBezTo>
                  <a:cubicBezTo>
                    <a:pt x="550" y="291"/>
                    <a:pt x="463" y="310"/>
                    <a:pt x="370" y="310"/>
                  </a:cubicBezTo>
                  <a:cubicBezTo>
                    <a:pt x="304" y="310"/>
                    <a:pt x="236" y="300"/>
                    <a:pt x="163" y="279"/>
                  </a:cubicBezTo>
                  <a:lnTo>
                    <a:pt x="163" y="279"/>
                  </a:lnTo>
                  <a:cubicBezTo>
                    <a:pt x="271" y="355"/>
                    <a:pt x="394" y="384"/>
                    <a:pt x="520" y="384"/>
                  </a:cubicBezTo>
                  <a:cubicBezTo>
                    <a:pt x="684" y="384"/>
                    <a:pt x="852" y="336"/>
                    <a:pt x="1000" y="279"/>
                  </a:cubicBezTo>
                  <a:cubicBezTo>
                    <a:pt x="1100" y="229"/>
                    <a:pt x="1237" y="254"/>
                    <a:pt x="1300" y="167"/>
                  </a:cubicBezTo>
                  <a:cubicBezTo>
                    <a:pt x="1323" y="66"/>
                    <a:pt x="1279" y="28"/>
                    <a:pt x="1205" y="28"/>
                  </a:cubicBezTo>
                  <a:cubicBezTo>
                    <a:pt x="1158" y="28"/>
                    <a:pt x="1100" y="43"/>
                    <a:pt x="1037" y="67"/>
                  </a:cubicBezTo>
                  <a:cubicBezTo>
                    <a:pt x="1037" y="42"/>
                    <a:pt x="1025" y="17"/>
                    <a:pt x="1000" y="4"/>
                  </a:cubicBezTo>
                  <a:cubicBezTo>
                    <a:pt x="989" y="2"/>
                    <a:pt x="976" y="1"/>
                    <a:pt x="9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 name="Google Shape;1302;p5"/>
            <p:cNvSpPr/>
            <p:nvPr/>
          </p:nvSpPr>
          <p:spPr>
            <a:xfrm>
              <a:off x="6381825" y="2135400"/>
              <a:ext cx="63425" cy="38850"/>
            </a:xfrm>
            <a:custGeom>
              <a:avLst/>
              <a:gdLst/>
              <a:ahLst/>
              <a:cxnLst/>
              <a:rect l="l" t="t" r="r" b="b"/>
              <a:pathLst>
                <a:path w="2537" h="1554" extrusionOk="0">
                  <a:moveTo>
                    <a:pt x="661" y="1"/>
                  </a:moveTo>
                  <a:cubicBezTo>
                    <a:pt x="414" y="1"/>
                    <a:pt x="181" y="108"/>
                    <a:pt x="0" y="267"/>
                  </a:cubicBezTo>
                  <a:cubicBezTo>
                    <a:pt x="136" y="202"/>
                    <a:pt x="271" y="178"/>
                    <a:pt x="407" y="178"/>
                  </a:cubicBezTo>
                  <a:cubicBezTo>
                    <a:pt x="534" y="178"/>
                    <a:pt x="661" y="199"/>
                    <a:pt x="787" y="229"/>
                  </a:cubicBezTo>
                  <a:cubicBezTo>
                    <a:pt x="765" y="228"/>
                    <a:pt x="742" y="227"/>
                    <a:pt x="720" y="227"/>
                  </a:cubicBezTo>
                  <a:cubicBezTo>
                    <a:pt x="520" y="227"/>
                    <a:pt x="330" y="277"/>
                    <a:pt x="150" y="367"/>
                  </a:cubicBezTo>
                  <a:cubicBezTo>
                    <a:pt x="227" y="349"/>
                    <a:pt x="303" y="342"/>
                    <a:pt x="378" y="342"/>
                  </a:cubicBezTo>
                  <a:cubicBezTo>
                    <a:pt x="681" y="342"/>
                    <a:pt x="972" y="464"/>
                    <a:pt x="1262" y="554"/>
                  </a:cubicBezTo>
                  <a:cubicBezTo>
                    <a:pt x="1137" y="554"/>
                    <a:pt x="1012" y="567"/>
                    <a:pt x="887" y="592"/>
                  </a:cubicBezTo>
                  <a:cubicBezTo>
                    <a:pt x="1237" y="629"/>
                    <a:pt x="1537" y="742"/>
                    <a:pt x="1825" y="854"/>
                  </a:cubicBezTo>
                  <a:cubicBezTo>
                    <a:pt x="1673" y="813"/>
                    <a:pt x="1518" y="794"/>
                    <a:pt x="1363" y="794"/>
                  </a:cubicBezTo>
                  <a:cubicBezTo>
                    <a:pt x="1237" y="794"/>
                    <a:pt x="1111" y="807"/>
                    <a:pt x="987" y="829"/>
                  </a:cubicBezTo>
                  <a:cubicBezTo>
                    <a:pt x="1650" y="904"/>
                    <a:pt x="2162" y="1279"/>
                    <a:pt x="2487" y="1529"/>
                  </a:cubicBezTo>
                  <a:cubicBezTo>
                    <a:pt x="2499" y="1541"/>
                    <a:pt x="2524" y="1554"/>
                    <a:pt x="2537" y="1554"/>
                  </a:cubicBezTo>
                  <a:cubicBezTo>
                    <a:pt x="2499" y="1416"/>
                    <a:pt x="2449" y="1266"/>
                    <a:pt x="2412" y="1129"/>
                  </a:cubicBezTo>
                  <a:cubicBezTo>
                    <a:pt x="2329" y="1058"/>
                    <a:pt x="2247" y="1010"/>
                    <a:pt x="2154" y="963"/>
                  </a:cubicBezTo>
                  <a:lnTo>
                    <a:pt x="2154" y="963"/>
                  </a:lnTo>
                  <a:cubicBezTo>
                    <a:pt x="2195" y="976"/>
                    <a:pt x="2237" y="994"/>
                    <a:pt x="2287" y="1004"/>
                  </a:cubicBezTo>
                  <a:cubicBezTo>
                    <a:pt x="2305" y="1013"/>
                    <a:pt x="2329" y="1022"/>
                    <a:pt x="2354" y="1022"/>
                  </a:cubicBezTo>
                  <a:cubicBezTo>
                    <a:pt x="2365" y="1022"/>
                    <a:pt x="2376" y="1020"/>
                    <a:pt x="2387" y="1016"/>
                  </a:cubicBezTo>
                  <a:cubicBezTo>
                    <a:pt x="2362" y="954"/>
                    <a:pt x="2337" y="879"/>
                    <a:pt x="2324" y="804"/>
                  </a:cubicBezTo>
                  <a:cubicBezTo>
                    <a:pt x="2312" y="792"/>
                    <a:pt x="2312" y="767"/>
                    <a:pt x="2312" y="754"/>
                  </a:cubicBezTo>
                  <a:cubicBezTo>
                    <a:pt x="2112" y="679"/>
                    <a:pt x="1912" y="617"/>
                    <a:pt x="1700" y="579"/>
                  </a:cubicBezTo>
                  <a:cubicBezTo>
                    <a:pt x="1737" y="542"/>
                    <a:pt x="1725" y="467"/>
                    <a:pt x="1687" y="429"/>
                  </a:cubicBezTo>
                  <a:cubicBezTo>
                    <a:pt x="1562" y="379"/>
                    <a:pt x="1425" y="329"/>
                    <a:pt x="1287" y="292"/>
                  </a:cubicBezTo>
                  <a:cubicBezTo>
                    <a:pt x="1300" y="279"/>
                    <a:pt x="1312" y="254"/>
                    <a:pt x="1312" y="217"/>
                  </a:cubicBezTo>
                  <a:cubicBezTo>
                    <a:pt x="1312" y="167"/>
                    <a:pt x="1275" y="129"/>
                    <a:pt x="1225" y="117"/>
                  </a:cubicBezTo>
                  <a:cubicBezTo>
                    <a:pt x="1075" y="54"/>
                    <a:pt x="912" y="17"/>
                    <a:pt x="737" y="4"/>
                  </a:cubicBezTo>
                  <a:cubicBezTo>
                    <a:pt x="712" y="2"/>
                    <a:pt x="686" y="1"/>
                    <a:pt x="6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 name="Google Shape;1303;p5"/>
            <p:cNvSpPr/>
            <p:nvPr/>
          </p:nvSpPr>
          <p:spPr>
            <a:xfrm>
              <a:off x="6415550" y="2236200"/>
              <a:ext cx="25950" cy="16775"/>
            </a:xfrm>
            <a:custGeom>
              <a:avLst/>
              <a:gdLst/>
              <a:ahLst/>
              <a:cxnLst/>
              <a:rect l="l" t="t" r="r" b="b"/>
              <a:pathLst>
                <a:path w="1038" h="671" extrusionOk="0">
                  <a:moveTo>
                    <a:pt x="917" y="0"/>
                  </a:moveTo>
                  <a:cubicBezTo>
                    <a:pt x="879" y="0"/>
                    <a:pt x="842" y="19"/>
                    <a:pt x="825" y="59"/>
                  </a:cubicBezTo>
                  <a:cubicBezTo>
                    <a:pt x="650" y="384"/>
                    <a:pt x="313" y="534"/>
                    <a:pt x="1" y="671"/>
                  </a:cubicBezTo>
                  <a:cubicBezTo>
                    <a:pt x="301" y="621"/>
                    <a:pt x="625" y="583"/>
                    <a:pt x="838" y="359"/>
                  </a:cubicBezTo>
                  <a:cubicBezTo>
                    <a:pt x="913" y="284"/>
                    <a:pt x="1038" y="196"/>
                    <a:pt x="1025" y="84"/>
                  </a:cubicBezTo>
                  <a:cubicBezTo>
                    <a:pt x="1012" y="29"/>
                    <a:pt x="964" y="0"/>
                    <a:pt x="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 name="Google Shape;1304;p5"/>
            <p:cNvSpPr/>
            <p:nvPr/>
          </p:nvSpPr>
          <p:spPr>
            <a:xfrm>
              <a:off x="6424925" y="2222950"/>
              <a:ext cx="17525" cy="19425"/>
            </a:xfrm>
            <a:custGeom>
              <a:avLst/>
              <a:gdLst/>
              <a:ahLst/>
              <a:cxnLst/>
              <a:rect l="l" t="t" r="r" b="b"/>
              <a:pathLst>
                <a:path w="701" h="777" extrusionOk="0">
                  <a:moveTo>
                    <a:pt x="616" y="1"/>
                  </a:moveTo>
                  <a:cubicBezTo>
                    <a:pt x="474" y="1"/>
                    <a:pt x="449" y="290"/>
                    <a:pt x="363" y="376"/>
                  </a:cubicBezTo>
                  <a:cubicBezTo>
                    <a:pt x="288" y="551"/>
                    <a:pt x="163" y="676"/>
                    <a:pt x="1" y="776"/>
                  </a:cubicBezTo>
                  <a:cubicBezTo>
                    <a:pt x="350" y="714"/>
                    <a:pt x="588" y="414"/>
                    <a:pt x="688" y="101"/>
                  </a:cubicBezTo>
                  <a:cubicBezTo>
                    <a:pt x="700" y="64"/>
                    <a:pt x="663" y="14"/>
                    <a:pt x="625" y="1"/>
                  </a:cubicBezTo>
                  <a:cubicBezTo>
                    <a:pt x="622" y="1"/>
                    <a:pt x="619" y="1"/>
                    <a:pt x="6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 name="Google Shape;1305;p5"/>
            <p:cNvSpPr/>
            <p:nvPr/>
          </p:nvSpPr>
          <p:spPr>
            <a:xfrm>
              <a:off x="6424625" y="2165175"/>
              <a:ext cx="32200" cy="60000"/>
            </a:xfrm>
            <a:custGeom>
              <a:avLst/>
              <a:gdLst/>
              <a:ahLst/>
              <a:cxnLst/>
              <a:rect l="l" t="t" r="r" b="b"/>
              <a:pathLst>
                <a:path w="1288" h="2400" extrusionOk="0">
                  <a:moveTo>
                    <a:pt x="0" y="0"/>
                  </a:moveTo>
                  <a:cubicBezTo>
                    <a:pt x="325" y="225"/>
                    <a:pt x="587" y="538"/>
                    <a:pt x="937" y="713"/>
                  </a:cubicBezTo>
                  <a:cubicBezTo>
                    <a:pt x="662" y="613"/>
                    <a:pt x="400" y="488"/>
                    <a:pt x="113" y="313"/>
                  </a:cubicBezTo>
                  <a:lnTo>
                    <a:pt x="113" y="313"/>
                  </a:lnTo>
                  <a:cubicBezTo>
                    <a:pt x="325" y="563"/>
                    <a:pt x="575" y="800"/>
                    <a:pt x="887" y="925"/>
                  </a:cubicBezTo>
                  <a:cubicBezTo>
                    <a:pt x="937" y="950"/>
                    <a:pt x="1012" y="975"/>
                    <a:pt x="1075" y="988"/>
                  </a:cubicBezTo>
                  <a:cubicBezTo>
                    <a:pt x="800" y="975"/>
                    <a:pt x="525" y="888"/>
                    <a:pt x="287" y="750"/>
                  </a:cubicBezTo>
                  <a:lnTo>
                    <a:pt x="287" y="750"/>
                  </a:lnTo>
                  <a:cubicBezTo>
                    <a:pt x="437" y="925"/>
                    <a:pt x="637" y="1063"/>
                    <a:pt x="862" y="1138"/>
                  </a:cubicBezTo>
                  <a:cubicBezTo>
                    <a:pt x="687" y="1175"/>
                    <a:pt x="525" y="1213"/>
                    <a:pt x="350" y="1250"/>
                  </a:cubicBezTo>
                  <a:cubicBezTo>
                    <a:pt x="512" y="1263"/>
                    <a:pt x="675" y="1275"/>
                    <a:pt x="850" y="1275"/>
                  </a:cubicBezTo>
                  <a:cubicBezTo>
                    <a:pt x="800" y="1300"/>
                    <a:pt x="762" y="1325"/>
                    <a:pt x="712" y="1363"/>
                  </a:cubicBezTo>
                  <a:cubicBezTo>
                    <a:pt x="537" y="1488"/>
                    <a:pt x="450" y="1712"/>
                    <a:pt x="325" y="1900"/>
                  </a:cubicBezTo>
                  <a:cubicBezTo>
                    <a:pt x="450" y="1800"/>
                    <a:pt x="550" y="1675"/>
                    <a:pt x="675" y="1575"/>
                  </a:cubicBezTo>
                  <a:cubicBezTo>
                    <a:pt x="737" y="1537"/>
                    <a:pt x="812" y="1500"/>
                    <a:pt x="875" y="1463"/>
                  </a:cubicBezTo>
                  <a:lnTo>
                    <a:pt x="875" y="1463"/>
                  </a:lnTo>
                  <a:cubicBezTo>
                    <a:pt x="637" y="1800"/>
                    <a:pt x="487" y="2125"/>
                    <a:pt x="150" y="2400"/>
                  </a:cubicBezTo>
                  <a:cubicBezTo>
                    <a:pt x="362" y="2337"/>
                    <a:pt x="525" y="2187"/>
                    <a:pt x="687" y="2050"/>
                  </a:cubicBezTo>
                  <a:cubicBezTo>
                    <a:pt x="875" y="1875"/>
                    <a:pt x="1062" y="1687"/>
                    <a:pt x="1162" y="1463"/>
                  </a:cubicBezTo>
                  <a:cubicBezTo>
                    <a:pt x="1175" y="1425"/>
                    <a:pt x="1150" y="1388"/>
                    <a:pt x="1125" y="1363"/>
                  </a:cubicBezTo>
                  <a:cubicBezTo>
                    <a:pt x="1187" y="1350"/>
                    <a:pt x="1237" y="1325"/>
                    <a:pt x="1287" y="1300"/>
                  </a:cubicBezTo>
                  <a:cubicBezTo>
                    <a:pt x="1287" y="1300"/>
                    <a:pt x="1287" y="1288"/>
                    <a:pt x="1287" y="1288"/>
                  </a:cubicBezTo>
                  <a:cubicBezTo>
                    <a:pt x="1062" y="1075"/>
                    <a:pt x="912" y="613"/>
                    <a:pt x="837" y="413"/>
                  </a:cubicBezTo>
                  <a:cubicBezTo>
                    <a:pt x="562" y="263"/>
                    <a:pt x="300" y="8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 name="Google Shape;1306;p5"/>
            <p:cNvSpPr/>
            <p:nvPr/>
          </p:nvSpPr>
          <p:spPr>
            <a:xfrm>
              <a:off x="6407425" y="2127375"/>
              <a:ext cx="30025" cy="18775"/>
            </a:xfrm>
            <a:custGeom>
              <a:avLst/>
              <a:gdLst/>
              <a:ahLst/>
              <a:cxnLst/>
              <a:rect l="l" t="t" r="r" b="b"/>
              <a:pathLst>
                <a:path w="1201" h="751" extrusionOk="0">
                  <a:moveTo>
                    <a:pt x="1" y="0"/>
                  </a:moveTo>
                  <a:cubicBezTo>
                    <a:pt x="263" y="413"/>
                    <a:pt x="726" y="650"/>
                    <a:pt x="1200" y="750"/>
                  </a:cubicBezTo>
                  <a:cubicBezTo>
                    <a:pt x="1175" y="650"/>
                    <a:pt x="1163" y="550"/>
                    <a:pt x="1150" y="450"/>
                  </a:cubicBezTo>
                  <a:cubicBezTo>
                    <a:pt x="1075" y="438"/>
                    <a:pt x="988" y="425"/>
                    <a:pt x="913" y="400"/>
                  </a:cubicBezTo>
                  <a:cubicBezTo>
                    <a:pt x="563" y="338"/>
                    <a:pt x="288" y="2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 name="Google Shape;1307;p5"/>
            <p:cNvSpPr/>
            <p:nvPr/>
          </p:nvSpPr>
          <p:spPr>
            <a:xfrm>
              <a:off x="6411500" y="2125175"/>
              <a:ext cx="24700" cy="10975"/>
            </a:xfrm>
            <a:custGeom>
              <a:avLst/>
              <a:gdLst/>
              <a:ahLst/>
              <a:cxnLst/>
              <a:rect l="l" t="t" r="r" b="b"/>
              <a:pathLst>
                <a:path w="988" h="439" extrusionOk="0">
                  <a:moveTo>
                    <a:pt x="0" y="1"/>
                  </a:moveTo>
                  <a:lnTo>
                    <a:pt x="0" y="1"/>
                  </a:lnTo>
                  <a:cubicBezTo>
                    <a:pt x="275" y="251"/>
                    <a:pt x="613" y="426"/>
                    <a:pt x="975" y="438"/>
                  </a:cubicBezTo>
                  <a:cubicBezTo>
                    <a:pt x="975" y="426"/>
                    <a:pt x="975" y="401"/>
                    <a:pt x="975" y="388"/>
                  </a:cubicBezTo>
                  <a:cubicBezTo>
                    <a:pt x="975" y="313"/>
                    <a:pt x="975" y="251"/>
                    <a:pt x="987" y="188"/>
                  </a:cubicBezTo>
                  <a:cubicBezTo>
                    <a:pt x="650" y="188"/>
                    <a:pt x="313" y="1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 name="Google Shape;1308;p5"/>
            <p:cNvSpPr/>
            <p:nvPr/>
          </p:nvSpPr>
          <p:spPr>
            <a:xfrm>
              <a:off x="6414300" y="2114550"/>
              <a:ext cx="23775" cy="7850"/>
            </a:xfrm>
            <a:custGeom>
              <a:avLst/>
              <a:gdLst/>
              <a:ahLst/>
              <a:cxnLst/>
              <a:rect l="l" t="t" r="r" b="b"/>
              <a:pathLst>
                <a:path w="951" h="314" extrusionOk="0">
                  <a:moveTo>
                    <a:pt x="1" y="1"/>
                  </a:moveTo>
                  <a:cubicBezTo>
                    <a:pt x="251" y="188"/>
                    <a:pt x="588" y="288"/>
                    <a:pt x="913" y="313"/>
                  </a:cubicBezTo>
                  <a:cubicBezTo>
                    <a:pt x="925" y="263"/>
                    <a:pt x="938" y="201"/>
                    <a:pt x="950" y="151"/>
                  </a:cubicBezTo>
                  <a:cubicBezTo>
                    <a:pt x="875" y="151"/>
                    <a:pt x="788" y="138"/>
                    <a:pt x="713" y="126"/>
                  </a:cubicBezTo>
                  <a:lnTo>
                    <a:pt x="738" y="126"/>
                  </a:lnTo>
                  <a:cubicBezTo>
                    <a:pt x="513" y="101"/>
                    <a:pt x="251" y="1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 name="Google Shape;1309;p5"/>
            <p:cNvSpPr/>
            <p:nvPr/>
          </p:nvSpPr>
          <p:spPr>
            <a:xfrm>
              <a:off x="6413050" y="2119250"/>
              <a:ext cx="24075" cy="9075"/>
            </a:xfrm>
            <a:custGeom>
              <a:avLst/>
              <a:gdLst/>
              <a:ahLst/>
              <a:cxnLst/>
              <a:rect l="l" t="t" r="r" b="b"/>
              <a:pathLst>
                <a:path w="963" h="363" extrusionOk="0">
                  <a:moveTo>
                    <a:pt x="1" y="0"/>
                  </a:moveTo>
                  <a:cubicBezTo>
                    <a:pt x="251" y="238"/>
                    <a:pt x="588" y="350"/>
                    <a:pt x="925" y="363"/>
                  </a:cubicBezTo>
                  <a:cubicBezTo>
                    <a:pt x="938" y="288"/>
                    <a:pt x="950" y="213"/>
                    <a:pt x="963" y="125"/>
                  </a:cubicBezTo>
                  <a:lnTo>
                    <a:pt x="963" y="125"/>
                  </a:lnTo>
                  <a:cubicBezTo>
                    <a:pt x="880" y="132"/>
                    <a:pt x="795" y="136"/>
                    <a:pt x="711" y="136"/>
                  </a:cubicBezTo>
                  <a:cubicBezTo>
                    <a:pt x="467" y="136"/>
                    <a:pt x="224" y="1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 name="Google Shape;1310;p5"/>
            <p:cNvSpPr/>
            <p:nvPr/>
          </p:nvSpPr>
          <p:spPr>
            <a:xfrm>
              <a:off x="6409300" y="2209600"/>
              <a:ext cx="12475" cy="9950"/>
            </a:xfrm>
            <a:custGeom>
              <a:avLst/>
              <a:gdLst/>
              <a:ahLst/>
              <a:cxnLst/>
              <a:rect l="l" t="t" r="r" b="b"/>
              <a:pathLst>
                <a:path w="499" h="398" extrusionOk="0">
                  <a:moveTo>
                    <a:pt x="434" y="0"/>
                  </a:moveTo>
                  <a:cubicBezTo>
                    <a:pt x="423" y="0"/>
                    <a:pt x="411" y="3"/>
                    <a:pt x="401" y="10"/>
                  </a:cubicBezTo>
                  <a:cubicBezTo>
                    <a:pt x="251" y="110"/>
                    <a:pt x="176" y="323"/>
                    <a:pt x="1" y="398"/>
                  </a:cubicBezTo>
                  <a:cubicBezTo>
                    <a:pt x="188" y="385"/>
                    <a:pt x="326" y="198"/>
                    <a:pt x="438" y="110"/>
                  </a:cubicBezTo>
                  <a:lnTo>
                    <a:pt x="438" y="110"/>
                  </a:lnTo>
                  <a:cubicBezTo>
                    <a:pt x="434" y="114"/>
                    <a:pt x="433" y="116"/>
                    <a:pt x="434" y="116"/>
                  </a:cubicBezTo>
                  <a:cubicBezTo>
                    <a:pt x="439" y="116"/>
                    <a:pt x="499" y="69"/>
                    <a:pt x="488" y="48"/>
                  </a:cubicBezTo>
                  <a:cubicBezTo>
                    <a:pt x="488" y="21"/>
                    <a:pt x="462" y="0"/>
                    <a:pt x="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 name="Google Shape;1311;p5"/>
            <p:cNvSpPr/>
            <p:nvPr/>
          </p:nvSpPr>
          <p:spPr>
            <a:xfrm>
              <a:off x="6404625" y="2204575"/>
              <a:ext cx="22000" cy="5575"/>
            </a:xfrm>
            <a:custGeom>
              <a:avLst/>
              <a:gdLst/>
              <a:ahLst/>
              <a:cxnLst/>
              <a:rect l="l" t="t" r="r" b="b"/>
              <a:pathLst>
                <a:path w="880" h="223" extrusionOk="0">
                  <a:moveTo>
                    <a:pt x="772" y="0"/>
                  </a:moveTo>
                  <a:cubicBezTo>
                    <a:pt x="757" y="0"/>
                    <a:pt x="741" y="4"/>
                    <a:pt x="725" y="11"/>
                  </a:cubicBezTo>
                  <a:cubicBezTo>
                    <a:pt x="509" y="68"/>
                    <a:pt x="303" y="177"/>
                    <a:pt x="69" y="177"/>
                  </a:cubicBezTo>
                  <a:cubicBezTo>
                    <a:pt x="47" y="177"/>
                    <a:pt x="24" y="176"/>
                    <a:pt x="0" y="174"/>
                  </a:cubicBezTo>
                  <a:lnTo>
                    <a:pt x="0" y="174"/>
                  </a:lnTo>
                  <a:cubicBezTo>
                    <a:pt x="95" y="209"/>
                    <a:pt x="192" y="222"/>
                    <a:pt x="290" y="222"/>
                  </a:cubicBezTo>
                  <a:cubicBezTo>
                    <a:pt x="398" y="222"/>
                    <a:pt x="507" y="206"/>
                    <a:pt x="613" y="186"/>
                  </a:cubicBezTo>
                  <a:cubicBezTo>
                    <a:pt x="688" y="161"/>
                    <a:pt x="788" y="174"/>
                    <a:pt x="850" y="111"/>
                  </a:cubicBezTo>
                  <a:cubicBezTo>
                    <a:pt x="880" y="52"/>
                    <a:pt x="831" y="0"/>
                    <a:pt x="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 name="Google Shape;1312;p5"/>
            <p:cNvSpPr/>
            <p:nvPr/>
          </p:nvSpPr>
          <p:spPr>
            <a:xfrm>
              <a:off x="6405550" y="2195100"/>
              <a:ext cx="26575" cy="10425"/>
            </a:xfrm>
            <a:custGeom>
              <a:avLst/>
              <a:gdLst/>
              <a:ahLst/>
              <a:cxnLst/>
              <a:rect l="l" t="t" r="r" b="b"/>
              <a:pathLst>
                <a:path w="1063" h="417" extrusionOk="0">
                  <a:moveTo>
                    <a:pt x="939" y="1"/>
                  </a:moveTo>
                  <a:cubicBezTo>
                    <a:pt x="890" y="1"/>
                    <a:pt x="856" y="33"/>
                    <a:pt x="813" y="66"/>
                  </a:cubicBezTo>
                  <a:cubicBezTo>
                    <a:pt x="538" y="228"/>
                    <a:pt x="313" y="340"/>
                    <a:pt x="1" y="415"/>
                  </a:cubicBezTo>
                  <a:cubicBezTo>
                    <a:pt x="28" y="416"/>
                    <a:pt x="56" y="417"/>
                    <a:pt x="83" y="417"/>
                  </a:cubicBezTo>
                  <a:cubicBezTo>
                    <a:pt x="396" y="417"/>
                    <a:pt x="724" y="350"/>
                    <a:pt x="988" y="178"/>
                  </a:cubicBezTo>
                  <a:cubicBezTo>
                    <a:pt x="1063" y="141"/>
                    <a:pt x="1050" y="16"/>
                    <a:pt x="963" y="3"/>
                  </a:cubicBezTo>
                  <a:cubicBezTo>
                    <a:pt x="955" y="1"/>
                    <a:pt x="947" y="1"/>
                    <a:pt x="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 name="Google Shape;1313;p5"/>
            <p:cNvSpPr/>
            <p:nvPr/>
          </p:nvSpPr>
          <p:spPr>
            <a:xfrm>
              <a:off x="6407425" y="2193400"/>
              <a:ext cx="18525" cy="8350"/>
            </a:xfrm>
            <a:custGeom>
              <a:avLst/>
              <a:gdLst/>
              <a:ahLst/>
              <a:cxnLst/>
              <a:rect l="l" t="t" r="r" b="b"/>
              <a:pathLst>
                <a:path w="741" h="334" extrusionOk="0">
                  <a:moveTo>
                    <a:pt x="656" y="1"/>
                  </a:moveTo>
                  <a:cubicBezTo>
                    <a:pt x="629" y="1"/>
                    <a:pt x="598" y="15"/>
                    <a:pt x="576" y="46"/>
                  </a:cubicBezTo>
                  <a:cubicBezTo>
                    <a:pt x="451" y="146"/>
                    <a:pt x="188" y="271"/>
                    <a:pt x="1" y="334"/>
                  </a:cubicBezTo>
                  <a:cubicBezTo>
                    <a:pt x="251" y="309"/>
                    <a:pt x="513" y="271"/>
                    <a:pt x="701" y="109"/>
                  </a:cubicBezTo>
                  <a:cubicBezTo>
                    <a:pt x="741" y="45"/>
                    <a:pt x="704" y="1"/>
                    <a:pt x="6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 name="Google Shape;1314;p5"/>
            <p:cNvSpPr/>
            <p:nvPr/>
          </p:nvSpPr>
          <p:spPr>
            <a:xfrm>
              <a:off x="6409300" y="2183925"/>
              <a:ext cx="18200" cy="11900"/>
            </a:xfrm>
            <a:custGeom>
              <a:avLst/>
              <a:gdLst/>
              <a:ahLst/>
              <a:cxnLst/>
              <a:rect l="l" t="t" r="r" b="b"/>
              <a:pathLst>
                <a:path w="728" h="476" extrusionOk="0">
                  <a:moveTo>
                    <a:pt x="633" y="0"/>
                  </a:moveTo>
                  <a:cubicBezTo>
                    <a:pt x="610" y="0"/>
                    <a:pt x="585" y="14"/>
                    <a:pt x="563" y="50"/>
                  </a:cubicBezTo>
                  <a:cubicBezTo>
                    <a:pt x="388" y="238"/>
                    <a:pt x="226" y="375"/>
                    <a:pt x="1" y="475"/>
                  </a:cubicBezTo>
                  <a:cubicBezTo>
                    <a:pt x="238" y="438"/>
                    <a:pt x="463" y="325"/>
                    <a:pt x="638" y="150"/>
                  </a:cubicBezTo>
                  <a:cubicBezTo>
                    <a:pt x="727" y="88"/>
                    <a:pt x="689" y="0"/>
                    <a:pt x="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 name="Google Shape;1315;p5"/>
            <p:cNvSpPr/>
            <p:nvPr/>
          </p:nvSpPr>
          <p:spPr>
            <a:xfrm>
              <a:off x="6408675" y="2178575"/>
              <a:ext cx="14000" cy="11300"/>
            </a:xfrm>
            <a:custGeom>
              <a:avLst/>
              <a:gdLst/>
              <a:ahLst/>
              <a:cxnLst/>
              <a:rect l="l" t="t" r="r" b="b"/>
              <a:pathLst>
                <a:path w="560" h="452" extrusionOk="0">
                  <a:moveTo>
                    <a:pt x="505" y="1"/>
                  </a:moveTo>
                  <a:cubicBezTo>
                    <a:pt x="495" y="1"/>
                    <a:pt x="485" y="5"/>
                    <a:pt x="476" y="14"/>
                  </a:cubicBezTo>
                  <a:cubicBezTo>
                    <a:pt x="413" y="89"/>
                    <a:pt x="413" y="127"/>
                    <a:pt x="326" y="202"/>
                  </a:cubicBezTo>
                  <a:cubicBezTo>
                    <a:pt x="213" y="302"/>
                    <a:pt x="138" y="389"/>
                    <a:pt x="1" y="452"/>
                  </a:cubicBezTo>
                  <a:cubicBezTo>
                    <a:pt x="213" y="414"/>
                    <a:pt x="463" y="277"/>
                    <a:pt x="551" y="64"/>
                  </a:cubicBezTo>
                  <a:cubicBezTo>
                    <a:pt x="560" y="36"/>
                    <a:pt x="534"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 name="Google Shape;1316;p5"/>
            <p:cNvSpPr/>
            <p:nvPr/>
          </p:nvSpPr>
          <p:spPr>
            <a:xfrm>
              <a:off x="6404300" y="2173950"/>
              <a:ext cx="15350" cy="6175"/>
            </a:xfrm>
            <a:custGeom>
              <a:avLst/>
              <a:gdLst/>
              <a:ahLst/>
              <a:cxnLst/>
              <a:rect l="l" t="t" r="r" b="b"/>
              <a:pathLst>
                <a:path w="614" h="247" extrusionOk="0">
                  <a:moveTo>
                    <a:pt x="569" y="1"/>
                  </a:moveTo>
                  <a:cubicBezTo>
                    <a:pt x="548" y="1"/>
                    <a:pt x="525" y="13"/>
                    <a:pt x="513" y="37"/>
                  </a:cubicBezTo>
                  <a:cubicBezTo>
                    <a:pt x="351" y="137"/>
                    <a:pt x="201" y="212"/>
                    <a:pt x="1" y="224"/>
                  </a:cubicBezTo>
                  <a:cubicBezTo>
                    <a:pt x="54" y="240"/>
                    <a:pt x="109" y="247"/>
                    <a:pt x="164" y="247"/>
                  </a:cubicBezTo>
                  <a:cubicBezTo>
                    <a:pt x="288" y="247"/>
                    <a:pt x="413" y="210"/>
                    <a:pt x="526" y="149"/>
                  </a:cubicBezTo>
                  <a:cubicBezTo>
                    <a:pt x="563" y="124"/>
                    <a:pt x="613" y="99"/>
                    <a:pt x="613" y="49"/>
                  </a:cubicBezTo>
                  <a:cubicBezTo>
                    <a:pt x="613" y="16"/>
                    <a:pt x="592" y="1"/>
                    <a:pt x="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 name="Google Shape;1317;p5"/>
            <p:cNvSpPr/>
            <p:nvPr/>
          </p:nvSpPr>
          <p:spPr>
            <a:xfrm>
              <a:off x="6398375" y="2169200"/>
              <a:ext cx="22700" cy="5900"/>
            </a:xfrm>
            <a:custGeom>
              <a:avLst/>
              <a:gdLst/>
              <a:ahLst/>
              <a:cxnLst/>
              <a:rect l="l" t="t" r="r" b="b"/>
              <a:pathLst>
                <a:path w="908" h="236" extrusionOk="0">
                  <a:moveTo>
                    <a:pt x="798" y="1"/>
                  </a:moveTo>
                  <a:cubicBezTo>
                    <a:pt x="771" y="1"/>
                    <a:pt x="737" y="12"/>
                    <a:pt x="700" y="39"/>
                  </a:cubicBezTo>
                  <a:cubicBezTo>
                    <a:pt x="566" y="95"/>
                    <a:pt x="293" y="181"/>
                    <a:pt x="76" y="181"/>
                  </a:cubicBezTo>
                  <a:cubicBezTo>
                    <a:pt x="50" y="181"/>
                    <a:pt x="25" y="179"/>
                    <a:pt x="0" y="177"/>
                  </a:cubicBezTo>
                  <a:lnTo>
                    <a:pt x="0" y="177"/>
                  </a:lnTo>
                  <a:cubicBezTo>
                    <a:pt x="113" y="216"/>
                    <a:pt x="233" y="235"/>
                    <a:pt x="353" y="235"/>
                  </a:cubicBezTo>
                  <a:cubicBezTo>
                    <a:pt x="499" y="235"/>
                    <a:pt x="645" y="207"/>
                    <a:pt x="775" y="152"/>
                  </a:cubicBezTo>
                  <a:cubicBezTo>
                    <a:pt x="907" y="105"/>
                    <a:pt x="883" y="1"/>
                    <a:pt x="7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 name="Google Shape;1318;p5"/>
            <p:cNvSpPr/>
            <p:nvPr/>
          </p:nvSpPr>
          <p:spPr>
            <a:xfrm>
              <a:off x="6398675" y="2168650"/>
              <a:ext cx="10650" cy="1800"/>
            </a:xfrm>
            <a:custGeom>
              <a:avLst/>
              <a:gdLst/>
              <a:ahLst/>
              <a:cxnLst/>
              <a:rect l="l" t="t" r="r" b="b"/>
              <a:pathLst>
                <a:path w="426" h="72" extrusionOk="0">
                  <a:moveTo>
                    <a:pt x="394" y="0"/>
                  </a:moveTo>
                  <a:cubicBezTo>
                    <a:pt x="379" y="0"/>
                    <a:pt x="359" y="11"/>
                    <a:pt x="351" y="11"/>
                  </a:cubicBezTo>
                  <a:cubicBezTo>
                    <a:pt x="289" y="20"/>
                    <a:pt x="196" y="29"/>
                    <a:pt x="107" y="29"/>
                  </a:cubicBezTo>
                  <a:cubicBezTo>
                    <a:pt x="70" y="29"/>
                    <a:pt x="34" y="28"/>
                    <a:pt x="1" y="24"/>
                  </a:cubicBezTo>
                  <a:lnTo>
                    <a:pt x="1" y="24"/>
                  </a:lnTo>
                  <a:cubicBezTo>
                    <a:pt x="100" y="51"/>
                    <a:pt x="199" y="71"/>
                    <a:pt x="298" y="71"/>
                  </a:cubicBezTo>
                  <a:cubicBezTo>
                    <a:pt x="336" y="71"/>
                    <a:pt x="375" y="68"/>
                    <a:pt x="413" y="61"/>
                  </a:cubicBezTo>
                  <a:cubicBezTo>
                    <a:pt x="426" y="49"/>
                    <a:pt x="426" y="24"/>
                    <a:pt x="413" y="11"/>
                  </a:cubicBezTo>
                  <a:cubicBezTo>
                    <a:pt x="409" y="3"/>
                    <a:pt x="402" y="0"/>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 name="Google Shape;1319;p5"/>
            <p:cNvSpPr/>
            <p:nvPr/>
          </p:nvSpPr>
          <p:spPr>
            <a:xfrm>
              <a:off x="6384625" y="2152575"/>
              <a:ext cx="26575" cy="16050"/>
            </a:xfrm>
            <a:custGeom>
              <a:avLst/>
              <a:gdLst/>
              <a:ahLst/>
              <a:cxnLst/>
              <a:rect l="l" t="t" r="r" b="b"/>
              <a:pathLst>
                <a:path w="1063" h="642" extrusionOk="0">
                  <a:moveTo>
                    <a:pt x="164" y="1"/>
                  </a:moveTo>
                  <a:cubicBezTo>
                    <a:pt x="117" y="1"/>
                    <a:pt x="71" y="6"/>
                    <a:pt x="25" y="17"/>
                  </a:cubicBezTo>
                  <a:cubicBezTo>
                    <a:pt x="238" y="42"/>
                    <a:pt x="425" y="154"/>
                    <a:pt x="625" y="242"/>
                  </a:cubicBezTo>
                  <a:cubicBezTo>
                    <a:pt x="375" y="192"/>
                    <a:pt x="100" y="154"/>
                    <a:pt x="38" y="130"/>
                  </a:cubicBezTo>
                  <a:lnTo>
                    <a:pt x="38" y="130"/>
                  </a:lnTo>
                  <a:cubicBezTo>
                    <a:pt x="263" y="254"/>
                    <a:pt x="513" y="342"/>
                    <a:pt x="763" y="442"/>
                  </a:cubicBezTo>
                  <a:cubicBezTo>
                    <a:pt x="513" y="379"/>
                    <a:pt x="225" y="367"/>
                    <a:pt x="0" y="242"/>
                  </a:cubicBezTo>
                  <a:lnTo>
                    <a:pt x="0" y="242"/>
                  </a:lnTo>
                  <a:cubicBezTo>
                    <a:pt x="213" y="442"/>
                    <a:pt x="600" y="567"/>
                    <a:pt x="875" y="642"/>
                  </a:cubicBezTo>
                  <a:cubicBezTo>
                    <a:pt x="948" y="630"/>
                    <a:pt x="962" y="535"/>
                    <a:pt x="917" y="495"/>
                  </a:cubicBezTo>
                  <a:lnTo>
                    <a:pt x="917" y="495"/>
                  </a:lnTo>
                  <a:cubicBezTo>
                    <a:pt x="923" y="499"/>
                    <a:pt x="930" y="501"/>
                    <a:pt x="938" y="501"/>
                  </a:cubicBezTo>
                  <a:cubicBezTo>
                    <a:pt x="947" y="501"/>
                    <a:pt x="956" y="498"/>
                    <a:pt x="963" y="492"/>
                  </a:cubicBezTo>
                  <a:cubicBezTo>
                    <a:pt x="1063" y="392"/>
                    <a:pt x="938" y="329"/>
                    <a:pt x="738" y="267"/>
                  </a:cubicBezTo>
                  <a:cubicBezTo>
                    <a:pt x="750" y="267"/>
                    <a:pt x="763" y="254"/>
                    <a:pt x="775" y="242"/>
                  </a:cubicBezTo>
                  <a:cubicBezTo>
                    <a:pt x="813" y="154"/>
                    <a:pt x="688" y="142"/>
                    <a:pt x="638" y="117"/>
                  </a:cubicBezTo>
                  <a:cubicBezTo>
                    <a:pt x="493" y="59"/>
                    <a:pt x="325"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 name="Google Shape;1320;p5"/>
            <p:cNvSpPr/>
            <p:nvPr/>
          </p:nvSpPr>
          <p:spPr>
            <a:xfrm>
              <a:off x="6384300" y="2147925"/>
              <a:ext cx="16600" cy="5400"/>
            </a:xfrm>
            <a:custGeom>
              <a:avLst/>
              <a:gdLst/>
              <a:ahLst/>
              <a:cxnLst/>
              <a:rect l="l" t="t" r="r" b="b"/>
              <a:pathLst>
                <a:path w="664" h="216" extrusionOk="0">
                  <a:moveTo>
                    <a:pt x="155" y="0"/>
                  </a:moveTo>
                  <a:cubicBezTo>
                    <a:pt x="103" y="0"/>
                    <a:pt x="51" y="8"/>
                    <a:pt x="1" y="28"/>
                  </a:cubicBezTo>
                  <a:cubicBezTo>
                    <a:pt x="14" y="26"/>
                    <a:pt x="28" y="26"/>
                    <a:pt x="41" y="26"/>
                  </a:cubicBezTo>
                  <a:cubicBezTo>
                    <a:pt x="127" y="26"/>
                    <a:pt x="211" y="58"/>
                    <a:pt x="276" y="91"/>
                  </a:cubicBezTo>
                  <a:cubicBezTo>
                    <a:pt x="388" y="128"/>
                    <a:pt x="501" y="191"/>
                    <a:pt x="613" y="216"/>
                  </a:cubicBezTo>
                  <a:cubicBezTo>
                    <a:pt x="638" y="216"/>
                    <a:pt x="663" y="178"/>
                    <a:pt x="651" y="153"/>
                  </a:cubicBezTo>
                  <a:cubicBezTo>
                    <a:pt x="601" y="91"/>
                    <a:pt x="476" y="78"/>
                    <a:pt x="388" y="41"/>
                  </a:cubicBezTo>
                  <a:cubicBezTo>
                    <a:pt x="313" y="18"/>
                    <a:pt x="234"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 name="Google Shape;1321;p5"/>
            <p:cNvSpPr/>
            <p:nvPr/>
          </p:nvSpPr>
          <p:spPr>
            <a:xfrm>
              <a:off x="6390250" y="2146425"/>
              <a:ext cx="8150" cy="2750"/>
            </a:xfrm>
            <a:custGeom>
              <a:avLst/>
              <a:gdLst/>
              <a:ahLst/>
              <a:cxnLst/>
              <a:rect l="l" t="t" r="r" b="b"/>
              <a:pathLst>
                <a:path w="326" h="110" extrusionOk="0">
                  <a:moveTo>
                    <a:pt x="0" y="1"/>
                  </a:moveTo>
                  <a:cubicBezTo>
                    <a:pt x="113" y="26"/>
                    <a:pt x="175" y="63"/>
                    <a:pt x="288" y="101"/>
                  </a:cubicBezTo>
                  <a:cubicBezTo>
                    <a:pt x="294" y="107"/>
                    <a:pt x="300" y="110"/>
                    <a:pt x="305" y="110"/>
                  </a:cubicBezTo>
                  <a:cubicBezTo>
                    <a:pt x="310" y="110"/>
                    <a:pt x="313" y="107"/>
                    <a:pt x="313" y="101"/>
                  </a:cubicBezTo>
                  <a:cubicBezTo>
                    <a:pt x="325" y="88"/>
                    <a:pt x="325" y="76"/>
                    <a:pt x="313" y="63"/>
                  </a:cubicBezTo>
                  <a:cubicBezTo>
                    <a:pt x="213" y="26"/>
                    <a:pt x="10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 name="Google Shape;1322;p5"/>
            <p:cNvSpPr/>
            <p:nvPr/>
          </p:nvSpPr>
          <p:spPr>
            <a:xfrm>
              <a:off x="6453350" y="2367625"/>
              <a:ext cx="189975" cy="79500"/>
            </a:xfrm>
            <a:custGeom>
              <a:avLst/>
              <a:gdLst/>
              <a:ahLst/>
              <a:cxnLst/>
              <a:rect l="l" t="t" r="r" b="b"/>
              <a:pathLst>
                <a:path w="7599" h="3180" extrusionOk="0">
                  <a:moveTo>
                    <a:pt x="7599" y="0"/>
                  </a:moveTo>
                  <a:cubicBezTo>
                    <a:pt x="5299" y="1275"/>
                    <a:pt x="2838" y="2112"/>
                    <a:pt x="276" y="2837"/>
                  </a:cubicBezTo>
                  <a:cubicBezTo>
                    <a:pt x="188" y="2912"/>
                    <a:pt x="101" y="2974"/>
                    <a:pt x="13" y="3024"/>
                  </a:cubicBezTo>
                  <a:cubicBezTo>
                    <a:pt x="1" y="3074"/>
                    <a:pt x="26" y="3137"/>
                    <a:pt x="101" y="3174"/>
                  </a:cubicBezTo>
                  <a:cubicBezTo>
                    <a:pt x="125" y="3178"/>
                    <a:pt x="149" y="3180"/>
                    <a:pt x="174" y="3180"/>
                  </a:cubicBezTo>
                  <a:cubicBezTo>
                    <a:pt x="389" y="3180"/>
                    <a:pt x="614" y="3046"/>
                    <a:pt x="838" y="3012"/>
                  </a:cubicBezTo>
                  <a:cubicBezTo>
                    <a:pt x="1413" y="2862"/>
                    <a:pt x="2000" y="2712"/>
                    <a:pt x="2575" y="2512"/>
                  </a:cubicBezTo>
                  <a:cubicBezTo>
                    <a:pt x="4362" y="1925"/>
                    <a:pt x="6024" y="1025"/>
                    <a:pt x="75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 name="Google Shape;1323;p5"/>
            <p:cNvSpPr/>
            <p:nvPr/>
          </p:nvSpPr>
          <p:spPr>
            <a:xfrm>
              <a:off x="6466800" y="2376675"/>
              <a:ext cx="136225" cy="57950"/>
            </a:xfrm>
            <a:custGeom>
              <a:avLst/>
              <a:gdLst/>
              <a:ahLst/>
              <a:cxnLst/>
              <a:rect l="l" t="t" r="r" b="b"/>
              <a:pathLst>
                <a:path w="5449" h="2318" extrusionOk="0">
                  <a:moveTo>
                    <a:pt x="5449" y="1"/>
                  </a:moveTo>
                  <a:lnTo>
                    <a:pt x="5449" y="1"/>
                  </a:lnTo>
                  <a:cubicBezTo>
                    <a:pt x="3999" y="713"/>
                    <a:pt x="2412" y="1238"/>
                    <a:pt x="837" y="1675"/>
                  </a:cubicBezTo>
                  <a:cubicBezTo>
                    <a:pt x="762" y="1738"/>
                    <a:pt x="687" y="1800"/>
                    <a:pt x="600" y="1863"/>
                  </a:cubicBezTo>
                  <a:cubicBezTo>
                    <a:pt x="450" y="1963"/>
                    <a:pt x="313" y="2100"/>
                    <a:pt x="150" y="2200"/>
                  </a:cubicBezTo>
                  <a:cubicBezTo>
                    <a:pt x="100" y="2238"/>
                    <a:pt x="50" y="2275"/>
                    <a:pt x="0" y="2300"/>
                  </a:cubicBezTo>
                  <a:cubicBezTo>
                    <a:pt x="28" y="2311"/>
                    <a:pt x="56" y="2317"/>
                    <a:pt x="86" y="2317"/>
                  </a:cubicBezTo>
                  <a:cubicBezTo>
                    <a:pt x="121" y="2317"/>
                    <a:pt x="159" y="2308"/>
                    <a:pt x="200" y="2288"/>
                  </a:cubicBezTo>
                  <a:cubicBezTo>
                    <a:pt x="2050" y="1800"/>
                    <a:pt x="3812" y="988"/>
                    <a:pt x="5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 name="Google Shape;1324;p5"/>
            <p:cNvSpPr/>
            <p:nvPr/>
          </p:nvSpPr>
          <p:spPr>
            <a:xfrm>
              <a:off x="6492100" y="2366050"/>
              <a:ext cx="69375" cy="34400"/>
            </a:xfrm>
            <a:custGeom>
              <a:avLst/>
              <a:gdLst/>
              <a:ahLst/>
              <a:cxnLst/>
              <a:rect l="l" t="t" r="r" b="b"/>
              <a:pathLst>
                <a:path w="2775" h="1376" extrusionOk="0">
                  <a:moveTo>
                    <a:pt x="2775" y="1"/>
                  </a:moveTo>
                  <a:lnTo>
                    <a:pt x="2775" y="1"/>
                  </a:lnTo>
                  <a:cubicBezTo>
                    <a:pt x="2000" y="438"/>
                    <a:pt x="1138" y="726"/>
                    <a:pt x="250" y="951"/>
                  </a:cubicBezTo>
                  <a:cubicBezTo>
                    <a:pt x="238" y="1063"/>
                    <a:pt x="200" y="1163"/>
                    <a:pt x="138" y="1250"/>
                  </a:cubicBezTo>
                  <a:cubicBezTo>
                    <a:pt x="113" y="1300"/>
                    <a:pt x="63" y="1338"/>
                    <a:pt x="0" y="1350"/>
                  </a:cubicBezTo>
                  <a:cubicBezTo>
                    <a:pt x="0" y="1363"/>
                    <a:pt x="13" y="1375"/>
                    <a:pt x="13" y="1375"/>
                  </a:cubicBezTo>
                  <a:cubicBezTo>
                    <a:pt x="975" y="1038"/>
                    <a:pt x="1962" y="638"/>
                    <a:pt x="27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 name="Google Shape;1325;p5"/>
            <p:cNvSpPr/>
            <p:nvPr/>
          </p:nvSpPr>
          <p:spPr>
            <a:xfrm>
              <a:off x="6490850" y="2372300"/>
              <a:ext cx="92175" cy="40950"/>
            </a:xfrm>
            <a:custGeom>
              <a:avLst/>
              <a:gdLst/>
              <a:ahLst/>
              <a:cxnLst/>
              <a:rect l="l" t="t" r="r" b="b"/>
              <a:pathLst>
                <a:path w="3687" h="1638" extrusionOk="0">
                  <a:moveTo>
                    <a:pt x="3687" y="1"/>
                  </a:moveTo>
                  <a:lnTo>
                    <a:pt x="3687" y="1"/>
                  </a:lnTo>
                  <a:cubicBezTo>
                    <a:pt x="2525" y="651"/>
                    <a:pt x="1313" y="1000"/>
                    <a:pt x="63" y="1238"/>
                  </a:cubicBezTo>
                  <a:cubicBezTo>
                    <a:pt x="63" y="1363"/>
                    <a:pt x="50" y="1475"/>
                    <a:pt x="25" y="1588"/>
                  </a:cubicBezTo>
                  <a:cubicBezTo>
                    <a:pt x="13" y="1613"/>
                    <a:pt x="0" y="1625"/>
                    <a:pt x="0" y="1638"/>
                  </a:cubicBezTo>
                  <a:cubicBezTo>
                    <a:pt x="1313" y="1325"/>
                    <a:pt x="2575" y="775"/>
                    <a:pt x="36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 name="Google Shape;1326;p5"/>
            <p:cNvSpPr/>
            <p:nvPr/>
          </p:nvSpPr>
          <p:spPr>
            <a:xfrm>
              <a:off x="6418375" y="2411050"/>
              <a:ext cx="17500" cy="6275"/>
            </a:xfrm>
            <a:custGeom>
              <a:avLst/>
              <a:gdLst/>
              <a:ahLst/>
              <a:cxnLst/>
              <a:rect l="l" t="t" r="r" b="b"/>
              <a:pathLst>
                <a:path w="700" h="251" extrusionOk="0">
                  <a:moveTo>
                    <a:pt x="700" y="0"/>
                  </a:moveTo>
                  <a:cubicBezTo>
                    <a:pt x="612" y="0"/>
                    <a:pt x="537" y="13"/>
                    <a:pt x="450" y="25"/>
                  </a:cubicBezTo>
                  <a:cubicBezTo>
                    <a:pt x="338" y="38"/>
                    <a:pt x="225" y="25"/>
                    <a:pt x="113" y="63"/>
                  </a:cubicBezTo>
                  <a:cubicBezTo>
                    <a:pt x="50" y="88"/>
                    <a:pt x="13" y="150"/>
                    <a:pt x="0" y="200"/>
                  </a:cubicBezTo>
                  <a:cubicBezTo>
                    <a:pt x="13" y="213"/>
                    <a:pt x="13" y="213"/>
                    <a:pt x="25" y="213"/>
                  </a:cubicBezTo>
                  <a:cubicBezTo>
                    <a:pt x="55" y="240"/>
                    <a:pt x="94" y="250"/>
                    <a:pt x="136" y="250"/>
                  </a:cubicBezTo>
                  <a:cubicBezTo>
                    <a:pt x="251" y="250"/>
                    <a:pt x="396" y="171"/>
                    <a:pt x="487" y="125"/>
                  </a:cubicBezTo>
                  <a:cubicBezTo>
                    <a:pt x="562" y="88"/>
                    <a:pt x="637" y="50"/>
                    <a:pt x="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 name="Google Shape;1327;p5"/>
            <p:cNvSpPr/>
            <p:nvPr/>
          </p:nvSpPr>
          <p:spPr>
            <a:xfrm>
              <a:off x="6498025" y="2357925"/>
              <a:ext cx="55650" cy="25025"/>
            </a:xfrm>
            <a:custGeom>
              <a:avLst/>
              <a:gdLst/>
              <a:ahLst/>
              <a:cxnLst/>
              <a:rect l="l" t="t" r="r" b="b"/>
              <a:pathLst>
                <a:path w="2226" h="1001" extrusionOk="0">
                  <a:moveTo>
                    <a:pt x="2225" y="1"/>
                  </a:moveTo>
                  <a:lnTo>
                    <a:pt x="2225" y="1"/>
                  </a:lnTo>
                  <a:cubicBezTo>
                    <a:pt x="1538" y="313"/>
                    <a:pt x="826" y="526"/>
                    <a:pt x="101" y="701"/>
                  </a:cubicBezTo>
                  <a:cubicBezTo>
                    <a:pt x="76" y="776"/>
                    <a:pt x="38" y="851"/>
                    <a:pt x="1" y="926"/>
                  </a:cubicBezTo>
                  <a:cubicBezTo>
                    <a:pt x="1" y="951"/>
                    <a:pt x="13" y="963"/>
                    <a:pt x="13" y="976"/>
                  </a:cubicBezTo>
                  <a:cubicBezTo>
                    <a:pt x="13" y="988"/>
                    <a:pt x="26" y="988"/>
                    <a:pt x="26" y="1001"/>
                  </a:cubicBezTo>
                  <a:cubicBezTo>
                    <a:pt x="788" y="738"/>
                    <a:pt x="1538" y="426"/>
                    <a:pt x="2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 name="Google Shape;1328;p5"/>
            <p:cNvSpPr/>
            <p:nvPr/>
          </p:nvSpPr>
          <p:spPr>
            <a:xfrm>
              <a:off x="6504275" y="2340750"/>
              <a:ext cx="56900" cy="26275"/>
            </a:xfrm>
            <a:custGeom>
              <a:avLst/>
              <a:gdLst/>
              <a:ahLst/>
              <a:cxnLst/>
              <a:rect l="l" t="t" r="r" b="b"/>
              <a:pathLst>
                <a:path w="2276" h="1051" extrusionOk="0">
                  <a:moveTo>
                    <a:pt x="2275" y="1"/>
                  </a:moveTo>
                  <a:lnTo>
                    <a:pt x="2275" y="1"/>
                  </a:lnTo>
                  <a:cubicBezTo>
                    <a:pt x="1638" y="250"/>
                    <a:pt x="975" y="463"/>
                    <a:pt x="326" y="688"/>
                  </a:cubicBezTo>
                  <a:cubicBezTo>
                    <a:pt x="226" y="788"/>
                    <a:pt x="126" y="875"/>
                    <a:pt x="13" y="975"/>
                  </a:cubicBezTo>
                  <a:cubicBezTo>
                    <a:pt x="13" y="1000"/>
                    <a:pt x="1" y="1025"/>
                    <a:pt x="1" y="1050"/>
                  </a:cubicBezTo>
                  <a:cubicBezTo>
                    <a:pt x="776" y="750"/>
                    <a:pt x="1550" y="413"/>
                    <a:pt x="2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 name="Google Shape;1329;p5"/>
            <p:cNvSpPr/>
            <p:nvPr/>
          </p:nvSpPr>
          <p:spPr>
            <a:xfrm>
              <a:off x="6416175" y="2428225"/>
              <a:ext cx="126250" cy="40025"/>
            </a:xfrm>
            <a:custGeom>
              <a:avLst/>
              <a:gdLst/>
              <a:ahLst/>
              <a:cxnLst/>
              <a:rect l="l" t="t" r="r" b="b"/>
              <a:pathLst>
                <a:path w="5050" h="1601" extrusionOk="0">
                  <a:moveTo>
                    <a:pt x="5049" y="1"/>
                  </a:moveTo>
                  <a:lnTo>
                    <a:pt x="5049" y="1"/>
                  </a:lnTo>
                  <a:cubicBezTo>
                    <a:pt x="3512" y="638"/>
                    <a:pt x="1963" y="925"/>
                    <a:pt x="376" y="1088"/>
                  </a:cubicBezTo>
                  <a:cubicBezTo>
                    <a:pt x="363" y="1100"/>
                    <a:pt x="363" y="1100"/>
                    <a:pt x="351" y="1113"/>
                  </a:cubicBezTo>
                  <a:cubicBezTo>
                    <a:pt x="326" y="1175"/>
                    <a:pt x="301" y="1225"/>
                    <a:pt x="263" y="1288"/>
                  </a:cubicBezTo>
                  <a:cubicBezTo>
                    <a:pt x="201" y="1400"/>
                    <a:pt x="113" y="1513"/>
                    <a:pt x="1" y="1600"/>
                  </a:cubicBezTo>
                  <a:cubicBezTo>
                    <a:pt x="1763" y="1388"/>
                    <a:pt x="3487" y="800"/>
                    <a:pt x="5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 name="Google Shape;1330;p5"/>
            <p:cNvSpPr/>
            <p:nvPr/>
          </p:nvSpPr>
          <p:spPr>
            <a:xfrm>
              <a:off x="6797325" y="1891525"/>
              <a:ext cx="158425" cy="45600"/>
            </a:xfrm>
            <a:custGeom>
              <a:avLst/>
              <a:gdLst/>
              <a:ahLst/>
              <a:cxnLst/>
              <a:rect l="l" t="t" r="r" b="b"/>
              <a:pathLst>
                <a:path w="6337" h="1824" extrusionOk="0">
                  <a:moveTo>
                    <a:pt x="2173" y="0"/>
                  </a:moveTo>
                  <a:cubicBezTo>
                    <a:pt x="1434" y="0"/>
                    <a:pt x="696" y="140"/>
                    <a:pt x="1" y="412"/>
                  </a:cubicBezTo>
                  <a:cubicBezTo>
                    <a:pt x="76" y="462"/>
                    <a:pt x="151" y="524"/>
                    <a:pt x="226" y="574"/>
                  </a:cubicBezTo>
                  <a:cubicBezTo>
                    <a:pt x="301" y="637"/>
                    <a:pt x="376" y="687"/>
                    <a:pt x="451" y="749"/>
                  </a:cubicBezTo>
                  <a:cubicBezTo>
                    <a:pt x="1135" y="529"/>
                    <a:pt x="1835" y="414"/>
                    <a:pt x="2528" y="414"/>
                  </a:cubicBezTo>
                  <a:cubicBezTo>
                    <a:pt x="3884" y="414"/>
                    <a:pt x="5212" y="856"/>
                    <a:pt x="6336" y="1824"/>
                  </a:cubicBezTo>
                  <a:cubicBezTo>
                    <a:pt x="5188" y="583"/>
                    <a:pt x="3679" y="0"/>
                    <a:pt x="2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 name="Google Shape;1331;p5"/>
            <p:cNvSpPr/>
            <p:nvPr/>
          </p:nvSpPr>
          <p:spPr>
            <a:xfrm>
              <a:off x="6811700" y="1903675"/>
              <a:ext cx="134050" cy="40325"/>
            </a:xfrm>
            <a:custGeom>
              <a:avLst/>
              <a:gdLst/>
              <a:ahLst/>
              <a:cxnLst/>
              <a:rect l="l" t="t" r="r" b="b"/>
              <a:pathLst>
                <a:path w="5362" h="1613" extrusionOk="0">
                  <a:moveTo>
                    <a:pt x="1650" y="1"/>
                  </a:moveTo>
                  <a:cubicBezTo>
                    <a:pt x="1075" y="38"/>
                    <a:pt x="500" y="176"/>
                    <a:pt x="1" y="363"/>
                  </a:cubicBezTo>
                  <a:cubicBezTo>
                    <a:pt x="88" y="438"/>
                    <a:pt x="175" y="501"/>
                    <a:pt x="263" y="563"/>
                  </a:cubicBezTo>
                  <a:cubicBezTo>
                    <a:pt x="500" y="713"/>
                    <a:pt x="738" y="888"/>
                    <a:pt x="963" y="1075"/>
                  </a:cubicBezTo>
                  <a:cubicBezTo>
                    <a:pt x="1549" y="900"/>
                    <a:pt x="2066" y="785"/>
                    <a:pt x="2652" y="785"/>
                  </a:cubicBezTo>
                  <a:cubicBezTo>
                    <a:pt x="2816" y="785"/>
                    <a:pt x="2985" y="794"/>
                    <a:pt x="3162" y="813"/>
                  </a:cubicBezTo>
                  <a:cubicBezTo>
                    <a:pt x="3787" y="875"/>
                    <a:pt x="4674" y="1125"/>
                    <a:pt x="5237" y="1613"/>
                  </a:cubicBezTo>
                  <a:cubicBezTo>
                    <a:pt x="4444" y="800"/>
                    <a:pt x="3257" y="475"/>
                    <a:pt x="2140" y="475"/>
                  </a:cubicBezTo>
                  <a:cubicBezTo>
                    <a:pt x="1848" y="475"/>
                    <a:pt x="1562" y="497"/>
                    <a:pt x="1288" y="538"/>
                  </a:cubicBezTo>
                  <a:cubicBezTo>
                    <a:pt x="1500" y="488"/>
                    <a:pt x="1675" y="451"/>
                    <a:pt x="1763" y="451"/>
                  </a:cubicBezTo>
                  <a:cubicBezTo>
                    <a:pt x="1979" y="434"/>
                    <a:pt x="2193" y="425"/>
                    <a:pt x="2405" y="425"/>
                  </a:cubicBezTo>
                  <a:cubicBezTo>
                    <a:pt x="3451" y="425"/>
                    <a:pt x="4437" y="645"/>
                    <a:pt x="5362" y="1238"/>
                  </a:cubicBezTo>
                  <a:cubicBezTo>
                    <a:pt x="4324" y="401"/>
                    <a:pt x="2962" y="13"/>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32" name="Google Shape;1332;p5"/>
          <p:cNvGrpSpPr/>
          <p:nvPr/>
        </p:nvGrpSpPr>
        <p:grpSpPr>
          <a:xfrm rot="2700000">
            <a:off x="7648813" y="2709718"/>
            <a:ext cx="1719569" cy="1563086"/>
            <a:chOff x="6470175" y="1590600"/>
            <a:chExt cx="764825" cy="695225"/>
          </a:xfrm>
        </p:grpSpPr>
        <p:sp>
          <p:nvSpPr>
            <p:cNvPr id="1333" name="Google Shape;1333;p5"/>
            <p:cNvSpPr/>
            <p:nvPr/>
          </p:nvSpPr>
          <p:spPr>
            <a:xfrm>
              <a:off x="6831000" y="1655750"/>
              <a:ext cx="328375" cy="324500"/>
            </a:xfrm>
            <a:custGeom>
              <a:avLst/>
              <a:gdLst/>
              <a:ahLst/>
              <a:cxnLst/>
              <a:rect l="l" t="t" r="r" b="b"/>
              <a:pathLst>
                <a:path w="13135" h="12980" extrusionOk="0">
                  <a:moveTo>
                    <a:pt x="2026" y="4730"/>
                  </a:moveTo>
                  <a:cubicBezTo>
                    <a:pt x="2244" y="4730"/>
                    <a:pt x="2329" y="4887"/>
                    <a:pt x="2438" y="5056"/>
                  </a:cubicBezTo>
                  <a:cubicBezTo>
                    <a:pt x="2538" y="5193"/>
                    <a:pt x="2650" y="5306"/>
                    <a:pt x="2813" y="5368"/>
                  </a:cubicBezTo>
                  <a:cubicBezTo>
                    <a:pt x="2902" y="5401"/>
                    <a:pt x="2994" y="5415"/>
                    <a:pt x="3086" y="5415"/>
                  </a:cubicBezTo>
                  <a:cubicBezTo>
                    <a:pt x="3340" y="5415"/>
                    <a:pt x="3599" y="5310"/>
                    <a:pt x="3837" y="5218"/>
                  </a:cubicBezTo>
                  <a:cubicBezTo>
                    <a:pt x="3955" y="5173"/>
                    <a:pt x="4086" y="5141"/>
                    <a:pt x="4216" y="5141"/>
                  </a:cubicBezTo>
                  <a:cubicBezTo>
                    <a:pt x="4265" y="5141"/>
                    <a:pt x="4314" y="5145"/>
                    <a:pt x="4362" y="5156"/>
                  </a:cubicBezTo>
                  <a:cubicBezTo>
                    <a:pt x="4575" y="5206"/>
                    <a:pt x="4675" y="5381"/>
                    <a:pt x="4762" y="5543"/>
                  </a:cubicBezTo>
                  <a:cubicBezTo>
                    <a:pt x="4987" y="5943"/>
                    <a:pt x="5237" y="6293"/>
                    <a:pt x="5587" y="6593"/>
                  </a:cubicBezTo>
                  <a:cubicBezTo>
                    <a:pt x="5912" y="6868"/>
                    <a:pt x="6299" y="7055"/>
                    <a:pt x="6624" y="7330"/>
                  </a:cubicBezTo>
                  <a:cubicBezTo>
                    <a:pt x="6893" y="7554"/>
                    <a:pt x="6991" y="7999"/>
                    <a:pt x="7359" y="7999"/>
                  </a:cubicBezTo>
                  <a:cubicBezTo>
                    <a:pt x="7402" y="7999"/>
                    <a:pt x="7448" y="7993"/>
                    <a:pt x="7499" y="7980"/>
                  </a:cubicBezTo>
                  <a:cubicBezTo>
                    <a:pt x="7661" y="7930"/>
                    <a:pt x="7824" y="7855"/>
                    <a:pt x="7986" y="7818"/>
                  </a:cubicBezTo>
                  <a:cubicBezTo>
                    <a:pt x="8161" y="7780"/>
                    <a:pt x="8349" y="7755"/>
                    <a:pt x="8524" y="7743"/>
                  </a:cubicBezTo>
                  <a:cubicBezTo>
                    <a:pt x="8620" y="7736"/>
                    <a:pt x="8717" y="7733"/>
                    <a:pt x="8814" y="7733"/>
                  </a:cubicBezTo>
                  <a:cubicBezTo>
                    <a:pt x="9091" y="7733"/>
                    <a:pt x="9367" y="7759"/>
                    <a:pt x="9636" y="7805"/>
                  </a:cubicBezTo>
                  <a:cubicBezTo>
                    <a:pt x="9998" y="7880"/>
                    <a:pt x="10361" y="7992"/>
                    <a:pt x="10723" y="8055"/>
                  </a:cubicBezTo>
                  <a:cubicBezTo>
                    <a:pt x="10763" y="8063"/>
                    <a:pt x="10801" y="8067"/>
                    <a:pt x="10837" y="8067"/>
                  </a:cubicBezTo>
                  <a:cubicBezTo>
                    <a:pt x="11148" y="8067"/>
                    <a:pt x="11355" y="7800"/>
                    <a:pt x="11523" y="7543"/>
                  </a:cubicBezTo>
                  <a:cubicBezTo>
                    <a:pt x="11710" y="7255"/>
                    <a:pt x="11835" y="6930"/>
                    <a:pt x="11898" y="6593"/>
                  </a:cubicBezTo>
                  <a:cubicBezTo>
                    <a:pt x="11973" y="6168"/>
                    <a:pt x="11948" y="5731"/>
                    <a:pt x="11823" y="5318"/>
                  </a:cubicBezTo>
                  <a:lnTo>
                    <a:pt x="11823" y="5318"/>
                  </a:lnTo>
                  <a:cubicBezTo>
                    <a:pt x="11898" y="5406"/>
                    <a:pt x="11985" y="5493"/>
                    <a:pt x="12060" y="5593"/>
                  </a:cubicBezTo>
                  <a:cubicBezTo>
                    <a:pt x="12310" y="5881"/>
                    <a:pt x="12548" y="6205"/>
                    <a:pt x="12647" y="6580"/>
                  </a:cubicBezTo>
                  <a:cubicBezTo>
                    <a:pt x="12747" y="6918"/>
                    <a:pt x="12722" y="7255"/>
                    <a:pt x="12660" y="7593"/>
                  </a:cubicBezTo>
                  <a:cubicBezTo>
                    <a:pt x="12498" y="8342"/>
                    <a:pt x="12110" y="9055"/>
                    <a:pt x="11723" y="9705"/>
                  </a:cubicBezTo>
                  <a:cubicBezTo>
                    <a:pt x="11473" y="10104"/>
                    <a:pt x="11198" y="10454"/>
                    <a:pt x="10898" y="10817"/>
                  </a:cubicBezTo>
                  <a:cubicBezTo>
                    <a:pt x="10623" y="11142"/>
                    <a:pt x="10336" y="11454"/>
                    <a:pt x="9998" y="11704"/>
                  </a:cubicBezTo>
                  <a:cubicBezTo>
                    <a:pt x="9398" y="12166"/>
                    <a:pt x="8636" y="12479"/>
                    <a:pt x="7899" y="12591"/>
                  </a:cubicBezTo>
                  <a:cubicBezTo>
                    <a:pt x="7711" y="12620"/>
                    <a:pt x="7525" y="12633"/>
                    <a:pt x="7341" y="12633"/>
                  </a:cubicBezTo>
                  <a:cubicBezTo>
                    <a:pt x="6716" y="12633"/>
                    <a:pt x="6110" y="12484"/>
                    <a:pt x="5512" y="12291"/>
                  </a:cubicBezTo>
                  <a:cubicBezTo>
                    <a:pt x="5087" y="12154"/>
                    <a:pt x="4687" y="11991"/>
                    <a:pt x="4300" y="11791"/>
                  </a:cubicBezTo>
                  <a:cubicBezTo>
                    <a:pt x="4100" y="11691"/>
                    <a:pt x="3900" y="11604"/>
                    <a:pt x="3712" y="11492"/>
                  </a:cubicBezTo>
                  <a:cubicBezTo>
                    <a:pt x="3550" y="11392"/>
                    <a:pt x="3350" y="11279"/>
                    <a:pt x="3225" y="11129"/>
                  </a:cubicBezTo>
                  <a:cubicBezTo>
                    <a:pt x="3100" y="10967"/>
                    <a:pt x="3100" y="10754"/>
                    <a:pt x="3013" y="10567"/>
                  </a:cubicBezTo>
                  <a:cubicBezTo>
                    <a:pt x="2938" y="10429"/>
                    <a:pt x="2838" y="10304"/>
                    <a:pt x="2725" y="10179"/>
                  </a:cubicBezTo>
                  <a:cubicBezTo>
                    <a:pt x="2588" y="10029"/>
                    <a:pt x="2450" y="9879"/>
                    <a:pt x="2363" y="9705"/>
                  </a:cubicBezTo>
                  <a:cubicBezTo>
                    <a:pt x="2263" y="9530"/>
                    <a:pt x="2275" y="9342"/>
                    <a:pt x="2250" y="9142"/>
                  </a:cubicBezTo>
                  <a:cubicBezTo>
                    <a:pt x="2150" y="8380"/>
                    <a:pt x="1563" y="7893"/>
                    <a:pt x="1076" y="7355"/>
                  </a:cubicBezTo>
                  <a:cubicBezTo>
                    <a:pt x="951" y="7218"/>
                    <a:pt x="813" y="7080"/>
                    <a:pt x="701" y="6943"/>
                  </a:cubicBezTo>
                  <a:cubicBezTo>
                    <a:pt x="613" y="6843"/>
                    <a:pt x="413" y="6643"/>
                    <a:pt x="488" y="6505"/>
                  </a:cubicBezTo>
                  <a:cubicBezTo>
                    <a:pt x="526" y="6418"/>
                    <a:pt x="638" y="6368"/>
                    <a:pt x="713" y="6318"/>
                  </a:cubicBezTo>
                  <a:cubicBezTo>
                    <a:pt x="801" y="6255"/>
                    <a:pt x="876" y="6180"/>
                    <a:pt x="938" y="6105"/>
                  </a:cubicBezTo>
                  <a:cubicBezTo>
                    <a:pt x="1076" y="5968"/>
                    <a:pt x="1200" y="5806"/>
                    <a:pt x="1300" y="5643"/>
                  </a:cubicBezTo>
                  <a:cubicBezTo>
                    <a:pt x="1425" y="5443"/>
                    <a:pt x="1500" y="5243"/>
                    <a:pt x="1588" y="5043"/>
                  </a:cubicBezTo>
                  <a:cubicBezTo>
                    <a:pt x="1675" y="4856"/>
                    <a:pt x="1800" y="4743"/>
                    <a:pt x="2000" y="4731"/>
                  </a:cubicBezTo>
                  <a:cubicBezTo>
                    <a:pt x="2009" y="4730"/>
                    <a:pt x="2017" y="4730"/>
                    <a:pt x="2026" y="4730"/>
                  </a:cubicBezTo>
                  <a:close/>
                  <a:moveTo>
                    <a:pt x="2408" y="0"/>
                  </a:moveTo>
                  <a:cubicBezTo>
                    <a:pt x="2203" y="0"/>
                    <a:pt x="2156" y="324"/>
                    <a:pt x="2375" y="382"/>
                  </a:cubicBezTo>
                  <a:cubicBezTo>
                    <a:pt x="2800" y="519"/>
                    <a:pt x="3225" y="619"/>
                    <a:pt x="3650" y="732"/>
                  </a:cubicBezTo>
                  <a:cubicBezTo>
                    <a:pt x="4512" y="944"/>
                    <a:pt x="5299" y="1332"/>
                    <a:pt x="6099" y="1694"/>
                  </a:cubicBezTo>
                  <a:cubicBezTo>
                    <a:pt x="6437" y="1844"/>
                    <a:pt x="6774" y="2007"/>
                    <a:pt x="7136" y="2094"/>
                  </a:cubicBezTo>
                  <a:cubicBezTo>
                    <a:pt x="7274" y="2131"/>
                    <a:pt x="7411" y="2154"/>
                    <a:pt x="7548" y="2154"/>
                  </a:cubicBezTo>
                  <a:cubicBezTo>
                    <a:pt x="7598" y="2154"/>
                    <a:pt x="7649" y="2151"/>
                    <a:pt x="7699" y="2144"/>
                  </a:cubicBezTo>
                  <a:cubicBezTo>
                    <a:pt x="7845" y="2134"/>
                    <a:pt x="8000" y="2088"/>
                    <a:pt x="8156" y="2088"/>
                  </a:cubicBezTo>
                  <a:cubicBezTo>
                    <a:pt x="8187" y="2088"/>
                    <a:pt x="8218" y="2090"/>
                    <a:pt x="8249" y="2094"/>
                  </a:cubicBezTo>
                  <a:cubicBezTo>
                    <a:pt x="8461" y="2132"/>
                    <a:pt x="8661" y="2294"/>
                    <a:pt x="8823" y="2419"/>
                  </a:cubicBezTo>
                  <a:cubicBezTo>
                    <a:pt x="8998" y="2544"/>
                    <a:pt x="9173" y="2669"/>
                    <a:pt x="9348" y="2806"/>
                  </a:cubicBezTo>
                  <a:cubicBezTo>
                    <a:pt x="9736" y="3081"/>
                    <a:pt x="10123" y="3369"/>
                    <a:pt x="10511" y="3656"/>
                  </a:cubicBezTo>
                  <a:cubicBezTo>
                    <a:pt x="10673" y="3781"/>
                    <a:pt x="10848" y="3894"/>
                    <a:pt x="10998" y="4044"/>
                  </a:cubicBezTo>
                  <a:cubicBezTo>
                    <a:pt x="11135" y="4193"/>
                    <a:pt x="11198" y="4406"/>
                    <a:pt x="11285" y="4581"/>
                  </a:cubicBezTo>
                  <a:cubicBezTo>
                    <a:pt x="11298" y="4593"/>
                    <a:pt x="11310" y="4606"/>
                    <a:pt x="11310" y="4618"/>
                  </a:cubicBezTo>
                  <a:cubicBezTo>
                    <a:pt x="11248" y="4656"/>
                    <a:pt x="11198" y="4743"/>
                    <a:pt x="11260" y="4843"/>
                  </a:cubicBezTo>
                  <a:cubicBezTo>
                    <a:pt x="11448" y="5131"/>
                    <a:pt x="11585" y="5468"/>
                    <a:pt x="11610" y="5818"/>
                  </a:cubicBezTo>
                  <a:cubicBezTo>
                    <a:pt x="11648" y="6168"/>
                    <a:pt x="11598" y="6530"/>
                    <a:pt x="11473" y="6855"/>
                  </a:cubicBezTo>
                  <a:cubicBezTo>
                    <a:pt x="11410" y="7018"/>
                    <a:pt x="11323" y="7193"/>
                    <a:pt x="11223" y="7330"/>
                  </a:cubicBezTo>
                  <a:cubicBezTo>
                    <a:pt x="11135" y="7455"/>
                    <a:pt x="10998" y="7668"/>
                    <a:pt x="10848" y="7705"/>
                  </a:cubicBezTo>
                  <a:cubicBezTo>
                    <a:pt x="10827" y="7711"/>
                    <a:pt x="10803" y="7713"/>
                    <a:pt x="10778" y="7713"/>
                  </a:cubicBezTo>
                  <a:cubicBezTo>
                    <a:pt x="10697" y="7713"/>
                    <a:pt x="10602" y="7690"/>
                    <a:pt x="10536" y="7680"/>
                  </a:cubicBezTo>
                  <a:cubicBezTo>
                    <a:pt x="10448" y="7668"/>
                    <a:pt x="10361" y="7643"/>
                    <a:pt x="10273" y="7630"/>
                  </a:cubicBezTo>
                  <a:cubicBezTo>
                    <a:pt x="10086" y="7593"/>
                    <a:pt x="9911" y="7555"/>
                    <a:pt x="9723" y="7530"/>
                  </a:cubicBezTo>
                  <a:cubicBezTo>
                    <a:pt x="9348" y="7480"/>
                    <a:pt x="8973" y="7418"/>
                    <a:pt x="8586" y="7418"/>
                  </a:cubicBezTo>
                  <a:cubicBezTo>
                    <a:pt x="8199" y="7418"/>
                    <a:pt x="7836" y="7493"/>
                    <a:pt x="7474" y="7605"/>
                  </a:cubicBezTo>
                  <a:cubicBezTo>
                    <a:pt x="7444" y="7615"/>
                    <a:pt x="7397" y="7633"/>
                    <a:pt x="7360" y="7633"/>
                  </a:cubicBezTo>
                  <a:cubicBezTo>
                    <a:pt x="7352" y="7633"/>
                    <a:pt x="7344" y="7632"/>
                    <a:pt x="7336" y="7630"/>
                  </a:cubicBezTo>
                  <a:cubicBezTo>
                    <a:pt x="7274" y="7605"/>
                    <a:pt x="7249" y="7505"/>
                    <a:pt x="7224" y="7455"/>
                  </a:cubicBezTo>
                  <a:cubicBezTo>
                    <a:pt x="7174" y="7368"/>
                    <a:pt x="7124" y="7280"/>
                    <a:pt x="7061" y="7205"/>
                  </a:cubicBezTo>
                  <a:cubicBezTo>
                    <a:pt x="6936" y="7043"/>
                    <a:pt x="6774" y="6918"/>
                    <a:pt x="6612" y="6793"/>
                  </a:cubicBezTo>
                  <a:cubicBezTo>
                    <a:pt x="6224" y="6543"/>
                    <a:pt x="5862" y="6305"/>
                    <a:pt x="5549" y="5956"/>
                  </a:cubicBezTo>
                  <a:cubicBezTo>
                    <a:pt x="5387" y="5781"/>
                    <a:pt x="5249" y="5593"/>
                    <a:pt x="5112" y="5393"/>
                  </a:cubicBezTo>
                  <a:cubicBezTo>
                    <a:pt x="5012" y="5231"/>
                    <a:pt x="4900" y="5068"/>
                    <a:pt x="4737" y="4956"/>
                  </a:cubicBezTo>
                  <a:cubicBezTo>
                    <a:pt x="4594" y="4859"/>
                    <a:pt x="4441" y="4827"/>
                    <a:pt x="4285" y="4827"/>
                  </a:cubicBezTo>
                  <a:cubicBezTo>
                    <a:pt x="4099" y="4827"/>
                    <a:pt x="3908" y="4872"/>
                    <a:pt x="3725" y="4906"/>
                  </a:cubicBezTo>
                  <a:cubicBezTo>
                    <a:pt x="3565" y="4940"/>
                    <a:pt x="3396" y="4995"/>
                    <a:pt x="3225" y="4995"/>
                  </a:cubicBezTo>
                  <a:cubicBezTo>
                    <a:pt x="3208" y="4995"/>
                    <a:pt x="3192" y="4994"/>
                    <a:pt x="3175" y="4993"/>
                  </a:cubicBezTo>
                  <a:cubicBezTo>
                    <a:pt x="2963" y="4981"/>
                    <a:pt x="2850" y="4931"/>
                    <a:pt x="2725" y="4768"/>
                  </a:cubicBezTo>
                  <a:cubicBezTo>
                    <a:pt x="2539" y="4521"/>
                    <a:pt x="2277" y="4358"/>
                    <a:pt x="1980" y="4358"/>
                  </a:cubicBezTo>
                  <a:cubicBezTo>
                    <a:pt x="1918" y="4358"/>
                    <a:pt x="1853" y="4366"/>
                    <a:pt x="1788" y="4381"/>
                  </a:cubicBezTo>
                  <a:cubicBezTo>
                    <a:pt x="1350" y="4481"/>
                    <a:pt x="1225" y="4893"/>
                    <a:pt x="1026" y="5243"/>
                  </a:cubicBezTo>
                  <a:cubicBezTo>
                    <a:pt x="913" y="5443"/>
                    <a:pt x="763" y="5631"/>
                    <a:pt x="601" y="5806"/>
                  </a:cubicBezTo>
                  <a:cubicBezTo>
                    <a:pt x="476" y="5931"/>
                    <a:pt x="326" y="6043"/>
                    <a:pt x="226" y="6205"/>
                  </a:cubicBezTo>
                  <a:cubicBezTo>
                    <a:pt x="1" y="6543"/>
                    <a:pt x="176" y="6843"/>
                    <a:pt x="413" y="7130"/>
                  </a:cubicBezTo>
                  <a:cubicBezTo>
                    <a:pt x="901" y="7718"/>
                    <a:pt x="1500" y="8205"/>
                    <a:pt x="1763" y="8942"/>
                  </a:cubicBezTo>
                  <a:cubicBezTo>
                    <a:pt x="1825" y="9142"/>
                    <a:pt x="1838" y="9342"/>
                    <a:pt x="1875" y="9542"/>
                  </a:cubicBezTo>
                  <a:cubicBezTo>
                    <a:pt x="1925" y="9730"/>
                    <a:pt x="2000" y="9892"/>
                    <a:pt x="2125" y="10042"/>
                  </a:cubicBezTo>
                  <a:cubicBezTo>
                    <a:pt x="2363" y="10329"/>
                    <a:pt x="2750" y="10542"/>
                    <a:pt x="2863" y="10917"/>
                  </a:cubicBezTo>
                  <a:cubicBezTo>
                    <a:pt x="2925" y="11129"/>
                    <a:pt x="2925" y="11317"/>
                    <a:pt x="3063" y="11492"/>
                  </a:cubicBezTo>
                  <a:cubicBezTo>
                    <a:pt x="3187" y="11642"/>
                    <a:pt x="3362" y="11766"/>
                    <a:pt x="3525" y="11879"/>
                  </a:cubicBezTo>
                  <a:cubicBezTo>
                    <a:pt x="3887" y="12129"/>
                    <a:pt x="4275" y="12316"/>
                    <a:pt x="4687" y="12466"/>
                  </a:cubicBezTo>
                  <a:cubicBezTo>
                    <a:pt x="5479" y="12746"/>
                    <a:pt x="6342" y="12979"/>
                    <a:pt x="7184" y="12979"/>
                  </a:cubicBezTo>
                  <a:cubicBezTo>
                    <a:pt x="7205" y="12979"/>
                    <a:pt x="7227" y="12979"/>
                    <a:pt x="7249" y="12979"/>
                  </a:cubicBezTo>
                  <a:cubicBezTo>
                    <a:pt x="8024" y="12966"/>
                    <a:pt x="8774" y="12766"/>
                    <a:pt x="9461" y="12416"/>
                  </a:cubicBezTo>
                  <a:cubicBezTo>
                    <a:pt x="10198" y="12041"/>
                    <a:pt x="10923" y="11504"/>
                    <a:pt x="11448" y="10867"/>
                  </a:cubicBezTo>
                  <a:cubicBezTo>
                    <a:pt x="12023" y="10179"/>
                    <a:pt x="12485" y="9392"/>
                    <a:pt x="12785" y="8542"/>
                  </a:cubicBezTo>
                  <a:cubicBezTo>
                    <a:pt x="13022" y="7880"/>
                    <a:pt x="13135" y="7155"/>
                    <a:pt x="12985" y="6468"/>
                  </a:cubicBezTo>
                  <a:cubicBezTo>
                    <a:pt x="12897" y="6080"/>
                    <a:pt x="12697" y="5756"/>
                    <a:pt x="12435" y="5468"/>
                  </a:cubicBezTo>
                  <a:cubicBezTo>
                    <a:pt x="12135" y="5131"/>
                    <a:pt x="11798" y="4843"/>
                    <a:pt x="11585" y="4456"/>
                  </a:cubicBezTo>
                  <a:cubicBezTo>
                    <a:pt x="11373" y="4069"/>
                    <a:pt x="11223" y="3681"/>
                    <a:pt x="10860" y="3406"/>
                  </a:cubicBezTo>
                  <a:cubicBezTo>
                    <a:pt x="10473" y="3131"/>
                    <a:pt x="10061" y="2869"/>
                    <a:pt x="9673" y="2594"/>
                  </a:cubicBezTo>
                  <a:cubicBezTo>
                    <a:pt x="9461" y="2444"/>
                    <a:pt x="9248" y="2306"/>
                    <a:pt x="9048" y="2157"/>
                  </a:cubicBezTo>
                  <a:cubicBezTo>
                    <a:pt x="8873" y="2044"/>
                    <a:pt x="8724" y="1894"/>
                    <a:pt x="8536" y="1807"/>
                  </a:cubicBezTo>
                  <a:cubicBezTo>
                    <a:pt x="8403" y="1745"/>
                    <a:pt x="8264" y="1720"/>
                    <a:pt x="8123" y="1720"/>
                  </a:cubicBezTo>
                  <a:cubicBezTo>
                    <a:pt x="8065" y="1720"/>
                    <a:pt x="8007" y="1724"/>
                    <a:pt x="7949" y="1732"/>
                  </a:cubicBezTo>
                  <a:cubicBezTo>
                    <a:pt x="7861" y="1738"/>
                    <a:pt x="7771" y="1741"/>
                    <a:pt x="7680" y="1741"/>
                  </a:cubicBezTo>
                  <a:cubicBezTo>
                    <a:pt x="7589" y="1741"/>
                    <a:pt x="7499" y="1738"/>
                    <a:pt x="7411" y="1732"/>
                  </a:cubicBezTo>
                  <a:cubicBezTo>
                    <a:pt x="7011" y="1719"/>
                    <a:pt x="6637" y="1619"/>
                    <a:pt x="6287" y="1469"/>
                  </a:cubicBezTo>
                  <a:cubicBezTo>
                    <a:pt x="5887" y="1307"/>
                    <a:pt x="5499" y="1144"/>
                    <a:pt x="5099" y="969"/>
                  </a:cubicBezTo>
                  <a:cubicBezTo>
                    <a:pt x="4675" y="782"/>
                    <a:pt x="4225" y="632"/>
                    <a:pt x="3787" y="457"/>
                  </a:cubicBezTo>
                  <a:cubicBezTo>
                    <a:pt x="3350" y="270"/>
                    <a:pt x="2925" y="107"/>
                    <a:pt x="2463" y="7"/>
                  </a:cubicBezTo>
                  <a:cubicBezTo>
                    <a:pt x="2444" y="2"/>
                    <a:pt x="2425" y="0"/>
                    <a:pt x="2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 name="Google Shape;1334;p5"/>
            <p:cNvSpPr/>
            <p:nvPr/>
          </p:nvSpPr>
          <p:spPr>
            <a:xfrm>
              <a:off x="7014075" y="1844375"/>
              <a:ext cx="83700" cy="41025"/>
            </a:xfrm>
            <a:custGeom>
              <a:avLst/>
              <a:gdLst/>
              <a:ahLst/>
              <a:cxnLst/>
              <a:rect l="l" t="t" r="r" b="b"/>
              <a:pathLst>
                <a:path w="3348" h="1641" extrusionOk="0">
                  <a:moveTo>
                    <a:pt x="401" y="1"/>
                  </a:moveTo>
                  <a:cubicBezTo>
                    <a:pt x="317" y="1"/>
                    <a:pt x="237" y="11"/>
                    <a:pt x="163" y="35"/>
                  </a:cubicBezTo>
                  <a:cubicBezTo>
                    <a:pt x="1" y="85"/>
                    <a:pt x="51" y="285"/>
                    <a:pt x="188" y="335"/>
                  </a:cubicBezTo>
                  <a:cubicBezTo>
                    <a:pt x="313" y="385"/>
                    <a:pt x="463" y="372"/>
                    <a:pt x="601" y="397"/>
                  </a:cubicBezTo>
                  <a:cubicBezTo>
                    <a:pt x="738" y="410"/>
                    <a:pt x="863" y="447"/>
                    <a:pt x="1001" y="472"/>
                  </a:cubicBezTo>
                  <a:cubicBezTo>
                    <a:pt x="1263" y="547"/>
                    <a:pt x="1513" y="635"/>
                    <a:pt x="1763" y="735"/>
                  </a:cubicBezTo>
                  <a:cubicBezTo>
                    <a:pt x="2288" y="960"/>
                    <a:pt x="2763" y="1247"/>
                    <a:pt x="3188" y="1622"/>
                  </a:cubicBezTo>
                  <a:cubicBezTo>
                    <a:pt x="3203" y="1635"/>
                    <a:pt x="3219" y="1640"/>
                    <a:pt x="3235" y="1640"/>
                  </a:cubicBezTo>
                  <a:cubicBezTo>
                    <a:pt x="3296" y="1640"/>
                    <a:pt x="3347" y="1559"/>
                    <a:pt x="3288" y="1510"/>
                  </a:cubicBezTo>
                  <a:cubicBezTo>
                    <a:pt x="2863" y="1110"/>
                    <a:pt x="2388" y="710"/>
                    <a:pt x="1863" y="435"/>
                  </a:cubicBezTo>
                  <a:cubicBezTo>
                    <a:pt x="1600" y="285"/>
                    <a:pt x="1326" y="185"/>
                    <a:pt x="1026" y="110"/>
                  </a:cubicBezTo>
                  <a:cubicBezTo>
                    <a:pt x="846" y="65"/>
                    <a:pt x="614" y="1"/>
                    <a:pt x="4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 name="Google Shape;1335;p5"/>
            <p:cNvSpPr/>
            <p:nvPr/>
          </p:nvSpPr>
          <p:spPr>
            <a:xfrm>
              <a:off x="6854125" y="1793200"/>
              <a:ext cx="133325" cy="77375"/>
            </a:xfrm>
            <a:custGeom>
              <a:avLst/>
              <a:gdLst/>
              <a:ahLst/>
              <a:cxnLst/>
              <a:rect l="l" t="t" r="r" b="b"/>
              <a:pathLst>
                <a:path w="5333" h="3095" extrusionOk="0">
                  <a:moveTo>
                    <a:pt x="223" y="0"/>
                  </a:moveTo>
                  <a:cubicBezTo>
                    <a:pt x="161" y="0"/>
                    <a:pt x="104" y="25"/>
                    <a:pt x="63" y="83"/>
                  </a:cubicBezTo>
                  <a:cubicBezTo>
                    <a:pt x="13" y="158"/>
                    <a:pt x="1" y="295"/>
                    <a:pt x="88" y="358"/>
                  </a:cubicBezTo>
                  <a:cubicBezTo>
                    <a:pt x="300" y="508"/>
                    <a:pt x="538" y="620"/>
                    <a:pt x="750" y="782"/>
                  </a:cubicBezTo>
                  <a:cubicBezTo>
                    <a:pt x="963" y="945"/>
                    <a:pt x="1163" y="1107"/>
                    <a:pt x="1363" y="1282"/>
                  </a:cubicBezTo>
                  <a:cubicBezTo>
                    <a:pt x="1738" y="1595"/>
                    <a:pt x="2113" y="1920"/>
                    <a:pt x="2525" y="2182"/>
                  </a:cubicBezTo>
                  <a:cubicBezTo>
                    <a:pt x="3325" y="2694"/>
                    <a:pt x="4224" y="3007"/>
                    <a:pt x="5162" y="3094"/>
                  </a:cubicBezTo>
                  <a:cubicBezTo>
                    <a:pt x="5166" y="3095"/>
                    <a:pt x="5170" y="3095"/>
                    <a:pt x="5174" y="3095"/>
                  </a:cubicBezTo>
                  <a:cubicBezTo>
                    <a:pt x="5290" y="3095"/>
                    <a:pt x="5332" y="2919"/>
                    <a:pt x="5199" y="2907"/>
                  </a:cubicBezTo>
                  <a:cubicBezTo>
                    <a:pt x="4274" y="2782"/>
                    <a:pt x="3387" y="2432"/>
                    <a:pt x="2637" y="1870"/>
                  </a:cubicBezTo>
                  <a:cubicBezTo>
                    <a:pt x="2237" y="1582"/>
                    <a:pt x="1900" y="1220"/>
                    <a:pt x="1538" y="895"/>
                  </a:cubicBezTo>
                  <a:cubicBezTo>
                    <a:pt x="1350" y="720"/>
                    <a:pt x="1150" y="557"/>
                    <a:pt x="950" y="408"/>
                  </a:cubicBezTo>
                  <a:cubicBezTo>
                    <a:pt x="763" y="258"/>
                    <a:pt x="550" y="95"/>
                    <a:pt x="325" y="20"/>
                  </a:cubicBezTo>
                  <a:cubicBezTo>
                    <a:pt x="291" y="7"/>
                    <a:pt x="256" y="0"/>
                    <a:pt x="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 name="Google Shape;1336;p5"/>
            <p:cNvSpPr/>
            <p:nvPr/>
          </p:nvSpPr>
          <p:spPr>
            <a:xfrm>
              <a:off x="6733525" y="1640675"/>
              <a:ext cx="164700" cy="267825"/>
            </a:xfrm>
            <a:custGeom>
              <a:avLst/>
              <a:gdLst/>
              <a:ahLst/>
              <a:cxnLst/>
              <a:rect l="l" t="t" r="r" b="b"/>
              <a:pathLst>
                <a:path w="6588" h="10713" extrusionOk="0">
                  <a:moveTo>
                    <a:pt x="3875" y="1"/>
                  </a:moveTo>
                  <a:cubicBezTo>
                    <a:pt x="3844" y="1"/>
                    <a:pt x="3812" y="10"/>
                    <a:pt x="3787" y="23"/>
                  </a:cubicBezTo>
                  <a:cubicBezTo>
                    <a:pt x="3550" y="160"/>
                    <a:pt x="3350" y="398"/>
                    <a:pt x="3300" y="660"/>
                  </a:cubicBezTo>
                  <a:cubicBezTo>
                    <a:pt x="3083" y="590"/>
                    <a:pt x="2854" y="544"/>
                    <a:pt x="2630" y="544"/>
                  </a:cubicBezTo>
                  <a:cubicBezTo>
                    <a:pt x="2378" y="544"/>
                    <a:pt x="2131" y="602"/>
                    <a:pt x="1913" y="748"/>
                  </a:cubicBezTo>
                  <a:cubicBezTo>
                    <a:pt x="1650" y="910"/>
                    <a:pt x="1538" y="1147"/>
                    <a:pt x="1413" y="1422"/>
                  </a:cubicBezTo>
                  <a:cubicBezTo>
                    <a:pt x="1276" y="1735"/>
                    <a:pt x="1076" y="1985"/>
                    <a:pt x="826" y="2235"/>
                  </a:cubicBezTo>
                  <a:cubicBezTo>
                    <a:pt x="601" y="2435"/>
                    <a:pt x="376" y="2635"/>
                    <a:pt x="163" y="2847"/>
                  </a:cubicBezTo>
                  <a:cubicBezTo>
                    <a:pt x="51" y="2947"/>
                    <a:pt x="1" y="3009"/>
                    <a:pt x="38" y="3159"/>
                  </a:cubicBezTo>
                  <a:cubicBezTo>
                    <a:pt x="63" y="3247"/>
                    <a:pt x="126" y="3322"/>
                    <a:pt x="188" y="3372"/>
                  </a:cubicBezTo>
                  <a:cubicBezTo>
                    <a:pt x="351" y="3509"/>
                    <a:pt x="601" y="3547"/>
                    <a:pt x="701" y="3747"/>
                  </a:cubicBezTo>
                  <a:cubicBezTo>
                    <a:pt x="788" y="3934"/>
                    <a:pt x="788" y="4159"/>
                    <a:pt x="851" y="4359"/>
                  </a:cubicBezTo>
                  <a:cubicBezTo>
                    <a:pt x="888" y="4459"/>
                    <a:pt x="951" y="4559"/>
                    <a:pt x="1001" y="4659"/>
                  </a:cubicBezTo>
                  <a:cubicBezTo>
                    <a:pt x="1038" y="4709"/>
                    <a:pt x="1051" y="4709"/>
                    <a:pt x="1026" y="4759"/>
                  </a:cubicBezTo>
                  <a:cubicBezTo>
                    <a:pt x="1013" y="4784"/>
                    <a:pt x="951" y="4821"/>
                    <a:pt x="926" y="4834"/>
                  </a:cubicBezTo>
                  <a:cubicBezTo>
                    <a:pt x="738" y="4984"/>
                    <a:pt x="613" y="5146"/>
                    <a:pt x="588" y="5384"/>
                  </a:cubicBezTo>
                  <a:cubicBezTo>
                    <a:pt x="563" y="5621"/>
                    <a:pt x="626" y="5859"/>
                    <a:pt x="701" y="6096"/>
                  </a:cubicBezTo>
                  <a:cubicBezTo>
                    <a:pt x="788" y="6396"/>
                    <a:pt x="963" y="6571"/>
                    <a:pt x="1238" y="6721"/>
                  </a:cubicBezTo>
                  <a:cubicBezTo>
                    <a:pt x="1788" y="7021"/>
                    <a:pt x="2350" y="7321"/>
                    <a:pt x="2913" y="7608"/>
                  </a:cubicBezTo>
                  <a:cubicBezTo>
                    <a:pt x="3187" y="7758"/>
                    <a:pt x="3475" y="7896"/>
                    <a:pt x="3737" y="8071"/>
                  </a:cubicBezTo>
                  <a:cubicBezTo>
                    <a:pt x="4000" y="8246"/>
                    <a:pt x="4175" y="8496"/>
                    <a:pt x="4325" y="8758"/>
                  </a:cubicBezTo>
                  <a:cubicBezTo>
                    <a:pt x="4770" y="9516"/>
                    <a:pt x="5168" y="10713"/>
                    <a:pt x="6222" y="10713"/>
                  </a:cubicBezTo>
                  <a:cubicBezTo>
                    <a:pt x="6264" y="10713"/>
                    <a:pt x="6306" y="10711"/>
                    <a:pt x="6349" y="10707"/>
                  </a:cubicBezTo>
                  <a:cubicBezTo>
                    <a:pt x="6474" y="10695"/>
                    <a:pt x="6499" y="10495"/>
                    <a:pt x="6362" y="10470"/>
                  </a:cubicBezTo>
                  <a:cubicBezTo>
                    <a:pt x="5562" y="10395"/>
                    <a:pt x="5112" y="9583"/>
                    <a:pt x="4775" y="8945"/>
                  </a:cubicBezTo>
                  <a:cubicBezTo>
                    <a:pt x="4600" y="8608"/>
                    <a:pt x="4412" y="8308"/>
                    <a:pt x="4162" y="8021"/>
                  </a:cubicBezTo>
                  <a:cubicBezTo>
                    <a:pt x="3875" y="7708"/>
                    <a:pt x="3525" y="7496"/>
                    <a:pt x="3150" y="7296"/>
                  </a:cubicBezTo>
                  <a:cubicBezTo>
                    <a:pt x="2775" y="7096"/>
                    <a:pt x="2400" y="6896"/>
                    <a:pt x="2025" y="6696"/>
                  </a:cubicBezTo>
                  <a:cubicBezTo>
                    <a:pt x="1825" y="6584"/>
                    <a:pt x="1613" y="6484"/>
                    <a:pt x="1425" y="6371"/>
                  </a:cubicBezTo>
                  <a:cubicBezTo>
                    <a:pt x="1201" y="6259"/>
                    <a:pt x="1101" y="6146"/>
                    <a:pt x="1038" y="5921"/>
                  </a:cubicBezTo>
                  <a:cubicBezTo>
                    <a:pt x="988" y="5759"/>
                    <a:pt x="951" y="5596"/>
                    <a:pt x="963" y="5446"/>
                  </a:cubicBezTo>
                  <a:cubicBezTo>
                    <a:pt x="976" y="5284"/>
                    <a:pt x="1076" y="5209"/>
                    <a:pt x="1188" y="5121"/>
                  </a:cubicBezTo>
                  <a:cubicBezTo>
                    <a:pt x="1463" y="4909"/>
                    <a:pt x="1513" y="4647"/>
                    <a:pt x="1251" y="4409"/>
                  </a:cubicBezTo>
                  <a:cubicBezTo>
                    <a:pt x="1051" y="4209"/>
                    <a:pt x="1101" y="3859"/>
                    <a:pt x="988" y="3609"/>
                  </a:cubicBezTo>
                  <a:cubicBezTo>
                    <a:pt x="938" y="3472"/>
                    <a:pt x="838" y="3372"/>
                    <a:pt x="713" y="3297"/>
                  </a:cubicBezTo>
                  <a:cubicBezTo>
                    <a:pt x="663" y="3272"/>
                    <a:pt x="438" y="3184"/>
                    <a:pt x="376" y="3122"/>
                  </a:cubicBezTo>
                  <a:cubicBezTo>
                    <a:pt x="951" y="2710"/>
                    <a:pt x="1388" y="2172"/>
                    <a:pt x="1638" y="1497"/>
                  </a:cubicBezTo>
                  <a:cubicBezTo>
                    <a:pt x="1775" y="1135"/>
                    <a:pt x="2013" y="860"/>
                    <a:pt x="2425" y="810"/>
                  </a:cubicBezTo>
                  <a:cubicBezTo>
                    <a:pt x="2469" y="804"/>
                    <a:pt x="2512" y="801"/>
                    <a:pt x="2555" y="801"/>
                  </a:cubicBezTo>
                  <a:cubicBezTo>
                    <a:pt x="2856" y="801"/>
                    <a:pt x="3136" y="944"/>
                    <a:pt x="3387" y="1097"/>
                  </a:cubicBezTo>
                  <a:cubicBezTo>
                    <a:pt x="3412" y="1114"/>
                    <a:pt x="3440" y="1121"/>
                    <a:pt x="3469" y="1121"/>
                  </a:cubicBezTo>
                  <a:cubicBezTo>
                    <a:pt x="3568" y="1121"/>
                    <a:pt x="3672" y="1030"/>
                    <a:pt x="3662" y="923"/>
                  </a:cubicBezTo>
                  <a:cubicBezTo>
                    <a:pt x="3637" y="698"/>
                    <a:pt x="3625" y="460"/>
                    <a:pt x="3825" y="323"/>
                  </a:cubicBezTo>
                  <a:cubicBezTo>
                    <a:pt x="4087" y="660"/>
                    <a:pt x="4462" y="910"/>
                    <a:pt x="4887" y="985"/>
                  </a:cubicBezTo>
                  <a:cubicBezTo>
                    <a:pt x="4997" y="1008"/>
                    <a:pt x="5110" y="1018"/>
                    <a:pt x="5222" y="1018"/>
                  </a:cubicBezTo>
                  <a:cubicBezTo>
                    <a:pt x="5351" y="1018"/>
                    <a:pt x="5479" y="1005"/>
                    <a:pt x="5599" y="985"/>
                  </a:cubicBezTo>
                  <a:cubicBezTo>
                    <a:pt x="5727" y="963"/>
                    <a:pt x="5872" y="918"/>
                    <a:pt x="6009" y="918"/>
                  </a:cubicBezTo>
                  <a:cubicBezTo>
                    <a:pt x="6100" y="918"/>
                    <a:pt x="6187" y="938"/>
                    <a:pt x="6262" y="998"/>
                  </a:cubicBezTo>
                  <a:cubicBezTo>
                    <a:pt x="6295" y="1024"/>
                    <a:pt x="6330" y="1035"/>
                    <a:pt x="6361" y="1035"/>
                  </a:cubicBezTo>
                  <a:cubicBezTo>
                    <a:pt x="6495" y="1035"/>
                    <a:pt x="6588" y="838"/>
                    <a:pt x="6437" y="748"/>
                  </a:cubicBezTo>
                  <a:cubicBezTo>
                    <a:pt x="6329" y="683"/>
                    <a:pt x="6213" y="664"/>
                    <a:pt x="6094" y="664"/>
                  </a:cubicBezTo>
                  <a:cubicBezTo>
                    <a:pt x="6005" y="664"/>
                    <a:pt x="5915" y="674"/>
                    <a:pt x="5824" y="685"/>
                  </a:cubicBezTo>
                  <a:cubicBezTo>
                    <a:pt x="5690" y="701"/>
                    <a:pt x="5551" y="717"/>
                    <a:pt x="5413" y="717"/>
                  </a:cubicBezTo>
                  <a:cubicBezTo>
                    <a:pt x="5332" y="717"/>
                    <a:pt x="5253" y="711"/>
                    <a:pt x="5174" y="698"/>
                  </a:cubicBezTo>
                  <a:cubicBezTo>
                    <a:pt x="4700" y="610"/>
                    <a:pt x="4275" y="385"/>
                    <a:pt x="3962" y="35"/>
                  </a:cubicBezTo>
                  <a:cubicBezTo>
                    <a:pt x="3937" y="10"/>
                    <a:pt x="3906" y="1"/>
                    <a:pt x="38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 name="Google Shape;1337;p5"/>
            <p:cNvSpPr/>
            <p:nvPr/>
          </p:nvSpPr>
          <p:spPr>
            <a:xfrm>
              <a:off x="6748050" y="1713400"/>
              <a:ext cx="371050" cy="77375"/>
            </a:xfrm>
            <a:custGeom>
              <a:avLst/>
              <a:gdLst/>
              <a:ahLst/>
              <a:cxnLst/>
              <a:rect l="l" t="t" r="r" b="b"/>
              <a:pathLst>
                <a:path w="14842" h="3095" extrusionOk="0">
                  <a:moveTo>
                    <a:pt x="2652" y="0"/>
                  </a:moveTo>
                  <a:cubicBezTo>
                    <a:pt x="2600" y="0"/>
                    <a:pt x="2550" y="7"/>
                    <a:pt x="2507" y="25"/>
                  </a:cubicBezTo>
                  <a:cubicBezTo>
                    <a:pt x="2394" y="75"/>
                    <a:pt x="2344" y="238"/>
                    <a:pt x="2307" y="350"/>
                  </a:cubicBezTo>
                  <a:cubicBezTo>
                    <a:pt x="2244" y="463"/>
                    <a:pt x="2194" y="588"/>
                    <a:pt x="2144" y="700"/>
                  </a:cubicBezTo>
                  <a:cubicBezTo>
                    <a:pt x="1907" y="1200"/>
                    <a:pt x="1632" y="1675"/>
                    <a:pt x="1294" y="2112"/>
                  </a:cubicBezTo>
                  <a:cubicBezTo>
                    <a:pt x="1219" y="2237"/>
                    <a:pt x="1119" y="2337"/>
                    <a:pt x="1032" y="2450"/>
                  </a:cubicBezTo>
                  <a:cubicBezTo>
                    <a:pt x="957" y="2512"/>
                    <a:pt x="882" y="2625"/>
                    <a:pt x="769" y="2637"/>
                  </a:cubicBezTo>
                  <a:cubicBezTo>
                    <a:pt x="764" y="2638"/>
                    <a:pt x="759" y="2638"/>
                    <a:pt x="754" y="2638"/>
                  </a:cubicBezTo>
                  <a:cubicBezTo>
                    <a:pt x="649" y="2638"/>
                    <a:pt x="566" y="2522"/>
                    <a:pt x="495" y="2462"/>
                  </a:cubicBezTo>
                  <a:cubicBezTo>
                    <a:pt x="420" y="2400"/>
                    <a:pt x="345" y="2350"/>
                    <a:pt x="257" y="2325"/>
                  </a:cubicBezTo>
                  <a:cubicBezTo>
                    <a:pt x="239" y="2319"/>
                    <a:pt x="222" y="2317"/>
                    <a:pt x="206" y="2317"/>
                  </a:cubicBezTo>
                  <a:cubicBezTo>
                    <a:pt x="46" y="2317"/>
                    <a:pt x="0" y="2580"/>
                    <a:pt x="182" y="2637"/>
                  </a:cubicBezTo>
                  <a:cubicBezTo>
                    <a:pt x="332" y="2687"/>
                    <a:pt x="420" y="2837"/>
                    <a:pt x="570" y="2900"/>
                  </a:cubicBezTo>
                  <a:cubicBezTo>
                    <a:pt x="624" y="2922"/>
                    <a:pt x="679" y="2932"/>
                    <a:pt x="733" y="2932"/>
                  </a:cubicBezTo>
                  <a:cubicBezTo>
                    <a:pt x="802" y="2932"/>
                    <a:pt x="869" y="2915"/>
                    <a:pt x="932" y="2887"/>
                  </a:cubicBezTo>
                  <a:cubicBezTo>
                    <a:pt x="1057" y="2825"/>
                    <a:pt x="1157" y="2712"/>
                    <a:pt x="1257" y="2612"/>
                  </a:cubicBezTo>
                  <a:cubicBezTo>
                    <a:pt x="1382" y="2475"/>
                    <a:pt x="1507" y="2337"/>
                    <a:pt x="1619" y="2187"/>
                  </a:cubicBezTo>
                  <a:cubicBezTo>
                    <a:pt x="2069" y="1663"/>
                    <a:pt x="2519" y="1025"/>
                    <a:pt x="2731" y="350"/>
                  </a:cubicBezTo>
                  <a:cubicBezTo>
                    <a:pt x="2786" y="332"/>
                    <a:pt x="2841" y="321"/>
                    <a:pt x="2901" y="321"/>
                  </a:cubicBezTo>
                  <a:cubicBezTo>
                    <a:pt x="2923" y="321"/>
                    <a:pt x="2945" y="322"/>
                    <a:pt x="2969" y="325"/>
                  </a:cubicBezTo>
                  <a:cubicBezTo>
                    <a:pt x="3056" y="350"/>
                    <a:pt x="3144" y="375"/>
                    <a:pt x="3231" y="400"/>
                  </a:cubicBezTo>
                  <a:cubicBezTo>
                    <a:pt x="3456" y="463"/>
                    <a:pt x="3681" y="563"/>
                    <a:pt x="3894" y="638"/>
                  </a:cubicBezTo>
                  <a:cubicBezTo>
                    <a:pt x="4344" y="813"/>
                    <a:pt x="4781" y="988"/>
                    <a:pt x="5231" y="1150"/>
                  </a:cubicBezTo>
                  <a:cubicBezTo>
                    <a:pt x="6068" y="1438"/>
                    <a:pt x="6880" y="1788"/>
                    <a:pt x="7705" y="2100"/>
                  </a:cubicBezTo>
                  <a:cubicBezTo>
                    <a:pt x="8442" y="2387"/>
                    <a:pt x="9192" y="2675"/>
                    <a:pt x="9967" y="2875"/>
                  </a:cubicBezTo>
                  <a:cubicBezTo>
                    <a:pt x="10317" y="2975"/>
                    <a:pt x="10667" y="3062"/>
                    <a:pt x="11029" y="3087"/>
                  </a:cubicBezTo>
                  <a:cubicBezTo>
                    <a:pt x="11108" y="3092"/>
                    <a:pt x="11186" y="3095"/>
                    <a:pt x="11264" y="3095"/>
                  </a:cubicBezTo>
                  <a:cubicBezTo>
                    <a:pt x="11561" y="3095"/>
                    <a:pt x="11857" y="3059"/>
                    <a:pt x="12154" y="3000"/>
                  </a:cubicBezTo>
                  <a:cubicBezTo>
                    <a:pt x="12991" y="2837"/>
                    <a:pt x="13841" y="2650"/>
                    <a:pt x="14691" y="2462"/>
                  </a:cubicBezTo>
                  <a:cubicBezTo>
                    <a:pt x="14842" y="2427"/>
                    <a:pt x="14777" y="2209"/>
                    <a:pt x="14636" y="2209"/>
                  </a:cubicBezTo>
                  <a:cubicBezTo>
                    <a:pt x="14626" y="2209"/>
                    <a:pt x="14615" y="2210"/>
                    <a:pt x="14603" y="2212"/>
                  </a:cubicBezTo>
                  <a:cubicBezTo>
                    <a:pt x="13966" y="2350"/>
                    <a:pt x="13329" y="2512"/>
                    <a:pt x="12679" y="2662"/>
                  </a:cubicBezTo>
                  <a:cubicBezTo>
                    <a:pt x="12214" y="2771"/>
                    <a:pt x="11748" y="2872"/>
                    <a:pt x="11277" y="2872"/>
                  </a:cubicBezTo>
                  <a:cubicBezTo>
                    <a:pt x="11153" y="2872"/>
                    <a:pt x="11029" y="2865"/>
                    <a:pt x="10904" y="2850"/>
                  </a:cubicBezTo>
                  <a:cubicBezTo>
                    <a:pt x="10404" y="2787"/>
                    <a:pt x="9930" y="2625"/>
                    <a:pt x="9467" y="2437"/>
                  </a:cubicBezTo>
                  <a:cubicBezTo>
                    <a:pt x="8955" y="2237"/>
                    <a:pt x="8442" y="2025"/>
                    <a:pt x="7918" y="1825"/>
                  </a:cubicBezTo>
                  <a:cubicBezTo>
                    <a:pt x="7380" y="1613"/>
                    <a:pt x="6830" y="1400"/>
                    <a:pt x="6281" y="1225"/>
                  </a:cubicBezTo>
                  <a:cubicBezTo>
                    <a:pt x="5718" y="1038"/>
                    <a:pt x="5181" y="800"/>
                    <a:pt x="4618" y="588"/>
                  </a:cubicBezTo>
                  <a:cubicBezTo>
                    <a:pt x="4356" y="488"/>
                    <a:pt x="4081" y="388"/>
                    <a:pt x="3806" y="288"/>
                  </a:cubicBezTo>
                  <a:cubicBezTo>
                    <a:pt x="3594" y="200"/>
                    <a:pt x="3369" y="113"/>
                    <a:pt x="3144" y="63"/>
                  </a:cubicBezTo>
                  <a:cubicBezTo>
                    <a:pt x="3031" y="38"/>
                    <a:pt x="2919" y="38"/>
                    <a:pt x="2806" y="13"/>
                  </a:cubicBezTo>
                  <a:cubicBezTo>
                    <a:pt x="2756" y="7"/>
                    <a:pt x="2703" y="0"/>
                    <a:pt x="26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 name="Google Shape;1338;p5"/>
            <p:cNvSpPr/>
            <p:nvPr/>
          </p:nvSpPr>
          <p:spPr>
            <a:xfrm>
              <a:off x="6814750" y="1659000"/>
              <a:ext cx="29400" cy="67900"/>
            </a:xfrm>
            <a:custGeom>
              <a:avLst/>
              <a:gdLst/>
              <a:ahLst/>
              <a:cxnLst/>
              <a:rect l="l" t="t" r="r" b="b"/>
              <a:pathLst>
                <a:path w="1176" h="2716" extrusionOk="0">
                  <a:moveTo>
                    <a:pt x="137" y="1"/>
                  </a:moveTo>
                  <a:cubicBezTo>
                    <a:pt x="129" y="1"/>
                    <a:pt x="121" y="1"/>
                    <a:pt x="113" y="2"/>
                  </a:cubicBezTo>
                  <a:cubicBezTo>
                    <a:pt x="51" y="15"/>
                    <a:pt x="1" y="65"/>
                    <a:pt x="1" y="127"/>
                  </a:cubicBezTo>
                  <a:cubicBezTo>
                    <a:pt x="1" y="252"/>
                    <a:pt x="113" y="327"/>
                    <a:pt x="163" y="414"/>
                  </a:cubicBezTo>
                  <a:cubicBezTo>
                    <a:pt x="226" y="514"/>
                    <a:pt x="263" y="639"/>
                    <a:pt x="288" y="752"/>
                  </a:cubicBezTo>
                  <a:cubicBezTo>
                    <a:pt x="326" y="964"/>
                    <a:pt x="313" y="1202"/>
                    <a:pt x="326" y="1414"/>
                  </a:cubicBezTo>
                  <a:cubicBezTo>
                    <a:pt x="338" y="1652"/>
                    <a:pt x="376" y="1889"/>
                    <a:pt x="476" y="2102"/>
                  </a:cubicBezTo>
                  <a:cubicBezTo>
                    <a:pt x="576" y="2314"/>
                    <a:pt x="738" y="2501"/>
                    <a:pt x="913" y="2676"/>
                  </a:cubicBezTo>
                  <a:cubicBezTo>
                    <a:pt x="941" y="2704"/>
                    <a:pt x="971" y="2716"/>
                    <a:pt x="999" y="2716"/>
                  </a:cubicBezTo>
                  <a:cubicBezTo>
                    <a:pt x="1097" y="2716"/>
                    <a:pt x="1176" y="2574"/>
                    <a:pt x="1088" y="2476"/>
                  </a:cubicBezTo>
                  <a:cubicBezTo>
                    <a:pt x="926" y="2289"/>
                    <a:pt x="763" y="2077"/>
                    <a:pt x="688" y="1839"/>
                  </a:cubicBezTo>
                  <a:cubicBezTo>
                    <a:pt x="626" y="1627"/>
                    <a:pt x="626" y="1402"/>
                    <a:pt x="613" y="1177"/>
                  </a:cubicBezTo>
                  <a:cubicBezTo>
                    <a:pt x="613" y="952"/>
                    <a:pt x="601" y="714"/>
                    <a:pt x="526" y="489"/>
                  </a:cubicBezTo>
                  <a:cubicBezTo>
                    <a:pt x="478" y="321"/>
                    <a:pt x="348"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 name="Google Shape;1339;p5"/>
            <p:cNvSpPr/>
            <p:nvPr/>
          </p:nvSpPr>
          <p:spPr>
            <a:xfrm>
              <a:off x="6736350" y="1703375"/>
              <a:ext cx="60450" cy="19100"/>
            </a:xfrm>
            <a:custGeom>
              <a:avLst/>
              <a:gdLst/>
              <a:ahLst/>
              <a:cxnLst/>
              <a:rect l="l" t="t" r="r" b="b"/>
              <a:pathLst>
                <a:path w="2418" h="764" extrusionOk="0">
                  <a:moveTo>
                    <a:pt x="1630" y="0"/>
                  </a:moveTo>
                  <a:cubicBezTo>
                    <a:pt x="1510" y="0"/>
                    <a:pt x="1387" y="6"/>
                    <a:pt x="1262" y="14"/>
                  </a:cubicBezTo>
                  <a:cubicBezTo>
                    <a:pt x="1063" y="27"/>
                    <a:pt x="875" y="89"/>
                    <a:pt x="688" y="177"/>
                  </a:cubicBezTo>
                  <a:cubicBezTo>
                    <a:pt x="600" y="214"/>
                    <a:pt x="513" y="264"/>
                    <a:pt x="425" y="302"/>
                  </a:cubicBezTo>
                  <a:cubicBezTo>
                    <a:pt x="325" y="339"/>
                    <a:pt x="225" y="364"/>
                    <a:pt x="138" y="401"/>
                  </a:cubicBezTo>
                  <a:cubicBezTo>
                    <a:pt x="50" y="439"/>
                    <a:pt x="0" y="514"/>
                    <a:pt x="13" y="614"/>
                  </a:cubicBezTo>
                  <a:cubicBezTo>
                    <a:pt x="25" y="701"/>
                    <a:pt x="113" y="764"/>
                    <a:pt x="200" y="764"/>
                  </a:cubicBezTo>
                  <a:cubicBezTo>
                    <a:pt x="413" y="751"/>
                    <a:pt x="613" y="626"/>
                    <a:pt x="800" y="526"/>
                  </a:cubicBezTo>
                  <a:cubicBezTo>
                    <a:pt x="963" y="451"/>
                    <a:pt x="1125" y="377"/>
                    <a:pt x="1287" y="302"/>
                  </a:cubicBezTo>
                  <a:cubicBezTo>
                    <a:pt x="1479" y="209"/>
                    <a:pt x="1699" y="169"/>
                    <a:pt x="1919" y="169"/>
                  </a:cubicBezTo>
                  <a:cubicBezTo>
                    <a:pt x="2057" y="169"/>
                    <a:pt x="2194" y="185"/>
                    <a:pt x="2325" y="214"/>
                  </a:cubicBezTo>
                  <a:cubicBezTo>
                    <a:pt x="2331" y="216"/>
                    <a:pt x="2338" y="217"/>
                    <a:pt x="2344" y="217"/>
                  </a:cubicBezTo>
                  <a:cubicBezTo>
                    <a:pt x="2403" y="217"/>
                    <a:pt x="2418" y="112"/>
                    <a:pt x="2350" y="89"/>
                  </a:cubicBezTo>
                  <a:cubicBezTo>
                    <a:pt x="2108" y="22"/>
                    <a:pt x="1872" y="0"/>
                    <a:pt x="1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 name="Google Shape;1340;p5"/>
            <p:cNvSpPr/>
            <p:nvPr/>
          </p:nvSpPr>
          <p:spPr>
            <a:xfrm>
              <a:off x="6882250" y="1660525"/>
              <a:ext cx="17425" cy="84800"/>
            </a:xfrm>
            <a:custGeom>
              <a:avLst/>
              <a:gdLst/>
              <a:ahLst/>
              <a:cxnLst/>
              <a:rect l="l" t="t" r="r" b="b"/>
              <a:pathLst>
                <a:path w="697" h="3392" extrusionOk="0">
                  <a:moveTo>
                    <a:pt x="308" y="1"/>
                  </a:moveTo>
                  <a:cubicBezTo>
                    <a:pt x="225" y="1"/>
                    <a:pt x="150" y="79"/>
                    <a:pt x="175" y="179"/>
                  </a:cubicBezTo>
                  <a:cubicBezTo>
                    <a:pt x="188" y="253"/>
                    <a:pt x="238" y="303"/>
                    <a:pt x="263" y="366"/>
                  </a:cubicBezTo>
                  <a:cubicBezTo>
                    <a:pt x="300" y="441"/>
                    <a:pt x="313" y="503"/>
                    <a:pt x="338" y="578"/>
                  </a:cubicBezTo>
                  <a:cubicBezTo>
                    <a:pt x="375" y="716"/>
                    <a:pt x="388" y="853"/>
                    <a:pt x="388" y="991"/>
                  </a:cubicBezTo>
                  <a:cubicBezTo>
                    <a:pt x="400" y="1278"/>
                    <a:pt x="288" y="1553"/>
                    <a:pt x="200" y="1828"/>
                  </a:cubicBezTo>
                  <a:cubicBezTo>
                    <a:pt x="88" y="2140"/>
                    <a:pt x="13" y="2453"/>
                    <a:pt x="0" y="2778"/>
                  </a:cubicBezTo>
                  <a:cubicBezTo>
                    <a:pt x="0" y="3078"/>
                    <a:pt x="288" y="3265"/>
                    <a:pt x="525" y="3378"/>
                  </a:cubicBezTo>
                  <a:cubicBezTo>
                    <a:pt x="543" y="3387"/>
                    <a:pt x="559" y="3392"/>
                    <a:pt x="575" y="3392"/>
                  </a:cubicBezTo>
                  <a:cubicBezTo>
                    <a:pt x="657" y="3392"/>
                    <a:pt x="697" y="3268"/>
                    <a:pt x="613" y="3215"/>
                  </a:cubicBezTo>
                  <a:cubicBezTo>
                    <a:pt x="488" y="3140"/>
                    <a:pt x="313" y="3028"/>
                    <a:pt x="250" y="2890"/>
                  </a:cubicBezTo>
                  <a:cubicBezTo>
                    <a:pt x="200" y="2778"/>
                    <a:pt x="263" y="2603"/>
                    <a:pt x="300" y="2478"/>
                  </a:cubicBezTo>
                  <a:cubicBezTo>
                    <a:pt x="375" y="2190"/>
                    <a:pt x="500" y="1891"/>
                    <a:pt x="575" y="1591"/>
                  </a:cubicBezTo>
                  <a:cubicBezTo>
                    <a:pt x="625" y="1341"/>
                    <a:pt x="625" y="1066"/>
                    <a:pt x="600" y="816"/>
                  </a:cubicBezTo>
                  <a:cubicBezTo>
                    <a:pt x="588" y="691"/>
                    <a:pt x="575" y="566"/>
                    <a:pt x="538" y="441"/>
                  </a:cubicBezTo>
                  <a:cubicBezTo>
                    <a:pt x="513" y="316"/>
                    <a:pt x="488" y="166"/>
                    <a:pt x="425" y="66"/>
                  </a:cubicBezTo>
                  <a:cubicBezTo>
                    <a:pt x="392" y="20"/>
                    <a:pt x="349" y="1"/>
                    <a:pt x="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 name="Google Shape;1341;p5"/>
            <p:cNvSpPr/>
            <p:nvPr/>
          </p:nvSpPr>
          <p:spPr>
            <a:xfrm>
              <a:off x="6890575" y="1677300"/>
              <a:ext cx="142275" cy="68000"/>
            </a:xfrm>
            <a:custGeom>
              <a:avLst/>
              <a:gdLst/>
              <a:ahLst/>
              <a:cxnLst/>
              <a:rect l="l" t="t" r="r" b="b"/>
              <a:pathLst>
                <a:path w="5691" h="2720" extrusionOk="0">
                  <a:moveTo>
                    <a:pt x="232" y="1"/>
                  </a:moveTo>
                  <a:cubicBezTo>
                    <a:pt x="100" y="1"/>
                    <a:pt x="0" y="187"/>
                    <a:pt x="117" y="282"/>
                  </a:cubicBezTo>
                  <a:cubicBezTo>
                    <a:pt x="505" y="607"/>
                    <a:pt x="1054" y="745"/>
                    <a:pt x="1529" y="907"/>
                  </a:cubicBezTo>
                  <a:cubicBezTo>
                    <a:pt x="2017" y="1082"/>
                    <a:pt x="2479" y="1282"/>
                    <a:pt x="2929" y="1532"/>
                  </a:cubicBezTo>
                  <a:cubicBezTo>
                    <a:pt x="3791" y="2007"/>
                    <a:pt x="4641" y="2507"/>
                    <a:pt x="5616" y="2719"/>
                  </a:cubicBezTo>
                  <a:cubicBezTo>
                    <a:pt x="5678" y="2719"/>
                    <a:pt x="5691" y="2644"/>
                    <a:pt x="5641" y="2632"/>
                  </a:cubicBezTo>
                  <a:cubicBezTo>
                    <a:pt x="4678" y="2407"/>
                    <a:pt x="3854" y="1794"/>
                    <a:pt x="3016" y="1295"/>
                  </a:cubicBezTo>
                  <a:cubicBezTo>
                    <a:pt x="2592" y="1045"/>
                    <a:pt x="2154" y="820"/>
                    <a:pt x="1692" y="645"/>
                  </a:cubicBezTo>
                  <a:cubicBezTo>
                    <a:pt x="1454" y="557"/>
                    <a:pt x="1217" y="482"/>
                    <a:pt x="992" y="382"/>
                  </a:cubicBezTo>
                  <a:cubicBezTo>
                    <a:pt x="754" y="282"/>
                    <a:pt x="530" y="145"/>
                    <a:pt x="305" y="20"/>
                  </a:cubicBezTo>
                  <a:cubicBezTo>
                    <a:pt x="280" y="7"/>
                    <a:pt x="256" y="1"/>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 name="Google Shape;1342;p5"/>
            <p:cNvSpPr/>
            <p:nvPr/>
          </p:nvSpPr>
          <p:spPr>
            <a:xfrm>
              <a:off x="6547650" y="1922775"/>
              <a:ext cx="401175" cy="290350"/>
            </a:xfrm>
            <a:custGeom>
              <a:avLst/>
              <a:gdLst/>
              <a:ahLst/>
              <a:cxnLst/>
              <a:rect l="l" t="t" r="r" b="b"/>
              <a:pathLst>
                <a:path w="16047" h="11614" extrusionOk="0">
                  <a:moveTo>
                    <a:pt x="6134" y="1"/>
                  </a:moveTo>
                  <a:cubicBezTo>
                    <a:pt x="5826" y="1"/>
                    <a:pt x="5516" y="61"/>
                    <a:pt x="5236" y="173"/>
                  </a:cubicBezTo>
                  <a:cubicBezTo>
                    <a:pt x="4749" y="386"/>
                    <a:pt x="4424" y="723"/>
                    <a:pt x="4112" y="1123"/>
                  </a:cubicBezTo>
                  <a:cubicBezTo>
                    <a:pt x="3937" y="1335"/>
                    <a:pt x="3762" y="1573"/>
                    <a:pt x="3499" y="1660"/>
                  </a:cubicBezTo>
                  <a:cubicBezTo>
                    <a:pt x="3287" y="1735"/>
                    <a:pt x="3049" y="1723"/>
                    <a:pt x="2837" y="1810"/>
                  </a:cubicBezTo>
                  <a:cubicBezTo>
                    <a:pt x="2437" y="1960"/>
                    <a:pt x="2350" y="2373"/>
                    <a:pt x="2287" y="2760"/>
                  </a:cubicBezTo>
                  <a:cubicBezTo>
                    <a:pt x="2262" y="2935"/>
                    <a:pt x="2237" y="3135"/>
                    <a:pt x="2137" y="3285"/>
                  </a:cubicBezTo>
                  <a:cubicBezTo>
                    <a:pt x="2012" y="3460"/>
                    <a:pt x="1750" y="3497"/>
                    <a:pt x="1562" y="3572"/>
                  </a:cubicBezTo>
                  <a:cubicBezTo>
                    <a:pt x="1362" y="3660"/>
                    <a:pt x="1187" y="3785"/>
                    <a:pt x="1112" y="4010"/>
                  </a:cubicBezTo>
                  <a:cubicBezTo>
                    <a:pt x="1025" y="4247"/>
                    <a:pt x="1025" y="4485"/>
                    <a:pt x="850" y="4685"/>
                  </a:cubicBezTo>
                  <a:cubicBezTo>
                    <a:pt x="700" y="4859"/>
                    <a:pt x="513" y="4997"/>
                    <a:pt x="400" y="5197"/>
                  </a:cubicBezTo>
                  <a:cubicBezTo>
                    <a:pt x="275" y="5409"/>
                    <a:pt x="300" y="5622"/>
                    <a:pt x="363" y="5847"/>
                  </a:cubicBezTo>
                  <a:cubicBezTo>
                    <a:pt x="438" y="6109"/>
                    <a:pt x="275" y="6297"/>
                    <a:pt x="163" y="6522"/>
                  </a:cubicBezTo>
                  <a:cubicBezTo>
                    <a:pt x="50" y="6734"/>
                    <a:pt x="0" y="6971"/>
                    <a:pt x="13" y="7221"/>
                  </a:cubicBezTo>
                  <a:cubicBezTo>
                    <a:pt x="50" y="7746"/>
                    <a:pt x="350" y="8234"/>
                    <a:pt x="663" y="8646"/>
                  </a:cubicBezTo>
                  <a:cubicBezTo>
                    <a:pt x="825" y="8858"/>
                    <a:pt x="988" y="9121"/>
                    <a:pt x="1250" y="9221"/>
                  </a:cubicBezTo>
                  <a:cubicBezTo>
                    <a:pt x="1337" y="9255"/>
                    <a:pt x="1425" y="9268"/>
                    <a:pt x="1514" y="9268"/>
                  </a:cubicBezTo>
                  <a:cubicBezTo>
                    <a:pt x="1656" y="9268"/>
                    <a:pt x="1799" y="9234"/>
                    <a:pt x="1937" y="9196"/>
                  </a:cubicBezTo>
                  <a:cubicBezTo>
                    <a:pt x="2375" y="9046"/>
                    <a:pt x="2762" y="8783"/>
                    <a:pt x="3174" y="8583"/>
                  </a:cubicBezTo>
                  <a:cubicBezTo>
                    <a:pt x="3387" y="8483"/>
                    <a:pt x="3599" y="8409"/>
                    <a:pt x="3824" y="8359"/>
                  </a:cubicBezTo>
                  <a:cubicBezTo>
                    <a:pt x="3962" y="8334"/>
                    <a:pt x="4087" y="8321"/>
                    <a:pt x="4224" y="8321"/>
                  </a:cubicBezTo>
                  <a:cubicBezTo>
                    <a:pt x="4237" y="8558"/>
                    <a:pt x="4424" y="8758"/>
                    <a:pt x="4637" y="8896"/>
                  </a:cubicBezTo>
                  <a:cubicBezTo>
                    <a:pt x="4824" y="9008"/>
                    <a:pt x="5049" y="9046"/>
                    <a:pt x="5249" y="9133"/>
                  </a:cubicBezTo>
                  <a:cubicBezTo>
                    <a:pt x="5499" y="9246"/>
                    <a:pt x="5611" y="9421"/>
                    <a:pt x="5649" y="9683"/>
                  </a:cubicBezTo>
                  <a:cubicBezTo>
                    <a:pt x="5711" y="10146"/>
                    <a:pt x="5911" y="10533"/>
                    <a:pt x="6261" y="10858"/>
                  </a:cubicBezTo>
                  <a:cubicBezTo>
                    <a:pt x="6599" y="11170"/>
                    <a:pt x="7023" y="11383"/>
                    <a:pt x="7436" y="11595"/>
                  </a:cubicBezTo>
                  <a:cubicBezTo>
                    <a:pt x="7463" y="11608"/>
                    <a:pt x="7489" y="11613"/>
                    <a:pt x="7514" y="11613"/>
                  </a:cubicBezTo>
                  <a:cubicBezTo>
                    <a:pt x="7686" y="11613"/>
                    <a:pt x="7796" y="11345"/>
                    <a:pt x="7611" y="11258"/>
                  </a:cubicBezTo>
                  <a:cubicBezTo>
                    <a:pt x="7223" y="11083"/>
                    <a:pt x="6836" y="10895"/>
                    <a:pt x="6524" y="10608"/>
                  </a:cubicBezTo>
                  <a:cubicBezTo>
                    <a:pt x="6374" y="10470"/>
                    <a:pt x="6236" y="10321"/>
                    <a:pt x="6149" y="10146"/>
                  </a:cubicBezTo>
                  <a:cubicBezTo>
                    <a:pt x="6074" y="9958"/>
                    <a:pt x="6049" y="9758"/>
                    <a:pt x="6011" y="9558"/>
                  </a:cubicBezTo>
                  <a:cubicBezTo>
                    <a:pt x="5974" y="9358"/>
                    <a:pt x="5911" y="9158"/>
                    <a:pt x="5749" y="9008"/>
                  </a:cubicBezTo>
                  <a:cubicBezTo>
                    <a:pt x="5599" y="8883"/>
                    <a:pt x="5374" y="8821"/>
                    <a:pt x="5186" y="8771"/>
                  </a:cubicBezTo>
                  <a:cubicBezTo>
                    <a:pt x="5011" y="8721"/>
                    <a:pt x="4824" y="8696"/>
                    <a:pt x="4712" y="8546"/>
                  </a:cubicBezTo>
                  <a:cubicBezTo>
                    <a:pt x="4649" y="8446"/>
                    <a:pt x="4587" y="8334"/>
                    <a:pt x="4662" y="8221"/>
                  </a:cubicBezTo>
                  <a:cubicBezTo>
                    <a:pt x="4749" y="8084"/>
                    <a:pt x="4599" y="7946"/>
                    <a:pt x="4474" y="7934"/>
                  </a:cubicBezTo>
                  <a:cubicBezTo>
                    <a:pt x="4457" y="7933"/>
                    <a:pt x="4439" y="7932"/>
                    <a:pt x="4421" y="7932"/>
                  </a:cubicBezTo>
                  <a:cubicBezTo>
                    <a:pt x="4235" y="7932"/>
                    <a:pt x="4033" y="7989"/>
                    <a:pt x="3862" y="8046"/>
                  </a:cubicBezTo>
                  <a:cubicBezTo>
                    <a:pt x="3462" y="8184"/>
                    <a:pt x="3112" y="8421"/>
                    <a:pt x="2712" y="8596"/>
                  </a:cubicBezTo>
                  <a:cubicBezTo>
                    <a:pt x="2525" y="8683"/>
                    <a:pt x="2325" y="8771"/>
                    <a:pt x="2125" y="8821"/>
                  </a:cubicBezTo>
                  <a:cubicBezTo>
                    <a:pt x="1966" y="8874"/>
                    <a:pt x="1772" y="8927"/>
                    <a:pt x="1595" y="8927"/>
                  </a:cubicBezTo>
                  <a:cubicBezTo>
                    <a:pt x="1563" y="8927"/>
                    <a:pt x="1531" y="8925"/>
                    <a:pt x="1500" y="8921"/>
                  </a:cubicBezTo>
                  <a:cubicBezTo>
                    <a:pt x="1262" y="8883"/>
                    <a:pt x="1050" y="8558"/>
                    <a:pt x="900" y="8384"/>
                  </a:cubicBezTo>
                  <a:cubicBezTo>
                    <a:pt x="713" y="8171"/>
                    <a:pt x="550" y="7959"/>
                    <a:pt x="450" y="7696"/>
                  </a:cubicBezTo>
                  <a:cubicBezTo>
                    <a:pt x="363" y="7484"/>
                    <a:pt x="325" y="7246"/>
                    <a:pt x="350" y="7021"/>
                  </a:cubicBezTo>
                  <a:cubicBezTo>
                    <a:pt x="375" y="6784"/>
                    <a:pt x="500" y="6609"/>
                    <a:pt x="600" y="6397"/>
                  </a:cubicBezTo>
                  <a:cubicBezTo>
                    <a:pt x="700" y="6209"/>
                    <a:pt x="738" y="6009"/>
                    <a:pt x="675" y="5797"/>
                  </a:cubicBezTo>
                  <a:cubicBezTo>
                    <a:pt x="650" y="5684"/>
                    <a:pt x="600" y="5572"/>
                    <a:pt x="638" y="5459"/>
                  </a:cubicBezTo>
                  <a:cubicBezTo>
                    <a:pt x="663" y="5347"/>
                    <a:pt x="725" y="5272"/>
                    <a:pt x="800" y="5184"/>
                  </a:cubicBezTo>
                  <a:cubicBezTo>
                    <a:pt x="938" y="5034"/>
                    <a:pt x="1100" y="4897"/>
                    <a:pt x="1212" y="4710"/>
                  </a:cubicBezTo>
                  <a:cubicBezTo>
                    <a:pt x="1337" y="4510"/>
                    <a:pt x="1312" y="4260"/>
                    <a:pt x="1425" y="4060"/>
                  </a:cubicBezTo>
                  <a:cubicBezTo>
                    <a:pt x="1537" y="3872"/>
                    <a:pt x="1812" y="3860"/>
                    <a:pt x="2000" y="3797"/>
                  </a:cubicBezTo>
                  <a:cubicBezTo>
                    <a:pt x="2187" y="3747"/>
                    <a:pt x="2350" y="3660"/>
                    <a:pt x="2475" y="3497"/>
                  </a:cubicBezTo>
                  <a:cubicBezTo>
                    <a:pt x="2687" y="3185"/>
                    <a:pt x="2625" y="2798"/>
                    <a:pt x="2700" y="2448"/>
                  </a:cubicBezTo>
                  <a:cubicBezTo>
                    <a:pt x="2800" y="1960"/>
                    <a:pt x="3337" y="2110"/>
                    <a:pt x="3699" y="1973"/>
                  </a:cubicBezTo>
                  <a:cubicBezTo>
                    <a:pt x="4187" y="1798"/>
                    <a:pt x="4399" y="1323"/>
                    <a:pt x="4749" y="961"/>
                  </a:cubicBezTo>
                  <a:cubicBezTo>
                    <a:pt x="5049" y="636"/>
                    <a:pt x="5486" y="436"/>
                    <a:pt x="5924" y="398"/>
                  </a:cubicBezTo>
                  <a:cubicBezTo>
                    <a:pt x="5999" y="390"/>
                    <a:pt x="6074" y="386"/>
                    <a:pt x="6148" y="386"/>
                  </a:cubicBezTo>
                  <a:cubicBezTo>
                    <a:pt x="6297" y="386"/>
                    <a:pt x="6444" y="402"/>
                    <a:pt x="6586" y="436"/>
                  </a:cubicBezTo>
                  <a:cubicBezTo>
                    <a:pt x="6836" y="511"/>
                    <a:pt x="7061" y="623"/>
                    <a:pt x="7311" y="648"/>
                  </a:cubicBezTo>
                  <a:cubicBezTo>
                    <a:pt x="7458" y="666"/>
                    <a:pt x="7604" y="673"/>
                    <a:pt x="7749" y="673"/>
                  </a:cubicBezTo>
                  <a:cubicBezTo>
                    <a:pt x="8099" y="673"/>
                    <a:pt x="8445" y="636"/>
                    <a:pt x="8798" y="636"/>
                  </a:cubicBezTo>
                  <a:cubicBezTo>
                    <a:pt x="9298" y="636"/>
                    <a:pt x="9785" y="661"/>
                    <a:pt x="10285" y="711"/>
                  </a:cubicBezTo>
                  <a:cubicBezTo>
                    <a:pt x="10772" y="773"/>
                    <a:pt x="11247" y="873"/>
                    <a:pt x="11697" y="1073"/>
                  </a:cubicBezTo>
                  <a:cubicBezTo>
                    <a:pt x="12210" y="1285"/>
                    <a:pt x="12647" y="1623"/>
                    <a:pt x="13072" y="1998"/>
                  </a:cubicBezTo>
                  <a:cubicBezTo>
                    <a:pt x="13509" y="2385"/>
                    <a:pt x="13959" y="2748"/>
                    <a:pt x="14409" y="3110"/>
                  </a:cubicBezTo>
                  <a:cubicBezTo>
                    <a:pt x="14834" y="3472"/>
                    <a:pt x="15159" y="3910"/>
                    <a:pt x="15334" y="4447"/>
                  </a:cubicBezTo>
                  <a:cubicBezTo>
                    <a:pt x="15496" y="4934"/>
                    <a:pt x="15571" y="5484"/>
                    <a:pt x="15621" y="5997"/>
                  </a:cubicBezTo>
                  <a:cubicBezTo>
                    <a:pt x="15671" y="6497"/>
                    <a:pt x="15634" y="7084"/>
                    <a:pt x="15209" y="7421"/>
                  </a:cubicBezTo>
                  <a:cubicBezTo>
                    <a:pt x="15084" y="7525"/>
                    <a:pt x="15167" y="7708"/>
                    <a:pt x="15292" y="7708"/>
                  </a:cubicBezTo>
                  <a:cubicBezTo>
                    <a:pt x="15317" y="7708"/>
                    <a:pt x="15344" y="7700"/>
                    <a:pt x="15371" y="7684"/>
                  </a:cubicBezTo>
                  <a:cubicBezTo>
                    <a:pt x="15596" y="7534"/>
                    <a:pt x="15746" y="7346"/>
                    <a:pt x="15846" y="7109"/>
                  </a:cubicBezTo>
                  <a:cubicBezTo>
                    <a:pt x="16046" y="6596"/>
                    <a:pt x="15959" y="6059"/>
                    <a:pt x="15859" y="5534"/>
                  </a:cubicBezTo>
                  <a:cubicBezTo>
                    <a:pt x="15746" y="4997"/>
                    <a:pt x="15646" y="4447"/>
                    <a:pt x="15396" y="3947"/>
                  </a:cubicBezTo>
                  <a:cubicBezTo>
                    <a:pt x="15134" y="3422"/>
                    <a:pt x="14696" y="3035"/>
                    <a:pt x="14247" y="2648"/>
                  </a:cubicBezTo>
                  <a:cubicBezTo>
                    <a:pt x="13772" y="2235"/>
                    <a:pt x="13347" y="1773"/>
                    <a:pt x="12872" y="1360"/>
                  </a:cubicBezTo>
                  <a:cubicBezTo>
                    <a:pt x="12035" y="636"/>
                    <a:pt x="10985" y="311"/>
                    <a:pt x="9898" y="261"/>
                  </a:cubicBezTo>
                  <a:cubicBezTo>
                    <a:pt x="9757" y="251"/>
                    <a:pt x="9616" y="247"/>
                    <a:pt x="9476" y="247"/>
                  </a:cubicBezTo>
                  <a:cubicBezTo>
                    <a:pt x="9071" y="247"/>
                    <a:pt x="8669" y="280"/>
                    <a:pt x="8261" y="298"/>
                  </a:cubicBezTo>
                  <a:cubicBezTo>
                    <a:pt x="8085" y="314"/>
                    <a:pt x="7903" y="335"/>
                    <a:pt x="7724" y="335"/>
                  </a:cubicBezTo>
                  <a:cubicBezTo>
                    <a:pt x="7623" y="335"/>
                    <a:pt x="7522" y="329"/>
                    <a:pt x="7423" y="311"/>
                  </a:cubicBezTo>
                  <a:cubicBezTo>
                    <a:pt x="7148" y="273"/>
                    <a:pt x="6911" y="123"/>
                    <a:pt x="6649" y="61"/>
                  </a:cubicBezTo>
                  <a:cubicBezTo>
                    <a:pt x="6482" y="20"/>
                    <a:pt x="6308" y="1"/>
                    <a:pt x="6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 name="Google Shape;1343;p5"/>
            <p:cNvSpPr/>
            <p:nvPr/>
          </p:nvSpPr>
          <p:spPr>
            <a:xfrm>
              <a:off x="6583250" y="2001350"/>
              <a:ext cx="255125" cy="115400"/>
            </a:xfrm>
            <a:custGeom>
              <a:avLst/>
              <a:gdLst/>
              <a:ahLst/>
              <a:cxnLst/>
              <a:rect l="l" t="t" r="r" b="b"/>
              <a:pathLst>
                <a:path w="10205" h="4616" extrusionOk="0">
                  <a:moveTo>
                    <a:pt x="1721" y="1"/>
                  </a:moveTo>
                  <a:cubicBezTo>
                    <a:pt x="1621" y="1"/>
                    <a:pt x="1523" y="49"/>
                    <a:pt x="1451" y="167"/>
                  </a:cubicBezTo>
                  <a:cubicBezTo>
                    <a:pt x="1375" y="293"/>
                    <a:pt x="1487" y="403"/>
                    <a:pt x="1606" y="403"/>
                  </a:cubicBezTo>
                  <a:cubicBezTo>
                    <a:pt x="1663" y="403"/>
                    <a:pt x="1722" y="378"/>
                    <a:pt x="1763" y="317"/>
                  </a:cubicBezTo>
                  <a:lnTo>
                    <a:pt x="1763" y="317"/>
                  </a:lnTo>
                  <a:cubicBezTo>
                    <a:pt x="1741" y="352"/>
                    <a:pt x="1736" y="361"/>
                    <a:pt x="1738" y="361"/>
                  </a:cubicBezTo>
                  <a:cubicBezTo>
                    <a:pt x="1741" y="361"/>
                    <a:pt x="1750" y="352"/>
                    <a:pt x="1757" y="352"/>
                  </a:cubicBezTo>
                  <a:cubicBezTo>
                    <a:pt x="1763" y="352"/>
                    <a:pt x="1767" y="358"/>
                    <a:pt x="1763" y="379"/>
                  </a:cubicBezTo>
                  <a:cubicBezTo>
                    <a:pt x="1763" y="429"/>
                    <a:pt x="1738" y="454"/>
                    <a:pt x="1713" y="504"/>
                  </a:cubicBezTo>
                  <a:cubicBezTo>
                    <a:pt x="1625" y="604"/>
                    <a:pt x="1526" y="692"/>
                    <a:pt x="1426" y="779"/>
                  </a:cubicBezTo>
                  <a:cubicBezTo>
                    <a:pt x="1226" y="954"/>
                    <a:pt x="1051" y="1142"/>
                    <a:pt x="876" y="1342"/>
                  </a:cubicBezTo>
                  <a:cubicBezTo>
                    <a:pt x="538" y="1716"/>
                    <a:pt x="238" y="2179"/>
                    <a:pt x="101" y="2666"/>
                  </a:cubicBezTo>
                  <a:cubicBezTo>
                    <a:pt x="38" y="2866"/>
                    <a:pt x="1" y="3091"/>
                    <a:pt x="38" y="3304"/>
                  </a:cubicBezTo>
                  <a:cubicBezTo>
                    <a:pt x="88" y="3541"/>
                    <a:pt x="313" y="3703"/>
                    <a:pt x="476" y="3866"/>
                  </a:cubicBezTo>
                  <a:cubicBezTo>
                    <a:pt x="676" y="4053"/>
                    <a:pt x="913" y="4216"/>
                    <a:pt x="1138" y="4366"/>
                  </a:cubicBezTo>
                  <a:cubicBezTo>
                    <a:pt x="1338" y="4491"/>
                    <a:pt x="1563" y="4616"/>
                    <a:pt x="1800" y="4616"/>
                  </a:cubicBezTo>
                  <a:cubicBezTo>
                    <a:pt x="1807" y="4616"/>
                    <a:pt x="1813" y="4616"/>
                    <a:pt x="1820" y="4616"/>
                  </a:cubicBezTo>
                  <a:cubicBezTo>
                    <a:pt x="2286" y="4616"/>
                    <a:pt x="2655" y="4174"/>
                    <a:pt x="2975" y="3891"/>
                  </a:cubicBezTo>
                  <a:cubicBezTo>
                    <a:pt x="3088" y="3803"/>
                    <a:pt x="3188" y="3703"/>
                    <a:pt x="3288" y="3603"/>
                  </a:cubicBezTo>
                  <a:cubicBezTo>
                    <a:pt x="3388" y="3516"/>
                    <a:pt x="3475" y="3404"/>
                    <a:pt x="3612" y="3379"/>
                  </a:cubicBezTo>
                  <a:cubicBezTo>
                    <a:pt x="3624" y="3377"/>
                    <a:pt x="3635" y="3377"/>
                    <a:pt x="3646" y="3377"/>
                  </a:cubicBezTo>
                  <a:cubicBezTo>
                    <a:pt x="3762" y="3377"/>
                    <a:pt x="3885" y="3432"/>
                    <a:pt x="3987" y="3466"/>
                  </a:cubicBezTo>
                  <a:cubicBezTo>
                    <a:pt x="4100" y="3503"/>
                    <a:pt x="4212" y="3541"/>
                    <a:pt x="4337" y="3578"/>
                  </a:cubicBezTo>
                  <a:cubicBezTo>
                    <a:pt x="4698" y="3689"/>
                    <a:pt x="5072" y="3752"/>
                    <a:pt x="5450" y="3752"/>
                  </a:cubicBezTo>
                  <a:cubicBezTo>
                    <a:pt x="5583" y="3752"/>
                    <a:pt x="5716" y="3745"/>
                    <a:pt x="5849" y="3728"/>
                  </a:cubicBezTo>
                  <a:cubicBezTo>
                    <a:pt x="6349" y="3666"/>
                    <a:pt x="6837" y="3503"/>
                    <a:pt x="7349" y="3429"/>
                  </a:cubicBezTo>
                  <a:cubicBezTo>
                    <a:pt x="7552" y="3396"/>
                    <a:pt x="7759" y="3380"/>
                    <a:pt x="7968" y="3380"/>
                  </a:cubicBezTo>
                  <a:cubicBezTo>
                    <a:pt x="8721" y="3380"/>
                    <a:pt x="9487" y="3590"/>
                    <a:pt x="10123" y="3991"/>
                  </a:cubicBezTo>
                  <a:cubicBezTo>
                    <a:pt x="10129" y="3995"/>
                    <a:pt x="10136" y="3997"/>
                    <a:pt x="10142" y="3997"/>
                  </a:cubicBezTo>
                  <a:cubicBezTo>
                    <a:pt x="10175" y="3997"/>
                    <a:pt x="10205" y="3949"/>
                    <a:pt x="10173" y="3928"/>
                  </a:cubicBezTo>
                  <a:cubicBezTo>
                    <a:pt x="9736" y="3591"/>
                    <a:pt x="9273" y="3341"/>
                    <a:pt x="8736" y="3191"/>
                  </a:cubicBezTo>
                  <a:cubicBezTo>
                    <a:pt x="8367" y="3097"/>
                    <a:pt x="7991" y="3049"/>
                    <a:pt x="7614" y="3049"/>
                  </a:cubicBezTo>
                  <a:cubicBezTo>
                    <a:pt x="7443" y="3049"/>
                    <a:pt x="7271" y="3059"/>
                    <a:pt x="7099" y="3079"/>
                  </a:cubicBezTo>
                  <a:cubicBezTo>
                    <a:pt x="6562" y="3154"/>
                    <a:pt x="6037" y="3316"/>
                    <a:pt x="5499" y="3341"/>
                  </a:cubicBezTo>
                  <a:cubicBezTo>
                    <a:pt x="5455" y="3343"/>
                    <a:pt x="5411" y="3344"/>
                    <a:pt x="5367" y="3344"/>
                  </a:cubicBezTo>
                  <a:cubicBezTo>
                    <a:pt x="4869" y="3344"/>
                    <a:pt x="4407" y="3220"/>
                    <a:pt x="3925" y="3129"/>
                  </a:cubicBezTo>
                  <a:cubicBezTo>
                    <a:pt x="3850" y="3113"/>
                    <a:pt x="3778" y="3104"/>
                    <a:pt x="3709" y="3104"/>
                  </a:cubicBezTo>
                  <a:cubicBezTo>
                    <a:pt x="3561" y="3104"/>
                    <a:pt x="3424" y="3143"/>
                    <a:pt x="3288" y="3229"/>
                  </a:cubicBezTo>
                  <a:cubicBezTo>
                    <a:pt x="3050" y="3391"/>
                    <a:pt x="2825" y="3566"/>
                    <a:pt x="2600" y="3753"/>
                  </a:cubicBezTo>
                  <a:cubicBezTo>
                    <a:pt x="2413" y="3903"/>
                    <a:pt x="2225" y="4091"/>
                    <a:pt x="2000" y="4178"/>
                  </a:cubicBezTo>
                  <a:cubicBezTo>
                    <a:pt x="1946" y="4200"/>
                    <a:pt x="1892" y="4209"/>
                    <a:pt x="1839" y="4209"/>
                  </a:cubicBezTo>
                  <a:cubicBezTo>
                    <a:pt x="1648" y="4209"/>
                    <a:pt x="1464" y="4089"/>
                    <a:pt x="1288" y="3991"/>
                  </a:cubicBezTo>
                  <a:cubicBezTo>
                    <a:pt x="1051" y="3866"/>
                    <a:pt x="801" y="3728"/>
                    <a:pt x="563" y="3578"/>
                  </a:cubicBezTo>
                  <a:cubicBezTo>
                    <a:pt x="276" y="3379"/>
                    <a:pt x="301" y="3104"/>
                    <a:pt x="363" y="2804"/>
                  </a:cubicBezTo>
                  <a:cubicBezTo>
                    <a:pt x="463" y="2291"/>
                    <a:pt x="763" y="1904"/>
                    <a:pt x="1126" y="1529"/>
                  </a:cubicBezTo>
                  <a:cubicBezTo>
                    <a:pt x="1313" y="1354"/>
                    <a:pt x="1501" y="1192"/>
                    <a:pt x="1700" y="1029"/>
                  </a:cubicBezTo>
                  <a:cubicBezTo>
                    <a:pt x="1863" y="879"/>
                    <a:pt x="2063" y="742"/>
                    <a:pt x="2113" y="517"/>
                  </a:cubicBezTo>
                  <a:cubicBezTo>
                    <a:pt x="2182" y="256"/>
                    <a:pt x="1949"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 name="Google Shape;1344;p5"/>
            <p:cNvSpPr/>
            <p:nvPr/>
          </p:nvSpPr>
          <p:spPr>
            <a:xfrm>
              <a:off x="6653550" y="2104850"/>
              <a:ext cx="25" cy="350"/>
            </a:xfrm>
            <a:custGeom>
              <a:avLst/>
              <a:gdLst/>
              <a:ahLst/>
              <a:cxnLst/>
              <a:rect l="l" t="t" r="r" b="b"/>
              <a:pathLst>
                <a:path w="1" h="14" extrusionOk="0">
                  <a:moveTo>
                    <a:pt x="1" y="13"/>
                  </a:moveTo>
                  <a:cubicBezTo>
                    <a:pt x="1" y="13"/>
                    <a:pt x="1" y="13"/>
                    <a:pt x="1" y="13"/>
                  </a:cubicBezTo>
                  <a:cubicBezTo>
                    <a:pt x="1" y="13"/>
                    <a:pt x="1" y="13"/>
                    <a:pt x="1" y="1"/>
                  </a:cubicBezTo>
                  <a:lnTo>
                    <a:pt x="1" y="1"/>
                  </a:lnTo>
                  <a:cubicBezTo>
                    <a:pt x="1" y="1"/>
                    <a:pt x="1" y="1"/>
                    <a:pt x="1"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 name="Google Shape;1345;p5"/>
            <p:cNvSpPr/>
            <p:nvPr/>
          </p:nvSpPr>
          <p:spPr>
            <a:xfrm>
              <a:off x="6649800" y="2095800"/>
              <a:ext cx="14100" cy="28450"/>
            </a:xfrm>
            <a:custGeom>
              <a:avLst/>
              <a:gdLst/>
              <a:ahLst/>
              <a:cxnLst/>
              <a:rect l="l" t="t" r="r" b="b"/>
              <a:pathLst>
                <a:path w="564" h="1138" extrusionOk="0">
                  <a:moveTo>
                    <a:pt x="163" y="0"/>
                  </a:moveTo>
                  <a:cubicBezTo>
                    <a:pt x="63" y="0"/>
                    <a:pt x="1" y="100"/>
                    <a:pt x="1" y="188"/>
                  </a:cubicBezTo>
                  <a:cubicBezTo>
                    <a:pt x="1" y="238"/>
                    <a:pt x="26" y="288"/>
                    <a:pt x="51" y="313"/>
                  </a:cubicBezTo>
                  <a:cubicBezTo>
                    <a:pt x="76" y="338"/>
                    <a:pt x="113" y="350"/>
                    <a:pt x="138" y="350"/>
                  </a:cubicBezTo>
                  <a:cubicBezTo>
                    <a:pt x="138" y="350"/>
                    <a:pt x="151" y="363"/>
                    <a:pt x="151" y="363"/>
                  </a:cubicBezTo>
                  <a:cubicBezTo>
                    <a:pt x="151" y="366"/>
                    <a:pt x="151" y="369"/>
                    <a:pt x="151" y="375"/>
                  </a:cubicBezTo>
                  <a:cubicBezTo>
                    <a:pt x="176" y="425"/>
                    <a:pt x="176" y="475"/>
                    <a:pt x="188" y="525"/>
                  </a:cubicBezTo>
                  <a:cubicBezTo>
                    <a:pt x="201" y="588"/>
                    <a:pt x="213" y="650"/>
                    <a:pt x="201" y="725"/>
                  </a:cubicBezTo>
                  <a:cubicBezTo>
                    <a:pt x="201" y="738"/>
                    <a:pt x="201" y="763"/>
                    <a:pt x="201" y="775"/>
                  </a:cubicBezTo>
                  <a:cubicBezTo>
                    <a:pt x="188" y="788"/>
                    <a:pt x="188" y="800"/>
                    <a:pt x="188" y="813"/>
                  </a:cubicBezTo>
                  <a:cubicBezTo>
                    <a:pt x="188" y="813"/>
                    <a:pt x="188" y="813"/>
                    <a:pt x="188" y="825"/>
                  </a:cubicBezTo>
                  <a:cubicBezTo>
                    <a:pt x="176" y="838"/>
                    <a:pt x="163" y="863"/>
                    <a:pt x="151" y="888"/>
                  </a:cubicBezTo>
                  <a:cubicBezTo>
                    <a:pt x="151" y="888"/>
                    <a:pt x="151" y="900"/>
                    <a:pt x="138" y="900"/>
                  </a:cubicBezTo>
                  <a:cubicBezTo>
                    <a:pt x="138" y="913"/>
                    <a:pt x="126" y="925"/>
                    <a:pt x="113" y="938"/>
                  </a:cubicBezTo>
                  <a:cubicBezTo>
                    <a:pt x="76" y="1038"/>
                    <a:pt x="138" y="1138"/>
                    <a:pt x="238" y="1138"/>
                  </a:cubicBezTo>
                  <a:cubicBezTo>
                    <a:pt x="376" y="1138"/>
                    <a:pt x="488" y="1013"/>
                    <a:pt x="526" y="900"/>
                  </a:cubicBezTo>
                  <a:cubicBezTo>
                    <a:pt x="563" y="788"/>
                    <a:pt x="563" y="675"/>
                    <a:pt x="551" y="575"/>
                  </a:cubicBezTo>
                  <a:cubicBezTo>
                    <a:pt x="551" y="475"/>
                    <a:pt x="526" y="363"/>
                    <a:pt x="488" y="263"/>
                  </a:cubicBezTo>
                  <a:cubicBezTo>
                    <a:pt x="463" y="200"/>
                    <a:pt x="426" y="138"/>
                    <a:pt x="376" y="88"/>
                  </a:cubicBezTo>
                  <a:cubicBezTo>
                    <a:pt x="326" y="25"/>
                    <a:pt x="251" y="13"/>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 name="Google Shape;1346;p5"/>
            <p:cNvSpPr/>
            <p:nvPr/>
          </p:nvSpPr>
          <p:spPr>
            <a:xfrm>
              <a:off x="6560450" y="2002550"/>
              <a:ext cx="72775" cy="145500"/>
            </a:xfrm>
            <a:custGeom>
              <a:avLst/>
              <a:gdLst/>
              <a:ahLst/>
              <a:cxnLst/>
              <a:rect l="l" t="t" r="r" b="b"/>
              <a:pathLst>
                <a:path w="2911" h="5820" extrusionOk="0">
                  <a:moveTo>
                    <a:pt x="2727" y="1"/>
                  </a:moveTo>
                  <a:cubicBezTo>
                    <a:pt x="2696" y="1"/>
                    <a:pt x="2665" y="14"/>
                    <a:pt x="2637" y="44"/>
                  </a:cubicBezTo>
                  <a:cubicBezTo>
                    <a:pt x="2413" y="281"/>
                    <a:pt x="2200" y="531"/>
                    <a:pt x="1963" y="756"/>
                  </a:cubicBezTo>
                  <a:cubicBezTo>
                    <a:pt x="1738" y="981"/>
                    <a:pt x="1500" y="1194"/>
                    <a:pt x="1288" y="1419"/>
                  </a:cubicBezTo>
                  <a:cubicBezTo>
                    <a:pt x="675" y="2068"/>
                    <a:pt x="1" y="3056"/>
                    <a:pt x="376" y="3980"/>
                  </a:cubicBezTo>
                  <a:cubicBezTo>
                    <a:pt x="476" y="4218"/>
                    <a:pt x="588" y="4455"/>
                    <a:pt x="688" y="4705"/>
                  </a:cubicBezTo>
                  <a:cubicBezTo>
                    <a:pt x="788" y="4930"/>
                    <a:pt x="863" y="5180"/>
                    <a:pt x="1000" y="5392"/>
                  </a:cubicBezTo>
                  <a:cubicBezTo>
                    <a:pt x="1160" y="5650"/>
                    <a:pt x="1428" y="5819"/>
                    <a:pt x="1712" y="5819"/>
                  </a:cubicBezTo>
                  <a:cubicBezTo>
                    <a:pt x="1828" y="5819"/>
                    <a:pt x="1947" y="5791"/>
                    <a:pt x="2063" y="5730"/>
                  </a:cubicBezTo>
                  <a:cubicBezTo>
                    <a:pt x="2206" y="5653"/>
                    <a:pt x="2116" y="5430"/>
                    <a:pt x="1972" y="5430"/>
                  </a:cubicBezTo>
                  <a:cubicBezTo>
                    <a:pt x="1953" y="5430"/>
                    <a:pt x="1933" y="5434"/>
                    <a:pt x="1913" y="5442"/>
                  </a:cubicBezTo>
                  <a:cubicBezTo>
                    <a:pt x="1849" y="5472"/>
                    <a:pt x="1788" y="5485"/>
                    <a:pt x="1729" y="5485"/>
                  </a:cubicBezTo>
                  <a:cubicBezTo>
                    <a:pt x="1313" y="5485"/>
                    <a:pt x="1015" y="4824"/>
                    <a:pt x="850" y="4518"/>
                  </a:cubicBezTo>
                  <a:cubicBezTo>
                    <a:pt x="713" y="4255"/>
                    <a:pt x="526" y="3968"/>
                    <a:pt x="501" y="3655"/>
                  </a:cubicBezTo>
                  <a:cubicBezTo>
                    <a:pt x="488" y="3405"/>
                    <a:pt x="600" y="3143"/>
                    <a:pt x="688" y="2918"/>
                  </a:cubicBezTo>
                  <a:cubicBezTo>
                    <a:pt x="888" y="2418"/>
                    <a:pt x="1213" y="1943"/>
                    <a:pt x="1563" y="1531"/>
                  </a:cubicBezTo>
                  <a:cubicBezTo>
                    <a:pt x="1750" y="1319"/>
                    <a:pt x="1963" y="1106"/>
                    <a:pt x="2163" y="894"/>
                  </a:cubicBezTo>
                  <a:cubicBezTo>
                    <a:pt x="2388" y="669"/>
                    <a:pt x="2625" y="456"/>
                    <a:pt x="2825" y="219"/>
                  </a:cubicBezTo>
                  <a:cubicBezTo>
                    <a:pt x="2910" y="124"/>
                    <a:pt x="2823" y="1"/>
                    <a:pt x="2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 name="Google Shape;1347;p5"/>
            <p:cNvSpPr/>
            <p:nvPr/>
          </p:nvSpPr>
          <p:spPr>
            <a:xfrm>
              <a:off x="6607075" y="1994100"/>
              <a:ext cx="59950" cy="96425"/>
            </a:xfrm>
            <a:custGeom>
              <a:avLst/>
              <a:gdLst/>
              <a:ahLst/>
              <a:cxnLst/>
              <a:rect l="l" t="t" r="r" b="b"/>
              <a:pathLst>
                <a:path w="2398" h="3857" extrusionOk="0">
                  <a:moveTo>
                    <a:pt x="1135" y="0"/>
                  </a:moveTo>
                  <a:cubicBezTo>
                    <a:pt x="1045" y="0"/>
                    <a:pt x="956" y="7"/>
                    <a:pt x="872" y="19"/>
                  </a:cubicBezTo>
                  <a:cubicBezTo>
                    <a:pt x="660" y="57"/>
                    <a:pt x="473" y="244"/>
                    <a:pt x="585" y="457"/>
                  </a:cubicBezTo>
                  <a:cubicBezTo>
                    <a:pt x="611" y="509"/>
                    <a:pt x="657" y="531"/>
                    <a:pt x="705" y="531"/>
                  </a:cubicBezTo>
                  <a:cubicBezTo>
                    <a:pt x="795" y="531"/>
                    <a:pt x="893" y="455"/>
                    <a:pt x="885" y="357"/>
                  </a:cubicBezTo>
                  <a:lnTo>
                    <a:pt x="897" y="357"/>
                  </a:lnTo>
                  <a:lnTo>
                    <a:pt x="935" y="344"/>
                  </a:lnTo>
                  <a:cubicBezTo>
                    <a:pt x="997" y="344"/>
                    <a:pt x="1047" y="344"/>
                    <a:pt x="1110" y="332"/>
                  </a:cubicBezTo>
                  <a:cubicBezTo>
                    <a:pt x="1210" y="332"/>
                    <a:pt x="1322" y="344"/>
                    <a:pt x="1422" y="369"/>
                  </a:cubicBezTo>
                  <a:cubicBezTo>
                    <a:pt x="1535" y="382"/>
                    <a:pt x="1685" y="394"/>
                    <a:pt x="1747" y="494"/>
                  </a:cubicBezTo>
                  <a:cubicBezTo>
                    <a:pt x="1810" y="594"/>
                    <a:pt x="1847" y="732"/>
                    <a:pt x="1897" y="832"/>
                  </a:cubicBezTo>
                  <a:cubicBezTo>
                    <a:pt x="1972" y="1019"/>
                    <a:pt x="2097" y="1257"/>
                    <a:pt x="2097" y="1469"/>
                  </a:cubicBezTo>
                  <a:cubicBezTo>
                    <a:pt x="2097" y="1682"/>
                    <a:pt x="1910" y="1844"/>
                    <a:pt x="1760" y="1969"/>
                  </a:cubicBezTo>
                  <a:cubicBezTo>
                    <a:pt x="1410" y="2219"/>
                    <a:pt x="1060" y="2431"/>
                    <a:pt x="960" y="2881"/>
                  </a:cubicBezTo>
                  <a:cubicBezTo>
                    <a:pt x="897" y="3106"/>
                    <a:pt x="860" y="3269"/>
                    <a:pt x="635" y="3369"/>
                  </a:cubicBezTo>
                  <a:cubicBezTo>
                    <a:pt x="448" y="3456"/>
                    <a:pt x="248" y="3481"/>
                    <a:pt x="85" y="3606"/>
                  </a:cubicBezTo>
                  <a:cubicBezTo>
                    <a:pt x="1" y="3691"/>
                    <a:pt x="21" y="3857"/>
                    <a:pt x="158" y="3857"/>
                  </a:cubicBezTo>
                  <a:cubicBezTo>
                    <a:pt x="163" y="3857"/>
                    <a:pt x="167" y="3856"/>
                    <a:pt x="173" y="3856"/>
                  </a:cubicBezTo>
                  <a:cubicBezTo>
                    <a:pt x="435" y="3831"/>
                    <a:pt x="735" y="3719"/>
                    <a:pt x="960" y="3556"/>
                  </a:cubicBezTo>
                  <a:cubicBezTo>
                    <a:pt x="1060" y="3481"/>
                    <a:pt x="1147" y="3381"/>
                    <a:pt x="1197" y="3256"/>
                  </a:cubicBezTo>
                  <a:cubicBezTo>
                    <a:pt x="1247" y="3144"/>
                    <a:pt x="1247" y="3019"/>
                    <a:pt x="1285" y="2906"/>
                  </a:cubicBezTo>
                  <a:cubicBezTo>
                    <a:pt x="1385" y="2594"/>
                    <a:pt x="1772" y="2444"/>
                    <a:pt x="1997" y="2244"/>
                  </a:cubicBezTo>
                  <a:cubicBezTo>
                    <a:pt x="2197" y="2081"/>
                    <a:pt x="2360" y="1869"/>
                    <a:pt x="2372" y="1607"/>
                  </a:cubicBezTo>
                  <a:cubicBezTo>
                    <a:pt x="2397" y="1332"/>
                    <a:pt x="2260" y="1069"/>
                    <a:pt x="2160" y="819"/>
                  </a:cubicBezTo>
                  <a:cubicBezTo>
                    <a:pt x="2035" y="532"/>
                    <a:pt x="1985" y="219"/>
                    <a:pt x="1672" y="94"/>
                  </a:cubicBezTo>
                  <a:cubicBezTo>
                    <a:pt x="1506" y="28"/>
                    <a:pt x="1317" y="0"/>
                    <a:pt x="11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 name="Google Shape;1348;p5"/>
            <p:cNvSpPr/>
            <p:nvPr/>
          </p:nvSpPr>
          <p:spPr>
            <a:xfrm>
              <a:off x="6764625" y="1965050"/>
              <a:ext cx="61350" cy="55300"/>
            </a:xfrm>
            <a:custGeom>
              <a:avLst/>
              <a:gdLst/>
              <a:ahLst/>
              <a:cxnLst/>
              <a:rect l="l" t="t" r="r" b="b"/>
              <a:pathLst>
                <a:path w="2454" h="2212" extrusionOk="0">
                  <a:moveTo>
                    <a:pt x="2236" y="1"/>
                  </a:moveTo>
                  <a:cubicBezTo>
                    <a:pt x="2223" y="1"/>
                    <a:pt x="2208" y="3"/>
                    <a:pt x="2193" y="7"/>
                  </a:cubicBezTo>
                  <a:cubicBezTo>
                    <a:pt x="1706" y="144"/>
                    <a:pt x="1331" y="469"/>
                    <a:pt x="969" y="807"/>
                  </a:cubicBezTo>
                  <a:cubicBezTo>
                    <a:pt x="781" y="982"/>
                    <a:pt x="594" y="1156"/>
                    <a:pt x="444" y="1356"/>
                  </a:cubicBezTo>
                  <a:cubicBezTo>
                    <a:pt x="369" y="1456"/>
                    <a:pt x="294" y="1556"/>
                    <a:pt x="231" y="1656"/>
                  </a:cubicBezTo>
                  <a:cubicBezTo>
                    <a:pt x="169" y="1756"/>
                    <a:pt x="131" y="1881"/>
                    <a:pt x="69" y="1994"/>
                  </a:cubicBezTo>
                  <a:cubicBezTo>
                    <a:pt x="0" y="2124"/>
                    <a:pt x="118" y="2212"/>
                    <a:pt x="224" y="2212"/>
                  </a:cubicBezTo>
                  <a:cubicBezTo>
                    <a:pt x="290" y="2212"/>
                    <a:pt x="352" y="2176"/>
                    <a:pt x="356" y="2094"/>
                  </a:cubicBezTo>
                  <a:cubicBezTo>
                    <a:pt x="406" y="1644"/>
                    <a:pt x="806" y="1269"/>
                    <a:pt x="1119" y="982"/>
                  </a:cubicBezTo>
                  <a:cubicBezTo>
                    <a:pt x="1456" y="669"/>
                    <a:pt x="1831" y="407"/>
                    <a:pt x="2281" y="294"/>
                  </a:cubicBezTo>
                  <a:cubicBezTo>
                    <a:pt x="2453" y="248"/>
                    <a:pt x="2393" y="1"/>
                    <a:pt x="22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 name="Google Shape;1349;p5"/>
            <p:cNvSpPr/>
            <p:nvPr/>
          </p:nvSpPr>
          <p:spPr>
            <a:xfrm>
              <a:off x="6628075" y="2014875"/>
              <a:ext cx="169025" cy="72225"/>
            </a:xfrm>
            <a:custGeom>
              <a:avLst/>
              <a:gdLst/>
              <a:ahLst/>
              <a:cxnLst/>
              <a:rect l="l" t="t" r="r" b="b"/>
              <a:pathLst>
                <a:path w="6761" h="2889" extrusionOk="0">
                  <a:moveTo>
                    <a:pt x="5605" y="0"/>
                  </a:moveTo>
                  <a:cubicBezTo>
                    <a:pt x="5518" y="0"/>
                    <a:pt x="5430" y="9"/>
                    <a:pt x="5344" y="26"/>
                  </a:cubicBezTo>
                  <a:cubicBezTo>
                    <a:pt x="4819" y="138"/>
                    <a:pt x="4506" y="576"/>
                    <a:pt x="4106" y="863"/>
                  </a:cubicBezTo>
                  <a:cubicBezTo>
                    <a:pt x="3869" y="1026"/>
                    <a:pt x="3644" y="1075"/>
                    <a:pt x="3357" y="1088"/>
                  </a:cubicBezTo>
                  <a:cubicBezTo>
                    <a:pt x="3094" y="1100"/>
                    <a:pt x="2832" y="1100"/>
                    <a:pt x="2582" y="1163"/>
                  </a:cubicBezTo>
                  <a:cubicBezTo>
                    <a:pt x="2094" y="1313"/>
                    <a:pt x="1707" y="1663"/>
                    <a:pt x="1370" y="2025"/>
                  </a:cubicBezTo>
                  <a:cubicBezTo>
                    <a:pt x="1270" y="2125"/>
                    <a:pt x="1182" y="2225"/>
                    <a:pt x="1082" y="2325"/>
                  </a:cubicBezTo>
                  <a:cubicBezTo>
                    <a:pt x="1007" y="2400"/>
                    <a:pt x="895" y="2550"/>
                    <a:pt x="795" y="2575"/>
                  </a:cubicBezTo>
                  <a:cubicBezTo>
                    <a:pt x="783" y="2578"/>
                    <a:pt x="771" y="2579"/>
                    <a:pt x="759" y="2579"/>
                  </a:cubicBezTo>
                  <a:cubicBezTo>
                    <a:pt x="671" y="2579"/>
                    <a:pt x="586" y="2507"/>
                    <a:pt x="520" y="2463"/>
                  </a:cubicBezTo>
                  <a:cubicBezTo>
                    <a:pt x="432" y="2400"/>
                    <a:pt x="345" y="2363"/>
                    <a:pt x="257" y="2325"/>
                  </a:cubicBezTo>
                  <a:cubicBezTo>
                    <a:pt x="239" y="2320"/>
                    <a:pt x="222" y="2317"/>
                    <a:pt x="206" y="2317"/>
                  </a:cubicBezTo>
                  <a:cubicBezTo>
                    <a:pt x="46" y="2317"/>
                    <a:pt x="0" y="2581"/>
                    <a:pt x="182" y="2638"/>
                  </a:cubicBezTo>
                  <a:cubicBezTo>
                    <a:pt x="388" y="2698"/>
                    <a:pt x="536" y="2888"/>
                    <a:pt x="761" y="2888"/>
                  </a:cubicBezTo>
                  <a:cubicBezTo>
                    <a:pt x="768" y="2888"/>
                    <a:pt x="775" y="2888"/>
                    <a:pt x="782" y="2888"/>
                  </a:cubicBezTo>
                  <a:cubicBezTo>
                    <a:pt x="1032" y="2875"/>
                    <a:pt x="1220" y="2613"/>
                    <a:pt x="1370" y="2438"/>
                  </a:cubicBezTo>
                  <a:cubicBezTo>
                    <a:pt x="1719" y="2075"/>
                    <a:pt x="2069" y="1675"/>
                    <a:pt x="2557" y="1513"/>
                  </a:cubicBezTo>
                  <a:cubicBezTo>
                    <a:pt x="2738" y="1452"/>
                    <a:pt x="2923" y="1442"/>
                    <a:pt x="3108" y="1442"/>
                  </a:cubicBezTo>
                  <a:cubicBezTo>
                    <a:pt x="3203" y="1442"/>
                    <a:pt x="3298" y="1445"/>
                    <a:pt x="3393" y="1445"/>
                  </a:cubicBezTo>
                  <a:cubicBezTo>
                    <a:pt x="3609" y="1445"/>
                    <a:pt x="3824" y="1431"/>
                    <a:pt x="4031" y="1338"/>
                  </a:cubicBezTo>
                  <a:cubicBezTo>
                    <a:pt x="4494" y="1138"/>
                    <a:pt x="4781" y="701"/>
                    <a:pt x="5194" y="438"/>
                  </a:cubicBezTo>
                  <a:cubicBezTo>
                    <a:pt x="5337" y="346"/>
                    <a:pt x="5491" y="303"/>
                    <a:pt x="5643" y="303"/>
                  </a:cubicBezTo>
                  <a:cubicBezTo>
                    <a:pt x="5942" y="303"/>
                    <a:pt x="6232" y="469"/>
                    <a:pt x="6406" y="751"/>
                  </a:cubicBezTo>
                  <a:cubicBezTo>
                    <a:pt x="6438" y="801"/>
                    <a:pt x="6485" y="823"/>
                    <a:pt x="6532" y="823"/>
                  </a:cubicBezTo>
                  <a:cubicBezTo>
                    <a:pt x="6645" y="823"/>
                    <a:pt x="6760" y="696"/>
                    <a:pt x="6681" y="563"/>
                  </a:cubicBezTo>
                  <a:cubicBezTo>
                    <a:pt x="6442" y="200"/>
                    <a:pt x="6031" y="0"/>
                    <a:pt x="56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 name="Google Shape;1350;p5"/>
            <p:cNvSpPr/>
            <p:nvPr/>
          </p:nvSpPr>
          <p:spPr>
            <a:xfrm>
              <a:off x="6650625" y="1932675"/>
              <a:ext cx="136975" cy="93175"/>
            </a:xfrm>
            <a:custGeom>
              <a:avLst/>
              <a:gdLst/>
              <a:ahLst/>
              <a:cxnLst/>
              <a:rect l="l" t="t" r="r" b="b"/>
              <a:pathLst>
                <a:path w="5479" h="3727" extrusionOk="0">
                  <a:moveTo>
                    <a:pt x="5050" y="0"/>
                  </a:moveTo>
                  <a:cubicBezTo>
                    <a:pt x="5044" y="0"/>
                    <a:pt x="5036" y="1"/>
                    <a:pt x="5029" y="2"/>
                  </a:cubicBezTo>
                  <a:cubicBezTo>
                    <a:pt x="4729" y="52"/>
                    <a:pt x="4641" y="352"/>
                    <a:pt x="4741" y="602"/>
                  </a:cubicBezTo>
                  <a:cubicBezTo>
                    <a:pt x="4791" y="764"/>
                    <a:pt x="4929" y="864"/>
                    <a:pt x="5029" y="989"/>
                  </a:cubicBezTo>
                  <a:cubicBezTo>
                    <a:pt x="5166" y="1152"/>
                    <a:pt x="5154" y="1314"/>
                    <a:pt x="5054" y="1489"/>
                  </a:cubicBezTo>
                  <a:cubicBezTo>
                    <a:pt x="4691" y="2102"/>
                    <a:pt x="4054" y="2439"/>
                    <a:pt x="3392" y="2626"/>
                  </a:cubicBezTo>
                  <a:cubicBezTo>
                    <a:pt x="3297" y="2561"/>
                    <a:pt x="3182" y="2521"/>
                    <a:pt x="3072" y="2521"/>
                  </a:cubicBezTo>
                  <a:cubicBezTo>
                    <a:pt x="2993" y="2521"/>
                    <a:pt x="2917" y="2542"/>
                    <a:pt x="2854" y="2589"/>
                  </a:cubicBezTo>
                  <a:cubicBezTo>
                    <a:pt x="2729" y="2676"/>
                    <a:pt x="2680" y="2839"/>
                    <a:pt x="2592" y="2951"/>
                  </a:cubicBezTo>
                  <a:cubicBezTo>
                    <a:pt x="2480" y="3089"/>
                    <a:pt x="2330" y="3201"/>
                    <a:pt x="2167" y="3264"/>
                  </a:cubicBezTo>
                  <a:cubicBezTo>
                    <a:pt x="2029" y="3313"/>
                    <a:pt x="1886" y="3333"/>
                    <a:pt x="1743" y="3333"/>
                  </a:cubicBezTo>
                  <a:cubicBezTo>
                    <a:pt x="1526" y="3333"/>
                    <a:pt x="1309" y="3287"/>
                    <a:pt x="1105" y="3226"/>
                  </a:cubicBezTo>
                  <a:cubicBezTo>
                    <a:pt x="879" y="3172"/>
                    <a:pt x="659" y="3078"/>
                    <a:pt x="436" y="3078"/>
                  </a:cubicBezTo>
                  <a:cubicBezTo>
                    <a:pt x="351" y="3078"/>
                    <a:pt x="266" y="3092"/>
                    <a:pt x="180" y="3126"/>
                  </a:cubicBezTo>
                  <a:cubicBezTo>
                    <a:pt x="1" y="3194"/>
                    <a:pt x="63" y="3462"/>
                    <a:pt x="222" y="3462"/>
                  </a:cubicBezTo>
                  <a:cubicBezTo>
                    <a:pt x="240" y="3462"/>
                    <a:pt x="260" y="3459"/>
                    <a:pt x="280" y="3451"/>
                  </a:cubicBezTo>
                  <a:cubicBezTo>
                    <a:pt x="343" y="3425"/>
                    <a:pt x="407" y="3415"/>
                    <a:pt x="472" y="3415"/>
                  </a:cubicBezTo>
                  <a:cubicBezTo>
                    <a:pt x="686" y="3415"/>
                    <a:pt x="903" y="3534"/>
                    <a:pt x="1105" y="3601"/>
                  </a:cubicBezTo>
                  <a:cubicBezTo>
                    <a:pt x="1318" y="3679"/>
                    <a:pt x="1538" y="3726"/>
                    <a:pt x="1767" y="3726"/>
                  </a:cubicBezTo>
                  <a:cubicBezTo>
                    <a:pt x="1833" y="3726"/>
                    <a:pt x="1900" y="3722"/>
                    <a:pt x="1967" y="3714"/>
                  </a:cubicBezTo>
                  <a:cubicBezTo>
                    <a:pt x="2255" y="3676"/>
                    <a:pt x="2555" y="3551"/>
                    <a:pt x="2754" y="3326"/>
                  </a:cubicBezTo>
                  <a:cubicBezTo>
                    <a:pt x="2854" y="3214"/>
                    <a:pt x="2929" y="3076"/>
                    <a:pt x="2967" y="2939"/>
                  </a:cubicBezTo>
                  <a:cubicBezTo>
                    <a:pt x="2979" y="2876"/>
                    <a:pt x="2979" y="2776"/>
                    <a:pt x="3067" y="2751"/>
                  </a:cubicBezTo>
                  <a:cubicBezTo>
                    <a:pt x="3092" y="2751"/>
                    <a:pt x="3167" y="2751"/>
                    <a:pt x="3154" y="2789"/>
                  </a:cubicBezTo>
                  <a:cubicBezTo>
                    <a:pt x="3143" y="2893"/>
                    <a:pt x="3217" y="3029"/>
                    <a:pt x="3327" y="3029"/>
                  </a:cubicBezTo>
                  <a:cubicBezTo>
                    <a:pt x="3336" y="3029"/>
                    <a:pt x="3345" y="3028"/>
                    <a:pt x="3354" y="3026"/>
                  </a:cubicBezTo>
                  <a:cubicBezTo>
                    <a:pt x="4042" y="2914"/>
                    <a:pt x="4691" y="2476"/>
                    <a:pt x="5104" y="1927"/>
                  </a:cubicBezTo>
                  <a:cubicBezTo>
                    <a:pt x="5279" y="1689"/>
                    <a:pt x="5479" y="1377"/>
                    <a:pt x="5391" y="1064"/>
                  </a:cubicBezTo>
                  <a:cubicBezTo>
                    <a:pt x="5341" y="914"/>
                    <a:pt x="5229" y="789"/>
                    <a:pt x="5141" y="664"/>
                  </a:cubicBezTo>
                  <a:cubicBezTo>
                    <a:pt x="5079" y="589"/>
                    <a:pt x="4904" y="327"/>
                    <a:pt x="5079" y="265"/>
                  </a:cubicBezTo>
                  <a:cubicBezTo>
                    <a:pt x="5209" y="217"/>
                    <a:pt x="5182" y="0"/>
                    <a:pt x="5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 name="Google Shape;1351;p5"/>
            <p:cNvSpPr/>
            <p:nvPr/>
          </p:nvSpPr>
          <p:spPr>
            <a:xfrm>
              <a:off x="6657625" y="2019800"/>
              <a:ext cx="73525" cy="21025"/>
            </a:xfrm>
            <a:custGeom>
              <a:avLst/>
              <a:gdLst/>
              <a:ahLst/>
              <a:cxnLst/>
              <a:rect l="l" t="t" r="r" b="b"/>
              <a:pathLst>
                <a:path w="2941" h="841" extrusionOk="0">
                  <a:moveTo>
                    <a:pt x="2774" y="1"/>
                  </a:moveTo>
                  <a:cubicBezTo>
                    <a:pt x="2766" y="1"/>
                    <a:pt x="2758" y="2"/>
                    <a:pt x="2749" y="4"/>
                  </a:cubicBezTo>
                  <a:cubicBezTo>
                    <a:pt x="2549" y="79"/>
                    <a:pt x="2375" y="191"/>
                    <a:pt x="2187" y="316"/>
                  </a:cubicBezTo>
                  <a:cubicBezTo>
                    <a:pt x="2035" y="421"/>
                    <a:pt x="1872" y="505"/>
                    <a:pt x="1678" y="505"/>
                  </a:cubicBezTo>
                  <a:cubicBezTo>
                    <a:pt x="1664" y="505"/>
                    <a:pt x="1651" y="504"/>
                    <a:pt x="1637" y="504"/>
                  </a:cubicBezTo>
                  <a:cubicBezTo>
                    <a:pt x="1425" y="504"/>
                    <a:pt x="1200" y="429"/>
                    <a:pt x="1000" y="366"/>
                  </a:cubicBezTo>
                  <a:cubicBezTo>
                    <a:pt x="750" y="291"/>
                    <a:pt x="500" y="204"/>
                    <a:pt x="263" y="104"/>
                  </a:cubicBezTo>
                  <a:cubicBezTo>
                    <a:pt x="237" y="96"/>
                    <a:pt x="212" y="92"/>
                    <a:pt x="187" y="92"/>
                  </a:cubicBezTo>
                  <a:cubicBezTo>
                    <a:pt x="127" y="92"/>
                    <a:pt x="73" y="117"/>
                    <a:pt x="38" y="179"/>
                  </a:cubicBezTo>
                  <a:cubicBezTo>
                    <a:pt x="0" y="254"/>
                    <a:pt x="25" y="366"/>
                    <a:pt x="113" y="404"/>
                  </a:cubicBezTo>
                  <a:cubicBezTo>
                    <a:pt x="375" y="516"/>
                    <a:pt x="650" y="616"/>
                    <a:pt x="925" y="691"/>
                  </a:cubicBezTo>
                  <a:cubicBezTo>
                    <a:pt x="1162" y="766"/>
                    <a:pt x="1400" y="841"/>
                    <a:pt x="1637" y="841"/>
                  </a:cubicBezTo>
                  <a:cubicBezTo>
                    <a:pt x="1875" y="841"/>
                    <a:pt x="2112" y="754"/>
                    <a:pt x="2300" y="616"/>
                  </a:cubicBezTo>
                  <a:cubicBezTo>
                    <a:pt x="2474" y="479"/>
                    <a:pt x="2637" y="304"/>
                    <a:pt x="2837" y="191"/>
                  </a:cubicBezTo>
                  <a:cubicBezTo>
                    <a:pt x="2941" y="133"/>
                    <a:pt x="2874" y="1"/>
                    <a:pt x="27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 name="Google Shape;1352;p5"/>
            <p:cNvSpPr/>
            <p:nvPr/>
          </p:nvSpPr>
          <p:spPr>
            <a:xfrm>
              <a:off x="6655225" y="1961025"/>
              <a:ext cx="69000" cy="49950"/>
            </a:xfrm>
            <a:custGeom>
              <a:avLst/>
              <a:gdLst/>
              <a:ahLst/>
              <a:cxnLst/>
              <a:rect l="l" t="t" r="r" b="b"/>
              <a:pathLst>
                <a:path w="2760" h="1998" extrusionOk="0">
                  <a:moveTo>
                    <a:pt x="2615" y="0"/>
                  </a:moveTo>
                  <a:cubicBezTo>
                    <a:pt x="2605" y="0"/>
                    <a:pt x="2594" y="2"/>
                    <a:pt x="2583" y="5"/>
                  </a:cubicBezTo>
                  <a:cubicBezTo>
                    <a:pt x="2446" y="55"/>
                    <a:pt x="2283" y="118"/>
                    <a:pt x="2183" y="218"/>
                  </a:cubicBezTo>
                  <a:cubicBezTo>
                    <a:pt x="2071" y="343"/>
                    <a:pt x="2008" y="518"/>
                    <a:pt x="2008" y="680"/>
                  </a:cubicBezTo>
                  <a:cubicBezTo>
                    <a:pt x="2008" y="843"/>
                    <a:pt x="2071" y="993"/>
                    <a:pt x="2108" y="1143"/>
                  </a:cubicBezTo>
                  <a:cubicBezTo>
                    <a:pt x="2146" y="1305"/>
                    <a:pt x="2021" y="1405"/>
                    <a:pt x="1908" y="1492"/>
                  </a:cubicBezTo>
                  <a:cubicBezTo>
                    <a:pt x="1714" y="1622"/>
                    <a:pt x="1480" y="1696"/>
                    <a:pt x="1249" y="1696"/>
                  </a:cubicBezTo>
                  <a:cubicBezTo>
                    <a:pt x="1168" y="1696"/>
                    <a:pt x="1087" y="1687"/>
                    <a:pt x="1008" y="1667"/>
                  </a:cubicBezTo>
                  <a:cubicBezTo>
                    <a:pt x="800" y="1622"/>
                    <a:pt x="599" y="1479"/>
                    <a:pt x="390" y="1479"/>
                  </a:cubicBezTo>
                  <a:cubicBezTo>
                    <a:pt x="310" y="1479"/>
                    <a:pt x="229" y="1500"/>
                    <a:pt x="146" y="1555"/>
                  </a:cubicBezTo>
                  <a:cubicBezTo>
                    <a:pt x="1" y="1644"/>
                    <a:pt x="86" y="1864"/>
                    <a:pt x="240" y="1864"/>
                  </a:cubicBezTo>
                  <a:cubicBezTo>
                    <a:pt x="258" y="1864"/>
                    <a:pt x="277" y="1861"/>
                    <a:pt x="296" y="1855"/>
                  </a:cubicBezTo>
                  <a:cubicBezTo>
                    <a:pt x="327" y="1845"/>
                    <a:pt x="359" y="1842"/>
                    <a:pt x="392" y="1842"/>
                  </a:cubicBezTo>
                  <a:cubicBezTo>
                    <a:pt x="489" y="1842"/>
                    <a:pt x="590" y="1877"/>
                    <a:pt x="683" y="1905"/>
                  </a:cubicBezTo>
                  <a:cubicBezTo>
                    <a:pt x="833" y="1942"/>
                    <a:pt x="971" y="1980"/>
                    <a:pt x="1133" y="1992"/>
                  </a:cubicBezTo>
                  <a:cubicBezTo>
                    <a:pt x="1173" y="1995"/>
                    <a:pt x="1212" y="1997"/>
                    <a:pt x="1251" y="1997"/>
                  </a:cubicBezTo>
                  <a:cubicBezTo>
                    <a:pt x="1524" y="1997"/>
                    <a:pt x="1791" y="1922"/>
                    <a:pt x="2021" y="1780"/>
                  </a:cubicBezTo>
                  <a:cubicBezTo>
                    <a:pt x="2296" y="1605"/>
                    <a:pt x="2508" y="1367"/>
                    <a:pt x="2483" y="1018"/>
                  </a:cubicBezTo>
                  <a:cubicBezTo>
                    <a:pt x="2471" y="880"/>
                    <a:pt x="2408" y="730"/>
                    <a:pt x="2408" y="580"/>
                  </a:cubicBezTo>
                  <a:cubicBezTo>
                    <a:pt x="2421" y="443"/>
                    <a:pt x="2508" y="255"/>
                    <a:pt x="2645" y="205"/>
                  </a:cubicBezTo>
                  <a:cubicBezTo>
                    <a:pt x="2759" y="160"/>
                    <a:pt x="2718" y="0"/>
                    <a:pt x="2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 name="Google Shape;1353;p5"/>
            <p:cNvSpPr/>
            <p:nvPr/>
          </p:nvSpPr>
          <p:spPr>
            <a:xfrm>
              <a:off x="6665425" y="1962175"/>
              <a:ext cx="36900" cy="42500"/>
            </a:xfrm>
            <a:custGeom>
              <a:avLst/>
              <a:gdLst/>
              <a:ahLst/>
              <a:cxnLst/>
              <a:rect l="l" t="t" r="r" b="b"/>
              <a:pathLst>
                <a:path w="1476" h="1700" extrusionOk="0">
                  <a:moveTo>
                    <a:pt x="1048" y="0"/>
                  </a:moveTo>
                  <a:cubicBezTo>
                    <a:pt x="1037" y="0"/>
                    <a:pt x="1025" y="3"/>
                    <a:pt x="1013" y="9"/>
                  </a:cubicBezTo>
                  <a:cubicBezTo>
                    <a:pt x="750" y="109"/>
                    <a:pt x="488" y="247"/>
                    <a:pt x="300" y="459"/>
                  </a:cubicBezTo>
                  <a:cubicBezTo>
                    <a:pt x="126" y="659"/>
                    <a:pt x="13" y="934"/>
                    <a:pt x="1" y="1197"/>
                  </a:cubicBezTo>
                  <a:cubicBezTo>
                    <a:pt x="1" y="1321"/>
                    <a:pt x="26" y="1459"/>
                    <a:pt x="113" y="1571"/>
                  </a:cubicBezTo>
                  <a:cubicBezTo>
                    <a:pt x="198" y="1667"/>
                    <a:pt x="319" y="1699"/>
                    <a:pt x="437" y="1699"/>
                  </a:cubicBezTo>
                  <a:cubicBezTo>
                    <a:pt x="459" y="1699"/>
                    <a:pt x="480" y="1698"/>
                    <a:pt x="500" y="1696"/>
                  </a:cubicBezTo>
                  <a:cubicBezTo>
                    <a:pt x="650" y="1696"/>
                    <a:pt x="788" y="1684"/>
                    <a:pt x="925" y="1684"/>
                  </a:cubicBezTo>
                  <a:cubicBezTo>
                    <a:pt x="1050" y="1671"/>
                    <a:pt x="1175" y="1646"/>
                    <a:pt x="1275" y="1559"/>
                  </a:cubicBezTo>
                  <a:cubicBezTo>
                    <a:pt x="1475" y="1371"/>
                    <a:pt x="1463" y="1034"/>
                    <a:pt x="1288" y="834"/>
                  </a:cubicBezTo>
                  <a:cubicBezTo>
                    <a:pt x="1251" y="783"/>
                    <a:pt x="1184" y="744"/>
                    <a:pt x="1117" y="744"/>
                  </a:cubicBezTo>
                  <a:cubicBezTo>
                    <a:pt x="1070" y="744"/>
                    <a:pt x="1024" y="763"/>
                    <a:pt x="988" y="809"/>
                  </a:cubicBezTo>
                  <a:lnTo>
                    <a:pt x="975" y="809"/>
                  </a:lnTo>
                  <a:cubicBezTo>
                    <a:pt x="875" y="834"/>
                    <a:pt x="825" y="947"/>
                    <a:pt x="838" y="1034"/>
                  </a:cubicBezTo>
                  <a:cubicBezTo>
                    <a:pt x="863" y="1134"/>
                    <a:pt x="950" y="1184"/>
                    <a:pt x="1038" y="1184"/>
                  </a:cubicBezTo>
                  <a:lnTo>
                    <a:pt x="1088" y="1184"/>
                  </a:lnTo>
                  <a:cubicBezTo>
                    <a:pt x="1113" y="1222"/>
                    <a:pt x="1125" y="1271"/>
                    <a:pt x="1125" y="1321"/>
                  </a:cubicBezTo>
                  <a:cubicBezTo>
                    <a:pt x="1107" y="1406"/>
                    <a:pt x="1046" y="1427"/>
                    <a:pt x="974" y="1427"/>
                  </a:cubicBezTo>
                  <a:cubicBezTo>
                    <a:pt x="950" y="1427"/>
                    <a:pt x="925" y="1425"/>
                    <a:pt x="900" y="1421"/>
                  </a:cubicBezTo>
                  <a:cubicBezTo>
                    <a:pt x="775" y="1409"/>
                    <a:pt x="638" y="1396"/>
                    <a:pt x="500" y="1371"/>
                  </a:cubicBezTo>
                  <a:cubicBezTo>
                    <a:pt x="463" y="1359"/>
                    <a:pt x="425" y="1346"/>
                    <a:pt x="400" y="1321"/>
                  </a:cubicBezTo>
                  <a:cubicBezTo>
                    <a:pt x="400" y="1324"/>
                    <a:pt x="400" y="1325"/>
                    <a:pt x="399" y="1325"/>
                  </a:cubicBezTo>
                  <a:cubicBezTo>
                    <a:pt x="396" y="1325"/>
                    <a:pt x="388" y="1309"/>
                    <a:pt x="388" y="1309"/>
                  </a:cubicBezTo>
                  <a:cubicBezTo>
                    <a:pt x="375" y="1296"/>
                    <a:pt x="375" y="1259"/>
                    <a:pt x="375" y="1259"/>
                  </a:cubicBezTo>
                  <a:cubicBezTo>
                    <a:pt x="338" y="1059"/>
                    <a:pt x="475" y="822"/>
                    <a:pt x="575" y="647"/>
                  </a:cubicBezTo>
                  <a:cubicBezTo>
                    <a:pt x="688" y="447"/>
                    <a:pt x="850" y="272"/>
                    <a:pt x="1063" y="184"/>
                  </a:cubicBezTo>
                  <a:cubicBezTo>
                    <a:pt x="1161" y="140"/>
                    <a:pt x="1125" y="0"/>
                    <a:pt x="1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 name="Google Shape;1354;p5"/>
            <p:cNvSpPr/>
            <p:nvPr/>
          </p:nvSpPr>
          <p:spPr>
            <a:xfrm>
              <a:off x="6695575" y="2086675"/>
              <a:ext cx="94300" cy="43850"/>
            </a:xfrm>
            <a:custGeom>
              <a:avLst/>
              <a:gdLst/>
              <a:ahLst/>
              <a:cxnLst/>
              <a:rect l="l" t="t" r="r" b="b"/>
              <a:pathLst>
                <a:path w="3772" h="1754" extrusionOk="0">
                  <a:moveTo>
                    <a:pt x="167" y="0"/>
                  </a:moveTo>
                  <a:cubicBezTo>
                    <a:pt x="59" y="0"/>
                    <a:pt x="1" y="135"/>
                    <a:pt x="82" y="215"/>
                  </a:cubicBezTo>
                  <a:cubicBezTo>
                    <a:pt x="432" y="578"/>
                    <a:pt x="832" y="915"/>
                    <a:pt x="1256" y="1190"/>
                  </a:cubicBezTo>
                  <a:cubicBezTo>
                    <a:pt x="1481" y="1328"/>
                    <a:pt x="1719" y="1440"/>
                    <a:pt x="1956" y="1540"/>
                  </a:cubicBezTo>
                  <a:cubicBezTo>
                    <a:pt x="2148" y="1624"/>
                    <a:pt x="2385" y="1753"/>
                    <a:pt x="2602" y="1753"/>
                  </a:cubicBezTo>
                  <a:cubicBezTo>
                    <a:pt x="2612" y="1753"/>
                    <a:pt x="2621" y="1753"/>
                    <a:pt x="2631" y="1753"/>
                  </a:cubicBezTo>
                  <a:cubicBezTo>
                    <a:pt x="2706" y="1753"/>
                    <a:pt x="2744" y="1653"/>
                    <a:pt x="2681" y="1603"/>
                  </a:cubicBezTo>
                  <a:cubicBezTo>
                    <a:pt x="2506" y="1465"/>
                    <a:pt x="2244" y="1403"/>
                    <a:pt x="2044" y="1315"/>
                  </a:cubicBezTo>
                  <a:cubicBezTo>
                    <a:pt x="1831" y="1203"/>
                    <a:pt x="1619" y="1090"/>
                    <a:pt x="1406" y="965"/>
                  </a:cubicBezTo>
                  <a:cubicBezTo>
                    <a:pt x="1106" y="790"/>
                    <a:pt x="832" y="578"/>
                    <a:pt x="569" y="340"/>
                  </a:cubicBezTo>
                  <a:lnTo>
                    <a:pt x="569" y="340"/>
                  </a:lnTo>
                  <a:cubicBezTo>
                    <a:pt x="1019" y="478"/>
                    <a:pt x="1456" y="690"/>
                    <a:pt x="1856" y="903"/>
                  </a:cubicBezTo>
                  <a:cubicBezTo>
                    <a:pt x="2444" y="1215"/>
                    <a:pt x="3056" y="1440"/>
                    <a:pt x="3656" y="1703"/>
                  </a:cubicBezTo>
                  <a:cubicBezTo>
                    <a:pt x="3667" y="1708"/>
                    <a:pt x="3678" y="1711"/>
                    <a:pt x="3688" y="1711"/>
                  </a:cubicBezTo>
                  <a:cubicBezTo>
                    <a:pt x="3743" y="1711"/>
                    <a:pt x="3771" y="1634"/>
                    <a:pt x="3718" y="1603"/>
                  </a:cubicBezTo>
                  <a:cubicBezTo>
                    <a:pt x="3131" y="1240"/>
                    <a:pt x="2594" y="840"/>
                    <a:pt x="1981" y="540"/>
                  </a:cubicBezTo>
                  <a:cubicBezTo>
                    <a:pt x="1406" y="253"/>
                    <a:pt x="819" y="103"/>
                    <a:pt x="194" y="3"/>
                  </a:cubicBezTo>
                  <a:cubicBezTo>
                    <a:pt x="185" y="1"/>
                    <a:pt x="176" y="0"/>
                    <a:pt x="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 name="Google Shape;1355;p5"/>
            <p:cNvSpPr/>
            <p:nvPr/>
          </p:nvSpPr>
          <p:spPr>
            <a:xfrm>
              <a:off x="6828725" y="1889300"/>
              <a:ext cx="39800" cy="51825"/>
            </a:xfrm>
            <a:custGeom>
              <a:avLst/>
              <a:gdLst/>
              <a:ahLst/>
              <a:cxnLst/>
              <a:rect l="l" t="t" r="r" b="b"/>
              <a:pathLst>
                <a:path w="1592" h="2073" extrusionOk="0">
                  <a:moveTo>
                    <a:pt x="1316" y="0"/>
                  </a:moveTo>
                  <a:cubicBezTo>
                    <a:pt x="1129" y="687"/>
                    <a:pt x="754" y="1312"/>
                    <a:pt x="154" y="1737"/>
                  </a:cubicBezTo>
                  <a:cubicBezTo>
                    <a:pt x="0" y="1850"/>
                    <a:pt x="99" y="2072"/>
                    <a:pt x="243" y="2072"/>
                  </a:cubicBezTo>
                  <a:cubicBezTo>
                    <a:pt x="275" y="2072"/>
                    <a:pt x="308" y="2062"/>
                    <a:pt x="342" y="2037"/>
                  </a:cubicBezTo>
                  <a:cubicBezTo>
                    <a:pt x="1004" y="1612"/>
                    <a:pt x="1404" y="925"/>
                    <a:pt x="1591" y="188"/>
                  </a:cubicBezTo>
                  <a:cubicBezTo>
                    <a:pt x="1479" y="163"/>
                    <a:pt x="1391" y="100"/>
                    <a:pt x="13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 name="Google Shape;1356;p5"/>
            <p:cNvSpPr/>
            <p:nvPr/>
          </p:nvSpPr>
          <p:spPr>
            <a:xfrm>
              <a:off x="6483425" y="1590600"/>
              <a:ext cx="262950" cy="135625"/>
            </a:xfrm>
            <a:custGeom>
              <a:avLst/>
              <a:gdLst/>
              <a:ahLst/>
              <a:cxnLst/>
              <a:rect l="l" t="t" r="r" b="b"/>
              <a:pathLst>
                <a:path w="10518" h="5425" extrusionOk="0">
                  <a:moveTo>
                    <a:pt x="1157" y="0"/>
                  </a:moveTo>
                  <a:cubicBezTo>
                    <a:pt x="1068" y="0"/>
                    <a:pt x="975" y="25"/>
                    <a:pt x="882" y="76"/>
                  </a:cubicBezTo>
                  <a:cubicBezTo>
                    <a:pt x="582" y="226"/>
                    <a:pt x="470" y="526"/>
                    <a:pt x="457" y="851"/>
                  </a:cubicBezTo>
                  <a:cubicBezTo>
                    <a:pt x="445" y="1276"/>
                    <a:pt x="545" y="1713"/>
                    <a:pt x="145" y="2001"/>
                  </a:cubicBezTo>
                  <a:cubicBezTo>
                    <a:pt x="0" y="2104"/>
                    <a:pt x="95" y="2319"/>
                    <a:pt x="238" y="2319"/>
                  </a:cubicBezTo>
                  <a:cubicBezTo>
                    <a:pt x="268" y="2319"/>
                    <a:pt x="300" y="2310"/>
                    <a:pt x="332" y="2288"/>
                  </a:cubicBezTo>
                  <a:cubicBezTo>
                    <a:pt x="720" y="2038"/>
                    <a:pt x="882" y="1663"/>
                    <a:pt x="870" y="1226"/>
                  </a:cubicBezTo>
                  <a:cubicBezTo>
                    <a:pt x="870" y="1026"/>
                    <a:pt x="820" y="801"/>
                    <a:pt x="895" y="614"/>
                  </a:cubicBezTo>
                  <a:cubicBezTo>
                    <a:pt x="932" y="514"/>
                    <a:pt x="1045" y="376"/>
                    <a:pt x="1170" y="376"/>
                  </a:cubicBezTo>
                  <a:cubicBezTo>
                    <a:pt x="1332" y="376"/>
                    <a:pt x="1370" y="664"/>
                    <a:pt x="1407" y="789"/>
                  </a:cubicBezTo>
                  <a:cubicBezTo>
                    <a:pt x="1470" y="1001"/>
                    <a:pt x="1507" y="1226"/>
                    <a:pt x="1557" y="1438"/>
                  </a:cubicBezTo>
                  <a:cubicBezTo>
                    <a:pt x="1645" y="1826"/>
                    <a:pt x="1745" y="2213"/>
                    <a:pt x="2019" y="2513"/>
                  </a:cubicBezTo>
                  <a:cubicBezTo>
                    <a:pt x="2144" y="2651"/>
                    <a:pt x="2294" y="2763"/>
                    <a:pt x="2469" y="2838"/>
                  </a:cubicBezTo>
                  <a:cubicBezTo>
                    <a:pt x="2644" y="2926"/>
                    <a:pt x="2844" y="2963"/>
                    <a:pt x="3019" y="3063"/>
                  </a:cubicBezTo>
                  <a:cubicBezTo>
                    <a:pt x="3369" y="3263"/>
                    <a:pt x="3594" y="3625"/>
                    <a:pt x="3869" y="3900"/>
                  </a:cubicBezTo>
                  <a:cubicBezTo>
                    <a:pt x="4169" y="4200"/>
                    <a:pt x="4494" y="4363"/>
                    <a:pt x="4906" y="4475"/>
                  </a:cubicBezTo>
                  <a:cubicBezTo>
                    <a:pt x="5344" y="4575"/>
                    <a:pt x="5793" y="4650"/>
                    <a:pt x="6231" y="4725"/>
                  </a:cubicBezTo>
                  <a:cubicBezTo>
                    <a:pt x="7143" y="4888"/>
                    <a:pt x="8068" y="5087"/>
                    <a:pt x="9005" y="5187"/>
                  </a:cubicBezTo>
                  <a:cubicBezTo>
                    <a:pt x="9505" y="5237"/>
                    <a:pt x="10017" y="5312"/>
                    <a:pt x="10517" y="5425"/>
                  </a:cubicBezTo>
                  <a:cubicBezTo>
                    <a:pt x="10505" y="5412"/>
                    <a:pt x="10492" y="5400"/>
                    <a:pt x="10480" y="5387"/>
                  </a:cubicBezTo>
                  <a:cubicBezTo>
                    <a:pt x="10380" y="5300"/>
                    <a:pt x="10330" y="5162"/>
                    <a:pt x="10342" y="5025"/>
                  </a:cubicBezTo>
                  <a:cubicBezTo>
                    <a:pt x="10305" y="5025"/>
                    <a:pt x="10267" y="5012"/>
                    <a:pt x="10230" y="5000"/>
                  </a:cubicBezTo>
                  <a:cubicBezTo>
                    <a:pt x="9742" y="4912"/>
                    <a:pt x="9268" y="4800"/>
                    <a:pt x="8780" y="4725"/>
                  </a:cubicBezTo>
                  <a:cubicBezTo>
                    <a:pt x="7805" y="4563"/>
                    <a:pt x="6818" y="4400"/>
                    <a:pt x="5831" y="4275"/>
                  </a:cubicBezTo>
                  <a:cubicBezTo>
                    <a:pt x="5394" y="4213"/>
                    <a:pt x="4944" y="4175"/>
                    <a:pt x="4556" y="3950"/>
                  </a:cubicBezTo>
                  <a:cubicBezTo>
                    <a:pt x="4169" y="3725"/>
                    <a:pt x="3931" y="3313"/>
                    <a:pt x="3632" y="3001"/>
                  </a:cubicBezTo>
                  <a:cubicBezTo>
                    <a:pt x="3482" y="2851"/>
                    <a:pt x="3307" y="2713"/>
                    <a:pt x="3107" y="2626"/>
                  </a:cubicBezTo>
                  <a:cubicBezTo>
                    <a:pt x="2932" y="2538"/>
                    <a:pt x="2732" y="2501"/>
                    <a:pt x="2557" y="2413"/>
                  </a:cubicBezTo>
                  <a:cubicBezTo>
                    <a:pt x="2194" y="2238"/>
                    <a:pt x="2019" y="1863"/>
                    <a:pt x="1907" y="1501"/>
                  </a:cubicBezTo>
                  <a:cubicBezTo>
                    <a:pt x="1782" y="1139"/>
                    <a:pt x="1745" y="739"/>
                    <a:pt x="1632" y="376"/>
                  </a:cubicBezTo>
                  <a:cubicBezTo>
                    <a:pt x="1553" y="139"/>
                    <a:pt x="1368"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 name="Google Shape;1357;p5"/>
            <p:cNvSpPr/>
            <p:nvPr/>
          </p:nvSpPr>
          <p:spPr>
            <a:xfrm>
              <a:off x="6470175" y="1615825"/>
              <a:ext cx="41975" cy="149850"/>
            </a:xfrm>
            <a:custGeom>
              <a:avLst/>
              <a:gdLst/>
              <a:ahLst/>
              <a:cxnLst/>
              <a:rect l="l" t="t" r="r" b="b"/>
              <a:pathLst>
                <a:path w="1679" h="5994" extrusionOk="0">
                  <a:moveTo>
                    <a:pt x="953" y="1"/>
                  </a:moveTo>
                  <a:cubicBezTo>
                    <a:pt x="648" y="1"/>
                    <a:pt x="351" y="163"/>
                    <a:pt x="200" y="454"/>
                  </a:cubicBezTo>
                  <a:cubicBezTo>
                    <a:pt x="0" y="829"/>
                    <a:pt x="63" y="1292"/>
                    <a:pt x="225" y="1667"/>
                  </a:cubicBezTo>
                  <a:cubicBezTo>
                    <a:pt x="425" y="2091"/>
                    <a:pt x="762" y="2479"/>
                    <a:pt x="800" y="2954"/>
                  </a:cubicBezTo>
                  <a:cubicBezTo>
                    <a:pt x="825" y="3179"/>
                    <a:pt x="775" y="3354"/>
                    <a:pt x="575" y="3466"/>
                  </a:cubicBezTo>
                  <a:cubicBezTo>
                    <a:pt x="375" y="3591"/>
                    <a:pt x="213" y="3679"/>
                    <a:pt x="138" y="3903"/>
                  </a:cubicBezTo>
                  <a:cubicBezTo>
                    <a:pt x="125" y="3966"/>
                    <a:pt x="150" y="4041"/>
                    <a:pt x="200" y="4091"/>
                  </a:cubicBezTo>
                  <a:cubicBezTo>
                    <a:pt x="462" y="4341"/>
                    <a:pt x="687" y="4628"/>
                    <a:pt x="862" y="4941"/>
                  </a:cubicBezTo>
                  <a:cubicBezTo>
                    <a:pt x="962" y="5091"/>
                    <a:pt x="1037" y="5266"/>
                    <a:pt x="1112" y="5441"/>
                  </a:cubicBezTo>
                  <a:cubicBezTo>
                    <a:pt x="1175" y="5591"/>
                    <a:pt x="1225" y="5753"/>
                    <a:pt x="1300" y="5903"/>
                  </a:cubicBezTo>
                  <a:cubicBezTo>
                    <a:pt x="1332" y="5966"/>
                    <a:pt x="1391" y="5994"/>
                    <a:pt x="1453" y="5994"/>
                  </a:cubicBezTo>
                  <a:cubicBezTo>
                    <a:pt x="1562" y="5994"/>
                    <a:pt x="1678" y="5910"/>
                    <a:pt x="1662" y="5790"/>
                  </a:cubicBezTo>
                  <a:cubicBezTo>
                    <a:pt x="1612" y="5416"/>
                    <a:pt x="1387" y="5041"/>
                    <a:pt x="1200" y="4716"/>
                  </a:cubicBezTo>
                  <a:cubicBezTo>
                    <a:pt x="1012" y="4441"/>
                    <a:pt x="812" y="4178"/>
                    <a:pt x="587" y="3941"/>
                  </a:cubicBezTo>
                  <a:cubicBezTo>
                    <a:pt x="700" y="3841"/>
                    <a:pt x="875" y="3791"/>
                    <a:pt x="975" y="3691"/>
                  </a:cubicBezTo>
                  <a:cubicBezTo>
                    <a:pt x="1100" y="3566"/>
                    <a:pt x="1175" y="3404"/>
                    <a:pt x="1200" y="3229"/>
                  </a:cubicBezTo>
                  <a:cubicBezTo>
                    <a:pt x="1250" y="2816"/>
                    <a:pt x="1075" y="2479"/>
                    <a:pt x="875" y="2141"/>
                  </a:cubicBezTo>
                  <a:cubicBezTo>
                    <a:pt x="662" y="1779"/>
                    <a:pt x="400" y="1404"/>
                    <a:pt x="400" y="967"/>
                  </a:cubicBezTo>
                  <a:cubicBezTo>
                    <a:pt x="411" y="615"/>
                    <a:pt x="625" y="312"/>
                    <a:pt x="965" y="312"/>
                  </a:cubicBezTo>
                  <a:cubicBezTo>
                    <a:pt x="1012" y="312"/>
                    <a:pt x="1061" y="317"/>
                    <a:pt x="1112" y="329"/>
                  </a:cubicBezTo>
                  <a:cubicBezTo>
                    <a:pt x="1128" y="333"/>
                    <a:pt x="1142" y="335"/>
                    <a:pt x="1156" y="335"/>
                  </a:cubicBezTo>
                  <a:cubicBezTo>
                    <a:pt x="1320" y="335"/>
                    <a:pt x="1359" y="76"/>
                    <a:pt x="1175" y="30"/>
                  </a:cubicBezTo>
                  <a:cubicBezTo>
                    <a:pt x="1102" y="10"/>
                    <a:pt x="1027" y="1"/>
                    <a:pt x="9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 name="Google Shape;1358;p5"/>
            <p:cNvSpPr/>
            <p:nvPr/>
          </p:nvSpPr>
          <p:spPr>
            <a:xfrm>
              <a:off x="6499225" y="1720850"/>
              <a:ext cx="146550" cy="249075"/>
            </a:xfrm>
            <a:custGeom>
              <a:avLst/>
              <a:gdLst/>
              <a:ahLst/>
              <a:cxnLst/>
              <a:rect l="l" t="t" r="r" b="b"/>
              <a:pathLst>
                <a:path w="5862" h="9963" extrusionOk="0">
                  <a:moveTo>
                    <a:pt x="2111" y="0"/>
                  </a:moveTo>
                  <a:cubicBezTo>
                    <a:pt x="2016" y="0"/>
                    <a:pt x="1914" y="91"/>
                    <a:pt x="1937" y="215"/>
                  </a:cubicBezTo>
                  <a:cubicBezTo>
                    <a:pt x="2012" y="640"/>
                    <a:pt x="1562" y="902"/>
                    <a:pt x="1237" y="1040"/>
                  </a:cubicBezTo>
                  <a:cubicBezTo>
                    <a:pt x="963" y="1165"/>
                    <a:pt x="363" y="1202"/>
                    <a:pt x="475" y="1639"/>
                  </a:cubicBezTo>
                  <a:cubicBezTo>
                    <a:pt x="513" y="1789"/>
                    <a:pt x="588" y="1877"/>
                    <a:pt x="488" y="2027"/>
                  </a:cubicBezTo>
                  <a:cubicBezTo>
                    <a:pt x="388" y="2177"/>
                    <a:pt x="263" y="2302"/>
                    <a:pt x="175" y="2439"/>
                  </a:cubicBezTo>
                  <a:cubicBezTo>
                    <a:pt x="0" y="2714"/>
                    <a:pt x="50" y="3039"/>
                    <a:pt x="150" y="3339"/>
                  </a:cubicBezTo>
                  <a:cubicBezTo>
                    <a:pt x="250" y="3601"/>
                    <a:pt x="388" y="3851"/>
                    <a:pt x="500" y="4114"/>
                  </a:cubicBezTo>
                  <a:cubicBezTo>
                    <a:pt x="638" y="4414"/>
                    <a:pt x="688" y="4739"/>
                    <a:pt x="725" y="5064"/>
                  </a:cubicBezTo>
                  <a:cubicBezTo>
                    <a:pt x="775" y="5426"/>
                    <a:pt x="813" y="5763"/>
                    <a:pt x="1000" y="6088"/>
                  </a:cubicBezTo>
                  <a:cubicBezTo>
                    <a:pt x="1187" y="6401"/>
                    <a:pt x="1462" y="6638"/>
                    <a:pt x="1737" y="6851"/>
                  </a:cubicBezTo>
                  <a:cubicBezTo>
                    <a:pt x="2050" y="7088"/>
                    <a:pt x="2387" y="7300"/>
                    <a:pt x="2687" y="7563"/>
                  </a:cubicBezTo>
                  <a:cubicBezTo>
                    <a:pt x="2975" y="7813"/>
                    <a:pt x="3249" y="8088"/>
                    <a:pt x="3512" y="8375"/>
                  </a:cubicBezTo>
                  <a:cubicBezTo>
                    <a:pt x="4049" y="8925"/>
                    <a:pt x="4624" y="9475"/>
                    <a:pt x="5336" y="9825"/>
                  </a:cubicBezTo>
                  <a:cubicBezTo>
                    <a:pt x="5436" y="9875"/>
                    <a:pt x="5549" y="9925"/>
                    <a:pt x="5661" y="9962"/>
                  </a:cubicBezTo>
                  <a:cubicBezTo>
                    <a:pt x="5674" y="9925"/>
                    <a:pt x="5686" y="9887"/>
                    <a:pt x="5711" y="9850"/>
                  </a:cubicBezTo>
                  <a:cubicBezTo>
                    <a:pt x="5749" y="9787"/>
                    <a:pt x="5799" y="9750"/>
                    <a:pt x="5861" y="9700"/>
                  </a:cubicBezTo>
                  <a:cubicBezTo>
                    <a:pt x="5836" y="9700"/>
                    <a:pt x="5824" y="9687"/>
                    <a:pt x="5811" y="9687"/>
                  </a:cubicBezTo>
                  <a:cubicBezTo>
                    <a:pt x="5461" y="9537"/>
                    <a:pt x="5136" y="9312"/>
                    <a:pt x="4849" y="9062"/>
                  </a:cubicBezTo>
                  <a:cubicBezTo>
                    <a:pt x="4274" y="8550"/>
                    <a:pt x="3762" y="7963"/>
                    <a:pt x="3174" y="7475"/>
                  </a:cubicBezTo>
                  <a:cubicBezTo>
                    <a:pt x="2612" y="7013"/>
                    <a:pt x="1912" y="6688"/>
                    <a:pt x="1450" y="6138"/>
                  </a:cubicBezTo>
                  <a:cubicBezTo>
                    <a:pt x="1200" y="5838"/>
                    <a:pt x="1113" y="5526"/>
                    <a:pt x="1088" y="5151"/>
                  </a:cubicBezTo>
                  <a:cubicBezTo>
                    <a:pt x="1088" y="4964"/>
                    <a:pt x="1113" y="4789"/>
                    <a:pt x="1088" y="4614"/>
                  </a:cubicBezTo>
                  <a:cubicBezTo>
                    <a:pt x="1063" y="4464"/>
                    <a:pt x="1025" y="4314"/>
                    <a:pt x="975" y="4176"/>
                  </a:cubicBezTo>
                  <a:cubicBezTo>
                    <a:pt x="863" y="3901"/>
                    <a:pt x="700" y="3664"/>
                    <a:pt x="563" y="3414"/>
                  </a:cubicBezTo>
                  <a:cubicBezTo>
                    <a:pt x="500" y="3314"/>
                    <a:pt x="450" y="3177"/>
                    <a:pt x="425" y="3052"/>
                  </a:cubicBezTo>
                  <a:cubicBezTo>
                    <a:pt x="413" y="2952"/>
                    <a:pt x="463" y="2839"/>
                    <a:pt x="500" y="2739"/>
                  </a:cubicBezTo>
                  <a:cubicBezTo>
                    <a:pt x="613" y="2477"/>
                    <a:pt x="863" y="2314"/>
                    <a:pt x="913" y="2014"/>
                  </a:cubicBezTo>
                  <a:cubicBezTo>
                    <a:pt x="925" y="1864"/>
                    <a:pt x="875" y="1739"/>
                    <a:pt x="800" y="1614"/>
                  </a:cubicBezTo>
                  <a:cubicBezTo>
                    <a:pt x="750" y="1527"/>
                    <a:pt x="738" y="1502"/>
                    <a:pt x="850" y="1477"/>
                  </a:cubicBezTo>
                  <a:cubicBezTo>
                    <a:pt x="938" y="1452"/>
                    <a:pt x="1038" y="1440"/>
                    <a:pt x="1125" y="1427"/>
                  </a:cubicBezTo>
                  <a:cubicBezTo>
                    <a:pt x="1487" y="1365"/>
                    <a:pt x="1825" y="1252"/>
                    <a:pt x="2050" y="965"/>
                  </a:cubicBezTo>
                  <a:cubicBezTo>
                    <a:pt x="2250" y="715"/>
                    <a:pt x="2337" y="415"/>
                    <a:pt x="2250" y="115"/>
                  </a:cubicBezTo>
                  <a:cubicBezTo>
                    <a:pt x="2226" y="34"/>
                    <a:pt x="2170" y="0"/>
                    <a:pt x="2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 name="Google Shape;1359;p5"/>
            <p:cNvSpPr/>
            <p:nvPr/>
          </p:nvSpPr>
          <p:spPr>
            <a:xfrm>
              <a:off x="6546850" y="1722200"/>
              <a:ext cx="102050" cy="245250"/>
            </a:xfrm>
            <a:custGeom>
              <a:avLst/>
              <a:gdLst/>
              <a:ahLst/>
              <a:cxnLst/>
              <a:rect l="l" t="t" r="r" b="b"/>
              <a:pathLst>
                <a:path w="4082" h="9810" extrusionOk="0">
                  <a:moveTo>
                    <a:pt x="269" y="0"/>
                  </a:moveTo>
                  <a:cubicBezTo>
                    <a:pt x="103" y="0"/>
                    <a:pt x="0" y="254"/>
                    <a:pt x="182" y="361"/>
                  </a:cubicBezTo>
                  <a:cubicBezTo>
                    <a:pt x="582" y="598"/>
                    <a:pt x="970" y="861"/>
                    <a:pt x="1020" y="1361"/>
                  </a:cubicBezTo>
                  <a:cubicBezTo>
                    <a:pt x="1045" y="1723"/>
                    <a:pt x="957" y="2060"/>
                    <a:pt x="882" y="2398"/>
                  </a:cubicBezTo>
                  <a:cubicBezTo>
                    <a:pt x="820" y="2698"/>
                    <a:pt x="795" y="2998"/>
                    <a:pt x="870" y="3298"/>
                  </a:cubicBezTo>
                  <a:cubicBezTo>
                    <a:pt x="957" y="3685"/>
                    <a:pt x="1257" y="3985"/>
                    <a:pt x="1594" y="4197"/>
                  </a:cubicBezTo>
                  <a:cubicBezTo>
                    <a:pt x="2232" y="4597"/>
                    <a:pt x="3356" y="4697"/>
                    <a:pt x="3556" y="5559"/>
                  </a:cubicBezTo>
                  <a:cubicBezTo>
                    <a:pt x="3594" y="5697"/>
                    <a:pt x="3594" y="5859"/>
                    <a:pt x="3519" y="5997"/>
                  </a:cubicBezTo>
                  <a:cubicBezTo>
                    <a:pt x="3419" y="6197"/>
                    <a:pt x="3231" y="6334"/>
                    <a:pt x="3119" y="6522"/>
                  </a:cubicBezTo>
                  <a:cubicBezTo>
                    <a:pt x="2944" y="6822"/>
                    <a:pt x="2969" y="7171"/>
                    <a:pt x="3069" y="7496"/>
                  </a:cubicBezTo>
                  <a:cubicBezTo>
                    <a:pt x="3169" y="7834"/>
                    <a:pt x="3356" y="8134"/>
                    <a:pt x="3494" y="8471"/>
                  </a:cubicBezTo>
                  <a:cubicBezTo>
                    <a:pt x="3606" y="8771"/>
                    <a:pt x="3731" y="9171"/>
                    <a:pt x="3494" y="9458"/>
                  </a:cubicBezTo>
                  <a:cubicBezTo>
                    <a:pt x="3373" y="9617"/>
                    <a:pt x="3516" y="9810"/>
                    <a:pt x="3663" y="9810"/>
                  </a:cubicBezTo>
                  <a:cubicBezTo>
                    <a:pt x="3714" y="9810"/>
                    <a:pt x="3765" y="9787"/>
                    <a:pt x="3806" y="9733"/>
                  </a:cubicBezTo>
                  <a:cubicBezTo>
                    <a:pt x="4081" y="9371"/>
                    <a:pt x="4056" y="8946"/>
                    <a:pt x="3919" y="8534"/>
                  </a:cubicBezTo>
                  <a:cubicBezTo>
                    <a:pt x="3769" y="8134"/>
                    <a:pt x="3506" y="7796"/>
                    <a:pt x="3381" y="7384"/>
                  </a:cubicBezTo>
                  <a:cubicBezTo>
                    <a:pt x="3331" y="7209"/>
                    <a:pt x="3294" y="7009"/>
                    <a:pt x="3356" y="6822"/>
                  </a:cubicBezTo>
                  <a:cubicBezTo>
                    <a:pt x="3431" y="6609"/>
                    <a:pt x="3631" y="6484"/>
                    <a:pt x="3781" y="6322"/>
                  </a:cubicBezTo>
                  <a:cubicBezTo>
                    <a:pt x="4019" y="6034"/>
                    <a:pt x="4069" y="5647"/>
                    <a:pt x="3931" y="5284"/>
                  </a:cubicBezTo>
                  <a:cubicBezTo>
                    <a:pt x="3569" y="4372"/>
                    <a:pt x="2544" y="4310"/>
                    <a:pt x="1782" y="3897"/>
                  </a:cubicBezTo>
                  <a:cubicBezTo>
                    <a:pt x="1394" y="3697"/>
                    <a:pt x="1095" y="3373"/>
                    <a:pt x="1095" y="2923"/>
                  </a:cubicBezTo>
                  <a:cubicBezTo>
                    <a:pt x="1095" y="2585"/>
                    <a:pt x="1207" y="2260"/>
                    <a:pt x="1282" y="1935"/>
                  </a:cubicBezTo>
                  <a:cubicBezTo>
                    <a:pt x="1344" y="1623"/>
                    <a:pt x="1419" y="1298"/>
                    <a:pt x="1319" y="986"/>
                  </a:cubicBezTo>
                  <a:cubicBezTo>
                    <a:pt x="1182" y="523"/>
                    <a:pt x="745" y="248"/>
                    <a:pt x="357" y="23"/>
                  </a:cubicBezTo>
                  <a:cubicBezTo>
                    <a:pt x="327" y="7"/>
                    <a:pt x="297" y="0"/>
                    <a:pt x="2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 name="Google Shape;1360;p5"/>
            <p:cNvSpPr/>
            <p:nvPr/>
          </p:nvSpPr>
          <p:spPr>
            <a:xfrm>
              <a:off x="6551400" y="1763975"/>
              <a:ext cx="77800" cy="192100"/>
            </a:xfrm>
            <a:custGeom>
              <a:avLst/>
              <a:gdLst/>
              <a:ahLst/>
              <a:cxnLst/>
              <a:rect l="l" t="t" r="r" b="b"/>
              <a:pathLst>
                <a:path w="3112" h="7684" extrusionOk="0">
                  <a:moveTo>
                    <a:pt x="280" y="0"/>
                  </a:moveTo>
                  <a:cubicBezTo>
                    <a:pt x="206" y="0"/>
                    <a:pt x="131" y="89"/>
                    <a:pt x="175" y="177"/>
                  </a:cubicBezTo>
                  <a:cubicBezTo>
                    <a:pt x="425" y="639"/>
                    <a:pt x="113" y="1177"/>
                    <a:pt x="63" y="1652"/>
                  </a:cubicBezTo>
                  <a:cubicBezTo>
                    <a:pt x="0" y="2214"/>
                    <a:pt x="238" y="2676"/>
                    <a:pt x="688" y="3001"/>
                  </a:cubicBezTo>
                  <a:cubicBezTo>
                    <a:pt x="938" y="3189"/>
                    <a:pt x="1212" y="3326"/>
                    <a:pt x="1487" y="3464"/>
                  </a:cubicBezTo>
                  <a:cubicBezTo>
                    <a:pt x="1775" y="3601"/>
                    <a:pt x="2125" y="3751"/>
                    <a:pt x="2325" y="4026"/>
                  </a:cubicBezTo>
                  <a:cubicBezTo>
                    <a:pt x="2450" y="4176"/>
                    <a:pt x="2362" y="4313"/>
                    <a:pt x="2312" y="4476"/>
                  </a:cubicBezTo>
                  <a:cubicBezTo>
                    <a:pt x="2275" y="4613"/>
                    <a:pt x="2250" y="4751"/>
                    <a:pt x="2237" y="4888"/>
                  </a:cubicBezTo>
                  <a:cubicBezTo>
                    <a:pt x="2200" y="5176"/>
                    <a:pt x="2200" y="5463"/>
                    <a:pt x="2275" y="5750"/>
                  </a:cubicBezTo>
                  <a:cubicBezTo>
                    <a:pt x="2412" y="6263"/>
                    <a:pt x="2949" y="6863"/>
                    <a:pt x="2650" y="7412"/>
                  </a:cubicBezTo>
                  <a:cubicBezTo>
                    <a:pt x="2573" y="7557"/>
                    <a:pt x="2704" y="7684"/>
                    <a:pt x="2828" y="7684"/>
                  </a:cubicBezTo>
                  <a:cubicBezTo>
                    <a:pt x="2886" y="7684"/>
                    <a:pt x="2942" y="7656"/>
                    <a:pt x="2974" y="7587"/>
                  </a:cubicBezTo>
                  <a:cubicBezTo>
                    <a:pt x="3112" y="7288"/>
                    <a:pt x="3099" y="6975"/>
                    <a:pt x="2999" y="6675"/>
                  </a:cubicBezTo>
                  <a:cubicBezTo>
                    <a:pt x="2887" y="6313"/>
                    <a:pt x="2662" y="6013"/>
                    <a:pt x="2562" y="5650"/>
                  </a:cubicBezTo>
                  <a:cubicBezTo>
                    <a:pt x="2475" y="5326"/>
                    <a:pt x="2525" y="5001"/>
                    <a:pt x="2612" y="4688"/>
                  </a:cubicBezTo>
                  <a:cubicBezTo>
                    <a:pt x="2700" y="4401"/>
                    <a:pt x="2837" y="4126"/>
                    <a:pt x="2637" y="3851"/>
                  </a:cubicBezTo>
                  <a:cubicBezTo>
                    <a:pt x="2250" y="3301"/>
                    <a:pt x="1500" y="3151"/>
                    <a:pt x="962" y="2801"/>
                  </a:cubicBezTo>
                  <a:cubicBezTo>
                    <a:pt x="700" y="2626"/>
                    <a:pt x="463" y="2389"/>
                    <a:pt x="388" y="2076"/>
                  </a:cubicBezTo>
                  <a:cubicBezTo>
                    <a:pt x="325" y="1851"/>
                    <a:pt x="363" y="1602"/>
                    <a:pt x="413" y="1364"/>
                  </a:cubicBezTo>
                  <a:cubicBezTo>
                    <a:pt x="488" y="927"/>
                    <a:pt x="600" y="464"/>
                    <a:pt x="363" y="52"/>
                  </a:cubicBezTo>
                  <a:cubicBezTo>
                    <a:pt x="341" y="15"/>
                    <a:pt x="310" y="0"/>
                    <a:pt x="2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 name="Google Shape;1361;p5"/>
            <p:cNvSpPr/>
            <p:nvPr/>
          </p:nvSpPr>
          <p:spPr>
            <a:xfrm>
              <a:off x="6532700" y="1806800"/>
              <a:ext cx="32225" cy="92875"/>
            </a:xfrm>
            <a:custGeom>
              <a:avLst/>
              <a:gdLst/>
              <a:ahLst/>
              <a:cxnLst/>
              <a:rect l="l" t="t" r="r" b="b"/>
              <a:pathLst>
                <a:path w="1289" h="3715" extrusionOk="0">
                  <a:moveTo>
                    <a:pt x="114" y="1"/>
                  </a:moveTo>
                  <a:cubicBezTo>
                    <a:pt x="57" y="1"/>
                    <a:pt x="0" y="49"/>
                    <a:pt x="23" y="126"/>
                  </a:cubicBezTo>
                  <a:cubicBezTo>
                    <a:pt x="148" y="451"/>
                    <a:pt x="248" y="776"/>
                    <a:pt x="286" y="1138"/>
                  </a:cubicBezTo>
                  <a:cubicBezTo>
                    <a:pt x="298" y="1463"/>
                    <a:pt x="223" y="1776"/>
                    <a:pt x="198" y="2100"/>
                  </a:cubicBezTo>
                  <a:cubicBezTo>
                    <a:pt x="173" y="2413"/>
                    <a:pt x="273" y="2725"/>
                    <a:pt x="436" y="3000"/>
                  </a:cubicBezTo>
                  <a:cubicBezTo>
                    <a:pt x="511" y="3138"/>
                    <a:pt x="598" y="3263"/>
                    <a:pt x="698" y="3375"/>
                  </a:cubicBezTo>
                  <a:cubicBezTo>
                    <a:pt x="798" y="3488"/>
                    <a:pt x="911" y="3638"/>
                    <a:pt x="1048" y="3700"/>
                  </a:cubicBezTo>
                  <a:cubicBezTo>
                    <a:pt x="1070" y="3710"/>
                    <a:pt x="1093" y="3714"/>
                    <a:pt x="1115" y="3714"/>
                  </a:cubicBezTo>
                  <a:cubicBezTo>
                    <a:pt x="1207" y="3714"/>
                    <a:pt x="1288" y="3636"/>
                    <a:pt x="1248" y="3525"/>
                  </a:cubicBezTo>
                  <a:cubicBezTo>
                    <a:pt x="1211" y="3375"/>
                    <a:pt x="1073" y="3263"/>
                    <a:pt x="973" y="3138"/>
                  </a:cubicBezTo>
                  <a:cubicBezTo>
                    <a:pt x="886" y="3025"/>
                    <a:pt x="798" y="2913"/>
                    <a:pt x="723" y="2788"/>
                  </a:cubicBezTo>
                  <a:cubicBezTo>
                    <a:pt x="561" y="2513"/>
                    <a:pt x="536" y="2213"/>
                    <a:pt x="548" y="1900"/>
                  </a:cubicBezTo>
                  <a:cubicBezTo>
                    <a:pt x="573" y="1588"/>
                    <a:pt x="598" y="1276"/>
                    <a:pt x="523" y="963"/>
                  </a:cubicBezTo>
                  <a:cubicBezTo>
                    <a:pt x="448" y="651"/>
                    <a:pt x="323" y="351"/>
                    <a:pt x="198" y="63"/>
                  </a:cubicBezTo>
                  <a:cubicBezTo>
                    <a:pt x="184" y="20"/>
                    <a:pt x="149" y="1"/>
                    <a:pt x="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 name="Google Shape;1362;p5"/>
            <p:cNvSpPr/>
            <p:nvPr/>
          </p:nvSpPr>
          <p:spPr>
            <a:xfrm>
              <a:off x="6499525" y="1757150"/>
              <a:ext cx="12225" cy="29825"/>
            </a:xfrm>
            <a:custGeom>
              <a:avLst/>
              <a:gdLst/>
              <a:ahLst/>
              <a:cxnLst/>
              <a:rect l="l" t="t" r="r" b="b"/>
              <a:pathLst>
                <a:path w="489" h="1193" extrusionOk="0">
                  <a:moveTo>
                    <a:pt x="291" y="0"/>
                  </a:moveTo>
                  <a:cubicBezTo>
                    <a:pt x="259" y="0"/>
                    <a:pt x="227" y="9"/>
                    <a:pt x="201" y="25"/>
                  </a:cubicBezTo>
                  <a:cubicBezTo>
                    <a:pt x="163" y="38"/>
                    <a:pt x="138" y="75"/>
                    <a:pt x="138" y="113"/>
                  </a:cubicBezTo>
                  <a:cubicBezTo>
                    <a:pt x="126" y="162"/>
                    <a:pt x="138" y="187"/>
                    <a:pt x="151" y="237"/>
                  </a:cubicBezTo>
                  <a:cubicBezTo>
                    <a:pt x="146" y="219"/>
                    <a:pt x="145" y="212"/>
                    <a:pt x="145" y="212"/>
                  </a:cubicBezTo>
                  <a:lnTo>
                    <a:pt x="145" y="212"/>
                  </a:lnTo>
                  <a:cubicBezTo>
                    <a:pt x="146" y="212"/>
                    <a:pt x="151" y="230"/>
                    <a:pt x="151" y="237"/>
                  </a:cubicBezTo>
                  <a:cubicBezTo>
                    <a:pt x="151" y="237"/>
                    <a:pt x="163" y="250"/>
                    <a:pt x="163" y="250"/>
                  </a:cubicBezTo>
                  <a:cubicBezTo>
                    <a:pt x="163" y="262"/>
                    <a:pt x="163" y="275"/>
                    <a:pt x="163" y="275"/>
                  </a:cubicBezTo>
                  <a:cubicBezTo>
                    <a:pt x="163" y="287"/>
                    <a:pt x="163" y="287"/>
                    <a:pt x="163" y="287"/>
                  </a:cubicBezTo>
                  <a:cubicBezTo>
                    <a:pt x="163" y="300"/>
                    <a:pt x="163" y="300"/>
                    <a:pt x="163" y="300"/>
                  </a:cubicBezTo>
                  <a:cubicBezTo>
                    <a:pt x="151" y="325"/>
                    <a:pt x="151" y="337"/>
                    <a:pt x="151" y="362"/>
                  </a:cubicBezTo>
                  <a:cubicBezTo>
                    <a:pt x="138" y="362"/>
                    <a:pt x="138" y="375"/>
                    <a:pt x="138" y="387"/>
                  </a:cubicBezTo>
                  <a:cubicBezTo>
                    <a:pt x="138" y="387"/>
                    <a:pt x="126" y="412"/>
                    <a:pt x="126" y="412"/>
                  </a:cubicBezTo>
                  <a:cubicBezTo>
                    <a:pt x="126" y="437"/>
                    <a:pt x="113" y="450"/>
                    <a:pt x="101" y="475"/>
                  </a:cubicBezTo>
                  <a:cubicBezTo>
                    <a:pt x="88" y="512"/>
                    <a:pt x="76" y="537"/>
                    <a:pt x="63" y="575"/>
                  </a:cubicBezTo>
                  <a:cubicBezTo>
                    <a:pt x="1" y="775"/>
                    <a:pt x="1" y="1050"/>
                    <a:pt x="201" y="1175"/>
                  </a:cubicBezTo>
                  <a:cubicBezTo>
                    <a:pt x="222" y="1187"/>
                    <a:pt x="245" y="1193"/>
                    <a:pt x="269" y="1193"/>
                  </a:cubicBezTo>
                  <a:cubicBezTo>
                    <a:pt x="317" y="1193"/>
                    <a:pt x="367" y="1171"/>
                    <a:pt x="401" y="1137"/>
                  </a:cubicBezTo>
                  <a:cubicBezTo>
                    <a:pt x="463" y="1075"/>
                    <a:pt x="463" y="987"/>
                    <a:pt x="426" y="912"/>
                  </a:cubicBezTo>
                  <a:cubicBezTo>
                    <a:pt x="413" y="912"/>
                    <a:pt x="413" y="900"/>
                    <a:pt x="401" y="887"/>
                  </a:cubicBezTo>
                  <a:cubicBezTo>
                    <a:pt x="401" y="887"/>
                    <a:pt x="401" y="875"/>
                    <a:pt x="388" y="862"/>
                  </a:cubicBezTo>
                  <a:cubicBezTo>
                    <a:pt x="388" y="862"/>
                    <a:pt x="388" y="862"/>
                    <a:pt x="388" y="850"/>
                  </a:cubicBezTo>
                  <a:cubicBezTo>
                    <a:pt x="388" y="825"/>
                    <a:pt x="388" y="800"/>
                    <a:pt x="388" y="775"/>
                  </a:cubicBezTo>
                  <a:cubicBezTo>
                    <a:pt x="388" y="762"/>
                    <a:pt x="388" y="762"/>
                    <a:pt x="388" y="762"/>
                  </a:cubicBezTo>
                  <a:cubicBezTo>
                    <a:pt x="388" y="737"/>
                    <a:pt x="388" y="725"/>
                    <a:pt x="388" y="712"/>
                  </a:cubicBezTo>
                  <a:cubicBezTo>
                    <a:pt x="413" y="650"/>
                    <a:pt x="438" y="587"/>
                    <a:pt x="451" y="525"/>
                  </a:cubicBezTo>
                  <a:cubicBezTo>
                    <a:pt x="476" y="375"/>
                    <a:pt x="488" y="212"/>
                    <a:pt x="413" y="63"/>
                  </a:cubicBezTo>
                  <a:cubicBezTo>
                    <a:pt x="384" y="19"/>
                    <a:pt x="337" y="0"/>
                    <a:pt x="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 name="Google Shape;1363;p5"/>
            <p:cNvSpPr/>
            <p:nvPr/>
          </p:nvSpPr>
          <p:spPr>
            <a:xfrm>
              <a:off x="6486600" y="1643600"/>
              <a:ext cx="261025" cy="115450"/>
            </a:xfrm>
            <a:custGeom>
              <a:avLst/>
              <a:gdLst/>
              <a:ahLst/>
              <a:cxnLst/>
              <a:rect l="l" t="t" r="r" b="b"/>
              <a:pathLst>
                <a:path w="10441" h="4618" extrusionOk="0">
                  <a:moveTo>
                    <a:pt x="219" y="1"/>
                  </a:moveTo>
                  <a:cubicBezTo>
                    <a:pt x="109" y="1"/>
                    <a:pt x="1" y="116"/>
                    <a:pt x="80" y="231"/>
                  </a:cubicBezTo>
                  <a:cubicBezTo>
                    <a:pt x="393" y="693"/>
                    <a:pt x="880" y="980"/>
                    <a:pt x="1343" y="1243"/>
                  </a:cubicBezTo>
                  <a:cubicBezTo>
                    <a:pt x="1593" y="1393"/>
                    <a:pt x="1855" y="1505"/>
                    <a:pt x="2055" y="1693"/>
                  </a:cubicBezTo>
                  <a:cubicBezTo>
                    <a:pt x="2292" y="1905"/>
                    <a:pt x="2430" y="2168"/>
                    <a:pt x="2592" y="2430"/>
                  </a:cubicBezTo>
                  <a:cubicBezTo>
                    <a:pt x="2855" y="2867"/>
                    <a:pt x="3242" y="3130"/>
                    <a:pt x="3692" y="3355"/>
                  </a:cubicBezTo>
                  <a:cubicBezTo>
                    <a:pt x="3917" y="3467"/>
                    <a:pt x="4154" y="3567"/>
                    <a:pt x="4367" y="3705"/>
                  </a:cubicBezTo>
                  <a:cubicBezTo>
                    <a:pt x="4554" y="3842"/>
                    <a:pt x="4729" y="3992"/>
                    <a:pt x="4904" y="4142"/>
                  </a:cubicBezTo>
                  <a:cubicBezTo>
                    <a:pt x="5233" y="4398"/>
                    <a:pt x="5608" y="4618"/>
                    <a:pt x="6032" y="4618"/>
                  </a:cubicBezTo>
                  <a:cubicBezTo>
                    <a:pt x="6043" y="4618"/>
                    <a:pt x="6055" y="4617"/>
                    <a:pt x="6066" y="4617"/>
                  </a:cubicBezTo>
                  <a:cubicBezTo>
                    <a:pt x="6404" y="4592"/>
                    <a:pt x="6716" y="4455"/>
                    <a:pt x="7016" y="4305"/>
                  </a:cubicBezTo>
                  <a:cubicBezTo>
                    <a:pt x="7278" y="4179"/>
                    <a:pt x="7571" y="4012"/>
                    <a:pt x="7877" y="4012"/>
                  </a:cubicBezTo>
                  <a:cubicBezTo>
                    <a:pt x="7906" y="4012"/>
                    <a:pt x="7936" y="4014"/>
                    <a:pt x="7966" y="4017"/>
                  </a:cubicBezTo>
                  <a:cubicBezTo>
                    <a:pt x="8153" y="4030"/>
                    <a:pt x="8303" y="4130"/>
                    <a:pt x="8466" y="4217"/>
                  </a:cubicBezTo>
                  <a:cubicBezTo>
                    <a:pt x="8588" y="4278"/>
                    <a:pt x="8711" y="4309"/>
                    <a:pt x="8833" y="4309"/>
                  </a:cubicBezTo>
                  <a:cubicBezTo>
                    <a:pt x="8886" y="4309"/>
                    <a:pt x="8938" y="4303"/>
                    <a:pt x="8991" y="4292"/>
                  </a:cubicBezTo>
                  <a:cubicBezTo>
                    <a:pt x="9303" y="4230"/>
                    <a:pt x="9528" y="3967"/>
                    <a:pt x="9740" y="3755"/>
                  </a:cubicBezTo>
                  <a:cubicBezTo>
                    <a:pt x="9889" y="3596"/>
                    <a:pt x="10073" y="3383"/>
                    <a:pt x="10301" y="3383"/>
                  </a:cubicBezTo>
                  <a:cubicBezTo>
                    <a:pt x="10342" y="3383"/>
                    <a:pt x="10384" y="3390"/>
                    <a:pt x="10428" y="3405"/>
                  </a:cubicBezTo>
                  <a:lnTo>
                    <a:pt x="10440" y="3405"/>
                  </a:lnTo>
                  <a:cubicBezTo>
                    <a:pt x="10428" y="3380"/>
                    <a:pt x="10415" y="3355"/>
                    <a:pt x="10403" y="3330"/>
                  </a:cubicBezTo>
                  <a:cubicBezTo>
                    <a:pt x="10390" y="3305"/>
                    <a:pt x="10378" y="3280"/>
                    <a:pt x="10353" y="3267"/>
                  </a:cubicBezTo>
                  <a:cubicBezTo>
                    <a:pt x="10290" y="3217"/>
                    <a:pt x="10253" y="3142"/>
                    <a:pt x="10228" y="3067"/>
                  </a:cubicBezTo>
                  <a:cubicBezTo>
                    <a:pt x="10003" y="3092"/>
                    <a:pt x="9803" y="3242"/>
                    <a:pt x="9628" y="3392"/>
                  </a:cubicBezTo>
                  <a:cubicBezTo>
                    <a:pt x="9415" y="3580"/>
                    <a:pt x="9153" y="3892"/>
                    <a:pt x="8853" y="3930"/>
                  </a:cubicBezTo>
                  <a:cubicBezTo>
                    <a:pt x="8840" y="3931"/>
                    <a:pt x="8827" y="3932"/>
                    <a:pt x="8813" y="3932"/>
                  </a:cubicBezTo>
                  <a:cubicBezTo>
                    <a:pt x="8639" y="3932"/>
                    <a:pt x="8465" y="3789"/>
                    <a:pt x="8291" y="3742"/>
                  </a:cubicBezTo>
                  <a:cubicBezTo>
                    <a:pt x="8208" y="3722"/>
                    <a:pt x="8126" y="3712"/>
                    <a:pt x="8043" y="3712"/>
                  </a:cubicBezTo>
                  <a:cubicBezTo>
                    <a:pt x="7976" y="3712"/>
                    <a:pt x="7908" y="3719"/>
                    <a:pt x="7841" y="3730"/>
                  </a:cubicBezTo>
                  <a:cubicBezTo>
                    <a:pt x="7528" y="3792"/>
                    <a:pt x="7241" y="3942"/>
                    <a:pt x="6954" y="4080"/>
                  </a:cubicBezTo>
                  <a:cubicBezTo>
                    <a:pt x="6676" y="4195"/>
                    <a:pt x="6388" y="4332"/>
                    <a:pt x="6089" y="4332"/>
                  </a:cubicBezTo>
                  <a:cubicBezTo>
                    <a:pt x="6065" y="4332"/>
                    <a:pt x="6041" y="4331"/>
                    <a:pt x="6016" y="4330"/>
                  </a:cubicBezTo>
                  <a:cubicBezTo>
                    <a:pt x="5554" y="4292"/>
                    <a:pt x="5229" y="3892"/>
                    <a:pt x="4892" y="3617"/>
                  </a:cubicBezTo>
                  <a:cubicBezTo>
                    <a:pt x="4529" y="3317"/>
                    <a:pt x="4104" y="3142"/>
                    <a:pt x="3679" y="2942"/>
                  </a:cubicBezTo>
                  <a:cubicBezTo>
                    <a:pt x="3430" y="2830"/>
                    <a:pt x="3205" y="2705"/>
                    <a:pt x="3017" y="2530"/>
                  </a:cubicBezTo>
                  <a:cubicBezTo>
                    <a:pt x="2817" y="2343"/>
                    <a:pt x="2680" y="2105"/>
                    <a:pt x="2530" y="1893"/>
                  </a:cubicBezTo>
                  <a:cubicBezTo>
                    <a:pt x="2267" y="1518"/>
                    <a:pt x="1905" y="1218"/>
                    <a:pt x="1518" y="968"/>
                  </a:cubicBezTo>
                  <a:cubicBezTo>
                    <a:pt x="1105" y="706"/>
                    <a:pt x="643" y="481"/>
                    <a:pt x="343" y="68"/>
                  </a:cubicBezTo>
                  <a:cubicBezTo>
                    <a:pt x="310" y="21"/>
                    <a:pt x="264" y="1"/>
                    <a:pt x="2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 name="Google Shape;1364;p5"/>
            <p:cNvSpPr/>
            <p:nvPr/>
          </p:nvSpPr>
          <p:spPr>
            <a:xfrm>
              <a:off x="6571925" y="1748000"/>
              <a:ext cx="121500" cy="153600"/>
            </a:xfrm>
            <a:custGeom>
              <a:avLst/>
              <a:gdLst/>
              <a:ahLst/>
              <a:cxnLst/>
              <a:rect l="l" t="t" r="r" b="b"/>
              <a:pathLst>
                <a:path w="4860" h="6144" extrusionOk="0">
                  <a:moveTo>
                    <a:pt x="201" y="0"/>
                  </a:moveTo>
                  <a:cubicBezTo>
                    <a:pt x="98" y="0"/>
                    <a:pt x="0" y="81"/>
                    <a:pt x="54" y="204"/>
                  </a:cubicBezTo>
                  <a:cubicBezTo>
                    <a:pt x="291" y="753"/>
                    <a:pt x="566" y="1316"/>
                    <a:pt x="1041" y="1716"/>
                  </a:cubicBezTo>
                  <a:cubicBezTo>
                    <a:pt x="1241" y="1878"/>
                    <a:pt x="1466" y="2003"/>
                    <a:pt x="1716" y="2091"/>
                  </a:cubicBezTo>
                  <a:cubicBezTo>
                    <a:pt x="1954" y="2178"/>
                    <a:pt x="2216" y="2228"/>
                    <a:pt x="2466" y="2341"/>
                  </a:cubicBezTo>
                  <a:cubicBezTo>
                    <a:pt x="2928" y="2553"/>
                    <a:pt x="3291" y="2940"/>
                    <a:pt x="3491" y="3415"/>
                  </a:cubicBezTo>
                  <a:cubicBezTo>
                    <a:pt x="3678" y="3903"/>
                    <a:pt x="3666" y="4427"/>
                    <a:pt x="3766" y="4940"/>
                  </a:cubicBezTo>
                  <a:cubicBezTo>
                    <a:pt x="3866" y="5415"/>
                    <a:pt x="4103" y="5865"/>
                    <a:pt x="4540" y="6114"/>
                  </a:cubicBezTo>
                  <a:cubicBezTo>
                    <a:pt x="4571" y="6135"/>
                    <a:pt x="4600" y="6143"/>
                    <a:pt x="4628" y="6143"/>
                  </a:cubicBezTo>
                  <a:cubicBezTo>
                    <a:pt x="4771" y="6143"/>
                    <a:pt x="4860" y="5907"/>
                    <a:pt x="4703" y="5802"/>
                  </a:cubicBezTo>
                  <a:cubicBezTo>
                    <a:pt x="4128" y="5465"/>
                    <a:pt x="4128" y="4652"/>
                    <a:pt x="4028" y="4090"/>
                  </a:cubicBezTo>
                  <a:cubicBezTo>
                    <a:pt x="3916" y="3490"/>
                    <a:pt x="3666" y="2965"/>
                    <a:pt x="3216" y="2553"/>
                  </a:cubicBezTo>
                  <a:cubicBezTo>
                    <a:pt x="3003" y="2365"/>
                    <a:pt x="2753" y="2191"/>
                    <a:pt x="2491" y="2078"/>
                  </a:cubicBezTo>
                  <a:cubicBezTo>
                    <a:pt x="2203" y="1941"/>
                    <a:pt x="1891" y="1841"/>
                    <a:pt x="1604" y="1678"/>
                  </a:cubicBezTo>
                  <a:cubicBezTo>
                    <a:pt x="1004" y="1328"/>
                    <a:pt x="654" y="716"/>
                    <a:pt x="366" y="104"/>
                  </a:cubicBezTo>
                  <a:cubicBezTo>
                    <a:pt x="333" y="32"/>
                    <a:pt x="266" y="0"/>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 name="Google Shape;1365;p5"/>
            <p:cNvSpPr/>
            <p:nvPr/>
          </p:nvSpPr>
          <p:spPr>
            <a:xfrm>
              <a:off x="6552025" y="1729525"/>
              <a:ext cx="207150" cy="89600"/>
            </a:xfrm>
            <a:custGeom>
              <a:avLst/>
              <a:gdLst/>
              <a:ahLst/>
              <a:cxnLst/>
              <a:rect l="l" t="t" r="r" b="b"/>
              <a:pathLst>
                <a:path w="8286" h="3584" extrusionOk="0">
                  <a:moveTo>
                    <a:pt x="283" y="1"/>
                  </a:moveTo>
                  <a:cubicBezTo>
                    <a:pt x="231" y="1"/>
                    <a:pt x="179" y="6"/>
                    <a:pt x="125" y="18"/>
                  </a:cubicBezTo>
                  <a:cubicBezTo>
                    <a:pt x="0" y="43"/>
                    <a:pt x="25" y="230"/>
                    <a:pt x="138" y="255"/>
                  </a:cubicBezTo>
                  <a:cubicBezTo>
                    <a:pt x="275" y="293"/>
                    <a:pt x="425" y="305"/>
                    <a:pt x="563" y="355"/>
                  </a:cubicBezTo>
                  <a:cubicBezTo>
                    <a:pt x="713" y="405"/>
                    <a:pt x="850" y="505"/>
                    <a:pt x="975" y="605"/>
                  </a:cubicBezTo>
                  <a:cubicBezTo>
                    <a:pt x="1212" y="793"/>
                    <a:pt x="1412" y="1043"/>
                    <a:pt x="1612" y="1280"/>
                  </a:cubicBezTo>
                  <a:cubicBezTo>
                    <a:pt x="2012" y="1742"/>
                    <a:pt x="2575" y="2017"/>
                    <a:pt x="3162" y="2155"/>
                  </a:cubicBezTo>
                  <a:cubicBezTo>
                    <a:pt x="3749" y="2280"/>
                    <a:pt x="4362" y="2155"/>
                    <a:pt x="4924" y="2330"/>
                  </a:cubicBezTo>
                  <a:cubicBezTo>
                    <a:pt x="5549" y="2517"/>
                    <a:pt x="5974" y="3080"/>
                    <a:pt x="6549" y="3354"/>
                  </a:cubicBezTo>
                  <a:cubicBezTo>
                    <a:pt x="6910" y="3522"/>
                    <a:pt x="7302" y="3584"/>
                    <a:pt x="7699" y="3584"/>
                  </a:cubicBezTo>
                  <a:cubicBezTo>
                    <a:pt x="7865" y="3584"/>
                    <a:pt x="8032" y="3573"/>
                    <a:pt x="8198" y="3554"/>
                  </a:cubicBezTo>
                  <a:cubicBezTo>
                    <a:pt x="8286" y="3554"/>
                    <a:pt x="8286" y="3417"/>
                    <a:pt x="8186" y="3417"/>
                  </a:cubicBezTo>
                  <a:cubicBezTo>
                    <a:pt x="8145" y="3419"/>
                    <a:pt x="8105" y="3420"/>
                    <a:pt x="8065" y="3420"/>
                  </a:cubicBezTo>
                  <a:cubicBezTo>
                    <a:pt x="7421" y="3420"/>
                    <a:pt x="6804" y="3143"/>
                    <a:pt x="6299" y="2755"/>
                  </a:cubicBezTo>
                  <a:cubicBezTo>
                    <a:pt x="6036" y="2555"/>
                    <a:pt x="5799" y="2330"/>
                    <a:pt x="5511" y="2180"/>
                  </a:cubicBezTo>
                  <a:cubicBezTo>
                    <a:pt x="5249" y="2055"/>
                    <a:pt x="4961" y="2017"/>
                    <a:pt x="4662" y="2005"/>
                  </a:cubicBezTo>
                  <a:cubicBezTo>
                    <a:pt x="4049" y="1955"/>
                    <a:pt x="3462" y="1955"/>
                    <a:pt x="2887" y="1705"/>
                  </a:cubicBezTo>
                  <a:cubicBezTo>
                    <a:pt x="2325" y="1467"/>
                    <a:pt x="1825" y="1118"/>
                    <a:pt x="1387" y="693"/>
                  </a:cubicBezTo>
                  <a:cubicBezTo>
                    <a:pt x="1096" y="402"/>
                    <a:pt x="725" y="1"/>
                    <a:pt x="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 name="Google Shape;1366;p5"/>
            <p:cNvSpPr/>
            <p:nvPr/>
          </p:nvSpPr>
          <p:spPr>
            <a:xfrm>
              <a:off x="6616700" y="1828625"/>
              <a:ext cx="541800" cy="388650"/>
            </a:xfrm>
            <a:custGeom>
              <a:avLst/>
              <a:gdLst/>
              <a:ahLst/>
              <a:cxnLst/>
              <a:rect l="l" t="t" r="r" b="b"/>
              <a:pathLst>
                <a:path w="21672" h="15546" extrusionOk="0">
                  <a:moveTo>
                    <a:pt x="21608" y="0"/>
                  </a:moveTo>
                  <a:cubicBezTo>
                    <a:pt x="21582" y="0"/>
                    <a:pt x="21555" y="13"/>
                    <a:pt x="21544" y="40"/>
                  </a:cubicBezTo>
                  <a:cubicBezTo>
                    <a:pt x="21269" y="1115"/>
                    <a:pt x="20770" y="2115"/>
                    <a:pt x="20195" y="3039"/>
                  </a:cubicBezTo>
                  <a:cubicBezTo>
                    <a:pt x="19620" y="3964"/>
                    <a:pt x="18958" y="4826"/>
                    <a:pt x="18258" y="5651"/>
                  </a:cubicBezTo>
                  <a:cubicBezTo>
                    <a:pt x="16933" y="7188"/>
                    <a:pt x="15459" y="8588"/>
                    <a:pt x="13959" y="9950"/>
                  </a:cubicBezTo>
                  <a:cubicBezTo>
                    <a:pt x="12409" y="11337"/>
                    <a:pt x="10760" y="12649"/>
                    <a:pt x="8910" y="13612"/>
                  </a:cubicBezTo>
                  <a:cubicBezTo>
                    <a:pt x="7298" y="14449"/>
                    <a:pt x="5511" y="14999"/>
                    <a:pt x="3699" y="15061"/>
                  </a:cubicBezTo>
                  <a:cubicBezTo>
                    <a:pt x="3488" y="15067"/>
                    <a:pt x="3263" y="15076"/>
                    <a:pt x="3034" y="15076"/>
                  </a:cubicBezTo>
                  <a:cubicBezTo>
                    <a:pt x="2317" y="15076"/>
                    <a:pt x="1558" y="14995"/>
                    <a:pt x="1037" y="14511"/>
                  </a:cubicBezTo>
                  <a:cubicBezTo>
                    <a:pt x="437" y="13962"/>
                    <a:pt x="375" y="12962"/>
                    <a:pt x="825" y="12299"/>
                  </a:cubicBezTo>
                  <a:cubicBezTo>
                    <a:pt x="920" y="12153"/>
                    <a:pt x="777" y="12019"/>
                    <a:pt x="634" y="12019"/>
                  </a:cubicBezTo>
                  <a:cubicBezTo>
                    <a:pt x="570" y="12019"/>
                    <a:pt x="505" y="12046"/>
                    <a:pt x="462" y="12112"/>
                  </a:cubicBezTo>
                  <a:cubicBezTo>
                    <a:pt x="350" y="12299"/>
                    <a:pt x="262" y="12487"/>
                    <a:pt x="200" y="12699"/>
                  </a:cubicBezTo>
                  <a:cubicBezTo>
                    <a:pt x="0" y="13512"/>
                    <a:pt x="312" y="14449"/>
                    <a:pt x="1000" y="14949"/>
                  </a:cubicBezTo>
                  <a:cubicBezTo>
                    <a:pt x="1665" y="15435"/>
                    <a:pt x="2554" y="15546"/>
                    <a:pt x="3380" y="15546"/>
                  </a:cubicBezTo>
                  <a:cubicBezTo>
                    <a:pt x="3530" y="15546"/>
                    <a:pt x="3679" y="15542"/>
                    <a:pt x="3824" y="15536"/>
                  </a:cubicBezTo>
                  <a:cubicBezTo>
                    <a:pt x="5761" y="15461"/>
                    <a:pt x="7636" y="14849"/>
                    <a:pt x="9335" y="13962"/>
                  </a:cubicBezTo>
                  <a:cubicBezTo>
                    <a:pt x="11297" y="12937"/>
                    <a:pt x="13009" y="11512"/>
                    <a:pt x="14621" y="10013"/>
                  </a:cubicBezTo>
                  <a:cubicBezTo>
                    <a:pt x="16158" y="8575"/>
                    <a:pt x="17695" y="7088"/>
                    <a:pt x="19008" y="5439"/>
                  </a:cubicBezTo>
                  <a:cubicBezTo>
                    <a:pt x="19645" y="4639"/>
                    <a:pt x="20207" y="3802"/>
                    <a:pt x="20670" y="2889"/>
                  </a:cubicBezTo>
                  <a:cubicBezTo>
                    <a:pt x="21132" y="2002"/>
                    <a:pt x="21432" y="1040"/>
                    <a:pt x="21657" y="65"/>
                  </a:cubicBezTo>
                  <a:cubicBezTo>
                    <a:pt x="21671" y="23"/>
                    <a:pt x="21641" y="0"/>
                    <a:pt x="21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 name="Google Shape;1367;p5"/>
            <p:cNvSpPr/>
            <p:nvPr/>
          </p:nvSpPr>
          <p:spPr>
            <a:xfrm>
              <a:off x="7016425" y="1674350"/>
              <a:ext cx="152325" cy="231525"/>
            </a:xfrm>
            <a:custGeom>
              <a:avLst/>
              <a:gdLst/>
              <a:ahLst/>
              <a:cxnLst/>
              <a:rect l="l" t="t" r="r" b="b"/>
              <a:pathLst>
                <a:path w="6093" h="9261" extrusionOk="0">
                  <a:moveTo>
                    <a:pt x="2990" y="0"/>
                  </a:moveTo>
                  <a:cubicBezTo>
                    <a:pt x="2975" y="0"/>
                    <a:pt x="2959" y="0"/>
                    <a:pt x="2944" y="0"/>
                  </a:cubicBezTo>
                  <a:cubicBezTo>
                    <a:pt x="2456" y="0"/>
                    <a:pt x="1994" y="113"/>
                    <a:pt x="1544" y="250"/>
                  </a:cubicBezTo>
                  <a:cubicBezTo>
                    <a:pt x="1069" y="400"/>
                    <a:pt x="582" y="588"/>
                    <a:pt x="157" y="825"/>
                  </a:cubicBezTo>
                  <a:cubicBezTo>
                    <a:pt x="1" y="914"/>
                    <a:pt x="103" y="1162"/>
                    <a:pt x="260" y="1162"/>
                  </a:cubicBezTo>
                  <a:cubicBezTo>
                    <a:pt x="279" y="1162"/>
                    <a:pt x="299" y="1158"/>
                    <a:pt x="319" y="1150"/>
                  </a:cubicBezTo>
                  <a:cubicBezTo>
                    <a:pt x="807" y="975"/>
                    <a:pt x="1269" y="725"/>
                    <a:pt x="1781" y="563"/>
                  </a:cubicBezTo>
                  <a:cubicBezTo>
                    <a:pt x="2175" y="439"/>
                    <a:pt x="2577" y="366"/>
                    <a:pt x="2994" y="366"/>
                  </a:cubicBezTo>
                  <a:cubicBezTo>
                    <a:pt x="3081" y="366"/>
                    <a:pt x="3168" y="369"/>
                    <a:pt x="3256" y="375"/>
                  </a:cubicBezTo>
                  <a:cubicBezTo>
                    <a:pt x="3668" y="413"/>
                    <a:pt x="4081" y="538"/>
                    <a:pt x="4443" y="775"/>
                  </a:cubicBezTo>
                  <a:cubicBezTo>
                    <a:pt x="4831" y="1013"/>
                    <a:pt x="5068" y="1400"/>
                    <a:pt x="5243" y="1812"/>
                  </a:cubicBezTo>
                  <a:cubicBezTo>
                    <a:pt x="5568" y="2612"/>
                    <a:pt x="5630" y="3474"/>
                    <a:pt x="5605" y="4312"/>
                  </a:cubicBezTo>
                  <a:cubicBezTo>
                    <a:pt x="5530" y="5974"/>
                    <a:pt x="4918" y="7561"/>
                    <a:pt x="4343" y="9085"/>
                  </a:cubicBezTo>
                  <a:cubicBezTo>
                    <a:pt x="4309" y="9179"/>
                    <a:pt x="4390" y="9261"/>
                    <a:pt x="4462" y="9261"/>
                  </a:cubicBezTo>
                  <a:cubicBezTo>
                    <a:pt x="4496" y="9261"/>
                    <a:pt x="4527" y="9242"/>
                    <a:pt x="4543" y="9198"/>
                  </a:cubicBezTo>
                  <a:cubicBezTo>
                    <a:pt x="4968" y="8286"/>
                    <a:pt x="5380" y="7361"/>
                    <a:pt x="5668" y="6399"/>
                  </a:cubicBezTo>
                  <a:cubicBezTo>
                    <a:pt x="5918" y="5561"/>
                    <a:pt x="6093" y="4699"/>
                    <a:pt x="6093" y="3812"/>
                  </a:cubicBezTo>
                  <a:cubicBezTo>
                    <a:pt x="6093" y="3362"/>
                    <a:pt x="6043" y="2925"/>
                    <a:pt x="5955" y="2487"/>
                  </a:cubicBezTo>
                  <a:cubicBezTo>
                    <a:pt x="5843" y="1987"/>
                    <a:pt x="5680" y="1488"/>
                    <a:pt x="5355" y="1075"/>
                  </a:cubicBezTo>
                  <a:cubicBezTo>
                    <a:pt x="4778" y="351"/>
                    <a:pt x="3875" y="0"/>
                    <a:pt x="29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 name="Google Shape;1368;p5"/>
            <p:cNvSpPr/>
            <p:nvPr/>
          </p:nvSpPr>
          <p:spPr>
            <a:xfrm>
              <a:off x="6712475" y="1774125"/>
              <a:ext cx="522525" cy="511700"/>
            </a:xfrm>
            <a:custGeom>
              <a:avLst/>
              <a:gdLst/>
              <a:ahLst/>
              <a:cxnLst/>
              <a:rect l="l" t="t" r="r" b="b"/>
              <a:pathLst>
                <a:path w="20901" h="20468" extrusionOk="0">
                  <a:moveTo>
                    <a:pt x="20621" y="0"/>
                  </a:moveTo>
                  <a:cubicBezTo>
                    <a:pt x="20576" y="0"/>
                    <a:pt x="20522" y="40"/>
                    <a:pt x="20538" y="96"/>
                  </a:cubicBezTo>
                  <a:cubicBezTo>
                    <a:pt x="20775" y="1158"/>
                    <a:pt x="20500" y="2220"/>
                    <a:pt x="20150" y="3220"/>
                  </a:cubicBezTo>
                  <a:cubicBezTo>
                    <a:pt x="19775" y="4332"/>
                    <a:pt x="19338" y="5407"/>
                    <a:pt x="18813" y="6444"/>
                  </a:cubicBezTo>
                  <a:cubicBezTo>
                    <a:pt x="16939" y="10181"/>
                    <a:pt x="14064" y="13355"/>
                    <a:pt x="10678" y="15792"/>
                  </a:cubicBezTo>
                  <a:cubicBezTo>
                    <a:pt x="8991" y="17004"/>
                    <a:pt x="7166" y="18066"/>
                    <a:pt x="5279" y="18941"/>
                  </a:cubicBezTo>
                  <a:cubicBezTo>
                    <a:pt x="4467" y="19303"/>
                    <a:pt x="3630" y="19616"/>
                    <a:pt x="2767" y="19816"/>
                  </a:cubicBezTo>
                  <a:cubicBezTo>
                    <a:pt x="2355" y="19916"/>
                    <a:pt x="1943" y="19978"/>
                    <a:pt x="1518" y="19991"/>
                  </a:cubicBezTo>
                  <a:cubicBezTo>
                    <a:pt x="1293" y="20003"/>
                    <a:pt x="1068" y="20028"/>
                    <a:pt x="830" y="20040"/>
                  </a:cubicBezTo>
                  <a:cubicBezTo>
                    <a:pt x="618" y="20040"/>
                    <a:pt x="393" y="20003"/>
                    <a:pt x="181" y="19966"/>
                  </a:cubicBezTo>
                  <a:cubicBezTo>
                    <a:pt x="173" y="19964"/>
                    <a:pt x="166" y="19963"/>
                    <a:pt x="159" y="19963"/>
                  </a:cubicBezTo>
                  <a:cubicBezTo>
                    <a:pt x="38" y="19963"/>
                    <a:pt x="1" y="20155"/>
                    <a:pt x="131" y="20190"/>
                  </a:cubicBezTo>
                  <a:cubicBezTo>
                    <a:pt x="343" y="20253"/>
                    <a:pt x="568" y="20290"/>
                    <a:pt x="780" y="20353"/>
                  </a:cubicBezTo>
                  <a:cubicBezTo>
                    <a:pt x="1088" y="20433"/>
                    <a:pt x="1406" y="20467"/>
                    <a:pt x="1727" y="20467"/>
                  </a:cubicBezTo>
                  <a:cubicBezTo>
                    <a:pt x="2307" y="20467"/>
                    <a:pt x="2895" y="20356"/>
                    <a:pt x="3442" y="20203"/>
                  </a:cubicBezTo>
                  <a:cubicBezTo>
                    <a:pt x="4342" y="19953"/>
                    <a:pt x="5192" y="19578"/>
                    <a:pt x="6029" y="19178"/>
                  </a:cubicBezTo>
                  <a:cubicBezTo>
                    <a:pt x="8016" y="18228"/>
                    <a:pt x="9903" y="17091"/>
                    <a:pt x="11652" y="15754"/>
                  </a:cubicBezTo>
                  <a:cubicBezTo>
                    <a:pt x="13377" y="14442"/>
                    <a:pt x="14977" y="12930"/>
                    <a:pt x="16339" y="11243"/>
                  </a:cubicBezTo>
                  <a:cubicBezTo>
                    <a:pt x="17688" y="9581"/>
                    <a:pt x="18826" y="7744"/>
                    <a:pt x="19638" y="5782"/>
                  </a:cubicBezTo>
                  <a:cubicBezTo>
                    <a:pt x="20038" y="4820"/>
                    <a:pt x="20388" y="3845"/>
                    <a:pt x="20600" y="2833"/>
                  </a:cubicBezTo>
                  <a:cubicBezTo>
                    <a:pt x="20800" y="1920"/>
                    <a:pt x="20900" y="958"/>
                    <a:pt x="20675" y="46"/>
                  </a:cubicBezTo>
                  <a:cubicBezTo>
                    <a:pt x="20671" y="14"/>
                    <a:pt x="20647" y="0"/>
                    <a:pt x="20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 name="Google Shape;1369;p5"/>
            <p:cNvSpPr/>
            <p:nvPr/>
          </p:nvSpPr>
          <p:spPr>
            <a:xfrm>
              <a:off x="6625625" y="2181575"/>
              <a:ext cx="95675" cy="97025"/>
            </a:xfrm>
            <a:custGeom>
              <a:avLst/>
              <a:gdLst/>
              <a:ahLst/>
              <a:cxnLst/>
              <a:rect l="l" t="t" r="r" b="b"/>
              <a:pathLst>
                <a:path w="3827" h="3881" extrusionOk="0">
                  <a:moveTo>
                    <a:pt x="161" y="0"/>
                  </a:moveTo>
                  <a:cubicBezTo>
                    <a:pt x="82" y="0"/>
                    <a:pt x="0" y="88"/>
                    <a:pt x="30" y="168"/>
                  </a:cubicBezTo>
                  <a:cubicBezTo>
                    <a:pt x="118" y="356"/>
                    <a:pt x="280" y="506"/>
                    <a:pt x="405" y="656"/>
                  </a:cubicBezTo>
                  <a:cubicBezTo>
                    <a:pt x="555" y="818"/>
                    <a:pt x="693" y="981"/>
                    <a:pt x="855" y="1143"/>
                  </a:cubicBezTo>
                  <a:cubicBezTo>
                    <a:pt x="1143" y="1443"/>
                    <a:pt x="1455" y="1731"/>
                    <a:pt x="1755" y="2030"/>
                  </a:cubicBezTo>
                  <a:cubicBezTo>
                    <a:pt x="2055" y="2343"/>
                    <a:pt x="2367" y="2643"/>
                    <a:pt x="2680" y="2955"/>
                  </a:cubicBezTo>
                  <a:cubicBezTo>
                    <a:pt x="2980" y="3255"/>
                    <a:pt x="3267" y="3605"/>
                    <a:pt x="3617" y="3855"/>
                  </a:cubicBezTo>
                  <a:cubicBezTo>
                    <a:pt x="3638" y="3873"/>
                    <a:pt x="3662" y="3881"/>
                    <a:pt x="3686" y="3881"/>
                  </a:cubicBezTo>
                  <a:cubicBezTo>
                    <a:pt x="3759" y="3881"/>
                    <a:pt x="3827" y="3803"/>
                    <a:pt x="3779" y="3718"/>
                  </a:cubicBezTo>
                  <a:cubicBezTo>
                    <a:pt x="3567" y="3355"/>
                    <a:pt x="3217" y="3055"/>
                    <a:pt x="2917" y="2743"/>
                  </a:cubicBezTo>
                  <a:cubicBezTo>
                    <a:pt x="2617" y="2443"/>
                    <a:pt x="2317" y="2155"/>
                    <a:pt x="2005" y="1855"/>
                  </a:cubicBezTo>
                  <a:cubicBezTo>
                    <a:pt x="1705" y="1556"/>
                    <a:pt x="1393" y="1243"/>
                    <a:pt x="1093" y="931"/>
                  </a:cubicBezTo>
                  <a:cubicBezTo>
                    <a:pt x="943" y="768"/>
                    <a:pt x="793" y="606"/>
                    <a:pt x="643" y="456"/>
                  </a:cubicBezTo>
                  <a:cubicBezTo>
                    <a:pt x="518" y="306"/>
                    <a:pt x="380" y="131"/>
                    <a:pt x="218" y="18"/>
                  </a:cubicBezTo>
                  <a:cubicBezTo>
                    <a:pt x="200" y="6"/>
                    <a:pt x="181"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 name="Google Shape;1370;p5"/>
            <p:cNvSpPr/>
            <p:nvPr/>
          </p:nvSpPr>
          <p:spPr>
            <a:xfrm>
              <a:off x="7126350" y="1685825"/>
              <a:ext cx="104025" cy="93675"/>
            </a:xfrm>
            <a:custGeom>
              <a:avLst/>
              <a:gdLst/>
              <a:ahLst/>
              <a:cxnLst/>
              <a:rect l="l" t="t" r="r" b="b"/>
              <a:pathLst>
                <a:path w="4161" h="3747" extrusionOk="0">
                  <a:moveTo>
                    <a:pt x="143" y="1"/>
                  </a:moveTo>
                  <a:cubicBezTo>
                    <a:pt x="49" y="1"/>
                    <a:pt x="1" y="110"/>
                    <a:pt x="46" y="179"/>
                  </a:cubicBezTo>
                  <a:cubicBezTo>
                    <a:pt x="134" y="366"/>
                    <a:pt x="346" y="516"/>
                    <a:pt x="496" y="641"/>
                  </a:cubicBezTo>
                  <a:cubicBezTo>
                    <a:pt x="659" y="791"/>
                    <a:pt x="833" y="929"/>
                    <a:pt x="996" y="1066"/>
                  </a:cubicBezTo>
                  <a:cubicBezTo>
                    <a:pt x="1333" y="1341"/>
                    <a:pt x="1671" y="1628"/>
                    <a:pt x="2008" y="1903"/>
                  </a:cubicBezTo>
                  <a:cubicBezTo>
                    <a:pt x="2683" y="2466"/>
                    <a:pt x="3320" y="3090"/>
                    <a:pt x="3933" y="3715"/>
                  </a:cubicBezTo>
                  <a:cubicBezTo>
                    <a:pt x="3955" y="3737"/>
                    <a:pt x="3979" y="3747"/>
                    <a:pt x="4003" y="3747"/>
                  </a:cubicBezTo>
                  <a:cubicBezTo>
                    <a:pt x="4087" y="3747"/>
                    <a:pt x="4161" y="3631"/>
                    <a:pt x="4083" y="3553"/>
                  </a:cubicBezTo>
                  <a:cubicBezTo>
                    <a:pt x="3458" y="2928"/>
                    <a:pt x="2795" y="2316"/>
                    <a:pt x="2158" y="1678"/>
                  </a:cubicBezTo>
                  <a:cubicBezTo>
                    <a:pt x="1846" y="1366"/>
                    <a:pt x="1508" y="1066"/>
                    <a:pt x="1183" y="766"/>
                  </a:cubicBezTo>
                  <a:cubicBezTo>
                    <a:pt x="1021" y="616"/>
                    <a:pt x="846" y="479"/>
                    <a:pt x="684" y="341"/>
                  </a:cubicBezTo>
                  <a:cubicBezTo>
                    <a:pt x="521" y="216"/>
                    <a:pt x="359" y="66"/>
                    <a:pt x="171" y="4"/>
                  </a:cubicBezTo>
                  <a:cubicBezTo>
                    <a:pt x="161" y="2"/>
                    <a:pt x="152"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 name="Google Shape;1371;p5"/>
            <p:cNvSpPr/>
            <p:nvPr/>
          </p:nvSpPr>
          <p:spPr>
            <a:xfrm>
              <a:off x="6713225" y="2058000"/>
              <a:ext cx="324000" cy="185275"/>
            </a:xfrm>
            <a:custGeom>
              <a:avLst/>
              <a:gdLst/>
              <a:ahLst/>
              <a:cxnLst/>
              <a:rect l="l" t="t" r="r" b="b"/>
              <a:pathLst>
                <a:path w="12960" h="7411" extrusionOk="0">
                  <a:moveTo>
                    <a:pt x="12960" y="0"/>
                  </a:moveTo>
                  <a:lnTo>
                    <a:pt x="12960" y="0"/>
                  </a:lnTo>
                  <a:cubicBezTo>
                    <a:pt x="11548" y="1225"/>
                    <a:pt x="10448" y="2275"/>
                    <a:pt x="9086" y="3212"/>
                  </a:cubicBezTo>
                  <a:cubicBezTo>
                    <a:pt x="8986" y="3287"/>
                    <a:pt x="8873" y="3349"/>
                    <a:pt x="8773" y="3424"/>
                  </a:cubicBezTo>
                  <a:cubicBezTo>
                    <a:pt x="9823" y="2525"/>
                    <a:pt x="10760" y="1487"/>
                    <a:pt x="11585" y="388"/>
                  </a:cubicBezTo>
                  <a:lnTo>
                    <a:pt x="11585" y="388"/>
                  </a:lnTo>
                  <a:cubicBezTo>
                    <a:pt x="10923" y="1038"/>
                    <a:pt x="10185" y="1625"/>
                    <a:pt x="9423" y="2187"/>
                  </a:cubicBezTo>
                  <a:cubicBezTo>
                    <a:pt x="8498" y="3012"/>
                    <a:pt x="7524" y="3749"/>
                    <a:pt x="6449" y="4399"/>
                  </a:cubicBezTo>
                  <a:cubicBezTo>
                    <a:pt x="5012" y="5249"/>
                    <a:pt x="3425" y="5961"/>
                    <a:pt x="1788" y="6336"/>
                  </a:cubicBezTo>
                  <a:cubicBezTo>
                    <a:pt x="1438" y="6424"/>
                    <a:pt x="1075" y="6486"/>
                    <a:pt x="713" y="6524"/>
                  </a:cubicBezTo>
                  <a:cubicBezTo>
                    <a:pt x="475" y="6599"/>
                    <a:pt x="238" y="6661"/>
                    <a:pt x="1" y="6724"/>
                  </a:cubicBezTo>
                  <a:cubicBezTo>
                    <a:pt x="200" y="6724"/>
                    <a:pt x="525" y="6699"/>
                    <a:pt x="775" y="6686"/>
                  </a:cubicBezTo>
                  <a:cubicBezTo>
                    <a:pt x="1913" y="6674"/>
                    <a:pt x="3000" y="6486"/>
                    <a:pt x="4024" y="6149"/>
                  </a:cubicBezTo>
                  <a:lnTo>
                    <a:pt x="4024" y="6149"/>
                  </a:lnTo>
                  <a:cubicBezTo>
                    <a:pt x="3525" y="6399"/>
                    <a:pt x="3025" y="6624"/>
                    <a:pt x="2537" y="6823"/>
                  </a:cubicBezTo>
                  <a:cubicBezTo>
                    <a:pt x="2112" y="6973"/>
                    <a:pt x="1688" y="7136"/>
                    <a:pt x="1263" y="7273"/>
                  </a:cubicBezTo>
                  <a:cubicBezTo>
                    <a:pt x="1513" y="7236"/>
                    <a:pt x="1800" y="7186"/>
                    <a:pt x="2063" y="7136"/>
                  </a:cubicBezTo>
                  <a:cubicBezTo>
                    <a:pt x="3512" y="6861"/>
                    <a:pt x="4924" y="6361"/>
                    <a:pt x="6236" y="5686"/>
                  </a:cubicBezTo>
                  <a:lnTo>
                    <a:pt x="6236" y="5686"/>
                  </a:lnTo>
                  <a:cubicBezTo>
                    <a:pt x="5299" y="6211"/>
                    <a:pt x="4349" y="6711"/>
                    <a:pt x="3400" y="7223"/>
                  </a:cubicBezTo>
                  <a:cubicBezTo>
                    <a:pt x="3275" y="7286"/>
                    <a:pt x="3137" y="7348"/>
                    <a:pt x="3012" y="7411"/>
                  </a:cubicBezTo>
                  <a:cubicBezTo>
                    <a:pt x="3062" y="7398"/>
                    <a:pt x="3150" y="7373"/>
                    <a:pt x="3225" y="7361"/>
                  </a:cubicBezTo>
                  <a:cubicBezTo>
                    <a:pt x="6199" y="6586"/>
                    <a:pt x="8836" y="4899"/>
                    <a:pt x="11098" y="2875"/>
                  </a:cubicBezTo>
                  <a:lnTo>
                    <a:pt x="11098" y="2875"/>
                  </a:lnTo>
                  <a:cubicBezTo>
                    <a:pt x="9923" y="3599"/>
                    <a:pt x="8723" y="4299"/>
                    <a:pt x="7511" y="4986"/>
                  </a:cubicBezTo>
                  <a:cubicBezTo>
                    <a:pt x="8098" y="4624"/>
                    <a:pt x="8673" y="4237"/>
                    <a:pt x="9223" y="3812"/>
                  </a:cubicBezTo>
                  <a:cubicBezTo>
                    <a:pt x="10635" y="2725"/>
                    <a:pt x="11797" y="1350"/>
                    <a:pt x="129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 name="Google Shape;1372;p5"/>
            <p:cNvSpPr/>
            <p:nvPr/>
          </p:nvSpPr>
          <p:spPr>
            <a:xfrm>
              <a:off x="6816950" y="2173275"/>
              <a:ext cx="129375" cy="73750"/>
            </a:xfrm>
            <a:custGeom>
              <a:avLst/>
              <a:gdLst/>
              <a:ahLst/>
              <a:cxnLst/>
              <a:rect l="l" t="t" r="r" b="b"/>
              <a:pathLst>
                <a:path w="5175" h="2950" extrusionOk="0">
                  <a:moveTo>
                    <a:pt x="5174" y="1"/>
                  </a:moveTo>
                  <a:lnTo>
                    <a:pt x="5174" y="1"/>
                  </a:lnTo>
                  <a:cubicBezTo>
                    <a:pt x="3400" y="900"/>
                    <a:pt x="1688" y="1913"/>
                    <a:pt x="0" y="2950"/>
                  </a:cubicBezTo>
                  <a:cubicBezTo>
                    <a:pt x="1925" y="2400"/>
                    <a:pt x="3662" y="1300"/>
                    <a:pt x="5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3" name="Google Shape;1373;p5"/>
            <p:cNvSpPr/>
            <p:nvPr/>
          </p:nvSpPr>
          <p:spPr>
            <a:xfrm>
              <a:off x="6829125" y="2199525"/>
              <a:ext cx="88750" cy="50000"/>
            </a:xfrm>
            <a:custGeom>
              <a:avLst/>
              <a:gdLst/>
              <a:ahLst/>
              <a:cxnLst/>
              <a:rect l="l" t="t" r="r" b="b"/>
              <a:pathLst>
                <a:path w="3550" h="2000" extrusionOk="0">
                  <a:moveTo>
                    <a:pt x="3550" y="0"/>
                  </a:moveTo>
                  <a:lnTo>
                    <a:pt x="3550" y="0"/>
                  </a:lnTo>
                  <a:cubicBezTo>
                    <a:pt x="2400" y="725"/>
                    <a:pt x="1163" y="1300"/>
                    <a:pt x="1" y="2000"/>
                  </a:cubicBezTo>
                  <a:cubicBezTo>
                    <a:pt x="1313" y="1662"/>
                    <a:pt x="2588" y="1000"/>
                    <a:pt x="3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4" name="Google Shape;1374;p5"/>
            <p:cNvSpPr/>
            <p:nvPr/>
          </p:nvSpPr>
          <p:spPr>
            <a:xfrm>
              <a:off x="7100000" y="1742525"/>
              <a:ext cx="55775" cy="19325"/>
            </a:xfrm>
            <a:custGeom>
              <a:avLst/>
              <a:gdLst/>
              <a:ahLst/>
              <a:cxnLst/>
              <a:rect l="l" t="t" r="r" b="b"/>
              <a:pathLst>
                <a:path w="2231" h="773" extrusionOk="0">
                  <a:moveTo>
                    <a:pt x="1243" y="0"/>
                  </a:moveTo>
                  <a:cubicBezTo>
                    <a:pt x="917" y="0"/>
                    <a:pt x="572" y="70"/>
                    <a:pt x="325" y="148"/>
                  </a:cubicBezTo>
                  <a:cubicBezTo>
                    <a:pt x="213" y="185"/>
                    <a:pt x="100" y="223"/>
                    <a:pt x="0" y="273"/>
                  </a:cubicBezTo>
                  <a:cubicBezTo>
                    <a:pt x="63" y="348"/>
                    <a:pt x="125" y="435"/>
                    <a:pt x="175" y="498"/>
                  </a:cubicBezTo>
                  <a:cubicBezTo>
                    <a:pt x="225" y="560"/>
                    <a:pt x="250" y="610"/>
                    <a:pt x="288" y="660"/>
                  </a:cubicBezTo>
                  <a:cubicBezTo>
                    <a:pt x="635" y="497"/>
                    <a:pt x="1154" y="286"/>
                    <a:pt x="1567" y="286"/>
                  </a:cubicBezTo>
                  <a:cubicBezTo>
                    <a:pt x="1882" y="286"/>
                    <a:pt x="2135" y="410"/>
                    <a:pt x="2200" y="772"/>
                  </a:cubicBezTo>
                  <a:cubicBezTo>
                    <a:pt x="2231" y="175"/>
                    <a:pt x="1759" y="0"/>
                    <a:pt x="1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5" name="Google Shape;1375;p5"/>
            <p:cNvSpPr/>
            <p:nvPr/>
          </p:nvSpPr>
          <p:spPr>
            <a:xfrm>
              <a:off x="7079075" y="1717375"/>
              <a:ext cx="66250" cy="29175"/>
            </a:xfrm>
            <a:custGeom>
              <a:avLst/>
              <a:gdLst/>
              <a:ahLst/>
              <a:cxnLst/>
              <a:rect l="l" t="t" r="r" b="b"/>
              <a:pathLst>
                <a:path w="2650" h="1167" extrusionOk="0">
                  <a:moveTo>
                    <a:pt x="1441" y="1"/>
                  </a:moveTo>
                  <a:cubicBezTo>
                    <a:pt x="955" y="1"/>
                    <a:pt x="472" y="90"/>
                    <a:pt x="0" y="241"/>
                  </a:cubicBezTo>
                  <a:cubicBezTo>
                    <a:pt x="0" y="254"/>
                    <a:pt x="13" y="254"/>
                    <a:pt x="25" y="266"/>
                  </a:cubicBezTo>
                  <a:cubicBezTo>
                    <a:pt x="288" y="491"/>
                    <a:pt x="538" y="779"/>
                    <a:pt x="675" y="1091"/>
                  </a:cubicBezTo>
                  <a:cubicBezTo>
                    <a:pt x="688" y="1116"/>
                    <a:pt x="700" y="1129"/>
                    <a:pt x="700" y="1154"/>
                  </a:cubicBezTo>
                  <a:cubicBezTo>
                    <a:pt x="713" y="1154"/>
                    <a:pt x="713" y="1166"/>
                    <a:pt x="725" y="1166"/>
                  </a:cubicBezTo>
                  <a:cubicBezTo>
                    <a:pt x="1254" y="968"/>
                    <a:pt x="1812" y="847"/>
                    <a:pt x="2408" y="847"/>
                  </a:cubicBezTo>
                  <a:cubicBezTo>
                    <a:pt x="2488" y="847"/>
                    <a:pt x="2568" y="849"/>
                    <a:pt x="2650" y="854"/>
                  </a:cubicBezTo>
                  <a:cubicBezTo>
                    <a:pt x="2308" y="740"/>
                    <a:pt x="1955" y="691"/>
                    <a:pt x="1602" y="691"/>
                  </a:cubicBezTo>
                  <a:cubicBezTo>
                    <a:pt x="1296" y="691"/>
                    <a:pt x="989" y="727"/>
                    <a:pt x="688" y="791"/>
                  </a:cubicBezTo>
                  <a:cubicBezTo>
                    <a:pt x="1200" y="566"/>
                    <a:pt x="1712" y="404"/>
                    <a:pt x="2337" y="379"/>
                  </a:cubicBezTo>
                  <a:cubicBezTo>
                    <a:pt x="2113" y="341"/>
                    <a:pt x="1890" y="323"/>
                    <a:pt x="1667" y="323"/>
                  </a:cubicBezTo>
                  <a:cubicBezTo>
                    <a:pt x="1232" y="323"/>
                    <a:pt x="801" y="392"/>
                    <a:pt x="388" y="516"/>
                  </a:cubicBezTo>
                  <a:cubicBezTo>
                    <a:pt x="925" y="279"/>
                    <a:pt x="1500" y="79"/>
                    <a:pt x="2150" y="66"/>
                  </a:cubicBezTo>
                  <a:cubicBezTo>
                    <a:pt x="1913" y="22"/>
                    <a:pt x="1677" y="1"/>
                    <a:pt x="14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 name="Google Shape;1376;p5"/>
            <p:cNvSpPr/>
            <p:nvPr/>
          </p:nvSpPr>
          <p:spPr>
            <a:xfrm>
              <a:off x="7058450" y="1702775"/>
              <a:ext cx="65625" cy="20025"/>
            </a:xfrm>
            <a:custGeom>
              <a:avLst/>
              <a:gdLst/>
              <a:ahLst/>
              <a:cxnLst/>
              <a:rect l="l" t="t" r="r" b="b"/>
              <a:pathLst>
                <a:path w="2625" h="801" extrusionOk="0">
                  <a:moveTo>
                    <a:pt x="2250" y="1"/>
                  </a:moveTo>
                  <a:cubicBezTo>
                    <a:pt x="1500" y="1"/>
                    <a:pt x="725" y="101"/>
                    <a:pt x="0" y="313"/>
                  </a:cubicBezTo>
                  <a:cubicBezTo>
                    <a:pt x="288" y="438"/>
                    <a:pt x="550" y="600"/>
                    <a:pt x="788" y="800"/>
                  </a:cubicBezTo>
                  <a:cubicBezTo>
                    <a:pt x="1363" y="563"/>
                    <a:pt x="1975" y="351"/>
                    <a:pt x="2625" y="201"/>
                  </a:cubicBezTo>
                  <a:cubicBezTo>
                    <a:pt x="1925" y="201"/>
                    <a:pt x="1250" y="301"/>
                    <a:pt x="613" y="488"/>
                  </a:cubicBezTo>
                  <a:cubicBezTo>
                    <a:pt x="1100" y="301"/>
                    <a:pt x="1625" y="126"/>
                    <a:pt x="2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 name="Google Shape;1377;p5"/>
            <p:cNvSpPr/>
            <p:nvPr/>
          </p:nvSpPr>
          <p:spPr>
            <a:xfrm>
              <a:off x="7028775" y="1693500"/>
              <a:ext cx="74050" cy="16500"/>
            </a:xfrm>
            <a:custGeom>
              <a:avLst/>
              <a:gdLst/>
              <a:ahLst/>
              <a:cxnLst/>
              <a:rect l="l" t="t" r="r" b="b"/>
              <a:pathLst>
                <a:path w="2962" h="660" extrusionOk="0">
                  <a:moveTo>
                    <a:pt x="1965" y="0"/>
                  </a:moveTo>
                  <a:cubicBezTo>
                    <a:pt x="1246" y="0"/>
                    <a:pt x="594" y="159"/>
                    <a:pt x="0" y="434"/>
                  </a:cubicBezTo>
                  <a:cubicBezTo>
                    <a:pt x="400" y="434"/>
                    <a:pt x="775" y="522"/>
                    <a:pt x="1137" y="659"/>
                  </a:cubicBezTo>
                  <a:cubicBezTo>
                    <a:pt x="1700" y="447"/>
                    <a:pt x="2325" y="259"/>
                    <a:pt x="2962" y="172"/>
                  </a:cubicBezTo>
                  <a:cubicBezTo>
                    <a:pt x="2831" y="164"/>
                    <a:pt x="2701" y="159"/>
                    <a:pt x="2570" y="159"/>
                  </a:cubicBezTo>
                  <a:cubicBezTo>
                    <a:pt x="2102" y="159"/>
                    <a:pt x="1634" y="211"/>
                    <a:pt x="1175" y="309"/>
                  </a:cubicBezTo>
                  <a:cubicBezTo>
                    <a:pt x="1525" y="184"/>
                    <a:pt x="1887" y="84"/>
                    <a:pt x="2262" y="9"/>
                  </a:cubicBezTo>
                  <a:cubicBezTo>
                    <a:pt x="2162" y="3"/>
                    <a:pt x="2063" y="0"/>
                    <a:pt x="19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 name="Google Shape;1378;p5"/>
            <p:cNvSpPr/>
            <p:nvPr/>
          </p:nvSpPr>
          <p:spPr>
            <a:xfrm>
              <a:off x="7120000" y="1830250"/>
              <a:ext cx="98750" cy="195275"/>
            </a:xfrm>
            <a:custGeom>
              <a:avLst/>
              <a:gdLst/>
              <a:ahLst/>
              <a:cxnLst/>
              <a:rect l="l" t="t" r="r" b="b"/>
              <a:pathLst>
                <a:path w="3950" h="7811" extrusionOk="0">
                  <a:moveTo>
                    <a:pt x="3949" y="0"/>
                  </a:moveTo>
                  <a:cubicBezTo>
                    <a:pt x="3462" y="1512"/>
                    <a:pt x="2875" y="2887"/>
                    <a:pt x="2087" y="4312"/>
                  </a:cubicBezTo>
                  <a:cubicBezTo>
                    <a:pt x="1575" y="5336"/>
                    <a:pt x="1075" y="6361"/>
                    <a:pt x="388" y="7286"/>
                  </a:cubicBezTo>
                  <a:cubicBezTo>
                    <a:pt x="263" y="7461"/>
                    <a:pt x="138" y="7636"/>
                    <a:pt x="0" y="7811"/>
                  </a:cubicBezTo>
                  <a:cubicBezTo>
                    <a:pt x="88" y="7736"/>
                    <a:pt x="213" y="7623"/>
                    <a:pt x="313" y="7523"/>
                  </a:cubicBezTo>
                  <a:cubicBezTo>
                    <a:pt x="2412" y="5586"/>
                    <a:pt x="3599" y="2812"/>
                    <a:pt x="3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 name="Google Shape;1379;p5"/>
            <p:cNvSpPr/>
            <p:nvPr/>
          </p:nvSpPr>
          <p:spPr>
            <a:xfrm>
              <a:off x="7131550" y="1855225"/>
              <a:ext cx="72200" cy="135325"/>
            </a:xfrm>
            <a:custGeom>
              <a:avLst/>
              <a:gdLst/>
              <a:ahLst/>
              <a:cxnLst/>
              <a:rect l="l" t="t" r="r" b="b"/>
              <a:pathLst>
                <a:path w="2888" h="5413" extrusionOk="0">
                  <a:moveTo>
                    <a:pt x="2887" y="1"/>
                  </a:moveTo>
                  <a:cubicBezTo>
                    <a:pt x="2575" y="538"/>
                    <a:pt x="2288" y="1088"/>
                    <a:pt x="2000" y="1638"/>
                  </a:cubicBezTo>
                  <a:cubicBezTo>
                    <a:pt x="2188" y="1201"/>
                    <a:pt x="2338" y="763"/>
                    <a:pt x="2475" y="313"/>
                  </a:cubicBezTo>
                  <a:lnTo>
                    <a:pt x="2475" y="313"/>
                  </a:lnTo>
                  <a:cubicBezTo>
                    <a:pt x="1963" y="1226"/>
                    <a:pt x="1413" y="2125"/>
                    <a:pt x="938" y="3050"/>
                  </a:cubicBezTo>
                  <a:cubicBezTo>
                    <a:pt x="675" y="3513"/>
                    <a:pt x="488" y="4012"/>
                    <a:pt x="188" y="4450"/>
                  </a:cubicBezTo>
                  <a:cubicBezTo>
                    <a:pt x="588" y="4050"/>
                    <a:pt x="925" y="3600"/>
                    <a:pt x="1238" y="3113"/>
                  </a:cubicBezTo>
                  <a:lnTo>
                    <a:pt x="1238" y="3113"/>
                  </a:lnTo>
                  <a:cubicBezTo>
                    <a:pt x="838" y="3887"/>
                    <a:pt x="426" y="4662"/>
                    <a:pt x="1" y="5412"/>
                  </a:cubicBezTo>
                  <a:cubicBezTo>
                    <a:pt x="1450" y="4075"/>
                    <a:pt x="2338" y="1950"/>
                    <a:pt x="28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 name="Google Shape;1380;p5"/>
            <p:cNvSpPr/>
            <p:nvPr/>
          </p:nvSpPr>
          <p:spPr>
            <a:xfrm>
              <a:off x="7142175" y="1874925"/>
              <a:ext cx="36275" cy="65625"/>
            </a:xfrm>
            <a:custGeom>
              <a:avLst/>
              <a:gdLst/>
              <a:ahLst/>
              <a:cxnLst/>
              <a:rect l="l" t="t" r="r" b="b"/>
              <a:pathLst>
                <a:path w="1451" h="2625" extrusionOk="0">
                  <a:moveTo>
                    <a:pt x="1450" y="0"/>
                  </a:moveTo>
                  <a:lnTo>
                    <a:pt x="1450" y="0"/>
                  </a:lnTo>
                  <a:cubicBezTo>
                    <a:pt x="963" y="875"/>
                    <a:pt x="413" y="1712"/>
                    <a:pt x="1" y="2625"/>
                  </a:cubicBezTo>
                  <a:cubicBezTo>
                    <a:pt x="650" y="1862"/>
                    <a:pt x="1200" y="975"/>
                    <a:pt x="1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 name="Google Shape;1381;p5"/>
            <p:cNvSpPr/>
            <p:nvPr/>
          </p:nvSpPr>
          <p:spPr>
            <a:xfrm>
              <a:off x="7142175" y="1880850"/>
              <a:ext cx="27525" cy="45325"/>
            </a:xfrm>
            <a:custGeom>
              <a:avLst/>
              <a:gdLst/>
              <a:ahLst/>
              <a:cxnLst/>
              <a:rect l="l" t="t" r="r" b="b"/>
              <a:pathLst>
                <a:path w="1101" h="1813" extrusionOk="0">
                  <a:moveTo>
                    <a:pt x="1100" y="1"/>
                  </a:moveTo>
                  <a:lnTo>
                    <a:pt x="1100" y="1"/>
                  </a:lnTo>
                  <a:cubicBezTo>
                    <a:pt x="688" y="576"/>
                    <a:pt x="350" y="1200"/>
                    <a:pt x="1" y="1813"/>
                  </a:cubicBezTo>
                  <a:cubicBezTo>
                    <a:pt x="513" y="1313"/>
                    <a:pt x="838" y="663"/>
                    <a:pt x="1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 name="Google Shape;1382;p5"/>
            <p:cNvSpPr/>
            <p:nvPr/>
          </p:nvSpPr>
          <p:spPr>
            <a:xfrm>
              <a:off x="7142175" y="1881475"/>
              <a:ext cx="18775" cy="33775"/>
            </a:xfrm>
            <a:custGeom>
              <a:avLst/>
              <a:gdLst/>
              <a:ahLst/>
              <a:cxnLst/>
              <a:rect l="l" t="t" r="r" b="b"/>
              <a:pathLst>
                <a:path w="751" h="1351" extrusionOk="0">
                  <a:moveTo>
                    <a:pt x="750" y="1"/>
                  </a:moveTo>
                  <a:lnTo>
                    <a:pt x="750" y="1"/>
                  </a:lnTo>
                  <a:cubicBezTo>
                    <a:pt x="475" y="426"/>
                    <a:pt x="225" y="888"/>
                    <a:pt x="1" y="1350"/>
                  </a:cubicBezTo>
                  <a:cubicBezTo>
                    <a:pt x="338" y="975"/>
                    <a:pt x="588" y="488"/>
                    <a:pt x="7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 name="Google Shape;1383;p5"/>
            <p:cNvSpPr/>
            <p:nvPr/>
          </p:nvSpPr>
          <p:spPr>
            <a:xfrm>
              <a:off x="7075000" y="1794325"/>
              <a:ext cx="98750" cy="202150"/>
            </a:xfrm>
            <a:custGeom>
              <a:avLst/>
              <a:gdLst/>
              <a:ahLst/>
              <a:cxnLst/>
              <a:rect l="l" t="t" r="r" b="b"/>
              <a:pathLst>
                <a:path w="3950" h="8086" extrusionOk="0">
                  <a:moveTo>
                    <a:pt x="3950" y="0"/>
                  </a:moveTo>
                  <a:lnTo>
                    <a:pt x="3950" y="0"/>
                  </a:lnTo>
                  <a:cubicBezTo>
                    <a:pt x="3900" y="150"/>
                    <a:pt x="3837" y="413"/>
                    <a:pt x="3787" y="612"/>
                  </a:cubicBezTo>
                  <a:cubicBezTo>
                    <a:pt x="3750" y="725"/>
                    <a:pt x="3712" y="837"/>
                    <a:pt x="3687" y="962"/>
                  </a:cubicBezTo>
                  <a:cubicBezTo>
                    <a:pt x="3587" y="1450"/>
                    <a:pt x="3462" y="1937"/>
                    <a:pt x="3300" y="2412"/>
                  </a:cubicBezTo>
                  <a:cubicBezTo>
                    <a:pt x="3075" y="3099"/>
                    <a:pt x="2788" y="3799"/>
                    <a:pt x="2425" y="4424"/>
                  </a:cubicBezTo>
                  <a:cubicBezTo>
                    <a:pt x="2225" y="4774"/>
                    <a:pt x="2050" y="5111"/>
                    <a:pt x="1813" y="5436"/>
                  </a:cubicBezTo>
                  <a:cubicBezTo>
                    <a:pt x="1613" y="5724"/>
                    <a:pt x="1400" y="6024"/>
                    <a:pt x="1225" y="6336"/>
                  </a:cubicBezTo>
                  <a:cubicBezTo>
                    <a:pt x="1200" y="6386"/>
                    <a:pt x="1175" y="6423"/>
                    <a:pt x="1138" y="6473"/>
                  </a:cubicBezTo>
                  <a:cubicBezTo>
                    <a:pt x="1125" y="6473"/>
                    <a:pt x="1125" y="6486"/>
                    <a:pt x="1113" y="6486"/>
                  </a:cubicBezTo>
                  <a:cubicBezTo>
                    <a:pt x="763" y="7036"/>
                    <a:pt x="388" y="7573"/>
                    <a:pt x="1" y="8085"/>
                  </a:cubicBezTo>
                  <a:cubicBezTo>
                    <a:pt x="2138" y="6011"/>
                    <a:pt x="3850" y="3487"/>
                    <a:pt x="3925" y="413"/>
                  </a:cubicBezTo>
                  <a:cubicBezTo>
                    <a:pt x="3937" y="275"/>
                    <a:pt x="3950" y="138"/>
                    <a:pt x="39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 name="Google Shape;1384;p5"/>
            <p:cNvSpPr/>
            <p:nvPr/>
          </p:nvSpPr>
          <p:spPr>
            <a:xfrm>
              <a:off x="6670425" y="2149225"/>
              <a:ext cx="20025" cy="60000"/>
            </a:xfrm>
            <a:custGeom>
              <a:avLst/>
              <a:gdLst/>
              <a:ahLst/>
              <a:cxnLst/>
              <a:rect l="l" t="t" r="r" b="b"/>
              <a:pathLst>
                <a:path w="801" h="2400" extrusionOk="0">
                  <a:moveTo>
                    <a:pt x="538" y="0"/>
                  </a:moveTo>
                  <a:cubicBezTo>
                    <a:pt x="250" y="363"/>
                    <a:pt x="0" y="800"/>
                    <a:pt x="13" y="1275"/>
                  </a:cubicBezTo>
                  <a:cubicBezTo>
                    <a:pt x="50" y="1737"/>
                    <a:pt x="300" y="2300"/>
                    <a:pt x="800" y="2400"/>
                  </a:cubicBezTo>
                  <a:cubicBezTo>
                    <a:pt x="238" y="2062"/>
                    <a:pt x="225" y="1100"/>
                    <a:pt x="413" y="550"/>
                  </a:cubicBezTo>
                  <a:cubicBezTo>
                    <a:pt x="463" y="375"/>
                    <a:pt x="538" y="200"/>
                    <a:pt x="638" y="25"/>
                  </a:cubicBezTo>
                  <a:cubicBezTo>
                    <a:pt x="600" y="25"/>
                    <a:pt x="575" y="13"/>
                    <a:pt x="5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 name="Google Shape;1385;p5"/>
            <p:cNvSpPr/>
            <p:nvPr/>
          </p:nvSpPr>
          <p:spPr>
            <a:xfrm>
              <a:off x="6665425" y="2146400"/>
              <a:ext cx="15650" cy="52525"/>
            </a:xfrm>
            <a:custGeom>
              <a:avLst/>
              <a:gdLst/>
              <a:ahLst/>
              <a:cxnLst/>
              <a:rect l="l" t="t" r="r" b="b"/>
              <a:pathLst>
                <a:path w="626" h="2101" extrusionOk="0">
                  <a:moveTo>
                    <a:pt x="513" y="1"/>
                  </a:moveTo>
                  <a:cubicBezTo>
                    <a:pt x="250" y="263"/>
                    <a:pt x="51" y="601"/>
                    <a:pt x="1" y="963"/>
                  </a:cubicBezTo>
                  <a:cubicBezTo>
                    <a:pt x="1" y="1351"/>
                    <a:pt x="51" y="1788"/>
                    <a:pt x="288" y="2100"/>
                  </a:cubicBezTo>
                  <a:cubicBezTo>
                    <a:pt x="238" y="1988"/>
                    <a:pt x="213" y="1863"/>
                    <a:pt x="213" y="1750"/>
                  </a:cubicBezTo>
                  <a:cubicBezTo>
                    <a:pt x="176" y="1101"/>
                    <a:pt x="288" y="601"/>
                    <a:pt x="625" y="63"/>
                  </a:cubicBezTo>
                  <a:cubicBezTo>
                    <a:pt x="600" y="51"/>
                    <a:pt x="588" y="51"/>
                    <a:pt x="563" y="38"/>
                  </a:cubicBezTo>
                  <a:cubicBezTo>
                    <a:pt x="550" y="26"/>
                    <a:pt x="538" y="13"/>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 name="Google Shape;1386;p5"/>
            <p:cNvSpPr/>
            <p:nvPr/>
          </p:nvSpPr>
          <p:spPr>
            <a:xfrm>
              <a:off x="6648250" y="2139525"/>
              <a:ext cx="27200" cy="55325"/>
            </a:xfrm>
            <a:custGeom>
              <a:avLst/>
              <a:gdLst/>
              <a:ahLst/>
              <a:cxnLst/>
              <a:rect l="l" t="t" r="r" b="b"/>
              <a:pathLst>
                <a:path w="1088" h="2213" extrusionOk="0">
                  <a:moveTo>
                    <a:pt x="713" y="1"/>
                  </a:moveTo>
                  <a:cubicBezTo>
                    <a:pt x="200" y="501"/>
                    <a:pt x="0" y="1363"/>
                    <a:pt x="275" y="2013"/>
                  </a:cubicBezTo>
                  <a:cubicBezTo>
                    <a:pt x="225" y="1738"/>
                    <a:pt x="300" y="1451"/>
                    <a:pt x="388" y="1176"/>
                  </a:cubicBezTo>
                  <a:lnTo>
                    <a:pt x="388" y="1176"/>
                  </a:lnTo>
                  <a:cubicBezTo>
                    <a:pt x="338" y="1526"/>
                    <a:pt x="400" y="1900"/>
                    <a:pt x="563" y="2213"/>
                  </a:cubicBezTo>
                  <a:cubicBezTo>
                    <a:pt x="488" y="2025"/>
                    <a:pt x="525" y="1675"/>
                    <a:pt x="538" y="1551"/>
                  </a:cubicBezTo>
                  <a:cubicBezTo>
                    <a:pt x="625" y="988"/>
                    <a:pt x="763" y="688"/>
                    <a:pt x="1087" y="201"/>
                  </a:cubicBezTo>
                  <a:cubicBezTo>
                    <a:pt x="1050" y="163"/>
                    <a:pt x="1012" y="138"/>
                    <a:pt x="962" y="101"/>
                  </a:cubicBezTo>
                  <a:cubicBezTo>
                    <a:pt x="863" y="201"/>
                    <a:pt x="750" y="313"/>
                    <a:pt x="663" y="438"/>
                  </a:cubicBezTo>
                  <a:cubicBezTo>
                    <a:pt x="725" y="313"/>
                    <a:pt x="800" y="176"/>
                    <a:pt x="887" y="63"/>
                  </a:cubicBezTo>
                  <a:cubicBezTo>
                    <a:pt x="825" y="51"/>
                    <a:pt x="763" y="26"/>
                    <a:pt x="7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 name="Google Shape;1387;p5"/>
            <p:cNvSpPr/>
            <p:nvPr/>
          </p:nvSpPr>
          <p:spPr>
            <a:xfrm>
              <a:off x="6637300" y="2132350"/>
              <a:ext cx="25975" cy="58125"/>
            </a:xfrm>
            <a:custGeom>
              <a:avLst/>
              <a:gdLst/>
              <a:ahLst/>
              <a:cxnLst/>
              <a:rect l="l" t="t" r="r" b="b"/>
              <a:pathLst>
                <a:path w="1039" h="2325" extrusionOk="0">
                  <a:moveTo>
                    <a:pt x="738" y="1"/>
                  </a:moveTo>
                  <a:cubicBezTo>
                    <a:pt x="188" y="513"/>
                    <a:pt x="1" y="1263"/>
                    <a:pt x="251" y="2037"/>
                  </a:cubicBezTo>
                  <a:cubicBezTo>
                    <a:pt x="238" y="1825"/>
                    <a:pt x="263" y="1613"/>
                    <a:pt x="313" y="1400"/>
                  </a:cubicBezTo>
                  <a:lnTo>
                    <a:pt x="313" y="1400"/>
                  </a:lnTo>
                  <a:cubicBezTo>
                    <a:pt x="301" y="1688"/>
                    <a:pt x="351" y="2000"/>
                    <a:pt x="451" y="2325"/>
                  </a:cubicBezTo>
                  <a:cubicBezTo>
                    <a:pt x="401" y="1575"/>
                    <a:pt x="613" y="813"/>
                    <a:pt x="1038" y="238"/>
                  </a:cubicBezTo>
                  <a:cubicBezTo>
                    <a:pt x="1038" y="238"/>
                    <a:pt x="1038" y="225"/>
                    <a:pt x="1038" y="225"/>
                  </a:cubicBezTo>
                  <a:cubicBezTo>
                    <a:pt x="988" y="200"/>
                    <a:pt x="938" y="163"/>
                    <a:pt x="901" y="138"/>
                  </a:cubicBezTo>
                  <a:cubicBezTo>
                    <a:pt x="863" y="163"/>
                    <a:pt x="826" y="200"/>
                    <a:pt x="801" y="225"/>
                  </a:cubicBezTo>
                  <a:cubicBezTo>
                    <a:pt x="826" y="188"/>
                    <a:pt x="851" y="150"/>
                    <a:pt x="876" y="113"/>
                  </a:cubicBezTo>
                  <a:cubicBezTo>
                    <a:pt x="826" y="76"/>
                    <a:pt x="788" y="38"/>
                    <a:pt x="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 name="Google Shape;1388;p5"/>
            <p:cNvSpPr/>
            <p:nvPr/>
          </p:nvSpPr>
          <p:spPr>
            <a:xfrm>
              <a:off x="6633250" y="2126425"/>
              <a:ext cx="20650" cy="47500"/>
            </a:xfrm>
            <a:custGeom>
              <a:avLst/>
              <a:gdLst/>
              <a:ahLst/>
              <a:cxnLst/>
              <a:rect l="l" t="t" r="r" b="b"/>
              <a:pathLst>
                <a:path w="826" h="1900" extrusionOk="0">
                  <a:moveTo>
                    <a:pt x="688" y="0"/>
                  </a:moveTo>
                  <a:cubicBezTo>
                    <a:pt x="200" y="475"/>
                    <a:pt x="0" y="1225"/>
                    <a:pt x="100" y="1900"/>
                  </a:cubicBezTo>
                  <a:cubicBezTo>
                    <a:pt x="200" y="1262"/>
                    <a:pt x="475" y="675"/>
                    <a:pt x="825" y="175"/>
                  </a:cubicBezTo>
                  <a:cubicBezTo>
                    <a:pt x="775" y="113"/>
                    <a:pt x="738" y="63"/>
                    <a:pt x="6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9" name="Google Shape;1389;p5"/>
            <p:cNvSpPr/>
            <p:nvPr/>
          </p:nvSpPr>
          <p:spPr>
            <a:xfrm>
              <a:off x="6783825" y="2078300"/>
              <a:ext cx="76250" cy="38450"/>
            </a:xfrm>
            <a:custGeom>
              <a:avLst/>
              <a:gdLst/>
              <a:ahLst/>
              <a:cxnLst/>
              <a:rect l="l" t="t" r="r" b="b"/>
              <a:pathLst>
                <a:path w="3050" h="1538" extrusionOk="0">
                  <a:moveTo>
                    <a:pt x="88" y="1"/>
                  </a:moveTo>
                  <a:cubicBezTo>
                    <a:pt x="1" y="51"/>
                    <a:pt x="26" y="201"/>
                    <a:pt x="126" y="213"/>
                  </a:cubicBezTo>
                  <a:cubicBezTo>
                    <a:pt x="1238" y="351"/>
                    <a:pt x="2200" y="813"/>
                    <a:pt x="3050" y="1538"/>
                  </a:cubicBezTo>
                  <a:cubicBezTo>
                    <a:pt x="2288" y="713"/>
                    <a:pt x="1238" y="26"/>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0" name="Google Shape;1390;p5"/>
            <p:cNvSpPr/>
            <p:nvPr/>
          </p:nvSpPr>
          <p:spPr>
            <a:xfrm>
              <a:off x="6865050" y="2121725"/>
              <a:ext cx="25350" cy="32200"/>
            </a:xfrm>
            <a:custGeom>
              <a:avLst/>
              <a:gdLst/>
              <a:ahLst/>
              <a:cxnLst/>
              <a:rect l="l" t="t" r="r" b="b"/>
              <a:pathLst>
                <a:path w="1014" h="1288" extrusionOk="0">
                  <a:moveTo>
                    <a:pt x="1" y="1"/>
                  </a:moveTo>
                  <a:lnTo>
                    <a:pt x="1" y="1"/>
                  </a:lnTo>
                  <a:cubicBezTo>
                    <a:pt x="351" y="376"/>
                    <a:pt x="613" y="750"/>
                    <a:pt x="826" y="1163"/>
                  </a:cubicBezTo>
                  <a:cubicBezTo>
                    <a:pt x="613" y="838"/>
                    <a:pt x="363" y="525"/>
                    <a:pt x="76" y="263"/>
                  </a:cubicBezTo>
                  <a:lnTo>
                    <a:pt x="76" y="263"/>
                  </a:lnTo>
                  <a:cubicBezTo>
                    <a:pt x="313" y="563"/>
                    <a:pt x="526" y="938"/>
                    <a:pt x="701" y="1288"/>
                  </a:cubicBezTo>
                  <a:cubicBezTo>
                    <a:pt x="801" y="1213"/>
                    <a:pt x="901" y="1138"/>
                    <a:pt x="1013" y="1050"/>
                  </a:cubicBezTo>
                  <a:cubicBezTo>
                    <a:pt x="738" y="650"/>
                    <a:pt x="376" y="3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1" name="Google Shape;1391;p5"/>
            <p:cNvSpPr/>
            <p:nvPr/>
          </p:nvSpPr>
          <p:spPr>
            <a:xfrm>
              <a:off x="6899425" y="2146400"/>
              <a:ext cx="18775" cy="16275"/>
            </a:xfrm>
            <a:custGeom>
              <a:avLst/>
              <a:gdLst/>
              <a:ahLst/>
              <a:cxnLst/>
              <a:rect l="l" t="t" r="r" b="b"/>
              <a:pathLst>
                <a:path w="751" h="651" extrusionOk="0">
                  <a:moveTo>
                    <a:pt x="650" y="1"/>
                  </a:moveTo>
                  <a:cubicBezTo>
                    <a:pt x="475" y="113"/>
                    <a:pt x="288" y="238"/>
                    <a:pt x="101" y="363"/>
                  </a:cubicBezTo>
                  <a:cubicBezTo>
                    <a:pt x="76" y="376"/>
                    <a:pt x="38" y="401"/>
                    <a:pt x="1" y="426"/>
                  </a:cubicBezTo>
                  <a:cubicBezTo>
                    <a:pt x="51" y="501"/>
                    <a:pt x="88" y="576"/>
                    <a:pt x="138" y="651"/>
                  </a:cubicBezTo>
                  <a:cubicBezTo>
                    <a:pt x="163" y="638"/>
                    <a:pt x="176" y="613"/>
                    <a:pt x="201" y="601"/>
                  </a:cubicBezTo>
                  <a:cubicBezTo>
                    <a:pt x="226" y="588"/>
                    <a:pt x="263" y="576"/>
                    <a:pt x="288" y="551"/>
                  </a:cubicBezTo>
                  <a:cubicBezTo>
                    <a:pt x="438" y="426"/>
                    <a:pt x="600" y="288"/>
                    <a:pt x="750" y="138"/>
                  </a:cubicBezTo>
                  <a:cubicBezTo>
                    <a:pt x="713" y="88"/>
                    <a:pt x="688" y="38"/>
                    <a:pt x="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 name="Google Shape;1392;p5"/>
            <p:cNvSpPr/>
            <p:nvPr/>
          </p:nvSpPr>
          <p:spPr>
            <a:xfrm>
              <a:off x="6809775" y="2075500"/>
              <a:ext cx="90000" cy="70925"/>
            </a:xfrm>
            <a:custGeom>
              <a:avLst/>
              <a:gdLst/>
              <a:ahLst/>
              <a:cxnLst/>
              <a:rect l="l" t="t" r="r" b="b"/>
              <a:pathLst>
                <a:path w="3600" h="2837" extrusionOk="0">
                  <a:moveTo>
                    <a:pt x="0" y="0"/>
                  </a:moveTo>
                  <a:lnTo>
                    <a:pt x="0" y="0"/>
                  </a:lnTo>
                  <a:cubicBezTo>
                    <a:pt x="1412" y="650"/>
                    <a:pt x="2474" y="1612"/>
                    <a:pt x="3312" y="2837"/>
                  </a:cubicBezTo>
                  <a:cubicBezTo>
                    <a:pt x="3412" y="2762"/>
                    <a:pt x="3512" y="2674"/>
                    <a:pt x="3599" y="2599"/>
                  </a:cubicBezTo>
                  <a:cubicBezTo>
                    <a:pt x="3599" y="2587"/>
                    <a:pt x="3587" y="2574"/>
                    <a:pt x="3574" y="2562"/>
                  </a:cubicBezTo>
                  <a:cubicBezTo>
                    <a:pt x="2687" y="1375"/>
                    <a:pt x="1375" y="5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 name="Google Shape;1393;p5"/>
            <p:cNvSpPr/>
            <p:nvPr/>
          </p:nvSpPr>
          <p:spPr>
            <a:xfrm>
              <a:off x="6854125" y="2090175"/>
              <a:ext cx="53125" cy="50325"/>
            </a:xfrm>
            <a:custGeom>
              <a:avLst/>
              <a:gdLst/>
              <a:ahLst/>
              <a:cxnLst/>
              <a:rect l="l" t="t" r="r" b="b"/>
              <a:pathLst>
                <a:path w="2125" h="2013" extrusionOk="0">
                  <a:moveTo>
                    <a:pt x="1" y="0"/>
                  </a:moveTo>
                  <a:lnTo>
                    <a:pt x="1" y="0"/>
                  </a:lnTo>
                  <a:cubicBezTo>
                    <a:pt x="725" y="563"/>
                    <a:pt x="1300" y="1188"/>
                    <a:pt x="1775" y="1900"/>
                  </a:cubicBezTo>
                  <a:cubicBezTo>
                    <a:pt x="1800" y="1937"/>
                    <a:pt x="1813" y="1975"/>
                    <a:pt x="1838" y="2012"/>
                  </a:cubicBezTo>
                  <a:cubicBezTo>
                    <a:pt x="1938" y="1937"/>
                    <a:pt x="2025" y="1850"/>
                    <a:pt x="2125" y="1775"/>
                  </a:cubicBezTo>
                  <a:cubicBezTo>
                    <a:pt x="1550" y="1075"/>
                    <a:pt x="825" y="4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 name="Google Shape;1394;p5"/>
            <p:cNvSpPr/>
            <p:nvPr/>
          </p:nvSpPr>
          <p:spPr>
            <a:xfrm>
              <a:off x="6875375" y="2097050"/>
              <a:ext cx="39700" cy="35325"/>
            </a:xfrm>
            <a:custGeom>
              <a:avLst/>
              <a:gdLst/>
              <a:ahLst/>
              <a:cxnLst/>
              <a:rect l="l" t="t" r="r" b="b"/>
              <a:pathLst>
                <a:path w="1588" h="1413" extrusionOk="0">
                  <a:moveTo>
                    <a:pt x="0" y="0"/>
                  </a:moveTo>
                  <a:cubicBezTo>
                    <a:pt x="588" y="388"/>
                    <a:pt x="1000" y="875"/>
                    <a:pt x="1375" y="1413"/>
                  </a:cubicBezTo>
                  <a:cubicBezTo>
                    <a:pt x="1450" y="1350"/>
                    <a:pt x="1512" y="1288"/>
                    <a:pt x="1587" y="1225"/>
                  </a:cubicBezTo>
                  <a:cubicBezTo>
                    <a:pt x="1150" y="713"/>
                    <a:pt x="613" y="28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 name="Google Shape;1395;p5"/>
            <p:cNvSpPr/>
            <p:nvPr/>
          </p:nvSpPr>
          <p:spPr>
            <a:xfrm>
              <a:off x="6895375" y="2101425"/>
              <a:ext cx="25625" cy="24700"/>
            </a:xfrm>
            <a:custGeom>
              <a:avLst/>
              <a:gdLst/>
              <a:ahLst/>
              <a:cxnLst/>
              <a:rect l="l" t="t" r="r" b="b"/>
              <a:pathLst>
                <a:path w="1025" h="988" extrusionOk="0">
                  <a:moveTo>
                    <a:pt x="0" y="0"/>
                  </a:moveTo>
                  <a:lnTo>
                    <a:pt x="0" y="0"/>
                  </a:lnTo>
                  <a:cubicBezTo>
                    <a:pt x="363" y="350"/>
                    <a:pt x="612" y="663"/>
                    <a:pt x="862" y="988"/>
                  </a:cubicBezTo>
                  <a:cubicBezTo>
                    <a:pt x="900" y="950"/>
                    <a:pt x="937" y="913"/>
                    <a:pt x="975" y="888"/>
                  </a:cubicBezTo>
                  <a:cubicBezTo>
                    <a:pt x="1000" y="875"/>
                    <a:pt x="1012" y="863"/>
                    <a:pt x="1025" y="838"/>
                  </a:cubicBezTo>
                  <a:cubicBezTo>
                    <a:pt x="712" y="525"/>
                    <a:pt x="363" y="2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 name="Google Shape;1396;p5"/>
            <p:cNvSpPr/>
            <p:nvPr/>
          </p:nvSpPr>
          <p:spPr>
            <a:xfrm>
              <a:off x="6811950" y="1961750"/>
              <a:ext cx="53125" cy="12600"/>
            </a:xfrm>
            <a:custGeom>
              <a:avLst/>
              <a:gdLst/>
              <a:ahLst/>
              <a:cxnLst/>
              <a:rect l="l" t="t" r="r" b="b"/>
              <a:pathLst>
                <a:path w="2125" h="504" extrusionOk="0">
                  <a:moveTo>
                    <a:pt x="1139" y="0"/>
                  </a:moveTo>
                  <a:cubicBezTo>
                    <a:pt x="1037" y="0"/>
                    <a:pt x="936" y="5"/>
                    <a:pt x="838" y="14"/>
                  </a:cubicBezTo>
                  <a:cubicBezTo>
                    <a:pt x="563" y="51"/>
                    <a:pt x="300" y="139"/>
                    <a:pt x="63" y="276"/>
                  </a:cubicBezTo>
                  <a:cubicBezTo>
                    <a:pt x="26" y="301"/>
                    <a:pt x="1" y="364"/>
                    <a:pt x="13" y="414"/>
                  </a:cubicBezTo>
                  <a:cubicBezTo>
                    <a:pt x="22" y="469"/>
                    <a:pt x="78" y="503"/>
                    <a:pt x="132" y="503"/>
                  </a:cubicBezTo>
                  <a:cubicBezTo>
                    <a:pt x="152" y="503"/>
                    <a:pt x="171" y="499"/>
                    <a:pt x="188" y="489"/>
                  </a:cubicBezTo>
                  <a:cubicBezTo>
                    <a:pt x="180" y="489"/>
                    <a:pt x="166" y="494"/>
                    <a:pt x="165" y="494"/>
                  </a:cubicBezTo>
                  <a:cubicBezTo>
                    <a:pt x="164" y="494"/>
                    <a:pt x="167" y="493"/>
                    <a:pt x="175" y="489"/>
                  </a:cubicBezTo>
                  <a:cubicBezTo>
                    <a:pt x="643" y="337"/>
                    <a:pt x="1067" y="174"/>
                    <a:pt x="1529" y="174"/>
                  </a:cubicBezTo>
                  <a:cubicBezTo>
                    <a:pt x="1561" y="174"/>
                    <a:pt x="1593" y="175"/>
                    <a:pt x="1625" y="176"/>
                  </a:cubicBezTo>
                  <a:cubicBezTo>
                    <a:pt x="1813" y="176"/>
                    <a:pt x="1962" y="176"/>
                    <a:pt x="2125" y="276"/>
                  </a:cubicBezTo>
                  <a:cubicBezTo>
                    <a:pt x="1854" y="63"/>
                    <a:pt x="1492" y="0"/>
                    <a:pt x="1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 name="Google Shape;1397;p5"/>
            <p:cNvSpPr/>
            <p:nvPr/>
          </p:nvSpPr>
          <p:spPr>
            <a:xfrm>
              <a:off x="6787575" y="1942100"/>
              <a:ext cx="86250" cy="37200"/>
            </a:xfrm>
            <a:custGeom>
              <a:avLst/>
              <a:gdLst/>
              <a:ahLst/>
              <a:cxnLst/>
              <a:rect l="l" t="t" r="r" b="b"/>
              <a:pathLst>
                <a:path w="3450" h="1488" extrusionOk="0">
                  <a:moveTo>
                    <a:pt x="1763" y="0"/>
                  </a:moveTo>
                  <a:cubicBezTo>
                    <a:pt x="1250" y="75"/>
                    <a:pt x="776" y="287"/>
                    <a:pt x="351" y="587"/>
                  </a:cubicBezTo>
                  <a:cubicBezTo>
                    <a:pt x="801" y="375"/>
                    <a:pt x="1238" y="275"/>
                    <a:pt x="1700" y="237"/>
                  </a:cubicBezTo>
                  <a:lnTo>
                    <a:pt x="1700" y="237"/>
                  </a:lnTo>
                  <a:cubicBezTo>
                    <a:pt x="1175" y="362"/>
                    <a:pt x="663" y="600"/>
                    <a:pt x="213" y="925"/>
                  </a:cubicBezTo>
                  <a:cubicBezTo>
                    <a:pt x="688" y="662"/>
                    <a:pt x="1313" y="462"/>
                    <a:pt x="1763" y="425"/>
                  </a:cubicBezTo>
                  <a:cubicBezTo>
                    <a:pt x="1925" y="400"/>
                    <a:pt x="2075" y="400"/>
                    <a:pt x="2200" y="400"/>
                  </a:cubicBezTo>
                  <a:cubicBezTo>
                    <a:pt x="1363" y="500"/>
                    <a:pt x="563" y="862"/>
                    <a:pt x="1" y="1487"/>
                  </a:cubicBezTo>
                  <a:cubicBezTo>
                    <a:pt x="659" y="944"/>
                    <a:pt x="1414" y="732"/>
                    <a:pt x="2178" y="732"/>
                  </a:cubicBezTo>
                  <a:cubicBezTo>
                    <a:pt x="2575" y="732"/>
                    <a:pt x="2974" y="789"/>
                    <a:pt x="3362" y="887"/>
                  </a:cubicBezTo>
                  <a:cubicBezTo>
                    <a:pt x="3400" y="887"/>
                    <a:pt x="3425" y="887"/>
                    <a:pt x="3450" y="900"/>
                  </a:cubicBezTo>
                  <a:cubicBezTo>
                    <a:pt x="3387" y="850"/>
                    <a:pt x="3325" y="800"/>
                    <a:pt x="3262" y="737"/>
                  </a:cubicBezTo>
                  <a:cubicBezTo>
                    <a:pt x="3237" y="725"/>
                    <a:pt x="3225" y="712"/>
                    <a:pt x="3212" y="700"/>
                  </a:cubicBezTo>
                  <a:cubicBezTo>
                    <a:pt x="2987" y="625"/>
                    <a:pt x="2763" y="550"/>
                    <a:pt x="2550" y="450"/>
                  </a:cubicBezTo>
                  <a:cubicBezTo>
                    <a:pt x="2325" y="337"/>
                    <a:pt x="2113" y="212"/>
                    <a:pt x="1913" y="88"/>
                  </a:cubicBezTo>
                  <a:cubicBezTo>
                    <a:pt x="1863" y="63"/>
                    <a:pt x="1813" y="25"/>
                    <a:pt x="1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 name="Google Shape;1398;p5"/>
            <p:cNvSpPr/>
            <p:nvPr/>
          </p:nvSpPr>
          <p:spPr>
            <a:xfrm>
              <a:off x="6794150" y="1937400"/>
              <a:ext cx="36575" cy="13450"/>
            </a:xfrm>
            <a:custGeom>
              <a:avLst/>
              <a:gdLst/>
              <a:ahLst/>
              <a:cxnLst/>
              <a:rect l="l" t="t" r="r" b="b"/>
              <a:pathLst>
                <a:path w="1463" h="538" extrusionOk="0">
                  <a:moveTo>
                    <a:pt x="1225" y="1"/>
                  </a:moveTo>
                  <a:cubicBezTo>
                    <a:pt x="787" y="101"/>
                    <a:pt x="363" y="276"/>
                    <a:pt x="0" y="538"/>
                  </a:cubicBezTo>
                  <a:cubicBezTo>
                    <a:pt x="538" y="288"/>
                    <a:pt x="1000" y="226"/>
                    <a:pt x="1462" y="163"/>
                  </a:cubicBezTo>
                  <a:cubicBezTo>
                    <a:pt x="1387" y="113"/>
                    <a:pt x="1300" y="63"/>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9" name="Google Shape;1399;p5"/>
            <p:cNvSpPr/>
            <p:nvPr/>
          </p:nvSpPr>
          <p:spPr>
            <a:xfrm>
              <a:off x="6915675" y="2049875"/>
              <a:ext cx="29400" cy="32200"/>
            </a:xfrm>
            <a:custGeom>
              <a:avLst/>
              <a:gdLst/>
              <a:ahLst/>
              <a:cxnLst/>
              <a:rect l="l" t="t" r="r" b="b"/>
              <a:pathLst>
                <a:path w="1176" h="1288" extrusionOk="0">
                  <a:moveTo>
                    <a:pt x="0" y="0"/>
                  </a:moveTo>
                  <a:cubicBezTo>
                    <a:pt x="475" y="388"/>
                    <a:pt x="850" y="813"/>
                    <a:pt x="1175" y="1288"/>
                  </a:cubicBezTo>
                  <a:cubicBezTo>
                    <a:pt x="1163" y="1125"/>
                    <a:pt x="1150" y="975"/>
                    <a:pt x="1138" y="825"/>
                  </a:cubicBezTo>
                  <a:cubicBezTo>
                    <a:pt x="788" y="500"/>
                    <a:pt x="400"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0" name="Google Shape;1400;p5"/>
            <p:cNvSpPr/>
            <p:nvPr/>
          </p:nvSpPr>
          <p:spPr>
            <a:xfrm>
              <a:off x="6905050" y="2030825"/>
              <a:ext cx="39075" cy="39375"/>
            </a:xfrm>
            <a:custGeom>
              <a:avLst/>
              <a:gdLst/>
              <a:ahLst/>
              <a:cxnLst/>
              <a:rect l="l" t="t" r="r" b="b"/>
              <a:pathLst>
                <a:path w="1563" h="1575" extrusionOk="0">
                  <a:moveTo>
                    <a:pt x="1" y="0"/>
                  </a:moveTo>
                  <a:cubicBezTo>
                    <a:pt x="663" y="437"/>
                    <a:pt x="1138" y="975"/>
                    <a:pt x="1563" y="1575"/>
                  </a:cubicBezTo>
                  <a:cubicBezTo>
                    <a:pt x="1538" y="1362"/>
                    <a:pt x="1500" y="1150"/>
                    <a:pt x="1450" y="937"/>
                  </a:cubicBezTo>
                  <a:cubicBezTo>
                    <a:pt x="1025" y="550"/>
                    <a:pt x="538"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1" name="Google Shape;1401;p5"/>
            <p:cNvSpPr/>
            <p:nvPr/>
          </p:nvSpPr>
          <p:spPr>
            <a:xfrm>
              <a:off x="6817575" y="1972625"/>
              <a:ext cx="123750" cy="80400"/>
            </a:xfrm>
            <a:custGeom>
              <a:avLst/>
              <a:gdLst/>
              <a:ahLst/>
              <a:cxnLst/>
              <a:rect l="l" t="t" r="r" b="b"/>
              <a:pathLst>
                <a:path w="4950" h="3216" extrusionOk="0">
                  <a:moveTo>
                    <a:pt x="1314" y="0"/>
                  </a:moveTo>
                  <a:cubicBezTo>
                    <a:pt x="860" y="0"/>
                    <a:pt x="411" y="76"/>
                    <a:pt x="0" y="279"/>
                  </a:cubicBezTo>
                  <a:cubicBezTo>
                    <a:pt x="285" y="181"/>
                    <a:pt x="565" y="140"/>
                    <a:pt x="846" y="140"/>
                  </a:cubicBezTo>
                  <a:cubicBezTo>
                    <a:pt x="1280" y="140"/>
                    <a:pt x="1714" y="237"/>
                    <a:pt x="2162" y="366"/>
                  </a:cubicBezTo>
                  <a:cubicBezTo>
                    <a:pt x="2587" y="479"/>
                    <a:pt x="3000" y="666"/>
                    <a:pt x="3400" y="891"/>
                  </a:cubicBezTo>
                  <a:cubicBezTo>
                    <a:pt x="2741" y="644"/>
                    <a:pt x="2049" y="465"/>
                    <a:pt x="1358" y="465"/>
                  </a:cubicBezTo>
                  <a:cubicBezTo>
                    <a:pt x="1210" y="465"/>
                    <a:pt x="1061" y="473"/>
                    <a:pt x="913" y="491"/>
                  </a:cubicBezTo>
                  <a:cubicBezTo>
                    <a:pt x="949" y="488"/>
                    <a:pt x="987" y="487"/>
                    <a:pt x="1026" y="487"/>
                  </a:cubicBezTo>
                  <a:cubicBezTo>
                    <a:pt x="1505" y="487"/>
                    <a:pt x="2140" y="689"/>
                    <a:pt x="2475" y="816"/>
                  </a:cubicBezTo>
                  <a:cubicBezTo>
                    <a:pt x="3025" y="1028"/>
                    <a:pt x="3487" y="1266"/>
                    <a:pt x="3924" y="1553"/>
                  </a:cubicBezTo>
                  <a:cubicBezTo>
                    <a:pt x="3337" y="1278"/>
                    <a:pt x="2675" y="1091"/>
                    <a:pt x="2000" y="1053"/>
                  </a:cubicBezTo>
                  <a:lnTo>
                    <a:pt x="2000" y="1053"/>
                  </a:lnTo>
                  <a:cubicBezTo>
                    <a:pt x="3112" y="1303"/>
                    <a:pt x="3999" y="1853"/>
                    <a:pt x="4724" y="2591"/>
                  </a:cubicBezTo>
                  <a:cubicBezTo>
                    <a:pt x="4212" y="2216"/>
                    <a:pt x="3662" y="1891"/>
                    <a:pt x="3050" y="1716"/>
                  </a:cubicBezTo>
                  <a:lnTo>
                    <a:pt x="3050" y="1716"/>
                  </a:lnTo>
                  <a:cubicBezTo>
                    <a:pt x="3749" y="2041"/>
                    <a:pt x="4237" y="2491"/>
                    <a:pt x="4787" y="3053"/>
                  </a:cubicBezTo>
                  <a:cubicBezTo>
                    <a:pt x="4837" y="3103"/>
                    <a:pt x="4899" y="3165"/>
                    <a:pt x="4949" y="3215"/>
                  </a:cubicBezTo>
                  <a:cubicBezTo>
                    <a:pt x="4937" y="3203"/>
                    <a:pt x="4937" y="3190"/>
                    <a:pt x="4937" y="3178"/>
                  </a:cubicBezTo>
                  <a:cubicBezTo>
                    <a:pt x="4837" y="2703"/>
                    <a:pt x="4637" y="2266"/>
                    <a:pt x="4487" y="1803"/>
                  </a:cubicBezTo>
                  <a:cubicBezTo>
                    <a:pt x="4074" y="1203"/>
                    <a:pt x="3437" y="766"/>
                    <a:pt x="2912" y="241"/>
                  </a:cubicBezTo>
                  <a:cubicBezTo>
                    <a:pt x="2800" y="204"/>
                    <a:pt x="2675" y="179"/>
                    <a:pt x="2550" y="154"/>
                  </a:cubicBezTo>
                  <a:cubicBezTo>
                    <a:pt x="2150" y="64"/>
                    <a:pt x="1729" y="0"/>
                    <a:pt x="13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2" name="Google Shape;1402;p5"/>
            <p:cNvSpPr/>
            <p:nvPr/>
          </p:nvSpPr>
          <p:spPr>
            <a:xfrm>
              <a:off x="6919100" y="2064550"/>
              <a:ext cx="25975" cy="28450"/>
            </a:xfrm>
            <a:custGeom>
              <a:avLst/>
              <a:gdLst/>
              <a:ahLst/>
              <a:cxnLst/>
              <a:rect l="l" t="t" r="r" b="b"/>
              <a:pathLst>
                <a:path w="1039" h="1138" extrusionOk="0">
                  <a:moveTo>
                    <a:pt x="1" y="1"/>
                  </a:moveTo>
                  <a:lnTo>
                    <a:pt x="1" y="1"/>
                  </a:lnTo>
                  <a:cubicBezTo>
                    <a:pt x="426" y="351"/>
                    <a:pt x="763" y="713"/>
                    <a:pt x="1038" y="1138"/>
                  </a:cubicBezTo>
                  <a:cubicBezTo>
                    <a:pt x="1038" y="1013"/>
                    <a:pt x="1038" y="901"/>
                    <a:pt x="1038" y="776"/>
                  </a:cubicBezTo>
                  <a:cubicBezTo>
                    <a:pt x="726" y="463"/>
                    <a:pt x="376"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3" name="Google Shape;1403;p5"/>
            <p:cNvSpPr/>
            <p:nvPr/>
          </p:nvSpPr>
          <p:spPr>
            <a:xfrm>
              <a:off x="6918800" y="2076750"/>
              <a:ext cx="25325" cy="30000"/>
            </a:xfrm>
            <a:custGeom>
              <a:avLst/>
              <a:gdLst/>
              <a:ahLst/>
              <a:cxnLst/>
              <a:rect l="l" t="t" r="r" b="b"/>
              <a:pathLst>
                <a:path w="1013" h="1200" extrusionOk="0">
                  <a:moveTo>
                    <a:pt x="0" y="0"/>
                  </a:moveTo>
                  <a:cubicBezTo>
                    <a:pt x="413" y="338"/>
                    <a:pt x="688" y="750"/>
                    <a:pt x="963" y="1200"/>
                  </a:cubicBezTo>
                  <a:cubicBezTo>
                    <a:pt x="975" y="1200"/>
                    <a:pt x="988" y="1187"/>
                    <a:pt x="1000" y="1187"/>
                  </a:cubicBezTo>
                  <a:cubicBezTo>
                    <a:pt x="963" y="1137"/>
                    <a:pt x="938" y="1075"/>
                    <a:pt x="963" y="1012"/>
                  </a:cubicBezTo>
                  <a:cubicBezTo>
                    <a:pt x="988" y="962"/>
                    <a:pt x="1000" y="912"/>
                    <a:pt x="1013" y="862"/>
                  </a:cubicBezTo>
                  <a:cubicBezTo>
                    <a:pt x="725" y="512"/>
                    <a:pt x="388"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4" name="Google Shape;1404;p5"/>
            <p:cNvSpPr/>
            <p:nvPr/>
          </p:nvSpPr>
          <p:spPr>
            <a:xfrm>
              <a:off x="6914725" y="2090800"/>
              <a:ext cx="23475" cy="20650"/>
            </a:xfrm>
            <a:custGeom>
              <a:avLst/>
              <a:gdLst/>
              <a:ahLst/>
              <a:cxnLst/>
              <a:rect l="l" t="t" r="r" b="b"/>
              <a:pathLst>
                <a:path w="939" h="826" extrusionOk="0">
                  <a:moveTo>
                    <a:pt x="1" y="0"/>
                  </a:moveTo>
                  <a:lnTo>
                    <a:pt x="1" y="0"/>
                  </a:lnTo>
                  <a:cubicBezTo>
                    <a:pt x="301" y="263"/>
                    <a:pt x="551" y="538"/>
                    <a:pt x="776" y="825"/>
                  </a:cubicBezTo>
                  <a:cubicBezTo>
                    <a:pt x="826" y="788"/>
                    <a:pt x="888" y="763"/>
                    <a:pt x="938" y="738"/>
                  </a:cubicBezTo>
                  <a:cubicBezTo>
                    <a:pt x="651" y="450"/>
                    <a:pt x="338" y="2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5" name="Google Shape;1405;p5"/>
            <p:cNvSpPr/>
            <p:nvPr/>
          </p:nvSpPr>
          <p:spPr>
            <a:xfrm>
              <a:off x="6910675" y="2102050"/>
              <a:ext cx="17825" cy="16275"/>
            </a:xfrm>
            <a:custGeom>
              <a:avLst/>
              <a:gdLst/>
              <a:ahLst/>
              <a:cxnLst/>
              <a:rect l="l" t="t" r="r" b="b"/>
              <a:pathLst>
                <a:path w="713" h="651" extrusionOk="0">
                  <a:moveTo>
                    <a:pt x="0" y="0"/>
                  </a:moveTo>
                  <a:lnTo>
                    <a:pt x="0" y="0"/>
                  </a:lnTo>
                  <a:cubicBezTo>
                    <a:pt x="200" y="213"/>
                    <a:pt x="400" y="438"/>
                    <a:pt x="588" y="650"/>
                  </a:cubicBezTo>
                  <a:cubicBezTo>
                    <a:pt x="638" y="613"/>
                    <a:pt x="675" y="588"/>
                    <a:pt x="713" y="550"/>
                  </a:cubicBezTo>
                  <a:cubicBezTo>
                    <a:pt x="475" y="363"/>
                    <a:pt x="238"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6" name="Google Shape;1406;p5"/>
            <p:cNvSpPr/>
            <p:nvPr/>
          </p:nvSpPr>
          <p:spPr>
            <a:xfrm>
              <a:off x="6704800" y="2172350"/>
              <a:ext cx="50625" cy="38125"/>
            </a:xfrm>
            <a:custGeom>
              <a:avLst/>
              <a:gdLst/>
              <a:ahLst/>
              <a:cxnLst/>
              <a:rect l="l" t="t" r="r" b="b"/>
              <a:pathLst>
                <a:path w="2025" h="1525" extrusionOk="0">
                  <a:moveTo>
                    <a:pt x="0" y="0"/>
                  </a:moveTo>
                  <a:cubicBezTo>
                    <a:pt x="413" y="587"/>
                    <a:pt x="912" y="1087"/>
                    <a:pt x="1475" y="1525"/>
                  </a:cubicBezTo>
                  <a:cubicBezTo>
                    <a:pt x="1662" y="1500"/>
                    <a:pt x="1837" y="1462"/>
                    <a:pt x="2025" y="1437"/>
                  </a:cubicBezTo>
                  <a:cubicBezTo>
                    <a:pt x="1287" y="1037"/>
                    <a:pt x="587" y="5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7" name="Google Shape;1407;p5"/>
            <p:cNvSpPr/>
            <p:nvPr/>
          </p:nvSpPr>
          <p:spPr>
            <a:xfrm>
              <a:off x="6800400" y="2136725"/>
              <a:ext cx="55000" cy="39400"/>
            </a:xfrm>
            <a:custGeom>
              <a:avLst/>
              <a:gdLst/>
              <a:ahLst/>
              <a:cxnLst/>
              <a:rect l="l" t="t" r="r" b="b"/>
              <a:pathLst>
                <a:path w="2200" h="1576" extrusionOk="0">
                  <a:moveTo>
                    <a:pt x="0" y="0"/>
                  </a:moveTo>
                  <a:lnTo>
                    <a:pt x="0" y="0"/>
                  </a:lnTo>
                  <a:cubicBezTo>
                    <a:pt x="637" y="313"/>
                    <a:pt x="1362" y="1050"/>
                    <a:pt x="1837" y="1575"/>
                  </a:cubicBezTo>
                  <a:cubicBezTo>
                    <a:pt x="1950" y="1500"/>
                    <a:pt x="2075" y="1438"/>
                    <a:pt x="2200" y="1363"/>
                  </a:cubicBezTo>
                  <a:cubicBezTo>
                    <a:pt x="2062" y="1238"/>
                    <a:pt x="1925" y="1125"/>
                    <a:pt x="1787" y="1013"/>
                  </a:cubicBezTo>
                  <a:cubicBezTo>
                    <a:pt x="1262" y="575"/>
                    <a:pt x="650" y="2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8" name="Google Shape;1408;p5"/>
            <p:cNvSpPr/>
            <p:nvPr/>
          </p:nvSpPr>
          <p:spPr>
            <a:xfrm>
              <a:off x="6854450" y="2179850"/>
              <a:ext cx="15325" cy="20625"/>
            </a:xfrm>
            <a:custGeom>
              <a:avLst/>
              <a:gdLst/>
              <a:ahLst/>
              <a:cxnLst/>
              <a:rect l="l" t="t" r="r" b="b"/>
              <a:pathLst>
                <a:path w="613" h="825" extrusionOk="0">
                  <a:moveTo>
                    <a:pt x="400" y="0"/>
                  </a:moveTo>
                  <a:cubicBezTo>
                    <a:pt x="262" y="87"/>
                    <a:pt x="125" y="162"/>
                    <a:pt x="0" y="250"/>
                  </a:cubicBezTo>
                  <a:cubicBezTo>
                    <a:pt x="125" y="425"/>
                    <a:pt x="250" y="625"/>
                    <a:pt x="350" y="825"/>
                  </a:cubicBezTo>
                  <a:cubicBezTo>
                    <a:pt x="437" y="800"/>
                    <a:pt x="512" y="775"/>
                    <a:pt x="600" y="750"/>
                  </a:cubicBezTo>
                  <a:cubicBezTo>
                    <a:pt x="475" y="650"/>
                    <a:pt x="462" y="412"/>
                    <a:pt x="612" y="300"/>
                  </a:cubicBezTo>
                  <a:cubicBezTo>
                    <a:pt x="612" y="300"/>
                    <a:pt x="612" y="287"/>
                    <a:pt x="612" y="287"/>
                  </a:cubicBezTo>
                  <a:cubicBezTo>
                    <a:pt x="550" y="187"/>
                    <a:pt x="475" y="87"/>
                    <a:pt x="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9" name="Google Shape;1409;p5"/>
            <p:cNvSpPr/>
            <p:nvPr/>
          </p:nvSpPr>
          <p:spPr>
            <a:xfrm>
              <a:off x="6810075" y="2147650"/>
              <a:ext cx="35025" cy="35650"/>
            </a:xfrm>
            <a:custGeom>
              <a:avLst/>
              <a:gdLst/>
              <a:ahLst/>
              <a:cxnLst/>
              <a:rect l="l" t="t" r="r" b="b"/>
              <a:pathLst>
                <a:path w="1401" h="1426" extrusionOk="0">
                  <a:moveTo>
                    <a:pt x="1" y="1"/>
                  </a:moveTo>
                  <a:lnTo>
                    <a:pt x="1" y="1"/>
                  </a:lnTo>
                  <a:cubicBezTo>
                    <a:pt x="375" y="313"/>
                    <a:pt x="713" y="688"/>
                    <a:pt x="1038" y="1063"/>
                  </a:cubicBezTo>
                  <a:cubicBezTo>
                    <a:pt x="750" y="801"/>
                    <a:pt x="450" y="551"/>
                    <a:pt x="125" y="338"/>
                  </a:cubicBezTo>
                  <a:lnTo>
                    <a:pt x="125" y="338"/>
                  </a:lnTo>
                  <a:cubicBezTo>
                    <a:pt x="463" y="638"/>
                    <a:pt x="750" y="1001"/>
                    <a:pt x="1063" y="1326"/>
                  </a:cubicBezTo>
                  <a:cubicBezTo>
                    <a:pt x="800" y="1076"/>
                    <a:pt x="175" y="688"/>
                    <a:pt x="113" y="651"/>
                  </a:cubicBezTo>
                  <a:lnTo>
                    <a:pt x="113" y="651"/>
                  </a:lnTo>
                  <a:cubicBezTo>
                    <a:pt x="400" y="888"/>
                    <a:pt x="650" y="1176"/>
                    <a:pt x="938" y="1425"/>
                  </a:cubicBezTo>
                  <a:cubicBezTo>
                    <a:pt x="1100" y="1338"/>
                    <a:pt x="1250" y="1251"/>
                    <a:pt x="1400" y="1163"/>
                  </a:cubicBezTo>
                  <a:cubicBezTo>
                    <a:pt x="988" y="713"/>
                    <a:pt x="513" y="3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0" name="Google Shape;1410;p5"/>
            <p:cNvSpPr/>
            <p:nvPr/>
          </p:nvSpPr>
          <p:spPr>
            <a:xfrm>
              <a:off x="6717300" y="2177975"/>
              <a:ext cx="109675" cy="29700"/>
            </a:xfrm>
            <a:custGeom>
              <a:avLst/>
              <a:gdLst/>
              <a:ahLst/>
              <a:cxnLst/>
              <a:rect l="l" t="t" r="r" b="b"/>
              <a:pathLst>
                <a:path w="4387" h="1188" extrusionOk="0">
                  <a:moveTo>
                    <a:pt x="0" y="0"/>
                  </a:moveTo>
                  <a:lnTo>
                    <a:pt x="0" y="0"/>
                  </a:lnTo>
                  <a:cubicBezTo>
                    <a:pt x="450" y="512"/>
                    <a:pt x="1012" y="925"/>
                    <a:pt x="1650" y="1187"/>
                  </a:cubicBezTo>
                  <a:cubicBezTo>
                    <a:pt x="2162" y="1100"/>
                    <a:pt x="2674" y="1012"/>
                    <a:pt x="3199" y="912"/>
                  </a:cubicBezTo>
                  <a:lnTo>
                    <a:pt x="3237" y="912"/>
                  </a:lnTo>
                  <a:cubicBezTo>
                    <a:pt x="3624" y="750"/>
                    <a:pt x="4011" y="562"/>
                    <a:pt x="4386" y="362"/>
                  </a:cubicBezTo>
                  <a:lnTo>
                    <a:pt x="4386" y="362"/>
                  </a:lnTo>
                  <a:cubicBezTo>
                    <a:pt x="4126" y="378"/>
                    <a:pt x="3868" y="392"/>
                    <a:pt x="3615" y="392"/>
                  </a:cubicBezTo>
                  <a:cubicBezTo>
                    <a:pt x="3052" y="392"/>
                    <a:pt x="2508" y="322"/>
                    <a:pt x="1999" y="38"/>
                  </a:cubicBezTo>
                  <a:lnTo>
                    <a:pt x="1999" y="38"/>
                  </a:lnTo>
                  <a:cubicBezTo>
                    <a:pt x="2362" y="325"/>
                    <a:pt x="2799" y="500"/>
                    <a:pt x="3249" y="600"/>
                  </a:cubicBezTo>
                  <a:cubicBezTo>
                    <a:pt x="2549" y="587"/>
                    <a:pt x="1887" y="475"/>
                    <a:pt x="1225" y="150"/>
                  </a:cubicBezTo>
                  <a:lnTo>
                    <a:pt x="1225" y="150"/>
                  </a:lnTo>
                  <a:cubicBezTo>
                    <a:pt x="1600" y="425"/>
                    <a:pt x="2024" y="625"/>
                    <a:pt x="2462" y="762"/>
                  </a:cubicBezTo>
                  <a:cubicBezTo>
                    <a:pt x="1812" y="675"/>
                    <a:pt x="1200" y="512"/>
                    <a:pt x="575" y="137"/>
                  </a:cubicBezTo>
                  <a:lnTo>
                    <a:pt x="575" y="137"/>
                  </a:lnTo>
                  <a:cubicBezTo>
                    <a:pt x="1000" y="512"/>
                    <a:pt x="1500" y="775"/>
                    <a:pt x="2024" y="950"/>
                  </a:cubicBezTo>
                  <a:cubicBezTo>
                    <a:pt x="1275" y="775"/>
                    <a:pt x="612" y="5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1" name="Google Shape;1411;p5"/>
            <p:cNvSpPr/>
            <p:nvPr/>
          </p:nvSpPr>
          <p:spPr>
            <a:xfrm>
              <a:off x="6815075" y="2174525"/>
              <a:ext cx="14075" cy="9525"/>
            </a:xfrm>
            <a:custGeom>
              <a:avLst/>
              <a:gdLst/>
              <a:ahLst/>
              <a:cxnLst/>
              <a:rect l="l" t="t" r="r" b="b"/>
              <a:pathLst>
                <a:path w="563" h="381" extrusionOk="0">
                  <a:moveTo>
                    <a:pt x="0" y="1"/>
                  </a:moveTo>
                  <a:lnTo>
                    <a:pt x="0" y="1"/>
                  </a:lnTo>
                  <a:cubicBezTo>
                    <a:pt x="163" y="126"/>
                    <a:pt x="325" y="263"/>
                    <a:pt x="513" y="375"/>
                  </a:cubicBezTo>
                  <a:cubicBezTo>
                    <a:pt x="516" y="379"/>
                    <a:pt x="521" y="380"/>
                    <a:pt x="527" y="380"/>
                  </a:cubicBezTo>
                  <a:cubicBezTo>
                    <a:pt x="543" y="380"/>
                    <a:pt x="563" y="369"/>
                    <a:pt x="563" y="350"/>
                  </a:cubicBezTo>
                  <a:cubicBezTo>
                    <a:pt x="425" y="201"/>
                    <a:pt x="175"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2" name="Google Shape;1412;p5"/>
            <p:cNvSpPr/>
            <p:nvPr/>
          </p:nvSpPr>
          <p:spPr>
            <a:xfrm>
              <a:off x="6819750" y="2139850"/>
              <a:ext cx="41900" cy="30325"/>
            </a:xfrm>
            <a:custGeom>
              <a:avLst/>
              <a:gdLst/>
              <a:ahLst/>
              <a:cxnLst/>
              <a:rect l="l" t="t" r="r" b="b"/>
              <a:pathLst>
                <a:path w="1676" h="1213" extrusionOk="0">
                  <a:moveTo>
                    <a:pt x="1" y="0"/>
                  </a:moveTo>
                  <a:lnTo>
                    <a:pt x="1" y="0"/>
                  </a:lnTo>
                  <a:cubicBezTo>
                    <a:pt x="526" y="338"/>
                    <a:pt x="988" y="788"/>
                    <a:pt x="1463" y="1213"/>
                  </a:cubicBezTo>
                  <a:cubicBezTo>
                    <a:pt x="1526" y="1175"/>
                    <a:pt x="1601" y="1138"/>
                    <a:pt x="1675" y="1088"/>
                  </a:cubicBezTo>
                  <a:cubicBezTo>
                    <a:pt x="1163" y="650"/>
                    <a:pt x="613" y="2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3" name="Google Shape;1413;p5"/>
            <p:cNvSpPr/>
            <p:nvPr/>
          </p:nvSpPr>
          <p:spPr>
            <a:xfrm>
              <a:off x="6840700" y="2148600"/>
              <a:ext cx="25000" cy="18150"/>
            </a:xfrm>
            <a:custGeom>
              <a:avLst/>
              <a:gdLst/>
              <a:ahLst/>
              <a:cxnLst/>
              <a:rect l="l" t="t" r="r" b="b"/>
              <a:pathLst>
                <a:path w="1000" h="726" extrusionOk="0">
                  <a:moveTo>
                    <a:pt x="0" y="0"/>
                  </a:moveTo>
                  <a:lnTo>
                    <a:pt x="0" y="0"/>
                  </a:lnTo>
                  <a:cubicBezTo>
                    <a:pt x="313" y="188"/>
                    <a:pt x="588" y="463"/>
                    <a:pt x="850" y="725"/>
                  </a:cubicBezTo>
                  <a:cubicBezTo>
                    <a:pt x="900" y="700"/>
                    <a:pt x="950" y="675"/>
                    <a:pt x="1000" y="638"/>
                  </a:cubicBezTo>
                  <a:cubicBezTo>
                    <a:pt x="688" y="388"/>
                    <a:pt x="363" y="1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4" name="Google Shape;1414;p5"/>
            <p:cNvSpPr/>
            <p:nvPr/>
          </p:nvSpPr>
          <p:spPr>
            <a:xfrm>
              <a:off x="6866300" y="2136400"/>
              <a:ext cx="15650" cy="20025"/>
            </a:xfrm>
            <a:custGeom>
              <a:avLst/>
              <a:gdLst/>
              <a:ahLst/>
              <a:cxnLst/>
              <a:rect l="l" t="t" r="r" b="b"/>
              <a:pathLst>
                <a:path w="626" h="801" extrusionOk="0">
                  <a:moveTo>
                    <a:pt x="1" y="1"/>
                  </a:moveTo>
                  <a:lnTo>
                    <a:pt x="1" y="1"/>
                  </a:lnTo>
                  <a:cubicBezTo>
                    <a:pt x="201" y="238"/>
                    <a:pt x="363" y="513"/>
                    <a:pt x="513" y="801"/>
                  </a:cubicBezTo>
                  <a:cubicBezTo>
                    <a:pt x="551" y="776"/>
                    <a:pt x="588" y="738"/>
                    <a:pt x="626" y="713"/>
                  </a:cubicBezTo>
                  <a:cubicBezTo>
                    <a:pt x="463" y="451"/>
                    <a:pt x="238"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5" name="Google Shape;1415;p5"/>
            <p:cNvSpPr/>
            <p:nvPr/>
          </p:nvSpPr>
          <p:spPr>
            <a:xfrm>
              <a:off x="6863175" y="2142350"/>
              <a:ext cx="13150" cy="16575"/>
            </a:xfrm>
            <a:custGeom>
              <a:avLst/>
              <a:gdLst/>
              <a:ahLst/>
              <a:cxnLst/>
              <a:rect l="l" t="t" r="r" b="b"/>
              <a:pathLst>
                <a:path w="526" h="663" extrusionOk="0">
                  <a:moveTo>
                    <a:pt x="1" y="0"/>
                  </a:moveTo>
                  <a:lnTo>
                    <a:pt x="1" y="0"/>
                  </a:lnTo>
                  <a:cubicBezTo>
                    <a:pt x="176" y="213"/>
                    <a:pt x="301" y="450"/>
                    <a:pt x="476" y="663"/>
                  </a:cubicBezTo>
                  <a:cubicBezTo>
                    <a:pt x="488" y="650"/>
                    <a:pt x="513" y="638"/>
                    <a:pt x="526" y="625"/>
                  </a:cubicBezTo>
                  <a:cubicBezTo>
                    <a:pt x="501" y="488"/>
                    <a:pt x="51" y="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6" name="Google Shape;1416;p5"/>
            <p:cNvSpPr/>
            <p:nvPr/>
          </p:nvSpPr>
          <p:spPr>
            <a:xfrm>
              <a:off x="6727600" y="2081000"/>
              <a:ext cx="73125" cy="48250"/>
            </a:xfrm>
            <a:custGeom>
              <a:avLst/>
              <a:gdLst/>
              <a:ahLst/>
              <a:cxnLst/>
              <a:rect l="l" t="t" r="r" b="b"/>
              <a:pathLst>
                <a:path w="2925" h="1930" extrusionOk="0">
                  <a:moveTo>
                    <a:pt x="1319" y="1"/>
                  </a:moveTo>
                  <a:cubicBezTo>
                    <a:pt x="1270" y="1"/>
                    <a:pt x="1222" y="19"/>
                    <a:pt x="1213" y="68"/>
                  </a:cubicBezTo>
                  <a:cubicBezTo>
                    <a:pt x="1213" y="80"/>
                    <a:pt x="1213" y="93"/>
                    <a:pt x="1213" y="105"/>
                  </a:cubicBezTo>
                  <a:cubicBezTo>
                    <a:pt x="1175" y="93"/>
                    <a:pt x="1138" y="80"/>
                    <a:pt x="1100" y="68"/>
                  </a:cubicBezTo>
                  <a:cubicBezTo>
                    <a:pt x="1028" y="68"/>
                    <a:pt x="904" y="30"/>
                    <a:pt x="804" y="30"/>
                  </a:cubicBezTo>
                  <a:cubicBezTo>
                    <a:pt x="732" y="30"/>
                    <a:pt x="671" y="49"/>
                    <a:pt x="650" y="118"/>
                  </a:cubicBezTo>
                  <a:cubicBezTo>
                    <a:pt x="638" y="168"/>
                    <a:pt x="638" y="193"/>
                    <a:pt x="663" y="218"/>
                  </a:cubicBezTo>
                  <a:cubicBezTo>
                    <a:pt x="597" y="198"/>
                    <a:pt x="532" y="178"/>
                    <a:pt x="476" y="178"/>
                  </a:cubicBezTo>
                  <a:cubicBezTo>
                    <a:pt x="424" y="178"/>
                    <a:pt x="380" y="195"/>
                    <a:pt x="350" y="243"/>
                  </a:cubicBezTo>
                  <a:cubicBezTo>
                    <a:pt x="327" y="266"/>
                    <a:pt x="325" y="300"/>
                    <a:pt x="335" y="335"/>
                  </a:cubicBezTo>
                  <a:lnTo>
                    <a:pt x="335" y="335"/>
                  </a:lnTo>
                  <a:cubicBezTo>
                    <a:pt x="331" y="330"/>
                    <a:pt x="322" y="330"/>
                    <a:pt x="313" y="330"/>
                  </a:cubicBezTo>
                  <a:cubicBezTo>
                    <a:pt x="274" y="319"/>
                    <a:pt x="227" y="308"/>
                    <a:pt x="183" y="308"/>
                  </a:cubicBezTo>
                  <a:cubicBezTo>
                    <a:pt x="129" y="308"/>
                    <a:pt x="78" y="325"/>
                    <a:pt x="50" y="380"/>
                  </a:cubicBezTo>
                  <a:cubicBezTo>
                    <a:pt x="0" y="455"/>
                    <a:pt x="50" y="567"/>
                    <a:pt x="138" y="580"/>
                  </a:cubicBezTo>
                  <a:cubicBezTo>
                    <a:pt x="1175" y="767"/>
                    <a:pt x="1962" y="1430"/>
                    <a:pt x="2925" y="1930"/>
                  </a:cubicBezTo>
                  <a:cubicBezTo>
                    <a:pt x="2325" y="1530"/>
                    <a:pt x="1787" y="980"/>
                    <a:pt x="1138" y="642"/>
                  </a:cubicBezTo>
                  <a:cubicBezTo>
                    <a:pt x="1025" y="580"/>
                    <a:pt x="900" y="530"/>
                    <a:pt x="788" y="480"/>
                  </a:cubicBezTo>
                  <a:lnTo>
                    <a:pt x="788" y="480"/>
                  </a:lnTo>
                  <a:cubicBezTo>
                    <a:pt x="1438" y="642"/>
                    <a:pt x="1975" y="992"/>
                    <a:pt x="2587" y="1430"/>
                  </a:cubicBezTo>
                  <a:cubicBezTo>
                    <a:pt x="2100" y="955"/>
                    <a:pt x="1550" y="480"/>
                    <a:pt x="900" y="280"/>
                  </a:cubicBezTo>
                  <a:lnTo>
                    <a:pt x="913" y="280"/>
                  </a:lnTo>
                  <a:cubicBezTo>
                    <a:pt x="1463" y="317"/>
                    <a:pt x="2037" y="580"/>
                    <a:pt x="2575" y="992"/>
                  </a:cubicBezTo>
                  <a:cubicBezTo>
                    <a:pt x="2262" y="667"/>
                    <a:pt x="1900" y="380"/>
                    <a:pt x="1488" y="205"/>
                  </a:cubicBezTo>
                  <a:lnTo>
                    <a:pt x="1488" y="205"/>
                  </a:lnTo>
                  <a:cubicBezTo>
                    <a:pt x="1887" y="243"/>
                    <a:pt x="2475" y="417"/>
                    <a:pt x="2887" y="717"/>
                  </a:cubicBezTo>
                  <a:cubicBezTo>
                    <a:pt x="2537" y="392"/>
                    <a:pt x="2112" y="155"/>
                    <a:pt x="1650" y="55"/>
                  </a:cubicBezTo>
                  <a:cubicBezTo>
                    <a:pt x="1562" y="30"/>
                    <a:pt x="1463" y="18"/>
                    <a:pt x="1363" y="5"/>
                  </a:cubicBezTo>
                  <a:cubicBezTo>
                    <a:pt x="1348" y="2"/>
                    <a:pt x="1334" y="1"/>
                    <a:pt x="13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7" name="Google Shape;1417;p5"/>
            <p:cNvSpPr/>
            <p:nvPr/>
          </p:nvSpPr>
          <p:spPr>
            <a:xfrm>
              <a:off x="6664050" y="2080425"/>
              <a:ext cx="68875" cy="43825"/>
            </a:xfrm>
            <a:custGeom>
              <a:avLst/>
              <a:gdLst/>
              <a:ahLst/>
              <a:cxnLst/>
              <a:rect l="l" t="t" r="r" b="b"/>
              <a:pathLst>
                <a:path w="2755" h="1753" extrusionOk="0">
                  <a:moveTo>
                    <a:pt x="520" y="1"/>
                  </a:moveTo>
                  <a:cubicBezTo>
                    <a:pt x="504" y="1"/>
                    <a:pt x="487" y="1"/>
                    <a:pt x="468" y="3"/>
                  </a:cubicBezTo>
                  <a:cubicBezTo>
                    <a:pt x="330" y="53"/>
                    <a:pt x="380" y="191"/>
                    <a:pt x="430" y="228"/>
                  </a:cubicBezTo>
                  <a:cubicBezTo>
                    <a:pt x="319" y="163"/>
                    <a:pt x="201" y="107"/>
                    <a:pt x="119" y="107"/>
                  </a:cubicBezTo>
                  <a:cubicBezTo>
                    <a:pt x="45" y="107"/>
                    <a:pt x="0" y="153"/>
                    <a:pt x="18" y="278"/>
                  </a:cubicBezTo>
                  <a:cubicBezTo>
                    <a:pt x="56" y="340"/>
                    <a:pt x="118" y="340"/>
                    <a:pt x="168" y="353"/>
                  </a:cubicBezTo>
                  <a:cubicBezTo>
                    <a:pt x="181" y="353"/>
                    <a:pt x="443" y="503"/>
                    <a:pt x="530" y="565"/>
                  </a:cubicBezTo>
                  <a:cubicBezTo>
                    <a:pt x="943" y="840"/>
                    <a:pt x="1405" y="1265"/>
                    <a:pt x="1918" y="1515"/>
                  </a:cubicBezTo>
                  <a:cubicBezTo>
                    <a:pt x="1468" y="1215"/>
                    <a:pt x="1130" y="778"/>
                    <a:pt x="718" y="440"/>
                  </a:cubicBezTo>
                  <a:cubicBezTo>
                    <a:pt x="680" y="390"/>
                    <a:pt x="568" y="315"/>
                    <a:pt x="443" y="241"/>
                  </a:cubicBezTo>
                  <a:lnTo>
                    <a:pt x="455" y="241"/>
                  </a:lnTo>
                  <a:cubicBezTo>
                    <a:pt x="793" y="403"/>
                    <a:pt x="968" y="603"/>
                    <a:pt x="1280" y="865"/>
                  </a:cubicBezTo>
                  <a:cubicBezTo>
                    <a:pt x="1730" y="1228"/>
                    <a:pt x="2217" y="1553"/>
                    <a:pt x="2755" y="1753"/>
                  </a:cubicBezTo>
                  <a:cubicBezTo>
                    <a:pt x="2392" y="1565"/>
                    <a:pt x="2118" y="1315"/>
                    <a:pt x="1805" y="1040"/>
                  </a:cubicBezTo>
                  <a:cubicBezTo>
                    <a:pt x="1455" y="740"/>
                    <a:pt x="1180" y="353"/>
                    <a:pt x="793" y="103"/>
                  </a:cubicBezTo>
                  <a:cubicBezTo>
                    <a:pt x="662" y="38"/>
                    <a:pt x="626" y="1"/>
                    <a:pt x="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8" name="Google Shape;1418;p5"/>
            <p:cNvSpPr/>
            <p:nvPr/>
          </p:nvSpPr>
          <p:spPr>
            <a:xfrm>
              <a:off x="6655125" y="2123200"/>
              <a:ext cx="50000" cy="34800"/>
            </a:xfrm>
            <a:custGeom>
              <a:avLst/>
              <a:gdLst/>
              <a:ahLst/>
              <a:cxnLst/>
              <a:rect l="l" t="t" r="r" b="b"/>
              <a:pathLst>
                <a:path w="2000" h="1392" extrusionOk="0">
                  <a:moveTo>
                    <a:pt x="183" y="0"/>
                  </a:moveTo>
                  <a:cubicBezTo>
                    <a:pt x="151" y="0"/>
                    <a:pt x="117" y="12"/>
                    <a:pt x="88" y="42"/>
                  </a:cubicBezTo>
                  <a:cubicBezTo>
                    <a:pt x="0" y="167"/>
                    <a:pt x="100" y="229"/>
                    <a:pt x="113" y="254"/>
                  </a:cubicBezTo>
                  <a:cubicBezTo>
                    <a:pt x="338" y="516"/>
                    <a:pt x="712" y="541"/>
                    <a:pt x="1025" y="666"/>
                  </a:cubicBezTo>
                  <a:cubicBezTo>
                    <a:pt x="1387" y="779"/>
                    <a:pt x="1775" y="1004"/>
                    <a:pt x="2000" y="1391"/>
                  </a:cubicBezTo>
                  <a:cubicBezTo>
                    <a:pt x="1762" y="741"/>
                    <a:pt x="1087" y="491"/>
                    <a:pt x="513" y="204"/>
                  </a:cubicBezTo>
                  <a:cubicBezTo>
                    <a:pt x="388" y="142"/>
                    <a:pt x="425" y="154"/>
                    <a:pt x="313" y="67"/>
                  </a:cubicBezTo>
                  <a:cubicBezTo>
                    <a:pt x="282" y="29"/>
                    <a:pt x="234" y="0"/>
                    <a:pt x="1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9" name="Google Shape;1419;p5"/>
            <p:cNvSpPr/>
            <p:nvPr/>
          </p:nvSpPr>
          <p:spPr>
            <a:xfrm>
              <a:off x="6656850" y="2116950"/>
              <a:ext cx="30475" cy="16675"/>
            </a:xfrm>
            <a:custGeom>
              <a:avLst/>
              <a:gdLst/>
              <a:ahLst/>
              <a:cxnLst/>
              <a:rect l="l" t="t" r="r" b="b"/>
              <a:pathLst>
                <a:path w="1219" h="667" extrusionOk="0">
                  <a:moveTo>
                    <a:pt x="118" y="1"/>
                  </a:moveTo>
                  <a:cubicBezTo>
                    <a:pt x="36" y="1"/>
                    <a:pt x="0" y="110"/>
                    <a:pt x="69" y="167"/>
                  </a:cubicBezTo>
                  <a:cubicBezTo>
                    <a:pt x="369" y="467"/>
                    <a:pt x="831" y="517"/>
                    <a:pt x="1218" y="667"/>
                  </a:cubicBezTo>
                  <a:cubicBezTo>
                    <a:pt x="831" y="454"/>
                    <a:pt x="444" y="254"/>
                    <a:pt x="144" y="4"/>
                  </a:cubicBezTo>
                  <a:cubicBezTo>
                    <a:pt x="135" y="2"/>
                    <a:pt x="126" y="1"/>
                    <a:pt x="1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0" name="Google Shape;1420;p5"/>
            <p:cNvSpPr/>
            <p:nvPr/>
          </p:nvSpPr>
          <p:spPr>
            <a:xfrm>
              <a:off x="6652925" y="2095475"/>
              <a:ext cx="28450" cy="20350"/>
            </a:xfrm>
            <a:custGeom>
              <a:avLst/>
              <a:gdLst/>
              <a:ahLst/>
              <a:cxnLst/>
              <a:rect l="l" t="t" r="r" b="b"/>
              <a:pathLst>
                <a:path w="1138" h="814" extrusionOk="0">
                  <a:moveTo>
                    <a:pt x="101" y="1"/>
                  </a:moveTo>
                  <a:cubicBezTo>
                    <a:pt x="1" y="26"/>
                    <a:pt x="13" y="163"/>
                    <a:pt x="101" y="188"/>
                  </a:cubicBezTo>
                  <a:cubicBezTo>
                    <a:pt x="451" y="288"/>
                    <a:pt x="838" y="538"/>
                    <a:pt x="1138" y="813"/>
                  </a:cubicBezTo>
                  <a:cubicBezTo>
                    <a:pt x="875" y="476"/>
                    <a:pt x="538" y="88"/>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1" name="Google Shape;1421;p5"/>
            <p:cNvSpPr/>
            <p:nvPr/>
          </p:nvSpPr>
          <p:spPr>
            <a:xfrm>
              <a:off x="6778825" y="2019875"/>
              <a:ext cx="71275" cy="48450"/>
            </a:xfrm>
            <a:custGeom>
              <a:avLst/>
              <a:gdLst/>
              <a:ahLst/>
              <a:cxnLst/>
              <a:rect l="l" t="t" r="r" b="b"/>
              <a:pathLst>
                <a:path w="2851" h="1938" extrusionOk="0">
                  <a:moveTo>
                    <a:pt x="163" y="1"/>
                  </a:moveTo>
                  <a:cubicBezTo>
                    <a:pt x="76" y="1"/>
                    <a:pt x="1" y="88"/>
                    <a:pt x="26" y="176"/>
                  </a:cubicBezTo>
                  <a:cubicBezTo>
                    <a:pt x="63" y="276"/>
                    <a:pt x="101" y="263"/>
                    <a:pt x="176" y="326"/>
                  </a:cubicBezTo>
                  <a:cubicBezTo>
                    <a:pt x="351" y="463"/>
                    <a:pt x="476" y="651"/>
                    <a:pt x="626" y="801"/>
                  </a:cubicBezTo>
                  <a:cubicBezTo>
                    <a:pt x="1251" y="1413"/>
                    <a:pt x="2013" y="1800"/>
                    <a:pt x="2850" y="1938"/>
                  </a:cubicBezTo>
                  <a:cubicBezTo>
                    <a:pt x="2213" y="1700"/>
                    <a:pt x="1700" y="1325"/>
                    <a:pt x="1226" y="913"/>
                  </a:cubicBezTo>
                  <a:cubicBezTo>
                    <a:pt x="976" y="701"/>
                    <a:pt x="788" y="401"/>
                    <a:pt x="526" y="213"/>
                  </a:cubicBezTo>
                  <a:cubicBezTo>
                    <a:pt x="401" y="138"/>
                    <a:pt x="301" y="26"/>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2" name="Google Shape;1422;p5"/>
            <p:cNvSpPr/>
            <p:nvPr/>
          </p:nvSpPr>
          <p:spPr>
            <a:xfrm>
              <a:off x="6767575" y="2004250"/>
              <a:ext cx="60025" cy="46275"/>
            </a:xfrm>
            <a:custGeom>
              <a:avLst/>
              <a:gdLst/>
              <a:ahLst/>
              <a:cxnLst/>
              <a:rect l="l" t="t" r="r" b="b"/>
              <a:pathLst>
                <a:path w="2401" h="1851" extrusionOk="0">
                  <a:moveTo>
                    <a:pt x="351" y="1"/>
                  </a:moveTo>
                  <a:cubicBezTo>
                    <a:pt x="276" y="76"/>
                    <a:pt x="213" y="138"/>
                    <a:pt x="138" y="213"/>
                  </a:cubicBezTo>
                  <a:cubicBezTo>
                    <a:pt x="101" y="251"/>
                    <a:pt x="51" y="288"/>
                    <a:pt x="1" y="326"/>
                  </a:cubicBezTo>
                  <a:cubicBezTo>
                    <a:pt x="26" y="326"/>
                    <a:pt x="51" y="338"/>
                    <a:pt x="76" y="338"/>
                  </a:cubicBezTo>
                  <a:cubicBezTo>
                    <a:pt x="376" y="426"/>
                    <a:pt x="438" y="426"/>
                    <a:pt x="688" y="563"/>
                  </a:cubicBezTo>
                  <a:cubicBezTo>
                    <a:pt x="1226" y="888"/>
                    <a:pt x="1763" y="1488"/>
                    <a:pt x="2400" y="1850"/>
                  </a:cubicBezTo>
                  <a:cubicBezTo>
                    <a:pt x="1776" y="1376"/>
                    <a:pt x="1501" y="713"/>
                    <a:pt x="876" y="251"/>
                  </a:cubicBezTo>
                  <a:cubicBezTo>
                    <a:pt x="713" y="151"/>
                    <a:pt x="538" y="63"/>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3" name="Google Shape;1423;p5"/>
            <p:cNvSpPr/>
            <p:nvPr/>
          </p:nvSpPr>
          <p:spPr>
            <a:xfrm>
              <a:off x="6782275" y="1993950"/>
              <a:ext cx="17825" cy="10650"/>
            </a:xfrm>
            <a:custGeom>
              <a:avLst/>
              <a:gdLst/>
              <a:ahLst/>
              <a:cxnLst/>
              <a:rect l="l" t="t" r="r" b="b"/>
              <a:pathLst>
                <a:path w="713" h="426" extrusionOk="0">
                  <a:moveTo>
                    <a:pt x="75" y="0"/>
                  </a:moveTo>
                  <a:cubicBezTo>
                    <a:pt x="50" y="50"/>
                    <a:pt x="25" y="88"/>
                    <a:pt x="0" y="125"/>
                  </a:cubicBezTo>
                  <a:cubicBezTo>
                    <a:pt x="250" y="213"/>
                    <a:pt x="488" y="288"/>
                    <a:pt x="713" y="425"/>
                  </a:cubicBezTo>
                  <a:cubicBezTo>
                    <a:pt x="525" y="250"/>
                    <a:pt x="300" y="113"/>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4" name="Google Shape;1424;p5"/>
            <p:cNvSpPr/>
            <p:nvPr/>
          </p:nvSpPr>
          <p:spPr>
            <a:xfrm>
              <a:off x="6777275" y="1997700"/>
              <a:ext cx="34075" cy="27200"/>
            </a:xfrm>
            <a:custGeom>
              <a:avLst/>
              <a:gdLst/>
              <a:ahLst/>
              <a:cxnLst/>
              <a:rect l="l" t="t" r="r" b="b"/>
              <a:pathLst>
                <a:path w="1363" h="1088" extrusionOk="0">
                  <a:moveTo>
                    <a:pt x="188" y="0"/>
                  </a:moveTo>
                  <a:cubicBezTo>
                    <a:pt x="163" y="25"/>
                    <a:pt x="138" y="50"/>
                    <a:pt x="125" y="75"/>
                  </a:cubicBezTo>
                  <a:cubicBezTo>
                    <a:pt x="88" y="125"/>
                    <a:pt x="38" y="175"/>
                    <a:pt x="0" y="213"/>
                  </a:cubicBezTo>
                  <a:cubicBezTo>
                    <a:pt x="513" y="400"/>
                    <a:pt x="988" y="638"/>
                    <a:pt x="1363" y="1088"/>
                  </a:cubicBezTo>
                  <a:cubicBezTo>
                    <a:pt x="1088" y="625"/>
                    <a:pt x="663" y="250"/>
                    <a:pt x="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5" name="Google Shape;1425;p5"/>
            <p:cNvSpPr/>
            <p:nvPr/>
          </p:nvSpPr>
          <p:spPr>
            <a:xfrm>
              <a:off x="6743225" y="2020825"/>
              <a:ext cx="57825" cy="30950"/>
            </a:xfrm>
            <a:custGeom>
              <a:avLst/>
              <a:gdLst/>
              <a:ahLst/>
              <a:cxnLst/>
              <a:rect l="l" t="t" r="r" b="b"/>
              <a:pathLst>
                <a:path w="2313" h="1238" extrusionOk="0">
                  <a:moveTo>
                    <a:pt x="500" y="0"/>
                  </a:moveTo>
                  <a:cubicBezTo>
                    <a:pt x="438" y="50"/>
                    <a:pt x="363" y="75"/>
                    <a:pt x="288" y="113"/>
                  </a:cubicBezTo>
                  <a:cubicBezTo>
                    <a:pt x="225" y="125"/>
                    <a:pt x="150" y="150"/>
                    <a:pt x="75" y="175"/>
                  </a:cubicBezTo>
                  <a:cubicBezTo>
                    <a:pt x="50" y="200"/>
                    <a:pt x="25" y="238"/>
                    <a:pt x="0" y="275"/>
                  </a:cubicBezTo>
                  <a:cubicBezTo>
                    <a:pt x="0" y="275"/>
                    <a:pt x="0" y="275"/>
                    <a:pt x="0" y="288"/>
                  </a:cubicBezTo>
                  <a:cubicBezTo>
                    <a:pt x="400" y="350"/>
                    <a:pt x="875" y="450"/>
                    <a:pt x="1212" y="588"/>
                  </a:cubicBezTo>
                  <a:cubicBezTo>
                    <a:pt x="1612" y="738"/>
                    <a:pt x="1962" y="987"/>
                    <a:pt x="2312" y="1237"/>
                  </a:cubicBezTo>
                  <a:cubicBezTo>
                    <a:pt x="2050" y="987"/>
                    <a:pt x="1737" y="675"/>
                    <a:pt x="1475" y="488"/>
                  </a:cubicBezTo>
                  <a:cubicBezTo>
                    <a:pt x="1200" y="300"/>
                    <a:pt x="863" y="138"/>
                    <a:pt x="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6" name="Google Shape;1426;p5"/>
            <p:cNvSpPr/>
            <p:nvPr/>
          </p:nvSpPr>
          <p:spPr>
            <a:xfrm>
              <a:off x="6728225" y="2037075"/>
              <a:ext cx="29400" cy="8450"/>
            </a:xfrm>
            <a:custGeom>
              <a:avLst/>
              <a:gdLst/>
              <a:ahLst/>
              <a:cxnLst/>
              <a:rect l="l" t="t" r="r" b="b"/>
              <a:pathLst>
                <a:path w="1176" h="338" extrusionOk="0">
                  <a:moveTo>
                    <a:pt x="238" y="0"/>
                  </a:moveTo>
                  <a:cubicBezTo>
                    <a:pt x="225" y="0"/>
                    <a:pt x="225" y="0"/>
                    <a:pt x="213" y="13"/>
                  </a:cubicBezTo>
                  <a:cubicBezTo>
                    <a:pt x="150" y="50"/>
                    <a:pt x="75" y="100"/>
                    <a:pt x="0" y="150"/>
                  </a:cubicBezTo>
                  <a:cubicBezTo>
                    <a:pt x="363" y="187"/>
                    <a:pt x="738" y="212"/>
                    <a:pt x="1175" y="337"/>
                  </a:cubicBezTo>
                  <a:cubicBezTo>
                    <a:pt x="900" y="187"/>
                    <a:pt x="575" y="88"/>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7" name="Google Shape;1427;p5"/>
            <p:cNvSpPr/>
            <p:nvPr/>
          </p:nvSpPr>
          <p:spPr>
            <a:xfrm>
              <a:off x="6735400" y="2030200"/>
              <a:ext cx="42525" cy="14375"/>
            </a:xfrm>
            <a:custGeom>
              <a:avLst/>
              <a:gdLst/>
              <a:ahLst/>
              <a:cxnLst/>
              <a:rect l="l" t="t" r="r" b="b"/>
              <a:pathLst>
                <a:path w="1701" h="575" extrusionOk="0">
                  <a:moveTo>
                    <a:pt x="238" y="0"/>
                  </a:moveTo>
                  <a:cubicBezTo>
                    <a:pt x="213" y="25"/>
                    <a:pt x="188" y="63"/>
                    <a:pt x="151" y="88"/>
                  </a:cubicBezTo>
                  <a:cubicBezTo>
                    <a:pt x="113" y="150"/>
                    <a:pt x="51" y="188"/>
                    <a:pt x="1" y="238"/>
                  </a:cubicBezTo>
                  <a:cubicBezTo>
                    <a:pt x="576" y="288"/>
                    <a:pt x="1113" y="338"/>
                    <a:pt x="1700" y="575"/>
                  </a:cubicBezTo>
                  <a:cubicBezTo>
                    <a:pt x="1288" y="325"/>
                    <a:pt x="751" y="125"/>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8" name="Google Shape;1428;p5"/>
            <p:cNvSpPr/>
            <p:nvPr/>
          </p:nvSpPr>
          <p:spPr>
            <a:xfrm>
              <a:off x="7084075" y="1930525"/>
              <a:ext cx="24700" cy="25650"/>
            </a:xfrm>
            <a:custGeom>
              <a:avLst/>
              <a:gdLst/>
              <a:ahLst/>
              <a:cxnLst/>
              <a:rect l="l" t="t" r="r" b="b"/>
              <a:pathLst>
                <a:path w="988" h="1026" extrusionOk="0">
                  <a:moveTo>
                    <a:pt x="987" y="1"/>
                  </a:moveTo>
                  <a:cubicBezTo>
                    <a:pt x="975" y="1"/>
                    <a:pt x="962" y="13"/>
                    <a:pt x="950" y="13"/>
                  </a:cubicBezTo>
                  <a:cubicBezTo>
                    <a:pt x="950" y="13"/>
                    <a:pt x="950" y="13"/>
                    <a:pt x="937" y="38"/>
                  </a:cubicBezTo>
                  <a:lnTo>
                    <a:pt x="925" y="38"/>
                  </a:lnTo>
                  <a:cubicBezTo>
                    <a:pt x="887" y="76"/>
                    <a:pt x="837" y="113"/>
                    <a:pt x="750" y="188"/>
                  </a:cubicBezTo>
                  <a:cubicBezTo>
                    <a:pt x="513" y="363"/>
                    <a:pt x="263" y="526"/>
                    <a:pt x="0" y="663"/>
                  </a:cubicBezTo>
                  <a:cubicBezTo>
                    <a:pt x="88" y="713"/>
                    <a:pt x="150" y="813"/>
                    <a:pt x="113" y="950"/>
                  </a:cubicBezTo>
                  <a:cubicBezTo>
                    <a:pt x="100" y="975"/>
                    <a:pt x="88" y="1000"/>
                    <a:pt x="75" y="1025"/>
                  </a:cubicBezTo>
                  <a:cubicBezTo>
                    <a:pt x="188" y="975"/>
                    <a:pt x="300" y="913"/>
                    <a:pt x="413" y="850"/>
                  </a:cubicBezTo>
                  <a:cubicBezTo>
                    <a:pt x="575" y="613"/>
                    <a:pt x="737" y="376"/>
                    <a:pt x="900" y="126"/>
                  </a:cubicBezTo>
                  <a:cubicBezTo>
                    <a:pt x="925" y="88"/>
                    <a:pt x="950" y="38"/>
                    <a:pt x="9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9" name="Google Shape;1429;p5"/>
            <p:cNvSpPr/>
            <p:nvPr/>
          </p:nvSpPr>
          <p:spPr>
            <a:xfrm>
              <a:off x="6886625" y="1802125"/>
              <a:ext cx="160925" cy="77500"/>
            </a:xfrm>
            <a:custGeom>
              <a:avLst/>
              <a:gdLst/>
              <a:ahLst/>
              <a:cxnLst/>
              <a:rect l="l" t="t" r="r" b="b"/>
              <a:pathLst>
                <a:path w="6437" h="3100" extrusionOk="0">
                  <a:moveTo>
                    <a:pt x="0" y="1"/>
                  </a:moveTo>
                  <a:lnTo>
                    <a:pt x="0" y="1"/>
                  </a:lnTo>
                  <a:cubicBezTo>
                    <a:pt x="887" y="913"/>
                    <a:pt x="1675" y="2038"/>
                    <a:pt x="2924" y="2475"/>
                  </a:cubicBezTo>
                  <a:cubicBezTo>
                    <a:pt x="2987" y="2500"/>
                    <a:pt x="3049" y="2525"/>
                    <a:pt x="3099" y="2537"/>
                  </a:cubicBezTo>
                  <a:cubicBezTo>
                    <a:pt x="3112" y="2550"/>
                    <a:pt x="3112" y="2562"/>
                    <a:pt x="3112" y="2575"/>
                  </a:cubicBezTo>
                  <a:cubicBezTo>
                    <a:pt x="3199" y="2675"/>
                    <a:pt x="3362" y="2662"/>
                    <a:pt x="3487" y="2700"/>
                  </a:cubicBezTo>
                  <a:cubicBezTo>
                    <a:pt x="4499" y="2887"/>
                    <a:pt x="5474" y="2737"/>
                    <a:pt x="6436" y="3100"/>
                  </a:cubicBezTo>
                  <a:cubicBezTo>
                    <a:pt x="5974" y="2850"/>
                    <a:pt x="5436" y="2712"/>
                    <a:pt x="4911" y="2625"/>
                  </a:cubicBezTo>
                  <a:cubicBezTo>
                    <a:pt x="4761" y="2587"/>
                    <a:pt x="4686" y="2550"/>
                    <a:pt x="4524" y="2462"/>
                  </a:cubicBezTo>
                  <a:cubicBezTo>
                    <a:pt x="3787" y="2062"/>
                    <a:pt x="3037" y="1688"/>
                    <a:pt x="2325" y="1263"/>
                  </a:cubicBezTo>
                  <a:lnTo>
                    <a:pt x="2325" y="1263"/>
                  </a:lnTo>
                  <a:cubicBezTo>
                    <a:pt x="2887" y="1650"/>
                    <a:pt x="3437" y="2087"/>
                    <a:pt x="4037" y="2425"/>
                  </a:cubicBezTo>
                  <a:cubicBezTo>
                    <a:pt x="3799" y="2362"/>
                    <a:pt x="3574" y="2287"/>
                    <a:pt x="3337" y="2150"/>
                  </a:cubicBezTo>
                  <a:cubicBezTo>
                    <a:pt x="2575" y="1675"/>
                    <a:pt x="1837" y="1150"/>
                    <a:pt x="1100" y="650"/>
                  </a:cubicBezTo>
                  <a:lnTo>
                    <a:pt x="1100" y="650"/>
                  </a:lnTo>
                  <a:cubicBezTo>
                    <a:pt x="1750" y="1163"/>
                    <a:pt x="2362" y="1725"/>
                    <a:pt x="3024" y="2212"/>
                  </a:cubicBezTo>
                  <a:cubicBezTo>
                    <a:pt x="2550" y="2013"/>
                    <a:pt x="2025" y="1663"/>
                    <a:pt x="1637" y="1350"/>
                  </a:cubicBezTo>
                  <a:cubicBezTo>
                    <a:pt x="1175" y="1000"/>
                    <a:pt x="513" y="4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0" name="Google Shape;1430;p5"/>
            <p:cNvSpPr/>
            <p:nvPr/>
          </p:nvSpPr>
          <p:spPr>
            <a:xfrm>
              <a:off x="7054075" y="1883050"/>
              <a:ext cx="61875" cy="44700"/>
            </a:xfrm>
            <a:custGeom>
              <a:avLst/>
              <a:gdLst/>
              <a:ahLst/>
              <a:cxnLst/>
              <a:rect l="l" t="t" r="r" b="b"/>
              <a:pathLst>
                <a:path w="2475" h="1788" extrusionOk="0">
                  <a:moveTo>
                    <a:pt x="0" y="0"/>
                  </a:moveTo>
                  <a:lnTo>
                    <a:pt x="0" y="0"/>
                  </a:lnTo>
                  <a:cubicBezTo>
                    <a:pt x="475" y="200"/>
                    <a:pt x="888" y="463"/>
                    <a:pt x="1238" y="750"/>
                  </a:cubicBezTo>
                  <a:cubicBezTo>
                    <a:pt x="1563" y="1000"/>
                    <a:pt x="1987" y="1475"/>
                    <a:pt x="2250" y="1787"/>
                  </a:cubicBezTo>
                  <a:cubicBezTo>
                    <a:pt x="2325" y="1675"/>
                    <a:pt x="2400" y="1562"/>
                    <a:pt x="2475" y="1450"/>
                  </a:cubicBezTo>
                  <a:cubicBezTo>
                    <a:pt x="1788" y="762"/>
                    <a:pt x="938" y="2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1" name="Google Shape;1431;p5"/>
            <p:cNvSpPr/>
            <p:nvPr/>
          </p:nvSpPr>
          <p:spPr>
            <a:xfrm>
              <a:off x="7086250" y="1876100"/>
              <a:ext cx="29700" cy="29450"/>
            </a:xfrm>
            <a:custGeom>
              <a:avLst/>
              <a:gdLst/>
              <a:ahLst/>
              <a:cxnLst/>
              <a:rect l="l" t="t" r="r" b="b"/>
              <a:pathLst>
                <a:path w="1188" h="1178" extrusionOk="0">
                  <a:moveTo>
                    <a:pt x="76" y="0"/>
                  </a:moveTo>
                  <a:cubicBezTo>
                    <a:pt x="68" y="0"/>
                    <a:pt x="59" y="1"/>
                    <a:pt x="51" y="3"/>
                  </a:cubicBezTo>
                  <a:cubicBezTo>
                    <a:pt x="1" y="28"/>
                    <a:pt x="1" y="91"/>
                    <a:pt x="38" y="128"/>
                  </a:cubicBezTo>
                  <a:cubicBezTo>
                    <a:pt x="413" y="491"/>
                    <a:pt x="850" y="778"/>
                    <a:pt x="1188" y="1178"/>
                  </a:cubicBezTo>
                  <a:cubicBezTo>
                    <a:pt x="975" y="803"/>
                    <a:pt x="713" y="478"/>
                    <a:pt x="388" y="203"/>
                  </a:cubicBezTo>
                  <a:cubicBezTo>
                    <a:pt x="272" y="134"/>
                    <a:pt x="178" y="0"/>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2" name="Google Shape;1432;p5"/>
            <p:cNvSpPr/>
            <p:nvPr/>
          </p:nvSpPr>
          <p:spPr>
            <a:xfrm>
              <a:off x="7056875" y="1868975"/>
              <a:ext cx="63450" cy="49075"/>
            </a:xfrm>
            <a:custGeom>
              <a:avLst/>
              <a:gdLst/>
              <a:ahLst/>
              <a:cxnLst/>
              <a:rect l="l" t="t" r="r" b="b"/>
              <a:pathLst>
                <a:path w="2538" h="1963" extrusionOk="0">
                  <a:moveTo>
                    <a:pt x="1" y="1"/>
                  </a:moveTo>
                  <a:lnTo>
                    <a:pt x="1" y="1"/>
                  </a:lnTo>
                  <a:cubicBezTo>
                    <a:pt x="976" y="401"/>
                    <a:pt x="1700" y="1163"/>
                    <a:pt x="2388" y="1963"/>
                  </a:cubicBezTo>
                  <a:cubicBezTo>
                    <a:pt x="2438" y="1888"/>
                    <a:pt x="2488" y="1800"/>
                    <a:pt x="2538" y="1725"/>
                  </a:cubicBezTo>
                  <a:cubicBezTo>
                    <a:pt x="1875" y="988"/>
                    <a:pt x="963"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3" name="Google Shape;1433;p5"/>
            <p:cNvSpPr/>
            <p:nvPr/>
          </p:nvSpPr>
          <p:spPr>
            <a:xfrm>
              <a:off x="7066250" y="1855850"/>
              <a:ext cx="65325" cy="54700"/>
            </a:xfrm>
            <a:custGeom>
              <a:avLst/>
              <a:gdLst/>
              <a:ahLst/>
              <a:cxnLst/>
              <a:rect l="l" t="t" r="r" b="b"/>
              <a:pathLst>
                <a:path w="2613" h="2188" extrusionOk="0">
                  <a:moveTo>
                    <a:pt x="1" y="1"/>
                  </a:moveTo>
                  <a:lnTo>
                    <a:pt x="1" y="1"/>
                  </a:lnTo>
                  <a:cubicBezTo>
                    <a:pt x="713" y="488"/>
                    <a:pt x="1575" y="1276"/>
                    <a:pt x="1988" y="1850"/>
                  </a:cubicBezTo>
                  <a:cubicBezTo>
                    <a:pt x="2075" y="1950"/>
                    <a:pt x="2138" y="2063"/>
                    <a:pt x="2200" y="2188"/>
                  </a:cubicBezTo>
                  <a:cubicBezTo>
                    <a:pt x="2288" y="2050"/>
                    <a:pt x="2363" y="1913"/>
                    <a:pt x="2450" y="1788"/>
                  </a:cubicBezTo>
                  <a:cubicBezTo>
                    <a:pt x="2500" y="1651"/>
                    <a:pt x="2563" y="1526"/>
                    <a:pt x="2613" y="1401"/>
                  </a:cubicBezTo>
                  <a:cubicBezTo>
                    <a:pt x="2325" y="1138"/>
                    <a:pt x="2000" y="913"/>
                    <a:pt x="1650" y="713"/>
                  </a:cubicBezTo>
                  <a:lnTo>
                    <a:pt x="1650" y="713"/>
                  </a:lnTo>
                  <a:cubicBezTo>
                    <a:pt x="1925" y="938"/>
                    <a:pt x="2163" y="1176"/>
                    <a:pt x="2400" y="1438"/>
                  </a:cubicBezTo>
                  <a:cubicBezTo>
                    <a:pt x="1975" y="1001"/>
                    <a:pt x="1438" y="713"/>
                    <a:pt x="938" y="376"/>
                  </a:cubicBezTo>
                  <a:lnTo>
                    <a:pt x="938" y="376"/>
                  </a:lnTo>
                  <a:cubicBezTo>
                    <a:pt x="1350" y="738"/>
                    <a:pt x="1800" y="1076"/>
                    <a:pt x="2150" y="1501"/>
                  </a:cubicBezTo>
                  <a:cubicBezTo>
                    <a:pt x="2194" y="1545"/>
                    <a:pt x="2238" y="1589"/>
                    <a:pt x="2274" y="1641"/>
                  </a:cubicBezTo>
                  <a:lnTo>
                    <a:pt x="2274" y="1641"/>
                  </a:lnTo>
                  <a:cubicBezTo>
                    <a:pt x="2270" y="1639"/>
                    <a:pt x="2267" y="1638"/>
                    <a:pt x="2263" y="1638"/>
                  </a:cubicBezTo>
                  <a:cubicBezTo>
                    <a:pt x="1638" y="938"/>
                    <a:pt x="826" y="4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 name="Google Shape;1434;p5"/>
            <p:cNvSpPr/>
            <p:nvPr/>
          </p:nvSpPr>
          <p:spPr>
            <a:xfrm>
              <a:off x="7116875" y="1874300"/>
              <a:ext cx="16900" cy="15325"/>
            </a:xfrm>
            <a:custGeom>
              <a:avLst/>
              <a:gdLst/>
              <a:ahLst/>
              <a:cxnLst/>
              <a:rect l="l" t="t" r="r" b="b"/>
              <a:pathLst>
                <a:path w="676" h="613" extrusionOk="0">
                  <a:moveTo>
                    <a:pt x="0" y="0"/>
                  </a:moveTo>
                  <a:lnTo>
                    <a:pt x="0" y="0"/>
                  </a:lnTo>
                  <a:cubicBezTo>
                    <a:pt x="238" y="175"/>
                    <a:pt x="425" y="388"/>
                    <a:pt x="613" y="613"/>
                  </a:cubicBezTo>
                  <a:cubicBezTo>
                    <a:pt x="638" y="563"/>
                    <a:pt x="650" y="525"/>
                    <a:pt x="675" y="475"/>
                  </a:cubicBezTo>
                  <a:cubicBezTo>
                    <a:pt x="475" y="288"/>
                    <a:pt x="225" y="1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5" name="Google Shape;1435;p5"/>
            <p:cNvSpPr/>
            <p:nvPr/>
          </p:nvSpPr>
          <p:spPr>
            <a:xfrm>
              <a:off x="7115000" y="1867725"/>
              <a:ext cx="20950" cy="16275"/>
            </a:xfrm>
            <a:custGeom>
              <a:avLst/>
              <a:gdLst/>
              <a:ahLst/>
              <a:cxnLst/>
              <a:rect l="l" t="t" r="r" b="b"/>
              <a:pathLst>
                <a:path w="838" h="651" extrusionOk="0">
                  <a:moveTo>
                    <a:pt x="0" y="1"/>
                  </a:moveTo>
                  <a:lnTo>
                    <a:pt x="0" y="1"/>
                  </a:lnTo>
                  <a:cubicBezTo>
                    <a:pt x="300" y="176"/>
                    <a:pt x="550" y="401"/>
                    <a:pt x="788" y="651"/>
                  </a:cubicBezTo>
                  <a:cubicBezTo>
                    <a:pt x="800" y="613"/>
                    <a:pt x="813" y="576"/>
                    <a:pt x="838" y="538"/>
                  </a:cubicBezTo>
                  <a:cubicBezTo>
                    <a:pt x="838" y="538"/>
                    <a:pt x="838" y="526"/>
                    <a:pt x="838" y="513"/>
                  </a:cubicBezTo>
                  <a:cubicBezTo>
                    <a:pt x="600" y="301"/>
                    <a:pt x="313" y="1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6" name="Google Shape;1436;p5"/>
            <p:cNvSpPr/>
            <p:nvPr/>
          </p:nvSpPr>
          <p:spPr>
            <a:xfrm>
              <a:off x="7123425" y="1865850"/>
              <a:ext cx="15025" cy="10300"/>
            </a:xfrm>
            <a:custGeom>
              <a:avLst/>
              <a:gdLst/>
              <a:ahLst/>
              <a:cxnLst/>
              <a:rect l="l" t="t" r="r" b="b"/>
              <a:pathLst>
                <a:path w="601" h="412" extrusionOk="0">
                  <a:moveTo>
                    <a:pt x="1" y="1"/>
                  </a:moveTo>
                  <a:cubicBezTo>
                    <a:pt x="188" y="113"/>
                    <a:pt x="338" y="238"/>
                    <a:pt x="501" y="376"/>
                  </a:cubicBezTo>
                  <a:cubicBezTo>
                    <a:pt x="518" y="393"/>
                    <a:pt x="536" y="411"/>
                    <a:pt x="554" y="411"/>
                  </a:cubicBezTo>
                  <a:cubicBezTo>
                    <a:pt x="561" y="411"/>
                    <a:pt x="568" y="408"/>
                    <a:pt x="576" y="401"/>
                  </a:cubicBezTo>
                  <a:lnTo>
                    <a:pt x="588" y="401"/>
                  </a:lnTo>
                  <a:cubicBezTo>
                    <a:pt x="588" y="388"/>
                    <a:pt x="601" y="376"/>
                    <a:pt x="601" y="376"/>
                  </a:cubicBezTo>
                  <a:cubicBezTo>
                    <a:pt x="601" y="363"/>
                    <a:pt x="601" y="363"/>
                    <a:pt x="601" y="351"/>
                  </a:cubicBezTo>
                  <a:cubicBezTo>
                    <a:pt x="426" y="201"/>
                    <a:pt x="213"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7" name="Google Shape;1437;p5"/>
            <p:cNvSpPr/>
            <p:nvPr/>
          </p:nvSpPr>
          <p:spPr>
            <a:xfrm>
              <a:off x="7117175" y="1854600"/>
              <a:ext cx="23475" cy="18150"/>
            </a:xfrm>
            <a:custGeom>
              <a:avLst/>
              <a:gdLst/>
              <a:ahLst/>
              <a:cxnLst/>
              <a:rect l="l" t="t" r="r" b="b"/>
              <a:pathLst>
                <a:path w="939" h="726" extrusionOk="0">
                  <a:moveTo>
                    <a:pt x="1" y="1"/>
                  </a:moveTo>
                  <a:cubicBezTo>
                    <a:pt x="226" y="113"/>
                    <a:pt x="413" y="301"/>
                    <a:pt x="601" y="476"/>
                  </a:cubicBezTo>
                  <a:cubicBezTo>
                    <a:pt x="701" y="551"/>
                    <a:pt x="788" y="651"/>
                    <a:pt x="888" y="726"/>
                  </a:cubicBezTo>
                  <a:cubicBezTo>
                    <a:pt x="901" y="688"/>
                    <a:pt x="926" y="638"/>
                    <a:pt x="938" y="601"/>
                  </a:cubicBezTo>
                  <a:cubicBezTo>
                    <a:pt x="676" y="338"/>
                    <a:pt x="351"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8" name="Google Shape;1438;p5"/>
            <p:cNvSpPr/>
            <p:nvPr/>
          </p:nvSpPr>
          <p:spPr>
            <a:xfrm>
              <a:off x="7125000" y="1851175"/>
              <a:ext cx="17825" cy="16900"/>
            </a:xfrm>
            <a:custGeom>
              <a:avLst/>
              <a:gdLst/>
              <a:ahLst/>
              <a:cxnLst/>
              <a:rect l="l" t="t" r="r" b="b"/>
              <a:pathLst>
                <a:path w="713" h="676" extrusionOk="0">
                  <a:moveTo>
                    <a:pt x="0" y="1"/>
                  </a:moveTo>
                  <a:cubicBezTo>
                    <a:pt x="238" y="200"/>
                    <a:pt x="438" y="450"/>
                    <a:pt x="650" y="675"/>
                  </a:cubicBezTo>
                  <a:cubicBezTo>
                    <a:pt x="675" y="625"/>
                    <a:pt x="688" y="588"/>
                    <a:pt x="713" y="538"/>
                  </a:cubicBezTo>
                  <a:cubicBezTo>
                    <a:pt x="513" y="325"/>
                    <a:pt x="238" y="1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9" name="Google Shape;1439;p5"/>
            <p:cNvSpPr/>
            <p:nvPr/>
          </p:nvSpPr>
          <p:spPr>
            <a:xfrm>
              <a:off x="7126550" y="1844000"/>
              <a:ext cx="18150" cy="19075"/>
            </a:xfrm>
            <a:custGeom>
              <a:avLst/>
              <a:gdLst/>
              <a:ahLst/>
              <a:cxnLst/>
              <a:rect l="l" t="t" r="r" b="b"/>
              <a:pathLst>
                <a:path w="726" h="763" extrusionOk="0">
                  <a:moveTo>
                    <a:pt x="1" y="0"/>
                  </a:moveTo>
                  <a:lnTo>
                    <a:pt x="1" y="0"/>
                  </a:lnTo>
                  <a:cubicBezTo>
                    <a:pt x="213" y="175"/>
                    <a:pt x="363" y="375"/>
                    <a:pt x="513" y="562"/>
                  </a:cubicBezTo>
                  <a:cubicBezTo>
                    <a:pt x="563" y="625"/>
                    <a:pt x="626" y="687"/>
                    <a:pt x="676" y="762"/>
                  </a:cubicBezTo>
                  <a:cubicBezTo>
                    <a:pt x="688" y="712"/>
                    <a:pt x="713" y="662"/>
                    <a:pt x="726" y="625"/>
                  </a:cubicBezTo>
                  <a:cubicBezTo>
                    <a:pt x="513" y="387"/>
                    <a:pt x="276"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0" name="Google Shape;1440;p5"/>
            <p:cNvSpPr/>
            <p:nvPr/>
          </p:nvSpPr>
          <p:spPr>
            <a:xfrm>
              <a:off x="7126875" y="1824925"/>
              <a:ext cx="23750" cy="32525"/>
            </a:xfrm>
            <a:custGeom>
              <a:avLst/>
              <a:gdLst/>
              <a:ahLst/>
              <a:cxnLst/>
              <a:rect l="l" t="t" r="r" b="b"/>
              <a:pathLst>
                <a:path w="950" h="1301" extrusionOk="0">
                  <a:moveTo>
                    <a:pt x="300" y="1"/>
                  </a:moveTo>
                  <a:cubicBezTo>
                    <a:pt x="513" y="276"/>
                    <a:pt x="675" y="588"/>
                    <a:pt x="850" y="888"/>
                  </a:cubicBezTo>
                  <a:cubicBezTo>
                    <a:pt x="650" y="626"/>
                    <a:pt x="400" y="401"/>
                    <a:pt x="113" y="238"/>
                  </a:cubicBezTo>
                  <a:lnTo>
                    <a:pt x="113" y="238"/>
                  </a:lnTo>
                  <a:cubicBezTo>
                    <a:pt x="325" y="413"/>
                    <a:pt x="425" y="576"/>
                    <a:pt x="575" y="788"/>
                  </a:cubicBezTo>
                  <a:cubicBezTo>
                    <a:pt x="625" y="851"/>
                    <a:pt x="675" y="913"/>
                    <a:pt x="713" y="988"/>
                  </a:cubicBezTo>
                  <a:cubicBezTo>
                    <a:pt x="500" y="763"/>
                    <a:pt x="250" y="576"/>
                    <a:pt x="0" y="413"/>
                  </a:cubicBezTo>
                  <a:lnTo>
                    <a:pt x="0" y="413"/>
                  </a:lnTo>
                  <a:cubicBezTo>
                    <a:pt x="300" y="713"/>
                    <a:pt x="513" y="976"/>
                    <a:pt x="750" y="1300"/>
                  </a:cubicBezTo>
                  <a:cubicBezTo>
                    <a:pt x="825" y="1126"/>
                    <a:pt x="887" y="951"/>
                    <a:pt x="950" y="788"/>
                  </a:cubicBezTo>
                  <a:cubicBezTo>
                    <a:pt x="925" y="726"/>
                    <a:pt x="875" y="663"/>
                    <a:pt x="837" y="613"/>
                  </a:cubicBezTo>
                  <a:cubicBezTo>
                    <a:pt x="675" y="401"/>
                    <a:pt x="513" y="176"/>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1" name="Google Shape;1441;p5"/>
            <p:cNvSpPr/>
            <p:nvPr/>
          </p:nvSpPr>
          <p:spPr>
            <a:xfrm>
              <a:off x="7130925" y="1803700"/>
              <a:ext cx="24075" cy="40000"/>
            </a:xfrm>
            <a:custGeom>
              <a:avLst/>
              <a:gdLst/>
              <a:ahLst/>
              <a:cxnLst/>
              <a:rect l="l" t="t" r="r" b="b"/>
              <a:pathLst>
                <a:path w="963" h="1600" extrusionOk="0">
                  <a:moveTo>
                    <a:pt x="1" y="0"/>
                  </a:moveTo>
                  <a:lnTo>
                    <a:pt x="1" y="0"/>
                  </a:lnTo>
                  <a:cubicBezTo>
                    <a:pt x="301" y="325"/>
                    <a:pt x="576" y="787"/>
                    <a:pt x="738" y="1162"/>
                  </a:cubicBezTo>
                  <a:cubicBezTo>
                    <a:pt x="538" y="850"/>
                    <a:pt x="301" y="562"/>
                    <a:pt x="1" y="350"/>
                  </a:cubicBezTo>
                  <a:lnTo>
                    <a:pt x="1" y="350"/>
                  </a:lnTo>
                  <a:cubicBezTo>
                    <a:pt x="326" y="687"/>
                    <a:pt x="538" y="1137"/>
                    <a:pt x="763" y="1550"/>
                  </a:cubicBezTo>
                  <a:cubicBezTo>
                    <a:pt x="763" y="1575"/>
                    <a:pt x="788" y="1587"/>
                    <a:pt x="800" y="1600"/>
                  </a:cubicBezTo>
                  <a:cubicBezTo>
                    <a:pt x="863" y="1475"/>
                    <a:pt x="913" y="1337"/>
                    <a:pt x="963" y="1200"/>
                  </a:cubicBezTo>
                  <a:cubicBezTo>
                    <a:pt x="938" y="1137"/>
                    <a:pt x="900" y="1075"/>
                    <a:pt x="875" y="1012"/>
                  </a:cubicBezTo>
                  <a:cubicBezTo>
                    <a:pt x="663" y="625"/>
                    <a:pt x="363" y="26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2" name="Google Shape;1442;p5"/>
            <p:cNvSpPr/>
            <p:nvPr/>
          </p:nvSpPr>
          <p:spPr>
            <a:xfrm>
              <a:off x="7109550" y="1971150"/>
              <a:ext cx="1400" cy="325"/>
            </a:xfrm>
            <a:custGeom>
              <a:avLst/>
              <a:gdLst/>
              <a:ahLst/>
              <a:cxnLst/>
              <a:rect l="l" t="t" r="r" b="b"/>
              <a:pathLst>
                <a:path w="56" h="13" extrusionOk="0">
                  <a:moveTo>
                    <a:pt x="31" y="0"/>
                  </a:moveTo>
                  <a:cubicBezTo>
                    <a:pt x="24" y="0"/>
                    <a:pt x="21" y="4"/>
                    <a:pt x="17" y="8"/>
                  </a:cubicBezTo>
                  <a:lnTo>
                    <a:pt x="17" y="8"/>
                  </a:lnTo>
                  <a:cubicBezTo>
                    <a:pt x="30" y="4"/>
                    <a:pt x="49" y="0"/>
                    <a:pt x="56" y="0"/>
                  </a:cubicBezTo>
                  <a:close/>
                  <a:moveTo>
                    <a:pt x="17" y="8"/>
                  </a:moveTo>
                  <a:cubicBezTo>
                    <a:pt x="7" y="10"/>
                    <a:pt x="0" y="13"/>
                    <a:pt x="6" y="13"/>
                  </a:cubicBezTo>
                  <a:cubicBezTo>
                    <a:pt x="11" y="13"/>
                    <a:pt x="14" y="10"/>
                    <a:pt x="17" y="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3" name="Google Shape;1443;p5"/>
            <p:cNvSpPr/>
            <p:nvPr/>
          </p:nvSpPr>
          <p:spPr>
            <a:xfrm>
              <a:off x="6913800" y="1880550"/>
              <a:ext cx="199975" cy="99550"/>
            </a:xfrm>
            <a:custGeom>
              <a:avLst/>
              <a:gdLst/>
              <a:ahLst/>
              <a:cxnLst/>
              <a:rect l="l" t="t" r="r" b="b"/>
              <a:pathLst>
                <a:path w="7999" h="3982" extrusionOk="0">
                  <a:moveTo>
                    <a:pt x="4699" y="0"/>
                  </a:moveTo>
                  <a:lnTo>
                    <a:pt x="4699" y="0"/>
                  </a:lnTo>
                  <a:cubicBezTo>
                    <a:pt x="5349" y="275"/>
                    <a:pt x="5961" y="613"/>
                    <a:pt x="6549" y="987"/>
                  </a:cubicBezTo>
                  <a:cubicBezTo>
                    <a:pt x="5611" y="575"/>
                    <a:pt x="4549" y="325"/>
                    <a:pt x="3512" y="25"/>
                  </a:cubicBezTo>
                  <a:lnTo>
                    <a:pt x="3512" y="25"/>
                  </a:lnTo>
                  <a:cubicBezTo>
                    <a:pt x="4624" y="463"/>
                    <a:pt x="6161" y="1062"/>
                    <a:pt x="6961" y="1675"/>
                  </a:cubicBezTo>
                  <a:cubicBezTo>
                    <a:pt x="6299" y="1337"/>
                    <a:pt x="5599" y="1087"/>
                    <a:pt x="4862" y="987"/>
                  </a:cubicBezTo>
                  <a:lnTo>
                    <a:pt x="4862" y="987"/>
                  </a:lnTo>
                  <a:cubicBezTo>
                    <a:pt x="5499" y="1162"/>
                    <a:pt x="6074" y="1500"/>
                    <a:pt x="6649" y="1850"/>
                  </a:cubicBezTo>
                  <a:cubicBezTo>
                    <a:pt x="5936" y="1637"/>
                    <a:pt x="5212" y="1487"/>
                    <a:pt x="4524" y="1200"/>
                  </a:cubicBezTo>
                  <a:lnTo>
                    <a:pt x="4524" y="1200"/>
                  </a:lnTo>
                  <a:cubicBezTo>
                    <a:pt x="5187" y="1612"/>
                    <a:pt x="5911" y="1900"/>
                    <a:pt x="6624" y="2212"/>
                  </a:cubicBezTo>
                  <a:cubicBezTo>
                    <a:pt x="5686" y="2000"/>
                    <a:pt x="4749" y="1787"/>
                    <a:pt x="3849" y="1450"/>
                  </a:cubicBezTo>
                  <a:lnTo>
                    <a:pt x="3849" y="1450"/>
                  </a:lnTo>
                  <a:cubicBezTo>
                    <a:pt x="4624" y="1837"/>
                    <a:pt x="5349" y="2187"/>
                    <a:pt x="6099" y="2475"/>
                  </a:cubicBezTo>
                  <a:cubicBezTo>
                    <a:pt x="5012" y="2300"/>
                    <a:pt x="3699" y="1962"/>
                    <a:pt x="2775" y="1287"/>
                  </a:cubicBezTo>
                  <a:lnTo>
                    <a:pt x="2775" y="1287"/>
                  </a:lnTo>
                  <a:cubicBezTo>
                    <a:pt x="3450" y="1887"/>
                    <a:pt x="4199" y="2300"/>
                    <a:pt x="4999" y="2587"/>
                  </a:cubicBezTo>
                  <a:cubicBezTo>
                    <a:pt x="4637" y="2512"/>
                    <a:pt x="4249" y="2412"/>
                    <a:pt x="3862" y="2275"/>
                  </a:cubicBezTo>
                  <a:cubicBezTo>
                    <a:pt x="3112" y="2012"/>
                    <a:pt x="2212" y="1537"/>
                    <a:pt x="1475" y="1012"/>
                  </a:cubicBezTo>
                  <a:lnTo>
                    <a:pt x="1475" y="1012"/>
                  </a:lnTo>
                  <a:cubicBezTo>
                    <a:pt x="2262" y="1687"/>
                    <a:pt x="3150" y="2300"/>
                    <a:pt x="4124" y="2687"/>
                  </a:cubicBezTo>
                  <a:cubicBezTo>
                    <a:pt x="4387" y="2799"/>
                    <a:pt x="4712" y="2912"/>
                    <a:pt x="5049" y="2999"/>
                  </a:cubicBezTo>
                  <a:cubicBezTo>
                    <a:pt x="3187" y="2625"/>
                    <a:pt x="1425" y="1675"/>
                    <a:pt x="38" y="63"/>
                  </a:cubicBezTo>
                  <a:lnTo>
                    <a:pt x="38" y="63"/>
                  </a:lnTo>
                  <a:cubicBezTo>
                    <a:pt x="888" y="1200"/>
                    <a:pt x="1937" y="2212"/>
                    <a:pt x="3212" y="2862"/>
                  </a:cubicBezTo>
                  <a:cubicBezTo>
                    <a:pt x="3537" y="3024"/>
                    <a:pt x="3874" y="3162"/>
                    <a:pt x="4224" y="3274"/>
                  </a:cubicBezTo>
                  <a:cubicBezTo>
                    <a:pt x="3100" y="3012"/>
                    <a:pt x="2112" y="2462"/>
                    <a:pt x="1113" y="1575"/>
                  </a:cubicBezTo>
                  <a:lnTo>
                    <a:pt x="1113" y="1575"/>
                  </a:lnTo>
                  <a:cubicBezTo>
                    <a:pt x="1675" y="2200"/>
                    <a:pt x="2325" y="2762"/>
                    <a:pt x="3062" y="3174"/>
                  </a:cubicBezTo>
                  <a:cubicBezTo>
                    <a:pt x="2150" y="2837"/>
                    <a:pt x="1338" y="2350"/>
                    <a:pt x="638" y="1612"/>
                  </a:cubicBezTo>
                  <a:lnTo>
                    <a:pt x="638" y="1612"/>
                  </a:lnTo>
                  <a:cubicBezTo>
                    <a:pt x="1100" y="2262"/>
                    <a:pt x="1762" y="2799"/>
                    <a:pt x="2487" y="3199"/>
                  </a:cubicBezTo>
                  <a:cubicBezTo>
                    <a:pt x="1613" y="2899"/>
                    <a:pt x="813" y="2462"/>
                    <a:pt x="150" y="1737"/>
                  </a:cubicBezTo>
                  <a:lnTo>
                    <a:pt x="150" y="1737"/>
                  </a:lnTo>
                  <a:cubicBezTo>
                    <a:pt x="450" y="2162"/>
                    <a:pt x="825" y="2525"/>
                    <a:pt x="1238" y="2837"/>
                  </a:cubicBezTo>
                  <a:cubicBezTo>
                    <a:pt x="788" y="2600"/>
                    <a:pt x="338" y="2350"/>
                    <a:pt x="0" y="1962"/>
                  </a:cubicBezTo>
                  <a:lnTo>
                    <a:pt x="0" y="1962"/>
                  </a:lnTo>
                  <a:cubicBezTo>
                    <a:pt x="313" y="2537"/>
                    <a:pt x="938" y="2849"/>
                    <a:pt x="1463" y="3187"/>
                  </a:cubicBezTo>
                  <a:cubicBezTo>
                    <a:pt x="1556" y="3224"/>
                    <a:pt x="1784" y="3431"/>
                    <a:pt x="1918" y="3431"/>
                  </a:cubicBezTo>
                  <a:cubicBezTo>
                    <a:pt x="1963" y="3431"/>
                    <a:pt x="1997" y="3408"/>
                    <a:pt x="2012" y="3349"/>
                  </a:cubicBezTo>
                  <a:cubicBezTo>
                    <a:pt x="2012" y="3337"/>
                    <a:pt x="2012" y="3337"/>
                    <a:pt x="2012" y="3324"/>
                  </a:cubicBezTo>
                  <a:cubicBezTo>
                    <a:pt x="2225" y="3437"/>
                    <a:pt x="2450" y="3537"/>
                    <a:pt x="2675" y="3612"/>
                  </a:cubicBezTo>
                  <a:cubicBezTo>
                    <a:pt x="3200" y="3802"/>
                    <a:pt x="3886" y="3982"/>
                    <a:pt x="4382" y="3982"/>
                  </a:cubicBezTo>
                  <a:cubicBezTo>
                    <a:pt x="4441" y="3982"/>
                    <a:pt x="4497" y="3979"/>
                    <a:pt x="4549" y="3974"/>
                  </a:cubicBezTo>
                  <a:cubicBezTo>
                    <a:pt x="4562" y="3962"/>
                    <a:pt x="4587" y="3949"/>
                    <a:pt x="4599" y="3924"/>
                  </a:cubicBezTo>
                  <a:cubicBezTo>
                    <a:pt x="4712" y="3937"/>
                    <a:pt x="4824" y="3949"/>
                    <a:pt x="4937" y="3962"/>
                  </a:cubicBezTo>
                  <a:cubicBezTo>
                    <a:pt x="4999" y="3937"/>
                    <a:pt x="5037" y="3874"/>
                    <a:pt x="5037" y="3812"/>
                  </a:cubicBezTo>
                  <a:cubicBezTo>
                    <a:pt x="5274" y="3837"/>
                    <a:pt x="5511" y="3849"/>
                    <a:pt x="5749" y="3849"/>
                  </a:cubicBezTo>
                  <a:cubicBezTo>
                    <a:pt x="5824" y="3849"/>
                    <a:pt x="5911" y="3849"/>
                    <a:pt x="5961" y="3787"/>
                  </a:cubicBezTo>
                  <a:cubicBezTo>
                    <a:pt x="5999" y="3762"/>
                    <a:pt x="6011" y="3724"/>
                    <a:pt x="6011" y="3687"/>
                  </a:cubicBezTo>
                  <a:cubicBezTo>
                    <a:pt x="6199" y="3712"/>
                    <a:pt x="6386" y="3712"/>
                    <a:pt x="6574" y="3724"/>
                  </a:cubicBezTo>
                  <a:cubicBezTo>
                    <a:pt x="6699" y="3574"/>
                    <a:pt x="6811" y="3412"/>
                    <a:pt x="6924" y="3262"/>
                  </a:cubicBezTo>
                  <a:cubicBezTo>
                    <a:pt x="7199" y="2899"/>
                    <a:pt x="7461" y="2512"/>
                    <a:pt x="7711" y="2125"/>
                  </a:cubicBezTo>
                  <a:cubicBezTo>
                    <a:pt x="7811" y="1975"/>
                    <a:pt x="7898" y="1825"/>
                    <a:pt x="7998" y="1675"/>
                  </a:cubicBezTo>
                  <a:cubicBezTo>
                    <a:pt x="7848" y="1525"/>
                    <a:pt x="7686" y="1375"/>
                    <a:pt x="7511" y="1250"/>
                  </a:cubicBezTo>
                  <a:cubicBezTo>
                    <a:pt x="6636" y="713"/>
                    <a:pt x="5686" y="288"/>
                    <a:pt x="46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4" name="Google Shape;1444;p5"/>
            <p:cNvSpPr/>
            <p:nvPr/>
          </p:nvSpPr>
          <p:spPr>
            <a:xfrm>
              <a:off x="6905050" y="1734950"/>
              <a:ext cx="199350" cy="52775"/>
            </a:xfrm>
            <a:custGeom>
              <a:avLst/>
              <a:gdLst/>
              <a:ahLst/>
              <a:cxnLst/>
              <a:rect l="l" t="t" r="r" b="b"/>
              <a:pathLst>
                <a:path w="7974" h="2111" extrusionOk="0">
                  <a:moveTo>
                    <a:pt x="1" y="1"/>
                  </a:moveTo>
                  <a:lnTo>
                    <a:pt x="1" y="1"/>
                  </a:lnTo>
                  <a:cubicBezTo>
                    <a:pt x="738" y="376"/>
                    <a:pt x="1513" y="688"/>
                    <a:pt x="2237" y="1075"/>
                  </a:cubicBezTo>
                  <a:cubicBezTo>
                    <a:pt x="3075" y="1500"/>
                    <a:pt x="3987" y="1950"/>
                    <a:pt x="4724" y="2025"/>
                  </a:cubicBezTo>
                  <a:cubicBezTo>
                    <a:pt x="4949" y="2063"/>
                    <a:pt x="5187" y="2075"/>
                    <a:pt x="5412" y="2088"/>
                  </a:cubicBezTo>
                  <a:cubicBezTo>
                    <a:pt x="5459" y="2088"/>
                    <a:pt x="5563" y="2110"/>
                    <a:pt x="5647" y="2110"/>
                  </a:cubicBezTo>
                  <a:cubicBezTo>
                    <a:pt x="5717" y="2110"/>
                    <a:pt x="5774" y="2095"/>
                    <a:pt x="5774" y="2038"/>
                  </a:cubicBezTo>
                  <a:cubicBezTo>
                    <a:pt x="5855" y="2049"/>
                    <a:pt x="5942" y="2057"/>
                    <a:pt x="6021" y="2057"/>
                  </a:cubicBezTo>
                  <a:cubicBezTo>
                    <a:pt x="6208" y="2057"/>
                    <a:pt x="6349" y="2012"/>
                    <a:pt x="6261" y="1863"/>
                  </a:cubicBezTo>
                  <a:lnTo>
                    <a:pt x="6261" y="1863"/>
                  </a:lnTo>
                  <a:cubicBezTo>
                    <a:pt x="6432" y="1890"/>
                    <a:pt x="6601" y="1906"/>
                    <a:pt x="6766" y="1906"/>
                  </a:cubicBezTo>
                  <a:cubicBezTo>
                    <a:pt x="6975" y="1906"/>
                    <a:pt x="7178" y="1881"/>
                    <a:pt x="7374" y="1825"/>
                  </a:cubicBezTo>
                  <a:cubicBezTo>
                    <a:pt x="7399" y="1813"/>
                    <a:pt x="7411" y="1788"/>
                    <a:pt x="7411" y="1763"/>
                  </a:cubicBezTo>
                  <a:cubicBezTo>
                    <a:pt x="7436" y="1763"/>
                    <a:pt x="7449" y="1763"/>
                    <a:pt x="7474" y="1750"/>
                  </a:cubicBezTo>
                  <a:cubicBezTo>
                    <a:pt x="7499" y="1738"/>
                    <a:pt x="7511" y="1700"/>
                    <a:pt x="7524" y="1675"/>
                  </a:cubicBezTo>
                  <a:cubicBezTo>
                    <a:pt x="7561" y="1688"/>
                    <a:pt x="7599" y="1700"/>
                    <a:pt x="7636" y="1713"/>
                  </a:cubicBezTo>
                  <a:cubicBezTo>
                    <a:pt x="7686" y="1675"/>
                    <a:pt x="7749" y="1650"/>
                    <a:pt x="7811" y="1613"/>
                  </a:cubicBezTo>
                  <a:cubicBezTo>
                    <a:pt x="7848" y="1600"/>
                    <a:pt x="7886" y="1588"/>
                    <a:pt x="7923" y="1563"/>
                  </a:cubicBezTo>
                  <a:cubicBezTo>
                    <a:pt x="7936" y="1550"/>
                    <a:pt x="7948" y="1550"/>
                    <a:pt x="7973" y="1538"/>
                  </a:cubicBezTo>
                  <a:cubicBezTo>
                    <a:pt x="7111" y="1263"/>
                    <a:pt x="6274" y="913"/>
                    <a:pt x="5374" y="776"/>
                  </a:cubicBezTo>
                  <a:lnTo>
                    <a:pt x="5374" y="776"/>
                  </a:lnTo>
                  <a:cubicBezTo>
                    <a:pt x="5999" y="976"/>
                    <a:pt x="6586" y="1263"/>
                    <a:pt x="7211" y="1538"/>
                  </a:cubicBezTo>
                  <a:cubicBezTo>
                    <a:pt x="7049" y="1513"/>
                    <a:pt x="6899" y="1475"/>
                    <a:pt x="6724" y="1413"/>
                  </a:cubicBezTo>
                  <a:cubicBezTo>
                    <a:pt x="5599" y="1013"/>
                    <a:pt x="4487" y="613"/>
                    <a:pt x="3237" y="388"/>
                  </a:cubicBezTo>
                  <a:lnTo>
                    <a:pt x="3237" y="388"/>
                  </a:lnTo>
                  <a:cubicBezTo>
                    <a:pt x="4037" y="638"/>
                    <a:pt x="4674" y="876"/>
                    <a:pt x="5449" y="1200"/>
                  </a:cubicBezTo>
                  <a:cubicBezTo>
                    <a:pt x="5886" y="1363"/>
                    <a:pt x="6336" y="1563"/>
                    <a:pt x="6799" y="1675"/>
                  </a:cubicBezTo>
                  <a:cubicBezTo>
                    <a:pt x="6211" y="1663"/>
                    <a:pt x="5649" y="1450"/>
                    <a:pt x="5049" y="1225"/>
                  </a:cubicBezTo>
                  <a:cubicBezTo>
                    <a:pt x="3949" y="838"/>
                    <a:pt x="2825" y="513"/>
                    <a:pt x="1738" y="101"/>
                  </a:cubicBezTo>
                  <a:lnTo>
                    <a:pt x="1738" y="101"/>
                  </a:lnTo>
                  <a:cubicBezTo>
                    <a:pt x="2737" y="576"/>
                    <a:pt x="3737" y="1038"/>
                    <a:pt x="4762" y="1438"/>
                  </a:cubicBezTo>
                  <a:cubicBezTo>
                    <a:pt x="5149" y="1588"/>
                    <a:pt x="5574" y="1738"/>
                    <a:pt x="6011" y="1825"/>
                  </a:cubicBezTo>
                  <a:cubicBezTo>
                    <a:pt x="5961" y="1825"/>
                    <a:pt x="5911" y="1825"/>
                    <a:pt x="5861" y="1813"/>
                  </a:cubicBezTo>
                  <a:cubicBezTo>
                    <a:pt x="5662" y="1800"/>
                    <a:pt x="5124" y="1675"/>
                    <a:pt x="4824" y="1550"/>
                  </a:cubicBezTo>
                  <a:cubicBezTo>
                    <a:pt x="3637" y="1063"/>
                    <a:pt x="2062" y="501"/>
                    <a:pt x="713" y="26"/>
                  </a:cubicBezTo>
                  <a:lnTo>
                    <a:pt x="713" y="26"/>
                  </a:lnTo>
                  <a:cubicBezTo>
                    <a:pt x="1738" y="476"/>
                    <a:pt x="2750" y="951"/>
                    <a:pt x="3775" y="1400"/>
                  </a:cubicBezTo>
                  <a:cubicBezTo>
                    <a:pt x="4124" y="1550"/>
                    <a:pt x="4462" y="1713"/>
                    <a:pt x="4824" y="1838"/>
                  </a:cubicBezTo>
                  <a:cubicBezTo>
                    <a:pt x="4387" y="1738"/>
                    <a:pt x="4137" y="1638"/>
                    <a:pt x="3725" y="1450"/>
                  </a:cubicBezTo>
                  <a:cubicBezTo>
                    <a:pt x="2512" y="901"/>
                    <a:pt x="1238" y="4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5" name="Google Shape;1445;p5"/>
            <p:cNvSpPr/>
            <p:nvPr/>
          </p:nvSpPr>
          <p:spPr>
            <a:xfrm>
              <a:off x="6972525" y="1714300"/>
              <a:ext cx="113750" cy="49100"/>
            </a:xfrm>
            <a:custGeom>
              <a:avLst/>
              <a:gdLst/>
              <a:ahLst/>
              <a:cxnLst/>
              <a:rect l="l" t="t" r="r" b="b"/>
              <a:pathLst>
                <a:path w="4550" h="1964" extrusionOk="0">
                  <a:moveTo>
                    <a:pt x="96" y="1"/>
                  </a:moveTo>
                  <a:cubicBezTo>
                    <a:pt x="74" y="1"/>
                    <a:pt x="54" y="12"/>
                    <a:pt x="38" y="27"/>
                  </a:cubicBezTo>
                  <a:cubicBezTo>
                    <a:pt x="1" y="64"/>
                    <a:pt x="26" y="139"/>
                    <a:pt x="76" y="152"/>
                  </a:cubicBezTo>
                  <a:cubicBezTo>
                    <a:pt x="626" y="502"/>
                    <a:pt x="1176" y="864"/>
                    <a:pt x="1788" y="1077"/>
                  </a:cubicBezTo>
                  <a:cubicBezTo>
                    <a:pt x="2700" y="1414"/>
                    <a:pt x="3737" y="1402"/>
                    <a:pt x="4550" y="1964"/>
                  </a:cubicBezTo>
                  <a:cubicBezTo>
                    <a:pt x="4175" y="1639"/>
                    <a:pt x="3700" y="1439"/>
                    <a:pt x="3225" y="1289"/>
                  </a:cubicBezTo>
                  <a:cubicBezTo>
                    <a:pt x="2850" y="1177"/>
                    <a:pt x="2463" y="1139"/>
                    <a:pt x="2088" y="1014"/>
                  </a:cubicBezTo>
                  <a:cubicBezTo>
                    <a:pt x="1663" y="877"/>
                    <a:pt x="1263" y="702"/>
                    <a:pt x="851" y="464"/>
                  </a:cubicBezTo>
                  <a:cubicBezTo>
                    <a:pt x="613" y="314"/>
                    <a:pt x="376" y="164"/>
                    <a:pt x="138" y="14"/>
                  </a:cubicBezTo>
                  <a:cubicBezTo>
                    <a:pt x="124" y="5"/>
                    <a:pt x="110"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6" name="Google Shape;1446;p5"/>
            <p:cNvSpPr/>
            <p:nvPr/>
          </p:nvSpPr>
          <p:spPr>
            <a:xfrm>
              <a:off x="7022525" y="1708575"/>
              <a:ext cx="93125" cy="61000"/>
            </a:xfrm>
            <a:custGeom>
              <a:avLst/>
              <a:gdLst/>
              <a:ahLst/>
              <a:cxnLst/>
              <a:rect l="l" t="t" r="r" b="b"/>
              <a:pathLst>
                <a:path w="3725" h="2440" extrusionOk="0">
                  <a:moveTo>
                    <a:pt x="2262" y="668"/>
                  </a:moveTo>
                  <a:cubicBezTo>
                    <a:pt x="2337" y="731"/>
                    <a:pt x="2412" y="793"/>
                    <a:pt x="2475" y="868"/>
                  </a:cubicBezTo>
                  <a:cubicBezTo>
                    <a:pt x="2337" y="806"/>
                    <a:pt x="2187" y="756"/>
                    <a:pt x="2037" y="706"/>
                  </a:cubicBezTo>
                  <a:cubicBezTo>
                    <a:pt x="2062" y="706"/>
                    <a:pt x="2087" y="718"/>
                    <a:pt x="2100" y="718"/>
                  </a:cubicBezTo>
                  <a:cubicBezTo>
                    <a:pt x="2121" y="729"/>
                    <a:pt x="2143" y="734"/>
                    <a:pt x="2164" y="734"/>
                  </a:cubicBezTo>
                  <a:cubicBezTo>
                    <a:pt x="2217" y="734"/>
                    <a:pt x="2262" y="704"/>
                    <a:pt x="2262" y="668"/>
                  </a:cubicBezTo>
                  <a:close/>
                  <a:moveTo>
                    <a:pt x="1453" y="1"/>
                  </a:moveTo>
                  <a:cubicBezTo>
                    <a:pt x="1434" y="1"/>
                    <a:pt x="1414" y="9"/>
                    <a:pt x="1387" y="31"/>
                  </a:cubicBezTo>
                  <a:cubicBezTo>
                    <a:pt x="1350" y="69"/>
                    <a:pt x="1362" y="131"/>
                    <a:pt x="1412" y="156"/>
                  </a:cubicBezTo>
                  <a:cubicBezTo>
                    <a:pt x="1575" y="231"/>
                    <a:pt x="1725" y="306"/>
                    <a:pt x="1862" y="393"/>
                  </a:cubicBezTo>
                  <a:cubicBezTo>
                    <a:pt x="1725" y="331"/>
                    <a:pt x="1550" y="293"/>
                    <a:pt x="1412" y="243"/>
                  </a:cubicBezTo>
                  <a:cubicBezTo>
                    <a:pt x="1124" y="174"/>
                    <a:pt x="827" y="120"/>
                    <a:pt x="535" y="120"/>
                  </a:cubicBezTo>
                  <a:cubicBezTo>
                    <a:pt x="460" y="120"/>
                    <a:pt x="386" y="123"/>
                    <a:pt x="313" y="131"/>
                  </a:cubicBezTo>
                  <a:cubicBezTo>
                    <a:pt x="563" y="144"/>
                    <a:pt x="813" y="206"/>
                    <a:pt x="1063" y="281"/>
                  </a:cubicBezTo>
                  <a:cubicBezTo>
                    <a:pt x="713" y="231"/>
                    <a:pt x="363" y="231"/>
                    <a:pt x="13" y="231"/>
                  </a:cubicBezTo>
                  <a:cubicBezTo>
                    <a:pt x="588" y="306"/>
                    <a:pt x="1150" y="443"/>
                    <a:pt x="1712" y="606"/>
                  </a:cubicBezTo>
                  <a:cubicBezTo>
                    <a:pt x="1275" y="493"/>
                    <a:pt x="813" y="468"/>
                    <a:pt x="350" y="456"/>
                  </a:cubicBezTo>
                  <a:lnTo>
                    <a:pt x="350" y="456"/>
                  </a:lnTo>
                  <a:cubicBezTo>
                    <a:pt x="1200" y="593"/>
                    <a:pt x="1812" y="793"/>
                    <a:pt x="2512" y="1131"/>
                  </a:cubicBezTo>
                  <a:cubicBezTo>
                    <a:pt x="2350" y="1056"/>
                    <a:pt x="2187" y="993"/>
                    <a:pt x="2037" y="943"/>
                  </a:cubicBezTo>
                  <a:cubicBezTo>
                    <a:pt x="1500" y="781"/>
                    <a:pt x="988" y="806"/>
                    <a:pt x="438" y="743"/>
                  </a:cubicBezTo>
                  <a:lnTo>
                    <a:pt x="438" y="743"/>
                  </a:lnTo>
                  <a:cubicBezTo>
                    <a:pt x="950" y="868"/>
                    <a:pt x="1487" y="918"/>
                    <a:pt x="1987" y="1118"/>
                  </a:cubicBezTo>
                  <a:cubicBezTo>
                    <a:pt x="2100" y="1168"/>
                    <a:pt x="2275" y="1256"/>
                    <a:pt x="2462" y="1356"/>
                  </a:cubicBezTo>
                  <a:cubicBezTo>
                    <a:pt x="1875" y="1131"/>
                    <a:pt x="1225" y="1018"/>
                    <a:pt x="638" y="1006"/>
                  </a:cubicBezTo>
                  <a:lnTo>
                    <a:pt x="638" y="1006"/>
                  </a:lnTo>
                  <a:cubicBezTo>
                    <a:pt x="1375" y="1106"/>
                    <a:pt x="2037" y="1331"/>
                    <a:pt x="2662" y="1668"/>
                  </a:cubicBezTo>
                  <a:cubicBezTo>
                    <a:pt x="2587" y="1631"/>
                    <a:pt x="2525" y="1606"/>
                    <a:pt x="2462" y="1581"/>
                  </a:cubicBezTo>
                  <a:cubicBezTo>
                    <a:pt x="1675" y="1243"/>
                    <a:pt x="825" y="1193"/>
                    <a:pt x="0" y="1068"/>
                  </a:cubicBezTo>
                  <a:lnTo>
                    <a:pt x="0" y="1068"/>
                  </a:lnTo>
                  <a:cubicBezTo>
                    <a:pt x="1262" y="1343"/>
                    <a:pt x="2262" y="1643"/>
                    <a:pt x="3324" y="2380"/>
                  </a:cubicBezTo>
                  <a:cubicBezTo>
                    <a:pt x="3361" y="2421"/>
                    <a:pt x="3408" y="2439"/>
                    <a:pt x="3453" y="2439"/>
                  </a:cubicBezTo>
                  <a:cubicBezTo>
                    <a:pt x="3547" y="2439"/>
                    <a:pt x="3633" y="2361"/>
                    <a:pt x="3599" y="2243"/>
                  </a:cubicBezTo>
                  <a:cubicBezTo>
                    <a:pt x="3599" y="2243"/>
                    <a:pt x="3599" y="2230"/>
                    <a:pt x="3599" y="2230"/>
                  </a:cubicBezTo>
                  <a:cubicBezTo>
                    <a:pt x="3662" y="2230"/>
                    <a:pt x="3724" y="2155"/>
                    <a:pt x="3699" y="2080"/>
                  </a:cubicBezTo>
                  <a:cubicBezTo>
                    <a:pt x="3574" y="1956"/>
                    <a:pt x="3424" y="1831"/>
                    <a:pt x="3249" y="1731"/>
                  </a:cubicBezTo>
                  <a:cubicBezTo>
                    <a:pt x="3312" y="1706"/>
                    <a:pt x="3349" y="1618"/>
                    <a:pt x="3299" y="1556"/>
                  </a:cubicBezTo>
                  <a:cubicBezTo>
                    <a:pt x="3162" y="1443"/>
                    <a:pt x="2937" y="1318"/>
                    <a:pt x="2700" y="1206"/>
                  </a:cubicBezTo>
                  <a:lnTo>
                    <a:pt x="2700" y="1206"/>
                  </a:lnTo>
                  <a:cubicBezTo>
                    <a:pt x="2714" y="1208"/>
                    <a:pt x="2728" y="1210"/>
                    <a:pt x="2742" y="1210"/>
                  </a:cubicBezTo>
                  <a:cubicBezTo>
                    <a:pt x="2804" y="1210"/>
                    <a:pt x="2857" y="1182"/>
                    <a:pt x="2837" y="1081"/>
                  </a:cubicBezTo>
                  <a:cubicBezTo>
                    <a:pt x="2837" y="1043"/>
                    <a:pt x="2812" y="1018"/>
                    <a:pt x="2787" y="1006"/>
                  </a:cubicBezTo>
                  <a:cubicBezTo>
                    <a:pt x="2700" y="968"/>
                    <a:pt x="2612" y="931"/>
                    <a:pt x="2537" y="893"/>
                  </a:cubicBezTo>
                  <a:cubicBezTo>
                    <a:pt x="2412" y="668"/>
                    <a:pt x="2237" y="468"/>
                    <a:pt x="2025" y="306"/>
                  </a:cubicBezTo>
                  <a:cubicBezTo>
                    <a:pt x="1887" y="206"/>
                    <a:pt x="1737" y="106"/>
                    <a:pt x="1562" y="44"/>
                  </a:cubicBezTo>
                  <a:cubicBezTo>
                    <a:pt x="1514" y="27"/>
                    <a:pt x="1486"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7" name="Google Shape;1447;p5"/>
            <p:cNvSpPr/>
            <p:nvPr/>
          </p:nvSpPr>
          <p:spPr>
            <a:xfrm>
              <a:off x="6970650" y="1782125"/>
              <a:ext cx="119700" cy="16625"/>
            </a:xfrm>
            <a:custGeom>
              <a:avLst/>
              <a:gdLst/>
              <a:ahLst/>
              <a:cxnLst/>
              <a:rect l="l" t="t" r="r" b="b"/>
              <a:pathLst>
                <a:path w="4788" h="665" extrusionOk="0">
                  <a:moveTo>
                    <a:pt x="1" y="1"/>
                  </a:moveTo>
                  <a:lnTo>
                    <a:pt x="1" y="1"/>
                  </a:lnTo>
                  <a:cubicBezTo>
                    <a:pt x="601" y="313"/>
                    <a:pt x="1263" y="563"/>
                    <a:pt x="1938" y="651"/>
                  </a:cubicBezTo>
                  <a:cubicBezTo>
                    <a:pt x="2066" y="660"/>
                    <a:pt x="2191" y="665"/>
                    <a:pt x="2313" y="665"/>
                  </a:cubicBezTo>
                  <a:cubicBezTo>
                    <a:pt x="2976" y="665"/>
                    <a:pt x="3562" y="530"/>
                    <a:pt x="4237" y="351"/>
                  </a:cubicBezTo>
                  <a:cubicBezTo>
                    <a:pt x="4425" y="301"/>
                    <a:pt x="4600" y="238"/>
                    <a:pt x="4787" y="188"/>
                  </a:cubicBezTo>
                  <a:lnTo>
                    <a:pt x="4787" y="188"/>
                  </a:lnTo>
                  <a:cubicBezTo>
                    <a:pt x="4625" y="213"/>
                    <a:pt x="4400" y="251"/>
                    <a:pt x="4212" y="276"/>
                  </a:cubicBezTo>
                  <a:cubicBezTo>
                    <a:pt x="3598" y="357"/>
                    <a:pt x="3023" y="409"/>
                    <a:pt x="2461" y="409"/>
                  </a:cubicBezTo>
                  <a:cubicBezTo>
                    <a:pt x="1640" y="409"/>
                    <a:pt x="847" y="29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8" name="Google Shape;1448;p5"/>
            <p:cNvSpPr/>
            <p:nvPr/>
          </p:nvSpPr>
          <p:spPr>
            <a:xfrm>
              <a:off x="6992850" y="1797650"/>
              <a:ext cx="95925" cy="6550"/>
            </a:xfrm>
            <a:custGeom>
              <a:avLst/>
              <a:gdLst/>
              <a:ahLst/>
              <a:cxnLst/>
              <a:rect l="l" t="t" r="r" b="b"/>
              <a:pathLst>
                <a:path w="3837" h="262" extrusionOk="0">
                  <a:moveTo>
                    <a:pt x="3449" y="1"/>
                  </a:moveTo>
                  <a:cubicBezTo>
                    <a:pt x="2431" y="1"/>
                    <a:pt x="1406" y="71"/>
                    <a:pt x="387" y="71"/>
                  </a:cubicBezTo>
                  <a:cubicBezTo>
                    <a:pt x="258" y="71"/>
                    <a:pt x="129" y="70"/>
                    <a:pt x="0" y="67"/>
                  </a:cubicBezTo>
                  <a:lnTo>
                    <a:pt x="0" y="67"/>
                  </a:lnTo>
                  <a:cubicBezTo>
                    <a:pt x="500" y="130"/>
                    <a:pt x="1000" y="242"/>
                    <a:pt x="1462" y="255"/>
                  </a:cubicBezTo>
                  <a:cubicBezTo>
                    <a:pt x="1559" y="259"/>
                    <a:pt x="1656" y="261"/>
                    <a:pt x="1752" y="261"/>
                  </a:cubicBezTo>
                  <a:cubicBezTo>
                    <a:pt x="2453" y="261"/>
                    <a:pt x="3145" y="147"/>
                    <a:pt x="3837" y="5"/>
                  </a:cubicBezTo>
                  <a:cubicBezTo>
                    <a:pt x="3708" y="2"/>
                    <a:pt x="3579" y="1"/>
                    <a:pt x="3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9" name="Google Shape;1449;p5"/>
            <p:cNvSpPr/>
            <p:nvPr/>
          </p:nvSpPr>
          <p:spPr>
            <a:xfrm>
              <a:off x="7013450" y="1805550"/>
              <a:ext cx="59700" cy="4250"/>
            </a:xfrm>
            <a:custGeom>
              <a:avLst/>
              <a:gdLst/>
              <a:ahLst/>
              <a:cxnLst/>
              <a:rect l="l" t="t" r="r" b="b"/>
              <a:pathLst>
                <a:path w="2388" h="170" extrusionOk="0">
                  <a:moveTo>
                    <a:pt x="1953" y="0"/>
                  </a:moveTo>
                  <a:cubicBezTo>
                    <a:pt x="1314" y="0"/>
                    <a:pt x="641" y="78"/>
                    <a:pt x="1" y="138"/>
                  </a:cubicBezTo>
                  <a:cubicBezTo>
                    <a:pt x="262" y="159"/>
                    <a:pt x="523" y="170"/>
                    <a:pt x="784" y="170"/>
                  </a:cubicBezTo>
                  <a:cubicBezTo>
                    <a:pt x="1322" y="170"/>
                    <a:pt x="1858" y="123"/>
                    <a:pt x="2388" y="14"/>
                  </a:cubicBezTo>
                  <a:cubicBezTo>
                    <a:pt x="2245" y="4"/>
                    <a:pt x="2100" y="0"/>
                    <a:pt x="19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0" name="Google Shape;1450;p5"/>
            <p:cNvSpPr/>
            <p:nvPr/>
          </p:nvSpPr>
          <p:spPr>
            <a:xfrm>
              <a:off x="7032825" y="1810875"/>
              <a:ext cx="34400" cy="3450"/>
            </a:xfrm>
            <a:custGeom>
              <a:avLst/>
              <a:gdLst/>
              <a:ahLst/>
              <a:cxnLst/>
              <a:rect l="l" t="t" r="r" b="b"/>
              <a:pathLst>
                <a:path w="1376" h="138" extrusionOk="0">
                  <a:moveTo>
                    <a:pt x="1375" y="0"/>
                  </a:moveTo>
                  <a:cubicBezTo>
                    <a:pt x="925" y="0"/>
                    <a:pt x="438" y="13"/>
                    <a:pt x="1" y="138"/>
                  </a:cubicBezTo>
                  <a:cubicBezTo>
                    <a:pt x="463" y="100"/>
                    <a:pt x="925" y="113"/>
                    <a:pt x="13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1" name="Google Shape;1451;p5"/>
            <p:cNvSpPr/>
            <p:nvPr/>
          </p:nvSpPr>
          <p:spPr>
            <a:xfrm>
              <a:off x="7022525" y="1836600"/>
              <a:ext cx="65950" cy="4600"/>
            </a:xfrm>
            <a:custGeom>
              <a:avLst/>
              <a:gdLst/>
              <a:ahLst/>
              <a:cxnLst/>
              <a:rect l="l" t="t" r="r" b="b"/>
              <a:pathLst>
                <a:path w="2638" h="184" extrusionOk="0">
                  <a:moveTo>
                    <a:pt x="1525" y="0"/>
                  </a:moveTo>
                  <a:cubicBezTo>
                    <a:pt x="1015" y="0"/>
                    <a:pt x="491" y="86"/>
                    <a:pt x="0" y="171"/>
                  </a:cubicBezTo>
                  <a:cubicBezTo>
                    <a:pt x="547" y="171"/>
                    <a:pt x="1099" y="147"/>
                    <a:pt x="1649" y="147"/>
                  </a:cubicBezTo>
                  <a:cubicBezTo>
                    <a:pt x="1979" y="147"/>
                    <a:pt x="2309" y="156"/>
                    <a:pt x="2637" y="184"/>
                  </a:cubicBezTo>
                  <a:cubicBezTo>
                    <a:pt x="2287" y="49"/>
                    <a:pt x="1910" y="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2" name="Google Shape;1452;p5"/>
            <p:cNvSpPr/>
            <p:nvPr/>
          </p:nvSpPr>
          <p:spPr>
            <a:xfrm>
              <a:off x="7045025" y="1833650"/>
              <a:ext cx="26250" cy="2550"/>
            </a:xfrm>
            <a:custGeom>
              <a:avLst/>
              <a:gdLst/>
              <a:ahLst/>
              <a:cxnLst/>
              <a:rect l="l" t="t" r="r" b="b"/>
              <a:pathLst>
                <a:path w="1050" h="102" extrusionOk="0">
                  <a:moveTo>
                    <a:pt x="711" y="1"/>
                  </a:moveTo>
                  <a:cubicBezTo>
                    <a:pt x="470" y="1"/>
                    <a:pt x="229" y="25"/>
                    <a:pt x="0" y="102"/>
                  </a:cubicBezTo>
                  <a:cubicBezTo>
                    <a:pt x="350" y="52"/>
                    <a:pt x="700" y="77"/>
                    <a:pt x="1050" y="14"/>
                  </a:cubicBezTo>
                  <a:cubicBezTo>
                    <a:pt x="938" y="6"/>
                    <a:pt x="824" y="1"/>
                    <a:pt x="7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3" name="Google Shape;1453;p5"/>
            <p:cNvSpPr/>
            <p:nvPr/>
          </p:nvSpPr>
          <p:spPr>
            <a:xfrm>
              <a:off x="6769775" y="1793075"/>
              <a:ext cx="102500" cy="69375"/>
            </a:xfrm>
            <a:custGeom>
              <a:avLst/>
              <a:gdLst/>
              <a:ahLst/>
              <a:cxnLst/>
              <a:rect l="l" t="t" r="r" b="b"/>
              <a:pathLst>
                <a:path w="4100" h="2775" extrusionOk="0">
                  <a:moveTo>
                    <a:pt x="0" y="0"/>
                  </a:moveTo>
                  <a:cubicBezTo>
                    <a:pt x="750" y="488"/>
                    <a:pt x="1488" y="975"/>
                    <a:pt x="2250" y="1462"/>
                  </a:cubicBezTo>
                  <a:cubicBezTo>
                    <a:pt x="2937" y="1862"/>
                    <a:pt x="3500" y="2237"/>
                    <a:pt x="4099" y="2774"/>
                  </a:cubicBezTo>
                  <a:cubicBezTo>
                    <a:pt x="3137" y="1400"/>
                    <a:pt x="1475" y="7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4" name="Google Shape;1454;p5"/>
            <p:cNvSpPr/>
            <p:nvPr/>
          </p:nvSpPr>
          <p:spPr>
            <a:xfrm>
              <a:off x="6791650" y="1794950"/>
              <a:ext cx="49225" cy="27450"/>
            </a:xfrm>
            <a:custGeom>
              <a:avLst/>
              <a:gdLst/>
              <a:ahLst/>
              <a:cxnLst/>
              <a:rect l="l" t="t" r="r" b="b"/>
              <a:pathLst>
                <a:path w="1969" h="1098" extrusionOk="0">
                  <a:moveTo>
                    <a:pt x="0" y="0"/>
                  </a:moveTo>
                  <a:lnTo>
                    <a:pt x="0" y="0"/>
                  </a:lnTo>
                  <a:cubicBezTo>
                    <a:pt x="613" y="325"/>
                    <a:pt x="1200" y="687"/>
                    <a:pt x="1775" y="1075"/>
                  </a:cubicBezTo>
                  <a:cubicBezTo>
                    <a:pt x="1794" y="1091"/>
                    <a:pt x="1817" y="1098"/>
                    <a:pt x="1839" y="1098"/>
                  </a:cubicBezTo>
                  <a:cubicBezTo>
                    <a:pt x="1904" y="1098"/>
                    <a:pt x="1968" y="1040"/>
                    <a:pt x="1950" y="975"/>
                  </a:cubicBezTo>
                  <a:cubicBezTo>
                    <a:pt x="1900" y="862"/>
                    <a:pt x="1762" y="837"/>
                    <a:pt x="1675" y="762"/>
                  </a:cubicBezTo>
                  <a:cubicBezTo>
                    <a:pt x="1137" y="475"/>
                    <a:pt x="575"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5" name="Google Shape;1455;p5"/>
            <p:cNvSpPr/>
            <p:nvPr/>
          </p:nvSpPr>
          <p:spPr>
            <a:xfrm>
              <a:off x="6807575" y="1793700"/>
              <a:ext cx="36725" cy="21100"/>
            </a:xfrm>
            <a:custGeom>
              <a:avLst/>
              <a:gdLst/>
              <a:ahLst/>
              <a:cxnLst/>
              <a:rect l="l" t="t" r="r" b="b"/>
              <a:pathLst>
                <a:path w="1469" h="844" extrusionOk="0">
                  <a:moveTo>
                    <a:pt x="1" y="0"/>
                  </a:moveTo>
                  <a:lnTo>
                    <a:pt x="1" y="0"/>
                  </a:lnTo>
                  <a:cubicBezTo>
                    <a:pt x="463" y="250"/>
                    <a:pt x="900" y="525"/>
                    <a:pt x="1325" y="825"/>
                  </a:cubicBezTo>
                  <a:cubicBezTo>
                    <a:pt x="1341" y="838"/>
                    <a:pt x="1359" y="843"/>
                    <a:pt x="1376" y="843"/>
                  </a:cubicBezTo>
                  <a:cubicBezTo>
                    <a:pt x="1425" y="843"/>
                    <a:pt x="1469" y="797"/>
                    <a:pt x="1450" y="750"/>
                  </a:cubicBezTo>
                  <a:cubicBezTo>
                    <a:pt x="1113" y="438"/>
                    <a:pt x="475"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6" name="Google Shape;1456;p5"/>
            <p:cNvSpPr/>
            <p:nvPr/>
          </p:nvSpPr>
          <p:spPr>
            <a:xfrm>
              <a:off x="6827875" y="1794625"/>
              <a:ext cx="18150" cy="10450"/>
            </a:xfrm>
            <a:custGeom>
              <a:avLst/>
              <a:gdLst/>
              <a:ahLst/>
              <a:cxnLst/>
              <a:rect l="l" t="t" r="r" b="b"/>
              <a:pathLst>
                <a:path w="726" h="418" extrusionOk="0">
                  <a:moveTo>
                    <a:pt x="1" y="1"/>
                  </a:moveTo>
                  <a:cubicBezTo>
                    <a:pt x="213" y="138"/>
                    <a:pt x="438" y="276"/>
                    <a:pt x="676" y="413"/>
                  </a:cubicBezTo>
                  <a:cubicBezTo>
                    <a:pt x="679" y="416"/>
                    <a:pt x="684" y="418"/>
                    <a:pt x="690" y="418"/>
                  </a:cubicBezTo>
                  <a:cubicBezTo>
                    <a:pt x="706" y="418"/>
                    <a:pt x="726" y="406"/>
                    <a:pt x="726" y="388"/>
                  </a:cubicBezTo>
                  <a:cubicBezTo>
                    <a:pt x="613" y="238"/>
                    <a:pt x="188"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7" name="Google Shape;1457;p5"/>
            <p:cNvSpPr/>
            <p:nvPr/>
          </p:nvSpPr>
          <p:spPr>
            <a:xfrm>
              <a:off x="6815075" y="1745575"/>
              <a:ext cx="59075" cy="32975"/>
            </a:xfrm>
            <a:custGeom>
              <a:avLst/>
              <a:gdLst/>
              <a:ahLst/>
              <a:cxnLst/>
              <a:rect l="l" t="t" r="r" b="b"/>
              <a:pathLst>
                <a:path w="2363" h="1319" extrusionOk="0">
                  <a:moveTo>
                    <a:pt x="0" y="1"/>
                  </a:moveTo>
                  <a:cubicBezTo>
                    <a:pt x="738" y="401"/>
                    <a:pt x="1450" y="838"/>
                    <a:pt x="2162" y="1288"/>
                  </a:cubicBezTo>
                  <a:cubicBezTo>
                    <a:pt x="2183" y="1309"/>
                    <a:pt x="2211" y="1318"/>
                    <a:pt x="2239" y="1318"/>
                  </a:cubicBezTo>
                  <a:cubicBezTo>
                    <a:pt x="2296" y="1318"/>
                    <a:pt x="2354" y="1279"/>
                    <a:pt x="2362" y="1213"/>
                  </a:cubicBezTo>
                  <a:cubicBezTo>
                    <a:pt x="2362" y="1188"/>
                    <a:pt x="2350" y="1150"/>
                    <a:pt x="2337" y="1125"/>
                  </a:cubicBezTo>
                  <a:cubicBezTo>
                    <a:pt x="2212" y="1025"/>
                    <a:pt x="2062" y="963"/>
                    <a:pt x="1925" y="875"/>
                  </a:cubicBezTo>
                  <a:cubicBezTo>
                    <a:pt x="1300" y="551"/>
                    <a:pt x="663" y="2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8" name="Google Shape;1458;p5"/>
            <p:cNvSpPr/>
            <p:nvPr/>
          </p:nvSpPr>
          <p:spPr>
            <a:xfrm>
              <a:off x="6836000" y="1763375"/>
              <a:ext cx="34175" cy="20175"/>
            </a:xfrm>
            <a:custGeom>
              <a:avLst/>
              <a:gdLst/>
              <a:ahLst/>
              <a:cxnLst/>
              <a:rect l="l" t="t" r="r" b="b"/>
              <a:pathLst>
                <a:path w="1367" h="807" extrusionOk="0">
                  <a:moveTo>
                    <a:pt x="1" y="1"/>
                  </a:moveTo>
                  <a:lnTo>
                    <a:pt x="1" y="1"/>
                  </a:lnTo>
                  <a:cubicBezTo>
                    <a:pt x="401" y="226"/>
                    <a:pt x="888" y="563"/>
                    <a:pt x="1225" y="788"/>
                  </a:cubicBezTo>
                  <a:cubicBezTo>
                    <a:pt x="1238" y="801"/>
                    <a:pt x="1254" y="806"/>
                    <a:pt x="1269" y="806"/>
                  </a:cubicBezTo>
                  <a:cubicBezTo>
                    <a:pt x="1317" y="806"/>
                    <a:pt x="1366" y="757"/>
                    <a:pt x="1338" y="701"/>
                  </a:cubicBezTo>
                  <a:cubicBezTo>
                    <a:pt x="951" y="388"/>
                    <a:pt x="463"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9" name="Google Shape;1459;p5"/>
            <p:cNvSpPr/>
            <p:nvPr/>
          </p:nvSpPr>
          <p:spPr>
            <a:xfrm>
              <a:off x="6845375" y="1774950"/>
              <a:ext cx="22825" cy="10325"/>
            </a:xfrm>
            <a:custGeom>
              <a:avLst/>
              <a:gdLst/>
              <a:ahLst/>
              <a:cxnLst/>
              <a:rect l="l" t="t" r="r" b="b"/>
              <a:pathLst>
                <a:path w="913" h="413" extrusionOk="0">
                  <a:moveTo>
                    <a:pt x="1" y="0"/>
                  </a:moveTo>
                  <a:cubicBezTo>
                    <a:pt x="213" y="138"/>
                    <a:pt x="426" y="263"/>
                    <a:pt x="638" y="413"/>
                  </a:cubicBezTo>
                  <a:cubicBezTo>
                    <a:pt x="913" y="388"/>
                    <a:pt x="88" y="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0" name="Google Shape;1460;p5"/>
            <p:cNvSpPr/>
            <p:nvPr/>
          </p:nvSpPr>
          <p:spPr>
            <a:xfrm>
              <a:off x="6834750" y="1744325"/>
              <a:ext cx="51575" cy="29175"/>
            </a:xfrm>
            <a:custGeom>
              <a:avLst/>
              <a:gdLst/>
              <a:ahLst/>
              <a:cxnLst/>
              <a:rect l="l" t="t" r="r" b="b"/>
              <a:pathLst>
                <a:path w="2063" h="1167" extrusionOk="0">
                  <a:moveTo>
                    <a:pt x="1" y="1"/>
                  </a:moveTo>
                  <a:lnTo>
                    <a:pt x="1" y="1"/>
                  </a:lnTo>
                  <a:cubicBezTo>
                    <a:pt x="576" y="351"/>
                    <a:pt x="1125" y="725"/>
                    <a:pt x="1713" y="1050"/>
                  </a:cubicBezTo>
                  <a:cubicBezTo>
                    <a:pt x="1789" y="1079"/>
                    <a:pt x="1873" y="1166"/>
                    <a:pt x="1953" y="1166"/>
                  </a:cubicBezTo>
                  <a:cubicBezTo>
                    <a:pt x="1978" y="1166"/>
                    <a:pt x="2002" y="1158"/>
                    <a:pt x="2025" y="1138"/>
                  </a:cubicBezTo>
                  <a:cubicBezTo>
                    <a:pt x="2063" y="1100"/>
                    <a:pt x="2063" y="1038"/>
                    <a:pt x="2038" y="1000"/>
                  </a:cubicBezTo>
                  <a:cubicBezTo>
                    <a:pt x="1900" y="888"/>
                    <a:pt x="1738" y="825"/>
                    <a:pt x="1588" y="750"/>
                  </a:cubicBezTo>
                  <a:cubicBezTo>
                    <a:pt x="1063" y="501"/>
                    <a:pt x="538"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1" name="Google Shape;1461;p5"/>
            <p:cNvSpPr/>
            <p:nvPr/>
          </p:nvSpPr>
          <p:spPr>
            <a:xfrm>
              <a:off x="6862250" y="1749650"/>
              <a:ext cx="67500" cy="36150"/>
            </a:xfrm>
            <a:custGeom>
              <a:avLst/>
              <a:gdLst/>
              <a:ahLst/>
              <a:cxnLst/>
              <a:rect l="l" t="t" r="r" b="b"/>
              <a:pathLst>
                <a:path w="2700" h="1446" extrusionOk="0">
                  <a:moveTo>
                    <a:pt x="0" y="0"/>
                  </a:moveTo>
                  <a:cubicBezTo>
                    <a:pt x="775" y="462"/>
                    <a:pt x="1550" y="937"/>
                    <a:pt x="2337" y="1375"/>
                  </a:cubicBezTo>
                  <a:cubicBezTo>
                    <a:pt x="2391" y="1406"/>
                    <a:pt x="2460" y="1446"/>
                    <a:pt x="2521" y="1446"/>
                  </a:cubicBezTo>
                  <a:cubicBezTo>
                    <a:pt x="2560" y="1446"/>
                    <a:pt x="2596" y="1430"/>
                    <a:pt x="2625" y="1387"/>
                  </a:cubicBezTo>
                  <a:cubicBezTo>
                    <a:pt x="2700" y="1187"/>
                    <a:pt x="2387" y="1150"/>
                    <a:pt x="2275" y="1062"/>
                  </a:cubicBezTo>
                  <a:cubicBezTo>
                    <a:pt x="1525" y="662"/>
                    <a:pt x="750"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2" name="Google Shape;1462;p5"/>
            <p:cNvSpPr/>
            <p:nvPr/>
          </p:nvSpPr>
          <p:spPr>
            <a:xfrm>
              <a:off x="6898500" y="1759950"/>
              <a:ext cx="39700" cy="20575"/>
            </a:xfrm>
            <a:custGeom>
              <a:avLst/>
              <a:gdLst/>
              <a:ahLst/>
              <a:cxnLst/>
              <a:rect l="l" t="t" r="r" b="b"/>
              <a:pathLst>
                <a:path w="1588" h="823" extrusionOk="0">
                  <a:moveTo>
                    <a:pt x="0" y="1"/>
                  </a:moveTo>
                  <a:lnTo>
                    <a:pt x="0" y="1"/>
                  </a:lnTo>
                  <a:cubicBezTo>
                    <a:pt x="450" y="313"/>
                    <a:pt x="937" y="575"/>
                    <a:pt x="1437" y="813"/>
                  </a:cubicBezTo>
                  <a:cubicBezTo>
                    <a:pt x="1449" y="820"/>
                    <a:pt x="1461" y="823"/>
                    <a:pt x="1473" y="823"/>
                  </a:cubicBezTo>
                  <a:cubicBezTo>
                    <a:pt x="1542" y="823"/>
                    <a:pt x="1587" y="706"/>
                    <a:pt x="1512" y="663"/>
                  </a:cubicBezTo>
                  <a:cubicBezTo>
                    <a:pt x="1012" y="425"/>
                    <a:pt x="487" y="2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3" name="Google Shape;1463;p5"/>
            <p:cNvSpPr/>
            <p:nvPr/>
          </p:nvSpPr>
          <p:spPr>
            <a:xfrm>
              <a:off x="6829125" y="1655925"/>
              <a:ext cx="63150" cy="19825"/>
            </a:xfrm>
            <a:custGeom>
              <a:avLst/>
              <a:gdLst/>
              <a:ahLst/>
              <a:cxnLst/>
              <a:rect l="l" t="t" r="r" b="b"/>
              <a:pathLst>
                <a:path w="2526" h="793" extrusionOk="0">
                  <a:moveTo>
                    <a:pt x="1" y="0"/>
                  </a:moveTo>
                  <a:cubicBezTo>
                    <a:pt x="451" y="400"/>
                    <a:pt x="1013" y="700"/>
                    <a:pt x="1625" y="775"/>
                  </a:cubicBezTo>
                  <a:cubicBezTo>
                    <a:pt x="1704" y="786"/>
                    <a:pt x="1785" y="792"/>
                    <a:pt x="1867" y="792"/>
                  </a:cubicBezTo>
                  <a:cubicBezTo>
                    <a:pt x="1966" y="792"/>
                    <a:pt x="2066" y="783"/>
                    <a:pt x="2163" y="762"/>
                  </a:cubicBezTo>
                  <a:cubicBezTo>
                    <a:pt x="2263" y="737"/>
                    <a:pt x="2413" y="725"/>
                    <a:pt x="2488" y="625"/>
                  </a:cubicBezTo>
                  <a:cubicBezTo>
                    <a:pt x="2525" y="550"/>
                    <a:pt x="2475" y="437"/>
                    <a:pt x="2375" y="437"/>
                  </a:cubicBezTo>
                  <a:cubicBezTo>
                    <a:pt x="2368" y="436"/>
                    <a:pt x="2362" y="436"/>
                    <a:pt x="2355" y="436"/>
                  </a:cubicBezTo>
                  <a:cubicBezTo>
                    <a:pt x="2299" y="436"/>
                    <a:pt x="2242" y="476"/>
                    <a:pt x="2175" y="487"/>
                  </a:cubicBezTo>
                  <a:cubicBezTo>
                    <a:pt x="2023" y="523"/>
                    <a:pt x="1865" y="540"/>
                    <a:pt x="1704" y="540"/>
                  </a:cubicBezTo>
                  <a:cubicBezTo>
                    <a:pt x="1139" y="540"/>
                    <a:pt x="536" y="33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4" name="Google Shape;1464;p5"/>
            <p:cNvSpPr/>
            <p:nvPr/>
          </p:nvSpPr>
          <p:spPr>
            <a:xfrm>
              <a:off x="6833500" y="1665600"/>
              <a:ext cx="60025" cy="17200"/>
            </a:xfrm>
            <a:custGeom>
              <a:avLst/>
              <a:gdLst/>
              <a:ahLst/>
              <a:cxnLst/>
              <a:rect l="l" t="t" r="r" b="b"/>
              <a:pathLst>
                <a:path w="2401" h="688" extrusionOk="0">
                  <a:moveTo>
                    <a:pt x="1" y="1"/>
                  </a:moveTo>
                  <a:lnTo>
                    <a:pt x="1" y="1"/>
                  </a:lnTo>
                  <a:cubicBezTo>
                    <a:pt x="513" y="425"/>
                    <a:pt x="1150" y="675"/>
                    <a:pt x="1813" y="688"/>
                  </a:cubicBezTo>
                  <a:cubicBezTo>
                    <a:pt x="1950" y="688"/>
                    <a:pt x="2088" y="675"/>
                    <a:pt x="2213" y="650"/>
                  </a:cubicBezTo>
                  <a:cubicBezTo>
                    <a:pt x="2300" y="650"/>
                    <a:pt x="2400" y="613"/>
                    <a:pt x="2388" y="513"/>
                  </a:cubicBezTo>
                  <a:cubicBezTo>
                    <a:pt x="2388" y="450"/>
                    <a:pt x="2338" y="388"/>
                    <a:pt x="2275" y="388"/>
                  </a:cubicBezTo>
                  <a:cubicBezTo>
                    <a:pt x="2268" y="385"/>
                    <a:pt x="2260" y="384"/>
                    <a:pt x="2253" y="384"/>
                  </a:cubicBezTo>
                  <a:cubicBezTo>
                    <a:pt x="2223" y="384"/>
                    <a:pt x="2193" y="400"/>
                    <a:pt x="2163" y="400"/>
                  </a:cubicBezTo>
                  <a:cubicBezTo>
                    <a:pt x="2150" y="413"/>
                    <a:pt x="2125" y="413"/>
                    <a:pt x="2100" y="413"/>
                  </a:cubicBezTo>
                  <a:cubicBezTo>
                    <a:pt x="1914" y="434"/>
                    <a:pt x="1739" y="445"/>
                    <a:pt x="1572" y="445"/>
                  </a:cubicBezTo>
                  <a:cubicBezTo>
                    <a:pt x="1032" y="445"/>
                    <a:pt x="563" y="3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5" name="Google Shape;1465;p5"/>
            <p:cNvSpPr/>
            <p:nvPr/>
          </p:nvSpPr>
          <p:spPr>
            <a:xfrm>
              <a:off x="6840075" y="1676525"/>
              <a:ext cx="55800" cy="14400"/>
            </a:xfrm>
            <a:custGeom>
              <a:avLst/>
              <a:gdLst/>
              <a:ahLst/>
              <a:cxnLst/>
              <a:rect l="l" t="t" r="r" b="b"/>
              <a:pathLst>
                <a:path w="2232" h="576" extrusionOk="0">
                  <a:moveTo>
                    <a:pt x="0" y="1"/>
                  </a:moveTo>
                  <a:cubicBezTo>
                    <a:pt x="550" y="338"/>
                    <a:pt x="1187" y="551"/>
                    <a:pt x="1825" y="551"/>
                  </a:cubicBezTo>
                  <a:cubicBezTo>
                    <a:pt x="2000" y="526"/>
                    <a:pt x="2150" y="576"/>
                    <a:pt x="2212" y="438"/>
                  </a:cubicBezTo>
                  <a:cubicBezTo>
                    <a:pt x="2232" y="341"/>
                    <a:pt x="2159" y="289"/>
                    <a:pt x="2079" y="289"/>
                  </a:cubicBezTo>
                  <a:cubicBezTo>
                    <a:pt x="2057" y="289"/>
                    <a:pt x="2034" y="293"/>
                    <a:pt x="2012" y="301"/>
                  </a:cubicBezTo>
                  <a:cubicBezTo>
                    <a:pt x="1860" y="317"/>
                    <a:pt x="1710" y="325"/>
                    <a:pt x="1564" y="325"/>
                  </a:cubicBezTo>
                  <a:cubicBezTo>
                    <a:pt x="1026" y="325"/>
                    <a:pt x="521" y="21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6" name="Google Shape;1466;p5"/>
            <p:cNvSpPr/>
            <p:nvPr/>
          </p:nvSpPr>
          <p:spPr>
            <a:xfrm>
              <a:off x="6846325" y="1685275"/>
              <a:ext cx="50500" cy="12350"/>
            </a:xfrm>
            <a:custGeom>
              <a:avLst/>
              <a:gdLst/>
              <a:ahLst/>
              <a:cxnLst/>
              <a:rect l="l" t="t" r="r" b="b"/>
              <a:pathLst>
                <a:path w="2020" h="494" extrusionOk="0">
                  <a:moveTo>
                    <a:pt x="0" y="1"/>
                  </a:moveTo>
                  <a:lnTo>
                    <a:pt x="0" y="1"/>
                  </a:lnTo>
                  <a:cubicBezTo>
                    <a:pt x="438" y="251"/>
                    <a:pt x="925" y="451"/>
                    <a:pt x="1437" y="476"/>
                  </a:cubicBezTo>
                  <a:cubicBezTo>
                    <a:pt x="1526" y="485"/>
                    <a:pt x="1614" y="493"/>
                    <a:pt x="1702" y="493"/>
                  </a:cubicBezTo>
                  <a:cubicBezTo>
                    <a:pt x="1739" y="493"/>
                    <a:pt x="1776" y="492"/>
                    <a:pt x="1812" y="488"/>
                  </a:cubicBezTo>
                  <a:cubicBezTo>
                    <a:pt x="1825" y="488"/>
                    <a:pt x="1839" y="489"/>
                    <a:pt x="1854" y="489"/>
                  </a:cubicBezTo>
                  <a:cubicBezTo>
                    <a:pt x="1916" y="489"/>
                    <a:pt x="1990" y="481"/>
                    <a:pt x="2000" y="401"/>
                  </a:cubicBezTo>
                  <a:cubicBezTo>
                    <a:pt x="2020" y="299"/>
                    <a:pt x="1941" y="272"/>
                    <a:pt x="1858" y="272"/>
                  </a:cubicBezTo>
                  <a:cubicBezTo>
                    <a:pt x="1838" y="272"/>
                    <a:pt x="1818" y="273"/>
                    <a:pt x="1800" y="276"/>
                  </a:cubicBezTo>
                  <a:cubicBezTo>
                    <a:pt x="1714" y="279"/>
                    <a:pt x="1631" y="281"/>
                    <a:pt x="1548" y="281"/>
                  </a:cubicBezTo>
                  <a:cubicBezTo>
                    <a:pt x="1014" y="281"/>
                    <a:pt x="531" y="20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7" name="Google Shape;1467;p5"/>
            <p:cNvSpPr/>
            <p:nvPr/>
          </p:nvSpPr>
          <p:spPr>
            <a:xfrm>
              <a:off x="6890375" y="1700600"/>
              <a:ext cx="325" cy="25"/>
            </a:xfrm>
            <a:custGeom>
              <a:avLst/>
              <a:gdLst/>
              <a:ahLst/>
              <a:cxnLst/>
              <a:rect l="l" t="t" r="r" b="b"/>
              <a:pathLst>
                <a:path w="13" h="1" extrusionOk="0">
                  <a:moveTo>
                    <a:pt x="13" y="0"/>
                  </a:moveTo>
                  <a:cubicBezTo>
                    <a:pt x="13" y="0"/>
                    <a:pt x="13" y="0"/>
                    <a:pt x="0" y="0"/>
                  </a:cubicBezTo>
                  <a:cubicBezTo>
                    <a:pt x="0" y="0"/>
                    <a:pt x="0" y="0"/>
                    <a:pt x="0" y="0"/>
                  </a:cubicBezTo>
                  <a:cubicBezTo>
                    <a:pt x="0" y="0"/>
                    <a:pt x="0" y="0"/>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8" name="Google Shape;1468;p5"/>
            <p:cNvSpPr/>
            <p:nvPr/>
          </p:nvSpPr>
          <p:spPr>
            <a:xfrm>
              <a:off x="6862250" y="1696525"/>
              <a:ext cx="30325" cy="7575"/>
            </a:xfrm>
            <a:custGeom>
              <a:avLst/>
              <a:gdLst/>
              <a:ahLst/>
              <a:cxnLst/>
              <a:rect l="l" t="t" r="r" b="b"/>
              <a:pathLst>
                <a:path w="1213" h="303" extrusionOk="0">
                  <a:moveTo>
                    <a:pt x="0" y="1"/>
                  </a:moveTo>
                  <a:lnTo>
                    <a:pt x="0" y="1"/>
                  </a:lnTo>
                  <a:cubicBezTo>
                    <a:pt x="288" y="151"/>
                    <a:pt x="613" y="226"/>
                    <a:pt x="938" y="276"/>
                  </a:cubicBezTo>
                  <a:cubicBezTo>
                    <a:pt x="990" y="276"/>
                    <a:pt x="1061" y="303"/>
                    <a:pt x="1117" y="303"/>
                  </a:cubicBezTo>
                  <a:cubicBezTo>
                    <a:pt x="1154" y="303"/>
                    <a:pt x="1185" y="291"/>
                    <a:pt x="1200" y="251"/>
                  </a:cubicBezTo>
                  <a:cubicBezTo>
                    <a:pt x="1213" y="213"/>
                    <a:pt x="1175" y="163"/>
                    <a:pt x="1125" y="163"/>
                  </a:cubicBezTo>
                  <a:cubicBezTo>
                    <a:pt x="738" y="113"/>
                    <a:pt x="388" y="1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9" name="Google Shape;1469;p5"/>
            <p:cNvSpPr/>
            <p:nvPr/>
          </p:nvSpPr>
          <p:spPr>
            <a:xfrm>
              <a:off x="6869125" y="1702150"/>
              <a:ext cx="23150" cy="7050"/>
            </a:xfrm>
            <a:custGeom>
              <a:avLst/>
              <a:gdLst/>
              <a:ahLst/>
              <a:cxnLst/>
              <a:rect l="l" t="t" r="r" b="b"/>
              <a:pathLst>
                <a:path w="926" h="282" extrusionOk="0">
                  <a:moveTo>
                    <a:pt x="0" y="1"/>
                  </a:moveTo>
                  <a:cubicBezTo>
                    <a:pt x="250" y="138"/>
                    <a:pt x="525" y="226"/>
                    <a:pt x="800" y="276"/>
                  </a:cubicBezTo>
                  <a:cubicBezTo>
                    <a:pt x="825" y="276"/>
                    <a:pt x="847" y="282"/>
                    <a:pt x="866" y="282"/>
                  </a:cubicBezTo>
                  <a:cubicBezTo>
                    <a:pt x="885" y="282"/>
                    <a:pt x="900" y="276"/>
                    <a:pt x="913" y="251"/>
                  </a:cubicBezTo>
                  <a:cubicBezTo>
                    <a:pt x="925" y="213"/>
                    <a:pt x="888" y="176"/>
                    <a:pt x="850" y="176"/>
                  </a:cubicBezTo>
                  <a:cubicBezTo>
                    <a:pt x="563" y="126"/>
                    <a:pt x="275" y="1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0" name="Google Shape;1470;p5"/>
            <p:cNvSpPr/>
            <p:nvPr/>
          </p:nvSpPr>
          <p:spPr>
            <a:xfrm>
              <a:off x="6874125" y="1708400"/>
              <a:ext cx="15275" cy="4450"/>
            </a:xfrm>
            <a:custGeom>
              <a:avLst/>
              <a:gdLst/>
              <a:ahLst/>
              <a:cxnLst/>
              <a:rect l="l" t="t" r="r" b="b"/>
              <a:pathLst>
                <a:path w="611" h="178" extrusionOk="0">
                  <a:moveTo>
                    <a:pt x="0" y="1"/>
                  </a:moveTo>
                  <a:cubicBezTo>
                    <a:pt x="175" y="76"/>
                    <a:pt x="363" y="138"/>
                    <a:pt x="563" y="176"/>
                  </a:cubicBezTo>
                  <a:cubicBezTo>
                    <a:pt x="566" y="177"/>
                    <a:pt x="570" y="178"/>
                    <a:pt x="573" y="178"/>
                  </a:cubicBezTo>
                  <a:cubicBezTo>
                    <a:pt x="594" y="178"/>
                    <a:pt x="611" y="147"/>
                    <a:pt x="600" y="126"/>
                  </a:cubicBezTo>
                  <a:cubicBezTo>
                    <a:pt x="413" y="51"/>
                    <a:pt x="188"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1" name="Google Shape;1471;p5"/>
            <p:cNvSpPr/>
            <p:nvPr/>
          </p:nvSpPr>
          <p:spPr>
            <a:xfrm>
              <a:off x="6874425" y="1713700"/>
              <a:ext cx="12475" cy="4500"/>
            </a:xfrm>
            <a:custGeom>
              <a:avLst/>
              <a:gdLst/>
              <a:ahLst/>
              <a:cxnLst/>
              <a:rect l="l" t="t" r="r" b="b"/>
              <a:pathLst>
                <a:path w="499" h="180" extrusionOk="0">
                  <a:moveTo>
                    <a:pt x="1" y="1"/>
                  </a:moveTo>
                  <a:lnTo>
                    <a:pt x="1" y="1"/>
                  </a:lnTo>
                  <a:cubicBezTo>
                    <a:pt x="151" y="76"/>
                    <a:pt x="301" y="126"/>
                    <a:pt x="451" y="176"/>
                  </a:cubicBezTo>
                  <a:cubicBezTo>
                    <a:pt x="455" y="178"/>
                    <a:pt x="460" y="179"/>
                    <a:pt x="464" y="179"/>
                  </a:cubicBezTo>
                  <a:cubicBezTo>
                    <a:pt x="484" y="179"/>
                    <a:pt x="498" y="159"/>
                    <a:pt x="488" y="138"/>
                  </a:cubicBezTo>
                  <a:cubicBezTo>
                    <a:pt x="338" y="63"/>
                    <a:pt x="163" y="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2" name="Google Shape;1472;p5"/>
            <p:cNvSpPr/>
            <p:nvPr/>
          </p:nvSpPr>
          <p:spPr>
            <a:xfrm>
              <a:off x="6875675" y="1719950"/>
              <a:ext cx="7525" cy="3150"/>
            </a:xfrm>
            <a:custGeom>
              <a:avLst/>
              <a:gdLst/>
              <a:ahLst/>
              <a:cxnLst/>
              <a:rect l="l" t="t" r="r" b="b"/>
              <a:pathLst>
                <a:path w="301" h="126" extrusionOk="0">
                  <a:moveTo>
                    <a:pt x="1" y="1"/>
                  </a:moveTo>
                  <a:lnTo>
                    <a:pt x="1" y="1"/>
                  </a:lnTo>
                  <a:cubicBezTo>
                    <a:pt x="101" y="51"/>
                    <a:pt x="188" y="101"/>
                    <a:pt x="288" y="126"/>
                  </a:cubicBezTo>
                  <a:cubicBezTo>
                    <a:pt x="301" y="126"/>
                    <a:pt x="301" y="113"/>
                    <a:pt x="301" y="113"/>
                  </a:cubicBezTo>
                  <a:cubicBezTo>
                    <a:pt x="213" y="51"/>
                    <a:pt x="101"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3" name="Google Shape;1473;p5"/>
            <p:cNvSpPr/>
            <p:nvPr/>
          </p:nvSpPr>
          <p:spPr>
            <a:xfrm>
              <a:off x="6747950" y="1703475"/>
              <a:ext cx="65575" cy="16225"/>
            </a:xfrm>
            <a:custGeom>
              <a:avLst/>
              <a:gdLst/>
              <a:ahLst/>
              <a:cxnLst/>
              <a:rect l="l" t="t" r="r" b="b"/>
              <a:pathLst>
                <a:path w="2623" h="649" extrusionOk="0">
                  <a:moveTo>
                    <a:pt x="1108" y="1"/>
                  </a:moveTo>
                  <a:cubicBezTo>
                    <a:pt x="1027" y="1"/>
                    <a:pt x="955" y="4"/>
                    <a:pt x="936" y="10"/>
                  </a:cubicBezTo>
                  <a:cubicBezTo>
                    <a:pt x="873" y="10"/>
                    <a:pt x="848" y="73"/>
                    <a:pt x="861" y="123"/>
                  </a:cubicBezTo>
                  <a:cubicBezTo>
                    <a:pt x="536" y="185"/>
                    <a:pt x="199" y="335"/>
                    <a:pt x="24" y="510"/>
                  </a:cubicBezTo>
                  <a:cubicBezTo>
                    <a:pt x="0" y="568"/>
                    <a:pt x="42" y="649"/>
                    <a:pt x="109" y="649"/>
                  </a:cubicBezTo>
                  <a:cubicBezTo>
                    <a:pt x="114" y="649"/>
                    <a:pt x="119" y="648"/>
                    <a:pt x="124" y="647"/>
                  </a:cubicBezTo>
                  <a:cubicBezTo>
                    <a:pt x="186" y="635"/>
                    <a:pt x="224" y="585"/>
                    <a:pt x="274" y="560"/>
                  </a:cubicBezTo>
                  <a:cubicBezTo>
                    <a:pt x="674" y="321"/>
                    <a:pt x="1106" y="228"/>
                    <a:pt x="1553" y="228"/>
                  </a:cubicBezTo>
                  <a:cubicBezTo>
                    <a:pt x="1903" y="228"/>
                    <a:pt x="2262" y="285"/>
                    <a:pt x="2623" y="373"/>
                  </a:cubicBezTo>
                  <a:cubicBezTo>
                    <a:pt x="2548" y="348"/>
                    <a:pt x="2486" y="323"/>
                    <a:pt x="2411" y="298"/>
                  </a:cubicBezTo>
                  <a:cubicBezTo>
                    <a:pt x="2073" y="135"/>
                    <a:pt x="1711" y="35"/>
                    <a:pt x="1336" y="10"/>
                  </a:cubicBezTo>
                  <a:cubicBezTo>
                    <a:pt x="1280" y="4"/>
                    <a:pt x="1189" y="1"/>
                    <a:pt x="1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4" name="Google Shape;1474;p5"/>
            <p:cNvSpPr/>
            <p:nvPr/>
          </p:nvSpPr>
          <p:spPr>
            <a:xfrm>
              <a:off x="6771650" y="1692350"/>
              <a:ext cx="62825" cy="24875"/>
            </a:xfrm>
            <a:custGeom>
              <a:avLst/>
              <a:gdLst/>
              <a:ahLst/>
              <a:cxnLst/>
              <a:rect l="l" t="t" r="r" b="b"/>
              <a:pathLst>
                <a:path w="2513" h="995" extrusionOk="0">
                  <a:moveTo>
                    <a:pt x="998" y="1"/>
                  </a:moveTo>
                  <a:cubicBezTo>
                    <a:pt x="898" y="1"/>
                    <a:pt x="799" y="6"/>
                    <a:pt x="700" y="18"/>
                  </a:cubicBezTo>
                  <a:cubicBezTo>
                    <a:pt x="1225" y="55"/>
                    <a:pt x="1675" y="205"/>
                    <a:pt x="2112" y="455"/>
                  </a:cubicBezTo>
                  <a:cubicBezTo>
                    <a:pt x="2112" y="455"/>
                    <a:pt x="2125" y="455"/>
                    <a:pt x="2125" y="468"/>
                  </a:cubicBezTo>
                  <a:cubicBezTo>
                    <a:pt x="2075" y="443"/>
                    <a:pt x="2025" y="430"/>
                    <a:pt x="1975" y="405"/>
                  </a:cubicBezTo>
                  <a:cubicBezTo>
                    <a:pt x="1605" y="278"/>
                    <a:pt x="1212" y="197"/>
                    <a:pt x="814" y="197"/>
                  </a:cubicBezTo>
                  <a:cubicBezTo>
                    <a:pt x="701" y="197"/>
                    <a:pt x="588" y="204"/>
                    <a:pt x="475" y="218"/>
                  </a:cubicBezTo>
                  <a:cubicBezTo>
                    <a:pt x="1038" y="230"/>
                    <a:pt x="1513" y="405"/>
                    <a:pt x="1937" y="580"/>
                  </a:cubicBezTo>
                  <a:cubicBezTo>
                    <a:pt x="1800" y="543"/>
                    <a:pt x="1662" y="493"/>
                    <a:pt x="1525" y="468"/>
                  </a:cubicBezTo>
                  <a:cubicBezTo>
                    <a:pt x="1123" y="377"/>
                    <a:pt x="713" y="335"/>
                    <a:pt x="302" y="335"/>
                  </a:cubicBezTo>
                  <a:cubicBezTo>
                    <a:pt x="201" y="335"/>
                    <a:pt x="101" y="338"/>
                    <a:pt x="0" y="343"/>
                  </a:cubicBezTo>
                  <a:cubicBezTo>
                    <a:pt x="538" y="380"/>
                    <a:pt x="1250" y="505"/>
                    <a:pt x="1687" y="680"/>
                  </a:cubicBezTo>
                  <a:cubicBezTo>
                    <a:pt x="1825" y="730"/>
                    <a:pt x="2037" y="830"/>
                    <a:pt x="2225" y="930"/>
                  </a:cubicBezTo>
                  <a:cubicBezTo>
                    <a:pt x="2281" y="952"/>
                    <a:pt x="2326" y="994"/>
                    <a:pt x="2389" y="994"/>
                  </a:cubicBezTo>
                  <a:cubicBezTo>
                    <a:pt x="2396" y="994"/>
                    <a:pt x="2404" y="994"/>
                    <a:pt x="2412" y="992"/>
                  </a:cubicBezTo>
                  <a:cubicBezTo>
                    <a:pt x="2512" y="967"/>
                    <a:pt x="2512" y="830"/>
                    <a:pt x="2425" y="793"/>
                  </a:cubicBezTo>
                  <a:cubicBezTo>
                    <a:pt x="2362" y="755"/>
                    <a:pt x="2287" y="718"/>
                    <a:pt x="2212" y="693"/>
                  </a:cubicBezTo>
                  <a:cubicBezTo>
                    <a:pt x="2275" y="680"/>
                    <a:pt x="2312" y="593"/>
                    <a:pt x="2275" y="543"/>
                  </a:cubicBezTo>
                  <a:cubicBezTo>
                    <a:pt x="2250" y="518"/>
                    <a:pt x="2225" y="505"/>
                    <a:pt x="2187" y="493"/>
                  </a:cubicBezTo>
                  <a:lnTo>
                    <a:pt x="2187" y="493"/>
                  </a:lnTo>
                  <a:cubicBezTo>
                    <a:pt x="2194" y="494"/>
                    <a:pt x="2200" y="495"/>
                    <a:pt x="2207" y="495"/>
                  </a:cubicBezTo>
                  <a:cubicBezTo>
                    <a:pt x="2262" y="495"/>
                    <a:pt x="2310" y="447"/>
                    <a:pt x="2287" y="380"/>
                  </a:cubicBezTo>
                  <a:cubicBezTo>
                    <a:pt x="2225" y="280"/>
                    <a:pt x="2100" y="255"/>
                    <a:pt x="2012" y="193"/>
                  </a:cubicBezTo>
                  <a:cubicBezTo>
                    <a:pt x="1693" y="67"/>
                    <a:pt x="1343" y="1"/>
                    <a:pt x="9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5" name="Google Shape;1475;p5"/>
            <p:cNvSpPr/>
            <p:nvPr/>
          </p:nvSpPr>
          <p:spPr>
            <a:xfrm>
              <a:off x="6798525" y="1688000"/>
              <a:ext cx="29800" cy="9825"/>
            </a:xfrm>
            <a:custGeom>
              <a:avLst/>
              <a:gdLst/>
              <a:ahLst/>
              <a:cxnLst/>
              <a:rect l="l" t="t" r="r" b="b"/>
              <a:pathLst>
                <a:path w="1192" h="393" extrusionOk="0">
                  <a:moveTo>
                    <a:pt x="116" y="0"/>
                  </a:moveTo>
                  <a:cubicBezTo>
                    <a:pt x="78" y="0"/>
                    <a:pt x="39" y="2"/>
                    <a:pt x="0" y="4"/>
                  </a:cubicBezTo>
                  <a:cubicBezTo>
                    <a:pt x="400" y="42"/>
                    <a:pt x="712" y="192"/>
                    <a:pt x="1062" y="367"/>
                  </a:cubicBezTo>
                  <a:cubicBezTo>
                    <a:pt x="1075" y="384"/>
                    <a:pt x="1095" y="392"/>
                    <a:pt x="1115" y="392"/>
                  </a:cubicBezTo>
                  <a:cubicBezTo>
                    <a:pt x="1154" y="392"/>
                    <a:pt x="1191" y="362"/>
                    <a:pt x="1175" y="304"/>
                  </a:cubicBezTo>
                  <a:cubicBezTo>
                    <a:pt x="1162" y="267"/>
                    <a:pt x="1112" y="242"/>
                    <a:pt x="1075" y="229"/>
                  </a:cubicBezTo>
                  <a:cubicBezTo>
                    <a:pt x="783" y="95"/>
                    <a:pt x="452" y="0"/>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6" name="Google Shape;1476;p5"/>
            <p:cNvSpPr/>
            <p:nvPr/>
          </p:nvSpPr>
          <p:spPr>
            <a:xfrm>
              <a:off x="6801025" y="1683100"/>
              <a:ext cx="24575" cy="7250"/>
            </a:xfrm>
            <a:custGeom>
              <a:avLst/>
              <a:gdLst/>
              <a:ahLst/>
              <a:cxnLst/>
              <a:rect l="l" t="t" r="r" b="b"/>
              <a:pathLst>
                <a:path w="983" h="290" extrusionOk="0">
                  <a:moveTo>
                    <a:pt x="0" y="0"/>
                  </a:moveTo>
                  <a:cubicBezTo>
                    <a:pt x="325" y="50"/>
                    <a:pt x="575" y="150"/>
                    <a:pt x="837" y="263"/>
                  </a:cubicBezTo>
                  <a:cubicBezTo>
                    <a:pt x="865" y="282"/>
                    <a:pt x="889" y="290"/>
                    <a:pt x="908" y="290"/>
                  </a:cubicBezTo>
                  <a:cubicBezTo>
                    <a:pt x="975" y="290"/>
                    <a:pt x="982" y="192"/>
                    <a:pt x="875" y="163"/>
                  </a:cubicBezTo>
                  <a:cubicBezTo>
                    <a:pt x="600" y="50"/>
                    <a:pt x="30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 name="Google Shape;1477;p5"/>
            <p:cNvSpPr/>
            <p:nvPr/>
          </p:nvSpPr>
          <p:spPr>
            <a:xfrm>
              <a:off x="6785700" y="1674725"/>
              <a:ext cx="41575" cy="10900"/>
            </a:xfrm>
            <a:custGeom>
              <a:avLst/>
              <a:gdLst/>
              <a:ahLst/>
              <a:cxnLst/>
              <a:rect l="l" t="t" r="r" b="b"/>
              <a:pathLst>
                <a:path w="1663" h="436" extrusionOk="0">
                  <a:moveTo>
                    <a:pt x="609" y="1"/>
                  </a:moveTo>
                  <a:cubicBezTo>
                    <a:pt x="402" y="1"/>
                    <a:pt x="195" y="36"/>
                    <a:pt x="1" y="110"/>
                  </a:cubicBezTo>
                  <a:cubicBezTo>
                    <a:pt x="130" y="83"/>
                    <a:pt x="255" y="71"/>
                    <a:pt x="375" y="71"/>
                  </a:cubicBezTo>
                  <a:cubicBezTo>
                    <a:pt x="756" y="71"/>
                    <a:pt x="1099" y="196"/>
                    <a:pt x="1450" y="385"/>
                  </a:cubicBezTo>
                  <a:cubicBezTo>
                    <a:pt x="1488" y="398"/>
                    <a:pt x="1538" y="435"/>
                    <a:pt x="1575" y="435"/>
                  </a:cubicBezTo>
                  <a:cubicBezTo>
                    <a:pt x="1625" y="435"/>
                    <a:pt x="1663" y="385"/>
                    <a:pt x="1650" y="335"/>
                  </a:cubicBezTo>
                  <a:cubicBezTo>
                    <a:pt x="1625" y="285"/>
                    <a:pt x="1588" y="273"/>
                    <a:pt x="1513" y="223"/>
                  </a:cubicBezTo>
                  <a:cubicBezTo>
                    <a:pt x="1235" y="80"/>
                    <a:pt x="921"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8" name="Google Shape;1478;p5"/>
            <p:cNvSpPr/>
            <p:nvPr/>
          </p:nvSpPr>
          <p:spPr>
            <a:xfrm>
              <a:off x="6798525" y="1670125"/>
              <a:ext cx="26250" cy="7850"/>
            </a:xfrm>
            <a:custGeom>
              <a:avLst/>
              <a:gdLst/>
              <a:ahLst/>
              <a:cxnLst/>
              <a:rect l="l" t="t" r="r" b="b"/>
              <a:pathLst>
                <a:path w="1050" h="314" extrusionOk="0">
                  <a:moveTo>
                    <a:pt x="238" y="1"/>
                  </a:moveTo>
                  <a:cubicBezTo>
                    <a:pt x="158" y="1"/>
                    <a:pt x="78" y="7"/>
                    <a:pt x="0" y="19"/>
                  </a:cubicBezTo>
                  <a:cubicBezTo>
                    <a:pt x="16" y="19"/>
                    <a:pt x="31" y="18"/>
                    <a:pt x="46" y="18"/>
                  </a:cubicBezTo>
                  <a:cubicBezTo>
                    <a:pt x="270" y="18"/>
                    <a:pt x="500" y="99"/>
                    <a:pt x="675" y="169"/>
                  </a:cubicBezTo>
                  <a:cubicBezTo>
                    <a:pt x="750" y="207"/>
                    <a:pt x="825" y="244"/>
                    <a:pt x="887" y="282"/>
                  </a:cubicBezTo>
                  <a:cubicBezTo>
                    <a:pt x="911" y="298"/>
                    <a:pt x="940" y="313"/>
                    <a:pt x="964" y="313"/>
                  </a:cubicBezTo>
                  <a:cubicBezTo>
                    <a:pt x="978" y="313"/>
                    <a:pt x="991" y="308"/>
                    <a:pt x="1000" y="294"/>
                  </a:cubicBezTo>
                  <a:cubicBezTo>
                    <a:pt x="1050" y="232"/>
                    <a:pt x="975" y="194"/>
                    <a:pt x="925" y="169"/>
                  </a:cubicBezTo>
                  <a:cubicBezTo>
                    <a:pt x="719" y="57"/>
                    <a:pt x="477" y="1"/>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 name="Google Shape;1479;p5"/>
            <p:cNvSpPr/>
            <p:nvPr/>
          </p:nvSpPr>
          <p:spPr>
            <a:xfrm>
              <a:off x="6795700" y="1665550"/>
              <a:ext cx="31900" cy="10075"/>
            </a:xfrm>
            <a:custGeom>
              <a:avLst/>
              <a:gdLst/>
              <a:ahLst/>
              <a:cxnLst/>
              <a:rect l="l" t="t" r="r" b="b"/>
              <a:pathLst>
                <a:path w="1276" h="403" extrusionOk="0">
                  <a:moveTo>
                    <a:pt x="290" y="1"/>
                  </a:moveTo>
                  <a:cubicBezTo>
                    <a:pt x="194" y="1"/>
                    <a:pt x="97" y="9"/>
                    <a:pt x="1" y="28"/>
                  </a:cubicBezTo>
                  <a:cubicBezTo>
                    <a:pt x="20" y="27"/>
                    <a:pt x="40" y="27"/>
                    <a:pt x="59" y="27"/>
                  </a:cubicBezTo>
                  <a:cubicBezTo>
                    <a:pt x="453" y="27"/>
                    <a:pt x="742" y="149"/>
                    <a:pt x="1088" y="327"/>
                  </a:cubicBezTo>
                  <a:cubicBezTo>
                    <a:pt x="1125" y="352"/>
                    <a:pt x="1163" y="390"/>
                    <a:pt x="1213" y="402"/>
                  </a:cubicBezTo>
                  <a:cubicBezTo>
                    <a:pt x="1250" y="402"/>
                    <a:pt x="1275" y="352"/>
                    <a:pt x="1263" y="315"/>
                  </a:cubicBezTo>
                  <a:cubicBezTo>
                    <a:pt x="1238" y="265"/>
                    <a:pt x="1213" y="265"/>
                    <a:pt x="1150" y="227"/>
                  </a:cubicBezTo>
                  <a:cubicBezTo>
                    <a:pt x="885" y="85"/>
                    <a:pt x="591" y="1"/>
                    <a:pt x="2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0" name="Google Shape;1480;p5"/>
            <p:cNvSpPr/>
            <p:nvPr/>
          </p:nvSpPr>
          <p:spPr>
            <a:xfrm>
              <a:off x="6761350" y="1712000"/>
              <a:ext cx="54250" cy="10875"/>
            </a:xfrm>
            <a:custGeom>
              <a:avLst/>
              <a:gdLst/>
              <a:ahLst/>
              <a:cxnLst/>
              <a:rect l="l" t="t" r="r" b="b"/>
              <a:pathLst>
                <a:path w="2170" h="435" extrusionOk="0">
                  <a:moveTo>
                    <a:pt x="1046" y="1"/>
                  </a:moveTo>
                  <a:cubicBezTo>
                    <a:pt x="921" y="1"/>
                    <a:pt x="797" y="8"/>
                    <a:pt x="675" y="19"/>
                  </a:cubicBezTo>
                  <a:cubicBezTo>
                    <a:pt x="437" y="44"/>
                    <a:pt x="200" y="94"/>
                    <a:pt x="0" y="219"/>
                  </a:cubicBezTo>
                  <a:cubicBezTo>
                    <a:pt x="205" y="127"/>
                    <a:pt x="409" y="119"/>
                    <a:pt x="627" y="119"/>
                  </a:cubicBezTo>
                  <a:cubicBezTo>
                    <a:pt x="676" y="119"/>
                    <a:pt x="725" y="119"/>
                    <a:pt x="775" y="119"/>
                  </a:cubicBezTo>
                  <a:cubicBezTo>
                    <a:pt x="1137" y="131"/>
                    <a:pt x="1625" y="244"/>
                    <a:pt x="1925" y="394"/>
                  </a:cubicBezTo>
                  <a:cubicBezTo>
                    <a:pt x="1960" y="421"/>
                    <a:pt x="2003" y="435"/>
                    <a:pt x="2042" y="435"/>
                  </a:cubicBezTo>
                  <a:cubicBezTo>
                    <a:pt x="2111" y="435"/>
                    <a:pt x="2170" y="390"/>
                    <a:pt x="2162" y="294"/>
                  </a:cubicBezTo>
                  <a:cubicBezTo>
                    <a:pt x="2112" y="194"/>
                    <a:pt x="1975" y="169"/>
                    <a:pt x="1887" y="131"/>
                  </a:cubicBezTo>
                  <a:cubicBezTo>
                    <a:pt x="1618" y="36"/>
                    <a:pt x="1331" y="1"/>
                    <a:pt x="10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1" name="Google Shape;1481;p5"/>
            <p:cNvSpPr/>
            <p:nvPr/>
          </p:nvSpPr>
          <p:spPr>
            <a:xfrm>
              <a:off x="6774450" y="1718850"/>
              <a:ext cx="37750" cy="9600"/>
            </a:xfrm>
            <a:custGeom>
              <a:avLst/>
              <a:gdLst/>
              <a:ahLst/>
              <a:cxnLst/>
              <a:rect l="l" t="t" r="r" b="b"/>
              <a:pathLst>
                <a:path w="1510" h="384" extrusionOk="0">
                  <a:moveTo>
                    <a:pt x="373" y="0"/>
                  </a:moveTo>
                  <a:cubicBezTo>
                    <a:pt x="248" y="0"/>
                    <a:pt x="123" y="10"/>
                    <a:pt x="1" y="32"/>
                  </a:cubicBezTo>
                  <a:cubicBezTo>
                    <a:pt x="17" y="32"/>
                    <a:pt x="33" y="32"/>
                    <a:pt x="49" y="32"/>
                  </a:cubicBezTo>
                  <a:cubicBezTo>
                    <a:pt x="511" y="32"/>
                    <a:pt x="1012" y="200"/>
                    <a:pt x="1326" y="357"/>
                  </a:cubicBezTo>
                  <a:cubicBezTo>
                    <a:pt x="1344" y="376"/>
                    <a:pt x="1366" y="384"/>
                    <a:pt x="1387" y="384"/>
                  </a:cubicBezTo>
                  <a:cubicBezTo>
                    <a:pt x="1451" y="384"/>
                    <a:pt x="1510" y="314"/>
                    <a:pt x="1463" y="257"/>
                  </a:cubicBezTo>
                  <a:cubicBezTo>
                    <a:pt x="1401" y="195"/>
                    <a:pt x="1326" y="170"/>
                    <a:pt x="1251" y="145"/>
                  </a:cubicBezTo>
                  <a:cubicBezTo>
                    <a:pt x="969" y="57"/>
                    <a:pt x="670"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2" name="Google Shape;1482;p5"/>
            <p:cNvSpPr/>
            <p:nvPr/>
          </p:nvSpPr>
          <p:spPr>
            <a:xfrm>
              <a:off x="6781325" y="1725250"/>
              <a:ext cx="28475" cy="8475"/>
            </a:xfrm>
            <a:custGeom>
              <a:avLst/>
              <a:gdLst/>
              <a:ahLst/>
              <a:cxnLst/>
              <a:rect l="l" t="t" r="r" b="b"/>
              <a:pathLst>
                <a:path w="1139" h="339" extrusionOk="0">
                  <a:moveTo>
                    <a:pt x="59" y="0"/>
                  </a:moveTo>
                  <a:cubicBezTo>
                    <a:pt x="40" y="0"/>
                    <a:pt x="20" y="1"/>
                    <a:pt x="1" y="1"/>
                  </a:cubicBezTo>
                  <a:cubicBezTo>
                    <a:pt x="301" y="26"/>
                    <a:pt x="838" y="276"/>
                    <a:pt x="938" y="301"/>
                  </a:cubicBezTo>
                  <a:cubicBezTo>
                    <a:pt x="963" y="314"/>
                    <a:pt x="1001" y="339"/>
                    <a:pt x="1038" y="339"/>
                  </a:cubicBezTo>
                  <a:cubicBezTo>
                    <a:pt x="1138" y="326"/>
                    <a:pt x="1088" y="226"/>
                    <a:pt x="1013" y="201"/>
                  </a:cubicBezTo>
                  <a:cubicBezTo>
                    <a:pt x="766" y="95"/>
                    <a:pt x="385"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3" name="Google Shape;1483;p5"/>
            <p:cNvSpPr/>
            <p:nvPr/>
          </p:nvSpPr>
          <p:spPr>
            <a:xfrm>
              <a:off x="6783200" y="1730900"/>
              <a:ext cx="16900" cy="7200"/>
            </a:xfrm>
            <a:custGeom>
              <a:avLst/>
              <a:gdLst/>
              <a:ahLst/>
              <a:cxnLst/>
              <a:rect l="l" t="t" r="r" b="b"/>
              <a:pathLst>
                <a:path w="676" h="288" extrusionOk="0">
                  <a:moveTo>
                    <a:pt x="1" y="0"/>
                  </a:moveTo>
                  <a:lnTo>
                    <a:pt x="1" y="0"/>
                  </a:lnTo>
                  <a:cubicBezTo>
                    <a:pt x="188" y="50"/>
                    <a:pt x="363" y="163"/>
                    <a:pt x="538" y="250"/>
                  </a:cubicBezTo>
                  <a:cubicBezTo>
                    <a:pt x="576" y="263"/>
                    <a:pt x="588" y="288"/>
                    <a:pt x="626" y="288"/>
                  </a:cubicBezTo>
                  <a:cubicBezTo>
                    <a:pt x="651" y="288"/>
                    <a:pt x="676" y="250"/>
                    <a:pt x="651" y="225"/>
                  </a:cubicBezTo>
                  <a:cubicBezTo>
                    <a:pt x="451" y="113"/>
                    <a:pt x="226"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4" name="Google Shape;1484;p5"/>
            <p:cNvSpPr/>
            <p:nvPr/>
          </p:nvSpPr>
          <p:spPr>
            <a:xfrm>
              <a:off x="6782275" y="1738700"/>
              <a:ext cx="17050" cy="5350"/>
            </a:xfrm>
            <a:custGeom>
              <a:avLst/>
              <a:gdLst/>
              <a:ahLst/>
              <a:cxnLst/>
              <a:rect l="l" t="t" r="r" b="b"/>
              <a:pathLst>
                <a:path w="682" h="214" extrusionOk="0">
                  <a:moveTo>
                    <a:pt x="6" y="0"/>
                  </a:moveTo>
                  <a:cubicBezTo>
                    <a:pt x="4" y="0"/>
                    <a:pt x="2" y="0"/>
                    <a:pt x="0" y="1"/>
                  </a:cubicBezTo>
                  <a:cubicBezTo>
                    <a:pt x="163" y="51"/>
                    <a:pt x="313" y="138"/>
                    <a:pt x="475" y="213"/>
                  </a:cubicBezTo>
                  <a:cubicBezTo>
                    <a:pt x="681" y="189"/>
                    <a:pt x="88"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5" name="Google Shape;1485;p5"/>
            <p:cNvSpPr/>
            <p:nvPr/>
          </p:nvSpPr>
          <p:spPr>
            <a:xfrm>
              <a:off x="6762600" y="1738075"/>
              <a:ext cx="35500" cy="16575"/>
            </a:xfrm>
            <a:custGeom>
              <a:avLst/>
              <a:gdLst/>
              <a:ahLst/>
              <a:cxnLst/>
              <a:rect l="l" t="t" r="r" b="b"/>
              <a:pathLst>
                <a:path w="1420" h="663" extrusionOk="0">
                  <a:moveTo>
                    <a:pt x="0" y="1"/>
                  </a:moveTo>
                  <a:lnTo>
                    <a:pt x="0" y="1"/>
                  </a:lnTo>
                  <a:cubicBezTo>
                    <a:pt x="400" y="213"/>
                    <a:pt x="812" y="438"/>
                    <a:pt x="1237" y="626"/>
                  </a:cubicBezTo>
                  <a:cubicBezTo>
                    <a:pt x="1265" y="648"/>
                    <a:pt x="1304" y="662"/>
                    <a:pt x="1339" y="662"/>
                  </a:cubicBezTo>
                  <a:cubicBezTo>
                    <a:pt x="1383" y="662"/>
                    <a:pt x="1419" y="639"/>
                    <a:pt x="1412" y="576"/>
                  </a:cubicBezTo>
                  <a:cubicBezTo>
                    <a:pt x="1337" y="476"/>
                    <a:pt x="1187" y="463"/>
                    <a:pt x="1087" y="401"/>
                  </a:cubicBezTo>
                  <a:cubicBezTo>
                    <a:pt x="737" y="276"/>
                    <a:pt x="375" y="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6" name="Google Shape;1486;p5"/>
            <p:cNvSpPr/>
            <p:nvPr/>
          </p:nvSpPr>
          <p:spPr>
            <a:xfrm>
              <a:off x="6765700" y="1744950"/>
              <a:ext cx="25375" cy="14575"/>
            </a:xfrm>
            <a:custGeom>
              <a:avLst/>
              <a:gdLst/>
              <a:ahLst/>
              <a:cxnLst/>
              <a:rect l="l" t="t" r="r" b="b"/>
              <a:pathLst>
                <a:path w="1015" h="583" extrusionOk="0">
                  <a:moveTo>
                    <a:pt x="1" y="1"/>
                  </a:moveTo>
                  <a:cubicBezTo>
                    <a:pt x="51" y="61"/>
                    <a:pt x="781" y="582"/>
                    <a:pt x="960" y="582"/>
                  </a:cubicBezTo>
                  <a:cubicBezTo>
                    <a:pt x="1004" y="582"/>
                    <a:pt x="1015" y="551"/>
                    <a:pt x="976" y="476"/>
                  </a:cubicBezTo>
                  <a:cubicBezTo>
                    <a:pt x="651" y="301"/>
                    <a:pt x="313"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7" name="Google Shape;1487;p5"/>
            <p:cNvSpPr/>
            <p:nvPr/>
          </p:nvSpPr>
          <p:spPr>
            <a:xfrm>
              <a:off x="6770400" y="1754025"/>
              <a:ext cx="13450" cy="9825"/>
            </a:xfrm>
            <a:custGeom>
              <a:avLst/>
              <a:gdLst/>
              <a:ahLst/>
              <a:cxnLst/>
              <a:rect l="l" t="t" r="r" b="b"/>
              <a:pathLst>
                <a:path w="538" h="393" extrusionOk="0">
                  <a:moveTo>
                    <a:pt x="0" y="0"/>
                  </a:moveTo>
                  <a:cubicBezTo>
                    <a:pt x="138" y="163"/>
                    <a:pt x="300" y="287"/>
                    <a:pt x="475" y="387"/>
                  </a:cubicBezTo>
                  <a:cubicBezTo>
                    <a:pt x="482" y="391"/>
                    <a:pt x="489" y="392"/>
                    <a:pt x="495" y="392"/>
                  </a:cubicBezTo>
                  <a:cubicBezTo>
                    <a:pt x="513" y="392"/>
                    <a:pt x="529" y="381"/>
                    <a:pt x="538" y="362"/>
                  </a:cubicBezTo>
                  <a:cubicBezTo>
                    <a:pt x="538" y="337"/>
                    <a:pt x="500" y="325"/>
                    <a:pt x="488" y="312"/>
                  </a:cubicBezTo>
                  <a:cubicBezTo>
                    <a:pt x="325" y="213"/>
                    <a:pt x="150"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 name="Google Shape;1488;p5"/>
            <p:cNvSpPr/>
            <p:nvPr/>
          </p:nvSpPr>
          <p:spPr>
            <a:xfrm>
              <a:off x="6767900" y="1764325"/>
              <a:ext cx="12125" cy="7325"/>
            </a:xfrm>
            <a:custGeom>
              <a:avLst/>
              <a:gdLst/>
              <a:ahLst/>
              <a:cxnLst/>
              <a:rect l="l" t="t" r="r" b="b"/>
              <a:pathLst>
                <a:path w="485" h="293" extrusionOk="0">
                  <a:moveTo>
                    <a:pt x="0" y="0"/>
                  </a:moveTo>
                  <a:lnTo>
                    <a:pt x="0" y="0"/>
                  </a:lnTo>
                  <a:cubicBezTo>
                    <a:pt x="138" y="88"/>
                    <a:pt x="263" y="213"/>
                    <a:pt x="425" y="288"/>
                  </a:cubicBezTo>
                  <a:cubicBezTo>
                    <a:pt x="432" y="291"/>
                    <a:pt x="439" y="293"/>
                    <a:pt x="445" y="293"/>
                  </a:cubicBezTo>
                  <a:cubicBezTo>
                    <a:pt x="466" y="293"/>
                    <a:pt x="485" y="279"/>
                    <a:pt x="475" y="250"/>
                  </a:cubicBezTo>
                  <a:cubicBezTo>
                    <a:pt x="425" y="200"/>
                    <a:pt x="338" y="175"/>
                    <a:pt x="275" y="138"/>
                  </a:cubicBezTo>
                  <a:cubicBezTo>
                    <a:pt x="175" y="100"/>
                    <a:pt x="100" y="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9" name="Google Shape;1489;p5"/>
            <p:cNvSpPr/>
            <p:nvPr/>
          </p:nvSpPr>
          <p:spPr>
            <a:xfrm>
              <a:off x="6765100" y="1771500"/>
              <a:ext cx="5625" cy="3150"/>
            </a:xfrm>
            <a:custGeom>
              <a:avLst/>
              <a:gdLst/>
              <a:ahLst/>
              <a:cxnLst/>
              <a:rect l="l" t="t" r="r" b="b"/>
              <a:pathLst>
                <a:path w="225" h="126" extrusionOk="0">
                  <a:moveTo>
                    <a:pt x="0" y="1"/>
                  </a:moveTo>
                  <a:cubicBezTo>
                    <a:pt x="62" y="51"/>
                    <a:pt x="125" y="101"/>
                    <a:pt x="200" y="126"/>
                  </a:cubicBezTo>
                  <a:cubicBezTo>
                    <a:pt x="212" y="126"/>
                    <a:pt x="225" y="113"/>
                    <a:pt x="212" y="101"/>
                  </a:cubicBezTo>
                  <a:cubicBezTo>
                    <a:pt x="150" y="63"/>
                    <a:pt x="75"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0" name="Google Shape;1490;p5"/>
            <p:cNvSpPr/>
            <p:nvPr/>
          </p:nvSpPr>
          <p:spPr>
            <a:xfrm>
              <a:off x="6816325" y="1878975"/>
              <a:ext cx="43125" cy="36275"/>
            </a:xfrm>
            <a:custGeom>
              <a:avLst/>
              <a:gdLst/>
              <a:ahLst/>
              <a:cxnLst/>
              <a:rect l="l" t="t" r="r" b="b"/>
              <a:pathLst>
                <a:path w="1725" h="1451" extrusionOk="0">
                  <a:moveTo>
                    <a:pt x="0" y="1"/>
                  </a:moveTo>
                  <a:lnTo>
                    <a:pt x="0" y="1"/>
                  </a:lnTo>
                  <a:cubicBezTo>
                    <a:pt x="475" y="488"/>
                    <a:pt x="1050" y="1000"/>
                    <a:pt x="1600" y="1450"/>
                  </a:cubicBezTo>
                  <a:cubicBezTo>
                    <a:pt x="1613" y="1425"/>
                    <a:pt x="1625" y="1413"/>
                    <a:pt x="1650" y="1400"/>
                  </a:cubicBezTo>
                  <a:cubicBezTo>
                    <a:pt x="1675" y="1363"/>
                    <a:pt x="1700" y="1325"/>
                    <a:pt x="1725" y="1275"/>
                  </a:cubicBezTo>
                  <a:cubicBezTo>
                    <a:pt x="1138" y="863"/>
                    <a:pt x="563" y="4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1" name="Google Shape;1491;p5"/>
            <p:cNvSpPr/>
            <p:nvPr/>
          </p:nvSpPr>
          <p:spPr>
            <a:xfrm>
              <a:off x="6762275" y="1820550"/>
              <a:ext cx="105000" cy="90325"/>
            </a:xfrm>
            <a:custGeom>
              <a:avLst/>
              <a:gdLst/>
              <a:ahLst/>
              <a:cxnLst/>
              <a:rect l="l" t="t" r="r" b="b"/>
              <a:pathLst>
                <a:path w="4200" h="3613" extrusionOk="0">
                  <a:moveTo>
                    <a:pt x="1" y="1"/>
                  </a:moveTo>
                  <a:lnTo>
                    <a:pt x="1" y="1"/>
                  </a:lnTo>
                  <a:cubicBezTo>
                    <a:pt x="1000" y="263"/>
                    <a:pt x="1913" y="788"/>
                    <a:pt x="2637" y="1438"/>
                  </a:cubicBezTo>
                  <a:cubicBezTo>
                    <a:pt x="2787" y="1563"/>
                    <a:pt x="2912" y="1688"/>
                    <a:pt x="3025" y="1813"/>
                  </a:cubicBezTo>
                  <a:cubicBezTo>
                    <a:pt x="3000" y="1788"/>
                    <a:pt x="2962" y="1763"/>
                    <a:pt x="2937" y="1738"/>
                  </a:cubicBezTo>
                  <a:cubicBezTo>
                    <a:pt x="2175" y="1101"/>
                    <a:pt x="1250" y="651"/>
                    <a:pt x="313" y="351"/>
                  </a:cubicBezTo>
                  <a:lnTo>
                    <a:pt x="313" y="351"/>
                  </a:lnTo>
                  <a:cubicBezTo>
                    <a:pt x="1188" y="738"/>
                    <a:pt x="1963" y="1213"/>
                    <a:pt x="2650" y="1813"/>
                  </a:cubicBezTo>
                  <a:cubicBezTo>
                    <a:pt x="3125" y="2250"/>
                    <a:pt x="3512" y="2775"/>
                    <a:pt x="3912" y="3275"/>
                  </a:cubicBezTo>
                  <a:cubicBezTo>
                    <a:pt x="3625" y="2963"/>
                    <a:pt x="3312" y="2663"/>
                    <a:pt x="2987" y="2375"/>
                  </a:cubicBezTo>
                  <a:cubicBezTo>
                    <a:pt x="2437" y="1875"/>
                    <a:pt x="1788" y="1488"/>
                    <a:pt x="1138" y="1101"/>
                  </a:cubicBezTo>
                  <a:lnTo>
                    <a:pt x="1138" y="1101"/>
                  </a:lnTo>
                  <a:cubicBezTo>
                    <a:pt x="2175" y="1788"/>
                    <a:pt x="3037" y="2700"/>
                    <a:pt x="3887" y="3612"/>
                  </a:cubicBezTo>
                  <a:cubicBezTo>
                    <a:pt x="3974" y="3487"/>
                    <a:pt x="4049" y="3375"/>
                    <a:pt x="4124" y="3250"/>
                  </a:cubicBezTo>
                  <a:cubicBezTo>
                    <a:pt x="4137" y="3212"/>
                    <a:pt x="4162" y="3200"/>
                    <a:pt x="4187" y="3175"/>
                  </a:cubicBezTo>
                  <a:cubicBezTo>
                    <a:pt x="4162" y="3150"/>
                    <a:pt x="4149" y="3125"/>
                    <a:pt x="4137" y="3113"/>
                  </a:cubicBezTo>
                  <a:cubicBezTo>
                    <a:pt x="4174" y="3088"/>
                    <a:pt x="4199" y="3050"/>
                    <a:pt x="4199" y="3000"/>
                  </a:cubicBezTo>
                  <a:cubicBezTo>
                    <a:pt x="3900" y="2438"/>
                    <a:pt x="3500" y="1900"/>
                    <a:pt x="3050" y="1450"/>
                  </a:cubicBezTo>
                  <a:cubicBezTo>
                    <a:pt x="2200" y="701"/>
                    <a:pt x="1125" y="1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2" name="Google Shape;1492;p5"/>
            <p:cNvSpPr/>
            <p:nvPr/>
          </p:nvSpPr>
          <p:spPr>
            <a:xfrm>
              <a:off x="6679475" y="1888975"/>
              <a:ext cx="67825" cy="31275"/>
            </a:xfrm>
            <a:custGeom>
              <a:avLst/>
              <a:gdLst/>
              <a:ahLst/>
              <a:cxnLst/>
              <a:rect l="l" t="t" r="r" b="b"/>
              <a:pathLst>
                <a:path w="2713" h="1251" extrusionOk="0">
                  <a:moveTo>
                    <a:pt x="151" y="1"/>
                  </a:moveTo>
                  <a:cubicBezTo>
                    <a:pt x="63" y="1"/>
                    <a:pt x="1" y="101"/>
                    <a:pt x="38" y="176"/>
                  </a:cubicBezTo>
                  <a:cubicBezTo>
                    <a:pt x="51" y="188"/>
                    <a:pt x="63" y="201"/>
                    <a:pt x="63" y="213"/>
                  </a:cubicBezTo>
                  <a:cubicBezTo>
                    <a:pt x="51" y="238"/>
                    <a:pt x="51" y="263"/>
                    <a:pt x="63" y="288"/>
                  </a:cubicBezTo>
                  <a:cubicBezTo>
                    <a:pt x="163" y="438"/>
                    <a:pt x="326" y="538"/>
                    <a:pt x="476" y="613"/>
                  </a:cubicBezTo>
                  <a:cubicBezTo>
                    <a:pt x="1051" y="925"/>
                    <a:pt x="1688" y="1125"/>
                    <a:pt x="2325" y="1238"/>
                  </a:cubicBezTo>
                  <a:cubicBezTo>
                    <a:pt x="2250" y="1200"/>
                    <a:pt x="2163" y="1175"/>
                    <a:pt x="2075" y="1150"/>
                  </a:cubicBezTo>
                  <a:lnTo>
                    <a:pt x="2075" y="1150"/>
                  </a:lnTo>
                  <a:cubicBezTo>
                    <a:pt x="2288" y="1200"/>
                    <a:pt x="2500" y="1238"/>
                    <a:pt x="2713" y="1250"/>
                  </a:cubicBezTo>
                  <a:cubicBezTo>
                    <a:pt x="2438" y="1213"/>
                    <a:pt x="2225" y="1113"/>
                    <a:pt x="1963" y="1000"/>
                  </a:cubicBezTo>
                  <a:cubicBezTo>
                    <a:pt x="1388" y="763"/>
                    <a:pt x="713" y="426"/>
                    <a:pt x="301" y="88"/>
                  </a:cubicBezTo>
                  <a:cubicBezTo>
                    <a:pt x="263" y="51"/>
                    <a:pt x="213"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3" name="Google Shape;1493;p5"/>
            <p:cNvSpPr/>
            <p:nvPr/>
          </p:nvSpPr>
          <p:spPr>
            <a:xfrm>
              <a:off x="6679475" y="1902100"/>
              <a:ext cx="95000" cy="35650"/>
            </a:xfrm>
            <a:custGeom>
              <a:avLst/>
              <a:gdLst/>
              <a:ahLst/>
              <a:cxnLst/>
              <a:rect l="l" t="t" r="r" b="b"/>
              <a:pathLst>
                <a:path w="3800" h="1426" extrusionOk="0">
                  <a:moveTo>
                    <a:pt x="1" y="0"/>
                  </a:moveTo>
                  <a:lnTo>
                    <a:pt x="1" y="0"/>
                  </a:lnTo>
                  <a:cubicBezTo>
                    <a:pt x="751" y="513"/>
                    <a:pt x="1575" y="925"/>
                    <a:pt x="2425" y="1225"/>
                  </a:cubicBezTo>
                  <a:cubicBezTo>
                    <a:pt x="2663" y="1300"/>
                    <a:pt x="2888" y="1363"/>
                    <a:pt x="3125" y="1425"/>
                  </a:cubicBezTo>
                  <a:cubicBezTo>
                    <a:pt x="3325" y="1363"/>
                    <a:pt x="3537" y="1313"/>
                    <a:pt x="3750" y="1288"/>
                  </a:cubicBezTo>
                  <a:lnTo>
                    <a:pt x="3800" y="1288"/>
                  </a:lnTo>
                  <a:cubicBezTo>
                    <a:pt x="3338" y="1175"/>
                    <a:pt x="2875" y="1075"/>
                    <a:pt x="2413" y="963"/>
                  </a:cubicBezTo>
                  <a:cubicBezTo>
                    <a:pt x="1550" y="713"/>
                    <a:pt x="801" y="4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4" name="Google Shape;1494;p5"/>
            <p:cNvSpPr/>
            <p:nvPr/>
          </p:nvSpPr>
          <p:spPr>
            <a:xfrm>
              <a:off x="6662625" y="1897725"/>
              <a:ext cx="78425" cy="41275"/>
            </a:xfrm>
            <a:custGeom>
              <a:avLst/>
              <a:gdLst/>
              <a:ahLst/>
              <a:cxnLst/>
              <a:rect l="l" t="t" r="r" b="b"/>
              <a:pathLst>
                <a:path w="3137" h="1651" extrusionOk="0">
                  <a:moveTo>
                    <a:pt x="0" y="1"/>
                  </a:moveTo>
                  <a:cubicBezTo>
                    <a:pt x="612" y="513"/>
                    <a:pt x="1300" y="938"/>
                    <a:pt x="2000" y="1338"/>
                  </a:cubicBezTo>
                  <a:cubicBezTo>
                    <a:pt x="2274" y="1363"/>
                    <a:pt x="2537" y="1463"/>
                    <a:pt x="2749" y="1650"/>
                  </a:cubicBezTo>
                  <a:lnTo>
                    <a:pt x="2762" y="1650"/>
                  </a:lnTo>
                  <a:cubicBezTo>
                    <a:pt x="2887" y="1650"/>
                    <a:pt x="3012" y="1650"/>
                    <a:pt x="3137" y="1638"/>
                  </a:cubicBezTo>
                  <a:cubicBezTo>
                    <a:pt x="2062" y="1138"/>
                    <a:pt x="975" y="6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5" name="Google Shape;1495;p5"/>
            <p:cNvSpPr/>
            <p:nvPr/>
          </p:nvSpPr>
          <p:spPr>
            <a:xfrm>
              <a:off x="6650750" y="1895225"/>
              <a:ext cx="54700" cy="36575"/>
            </a:xfrm>
            <a:custGeom>
              <a:avLst/>
              <a:gdLst/>
              <a:ahLst/>
              <a:cxnLst/>
              <a:rect l="l" t="t" r="r" b="b"/>
              <a:pathLst>
                <a:path w="2188" h="1463" extrusionOk="0">
                  <a:moveTo>
                    <a:pt x="0" y="1"/>
                  </a:moveTo>
                  <a:lnTo>
                    <a:pt x="0" y="1"/>
                  </a:lnTo>
                  <a:cubicBezTo>
                    <a:pt x="575" y="538"/>
                    <a:pt x="1175" y="1038"/>
                    <a:pt x="1825" y="1463"/>
                  </a:cubicBezTo>
                  <a:cubicBezTo>
                    <a:pt x="1950" y="1450"/>
                    <a:pt x="2075" y="1425"/>
                    <a:pt x="2187" y="1425"/>
                  </a:cubicBezTo>
                  <a:cubicBezTo>
                    <a:pt x="1412" y="1013"/>
                    <a:pt x="675" y="5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6" name="Google Shape;1496;p5"/>
            <p:cNvSpPr/>
            <p:nvPr/>
          </p:nvSpPr>
          <p:spPr>
            <a:xfrm>
              <a:off x="6651675" y="1908025"/>
              <a:ext cx="40025" cy="26900"/>
            </a:xfrm>
            <a:custGeom>
              <a:avLst/>
              <a:gdLst/>
              <a:ahLst/>
              <a:cxnLst/>
              <a:rect l="l" t="t" r="r" b="b"/>
              <a:pathLst>
                <a:path w="1601" h="1076" extrusionOk="0">
                  <a:moveTo>
                    <a:pt x="1" y="1"/>
                  </a:moveTo>
                  <a:lnTo>
                    <a:pt x="1" y="1"/>
                  </a:lnTo>
                  <a:cubicBezTo>
                    <a:pt x="451" y="363"/>
                    <a:pt x="900" y="726"/>
                    <a:pt x="1363" y="1076"/>
                  </a:cubicBezTo>
                  <a:cubicBezTo>
                    <a:pt x="1438" y="1051"/>
                    <a:pt x="1513" y="1026"/>
                    <a:pt x="1600" y="1001"/>
                  </a:cubicBezTo>
                  <a:cubicBezTo>
                    <a:pt x="1063" y="676"/>
                    <a:pt x="526" y="3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7" name="Google Shape;1497;p5"/>
            <p:cNvSpPr/>
            <p:nvPr/>
          </p:nvSpPr>
          <p:spPr>
            <a:xfrm>
              <a:off x="6650750" y="1913025"/>
              <a:ext cx="30000" cy="25975"/>
            </a:xfrm>
            <a:custGeom>
              <a:avLst/>
              <a:gdLst/>
              <a:ahLst/>
              <a:cxnLst/>
              <a:rect l="l" t="t" r="r" b="b"/>
              <a:pathLst>
                <a:path w="1200" h="1039" extrusionOk="0">
                  <a:moveTo>
                    <a:pt x="0" y="1"/>
                  </a:moveTo>
                  <a:lnTo>
                    <a:pt x="0" y="1"/>
                  </a:lnTo>
                  <a:cubicBezTo>
                    <a:pt x="300" y="363"/>
                    <a:pt x="650" y="713"/>
                    <a:pt x="1012" y="1038"/>
                  </a:cubicBezTo>
                  <a:lnTo>
                    <a:pt x="1037" y="1038"/>
                  </a:lnTo>
                  <a:cubicBezTo>
                    <a:pt x="1100" y="1001"/>
                    <a:pt x="1150" y="976"/>
                    <a:pt x="1200" y="951"/>
                  </a:cubicBezTo>
                  <a:cubicBezTo>
                    <a:pt x="800" y="663"/>
                    <a:pt x="400" y="3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8" name="Google Shape;1498;p5"/>
            <p:cNvSpPr/>
            <p:nvPr/>
          </p:nvSpPr>
          <p:spPr>
            <a:xfrm>
              <a:off x="6648250" y="1921475"/>
              <a:ext cx="20625" cy="23150"/>
            </a:xfrm>
            <a:custGeom>
              <a:avLst/>
              <a:gdLst/>
              <a:ahLst/>
              <a:cxnLst/>
              <a:rect l="l" t="t" r="r" b="b"/>
              <a:pathLst>
                <a:path w="825" h="926" extrusionOk="0">
                  <a:moveTo>
                    <a:pt x="0" y="0"/>
                  </a:moveTo>
                  <a:lnTo>
                    <a:pt x="0" y="0"/>
                  </a:lnTo>
                  <a:cubicBezTo>
                    <a:pt x="188" y="338"/>
                    <a:pt x="438" y="638"/>
                    <a:pt x="700" y="925"/>
                  </a:cubicBezTo>
                  <a:cubicBezTo>
                    <a:pt x="713" y="913"/>
                    <a:pt x="725" y="900"/>
                    <a:pt x="750" y="888"/>
                  </a:cubicBezTo>
                  <a:cubicBezTo>
                    <a:pt x="750" y="888"/>
                    <a:pt x="763" y="875"/>
                    <a:pt x="763" y="875"/>
                  </a:cubicBezTo>
                  <a:cubicBezTo>
                    <a:pt x="775" y="863"/>
                    <a:pt x="800" y="850"/>
                    <a:pt x="813" y="838"/>
                  </a:cubicBezTo>
                  <a:cubicBezTo>
                    <a:pt x="813" y="825"/>
                    <a:pt x="825" y="825"/>
                    <a:pt x="825" y="813"/>
                  </a:cubicBezTo>
                  <a:cubicBezTo>
                    <a:pt x="525" y="563"/>
                    <a:pt x="238" y="3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9" name="Google Shape;1499;p5"/>
            <p:cNvSpPr/>
            <p:nvPr/>
          </p:nvSpPr>
          <p:spPr>
            <a:xfrm>
              <a:off x="6644800" y="1930525"/>
              <a:ext cx="15350" cy="22525"/>
            </a:xfrm>
            <a:custGeom>
              <a:avLst/>
              <a:gdLst/>
              <a:ahLst/>
              <a:cxnLst/>
              <a:rect l="l" t="t" r="r" b="b"/>
              <a:pathLst>
                <a:path w="614" h="901" extrusionOk="0">
                  <a:moveTo>
                    <a:pt x="1" y="1"/>
                  </a:moveTo>
                  <a:lnTo>
                    <a:pt x="1" y="1"/>
                  </a:lnTo>
                  <a:cubicBezTo>
                    <a:pt x="151" y="288"/>
                    <a:pt x="338" y="601"/>
                    <a:pt x="526" y="900"/>
                  </a:cubicBezTo>
                  <a:cubicBezTo>
                    <a:pt x="534" y="892"/>
                    <a:pt x="543" y="883"/>
                    <a:pt x="551" y="871"/>
                  </a:cubicBezTo>
                  <a:lnTo>
                    <a:pt x="551" y="871"/>
                  </a:lnTo>
                  <a:cubicBezTo>
                    <a:pt x="551" y="873"/>
                    <a:pt x="551" y="874"/>
                    <a:pt x="551" y="875"/>
                  </a:cubicBezTo>
                  <a:cubicBezTo>
                    <a:pt x="551" y="875"/>
                    <a:pt x="558" y="860"/>
                    <a:pt x="563" y="851"/>
                  </a:cubicBezTo>
                  <a:lnTo>
                    <a:pt x="563" y="851"/>
                  </a:lnTo>
                  <a:cubicBezTo>
                    <a:pt x="559" y="859"/>
                    <a:pt x="555" y="865"/>
                    <a:pt x="551" y="871"/>
                  </a:cubicBezTo>
                  <a:lnTo>
                    <a:pt x="551" y="871"/>
                  </a:lnTo>
                  <a:cubicBezTo>
                    <a:pt x="553" y="860"/>
                    <a:pt x="563" y="849"/>
                    <a:pt x="563" y="838"/>
                  </a:cubicBezTo>
                  <a:cubicBezTo>
                    <a:pt x="576" y="825"/>
                    <a:pt x="588" y="813"/>
                    <a:pt x="613" y="788"/>
                  </a:cubicBezTo>
                  <a:cubicBezTo>
                    <a:pt x="588" y="763"/>
                    <a:pt x="563" y="738"/>
                    <a:pt x="551" y="713"/>
                  </a:cubicBezTo>
                  <a:cubicBezTo>
                    <a:pt x="413" y="538"/>
                    <a:pt x="188"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0" name="Google Shape;1500;p5"/>
            <p:cNvSpPr/>
            <p:nvPr/>
          </p:nvSpPr>
          <p:spPr>
            <a:xfrm>
              <a:off x="6768825" y="1898350"/>
              <a:ext cx="78775" cy="35025"/>
            </a:xfrm>
            <a:custGeom>
              <a:avLst/>
              <a:gdLst/>
              <a:ahLst/>
              <a:cxnLst/>
              <a:rect l="l" t="t" r="r" b="b"/>
              <a:pathLst>
                <a:path w="3151" h="1401" extrusionOk="0">
                  <a:moveTo>
                    <a:pt x="1" y="1"/>
                  </a:moveTo>
                  <a:cubicBezTo>
                    <a:pt x="1001" y="450"/>
                    <a:pt x="2000" y="875"/>
                    <a:pt x="2913" y="1400"/>
                  </a:cubicBezTo>
                  <a:cubicBezTo>
                    <a:pt x="2963" y="1325"/>
                    <a:pt x="3025" y="1238"/>
                    <a:pt x="3075" y="1150"/>
                  </a:cubicBezTo>
                  <a:cubicBezTo>
                    <a:pt x="3100" y="1125"/>
                    <a:pt x="3125" y="1088"/>
                    <a:pt x="3150" y="1063"/>
                  </a:cubicBezTo>
                  <a:cubicBezTo>
                    <a:pt x="2550" y="650"/>
                    <a:pt x="1888" y="338"/>
                    <a:pt x="1213" y="138"/>
                  </a:cubicBezTo>
                  <a:lnTo>
                    <a:pt x="1213" y="138"/>
                  </a:lnTo>
                  <a:cubicBezTo>
                    <a:pt x="1888" y="425"/>
                    <a:pt x="2463" y="763"/>
                    <a:pt x="3000" y="1163"/>
                  </a:cubicBezTo>
                  <a:cubicBezTo>
                    <a:pt x="2050" y="650"/>
                    <a:pt x="1001" y="3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 name="Google Shape;1501;p5"/>
            <p:cNvSpPr/>
            <p:nvPr/>
          </p:nvSpPr>
          <p:spPr>
            <a:xfrm>
              <a:off x="6701050" y="1887425"/>
              <a:ext cx="139350" cy="57825"/>
            </a:xfrm>
            <a:custGeom>
              <a:avLst/>
              <a:gdLst/>
              <a:ahLst/>
              <a:cxnLst/>
              <a:rect l="l" t="t" r="r" b="b"/>
              <a:pathLst>
                <a:path w="5574" h="2313" extrusionOk="0">
                  <a:moveTo>
                    <a:pt x="0" y="0"/>
                  </a:moveTo>
                  <a:lnTo>
                    <a:pt x="0" y="0"/>
                  </a:lnTo>
                  <a:cubicBezTo>
                    <a:pt x="1250" y="987"/>
                    <a:pt x="3024" y="1337"/>
                    <a:pt x="4349" y="1887"/>
                  </a:cubicBezTo>
                  <a:cubicBezTo>
                    <a:pt x="4649" y="2012"/>
                    <a:pt x="4949" y="2162"/>
                    <a:pt x="5249" y="2312"/>
                  </a:cubicBezTo>
                  <a:cubicBezTo>
                    <a:pt x="5274" y="2287"/>
                    <a:pt x="5299" y="2262"/>
                    <a:pt x="5324" y="2237"/>
                  </a:cubicBezTo>
                  <a:cubicBezTo>
                    <a:pt x="5324" y="2237"/>
                    <a:pt x="5324" y="2225"/>
                    <a:pt x="5336" y="2225"/>
                  </a:cubicBezTo>
                  <a:cubicBezTo>
                    <a:pt x="5399" y="2150"/>
                    <a:pt x="5461" y="2075"/>
                    <a:pt x="5524" y="2000"/>
                  </a:cubicBezTo>
                  <a:cubicBezTo>
                    <a:pt x="5536" y="1975"/>
                    <a:pt x="5561" y="1950"/>
                    <a:pt x="5574" y="1925"/>
                  </a:cubicBezTo>
                  <a:cubicBezTo>
                    <a:pt x="4974" y="1587"/>
                    <a:pt x="4349" y="1300"/>
                    <a:pt x="3687" y="1087"/>
                  </a:cubicBezTo>
                  <a:cubicBezTo>
                    <a:pt x="2924" y="837"/>
                    <a:pt x="2112" y="662"/>
                    <a:pt x="1362" y="338"/>
                  </a:cubicBezTo>
                  <a:lnTo>
                    <a:pt x="1362" y="338"/>
                  </a:lnTo>
                  <a:cubicBezTo>
                    <a:pt x="2375" y="875"/>
                    <a:pt x="3274" y="1100"/>
                    <a:pt x="4174" y="1525"/>
                  </a:cubicBezTo>
                  <a:cubicBezTo>
                    <a:pt x="3812" y="1387"/>
                    <a:pt x="3437" y="1262"/>
                    <a:pt x="3074" y="1150"/>
                  </a:cubicBezTo>
                  <a:cubicBezTo>
                    <a:pt x="1987" y="862"/>
                    <a:pt x="950" y="6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2" name="Google Shape;1502;p5"/>
            <p:cNvSpPr/>
            <p:nvPr/>
          </p:nvSpPr>
          <p:spPr>
            <a:xfrm>
              <a:off x="6811650" y="1898975"/>
              <a:ext cx="41875" cy="24700"/>
            </a:xfrm>
            <a:custGeom>
              <a:avLst/>
              <a:gdLst/>
              <a:ahLst/>
              <a:cxnLst/>
              <a:rect l="l" t="t" r="r" b="b"/>
              <a:pathLst>
                <a:path w="1675" h="988" extrusionOk="0">
                  <a:moveTo>
                    <a:pt x="425" y="1"/>
                  </a:moveTo>
                  <a:lnTo>
                    <a:pt x="425" y="1"/>
                  </a:lnTo>
                  <a:cubicBezTo>
                    <a:pt x="750" y="125"/>
                    <a:pt x="975" y="350"/>
                    <a:pt x="1237" y="550"/>
                  </a:cubicBezTo>
                  <a:cubicBezTo>
                    <a:pt x="1337" y="638"/>
                    <a:pt x="1450" y="725"/>
                    <a:pt x="1550" y="813"/>
                  </a:cubicBezTo>
                  <a:cubicBezTo>
                    <a:pt x="1062" y="500"/>
                    <a:pt x="537" y="238"/>
                    <a:pt x="0" y="26"/>
                  </a:cubicBezTo>
                  <a:lnTo>
                    <a:pt x="0" y="26"/>
                  </a:lnTo>
                  <a:cubicBezTo>
                    <a:pt x="537" y="300"/>
                    <a:pt x="1012" y="625"/>
                    <a:pt x="1475" y="988"/>
                  </a:cubicBezTo>
                  <a:cubicBezTo>
                    <a:pt x="1537" y="900"/>
                    <a:pt x="1612" y="825"/>
                    <a:pt x="1675" y="750"/>
                  </a:cubicBezTo>
                  <a:cubicBezTo>
                    <a:pt x="1637" y="725"/>
                    <a:pt x="1600" y="688"/>
                    <a:pt x="1550" y="663"/>
                  </a:cubicBezTo>
                  <a:cubicBezTo>
                    <a:pt x="1187" y="425"/>
                    <a:pt x="850" y="125"/>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3" name="Google Shape;1503;p5"/>
            <p:cNvSpPr/>
            <p:nvPr/>
          </p:nvSpPr>
          <p:spPr>
            <a:xfrm>
              <a:off x="6560775" y="1859600"/>
              <a:ext cx="73750" cy="107975"/>
            </a:xfrm>
            <a:custGeom>
              <a:avLst/>
              <a:gdLst/>
              <a:ahLst/>
              <a:cxnLst/>
              <a:rect l="l" t="t" r="r" b="b"/>
              <a:pathLst>
                <a:path w="2950" h="4319" extrusionOk="0">
                  <a:moveTo>
                    <a:pt x="150" y="1"/>
                  </a:moveTo>
                  <a:cubicBezTo>
                    <a:pt x="700" y="688"/>
                    <a:pt x="1200" y="1451"/>
                    <a:pt x="1612" y="2200"/>
                  </a:cubicBezTo>
                  <a:cubicBezTo>
                    <a:pt x="1112" y="1601"/>
                    <a:pt x="575" y="1038"/>
                    <a:pt x="0" y="526"/>
                  </a:cubicBezTo>
                  <a:lnTo>
                    <a:pt x="0" y="526"/>
                  </a:lnTo>
                  <a:cubicBezTo>
                    <a:pt x="750" y="1326"/>
                    <a:pt x="1387" y="2288"/>
                    <a:pt x="2000" y="3188"/>
                  </a:cubicBezTo>
                  <a:cubicBezTo>
                    <a:pt x="1400" y="2450"/>
                    <a:pt x="712" y="1650"/>
                    <a:pt x="0" y="926"/>
                  </a:cubicBezTo>
                  <a:lnTo>
                    <a:pt x="0" y="926"/>
                  </a:lnTo>
                  <a:cubicBezTo>
                    <a:pt x="800" y="1925"/>
                    <a:pt x="1475" y="3025"/>
                    <a:pt x="2362" y="3962"/>
                  </a:cubicBezTo>
                  <a:cubicBezTo>
                    <a:pt x="2381" y="3981"/>
                    <a:pt x="2404" y="3990"/>
                    <a:pt x="2427" y="3990"/>
                  </a:cubicBezTo>
                  <a:cubicBezTo>
                    <a:pt x="2464" y="3990"/>
                    <a:pt x="2501" y="3968"/>
                    <a:pt x="2524" y="3937"/>
                  </a:cubicBezTo>
                  <a:cubicBezTo>
                    <a:pt x="2537" y="3975"/>
                    <a:pt x="2562" y="4000"/>
                    <a:pt x="2587" y="4037"/>
                  </a:cubicBezTo>
                  <a:cubicBezTo>
                    <a:pt x="2661" y="4130"/>
                    <a:pt x="2742" y="4319"/>
                    <a:pt x="2835" y="4319"/>
                  </a:cubicBezTo>
                  <a:cubicBezTo>
                    <a:pt x="2867" y="4319"/>
                    <a:pt x="2901" y="4296"/>
                    <a:pt x="2937" y="4237"/>
                  </a:cubicBezTo>
                  <a:cubicBezTo>
                    <a:pt x="2949" y="4125"/>
                    <a:pt x="2849" y="4050"/>
                    <a:pt x="2812" y="3950"/>
                  </a:cubicBezTo>
                  <a:cubicBezTo>
                    <a:pt x="2699" y="3750"/>
                    <a:pt x="2599" y="3575"/>
                    <a:pt x="2487" y="3400"/>
                  </a:cubicBezTo>
                  <a:cubicBezTo>
                    <a:pt x="2412" y="3200"/>
                    <a:pt x="2337" y="2988"/>
                    <a:pt x="2237" y="2788"/>
                  </a:cubicBezTo>
                  <a:cubicBezTo>
                    <a:pt x="1750" y="1713"/>
                    <a:pt x="937" y="85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4" name="Google Shape;1504;p5"/>
            <p:cNvSpPr/>
            <p:nvPr/>
          </p:nvSpPr>
          <p:spPr>
            <a:xfrm>
              <a:off x="6576075" y="1861800"/>
              <a:ext cx="38450" cy="54575"/>
            </a:xfrm>
            <a:custGeom>
              <a:avLst/>
              <a:gdLst/>
              <a:ahLst/>
              <a:cxnLst/>
              <a:rect l="l" t="t" r="r" b="b"/>
              <a:pathLst>
                <a:path w="1538" h="2183" extrusionOk="0">
                  <a:moveTo>
                    <a:pt x="0" y="0"/>
                  </a:moveTo>
                  <a:lnTo>
                    <a:pt x="0" y="0"/>
                  </a:lnTo>
                  <a:cubicBezTo>
                    <a:pt x="600" y="588"/>
                    <a:pt x="1088" y="1525"/>
                    <a:pt x="1300" y="2062"/>
                  </a:cubicBezTo>
                  <a:cubicBezTo>
                    <a:pt x="1315" y="2123"/>
                    <a:pt x="1380" y="2183"/>
                    <a:pt x="1441" y="2183"/>
                  </a:cubicBezTo>
                  <a:cubicBezTo>
                    <a:pt x="1480" y="2183"/>
                    <a:pt x="1518" y="2157"/>
                    <a:pt x="1538" y="2087"/>
                  </a:cubicBezTo>
                  <a:cubicBezTo>
                    <a:pt x="1488" y="1850"/>
                    <a:pt x="1313" y="1550"/>
                    <a:pt x="1150" y="1263"/>
                  </a:cubicBezTo>
                  <a:cubicBezTo>
                    <a:pt x="850" y="788"/>
                    <a:pt x="450"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5" name="Google Shape;1505;p5"/>
            <p:cNvSpPr/>
            <p:nvPr/>
          </p:nvSpPr>
          <p:spPr>
            <a:xfrm>
              <a:off x="6580125" y="1852425"/>
              <a:ext cx="33475" cy="43975"/>
            </a:xfrm>
            <a:custGeom>
              <a:avLst/>
              <a:gdLst/>
              <a:ahLst/>
              <a:cxnLst/>
              <a:rect l="l" t="t" r="r" b="b"/>
              <a:pathLst>
                <a:path w="1339" h="1759" extrusionOk="0">
                  <a:moveTo>
                    <a:pt x="1" y="1"/>
                  </a:moveTo>
                  <a:lnTo>
                    <a:pt x="1" y="1"/>
                  </a:lnTo>
                  <a:cubicBezTo>
                    <a:pt x="538" y="475"/>
                    <a:pt x="988" y="1263"/>
                    <a:pt x="1126" y="1650"/>
                  </a:cubicBezTo>
                  <a:cubicBezTo>
                    <a:pt x="1126" y="1702"/>
                    <a:pt x="1184" y="1759"/>
                    <a:pt x="1241" y="1759"/>
                  </a:cubicBezTo>
                  <a:cubicBezTo>
                    <a:pt x="1280" y="1759"/>
                    <a:pt x="1318" y="1733"/>
                    <a:pt x="1338" y="1663"/>
                  </a:cubicBezTo>
                  <a:cubicBezTo>
                    <a:pt x="1301" y="1475"/>
                    <a:pt x="1151" y="1213"/>
                    <a:pt x="1013" y="988"/>
                  </a:cubicBezTo>
                  <a:cubicBezTo>
                    <a:pt x="738" y="588"/>
                    <a:pt x="388" y="2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6" name="Google Shape;1506;p5"/>
            <p:cNvSpPr/>
            <p:nvPr/>
          </p:nvSpPr>
          <p:spPr>
            <a:xfrm>
              <a:off x="6593250" y="1856800"/>
              <a:ext cx="22525" cy="23475"/>
            </a:xfrm>
            <a:custGeom>
              <a:avLst/>
              <a:gdLst/>
              <a:ahLst/>
              <a:cxnLst/>
              <a:rect l="l" t="t" r="r" b="b"/>
              <a:pathLst>
                <a:path w="901" h="939" extrusionOk="0">
                  <a:moveTo>
                    <a:pt x="1" y="0"/>
                  </a:moveTo>
                  <a:cubicBezTo>
                    <a:pt x="301" y="263"/>
                    <a:pt x="501" y="475"/>
                    <a:pt x="688" y="775"/>
                  </a:cubicBezTo>
                  <a:cubicBezTo>
                    <a:pt x="736" y="823"/>
                    <a:pt x="761" y="939"/>
                    <a:pt x="839" y="939"/>
                  </a:cubicBezTo>
                  <a:cubicBezTo>
                    <a:pt x="842" y="939"/>
                    <a:pt x="846" y="938"/>
                    <a:pt x="851" y="938"/>
                  </a:cubicBezTo>
                  <a:cubicBezTo>
                    <a:pt x="901" y="925"/>
                    <a:pt x="901" y="863"/>
                    <a:pt x="876" y="838"/>
                  </a:cubicBezTo>
                  <a:cubicBezTo>
                    <a:pt x="663" y="488"/>
                    <a:pt x="351"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7" name="Google Shape;1507;p5"/>
            <p:cNvSpPr/>
            <p:nvPr/>
          </p:nvSpPr>
          <p:spPr>
            <a:xfrm>
              <a:off x="6542325" y="1749950"/>
              <a:ext cx="20025" cy="61250"/>
            </a:xfrm>
            <a:custGeom>
              <a:avLst/>
              <a:gdLst/>
              <a:ahLst/>
              <a:cxnLst/>
              <a:rect l="l" t="t" r="r" b="b"/>
              <a:pathLst>
                <a:path w="801" h="2450" extrusionOk="0">
                  <a:moveTo>
                    <a:pt x="263" y="1"/>
                  </a:moveTo>
                  <a:cubicBezTo>
                    <a:pt x="263" y="1"/>
                    <a:pt x="263" y="1"/>
                    <a:pt x="251" y="13"/>
                  </a:cubicBezTo>
                  <a:lnTo>
                    <a:pt x="263" y="13"/>
                  </a:lnTo>
                  <a:cubicBezTo>
                    <a:pt x="388" y="276"/>
                    <a:pt x="501" y="488"/>
                    <a:pt x="551" y="775"/>
                  </a:cubicBezTo>
                  <a:cubicBezTo>
                    <a:pt x="563" y="813"/>
                    <a:pt x="576" y="863"/>
                    <a:pt x="576" y="938"/>
                  </a:cubicBezTo>
                  <a:cubicBezTo>
                    <a:pt x="476" y="675"/>
                    <a:pt x="313" y="438"/>
                    <a:pt x="126" y="251"/>
                  </a:cubicBezTo>
                  <a:lnTo>
                    <a:pt x="113" y="251"/>
                  </a:lnTo>
                  <a:cubicBezTo>
                    <a:pt x="338" y="563"/>
                    <a:pt x="501" y="1038"/>
                    <a:pt x="538" y="1325"/>
                  </a:cubicBezTo>
                  <a:cubicBezTo>
                    <a:pt x="538" y="1350"/>
                    <a:pt x="551" y="1375"/>
                    <a:pt x="551" y="1400"/>
                  </a:cubicBezTo>
                  <a:cubicBezTo>
                    <a:pt x="438" y="1100"/>
                    <a:pt x="263" y="813"/>
                    <a:pt x="38" y="575"/>
                  </a:cubicBezTo>
                  <a:lnTo>
                    <a:pt x="38" y="575"/>
                  </a:lnTo>
                  <a:cubicBezTo>
                    <a:pt x="276" y="875"/>
                    <a:pt x="401" y="1400"/>
                    <a:pt x="463" y="1700"/>
                  </a:cubicBezTo>
                  <a:cubicBezTo>
                    <a:pt x="476" y="1763"/>
                    <a:pt x="488" y="1838"/>
                    <a:pt x="488" y="1900"/>
                  </a:cubicBezTo>
                  <a:cubicBezTo>
                    <a:pt x="388" y="1563"/>
                    <a:pt x="226" y="1250"/>
                    <a:pt x="1" y="988"/>
                  </a:cubicBezTo>
                  <a:lnTo>
                    <a:pt x="1" y="988"/>
                  </a:lnTo>
                  <a:cubicBezTo>
                    <a:pt x="188" y="1288"/>
                    <a:pt x="301" y="1625"/>
                    <a:pt x="388" y="1975"/>
                  </a:cubicBezTo>
                  <a:cubicBezTo>
                    <a:pt x="413" y="2113"/>
                    <a:pt x="426" y="2175"/>
                    <a:pt x="438" y="2312"/>
                  </a:cubicBezTo>
                  <a:cubicBezTo>
                    <a:pt x="451" y="2362"/>
                    <a:pt x="438" y="2450"/>
                    <a:pt x="513" y="2450"/>
                  </a:cubicBezTo>
                  <a:cubicBezTo>
                    <a:pt x="588" y="2437"/>
                    <a:pt x="576" y="2362"/>
                    <a:pt x="563" y="2312"/>
                  </a:cubicBezTo>
                  <a:cubicBezTo>
                    <a:pt x="563" y="2287"/>
                    <a:pt x="563" y="2263"/>
                    <a:pt x="563" y="2238"/>
                  </a:cubicBezTo>
                  <a:cubicBezTo>
                    <a:pt x="572" y="2240"/>
                    <a:pt x="580" y="2241"/>
                    <a:pt x="587" y="2241"/>
                  </a:cubicBezTo>
                  <a:cubicBezTo>
                    <a:pt x="696" y="2241"/>
                    <a:pt x="663" y="1992"/>
                    <a:pt x="663" y="1875"/>
                  </a:cubicBezTo>
                  <a:cubicBezTo>
                    <a:pt x="651" y="1813"/>
                    <a:pt x="651" y="1763"/>
                    <a:pt x="638" y="1700"/>
                  </a:cubicBezTo>
                  <a:cubicBezTo>
                    <a:pt x="663" y="1700"/>
                    <a:pt x="701" y="1688"/>
                    <a:pt x="713" y="1650"/>
                  </a:cubicBezTo>
                  <a:cubicBezTo>
                    <a:pt x="726" y="1613"/>
                    <a:pt x="726" y="1525"/>
                    <a:pt x="726" y="1438"/>
                  </a:cubicBezTo>
                  <a:cubicBezTo>
                    <a:pt x="738" y="1438"/>
                    <a:pt x="763" y="1425"/>
                    <a:pt x="763" y="1400"/>
                  </a:cubicBezTo>
                  <a:cubicBezTo>
                    <a:pt x="788" y="1325"/>
                    <a:pt x="776" y="1175"/>
                    <a:pt x="751" y="1038"/>
                  </a:cubicBezTo>
                  <a:cubicBezTo>
                    <a:pt x="763" y="1038"/>
                    <a:pt x="776" y="1025"/>
                    <a:pt x="788" y="1000"/>
                  </a:cubicBezTo>
                  <a:cubicBezTo>
                    <a:pt x="801" y="900"/>
                    <a:pt x="763" y="800"/>
                    <a:pt x="738" y="700"/>
                  </a:cubicBezTo>
                  <a:cubicBezTo>
                    <a:pt x="651" y="438"/>
                    <a:pt x="476" y="188"/>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 name="Google Shape;1508;p5"/>
            <p:cNvSpPr/>
            <p:nvPr/>
          </p:nvSpPr>
          <p:spPr>
            <a:xfrm>
              <a:off x="6543900" y="1739025"/>
              <a:ext cx="325" cy="325"/>
            </a:xfrm>
            <a:custGeom>
              <a:avLst/>
              <a:gdLst/>
              <a:ahLst/>
              <a:cxnLst/>
              <a:rect l="l" t="t" r="r" b="b"/>
              <a:pathLst>
                <a:path w="13" h="13" extrusionOk="0">
                  <a:moveTo>
                    <a:pt x="13" y="13"/>
                  </a:moveTo>
                  <a:cubicBezTo>
                    <a:pt x="0" y="0"/>
                    <a:pt x="0" y="0"/>
                    <a:pt x="13"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9" name="Google Shape;1509;p5"/>
            <p:cNvSpPr/>
            <p:nvPr/>
          </p:nvSpPr>
          <p:spPr>
            <a:xfrm>
              <a:off x="6495150" y="1666225"/>
              <a:ext cx="56275" cy="75325"/>
            </a:xfrm>
            <a:custGeom>
              <a:avLst/>
              <a:gdLst/>
              <a:ahLst/>
              <a:cxnLst/>
              <a:rect l="l" t="t" r="r" b="b"/>
              <a:pathLst>
                <a:path w="2251" h="3013" extrusionOk="0">
                  <a:moveTo>
                    <a:pt x="1" y="1"/>
                  </a:moveTo>
                  <a:cubicBezTo>
                    <a:pt x="751" y="813"/>
                    <a:pt x="1400" y="1775"/>
                    <a:pt x="1913" y="2812"/>
                  </a:cubicBezTo>
                  <a:cubicBezTo>
                    <a:pt x="1963" y="2925"/>
                    <a:pt x="1938" y="2862"/>
                    <a:pt x="1963" y="2937"/>
                  </a:cubicBezTo>
                  <a:cubicBezTo>
                    <a:pt x="1975" y="2950"/>
                    <a:pt x="2000" y="2987"/>
                    <a:pt x="2025" y="3000"/>
                  </a:cubicBezTo>
                  <a:lnTo>
                    <a:pt x="2038" y="3000"/>
                  </a:lnTo>
                  <a:cubicBezTo>
                    <a:pt x="2052" y="2990"/>
                    <a:pt x="2068" y="2986"/>
                    <a:pt x="2084" y="2986"/>
                  </a:cubicBezTo>
                  <a:cubicBezTo>
                    <a:pt x="2110" y="2986"/>
                    <a:pt x="2135" y="2997"/>
                    <a:pt x="2150" y="3012"/>
                  </a:cubicBezTo>
                  <a:cubicBezTo>
                    <a:pt x="2213" y="2987"/>
                    <a:pt x="2250" y="2937"/>
                    <a:pt x="2250" y="2887"/>
                  </a:cubicBezTo>
                  <a:cubicBezTo>
                    <a:pt x="2225" y="2687"/>
                    <a:pt x="2088" y="2500"/>
                    <a:pt x="2000" y="2312"/>
                  </a:cubicBezTo>
                  <a:cubicBezTo>
                    <a:pt x="1475" y="1438"/>
                    <a:pt x="788" y="6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0" name="Google Shape;1510;p5"/>
            <p:cNvSpPr/>
            <p:nvPr/>
          </p:nvSpPr>
          <p:spPr>
            <a:xfrm>
              <a:off x="6505150" y="1687150"/>
              <a:ext cx="39700" cy="59700"/>
            </a:xfrm>
            <a:custGeom>
              <a:avLst/>
              <a:gdLst/>
              <a:ahLst/>
              <a:cxnLst/>
              <a:rect l="l" t="t" r="r" b="b"/>
              <a:pathLst>
                <a:path w="1588" h="2388" extrusionOk="0">
                  <a:moveTo>
                    <a:pt x="1408" y="2370"/>
                  </a:moveTo>
                  <a:cubicBezTo>
                    <a:pt x="1407" y="2370"/>
                    <a:pt x="1405" y="2371"/>
                    <a:pt x="1402" y="2373"/>
                  </a:cubicBezTo>
                  <a:lnTo>
                    <a:pt x="1402" y="2373"/>
                  </a:lnTo>
                  <a:cubicBezTo>
                    <a:pt x="1408" y="2372"/>
                    <a:pt x="1409" y="2370"/>
                    <a:pt x="1408" y="2370"/>
                  </a:cubicBezTo>
                  <a:close/>
                  <a:moveTo>
                    <a:pt x="1" y="1"/>
                  </a:moveTo>
                  <a:cubicBezTo>
                    <a:pt x="563" y="713"/>
                    <a:pt x="1038" y="1663"/>
                    <a:pt x="1388" y="2388"/>
                  </a:cubicBezTo>
                  <a:cubicBezTo>
                    <a:pt x="1388" y="2388"/>
                    <a:pt x="1388" y="2375"/>
                    <a:pt x="1400" y="2375"/>
                  </a:cubicBezTo>
                  <a:cubicBezTo>
                    <a:pt x="1401" y="2374"/>
                    <a:pt x="1402" y="2374"/>
                    <a:pt x="1402" y="2373"/>
                  </a:cubicBezTo>
                  <a:lnTo>
                    <a:pt x="1402" y="2373"/>
                  </a:lnTo>
                  <a:cubicBezTo>
                    <a:pt x="1399" y="2374"/>
                    <a:pt x="1394" y="2375"/>
                    <a:pt x="1388" y="2375"/>
                  </a:cubicBezTo>
                  <a:cubicBezTo>
                    <a:pt x="1400" y="2375"/>
                    <a:pt x="1400" y="2363"/>
                    <a:pt x="1400" y="2363"/>
                  </a:cubicBezTo>
                  <a:cubicBezTo>
                    <a:pt x="1413" y="2363"/>
                    <a:pt x="1413" y="2350"/>
                    <a:pt x="1413" y="2350"/>
                  </a:cubicBezTo>
                  <a:cubicBezTo>
                    <a:pt x="1438" y="2313"/>
                    <a:pt x="1463" y="2288"/>
                    <a:pt x="1475" y="2263"/>
                  </a:cubicBezTo>
                  <a:cubicBezTo>
                    <a:pt x="1513" y="2225"/>
                    <a:pt x="1550" y="2200"/>
                    <a:pt x="1588" y="2175"/>
                  </a:cubicBezTo>
                  <a:cubicBezTo>
                    <a:pt x="1275" y="1500"/>
                    <a:pt x="626" y="6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1" name="Google Shape;1511;p5"/>
            <p:cNvSpPr/>
            <p:nvPr/>
          </p:nvSpPr>
          <p:spPr>
            <a:xfrm>
              <a:off x="6508275" y="1701850"/>
              <a:ext cx="30325" cy="50000"/>
            </a:xfrm>
            <a:custGeom>
              <a:avLst/>
              <a:gdLst/>
              <a:ahLst/>
              <a:cxnLst/>
              <a:rect l="l" t="t" r="r" b="b"/>
              <a:pathLst>
                <a:path w="1213" h="2000" extrusionOk="0">
                  <a:moveTo>
                    <a:pt x="1" y="0"/>
                  </a:moveTo>
                  <a:lnTo>
                    <a:pt x="1" y="0"/>
                  </a:lnTo>
                  <a:cubicBezTo>
                    <a:pt x="376" y="662"/>
                    <a:pt x="763" y="1350"/>
                    <a:pt x="1013" y="2000"/>
                  </a:cubicBezTo>
                  <a:cubicBezTo>
                    <a:pt x="1025" y="2000"/>
                    <a:pt x="1038" y="1987"/>
                    <a:pt x="1050" y="1987"/>
                  </a:cubicBezTo>
                  <a:lnTo>
                    <a:pt x="1063" y="1987"/>
                  </a:lnTo>
                  <a:cubicBezTo>
                    <a:pt x="1075" y="1975"/>
                    <a:pt x="1088" y="1975"/>
                    <a:pt x="1100" y="1962"/>
                  </a:cubicBezTo>
                  <a:cubicBezTo>
                    <a:pt x="1113" y="1925"/>
                    <a:pt x="1150" y="1887"/>
                    <a:pt x="1175" y="1862"/>
                  </a:cubicBezTo>
                  <a:cubicBezTo>
                    <a:pt x="1188" y="1850"/>
                    <a:pt x="1200" y="1837"/>
                    <a:pt x="1213" y="1825"/>
                  </a:cubicBezTo>
                  <a:cubicBezTo>
                    <a:pt x="925" y="1150"/>
                    <a:pt x="463" y="56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2" name="Google Shape;1512;p5"/>
            <p:cNvSpPr/>
            <p:nvPr/>
          </p:nvSpPr>
          <p:spPr>
            <a:xfrm>
              <a:off x="6503600" y="1709975"/>
              <a:ext cx="27500" cy="46875"/>
            </a:xfrm>
            <a:custGeom>
              <a:avLst/>
              <a:gdLst/>
              <a:ahLst/>
              <a:cxnLst/>
              <a:rect l="l" t="t" r="r" b="b"/>
              <a:pathLst>
                <a:path w="1100" h="1875" extrusionOk="0">
                  <a:moveTo>
                    <a:pt x="100" y="0"/>
                  </a:moveTo>
                  <a:lnTo>
                    <a:pt x="100" y="0"/>
                  </a:lnTo>
                  <a:cubicBezTo>
                    <a:pt x="438" y="612"/>
                    <a:pt x="638" y="1075"/>
                    <a:pt x="850" y="1675"/>
                  </a:cubicBezTo>
                  <a:cubicBezTo>
                    <a:pt x="875" y="1712"/>
                    <a:pt x="888" y="1762"/>
                    <a:pt x="900" y="1800"/>
                  </a:cubicBezTo>
                  <a:cubicBezTo>
                    <a:pt x="688" y="1250"/>
                    <a:pt x="350" y="762"/>
                    <a:pt x="0" y="287"/>
                  </a:cubicBezTo>
                  <a:lnTo>
                    <a:pt x="0" y="287"/>
                  </a:lnTo>
                  <a:cubicBezTo>
                    <a:pt x="288" y="837"/>
                    <a:pt x="525" y="1412"/>
                    <a:pt x="713" y="1875"/>
                  </a:cubicBezTo>
                  <a:cubicBezTo>
                    <a:pt x="713" y="1862"/>
                    <a:pt x="725" y="1862"/>
                    <a:pt x="725" y="1862"/>
                  </a:cubicBezTo>
                  <a:lnTo>
                    <a:pt x="738" y="1862"/>
                  </a:lnTo>
                  <a:cubicBezTo>
                    <a:pt x="763" y="1850"/>
                    <a:pt x="788" y="1837"/>
                    <a:pt x="800" y="1825"/>
                  </a:cubicBezTo>
                  <a:lnTo>
                    <a:pt x="913" y="1825"/>
                  </a:lnTo>
                  <a:cubicBezTo>
                    <a:pt x="938" y="1800"/>
                    <a:pt x="975" y="1787"/>
                    <a:pt x="975" y="1775"/>
                  </a:cubicBezTo>
                  <a:cubicBezTo>
                    <a:pt x="1000" y="1762"/>
                    <a:pt x="1037" y="1750"/>
                    <a:pt x="1062" y="1737"/>
                  </a:cubicBezTo>
                  <a:cubicBezTo>
                    <a:pt x="1075" y="1725"/>
                    <a:pt x="1087" y="1725"/>
                    <a:pt x="1100" y="1712"/>
                  </a:cubicBezTo>
                  <a:cubicBezTo>
                    <a:pt x="888" y="1087"/>
                    <a:pt x="525" y="512"/>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3" name="Google Shape;1513;p5"/>
            <p:cNvSpPr/>
            <p:nvPr/>
          </p:nvSpPr>
          <p:spPr>
            <a:xfrm>
              <a:off x="6501400" y="1726525"/>
              <a:ext cx="14400" cy="27075"/>
            </a:xfrm>
            <a:custGeom>
              <a:avLst/>
              <a:gdLst/>
              <a:ahLst/>
              <a:cxnLst/>
              <a:rect l="l" t="t" r="r" b="b"/>
              <a:pathLst>
                <a:path w="576" h="1083" extrusionOk="0">
                  <a:moveTo>
                    <a:pt x="1" y="0"/>
                  </a:moveTo>
                  <a:cubicBezTo>
                    <a:pt x="201" y="338"/>
                    <a:pt x="288" y="675"/>
                    <a:pt x="451" y="1038"/>
                  </a:cubicBezTo>
                  <a:cubicBezTo>
                    <a:pt x="457" y="1067"/>
                    <a:pt x="483" y="1083"/>
                    <a:pt x="509" y="1083"/>
                  </a:cubicBezTo>
                  <a:cubicBezTo>
                    <a:pt x="539" y="1083"/>
                    <a:pt x="569" y="1064"/>
                    <a:pt x="576" y="1025"/>
                  </a:cubicBezTo>
                  <a:cubicBezTo>
                    <a:pt x="451" y="663"/>
                    <a:pt x="263" y="3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4" name="Google Shape;1514;p5"/>
            <p:cNvSpPr/>
            <p:nvPr/>
          </p:nvSpPr>
          <p:spPr>
            <a:xfrm>
              <a:off x="6512650" y="1752450"/>
              <a:ext cx="25" cy="25"/>
            </a:xfrm>
            <a:custGeom>
              <a:avLst/>
              <a:gdLst/>
              <a:ahLst/>
              <a:cxnLst/>
              <a:rect l="l" t="t" r="r" b="b"/>
              <a:pathLst>
                <a:path w="1" h="1" extrusionOk="0">
                  <a:moveTo>
                    <a:pt x="1" y="1"/>
                  </a:move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5" name="Google Shape;1515;p5"/>
            <p:cNvSpPr/>
            <p:nvPr/>
          </p:nvSpPr>
          <p:spPr>
            <a:xfrm>
              <a:off x="6512650" y="1752450"/>
              <a:ext cx="25" cy="350"/>
            </a:xfrm>
            <a:custGeom>
              <a:avLst/>
              <a:gdLst/>
              <a:ahLst/>
              <a:cxnLst/>
              <a:rect l="l" t="t" r="r" b="b"/>
              <a:pathLst>
                <a:path w="1" h="14" extrusionOk="0">
                  <a:moveTo>
                    <a:pt x="1" y="1"/>
                  </a:moveTo>
                  <a:cubicBezTo>
                    <a:pt x="1" y="1"/>
                    <a:pt x="1" y="1"/>
                    <a:pt x="1" y="1"/>
                  </a:cubicBezTo>
                  <a:cubicBezTo>
                    <a:pt x="1" y="13"/>
                    <a:pt x="1" y="13"/>
                    <a:pt x="1" y="13"/>
                  </a:cubicBez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6" name="Google Shape;1516;p5"/>
            <p:cNvSpPr/>
            <p:nvPr/>
          </p:nvSpPr>
          <p:spPr>
            <a:xfrm>
              <a:off x="6647625" y="1772450"/>
              <a:ext cx="70300" cy="24700"/>
            </a:xfrm>
            <a:custGeom>
              <a:avLst/>
              <a:gdLst/>
              <a:ahLst/>
              <a:cxnLst/>
              <a:rect l="l" t="t" r="r" b="b"/>
              <a:pathLst>
                <a:path w="2812" h="988" extrusionOk="0">
                  <a:moveTo>
                    <a:pt x="0" y="0"/>
                  </a:moveTo>
                  <a:lnTo>
                    <a:pt x="0" y="0"/>
                  </a:lnTo>
                  <a:cubicBezTo>
                    <a:pt x="563" y="113"/>
                    <a:pt x="1125" y="188"/>
                    <a:pt x="1650" y="388"/>
                  </a:cubicBezTo>
                  <a:cubicBezTo>
                    <a:pt x="1875" y="475"/>
                    <a:pt x="2462" y="788"/>
                    <a:pt x="2812" y="988"/>
                  </a:cubicBezTo>
                  <a:cubicBezTo>
                    <a:pt x="2550" y="725"/>
                    <a:pt x="2112" y="363"/>
                    <a:pt x="1700" y="213"/>
                  </a:cubicBezTo>
                  <a:cubicBezTo>
                    <a:pt x="1150" y="13"/>
                    <a:pt x="575" y="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7" name="Google Shape;1517;p5"/>
            <p:cNvSpPr/>
            <p:nvPr/>
          </p:nvSpPr>
          <p:spPr>
            <a:xfrm>
              <a:off x="6670425" y="1768375"/>
              <a:ext cx="36900" cy="14100"/>
            </a:xfrm>
            <a:custGeom>
              <a:avLst/>
              <a:gdLst/>
              <a:ahLst/>
              <a:cxnLst/>
              <a:rect l="l" t="t" r="r" b="b"/>
              <a:pathLst>
                <a:path w="1476" h="564" extrusionOk="0">
                  <a:moveTo>
                    <a:pt x="0" y="1"/>
                  </a:moveTo>
                  <a:lnTo>
                    <a:pt x="0" y="1"/>
                  </a:lnTo>
                  <a:cubicBezTo>
                    <a:pt x="675" y="213"/>
                    <a:pt x="888" y="313"/>
                    <a:pt x="1475" y="563"/>
                  </a:cubicBezTo>
                  <a:cubicBezTo>
                    <a:pt x="1250" y="288"/>
                    <a:pt x="500"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8" name="Google Shape;1518;p5"/>
            <p:cNvSpPr/>
            <p:nvPr/>
          </p:nvSpPr>
          <p:spPr>
            <a:xfrm>
              <a:off x="6680100" y="1765175"/>
              <a:ext cx="19100" cy="5100"/>
            </a:xfrm>
            <a:custGeom>
              <a:avLst/>
              <a:gdLst/>
              <a:ahLst/>
              <a:cxnLst/>
              <a:rect l="l" t="t" r="r" b="b"/>
              <a:pathLst>
                <a:path w="764" h="204" extrusionOk="0">
                  <a:moveTo>
                    <a:pt x="77" y="0"/>
                  </a:moveTo>
                  <a:cubicBezTo>
                    <a:pt x="51" y="0"/>
                    <a:pt x="26" y="2"/>
                    <a:pt x="1" y="4"/>
                  </a:cubicBezTo>
                  <a:cubicBezTo>
                    <a:pt x="263" y="41"/>
                    <a:pt x="501" y="166"/>
                    <a:pt x="763" y="204"/>
                  </a:cubicBezTo>
                  <a:cubicBezTo>
                    <a:pt x="571" y="102"/>
                    <a:pt x="318" y="0"/>
                    <a:pt x="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9" name="Google Shape;1519;p5"/>
            <p:cNvSpPr/>
            <p:nvPr/>
          </p:nvSpPr>
          <p:spPr>
            <a:xfrm>
              <a:off x="6571075" y="1693400"/>
              <a:ext cx="116875" cy="27675"/>
            </a:xfrm>
            <a:custGeom>
              <a:avLst/>
              <a:gdLst/>
              <a:ahLst/>
              <a:cxnLst/>
              <a:rect l="l" t="t" r="r" b="b"/>
              <a:pathLst>
                <a:path w="4675" h="1107" extrusionOk="0">
                  <a:moveTo>
                    <a:pt x="1" y="1"/>
                  </a:moveTo>
                  <a:lnTo>
                    <a:pt x="1" y="1"/>
                  </a:lnTo>
                  <a:cubicBezTo>
                    <a:pt x="1297" y="500"/>
                    <a:pt x="2643" y="1106"/>
                    <a:pt x="4108" y="1106"/>
                  </a:cubicBezTo>
                  <a:cubicBezTo>
                    <a:pt x="4295" y="1106"/>
                    <a:pt x="4484" y="1097"/>
                    <a:pt x="4674" y="1075"/>
                  </a:cubicBezTo>
                  <a:cubicBezTo>
                    <a:pt x="4024" y="1038"/>
                    <a:pt x="3362" y="850"/>
                    <a:pt x="2725" y="676"/>
                  </a:cubicBezTo>
                  <a:cubicBezTo>
                    <a:pt x="1825" y="438"/>
                    <a:pt x="913"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0" name="Google Shape;1520;p5"/>
            <p:cNvSpPr/>
            <p:nvPr/>
          </p:nvSpPr>
          <p:spPr>
            <a:xfrm>
              <a:off x="6591375" y="1709025"/>
              <a:ext cx="85325" cy="18250"/>
            </a:xfrm>
            <a:custGeom>
              <a:avLst/>
              <a:gdLst/>
              <a:ahLst/>
              <a:cxnLst/>
              <a:rect l="l" t="t" r="r" b="b"/>
              <a:pathLst>
                <a:path w="3413" h="730" extrusionOk="0">
                  <a:moveTo>
                    <a:pt x="1" y="1"/>
                  </a:moveTo>
                  <a:lnTo>
                    <a:pt x="1" y="1"/>
                  </a:lnTo>
                  <a:cubicBezTo>
                    <a:pt x="1020" y="387"/>
                    <a:pt x="2095" y="730"/>
                    <a:pt x="3193" y="730"/>
                  </a:cubicBezTo>
                  <a:cubicBezTo>
                    <a:pt x="3266" y="730"/>
                    <a:pt x="3339" y="728"/>
                    <a:pt x="3412" y="725"/>
                  </a:cubicBezTo>
                  <a:cubicBezTo>
                    <a:pt x="2313" y="450"/>
                    <a:pt x="1138"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1" name="Google Shape;1521;p5"/>
            <p:cNvSpPr/>
            <p:nvPr/>
          </p:nvSpPr>
          <p:spPr>
            <a:xfrm>
              <a:off x="6616375" y="1725250"/>
              <a:ext cx="54375" cy="8525"/>
            </a:xfrm>
            <a:custGeom>
              <a:avLst/>
              <a:gdLst/>
              <a:ahLst/>
              <a:cxnLst/>
              <a:rect l="l" t="t" r="r" b="b"/>
              <a:pathLst>
                <a:path w="2175" h="341" extrusionOk="0">
                  <a:moveTo>
                    <a:pt x="81" y="1"/>
                  </a:moveTo>
                  <a:cubicBezTo>
                    <a:pt x="54" y="1"/>
                    <a:pt x="27" y="1"/>
                    <a:pt x="1" y="1"/>
                  </a:cubicBezTo>
                  <a:cubicBezTo>
                    <a:pt x="688" y="132"/>
                    <a:pt x="1364" y="341"/>
                    <a:pt x="2061" y="341"/>
                  </a:cubicBezTo>
                  <a:cubicBezTo>
                    <a:pt x="2099" y="341"/>
                    <a:pt x="2137" y="340"/>
                    <a:pt x="2175" y="339"/>
                  </a:cubicBezTo>
                  <a:cubicBezTo>
                    <a:pt x="1501" y="158"/>
                    <a:pt x="791"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2" name="Google Shape;1522;p5"/>
            <p:cNvSpPr/>
            <p:nvPr/>
          </p:nvSpPr>
          <p:spPr>
            <a:xfrm>
              <a:off x="6628875" y="1735275"/>
              <a:ext cx="14075" cy="3150"/>
            </a:xfrm>
            <a:custGeom>
              <a:avLst/>
              <a:gdLst/>
              <a:ahLst/>
              <a:cxnLst/>
              <a:rect l="l" t="t" r="r" b="b"/>
              <a:pathLst>
                <a:path w="563" h="126" extrusionOk="0">
                  <a:moveTo>
                    <a:pt x="0" y="0"/>
                  </a:moveTo>
                  <a:lnTo>
                    <a:pt x="0" y="0"/>
                  </a:lnTo>
                  <a:cubicBezTo>
                    <a:pt x="188" y="63"/>
                    <a:pt x="375" y="113"/>
                    <a:pt x="563" y="125"/>
                  </a:cubicBezTo>
                  <a:cubicBezTo>
                    <a:pt x="400" y="63"/>
                    <a:pt x="188"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3" name="Google Shape;1523;p5"/>
            <p:cNvSpPr/>
            <p:nvPr/>
          </p:nvSpPr>
          <p:spPr>
            <a:xfrm>
              <a:off x="6515775" y="1620925"/>
              <a:ext cx="49700" cy="53750"/>
            </a:xfrm>
            <a:custGeom>
              <a:avLst/>
              <a:gdLst/>
              <a:ahLst/>
              <a:cxnLst/>
              <a:rect l="l" t="t" r="r" b="b"/>
              <a:pathLst>
                <a:path w="1988" h="2150" extrusionOk="0">
                  <a:moveTo>
                    <a:pt x="1" y="0"/>
                  </a:moveTo>
                  <a:lnTo>
                    <a:pt x="1" y="0"/>
                  </a:lnTo>
                  <a:cubicBezTo>
                    <a:pt x="101" y="1063"/>
                    <a:pt x="600" y="1788"/>
                    <a:pt x="1663" y="2075"/>
                  </a:cubicBezTo>
                  <a:cubicBezTo>
                    <a:pt x="1775" y="2100"/>
                    <a:pt x="1875" y="2125"/>
                    <a:pt x="1988" y="2150"/>
                  </a:cubicBezTo>
                  <a:cubicBezTo>
                    <a:pt x="1838" y="2075"/>
                    <a:pt x="1675" y="2000"/>
                    <a:pt x="1525" y="1912"/>
                  </a:cubicBezTo>
                  <a:cubicBezTo>
                    <a:pt x="1113" y="1675"/>
                    <a:pt x="813" y="1488"/>
                    <a:pt x="513" y="1113"/>
                  </a:cubicBezTo>
                  <a:cubicBezTo>
                    <a:pt x="313" y="875"/>
                    <a:pt x="88" y="3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4" name="Google Shape;1524;p5"/>
            <p:cNvSpPr/>
            <p:nvPr/>
          </p:nvSpPr>
          <p:spPr>
            <a:xfrm>
              <a:off x="6512650" y="1639350"/>
              <a:ext cx="40950" cy="36575"/>
            </a:xfrm>
            <a:custGeom>
              <a:avLst/>
              <a:gdLst/>
              <a:ahLst/>
              <a:cxnLst/>
              <a:rect l="l" t="t" r="r" b="b"/>
              <a:pathLst>
                <a:path w="1638" h="1463" extrusionOk="0">
                  <a:moveTo>
                    <a:pt x="1" y="1"/>
                  </a:moveTo>
                  <a:cubicBezTo>
                    <a:pt x="1" y="1"/>
                    <a:pt x="1" y="7"/>
                    <a:pt x="5" y="11"/>
                  </a:cubicBezTo>
                  <a:lnTo>
                    <a:pt x="5" y="11"/>
                  </a:lnTo>
                  <a:cubicBezTo>
                    <a:pt x="4" y="8"/>
                    <a:pt x="2" y="4"/>
                    <a:pt x="1" y="1"/>
                  </a:cubicBezTo>
                  <a:close/>
                  <a:moveTo>
                    <a:pt x="5" y="11"/>
                  </a:moveTo>
                  <a:cubicBezTo>
                    <a:pt x="13" y="29"/>
                    <a:pt x="13" y="40"/>
                    <a:pt x="13" y="51"/>
                  </a:cubicBezTo>
                  <a:cubicBezTo>
                    <a:pt x="263" y="763"/>
                    <a:pt x="938" y="1250"/>
                    <a:pt x="1638" y="1463"/>
                  </a:cubicBezTo>
                  <a:cubicBezTo>
                    <a:pt x="1063" y="1163"/>
                    <a:pt x="538" y="663"/>
                    <a:pt x="138" y="188"/>
                  </a:cubicBezTo>
                  <a:cubicBezTo>
                    <a:pt x="113" y="163"/>
                    <a:pt x="38" y="63"/>
                    <a:pt x="13" y="13"/>
                  </a:cubicBezTo>
                  <a:cubicBezTo>
                    <a:pt x="10" y="13"/>
                    <a:pt x="7" y="12"/>
                    <a:pt x="5"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5" name="Google Shape;1525;p5"/>
            <p:cNvSpPr/>
            <p:nvPr/>
          </p:nvSpPr>
          <p:spPr>
            <a:xfrm>
              <a:off x="6517975" y="1654975"/>
              <a:ext cx="18750" cy="16575"/>
            </a:xfrm>
            <a:custGeom>
              <a:avLst/>
              <a:gdLst/>
              <a:ahLst/>
              <a:cxnLst/>
              <a:rect l="l" t="t" r="r" b="b"/>
              <a:pathLst>
                <a:path w="750" h="663" extrusionOk="0">
                  <a:moveTo>
                    <a:pt x="0" y="1"/>
                  </a:moveTo>
                  <a:lnTo>
                    <a:pt x="0" y="1"/>
                  </a:lnTo>
                  <a:cubicBezTo>
                    <a:pt x="163" y="288"/>
                    <a:pt x="450" y="513"/>
                    <a:pt x="750" y="663"/>
                  </a:cubicBezTo>
                  <a:cubicBezTo>
                    <a:pt x="487" y="451"/>
                    <a:pt x="250"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6" name="Google Shape;1526;p5"/>
            <p:cNvSpPr/>
            <p:nvPr/>
          </p:nvSpPr>
          <p:spPr>
            <a:xfrm>
              <a:off x="6638250" y="2132050"/>
              <a:ext cx="650" cy="325"/>
            </a:xfrm>
            <a:custGeom>
              <a:avLst/>
              <a:gdLst/>
              <a:ahLst/>
              <a:cxnLst/>
              <a:rect l="l" t="t" r="r" b="b"/>
              <a:pathLst>
                <a:path w="26" h="13" extrusionOk="0">
                  <a:moveTo>
                    <a:pt x="25" y="0"/>
                  </a:moveTo>
                  <a:cubicBezTo>
                    <a:pt x="15" y="0"/>
                    <a:pt x="13" y="0"/>
                    <a:pt x="13" y="6"/>
                  </a:cubicBezTo>
                  <a:lnTo>
                    <a:pt x="13" y="6"/>
                  </a:lnTo>
                  <a:cubicBezTo>
                    <a:pt x="19" y="3"/>
                    <a:pt x="25" y="0"/>
                    <a:pt x="25" y="0"/>
                  </a:cubicBezTo>
                  <a:close/>
                  <a:moveTo>
                    <a:pt x="13" y="6"/>
                  </a:moveTo>
                  <a:cubicBezTo>
                    <a:pt x="7" y="9"/>
                    <a:pt x="0" y="13"/>
                    <a:pt x="0" y="13"/>
                  </a:cubicBezTo>
                  <a:lnTo>
                    <a:pt x="13" y="13"/>
                  </a:lnTo>
                  <a:cubicBezTo>
                    <a:pt x="13" y="10"/>
                    <a:pt x="13" y="8"/>
                    <a:pt x="13" y="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7" name="Google Shape;1527;p5"/>
            <p:cNvSpPr/>
            <p:nvPr/>
          </p:nvSpPr>
          <p:spPr>
            <a:xfrm>
              <a:off x="6638250" y="2132350"/>
              <a:ext cx="325" cy="25"/>
            </a:xfrm>
            <a:custGeom>
              <a:avLst/>
              <a:gdLst/>
              <a:ahLst/>
              <a:cxnLst/>
              <a:rect l="l" t="t" r="r" b="b"/>
              <a:pathLst>
                <a:path w="13" h="1" extrusionOk="0">
                  <a:moveTo>
                    <a:pt x="0" y="1"/>
                  </a:moveTo>
                  <a:lnTo>
                    <a:pt x="0" y="1"/>
                  </a:lnTo>
                  <a:cubicBezTo>
                    <a:pt x="0" y="1"/>
                    <a:pt x="13"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8" name="Google Shape;1528;p5"/>
            <p:cNvSpPr/>
            <p:nvPr/>
          </p:nvSpPr>
          <p:spPr>
            <a:xfrm>
              <a:off x="6637925" y="2132350"/>
              <a:ext cx="350" cy="25"/>
            </a:xfrm>
            <a:custGeom>
              <a:avLst/>
              <a:gdLst/>
              <a:ahLst/>
              <a:cxnLst/>
              <a:rect l="l" t="t" r="r" b="b"/>
              <a:pathLst>
                <a:path w="14" h="1" extrusionOk="0">
                  <a:moveTo>
                    <a:pt x="1" y="1"/>
                  </a:moveTo>
                  <a:cubicBezTo>
                    <a:pt x="1" y="1"/>
                    <a:pt x="13" y="1"/>
                    <a:pt x="13" y="1"/>
                  </a:cubicBezTo>
                  <a:cubicBezTo>
                    <a:pt x="13" y="1"/>
                    <a:pt x="13" y="1"/>
                    <a:pt x="13" y="1"/>
                  </a:cubicBez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 name="Google Shape;1529;p5"/>
            <p:cNvSpPr/>
            <p:nvPr/>
          </p:nvSpPr>
          <p:spPr>
            <a:xfrm>
              <a:off x="6579500" y="2104225"/>
              <a:ext cx="80950" cy="36175"/>
            </a:xfrm>
            <a:custGeom>
              <a:avLst/>
              <a:gdLst/>
              <a:ahLst/>
              <a:cxnLst/>
              <a:rect l="l" t="t" r="r" b="b"/>
              <a:pathLst>
                <a:path w="3238" h="1447" extrusionOk="0">
                  <a:moveTo>
                    <a:pt x="1" y="1"/>
                  </a:moveTo>
                  <a:cubicBezTo>
                    <a:pt x="176" y="338"/>
                    <a:pt x="276" y="713"/>
                    <a:pt x="526" y="1013"/>
                  </a:cubicBezTo>
                  <a:cubicBezTo>
                    <a:pt x="676" y="1201"/>
                    <a:pt x="876" y="1338"/>
                    <a:pt x="1101" y="1413"/>
                  </a:cubicBezTo>
                  <a:cubicBezTo>
                    <a:pt x="1185" y="1436"/>
                    <a:pt x="1281" y="1446"/>
                    <a:pt x="1378" y="1446"/>
                  </a:cubicBezTo>
                  <a:cubicBezTo>
                    <a:pt x="1598" y="1446"/>
                    <a:pt x="1822" y="1395"/>
                    <a:pt x="1925" y="1325"/>
                  </a:cubicBezTo>
                  <a:cubicBezTo>
                    <a:pt x="1975" y="1275"/>
                    <a:pt x="1963" y="1188"/>
                    <a:pt x="1900" y="1151"/>
                  </a:cubicBezTo>
                  <a:cubicBezTo>
                    <a:pt x="2050" y="1151"/>
                    <a:pt x="2213" y="1138"/>
                    <a:pt x="2363" y="1126"/>
                  </a:cubicBezTo>
                  <a:cubicBezTo>
                    <a:pt x="2463" y="1113"/>
                    <a:pt x="2500" y="963"/>
                    <a:pt x="2425" y="901"/>
                  </a:cubicBezTo>
                  <a:cubicBezTo>
                    <a:pt x="2725" y="851"/>
                    <a:pt x="3075" y="713"/>
                    <a:pt x="3213" y="576"/>
                  </a:cubicBezTo>
                  <a:cubicBezTo>
                    <a:pt x="3238" y="538"/>
                    <a:pt x="3225" y="463"/>
                    <a:pt x="3175" y="438"/>
                  </a:cubicBezTo>
                  <a:cubicBezTo>
                    <a:pt x="3164" y="422"/>
                    <a:pt x="3145" y="418"/>
                    <a:pt x="3124" y="418"/>
                  </a:cubicBezTo>
                  <a:cubicBezTo>
                    <a:pt x="3097" y="418"/>
                    <a:pt x="3070" y="426"/>
                    <a:pt x="3063" y="426"/>
                  </a:cubicBezTo>
                  <a:lnTo>
                    <a:pt x="3075" y="426"/>
                  </a:lnTo>
                  <a:cubicBezTo>
                    <a:pt x="3000" y="451"/>
                    <a:pt x="3013" y="438"/>
                    <a:pt x="2900" y="488"/>
                  </a:cubicBezTo>
                  <a:cubicBezTo>
                    <a:pt x="2634" y="636"/>
                    <a:pt x="2306" y="724"/>
                    <a:pt x="1972" y="724"/>
                  </a:cubicBezTo>
                  <a:cubicBezTo>
                    <a:pt x="1570" y="724"/>
                    <a:pt x="1159" y="596"/>
                    <a:pt x="838" y="288"/>
                  </a:cubicBezTo>
                  <a:lnTo>
                    <a:pt x="838" y="288"/>
                  </a:lnTo>
                  <a:cubicBezTo>
                    <a:pt x="1126" y="638"/>
                    <a:pt x="1563" y="851"/>
                    <a:pt x="2013" y="901"/>
                  </a:cubicBezTo>
                  <a:cubicBezTo>
                    <a:pt x="1919" y="909"/>
                    <a:pt x="1826" y="914"/>
                    <a:pt x="1733" y="914"/>
                  </a:cubicBezTo>
                  <a:cubicBezTo>
                    <a:pt x="1157" y="914"/>
                    <a:pt x="615" y="728"/>
                    <a:pt x="313" y="126"/>
                  </a:cubicBezTo>
                  <a:lnTo>
                    <a:pt x="313" y="126"/>
                  </a:lnTo>
                  <a:cubicBezTo>
                    <a:pt x="526" y="763"/>
                    <a:pt x="1126" y="1076"/>
                    <a:pt x="1763" y="1138"/>
                  </a:cubicBezTo>
                  <a:cubicBezTo>
                    <a:pt x="1701" y="1151"/>
                    <a:pt x="1613" y="1176"/>
                    <a:pt x="1538" y="1176"/>
                  </a:cubicBezTo>
                  <a:cubicBezTo>
                    <a:pt x="1538" y="1183"/>
                    <a:pt x="1400" y="1195"/>
                    <a:pt x="1283" y="1195"/>
                  </a:cubicBezTo>
                  <a:cubicBezTo>
                    <a:pt x="1207" y="1195"/>
                    <a:pt x="1140" y="1190"/>
                    <a:pt x="1126" y="1176"/>
                  </a:cubicBezTo>
                  <a:cubicBezTo>
                    <a:pt x="913" y="1113"/>
                    <a:pt x="726" y="1013"/>
                    <a:pt x="551" y="826"/>
                  </a:cubicBezTo>
                  <a:cubicBezTo>
                    <a:pt x="338" y="601"/>
                    <a:pt x="176" y="2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0" name="Google Shape;1530;p5"/>
            <p:cNvSpPr/>
            <p:nvPr/>
          </p:nvSpPr>
          <p:spPr>
            <a:xfrm>
              <a:off x="6632925" y="2109025"/>
              <a:ext cx="27650" cy="10850"/>
            </a:xfrm>
            <a:custGeom>
              <a:avLst/>
              <a:gdLst/>
              <a:ahLst/>
              <a:cxnLst/>
              <a:rect l="l" t="t" r="r" b="b"/>
              <a:pathLst>
                <a:path w="1106" h="434" extrusionOk="0">
                  <a:moveTo>
                    <a:pt x="1024" y="1"/>
                  </a:moveTo>
                  <a:cubicBezTo>
                    <a:pt x="1007" y="1"/>
                    <a:pt x="990" y="7"/>
                    <a:pt x="976" y="21"/>
                  </a:cubicBezTo>
                  <a:cubicBezTo>
                    <a:pt x="763" y="196"/>
                    <a:pt x="338" y="321"/>
                    <a:pt x="1" y="434"/>
                  </a:cubicBezTo>
                  <a:cubicBezTo>
                    <a:pt x="326" y="384"/>
                    <a:pt x="676" y="346"/>
                    <a:pt x="976" y="184"/>
                  </a:cubicBezTo>
                  <a:cubicBezTo>
                    <a:pt x="1026" y="159"/>
                    <a:pt x="1076" y="134"/>
                    <a:pt x="1088" y="84"/>
                  </a:cubicBezTo>
                  <a:cubicBezTo>
                    <a:pt x="1106" y="39"/>
                    <a:pt x="1066" y="1"/>
                    <a:pt x="10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1" name="Google Shape;1531;p5"/>
            <p:cNvSpPr/>
            <p:nvPr/>
          </p:nvSpPr>
          <p:spPr>
            <a:xfrm>
              <a:off x="6562650" y="2098600"/>
              <a:ext cx="35950" cy="52500"/>
            </a:xfrm>
            <a:custGeom>
              <a:avLst/>
              <a:gdLst/>
              <a:ahLst/>
              <a:cxnLst/>
              <a:rect l="l" t="t" r="r" b="b"/>
              <a:pathLst>
                <a:path w="1438" h="2100" extrusionOk="0">
                  <a:moveTo>
                    <a:pt x="38" y="1"/>
                  </a:moveTo>
                  <a:lnTo>
                    <a:pt x="38" y="1"/>
                  </a:lnTo>
                  <a:cubicBezTo>
                    <a:pt x="113" y="351"/>
                    <a:pt x="225" y="701"/>
                    <a:pt x="363" y="1038"/>
                  </a:cubicBezTo>
                  <a:cubicBezTo>
                    <a:pt x="438" y="1276"/>
                    <a:pt x="537" y="1513"/>
                    <a:pt x="700" y="1700"/>
                  </a:cubicBezTo>
                  <a:cubicBezTo>
                    <a:pt x="725" y="1713"/>
                    <a:pt x="750" y="1725"/>
                    <a:pt x="762" y="1750"/>
                  </a:cubicBezTo>
                  <a:cubicBezTo>
                    <a:pt x="750" y="1738"/>
                    <a:pt x="737" y="1725"/>
                    <a:pt x="725" y="1725"/>
                  </a:cubicBezTo>
                  <a:cubicBezTo>
                    <a:pt x="612" y="1638"/>
                    <a:pt x="500" y="1488"/>
                    <a:pt x="463" y="1438"/>
                  </a:cubicBezTo>
                  <a:cubicBezTo>
                    <a:pt x="238" y="1151"/>
                    <a:pt x="88" y="851"/>
                    <a:pt x="0" y="501"/>
                  </a:cubicBezTo>
                  <a:lnTo>
                    <a:pt x="0" y="501"/>
                  </a:lnTo>
                  <a:cubicBezTo>
                    <a:pt x="50" y="901"/>
                    <a:pt x="200" y="1288"/>
                    <a:pt x="450" y="1613"/>
                  </a:cubicBezTo>
                  <a:cubicBezTo>
                    <a:pt x="587" y="1813"/>
                    <a:pt x="775" y="1963"/>
                    <a:pt x="1000" y="2038"/>
                  </a:cubicBezTo>
                  <a:cubicBezTo>
                    <a:pt x="1058" y="2057"/>
                    <a:pt x="1132" y="2100"/>
                    <a:pt x="1197" y="2100"/>
                  </a:cubicBezTo>
                  <a:cubicBezTo>
                    <a:pt x="1215" y="2100"/>
                    <a:pt x="1233" y="2096"/>
                    <a:pt x="1250" y="2088"/>
                  </a:cubicBezTo>
                  <a:cubicBezTo>
                    <a:pt x="1275" y="2063"/>
                    <a:pt x="1287" y="2050"/>
                    <a:pt x="1287" y="2038"/>
                  </a:cubicBezTo>
                  <a:cubicBezTo>
                    <a:pt x="1287" y="2025"/>
                    <a:pt x="1300" y="2025"/>
                    <a:pt x="1312" y="2025"/>
                  </a:cubicBezTo>
                  <a:cubicBezTo>
                    <a:pt x="1437" y="1925"/>
                    <a:pt x="1300" y="1813"/>
                    <a:pt x="1250" y="1813"/>
                  </a:cubicBezTo>
                  <a:cubicBezTo>
                    <a:pt x="987" y="1713"/>
                    <a:pt x="725" y="1475"/>
                    <a:pt x="562" y="1163"/>
                  </a:cubicBezTo>
                  <a:cubicBezTo>
                    <a:pt x="350" y="776"/>
                    <a:pt x="175" y="4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2" name="Google Shape;1532;p5"/>
            <p:cNvSpPr/>
            <p:nvPr/>
          </p:nvSpPr>
          <p:spPr>
            <a:xfrm>
              <a:off x="6623550" y="2018350"/>
              <a:ext cx="38775" cy="54050"/>
            </a:xfrm>
            <a:custGeom>
              <a:avLst/>
              <a:gdLst/>
              <a:ahLst/>
              <a:cxnLst/>
              <a:rect l="l" t="t" r="r" b="b"/>
              <a:pathLst>
                <a:path w="1551" h="2162" extrusionOk="0">
                  <a:moveTo>
                    <a:pt x="1436" y="1"/>
                  </a:moveTo>
                  <a:cubicBezTo>
                    <a:pt x="1406" y="1"/>
                    <a:pt x="1376" y="12"/>
                    <a:pt x="1351" y="37"/>
                  </a:cubicBezTo>
                  <a:cubicBezTo>
                    <a:pt x="1288" y="124"/>
                    <a:pt x="1338" y="112"/>
                    <a:pt x="1301" y="224"/>
                  </a:cubicBezTo>
                  <a:cubicBezTo>
                    <a:pt x="1188" y="562"/>
                    <a:pt x="763" y="874"/>
                    <a:pt x="413" y="1211"/>
                  </a:cubicBezTo>
                  <a:cubicBezTo>
                    <a:pt x="188" y="1486"/>
                    <a:pt x="51" y="1824"/>
                    <a:pt x="1" y="2161"/>
                  </a:cubicBezTo>
                  <a:cubicBezTo>
                    <a:pt x="88" y="1824"/>
                    <a:pt x="338" y="1449"/>
                    <a:pt x="526" y="1286"/>
                  </a:cubicBezTo>
                  <a:cubicBezTo>
                    <a:pt x="901" y="1024"/>
                    <a:pt x="1338" y="787"/>
                    <a:pt x="1513" y="337"/>
                  </a:cubicBezTo>
                  <a:cubicBezTo>
                    <a:pt x="1538" y="262"/>
                    <a:pt x="1551" y="187"/>
                    <a:pt x="1551" y="112"/>
                  </a:cubicBezTo>
                  <a:cubicBezTo>
                    <a:pt x="1551" y="45"/>
                    <a:pt x="1495" y="1"/>
                    <a:pt x="14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3" name="Google Shape;1533;p5"/>
            <p:cNvSpPr/>
            <p:nvPr/>
          </p:nvSpPr>
          <p:spPr>
            <a:xfrm>
              <a:off x="6624800" y="2006400"/>
              <a:ext cx="32850" cy="50675"/>
            </a:xfrm>
            <a:custGeom>
              <a:avLst/>
              <a:gdLst/>
              <a:ahLst/>
              <a:cxnLst/>
              <a:rect l="l" t="t" r="r" b="b"/>
              <a:pathLst>
                <a:path w="1314" h="2027" extrusionOk="0">
                  <a:moveTo>
                    <a:pt x="1178" y="1"/>
                  </a:moveTo>
                  <a:cubicBezTo>
                    <a:pt x="1129" y="1"/>
                    <a:pt x="1082" y="29"/>
                    <a:pt x="1076" y="90"/>
                  </a:cubicBezTo>
                  <a:cubicBezTo>
                    <a:pt x="1076" y="102"/>
                    <a:pt x="1076" y="102"/>
                    <a:pt x="1076" y="115"/>
                  </a:cubicBezTo>
                  <a:cubicBezTo>
                    <a:pt x="1076" y="117"/>
                    <a:pt x="1076" y="121"/>
                    <a:pt x="1076" y="127"/>
                  </a:cubicBezTo>
                  <a:cubicBezTo>
                    <a:pt x="1076" y="127"/>
                    <a:pt x="1076" y="140"/>
                    <a:pt x="1076" y="140"/>
                  </a:cubicBezTo>
                  <a:cubicBezTo>
                    <a:pt x="1076" y="240"/>
                    <a:pt x="1076" y="252"/>
                    <a:pt x="1051" y="377"/>
                  </a:cubicBezTo>
                  <a:cubicBezTo>
                    <a:pt x="988" y="577"/>
                    <a:pt x="988" y="615"/>
                    <a:pt x="838" y="852"/>
                  </a:cubicBezTo>
                  <a:cubicBezTo>
                    <a:pt x="613" y="1115"/>
                    <a:pt x="76" y="1552"/>
                    <a:pt x="1" y="2027"/>
                  </a:cubicBezTo>
                  <a:cubicBezTo>
                    <a:pt x="101" y="1714"/>
                    <a:pt x="363" y="1452"/>
                    <a:pt x="601" y="1290"/>
                  </a:cubicBezTo>
                  <a:cubicBezTo>
                    <a:pt x="913" y="1090"/>
                    <a:pt x="1188" y="815"/>
                    <a:pt x="1276" y="440"/>
                  </a:cubicBezTo>
                  <a:cubicBezTo>
                    <a:pt x="1313" y="315"/>
                    <a:pt x="1313" y="190"/>
                    <a:pt x="1288" y="140"/>
                  </a:cubicBezTo>
                  <a:cubicBezTo>
                    <a:pt x="1288" y="127"/>
                    <a:pt x="1288" y="102"/>
                    <a:pt x="1276" y="90"/>
                  </a:cubicBezTo>
                  <a:lnTo>
                    <a:pt x="1288" y="90"/>
                  </a:lnTo>
                  <a:cubicBezTo>
                    <a:pt x="1282" y="32"/>
                    <a:pt x="1229" y="1"/>
                    <a:pt x="1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4" name="Google Shape;1534;p5"/>
            <p:cNvSpPr/>
            <p:nvPr/>
          </p:nvSpPr>
          <p:spPr>
            <a:xfrm>
              <a:off x="6703225" y="1941475"/>
              <a:ext cx="67500" cy="10500"/>
            </a:xfrm>
            <a:custGeom>
              <a:avLst/>
              <a:gdLst/>
              <a:ahLst/>
              <a:cxnLst/>
              <a:rect l="l" t="t" r="r" b="b"/>
              <a:pathLst>
                <a:path w="2700" h="420" extrusionOk="0">
                  <a:moveTo>
                    <a:pt x="1" y="0"/>
                  </a:moveTo>
                  <a:lnTo>
                    <a:pt x="1" y="0"/>
                  </a:lnTo>
                  <a:cubicBezTo>
                    <a:pt x="581" y="232"/>
                    <a:pt x="1224" y="420"/>
                    <a:pt x="1862" y="420"/>
                  </a:cubicBezTo>
                  <a:cubicBezTo>
                    <a:pt x="1979" y="420"/>
                    <a:pt x="2096" y="414"/>
                    <a:pt x="2213" y="400"/>
                  </a:cubicBezTo>
                  <a:cubicBezTo>
                    <a:pt x="2413" y="350"/>
                    <a:pt x="2687" y="350"/>
                    <a:pt x="2700" y="188"/>
                  </a:cubicBezTo>
                  <a:cubicBezTo>
                    <a:pt x="2688" y="93"/>
                    <a:pt x="2637" y="65"/>
                    <a:pt x="2575" y="65"/>
                  </a:cubicBezTo>
                  <a:cubicBezTo>
                    <a:pt x="2505" y="65"/>
                    <a:pt x="2422" y="99"/>
                    <a:pt x="2363" y="113"/>
                  </a:cubicBezTo>
                  <a:cubicBezTo>
                    <a:pt x="2085" y="168"/>
                    <a:pt x="1772" y="197"/>
                    <a:pt x="1447" y="197"/>
                  </a:cubicBezTo>
                  <a:cubicBezTo>
                    <a:pt x="968" y="197"/>
                    <a:pt x="462" y="134"/>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5" name="Google Shape;1535;p5"/>
            <p:cNvSpPr/>
            <p:nvPr/>
          </p:nvSpPr>
          <p:spPr>
            <a:xfrm>
              <a:off x="6724775" y="1951000"/>
              <a:ext cx="55950" cy="9575"/>
            </a:xfrm>
            <a:custGeom>
              <a:avLst/>
              <a:gdLst/>
              <a:ahLst/>
              <a:cxnLst/>
              <a:rect l="l" t="t" r="r" b="b"/>
              <a:pathLst>
                <a:path w="2238" h="383" extrusionOk="0">
                  <a:moveTo>
                    <a:pt x="2100" y="1"/>
                  </a:moveTo>
                  <a:cubicBezTo>
                    <a:pt x="2092" y="1"/>
                    <a:pt x="2084" y="6"/>
                    <a:pt x="2075" y="6"/>
                  </a:cubicBezTo>
                  <a:cubicBezTo>
                    <a:pt x="1556" y="136"/>
                    <a:pt x="1064" y="253"/>
                    <a:pt x="548" y="253"/>
                  </a:cubicBezTo>
                  <a:cubicBezTo>
                    <a:pt x="369" y="253"/>
                    <a:pt x="187" y="239"/>
                    <a:pt x="1" y="206"/>
                  </a:cubicBezTo>
                  <a:lnTo>
                    <a:pt x="1" y="206"/>
                  </a:lnTo>
                  <a:cubicBezTo>
                    <a:pt x="321" y="321"/>
                    <a:pt x="663" y="383"/>
                    <a:pt x="997" y="383"/>
                  </a:cubicBezTo>
                  <a:cubicBezTo>
                    <a:pt x="1027" y="383"/>
                    <a:pt x="1058" y="382"/>
                    <a:pt x="1088" y="381"/>
                  </a:cubicBezTo>
                  <a:cubicBezTo>
                    <a:pt x="1438" y="369"/>
                    <a:pt x="1950" y="319"/>
                    <a:pt x="2175" y="194"/>
                  </a:cubicBezTo>
                  <a:cubicBezTo>
                    <a:pt x="2238" y="131"/>
                    <a:pt x="2200" y="6"/>
                    <a:pt x="2113" y="6"/>
                  </a:cubicBezTo>
                  <a:cubicBezTo>
                    <a:pt x="2109" y="2"/>
                    <a:pt x="2105" y="1"/>
                    <a:pt x="2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6" name="Google Shape;1536;p5"/>
            <p:cNvSpPr/>
            <p:nvPr/>
          </p:nvSpPr>
          <p:spPr>
            <a:xfrm>
              <a:off x="6776325" y="1951150"/>
              <a:ext cx="350" cy="25"/>
            </a:xfrm>
            <a:custGeom>
              <a:avLst/>
              <a:gdLst/>
              <a:ahLst/>
              <a:cxnLst/>
              <a:rect l="l" t="t" r="r" b="b"/>
              <a:pathLst>
                <a:path w="14" h="1" extrusionOk="0">
                  <a:moveTo>
                    <a:pt x="13" y="0"/>
                  </a:moveTo>
                  <a:cubicBezTo>
                    <a:pt x="13" y="0"/>
                    <a:pt x="13" y="0"/>
                    <a:pt x="13" y="0"/>
                  </a:cubicBezTo>
                  <a:cubicBezTo>
                    <a:pt x="13" y="0"/>
                    <a:pt x="1" y="0"/>
                    <a:pt x="1" y="0"/>
                  </a:cubicBezTo>
                  <a:cubicBezTo>
                    <a:pt x="1" y="0"/>
                    <a:pt x="13" y="0"/>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7" name="Google Shape;1537;p5"/>
            <p:cNvSpPr/>
            <p:nvPr/>
          </p:nvSpPr>
          <p:spPr>
            <a:xfrm>
              <a:off x="6776650" y="1951000"/>
              <a:ext cx="475" cy="175"/>
            </a:xfrm>
            <a:custGeom>
              <a:avLst/>
              <a:gdLst/>
              <a:ahLst/>
              <a:cxnLst/>
              <a:rect l="l" t="t" r="r" b="b"/>
              <a:pathLst>
                <a:path w="19" h="7" extrusionOk="0">
                  <a:moveTo>
                    <a:pt x="18" y="1"/>
                  </a:moveTo>
                  <a:cubicBezTo>
                    <a:pt x="17" y="1"/>
                    <a:pt x="9" y="6"/>
                    <a:pt x="0" y="6"/>
                  </a:cubicBezTo>
                  <a:lnTo>
                    <a:pt x="13" y="6"/>
                  </a:lnTo>
                  <a:cubicBezTo>
                    <a:pt x="17" y="2"/>
                    <a:pt x="18" y="1"/>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8" name="Google Shape;1538;p5"/>
            <p:cNvSpPr/>
            <p:nvPr/>
          </p:nvSpPr>
          <p:spPr>
            <a:xfrm>
              <a:off x="6734150" y="1957850"/>
              <a:ext cx="50950" cy="11725"/>
            </a:xfrm>
            <a:custGeom>
              <a:avLst/>
              <a:gdLst/>
              <a:ahLst/>
              <a:cxnLst/>
              <a:rect l="l" t="t" r="r" b="b"/>
              <a:pathLst>
                <a:path w="2038" h="469" extrusionOk="0">
                  <a:moveTo>
                    <a:pt x="1922" y="1"/>
                  </a:moveTo>
                  <a:cubicBezTo>
                    <a:pt x="1911" y="1"/>
                    <a:pt x="1899" y="3"/>
                    <a:pt x="1888" y="7"/>
                  </a:cubicBezTo>
                  <a:cubicBezTo>
                    <a:pt x="1305" y="240"/>
                    <a:pt x="745" y="397"/>
                    <a:pt x="135" y="397"/>
                  </a:cubicBezTo>
                  <a:cubicBezTo>
                    <a:pt x="90" y="397"/>
                    <a:pt x="46" y="396"/>
                    <a:pt x="1" y="395"/>
                  </a:cubicBezTo>
                  <a:lnTo>
                    <a:pt x="1" y="395"/>
                  </a:lnTo>
                  <a:cubicBezTo>
                    <a:pt x="231" y="444"/>
                    <a:pt x="464" y="469"/>
                    <a:pt x="700" y="469"/>
                  </a:cubicBezTo>
                  <a:cubicBezTo>
                    <a:pt x="887" y="469"/>
                    <a:pt x="1075" y="453"/>
                    <a:pt x="1263" y="420"/>
                  </a:cubicBezTo>
                  <a:cubicBezTo>
                    <a:pt x="1450" y="370"/>
                    <a:pt x="1700" y="332"/>
                    <a:pt x="1863" y="257"/>
                  </a:cubicBezTo>
                  <a:cubicBezTo>
                    <a:pt x="1875" y="220"/>
                    <a:pt x="1888" y="182"/>
                    <a:pt x="1925" y="157"/>
                  </a:cubicBezTo>
                  <a:cubicBezTo>
                    <a:pt x="1950" y="120"/>
                    <a:pt x="1988" y="107"/>
                    <a:pt x="2038" y="95"/>
                  </a:cubicBezTo>
                  <a:cubicBezTo>
                    <a:pt x="2028" y="44"/>
                    <a:pt x="1975" y="1"/>
                    <a:pt x="1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9" name="Google Shape;1539;p5"/>
            <p:cNvSpPr/>
            <p:nvPr/>
          </p:nvSpPr>
          <p:spPr>
            <a:xfrm>
              <a:off x="6734475" y="1967075"/>
              <a:ext cx="45950" cy="12325"/>
            </a:xfrm>
            <a:custGeom>
              <a:avLst/>
              <a:gdLst/>
              <a:ahLst/>
              <a:cxnLst/>
              <a:rect l="l" t="t" r="r" b="b"/>
              <a:pathLst>
                <a:path w="1838" h="493" extrusionOk="0">
                  <a:moveTo>
                    <a:pt x="1837" y="1"/>
                  </a:moveTo>
                  <a:cubicBezTo>
                    <a:pt x="1506" y="149"/>
                    <a:pt x="820" y="434"/>
                    <a:pt x="179" y="434"/>
                  </a:cubicBezTo>
                  <a:cubicBezTo>
                    <a:pt x="119" y="434"/>
                    <a:pt x="59" y="431"/>
                    <a:pt x="0" y="426"/>
                  </a:cubicBezTo>
                  <a:lnTo>
                    <a:pt x="0" y="426"/>
                  </a:lnTo>
                  <a:cubicBezTo>
                    <a:pt x="201" y="471"/>
                    <a:pt x="409" y="493"/>
                    <a:pt x="617" y="493"/>
                  </a:cubicBezTo>
                  <a:cubicBezTo>
                    <a:pt x="809" y="493"/>
                    <a:pt x="1001" y="474"/>
                    <a:pt x="1188" y="438"/>
                  </a:cubicBezTo>
                  <a:cubicBezTo>
                    <a:pt x="1362" y="401"/>
                    <a:pt x="1525" y="351"/>
                    <a:pt x="1687" y="301"/>
                  </a:cubicBezTo>
                  <a:cubicBezTo>
                    <a:pt x="1687" y="301"/>
                    <a:pt x="1687" y="288"/>
                    <a:pt x="1687" y="288"/>
                  </a:cubicBezTo>
                  <a:cubicBezTo>
                    <a:pt x="1712" y="263"/>
                    <a:pt x="1725" y="238"/>
                    <a:pt x="1750" y="226"/>
                  </a:cubicBezTo>
                  <a:cubicBezTo>
                    <a:pt x="1762" y="201"/>
                    <a:pt x="1775" y="176"/>
                    <a:pt x="1787" y="151"/>
                  </a:cubicBezTo>
                  <a:cubicBezTo>
                    <a:pt x="1787" y="138"/>
                    <a:pt x="1800" y="138"/>
                    <a:pt x="1800" y="126"/>
                  </a:cubicBezTo>
                  <a:cubicBezTo>
                    <a:pt x="1800" y="113"/>
                    <a:pt x="1800" y="101"/>
                    <a:pt x="1800" y="88"/>
                  </a:cubicBezTo>
                  <a:cubicBezTo>
                    <a:pt x="1812" y="63"/>
                    <a:pt x="1825" y="38"/>
                    <a:pt x="1837" y="26"/>
                  </a:cubicBezTo>
                  <a:cubicBezTo>
                    <a:pt x="1837" y="13"/>
                    <a:pt x="1837" y="13"/>
                    <a:pt x="1837" y="13"/>
                  </a:cubicBezTo>
                  <a:cubicBezTo>
                    <a:pt x="1837" y="13"/>
                    <a:pt x="1837" y="13"/>
                    <a:pt x="1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0" name="Google Shape;1540;p5"/>
            <p:cNvSpPr/>
            <p:nvPr/>
          </p:nvSpPr>
          <p:spPr>
            <a:xfrm>
              <a:off x="6726975" y="1978925"/>
              <a:ext cx="49700" cy="10600"/>
            </a:xfrm>
            <a:custGeom>
              <a:avLst/>
              <a:gdLst/>
              <a:ahLst/>
              <a:cxnLst/>
              <a:rect l="l" t="t" r="r" b="b"/>
              <a:pathLst>
                <a:path w="1988" h="424" extrusionOk="0">
                  <a:moveTo>
                    <a:pt x="1884" y="0"/>
                  </a:moveTo>
                  <a:cubicBezTo>
                    <a:pt x="1833" y="0"/>
                    <a:pt x="1773" y="21"/>
                    <a:pt x="1725" y="39"/>
                  </a:cubicBezTo>
                  <a:cubicBezTo>
                    <a:pt x="1239" y="201"/>
                    <a:pt x="811" y="338"/>
                    <a:pt x="341" y="338"/>
                  </a:cubicBezTo>
                  <a:cubicBezTo>
                    <a:pt x="230" y="338"/>
                    <a:pt x="117" y="331"/>
                    <a:pt x="0" y="314"/>
                  </a:cubicBezTo>
                  <a:lnTo>
                    <a:pt x="0" y="314"/>
                  </a:lnTo>
                  <a:cubicBezTo>
                    <a:pt x="233" y="392"/>
                    <a:pt x="480" y="424"/>
                    <a:pt x="729" y="424"/>
                  </a:cubicBezTo>
                  <a:cubicBezTo>
                    <a:pt x="1001" y="424"/>
                    <a:pt x="1276" y="385"/>
                    <a:pt x="1538" y="327"/>
                  </a:cubicBezTo>
                  <a:cubicBezTo>
                    <a:pt x="1662" y="289"/>
                    <a:pt x="1787" y="252"/>
                    <a:pt x="1912" y="202"/>
                  </a:cubicBezTo>
                  <a:cubicBezTo>
                    <a:pt x="1962" y="189"/>
                    <a:pt x="1987" y="152"/>
                    <a:pt x="1987" y="102"/>
                  </a:cubicBezTo>
                  <a:cubicBezTo>
                    <a:pt x="1981" y="24"/>
                    <a:pt x="1938" y="0"/>
                    <a:pt x="1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1" name="Google Shape;1541;p5"/>
            <p:cNvSpPr/>
            <p:nvPr/>
          </p:nvSpPr>
          <p:spPr>
            <a:xfrm>
              <a:off x="6628250" y="1968825"/>
              <a:ext cx="53750" cy="17250"/>
            </a:xfrm>
            <a:custGeom>
              <a:avLst/>
              <a:gdLst/>
              <a:ahLst/>
              <a:cxnLst/>
              <a:rect l="l" t="t" r="r" b="b"/>
              <a:pathLst>
                <a:path w="2150" h="690" extrusionOk="0">
                  <a:moveTo>
                    <a:pt x="2040" y="1"/>
                  </a:moveTo>
                  <a:cubicBezTo>
                    <a:pt x="2012" y="1"/>
                    <a:pt x="1987" y="12"/>
                    <a:pt x="1975" y="18"/>
                  </a:cubicBezTo>
                  <a:cubicBezTo>
                    <a:pt x="1313" y="306"/>
                    <a:pt x="738" y="631"/>
                    <a:pt x="0" y="681"/>
                  </a:cubicBezTo>
                  <a:cubicBezTo>
                    <a:pt x="75" y="686"/>
                    <a:pt x="149" y="689"/>
                    <a:pt x="224" y="689"/>
                  </a:cubicBezTo>
                  <a:cubicBezTo>
                    <a:pt x="627" y="689"/>
                    <a:pt x="1035" y="607"/>
                    <a:pt x="1425" y="481"/>
                  </a:cubicBezTo>
                  <a:cubicBezTo>
                    <a:pt x="1625" y="418"/>
                    <a:pt x="1825" y="318"/>
                    <a:pt x="2012" y="218"/>
                  </a:cubicBezTo>
                  <a:cubicBezTo>
                    <a:pt x="2075" y="181"/>
                    <a:pt x="2150" y="143"/>
                    <a:pt x="2125" y="68"/>
                  </a:cubicBezTo>
                  <a:cubicBezTo>
                    <a:pt x="2105" y="15"/>
                    <a:pt x="2071" y="1"/>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2" name="Google Shape;1542;p5"/>
            <p:cNvSpPr/>
            <p:nvPr/>
          </p:nvSpPr>
          <p:spPr>
            <a:xfrm>
              <a:off x="6638550" y="1978950"/>
              <a:ext cx="37825" cy="14075"/>
            </a:xfrm>
            <a:custGeom>
              <a:avLst/>
              <a:gdLst/>
              <a:ahLst/>
              <a:cxnLst/>
              <a:rect l="l" t="t" r="r" b="b"/>
              <a:pathLst>
                <a:path w="1513" h="563" extrusionOk="0">
                  <a:moveTo>
                    <a:pt x="1425" y="1"/>
                  </a:moveTo>
                  <a:cubicBezTo>
                    <a:pt x="1213" y="38"/>
                    <a:pt x="1026" y="188"/>
                    <a:pt x="813" y="263"/>
                  </a:cubicBezTo>
                  <a:cubicBezTo>
                    <a:pt x="638" y="363"/>
                    <a:pt x="276" y="463"/>
                    <a:pt x="1" y="563"/>
                  </a:cubicBezTo>
                  <a:cubicBezTo>
                    <a:pt x="501" y="488"/>
                    <a:pt x="951" y="413"/>
                    <a:pt x="1425" y="163"/>
                  </a:cubicBezTo>
                  <a:cubicBezTo>
                    <a:pt x="1513" y="138"/>
                    <a:pt x="1500" y="13"/>
                    <a:pt x="1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3" name="Google Shape;1543;p5"/>
            <p:cNvSpPr/>
            <p:nvPr/>
          </p:nvSpPr>
          <p:spPr>
            <a:xfrm>
              <a:off x="6650125" y="1989150"/>
              <a:ext cx="24700" cy="7000"/>
            </a:xfrm>
            <a:custGeom>
              <a:avLst/>
              <a:gdLst/>
              <a:ahLst/>
              <a:cxnLst/>
              <a:rect l="l" t="t" r="r" b="b"/>
              <a:pathLst>
                <a:path w="988" h="280" extrusionOk="0">
                  <a:moveTo>
                    <a:pt x="920" y="0"/>
                  </a:moveTo>
                  <a:cubicBezTo>
                    <a:pt x="913" y="0"/>
                    <a:pt x="906" y="2"/>
                    <a:pt x="900" y="5"/>
                  </a:cubicBezTo>
                  <a:cubicBezTo>
                    <a:pt x="600" y="105"/>
                    <a:pt x="300" y="205"/>
                    <a:pt x="0" y="280"/>
                  </a:cubicBezTo>
                  <a:cubicBezTo>
                    <a:pt x="300" y="267"/>
                    <a:pt x="600" y="230"/>
                    <a:pt x="887" y="130"/>
                  </a:cubicBezTo>
                  <a:cubicBezTo>
                    <a:pt x="925" y="118"/>
                    <a:pt x="987" y="93"/>
                    <a:pt x="975" y="43"/>
                  </a:cubicBezTo>
                  <a:cubicBezTo>
                    <a:pt x="966" y="14"/>
                    <a:pt x="942"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4" name="Google Shape;1544;p5"/>
            <p:cNvSpPr/>
            <p:nvPr/>
          </p:nvSpPr>
          <p:spPr>
            <a:xfrm>
              <a:off x="6696675" y="2068625"/>
              <a:ext cx="70925" cy="10825"/>
            </a:xfrm>
            <a:custGeom>
              <a:avLst/>
              <a:gdLst/>
              <a:ahLst/>
              <a:cxnLst/>
              <a:rect l="l" t="t" r="r" b="b"/>
              <a:pathLst>
                <a:path w="2837" h="433" extrusionOk="0">
                  <a:moveTo>
                    <a:pt x="2837" y="0"/>
                  </a:moveTo>
                  <a:lnTo>
                    <a:pt x="2837" y="0"/>
                  </a:lnTo>
                  <a:cubicBezTo>
                    <a:pt x="1973" y="151"/>
                    <a:pt x="1230" y="340"/>
                    <a:pt x="399" y="340"/>
                  </a:cubicBezTo>
                  <a:cubicBezTo>
                    <a:pt x="269" y="340"/>
                    <a:pt x="136" y="335"/>
                    <a:pt x="0" y="325"/>
                  </a:cubicBezTo>
                  <a:lnTo>
                    <a:pt x="0" y="325"/>
                  </a:lnTo>
                  <a:cubicBezTo>
                    <a:pt x="258" y="400"/>
                    <a:pt x="527" y="432"/>
                    <a:pt x="802" y="432"/>
                  </a:cubicBezTo>
                  <a:cubicBezTo>
                    <a:pt x="1487" y="432"/>
                    <a:pt x="2204" y="232"/>
                    <a:pt x="2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5" name="Google Shape;1545;p5"/>
            <p:cNvSpPr/>
            <p:nvPr/>
          </p:nvSpPr>
          <p:spPr>
            <a:xfrm>
              <a:off x="6706975" y="2068625"/>
              <a:ext cx="40950" cy="4275"/>
            </a:xfrm>
            <a:custGeom>
              <a:avLst/>
              <a:gdLst/>
              <a:ahLst/>
              <a:cxnLst/>
              <a:rect l="l" t="t" r="r" b="b"/>
              <a:pathLst>
                <a:path w="1638" h="171" extrusionOk="0">
                  <a:moveTo>
                    <a:pt x="1638" y="0"/>
                  </a:moveTo>
                  <a:lnTo>
                    <a:pt x="1638" y="0"/>
                  </a:lnTo>
                  <a:cubicBezTo>
                    <a:pt x="1113" y="75"/>
                    <a:pt x="538" y="113"/>
                    <a:pt x="1" y="125"/>
                  </a:cubicBezTo>
                  <a:cubicBezTo>
                    <a:pt x="181" y="155"/>
                    <a:pt x="371" y="171"/>
                    <a:pt x="562" y="171"/>
                  </a:cubicBezTo>
                  <a:cubicBezTo>
                    <a:pt x="928" y="171"/>
                    <a:pt x="1302" y="115"/>
                    <a:pt x="1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6" name="Google Shape;1546;p5"/>
            <p:cNvSpPr/>
            <p:nvPr/>
          </p:nvSpPr>
          <p:spPr>
            <a:xfrm>
              <a:off x="6718525" y="2065500"/>
              <a:ext cx="20975" cy="2200"/>
            </a:xfrm>
            <a:custGeom>
              <a:avLst/>
              <a:gdLst/>
              <a:ahLst/>
              <a:cxnLst/>
              <a:rect l="l" t="t" r="r" b="b"/>
              <a:pathLst>
                <a:path w="839" h="88" extrusionOk="0">
                  <a:moveTo>
                    <a:pt x="838" y="0"/>
                  </a:moveTo>
                  <a:cubicBezTo>
                    <a:pt x="563" y="13"/>
                    <a:pt x="276" y="38"/>
                    <a:pt x="1" y="88"/>
                  </a:cubicBezTo>
                  <a:cubicBezTo>
                    <a:pt x="263" y="88"/>
                    <a:pt x="576" y="63"/>
                    <a:pt x="8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7" name="Google Shape;1547;p5"/>
            <p:cNvSpPr/>
            <p:nvPr/>
          </p:nvSpPr>
          <p:spPr>
            <a:xfrm>
              <a:off x="6657300" y="1935250"/>
              <a:ext cx="44400" cy="28100"/>
            </a:xfrm>
            <a:custGeom>
              <a:avLst/>
              <a:gdLst/>
              <a:ahLst/>
              <a:cxnLst/>
              <a:rect l="l" t="t" r="r" b="b"/>
              <a:pathLst>
                <a:path w="1776" h="1124" extrusionOk="0">
                  <a:moveTo>
                    <a:pt x="1657" y="0"/>
                  </a:moveTo>
                  <a:cubicBezTo>
                    <a:pt x="1444" y="0"/>
                    <a:pt x="1228" y="102"/>
                    <a:pt x="1038" y="187"/>
                  </a:cubicBezTo>
                  <a:cubicBezTo>
                    <a:pt x="663" y="387"/>
                    <a:pt x="326" y="661"/>
                    <a:pt x="76" y="1011"/>
                  </a:cubicBezTo>
                  <a:cubicBezTo>
                    <a:pt x="51" y="1049"/>
                    <a:pt x="26" y="1086"/>
                    <a:pt x="1" y="1124"/>
                  </a:cubicBezTo>
                  <a:cubicBezTo>
                    <a:pt x="76" y="1036"/>
                    <a:pt x="176" y="936"/>
                    <a:pt x="276" y="861"/>
                  </a:cubicBezTo>
                  <a:cubicBezTo>
                    <a:pt x="513" y="649"/>
                    <a:pt x="813" y="474"/>
                    <a:pt x="1100" y="287"/>
                  </a:cubicBezTo>
                  <a:cubicBezTo>
                    <a:pt x="1213" y="224"/>
                    <a:pt x="1375" y="137"/>
                    <a:pt x="1463" y="99"/>
                  </a:cubicBezTo>
                  <a:cubicBezTo>
                    <a:pt x="1554" y="65"/>
                    <a:pt x="1645" y="10"/>
                    <a:pt x="1746" y="10"/>
                  </a:cubicBezTo>
                  <a:cubicBezTo>
                    <a:pt x="1755" y="10"/>
                    <a:pt x="1765" y="11"/>
                    <a:pt x="1775" y="12"/>
                  </a:cubicBezTo>
                  <a:cubicBezTo>
                    <a:pt x="1736" y="4"/>
                    <a:pt x="1696"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8" name="Google Shape;1548;p5"/>
            <p:cNvSpPr/>
            <p:nvPr/>
          </p:nvSpPr>
          <p:spPr>
            <a:xfrm>
              <a:off x="6662000" y="1943350"/>
              <a:ext cx="27200" cy="19075"/>
            </a:xfrm>
            <a:custGeom>
              <a:avLst/>
              <a:gdLst/>
              <a:ahLst/>
              <a:cxnLst/>
              <a:rect l="l" t="t" r="r" b="b"/>
              <a:pathLst>
                <a:path w="1088" h="763" extrusionOk="0">
                  <a:moveTo>
                    <a:pt x="1087" y="0"/>
                  </a:moveTo>
                  <a:lnTo>
                    <a:pt x="1087" y="0"/>
                  </a:lnTo>
                  <a:cubicBezTo>
                    <a:pt x="675" y="162"/>
                    <a:pt x="325" y="450"/>
                    <a:pt x="0" y="762"/>
                  </a:cubicBezTo>
                  <a:cubicBezTo>
                    <a:pt x="362" y="525"/>
                    <a:pt x="737" y="25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9" name="Google Shape;1549;p5"/>
            <p:cNvSpPr/>
            <p:nvPr/>
          </p:nvSpPr>
          <p:spPr>
            <a:xfrm>
              <a:off x="6666050" y="1952700"/>
              <a:ext cx="17525" cy="13150"/>
            </a:xfrm>
            <a:custGeom>
              <a:avLst/>
              <a:gdLst/>
              <a:ahLst/>
              <a:cxnLst/>
              <a:rect l="l" t="t" r="r" b="b"/>
              <a:pathLst>
                <a:path w="701" h="526" extrusionOk="0">
                  <a:moveTo>
                    <a:pt x="700" y="1"/>
                  </a:moveTo>
                  <a:cubicBezTo>
                    <a:pt x="450" y="151"/>
                    <a:pt x="225" y="338"/>
                    <a:pt x="1" y="526"/>
                  </a:cubicBezTo>
                  <a:cubicBezTo>
                    <a:pt x="238" y="388"/>
                    <a:pt x="500" y="201"/>
                    <a:pt x="7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0" name="Google Shape;1550;p5"/>
            <p:cNvSpPr/>
            <p:nvPr/>
          </p:nvSpPr>
          <p:spPr>
            <a:xfrm>
              <a:off x="6731350" y="1978025"/>
              <a:ext cx="55950" cy="35325"/>
            </a:xfrm>
            <a:custGeom>
              <a:avLst/>
              <a:gdLst/>
              <a:ahLst/>
              <a:cxnLst/>
              <a:rect l="l" t="t" r="r" b="b"/>
              <a:pathLst>
                <a:path w="2238" h="1413" extrusionOk="0">
                  <a:moveTo>
                    <a:pt x="2237" y="0"/>
                  </a:moveTo>
                  <a:cubicBezTo>
                    <a:pt x="1600" y="613"/>
                    <a:pt x="913" y="1125"/>
                    <a:pt x="50" y="1387"/>
                  </a:cubicBezTo>
                  <a:lnTo>
                    <a:pt x="0" y="1412"/>
                  </a:lnTo>
                  <a:cubicBezTo>
                    <a:pt x="350" y="1350"/>
                    <a:pt x="700" y="1275"/>
                    <a:pt x="1013" y="1112"/>
                  </a:cubicBezTo>
                  <a:cubicBezTo>
                    <a:pt x="1512" y="850"/>
                    <a:pt x="1925" y="450"/>
                    <a:pt x="2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1" name="Google Shape;1551;p5"/>
            <p:cNvSpPr/>
            <p:nvPr/>
          </p:nvSpPr>
          <p:spPr>
            <a:xfrm>
              <a:off x="6743025" y="1998625"/>
              <a:ext cx="29900" cy="16175"/>
            </a:xfrm>
            <a:custGeom>
              <a:avLst/>
              <a:gdLst/>
              <a:ahLst/>
              <a:cxnLst/>
              <a:rect l="l" t="t" r="r" b="b"/>
              <a:pathLst>
                <a:path w="1196" h="647" extrusionOk="0">
                  <a:moveTo>
                    <a:pt x="1195" y="1"/>
                  </a:moveTo>
                  <a:lnTo>
                    <a:pt x="1195" y="1"/>
                  </a:lnTo>
                  <a:cubicBezTo>
                    <a:pt x="821" y="226"/>
                    <a:pt x="446" y="463"/>
                    <a:pt x="46" y="626"/>
                  </a:cubicBezTo>
                  <a:cubicBezTo>
                    <a:pt x="11" y="640"/>
                    <a:pt x="1" y="646"/>
                    <a:pt x="7" y="646"/>
                  </a:cubicBezTo>
                  <a:cubicBezTo>
                    <a:pt x="28" y="646"/>
                    <a:pt x="220" y="585"/>
                    <a:pt x="258" y="576"/>
                  </a:cubicBezTo>
                  <a:cubicBezTo>
                    <a:pt x="621" y="463"/>
                    <a:pt x="920" y="238"/>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2" name="Google Shape;1552;p5"/>
            <p:cNvSpPr/>
            <p:nvPr/>
          </p:nvSpPr>
          <p:spPr>
            <a:xfrm>
              <a:off x="6642300" y="2035200"/>
              <a:ext cx="30325" cy="29075"/>
            </a:xfrm>
            <a:custGeom>
              <a:avLst/>
              <a:gdLst/>
              <a:ahLst/>
              <a:cxnLst/>
              <a:rect l="l" t="t" r="r" b="b"/>
              <a:pathLst>
                <a:path w="1213" h="1163" extrusionOk="0">
                  <a:moveTo>
                    <a:pt x="1213" y="0"/>
                  </a:moveTo>
                  <a:cubicBezTo>
                    <a:pt x="1001" y="450"/>
                    <a:pt x="426" y="825"/>
                    <a:pt x="1" y="1162"/>
                  </a:cubicBezTo>
                  <a:cubicBezTo>
                    <a:pt x="126" y="1150"/>
                    <a:pt x="601" y="825"/>
                    <a:pt x="801" y="650"/>
                  </a:cubicBezTo>
                  <a:cubicBezTo>
                    <a:pt x="1001" y="487"/>
                    <a:pt x="1150" y="250"/>
                    <a:pt x="1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3" name="Google Shape;1553;p5"/>
            <p:cNvSpPr/>
            <p:nvPr/>
          </p:nvSpPr>
          <p:spPr>
            <a:xfrm>
              <a:off x="6653250" y="2043625"/>
              <a:ext cx="20000" cy="18775"/>
            </a:xfrm>
            <a:custGeom>
              <a:avLst/>
              <a:gdLst/>
              <a:ahLst/>
              <a:cxnLst/>
              <a:rect l="l" t="t" r="r" b="b"/>
              <a:pathLst>
                <a:path w="800" h="751" extrusionOk="0">
                  <a:moveTo>
                    <a:pt x="800" y="0"/>
                  </a:moveTo>
                  <a:lnTo>
                    <a:pt x="800" y="0"/>
                  </a:lnTo>
                  <a:cubicBezTo>
                    <a:pt x="575" y="288"/>
                    <a:pt x="275" y="513"/>
                    <a:pt x="0" y="750"/>
                  </a:cubicBezTo>
                  <a:cubicBezTo>
                    <a:pt x="313" y="575"/>
                    <a:pt x="638" y="338"/>
                    <a:pt x="8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4" name="Google Shape;1554;p5"/>
            <p:cNvSpPr/>
            <p:nvPr/>
          </p:nvSpPr>
          <p:spPr>
            <a:xfrm>
              <a:off x="6658250" y="2050175"/>
              <a:ext cx="15000" cy="14100"/>
            </a:xfrm>
            <a:custGeom>
              <a:avLst/>
              <a:gdLst/>
              <a:ahLst/>
              <a:cxnLst/>
              <a:rect l="l" t="t" r="r" b="b"/>
              <a:pathLst>
                <a:path w="600" h="564" extrusionOk="0">
                  <a:moveTo>
                    <a:pt x="600" y="1"/>
                  </a:moveTo>
                  <a:lnTo>
                    <a:pt x="600" y="1"/>
                  </a:lnTo>
                  <a:cubicBezTo>
                    <a:pt x="413" y="201"/>
                    <a:pt x="200" y="376"/>
                    <a:pt x="0" y="563"/>
                  </a:cubicBezTo>
                  <a:cubicBezTo>
                    <a:pt x="213" y="426"/>
                    <a:pt x="450" y="226"/>
                    <a:pt x="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5" name="Google Shape;1555;p5"/>
            <p:cNvSpPr/>
            <p:nvPr/>
          </p:nvSpPr>
          <p:spPr>
            <a:xfrm>
              <a:off x="6594825" y="2034250"/>
              <a:ext cx="25325" cy="47525"/>
            </a:xfrm>
            <a:custGeom>
              <a:avLst/>
              <a:gdLst/>
              <a:ahLst/>
              <a:cxnLst/>
              <a:rect l="l" t="t" r="r" b="b"/>
              <a:pathLst>
                <a:path w="1013" h="1901" extrusionOk="0">
                  <a:moveTo>
                    <a:pt x="1013" y="1"/>
                  </a:moveTo>
                  <a:lnTo>
                    <a:pt x="1013" y="1"/>
                  </a:lnTo>
                  <a:cubicBezTo>
                    <a:pt x="475" y="488"/>
                    <a:pt x="13" y="1138"/>
                    <a:pt x="0" y="1900"/>
                  </a:cubicBezTo>
                  <a:cubicBezTo>
                    <a:pt x="150" y="1188"/>
                    <a:pt x="600" y="600"/>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6" name="Google Shape;1556;p5"/>
            <p:cNvSpPr/>
            <p:nvPr/>
          </p:nvSpPr>
          <p:spPr>
            <a:xfrm>
              <a:off x="6602000" y="2052675"/>
              <a:ext cx="11600" cy="20975"/>
            </a:xfrm>
            <a:custGeom>
              <a:avLst/>
              <a:gdLst/>
              <a:ahLst/>
              <a:cxnLst/>
              <a:rect l="l" t="t" r="r" b="b"/>
              <a:pathLst>
                <a:path w="464" h="839" extrusionOk="0">
                  <a:moveTo>
                    <a:pt x="463" y="1"/>
                  </a:moveTo>
                  <a:cubicBezTo>
                    <a:pt x="213" y="213"/>
                    <a:pt x="101" y="526"/>
                    <a:pt x="1" y="838"/>
                  </a:cubicBezTo>
                  <a:cubicBezTo>
                    <a:pt x="138" y="576"/>
                    <a:pt x="276" y="251"/>
                    <a:pt x="4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7" name="Google Shape;1557;p5"/>
            <p:cNvSpPr/>
            <p:nvPr/>
          </p:nvSpPr>
          <p:spPr>
            <a:xfrm>
              <a:off x="6608875" y="2062675"/>
              <a:ext cx="3150" cy="7525"/>
            </a:xfrm>
            <a:custGeom>
              <a:avLst/>
              <a:gdLst/>
              <a:ahLst/>
              <a:cxnLst/>
              <a:rect l="l" t="t" r="r" b="b"/>
              <a:pathLst>
                <a:path w="126" h="301" extrusionOk="0">
                  <a:moveTo>
                    <a:pt x="126" y="1"/>
                  </a:moveTo>
                  <a:cubicBezTo>
                    <a:pt x="76" y="88"/>
                    <a:pt x="38" y="201"/>
                    <a:pt x="1" y="301"/>
                  </a:cubicBezTo>
                  <a:cubicBezTo>
                    <a:pt x="51" y="226"/>
                    <a:pt x="101" y="10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8" name="Google Shape;1558;p5"/>
            <p:cNvSpPr/>
            <p:nvPr/>
          </p:nvSpPr>
          <p:spPr>
            <a:xfrm>
              <a:off x="6570450" y="2026750"/>
              <a:ext cx="15650" cy="27200"/>
            </a:xfrm>
            <a:custGeom>
              <a:avLst/>
              <a:gdLst/>
              <a:ahLst/>
              <a:cxnLst/>
              <a:rect l="l" t="t" r="r" b="b"/>
              <a:pathLst>
                <a:path w="626" h="1088" extrusionOk="0">
                  <a:moveTo>
                    <a:pt x="613" y="1"/>
                  </a:moveTo>
                  <a:lnTo>
                    <a:pt x="613" y="1"/>
                  </a:lnTo>
                  <a:cubicBezTo>
                    <a:pt x="500" y="413"/>
                    <a:pt x="263" y="788"/>
                    <a:pt x="1" y="1088"/>
                  </a:cubicBezTo>
                  <a:cubicBezTo>
                    <a:pt x="238" y="975"/>
                    <a:pt x="625" y="413"/>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9" name="Google Shape;1559;p5"/>
            <p:cNvSpPr/>
            <p:nvPr/>
          </p:nvSpPr>
          <p:spPr>
            <a:xfrm>
              <a:off x="6578575" y="2033625"/>
              <a:ext cx="10025" cy="16900"/>
            </a:xfrm>
            <a:custGeom>
              <a:avLst/>
              <a:gdLst/>
              <a:ahLst/>
              <a:cxnLst/>
              <a:rect l="l" t="t" r="r" b="b"/>
              <a:pathLst>
                <a:path w="401" h="676" extrusionOk="0">
                  <a:moveTo>
                    <a:pt x="400" y="1"/>
                  </a:moveTo>
                  <a:cubicBezTo>
                    <a:pt x="275" y="238"/>
                    <a:pt x="138" y="463"/>
                    <a:pt x="0" y="675"/>
                  </a:cubicBezTo>
                  <a:cubicBezTo>
                    <a:pt x="175" y="488"/>
                    <a:pt x="338" y="263"/>
                    <a:pt x="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0" name="Google Shape;1560;p5"/>
            <p:cNvSpPr/>
            <p:nvPr/>
          </p:nvSpPr>
          <p:spPr>
            <a:xfrm>
              <a:off x="6909425" y="1974275"/>
              <a:ext cx="46575" cy="98750"/>
            </a:xfrm>
            <a:custGeom>
              <a:avLst/>
              <a:gdLst/>
              <a:ahLst/>
              <a:cxnLst/>
              <a:rect l="l" t="t" r="r" b="b"/>
              <a:pathLst>
                <a:path w="1863" h="3950" extrusionOk="0">
                  <a:moveTo>
                    <a:pt x="0" y="0"/>
                  </a:moveTo>
                  <a:lnTo>
                    <a:pt x="0" y="0"/>
                  </a:lnTo>
                  <a:cubicBezTo>
                    <a:pt x="500" y="425"/>
                    <a:pt x="813" y="962"/>
                    <a:pt x="1100" y="1562"/>
                  </a:cubicBezTo>
                  <a:cubicBezTo>
                    <a:pt x="1413" y="2175"/>
                    <a:pt x="1650" y="2799"/>
                    <a:pt x="1700" y="3549"/>
                  </a:cubicBezTo>
                  <a:cubicBezTo>
                    <a:pt x="1700" y="3687"/>
                    <a:pt x="1713" y="3824"/>
                    <a:pt x="1713" y="3949"/>
                  </a:cubicBezTo>
                  <a:cubicBezTo>
                    <a:pt x="1725" y="3862"/>
                    <a:pt x="1738" y="3699"/>
                    <a:pt x="1750" y="3587"/>
                  </a:cubicBezTo>
                  <a:cubicBezTo>
                    <a:pt x="1862" y="2212"/>
                    <a:pt x="1175" y="7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1" name="Google Shape;1561;p5"/>
            <p:cNvSpPr/>
            <p:nvPr/>
          </p:nvSpPr>
          <p:spPr>
            <a:xfrm>
              <a:off x="6940975" y="1993325"/>
              <a:ext cx="23450" cy="60625"/>
            </a:xfrm>
            <a:custGeom>
              <a:avLst/>
              <a:gdLst/>
              <a:ahLst/>
              <a:cxnLst/>
              <a:rect l="l" t="t" r="r" b="b"/>
              <a:pathLst>
                <a:path w="938" h="2425" extrusionOk="0">
                  <a:moveTo>
                    <a:pt x="1" y="1"/>
                  </a:moveTo>
                  <a:cubicBezTo>
                    <a:pt x="238" y="338"/>
                    <a:pt x="338" y="663"/>
                    <a:pt x="488" y="1038"/>
                  </a:cubicBezTo>
                  <a:cubicBezTo>
                    <a:pt x="663" y="1500"/>
                    <a:pt x="788" y="1950"/>
                    <a:pt x="800" y="2425"/>
                  </a:cubicBezTo>
                  <a:cubicBezTo>
                    <a:pt x="938" y="1713"/>
                    <a:pt x="613" y="5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2" name="Google Shape;1562;p5"/>
            <p:cNvSpPr/>
            <p:nvPr/>
          </p:nvSpPr>
          <p:spPr>
            <a:xfrm>
              <a:off x="6957850" y="2007375"/>
              <a:ext cx="9075" cy="30350"/>
            </a:xfrm>
            <a:custGeom>
              <a:avLst/>
              <a:gdLst/>
              <a:ahLst/>
              <a:cxnLst/>
              <a:rect l="l" t="t" r="r" b="b"/>
              <a:pathLst>
                <a:path w="363" h="1214" extrusionOk="0">
                  <a:moveTo>
                    <a:pt x="0" y="1"/>
                  </a:moveTo>
                  <a:cubicBezTo>
                    <a:pt x="163" y="376"/>
                    <a:pt x="263" y="801"/>
                    <a:pt x="363" y="1213"/>
                  </a:cubicBezTo>
                  <a:cubicBezTo>
                    <a:pt x="325" y="801"/>
                    <a:pt x="238" y="3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3" name="Google Shape;1563;p5"/>
            <p:cNvSpPr/>
            <p:nvPr/>
          </p:nvSpPr>
          <p:spPr>
            <a:xfrm>
              <a:off x="6984725" y="1962075"/>
              <a:ext cx="100925" cy="20775"/>
            </a:xfrm>
            <a:custGeom>
              <a:avLst/>
              <a:gdLst/>
              <a:ahLst/>
              <a:cxnLst/>
              <a:rect l="l" t="t" r="r" b="b"/>
              <a:pathLst>
                <a:path w="4037" h="831" extrusionOk="0">
                  <a:moveTo>
                    <a:pt x="4037" y="1"/>
                  </a:moveTo>
                  <a:cubicBezTo>
                    <a:pt x="3974" y="63"/>
                    <a:pt x="3899" y="138"/>
                    <a:pt x="3824" y="188"/>
                  </a:cubicBezTo>
                  <a:cubicBezTo>
                    <a:pt x="3749" y="238"/>
                    <a:pt x="3674" y="288"/>
                    <a:pt x="3599" y="326"/>
                  </a:cubicBezTo>
                  <a:cubicBezTo>
                    <a:pt x="2949" y="426"/>
                    <a:pt x="2262" y="501"/>
                    <a:pt x="1575" y="576"/>
                  </a:cubicBezTo>
                  <a:cubicBezTo>
                    <a:pt x="1734" y="586"/>
                    <a:pt x="1895" y="592"/>
                    <a:pt x="2057" y="592"/>
                  </a:cubicBezTo>
                  <a:cubicBezTo>
                    <a:pt x="2479" y="592"/>
                    <a:pt x="2905" y="554"/>
                    <a:pt x="3312" y="463"/>
                  </a:cubicBezTo>
                  <a:lnTo>
                    <a:pt x="3312" y="463"/>
                  </a:lnTo>
                  <a:cubicBezTo>
                    <a:pt x="3074" y="551"/>
                    <a:pt x="2824" y="588"/>
                    <a:pt x="2550" y="588"/>
                  </a:cubicBezTo>
                  <a:cubicBezTo>
                    <a:pt x="2324" y="605"/>
                    <a:pt x="2098" y="612"/>
                    <a:pt x="1872" y="612"/>
                  </a:cubicBezTo>
                  <a:cubicBezTo>
                    <a:pt x="1248" y="612"/>
                    <a:pt x="624" y="559"/>
                    <a:pt x="0" y="513"/>
                  </a:cubicBezTo>
                  <a:lnTo>
                    <a:pt x="0" y="513"/>
                  </a:lnTo>
                  <a:cubicBezTo>
                    <a:pt x="641" y="655"/>
                    <a:pt x="1289" y="831"/>
                    <a:pt x="1953" y="831"/>
                  </a:cubicBezTo>
                  <a:cubicBezTo>
                    <a:pt x="2105" y="831"/>
                    <a:pt x="2258" y="822"/>
                    <a:pt x="2412" y="801"/>
                  </a:cubicBezTo>
                  <a:cubicBezTo>
                    <a:pt x="2862" y="776"/>
                    <a:pt x="3324" y="651"/>
                    <a:pt x="3687" y="376"/>
                  </a:cubicBezTo>
                  <a:cubicBezTo>
                    <a:pt x="3787" y="338"/>
                    <a:pt x="3887" y="313"/>
                    <a:pt x="3987" y="276"/>
                  </a:cubicBezTo>
                  <a:lnTo>
                    <a:pt x="3987" y="276"/>
                  </a:lnTo>
                  <a:cubicBezTo>
                    <a:pt x="3912" y="288"/>
                    <a:pt x="3837" y="301"/>
                    <a:pt x="3762" y="313"/>
                  </a:cubicBezTo>
                  <a:cubicBezTo>
                    <a:pt x="3799" y="276"/>
                    <a:pt x="3837" y="238"/>
                    <a:pt x="3874" y="201"/>
                  </a:cubicBezTo>
                  <a:cubicBezTo>
                    <a:pt x="3937" y="138"/>
                    <a:pt x="3987" y="76"/>
                    <a:pt x="40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4" name="Google Shape;1564;p5"/>
            <p:cNvSpPr/>
            <p:nvPr/>
          </p:nvSpPr>
          <p:spPr>
            <a:xfrm>
              <a:off x="6955975" y="1981150"/>
              <a:ext cx="112175" cy="13700"/>
            </a:xfrm>
            <a:custGeom>
              <a:avLst/>
              <a:gdLst/>
              <a:ahLst/>
              <a:cxnLst/>
              <a:rect l="l" t="t" r="r" b="b"/>
              <a:pathLst>
                <a:path w="4487" h="548" extrusionOk="0">
                  <a:moveTo>
                    <a:pt x="0" y="0"/>
                  </a:moveTo>
                  <a:cubicBezTo>
                    <a:pt x="973" y="327"/>
                    <a:pt x="1991" y="547"/>
                    <a:pt x="3004" y="547"/>
                  </a:cubicBezTo>
                  <a:cubicBezTo>
                    <a:pt x="3501" y="547"/>
                    <a:pt x="3997" y="494"/>
                    <a:pt x="4487" y="375"/>
                  </a:cubicBezTo>
                  <a:lnTo>
                    <a:pt x="4487" y="375"/>
                  </a:lnTo>
                  <a:cubicBezTo>
                    <a:pt x="4247" y="391"/>
                    <a:pt x="4010" y="398"/>
                    <a:pt x="3775" y="398"/>
                  </a:cubicBezTo>
                  <a:cubicBezTo>
                    <a:pt x="2500" y="398"/>
                    <a:pt x="1277" y="19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5" name="Google Shape;1565;p5"/>
            <p:cNvSpPr/>
            <p:nvPr/>
          </p:nvSpPr>
          <p:spPr>
            <a:xfrm>
              <a:off x="6994100" y="1999250"/>
              <a:ext cx="44075" cy="3525"/>
            </a:xfrm>
            <a:custGeom>
              <a:avLst/>
              <a:gdLst/>
              <a:ahLst/>
              <a:cxnLst/>
              <a:rect l="l" t="t" r="r" b="b"/>
              <a:pathLst>
                <a:path w="1763" h="141" extrusionOk="0">
                  <a:moveTo>
                    <a:pt x="0" y="1"/>
                  </a:moveTo>
                  <a:cubicBezTo>
                    <a:pt x="516" y="100"/>
                    <a:pt x="1032" y="141"/>
                    <a:pt x="1548" y="141"/>
                  </a:cubicBezTo>
                  <a:cubicBezTo>
                    <a:pt x="1620" y="141"/>
                    <a:pt x="1691" y="140"/>
                    <a:pt x="1762" y="138"/>
                  </a:cubicBezTo>
                  <a:cubicBezTo>
                    <a:pt x="1200" y="51"/>
                    <a:pt x="587"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6" name="Google Shape;1566;p5"/>
            <p:cNvSpPr/>
            <p:nvPr/>
          </p:nvSpPr>
          <p:spPr>
            <a:xfrm>
              <a:off x="6995975" y="2007375"/>
              <a:ext cx="16875" cy="3150"/>
            </a:xfrm>
            <a:custGeom>
              <a:avLst/>
              <a:gdLst/>
              <a:ahLst/>
              <a:cxnLst/>
              <a:rect l="l" t="t" r="r" b="b"/>
              <a:pathLst>
                <a:path w="675" h="126" extrusionOk="0">
                  <a:moveTo>
                    <a:pt x="0" y="1"/>
                  </a:moveTo>
                  <a:lnTo>
                    <a:pt x="0" y="1"/>
                  </a:lnTo>
                  <a:cubicBezTo>
                    <a:pt x="213" y="76"/>
                    <a:pt x="450" y="113"/>
                    <a:pt x="675" y="126"/>
                  </a:cubicBezTo>
                  <a:cubicBezTo>
                    <a:pt x="462" y="76"/>
                    <a:pt x="225"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7" name="Google Shape;1567;p5"/>
            <p:cNvSpPr/>
            <p:nvPr/>
          </p:nvSpPr>
          <p:spPr>
            <a:xfrm>
              <a:off x="6851325" y="1907400"/>
              <a:ext cx="25625" cy="37850"/>
            </a:xfrm>
            <a:custGeom>
              <a:avLst/>
              <a:gdLst/>
              <a:ahLst/>
              <a:cxnLst/>
              <a:rect l="l" t="t" r="r" b="b"/>
              <a:pathLst>
                <a:path w="1025" h="1514" extrusionOk="0">
                  <a:moveTo>
                    <a:pt x="812" y="1"/>
                  </a:moveTo>
                  <a:cubicBezTo>
                    <a:pt x="862" y="226"/>
                    <a:pt x="737" y="463"/>
                    <a:pt x="625" y="651"/>
                  </a:cubicBezTo>
                  <a:cubicBezTo>
                    <a:pt x="412" y="963"/>
                    <a:pt x="238" y="1188"/>
                    <a:pt x="0" y="1513"/>
                  </a:cubicBezTo>
                  <a:cubicBezTo>
                    <a:pt x="375" y="1138"/>
                    <a:pt x="1025" y="601"/>
                    <a:pt x="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8" name="Google Shape;1568;p5"/>
            <p:cNvSpPr/>
            <p:nvPr/>
          </p:nvSpPr>
          <p:spPr>
            <a:xfrm>
              <a:off x="6871300" y="1917400"/>
              <a:ext cx="10975" cy="21600"/>
            </a:xfrm>
            <a:custGeom>
              <a:avLst/>
              <a:gdLst/>
              <a:ahLst/>
              <a:cxnLst/>
              <a:rect l="l" t="t" r="r" b="b"/>
              <a:pathLst>
                <a:path w="439" h="864" extrusionOk="0">
                  <a:moveTo>
                    <a:pt x="351" y="1"/>
                  </a:moveTo>
                  <a:lnTo>
                    <a:pt x="351" y="1"/>
                  </a:lnTo>
                  <a:cubicBezTo>
                    <a:pt x="363" y="326"/>
                    <a:pt x="151" y="588"/>
                    <a:pt x="1" y="863"/>
                  </a:cubicBezTo>
                  <a:cubicBezTo>
                    <a:pt x="188" y="626"/>
                    <a:pt x="438" y="338"/>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9" name="Google Shape;1569;p5"/>
            <p:cNvSpPr/>
            <p:nvPr/>
          </p:nvSpPr>
          <p:spPr>
            <a:xfrm>
              <a:off x="6882250" y="1926475"/>
              <a:ext cx="9700" cy="16900"/>
            </a:xfrm>
            <a:custGeom>
              <a:avLst/>
              <a:gdLst/>
              <a:ahLst/>
              <a:cxnLst/>
              <a:rect l="l" t="t" r="r" b="b"/>
              <a:pathLst>
                <a:path w="388" h="676" extrusionOk="0">
                  <a:moveTo>
                    <a:pt x="350" y="0"/>
                  </a:moveTo>
                  <a:cubicBezTo>
                    <a:pt x="325" y="263"/>
                    <a:pt x="138" y="463"/>
                    <a:pt x="0" y="675"/>
                  </a:cubicBezTo>
                  <a:cubicBezTo>
                    <a:pt x="150" y="513"/>
                    <a:pt x="388" y="275"/>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70" name="Google Shape;1570;p5"/>
          <p:cNvGrpSpPr/>
          <p:nvPr/>
        </p:nvGrpSpPr>
        <p:grpSpPr>
          <a:xfrm>
            <a:off x="-260002" y="1276133"/>
            <a:ext cx="1724123" cy="1420442"/>
            <a:chOff x="5358650" y="3707400"/>
            <a:chExt cx="722025" cy="594825"/>
          </a:xfrm>
        </p:grpSpPr>
        <p:sp>
          <p:nvSpPr>
            <p:cNvPr id="1571" name="Google Shape;1571;p5"/>
            <p:cNvSpPr/>
            <p:nvPr/>
          </p:nvSpPr>
          <p:spPr>
            <a:xfrm>
              <a:off x="5481100" y="3707400"/>
              <a:ext cx="130250" cy="177725"/>
            </a:xfrm>
            <a:custGeom>
              <a:avLst/>
              <a:gdLst/>
              <a:ahLst/>
              <a:cxnLst/>
              <a:rect l="l" t="t" r="r" b="b"/>
              <a:pathLst>
                <a:path w="5210" h="7109" extrusionOk="0">
                  <a:moveTo>
                    <a:pt x="5029" y="1"/>
                  </a:moveTo>
                  <a:cubicBezTo>
                    <a:pt x="5016" y="1"/>
                    <a:pt x="5002" y="3"/>
                    <a:pt x="4987" y="7"/>
                  </a:cubicBezTo>
                  <a:cubicBezTo>
                    <a:pt x="3750" y="357"/>
                    <a:pt x="2375" y="557"/>
                    <a:pt x="1388" y="1482"/>
                  </a:cubicBezTo>
                  <a:cubicBezTo>
                    <a:pt x="1188" y="1682"/>
                    <a:pt x="963" y="1894"/>
                    <a:pt x="813" y="2132"/>
                  </a:cubicBezTo>
                  <a:cubicBezTo>
                    <a:pt x="638" y="2394"/>
                    <a:pt x="538" y="2682"/>
                    <a:pt x="476" y="2982"/>
                  </a:cubicBezTo>
                  <a:cubicBezTo>
                    <a:pt x="326" y="3644"/>
                    <a:pt x="238" y="4331"/>
                    <a:pt x="176" y="5019"/>
                  </a:cubicBezTo>
                  <a:cubicBezTo>
                    <a:pt x="126" y="5668"/>
                    <a:pt x="1" y="6406"/>
                    <a:pt x="276" y="7031"/>
                  </a:cubicBezTo>
                  <a:cubicBezTo>
                    <a:pt x="300" y="7086"/>
                    <a:pt x="343" y="7109"/>
                    <a:pt x="389" y="7109"/>
                  </a:cubicBezTo>
                  <a:cubicBezTo>
                    <a:pt x="488" y="7109"/>
                    <a:pt x="598" y="7000"/>
                    <a:pt x="538" y="6881"/>
                  </a:cubicBezTo>
                  <a:cubicBezTo>
                    <a:pt x="276" y="6356"/>
                    <a:pt x="313" y="5781"/>
                    <a:pt x="351" y="5206"/>
                  </a:cubicBezTo>
                  <a:cubicBezTo>
                    <a:pt x="401" y="4556"/>
                    <a:pt x="438" y="3856"/>
                    <a:pt x="663" y="3244"/>
                  </a:cubicBezTo>
                  <a:cubicBezTo>
                    <a:pt x="776" y="2969"/>
                    <a:pt x="913" y="2707"/>
                    <a:pt x="1038" y="2457"/>
                  </a:cubicBezTo>
                  <a:cubicBezTo>
                    <a:pt x="1163" y="2207"/>
                    <a:pt x="1263" y="1957"/>
                    <a:pt x="1451" y="1732"/>
                  </a:cubicBezTo>
                  <a:cubicBezTo>
                    <a:pt x="1825" y="1245"/>
                    <a:pt x="2375" y="1070"/>
                    <a:pt x="2950" y="907"/>
                  </a:cubicBezTo>
                  <a:cubicBezTo>
                    <a:pt x="3663" y="720"/>
                    <a:pt x="4350" y="470"/>
                    <a:pt x="5062" y="257"/>
                  </a:cubicBezTo>
                  <a:cubicBezTo>
                    <a:pt x="5210" y="212"/>
                    <a:pt x="5161" y="1"/>
                    <a:pt x="5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2" name="Google Shape;1572;p5"/>
            <p:cNvSpPr/>
            <p:nvPr/>
          </p:nvSpPr>
          <p:spPr>
            <a:xfrm>
              <a:off x="5497050" y="3724225"/>
              <a:ext cx="52150" cy="48775"/>
            </a:xfrm>
            <a:custGeom>
              <a:avLst/>
              <a:gdLst/>
              <a:ahLst/>
              <a:cxnLst/>
              <a:rect l="l" t="t" r="r" b="b"/>
              <a:pathLst>
                <a:path w="2086" h="1951" extrusionOk="0">
                  <a:moveTo>
                    <a:pt x="926" y="0"/>
                  </a:moveTo>
                  <a:cubicBezTo>
                    <a:pt x="773" y="0"/>
                    <a:pt x="623" y="31"/>
                    <a:pt x="500" y="122"/>
                  </a:cubicBezTo>
                  <a:cubicBezTo>
                    <a:pt x="263" y="297"/>
                    <a:pt x="213" y="634"/>
                    <a:pt x="163" y="897"/>
                  </a:cubicBezTo>
                  <a:cubicBezTo>
                    <a:pt x="88" y="1209"/>
                    <a:pt x="13" y="1521"/>
                    <a:pt x="0" y="1846"/>
                  </a:cubicBezTo>
                  <a:cubicBezTo>
                    <a:pt x="0" y="1916"/>
                    <a:pt x="50" y="1950"/>
                    <a:pt x="101" y="1950"/>
                  </a:cubicBezTo>
                  <a:cubicBezTo>
                    <a:pt x="142" y="1950"/>
                    <a:pt x="184" y="1928"/>
                    <a:pt x="200" y="1884"/>
                  </a:cubicBezTo>
                  <a:cubicBezTo>
                    <a:pt x="313" y="1596"/>
                    <a:pt x="363" y="1296"/>
                    <a:pt x="425" y="1009"/>
                  </a:cubicBezTo>
                  <a:cubicBezTo>
                    <a:pt x="450" y="859"/>
                    <a:pt x="475" y="722"/>
                    <a:pt x="500" y="572"/>
                  </a:cubicBezTo>
                  <a:cubicBezTo>
                    <a:pt x="525" y="447"/>
                    <a:pt x="563" y="322"/>
                    <a:pt x="688" y="259"/>
                  </a:cubicBezTo>
                  <a:cubicBezTo>
                    <a:pt x="750" y="236"/>
                    <a:pt x="815" y="227"/>
                    <a:pt x="882" y="227"/>
                  </a:cubicBezTo>
                  <a:cubicBezTo>
                    <a:pt x="1031" y="227"/>
                    <a:pt x="1187" y="271"/>
                    <a:pt x="1325" y="297"/>
                  </a:cubicBezTo>
                  <a:cubicBezTo>
                    <a:pt x="1417" y="316"/>
                    <a:pt x="1507" y="328"/>
                    <a:pt x="1595" y="328"/>
                  </a:cubicBezTo>
                  <a:cubicBezTo>
                    <a:pt x="1735" y="328"/>
                    <a:pt x="1870" y="298"/>
                    <a:pt x="2000" y="222"/>
                  </a:cubicBezTo>
                  <a:cubicBezTo>
                    <a:pt x="2086" y="179"/>
                    <a:pt x="2033" y="62"/>
                    <a:pt x="1953" y="62"/>
                  </a:cubicBezTo>
                  <a:cubicBezTo>
                    <a:pt x="1940" y="62"/>
                    <a:pt x="1926" y="65"/>
                    <a:pt x="1912" y="72"/>
                  </a:cubicBezTo>
                  <a:cubicBezTo>
                    <a:pt x="1842" y="105"/>
                    <a:pt x="1768" y="118"/>
                    <a:pt x="1693" y="118"/>
                  </a:cubicBezTo>
                  <a:cubicBezTo>
                    <a:pt x="1515" y="118"/>
                    <a:pt x="1329" y="48"/>
                    <a:pt x="1162" y="22"/>
                  </a:cubicBezTo>
                  <a:cubicBezTo>
                    <a:pt x="1085" y="9"/>
                    <a:pt x="1005" y="0"/>
                    <a:pt x="9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3" name="Google Shape;1573;p5"/>
            <p:cNvSpPr/>
            <p:nvPr/>
          </p:nvSpPr>
          <p:spPr>
            <a:xfrm>
              <a:off x="5605525" y="3707950"/>
              <a:ext cx="53375" cy="113650"/>
            </a:xfrm>
            <a:custGeom>
              <a:avLst/>
              <a:gdLst/>
              <a:ahLst/>
              <a:cxnLst/>
              <a:rect l="l" t="t" r="r" b="b"/>
              <a:pathLst>
                <a:path w="2135" h="4546" extrusionOk="0">
                  <a:moveTo>
                    <a:pt x="184" y="0"/>
                  </a:moveTo>
                  <a:cubicBezTo>
                    <a:pt x="92" y="0"/>
                    <a:pt x="0" y="99"/>
                    <a:pt x="60" y="210"/>
                  </a:cubicBezTo>
                  <a:cubicBezTo>
                    <a:pt x="810" y="1610"/>
                    <a:pt x="1435" y="3072"/>
                    <a:pt x="2060" y="4522"/>
                  </a:cubicBezTo>
                  <a:cubicBezTo>
                    <a:pt x="2064" y="4539"/>
                    <a:pt x="2074" y="4546"/>
                    <a:pt x="2086" y="4546"/>
                  </a:cubicBezTo>
                  <a:cubicBezTo>
                    <a:pt x="2108" y="4546"/>
                    <a:pt x="2135" y="4521"/>
                    <a:pt x="2135" y="4497"/>
                  </a:cubicBezTo>
                  <a:cubicBezTo>
                    <a:pt x="1697" y="2947"/>
                    <a:pt x="1035" y="1498"/>
                    <a:pt x="298" y="73"/>
                  </a:cubicBezTo>
                  <a:cubicBezTo>
                    <a:pt x="270" y="21"/>
                    <a:pt x="227" y="0"/>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4" name="Google Shape;1574;p5"/>
            <p:cNvSpPr/>
            <p:nvPr/>
          </p:nvSpPr>
          <p:spPr>
            <a:xfrm>
              <a:off x="5485775" y="3878350"/>
              <a:ext cx="198775" cy="270025"/>
            </a:xfrm>
            <a:custGeom>
              <a:avLst/>
              <a:gdLst/>
              <a:ahLst/>
              <a:cxnLst/>
              <a:rect l="l" t="t" r="r" b="b"/>
              <a:pathLst>
                <a:path w="7951" h="10801" extrusionOk="0">
                  <a:moveTo>
                    <a:pt x="229" y="0"/>
                  </a:moveTo>
                  <a:cubicBezTo>
                    <a:pt x="112" y="0"/>
                    <a:pt x="1" y="115"/>
                    <a:pt x="89" y="230"/>
                  </a:cubicBezTo>
                  <a:cubicBezTo>
                    <a:pt x="601" y="930"/>
                    <a:pt x="1139" y="1617"/>
                    <a:pt x="1651" y="2317"/>
                  </a:cubicBezTo>
                  <a:cubicBezTo>
                    <a:pt x="2163" y="3017"/>
                    <a:pt x="2651" y="3729"/>
                    <a:pt x="3138" y="4441"/>
                  </a:cubicBezTo>
                  <a:cubicBezTo>
                    <a:pt x="3625" y="5154"/>
                    <a:pt x="4113" y="5854"/>
                    <a:pt x="4638" y="6541"/>
                  </a:cubicBezTo>
                  <a:cubicBezTo>
                    <a:pt x="5163" y="7216"/>
                    <a:pt x="5650" y="7928"/>
                    <a:pt x="6075" y="8678"/>
                  </a:cubicBezTo>
                  <a:cubicBezTo>
                    <a:pt x="6312" y="9090"/>
                    <a:pt x="6612" y="9453"/>
                    <a:pt x="6887" y="9852"/>
                  </a:cubicBezTo>
                  <a:cubicBezTo>
                    <a:pt x="7125" y="10177"/>
                    <a:pt x="7349" y="10540"/>
                    <a:pt x="7687" y="10777"/>
                  </a:cubicBezTo>
                  <a:cubicBezTo>
                    <a:pt x="7709" y="10793"/>
                    <a:pt x="7732" y="10800"/>
                    <a:pt x="7753" y="10800"/>
                  </a:cubicBezTo>
                  <a:cubicBezTo>
                    <a:pt x="7865" y="10800"/>
                    <a:pt x="7950" y="10611"/>
                    <a:pt x="7824" y="10527"/>
                  </a:cubicBezTo>
                  <a:cubicBezTo>
                    <a:pt x="7487" y="10315"/>
                    <a:pt x="7250" y="10040"/>
                    <a:pt x="7037" y="9703"/>
                  </a:cubicBezTo>
                  <a:cubicBezTo>
                    <a:pt x="6800" y="9353"/>
                    <a:pt x="6625" y="8978"/>
                    <a:pt x="6362" y="8628"/>
                  </a:cubicBezTo>
                  <a:cubicBezTo>
                    <a:pt x="5850" y="7965"/>
                    <a:pt x="5363" y="7278"/>
                    <a:pt x="4925" y="6566"/>
                  </a:cubicBezTo>
                  <a:cubicBezTo>
                    <a:pt x="4038" y="5116"/>
                    <a:pt x="3001" y="3767"/>
                    <a:pt x="2013" y="2392"/>
                  </a:cubicBezTo>
                  <a:cubicBezTo>
                    <a:pt x="1464" y="1617"/>
                    <a:pt x="926" y="830"/>
                    <a:pt x="364" y="68"/>
                  </a:cubicBezTo>
                  <a:cubicBezTo>
                    <a:pt x="327" y="20"/>
                    <a:pt x="278" y="0"/>
                    <a:pt x="2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5" name="Google Shape;1575;p5"/>
            <p:cNvSpPr/>
            <p:nvPr/>
          </p:nvSpPr>
          <p:spPr>
            <a:xfrm>
              <a:off x="5617650" y="3838200"/>
              <a:ext cx="63750" cy="273100"/>
            </a:xfrm>
            <a:custGeom>
              <a:avLst/>
              <a:gdLst/>
              <a:ahLst/>
              <a:cxnLst/>
              <a:rect l="l" t="t" r="r" b="b"/>
              <a:pathLst>
                <a:path w="2550" h="10924" extrusionOk="0">
                  <a:moveTo>
                    <a:pt x="2206" y="1"/>
                  </a:moveTo>
                  <a:cubicBezTo>
                    <a:pt x="1937" y="1"/>
                    <a:pt x="1648" y="67"/>
                    <a:pt x="1425" y="199"/>
                  </a:cubicBezTo>
                  <a:cubicBezTo>
                    <a:pt x="1150" y="374"/>
                    <a:pt x="950" y="674"/>
                    <a:pt x="812" y="961"/>
                  </a:cubicBezTo>
                  <a:cubicBezTo>
                    <a:pt x="637" y="1361"/>
                    <a:pt x="537" y="1761"/>
                    <a:pt x="275" y="2111"/>
                  </a:cubicBezTo>
                  <a:cubicBezTo>
                    <a:pt x="25" y="2461"/>
                    <a:pt x="0" y="2811"/>
                    <a:pt x="0" y="3223"/>
                  </a:cubicBezTo>
                  <a:cubicBezTo>
                    <a:pt x="13" y="3661"/>
                    <a:pt x="88" y="4073"/>
                    <a:pt x="113" y="4498"/>
                  </a:cubicBezTo>
                  <a:cubicBezTo>
                    <a:pt x="137" y="4910"/>
                    <a:pt x="137" y="5323"/>
                    <a:pt x="175" y="5722"/>
                  </a:cubicBezTo>
                  <a:cubicBezTo>
                    <a:pt x="250" y="6547"/>
                    <a:pt x="375" y="7372"/>
                    <a:pt x="512" y="8172"/>
                  </a:cubicBezTo>
                  <a:cubicBezTo>
                    <a:pt x="662" y="9097"/>
                    <a:pt x="875" y="9996"/>
                    <a:pt x="1237" y="10871"/>
                  </a:cubicBezTo>
                  <a:cubicBezTo>
                    <a:pt x="1252" y="10907"/>
                    <a:pt x="1286" y="10924"/>
                    <a:pt x="1320" y="10924"/>
                  </a:cubicBezTo>
                  <a:cubicBezTo>
                    <a:pt x="1368" y="10924"/>
                    <a:pt x="1414" y="10888"/>
                    <a:pt x="1400" y="10821"/>
                  </a:cubicBezTo>
                  <a:cubicBezTo>
                    <a:pt x="912" y="9322"/>
                    <a:pt x="575" y="7759"/>
                    <a:pt x="475" y="6185"/>
                  </a:cubicBezTo>
                  <a:cubicBezTo>
                    <a:pt x="450" y="5797"/>
                    <a:pt x="412" y="5398"/>
                    <a:pt x="375" y="5010"/>
                  </a:cubicBezTo>
                  <a:cubicBezTo>
                    <a:pt x="362" y="4823"/>
                    <a:pt x="337" y="4635"/>
                    <a:pt x="325" y="4448"/>
                  </a:cubicBezTo>
                  <a:cubicBezTo>
                    <a:pt x="325" y="4248"/>
                    <a:pt x="337" y="4048"/>
                    <a:pt x="337" y="3836"/>
                  </a:cubicBezTo>
                  <a:cubicBezTo>
                    <a:pt x="337" y="3648"/>
                    <a:pt x="337" y="3461"/>
                    <a:pt x="312" y="3273"/>
                  </a:cubicBezTo>
                  <a:cubicBezTo>
                    <a:pt x="300" y="3073"/>
                    <a:pt x="275" y="2848"/>
                    <a:pt x="300" y="2648"/>
                  </a:cubicBezTo>
                  <a:cubicBezTo>
                    <a:pt x="337" y="2436"/>
                    <a:pt x="450" y="2298"/>
                    <a:pt x="587" y="2136"/>
                  </a:cubicBezTo>
                  <a:cubicBezTo>
                    <a:pt x="712" y="1986"/>
                    <a:pt x="787" y="1811"/>
                    <a:pt x="837" y="1624"/>
                  </a:cubicBezTo>
                  <a:cubicBezTo>
                    <a:pt x="900" y="1411"/>
                    <a:pt x="937" y="1174"/>
                    <a:pt x="1037" y="961"/>
                  </a:cubicBezTo>
                  <a:cubicBezTo>
                    <a:pt x="1125" y="799"/>
                    <a:pt x="1250" y="686"/>
                    <a:pt x="1400" y="574"/>
                  </a:cubicBezTo>
                  <a:cubicBezTo>
                    <a:pt x="1680" y="395"/>
                    <a:pt x="1960" y="256"/>
                    <a:pt x="2275" y="256"/>
                  </a:cubicBezTo>
                  <a:cubicBezTo>
                    <a:pt x="2312" y="256"/>
                    <a:pt x="2349" y="258"/>
                    <a:pt x="2387" y="261"/>
                  </a:cubicBezTo>
                  <a:cubicBezTo>
                    <a:pt x="2391" y="262"/>
                    <a:pt x="2395" y="262"/>
                    <a:pt x="2398" y="262"/>
                  </a:cubicBezTo>
                  <a:cubicBezTo>
                    <a:pt x="2549" y="262"/>
                    <a:pt x="2545" y="24"/>
                    <a:pt x="2387" y="12"/>
                  </a:cubicBezTo>
                  <a:cubicBezTo>
                    <a:pt x="2328" y="4"/>
                    <a:pt x="2268" y="1"/>
                    <a:pt x="2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6" name="Google Shape;1576;p5"/>
            <p:cNvSpPr/>
            <p:nvPr/>
          </p:nvSpPr>
          <p:spPr>
            <a:xfrm>
              <a:off x="5538100" y="3829975"/>
              <a:ext cx="57900" cy="178925"/>
            </a:xfrm>
            <a:custGeom>
              <a:avLst/>
              <a:gdLst/>
              <a:ahLst/>
              <a:cxnLst/>
              <a:rect l="l" t="t" r="r" b="b"/>
              <a:pathLst>
                <a:path w="2316" h="7157" extrusionOk="0">
                  <a:moveTo>
                    <a:pt x="47" y="0"/>
                  </a:moveTo>
                  <a:cubicBezTo>
                    <a:pt x="24" y="0"/>
                    <a:pt x="0" y="18"/>
                    <a:pt x="8" y="41"/>
                  </a:cubicBezTo>
                  <a:cubicBezTo>
                    <a:pt x="183" y="1003"/>
                    <a:pt x="345" y="1965"/>
                    <a:pt x="608" y="2915"/>
                  </a:cubicBezTo>
                  <a:cubicBezTo>
                    <a:pt x="870" y="3840"/>
                    <a:pt x="1183" y="4764"/>
                    <a:pt x="1545" y="5652"/>
                  </a:cubicBezTo>
                  <a:cubicBezTo>
                    <a:pt x="1757" y="6151"/>
                    <a:pt x="1982" y="6651"/>
                    <a:pt x="2232" y="7139"/>
                  </a:cubicBezTo>
                  <a:cubicBezTo>
                    <a:pt x="2236" y="7151"/>
                    <a:pt x="2248" y="7157"/>
                    <a:pt x="2260" y="7157"/>
                  </a:cubicBezTo>
                  <a:cubicBezTo>
                    <a:pt x="2285" y="7157"/>
                    <a:pt x="2316" y="7135"/>
                    <a:pt x="2307" y="7101"/>
                  </a:cubicBezTo>
                  <a:cubicBezTo>
                    <a:pt x="1982" y="6189"/>
                    <a:pt x="1670" y="5289"/>
                    <a:pt x="1370" y="4364"/>
                  </a:cubicBezTo>
                  <a:cubicBezTo>
                    <a:pt x="1058" y="3452"/>
                    <a:pt x="795" y="2527"/>
                    <a:pt x="508" y="1603"/>
                  </a:cubicBezTo>
                  <a:cubicBezTo>
                    <a:pt x="345" y="1078"/>
                    <a:pt x="195" y="553"/>
                    <a:pt x="83" y="28"/>
                  </a:cubicBezTo>
                  <a:cubicBezTo>
                    <a:pt x="78" y="8"/>
                    <a:pt x="63" y="0"/>
                    <a:pt x="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7" name="Google Shape;1577;p5"/>
            <p:cNvSpPr/>
            <p:nvPr/>
          </p:nvSpPr>
          <p:spPr>
            <a:xfrm>
              <a:off x="5494550" y="3763325"/>
              <a:ext cx="26575" cy="84025"/>
            </a:xfrm>
            <a:custGeom>
              <a:avLst/>
              <a:gdLst/>
              <a:ahLst/>
              <a:cxnLst/>
              <a:rect l="l" t="t" r="r" b="b"/>
              <a:pathLst>
                <a:path w="1063" h="3361" extrusionOk="0">
                  <a:moveTo>
                    <a:pt x="257" y="0"/>
                  </a:moveTo>
                  <a:cubicBezTo>
                    <a:pt x="212" y="0"/>
                    <a:pt x="167" y="26"/>
                    <a:pt x="150" y="82"/>
                  </a:cubicBezTo>
                  <a:cubicBezTo>
                    <a:pt x="0" y="607"/>
                    <a:pt x="88" y="1257"/>
                    <a:pt x="225" y="1782"/>
                  </a:cubicBezTo>
                  <a:cubicBezTo>
                    <a:pt x="375" y="2332"/>
                    <a:pt x="638" y="2857"/>
                    <a:pt x="950" y="3331"/>
                  </a:cubicBezTo>
                  <a:cubicBezTo>
                    <a:pt x="962" y="3352"/>
                    <a:pt x="980" y="3360"/>
                    <a:pt x="996" y="3360"/>
                  </a:cubicBezTo>
                  <a:cubicBezTo>
                    <a:pt x="1031" y="3360"/>
                    <a:pt x="1063" y="3324"/>
                    <a:pt x="1038" y="3281"/>
                  </a:cubicBezTo>
                  <a:cubicBezTo>
                    <a:pt x="750" y="2807"/>
                    <a:pt x="588" y="2282"/>
                    <a:pt x="488" y="1732"/>
                  </a:cubicBezTo>
                  <a:cubicBezTo>
                    <a:pt x="438" y="1469"/>
                    <a:pt x="400" y="1207"/>
                    <a:pt x="388" y="945"/>
                  </a:cubicBezTo>
                  <a:cubicBezTo>
                    <a:pt x="375" y="670"/>
                    <a:pt x="388" y="382"/>
                    <a:pt x="375" y="107"/>
                  </a:cubicBezTo>
                  <a:cubicBezTo>
                    <a:pt x="368" y="39"/>
                    <a:pt x="312" y="0"/>
                    <a:pt x="2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8" name="Google Shape;1578;p5"/>
            <p:cNvSpPr/>
            <p:nvPr/>
          </p:nvSpPr>
          <p:spPr>
            <a:xfrm>
              <a:off x="5635575" y="3770575"/>
              <a:ext cx="236400" cy="368500"/>
            </a:xfrm>
            <a:custGeom>
              <a:avLst/>
              <a:gdLst/>
              <a:ahLst/>
              <a:cxnLst/>
              <a:rect l="l" t="t" r="r" b="b"/>
              <a:pathLst>
                <a:path w="9456" h="14740" extrusionOk="0">
                  <a:moveTo>
                    <a:pt x="119" y="0"/>
                  </a:moveTo>
                  <a:cubicBezTo>
                    <a:pt x="52" y="0"/>
                    <a:pt x="1" y="88"/>
                    <a:pt x="58" y="155"/>
                  </a:cubicBezTo>
                  <a:cubicBezTo>
                    <a:pt x="1545" y="1929"/>
                    <a:pt x="3494" y="3204"/>
                    <a:pt x="5044" y="4928"/>
                  </a:cubicBezTo>
                  <a:cubicBezTo>
                    <a:pt x="5756" y="5728"/>
                    <a:pt x="6406" y="6603"/>
                    <a:pt x="6931" y="7553"/>
                  </a:cubicBezTo>
                  <a:cubicBezTo>
                    <a:pt x="7506" y="8602"/>
                    <a:pt x="7868" y="9740"/>
                    <a:pt x="8243" y="10864"/>
                  </a:cubicBezTo>
                  <a:cubicBezTo>
                    <a:pt x="8643" y="12064"/>
                    <a:pt x="9168" y="13301"/>
                    <a:pt x="9005" y="14588"/>
                  </a:cubicBezTo>
                  <a:cubicBezTo>
                    <a:pt x="8993" y="14690"/>
                    <a:pt x="9064" y="14740"/>
                    <a:pt x="9140" y="14740"/>
                  </a:cubicBezTo>
                  <a:cubicBezTo>
                    <a:pt x="9214" y="14740"/>
                    <a:pt x="9293" y="14693"/>
                    <a:pt x="9305" y="14601"/>
                  </a:cubicBezTo>
                  <a:cubicBezTo>
                    <a:pt x="9455" y="13464"/>
                    <a:pt x="9080" y="12339"/>
                    <a:pt x="8706" y="11289"/>
                  </a:cubicBezTo>
                  <a:cubicBezTo>
                    <a:pt x="8493" y="10689"/>
                    <a:pt x="8281" y="10090"/>
                    <a:pt x="8056" y="9490"/>
                  </a:cubicBezTo>
                  <a:cubicBezTo>
                    <a:pt x="7843" y="8927"/>
                    <a:pt x="7668" y="8365"/>
                    <a:pt x="7406" y="7828"/>
                  </a:cubicBezTo>
                  <a:cubicBezTo>
                    <a:pt x="6444" y="5841"/>
                    <a:pt x="4832" y="4241"/>
                    <a:pt x="3207" y="2779"/>
                  </a:cubicBezTo>
                  <a:cubicBezTo>
                    <a:pt x="2195" y="1854"/>
                    <a:pt x="1108" y="1029"/>
                    <a:pt x="183" y="30"/>
                  </a:cubicBezTo>
                  <a:cubicBezTo>
                    <a:pt x="162" y="9"/>
                    <a:pt x="139"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9" name="Google Shape;1579;p5"/>
            <p:cNvSpPr/>
            <p:nvPr/>
          </p:nvSpPr>
          <p:spPr>
            <a:xfrm>
              <a:off x="5658775" y="3810075"/>
              <a:ext cx="155875" cy="336300"/>
            </a:xfrm>
            <a:custGeom>
              <a:avLst/>
              <a:gdLst/>
              <a:ahLst/>
              <a:cxnLst/>
              <a:rect l="l" t="t" r="r" b="b"/>
              <a:pathLst>
                <a:path w="6235" h="13452" extrusionOk="0">
                  <a:moveTo>
                    <a:pt x="56" y="1"/>
                  </a:moveTo>
                  <a:cubicBezTo>
                    <a:pt x="28" y="1"/>
                    <a:pt x="0" y="28"/>
                    <a:pt x="17" y="62"/>
                  </a:cubicBezTo>
                  <a:cubicBezTo>
                    <a:pt x="230" y="499"/>
                    <a:pt x="442" y="937"/>
                    <a:pt x="729" y="1324"/>
                  </a:cubicBezTo>
                  <a:cubicBezTo>
                    <a:pt x="1004" y="1724"/>
                    <a:pt x="1367" y="2049"/>
                    <a:pt x="1692" y="2386"/>
                  </a:cubicBezTo>
                  <a:cubicBezTo>
                    <a:pt x="2379" y="3074"/>
                    <a:pt x="3091" y="3773"/>
                    <a:pt x="3666" y="4561"/>
                  </a:cubicBezTo>
                  <a:cubicBezTo>
                    <a:pt x="4828" y="6148"/>
                    <a:pt x="5466" y="8022"/>
                    <a:pt x="5691" y="9959"/>
                  </a:cubicBezTo>
                  <a:cubicBezTo>
                    <a:pt x="5828" y="11059"/>
                    <a:pt x="5853" y="12171"/>
                    <a:pt x="5878" y="13283"/>
                  </a:cubicBezTo>
                  <a:cubicBezTo>
                    <a:pt x="5884" y="13396"/>
                    <a:pt x="5975" y="13452"/>
                    <a:pt x="6062" y="13452"/>
                  </a:cubicBezTo>
                  <a:cubicBezTo>
                    <a:pt x="6150" y="13452"/>
                    <a:pt x="6234" y="13396"/>
                    <a:pt x="6228" y="13283"/>
                  </a:cubicBezTo>
                  <a:cubicBezTo>
                    <a:pt x="6190" y="11321"/>
                    <a:pt x="6128" y="9297"/>
                    <a:pt x="5491" y="7435"/>
                  </a:cubicBezTo>
                  <a:cubicBezTo>
                    <a:pt x="5328" y="6972"/>
                    <a:pt x="5128" y="6523"/>
                    <a:pt x="4891" y="6085"/>
                  </a:cubicBezTo>
                  <a:cubicBezTo>
                    <a:pt x="4653" y="5660"/>
                    <a:pt x="4378" y="5248"/>
                    <a:pt x="4091" y="4848"/>
                  </a:cubicBezTo>
                  <a:cubicBezTo>
                    <a:pt x="3516" y="4048"/>
                    <a:pt x="2904" y="3298"/>
                    <a:pt x="2229" y="2574"/>
                  </a:cubicBezTo>
                  <a:cubicBezTo>
                    <a:pt x="1854" y="2161"/>
                    <a:pt x="1492" y="1749"/>
                    <a:pt x="1117" y="1336"/>
                  </a:cubicBezTo>
                  <a:cubicBezTo>
                    <a:pt x="754" y="912"/>
                    <a:pt x="355" y="512"/>
                    <a:pt x="92" y="24"/>
                  </a:cubicBezTo>
                  <a:cubicBezTo>
                    <a:pt x="84" y="8"/>
                    <a:pt x="70" y="1"/>
                    <a:pt x="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0" name="Google Shape;1580;p5"/>
            <p:cNvSpPr/>
            <p:nvPr/>
          </p:nvSpPr>
          <p:spPr>
            <a:xfrm>
              <a:off x="5698850" y="3848250"/>
              <a:ext cx="142050" cy="280625"/>
            </a:xfrm>
            <a:custGeom>
              <a:avLst/>
              <a:gdLst/>
              <a:ahLst/>
              <a:cxnLst/>
              <a:rect l="l" t="t" r="r" b="b"/>
              <a:pathLst>
                <a:path w="5682" h="11225" extrusionOk="0">
                  <a:moveTo>
                    <a:pt x="80" y="0"/>
                  </a:moveTo>
                  <a:cubicBezTo>
                    <a:pt x="35" y="0"/>
                    <a:pt x="1" y="62"/>
                    <a:pt x="39" y="109"/>
                  </a:cubicBezTo>
                  <a:cubicBezTo>
                    <a:pt x="1201" y="1284"/>
                    <a:pt x="2363" y="2496"/>
                    <a:pt x="3200" y="3933"/>
                  </a:cubicBezTo>
                  <a:cubicBezTo>
                    <a:pt x="3988" y="5308"/>
                    <a:pt x="4450" y="6833"/>
                    <a:pt x="4762" y="8382"/>
                  </a:cubicBezTo>
                  <a:cubicBezTo>
                    <a:pt x="4850" y="8820"/>
                    <a:pt x="4925" y="9257"/>
                    <a:pt x="4987" y="9707"/>
                  </a:cubicBezTo>
                  <a:cubicBezTo>
                    <a:pt x="5062" y="10182"/>
                    <a:pt x="5150" y="10657"/>
                    <a:pt x="5312" y="11106"/>
                  </a:cubicBezTo>
                  <a:cubicBezTo>
                    <a:pt x="5343" y="11188"/>
                    <a:pt x="5416" y="11224"/>
                    <a:pt x="5485" y="11224"/>
                  </a:cubicBezTo>
                  <a:cubicBezTo>
                    <a:pt x="5586" y="11224"/>
                    <a:pt x="5681" y="11150"/>
                    <a:pt x="5637" y="11031"/>
                  </a:cubicBezTo>
                  <a:cubicBezTo>
                    <a:pt x="5350" y="10244"/>
                    <a:pt x="5262" y="9394"/>
                    <a:pt x="5100" y="8570"/>
                  </a:cubicBezTo>
                  <a:cubicBezTo>
                    <a:pt x="4937" y="7770"/>
                    <a:pt x="4737" y="6983"/>
                    <a:pt x="4475" y="6208"/>
                  </a:cubicBezTo>
                  <a:cubicBezTo>
                    <a:pt x="4225" y="5458"/>
                    <a:pt x="3925" y="4721"/>
                    <a:pt x="3538" y="4021"/>
                  </a:cubicBezTo>
                  <a:cubicBezTo>
                    <a:pt x="3138" y="3309"/>
                    <a:pt x="2638" y="2646"/>
                    <a:pt x="2101" y="2021"/>
                  </a:cubicBezTo>
                  <a:cubicBezTo>
                    <a:pt x="1476" y="1322"/>
                    <a:pt x="801" y="672"/>
                    <a:pt x="126" y="22"/>
                  </a:cubicBezTo>
                  <a:cubicBezTo>
                    <a:pt x="111" y="7"/>
                    <a:pt x="95" y="0"/>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1" name="Google Shape;1581;p5"/>
            <p:cNvSpPr/>
            <p:nvPr/>
          </p:nvSpPr>
          <p:spPr>
            <a:xfrm>
              <a:off x="5806325" y="4109825"/>
              <a:ext cx="62300" cy="31600"/>
            </a:xfrm>
            <a:custGeom>
              <a:avLst/>
              <a:gdLst/>
              <a:ahLst/>
              <a:cxnLst/>
              <a:rect l="l" t="t" r="r" b="b"/>
              <a:pathLst>
                <a:path w="2492" h="1264" extrusionOk="0">
                  <a:moveTo>
                    <a:pt x="598" y="0"/>
                  </a:moveTo>
                  <a:cubicBezTo>
                    <a:pt x="419" y="0"/>
                    <a:pt x="255" y="93"/>
                    <a:pt x="114" y="206"/>
                  </a:cubicBezTo>
                  <a:cubicBezTo>
                    <a:pt x="0" y="299"/>
                    <a:pt x="108" y="468"/>
                    <a:pt x="219" y="468"/>
                  </a:cubicBezTo>
                  <a:cubicBezTo>
                    <a:pt x="243" y="468"/>
                    <a:pt x="267" y="461"/>
                    <a:pt x="288" y="444"/>
                  </a:cubicBezTo>
                  <a:cubicBezTo>
                    <a:pt x="380" y="379"/>
                    <a:pt x="532" y="289"/>
                    <a:pt x="665" y="289"/>
                  </a:cubicBezTo>
                  <a:cubicBezTo>
                    <a:pt x="714" y="289"/>
                    <a:pt x="761" y="301"/>
                    <a:pt x="801" y="331"/>
                  </a:cubicBezTo>
                  <a:cubicBezTo>
                    <a:pt x="876" y="381"/>
                    <a:pt x="901" y="493"/>
                    <a:pt x="938" y="568"/>
                  </a:cubicBezTo>
                  <a:cubicBezTo>
                    <a:pt x="1001" y="643"/>
                    <a:pt x="1051" y="731"/>
                    <a:pt x="1126" y="781"/>
                  </a:cubicBezTo>
                  <a:cubicBezTo>
                    <a:pt x="1276" y="893"/>
                    <a:pt x="1463" y="931"/>
                    <a:pt x="1651" y="968"/>
                  </a:cubicBezTo>
                  <a:cubicBezTo>
                    <a:pt x="1826" y="1006"/>
                    <a:pt x="2051" y="1043"/>
                    <a:pt x="2163" y="1193"/>
                  </a:cubicBezTo>
                  <a:cubicBezTo>
                    <a:pt x="2197" y="1243"/>
                    <a:pt x="2244" y="1263"/>
                    <a:pt x="2290" y="1263"/>
                  </a:cubicBezTo>
                  <a:cubicBezTo>
                    <a:pt x="2394" y="1263"/>
                    <a:pt x="2491" y="1156"/>
                    <a:pt x="2413" y="1043"/>
                  </a:cubicBezTo>
                  <a:cubicBezTo>
                    <a:pt x="2138" y="643"/>
                    <a:pt x="1601" y="706"/>
                    <a:pt x="1213" y="481"/>
                  </a:cubicBezTo>
                  <a:cubicBezTo>
                    <a:pt x="1113" y="431"/>
                    <a:pt x="1101" y="306"/>
                    <a:pt x="1038" y="219"/>
                  </a:cubicBezTo>
                  <a:cubicBezTo>
                    <a:pt x="976" y="131"/>
                    <a:pt x="876" y="69"/>
                    <a:pt x="776" y="31"/>
                  </a:cubicBezTo>
                  <a:cubicBezTo>
                    <a:pt x="715" y="10"/>
                    <a:pt x="656" y="0"/>
                    <a:pt x="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2" name="Google Shape;1582;p5"/>
            <p:cNvSpPr/>
            <p:nvPr/>
          </p:nvSpPr>
          <p:spPr>
            <a:xfrm>
              <a:off x="5626675" y="4017800"/>
              <a:ext cx="52650" cy="106900"/>
            </a:xfrm>
            <a:custGeom>
              <a:avLst/>
              <a:gdLst/>
              <a:ahLst/>
              <a:cxnLst/>
              <a:rect l="l" t="t" r="r" b="b"/>
              <a:pathLst>
                <a:path w="2106" h="4276" extrusionOk="0">
                  <a:moveTo>
                    <a:pt x="161" y="0"/>
                  </a:moveTo>
                  <a:cubicBezTo>
                    <a:pt x="76" y="0"/>
                    <a:pt x="0" y="115"/>
                    <a:pt x="76" y="201"/>
                  </a:cubicBezTo>
                  <a:cubicBezTo>
                    <a:pt x="239" y="376"/>
                    <a:pt x="389" y="525"/>
                    <a:pt x="451" y="750"/>
                  </a:cubicBezTo>
                  <a:cubicBezTo>
                    <a:pt x="501" y="938"/>
                    <a:pt x="514" y="1113"/>
                    <a:pt x="601" y="1288"/>
                  </a:cubicBezTo>
                  <a:cubicBezTo>
                    <a:pt x="689" y="1450"/>
                    <a:pt x="814" y="1588"/>
                    <a:pt x="889" y="1750"/>
                  </a:cubicBezTo>
                  <a:cubicBezTo>
                    <a:pt x="989" y="1950"/>
                    <a:pt x="1001" y="2125"/>
                    <a:pt x="951" y="2325"/>
                  </a:cubicBezTo>
                  <a:cubicBezTo>
                    <a:pt x="901" y="2500"/>
                    <a:pt x="851" y="2687"/>
                    <a:pt x="901" y="2862"/>
                  </a:cubicBezTo>
                  <a:cubicBezTo>
                    <a:pt x="951" y="3037"/>
                    <a:pt x="1064" y="3150"/>
                    <a:pt x="1189" y="3262"/>
                  </a:cubicBezTo>
                  <a:cubicBezTo>
                    <a:pt x="1514" y="3550"/>
                    <a:pt x="1788" y="3875"/>
                    <a:pt x="2001" y="4249"/>
                  </a:cubicBezTo>
                  <a:cubicBezTo>
                    <a:pt x="2012" y="4268"/>
                    <a:pt x="2027" y="4276"/>
                    <a:pt x="2041" y="4276"/>
                  </a:cubicBezTo>
                  <a:cubicBezTo>
                    <a:pt x="2074" y="4276"/>
                    <a:pt x="2106" y="4235"/>
                    <a:pt x="2088" y="4199"/>
                  </a:cubicBezTo>
                  <a:cubicBezTo>
                    <a:pt x="1901" y="3812"/>
                    <a:pt x="1663" y="3487"/>
                    <a:pt x="1376" y="3175"/>
                  </a:cubicBezTo>
                  <a:cubicBezTo>
                    <a:pt x="1226" y="3025"/>
                    <a:pt x="1089" y="2875"/>
                    <a:pt x="1101" y="2650"/>
                  </a:cubicBezTo>
                  <a:cubicBezTo>
                    <a:pt x="1114" y="2462"/>
                    <a:pt x="1176" y="2275"/>
                    <a:pt x="1176" y="2075"/>
                  </a:cubicBezTo>
                  <a:cubicBezTo>
                    <a:pt x="1164" y="1738"/>
                    <a:pt x="926" y="1438"/>
                    <a:pt x="789" y="1138"/>
                  </a:cubicBezTo>
                  <a:cubicBezTo>
                    <a:pt x="714" y="938"/>
                    <a:pt x="664" y="725"/>
                    <a:pt x="576" y="538"/>
                  </a:cubicBezTo>
                  <a:cubicBezTo>
                    <a:pt x="489" y="363"/>
                    <a:pt x="364" y="188"/>
                    <a:pt x="239" y="38"/>
                  </a:cubicBezTo>
                  <a:cubicBezTo>
                    <a:pt x="215" y="11"/>
                    <a:pt x="188"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3" name="Google Shape;1583;p5"/>
            <p:cNvSpPr/>
            <p:nvPr/>
          </p:nvSpPr>
          <p:spPr>
            <a:xfrm>
              <a:off x="5631075" y="3882625"/>
              <a:ext cx="82725" cy="271450"/>
            </a:xfrm>
            <a:custGeom>
              <a:avLst/>
              <a:gdLst/>
              <a:ahLst/>
              <a:cxnLst/>
              <a:rect l="l" t="t" r="r" b="b"/>
              <a:pathLst>
                <a:path w="3309" h="10858" extrusionOk="0">
                  <a:moveTo>
                    <a:pt x="1775" y="7819"/>
                  </a:moveTo>
                  <a:cubicBezTo>
                    <a:pt x="1812" y="7882"/>
                    <a:pt x="1837" y="7944"/>
                    <a:pt x="1875" y="8019"/>
                  </a:cubicBezTo>
                  <a:cubicBezTo>
                    <a:pt x="2075" y="8457"/>
                    <a:pt x="2237" y="8894"/>
                    <a:pt x="2425" y="9344"/>
                  </a:cubicBezTo>
                  <a:cubicBezTo>
                    <a:pt x="2525" y="9569"/>
                    <a:pt x="2637" y="9781"/>
                    <a:pt x="2737" y="10006"/>
                  </a:cubicBezTo>
                  <a:cubicBezTo>
                    <a:pt x="2825" y="10181"/>
                    <a:pt x="2887" y="10344"/>
                    <a:pt x="2962" y="10519"/>
                  </a:cubicBezTo>
                  <a:cubicBezTo>
                    <a:pt x="2700" y="10344"/>
                    <a:pt x="2587" y="10019"/>
                    <a:pt x="2475" y="9731"/>
                  </a:cubicBezTo>
                  <a:cubicBezTo>
                    <a:pt x="2350" y="9382"/>
                    <a:pt x="2187" y="9044"/>
                    <a:pt x="1950" y="8744"/>
                  </a:cubicBezTo>
                  <a:cubicBezTo>
                    <a:pt x="1837" y="8607"/>
                    <a:pt x="1700" y="8469"/>
                    <a:pt x="1550" y="8357"/>
                  </a:cubicBezTo>
                  <a:cubicBezTo>
                    <a:pt x="1438" y="8269"/>
                    <a:pt x="1238" y="8169"/>
                    <a:pt x="1238" y="7994"/>
                  </a:cubicBezTo>
                  <a:cubicBezTo>
                    <a:pt x="1238" y="7944"/>
                    <a:pt x="1263" y="7857"/>
                    <a:pt x="1325" y="7857"/>
                  </a:cubicBezTo>
                  <a:cubicBezTo>
                    <a:pt x="1331" y="7856"/>
                    <a:pt x="1337" y="7856"/>
                    <a:pt x="1342" y="7856"/>
                  </a:cubicBezTo>
                  <a:cubicBezTo>
                    <a:pt x="1417" y="7856"/>
                    <a:pt x="1484" y="7921"/>
                    <a:pt x="1568" y="7921"/>
                  </a:cubicBezTo>
                  <a:cubicBezTo>
                    <a:pt x="1574" y="7921"/>
                    <a:pt x="1581" y="7920"/>
                    <a:pt x="1587" y="7919"/>
                  </a:cubicBezTo>
                  <a:cubicBezTo>
                    <a:pt x="1662" y="7907"/>
                    <a:pt x="1725" y="7869"/>
                    <a:pt x="1775" y="7819"/>
                  </a:cubicBezTo>
                  <a:close/>
                  <a:moveTo>
                    <a:pt x="437" y="1"/>
                  </a:moveTo>
                  <a:cubicBezTo>
                    <a:pt x="414" y="1"/>
                    <a:pt x="391" y="11"/>
                    <a:pt x="375" y="34"/>
                  </a:cubicBezTo>
                  <a:cubicBezTo>
                    <a:pt x="0" y="746"/>
                    <a:pt x="263" y="1571"/>
                    <a:pt x="375" y="2308"/>
                  </a:cubicBezTo>
                  <a:cubicBezTo>
                    <a:pt x="438" y="2733"/>
                    <a:pt x="400" y="3133"/>
                    <a:pt x="375" y="3558"/>
                  </a:cubicBezTo>
                  <a:cubicBezTo>
                    <a:pt x="350" y="3921"/>
                    <a:pt x="325" y="4295"/>
                    <a:pt x="413" y="4658"/>
                  </a:cubicBezTo>
                  <a:cubicBezTo>
                    <a:pt x="500" y="4945"/>
                    <a:pt x="675" y="5245"/>
                    <a:pt x="900" y="5445"/>
                  </a:cubicBezTo>
                  <a:cubicBezTo>
                    <a:pt x="1000" y="5533"/>
                    <a:pt x="1125" y="5595"/>
                    <a:pt x="1238" y="5683"/>
                  </a:cubicBezTo>
                  <a:cubicBezTo>
                    <a:pt x="1313" y="5733"/>
                    <a:pt x="1388" y="5795"/>
                    <a:pt x="1400" y="5882"/>
                  </a:cubicBezTo>
                  <a:cubicBezTo>
                    <a:pt x="1425" y="5995"/>
                    <a:pt x="1350" y="6095"/>
                    <a:pt x="1288" y="6182"/>
                  </a:cubicBezTo>
                  <a:cubicBezTo>
                    <a:pt x="1100" y="6482"/>
                    <a:pt x="1088" y="6782"/>
                    <a:pt x="1300" y="7082"/>
                  </a:cubicBezTo>
                  <a:cubicBezTo>
                    <a:pt x="1400" y="7220"/>
                    <a:pt x="1512" y="7345"/>
                    <a:pt x="1600" y="7482"/>
                  </a:cubicBezTo>
                  <a:cubicBezTo>
                    <a:pt x="1612" y="7507"/>
                    <a:pt x="1625" y="7532"/>
                    <a:pt x="1637" y="7557"/>
                  </a:cubicBezTo>
                  <a:cubicBezTo>
                    <a:pt x="1625" y="7595"/>
                    <a:pt x="1600" y="7670"/>
                    <a:pt x="1562" y="7682"/>
                  </a:cubicBezTo>
                  <a:cubicBezTo>
                    <a:pt x="1558" y="7683"/>
                    <a:pt x="1554" y="7684"/>
                    <a:pt x="1548" y="7684"/>
                  </a:cubicBezTo>
                  <a:cubicBezTo>
                    <a:pt x="1504" y="7684"/>
                    <a:pt x="1421" y="7643"/>
                    <a:pt x="1388" y="7632"/>
                  </a:cubicBezTo>
                  <a:cubicBezTo>
                    <a:pt x="1372" y="7629"/>
                    <a:pt x="1356" y="7627"/>
                    <a:pt x="1339" y="7627"/>
                  </a:cubicBezTo>
                  <a:cubicBezTo>
                    <a:pt x="1289" y="7627"/>
                    <a:pt x="1238" y="7641"/>
                    <a:pt x="1200" y="7670"/>
                  </a:cubicBezTo>
                  <a:cubicBezTo>
                    <a:pt x="1075" y="7732"/>
                    <a:pt x="1000" y="7894"/>
                    <a:pt x="1013" y="8032"/>
                  </a:cubicBezTo>
                  <a:cubicBezTo>
                    <a:pt x="1013" y="8194"/>
                    <a:pt x="1138" y="8332"/>
                    <a:pt x="1250" y="8432"/>
                  </a:cubicBezTo>
                  <a:cubicBezTo>
                    <a:pt x="1400" y="8582"/>
                    <a:pt x="1575" y="8694"/>
                    <a:pt x="1712" y="8857"/>
                  </a:cubicBezTo>
                  <a:cubicBezTo>
                    <a:pt x="1862" y="9019"/>
                    <a:pt x="1987" y="9194"/>
                    <a:pt x="2087" y="9382"/>
                  </a:cubicBezTo>
                  <a:cubicBezTo>
                    <a:pt x="2200" y="9569"/>
                    <a:pt x="2262" y="9781"/>
                    <a:pt x="2337" y="9981"/>
                  </a:cubicBezTo>
                  <a:cubicBezTo>
                    <a:pt x="2487" y="10356"/>
                    <a:pt x="2712" y="10781"/>
                    <a:pt x="3137" y="10856"/>
                  </a:cubicBezTo>
                  <a:cubicBezTo>
                    <a:pt x="3143" y="10857"/>
                    <a:pt x="3150" y="10857"/>
                    <a:pt x="3156" y="10857"/>
                  </a:cubicBezTo>
                  <a:cubicBezTo>
                    <a:pt x="3246" y="10857"/>
                    <a:pt x="3309" y="10775"/>
                    <a:pt x="3262" y="10681"/>
                  </a:cubicBezTo>
                  <a:cubicBezTo>
                    <a:pt x="3075" y="10281"/>
                    <a:pt x="2912" y="9869"/>
                    <a:pt x="2750" y="9444"/>
                  </a:cubicBezTo>
                  <a:cubicBezTo>
                    <a:pt x="2600" y="9044"/>
                    <a:pt x="2412" y="8657"/>
                    <a:pt x="2250" y="8269"/>
                  </a:cubicBezTo>
                  <a:cubicBezTo>
                    <a:pt x="2100" y="7932"/>
                    <a:pt x="1950" y="7595"/>
                    <a:pt x="1762" y="7270"/>
                  </a:cubicBezTo>
                  <a:cubicBezTo>
                    <a:pt x="1675" y="7132"/>
                    <a:pt x="1587" y="6995"/>
                    <a:pt x="1512" y="6857"/>
                  </a:cubicBezTo>
                  <a:cubicBezTo>
                    <a:pt x="1413" y="6682"/>
                    <a:pt x="1413" y="6557"/>
                    <a:pt x="1475" y="6382"/>
                  </a:cubicBezTo>
                  <a:cubicBezTo>
                    <a:pt x="1575" y="6095"/>
                    <a:pt x="1650" y="5808"/>
                    <a:pt x="1400" y="5595"/>
                  </a:cubicBezTo>
                  <a:cubicBezTo>
                    <a:pt x="1288" y="5508"/>
                    <a:pt x="1150" y="5445"/>
                    <a:pt x="1050" y="5345"/>
                  </a:cubicBezTo>
                  <a:cubicBezTo>
                    <a:pt x="925" y="5245"/>
                    <a:pt x="825" y="5108"/>
                    <a:pt x="763" y="4958"/>
                  </a:cubicBezTo>
                  <a:cubicBezTo>
                    <a:pt x="488" y="4245"/>
                    <a:pt x="713" y="3483"/>
                    <a:pt x="663" y="2746"/>
                  </a:cubicBezTo>
                  <a:cubicBezTo>
                    <a:pt x="600" y="1871"/>
                    <a:pt x="63" y="959"/>
                    <a:pt x="513" y="109"/>
                  </a:cubicBezTo>
                  <a:cubicBezTo>
                    <a:pt x="539" y="49"/>
                    <a:pt x="488" y="1"/>
                    <a:pt x="4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4" name="Google Shape;1584;p5"/>
            <p:cNvSpPr/>
            <p:nvPr/>
          </p:nvSpPr>
          <p:spPr>
            <a:xfrm>
              <a:off x="5637950" y="3852775"/>
              <a:ext cx="58750" cy="36425"/>
            </a:xfrm>
            <a:custGeom>
              <a:avLst/>
              <a:gdLst/>
              <a:ahLst/>
              <a:cxnLst/>
              <a:rect l="l" t="t" r="r" b="b"/>
              <a:pathLst>
                <a:path w="2350" h="1457" extrusionOk="0">
                  <a:moveTo>
                    <a:pt x="1775" y="0"/>
                  </a:moveTo>
                  <a:cubicBezTo>
                    <a:pt x="1706" y="0"/>
                    <a:pt x="1637" y="10"/>
                    <a:pt x="1562" y="28"/>
                  </a:cubicBezTo>
                  <a:cubicBezTo>
                    <a:pt x="1437" y="53"/>
                    <a:pt x="1300" y="78"/>
                    <a:pt x="1175" y="128"/>
                  </a:cubicBezTo>
                  <a:cubicBezTo>
                    <a:pt x="1038" y="191"/>
                    <a:pt x="963" y="278"/>
                    <a:pt x="900" y="416"/>
                  </a:cubicBezTo>
                  <a:cubicBezTo>
                    <a:pt x="875" y="491"/>
                    <a:pt x="850" y="553"/>
                    <a:pt x="825" y="628"/>
                  </a:cubicBezTo>
                  <a:cubicBezTo>
                    <a:pt x="800" y="691"/>
                    <a:pt x="775" y="778"/>
                    <a:pt x="713" y="816"/>
                  </a:cubicBezTo>
                  <a:cubicBezTo>
                    <a:pt x="638" y="866"/>
                    <a:pt x="500" y="866"/>
                    <a:pt x="413" y="878"/>
                  </a:cubicBezTo>
                  <a:cubicBezTo>
                    <a:pt x="275" y="891"/>
                    <a:pt x="163" y="953"/>
                    <a:pt x="88" y="1066"/>
                  </a:cubicBezTo>
                  <a:cubicBezTo>
                    <a:pt x="25" y="1178"/>
                    <a:pt x="0" y="1291"/>
                    <a:pt x="25" y="1415"/>
                  </a:cubicBezTo>
                  <a:cubicBezTo>
                    <a:pt x="31" y="1444"/>
                    <a:pt x="54" y="1457"/>
                    <a:pt x="79" y="1457"/>
                  </a:cubicBezTo>
                  <a:cubicBezTo>
                    <a:pt x="110" y="1457"/>
                    <a:pt x="143" y="1437"/>
                    <a:pt x="150" y="1403"/>
                  </a:cubicBezTo>
                  <a:cubicBezTo>
                    <a:pt x="163" y="1141"/>
                    <a:pt x="475" y="1178"/>
                    <a:pt x="650" y="1153"/>
                  </a:cubicBezTo>
                  <a:cubicBezTo>
                    <a:pt x="763" y="1141"/>
                    <a:pt x="863" y="1091"/>
                    <a:pt x="925" y="991"/>
                  </a:cubicBezTo>
                  <a:cubicBezTo>
                    <a:pt x="988" y="878"/>
                    <a:pt x="1000" y="753"/>
                    <a:pt x="1025" y="628"/>
                  </a:cubicBezTo>
                  <a:cubicBezTo>
                    <a:pt x="1050" y="491"/>
                    <a:pt x="1063" y="366"/>
                    <a:pt x="1200" y="291"/>
                  </a:cubicBezTo>
                  <a:cubicBezTo>
                    <a:pt x="1298" y="236"/>
                    <a:pt x="1415" y="201"/>
                    <a:pt x="1518" y="201"/>
                  </a:cubicBezTo>
                  <a:cubicBezTo>
                    <a:pt x="1533" y="201"/>
                    <a:pt x="1548" y="202"/>
                    <a:pt x="1562" y="203"/>
                  </a:cubicBezTo>
                  <a:cubicBezTo>
                    <a:pt x="1687" y="216"/>
                    <a:pt x="1800" y="266"/>
                    <a:pt x="1912" y="303"/>
                  </a:cubicBezTo>
                  <a:cubicBezTo>
                    <a:pt x="2025" y="341"/>
                    <a:pt x="2125" y="403"/>
                    <a:pt x="2250" y="416"/>
                  </a:cubicBezTo>
                  <a:cubicBezTo>
                    <a:pt x="2325" y="416"/>
                    <a:pt x="2350" y="328"/>
                    <a:pt x="2325" y="266"/>
                  </a:cubicBezTo>
                  <a:cubicBezTo>
                    <a:pt x="2275" y="141"/>
                    <a:pt x="2112" y="66"/>
                    <a:pt x="1987" y="28"/>
                  </a:cubicBezTo>
                  <a:cubicBezTo>
                    <a:pt x="1912" y="10"/>
                    <a:pt x="1844" y="0"/>
                    <a:pt x="17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5" name="Google Shape;1585;p5"/>
            <p:cNvSpPr/>
            <p:nvPr/>
          </p:nvSpPr>
          <p:spPr>
            <a:xfrm>
              <a:off x="5657325" y="3861250"/>
              <a:ext cx="41250" cy="25500"/>
            </a:xfrm>
            <a:custGeom>
              <a:avLst/>
              <a:gdLst/>
              <a:ahLst/>
              <a:cxnLst/>
              <a:rect l="l" t="t" r="r" b="b"/>
              <a:pathLst>
                <a:path w="1650" h="1020" extrusionOk="0">
                  <a:moveTo>
                    <a:pt x="1445" y="1"/>
                  </a:moveTo>
                  <a:cubicBezTo>
                    <a:pt x="1282" y="1"/>
                    <a:pt x="1132" y="97"/>
                    <a:pt x="1037" y="227"/>
                  </a:cubicBezTo>
                  <a:cubicBezTo>
                    <a:pt x="1000" y="302"/>
                    <a:pt x="975" y="377"/>
                    <a:pt x="962" y="452"/>
                  </a:cubicBezTo>
                  <a:cubicBezTo>
                    <a:pt x="950" y="539"/>
                    <a:pt x="987" y="627"/>
                    <a:pt x="975" y="714"/>
                  </a:cubicBezTo>
                  <a:cubicBezTo>
                    <a:pt x="962" y="764"/>
                    <a:pt x="912" y="777"/>
                    <a:pt x="862" y="777"/>
                  </a:cubicBezTo>
                  <a:cubicBezTo>
                    <a:pt x="775" y="777"/>
                    <a:pt x="675" y="777"/>
                    <a:pt x="587" y="764"/>
                  </a:cubicBezTo>
                  <a:cubicBezTo>
                    <a:pt x="512" y="739"/>
                    <a:pt x="413" y="714"/>
                    <a:pt x="350" y="652"/>
                  </a:cubicBezTo>
                  <a:cubicBezTo>
                    <a:pt x="325" y="639"/>
                    <a:pt x="313" y="627"/>
                    <a:pt x="300" y="602"/>
                  </a:cubicBezTo>
                  <a:cubicBezTo>
                    <a:pt x="300" y="602"/>
                    <a:pt x="288" y="590"/>
                    <a:pt x="288" y="589"/>
                  </a:cubicBezTo>
                  <a:lnTo>
                    <a:pt x="288" y="589"/>
                  </a:lnTo>
                  <a:cubicBezTo>
                    <a:pt x="289" y="591"/>
                    <a:pt x="290" y="591"/>
                    <a:pt x="291" y="591"/>
                  </a:cubicBezTo>
                  <a:cubicBezTo>
                    <a:pt x="297" y="591"/>
                    <a:pt x="288" y="552"/>
                    <a:pt x="288" y="552"/>
                  </a:cubicBezTo>
                  <a:cubicBezTo>
                    <a:pt x="288" y="475"/>
                    <a:pt x="226" y="426"/>
                    <a:pt x="165" y="426"/>
                  </a:cubicBezTo>
                  <a:cubicBezTo>
                    <a:pt x="126" y="426"/>
                    <a:pt x="87" y="446"/>
                    <a:pt x="63" y="489"/>
                  </a:cubicBezTo>
                  <a:cubicBezTo>
                    <a:pt x="0" y="589"/>
                    <a:pt x="50" y="702"/>
                    <a:pt x="113" y="777"/>
                  </a:cubicBezTo>
                  <a:cubicBezTo>
                    <a:pt x="188" y="839"/>
                    <a:pt x="263" y="877"/>
                    <a:pt x="350" y="914"/>
                  </a:cubicBezTo>
                  <a:cubicBezTo>
                    <a:pt x="491" y="970"/>
                    <a:pt x="666" y="1019"/>
                    <a:pt x="830" y="1019"/>
                  </a:cubicBezTo>
                  <a:cubicBezTo>
                    <a:pt x="884" y="1019"/>
                    <a:pt x="937" y="1014"/>
                    <a:pt x="987" y="1002"/>
                  </a:cubicBezTo>
                  <a:cubicBezTo>
                    <a:pt x="1100" y="977"/>
                    <a:pt x="1187" y="902"/>
                    <a:pt x="1212" y="802"/>
                  </a:cubicBezTo>
                  <a:cubicBezTo>
                    <a:pt x="1250" y="702"/>
                    <a:pt x="1225" y="602"/>
                    <a:pt x="1225" y="489"/>
                  </a:cubicBezTo>
                  <a:cubicBezTo>
                    <a:pt x="1225" y="371"/>
                    <a:pt x="1337" y="263"/>
                    <a:pt x="1456" y="263"/>
                  </a:cubicBezTo>
                  <a:cubicBezTo>
                    <a:pt x="1462" y="263"/>
                    <a:pt x="1468" y="264"/>
                    <a:pt x="1475" y="264"/>
                  </a:cubicBezTo>
                  <a:cubicBezTo>
                    <a:pt x="1650" y="264"/>
                    <a:pt x="1650" y="14"/>
                    <a:pt x="1475" y="2"/>
                  </a:cubicBezTo>
                  <a:cubicBezTo>
                    <a:pt x="1465" y="1"/>
                    <a:pt x="1455" y="1"/>
                    <a:pt x="14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6" name="Google Shape;1586;p5"/>
            <p:cNvSpPr/>
            <p:nvPr/>
          </p:nvSpPr>
          <p:spPr>
            <a:xfrm>
              <a:off x="5645025" y="3925500"/>
              <a:ext cx="450" cy="175"/>
            </a:xfrm>
            <a:custGeom>
              <a:avLst/>
              <a:gdLst/>
              <a:ahLst/>
              <a:cxnLst/>
              <a:rect l="l" t="t" r="r" b="b"/>
              <a:pathLst>
                <a:path w="18" h="7" extrusionOk="0">
                  <a:moveTo>
                    <a:pt x="3" y="1"/>
                  </a:moveTo>
                  <a:cubicBezTo>
                    <a:pt x="1" y="1"/>
                    <a:pt x="9" y="6"/>
                    <a:pt x="17" y="6"/>
                  </a:cubicBezTo>
                  <a:cubicBezTo>
                    <a:pt x="9" y="2"/>
                    <a:pt x="5" y="1"/>
                    <a:pt x="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7" name="Google Shape;1587;p5"/>
            <p:cNvSpPr/>
            <p:nvPr/>
          </p:nvSpPr>
          <p:spPr>
            <a:xfrm>
              <a:off x="5639125" y="3880175"/>
              <a:ext cx="38825" cy="52900"/>
            </a:xfrm>
            <a:custGeom>
              <a:avLst/>
              <a:gdLst/>
              <a:ahLst/>
              <a:cxnLst/>
              <a:rect l="l" t="t" r="r" b="b"/>
              <a:pathLst>
                <a:path w="1553" h="2116" extrusionOk="0">
                  <a:moveTo>
                    <a:pt x="1267" y="1"/>
                  </a:moveTo>
                  <a:cubicBezTo>
                    <a:pt x="1255" y="1"/>
                    <a:pt x="1241" y="3"/>
                    <a:pt x="1228" y="7"/>
                  </a:cubicBezTo>
                  <a:cubicBezTo>
                    <a:pt x="1165" y="20"/>
                    <a:pt x="1116" y="95"/>
                    <a:pt x="1141" y="157"/>
                  </a:cubicBezTo>
                  <a:cubicBezTo>
                    <a:pt x="1203" y="319"/>
                    <a:pt x="1290" y="519"/>
                    <a:pt x="1203" y="682"/>
                  </a:cubicBezTo>
                  <a:cubicBezTo>
                    <a:pt x="1116" y="819"/>
                    <a:pt x="928" y="844"/>
                    <a:pt x="828" y="969"/>
                  </a:cubicBezTo>
                  <a:cubicBezTo>
                    <a:pt x="703" y="1094"/>
                    <a:pt x="666" y="1257"/>
                    <a:pt x="591" y="1407"/>
                  </a:cubicBezTo>
                  <a:cubicBezTo>
                    <a:pt x="541" y="1494"/>
                    <a:pt x="478" y="1582"/>
                    <a:pt x="416" y="1657"/>
                  </a:cubicBezTo>
                  <a:cubicBezTo>
                    <a:pt x="391" y="1682"/>
                    <a:pt x="353" y="1719"/>
                    <a:pt x="316" y="1757"/>
                  </a:cubicBezTo>
                  <a:cubicBezTo>
                    <a:pt x="303" y="1769"/>
                    <a:pt x="278" y="1782"/>
                    <a:pt x="266" y="1807"/>
                  </a:cubicBezTo>
                  <a:cubicBezTo>
                    <a:pt x="253" y="1807"/>
                    <a:pt x="253" y="1819"/>
                    <a:pt x="253" y="1819"/>
                  </a:cubicBezTo>
                  <a:cubicBezTo>
                    <a:pt x="253" y="1819"/>
                    <a:pt x="266" y="1819"/>
                    <a:pt x="278" y="1832"/>
                  </a:cubicBezTo>
                  <a:cubicBezTo>
                    <a:pt x="256" y="1821"/>
                    <a:pt x="234" y="1817"/>
                    <a:pt x="213" y="1817"/>
                  </a:cubicBezTo>
                  <a:cubicBezTo>
                    <a:pt x="83" y="1817"/>
                    <a:pt x="1" y="1995"/>
                    <a:pt x="141" y="2082"/>
                  </a:cubicBezTo>
                  <a:cubicBezTo>
                    <a:pt x="182" y="2105"/>
                    <a:pt x="221" y="2116"/>
                    <a:pt x="260" y="2116"/>
                  </a:cubicBezTo>
                  <a:cubicBezTo>
                    <a:pt x="444" y="2116"/>
                    <a:pt x="593" y="1876"/>
                    <a:pt x="666" y="1732"/>
                  </a:cubicBezTo>
                  <a:cubicBezTo>
                    <a:pt x="728" y="1632"/>
                    <a:pt x="778" y="1519"/>
                    <a:pt x="816" y="1407"/>
                  </a:cubicBezTo>
                  <a:cubicBezTo>
                    <a:pt x="853" y="1307"/>
                    <a:pt x="878" y="1194"/>
                    <a:pt x="953" y="1107"/>
                  </a:cubicBezTo>
                  <a:cubicBezTo>
                    <a:pt x="1028" y="1019"/>
                    <a:pt x="1128" y="1044"/>
                    <a:pt x="1228" y="1007"/>
                  </a:cubicBezTo>
                  <a:cubicBezTo>
                    <a:pt x="1328" y="969"/>
                    <a:pt x="1403" y="894"/>
                    <a:pt x="1453" y="794"/>
                  </a:cubicBezTo>
                  <a:cubicBezTo>
                    <a:pt x="1553" y="557"/>
                    <a:pt x="1478" y="319"/>
                    <a:pt x="1390" y="95"/>
                  </a:cubicBezTo>
                  <a:cubicBezTo>
                    <a:pt x="1370" y="43"/>
                    <a:pt x="1324" y="1"/>
                    <a:pt x="12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8" name="Google Shape;1588;p5"/>
            <p:cNvSpPr/>
            <p:nvPr/>
          </p:nvSpPr>
          <p:spPr>
            <a:xfrm>
              <a:off x="5667325" y="3885325"/>
              <a:ext cx="34075" cy="39800"/>
            </a:xfrm>
            <a:custGeom>
              <a:avLst/>
              <a:gdLst/>
              <a:ahLst/>
              <a:cxnLst/>
              <a:rect l="l" t="t" r="r" b="b"/>
              <a:pathLst>
                <a:path w="1363" h="1592" extrusionOk="0">
                  <a:moveTo>
                    <a:pt x="884" y="249"/>
                  </a:moveTo>
                  <a:cubicBezTo>
                    <a:pt x="958" y="249"/>
                    <a:pt x="1002" y="307"/>
                    <a:pt x="1025" y="376"/>
                  </a:cubicBezTo>
                  <a:cubicBezTo>
                    <a:pt x="1062" y="488"/>
                    <a:pt x="1087" y="601"/>
                    <a:pt x="1112" y="713"/>
                  </a:cubicBezTo>
                  <a:cubicBezTo>
                    <a:pt x="1150" y="913"/>
                    <a:pt x="1162" y="1176"/>
                    <a:pt x="1000" y="1313"/>
                  </a:cubicBezTo>
                  <a:cubicBezTo>
                    <a:pt x="956" y="1368"/>
                    <a:pt x="884" y="1403"/>
                    <a:pt x="817" y="1403"/>
                  </a:cubicBezTo>
                  <a:cubicBezTo>
                    <a:pt x="807" y="1403"/>
                    <a:pt x="797" y="1402"/>
                    <a:pt x="787" y="1401"/>
                  </a:cubicBezTo>
                  <a:cubicBezTo>
                    <a:pt x="687" y="1376"/>
                    <a:pt x="612" y="1276"/>
                    <a:pt x="562" y="1201"/>
                  </a:cubicBezTo>
                  <a:cubicBezTo>
                    <a:pt x="487" y="1101"/>
                    <a:pt x="412" y="1001"/>
                    <a:pt x="350" y="901"/>
                  </a:cubicBezTo>
                  <a:cubicBezTo>
                    <a:pt x="300" y="826"/>
                    <a:pt x="250" y="713"/>
                    <a:pt x="325" y="651"/>
                  </a:cubicBezTo>
                  <a:cubicBezTo>
                    <a:pt x="337" y="638"/>
                    <a:pt x="350" y="613"/>
                    <a:pt x="362" y="601"/>
                  </a:cubicBezTo>
                  <a:cubicBezTo>
                    <a:pt x="387" y="588"/>
                    <a:pt x="412" y="551"/>
                    <a:pt x="425" y="526"/>
                  </a:cubicBezTo>
                  <a:cubicBezTo>
                    <a:pt x="437" y="451"/>
                    <a:pt x="537" y="401"/>
                    <a:pt x="600" y="363"/>
                  </a:cubicBezTo>
                  <a:cubicBezTo>
                    <a:pt x="675" y="313"/>
                    <a:pt x="762" y="276"/>
                    <a:pt x="862" y="251"/>
                  </a:cubicBezTo>
                  <a:cubicBezTo>
                    <a:pt x="870" y="250"/>
                    <a:pt x="877" y="249"/>
                    <a:pt x="884" y="249"/>
                  </a:cubicBezTo>
                  <a:close/>
                  <a:moveTo>
                    <a:pt x="829" y="1"/>
                  </a:moveTo>
                  <a:cubicBezTo>
                    <a:pt x="700" y="1"/>
                    <a:pt x="577" y="44"/>
                    <a:pt x="462" y="101"/>
                  </a:cubicBezTo>
                  <a:cubicBezTo>
                    <a:pt x="312" y="188"/>
                    <a:pt x="187" y="288"/>
                    <a:pt x="150" y="463"/>
                  </a:cubicBezTo>
                  <a:cubicBezTo>
                    <a:pt x="150" y="463"/>
                    <a:pt x="150" y="476"/>
                    <a:pt x="150" y="476"/>
                  </a:cubicBezTo>
                  <a:cubicBezTo>
                    <a:pt x="37" y="563"/>
                    <a:pt x="0" y="738"/>
                    <a:pt x="50" y="888"/>
                  </a:cubicBezTo>
                  <a:cubicBezTo>
                    <a:pt x="100" y="1026"/>
                    <a:pt x="212" y="1138"/>
                    <a:pt x="325" y="1251"/>
                  </a:cubicBezTo>
                  <a:cubicBezTo>
                    <a:pt x="425" y="1351"/>
                    <a:pt x="512" y="1488"/>
                    <a:pt x="650" y="1551"/>
                  </a:cubicBezTo>
                  <a:cubicBezTo>
                    <a:pt x="706" y="1579"/>
                    <a:pt x="765" y="1592"/>
                    <a:pt x="823" y="1592"/>
                  </a:cubicBezTo>
                  <a:cubicBezTo>
                    <a:pt x="894" y="1592"/>
                    <a:pt x="963" y="1572"/>
                    <a:pt x="1025" y="1538"/>
                  </a:cubicBezTo>
                  <a:cubicBezTo>
                    <a:pt x="1300" y="1401"/>
                    <a:pt x="1362" y="1063"/>
                    <a:pt x="1325" y="788"/>
                  </a:cubicBezTo>
                  <a:cubicBezTo>
                    <a:pt x="1312" y="626"/>
                    <a:pt x="1287" y="463"/>
                    <a:pt x="1225" y="313"/>
                  </a:cubicBezTo>
                  <a:cubicBezTo>
                    <a:pt x="1187" y="176"/>
                    <a:pt x="1100" y="51"/>
                    <a:pt x="950" y="14"/>
                  </a:cubicBezTo>
                  <a:cubicBezTo>
                    <a:pt x="909" y="5"/>
                    <a:pt x="869" y="1"/>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9" name="Google Shape;1589;p5"/>
            <p:cNvSpPr/>
            <p:nvPr/>
          </p:nvSpPr>
          <p:spPr>
            <a:xfrm>
              <a:off x="5679325" y="3878825"/>
              <a:ext cx="38000" cy="13000"/>
            </a:xfrm>
            <a:custGeom>
              <a:avLst/>
              <a:gdLst/>
              <a:ahLst/>
              <a:cxnLst/>
              <a:rect l="l" t="t" r="r" b="b"/>
              <a:pathLst>
                <a:path w="1520" h="520" extrusionOk="0">
                  <a:moveTo>
                    <a:pt x="170" y="1"/>
                  </a:moveTo>
                  <a:cubicBezTo>
                    <a:pt x="78" y="1"/>
                    <a:pt x="1" y="139"/>
                    <a:pt x="82" y="211"/>
                  </a:cubicBezTo>
                  <a:cubicBezTo>
                    <a:pt x="270" y="365"/>
                    <a:pt x="467" y="520"/>
                    <a:pt x="708" y="520"/>
                  </a:cubicBezTo>
                  <a:cubicBezTo>
                    <a:pt x="740" y="520"/>
                    <a:pt x="773" y="517"/>
                    <a:pt x="807" y="511"/>
                  </a:cubicBezTo>
                  <a:cubicBezTo>
                    <a:pt x="932" y="498"/>
                    <a:pt x="1032" y="423"/>
                    <a:pt x="1120" y="336"/>
                  </a:cubicBezTo>
                  <a:cubicBezTo>
                    <a:pt x="1157" y="311"/>
                    <a:pt x="1195" y="286"/>
                    <a:pt x="1245" y="286"/>
                  </a:cubicBezTo>
                  <a:cubicBezTo>
                    <a:pt x="1252" y="285"/>
                    <a:pt x="1258" y="284"/>
                    <a:pt x="1265" y="284"/>
                  </a:cubicBezTo>
                  <a:cubicBezTo>
                    <a:pt x="1312" y="284"/>
                    <a:pt x="1351" y="313"/>
                    <a:pt x="1390" y="313"/>
                  </a:cubicBezTo>
                  <a:cubicBezTo>
                    <a:pt x="1396" y="313"/>
                    <a:pt x="1401" y="312"/>
                    <a:pt x="1407" y="311"/>
                  </a:cubicBezTo>
                  <a:cubicBezTo>
                    <a:pt x="1482" y="299"/>
                    <a:pt x="1519" y="236"/>
                    <a:pt x="1494" y="174"/>
                  </a:cubicBezTo>
                  <a:cubicBezTo>
                    <a:pt x="1457" y="89"/>
                    <a:pt x="1342" y="68"/>
                    <a:pt x="1245" y="68"/>
                  </a:cubicBezTo>
                  <a:cubicBezTo>
                    <a:pt x="1213" y="68"/>
                    <a:pt x="1182" y="70"/>
                    <a:pt x="1157" y="74"/>
                  </a:cubicBezTo>
                  <a:cubicBezTo>
                    <a:pt x="1095" y="86"/>
                    <a:pt x="1032" y="124"/>
                    <a:pt x="982" y="149"/>
                  </a:cubicBezTo>
                  <a:cubicBezTo>
                    <a:pt x="945" y="186"/>
                    <a:pt x="895" y="224"/>
                    <a:pt x="845" y="236"/>
                  </a:cubicBezTo>
                  <a:cubicBezTo>
                    <a:pt x="807" y="252"/>
                    <a:pt x="768" y="259"/>
                    <a:pt x="728" y="259"/>
                  </a:cubicBezTo>
                  <a:cubicBezTo>
                    <a:pt x="549" y="259"/>
                    <a:pt x="366" y="116"/>
                    <a:pt x="232" y="24"/>
                  </a:cubicBezTo>
                  <a:cubicBezTo>
                    <a:pt x="212" y="8"/>
                    <a:pt x="19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0" name="Google Shape;1590;p5"/>
            <p:cNvSpPr/>
            <p:nvPr/>
          </p:nvSpPr>
          <p:spPr>
            <a:xfrm>
              <a:off x="5673875" y="3881150"/>
              <a:ext cx="13150" cy="9825"/>
            </a:xfrm>
            <a:custGeom>
              <a:avLst/>
              <a:gdLst/>
              <a:ahLst/>
              <a:cxnLst/>
              <a:rect l="l" t="t" r="r" b="b"/>
              <a:pathLst>
                <a:path w="526" h="393" extrusionOk="0">
                  <a:moveTo>
                    <a:pt x="371" y="0"/>
                  </a:moveTo>
                  <a:cubicBezTo>
                    <a:pt x="360" y="0"/>
                    <a:pt x="349" y="2"/>
                    <a:pt x="338" y="6"/>
                  </a:cubicBezTo>
                  <a:cubicBezTo>
                    <a:pt x="300" y="18"/>
                    <a:pt x="263" y="31"/>
                    <a:pt x="225" y="43"/>
                  </a:cubicBezTo>
                  <a:lnTo>
                    <a:pt x="113" y="81"/>
                  </a:lnTo>
                  <a:cubicBezTo>
                    <a:pt x="100" y="93"/>
                    <a:pt x="75" y="93"/>
                    <a:pt x="63" y="118"/>
                  </a:cubicBezTo>
                  <a:cubicBezTo>
                    <a:pt x="50" y="118"/>
                    <a:pt x="25" y="143"/>
                    <a:pt x="25" y="156"/>
                  </a:cubicBezTo>
                  <a:cubicBezTo>
                    <a:pt x="13" y="181"/>
                    <a:pt x="0" y="193"/>
                    <a:pt x="0" y="218"/>
                  </a:cubicBezTo>
                  <a:cubicBezTo>
                    <a:pt x="0" y="231"/>
                    <a:pt x="0" y="256"/>
                    <a:pt x="0" y="280"/>
                  </a:cubicBezTo>
                  <a:cubicBezTo>
                    <a:pt x="13" y="318"/>
                    <a:pt x="38" y="355"/>
                    <a:pt x="75" y="368"/>
                  </a:cubicBezTo>
                  <a:cubicBezTo>
                    <a:pt x="88" y="380"/>
                    <a:pt x="100" y="380"/>
                    <a:pt x="113" y="393"/>
                  </a:cubicBezTo>
                  <a:lnTo>
                    <a:pt x="200" y="393"/>
                  </a:lnTo>
                  <a:cubicBezTo>
                    <a:pt x="238" y="380"/>
                    <a:pt x="275" y="355"/>
                    <a:pt x="313" y="343"/>
                  </a:cubicBezTo>
                  <a:cubicBezTo>
                    <a:pt x="363" y="330"/>
                    <a:pt x="400" y="305"/>
                    <a:pt x="450" y="280"/>
                  </a:cubicBezTo>
                  <a:cubicBezTo>
                    <a:pt x="475" y="268"/>
                    <a:pt x="488" y="256"/>
                    <a:pt x="500" y="243"/>
                  </a:cubicBezTo>
                  <a:cubicBezTo>
                    <a:pt x="513" y="231"/>
                    <a:pt x="513" y="206"/>
                    <a:pt x="525" y="193"/>
                  </a:cubicBezTo>
                  <a:cubicBezTo>
                    <a:pt x="525" y="181"/>
                    <a:pt x="525" y="168"/>
                    <a:pt x="525" y="156"/>
                  </a:cubicBezTo>
                  <a:cubicBezTo>
                    <a:pt x="525" y="131"/>
                    <a:pt x="525" y="118"/>
                    <a:pt x="513" y="93"/>
                  </a:cubicBezTo>
                  <a:cubicBezTo>
                    <a:pt x="513" y="81"/>
                    <a:pt x="500" y="68"/>
                    <a:pt x="500" y="68"/>
                  </a:cubicBezTo>
                  <a:cubicBezTo>
                    <a:pt x="488" y="43"/>
                    <a:pt x="475" y="31"/>
                    <a:pt x="450" y="18"/>
                  </a:cubicBezTo>
                  <a:cubicBezTo>
                    <a:pt x="424" y="9"/>
                    <a:pt x="397"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1" name="Google Shape;1591;p5"/>
            <p:cNvSpPr/>
            <p:nvPr/>
          </p:nvSpPr>
          <p:spPr>
            <a:xfrm>
              <a:off x="5640125" y="3929225"/>
              <a:ext cx="28450" cy="95375"/>
            </a:xfrm>
            <a:custGeom>
              <a:avLst/>
              <a:gdLst/>
              <a:ahLst/>
              <a:cxnLst/>
              <a:rect l="l" t="t" r="r" b="b"/>
              <a:pathLst>
                <a:path w="1138" h="3815" extrusionOk="0">
                  <a:moveTo>
                    <a:pt x="223" y="1"/>
                  </a:moveTo>
                  <a:cubicBezTo>
                    <a:pt x="195" y="1"/>
                    <a:pt x="166" y="10"/>
                    <a:pt x="138" y="32"/>
                  </a:cubicBezTo>
                  <a:cubicBezTo>
                    <a:pt x="26" y="120"/>
                    <a:pt x="1" y="282"/>
                    <a:pt x="76" y="419"/>
                  </a:cubicBezTo>
                  <a:cubicBezTo>
                    <a:pt x="163" y="594"/>
                    <a:pt x="351" y="632"/>
                    <a:pt x="513" y="732"/>
                  </a:cubicBezTo>
                  <a:cubicBezTo>
                    <a:pt x="701" y="832"/>
                    <a:pt x="788" y="1044"/>
                    <a:pt x="726" y="1244"/>
                  </a:cubicBezTo>
                  <a:cubicBezTo>
                    <a:pt x="676" y="1432"/>
                    <a:pt x="538" y="1582"/>
                    <a:pt x="563" y="1782"/>
                  </a:cubicBezTo>
                  <a:cubicBezTo>
                    <a:pt x="588" y="1957"/>
                    <a:pt x="788" y="2057"/>
                    <a:pt x="738" y="2256"/>
                  </a:cubicBezTo>
                  <a:cubicBezTo>
                    <a:pt x="701" y="2419"/>
                    <a:pt x="601" y="2556"/>
                    <a:pt x="563" y="2719"/>
                  </a:cubicBezTo>
                  <a:cubicBezTo>
                    <a:pt x="513" y="2881"/>
                    <a:pt x="563" y="3019"/>
                    <a:pt x="663" y="3156"/>
                  </a:cubicBezTo>
                  <a:cubicBezTo>
                    <a:pt x="801" y="3331"/>
                    <a:pt x="876" y="3444"/>
                    <a:pt x="801" y="3669"/>
                  </a:cubicBezTo>
                  <a:cubicBezTo>
                    <a:pt x="777" y="3757"/>
                    <a:pt x="845" y="3814"/>
                    <a:pt x="917" y="3814"/>
                  </a:cubicBezTo>
                  <a:cubicBezTo>
                    <a:pt x="957" y="3814"/>
                    <a:pt x="999" y="3796"/>
                    <a:pt x="1026" y="3756"/>
                  </a:cubicBezTo>
                  <a:cubicBezTo>
                    <a:pt x="1125" y="3606"/>
                    <a:pt x="1138" y="3406"/>
                    <a:pt x="1063" y="3244"/>
                  </a:cubicBezTo>
                  <a:cubicBezTo>
                    <a:pt x="1001" y="3094"/>
                    <a:pt x="863" y="2994"/>
                    <a:pt x="801" y="2856"/>
                  </a:cubicBezTo>
                  <a:cubicBezTo>
                    <a:pt x="726" y="2694"/>
                    <a:pt x="838" y="2556"/>
                    <a:pt x="901" y="2406"/>
                  </a:cubicBezTo>
                  <a:cubicBezTo>
                    <a:pt x="951" y="2256"/>
                    <a:pt x="963" y="2119"/>
                    <a:pt x="901" y="1969"/>
                  </a:cubicBezTo>
                  <a:cubicBezTo>
                    <a:pt x="863" y="1882"/>
                    <a:pt x="838" y="1844"/>
                    <a:pt x="851" y="1744"/>
                  </a:cubicBezTo>
                  <a:cubicBezTo>
                    <a:pt x="851" y="1644"/>
                    <a:pt x="851" y="1557"/>
                    <a:pt x="876" y="1469"/>
                  </a:cubicBezTo>
                  <a:cubicBezTo>
                    <a:pt x="888" y="1307"/>
                    <a:pt x="926" y="1144"/>
                    <a:pt x="888" y="982"/>
                  </a:cubicBezTo>
                  <a:cubicBezTo>
                    <a:pt x="863" y="832"/>
                    <a:pt x="776" y="669"/>
                    <a:pt x="676" y="557"/>
                  </a:cubicBezTo>
                  <a:cubicBezTo>
                    <a:pt x="626" y="494"/>
                    <a:pt x="201" y="282"/>
                    <a:pt x="313" y="195"/>
                  </a:cubicBezTo>
                  <a:cubicBezTo>
                    <a:pt x="401" y="117"/>
                    <a:pt x="322" y="1"/>
                    <a:pt x="2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2" name="Google Shape;1592;p5"/>
            <p:cNvSpPr/>
            <p:nvPr/>
          </p:nvSpPr>
          <p:spPr>
            <a:xfrm>
              <a:off x="5655950" y="3947375"/>
              <a:ext cx="37625" cy="38125"/>
            </a:xfrm>
            <a:custGeom>
              <a:avLst/>
              <a:gdLst/>
              <a:ahLst/>
              <a:cxnLst/>
              <a:rect l="l" t="t" r="r" b="b"/>
              <a:pathLst>
                <a:path w="1505" h="1525" extrusionOk="0">
                  <a:moveTo>
                    <a:pt x="768" y="1"/>
                  </a:moveTo>
                  <a:cubicBezTo>
                    <a:pt x="699" y="1"/>
                    <a:pt x="628" y="7"/>
                    <a:pt x="555" y="18"/>
                  </a:cubicBezTo>
                  <a:cubicBezTo>
                    <a:pt x="405" y="43"/>
                    <a:pt x="268" y="118"/>
                    <a:pt x="130" y="193"/>
                  </a:cubicBezTo>
                  <a:cubicBezTo>
                    <a:pt x="52" y="238"/>
                    <a:pt x="94" y="374"/>
                    <a:pt x="176" y="374"/>
                  </a:cubicBezTo>
                  <a:cubicBezTo>
                    <a:pt x="185" y="374"/>
                    <a:pt x="195" y="372"/>
                    <a:pt x="205" y="368"/>
                  </a:cubicBezTo>
                  <a:cubicBezTo>
                    <a:pt x="335" y="325"/>
                    <a:pt x="482" y="312"/>
                    <a:pt x="623" y="312"/>
                  </a:cubicBezTo>
                  <a:cubicBezTo>
                    <a:pt x="685" y="312"/>
                    <a:pt x="747" y="314"/>
                    <a:pt x="805" y="318"/>
                  </a:cubicBezTo>
                  <a:cubicBezTo>
                    <a:pt x="905" y="331"/>
                    <a:pt x="992" y="343"/>
                    <a:pt x="1080" y="368"/>
                  </a:cubicBezTo>
                  <a:cubicBezTo>
                    <a:pt x="1155" y="393"/>
                    <a:pt x="1242" y="406"/>
                    <a:pt x="1280" y="481"/>
                  </a:cubicBezTo>
                  <a:cubicBezTo>
                    <a:pt x="1317" y="581"/>
                    <a:pt x="1292" y="706"/>
                    <a:pt x="1292" y="806"/>
                  </a:cubicBezTo>
                  <a:cubicBezTo>
                    <a:pt x="1280" y="918"/>
                    <a:pt x="1267" y="1043"/>
                    <a:pt x="1230" y="1143"/>
                  </a:cubicBezTo>
                  <a:cubicBezTo>
                    <a:pt x="1217" y="1181"/>
                    <a:pt x="1205" y="1218"/>
                    <a:pt x="1167" y="1231"/>
                  </a:cubicBezTo>
                  <a:cubicBezTo>
                    <a:pt x="1152" y="1238"/>
                    <a:pt x="1136" y="1241"/>
                    <a:pt x="1121" y="1241"/>
                  </a:cubicBezTo>
                  <a:cubicBezTo>
                    <a:pt x="1086" y="1241"/>
                    <a:pt x="1052" y="1227"/>
                    <a:pt x="1017" y="1218"/>
                  </a:cubicBezTo>
                  <a:cubicBezTo>
                    <a:pt x="953" y="1200"/>
                    <a:pt x="889" y="1188"/>
                    <a:pt x="820" y="1188"/>
                  </a:cubicBezTo>
                  <a:cubicBezTo>
                    <a:pt x="795" y="1188"/>
                    <a:pt x="769" y="1190"/>
                    <a:pt x="742" y="1193"/>
                  </a:cubicBezTo>
                  <a:cubicBezTo>
                    <a:pt x="642" y="1206"/>
                    <a:pt x="530" y="1243"/>
                    <a:pt x="430" y="1243"/>
                  </a:cubicBezTo>
                  <a:cubicBezTo>
                    <a:pt x="393" y="1243"/>
                    <a:pt x="355" y="1243"/>
                    <a:pt x="330" y="1231"/>
                  </a:cubicBezTo>
                  <a:cubicBezTo>
                    <a:pt x="318" y="1231"/>
                    <a:pt x="305" y="1218"/>
                    <a:pt x="305" y="1218"/>
                  </a:cubicBezTo>
                  <a:cubicBezTo>
                    <a:pt x="293" y="1218"/>
                    <a:pt x="293" y="1218"/>
                    <a:pt x="293" y="1193"/>
                  </a:cubicBezTo>
                  <a:cubicBezTo>
                    <a:pt x="272" y="1128"/>
                    <a:pt x="218" y="1099"/>
                    <a:pt x="164" y="1099"/>
                  </a:cubicBezTo>
                  <a:cubicBezTo>
                    <a:pt x="82" y="1099"/>
                    <a:pt x="0" y="1163"/>
                    <a:pt x="30" y="1268"/>
                  </a:cubicBezTo>
                  <a:cubicBezTo>
                    <a:pt x="75" y="1449"/>
                    <a:pt x="251" y="1525"/>
                    <a:pt x="425" y="1525"/>
                  </a:cubicBezTo>
                  <a:cubicBezTo>
                    <a:pt x="492" y="1525"/>
                    <a:pt x="559" y="1514"/>
                    <a:pt x="617" y="1493"/>
                  </a:cubicBezTo>
                  <a:cubicBezTo>
                    <a:pt x="723" y="1446"/>
                    <a:pt x="828" y="1367"/>
                    <a:pt x="943" y="1367"/>
                  </a:cubicBezTo>
                  <a:cubicBezTo>
                    <a:pt x="951" y="1367"/>
                    <a:pt x="959" y="1367"/>
                    <a:pt x="967" y="1368"/>
                  </a:cubicBezTo>
                  <a:cubicBezTo>
                    <a:pt x="1030" y="1375"/>
                    <a:pt x="1093" y="1394"/>
                    <a:pt x="1153" y="1394"/>
                  </a:cubicBezTo>
                  <a:cubicBezTo>
                    <a:pt x="1201" y="1394"/>
                    <a:pt x="1248" y="1382"/>
                    <a:pt x="1292" y="1343"/>
                  </a:cubicBezTo>
                  <a:cubicBezTo>
                    <a:pt x="1392" y="1256"/>
                    <a:pt x="1417" y="1118"/>
                    <a:pt x="1430" y="1006"/>
                  </a:cubicBezTo>
                  <a:cubicBezTo>
                    <a:pt x="1455" y="856"/>
                    <a:pt x="1467" y="718"/>
                    <a:pt x="1480" y="568"/>
                  </a:cubicBezTo>
                  <a:cubicBezTo>
                    <a:pt x="1492" y="431"/>
                    <a:pt x="1505" y="293"/>
                    <a:pt x="1405" y="193"/>
                  </a:cubicBezTo>
                  <a:cubicBezTo>
                    <a:pt x="1305" y="93"/>
                    <a:pt x="1155" y="56"/>
                    <a:pt x="1017" y="31"/>
                  </a:cubicBezTo>
                  <a:cubicBezTo>
                    <a:pt x="935" y="10"/>
                    <a:pt x="852" y="1"/>
                    <a:pt x="7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3" name="Google Shape;1593;p5"/>
            <p:cNvSpPr/>
            <p:nvPr/>
          </p:nvSpPr>
          <p:spPr>
            <a:xfrm>
              <a:off x="5670675" y="3918550"/>
              <a:ext cx="17175" cy="32250"/>
            </a:xfrm>
            <a:custGeom>
              <a:avLst/>
              <a:gdLst/>
              <a:ahLst/>
              <a:cxnLst/>
              <a:rect l="l" t="t" r="r" b="b"/>
              <a:pathLst>
                <a:path w="687" h="1290" extrusionOk="0">
                  <a:moveTo>
                    <a:pt x="547" y="1"/>
                  </a:moveTo>
                  <a:cubicBezTo>
                    <a:pt x="474" y="1"/>
                    <a:pt x="409" y="74"/>
                    <a:pt x="391" y="147"/>
                  </a:cubicBezTo>
                  <a:cubicBezTo>
                    <a:pt x="353" y="272"/>
                    <a:pt x="353" y="422"/>
                    <a:pt x="341" y="559"/>
                  </a:cubicBezTo>
                  <a:cubicBezTo>
                    <a:pt x="328" y="746"/>
                    <a:pt x="291" y="1009"/>
                    <a:pt x="91" y="1096"/>
                  </a:cubicBezTo>
                  <a:cubicBezTo>
                    <a:pt x="1" y="1142"/>
                    <a:pt x="53" y="1289"/>
                    <a:pt x="138" y="1289"/>
                  </a:cubicBezTo>
                  <a:cubicBezTo>
                    <a:pt x="147" y="1289"/>
                    <a:pt x="156" y="1287"/>
                    <a:pt x="166" y="1284"/>
                  </a:cubicBezTo>
                  <a:cubicBezTo>
                    <a:pt x="378" y="1221"/>
                    <a:pt x="503" y="1034"/>
                    <a:pt x="541" y="821"/>
                  </a:cubicBezTo>
                  <a:cubicBezTo>
                    <a:pt x="566" y="696"/>
                    <a:pt x="553" y="584"/>
                    <a:pt x="553" y="459"/>
                  </a:cubicBezTo>
                  <a:cubicBezTo>
                    <a:pt x="541" y="397"/>
                    <a:pt x="541" y="347"/>
                    <a:pt x="541" y="284"/>
                  </a:cubicBezTo>
                  <a:cubicBezTo>
                    <a:pt x="541" y="247"/>
                    <a:pt x="541" y="222"/>
                    <a:pt x="553" y="184"/>
                  </a:cubicBezTo>
                  <a:cubicBezTo>
                    <a:pt x="553" y="184"/>
                    <a:pt x="553" y="172"/>
                    <a:pt x="553" y="172"/>
                  </a:cubicBezTo>
                  <a:cubicBezTo>
                    <a:pt x="558" y="172"/>
                    <a:pt x="563" y="173"/>
                    <a:pt x="568" y="173"/>
                  </a:cubicBezTo>
                  <a:cubicBezTo>
                    <a:pt x="636" y="173"/>
                    <a:pt x="687" y="93"/>
                    <a:pt x="628" y="34"/>
                  </a:cubicBezTo>
                  <a:cubicBezTo>
                    <a:pt x="601" y="11"/>
                    <a:pt x="573" y="1"/>
                    <a:pt x="5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4" name="Google Shape;1594;p5"/>
            <p:cNvSpPr/>
            <p:nvPr/>
          </p:nvSpPr>
          <p:spPr>
            <a:xfrm>
              <a:off x="5693900" y="3880850"/>
              <a:ext cx="99350" cy="208475"/>
            </a:xfrm>
            <a:custGeom>
              <a:avLst/>
              <a:gdLst/>
              <a:ahLst/>
              <a:cxnLst/>
              <a:rect l="l" t="t" r="r" b="b"/>
              <a:pathLst>
                <a:path w="3974" h="8339" extrusionOk="0">
                  <a:moveTo>
                    <a:pt x="853" y="0"/>
                  </a:moveTo>
                  <a:cubicBezTo>
                    <a:pt x="808" y="0"/>
                    <a:pt x="762" y="29"/>
                    <a:pt x="749" y="80"/>
                  </a:cubicBezTo>
                  <a:cubicBezTo>
                    <a:pt x="712" y="180"/>
                    <a:pt x="724" y="292"/>
                    <a:pt x="749" y="392"/>
                  </a:cubicBezTo>
                  <a:cubicBezTo>
                    <a:pt x="762" y="417"/>
                    <a:pt x="762" y="430"/>
                    <a:pt x="762" y="455"/>
                  </a:cubicBezTo>
                  <a:cubicBezTo>
                    <a:pt x="787" y="592"/>
                    <a:pt x="849" y="730"/>
                    <a:pt x="849" y="867"/>
                  </a:cubicBezTo>
                  <a:cubicBezTo>
                    <a:pt x="860" y="1132"/>
                    <a:pt x="548" y="1226"/>
                    <a:pt x="308" y="1226"/>
                  </a:cubicBezTo>
                  <a:cubicBezTo>
                    <a:pt x="264" y="1226"/>
                    <a:pt x="223" y="1223"/>
                    <a:pt x="187" y="1217"/>
                  </a:cubicBezTo>
                  <a:cubicBezTo>
                    <a:pt x="179" y="1216"/>
                    <a:pt x="172" y="1216"/>
                    <a:pt x="165" y="1216"/>
                  </a:cubicBezTo>
                  <a:cubicBezTo>
                    <a:pt x="0" y="1216"/>
                    <a:pt x="19" y="1493"/>
                    <a:pt x="187" y="1517"/>
                  </a:cubicBezTo>
                  <a:cubicBezTo>
                    <a:pt x="226" y="1522"/>
                    <a:pt x="266" y="1524"/>
                    <a:pt x="307" y="1524"/>
                  </a:cubicBezTo>
                  <a:cubicBezTo>
                    <a:pt x="602" y="1524"/>
                    <a:pt x="914" y="1401"/>
                    <a:pt x="1024" y="1105"/>
                  </a:cubicBezTo>
                  <a:cubicBezTo>
                    <a:pt x="1049" y="1042"/>
                    <a:pt x="1061" y="955"/>
                    <a:pt x="1049" y="880"/>
                  </a:cubicBezTo>
                  <a:lnTo>
                    <a:pt x="1049" y="880"/>
                  </a:lnTo>
                  <a:cubicBezTo>
                    <a:pt x="1174" y="1005"/>
                    <a:pt x="1299" y="1130"/>
                    <a:pt x="1411" y="1242"/>
                  </a:cubicBezTo>
                  <a:cubicBezTo>
                    <a:pt x="1824" y="1642"/>
                    <a:pt x="2199" y="2105"/>
                    <a:pt x="2474" y="2604"/>
                  </a:cubicBezTo>
                  <a:cubicBezTo>
                    <a:pt x="2761" y="3167"/>
                    <a:pt x="2936" y="3767"/>
                    <a:pt x="3111" y="4354"/>
                  </a:cubicBezTo>
                  <a:cubicBezTo>
                    <a:pt x="3298" y="4979"/>
                    <a:pt x="3511" y="5604"/>
                    <a:pt x="3648" y="6241"/>
                  </a:cubicBezTo>
                  <a:cubicBezTo>
                    <a:pt x="3723" y="6578"/>
                    <a:pt x="3773" y="6941"/>
                    <a:pt x="3711" y="7291"/>
                  </a:cubicBezTo>
                  <a:cubicBezTo>
                    <a:pt x="3661" y="7616"/>
                    <a:pt x="3561" y="7953"/>
                    <a:pt x="3323" y="8190"/>
                  </a:cubicBezTo>
                  <a:cubicBezTo>
                    <a:pt x="3255" y="8249"/>
                    <a:pt x="3324" y="8338"/>
                    <a:pt x="3394" y="8338"/>
                  </a:cubicBezTo>
                  <a:cubicBezTo>
                    <a:pt x="3413" y="8338"/>
                    <a:pt x="3432" y="8332"/>
                    <a:pt x="3448" y="8315"/>
                  </a:cubicBezTo>
                  <a:cubicBezTo>
                    <a:pt x="3648" y="8115"/>
                    <a:pt x="3811" y="7890"/>
                    <a:pt x="3886" y="7628"/>
                  </a:cubicBezTo>
                  <a:cubicBezTo>
                    <a:pt x="3973" y="7353"/>
                    <a:pt x="3973" y="7041"/>
                    <a:pt x="3936" y="6753"/>
                  </a:cubicBezTo>
                  <a:cubicBezTo>
                    <a:pt x="3861" y="6103"/>
                    <a:pt x="3623" y="5479"/>
                    <a:pt x="3448" y="4854"/>
                  </a:cubicBezTo>
                  <a:cubicBezTo>
                    <a:pt x="3261" y="4229"/>
                    <a:pt x="3111" y="3592"/>
                    <a:pt x="2848" y="3004"/>
                  </a:cubicBezTo>
                  <a:cubicBezTo>
                    <a:pt x="2611" y="2467"/>
                    <a:pt x="2324" y="1967"/>
                    <a:pt x="1949" y="1517"/>
                  </a:cubicBezTo>
                  <a:cubicBezTo>
                    <a:pt x="1749" y="1280"/>
                    <a:pt x="1511" y="1067"/>
                    <a:pt x="1311" y="830"/>
                  </a:cubicBezTo>
                  <a:cubicBezTo>
                    <a:pt x="1211" y="717"/>
                    <a:pt x="1136" y="617"/>
                    <a:pt x="1061" y="492"/>
                  </a:cubicBezTo>
                  <a:cubicBezTo>
                    <a:pt x="986" y="355"/>
                    <a:pt x="986" y="230"/>
                    <a:pt x="949" y="80"/>
                  </a:cubicBezTo>
                  <a:cubicBezTo>
                    <a:pt x="937" y="25"/>
                    <a:pt x="895" y="0"/>
                    <a:pt x="8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5" name="Google Shape;1595;p5"/>
            <p:cNvSpPr/>
            <p:nvPr/>
          </p:nvSpPr>
          <p:spPr>
            <a:xfrm>
              <a:off x="5728850" y="3971125"/>
              <a:ext cx="41575" cy="93225"/>
            </a:xfrm>
            <a:custGeom>
              <a:avLst/>
              <a:gdLst/>
              <a:ahLst/>
              <a:cxnLst/>
              <a:rect l="l" t="t" r="r" b="b"/>
              <a:pathLst>
                <a:path w="1663" h="3729" extrusionOk="0">
                  <a:moveTo>
                    <a:pt x="1138" y="284"/>
                  </a:moveTo>
                  <a:cubicBezTo>
                    <a:pt x="1220" y="284"/>
                    <a:pt x="1301" y="312"/>
                    <a:pt x="1326" y="393"/>
                  </a:cubicBezTo>
                  <a:cubicBezTo>
                    <a:pt x="1338" y="418"/>
                    <a:pt x="1326" y="443"/>
                    <a:pt x="1326" y="468"/>
                  </a:cubicBezTo>
                  <a:cubicBezTo>
                    <a:pt x="1213" y="493"/>
                    <a:pt x="1113" y="593"/>
                    <a:pt x="1076" y="718"/>
                  </a:cubicBezTo>
                  <a:cubicBezTo>
                    <a:pt x="1038" y="843"/>
                    <a:pt x="1063" y="955"/>
                    <a:pt x="1113" y="1080"/>
                  </a:cubicBezTo>
                  <a:cubicBezTo>
                    <a:pt x="1151" y="1230"/>
                    <a:pt x="1201" y="1368"/>
                    <a:pt x="1226" y="1530"/>
                  </a:cubicBezTo>
                  <a:cubicBezTo>
                    <a:pt x="1251" y="1680"/>
                    <a:pt x="1251" y="1855"/>
                    <a:pt x="1226" y="2005"/>
                  </a:cubicBezTo>
                  <a:cubicBezTo>
                    <a:pt x="1201" y="2168"/>
                    <a:pt x="1138" y="2317"/>
                    <a:pt x="1101" y="2467"/>
                  </a:cubicBezTo>
                  <a:cubicBezTo>
                    <a:pt x="1088" y="2605"/>
                    <a:pt x="1101" y="2730"/>
                    <a:pt x="1113" y="2867"/>
                  </a:cubicBezTo>
                  <a:cubicBezTo>
                    <a:pt x="1126" y="3005"/>
                    <a:pt x="1163" y="3180"/>
                    <a:pt x="1088" y="3317"/>
                  </a:cubicBezTo>
                  <a:cubicBezTo>
                    <a:pt x="1026" y="3417"/>
                    <a:pt x="913" y="3455"/>
                    <a:pt x="801" y="3467"/>
                  </a:cubicBezTo>
                  <a:cubicBezTo>
                    <a:pt x="771" y="3467"/>
                    <a:pt x="727" y="3470"/>
                    <a:pt x="679" y="3470"/>
                  </a:cubicBezTo>
                  <a:cubicBezTo>
                    <a:pt x="583" y="3470"/>
                    <a:pt x="472" y="3459"/>
                    <a:pt x="438" y="3392"/>
                  </a:cubicBezTo>
                  <a:cubicBezTo>
                    <a:pt x="413" y="3342"/>
                    <a:pt x="426" y="3205"/>
                    <a:pt x="426" y="3142"/>
                  </a:cubicBezTo>
                  <a:cubicBezTo>
                    <a:pt x="413" y="3055"/>
                    <a:pt x="413" y="2967"/>
                    <a:pt x="401" y="2880"/>
                  </a:cubicBezTo>
                  <a:cubicBezTo>
                    <a:pt x="388" y="2705"/>
                    <a:pt x="376" y="2542"/>
                    <a:pt x="363" y="2367"/>
                  </a:cubicBezTo>
                  <a:cubicBezTo>
                    <a:pt x="338" y="2030"/>
                    <a:pt x="301" y="1693"/>
                    <a:pt x="288" y="1355"/>
                  </a:cubicBezTo>
                  <a:cubicBezTo>
                    <a:pt x="288" y="1205"/>
                    <a:pt x="288" y="1055"/>
                    <a:pt x="338" y="918"/>
                  </a:cubicBezTo>
                  <a:cubicBezTo>
                    <a:pt x="388" y="755"/>
                    <a:pt x="488" y="643"/>
                    <a:pt x="613" y="543"/>
                  </a:cubicBezTo>
                  <a:cubicBezTo>
                    <a:pt x="738" y="455"/>
                    <a:pt x="863" y="356"/>
                    <a:pt x="1013" y="306"/>
                  </a:cubicBezTo>
                  <a:cubicBezTo>
                    <a:pt x="1048" y="292"/>
                    <a:pt x="1093" y="284"/>
                    <a:pt x="1138" y="284"/>
                  </a:cubicBezTo>
                  <a:close/>
                  <a:moveTo>
                    <a:pt x="1134" y="0"/>
                  </a:moveTo>
                  <a:cubicBezTo>
                    <a:pt x="919" y="0"/>
                    <a:pt x="718" y="143"/>
                    <a:pt x="551" y="268"/>
                  </a:cubicBezTo>
                  <a:cubicBezTo>
                    <a:pt x="313" y="455"/>
                    <a:pt x="113" y="655"/>
                    <a:pt x="63" y="968"/>
                  </a:cubicBezTo>
                  <a:cubicBezTo>
                    <a:pt x="1" y="1318"/>
                    <a:pt x="51" y="1680"/>
                    <a:pt x="76" y="2018"/>
                  </a:cubicBezTo>
                  <a:cubicBezTo>
                    <a:pt x="101" y="2380"/>
                    <a:pt x="138" y="2742"/>
                    <a:pt x="163" y="3105"/>
                  </a:cubicBezTo>
                  <a:cubicBezTo>
                    <a:pt x="163" y="3242"/>
                    <a:pt x="151" y="3417"/>
                    <a:pt x="213" y="3542"/>
                  </a:cubicBezTo>
                  <a:cubicBezTo>
                    <a:pt x="276" y="3680"/>
                    <a:pt x="413" y="3692"/>
                    <a:pt x="551" y="3717"/>
                  </a:cubicBezTo>
                  <a:cubicBezTo>
                    <a:pt x="611" y="3724"/>
                    <a:pt x="675" y="3729"/>
                    <a:pt x="739" y="3729"/>
                  </a:cubicBezTo>
                  <a:cubicBezTo>
                    <a:pt x="916" y="3729"/>
                    <a:pt x="1101" y="3692"/>
                    <a:pt x="1238" y="3555"/>
                  </a:cubicBezTo>
                  <a:cubicBezTo>
                    <a:pt x="1438" y="3355"/>
                    <a:pt x="1400" y="3055"/>
                    <a:pt x="1363" y="2792"/>
                  </a:cubicBezTo>
                  <a:cubicBezTo>
                    <a:pt x="1313" y="2405"/>
                    <a:pt x="1425" y="2030"/>
                    <a:pt x="1425" y="1655"/>
                  </a:cubicBezTo>
                  <a:cubicBezTo>
                    <a:pt x="1425" y="1480"/>
                    <a:pt x="1400" y="1305"/>
                    <a:pt x="1363" y="1130"/>
                  </a:cubicBezTo>
                  <a:cubicBezTo>
                    <a:pt x="1351" y="1055"/>
                    <a:pt x="1326" y="968"/>
                    <a:pt x="1313" y="893"/>
                  </a:cubicBezTo>
                  <a:cubicBezTo>
                    <a:pt x="1313" y="833"/>
                    <a:pt x="1336" y="680"/>
                    <a:pt x="1416" y="680"/>
                  </a:cubicBezTo>
                  <a:cubicBezTo>
                    <a:pt x="1419" y="680"/>
                    <a:pt x="1422" y="680"/>
                    <a:pt x="1425" y="680"/>
                  </a:cubicBezTo>
                  <a:cubicBezTo>
                    <a:pt x="1438" y="680"/>
                    <a:pt x="1450" y="680"/>
                    <a:pt x="1463" y="693"/>
                  </a:cubicBezTo>
                  <a:cubicBezTo>
                    <a:pt x="1481" y="704"/>
                    <a:pt x="1498" y="708"/>
                    <a:pt x="1515" y="708"/>
                  </a:cubicBezTo>
                  <a:cubicBezTo>
                    <a:pt x="1558" y="708"/>
                    <a:pt x="1595" y="679"/>
                    <a:pt x="1613" y="643"/>
                  </a:cubicBezTo>
                  <a:cubicBezTo>
                    <a:pt x="1638" y="618"/>
                    <a:pt x="1650" y="593"/>
                    <a:pt x="1663" y="555"/>
                  </a:cubicBezTo>
                  <a:cubicBezTo>
                    <a:pt x="1663" y="505"/>
                    <a:pt x="1650" y="443"/>
                    <a:pt x="1600" y="405"/>
                  </a:cubicBezTo>
                  <a:cubicBezTo>
                    <a:pt x="1600" y="405"/>
                    <a:pt x="1600" y="393"/>
                    <a:pt x="1600" y="381"/>
                  </a:cubicBezTo>
                  <a:cubicBezTo>
                    <a:pt x="1600" y="331"/>
                    <a:pt x="1575" y="281"/>
                    <a:pt x="1550" y="231"/>
                  </a:cubicBezTo>
                  <a:cubicBezTo>
                    <a:pt x="1488" y="131"/>
                    <a:pt x="1388" y="56"/>
                    <a:pt x="1263" y="18"/>
                  </a:cubicBezTo>
                  <a:cubicBezTo>
                    <a:pt x="1220" y="6"/>
                    <a:pt x="1177" y="0"/>
                    <a:pt x="1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6" name="Google Shape;1596;p5"/>
            <p:cNvSpPr/>
            <p:nvPr/>
          </p:nvSpPr>
          <p:spPr>
            <a:xfrm>
              <a:off x="5733550" y="4056125"/>
              <a:ext cx="36725" cy="24775"/>
            </a:xfrm>
            <a:custGeom>
              <a:avLst/>
              <a:gdLst/>
              <a:ahLst/>
              <a:cxnLst/>
              <a:rect l="l" t="t" r="r" b="b"/>
              <a:pathLst>
                <a:path w="1469" h="991" extrusionOk="0">
                  <a:moveTo>
                    <a:pt x="1124" y="1"/>
                  </a:moveTo>
                  <a:cubicBezTo>
                    <a:pt x="1108" y="1"/>
                    <a:pt x="1092" y="2"/>
                    <a:pt x="1075" y="5"/>
                  </a:cubicBezTo>
                  <a:cubicBezTo>
                    <a:pt x="953" y="17"/>
                    <a:pt x="974" y="230"/>
                    <a:pt x="1102" y="230"/>
                  </a:cubicBezTo>
                  <a:cubicBezTo>
                    <a:pt x="1105" y="230"/>
                    <a:pt x="1109" y="230"/>
                    <a:pt x="1113" y="230"/>
                  </a:cubicBezTo>
                  <a:cubicBezTo>
                    <a:pt x="1116" y="228"/>
                    <a:pt x="1119" y="227"/>
                    <a:pt x="1123" y="227"/>
                  </a:cubicBezTo>
                  <a:cubicBezTo>
                    <a:pt x="1144" y="227"/>
                    <a:pt x="1163" y="258"/>
                    <a:pt x="1163" y="280"/>
                  </a:cubicBezTo>
                  <a:cubicBezTo>
                    <a:pt x="1163" y="367"/>
                    <a:pt x="1113" y="442"/>
                    <a:pt x="1075" y="505"/>
                  </a:cubicBezTo>
                  <a:cubicBezTo>
                    <a:pt x="1025" y="567"/>
                    <a:pt x="963" y="630"/>
                    <a:pt x="925" y="717"/>
                  </a:cubicBezTo>
                  <a:cubicBezTo>
                    <a:pt x="913" y="730"/>
                    <a:pt x="900" y="742"/>
                    <a:pt x="900" y="767"/>
                  </a:cubicBezTo>
                  <a:cubicBezTo>
                    <a:pt x="892" y="767"/>
                    <a:pt x="883" y="761"/>
                    <a:pt x="879" y="761"/>
                  </a:cubicBezTo>
                  <a:cubicBezTo>
                    <a:pt x="876" y="761"/>
                    <a:pt x="875" y="763"/>
                    <a:pt x="875" y="767"/>
                  </a:cubicBezTo>
                  <a:cubicBezTo>
                    <a:pt x="863" y="754"/>
                    <a:pt x="838" y="754"/>
                    <a:pt x="825" y="742"/>
                  </a:cubicBezTo>
                  <a:cubicBezTo>
                    <a:pt x="750" y="717"/>
                    <a:pt x="675" y="680"/>
                    <a:pt x="600" y="642"/>
                  </a:cubicBezTo>
                  <a:cubicBezTo>
                    <a:pt x="525" y="617"/>
                    <a:pt x="450" y="580"/>
                    <a:pt x="388" y="530"/>
                  </a:cubicBezTo>
                  <a:cubicBezTo>
                    <a:pt x="363" y="517"/>
                    <a:pt x="338" y="480"/>
                    <a:pt x="325" y="467"/>
                  </a:cubicBezTo>
                  <a:cubicBezTo>
                    <a:pt x="300" y="430"/>
                    <a:pt x="300" y="417"/>
                    <a:pt x="288" y="392"/>
                  </a:cubicBezTo>
                  <a:cubicBezTo>
                    <a:pt x="275" y="342"/>
                    <a:pt x="263" y="292"/>
                    <a:pt x="300" y="242"/>
                  </a:cubicBezTo>
                  <a:cubicBezTo>
                    <a:pt x="331" y="180"/>
                    <a:pt x="268" y="92"/>
                    <a:pt x="203" y="92"/>
                  </a:cubicBezTo>
                  <a:cubicBezTo>
                    <a:pt x="189" y="92"/>
                    <a:pt x="176" y="96"/>
                    <a:pt x="163" y="105"/>
                  </a:cubicBezTo>
                  <a:cubicBezTo>
                    <a:pt x="88" y="155"/>
                    <a:pt x="38" y="230"/>
                    <a:pt x="13" y="317"/>
                  </a:cubicBezTo>
                  <a:cubicBezTo>
                    <a:pt x="0" y="405"/>
                    <a:pt x="25" y="517"/>
                    <a:pt x="75" y="592"/>
                  </a:cubicBezTo>
                  <a:cubicBezTo>
                    <a:pt x="175" y="754"/>
                    <a:pt x="375" y="842"/>
                    <a:pt x="550" y="904"/>
                  </a:cubicBezTo>
                  <a:cubicBezTo>
                    <a:pt x="645" y="941"/>
                    <a:pt x="761" y="990"/>
                    <a:pt x="863" y="990"/>
                  </a:cubicBezTo>
                  <a:cubicBezTo>
                    <a:pt x="937" y="990"/>
                    <a:pt x="1003" y="965"/>
                    <a:pt x="1050" y="892"/>
                  </a:cubicBezTo>
                  <a:cubicBezTo>
                    <a:pt x="1075" y="854"/>
                    <a:pt x="1088" y="817"/>
                    <a:pt x="1113" y="779"/>
                  </a:cubicBezTo>
                  <a:cubicBezTo>
                    <a:pt x="1138" y="730"/>
                    <a:pt x="1163" y="705"/>
                    <a:pt x="1200" y="667"/>
                  </a:cubicBezTo>
                  <a:cubicBezTo>
                    <a:pt x="1262" y="592"/>
                    <a:pt x="1337" y="530"/>
                    <a:pt x="1375" y="430"/>
                  </a:cubicBezTo>
                  <a:cubicBezTo>
                    <a:pt x="1468" y="232"/>
                    <a:pt x="1344" y="1"/>
                    <a:pt x="11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7" name="Google Shape;1597;p5"/>
            <p:cNvSpPr/>
            <p:nvPr/>
          </p:nvSpPr>
          <p:spPr>
            <a:xfrm>
              <a:off x="5655750" y="3993450"/>
              <a:ext cx="81000" cy="60775"/>
            </a:xfrm>
            <a:custGeom>
              <a:avLst/>
              <a:gdLst/>
              <a:ahLst/>
              <a:cxnLst/>
              <a:rect l="l" t="t" r="r" b="b"/>
              <a:pathLst>
                <a:path w="3240" h="2431" extrusionOk="0">
                  <a:moveTo>
                    <a:pt x="641" y="1"/>
                  </a:moveTo>
                  <a:cubicBezTo>
                    <a:pt x="449" y="1"/>
                    <a:pt x="256" y="28"/>
                    <a:pt x="88" y="75"/>
                  </a:cubicBezTo>
                  <a:cubicBezTo>
                    <a:pt x="1" y="100"/>
                    <a:pt x="13" y="237"/>
                    <a:pt x="113" y="237"/>
                  </a:cubicBezTo>
                  <a:cubicBezTo>
                    <a:pt x="488" y="237"/>
                    <a:pt x="850" y="275"/>
                    <a:pt x="1213" y="387"/>
                  </a:cubicBezTo>
                  <a:cubicBezTo>
                    <a:pt x="1550" y="487"/>
                    <a:pt x="1738" y="825"/>
                    <a:pt x="1813" y="1150"/>
                  </a:cubicBezTo>
                  <a:cubicBezTo>
                    <a:pt x="1888" y="1437"/>
                    <a:pt x="1888" y="1724"/>
                    <a:pt x="2238" y="1812"/>
                  </a:cubicBezTo>
                  <a:cubicBezTo>
                    <a:pt x="2400" y="1849"/>
                    <a:pt x="2562" y="1849"/>
                    <a:pt x="2712" y="1937"/>
                  </a:cubicBezTo>
                  <a:cubicBezTo>
                    <a:pt x="2850" y="2024"/>
                    <a:pt x="2937" y="2174"/>
                    <a:pt x="2962" y="2337"/>
                  </a:cubicBezTo>
                  <a:cubicBezTo>
                    <a:pt x="2972" y="2402"/>
                    <a:pt x="3021" y="2431"/>
                    <a:pt x="3073" y="2431"/>
                  </a:cubicBezTo>
                  <a:cubicBezTo>
                    <a:pt x="3152" y="2431"/>
                    <a:pt x="3240" y="2366"/>
                    <a:pt x="3225" y="2262"/>
                  </a:cubicBezTo>
                  <a:cubicBezTo>
                    <a:pt x="3162" y="1937"/>
                    <a:pt x="2900" y="1674"/>
                    <a:pt x="2575" y="1612"/>
                  </a:cubicBezTo>
                  <a:cubicBezTo>
                    <a:pt x="2388" y="1574"/>
                    <a:pt x="2163" y="1599"/>
                    <a:pt x="2088" y="1387"/>
                  </a:cubicBezTo>
                  <a:cubicBezTo>
                    <a:pt x="2025" y="1212"/>
                    <a:pt x="2013" y="1037"/>
                    <a:pt x="1950" y="862"/>
                  </a:cubicBezTo>
                  <a:cubicBezTo>
                    <a:pt x="1813" y="550"/>
                    <a:pt x="1575" y="275"/>
                    <a:pt x="1275" y="125"/>
                  </a:cubicBezTo>
                  <a:cubicBezTo>
                    <a:pt x="1088" y="38"/>
                    <a:pt x="864"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8" name="Google Shape;1598;p5"/>
            <p:cNvSpPr/>
            <p:nvPr/>
          </p:nvSpPr>
          <p:spPr>
            <a:xfrm>
              <a:off x="5663325" y="4036675"/>
              <a:ext cx="80550" cy="48575"/>
            </a:xfrm>
            <a:custGeom>
              <a:avLst/>
              <a:gdLst/>
              <a:ahLst/>
              <a:cxnLst/>
              <a:rect l="l" t="t" r="r" b="b"/>
              <a:pathLst>
                <a:path w="3222" h="1943" extrusionOk="0">
                  <a:moveTo>
                    <a:pt x="155" y="0"/>
                  </a:moveTo>
                  <a:cubicBezTo>
                    <a:pt x="79" y="0"/>
                    <a:pt x="0" y="62"/>
                    <a:pt x="23" y="158"/>
                  </a:cubicBezTo>
                  <a:cubicBezTo>
                    <a:pt x="98" y="408"/>
                    <a:pt x="285" y="570"/>
                    <a:pt x="497" y="708"/>
                  </a:cubicBezTo>
                  <a:cubicBezTo>
                    <a:pt x="772" y="895"/>
                    <a:pt x="1085" y="1020"/>
                    <a:pt x="1372" y="1158"/>
                  </a:cubicBezTo>
                  <a:cubicBezTo>
                    <a:pt x="1610" y="1270"/>
                    <a:pt x="1872" y="1420"/>
                    <a:pt x="2147" y="1433"/>
                  </a:cubicBezTo>
                  <a:cubicBezTo>
                    <a:pt x="2175" y="1436"/>
                    <a:pt x="2203" y="1437"/>
                    <a:pt x="2231" y="1437"/>
                  </a:cubicBezTo>
                  <a:cubicBezTo>
                    <a:pt x="2315" y="1437"/>
                    <a:pt x="2397" y="1423"/>
                    <a:pt x="2472" y="1395"/>
                  </a:cubicBezTo>
                  <a:cubicBezTo>
                    <a:pt x="2535" y="1364"/>
                    <a:pt x="2582" y="1337"/>
                    <a:pt x="2634" y="1337"/>
                  </a:cubicBezTo>
                  <a:cubicBezTo>
                    <a:pt x="2665" y="1337"/>
                    <a:pt x="2697" y="1347"/>
                    <a:pt x="2734" y="1370"/>
                  </a:cubicBezTo>
                  <a:cubicBezTo>
                    <a:pt x="2784" y="1395"/>
                    <a:pt x="2847" y="1458"/>
                    <a:pt x="2884" y="1508"/>
                  </a:cubicBezTo>
                  <a:cubicBezTo>
                    <a:pt x="2809" y="1570"/>
                    <a:pt x="2647" y="1607"/>
                    <a:pt x="2584" y="1632"/>
                  </a:cubicBezTo>
                  <a:cubicBezTo>
                    <a:pt x="2459" y="1670"/>
                    <a:pt x="2334" y="1695"/>
                    <a:pt x="2209" y="1707"/>
                  </a:cubicBezTo>
                  <a:cubicBezTo>
                    <a:pt x="2156" y="1713"/>
                    <a:pt x="2103" y="1715"/>
                    <a:pt x="2051" y="1715"/>
                  </a:cubicBezTo>
                  <a:cubicBezTo>
                    <a:pt x="1858" y="1715"/>
                    <a:pt x="1671" y="1682"/>
                    <a:pt x="1485" y="1632"/>
                  </a:cubicBezTo>
                  <a:cubicBezTo>
                    <a:pt x="1260" y="1570"/>
                    <a:pt x="1047" y="1483"/>
                    <a:pt x="847" y="1345"/>
                  </a:cubicBezTo>
                  <a:cubicBezTo>
                    <a:pt x="622" y="1208"/>
                    <a:pt x="435" y="983"/>
                    <a:pt x="173" y="883"/>
                  </a:cubicBezTo>
                  <a:cubicBezTo>
                    <a:pt x="161" y="878"/>
                    <a:pt x="151" y="876"/>
                    <a:pt x="141" y="876"/>
                  </a:cubicBezTo>
                  <a:cubicBezTo>
                    <a:pt x="71" y="876"/>
                    <a:pt x="30" y="978"/>
                    <a:pt x="85" y="1033"/>
                  </a:cubicBezTo>
                  <a:cubicBezTo>
                    <a:pt x="260" y="1208"/>
                    <a:pt x="460" y="1383"/>
                    <a:pt x="660" y="1532"/>
                  </a:cubicBezTo>
                  <a:cubicBezTo>
                    <a:pt x="835" y="1670"/>
                    <a:pt x="1022" y="1757"/>
                    <a:pt x="1235" y="1832"/>
                  </a:cubicBezTo>
                  <a:cubicBezTo>
                    <a:pt x="1457" y="1909"/>
                    <a:pt x="1699" y="1943"/>
                    <a:pt x="1941" y="1943"/>
                  </a:cubicBezTo>
                  <a:cubicBezTo>
                    <a:pt x="2134" y="1943"/>
                    <a:pt x="2326" y="1921"/>
                    <a:pt x="2509" y="1882"/>
                  </a:cubicBezTo>
                  <a:cubicBezTo>
                    <a:pt x="2609" y="1857"/>
                    <a:pt x="2709" y="1832"/>
                    <a:pt x="2797" y="1795"/>
                  </a:cubicBezTo>
                  <a:cubicBezTo>
                    <a:pt x="2884" y="1757"/>
                    <a:pt x="3022" y="1720"/>
                    <a:pt x="3084" y="1645"/>
                  </a:cubicBezTo>
                  <a:cubicBezTo>
                    <a:pt x="3222" y="1470"/>
                    <a:pt x="3022" y="1295"/>
                    <a:pt x="2884" y="1195"/>
                  </a:cubicBezTo>
                  <a:cubicBezTo>
                    <a:pt x="2819" y="1152"/>
                    <a:pt x="2735" y="1118"/>
                    <a:pt x="2649" y="1118"/>
                  </a:cubicBezTo>
                  <a:cubicBezTo>
                    <a:pt x="2636" y="1118"/>
                    <a:pt x="2623" y="1118"/>
                    <a:pt x="2609" y="1120"/>
                  </a:cubicBezTo>
                  <a:cubicBezTo>
                    <a:pt x="2497" y="1133"/>
                    <a:pt x="2422" y="1233"/>
                    <a:pt x="2309" y="1270"/>
                  </a:cubicBezTo>
                  <a:cubicBezTo>
                    <a:pt x="2269" y="1283"/>
                    <a:pt x="2228" y="1289"/>
                    <a:pt x="2185" y="1289"/>
                  </a:cubicBezTo>
                  <a:cubicBezTo>
                    <a:pt x="1989" y="1289"/>
                    <a:pt x="1774" y="1165"/>
                    <a:pt x="1610" y="1083"/>
                  </a:cubicBezTo>
                  <a:cubicBezTo>
                    <a:pt x="1335" y="945"/>
                    <a:pt x="1072" y="783"/>
                    <a:pt x="810" y="620"/>
                  </a:cubicBezTo>
                  <a:cubicBezTo>
                    <a:pt x="597" y="483"/>
                    <a:pt x="347" y="345"/>
                    <a:pt x="272" y="95"/>
                  </a:cubicBezTo>
                  <a:cubicBezTo>
                    <a:pt x="257" y="29"/>
                    <a:pt x="207"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9" name="Google Shape;1599;p5"/>
            <p:cNvSpPr/>
            <p:nvPr/>
          </p:nvSpPr>
          <p:spPr>
            <a:xfrm>
              <a:off x="5685125" y="3976225"/>
              <a:ext cx="27200" cy="36500"/>
            </a:xfrm>
            <a:custGeom>
              <a:avLst/>
              <a:gdLst/>
              <a:ahLst/>
              <a:cxnLst/>
              <a:rect l="l" t="t" r="r" b="b"/>
              <a:pathLst>
                <a:path w="1088" h="1460" extrusionOk="0">
                  <a:moveTo>
                    <a:pt x="137" y="1"/>
                  </a:moveTo>
                  <a:cubicBezTo>
                    <a:pt x="115" y="1"/>
                    <a:pt x="93" y="9"/>
                    <a:pt x="75" y="27"/>
                  </a:cubicBezTo>
                  <a:cubicBezTo>
                    <a:pt x="0" y="77"/>
                    <a:pt x="38" y="201"/>
                    <a:pt x="88" y="264"/>
                  </a:cubicBezTo>
                  <a:cubicBezTo>
                    <a:pt x="150" y="326"/>
                    <a:pt x="238" y="326"/>
                    <a:pt x="313" y="351"/>
                  </a:cubicBezTo>
                  <a:cubicBezTo>
                    <a:pt x="400" y="364"/>
                    <a:pt x="488" y="389"/>
                    <a:pt x="575" y="414"/>
                  </a:cubicBezTo>
                  <a:cubicBezTo>
                    <a:pt x="650" y="451"/>
                    <a:pt x="738" y="489"/>
                    <a:pt x="788" y="551"/>
                  </a:cubicBezTo>
                  <a:cubicBezTo>
                    <a:pt x="888" y="639"/>
                    <a:pt x="875" y="776"/>
                    <a:pt x="813" y="889"/>
                  </a:cubicBezTo>
                  <a:cubicBezTo>
                    <a:pt x="738" y="1039"/>
                    <a:pt x="600" y="1151"/>
                    <a:pt x="475" y="1251"/>
                  </a:cubicBezTo>
                  <a:cubicBezTo>
                    <a:pt x="425" y="1289"/>
                    <a:pt x="438" y="1376"/>
                    <a:pt x="475" y="1426"/>
                  </a:cubicBezTo>
                  <a:cubicBezTo>
                    <a:pt x="504" y="1449"/>
                    <a:pt x="533" y="1459"/>
                    <a:pt x="561" y="1459"/>
                  </a:cubicBezTo>
                  <a:cubicBezTo>
                    <a:pt x="593" y="1459"/>
                    <a:pt x="623" y="1446"/>
                    <a:pt x="650" y="1426"/>
                  </a:cubicBezTo>
                  <a:cubicBezTo>
                    <a:pt x="788" y="1314"/>
                    <a:pt x="950" y="1189"/>
                    <a:pt x="1013" y="1026"/>
                  </a:cubicBezTo>
                  <a:cubicBezTo>
                    <a:pt x="1075" y="876"/>
                    <a:pt x="1088" y="714"/>
                    <a:pt x="1013" y="576"/>
                  </a:cubicBezTo>
                  <a:cubicBezTo>
                    <a:pt x="950" y="426"/>
                    <a:pt x="775" y="339"/>
                    <a:pt x="638" y="251"/>
                  </a:cubicBezTo>
                  <a:cubicBezTo>
                    <a:pt x="550" y="201"/>
                    <a:pt x="475" y="152"/>
                    <a:pt x="375" y="127"/>
                  </a:cubicBezTo>
                  <a:cubicBezTo>
                    <a:pt x="338" y="127"/>
                    <a:pt x="288" y="114"/>
                    <a:pt x="250" y="114"/>
                  </a:cubicBezTo>
                  <a:cubicBezTo>
                    <a:pt x="213" y="102"/>
                    <a:pt x="213" y="102"/>
                    <a:pt x="213" y="77"/>
                  </a:cubicBezTo>
                  <a:cubicBezTo>
                    <a:pt x="213" y="28"/>
                    <a:pt x="176"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0" name="Google Shape;1600;p5"/>
            <p:cNvSpPr/>
            <p:nvPr/>
          </p:nvSpPr>
          <p:spPr>
            <a:xfrm>
              <a:off x="5677625" y="3929700"/>
              <a:ext cx="39700" cy="54075"/>
            </a:xfrm>
            <a:custGeom>
              <a:avLst/>
              <a:gdLst/>
              <a:ahLst/>
              <a:cxnLst/>
              <a:rect l="l" t="t" r="r" b="b"/>
              <a:pathLst>
                <a:path w="1588" h="2163" extrusionOk="0">
                  <a:moveTo>
                    <a:pt x="638" y="1"/>
                  </a:moveTo>
                  <a:cubicBezTo>
                    <a:pt x="400" y="1"/>
                    <a:pt x="313" y="275"/>
                    <a:pt x="100" y="313"/>
                  </a:cubicBezTo>
                  <a:cubicBezTo>
                    <a:pt x="0" y="338"/>
                    <a:pt x="25" y="500"/>
                    <a:pt x="125" y="500"/>
                  </a:cubicBezTo>
                  <a:cubicBezTo>
                    <a:pt x="238" y="500"/>
                    <a:pt x="325" y="425"/>
                    <a:pt x="413" y="350"/>
                  </a:cubicBezTo>
                  <a:cubicBezTo>
                    <a:pt x="458" y="317"/>
                    <a:pt x="523" y="222"/>
                    <a:pt x="591" y="222"/>
                  </a:cubicBezTo>
                  <a:cubicBezTo>
                    <a:pt x="598" y="222"/>
                    <a:pt x="605" y="223"/>
                    <a:pt x="613" y="225"/>
                  </a:cubicBezTo>
                  <a:cubicBezTo>
                    <a:pt x="663" y="250"/>
                    <a:pt x="700" y="338"/>
                    <a:pt x="738" y="375"/>
                  </a:cubicBezTo>
                  <a:cubicBezTo>
                    <a:pt x="775" y="438"/>
                    <a:pt x="813" y="488"/>
                    <a:pt x="875" y="538"/>
                  </a:cubicBezTo>
                  <a:cubicBezTo>
                    <a:pt x="975" y="625"/>
                    <a:pt x="1088" y="675"/>
                    <a:pt x="1200" y="750"/>
                  </a:cubicBezTo>
                  <a:cubicBezTo>
                    <a:pt x="1250" y="775"/>
                    <a:pt x="1300" y="813"/>
                    <a:pt x="1338" y="850"/>
                  </a:cubicBezTo>
                  <a:cubicBezTo>
                    <a:pt x="1350" y="863"/>
                    <a:pt x="1388" y="913"/>
                    <a:pt x="1388" y="925"/>
                  </a:cubicBezTo>
                  <a:lnTo>
                    <a:pt x="1388" y="925"/>
                  </a:lnTo>
                  <a:cubicBezTo>
                    <a:pt x="1388" y="923"/>
                    <a:pt x="1386" y="922"/>
                    <a:pt x="1382" y="922"/>
                  </a:cubicBezTo>
                  <a:cubicBezTo>
                    <a:pt x="1369" y="922"/>
                    <a:pt x="1335" y="938"/>
                    <a:pt x="1325" y="938"/>
                  </a:cubicBezTo>
                  <a:cubicBezTo>
                    <a:pt x="1213" y="1000"/>
                    <a:pt x="1138" y="1113"/>
                    <a:pt x="1088" y="1225"/>
                  </a:cubicBezTo>
                  <a:cubicBezTo>
                    <a:pt x="1025" y="1388"/>
                    <a:pt x="1025" y="1563"/>
                    <a:pt x="950" y="1725"/>
                  </a:cubicBezTo>
                  <a:cubicBezTo>
                    <a:pt x="875" y="1850"/>
                    <a:pt x="763" y="1925"/>
                    <a:pt x="625" y="1950"/>
                  </a:cubicBezTo>
                  <a:cubicBezTo>
                    <a:pt x="504" y="1962"/>
                    <a:pt x="524" y="2163"/>
                    <a:pt x="640" y="2163"/>
                  </a:cubicBezTo>
                  <a:cubicBezTo>
                    <a:pt x="643" y="2163"/>
                    <a:pt x="647" y="2163"/>
                    <a:pt x="650" y="2162"/>
                  </a:cubicBezTo>
                  <a:cubicBezTo>
                    <a:pt x="925" y="2137"/>
                    <a:pt x="1175" y="1938"/>
                    <a:pt x="1213" y="1650"/>
                  </a:cubicBezTo>
                  <a:cubicBezTo>
                    <a:pt x="1225" y="1500"/>
                    <a:pt x="1213" y="1338"/>
                    <a:pt x="1275" y="1200"/>
                  </a:cubicBezTo>
                  <a:cubicBezTo>
                    <a:pt x="1313" y="1150"/>
                    <a:pt x="1350" y="1100"/>
                    <a:pt x="1413" y="1088"/>
                  </a:cubicBezTo>
                  <a:cubicBezTo>
                    <a:pt x="1463" y="1063"/>
                    <a:pt x="1513" y="1050"/>
                    <a:pt x="1537" y="1000"/>
                  </a:cubicBezTo>
                  <a:cubicBezTo>
                    <a:pt x="1587" y="913"/>
                    <a:pt x="1525" y="775"/>
                    <a:pt x="1475" y="700"/>
                  </a:cubicBezTo>
                  <a:cubicBezTo>
                    <a:pt x="1400" y="600"/>
                    <a:pt x="1313" y="513"/>
                    <a:pt x="1225" y="438"/>
                  </a:cubicBezTo>
                  <a:cubicBezTo>
                    <a:pt x="1125" y="363"/>
                    <a:pt x="1025" y="300"/>
                    <a:pt x="950" y="213"/>
                  </a:cubicBezTo>
                  <a:cubicBezTo>
                    <a:pt x="863" y="113"/>
                    <a:pt x="775" y="13"/>
                    <a:pt x="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1" name="Google Shape;1601;p5"/>
            <p:cNvSpPr/>
            <p:nvPr/>
          </p:nvSpPr>
          <p:spPr>
            <a:xfrm>
              <a:off x="5702500" y="3900325"/>
              <a:ext cx="22000" cy="46025"/>
            </a:xfrm>
            <a:custGeom>
              <a:avLst/>
              <a:gdLst/>
              <a:ahLst/>
              <a:cxnLst/>
              <a:rect l="l" t="t" r="r" b="b"/>
              <a:pathLst>
                <a:path w="880" h="1841" extrusionOk="0">
                  <a:moveTo>
                    <a:pt x="680" y="1"/>
                  </a:moveTo>
                  <a:cubicBezTo>
                    <a:pt x="617" y="1"/>
                    <a:pt x="580" y="51"/>
                    <a:pt x="567" y="113"/>
                  </a:cubicBezTo>
                  <a:cubicBezTo>
                    <a:pt x="555" y="263"/>
                    <a:pt x="630" y="388"/>
                    <a:pt x="680" y="513"/>
                  </a:cubicBezTo>
                  <a:cubicBezTo>
                    <a:pt x="742" y="663"/>
                    <a:pt x="742" y="851"/>
                    <a:pt x="692" y="1013"/>
                  </a:cubicBezTo>
                  <a:cubicBezTo>
                    <a:pt x="655" y="1151"/>
                    <a:pt x="617" y="1313"/>
                    <a:pt x="567" y="1463"/>
                  </a:cubicBezTo>
                  <a:cubicBezTo>
                    <a:pt x="542" y="1525"/>
                    <a:pt x="443" y="1538"/>
                    <a:pt x="380" y="1550"/>
                  </a:cubicBezTo>
                  <a:lnTo>
                    <a:pt x="105" y="1650"/>
                  </a:lnTo>
                  <a:cubicBezTo>
                    <a:pt x="0" y="1685"/>
                    <a:pt x="37" y="1840"/>
                    <a:pt x="134" y="1840"/>
                  </a:cubicBezTo>
                  <a:cubicBezTo>
                    <a:pt x="140" y="1840"/>
                    <a:pt x="148" y="1840"/>
                    <a:pt x="155" y="1838"/>
                  </a:cubicBezTo>
                  <a:cubicBezTo>
                    <a:pt x="268" y="1800"/>
                    <a:pt x="368" y="1775"/>
                    <a:pt x="468" y="1750"/>
                  </a:cubicBezTo>
                  <a:cubicBezTo>
                    <a:pt x="555" y="1725"/>
                    <a:pt x="642" y="1713"/>
                    <a:pt x="705" y="1650"/>
                  </a:cubicBezTo>
                  <a:cubicBezTo>
                    <a:pt x="767" y="1588"/>
                    <a:pt x="792" y="1500"/>
                    <a:pt x="805" y="1413"/>
                  </a:cubicBezTo>
                  <a:cubicBezTo>
                    <a:pt x="830" y="1326"/>
                    <a:pt x="842" y="1238"/>
                    <a:pt x="855" y="1151"/>
                  </a:cubicBezTo>
                  <a:cubicBezTo>
                    <a:pt x="867" y="976"/>
                    <a:pt x="880" y="801"/>
                    <a:pt x="855" y="626"/>
                  </a:cubicBezTo>
                  <a:cubicBezTo>
                    <a:pt x="842" y="538"/>
                    <a:pt x="830" y="451"/>
                    <a:pt x="805" y="376"/>
                  </a:cubicBezTo>
                  <a:cubicBezTo>
                    <a:pt x="792" y="288"/>
                    <a:pt x="767" y="201"/>
                    <a:pt x="780" y="113"/>
                  </a:cubicBezTo>
                  <a:cubicBezTo>
                    <a:pt x="792" y="51"/>
                    <a:pt x="730" y="1"/>
                    <a:pt x="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2" name="Google Shape;1602;p5"/>
            <p:cNvSpPr/>
            <p:nvPr/>
          </p:nvSpPr>
          <p:spPr>
            <a:xfrm>
              <a:off x="5718425" y="3924700"/>
              <a:ext cx="50875" cy="52025"/>
            </a:xfrm>
            <a:custGeom>
              <a:avLst/>
              <a:gdLst/>
              <a:ahLst/>
              <a:cxnLst/>
              <a:rect l="l" t="t" r="r" b="b"/>
              <a:pathLst>
                <a:path w="2035" h="2081" extrusionOk="0">
                  <a:moveTo>
                    <a:pt x="148" y="1"/>
                  </a:moveTo>
                  <a:cubicBezTo>
                    <a:pt x="73" y="1"/>
                    <a:pt x="1" y="82"/>
                    <a:pt x="43" y="176"/>
                  </a:cubicBezTo>
                  <a:cubicBezTo>
                    <a:pt x="130" y="388"/>
                    <a:pt x="243" y="613"/>
                    <a:pt x="468" y="700"/>
                  </a:cubicBezTo>
                  <a:cubicBezTo>
                    <a:pt x="605" y="750"/>
                    <a:pt x="743" y="750"/>
                    <a:pt x="855" y="813"/>
                  </a:cubicBezTo>
                  <a:cubicBezTo>
                    <a:pt x="968" y="875"/>
                    <a:pt x="1055" y="963"/>
                    <a:pt x="1118" y="1063"/>
                  </a:cubicBezTo>
                  <a:cubicBezTo>
                    <a:pt x="1243" y="1275"/>
                    <a:pt x="1243" y="1525"/>
                    <a:pt x="1355" y="1738"/>
                  </a:cubicBezTo>
                  <a:cubicBezTo>
                    <a:pt x="1446" y="1919"/>
                    <a:pt x="1619" y="2080"/>
                    <a:pt x="1819" y="2080"/>
                  </a:cubicBezTo>
                  <a:cubicBezTo>
                    <a:pt x="1839" y="2080"/>
                    <a:pt x="1859" y="2078"/>
                    <a:pt x="1880" y="2075"/>
                  </a:cubicBezTo>
                  <a:cubicBezTo>
                    <a:pt x="2034" y="2063"/>
                    <a:pt x="2019" y="1848"/>
                    <a:pt x="1878" y="1848"/>
                  </a:cubicBezTo>
                  <a:cubicBezTo>
                    <a:pt x="1871" y="1848"/>
                    <a:pt x="1863" y="1849"/>
                    <a:pt x="1855" y="1850"/>
                  </a:cubicBezTo>
                  <a:cubicBezTo>
                    <a:pt x="1841" y="1852"/>
                    <a:pt x="1827" y="1853"/>
                    <a:pt x="1813" y="1853"/>
                  </a:cubicBezTo>
                  <a:cubicBezTo>
                    <a:pt x="1604" y="1853"/>
                    <a:pt x="1503" y="1590"/>
                    <a:pt x="1468" y="1438"/>
                  </a:cubicBezTo>
                  <a:cubicBezTo>
                    <a:pt x="1405" y="1225"/>
                    <a:pt x="1355" y="1013"/>
                    <a:pt x="1218" y="850"/>
                  </a:cubicBezTo>
                  <a:cubicBezTo>
                    <a:pt x="1080" y="675"/>
                    <a:pt x="893" y="588"/>
                    <a:pt x="680" y="500"/>
                  </a:cubicBezTo>
                  <a:cubicBezTo>
                    <a:pt x="455" y="425"/>
                    <a:pt x="343" y="263"/>
                    <a:pt x="243" y="63"/>
                  </a:cubicBezTo>
                  <a:cubicBezTo>
                    <a:pt x="219" y="19"/>
                    <a:pt x="183" y="1"/>
                    <a:pt x="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3" name="Google Shape;1603;p5"/>
            <p:cNvSpPr/>
            <p:nvPr/>
          </p:nvSpPr>
          <p:spPr>
            <a:xfrm>
              <a:off x="5698800" y="3975400"/>
              <a:ext cx="42325" cy="17100"/>
            </a:xfrm>
            <a:custGeom>
              <a:avLst/>
              <a:gdLst/>
              <a:ahLst/>
              <a:cxnLst/>
              <a:rect l="l" t="t" r="r" b="b"/>
              <a:pathLst>
                <a:path w="1693" h="684" extrusionOk="0">
                  <a:moveTo>
                    <a:pt x="175" y="0"/>
                  </a:moveTo>
                  <a:cubicBezTo>
                    <a:pt x="88" y="0"/>
                    <a:pt x="1" y="93"/>
                    <a:pt x="53" y="197"/>
                  </a:cubicBezTo>
                  <a:cubicBezTo>
                    <a:pt x="203" y="447"/>
                    <a:pt x="491" y="609"/>
                    <a:pt x="765" y="659"/>
                  </a:cubicBezTo>
                  <a:cubicBezTo>
                    <a:pt x="855" y="676"/>
                    <a:pt x="945" y="684"/>
                    <a:pt x="1036" y="684"/>
                  </a:cubicBezTo>
                  <a:cubicBezTo>
                    <a:pt x="1224" y="684"/>
                    <a:pt x="1413" y="648"/>
                    <a:pt x="1590" y="572"/>
                  </a:cubicBezTo>
                  <a:cubicBezTo>
                    <a:pt x="1693" y="526"/>
                    <a:pt x="1629" y="367"/>
                    <a:pt x="1542" y="367"/>
                  </a:cubicBezTo>
                  <a:cubicBezTo>
                    <a:pt x="1533" y="367"/>
                    <a:pt x="1524" y="369"/>
                    <a:pt x="1515" y="372"/>
                  </a:cubicBezTo>
                  <a:cubicBezTo>
                    <a:pt x="1375" y="426"/>
                    <a:pt x="1235" y="457"/>
                    <a:pt x="1095" y="457"/>
                  </a:cubicBezTo>
                  <a:cubicBezTo>
                    <a:pt x="1010" y="457"/>
                    <a:pt x="925" y="446"/>
                    <a:pt x="840" y="422"/>
                  </a:cubicBezTo>
                  <a:cubicBezTo>
                    <a:pt x="628" y="372"/>
                    <a:pt x="391" y="259"/>
                    <a:pt x="278" y="60"/>
                  </a:cubicBezTo>
                  <a:cubicBezTo>
                    <a:pt x="252" y="18"/>
                    <a:pt x="213"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4" name="Google Shape;1604;p5"/>
            <p:cNvSpPr/>
            <p:nvPr/>
          </p:nvSpPr>
          <p:spPr>
            <a:xfrm>
              <a:off x="5710425" y="3944675"/>
              <a:ext cx="38925" cy="44575"/>
            </a:xfrm>
            <a:custGeom>
              <a:avLst/>
              <a:gdLst/>
              <a:ahLst/>
              <a:cxnLst/>
              <a:rect l="l" t="t" r="r" b="b"/>
              <a:pathLst>
                <a:path w="1557" h="1783" extrusionOk="0">
                  <a:moveTo>
                    <a:pt x="820" y="0"/>
                  </a:moveTo>
                  <a:cubicBezTo>
                    <a:pt x="742" y="0"/>
                    <a:pt x="665" y="11"/>
                    <a:pt x="588" y="26"/>
                  </a:cubicBezTo>
                  <a:cubicBezTo>
                    <a:pt x="463" y="39"/>
                    <a:pt x="338" y="64"/>
                    <a:pt x="238" y="126"/>
                  </a:cubicBezTo>
                  <a:cubicBezTo>
                    <a:pt x="1" y="264"/>
                    <a:pt x="63" y="551"/>
                    <a:pt x="88" y="776"/>
                  </a:cubicBezTo>
                  <a:cubicBezTo>
                    <a:pt x="126" y="1089"/>
                    <a:pt x="188" y="1401"/>
                    <a:pt x="275" y="1701"/>
                  </a:cubicBezTo>
                  <a:cubicBezTo>
                    <a:pt x="291" y="1758"/>
                    <a:pt x="336" y="1782"/>
                    <a:pt x="381" y="1782"/>
                  </a:cubicBezTo>
                  <a:cubicBezTo>
                    <a:pt x="446" y="1782"/>
                    <a:pt x="510" y="1732"/>
                    <a:pt x="488" y="1651"/>
                  </a:cubicBezTo>
                  <a:cubicBezTo>
                    <a:pt x="413" y="1364"/>
                    <a:pt x="363" y="1076"/>
                    <a:pt x="300" y="789"/>
                  </a:cubicBezTo>
                  <a:cubicBezTo>
                    <a:pt x="300" y="714"/>
                    <a:pt x="288" y="639"/>
                    <a:pt x="275" y="576"/>
                  </a:cubicBezTo>
                  <a:cubicBezTo>
                    <a:pt x="263" y="514"/>
                    <a:pt x="238" y="426"/>
                    <a:pt x="263" y="364"/>
                  </a:cubicBezTo>
                  <a:cubicBezTo>
                    <a:pt x="288" y="264"/>
                    <a:pt x="463" y="239"/>
                    <a:pt x="563" y="226"/>
                  </a:cubicBezTo>
                  <a:cubicBezTo>
                    <a:pt x="635" y="212"/>
                    <a:pt x="716" y="197"/>
                    <a:pt x="795" y="197"/>
                  </a:cubicBezTo>
                  <a:cubicBezTo>
                    <a:pt x="853" y="197"/>
                    <a:pt x="910" y="205"/>
                    <a:pt x="963" y="226"/>
                  </a:cubicBezTo>
                  <a:cubicBezTo>
                    <a:pt x="1088" y="276"/>
                    <a:pt x="1138" y="376"/>
                    <a:pt x="1150" y="489"/>
                  </a:cubicBezTo>
                  <a:cubicBezTo>
                    <a:pt x="1213" y="801"/>
                    <a:pt x="1238" y="1101"/>
                    <a:pt x="1300" y="1401"/>
                  </a:cubicBezTo>
                  <a:cubicBezTo>
                    <a:pt x="1317" y="1464"/>
                    <a:pt x="1373" y="1492"/>
                    <a:pt x="1428" y="1492"/>
                  </a:cubicBezTo>
                  <a:cubicBezTo>
                    <a:pt x="1493" y="1492"/>
                    <a:pt x="1557" y="1451"/>
                    <a:pt x="1550" y="1376"/>
                  </a:cubicBezTo>
                  <a:cubicBezTo>
                    <a:pt x="1513" y="1076"/>
                    <a:pt x="1450" y="789"/>
                    <a:pt x="1388" y="501"/>
                  </a:cubicBezTo>
                  <a:cubicBezTo>
                    <a:pt x="1375" y="376"/>
                    <a:pt x="1338" y="264"/>
                    <a:pt x="1263" y="164"/>
                  </a:cubicBezTo>
                  <a:cubicBezTo>
                    <a:pt x="1175" y="89"/>
                    <a:pt x="1075" y="26"/>
                    <a:pt x="963" y="14"/>
                  </a:cubicBezTo>
                  <a:cubicBezTo>
                    <a:pt x="915" y="4"/>
                    <a:pt x="867" y="0"/>
                    <a:pt x="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5" name="Google Shape;1605;p5"/>
            <p:cNvSpPr/>
            <p:nvPr/>
          </p:nvSpPr>
          <p:spPr>
            <a:xfrm>
              <a:off x="5763225" y="4063725"/>
              <a:ext cx="17825" cy="27000"/>
            </a:xfrm>
            <a:custGeom>
              <a:avLst/>
              <a:gdLst/>
              <a:ahLst/>
              <a:cxnLst/>
              <a:rect l="l" t="t" r="r" b="b"/>
              <a:pathLst>
                <a:path w="713" h="1080" extrusionOk="0">
                  <a:moveTo>
                    <a:pt x="92" y="0"/>
                  </a:moveTo>
                  <a:cubicBezTo>
                    <a:pt x="68" y="0"/>
                    <a:pt x="42" y="14"/>
                    <a:pt x="25" y="38"/>
                  </a:cubicBezTo>
                  <a:cubicBezTo>
                    <a:pt x="1" y="63"/>
                    <a:pt x="1" y="113"/>
                    <a:pt x="25" y="138"/>
                  </a:cubicBezTo>
                  <a:cubicBezTo>
                    <a:pt x="38" y="151"/>
                    <a:pt x="38" y="151"/>
                    <a:pt x="38" y="151"/>
                  </a:cubicBezTo>
                  <a:cubicBezTo>
                    <a:pt x="38" y="151"/>
                    <a:pt x="38" y="151"/>
                    <a:pt x="50" y="163"/>
                  </a:cubicBezTo>
                  <a:cubicBezTo>
                    <a:pt x="50" y="166"/>
                    <a:pt x="50" y="167"/>
                    <a:pt x="50" y="167"/>
                  </a:cubicBezTo>
                  <a:cubicBezTo>
                    <a:pt x="50" y="169"/>
                    <a:pt x="50" y="171"/>
                    <a:pt x="50" y="176"/>
                  </a:cubicBezTo>
                  <a:cubicBezTo>
                    <a:pt x="50" y="188"/>
                    <a:pt x="50" y="188"/>
                    <a:pt x="50" y="188"/>
                  </a:cubicBezTo>
                  <a:cubicBezTo>
                    <a:pt x="50" y="201"/>
                    <a:pt x="50" y="213"/>
                    <a:pt x="50" y="226"/>
                  </a:cubicBezTo>
                  <a:cubicBezTo>
                    <a:pt x="50" y="238"/>
                    <a:pt x="50" y="263"/>
                    <a:pt x="50" y="288"/>
                  </a:cubicBezTo>
                  <a:cubicBezTo>
                    <a:pt x="50" y="288"/>
                    <a:pt x="38" y="301"/>
                    <a:pt x="38" y="313"/>
                  </a:cubicBezTo>
                  <a:cubicBezTo>
                    <a:pt x="38" y="313"/>
                    <a:pt x="38" y="326"/>
                    <a:pt x="38" y="338"/>
                  </a:cubicBezTo>
                  <a:cubicBezTo>
                    <a:pt x="25" y="463"/>
                    <a:pt x="13" y="588"/>
                    <a:pt x="50" y="700"/>
                  </a:cubicBezTo>
                  <a:cubicBezTo>
                    <a:pt x="88" y="825"/>
                    <a:pt x="163" y="925"/>
                    <a:pt x="275" y="1013"/>
                  </a:cubicBezTo>
                  <a:cubicBezTo>
                    <a:pt x="353" y="1061"/>
                    <a:pt x="445" y="1080"/>
                    <a:pt x="541" y="1080"/>
                  </a:cubicBezTo>
                  <a:cubicBezTo>
                    <a:pt x="569" y="1080"/>
                    <a:pt x="597" y="1078"/>
                    <a:pt x="625" y="1075"/>
                  </a:cubicBezTo>
                  <a:cubicBezTo>
                    <a:pt x="688" y="1063"/>
                    <a:pt x="713" y="1000"/>
                    <a:pt x="713" y="938"/>
                  </a:cubicBezTo>
                  <a:cubicBezTo>
                    <a:pt x="700" y="888"/>
                    <a:pt x="650" y="838"/>
                    <a:pt x="600" y="838"/>
                  </a:cubicBezTo>
                  <a:lnTo>
                    <a:pt x="538" y="838"/>
                  </a:lnTo>
                  <a:cubicBezTo>
                    <a:pt x="525" y="838"/>
                    <a:pt x="513" y="825"/>
                    <a:pt x="500" y="825"/>
                  </a:cubicBezTo>
                  <a:cubicBezTo>
                    <a:pt x="475" y="813"/>
                    <a:pt x="463" y="800"/>
                    <a:pt x="438" y="788"/>
                  </a:cubicBezTo>
                  <a:cubicBezTo>
                    <a:pt x="438" y="788"/>
                    <a:pt x="425" y="775"/>
                    <a:pt x="425" y="775"/>
                  </a:cubicBezTo>
                  <a:cubicBezTo>
                    <a:pt x="413" y="775"/>
                    <a:pt x="400" y="763"/>
                    <a:pt x="400" y="763"/>
                  </a:cubicBezTo>
                  <a:cubicBezTo>
                    <a:pt x="388" y="750"/>
                    <a:pt x="388" y="738"/>
                    <a:pt x="375" y="738"/>
                  </a:cubicBezTo>
                  <a:cubicBezTo>
                    <a:pt x="375" y="738"/>
                    <a:pt x="363" y="713"/>
                    <a:pt x="363" y="713"/>
                  </a:cubicBezTo>
                  <a:cubicBezTo>
                    <a:pt x="350" y="713"/>
                    <a:pt x="350" y="700"/>
                    <a:pt x="350" y="700"/>
                  </a:cubicBezTo>
                  <a:cubicBezTo>
                    <a:pt x="338" y="688"/>
                    <a:pt x="338" y="675"/>
                    <a:pt x="325" y="663"/>
                  </a:cubicBezTo>
                  <a:cubicBezTo>
                    <a:pt x="325" y="650"/>
                    <a:pt x="313" y="650"/>
                    <a:pt x="313" y="638"/>
                  </a:cubicBezTo>
                  <a:cubicBezTo>
                    <a:pt x="300" y="625"/>
                    <a:pt x="300" y="625"/>
                    <a:pt x="300" y="613"/>
                  </a:cubicBezTo>
                  <a:cubicBezTo>
                    <a:pt x="288" y="600"/>
                    <a:pt x="288" y="575"/>
                    <a:pt x="275" y="550"/>
                  </a:cubicBezTo>
                  <a:cubicBezTo>
                    <a:pt x="275" y="525"/>
                    <a:pt x="263" y="500"/>
                    <a:pt x="263" y="475"/>
                  </a:cubicBezTo>
                  <a:cubicBezTo>
                    <a:pt x="263" y="463"/>
                    <a:pt x="263" y="463"/>
                    <a:pt x="263" y="463"/>
                  </a:cubicBezTo>
                  <a:cubicBezTo>
                    <a:pt x="263" y="438"/>
                    <a:pt x="263" y="426"/>
                    <a:pt x="263" y="413"/>
                  </a:cubicBezTo>
                  <a:cubicBezTo>
                    <a:pt x="250" y="363"/>
                    <a:pt x="250" y="326"/>
                    <a:pt x="250" y="276"/>
                  </a:cubicBezTo>
                  <a:cubicBezTo>
                    <a:pt x="250" y="176"/>
                    <a:pt x="213" y="76"/>
                    <a:pt x="125" y="13"/>
                  </a:cubicBezTo>
                  <a:cubicBezTo>
                    <a:pt x="117" y="4"/>
                    <a:pt x="105" y="0"/>
                    <a:pt x="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6" name="Google Shape;1606;p5"/>
            <p:cNvSpPr/>
            <p:nvPr/>
          </p:nvSpPr>
          <p:spPr>
            <a:xfrm>
              <a:off x="5678425" y="4074675"/>
              <a:ext cx="91075" cy="72175"/>
            </a:xfrm>
            <a:custGeom>
              <a:avLst/>
              <a:gdLst/>
              <a:ahLst/>
              <a:cxnLst/>
              <a:rect l="l" t="t" r="r" b="b"/>
              <a:pathLst>
                <a:path w="3643" h="2887" extrusionOk="0">
                  <a:moveTo>
                    <a:pt x="129" y="1"/>
                  </a:moveTo>
                  <a:cubicBezTo>
                    <a:pt x="64" y="1"/>
                    <a:pt x="0" y="72"/>
                    <a:pt x="43" y="150"/>
                  </a:cubicBezTo>
                  <a:cubicBezTo>
                    <a:pt x="218" y="500"/>
                    <a:pt x="493" y="787"/>
                    <a:pt x="768" y="1075"/>
                  </a:cubicBezTo>
                  <a:cubicBezTo>
                    <a:pt x="906" y="1212"/>
                    <a:pt x="1043" y="1362"/>
                    <a:pt x="1206" y="1500"/>
                  </a:cubicBezTo>
                  <a:cubicBezTo>
                    <a:pt x="1343" y="1637"/>
                    <a:pt x="1505" y="1737"/>
                    <a:pt x="1655" y="1862"/>
                  </a:cubicBezTo>
                  <a:cubicBezTo>
                    <a:pt x="1830" y="1987"/>
                    <a:pt x="1955" y="2124"/>
                    <a:pt x="2080" y="2299"/>
                  </a:cubicBezTo>
                  <a:cubicBezTo>
                    <a:pt x="2180" y="2437"/>
                    <a:pt x="2293" y="2562"/>
                    <a:pt x="2443" y="2649"/>
                  </a:cubicBezTo>
                  <a:cubicBezTo>
                    <a:pt x="2755" y="2837"/>
                    <a:pt x="3155" y="2862"/>
                    <a:pt x="3517" y="2887"/>
                  </a:cubicBezTo>
                  <a:cubicBezTo>
                    <a:pt x="3580" y="2887"/>
                    <a:pt x="3642" y="2812"/>
                    <a:pt x="3617" y="2749"/>
                  </a:cubicBezTo>
                  <a:cubicBezTo>
                    <a:pt x="3530" y="2524"/>
                    <a:pt x="3318" y="2437"/>
                    <a:pt x="3093" y="2362"/>
                  </a:cubicBezTo>
                  <a:cubicBezTo>
                    <a:pt x="2818" y="2274"/>
                    <a:pt x="2580" y="2162"/>
                    <a:pt x="2555" y="1837"/>
                  </a:cubicBezTo>
                  <a:cubicBezTo>
                    <a:pt x="2543" y="1525"/>
                    <a:pt x="2705" y="1250"/>
                    <a:pt x="2755" y="950"/>
                  </a:cubicBezTo>
                  <a:cubicBezTo>
                    <a:pt x="2818" y="625"/>
                    <a:pt x="2680" y="350"/>
                    <a:pt x="2505" y="87"/>
                  </a:cubicBezTo>
                  <a:cubicBezTo>
                    <a:pt x="2475" y="45"/>
                    <a:pt x="2432" y="28"/>
                    <a:pt x="2391" y="28"/>
                  </a:cubicBezTo>
                  <a:cubicBezTo>
                    <a:pt x="2297" y="28"/>
                    <a:pt x="2207" y="117"/>
                    <a:pt x="2268" y="212"/>
                  </a:cubicBezTo>
                  <a:cubicBezTo>
                    <a:pt x="2355" y="337"/>
                    <a:pt x="2455" y="475"/>
                    <a:pt x="2493" y="625"/>
                  </a:cubicBezTo>
                  <a:cubicBezTo>
                    <a:pt x="2530" y="787"/>
                    <a:pt x="2505" y="962"/>
                    <a:pt x="2468" y="1137"/>
                  </a:cubicBezTo>
                  <a:cubicBezTo>
                    <a:pt x="2418" y="1400"/>
                    <a:pt x="2355" y="1675"/>
                    <a:pt x="2405" y="1949"/>
                  </a:cubicBezTo>
                  <a:cubicBezTo>
                    <a:pt x="2443" y="2199"/>
                    <a:pt x="2580" y="2374"/>
                    <a:pt x="2805" y="2474"/>
                  </a:cubicBezTo>
                  <a:cubicBezTo>
                    <a:pt x="2943" y="2537"/>
                    <a:pt x="3130" y="2574"/>
                    <a:pt x="3268" y="2662"/>
                  </a:cubicBezTo>
                  <a:cubicBezTo>
                    <a:pt x="2993" y="2649"/>
                    <a:pt x="2705" y="2599"/>
                    <a:pt x="2480" y="2449"/>
                  </a:cubicBezTo>
                  <a:cubicBezTo>
                    <a:pt x="2305" y="2324"/>
                    <a:pt x="2243" y="2149"/>
                    <a:pt x="2130" y="1987"/>
                  </a:cubicBezTo>
                  <a:cubicBezTo>
                    <a:pt x="2030" y="1850"/>
                    <a:pt x="1905" y="1737"/>
                    <a:pt x="1768" y="1637"/>
                  </a:cubicBezTo>
                  <a:cubicBezTo>
                    <a:pt x="1481" y="1412"/>
                    <a:pt x="1156" y="1237"/>
                    <a:pt x="893" y="975"/>
                  </a:cubicBezTo>
                  <a:cubicBezTo>
                    <a:pt x="606" y="700"/>
                    <a:pt x="431" y="375"/>
                    <a:pt x="206" y="50"/>
                  </a:cubicBezTo>
                  <a:cubicBezTo>
                    <a:pt x="186" y="15"/>
                    <a:pt x="158" y="1"/>
                    <a:pt x="1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 name="Google Shape;1607;p5"/>
            <p:cNvSpPr/>
            <p:nvPr/>
          </p:nvSpPr>
          <p:spPr>
            <a:xfrm>
              <a:off x="5727550" y="4078125"/>
              <a:ext cx="27650" cy="65425"/>
            </a:xfrm>
            <a:custGeom>
              <a:avLst/>
              <a:gdLst/>
              <a:ahLst/>
              <a:cxnLst/>
              <a:rect l="l" t="t" r="r" b="b"/>
              <a:pathLst>
                <a:path w="1106" h="2617" extrusionOk="0">
                  <a:moveTo>
                    <a:pt x="146" y="1"/>
                  </a:moveTo>
                  <a:cubicBezTo>
                    <a:pt x="75" y="1"/>
                    <a:pt x="1" y="75"/>
                    <a:pt x="53" y="162"/>
                  </a:cubicBezTo>
                  <a:cubicBezTo>
                    <a:pt x="190" y="374"/>
                    <a:pt x="253" y="612"/>
                    <a:pt x="253" y="862"/>
                  </a:cubicBezTo>
                  <a:cubicBezTo>
                    <a:pt x="253" y="1124"/>
                    <a:pt x="165" y="1374"/>
                    <a:pt x="203" y="1624"/>
                  </a:cubicBezTo>
                  <a:cubicBezTo>
                    <a:pt x="265" y="2036"/>
                    <a:pt x="540" y="2474"/>
                    <a:pt x="940" y="2611"/>
                  </a:cubicBezTo>
                  <a:cubicBezTo>
                    <a:pt x="951" y="2615"/>
                    <a:pt x="961" y="2616"/>
                    <a:pt x="971" y="2616"/>
                  </a:cubicBezTo>
                  <a:cubicBezTo>
                    <a:pt x="1063" y="2616"/>
                    <a:pt x="1106" y="2469"/>
                    <a:pt x="1015" y="2424"/>
                  </a:cubicBezTo>
                  <a:cubicBezTo>
                    <a:pt x="828" y="2336"/>
                    <a:pt x="640" y="2224"/>
                    <a:pt x="515" y="2036"/>
                  </a:cubicBezTo>
                  <a:cubicBezTo>
                    <a:pt x="403" y="1861"/>
                    <a:pt x="340" y="1662"/>
                    <a:pt x="353" y="1449"/>
                  </a:cubicBezTo>
                  <a:cubicBezTo>
                    <a:pt x="365" y="1187"/>
                    <a:pt x="478" y="962"/>
                    <a:pt x="453" y="699"/>
                  </a:cubicBezTo>
                  <a:cubicBezTo>
                    <a:pt x="440" y="474"/>
                    <a:pt x="365" y="237"/>
                    <a:pt x="228" y="49"/>
                  </a:cubicBezTo>
                  <a:cubicBezTo>
                    <a:pt x="209" y="15"/>
                    <a:pt x="178"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8" name="Google Shape;1608;p5"/>
            <p:cNvSpPr/>
            <p:nvPr/>
          </p:nvSpPr>
          <p:spPr>
            <a:xfrm>
              <a:off x="5741050" y="4066125"/>
              <a:ext cx="53750" cy="59100"/>
            </a:xfrm>
            <a:custGeom>
              <a:avLst/>
              <a:gdLst/>
              <a:ahLst/>
              <a:cxnLst/>
              <a:rect l="l" t="t" r="r" b="b"/>
              <a:pathLst>
                <a:path w="2150" h="2364" extrusionOk="0">
                  <a:moveTo>
                    <a:pt x="2053" y="0"/>
                  </a:moveTo>
                  <a:cubicBezTo>
                    <a:pt x="2025" y="0"/>
                    <a:pt x="1998" y="17"/>
                    <a:pt x="1987" y="55"/>
                  </a:cubicBezTo>
                  <a:cubicBezTo>
                    <a:pt x="1937" y="217"/>
                    <a:pt x="1925" y="379"/>
                    <a:pt x="1887" y="542"/>
                  </a:cubicBezTo>
                  <a:cubicBezTo>
                    <a:pt x="1850" y="704"/>
                    <a:pt x="1800" y="892"/>
                    <a:pt x="1712" y="1029"/>
                  </a:cubicBezTo>
                  <a:cubicBezTo>
                    <a:pt x="1672" y="1097"/>
                    <a:pt x="1594" y="1117"/>
                    <a:pt x="1511" y="1117"/>
                  </a:cubicBezTo>
                  <a:cubicBezTo>
                    <a:pt x="1442" y="1117"/>
                    <a:pt x="1369" y="1103"/>
                    <a:pt x="1312" y="1092"/>
                  </a:cubicBezTo>
                  <a:cubicBezTo>
                    <a:pt x="1226" y="1085"/>
                    <a:pt x="1139" y="1077"/>
                    <a:pt x="1053" y="1077"/>
                  </a:cubicBezTo>
                  <a:cubicBezTo>
                    <a:pt x="989" y="1077"/>
                    <a:pt x="926" y="1081"/>
                    <a:pt x="863" y="1092"/>
                  </a:cubicBezTo>
                  <a:cubicBezTo>
                    <a:pt x="300" y="1204"/>
                    <a:pt x="0" y="1779"/>
                    <a:pt x="0" y="2316"/>
                  </a:cubicBezTo>
                  <a:cubicBezTo>
                    <a:pt x="0" y="2348"/>
                    <a:pt x="25" y="2363"/>
                    <a:pt x="50" y="2363"/>
                  </a:cubicBezTo>
                  <a:cubicBezTo>
                    <a:pt x="75" y="2363"/>
                    <a:pt x="100" y="2348"/>
                    <a:pt x="100" y="2316"/>
                  </a:cubicBezTo>
                  <a:cubicBezTo>
                    <a:pt x="100" y="1992"/>
                    <a:pt x="238" y="1654"/>
                    <a:pt x="525" y="1479"/>
                  </a:cubicBezTo>
                  <a:cubicBezTo>
                    <a:pt x="694" y="1372"/>
                    <a:pt x="854" y="1340"/>
                    <a:pt x="1021" y="1340"/>
                  </a:cubicBezTo>
                  <a:cubicBezTo>
                    <a:pt x="1126" y="1340"/>
                    <a:pt x="1234" y="1352"/>
                    <a:pt x="1350" y="1367"/>
                  </a:cubicBezTo>
                  <a:cubicBezTo>
                    <a:pt x="1398" y="1376"/>
                    <a:pt x="1452" y="1382"/>
                    <a:pt x="1507" y="1382"/>
                  </a:cubicBezTo>
                  <a:cubicBezTo>
                    <a:pt x="1593" y="1382"/>
                    <a:pt x="1681" y="1368"/>
                    <a:pt x="1750" y="1329"/>
                  </a:cubicBezTo>
                  <a:cubicBezTo>
                    <a:pt x="1862" y="1279"/>
                    <a:pt x="1912" y="1167"/>
                    <a:pt x="1950" y="1054"/>
                  </a:cubicBezTo>
                  <a:cubicBezTo>
                    <a:pt x="2012" y="892"/>
                    <a:pt x="2037" y="729"/>
                    <a:pt x="2075" y="567"/>
                  </a:cubicBezTo>
                  <a:cubicBezTo>
                    <a:pt x="2112" y="417"/>
                    <a:pt x="2150" y="242"/>
                    <a:pt x="2137" y="80"/>
                  </a:cubicBezTo>
                  <a:cubicBezTo>
                    <a:pt x="2130" y="30"/>
                    <a:pt x="2090" y="0"/>
                    <a:pt x="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 name="Google Shape;1609;p5"/>
            <p:cNvSpPr/>
            <p:nvPr/>
          </p:nvSpPr>
          <p:spPr>
            <a:xfrm>
              <a:off x="5788225" y="4057400"/>
              <a:ext cx="20650" cy="49675"/>
            </a:xfrm>
            <a:custGeom>
              <a:avLst/>
              <a:gdLst/>
              <a:ahLst/>
              <a:cxnLst/>
              <a:rect l="l" t="t" r="r" b="b"/>
              <a:pathLst>
                <a:path w="826" h="1987" extrusionOk="0">
                  <a:moveTo>
                    <a:pt x="60" y="0"/>
                  </a:moveTo>
                  <a:cubicBezTo>
                    <a:pt x="30" y="0"/>
                    <a:pt x="0" y="19"/>
                    <a:pt x="0" y="54"/>
                  </a:cubicBezTo>
                  <a:cubicBezTo>
                    <a:pt x="0" y="229"/>
                    <a:pt x="25" y="379"/>
                    <a:pt x="88" y="529"/>
                  </a:cubicBezTo>
                  <a:cubicBezTo>
                    <a:pt x="113" y="616"/>
                    <a:pt x="150" y="691"/>
                    <a:pt x="200" y="766"/>
                  </a:cubicBezTo>
                  <a:cubicBezTo>
                    <a:pt x="250" y="841"/>
                    <a:pt x="313" y="916"/>
                    <a:pt x="363" y="991"/>
                  </a:cubicBezTo>
                  <a:cubicBezTo>
                    <a:pt x="450" y="1116"/>
                    <a:pt x="500" y="1266"/>
                    <a:pt x="538" y="1428"/>
                  </a:cubicBezTo>
                  <a:cubicBezTo>
                    <a:pt x="563" y="1591"/>
                    <a:pt x="563" y="1753"/>
                    <a:pt x="613" y="1916"/>
                  </a:cubicBezTo>
                  <a:cubicBezTo>
                    <a:pt x="625" y="1961"/>
                    <a:pt x="668" y="1986"/>
                    <a:pt x="710" y="1986"/>
                  </a:cubicBezTo>
                  <a:cubicBezTo>
                    <a:pt x="750" y="1986"/>
                    <a:pt x="788" y="1964"/>
                    <a:pt x="800" y="1916"/>
                  </a:cubicBezTo>
                  <a:cubicBezTo>
                    <a:pt x="825" y="1753"/>
                    <a:pt x="813" y="1578"/>
                    <a:pt x="775" y="1416"/>
                  </a:cubicBezTo>
                  <a:cubicBezTo>
                    <a:pt x="750" y="1253"/>
                    <a:pt x="700" y="1091"/>
                    <a:pt x="625" y="941"/>
                  </a:cubicBezTo>
                  <a:cubicBezTo>
                    <a:pt x="538" y="791"/>
                    <a:pt x="400" y="666"/>
                    <a:pt x="313" y="529"/>
                  </a:cubicBezTo>
                  <a:cubicBezTo>
                    <a:pt x="213" y="379"/>
                    <a:pt x="138" y="216"/>
                    <a:pt x="113" y="41"/>
                  </a:cubicBezTo>
                  <a:cubicBezTo>
                    <a:pt x="107" y="13"/>
                    <a:pt x="84" y="0"/>
                    <a:pt x="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0" name="Google Shape;1610;p5"/>
            <p:cNvSpPr/>
            <p:nvPr/>
          </p:nvSpPr>
          <p:spPr>
            <a:xfrm>
              <a:off x="5763650" y="4096775"/>
              <a:ext cx="52600" cy="49175"/>
            </a:xfrm>
            <a:custGeom>
              <a:avLst/>
              <a:gdLst/>
              <a:ahLst/>
              <a:cxnLst/>
              <a:rect l="l" t="t" r="r" b="b"/>
              <a:pathLst>
                <a:path w="2104" h="1967" extrusionOk="0">
                  <a:moveTo>
                    <a:pt x="134" y="0"/>
                  </a:moveTo>
                  <a:cubicBezTo>
                    <a:pt x="62" y="0"/>
                    <a:pt x="0" y="98"/>
                    <a:pt x="58" y="166"/>
                  </a:cubicBezTo>
                  <a:cubicBezTo>
                    <a:pt x="246" y="366"/>
                    <a:pt x="371" y="578"/>
                    <a:pt x="471" y="816"/>
                  </a:cubicBezTo>
                  <a:cubicBezTo>
                    <a:pt x="521" y="941"/>
                    <a:pt x="583" y="991"/>
                    <a:pt x="708" y="1015"/>
                  </a:cubicBezTo>
                  <a:cubicBezTo>
                    <a:pt x="846" y="1040"/>
                    <a:pt x="983" y="1053"/>
                    <a:pt x="1121" y="1065"/>
                  </a:cubicBezTo>
                  <a:cubicBezTo>
                    <a:pt x="1246" y="1090"/>
                    <a:pt x="1371" y="1115"/>
                    <a:pt x="1458" y="1215"/>
                  </a:cubicBezTo>
                  <a:cubicBezTo>
                    <a:pt x="1508" y="1290"/>
                    <a:pt x="1546" y="1378"/>
                    <a:pt x="1571" y="1465"/>
                  </a:cubicBezTo>
                  <a:cubicBezTo>
                    <a:pt x="1621" y="1640"/>
                    <a:pt x="1671" y="1865"/>
                    <a:pt x="1846" y="1953"/>
                  </a:cubicBezTo>
                  <a:cubicBezTo>
                    <a:pt x="1867" y="1962"/>
                    <a:pt x="1888" y="1967"/>
                    <a:pt x="1908" y="1967"/>
                  </a:cubicBezTo>
                  <a:cubicBezTo>
                    <a:pt x="2019" y="1967"/>
                    <a:pt x="2103" y="1836"/>
                    <a:pt x="2008" y="1740"/>
                  </a:cubicBezTo>
                  <a:cubicBezTo>
                    <a:pt x="1945" y="1678"/>
                    <a:pt x="1895" y="1628"/>
                    <a:pt x="1846" y="1540"/>
                  </a:cubicBezTo>
                  <a:cubicBezTo>
                    <a:pt x="1808" y="1465"/>
                    <a:pt x="1783" y="1365"/>
                    <a:pt x="1746" y="1290"/>
                  </a:cubicBezTo>
                  <a:cubicBezTo>
                    <a:pt x="1658" y="1078"/>
                    <a:pt x="1521" y="953"/>
                    <a:pt x="1296" y="903"/>
                  </a:cubicBezTo>
                  <a:cubicBezTo>
                    <a:pt x="1171" y="878"/>
                    <a:pt x="1046" y="866"/>
                    <a:pt x="908" y="853"/>
                  </a:cubicBezTo>
                  <a:cubicBezTo>
                    <a:pt x="858" y="841"/>
                    <a:pt x="746" y="841"/>
                    <a:pt x="708" y="803"/>
                  </a:cubicBezTo>
                  <a:cubicBezTo>
                    <a:pt x="671" y="778"/>
                    <a:pt x="658" y="703"/>
                    <a:pt x="633" y="653"/>
                  </a:cubicBezTo>
                  <a:cubicBezTo>
                    <a:pt x="533" y="416"/>
                    <a:pt x="383" y="216"/>
                    <a:pt x="196" y="28"/>
                  </a:cubicBezTo>
                  <a:cubicBezTo>
                    <a:pt x="176" y="9"/>
                    <a:pt x="155"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1" name="Google Shape;1611;p5"/>
            <p:cNvSpPr/>
            <p:nvPr/>
          </p:nvSpPr>
          <p:spPr>
            <a:xfrm>
              <a:off x="5749475" y="4099800"/>
              <a:ext cx="37825" cy="47925"/>
            </a:xfrm>
            <a:custGeom>
              <a:avLst/>
              <a:gdLst/>
              <a:ahLst/>
              <a:cxnLst/>
              <a:rect l="l" t="t" r="r" b="b"/>
              <a:pathLst>
                <a:path w="1513" h="1917" extrusionOk="0">
                  <a:moveTo>
                    <a:pt x="164" y="1"/>
                  </a:moveTo>
                  <a:cubicBezTo>
                    <a:pt x="152" y="1"/>
                    <a:pt x="139" y="3"/>
                    <a:pt x="126" y="7"/>
                  </a:cubicBezTo>
                  <a:cubicBezTo>
                    <a:pt x="63" y="20"/>
                    <a:pt x="1" y="95"/>
                    <a:pt x="26" y="157"/>
                  </a:cubicBezTo>
                  <a:cubicBezTo>
                    <a:pt x="201" y="582"/>
                    <a:pt x="463" y="932"/>
                    <a:pt x="788" y="1244"/>
                  </a:cubicBezTo>
                  <a:cubicBezTo>
                    <a:pt x="875" y="1319"/>
                    <a:pt x="950" y="1394"/>
                    <a:pt x="1025" y="1469"/>
                  </a:cubicBezTo>
                  <a:cubicBezTo>
                    <a:pt x="1113" y="1532"/>
                    <a:pt x="1188" y="1607"/>
                    <a:pt x="1250" y="1682"/>
                  </a:cubicBezTo>
                  <a:lnTo>
                    <a:pt x="1238" y="1682"/>
                  </a:lnTo>
                  <a:cubicBezTo>
                    <a:pt x="1175" y="1644"/>
                    <a:pt x="1125" y="1632"/>
                    <a:pt x="1063" y="1619"/>
                  </a:cubicBezTo>
                  <a:cubicBezTo>
                    <a:pt x="1025" y="1607"/>
                    <a:pt x="988" y="1604"/>
                    <a:pt x="952" y="1604"/>
                  </a:cubicBezTo>
                  <a:cubicBezTo>
                    <a:pt x="916" y="1604"/>
                    <a:pt x="882" y="1607"/>
                    <a:pt x="850" y="1607"/>
                  </a:cubicBezTo>
                  <a:cubicBezTo>
                    <a:pt x="824" y="1570"/>
                    <a:pt x="779" y="1551"/>
                    <a:pt x="735" y="1551"/>
                  </a:cubicBezTo>
                  <a:cubicBezTo>
                    <a:pt x="673" y="1551"/>
                    <a:pt x="613" y="1589"/>
                    <a:pt x="613" y="1669"/>
                  </a:cubicBezTo>
                  <a:cubicBezTo>
                    <a:pt x="625" y="1694"/>
                    <a:pt x="625" y="1732"/>
                    <a:pt x="625" y="1757"/>
                  </a:cubicBezTo>
                  <a:cubicBezTo>
                    <a:pt x="625" y="1825"/>
                    <a:pt x="688" y="1883"/>
                    <a:pt x="756" y="1883"/>
                  </a:cubicBezTo>
                  <a:cubicBezTo>
                    <a:pt x="762" y="1883"/>
                    <a:pt x="769" y="1883"/>
                    <a:pt x="775" y="1882"/>
                  </a:cubicBezTo>
                  <a:cubicBezTo>
                    <a:pt x="828" y="1866"/>
                    <a:pt x="880" y="1859"/>
                    <a:pt x="932" y="1859"/>
                  </a:cubicBezTo>
                  <a:cubicBezTo>
                    <a:pt x="1003" y="1859"/>
                    <a:pt x="1072" y="1872"/>
                    <a:pt x="1138" y="1894"/>
                  </a:cubicBezTo>
                  <a:cubicBezTo>
                    <a:pt x="1178" y="1907"/>
                    <a:pt x="1219" y="1916"/>
                    <a:pt x="1258" y="1916"/>
                  </a:cubicBezTo>
                  <a:cubicBezTo>
                    <a:pt x="1329" y="1916"/>
                    <a:pt x="1393" y="1887"/>
                    <a:pt x="1425" y="1807"/>
                  </a:cubicBezTo>
                  <a:cubicBezTo>
                    <a:pt x="1513" y="1569"/>
                    <a:pt x="1263" y="1419"/>
                    <a:pt x="1125" y="1269"/>
                  </a:cubicBezTo>
                  <a:cubicBezTo>
                    <a:pt x="788" y="932"/>
                    <a:pt x="463" y="545"/>
                    <a:pt x="276" y="95"/>
                  </a:cubicBezTo>
                  <a:cubicBezTo>
                    <a:pt x="255" y="43"/>
                    <a:pt x="218"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2" name="Google Shape;1612;p5"/>
            <p:cNvSpPr/>
            <p:nvPr/>
          </p:nvSpPr>
          <p:spPr>
            <a:xfrm>
              <a:off x="5652425" y="4118700"/>
              <a:ext cx="228600" cy="36750"/>
            </a:xfrm>
            <a:custGeom>
              <a:avLst/>
              <a:gdLst/>
              <a:ahLst/>
              <a:cxnLst/>
              <a:rect l="l" t="t" r="r" b="b"/>
              <a:pathLst>
                <a:path w="9144" h="1470" extrusionOk="0">
                  <a:moveTo>
                    <a:pt x="8951" y="0"/>
                  </a:moveTo>
                  <a:cubicBezTo>
                    <a:pt x="8919" y="0"/>
                    <a:pt x="8887" y="38"/>
                    <a:pt x="8906" y="76"/>
                  </a:cubicBezTo>
                  <a:cubicBezTo>
                    <a:pt x="8956" y="176"/>
                    <a:pt x="8931" y="351"/>
                    <a:pt x="8869" y="451"/>
                  </a:cubicBezTo>
                  <a:cubicBezTo>
                    <a:pt x="8806" y="563"/>
                    <a:pt x="8706" y="626"/>
                    <a:pt x="8569" y="663"/>
                  </a:cubicBezTo>
                  <a:cubicBezTo>
                    <a:pt x="8455" y="698"/>
                    <a:pt x="8335" y="711"/>
                    <a:pt x="8213" y="711"/>
                  </a:cubicBezTo>
                  <a:cubicBezTo>
                    <a:pt x="8027" y="711"/>
                    <a:pt x="7838" y="681"/>
                    <a:pt x="7657" y="651"/>
                  </a:cubicBezTo>
                  <a:cubicBezTo>
                    <a:pt x="7517" y="628"/>
                    <a:pt x="7377" y="611"/>
                    <a:pt x="7239" y="611"/>
                  </a:cubicBezTo>
                  <a:cubicBezTo>
                    <a:pt x="7069" y="611"/>
                    <a:pt x="6903" y="637"/>
                    <a:pt x="6744" y="713"/>
                  </a:cubicBezTo>
                  <a:cubicBezTo>
                    <a:pt x="6607" y="776"/>
                    <a:pt x="6494" y="863"/>
                    <a:pt x="6357" y="901"/>
                  </a:cubicBezTo>
                  <a:cubicBezTo>
                    <a:pt x="6276" y="926"/>
                    <a:pt x="6195" y="935"/>
                    <a:pt x="6113" y="935"/>
                  </a:cubicBezTo>
                  <a:cubicBezTo>
                    <a:pt x="6032" y="935"/>
                    <a:pt x="5951" y="926"/>
                    <a:pt x="5870" y="913"/>
                  </a:cubicBezTo>
                  <a:cubicBezTo>
                    <a:pt x="5716" y="893"/>
                    <a:pt x="5555" y="880"/>
                    <a:pt x="5392" y="880"/>
                  </a:cubicBezTo>
                  <a:cubicBezTo>
                    <a:pt x="5251" y="880"/>
                    <a:pt x="5109" y="890"/>
                    <a:pt x="4970" y="913"/>
                  </a:cubicBezTo>
                  <a:cubicBezTo>
                    <a:pt x="4657" y="963"/>
                    <a:pt x="4358" y="1088"/>
                    <a:pt x="4045" y="1101"/>
                  </a:cubicBezTo>
                  <a:cubicBezTo>
                    <a:pt x="4023" y="1102"/>
                    <a:pt x="4001" y="1103"/>
                    <a:pt x="3979" y="1103"/>
                  </a:cubicBezTo>
                  <a:cubicBezTo>
                    <a:pt x="3669" y="1103"/>
                    <a:pt x="3399" y="949"/>
                    <a:pt x="3095" y="926"/>
                  </a:cubicBezTo>
                  <a:cubicBezTo>
                    <a:pt x="3086" y="925"/>
                    <a:pt x="3078" y="925"/>
                    <a:pt x="3069" y="925"/>
                  </a:cubicBezTo>
                  <a:cubicBezTo>
                    <a:pt x="2771" y="925"/>
                    <a:pt x="2562" y="1129"/>
                    <a:pt x="2283" y="1226"/>
                  </a:cubicBezTo>
                  <a:cubicBezTo>
                    <a:pt x="2227" y="1246"/>
                    <a:pt x="2173" y="1254"/>
                    <a:pt x="2120" y="1254"/>
                  </a:cubicBezTo>
                  <a:cubicBezTo>
                    <a:pt x="1977" y="1254"/>
                    <a:pt x="1846" y="1190"/>
                    <a:pt x="1708" y="1126"/>
                  </a:cubicBezTo>
                  <a:cubicBezTo>
                    <a:pt x="1558" y="1063"/>
                    <a:pt x="1396" y="1013"/>
                    <a:pt x="1233" y="976"/>
                  </a:cubicBezTo>
                  <a:cubicBezTo>
                    <a:pt x="1058" y="951"/>
                    <a:pt x="883" y="963"/>
                    <a:pt x="721" y="951"/>
                  </a:cubicBezTo>
                  <a:cubicBezTo>
                    <a:pt x="521" y="926"/>
                    <a:pt x="321" y="938"/>
                    <a:pt x="159" y="801"/>
                  </a:cubicBezTo>
                  <a:cubicBezTo>
                    <a:pt x="142" y="787"/>
                    <a:pt x="124" y="781"/>
                    <a:pt x="107" y="781"/>
                  </a:cubicBezTo>
                  <a:cubicBezTo>
                    <a:pt x="48" y="781"/>
                    <a:pt x="0" y="852"/>
                    <a:pt x="59" y="901"/>
                  </a:cubicBezTo>
                  <a:cubicBezTo>
                    <a:pt x="309" y="1151"/>
                    <a:pt x="609" y="1226"/>
                    <a:pt x="958" y="1238"/>
                  </a:cubicBezTo>
                  <a:cubicBezTo>
                    <a:pt x="1108" y="1251"/>
                    <a:pt x="1271" y="1238"/>
                    <a:pt x="1433" y="1263"/>
                  </a:cubicBezTo>
                  <a:cubicBezTo>
                    <a:pt x="1633" y="1288"/>
                    <a:pt x="1821" y="1388"/>
                    <a:pt x="2008" y="1438"/>
                  </a:cubicBezTo>
                  <a:cubicBezTo>
                    <a:pt x="2089" y="1457"/>
                    <a:pt x="2164" y="1469"/>
                    <a:pt x="2238" y="1469"/>
                  </a:cubicBezTo>
                  <a:cubicBezTo>
                    <a:pt x="2311" y="1469"/>
                    <a:pt x="2383" y="1457"/>
                    <a:pt x="2458" y="1426"/>
                  </a:cubicBezTo>
                  <a:cubicBezTo>
                    <a:pt x="2608" y="1376"/>
                    <a:pt x="2733" y="1288"/>
                    <a:pt x="2883" y="1238"/>
                  </a:cubicBezTo>
                  <a:cubicBezTo>
                    <a:pt x="2976" y="1208"/>
                    <a:pt x="3071" y="1197"/>
                    <a:pt x="3165" y="1197"/>
                  </a:cubicBezTo>
                  <a:cubicBezTo>
                    <a:pt x="3426" y="1197"/>
                    <a:pt x="3692" y="1282"/>
                    <a:pt x="3958" y="1301"/>
                  </a:cubicBezTo>
                  <a:cubicBezTo>
                    <a:pt x="4017" y="1305"/>
                    <a:pt x="4077" y="1307"/>
                    <a:pt x="4137" y="1307"/>
                  </a:cubicBezTo>
                  <a:cubicBezTo>
                    <a:pt x="4415" y="1307"/>
                    <a:pt x="4692" y="1262"/>
                    <a:pt x="4970" y="1201"/>
                  </a:cubicBezTo>
                  <a:cubicBezTo>
                    <a:pt x="5132" y="1163"/>
                    <a:pt x="5295" y="1113"/>
                    <a:pt x="5457" y="1113"/>
                  </a:cubicBezTo>
                  <a:cubicBezTo>
                    <a:pt x="5645" y="1113"/>
                    <a:pt x="5820" y="1138"/>
                    <a:pt x="6007" y="1163"/>
                  </a:cubicBezTo>
                  <a:cubicBezTo>
                    <a:pt x="6100" y="1179"/>
                    <a:pt x="6197" y="1189"/>
                    <a:pt x="6294" y="1189"/>
                  </a:cubicBezTo>
                  <a:cubicBezTo>
                    <a:pt x="6353" y="1189"/>
                    <a:pt x="6412" y="1185"/>
                    <a:pt x="6469" y="1176"/>
                  </a:cubicBezTo>
                  <a:cubicBezTo>
                    <a:pt x="6632" y="1138"/>
                    <a:pt x="6769" y="1038"/>
                    <a:pt x="6919" y="963"/>
                  </a:cubicBezTo>
                  <a:cubicBezTo>
                    <a:pt x="7050" y="898"/>
                    <a:pt x="7184" y="875"/>
                    <a:pt x="7318" y="875"/>
                  </a:cubicBezTo>
                  <a:cubicBezTo>
                    <a:pt x="7545" y="875"/>
                    <a:pt x="7775" y="941"/>
                    <a:pt x="7994" y="988"/>
                  </a:cubicBezTo>
                  <a:cubicBezTo>
                    <a:pt x="8097" y="1011"/>
                    <a:pt x="8205" y="1025"/>
                    <a:pt x="8311" y="1025"/>
                  </a:cubicBezTo>
                  <a:cubicBezTo>
                    <a:pt x="8554" y="1025"/>
                    <a:pt x="8791" y="954"/>
                    <a:pt x="8956" y="763"/>
                  </a:cubicBezTo>
                  <a:cubicBezTo>
                    <a:pt x="9056" y="651"/>
                    <a:pt x="9106" y="513"/>
                    <a:pt x="9131" y="363"/>
                  </a:cubicBezTo>
                  <a:cubicBezTo>
                    <a:pt x="9144" y="213"/>
                    <a:pt x="9094" y="114"/>
                    <a:pt x="8981" y="14"/>
                  </a:cubicBezTo>
                  <a:cubicBezTo>
                    <a:pt x="8972" y="4"/>
                    <a:pt x="8962" y="0"/>
                    <a:pt x="8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3" name="Google Shape;1613;p5"/>
            <p:cNvSpPr/>
            <p:nvPr/>
          </p:nvSpPr>
          <p:spPr>
            <a:xfrm>
              <a:off x="5873025" y="4094200"/>
              <a:ext cx="22375" cy="57225"/>
            </a:xfrm>
            <a:custGeom>
              <a:avLst/>
              <a:gdLst/>
              <a:ahLst/>
              <a:cxnLst/>
              <a:rect l="l" t="t" r="r" b="b"/>
              <a:pathLst>
                <a:path w="895" h="2289" extrusionOk="0">
                  <a:moveTo>
                    <a:pt x="71" y="1"/>
                  </a:moveTo>
                  <a:cubicBezTo>
                    <a:pt x="31" y="1"/>
                    <a:pt x="1" y="50"/>
                    <a:pt x="32" y="81"/>
                  </a:cubicBezTo>
                  <a:cubicBezTo>
                    <a:pt x="345" y="331"/>
                    <a:pt x="695" y="694"/>
                    <a:pt x="557" y="1131"/>
                  </a:cubicBezTo>
                  <a:cubicBezTo>
                    <a:pt x="495" y="1318"/>
                    <a:pt x="370" y="1518"/>
                    <a:pt x="520" y="1706"/>
                  </a:cubicBezTo>
                  <a:cubicBezTo>
                    <a:pt x="557" y="1743"/>
                    <a:pt x="595" y="1768"/>
                    <a:pt x="607" y="1818"/>
                  </a:cubicBezTo>
                  <a:cubicBezTo>
                    <a:pt x="620" y="1868"/>
                    <a:pt x="607" y="1918"/>
                    <a:pt x="595" y="1956"/>
                  </a:cubicBezTo>
                  <a:cubicBezTo>
                    <a:pt x="557" y="2056"/>
                    <a:pt x="495" y="2143"/>
                    <a:pt x="432" y="2231"/>
                  </a:cubicBezTo>
                  <a:cubicBezTo>
                    <a:pt x="413" y="2260"/>
                    <a:pt x="439" y="2289"/>
                    <a:pt x="468" y="2289"/>
                  </a:cubicBezTo>
                  <a:cubicBezTo>
                    <a:pt x="477" y="2289"/>
                    <a:pt x="486" y="2286"/>
                    <a:pt x="495" y="2281"/>
                  </a:cubicBezTo>
                  <a:cubicBezTo>
                    <a:pt x="682" y="2193"/>
                    <a:pt x="820" y="2006"/>
                    <a:pt x="782" y="1793"/>
                  </a:cubicBezTo>
                  <a:cubicBezTo>
                    <a:pt x="782" y="1731"/>
                    <a:pt x="745" y="1681"/>
                    <a:pt x="745" y="1618"/>
                  </a:cubicBezTo>
                  <a:cubicBezTo>
                    <a:pt x="757" y="1581"/>
                    <a:pt x="770" y="1531"/>
                    <a:pt x="782" y="1481"/>
                  </a:cubicBezTo>
                  <a:cubicBezTo>
                    <a:pt x="807" y="1368"/>
                    <a:pt x="857" y="1243"/>
                    <a:pt x="870" y="1118"/>
                  </a:cubicBezTo>
                  <a:cubicBezTo>
                    <a:pt x="895" y="894"/>
                    <a:pt x="795" y="656"/>
                    <a:pt x="657" y="481"/>
                  </a:cubicBezTo>
                  <a:cubicBezTo>
                    <a:pt x="507" y="269"/>
                    <a:pt x="307" y="131"/>
                    <a:pt x="95" y="6"/>
                  </a:cubicBezTo>
                  <a:cubicBezTo>
                    <a:pt x="87" y="2"/>
                    <a:pt x="79" y="1"/>
                    <a:pt x="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4" name="Google Shape;1614;p5"/>
            <p:cNvSpPr/>
            <p:nvPr/>
          </p:nvSpPr>
          <p:spPr>
            <a:xfrm>
              <a:off x="5628250" y="4119425"/>
              <a:ext cx="117425" cy="53675"/>
            </a:xfrm>
            <a:custGeom>
              <a:avLst/>
              <a:gdLst/>
              <a:ahLst/>
              <a:cxnLst/>
              <a:rect l="l" t="t" r="r" b="b"/>
              <a:pathLst>
                <a:path w="4697" h="2147" extrusionOk="0">
                  <a:moveTo>
                    <a:pt x="87" y="1"/>
                  </a:moveTo>
                  <a:cubicBezTo>
                    <a:pt x="44" y="1"/>
                    <a:pt x="0" y="46"/>
                    <a:pt x="26" y="97"/>
                  </a:cubicBezTo>
                  <a:cubicBezTo>
                    <a:pt x="126" y="347"/>
                    <a:pt x="238" y="572"/>
                    <a:pt x="363" y="809"/>
                  </a:cubicBezTo>
                  <a:cubicBezTo>
                    <a:pt x="463" y="984"/>
                    <a:pt x="576" y="1172"/>
                    <a:pt x="738" y="1309"/>
                  </a:cubicBezTo>
                  <a:cubicBezTo>
                    <a:pt x="926" y="1459"/>
                    <a:pt x="1126" y="1522"/>
                    <a:pt x="1363" y="1559"/>
                  </a:cubicBezTo>
                  <a:cubicBezTo>
                    <a:pt x="1434" y="1567"/>
                    <a:pt x="1504" y="1568"/>
                    <a:pt x="1575" y="1568"/>
                  </a:cubicBezTo>
                  <a:cubicBezTo>
                    <a:pt x="1649" y="1568"/>
                    <a:pt x="1724" y="1566"/>
                    <a:pt x="1799" y="1566"/>
                  </a:cubicBezTo>
                  <a:cubicBezTo>
                    <a:pt x="1891" y="1566"/>
                    <a:pt x="1983" y="1570"/>
                    <a:pt x="2075" y="1584"/>
                  </a:cubicBezTo>
                  <a:cubicBezTo>
                    <a:pt x="2313" y="1622"/>
                    <a:pt x="2500" y="1747"/>
                    <a:pt x="2713" y="1859"/>
                  </a:cubicBezTo>
                  <a:cubicBezTo>
                    <a:pt x="2913" y="1971"/>
                    <a:pt x="3125" y="2059"/>
                    <a:pt x="3350" y="2109"/>
                  </a:cubicBezTo>
                  <a:cubicBezTo>
                    <a:pt x="3487" y="2133"/>
                    <a:pt x="3624" y="2147"/>
                    <a:pt x="3758" y="2147"/>
                  </a:cubicBezTo>
                  <a:cubicBezTo>
                    <a:pt x="3832" y="2147"/>
                    <a:pt x="3904" y="2143"/>
                    <a:pt x="3975" y="2134"/>
                  </a:cubicBezTo>
                  <a:cubicBezTo>
                    <a:pt x="4212" y="2096"/>
                    <a:pt x="4425" y="2009"/>
                    <a:pt x="4650" y="1922"/>
                  </a:cubicBezTo>
                  <a:cubicBezTo>
                    <a:pt x="4696" y="1898"/>
                    <a:pt x="4689" y="1820"/>
                    <a:pt x="4626" y="1820"/>
                  </a:cubicBezTo>
                  <a:cubicBezTo>
                    <a:pt x="4622" y="1820"/>
                    <a:pt x="4617" y="1821"/>
                    <a:pt x="4612" y="1822"/>
                  </a:cubicBezTo>
                  <a:cubicBezTo>
                    <a:pt x="4460" y="1866"/>
                    <a:pt x="4309" y="1873"/>
                    <a:pt x="4157" y="1873"/>
                  </a:cubicBezTo>
                  <a:cubicBezTo>
                    <a:pt x="4096" y="1873"/>
                    <a:pt x="4036" y="1872"/>
                    <a:pt x="3975" y="1872"/>
                  </a:cubicBezTo>
                  <a:cubicBezTo>
                    <a:pt x="3762" y="1859"/>
                    <a:pt x="3537" y="1847"/>
                    <a:pt x="3338" y="1797"/>
                  </a:cubicBezTo>
                  <a:cubicBezTo>
                    <a:pt x="3138" y="1759"/>
                    <a:pt x="2938" y="1697"/>
                    <a:pt x="2750" y="1609"/>
                  </a:cubicBezTo>
                  <a:cubicBezTo>
                    <a:pt x="2563" y="1509"/>
                    <a:pt x="2388" y="1409"/>
                    <a:pt x="2175" y="1359"/>
                  </a:cubicBezTo>
                  <a:cubicBezTo>
                    <a:pt x="1775" y="1272"/>
                    <a:pt x="1313" y="1322"/>
                    <a:pt x="951" y="1109"/>
                  </a:cubicBezTo>
                  <a:cubicBezTo>
                    <a:pt x="551" y="872"/>
                    <a:pt x="326" y="434"/>
                    <a:pt x="138" y="35"/>
                  </a:cubicBezTo>
                  <a:cubicBezTo>
                    <a:pt x="126" y="11"/>
                    <a:pt x="107" y="1"/>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 name="Google Shape;1615;p5"/>
            <p:cNvSpPr/>
            <p:nvPr/>
          </p:nvSpPr>
          <p:spPr>
            <a:xfrm>
              <a:off x="5774250" y="4153625"/>
              <a:ext cx="88200" cy="16700"/>
            </a:xfrm>
            <a:custGeom>
              <a:avLst/>
              <a:gdLst/>
              <a:ahLst/>
              <a:cxnLst/>
              <a:rect l="l" t="t" r="r" b="b"/>
              <a:pathLst>
                <a:path w="3528" h="668" extrusionOk="0">
                  <a:moveTo>
                    <a:pt x="3414" y="1"/>
                  </a:moveTo>
                  <a:cubicBezTo>
                    <a:pt x="3408" y="1"/>
                    <a:pt x="3402" y="2"/>
                    <a:pt x="3396" y="4"/>
                  </a:cubicBezTo>
                  <a:cubicBezTo>
                    <a:pt x="2914" y="187"/>
                    <a:pt x="2422" y="371"/>
                    <a:pt x="1910" y="371"/>
                  </a:cubicBezTo>
                  <a:cubicBezTo>
                    <a:pt x="1864" y="371"/>
                    <a:pt x="1818" y="369"/>
                    <a:pt x="1771" y="366"/>
                  </a:cubicBezTo>
                  <a:cubicBezTo>
                    <a:pt x="1535" y="355"/>
                    <a:pt x="1299" y="299"/>
                    <a:pt x="1055" y="299"/>
                  </a:cubicBezTo>
                  <a:cubicBezTo>
                    <a:pt x="1015" y="299"/>
                    <a:pt x="975" y="300"/>
                    <a:pt x="934" y="304"/>
                  </a:cubicBezTo>
                  <a:cubicBezTo>
                    <a:pt x="691" y="315"/>
                    <a:pt x="439" y="462"/>
                    <a:pt x="185" y="462"/>
                  </a:cubicBezTo>
                  <a:cubicBezTo>
                    <a:pt x="152" y="462"/>
                    <a:pt x="118" y="459"/>
                    <a:pt x="84" y="454"/>
                  </a:cubicBezTo>
                  <a:cubicBezTo>
                    <a:pt x="81" y="453"/>
                    <a:pt x="77" y="452"/>
                    <a:pt x="74" y="452"/>
                  </a:cubicBezTo>
                  <a:cubicBezTo>
                    <a:pt x="19" y="452"/>
                    <a:pt x="1" y="542"/>
                    <a:pt x="59" y="554"/>
                  </a:cubicBezTo>
                  <a:cubicBezTo>
                    <a:pt x="162" y="582"/>
                    <a:pt x="262" y="590"/>
                    <a:pt x="361" y="590"/>
                  </a:cubicBezTo>
                  <a:cubicBezTo>
                    <a:pt x="525" y="590"/>
                    <a:pt x="687" y="566"/>
                    <a:pt x="859" y="566"/>
                  </a:cubicBezTo>
                  <a:cubicBezTo>
                    <a:pt x="1172" y="566"/>
                    <a:pt x="1484" y="653"/>
                    <a:pt x="1796" y="666"/>
                  </a:cubicBezTo>
                  <a:cubicBezTo>
                    <a:pt x="1821" y="667"/>
                    <a:pt x="1846" y="668"/>
                    <a:pt x="1871" y="668"/>
                  </a:cubicBezTo>
                  <a:cubicBezTo>
                    <a:pt x="2431" y="668"/>
                    <a:pt x="2956" y="405"/>
                    <a:pt x="3458" y="154"/>
                  </a:cubicBezTo>
                  <a:cubicBezTo>
                    <a:pt x="3527" y="119"/>
                    <a:pt x="3480" y="1"/>
                    <a:pt x="34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6" name="Google Shape;1616;p5"/>
            <p:cNvSpPr/>
            <p:nvPr/>
          </p:nvSpPr>
          <p:spPr>
            <a:xfrm>
              <a:off x="5460175" y="3964525"/>
              <a:ext cx="97050" cy="215450"/>
            </a:xfrm>
            <a:custGeom>
              <a:avLst/>
              <a:gdLst/>
              <a:ahLst/>
              <a:cxnLst/>
              <a:rect l="l" t="t" r="r" b="b"/>
              <a:pathLst>
                <a:path w="3882" h="8618" extrusionOk="0">
                  <a:moveTo>
                    <a:pt x="3633" y="1"/>
                  </a:moveTo>
                  <a:cubicBezTo>
                    <a:pt x="3607" y="1"/>
                    <a:pt x="3579" y="7"/>
                    <a:pt x="3550" y="20"/>
                  </a:cubicBezTo>
                  <a:cubicBezTo>
                    <a:pt x="2862" y="320"/>
                    <a:pt x="2250" y="744"/>
                    <a:pt x="1663" y="1207"/>
                  </a:cubicBezTo>
                  <a:cubicBezTo>
                    <a:pt x="1100" y="1644"/>
                    <a:pt x="626" y="2169"/>
                    <a:pt x="351" y="2844"/>
                  </a:cubicBezTo>
                  <a:cubicBezTo>
                    <a:pt x="76" y="3506"/>
                    <a:pt x="1" y="4244"/>
                    <a:pt x="101" y="4956"/>
                  </a:cubicBezTo>
                  <a:cubicBezTo>
                    <a:pt x="213" y="5631"/>
                    <a:pt x="513" y="6293"/>
                    <a:pt x="875" y="6868"/>
                  </a:cubicBezTo>
                  <a:cubicBezTo>
                    <a:pt x="1075" y="7205"/>
                    <a:pt x="1313" y="7518"/>
                    <a:pt x="1550" y="7818"/>
                  </a:cubicBezTo>
                  <a:cubicBezTo>
                    <a:pt x="1800" y="8118"/>
                    <a:pt x="2063" y="8417"/>
                    <a:pt x="2413" y="8605"/>
                  </a:cubicBezTo>
                  <a:cubicBezTo>
                    <a:pt x="2430" y="8614"/>
                    <a:pt x="2447" y="8617"/>
                    <a:pt x="2464" y="8617"/>
                  </a:cubicBezTo>
                  <a:cubicBezTo>
                    <a:pt x="2564" y="8617"/>
                    <a:pt x="2633" y="8471"/>
                    <a:pt x="2525" y="8417"/>
                  </a:cubicBezTo>
                  <a:cubicBezTo>
                    <a:pt x="2213" y="8267"/>
                    <a:pt x="1975" y="8018"/>
                    <a:pt x="1750" y="7755"/>
                  </a:cubicBezTo>
                  <a:cubicBezTo>
                    <a:pt x="1550" y="7505"/>
                    <a:pt x="1363" y="7230"/>
                    <a:pt x="1200" y="6955"/>
                  </a:cubicBezTo>
                  <a:cubicBezTo>
                    <a:pt x="1050" y="6680"/>
                    <a:pt x="900" y="6393"/>
                    <a:pt x="788" y="6093"/>
                  </a:cubicBezTo>
                  <a:cubicBezTo>
                    <a:pt x="663" y="5793"/>
                    <a:pt x="576" y="5468"/>
                    <a:pt x="501" y="5143"/>
                  </a:cubicBezTo>
                  <a:cubicBezTo>
                    <a:pt x="363" y="4493"/>
                    <a:pt x="338" y="3819"/>
                    <a:pt x="488" y="3169"/>
                  </a:cubicBezTo>
                  <a:cubicBezTo>
                    <a:pt x="651" y="2482"/>
                    <a:pt x="1025" y="1894"/>
                    <a:pt x="1563" y="1444"/>
                  </a:cubicBezTo>
                  <a:cubicBezTo>
                    <a:pt x="1863" y="1182"/>
                    <a:pt x="2200" y="969"/>
                    <a:pt x="2563" y="819"/>
                  </a:cubicBezTo>
                  <a:cubicBezTo>
                    <a:pt x="2937" y="657"/>
                    <a:pt x="3300" y="482"/>
                    <a:pt x="3675" y="332"/>
                  </a:cubicBezTo>
                  <a:cubicBezTo>
                    <a:pt x="3881" y="256"/>
                    <a:pt x="3804" y="1"/>
                    <a:pt x="3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7" name="Google Shape;1617;p5"/>
            <p:cNvSpPr/>
            <p:nvPr/>
          </p:nvSpPr>
          <p:spPr>
            <a:xfrm>
              <a:off x="5801125" y="3999150"/>
              <a:ext cx="149575" cy="261450"/>
            </a:xfrm>
            <a:custGeom>
              <a:avLst/>
              <a:gdLst/>
              <a:ahLst/>
              <a:cxnLst/>
              <a:rect l="l" t="t" r="r" b="b"/>
              <a:pathLst>
                <a:path w="5983" h="10458" extrusionOk="0">
                  <a:moveTo>
                    <a:pt x="1263" y="0"/>
                  </a:moveTo>
                  <a:cubicBezTo>
                    <a:pt x="1127" y="0"/>
                    <a:pt x="1050" y="240"/>
                    <a:pt x="1196" y="297"/>
                  </a:cubicBezTo>
                  <a:cubicBezTo>
                    <a:pt x="1446" y="409"/>
                    <a:pt x="1709" y="484"/>
                    <a:pt x="1959" y="609"/>
                  </a:cubicBezTo>
                  <a:cubicBezTo>
                    <a:pt x="2196" y="734"/>
                    <a:pt x="2433" y="872"/>
                    <a:pt x="2646" y="1022"/>
                  </a:cubicBezTo>
                  <a:cubicBezTo>
                    <a:pt x="3108" y="1321"/>
                    <a:pt x="3508" y="1684"/>
                    <a:pt x="3921" y="2046"/>
                  </a:cubicBezTo>
                  <a:cubicBezTo>
                    <a:pt x="4670" y="2721"/>
                    <a:pt x="5383" y="3471"/>
                    <a:pt x="5620" y="4483"/>
                  </a:cubicBezTo>
                  <a:cubicBezTo>
                    <a:pt x="5720" y="4945"/>
                    <a:pt x="5720" y="5420"/>
                    <a:pt x="5608" y="5883"/>
                  </a:cubicBezTo>
                  <a:cubicBezTo>
                    <a:pt x="5495" y="6345"/>
                    <a:pt x="5358" y="6795"/>
                    <a:pt x="5133" y="7207"/>
                  </a:cubicBezTo>
                  <a:cubicBezTo>
                    <a:pt x="4670" y="8070"/>
                    <a:pt x="3983" y="8744"/>
                    <a:pt x="3158" y="9232"/>
                  </a:cubicBezTo>
                  <a:cubicBezTo>
                    <a:pt x="2221" y="9782"/>
                    <a:pt x="1146" y="10119"/>
                    <a:pt x="84" y="10307"/>
                  </a:cubicBezTo>
                  <a:cubicBezTo>
                    <a:pt x="0" y="10319"/>
                    <a:pt x="20" y="10457"/>
                    <a:pt x="99" y="10457"/>
                  </a:cubicBezTo>
                  <a:cubicBezTo>
                    <a:pt x="102" y="10457"/>
                    <a:pt x="106" y="10457"/>
                    <a:pt x="109" y="10457"/>
                  </a:cubicBezTo>
                  <a:cubicBezTo>
                    <a:pt x="1121" y="10332"/>
                    <a:pt x="2109" y="10107"/>
                    <a:pt x="3021" y="9632"/>
                  </a:cubicBezTo>
                  <a:cubicBezTo>
                    <a:pt x="3908" y="9182"/>
                    <a:pt x="4733" y="8520"/>
                    <a:pt x="5270" y="7657"/>
                  </a:cubicBezTo>
                  <a:cubicBezTo>
                    <a:pt x="5545" y="7245"/>
                    <a:pt x="5745" y="6782"/>
                    <a:pt x="5858" y="6295"/>
                  </a:cubicBezTo>
                  <a:cubicBezTo>
                    <a:pt x="5983" y="5820"/>
                    <a:pt x="5970" y="5283"/>
                    <a:pt x="5908" y="4808"/>
                  </a:cubicBezTo>
                  <a:cubicBezTo>
                    <a:pt x="5783" y="3771"/>
                    <a:pt x="5195" y="2884"/>
                    <a:pt x="4520" y="2121"/>
                  </a:cubicBezTo>
                  <a:cubicBezTo>
                    <a:pt x="4096" y="1646"/>
                    <a:pt x="3571" y="1271"/>
                    <a:pt x="3021" y="934"/>
                  </a:cubicBezTo>
                  <a:cubicBezTo>
                    <a:pt x="2746" y="759"/>
                    <a:pt x="2458" y="609"/>
                    <a:pt x="2171" y="459"/>
                  </a:cubicBezTo>
                  <a:cubicBezTo>
                    <a:pt x="1884" y="309"/>
                    <a:pt x="1609" y="134"/>
                    <a:pt x="1309" y="9"/>
                  </a:cubicBezTo>
                  <a:cubicBezTo>
                    <a:pt x="1293" y="3"/>
                    <a:pt x="1278" y="0"/>
                    <a:pt x="1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8" name="Google Shape;1618;p5"/>
            <p:cNvSpPr/>
            <p:nvPr/>
          </p:nvSpPr>
          <p:spPr>
            <a:xfrm>
              <a:off x="5874575" y="4033250"/>
              <a:ext cx="57700" cy="183325"/>
            </a:xfrm>
            <a:custGeom>
              <a:avLst/>
              <a:gdLst/>
              <a:ahLst/>
              <a:cxnLst/>
              <a:rect l="l" t="t" r="r" b="b"/>
              <a:pathLst>
                <a:path w="2308" h="7333" extrusionOk="0">
                  <a:moveTo>
                    <a:pt x="49" y="1"/>
                  </a:moveTo>
                  <a:cubicBezTo>
                    <a:pt x="21" y="1"/>
                    <a:pt x="0" y="37"/>
                    <a:pt x="20" y="57"/>
                  </a:cubicBezTo>
                  <a:cubicBezTo>
                    <a:pt x="458" y="395"/>
                    <a:pt x="758" y="907"/>
                    <a:pt x="1033" y="1370"/>
                  </a:cubicBezTo>
                  <a:cubicBezTo>
                    <a:pt x="1320" y="1832"/>
                    <a:pt x="1582" y="2319"/>
                    <a:pt x="1782" y="2832"/>
                  </a:cubicBezTo>
                  <a:cubicBezTo>
                    <a:pt x="1970" y="3319"/>
                    <a:pt x="2107" y="3869"/>
                    <a:pt x="2057" y="4406"/>
                  </a:cubicBezTo>
                  <a:cubicBezTo>
                    <a:pt x="2007" y="4944"/>
                    <a:pt x="1807" y="5468"/>
                    <a:pt x="1520" y="5931"/>
                  </a:cubicBezTo>
                  <a:cubicBezTo>
                    <a:pt x="1357" y="6193"/>
                    <a:pt x="1170" y="6431"/>
                    <a:pt x="958" y="6643"/>
                  </a:cubicBezTo>
                  <a:cubicBezTo>
                    <a:pt x="745" y="6868"/>
                    <a:pt x="533" y="7081"/>
                    <a:pt x="295" y="7280"/>
                  </a:cubicBezTo>
                  <a:cubicBezTo>
                    <a:pt x="273" y="7292"/>
                    <a:pt x="300" y="7332"/>
                    <a:pt x="324" y="7332"/>
                  </a:cubicBezTo>
                  <a:cubicBezTo>
                    <a:pt x="327" y="7332"/>
                    <a:pt x="330" y="7332"/>
                    <a:pt x="333" y="7330"/>
                  </a:cubicBezTo>
                  <a:cubicBezTo>
                    <a:pt x="808" y="7006"/>
                    <a:pt x="1208" y="6643"/>
                    <a:pt x="1532" y="6168"/>
                  </a:cubicBezTo>
                  <a:cubicBezTo>
                    <a:pt x="1857" y="5706"/>
                    <a:pt x="2107" y="5206"/>
                    <a:pt x="2207" y="4656"/>
                  </a:cubicBezTo>
                  <a:cubicBezTo>
                    <a:pt x="2307" y="4094"/>
                    <a:pt x="2282" y="3544"/>
                    <a:pt x="2107" y="3007"/>
                  </a:cubicBezTo>
                  <a:cubicBezTo>
                    <a:pt x="1932" y="2457"/>
                    <a:pt x="1632" y="1969"/>
                    <a:pt x="1332" y="1470"/>
                  </a:cubicBezTo>
                  <a:cubicBezTo>
                    <a:pt x="970" y="920"/>
                    <a:pt x="620" y="382"/>
                    <a:pt x="70" y="7"/>
                  </a:cubicBezTo>
                  <a:cubicBezTo>
                    <a:pt x="63" y="3"/>
                    <a:pt x="56"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 name="Google Shape;1619;p5"/>
            <p:cNvSpPr/>
            <p:nvPr/>
          </p:nvSpPr>
          <p:spPr>
            <a:xfrm>
              <a:off x="5475800" y="3970275"/>
              <a:ext cx="85750" cy="170200"/>
            </a:xfrm>
            <a:custGeom>
              <a:avLst/>
              <a:gdLst/>
              <a:ahLst/>
              <a:cxnLst/>
              <a:rect l="l" t="t" r="r" b="b"/>
              <a:pathLst>
                <a:path w="3430" h="6808" extrusionOk="0">
                  <a:moveTo>
                    <a:pt x="3235" y="0"/>
                  </a:moveTo>
                  <a:cubicBezTo>
                    <a:pt x="3227" y="0"/>
                    <a:pt x="3220" y="1"/>
                    <a:pt x="3212" y="2"/>
                  </a:cubicBezTo>
                  <a:cubicBezTo>
                    <a:pt x="2687" y="90"/>
                    <a:pt x="2200" y="327"/>
                    <a:pt x="1763" y="639"/>
                  </a:cubicBezTo>
                  <a:cubicBezTo>
                    <a:pt x="1325" y="964"/>
                    <a:pt x="913" y="1364"/>
                    <a:pt x="613" y="1827"/>
                  </a:cubicBezTo>
                  <a:cubicBezTo>
                    <a:pt x="288" y="2351"/>
                    <a:pt x="188" y="2989"/>
                    <a:pt x="113" y="3589"/>
                  </a:cubicBezTo>
                  <a:cubicBezTo>
                    <a:pt x="38" y="4176"/>
                    <a:pt x="1" y="4763"/>
                    <a:pt x="125" y="5338"/>
                  </a:cubicBezTo>
                  <a:cubicBezTo>
                    <a:pt x="250" y="5901"/>
                    <a:pt x="525" y="6400"/>
                    <a:pt x="938" y="6800"/>
                  </a:cubicBezTo>
                  <a:cubicBezTo>
                    <a:pt x="945" y="6805"/>
                    <a:pt x="953" y="6807"/>
                    <a:pt x="960" y="6807"/>
                  </a:cubicBezTo>
                  <a:cubicBezTo>
                    <a:pt x="992" y="6807"/>
                    <a:pt x="1020" y="6771"/>
                    <a:pt x="1000" y="6750"/>
                  </a:cubicBezTo>
                  <a:cubicBezTo>
                    <a:pt x="225" y="6001"/>
                    <a:pt x="125" y="4776"/>
                    <a:pt x="275" y="3776"/>
                  </a:cubicBezTo>
                  <a:cubicBezTo>
                    <a:pt x="325" y="3501"/>
                    <a:pt x="375" y="3214"/>
                    <a:pt x="450" y="2939"/>
                  </a:cubicBezTo>
                  <a:cubicBezTo>
                    <a:pt x="513" y="2651"/>
                    <a:pt x="588" y="2376"/>
                    <a:pt x="725" y="2114"/>
                  </a:cubicBezTo>
                  <a:cubicBezTo>
                    <a:pt x="963" y="1652"/>
                    <a:pt x="1363" y="1252"/>
                    <a:pt x="1775" y="939"/>
                  </a:cubicBezTo>
                  <a:cubicBezTo>
                    <a:pt x="2212" y="589"/>
                    <a:pt x="2725" y="340"/>
                    <a:pt x="3275" y="252"/>
                  </a:cubicBezTo>
                  <a:cubicBezTo>
                    <a:pt x="3429" y="228"/>
                    <a:pt x="3380" y="0"/>
                    <a:pt x="32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0" name="Google Shape;1620;p5"/>
            <p:cNvSpPr/>
            <p:nvPr/>
          </p:nvSpPr>
          <p:spPr>
            <a:xfrm>
              <a:off x="5384150" y="4030825"/>
              <a:ext cx="595725" cy="233600"/>
            </a:xfrm>
            <a:custGeom>
              <a:avLst/>
              <a:gdLst/>
              <a:ahLst/>
              <a:cxnLst/>
              <a:rect l="l" t="t" r="r" b="b"/>
              <a:pathLst>
                <a:path w="23829" h="9344" extrusionOk="0">
                  <a:moveTo>
                    <a:pt x="86" y="1"/>
                  </a:moveTo>
                  <a:cubicBezTo>
                    <a:pt x="46" y="1"/>
                    <a:pt x="1" y="37"/>
                    <a:pt x="17" y="79"/>
                  </a:cubicBezTo>
                  <a:cubicBezTo>
                    <a:pt x="330" y="829"/>
                    <a:pt x="680" y="1529"/>
                    <a:pt x="1142" y="2191"/>
                  </a:cubicBezTo>
                  <a:cubicBezTo>
                    <a:pt x="1605" y="2866"/>
                    <a:pt x="2129" y="3491"/>
                    <a:pt x="2717" y="4041"/>
                  </a:cubicBezTo>
                  <a:cubicBezTo>
                    <a:pt x="3941" y="5191"/>
                    <a:pt x="5391" y="6103"/>
                    <a:pt x="6928" y="6765"/>
                  </a:cubicBezTo>
                  <a:cubicBezTo>
                    <a:pt x="8740" y="7552"/>
                    <a:pt x="10640" y="8127"/>
                    <a:pt x="12552" y="8552"/>
                  </a:cubicBezTo>
                  <a:cubicBezTo>
                    <a:pt x="13526" y="8777"/>
                    <a:pt x="14501" y="8952"/>
                    <a:pt x="15488" y="9115"/>
                  </a:cubicBezTo>
                  <a:cubicBezTo>
                    <a:pt x="16307" y="9249"/>
                    <a:pt x="17135" y="9343"/>
                    <a:pt x="17964" y="9343"/>
                  </a:cubicBezTo>
                  <a:cubicBezTo>
                    <a:pt x="18059" y="9343"/>
                    <a:pt x="18155" y="9342"/>
                    <a:pt x="18250" y="9339"/>
                  </a:cubicBezTo>
                  <a:cubicBezTo>
                    <a:pt x="19112" y="9314"/>
                    <a:pt x="19962" y="9190"/>
                    <a:pt x="20812" y="8990"/>
                  </a:cubicBezTo>
                  <a:cubicBezTo>
                    <a:pt x="21624" y="8790"/>
                    <a:pt x="22449" y="8527"/>
                    <a:pt x="23199" y="8140"/>
                  </a:cubicBezTo>
                  <a:cubicBezTo>
                    <a:pt x="23386" y="8052"/>
                    <a:pt x="23574" y="7927"/>
                    <a:pt x="23761" y="7827"/>
                  </a:cubicBezTo>
                  <a:cubicBezTo>
                    <a:pt x="23828" y="7783"/>
                    <a:pt x="23786" y="7698"/>
                    <a:pt x="23723" y="7698"/>
                  </a:cubicBezTo>
                  <a:cubicBezTo>
                    <a:pt x="23715" y="7698"/>
                    <a:pt x="23707" y="7700"/>
                    <a:pt x="23699" y="7702"/>
                  </a:cubicBezTo>
                  <a:cubicBezTo>
                    <a:pt x="23311" y="7877"/>
                    <a:pt x="22899" y="8027"/>
                    <a:pt x="22512" y="8165"/>
                  </a:cubicBezTo>
                  <a:cubicBezTo>
                    <a:pt x="22112" y="8302"/>
                    <a:pt x="21712" y="8440"/>
                    <a:pt x="21312" y="8540"/>
                  </a:cubicBezTo>
                  <a:cubicBezTo>
                    <a:pt x="20500" y="8752"/>
                    <a:pt x="19675" y="8877"/>
                    <a:pt x="18838" y="8927"/>
                  </a:cubicBezTo>
                  <a:cubicBezTo>
                    <a:pt x="18588" y="8944"/>
                    <a:pt x="18338" y="8952"/>
                    <a:pt x="18090" y="8952"/>
                  </a:cubicBezTo>
                  <a:cubicBezTo>
                    <a:pt x="16486" y="8952"/>
                    <a:pt x="14908" y="8629"/>
                    <a:pt x="13339" y="8315"/>
                  </a:cubicBezTo>
                  <a:cubicBezTo>
                    <a:pt x="11452" y="7927"/>
                    <a:pt x="9540" y="7502"/>
                    <a:pt x="7765" y="6740"/>
                  </a:cubicBezTo>
                  <a:cubicBezTo>
                    <a:pt x="6216" y="6078"/>
                    <a:pt x="4729" y="5241"/>
                    <a:pt x="3442" y="4153"/>
                  </a:cubicBezTo>
                  <a:cubicBezTo>
                    <a:pt x="2829" y="3653"/>
                    <a:pt x="2254" y="3104"/>
                    <a:pt x="1742" y="2504"/>
                  </a:cubicBezTo>
                  <a:cubicBezTo>
                    <a:pt x="1217" y="1916"/>
                    <a:pt x="780" y="1254"/>
                    <a:pt x="405" y="554"/>
                  </a:cubicBezTo>
                  <a:cubicBezTo>
                    <a:pt x="305" y="392"/>
                    <a:pt x="217" y="217"/>
                    <a:pt x="130" y="29"/>
                  </a:cubicBezTo>
                  <a:cubicBezTo>
                    <a:pt x="122" y="9"/>
                    <a:pt x="105" y="1"/>
                    <a:pt x="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1" name="Google Shape;1621;p5"/>
            <p:cNvSpPr/>
            <p:nvPr/>
          </p:nvSpPr>
          <p:spPr>
            <a:xfrm>
              <a:off x="5374750" y="4051825"/>
              <a:ext cx="614475" cy="233850"/>
            </a:xfrm>
            <a:custGeom>
              <a:avLst/>
              <a:gdLst/>
              <a:ahLst/>
              <a:cxnLst/>
              <a:rect l="l" t="t" r="r" b="b"/>
              <a:pathLst>
                <a:path w="24579" h="9354" extrusionOk="0">
                  <a:moveTo>
                    <a:pt x="77" y="1"/>
                  </a:moveTo>
                  <a:cubicBezTo>
                    <a:pt x="39" y="1"/>
                    <a:pt x="1" y="45"/>
                    <a:pt x="19" y="89"/>
                  </a:cubicBezTo>
                  <a:cubicBezTo>
                    <a:pt x="656" y="1614"/>
                    <a:pt x="1681" y="2938"/>
                    <a:pt x="2905" y="4038"/>
                  </a:cubicBezTo>
                  <a:cubicBezTo>
                    <a:pt x="4192" y="5213"/>
                    <a:pt x="5717" y="6125"/>
                    <a:pt x="7292" y="6862"/>
                  </a:cubicBezTo>
                  <a:cubicBezTo>
                    <a:pt x="9029" y="7662"/>
                    <a:pt x="10853" y="8337"/>
                    <a:pt x="12715" y="8762"/>
                  </a:cubicBezTo>
                  <a:cubicBezTo>
                    <a:pt x="14441" y="9153"/>
                    <a:pt x="16221" y="9354"/>
                    <a:pt x="17994" y="9354"/>
                  </a:cubicBezTo>
                  <a:cubicBezTo>
                    <a:pt x="18147" y="9354"/>
                    <a:pt x="18299" y="9352"/>
                    <a:pt x="18451" y="9349"/>
                  </a:cubicBezTo>
                  <a:cubicBezTo>
                    <a:pt x="19413" y="9337"/>
                    <a:pt x="20376" y="9249"/>
                    <a:pt x="21313" y="9062"/>
                  </a:cubicBezTo>
                  <a:cubicBezTo>
                    <a:pt x="22200" y="8887"/>
                    <a:pt x="23063" y="8587"/>
                    <a:pt x="23900" y="8225"/>
                  </a:cubicBezTo>
                  <a:cubicBezTo>
                    <a:pt x="24112" y="8137"/>
                    <a:pt x="24312" y="8037"/>
                    <a:pt x="24500" y="7912"/>
                  </a:cubicBezTo>
                  <a:cubicBezTo>
                    <a:pt x="24578" y="7867"/>
                    <a:pt x="24546" y="7732"/>
                    <a:pt x="24457" y="7732"/>
                  </a:cubicBezTo>
                  <a:cubicBezTo>
                    <a:pt x="24447" y="7732"/>
                    <a:pt x="24436" y="7733"/>
                    <a:pt x="24425" y="7737"/>
                  </a:cubicBezTo>
                  <a:cubicBezTo>
                    <a:pt x="24000" y="7875"/>
                    <a:pt x="23587" y="8050"/>
                    <a:pt x="23163" y="8187"/>
                  </a:cubicBezTo>
                  <a:cubicBezTo>
                    <a:pt x="22750" y="8325"/>
                    <a:pt x="22325" y="8449"/>
                    <a:pt x="21888" y="8537"/>
                  </a:cubicBezTo>
                  <a:cubicBezTo>
                    <a:pt x="20976" y="8737"/>
                    <a:pt x="20063" y="8887"/>
                    <a:pt x="19126" y="8937"/>
                  </a:cubicBezTo>
                  <a:cubicBezTo>
                    <a:pt x="18741" y="8957"/>
                    <a:pt x="18354" y="8967"/>
                    <a:pt x="17968" y="8967"/>
                  </a:cubicBezTo>
                  <a:cubicBezTo>
                    <a:pt x="16460" y="8967"/>
                    <a:pt x="14947" y="8815"/>
                    <a:pt x="13465" y="8537"/>
                  </a:cubicBezTo>
                  <a:cubicBezTo>
                    <a:pt x="11616" y="8187"/>
                    <a:pt x="9791" y="7675"/>
                    <a:pt x="8079" y="6875"/>
                  </a:cubicBezTo>
                  <a:cubicBezTo>
                    <a:pt x="7242" y="6488"/>
                    <a:pt x="6417" y="6038"/>
                    <a:pt x="5617" y="5563"/>
                  </a:cubicBezTo>
                  <a:cubicBezTo>
                    <a:pt x="4930" y="5150"/>
                    <a:pt x="4242" y="4688"/>
                    <a:pt x="3605" y="4188"/>
                  </a:cubicBezTo>
                  <a:cubicBezTo>
                    <a:pt x="2343" y="3188"/>
                    <a:pt x="1168" y="1989"/>
                    <a:pt x="393" y="564"/>
                  </a:cubicBezTo>
                  <a:cubicBezTo>
                    <a:pt x="294" y="389"/>
                    <a:pt x="206" y="214"/>
                    <a:pt x="119" y="27"/>
                  </a:cubicBezTo>
                  <a:cubicBezTo>
                    <a:pt x="108" y="8"/>
                    <a:pt x="92" y="1"/>
                    <a:pt x="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2" name="Google Shape;1622;p5"/>
            <p:cNvSpPr/>
            <p:nvPr/>
          </p:nvSpPr>
          <p:spPr>
            <a:xfrm>
              <a:off x="5449600" y="4147775"/>
              <a:ext cx="431025" cy="154450"/>
            </a:xfrm>
            <a:custGeom>
              <a:avLst/>
              <a:gdLst/>
              <a:ahLst/>
              <a:cxnLst/>
              <a:rect l="l" t="t" r="r" b="b"/>
              <a:pathLst>
                <a:path w="17241" h="6178" extrusionOk="0">
                  <a:moveTo>
                    <a:pt x="107" y="0"/>
                  </a:moveTo>
                  <a:cubicBezTo>
                    <a:pt x="49" y="0"/>
                    <a:pt x="1" y="80"/>
                    <a:pt x="49" y="138"/>
                  </a:cubicBezTo>
                  <a:cubicBezTo>
                    <a:pt x="136" y="263"/>
                    <a:pt x="224" y="388"/>
                    <a:pt x="311" y="513"/>
                  </a:cubicBezTo>
                  <a:cubicBezTo>
                    <a:pt x="411" y="638"/>
                    <a:pt x="511" y="750"/>
                    <a:pt x="611" y="862"/>
                  </a:cubicBezTo>
                  <a:cubicBezTo>
                    <a:pt x="811" y="1112"/>
                    <a:pt x="1011" y="1350"/>
                    <a:pt x="1223" y="1575"/>
                  </a:cubicBezTo>
                  <a:cubicBezTo>
                    <a:pt x="1648" y="2037"/>
                    <a:pt x="2098" y="2462"/>
                    <a:pt x="2573" y="2862"/>
                  </a:cubicBezTo>
                  <a:cubicBezTo>
                    <a:pt x="3510" y="3662"/>
                    <a:pt x="4548" y="4349"/>
                    <a:pt x="5672" y="4836"/>
                  </a:cubicBezTo>
                  <a:cubicBezTo>
                    <a:pt x="7752" y="5725"/>
                    <a:pt x="10025" y="6178"/>
                    <a:pt x="12289" y="6178"/>
                  </a:cubicBezTo>
                  <a:cubicBezTo>
                    <a:pt x="12542" y="6178"/>
                    <a:pt x="12794" y="6172"/>
                    <a:pt x="13045" y="6161"/>
                  </a:cubicBezTo>
                  <a:cubicBezTo>
                    <a:pt x="13733" y="6136"/>
                    <a:pt x="14433" y="6074"/>
                    <a:pt x="15120" y="5949"/>
                  </a:cubicBezTo>
                  <a:cubicBezTo>
                    <a:pt x="15457" y="5886"/>
                    <a:pt x="15795" y="5824"/>
                    <a:pt x="16120" y="5749"/>
                  </a:cubicBezTo>
                  <a:cubicBezTo>
                    <a:pt x="16469" y="5661"/>
                    <a:pt x="16819" y="5586"/>
                    <a:pt x="17132" y="5436"/>
                  </a:cubicBezTo>
                  <a:cubicBezTo>
                    <a:pt x="17241" y="5388"/>
                    <a:pt x="17197" y="5198"/>
                    <a:pt x="17080" y="5198"/>
                  </a:cubicBezTo>
                  <a:cubicBezTo>
                    <a:pt x="17077" y="5198"/>
                    <a:pt x="17073" y="5198"/>
                    <a:pt x="17069" y="5199"/>
                  </a:cubicBezTo>
                  <a:cubicBezTo>
                    <a:pt x="16769" y="5236"/>
                    <a:pt x="16482" y="5311"/>
                    <a:pt x="16182" y="5374"/>
                  </a:cubicBezTo>
                  <a:cubicBezTo>
                    <a:pt x="15882" y="5436"/>
                    <a:pt x="15582" y="5486"/>
                    <a:pt x="15282" y="5536"/>
                  </a:cubicBezTo>
                  <a:cubicBezTo>
                    <a:pt x="14695" y="5636"/>
                    <a:pt x="14095" y="5699"/>
                    <a:pt x="13508" y="5749"/>
                  </a:cubicBezTo>
                  <a:cubicBezTo>
                    <a:pt x="13081" y="5775"/>
                    <a:pt x="12653" y="5789"/>
                    <a:pt x="12225" y="5789"/>
                  </a:cubicBezTo>
                  <a:cubicBezTo>
                    <a:pt x="11437" y="5789"/>
                    <a:pt x="10649" y="5742"/>
                    <a:pt x="9871" y="5636"/>
                  </a:cubicBezTo>
                  <a:cubicBezTo>
                    <a:pt x="8647" y="5474"/>
                    <a:pt x="7409" y="5199"/>
                    <a:pt x="6247" y="4761"/>
                  </a:cubicBezTo>
                  <a:cubicBezTo>
                    <a:pt x="5085" y="4312"/>
                    <a:pt x="4035" y="3649"/>
                    <a:pt x="3085" y="2849"/>
                  </a:cubicBezTo>
                  <a:cubicBezTo>
                    <a:pt x="2561" y="2412"/>
                    <a:pt x="2073" y="1950"/>
                    <a:pt x="1586" y="1462"/>
                  </a:cubicBezTo>
                  <a:cubicBezTo>
                    <a:pt x="1361" y="1237"/>
                    <a:pt x="1123" y="1000"/>
                    <a:pt x="886" y="763"/>
                  </a:cubicBezTo>
                  <a:cubicBezTo>
                    <a:pt x="774" y="638"/>
                    <a:pt x="649" y="513"/>
                    <a:pt x="536" y="388"/>
                  </a:cubicBezTo>
                  <a:cubicBezTo>
                    <a:pt x="411" y="263"/>
                    <a:pt x="274" y="150"/>
                    <a:pt x="161" y="25"/>
                  </a:cubicBezTo>
                  <a:cubicBezTo>
                    <a:pt x="144" y="8"/>
                    <a:pt x="125"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3" name="Google Shape;1623;p5"/>
            <p:cNvSpPr/>
            <p:nvPr/>
          </p:nvSpPr>
          <p:spPr>
            <a:xfrm>
              <a:off x="5684200" y="3814375"/>
              <a:ext cx="396475" cy="315225"/>
            </a:xfrm>
            <a:custGeom>
              <a:avLst/>
              <a:gdLst/>
              <a:ahLst/>
              <a:cxnLst/>
              <a:rect l="l" t="t" r="r" b="b"/>
              <a:pathLst>
                <a:path w="15859" h="12609" extrusionOk="0">
                  <a:moveTo>
                    <a:pt x="202" y="1"/>
                  </a:moveTo>
                  <a:cubicBezTo>
                    <a:pt x="0" y="1"/>
                    <a:pt x="7" y="316"/>
                    <a:pt x="212" y="340"/>
                  </a:cubicBezTo>
                  <a:cubicBezTo>
                    <a:pt x="987" y="427"/>
                    <a:pt x="1762" y="502"/>
                    <a:pt x="2524" y="652"/>
                  </a:cubicBezTo>
                  <a:cubicBezTo>
                    <a:pt x="3286" y="802"/>
                    <a:pt x="4036" y="990"/>
                    <a:pt x="4761" y="1227"/>
                  </a:cubicBezTo>
                  <a:cubicBezTo>
                    <a:pt x="6236" y="1677"/>
                    <a:pt x="7648" y="2289"/>
                    <a:pt x="8997" y="3026"/>
                  </a:cubicBezTo>
                  <a:cubicBezTo>
                    <a:pt x="10285" y="3739"/>
                    <a:pt x="11584" y="4501"/>
                    <a:pt x="12647" y="5538"/>
                  </a:cubicBezTo>
                  <a:cubicBezTo>
                    <a:pt x="13521" y="6388"/>
                    <a:pt x="14221" y="7413"/>
                    <a:pt x="14733" y="8513"/>
                  </a:cubicBezTo>
                  <a:cubicBezTo>
                    <a:pt x="15021" y="9137"/>
                    <a:pt x="15246" y="9787"/>
                    <a:pt x="15396" y="10449"/>
                  </a:cubicBezTo>
                  <a:cubicBezTo>
                    <a:pt x="15558" y="11124"/>
                    <a:pt x="15621" y="11824"/>
                    <a:pt x="15633" y="12524"/>
                  </a:cubicBezTo>
                  <a:cubicBezTo>
                    <a:pt x="15633" y="12580"/>
                    <a:pt x="15671" y="12608"/>
                    <a:pt x="15710" y="12608"/>
                  </a:cubicBezTo>
                  <a:cubicBezTo>
                    <a:pt x="15749" y="12608"/>
                    <a:pt x="15789" y="12580"/>
                    <a:pt x="15796" y="12524"/>
                  </a:cubicBezTo>
                  <a:cubicBezTo>
                    <a:pt x="15858" y="11299"/>
                    <a:pt x="15633" y="10000"/>
                    <a:pt x="15208" y="8850"/>
                  </a:cubicBezTo>
                  <a:cubicBezTo>
                    <a:pt x="14771" y="7663"/>
                    <a:pt x="14121" y="6563"/>
                    <a:pt x="13259" y="5638"/>
                  </a:cubicBezTo>
                  <a:cubicBezTo>
                    <a:pt x="12259" y="4551"/>
                    <a:pt x="10972" y="3751"/>
                    <a:pt x="9672" y="3051"/>
                  </a:cubicBezTo>
                  <a:cubicBezTo>
                    <a:pt x="8310" y="2314"/>
                    <a:pt x="6873" y="1677"/>
                    <a:pt x="5411" y="1177"/>
                  </a:cubicBezTo>
                  <a:cubicBezTo>
                    <a:pt x="4561" y="877"/>
                    <a:pt x="3711" y="640"/>
                    <a:pt x="2837" y="440"/>
                  </a:cubicBezTo>
                  <a:cubicBezTo>
                    <a:pt x="1974" y="240"/>
                    <a:pt x="1112" y="65"/>
                    <a:pt x="225" y="2"/>
                  </a:cubicBezTo>
                  <a:cubicBezTo>
                    <a:pt x="217" y="1"/>
                    <a:pt x="209" y="1"/>
                    <a:pt x="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4" name="Google Shape;1624;p5"/>
            <p:cNvSpPr/>
            <p:nvPr/>
          </p:nvSpPr>
          <p:spPr>
            <a:xfrm>
              <a:off x="5358650" y="3836250"/>
              <a:ext cx="131025" cy="289075"/>
            </a:xfrm>
            <a:custGeom>
              <a:avLst/>
              <a:gdLst/>
              <a:ahLst/>
              <a:cxnLst/>
              <a:rect l="l" t="t" r="r" b="b"/>
              <a:pathLst>
                <a:path w="5241" h="11563" extrusionOk="0">
                  <a:moveTo>
                    <a:pt x="5022" y="1"/>
                  </a:moveTo>
                  <a:cubicBezTo>
                    <a:pt x="5003" y="1"/>
                    <a:pt x="4982" y="5"/>
                    <a:pt x="4961" y="15"/>
                  </a:cubicBezTo>
                  <a:cubicBezTo>
                    <a:pt x="4099" y="402"/>
                    <a:pt x="3224" y="839"/>
                    <a:pt x="2475" y="1439"/>
                  </a:cubicBezTo>
                  <a:cubicBezTo>
                    <a:pt x="1675" y="2101"/>
                    <a:pt x="1100" y="2964"/>
                    <a:pt x="638" y="3901"/>
                  </a:cubicBezTo>
                  <a:cubicBezTo>
                    <a:pt x="375" y="4401"/>
                    <a:pt x="150" y="4901"/>
                    <a:pt x="63" y="5463"/>
                  </a:cubicBezTo>
                  <a:cubicBezTo>
                    <a:pt x="0" y="5938"/>
                    <a:pt x="0" y="6413"/>
                    <a:pt x="50" y="6888"/>
                  </a:cubicBezTo>
                  <a:cubicBezTo>
                    <a:pt x="138" y="7762"/>
                    <a:pt x="363" y="8612"/>
                    <a:pt x="763" y="9375"/>
                  </a:cubicBezTo>
                  <a:cubicBezTo>
                    <a:pt x="987" y="9799"/>
                    <a:pt x="1250" y="10187"/>
                    <a:pt x="1537" y="10562"/>
                  </a:cubicBezTo>
                  <a:cubicBezTo>
                    <a:pt x="1687" y="10749"/>
                    <a:pt x="1850" y="10937"/>
                    <a:pt x="2025" y="11112"/>
                  </a:cubicBezTo>
                  <a:cubicBezTo>
                    <a:pt x="2187" y="11274"/>
                    <a:pt x="2375" y="11412"/>
                    <a:pt x="2562" y="11549"/>
                  </a:cubicBezTo>
                  <a:cubicBezTo>
                    <a:pt x="2574" y="11559"/>
                    <a:pt x="2586" y="11563"/>
                    <a:pt x="2597" y="11563"/>
                  </a:cubicBezTo>
                  <a:cubicBezTo>
                    <a:pt x="2644" y="11563"/>
                    <a:pt x="2677" y="11489"/>
                    <a:pt x="2637" y="11449"/>
                  </a:cubicBezTo>
                  <a:cubicBezTo>
                    <a:pt x="2337" y="11187"/>
                    <a:pt x="2062" y="10874"/>
                    <a:pt x="1800" y="10549"/>
                  </a:cubicBezTo>
                  <a:cubicBezTo>
                    <a:pt x="1537" y="10237"/>
                    <a:pt x="1325" y="9887"/>
                    <a:pt x="1137" y="9525"/>
                  </a:cubicBezTo>
                  <a:cubicBezTo>
                    <a:pt x="763" y="8800"/>
                    <a:pt x="500" y="7987"/>
                    <a:pt x="388" y="7163"/>
                  </a:cubicBezTo>
                  <a:cubicBezTo>
                    <a:pt x="325" y="6750"/>
                    <a:pt x="313" y="6338"/>
                    <a:pt x="338" y="5913"/>
                  </a:cubicBezTo>
                  <a:cubicBezTo>
                    <a:pt x="363" y="5351"/>
                    <a:pt x="513" y="4826"/>
                    <a:pt x="738" y="4301"/>
                  </a:cubicBezTo>
                  <a:cubicBezTo>
                    <a:pt x="1150" y="3376"/>
                    <a:pt x="1600" y="2439"/>
                    <a:pt x="2362" y="1764"/>
                  </a:cubicBezTo>
                  <a:cubicBezTo>
                    <a:pt x="3162" y="1052"/>
                    <a:pt x="4149" y="677"/>
                    <a:pt x="5099" y="252"/>
                  </a:cubicBezTo>
                  <a:cubicBezTo>
                    <a:pt x="5241" y="198"/>
                    <a:pt x="5154" y="1"/>
                    <a:pt x="50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5" name="Google Shape;1625;p5"/>
            <p:cNvSpPr/>
            <p:nvPr/>
          </p:nvSpPr>
          <p:spPr>
            <a:xfrm>
              <a:off x="5371150" y="3850750"/>
              <a:ext cx="118625" cy="226875"/>
            </a:xfrm>
            <a:custGeom>
              <a:avLst/>
              <a:gdLst/>
              <a:ahLst/>
              <a:cxnLst/>
              <a:rect l="l" t="t" r="r" b="b"/>
              <a:pathLst>
                <a:path w="4745" h="9075" extrusionOk="0">
                  <a:moveTo>
                    <a:pt x="4573" y="0"/>
                  </a:moveTo>
                  <a:cubicBezTo>
                    <a:pt x="4558" y="0"/>
                    <a:pt x="4542" y="3"/>
                    <a:pt x="4524" y="9"/>
                  </a:cubicBezTo>
                  <a:cubicBezTo>
                    <a:pt x="3187" y="422"/>
                    <a:pt x="2125" y="1447"/>
                    <a:pt x="1287" y="2546"/>
                  </a:cubicBezTo>
                  <a:cubicBezTo>
                    <a:pt x="812" y="3171"/>
                    <a:pt x="388" y="3821"/>
                    <a:pt x="188" y="4596"/>
                  </a:cubicBezTo>
                  <a:cubicBezTo>
                    <a:pt x="0" y="5345"/>
                    <a:pt x="63" y="6083"/>
                    <a:pt x="300" y="6820"/>
                  </a:cubicBezTo>
                  <a:cubicBezTo>
                    <a:pt x="550" y="7620"/>
                    <a:pt x="862" y="8495"/>
                    <a:pt x="1525" y="9057"/>
                  </a:cubicBezTo>
                  <a:cubicBezTo>
                    <a:pt x="1537" y="9069"/>
                    <a:pt x="1554" y="9075"/>
                    <a:pt x="1570" y="9075"/>
                  </a:cubicBezTo>
                  <a:cubicBezTo>
                    <a:pt x="1621" y="9075"/>
                    <a:pt x="1675" y="9026"/>
                    <a:pt x="1637" y="8969"/>
                  </a:cubicBezTo>
                  <a:cubicBezTo>
                    <a:pt x="1412" y="8682"/>
                    <a:pt x="1212" y="8395"/>
                    <a:pt x="1062" y="8070"/>
                  </a:cubicBezTo>
                  <a:cubicBezTo>
                    <a:pt x="912" y="7732"/>
                    <a:pt x="800" y="7382"/>
                    <a:pt x="675" y="7033"/>
                  </a:cubicBezTo>
                  <a:cubicBezTo>
                    <a:pt x="425" y="6333"/>
                    <a:pt x="275" y="5608"/>
                    <a:pt x="425" y="4871"/>
                  </a:cubicBezTo>
                  <a:cubicBezTo>
                    <a:pt x="562" y="4133"/>
                    <a:pt x="912" y="3433"/>
                    <a:pt x="1325" y="2834"/>
                  </a:cubicBezTo>
                  <a:cubicBezTo>
                    <a:pt x="1700" y="2284"/>
                    <a:pt x="2162" y="1759"/>
                    <a:pt x="2674" y="1347"/>
                  </a:cubicBezTo>
                  <a:cubicBezTo>
                    <a:pt x="3249" y="872"/>
                    <a:pt x="3874" y="497"/>
                    <a:pt x="4599" y="272"/>
                  </a:cubicBezTo>
                  <a:cubicBezTo>
                    <a:pt x="4745" y="227"/>
                    <a:pt x="4709" y="0"/>
                    <a:pt x="4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6" name="Google Shape;1626;p5"/>
            <p:cNvSpPr/>
            <p:nvPr/>
          </p:nvSpPr>
          <p:spPr>
            <a:xfrm>
              <a:off x="5916800" y="4046300"/>
              <a:ext cx="162625" cy="225900"/>
            </a:xfrm>
            <a:custGeom>
              <a:avLst/>
              <a:gdLst/>
              <a:ahLst/>
              <a:cxnLst/>
              <a:rect l="l" t="t" r="r" b="b"/>
              <a:pathLst>
                <a:path w="6505" h="9036" extrusionOk="0">
                  <a:moveTo>
                    <a:pt x="5971" y="0"/>
                  </a:moveTo>
                  <a:cubicBezTo>
                    <a:pt x="5897" y="0"/>
                    <a:pt x="5819" y="62"/>
                    <a:pt x="5842" y="160"/>
                  </a:cubicBezTo>
                  <a:cubicBezTo>
                    <a:pt x="6154" y="1710"/>
                    <a:pt x="6342" y="3384"/>
                    <a:pt x="5679" y="4884"/>
                  </a:cubicBezTo>
                  <a:cubicBezTo>
                    <a:pt x="5067" y="6259"/>
                    <a:pt x="3880" y="7283"/>
                    <a:pt x="2555" y="7946"/>
                  </a:cubicBezTo>
                  <a:cubicBezTo>
                    <a:pt x="1768" y="8333"/>
                    <a:pt x="931" y="8645"/>
                    <a:pt x="81" y="8883"/>
                  </a:cubicBezTo>
                  <a:cubicBezTo>
                    <a:pt x="1" y="8917"/>
                    <a:pt x="26" y="9036"/>
                    <a:pt x="98" y="9036"/>
                  </a:cubicBezTo>
                  <a:cubicBezTo>
                    <a:pt x="104" y="9036"/>
                    <a:pt x="111" y="9035"/>
                    <a:pt x="118" y="9033"/>
                  </a:cubicBezTo>
                  <a:cubicBezTo>
                    <a:pt x="531" y="8958"/>
                    <a:pt x="943" y="8883"/>
                    <a:pt x="1331" y="8758"/>
                  </a:cubicBezTo>
                  <a:cubicBezTo>
                    <a:pt x="1718" y="8645"/>
                    <a:pt x="2080" y="8508"/>
                    <a:pt x="2443" y="8358"/>
                  </a:cubicBezTo>
                  <a:cubicBezTo>
                    <a:pt x="3180" y="8046"/>
                    <a:pt x="3880" y="7633"/>
                    <a:pt x="4480" y="7121"/>
                  </a:cubicBezTo>
                  <a:cubicBezTo>
                    <a:pt x="5729" y="6071"/>
                    <a:pt x="6504" y="4534"/>
                    <a:pt x="6492" y="2897"/>
                  </a:cubicBezTo>
                  <a:cubicBezTo>
                    <a:pt x="6492" y="1947"/>
                    <a:pt x="6354" y="1010"/>
                    <a:pt x="6079" y="85"/>
                  </a:cubicBezTo>
                  <a:cubicBezTo>
                    <a:pt x="6065" y="26"/>
                    <a:pt x="6019" y="0"/>
                    <a:pt x="5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7" name="Google Shape;1627;p5"/>
            <p:cNvSpPr/>
            <p:nvPr/>
          </p:nvSpPr>
          <p:spPr>
            <a:xfrm>
              <a:off x="5885375" y="4036575"/>
              <a:ext cx="181225" cy="218375"/>
            </a:xfrm>
            <a:custGeom>
              <a:avLst/>
              <a:gdLst/>
              <a:ahLst/>
              <a:cxnLst/>
              <a:rect l="l" t="t" r="r" b="b"/>
              <a:pathLst>
                <a:path w="7249" h="8735" extrusionOk="0">
                  <a:moveTo>
                    <a:pt x="6632" y="1"/>
                  </a:moveTo>
                  <a:cubicBezTo>
                    <a:pt x="6605" y="1"/>
                    <a:pt x="6582" y="29"/>
                    <a:pt x="6599" y="62"/>
                  </a:cubicBezTo>
                  <a:cubicBezTo>
                    <a:pt x="6961" y="774"/>
                    <a:pt x="7011" y="1574"/>
                    <a:pt x="6949" y="2349"/>
                  </a:cubicBezTo>
                  <a:cubicBezTo>
                    <a:pt x="6886" y="3186"/>
                    <a:pt x="6674" y="4048"/>
                    <a:pt x="6299" y="4786"/>
                  </a:cubicBezTo>
                  <a:cubicBezTo>
                    <a:pt x="5562" y="6223"/>
                    <a:pt x="4212" y="7260"/>
                    <a:pt x="2738" y="7847"/>
                  </a:cubicBezTo>
                  <a:cubicBezTo>
                    <a:pt x="1888" y="8185"/>
                    <a:pt x="988" y="8360"/>
                    <a:pt x="101" y="8572"/>
                  </a:cubicBezTo>
                  <a:cubicBezTo>
                    <a:pt x="1" y="8597"/>
                    <a:pt x="26" y="8735"/>
                    <a:pt x="113" y="8735"/>
                  </a:cubicBezTo>
                  <a:cubicBezTo>
                    <a:pt x="963" y="8710"/>
                    <a:pt x="1825" y="8497"/>
                    <a:pt x="2613" y="8210"/>
                  </a:cubicBezTo>
                  <a:cubicBezTo>
                    <a:pt x="3412" y="7922"/>
                    <a:pt x="4162" y="7522"/>
                    <a:pt x="4824" y="7010"/>
                  </a:cubicBezTo>
                  <a:cubicBezTo>
                    <a:pt x="5474" y="6498"/>
                    <a:pt x="6049" y="5873"/>
                    <a:pt x="6449" y="5148"/>
                  </a:cubicBezTo>
                  <a:cubicBezTo>
                    <a:pt x="6886" y="4373"/>
                    <a:pt x="7099" y="3511"/>
                    <a:pt x="7174" y="2636"/>
                  </a:cubicBezTo>
                  <a:cubicBezTo>
                    <a:pt x="7249" y="1736"/>
                    <a:pt x="7124" y="824"/>
                    <a:pt x="6674" y="24"/>
                  </a:cubicBezTo>
                  <a:cubicBezTo>
                    <a:pt x="6661" y="8"/>
                    <a:pt x="6646" y="1"/>
                    <a:pt x="6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8" name="Google Shape;1628;p5"/>
            <p:cNvSpPr/>
            <p:nvPr/>
          </p:nvSpPr>
          <p:spPr>
            <a:xfrm>
              <a:off x="5701375" y="3830025"/>
              <a:ext cx="348475" cy="203025"/>
            </a:xfrm>
            <a:custGeom>
              <a:avLst/>
              <a:gdLst/>
              <a:ahLst/>
              <a:cxnLst/>
              <a:rect l="l" t="t" r="r" b="b"/>
              <a:pathLst>
                <a:path w="13939" h="8121" extrusionOk="0">
                  <a:moveTo>
                    <a:pt x="163" y="1"/>
                  </a:moveTo>
                  <a:cubicBezTo>
                    <a:pt x="0" y="1"/>
                    <a:pt x="4" y="252"/>
                    <a:pt x="175" y="276"/>
                  </a:cubicBezTo>
                  <a:cubicBezTo>
                    <a:pt x="1287" y="414"/>
                    <a:pt x="2387" y="626"/>
                    <a:pt x="3462" y="938"/>
                  </a:cubicBezTo>
                  <a:cubicBezTo>
                    <a:pt x="4549" y="1251"/>
                    <a:pt x="5611" y="1638"/>
                    <a:pt x="6636" y="2076"/>
                  </a:cubicBezTo>
                  <a:cubicBezTo>
                    <a:pt x="7648" y="2500"/>
                    <a:pt x="8685" y="2938"/>
                    <a:pt x="9585" y="3575"/>
                  </a:cubicBezTo>
                  <a:cubicBezTo>
                    <a:pt x="10023" y="3888"/>
                    <a:pt x="10422" y="4237"/>
                    <a:pt x="10835" y="4587"/>
                  </a:cubicBezTo>
                  <a:cubicBezTo>
                    <a:pt x="11185" y="4900"/>
                    <a:pt x="11547" y="5212"/>
                    <a:pt x="11897" y="5537"/>
                  </a:cubicBezTo>
                  <a:cubicBezTo>
                    <a:pt x="12297" y="5912"/>
                    <a:pt x="12659" y="6299"/>
                    <a:pt x="12972" y="6749"/>
                  </a:cubicBezTo>
                  <a:cubicBezTo>
                    <a:pt x="13284" y="7187"/>
                    <a:pt x="13597" y="7599"/>
                    <a:pt x="13822" y="8086"/>
                  </a:cubicBezTo>
                  <a:cubicBezTo>
                    <a:pt x="13833" y="8110"/>
                    <a:pt x="13851" y="8120"/>
                    <a:pt x="13867" y="8120"/>
                  </a:cubicBezTo>
                  <a:cubicBezTo>
                    <a:pt x="13903" y="8120"/>
                    <a:pt x="13939" y="8075"/>
                    <a:pt x="13921" y="8024"/>
                  </a:cubicBezTo>
                  <a:cubicBezTo>
                    <a:pt x="13734" y="7587"/>
                    <a:pt x="13509" y="7149"/>
                    <a:pt x="13222" y="6762"/>
                  </a:cubicBezTo>
                  <a:cubicBezTo>
                    <a:pt x="13084" y="6574"/>
                    <a:pt x="12909" y="6412"/>
                    <a:pt x="12759" y="6237"/>
                  </a:cubicBezTo>
                  <a:cubicBezTo>
                    <a:pt x="12597" y="6062"/>
                    <a:pt x="12434" y="5875"/>
                    <a:pt x="12259" y="5700"/>
                  </a:cubicBezTo>
                  <a:cubicBezTo>
                    <a:pt x="11572" y="4975"/>
                    <a:pt x="10810" y="4287"/>
                    <a:pt x="10035" y="3638"/>
                  </a:cubicBezTo>
                  <a:cubicBezTo>
                    <a:pt x="9623" y="3288"/>
                    <a:pt x="9173" y="2975"/>
                    <a:pt x="8685" y="2725"/>
                  </a:cubicBezTo>
                  <a:cubicBezTo>
                    <a:pt x="8186" y="2450"/>
                    <a:pt x="7661" y="2213"/>
                    <a:pt x="7136" y="1988"/>
                  </a:cubicBezTo>
                  <a:cubicBezTo>
                    <a:pt x="6099" y="1526"/>
                    <a:pt x="5036" y="1113"/>
                    <a:pt x="3937" y="776"/>
                  </a:cubicBezTo>
                  <a:cubicBezTo>
                    <a:pt x="2712" y="401"/>
                    <a:pt x="1450" y="101"/>
                    <a:pt x="175" y="1"/>
                  </a:cubicBezTo>
                  <a:cubicBezTo>
                    <a:pt x="171" y="1"/>
                    <a:pt x="167" y="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9" name="Google Shape;1629;p5"/>
            <p:cNvSpPr/>
            <p:nvPr/>
          </p:nvSpPr>
          <p:spPr>
            <a:xfrm>
              <a:off x="5534225" y="3852525"/>
              <a:ext cx="56250" cy="168125"/>
            </a:xfrm>
            <a:custGeom>
              <a:avLst/>
              <a:gdLst/>
              <a:ahLst/>
              <a:cxnLst/>
              <a:rect l="l" t="t" r="r" b="b"/>
              <a:pathLst>
                <a:path w="2250" h="6725" extrusionOk="0">
                  <a:moveTo>
                    <a:pt x="0" y="1"/>
                  </a:moveTo>
                  <a:cubicBezTo>
                    <a:pt x="250" y="2138"/>
                    <a:pt x="813" y="4150"/>
                    <a:pt x="1637" y="6062"/>
                  </a:cubicBezTo>
                  <a:cubicBezTo>
                    <a:pt x="1837" y="6274"/>
                    <a:pt x="2050" y="6499"/>
                    <a:pt x="2250" y="6724"/>
                  </a:cubicBezTo>
                  <a:cubicBezTo>
                    <a:pt x="1388" y="4562"/>
                    <a:pt x="513" y="22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0" name="Google Shape;1630;p5"/>
            <p:cNvSpPr/>
            <p:nvPr/>
          </p:nvSpPr>
          <p:spPr>
            <a:xfrm>
              <a:off x="5527650" y="3860350"/>
              <a:ext cx="36275" cy="125925"/>
            </a:xfrm>
            <a:custGeom>
              <a:avLst/>
              <a:gdLst/>
              <a:ahLst/>
              <a:cxnLst/>
              <a:rect l="l" t="t" r="r" b="b"/>
              <a:pathLst>
                <a:path w="1451" h="5037" extrusionOk="0">
                  <a:moveTo>
                    <a:pt x="1" y="0"/>
                  </a:moveTo>
                  <a:cubicBezTo>
                    <a:pt x="76" y="1437"/>
                    <a:pt x="376" y="2862"/>
                    <a:pt x="876" y="4212"/>
                  </a:cubicBezTo>
                  <a:cubicBezTo>
                    <a:pt x="1088" y="4474"/>
                    <a:pt x="1276" y="4762"/>
                    <a:pt x="1451" y="5036"/>
                  </a:cubicBezTo>
                  <a:cubicBezTo>
                    <a:pt x="838" y="3399"/>
                    <a:pt x="313" y="17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1" name="Google Shape;1631;p5"/>
            <p:cNvSpPr/>
            <p:nvPr/>
          </p:nvSpPr>
          <p:spPr>
            <a:xfrm>
              <a:off x="5522050" y="3876275"/>
              <a:ext cx="23750" cy="84075"/>
            </a:xfrm>
            <a:custGeom>
              <a:avLst/>
              <a:gdLst/>
              <a:ahLst/>
              <a:cxnLst/>
              <a:rect l="l" t="t" r="r" b="b"/>
              <a:pathLst>
                <a:path w="950" h="3363" extrusionOk="0">
                  <a:moveTo>
                    <a:pt x="0" y="1"/>
                  </a:moveTo>
                  <a:cubicBezTo>
                    <a:pt x="63" y="925"/>
                    <a:pt x="237" y="1838"/>
                    <a:pt x="512" y="2725"/>
                  </a:cubicBezTo>
                  <a:cubicBezTo>
                    <a:pt x="625" y="2900"/>
                    <a:pt x="737" y="3062"/>
                    <a:pt x="837" y="3237"/>
                  </a:cubicBezTo>
                  <a:cubicBezTo>
                    <a:pt x="875" y="3275"/>
                    <a:pt x="912" y="3325"/>
                    <a:pt x="950" y="3362"/>
                  </a:cubicBezTo>
                  <a:cubicBezTo>
                    <a:pt x="600" y="2250"/>
                    <a:pt x="275" y="1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2" name="Google Shape;1632;p5"/>
            <p:cNvSpPr/>
            <p:nvPr/>
          </p:nvSpPr>
          <p:spPr>
            <a:xfrm>
              <a:off x="5482350" y="3754125"/>
              <a:ext cx="35350" cy="111250"/>
            </a:xfrm>
            <a:custGeom>
              <a:avLst/>
              <a:gdLst/>
              <a:ahLst/>
              <a:cxnLst/>
              <a:rect l="l" t="t" r="r" b="b"/>
              <a:pathLst>
                <a:path w="1414" h="4450" extrusionOk="0">
                  <a:moveTo>
                    <a:pt x="440" y="2098"/>
                  </a:moveTo>
                  <a:cubicBezTo>
                    <a:pt x="425" y="2152"/>
                    <a:pt x="415" y="2206"/>
                    <a:pt x="406" y="2259"/>
                  </a:cubicBezTo>
                  <a:lnTo>
                    <a:pt x="406" y="2259"/>
                  </a:lnTo>
                  <a:cubicBezTo>
                    <a:pt x="424" y="2210"/>
                    <a:pt x="436" y="2156"/>
                    <a:pt x="440" y="2098"/>
                  </a:cubicBezTo>
                  <a:close/>
                  <a:moveTo>
                    <a:pt x="1038" y="0"/>
                  </a:moveTo>
                  <a:cubicBezTo>
                    <a:pt x="876" y="238"/>
                    <a:pt x="726" y="500"/>
                    <a:pt x="601" y="775"/>
                  </a:cubicBezTo>
                  <a:cubicBezTo>
                    <a:pt x="588" y="838"/>
                    <a:pt x="563" y="913"/>
                    <a:pt x="551" y="975"/>
                  </a:cubicBezTo>
                  <a:cubicBezTo>
                    <a:pt x="513" y="1125"/>
                    <a:pt x="451" y="1288"/>
                    <a:pt x="376" y="1463"/>
                  </a:cubicBezTo>
                  <a:cubicBezTo>
                    <a:pt x="388" y="1488"/>
                    <a:pt x="388" y="1513"/>
                    <a:pt x="401" y="1550"/>
                  </a:cubicBezTo>
                  <a:cubicBezTo>
                    <a:pt x="401" y="1700"/>
                    <a:pt x="413" y="1850"/>
                    <a:pt x="438" y="2000"/>
                  </a:cubicBezTo>
                  <a:cubicBezTo>
                    <a:pt x="441" y="2034"/>
                    <a:pt x="442" y="2067"/>
                    <a:pt x="440" y="2098"/>
                  </a:cubicBezTo>
                  <a:lnTo>
                    <a:pt x="440" y="2098"/>
                  </a:lnTo>
                  <a:cubicBezTo>
                    <a:pt x="443" y="2086"/>
                    <a:pt x="447" y="2074"/>
                    <a:pt x="451" y="2062"/>
                  </a:cubicBezTo>
                  <a:cubicBezTo>
                    <a:pt x="651" y="2825"/>
                    <a:pt x="951" y="3549"/>
                    <a:pt x="1413" y="4199"/>
                  </a:cubicBezTo>
                  <a:cubicBezTo>
                    <a:pt x="1076" y="3512"/>
                    <a:pt x="851" y="2775"/>
                    <a:pt x="688" y="2000"/>
                  </a:cubicBezTo>
                  <a:cubicBezTo>
                    <a:pt x="651" y="1837"/>
                    <a:pt x="613" y="1687"/>
                    <a:pt x="576" y="1525"/>
                  </a:cubicBezTo>
                  <a:cubicBezTo>
                    <a:pt x="676" y="1163"/>
                    <a:pt x="776" y="788"/>
                    <a:pt x="901" y="425"/>
                  </a:cubicBezTo>
                  <a:lnTo>
                    <a:pt x="901" y="425"/>
                  </a:lnTo>
                  <a:cubicBezTo>
                    <a:pt x="763" y="700"/>
                    <a:pt x="626" y="975"/>
                    <a:pt x="513" y="1250"/>
                  </a:cubicBezTo>
                  <a:cubicBezTo>
                    <a:pt x="513" y="1238"/>
                    <a:pt x="513" y="1225"/>
                    <a:pt x="501" y="1213"/>
                  </a:cubicBezTo>
                  <a:cubicBezTo>
                    <a:pt x="701" y="813"/>
                    <a:pt x="863" y="413"/>
                    <a:pt x="1038" y="0"/>
                  </a:cubicBezTo>
                  <a:close/>
                  <a:moveTo>
                    <a:pt x="406" y="2259"/>
                  </a:moveTo>
                  <a:cubicBezTo>
                    <a:pt x="351" y="2403"/>
                    <a:pt x="239" y="2514"/>
                    <a:pt x="101" y="2587"/>
                  </a:cubicBezTo>
                  <a:cubicBezTo>
                    <a:pt x="1" y="3187"/>
                    <a:pt x="13" y="3937"/>
                    <a:pt x="76" y="4449"/>
                  </a:cubicBezTo>
                  <a:cubicBezTo>
                    <a:pt x="126" y="3874"/>
                    <a:pt x="213" y="3287"/>
                    <a:pt x="313" y="2712"/>
                  </a:cubicBezTo>
                  <a:cubicBezTo>
                    <a:pt x="488" y="3225"/>
                    <a:pt x="738" y="3712"/>
                    <a:pt x="1088" y="4137"/>
                  </a:cubicBezTo>
                  <a:cubicBezTo>
                    <a:pt x="763" y="3574"/>
                    <a:pt x="588" y="2950"/>
                    <a:pt x="401" y="2300"/>
                  </a:cubicBezTo>
                  <a:cubicBezTo>
                    <a:pt x="401" y="2300"/>
                    <a:pt x="401" y="2287"/>
                    <a:pt x="401" y="2287"/>
                  </a:cubicBezTo>
                  <a:cubicBezTo>
                    <a:pt x="402" y="2278"/>
                    <a:pt x="404" y="2269"/>
                    <a:pt x="406" y="225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3" name="Google Shape;1633;p5"/>
            <p:cNvSpPr/>
            <p:nvPr/>
          </p:nvSpPr>
          <p:spPr>
            <a:xfrm>
              <a:off x="5508925" y="3867850"/>
              <a:ext cx="21575" cy="69675"/>
            </a:xfrm>
            <a:custGeom>
              <a:avLst/>
              <a:gdLst/>
              <a:ahLst/>
              <a:cxnLst/>
              <a:rect l="l" t="t" r="r" b="b"/>
              <a:pathLst>
                <a:path w="863" h="2787" extrusionOk="0">
                  <a:moveTo>
                    <a:pt x="0" y="0"/>
                  </a:moveTo>
                  <a:lnTo>
                    <a:pt x="0" y="0"/>
                  </a:lnTo>
                  <a:cubicBezTo>
                    <a:pt x="88" y="725"/>
                    <a:pt x="238" y="1437"/>
                    <a:pt x="438" y="2137"/>
                  </a:cubicBezTo>
                  <a:cubicBezTo>
                    <a:pt x="525" y="2275"/>
                    <a:pt x="613" y="2400"/>
                    <a:pt x="700" y="2525"/>
                  </a:cubicBezTo>
                  <a:cubicBezTo>
                    <a:pt x="750" y="2612"/>
                    <a:pt x="800" y="2699"/>
                    <a:pt x="862" y="2787"/>
                  </a:cubicBezTo>
                  <a:cubicBezTo>
                    <a:pt x="588" y="1850"/>
                    <a:pt x="300" y="9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4" name="Google Shape;1634;p5"/>
            <p:cNvSpPr/>
            <p:nvPr/>
          </p:nvSpPr>
          <p:spPr>
            <a:xfrm>
              <a:off x="5500800" y="3871600"/>
              <a:ext cx="14400" cy="42825"/>
            </a:xfrm>
            <a:custGeom>
              <a:avLst/>
              <a:gdLst/>
              <a:ahLst/>
              <a:cxnLst/>
              <a:rect l="l" t="t" r="r" b="b"/>
              <a:pathLst>
                <a:path w="576" h="1713" extrusionOk="0">
                  <a:moveTo>
                    <a:pt x="0" y="0"/>
                  </a:moveTo>
                  <a:lnTo>
                    <a:pt x="0" y="0"/>
                  </a:lnTo>
                  <a:cubicBezTo>
                    <a:pt x="75" y="463"/>
                    <a:pt x="175" y="925"/>
                    <a:pt x="300" y="1375"/>
                  </a:cubicBezTo>
                  <a:cubicBezTo>
                    <a:pt x="400" y="1475"/>
                    <a:pt x="488" y="1600"/>
                    <a:pt x="575" y="1712"/>
                  </a:cubicBezTo>
                  <a:cubicBezTo>
                    <a:pt x="388" y="1137"/>
                    <a:pt x="200" y="5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5" name="Google Shape;1635;p5"/>
            <p:cNvSpPr/>
            <p:nvPr/>
          </p:nvSpPr>
          <p:spPr>
            <a:xfrm>
              <a:off x="5494225" y="3866275"/>
              <a:ext cx="9725" cy="35025"/>
            </a:xfrm>
            <a:custGeom>
              <a:avLst/>
              <a:gdLst/>
              <a:ahLst/>
              <a:cxnLst/>
              <a:rect l="l" t="t" r="r" b="b"/>
              <a:pathLst>
                <a:path w="389" h="1401" extrusionOk="0">
                  <a:moveTo>
                    <a:pt x="1" y="1"/>
                  </a:moveTo>
                  <a:lnTo>
                    <a:pt x="1" y="1"/>
                  </a:lnTo>
                  <a:cubicBezTo>
                    <a:pt x="26" y="413"/>
                    <a:pt x="88" y="826"/>
                    <a:pt x="188" y="1238"/>
                  </a:cubicBezTo>
                  <a:cubicBezTo>
                    <a:pt x="251" y="1288"/>
                    <a:pt x="326" y="1338"/>
                    <a:pt x="388" y="1400"/>
                  </a:cubicBezTo>
                  <a:cubicBezTo>
                    <a:pt x="363" y="1313"/>
                    <a:pt x="338" y="1213"/>
                    <a:pt x="313" y="1125"/>
                  </a:cubicBezTo>
                  <a:cubicBezTo>
                    <a:pt x="213" y="751"/>
                    <a:pt x="51" y="3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6" name="Google Shape;1636;p5"/>
            <p:cNvSpPr/>
            <p:nvPr/>
          </p:nvSpPr>
          <p:spPr>
            <a:xfrm>
              <a:off x="5558900" y="3863150"/>
              <a:ext cx="87500" cy="228100"/>
            </a:xfrm>
            <a:custGeom>
              <a:avLst/>
              <a:gdLst/>
              <a:ahLst/>
              <a:cxnLst/>
              <a:rect l="l" t="t" r="r" b="b"/>
              <a:pathLst>
                <a:path w="3500" h="9124" extrusionOk="0">
                  <a:moveTo>
                    <a:pt x="1" y="1"/>
                  </a:moveTo>
                  <a:lnTo>
                    <a:pt x="1" y="1"/>
                  </a:lnTo>
                  <a:cubicBezTo>
                    <a:pt x="401" y="1538"/>
                    <a:pt x="738" y="3087"/>
                    <a:pt x="1238" y="4600"/>
                  </a:cubicBezTo>
                  <a:cubicBezTo>
                    <a:pt x="1688" y="5787"/>
                    <a:pt x="2250" y="7011"/>
                    <a:pt x="2887" y="8211"/>
                  </a:cubicBezTo>
                  <a:cubicBezTo>
                    <a:pt x="2700" y="7736"/>
                    <a:pt x="2537" y="7236"/>
                    <a:pt x="2400" y="6736"/>
                  </a:cubicBezTo>
                  <a:lnTo>
                    <a:pt x="2400" y="6736"/>
                  </a:lnTo>
                  <a:cubicBezTo>
                    <a:pt x="2700" y="7524"/>
                    <a:pt x="3050" y="8286"/>
                    <a:pt x="3425" y="9036"/>
                  </a:cubicBezTo>
                  <a:cubicBezTo>
                    <a:pt x="3450" y="9073"/>
                    <a:pt x="3475" y="9098"/>
                    <a:pt x="3500" y="9123"/>
                  </a:cubicBezTo>
                  <a:cubicBezTo>
                    <a:pt x="3075" y="7924"/>
                    <a:pt x="2700" y="6711"/>
                    <a:pt x="2300" y="5512"/>
                  </a:cubicBezTo>
                  <a:cubicBezTo>
                    <a:pt x="1788" y="4212"/>
                    <a:pt x="1225" y="2925"/>
                    <a:pt x="788" y="1600"/>
                  </a:cubicBezTo>
                  <a:lnTo>
                    <a:pt x="788" y="1600"/>
                  </a:lnTo>
                  <a:cubicBezTo>
                    <a:pt x="1013" y="2775"/>
                    <a:pt x="1350" y="3937"/>
                    <a:pt x="1763" y="5062"/>
                  </a:cubicBezTo>
                  <a:cubicBezTo>
                    <a:pt x="1500" y="4412"/>
                    <a:pt x="1250" y="3750"/>
                    <a:pt x="1088" y="3075"/>
                  </a:cubicBezTo>
                  <a:cubicBezTo>
                    <a:pt x="713" y="2050"/>
                    <a:pt x="363" y="10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7" name="Google Shape;1637;p5"/>
            <p:cNvSpPr/>
            <p:nvPr/>
          </p:nvSpPr>
          <p:spPr>
            <a:xfrm>
              <a:off x="5601700" y="3709125"/>
              <a:ext cx="25025" cy="117825"/>
            </a:xfrm>
            <a:custGeom>
              <a:avLst/>
              <a:gdLst/>
              <a:ahLst/>
              <a:cxnLst/>
              <a:rect l="l" t="t" r="r" b="b"/>
              <a:pathLst>
                <a:path w="1001" h="4713" extrusionOk="0">
                  <a:moveTo>
                    <a:pt x="101" y="1"/>
                  </a:moveTo>
                  <a:cubicBezTo>
                    <a:pt x="76" y="13"/>
                    <a:pt x="38" y="26"/>
                    <a:pt x="1" y="38"/>
                  </a:cubicBezTo>
                  <a:cubicBezTo>
                    <a:pt x="213" y="1613"/>
                    <a:pt x="538" y="3163"/>
                    <a:pt x="1000" y="4712"/>
                  </a:cubicBezTo>
                  <a:cubicBezTo>
                    <a:pt x="775" y="3263"/>
                    <a:pt x="551" y="1763"/>
                    <a:pt x="301" y="301"/>
                  </a:cubicBezTo>
                  <a:cubicBezTo>
                    <a:pt x="238" y="201"/>
                    <a:pt x="176" y="101"/>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8" name="Google Shape;1638;p5"/>
            <p:cNvSpPr/>
            <p:nvPr/>
          </p:nvSpPr>
          <p:spPr>
            <a:xfrm>
              <a:off x="5612025" y="3721000"/>
              <a:ext cx="17500" cy="80950"/>
            </a:xfrm>
            <a:custGeom>
              <a:avLst/>
              <a:gdLst/>
              <a:ahLst/>
              <a:cxnLst/>
              <a:rect l="l" t="t" r="r" b="b"/>
              <a:pathLst>
                <a:path w="700" h="3238" extrusionOk="0">
                  <a:moveTo>
                    <a:pt x="0" y="1"/>
                  </a:moveTo>
                  <a:cubicBezTo>
                    <a:pt x="175" y="1088"/>
                    <a:pt x="412" y="2163"/>
                    <a:pt x="700" y="3237"/>
                  </a:cubicBezTo>
                  <a:cubicBezTo>
                    <a:pt x="612" y="2338"/>
                    <a:pt x="475" y="1425"/>
                    <a:pt x="313" y="526"/>
                  </a:cubicBezTo>
                  <a:cubicBezTo>
                    <a:pt x="225" y="351"/>
                    <a:pt x="125" y="1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9" name="Google Shape;1639;p5"/>
            <p:cNvSpPr/>
            <p:nvPr/>
          </p:nvSpPr>
          <p:spPr>
            <a:xfrm>
              <a:off x="5626375" y="3746950"/>
              <a:ext cx="17225" cy="71875"/>
            </a:xfrm>
            <a:custGeom>
              <a:avLst/>
              <a:gdLst/>
              <a:ahLst/>
              <a:cxnLst/>
              <a:rect l="l" t="t" r="r" b="b"/>
              <a:pathLst>
                <a:path w="689" h="2875" extrusionOk="0">
                  <a:moveTo>
                    <a:pt x="1" y="0"/>
                  </a:moveTo>
                  <a:cubicBezTo>
                    <a:pt x="151" y="962"/>
                    <a:pt x="388" y="1924"/>
                    <a:pt x="688" y="2874"/>
                  </a:cubicBezTo>
                  <a:cubicBezTo>
                    <a:pt x="576" y="2037"/>
                    <a:pt x="426" y="1200"/>
                    <a:pt x="276" y="375"/>
                  </a:cubicBezTo>
                  <a:cubicBezTo>
                    <a:pt x="163" y="262"/>
                    <a:pt x="76" y="13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 name="Google Shape;1640;p5"/>
            <p:cNvSpPr/>
            <p:nvPr/>
          </p:nvSpPr>
          <p:spPr>
            <a:xfrm>
              <a:off x="5647325" y="3805050"/>
              <a:ext cx="7200" cy="30025"/>
            </a:xfrm>
            <a:custGeom>
              <a:avLst/>
              <a:gdLst/>
              <a:ahLst/>
              <a:cxnLst/>
              <a:rect l="l" t="t" r="r" b="b"/>
              <a:pathLst>
                <a:path w="288" h="1201" extrusionOk="0">
                  <a:moveTo>
                    <a:pt x="0" y="0"/>
                  </a:moveTo>
                  <a:lnTo>
                    <a:pt x="0" y="0"/>
                  </a:lnTo>
                  <a:cubicBezTo>
                    <a:pt x="63" y="413"/>
                    <a:pt x="150" y="813"/>
                    <a:pt x="288" y="1200"/>
                  </a:cubicBezTo>
                  <a:cubicBezTo>
                    <a:pt x="225" y="800"/>
                    <a:pt x="125"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1" name="Google Shape;1641;p5"/>
            <p:cNvSpPr/>
            <p:nvPr/>
          </p:nvSpPr>
          <p:spPr>
            <a:xfrm>
              <a:off x="5537025" y="3713500"/>
              <a:ext cx="56575" cy="55650"/>
            </a:xfrm>
            <a:custGeom>
              <a:avLst/>
              <a:gdLst/>
              <a:ahLst/>
              <a:cxnLst/>
              <a:rect l="l" t="t" r="r" b="b"/>
              <a:pathLst>
                <a:path w="2263" h="2226" extrusionOk="0">
                  <a:moveTo>
                    <a:pt x="1963" y="1"/>
                  </a:moveTo>
                  <a:cubicBezTo>
                    <a:pt x="1950" y="1"/>
                    <a:pt x="1825" y="26"/>
                    <a:pt x="1763" y="26"/>
                  </a:cubicBezTo>
                  <a:cubicBezTo>
                    <a:pt x="1613" y="138"/>
                    <a:pt x="1463" y="226"/>
                    <a:pt x="1251" y="251"/>
                  </a:cubicBezTo>
                  <a:cubicBezTo>
                    <a:pt x="1201" y="251"/>
                    <a:pt x="1151" y="251"/>
                    <a:pt x="1101" y="263"/>
                  </a:cubicBezTo>
                  <a:cubicBezTo>
                    <a:pt x="1063" y="276"/>
                    <a:pt x="1038" y="288"/>
                    <a:pt x="1001" y="301"/>
                  </a:cubicBezTo>
                  <a:cubicBezTo>
                    <a:pt x="1001" y="288"/>
                    <a:pt x="988" y="276"/>
                    <a:pt x="988" y="263"/>
                  </a:cubicBezTo>
                  <a:lnTo>
                    <a:pt x="913" y="263"/>
                  </a:lnTo>
                  <a:cubicBezTo>
                    <a:pt x="888" y="276"/>
                    <a:pt x="876" y="288"/>
                    <a:pt x="863" y="301"/>
                  </a:cubicBezTo>
                  <a:cubicBezTo>
                    <a:pt x="863" y="313"/>
                    <a:pt x="863" y="326"/>
                    <a:pt x="863" y="351"/>
                  </a:cubicBezTo>
                  <a:cubicBezTo>
                    <a:pt x="751" y="388"/>
                    <a:pt x="638" y="438"/>
                    <a:pt x="513" y="488"/>
                  </a:cubicBezTo>
                  <a:cubicBezTo>
                    <a:pt x="513" y="476"/>
                    <a:pt x="501" y="451"/>
                    <a:pt x="488" y="426"/>
                  </a:cubicBezTo>
                  <a:lnTo>
                    <a:pt x="426" y="426"/>
                  </a:lnTo>
                  <a:cubicBezTo>
                    <a:pt x="426" y="463"/>
                    <a:pt x="438" y="488"/>
                    <a:pt x="451" y="526"/>
                  </a:cubicBezTo>
                  <a:cubicBezTo>
                    <a:pt x="301" y="588"/>
                    <a:pt x="151" y="651"/>
                    <a:pt x="1" y="726"/>
                  </a:cubicBezTo>
                  <a:cubicBezTo>
                    <a:pt x="151" y="688"/>
                    <a:pt x="313" y="638"/>
                    <a:pt x="463" y="588"/>
                  </a:cubicBezTo>
                  <a:cubicBezTo>
                    <a:pt x="551" y="851"/>
                    <a:pt x="651" y="1101"/>
                    <a:pt x="763" y="1338"/>
                  </a:cubicBezTo>
                  <a:cubicBezTo>
                    <a:pt x="701" y="1088"/>
                    <a:pt x="626" y="826"/>
                    <a:pt x="538" y="576"/>
                  </a:cubicBezTo>
                  <a:cubicBezTo>
                    <a:pt x="663" y="538"/>
                    <a:pt x="776" y="501"/>
                    <a:pt x="888" y="451"/>
                  </a:cubicBezTo>
                  <a:cubicBezTo>
                    <a:pt x="988" y="876"/>
                    <a:pt x="1126" y="1288"/>
                    <a:pt x="1288" y="1675"/>
                  </a:cubicBezTo>
                  <a:cubicBezTo>
                    <a:pt x="1213" y="1288"/>
                    <a:pt x="1126" y="838"/>
                    <a:pt x="1026" y="413"/>
                  </a:cubicBezTo>
                  <a:cubicBezTo>
                    <a:pt x="1126" y="376"/>
                    <a:pt x="1226" y="338"/>
                    <a:pt x="1326" y="301"/>
                  </a:cubicBezTo>
                  <a:cubicBezTo>
                    <a:pt x="1413" y="713"/>
                    <a:pt x="1538" y="1113"/>
                    <a:pt x="1688" y="1513"/>
                  </a:cubicBezTo>
                  <a:cubicBezTo>
                    <a:pt x="1625" y="1101"/>
                    <a:pt x="1550" y="676"/>
                    <a:pt x="1463" y="251"/>
                  </a:cubicBezTo>
                  <a:cubicBezTo>
                    <a:pt x="1550" y="226"/>
                    <a:pt x="1625" y="188"/>
                    <a:pt x="1713" y="163"/>
                  </a:cubicBezTo>
                  <a:cubicBezTo>
                    <a:pt x="1838" y="851"/>
                    <a:pt x="2013" y="1550"/>
                    <a:pt x="2263" y="2225"/>
                  </a:cubicBezTo>
                  <a:cubicBezTo>
                    <a:pt x="2163" y="1575"/>
                    <a:pt x="2050" y="813"/>
                    <a:pt x="1900" y="88"/>
                  </a:cubicBezTo>
                  <a:cubicBezTo>
                    <a:pt x="1975" y="63"/>
                    <a:pt x="2050" y="38"/>
                    <a:pt x="2125" y="13"/>
                  </a:cubicBezTo>
                  <a:cubicBezTo>
                    <a:pt x="2075" y="13"/>
                    <a:pt x="2013" y="1"/>
                    <a:pt x="19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2" name="Google Shape;1642;p5"/>
            <p:cNvSpPr/>
            <p:nvPr/>
          </p:nvSpPr>
          <p:spPr>
            <a:xfrm>
              <a:off x="5591075" y="3712250"/>
              <a:ext cx="17225" cy="80325"/>
            </a:xfrm>
            <a:custGeom>
              <a:avLst/>
              <a:gdLst/>
              <a:ahLst/>
              <a:cxnLst/>
              <a:rect l="l" t="t" r="r" b="b"/>
              <a:pathLst>
                <a:path w="689" h="3213" extrusionOk="0">
                  <a:moveTo>
                    <a:pt x="238" y="1"/>
                  </a:moveTo>
                  <a:cubicBezTo>
                    <a:pt x="176" y="38"/>
                    <a:pt x="101" y="63"/>
                    <a:pt x="38" y="63"/>
                  </a:cubicBezTo>
                  <a:lnTo>
                    <a:pt x="1" y="63"/>
                  </a:lnTo>
                  <a:cubicBezTo>
                    <a:pt x="13" y="176"/>
                    <a:pt x="38" y="301"/>
                    <a:pt x="51" y="413"/>
                  </a:cubicBezTo>
                  <a:cubicBezTo>
                    <a:pt x="238" y="1351"/>
                    <a:pt x="476" y="2288"/>
                    <a:pt x="688" y="3213"/>
                  </a:cubicBezTo>
                  <a:cubicBezTo>
                    <a:pt x="601" y="2138"/>
                    <a:pt x="451" y="1063"/>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3" name="Google Shape;1643;p5"/>
            <p:cNvSpPr/>
            <p:nvPr/>
          </p:nvSpPr>
          <p:spPr>
            <a:xfrm>
              <a:off x="5613900" y="3842950"/>
              <a:ext cx="48750" cy="101150"/>
            </a:xfrm>
            <a:custGeom>
              <a:avLst/>
              <a:gdLst/>
              <a:ahLst/>
              <a:cxnLst/>
              <a:rect l="l" t="t" r="r" b="b"/>
              <a:pathLst>
                <a:path w="1950" h="4046" extrusionOk="0">
                  <a:moveTo>
                    <a:pt x="1840" y="1"/>
                  </a:moveTo>
                  <a:cubicBezTo>
                    <a:pt x="1814" y="1"/>
                    <a:pt x="1788" y="4"/>
                    <a:pt x="1762" y="9"/>
                  </a:cubicBezTo>
                  <a:cubicBezTo>
                    <a:pt x="1612" y="59"/>
                    <a:pt x="1537" y="209"/>
                    <a:pt x="1462" y="321"/>
                  </a:cubicBezTo>
                  <a:cubicBezTo>
                    <a:pt x="1400" y="434"/>
                    <a:pt x="1325" y="546"/>
                    <a:pt x="1262" y="646"/>
                  </a:cubicBezTo>
                  <a:cubicBezTo>
                    <a:pt x="1200" y="484"/>
                    <a:pt x="1150" y="321"/>
                    <a:pt x="1087" y="159"/>
                  </a:cubicBezTo>
                  <a:lnTo>
                    <a:pt x="1087" y="159"/>
                  </a:lnTo>
                  <a:cubicBezTo>
                    <a:pt x="1112" y="359"/>
                    <a:pt x="1162" y="546"/>
                    <a:pt x="1212" y="734"/>
                  </a:cubicBezTo>
                  <a:cubicBezTo>
                    <a:pt x="1137" y="834"/>
                    <a:pt x="1062" y="934"/>
                    <a:pt x="1000" y="1034"/>
                  </a:cubicBezTo>
                  <a:cubicBezTo>
                    <a:pt x="912" y="771"/>
                    <a:pt x="825" y="496"/>
                    <a:pt x="725" y="234"/>
                  </a:cubicBezTo>
                  <a:lnTo>
                    <a:pt x="725" y="234"/>
                  </a:lnTo>
                  <a:cubicBezTo>
                    <a:pt x="762" y="546"/>
                    <a:pt x="825" y="871"/>
                    <a:pt x="887" y="1184"/>
                  </a:cubicBezTo>
                  <a:cubicBezTo>
                    <a:pt x="837" y="1259"/>
                    <a:pt x="775" y="1334"/>
                    <a:pt x="725" y="1409"/>
                  </a:cubicBezTo>
                  <a:cubicBezTo>
                    <a:pt x="637" y="1159"/>
                    <a:pt x="562" y="896"/>
                    <a:pt x="462" y="646"/>
                  </a:cubicBezTo>
                  <a:lnTo>
                    <a:pt x="462" y="646"/>
                  </a:lnTo>
                  <a:cubicBezTo>
                    <a:pt x="512" y="946"/>
                    <a:pt x="562" y="1234"/>
                    <a:pt x="637" y="1521"/>
                  </a:cubicBezTo>
                  <a:cubicBezTo>
                    <a:pt x="587" y="1596"/>
                    <a:pt x="537" y="1671"/>
                    <a:pt x="512" y="1746"/>
                  </a:cubicBezTo>
                  <a:cubicBezTo>
                    <a:pt x="362" y="1271"/>
                    <a:pt x="225" y="809"/>
                    <a:pt x="100" y="334"/>
                  </a:cubicBezTo>
                  <a:lnTo>
                    <a:pt x="100" y="334"/>
                  </a:lnTo>
                  <a:cubicBezTo>
                    <a:pt x="138" y="934"/>
                    <a:pt x="250" y="1521"/>
                    <a:pt x="412" y="2096"/>
                  </a:cubicBezTo>
                  <a:cubicBezTo>
                    <a:pt x="387" y="2158"/>
                    <a:pt x="375" y="2233"/>
                    <a:pt x="362" y="2296"/>
                  </a:cubicBezTo>
                  <a:cubicBezTo>
                    <a:pt x="250" y="1908"/>
                    <a:pt x="125" y="1509"/>
                    <a:pt x="0" y="1121"/>
                  </a:cubicBezTo>
                  <a:lnTo>
                    <a:pt x="0" y="1121"/>
                  </a:lnTo>
                  <a:cubicBezTo>
                    <a:pt x="75" y="1684"/>
                    <a:pt x="163" y="2246"/>
                    <a:pt x="287" y="2796"/>
                  </a:cubicBezTo>
                  <a:cubicBezTo>
                    <a:pt x="275" y="3008"/>
                    <a:pt x="275" y="3208"/>
                    <a:pt x="287" y="3421"/>
                  </a:cubicBezTo>
                  <a:cubicBezTo>
                    <a:pt x="350" y="3633"/>
                    <a:pt x="425" y="3833"/>
                    <a:pt x="512" y="4045"/>
                  </a:cubicBezTo>
                  <a:cubicBezTo>
                    <a:pt x="487" y="3908"/>
                    <a:pt x="475" y="3758"/>
                    <a:pt x="475" y="3608"/>
                  </a:cubicBezTo>
                  <a:cubicBezTo>
                    <a:pt x="400" y="3408"/>
                    <a:pt x="337" y="3196"/>
                    <a:pt x="337" y="2983"/>
                  </a:cubicBezTo>
                  <a:cubicBezTo>
                    <a:pt x="350" y="2646"/>
                    <a:pt x="537" y="2283"/>
                    <a:pt x="662" y="1971"/>
                  </a:cubicBezTo>
                  <a:cubicBezTo>
                    <a:pt x="800" y="1671"/>
                    <a:pt x="987" y="1421"/>
                    <a:pt x="1175" y="1159"/>
                  </a:cubicBezTo>
                  <a:cubicBezTo>
                    <a:pt x="1250" y="796"/>
                    <a:pt x="1462" y="459"/>
                    <a:pt x="1737" y="184"/>
                  </a:cubicBezTo>
                  <a:cubicBezTo>
                    <a:pt x="1750" y="171"/>
                    <a:pt x="1762" y="146"/>
                    <a:pt x="1775" y="134"/>
                  </a:cubicBezTo>
                  <a:cubicBezTo>
                    <a:pt x="1787" y="134"/>
                    <a:pt x="1800" y="121"/>
                    <a:pt x="1812" y="121"/>
                  </a:cubicBezTo>
                  <a:cubicBezTo>
                    <a:pt x="1812" y="121"/>
                    <a:pt x="1825" y="109"/>
                    <a:pt x="1825" y="109"/>
                  </a:cubicBezTo>
                  <a:cubicBezTo>
                    <a:pt x="1862" y="71"/>
                    <a:pt x="1912" y="46"/>
                    <a:pt x="1950" y="21"/>
                  </a:cubicBezTo>
                  <a:cubicBezTo>
                    <a:pt x="1913" y="7"/>
                    <a:pt x="1876" y="1"/>
                    <a:pt x="1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4" name="Google Shape;1644;p5"/>
            <p:cNvSpPr/>
            <p:nvPr/>
          </p:nvSpPr>
          <p:spPr>
            <a:xfrm>
              <a:off x="5596700" y="3927825"/>
              <a:ext cx="59075" cy="161225"/>
            </a:xfrm>
            <a:custGeom>
              <a:avLst/>
              <a:gdLst/>
              <a:ahLst/>
              <a:cxnLst/>
              <a:rect l="l" t="t" r="r" b="b"/>
              <a:pathLst>
                <a:path w="2363" h="6449" extrusionOk="0">
                  <a:moveTo>
                    <a:pt x="1" y="1"/>
                  </a:moveTo>
                  <a:lnTo>
                    <a:pt x="1" y="1"/>
                  </a:lnTo>
                  <a:cubicBezTo>
                    <a:pt x="451" y="2250"/>
                    <a:pt x="1300" y="4424"/>
                    <a:pt x="2363" y="6449"/>
                  </a:cubicBezTo>
                  <a:cubicBezTo>
                    <a:pt x="2075" y="5624"/>
                    <a:pt x="1788" y="4812"/>
                    <a:pt x="1500" y="4000"/>
                  </a:cubicBezTo>
                  <a:cubicBezTo>
                    <a:pt x="1438" y="3925"/>
                    <a:pt x="1388" y="3850"/>
                    <a:pt x="1363" y="3762"/>
                  </a:cubicBezTo>
                  <a:cubicBezTo>
                    <a:pt x="1325" y="3600"/>
                    <a:pt x="1275" y="3462"/>
                    <a:pt x="1263" y="3325"/>
                  </a:cubicBezTo>
                  <a:cubicBezTo>
                    <a:pt x="851" y="2212"/>
                    <a:pt x="438" y="11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5" name="Google Shape;1645;p5"/>
            <p:cNvSpPr/>
            <p:nvPr/>
          </p:nvSpPr>
          <p:spPr>
            <a:xfrm>
              <a:off x="5595150" y="3899700"/>
              <a:ext cx="33750" cy="102825"/>
            </a:xfrm>
            <a:custGeom>
              <a:avLst/>
              <a:gdLst/>
              <a:ahLst/>
              <a:cxnLst/>
              <a:rect l="l" t="t" r="r" b="b"/>
              <a:pathLst>
                <a:path w="1350" h="4113" extrusionOk="0">
                  <a:moveTo>
                    <a:pt x="0" y="1"/>
                  </a:moveTo>
                  <a:cubicBezTo>
                    <a:pt x="338" y="988"/>
                    <a:pt x="550" y="2025"/>
                    <a:pt x="900" y="3013"/>
                  </a:cubicBezTo>
                  <a:cubicBezTo>
                    <a:pt x="1037" y="3387"/>
                    <a:pt x="1175" y="3750"/>
                    <a:pt x="1325" y="4112"/>
                  </a:cubicBezTo>
                  <a:cubicBezTo>
                    <a:pt x="1337" y="3937"/>
                    <a:pt x="1350" y="3775"/>
                    <a:pt x="1337" y="3587"/>
                  </a:cubicBezTo>
                  <a:cubicBezTo>
                    <a:pt x="1325" y="3500"/>
                    <a:pt x="1325" y="3400"/>
                    <a:pt x="1312" y="3300"/>
                  </a:cubicBezTo>
                  <a:cubicBezTo>
                    <a:pt x="913" y="2188"/>
                    <a:pt x="475" y="10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6" name="Google Shape;1646;p5"/>
            <p:cNvSpPr/>
            <p:nvPr/>
          </p:nvSpPr>
          <p:spPr>
            <a:xfrm>
              <a:off x="5610450" y="3912200"/>
              <a:ext cx="17825" cy="56900"/>
            </a:xfrm>
            <a:custGeom>
              <a:avLst/>
              <a:gdLst/>
              <a:ahLst/>
              <a:cxnLst/>
              <a:rect l="l" t="t" r="r" b="b"/>
              <a:pathLst>
                <a:path w="713" h="2276" extrusionOk="0">
                  <a:moveTo>
                    <a:pt x="1" y="1"/>
                  </a:moveTo>
                  <a:cubicBezTo>
                    <a:pt x="151" y="776"/>
                    <a:pt x="401" y="1538"/>
                    <a:pt x="675" y="2275"/>
                  </a:cubicBezTo>
                  <a:cubicBezTo>
                    <a:pt x="675" y="2138"/>
                    <a:pt x="688" y="2013"/>
                    <a:pt x="713" y="1875"/>
                  </a:cubicBezTo>
                  <a:cubicBezTo>
                    <a:pt x="488" y="1250"/>
                    <a:pt x="251" y="6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7" name="Google Shape;1647;p5"/>
            <p:cNvSpPr/>
            <p:nvPr/>
          </p:nvSpPr>
          <p:spPr>
            <a:xfrm>
              <a:off x="5568600" y="4182125"/>
              <a:ext cx="318675" cy="77200"/>
            </a:xfrm>
            <a:custGeom>
              <a:avLst/>
              <a:gdLst/>
              <a:ahLst/>
              <a:cxnLst/>
              <a:rect l="l" t="t" r="r" b="b"/>
              <a:pathLst>
                <a:path w="12747" h="3088" extrusionOk="0">
                  <a:moveTo>
                    <a:pt x="350" y="1"/>
                  </a:moveTo>
                  <a:lnTo>
                    <a:pt x="350" y="1"/>
                  </a:lnTo>
                  <a:cubicBezTo>
                    <a:pt x="1450" y="751"/>
                    <a:pt x="2674" y="1388"/>
                    <a:pt x="3986" y="1638"/>
                  </a:cubicBezTo>
                  <a:cubicBezTo>
                    <a:pt x="3099" y="1563"/>
                    <a:pt x="2412" y="1400"/>
                    <a:pt x="1312" y="976"/>
                  </a:cubicBezTo>
                  <a:cubicBezTo>
                    <a:pt x="850" y="801"/>
                    <a:pt x="437" y="626"/>
                    <a:pt x="0" y="413"/>
                  </a:cubicBezTo>
                  <a:lnTo>
                    <a:pt x="0" y="413"/>
                  </a:lnTo>
                  <a:cubicBezTo>
                    <a:pt x="225" y="576"/>
                    <a:pt x="450" y="738"/>
                    <a:pt x="675" y="901"/>
                  </a:cubicBezTo>
                  <a:cubicBezTo>
                    <a:pt x="687" y="913"/>
                    <a:pt x="712" y="926"/>
                    <a:pt x="725" y="938"/>
                  </a:cubicBezTo>
                  <a:cubicBezTo>
                    <a:pt x="2262" y="1500"/>
                    <a:pt x="3787" y="2063"/>
                    <a:pt x="5386" y="2450"/>
                  </a:cubicBezTo>
                  <a:cubicBezTo>
                    <a:pt x="6648" y="2763"/>
                    <a:pt x="7948" y="2963"/>
                    <a:pt x="9235" y="3075"/>
                  </a:cubicBezTo>
                  <a:cubicBezTo>
                    <a:pt x="9310" y="3075"/>
                    <a:pt x="9385" y="3088"/>
                    <a:pt x="9460" y="3088"/>
                  </a:cubicBezTo>
                  <a:cubicBezTo>
                    <a:pt x="10397" y="2750"/>
                    <a:pt x="11310" y="2263"/>
                    <a:pt x="12184" y="1600"/>
                  </a:cubicBezTo>
                  <a:lnTo>
                    <a:pt x="12184" y="1600"/>
                  </a:lnTo>
                  <a:cubicBezTo>
                    <a:pt x="11460" y="1963"/>
                    <a:pt x="10735" y="2263"/>
                    <a:pt x="9985" y="2488"/>
                  </a:cubicBezTo>
                  <a:cubicBezTo>
                    <a:pt x="10972" y="2025"/>
                    <a:pt x="11897" y="1413"/>
                    <a:pt x="12747" y="663"/>
                  </a:cubicBezTo>
                  <a:lnTo>
                    <a:pt x="12747" y="663"/>
                  </a:lnTo>
                  <a:cubicBezTo>
                    <a:pt x="11372" y="1488"/>
                    <a:pt x="10110" y="2075"/>
                    <a:pt x="8585" y="2425"/>
                  </a:cubicBezTo>
                  <a:cubicBezTo>
                    <a:pt x="8498" y="2450"/>
                    <a:pt x="8398" y="2475"/>
                    <a:pt x="8310" y="2488"/>
                  </a:cubicBezTo>
                  <a:cubicBezTo>
                    <a:pt x="9548" y="2125"/>
                    <a:pt x="10735" y="1538"/>
                    <a:pt x="11784" y="788"/>
                  </a:cubicBezTo>
                  <a:lnTo>
                    <a:pt x="11784" y="788"/>
                  </a:lnTo>
                  <a:cubicBezTo>
                    <a:pt x="10385" y="1513"/>
                    <a:pt x="8898" y="1938"/>
                    <a:pt x="7411" y="2125"/>
                  </a:cubicBezTo>
                  <a:cubicBezTo>
                    <a:pt x="8548" y="1863"/>
                    <a:pt x="9635" y="1400"/>
                    <a:pt x="10635" y="801"/>
                  </a:cubicBezTo>
                  <a:lnTo>
                    <a:pt x="10635" y="801"/>
                  </a:lnTo>
                  <a:cubicBezTo>
                    <a:pt x="8991" y="1425"/>
                    <a:pt x="7474" y="1714"/>
                    <a:pt x="5807" y="1714"/>
                  </a:cubicBezTo>
                  <a:cubicBezTo>
                    <a:pt x="5738" y="1714"/>
                    <a:pt x="5668" y="1714"/>
                    <a:pt x="5599" y="1713"/>
                  </a:cubicBezTo>
                  <a:cubicBezTo>
                    <a:pt x="6598" y="1613"/>
                    <a:pt x="7548" y="1238"/>
                    <a:pt x="8448" y="826"/>
                  </a:cubicBezTo>
                  <a:cubicBezTo>
                    <a:pt x="8610" y="751"/>
                    <a:pt x="8785" y="663"/>
                    <a:pt x="8935" y="601"/>
                  </a:cubicBezTo>
                  <a:lnTo>
                    <a:pt x="8898" y="601"/>
                  </a:lnTo>
                  <a:cubicBezTo>
                    <a:pt x="8335" y="738"/>
                    <a:pt x="7748" y="813"/>
                    <a:pt x="7173" y="901"/>
                  </a:cubicBezTo>
                  <a:cubicBezTo>
                    <a:pt x="6676" y="979"/>
                    <a:pt x="6122" y="1019"/>
                    <a:pt x="5536" y="1019"/>
                  </a:cubicBezTo>
                  <a:cubicBezTo>
                    <a:pt x="3867" y="1019"/>
                    <a:pt x="1941" y="695"/>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8" name="Google Shape;1648;p5"/>
            <p:cNvSpPr/>
            <p:nvPr/>
          </p:nvSpPr>
          <p:spPr>
            <a:xfrm>
              <a:off x="5616700" y="4181500"/>
              <a:ext cx="151550" cy="25025"/>
            </a:xfrm>
            <a:custGeom>
              <a:avLst/>
              <a:gdLst/>
              <a:ahLst/>
              <a:cxnLst/>
              <a:rect l="l" t="t" r="r" b="b"/>
              <a:pathLst>
                <a:path w="6062" h="1001" extrusionOk="0">
                  <a:moveTo>
                    <a:pt x="1" y="1"/>
                  </a:moveTo>
                  <a:lnTo>
                    <a:pt x="1" y="1"/>
                  </a:lnTo>
                  <a:cubicBezTo>
                    <a:pt x="1125" y="601"/>
                    <a:pt x="2375" y="988"/>
                    <a:pt x="3650" y="1001"/>
                  </a:cubicBezTo>
                  <a:cubicBezTo>
                    <a:pt x="4412" y="963"/>
                    <a:pt x="5149" y="726"/>
                    <a:pt x="5812" y="376"/>
                  </a:cubicBezTo>
                  <a:cubicBezTo>
                    <a:pt x="5886" y="338"/>
                    <a:pt x="6049" y="251"/>
                    <a:pt x="6061" y="238"/>
                  </a:cubicBezTo>
                  <a:lnTo>
                    <a:pt x="6061" y="238"/>
                  </a:lnTo>
                  <a:cubicBezTo>
                    <a:pt x="5837" y="288"/>
                    <a:pt x="5599" y="326"/>
                    <a:pt x="5374" y="363"/>
                  </a:cubicBezTo>
                  <a:cubicBezTo>
                    <a:pt x="5018" y="429"/>
                    <a:pt x="4519" y="460"/>
                    <a:pt x="3999" y="460"/>
                  </a:cubicBezTo>
                  <a:cubicBezTo>
                    <a:pt x="3533" y="460"/>
                    <a:pt x="3050" y="435"/>
                    <a:pt x="2637" y="388"/>
                  </a:cubicBezTo>
                  <a:cubicBezTo>
                    <a:pt x="1688" y="313"/>
                    <a:pt x="925"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 name="Google Shape;1649;p5"/>
            <p:cNvSpPr/>
            <p:nvPr/>
          </p:nvSpPr>
          <p:spPr>
            <a:xfrm>
              <a:off x="5468925" y="4012800"/>
              <a:ext cx="73750" cy="176850"/>
            </a:xfrm>
            <a:custGeom>
              <a:avLst/>
              <a:gdLst/>
              <a:ahLst/>
              <a:cxnLst/>
              <a:rect l="l" t="t" r="r" b="b"/>
              <a:pathLst>
                <a:path w="2950" h="7074" extrusionOk="0">
                  <a:moveTo>
                    <a:pt x="938" y="1"/>
                  </a:moveTo>
                  <a:cubicBezTo>
                    <a:pt x="863" y="76"/>
                    <a:pt x="775" y="151"/>
                    <a:pt x="713" y="238"/>
                  </a:cubicBezTo>
                  <a:cubicBezTo>
                    <a:pt x="138" y="1013"/>
                    <a:pt x="1" y="2063"/>
                    <a:pt x="63" y="3000"/>
                  </a:cubicBezTo>
                  <a:cubicBezTo>
                    <a:pt x="201" y="4062"/>
                    <a:pt x="763" y="5037"/>
                    <a:pt x="1413" y="5874"/>
                  </a:cubicBezTo>
                  <a:cubicBezTo>
                    <a:pt x="1388" y="5837"/>
                    <a:pt x="1363" y="5787"/>
                    <a:pt x="1350" y="5749"/>
                  </a:cubicBezTo>
                  <a:lnTo>
                    <a:pt x="1350" y="5749"/>
                  </a:lnTo>
                  <a:cubicBezTo>
                    <a:pt x="1613" y="6162"/>
                    <a:pt x="1938" y="6549"/>
                    <a:pt x="2312" y="6874"/>
                  </a:cubicBezTo>
                  <a:cubicBezTo>
                    <a:pt x="2350" y="6874"/>
                    <a:pt x="2375" y="6874"/>
                    <a:pt x="2400" y="6886"/>
                  </a:cubicBezTo>
                  <a:cubicBezTo>
                    <a:pt x="2587" y="6949"/>
                    <a:pt x="2762" y="7011"/>
                    <a:pt x="2950" y="7074"/>
                  </a:cubicBezTo>
                  <a:cubicBezTo>
                    <a:pt x="2762" y="6861"/>
                    <a:pt x="2587" y="6661"/>
                    <a:pt x="2475" y="6511"/>
                  </a:cubicBezTo>
                  <a:cubicBezTo>
                    <a:pt x="1300" y="4824"/>
                    <a:pt x="513" y="2900"/>
                    <a:pt x="1038" y="813"/>
                  </a:cubicBezTo>
                  <a:lnTo>
                    <a:pt x="1038" y="813"/>
                  </a:lnTo>
                  <a:cubicBezTo>
                    <a:pt x="525" y="1913"/>
                    <a:pt x="488" y="3187"/>
                    <a:pt x="738" y="4362"/>
                  </a:cubicBezTo>
                  <a:cubicBezTo>
                    <a:pt x="763" y="4412"/>
                    <a:pt x="775" y="4474"/>
                    <a:pt x="788" y="4524"/>
                  </a:cubicBezTo>
                  <a:cubicBezTo>
                    <a:pt x="600" y="4025"/>
                    <a:pt x="450" y="3512"/>
                    <a:pt x="388" y="3075"/>
                  </a:cubicBezTo>
                  <a:cubicBezTo>
                    <a:pt x="301" y="2163"/>
                    <a:pt x="338" y="1400"/>
                    <a:pt x="613" y="601"/>
                  </a:cubicBezTo>
                  <a:cubicBezTo>
                    <a:pt x="675" y="426"/>
                    <a:pt x="813" y="163"/>
                    <a:pt x="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 name="Google Shape;1650;p5"/>
            <p:cNvSpPr/>
            <p:nvPr/>
          </p:nvSpPr>
          <p:spPr>
            <a:xfrm>
              <a:off x="5503600" y="4098400"/>
              <a:ext cx="66900" cy="92825"/>
            </a:xfrm>
            <a:custGeom>
              <a:avLst/>
              <a:gdLst/>
              <a:ahLst/>
              <a:cxnLst/>
              <a:rect l="l" t="t" r="r" b="b"/>
              <a:pathLst>
                <a:path w="2676" h="3713" extrusionOk="0">
                  <a:moveTo>
                    <a:pt x="1" y="1"/>
                  </a:moveTo>
                  <a:lnTo>
                    <a:pt x="1" y="1"/>
                  </a:lnTo>
                  <a:cubicBezTo>
                    <a:pt x="126" y="751"/>
                    <a:pt x="326" y="1500"/>
                    <a:pt x="738" y="2138"/>
                  </a:cubicBezTo>
                  <a:cubicBezTo>
                    <a:pt x="1200" y="2788"/>
                    <a:pt x="1825" y="3362"/>
                    <a:pt x="2563" y="3662"/>
                  </a:cubicBezTo>
                  <a:cubicBezTo>
                    <a:pt x="2600" y="3675"/>
                    <a:pt x="2675" y="3712"/>
                    <a:pt x="2675" y="3712"/>
                  </a:cubicBezTo>
                  <a:cubicBezTo>
                    <a:pt x="2538" y="3612"/>
                    <a:pt x="2425" y="3525"/>
                    <a:pt x="2313" y="3437"/>
                  </a:cubicBezTo>
                  <a:cubicBezTo>
                    <a:pt x="1263" y="2375"/>
                    <a:pt x="538" y="14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 name="Google Shape;1651;p5"/>
            <p:cNvSpPr/>
            <p:nvPr/>
          </p:nvSpPr>
          <p:spPr>
            <a:xfrm>
              <a:off x="5499850" y="3978000"/>
              <a:ext cx="70325" cy="99800"/>
            </a:xfrm>
            <a:custGeom>
              <a:avLst/>
              <a:gdLst/>
              <a:ahLst/>
              <a:cxnLst/>
              <a:rect l="l" t="t" r="r" b="b"/>
              <a:pathLst>
                <a:path w="2813" h="3992" extrusionOk="0">
                  <a:moveTo>
                    <a:pt x="2288" y="1"/>
                  </a:moveTo>
                  <a:cubicBezTo>
                    <a:pt x="1399" y="1"/>
                    <a:pt x="585" y="756"/>
                    <a:pt x="251" y="1580"/>
                  </a:cubicBezTo>
                  <a:cubicBezTo>
                    <a:pt x="588" y="1105"/>
                    <a:pt x="1013" y="743"/>
                    <a:pt x="1463" y="505"/>
                  </a:cubicBezTo>
                  <a:lnTo>
                    <a:pt x="1463" y="505"/>
                  </a:lnTo>
                  <a:cubicBezTo>
                    <a:pt x="463" y="1343"/>
                    <a:pt x="1" y="2705"/>
                    <a:pt x="101" y="3992"/>
                  </a:cubicBezTo>
                  <a:cubicBezTo>
                    <a:pt x="238" y="2917"/>
                    <a:pt x="726" y="2117"/>
                    <a:pt x="1438" y="1443"/>
                  </a:cubicBezTo>
                  <a:cubicBezTo>
                    <a:pt x="1963" y="1005"/>
                    <a:pt x="1838" y="1043"/>
                    <a:pt x="2413" y="743"/>
                  </a:cubicBezTo>
                  <a:cubicBezTo>
                    <a:pt x="2525" y="693"/>
                    <a:pt x="2663" y="643"/>
                    <a:pt x="2813" y="593"/>
                  </a:cubicBezTo>
                  <a:cubicBezTo>
                    <a:pt x="2675" y="405"/>
                    <a:pt x="2538" y="205"/>
                    <a:pt x="2413" y="6"/>
                  </a:cubicBezTo>
                  <a:cubicBezTo>
                    <a:pt x="2371" y="2"/>
                    <a:pt x="2330" y="1"/>
                    <a:pt x="2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 name="Google Shape;1652;p5"/>
            <p:cNvSpPr/>
            <p:nvPr/>
          </p:nvSpPr>
          <p:spPr>
            <a:xfrm>
              <a:off x="5512975" y="3994675"/>
              <a:ext cx="64700" cy="90950"/>
            </a:xfrm>
            <a:custGeom>
              <a:avLst/>
              <a:gdLst/>
              <a:ahLst/>
              <a:cxnLst/>
              <a:rect l="l" t="t" r="r" b="b"/>
              <a:pathLst>
                <a:path w="2588" h="3638" extrusionOk="0">
                  <a:moveTo>
                    <a:pt x="2338" y="1"/>
                  </a:moveTo>
                  <a:cubicBezTo>
                    <a:pt x="2063" y="126"/>
                    <a:pt x="1788" y="276"/>
                    <a:pt x="1538" y="451"/>
                  </a:cubicBezTo>
                  <a:cubicBezTo>
                    <a:pt x="500" y="1151"/>
                    <a:pt x="1" y="2388"/>
                    <a:pt x="126" y="3637"/>
                  </a:cubicBezTo>
                  <a:cubicBezTo>
                    <a:pt x="213" y="2538"/>
                    <a:pt x="738" y="1650"/>
                    <a:pt x="1563" y="988"/>
                  </a:cubicBezTo>
                  <a:cubicBezTo>
                    <a:pt x="1850" y="763"/>
                    <a:pt x="2213" y="526"/>
                    <a:pt x="2587" y="351"/>
                  </a:cubicBezTo>
                  <a:cubicBezTo>
                    <a:pt x="2512" y="238"/>
                    <a:pt x="2425" y="126"/>
                    <a:pt x="23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 name="Google Shape;1653;p5"/>
            <p:cNvSpPr/>
            <p:nvPr/>
          </p:nvSpPr>
          <p:spPr>
            <a:xfrm>
              <a:off x="5545150" y="4006250"/>
              <a:ext cx="40025" cy="35950"/>
            </a:xfrm>
            <a:custGeom>
              <a:avLst/>
              <a:gdLst/>
              <a:ahLst/>
              <a:cxnLst/>
              <a:rect l="l" t="t" r="r" b="b"/>
              <a:pathLst>
                <a:path w="1601" h="1438" extrusionOk="0">
                  <a:moveTo>
                    <a:pt x="1388" y="0"/>
                  </a:moveTo>
                  <a:cubicBezTo>
                    <a:pt x="776" y="313"/>
                    <a:pt x="263" y="838"/>
                    <a:pt x="1" y="1437"/>
                  </a:cubicBezTo>
                  <a:cubicBezTo>
                    <a:pt x="401" y="850"/>
                    <a:pt x="1063" y="488"/>
                    <a:pt x="1600" y="288"/>
                  </a:cubicBezTo>
                  <a:cubicBezTo>
                    <a:pt x="1525" y="188"/>
                    <a:pt x="1450" y="88"/>
                    <a:pt x="1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 name="Google Shape;1654;p5"/>
            <p:cNvSpPr/>
            <p:nvPr/>
          </p:nvSpPr>
          <p:spPr>
            <a:xfrm>
              <a:off x="5569525" y="4019375"/>
              <a:ext cx="23150" cy="13125"/>
            </a:xfrm>
            <a:custGeom>
              <a:avLst/>
              <a:gdLst/>
              <a:ahLst/>
              <a:cxnLst/>
              <a:rect l="l" t="t" r="r" b="b"/>
              <a:pathLst>
                <a:path w="926" h="525" extrusionOk="0">
                  <a:moveTo>
                    <a:pt x="788" y="0"/>
                  </a:moveTo>
                  <a:cubicBezTo>
                    <a:pt x="488" y="100"/>
                    <a:pt x="213" y="263"/>
                    <a:pt x="1" y="525"/>
                  </a:cubicBezTo>
                  <a:cubicBezTo>
                    <a:pt x="250" y="300"/>
                    <a:pt x="613" y="250"/>
                    <a:pt x="925" y="188"/>
                  </a:cubicBezTo>
                  <a:cubicBezTo>
                    <a:pt x="875" y="125"/>
                    <a:pt x="838" y="63"/>
                    <a:pt x="7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 name="Google Shape;1655;p5"/>
            <p:cNvSpPr/>
            <p:nvPr/>
          </p:nvSpPr>
          <p:spPr>
            <a:xfrm>
              <a:off x="5621700" y="4137450"/>
              <a:ext cx="50625" cy="28200"/>
            </a:xfrm>
            <a:custGeom>
              <a:avLst/>
              <a:gdLst/>
              <a:ahLst/>
              <a:cxnLst/>
              <a:rect l="l" t="t" r="r" b="b"/>
              <a:pathLst>
                <a:path w="2025" h="1128" extrusionOk="0">
                  <a:moveTo>
                    <a:pt x="0" y="1"/>
                  </a:moveTo>
                  <a:lnTo>
                    <a:pt x="0" y="1"/>
                  </a:lnTo>
                  <a:cubicBezTo>
                    <a:pt x="313" y="663"/>
                    <a:pt x="939" y="1128"/>
                    <a:pt x="1677" y="1128"/>
                  </a:cubicBezTo>
                  <a:cubicBezTo>
                    <a:pt x="1705" y="1128"/>
                    <a:pt x="1734" y="1127"/>
                    <a:pt x="1763" y="1126"/>
                  </a:cubicBezTo>
                  <a:cubicBezTo>
                    <a:pt x="1850" y="1126"/>
                    <a:pt x="1950" y="1126"/>
                    <a:pt x="2025" y="1113"/>
                  </a:cubicBezTo>
                  <a:cubicBezTo>
                    <a:pt x="1900" y="1088"/>
                    <a:pt x="1763" y="1063"/>
                    <a:pt x="1638" y="1038"/>
                  </a:cubicBezTo>
                  <a:cubicBezTo>
                    <a:pt x="950" y="901"/>
                    <a:pt x="463" y="5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 name="Google Shape;1656;p5"/>
            <p:cNvSpPr/>
            <p:nvPr/>
          </p:nvSpPr>
          <p:spPr>
            <a:xfrm>
              <a:off x="5628875" y="4157775"/>
              <a:ext cx="25650" cy="12250"/>
            </a:xfrm>
            <a:custGeom>
              <a:avLst/>
              <a:gdLst/>
              <a:ahLst/>
              <a:cxnLst/>
              <a:rect l="l" t="t" r="r" b="b"/>
              <a:pathLst>
                <a:path w="1026" h="490" extrusionOk="0">
                  <a:moveTo>
                    <a:pt x="1" y="0"/>
                  </a:moveTo>
                  <a:lnTo>
                    <a:pt x="1" y="0"/>
                  </a:lnTo>
                  <a:cubicBezTo>
                    <a:pt x="191" y="273"/>
                    <a:pt x="763" y="489"/>
                    <a:pt x="992" y="489"/>
                  </a:cubicBezTo>
                  <a:cubicBezTo>
                    <a:pt x="1004" y="489"/>
                    <a:pt x="1015" y="489"/>
                    <a:pt x="1026" y="487"/>
                  </a:cubicBezTo>
                  <a:cubicBezTo>
                    <a:pt x="688" y="338"/>
                    <a:pt x="326"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 name="Google Shape;1657;p5"/>
            <p:cNvSpPr/>
            <p:nvPr/>
          </p:nvSpPr>
          <p:spPr>
            <a:xfrm>
              <a:off x="5629825" y="4167150"/>
              <a:ext cx="3450" cy="1575"/>
            </a:xfrm>
            <a:custGeom>
              <a:avLst/>
              <a:gdLst/>
              <a:ahLst/>
              <a:cxnLst/>
              <a:rect l="l" t="t" r="r" b="b"/>
              <a:pathLst>
                <a:path w="138" h="63" extrusionOk="0">
                  <a:moveTo>
                    <a:pt x="0" y="0"/>
                  </a:moveTo>
                  <a:lnTo>
                    <a:pt x="0" y="0"/>
                  </a:lnTo>
                  <a:cubicBezTo>
                    <a:pt x="38" y="25"/>
                    <a:pt x="88" y="50"/>
                    <a:pt x="138" y="62"/>
                  </a:cubicBezTo>
                  <a:cubicBezTo>
                    <a:pt x="88" y="38"/>
                    <a:pt x="50" y="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 name="Google Shape;1658;p5"/>
            <p:cNvSpPr/>
            <p:nvPr/>
          </p:nvSpPr>
          <p:spPr>
            <a:xfrm>
              <a:off x="5597025" y="4043725"/>
              <a:ext cx="36250" cy="54075"/>
            </a:xfrm>
            <a:custGeom>
              <a:avLst/>
              <a:gdLst/>
              <a:ahLst/>
              <a:cxnLst/>
              <a:rect l="l" t="t" r="r" b="b"/>
              <a:pathLst>
                <a:path w="1450" h="2163" extrusionOk="0">
                  <a:moveTo>
                    <a:pt x="0" y="1"/>
                  </a:moveTo>
                  <a:cubicBezTo>
                    <a:pt x="388" y="763"/>
                    <a:pt x="850" y="1575"/>
                    <a:pt x="1450" y="2163"/>
                  </a:cubicBezTo>
                  <a:cubicBezTo>
                    <a:pt x="1012" y="1413"/>
                    <a:pt x="575" y="6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 name="Google Shape;1659;p5"/>
            <p:cNvSpPr/>
            <p:nvPr/>
          </p:nvSpPr>
          <p:spPr>
            <a:xfrm>
              <a:off x="5602325" y="4065300"/>
              <a:ext cx="14725" cy="21575"/>
            </a:xfrm>
            <a:custGeom>
              <a:avLst/>
              <a:gdLst/>
              <a:ahLst/>
              <a:cxnLst/>
              <a:rect l="l" t="t" r="r" b="b"/>
              <a:pathLst>
                <a:path w="589" h="863" extrusionOk="0">
                  <a:moveTo>
                    <a:pt x="1" y="0"/>
                  </a:moveTo>
                  <a:lnTo>
                    <a:pt x="1" y="0"/>
                  </a:lnTo>
                  <a:cubicBezTo>
                    <a:pt x="151" y="300"/>
                    <a:pt x="376" y="637"/>
                    <a:pt x="588" y="862"/>
                  </a:cubicBezTo>
                  <a:cubicBezTo>
                    <a:pt x="438" y="537"/>
                    <a:pt x="226" y="2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 name="Google Shape;1660;p5"/>
            <p:cNvSpPr/>
            <p:nvPr/>
          </p:nvSpPr>
          <p:spPr>
            <a:xfrm>
              <a:off x="5595150" y="4073725"/>
              <a:ext cx="12200" cy="17200"/>
            </a:xfrm>
            <a:custGeom>
              <a:avLst/>
              <a:gdLst/>
              <a:ahLst/>
              <a:cxnLst/>
              <a:rect l="l" t="t" r="r" b="b"/>
              <a:pathLst>
                <a:path w="488" h="688" extrusionOk="0">
                  <a:moveTo>
                    <a:pt x="0" y="1"/>
                  </a:moveTo>
                  <a:cubicBezTo>
                    <a:pt x="113" y="250"/>
                    <a:pt x="313" y="500"/>
                    <a:pt x="488" y="688"/>
                  </a:cubicBezTo>
                  <a:cubicBezTo>
                    <a:pt x="363" y="438"/>
                    <a:pt x="188" y="20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 name="Google Shape;1661;p5"/>
            <p:cNvSpPr/>
            <p:nvPr/>
          </p:nvSpPr>
          <p:spPr>
            <a:xfrm>
              <a:off x="5587650" y="4080275"/>
              <a:ext cx="325" cy="650"/>
            </a:xfrm>
            <a:custGeom>
              <a:avLst/>
              <a:gdLst/>
              <a:ahLst/>
              <a:cxnLst/>
              <a:rect l="l" t="t" r="r" b="b"/>
              <a:pathLst>
                <a:path w="13" h="26" extrusionOk="0">
                  <a:moveTo>
                    <a:pt x="0" y="1"/>
                  </a:moveTo>
                  <a:cubicBezTo>
                    <a:pt x="0" y="13"/>
                    <a:pt x="13" y="26"/>
                    <a:pt x="13" y="26"/>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 name="Google Shape;1662;p5"/>
            <p:cNvSpPr/>
            <p:nvPr/>
          </p:nvSpPr>
          <p:spPr>
            <a:xfrm>
              <a:off x="5851325" y="4035925"/>
              <a:ext cx="18450" cy="40950"/>
            </a:xfrm>
            <a:custGeom>
              <a:avLst/>
              <a:gdLst/>
              <a:ahLst/>
              <a:cxnLst/>
              <a:rect l="l" t="t" r="r" b="b"/>
              <a:pathLst>
                <a:path w="738" h="1638" extrusionOk="0">
                  <a:moveTo>
                    <a:pt x="1" y="0"/>
                  </a:moveTo>
                  <a:lnTo>
                    <a:pt x="1" y="0"/>
                  </a:lnTo>
                  <a:cubicBezTo>
                    <a:pt x="288" y="575"/>
                    <a:pt x="413" y="1075"/>
                    <a:pt x="738" y="1637"/>
                  </a:cubicBezTo>
                  <a:cubicBezTo>
                    <a:pt x="625" y="1050"/>
                    <a:pt x="425" y="4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 name="Google Shape;1663;p5"/>
            <p:cNvSpPr/>
            <p:nvPr/>
          </p:nvSpPr>
          <p:spPr>
            <a:xfrm>
              <a:off x="5864450" y="4044350"/>
              <a:ext cx="12200" cy="25975"/>
            </a:xfrm>
            <a:custGeom>
              <a:avLst/>
              <a:gdLst/>
              <a:ahLst/>
              <a:cxnLst/>
              <a:rect l="l" t="t" r="r" b="b"/>
              <a:pathLst>
                <a:path w="488" h="1039" extrusionOk="0">
                  <a:moveTo>
                    <a:pt x="0" y="1"/>
                  </a:moveTo>
                  <a:lnTo>
                    <a:pt x="0" y="1"/>
                  </a:lnTo>
                  <a:cubicBezTo>
                    <a:pt x="113" y="351"/>
                    <a:pt x="288" y="763"/>
                    <a:pt x="488" y="1038"/>
                  </a:cubicBezTo>
                  <a:cubicBezTo>
                    <a:pt x="400" y="663"/>
                    <a:pt x="238" y="3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 name="Google Shape;1664;p5"/>
            <p:cNvSpPr/>
            <p:nvPr/>
          </p:nvSpPr>
          <p:spPr>
            <a:xfrm>
              <a:off x="5882575" y="4062475"/>
              <a:ext cx="1575" cy="4100"/>
            </a:xfrm>
            <a:custGeom>
              <a:avLst/>
              <a:gdLst/>
              <a:ahLst/>
              <a:cxnLst/>
              <a:rect l="l" t="t" r="r" b="b"/>
              <a:pathLst>
                <a:path w="63" h="164" extrusionOk="0">
                  <a:moveTo>
                    <a:pt x="0" y="1"/>
                  </a:moveTo>
                  <a:lnTo>
                    <a:pt x="0" y="1"/>
                  </a:lnTo>
                  <a:cubicBezTo>
                    <a:pt x="13" y="51"/>
                    <a:pt x="38" y="126"/>
                    <a:pt x="63" y="163"/>
                  </a:cubicBezTo>
                  <a:cubicBezTo>
                    <a:pt x="50" y="101"/>
                    <a:pt x="38"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 name="Google Shape;1665;p5"/>
            <p:cNvSpPr/>
            <p:nvPr/>
          </p:nvSpPr>
          <p:spPr>
            <a:xfrm>
              <a:off x="5801350" y="4172125"/>
              <a:ext cx="47500" cy="5350"/>
            </a:xfrm>
            <a:custGeom>
              <a:avLst/>
              <a:gdLst/>
              <a:ahLst/>
              <a:cxnLst/>
              <a:rect l="l" t="t" r="r" b="b"/>
              <a:pathLst>
                <a:path w="1900" h="214" extrusionOk="0">
                  <a:moveTo>
                    <a:pt x="1900" y="1"/>
                  </a:moveTo>
                  <a:cubicBezTo>
                    <a:pt x="1556" y="48"/>
                    <a:pt x="1213" y="59"/>
                    <a:pt x="872" y="59"/>
                  </a:cubicBezTo>
                  <a:cubicBezTo>
                    <a:pt x="580" y="59"/>
                    <a:pt x="288" y="51"/>
                    <a:pt x="0" y="51"/>
                  </a:cubicBezTo>
                  <a:cubicBezTo>
                    <a:pt x="293" y="155"/>
                    <a:pt x="618" y="214"/>
                    <a:pt x="939" y="214"/>
                  </a:cubicBezTo>
                  <a:cubicBezTo>
                    <a:pt x="1277" y="214"/>
                    <a:pt x="1611" y="148"/>
                    <a:pt x="19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 name="Google Shape;1666;p5"/>
            <p:cNvSpPr/>
            <p:nvPr/>
          </p:nvSpPr>
          <p:spPr>
            <a:xfrm>
              <a:off x="5817275" y="4182450"/>
              <a:ext cx="25325" cy="3700"/>
            </a:xfrm>
            <a:custGeom>
              <a:avLst/>
              <a:gdLst/>
              <a:ahLst/>
              <a:cxnLst/>
              <a:rect l="l" t="t" r="r" b="b"/>
              <a:pathLst>
                <a:path w="1013" h="148" extrusionOk="0">
                  <a:moveTo>
                    <a:pt x="1013" y="0"/>
                  </a:moveTo>
                  <a:lnTo>
                    <a:pt x="1013" y="0"/>
                  </a:lnTo>
                  <a:cubicBezTo>
                    <a:pt x="638" y="13"/>
                    <a:pt x="350" y="50"/>
                    <a:pt x="0" y="113"/>
                  </a:cubicBezTo>
                  <a:cubicBezTo>
                    <a:pt x="107" y="136"/>
                    <a:pt x="218" y="148"/>
                    <a:pt x="329" y="148"/>
                  </a:cubicBezTo>
                  <a:cubicBezTo>
                    <a:pt x="572" y="148"/>
                    <a:pt x="816" y="95"/>
                    <a:pt x="1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 name="Google Shape;1667;p5"/>
            <p:cNvSpPr/>
            <p:nvPr/>
          </p:nvSpPr>
          <p:spPr>
            <a:xfrm>
              <a:off x="5896950" y="4104025"/>
              <a:ext cx="5950" cy="27200"/>
            </a:xfrm>
            <a:custGeom>
              <a:avLst/>
              <a:gdLst/>
              <a:ahLst/>
              <a:cxnLst/>
              <a:rect l="l" t="t" r="r" b="b"/>
              <a:pathLst>
                <a:path w="238" h="1088" extrusionOk="0">
                  <a:moveTo>
                    <a:pt x="13" y="1"/>
                  </a:moveTo>
                  <a:lnTo>
                    <a:pt x="13" y="1"/>
                  </a:lnTo>
                  <a:cubicBezTo>
                    <a:pt x="0" y="363"/>
                    <a:pt x="75" y="725"/>
                    <a:pt x="63" y="1088"/>
                  </a:cubicBezTo>
                  <a:cubicBezTo>
                    <a:pt x="238" y="763"/>
                    <a:pt x="150" y="288"/>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 name="Google Shape;1668;p5"/>
            <p:cNvSpPr/>
            <p:nvPr/>
          </p:nvSpPr>
          <p:spPr>
            <a:xfrm>
              <a:off x="5906300" y="4112225"/>
              <a:ext cx="4725" cy="17750"/>
            </a:xfrm>
            <a:custGeom>
              <a:avLst/>
              <a:gdLst/>
              <a:ahLst/>
              <a:cxnLst/>
              <a:rect l="l" t="t" r="r" b="b"/>
              <a:pathLst>
                <a:path w="189" h="710" extrusionOk="0">
                  <a:moveTo>
                    <a:pt x="119" y="0"/>
                  </a:moveTo>
                  <a:cubicBezTo>
                    <a:pt x="116" y="0"/>
                    <a:pt x="113" y="13"/>
                    <a:pt x="113" y="48"/>
                  </a:cubicBezTo>
                  <a:cubicBezTo>
                    <a:pt x="101" y="198"/>
                    <a:pt x="88" y="298"/>
                    <a:pt x="76" y="410"/>
                  </a:cubicBezTo>
                  <a:cubicBezTo>
                    <a:pt x="76" y="472"/>
                    <a:pt x="63" y="622"/>
                    <a:pt x="1" y="710"/>
                  </a:cubicBezTo>
                  <a:cubicBezTo>
                    <a:pt x="151" y="572"/>
                    <a:pt x="188" y="348"/>
                    <a:pt x="151" y="160"/>
                  </a:cubicBezTo>
                  <a:cubicBezTo>
                    <a:pt x="151" y="122"/>
                    <a:pt x="130"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 name="Google Shape;1669;p5"/>
            <p:cNvSpPr/>
            <p:nvPr/>
          </p:nvSpPr>
          <p:spPr>
            <a:xfrm>
              <a:off x="5916000" y="4126525"/>
              <a:ext cx="2825" cy="5950"/>
            </a:xfrm>
            <a:custGeom>
              <a:avLst/>
              <a:gdLst/>
              <a:ahLst/>
              <a:cxnLst/>
              <a:rect l="l" t="t" r="r" b="b"/>
              <a:pathLst>
                <a:path w="113" h="238" extrusionOk="0">
                  <a:moveTo>
                    <a:pt x="100" y="0"/>
                  </a:moveTo>
                  <a:lnTo>
                    <a:pt x="100" y="0"/>
                  </a:lnTo>
                  <a:cubicBezTo>
                    <a:pt x="75" y="75"/>
                    <a:pt x="50" y="163"/>
                    <a:pt x="0" y="238"/>
                  </a:cubicBezTo>
                  <a:cubicBezTo>
                    <a:pt x="75" y="188"/>
                    <a:pt x="113" y="38"/>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 name="Google Shape;1670;p5"/>
            <p:cNvSpPr/>
            <p:nvPr/>
          </p:nvSpPr>
          <p:spPr>
            <a:xfrm>
              <a:off x="5905375" y="4063725"/>
              <a:ext cx="45025" cy="139675"/>
            </a:xfrm>
            <a:custGeom>
              <a:avLst/>
              <a:gdLst/>
              <a:ahLst/>
              <a:cxnLst/>
              <a:rect l="l" t="t" r="r" b="b"/>
              <a:pathLst>
                <a:path w="1801" h="5587" extrusionOk="0">
                  <a:moveTo>
                    <a:pt x="26" y="1"/>
                  </a:moveTo>
                  <a:lnTo>
                    <a:pt x="26" y="1"/>
                  </a:lnTo>
                  <a:cubicBezTo>
                    <a:pt x="288" y="276"/>
                    <a:pt x="600" y="900"/>
                    <a:pt x="675" y="1100"/>
                  </a:cubicBezTo>
                  <a:cubicBezTo>
                    <a:pt x="813" y="1438"/>
                    <a:pt x="938" y="1763"/>
                    <a:pt x="988" y="2113"/>
                  </a:cubicBezTo>
                  <a:cubicBezTo>
                    <a:pt x="988" y="2125"/>
                    <a:pt x="988" y="2125"/>
                    <a:pt x="988" y="2138"/>
                  </a:cubicBezTo>
                  <a:cubicBezTo>
                    <a:pt x="1038" y="2475"/>
                    <a:pt x="1038" y="3087"/>
                    <a:pt x="1013" y="3300"/>
                  </a:cubicBezTo>
                  <a:cubicBezTo>
                    <a:pt x="988" y="3550"/>
                    <a:pt x="775" y="4299"/>
                    <a:pt x="650" y="4512"/>
                  </a:cubicBezTo>
                  <a:cubicBezTo>
                    <a:pt x="463" y="4862"/>
                    <a:pt x="163" y="5299"/>
                    <a:pt x="1" y="5587"/>
                  </a:cubicBezTo>
                  <a:cubicBezTo>
                    <a:pt x="188" y="5424"/>
                    <a:pt x="363" y="5249"/>
                    <a:pt x="538" y="5087"/>
                  </a:cubicBezTo>
                  <a:cubicBezTo>
                    <a:pt x="1363" y="4349"/>
                    <a:pt x="1800" y="3162"/>
                    <a:pt x="1538" y="2063"/>
                  </a:cubicBezTo>
                  <a:cubicBezTo>
                    <a:pt x="1338" y="1225"/>
                    <a:pt x="713" y="525"/>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 name="Google Shape;1671;p5"/>
            <p:cNvSpPr/>
            <p:nvPr/>
          </p:nvSpPr>
          <p:spPr>
            <a:xfrm>
              <a:off x="5386750" y="3862225"/>
              <a:ext cx="101575" cy="115625"/>
            </a:xfrm>
            <a:custGeom>
              <a:avLst/>
              <a:gdLst/>
              <a:ahLst/>
              <a:cxnLst/>
              <a:rect l="l" t="t" r="r" b="b"/>
              <a:pathLst>
                <a:path w="4063" h="4625" extrusionOk="0">
                  <a:moveTo>
                    <a:pt x="3850" y="0"/>
                  </a:moveTo>
                  <a:cubicBezTo>
                    <a:pt x="1975" y="1000"/>
                    <a:pt x="413" y="2562"/>
                    <a:pt x="1" y="4624"/>
                  </a:cubicBezTo>
                  <a:cubicBezTo>
                    <a:pt x="663" y="2675"/>
                    <a:pt x="2288" y="1425"/>
                    <a:pt x="4062" y="463"/>
                  </a:cubicBezTo>
                  <a:cubicBezTo>
                    <a:pt x="3950" y="338"/>
                    <a:pt x="3875" y="175"/>
                    <a:pt x="3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 name="Google Shape;1672;p5"/>
            <p:cNvSpPr/>
            <p:nvPr/>
          </p:nvSpPr>
          <p:spPr>
            <a:xfrm>
              <a:off x="5422700" y="3877225"/>
              <a:ext cx="71550" cy="52500"/>
            </a:xfrm>
            <a:custGeom>
              <a:avLst/>
              <a:gdLst/>
              <a:ahLst/>
              <a:cxnLst/>
              <a:rect l="l" t="t" r="r" b="b"/>
              <a:pathLst>
                <a:path w="2862" h="2100" extrusionOk="0">
                  <a:moveTo>
                    <a:pt x="2737" y="0"/>
                  </a:moveTo>
                  <a:cubicBezTo>
                    <a:pt x="1637" y="400"/>
                    <a:pt x="662" y="1137"/>
                    <a:pt x="0" y="2100"/>
                  </a:cubicBezTo>
                  <a:cubicBezTo>
                    <a:pt x="800" y="1287"/>
                    <a:pt x="1825" y="675"/>
                    <a:pt x="2862" y="150"/>
                  </a:cubicBezTo>
                  <a:cubicBezTo>
                    <a:pt x="2824" y="100"/>
                    <a:pt x="2787" y="50"/>
                    <a:pt x="27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 name="Google Shape;1673;p5"/>
            <p:cNvSpPr/>
            <p:nvPr/>
          </p:nvSpPr>
          <p:spPr>
            <a:xfrm>
              <a:off x="5448925" y="3884400"/>
              <a:ext cx="51900" cy="31575"/>
            </a:xfrm>
            <a:custGeom>
              <a:avLst/>
              <a:gdLst/>
              <a:ahLst/>
              <a:cxnLst/>
              <a:rect l="l" t="t" r="r" b="b"/>
              <a:pathLst>
                <a:path w="2076" h="1263" extrusionOk="0">
                  <a:moveTo>
                    <a:pt x="1938" y="1"/>
                  </a:moveTo>
                  <a:cubicBezTo>
                    <a:pt x="1225" y="300"/>
                    <a:pt x="551" y="700"/>
                    <a:pt x="1" y="1263"/>
                  </a:cubicBezTo>
                  <a:cubicBezTo>
                    <a:pt x="663" y="850"/>
                    <a:pt x="1375" y="513"/>
                    <a:pt x="2075" y="175"/>
                  </a:cubicBezTo>
                  <a:cubicBezTo>
                    <a:pt x="2025" y="126"/>
                    <a:pt x="1988" y="63"/>
                    <a:pt x="1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 name="Google Shape;1674;p5"/>
            <p:cNvSpPr/>
            <p:nvPr/>
          </p:nvSpPr>
          <p:spPr>
            <a:xfrm>
              <a:off x="5474550" y="3893450"/>
              <a:ext cx="31575" cy="17225"/>
            </a:xfrm>
            <a:custGeom>
              <a:avLst/>
              <a:gdLst/>
              <a:ahLst/>
              <a:cxnLst/>
              <a:rect l="l" t="t" r="r" b="b"/>
              <a:pathLst>
                <a:path w="1263" h="689" extrusionOk="0">
                  <a:moveTo>
                    <a:pt x="1200" y="1"/>
                  </a:moveTo>
                  <a:cubicBezTo>
                    <a:pt x="763" y="151"/>
                    <a:pt x="350" y="376"/>
                    <a:pt x="1" y="688"/>
                  </a:cubicBezTo>
                  <a:cubicBezTo>
                    <a:pt x="413" y="463"/>
                    <a:pt x="838" y="288"/>
                    <a:pt x="1263" y="88"/>
                  </a:cubicBezTo>
                  <a:cubicBezTo>
                    <a:pt x="1238" y="51"/>
                    <a:pt x="1213" y="26"/>
                    <a:pt x="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 name="Google Shape;1675;p5"/>
            <p:cNvSpPr/>
            <p:nvPr/>
          </p:nvSpPr>
          <p:spPr>
            <a:xfrm>
              <a:off x="5491425" y="3902200"/>
              <a:ext cx="21575" cy="12225"/>
            </a:xfrm>
            <a:custGeom>
              <a:avLst/>
              <a:gdLst/>
              <a:ahLst/>
              <a:cxnLst/>
              <a:rect l="l" t="t" r="r" b="b"/>
              <a:pathLst>
                <a:path w="863" h="489" extrusionOk="0">
                  <a:moveTo>
                    <a:pt x="800" y="1"/>
                  </a:moveTo>
                  <a:cubicBezTo>
                    <a:pt x="513" y="126"/>
                    <a:pt x="238" y="276"/>
                    <a:pt x="0" y="488"/>
                  </a:cubicBezTo>
                  <a:cubicBezTo>
                    <a:pt x="288" y="351"/>
                    <a:pt x="575" y="226"/>
                    <a:pt x="863" y="88"/>
                  </a:cubicBezTo>
                  <a:cubicBezTo>
                    <a:pt x="838" y="63"/>
                    <a:pt x="813" y="38"/>
                    <a:pt x="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 name="Google Shape;1676;p5"/>
            <p:cNvSpPr/>
            <p:nvPr/>
          </p:nvSpPr>
          <p:spPr>
            <a:xfrm>
              <a:off x="5735100" y="3851600"/>
              <a:ext cx="271825" cy="133425"/>
            </a:xfrm>
            <a:custGeom>
              <a:avLst/>
              <a:gdLst/>
              <a:ahLst/>
              <a:cxnLst/>
              <a:rect l="l" t="t" r="r" b="b"/>
              <a:pathLst>
                <a:path w="10873" h="5337" extrusionOk="0">
                  <a:moveTo>
                    <a:pt x="1" y="0"/>
                  </a:moveTo>
                  <a:lnTo>
                    <a:pt x="1" y="0"/>
                  </a:lnTo>
                  <a:cubicBezTo>
                    <a:pt x="388" y="75"/>
                    <a:pt x="763" y="163"/>
                    <a:pt x="1150" y="250"/>
                  </a:cubicBezTo>
                  <a:cubicBezTo>
                    <a:pt x="2738" y="625"/>
                    <a:pt x="3950" y="1213"/>
                    <a:pt x="5412" y="1862"/>
                  </a:cubicBezTo>
                  <a:cubicBezTo>
                    <a:pt x="7424" y="2762"/>
                    <a:pt x="9273" y="3874"/>
                    <a:pt x="10873" y="5336"/>
                  </a:cubicBezTo>
                  <a:cubicBezTo>
                    <a:pt x="9598" y="3912"/>
                    <a:pt x="8149" y="2625"/>
                    <a:pt x="6437" y="1762"/>
                  </a:cubicBezTo>
                  <a:cubicBezTo>
                    <a:pt x="4687" y="913"/>
                    <a:pt x="2813" y="225"/>
                    <a:pt x="863" y="75"/>
                  </a:cubicBezTo>
                  <a:cubicBezTo>
                    <a:pt x="576" y="38"/>
                    <a:pt x="276" y="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 name="Google Shape;1677;p5"/>
            <p:cNvSpPr/>
            <p:nvPr/>
          </p:nvSpPr>
          <p:spPr>
            <a:xfrm>
              <a:off x="5798850" y="3881275"/>
              <a:ext cx="164650" cy="77200"/>
            </a:xfrm>
            <a:custGeom>
              <a:avLst/>
              <a:gdLst/>
              <a:ahLst/>
              <a:cxnLst/>
              <a:rect l="l" t="t" r="r" b="b"/>
              <a:pathLst>
                <a:path w="6586" h="3088" extrusionOk="0">
                  <a:moveTo>
                    <a:pt x="0" y="1"/>
                  </a:moveTo>
                  <a:lnTo>
                    <a:pt x="0" y="1"/>
                  </a:lnTo>
                  <a:cubicBezTo>
                    <a:pt x="138" y="38"/>
                    <a:pt x="275" y="88"/>
                    <a:pt x="413" y="126"/>
                  </a:cubicBezTo>
                  <a:cubicBezTo>
                    <a:pt x="1500" y="500"/>
                    <a:pt x="2462" y="963"/>
                    <a:pt x="3599" y="1525"/>
                  </a:cubicBezTo>
                  <a:cubicBezTo>
                    <a:pt x="4624" y="2000"/>
                    <a:pt x="5649" y="2475"/>
                    <a:pt x="6586" y="3087"/>
                  </a:cubicBezTo>
                  <a:cubicBezTo>
                    <a:pt x="4824" y="1550"/>
                    <a:pt x="2624" y="288"/>
                    <a:pt x="263" y="26"/>
                  </a:cubicBezTo>
                  <a:cubicBezTo>
                    <a:pt x="175" y="13"/>
                    <a:pt x="88"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 name="Google Shape;1678;p5"/>
            <p:cNvSpPr/>
            <p:nvPr/>
          </p:nvSpPr>
          <p:spPr>
            <a:xfrm>
              <a:off x="5824450" y="3902200"/>
              <a:ext cx="110000" cy="49075"/>
            </a:xfrm>
            <a:custGeom>
              <a:avLst/>
              <a:gdLst/>
              <a:ahLst/>
              <a:cxnLst/>
              <a:rect l="l" t="t" r="r" b="b"/>
              <a:pathLst>
                <a:path w="4400" h="1963" extrusionOk="0">
                  <a:moveTo>
                    <a:pt x="1" y="1"/>
                  </a:moveTo>
                  <a:cubicBezTo>
                    <a:pt x="101" y="26"/>
                    <a:pt x="188" y="51"/>
                    <a:pt x="276" y="76"/>
                  </a:cubicBezTo>
                  <a:cubicBezTo>
                    <a:pt x="1625" y="613"/>
                    <a:pt x="3050" y="1300"/>
                    <a:pt x="4400" y="1963"/>
                  </a:cubicBezTo>
                  <a:cubicBezTo>
                    <a:pt x="3163" y="1001"/>
                    <a:pt x="1700" y="188"/>
                    <a:pt x="113" y="13"/>
                  </a:cubicBezTo>
                  <a:cubicBezTo>
                    <a:pt x="76" y="1"/>
                    <a:pt x="3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 name="Google Shape;1679;p5"/>
            <p:cNvSpPr/>
            <p:nvPr/>
          </p:nvSpPr>
          <p:spPr>
            <a:xfrm>
              <a:off x="5844150" y="3920325"/>
              <a:ext cx="63125" cy="29075"/>
            </a:xfrm>
            <a:custGeom>
              <a:avLst/>
              <a:gdLst/>
              <a:ahLst/>
              <a:cxnLst/>
              <a:rect l="l" t="t" r="r" b="b"/>
              <a:pathLst>
                <a:path w="2525" h="1163" extrusionOk="0">
                  <a:moveTo>
                    <a:pt x="0" y="1"/>
                  </a:moveTo>
                  <a:lnTo>
                    <a:pt x="63" y="26"/>
                  </a:lnTo>
                  <a:cubicBezTo>
                    <a:pt x="525" y="226"/>
                    <a:pt x="975" y="501"/>
                    <a:pt x="1437" y="700"/>
                  </a:cubicBezTo>
                  <a:cubicBezTo>
                    <a:pt x="1837" y="875"/>
                    <a:pt x="2150" y="988"/>
                    <a:pt x="2524" y="1163"/>
                  </a:cubicBezTo>
                  <a:cubicBezTo>
                    <a:pt x="1787" y="650"/>
                    <a:pt x="975" y="201"/>
                    <a:pt x="88" y="13"/>
                  </a:cubicBezTo>
                  <a:cubicBezTo>
                    <a:pt x="50" y="1"/>
                    <a:pt x="25"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 name="Google Shape;1680;p5"/>
            <p:cNvSpPr/>
            <p:nvPr/>
          </p:nvSpPr>
          <p:spPr>
            <a:xfrm>
              <a:off x="5858200" y="3939700"/>
              <a:ext cx="36275" cy="17825"/>
            </a:xfrm>
            <a:custGeom>
              <a:avLst/>
              <a:gdLst/>
              <a:ahLst/>
              <a:cxnLst/>
              <a:rect l="l" t="t" r="r" b="b"/>
              <a:pathLst>
                <a:path w="1451" h="713" extrusionOk="0">
                  <a:moveTo>
                    <a:pt x="1" y="0"/>
                  </a:moveTo>
                  <a:lnTo>
                    <a:pt x="1" y="0"/>
                  </a:lnTo>
                  <a:cubicBezTo>
                    <a:pt x="463" y="288"/>
                    <a:pt x="950" y="513"/>
                    <a:pt x="1450" y="713"/>
                  </a:cubicBezTo>
                  <a:cubicBezTo>
                    <a:pt x="1000" y="413"/>
                    <a:pt x="500"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 name="Google Shape;1681;p5"/>
            <p:cNvSpPr/>
            <p:nvPr/>
          </p:nvSpPr>
          <p:spPr>
            <a:xfrm>
              <a:off x="5822900" y="3981250"/>
              <a:ext cx="120300" cy="84075"/>
            </a:xfrm>
            <a:custGeom>
              <a:avLst/>
              <a:gdLst/>
              <a:ahLst/>
              <a:cxnLst/>
              <a:rect l="l" t="t" r="r" b="b"/>
              <a:pathLst>
                <a:path w="4812" h="3363" extrusionOk="0">
                  <a:moveTo>
                    <a:pt x="0" y="0"/>
                  </a:moveTo>
                  <a:cubicBezTo>
                    <a:pt x="63" y="138"/>
                    <a:pt x="113" y="288"/>
                    <a:pt x="163" y="438"/>
                  </a:cubicBezTo>
                  <a:cubicBezTo>
                    <a:pt x="513" y="588"/>
                    <a:pt x="875" y="750"/>
                    <a:pt x="1300" y="950"/>
                  </a:cubicBezTo>
                  <a:cubicBezTo>
                    <a:pt x="2662" y="1550"/>
                    <a:pt x="3862" y="2250"/>
                    <a:pt x="4812" y="3362"/>
                  </a:cubicBezTo>
                  <a:cubicBezTo>
                    <a:pt x="3799" y="1563"/>
                    <a:pt x="1950" y="5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 name="Google Shape;1682;p5"/>
            <p:cNvSpPr/>
            <p:nvPr/>
          </p:nvSpPr>
          <p:spPr>
            <a:xfrm>
              <a:off x="5829450" y="3970325"/>
              <a:ext cx="85625" cy="46875"/>
            </a:xfrm>
            <a:custGeom>
              <a:avLst/>
              <a:gdLst/>
              <a:ahLst/>
              <a:cxnLst/>
              <a:rect l="l" t="t" r="r" b="b"/>
              <a:pathLst>
                <a:path w="3425" h="1875" extrusionOk="0">
                  <a:moveTo>
                    <a:pt x="1" y="0"/>
                  </a:moveTo>
                  <a:lnTo>
                    <a:pt x="1" y="0"/>
                  </a:lnTo>
                  <a:cubicBezTo>
                    <a:pt x="1138" y="637"/>
                    <a:pt x="2313" y="1200"/>
                    <a:pt x="3425" y="1875"/>
                  </a:cubicBezTo>
                  <a:cubicBezTo>
                    <a:pt x="2463" y="987"/>
                    <a:pt x="1263" y="3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 name="Google Shape;1683;p5"/>
            <p:cNvSpPr/>
            <p:nvPr/>
          </p:nvSpPr>
          <p:spPr>
            <a:xfrm>
              <a:off x="5855075" y="3969700"/>
              <a:ext cx="32825" cy="20000"/>
            </a:xfrm>
            <a:custGeom>
              <a:avLst/>
              <a:gdLst/>
              <a:ahLst/>
              <a:cxnLst/>
              <a:rect l="l" t="t" r="r" b="b"/>
              <a:pathLst>
                <a:path w="1313" h="800" extrusionOk="0">
                  <a:moveTo>
                    <a:pt x="1" y="0"/>
                  </a:moveTo>
                  <a:cubicBezTo>
                    <a:pt x="425" y="300"/>
                    <a:pt x="875" y="525"/>
                    <a:pt x="1313" y="800"/>
                  </a:cubicBezTo>
                  <a:cubicBezTo>
                    <a:pt x="963" y="413"/>
                    <a:pt x="475"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 name="Google Shape;1684;p5"/>
            <p:cNvSpPr/>
            <p:nvPr/>
          </p:nvSpPr>
          <p:spPr>
            <a:xfrm>
              <a:off x="5862575" y="3960325"/>
              <a:ext cx="18775" cy="11575"/>
            </a:xfrm>
            <a:custGeom>
              <a:avLst/>
              <a:gdLst/>
              <a:ahLst/>
              <a:cxnLst/>
              <a:rect l="l" t="t" r="r" b="b"/>
              <a:pathLst>
                <a:path w="751" h="463" extrusionOk="0">
                  <a:moveTo>
                    <a:pt x="0" y="0"/>
                  </a:moveTo>
                  <a:cubicBezTo>
                    <a:pt x="225" y="188"/>
                    <a:pt x="488" y="313"/>
                    <a:pt x="750" y="463"/>
                  </a:cubicBezTo>
                  <a:cubicBezTo>
                    <a:pt x="550" y="250"/>
                    <a:pt x="250" y="1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 name="Google Shape;1685;p5"/>
            <p:cNvSpPr/>
            <p:nvPr/>
          </p:nvSpPr>
          <p:spPr>
            <a:xfrm>
              <a:off x="6044400" y="4056225"/>
              <a:ext cx="11575" cy="69375"/>
            </a:xfrm>
            <a:custGeom>
              <a:avLst/>
              <a:gdLst/>
              <a:ahLst/>
              <a:cxnLst/>
              <a:rect l="l" t="t" r="r" b="b"/>
              <a:pathLst>
                <a:path w="463" h="2775" extrusionOk="0">
                  <a:moveTo>
                    <a:pt x="313" y="1"/>
                  </a:moveTo>
                  <a:lnTo>
                    <a:pt x="313" y="1"/>
                  </a:lnTo>
                  <a:cubicBezTo>
                    <a:pt x="350" y="1050"/>
                    <a:pt x="200" y="1675"/>
                    <a:pt x="13" y="2712"/>
                  </a:cubicBezTo>
                  <a:cubicBezTo>
                    <a:pt x="1" y="2737"/>
                    <a:pt x="1" y="2750"/>
                    <a:pt x="1" y="2775"/>
                  </a:cubicBezTo>
                  <a:cubicBezTo>
                    <a:pt x="151" y="2413"/>
                    <a:pt x="275" y="2050"/>
                    <a:pt x="363" y="1663"/>
                  </a:cubicBezTo>
                  <a:cubicBezTo>
                    <a:pt x="463" y="1113"/>
                    <a:pt x="463" y="538"/>
                    <a:pt x="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 name="Google Shape;1686;p5"/>
            <p:cNvSpPr/>
            <p:nvPr/>
          </p:nvSpPr>
          <p:spPr>
            <a:xfrm>
              <a:off x="6042850" y="4072800"/>
              <a:ext cx="2825" cy="22200"/>
            </a:xfrm>
            <a:custGeom>
              <a:avLst/>
              <a:gdLst/>
              <a:ahLst/>
              <a:cxnLst/>
              <a:rect l="l" t="t" r="r" b="b"/>
              <a:pathLst>
                <a:path w="113" h="888" extrusionOk="0">
                  <a:moveTo>
                    <a:pt x="38" y="0"/>
                  </a:moveTo>
                  <a:cubicBezTo>
                    <a:pt x="38" y="287"/>
                    <a:pt x="0" y="612"/>
                    <a:pt x="13" y="887"/>
                  </a:cubicBezTo>
                  <a:cubicBezTo>
                    <a:pt x="88" y="600"/>
                    <a:pt x="113" y="287"/>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 name="Google Shape;1687;p5"/>
            <p:cNvSpPr/>
            <p:nvPr/>
          </p:nvSpPr>
          <p:spPr>
            <a:xfrm>
              <a:off x="6032525" y="4076225"/>
              <a:ext cx="2225" cy="16900"/>
            </a:xfrm>
            <a:custGeom>
              <a:avLst/>
              <a:gdLst/>
              <a:ahLst/>
              <a:cxnLst/>
              <a:rect l="l" t="t" r="r" b="b"/>
              <a:pathLst>
                <a:path w="89" h="676" extrusionOk="0">
                  <a:moveTo>
                    <a:pt x="76" y="0"/>
                  </a:moveTo>
                  <a:lnTo>
                    <a:pt x="76" y="0"/>
                  </a:lnTo>
                  <a:cubicBezTo>
                    <a:pt x="26" y="213"/>
                    <a:pt x="1" y="463"/>
                    <a:pt x="1" y="675"/>
                  </a:cubicBezTo>
                  <a:cubicBezTo>
                    <a:pt x="63" y="450"/>
                    <a:pt x="88" y="225"/>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 name="Google Shape;1688;p5"/>
            <p:cNvSpPr/>
            <p:nvPr/>
          </p:nvSpPr>
          <p:spPr>
            <a:xfrm>
              <a:off x="5391125" y="4019375"/>
              <a:ext cx="27525" cy="60300"/>
            </a:xfrm>
            <a:custGeom>
              <a:avLst/>
              <a:gdLst/>
              <a:ahLst/>
              <a:cxnLst/>
              <a:rect l="l" t="t" r="r" b="b"/>
              <a:pathLst>
                <a:path w="1101" h="2412" extrusionOk="0">
                  <a:moveTo>
                    <a:pt x="1" y="0"/>
                  </a:moveTo>
                  <a:lnTo>
                    <a:pt x="1" y="0"/>
                  </a:lnTo>
                  <a:cubicBezTo>
                    <a:pt x="126" y="887"/>
                    <a:pt x="538" y="1762"/>
                    <a:pt x="1101" y="2412"/>
                  </a:cubicBezTo>
                  <a:cubicBezTo>
                    <a:pt x="651" y="1612"/>
                    <a:pt x="288" y="83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 name="Google Shape;1689;p5"/>
            <p:cNvSpPr/>
            <p:nvPr/>
          </p:nvSpPr>
          <p:spPr>
            <a:xfrm>
              <a:off x="5403000" y="4036225"/>
              <a:ext cx="11900" cy="25975"/>
            </a:xfrm>
            <a:custGeom>
              <a:avLst/>
              <a:gdLst/>
              <a:ahLst/>
              <a:cxnLst/>
              <a:rect l="l" t="t" r="r" b="b"/>
              <a:pathLst>
                <a:path w="476" h="1039" extrusionOk="0">
                  <a:moveTo>
                    <a:pt x="1" y="1"/>
                  </a:moveTo>
                  <a:cubicBezTo>
                    <a:pt x="63" y="351"/>
                    <a:pt x="301" y="826"/>
                    <a:pt x="476" y="1038"/>
                  </a:cubicBezTo>
                  <a:cubicBezTo>
                    <a:pt x="338" y="688"/>
                    <a:pt x="163" y="3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 name="Google Shape;1690;p5"/>
            <p:cNvSpPr/>
            <p:nvPr/>
          </p:nvSpPr>
          <p:spPr>
            <a:xfrm>
              <a:off x="5416125" y="4041225"/>
              <a:ext cx="3775" cy="9100"/>
            </a:xfrm>
            <a:custGeom>
              <a:avLst/>
              <a:gdLst/>
              <a:ahLst/>
              <a:cxnLst/>
              <a:rect l="l" t="t" r="r" b="b"/>
              <a:pathLst>
                <a:path w="151" h="364" extrusionOk="0">
                  <a:moveTo>
                    <a:pt x="1" y="1"/>
                  </a:moveTo>
                  <a:lnTo>
                    <a:pt x="1" y="1"/>
                  </a:lnTo>
                  <a:cubicBezTo>
                    <a:pt x="26" y="126"/>
                    <a:pt x="76" y="263"/>
                    <a:pt x="151" y="363"/>
                  </a:cubicBezTo>
                  <a:cubicBezTo>
                    <a:pt x="101" y="238"/>
                    <a:pt x="51"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 name="Google Shape;1691;p5"/>
            <p:cNvSpPr/>
            <p:nvPr/>
          </p:nvSpPr>
          <p:spPr>
            <a:xfrm>
              <a:off x="5467375" y="3965000"/>
              <a:ext cx="61875" cy="53150"/>
            </a:xfrm>
            <a:custGeom>
              <a:avLst/>
              <a:gdLst/>
              <a:ahLst/>
              <a:cxnLst/>
              <a:rect l="l" t="t" r="r" b="b"/>
              <a:pathLst>
                <a:path w="2475" h="2126" extrusionOk="0">
                  <a:moveTo>
                    <a:pt x="2474" y="1"/>
                  </a:moveTo>
                  <a:lnTo>
                    <a:pt x="2474" y="1"/>
                  </a:lnTo>
                  <a:cubicBezTo>
                    <a:pt x="1962" y="263"/>
                    <a:pt x="1450" y="551"/>
                    <a:pt x="1012" y="925"/>
                  </a:cubicBezTo>
                  <a:cubicBezTo>
                    <a:pt x="637" y="1225"/>
                    <a:pt x="138" y="1838"/>
                    <a:pt x="0" y="2125"/>
                  </a:cubicBezTo>
                  <a:cubicBezTo>
                    <a:pt x="775" y="1263"/>
                    <a:pt x="1637" y="638"/>
                    <a:pt x="2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 name="Google Shape;1692;p5"/>
            <p:cNvSpPr/>
            <p:nvPr/>
          </p:nvSpPr>
          <p:spPr>
            <a:xfrm>
              <a:off x="5473925" y="3966575"/>
              <a:ext cx="37525" cy="32825"/>
            </a:xfrm>
            <a:custGeom>
              <a:avLst/>
              <a:gdLst/>
              <a:ahLst/>
              <a:cxnLst/>
              <a:rect l="l" t="t" r="r" b="b"/>
              <a:pathLst>
                <a:path w="1501" h="1313" extrusionOk="0">
                  <a:moveTo>
                    <a:pt x="1488" y="0"/>
                  </a:moveTo>
                  <a:cubicBezTo>
                    <a:pt x="1238" y="125"/>
                    <a:pt x="988" y="250"/>
                    <a:pt x="775" y="425"/>
                  </a:cubicBezTo>
                  <a:cubicBezTo>
                    <a:pt x="463" y="662"/>
                    <a:pt x="213" y="975"/>
                    <a:pt x="1" y="1312"/>
                  </a:cubicBezTo>
                  <a:cubicBezTo>
                    <a:pt x="450" y="825"/>
                    <a:pt x="950" y="388"/>
                    <a:pt x="1450" y="38"/>
                  </a:cubicBezTo>
                  <a:cubicBezTo>
                    <a:pt x="1463" y="25"/>
                    <a:pt x="1500" y="0"/>
                    <a:pt x="1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 name="Google Shape;1693;p5"/>
            <p:cNvSpPr/>
            <p:nvPr/>
          </p:nvSpPr>
          <p:spPr>
            <a:xfrm>
              <a:off x="5476750" y="3968450"/>
              <a:ext cx="20625" cy="13750"/>
            </a:xfrm>
            <a:custGeom>
              <a:avLst/>
              <a:gdLst/>
              <a:ahLst/>
              <a:cxnLst/>
              <a:rect l="l" t="t" r="r" b="b"/>
              <a:pathLst>
                <a:path w="825" h="550" extrusionOk="0">
                  <a:moveTo>
                    <a:pt x="825" y="0"/>
                  </a:moveTo>
                  <a:lnTo>
                    <a:pt x="825" y="0"/>
                  </a:lnTo>
                  <a:cubicBezTo>
                    <a:pt x="500" y="75"/>
                    <a:pt x="187" y="325"/>
                    <a:pt x="0" y="550"/>
                  </a:cubicBezTo>
                  <a:cubicBezTo>
                    <a:pt x="275" y="375"/>
                    <a:pt x="537" y="163"/>
                    <a:pt x="8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 name="Google Shape;1694;p5"/>
            <p:cNvSpPr/>
            <p:nvPr/>
          </p:nvSpPr>
          <p:spPr>
            <a:xfrm>
              <a:off x="5739475" y="3876275"/>
              <a:ext cx="98125" cy="172175"/>
            </a:xfrm>
            <a:custGeom>
              <a:avLst/>
              <a:gdLst/>
              <a:ahLst/>
              <a:cxnLst/>
              <a:rect l="l" t="t" r="r" b="b"/>
              <a:pathLst>
                <a:path w="3925" h="6887" extrusionOk="0">
                  <a:moveTo>
                    <a:pt x="1" y="1"/>
                  </a:moveTo>
                  <a:lnTo>
                    <a:pt x="1" y="1"/>
                  </a:lnTo>
                  <a:cubicBezTo>
                    <a:pt x="1588" y="1863"/>
                    <a:pt x="2550" y="3950"/>
                    <a:pt x="3625" y="6211"/>
                  </a:cubicBezTo>
                  <a:cubicBezTo>
                    <a:pt x="3725" y="6424"/>
                    <a:pt x="3837" y="6686"/>
                    <a:pt x="3925" y="6886"/>
                  </a:cubicBezTo>
                  <a:cubicBezTo>
                    <a:pt x="3875" y="6699"/>
                    <a:pt x="3825" y="6511"/>
                    <a:pt x="3775" y="6311"/>
                  </a:cubicBezTo>
                  <a:cubicBezTo>
                    <a:pt x="3462" y="5112"/>
                    <a:pt x="3062" y="3912"/>
                    <a:pt x="2463" y="2825"/>
                  </a:cubicBezTo>
                  <a:cubicBezTo>
                    <a:pt x="1813" y="1738"/>
                    <a:pt x="926" y="8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 name="Google Shape;1695;p5"/>
            <p:cNvSpPr/>
            <p:nvPr/>
          </p:nvSpPr>
          <p:spPr>
            <a:xfrm>
              <a:off x="5805725" y="4027175"/>
              <a:ext cx="21250" cy="91575"/>
            </a:xfrm>
            <a:custGeom>
              <a:avLst/>
              <a:gdLst/>
              <a:ahLst/>
              <a:cxnLst/>
              <a:rect l="l" t="t" r="r" b="b"/>
              <a:pathLst>
                <a:path w="850" h="3663" extrusionOk="0">
                  <a:moveTo>
                    <a:pt x="0" y="1"/>
                  </a:moveTo>
                  <a:lnTo>
                    <a:pt x="0" y="1"/>
                  </a:lnTo>
                  <a:cubicBezTo>
                    <a:pt x="225" y="1250"/>
                    <a:pt x="337" y="2300"/>
                    <a:pt x="425" y="3575"/>
                  </a:cubicBezTo>
                  <a:cubicBezTo>
                    <a:pt x="456" y="3569"/>
                    <a:pt x="487" y="3566"/>
                    <a:pt x="518" y="3566"/>
                  </a:cubicBezTo>
                  <a:cubicBezTo>
                    <a:pt x="562" y="3566"/>
                    <a:pt x="606" y="3572"/>
                    <a:pt x="650" y="3587"/>
                  </a:cubicBezTo>
                  <a:lnTo>
                    <a:pt x="687" y="3587"/>
                  </a:lnTo>
                  <a:cubicBezTo>
                    <a:pt x="737" y="3612"/>
                    <a:pt x="800" y="3637"/>
                    <a:pt x="850" y="3662"/>
                  </a:cubicBezTo>
                  <a:cubicBezTo>
                    <a:pt x="825" y="2400"/>
                    <a:pt x="387" y="11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 name="Google Shape;1696;p5"/>
            <p:cNvSpPr/>
            <p:nvPr/>
          </p:nvSpPr>
          <p:spPr>
            <a:xfrm>
              <a:off x="5632625" y="3968750"/>
              <a:ext cx="17225" cy="50650"/>
            </a:xfrm>
            <a:custGeom>
              <a:avLst/>
              <a:gdLst/>
              <a:ahLst/>
              <a:cxnLst/>
              <a:rect l="l" t="t" r="r" b="b"/>
              <a:pathLst>
                <a:path w="689" h="2026" extrusionOk="0">
                  <a:moveTo>
                    <a:pt x="176" y="1"/>
                  </a:moveTo>
                  <a:lnTo>
                    <a:pt x="176" y="1"/>
                  </a:lnTo>
                  <a:cubicBezTo>
                    <a:pt x="1" y="650"/>
                    <a:pt x="38" y="1388"/>
                    <a:pt x="538" y="1888"/>
                  </a:cubicBezTo>
                  <a:cubicBezTo>
                    <a:pt x="588" y="1938"/>
                    <a:pt x="651" y="1988"/>
                    <a:pt x="688" y="2025"/>
                  </a:cubicBezTo>
                  <a:cubicBezTo>
                    <a:pt x="638" y="1938"/>
                    <a:pt x="588" y="1863"/>
                    <a:pt x="538" y="1775"/>
                  </a:cubicBezTo>
                  <a:cubicBezTo>
                    <a:pt x="238" y="1250"/>
                    <a:pt x="151" y="675"/>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 name="Google Shape;1697;p5"/>
            <p:cNvSpPr/>
            <p:nvPr/>
          </p:nvSpPr>
          <p:spPr>
            <a:xfrm>
              <a:off x="5632000" y="3982800"/>
              <a:ext cx="8475" cy="33150"/>
            </a:xfrm>
            <a:custGeom>
              <a:avLst/>
              <a:gdLst/>
              <a:ahLst/>
              <a:cxnLst/>
              <a:rect l="l" t="t" r="r" b="b"/>
              <a:pathLst>
                <a:path w="339" h="1326" extrusionOk="0">
                  <a:moveTo>
                    <a:pt x="38" y="1"/>
                  </a:moveTo>
                  <a:cubicBezTo>
                    <a:pt x="1" y="463"/>
                    <a:pt x="76" y="976"/>
                    <a:pt x="338" y="1326"/>
                  </a:cubicBezTo>
                  <a:cubicBezTo>
                    <a:pt x="201" y="901"/>
                    <a:pt x="126" y="45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 name="Google Shape;1698;p5"/>
            <p:cNvSpPr/>
            <p:nvPr/>
          </p:nvSpPr>
          <p:spPr>
            <a:xfrm>
              <a:off x="5632325" y="4002800"/>
              <a:ext cx="2825" cy="10650"/>
            </a:xfrm>
            <a:custGeom>
              <a:avLst/>
              <a:gdLst/>
              <a:ahLst/>
              <a:cxnLst/>
              <a:rect l="l" t="t" r="r" b="b"/>
              <a:pathLst>
                <a:path w="113" h="426" extrusionOk="0">
                  <a:moveTo>
                    <a:pt x="0" y="1"/>
                  </a:moveTo>
                  <a:lnTo>
                    <a:pt x="0" y="1"/>
                  </a:lnTo>
                  <a:cubicBezTo>
                    <a:pt x="13" y="138"/>
                    <a:pt x="50" y="301"/>
                    <a:pt x="113" y="426"/>
                  </a:cubicBezTo>
                  <a:cubicBezTo>
                    <a:pt x="75" y="276"/>
                    <a:pt x="50" y="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 name="Google Shape;1699;p5"/>
            <p:cNvSpPr/>
            <p:nvPr/>
          </p:nvSpPr>
          <p:spPr>
            <a:xfrm>
              <a:off x="5630750" y="3897825"/>
              <a:ext cx="6275" cy="40325"/>
            </a:xfrm>
            <a:custGeom>
              <a:avLst/>
              <a:gdLst/>
              <a:ahLst/>
              <a:cxnLst/>
              <a:rect l="l" t="t" r="r" b="b"/>
              <a:pathLst>
                <a:path w="251" h="1613" extrusionOk="0">
                  <a:moveTo>
                    <a:pt x="76" y="1"/>
                  </a:moveTo>
                  <a:cubicBezTo>
                    <a:pt x="26" y="313"/>
                    <a:pt x="1" y="638"/>
                    <a:pt x="76" y="951"/>
                  </a:cubicBezTo>
                  <a:cubicBezTo>
                    <a:pt x="126" y="1176"/>
                    <a:pt x="188" y="1401"/>
                    <a:pt x="251" y="1613"/>
                  </a:cubicBezTo>
                  <a:cubicBezTo>
                    <a:pt x="251" y="1600"/>
                    <a:pt x="251" y="1575"/>
                    <a:pt x="251" y="1563"/>
                  </a:cubicBezTo>
                  <a:cubicBezTo>
                    <a:pt x="251" y="938"/>
                    <a:pt x="126" y="60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 name="Google Shape;1700;p5"/>
            <p:cNvSpPr/>
            <p:nvPr/>
          </p:nvSpPr>
          <p:spPr>
            <a:xfrm>
              <a:off x="5629200" y="3906275"/>
              <a:ext cx="3450" cy="23450"/>
            </a:xfrm>
            <a:custGeom>
              <a:avLst/>
              <a:gdLst/>
              <a:ahLst/>
              <a:cxnLst/>
              <a:rect l="l" t="t" r="r" b="b"/>
              <a:pathLst>
                <a:path w="138" h="938" extrusionOk="0">
                  <a:moveTo>
                    <a:pt x="13" y="0"/>
                  </a:moveTo>
                  <a:lnTo>
                    <a:pt x="13" y="0"/>
                  </a:lnTo>
                  <a:cubicBezTo>
                    <a:pt x="0" y="300"/>
                    <a:pt x="38" y="675"/>
                    <a:pt x="125" y="938"/>
                  </a:cubicBezTo>
                  <a:cubicBezTo>
                    <a:pt x="138" y="613"/>
                    <a:pt x="88" y="313"/>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 name="Google Shape;1701;p5"/>
            <p:cNvSpPr/>
            <p:nvPr/>
          </p:nvSpPr>
          <p:spPr>
            <a:xfrm>
              <a:off x="5627625" y="3913150"/>
              <a:ext cx="1900" cy="13775"/>
            </a:xfrm>
            <a:custGeom>
              <a:avLst/>
              <a:gdLst/>
              <a:ahLst/>
              <a:cxnLst/>
              <a:rect l="l" t="t" r="r" b="b"/>
              <a:pathLst>
                <a:path w="76" h="551" extrusionOk="0">
                  <a:moveTo>
                    <a:pt x="13" y="0"/>
                  </a:moveTo>
                  <a:lnTo>
                    <a:pt x="13" y="0"/>
                  </a:lnTo>
                  <a:cubicBezTo>
                    <a:pt x="1" y="188"/>
                    <a:pt x="26" y="388"/>
                    <a:pt x="76" y="550"/>
                  </a:cubicBezTo>
                  <a:cubicBezTo>
                    <a:pt x="76" y="350"/>
                    <a:pt x="51" y="188"/>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 name="Google Shape;1702;p5"/>
            <p:cNvSpPr/>
            <p:nvPr/>
          </p:nvSpPr>
          <p:spPr>
            <a:xfrm>
              <a:off x="5771975" y="4005300"/>
              <a:ext cx="19075" cy="65025"/>
            </a:xfrm>
            <a:custGeom>
              <a:avLst/>
              <a:gdLst/>
              <a:ahLst/>
              <a:cxnLst/>
              <a:rect l="l" t="t" r="r" b="b"/>
              <a:pathLst>
                <a:path w="763" h="2601" extrusionOk="0">
                  <a:moveTo>
                    <a:pt x="0" y="1"/>
                  </a:moveTo>
                  <a:cubicBezTo>
                    <a:pt x="125" y="438"/>
                    <a:pt x="175" y="888"/>
                    <a:pt x="275" y="1338"/>
                  </a:cubicBezTo>
                  <a:cubicBezTo>
                    <a:pt x="375" y="1800"/>
                    <a:pt x="450" y="2100"/>
                    <a:pt x="425" y="2600"/>
                  </a:cubicBezTo>
                  <a:cubicBezTo>
                    <a:pt x="763" y="1725"/>
                    <a:pt x="363" y="8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 name="Google Shape;1703;p5"/>
            <p:cNvSpPr/>
            <p:nvPr/>
          </p:nvSpPr>
          <p:spPr>
            <a:xfrm>
              <a:off x="5771350" y="4018750"/>
              <a:ext cx="8450" cy="40950"/>
            </a:xfrm>
            <a:custGeom>
              <a:avLst/>
              <a:gdLst/>
              <a:ahLst/>
              <a:cxnLst/>
              <a:rect l="l" t="t" r="r" b="b"/>
              <a:pathLst>
                <a:path w="338" h="1638" extrusionOk="0">
                  <a:moveTo>
                    <a:pt x="0" y="0"/>
                  </a:moveTo>
                  <a:lnTo>
                    <a:pt x="0" y="0"/>
                  </a:lnTo>
                  <a:cubicBezTo>
                    <a:pt x="75" y="537"/>
                    <a:pt x="175" y="1137"/>
                    <a:pt x="313" y="1637"/>
                  </a:cubicBezTo>
                  <a:cubicBezTo>
                    <a:pt x="338" y="1075"/>
                    <a:pt x="200" y="5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 name="Google Shape;1704;p5"/>
            <p:cNvSpPr/>
            <p:nvPr/>
          </p:nvSpPr>
          <p:spPr>
            <a:xfrm>
              <a:off x="5769775" y="4032475"/>
              <a:ext cx="5350" cy="24400"/>
            </a:xfrm>
            <a:custGeom>
              <a:avLst/>
              <a:gdLst/>
              <a:ahLst/>
              <a:cxnLst/>
              <a:rect l="l" t="t" r="r" b="b"/>
              <a:pathLst>
                <a:path w="214" h="976" extrusionOk="0">
                  <a:moveTo>
                    <a:pt x="1" y="1"/>
                  </a:moveTo>
                  <a:lnTo>
                    <a:pt x="1" y="1"/>
                  </a:lnTo>
                  <a:cubicBezTo>
                    <a:pt x="63" y="313"/>
                    <a:pt x="113" y="688"/>
                    <a:pt x="213" y="976"/>
                  </a:cubicBezTo>
                  <a:cubicBezTo>
                    <a:pt x="213" y="638"/>
                    <a:pt x="151" y="3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 name="Google Shape;1705;p5"/>
            <p:cNvSpPr/>
            <p:nvPr/>
          </p:nvSpPr>
          <p:spPr>
            <a:xfrm>
              <a:off x="5735725" y="3985625"/>
              <a:ext cx="12525" cy="65325"/>
            </a:xfrm>
            <a:custGeom>
              <a:avLst/>
              <a:gdLst/>
              <a:ahLst/>
              <a:cxnLst/>
              <a:rect l="l" t="t" r="r" b="b"/>
              <a:pathLst>
                <a:path w="501" h="2613" extrusionOk="0">
                  <a:moveTo>
                    <a:pt x="501" y="0"/>
                  </a:moveTo>
                  <a:cubicBezTo>
                    <a:pt x="288" y="138"/>
                    <a:pt x="213" y="413"/>
                    <a:pt x="151" y="638"/>
                  </a:cubicBezTo>
                  <a:cubicBezTo>
                    <a:pt x="1" y="1288"/>
                    <a:pt x="138" y="1950"/>
                    <a:pt x="338" y="2562"/>
                  </a:cubicBezTo>
                  <a:cubicBezTo>
                    <a:pt x="338" y="2587"/>
                    <a:pt x="351" y="2600"/>
                    <a:pt x="351" y="2612"/>
                  </a:cubicBezTo>
                  <a:cubicBezTo>
                    <a:pt x="351" y="2475"/>
                    <a:pt x="351" y="2337"/>
                    <a:pt x="338" y="2187"/>
                  </a:cubicBezTo>
                  <a:cubicBezTo>
                    <a:pt x="326" y="1712"/>
                    <a:pt x="326" y="1225"/>
                    <a:pt x="326" y="750"/>
                  </a:cubicBezTo>
                  <a:cubicBezTo>
                    <a:pt x="326" y="575"/>
                    <a:pt x="338" y="488"/>
                    <a:pt x="351" y="388"/>
                  </a:cubicBezTo>
                  <a:cubicBezTo>
                    <a:pt x="376" y="250"/>
                    <a:pt x="401" y="10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 name="Google Shape;1706;p5"/>
            <p:cNvSpPr/>
            <p:nvPr/>
          </p:nvSpPr>
          <p:spPr>
            <a:xfrm>
              <a:off x="5744475" y="3995000"/>
              <a:ext cx="4400" cy="42825"/>
            </a:xfrm>
            <a:custGeom>
              <a:avLst/>
              <a:gdLst/>
              <a:ahLst/>
              <a:cxnLst/>
              <a:rect l="l" t="t" r="r" b="b"/>
              <a:pathLst>
                <a:path w="176" h="1713" extrusionOk="0">
                  <a:moveTo>
                    <a:pt x="113" y="0"/>
                  </a:moveTo>
                  <a:cubicBezTo>
                    <a:pt x="1" y="563"/>
                    <a:pt x="1" y="1163"/>
                    <a:pt x="138" y="1712"/>
                  </a:cubicBezTo>
                  <a:cubicBezTo>
                    <a:pt x="176" y="1150"/>
                    <a:pt x="151" y="575"/>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 name="Google Shape;1707;p5"/>
            <p:cNvSpPr/>
            <p:nvPr/>
          </p:nvSpPr>
          <p:spPr>
            <a:xfrm>
              <a:off x="5749475" y="4005300"/>
              <a:ext cx="3150" cy="25950"/>
            </a:xfrm>
            <a:custGeom>
              <a:avLst/>
              <a:gdLst/>
              <a:ahLst/>
              <a:cxnLst/>
              <a:rect l="l" t="t" r="r" b="b"/>
              <a:pathLst>
                <a:path w="126" h="1038" extrusionOk="0">
                  <a:moveTo>
                    <a:pt x="63" y="1"/>
                  </a:moveTo>
                  <a:lnTo>
                    <a:pt x="63" y="1"/>
                  </a:lnTo>
                  <a:cubicBezTo>
                    <a:pt x="1" y="351"/>
                    <a:pt x="13" y="701"/>
                    <a:pt x="88" y="1038"/>
                  </a:cubicBezTo>
                  <a:cubicBezTo>
                    <a:pt x="126" y="688"/>
                    <a:pt x="101" y="35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 name="Google Shape;1708;p5"/>
            <p:cNvSpPr/>
            <p:nvPr/>
          </p:nvSpPr>
          <p:spPr>
            <a:xfrm>
              <a:off x="5674175" y="4033100"/>
              <a:ext cx="41900" cy="31275"/>
            </a:xfrm>
            <a:custGeom>
              <a:avLst/>
              <a:gdLst/>
              <a:ahLst/>
              <a:cxnLst/>
              <a:rect l="l" t="t" r="r" b="b"/>
              <a:pathLst>
                <a:path w="1676" h="1251" extrusionOk="0">
                  <a:moveTo>
                    <a:pt x="1" y="1"/>
                  </a:moveTo>
                  <a:cubicBezTo>
                    <a:pt x="363" y="651"/>
                    <a:pt x="988" y="1026"/>
                    <a:pt x="1675" y="1251"/>
                  </a:cubicBezTo>
                  <a:cubicBezTo>
                    <a:pt x="1026" y="776"/>
                    <a:pt x="513" y="4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 name="Google Shape;1709;p5"/>
            <p:cNvSpPr/>
            <p:nvPr/>
          </p:nvSpPr>
          <p:spPr>
            <a:xfrm>
              <a:off x="5673200" y="4024650"/>
              <a:ext cx="37250" cy="29100"/>
            </a:xfrm>
            <a:custGeom>
              <a:avLst/>
              <a:gdLst/>
              <a:ahLst/>
              <a:cxnLst/>
              <a:rect l="l" t="t" r="r" b="b"/>
              <a:pathLst>
                <a:path w="1490" h="1164" extrusionOk="0">
                  <a:moveTo>
                    <a:pt x="7" y="1"/>
                  </a:moveTo>
                  <a:cubicBezTo>
                    <a:pt x="0" y="1"/>
                    <a:pt x="29" y="32"/>
                    <a:pt x="52" y="64"/>
                  </a:cubicBezTo>
                  <a:cubicBezTo>
                    <a:pt x="402" y="576"/>
                    <a:pt x="902" y="976"/>
                    <a:pt x="1490" y="1164"/>
                  </a:cubicBezTo>
                  <a:cubicBezTo>
                    <a:pt x="965" y="789"/>
                    <a:pt x="540" y="401"/>
                    <a:pt x="65" y="39"/>
                  </a:cubicBezTo>
                  <a:cubicBezTo>
                    <a:pt x="28" y="11"/>
                    <a:pt x="12" y="1"/>
                    <a:pt x="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 name="Google Shape;1710;p5"/>
            <p:cNvSpPr/>
            <p:nvPr/>
          </p:nvSpPr>
          <p:spPr>
            <a:xfrm>
              <a:off x="5681675" y="4024375"/>
              <a:ext cx="14100" cy="12825"/>
            </a:xfrm>
            <a:custGeom>
              <a:avLst/>
              <a:gdLst/>
              <a:ahLst/>
              <a:cxnLst/>
              <a:rect l="l" t="t" r="r" b="b"/>
              <a:pathLst>
                <a:path w="564" h="513" extrusionOk="0">
                  <a:moveTo>
                    <a:pt x="1" y="0"/>
                  </a:moveTo>
                  <a:cubicBezTo>
                    <a:pt x="138" y="212"/>
                    <a:pt x="313" y="412"/>
                    <a:pt x="563" y="512"/>
                  </a:cubicBezTo>
                  <a:cubicBezTo>
                    <a:pt x="376" y="337"/>
                    <a:pt x="201" y="1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 name="Google Shape;1711;p5"/>
            <p:cNvSpPr/>
            <p:nvPr/>
          </p:nvSpPr>
          <p:spPr>
            <a:xfrm>
              <a:off x="5697625" y="4089975"/>
              <a:ext cx="30625" cy="25650"/>
            </a:xfrm>
            <a:custGeom>
              <a:avLst/>
              <a:gdLst/>
              <a:ahLst/>
              <a:cxnLst/>
              <a:rect l="l" t="t" r="r" b="b"/>
              <a:pathLst>
                <a:path w="1225" h="1026" extrusionOk="0">
                  <a:moveTo>
                    <a:pt x="0" y="0"/>
                  </a:moveTo>
                  <a:lnTo>
                    <a:pt x="0" y="0"/>
                  </a:lnTo>
                  <a:cubicBezTo>
                    <a:pt x="325" y="425"/>
                    <a:pt x="750" y="775"/>
                    <a:pt x="1225" y="1025"/>
                  </a:cubicBezTo>
                  <a:cubicBezTo>
                    <a:pt x="875" y="663"/>
                    <a:pt x="375" y="2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 name="Google Shape;1712;p5"/>
            <p:cNvSpPr/>
            <p:nvPr/>
          </p:nvSpPr>
          <p:spPr>
            <a:xfrm>
              <a:off x="5710750" y="4094975"/>
              <a:ext cx="15000" cy="12200"/>
            </a:xfrm>
            <a:custGeom>
              <a:avLst/>
              <a:gdLst/>
              <a:ahLst/>
              <a:cxnLst/>
              <a:rect l="l" t="t" r="r" b="b"/>
              <a:pathLst>
                <a:path w="600" h="488" extrusionOk="0">
                  <a:moveTo>
                    <a:pt x="0" y="0"/>
                  </a:moveTo>
                  <a:lnTo>
                    <a:pt x="0" y="0"/>
                  </a:lnTo>
                  <a:cubicBezTo>
                    <a:pt x="163" y="200"/>
                    <a:pt x="362" y="375"/>
                    <a:pt x="600" y="488"/>
                  </a:cubicBezTo>
                  <a:cubicBezTo>
                    <a:pt x="425" y="300"/>
                    <a:pt x="212" y="1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 name="Google Shape;1713;p5"/>
            <p:cNvSpPr/>
            <p:nvPr/>
          </p:nvSpPr>
          <p:spPr>
            <a:xfrm>
              <a:off x="5719475" y="4094650"/>
              <a:ext cx="6900" cy="6275"/>
            </a:xfrm>
            <a:custGeom>
              <a:avLst/>
              <a:gdLst/>
              <a:ahLst/>
              <a:cxnLst/>
              <a:rect l="l" t="t" r="r" b="b"/>
              <a:pathLst>
                <a:path w="276" h="251" extrusionOk="0">
                  <a:moveTo>
                    <a:pt x="1" y="1"/>
                  </a:moveTo>
                  <a:lnTo>
                    <a:pt x="1" y="1"/>
                  </a:lnTo>
                  <a:cubicBezTo>
                    <a:pt x="88" y="101"/>
                    <a:pt x="176" y="176"/>
                    <a:pt x="276" y="251"/>
                  </a:cubicBezTo>
                  <a:cubicBezTo>
                    <a:pt x="213" y="151"/>
                    <a:pt x="113" y="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 name="Google Shape;1714;p5"/>
            <p:cNvSpPr/>
            <p:nvPr/>
          </p:nvSpPr>
          <p:spPr>
            <a:xfrm>
              <a:off x="5698875" y="4109650"/>
              <a:ext cx="32825" cy="28450"/>
            </a:xfrm>
            <a:custGeom>
              <a:avLst/>
              <a:gdLst/>
              <a:ahLst/>
              <a:cxnLst/>
              <a:rect l="l" t="t" r="r" b="b"/>
              <a:pathLst>
                <a:path w="1313" h="1138" extrusionOk="0">
                  <a:moveTo>
                    <a:pt x="0" y="1"/>
                  </a:moveTo>
                  <a:lnTo>
                    <a:pt x="0" y="1"/>
                  </a:lnTo>
                  <a:cubicBezTo>
                    <a:pt x="413" y="476"/>
                    <a:pt x="825" y="800"/>
                    <a:pt x="1312" y="1138"/>
                  </a:cubicBezTo>
                  <a:cubicBezTo>
                    <a:pt x="950" y="675"/>
                    <a:pt x="513"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 name="Google Shape;1715;p5"/>
            <p:cNvSpPr/>
            <p:nvPr/>
          </p:nvSpPr>
          <p:spPr>
            <a:xfrm>
              <a:off x="5706675" y="4120900"/>
              <a:ext cx="16275" cy="15325"/>
            </a:xfrm>
            <a:custGeom>
              <a:avLst/>
              <a:gdLst/>
              <a:ahLst/>
              <a:cxnLst/>
              <a:rect l="l" t="t" r="r" b="b"/>
              <a:pathLst>
                <a:path w="651" h="613" extrusionOk="0">
                  <a:moveTo>
                    <a:pt x="1" y="1"/>
                  </a:moveTo>
                  <a:lnTo>
                    <a:pt x="1" y="1"/>
                  </a:lnTo>
                  <a:cubicBezTo>
                    <a:pt x="188" y="250"/>
                    <a:pt x="413" y="450"/>
                    <a:pt x="650" y="613"/>
                  </a:cubicBezTo>
                  <a:cubicBezTo>
                    <a:pt x="488" y="375"/>
                    <a:pt x="226" y="1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 name="Google Shape;1716;p5"/>
            <p:cNvSpPr/>
            <p:nvPr/>
          </p:nvSpPr>
          <p:spPr>
            <a:xfrm>
              <a:off x="5711375" y="4133075"/>
              <a:ext cx="5950" cy="5975"/>
            </a:xfrm>
            <a:custGeom>
              <a:avLst/>
              <a:gdLst/>
              <a:ahLst/>
              <a:cxnLst/>
              <a:rect l="l" t="t" r="r" b="b"/>
              <a:pathLst>
                <a:path w="238" h="239" extrusionOk="0">
                  <a:moveTo>
                    <a:pt x="0" y="1"/>
                  </a:moveTo>
                  <a:lnTo>
                    <a:pt x="0" y="1"/>
                  </a:lnTo>
                  <a:cubicBezTo>
                    <a:pt x="63" y="88"/>
                    <a:pt x="138" y="176"/>
                    <a:pt x="237" y="238"/>
                  </a:cubicBezTo>
                  <a:cubicBezTo>
                    <a:pt x="163" y="151"/>
                    <a:pt x="88"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 name="Google Shape;1717;p5"/>
            <p:cNvSpPr/>
            <p:nvPr/>
          </p:nvSpPr>
          <p:spPr>
            <a:xfrm>
              <a:off x="5656700" y="4107150"/>
              <a:ext cx="30625" cy="36575"/>
            </a:xfrm>
            <a:custGeom>
              <a:avLst/>
              <a:gdLst/>
              <a:ahLst/>
              <a:cxnLst/>
              <a:rect l="l" t="t" r="r" b="b"/>
              <a:pathLst>
                <a:path w="1225" h="1463" extrusionOk="0">
                  <a:moveTo>
                    <a:pt x="0" y="1"/>
                  </a:moveTo>
                  <a:lnTo>
                    <a:pt x="0" y="1"/>
                  </a:lnTo>
                  <a:cubicBezTo>
                    <a:pt x="200" y="351"/>
                    <a:pt x="388" y="725"/>
                    <a:pt x="662" y="1025"/>
                  </a:cubicBezTo>
                  <a:cubicBezTo>
                    <a:pt x="819" y="1182"/>
                    <a:pt x="1021" y="1338"/>
                    <a:pt x="1204" y="1450"/>
                  </a:cubicBezTo>
                  <a:lnTo>
                    <a:pt x="1204" y="1450"/>
                  </a:lnTo>
                  <a:cubicBezTo>
                    <a:pt x="1201" y="1446"/>
                    <a:pt x="1200" y="1442"/>
                    <a:pt x="1200" y="1438"/>
                  </a:cubicBezTo>
                  <a:cubicBezTo>
                    <a:pt x="737" y="938"/>
                    <a:pt x="525" y="538"/>
                    <a:pt x="0" y="1"/>
                  </a:cubicBezTo>
                  <a:close/>
                  <a:moveTo>
                    <a:pt x="1204" y="1450"/>
                  </a:moveTo>
                  <a:cubicBezTo>
                    <a:pt x="1208" y="1457"/>
                    <a:pt x="1216" y="1463"/>
                    <a:pt x="1225" y="1463"/>
                  </a:cubicBezTo>
                  <a:cubicBezTo>
                    <a:pt x="1218" y="1459"/>
                    <a:pt x="1211" y="1454"/>
                    <a:pt x="1204" y="14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 name="Google Shape;1718;p5"/>
            <p:cNvSpPr/>
            <p:nvPr/>
          </p:nvSpPr>
          <p:spPr>
            <a:xfrm>
              <a:off x="5681675" y="4119975"/>
              <a:ext cx="21275" cy="30700"/>
            </a:xfrm>
            <a:custGeom>
              <a:avLst/>
              <a:gdLst/>
              <a:ahLst/>
              <a:cxnLst/>
              <a:rect l="l" t="t" r="r" b="b"/>
              <a:pathLst>
                <a:path w="851" h="1228" extrusionOk="0">
                  <a:moveTo>
                    <a:pt x="1" y="0"/>
                  </a:moveTo>
                  <a:cubicBezTo>
                    <a:pt x="76" y="425"/>
                    <a:pt x="201" y="912"/>
                    <a:pt x="588" y="1175"/>
                  </a:cubicBezTo>
                  <a:cubicBezTo>
                    <a:pt x="650" y="1206"/>
                    <a:pt x="729" y="1228"/>
                    <a:pt x="803" y="1228"/>
                  </a:cubicBezTo>
                  <a:cubicBezTo>
                    <a:pt x="819" y="1228"/>
                    <a:pt x="835" y="1227"/>
                    <a:pt x="851" y="1225"/>
                  </a:cubicBezTo>
                  <a:lnTo>
                    <a:pt x="801" y="1225"/>
                  </a:lnTo>
                  <a:cubicBezTo>
                    <a:pt x="688" y="1200"/>
                    <a:pt x="601" y="1112"/>
                    <a:pt x="538" y="1037"/>
                  </a:cubicBezTo>
                  <a:cubicBezTo>
                    <a:pt x="326" y="725"/>
                    <a:pt x="138"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 name="Google Shape;1719;p5"/>
            <p:cNvSpPr/>
            <p:nvPr/>
          </p:nvSpPr>
          <p:spPr>
            <a:xfrm>
              <a:off x="5748225" y="4112475"/>
              <a:ext cx="32200" cy="30625"/>
            </a:xfrm>
            <a:custGeom>
              <a:avLst/>
              <a:gdLst/>
              <a:ahLst/>
              <a:cxnLst/>
              <a:rect l="l" t="t" r="r" b="b"/>
              <a:pathLst>
                <a:path w="1288" h="1225" extrusionOk="0">
                  <a:moveTo>
                    <a:pt x="1" y="0"/>
                  </a:moveTo>
                  <a:cubicBezTo>
                    <a:pt x="113" y="300"/>
                    <a:pt x="276" y="587"/>
                    <a:pt x="501" y="825"/>
                  </a:cubicBezTo>
                  <a:cubicBezTo>
                    <a:pt x="700" y="1025"/>
                    <a:pt x="1063" y="1212"/>
                    <a:pt x="1288" y="1225"/>
                  </a:cubicBezTo>
                  <a:cubicBezTo>
                    <a:pt x="775" y="950"/>
                    <a:pt x="388" y="5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 name="Google Shape;1720;p5"/>
            <p:cNvSpPr/>
            <p:nvPr/>
          </p:nvSpPr>
          <p:spPr>
            <a:xfrm>
              <a:off x="5746350" y="4119025"/>
              <a:ext cx="14725" cy="16275"/>
            </a:xfrm>
            <a:custGeom>
              <a:avLst/>
              <a:gdLst/>
              <a:ahLst/>
              <a:cxnLst/>
              <a:rect l="l" t="t" r="r" b="b"/>
              <a:pathLst>
                <a:path w="589" h="651" extrusionOk="0">
                  <a:moveTo>
                    <a:pt x="1" y="1"/>
                  </a:moveTo>
                  <a:cubicBezTo>
                    <a:pt x="101" y="275"/>
                    <a:pt x="326" y="563"/>
                    <a:pt x="588" y="650"/>
                  </a:cubicBezTo>
                  <a:cubicBezTo>
                    <a:pt x="363" y="463"/>
                    <a:pt x="176"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 name="Google Shape;1721;p5"/>
            <p:cNvSpPr/>
            <p:nvPr/>
          </p:nvSpPr>
          <p:spPr>
            <a:xfrm>
              <a:off x="5761350" y="4105275"/>
              <a:ext cx="27525" cy="31575"/>
            </a:xfrm>
            <a:custGeom>
              <a:avLst/>
              <a:gdLst/>
              <a:ahLst/>
              <a:cxnLst/>
              <a:rect l="l" t="t" r="r" b="b"/>
              <a:pathLst>
                <a:path w="1101" h="1263" extrusionOk="0">
                  <a:moveTo>
                    <a:pt x="1" y="1"/>
                  </a:moveTo>
                  <a:lnTo>
                    <a:pt x="1" y="1"/>
                  </a:lnTo>
                  <a:cubicBezTo>
                    <a:pt x="188" y="513"/>
                    <a:pt x="650" y="1113"/>
                    <a:pt x="1100" y="1263"/>
                  </a:cubicBezTo>
                  <a:cubicBezTo>
                    <a:pt x="700" y="875"/>
                    <a:pt x="350" y="4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 name="Google Shape;1722;p5"/>
            <p:cNvSpPr/>
            <p:nvPr/>
          </p:nvSpPr>
          <p:spPr>
            <a:xfrm>
              <a:off x="5782275" y="4125275"/>
              <a:ext cx="9725" cy="8150"/>
            </a:xfrm>
            <a:custGeom>
              <a:avLst/>
              <a:gdLst/>
              <a:ahLst/>
              <a:cxnLst/>
              <a:rect l="l" t="t" r="r" b="b"/>
              <a:pathLst>
                <a:path w="389" h="326" extrusionOk="0">
                  <a:moveTo>
                    <a:pt x="1" y="0"/>
                  </a:moveTo>
                  <a:cubicBezTo>
                    <a:pt x="88" y="138"/>
                    <a:pt x="251" y="288"/>
                    <a:pt x="388" y="325"/>
                  </a:cubicBezTo>
                  <a:cubicBezTo>
                    <a:pt x="251" y="213"/>
                    <a:pt x="138"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 name="Google Shape;1723;p5"/>
            <p:cNvSpPr/>
            <p:nvPr/>
          </p:nvSpPr>
          <p:spPr>
            <a:xfrm>
              <a:off x="5796025" y="4082775"/>
              <a:ext cx="6900" cy="29400"/>
            </a:xfrm>
            <a:custGeom>
              <a:avLst/>
              <a:gdLst/>
              <a:ahLst/>
              <a:cxnLst/>
              <a:rect l="l" t="t" r="r" b="b"/>
              <a:pathLst>
                <a:path w="276" h="1176" extrusionOk="0">
                  <a:moveTo>
                    <a:pt x="1" y="1"/>
                  </a:moveTo>
                  <a:cubicBezTo>
                    <a:pt x="26" y="263"/>
                    <a:pt x="51" y="538"/>
                    <a:pt x="76" y="813"/>
                  </a:cubicBezTo>
                  <a:cubicBezTo>
                    <a:pt x="76" y="926"/>
                    <a:pt x="126" y="1063"/>
                    <a:pt x="63" y="1176"/>
                  </a:cubicBezTo>
                  <a:cubicBezTo>
                    <a:pt x="276" y="838"/>
                    <a:pt x="126" y="2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 name="Google Shape;1724;p5"/>
            <p:cNvSpPr/>
            <p:nvPr/>
          </p:nvSpPr>
          <p:spPr>
            <a:xfrm>
              <a:off x="5792275" y="4087150"/>
              <a:ext cx="4100" cy="23775"/>
            </a:xfrm>
            <a:custGeom>
              <a:avLst/>
              <a:gdLst/>
              <a:ahLst/>
              <a:cxnLst/>
              <a:rect l="l" t="t" r="r" b="b"/>
              <a:pathLst>
                <a:path w="164" h="951" extrusionOk="0">
                  <a:moveTo>
                    <a:pt x="88" y="1"/>
                  </a:moveTo>
                  <a:lnTo>
                    <a:pt x="88" y="1"/>
                  </a:lnTo>
                  <a:cubicBezTo>
                    <a:pt x="51" y="313"/>
                    <a:pt x="51" y="638"/>
                    <a:pt x="1" y="951"/>
                  </a:cubicBezTo>
                  <a:cubicBezTo>
                    <a:pt x="151" y="676"/>
                    <a:pt x="163" y="25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 name="Google Shape;1725;p5"/>
            <p:cNvSpPr/>
            <p:nvPr/>
          </p:nvSpPr>
          <p:spPr>
            <a:xfrm>
              <a:off x="5786975" y="4106525"/>
              <a:ext cx="325" cy="1275"/>
            </a:xfrm>
            <a:custGeom>
              <a:avLst/>
              <a:gdLst/>
              <a:ahLst/>
              <a:cxnLst/>
              <a:rect l="l" t="t" r="r" b="b"/>
              <a:pathLst>
                <a:path w="13" h="51" extrusionOk="0">
                  <a:moveTo>
                    <a:pt x="13" y="1"/>
                  </a:moveTo>
                  <a:cubicBezTo>
                    <a:pt x="0" y="13"/>
                    <a:pt x="0" y="26"/>
                    <a:pt x="0" y="51"/>
                  </a:cubicBezTo>
                  <a:cubicBezTo>
                    <a:pt x="0" y="38"/>
                    <a:pt x="13" y="13"/>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 name="Google Shape;1726;p5"/>
            <p:cNvSpPr/>
            <p:nvPr/>
          </p:nvSpPr>
          <p:spPr>
            <a:xfrm>
              <a:off x="5749175" y="4089225"/>
              <a:ext cx="20950" cy="7325"/>
            </a:xfrm>
            <a:custGeom>
              <a:avLst/>
              <a:gdLst/>
              <a:ahLst/>
              <a:cxnLst/>
              <a:rect l="l" t="t" r="r" b="b"/>
              <a:pathLst>
                <a:path w="838" h="293" extrusionOk="0">
                  <a:moveTo>
                    <a:pt x="513" y="1"/>
                  </a:moveTo>
                  <a:cubicBezTo>
                    <a:pt x="397" y="1"/>
                    <a:pt x="284" y="28"/>
                    <a:pt x="188" y="93"/>
                  </a:cubicBezTo>
                  <a:cubicBezTo>
                    <a:pt x="113" y="143"/>
                    <a:pt x="13" y="193"/>
                    <a:pt x="0" y="293"/>
                  </a:cubicBezTo>
                  <a:cubicBezTo>
                    <a:pt x="50" y="205"/>
                    <a:pt x="163" y="180"/>
                    <a:pt x="263" y="143"/>
                  </a:cubicBezTo>
                  <a:cubicBezTo>
                    <a:pt x="450" y="68"/>
                    <a:pt x="637" y="68"/>
                    <a:pt x="837" y="68"/>
                  </a:cubicBezTo>
                  <a:cubicBezTo>
                    <a:pt x="734" y="25"/>
                    <a:pt x="622" y="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 name="Google Shape;1727;p5"/>
            <p:cNvSpPr/>
            <p:nvPr/>
          </p:nvSpPr>
          <p:spPr>
            <a:xfrm>
              <a:off x="5749175" y="4085825"/>
              <a:ext cx="13450" cy="2600"/>
            </a:xfrm>
            <a:custGeom>
              <a:avLst/>
              <a:gdLst/>
              <a:ahLst/>
              <a:cxnLst/>
              <a:rect l="l" t="t" r="r" b="b"/>
              <a:pathLst>
                <a:path w="538" h="104" extrusionOk="0">
                  <a:moveTo>
                    <a:pt x="308" y="0"/>
                  </a:moveTo>
                  <a:cubicBezTo>
                    <a:pt x="197" y="0"/>
                    <a:pt x="88" y="31"/>
                    <a:pt x="0" y="104"/>
                  </a:cubicBezTo>
                  <a:cubicBezTo>
                    <a:pt x="188" y="41"/>
                    <a:pt x="338" y="54"/>
                    <a:pt x="538" y="41"/>
                  </a:cubicBezTo>
                  <a:cubicBezTo>
                    <a:pt x="465" y="15"/>
                    <a:pt x="386" y="0"/>
                    <a:pt x="3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 name="Google Shape;1728;p5"/>
            <p:cNvSpPr/>
            <p:nvPr/>
          </p:nvSpPr>
          <p:spPr>
            <a:xfrm>
              <a:off x="5747925" y="4083725"/>
              <a:ext cx="5025" cy="475"/>
            </a:xfrm>
            <a:custGeom>
              <a:avLst/>
              <a:gdLst/>
              <a:ahLst/>
              <a:cxnLst/>
              <a:rect l="l" t="t" r="r" b="b"/>
              <a:pathLst>
                <a:path w="201" h="19" extrusionOk="0">
                  <a:moveTo>
                    <a:pt x="200" y="0"/>
                  </a:moveTo>
                  <a:cubicBezTo>
                    <a:pt x="138" y="0"/>
                    <a:pt x="63" y="0"/>
                    <a:pt x="0" y="13"/>
                  </a:cubicBezTo>
                  <a:cubicBezTo>
                    <a:pt x="18" y="17"/>
                    <a:pt x="39" y="18"/>
                    <a:pt x="60" y="18"/>
                  </a:cubicBezTo>
                  <a:cubicBezTo>
                    <a:pt x="111" y="18"/>
                    <a:pt x="165" y="9"/>
                    <a:pt x="2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 name="Google Shape;1729;p5"/>
            <p:cNvSpPr/>
            <p:nvPr/>
          </p:nvSpPr>
          <p:spPr>
            <a:xfrm>
              <a:off x="5671050" y="4004050"/>
              <a:ext cx="26600" cy="14725"/>
            </a:xfrm>
            <a:custGeom>
              <a:avLst/>
              <a:gdLst/>
              <a:ahLst/>
              <a:cxnLst/>
              <a:rect l="l" t="t" r="r" b="b"/>
              <a:pathLst>
                <a:path w="1064" h="589" extrusionOk="0">
                  <a:moveTo>
                    <a:pt x="1" y="1"/>
                  </a:moveTo>
                  <a:cubicBezTo>
                    <a:pt x="376" y="126"/>
                    <a:pt x="751" y="326"/>
                    <a:pt x="1063" y="588"/>
                  </a:cubicBezTo>
                  <a:cubicBezTo>
                    <a:pt x="838" y="213"/>
                    <a:pt x="43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 name="Google Shape;1730;p5"/>
            <p:cNvSpPr/>
            <p:nvPr/>
          </p:nvSpPr>
          <p:spPr>
            <a:xfrm>
              <a:off x="5677000" y="4010300"/>
              <a:ext cx="21275" cy="17525"/>
            </a:xfrm>
            <a:custGeom>
              <a:avLst/>
              <a:gdLst/>
              <a:ahLst/>
              <a:cxnLst/>
              <a:rect l="l" t="t" r="r" b="b"/>
              <a:pathLst>
                <a:path w="851" h="701" extrusionOk="0">
                  <a:moveTo>
                    <a:pt x="0" y="1"/>
                  </a:moveTo>
                  <a:cubicBezTo>
                    <a:pt x="288" y="213"/>
                    <a:pt x="563" y="488"/>
                    <a:pt x="850" y="701"/>
                  </a:cubicBezTo>
                  <a:cubicBezTo>
                    <a:pt x="650" y="388"/>
                    <a:pt x="363"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 name="Google Shape;1731;p5"/>
            <p:cNvSpPr/>
            <p:nvPr/>
          </p:nvSpPr>
          <p:spPr>
            <a:xfrm>
              <a:off x="5722300" y="3995300"/>
              <a:ext cx="5950" cy="41900"/>
            </a:xfrm>
            <a:custGeom>
              <a:avLst/>
              <a:gdLst/>
              <a:ahLst/>
              <a:cxnLst/>
              <a:rect l="l" t="t" r="r" b="b"/>
              <a:pathLst>
                <a:path w="238" h="1676" extrusionOk="0">
                  <a:moveTo>
                    <a:pt x="75" y="1"/>
                  </a:moveTo>
                  <a:lnTo>
                    <a:pt x="75" y="1"/>
                  </a:lnTo>
                  <a:cubicBezTo>
                    <a:pt x="0" y="563"/>
                    <a:pt x="50" y="1138"/>
                    <a:pt x="238" y="1675"/>
                  </a:cubicBezTo>
                  <a:cubicBezTo>
                    <a:pt x="238" y="1113"/>
                    <a:pt x="188" y="55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 name="Google Shape;1732;p5"/>
            <p:cNvSpPr/>
            <p:nvPr/>
          </p:nvSpPr>
          <p:spPr>
            <a:xfrm>
              <a:off x="5717300" y="3996875"/>
              <a:ext cx="3450" cy="26575"/>
            </a:xfrm>
            <a:custGeom>
              <a:avLst/>
              <a:gdLst/>
              <a:ahLst/>
              <a:cxnLst/>
              <a:rect l="l" t="t" r="r" b="b"/>
              <a:pathLst>
                <a:path w="138" h="1063" extrusionOk="0">
                  <a:moveTo>
                    <a:pt x="100" y="0"/>
                  </a:moveTo>
                  <a:cubicBezTo>
                    <a:pt x="0" y="338"/>
                    <a:pt x="13" y="713"/>
                    <a:pt x="100" y="1063"/>
                  </a:cubicBezTo>
                  <a:cubicBezTo>
                    <a:pt x="138" y="700"/>
                    <a:pt x="113" y="350"/>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 name="Google Shape;1733;p5"/>
            <p:cNvSpPr/>
            <p:nvPr/>
          </p:nvSpPr>
          <p:spPr>
            <a:xfrm>
              <a:off x="5711675" y="4003425"/>
              <a:ext cx="2525" cy="20025"/>
            </a:xfrm>
            <a:custGeom>
              <a:avLst/>
              <a:gdLst/>
              <a:ahLst/>
              <a:cxnLst/>
              <a:rect l="l" t="t" r="r" b="b"/>
              <a:pathLst>
                <a:path w="101" h="801" extrusionOk="0">
                  <a:moveTo>
                    <a:pt x="63" y="1"/>
                  </a:moveTo>
                  <a:cubicBezTo>
                    <a:pt x="1" y="263"/>
                    <a:pt x="13" y="563"/>
                    <a:pt x="88" y="801"/>
                  </a:cubicBezTo>
                  <a:cubicBezTo>
                    <a:pt x="101" y="538"/>
                    <a:pt x="76" y="263"/>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 name="Google Shape;1734;p5"/>
            <p:cNvSpPr/>
            <p:nvPr/>
          </p:nvSpPr>
          <p:spPr>
            <a:xfrm>
              <a:off x="5719475" y="3954700"/>
              <a:ext cx="5025" cy="23775"/>
            </a:xfrm>
            <a:custGeom>
              <a:avLst/>
              <a:gdLst/>
              <a:ahLst/>
              <a:cxnLst/>
              <a:rect l="l" t="t" r="r" b="b"/>
              <a:pathLst>
                <a:path w="201" h="951" extrusionOk="0">
                  <a:moveTo>
                    <a:pt x="63" y="0"/>
                  </a:moveTo>
                  <a:lnTo>
                    <a:pt x="63" y="0"/>
                  </a:lnTo>
                  <a:cubicBezTo>
                    <a:pt x="1" y="313"/>
                    <a:pt x="76" y="700"/>
                    <a:pt x="201" y="950"/>
                  </a:cubicBezTo>
                  <a:cubicBezTo>
                    <a:pt x="176" y="613"/>
                    <a:pt x="126" y="35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 name="Google Shape;1735;p5"/>
            <p:cNvSpPr/>
            <p:nvPr/>
          </p:nvSpPr>
          <p:spPr>
            <a:xfrm>
              <a:off x="5724475" y="3953125"/>
              <a:ext cx="5650" cy="28150"/>
            </a:xfrm>
            <a:custGeom>
              <a:avLst/>
              <a:gdLst/>
              <a:ahLst/>
              <a:cxnLst/>
              <a:rect l="l" t="t" r="r" b="b"/>
              <a:pathLst>
                <a:path w="226" h="1126" extrusionOk="0">
                  <a:moveTo>
                    <a:pt x="38" y="1"/>
                  </a:moveTo>
                  <a:lnTo>
                    <a:pt x="38" y="1"/>
                  </a:lnTo>
                  <a:cubicBezTo>
                    <a:pt x="1" y="376"/>
                    <a:pt x="76" y="838"/>
                    <a:pt x="226" y="1125"/>
                  </a:cubicBezTo>
                  <a:cubicBezTo>
                    <a:pt x="201" y="726"/>
                    <a:pt x="126" y="4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 name="Google Shape;1736;p5"/>
            <p:cNvSpPr/>
            <p:nvPr/>
          </p:nvSpPr>
          <p:spPr>
            <a:xfrm>
              <a:off x="5731675" y="3954700"/>
              <a:ext cx="2825" cy="16275"/>
            </a:xfrm>
            <a:custGeom>
              <a:avLst/>
              <a:gdLst/>
              <a:ahLst/>
              <a:cxnLst/>
              <a:rect l="l" t="t" r="r" b="b"/>
              <a:pathLst>
                <a:path w="113" h="651" extrusionOk="0">
                  <a:moveTo>
                    <a:pt x="0" y="0"/>
                  </a:moveTo>
                  <a:cubicBezTo>
                    <a:pt x="0" y="225"/>
                    <a:pt x="25" y="463"/>
                    <a:pt x="113" y="650"/>
                  </a:cubicBezTo>
                  <a:cubicBezTo>
                    <a:pt x="88" y="425"/>
                    <a:pt x="63"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 name="Google Shape;1737;p5"/>
            <p:cNvSpPr/>
            <p:nvPr/>
          </p:nvSpPr>
          <p:spPr>
            <a:xfrm>
              <a:off x="5664500" y="3924425"/>
              <a:ext cx="15025" cy="19975"/>
            </a:xfrm>
            <a:custGeom>
              <a:avLst/>
              <a:gdLst/>
              <a:ahLst/>
              <a:cxnLst/>
              <a:rect l="l" t="t" r="r" b="b"/>
              <a:pathLst>
                <a:path w="601" h="799" extrusionOk="0">
                  <a:moveTo>
                    <a:pt x="447" y="0"/>
                  </a:moveTo>
                  <a:cubicBezTo>
                    <a:pt x="440" y="0"/>
                    <a:pt x="457" y="121"/>
                    <a:pt x="438" y="187"/>
                  </a:cubicBezTo>
                  <a:cubicBezTo>
                    <a:pt x="425" y="424"/>
                    <a:pt x="263" y="711"/>
                    <a:pt x="1" y="799"/>
                  </a:cubicBezTo>
                  <a:cubicBezTo>
                    <a:pt x="388" y="786"/>
                    <a:pt x="600" y="399"/>
                    <a:pt x="463" y="49"/>
                  </a:cubicBezTo>
                  <a:cubicBezTo>
                    <a:pt x="453" y="14"/>
                    <a:pt x="449" y="0"/>
                    <a:pt x="4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 name="Google Shape;1738;p5"/>
            <p:cNvSpPr/>
            <p:nvPr/>
          </p:nvSpPr>
          <p:spPr>
            <a:xfrm>
              <a:off x="5663875" y="3923450"/>
              <a:ext cx="9400" cy="17200"/>
            </a:xfrm>
            <a:custGeom>
              <a:avLst/>
              <a:gdLst/>
              <a:ahLst/>
              <a:cxnLst/>
              <a:rect l="l" t="t" r="r" b="b"/>
              <a:pathLst>
                <a:path w="376" h="688" extrusionOk="0">
                  <a:moveTo>
                    <a:pt x="313" y="1"/>
                  </a:moveTo>
                  <a:lnTo>
                    <a:pt x="313" y="1"/>
                  </a:lnTo>
                  <a:cubicBezTo>
                    <a:pt x="263" y="238"/>
                    <a:pt x="213" y="538"/>
                    <a:pt x="1" y="688"/>
                  </a:cubicBezTo>
                  <a:cubicBezTo>
                    <a:pt x="275" y="625"/>
                    <a:pt x="375" y="188"/>
                    <a:pt x="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 name="Google Shape;1739;p5"/>
            <p:cNvSpPr/>
            <p:nvPr/>
          </p:nvSpPr>
          <p:spPr>
            <a:xfrm>
              <a:off x="5660450" y="3924075"/>
              <a:ext cx="6575" cy="12525"/>
            </a:xfrm>
            <a:custGeom>
              <a:avLst/>
              <a:gdLst/>
              <a:ahLst/>
              <a:cxnLst/>
              <a:rect l="l" t="t" r="r" b="b"/>
              <a:pathLst>
                <a:path w="263" h="501" extrusionOk="0">
                  <a:moveTo>
                    <a:pt x="263" y="1"/>
                  </a:moveTo>
                  <a:lnTo>
                    <a:pt x="263" y="1"/>
                  </a:lnTo>
                  <a:cubicBezTo>
                    <a:pt x="175" y="163"/>
                    <a:pt x="125" y="351"/>
                    <a:pt x="0" y="500"/>
                  </a:cubicBezTo>
                  <a:cubicBezTo>
                    <a:pt x="163" y="388"/>
                    <a:pt x="238" y="176"/>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 name="Google Shape;1740;p5"/>
            <p:cNvSpPr/>
            <p:nvPr/>
          </p:nvSpPr>
          <p:spPr>
            <a:xfrm>
              <a:off x="5641375" y="3885350"/>
              <a:ext cx="8150" cy="35325"/>
            </a:xfrm>
            <a:custGeom>
              <a:avLst/>
              <a:gdLst/>
              <a:ahLst/>
              <a:cxnLst/>
              <a:rect l="l" t="t" r="r" b="b"/>
              <a:pathLst>
                <a:path w="326" h="1413" extrusionOk="0">
                  <a:moveTo>
                    <a:pt x="326" y="0"/>
                  </a:moveTo>
                  <a:lnTo>
                    <a:pt x="326" y="0"/>
                  </a:lnTo>
                  <a:cubicBezTo>
                    <a:pt x="51" y="425"/>
                    <a:pt x="1" y="950"/>
                    <a:pt x="176" y="1412"/>
                  </a:cubicBezTo>
                  <a:cubicBezTo>
                    <a:pt x="138" y="912"/>
                    <a:pt x="226" y="487"/>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 name="Google Shape;1741;p5"/>
            <p:cNvSpPr/>
            <p:nvPr/>
          </p:nvSpPr>
          <p:spPr>
            <a:xfrm>
              <a:off x="5647000" y="3890325"/>
              <a:ext cx="5975" cy="24100"/>
            </a:xfrm>
            <a:custGeom>
              <a:avLst/>
              <a:gdLst/>
              <a:ahLst/>
              <a:cxnLst/>
              <a:rect l="l" t="t" r="r" b="b"/>
              <a:pathLst>
                <a:path w="239" h="964" extrusionOk="0">
                  <a:moveTo>
                    <a:pt x="238" y="1"/>
                  </a:moveTo>
                  <a:lnTo>
                    <a:pt x="238" y="1"/>
                  </a:lnTo>
                  <a:cubicBezTo>
                    <a:pt x="88" y="301"/>
                    <a:pt x="1" y="638"/>
                    <a:pt x="76" y="963"/>
                  </a:cubicBezTo>
                  <a:cubicBezTo>
                    <a:pt x="101" y="651"/>
                    <a:pt x="201" y="313"/>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 name="Google Shape;1742;p5"/>
            <p:cNvSpPr/>
            <p:nvPr/>
          </p:nvSpPr>
          <p:spPr>
            <a:xfrm>
              <a:off x="5653875" y="3892825"/>
              <a:ext cx="3775" cy="14400"/>
            </a:xfrm>
            <a:custGeom>
              <a:avLst/>
              <a:gdLst/>
              <a:ahLst/>
              <a:cxnLst/>
              <a:rect l="l" t="t" r="r" b="b"/>
              <a:pathLst>
                <a:path w="151" h="576" extrusionOk="0">
                  <a:moveTo>
                    <a:pt x="151" y="1"/>
                  </a:moveTo>
                  <a:lnTo>
                    <a:pt x="151" y="1"/>
                  </a:lnTo>
                  <a:cubicBezTo>
                    <a:pt x="63" y="188"/>
                    <a:pt x="1" y="376"/>
                    <a:pt x="1" y="576"/>
                  </a:cubicBezTo>
                  <a:cubicBezTo>
                    <a:pt x="51" y="388"/>
                    <a:pt x="138" y="188"/>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 name="Google Shape;1743;p5"/>
            <p:cNvSpPr/>
            <p:nvPr/>
          </p:nvSpPr>
          <p:spPr>
            <a:xfrm>
              <a:off x="5659500" y="3895950"/>
              <a:ext cx="1900" cy="4100"/>
            </a:xfrm>
            <a:custGeom>
              <a:avLst/>
              <a:gdLst/>
              <a:ahLst/>
              <a:cxnLst/>
              <a:rect l="l" t="t" r="r" b="b"/>
              <a:pathLst>
                <a:path w="76" h="164" extrusionOk="0">
                  <a:moveTo>
                    <a:pt x="76" y="1"/>
                  </a:moveTo>
                  <a:lnTo>
                    <a:pt x="76" y="1"/>
                  </a:lnTo>
                  <a:cubicBezTo>
                    <a:pt x="38" y="51"/>
                    <a:pt x="13" y="101"/>
                    <a:pt x="1" y="163"/>
                  </a:cubicBezTo>
                  <a:cubicBezTo>
                    <a:pt x="26" y="113"/>
                    <a:pt x="63" y="5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 name="Google Shape;1744;p5"/>
            <p:cNvSpPr/>
            <p:nvPr/>
          </p:nvSpPr>
          <p:spPr>
            <a:xfrm>
              <a:off x="5688550" y="3895325"/>
              <a:ext cx="6275" cy="21900"/>
            </a:xfrm>
            <a:custGeom>
              <a:avLst/>
              <a:gdLst/>
              <a:ahLst/>
              <a:cxnLst/>
              <a:rect l="l" t="t" r="r" b="b"/>
              <a:pathLst>
                <a:path w="251" h="876" extrusionOk="0">
                  <a:moveTo>
                    <a:pt x="1" y="1"/>
                  </a:moveTo>
                  <a:lnTo>
                    <a:pt x="1" y="1"/>
                  </a:lnTo>
                  <a:cubicBezTo>
                    <a:pt x="88" y="301"/>
                    <a:pt x="138" y="551"/>
                    <a:pt x="88" y="876"/>
                  </a:cubicBezTo>
                  <a:cubicBezTo>
                    <a:pt x="251" y="613"/>
                    <a:pt x="176"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 name="Google Shape;1745;p5"/>
            <p:cNvSpPr/>
            <p:nvPr/>
          </p:nvSpPr>
          <p:spPr>
            <a:xfrm>
              <a:off x="5686375" y="3899700"/>
              <a:ext cx="4700" cy="14100"/>
            </a:xfrm>
            <a:custGeom>
              <a:avLst/>
              <a:gdLst/>
              <a:ahLst/>
              <a:cxnLst/>
              <a:rect l="l" t="t" r="r" b="b"/>
              <a:pathLst>
                <a:path w="188" h="564" extrusionOk="0">
                  <a:moveTo>
                    <a:pt x="0" y="1"/>
                  </a:moveTo>
                  <a:lnTo>
                    <a:pt x="0" y="1"/>
                  </a:lnTo>
                  <a:cubicBezTo>
                    <a:pt x="75" y="176"/>
                    <a:pt x="100" y="376"/>
                    <a:pt x="113" y="563"/>
                  </a:cubicBezTo>
                  <a:cubicBezTo>
                    <a:pt x="188" y="388"/>
                    <a:pt x="113"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 name="Google Shape;1746;p5"/>
            <p:cNvSpPr/>
            <p:nvPr/>
          </p:nvSpPr>
          <p:spPr>
            <a:xfrm>
              <a:off x="5684175" y="3905325"/>
              <a:ext cx="1900" cy="5975"/>
            </a:xfrm>
            <a:custGeom>
              <a:avLst/>
              <a:gdLst/>
              <a:ahLst/>
              <a:cxnLst/>
              <a:rect l="l" t="t" r="r" b="b"/>
              <a:pathLst>
                <a:path w="76" h="239" extrusionOk="0">
                  <a:moveTo>
                    <a:pt x="1" y="1"/>
                  </a:moveTo>
                  <a:lnTo>
                    <a:pt x="1" y="1"/>
                  </a:lnTo>
                  <a:cubicBezTo>
                    <a:pt x="13" y="76"/>
                    <a:pt x="51" y="151"/>
                    <a:pt x="51" y="238"/>
                  </a:cubicBezTo>
                  <a:cubicBezTo>
                    <a:pt x="76" y="151"/>
                    <a:pt x="38" y="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 name="Google Shape;1747;p5"/>
            <p:cNvSpPr/>
            <p:nvPr/>
          </p:nvSpPr>
          <p:spPr>
            <a:xfrm>
              <a:off x="5708875" y="3890650"/>
              <a:ext cx="3450" cy="15950"/>
            </a:xfrm>
            <a:custGeom>
              <a:avLst/>
              <a:gdLst/>
              <a:ahLst/>
              <a:cxnLst/>
              <a:rect l="l" t="t" r="r" b="b"/>
              <a:pathLst>
                <a:path w="138" h="638" extrusionOk="0">
                  <a:moveTo>
                    <a:pt x="0" y="0"/>
                  </a:moveTo>
                  <a:lnTo>
                    <a:pt x="0" y="0"/>
                  </a:lnTo>
                  <a:cubicBezTo>
                    <a:pt x="38" y="175"/>
                    <a:pt x="63" y="438"/>
                    <a:pt x="38" y="638"/>
                  </a:cubicBezTo>
                  <a:cubicBezTo>
                    <a:pt x="138" y="438"/>
                    <a:pt x="113" y="1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 name="Google Shape;1748;p5"/>
            <p:cNvSpPr/>
            <p:nvPr/>
          </p:nvSpPr>
          <p:spPr>
            <a:xfrm>
              <a:off x="5705375" y="3893150"/>
              <a:ext cx="3825" cy="14075"/>
            </a:xfrm>
            <a:custGeom>
              <a:avLst/>
              <a:gdLst/>
              <a:ahLst/>
              <a:cxnLst/>
              <a:rect l="l" t="t" r="r" b="b"/>
              <a:pathLst>
                <a:path w="153" h="563" extrusionOk="0">
                  <a:moveTo>
                    <a:pt x="2" y="0"/>
                  </a:moveTo>
                  <a:cubicBezTo>
                    <a:pt x="1" y="0"/>
                    <a:pt x="0" y="4"/>
                    <a:pt x="3" y="13"/>
                  </a:cubicBezTo>
                  <a:cubicBezTo>
                    <a:pt x="53" y="213"/>
                    <a:pt x="90" y="375"/>
                    <a:pt x="78" y="563"/>
                  </a:cubicBezTo>
                  <a:cubicBezTo>
                    <a:pt x="153" y="413"/>
                    <a:pt x="115" y="238"/>
                    <a:pt x="53" y="88"/>
                  </a:cubicBezTo>
                  <a:cubicBezTo>
                    <a:pt x="53" y="78"/>
                    <a:pt x="11" y="0"/>
                    <a:pt x="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 name="Google Shape;1749;p5"/>
            <p:cNvSpPr/>
            <p:nvPr/>
          </p:nvSpPr>
          <p:spPr>
            <a:xfrm>
              <a:off x="5702625" y="3900325"/>
              <a:ext cx="950" cy="5975"/>
            </a:xfrm>
            <a:custGeom>
              <a:avLst/>
              <a:gdLst/>
              <a:ahLst/>
              <a:cxnLst/>
              <a:rect l="l" t="t" r="r" b="b"/>
              <a:pathLst>
                <a:path w="38" h="239" extrusionOk="0">
                  <a:moveTo>
                    <a:pt x="0" y="1"/>
                  </a:moveTo>
                  <a:cubicBezTo>
                    <a:pt x="13" y="88"/>
                    <a:pt x="13" y="151"/>
                    <a:pt x="38" y="238"/>
                  </a:cubicBezTo>
                  <a:cubicBezTo>
                    <a:pt x="38" y="163"/>
                    <a:pt x="38"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0" name="Google Shape;1750;p5"/>
            <p:cNvSpPr/>
            <p:nvPr/>
          </p:nvSpPr>
          <p:spPr>
            <a:xfrm>
              <a:off x="5708250" y="3917200"/>
              <a:ext cx="9700" cy="21575"/>
            </a:xfrm>
            <a:custGeom>
              <a:avLst/>
              <a:gdLst/>
              <a:ahLst/>
              <a:cxnLst/>
              <a:rect l="l" t="t" r="r" b="b"/>
              <a:pathLst>
                <a:path w="388" h="863" extrusionOk="0">
                  <a:moveTo>
                    <a:pt x="350" y="1"/>
                  </a:moveTo>
                  <a:cubicBezTo>
                    <a:pt x="325" y="176"/>
                    <a:pt x="263" y="426"/>
                    <a:pt x="213" y="526"/>
                  </a:cubicBezTo>
                  <a:cubicBezTo>
                    <a:pt x="150" y="638"/>
                    <a:pt x="100" y="775"/>
                    <a:pt x="0" y="863"/>
                  </a:cubicBezTo>
                  <a:cubicBezTo>
                    <a:pt x="312" y="700"/>
                    <a:pt x="387" y="313"/>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1" name="Google Shape;1751;p5"/>
            <p:cNvSpPr/>
            <p:nvPr/>
          </p:nvSpPr>
          <p:spPr>
            <a:xfrm>
              <a:off x="5706375" y="3918450"/>
              <a:ext cx="7525" cy="16275"/>
            </a:xfrm>
            <a:custGeom>
              <a:avLst/>
              <a:gdLst/>
              <a:ahLst/>
              <a:cxnLst/>
              <a:rect l="l" t="t" r="r" b="b"/>
              <a:pathLst>
                <a:path w="301" h="651" extrusionOk="0">
                  <a:moveTo>
                    <a:pt x="300" y="1"/>
                  </a:moveTo>
                  <a:lnTo>
                    <a:pt x="300" y="1"/>
                  </a:lnTo>
                  <a:cubicBezTo>
                    <a:pt x="238" y="226"/>
                    <a:pt x="125" y="463"/>
                    <a:pt x="0" y="650"/>
                  </a:cubicBezTo>
                  <a:cubicBezTo>
                    <a:pt x="200" y="501"/>
                    <a:pt x="300" y="238"/>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2" name="Google Shape;1752;p5"/>
            <p:cNvSpPr/>
            <p:nvPr/>
          </p:nvSpPr>
          <p:spPr>
            <a:xfrm>
              <a:off x="5706050" y="3918775"/>
              <a:ext cx="2525" cy="5325"/>
            </a:xfrm>
            <a:custGeom>
              <a:avLst/>
              <a:gdLst/>
              <a:ahLst/>
              <a:cxnLst/>
              <a:rect l="l" t="t" r="r" b="b"/>
              <a:pathLst>
                <a:path w="101" h="213" extrusionOk="0">
                  <a:moveTo>
                    <a:pt x="88" y="0"/>
                  </a:moveTo>
                  <a:cubicBezTo>
                    <a:pt x="76" y="75"/>
                    <a:pt x="26" y="138"/>
                    <a:pt x="1" y="213"/>
                  </a:cubicBezTo>
                  <a:cubicBezTo>
                    <a:pt x="51" y="150"/>
                    <a:pt x="101" y="75"/>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3" name="Google Shape;1753;p5"/>
            <p:cNvSpPr/>
            <p:nvPr/>
          </p:nvSpPr>
          <p:spPr>
            <a:xfrm>
              <a:off x="5669500" y="3959800"/>
              <a:ext cx="15950" cy="1800"/>
            </a:xfrm>
            <a:custGeom>
              <a:avLst/>
              <a:gdLst/>
              <a:ahLst/>
              <a:cxnLst/>
              <a:rect l="l" t="t" r="r" b="b"/>
              <a:pathLst>
                <a:path w="638" h="72" extrusionOk="0">
                  <a:moveTo>
                    <a:pt x="299" y="1"/>
                  </a:moveTo>
                  <a:cubicBezTo>
                    <a:pt x="190" y="1"/>
                    <a:pt x="85" y="23"/>
                    <a:pt x="0" y="71"/>
                  </a:cubicBezTo>
                  <a:cubicBezTo>
                    <a:pt x="90" y="61"/>
                    <a:pt x="180" y="57"/>
                    <a:pt x="270" y="57"/>
                  </a:cubicBezTo>
                  <a:cubicBezTo>
                    <a:pt x="393" y="57"/>
                    <a:pt x="515" y="64"/>
                    <a:pt x="638" y="71"/>
                  </a:cubicBezTo>
                  <a:cubicBezTo>
                    <a:pt x="535" y="26"/>
                    <a:pt x="415" y="1"/>
                    <a:pt x="2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4" name="Google Shape;1754;p5"/>
            <p:cNvSpPr/>
            <p:nvPr/>
          </p:nvSpPr>
          <p:spPr>
            <a:xfrm>
              <a:off x="5669175" y="3965975"/>
              <a:ext cx="13775" cy="2500"/>
            </a:xfrm>
            <a:custGeom>
              <a:avLst/>
              <a:gdLst/>
              <a:ahLst/>
              <a:cxnLst/>
              <a:rect l="l" t="t" r="r" b="b"/>
              <a:pathLst>
                <a:path w="551" h="100" extrusionOk="0">
                  <a:moveTo>
                    <a:pt x="254" y="0"/>
                  </a:moveTo>
                  <a:cubicBezTo>
                    <a:pt x="165" y="0"/>
                    <a:pt x="75" y="22"/>
                    <a:pt x="1" y="62"/>
                  </a:cubicBezTo>
                  <a:cubicBezTo>
                    <a:pt x="72" y="57"/>
                    <a:pt x="148" y="51"/>
                    <a:pt x="224" y="51"/>
                  </a:cubicBezTo>
                  <a:cubicBezTo>
                    <a:pt x="335" y="51"/>
                    <a:pt x="447" y="62"/>
                    <a:pt x="551" y="99"/>
                  </a:cubicBezTo>
                  <a:cubicBezTo>
                    <a:pt x="469" y="31"/>
                    <a:pt x="362"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5" name="Google Shape;1755;p5"/>
            <p:cNvSpPr/>
            <p:nvPr/>
          </p:nvSpPr>
          <p:spPr>
            <a:xfrm>
              <a:off x="5674800" y="3973550"/>
              <a:ext cx="5650" cy="550"/>
            </a:xfrm>
            <a:custGeom>
              <a:avLst/>
              <a:gdLst/>
              <a:ahLst/>
              <a:cxnLst/>
              <a:rect l="l" t="t" r="r" b="b"/>
              <a:pathLst>
                <a:path w="226" h="22" extrusionOk="0">
                  <a:moveTo>
                    <a:pt x="129" y="0"/>
                  </a:moveTo>
                  <a:cubicBezTo>
                    <a:pt x="83" y="0"/>
                    <a:pt x="38" y="6"/>
                    <a:pt x="1" y="21"/>
                  </a:cubicBezTo>
                  <a:cubicBezTo>
                    <a:pt x="76" y="21"/>
                    <a:pt x="151" y="21"/>
                    <a:pt x="226" y="9"/>
                  </a:cubicBezTo>
                  <a:cubicBezTo>
                    <a:pt x="195" y="3"/>
                    <a:pt x="162"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6" name="Google Shape;1756;p5"/>
            <p:cNvSpPr/>
            <p:nvPr/>
          </p:nvSpPr>
          <p:spPr>
            <a:xfrm>
              <a:off x="5693250" y="3950000"/>
              <a:ext cx="5950" cy="25350"/>
            </a:xfrm>
            <a:custGeom>
              <a:avLst/>
              <a:gdLst/>
              <a:ahLst/>
              <a:cxnLst/>
              <a:rect l="l" t="t" r="r" b="b"/>
              <a:pathLst>
                <a:path w="238" h="1014" extrusionOk="0">
                  <a:moveTo>
                    <a:pt x="138" y="1"/>
                  </a:moveTo>
                  <a:cubicBezTo>
                    <a:pt x="113" y="388"/>
                    <a:pt x="138" y="651"/>
                    <a:pt x="0" y="1013"/>
                  </a:cubicBezTo>
                  <a:cubicBezTo>
                    <a:pt x="225" y="763"/>
                    <a:pt x="238" y="213"/>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7" name="Google Shape;1757;p5"/>
            <p:cNvSpPr/>
            <p:nvPr/>
          </p:nvSpPr>
          <p:spPr>
            <a:xfrm>
              <a:off x="5699500" y="3952200"/>
              <a:ext cx="3775" cy="17825"/>
            </a:xfrm>
            <a:custGeom>
              <a:avLst/>
              <a:gdLst/>
              <a:ahLst/>
              <a:cxnLst/>
              <a:rect l="l" t="t" r="r" b="b"/>
              <a:pathLst>
                <a:path w="151" h="713" extrusionOk="0">
                  <a:moveTo>
                    <a:pt x="88" y="0"/>
                  </a:moveTo>
                  <a:cubicBezTo>
                    <a:pt x="63" y="238"/>
                    <a:pt x="63" y="475"/>
                    <a:pt x="0" y="713"/>
                  </a:cubicBezTo>
                  <a:cubicBezTo>
                    <a:pt x="125" y="525"/>
                    <a:pt x="150" y="113"/>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8" name="Google Shape;1758;p5"/>
            <p:cNvSpPr/>
            <p:nvPr/>
          </p:nvSpPr>
          <p:spPr>
            <a:xfrm>
              <a:off x="5670425" y="3987975"/>
              <a:ext cx="29725" cy="13300"/>
            </a:xfrm>
            <a:custGeom>
              <a:avLst/>
              <a:gdLst/>
              <a:ahLst/>
              <a:cxnLst/>
              <a:rect l="l" t="t" r="r" b="b"/>
              <a:pathLst>
                <a:path w="1189" h="532" extrusionOk="0">
                  <a:moveTo>
                    <a:pt x="159" y="0"/>
                  </a:moveTo>
                  <a:cubicBezTo>
                    <a:pt x="104" y="0"/>
                    <a:pt x="51" y="6"/>
                    <a:pt x="1" y="19"/>
                  </a:cubicBezTo>
                  <a:lnTo>
                    <a:pt x="38" y="19"/>
                  </a:lnTo>
                  <a:cubicBezTo>
                    <a:pt x="263" y="56"/>
                    <a:pt x="488" y="156"/>
                    <a:pt x="626" y="206"/>
                  </a:cubicBezTo>
                  <a:cubicBezTo>
                    <a:pt x="763" y="269"/>
                    <a:pt x="1026" y="381"/>
                    <a:pt x="1188" y="531"/>
                  </a:cubicBezTo>
                  <a:cubicBezTo>
                    <a:pt x="1001" y="244"/>
                    <a:pt x="663" y="69"/>
                    <a:pt x="326" y="19"/>
                  </a:cubicBezTo>
                  <a:cubicBezTo>
                    <a:pt x="270" y="6"/>
                    <a:pt x="213"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 name="Google Shape;1759;p5"/>
            <p:cNvSpPr/>
            <p:nvPr/>
          </p:nvSpPr>
          <p:spPr>
            <a:xfrm>
              <a:off x="5689500" y="3988750"/>
              <a:ext cx="11900" cy="7200"/>
            </a:xfrm>
            <a:custGeom>
              <a:avLst/>
              <a:gdLst/>
              <a:ahLst/>
              <a:cxnLst/>
              <a:rect l="l" t="t" r="r" b="b"/>
              <a:pathLst>
                <a:path w="476" h="288" extrusionOk="0">
                  <a:moveTo>
                    <a:pt x="0" y="0"/>
                  </a:moveTo>
                  <a:cubicBezTo>
                    <a:pt x="163" y="88"/>
                    <a:pt x="325" y="175"/>
                    <a:pt x="475" y="288"/>
                  </a:cubicBezTo>
                  <a:cubicBezTo>
                    <a:pt x="363" y="138"/>
                    <a:pt x="175"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0" name="Google Shape;1760;p5"/>
            <p:cNvSpPr/>
            <p:nvPr/>
          </p:nvSpPr>
          <p:spPr>
            <a:xfrm>
              <a:off x="5647950" y="3950000"/>
              <a:ext cx="4400" cy="41575"/>
            </a:xfrm>
            <a:custGeom>
              <a:avLst/>
              <a:gdLst/>
              <a:ahLst/>
              <a:cxnLst/>
              <a:rect l="l" t="t" r="r" b="b"/>
              <a:pathLst>
                <a:path w="176" h="1663" extrusionOk="0">
                  <a:moveTo>
                    <a:pt x="63" y="1"/>
                  </a:moveTo>
                  <a:cubicBezTo>
                    <a:pt x="0" y="551"/>
                    <a:pt x="13" y="1138"/>
                    <a:pt x="100" y="1663"/>
                  </a:cubicBezTo>
                  <a:cubicBezTo>
                    <a:pt x="175" y="1113"/>
                    <a:pt x="150" y="55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1" name="Google Shape;1761;p5"/>
            <p:cNvSpPr/>
            <p:nvPr/>
          </p:nvSpPr>
          <p:spPr>
            <a:xfrm>
              <a:off x="5652625" y="3956250"/>
              <a:ext cx="1900" cy="13775"/>
            </a:xfrm>
            <a:custGeom>
              <a:avLst/>
              <a:gdLst/>
              <a:ahLst/>
              <a:cxnLst/>
              <a:rect l="l" t="t" r="r" b="b"/>
              <a:pathLst>
                <a:path w="76" h="551" extrusionOk="0">
                  <a:moveTo>
                    <a:pt x="1" y="1"/>
                  </a:moveTo>
                  <a:lnTo>
                    <a:pt x="1" y="1"/>
                  </a:lnTo>
                  <a:cubicBezTo>
                    <a:pt x="13" y="188"/>
                    <a:pt x="26" y="388"/>
                    <a:pt x="63" y="551"/>
                  </a:cubicBezTo>
                  <a:cubicBezTo>
                    <a:pt x="76" y="363"/>
                    <a:pt x="63"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2" name="Google Shape;1762;p5"/>
            <p:cNvSpPr/>
            <p:nvPr/>
          </p:nvSpPr>
          <p:spPr>
            <a:xfrm>
              <a:off x="5676675" y="4060600"/>
              <a:ext cx="50650" cy="17675"/>
            </a:xfrm>
            <a:custGeom>
              <a:avLst/>
              <a:gdLst/>
              <a:ahLst/>
              <a:cxnLst/>
              <a:rect l="l" t="t" r="r" b="b"/>
              <a:pathLst>
                <a:path w="2026" h="707" extrusionOk="0">
                  <a:moveTo>
                    <a:pt x="1" y="1"/>
                  </a:moveTo>
                  <a:lnTo>
                    <a:pt x="1" y="1"/>
                  </a:lnTo>
                  <a:cubicBezTo>
                    <a:pt x="405" y="416"/>
                    <a:pt x="981" y="707"/>
                    <a:pt x="1562" y="707"/>
                  </a:cubicBezTo>
                  <a:cubicBezTo>
                    <a:pt x="1646" y="707"/>
                    <a:pt x="1729" y="701"/>
                    <a:pt x="1813" y="688"/>
                  </a:cubicBezTo>
                  <a:cubicBezTo>
                    <a:pt x="1875" y="675"/>
                    <a:pt x="2000" y="650"/>
                    <a:pt x="2025" y="638"/>
                  </a:cubicBezTo>
                  <a:cubicBezTo>
                    <a:pt x="1938" y="638"/>
                    <a:pt x="1850" y="638"/>
                    <a:pt x="1763" y="625"/>
                  </a:cubicBezTo>
                  <a:cubicBezTo>
                    <a:pt x="1163" y="551"/>
                    <a:pt x="538" y="3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3" name="Google Shape;1763;p5"/>
            <p:cNvSpPr/>
            <p:nvPr/>
          </p:nvSpPr>
          <p:spPr>
            <a:xfrm>
              <a:off x="5684175" y="4062175"/>
              <a:ext cx="38775" cy="11875"/>
            </a:xfrm>
            <a:custGeom>
              <a:avLst/>
              <a:gdLst/>
              <a:ahLst/>
              <a:cxnLst/>
              <a:rect l="l" t="t" r="r" b="b"/>
              <a:pathLst>
                <a:path w="1551" h="475" extrusionOk="0">
                  <a:moveTo>
                    <a:pt x="1" y="0"/>
                  </a:moveTo>
                  <a:lnTo>
                    <a:pt x="1" y="0"/>
                  </a:lnTo>
                  <a:cubicBezTo>
                    <a:pt x="326" y="254"/>
                    <a:pt x="923" y="475"/>
                    <a:pt x="1317" y="475"/>
                  </a:cubicBezTo>
                  <a:cubicBezTo>
                    <a:pt x="1407" y="475"/>
                    <a:pt x="1487" y="463"/>
                    <a:pt x="1550" y="438"/>
                  </a:cubicBezTo>
                  <a:cubicBezTo>
                    <a:pt x="1026" y="375"/>
                    <a:pt x="501"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4" name="Google Shape;1764;p5"/>
            <p:cNvSpPr/>
            <p:nvPr/>
          </p:nvSpPr>
          <p:spPr>
            <a:xfrm>
              <a:off x="5842575" y="4058100"/>
              <a:ext cx="17200" cy="78750"/>
            </a:xfrm>
            <a:custGeom>
              <a:avLst/>
              <a:gdLst/>
              <a:ahLst/>
              <a:cxnLst/>
              <a:rect l="l" t="t" r="r" b="b"/>
              <a:pathLst>
                <a:path w="688" h="3150" extrusionOk="0">
                  <a:moveTo>
                    <a:pt x="1" y="1"/>
                  </a:moveTo>
                  <a:lnTo>
                    <a:pt x="1" y="1"/>
                  </a:lnTo>
                  <a:cubicBezTo>
                    <a:pt x="76" y="988"/>
                    <a:pt x="251" y="2013"/>
                    <a:pt x="501" y="2975"/>
                  </a:cubicBezTo>
                  <a:cubicBezTo>
                    <a:pt x="551" y="3012"/>
                    <a:pt x="588" y="3050"/>
                    <a:pt x="613" y="3087"/>
                  </a:cubicBezTo>
                  <a:cubicBezTo>
                    <a:pt x="638" y="3100"/>
                    <a:pt x="663" y="3125"/>
                    <a:pt x="688" y="3150"/>
                  </a:cubicBezTo>
                  <a:cubicBezTo>
                    <a:pt x="613" y="2075"/>
                    <a:pt x="338" y="10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5" name="Google Shape;1765;p5"/>
            <p:cNvSpPr/>
            <p:nvPr/>
          </p:nvSpPr>
          <p:spPr>
            <a:xfrm>
              <a:off x="5840075" y="4079650"/>
              <a:ext cx="12525" cy="51275"/>
            </a:xfrm>
            <a:custGeom>
              <a:avLst/>
              <a:gdLst/>
              <a:ahLst/>
              <a:cxnLst/>
              <a:rect l="l" t="t" r="r" b="b"/>
              <a:pathLst>
                <a:path w="501" h="2051" extrusionOk="0">
                  <a:moveTo>
                    <a:pt x="1" y="1"/>
                  </a:moveTo>
                  <a:cubicBezTo>
                    <a:pt x="113" y="626"/>
                    <a:pt x="188" y="1326"/>
                    <a:pt x="326" y="1988"/>
                  </a:cubicBezTo>
                  <a:cubicBezTo>
                    <a:pt x="388" y="2000"/>
                    <a:pt x="438" y="2025"/>
                    <a:pt x="501" y="2050"/>
                  </a:cubicBezTo>
                  <a:cubicBezTo>
                    <a:pt x="426" y="1351"/>
                    <a:pt x="276" y="6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 name="Google Shape;1766;p5"/>
            <p:cNvSpPr/>
            <p:nvPr/>
          </p:nvSpPr>
          <p:spPr>
            <a:xfrm>
              <a:off x="5838525" y="4093725"/>
              <a:ext cx="7200" cy="35325"/>
            </a:xfrm>
            <a:custGeom>
              <a:avLst/>
              <a:gdLst/>
              <a:ahLst/>
              <a:cxnLst/>
              <a:rect l="l" t="t" r="r" b="b"/>
              <a:pathLst>
                <a:path w="288" h="1413" extrusionOk="0">
                  <a:moveTo>
                    <a:pt x="0" y="0"/>
                  </a:moveTo>
                  <a:lnTo>
                    <a:pt x="0" y="0"/>
                  </a:lnTo>
                  <a:cubicBezTo>
                    <a:pt x="25" y="475"/>
                    <a:pt x="75" y="950"/>
                    <a:pt x="188" y="1400"/>
                  </a:cubicBezTo>
                  <a:cubicBezTo>
                    <a:pt x="225" y="1400"/>
                    <a:pt x="250" y="1400"/>
                    <a:pt x="288" y="1412"/>
                  </a:cubicBezTo>
                  <a:cubicBezTo>
                    <a:pt x="238" y="925"/>
                    <a:pt x="150" y="4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7" name="Google Shape;1767;p5"/>
            <p:cNvSpPr/>
            <p:nvPr/>
          </p:nvSpPr>
          <p:spPr>
            <a:xfrm>
              <a:off x="5499550" y="3743500"/>
              <a:ext cx="25325" cy="57825"/>
            </a:xfrm>
            <a:custGeom>
              <a:avLst/>
              <a:gdLst/>
              <a:ahLst/>
              <a:cxnLst/>
              <a:rect l="l" t="t" r="r" b="b"/>
              <a:pathLst>
                <a:path w="1013" h="2313" extrusionOk="0">
                  <a:moveTo>
                    <a:pt x="1013" y="1"/>
                  </a:moveTo>
                  <a:cubicBezTo>
                    <a:pt x="988" y="13"/>
                    <a:pt x="963" y="26"/>
                    <a:pt x="938" y="51"/>
                  </a:cubicBezTo>
                  <a:cubicBezTo>
                    <a:pt x="125" y="513"/>
                    <a:pt x="0" y="1525"/>
                    <a:pt x="375" y="2312"/>
                  </a:cubicBezTo>
                  <a:cubicBezTo>
                    <a:pt x="288" y="1888"/>
                    <a:pt x="325" y="1488"/>
                    <a:pt x="388" y="1150"/>
                  </a:cubicBezTo>
                  <a:cubicBezTo>
                    <a:pt x="463" y="825"/>
                    <a:pt x="550" y="550"/>
                    <a:pt x="750" y="313"/>
                  </a:cubicBezTo>
                  <a:cubicBezTo>
                    <a:pt x="800" y="238"/>
                    <a:pt x="925" y="88"/>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8" name="Google Shape;1768;p5"/>
            <p:cNvSpPr/>
            <p:nvPr/>
          </p:nvSpPr>
          <p:spPr>
            <a:xfrm>
              <a:off x="5510475" y="3747250"/>
              <a:ext cx="14400" cy="35325"/>
            </a:xfrm>
            <a:custGeom>
              <a:avLst/>
              <a:gdLst/>
              <a:ahLst/>
              <a:cxnLst/>
              <a:rect l="l" t="t" r="r" b="b"/>
              <a:pathLst>
                <a:path w="576" h="1413" extrusionOk="0">
                  <a:moveTo>
                    <a:pt x="576" y="0"/>
                  </a:moveTo>
                  <a:lnTo>
                    <a:pt x="576" y="0"/>
                  </a:lnTo>
                  <a:cubicBezTo>
                    <a:pt x="176" y="350"/>
                    <a:pt x="1" y="888"/>
                    <a:pt x="1" y="1413"/>
                  </a:cubicBezTo>
                  <a:cubicBezTo>
                    <a:pt x="151" y="875"/>
                    <a:pt x="301" y="45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9" name="Google Shape;1769;p5"/>
            <p:cNvSpPr/>
            <p:nvPr/>
          </p:nvSpPr>
          <p:spPr>
            <a:xfrm>
              <a:off x="5516425" y="3754750"/>
              <a:ext cx="10950" cy="21575"/>
            </a:xfrm>
            <a:custGeom>
              <a:avLst/>
              <a:gdLst/>
              <a:ahLst/>
              <a:cxnLst/>
              <a:rect l="l" t="t" r="r" b="b"/>
              <a:pathLst>
                <a:path w="438" h="863" extrusionOk="0">
                  <a:moveTo>
                    <a:pt x="437" y="0"/>
                  </a:moveTo>
                  <a:lnTo>
                    <a:pt x="437" y="0"/>
                  </a:lnTo>
                  <a:cubicBezTo>
                    <a:pt x="175" y="188"/>
                    <a:pt x="0" y="588"/>
                    <a:pt x="13" y="863"/>
                  </a:cubicBezTo>
                  <a:cubicBezTo>
                    <a:pt x="113" y="563"/>
                    <a:pt x="238" y="263"/>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0" name="Google Shape;1770;p5"/>
            <p:cNvSpPr/>
            <p:nvPr/>
          </p:nvSpPr>
          <p:spPr>
            <a:xfrm>
              <a:off x="5523600" y="3765675"/>
              <a:ext cx="3775" cy="10975"/>
            </a:xfrm>
            <a:custGeom>
              <a:avLst/>
              <a:gdLst/>
              <a:ahLst/>
              <a:cxnLst/>
              <a:rect l="l" t="t" r="r" b="b"/>
              <a:pathLst>
                <a:path w="151" h="439" extrusionOk="0">
                  <a:moveTo>
                    <a:pt x="150" y="1"/>
                  </a:moveTo>
                  <a:lnTo>
                    <a:pt x="150" y="1"/>
                  </a:lnTo>
                  <a:cubicBezTo>
                    <a:pt x="63" y="126"/>
                    <a:pt x="13" y="301"/>
                    <a:pt x="1" y="438"/>
                  </a:cubicBezTo>
                  <a:cubicBezTo>
                    <a:pt x="51" y="301"/>
                    <a:pt x="100" y="15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1" name="Google Shape;1771;p5"/>
            <p:cNvSpPr/>
            <p:nvPr/>
          </p:nvSpPr>
          <p:spPr>
            <a:xfrm>
              <a:off x="5463300" y="4166200"/>
              <a:ext cx="154375" cy="86575"/>
            </a:xfrm>
            <a:custGeom>
              <a:avLst/>
              <a:gdLst/>
              <a:ahLst/>
              <a:cxnLst/>
              <a:rect l="l" t="t" r="r" b="b"/>
              <a:pathLst>
                <a:path w="6175" h="3463" extrusionOk="0">
                  <a:moveTo>
                    <a:pt x="1" y="1"/>
                  </a:moveTo>
                  <a:lnTo>
                    <a:pt x="1" y="1"/>
                  </a:lnTo>
                  <a:cubicBezTo>
                    <a:pt x="101" y="125"/>
                    <a:pt x="201" y="238"/>
                    <a:pt x="288" y="363"/>
                  </a:cubicBezTo>
                  <a:cubicBezTo>
                    <a:pt x="875" y="875"/>
                    <a:pt x="1463" y="1375"/>
                    <a:pt x="2125" y="1788"/>
                  </a:cubicBezTo>
                  <a:cubicBezTo>
                    <a:pt x="3387" y="2525"/>
                    <a:pt x="4749" y="3112"/>
                    <a:pt x="6174" y="3462"/>
                  </a:cubicBezTo>
                  <a:cubicBezTo>
                    <a:pt x="4887" y="2937"/>
                    <a:pt x="3712" y="2200"/>
                    <a:pt x="2487" y="1538"/>
                  </a:cubicBezTo>
                  <a:cubicBezTo>
                    <a:pt x="1638" y="1063"/>
                    <a:pt x="850" y="4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2" name="Google Shape;1772;p5"/>
            <p:cNvSpPr/>
            <p:nvPr/>
          </p:nvSpPr>
          <p:spPr>
            <a:xfrm>
              <a:off x="5489850" y="4196500"/>
              <a:ext cx="145925" cy="70625"/>
            </a:xfrm>
            <a:custGeom>
              <a:avLst/>
              <a:gdLst/>
              <a:ahLst/>
              <a:cxnLst/>
              <a:rect l="l" t="t" r="r" b="b"/>
              <a:pathLst>
                <a:path w="5837" h="2825" extrusionOk="0">
                  <a:moveTo>
                    <a:pt x="1" y="1"/>
                  </a:moveTo>
                  <a:lnTo>
                    <a:pt x="1" y="1"/>
                  </a:lnTo>
                  <a:cubicBezTo>
                    <a:pt x="388" y="326"/>
                    <a:pt x="801" y="663"/>
                    <a:pt x="1138" y="1038"/>
                  </a:cubicBezTo>
                  <a:cubicBezTo>
                    <a:pt x="2563" y="1925"/>
                    <a:pt x="4187" y="2500"/>
                    <a:pt x="5837" y="2825"/>
                  </a:cubicBezTo>
                  <a:cubicBezTo>
                    <a:pt x="3875" y="2088"/>
                    <a:pt x="1888" y="11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3" name="Google Shape;1773;p5"/>
            <p:cNvSpPr/>
            <p:nvPr/>
          </p:nvSpPr>
          <p:spPr>
            <a:xfrm>
              <a:off x="5664500" y="4266475"/>
              <a:ext cx="186225" cy="29725"/>
            </a:xfrm>
            <a:custGeom>
              <a:avLst/>
              <a:gdLst/>
              <a:ahLst/>
              <a:cxnLst/>
              <a:rect l="l" t="t" r="r" b="b"/>
              <a:pathLst>
                <a:path w="7449" h="1189" extrusionOk="0">
                  <a:moveTo>
                    <a:pt x="1" y="1"/>
                  </a:moveTo>
                  <a:lnTo>
                    <a:pt x="1" y="1"/>
                  </a:lnTo>
                  <a:cubicBezTo>
                    <a:pt x="750" y="313"/>
                    <a:pt x="1538" y="551"/>
                    <a:pt x="2337" y="713"/>
                  </a:cubicBezTo>
                  <a:cubicBezTo>
                    <a:pt x="1638" y="663"/>
                    <a:pt x="1000" y="601"/>
                    <a:pt x="325" y="451"/>
                  </a:cubicBezTo>
                  <a:lnTo>
                    <a:pt x="325" y="451"/>
                  </a:lnTo>
                  <a:cubicBezTo>
                    <a:pt x="1538" y="913"/>
                    <a:pt x="2825" y="1138"/>
                    <a:pt x="4112" y="1188"/>
                  </a:cubicBezTo>
                  <a:cubicBezTo>
                    <a:pt x="4862" y="1176"/>
                    <a:pt x="5587" y="1051"/>
                    <a:pt x="6311" y="901"/>
                  </a:cubicBezTo>
                  <a:cubicBezTo>
                    <a:pt x="6574" y="863"/>
                    <a:pt x="6836" y="826"/>
                    <a:pt x="7111" y="788"/>
                  </a:cubicBezTo>
                  <a:cubicBezTo>
                    <a:pt x="7224" y="776"/>
                    <a:pt x="7361" y="751"/>
                    <a:pt x="7449" y="726"/>
                  </a:cubicBezTo>
                  <a:cubicBezTo>
                    <a:pt x="7236" y="726"/>
                    <a:pt x="7024" y="713"/>
                    <a:pt x="6811" y="713"/>
                  </a:cubicBezTo>
                  <a:cubicBezTo>
                    <a:pt x="5399" y="663"/>
                    <a:pt x="3987" y="613"/>
                    <a:pt x="2600" y="413"/>
                  </a:cubicBezTo>
                  <a:cubicBezTo>
                    <a:pt x="1700" y="313"/>
                    <a:pt x="913"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4" name="Google Shape;1774;p5"/>
            <p:cNvSpPr/>
            <p:nvPr/>
          </p:nvSpPr>
          <p:spPr>
            <a:xfrm>
              <a:off x="5925675" y="4165900"/>
              <a:ext cx="126250" cy="88125"/>
            </a:xfrm>
            <a:custGeom>
              <a:avLst/>
              <a:gdLst/>
              <a:ahLst/>
              <a:cxnLst/>
              <a:rect l="l" t="t" r="r" b="b"/>
              <a:pathLst>
                <a:path w="5050" h="3525" extrusionOk="0">
                  <a:moveTo>
                    <a:pt x="5049" y="0"/>
                  </a:moveTo>
                  <a:lnTo>
                    <a:pt x="5049" y="0"/>
                  </a:lnTo>
                  <a:cubicBezTo>
                    <a:pt x="4650" y="662"/>
                    <a:pt x="3887" y="1337"/>
                    <a:pt x="3362" y="1712"/>
                  </a:cubicBezTo>
                  <a:cubicBezTo>
                    <a:pt x="2675" y="2262"/>
                    <a:pt x="1513" y="2912"/>
                    <a:pt x="563" y="3299"/>
                  </a:cubicBezTo>
                  <a:cubicBezTo>
                    <a:pt x="401" y="3362"/>
                    <a:pt x="188" y="3449"/>
                    <a:pt x="1" y="3524"/>
                  </a:cubicBezTo>
                  <a:cubicBezTo>
                    <a:pt x="138" y="3499"/>
                    <a:pt x="288" y="3462"/>
                    <a:pt x="438" y="3424"/>
                  </a:cubicBezTo>
                  <a:cubicBezTo>
                    <a:pt x="2363" y="2999"/>
                    <a:pt x="4287" y="1900"/>
                    <a:pt x="5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5" name="Google Shape;1775;p5"/>
            <p:cNvSpPr/>
            <p:nvPr/>
          </p:nvSpPr>
          <p:spPr>
            <a:xfrm>
              <a:off x="5371775" y="4007800"/>
              <a:ext cx="66250" cy="115000"/>
            </a:xfrm>
            <a:custGeom>
              <a:avLst/>
              <a:gdLst/>
              <a:ahLst/>
              <a:cxnLst/>
              <a:rect l="l" t="t" r="r" b="b"/>
              <a:pathLst>
                <a:path w="2650" h="4600" extrusionOk="0">
                  <a:moveTo>
                    <a:pt x="0" y="1"/>
                  </a:moveTo>
                  <a:cubicBezTo>
                    <a:pt x="62" y="460"/>
                    <a:pt x="149" y="895"/>
                    <a:pt x="285" y="1305"/>
                  </a:cubicBezTo>
                  <a:lnTo>
                    <a:pt x="285" y="1305"/>
                  </a:lnTo>
                  <a:cubicBezTo>
                    <a:pt x="283" y="1302"/>
                    <a:pt x="280" y="1300"/>
                    <a:pt x="275" y="1300"/>
                  </a:cubicBezTo>
                  <a:cubicBezTo>
                    <a:pt x="236" y="1212"/>
                    <a:pt x="143" y="924"/>
                    <a:pt x="135" y="924"/>
                  </a:cubicBezTo>
                  <a:lnTo>
                    <a:pt x="135" y="924"/>
                  </a:lnTo>
                  <a:cubicBezTo>
                    <a:pt x="132" y="924"/>
                    <a:pt x="137" y="946"/>
                    <a:pt x="150" y="1000"/>
                  </a:cubicBezTo>
                  <a:cubicBezTo>
                    <a:pt x="375" y="2425"/>
                    <a:pt x="1262" y="3625"/>
                    <a:pt x="2349" y="4550"/>
                  </a:cubicBezTo>
                  <a:cubicBezTo>
                    <a:pt x="2137" y="4287"/>
                    <a:pt x="1925" y="4025"/>
                    <a:pt x="1712" y="3737"/>
                  </a:cubicBezTo>
                  <a:lnTo>
                    <a:pt x="1712" y="3737"/>
                  </a:lnTo>
                  <a:cubicBezTo>
                    <a:pt x="2000" y="4050"/>
                    <a:pt x="2312" y="4337"/>
                    <a:pt x="2649" y="4599"/>
                  </a:cubicBezTo>
                  <a:cubicBezTo>
                    <a:pt x="2512" y="4450"/>
                    <a:pt x="2362" y="4262"/>
                    <a:pt x="2262" y="4137"/>
                  </a:cubicBezTo>
                  <a:cubicBezTo>
                    <a:pt x="1337" y="2887"/>
                    <a:pt x="475" y="14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76" name="Google Shape;1776;p5"/>
          <p:cNvGrpSpPr/>
          <p:nvPr/>
        </p:nvGrpSpPr>
        <p:grpSpPr>
          <a:xfrm>
            <a:off x="-161250" y="3507806"/>
            <a:ext cx="1698806" cy="1252888"/>
            <a:chOff x="5548275" y="4468375"/>
            <a:chExt cx="619550" cy="456925"/>
          </a:xfrm>
        </p:grpSpPr>
        <p:sp>
          <p:nvSpPr>
            <p:cNvPr id="1777" name="Google Shape;1777;p5"/>
            <p:cNvSpPr/>
            <p:nvPr/>
          </p:nvSpPr>
          <p:spPr>
            <a:xfrm>
              <a:off x="5555475" y="4468375"/>
              <a:ext cx="513625" cy="202325"/>
            </a:xfrm>
            <a:custGeom>
              <a:avLst/>
              <a:gdLst/>
              <a:ahLst/>
              <a:cxnLst/>
              <a:rect l="l" t="t" r="r" b="b"/>
              <a:pathLst>
                <a:path w="20545" h="8093" extrusionOk="0">
                  <a:moveTo>
                    <a:pt x="12440" y="385"/>
                  </a:moveTo>
                  <a:cubicBezTo>
                    <a:pt x="13376" y="385"/>
                    <a:pt x="14311" y="448"/>
                    <a:pt x="15234" y="560"/>
                  </a:cubicBezTo>
                  <a:cubicBezTo>
                    <a:pt x="15996" y="660"/>
                    <a:pt x="16758" y="785"/>
                    <a:pt x="17508" y="960"/>
                  </a:cubicBezTo>
                  <a:cubicBezTo>
                    <a:pt x="18183" y="1110"/>
                    <a:pt x="19008" y="1335"/>
                    <a:pt x="19495" y="1872"/>
                  </a:cubicBezTo>
                  <a:cubicBezTo>
                    <a:pt x="19945" y="2360"/>
                    <a:pt x="20157" y="3059"/>
                    <a:pt x="19932" y="3709"/>
                  </a:cubicBezTo>
                  <a:cubicBezTo>
                    <a:pt x="19720" y="4297"/>
                    <a:pt x="19208" y="4722"/>
                    <a:pt x="18695" y="5046"/>
                  </a:cubicBezTo>
                  <a:cubicBezTo>
                    <a:pt x="18083" y="5446"/>
                    <a:pt x="17396" y="5759"/>
                    <a:pt x="16721" y="6034"/>
                  </a:cubicBezTo>
                  <a:cubicBezTo>
                    <a:pt x="15996" y="6334"/>
                    <a:pt x="15271" y="6596"/>
                    <a:pt x="14534" y="6808"/>
                  </a:cubicBezTo>
                  <a:cubicBezTo>
                    <a:pt x="13047" y="7258"/>
                    <a:pt x="11522" y="7546"/>
                    <a:pt x="9973" y="7696"/>
                  </a:cubicBezTo>
                  <a:cubicBezTo>
                    <a:pt x="9208" y="7769"/>
                    <a:pt x="8438" y="7804"/>
                    <a:pt x="7668" y="7804"/>
                  </a:cubicBezTo>
                  <a:cubicBezTo>
                    <a:pt x="6864" y="7804"/>
                    <a:pt x="6059" y="7766"/>
                    <a:pt x="5261" y="7696"/>
                  </a:cubicBezTo>
                  <a:cubicBezTo>
                    <a:pt x="4487" y="7621"/>
                    <a:pt x="3649" y="7558"/>
                    <a:pt x="2912" y="7283"/>
                  </a:cubicBezTo>
                  <a:cubicBezTo>
                    <a:pt x="2250" y="7046"/>
                    <a:pt x="1625" y="6671"/>
                    <a:pt x="1100" y="6196"/>
                  </a:cubicBezTo>
                  <a:cubicBezTo>
                    <a:pt x="925" y="6034"/>
                    <a:pt x="762" y="5859"/>
                    <a:pt x="613" y="5684"/>
                  </a:cubicBezTo>
                  <a:cubicBezTo>
                    <a:pt x="500" y="5409"/>
                    <a:pt x="475" y="5084"/>
                    <a:pt x="525" y="4784"/>
                  </a:cubicBezTo>
                  <a:cubicBezTo>
                    <a:pt x="650" y="4084"/>
                    <a:pt x="1162" y="3534"/>
                    <a:pt x="1712" y="3134"/>
                  </a:cubicBezTo>
                  <a:cubicBezTo>
                    <a:pt x="2337" y="2685"/>
                    <a:pt x="3049" y="2372"/>
                    <a:pt x="3749" y="2072"/>
                  </a:cubicBezTo>
                  <a:cubicBezTo>
                    <a:pt x="4474" y="1760"/>
                    <a:pt x="5224" y="1510"/>
                    <a:pt x="5974" y="1285"/>
                  </a:cubicBezTo>
                  <a:cubicBezTo>
                    <a:pt x="6723" y="1073"/>
                    <a:pt x="7498" y="923"/>
                    <a:pt x="8273" y="798"/>
                  </a:cubicBezTo>
                  <a:cubicBezTo>
                    <a:pt x="9035" y="660"/>
                    <a:pt x="9798" y="535"/>
                    <a:pt x="10572" y="473"/>
                  </a:cubicBezTo>
                  <a:cubicBezTo>
                    <a:pt x="11192" y="413"/>
                    <a:pt x="11816" y="385"/>
                    <a:pt x="12440" y="385"/>
                  </a:cubicBezTo>
                  <a:close/>
                  <a:moveTo>
                    <a:pt x="12494" y="0"/>
                  </a:moveTo>
                  <a:cubicBezTo>
                    <a:pt x="12162" y="0"/>
                    <a:pt x="11830" y="8"/>
                    <a:pt x="11497" y="23"/>
                  </a:cubicBezTo>
                  <a:cubicBezTo>
                    <a:pt x="9823" y="85"/>
                    <a:pt x="8173" y="298"/>
                    <a:pt x="6573" y="760"/>
                  </a:cubicBezTo>
                  <a:cubicBezTo>
                    <a:pt x="5774" y="998"/>
                    <a:pt x="4986" y="1235"/>
                    <a:pt x="4212" y="1535"/>
                  </a:cubicBezTo>
                  <a:cubicBezTo>
                    <a:pt x="3449" y="1822"/>
                    <a:pt x="2674" y="2122"/>
                    <a:pt x="1950" y="2522"/>
                  </a:cubicBezTo>
                  <a:cubicBezTo>
                    <a:pt x="1287" y="2885"/>
                    <a:pt x="675" y="3372"/>
                    <a:pt x="325" y="4072"/>
                  </a:cubicBezTo>
                  <a:cubicBezTo>
                    <a:pt x="25" y="4697"/>
                    <a:pt x="0" y="5421"/>
                    <a:pt x="350" y="6034"/>
                  </a:cubicBezTo>
                  <a:cubicBezTo>
                    <a:pt x="513" y="6296"/>
                    <a:pt x="725" y="6496"/>
                    <a:pt x="1000" y="6621"/>
                  </a:cubicBezTo>
                  <a:cubicBezTo>
                    <a:pt x="1787" y="7333"/>
                    <a:pt x="2974" y="7633"/>
                    <a:pt x="3999" y="7796"/>
                  </a:cubicBezTo>
                  <a:cubicBezTo>
                    <a:pt x="5364" y="8006"/>
                    <a:pt x="6765" y="8092"/>
                    <a:pt x="8156" y="8092"/>
                  </a:cubicBezTo>
                  <a:cubicBezTo>
                    <a:pt x="8421" y="8092"/>
                    <a:pt x="8685" y="8089"/>
                    <a:pt x="8948" y="8083"/>
                  </a:cubicBezTo>
                  <a:cubicBezTo>
                    <a:pt x="10610" y="8046"/>
                    <a:pt x="12259" y="7846"/>
                    <a:pt x="13872" y="7458"/>
                  </a:cubicBezTo>
                  <a:cubicBezTo>
                    <a:pt x="14671" y="7258"/>
                    <a:pt x="15471" y="6996"/>
                    <a:pt x="16246" y="6696"/>
                  </a:cubicBezTo>
                  <a:cubicBezTo>
                    <a:pt x="17008" y="6396"/>
                    <a:pt x="17746" y="5996"/>
                    <a:pt x="18458" y="5596"/>
                  </a:cubicBezTo>
                  <a:cubicBezTo>
                    <a:pt x="19033" y="5284"/>
                    <a:pt x="19608" y="4909"/>
                    <a:pt x="20007" y="4372"/>
                  </a:cubicBezTo>
                  <a:cubicBezTo>
                    <a:pt x="20407" y="3809"/>
                    <a:pt x="20545" y="3109"/>
                    <a:pt x="20220" y="2472"/>
                  </a:cubicBezTo>
                  <a:cubicBezTo>
                    <a:pt x="19895" y="1822"/>
                    <a:pt x="19370" y="1335"/>
                    <a:pt x="18720" y="998"/>
                  </a:cubicBezTo>
                  <a:cubicBezTo>
                    <a:pt x="18033" y="635"/>
                    <a:pt x="17221" y="498"/>
                    <a:pt x="16458" y="360"/>
                  </a:cubicBezTo>
                  <a:cubicBezTo>
                    <a:pt x="15149" y="120"/>
                    <a:pt x="13823" y="0"/>
                    <a:pt x="124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8" name="Google Shape;1778;p5"/>
            <p:cNvSpPr/>
            <p:nvPr/>
          </p:nvSpPr>
          <p:spPr>
            <a:xfrm>
              <a:off x="5571400" y="4483575"/>
              <a:ext cx="475850" cy="172825"/>
            </a:xfrm>
            <a:custGeom>
              <a:avLst/>
              <a:gdLst/>
              <a:ahLst/>
              <a:cxnLst/>
              <a:rect l="l" t="t" r="r" b="b"/>
              <a:pathLst>
                <a:path w="19034" h="6913" extrusionOk="0">
                  <a:moveTo>
                    <a:pt x="16662" y="1"/>
                  </a:moveTo>
                  <a:cubicBezTo>
                    <a:pt x="16507" y="1"/>
                    <a:pt x="16491" y="253"/>
                    <a:pt x="16659" y="277"/>
                  </a:cubicBezTo>
                  <a:cubicBezTo>
                    <a:pt x="17383" y="415"/>
                    <a:pt x="18908" y="1389"/>
                    <a:pt x="18783" y="2501"/>
                  </a:cubicBezTo>
                  <a:cubicBezTo>
                    <a:pt x="18683" y="3301"/>
                    <a:pt x="17983" y="3751"/>
                    <a:pt x="17358" y="4126"/>
                  </a:cubicBezTo>
                  <a:cubicBezTo>
                    <a:pt x="15946" y="4963"/>
                    <a:pt x="14384" y="5526"/>
                    <a:pt x="12785" y="5876"/>
                  </a:cubicBezTo>
                  <a:cubicBezTo>
                    <a:pt x="11185" y="6238"/>
                    <a:pt x="9573" y="6513"/>
                    <a:pt x="7936" y="6575"/>
                  </a:cubicBezTo>
                  <a:cubicBezTo>
                    <a:pt x="7547" y="6591"/>
                    <a:pt x="7156" y="6601"/>
                    <a:pt x="6764" y="6601"/>
                  </a:cubicBezTo>
                  <a:cubicBezTo>
                    <a:pt x="5545" y="6601"/>
                    <a:pt x="4323" y="6503"/>
                    <a:pt x="3150" y="6163"/>
                  </a:cubicBezTo>
                  <a:cubicBezTo>
                    <a:pt x="2362" y="5938"/>
                    <a:pt x="1513" y="5638"/>
                    <a:pt x="950" y="5026"/>
                  </a:cubicBezTo>
                  <a:cubicBezTo>
                    <a:pt x="438" y="4476"/>
                    <a:pt x="213" y="3564"/>
                    <a:pt x="638" y="2901"/>
                  </a:cubicBezTo>
                  <a:cubicBezTo>
                    <a:pt x="683" y="2829"/>
                    <a:pt x="623" y="2750"/>
                    <a:pt x="559" y="2750"/>
                  </a:cubicBezTo>
                  <a:cubicBezTo>
                    <a:pt x="534" y="2750"/>
                    <a:pt x="509" y="2761"/>
                    <a:pt x="488" y="2789"/>
                  </a:cubicBezTo>
                  <a:cubicBezTo>
                    <a:pt x="1" y="3351"/>
                    <a:pt x="38" y="4114"/>
                    <a:pt x="388" y="4738"/>
                  </a:cubicBezTo>
                  <a:cubicBezTo>
                    <a:pt x="763" y="5413"/>
                    <a:pt x="1450" y="5863"/>
                    <a:pt x="2150" y="6163"/>
                  </a:cubicBezTo>
                  <a:cubicBezTo>
                    <a:pt x="3452" y="6727"/>
                    <a:pt x="4906" y="6912"/>
                    <a:pt x="6332" y="6912"/>
                  </a:cubicBezTo>
                  <a:cubicBezTo>
                    <a:pt x="6644" y="6912"/>
                    <a:pt x="6954" y="6903"/>
                    <a:pt x="7261" y="6888"/>
                  </a:cubicBezTo>
                  <a:cubicBezTo>
                    <a:pt x="8136" y="6838"/>
                    <a:pt x="9023" y="6738"/>
                    <a:pt x="9898" y="6650"/>
                  </a:cubicBezTo>
                  <a:cubicBezTo>
                    <a:pt x="10798" y="6563"/>
                    <a:pt x="11697" y="6475"/>
                    <a:pt x="12585" y="6275"/>
                  </a:cubicBezTo>
                  <a:cubicBezTo>
                    <a:pt x="14322" y="5901"/>
                    <a:pt x="16021" y="5301"/>
                    <a:pt x="17546" y="4376"/>
                  </a:cubicBezTo>
                  <a:cubicBezTo>
                    <a:pt x="18308" y="3914"/>
                    <a:pt x="19033" y="3314"/>
                    <a:pt x="18996" y="2352"/>
                  </a:cubicBezTo>
                  <a:cubicBezTo>
                    <a:pt x="18933" y="1089"/>
                    <a:pt x="17521" y="115"/>
                    <a:pt x="16684" y="2"/>
                  </a:cubicBezTo>
                  <a:cubicBezTo>
                    <a:pt x="16676" y="1"/>
                    <a:pt x="16669" y="1"/>
                    <a:pt x="16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9" name="Google Shape;1779;p5"/>
            <p:cNvSpPr/>
            <p:nvPr/>
          </p:nvSpPr>
          <p:spPr>
            <a:xfrm>
              <a:off x="5579025" y="4480475"/>
              <a:ext cx="431025" cy="113525"/>
            </a:xfrm>
            <a:custGeom>
              <a:avLst/>
              <a:gdLst/>
              <a:ahLst/>
              <a:cxnLst/>
              <a:rect l="l" t="t" r="r" b="b"/>
              <a:pathLst>
                <a:path w="17241" h="4541" extrusionOk="0">
                  <a:moveTo>
                    <a:pt x="14048" y="1"/>
                  </a:moveTo>
                  <a:cubicBezTo>
                    <a:pt x="13800" y="1"/>
                    <a:pt x="13552" y="5"/>
                    <a:pt x="13304" y="14"/>
                  </a:cubicBezTo>
                  <a:cubicBezTo>
                    <a:pt x="12942" y="39"/>
                    <a:pt x="12567" y="51"/>
                    <a:pt x="12205" y="76"/>
                  </a:cubicBezTo>
                  <a:cubicBezTo>
                    <a:pt x="11855" y="101"/>
                    <a:pt x="11492" y="89"/>
                    <a:pt x="11143" y="114"/>
                  </a:cubicBezTo>
                  <a:cubicBezTo>
                    <a:pt x="9705" y="214"/>
                    <a:pt x="8281" y="426"/>
                    <a:pt x="6869" y="738"/>
                  </a:cubicBezTo>
                  <a:cubicBezTo>
                    <a:pt x="5506" y="1026"/>
                    <a:pt x="4132" y="1388"/>
                    <a:pt x="2807" y="1863"/>
                  </a:cubicBezTo>
                  <a:cubicBezTo>
                    <a:pt x="1633" y="2288"/>
                    <a:pt x="170" y="3088"/>
                    <a:pt x="8" y="4462"/>
                  </a:cubicBezTo>
                  <a:cubicBezTo>
                    <a:pt x="0" y="4509"/>
                    <a:pt x="45" y="4541"/>
                    <a:pt x="86" y="4541"/>
                  </a:cubicBezTo>
                  <a:cubicBezTo>
                    <a:pt x="112" y="4541"/>
                    <a:pt x="136" y="4529"/>
                    <a:pt x="145" y="4500"/>
                  </a:cubicBezTo>
                  <a:cubicBezTo>
                    <a:pt x="370" y="4000"/>
                    <a:pt x="670" y="3563"/>
                    <a:pt x="1095" y="3200"/>
                  </a:cubicBezTo>
                  <a:cubicBezTo>
                    <a:pt x="1545" y="2813"/>
                    <a:pt x="2082" y="2525"/>
                    <a:pt x="2645" y="2313"/>
                  </a:cubicBezTo>
                  <a:cubicBezTo>
                    <a:pt x="3882" y="1826"/>
                    <a:pt x="5182" y="1451"/>
                    <a:pt x="6481" y="1163"/>
                  </a:cubicBezTo>
                  <a:cubicBezTo>
                    <a:pt x="7793" y="876"/>
                    <a:pt x="9131" y="676"/>
                    <a:pt x="10468" y="514"/>
                  </a:cubicBezTo>
                  <a:cubicBezTo>
                    <a:pt x="11155" y="439"/>
                    <a:pt x="11830" y="351"/>
                    <a:pt x="12517" y="339"/>
                  </a:cubicBezTo>
                  <a:cubicBezTo>
                    <a:pt x="12780" y="329"/>
                    <a:pt x="13042" y="325"/>
                    <a:pt x="13304" y="325"/>
                  </a:cubicBezTo>
                  <a:cubicBezTo>
                    <a:pt x="13728" y="325"/>
                    <a:pt x="14150" y="336"/>
                    <a:pt x="14567" y="351"/>
                  </a:cubicBezTo>
                  <a:cubicBezTo>
                    <a:pt x="15279" y="364"/>
                    <a:pt x="16029" y="376"/>
                    <a:pt x="16729" y="501"/>
                  </a:cubicBezTo>
                  <a:cubicBezTo>
                    <a:pt x="16903" y="539"/>
                    <a:pt x="17066" y="589"/>
                    <a:pt x="17241" y="651"/>
                  </a:cubicBezTo>
                  <a:cubicBezTo>
                    <a:pt x="17166" y="564"/>
                    <a:pt x="17091" y="489"/>
                    <a:pt x="17016" y="401"/>
                  </a:cubicBezTo>
                  <a:cubicBezTo>
                    <a:pt x="16941" y="326"/>
                    <a:pt x="16854" y="239"/>
                    <a:pt x="16779" y="164"/>
                  </a:cubicBezTo>
                  <a:cubicBezTo>
                    <a:pt x="16316" y="76"/>
                    <a:pt x="15829" y="51"/>
                    <a:pt x="15404" y="39"/>
                  </a:cubicBezTo>
                  <a:cubicBezTo>
                    <a:pt x="14952" y="14"/>
                    <a:pt x="14500" y="1"/>
                    <a:pt x="140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0" name="Google Shape;1780;p5"/>
            <p:cNvSpPr/>
            <p:nvPr/>
          </p:nvSpPr>
          <p:spPr>
            <a:xfrm>
              <a:off x="5600425" y="4518450"/>
              <a:ext cx="434525" cy="106150"/>
            </a:xfrm>
            <a:custGeom>
              <a:avLst/>
              <a:gdLst/>
              <a:ahLst/>
              <a:cxnLst/>
              <a:rect l="l" t="t" r="r" b="b"/>
              <a:pathLst>
                <a:path w="17381" h="4246" extrusionOk="0">
                  <a:moveTo>
                    <a:pt x="11803" y="1"/>
                  </a:moveTo>
                  <a:cubicBezTo>
                    <a:pt x="11513" y="1"/>
                    <a:pt x="11224" y="8"/>
                    <a:pt x="10936" y="19"/>
                  </a:cubicBezTo>
                  <a:cubicBezTo>
                    <a:pt x="9537" y="57"/>
                    <a:pt x="8137" y="169"/>
                    <a:pt x="6775" y="382"/>
                  </a:cubicBezTo>
                  <a:cubicBezTo>
                    <a:pt x="5438" y="594"/>
                    <a:pt x="4101" y="919"/>
                    <a:pt x="2863" y="1494"/>
                  </a:cubicBezTo>
                  <a:cubicBezTo>
                    <a:pt x="2201" y="1806"/>
                    <a:pt x="1564" y="2169"/>
                    <a:pt x="989" y="2619"/>
                  </a:cubicBezTo>
                  <a:cubicBezTo>
                    <a:pt x="514" y="2981"/>
                    <a:pt x="64" y="3468"/>
                    <a:pt x="14" y="4081"/>
                  </a:cubicBezTo>
                  <a:cubicBezTo>
                    <a:pt x="1" y="4189"/>
                    <a:pt x="82" y="4246"/>
                    <a:pt x="162" y="4246"/>
                  </a:cubicBezTo>
                  <a:cubicBezTo>
                    <a:pt x="229" y="4246"/>
                    <a:pt x="296" y="4204"/>
                    <a:pt x="302" y="4118"/>
                  </a:cubicBezTo>
                  <a:cubicBezTo>
                    <a:pt x="352" y="3581"/>
                    <a:pt x="752" y="3168"/>
                    <a:pt x="1164" y="2856"/>
                  </a:cubicBezTo>
                  <a:cubicBezTo>
                    <a:pt x="1651" y="2481"/>
                    <a:pt x="2176" y="2169"/>
                    <a:pt x="2726" y="1906"/>
                  </a:cubicBezTo>
                  <a:cubicBezTo>
                    <a:pt x="3876" y="1344"/>
                    <a:pt x="5113" y="994"/>
                    <a:pt x="6375" y="782"/>
                  </a:cubicBezTo>
                  <a:cubicBezTo>
                    <a:pt x="7675" y="544"/>
                    <a:pt x="8999" y="432"/>
                    <a:pt x="10312" y="357"/>
                  </a:cubicBezTo>
                  <a:cubicBezTo>
                    <a:pt x="10784" y="332"/>
                    <a:pt x="11259" y="314"/>
                    <a:pt x="11733" y="314"/>
                  </a:cubicBezTo>
                  <a:cubicBezTo>
                    <a:pt x="12438" y="314"/>
                    <a:pt x="13141" y="352"/>
                    <a:pt x="13836" y="457"/>
                  </a:cubicBezTo>
                  <a:cubicBezTo>
                    <a:pt x="14485" y="557"/>
                    <a:pt x="15123" y="732"/>
                    <a:pt x="15735" y="981"/>
                  </a:cubicBezTo>
                  <a:cubicBezTo>
                    <a:pt x="16260" y="1194"/>
                    <a:pt x="16910" y="1506"/>
                    <a:pt x="17060" y="2119"/>
                  </a:cubicBezTo>
                  <a:cubicBezTo>
                    <a:pt x="17082" y="2203"/>
                    <a:pt x="17153" y="2242"/>
                    <a:pt x="17220" y="2242"/>
                  </a:cubicBezTo>
                  <a:cubicBezTo>
                    <a:pt x="17303" y="2242"/>
                    <a:pt x="17380" y="2184"/>
                    <a:pt x="17360" y="2081"/>
                  </a:cubicBezTo>
                  <a:cubicBezTo>
                    <a:pt x="17260" y="1519"/>
                    <a:pt x="16822" y="1169"/>
                    <a:pt x="16347" y="907"/>
                  </a:cubicBezTo>
                  <a:cubicBezTo>
                    <a:pt x="15810" y="619"/>
                    <a:pt x="15223" y="432"/>
                    <a:pt x="14635" y="294"/>
                  </a:cubicBezTo>
                  <a:cubicBezTo>
                    <a:pt x="13708" y="74"/>
                    <a:pt x="12750" y="1"/>
                    <a:pt x="11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1" name="Google Shape;1781;p5"/>
            <p:cNvSpPr/>
            <p:nvPr/>
          </p:nvSpPr>
          <p:spPr>
            <a:xfrm>
              <a:off x="5650350" y="4760000"/>
              <a:ext cx="377475" cy="136875"/>
            </a:xfrm>
            <a:custGeom>
              <a:avLst/>
              <a:gdLst/>
              <a:ahLst/>
              <a:cxnLst/>
              <a:rect l="l" t="t" r="r" b="b"/>
              <a:pathLst>
                <a:path w="15099" h="5475" extrusionOk="0">
                  <a:moveTo>
                    <a:pt x="14889" y="0"/>
                  </a:moveTo>
                  <a:cubicBezTo>
                    <a:pt x="14824" y="0"/>
                    <a:pt x="14762" y="32"/>
                    <a:pt x="14738" y="105"/>
                  </a:cubicBezTo>
                  <a:cubicBezTo>
                    <a:pt x="14575" y="617"/>
                    <a:pt x="14375" y="1104"/>
                    <a:pt x="14075" y="1554"/>
                  </a:cubicBezTo>
                  <a:cubicBezTo>
                    <a:pt x="13788" y="1992"/>
                    <a:pt x="13438" y="2417"/>
                    <a:pt x="13063" y="2779"/>
                  </a:cubicBezTo>
                  <a:cubicBezTo>
                    <a:pt x="12213" y="3591"/>
                    <a:pt x="11226" y="4179"/>
                    <a:pt x="10102" y="4553"/>
                  </a:cubicBezTo>
                  <a:cubicBezTo>
                    <a:pt x="8927" y="4941"/>
                    <a:pt x="7677" y="5066"/>
                    <a:pt x="6440" y="5078"/>
                  </a:cubicBezTo>
                  <a:cubicBezTo>
                    <a:pt x="5228" y="5078"/>
                    <a:pt x="4016" y="4903"/>
                    <a:pt x="2916" y="4379"/>
                  </a:cubicBezTo>
                  <a:cubicBezTo>
                    <a:pt x="1804" y="3866"/>
                    <a:pt x="929" y="3016"/>
                    <a:pt x="304" y="1967"/>
                  </a:cubicBezTo>
                  <a:cubicBezTo>
                    <a:pt x="279" y="1927"/>
                    <a:pt x="241" y="1910"/>
                    <a:pt x="201" y="1910"/>
                  </a:cubicBezTo>
                  <a:cubicBezTo>
                    <a:pt x="105" y="1910"/>
                    <a:pt x="1" y="2010"/>
                    <a:pt x="54" y="2117"/>
                  </a:cubicBezTo>
                  <a:cubicBezTo>
                    <a:pt x="592" y="3079"/>
                    <a:pt x="1466" y="3841"/>
                    <a:pt x="2416" y="4379"/>
                  </a:cubicBezTo>
                  <a:cubicBezTo>
                    <a:pt x="3491" y="4978"/>
                    <a:pt x="4703" y="5328"/>
                    <a:pt x="5928" y="5441"/>
                  </a:cubicBezTo>
                  <a:cubicBezTo>
                    <a:pt x="6190" y="5464"/>
                    <a:pt x="6453" y="5475"/>
                    <a:pt x="6716" y="5475"/>
                  </a:cubicBezTo>
                  <a:cubicBezTo>
                    <a:pt x="7742" y="5475"/>
                    <a:pt x="8769" y="5307"/>
                    <a:pt x="9764" y="5028"/>
                  </a:cubicBezTo>
                  <a:cubicBezTo>
                    <a:pt x="10951" y="4691"/>
                    <a:pt x="12126" y="4141"/>
                    <a:pt x="13076" y="3329"/>
                  </a:cubicBezTo>
                  <a:cubicBezTo>
                    <a:pt x="14026" y="2529"/>
                    <a:pt x="14788" y="1404"/>
                    <a:pt x="15075" y="192"/>
                  </a:cubicBezTo>
                  <a:cubicBezTo>
                    <a:pt x="15098" y="78"/>
                    <a:pt x="14990" y="0"/>
                    <a:pt x="14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2" name="Google Shape;1782;p5"/>
            <p:cNvSpPr/>
            <p:nvPr/>
          </p:nvSpPr>
          <p:spPr>
            <a:xfrm>
              <a:off x="5574975" y="4623375"/>
              <a:ext cx="92600" cy="203900"/>
            </a:xfrm>
            <a:custGeom>
              <a:avLst/>
              <a:gdLst/>
              <a:ahLst/>
              <a:cxnLst/>
              <a:rect l="l" t="t" r="r" b="b"/>
              <a:pathLst>
                <a:path w="3704" h="8156" extrusionOk="0">
                  <a:moveTo>
                    <a:pt x="164" y="1"/>
                  </a:moveTo>
                  <a:cubicBezTo>
                    <a:pt x="81" y="1"/>
                    <a:pt x="0" y="79"/>
                    <a:pt x="32" y="184"/>
                  </a:cubicBezTo>
                  <a:cubicBezTo>
                    <a:pt x="370" y="1321"/>
                    <a:pt x="832" y="2420"/>
                    <a:pt x="1257" y="3520"/>
                  </a:cubicBezTo>
                  <a:cubicBezTo>
                    <a:pt x="1657" y="4545"/>
                    <a:pt x="1969" y="5620"/>
                    <a:pt x="2444" y="6607"/>
                  </a:cubicBezTo>
                  <a:cubicBezTo>
                    <a:pt x="2707" y="7157"/>
                    <a:pt x="3019" y="7669"/>
                    <a:pt x="3432" y="8106"/>
                  </a:cubicBezTo>
                  <a:cubicBezTo>
                    <a:pt x="3459" y="8141"/>
                    <a:pt x="3494" y="8155"/>
                    <a:pt x="3529" y="8155"/>
                  </a:cubicBezTo>
                  <a:cubicBezTo>
                    <a:pt x="3619" y="8155"/>
                    <a:pt x="3704" y="8056"/>
                    <a:pt x="3632" y="7957"/>
                  </a:cubicBezTo>
                  <a:cubicBezTo>
                    <a:pt x="3007" y="7094"/>
                    <a:pt x="2594" y="6132"/>
                    <a:pt x="2207" y="5157"/>
                  </a:cubicBezTo>
                  <a:cubicBezTo>
                    <a:pt x="1770" y="4108"/>
                    <a:pt x="1395" y="3020"/>
                    <a:pt x="1007" y="1946"/>
                  </a:cubicBezTo>
                  <a:cubicBezTo>
                    <a:pt x="782" y="1321"/>
                    <a:pt x="557" y="683"/>
                    <a:pt x="282" y="84"/>
                  </a:cubicBezTo>
                  <a:cubicBezTo>
                    <a:pt x="256" y="25"/>
                    <a:pt x="209"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3" name="Google Shape;1783;p5"/>
            <p:cNvSpPr/>
            <p:nvPr/>
          </p:nvSpPr>
          <p:spPr>
            <a:xfrm>
              <a:off x="6012975" y="4581875"/>
              <a:ext cx="35500" cy="213200"/>
            </a:xfrm>
            <a:custGeom>
              <a:avLst/>
              <a:gdLst/>
              <a:ahLst/>
              <a:cxnLst/>
              <a:rect l="l" t="t" r="r" b="b"/>
              <a:pathLst>
                <a:path w="1420" h="8528" extrusionOk="0">
                  <a:moveTo>
                    <a:pt x="1239" y="0"/>
                  </a:moveTo>
                  <a:cubicBezTo>
                    <a:pt x="1161" y="0"/>
                    <a:pt x="1083" y="44"/>
                    <a:pt x="1083" y="132"/>
                  </a:cubicBezTo>
                  <a:cubicBezTo>
                    <a:pt x="1108" y="1219"/>
                    <a:pt x="1045" y="2318"/>
                    <a:pt x="933" y="3406"/>
                  </a:cubicBezTo>
                  <a:cubicBezTo>
                    <a:pt x="808" y="4493"/>
                    <a:pt x="608" y="5568"/>
                    <a:pt x="383" y="6642"/>
                  </a:cubicBezTo>
                  <a:cubicBezTo>
                    <a:pt x="320" y="6942"/>
                    <a:pt x="245" y="7230"/>
                    <a:pt x="183" y="7517"/>
                  </a:cubicBezTo>
                  <a:cubicBezTo>
                    <a:pt x="108" y="7829"/>
                    <a:pt x="70" y="8142"/>
                    <a:pt x="8" y="8454"/>
                  </a:cubicBezTo>
                  <a:cubicBezTo>
                    <a:pt x="0" y="8500"/>
                    <a:pt x="35" y="8527"/>
                    <a:pt x="68" y="8527"/>
                  </a:cubicBezTo>
                  <a:cubicBezTo>
                    <a:pt x="89" y="8527"/>
                    <a:pt x="111" y="8516"/>
                    <a:pt x="120" y="8492"/>
                  </a:cubicBezTo>
                  <a:cubicBezTo>
                    <a:pt x="233" y="8229"/>
                    <a:pt x="345" y="7979"/>
                    <a:pt x="445" y="7717"/>
                  </a:cubicBezTo>
                  <a:cubicBezTo>
                    <a:pt x="533" y="7455"/>
                    <a:pt x="595" y="7180"/>
                    <a:pt x="670" y="6917"/>
                  </a:cubicBezTo>
                  <a:cubicBezTo>
                    <a:pt x="808" y="6380"/>
                    <a:pt x="920" y="5843"/>
                    <a:pt x="1020" y="5293"/>
                  </a:cubicBezTo>
                  <a:cubicBezTo>
                    <a:pt x="1220" y="4205"/>
                    <a:pt x="1333" y="3106"/>
                    <a:pt x="1383" y="2006"/>
                  </a:cubicBezTo>
                  <a:cubicBezTo>
                    <a:pt x="1420" y="1381"/>
                    <a:pt x="1408" y="756"/>
                    <a:pt x="1395" y="132"/>
                  </a:cubicBezTo>
                  <a:cubicBezTo>
                    <a:pt x="1395" y="44"/>
                    <a:pt x="1317" y="0"/>
                    <a:pt x="1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4" name="Google Shape;1784;p5"/>
            <p:cNvSpPr/>
            <p:nvPr/>
          </p:nvSpPr>
          <p:spPr>
            <a:xfrm>
              <a:off x="5885700" y="4823825"/>
              <a:ext cx="1900" cy="650"/>
            </a:xfrm>
            <a:custGeom>
              <a:avLst/>
              <a:gdLst/>
              <a:ahLst/>
              <a:cxnLst/>
              <a:rect l="l" t="t" r="r" b="b"/>
              <a:pathLst>
                <a:path w="76" h="26" extrusionOk="0">
                  <a:moveTo>
                    <a:pt x="13" y="1"/>
                  </a:moveTo>
                  <a:cubicBezTo>
                    <a:pt x="0" y="13"/>
                    <a:pt x="0" y="13"/>
                    <a:pt x="0" y="13"/>
                  </a:cubicBezTo>
                  <a:cubicBezTo>
                    <a:pt x="0" y="26"/>
                    <a:pt x="13" y="26"/>
                    <a:pt x="13" y="26"/>
                  </a:cubicBezTo>
                  <a:lnTo>
                    <a:pt x="63" y="26"/>
                  </a:lnTo>
                  <a:cubicBezTo>
                    <a:pt x="75" y="26"/>
                    <a:pt x="75" y="13"/>
                    <a:pt x="75" y="13"/>
                  </a:cubicBezTo>
                  <a:cubicBezTo>
                    <a:pt x="75" y="1"/>
                    <a:pt x="63" y="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5" name="Google Shape;1785;p5"/>
            <p:cNvSpPr/>
            <p:nvPr/>
          </p:nvSpPr>
          <p:spPr>
            <a:xfrm>
              <a:off x="5613500" y="4680575"/>
              <a:ext cx="430400" cy="102700"/>
            </a:xfrm>
            <a:custGeom>
              <a:avLst/>
              <a:gdLst/>
              <a:ahLst/>
              <a:cxnLst/>
              <a:rect l="l" t="t" r="r" b="b"/>
              <a:pathLst>
                <a:path w="17216" h="4108" extrusionOk="0">
                  <a:moveTo>
                    <a:pt x="17070" y="1"/>
                  </a:moveTo>
                  <a:cubicBezTo>
                    <a:pt x="17041" y="1"/>
                    <a:pt x="17011" y="14"/>
                    <a:pt x="16987" y="45"/>
                  </a:cubicBezTo>
                  <a:cubicBezTo>
                    <a:pt x="15487" y="1957"/>
                    <a:pt x="13163" y="2744"/>
                    <a:pt x="10863" y="3219"/>
                  </a:cubicBezTo>
                  <a:cubicBezTo>
                    <a:pt x="9201" y="3560"/>
                    <a:pt x="7477" y="3883"/>
                    <a:pt x="5761" y="3883"/>
                  </a:cubicBezTo>
                  <a:cubicBezTo>
                    <a:pt x="5026" y="3883"/>
                    <a:pt x="4292" y="3824"/>
                    <a:pt x="3565" y="3682"/>
                  </a:cubicBezTo>
                  <a:cubicBezTo>
                    <a:pt x="2365" y="3444"/>
                    <a:pt x="1203" y="2982"/>
                    <a:pt x="229" y="2219"/>
                  </a:cubicBezTo>
                  <a:cubicBezTo>
                    <a:pt x="207" y="2203"/>
                    <a:pt x="185" y="2196"/>
                    <a:pt x="163" y="2196"/>
                  </a:cubicBezTo>
                  <a:cubicBezTo>
                    <a:pt x="73" y="2196"/>
                    <a:pt x="0" y="2324"/>
                    <a:pt x="91" y="2394"/>
                  </a:cubicBezTo>
                  <a:cubicBezTo>
                    <a:pt x="1687" y="3662"/>
                    <a:pt x="3731" y="4108"/>
                    <a:pt x="5740" y="4108"/>
                  </a:cubicBezTo>
                  <a:cubicBezTo>
                    <a:pt x="6029" y="4108"/>
                    <a:pt x="6316" y="4099"/>
                    <a:pt x="6602" y="4081"/>
                  </a:cubicBezTo>
                  <a:cubicBezTo>
                    <a:pt x="7914" y="4006"/>
                    <a:pt x="9214" y="3769"/>
                    <a:pt x="10501" y="3519"/>
                  </a:cubicBezTo>
                  <a:cubicBezTo>
                    <a:pt x="11775" y="3269"/>
                    <a:pt x="13050" y="2982"/>
                    <a:pt x="14225" y="2469"/>
                  </a:cubicBezTo>
                  <a:cubicBezTo>
                    <a:pt x="15375" y="1957"/>
                    <a:pt x="16449" y="1232"/>
                    <a:pt x="17162" y="170"/>
                  </a:cubicBezTo>
                  <a:cubicBezTo>
                    <a:pt x="17216" y="89"/>
                    <a:pt x="17146" y="1"/>
                    <a:pt x="17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6" name="Google Shape;1786;p5"/>
            <p:cNvSpPr/>
            <p:nvPr/>
          </p:nvSpPr>
          <p:spPr>
            <a:xfrm>
              <a:off x="5646525" y="4775200"/>
              <a:ext cx="377150" cy="83075"/>
            </a:xfrm>
            <a:custGeom>
              <a:avLst/>
              <a:gdLst/>
              <a:ahLst/>
              <a:cxnLst/>
              <a:rect l="l" t="t" r="r" b="b"/>
              <a:pathLst>
                <a:path w="15086" h="3323" extrusionOk="0">
                  <a:moveTo>
                    <a:pt x="14951" y="1"/>
                  </a:moveTo>
                  <a:cubicBezTo>
                    <a:pt x="14939" y="1"/>
                    <a:pt x="14927" y="3"/>
                    <a:pt x="14916" y="9"/>
                  </a:cubicBezTo>
                  <a:cubicBezTo>
                    <a:pt x="14716" y="134"/>
                    <a:pt x="14553" y="296"/>
                    <a:pt x="14366" y="446"/>
                  </a:cubicBezTo>
                  <a:cubicBezTo>
                    <a:pt x="14179" y="609"/>
                    <a:pt x="13991" y="759"/>
                    <a:pt x="13791" y="909"/>
                  </a:cubicBezTo>
                  <a:cubicBezTo>
                    <a:pt x="13391" y="1196"/>
                    <a:pt x="12979" y="1459"/>
                    <a:pt x="12541" y="1671"/>
                  </a:cubicBezTo>
                  <a:cubicBezTo>
                    <a:pt x="11654" y="2121"/>
                    <a:pt x="10704" y="2433"/>
                    <a:pt x="9730" y="2671"/>
                  </a:cubicBezTo>
                  <a:cubicBezTo>
                    <a:pt x="8523" y="2951"/>
                    <a:pt x="7259" y="3152"/>
                    <a:pt x="6004" y="3152"/>
                  </a:cubicBezTo>
                  <a:cubicBezTo>
                    <a:pt x="5074" y="3152"/>
                    <a:pt x="4150" y="3042"/>
                    <a:pt x="3256" y="2771"/>
                  </a:cubicBezTo>
                  <a:cubicBezTo>
                    <a:pt x="2719" y="2608"/>
                    <a:pt x="2182" y="2408"/>
                    <a:pt x="1682" y="2146"/>
                  </a:cubicBezTo>
                  <a:cubicBezTo>
                    <a:pt x="1169" y="1884"/>
                    <a:pt x="720" y="1546"/>
                    <a:pt x="245" y="1221"/>
                  </a:cubicBezTo>
                  <a:cubicBezTo>
                    <a:pt x="226" y="1210"/>
                    <a:pt x="205" y="1204"/>
                    <a:pt x="184" y="1204"/>
                  </a:cubicBezTo>
                  <a:cubicBezTo>
                    <a:pt x="93" y="1204"/>
                    <a:pt x="1" y="1302"/>
                    <a:pt x="82" y="1384"/>
                  </a:cubicBezTo>
                  <a:cubicBezTo>
                    <a:pt x="432" y="1746"/>
                    <a:pt x="869" y="2008"/>
                    <a:pt x="1307" y="2246"/>
                  </a:cubicBezTo>
                  <a:cubicBezTo>
                    <a:pt x="1769" y="2508"/>
                    <a:pt x="2257" y="2708"/>
                    <a:pt x="2757" y="2858"/>
                  </a:cubicBezTo>
                  <a:cubicBezTo>
                    <a:pt x="3831" y="3183"/>
                    <a:pt x="4956" y="3321"/>
                    <a:pt x="6056" y="3321"/>
                  </a:cubicBezTo>
                  <a:cubicBezTo>
                    <a:pt x="6140" y="3322"/>
                    <a:pt x="6224" y="3322"/>
                    <a:pt x="6309" y="3322"/>
                  </a:cubicBezTo>
                  <a:cubicBezTo>
                    <a:pt x="8375" y="3322"/>
                    <a:pt x="10457" y="3023"/>
                    <a:pt x="12341" y="2158"/>
                  </a:cubicBezTo>
                  <a:cubicBezTo>
                    <a:pt x="12854" y="1921"/>
                    <a:pt x="13354" y="1646"/>
                    <a:pt x="13829" y="1321"/>
                  </a:cubicBezTo>
                  <a:cubicBezTo>
                    <a:pt x="14066" y="1159"/>
                    <a:pt x="14303" y="971"/>
                    <a:pt x="14516" y="784"/>
                  </a:cubicBezTo>
                  <a:cubicBezTo>
                    <a:pt x="14716" y="596"/>
                    <a:pt x="14928" y="409"/>
                    <a:pt x="15053" y="146"/>
                  </a:cubicBezTo>
                  <a:cubicBezTo>
                    <a:pt x="15085" y="83"/>
                    <a:pt x="15018" y="1"/>
                    <a:pt x="14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7" name="Google Shape;1787;p5"/>
            <p:cNvSpPr/>
            <p:nvPr/>
          </p:nvSpPr>
          <p:spPr>
            <a:xfrm>
              <a:off x="5642025" y="4790700"/>
              <a:ext cx="61450" cy="30400"/>
            </a:xfrm>
            <a:custGeom>
              <a:avLst/>
              <a:gdLst/>
              <a:ahLst/>
              <a:cxnLst/>
              <a:rect l="l" t="t" r="r" b="b"/>
              <a:pathLst>
                <a:path w="2458" h="1216" extrusionOk="0">
                  <a:moveTo>
                    <a:pt x="187" y="0"/>
                  </a:moveTo>
                  <a:cubicBezTo>
                    <a:pt x="79" y="0"/>
                    <a:pt x="0" y="155"/>
                    <a:pt x="112" y="226"/>
                  </a:cubicBezTo>
                  <a:cubicBezTo>
                    <a:pt x="800" y="689"/>
                    <a:pt x="1599" y="989"/>
                    <a:pt x="2399" y="1214"/>
                  </a:cubicBezTo>
                  <a:cubicBezTo>
                    <a:pt x="2403" y="1215"/>
                    <a:pt x="2407" y="1216"/>
                    <a:pt x="2411" y="1216"/>
                  </a:cubicBezTo>
                  <a:cubicBezTo>
                    <a:pt x="2441" y="1216"/>
                    <a:pt x="2458" y="1175"/>
                    <a:pt x="2424" y="1164"/>
                  </a:cubicBezTo>
                  <a:cubicBezTo>
                    <a:pt x="2037" y="1039"/>
                    <a:pt x="1649" y="876"/>
                    <a:pt x="1287" y="676"/>
                  </a:cubicBezTo>
                  <a:cubicBezTo>
                    <a:pt x="937" y="476"/>
                    <a:pt x="600" y="251"/>
                    <a:pt x="262" y="26"/>
                  </a:cubicBezTo>
                  <a:cubicBezTo>
                    <a:pt x="237" y="8"/>
                    <a:pt x="211" y="0"/>
                    <a:pt x="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8" name="Google Shape;1788;p5"/>
            <p:cNvSpPr/>
            <p:nvPr/>
          </p:nvSpPr>
          <p:spPr>
            <a:xfrm>
              <a:off x="5723225" y="4782000"/>
              <a:ext cx="268075" cy="59000"/>
            </a:xfrm>
            <a:custGeom>
              <a:avLst/>
              <a:gdLst/>
              <a:ahLst/>
              <a:cxnLst/>
              <a:rect l="l" t="t" r="r" b="b"/>
              <a:pathLst>
                <a:path w="10723" h="2360" extrusionOk="0">
                  <a:moveTo>
                    <a:pt x="10567" y="0"/>
                  </a:moveTo>
                  <a:cubicBezTo>
                    <a:pt x="10553" y="0"/>
                    <a:pt x="10538" y="4"/>
                    <a:pt x="10523" y="12"/>
                  </a:cubicBezTo>
                  <a:cubicBezTo>
                    <a:pt x="9898" y="349"/>
                    <a:pt x="9286" y="687"/>
                    <a:pt x="8624" y="962"/>
                  </a:cubicBezTo>
                  <a:cubicBezTo>
                    <a:pt x="7974" y="1224"/>
                    <a:pt x="7299" y="1449"/>
                    <a:pt x="6624" y="1637"/>
                  </a:cubicBezTo>
                  <a:cubicBezTo>
                    <a:pt x="5425" y="1942"/>
                    <a:pt x="4179" y="2123"/>
                    <a:pt x="2943" y="2123"/>
                  </a:cubicBezTo>
                  <a:cubicBezTo>
                    <a:pt x="2762" y="2123"/>
                    <a:pt x="2581" y="2119"/>
                    <a:pt x="2400" y="2111"/>
                  </a:cubicBezTo>
                  <a:cubicBezTo>
                    <a:pt x="1613" y="2074"/>
                    <a:pt x="813" y="2024"/>
                    <a:pt x="26" y="1861"/>
                  </a:cubicBezTo>
                  <a:cubicBezTo>
                    <a:pt x="1" y="1861"/>
                    <a:pt x="1" y="1899"/>
                    <a:pt x="26" y="1911"/>
                  </a:cubicBezTo>
                  <a:cubicBezTo>
                    <a:pt x="726" y="2086"/>
                    <a:pt x="1438" y="2236"/>
                    <a:pt x="2163" y="2311"/>
                  </a:cubicBezTo>
                  <a:cubicBezTo>
                    <a:pt x="2500" y="2347"/>
                    <a:pt x="2839" y="2360"/>
                    <a:pt x="3179" y="2360"/>
                  </a:cubicBezTo>
                  <a:cubicBezTo>
                    <a:pt x="3558" y="2360"/>
                    <a:pt x="3937" y="2344"/>
                    <a:pt x="4312" y="2324"/>
                  </a:cubicBezTo>
                  <a:cubicBezTo>
                    <a:pt x="5737" y="2249"/>
                    <a:pt x="7174" y="1899"/>
                    <a:pt x="8486" y="1362"/>
                  </a:cubicBezTo>
                  <a:cubicBezTo>
                    <a:pt x="9236" y="1049"/>
                    <a:pt x="9973" y="687"/>
                    <a:pt x="10636" y="224"/>
                  </a:cubicBezTo>
                  <a:cubicBezTo>
                    <a:pt x="10722" y="159"/>
                    <a:pt x="10659" y="0"/>
                    <a:pt x="10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9" name="Google Shape;1789;p5"/>
            <p:cNvSpPr/>
            <p:nvPr/>
          </p:nvSpPr>
          <p:spPr>
            <a:xfrm>
              <a:off x="5809775" y="4726875"/>
              <a:ext cx="227400" cy="78875"/>
            </a:xfrm>
            <a:custGeom>
              <a:avLst/>
              <a:gdLst/>
              <a:ahLst/>
              <a:cxnLst/>
              <a:rect l="l" t="t" r="r" b="b"/>
              <a:pathLst>
                <a:path w="9096" h="3155" extrusionOk="0">
                  <a:moveTo>
                    <a:pt x="8874" y="1"/>
                  </a:moveTo>
                  <a:cubicBezTo>
                    <a:pt x="8846" y="1"/>
                    <a:pt x="8816" y="9"/>
                    <a:pt x="8786" y="30"/>
                  </a:cubicBezTo>
                  <a:cubicBezTo>
                    <a:pt x="6811" y="1430"/>
                    <a:pt x="4562" y="2417"/>
                    <a:pt x="2162" y="2767"/>
                  </a:cubicBezTo>
                  <a:cubicBezTo>
                    <a:pt x="1488" y="2879"/>
                    <a:pt x="813" y="2929"/>
                    <a:pt x="138" y="2942"/>
                  </a:cubicBezTo>
                  <a:cubicBezTo>
                    <a:pt x="1" y="2954"/>
                    <a:pt x="26" y="3154"/>
                    <a:pt x="163" y="3154"/>
                  </a:cubicBezTo>
                  <a:cubicBezTo>
                    <a:pt x="1388" y="3117"/>
                    <a:pt x="2612" y="2929"/>
                    <a:pt x="3800" y="2617"/>
                  </a:cubicBezTo>
                  <a:cubicBezTo>
                    <a:pt x="4962" y="2317"/>
                    <a:pt x="6124" y="1905"/>
                    <a:pt x="7199" y="1355"/>
                  </a:cubicBezTo>
                  <a:cubicBezTo>
                    <a:pt x="7811" y="1030"/>
                    <a:pt x="8398" y="667"/>
                    <a:pt x="8973" y="267"/>
                  </a:cubicBezTo>
                  <a:cubicBezTo>
                    <a:pt x="9096" y="176"/>
                    <a:pt x="9001" y="1"/>
                    <a:pt x="88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0" name="Google Shape;1790;p5"/>
            <p:cNvSpPr/>
            <p:nvPr/>
          </p:nvSpPr>
          <p:spPr>
            <a:xfrm>
              <a:off x="5624550" y="4757925"/>
              <a:ext cx="157750" cy="48275"/>
            </a:xfrm>
            <a:custGeom>
              <a:avLst/>
              <a:gdLst/>
              <a:ahLst/>
              <a:cxnLst/>
              <a:rect l="l" t="t" r="r" b="b"/>
              <a:pathLst>
                <a:path w="6310" h="1931" extrusionOk="0">
                  <a:moveTo>
                    <a:pt x="149" y="0"/>
                  </a:moveTo>
                  <a:cubicBezTo>
                    <a:pt x="53" y="0"/>
                    <a:pt x="0" y="148"/>
                    <a:pt x="86" y="213"/>
                  </a:cubicBezTo>
                  <a:cubicBezTo>
                    <a:pt x="299" y="375"/>
                    <a:pt x="536" y="500"/>
                    <a:pt x="774" y="625"/>
                  </a:cubicBezTo>
                  <a:cubicBezTo>
                    <a:pt x="1011" y="750"/>
                    <a:pt x="1261" y="875"/>
                    <a:pt x="1511" y="987"/>
                  </a:cubicBezTo>
                  <a:cubicBezTo>
                    <a:pt x="2011" y="1187"/>
                    <a:pt x="2523" y="1362"/>
                    <a:pt x="3048" y="1500"/>
                  </a:cubicBezTo>
                  <a:cubicBezTo>
                    <a:pt x="3561" y="1650"/>
                    <a:pt x="4073" y="1750"/>
                    <a:pt x="4598" y="1825"/>
                  </a:cubicBezTo>
                  <a:cubicBezTo>
                    <a:pt x="4991" y="1881"/>
                    <a:pt x="5399" y="1930"/>
                    <a:pt x="5805" y="1930"/>
                  </a:cubicBezTo>
                  <a:cubicBezTo>
                    <a:pt x="5940" y="1930"/>
                    <a:pt x="6075" y="1925"/>
                    <a:pt x="6210" y="1912"/>
                  </a:cubicBezTo>
                  <a:cubicBezTo>
                    <a:pt x="6247" y="1912"/>
                    <a:pt x="6272" y="1887"/>
                    <a:pt x="6285" y="1850"/>
                  </a:cubicBezTo>
                  <a:cubicBezTo>
                    <a:pt x="6297" y="1837"/>
                    <a:pt x="6310" y="1812"/>
                    <a:pt x="6297" y="1800"/>
                  </a:cubicBezTo>
                  <a:cubicBezTo>
                    <a:pt x="6285" y="1787"/>
                    <a:pt x="6285" y="1787"/>
                    <a:pt x="6285" y="1775"/>
                  </a:cubicBezTo>
                  <a:cubicBezTo>
                    <a:pt x="6272" y="1750"/>
                    <a:pt x="6235" y="1712"/>
                    <a:pt x="6197" y="1712"/>
                  </a:cubicBezTo>
                  <a:cubicBezTo>
                    <a:pt x="5672" y="1687"/>
                    <a:pt x="5148" y="1687"/>
                    <a:pt x="4623" y="1625"/>
                  </a:cubicBezTo>
                  <a:cubicBezTo>
                    <a:pt x="4085" y="1575"/>
                    <a:pt x="3561" y="1462"/>
                    <a:pt x="3061" y="1325"/>
                  </a:cubicBezTo>
                  <a:cubicBezTo>
                    <a:pt x="2548" y="1175"/>
                    <a:pt x="2073" y="987"/>
                    <a:pt x="1599" y="762"/>
                  </a:cubicBezTo>
                  <a:cubicBezTo>
                    <a:pt x="1374" y="663"/>
                    <a:pt x="1136" y="550"/>
                    <a:pt x="911" y="425"/>
                  </a:cubicBezTo>
                  <a:cubicBezTo>
                    <a:pt x="674" y="300"/>
                    <a:pt x="449" y="138"/>
                    <a:pt x="199" y="13"/>
                  </a:cubicBezTo>
                  <a:cubicBezTo>
                    <a:pt x="182" y="4"/>
                    <a:pt x="165" y="0"/>
                    <a:pt x="1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1" name="Google Shape;1791;p5"/>
            <p:cNvSpPr/>
            <p:nvPr/>
          </p:nvSpPr>
          <p:spPr>
            <a:xfrm>
              <a:off x="5600525" y="4650900"/>
              <a:ext cx="449875" cy="94875"/>
            </a:xfrm>
            <a:custGeom>
              <a:avLst/>
              <a:gdLst/>
              <a:ahLst/>
              <a:cxnLst/>
              <a:rect l="l" t="t" r="r" b="b"/>
              <a:pathLst>
                <a:path w="17995" h="3795" extrusionOk="0">
                  <a:moveTo>
                    <a:pt x="17719" y="1"/>
                  </a:moveTo>
                  <a:cubicBezTo>
                    <a:pt x="17686" y="1"/>
                    <a:pt x="17651" y="10"/>
                    <a:pt x="17618" y="32"/>
                  </a:cubicBezTo>
                  <a:cubicBezTo>
                    <a:pt x="15531" y="1444"/>
                    <a:pt x="13119" y="2444"/>
                    <a:pt x="10682" y="3019"/>
                  </a:cubicBezTo>
                  <a:cubicBezTo>
                    <a:pt x="9248" y="3358"/>
                    <a:pt x="7764" y="3578"/>
                    <a:pt x="6287" y="3578"/>
                  </a:cubicBezTo>
                  <a:cubicBezTo>
                    <a:pt x="5421" y="3578"/>
                    <a:pt x="4558" y="3502"/>
                    <a:pt x="3709" y="3331"/>
                  </a:cubicBezTo>
                  <a:cubicBezTo>
                    <a:pt x="3097" y="3194"/>
                    <a:pt x="2497" y="3019"/>
                    <a:pt x="1922" y="2769"/>
                  </a:cubicBezTo>
                  <a:cubicBezTo>
                    <a:pt x="1335" y="2519"/>
                    <a:pt x="810" y="2182"/>
                    <a:pt x="310" y="1794"/>
                  </a:cubicBezTo>
                  <a:cubicBezTo>
                    <a:pt x="283" y="1774"/>
                    <a:pt x="254" y="1765"/>
                    <a:pt x="226" y="1765"/>
                  </a:cubicBezTo>
                  <a:cubicBezTo>
                    <a:pt x="103" y="1765"/>
                    <a:pt x="0" y="1940"/>
                    <a:pt x="123" y="2032"/>
                  </a:cubicBezTo>
                  <a:cubicBezTo>
                    <a:pt x="1022" y="2694"/>
                    <a:pt x="2122" y="3132"/>
                    <a:pt x="3197" y="3419"/>
                  </a:cubicBezTo>
                  <a:cubicBezTo>
                    <a:pt x="4242" y="3680"/>
                    <a:pt x="5321" y="3795"/>
                    <a:pt x="6402" y="3795"/>
                  </a:cubicBezTo>
                  <a:cubicBezTo>
                    <a:pt x="6458" y="3795"/>
                    <a:pt x="6515" y="3794"/>
                    <a:pt x="6571" y="3794"/>
                  </a:cubicBezTo>
                  <a:cubicBezTo>
                    <a:pt x="9095" y="3769"/>
                    <a:pt x="11620" y="3281"/>
                    <a:pt x="13969" y="2344"/>
                  </a:cubicBezTo>
                  <a:cubicBezTo>
                    <a:pt x="15331" y="1807"/>
                    <a:pt x="16606" y="1107"/>
                    <a:pt x="17831" y="307"/>
                  </a:cubicBezTo>
                  <a:cubicBezTo>
                    <a:pt x="17995" y="205"/>
                    <a:pt x="17872" y="1"/>
                    <a:pt x="17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2" name="Google Shape;1792;p5"/>
            <p:cNvSpPr/>
            <p:nvPr/>
          </p:nvSpPr>
          <p:spPr>
            <a:xfrm>
              <a:off x="5586225" y="4652900"/>
              <a:ext cx="231100" cy="46700"/>
            </a:xfrm>
            <a:custGeom>
              <a:avLst/>
              <a:gdLst/>
              <a:ahLst/>
              <a:cxnLst/>
              <a:rect l="l" t="t" r="r" b="b"/>
              <a:pathLst>
                <a:path w="9244" h="1868" extrusionOk="0">
                  <a:moveTo>
                    <a:pt x="203" y="0"/>
                  </a:moveTo>
                  <a:cubicBezTo>
                    <a:pt x="88" y="0"/>
                    <a:pt x="1" y="187"/>
                    <a:pt x="120" y="252"/>
                  </a:cubicBezTo>
                  <a:cubicBezTo>
                    <a:pt x="2108" y="1383"/>
                    <a:pt x="4437" y="1868"/>
                    <a:pt x="6706" y="1868"/>
                  </a:cubicBezTo>
                  <a:cubicBezTo>
                    <a:pt x="6819" y="1868"/>
                    <a:pt x="6931" y="1867"/>
                    <a:pt x="7043" y="1864"/>
                  </a:cubicBezTo>
                  <a:cubicBezTo>
                    <a:pt x="7730" y="1852"/>
                    <a:pt x="8418" y="1752"/>
                    <a:pt x="9080" y="1614"/>
                  </a:cubicBezTo>
                  <a:cubicBezTo>
                    <a:pt x="9244" y="1579"/>
                    <a:pt x="9221" y="1336"/>
                    <a:pt x="9074" y="1336"/>
                  </a:cubicBezTo>
                  <a:cubicBezTo>
                    <a:pt x="9064" y="1336"/>
                    <a:pt x="9054" y="1337"/>
                    <a:pt x="9042" y="1339"/>
                  </a:cubicBezTo>
                  <a:cubicBezTo>
                    <a:pt x="8118" y="1530"/>
                    <a:pt x="7161" y="1649"/>
                    <a:pt x="6211" y="1649"/>
                  </a:cubicBezTo>
                  <a:cubicBezTo>
                    <a:pt x="5980" y="1649"/>
                    <a:pt x="5749" y="1642"/>
                    <a:pt x="5518" y="1627"/>
                  </a:cubicBezTo>
                  <a:cubicBezTo>
                    <a:pt x="4331" y="1539"/>
                    <a:pt x="3169" y="1289"/>
                    <a:pt x="2057" y="865"/>
                  </a:cubicBezTo>
                  <a:cubicBezTo>
                    <a:pt x="1444" y="627"/>
                    <a:pt x="832" y="327"/>
                    <a:pt x="257" y="15"/>
                  </a:cubicBezTo>
                  <a:cubicBezTo>
                    <a:pt x="239" y="5"/>
                    <a:pt x="221" y="0"/>
                    <a:pt x="2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3" name="Google Shape;1793;p5"/>
            <p:cNvSpPr/>
            <p:nvPr/>
          </p:nvSpPr>
          <p:spPr>
            <a:xfrm>
              <a:off x="5840500" y="4603050"/>
              <a:ext cx="210025" cy="84625"/>
            </a:xfrm>
            <a:custGeom>
              <a:avLst/>
              <a:gdLst/>
              <a:ahLst/>
              <a:cxnLst/>
              <a:rect l="l" t="t" r="r" b="b"/>
              <a:pathLst>
                <a:path w="8401" h="3385" extrusionOk="0">
                  <a:moveTo>
                    <a:pt x="8163" y="0"/>
                  </a:moveTo>
                  <a:cubicBezTo>
                    <a:pt x="8132" y="0"/>
                    <a:pt x="8100" y="10"/>
                    <a:pt x="8069" y="34"/>
                  </a:cubicBezTo>
                  <a:cubicBezTo>
                    <a:pt x="6282" y="1421"/>
                    <a:pt x="4220" y="2409"/>
                    <a:pt x="1996" y="2884"/>
                  </a:cubicBezTo>
                  <a:cubicBezTo>
                    <a:pt x="1383" y="3021"/>
                    <a:pt x="746" y="3121"/>
                    <a:pt x="121" y="3208"/>
                  </a:cubicBezTo>
                  <a:cubicBezTo>
                    <a:pt x="0" y="3221"/>
                    <a:pt x="31" y="3384"/>
                    <a:pt x="135" y="3384"/>
                  </a:cubicBezTo>
                  <a:cubicBezTo>
                    <a:pt x="138" y="3384"/>
                    <a:pt x="142" y="3384"/>
                    <a:pt x="146" y="3383"/>
                  </a:cubicBezTo>
                  <a:cubicBezTo>
                    <a:pt x="1283" y="3358"/>
                    <a:pt x="2408" y="3109"/>
                    <a:pt x="3495" y="2771"/>
                  </a:cubicBezTo>
                  <a:cubicBezTo>
                    <a:pt x="4595" y="2421"/>
                    <a:pt x="5657" y="1946"/>
                    <a:pt x="6644" y="1371"/>
                  </a:cubicBezTo>
                  <a:cubicBezTo>
                    <a:pt x="7219" y="1047"/>
                    <a:pt x="7757" y="684"/>
                    <a:pt x="8269" y="284"/>
                  </a:cubicBezTo>
                  <a:cubicBezTo>
                    <a:pt x="8400" y="183"/>
                    <a:pt x="8295" y="0"/>
                    <a:pt x="8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4" name="Google Shape;1794;p5"/>
            <p:cNvSpPr/>
            <p:nvPr/>
          </p:nvSpPr>
          <p:spPr>
            <a:xfrm>
              <a:off x="5590875" y="4667075"/>
              <a:ext cx="360500" cy="57750"/>
            </a:xfrm>
            <a:custGeom>
              <a:avLst/>
              <a:gdLst/>
              <a:ahLst/>
              <a:cxnLst/>
              <a:rect l="l" t="t" r="r" b="b"/>
              <a:pathLst>
                <a:path w="14420" h="2310" extrusionOk="0">
                  <a:moveTo>
                    <a:pt x="184" y="1"/>
                  </a:moveTo>
                  <a:cubicBezTo>
                    <a:pt x="88" y="1"/>
                    <a:pt x="1" y="109"/>
                    <a:pt x="84" y="210"/>
                  </a:cubicBezTo>
                  <a:cubicBezTo>
                    <a:pt x="621" y="885"/>
                    <a:pt x="1433" y="1297"/>
                    <a:pt x="2246" y="1572"/>
                  </a:cubicBezTo>
                  <a:cubicBezTo>
                    <a:pt x="3145" y="1885"/>
                    <a:pt x="4095" y="2060"/>
                    <a:pt x="5045" y="2185"/>
                  </a:cubicBezTo>
                  <a:cubicBezTo>
                    <a:pt x="5753" y="2268"/>
                    <a:pt x="6467" y="2310"/>
                    <a:pt x="7181" y="2310"/>
                  </a:cubicBezTo>
                  <a:cubicBezTo>
                    <a:pt x="8497" y="2310"/>
                    <a:pt x="9814" y="2168"/>
                    <a:pt x="11093" y="1885"/>
                  </a:cubicBezTo>
                  <a:cubicBezTo>
                    <a:pt x="12218" y="1635"/>
                    <a:pt x="13318" y="1285"/>
                    <a:pt x="14330" y="760"/>
                  </a:cubicBezTo>
                  <a:cubicBezTo>
                    <a:pt x="14419" y="715"/>
                    <a:pt x="14379" y="592"/>
                    <a:pt x="14299" y="592"/>
                  </a:cubicBezTo>
                  <a:cubicBezTo>
                    <a:pt x="14289" y="592"/>
                    <a:pt x="14278" y="593"/>
                    <a:pt x="14268" y="598"/>
                  </a:cubicBezTo>
                  <a:cubicBezTo>
                    <a:pt x="12406" y="1297"/>
                    <a:pt x="10506" y="1860"/>
                    <a:pt x="8507" y="2022"/>
                  </a:cubicBezTo>
                  <a:cubicBezTo>
                    <a:pt x="8029" y="2060"/>
                    <a:pt x="7544" y="2079"/>
                    <a:pt x="7058" y="2079"/>
                  </a:cubicBezTo>
                  <a:cubicBezTo>
                    <a:pt x="5599" y="2079"/>
                    <a:pt x="4120" y="1903"/>
                    <a:pt x="2733" y="1510"/>
                  </a:cubicBezTo>
                  <a:cubicBezTo>
                    <a:pt x="1783" y="1235"/>
                    <a:pt x="934" y="810"/>
                    <a:pt x="284" y="48"/>
                  </a:cubicBezTo>
                  <a:cubicBezTo>
                    <a:pt x="254" y="15"/>
                    <a:pt x="218"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5" name="Google Shape;1795;p5"/>
            <p:cNvSpPr/>
            <p:nvPr/>
          </p:nvSpPr>
          <p:spPr>
            <a:xfrm>
              <a:off x="5965475" y="4627600"/>
              <a:ext cx="82700" cy="50075"/>
            </a:xfrm>
            <a:custGeom>
              <a:avLst/>
              <a:gdLst/>
              <a:ahLst/>
              <a:cxnLst/>
              <a:rect l="l" t="t" r="r" b="b"/>
              <a:pathLst>
                <a:path w="3308" h="2003" extrusionOk="0">
                  <a:moveTo>
                    <a:pt x="3104" y="1"/>
                  </a:moveTo>
                  <a:cubicBezTo>
                    <a:pt x="3080" y="1"/>
                    <a:pt x="3055" y="9"/>
                    <a:pt x="3033" y="27"/>
                  </a:cubicBezTo>
                  <a:cubicBezTo>
                    <a:pt x="2583" y="402"/>
                    <a:pt x="2108" y="739"/>
                    <a:pt x="1608" y="1039"/>
                  </a:cubicBezTo>
                  <a:cubicBezTo>
                    <a:pt x="1358" y="1202"/>
                    <a:pt x="1096" y="1339"/>
                    <a:pt x="833" y="1489"/>
                  </a:cubicBezTo>
                  <a:cubicBezTo>
                    <a:pt x="571" y="1627"/>
                    <a:pt x="321" y="1777"/>
                    <a:pt x="58" y="1902"/>
                  </a:cubicBezTo>
                  <a:cubicBezTo>
                    <a:pt x="0" y="1925"/>
                    <a:pt x="29" y="2003"/>
                    <a:pt x="84" y="2003"/>
                  </a:cubicBezTo>
                  <a:cubicBezTo>
                    <a:pt x="88" y="2003"/>
                    <a:pt x="92" y="2002"/>
                    <a:pt x="96" y="2002"/>
                  </a:cubicBezTo>
                  <a:cubicBezTo>
                    <a:pt x="396" y="1889"/>
                    <a:pt x="683" y="1814"/>
                    <a:pt x="971" y="1677"/>
                  </a:cubicBezTo>
                  <a:cubicBezTo>
                    <a:pt x="1233" y="1564"/>
                    <a:pt x="1483" y="1427"/>
                    <a:pt x="1720" y="1289"/>
                  </a:cubicBezTo>
                  <a:cubicBezTo>
                    <a:pt x="2245" y="977"/>
                    <a:pt x="2733" y="627"/>
                    <a:pt x="3195" y="240"/>
                  </a:cubicBezTo>
                  <a:cubicBezTo>
                    <a:pt x="3307" y="158"/>
                    <a:pt x="3211" y="1"/>
                    <a:pt x="3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6" name="Google Shape;1796;p5"/>
            <p:cNvSpPr/>
            <p:nvPr/>
          </p:nvSpPr>
          <p:spPr>
            <a:xfrm>
              <a:off x="5548275" y="4675375"/>
              <a:ext cx="619550" cy="249925"/>
            </a:xfrm>
            <a:custGeom>
              <a:avLst/>
              <a:gdLst/>
              <a:ahLst/>
              <a:cxnLst/>
              <a:rect l="l" t="t" r="r" b="b"/>
              <a:pathLst>
                <a:path w="24782" h="9997" extrusionOk="0">
                  <a:moveTo>
                    <a:pt x="19637" y="1"/>
                  </a:moveTo>
                  <a:cubicBezTo>
                    <a:pt x="19418" y="1"/>
                    <a:pt x="19394" y="355"/>
                    <a:pt x="19621" y="390"/>
                  </a:cubicBezTo>
                  <a:cubicBezTo>
                    <a:pt x="20708" y="528"/>
                    <a:pt x="21858" y="678"/>
                    <a:pt x="22795" y="1253"/>
                  </a:cubicBezTo>
                  <a:cubicBezTo>
                    <a:pt x="23620" y="1765"/>
                    <a:pt x="24319" y="2652"/>
                    <a:pt x="24232" y="3665"/>
                  </a:cubicBezTo>
                  <a:cubicBezTo>
                    <a:pt x="24144" y="4739"/>
                    <a:pt x="23307" y="5564"/>
                    <a:pt x="22457" y="6126"/>
                  </a:cubicBezTo>
                  <a:cubicBezTo>
                    <a:pt x="21520" y="6751"/>
                    <a:pt x="20483" y="7251"/>
                    <a:pt x="19446" y="7689"/>
                  </a:cubicBezTo>
                  <a:cubicBezTo>
                    <a:pt x="17359" y="8588"/>
                    <a:pt x="15122" y="9138"/>
                    <a:pt x="12872" y="9413"/>
                  </a:cubicBezTo>
                  <a:cubicBezTo>
                    <a:pt x="11809" y="9542"/>
                    <a:pt x="10743" y="9605"/>
                    <a:pt x="9679" y="9605"/>
                  </a:cubicBezTo>
                  <a:cubicBezTo>
                    <a:pt x="8465" y="9605"/>
                    <a:pt x="7254" y="9523"/>
                    <a:pt x="6049" y="9363"/>
                  </a:cubicBezTo>
                  <a:cubicBezTo>
                    <a:pt x="5487" y="9301"/>
                    <a:pt x="4937" y="9188"/>
                    <a:pt x="4387" y="9076"/>
                  </a:cubicBezTo>
                  <a:cubicBezTo>
                    <a:pt x="3837" y="8963"/>
                    <a:pt x="3275" y="8838"/>
                    <a:pt x="2750" y="8626"/>
                  </a:cubicBezTo>
                  <a:cubicBezTo>
                    <a:pt x="2163" y="8376"/>
                    <a:pt x="1600" y="8038"/>
                    <a:pt x="1163" y="7576"/>
                  </a:cubicBezTo>
                  <a:lnTo>
                    <a:pt x="1163" y="7576"/>
                  </a:lnTo>
                  <a:cubicBezTo>
                    <a:pt x="1238" y="7626"/>
                    <a:pt x="1300" y="7689"/>
                    <a:pt x="1350" y="7726"/>
                  </a:cubicBezTo>
                  <a:cubicBezTo>
                    <a:pt x="2987" y="9001"/>
                    <a:pt x="4987" y="9163"/>
                    <a:pt x="7011" y="9276"/>
                  </a:cubicBezTo>
                  <a:cubicBezTo>
                    <a:pt x="5499" y="9088"/>
                    <a:pt x="3950" y="8676"/>
                    <a:pt x="2725" y="8026"/>
                  </a:cubicBezTo>
                  <a:lnTo>
                    <a:pt x="2725" y="8026"/>
                  </a:lnTo>
                  <a:cubicBezTo>
                    <a:pt x="3525" y="8401"/>
                    <a:pt x="4400" y="8638"/>
                    <a:pt x="5237" y="8826"/>
                  </a:cubicBezTo>
                  <a:cubicBezTo>
                    <a:pt x="6816" y="9164"/>
                    <a:pt x="8438" y="9346"/>
                    <a:pt x="10059" y="9346"/>
                  </a:cubicBezTo>
                  <a:cubicBezTo>
                    <a:pt x="10773" y="9346"/>
                    <a:pt x="11487" y="9311"/>
                    <a:pt x="12198" y="9238"/>
                  </a:cubicBezTo>
                  <a:cubicBezTo>
                    <a:pt x="13497" y="9113"/>
                    <a:pt x="14797" y="8913"/>
                    <a:pt x="16059" y="8563"/>
                  </a:cubicBezTo>
                  <a:cubicBezTo>
                    <a:pt x="16202" y="8528"/>
                    <a:pt x="16141" y="8299"/>
                    <a:pt x="16016" y="8299"/>
                  </a:cubicBezTo>
                  <a:cubicBezTo>
                    <a:pt x="16009" y="8299"/>
                    <a:pt x="16003" y="8300"/>
                    <a:pt x="15997" y="8301"/>
                  </a:cubicBezTo>
                  <a:cubicBezTo>
                    <a:pt x="14897" y="8551"/>
                    <a:pt x="13797" y="8776"/>
                    <a:pt x="12672" y="8901"/>
                  </a:cubicBezTo>
                  <a:cubicBezTo>
                    <a:pt x="11859" y="8991"/>
                    <a:pt x="11040" y="9029"/>
                    <a:pt x="10223" y="9029"/>
                  </a:cubicBezTo>
                  <a:cubicBezTo>
                    <a:pt x="9910" y="9029"/>
                    <a:pt x="9597" y="9024"/>
                    <a:pt x="9286" y="9013"/>
                  </a:cubicBezTo>
                  <a:cubicBezTo>
                    <a:pt x="8161" y="8976"/>
                    <a:pt x="7036" y="8863"/>
                    <a:pt x="5924" y="8688"/>
                  </a:cubicBezTo>
                  <a:cubicBezTo>
                    <a:pt x="4849" y="8501"/>
                    <a:pt x="3775" y="8251"/>
                    <a:pt x="2775" y="7789"/>
                  </a:cubicBezTo>
                  <a:cubicBezTo>
                    <a:pt x="2313" y="7564"/>
                    <a:pt x="1875" y="7289"/>
                    <a:pt x="1488" y="6964"/>
                  </a:cubicBezTo>
                  <a:cubicBezTo>
                    <a:pt x="826" y="6264"/>
                    <a:pt x="438" y="5402"/>
                    <a:pt x="713" y="4439"/>
                  </a:cubicBezTo>
                  <a:lnTo>
                    <a:pt x="713" y="4439"/>
                  </a:lnTo>
                  <a:cubicBezTo>
                    <a:pt x="713" y="4439"/>
                    <a:pt x="713" y="4440"/>
                    <a:pt x="713" y="4452"/>
                  </a:cubicBezTo>
                  <a:cubicBezTo>
                    <a:pt x="738" y="4352"/>
                    <a:pt x="788" y="4264"/>
                    <a:pt x="801" y="4164"/>
                  </a:cubicBezTo>
                  <a:cubicBezTo>
                    <a:pt x="801" y="4164"/>
                    <a:pt x="801" y="4152"/>
                    <a:pt x="801" y="4152"/>
                  </a:cubicBezTo>
                  <a:cubicBezTo>
                    <a:pt x="826" y="4114"/>
                    <a:pt x="838" y="4064"/>
                    <a:pt x="876" y="4015"/>
                  </a:cubicBezTo>
                  <a:cubicBezTo>
                    <a:pt x="1288" y="3327"/>
                    <a:pt x="2000" y="2902"/>
                    <a:pt x="2775" y="2690"/>
                  </a:cubicBezTo>
                  <a:cubicBezTo>
                    <a:pt x="2978" y="2633"/>
                    <a:pt x="2875" y="2342"/>
                    <a:pt x="2687" y="2342"/>
                  </a:cubicBezTo>
                  <a:cubicBezTo>
                    <a:pt x="2668" y="2342"/>
                    <a:pt x="2647" y="2345"/>
                    <a:pt x="2625" y="2352"/>
                  </a:cubicBezTo>
                  <a:cubicBezTo>
                    <a:pt x="1788" y="2602"/>
                    <a:pt x="1088" y="3215"/>
                    <a:pt x="626" y="3940"/>
                  </a:cubicBezTo>
                  <a:cubicBezTo>
                    <a:pt x="388" y="4314"/>
                    <a:pt x="226" y="4727"/>
                    <a:pt x="138" y="5152"/>
                  </a:cubicBezTo>
                  <a:cubicBezTo>
                    <a:pt x="51" y="5552"/>
                    <a:pt x="1" y="6089"/>
                    <a:pt x="226" y="6451"/>
                  </a:cubicBezTo>
                  <a:cubicBezTo>
                    <a:pt x="488" y="7226"/>
                    <a:pt x="1075" y="7863"/>
                    <a:pt x="1763" y="8301"/>
                  </a:cubicBezTo>
                  <a:cubicBezTo>
                    <a:pt x="2725" y="8926"/>
                    <a:pt x="3875" y="9238"/>
                    <a:pt x="4999" y="9476"/>
                  </a:cubicBezTo>
                  <a:cubicBezTo>
                    <a:pt x="6174" y="9713"/>
                    <a:pt x="7349" y="9888"/>
                    <a:pt x="8549" y="9963"/>
                  </a:cubicBezTo>
                  <a:cubicBezTo>
                    <a:pt x="8988" y="9986"/>
                    <a:pt x="9430" y="9997"/>
                    <a:pt x="9872" y="9997"/>
                  </a:cubicBezTo>
                  <a:cubicBezTo>
                    <a:pt x="10634" y="9997"/>
                    <a:pt x="11396" y="9964"/>
                    <a:pt x="12148" y="9900"/>
                  </a:cubicBezTo>
                  <a:cubicBezTo>
                    <a:pt x="14534" y="9688"/>
                    <a:pt x="16909" y="9101"/>
                    <a:pt x="19121" y="8226"/>
                  </a:cubicBezTo>
                  <a:cubicBezTo>
                    <a:pt x="20245" y="7776"/>
                    <a:pt x="21358" y="7289"/>
                    <a:pt x="22382" y="6676"/>
                  </a:cubicBezTo>
                  <a:cubicBezTo>
                    <a:pt x="23332" y="6089"/>
                    <a:pt x="24219" y="5302"/>
                    <a:pt x="24507" y="4177"/>
                  </a:cubicBezTo>
                  <a:cubicBezTo>
                    <a:pt x="24782" y="3127"/>
                    <a:pt x="24382" y="2128"/>
                    <a:pt x="23607" y="1403"/>
                  </a:cubicBezTo>
                  <a:cubicBezTo>
                    <a:pt x="22782" y="628"/>
                    <a:pt x="21645" y="315"/>
                    <a:pt x="20545" y="128"/>
                  </a:cubicBezTo>
                  <a:cubicBezTo>
                    <a:pt x="20258" y="78"/>
                    <a:pt x="19971" y="41"/>
                    <a:pt x="19671" y="3"/>
                  </a:cubicBezTo>
                  <a:cubicBezTo>
                    <a:pt x="19659" y="1"/>
                    <a:pt x="19648" y="1"/>
                    <a:pt x="19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7" name="Google Shape;1797;p5"/>
            <p:cNvSpPr/>
            <p:nvPr/>
          </p:nvSpPr>
          <p:spPr>
            <a:xfrm>
              <a:off x="5855700" y="4800625"/>
              <a:ext cx="293525" cy="103525"/>
            </a:xfrm>
            <a:custGeom>
              <a:avLst/>
              <a:gdLst/>
              <a:ahLst/>
              <a:cxnLst/>
              <a:rect l="l" t="t" r="r" b="b"/>
              <a:pathLst>
                <a:path w="11741" h="4141" extrusionOk="0">
                  <a:moveTo>
                    <a:pt x="11526" y="1"/>
                  </a:moveTo>
                  <a:cubicBezTo>
                    <a:pt x="11499" y="1"/>
                    <a:pt x="11472" y="9"/>
                    <a:pt x="11448" y="29"/>
                  </a:cubicBezTo>
                  <a:cubicBezTo>
                    <a:pt x="10910" y="517"/>
                    <a:pt x="10323" y="892"/>
                    <a:pt x="9660" y="1191"/>
                  </a:cubicBezTo>
                  <a:cubicBezTo>
                    <a:pt x="8936" y="1516"/>
                    <a:pt x="8198" y="1791"/>
                    <a:pt x="7461" y="2054"/>
                  </a:cubicBezTo>
                  <a:cubicBezTo>
                    <a:pt x="5924" y="2604"/>
                    <a:pt x="4362" y="3053"/>
                    <a:pt x="2787" y="3428"/>
                  </a:cubicBezTo>
                  <a:cubicBezTo>
                    <a:pt x="1900" y="3641"/>
                    <a:pt x="1000" y="3828"/>
                    <a:pt x="101" y="3991"/>
                  </a:cubicBezTo>
                  <a:cubicBezTo>
                    <a:pt x="1" y="4003"/>
                    <a:pt x="26" y="4141"/>
                    <a:pt x="125" y="4141"/>
                  </a:cubicBezTo>
                  <a:cubicBezTo>
                    <a:pt x="1775" y="3953"/>
                    <a:pt x="3412" y="3666"/>
                    <a:pt x="5012" y="3216"/>
                  </a:cubicBezTo>
                  <a:cubicBezTo>
                    <a:pt x="6586" y="2779"/>
                    <a:pt x="8123" y="2229"/>
                    <a:pt x="9623" y="1566"/>
                  </a:cubicBezTo>
                  <a:cubicBezTo>
                    <a:pt x="10360" y="1241"/>
                    <a:pt x="11135" y="867"/>
                    <a:pt x="11660" y="242"/>
                  </a:cubicBezTo>
                  <a:cubicBezTo>
                    <a:pt x="11740" y="141"/>
                    <a:pt x="11635" y="1"/>
                    <a:pt x="11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8" name="Google Shape;1798;p5"/>
            <p:cNvSpPr/>
            <p:nvPr/>
          </p:nvSpPr>
          <p:spPr>
            <a:xfrm>
              <a:off x="5914425" y="4484350"/>
              <a:ext cx="119075" cy="31475"/>
            </a:xfrm>
            <a:custGeom>
              <a:avLst/>
              <a:gdLst/>
              <a:ahLst/>
              <a:cxnLst/>
              <a:rect l="l" t="t" r="r" b="b"/>
              <a:pathLst>
                <a:path w="4763" h="1259" extrusionOk="0">
                  <a:moveTo>
                    <a:pt x="894" y="1"/>
                  </a:moveTo>
                  <a:cubicBezTo>
                    <a:pt x="594" y="1"/>
                    <a:pt x="295" y="6"/>
                    <a:pt x="1" y="9"/>
                  </a:cubicBezTo>
                  <a:cubicBezTo>
                    <a:pt x="938" y="59"/>
                    <a:pt x="1888" y="171"/>
                    <a:pt x="2813" y="384"/>
                  </a:cubicBezTo>
                  <a:cubicBezTo>
                    <a:pt x="3325" y="521"/>
                    <a:pt x="4050" y="758"/>
                    <a:pt x="4500" y="1171"/>
                  </a:cubicBezTo>
                  <a:cubicBezTo>
                    <a:pt x="4542" y="1225"/>
                    <a:pt x="4604" y="1258"/>
                    <a:pt x="4657" y="1258"/>
                  </a:cubicBezTo>
                  <a:cubicBezTo>
                    <a:pt x="4715" y="1258"/>
                    <a:pt x="4762" y="1218"/>
                    <a:pt x="4762" y="1121"/>
                  </a:cubicBezTo>
                  <a:cubicBezTo>
                    <a:pt x="4612" y="833"/>
                    <a:pt x="4287" y="671"/>
                    <a:pt x="4012" y="533"/>
                  </a:cubicBezTo>
                  <a:cubicBezTo>
                    <a:pt x="3038" y="66"/>
                    <a:pt x="1957" y="1"/>
                    <a:pt x="8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9" name="Google Shape;1799;p5"/>
            <p:cNvSpPr/>
            <p:nvPr/>
          </p:nvSpPr>
          <p:spPr>
            <a:xfrm>
              <a:off x="5837900" y="4491600"/>
              <a:ext cx="209025" cy="77075"/>
            </a:xfrm>
            <a:custGeom>
              <a:avLst/>
              <a:gdLst/>
              <a:ahLst/>
              <a:cxnLst/>
              <a:rect l="l" t="t" r="r" b="b"/>
              <a:pathLst>
                <a:path w="8361" h="3083" extrusionOk="0">
                  <a:moveTo>
                    <a:pt x="4755" y="0"/>
                  </a:moveTo>
                  <a:cubicBezTo>
                    <a:pt x="4408" y="0"/>
                    <a:pt x="4062" y="21"/>
                    <a:pt x="3724" y="56"/>
                  </a:cubicBezTo>
                  <a:cubicBezTo>
                    <a:pt x="5024" y="94"/>
                    <a:pt x="6524" y="368"/>
                    <a:pt x="7436" y="1131"/>
                  </a:cubicBezTo>
                  <a:cubicBezTo>
                    <a:pt x="6473" y="546"/>
                    <a:pt x="5357" y="347"/>
                    <a:pt x="4231" y="347"/>
                  </a:cubicBezTo>
                  <a:cubicBezTo>
                    <a:pt x="3456" y="347"/>
                    <a:pt x="2676" y="441"/>
                    <a:pt x="1937" y="568"/>
                  </a:cubicBezTo>
                  <a:cubicBezTo>
                    <a:pt x="2281" y="532"/>
                    <a:pt x="2638" y="513"/>
                    <a:pt x="2998" y="513"/>
                  </a:cubicBezTo>
                  <a:cubicBezTo>
                    <a:pt x="4856" y="513"/>
                    <a:pt x="6822" y="1001"/>
                    <a:pt x="7648" y="2006"/>
                  </a:cubicBezTo>
                  <a:cubicBezTo>
                    <a:pt x="7336" y="1681"/>
                    <a:pt x="6911" y="1443"/>
                    <a:pt x="6499" y="1268"/>
                  </a:cubicBezTo>
                  <a:cubicBezTo>
                    <a:pt x="5486" y="839"/>
                    <a:pt x="4405" y="701"/>
                    <a:pt x="3310" y="701"/>
                  </a:cubicBezTo>
                  <a:cubicBezTo>
                    <a:pt x="2203" y="701"/>
                    <a:pt x="1081" y="843"/>
                    <a:pt x="0" y="968"/>
                  </a:cubicBezTo>
                  <a:cubicBezTo>
                    <a:pt x="585" y="945"/>
                    <a:pt x="1174" y="925"/>
                    <a:pt x="1758" y="925"/>
                  </a:cubicBezTo>
                  <a:cubicBezTo>
                    <a:pt x="3358" y="925"/>
                    <a:pt x="4918" y="1074"/>
                    <a:pt x="6236" y="1706"/>
                  </a:cubicBezTo>
                  <a:cubicBezTo>
                    <a:pt x="6961" y="2093"/>
                    <a:pt x="7086" y="2130"/>
                    <a:pt x="7436" y="2643"/>
                  </a:cubicBezTo>
                  <a:cubicBezTo>
                    <a:pt x="7448" y="2668"/>
                    <a:pt x="7473" y="2693"/>
                    <a:pt x="7473" y="2718"/>
                  </a:cubicBezTo>
                  <a:cubicBezTo>
                    <a:pt x="7536" y="2805"/>
                    <a:pt x="7548" y="2930"/>
                    <a:pt x="7636" y="3005"/>
                  </a:cubicBezTo>
                  <a:cubicBezTo>
                    <a:pt x="7681" y="3059"/>
                    <a:pt x="7743" y="3083"/>
                    <a:pt x="7806" y="3083"/>
                  </a:cubicBezTo>
                  <a:cubicBezTo>
                    <a:pt x="7933" y="3083"/>
                    <a:pt x="8065" y="2985"/>
                    <a:pt x="8073" y="2843"/>
                  </a:cubicBezTo>
                  <a:cubicBezTo>
                    <a:pt x="8061" y="2743"/>
                    <a:pt x="8036" y="2643"/>
                    <a:pt x="7998" y="2543"/>
                  </a:cubicBezTo>
                  <a:lnTo>
                    <a:pt x="7998" y="2543"/>
                  </a:lnTo>
                  <a:cubicBezTo>
                    <a:pt x="8029" y="2556"/>
                    <a:pt x="8061" y="2562"/>
                    <a:pt x="8094" y="2562"/>
                  </a:cubicBezTo>
                  <a:cubicBezTo>
                    <a:pt x="8221" y="2562"/>
                    <a:pt x="8348" y="2470"/>
                    <a:pt x="8348" y="2330"/>
                  </a:cubicBezTo>
                  <a:cubicBezTo>
                    <a:pt x="8361" y="2093"/>
                    <a:pt x="8248" y="1881"/>
                    <a:pt x="8098" y="1693"/>
                  </a:cubicBezTo>
                  <a:cubicBezTo>
                    <a:pt x="8186" y="1668"/>
                    <a:pt x="8248" y="1606"/>
                    <a:pt x="8261" y="1518"/>
                  </a:cubicBezTo>
                  <a:cubicBezTo>
                    <a:pt x="8248" y="1331"/>
                    <a:pt x="8186" y="1306"/>
                    <a:pt x="8161" y="1243"/>
                  </a:cubicBezTo>
                  <a:cubicBezTo>
                    <a:pt x="8036" y="1056"/>
                    <a:pt x="7873" y="893"/>
                    <a:pt x="7686" y="756"/>
                  </a:cubicBezTo>
                  <a:cubicBezTo>
                    <a:pt x="6826" y="186"/>
                    <a:pt x="5785" y="0"/>
                    <a:pt x="4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0" name="Google Shape;1800;p5"/>
            <p:cNvSpPr/>
            <p:nvPr/>
          </p:nvSpPr>
          <p:spPr>
            <a:xfrm>
              <a:off x="6046600" y="4548600"/>
              <a:ext cx="25" cy="1575"/>
            </a:xfrm>
            <a:custGeom>
              <a:avLst/>
              <a:gdLst/>
              <a:ahLst/>
              <a:cxnLst/>
              <a:rect l="l" t="t" r="r" b="b"/>
              <a:pathLst>
                <a:path w="1" h="63" extrusionOk="0">
                  <a:moveTo>
                    <a:pt x="0" y="63"/>
                  </a:moveTo>
                  <a:cubicBezTo>
                    <a:pt x="0" y="50"/>
                    <a:pt x="0" y="0"/>
                    <a:pt x="0" y="0"/>
                  </a:cubicBezTo>
                  <a:cubicBezTo>
                    <a:pt x="0" y="25"/>
                    <a:pt x="0" y="38"/>
                    <a:pt x="0" y="50"/>
                  </a:cubicBezTo>
                  <a:cubicBezTo>
                    <a:pt x="0" y="50"/>
                    <a:pt x="0" y="63"/>
                    <a:pt x="0" y="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1" name="Google Shape;1801;p5"/>
            <p:cNvSpPr/>
            <p:nvPr/>
          </p:nvSpPr>
          <p:spPr>
            <a:xfrm>
              <a:off x="5584750" y="4503600"/>
              <a:ext cx="237850" cy="111750"/>
            </a:xfrm>
            <a:custGeom>
              <a:avLst/>
              <a:gdLst/>
              <a:ahLst/>
              <a:cxnLst/>
              <a:rect l="l" t="t" r="r" b="b"/>
              <a:pathLst>
                <a:path w="9514" h="4470" extrusionOk="0">
                  <a:moveTo>
                    <a:pt x="9514" y="1"/>
                  </a:moveTo>
                  <a:cubicBezTo>
                    <a:pt x="7889" y="151"/>
                    <a:pt x="6265" y="338"/>
                    <a:pt x="4665" y="688"/>
                  </a:cubicBezTo>
                  <a:cubicBezTo>
                    <a:pt x="3253" y="1038"/>
                    <a:pt x="1678" y="1401"/>
                    <a:pt x="679" y="2550"/>
                  </a:cubicBezTo>
                  <a:cubicBezTo>
                    <a:pt x="237" y="3053"/>
                    <a:pt x="0" y="3700"/>
                    <a:pt x="145" y="4173"/>
                  </a:cubicBezTo>
                  <a:lnTo>
                    <a:pt x="145" y="4173"/>
                  </a:lnTo>
                  <a:cubicBezTo>
                    <a:pt x="152" y="4202"/>
                    <a:pt x="161" y="4242"/>
                    <a:pt x="166" y="4262"/>
                  </a:cubicBezTo>
                  <a:cubicBezTo>
                    <a:pt x="198" y="4395"/>
                    <a:pt x="317" y="4470"/>
                    <a:pt x="436" y="4470"/>
                  </a:cubicBezTo>
                  <a:cubicBezTo>
                    <a:pt x="507" y="4470"/>
                    <a:pt x="577" y="4443"/>
                    <a:pt x="629" y="4387"/>
                  </a:cubicBezTo>
                  <a:cubicBezTo>
                    <a:pt x="667" y="4404"/>
                    <a:pt x="710" y="4413"/>
                    <a:pt x="752" y="4413"/>
                  </a:cubicBezTo>
                  <a:cubicBezTo>
                    <a:pt x="807" y="4413"/>
                    <a:pt x="861" y="4397"/>
                    <a:pt x="904" y="4362"/>
                  </a:cubicBezTo>
                  <a:cubicBezTo>
                    <a:pt x="1029" y="4250"/>
                    <a:pt x="1029" y="4062"/>
                    <a:pt x="1129" y="3925"/>
                  </a:cubicBezTo>
                  <a:cubicBezTo>
                    <a:pt x="2141" y="2175"/>
                    <a:pt x="5103" y="1038"/>
                    <a:pt x="7752" y="701"/>
                  </a:cubicBezTo>
                  <a:lnTo>
                    <a:pt x="7752" y="701"/>
                  </a:lnTo>
                  <a:cubicBezTo>
                    <a:pt x="6627" y="713"/>
                    <a:pt x="5515" y="926"/>
                    <a:pt x="4440" y="1238"/>
                  </a:cubicBezTo>
                  <a:cubicBezTo>
                    <a:pt x="3428" y="1501"/>
                    <a:pt x="2428" y="1888"/>
                    <a:pt x="1603" y="2550"/>
                  </a:cubicBezTo>
                  <a:cubicBezTo>
                    <a:pt x="1404" y="2700"/>
                    <a:pt x="1229" y="2875"/>
                    <a:pt x="1079" y="3063"/>
                  </a:cubicBezTo>
                  <a:cubicBezTo>
                    <a:pt x="2403" y="1163"/>
                    <a:pt x="6840" y="526"/>
                    <a:pt x="95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2" name="Google Shape;1802;p5"/>
            <p:cNvSpPr/>
            <p:nvPr/>
          </p:nvSpPr>
          <p:spPr>
            <a:xfrm>
              <a:off x="5747300" y="4793350"/>
              <a:ext cx="263000" cy="89625"/>
            </a:xfrm>
            <a:custGeom>
              <a:avLst/>
              <a:gdLst/>
              <a:ahLst/>
              <a:cxnLst/>
              <a:rect l="l" t="t" r="r" b="b"/>
              <a:pathLst>
                <a:path w="10520" h="3585" extrusionOk="0">
                  <a:moveTo>
                    <a:pt x="10164" y="0"/>
                  </a:moveTo>
                  <a:cubicBezTo>
                    <a:pt x="10090" y="0"/>
                    <a:pt x="10012" y="35"/>
                    <a:pt x="9948" y="120"/>
                  </a:cubicBezTo>
                  <a:cubicBezTo>
                    <a:pt x="9935" y="133"/>
                    <a:pt x="9923" y="145"/>
                    <a:pt x="9910" y="145"/>
                  </a:cubicBezTo>
                  <a:cubicBezTo>
                    <a:pt x="9914" y="141"/>
                    <a:pt x="9915" y="140"/>
                    <a:pt x="9915" y="140"/>
                  </a:cubicBezTo>
                  <a:lnTo>
                    <a:pt x="9915" y="140"/>
                  </a:lnTo>
                  <a:cubicBezTo>
                    <a:pt x="9912" y="140"/>
                    <a:pt x="9854" y="191"/>
                    <a:pt x="9823" y="233"/>
                  </a:cubicBezTo>
                  <a:cubicBezTo>
                    <a:pt x="9585" y="445"/>
                    <a:pt x="9360" y="645"/>
                    <a:pt x="9123" y="845"/>
                  </a:cubicBezTo>
                  <a:cubicBezTo>
                    <a:pt x="9123" y="845"/>
                    <a:pt x="9110" y="845"/>
                    <a:pt x="9110" y="858"/>
                  </a:cubicBezTo>
                  <a:cubicBezTo>
                    <a:pt x="8011" y="1582"/>
                    <a:pt x="6024" y="2332"/>
                    <a:pt x="4911" y="2545"/>
                  </a:cubicBezTo>
                  <a:cubicBezTo>
                    <a:pt x="3799" y="2782"/>
                    <a:pt x="2686" y="2882"/>
                    <a:pt x="1574" y="2882"/>
                  </a:cubicBezTo>
                  <a:cubicBezTo>
                    <a:pt x="1049" y="2882"/>
                    <a:pt x="525" y="2860"/>
                    <a:pt x="0" y="2820"/>
                  </a:cubicBezTo>
                  <a:lnTo>
                    <a:pt x="0" y="2820"/>
                  </a:lnTo>
                  <a:cubicBezTo>
                    <a:pt x="1135" y="3010"/>
                    <a:pt x="2294" y="3145"/>
                    <a:pt x="3445" y="3145"/>
                  </a:cubicBezTo>
                  <a:cubicBezTo>
                    <a:pt x="3726" y="3145"/>
                    <a:pt x="4007" y="3137"/>
                    <a:pt x="4287" y="3119"/>
                  </a:cubicBezTo>
                  <a:lnTo>
                    <a:pt x="4287" y="3119"/>
                  </a:lnTo>
                  <a:cubicBezTo>
                    <a:pt x="3407" y="3303"/>
                    <a:pt x="2513" y="3392"/>
                    <a:pt x="1587" y="3392"/>
                  </a:cubicBezTo>
                  <a:cubicBezTo>
                    <a:pt x="1250" y="3392"/>
                    <a:pt x="909" y="3380"/>
                    <a:pt x="563" y="3357"/>
                  </a:cubicBezTo>
                  <a:lnTo>
                    <a:pt x="563" y="3357"/>
                  </a:lnTo>
                  <a:cubicBezTo>
                    <a:pt x="1429" y="3502"/>
                    <a:pt x="2292" y="3584"/>
                    <a:pt x="3141" y="3584"/>
                  </a:cubicBezTo>
                  <a:cubicBezTo>
                    <a:pt x="4999" y="3584"/>
                    <a:pt x="6786" y="3190"/>
                    <a:pt x="8373" y="2195"/>
                  </a:cubicBezTo>
                  <a:cubicBezTo>
                    <a:pt x="8785" y="1907"/>
                    <a:pt x="9285" y="1532"/>
                    <a:pt x="9698" y="1158"/>
                  </a:cubicBezTo>
                  <a:cubicBezTo>
                    <a:pt x="9710" y="1145"/>
                    <a:pt x="9723" y="1133"/>
                    <a:pt x="9735" y="1133"/>
                  </a:cubicBezTo>
                  <a:cubicBezTo>
                    <a:pt x="9773" y="1108"/>
                    <a:pt x="9785" y="1083"/>
                    <a:pt x="9798" y="1058"/>
                  </a:cubicBezTo>
                  <a:cubicBezTo>
                    <a:pt x="10060" y="820"/>
                    <a:pt x="10260" y="595"/>
                    <a:pt x="10385" y="408"/>
                  </a:cubicBezTo>
                  <a:cubicBezTo>
                    <a:pt x="10519" y="220"/>
                    <a:pt x="10353" y="0"/>
                    <a:pt x="10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3" name="Google Shape;1803;p5"/>
            <p:cNvSpPr/>
            <p:nvPr/>
          </p:nvSpPr>
          <p:spPr>
            <a:xfrm>
              <a:off x="5768875" y="4800675"/>
              <a:ext cx="79350" cy="6425"/>
            </a:xfrm>
            <a:custGeom>
              <a:avLst/>
              <a:gdLst/>
              <a:ahLst/>
              <a:cxnLst/>
              <a:rect l="l" t="t" r="r" b="b"/>
              <a:pathLst>
                <a:path w="3174" h="257" extrusionOk="0">
                  <a:moveTo>
                    <a:pt x="120" y="1"/>
                  </a:moveTo>
                  <a:cubicBezTo>
                    <a:pt x="62" y="1"/>
                    <a:pt x="1" y="59"/>
                    <a:pt x="12" y="127"/>
                  </a:cubicBezTo>
                  <a:cubicBezTo>
                    <a:pt x="37" y="240"/>
                    <a:pt x="162" y="215"/>
                    <a:pt x="249" y="227"/>
                  </a:cubicBezTo>
                  <a:cubicBezTo>
                    <a:pt x="454" y="248"/>
                    <a:pt x="658" y="257"/>
                    <a:pt x="861" y="257"/>
                  </a:cubicBezTo>
                  <a:cubicBezTo>
                    <a:pt x="1640" y="257"/>
                    <a:pt x="2411" y="126"/>
                    <a:pt x="3174" y="27"/>
                  </a:cubicBezTo>
                  <a:lnTo>
                    <a:pt x="3174" y="27"/>
                  </a:lnTo>
                  <a:cubicBezTo>
                    <a:pt x="2524" y="40"/>
                    <a:pt x="1637" y="27"/>
                    <a:pt x="1137" y="52"/>
                  </a:cubicBezTo>
                  <a:cubicBezTo>
                    <a:pt x="899" y="52"/>
                    <a:pt x="474" y="27"/>
                    <a:pt x="137" y="2"/>
                  </a:cubicBezTo>
                  <a:cubicBezTo>
                    <a:pt x="132" y="1"/>
                    <a:pt x="126" y="1"/>
                    <a:pt x="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4" name="Google Shape;1804;p5"/>
            <p:cNvSpPr/>
            <p:nvPr/>
          </p:nvSpPr>
          <p:spPr>
            <a:xfrm>
              <a:off x="5795100" y="4694075"/>
              <a:ext cx="242950" cy="102825"/>
            </a:xfrm>
            <a:custGeom>
              <a:avLst/>
              <a:gdLst/>
              <a:ahLst/>
              <a:cxnLst/>
              <a:rect l="l" t="t" r="r" b="b"/>
              <a:pathLst>
                <a:path w="9718" h="4113" extrusionOk="0">
                  <a:moveTo>
                    <a:pt x="9394" y="0"/>
                  </a:moveTo>
                  <a:cubicBezTo>
                    <a:pt x="9379" y="0"/>
                    <a:pt x="9363" y="2"/>
                    <a:pt x="9348" y="5"/>
                  </a:cubicBezTo>
                  <a:cubicBezTo>
                    <a:pt x="9110" y="80"/>
                    <a:pt x="9235" y="55"/>
                    <a:pt x="9085" y="192"/>
                  </a:cubicBezTo>
                  <a:cubicBezTo>
                    <a:pt x="7298" y="2217"/>
                    <a:pt x="3312" y="3304"/>
                    <a:pt x="88" y="3729"/>
                  </a:cubicBezTo>
                  <a:cubicBezTo>
                    <a:pt x="1512" y="3641"/>
                    <a:pt x="2912" y="3554"/>
                    <a:pt x="4237" y="3304"/>
                  </a:cubicBezTo>
                  <a:lnTo>
                    <a:pt x="4237" y="3304"/>
                  </a:lnTo>
                  <a:cubicBezTo>
                    <a:pt x="2899" y="3766"/>
                    <a:pt x="1587" y="4029"/>
                    <a:pt x="0" y="4066"/>
                  </a:cubicBezTo>
                  <a:cubicBezTo>
                    <a:pt x="442" y="4095"/>
                    <a:pt x="885" y="4112"/>
                    <a:pt x="1328" y="4112"/>
                  </a:cubicBezTo>
                  <a:cubicBezTo>
                    <a:pt x="2053" y="4112"/>
                    <a:pt x="2778" y="4065"/>
                    <a:pt x="3499" y="3941"/>
                  </a:cubicBezTo>
                  <a:cubicBezTo>
                    <a:pt x="3962" y="3854"/>
                    <a:pt x="4424" y="3729"/>
                    <a:pt x="4874" y="3579"/>
                  </a:cubicBezTo>
                  <a:lnTo>
                    <a:pt x="4874" y="3579"/>
                  </a:lnTo>
                  <a:cubicBezTo>
                    <a:pt x="4824" y="3604"/>
                    <a:pt x="4774" y="3629"/>
                    <a:pt x="4724" y="3654"/>
                  </a:cubicBezTo>
                  <a:cubicBezTo>
                    <a:pt x="4861" y="3604"/>
                    <a:pt x="4999" y="3541"/>
                    <a:pt x="5136" y="3491"/>
                  </a:cubicBezTo>
                  <a:cubicBezTo>
                    <a:pt x="5374" y="3391"/>
                    <a:pt x="5624" y="3304"/>
                    <a:pt x="5861" y="3204"/>
                  </a:cubicBezTo>
                  <a:cubicBezTo>
                    <a:pt x="6498" y="2954"/>
                    <a:pt x="7123" y="2704"/>
                    <a:pt x="7711" y="2392"/>
                  </a:cubicBezTo>
                  <a:cubicBezTo>
                    <a:pt x="7898" y="2304"/>
                    <a:pt x="8086" y="2217"/>
                    <a:pt x="8285" y="2129"/>
                  </a:cubicBezTo>
                  <a:cubicBezTo>
                    <a:pt x="8585" y="1979"/>
                    <a:pt x="9273" y="1479"/>
                    <a:pt x="9310" y="1417"/>
                  </a:cubicBezTo>
                  <a:cubicBezTo>
                    <a:pt x="9435" y="1330"/>
                    <a:pt x="9448" y="1167"/>
                    <a:pt x="9373" y="1055"/>
                  </a:cubicBezTo>
                  <a:cubicBezTo>
                    <a:pt x="9385" y="1042"/>
                    <a:pt x="9398" y="1017"/>
                    <a:pt x="9410" y="992"/>
                  </a:cubicBezTo>
                  <a:cubicBezTo>
                    <a:pt x="9473" y="842"/>
                    <a:pt x="9485" y="805"/>
                    <a:pt x="9510" y="667"/>
                  </a:cubicBezTo>
                  <a:cubicBezTo>
                    <a:pt x="9523" y="642"/>
                    <a:pt x="9523" y="605"/>
                    <a:pt x="9510" y="580"/>
                  </a:cubicBezTo>
                  <a:cubicBezTo>
                    <a:pt x="9573" y="517"/>
                    <a:pt x="9635" y="442"/>
                    <a:pt x="9660" y="355"/>
                  </a:cubicBezTo>
                  <a:cubicBezTo>
                    <a:pt x="9717" y="183"/>
                    <a:pt x="9564" y="0"/>
                    <a:pt x="9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5" name="Google Shape;1805;p5"/>
            <p:cNvSpPr/>
            <p:nvPr/>
          </p:nvSpPr>
          <p:spPr>
            <a:xfrm>
              <a:off x="5699500" y="4633550"/>
              <a:ext cx="346250" cy="105150"/>
            </a:xfrm>
            <a:custGeom>
              <a:avLst/>
              <a:gdLst/>
              <a:ahLst/>
              <a:cxnLst/>
              <a:rect l="l" t="t" r="r" b="b"/>
              <a:pathLst>
                <a:path w="13850" h="4206" extrusionOk="0">
                  <a:moveTo>
                    <a:pt x="13557" y="1"/>
                  </a:moveTo>
                  <a:cubicBezTo>
                    <a:pt x="13528" y="1"/>
                    <a:pt x="13496" y="5"/>
                    <a:pt x="13459" y="14"/>
                  </a:cubicBezTo>
                  <a:cubicBezTo>
                    <a:pt x="13309" y="139"/>
                    <a:pt x="13147" y="264"/>
                    <a:pt x="12997" y="376"/>
                  </a:cubicBezTo>
                  <a:cubicBezTo>
                    <a:pt x="12934" y="414"/>
                    <a:pt x="12872" y="451"/>
                    <a:pt x="12809" y="501"/>
                  </a:cubicBezTo>
                  <a:cubicBezTo>
                    <a:pt x="11610" y="1314"/>
                    <a:pt x="10285" y="1826"/>
                    <a:pt x="8823" y="2488"/>
                  </a:cubicBezTo>
                  <a:cubicBezTo>
                    <a:pt x="9373" y="2313"/>
                    <a:pt x="9935" y="2138"/>
                    <a:pt x="10485" y="1951"/>
                  </a:cubicBezTo>
                  <a:lnTo>
                    <a:pt x="10485" y="1951"/>
                  </a:lnTo>
                  <a:cubicBezTo>
                    <a:pt x="9510" y="2388"/>
                    <a:pt x="8473" y="2651"/>
                    <a:pt x="7461" y="2976"/>
                  </a:cubicBezTo>
                  <a:cubicBezTo>
                    <a:pt x="5824" y="3498"/>
                    <a:pt x="3705" y="3990"/>
                    <a:pt x="1638" y="3990"/>
                  </a:cubicBezTo>
                  <a:cubicBezTo>
                    <a:pt x="1085" y="3990"/>
                    <a:pt x="535" y="3955"/>
                    <a:pt x="0" y="3875"/>
                  </a:cubicBezTo>
                  <a:lnTo>
                    <a:pt x="0" y="3875"/>
                  </a:lnTo>
                  <a:cubicBezTo>
                    <a:pt x="958" y="4102"/>
                    <a:pt x="1929" y="4206"/>
                    <a:pt x="2900" y="4206"/>
                  </a:cubicBezTo>
                  <a:cubicBezTo>
                    <a:pt x="4602" y="4206"/>
                    <a:pt x="6304" y="3888"/>
                    <a:pt x="7936" y="3363"/>
                  </a:cubicBezTo>
                  <a:cubicBezTo>
                    <a:pt x="8848" y="3076"/>
                    <a:pt x="9785" y="2851"/>
                    <a:pt x="10672" y="2463"/>
                  </a:cubicBezTo>
                  <a:cubicBezTo>
                    <a:pt x="11197" y="2226"/>
                    <a:pt x="11685" y="1939"/>
                    <a:pt x="12172" y="1626"/>
                  </a:cubicBezTo>
                  <a:cubicBezTo>
                    <a:pt x="12347" y="1589"/>
                    <a:pt x="12659" y="1439"/>
                    <a:pt x="12909" y="1326"/>
                  </a:cubicBezTo>
                  <a:cubicBezTo>
                    <a:pt x="13209" y="1164"/>
                    <a:pt x="13509" y="939"/>
                    <a:pt x="13672" y="639"/>
                  </a:cubicBezTo>
                  <a:cubicBezTo>
                    <a:pt x="13797" y="423"/>
                    <a:pt x="13849" y="1"/>
                    <a:pt x="13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6" name="Google Shape;1806;p5"/>
            <p:cNvSpPr/>
            <p:nvPr/>
          </p:nvSpPr>
          <p:spPr>
            <a:xfrm>
              <a:off x="5717300" y="4593875"/>
              <a:ext cx="330250" cy="104075"/>
            </a:xfrm>
            <a:custGeom>
              <a:avLst/>
              <a:gdLst/>
              <a:ahLst/>
              <a:cxnLst/>
              <a:rect l="l" t="t" r="r" b="b"/>
              <a:pathLst>
                <a:path w="13210" h="4163" extrusionOk="0">
                  <a:moveTo>
                    <a:pt x="13000" y="1"/>
                  </a:moveTo>
                  <a:cubicBezTo>
                    <a:pt x="12957" y="1"/>
                    <a:pt x="12915" y="14"/>
                    <a:pt x="12885" y="39"/>
                  </a:cubicBezTo>
                  <a:cubicBezTo>
                    <a:pt x="12860" y="64"/>
                    <a:pt x="12797" y="101"/>
                    <a:pt x="12785" y="101"/>
                  </a:cubicBezTo>
                  <a:cubicBezTo>
                    <a:pt x="12710" y="151"/>
                    <a:pt x="12635" y="189"/>
                    <a:pt x="12585" y="239"/>
                  </a:cubicBezTo>
                  <a:cubicBezTo>
                    <a:pt x="12572" y="251"/>
                    <a:pt x="12560" y="264"/>
                    <a:pt x="12547" y="264"/>
                  </a:cubicBezTo>
                  <a:cubicBezTo>
                    <a:pt x="12310" y="276"/>
                    <a:pt x="12135" y="514"/>
                    <a:pt x="11935" y="614"/>
                  </a:cubicBezTo>
                  <a:cubicBezTo>
                    <a:pt x="11710" y="751"/>
                    <a:pt x="11472" y="889"/>
                    <a:pt x="11235" y="1014"/>
                  </a:cubicBezTo>
                  <a:cubicBezTo>
                    <a:pt x="11235" y="1014"/>
                    <a:pt x="11235" y="1014"/>
                    <a:pt x="11223" y="1026"/>
                  </a:cubicBezTo>
                  <a:cubicBezTo>
                    <a:pt x="10985" y="1151"/>
                    <a:pt x="10748" y="1276"/>
                    <a:pt x="10498" y="1401"/>
                  </a:cubicBezTo>
                  <a:cubicBezTo>
                    <a:pt x="10498" y="1316"/>
                    <a:pt x="10423" y="1255"/>
                    <a:pt x="10336" y="1255"/>
                  </a:cubicBezTo>
                  <a:cubicBezTo>
                    <a:pt x="10295" y="1255"/>
                    <a:pt x="10251" y="1269"/>
                    <a:pt x="10210" y="1301"/>
                  </a:cubicBezTo>
                  <a:cubicBezTo>
                    <a:pt x="9161" y="1826"/>
                    <a:pt x="7936" y="2163"/>
                    <a:pt x="7086" y="2401"/>
                  </a:cubicBezTo>
                  <a:cubicBezTo>
                    <a:pt x="5537" y="2876"/>
                    <a:pt x="3849" y="3238"/>
                    <a:pt x="2100" y="3326"/>
                  </a:cubicBezTo>
                  <a:cubicBezTo>
                    <a:pt x="2427" y="3345"/>
                    <a:pt x="2755" y="3355"/>
                    <a:pt x="3081" y="3355"/>
                  </a:cubicBezTo>
                  <a:cubicBezTo>
                    <a:pt x="3602" y="3355"/>
                    <a:pt x="4122" y="3329"/>
                    <a:pt x="4637" y="3276"/>
                  </a:cubicBezTo>
                  <a:lnTo>
                    <a:pt x="4637" y="3276"/>
                  </a:lnTo>
                  <a:cubicBezTo>
                    <a:pt x="3257" y="3558"/>
                    <a:pt x="1856" y="3718"/>
                    <a:pt x="445" y="3718"/>
                  </a:cubicBezTo>
                  <a:cubicBezTo>
                    <a:pt x="297" y="3718"/>
                    <a:pt x="149" y="3717"/>
                    <a:pt x="0" y="3713"/>
                  </a:cubicBezTo>
                  <a:lnTo>
                    <a:pt x="0" y="3713"/>
                  </a:lnTo>
                  <a:cubicBezTo>
                    <a:pt x="938" y="3819"/>
                    <a:pt x="1851" y="3888"/>
                    <a:pt x="2760" y="3888"/>
                  </a:cubicBezTo>
                  <a:cubicBezTo>
                    <a:pt x="3136" y="3888"/>
                    <a:pt x="3511" y="3876"/>
                    <a:pt x="3887" y="3850"/>
                  </a:cubicBezTo>
                  <a:lnTo>
                    <a:pt x="3887" y="3850"/>
                  </a:lnTo>
                  <a:cubicBezTo>
                    <a:pt x="3150" y="3963"/>
                    <a:pt x="2412" y="4063"/>
                    <a:pt x="1675" y="4163"/>
                  </a:cubicBezTo>
                  <a:cubicBezTo>
                    <a:pt x="2875" y="4138"/>
                    <a:pt x="4087" y="4163"/>
                    <a:pt x="5274" y="3975"/>
                  </a:cubicBezTo>
                  <a:cubicBezTo>
                    <a:pt x="5786" y="3888"/>
                    <a:pt x="6311" y="3775"/>
                    <a:pt x="6811" y="3600"/>
                  </a:cubicBezTo>
                  <a:cubicBezTo>
                    <a:pt x="6861" y="3575"/>
                    <a:pt x="6899" y="3538"/>
                    <a:pt x="6924" y="3488"/>
                  </a:cubicBezTo>
                  <a:cubicBezTo>
                    <a:pt x="6949" y="3376"/>
                    <a:pt x="6911" y="3313"/>
                    <a:pt x="6849" y="3276"/>
                  </a:cubicBezTo>
                  <a:cubicBezTo>
                    <a:pt x="8898" y="2713"/>
                    <a:pt x="10923" y="1938"/>
                    <a:pt x="12685" y="739"/>
                  </a:cubicBezTo>
                  <a:cubicBezTo>
                    <a:pt x="12747" y="689"/>
                    <a:pt x="12785" y="601"/>
                    <a:pt x="12772" y="526"/>
                  </a:cubicBezTo>
                  <a:cubicBezTo>
                    <a:pt x="12897" y="476"/>
                    <a:pt x="13010" y="414"/>
                    <a:pt x="13110" y="339"/>
                  </a:cubicBezTo>
                  <a:cubicBezTo>
                    <a:pt x="13185" y="276"/>
                    <a:pt x="13210" y="164"/>
                    <a:pt x="13160" y="89"/>
                  </a:cubicBezTo>
                  <a:cubicBezTo>
                    <a:pt x="13130" y="29"/>
                    <a:pt x="13064" y="1"/>
                    <a:pt x="130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7" name="Google Shape;1807;p5"/>
            <p:cNvSpPr/>
            <p:nvPr/>
          </p:nvSpPr>
          <p:spPr>
            <a:xfrm>
              <a:off x="6036275" y="4596400"/>
              <a:ext cx="650" cy="325"/>
            </a:xfrm>
            <a:custGeom>
              <a:avLst/>
              <a:gdLst/>
              <a:ahLst/>
              <a:cxnLst/>
              <a:rect l="l" t="t" r="r" b="b"/>
              <a:pathLst>
                <a:path w="26" h="13" extrusionOk="0">
                  <a:moveTo>
                    <a:pt x="1" y="13"/>
                  </a:moveTo>
                  <a:cubicBezTo>
                    <a:pt x="13" y="13"/>
                    <a:pt x="13" y="13"/>
                    <a:pt x="26" y="0"/>
                  </a:cubicBezTo>
                  <a:cubicBezTo>
                    <a:pt x="26" y="0"/>
                    <a:pt x="26" y="0"/>
                    <a:pt x="26" y="0"/>
                  </a:cubicBezTo>
                  <a:cubicBezTo>
                    <a:pt x="13" y="13"/>
                    <a:pt x="13" y="13"/>
                    <a:pt x="1"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8" name="Google Shape;1808;p5"/>
            <p:cNvSpPr/>
            <p:nvPr/>
          </p:nvSpPr>
          <p:spPr>
            <a:xfrm>
              <a:off x="6036275" y="4596700"/>
              <a:ext cx="25" cy="350"/>
            </a:xfrm>
            <a:custGeom>
              <a:avLst/>
              <a:gdLst/>
              <a:ahLst/>
              <a:cxnLst/>
              <a:rect l="l" t="t" r="r" b="b"/>
              <a:pathLst>
                <a:path w="1" h="14" extrusionOk="0">
                  <a:moveTo>
                    <a:pt x="1" y="1"/>
                  </a:moveTo>
                  <a:cubicBezTo>
                    <a:pt x="1" y="13"/>
                    <a:pt x="1" y="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9" name="Google Shape;1809;p5"/>
            <p:cNvSpPr/>
            <p:nvPr/>
          </p:nvSpPr>
          <p:spPr>
            <a:xfrm>
              <a:off x="5620750" y="4750525"/>
              <a:ext cx="138750" cy="44900"/>
            </a:xfrm>
            <a:custGeom>
              <a:avLst/>
              <a:gdLst/>
              <a:ahLst/>
              <a:cxnLst/>
              <a:rect l="l" t="t" r="r" b="b"/>
              <a:pathLst>
                <a:path w="5550" h="1796" extrusionOk="0">
                  <a:moveTo>
                    <a:pt x="414" y="0"/>
                  </a:moveTo>
                  <a:cubicBezTo>
                    <a:pt x="350" y="0"/>
                    <a:pt x="285" y="29"/>
                    <a:pt x="251" y="84"/>
                  </a:cubicBezTo>
                  <a:cubicBezTo>
                    <a:pt x="1" y="421"/>
                    <a:pt x="1051" y="771"/>
                    <a:pt x="1288" y="909"/>
                  </a:cubicBezTo>
                  <a:cubicBezTo>
                    <a:pt x="2625" y="1496"/>
                    <a:pt x="4100" y="1733"/>
                    <a:pt x="5550" y="1796"/>
                  </a:cubicBezTo>
                  <a:cubicBezTo>
                    <a:pt x="4825" y="1708"/>
                    <a:pt x="4050" y="1533"/>
                    <a:pt x="3300" y="1308"/>
                  </a:cubicBezTo>
                  <a:lnTo>
                    <a:pt x="3300" y="1308"/>
                  </a:lnTo>
                  <a:cubicBezTo>
                    <a:pt x="3850" y="1408"/>
                    <a:pt x="4400" y="1446"/>
                    <a:pt x="4962" y="1458"/>
                  </a:cubicBezTo>
                  <a:cubicBezTo>
                    <a:pt x="3763" y="1308"/>
                    <a:pt x="2425" y="996"/>
                    <a:pt x="1476" y="434"/>
                  </a:cubicBezTo>
                  <a:cubicBezTo>
                    <a:pt x="1435" y="393"/>
                    <a:pt x="1377" y="371"/>
                    <a:pt x="1325" y="371"/>
                  </a:cubicBezTo>
                  <a:cubicBezTo>
                    <a:pt x="1266" y="371"/>
                    <a:pt x="1214" y="399"/>
                    <a:pt x="1201" y="459"/>
                  </a:cubicBezTo>
                  <a:cubicBezTo>
                    <a:pt x="1151" y="434"/>
                    <a:pt x="1101" y="409"/>
                    <a:pt x="1063" y="384"/>
                  </a:cubicBezTo>
                  <a:cubicBezTo>
                    <a:pt x="888" y="284"/>
                    <a:pt x="713" y="184"/>
                    <a:pt x="551" y="59"/>
                  </a:cubicBezTo>
                  <a:cubicBezTo>
                    <a:pt x="517" y="19"/>
                    <a:pt x="466" y="0"/>
                    <a:pt x="4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0" name="Google Shape;1810;p5"/>
            <p:cNvSpPr/>
            <p:nvPr/>
          </p:nvSpPr>
          <p:spPr>
            <a:xfrm>
              <a:off x="5603275" y="4685475"/>
              <a:ext cx="86875" cy="43100"/>
            </a:xfrm>
            <a:custGeom>
              <a:avLst/>
              <a:gdLst/>
              <a:ahLst/>
              <a:cxnLst/>
              <a:rect l="l" t="t" r="r" b="b"/>
              <a:pathLst>
                <a:path w="3475" h="1724" extrusionOk="0">
                  <a:moveTo>
                    <a:pt x="162" y="1"/>
                  </a:moveTo>
                  <a:cubicBezTo>
                    <a:pt x="101" y="1"/>
                    <a:pt x="41" y="37"/>
                    <a:pt x="13" y="149"/>
                  </a:cubicBezTo>
                  <a:cubicBezTo>
                    <a:pt x="0" y="236"/>
                    <a:pt x="63" y="311"/>
                    <a:pt x="113" y="361"/>
                  </a:cubicBezTo>
                  <a:cubicBezTo>
                    <a:pt x="275" y="549"/>
                    <a:pt x="488" y="686"/>
                    <a:pt x="700" y="811"/>
                  </a:cubicBezTo>
                  <a:cubicBezTo>
                    <a:pt x="1550" y="1299"/>
                    <a:pt x="2500" y="1611"/>
                    <a:pt x="3474" y="1724"/>
                  </a:cubicBezTo>
                  <a:cubicBezTo>
                    <a:pt x="2899" y="1586"/>
                    <a:pt x="2275" y="1361"/>
                    <a:pt x="1762" y="1099"/>
                  </a:cubicBezTo>
                  <a:lnTo>
                    <a:pt x="1762" y="1099"/>
                  </a:lnTo>
                  <a:cubicBezTo>
                    <a:pt x="2125" y="1211"/>
                    <a:pt x="2487" y="1286"/>
                    <a:pt x="2874" y="1336"/>
                  </a:cubicBezTo>
                  <a:cubicBezTo>
                    <a:pt x="1950" y="1086"/>
                    <a:pt x="1087" y="736"/>
                    <a:pt x="388" y="149"/>
                  </a:cubicBezTo>
                  <a:cubicBezTo>
                    <a:pt x="375" y="149"/>
                    <a:pt x="375" y="136"/>
                    <a:pt x="363" y="124"/>
                  </a:cubicBezTo>
                  <a:cubicBezTo>
                    <a:pt x="350" y="111"/>
                    <a:pt x="350" y="111"/>
                    <a:pt x="338" y="99"/>
                  </a:cubicBezTo>
                  <a:cubicBezTo>
                    <a:pt x="317" y="57"/>
                    <a:pt x="239"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1" name="Google Shape;1811;p5"/>
            <p:cNvSpPr/>
            <p:nvPr/>
          </p:nvSpPr>
          <p:spPr>
            <a:xfrm>
              <a:off x="5584025" y="4635675"/>
              <a:ext cx="152050" cy="51025"/>
            </a:xfrm>
            <a:custGeom>
              <a:avLst/>
              <a:gdLst/>
              <a:ahLst/>
              <a:cxnLst/>
              <a:rect l="l" t="t" r="r" b="b"/>
              <a:pathLst>
                <a:path w="6082" h="2041" extrusionOk="0">
                  <a:moveTo>
                    <a:pt x="129" y="0"/>
                  </a:moveTo>
                  <a:cubicBezTo>
                    <a:pt x="65" y="0"/>
                    <a:pt x="1" y="61"/>
                    <a:pt x="20" y="129"/>
                  </a:cubicBezTo>
                  <a:cubicBezTo>
                    <a:pt x="45" y="179"/>
                    <a:pt x="95" y="241"/>
                    <a:pt x="133" y="291"/>
                  </a:cubicBezTo>
                  <a:cubicBezTo>
                    <a:pt x="120" y="316"/>
                    <a:pt x="120" y="354"/>
                    <a:pt x="133" y="404"/>
                  </a:cubicBezTo>
                  <a:cubicBezTo>
                    <a:pt x="170" y="441"/>
                    <a:pt x="220" y="491"/>
                    <a:pt x="283" y="529"/>
                  </a:cubicBezTo>
                  <a:cubicBezTo>
                    <a:pt x="233" y="554"/>
                    <a:pt x="195" y="604"/>
                    <a:pt x="220" y="679"/>
                  </a:cubicBezTo>
                  <a:cubicBezTo>
                    <a:pt x="595" y="1041"/>
                    <a:pt x="1133" y="1216"/>
                    <a:pt x="1607" y="1416"/>
                  </a:cubicBezTo>
                  <a:cubicBezTo>
                    <a:pt x="2645" y="1804"/>
                    <a:pt x="3757" y="1916"/>
                    <a:pt x="4844" y="2041"/>
                  </a:cubicBezTo>
                  <a:cubicBezTo>
                    <a:pt x="3657" y="1804"/>
                    <a:pt x="2395" y="1554"/>
                    <a:pt x="1308" y="1054"/>
                  </a:cubicBezTo>
                  <a:lnTo>
                    <a:pt x="1308" y="1054"/>
                  </a:lnTo>
                  <a:cubicBezTo>
                    <a:pt x="2735" y="1566"/>
                    <a:pt x="4877" y="1816"/>
                    <a:pt x="6001" y="1816"/>
                  </a:cubicBezTo>
                  <a:cubicBezTo>
                    <a:pt x="6028" y="1816"/>
                    <a:pt x="6055" y="1816"/>
                    <a:pt x="6081" y="1816"/>
                  </a:cubicBezTo>
                  <a:cubicBezTo>
                    <a:pt x="5007" y="1766"/>
                    <a:pt x="3957" y="1504"/>
                    <a:pt x="2907" y="1279"/>
                  </a:cubicBezTo>
                  <a:cubicBezTo>
                    <a:pt x="2845" y="1266"/>
                    <a:pt x="2770" y="1241"/>
                    <a:pt x="2695" y="1229"/>
                  </a:cubicBezTo>
                  <a:lnTo>
                    <a:pt x="2695" y="1229"/>
                  </a:lnTo>
                  <a:cubicBezTo>
                    <a:pt x="3427" y="1341"/>
                    <a:pt x="4138" y="1393"/>
                    <a:pt x="4601" y="1393"/>
                  </a:cubicBezTo>
                  <a:cubicBezTo>
                    <a:pt x="4652" y="1393"/>
                    <a:pt x="4700" y="1392"/>
                    <a:pt x="4744" y="1391"/>
                  </a:cubicBezTo>
                  <a:cubicBezTo>
                    <a:pt x="3832" y="1341"/>
                    <a:pt x="2857" y="1154"/>
                    <a:pt x="2057" y="929"/>
                  </a:cubicBezTo>
                  <a:cubicBezTo>
                    <a:pt x="1383" y="754"/>
                    <a:pt x="658" y="516"/>
                    <a:pt x="270" y="104"/>
                  </a:cubicBezTo>
                  <a:cubicBezTo>
                    <a:pt x="258" y="91"/>
                    <a:pt x="208" y="17"/>
                    <a:pt x="183" y="17"/>
                  </a:cubicBezTo>
                  <a:cubicBezTo>
                    <a:pt x="166" y="5"/>
                    <a:pt x="148"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2" name="Google Shape;1812;p5"/>
            <p:cNvSpPr/>
            <p:nvPr/>
          </p:nvSpPr>
          <p:spPr>
            <a:xfrm>
              <a:off x="5978175" y="4756050"/>
              <a:ext cx="49375" cy="36050"/>
            </a:xfrm>
            <a:custGeom>
              <a:avLst/>
              <a:gdLst/>
              <a:ahLst/>
              <a:cxnLst/>
              <a:rect l="l" t="t" r="r" b="b"/>
              <a:pathLst>
                <a:path w="1975" h="1442" extrusionOk="0">
                  <a:moveTo>
                    <a:pt x="1975" y="0"/>
                  </a:moveTo>
                  <a:cubicBezTo>
                    <a:pt x="1900" y="50"/>
                    <a:pt x="1837" y="100"/>
                    <a:pt x="1775" y="150"/>
                  </a:cubicBezTo>
                  <a:cubicBezTo>
                    <a:pt x="1775" y="138"/>
                    <a:pt x="1775" y="138"/>
                    <a:pt x="1762" y="138"/>
                  </a:cubicBezTo>
                  <a:cubicBezTo>
                    <a:pt x="1745" y="114"/>
                    <a:pt x="1722" y="105"/>
                    <a:pt x="1699" y="105"/>
                  </a:cubicBezTo>
                  <a:cubicBezTo>
                    <a:pt x="1672" y="105"/>
                    <a:pt x="1645" y="118"/>
                    <a:pt x="1625" y="138"/>
                  </a:cubicBezTo>
                  <a:cubicBezTo>
                    <a:pt x="1600" y="150"/>
                    <a:pt x="1587" y="163"/>
                    <a:pt x="1562" y="188"/>
                  </a:cubicBezTo>
                  <a:cubicBezTo>
                    <a:pt x="1400" y="313"/>
                    <a:pt x="1237" y="450"/>
                    <a:pt x="1075" y="588"/>
                  </a:cubicBezTo>
                  <a:cubicBezTo>
                    <a:pt x="1012" y="625"/>
                    <a:pt x="937" y="675"/>
                    <a:pt x="875" y="725"/>
                  </a:cubicBezTo>
                  <a:cubicBezTo>
                    <a:pt x="688" y="837"/>
                    <a:pt x="338" y="1012"/>
                    <a:pt x="125" y="1175"/>
                  </a:cubicBezTo>
                  <a:cubicBezTo>
                    <a:pt x="113" y="1200"/>
                    <a:pt x="100" y="1225"/>
                    <a:pt x="113" y="1237"/>
                  </a:cubicBezTo>
                  <a:cubicBezTo>
                    <a:pt x="88" y="1250"/>
                    <a:pt x="75" y="1262"/>
                    <a:pt x="50" y="1275"/>
                  </a:cubicBezTo>
                  <a:cubicBezTo>
                    <a:pt x="0" y="1325"/>
                    <a:pt x="25" y="1412"/>
                    <a:pt x="88" y="1437"/>
                  </a:cubicBezTo>
                  <a:cubicBezTo>
                    <a:pt x="99" y="1440"/>
                    <a:pt x="109" y="1441"/>
                    <a:pt x="120" y="1441"/>
                  </a:cubicBezTo>
                  <a:cubicBezTo>
                    <a:pt x="207" y="1441"/>
                    <a:pt x="285" y="1358"/>
                    <a:pt x="363" y="1325"/>
                  </a:cubicBezTo>
                  <a:cubicBezTo>
                    <a:pt x="588" y="1187"/>
                    <a:pt x="800" y="1025"/>
                    <a:pt x="1000" y="875"/>
                  </a:cubicBezTo>
                  <a:cubicBezTo>
                    <a:pt x="1262" y="700"/>
                    <a:pt x="1512" y="513"/>
                    <a:pt x="1750" y="300"/>
                  </a:cubicBezTo>
                  <a:cubicBezTo>
                    <a:pt x="1787" y="275"/>
                    <a:pt x="1800" y="213"/>
                    <a:pt x="1787" y="175"/>
                  </a:cubicBezTo>
                  <a:cubicBezTo>
                    <a:pt x="1850" y="113"/>
                    <a:pt x="1912" y="63"/>
                    <a:pt x="19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3" name="Google Shape;1813;p5"/>
            <p:cNvSpPr/>
            <p:nvPr/>
          </p:nvSpPr>
          <p:spPr>
            <a:xfrm>
              <a:off x="6021900" y="4763175"/>
              <a:ext cx="300" cy="400"/>
            </a:xfrm>
            <a:custGeom>
              <a:avLst/>
              <a:gdLst/>
              <a:ahLst/>
              <a:cxnLst/>
              <a:rect l="l" t="t" r="r" b="b"/>
              <a:pathLst>
                <a:path w="12" h="16" extrusionOk="0">
                  <a:moveTo>
                    <a:pt x="10" y="1"/>
                  </a:moveTo>
                  <a:cubicBezTo>
                    <a:pt x="9" y="1"/>
                    <a:pt x="6" y="5"/>
                    <a:pt x="1" y="15"/>
                  </a:cubicBezTo>
                  <a:cubicBezTo>
                    <a:pt x="8" y="8"/>
                    <a:pt x="11"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4" name="Google Shape;1814;p5"/>
            <p:cNvSpPr/>
            <p:nvPr/>
          </p:nvSpPr>
          <p:spPr>
            <a:xfrm>
              <a:off x="5862575" y="4720425"/>
              <a:ext cx="115300" cy="36900"/>
            </a:xfrm>
            <a:custGeom>
              <a:avLst/>
              <a:gdLst/>
              <a:ahLst/>
              <a:cxnLst/>
              <a:rect l="l" t="t" r="r" b="b"/>
              <a:pathLst>
                <a:path w="4612" h="1476" extrusionOk="0">
                  <a:moveTo>
                    <a:pt x="4612" y="1"/>
                  </a:moveTo>
                  <a:lnTo>
                    <a:pt x="4612" y="1"/>
                  </a:lnTo>
                  <a:cubicBezTo>
                    <a:pt x="3087" y="538"/>
                    <a:pt x="1538" y="1000"/>
                    <a:pt x="0" y="1475"/>
                  </a:cubicBezTo>
                  <a:cubicBezTo>
                    <a:pt x="1625" y="1213"/>
                    <a:pt x="3337" y="950"/>
                    <a:pt x="4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5" name="Google Shape;1815;p5"/>
            <p:cNvSpPr/>
            <p:nvPr/>
          </p:nvSpPr>
          <p:spPr>
            <a:xfrm>
              <a:off x="5887575" y="4718875"/>
              <a:ext cx="73125" cy="24700"/>
            </a:xfrm>
            <a:custGeom>
              <a:avLst/>
              <a:gdLst/>
              <a:ahLst/>
              <a:cxnLst/>
              <a:rect l="l" t="t" r="r" b="b"/>
              <a:pathLst>
                <a:path w="2925" h="988" extrusionOk="0">
                  <a:moveTo>
                    <a:pt x="2924" y="0"/>
                  </a:moveTo>
                  <a:lnTo>
                    <a:pt x="2924" y="0"/>
                  </a:lnTo>
                  <a:cubicBezTo>
                    <a:pt x="1925" y="275"/>
                    <a:pt x="975" y="650"/>
                    <a:pt x="0" y="987"/>
                  </a:cubicBezTo>
                  <a:cubicBezTo>
                    <a:pt x="1012" y="825"/>
                    <a:pt x="2075" y="575"/>
                    <a:pt x="29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6" name="Google Shape;1816;p5"/>
            <p:cNvSpPr/>
            <p:nvPr/>
          </p:nvSpPr>
          <p:spPr>
            <a:xfrm>
              <a:off x="5907550" y="4726375"/>
              <a:ext cx="17525" cy="6575"/>
            </a:xfrm>
            <a:custGeom>
              <a:avLst/>
              <a:gdLst/>
              <a:ahLst/>
              <a:cxnLst/>
              <a:rect l="l" t="t" r="r" b="b"/>
              <a:pathLst>
                <a:path w="701" h="263" extrusionOk="0">
                  <a:moveTo>
                    <a:pt x="701" y="0"/>
                  </a:moveTo>
                  <a:lnTo>
                    <a:pt x="701" y="0"/>
                  </a:lnTo>
                  <a:cubicBezTo>
                    <a:pt x="463" y="63"/>
                    <a:pt x="226" y="162"/>
                    <a:pt x="1" y="262"/>
                  </a:cubicBezTo>
                  <a:cubicBezTo>
                    <a:pt x="238" y="200"/>
                    <a:pt x="513" y="125"/>
                    <a:pt x="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7" name="Google Shape;1817;p5"/>
            <p:cNvSpPr/>
            <p:nvPr/>
          </p:nvSpPr>
          <p:spPr>
            <a:xfrm>
              <a:off x="5854775" y="4781650"/>
              <a:ext cx="111550" cy="27850"/>
            </a:xfrm>
            <a:custGeom>
              <a:avLst/>
              <a:gdLst/>
              <a:ahLst/>
              <a:cxnLst/>
              <a:rect l="l" t="t" r="r" b="b"/>
              <a:pathLst>
                <a:path w="4462" h="1114" extrusionOk="0">
                  <a:moveTo>
                    <a:pt x="4461" y="1"/>
                  </a:moveTo>
                  <a:lnTo>
                    <a:pt x="4461" y="1"/>
                  </a:lnTo>
                  <a:cubicBezTo>
                    <a:pt x="2962" y="351"/>
                    <a:pt x="1450" y="663"/>
                    <a:pt x="0" y="1113"/>
                  </a:cubicBezTo>
                  <a:cubicBezTo>
                    <a:pt x="1525" y="938"/>
                    <a:pt x="3137" y="751"/>
                    <a:pt x="4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8" name="Google Shape;1818;p5"/>
            <p:cNvSpPr/>
            <p:nvPr/>
          </p:nvSpPr>
          <p:spPr>
            <a:xfrm>
              <a:off x="5893200" y="4791025"/>
              <a:ext cx="61875" cy="20350"/>
            </a:xfrm>
            <a:custGeom>
              <a:avLst/>
              <a:gdLst/>
              <a:ahLst/>
              <a:cxnLst/>
              <a:rect l="l" t="t" r="r" b="b"/>
              <a:pathLst>
                <a:path w="2475" h="814" extrusionOk="0">
                  <a:moveTo>
                    <a:pt x="2474" y="1"/>
                  </a:moveTo>
                  <a:lnTo>
                    <a:pt x="2474" y="1"/>
                  </a:lnTo>
                  <a:cubicBezTo>
                    <a:pt x="1637" y="201"/>
                    <a:pt x="825" y="526"/>
                    <a:pt x="0" y="813"/>
                  </a:cubicBezTo>
                  <a:cubicBezTo>
                    <a:pt x="862" y="688"/>
                    <a:pt x="1750" y="476"/>
                    <a:pt x="2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9" name="Google Shape;1819;p5"/>
            <p:cNvSpPr/>
            <p:nvPr/>
          </p:nvSpPr>
          <p:spPr>
            <a:xfrm>
              <a:off x="5912875" y="4806975"/>
              <a:ext cx="18150" cy="6275"/>
            </a:xfrm>
            <a:custGeom>
              <a:avLst/>
              <a:gdLst/>
              <a:ahLst/>
              <a:cxnLst/>
              <a:rect l="l" t="t" r="r" b="b"/>
              <a:pathLst>
                <a:path w="726" h="251" extrusionOk="0">
                  <a:moveTo>
                    <a:pt x="725" y="0"/>
                  </a:moveTo>
                  <a:lnTo>
                    <a:pt x="725" y="0"/>
                  </a:lnTo>
                  <a:cubicBezTo>
                    <a:pt x="475" y="50"/>
                    <a:pt x="238" y="150"/>
                    <a:pt x="0" y="250"/>
                  </a:cubicBezTo>
                  <a:cubicBezTo>
                    <a:pt x="250" y="200"/>
                    <a:pt x="538" y="113"/>
                    <a:pt x="7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0" name="Google Shape;1820;p5"/>
            <p:cNvSpPr/>
            <p:nvPr/>
          </p:nvSpPr>
          <p:spPr>
            <a:xfrm>
              <a:off x="5889125" y="4821025"/>
              <a:ext cx="48775" cy="16275"/>
            </a:xfrm>
            <a:custGeom>
              <a:avLst/>
              <a:gdLst/>
              <a:ahLst/>
              <a:cxnLst/>
              <a:rect l="l" t="t" r="r" b="b"/>
              <a:pathLst>
                <a:path w="1951" h="651" extrusionOk="0">
                  <a:moveTo>
                    <a:pt x="1950" y="1"/>
                  </a:moveTo>
                  <a:lnTo>
                    <a:pt x="1950" y="1"/>
                  </a:lnTo>
                  <a:cubicBezTo>
                    <a:pt x="1288" y="188"/>
                    <a:pt x="651" y="425"/>
                    <a:pt x="1" y="650"/>
                  </a:cubicBezTo>
                  <a:cubicBezTo>
                    <a:pt x="676" y="538"/>
                    <a:pt x="1375" y="388"/>
                    <a:pt x="19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1" name="Google Shape;1821;p5"/>
            <p:cNvSpPr/>
            <p:nvPr/>
          </p:nvSpPr>
          <p:spPr>
            <a:xfrm>
              <a:off x="5835700" y="4668250"/>
              <a:ext cx="122800" cy="35325"/>
            </a:xfrm>
            <a:custGeom>
              <a:avLst/>
              <a:gdLst/>
              <a:ahLst/>
              <a:cxnLst/>
              <a:rect l="l" t="t" r="r" b="b"/>
              <a:pathLst>
                <a:path w="4912" h="1413" extrusionOk="0">
                  <a:moveTo>
                    <a:pt x="4912" y="1"/>
                  </a:moveTo>
                  <a:lnTo>
                    <a:pt x="4912" y="1"/>
                  </a:lnTo>
                  <a:cubicBezTo>
                    <a:pt x="4874" y="13"/>
                    <a:pt x="4837" y="26"/>
                    <a:pt x="4787" y="38"/>
                  </a:cubicBezTo>
                  <a:cubicBezTo>
                    <a:pt x="4362" y="176"/>
                    <a:pt x="3950" y="263"/>
                    <a:pt x="3475" y="363"/>
                  </a:cubicBezTo>
                  <a:cubicBezTo>
                    <a:pt x="2400" y="625"/>
                    <a:pt x="1163" y="1125"/>
                    <a:pt x="1" y="1413"/>
                  </a:cubicBezTo>
                  <a:cubicBezTo>
                    <a:pt x="1413" y="1263"/>
                    <a:pt x="2837" y="1013"/>
                    <a:pt x="4125" y="388"/>
                  </a:cubicBezTo>
                  <a:cubicBezTo>
                    <a:pt x="4387" y="263"/>
                    <a:pt x="4650" y="138"/>
                    <a:pt x="49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2" name="Google Shape;1822;p5"/>
            <p:cNvSpPr/>
            <p:nvPr/>
          </p:nvSpPr>
          <p:spPr>
            <a:xfrm>
              <a:off x="5742300" y="4601700"/>
              <a:ext cx="209025" cy="42625"/>
            </a:xfrm>
            <a:custGeom>
              <a:avLst/>
              <a:gdLst/>
              <a:ahLst/>
              <a:cxnLst/>
              <a:rect l="l" t="t" r="r" b="b"/>
              <a:pathLst>
                <a:path w="8361" h="1705" extrusionOk="0">
                  <a:moveTo>
                    <a:pt x="8361" y="1"/>
                  </a:moveTo>
                  <a:lnTo>
                    <a:pt x="8361" y="1"/>
                  </a:lnTo>
                  <a:cubicBezTo>
                    <a:pt x="8148" y="63"/>
                    <a:pt x="7998" y="101"/>
                    <a:pt x="7823" y="151"/>
                  </a:cubicBezTo>
                  <a:cubicBezTo>
                    <a:pt x="6836" y="401"/>
                    <a:pt x="5836" y="651"/>
                    <a:pt x="4849" y="876"/>
                  </a:cubicBezTo>
                  <a:cubicBezTo>
                    <a:pt x="5224" y="763"/>
                    <a:pt x="5599" y="626"/>
                    <a:pt x="5949" y="426"/>
                  </a:cubicBezTo>
                  <a:lnTo>
                    <a:pt x="5949" y="426"/>
                  </a:lnTo>
                  <a:cubicBezTo>
                    <a:pt x="4637" y="601"/>
                    <a:pt x="3349" y="926"/>
                    <a:pt x="2037" y="1163"/>
                  </a:cubicBezTo>
                  <a:cubicBezTo>
                    <a:pt x="2139" y="1165"/>
                    <a:pt x="2242" y="1166"/>
                    <a:pt x="2344" y="1166"/>
                  </a:cubicBezTo>
                  <a:cubicBezTo>
                    <a:pt x="2920" y="1166"/>
                    <a:pt x="3500" y="1134"/>
                    <a:pt x="4062" y="1038"/>
                  </a:cubicBezTo>
                  <a:lnTo>
                    <a:pt x="4062" y="1038"/>
                  </a:lnTo>
                  <a:cubicBezTo>
                    <a:pt x="2725" y="1326"/>
                    <a:pt x="1375" y="1538"/>
                    <a:pt x="0" y="1613"/>
                  </a:cubicBezTo>
                  <a:cubicBezTo>
                    <a:pt x="682" y="1669"/>
                    <a:pt x="1351" y="1704"/>
                    <a:pt x="2010" y="1704"/>
                  </a:cubicBezTo>
                  <a:cubicBezTo>
                    <a:pt x="4132" y="1704"/>
                    <a:pt x="6149" y="1340"/>
                    <a:pt x="8123" y="138"/>
                  </a:cubicBezTo>
                  <a:cubicBezTo>
                    <a:pt x="8198" y="88"/>
                    <a:pt x="8298" y="38"/>
                    <a:pt x="8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3" name="Google Shape;1823;p5"/>
            <p:cNvSpPr/>
            <p:nvPr/>
          </p:nvSpPr>
          <p:spPr>
            <a:xfrm>
              <a:off x="5819775" y="4611700"/>
              <a:ext cx="40325" cy="6850"/>
            </a:xfrm>
            <a:custGeom>
              <a:avLst/>
              <a:gdLst/>
              <a:ahLst/>
              <a:cxnLst/>
              <a:rect l="l" t="t" r="r" b="b"/>
              <a:pathLst>
                <a:path w="1613" h="274" extrusionOk="0">
                  <a:moveTo>
                    <a:pt x="1612" y="1"/>
                  </a:moveTo>
                  <a:lnTo>
                    <a:pt x="1612" y="1"/>
                  </a:lnTo>
                  <a:cubicBezTo>
                    <a:pt x="1063" y="13"/>
                    <a:pt x="538" y="188"/>
                    <a:pt x="0" y="263"/>
                  </a:cubicBezTo>
                  <a:cubicBezTo>
                    <a:pt x="95" y="270"/>
                    <a:pt x="191" y="273"/>
                    <a:pt x="289" y="273"/>
                  </a:cubicBezTo>
                  <a:cubicBezTo>
                    <a:pt x="745" y="273"/>
                    <a:pt x="1221" y="196"/>
                    <a:pt x="1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4" name="Google Shape;1824;p5"/>
            <p:cNvSpPr/>
            <p:nvPr/>
          </p:nvSpPr>
          <p:spPr>
            <a:xfrm>
              <a:off x="5650450" y="4529775"/>
              <a:ext cx="264000" cy="58825"/>
            </a:xfrm>
            <a:custGeom>
              <a:avLst/>
              <a:gdLst/>
              <a:ahLst/>
              <a:cxnLst/>
              <a:rect l="l" t="t" r="r" b="b"/>
              <a:pathLst>
                <a:path w="10560" h="2353" extrusionOk="0">
                  <a:moveTo>
                    <a:pt x="8585" y="0"/>
                  </a:moveTo>
                  <a:cubicBezTo>
                    <a:pt x="5666" y="0"/>
                    <a:pt x="2547" y="212"/>
                    <a:pt x="263" y="2091"/>
                  </a:cubicBezTo>
                  <a:cubicBezTo>
                    <a:pt x="175" y="2178"/>
                    <a:pt x="88" y="2266"/>
                    <a:pt x="0" y="2353"/>
                  </a:cubicBezTo>
                  <a:cubicBezTo>
                    <a:pt x="188" y="2228"/>
                    <a:pt x="363" y="2128"/>
                    <a:pt x="563" y="2028"/>
                  </a:cubicBezTo>
                  <a:cubicBezTo>
                    <a:pt x="1712" y="1478"/>
                    <a:pt x="2400" y="1341"/>
                    <a:pt x="3512" y="1066"/>
                  </a:cubicBezTo>
                  <a:cubicBezTo>
                    <a:pt x="3824" y="991"/>
                    <a:pt x="4137" y="916"/>
                    <a:pt x="4449" y="853"/>
                  </a:cubicBezTo>
                  <a:lnTo>
                    <a:pt x="4449" y="853"/>
                  </a:lnTo>
                  <a:cubicBezTo>
                    <a:pt x="3674" y="1078"/>
                    <a:pt x="2937" y="1416"/>
                    <a:pt x="2262" y="1891"/>
                  </a:cubicBezTo>
                  <a:cubicBezTo>
                    <a:pt x="2225" y="1916"/>
                    <a:pt x="2162" y="1953"/>
                    <a:pt x="2137" y="1978"/>
                  </a:cubicBezTo>
                  <a:cubicBezTo>
                    <a:pt x="2450" y="1878"/>
                    <a:pt x="2762" y="1778"/>
                    <a:pt x="3074" y="1678"/>
                  </a:cubicBezTo>
                  <a:cubicBezTo>
                    <a:pt x="3499" y="1553"/>
                    <a:pt x="3974" y="1428"/>
                    <a:pt x="4474" y="1303"/>
                  </a:cubicBezTo>
                  <a:lnTo>
                    <a:pt x="4474" y="1303"/>
                  </a:lnTo>
                  <a:cubicBezTo>
                    <a:pt x="4024" y="1503"/>
                    <a:pt x="3587" y="1791"/>
                    <a:pt x="3299" y="2003"/>
                  </a:cubicBezTo>
                  <a:cubicBezTo>
                    <a:pt x="4112" y="1703"/>
                    <a:pt x="4961" y="1478"/>
                    <a:pt x="5849" y="1278"/>
                  </a:cubicBezTo>
                  <a:lnTo>
                    <a:pt x="5849" y="1278"/>
                  </a:lnTo>
                  <a:cubicBezTo>
                    <a:pt x="5536" y="1366"/>
                    <a:pt x="5224" y="1478"/>
                    <a:pt x="4936" y="1628"/>
                  </a:cubicBezTo>
                  <a:cubicBezTo>
                    <a:pt x="5974" y="1528"/>
                    <a:pt x="6961" y="1228"/>
                    <a:pt x="7973" y="1066"/>
                  </a:cubicBezTo>
                  <a:cubicBezTo>
                    <a:pt x="7876" y="1063"/>
                    <a:pt x="7777" y="1061"/>
                    <a:pt x="7677" y="1061"/>
                  </a:cubicBezTo>
                  <a:cubicBezTo>
                    <a:pt x="7355" y="1061"/>
                    <a:pt x="7023" y="1078"/>
                    <a:pt x="6698" y="1116"/>
                  </a:cubicBezTo>
                  <a:cubicBezTo>
                    <a:pt x="7323" y="1003"/>
                    <a:pt x="7961" y="903"/>
                    <a:pt x="8610" y="816"/>
                  </a:cubicBezTo>
                  <a:cubicBezTo>
                    <a:pt x="8341" y="807"/>
                    <a:pt x="8069" y="802"/>
                    <a:pt x="7798" y="802"/>
                  </a:cubicBezTo>
                  <a:cubicBezTo>
                    <a:pt x="7290" y="802"/>
                    <a:pt x="6783" y="821"/>
                    <a:pt x="6286" y="878"/>
                  </a:cubicBezTo>
                  <a:cubicBezTo>
                    <a:pt x="7211" y="691"/>
                    <a:pt x="8161" y="541"/>
                    <a:pt x="9060" y="479"/>
                  </a:cubicBezTo>
                  <a:cubicBezTo>
                    <a:pt x="8616" y="442"/>
                    <a:pt x="8168" y="423"/>
                    <a:pt x="7718" y="423"/>
                  </a:cubicBezTo>
                  <a:cubicBezTo>
                    <a:pt x="7395" y="423"/>
                    <a:pt x="7072" y="433"/>
                    <a:pt x="6748" y="454"/>
                  </a:cubicBezTo>
                  <a:cubicBezTo>
                    <a:pt x="8011" y="266"/>
                    <a:pt x="9285" y="129"/>
                    <a:pt x="10560" y="16"/>
                  </a:cubicBezTo>
                  <a:cubicBezTo>
                    <a:pt x="9920" y="11"/>
                    <a:pt x="9258" y="0"/>
                    <a:pt x="8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5" name="Google Shape;1825;p5"/>
            <p:cNvSpPr/>
            <p:nvPr/>
          </p:nvSpPr>
          <p:spPr>
            <a:xfrm>
              <a:off x="5795725" y="4562025"/>
              <a:ext cx="50950" cy="10025"/>
            </a:xfrm>
            <a:custGeom>
              <a:avLst/>
              <a:gdLst/>
              <a:ahLst/>
              <a:cxnLst/>
              <a:rect l="l" t="t" r="r" b="b"/>
              <a:pathLst>
                <a:path w="2038" h="401" extrusionOk="0">
                  <a:moveTo>
                    <a:pt x="2037" y="1"/>
                  </a:moveTo>
                  <a:cubicBezTo>
                    <a:pt x="1350" y="26"/>
                    <a:pt x="625" y="88"/>
                    <a:pt x="0" y="401"/>
                  </a:cubicBezTo>
                  <a:cubicBezTo>
                    <a:pt x="687" y="338"/>
                    <a:pt x="1362" y="163"/>
                    <a:pt x="20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6" name="Google Shape;1826;p5"/>
            <p:cNvSpPr/>
            <p:nvPr/>
          </p:nvSpPr>
          <p:spPr>
            <a:xfrm>
              <a:off x="5816325" y="4570950"/>
              <a:ext cx="29725" cy="5175"/>
            </a:xfrm>
            <a:custGeom>
              <a:avLst/>
              <a:gdLst/>
              <a:ahLst/>
              <a:cxnLst/>
              <a:rect l="l" t="t" r="r" b="b"/>
              <a:pathLst>
                <a:path w="1189" h="207" extrusionOk="0">
                  <a:moveTo>
                    <a:pt x="1017" y="1"/>
                  </a:moveTo>
                  <a:cubicBezTo>
                    <a:pt x="669" y="1"/>
                    <a:pt x="312" y="67"/>
                    <a:pt x="1" y="206"/>
                  </a:cubicBezTo>
                  <a:cubicBezTo>
                    <a:pt x="401" y="181"/>
                    <a:pt x="788" y="56"/>
                    <a:pt x="1188" y="6"/>
                  </a:cubicBezTo>
                  <a:cubicBezTo>
                    <a:pt x="1132" y="3"/>
                    <a:pt x="1075" y="1"/>
                    <a:pt x="10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7" name="Google Shape;1827;p5"/>
            <p:cNvSpPr/>
            <p:nvPr/>
          </p:nvSpPr>
          <p:spPr>
            <a:xfrm>
              <a:off x="5831325" y="4583275"/>
              <a:ext cx="5350" cy="975"/>
            </a:xfrm>
            <a:custGeom>
              <a:avLst/>
              <a:gdLst/>
              <a:ahLst/>
              <a:cxnLst/>
              <a:rect l="l" t="t" r="r" b="b"/>
              <a:pathLst>
                <a:path w="214" h="39" extrusionOk="0">
                  <a:moveTo>
                    <a:pt x="213" y="1"/>
                  </a:moveTo>
                  <a:cubicBezTo>
                    <a:pt x="138" y="1"/>
                    <a:pt x="63" y="13"/>
                    <a:pt x="1" y="38"/>
                  </a:cubicBezTo>
                  <a:cubicBezTo>
                    <a:pt x="76" y="38"/>
                    <a:pt x="151" y="26"/>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8" name="Google Shape;1828;p5"/>
            <p:cNvSpPr/>
            <p:nvPr/>
          </p:nvSpPr>
          <p:spPr>
            <a:xfrm>
              <a:off x="5614475" y="4597025"/>
              <a:ext cx="26000" cy="31225"/>
            </a:xfrm>
            <a:custGeom>
              <a:avLst/>
              <a:gdLst/>
              <a:ahLst/>
              <a:cxnLst/>
              <a:rect l="l" t="t" r="r" b="b"/>
              <a:pathLst>
                <a:path w="1040" h="1249" extrusionOk="0">
                  <a:moveTo>
                    <a:pt x="1039" y="0"/>
                  </a:moveTo>
                  <a:lnTo>
                    <a:pt x="1039" y="0"/>
                  </a:lnTo>
                  <a:cubicBezTo>
                    <a:pt x="639" y="288"/>
                    <a:pt x="240" y="638"/>
                    <a:pt x="40" y="1100"/>
                  </a:cubicBezTo>
                  <a:cubicBezTo>
                    <a:pt x="0" y="1186"/>
                    <a:pt x="74" y="1248"/>
                    <a:pt x="144" y="1248"/>
                  </a:cubicBezTo>
                  <a:cubicBezTo>
                    <a:pt x="186" y="1248"/>
                    <a:pt x="226" y="1226"/>
                    <a:pt x="240" y="1175"/>
                  </a:cubicBezTo>
                  <a:cubicBezTo>
                    <a:pt x="427" y="750"/>
                    <a:pt x="677" y="350"/>
                    <a:pt x="10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9" name="Google Shape;1829;p5"/>
            <p:cNvSpPr/>
            <p:nvPr/>
          </p:nvSpPr>
          <p:spPr>
            <a:xfrm>
              <a:off x="5622950" y="4607950"/>
              <a:ext cx="12825" cy="25450"/>
            </a:xfrm>
            <a:custGeom>
              <a:avLst/>
              <a:gdLst/>
              <a:ahLst/>
              <a:cxnLst/>
              <a:rect l="l" t="t" r="r" b="b"/>
              <a:pathLst>
                <a:path w="513" h="1018" extrusionOk="0">
                  <a:moveTo>
                    <a:pt x="513" y="1"/>
                  </a:moveTo>
                  <a:lnTo>
                    <a:pt x="513" y="1"/>
                  </a:lnTo>
                  <a:cubicBezTo>
                    <a:pt x="275" y="276"/>
                    <a:pt x="25" y="601"/>
                    <a:pt x="0" y="963"/>
                  </a:cubicBezTo>
                  <a:cubicBezTo>
                    <a:pt x="6" y="999"/>
                    <a:pt x="38" y="1018"/>
                    <a:pt x="70" y="1018"/>
                  </a:cubicBezTo>
                  <a:cubicBezTo>
                    <a:pt x="104" y="1018"/>
                    <a:pt x="138" y="996"/>
                    <a:pt x="138" y="951"/>
                  </a:cubicBezTo>
                  <a:cubicBezTo>
                    <a:pt x="188" y="626"/>
                    <a:pt x="325" y="30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0" name="Google Shape;1830;p5"/>
            <p:cNvSpPr/>
            <p:nvPr/>
          </p:nvSpPr>
          <p:spPr>
            <a:xfrm>
              <a:off x="5630125" y="4618575"/>
              <a:ext cx="5650" cy="17250"/>
            </a:xfrm>
            <a:custGeom>
              <a:avLst/>
              <a:gdLst/>
              <a:ahLst/>
              <a:cxnLst/>
              <a:rect l="l" t="t" r="r" b="b"/>
              <a:pathLst>
                <a:path w="226" h="690" extrusionOk="0">
                  <a:moveTo>
                    <a:pt x="226" y="1"/>
                  </a:moveTo>
                  <a:cubicBezTo>
                    <a:pt x="126" y="201"/>
                    <a:pt x="1" y="426"/>
                    <a:pt x="63" y="651"/>
                  </a:cubicBezTo>
                  <a:cubicBezTo>
                    <a:pt x="70" y="677"/>
                    <a:pt x="91" y="690"/>
                    <a:pt x="111" y="690"/>
                  </a:cubicBezTo>
                  <a:cubicBezTo>
                    <a:pt x="128" y="690"/>
                    <a:pt x="145" y="680"/>
                    <a:pt x="151" y="663"/>
                  </a:cubicBezTo>
                  <a:cubicBezTo>
                    <a:pt x="126" y="438"/>
                    <a:pt x="151" y="226"/>
                    <a:pt x="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1" name="Google Shape;1831;p5"/>
            <p:cNvSpPr/>
            <p:nvPr/>
          </p:nvSpPr>
          <p:spPr>
            <a:xfrm>
              <a:off x="5970675" y="4541725"/>
              <a:ext cx="58450" cy="40750"/>
            </a:xfrm>
            <a:custGeom>
              <a:avLst/>
              <a:gdLst/>
              <a:ahLst/>
              <a:cxnLst/>
              <a:rect l="l" t="t" r="r" b="b"/>
              <a:pathLst>
                <a:path w="2338" h="1630" extrusionOk="0">
                  <a:moveTo>
                    <a:pt x="0" y="1"/>
                  </a:moveTo>
                  <a:lnTo>
                    <a:pt x="0" y="1"/>
                  </a:lnTo>
                  <a:cubicBezTo>
                    <a:pt x="750" y="188"/>
                    <a:pt x="1437" y="713"/>
                    <a:pt x="1750" y="1238"/>
                  </a:cubicBezTo>
                  <a:cubicBezTo>
                    <a:pt x="1812" y="1388"/>
                    <a:pt x="1812" y="1363"/>
                    <a:pt x="1825" y="1488"/>
                  </a:cubicBezTo>
                  <a:cubicBezTo>
                    <a:pt x="1836" y="1563"/>
                    <a:pt x="1903" y="1630"/>
                    <a:pt x="1978" y="1630"/>
                  </a:cubicBezTo>
                  <a:cubicBezTo>
                    <a:pt x="1989" y="1630"/>
                    <a:pt x="2001" y="1628"/>
                    <a:pt x="2012" y="1625"/>
                  </a:cubicBezTo>
                  <a:cubicBezTo>
                    <a:pt x="2337" y="1538"/>
                    <a:pt x="2025" y="1063"/>
                    <a:pt x="1887" y="913"/>
                  </a:cubicBezTo>
                  <a:cubicBezTo>
                    <a:pt x="1412" y="363"/>
                    <a:pt x="713" y="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2" name="Google Shape;1832;p5"/>
            <p:cNvSpPr/>
            <p:nvPr/>
          </p:nvSpPr>
          <p:spPr>
            <a:xfrm>
              <a:off x="5990975" y="4555775"/>
              <a:ext cx="23450" cy="32525"/>
            </a:xfrm>
            <a:custGeom>
              <a:avLst/>
              <a:gdLst/>
              <a:ahLst/>
              <a:cxnLst/>
              <a:rect l="l" t="t" r="r" b="b"/>
              <a:pathLst>
                <a:path w="938" h="1301" extrusionOk="0">
                  <a:moveTo>
                    <a:pt x="1" y="1"/>
                  </a:moveTo>
                  <a:lnTo>
                    <a:pt x="1" y="1"/>
                  </a:lnTo>
                  <a:cubicBezTo>
                    <a:pt x="363" y="301"/>
                    <a:pt x="713" y="788"/>
                    <a:pt x="700" y="1126"/>
                  </a:cubicBezTo>
                  <a:cubicBezTo>
                    <a:pt x="700" y="1176"/>
                    <a:pt x="675" y="1288"/>
                    <a:pt x="800" y="1301"/>
                  </a:cubicBezTo>
                  <a:cubicBezTo>
                    <a:pt x="938" y="1276"/>
                    <a:pt x="913" y="1138"/>
                    <a:pt x="900" y="1013"/>
                  </a:cubicBezTo>
                  <a:cubicBezTo>
                    <a:pt x="813" y="551"/>
                    <a:pt x="388"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3" name="Google Shape;1833;p5"/>
            <p:cNvSpPr/>
            <p:nvPr/>
          </p:nvSpPr>
          <p:spPr>
            <a:xfrm>
              <a:off x="5997225" y="4570475"/>
              <a:ext cx="8775" cy="23475"/>
            </a:xfrm>
            <a:custGeom>
              <a:avLst/>
              <a:gdLst/>
              <a:ahLst/>
              <a:cxnLst/>
              <a:rect l="l" t="t" r="r" b="b"/>
              <a:pathLst>
                <a:path w="351" h="939" extrusionOk="0">
                  <a:moveTo>
                    <a:pt x="1" y="0"/>
                  </a:moveTo>
                  <a:cubicBezTo>
                    <a:pt x="113" y="163"/>
                    <a:pt x="151" y="463"/>
                    <a:pt x="138" y="575"/>
                  </a:cubicBezTo>
                  <a:cubicBezTo>
                    <a:pt x="138" y="675"/>
                    <a:pt x="126" y="700"/>
                    <a:pt x="76" y="800"/>
                  </a:cubicBezTo>
                  <a:cubicBezTo>
                    <a:pt x="51" y="837"/>
                    <a:pt x="38" y="900"/>
                    <a:pt x="88" y="925"/>
                  </a:cubicBezTo>
                  <a:cubicBezTo>
                    <a:pt x="102" y="934"/>
                    <a:pt x="115" y="938"/>
                    <a:pt x="127" y="938"/>
                  </a:cubicBezTo>
                  <a:cubicBezTo>
                    <a:pt x="177" y="938"/>
                    <a:pt x="205" y="863"/>
                    <a:pt x="225" y="812"/>
                  </a:cubicBezTo>
                  <a:cubicBezTo>
                    <a:pt x="350" y="538"/>
                    <a:pt x="188"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4" name="Google Shape;1834;p5"/>
            <p:cNvSpPr/>
            <p:nvPr/>
          </p:nvSpPr>
          <p:spPr>
            <a:xfrm>
              <a:off x="5574825" y="4814775"/>
              <a:ext cx="187175" cy="74275"/>
            </a:xfrm>
            <a:custGeom>
              <a:avLst/>
              <a:gdLst/>
              <a:ahLst/>
              <a:cxnLst/>
              <a:rect l="l" t="t" r="r" b="b"/>
              <a:pathLst>
                <a:path w="7487" h="2971" extrusionOk="0">
                  <a:moveTo>
                    <a:pt x="1" y="1"/>
                  </a:moveTo>
                  <a:lnTo>
                    <a:pt x="1" y="1"/>
                  </a:lnTo>
                  <a:cubicBezTo>
                    <a:pt x="151" y="413"/>
                    <a:pt x="563" y="838"/>
                    <a:pt x="826" y="1100"/>
                  </a:cubicBezTo>
                  <a:cubicBezTo>
                    <a:pt x="1925" y="2188"/>
                    <a:pt x="3463" y="2650"/>
                    <a:pt x="4962" y="2887"/>
                  </a:cubicBezTo>
                  <a:cubicBezTo>
                    <a:pt x="5320" y="2954"/>
                    <a:pt x="5690" y="2971"/>
                    <a:pt x="5963" y="2971"/>
                  </a:cubicBezTo>
                  <a:cubicBezTo>
                    <a:pt x="6099" y="2971"/>
                    <a:pt x="6212" y="2966"/>
                    <a:pt x="6287" y="2962"/>
                  </a:cubicBezTo>
                  <a:lnTo>
                    <a:pt x="7487" y="2962"/>
                  </a:lnTo>
                  <a:cubicBezTo>
                    <a:pt x="7112" y="2825"/>
                    <a:pt x="6737" y="2637"/>
                    <a:pt x="6387" y="2450"/>
                  </a:cubicBezTo>
                  <a:cubicBezTo>
                    <a:pt x="5600" y="2362"/>
                    <a:pt x="4812" y="2237"/>
                    <a:pt x="4025" y="2113"/>
                  </a:cubicBezTo>
                  <a:cubicBezTo>
                    <a:pt x="2913" y="1925"/>
                    <a:pt x="1875" y="1588"/>
                    <a:pt x="926" y="925"/>
                  </a:cubicBezTo>
                  <a:cubicBezTo>
                    <a:pt x="563" y="663"/>
                    <a:pt x="213" y="4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5" name="Google Shape;1835;p5"/>
            <p:cNvSpPr/>
            <p:nvPr/>
          </p:nvSpPr>
          <p:spPr>
            <a:xfrm>
              <a:off x="5586400" y="4822900"/>
              <a:ext cx="138100" cy="47500"/>
            </a:xfrm>
            <a:custGeom>
              <a:avLst/>
              <a:gdLst/>
              <a:ahLst/>
              <a:cxnLst/>
              <a:rect l="l" t="t" r="r" b="b"/>
              <a:pathLst>
                <a:path w="5524" h="1900" extrusionOk="0">
                  <a:moveTo>
                    <a:pt x="0" y="1"/>
                  </a:moveTo>
                  <a:lnTo>
                    <a:pt x="0" y="1"/>
                  </a:lnTo>
                  <a:cubicBezTo>
                    <a:pt x="488" y="550"/>
                    <a:pt x="1188" y="850"/>
                    <a:pt x="1862" y="1113"/>
                  </a:cubicBezTo>
                  <a:cubicBezTo>
                    <a:pt x="2862" y="1500"/>
                    <a:pt x="3637" y="1725"/>
                    <a:pt x="4737" y="1838"/>
                  </a:cubicBezTo>
                  <a:cubicBezTo>
                    <a:pt x="4999" y="1863"/>
                    <a:pt x="5261" y="1888"/>
                    <a:pt x="5524" y="1900"/>
                  </a:cubicBezTo>
                  <a:cubicBezTo>
                    <a:pt x="5261" y="1750"/>
                    <a:pt x="5012" y="1600"/>
                    <a:pt x="4799" y="1475"/>
                  </a:cubicBezTo>
                  <a:cubicBezTo>
                    <a:pt x="4674" y="1400"/>
                    <a:pt x="4524" y="1325"/>
                    <a:pt x="4362" y="1225"/>
                  </a:cubicBezTo>
                  <a:cubicBezTo>
                    <a:pt x="3549" y="1163"/>
                    <a:pt x="2750" y="1063"/>
                    <a:pt x="1950" y="863"/>
                  </a:cubicBezTo>
                  <a:cubicBezTo>
                    <a:pt x="1313" y="713"/>
                    <a:pt x="550" y="50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6" name="Google Shape;1836;p5"/>
            <p:cNvSpPr/>
            <p:nvPr/>
          </p:nvSpPr>
          <p:spPr>
            <a:xfrm>
              <a:off x="5605150" y="4828525"/>
              <a:ext cx="88750" cy="24075"/>
            </a:xfrm>
            <a:custGeom>
              <a:avLst/>
              <a:gdLst/>
              <a:ahLst/>
              <a:cxnLst/>
              <a:rect l="l" t="t" r="r" b="b"/>
              <a:pathLst>
                <a:path w="3550" h="963" extrusionOk="0">
                  <a:moveTo>
                    <a:pt x="0" y="0"/>
                  </a:moveTo>
                  <a:lnTo>
                    <a:pt x="0" y="0"/>
                  </a:lnTo>
                  <a:cubicBezTo>
                    <a:pt x="1125" y="488"/>
                    <a:pt x="2325" y="813"/>
                    <a:pt x="3549" y="963"/>
                  </a:cubicBezTo>
                  <a:cubicBezTo>
                    <a:pt x="3299" y="825"/>
                    <a:pt x="3049" y="650"/>
                    <a:pt x="2837" y="463"/>
                  </a:cubicBezTo>
                  <a:cubicBezTo>
                    <a:pt x="1887" y="400"/>
                    <a:pt x="900" y="2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7" name="Google Shape;1837;p5"/>
            <p:cNvSpPr/>
            <p:nvPr/>
          </p:nvSpPr>
          <p:spPr>
            <a:xfrm>
              <a:off x="5628875" y="4827575"/>
              <a:ext cx="45950" cy="11275"/>
            </a:xfrm>
            <a:custGeom>
              <a:avLst/>
              <a:gdLst/>
              <a:ahLst/>
              <a:cxnLst/>
              <a:rect l="l" t="t" r="r" b="b"/>
              <a:pathLst>
                <a:path w="1838" h="451" extrusionOk="0">
                  <a:moveTo>
                    <a:pt x="1" y="1"/>
                  </a:moveTo>
                  <a:cubicBezTo>
                    <a:pt x="601" y="201"/>
                    <a:pt x="1213" y="363"/>
                    <a:pt x="1838" y="451"/>
                  </a:cubicBezTo>
                  <a:cubicBezTo>
                    <a:pt x="1738" y="363"/>
                    <a:pt x="1663" y="263"/>
                    <a:pt x="1600" y="163"/>
                  </a:cubicBezTo>
                  <a:cubicBezTo>
                    <a:pt x="1088" y="138"/>
                    <a:pt x="563"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8" name="Google Shape;1838;p5"/>
            <p:cNvSpPr/>
            <p:nvPr/>
          </p:nvSpPr>
          <p:spPr>
            <a:xfrm>
              <a:off x="5639825" y="4822600"/>
              <a:ext cx="26575" cy="4375"/>
            </a:xfrm>
            <a:custGeom>
              <a:avLst/>
              <a:gdLst/>
              <a:ahLst/>
              <a:cxnLst/>
              <a:rect l="l" t="t" r="r" b="b"/>
              <a:pathLst>
                <a:path w="1063" h="175" extrusionOk="0">
                  <a:moveTo>
                    <a:pt x="0" y="0"/>
                  </a:moveTo>
                  <a:cubicBezTo>
                    <a:pt x="338" y="100"/>
                    <a:pt x="700" y="150"/>
                    <a:pt x="1063" y="175"/>
                  </a:cubicBezTo>
                  <a:cubicBezTo>
                    <a:pt x="1038" y="125"/>
                    <a:pt x="1013" y="62"/>
                    <a:pt x="1000" y="13"/>
                  </a:cubicBezTo>
                  <a:cubicBezTo>
                    <a:pt x="860" y="18"/>
                    <a:pt x="721" y="21"/>
                    <a:pt x="582" y="21"/>
                  </a:cubicBezTo>
                  <a:cubicBezTo>
                    <a:pt x="385" y="21"/>
                    <a:pt x="191" y="1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9" name="Google Shape;1839;p5"/>
            <p:cNvSpPr/>
            <p:nvPr/>
          </p:nvSpPr>
          <p:spPr>
            <a:xfrm>
              <a:off x="5573575" y="4745725"/>
              <a:ext cx="60325" cy="45025"/>
            </a:xfrm>
            <a:custGeom>
              <a:avLst/>
              <a:gdLst/>
              <a:ahLst/>
              <a:cxnLst/>
              <a:rect l="l" t="t" r="r" b="b"/>
              <a:pathLst>
                <a:path w="2413" h="1801" extrusionOk="0">
                  <a:moveTo>
                    <a:pt x="2200" y="1"/>
                  </a:moveTo>
                  <a:cubicBezTo>
                    <a:pt x="2150" y="13"/>
                    <a:pt x="2100" y="13"/>
                    <a:pt x="2050" y="13"/>
                  </a:cubicBezTo>
                  <a:cubicBezTo>
                    <a:pt x="1113" y="163"/>
                    <a:pt x="213" y="851"/>
                    <a:pt x="1" y="1800"/>
                  </a:cubicBezTo>
                  <a:cubicBezTo>
                    <a:pt x="401" y="913"/>
                    <a:pt x="1226" y="551"/>
                    <a:pt x="2100" y="463"/>
                  </a:cubicBezTo>
                  <a:lnTo>
                    <a:pt x="2100" y="463"/>
                  </a:lnTo>
                  <a:cubicBezTo>
                    <a:pt x="1538" y="626"/>
                    <a:pt x="988" y="876"/>
                    <a:pt x="588" y="1300"/>
                  </a:cubicBezTo>
                  <a:cubicBezTo>
                    <a:pt x="1076" y="951"/>
                    <a:pt x="1588" y="876"/>
                    <a:pt x="2175" y="776"/>
                  </a:cubicBezTo>
                  <a:cubicBezTo>
                    <a:pt x="2263" y="763"/>
                    <a:pt x="2338" y="751"/>
                    <a:pt x="2413" y="751"/>
                  </a:cubicBezTo>
                  <a:cubicBezTo>
                    <a:pt x="2338" y="501"/>
                    <a:pt x="2275" y="251"/>
                    <a:pt x="2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0" name="Google Shape;1840;p5"/>
            <p:cNvSpPr/>
            <p:nvPr/>
          </p:nvSpPr>
          <p:spPr>
            <a:xfrm>
              <a:off x="5606075" y="4767300"/>
              <a:ext cx="30650" cy="9700"/>
            </a:xfrm>
            <a:custGeom>
              <a:avLst/>
              <a:gdLst/>
              <a:ahLst/>
              <a:cxnLst/>
              <a:rect l="l" t="t" r="r" b="b"/>
              <a:pathLst>
                <a:path w="1226" h="388" extrusionOk="0">
                  <a:moveTo>
                    <a:pt x="1150" y="0"/>
                  </a:moveTo>
                  <a:cubicBezTo>
                    <a:pt x="750" y="38"/>
                    <a:pt x="351" y="163"/>
                    <a:pt x="1" y="387"/>
                  </a:cubicBezTo>
                  <a:cubicBezTo>
                    <a:pt x="331" y="253"/>
                    <a:pt x="678" y="221"/>
                    <a:pt x="1000" y="221"/>
                  </a:cubicBezTo>
                  <a:cubicBezTo>
                    <a:pt x="1068" y="221"/>
                    <a:pt x="1135" y="223"/>
                    <a:pt x="1200" y="225"/>
                  </a:cubicBezTo>
                  <a:lnTo>
                    <a:pt x="1225" y="225"/>
                  </a:lnTo>
                  <a:cubicBezTo>
                    <a:pt x="1225" y="213"/>
                    <a:pt x="1213" y="213"/>
                    <a:pt x="1213" y="200"/>
                  </a:cubicBezTo>
                  <a:cubicBezTo>
                    <a:pt x="1188" y="138"/>
                    <a:pt x="1175" y="75"/>
                    <a:pt x="1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1" name="Google Shape;1841;p5"/>
            <p:cNvSpPr/>
            <p:nvPr/>
          </p:nvSpPr>
          <p:spPr>
            <a:xfrm>
              <a:off x="6038150" y="4689500"/>
              <a:ext cx="101875" cy="46250"/>
            </a:xfrm>
            <a:custGeom>
              <a:avLst/>
              <a:gdLst/>
              <a:ahLst/>
              <a:cxnLst/>
              <a:rect l="l" t="t" r="r" b="b"/>
              <a:pathLst>
                <a:path w="4075" h="1850" extrusionOk="0">
                  <a:moveTo>
                    <a:pt x="76" y="0"/>
                  </a:moveTo>
                  <a:cubicBezTo>
                    <a:pt x="76" y="13"/>
                    <a:pt x="76" y="13"/>
                    <a:pt x="76" y="13"/>
                  </a:cubicBezTo>
                  <a:cubicBezTo>
                    <a:pt x="76" y="200"/>
                    <a:pt x="38" y="388"/>
                    <a:pt x="1" y="563"/>
                  </a:cubicBezTo>
                  <a:cubicBezTo>
                    <a:pt x="500" y="575"/>
                    <a:pt x="1025" y="600"/>
                    <a:pt x="1613" y="700"/>
                  </a:cubicBezTo>
                  <a:cubicBezTo>
                    <a:pt x="2462" y="863"/>
                    <a:pt x="3387" y="1188"/>
                    <a:pt x="4075" y="1850"/>
                  </a:cubicBezTo>
                  <a:cubicBezTo>
                    <a:pt x="3562" y="1188"/>
                    <a:pt x="2837" y="738"/>
                    <a:pt x="2125" y="438"/>
                  </a:cubicBezTo>
                  <a:cubicBezTo>
                    <a:pt x="1513" y="200"/>
                    <a:pt x="788" y="63"/>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2" name="Google Shape;1842;p5"/>
            <p:cNvSpPr/>
            <p:nvPr/>
          </p:nvSpPr>
          <p:spPr>
            <a:xfrm>
              <a:off x="6034725" y="4703875"/>
              <a:ext cx="88125" cy="23775"/>
            </a:xfrm>
            <a:custGeom>
              <a:avLst/>
              <a:gdLst/>
              <a:ahLst/>
              <a:cxnLst/>
              <a:rect l="l" t="t" r="r" b="b"/>
              <a:pathLst>
                <a:path w="3525" h="951" extrusionOk="0">
                  <a:moveTo>
                    <a:pt x="138" y="0"/>
                  </a:moveTo>
                  <a:cubicBezTo>
                    <a:pt x="100" y="163"/>
                    <a:pt x="50" y="325"/>
                    <a:pt x="0" y="488"/>
                  </a:cubicBezTo>
                  <a:cubicBezTo>
                    <a:pt x="189" y="485"/>
                    <a:pt x="382" y="483"/>
                    <a:pt x="579" y="483"/>
                  </a:cubicBezTo>
                  <a:cubicBezTo>
                    <a:pt x="1494" y="483"/>
                    <a:pt x="2496" y="539"/>
                    <a:pt x="3524" y="950"/>
                  </a:cubicBezTo>
                  <a:cubicBezTo>
                    <a:pt x="2574" y="363"/>
                    <a:pt x="1162" y="38"/>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3" name="Google Shape;1843;p5"/>
            <p:cNvSpPr/>
            <p:nvPr/>
          </p:nvSpPr>
          <p:spPr>
            <a:xfrm>
              <a:off x="6030975" y="4716350"/>
              <a:ext cx="69050" cy="11300"/>
            </a:xfrm>
            <a:custGeom>
              <a:avLst/>
              <a:gdLst/>
              <a:ahLst/>
              <a:cxnLst/>
              <a:rect l="l" t="t" r="r" b="b"/>
              <a:pathLst>
                <a:path w="2762" h="452" extrusionOk="0">
                  <a:moveTo>
                    <a:pt x="223" y="1"/>
                  </a:moveTo>
                  <a:cubicBezTo>
                    <a:pt x="194" y="1"/>
                    <a:pt x="166" y="1"/>
                    <a:pt x="138" y="1"/>
                  </a:cubicBezTo>
                  <a:cubicBezTo>
                    <a:pt x="100" y="139"/>
                    <a:pt x="50" y="276"/>
                    <a:pt x="0" y="426"/>
                  </a:cubicBezTo>
                  <a:cubicBezTo>
                    <a:pt x="458" y="371"/>
                    <a:pt x="897" y="340"/>
                    <a:pt x="1339" y="340"/>
                  </a:cubicBezTo>
                  <a:cubicBezTo>
                    <a:pt x="1803" y="340"/>
                    <a:pt x="2269" y="374"/>
                    <a:pt x="2762" y="451"/>
                  </a:cubicBezTo>
                  <a:cubicBezTo>
                    <a:pt x="1951" y="185"/>
                    <a:pt x="1093" y="1"/>
                    <a:pt x="2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4" name="Google Shape;1844;p5"/>
            <p:cNvSpPr/>
            <p:nvPr/>
          </p:nvSpPr>
          <p:spPr>
            <a:xfrm>
              <a:off x="6027225" y="4728375"/>
              <a:ext cx="56575" cy="10200"/>
            </a:xfrm>
            <a:custGeom>
              <a:avLst/>
              <a:gdLst/>
              <a:ahLst/>
              <a:cxnLst/>
              <a:rect l="l" t="t" r="r" b="b"/>
              <a:pathLst>
                <a:path w="2263" h="408" extrusionOk="0">
                  <a:moveTo>
                    <a:pt x="717" y="1"/>
                  </a:moveTo>
                  <a:cubicBezTo>
                    <a:pt x="515" y="1"/>
                    <a:pt x="313" y="12"/>
                    <a:pt x="113" y="33"/>
                  </a:cubicBezTo>
                  <a:cubicBezTo>
                    <a:pt x="75" y="157"/>
                    <a:pt x="38" y="282"/>
                    <a:pt x="0" y="407"/>
                  </a:cubicBezTo>
                  <a:cubicBezTo>
                    <a:pt x="549" y="308"/>
                    <a:pt x="1098" y="203"/>
                    <a:pt x="1637" y="203"/>
                  </a:cubicBezTo>
                  <a:cubicBezTo>
                    <a:pt x="1847" y="203"/>
                    <a:pt x="2056" y="219"/>
                    <a:pt x="2262" y="257"/>
                  </a:cubicBezTo>
                  <a:cubicBezTo>
                    <a:pt x="1765" y="77"/>
                    <a:pt x="1242" y="1"/>
                    <a:pt x="7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5" name="Google Shape;1845;p5"/>
            <p:cNvSpPr/>
            <p:nvPr/>
          </p:nvSpPr>
          <p:spPr>
            <a:xfrm>
              <a:off x="6025025" y="4741600"/>
              <a:ext cx="39075" cy="8225"/>
            </a:xfrm>
            <a:custGeom>
              <a:avLst/>
              <a:gdLst/>
              <a:ahLst/>
              <a:cxnLst/>
              <a:rect l="l" t="t" r="r" b="b"/>
              <a:pathLst>
                <a:path w="1563" h="329" extrusionOk="0">
                  <a:moveTo>
                    <a:pt x="807" y="0"/>
                  </a:moveTo>
                  <a:cubicBezTo>
                    <a:pt x="557" y="0"/>
                    <a:pt x="307" y="22"/>
                    <a:pt x="51" y="66"/>
                  </a:cubicBezTo>
                  <a:cubicBezTo>
                    <a:pt x="38" y="141"/>
                    <a:pt x="13" y="216"/>
                    <a:pt x="13" y="291"/>
                  </a:cubicBezTo>
                  <a:cubicBezTo>
                    <a:pt x="1" y="303"/>
                    <a:pt x="1" y="316"/>
                    <a:pt x="1" y="328"/>
                  </a:cubicBezTo>
                  <a:cubicBezTo>
                    <a:pt x="501" y="203"/>
                    <a:pt x="1025" y="78"/>
                    <a:pt x="1563" y="66"/>
                  </a:cubicBezTo>
                  <a:cubicBezTo>
                    <a:pt x="1307" y="22"/>
                    <a:pt x="1057" y="0"/>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6" name="Google Shape;1846;p5"/>
            <p:cNvSpPr/>
            <p:nvPr/>
          </p:nvSpPr>
          <p:spPr>
            <a:xfrm>
              <a:off x="6023150" y="4755800"/>
              <a:ext cx="19400" cy="4950"/>
            </a:xfrm>
            <a:custGeom>
              <a:avLst/>
              <a:gdLst/>
              <a:ahLst/>
              <a:cxnLst/>
              <a:rect l="l" t="t" r="r" b="b"/>
              <a:pathLst>
                <a:path w="776" h="198" extrusionOk="0">
                  <a:moveTo>
                    <a:pt x="572" y="0"/>
                  </a:moveTo>
                  <a:cubicBezTo>
                    <a:pt x="394" y="0"/>
                    <a:pt x="209" y="21"/>
                    <a:pt x="38" y="48"/>
                  </a:cubicBezTo>
                  <a:cubicBezTo>
                    <a:pt x="26" y="98"/>
                    <a:pt x="13" y="148"/>
                    <a:pt x="1" y="198"/>
                  </a:cubicBezTo>
                  <a:cubicBezTo>
                    <a:pt x="251" y="110"/>
                    <a:pt x="513" y="23"/>
                    <a:pt x="776" y="10"/>
                  </a:cubicBezTo>
                  <a:cubicBezTo>
                    <a:pt x="709" y="3"/>
                    <a:pt x="641" y="0"/>
                    <a:pt x="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7" name="Google Shape;1847;p5"/>
            <p:cNvSpPr/>
            <p:nvPr/>
          </p:nvSpPr>
          <p:spPr>
            <a:xfrm>
              <a:off x="5964100" y="4792275"/>
              <a:ext cx="177175" cy="76875"/>
            </a:xfrm>
            <a:custGeom>
              <a:avLst/>
              <a:gdLst/>
              <a:ahLst/>
              <a:cxnLst/>
              <a:rect l="l" t="t" r="r" b="b"/>
              <a:pathLst>
                <a:path w="7087" h="3075" extrusionOk="0">
                  <a:moveTo>
                    <a:pt x="7087" y="1"/>
                  </a:moveTo>
                  <a:cubicBezTo>
                    <a:pt x="6462" y="538"/>
                    <a:pt x="5624" y="813"/>
                    <a:pt x="4862" y="1163"/>
                  </a:cubicBezTo>
                  <a:cubicBezTo>
                    <a:pt x="3425" y="1750"/>
                    <a:pt x="1963" y="2288"/>
                    <a:pt x="513" y="2863"/>
                  </a:cubicBezTo>
                  <a:cubicBezTo>
                    <a:pt x="351" y="2938"/>
                    <a:pt x="138" y="3013"/>
                    <a:pt x="1" y="3075"/>
                  </a:cubicBezTo>
                  <a:cubicBezTo>
                    <a:pt x="126" y="3050"/>
                    <a:pt x="238" y="3013"/>
                    <a:pt x="363" y="2988"/>
                  </a:cubicBezTo>
                  <a:cubicBezTo>
                    <a:pt x="2338" y="2463"/>
                    <a:pt x="4387" y="1988"/>
                    <a:pt x="6099" y="826"/>
                  </a:cubicBezTo>
                  <a:cubicBezTo>
                    <a:pt x="6449" y="588"/>
                    <a:pt x="6824" y="338"/>
                    <a:pt x="70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8" name="Google Shape;1848;p5"/>
            <p:cNvSpPr/>
            <p:nvPr/>
          </p:nvSpPr>
          <p:spPr>
            <a:xfrm>
              <a:off x="5991600" y="4811975"/>
              <a:ext cx="95625" cy="41250"/>
            </a:xfrm>
            <a:custGeom>
              <a:avLst/>
              <a:gdLst/>
              <a:ahLst/>
              <a:cxnLst/>
              <a:rect l="l" t="t" r="r" b="b"/>
              <a:pathLst>
                <a:path w="3825" h="1650" extrusionOk="0">
                  <a:moveTo>
                    <a:pt x="3825" y="0"/>
                  </a:moveTo>
                  <a:cubicBezTo>
                    <a:pt x="2512" y="450"/>
                    <a:pt x="1200" y="925"/>
                    <a:pt x="1" y="1650"/>
                  </a:cubicBezTo>
                  <a:cubicBezTo>
                    <a:pt x="1288" y="1175"/>
                    <a:pt x="2712" y="675"/>
                    <a:pt x="38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9" name="Google Shape;1849;p5"/>
            <p:cNvSpPr/>
            <p:nvPr/>
          </p:nvSpPr>
          <p:spPr>
            <a:xfrm>
              <a:off x="6013150" y="4813225"/>
              <a:ext cx="46275" cy="20950"/>
            </a:xfrm>
            <a:custGeom>
              <a:avLst/>
              <a:gdLst/>
              <a:ahLst/>
              <a:cxnLst/>
              <a:rect l="l" t="t" r="r" b="b"/>
              <a:pathLst>
                <a:path w="1851" h="838" extrusionOk="0">
                  <a:moveTo>
                    <a:pt x="1850" y="0"/>
                  </a:moveTo>
                  <a:lnTo>
                    <a:pt x="1850" y="0"/>
                  </a:lnTo>
                  <a:cubicBezTo>
                    <a:pt x="1213" y="213"/>
                    <a:pt x="601" y="525"/>
                    <a:pt x="1" y="837"/>
                  </a:cubicBezTo>
                  <a:cubicBezTo>
                    <a:pt x="663" y="675"/>
                    <a:pt x="1288" y="363"/>
                    <a:pt x="1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0" name="Google Shape;1850;p5"/>
            <p:cNvSpPr/>
            <p:nvPr/>
          </p:nvSpPr>
          <p:spPr>
            <a:xfrm>
              <a:off x="6024725" y="4814475"/>
              <a:ext cx="11275" cy="5325"/>
            </a:xfrm>
            <a:custGeom>
              <a:avLst/>
              <a:gdLst/>
              <a:ahLst/>
              <a:cxnLst/>
              <a:rect l="l" t="t" r="r" b="b"/>
              <a:pathLst>
                <a:path w="451" h="213" extrusionOk="0">
                  <a:moveTo>
                    <a:pt x="450" y="0"/>
                  </a:moveTo>
                  <a:lnTo>
                    <a:pt x="450" y="0"/>
                  </a:lnTo>
                  <a:cubicBezTo>
                    <a:pt x="300" y="50"/>
                    <a:pt x="138" y="138"/>
                    <a:pt x="0" y="213"/>
                  </a:cubicBezTo>
                  <a:cubicBezTo>
                    <a:pt x="150" y="163"/>
                    <a:pt x="325" y="88"/>
                    <a:pt x="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1851" name="Google Shape;1851;p5"/>
          <p:cNvPicPr preferRelativeResize="0"/>
          <p:nvPr/>
        </p:nvPicPr>
        <p:blipFill rotWithShape="1">
          <a:blip r:embed="rId2">
            <a:alphaModFix amt="15000"/>
          </a:blip>
          <a:srcRect r="-120" b="-110"/>
          <a:stretch>
            <a:fillRect/>
          </a:stretch>
        </p:blipFill>
        <p:spPr>
          <a:xfrm rot="10800000">
            <a:off x="0" y="5550"/>
            <a:ext cx="9144000" cy="5143500"/>
          </a:xfrm>
          <a:prstGeom prst="rect">
            <a:avLst/>
          </a:prstGeom>
          <a:noFill/>
          <a:ln>
            <a:noFill/>
          </a:ln>
        </p:spPr>
      </p:pic>
      <p:sp>
        <p:nvSpPr>
          <p:cNvPr id="1852" name="Google Shape;1852;p5"/>
          <p:cNvSpPr txBox="1"/>
          <p:nvPr>
            <p:ph type="ctrTitle"/>
          </p:nvPr>
        </p:nvSpPr>
        <p:spPr>
          <a:xfrm>
            <a:off x="2656500" y="762057"/>
            <a:ext cx="3853500" cy="45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2900">
                <a:latin typeface="Barlow Condensed SemiBold"/>
                <a:ea typeface="Barlow Condensed SemiBold"/>
                <a:cs typeface="Barlow Condensed SemiBold"/>
                <a:sym typeface="Barlow Condensed SemiBold"/>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p:txBody>
      </p:sp>
      <p:sp>
        <p:nvSpPr>
          <p:cNvPr id="1853" name="Google Shape;1853;p5"/>
          <p:cNvSpPr txBox="1"/>
          <p:nvPr>
            <p:ph type="subTitle" idx="1"/>
          </p:nvPr>
        </p:nvSpPr>
        <p:spPr>
          <a:xfrm>
            <a:off x="2656500" y="1106032"/>
            <a:ext cx="3853500" cy="686700"/>
          </a:xfrm>
          <a:prstGeom prst="rect">
            <a:avLst/>
          </a:prstGeom>
        </p:spPr>
        <p:txBody>
          <a:bodyPr spcFirstLastPara="1" wrap="square" lIns="91425" tIns="91425" rIns="91425" bIns="91425" anchor="t" anchorCtr="0">
            <a:normAutofit/>
          </a:bodyPr>
          <a:lstStyle>
            <a:lvl1pPr lvl="0" algn="ctr" rtl="0">
              <a:lnSpc>
                <a:spcPct val="85000"/>
              </a:lnSpc>
              <a:spcBef>
                <a:spcPts val="0"/>
              </a:spcBef>
              <a:spcAft>
                <a:spcPts val="0"/>
              </a:spcAft>
              <a:buClr>
                <a:srgbClr val="000000"/>
              </a:buClr>
              <a:buSzPts val="1000"/>
              <a:buNone/>
              <a:defRPr sz="1400">
                <a:solidFill>
                  <a:srgbClr val="191919"/>
                </a:solidFill>
              </a:defRPr>
            </a:lvl1pPr>
            <a:lvl2pPr lvl="1" rtl="0">
              <a:lnSpc>
                <a:spcPct val="85000"/>
              </a:lnSpc>
              <a:spcBef>
                <a:spcPts val="0"/>
              </a:spcBef>
              <a:spcAft>
                <a:spcPts val="0"/>
              </a:spcAft>
              <a:buClr>
                <a:srgbClr val="000000"/>
              </a:buClr>
              <a:buSzPts val="1000"/>
              <a:buNone/>
              <a:defRPr sz="1000">
                <a:solidFill>
                  <a:srgbClr val="000000"/>
                </a:solidFill>
              </a:defRPr>
            </a:lvl2pPr>
            <a:lvl3pPr lvl="2" rtl="0">
              <a:lnSpc>
                <a:spcPct val="85000"/>
              </a:lnSpc>
              <a:spcBef>
                <a:spcPts val="0"/>
              </a:spcBef>
              <a:spcAft>
                <a:spcPts val="0"/>
              </a:spcAft>
              <a:buClr>
                <a:srgbClr val="000000"/>
              </a:buClr>
              <a:buSzPts val="1000"/>
              <a:buNone/>
              <a:defRPr sz="1000">
                <a:solidFill>
                  <a:srgbClr val="000000"/>
                </a:solidFill>
              </a:defRPr>
            </a:lvl3pPr>
            <a:lvl4pPr lvl="3" rtl="0">
              <a:lnSpc>
                <a:spcPct val="85000"/>
              </a:lnSpc>
              <a:spcBef>
                <a:spcPts val="0"/>
              </a:spcBef>
              <a:spcAft>
                <a:spcPts val="0"/>
              </a:spcAft>
              <a:buClr>
                <a:srgbClr val="000000"/>
              </a:buClr>
              <a:buSzPts val="1000"/>
              <a:buNone/>
              <a:defRPr sz="1000">
                <a:solidFill>
                  <a:srgbClr val="000000"/>
                </a:solidFill>
              </a:defRPr>
            </a:lvl4pPr>
            <a:lvl5pPr lvl="4" rtl="0">
              <a:lnSpc>
                <a:spcPct val="85000"/>
              </a:lnSpc>
              <a:spcBef>
                <a:spcPts val="0"/>
              </a:spcBef>
              <a:spcAft>
                <a:spcPts val="0"/>
              </a:spcAft>
              <a:buClr>
                <a:srgbClr val="000000"/>
              </a:buClr>
              <a:buSzPts val="1000"/>
              <a:buNone/>
              <a:defRPr sz="1000">
                <a:solidFill>
                  <a:srgbClr val="000000"/>
                </a:solidFill>
              </a:defRPr>
            </a:lvl5pPr>
            <a:lvl6pPr lvl="5" rtl="0">
              <a:lnSpc>
                <a:spcPct val="85000"/>
              </a:lnSpc>
              <a:spcBef>
                <a:spcPts val="0"/>
              </a:spcBef>
              <a:spcAft>
                <a:spcPts val="0"/>
              </a:spcAft>
              <a:buClr>
                <a:srgbClr val="000000"/>
              </a:buClr>
              <a:buSzPts val="1000"/>
              <a:buNone/>
              <a:defRPr sz="1000">
                <a:solidFill>
                  <a:srgbClr val="000000"/>
                </a:solidFill>
              </a:defRPr>
            </a:lvl6pPr>
            <a:lvl7pPr lvl="6" rtl="0">
              <a:lnSpc>
                <a:spcPct val="85000"/>
              </a:lnSpc>
              <a:spcBef>
                <a:spcPts val="0"/>
              </a:spcBef>
              <a:spcAft>
                <a:spcPts val="0"/>
              </a:spcAft>
              <a:buClr>
                <a:srgbClr val="000000"/>
              </a:buClr>
              <a:buSzPts val="1000"/>
              <a:buNone/>
              <a:defRPr sz="1000">
                <a:solidFill>
                  <a:srgbClr val="000000"/>
                </a:solidFill>
              </a:defRPr>
            </a:lvl7pPr>
            <a:lvl8pPr lvl="7" rtl="0">
              <a:lnSpc>
                <a:spcPct val="85000"/>
              </a:lnSpc>
              <a:spcBef>
                <a:spcPts val="0"/>
              </a:spcBef>
              <a:spcAft>
                <a:spcPts val="0"/>
              </a:spcAft>
              <a:buClr>
                <a:srgbClr val="000000"/>
              </a:buClr>
              <a:buSzPts val="1000"/>
              <a:buNone/>
              <a:defRPr sz="1000">
                <a:solidFill>
                  <a:srgbClr val="000000"/>
                </a:solidFill>
              </a:defRPr>
            </a:lvl8pPr>
            <a:lvl9pPr lvl="8" rtl="0">
              <a:lnSpc>
                <a:spcPct val="85000"/>
              </a:lnSpc>
              <a:spcBef>
                <a:spcPts val="0"/>
              </a:spcBef>
              <a:spcAft>
                <a:spcPts val="0"/>
              </a:spcAft>
              <a:buClr>
                <a:srgbClr val="000000"/>
              </a:buClr>
              <a:buSzPts val="1000"/>
              <a:buNone/>
              <a:defRPr sz="1000">
                <a:solidFill>
                  <a:srgbClr val="000000"/>
                </a:solidFill>
              </a:defRPr>
            </a:lvl9pPr>
          </a:lstStyle>
          <a:p/>
        </p:txBody>
      </p:sp>
      <p:sp>
        <p:nvSpPr>
          <p:cNvPr id="1854" name="Google Shape;1854;p5"/>
          <p:cNvSpPr txBox="1"/>
          <p:nvPr>
            <p:ph type="ctrTitle" idx="2"/>
          </p:nvPr>
        </p:nvSpPr>
        <p:spPr>
          <a:xfrm>
            <a:off x="2656425" y="3351132"/>
            <a:ext cx="3853500" cy="45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2900">
                <a:latin typeface="Barlow Condensed SemiBold"/>
                <a:ea typeface="Barlow Condensed SemiBold"/>
                <a:cs typeface="Barlow Condensed SemiBold"/>
                <a:sym typeface="Barlow Condensed SemiBold"/>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p:txBody>
      </p:sp>
      <p:sp>
        <p:nvSpPr>
          <p:cNvPr id="1855" name="Google Shape;1855;p5"/>
          <p:cNvSpPr txBox="1"/>
          <p:nvPr>
            <p:ph type="subTitle" idx="3"/>
          </p:nvPr>
        </p:nvSpPr>
        <p:spPr>
          <a:xfrm>
            <a:off x="2656425" y="3695107"/>
            <a:ext cx="3853500" cy="686700"/>
          </a:xfrm>
          <a:prstGeom prst="rect">
            <a:avLst/>
          </a:prstGeom>
        </p:spPr>
        <p:txBody>
          <a:bodyPr spcFirstLastPara="1" wrap="square" lIns="91425" tIns="91425" rIns="91425" bIns="91425" anchor="t" anchorCtr="0">
            <a:normAutofit/>
          </a:bodyPr>
          <a:lstStyle>
            <a:lvl1pPr lvl="0" algn="ctr" rtl="0">
              <a:lnSpc>
                <a:spcPct val="85000"/>
              </a:lnSpc>
              <a:spcBef>
                <a:spcPts val="0"/>
              </a:spcBef>
              <a:spcAft>
                <a:spcPts val="0"/>
              </a:spcAft>
              <a:buClr>
                <a:srgbClr val="000000"/>
              </a:buClr>
              <a:buSzPts val="1000"/>
              <a:buNone/>
              <a:defRPr sz="1400">
                <a:solidFill>
                  <a:srgbClr val="191919"/>
                </a:solidFill>
              </a:defRPr>
            </a:lvl1pPr>
            <a:lvl2pPr lvl="1" rtl="0">
              <a:lnSpc>
                <a:spcPct val="85000"/>
              </a:lnSpc>
              <a:spcBef>
                <a:spcPts val="0"/>
              </a:spcBef>
              <a:spcAft>
                <a:spcPts val="0"/>
              </a:spcAft>
              <a:buClr>
                <a:srgbClr val="000000"/>
              </a:buClr>
              <a:buSzPts val="1000"/>
              <a:buNone/>
              <a:defRPr sz="1000">
                <a:solidFill>
                  <a:srgbClr val="000000"/>
                </a:solidFill>
              </a:defRPr>
            </a:lvl2pPr>
            <a:lvl3pPr lvl="2" rtl="0">
              <a:lnSpc>
                <a:spcPct val="85000"/>
              </a:lnSpc>
              <a:spcBef>
                <a:spcPts val="0"/>
              </a:spcBef>
              <a:spcAft>
                <a:spcPts val="0"/>
              </a:spcAft>
              <a:buClr>
                <a:srgbClr val="000000"/>
              </a:buClr>
              <a:buSzPts val="1000"/>
              <a:buNone/>
              <a:defRPr sz="1000">
                <a:solidFill>
                  <a:srgbClr val="000000"/>
                </a:solidFill>
              </a:defRPr>
            </a:lvl3pPr>
            <a:lvl4pPr lvl="3" rtl="0">
              <a:lnSpc>
                <a:spcPct val="85000"/>
              </a:lnSpc>
              <a:spcBef>
                <a:spcPts val="0"/>
              </a:spcBef>
              <a:spcAft>
                <a:spcPts val="0"/>
              </a:spcAft>
              <a:buClr>
                <a:srgbClr val="000000"/>
              </a:buClr>
              <a:buSzPts val="1000"/>
              <a:buNone/>
              <a:defRPr sz="1000">
                <a:solidFill>
                  <a:srgbClr val="000000"/>
                </a:solidFill>
              </a:defRPr>
            </a:lvl4pPr>
            <a:lvl5pPr lvl="4" rtl="0">
              <a:lnSpc>
                <a:spcPct val="85000"/>
              </a:lnSpc>
              <a:spcBef>
                <a:spcPts val="0"/>
              </a:spcBef>
              <a:spcAft>
                <a:spcPts val="0"/>
              </a:spcAft>
              <a:buClr>
                <a:srgbClr val="000000"/>
              </a:buClr>
              <a:buSzPts val="1000"/>
              <a:buNone/>
              <a:defRPr sz="1000">
                <a:solidFill>
                  <a:srgbClr val="000000"/>
                </a:solidFill>
              </a:defRPr>
            </a:lvl5pPr>
            <a:lvl6pPr lvl="5" rtl="0">
              <a:lnSpc>
                <a:spcPct val="85000"/>
              </a:lnSpc>
              <a:spcBef>
                <a:spcPts val="0"/>
              </a:spcBef>
              <a:spcAft>
                <a:spcPts val="0"/>
              </a:spcAft>
              <a:buClr>
                <a:srgbClr val="000000"/>
              </a:buClr>
              <a:buSzPts val="1000"/>
              <a:buNone/>
              <a:defRPr sz="1000">
                <a:solidFill>
                  <a:srgbClr val="000000"/>
                </a:solidFill>
              </a:defRPr>
            </a:lvl6pPr>
            <a:lvl7pPr lvl="6" rtl="0">
              <a:lnSpc>
                <a:spcPct val="85000"/>
              </a:lnSpc>
              <a:spcBef>
                <a:spcPts val="0"/>
              </a:spcBef>
              <a:spcAft>
                <a:spcPts val="0"/>
              </a:spcAft>
              <a:buClr>
                <a:srgbClr val="000000"/>
              </a:buClr>
              <a:buSzPts val="1000"/>
              <a:buNone/>
              <a:defRPr sz="1000">
                <a:solidFill>
                  <a:srgbClr val="000000"/>
                </a:solidFill>
              </a:defRPr>
            </a:lvl7pPr>
            <a:lvl8pPr lvl="7" rtl="0">
              <a:lnSpc>
                <a:spcPct val="85000"/>
              </a:lnSpc>
              <a:spcBef>
                <a:spcPts val="0"/>
              </a:spcBef>
              <a:spcAft>
                <a:spcPts val="0"/>
              </a:spcAft>
              <a:buClr>
                <a:srgbClr val="000000"/>
              </a:buClr>
              <a:buSzPts val="1000"/>
              <a:buNone/>
              <a:defRPr sz="1000">
                <a:solidFill>
                  <a:srgbClr val="000000"/>
                </a:solidFill>
              </a:defRPr>
            </a:lvl8pPr>
            <a:lvl9pPr lvl="8" rtl="0">
              <a:lnSpc>
                <a:spcPct val="85000"/>
              </a:lnSpc>
              <a:spcBef>
                <a:spcPts val="0"/>
              </a:spcBef>
              <a:spcAft>
                <a:spcPts val="0"/>
              </a:spcAft>
              <a:buClr>
                <a:srgbClr val="000000"/>
              </a:buClr>
              <a:buSzPts val="1000"/>
              <a:buNone/>
              <a:defRPr sz="1000">
                <a:solidFill>
                  <a:srgbClr val="000000"/>
                </a:solidFill>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matchingName="Title only">
  <p:cSld name="TITLE_ONLY">
    <p:bg>
      <p:bgPr>
        <a:solidFill>
          <a:schemeClr val="lt2"/>
        </a:solidFill>
        <a:effectLst/>
      </p:bgPr>
    </p:bg>
    <p:spTree>
      <p:nvGrpSpPr>
        <p:cNvPr id="1856" name="Shape 1856"/>
        <p:cNvGrpSpPr/>
        <p:nvPr/>
      </p:nvGrpSpPr>
      <p:grpSpPr>
        <a:xfrm>
          <a:off x="0" y="0"/>
          <a:ext cx="0" cy="0"/>
          <a:chOff x="0" y="0"/>
          <a:chExt cx="0" cy="0"/>
        </a:xfrm>
      </p:grpSpPr>
      <p:grpSp>
        <p:nvGrpSpPr>
          <p:cNvPr id="1857" name="Google Shape;1857;p6"/>
          <p:cNvGrpSpPr/>
          <p:nvPr/>
        </p:nvGrpSpPr>
        <p:grpSpPr>
          <a:xfrm rot="3279841">
            <a:off x="7457040" y="482428"/>
            <a:ext cx="1966941" cy="1517262"/>
            <a:chOff x="6096275" y="1862975"/>
            <a:chExt cx="926325" cy="714550"/>
          </a:xfrm>
        </p:grpSpPr>
        <p:sp>
          <p:nvSpPr>
            <p:cNvPr id="1858" name="Google Shape;1858;p6"/>
            <p:cNvSpPr/>
            <p:nvPr/>
          </p:nvSpPr>
          <p:spPr>
            <a:xfrm>
              <a:off x="6258400" y="2041975"/>
              <a:ext cx="148500" cy="324150"/>
            </a:xfrm>
            <a:custGeom>
              <a:avLst/>
              <a:gdLst/>
              <a:ahLst/>
              <a:cxnLst/>
              <a:rect l="l" t="t" r="r" b="b"/>
              <a:pathLst>
                <a:path w="5940" h="12966" extrusionOk="0">
                  <a:moveTo>
                    <a:pt x="5416" y="1"/>
                  </a:moveTo>
                  <a:cubicBezTo>
                    <a:pt x="5402" y="1"/>
                    <a:pt x="5388" y="2"/>
                    <a:pt x="5374" y="5"/>
                  </a:cubicBezTo>
                  <a:cubicBezTo>
                    <a:pt x="5312" y="30"/>
                    <a:pt x="5262" y="67"/>
                    <a:pt x="5212" y="92"/>
                  </a:cubicBezTo>
                  <a:cubicBezTo>
                    <a:pt x="5137" y="130"/>
                    <a:pt x="5049" y="142"/>
                    <a:pt x="4974" y="155"/>
                  </a:cubicBezTo>
                  <a:cubicBezTo>
                    <a:pt x="4687" y="217"/>
                    <a:pt x="4400" y="217"/>
                    <a:pt x="4100" y="255"/>
                  </a:cubicBezTo>
                  <a:cubicBezTo>
                    <a:pt x="3837" y="292"/>
                    <a:pt x="3575" y="355"/>
                    <a:pt x="3350" y="492"/>
                  </a:cubicBezTo>
                  <a:cubicBezTo>
                    <a:pt x="3075" y="642"/>
                    <a:pt x="2875" y="892"/>
                    <a:pt x="2613" y="1054"/>
                  </a:cubicBezTo>
                  <a:cubicBezTo>
                    <a:pt x="2350" y="1204"/>
                    <a:pt x="2075" y="1267"/>
                    <a:pt x="1838" y="1467"/>
                  </a:cubicBezTo>
                  <a:cubicBezTo>
                    <a:pt x="1638" y="1654"/>
                    <a:pt x="1488" y="1904"/>
                    <a:pt x="1388" y="2154"/>
                  </a:cubicBezTo>
                  <a:cubicBezTo>
                    <a:pt x="1275" y="2417"/>
                    <a:pt x="1225" y="2679"/>
                    <a:pt x="1188" y="2966"/>
                  </a:cubicBezTo>
                  <a:cubicBezTo>
                    <a:pt x="1151" y="3266"/>
                    <a:pt x="1051" y="3529"/>
                    <a:pt x="901" y="3791"/>
                  </a:cubicBezTo>
                  <a:cubicBezTo>
                    <a:pt x="738" y="4029"/>
                    <a:pt x="613" y="4291"/>
                    <a:pt x="463" y="4541"/>
                  </a:cubicBezTo>
                  <a:cubicBezTo>
                    <a:pt x="313" y="4766"/>
                    <a:pt x="188" y="5003"/>
                    <a:pt x="126" y="5266"/>
                  </a:cubicBezTo>
                  <a:cubicBezTo>
                    <a:pt x="63" y="5528"/>
                    <a:pt x="1" y="5828"/>
                    <a:pt x="38" y="6103"/>
                  </a:cubicBezTo>
                  <a:cubicBezTo>
                    <a:pt x="76" y="6378"/>
                    <a:pt x="151" y="6578"/>
                    <a:pt x="363" y="6778"/>
                  </a:cubicBezTo>
                  <a:cubicBezTo>
                    <a:pt x="476" y="6890"/>
                    <a:pt x="551" y="6990"/>
                    <a:pt x="538" y="7153"/>
                  </a:cubicBezTo>
                  <a:cubicBezTo>
                    <a:pt x="526" y="7290"/>
                    <a:pt x="451" y="7415"/>
                    <a:pt x="401" y="7540"/>
                  </a:cubicBezTo>
                  <a:cubicBezTo>
                    <a:pt x="301" y="7778"/>
                    <a:pt x="188" y="8053"/>
                    <a:pt x="226" y="8315"/>
                  </a:cubicBezTo>
                  <a:cubicBezTo>
                    <a:pt x="263" y="8590"/>
                    <a:pt x="463" y="8802"/>
                    <a:pt x="501" y="9065"/>
                  </a:cubicBezTo>
                  <a:cubicBezTo>
                    <a:pt x="538" y="9327"/>
                    <a:pt x="488" y="9590"/>
                    <a:pt x="488" y="9852"/>
                  </a:cubicBezTo>
                  <a:cubicBezTo>
                    <a:pt x="488" y="10202"/>
                    <a:pt x="663" y="10464"/>
                    <a:pt x="888" y="10714"/>
                  </a:cubicBezTo>
                  <a:cubicBezTo>
                    <a:pt x="1101" y="10964"/>
                    <a:pt x="1101" y="11389"/>
                    <a:pt x="1076" y="11689"/>
                  </a:cubicBezTo>
                  <a:cubicBezTo>
                    <a:pt x="1051" y="11939"/>
                    <a:pt x="976" y="12239"/>
                    <a:pt x="1026" y="12489"/>
                  </a:cubicBezTo>
                  <a:cubicBezTo>
                    <a:pt x="1088" y="12726"/>
                    <a:pt x="1263" y="12926"/>
                    <a:pt x="1525" y="12964"/>
                  </a:cubicBezTo>
                  <a:cubicBezTo>
                    <a:pt x="1533" y="12965"/>
                    <a:pt x="1541" y="12965"/>
                    <a:pt x="1548" y="12965"/>
                  </a:cubicBezTo>
                  <a:cubicBezTo>
                    <a:pt x="1743" y="12965"/>
                    <a:pt x="1805" y="12663"/>
                    <a:pt x="1600" y="12639"/>
                  </a:cubicBezTo>
                  <a:cubicBezTo>
                    <a:pt x="1388" y="12614"/>
                    <a:pt x="1225" y="12389"/>
                    <a:pt x="1200" y="12189"/>
                  </a:cubicBezTo>
                  <a:cubicBezTo>
                    <a:pt x="1163" y="11939"/>
                    <a:pt x="1275" y="11677"/>
                    <a:pt x="1313" y="11427"/>
                  </a:cubicBezTo>
                  <a:cubicBezTo>
                    <a:pt x="1363" y="11189"/>
                    <a:pt x="1338" y="10952"/>
                    <a:pt x="1275" y="10714"/>
                  </a:cubicBezTo>
                  <a:cubicBezTo>
                    <a:pt x="1213" y="10427"/>
                    <a:pt x="1076" y="10239"/>
                    <a:pt x="926" y="9990"/>
                  </a:cubicBezTo>
                  <a:cubicBezTo>
                    <a:pt x="788" y="9777"/>
                    <a:pt x="788" y="9527"/>
                    <a:pt x="776" y="9277"/>
                  </a:cubicBezTo>
                  <a:cubicBezTo>
                    <a:pt x="776" y="9177"/>
                    <a:pt x="763" y="9065"/>
                    <a:pt x="738" y="8952"/>
                  </a:cubicBezTo>
                  <a:cubicBezTo>
                    <a:pt x="713" y="8827"/>
                    <a:pt x="638" y="8715"/>
                    <a:pt x="601" y="8590"/>
                  </a:cubicBezTo>
                  <a:cubicBezTo>
                    <a:pt x="538" y="8365"/>
                    <a:pt x="638" y="8115"/>
                    <a:pt x="726" y="7903"/>
                  </a:cubicBezTo>
                  <a:cubicBezTo>
                    <a:pt x="826" y="7665"/>
                    <a:pt x="876" y="7453"/>
                    <a:pt x="851" y="7190"/>
                  </a:cubicBezTo>
                  <a:cubicBezTo>
                    <a:pt x="838" y="6953"/>
                    <a:pt x="751" y="6765"/>
                    <a:pt x="576" y="6603"/>
                  </a:cubicBezTo>
                  <a:cubicBezTo>
                    <a:pt x="476" y="6503"/>
                    <a:pt x="363" y="6403"/>
                    <a:pt x="363" y="6253"/>
                  </a:cubicBezTo>
                  <a:cubicBezTo>
                    <a:pt x="363" y="6141"/>
                    <a:pt x="413" y="5978"/>
                    <a:pt x="438" y="5853"/>
                  </a:cubicBezTo>
                  <a:cubicBezTo>
                    <a:pt x="488" y="5603"/>
                    <a:pt x="551" y="5366"/>
                    <a:pt x="613" y="5128"/>
                  </a:cubicBezTo>
                  <a:cubicBezTo>
                    <a:pt x="676" y="4878"/>
                    <a:pt x="726" y="4641"/>
                    <a:pt x="863" y="4441"/>
                  </a:cubicBezTo>
                  <a:cubicBezTo>
                    <a:pt x="1013" y="4204"/>
                    <a:pt x="1200" y="3991"/>
                    <a:pt x="1313" y="3729"/>
                  </a:cubicBezTo>
                  <a:cubicBezTo>
                    <a:pt x="1413" y="3504"/>
                    <a:pt x="1488" y="3241"/>
                    <a:pt x="1563" y="2991"/>
                  </a:cubicBezTo>
                  <a:cubicBezTo>
                    <a:pt x="1638" y="2754"/>
                    <a:pt x="1688" y="2504"/>
                    <a:pt x="1763" y="2267"/>
                  </a:cubicBezTo>
                  <a:cubicBezTo>
                    <a:pt x="1825" y="2017"/>
                    <a:pt x="1950" y="1754"/>
                    <a:pt x="2163" y="1592"/>
                  </a:cubicBezTo>
                  <a:cubicBezTo>
                    <a:pt x="2425" y="1404"/>
                    <a:pt x="2775" y="1392"/>
                    <a:pt x="3038" y="1204"/>
                  </a:cubicBezTo>
                  <a:cubicBezTo>
                    <a:pt x="3300" y="1042"/>
                    <a:pt x="3525" y="854"/>
                    <a:pt x="3787" y="730"/>
                  </a:cubicBezTo>
                  <a:cubicBezTo>
                    <a:pt x="4287" y="505"/>
                    <a:pt x="4850" y="430"/>
                    <a:pt x="5387" y="330"/>
                  </a:cubicBezTo>
                  <a:cubicBezTo>
                    <a:pt x="5449" y="380"/>
                    <a:pt x="5512" y="430"/>
                    <a:pt x="5574" y="467"/>
                  </a:cubicBezTo>
                  <a:cubicBezTo>
                    <a:pt x="5605" y="488"/>
                    <a:pt x="5637" y="498"/>
                    <a:pt x="5666" y="498"/>
                  </a:cubicBezTo>
                  <a:cubicBezTo>
                    <a:pt x="5826" y="498"/>
                    <a:pt x="5939" y="225"/>
                    <a:pt x="5749" y="130"/>
                  </a:cubicBezTo>
                  <a:cubicBezTo>
                    <a:pt x="5660" y="85"/>
                    <a:pt x="5531" y="1"/>
                    <a:pt x="5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9" name="Google Shape;1859;p6"/>
            <p:cNvSpPr/>
            <p:nvPr/>
          </p:nvSpPr>
          <p:spPr>
            <a:xfrm>
              <a:off x="6290175" y="2052575"/>
              <a:ext cx="172900" cy="341050"/>
            </a:xfrm>
            <a:custGeom>
              <a:avLst/>
              <a:gdLst/>
              <a:ahLst/>
              <a:cxnLst/>
              <a:rect l="l" t="t" r="r" b="b"/>
              <a:pathLst>
                <a:path w="6916" h="13642" extrusionOk="0">
                  <a:moveTo>
                    <a:pt x="4358" y="0"/>
                  </a:moveTo>
                  <a:cubicBezTo>
                    <a:pt x="4345" y="0"/>
                    <a:pt x="4331" y="2"/>
                    <a:pt x="4316" y="6"/>
                  </a:cubicBezTo>
                  <a:cubicBezTo>
                    <a:pt x="4191" y="31"/>
                    <a:pt x="4066" y="93"/>
                    <a:pt x="3978" y="181"/>
                  </a:cubicBezTo>
                  <a:cubicBezTo>
                    <a:pt x="3866" y="281"/>
                    <a:pt x="3841" y="393"/>
                    <a:pt x="3803" y="530"/>
                  </a:cubicBezTo>
                  <a:cubicBezTo>
                    <a:pt x="3728" y="805"/>
                    <a:pt x="3728" y="1055"/>
                    <a:pt x="3928" y="1280"/>
                  </a:cubicBezTo>
                  <a:cubicBezTo>
                    <a:pt x="4128" y="1518"/>
                    <a:pt x="4391" y="1605"/>
                    <a:pt x="4653" y="1768"/>
                  </a:cubicBezTo>
                  <a:cubicBezTo>
                    <a:pt x="4941" y="1943"/>
                    <a:pt x="4978" y="2305"/>
                    <a:pt x="5253" y="2505"/>
                  </a:cubicBezTo>
                  <a:cubicBezTo>
                    <a:pt x="5366" y="2592"/>
                    <a:pt x="5466" y="2567"/>
                    <a:pt x="5591" y="2617"/>
                  </a:cubicBezTo>
                  <a:cubicBezTo>
                    <a:pt x="5591" y="2630"/>
                    <a:pt x="5591" y="2630"/>
                    <a:pt x="5591" y="2642"/>
                  </a:cubicBezTo>
                  <a:cubicBezTo>
                    <a:pt x="5603" y="2680"/>
                    <a:pt x="5591" y="2730"/>
                    <a:pt x="5591" y="2780"/>
                  </a:cubicBezTo>
                  <a:cubicBezTo>
                    <a:pt x="5578" y="2880"/>
                    <a:pt x="5578" y="2967"/>
                    <a:pt x="5578" y="3067"/>
                  </a:cubicBezTo>
                  <a:cubicBezTo>
                    <a:pt x="5591" y="3442"/>
                    <a:pt x="5703" y="3742"/>
                    <a:pt x="5840" y="4080"/>
                  </a:cubicBezTo>
                  <a:cubicBezTo>
                    <a:pt x="5978" y="4417"/>
                    <a:pt x="6128" y="4742"/>
                    <a:pt x="6215" y="5104"/>
                  </a:cubicBezTo>
                  <a:cubicBezTo>
                    <a:pt x="6315" y="5479"/>
                    <a:pt x="6403" y="5854"/>
                    <a:pt x="6453" y="6241"/>
                  </a:cubicBezTo>
                  <a:cubicBezTo>
                    <a:pt x="6490" y="6591"/>
                    <a:pt x="6553" y="7004"/>
                    <a:pt x="6465" y="7354"/>
                  </a:cubicBezTo>
                  <a:cubicBezTo>
                    <a:pt x="6440" y="7441"/>
                    <a:pt x="6403" y="7541"/>
                    <a:pt x="6365" y="7616"/>
                  </a:cubicBezTo>
                  <a:cubicBezTo>
                    <a:pt x="6328" y="7679"/>
                    <a:pt x="6278" y="7729"/>
                    <a:pt x="6253" y="7791"/>
                  </a:cubicBezTo>
                  <a:cubicBezTo>
                    <a:pt x="6190" y="7916"/>
                    <a:pt x="6215" y="8091"/>
                    <a:pt x="6240" y="8228"/>
                  </a:cubicBezTo>
                  <a:cubicBezTo>
                    <a:pt x="6303" y="8503"/>
                    <a:pt x="6465" y="8741"/>
                    <a:pt x="6515" y="9016"/>
                  </a:cubicBezTo>
                  <a:cubicBezTo>
                    <a:pt x="6540" y="9166"/>
                    <a:pt x="6490" y="9291"/>
                    <a:pt x="6440" y="9416"/>
                  </a:cubicBezTo>
                  <a:cubicBezTo>
                    <a:pt x="6378" y="9578"/>
                    <a:pt x="6353" y="9753"/>
                    <a:pt x="6365" y="9915"/>
                  </a:cubicBezTo>
                  <a:cubicBezTo>
                    <a:pt x="6403" y="10215"/>
                    <a:pt x="6540" y="10478"/>
                    <a:pt x="6603" y="10765"/>
                  </a:cubicBezTo>
                  <a:cubicBezTo>
                    <a:pt x="6628" y="10903"/>
                    <a:pt x="6665" y="11053"/>
                    <a:pt x="6653" y="11178"/>
                  </a:cubicBezTo>
                  <a:cubicBezTo>
                    <a:pt x="6640" y="11390"/>
                    <a:pt x="6503" y="11515"/>
                    <a:pt x="6428" y="11690"/>
                  </a:cubicBezTo>
                  <a:cubicBezTo>
                    <a:pt x="6378" y="11827"/>
                    <a:pt x="6378" y="11965"/>
                    <a:pt x="6353" y="12102"/>
                  </a:cubicBezTo>
                  <a:cubicBezTo>
                    <a:pt x="6328" y="12277"/>
                    <a:pt x="6253" y="12365"/>
                    <a:pt x="6128" y="12477"/>
                  </a:cubicBezTo>
                  <a:cubicBezTo>
                    <a:pt x="5865" y="12727"/>
                    <a:pt x="5516" y="12802"/>
                    <a:pt x="5166" y="12890"/>
                  </a:cubicBezTo>
                  <a:cubicBezTo>
                    <a:pt x="4941" y="12952"/>
                    <a:pt x="4703" y="12965"/>
                    <a:pt x="4466" y="13015"/>
                  </a:cubicBezTo>
                  <a:cubicBezTo>
                    <a:pt x="4366" y="13027"/>
                    <a:pt x="4266" y="13065"/>
                    <a:pt x="4178" y="13115"/>
                  </a:cubicBezTo>
                  <a:cubicBezTo>
                    <a:pt x="4103" y="13152"/>
                    <a:pt x="4041" y="13240"/>
                    <a:pt x="3966" y="13252"/>
                  </a:cubicBezTo>
                  <a:cubicBezTo>
                    <a:pt x="3944" y="13258"/>
                    <a:pt x="3918" y="13261"/>
                    <a:pt x="3888" y="13261"/>
                  </a:cubicBezTo>
                  <a:cubicBezTo>
                    <a:pt x="3801" y="13261"/>
                    <a:pt x="3691" y="13240"/>
                    <a:pt x="3616" y="13240"/>
                  </a:cubicBezTo>
                  <a:lnTo>
                    <a:pt x="3279" y="13215"/>
                  </a:lnTo>
                  <a:cubicBezTo>
                    <a:pt x="3041" y="13202"/>
                    <a:pt x="2816" y="13190"/>
                    <a:pt x="2579" y="13177"/>
                  </a:cubicBezTo>
                  <a:cubicBezTo>
                    <a:pt x="2366" y="13165"/>
                    <a:pt x="2129" y="13140"/>
                    <a:pt x="1929" y="13040"/>
                  </a:cubicBezTo>
                  <a:cubicBezTo>
                    <a:pt x="1754" y="12952"/>
                    <a:pt x="1604" y="12815"/>
                    <a:pt x="1429" y="12727"/>
                  </a:cubicBezTo>
                  <a:cubicBezTo>
                    <a:pt x="1067" y="12515"/>
                    <a:pt x="654" y="12390"/>
                    <a:pt x="242" y="12315"/>
                  </a:cubicBezTo>
                  <a:cubicBezTo>
                    <a:pt x="233" y="12314"/>
                    <a:pt x="225" y="12313"/>
                    <a:pt x="217" y="12313"/>
                  </a:cubicBezTo>
                  <a:cubicBezTo>
                    <a:pt x="49" y="12313"/>
                    <a:pt x="0" y="12555"/>
                    <a:pt x="179" y="12615"/>
                  </a:cubicBezTo>
                  <a:cubicBezTo>
                    <a:pt x="542" y="12740"/>
                    <a:pt x="917" y="12802"/>
                    <a:pt x="1267" y="12977"/>
                  </a:cubicBezTo>
                  <a:cubicBezTo>
                    <a:pt x="1417" y="13052"/>
                    <a:pt x="1554" y="13140"/>
                    <a:pt x="1692" y="13227"/>
                  </a:cubicBezTo>
                  <a:cubicBezTo>
                    <a:pt x="1866" y="13327"/>
                    <a:pt x="2041" y="13377"/>
                    <a:pt x="2241" y="13402"/>
                  </a:cubicBezTo>
                  <a:cubicBezTo>
                    <a:pt x="2641" y="13452"/>
                    <a:pt x="3041" y="13514"/>
                    <a:pt x="3454" y="13564"/>
                  </a:cubicBezTo>
                  <a:cubicBezTo>
                    <a:pt x="3610" y="13598"/>
                    <a:pt x="3786" y="13641"/>
                    <a:pt x="3947" y="13641"/>
                  </a:cubicBezTo>
                  <a:cubicBezTo>
                    <a:pt x="3966" y="13641"/>
                    <a:pt x="3985" y="13641"/>
                    <a:pt x="4003" y="13639"/>
                  </a:cubicBezTo>
                  <a:cubicBezTo>
                    <a:pt x="4203" y="13627"/>
                    <a:pt x="4266" y="13465"/>
                    <a:pt x="4428" y="13390"/>
                  </a:cubicBezTo>
                  <a:cubicBezTo>
                    <a:pt x="4803" y="13202"/>
                    <a:pt x="5241" y="13115"/>
                    <a:pt x="5640" y="13040"/>
                  </a:cubicBezTo>
                  <a:cubicBezTo>
                    <a:pt x="5915" y="12977"/>
                    <a:pt x="6315" y="12940"/>
                    <a:pt x="6490" y="12690"/>
                  </a:cubicBezTo>
                  <a:cubicBezTo>
                    <a:pt x="6715" y="12402"/>
                    <a:pt x="6565" y="12127"/>
                    <a:pt x="6553" y="11802"/>
                  </a:cubicBezTo>
                  <a:cubicBezTo>
                    <a:pt x="6540" y="11590"/>
                    <a:pt x="6690" y="11478"/>
                    <a:pt x="6790" y="11315"/>
                  </a:cubicBezTo>
                  <a:cubicBezTo>
                    <a:pt x="6853" y="11203"/>
                    <a:pt x="6890" y="11053"/>
                    <a:pt x="6890" y="10915"/>
                  </a:cubicBezTo>
                  <a:cubicBezTo>
                    <a:pt x="6890" y="10628"/>
                    <a:pt x="6740" y="10353"/>
                    <a:pt x="6653" y="10078"/>
                  </a:cubicBezTo>
                  <a:cubicBezTo>
                    <a:pt x="6590" y="9890"/>
                    <a:pt x="6578" y="9728"/>
                    <a:pt x="6690" y="9553"/>
                  </a:cubicBezTo>
                  <a:cubicBezTo>
                    <a:pt x="6778" y="9416"/>
                    <a:pt x="6853" y="9278"/>
                    <a:pt x="6878" y="9116"/>
                  </a:cubicBezTo>
                  <a:cubicBezTo>
                    <a:pt x="6915" y="8841"/>
                    <a:pt x="6828" y="8553"/>
                    <a:pt x="6715" y="8303"/>
                  </a:cubicBezTo>
                  <a:cubicBezTo>
                    <a:pt x="6678" y="8178"/>
                    <a:pt x="6640" y="8066"/>
                    <a:pt x="6628" y="7941"/>
                  </a:cubicBezTo>
                  <a:cubicBezTo>
                    <a:pt x="6628" y="7866"/>
                    <a:pt x="6603" y="7766"/>
                    <a:pt x="6628" y="7691"/>
                  </a:cubicBezTo>
                  <a:cubicBezTo>
                    <a:pt x="6653" y="7604"/>
                    <a:pt x="6690" y="7529"/>
                    <a:pt x="6715" y="7441"/>
                  </a:cubicBezTo>
                  <a:cubicBezTo>
                    <a:pt x="6815" y="7104"/>
                    <a:pt x="6778" y="6729"/>
                    <a:pt x="6753" y="6379"/>
                  </a:cubicBezTo>
                  <a:cubicBezTo>
                    <a:pt x="6728" y="6004"/>
                    <a:pt x="6678" y="5617"/>
                    <a:pt x="6565" y="5267"/>
                  </a:cubicBezTo>
                  <a:cubicBezTo>
                    <a:pt x="6453" y="4904"/>
                    <a:pt x="6303" y="4567"/>
                    <a:pt x="6165" y="4229"/>
                  </a:cubicBezTo>
                  <a:cubicBezTo>
                    <a:pt x="6090" y="4055"/>
                    <a:pt x="6028" y="3880"/>
                    <a:pt x="6003" y="3692"/>
                  </a:cubicBezTo>
                  <a:cubicBezTo>
                    <a:pt x="5978" y="3505"/>
                    <a:pt x="5990" y="3330"/>
                    <a:pt x="6003" y="3142"/>
                  </a:cubicBezTo>
                  <a:cubicBezTo>
                    <a:pt x="6026" y="2912"/>
                    <a:pt x="6081" y="2278"/>
                    <a:pt x="5737" y="2278"/>
                  </a:cubicBezTo>
                  <a:cubicBezTo>
                    <a:pt x="5708" y="2278"/>
                    <a:pt x="5676" y="2283"/>
                    <a:pt x="5640" y="2292"/>
                  </a:cubicBezTo>
                  <a:cubicBezTo>
                    <a:pt x="5581" y="2307"/>
                    <a:pt x="5539" y="2327"/>
                    <a:pt x="5497" y="2327"/>
                  </a:cubicBezTo>
                  <a:cubicBezTo>
                    <a:pt x="5468" y="2327"/>
                    <a:pt x="5438" y="2318"/>
                    <a:pt x="5403" y="2292"/>
                  </a:cubicBezTo>
                  <a:cubicBezTo>
                    <a:pt x="5328" y="2243"/>
                    <a:pt x="5291" y="2168"/>
                    <a:pt x="5253" y="2093"/>
                  </a:cubicBezTo>
                  <a:cubicBezTo>
                    <a:pt x="5153" y="1905"/>
                    <a:pt x="5116" y="1718"/>
                    <a:pt x="4966" y="1555"/>
                  </a:cubicBezTo>
                  <a:cubicBezTo>
                    <a:pt x="4853" y="1430"/>
                    <a:pt x="4716" y="1343"/>
                    <a:pt x="4566" y="1243"/>
                  </a:cubicBezTo>
                  <a:cubicBezTo>
                    <a:pt x="4428" y="1155"/>
                    <a:pt x="4278" y="1105"/>
                    <a:pt x="4166" y="993"/>
                  </a:cubicBezTo>
                  <a:cubicBezTo>
                    <a:pt x="4066" y="905"/>
                    <a:pt x="3991" y="730"/>
                    <a:pt x="4053" y="605"/>
                  </a:cubicBezTo>
                  <a:cubicBezTo>
                    <a:pt x="4103" y="468"/>
                    <a:pt x="4278" y="356"/>
                    <a:pt x="4416" y="318"/>
                  </a:cubicBezTo>
                  <a:cubicBezTo>
                    <a:pt x="4601" y="272"/>
                    <a:pt x="4529" y="0"/>
                    <a:pt x="43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0" name="Google Shape;1860;p6"/>
            <p:cNvSpPr/>
            <p:nvPr/>
          </p:nvSpPr>
          <p:spPr>
            <a:xfrm>
              <a:off x="6410550" y="2352550"/>
              <a:ext cx="15975" cy="28225"/>
            </a:xfrm>
            <a:custGeom>
              <a:avLst/>
              <a:gdLst/>
              <a:ahLst/>
              <a:cxnLst/>
              <a:rect l="l" t="t" r="r" b="b"/>
              <a:pathLst>
                <a:path w="639" h="1129" extrusionOk="0">
                  <a:moveTo>
                    <a:pt x="529" y="0"/>
                  </a:moveTo>
                  <a:cubicBezTo>
                    <a:pt x="506" y="0"/>
                    <a:pt x="483" y="9"/>
                    <a:pt x="463" y="28"/>
                  </a:cubicBezTo>
                  <a:cubicBezTo>
                    <a:pt x="438" y="53"/>
                    <a:pt x="426" y="78"/>
                    <a:pt x="413" y="91"/>
                  </a:cubicBezTo>
                  <a:cubicBezTo>
                    <a:pt x="413" y="103"/>
                    <a:pt x="376" y="128"/>
                    <a:pt x="363" y="153"/>
                  </a:cubicBezTo>
                  <a:cubicBezTo>
                    <a:pt x="351" y="166"/>
                    <a:pt x="351" y="178"/>
                    <a:pt x="338" y="178"/>
                  </a:cubicBezTo>
                  <a:cubicBezTo>
                    <a:pt x="326" y="191"/>
                    <a:pt x="313" y="216"/>
                    <a:pt x="301" y="228"/>
                  </a:cubicBezTo>
                  <a:cubicBezTo>
                    <a:pt x="288" y="241"/>
                    <a:pt x="276" y="253"/>
                    <a:pt x="251" y="278"/>
                  </a:cubicBezTo>
                  <a:cubicBezTo>
                    <a:pt x="251" y="278"/>
                    <a:pt x="238" y="278"/>
                    <a:pt x="238" y="291"/>
                  </a:cubicBezTo>
                  <a:cubicBezTo>
                    <a:pt x="238" y="291"/>
                    <a:pt x="226" y="303"/>
                    <a:pt x="213" y="303"/>
                  </a:cubicBezTo>
                  <a:cubicBezTo>
                    <a:pt x="188" y="328"/>
                    <a:pt x="151" y="341"/>
                    <a:pt x="113" y="366"/>
                  </a:cubicBezTo>
                  <a:cubicBezTo>
                    <a:pt x="63" y="403"/>
                    <a:pt x="13" y="453"/>
                    <a:pt x="13" y="528"/>
                  </a:cubicBezTo>
                  <a:cubicBezTo>
                    <a:pt x="1" y="578"/>
                    <a:pt x="13" y="628"/>
                    <a:pt x="13" y="678"/>
                  </a:cubicBezTo>
                  <a:lnTo>
                    <a:pt x="63" y="991"/>
                  </a:lnTo>
                  <a:cubicBezTo>
                    <a:pt x="76" y="1066"/>
                    <a:pt x="138" y="1128"/>
                    <a:pt x="213" y="1128"/>
                  </a:cubicBezTo>
                  <a:cubicBezTo>
                    <a:pt x="288" y="1116"/>
                    <a:pt x="363" y="1053"/>
                    <a:pt x="351" y="978"/>
                  </a:cubicBezTo>
                  <a:lnTo>
                    <a:pt x="301" y="691"/>
                  </a:lnTo>
                  <a:cubicBezTo>
                    <a:pt x="301" y="666"/>
                    <a:pt x="301" y="641"/>
                    <a:pt x="301" y="616"/>
                  </a:cubicBezTo>
                  <a:cubicBezTo>
                    <a:pt x="288" y="603"/>
                    <a:pt x="288" y="603"/>
                    <a:pt x="288" y="591"/>
                  </a:cubicBezTo>
                  <a:cubicBezTo>
                    <a:pt x="301" y="591"/>
                    <a:pt x="313" y="578"/>
                    <a:pt x="326" y="578"/>
                  </a:cubicBezTo>
                  <a:cubicBezTo>
                    <a:pt x="413" y="516"/>
                    <a:pt x="488" y="453"/>
                    <a:pt x="538" y="366"/>
                  </a:cubicBezTo>
                  <a:cubicBezTo>
                    <a:pt x="588" y="291"/>
                    <a:pt x="638" y="191"/>
                    <a:pt x="626" y="91"/>
                  </a:cubicBezTo>
                  <a:cubicBezTo>
                    <a:pt x="626" y="40"/>
                    <a:pt x="579" y="0"/>
                    <a:pt x="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1" name="Google Shape;1861;p6"/>
            <p:cNvSpPr/>
            <p:nvPr/>
          </p:nvSpPr>
          <p:spPr>
            <a:xfrm>
              <a:off x="6403375" y="2282550"/>
              <a:ext cx="23775" cy="67450"/>
            </a:xfrm>
            <a:custGeom>
              <a:avLst/>
              <a:gdLst/>
              <a:ahLst/>
              <a:cxnLst/>
              <a:rect l="l" t="t" r="r" b="b"/>
              <a:pathLst>
                <a:path w="951" h="2698" extrusionOk="0">
                  <a:moveTo>
                    <a:pt x="278" y="0"/>
                  </a:moveTo>
                  <a:cubicBezTo>
                    <a:pt x="243" y="0"/>
                    <a:pt x="207" y="13"/>
                    <a:pt x="175" y="42"/>
                  </a:cubicBezTo>
                  <a:cubicBezTo>
                    <a:pt x="63" y="154"/>
                    <a:pt x="38" y="317"/>
                    <a:pt x="100" y="454"/>
                  </a:cubicBezTo>
                  <a:cubicBezTo>
                    <a:pt x="38" y="517"/>
                    <a:pt x="13" y="604"/>
                    <a:pt x="0" y="704"/>
                  </a:cubicBezTo>
                  <a:cubicBezTo>
                    <a:pt x="0" y="779"/>
                    <a:pt x="25" y="854"/>
                    <a:pt x="50" y="929"/>
                  </a:cubicBezTo>
                  <a:cubicBezTo>
                    <a:pt x="75" y="1016"/>
                    <a:pt x="88" y="1116"/>
                    <a:pt x="138" y="1204"/>
                  </a:cubicBezTo>
                  <a:cubicBezTo>
                    <a:pt x="225" y="1366"/>
                    <a:pt x="350" y="1504"/>
                    <a:pt x="338" y="1704"/>
                  </a:cubicBezTo>
                  <a:cubicBezTo>
                    <a:pt x="325" y="1854"/>
                    <a:pt x="250" y="1979"/>
                    <a:pt x="113" y="2054"/>
                  </a:cubicBezTo>
                  <a:cubicBezTo>
                    <a:pt x="25" y="2104"/>
                    <a:pt x="0" y="2254"/>
                    <a:pt x="88" y="2316"/>
                  </a:cubicBezTo>
                  <a:cubicBezTo>
                    <a:pt x="300" y="2466"/>
                    <a:pt x="538" y="2591"/>
                    <a:pt x="775" y="2691"/>
                  </a:cubicBezTo>
                  <a:cubicBezTo>
                    <a:pt x="787" y="2695"/>
                    <a:pt x="798" y="2697"/>
                    <a:pt x="810" y="2697"/>
                  </a:cubicBezTo>
                  <a:cubicBezTo>
                    <a:pt x="893" y="2697"/>
                    <a:pt x="951" y="2585"/>
                    <a:pt x="863" y="2541"/>
                  </a:cubicBezTo>
                  <a:cubicBezTo>
                    <a:pt x="700" y="2453"/>
                    <a:pt x="563" y="2341"/>
                    <a:pt x="450" y="2229"/>
                  </a:cubicBezTo>
                  <a:cubicBezTo>
                    <a:pt x="638" y="2054"/>
                    <a:pt x="738" y="1791"/>
                    <a:pt x="625" y="1529"/>
                  </a:cubicBezTo>
                  <a:cubicBezTo>
                    <a:pt x="563" y="1366"/>
                    <a:pt x="425" y="1204"/>
                    <a:pt x="300" y="1066"/>
                  </a:cubicBezTo>
                  <a:cubicBezTo>
                    <a:pt x="238" y="979"/>
                    <a:pt x="138" y="916"/>
                    <a:pt x="188" y="779"/>
                  </a:cubicBezTo>
                  <a:cubicBezTo>
                    <a:pt x="200" y="729"/>
                    <a:pt x="250" y="641"/>
                    <a:pt x="313" y="629"/>
                  </a:cubicBezTo>
                  <a:cubicBezTo>
                    <a:pt x="413" y="616"/>
                    <a:pt x="525" y="492"/>
                    <a:pt x="438" y="392"/>
                  </a:cubicBezTo>
                  <a:cubicBezTo>
                    <a:pt x="400" y="342"/>
                    <a:pt x="388" y="279"/>
                    <a:pt x="413" y="217"/>
                  </a:cubicBezTo>
                  <a:cubicBezTo>
                    <a:pt x="468" y="105"/>
                    <a:pt x="379" y="0"/>
                    <a:pt x="2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2" name="Google Shape;1862;p6"/>
            <p:cNvSpPr/>
            <p:nvPr/>
          </p:nvSpPr>
          <p:spPr>
            <a:xfrm>
              <a:off x="6419300" y="2287175"/>
              <a:ext cx="39075" cy="68850"/>
            </a:xfrm>
            <a:custGeom>
              <a:avLst/>
              <a:gdLst/>
              <a:ahLst/>
              <a:cxnLst/>
              <a:rect l="l" t="t" r="r" b="b"/>
              <a:pathLst>
                <a:path w="1563" h="2754" extrusionOk="0">
                  <a:moveTo>
                    <a:pt x="1257" y="0"/>
                  </a:moveTo>
                  <a:cubicBezTo>
                    <a:pt x="1175" y="0"/>
                    <a:pt x="1097" y="85"/>
                    <a:pt x="1125" y="169"/>
                  </a:cubicBezTo>
                  <a:cubicBezTo>
                    <a:pt x="1150" y="244"/>
                    <a:pt x="1088" y="332"/>
                    <a:pt x="1038" y="381"/>
                  </a:cubicBezTo>
                  <a:cubicBezTo>
                    <a:pt x="938" y="469"/>
                    <a:pt x="838" y="544"/>
                    <a:pt x="775" y="669"/>
                  </a:cubicBezTo>
                  <a:cubicBezTo>
                    <a:pt x="675" y="881"/>
                    <a:pt x="738" y="1094"/>
                    <a:pt x="700" y="1319"/>
                  </a:cubicBezTo>
                  <a:cubicBezTo>
                    <a:pt x="675" y="1431"/>
                    <a:pt x="613" y="1531"/>
                    <a:pt x="525" y="1606"/>
                  </a:cubicBezTo>
                  <a:cubicBezTo>
                    <a:pt x="450" y="1694"/>
                    <a:pt x="351" y="1731"/>
                    <a:pt x="263" y="1806"/>
                  </a:cubicBezTo>
                  <a:cubicBezTo>
                    <a:pt x="163" y="1894"/>
                    <a:pt x="101" y="1994"/>
                    <a:pt x="88" y="2131"/>
                  </a:cubicBezTo>
                  <a:cubicBezTo>
                    <a:pt x="88" y="2194"/>
                    <a:pt x="101" y="2243"/>
                    <a:pt x="113" y="2306"/>
                  </a:cubicBezTo>
                  <a:cubicBezTo>
                    <a:pt x="126" y="2331"/>
                    <a:pt x="126" y="2343"/>
                    <a:pt x="126" y="2368"/>
                  </a:cubicBezTo>
                  <a:cubicBezTo>
                    <a:pt x="126" y="2399"/>
                    <a:pt x="109" y="2422"/>
                    <a:pt x="124" y="2422"/>
                  </a:cubicBezTo>
                  <a:cubicBezTo>
                    <a:pt x="127" y="2422"/>
                    <a:pt x="131" y="2421"/>
                    <a:pt x="138" y="2418"/>
                  </a:cubicBezTo>
                  <a:lnTo>
                    <a:pt x="138" y="2418"/>
                  </a:lnTo>
                  <a:cubicBezTo>
                    <a:pt x="51" y="2456"/>
                    <a:pt x="1" y="2531"/>
                    <a:pt x="26" y="2631"/>
                  </a:cubicBezTo>
                  <a:cubicBezTo>
                    <a:pt x="46" y="2692"/>
                    <a:pt x="116" y="2753"/>
                    <a:pt x="189" y="2753"/>
                  </a:cubicBezTo>
                  <a:cubicBezTo>
                    <a:pt x="206" y="2753"/>
                    <a:pt x="222" y="2750"/>
                    <a:pt x="238" y="2743"/>
                  </a:cubicBezTo>
                  <a:cubicBezTo>
                    <a:pt x="388" y="2681"/>
                    <a:pt x="463" y="2556"/>
                    <a:pt x="463" y="2393"/>
                  </a:cubicBezTo>
                  <a:cubicBezTo>
                    <a:pt x="463" y="2293"/>
                    <a:pt x="388" y="2156"/>
                    <a:pt x="475" y="2069"/>
                  </a:cubicBezTo>
                  <a:cubicBezTo>
                    <a:pt x="525" y="2031"/>
                    <a:pt x="588" y="1994"/>
                    <a:pt x="625" y="1944"/>
                  </a:cubicBezTo>
                  <a:cubicBezTo>
                    <a:pt x="675" y="1894"/>
                    <a:pt x="713" y="1831"/>
                    <a:pt x="750" y="1769"/>
                  </a:cubicBezTo>
                  <a:cubicBezTo>
                    <a:pt x="813" y="1656"/>
                    <a:pt x="850" y="1519"/>
                    <a:pt x="888" y="1394"/>
                  </a:cubicBezTo>
                  <a:cubicBezTo>
                    <a:pt x="913" y="1269"/>
                    <a:pt x="913" y="1144"/>
                    <a:pt x="938" y="1006"/>
                  </a:cubicBezTo>
                  <a:cubicBezTo>
                    <a:pt x="938" y="956"/>
                    <a:pt x="950" y="881"/>
                    <a:pt x="988" y="831"/>
                  </a:cubicBezTo>
                  <a:cubicBezTo>
                    <a:pt x="1025" y="769"/>
                    <a:pt x="1088" y="731"/>
                    <a:pt x="1138" y="694"/>
                  </a:cubicBezTo>
                  <a:cubicBezTo>
                    <a:pt x="1338" y="531"/>
                    <a:pt x="1563" y="269"/>
                    <a:pt x="1338" y="32"/>
                  </a:cubicBezTo>
                  <a:cubicBezTo>
                    <a:pt x="1313" y="10"/>
                    <a:pt x="1285" y="0"/>
                    <a:pt x="12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3" name="Google Shape;1863;p6"/>
            <p:cNvSpPr/>
            <p:nvPr/>
          </p:nvSpPr>
          <p:spPr>
            <a:xfrm>
              <a:off x="6388375" y="2249775"/>
              <a:ext cx="48125" cy="42425"/>
            </a:xfrm>
            <a:custGeom>
              <a:avLst/>
              <a:gdLst/>
              <a:ahLst/>
              <a:cxnLst/>
              <a:rect l="l" t="t" r="r" b="b"/>
              <a:pathLst>
                <a:path w="1925" h="1697" extrusionOk="0">
                  <a:moveTo>
                    <a:pt x="176" y="1"/>
                  </a:moveTo>
                  <a:cubicBezTo>
                    <a:pt x="120" y="1"/>
                    <a:pt x="65" y="36"/>
                    <a:pt x="38" y="90"/>
                  </a:cubicBezTo>
                  <a:cubicBezTo>
                    <a:pt x="0" y="178"/>
                    <a:pt x="13" y="265"/>
                    <a:pt x="63" y="353"/>
                  </a:cubicBezTo>
                  <a:cubicBezTo>
                    <a:pt x="150" y="490"/>
                    <a:pt x="313" y="553"/>
                    <a:pt x="475" y="590"/>
                  </a:cubicBezTo>
                  <a:cubicBezTo>
                    <a:pt x="563" y="603"/>
                    <a:pt x="650" y="628"/>
                    <a:pt x="725" y="665"/>
                  </a:cubicBezTo>
                  <a:cubicBezTo>
                    <a:pt x="838" y="715"/>
                    <a:pt x="838" y="803"/>
                    <a:pt x="850" y="915"/>
                  </a:cubicBezTo>
                  <a:cubicBezTo>
                    <a:pt x="850" y="1165"/>
                    <a:pt x="1088" y="1178"/>
                    <a:pt x="1275" y="1240"/>
                  </a:cubicBezTo>
                  <a:cubicBezTo>
                    <a:pt x="1338" y="1265"/>
                    <a:pt x="1388" y="1303"/>
                    <a:pt x="1450" y="1303"/>
                  </a:cubicBezTo>
                  <a:cubicBezTo>
                    <a:pt x="1475" y="1309"/>
                    <a:pt x="1500" y="1309"/>
                    <a:pt x="1525" y="1309"/>
                  </a:cubicBezTo>
                  <a:cubicBezTo>
                    <a:pt x="1550" y="1309"/>
                    <a:pt x="1575" y="1309"/>
                    <a:pt x="1600" y="1315"/>
                  </a:cubicBezTo>
                  <a:cubicBezTo>
                    <a:pt x="1700" y="1353"/>
                    <a:pt x="1687" y="1503"/>
                    <a:pt x="1687" y="1590"/>
                  </a:cubicBezTo>
                  <a:cubicBezTo>
                    <a:pt x="1682" y="1662"/>
                    <a:pt x="1733" y="1696"/>
                    <a:pt x="1788" y="1696"/>
                  </a:cubicBezTo>
                  <a:cubicBezTo>
                    <a:pt x="1848" y="1696"/>
                    <a:pt x="1912" y="1656"/>
                    <a:pt x="1912" y="1578"/>
                  </a:cubicBezTo>
                  <a:cubicBezTo>
                    <a:pt x="1925" y="1403"/>
                    <a:pt x="1912" y="1215"/>
                    <a:pt x="1775" y="1103"/>
                  </a:cubicBezTo>
                  <a:cubicBezTo>
                    <a:pt x="1712" y="1053"/>
                    <a:pt x="1625" y="1015"/>
                    <a:pt x="1538" y="990"/>
                  </a:cubicBezTo>
                  <a:cubicBezTo>
                    <a:pt x="1438" y="953"/>
                    <a:pt x="1325" y="965"/>
                    <a:pt x="1213" y="953"/>
                  </a:cubicBezTo>
                  <a:cubicBezTo>
                    <a:pt x="1175" y="953"/>
                    <a:pt x="1113" y="953"/>
                    <a:pt x="1088" y="915"/>
                  </a:cubicBezTo>
                  <a:cubicBezTo>
                    <a:pt x="1050" y="890"/>
                    <a:pt x="1050" y="828"/>
                    <a:pt x="1038" y="790"/>
                  </a:cubicBezTo>
                  <a:cubicBezTo>
                    <a:pt x="1013" y="715"/>
                    <a:pt x="975" y="640"/>
                    <a:pt x="925" y="590"/>
                  </a:cubicBezTo>
                  <a:cubicBezTo>
                    <a:pt x="800" y="465"/>
                    <a:pt x="625" y="428"/>
                    <a:pt x="488" y="340"/>
                  </a:cubicBezTo>
                  <a:cubicBezTo>
                    <a:pt x="438" y="303"/>
                    <a:pt x="375" y="265"/>
                    <a:pt x="350" y="203"/>
                  </a:cubicBezTo>
                  <a:cubicBezTo>
                    <a:pt x="313" y="140"/>
                    <a:pt x="313" y="53"/>
                    <a:pt x="238" y="15"/>
                  </a:cubicBezTo>
                  <a:cubicBezTo>
                    <a:pt x="218" y="5"/>
                    <a:pt x="19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4" name="Google Shape;1864;p6"/>
            <p:cNvSpPr/>
            <p:nvPr/>
          </p:nvSpPr>
          <p:spPr>
            <a:xfrm>
              <a:off x="6393100" y="2146600"/>
              <a:ext cx="39350" cy="103250"/>
            </a:xfrm>
            <a:custGeom>
              <a:avLst/>
              <a:gdLst/>
              <a:ahLst/>
              <a:cxnLst/>
              <a:rect l="l" t="t" r="r" b="b"/>
              <a:pathLst>
                <a:path w="1574" h="4130" extrusionOk="0">
                  <a:moveTo>
                    <a:pt x="127" y="0"/>
                  </a:moveTo>
                  <a:cubicBezTo>
                    <a:pt x="63" y="0"/>
                    <a:pt x="1" y="54"/>
                    <a:pt x="24" y="131"/>
                  </a:cubicBezTo>
                  <a:cubicBezTo>
                    <a:pt x="99" y="393"/>
                    <a:pt x="224" y="718"/>
                    <a:pt x="449" y="881"/>
                  </a:cubicBezTo>
                  <a:cubicBezTo>
                    <a:pt x="561" y="956"/>
                    <a:pt x="686" y="981"/>
                    <a:pt x="811" y="981"/>
                  </a:cubicBezTo>
                  <a:cubicBezTo>
                    <a:pt x="849" y="968"/>
                    <a:pt x="874" y="968"/>
                    <a:pt x="899" y="968"/>
                  </a:cubicBezTo>
                  <a:cubicBezTo>
                    <a:pt x="874" y="1006"/>
                    <a:pt x="874" y="1056"/>
                    <a:pt x="874" y="1093"/>
                  </a:cubicBezTo>
                  <a:cubicBezTo>
                    <a:pt x="886" y="1206"/>
                    <a:pt x="949" y="1281"/>
                    <a:pt x="1024" y="1356"/>
                  </a:cubicBezTo>
                  <a:cubicBezTo>
                    <a:pt x="1136" y="1468"/>
                    <a:pt x="1149" y="1531"/>
                    <a:pt x="1124" y="1693"/>
                  </a:cubicBezTo>
                  <a:cubicBezTo>
                    <a:pt x="1111" y="1843"/>
                    <a:pt x="1149" y="1968"/>
                    <a:pt x="1211" y="2106"/>
                  </a:cubicBezTo>
                  <a:cubicBezTo>
                    <a:pt x="1224" y="2168"/>
                    <a:pt x="1274" y="2243"/>
                    <a:pt x="1274" y="2318"/>
                  </a:cubicBezTo>
                  <a:cubicBezTo>
                    <a:pt x="1274" y="2378"/>
                    <a:pt x="1250" y="2461"/>
                    <a:pt x="1196" y="2461"/>
                  </a:cubicBezTo>
                  <a:cubicBezTo>
                    <a:pt x="1182" y="2461"/>
                    <a:pt x="1166" y="2456"/>
                    <a:pt x="1149" y="2443"/>
                  </a:cubicBezTo>
                  <a:cubicBezTo>
                    <a:pt x="1135" y="2436"/>
                    <a:pt x="1121" y="2433"/>
                    <a:pt x="1106" y="2433"/>
                  </a:cubicBezTo>
                  <a:cubicBezTo>
                    <a:pt x="1067" y="2433"/>
                    <a:pt x="1026" y="2456"/>
                    <a:pt x="999" y="2493"/>
                  </a:cubicBezTo>
                  <a:cubicBezTo>
                    <a:pt x="861" y="2693"/>
                    <a:pt x="1011" y="2905"/>
                    <a:pt x="999" y="3118"/>
                  </a:cubicBezTo>
                  <a:cubicBezTo>
                    <a:pt x="986" y="3393"/>
                    <a:pt x="924" y="3668"/>
                    <a:pt x="761" y="3893"/>
                  </a:cubicBezTo>
                  <a:cubicBezTo>
                    <a:pt x="687" y="4004"/>
                    <a:pt x="806" y="4130"/>
                    <a:pt x="919" y="4130"/>
                  </a:cubicBezTo>
                  <a:cubicBezTo>
                    <a:pt x="957" y="4130"/>
                    <a:pt x="995" y="4115"/>
                    <a:pt x="1024" y="4080"/>
                  </a:cubicBezTo>
                  <a:cubicBezTo>
                    <a:pt x="1186" y="3868"/>
                    <a:pt x="1299" y="3630"/>
                    <a:pt x="1311" y="3368"/>
                  </a:cubicBezTo>
                  <a:cubicBezTo>
                    <a:pt x="1311" y="3243"/>
                    <a:pt x="1274" y="3118"/>
                    <a:pt x="1236" y="3005"/>
                  </a:cubicBezTo>
                  <a:cubicBezTo>
                    <a:pt x="1211" y="2930"/>
                    <a:pt x="1136" y="2780"/>
                    <a:pt x="1149" y="2680"/>
                  </a:cubicBezTo>
                  <a:lnTo>
                    <a:pt x="1149" y="2680"/>
                  </a:lnTo>
                  <a:cubicBezTo>
                    <a:pt x="1170" y="2686"/>
                    <a:pt x="1193" y="2689"/>
                    <a:pt x="1214" y="2689"/>
                  </a:cubicBezTo>
                  <a:cubicBezTo>
                    <a:pt x="1380" y="2689"/>
                    <a:pt x="1539" y="2531"/>
                    <a:pt x="1561" y="2343"/>
                  </a:cubicBezTo>
                  <a:cubicBezTo>
                    <a:pt x="1573" y="2168"/>
                    <a:pt x="1486" y="2018"/>
                    <a:pt x="1449" y="1843"/>
                  </a:cubicBezTo>
                  <a:cubicBezTo>
                    <a:pt x="1424" y="1668"/>
                    <a:pt x="1511" y="1518"/>
                    <a:pt x="1424" y="1343"/>
                  </a:cubicBezTo>
                  <a:cubicBezTo>
                    <a:pt x="1386" y="1281"/>
                    <a:pt x="1324" y="1231"/>
                    <a:pt x="1274" y="1181"/>
                  </a:cubicBezTo>
                  <a:cubicBezTo>
                    <a:pt x="1249" y="1168"/>
                    <a:pt x="1211" y="1131"/>
                    <a:pt x="1199" y="1106"/>
                  </a:cubicBezTo>
                  <a:cubicBezTo>
                    <a:pt x="1174" y="1068"/>
                    <a:pt x="1174" y="1081"/>
                    <a:pt x="1186" y="1031"/>
                  </a:cubicBezTo>
                  <a:cubicBezTo>
                    <a:pt x="1224" y="893"/>
                    <a:pt x="1261" y="768"/>
                    <a:pt x="1111" y="681"/>
                  </a:cubicBezTo>
                  <a:cubicBezTo>
                    <a:pt x="1050" y="636"/>
                    <a:pt x="979" y="629"/>
                    <a:pt x="906" y="629"/>
                  </a:cubicBezTo>
                  <a:cubicBezTo>
                    <a:pt x="869" y="629"/>
                    <a:pt x="832" y="631"/>
                    <a:pt x="795" y="631"/>
                  </a:cubicBezTo>
                  <a:cubicBezTo>
                    <a:pt x="740" y="631"/>
                    <a:pt x="686" y="627"/>
                    <a:pt x="636" y="606"/>
                  </a:cubicBezTo>
                  <a:cubicBezTo>
                    <a:pt x="386" y="518"/>
                    <a:pt x="311" y="306"/>
                    <a:pt x="224" y="69"/>
                  </a:cubicBezTo>
                  <a:cubicBezTo>
                    <a:pt x="205" y="21"/>
                    <a:pt x="166"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5" name="Google Shape;1865;p6"/>
            <p:cNvSpPr/>
            <p:nvPr/>
          </p:nvSpPr>
          <p:spPr>
            <a:xfrm>
              <a:off x="6380350" y="2126700"/>
              <a:ext cx="68325" cy="49075"/>
            </a:xfrm>
            <a:custGeom>
              <a:avLst/>
              <a:gdLst/>
              <a:ahLst/>
              <a:cxnLst/>
              <a:rect l="l" t="t" r="r" b="b"/>
              <a:pathLst>
                <a:path w="2733" h="1963" extrusionOk="0">
                  <a:moveTo>
                    <a:pt x="651" y="0"/>
                  </a:moveTo>
                  <a:cubicBezTo>
                    <a:pt x="452" y="0"/>
                    <a:pt x="257" y="111"/>
                    <a:pt x="96" y="215"/>
                  </a:cubicBezTo>
                  <a:cubicBezTo>
                    <a:pt x="1" y="279"/>
                    <a:pt x="59" y="415"/>
                    <a:pt x="156" y="415"/>
                  </a:cubicBezTo>
                  <a:cubicBezTo>
                    <a:pt x="173" y="415"/>
                    <a:pt x="191" y="411"/>
                    <a:pt x="209" y="402"/>
                  </a:cubicBezTo>
                  <a:cubicBezTo>
                    <a:pt x="321" y="340"/>
                    <a:pt x="434" y="252"/>
                    <a:pt x="571" y="252"/>
                  </a:cubicBezTo>
                  <a:cubicBezTo>
                    <a:pt x="709" y="265"/>
                    <a:pt x="759" y="327"/>
                    <a:pt x="809" y="440"/>
                  </a:cubicBezTo>
                  <a:cubicBezTo>
                    <a:pt x="859" y="552"/>
                    <a:pt x="946" y="652"/>
                    <a:pt x="1059" y="690"/>
                  </a:cubicBezTo>
                  <a:cubicBezTo>
                    <a:pt x="1196" y="740"/>
                    <a:pt x="1321" y="752"/>
                    <a:pt x="1446" y="815"/>
                  </a:cubicBezTo>
                  <a:cubicBezTo>
                    <a:pt x="1934" y="1040"/>
                    <a:pt x="2258" y="1439"/>
                    <a:pt x="2496" y="1902"/>
                  </a:cubicBezTo>
                  <a:cubicBezTo>
                    <a:pt x="2517" y="1945"/>
                    <a:pt x="2553" y="1962"/>
                    <a:pt x="2590" y="1962"/>
                  </a:cubicBezTo>
                  <a:cubicBezTo>
                    <a:pt x="2660" y="1962"/>
                    <a:pt x="2733" y="1897"/>
                    <a:pt x="2708" y="1814"/>
                  </a:cubicBezTo>
                  <a:cubicBezTo>
                    <a:pt x="2633" y="1527"/>
                    <a:pt x="2471" y="1289"/>
                    <a:pt x="2271" y="1077"/>
                  </a:cubicBezTo>
                  <a:cubicBezTo>
                    <a:pt x="2046" y="852"/>
                    <a:pt x="1771" y="727"/>
                    <a:pt x="1484" y="590"/>
                  </a:cubicBezTo>
                  <a:cubicBezTo>
                    <a:pt x="1359" y="527"/>
                    <a:pt x="1221" y="427"/>
                    <a:pt x="1134" y="315"/>
                  </a:cubicBezTo>
                  <a:cubicBezTo>
                    <a:pt x="1034" y="215"/>
                    <a:pt x="996" y="102"/>
                    <a:pt x="846" y="40"/>
                  </a:cubicBezTo>
                  <a:cubicBezTo>
                    <a:pt x="782" y="12"/>
                    <a:pt x="716" y="0"/>
                    <a:pt x="6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6" name="Google Shape;1866;p6"/>
            <p:cNvSpPr/>
            <p:nvPr/>
          </p:nvSpPr>
          <p:spPr>
            <a:xfrm>
              <a:off x="6432100" y="2202575"/>
              <a:ext cx="20650" cy="68200"/>
            </a:xfrm>
            <a:custGeom>
              <a:avLst/>
              <a:gdLst/>
              <a:ahLst/>
              <a:cxnLst/>
              <a:rect l="l" t="t" r="r" b="b"/>
              <a:pathLst>
                <a:path w="826" h="2728" extrusionOk="0">
                  <a:moveTo>
                    <a:pt x="695" y="1"/>
                  </a:moveTo>
                  <a:cubicBezTo>
                    <a:pt x="631" y="1"/>
                    <a:pt x="563" y="45"/>
                    <a:pt x="563" y="129"/>
                  </a:cubicBezTo>
                  <a:cubicBezTo>
                    <a:pt x="563" y="241"/>
                    <a:pt x="501" y="354"/>
                    <a:pt x="451" y="454"/>
                  </a:cubicBezTo>
                  <a:cubicBezTo>
                    <a:pt x="401" y="554"/>
                    <a:pt x="301" y="616"/>
                    <a:pt x="238" y="704"/>
                  </a:cubicBezTo>
                  <a:cubicBezTo>
                    <a:pt x="151" y="816"/>
                    <a:pt x="138" y="929"/>
                    <a:pt x="176" y="1054"/>
                  </a:cubicBezTo>
                  <a:cubicBezTo>
                    <a:pt x="226" y="1166"/>
                    <a:pt x="288" y="1254"/>
                    <a:pt x="276" y="1391"/>
                  </a:cubicBezTo>
                  <a:cubicBezTo>
                    <a:pt x="263" y="1629"/>
                    <a:pt x="88" y="1841"/>
                    <a:pt x="51" y="2078"/>
                  </a:cubicBezTo>
                  <a:cubicBezTo>
                    <a:pt x="1" y="2316"/>
                    <a:pt x="63" y="2591"/>
                    <a:pt x="288" y="2716"/>
                  </a:cubicBezTo>
                  <a:cubicBezTo>
                    <a:pt x="307" y="2724"/>
                    <a:pt x="324" y="2728"/>
                    <a:pt x="341" y="2728"/>
                  </a:cubicBezTo>
                  <a:cubicBezTo>
                    <a:pt x="451" y="2728"/>
                    <a:pt x="520" y="2570"/>
                    <a:pt x="401" y="2516"/>
                  </a:cubicBezTo>
                  <a:cubicBezTo>
                    <a:pt x="176" y="2391"/>
                    <a:pt x="276" y="2091"/>
                    <a:pt x="351" y="1903"/>
                  </a:cubicBezTo>
                  <a:cubicBezTo>
                    <a:pt x="438" y="1704"/>
                    <a:pt x="551" y="1491"/>
                    <a:pt x="538" y="1266"/>
                  </a:cubicBezTo>
                  <a:cubicBezTo>
                    <a:pt x="526" y="1204"/>
                    <a:pt x="513" y="1154"/>
                    <a:pt x="501" y="1104"/>
                  </a:cubicBezTo>
                  <a:cubicBezTo>
                    <a:pt x="488" y="1054"/>
                    <a:pt x="451" y="1004"/>
                    <a:pt x="451" y="954"/>
                  </a:cubicBezTo>
                  <a:cubicBezTo>
                    <a:pt x="438" y="879"/>
                    <a:pt x="576" y="829"/>
                    <a:pt x="626" y="766"/>
                  </a:cubicBezTo>
                  <a:cubicBezTo>
                    <a:pt x="688" y="691"/>
                    <a:pt x="763" y="579"/>
                    <a:pt x="801" y="479"/>
                  </a:cubicBezTo>
                  <a:cubicBezTo>
                    <a:pt x="826" y="354"/>
                    <a:pt x="826" y="241"/>
                    <a:pt x="813" y="116"/>
                  </a:cubicBezTo>
                  <a:cubicBezTo>
                    <a:pt x="813" y="38"/>
                    <a:pt x="755" y="1"/>
                    <a:pt x="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7" name="Google Shape;1867;p6"/>
            <p:cNvSpPr/>
            <p:nvPr/>
          </p:nvSpPr>
          <p:spPr>
            <a:xfrm>
              <a:off x="6341025" y="2112850"/>
              <a:ext cx="37700" cy="59100"/>
            </a:xfrm>
            <a:custGeom>
              <a:avLst/>
              <a:gdLst/>
              <a:ahLst/>
              <a:cxnLst/>
              <a:rect l="l" t="t" r="r" b="b"/>
              <a:pathLst>
                <a:path w="1508" h="2364" extrusionOk="0">
                  <a:moveTo>
                    <a:pt x="136" y="0"/>
                  </a:moveTo>
                  <a:cubicBezTo>
                    <a:pt x="54" y="0"/>
                    <a:pt x="1" y="117"/>
                    <a:pt x="45" y="194"/>
                  </a:cubicBezTo>
                  <a:cubicBezTo>
                    <a:pt x="120" y="319"/>
                    <a:pt x="207" y="419"/>
                    <a:pt x="320" y="519"/>
                  </a:cubicBezTo>
                  <a:cubicBezTo>
                    <a:pt x="432" y="594"/>
                    <a:pt x="557" y="631"/>
                    <a:pt x="645" y="756"/>
                  </a:cubicBezTo>
                  <a:cubicBezTo>
                    <a:pt x="720" y="856"/>
                    <a:pt x="757" y="956"/>
                    <a:pt x="757" y="1081"/>
                  </a:cubicBezTo>
                  <a:cubicBezTo>
                    <a:pt x="745" y="1194"/>
                    <a:pt x="770" y="1294"/>
                    <a:pt x="832" y="1381"/>
                  </a:cubicBezTo>
                  <a:cubicBezTo>
                    <a:pt x="895" y="1456"/>
                    <a:pt x="957" y="1531"/>
                    <a:pt x="1032" y="1594"/>
                  </a:cubicBezTo>
                  <a:cubicBezTo>
                    <a:pt x="1070" y="1644"/>
                    <a:pt x="1132" y="1694"/>
                    <a:pt x="1132" y="1768"/>
                  </a:cubicBezTo>
                  <a:cubicBezTo>
                    <a:pt x="1120" y="1843"/>
                    <a:pt x="1045" y="1918"/>
                    <a:pt x="1007" y="1968"/>
                  </a:cubicBezTo>
                  <a:cubicBezTo>
                    <a:pt x="945" y="2043"/>
                    <a:pt x="870" y="2118"/>
                    <a:pt x="832" y="2218"/>
                  </a:cubicBezTo>
                  <a:cubicBezTo>
                    <a:pt x="799" y="2294"/>
                    <a:pt x="861" y="2364"/>
                    <a:pt x="924" y="2364"/>
                  </a:cubicBezTo>
                  <a:cubicBezTo>
                    <a:pt x="955" y="2364"/>
                    <a:pt x="987" y="2347"/>
                    <a:pt x="1007" y="2306"/>
                  </a:cubicBezTo>
                  <a:cubicBezTo>
                    <a:pt x="1070" y="2206"/>
                    <a:pt x="1195" y="2168"/>
                    <a:pt x="1282" y="2106"/>
                  </a:cubicBezTo>
                  <a:cubicBezTo>
                    <a:pt x="1382" y="2043"/>
                    <a:pt x="1457" y="1956"/>
                    <a:pt x="1470" y="1831"/>
                  </a:cubicBezTo>
                  <a:cubicBezTo>
                    <a:pt x="1507" y="1556"/>
                    <a:pt x="1257" y="1456"/>
                    <a:pt x="1095" y="1294"/>
                  </a:cubicBezTo>
                  <a:cubicBezTo>
                    <a:pt x="982" y="1194"/>
                    <a:pt x="1020" y="1119"/>
                    <a:pt x="1007" y="981"/>
                  </a:cubicBezTo>
                  <a:cubicBezTo>
                    <a:pt x="995" y="856"/>
                    <a:pt x="945" y="719"/>
                    <a:pt x="857" y="619"/>
                  </a:cubicBezTo>
                  <a:cubicBezTo>
                    <a:pt x="782" y="506"/>
                    <a:pt x="682" y="394"/>
                    <a:pt x="595" y="294"/>
                  </a:cubicBezTo>
                  <a:cubicBezTo>
                    <a:pt x="482" y="156"/>
                    <a:pt x="332" y="69"/>
                    <a:pt x="170" y="6"/>
                  </a:cubicBezTo>
                  <a:cubicBezTo>
                    <a:pt x="158" y="2"/>
                    <a:pt x="147"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8" name="Google Shape;1868;p6"/>
            <p:cNvSpPr/>
            <p:nvPr/>
          </p:nvSpPr>
          <p:spPr>
            <a:xfrm>
              <a:off x="6305900" y="2092950"/>
              <a:ext cx="27825" cy="49175"/>
            </a:xfrm>
            <a:custGeom>
              <a:avLst/>
              <a:gdLst/>
              <a:ahLst/>
              <a:cxnLst/>
              <a:rect l="l" t="t" r="r" b="b"/>
              <a:pathLst>
                <a:path w="1113" h="1967" extrusionOk="0">
                  <a:moveTo>
                    <a:pt x="763" y="847"/>
                  </a:moveTo>
                  <a:lnTo>
                    <a:pt x="763" y="847"/>
                  </a:lnTo>
                  <a:cubicBezTo>
                    <a:pt x="760" y="850"/>
                    <a:pt x="759" y="852"/>
                    <a:pt x="763" y="852"/>
                  </a:cubicBezTo>
                  <a:cubicBezTo>
                    <a:pt x="763" y="850"/>
                    <a:pt x="763" y="848"/>
                    <a:pt x="763" y="847"/>
                  </a:cubicBezTo>
                  <a:close/>
                  <a:moveTo>
                    <a:pt x="497" y="1"/>
                  </a:moveTo>
                  <a:cubicBezTo>
                    <a:pt x="481" y="1"/>
                    <a:pt x="466" y="1"/>
                    <a:pt x="450" y="3"/>
                  </a:cubicBezTo>
                  <a:cubicBezTo>
                    <a:pt x="325" y="15"/>
                    <a:pt x="200" y="53"/>
                    <a:pt x="75" y="90"/>
                  </a:cubicBezTo>
                  <a:cubicBezTo>
                    <a:pt x="0" y="103"/>
                    <a:pt x="25" y="203"/>
                    <a:pt x="100" y="203"/>
                  </a:cubicBezTo>
                  <a:cubicBezTo>
                    <a:pt x="175" y="215"/>
                    <a:pt x="225" y="215"/>
                    <a:pt x="288" y="253"/>
                  </a:cubicBezTo>
                  <a:cubicBezTo>
                    <a:pt x="338" y="290"/>
                    <a:pt x="388" y="328"/>
                    <a:pt x="438" y="353"/>
                  </a:cubicBezTo>
                  <a:cubicBezTo>
                    <a:pt x="488" y="378"/>
                    <a:pt x="538" y="415"/>
                    <a:pt x="575" y="440"/>
                  </a:cubicBezTo>
                  <a:cubicBezTo>
                    <a:pt x="588" y="453"/>
                    <a:pt x="600" y="465"/>
                    <a:pt x="613" y="478"/>
                  </a:cubicBezTo>
                  <a:cubicBezTo>
                    <a:pt x="600" y="490"/>
                    <a:pt x="588" y="515"/>
                    <a:pt x="575" y="528"/>
                  </a:cubicBezTo>
                  <a:cubicBezTo>
                    <a:pt x="550" y="578"/>
                    <a:pt x="538" y="628"/>
                    <a:pt x="513" y="677"/>
                  </a:cubicBezTo>
                  <a:cubicBezTo>
                    <a:pt x="500" y="715"/>
                    <a:pt x="488" y="777"/>
                    <a:pt x="488" y="827"/>
                  </a:cubicBezTo>
                  <a:cubicBezTo>
                    <a:pt x="488" y="890"/>
                    <a:pt x="500" y="952"/>
                    <a:pt x="513" y="1002"/>
                  </a:cubicBezTo>
                  <a:cubicBezTo>
                    <a:pt x="525" y="1115"/>
                    <a:pt x="388" y="1127"/>
                    <a:pt x="313" y="1165"/>
                  </a:cubicBezTo>
                  <a:cubicBezTo>
                    <a:pt x="200" y="1227"/>
                    <a:pt x="113" y="1327"/>
                    <a:pt x="88" y="1465"/>
                  </a:cubicBezTo>
                  <a:cubicBezTo>
                    <a:pt x="40" y="1749"/>
                    <a:pt x="286" y="1967"/>
                    <a:pt x="556" y="1967"/>
                  </a:cubicBezTo>
                  <a:cubicBezTo>
                    <a:pt x="571" y="1967"/>
                    <a:pt x="586" y="1966"/>
                    <a:pt x="600" y="1965"/>
                  </a:cubicBezTo>
                  <a:cubicBezTo>
                    <a:pt x="763" y="1952"/>
                    <a:pt x="750" y="1715"/>
                    <a:pt x="588" y="1715"/>
                  </a:cubicBezTo>
                  <a:cubicBezTo>
                    <a:pt x="488" y="1715"/>
                    <a:pt x="400" y="1652"/>
                    <a:pt x="413" y="1540"/>
                  </a:cubicBezTo>
                  <a:cubicBezTo>
                    <a:pt x="413" y="1440"/>
                    <a:pt x="525" y="1390"/>
                    <a:pt x="600" y="1352"/>
                  </a:cubicBezTo>
                  <a:cubicBezTo>
                    <a:pt x="713" y="1265"/>
                    <a:pt x="788" y="1177"/>
                    <a:pt x="788" y="1027"/>
                  </a:cubicBezTo>
                  <a:cubicBezTo>
                    <a:pt x="775" y="977"/>
                    <a:pt x="763" y="915"/>
                    <a:pt x="750" y="865"/>
                  </a:cubicBezTo>
                  <a:cubicBezTo>
                    <a:pt x="750" y="865"/>
                    <a:pt x="750" y="865"/>
                    <a:pt x="750" y="852"/>
                  </a:cubicBezTo>
                  <a:cubicBezTo>
                    <a:pt x="756" y="846"/>
                    <a:pt x="759" y="843"/>
                    <a:pt x="761" y="843"/>
                  </a:cubicBezTo>
                  <a:cubicBezTo>
                    <a:pt x="762" y="843"/>
                    <a:pt x="762" y="844"/>
                    <a:pt x="763" y="847"/>
                  </a:cubicBezTo>
                  <a:lnTo>
                    <a:pt x="763" y="847"/>
                  </a:lnTo>
                  <a:cubicBezTo>
                    <a:pt x="769" y="840"/>
                    <a:pt x="788" y="827"/>
                    <a:pt x="788" y="827"/>
                  </a:cubicBezTo>
                  <a:cubicBezTo>
                    <a:pt x="888" y="765"/>
                    <a:pt x="963" y="690"/>
                    <a:pt x="1013" y="590"/>
                  </a:cubicBezTo>
                  <a:cubicBezTo>
                    <a:pt x="1113" y="415"/>
                    <a:pt x="1025" y="228"/>
                    <a:pt x="875" y="115"/>
                  </a:cubicBezTo>
                  <a:cubicBezTo>
                    <a:pt x="763" y="48"/>
                    <a:pt x="631" y="1"/>
                    <a:pt x="4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9" name="Google Shape;1869;p6"/>
            <p:cNvSpPr/>
            <p:nvPr/>
          </p:nvSpPr>
          <p:spPr>
            <a:xfrm>
              <a:off x="6343375" y="2059550"/>
              <a:ext cx="37525" cy="33325"/>
            </a:xfrm>
            <a:custGeom>
              <a:avLst/>
              <a:gdLst/>
              <a:ahLst/>
              <a:cxnLst/>
              <a:rect l="l" t="t" r="r" b="b"/>
              <a:pathLst>
                <a:path w="1501" h="1333" extrusionOk="0">
                  <a:moveTo>
                    <a:pt x="1176" y="1"/>
                  </a:moveTo>
                  <a:cubicBezTo>
                    <a:pt x="1108" y="1"/>
                    <a:pt x="1041" y="14"/>
                    <a:pt x="988" y="39"/>
                  </a:cubicBezTo>
                  <a:cubicBezTo>
                    <a:pt x="876" y="89"/>
                    <a:pt x="801" y="164"/>
                    <a:pt x="726" y="251"/>
                  </a:cubicBezTo>
                  <a:cubicBezTo>
                    <a:pt x="663" y="326"/>
                    <a:pt x="576" y="364"/>
                    <a:pt x="488" y="414"/>
                  </a:cubicBezTo>
                  <a:cubicBezTo>
                    <a:pt x="313" y="514"/>
                    <a:pt x="138" y="639"/>
                    <a:pt x="63" y="826"/>
                  </a:cubicBezTo>
                  <a:cubicBezTo>
                    <a:pt x="1" y="976"/>
                    <a:pt x="26" y="1176"/>
                    <a:pt x="138" y="1301"/>
                  </a:cubicBezTo>
                  <a:cubicBezTo>
                    <a:pt x="154" y="1323"/>
                    <a:pt x="175" y="1333"/>
                    <a:pt x="196" y="1333"/>
                  </a:cubicBezTo>
                  <a:cubicBezTo>
                    <a:pt x="258" y="1333"/>
                    <a:pt x="326" y="1251"/>
                    <a:pt x="288" y="1176"/>
                  </a:cubicBezTo>
                  <a:cubicBezTo>
                    <a:pt x="226" y="1089"/>
                    <a:pt x="288" y="1014"/>
                    <a:pt x="351" y="939"/>
                  </a:cubicBezTo>
                  <a:cubicBezTo>
                    <a:pt x="438" y="851"/>
                    <a:pt x="576" y="789"/>
                    <a:pt x="688" y="714"/>
                  </a:cubicBezTo>
                  <a:cubicBezTo>
                    <a:pt x="826" y="626"/>
                    <a:pt x="913" y="514"/>
                    <a:pt x="1026" y="401"/>
                  </a:cubicBezTo>
                  <a:cubicBezTo>
                    <a:pt x="1063" y="364"/>
                    <a:pt x="1088" y="339"/>
                    <a:pt x="1126" y="339"/>
                  </a:cubicBezTo>
                  <a:lnTo>
                    <a:pt x="1151" y="339"/>
                  </a:lnTo>
                  <a:cubicBezTo>
                    <a:pt x="1163" y="351"/>
                    <a:pt x="1176" y="376"/>
                    <a:pt x="1201" y="389"/>
                  </a:cubicBezTo>
                  <a:cubicBezTo>
                    <a:pt x="1229" y="417"/>
                    <a:pt x="1269" y="433"/>
                    <a:pt x="1311" y="433"/>
                  </a:cubicBezTo>
                  <a:cubicBezTo>
                    <a:pt x="1345" y="433"/>
                    <a:pt x="1380" y="423"/>
                    <a:pt x="1413" y="401"/>
                  </a:cubicBezTo>
                  <a:cubicBezTo>
                    <a:pt x="1476" y="364"/>
                    <a:pt x="1501" y="289"/>
                    <a:pt x="1488" y="201"/>
                  </a:cubicBezTo>
                  <a:cubicBezTo>
                    <a:pt x="1454" y="59"/>
                    <a:pt x="1314" y="1"/>
                    <a:pt x="1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0" name="Google Shape;1870;p6"/>
            <p:cNvSpPr/>
            <p:nvPr/>
          </p:nvSpPr>
          <p:spPr>
            <a:xfrm>
              <a:off x="6365325" y="2078925"/>
              <a:ext cx="17125" cy="30025"/>
            </a:xfrm>
            <a:custGeom>
              <a:avLst/>
              <a:gdLst/>
              <a:ahLst/>
              <a:cxnLst/>
              <a:rect l="l" t="t" r="r" b="b"/>
              <a:pathLst>
                <a:path w="685" h="1201" extrusionOk="0">
                  <a:moveTo>
                    <a:pt x="173" y="1"/>
                  </a:moveTo>
                  <a:cubicBezTo>
                    <a:pt x="56" y="1"/>
                    <a:pt x="1" y="167"/>
                    <a:pt x="85" y="251"/>
                  </a:cubicBezTo>
                  <a:cubicBezTo>
                    <a:pt x="85" y="264"/>
                    <a:pt x="85" y="276"/>
                    <a:pt x="85" y="301"/>
                  </a:cubicBezTo>
                  <a:cubicBezTo>
                    <a:pt x="85" y="301"/>
                    <a:pt x="85" y="314"/>
                    <a:pt x="85" y="314"/>
                  </a:cubicBezTo>
                  <a:cubicBezTo>
                    <a:pt x="85" y="339"/>
                    <a:pt x="73" y="364"/>
                    <a:pt x="73" y="389"/>
                  </a:cubicBezTo>
                  <a:cubicBezTo>
                    <a:pt x="73" y="414"/>
                    <a:pt x="73" y="439"/>
                    <a:pt x="73" y="464"/>
                  </a:cubicBezTo>
                  <a:cubicBezTo>
                    <a:pt x="98" y="614"/>
                    <a:pt x="198" y="689"/>
                    <a:pt x="323" y="764"/>
                  </a:cubicBezTo>
                  <a:cubicBezTo>
                    <a:pt x="323" y="776"/>
                    <a:pt x="335" y="776"/>
                    <a:pt x="348" y="776"/>
                  </a:cubicBezTo>
                  <a:cubicBezTo>
                    <a:pt x="348" y="789"/>
                    <a:pt x="348" y="789"/>
                    <a:pt x="360" y="789"/>
                  </a:cubicBezTo>
                  <a:cubicBezTo>
                    <a:pt x="360" y="801"/>
                    <a:pt x="373" y="801"/>
                    <a:pt x="373" y="801"/>
                  </a:cubicBezTo>
                  <a:cubicBezTo>
                    <a:pt x="373" y="801"/>
                    <a:pt x="373" y="801"/>
                    <a:pt x="385" y="814"/>
                  </a:cubicBezTo>
                  <a:cubicBezTo>
                    <a:pt x="373" y="814"/>
                    <a:pt x="373" y="826"/>
                    <a:pt x="373" y="826"/>
                  </a:cubicBezTo>
                  <a:cubicBezTo>
                    <a:pt x="373" y="839"/>
                    <a:pt x="373" y="839"/>
                    <a:pt x="373" y="851"/>
                  </a:cubicBezTo>
                  <a:cubicBezTo>
                    <a:pt x="368" y="856"/>
                    <a:pt x="363" y="860"/>
                    <a:pt x="360" y="864"/>
                  </a:cubicBezTo>
                  <a:lnTo>
                    <a:pt x="360" y="864"/>
                  </a:lnTo>
                  <a:cubicBezTo>
                    <a:pt x="348" y="876"/>
                    <a:pt x="348" y="901"/>
                    <a:pt x="335" y="914"/>
                  </a:cubicBezTo>
                  <a:cubicBezTo>
                    <a:pt x="310" y="976"/>
                    <a:pt x="298" y="1026"/>
                    <a:pt x="298" y="1089"/>
                  </a:cubicBezTo>
                  <a:cubicBezTo>
                    <a:pt x="298" y="1151"/>
                    <a:pt x="360" y="1201"/>
                    <a:pt x="435" y="1201"/>
                  </a:cubicBezTo>
                  <a:cubicBezTo>
                    <a:pt x="510" y="1201"/>
                    <a:pt x="548" y="1139"/>
                    <a:pt x="548" y="1076"/>
                  </a:cubicBezTo>
                  <a:cubicBezTo>
                    <a:pt x="548" y="1084"/>
                    <a:pt x="549" y="1087"/>
                    <a:pt x="550" y="1087"/>
                  </a:cubicBezTo>
                  <a:cubicBezTo>
                    <a:pt x="554" y="1087"/>
                    <a:pt x="560" y="1072"/>
                    <a:pt x="560" y="1064"/>
                  </a:cubicBezTo>
                  <a:cubicBezTo>
                    <a:pt x="560" y="1064"/>
                    <a:pt x="560" y="1064"/>
                    <a:pt x="560" y="1051"/>
                  </a:cubicBezTo>
                  <a:cubicBezTo>
                    <a:pt x="573" y="1039"/>
                    <a:pt x="585" y="1014"/>
                    <a:pt x="598" y="989"/>
                  </a:cubicBezTo>
                  <a:cubicBezTo>
                    <a:pt x="623" y="951"/>
                    <a:pt x="648" y="901"/>
                    <a:pt x="673" y="851"/>
                  </a:cubicBezTo>
                  <a:cubicBezTo>
                    <a:pt x="685" y="789"/>
                    <a:pt x="685" y="726"/>
                    <a:pt x="660" y="664"/>
                  </a:cubicBezTo>
                  <a:cubicBezTo>
                    <a:pt x="635" y="589"/>
                    <a:pt x="585" y="539"/>
                    <a:pt x="510" y="489"/>
                  </a:cubicBezTo>
                  <a:cubicBezTo>
                    <a:pt x="498" y="476"/>
                    <a:pt x="473" y="464"/>
                    <a:pt x="460" y="451"/>
                  </a:cubicBezTo>
                  <a:lnTo>
                    <a:pt x="448" y="451"/>
                  </a:lnTo>
                  <a:cubicBezTo>
                    <a:pt x="448" y="445"/>
                    <a:pt x="448" y="445"/>
                    <a:pt x="448" y="445"/>
                  </a:cubicBezTo>
                  <a:cubicBezTo>
                    <a:pt x="448" y="445"/>
                    <a:pt x="448" y="445"/>
                    <a:pt x="448" y="439"/>
                  </a:cubicBezTo>
                  <a:cubicBezTo>
                    <a:pt x="448" y="439"/>
                    <a:pt x="435" y="426"/>
                    <a:pt x="423" y="426"/>
                  </a:cubicBezTo>
                  <a:lnTo>
                    <a:pt x="423" y="414"/>
                  </a:lnTo>
                  <a:cubicBezTo>
                    <a:pt x="423" y="414"/>
                    <a:pt x="423" y="414"/>
                    <a:pt x="423" y="401"/>
                  </a:cubicBezTo>
                  <a:cubicBezTo>
                    <a:pt x="423" y="401"/>
                    <a:pt x="423" y="389"/>
                    <a:pt x="423" y="389"/>
                  </a:cubicBezTo>
                  <a:cubicBezTo>
                    <a:pt x="435" y="301"/>
                    <a:pt x="448" y="226"/>
                    <a:pt x="398" y="139"/>
                  </a:cubicBezTo>
                  <a:cubicBezTo>
                    <a:pt x="360" y="51"/>
                    <a:pt x="273" y="1"/>
                    <a:pt x="185" y="1"/>
                  </a:cubicBezTo>
                  <a:cubicBezTo>
                    <a:pt x="181" y="1"/>
                    <a:pt x="177" y="1"/>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1" name="Google Shape;1871;p6"/>
            <p:cNvSpPr/>
            <p:nvPr/>
          </p:nvSpPr>
          <p:spPr>
            <a:xfrm>
              <a:off x="6399000" y="2088900"/>
              <a:ext cx="14700" cy="35925"/>
            </a:xfrm>
            <a:custGeom>
              <a:avLst/>
              <a:gdLst/>
              <a:ahLst/>
              <a:cxnLst/>
              <a:rect l="l" t="t" r="r" b="b"/>
              <a:pathLst>
                <a:path w="588" h="1437" extrusionOk="0">
                  <a:moveTo>
                    <a:pt x="289" y="0"/>
                  </a:moveTo>
                  <a:cubicBezTo>
                    <a:pt x="280" y="0"/>
                    <a:pt x="272" y="1"/>
                    <a:pt x="263" y="2"/>
                  </a:cubicBezTo>
                  <a:cubicBezTo>
                    <a:pt x="200" y="15"/>
                    <a:pt x="138" y="52"/>
                    <a:pt x="150" y="127"/>
                  </a:cubicBezTo>
                  <a:cubicBezTo>
                    <a:pt x="150" y="190"/>
                    <a:pt x="188" y="252"/>
                    <a:pt x="213" y="302"/>
                  </a:cubicBezTo>
                  <a:cubicBezTo>
                    <a:pt x="213" y="315"/>
                    <a:pt x="225" y="327"/>
                    <a:pt x="225" y="327"/>
                  </a:cubicBezTo>
                  <a:cubicBezTo>
                    <a:pt x="225" y="327"/>
                    <a:pt x="225" y="340"/>
                    <a:pt x="238" y="340"/>
                  </a:cubicBezTo>
                  <a:cubicBezTo>
                    <a:pt x="238" y="352"/>
                    <a:pt x="238" y="365"/>
                    <a:pt x="238" y="377"/>
                  </a:cubicBezTo>
                  <a:cubicBezTo>
                    <a:pt x="250" y="377"/>
                    <a:pt x="238" y="377"/>
                    <a:pt x="250" y="390"/>
                  </a:cubicBezTo>
                  <a:cubicBezTo>
                    <a:pt x="250" y="402"/>
                    <a:pt x="250" y="415"/>
                    <a:pt x="250" y="427"/>
                  </a:cubicBezTo>
                  <a:cubicBezTo>
                    <a:pt x="250" y="427"/>
                    <a:pt x="250" y="440"/>
                    <a:pt x="250" y="440"/>
                  </a:cubicBezTo>
                  <a:cubicBezTo>
                    <a:pt x="238" y="465"/>
                    <a:pt x="238" y="477"/>
                    <a:pt x="238" y="502"/>
                  </a:cubicBezTo>
                  <a:cubicBezTo>
                    <a:pt x="225" y="502"/>
                    <a:pt x="225" y="502"/>
                    <a:pt x="225" y="515"/>
                  </a:cubicBezTo>
                  <a:cubicBezTo>
                    <a:pt x="225" y="527"/>
                    <a:pt x="213" y="527"/>
                    <a:pt x="213" y="540"/>
                  </a:cubicBezTo>
                  <a:cubicBezTo>
                    <a:pt x="213" y="540"/>
                    <a:pt x="200" y="552"/>
                    <a:pt x="200" y="552"/>
                  </a:cubicBezTo>
                  <a:cubicBezTo>
                    <a:pt x="188" y="565"/>
                    <a:pt x="188" y="577"/>
                    <a:pt x="175" y="590"/>
                  </a:cubicBezTo>
                  <a:cubicBezTo>
                    <a:pt x="88" y="702"/>
                    <a:pt x="0" y="814"/>
                    <a:pt x="25" y="977"/>
                  </a:cubicBezTo>
                  <a:cubicBezTo>
                    <a:pt x="38" y="1002"/>
                    <a:pt x="38" y="1039"/>
                    <a:pt x="50" y="1064"/>
                  </a:cubicBezTo>
                  <a:cubicBezTo>
                    <a:pt x="63" y="1089"/>
                    <a:pt x="75" y="1114"/>
                    <a:pt x="88" y="1139"/>
                  </a:cubicBezTo>
                  <a:cubicBezTo>
                    <a:pt x="88" y="1139"/>
                    <a:pt x="92" y="1153"/>
                    <a:pt x="93" y="1158"/>
                  </a:cubicBezTo>
                  <a:lnTo>
                    <a:pt x="93" y="1158"/>
                  </a:lnTo>
                  <a:cubicBezTo>
                    <a:pt x="92" y="1156"/>
                    <a:pt x="90" y="1154"/>
                    <a:pt x="88" y="1152"/>
                  </a:cubicBezTo>
                  <a:lnTo>
                    <a:pt x="88" y="1152"/>
                  </a:lnTo>
                  <a:cubicBezTo>
                    <a:pt x="91" y="1158"/>
                    <a:pt x="92" y="1161"/>
                    <a:pt x="93" y="1161"/>
                  </a:cubicBezTo>
                  <a:cubicBezTo>
                    <a:pt x="93" y="1161"/>
                    <a:pt x="93" y="1160"/>
                    <a:pt x="93" y="1158"/>
                  </a:cubicBezTo>
                  <a:lnTo>
                    <a:pt x="93" y="1158"/>
                  </a:lnTo>
                  <a:cubicBezTo>
                    <a:pt x="101" y="1169"/>
                    <a:pt x="102" y="1179"/>
                    <a:pt x="113" y="1189"/>
                  </a:cubicBezTo>
                  <a:cubicBezTo>
                    <a:pt x="113" y="1202"/>
                    <a:pt x="113" y="1214"/>
                    <a:pt x="113" y="1214"/>
                  </a:cubicBezTo>
                  <a:cubicBezTo>
                    <a:pt x="31" y="1296"/>
                    <a:pt x="108" y="1437"/>
                    <a:pt x="208" y="1437"/>
                  </a:cubicBezTo>
                  <a:cubicBezTo>
                    <a:pt x="230" y="1437"/>
                    <a:pt x="253" y="1430"/>
                    <a:pt x="275" y="1414"/>
                  </a:cubicBezTo>
                  <a:cubicBezTo>
                    <a:pt x="338" y="1364"/>
                    <a:pt x="375" y="1289"/>
                    <a:pt x="388" y="1214"/>
                  </a:cubicBezTo>
                  <a:cubicBezTo>
                    <a:pt x="413" y="1127"/>
                    <a:pt x="388" y="1052"/>
                    <a:pt x="375" y="964"/>
                  </a:cubicBezTo>
                  <a:cubicBezTo>
                    <a:pt x="375" y="964"/>
                    <a:pt x="375" y="939"/>
                    <a:pt x="375" y="939"/>
                  </a:cubicBezTo>
                  <a:cubicBezTo>
                    <a:pt x="370" y="934"/>
                    <a:pt x="367" y="929"/>
                    <a:pt x="365" y="925"/>
                  </a:cubicBezTo>
                  <a:lnTo>
                    <a:pt x="365" y="925"/>
                  </a:lnTo>
                  <a:cubicBezTo>
                    <a:pt x="365" y="925"/>
                    <a:pt x="366" y="925"/>
                    <a:pt x="366" y="925"/>
                  </a:cubicBezTo>
                  <a:cubicBezTo>
                    <a:pt x="369" y="925"/>
                    <a:pt x="375" y="911"/>
                    <a:pt x="375" y="902"/>
                  </a:cubicBezTo>
                  <a:cubicBezTo>
                    <a:pt x="375" y="889"/>
                    <a:pt x="375" y="889"/>
                    <a:pt x="388" y="877"/>
                  </a:cubicBezTo>
                  <a:cubicBezTo>
                    <a:pt x="388" y="864"/>
                    <a:pt x="400" y="852"/>
                    <a:pt x="400" y="852"/>
                  </a:cubicBezTo>
                  <a:cubicBezTo>
                    <a:pt x="400" y="839"/>
                    <a:pt x="400" y="839"/>
                    <a:pt x="400" y="839"/>
                  </a:cubicBezTo>
                  <a:lnTo>
                    <a:pt x="413" y="839"/>
                  </a:lnTo>
                  <a:cubicBezTo>
                    <a:pt x="438" y="802"/>
                    <a:pt x="463" y="765"/>
                    <a:pt x="488" y="727"/>
                  </a:cubicBezTo>
                  <a:cubicBezTo>
                    <a:pt x="563" y="615"/>
                    <a:pt x="588" y="465"/>
                    <a:pt x="563" y="315"/>
                  </a:cubicBezTo>
                  <a:cubicBezTo>
                    <a:pt x="539" y="196"/>
                    <a:pt x="437"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2" name="Google Shape;1872;p6"/>
            <p:cNvSpPr/>
            <p:nvPr/>
          </p:nvSpPr>
          <p:spPr>
            <a:xfrm>
              <a:off x="6294425" y="2138700"/>
              <a:ext cx="52725" cy="140750"/>
            </a:xfrm>
            <a:custGeom>
              <a:avLst/>
              <a:gdLst/>
              <a:ahLst/>
              <a:cxnLst/>
              <a:rect l="l" t="t" r="r" b="b"/>
              <a:pathLst>
                <a:path w="2109" h="5630" extrusionOk="0">
                  <a:moveTo>
                    <a:pt x="165" y="0"/>
                  </a:moveTo>
                  <a:cubicBezTo>
                    <a:pt x="79" y="0"/>
                    <a:pt x="0" y="105"/>
                    <a:pt x="9" y="197"/>
                  </a:cubicBezTo>
                  <a:cubicBezTo>
                    <a:pt x="47" y="372"/>
                    <a:pt x="147" y="485"/>
                    <a:pt x="272" y="597"/>
                  </a:cubicBezTo>
                  <a:cubicBezTo>
                    <a:pt x="397" y="697"/>
                    <a:pt x="547" y="797"/>
                    <a:pt x="484" y="972"/>
                  </a:cubicBezTo>
                  <a:cubicBezTo>
                    <a:pt x="447" y="1109"/>
                    <a:pt x="359" y="1222"/>
                    <a:pt x="359" y="1372"/>
                  </a:cubicBezTo>
                  <a:cubicBezTo>
                    <a:pt x="372" y="1559"/>
                    <a:pt x="497" y="1659"/>
                    <a:pt x="622" y="1797"/>
                  </a:cubicBezTo>
                  <a:cubicBezTo>
                    <a:pt x="722" y="1922"/>
                    <a:pt x="659" y="2059"/>
                    <a:pt x="597" y="2184"/>
                  </a:cubicBezTo>
                  <a:cubicBezTo>
                    <a:pt x="534" y="2309"/>
                    <a:pt x="484" y="2434"/>
                    <a:pt x="447" y="2571"/>
                  </a:cubicBezTo>
                  <a:cubicBezTo>
                    <a:pt x="397" y="2734"/>
                    <a:pt x="422" y="2909"/>
                    <a:pt x="484" y="3071"/>
                  </a:cubicBezTo>
                  <a:cubicBezTo>
                    <a:pt x="534" y="3221"/>
                    <a:pt x="584" y="3384"/>
                    <a:pt x="709" y="3459"/>
                  </a:cubicBezTo>
                  <a:cubicBezTo>
                    <a:pt x="784" y="3634"/>
                    <a:pt x="722" y="3821"/>
                    <a:pt x="784" y="3996"/>
                  </a:cubicBezTo>
                  <a:cubicBezTo>
                    <a:pt x="834" y="4171"/>
                    <a:pt x="959" y="4309"/>
                    <a:pt x="1097" y="4421"/>
                  </a:cubicBezTo>
                  <a:cubicBezTo>
                    <a:pt x="1234" y="4546"/>
                    <a:pt x="1422" y="4658"/>
                    <a:pt x="1509" y="4833"/>
                  </a:cubicBezTo>
                  <a:cubicBezTo>
                    <a:pt x="1597" y="4996"/>
                    <a:pt x="1584" y="5183"/>
                    <a:pt x="1509" y="5346"/>
                  </a:cubicBezTo>
                  <a:cubicBezTo>
                    <a:pt x="1424" y="5499"/>
                    <a:pt x="1554" y="5629"/>
                    <a:pt x="1684" y="5629"/>
                  </a:cubicBezTo>
                  <a:cubicBezTo>
                    <a:pt x="1745" y="5629"/>
                    <a:pt x="1807" y="5601"/>
                    <a:pt x="1846" y="5533"/>
                  </a:cubicBezTo>
                  <a:cubicBezTo>
                    <a:pt x="2109" y="5121"/>
                    <a:pt x="1921" y="4696"/>
                    <a:pt x="1584" y="4409"/>
                  </a:cubicBezTo>
                  <a:cubicBezTo>
                    <a:pt x="1422" y="4284"/>
                    <a:pt x="1197" y="4146"/>
                    <a:pt x="1109" y="3959"/>
                  </a:cubicBezTo>
                  <a:cubicBezTo>
                    <a:pt x="1059" y="3846"/>
                    <a:pt x="1084" y="3734"/>
                    <a:pt x="1084" y="3609"/>
                  </a:cubicBezTo>
                  <a:cubicBezTo>
                    <a:pt x="1084" y="3521"/>
                    <a:pt x="1072" y="3434"/>
                    <a:pt x="1059" y="3334"/>
                  </a:cubicBezTo>
                  <a:cubicBezTo>
                    <a:pt x="1147" y="3009"/>
                    <a:pt x="622" y="2784"/>
                    <a:pt x="784" y="2434"/>
                  </a:cubicBezTo>
                  <a:cubicBezTo>
                    <a:pt x="897" y="2197"/>
                    <a:pt x="1072" y="1947"/>
                    <a:pt x="909" y="1672"/>
                  </a:cubicBezTo>
                  <a:cubicBezTo>
                    <a:pt x="872" y="1597"/>
                    <a:pt x="759" y="1522"/>
                    <a:pt x="759" y="1434"/>
                  </a:cubicBezTo>
                  <a:cubicBezTo>
                    <a:pt x="747" y="1384"/>
                    <a:pt x="784" y="1309"/>
                    <a:pt x="809" y="1259"/>
                  </a:cubicBezTo>
                  <a:cubicBezTo>
                    <a:pt x="847" y="1109"/>
                    <a:pt x="909" y="972"/>
                    <a:pt x="884" y="822"/>
                  </a:cubicBezTo>
                  <a:cubicBezTo>
                    <a:pt x="834" y="472"/>
                    <a:pt x="459" y="297"/>
                    <a:pt x="259" y="47"/>
                  </a:cubicBezTo>
                  <a:cubicBezTo>
                    <a:pt x="229" y="14"/>
                    <a:pt x="197" y="0"/>
                    <a:pt x="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3" name="Google Shape;1873;p6"/>
            <p:cNvSpPr/>
            <p:nvPr/>
          </p:nvSpPr>
          <p:spPr>
            <a:xfrm>
              <a:off x="6320900" y="2145450"/>
              <a:ext cx="14700" cy="29575"/>
            </a:xfrm>
            <a:custGeom>
              <a:avLst/>
              <a:gdLst/>
              <a:ahLst/>
              <a:cxnLst/>
              <a:rect l="l" t="t" r="r" b="b"/>
              <a:pathLst>
                <a:path w="588" h="1183" extrusionOk="0">
                  <a:moveTo>
                    <a:pt x="159" y="0"/>
                  </a:moveTo>
                  <a:cubicBezTo>
                    <a:pt x="148" y="0"/>
                    <a:pt x="137" y="1"/>
                    <a:pt x="125" y="2"/>
                  </a:cubicBezTo>
                  <a:cubicBezTo>
                    <a:pt x="63" y="2"/>
                    <a:pt x="0" y="52"/>
                    <a:pt x="0" y="115"/>
                  </a:cubicBezTo>
                  <a:cubicBezTo>
                    <a:pt x="0" y="177"/>
                    <a:pt x="38" y="240"/>
                    <a:pt x="100" y="252"/>
                  </a:cubicBezTo>
                  <a:lnTo>
                    <a:pt x="125" y="252"/>
                  </a:lnTo>
                  <a:cubicBezTo>
                    <a:pt x="125" y="265"/>
                    <a:pt x="125" y="265"/>
                    <a:pt x="125" y="265"/>
                  </a:cubicBezTo>
                  <a:lnTo>
                    <a:pt x="138" y="265"/>
                  </a:lnTo>
                  <a:cubicBezTo>
                    <a:pt x="138" y="271"/>
                    <a:pt x="138" y="271"/>
                    <a:pt x="138" y="271"/>
                  </a:cubicBezTo>
                  <a:cubicBezTo>
                    <a:pt x="138" y="271"/>
                    <a:pt x="138" y="271"/>
                    <a:pt x="138" y="277"/>
                  </a:cubicBezTo>
                  <a:cubicBezTo>
                    <a:pt x="138" y="277"/>
                    <a:pt x="150" y="277"/>
                    <a:pt x="150" y="290"/>
                  </a:cubicBezTo>
                  <a:cubicBezTo>
                    <a:pt x="150" y="290"/>
                    <a:pt x="163" y="302"/>
                    <a:pt x="163" y="302"/>
                  </a:cubicBezTo>
                  <a:cubicBezTo>
                    <a:pt x="175" y="340"/>
                    <a:pt x="188" y="377"/>
                    <a:pt x="188" y="415"/>
                  </a:cubicBezTo>
                  <a:cubicBezTo>
                    <a:pt x="188" y="415"/>
                    <a:pt x="188" y="427"/>
                    <a:pt x="200" y="427"/>
                  </a:cubicBezTo>
                  <a:cubicBezTo>
                    <a:pt x="200" y="452"/>
                    <a:pt x="200" y="477"/>
                    <a:pt x="200" y="502"/>
                  </a:cubicBezTo>
                  <a:cubicBezTo>
                    <a:pt x="200" y="539"/>
                    <a:pt x="200" y="589"/>
                    <a:pt x="200" y="627"/>
                  </a:cubicBezTo>
                  <a:cubicBezTo>
                    <a:pt x="200" y="627"/>
                    <a:pt x="200" y="639"/>
                    <a:pt x="200" y="639"/>
                  </a:cubicBezTo>
                  <a:cubicBezTo>
                    <a:pt x="200" y="639"/>
                    <a:pt x="200" y="652"/>
                    <a:pt x="200" y="652"/>
                  </a:cubicBezTo>
                  <a:cubicBezTo>
                    <a:pt x="188" y="689"/>
                    <a:pt x="188" y="727"/>
                    <a:pt x="188" y="764"/>
                  </a:cubicBezTo>
                  <a:cubicBezTo>
                    <a:pt x="188" y="852"/>
                    <a:pt x="200" y="939"/>
                    <a:pt x="200" y="1039"/>
                  </a:cubicBezTo>
                  <a:cubicBezTo>
                    <a:pt x="200" y="1129"/>
                    <a:pt x="280" y="1182"/>
                    <a:pt x="357" y="1182"/>
                  </a:cubicBezTo>
                  <a:cubicBezTo>
                    <a:pt x="410" y="1182"/>
                    <a:pt x="462" y="1157"/>
                    <a:pt x="488" y="1102"/>
                  </a:cubicBezTo>
                  <a:cubicBezTo>
                    <a:pt x="550" y="989"/>
                    <a:pt x="587" y="864"/>
                    <a:pt x="587" y="739"/>
                  </a:cubicBezTo>
                  <a:cubicBezTo>
                    <a:pt x="587" y="702"/>
                    <a:pt x="587" y="689"/>
                    <a:pt x="587" y="652"/>
                  </a:cubicBezTo>
                  <a:lnTo>
                    <a:pt x="575" y="652"/>
                  </a:lnTo>
                  <a:cubicBezTo>
                    <a:pt x="575" y="652"/>
                    <a:pt x="575" y="627"/>
                    <a:pt x="575" y="614"/>
                  </a:cubicBezTo>
                  <a:cubicBezTo>
                    <a:pt x="575" y="602"/>
                    <a:pt x="575" y="589"/>
                    <a:pt x="575" y="577"/>
                  </a:cubicBezTo>
                  <a:cubicBezTo>
                    <a:pt x="562" y="514"/>
                    <a:pt x="550" y="452"/>
                    <a:pt x="538" y="390"/>
                  </a:cubicBezTo>
                  <a:cubicBezTo>
                    <a:pt x="490" y="212"/>
                    <a:pt x="364"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4" name="Google Shape;1874;p6"/>
            <p:cNvSpPr/>
            <p:nvPr/>
          </p:nvSpPr>
          <p:spPr>
            <a:xfrm>
              <a:off x="6324025" y="2152050"/>
              <a:ext cx="325" cy="25"/>
            </a:xfrm>
            <a:custGeom>
              <a:avLst/>
              <a:gdLst/>
              <a:ahLst/>
              <a:cxnLst/>
              <a:rect l="l" t="t" r="r" b="b"/>
              <a:pathLst>
                <a:path w="13" h="1" extrusionOk="0">
                  <a:moveTo>
                    <a:pt x="0" y="1"/>
                  </a:moveTo>
                  <a:cubicBezTo>
                    <a:pt x="13" y="1"/>
                    <a:pt x="13" y="1"/>
                    <a:pt x="13" y="1"/>
                  </a:cubicBezTo>
                  <a:cubicBezTo>
                    <a:pt x="13" y="1"/>
                    <a:pt x="13" y="1"/>
                    <a:pt x="13" y="1"/>
                  </a:cubicBez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5" name="Google Shape;1875;p6"/>
            <p:cNvSpPr/>
            <p:nvPr/>
          </p:nvSpPr>
          <p:spPr>
            <a:xfrm>
              <a:off x="6325575" y="2179550"/>
              <a:ext cx="16275" cy="56825"/>
            </a:xfrm>
            <a:custGeom>
              <a:avLst/>
              <a:gdLst/>
              <a:ahLst/>
              <a:cxnLst/>
              <a:rect l="l" t="t" r="r" b="b"/>
              <a:pathLst>
                <a:path w="651" h="2273" extrusionOk="0">
                  <a:moveTo>
                    <a:pt x="151" y="0"/>
                  </a:moveTo>
                  <a:cubicBezTo>
                    <a:pt x="88" y="0"/>
                    <a:pt x="13" y="75"/>
                    <a:pt x="13" y="150"/>
                  </a:cubicBezTo>
                  <a:cubicBezTo>
                    <a:pt x="38" y="288"/>
                    <a:pt x="63" y="413"/>
                    <a:pt x="126" y="538"/>
                  </a:cubicBezTo>
                  <a:cubicBezTo>
                    <a:pt x="163" y="600"/>
                    <a:pt x="188" y="663"/>
                    <a:pt x="226" y="713"/>
                  </a:cubicBezTo>
                  <a:cubicBezTo>
                    <a:pt x="251" y="738"/>
                    <a:pt x="263" y="763"/>
                    <a:pt x="276" y="788"/>
                  </a:cubicBezTo>
                  <a:cubicBezTo>
                    <a:pt x="276" y="788"/>
                    <a:pt x="283" y="809"/>
                    <a:pt x="286" y="809"/>
                  </a:cubicBezTo>
                  <a:cubicBezTo>
                    <a:pt x="287" y="809"/>
                    <a:pt x="288" y="806"/>
                    <a:pt x="288" y="800"/>
                  </a:cubicBezTo>
                  <a:lnTo>
                    <a:pt x="288" y="800"/>
                  </a:lnTo>
                  <a:cubicBezTo>
                    <a:pt x="288" y="813"/>
                    <a:pt x="288" y="813"/>
                    <a:pt x="286" y="813"/>
                  </a:cubicBezTo>
                  <a:cubicBezTo>
                    <a:pt x="285" y="813"/>
                    <a:pt x="282" y="813"/>
                    <a:pt x="276" y="825"/>
                  </a:cubicBezTo>
                  <a:cubicBezTo>
                    <a:pt x="263" y="838"/>
                    <a:pt x="263" y="850"/>
                    <a:pt x="251" y="875"/>
                  </a:cubicBezTo>
                  <a:lnTo>
                    <a:pt x="251" y="875"/>
                  </a:lnTo>
                  <a:cubicBezTo>
                    <a:pt x="253" y="870"/>
                    <a:pt x="254" y="868"/>
                    <a:pt x="253" y="868"/>
                  </a:cubicBezTo>
                  <a:lnTo>
                    <a:pt x="253" y="868"/>
                  </a:lnTo>
                  <a:cubicBezTo>
                    <a:pt x="250" y="868"/>
                    <a:pt x="226" y="900"/>
                    <a:pt x="226" y="900"/>
                  </a:cubicBezTo>
                  <a:cubicBezTo>
                    <a:pt x="213" y="913"/>
                    <a:pt x="201" y="925"/>
                    <a:pt x="188" y="937"/>
                  </a:cubicBezTo>
                  <a:cubicBezTo>
                    <a:pt x="126" y="1012"/>
                    <a:pt x="63" y="1087"/>
                    <a:pt x="38" y="1187"/>
                  </a:cubicBezTo>
                  <a:cubicBezTo>
                    <a:pt x="13" y="1300"/>
                    <a:pt x="51" y="1412"/>
                    <a:pt x="126" y="1512"/>
                  </a:cubicBezTo>
                  <a:cubicBezTo>
                    <a:pt x="138" y="1525"/>
                    <a:pt x="138" y="1537"/>
                    <a:pt x="151" y="1562"/>
                  </a:cubicBezTo>
                  <a:cubicBezTo>
                    <a:pt x="126" y="1587"/>
                    <a:pt x="113" y="1625"/>
                    <a:pt x="88" y="1650"/>
                  </a:cubicBezTo>
                  <a:cubicBezTo>
                    <a:pt x="13" y="1762"/>
                    <a:pt x="1" y="1875"/>
                    <a:pt x="51" y="2000"/>
                  </a:cubicBezTo>
                  <a:cubicBezTo>
                    <a:pt x="101" y="2137"/>
                    <a:pt x="226" y="2212"/>
                    <a:pt x="363" y="2262"/>
                  </a:cubicBezTo>
                  <a:cubicBezTo>
                    <a:pt x="381" y="2269"/>
                    <a:pt x="399" y="2272"/>
                    <a:pt x="416" y="2272"/>
                  </a:cubicBezTo>
                  <a:cubicBezTo>
                    <a:pt x="545" y="2272"/>
                    <a:pt x="613" y="2076"/>
                    <a:pt x="513" y="1987"/>
                  </a:cubicBezTo>
                  <a:cubicBezTo>
                    <a:pt x="475" y="1950"/>
                    <a:pt x="413" y="1912"/>
                    <a:pt x="400" y="1875"/>
                  </a:cubicBezTo>
                  <a:cubicBezTo>
                    <a:pt x="388" y="1862"/>
                    <a:pt x="388" y="1862"/>
                    <a:pt x="388" y="1862"/>
                  </a:cubicBezTo>
                  <a:cubicBezTo>
                    <a:pt x="400" y="1825"/>
                    <a:pt x="438" y="1800"/>
                    <a:pt x="463" y="1762"/>
                  </a:cubicBezTo>
                  <a:cubicBezTo>
                    <a:pt x="500" y="1712"/>
                    <a:pt x="513" y="1662"/>
                    <a:pt x="525" y="1612"/>
                  </a:cubicBezTo>
                  <a:cubicBezTo>
                    <a:pt x="550" y="1487"/>
                    <a:pt x="488" y="1387"/>
                    <a:pt x="425" y="1300"/>
                  </a:cubicBezTo>
                  <a:cubicBezTo>
                    <a:pt x="413" y="1287"/>
                    <a:pt x="400" y="1262"/>
                    <a:pt x="400" y="1250"/>
                  </a:cubicBezTo>
                  <a:cubicBezTo>
                    <a:pt x="411" y="1239"/>
                    <a:pt x="422" y="1210"/>
                    <a:pt x="425" y="1210"/>
                  </a:cubicBezTo>
                  <a:cubicBezTo>
                    <a:pt x="425" y="1210"/>
                    <a:pt x="425" y="1211"/>
                    <a:pt x="425" y="1212"/>
                  </a:cubicBezTo>
                  <a:cubicBezTo>
                    <a:pt x="513" y="1075"/>
                    <a:pt x="650" y="950"/>
                    <a:pt x="613" y="750"/>
                  </a:cubicBezTo>
                  <a:cubicBezTo>
                    <a:pt x="588" y="638"/>
                    <a:pt x="500" y="575"/>
                    <a:pt x="438" y="475"/>
                  </a:cubicBezTo>
                  <a:cubicBezTo>
                    <a:pt x="363" y="375"/>
                    <a:pt x="313" y="263"/>
                    <a:pt x="301" y="138"/>
                  </a:cubicBezTo>
                  <a:cubicBezTo>
                    <a:pt x="288" y="63"/>
                    <a:pt x="238"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6" name="Google Shape;1876;p6"/>
            <p:cNvSpPr/>
            <p:nvPr/>
          </p:nvSpPr>
          <p:spPr>
            <a:xfrm>
              <a:off x="6344325" y="2179175"/>
              <a:ext cx="37200" cy="71075"/>
            </a:xfrm>
            <a:custGeom>
              <a:avLst/>
              <a:gdLst/>
              <a:ahLst/>
              <a:cxnLst/>
              <a:rect l="l" t="t" r="r" b="b"/>
              <a:pathLst>
                <a:path w="1488" h="2843" extrusionOk="0">
                  <a:moveTo>
                    <a:pt x="350" y="1"/>
                  </a:moveTo>
                  <a:cubicBezTo>
                    <a:pt x="286" y="1"/>
                    <a:pt x="234" y="35"/>
                    <a:pt x="188" y="90"/>
                  </a:cubicBezTo>
                  <a:cubicBezTo>
                    <a:pt x="0" y="365"/>
                    <a:pt x="238" y="603"/>
                    <a:pt x="413" y="790"/>
                  </a:cubicBezTo>
                  <a:cubicBezTo>
                    <a:pt x="488" y="865"/>
                    <a:pt x="575" y="940"/>
                    <a:pt x="588" y="1052"/>
                  </a:cubicBezTo>
                  <a:cubicBezTo>
                    <a:pt x="613" y="1177"/>
                    <a:pt x="550" y="1290"/>
                    <a:pt x="550" y="1415"/>
                  </a:cubicBezTo>
                  <a:cubicBezTo>
                    <a:pt x="550" y="1640"/>
                    <a:pt x="663" y="1852"/>
                    <a:pt x="825" y="2027"/>
                  </a:cubicBezTo>
                  <a:cubicBezTo>
                    <a:pt x="900" y="2102"/>
                    <a:pt x="1050" y="2190"/>
                    <a:pt x="1075" y="2315"/>
                  </a:cubicBezTo>
                  <a:cubicBezTo>
                    <a:pt x="1088" y="2415"/>
                    <a:pt x="1013" y="2515"/>
                    <a:pt x="975" y="2602"/>
                  </a:cubicBezTo>
                  <a:cubicBezTo>
                    <a:pt x="898" y="2731"/>
                    <a:pt x="1010" y="2842"/>
                    <a:pt x="1123" y="2842"/>
                  </a:cubicBezTo>
                  <a:cubicBezTo>
                    <a:pt x="1175" y="2842"/>
                    <a:pt x="1227" y="2819"/>
                    <a:pt x="1263" y="2765"/>
                  </a:cubicBezTo>
                  <a:cubicBezTo>
                    <a:pt x="1388" y="2565"/>
                    <a:pt x="1488" y="2327"/>
                    <a:pt x="1375" y="2102"/>
                  </a:cubicBezTo>
                  <a:cubicBezTo>
                    <a:pt x="1250" y="1865"/>
                    <a:pt x="963" y="1777"/>
                    <a:pt x="863" y="1527"/>
                  </a:cubicBezTo>
                  <a:cubicBezTo>
                    <a:pt x="813" y="1415"/>
                    <a:pt x="863" y="1302"/>
                    <a:pt x="875" y="1190"/>
                  </a:cubicBezTo>
                  <a:cubicBezTo>
                    <a:pt x="900" y="1077"/>
                    <a:pt x="888" y="952"/>
                    <a:pt x="863" y="840"/>
                  </a:cubicBezTo>
                  <a:cubicBezTo>
                    <a:pt x="825" y="728"/>
                    <a:pt x="775" y="615"/>
                    <a:pt x="713" y="515"/>
                  </a:cubicBezTo>
                  <a:cubicBezTo>
                    <a:pt x="650" y="440"/>
                    <a:pt x="513" y="315"/>
                    <a:pt x="538" y="228"/>
                  </a:cubicBezTo>
                  <a:cubicBezTo>
                    <a:pt x="563" y="140"/>
                    <a:pt x="500" y="40"/>
                    <a:pt x="425" y="15"/>
                  </a:cubicBezTo>
                  <a:cubicBezTo>
                    <a:pt x="399" y="5"/>
                    <a:pt x="374" y="1"/>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7" name="Google Shape;1877;p6"/>
            <p:cNvSpPr/>
            <p:nvPr/>
          </p:nvSpPr>
          <p:spPr>
            <a:xfrm>
              <a:off x="6372450" y="2194275"/>
              <a:ext cx="35325" cy="34225"/>
            </a:xfrm>
            <a:custGeom>
              <a:avLst/>
              <a:gdLst/>
              <a:ahLst/>
              <a:cxnLst/>
              <a:rect l="l" t="t" r="r" b="b"/>
              <a:pathLst>
                <a:path w="1413" h="1369" extrusionOk="0">
                  <a:moveTo>
                    <a:pt x="384" y="0"/>
                  </a:moveTo>
                  <a:cubicBezTo>
                    <a:pt x="306" y="0"/>
                    <a:pt x="227" y="12"/>
                    <a:pt x="150" y="24"/>
                  </a:cubicBezTo>
                  <a:cubicBezTo>
                    <a:pt x="75" y="49"/>
                    <a:pt x="0" y="99"/>
                    <a:pt x="0" y="199"/>
                  </a:cubicBezTo>
                  <a:cubicBezTo>
                    <a:pt x="0" y="280"/>
                    <a:pt x="66" y="362"/>
                    <a:pt x="156" y="362"/>
                  </a:cubicBezTo>
                  <a:cubicBezTo>
                    <a:pt x="162" y="362"/>
                    <a:pt x="169" y="362"/>
                    <a:pt x="175" y="361"/>
                  </a:cubicBezTo>
                  <a:cubicBezTo>
                    <a:pt x="225" y="348"/>
                    <a:pt x="288" y="348"/>
                    <a:pt x="325" y="348"/>
                  </a:cubicBezTo>
                  <a:cubicBezTo>
                    <a:pt x="338" y="348"/>
                    <a:pt x="350" y="348"/>
                    <a:pt x="363" y="361"/>
                  </a:cubicBezTo>
                  <a:cubicBezTo>
                    <a:pt x="371" y="361"/>
                    <a:pt x="385" y="367"/>
                    <a:pt x="389" y="367"/>
                  </a:cubicBezTo>
                  <a:cubicBezTo>
                    <a:pt x="392" y="367"/>
                    <a:pt x="392" y="365"/>
                    <a:pt x="388" y="361"/>
                  </a:cubicBezTo>
                  <a:lnTo>
                    <a:pt x="388" y="361"/>
                  </a:lnTo>
                  <a:cubicBezTo>
                    <a:pt x="400" y="373"/>
                    <a:pt x="425" y="374"/>
                    <a:pt x="437" y="398"/>
                  </a:cubicBezTo>
                  <a:cubicBezTo>
                    <a:pt x="525" y="511"/>
                    <a:pt x="587" y="648"/>
                    <a:pt x="725" y="723"/>
                  </a:cubicBezTo>
                  <a:cubicBezTo>
                    <a:pt x="837" y="773"/>
                    <a:pt x="962" y="798"/>
                    <a:pt x="1037" y="898"/>
                  </a:cubicBezTo>
                  <a:cubicBezTo>
                    <a:pt x="1112" y="998"/>
                    <a:pt x="1137" y="1123"/>
                    <a:pt x="1125" y="1248"/>
                  </a:cubicBezTo>
                  <a:cubicBezTo>
                    <a:pt x="1125" y="1328"/>
                    <a:pt x="1189" y="1369"/>
                    <a:pt x="1252" y="1369"/>
                  </a:cubicBezTo>
                  <a:cubicBezTo>
                    <a:pt x="1308" y="1369"/>
                    <a:pt x="1363" y="1338"/>
                    <a:pt x="1375" y="1273"/>
                  </a:cubicBezTo>
                  <a:cubicBezTo>
                    <a:pt x="1412" y="1111"/>
                    <a:pt x="1387" y="948"/>
                    <a:pt x="1312" y="798"/>
                  </a:cubicBezTo>
                  <a:cubicBezTo>
                    <a:pt x="1237" y="648"/>
                    <a:pt x="1100" y="548"/>
                    <a:pt x="975" y="436"/>
                  </a:cubicBezTo>
                  <a:cubicBezTo>
                    <a:pt x="862" y="311"/>
                    <a:pt x="787" y="149"/>
                    <a:pt x="637" y="61"/>
                  </a:cubicBezTo>
                  <a:cubicBezTo>
                    <a:pt x="558" y="15"/>
                    <a:pt x="472" y="0"/>
                    <a:pt x="3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8" name="Google Shape;1878;p6"/>
            <p:cNvSpPr/>
            <p:nvPr/>
          </p:nvSpPr>
          <p:spPr>
            <a:xfrm>
              <a:off x="6388100" y="2167125"/>
              <a:ext cx="19675" cy="41850"/>
            </a:xfrm>
            <a:custGeom>
              <a:avLst/>
              <a:gdLst/>
              <a:ahLst/>
              <a:cxnLst/>
              <a:rect l="l" t="t" r="r" b="b"/>
              <a:pathLst>
                <a:path w="787" h="1674" extrusionOk="0">
                  <a:moveTo>
                    <a:pt x="201" y="1"/>
                  </a:moveTo>
                  <a:cubicBezTo>
                    <a:pt x="93" y="1"/>
                    <a:pt x="1" y="135"/>
                    <a:pt x="99" y="222"/>
                  </a:cubicBezTo>
                  <a:cubicBezTo>
                    <a:pt x="99" y="227"/>
                    <a:pt x="99" y="235"/>
                    <a:pt x="99" y="235"/>
                  </a:cubicBezTo>
                  <a:cubicBezTo>
                    <a:pt x="86" y="260"/>
                    <a:pt x="74" y="297"/>
                    <a:pt x="74" y="335"/>
                  </a:cubicBezTo>
                  <a:cubicBezTo>
                    <a:pt x="49" y="410"/>
                    <a:pt x="61" y="497"/>
                    <a:pt x="99" y="572"/>
                  </a:cubicBezTo>
                  <a:cubicBezTo>
                    <a:pt x="124" y="635"/>
                    <a:pt x="174" y="685"/>
                    <a:pt x="224" y="722"/>
                  </a:cubicBezTo>
                  <a:cubicBezTo>
                    <a:pt x="236" y="747"/>
                    <a:pt x="261" y="772"/>
                    <a:pt x="274" y="797"/>
                  </a:cubicBezTo>
                  <a:cubicBezTo>
                    <a:pt x="286" y="810"/>
                    <a:pt x="286" y="822"/>
                    <a:pt x="299" y="835"/>
                  </a:cubicBezTo>
                  <a:cubicBezTo>
                    <a:pt x="299" y="847"/>
                    <a:pt x="299" y="860"/>
                    <a:pt x="299" y="860"/>
                  </a:cubicBezTo>
                  <a:cubicBezTo>
                    <a:pt x="311" y="872"/>
                    <a:pt x="311" y="885"/>
                    <a:pt x="311" y="897"/>
                  </a:cubicBezTo>
                  <a:cubicBezTo>
                    <a:pt x="311" y="897"/>
                    <a:pt x="311" y="922"/>
                    <a:pt x="324" y="922"/>
                  </a:cubicBezTo>
                  <a:cubicBezTo>
                    <a:pt x="324" y="935"/>
                    <a:pt x="324" y="947"/>
                    <a:pt x="324" y="947"/>
                  </a:cubicBezTo>
                  <a:cubicBezTo>
                    <a:pt x="324" y="960"/>
                    <a:pt x="324" y="972"/>
                    <a:pt x="324" y="997"/>
                  </a:cubicBezTo>
                  <a:cubicBezTo>
                    <a:pt x="324" y="1022"/>
                    <a:pt x="324" y="1047"/>
                    <a:pt x="324" y="1072"/>
                  </a:cubicBezTo>
                  <a:cubicBezTo>
                    <a:pt x="324" y="1072"/>
                    <a:pt x="324" y="1085"/>
                    <a:pt x="324" y="1085"/>
                  </a:cubicBezTo>
                  <a:cubicBezTo>
                    <a:pt x="324" y="1097"/>
                    <a:pt x="311" y="1122"/>
                    <a:pt x="311" y="1135"/>
                  </a:cubicBezTo>
                  <a:cubicBezTo>
                    <a:pt x="311" y="1160"/>
                    <a:pt x="299" y="1185"/>
                    <a:pt x="286" y="1210"/>
                  </a:cubicBezTo>
                  <a:cubicBezTo>
                    <a:pt x="286" y="1222"/>
                    <a:pt x="274" y="1235"/>
                    <a:pt x="274" y="1247"/>
                  </a:cubicBezTo>
                  <a:cubicBezTo>
                    <a:pt x="261" y="1260"/>
                    <a:pt x="261" y="1272"/>
                    <a:pt x="249" y="1285"/>
                  </a:cubicBezTo>
                  <a:cubicBezTo>
                    <a:pt x="249" y="1285"/>
                    <a:pt x="249" y="1297"/>
                    <a:pt x="236" y="1297"/>
                  </a:cubicBezTo>
                  <a:cubicBezTo>
                    <a:pt x="224" y="1322"/>
                    <a:pt x="199" y="1347"/>
                    <a:pt x="174" y="1360"/>
                  </a:cubicBezTo>
                  <a:cubicBezTo>
                    <a:pt x="111" y="1422"/>
                    <a:pt x="111" y="1547"/>
                    <a:pt x="161" y="1609"/>
                  </a:cubicBezTo>
                  <a:cubicBezTo>
                    <a:pt x="201" y="1649"/>
                    <a:pt x="256" y="1674"/>
                    <a:pt x="309" y="1674"/>
                  </a:cubicBezTo>
                  <a:cubicBezTo>
                    <a:pt x="340" y="1674"/>
                    <a:pt x="371" y="1665"/>
                    <a:pt x="399" y="1647"/>
                  </a:cubicBezTo>
                  <a:cubicBezTo>
                    <a:pt x="686" y="1447"/>
                    <a:pt x="786" y="1072"/>
                    <a:pt x="624" y="760"/>
                  </a:cubicBezTo>
                  <a:cubicBezTo>
                    <a:pt x="599" y="697"/>
                    <a:pt x="549" y="635"/>
                    <a:pt x="499" y="585"/>
                  </a:cubicBezTo>
                  <a:cubicBezTo>
                    <a:pt x="449" y="547"/>
                    <a:pt x="374" y="497"/>
                    <a:pt x="336" y="435"/>
                  </a:cubicBezTo>
                  <a:cubicBezTo>
                    <a:pt x="311" y="385"/>
                    <a:pt x="361" y="310"/>
                    <a:pt x="374" y="260"/>
                  </a:cubicBezTo>
                  <a:cubicBezTo>
                    <a:pt x="386" y="160"/>
                    <a:pt x="349" y="60"/>
                    <a:pt x="249" y="10"/>
                  </a:cubicBezTo>
                  <a:cubicBezTo>
                    <a:pt x="233" y="3"/>
                    <a:pt x="217" y="1"/>
                    <a:pt x="2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9" name="Google Shape;1879;p6"/>
            <p:cNvSpPr/>
            <p:nvPr/>
          </p:nvSpPr>
          <p:spPr>
            <a:xfrm>
              <a:off x="6362750" y="2136700"/>
              <a:ext cx="22825" cy="48825"/>
            </a:xfrm>
            <a:custGeom>
              <a:avLst/>
              <a:gdLst/>
              <a:ahLst/>
              <a:cxnLst/>
              <a:rect l="l" t="t" r="r" b="b"/>
              <a:pathLst>
                <a:path w="913" h="1953" extrusionOk="0">
                  <a:moveTo>
                    <a:pt x="144" y="0"/>
                  </a:moveTo>
                  <a:cubicBezTo>
                    <a:pt x="115" y="0"/>
                    <a:pt x="86" y="10"/>
                    <a:pt x="63" y="27"/>
                  </a:cubicBezTo>
                  <a:cubicBezTo>
                    <a:pt x="13" y="77"/>
                    <a:pt x="1" y="140"/>
                    <a:pt x="26" y="202"/>
                  </a:cubicBezTo>
                  <a:cubicBezTo>
                    <a:pt x="113" y="377"/>
                    <a:pt x="288" y="390"/>
                    <a:pt x="451" y="452"/>
                  </a:cubicBezTo>
                  <a:cubicBezTo>
                    <a:pt x="476" y="465"/>
                    <a:pt x="551" y="502"/>
                    <a:pt x="551" y="540"/>
                  </a:cubicBezTo>
                  <a:cubicBezTo>
                    <a:pt x="551" y="565"/>
                    <a:pt x="513" y="590"/>
                    <a:pt x="501" y="615"/>
                  </a:cubicBezTo>
                  <a:cubicBezTo>
                    <a:pt x="488" y="652"/>
                    <a:pt x="463" y="702"/>
                    <a:pt x="476" y="752"/>
                  </a:cubicBezTo>
                  <a:cubicBezTo>
                    <a:pt x="476" y="839"/>
                    <a:pt x="551" y="914"/>
                    <a:pt x="576" y="1002"/>
                  </a:cubicBezTo>
                  <a:cubicBezTo>
                    <a:pt x="588" y="1089"/>
                    <a:pt x="588" y="1189"/>
                    <a:pt x="576" y="1277"/>
                  </a:cubicBezTo>
                  <a:cubicBezTo>
                    <a:pt x="576" y="1377"/>
                    <a:pt x="576" y="1627"/>
                    <a:pt x="438" y="1639"/>
                  </a:cubicBezTo>
                  <a:cubicBezTo>
                    <a:pt x="242" y="1652"/>
                    <a:pt x="238" y="1952"/>
                    <a:pt x="438" y="1952"/>
                  </a:cubicBezTo>
                  <a:cubicBezTo>
                    <a:pt x="442" y="1952"/>
                    <a:pt x="446" y="1952"/>
                    <a:pt x="451" y="1952"/>
                  </a:cubicBezTo>
                  <a:cubicBezTo>
                    <a:pt x="713" y="1939"/>
                    <a:pt x="875" y="1714"/>
                    <a:pt x="900" y="1477"/>
                  </a:cubicBezTo>
                  <a:cubicBezTo>
                    <a:pt x="913" y="1364"/>
                    <a:pt x="888" y="1252"/>
                    <a:pt x="875" y="1152"/>
                  </a:cubicBezTo>
                  <a:cubicBezTo>
                    <a:pt x="850" y="1027"/>
                    <a:pt x="838" y="902"/>
                    <a:pt x="776" y="789"/>
                  </a:cubicBezTo>
                  <a:cubicBezTo>
                    <a:pt x="776" y="777"/>
                    <a:pt x="751" y="752"/>
                    <a:pt x="751" y="740"/>
                  </a:cubicBezTo>
                  <a:cubicBezTo>
                    <a:pt x="751" y="740"/>
                    <a:pt x="751" y="727"/>
                    <a:pt x="751" y="727"/>
                  </a:cubicBezTo>
                  <a:cubicBezTo>
                    <a:pt x="788" y="690"/>
                    <a:pt x="813" y="640"/>
                    <a:pt x="813" y="590"/>
                  </a:cubicBezTo>
                  <a:cubicBezTo>
                    <a:pt x="838" y="490"/>
                    <a:pt x="800" y="390"/>
                    <a:pt x="726" y="315"/>
                  </a:cubicBezTo>
                  <a:cubicBezTo>
                    <a:pt x="663" y="240"/>
                    <a:pt x="563" y="190"/>
                    <a:pt x="463" y="152"/>
                  </a:cubicBezTo>
                  <a:cubicBezTo>
                    <a:pt x="388" y="127"/>
                    <a:pt x="301" y="102"/>
                    <a:pt x="238" y="40"/>
                  </a:cubicBezTo>
                  <a:cubicBezTo>
                    <a:pt x="211" y="13"/>
                    <a:pt x="177"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0" name="Google Shape;1880;p6"/>
            <p:cNvSpPr/>
            <p:nvPr/>
          </p:nvSpPr>
          <p:spPr>
            <a:xfrm>
              <a:off x="6297750" y="2258200"/>
              <a:ext cx="37225" cy="90125"/>
            </a:xfrm>
            <a:custGeom>
              <a:avLst/>
              <a:gdLst/>
              <a:ahLst/>
              <a:cxnLst/>
              <a:rect l="l" t="t" r="r" b="b"/>
              <a:pathLst>
                <a:path w="1489" h="3605" extrusionOk="0">
                  <a:moveTo>
                    <a:pt x="265" y="1"/>
                  </a:moveTo>
                  <a:cubicBezTo>
                    <a:pt x="95" y="1"/>
                    <a:pt x="1" y="250"/>
                    <a:pt x="176" y="316"/>
                  </a:cubicBezTo>
                  <a:cubicBezTo>
                    <a:pt x="339" y="378"/>
                    <a:pt x="514" y="453"/>
                    <a:pt x="639" y="578"/>
                  </a:cubicBezTo>
                  <a:cubicBezTo>
                    <a:pt x="676" y="616"/>
                    <a:pt x="751" y="691"/>
                    <a:pt x="751" y="753"/>
                  </a:cubicBezTo>
                  <a:cubicBezTo>
                    <a:pt x="751" y="803"/>
                    <a:pt x="689" y="841"/>
                    <a:pt x="664" y="891"/>
                  </a:cubicBezTo>
                  <a:cubicBezTo>
                    <a:pt x="564" y="1053"/>
                    <a:pt x="651" y="1241"/>
                    <a:pt x="689" y="1403"/>
                  </a:cubicBezTo>
                  <a:cubicBezTo>
                    <a:pt x="739" y="1578"/>
                    <a:pt x="776" y="1778"/>
                    <a:pt x="889" y="1928"/>
                  </a:cubicBezTo>
                  <a:cubicBezTo>
                    <a:pt x="939" y="1990"/>
                    <a:pt x="1001" y="2040"/>
                    <a:pt x="1076" y="2065"/>
                  </a:cubicBezTo>
                  <a:cubicBezTo>
                    <a:pt x="1164" y="2103"/>
                    <a:pt x="1226" y="2153"/>
                    <a:pt x="1214" y="2265"/>
                  </a:cubicBezTo>
                  <a:cubicBezTo>
                    <a:pt x="1214" y="2428"/>
                    <a:pt x="1151" y="2590"/>
                    <a:pt x="1076" y="2728"/>
                  </a:cubicBezTo>
                  <a:cubicBezTo>
                    <a:pt x="989" y="2878"/>
                    <a:pt x="851" y="2990"/>
                    <a:pt x="776" y="3140"/>
                  </a:cubicBezTo>
                  <a:cubicBezTo>
                    <a:pt x="714" y="3278"/>
                    <a:pt x="739" y="3465"/>
                    <a:pt x="864" y="3565"/>
                  </a:cubicBezTo>
                  <a:cubicBezTo>
                    <a:pt x="902" y="3593"/>
                    <a:pt x="943" y="3605"/>
                    <a:pt x="982" y="3605"/>
                  </a:cubicBezTo>
                  <a:cubicBezTo>
                    <a:pt x="1135" y="3605"/>
                    <a:pt x="1263" y="3424"/>
                    <a:pt x="1114" y="3315"/>
                  </a:cubicBezTo>
                  <a:cubicBezTo>
                    <a:pt x="1064" y="3278"/>
                    <a:pt x="1201" y="3165"/>
                    <a:pt x="1239" y="3128"/>
                  </a:cubicBezTo>
                  <a:cubicBezTo>
                    <a:pt x="1289" y="3065"/>
                    <a:pt x="1339" y="3003"/>
                    <a:pt x="1376" y="2928"/>
                  </a:cubicBezTo>
                  <a:cubicBezTo>
                    <a:pt x="1464" y="2778"/>
                    <a:pt x="1488" y="2603"/>
                    <a:pt x="1488" y="2440"/>
                  </a:cubicBezTo>
                  <a:cubicBezTo>
                    <a:pt x="1488" y="2290"/>
                    <a:pt x="1476" y="2103"/>
                    <a:pt x="1401" y="1978"/>
                  </a:cubicBezTo>
                  <a:cubicBezTo>
                    <a:pt x="1364" y="1903"/>
                    <a:pt x="1314" y="1865"/>
                    <a:pt x="1251" y="1815"/>
                  </a:cubicBezTo>
                  <a:cubicBezTo>
                    <a:pt x="1176" y="1753"/>
                    <a:pt x="1151" y="1665"/>
                    <a:pt x="1126" y="1578"/>
                  </a:cubicBezTo>
                  <a:cubicBezTo>
                    <a:pt x="1089" y="1478"/>
                    <a:pt x="1051" y="1378"/>
                    <a:pt x="1014" y="1266"/>
                  </a:cubicBezTo>
                  <a:cubicBezTo>
                    <a:pt x="1001" y="1216"/>
                    <a:pt x="926" y="1103"/>
                    <a:pt x="939" y="1041"/>
                  </a:cubicBezTo>
                  <a:cubicBezTo>
                    <a:pt x="951" y="991"/>
                    <a:pt x="1039" y="928"/>
                    <a:pt x="1051" y="866"/>
                  </a:cubicBezTo>
                  <a:cubicBezTo>
                    <a:pt x="1076" y="791"/>
                    <a:pt x="1076" y="728"/>
                    <a:pt x="1064" y="653"/>
                  </a:cubicBezTo>
                  <a:cubicBezTo>
                    <a:pt x="976" y="328"/>
                    <a:pt x="614" y="128"/>
                    <a:pt x="339" y="16"/>
                  </a:cubicBezTo>
                  <a:cubicBezTo>
                    <a:pt x="313" y="5"/>
                    <a:pt x="288" y="1"/>
                    <a:pt x="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1" name="Google Shape;1881;p6"/>
            <p:cNvSpPr/>
            <p:nvPr/>
          </p:nvSpPr>
          <p:spPr>
            <a:xfrm>
              <a:off x="6282975" y="2228225"/>
              <a:ext cx="26700" cy="87300"/>
            </a:xfrm>
            <a:custGeom>
              <a:avLst/>
              <a:gdLst/>
              <a:ahLst/>
              <a:cxnLst/>
              <a:rect l="l" t="t" r="r" b="b"/>
              <a:pathLst>
                <a:path w="1068" h="3492" extrusionOk="0">
                  <a:moveTo>
                    <a:pt x="232" y="1"/>
                  </a:moveTo>
                  <a:cubicBezTo>
                    <a:pt x="94" y="1"/>
                    <a:pt x="0" y="206"/>
                    <a:pt x="143" y="265"/>
                  </a:cubicBezTo>
                  <a:cubicBezTo>
                    <a:pt x="280" y="315"/>
                    <a:pt x="380" y="428"/>
                    <a:pt x="405" y="565"/>
                  </a:cubicBezTo>
                  <a:cubicBezTo>
                    <a:pt x="417" y="640"/>
                    <a:pt x="392" y="715"/>
                    <a:pt x="405" y="790"/>
                  </a:cubicBezTo>
                  <a:cubicBezTo>
                    <a:pt x="405" y="877"/>
                    <a:pt x="430" y="940"/>
                    <a:pt x="467" y="1015"/>
                  </a:cubicBezTo>
                  <a:cubicBezTo>
                    <a:pt x="605" y="1277"/>
                    <a:pt x="667" y="1540"/>
                    <a:pt x="492" y="1802"/>
                  </a:cubicBezTo>
                  <a:cubicBezTo>
                    <a:pt x="355" y="2002"/>
                    <a:pt x="192" y="2227"/>
                    <a:pt x="405" y="2440"/>
                  </a:cubicBezTo>
                  <a:cubicBezTo>
                    <a:pt x="517" y="2565"/>
                    <a:pt x="617" y="2640"/>
                    <a:pt x="630" y="2814"/>
                  </a:cubicBezTo>
                  <a:cubicBezTo>
                    <a:pt x="642" y="2977"/>
                    <a:pt x="617" y="3114"/>
                    <a:pt x="542" y="3252"/>
                  </a:cubicBezTo>
                  <a:cubicBezTo>
                    <a:pt x="465" y="3381"/>
                    <a:pt x="577" y="3492"/>
                    <a:pt x="691" y="3492"/>
                  </a:cubicBezTo>
                  <a:cubicBezTo>
                    <a:pt x="742" y="3492"/>
                    <a:pt x="795" y="3469"/>
                    <a:pt x="830" y="3414"/>
                  </a:cubicBezTo>
                  <a:cubicBezTo>
                    <a:pt x="1005" y="3127"/>
                    <a:pt x="1067" y="2739"/>
                    <a:pt x="842" y="2477"/>
                  </a:cubicBezTo>
                  <a:cubicBezTo>
                    <a:pt x="780" y="2402"/>
                    <a:pt x="717" y="2365"/>
                    <a:pt x="642" y="2327"/>
                  </a:cubicBezTo>
                  <a:cubicBezTo>
                    <a:pt x="530" y="2252"/>
                    <a:pt x="542" y="2202"/>
                    <a:pt x="617" y="2115"/>
                  </a:cubicBezTo>
                  <a:cubicBezTo>
                    <a:pt x="717" y="1990"/>
                    <a:pt x="830" y="1890"/>
                    <a:pt x="905" y="1727"/>
                  </a:cubicBezTo>
                  <a:cubicBezTo>
                    <a:pt x="967" y="1565"/>
                    <a:pt x="1005" y="1390"/>
                    <a:pt x="992" y="1227"/>
                  </a:cubicBezTo>
                  <a:cubicBezTo>
                    <a:pt x="980" y="1140"/>
                    <a:pt x="955" y="1052"/>
                    <a:pt x="917" y="977"/>
                  </a:cubicBezTo>
                  <a:cubicBezTo>
                    <a:pt x="880" y="902"/>
                    <a:pt x="817" y="828"/>
                    <a:pt x="805" y="753"/>
                  </a:cubicBezTo>
                  <a:cubicBezTo>
                    <a:pt x="792" y="665"/>
                    <a:pt x="805" y="578"/>
                    <a:pt x="792" y="503"/>
                  </a:cubicBezTo>
                  <a:cubicBezTo>
                    <a:pt x="767" y="415"/>
                    <a:pt x="742" y="328"/>
                    <a:pt x="692" y="265"/>
                  </a:cubicBezTo>
                  <a:cubicBezTo>
                    <a:pt x="580" y="115"/>
                    <a:pt x="430" y="28"/>
                    <a:pt x="255" y="3"/>
                  </a:cubicBezTo>
                  <a:cubicBezTo>
                    <a:pt x="247" y="1"/>
                    <a:pt x="239" y="1"/>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2" name="Google Shape;1882;p6"/>
            <p:cNvSpPr/>
            <p:nvPr/>
          </p:nvSpPr>
          <p:spPr>
            <a:xfrm>
              <a:off x="6262150" y="2166550"/>
              <a:ext cx="50950" cy="62825"/>
            </a:xfrm>
            <a:custGeom>
              <a:avLst/>
              <a:gdLst/>
              <a:ahLst/>
              <a:cxnLst/>
              <a:rect l="l" t="t" r="r" b="b"/>
              <a:pathLst>
                <a:path w="2038" h="2513" extrusionOk="0">
                  <a:moveTo>
                    <a:pt x="287" y="0"/>
                  </a:moveTo>
                  <a:cubicBezTo>
                    <a:pt x="246" y="0"/>
                    <a:pt x="204" y="7"/>
                    <a:pt x="163" y="20"/>
                  </a:cubicBezTo>
                  <a:cubicBezTo>
                    <a:pt x="38" y="70"/>
                    <a:pt x="1" y="258"/>
                    <a:pt x="126" y="320"/>
                  </a:cubicBezTo>
                  <a:cubicBezTo>
                    <a:pt x="226" y="370"/>
                    <a:pt x="326" y="408"/>
                    <a:pt x="376" y="508"/>
                  </a:cubicBezTo>
                  <a:cubicBezTo>
                    <a:pt x="413" y="620"/>
                    <a:pt x="363" y="758"/>
                    <a:pt x="401" y="870"/>
                  </a:cubicBezTo>
                  <a:cubicBezTo>
                    <a:pt x="426" y="1020"/>
                    <a:pt x="538" y="1095"/>
                    <a:pt x="676" y="1145"/>
                  </a:cubicBezTo>
                  <a:cubicBezTo>
                    <a:pt x="826" y="1208"/>
                    <a:pt x="901" y="1308"/>
                    <a:pt x="988" y="1433"/>
                  </a:cubicBezTo>
                  <a:cubicBezTo>
                    <a:pt x="1063" y="1570"/>
                    <a:pt x="1150" y="1695"/>
                    <a:pt x="1125" y="1857"/>
                  </a:cubicBezTo>
                  <a:cubicBezTo>
                    <a:pt x="1100" y="1970"/>
                    <a:pt x="1063" y="2070"/>
                    <a:pt x="1100" y="2195"/>
                  </a:cubicBezTo>
                  <a:cubicBezTo>
                    <a:pt x="1187" y="2434"/>
                    <a:pt x="1482" y="2512"/>
                    <a:pt x="1730" y="2512"/>
                  </a:cubicBezTo>
                  <a:cubicBezTo>
                    <a:pt x="1767" y="2512"/>
                    <a:pt x="1803" y="2510"/>
                    <a:pt x="1838" y="2507"/>
                  </a:cubicBezTo>
                  <a:cubicBezTo>
                    <a:pt x="2038" y="2495"/>
                    <a:pt x="2025" y="2207"/>
                    <a:pt x="1825" y="2195"/>
                  </a:cubicBezTo>
                  <a:cubicBezTo>
                    <a:pt x="1750" y="2195"/>
                    <a:pt x="1675" y="2182"/>
                    <a:pt x="1613" y="2170"/>
                  </a:cubicBezTo>
                  <a:cubicBezTo>
                    <a:pt x="1550" y="2157"/>
                    <a:pt x="1450" y="2157"/>
                    <a:pt x="1400" y="2120"/>
                  </a:cubicBezTo>
                  <a:cubicBezTo>
                    <a:pt x="1288" y="2057"/>
                    <a:pt x="1388" y="1857"/>
                    <a:pt x="1388" y="1770"/>
                  </a:cubicBezTo>
                  <a:cubicBezTo>
                    <a:pt x="1388" y="1632"/>
                    <a:pt x="1338" y="1507"/>
                    <a:pt x="1275" y="1383"/>
                  </a:cubicBezTo>
                  <a:cubicBezTo>
                    <a:pt x="1213" y="1258"/>
                    <a:pt x="1138" y="1133"/>
                    <a:pt x="1038" y="1020"/>
                  </a:cubicBezTo>
                  <a:cubicBezTo>
                    <a:pt x="1001" y="970"/>
                    <a:pt x="951" y="933"/>
                    <a:pt x="901" y="895"/>
                  </a:cubicBezTo>
                  <a:cubicBezTo>
                    <a:pt x="851" y="858"/>
                    <a:pt x="813" y="858"/>
                    <a:pt x="801" y="808"/>
                  </a:cubicBezTo>
                  <a:cubicBezTo>
                    <a:pt x="763" y="670"/>
                    <a:pt x="826" y="533"/>
                    <a:pt x="788" y="395"/>
                  </a:cubicBezTo>
                  <a:cubicBezTo>
                    <a:pt x="725" y="184"/>
                    <a:pt x="510" y="0"/>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3" name="Google Shape;1883;p6"/>
            <p:cNvSpPr/>
            <p:nvPr/>
          </p:nvSpPr>
          <p:spPr>
            <a:xfrm>
              <a:off x="6315075" y="2268800"/>
              <a:ext cx="62400" cy="63975"/>
            </a:xfrm>
            <a:custGeom>
              <a:avLst/>
              <a:gdLst/>
              <a:ahLst/>
              <a:cxnLst/>
              <a:rect l="l" t="t" r="r" b="b"/>
              <a:pathLst>
                <a:path w="2496" h="2559" extrusionOk="0">
                  <a:moveTo>
                    <a:pt x="488" y="1"/>
                  </a:moveTo>
                  <a:cubicBezTo>
                    <a:pt x="365" y="1"/>
                    <a:pt x="242" y="41"/>
                    <a:pt x="133" y="129"/>
                  </a:cubicBezTo>
                  <a:cubicBezTo>
                    <a:pt x="1" y="241"/>
                    <a:pt x="126" y="453"/>
                    <a:pt x="271" y="453"/>
                  </a:cubicBezTo>
                  <a:cubicBezTo>
                    <a:pt x="304" y="453"/>
                    <a:pt x="338" y="442"/>
                    <a:pt x="371" y="417"/>
                  </a:cubicBezTo>
                  <a:cubicBezTo>
                    <a:pt x="406" y="389"/>
                    <a:pt x="442" y="378"/>
                    <a:pt x="477" y="378"/>
                  </a:cubicBezTo>
                  <a:cubicBezTo>
                    <a:pt x="651" y="378"/>
                    <a:pt x="812" y="665"/>
                    <a:pt x="895" y="779"/>
                  </a:cubicBezTo>
                  <a:cubicBezTo>
                    <a:pt x="970" y="879"/>
                    <a:pt x="1045" y="942"/>
                    <a:pt x="1170" y="967"/>
                  </a:cubicBezTo>
                  <a:cubicBezTo>
                    <a:pt x="1295" y="979"/>
                    <a:pt x="1395" y="992"/>
                    <a:pt x="1508" y="1067"/>
                  </a:cubicBezTo>
                  <a:cubicBezTo>
                    <a:pt x="1745" y="1266"/>
                    <a:pt x="1658" y="1591"/>
                    <a:pt x="1783" y="1841"/>
                  </a:cubicBezTo>
                  <a:cubicBezTo>
                    <a:pt x="1845" y="1966"/>
                    <a:pt x="1933" y="2066"/>
                    <a:pt x="2033" y="2166"/>
                  </a:cubicBezTo>
                  <a:cubicBezTo>
                    <a:pt x="2145" y="2266"/>
                    <a:pt x="2208" y="2391"/>
                    <a:pt x="2308" y="2516"/>
                  </a:cubicBezTo>
                  <a:cubicBezTo>
                    <a:pt x="2327" y="2545"/>
                    <a:pt x="2359" y="2559"/>
                    <a:pt x="2391" y="2559"/>
                  </a:cubicBezTo>
                  <a:cubicBezTo>
                    <a:pt x="2443" y="2559"/>
                    <a:pt x="2495" y="2523"/>
                    <a:pt x="2495" y="2454"/>
                  </a:cubicBezTo>
                  <a:cubicBezTo>
                    <a:pt x="2483" y="2291"/>
                    <a:pt x="2370" y="2154"/>
                    <a:pt x="2295" y="2004"/>
                  </a:cubicBezTo>
                  <a:cubicBezTo>
                    <a:pt x="2220" y="1841"/>
                    <a:pt x="2195" y="1666"/>
                    <a:pt x="2120" y="1504"/>
                  </a:cubicBezTo>
                  <a:cubicBezTo>
                    <a:pt x="1995" y="1216"/>
                    <a:pt x="1883" y="892"/>
                    <a:pt x="1570" y="742"/>
                  </a:cubicBezTo>
                  <a:cubicBezTo>
                    <a:pt x="1508" y="717"/>
                    <a:pt x="1445" y="692"/>
                    <a:pt x="1370" y="679"/>
                  </a:cubicBezTo>
                  <a:cubicBezTo>
                    <a:pt x="1339" y="679"/>
                    <a:pt x="1302" y="682"/>
                    <a:pt x="1267" y="682"/>
                  </a:cubicBezTo>
                  <a:cubicBezTo>
                    <a:pt x="1233" y="682"/>
                    <a:pt x="1202" y="679"/>
                    <a:pt x="1183" y="667"/>
                  </a:cubicBezTo>
                  <a:cubicBezTo>
                    <a:pt x="1133" y="629"/>
                    <a:pt x="1095" y="492"/>
                    <a:pt x="1070" y="429"/>
                  </a:cubicBezTo>
                  <a:cubicBezTo>
                    <a:pt x="1045" y="367"/>
                    <a:pt x="1008" y="292"/>
                    <a:pt x="958" y="229"/>
                  </a:cubicBezTo>
                  <a:cubicBezTo>
                    <a:pt x="833" y="83"/>
                    <a:pt x="662"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4" name="Google Shape;1884;p6"/>
            <p:cNvSpPr/>
            <p:nvPr/>
          </p:nvSpPr>
          <p:spPr>
            <a:xfrm>
              <a:off x="6331200" y="2325375"/>
              <a:ext cx="24400" cy="62025"/>
            </a:xfrm>
            <a:custGeom>
              <a:avLst/>
              <a:gdLst/>
              <a:ahLst/>
              <a:cxnLst/>
              <a:rect l="l" t="t" r="r" b="b"/>
              <a:pathLst>
                <a:path w="976" h="2481" extrusionOk="0">
                  <a:moveTo>
                    <a:pt x="196" y="1"/>
                  </a:moveTo>
                  <a:cubicBezTo>
                    <a:pt x="181" y="1"/>
                    <a:pt x="166" y="2"/>
                    <a:pt x="150" y="3"/>
                  </a:cubicBezTo>
                  <a:cubicBezTo>
                    <a:pt x="38" y="16"/>
                    <a:pt x="1" y="153"/>
                    <a:pt x="101" y="203"/>
                  </a:cubicBezTo>
                  <a:cubicBezTo>
                    <a:pt x="238" y="291"/>
                    <a:pt x="363" y="441"/>
                    <a:pt x="350" y="628"/>
                  </a:cubicBezTo>
                  <a:cubicBezTo>
                    <a:pt x="350" y="678"/>
                    <a:pt x="325" y="740"/>
                    <a:pt x="338" y="803"/>
                  </a:cubicBezTo>
                  <a:cubicBezTo>
                    <a:pt x="350" y="865"/>
                    <a:pt x="388" y="940"/>
                    <a:pt x="438" y="978"/>
                  </a:cubicBezTo>
                  <a:cubicBezTo>
                    <a:pt x="525" y="1065"/>
                    <a:pt x="638" y="1090"/>
                    <a:pt x="625" y="1240"/>
                  </a:cubicBezTo>
                  <a:cubicBezTo>
                    <a:pt x="613" y="1428"/>
                    <a:pt x="438" y="1565"/>
                    <a:pt x="363" y="1715"/>
                  </a:cubicBezTo>
                  <a:cubicBezTo>
                    <a:pt x="238" y="1978"/>
                    <a:pt x="350" y="2203"/>
                    <a:pt x="513" y="2403"/>
                  </a:cubicBezTo>
                  <a:cubicBezTo>
                    <a:pt x="554" y="2458"/>
                    <a:pt x="606" y="2480"/>
                    <a:pt x="656" y="2480"/>
                  </a:cubicBezTo>
                  <a:cubicBezTo>
                    <a:pt x="786" y="2480"/>
                    <a:pt x="902" y="2322"/>
                    <a:pt x="775" y="2178"/>
                  </a:cubicBezTo>
                  <a:cubicBezTo>
                    <a:pt x="713" y="2103"/>
                    <a:pt x="613" y="1990"/>
                    <a:pt x="613" y="1878"/>
                  </a:cubicBezTo>
                  <a:cubicBezTo>
                    <a:pt x="613" y="1778"/>
                    <a:pt x="688" y="1690"/>
                    <a:pt x="738" y="1615"/>
                  </a:cubicBezTo>
                  <a:cubicBezTo>
                    <a:pt x="875" y="1428"/>
                    <a:pt x="975" y="1228"/>
                    <a:pt x="875" y="990"/>
                  </a:cubicBezTo>
                  <a:cubicBezTo>
                    <a:pt x="850" y="928"/>
                    <a:pt x="825" y="878"/>
                    <a:pt x="775" y="828"/>
                  </a:cubicBezTo>
                  <a:cubicBezTo>
                    <a:pt x="763" y="815"/>
                    <a:pt x="725" y="790"/>
                    <a:pt x="713" y="765"/>
                  </a:cubicBezTo>
                  <a:cubicBezTo>
                    <a:pt x="713" y="765"/>
                    <a:pt x="725" y="740"/>
                    <a:pt x="725" y="728"/>
                  </a:cubicBezTo>
                  <a:cubicBezTo>
                    <a:pt x="750" y="603"/>
                    <a:pt x="738" y="478"/>
                    <a:pt x="688" y="366"/>
                  </a:cubicBezTo>
                  <a:cubicBezTo>
                    <a:pt x="606" y="167"/>
                    <a:pt x="415" y="1"/>
                    <a:pt x="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5" name="Google Shape;1885;p6"/>
            <p:cNvSpPr/>
            <p:nvPr/>
          </p:nvSpPr>
          <p:spPr>
            <a:xfrm>
              <a:off x="6294325" y="2329200"/>
              <a:ext cx="12850" cy="20975"/>
            </a:xfrm>
            <a:custGeom>
              <a:avLst/>
              <a:gdLst/>
              <a:ahLst/>
              <a:cxnLst/>
              <a:rect l="l" t="t" r="r" b="b"/>
              <a:pathLst>
                <a:path w="514" h="839" extrusionOk="0">
                  <a:moveTo>
                    <a:pt x="176" y="0"/>
                  </a:moveTo>
                  <a:cubicBezTo>
                    <a:pt x="113" y="0"/>
                    <a:pt x="63" y="50"/>
                    <a:pt x="38" y="88"/>
                  </a:cubicBezTo>
                  <a:cubicBezTo>
                    <a:pt x="13" y="138"/>
                    <a:pt x="1" y="213"/>
                    <a:pt x="38" y="250"/>
                  </a:cubicBezTo>
                  <a:cubicBezTo>
                    <a:pt x="63" y="275"/>
                    <a:pt x="76" y="300"/>
                    <a:pt x="88" y="325"/>
                  </a:cubicBezTo>
                  <a:cubicBezTo>
                    <a:pt x="101" y="325"/>
                    <a:pt x="101" y="325"/>
                    <a:pt x="113" y="338"/>
                  </a:cubicBezTo>
                  <a:cubicBezTo>
                    <a:pt x="126" y="350"/>
                    <a:pt x="138" y="375"/>
                    <a:pt x="138" y="388"/>
                  </a:cubicBezTo>
                  <a:cubicBezTo>
                    <a:pt x="151" y="400"/>
                    <a:pt x="151" y="400"/>
                    <a:pt x="151" y="413"/>
                  </a:cubicBezTo>
                  <a:cubicBezTo>
                    <a:pt x="151" y="425"/>
                    <a:pt x="151" y="425"/>
                    <a:pt x="151" y="438"/>
                  </a:cubicBezTo>
                  <a:cubicBezTo>
                    <a:pt x="151" y="450"/>
                    <a:pt x="151" y="463"/>
                    <a:pt x="138" y="475"/>
                  </a:cubicBezTo>
                  <a:cubicBezTo>
                    <a:pt x="138" y="488"/>
                    <a:pt x="126" y="500"/>
                    <a:pt x="126" y="500"/>
                  </a:cubicBezTo>
                  <a:cubicBezTo>
                    <a:pt x="113" y="513"/>
                    <a:pt x="113" y="525"/>
                    <a:pt x="101" y="525"/>
                  </a:cubicBezTo>
                  <a:cubicBezTo>
                    <a:pt x="101" y="525"/>
                    <a:pt x="101" y="538"/>
                    <a:pt x="88" y="538"/>
                  </a:cubicBezTo>
                  <a:cubicBezTo>
                    <a:pt x="26" y="575"/>
                    <a:pt x="1" y="662"/>
                    <a:pt x="38" y="737"/>
                  </a:cubicBezTo>
                  <a:cubicBezTo>
                    <a:pt x="51" y="775"/>
                    <a:pt x="63" y="800"/>
                    <a:pt x="101" y="812"/>
                  </a:cubicBezTo>
                  <a:cubicBezTo>
                    <a:pt x="124" y="828"/>
                    <a:pt x="152" y="839"/>
                    <a:pt x="179" y="839"/>
                  </a:cubicBezTo>
                  <a:cubicBezTo>
                    <a:pt x="195" y="839"/>
                    <a:pt x="212" y="834"/>
                    <a:pt x="226" y="825"/>
                  </a:cubicBezTo>
                  <a:cubicBezTo>
                    <a:pt x="263" y="812"/>
                    <a:pt x="301" y="800"/>
                    <a:pt x="326" y="775"/>
                  </a:cubicBezTo>
                  <a:cubicBezTo>
                    <a:pt x="376" y="737"/>
                    <a:pt x="401" y="700"/>
                    <a:pt x="438" y="650"/>
                  </a:cubicBezTo>
                  <a:cubicBezTo>
                    <a:pt x="488" y="587"/>
                    <a:pt x="513" y="500"/>
                    <a:pt x="513" y="413"/>
                  </a:cubicBezTo>
                  <a:cubicBezTo>
                    <a:pt x="513" y="375"/>
                    <a:pt x="513" y="325"/>
                    <a:pt x="501" y="288"/>
                  </a:cubicBezTo>
                  <a:cubicBezTo>
                    <a:pt x="488" y="250"/>
                    <a:pt x="463" y="200"/>
                    <a:pt x="438" y="175"/>
                  </a:cubicBezTo>
                  <a:cubicBezTo>
                    <a:pt x="426" y="138"/>
                    <a:pt x="388" y="100"/>
                    <a:pt x="363" y="75"/>
                  </a:cubicBezTo>
                  <a:cubicBezTo>
                    <a:pt x="338" y="63"/>
                    <a:pt x="313" y="38"/>
                    <a:pt x="288" y="25"/>
                  </a:cubicBezTo>
                  <a:cubicBezTo>
                    <a:pt x="251" y="13"/>
                    <a:pt x="213" y="13"/>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6" name="Google Shape;1886;p6"/>
            <p:cNvSpPr/>
            <p:nvPr/>
          </p:nvSpPr>
          <p:spPr>
            <a:xfrm>
              <a:off x="6342450" y="2326175"/>
              <a:ext cx="57825" cy="29125"/>
            </a:xfrm>
            <a:custGeom>
              <a:avLst/>
              <a:gdLst/>
              <a:ahLst/>
              <a:cxnLst/>
              <a:rect l="l" t="t" r="r" b="b"/>
              <a:pathLst>
                <a:path w="2313" h="1165" extrusionOk="0">
                  <a:moveTo>
                    <a:pt x="1582" y="0"/>
                  </a:moveTo>
                  <a:cubicBezTo>
                    <a:pt x="1523" y="0"/>
                    <a:pt x="1465" y="27"/>
                    <a:pt x="1438" y="96"/>
                  </a:cubicBezTo>
                  <a:cubicBezTo>
                    <a:pt x="1425" y="121"/>
                    <a:pt x="1400" y="221"/>
                    <a:pt x="1363" y="246"/>
                  </a:cubicBezTo>
                  <a:cubicBezTo>
                    <a:pt x="1363" y="234"/>
                    <a:pt x="1363" y="234"/>
                    <a:pt x="1363" y="234"/>
                  </a:cubicBezTo>
                  <a:cubicBezTo>
                    <a:pt x="1338" y="234"/>
                    <a:pt x="1300" y="184"/>
                    <a:pt x="1275" y="159"/>
                  </a:cubicBezTo>
                  <a:cubicBezTo>
                    <a:pt x="1138" y="59"/>
                    <a:pt x="963" y="46"/>
                    <a:pt x="800" y="34"/>
                  </a:cubicBezTo>
                  <a:cubicBezTo>
                    <a:pt x="779" y="32"/>
                    <a:pt x="758" y="31"/>
                    <a:pt x="737" y="31"/>
                  </a:cubicBezTo>
                  <a:cubicBezTo>
                    <a:pt x="586" y="31"/>
                    <a:pt x="446" y="72"/>
                    <a:pt x="325" y="171"/>
                  </a:cubicBezTo>
                  <a:cubicBezTo>
                    <a:pt x="188" y="271"/>
                    <a:pt x="100" y="434"/>
                    <a:pt x="38" y="596"/>
                  </a:cubicBezTo>
                  <a:cubicBezTo>
                    <a:pt x="0" y="683"/>
                    <a:pt x="13" y="783"/>
                    <a:pt x="100" y="833"/>
                  </a:cubicBezTo>
                  <a:cubicBezTo>
                    <a:pt x="127" y="849"/>
                    <a:pt x="156" y="856"/>
                    <a:pt x="185" y="856"/>
                  </a:cubicBezTo>
                  <a:cubicBezTo>
                    <a:pt x="251" y="856"/>
                    <a:pt x="316" y="819"/>
                    <a:pt x="350" y="758"/>
                  </a:cubicBezTo>
                  <a:cubicBezTo>
                    <a:pt x="413" y="646"/>
                    <a:pt x="475" y="509"/>
                    <a:pt x="600" y="446"/>
                  </a:cubicBezTo>
                  <a:cubicBezTo>
                    <a:pt x="670" y="411"/>
                    <a:pt x="751" y="404"/>
                    <a:pt x="830" y="404"/>
                  </a:cubicBezTo>
                  <a:cubicBezTo>
                    <a:pt x="894" y="404"/>
                    <a:pt x="957" y="409"/>
                    <a:pt x="1013" y="409"/>
                  </a:cubicBezTo>
                  <a:cubicBezTo>
                    <a:pt x="1075" y="421"/>
                    <a:pt x="1100" y="434"/>
                    <a:pt x="1138" y="471"/>
                  </a:cubicBezTo>
                  <a:cubicBezTo>
                    <a:pt x="1200" y="534"/>
                    <a:pt x="1288" y="571"/>
                    <a:pt x="1375" y="571"/>
                  </a:cubicBezTo>
                  <a:cubicBezTo>
                    <a:pt x="1475" y="559"/>
                    <a:pt x="1550" y="521"/>
                    <a:pt x="1612" y="459"/>
                  </a:cubicBezTo>
                  <a:cubicBezTo>
                    <a:pt x="1687" y="534"/>
                    <a:pt x="1762" y="621"/>
                    <a:pt x="1812" y="721"/>
                  </a:cubicBezTo>
                  <a:cubicBezTo>
                    <a:pt x="1823" y="731"/>
                    <a:pt x="1851" y="777"/>
                    <a:pt x="1852" y="777"/>
                  </a:cubicBezTo>
                  <a:cubicBezTo>
                    <a:pt x="1853" y="777"/>
                    <a:pt x="1852" y="775"/>
                    <a:pt x="1850" y="771"/>
                  </a:cubicBezTo>
                  <a:lnTo>
                    <a:pt x="1850" y="771"/>
                  </a:lnTo>
                  <a:cubicBezTo>
                    <a:pt x="1863" y="796"/>
                    <a:pt x="1875" y="834"/>
                    <a:pt x="1887" y="858"/>
                  </a:cubicBezTo>
                  <a:cubicBezTo>
                    <a:pt x="1887" y="871"/>
                    <a:pt x="1887" y="871"/>
                    <a:pt x="1887" y="883"/>
                  </a:cubicBezTo>
                  <a:cubicBezTo>
                    <a:pt x="1887" y="896"/>
                    <a:pt x="1887" y="908"/>
                    <a:pt x="1887" y="921"/>
                  </a:cubicBezTo>
                  <a:cubicBezTo>
                    <a:pt x="1887" y="921"/>
                    <a:pt x="1887" y="933"/>
                    <a:pt x="1887" y="933"/>
                  </a:cubicBezTo>
                  <a:cubicBezTo>
                    <a:pt x="1887" y="946"/>
                    <a:pt x="1887" y="946"/>
                    <a:pt x="1887" y="946"/>
                  </a:cubicBezTo>
                  <a:cubicBezTo>
                    <a:pt x="1832" y="1046"/>
                    <a:pt x="1914" y="1165"/>
                    <a:pt x="2020" y="1165"/>
                  </a:cubicBezTo>
                  <a:cubicBezTo>
                    <a:pt x="2034" y="1165"/>
                    <a:pt x="2048" y="1163"/>
                    <a:pt x="2062" y="1158"/>
                  </a:cubicBezTo>
                  <a:cubicBezTo>
                    <a:pt x="2312" y="1071"/>
                    <a:pt x="2312" y="783"/>
                    <a:pt x="2200" y="584"/>
                  </a:cubicBezTo>
                  <a:cubicBezTo>
                    <a:pt x="2087" y="371"/>
                    <a:pt x="1900" y="196"/>
                    <a:pt x="1712" y="46"/>
                  </a:cubicBezTo>
                  <a:cubicBezTo>
                    <a:pt x="1679" y="18"/>
                    <a:pt x="1630" y="0"/>
                    <a:pt x="15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7" name="Google Shape;1887;p6"/>
            <p:cNvSpPr/>
            <p:nvPr/>
          </p:nvSpPr>
          <p:spPr>
            <a:xfrm>
              <a:off x="6374950" y="2281475"/>
              <a:ext cx="25000" cy="52500"/>
            </a:xfrm>
            <a:custGeom>
              <a:avLst/>
              <a:gdLst/>
              <a:ahLst/>
              <a:cxnLst/>
              <a:rect l="l" t="t" r="r" b="b"/>
              <a:pathLst>
                <a:path w="1000" h="2100" extrusionOk="0">
                  <a:moveTo>
                    <a:pt x="769" y="0"/>
                  </a:moveTo>
                  <a:cubicBezTo>
                    <a:pt x="722" y="0"/>
                    <a:pt x="675" y="16"/>
                    <a:pt x="650" y="47"/>
                  </a:cubicBezTo>
                  <a:cubicBezTo>
                    <a:pt x="587" y="135"/>
                    <a:pt x="537" y="235"/>
                    <a:pt x="525" y="335"/>
                  </a:cubicBezTo>
                  <a:cubicBezTo>
                    <a:pt x="512" y="397"/>
                    <a:pt x="500" y="435"/>
                    <a:pt x="450" y="472"/>
                  </a:cubicBezTo>
                  <a:cubicBezTo>
                    <a:pt x="387" y="510"/>
                    <a:pt x="288" y="535"/>
                    <a:pt x="213" y="572"/>
                  </a:cubicBezTo>
                  <a:cubicBezTo>
                    <a:pt x="125" y="609"/>
                    <a:pt x="50" y="697"/>
                    <a:pt x="25" y="797"/>
                  </a:cubicBezTo>
                  <a:cubicBezTo>
                    <a:pt x="0" y="897"/>
                    <a:pt x="38" y="1009"/>
                    <a:pt x="63" y="1109"/>
                  </a:cubicBezTo>
                  <a:cubicBezTo>
                    <a:pt x="88" y="1209"/>
                    <a:pt x="113" y="1322"/>
                    <a:pt x="125" y="1422"/>
                  </a:cubicBezTo>
                  <a:cubicBezTo>
                    <a:pt x="138" y="1447"/>
                    <a:pt x="138" y="1472"/>
                    <a:pt x="150" y="1497"/>
                  </a:cubicBezTo>
                  <a:cubicBezTo>
                    <a:pt x="150" y="1497"/>
                    <a:pt x="150" y="1522"/>
                    <a:pt x="150" y="1534"/>
                  </a:cubicBezTo>
                  <a:cubicBezTo>
                    <a:pt x="163" y="1572"/>
                    <a:pt x="163" y="1597"/>
                    <a:pt x="163" y="1634"/>
                  </a:cubicBezTo>
                  <a:cubicBezTo>
                    <a:pt x="163" y="1659"/>
                    <a:pt x="163" y="1684"/>
                    <a:pt x="163" y="1697"/>
                  </a:cubicBezTo>
                  <a:cubicBezTo>
                    <a:pt x="163" y="1709"/>
                    <a:pt x="163" y="1722"/>
                    <a:pt x="163" y="1734"/>
                  </a:cubicBezTo>
                  <a:cubicBezTo>
                    <a:pt x="163" y="1734"/>
                    <a:pt x="163" y="1747"/>
                    <a:pt x="163" y="1759"/>
                  </a:cubicBezTo>
                  <a:cubicBezTo>
                    <a:pt x="150" y="1772"/>
                    <a:pt x="138" y="1797"/>
                    <a:pt x="125" y="1809"/>
                  </a:cubicBezTo>
                  <a:cubicBezTo>
                    <a:pt x="75" y="1897"/>
                    <a:pt x="125" y="2034"/>
                    <a:pt x="200" y="2072"/>
                  </a:cubicBezTo>
                  <a:cubicBezTo>
                    <a:pt x="231" y="2091"/>
                    <a:pt x="263" y="2100"/>
                    <a:pt x="295" y="2100"/>
                  </a:cubicBezTo>
                  <a:cubicBezTo>
                    <a:pt x="365" y="2100"/>
                    <a:pt x="432" y="2057"/>
                    <a:pt x="475" y="1997"/>
                  </a:cubicBezTo>
                  <a:cubicBezTo>
                    <a:pt x="587" y="1822"/>
                    <a:pt x="575" y="1597"/>
                    <a:pt x="525" y="1409"/>
                  </a:cubicBezTo>
                  <a:cubicBezTo>
                    <a:pt x="487" y="1309"/>
                    <a:pt x="450" y="1222"/>
                    <a:pt x="425" y="1122"/>
                  </a:cubicBezTo>
                  <a:cubicBezTo>
                    <a:pt x="400" y="1072"/>
                    <a:pt x="387" y="1009"/>
                    <a:pt x="362" y="959"/>
                  </a:cubicBezTo>
                  <a:cubicBezTo>
                    <a:pt x="362" y="934"/>
                    <a:pt x="350" y="909"/>
                    <a:pt x="350" y="884"/>
                  </a:cubicBezTo>
                  <a:lnTo>
                    <a:pt x="350" y="872"/>
                  </a:lnTo>
                  <a:cubicBezTo>
                    <a:pt x="337" y="872"/>
                    <a:pt x="337" y="872"/>
                    <a:pt x="350" y="859"/>
                  </a:cubicBezTo>
                  <a:cubicBezTo>
                    <a:pt x="362" y="859"/>
                    <a:pt x="375" y="847"/>
                    <a:pt x="387" y="847"/>
                  </a:cubicBezTo>
                  <a:cubicBezTo>
                    <a:pt x="400" y="834"/>
                    <a:pt x="450" y="822"/>
                    <a:pt x="487" y="809"/>
                  </a:cubicBezTo>
                  <a:cubicBezTo>
                    <a:pt x="575" y="772"/>
                    <a:pt x="662" y="734"/>
                    <a:pt x="725" y="672"/>
                  </a:cubicBezTo>
                  <a:cubicBezTo>
                    <a:pt x="825" y="609"/>
                    <a:pt x="925" y="510"/>
                    <a:pt x="962" y="397"/>
                  </a:cubicBezTo>
                  <a:cubicBezTo>
                    <a:pt x="1000" y="285"/>
                    <a:pt x="975" y="135"/>
                    <a:pt x="887" y="47"/>
                  </a:cubicBezTo>
                  <a:cubicBezTo>
                    <a:pt x="862" y="16"/>
                    <a:pt x="815" y="0"/>
                    <a:pt x="7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8" name="Google Shape;1888;p6"/>
            <p:cNvSpPr/>
            <p:nvPr/>
          </p:nvSpPr>
          <p:spPr>
            <a:xfrm>
              <a:off x="6314950" y="2228050"/>
              <a:ext cx="64075" cy="63125"/>
            </a:xfrm>
            <a:custGeom>
              <a:avLst/>
              <a:gdLst/>
              <a:ahLst/>
              <a:cxnLst/>
              <a:rect l="l" t="t" r="r" b="b"/>
              <a:pathLst>
                <a:path w="2563" h="2525" extrusionOk="0">
                  <a:moveTo>
                    <a:pt x="303" y="0"/>
                  </a:moveTo>
                  <a:cubicBezTo>
                    <a:pt x="203" y="0"/>
                    <a:pt x="110" y="37"/>
                    <a:pt x="51" y="135"/>
                  </a:cubicBezTo>
                  <a:cubicBezTo>
                    <a:pt x="1" y="235"/>
                    <a:pt x="88" y="322"/>
                    <a:pt x="176" y="335"/>
                  </a:cubicBezTo>
                  <a:cubicBezTo>
                    <a:pt x="206" y="335"/>
                    <a:pt x="234" y="333"/>
                    <a:pt x="261" y="333"/>
                  </a:cubicBezTo>
                  <a:cubicBezTo>
                    <a:pt x="303" y="333"/>
                    <a:pt x="343" y="337"/>
                    <a:pt x="388" y="360"/>
                  </a:cubicBezTo>
                  <a:cubicBezTo>
                    <a:pt x="463" y="385"/>
                    <a:pt x="526" y="435"/>
                    <a:pt x="588" y="472"/>
                  </a:cubicBezTo>
                  <a:cubicBezTo>
                    <a:pt x="706" y="531"/>
                    <a:pt x="808" y="551"/>
                    <a:pt x="919" y="551"/>
                  </a:cubicBezTo>
                  <a:cubicBezTo>
                    <a:pt x="950" y="551"/>
                    <a:pt x="981" y="550"/>
                    <a:pt x="1013" y="547"/>
                  </a:cubicBezTo>
                  <a:cubicBezTo>
                    <a:pt x="1102" y="533"/>
                    <a:pt x="1180" y="523"/>
                    <a:pt x="1259" y="523"/>
                  </a:cubicBezTo>
                  <a:cubicBezTo>
                    <a:pt x="1324" y="523"/>
                    <a:pt x="1389" y="530"/>
                    <a:pt x="1463" y="547"/>
                  </a:cubicBezTo>
                  <a:cubicBezTo>
                    <a:pt x="1600" y="585"/>
                    <a:pt x="1725" y="647"/>
                    <a:pt x="1813" y="760"/>
                  </a:cubicBezTo>
                  <a:cubicBezTo>
                    <a:pt x="1913" y="884"/>
                    <a:pt x="1950" y="1034"/>
                    <a:pt x="1900" y="1184"/>
                  </a:cubicBezTo>
                  <a:cubicBezTo>
                    <a:pt x="1863" y="1322"/>
                    <a:pt x="1800" y="1447"/>
                    <a:pt x="1800" y="1584"/>
                  </a:cubicBezTo>
                  <a:cubicBezTo>
                    <a:pt x="1813" y="1747"/>
                    <a:pt x="1913" y="1847"/>
                    <a:pt x="2050" y="1922"/>
                  </a:cubicBezTo>
                  <a:cubicBezTo>
                    <a:pt x="2113" y="1947"/>
                    <a:pt x="2163" y="1959"/>
                    <a:pt x="2138" y="2047"/>
                  </a:cubicBezTo>
                  <a:cubicBezTo>
                    <a:pt x="2125" y="2122"/>
                    <a:pt x="2063" y="2197"/>
                    <a:pt x="2013" y="2259"/>
                  </a:cubicBezTo>
                  <a:cubicBezTo>
                    <a:pt x="1928" y="2381"/>
                    <a:pt x="2062" y="2524"/>
                    <a:pt x="2187" y="2524"/>
                  </a:cubicBezTo>
                  <a:cubicBezTo>
                    <a:pt x="2229" y="2524"/>
                    <a:pt x="2269" y="2509"/>
                    <a:pt x="2300" y="2472"/>
                  </a:cubicBezTo>
                  <a:cubicBezTo>
                    <a:pt x="2438" y="2309"/>
                    <a:pt x="2563" y="2122"/>
                    <a:pt x="2513" y="1897"/>
                  </a:cubicBezTo>
                  <a:cubicBezTo>
                    <a:pt x="2488" y="1822"/>
                    <a:pt x="2450" y="1734"/>
                    <a:pt x="2375" y="1684"/>
                  </a:cubicBezTo>
                  <a:cubicBezTo>
                    <a:pt x="2338" y="1647"/>
                    <a:pt x="2288" y="1622"/>
                    <a:pt x="2238" y="1609"/>
                  </a:cubicBezTo>
                  <a:cubicBezTo>
                    <a:pt x="2213" y="1597"/>
                    <a:pt x="2138" y="1597"/>
                    <a:pt x="2125" y="1572"/>
                  </a:cubicBezTo>
                  <a:cubicBezTo>
                    <a:pt x="2100" y="1522"/>
                    <a:pt x="2175" y="1384"/>
                    <a:pt x="2188" y="1334"/>
                  </a:cubicBezTo>
                  <a:cubicBezTo>
                    <a:pt x="2213" y="1247"/>
                    <a:pt x="2238" y="1159"/>
                    <a:pt x="2250" y="1072"/>
                  </a:cubicBezTo>
                  <a:cubicBezTo>
                    <a:pt x="2263" y="872"/>
                    <a:pt x="2213" y="660"/>
                    <a:pt x="2100" y="497"/>
                  </a:cubicBezTo>
                  <a:cubicBezTo>
                    <a:pt x="1988" y="335"/>
                    <a:pt x="1825" y="222"/>
                    <a:pt x="1638" y="160"/>
                  </a:cubicBezTo>
                  <a:cubicBezTo>
                    <a:pt x="1576" y="151"/>
                    <a:pt x="1514" y="142"/>
                    <a:pt x="1452" y="142"/>
                  </a:cubicBezTo>
                  <a:cubicBezTo>
                    <a:pt x="1427" y="142"/>
                    <a:pt x="1401" y="144"/>
                    <a:pt x="1375" y="147"/>
                  </a:cubicBezTo>
                  <a:cubicBezTo>
                    <a:pt x="1263" y="160"/>
                    <a:pt x="1188" y="222"/>
                    <a:pt x="1088" y="247"/>
                  </a:cubicBezTo>
                  <a:cubicBezTo>
                    <a:pt x="1050" y="261"/>
                    <a:pt x="1014" y="266"/>
                    <a:pt x="980" y="266"/>
                  </a:cubicBezTo>
                  <a:cubicBezTo>
                    <a:pt x="825" y="266"/>
                    <a:pt x="709" y="144"/>
                    <a:pt x="576" y="72"/>
                  </a:cubicBezTo>
                  <a:cubicBezTo>
                    <a:pt x="492" y="30"/>
                    <a:pt x="394" y="0"/>
                    <a:pt x="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9" name="Google Shape;1889;p6"/>
            <p:cNvSpPr/>
            <p:nvPr/>
          </p:nvSpPr>
          <p:spPr>
            <a:xfrm>
              <a:off x="6163750" y="1960900"/>
              <a:ext cx="365850" cy="462400"/>
            </a:xfrm>
            <a:custGeom>
              <a:avLst/>
              <a:gdLst/>
              <a:ahLst/>
              <a:cxnLst/>
              <a:rect l="l" t="t" r="r" b="b"/>
              <a:pathLst>
                <a:path w="14634" h="18496" extrusionOk="0">
                  <a:moveTo>
                    <a:pt x="9022" y="393"/>
                  </a:moveTo>
                  <a:cubicBezTo>
                    <a:pt x="9646" y="393"/>
                    <a:pt x="10253" y="559"/>
                    <a:pt x="10772" y="948"/>
                  </a:cubicBezTo>
                  <a:cubicBezTo>
                    <a:pt x="10935" y="1073"/>
                    <a:pt x="11097" y="1211"/>
                    <a:pt x="11247" y="1348"/>
                  </a:cubicBezTo>
                  <a:cubicBezTo>
                    <a:pt x="11410" y="1498"/>
                    <a:pt x="11585" y="1673"/>
                    <a:pt x="11710" y="1861"/>
                  </a:cubicBezTo>
                  <a:cubicBezTo>
                    <a:pt x="11947" y="2223"/>
                    <a:pt x="12097" y="2673"/>
                    <a:pt x="12210" y="3098"/>
                  </a:cubicBezTo>
                  <a:cubicBezTo>
                    <a:pt x="12322" y="3548"/>
                    <a:pt x="12385" y="4010"/>
                    <a:pt x="12422" y="4472"/>
                  </a:cubicBezTo>
                  <a:cubicBezTo>
                    <a:pt x="12472" y="4922"/>
                    <a:pt x="12472" y="5360"/>
                    <a:pt x="12510" y="5810"/>
                  </a:cubicBezTo>
                  <a:cubicBezTo>
                    <a:pt x="12547" y="6222"/>
                    <a:pt x="12597" y="6634"/>
                    <a:pt x="12684" y="7047"/>
                  </a:cubicBezTo>
                  <a:cubicBezTo>
                    <a:pt x="12722" y="7247"/>
                    <a:pt x="12772" y="7447"/>
                    <a:pt x="12872" y="7634"/>
                  </a:cubicBezTo>
                  <a:cubicBezTo>
                    <a:pt x="12984" y="7834"/>
                    <a:pt x="13109" y="8034"/>
                    <a:pt x="13184" y="8259"/>
                  </a:cubicBezTo>
                  <a:cubicBezTo>
                    <a:pt x="13434" y="8934"/>
                    <a:pt x="13047" y="9671"/>
                    <a:pt x="13159" y="10371"/>
                  </a:cubicBezTo>
                  <a:cubicBezTo>
                    <a:pt x="13222" y="10733"/>
                    <a:pt x="13484" y="11033"/>
                    <a:pt x="13659" y="11346"/>
                  </a:cubicBezTo>
                  <a:cubicBezTo>
                    <a:pt x="13747" y="11496"/>
                    <a:pt x="13822" y="11670"/>
                    <a:pt x="13822" y="11845"/>
                  </a:cubicBezTo>
                  <a:cubicBezTo>
                    <a:pt x="13834" y="12058"/>
                    <a:pt x="13734" y="12258"/>
                    <a:pt x="13659" y="12445"/>
                  </a:cubicBezTo>
                  <a:cubicBezTo>
                    <a:pt x="13397" y="13145"/>
                    <a:pt x="13747" y="13807"/>
                    <a:pt x="13972" y="14457"/>
                  </a:cubicBezTo>
                  <a:cubicBezTo>
                    <a:pt x="14034" y="14620"/>
                    <a:pt x="14109" y="14807"/>
                    <a:pt x="14109" y="14995"/>
                  </a:cubicBezTo>
                  <a:cubicBezTo>
                    <a:pt x="14109" y="15207"/>
                    <a:pt x="13984" y="15419"/>
                    <a:pt x="13897" y="15607"/>
                  </a:cubicBezTo>
                  <a:cubicBezTo>
                    <a:pt x="13722" y="15994"/>
                    <a:pt x="13522" y="16382"/>
                    <a:pt x="13234" y="16694"/>
                  </a:cubicBezTo>
                  <a:cubicBezTo>
                    <a:pt x="13109" y="16832"/>
                    <a:pt x="12959" y="16957"/>
                    <a:pt x="12784" y="17044"/>
                  </a:cubicBezTo>
                  <a:cubicBezTo>
                    <a:pt x="12597" y="17144"/>
                    <a:pt x="12372" y="17169"/>
                    <a:pt x="12185" y="17269"/>
                  </a:cubicBezTo>
                  <a:cubicBezTo>
                    <a:pt x="11997" y="17356"/>
                    <a:pt x="11847" y="17506"/>
                    <a:pt x="11685" y="17606"/>
                  </a:cubicBezTo>
                  <a:cubicBezTo>
                    <a:pt x="11497" y="17744"/>
                    <a:pt x="11297" y="17856"/>
                    <a:pt x="11072" y="17919"/>
                  </a:cubicBezTo>
                  <a:cubicBezTo>
                    <a:pt x="10648" y="18044"/>
                    <a:pt x="10210" y="18119"/>
                    <a:pt x="9760" y="18131"/>
                  </a:cubicBezTo>
                  <a:cubicBezTo>
                    <a:pt x="9298" y="18144"/>
                    <a:pt x="8823" y="18156"/>
                    <a:pt x="8361" y="18156"/>
                  </a:cubicBezTo>
                  <a:cubicBezTo>
                    <a:pt x="7886" y="18156"/>
                    <a:pt x="7411" y="18144"/>
                    <a:pt x="6936" y="18106"/>
                  </a:cubicBezTo>
                  <a:cubicBezTo>
                    <a:pt x="6599" y="18094"/>
                    <a:pt x="6211" y="18094"/>
                    <a:pt x="5899" y="17956"/>
                  </a:cubicBezTo>
                  <a:cubicBezTo>
                    <a:pt x="5499" y="17806"/>
                    <a:pt x="5336" y="17419"/>
                    <a:pt x="5024" y="17157"/>
                  </a:cubicBezTo>
                  <a:cubicBezTo>
                    <a:pt x="4724" y="16894"/>
                    <a:pt x="4324" y="16782"/>
                    <a:pt x="3999" y="16569"/>
                  </a:cubicBezTo>
                  <a:cubicBezTo>
                    <a:pt x="3662" y="16344"/>
                    <a:pt x="3374" y="16032"/>
                    <a:pt x="3137" y="15707"/>
                  </a:cubicBezTo>
                  <a:cubicBezTo>
                    <a:pt x="2912" y="15382"/>
                    <a:pt x="2662" y="15070"/>
                    <a:pt x="2437" y="14745"/>
                  </a:cubicBezTo>
                  <a:cubicBezTo>
                    <a:pt x="2312" y="14595"/>
                    <a:pt x="2225" y="14420"/>
                    <a:pt x="2112" y="14257"/>
                  </a:cubicBezTo>
                  <a:cubicBezTo>
                    <a:pt x="2000" y="14082"/>
                    <a:pt x="1862" y="13932"/>
                    <a:pt x="1725" y="13782"/>
                  </a:cubicBezTo>
                  <a:cubicBezTo>
                    <a:pt x="1450" y="13457"/>
                    <a:pt x="1137" y="13145"/>
                    <a:pt x="913" y="12783"/>
                  </a:cubicBezTo>
                  <a:cubicBezTo>
                    <a:pt x="700" y="12458"/>
                    <a:pt x="550" y="12070"/>
                    <a:pt x="525" y="11683"/>
                  </a:cubicBezTo>
                  <a:cubicBezTo>
                    <a:pt x="513" y="11633"/>
                    <a:pt x="488" y="11595"/>
                    <a:pt x="450" y="11570"/>
                  </a:cubicBezTo>
                  <a:cubicBezTo>
                    <a:pt x="350" y="10896"/>
                    <a:pt x="338" y="10196"/>
                    <a:pt x="325" y="9521"/>
                  </a:cubicBezTo>
                  <a:cubicBezTo>
                    <a:pt x="313" y="8721"/>
                    <a:pt x="475" y="7946"/>
                    <a:pt x="700" y="7172"/>
                  </a:cubicBezTo>
                  <a:cubicBezTo>
                    <a:pt x="838" y="6722"/>
                    <a:pt x="1000" y="6284"/>
                    <a:pt x="1175" y="5860"/>
                  </a:cubicBezTo>
                  <a:cubicBezTo>
                    <a:pt x="1337" y="5447"/>
                    <a:pt x="1487" y="5022"/>
                    <a:pt x="1762" y="4672"/>
                  </a:cubicBezTo>
                  <a:cubicBezTo>
                    <a:pt x="2025" y="4335"/>
                    <a:pt x="2350" y="4048"/>
                    <a:pt x="2662" y="3760"/>
                  </a:cubicBezTo>
                  <a:cubicBezTo>
                    <a:pt x="3025" y="3435"/>
                    <a:pt x="3387" y="3110"/>
                    <a:pt x="3749" y="2798"/>
                  </a:cubicBezTo>
                  <a:cubicBezTo>
                    <a:pt x="4099" y="2485"/>
                    <a:pt x="4449" y="2186"/>
                    <a:pt x="4774" y="1848"/>
                  </a:cubicBezTo>
                  <a:cubicBezTo>
                    <a:pt x="5099" y="1523"/>
                    <a:pt x="5499" y="1261"/>
                    <a:pt x="5911" y="1061"/>
                  </a:cubicBezTo>
                  <a:cubicBezTo>
                    <a:pt x="6324" y="861"/>
                    <a:pt x="6774" y="748"/>
                    <a:pt x="7223" y="648"/>
                  </a:cubicBezTo>
                  <a:cubicBezTo>
                    <a:pt x="7661" y="561"/>
                    <a:pt x="8111" y="473"/>
                    <a:pt x="8548" y="423"/>
                  </a:cubicBezTo>
                  <a:cubicBezTo>
                    <a:pt x="8706" y="403"/>
                    <a:pt x="8864" y="393"/>
                    <a:pt x="9022" y="393"/>
                  </a:cubicBezTo>
                  <a:close/>
                  <a:moveTo>
                    <a:pt x="9132" y="0"/>
                  </a:moveTo>
                  <a:cubicBezTo>
                    <a:pt x="8468" y="0"/>
                    <a:pt x="7793" y="173"/>
                    <a:pt x="7161" y="323"/>
                  </a:cubicBezTo>
                  <a:cubicBezTo>
                    <a:pt x="6711" y="423"/>
                    <a:pt x="6261" y="561"/>
                    <a:pt x="5836" y="748"/>
                  </a:cubicBezTo>
                  <a:cubicBezTo>
                    <a:pt x="5386" y="936"/>
                    <a:pt x="5011" y="1223"/>
                    <a:pt x="4612" y="1498"/>
                  </a:cubicBezTo>
                  <a:cubicBezTo>
                    <a:pt x="4212" y="1786"/>
                    <a:pt x="3874" y="2136"/>
                    <a:pt x="3512" y="2473"/>
                  </a:cubicBezTo>
                  <a:cubicBezTo>
                    <a:pt x="3149" y="2823"/>
                    <a:pt x="2787" y="3173"/>
                    <a:pt x="2425" y="3535"/>
                  </a:cubicBezTo>
                  <a:cubicBezTo>
                    <a:pt x="2100" y="3848"/>
                    <a:pt x="1775" y="4172"/>
                    <a:pt x="1525" y="4547"/>
                  </a:cubicBezTo>
                  <a:cubicBezTo>
                    <a:pt x="1262" y="4922"/>
                    <a:pt x="1100" y="5360"/>
                    <a:pt x="925" y="5797"/>
                  </a:cubicBezTo>
                  <a:cubicBezTo>
                    <a:pt x="600" y="6634"/>
                    <a:pt x="313" y="7459"/>
                    <a:pt x="188" y="8359"/>
                  </a:cubicBezTo>
                  <a:cubicBezTo>
                    <a:pt x="125" y="8759"/>
                    <a:pt x="63" y="9171"/>
                    <a:pt x="38" y="9584"/>
                  </a:cubicBezTo>
                  <a:cubicBezTo>
                    <a:pt x="0" y="9996"/>
                    <a:pt x="13" y="10408"/>
                    <a:pt x="63" y="10821"/>
                  </a:cubicBezTo>
                  <a:cubicBezTo>
                    <a:pt x="100" y="11196"/>
                    <a:pt x="188" y="11558"/>
                    <a:pt x="263" y="11920"/>
                  </a:cubicBezTo>
                  <a:cubicBezTo>
                    <a:pt x="313" y="12245"/>
                    <a:pt x="450" y="12533"/>
                    <a:pt x="650" y="12808"/>
                  </a:cubicBezTo>
                  <a:cubicBezTo>
                    <a:pt x="913" y="13145"/>
                    <a:pt x="1212" y="13445"/>
                    <a:pt x="1487" y="13770"/>
                  </a:cubicBezTo>
                  <a:cubicBezTo>
                    <a:pt x="1787" y="14082"/>
                    <a:pt x="2112" y="14432"/>
                    <a:pt x="2300" y="14832"/>
                  </a:cubicBezTo>
                  <a:cubicBezTo>
                    <a:pt x="2500" y="15220"/>
                    <a:pt x="2662" y="15619"/>
                    <a:pt x="2912" y="15982"/>
                  </a:cubicBezTo>
                  <a:cubicBezTo>
                    <a:pt x="3149" y="16319"/>
                    <a:pt x="3437" y="16607"/>
                    <a:pt x="3799" y="16807"/>
                  </a:cubicBezTo>
                  <a:cubicBezTo>
                    <a:pt x="4199" y="17019"/>
                    <a:pt x="4637" y="17107"/>
                    <a:pt x="4924" y="17469"/>
                  </a:cubicBezTo>
                  <a:cubicBezTo>
                    <a:pt x="5186" y="17806"/>
                    <a:pt x="5374" y="18144"/>
                    <a:pt x="5786" y="18319"/>
                  </a:cubicBezTo>
                  <a:cubicBezTo>
                    <a:pt x="6095" y="18451"/>
                    <a:pt x="6434" y="18496"/>
                    <a:pt x="6767" y="18496"/>
                  </a:cubicBezTo>
                  <a:cubicBezTo>
                    <a:pt x="6811" y="18496"/>
                    <a:pt x="6855" y="18495"/>
                    <a:pt x="6898" y="18494"/>
                  </a:cubicBezTo>
                  <a:cubicBezTo>
                    <a:pt x="7873" y="18456"/>
                    <a:pt x="8835" y="18419"/>
                    <a:pt x="9798" y="18369"/>
                  </a:cubicBezTo>
                  <a:cubicBezTo>
                    <a:pt x="9916" y="18362"/>
                    <a:pt x="10035" y="18359"/>
                    <a:pt x="10155" y="18359"/>
                  </a:cubicBezTo>
                  <a:cubicBezTo>
                    <a:pt x="10276" y="18359"/>
                    <a:pt x="10398" y="18362"/>
                    <a:pt x="10523" y="18369"/>
                  </a:cubicBezTo>
                  <a:cubicBezTo>
                    <a:pt x="10747" y="18369"/>
                    <a:pt x="10972" y="18344"/>
                    <a:pt x="11185" y="18281"/>
                  </a:cubicBezTo>
                  <a:cubicBezTo>
                    <a:pt x="11397" y="18231"/>
                    <a:pt x="11622" y="18144"/>
                    <a:pt x="11797" y="18019"/>
                  </a:cubicBezTo>
                  <a:cubicBezTo>
                    <a:pt x="11985" y="17881"/>
                    <a:pt x="12060" y="17619"/>
                    <a:pt x="12260" y="17519"/>
                  </a:cubicBezTo>
                  <a:cubicBezTo>
                    <a:pt x="12460" y="17419"/>
                    <a:pt x="12697" y="17406"/>
                    <a:pt x="12897" y="17319"/>
                  </a:cubicBezTo>
                  <a:cubicBezTo>
                    <a:pt x="13084" y="17231"/>
                    <a:pt x="13247" y="17119"/>
                    <a:pt x="13409" y="16969"/>
                  </a:cubicBezTo>
                  <a:cubicBezTo>
                    <a:pt x="13734" y="16682"/>
                    <a:pt x="13972" y="16282"/>
                    <a:pt x="14159" y="15894"/>
                  </a:cubicBezTo>
                  <a:cubicBezTo>
                    <a:pt x="14347" y="15519"/>
                    <a:pt x="14634" y="15107"/>
                    <a:pt x="14521" y="14682"/>
                  </a:cubicBezTo>
                  <a:cubicBezTo>
                    <a:pt x="14422" y="14307"/>
                    <a:pt x="14222" y="13957"/>
                    <a:pt x="14072" y="13607"/>
                  </a:cubicBezTo>
                  <a:cubicBezTo>
                    <a:pt x="13909" y="13258"/>
                    <a:pt x="13809" y="12883"/>
                    <a:pt x="13922" y="12508"/>
                  </a:cubicBezTo>
                  <a:cubicBezTo>
                    <a:pt x="13972" y="12333"/>
                    <a:pt x="14059" y="12158"/>
                    <a:pt x="14097" y="11970"/>
                  </a:cubicBezTo>
                  <a:cubicBezTo>
                    <a:pt x="14122" y="11783"/>
                    <a:pt x="14097" y="11583"/>
                    <a:pt x="14034" y="11396"/>
                  </a:cubicBezTo>
                  <a:cubicBezTo>
                    <a:pt x="13909" y="11046"/>
                    <a:pt x="13684" y="10733"/>
                    <a:pt x="13584" y="10371"/>
                  </a:cubicBezTo>
                  <a:cubicBezTo>
                    <a:pt x="13484" y="10008"/>
                    <a:pt x="13522" y="9671"/>
                    <a:pt x="13559" y="9296"/>
                  </a:cubicBezTo>
                  <a:cubicBezTo>
                    <a:pt x="13609" y="8909"/>
                    <a:pt x="13609" y="8534"/>
                    <a:pt x="13497" y="8159"/>
                  </a:cubicBezTo>
                  <a:cubicBezTo>
                    <a:pt x="13422" y="7946"/>
                    <a:pt x="13322" y="7734"/>
                    <a:pt x="13272" y="7522"/>
                  </a:cubicBezTo>
                  <a:cubicBezTo>
                    <a:pt x="13209" y="7297"/>
                    <a:pt x="13122" y="7084"/>
                    <a:pt x="13047" y="6859"/>
                  </a:cubicBezTo>
                  <a:cubicBezTo>
                    <a:pt x="12759" y="5959"/>
                    <a:pt x="12697" y="5010"/>
                    <a:pt x="12584" y="4072"/>
                  </a:cubicBezTo>
                  <a:cubicBezTo>
                    <a:pt x="12535" y="3623"/>
                    <a:pt x="12460" y="3160"/>
                    <a:pt x="12322" y="2723"/>
                  </a:cubicBezTo>
                  <a:cubicBezTo>
                    <a:pt x="12197" y="2285"/>
                    <a:pt x="11985" y="1886"/>
                    <a:pt x="11772" y="1486"/>
                  </a:cubicBezTo>
                  <a:cubicBezTo>
                    <a:pt x="11372" y="723"/>
                    <a:pt x="10610" y="236"/>
                    <a:pt x="9773" y="61"/>
                  </a:cubicBezTo>
                  <a:cubicBezTo>
                    <a:pt x="9562" y="18"/>
                    <a:pt x="9348" y="0"/>
                    <a:pt x="9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0" name="Google Shape;1890;p6"/>
            <p:cNvSpPr/>
            <p:nvPr/>
          </p:nvSpPr>
          <p:spPr>
            <a:xfrm>
              <a:off x="6218100" y="2082725"/>
              <a:ext cx="60950" cy="73800"/>
            </a:xfrm>
            <a:custGeom>
              <a:avLst/>
              <a:gdLst/>
              <a:ahLst/>
              <a:cxnLst/>
              <a:rect l="l" t="t" r="r" b="b"/>
              <a:pathLst>
                <a:path w="2438" h="2952" extrusionOk="0">
                  <a:moveTo>
                    <a:pt x="161" y="1"/>
                  </a:moveTo>
                  <a:cubicBezTo>
                    <a:pt x="125" y="1"/>
                    <a:pt x="89" y="23"/>
                    <a:pt x="76" y="62"/>
                  </a:cubicBezTo>
                  <a:cubicBezTo>
                    <a:pt x="38" y="174"/>
                    <a:pt x="1" y="349"/>
                    <a:pt x="63" y="462"/>
                  </a:cubicBezTo>
                  <a:cubicBezTo>
                    <a:pt x="105" y="524"/>
                    <a:pt x="154" y="540"/>
                    <a:pt x="209" y="540"/>
                  </a:cubicBezTo>
                  <a:cubicBezTo>
                    <a:pt x="253" y="540"/>
                    <a:pt x="300" y="530"/>
                    <a:pt x="351" y="524"/>
                  </a:cubicBezTo>
                  <a:cubicBezTo>
                    <a:pt x="355" y="524"/>
                    <a:pt x="360" y="524"/>
                    <a:pt x="365" y="524"/>
                  </a:cubicBezTo>
                  <a:cubicBezTo>
                    <a:pt x="694" y="524"/>
                    <a:pt x="915" y="952"/>
                    <a:pt x="1088" y="1174"/>
                  </a:cubicBezTo>
                  <a:cubicBezTo>
                    <a:pt x="1188" y="1299"/>
                    <a:pt x="1288" y="1424"/>
                    <a:pt x="1388" y="1536"/>
                  </a:cubicBezTo>
                  <a:cubicBezTo>
                    <a:pt x="1500" y="1661"/>
                    <a:pt x="1625" y="1761"/>
                    <a:pt x="1750" y="1861"/>
                  </a:cubicBezTo>
                  <a:cubicBezTo>
                    <a:pt x="2013" y="2099"/>
                    <a:pt x="2113" y="2449"/>
                    <a:pt x="2100" y="2799"/>
                  </a:cubicBezTo>
                  <a:cubicBezTo>
                    <a:pt x="2094" y="2902"/>
                    <a:pt x="2168" y="2952"/>
                    <a:pt x="2246" y="2952"/>
                  </a:cubicBezTo>
                  <a:cubicBezTo>
                    <a:pt x="2329" y="2952"/>
                    <a:pt x="2419" y="2895"/>
                    <a:pt x="2425" y="2786"/>
                  </a:cubicBezTo>
                  <a:cubicBezTo>
                    <a:pt x="2438" y="2461"/>
                    <a:pt x="2313" y="2174"/>
                    <a:pt x="2113" y="1924"/>
                  </a:cubicBezTo>
                  <a:cubicBezTo>
                    <a:pt x="2013" y="1799"/>
                    <a:pt x="1900" y="1711"/>
                    <a:pt x="1775" y="1624"/>
                  </a:cubicBezTo>
                  <a:cubicBezTo>
                    <a:pt x="1625" y="1524"/>
                    <a:pt x="1500" y="1399"/>
                    <a:pt x="1388" y="1249"/>
                  </a:cubicBezTo>
                  <a:cubicBezTo>
                    <a:pt x="1175" y="999"/>
                    <a:pt x="988" y="737"/>
                    <a:pt x="726" y="549"/>
                  </a:cubicBezTo>
                  <a:cubicBezTo>
                    <a:pt x="626" y="474"/>
                    <a:pt x="526" y="412"/>
                    <a:pt x="401" y="374"/>
                  </a:cubicBezTo>
                  <a:cubicBezTo>
                    <a:pt x="363" y="362"/>
                    <a:pt x="288" y="349"/>
                    <a:pt x="263" y="324"/>
                  </a:cubicBezTo>
                  <a:cubicBezTo>
                    <a:pt x="251" y="312"/>
                    <a:pt x="276" y="237"/>
                    <a:pt x="263" y="212"/>
                  </a:cubicBezTo>
                  <a:cubicBezTo>
                    <a:pt x="263" y="149"/>
                    <a:pt x="251" y="112"/>
                    <a:pt x="238" y="62"/>
                  </a:cubicBezTo>
                  <a:cubicBezTo>
                    <a:pt x="226" y="20"/>
                    <a:pt x="194" y="1"/>
                    <a:pt x="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1" name="Google Shape;1891;p6"/>
            <p:cNvSpPr/>
            <p:nvPr/>
          </p:nvSpPr>
          <p:spPr>
            <a:xfrm>
              <a:off x="6258725" y="2078575"/>
              <a:ext cx="21575" cy="52150"/>
            </a:xfrm>
            <a:custGeom>
              <a:avLst/>
              <a:gdLst/>
              <a:ahLst/>
              <a:cxnLst/>
              <a:rect l="l" t="t" r="r" b="b"/>
              <a:pathLst>
                <a:path w="863" h="2086" extrusionOk="0">
                  <a:moveTo>
                    <a:pt x="836" y="1"/>
                  </a:moveTo>
                  <a:cubicBezTo>
                    <a:pt x="833" y="1"/>
                    <a:pt x="829" y="1"/>
                    <a:pt x="825" y="3"/>
                  </a:cubicBezTo>
                  <a:cubicBezTo>
                    <a:pt x="725" y="3"/>
                    <a:pt x="663" y="53"/>
                    <a:pt x="600" y="115"/>
                  </a:cubicBezTo>
                  <a:cubicBezTo>
                    <a:pt x="538" y="178"/>
                    <a:pt x="525" y="278"/>
                    <a:pt x="513" y="378"/>
                  </a:cubicBezTo>
                  <a:cubicBezTo>
                    <a:pt x="475" y="578"/>
                    <a:pt x="463" y="778"/>
                    <a:pt x="338" y="953"/>
                  </a:cubicBezTo>
                  <a:cubicBezTo>
                    <a:pt x="275" y="1028"/>
                    <a:pt x="200" y="1103"/>
                    <a:pt x="150" y="1190"/>
                  </a:cubicBezTo>
                  <a:cubicBezTo>
                    <a:pt x="100" y="1277"/>
                    <a:pt x="63" y="1365"/>
                    <a:pt x="50" y="1452"/>
                  </a:cubicBezTo>
                  <a:cubicBezTo>
                    <a:pt x="0" y="1640"/>
                    <a:pt x="13" y="1840"/>
                    <a:pt x="100" y="2015"/>
                  </a:cubicBezTo>
                  <a:cubicBezTo>
                    <a:pt x="120" y="2054"/>
                    <a:pt x="147" y="2085"/>
                    <a:pt x="188" y="2085"/>
                  </a:cubicBezTo>
                  <a:cubicBezTo>
                    <a:pt x="199" y="2085"/>
                    <a:pt x="212" y="2083"/>
                    <a:pt x="225" y="2077"/>
                  </a:cubicBezTo>
                  <a:cubicBezTo>
                    <a:pt x="275" y="2065"/>
                    <a:pt x="313" y="2002"/>
                    <a:pt x="288" y="1952"/>
                  </a:cubicBezTo>
                  <a:cubicBezTo>
                    <a:pt x="225" y="1802"/>
                    <a:pt x="200" y="1652"/>
                    <a:pt x="250" y="1490"/>
                  </a:cubicBezTo>
                  <a:cubicBezTo>
                    <a:pt x="288" y="1327"/>
                    <a:pt x="400" y="1190"/>
                    <a:pt x="525" y="1065"/>
                  </a:cubicBezTo>
                  <a:cubicBezTo>
                    <a:pt x="575" y="1003"/>
                    <a:pt x="638" y="940"/>
                    <a:pt x="675" y="865"/>
                  </a:cubicBezTo>
                  <a:cubicBezTo>
                    <a:pt x="725" y="778"/>
                    <a:pt x="738" y="690"/>
                    <a:pt x="738" y="590"/>
                  </a:cubicBezTo>
                  <a:cubicBezTo>
                    <a:pt x="750" y="503"/>
                    <a:pt x="738" y="415"/>
                    <a:pt x="725" y="328"/>
                  </a:cubicBezTo>
                  <a:cubicBezTo>
                    <a:pt x="725" y="290"/>
                    <a:pt x="738" y="240"/>
                    <a:pt x="738" y="203"/>
                  </a:cubicBezTo>
                  <a:cubicBezTo>
                    <a:pt x="750" y="140"/>
                    <a:pt x="763" y="90"/>
                    <a:pt x="825" y="53"/>
                  </a:cubicBezTo>
                  <a:cubicBezTo>
                    <a:pt x="858" y="42"/>
                    <a:pt x="862" y="1"/>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2" name="Google Shape;1892;p6"/>
            <p:cNvSpPr/>
            <p:nvPr/>
          </p:nvSpPr>
          <p:spPr>
            <a:xfrm>
              <a:off x="6277025" y="2019175"/>
              <a:ext cx="98250" cy="61725"/>
            </a:xfrm>
            <a:custGeom>
              <a:avLst/>
              <a:gdLst/>
              <a:ahLst/>
              <a:cxnLst/>
              <a:rect l="l" t="t" r="r" b="b"/>
              <a:pathLst>
                <a:path w="3930" h="2469" extrusionOk="0">
                  <a:moveTo>
                    <a:pt x="3739" y="0"/>
                  </a:moveTo>
                  <a:cubicBezTo>
                    <a:pt x="3635" y="0"/>
                    <a:pt x="3530" y="34"/>
                    <a:pt x="3430" y="67"/>
                  </a:cubicBezTo>
                  <a:cubicBezTo>
                    <a:pt x="3242" y="117"/>
                    <a:pt x="3067" y="192"/>
                    <a:pt x="2905" y="279"/>
                  </a:cubicBezTo>
                  <a:cubicBezTo>
                    <a:pt x="2742" y="379"/>
                    <a:pt x="2592" y="504"/>
                    <a:pt x="2442" y="629"/>
                  </a:cubicBezTo>
                  <a:cubicBezTo>
                    <a:pt x="2355" y="704"/>
                    <a:pt x="2268" y="779"/>
                    <a:pt x="2155" y="817"/>
                  </a:cubicBezTo>
                  <a:cubicBezTo>
                    <a:pt x="2055" y="842"/>
                    <a:pt x="1968" y="854"/>
                    <a:pt x="1868" y="879"/>
                  </a:cubicBezTo>
                  <a:cubicBezTo>
                    <a:pt x="1568" y="992"/>
                    <a:pt x="1393" y="1367"/>
                    <a:pt x="1243" y="1629"/>
                  </a:cubicBezTo>
                  <a:cubicBezTo>
                    <a:pt x="1118" y="1841"/>
                    <a:pt x="993" y="2004"/>
                    <a:pt x="768" y="2104"/>
                  </a:cubicBezTo>
                  <a:cubicBezTo>
                    <a:pt x="555" y="2191"/>
                    <a:pt x="343" y="2241"/>
                    <a:pt x="118" y="2279"/>
                  </a:cubicBezTo>
                  <a:cubicBezTo>
                    <a:pt x="1" y="2302"/>
                    <a:pt x="49" y="2469"/>
                    <a:pt x="158" y="2469"/>
                  </a:cubicBezTo>
                  <a:cubicBezTo>
                    <a:pt x="165" y="2469"/>
                    <a:pt x="173" y="2468"/>
                    <a:pt x="181" y="2466"/>
                  </a:cubicBezTo>
                  <a:cubicBezTo>
                    <a:pt x="555" y="2404"/>
                    <a:pt x="905" y="2316"/>
                    <a:pt x="1143" y="1991"/>
                  </a:cubicBezTo>
                  <a:cubicBezTo>
                    <a:pt x="1380" y="1679"/>
                    <a:pt x="1455" y="1204"/>
                    <a:pt x="1868" y="1067"/>
                  </a:cubicBezTo>
                  <a:cubicBezTo>
                    <a:pt x="1943" y="1047"/>
                    <a:pt x="2018" y="1045"/>
                    <a:pt x="2093" y="1045"/>
                  </a:cubicBezTo>
                  <a:cubicBezTo>
                    <a:pt x="2111" y="1045"/>
                    <a:pt x="2130" y="1045"/>
                    <a:pt x="2149" y="1045"/>
                  </a:cubicBezTo>
                  <a:cubicBezTo>
                    <a:pt x="2243" y="1045"/>
                    <a:pt x="2336" y="1042"/>
                    <a:pt x="2430" y="1004"/>
                  </a:cubicBezTo>
                  <a:cubicBezTo>
                    <a:pt x="2605" y="942"/>
                    <a:pt x="2755" y="829"/>
                    <a:pt x="2905" y="717"/>
                  </a:cubicBezTo>
                  <a:cubicBezTo>
                    <a:pt x="3055" y="604"/>
                    <a:pt x="3205" y="467"/>
                    <a:pt x="3367" y="354"/>
                  </a:cubicBezTo>
                  <a:cubicBezTo>
                    <a:pt x="3455" y="304"/>
                    <a:pt x="3542" y="254"/>
                    <a:pt x="3630" y="229"/>
                  </a:cubicBezTo>
                  <a:cubicBezTo>
                    <a:pt x="3717" y="204"/>
                    <a:pt x="3805" y="192"/>
                    <a:pt x="3892" y="154"/>
                  </a:cubicBezTo>
                  <a:cubicBezTo>
                    <a:pt x="3930" y="129"/>
                    <a:pt x="3930" y="54"/>
                    <a:pt x="3892" y="29"/>
                  </a:cubicBezTo>
                  <a:cubicBezTo>
                    <a:pt x="3842" y="9"/>
                    <a:pt x="3791" y="0"/>
                    <a:pt x="37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3" name="Google Shape;1893;p6"/>
            <p:cNvSpPr/>
            <p:nvPr/>
          </p:nvSpPr>
          <p:spPr>
            <a:xfrm>
              <a:off x="6385325" y="2023600"/>
              <a:ext cx="20250" cy="30025"/>
            </a:xfrm>
            <a:custGeom>
              <a:avLst/>
              <a:gdLst/>
              <a:ahLst/>
              <a:cxnLst/>
              <a:rect l="l" t="t" r="r" b="b"/>
              <a:pathLst>
                <a:path w="810" h="1201" extrusionOk="0">
                  <a:moveTo>
                    <a:pt x="106" y="0"/>
                  </a:moveTo>
                  <a:cubicBezTo>
                    <a:pt x="51" y="0"/>
                    <a:pt x="1" y="65"/>
                    <a:pt x="60" y="115"/>
                  </a:cubicBezTo>
                  <a:cubicBezTo>
                    <a:pt x="222" y="252"/>
                    <a:pt x="360" y="415"/>
                    <a:pt x="472" y="602"/>
                  </a:cubicBezTo>
                  <a:cubicBezTo>
                    <a:pt x="510" y="690"/>
                    <a:pt x="547" y="777"/>
                    <a:pt x="560" y="865"/>
                  </a:cubicBezTo>
                  <a:cubicBezTo>
                    <a:pt x="572" y="902"/>
                    <a:pt x="585" y="952"/>
                    <a:pt x="597" y="990"/>
                  </a:cubicBezTo>
                  <a:cubicBezTo>
                    <a:pt x="597" y="1015"/>
                    <a:pt x="610" y="1027"/>
                    <a:pt x="610" y="1052"/>
                  </a:cubicBezTo>
                  <a:cubicBezTo>
                    <a:pt x="610" y="1077"/>
                    <a:pt x="610" y="1102"/>
                    <a:pt x="610" y="1127"/>
                  </a:cubicBezTo>
                  <a:cubicBezTo>
                    <a:pt x="610" y="1173"/>
                    <a:pt x="647" y="1200"/>
                    <a:pt x="682" y="1200"/>
                  </a:cubicBezTo>
                  <a:cubicBezTo>
                    <a:pt x="704" y="1200"/>
                    <a:pt x="725" y="1189"/>
                    <a:pt x="735" y="1165"/>
                  </a:cubicBezTo>
                  <a:cubicBezTo>
                    <a:pt x="760" y="1115"/>
                    <a:pt x="760" y="1077"/>
                    <a:pt x="785" y="1027"/>
                  </a:cubicBezTo>
                  <a:cubicBezTo>
                    <a:pt x="810" y="965"/>
                    <a:pt x="810" y="915"/>
                    <a:pt x="797" y="852"/>
                  </a:cubicBezTo>
                  <a:cubicBezTo>
                    <a:pt x="772" y="740"/>
                    <a:pt x="735" y="627"/>
                    <a:pt x="672" y="527"/>
                  </a:cubicBezTo>
                  <a:cubicBezTo>
                    <a:pt x="547" y="315"/>
                    <a:pt x="347" y="152"/>
                    <a:pt x="147" y="15"/>
                  </a:cubicBezTo>
                  <a:cubicBezTo>
                    <a:pt x="134" y="5"/>
                    <a:pt x="120" y="0"/>
                    <a:pt x="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4" name="Google Shape;1894;p6"/>
            <p:cNvSpPr/>
            <p:nvPr/>
          </p:nvSpPr>
          <p:spPr>
            <a:xfrm>
              <a:off x="6397425" y="2042850"/>
              <a:ext cx="43775" cy="79425"/>
            </a:xfrm>
            <a:custGeom>
              <a:avLst/>
              <a:gdLst/>
              <a:ahLst/>
              <a:cxnLst/>
              <a:rect l="l" t="t" r="r" b="b"/>
              <a:pathLst>
                <a:path w="1751" h="3177" extrusionOk="0">
                  <a:moveTo>
                    <a:pt x="153" y="1"/>
                  </a:moveTo>
                  <a:cubicBezTo>
                    <a:pt x="77" y="1"/>
                    <a:pt x="1" y="54"/>
                    <a:pt x="1" y="157"/>
                  </a:cubicBezTo>
                  <a:cubicBezTo>
                    <a:pt x="13" y="507"/>
                    <a:pt x="88" y="844"/>
                    <a:pt x="463" y="957"/>
                  </a:cubicBezTo>
                  <a:cubicBezTo>
                    <a:pt x="613" y="994"/>
                    <a:pt x="763" y="1019"/>
                    <a:pt x="913" y="1107"/>
                  </a:cubicBezTo>
                  <a:cubicBezTo>
                    <a:pt x="1051" y="1194"/>
                    <a:pt x="1163" y="1332"/>
                    <a:pt x="1238" y="1494"/>
                  </a:cubicBezTo>
                  <a:cubicBezTo>
                    <a:pt x="1388" y="1782"/>
                    <a:pt x="1301" y="2132"/>
                    <a:pt x="1438" y="2419"/>
                  </a:cubicBezTo>
                  <a:cubicBezTo>
                    <a:pt x="1475" y="2507"/>
                    <a:pt x="1513" y="2582"/>
                    <a:pt x="1463" y="2669"/>
                  </a:cubicBezTo>
                  <a:cubicBezTo>
                    <a:pt x="1438" y="2719"/>
                    <a:pt x="1413" y="2769"/>
                    <a:pt x="1388" y="2831"/>
                  </a:cubicBezTo>
                  <a:cubicBezTo>
                    <a:pt x="1350" y="2944"/>
                    <a:pt x="1350" y="3056"/>
                    <a:pt x="1438" y="3144"/>
                  </a:cubicBezTo>
                  <a:cubicBezTo>
                    <a:pt x="1461" y="3167"/>
                    <a:pt x="1489" y="3177"/>
                    <a:pt x="1516" y="3177"/>
                  </a:cubicBezTo>
                  <a:cubicBezTo>
                    <a:pt x="1578" y="3177"/>
                    <a:pt x="1638" y="3126"/>
                    <a:pt x="1638" y="3056"/>
                  </a:cubicBezTo>
                  <a:cubicBezTo>
                    <a:pt x="1638" y="2931"/>
                    <a:pt x="1688" y="2844"/>
                    <a:pt x="1713" y="2744"/>
                  </a:cubicBezTo>
                  <a:cubicBezTo>
                    <a:pt x="1750" y="2607"/>
                    <a:pt x="1688" y="2519"/>
                    <a:pt x="1613" y="2394"/>
                  </a:cubicBezTo>
                  <a:cubicBezTo>
                    <a:pt x="1525" y="2232"/>
                    <a:pt x="1488" y="2082"/>
                    <a:pt x="1488" y="1894"/>
                  </a:cubicBezTo>
                  <a:cubicBezTo>
                    <a:pt x="1488" y="1744"/>
                    <a:pt x="1500" y="1607"/>
                    <a:pt x="1450" y="1457"/>
                  </a:cubicBezTo>
                  <a:cubicBezTo>
                    <a:pt x="1375" y="1194"/>
                    <a:pt x="1201" y="957"/>
                    <a:pt x="963" y="794"/>
                  </a:cubicBezTo>
                  <a:cubicBezTo>
                    <a:pt x="838" y="707"/>
                    <a:pt x="701" y="670"/>
                    <a:pt x="538" y="620"/>
                  </a:cubicBezTo>
                  <a:cubicBezTo>
                    <a:pt x="326" y="557"/>
                    <a:pt x="313" y="345"/>
                    <a:pt x="301" y="145"/>
                  </a:cubicBezTo>
                  <a:cubicBezTo>
                    <a:pt x="295" y="48"/>
                    <a:pt x="224"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5" name="Google Shape;1895;p6"/>
            <p:cNvSpPr/>
            <p:nvPr/>
          </p:nvSpPr>
          <p:spPr>
            <a:xfrm>
              <a:off x="6210500" y="2312975"/>
              <a:ext cx="81500" cy="50325"/>
            </a:xfrm>
            <a:custGeom>
              <a:avLst/>
              <a:gdLst/>
              <a:ahLst/>
              <a:cxnLst/>
              <a:rect l="l" t="t" r="r" b="b"/>
              <a:pathLst>
                <a:path w="3260" h="2013" extrusionOk="0">
                  <a:moveTo>
                    <a:pt x="61" y="0"/>
                  </a:moveTo>
                  <a:cubicBezTo>
                    <a:pt x="25" y="0"/>
                    <a:pt x="0" y="47"/>
                    <a:pt x="30" y="87"/>
                  </a:cubicBezTo>
                  <a:cubicBezTo>
                    <a:pt x="242" y="312"/>
                    <a:pt x="505" y="499"/>
                    <a:pt x="805" y="624"/>
                  </a:cubicBezTo>
                  <a:cubicBezTo>
                    <a:pt x="955" y="687"/>
                    <a:pt x="1117" y="749"/>
                    <a:pt x="1254" y="812"/>
                  </a:cubicBezTo>
                  <a:cubicBezTo>
                    <a:pt x="1429" y="899"/>
                    <a:pt x="1529" y="1037"/>
                    <a:pt x="1642" y="1162"/>
                  </a:cubicBezTo>
                  <a:cubicBezTo>
                    <a:pt x="1842" y="1374"/>
                    <a:pt x="2092" y="1499"/>
                    <a:pt x="2367" y="1599"/>
                  </a:cubicBezTo>
                  <a:cubicBezTo>
                    <a:pt x="2504" y="1649"/>
                    <a:pt x="2642" y="1699"/>
                    <a:pt x="2779" y="1761"/>
                  </a:cubicBezTo>
                  <a:cubicBezTo>
                    <a:pt x="2917" y="1824"/>
                    <a:pt x="3017" y="1911"/>
                    <a:pt x="3129" y="1999"/>
                  </a:cubicBezTo>
                  <a:cubicBezTo>
                    <a:pt x="3143" y="2008"/>
                    <a:pt x="3157" y="2012"/>
                    <a:pt x="3170" y="2012"/>
                  </a:cubicBezTo>
                  <a:cubicBezTo>
                    <a:pt x="3224" y="2012"/>
                    <a:pt x="3259" y="1939"/>
                    <a:pt x="3229" y="1899"/>
                  </a:cubicBezTo>
                  <a:cubicBezTo>
                    <a:pt x="3116" y="1674"/>
                    <a:pt x="2804" y="1574"/>
                    <a:pt x="2579" y="1499"/>
                  </a:cubicBezTo>
                  <a:cubicBezTo>
                    <a:pt x="2442" y="1449"/>
                    <a:pt x="2292" y="1399"/>
                    <a:pt x="2167" y="1311"/>
                  </a:cubicBezTo>
                  <a:cubicBezTo>
                    <a:pt x="2017" y="1211"/>
                    <a:pt x="1954" y="1062"/>
                    <a:pt x="1854" y="924"/>
                  </a:cubicBezTo>
                  <a:cubicBezTo>
                    <a:pt x="1767" y="799"/>
                    <a:pt x="1667" y="687"/>
                    <a:pt x="1529" y="637"/>
                  </a:cubicBezTo>
                  <a:cubicBezTo>
                    <a:pt x="1367" y="574"/>
                    <a:pt x="1192" y="587"/>
                    <a:pt x="1030" y="549"/>
                  </a:cubicBezTo>
                  <a:cubicBezTo>
                    <a:pt x="667" y="487"/>
                    <a:pt x="342" y="262"/>
                    <a:pt x="92" y="12"/>
                  </a:cubicBezTo>
                  <a:cubicBezTo>
                    <a:pt x="82" y="4"/>
                    <a:pt x="71"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6" name="Google Shape;1896;p6"/>
            <p:cNvSpPr/>
            <p:nvPr/>
          </p:nvSpPr>
          <p:spPr>
            <a:xfrm>
              <a:off x="6219575" y="2177625"/>
              <a:ext cx="36300" cy="33675"/>
            </a:xfrm>
            <a:custGeom>
              <a:avLst/>
              <a:gdLst/>
              <a:ahLst/>
              <a:cxnLst/>
              <a:rect l="l" t="t" r="r" b="b"/>
              <a:pathLst>
                <a:path w="1452" h="1347" extrusionOk="0">
                  <a:moveTo>
                    <a:pt x="60" y="1"/>
                  </a:moveTo>
                  <a:cubicBezTo>
                    <a:pt x="30" y="1"/>
                    <a:pt x="1" y="25"/>
                    <a:pt x="17" y="65"/>
                  </a:cubicBezTo>
                  <a:cubicBezTo>
                    <a:pt x="129" y="365"/>
                    <a:pt x="304" y="615"/>
                    <a:pt x="567" y="802"/>
                  </a:cubicBezTo>
                  <a:cubicBezTo>
                    <a:pt x="679" y="890"/>
                    <a:pt x="804" y="965"/>
                    <a:pt x="929" y="1052"/>
                  </a:cubicBezTo>
                  <a:cubicBezTo>
                    <a:pt x="1041" y="1139"/>
                    <a:pt x="1141" y="1264"/>
                    <a:pt x="1279" y="1339"/>
                  </a:cubicBezTo>
                  <a:cubicBezTo>
                    <a:pt x="1294" y="1344"/>
                    <a:pt x="1310" y="1347"/>
                    <a:pt x="1326" y="1347"/>
                  </a:cubicBezTo>
                  <a:cubicBezTo>
                    <a:pt x="1389" y="1347"/>
                    <a:pt x="1451" y="1307"/>
                    <a:pt x="1441" y="1227"/>
                  </a:cubicBezTo>
                  <a:cubicBezTo>
                    <a:pt x="1429" y="1139"/>
                    <a:pt x="1416" y="1089"/>
                    <a:pt x="1354" y="1027"/>
                  </a:cubicBezTo>
                  <a:cubicBezTo>
                    <a:pt x="1304" y="965"/>
                    <a:pt x="1241" y="927"/>
                    <a:pt x="1179" y="890"/>
                  </a:cubicBezTo>
                  <a:cubicBezTo>
                    <a:pt x="1054" y="815"/>
                    <a:pt x="916" y="752"/>
                    <a:pt x="792" y="690"/>
                  </a:cubicBezTo>
                  <a:cubicBezTo>
                    <a:pt x="504" y="552"/>
                    <a:pt x="229" y="327"/>
                    <a:pt x="104" y="27"/>
                  </a:cubicBezTo>
                  <a:cubicBezTo>
                    <a:pt x="95" y="9"/>
                    <a:pt x="77" y="1"/>
                    <a:pt x="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7" name="Google Shape;1897;p6"/>
            <p:cNvSpPr/>
            <p:nvPr/>
          </p:nvSpPr>
          <p:spPr>
            <a:xfrm>
              <a:off x="6194975" y="2149475"/>
              <a:ext cx="58450" cy="14900"/>
            </a:xfrm>
            <a:custGeom>
              <a:avLst/>
              <a:gdLst/>
              <a:ahLst/>
              <a:cxnLst/>
              <a:rect l="l" t="t" r="r" b="b"/>
              <a:pathLst>
                <a:path w="2338" h="596" extrusionOk="0">
                  <a:moveTo>
                    <a:pt x="632" y="0"/>
                  </a:moveTo>
                  <a:cubicBezTo>
                    <a:pt x="576" y="0"/>
                    <a:pt x="520" y="4"/>
                    <a:pt x="463" y="4"/>
                  </a:cubicBezTo>
                  <a:cubicBezTo>
                    <a:pt x="338" y="4"/>
                    <a:pt x="201" y="16"/>
                    <a:pt x="63" y="29"/>
                  </a:cubicBezTo>
                  <a:cubicBezTo>
                    <a:pt x="13" y="41"/>
                    <a:pt x="1" y="116"/>
                    <a:pt x="51" y="116"/>
                  </a:cubicBezTo>
                  <a:cubicBezTo>
                    <a:pt x="163" y="129"/>
                    <a:pt x="276" y="154"/>
                    <a:pt x="376" y="154"/>
                  </a:cubicBezTo>
                  <a:lnTo>
                    <a:pt x="701" y="154"/>
                  </a:lnTo>
                  <a:cubicBezTo>
                    <a:pt x="751" y="166"/>
                    <a:pt x="801" y="166"/>
                    <a:pt x="838" y="191"/>
                  </a:cubicBezTo>
                  <a:cubicBezTo>
                    <a:pt x="876" y="216"/>
                    <a:pt x="888" y="266"/>
                    <a:pt x="926" y="291"/>
                  </a:cubicBezTo>
                  <a:cubicBezTo>
                    <a:pt x="955" y="335"/>
                    <a:pt x="997" y="353"/>
                    <a:pt x="1042" y="353"/>
                  </a:cubicBezTo>
                  <a:cubicBezTo>
                    <a:pt x="1074" y="353"/>
                    <a:pt x="1107" y="344"/>
                    <a:pt x="1138" y="328"/>
                  </a:cubicBezTo>
                  <a:cubicBezTo>
                    <a:pt x="1203" y="304"/>
                    <a:pt x="1267" y="290"/>
                    <a:pt x="1335" y="290"/>
                  </a:cubicBezTo>
                  <a:cubicBezTo>
                    <a:pt x="1372" y="290"/>
                    <a:pt x="1411" y="295"/>
                    <a:pt x="1451" y="303"/>
                  </a:cubicBezTo>
                  <a:cubicBezTo>
                    <a:pt x="1551" y="328"/>
                    <a:pt x="1651" y="353"/>
                    <a:pt x="1763" y="366"/>
                  </a:cubicBezTo>
                  <a:cubicBezTo>
                    <a:pt x="1773" y="367"/>
                    <a:pt x="1783" y="367"/>
                    <a:pt x="1794" y="367"/>
                  </a:cubicBezTo>
                  <a:cubicBezTo>
                    <a:pt x="1850" y="367"/>
                    <a:pt x="1921" y="358"/>
                    <a:pt x="1989" y="358"/>
                  </a:cubicBezTo>
                  <a:cubicBezTo>
                    <a:pt x="2112" y="358"/>
                    <a:pt x="2225" y="388"/>
                    <a:pt x="2225" y="553"/>
                  </a:cubicBezTo>
                  <a:cubicBezTo>
                    <a:pt x="2225" y="580"/>
                    <a:pt x="2250" y="596"/>
                    <a:pt x="2273" y="596"/>
                  </a:cubicBezTo>
                  <a:cubicBezTo>
                    <a:pt x="2293" y="596"/>
                    <a:pt x="2313" y="583"/>
                    <a:pt x="2313" y="553"/>
                  </a:cubicBezTo>
                  <a:cubicBezTo>
                    <a:pt x="2338" y="366"/>
                    <a:pt x="2200" y="204"/>
                    <a:pt x="2050" y="116"/>
                  </a:cubicBezTo>
                  <a:cubicBezTo>
                    <a:pt x="1969" y="66"/>
                    <a:pt x="1883" y="48"/>
                    <a:pt x="1795" y="48"/>
                  </a:cubicBezTo>
                  <a:cubicBezTo>
                    <a:pt x="1640" y="48"/>
                    <a:pt x="1482" y="106"/>
                    <a:pt x="1338" y="154"/>
                  </a:cubicBezTo>
                  <a:cubicBezTo>
                    <a:pt x="1276" y="179"/>
                    <a:pt x="1213" y="204"/>
                    <a:pt x="1163" y="216"/>
                  </a:cubicBezTo>
                  <a:cubicBezTo>
                    <a:pt x="1134" y="226"/>
                    <a:pt x="1111" y="232"/>
                    <a:pt x="1091" y="232"/>
                  </a:cubicBezTo>
                  <a:cubicBezTo>
                    <a:pt x="1059" y="232"/>
                    <a:pt x="1036" y="217"/>
                    <a:pt x="1013" y="179"/>
                  </a:cubicBezTo>
                  <a:cubicBezTo>
                    <a:pt x="963" y="91"/>
                    <a:pt x="901" y="29"/>
                    <a:pt x="801" y="16"/>
                  </a:cubicBezTo>
                  <a:cubicBezTo>
                    <a:pt x="745" y="4"/>
                    <a:pt x="688" y="0"/>
                    <a:pt x="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8" name="Google Shape;1898;p6"/>
            <p:cNvSpPr/>
            <p:nvPr/>
          </p:nvSpPr>
          <p:spPr>
            <a:xfrm>
              <a:off x="6227800" y="2131800"/>
              <a:ext cx="16600" cy="22325"/>
            </a:xfrm>
            <a:custGeom>
              <a:avLst/>
              <a:gdLst/>
              <a:ahLst/>
              <a:cxnLst/>
              <a:rect l="l" t="t" r="r" b="b"/>
              <a:pathLst>
                <a:path w="664" h="893" extrusionOk="0">
                  <a:moveTo>
                    <a:pt x="123" y="1"/>
                  </a:moveTo>
                  <a:cubicBezTo>
                    <a:pt x="110" y="1"/>
                    <a:pt x="98" y="4"/>
                    <a:pt x="88" y="11"/>
                  </a:cubicBezTo>
                  <a:cubicBezTo>
                    <a:pt x="38" y="36"/>
                    <a:pt x="0" y="86"/>
                    <a:pt x="25" y="136"/>
                  </a:cubicBezTo>
                  <a:cubicBezTo>
                    <a:pt x="88" y="286"/>
                    <a:pt x="138" y="436"/>
                    <a:pt x="213" y="561"/>
                  </a:cubicBezTo>
                  <a:cubicBezTo>
                    <a:pt x="288" y="686"/>
                    <a:pt x="375" y="811"/>
                    <a:pt x="512" y="886"/>
                  </a:cubicBezTo>
                  <a:cubicBezTo>
                    <a:pt x="524" y="890"/>
                    <a:pt x="535" y="892"/>
                    <a:pt x="545" y="892"/>
                  </a:cubicBezTo>
                  <a:cubicBezTo>
                    <a:pt x="616" y="892"/>
                    <a:pt x="664" y="792"/>
                    <a:pt x="587" y="748"/>
                  </a:cubicBezTo>
                  <a:cubicBezTo>
                    <a:pt x="463" y="686"/>
                    <a:pt x="413" y="573"/>
                    <a:pt x="375" y="448"/>
                  </a:cubicBezTo>
                  <a:cubicBezTo>
                    <a:pt x="338" y="311"/>
                    <a:pt x="300" y="173"/>
                    <a:pt x="213" y="48"/>
                  </a:cubicBezTo>
                  <a:cubicBezTo>
                    <a:pt x="195" y="21"/>
                    <a:pt x="157"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9" name="Google Shape;1899;p6"/>
            <p:cNvSpPr/>
            <p:nvPr/>
          </p:nvSpPr>
          <p:spPr>
            <a:xfrm>
              <a:off x="6227475" y="2230100"/>
              <a:ext cx="13150" cy="27300"/>
            </a:xfrm>
            <a:custGeom>
              <a:avLst/>
              <a:gdLst/>
              <a:ahLst/>
              <a:cxnLst/>
              <a:rect l="l" t="t" r="r" b="b"/>
              <a:pathLst>
                <a:path w="526" h="1092" extrusionOk="0">
                  <a:moveTo>
                    <a:pt x="152" y="1"/>
                  </a:moveTo>
                  <a:cubicBezTo>
                    <a:pt x="110" y="1"/>
                    <a:pt x="67" y="24"/>
                    <a:pt x="51" y="78"/>
                  </a:cubicBezTo>
                  <a:cubicBezTo>
                    <a:pt x="1" y="265"/>
                    <a:pt x="63" y="453"/>
                    <a:pt x="151" y="615"/>
                  </a:cubicBezTo>
                  <a:cubicBezTo>
                    <a:pt x="176" y="665"/>
                    <a:pt x="201" y="703"/>
                    <a:pt x="238" y="740"/>
                  </a:cubicBezTo>
                  <a:cubicBezTo>
                    <a:pt x="251" y="765"/>
                    <a:pt x="288" y="802"/>
                    <a:pt x="313" y="840"/>
                  </a:cubicBezTo>
                  <a:cubicBezTo>
                    <a:pt x="338" y="877"/>
                    <a:pt x="376" y="902"/>
                    <a:pt x="388" y="940"/>
                  </a:cubicBezTo>
                  <a:cubicBezTo>
                    <a:pt x="413" y="977"/>
                    <a:pt x="413" y="1015"/>
                    <a:pt x="426" y="1065"/>
                  </a:cubicBezTo>
                  <a:cubicBezTo>
                    <a:pt x="431" y="1082"/>
                    <a:pt x="448" y="1092"/>
                    <a:pt x="465" y="1092"/>
                  </a:cubicBezTo>
                  <a:cubicBezTo>
                    <a:pt x="485" y="1092"/>
                    <a:pt x="506" y="1079"/>
                    <a:pt x="513" y="1052"/>
                  </a:cubicBezTo>
                  <a:cubicBezTo>
                    <a:pt x="525" y="1015"/>
                    <a:pt x="525" y="977"/>
                    <a:pt x="525" y="927"/>
                  </a:cubicBezTo>
                  <a:cubicBezTo>
                    <a:pt x="513" y="890"/>
                    <a:pt x="513" y="852"/>
                    <a:pt x="513" y="802"/>
                  </a:cubicBezTo>
                  <a:cubicBezTo>
                    <a:pt x="500" y="715"/>
                    <a:pt x="463" y="628"/>
                    <a:pt x="426" y="553"/>
                  </a:cubicBezTo>
                  <a:cubicBezTo>
                    <a:pt x="388" y="465"/>
                    <a:pt x="338" y="390"/>
                    <a:pt x="288" y="303"/>
                  </a:cubicBezTo>
                  <a:cubicBezTo>
                    <a:pt x="251" y="253"/>
                    <a:pt x="238" y="190"/>
                    <a:pt x="251" y="115"/>
                  </a:cubicBezTo>
                  <a:cubicBezTo>
                    <a:pt x="265" y="44"/>
                    <a:pt x="209" y="1"/>
                    <a:pt x="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0" name="Google Shape;1900;p6"/>
            <p:cNvSpPr/>
            <p:nvPr/>
          </p:nvSpPr>
          <p:spPr>
            <a:xfrm>
              <a:off x="6210925" y="2248600"/>
              <a:ext cx="64775" cy="38350"/>
            </a:xfrm>
            <a:custGeom>
              <a:avLst/>
              <a:gdLst/>
              <a:ahLst/>
              <a:cxnLst/>
              <a:rect l="l" t="t" r="r" b="b"/>
              <a:pathLst>
                <a:path w="2591" h="1534" extrusionOk="0">
                  <a:moveTo>
                    <a:pt x="461" y="0"/>
                  </a:moveTo>
                  <a:cubicBezTo>
                    <a:pt x="328" y="0"/>
                    <a:pt x="194" y="13"/>
                    <a:pt x="63" y="25"/>
                  </a:cubicBezTo>
                  <a:cubicBezTo>
                    <a:pt x="4" y="37"/>
                    <a:pt x="1" y="126"/>
                    <a:pt x="52" y="126"/>
                  </a:cubicBezTo>
                  <a:cubicBezTo>
                    <a:pt x="56" y="126"/>
                    <a:pt x="59" y="126"/>
                    <a:pt x="63" y="125"/>
                  </a:cubicBezTo>
                  <a:cubicBezTo>
                    <a:pt x="150" y="121"/>
                    <a:pt x="240" y="115"/>
                    <a:pt x="330" y="115"/>
                  </a:cubicBezTo>
                  <a:cubicBezTo>
                    <a:pt x="498" y="115"/>
                    <a:pt x="666" y="135"/>
                    <a:pt x="813" y="225"/>
                  </a:cubicBezTo>
                  <a:cubicBezTo>
                    <a:pt x="1025" y="350"/>
                    <a:pt x="1050" y="637"/>
                    <a:pt x="1325" y="687"/>
                  </a:cubicBezTo>
                  <a:cubicBezTo>
                    <a:pt x="1369" y="694"/>
                    <a:pt x="1416" y="694"/>
                    <a:pt x="1464" y="694"/>
                  </a:cubicBezTo>
                  <a:cubicBezTo>
                    <a:pt x="1512" y="694"/>
                    <a:pt x="1562" y="694"/>
                    <a:pt x="1612" y="700"/>
                  </a:cubicBezTo>
                  <a:cubicBezTo>
                    <a:pt x="1737" y="712"/>
                    <a:pt x="1837" y="800"/>
                    <a:pt x="1925" y="887"/>
                  </a:cubicBezTo>
                  <a:cubicBezTo>
                    <a:pt x="2112" y="1075"/>
                    <a:pt x="2237" y="1325"/>
                    <a:pt x="2437" y="1512"/>
                  </a:cubicBezTo>
                  <a:cubicBezTo>
                    <a:pt x="2455" y="1527"/>
                    <a:pt x="2474" y="1533"/>
                    <a:pt x="2491" y="1533"/>
                  </a:cubicBezTo>
                  <a:cubicBezTo>
                    <a:pt x="2547" y="1533"/>
                    <a:pt x="2591" y="1469"/>
                    <a:pt x="2562" y="1412"/>
                  </a:cubicBezTo>
                  <a:cubicBezTo>
                    <a:pt x="2487" y="1262"/>
                    <a:pt x="2375" y="1137"/>
                    <a:pt x="2275" y="1012"/>
                  </a:cubicBezTo>
                  <a:cubicBezTo>
                    <a:pt x="2200" y="912"/>
                    <a:pt x="2125" y="825"/>
                    <a:pt x="2037" y="737"/>
                  </a:cubicBezTo>
                  <a:cubicBezTo>
                    <a:pt x="1962" y="650"/>
                    <a:pt x="1862" y="587"/>
                    <a:pt x="1762" y="537"/>
                  </a:cubicBezTo>
                  <a:cubicBezTo>
                    <a:pt x="1650" y="487"/>
                    <a:pt x="1537" y="475"/>
                    <a:pt x="1437" y="437"/>
                  </a:cubicBezTo>
                  <a:cubicBezTo>
                    <a:pt x="1312" y="387"/>
                    <a:pt x="1262" y="262"/>
                    <a:pt x="1162" y="187"/>
                  </a:cubicBezTo>
                  <a:cubicBezTo>
                    <a:pt x="1075" y="125"/>
                    <a:pt x="963" y="75"/>
                    <a:pt x="850" y="50"/>
                  </a:cubicBezTo>
                  <a:cubicBezTo>
                    <a:pt x="725" y="13"/>
                    <a:pt x="594" y="0"/>
                    <a:pt x="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1" name="Google Shape;1901;p6"/>
            <p:cNvSpPr/>
            <p:nvPr/>
          </p:nvSpPr>
          <p:spPr>
            <a:xfrm>
              <a:off x="6316375" y="2000475"/>
              <a:ext cx="76075" cy="17125"/>
            </a:xfrm>
            <a:custGeom>
              <a:avLst/>
              <a:gdLst/>
              <a:ahLst/>
              <a:cxnLst/>
              <a:rect l="l" t="t" r="r" b="b"/>
              <a:pathLst>
                <a:path w="3043" h="685" extrusionOk="0">
                  <a:moveTo>
                    <a:pt x="2837" y="0"/>
                  </a:moveTo>
                  <a:cubicBezTo>
                    <a:pt x="2621" y="0"/>
                    <a:pt x="2457" y="172"/>
                    <a:pt x="2281" y="278"/>
                  </a:cubicBezTo>
                  <a:cubicBezTo>
                    <a:pt x="2206" y="324"/>
                    <a:pt x="2132" y="350"/>
                    <a:pt x="2053" y="350"/>
                  </a:cubicBezTo>
                  <a:cubicBezTo>
                    <a:pt x="2025" y="350"/>
                    <a:pt x="1997" y="347"/>
                    <a:pt x="1968" y="340"/>
                  </a:cubicBezTo>
                  <a:cubicBezTo>
                    <a:pt x="1871" y="318"/>
                    <a:pt x="1783" y="288"/>
                    <a:pt x="1689" y="288"/>
                  </a:cubicBezTo>
                  <a:cubicBezTo>
                    <a:pt x="1674" y="288"/>
                    <a:pt x="1659" y="288"/>
                    <a:pt x="1643" y="290"/>
                  </a:cubicBezTo>
                  <a:cubicBezTo>
                    <a:pt x="1531" y="303"/>
                    <a:pt x="1431" y="315"/>
                    <a:pt x="1318" y="328"/>
                  </a:cubicBezTo>
                  <a:cubicBezTo>
                    <a:pt x="1217" y="338"/>
                    <a:pt x="1124" y="356"/>
                    <a:pt x="1026" y="356"/>
                  </a:cubicBezTo>
                  <a:cubicBezTo>
                    <a:pt x="1003" y="356"/>
                    <a:pt x="980" y="355"/>
                    <a:pt x="956" y="353"/>
                  </a:cubicBezTo>
                  <a:cubicBezTo>
                    <a:pt x="669" y="315"/>
                    <a:pt x="381" y="215"/>
                    <a:pt x="106" y="165"/>
                  </a:cubicBezTo>
                  <a:cubicBezTo>
                    <a:pt x="99" y="162"/>
                    <a:pt x="93" y="161"/>
                    <a:pt x="86" y="161"/>
                  </a:cubicBezTo>
                  <a:cubicBezTo>
                    <a:pt x="34" y="161"/>
                    <a:pt x="1" y="243"/>
                    <a:pt x="56" y="265"/>
                  </a:cubicBezTo>
                  <a:cubicBezTo>
                    <a:pt x="319" y="403"/>
                    <a:pt x="594" y="553"/>
                    <a:pt x="868" y="640"/>
                  </a:cubicBezTo>
                  <a:cubicBezTo>
                    <a:pt x="939" y="668"/>
                    <a:pt x="1013" y="684"/>
                    <a:pt x="1086" y="684"/>
                  </a:cubicBezTo>
                  <a:cubicBezTo>
                    <a:pt x="1144" y="684"/>
                    <a:pt x="1201" y="674"/>
                    <a:pt x="1256" y="652"/>
                  </a:cubicBezTo>
                  <a:cubicBezTo>
                    <a:pt x="1368" y="615"/>
                    <a:pt x="1468" y="528"/>
                    <a:pt x="1568" y="465"/>
                  </a:cubicBezTo>
                  <a:cubicBezTo>
                    <a:pt x="1631" y="434"/>
                    <a:pt x="1685" y="420"/>
                    <a:pt x="1737" y="420"/>
                  </a:cubicBezTo>
                  <a:cubicBezTo>
                    <a:pt x="1809" y="420"/>
                    <a:pt x="1876" y="446"/>
                    <a:pt x="1956" y="490"/>
                  </a:cubicBezTo>
                  <a:cubicBezTo>
                    <a:pt x="2029" y="527"/>
                    <a:pt x="2102" y="550"/>
                    <a:pt x="2175" y="550"/>
                  </a:cubicBezTo>
                  <a:cubicBezTo>
                    <a:pt x="2202" y="550"/>
                    <a:pt x="2229" y="547"/>
                    <a:pt x="2256" y="540"/>
                  </a:cubicBezTo>
                  <a:cubicBezTo>
                    <a:pt x="2493" y="490"/>
                    <a:pt x="2643" y="253"/>
                    <a:pt x="2893" y="228"/>
                  </a:cubicBezTo>
                  <a:cubicBezTo>
                    <a:pt x="3043" y="203"/>
                    <a:pt x="3030" y="15"/>
                    <a:pt x="2880" y="3"/>
                  </a:cubicBezTo>
                  <a:cubicBezTo>
                    <a:pt x="2866" y="1"/>
                    <a:pt x="2852" y="0"/>
                    <a:pt x="2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2" name="Google Shape;1902;p6"/>
            <p:cNvSpPr/>
            <p:nvPr/>
          </p:nvSpPr>
          <p:spPr>
            <a:xfrm>
              <a:off x="6103275" y="2250050"/>
              <a:ext cx="331000" cy="232775"/>
            </a:xfrm>
            <a:custGeom>
              <a:avLst/>
              <a:gdLst/>
              <a:ahLst/>
              <a:cxnLst/>
              <a:rect l="l" t="t" r="r" b="b"/>
              <a:pathLst>
                <a:path w="13240" h="9311" extrusionOk="0">
                  <a:moveTo>
                    <a:pt x="89" y="0"/>
                  </a:moveTo>
                  <a:cubicBezTo>
                    <a:pt x="46" y="0"/>
                    <a:pt x="0" y="30"/>
                    <a:pt x="7" y="79"/>
                  </a:cubicBezTo>
                  <a:cubicBezTo>
                    <a:pt x="95" y="667"/>
                    <a:pt x="20" y="1254"/>
                    <a:pt x="45" y="1854"/>
                  </a:cubicBezTo>
                  <a:cubicBezTo>
                    <a:pt x="82" y="2466"/>
                    <a:pt x="295" y="3016"/>
                    <a:pt x="595" y="3541"/>
                  </a:cubicBezTo>
                  <a:cubicBezTo>
                    <a:pt x="920" y="4128"/>
                    <a:pt x="1307" y="4678"/>
                    <a:pt x="1744" y="5178"/>
                  </a:cubicBezTo>
                  <a:cubicBezTo>
                    <a:pt x="2182" y="5690"/>
                    <a:pt x="2657" y="6140"/>
                    <a:pt x="3119" y="6628"/>
                  </a:cubicBezTo>
                  <a:cubicBezTo>
                    <a:pt x="3532" y="7078"/>
                    <a:pt x="3906" y="7565"/>
                    <a:pt x="4406" y="7927"/>
                  </a:cubicBezTo>
                  <a:cubicBezTo>
                    <a:pt x="4881" y="8265"/>
                    <a:pt x="5444" y="8477"/>
                    <a:pt x="6006" y="8677"/>
                  </a:cubicBezTo>
                  <a:cubicBezTo>
                    <a:pt x="7143" y="9052"/>
                    <a:pt x="8305" y="9240"/>
                    <a:pt x="9492" y="9290"/>
                  </a:cubicBezTo>
                  <a:cubicBezTo>
                    <a:pt x="9707" y="9302"/>
                    <a:pt x="9928" y="9310"/>
                    <a:pt x="10151" y="9310"/>
                  </a:cubicBezTo>
                  <a:cubicBezTo>
                    <a:pt x="11266" y="9310"/>
                    <a:pt x="12435" y="9102"/>
                    <a:pt x="13154" y="8165"/>
                  </a:cubicBezTo>
                  <a:cubicBezTo>
                    <a:pt x="13239" y="8051"/>
                    <a:pt x="13145" y="7901"/>
                    <a:pt x="13029" y="7901"/>
                  </a:cubicBezTo>
                  <a:cubicBezTo>
                    <a:pt x="12992" y="7901"/>
                    <a:pt x="12953" y="7916"/>
                    <a:pt x="12917" y="7952"/>
                  </a:cubicBezTo>
                  <a:cubicBezTo>
                    <a:pt x="12529" y="8365"/>
                    <a:pt x="12079" y="8777"/>
                    <a:pt x="11529" y="8965"/>
                  </a:cubicBezTo>
                  <a:cubicBezTo>
                    <a:pt x="11176" y="9088"/>
                    <a:pt x="10812" y="9130"/>
                    <a:pt x="10446" y="9130"/>
                  </a:cubicBezTo>
                  <a:cubicBezTo>
                    <a:pt x="10216" y="9130"/>
                    <a:pt x="9986" y="9114"/>
                    <a:pt x="9755" y="9090"/>
                  </a:cubicBezTo>
                  <a:cubicBezTo>
                    <a:pt x="9193" y="9027"/>
                    <a:pt x="8630" y="8915"/>
                    <a:pt x="8068" y="8802"/>
                  </a:cubicBezTo>
                  <a:cubicBezTo>
                    <a:pt x="7530" y="8702"/>
                    <a:pt x="6981" y="8577"/>
                    <a:pt x="6443" y="8415"/>
                  </a:cubicBezTo>
                  <a:cubicBezTo>
                    <a:pt x="5893" y="8252"/>
                    <a:pt x="5369" y="8052"/>
                    <a:pt x="4844" y="7827"/>
                  </a:cubicBezTo>
                  <a:cubicBezTo>
                    <a:pt x="4294" y="7602"/>
                    <a:pt x="3869" y="7215"/>
                    <a:pt x="3469" y="6790"/>
                  </a:cubicBezTo>
                  <a:cubicBezTo>
                    <a:pt x="3032" y="6328"/>
                    <a:pt x="2644" y="5815"/>
                    <a:pt x="2244" y="5303"/>
                  </a:cubicBezTo>
                  <a:cubicBezTo>
                    <a:pt x="1857" y="4803"/>
                    <a:pt x="1495" y="4291"/>
                    <a:pt x="1157" y="3766"/>
                  </a:cubicBezTo>
                  <a:cubicBezTo>
                    <a:pt x="795" y="3191"/>
                    <a:pt x="482" y="2591"/>
                    <a:pt x="357" y="1916"/>
                  </a:cubicBezTo>
                  <a:cubicBezTo>
                    <a:pt x="232" y="1304"/>
                    <a:pt x="270" y="667"/>
                    <a:pt x="157" y="54"/>
                  </a:cubicBezTo>
                  <a:cubicBezTo>
                    <a:pt x="152" y="17"/>
                    <a:pt x="121" y="0"/>
                    <a:pt x="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 name="Google Shape;1903;p6"/>
            <p:cNvSpPr/>
            <p:nvPr/>
          </p:nvSpPr>
          <p:spPr>
            <a:xfrm>
              <a:off x="6359325" y="2366650"/>
              <a:ext cx="152825" cy="89425"/>
            </a:xfrm>
            <a:custGeom>
              <a:avLst/>
              <a:gdLst/>
              <a:ahLst/>
              <a:cxnLst/>
              <a:rect l="l" t="t" r="r" b="b"/>
              <a:pathLst>
                <a:path w="6113" h="3577" extrusionOk="0">
                  <a:moveTo>
                    <a:pt x="5941" y="0"/>
                  </a:moveTo>
                  <a:cubicBezTo>
                    <a:pt x="5872" y="0"/>
                    <a:pt x="5803" y="36"/>
                    <a:pt x="5786" y="114"/>
                  </a:cubicBezTo>
                  <a:cubicBezTo>
                    <a:pt x="5674" y="652"/>
                    <a:pt x="5436" y="1114"/>
                    <a:pt x="5124" y="1564"/>
                  </a:cubicBezTo>
                  <a:cubicBezTo>
                    <a:pt x="4786" y="2026"/>
                    <a:pt x="4424" y="2564"/>
                    <a:pt x="3924" y="2851"/>
                  </a:cubicBezTo>
                  <a:cubicBezTo>
                    <a:pt x="3649" y="2988"/>
                    <a:pt x="3349" y="3063"/>
                    <a:pt x="3049" y="3113"/>
                  </a:cubicBezTo>
                  <a:cubicBezTo>
                    <a:pt x="2725" y="3151"/>
                    <a:pt x="2425" y="3238"/>
                    <a:pt x="2112" y="3263"/>
                  </a:cubicBezTo>
                  <a:cubicBezTo>
                    <a:pt x="1450" y="3313"/>
                    <a:pt x="788" y="3326"/>
                    <a:pt x="125" y="3363"/>
                  </a:cubicBezTo>
                  <a:cubicBezTo>
                    <a:pt x="4" y="3375"/>
                    <a:pt x="0" y="3576"/>
                    <a:pt x="126" y="3576"/>
                  </a:cubicBezTo>
                  <a:cubicBezTo>
                    <a:pt x="130" y="3576"/>
                    <a:pt x="134" y="3576"/>
                    <a:pt x="138" y="3576"/>
                  </a:cubicBezTo>
                  <a:cubicBezTo>
                    <a:pt x="863" y="3526"/>
                    <a:pt x="1587" y="3438"/>
                    <a:pt x="2312" y="3426"/>
                  </a:cubicBezTo>
                  <a:cubicBezTo>
                    <a:pt x="2529" y="3426"/>
                    <a:pt x="2740" y="3448"/>
                    <a:pt x="2953" y="3448"/>
                  </a:cubicBezTo>
                  <a:cubicBezTo>
                    <a:pt x="3059" y="3448"/>
                    <a:pt x="3166" y="3442"/>
                    <a:pt x="3274" y="3426"/>
                  </a:cubicBezTo>
                  <a:cubicBezTo>
                    <a:pt x="3599" y="3388"/>
                    <a:pt x="3912" y="3288"/>
                    <a:pt x="4174" y="3101"/>
                  </a:cubicBezTo>
                  <a:cubicBezTo>
                    <a:pt x="4662" y="2764"/>
                    <a:pt x="5036" y="2214"/>
                    <a:pt x="5386" y="1726"/>
                  </a:cubicBezTo>
                  <a:cubicBezTo>
                    <a:pt x="5724" y="1264"/>
                    <a:pt x="6036" y="739"/>
                    <a:pt x="6099" y="152"/>
                  </a:cubicBezTo>
                  <a:cubicBezTo>
                    <a:pt x="6112" y="55"/>
                    <a:pt x="6027" y="0"/>
                    <a:pt x="5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 name="Google Shape;1904;p6"/>
            <p:cNvSpPr/>
            <p:nvPr/>
          </p:nvSpPr>
          <p:spPr>
            <a:xfrm>
              <a:off x="6096275" y="1957975"/>
              <a:ext cx="299850" cy="323800"/>
            </a:xfrm>
            <a:custGeom>
              <a:avLst/>
              <a:gdLst/>
              <a:ahLst/>
              <a:cxnLst/>
              <a:rect l="l" t="t" r="r" b="b"/>
              <a:pathLst>
                <a:path w="11994" h="12952" extrusionOk="0">
                  <a:moveTo>
                    <a:pt x="10526" y="1"/>
                  </a:moveTo>
                  <a:cubicBezTo>
                    <a:pt x="10370" y="1"/>
                    <a:pt x="10215" y="9"/>
                    <a:pt x="10060" y="28"/>
                  </a:cubicBezTo>
                  <a:cubicBezTo>
                    <a:pt x="9460" y="116"/>
                    <a:pt x="8860" y="278"/>
                    <a:pt x="8310" y="540"/>
                  </a:cubicBezTo>
                  <a:cubicBezTo>
                    <a:pt x="7748" y="790"/>
                    <a:pt x="7248" y="1140"/>
                    <a:pt x="6786" y="1553"/>
                  </a:cubicBezTo>
                  <a:cubicBezTo>
                    <a:pt x="6511" y="1790"/>
                    <a:pt x="6273" y="2078"/>
                    <a:pt x="5998" y="2315"/>
                  </a:cubicBezTo>
                  <a:cubicBezTo>
                    <a:pt x="5861" y="2427"/>
                    <a:pt x="5699" y="2540"/>
                    <a:pt x="5536" y="2627"/>
                  </a:cubicBezTo>
                  <a:cubicBezTo>
                    <a:pt x="5349" y="2715"/>
                    <a:pt x="5149" y="2765"/>
                    <a:pt x="4961" y="2840"/>
                  </a:cubicBezTo>
                  <a:cubicBezTo>
                    <a:pt x="4349" y="3077"/>
                    <a:pt x="3861" y="3515"/>
                    <a:pt x="3412" y="3977"/>
                  </a:cubicBezTo>
                  <a:cubicBezTo>
                    <a:pt x="2949" y="4452"/>
                    <a:pt x="2562" y="5014"/>
                    <a:pt x="2087" y="5477"/>
                  </a:cubicBezTo>
                  <a:cubicBezTo>
                    <a:pt x="1662" y="5889"/>
                    <a:pt x="1050" y="6176"/>
                    <a:pt x="775" y="6714"/>
                  </a:cubicBezTo>
                  <a:cubicBezTo>
                    <a:pt x="637" y="6964"/>
                    <a:pt x="587" y="7276"/>
                    <a:pt x="575" y="7564"/>
                  </a:cubicBezTo>
                  <a:cubicBezTo>
                    <a:pt x="562" y="7914"/>
                    <a:pt x="525" y="8213"/>
                    <a:pt x="375" y="8538"/>
                  </a:cubicBezTo>
                  <a:cubicBezTo>
                    <a:pt x="212" y="8851"/>
                    <a:pt x="87" y="9151"/>
                    <a:pt x="37" y="9501"/>
                  </a:cubicBezTo>
                  <a:cubicBezTo>
                    <a:pt x="25" y="9676"/>
                    <a:pt x="13" y="9850"/>
                    <a:pt x="13" y="10025"/>
                  </a:cubicBezTo>
                  <a:cubicBezTo>
                    <a:pt x="13" y="10200"/>
                    <a:pt x="0" y="10375"/>
                    <a:pt x="13" y="10550"/>
                  </a:cubicBezTo>
                  <a:cubicBezTo>
                    <a:pt x="25" y="10925"/>
                    <a:pt x="137" y="11300"/>
                    <a:pt x="200" y="11663"/>
                  </a:cubicBezTo>
                  <a:cubicBezTo>
                    <a:pt x="275" y="12050"/>
                    <a:pt x="350" y="12462"/>
                    <a:pt x="325" y="12850"/>
                  </a:cubicBezTo>
                  <a:cubicBezTo>
                    <a:pt x="325" y="12917"/>
                    <a:pt x="379" y="12952"/>
                    <a:pt x="434" y="12952"/>
                  </a:cubicBezTo>
                  <a:cubicBezTo>
                    <a:pt x="480" y="12952"/>
                    <a:pt x="526" y="12926"/>
                    <a:pt x="537" y="12875"/>
                  </a:cubicBezTo>
                  <a:cubicBezTo>
                    <a:pt x="650" y="12212"/>
                    <a:pt x="550" y="11588"/>
                    <a:pt x="425" y="10938"/>
                  </a:cubicBezTo>
                  <a:cubicBezTo>
                    <a:pt x="375" y="10625"/>
                    <a:pt x="275" y="10325"/>
                    <a:pt x="262" y="10013"/>
                  </a:cubicBezTo>
                  <a:cubicBezTo>
                    <a:pt x="237" y="9701"/>
                    <a:pt x="262" y="9388"/>
                    <a:pt x="362" y="9076"/>
                  </a:cubicBezTo>
                  <a:cubicBezTo>
                    <a:pt x="475" y="8751"/>
                    <a:pt x="725" y="8501"/>
                    <a:pt x="850" y="8188"/>
                  </a:cubicBezTo>
                  <a:cubicBezTo>
                    <a:pt x="962" y="7926"/>
                    <a:pt x="937" y="7626"/>
                    <a:pt x="912" y="7339"/>
                  </a:cubicBezTo>
                  <a:cubicBezTo>
                    <a:pt x="862" y="6676"/>
                    <a:pt x="1475" y="6314"/>
                    <a:pt x="1962" y="5989"/>
                  </a:cubicBezTo>
                  <a:cubicBezTo>
                    <a:pt x="2487" y="5627"/>
                    <a:pt x="2912" y="5152"/>
                    <a:pt x="3287" y="4664"/>
                  </a:cubicBezTo>
                  <a:cubicBezTo>
                    <a:pt x="3699" y="4127"/>
                    <a:pt x="4049" y="3590"/>
                    <a:pt x="4649" y="3265"/>
                  </a:cubicBezTo>
                  <a:cubicBezTo>
                    <a:pt x="4961" y="3102"/>
                    <a:pt x="5324" y="3077"/>
                    <a:pt x="5649" y="2940"/>
                  </a:cubicBezTo>
                  <a:cubicBezTo>
                    <a:pt x="5961" y="2815"/>
                    <a:pt x="6223" y="2602"/>
                    <a:pt x="6461" y="2352"/>
                  </a:cubicBezTo>
                  <a:cubicBezTo>
                    <a:pt x="6686" y="2103"/>
                    <a:pt x="6898" y="1840"/>
                    <a:pt x="7148" y="1603"/>
                  </a:cubicBezTo>
                  <a:cubicBezTo>
                    <a:pt x="7373" y="1390"/>
                    <a:pt x="7623" y="1215"/>
                    <a:pt x="7885" y="1065"/>
                  </a:cubicBezTo>
                  <a:cubicBezTo>
                    <a:pt x="8460" y="703"/>
                    <a:pt x="9123" y="453"/>
                    <a:pt x="9797" y="341"/>
                  </a:cubicBezTo>
                  <a:cubicBezTo>
                    <a:pt x="10175" y="279"/>
                    <a:pt x="10560" y="240"/>
                    <a:pt x="10942" y="240"/>
                  </a:cubicBezTo>
                  <a:cubicBezTo>
                    <a:pt x="11256" y="240"/>
                    <a:pt x="11568" y="266"/>
                    <a:pt x="11872" y="328"/>
                  </a:cubicBezTo>
                  <a:cubicBezTo>
                    <a:pt x="11876" y="329"/>
                    <a:pt x="11880" y="329"/>
                    <a:pt x="11884" y="329"/>
                  </a:cubicBezTo>
                  <a:cubicBezTo>
                    <a:pt x="11974" y="329"/>
                    <a:pt x="11993" y="202"/>
                    <a:pt x="11909" y="178"/>
                  </a:cubicBezTo>
                  <a:cubicBezTo>
                    <a:pt x="11452" y="75"/>
                    <a:pt x="10987" y="1"/>
                    <a:pt x="10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5" name="Google Shape;1905;p6"/>
            <p:cNvSpPr/>
            <p:nvPr/>
          </p:nvSpPr>
          <p:spPr>
            <a:xfrm>
              <a:off x="6503750" y="2291025"/>
              <a:ext cx="121100" cy="20975"/>
            </a:xfrm>
            <a:custGeom>
              <a:avLst/>
              <a:gdLst/>
              <a:ahLst/>
              <a:cxnLst/>
              <a:rect l="l" t="t" r="r" b="b"/>
              <a:pathLst>
                <a:path w="4844" h="839" extrusionOk="0">
                  <a:moveTo>
                    <a:pt x="371" y="0"/>
                  </a:moveTo>
                  <a:cubicBezTo>
                    <a:pt x="314" y="0"/>
                    <a:pt x="256" y="5"/>
                    <a:pt x="197" y="15"/>
                  </a:cubicBezTo>
                  <a:cubicBezTo>
                    <a:pt x="1" y="52"/>
                    <a:pt x="9" y="340"/>
                    <a:pt x="209" y="340"/>
                  </a:cubicBezTo>
                  <a:cubicBezTo>
                    <a:pt x="213" y="340"/>
                    <a:pt x="217" y="340"/>
                    <a:pt x="222" y="340"/>
                  </a:cubicBezTo>
                  <a:cubicBezTo>
                    <a:pt x="242" y="339"/>
                    <a:pt x="263" y="338"/>
                    <a:pt x="283" y="338"/>
                  </a:cubicBezTo>
                  <a:cubicBezTo>
                    <a:pt x="635" y="338"/>
                    <a:pt x="966" y="533"/>
                    <a:pt x="1296" y="627"/>
                  </a:cubicBezTo>
                  <a:cubicBezTo>
                    <a:pt x="1696" y="727"/>
                    <a:pt x="2096" y="790"/>
                    <a:pt x="2509" y="827"/>
                  </a:cubicBezTo>
                  <a:cubicBezTo>
                    <a:pt x="2599" y="835"/>
                    <a:pt x="2690" y="838"/>
                    <a:pt x="2780" y="838"/>
                  </a:cubicBezTo>
                  <a:cubicBezTo>
                    <a:pt x="3473" y="838"/>
                    <a:pt x="4148" y="628"/>
                    <a:pt x="4745" y="252"/>
                  </a:cubicBezTo>
                  <a:cubicBezTo>
                    <a:pt x="4844" y="187"/>
                    <a:pt x="4789" y="16"/>
                    <a:pt x="4682" y="16"/>
                  </a:cubicBezTo>
                  <a:cubicBezTo>
                    <a:pt x="4667" y="16"/>
                    <a:pt x="4650" y="20"/>
                    <a:pt x="4633" y="28"/>
                  </a:cubicBezTo>
                  <a:cubicBezTo>
                    <a:pt x="4283" y="203"/>
                    <a:pt x="3958" y="415"/>
                    <a:pt x="3558" y="502"/>
                  </a:cubicBezTo>
                  <a:cubicBezTo>
                    <a:pt x="3381" y="547"/>
                    <a:pt x="3200" y="564"/>
                    <a:pt x="3020" y="564"/>
                  </a:cubicBezTo>
                  <a:cubicBezTo>
                    <a:pt x="2794" y="564"/>
                    <a:pt x="2568" y="537"/>
                    <a:pt x="2346" y="502"/>
                  </a:cubicBezTo>
                  <a:cubicBezTo>
                    <a:pt x="1971" y="440"/>
                    <a:pt x="1596" y="327"/>
                    <a:pt x="1221" y="215"/>
                  </a:cubicBezTo>
                  <a:cubicBezTo>
                    <a:pt x="939" y="121"/>
                    <a:pt x="665"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6" name="Google Shape;1906;p6"/>
            <p:cNvSpPr/>
            <p:nvPr/>
          </p:nvSpPr>
          <p:spPr>
            <a:xfrm>
              <a:off x="6539425" y="1862975"/>
              <a:ext cx="365075" cy="437475"/>
            </a:xfrm>
            <a:custGeom>
              <a:avLst/>
              <a:gdLst/>
              <a:ahLst/>
              <a:cxnLst/>
              <a:rect l="l" t="t" r="r" b="b"/>
              <a:pathLst>
                <a:path w="14603" h="17499" extrusionOk="0">
                  <a:moveTo>
                    <a:pt x="6388" y="0"/>
                  </a:moveTo>
                  <a:cubicBezTo>
                    <a:pt x="5865" y="0"/>
                    <a:pt x="5362" y="96"/>
                    <a:pt x="4868" y="242"/>
                  </a:cubicBezTo>
                  <a:cubicBezTo>
                    <a:pt x="4281" y="404"/>
                    <a:pt x="3718" y="616"/>
                    <a:pt x="3156" y="804"/>
                  </a:cubicBezTo>
                  <a:cubicBezTo>
                    <a:pt x="2506" y="1029"/>
                    <a:pt x="1844" y="1229"/>
                    <a:pt x="1194" y="1429"/>
                  </a:cubicBezTo>
                  <a:cubicBezTo>
                    <a:pt x="857" y="1529"/>
                    <a:pt x="532" y="1641"/>
                    <a:pt x="194" y="1741"/>
                  </a:cubicBezTo>
                  <a:cubicBezTo>
                    <a:pt x="0" y="1798"/>
                    <a:pt x="67" y="2074"/>
                    <a:pt x="242" y="2074"/>
                  </a:cubicBezTo>
                  <a:cubicBezTo>
                    <a:pt x="258" y="2074"/>
                    <a:pt x="276" y="2072"/>
                    <a:pt x="294" y="2066"/>
                  </a:cubicBezTo>
                  <a:cubicBezTo>
                    <a:pt x="1506" y="1616"/>
                    <a:pt x="2744" y="1204"/>
                    <a:pt x="3981" y="816"/>
                  </a:cubicBezTo>
                  <a:cubicBezTo>
                    <a:pt x="4518" y="654"/>
                    <a:pt x="5068" y="541"/>
                    <a:pt x="5618" y="467"/>
                  </a:cubicBezTo>
                  <a:cubicBezTo>
                    <a:pt x="5919" y="426"/>
                    <a:pt x="6216" y="401"/>
                    <a:pt x="6514" y="401"/>
                  </a:cubicBezTo>
                  <a:cubicBezTo>
                    <a:pt x="6772" y="401"/>
                    <a:pt x="7031" y="420"/>
                    <a:pt x="7292" y="467"/>
                  </a:cubicBezTo>
                  <a:cubicBezTo>
                    <a:pt x="7867" y="579"/>
                    <a:pt x="8405" y="779"/>
                    <a:pt x="8930" y="1004"/>
                  </a:cubicBezTo>
                  <a:cubicBezTo>
                    <a:pt x="9467" y="1241"/>
                    <a:pt x="9992" y="1479"/>
                    <a:pt x="10492" y="1791"/>
                  </a:cubicBezTo>
                  <a:cubicBezTo>
                    <a:pt x="11016" y="2129"/>
                    <a:pt x="11466" y="2541"/>
                    <a:pt x="11891" y="2978"/>
                  </a:cubicBezTo>
                  <a:cubicBezTo>
                    <a:pt x="12354" y="3441"/>
                    <a:pt x="12816" y="3891"/>
                    <a:pt x="13178" y="4428"/>
                  </a:cubicBezTo>
                  <a:cubicBezTo>
                    <a:pt x="13778" y="5290"/>
                    <a:pt x="14041" y="6377"/>
                    <a:pt x="14016" y="7415"/>
                  </a:cubicBezTo>
                  <a:cubicBezTo>
                    <a:pt x="13991" y="7952"/>
                    <a:pt x="13891" y="8489"/>
                    <a:pt x="13703" y="8989"/>
                  </a:cubicBezTo>
                  <a:cubicBezTo>
                    <a:pt x="13491" y="9552"/>
                    <a:pt x="13191" y="10064"/>
                    <a:pt x="12891" y="10576"/>
                  </a:cubicBezTo>
                  <a:cubicBezTo>
                    <a:pt x="11679" y="12676"/>
                    <a:pt x="10417" y="14875"/>
                    <a:pt x="8280" y="16150"/>
                  </a:cubicBezTo>
                  <a:cubicBezTo>
                    <a:pt x="7280" y="16750"/>
                    <a:pt x="6168" y="17050"/>
                    <a:pt x="5006" y="17075"/>
                  </a:cubicBezTo>
                  <a:cubicBezTo>
                    <a:pt x="4456" y="17075"/>
                    <a:pt x="3906" y="17050"/>
                    <a:pt x="3368" y="17037"/>
                  </a:cubicBezTo>
                  <a:cubicBezTo>
                    <a:pt x="2819" y="17025"/>
                    <a:pt x="2269" y="16975"/>
                    <a:pt x="1719" y="16950"/>
                  </a:cubicBezTo>
                  <a:cubicBezTo>
                    <a:pt x="1482" y="16939"/>
                    <a:pt x="1255" y="16910"/>
                    <a:pt x="1021" y="16910"/>
                  </a:cubicBezTo>
                  <a:cubicBezTo>
                    <a:pt x="983" y="16910"/>
                    <a:pt x="945" y="16910"/>
                    <a:pt x="907" y="16912"/>
                  </a:cubicBezTo>
                  <a:cubicBezTo>
                    <a:pt x="686" y="16924"/>
                    <a:pt x="694" y="17262"/>
                    <a:pt x="907" y="17262"/>
                  </a:cubicBezTo>
                  <a:cubicBezTo>
                    <a:pt x="911" y="17262"/>
                    <a:pt x="915" y="17262"/>
                    <a:pt x="919" y="17262"/>
                  </a:cubicBezTo>
                  <a:cubicBezTo>
                    <a:pt x="1207" y="17250"/>
                    <a:pt x="1506" y="17212"/>
                    <a:pt x="1781" y="17212"/>
                  </a:cubicBezTo>
                  <a:cubicBezTo>
                    <a:pt x="2069" y="17225"/>
                    <a:pt x="2356" y="17250"/>
                    <a:pt x="2644" y="17287"/>
                  </a:cubicBezTo>
                  <a:cubicBezTo>
                    <a:pt x="3219" y="17337"/>
                    <a:pt x="3781" y="17449"/>
                    <a:pt x="4356" y="17487"/>
                  </a:cubicBezTo>
                  <a:cubicBezTo>
                    <a:pt x="4501" y="17495"/>
                    <a:pt x="4646" y="17499"/>
                    <a:pt x="4789" y="17499"/>
                  </a:cubicBezTo>
                  <a:cubicBezTo>
                    <a:pt x="5820" y="17499"/>
                    <a:pt x="6812" y="17298"/>
                    <a:pt x="7755" y="16837"/>
                  </a:cubicBezTo>
                  <a:cubicBezTo>
                    <a:pt x="10029" y="15712"/>
                    <a:pt x="11529" y="13538"/>
                    <a:pt x="12803" y="11426"/>
                  </a:cubicBezTo>
                  <a:cubicBezTo>
                    <a:pt x="13428" y="10389"/>
                    <a:pt x="14141" y="9339"/>
                    <a:pt x="14378" y="8139"/>
                  </a:cubicBezTo>
                  <a:cubicBezTo>
                    <a:pt x="14603" y="7052"/>
                    <a:pt x="14453" y="5915"/>
                    <a:pt x="13953" y="4928"/>
                  </a:cubicBezTo>
                  <a:cubicBezTo>
                    <a:pt x="13678" y="4378"/>
                    <a:pt x="13291" y="3903"/>
                    <a:pt x="12866" y="3466"/>
                  </a:cubicBezTo>
                  <a:cubicBezTo>
                    <a:pt x="12416" y="3003"/>
                    <a:pt x="11954" y="2541"/>
                    <a:pt x="11466" y="2116"/>
                  </a:cubicBezTo>
                  <a:cubicBezTo>
                    <a:pt x="10991" y="1716"/>
                    <a:pt x="10467" y="1416"/>
                    <a:pt x="9917" y="1129"/>
                  </a:cubicBezTo>
                  <a:cubicBezTo>
                    <a:pt x="9379" y="841"/>
                    <a:pt x="8830" y="579"/>
                    <a:pt x="8267" y="367"/>
                  </a:cubicBezTo>
                  <a:cubicBezTo>
                    <a:pt x="7717" y="167"/>
                    <a:pt x="7155" y="29"/>
                    <a:pt x="6568" y="4"/>
                  </a:cubicBezTo>
                  <a:cubicBezTo>
                    <a:pt x="6507" y="2"/>
                    <a:pt x="6447" y="0"/>
                    <a:pt x="6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7" name="Google Shape;1907;p6"/>
            <p:cNvSpPr/>
            <p:nvPr/>
          </p:nvSpPr>
          <p:spPr>
            <a:xfrm>
              <a:off x="6446175" y="1907950"/>
              <a:ext cx="101425" cy="91275"/>
            </a:xfrm>
            <a:custGeom>
              <a:avLst/>
              <a:gdLst/>
              <a:ahLst/>
              <a:cxnLst/>
              <a:rect l="l" t="t" r="r" b="b"/>
              <a:pathLst>
                <a:path w="4057" h="3651" extrusionOk="0">
                  <a:moveTo>
                    <a:pt x="3596" y="1"/>
                  </a:moveTo>
                  <a:cubicBezTo>
                    <a:pt x="3502" y="1"/>
                    <a:pt x="3412" y="10"/>
                    <a:pt x="3299" y="55"/>
                  </a:cubicBezTo>
                  <a:cubicBezTo>
                    <a:pt x="3137" y="130"/>
                    <a:pt x="3000" y="242"/>
                    <a:pt x="2887" y="367"/>
                  </a:cubicBezTo>
                  <a:cubicBezTo>
                    <a:pt x="2737" y="542"/>
                    <a:pt x="2612" y="767"/>
                    <a:pt x="2425" y="904"/>
                  </a:cubicBezTo>
                  <a:cubicBezTo>
                    <a:pt x="2250" y="1042"/>
                    <a:pt x="2025" y="1092"/>
                    <a:pt x="1837" y="1192"/>
                  </a:cubicBezTo>
                  <a:cubicBezTo>
                    <a:pt x="1450" y="1392"/>
                    <a:pt x="1325" y="1817"/>
                    <a:pt x="1088" y="2167"/>
                  </a:cubicBezTo>
                  <a:cubicBezTo>
                    <a:pt x="800" y="2579"/>
                    <a:pt x="425" y="2929"/>
                    <a:pt x="113" y="3316"/>
                  </a:cubicBezTo>
                  <a:cubicBezTo>
                    <a:pt x="1" y="3466"/>
                    <a:pt x="126" y="3650"/>
                    <a:pt x="264" y="3650"/>
                  </a:cubicBezTo>
                  <a:cubicBezTo>
                    <a:pt x="311" y="3650"/>
                    <a:pt x="359" y="3629"/>
                    <a:pt x="400" y="3579"/>
                  </a:cubicBezTo>
                  <a:cubicBezTo>
                    <a:pt x="675" y="3241"/>
                    <a:pt x="913" y="2891"/>
                    <a:pt x="1138" y="2516"/>
                  </a:cubicBezTo>
                  <a:cubicBezTo>
                    <a:pt x="1238" y="2329"/>
                    <a:pt x="1350" y="2154"/>
                    <a:pt x="1450" y="1954"/>
                  </a:cubicBezTo>
                  <a:cubicBezTo>
                    <a:pt x="1550" y="1754"/>
                    <a:pt x="1650" y="1554"/>
                    <a:pt x="1850" y="1442"/>
                  </a:cubicBezTo>
                  <a:cubicBezTo>
                    <a:pt x="2037" y="1342"/>
                    <a:pt x="2250" y="1292"/>
                    <a:pt x="2437" y="1217"/>
                  </a:cubicBezTo>
                  <a:cubicBezTo>
                    <a:pt x="2612" y="1142"/>
                    <a:pt x="2737" y="1029"/>
                    <a:pt x="2862" y="879"/>
                  </a:cubicBezTo>
                  <a:cubicBezTo>
                    <a:pt x="3000" y="742"/>
                    <a:pt x="3100" y="555"/>
                    <a:pt x="3249" y="430"/>
                  </a:cubicBezTo>
                  <a:cubicBezTo>
                    <a:pt x="3309" y="371"/>
                    <a:pt x="3484" y="249"/>
                    <a:pt x="3604" y="249"/>
                  </a:cubicBezTo>
                  <a:cubicBezTo>
                    <a:pt x="3637" y="249"/>
                    <a:pt x="3666" y="258"/>
                    <a:pt x="3687" y="280"/>
                  </a:cubicBezTo>
                  <a:cubicBezTo>
                    <a:pt x="3722" y="315"/>
                    <a:pt x="3759" y="330"/>
                    <a:pt x="3792" y="330"/>
                  </a:cubicBezTo>
                  <a:cubicBezTo>
                    <a:pt x="3950" y="330"/>
                    <a:pt x="4056" y="15"/>
                    <a:pt x="3799" y="5"/>
                  </a:cubicBezTo>
                  <a:cubicBezTo>
                    <a:pt x="3724" y="5"/>
                    <a:pt x="3659" y="1"/>
                    <a:pt x="35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8" name="Google Shape;1908;p6"/>
            <p:cNvSpPr/>
            <p:nvPr/>
          </p:nvSpPr>
          <p:spPr>
            <a:xfrm>
              <a:off x="6488200" y="1906775"/>
              <a:ext cx="57125" cy="85825"/>
            </a:xfrm>
            <a:custGeom>
              <a:avLst/>
              <a:gdLst/>
              <a:ahLst/>
              <a:cxnLst/>
              <a:rect l="l" t="t" r="r" b="b"/>
              <a:pathLst>
                <a:path w="2285" h="3433" extrusionOk="0">
                  <a:moveTo>
                    <a:pt x="2111" y="1"/>
                  </a:moveTo>
                  <a:cubicBezTo>
                    <a:pt x="2048" y="1"/>
                    <a:pt x="1982" y="36"/>
                    <a:pt x="1956" y="114"/>
                  </a:cubicBezTo>
                  <a:cubicBezTo>
                    <a:pt x="1893" y="314"/>
                    <a:pt x="1831" y="514"/>
                    <a:pt x="1793" y="726"/>
                  </a:cubicBezTo>
                  <a:cubicBezTo>
                    <a:pt x="1757" y="885"/>
                    <a:pt x="1744" y="1315"/>
                    <a:pt x="1513" y="1315"/>
                  </a:cubicBezTo>
                  <a:cubicBezTo>
                    <a:pt x="1507" y="1315"/>
                    <a:pt x="1500" y="1314"/>
                    <a:pt x="1493" y="1314"/>
                  </a:cubicBezTo>
                  <a:cubicBezTo>
                    <a:pt x="1419" y="1314"/>
                    <a:pt x="1356" y="1251"/>
                    <a:pt x="1269" y="1239"/>
                  </a:cubicBezTo>
                  <a:cubicBezTo>
                    <a:pt x="1255" y="1235"/>
                    <a:pt x="1243" y="1234"/>
                    <a:pt x="1231" y="1234"/>
                  </a:cubicBezTo>
                  <a:cubicBezTo>
                    <a:pt x="1198" y="1234"/>
                    <a:pt x="1168" y="1246"/>
                    <a:pt x="1131" y="1264"/>
                  </a:cubicBezTo>
                  <a:cubicBezTo>
                    <a:pt x="1006" y="1314"/>
                    <a:pt x="894" y="1339"/>
                    <a:pt x="819" y="1451"/>
                  </a:cubicBezTo>
                  <a:cubicBezTo>
                    <a:pt x="706" y="1589"/>
                    <a:pt x="694" y="1751"/>
                    <a:pt x="669" y="1926"/>
                  </a:cubicBezTo>
                  <a:cubicBezTo>
                    <a:pt x="631" y="2089"/>
                    <a:pt x="606" y="2264"/>
                    <a:pt x="556" y="2426"/>
                  </a:cubicBezTo>
                  <a:cubicBezTo>
                    <a:pt x="506" y="2601"/>
                    <a:pt x="444" y="2763"/>
                    <a:pt x="344" y="2926"/>
                  </a:cubicBezTo>
                  <a:cubicBezTo>
                    <a:pt x="256" y="3076"/>
                    <a:pt x="119" y="3201"/>
                    <a:pt x="31" y="3351"/>
                  </a:cubicBezTo>
                  <a:cubicBezTo>
                    <a:pt x="1" y="3392"/>
                    <a:pt x="37" y="3432"/>
                    <a:pt x="78" y="3432"/>
                  </a:cubicBezTo>
                  <a:cubicBezTo>
                    <a:pt x="88" y="3432"/>
                    <a:pt x="97" y="3430"/>
                    <a:pt x="106" y="3426"/>
                  </a:cubicBezTo>
                  <a:cubicBezTo>
                    <a:pt x="269" y="3351"/>
                    <a:pt x="381" y="3176"/>
                    <a:pt x="481" y="3051"/>
                  </a:cubicBezTo>
                  <a:cubicBezTo>
                    <a:pt x="594" y="2901"/>
                    <a:pt x="706" y="2763"/>
                    <a:pt x="781" y="2601"/>
                  </a:cubicBezTo>
                  <a:cubicBezTo>
                    <a:pt x="869" y="2451"/>
                    <a:pt x="944" y="2276"/>
                    <a:pt x="981" y="2114"/>
                  </a:cubicBezTo>
                  <a:cubicBezTo>
                    <a:pt x="1031" y="1914"/>
                    <a:pt x="1019" y="1714"/>
                    <a:pt x="1069" y="1526"/>
                  </a:cubicBezTo>
                  <a:cubicBezTo>
                    <a:pt x="1089" y="1454"/>
                    <a:pt x="1101" y="1407"/>
                    <a:pt x="1168" y="1407"/>
                  </a:cubicBezTo>
                  <a:cubicBezTo>
                    <a:pt x="1182" y="1407"/>
                    <a:pt x="1199" y="1409"/>
                    <a:pt x="1219" y="1414"/>
                  </a:cubicBezTo>
                  <a:cubicBezTo>
                    <a:pt x="1294" y="1426"/>
                    <a:pt x="1356" y="1476"/>
                    <a:pt x="1431" y="1501"/>
                  </a:cubicBezTo>
                  <a:cubicBezTo>
                    <a:pt x="1464" y="1510"/>
                    <a:pt x="1496" y="1514"/>
                    <a:pt x="1527" y="1514"/>
                  </a:cubicBezTo>
                  <a:cubicBezTo>
                    <a:pt x="1635" y="1514"/>
                    <a:pt x="1728" y="1464"/>
                    <a:pt x="1806" y="1376"/>
                  </a:cubicBezTo>
                  <a:cubicBezTo>
                    <a:pt x="1918" y="1226"/>
                    <a:pt x="1968" y="1026"/>
                    <a:pt x="2043" y="864"/>
                  </a:cubicBezTo>
                  <a:cubicBezTo>
                    <a:pt x="2131" y="639"/>
                    <a:pt x="2193" y="414"/>
                    <a:pt x="2256" y="177"/>
                  </a:cubicBezTo>
                  <a:cubicBezTo>
                    <a:pt x="2285" y="68"/>
                    <a:pt x="2200" y="1"/>
                    <a:pt x="2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9" name="Google Shape;1909;p6"/>
            <p:cNvSpPr/>
            <p:nvPr/>
          </p:nvSpPr>
          <p:spPr>
            <a:xfrm>
              <a:off x="6473350" y="2001475"/>
              <a:ext cx="17825" cy="60075"/>
            </a:xfrm>
            <a:custGeom>
              <a:avLst/>
              <a:gdLst/>
              <a:ahLst/>
              <a:cxnLst/>
              <a:rect l="l" t="t" r="r" b="b"/>
              <a:pathLst>
                <a:path w="713" h="2403" extrusionOk="0">
                  <a:moveTo>
                    <a:pt x="657" y="0"/>
                  </a:moveTo>
                  <a:cubicBezTo>
                    <a:pt x="641" y="0"/>
                    <a:pt x="625" y="13"/>
                    <a:pt x="625" y="38"/>
                  </a:cubicBezTo>
                  <a:cubicBezTo>
                    <a:pt x="613" y="425"/>
                    <a:pt x="550" y="812"/>
                    <a:pt x="438" y="1175"/>
                  </a:cubicBezTo>
                  <a:cubicBezTo>
                    <a:pt x="388" y="1362"/>
                    <a:pt x="325" y="1537"/>
                    <a:pt x="263" y="1712"/>
                  </a:cubicBezTo>
                  <a:cubicBezTo>
                    <a:pt x="188" y="1900"/>
                    <a:pt x="88" y="2075"/>
                    <a:pt x="26" y="2250"/>
                  </a:cubicBezTo>
                  <a:cubicBezTo>
                    <a:pt x="1" y="2312"/>
                    <a:pt x="51" y="2375"/>
                    <a:pt x="101" y="2400"/>
                  </a:cubicBezTo>
                  <a:cubicBezTo>
                    <a:pt x="111" y="2402"/>
                    <a:pt x="122" y="2403"/>
                    <a:pt x="132" y="2403"/>
                  </a:cubicBezTo>
                  <a:cubicBezTo>
                    <a:pt x="180" y="2403"/>
                    <a:pt x="219" y="2378"/>
                    <a:pt x="250" y="2337"/>
                  </a:cubicBezTo>
                  <a:cubicBezTo>
                    <a:pt x="363" y="2175"/>
                    <a:pt x="425" y="1975"/>
                    <a:pt x="488" y="1800"/>
                  </a:cubicBezTo>
                  <a:cubicBezTo>
                    <a:pt x="550" y="1600"/>
                    <a:pt x="600" y="1412"/>
                    <a:pt x="638" y="1212"/>
                  </a:cubicBezTo>
                  <a:cubicBezTo>
                    <a:pt x="700" y="825"/>
                    <a:pt x="713" y="425"/>
                    <a:pt x="688" y="38"/>
                  </a:cubicBezTo>
                  <a:cubicBezTo>
                    <a:pt x="688" y="13"/>
                    <a:pt x="672" y="0"/>
                    <a:pt x="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0" name="Google Shape;1910;p6"/>
            <p:cNvSpPr/>
            <p:nvPr/>
          </p:nvSpPr>
          <p:spPr>
            <a:xfrm>
              <a:off x="6495525" y="1952175"/>
              <a:ext cx="54400" cy="232075"/>
            </a:xfrm>
            <a:custGeom>
              <a:avLst/>
              <a:gdLst/>
              <a:ahLst/>
              <a:cxnLst/>
              <a:rect l="l" t="t" r="r" b="b"/>
              <a:pathLst>
                <a:path w="2176" h="9283" extrusionOk="0">
                  <a:moveTo>
                    <a:pt x="677" y="0"/>
                  </a:moveTo>
                  <a:cubicBezTo>
                    <a:pt x="637" y="0"/>
                    <a:pt x="598" y="22"/>
                    <a:pt x="588" y="73"/>
                  </a:cubicBezTo>
                  <a:cubicBezTo>
                    <a:pt x="413" y="722"/>
                    <a:pt x="288" y="1372"/>
                    <a:pt x="213" y="2047"/>
                  </a:cubicBezTo>
                  <a:cubicBezTo>
                    <a:pt x="151" y="2634"/>
                    <a:pt x="76" y="3284"/>
                    <a:pt x="226" y="3872"/>
                  </a:cubicBezTo>
                  <a:cubicBezTo>
                    <a:pt x="263" y="3997"/>
                    <a:pt x="313" y="4134"/>
                    <a:pt x="388" y="4247"/>
                  </a:cubicBezTo>
                  <a:cubicBezTo>
                    <a:pt x="488" y="4397"/>
                    <a:pt x="626" y="4496"/>
                    <a:pt x="688" y="4684"/>
                  </a:cubicBezTo>
                  <a:cubicBezTo>
                    <a:pt x="788" y="4971"/>
                    <a:pt x="788" y="5296"/>
                    <a:pt x="851" y="5596"/>
                  </a:cubicBezTo>
                  <a:cubicBezTo>
                    <a:pt x="976" y="6159"/>
                    <a:pt x="1200" y="6696"/>
                    <a:pt x="1425" y="7233"/>
                  </a:cubicBezTo>
                  <a:cubicBezTo>
                    <a:pt x="1663" y="7783"/>
                    <a:pt x="1850" y="8345"/>
                    <a:pt x="1888" y="8945"/>
                  </a:cubicBezTo>
                  <a:cubicBezTo>
                    <a:pt x="1838" y="8895"/>
                    <a:pt x="1800" y="8845"/>
                    <a:pt x="1750" y="8783"/>
                  </a:cubicBezTo>
                  <a:cubicBezTo>
                    <a:pt x="1663" y="8670"/>
                    <a:pt x="1575" y="8570"/>
                    <a:pt x="1475" y="8470"/>
                  </a:cubicBezTo>
                  <a:cubicBezTo>
                    <a:pt x="1213" y="8258"/>
                    <a:pt x="938" y="8083"/>
                    <a:pt x="738" y="7796"/>
                  </a:cubicBezTo>
                  <a:cubicBezTo>
                    <a:pt x="363" y="7233"/>
                    <a:pt x="313" y="6558"/>
                    <a:pt x="288" y="5896"/>
                  </a:cubicBezTo>
                  <a:cubicBezTo>
                    <a:pt x="282" y="5820"/>
                    <a:pt x="232" y="5785"/>
                    <a:pt x="180" y="5785"/>
                  </a:cubicBezTo>
                  <a:cubicBezTo>
                    <a:pt x="120" y="5785"/>
                    <a:pt x="57" y="5829"/>
                    <a:pt x="51" y="5909"/>
                  </a:cubicBezTo>
                  <a:cubicBezTo>
                    <a:pt x="1" y="6608"/>
                    <a:pt x="138" y="7396"/>
                    <a:pt x="563" y="7983"/>
                  </a:cubicBezTo>
                  <a:cubicBezTo>
                    <a:pt x="776" y="8283"/>
                    <a:pt x="1063" y="8458"/>
                    <a:pt x="1338" y="8708"/>
                  </a:cubicBezTo>
                  <a:cubicBezTo>
                    <a:pt x="1550" y="8895"/>
                    <a:pt x="1688" y="9245"/>
                    <a:pt x="2000" y="9283"/>
                  </a:cubicBezTo>
                  <a:cubicBezTo>
                    <a:pt x="2088" y="9283"/>
                    <a:pt x="2163" y="9233"/>
                    <a:pt x="2163" y="9145"/>
                  </a:cubicBezTo>
                  <a:cubicBezTo>
                    <a:pt x="2175" y="7996"/>
                    <a:pt x="1588" y="6933"/>
                    <a:pt x="1238" y="5859"/>
                  </a:cubicBezTo>
                  <a:cubicBezTo>
                    <a:pt x="1151" y="5584"/>
                    <a:pt x="1088" y="5296"/>
                    <a:pt x="1026" y="5021"/>
                  </a:cubicBezTo>
                  <a:cubicBezTo>
                    <a:pt x="951" y="4721"/>
                    <a:pt x="851" y="4496"/>
                    <a:pt x="651" y="4272"/>
                  </a:cubicBezTo>
                  <a:cubicBezTo>
                    <a:pt x="413" y="3984"/>
                    <a:pt x="388" y="3647"/>
                    <a:pt x="388" y="3297"/>
                  </a:cubicBezTo>
                  <a:cubicBezTo>
                    <a:pt x="388" y="2984"/>
                    <a:pt x="413" y="2672"/>
                    <a:pt x="451" y="2360"/>
                  </a:cubicBezTo>
                  <a:cubicBezTo>
                    <a:pt x="513" y="1610"/>
                    <a:pt x="626" y="860"/>
                    <a:pt x="776" y="123"/>
                  </a:cubicBezTo>
                  <a:cubicBezTo>
                    <a:pt x="798" y="48"/>
                    <a:pt x="736" y="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1" name="Google Shape;1911;p6"/>
            <p:cNvSpPr/>
            <p:nvPr/>
          </p:nvSpPr>
          <p:spPr>
            <a:xfrm>
              <a:off x="6536450" y="2049975"/>
              <a:ext cx="110075" cy="100375"/>
            </a:xfrm>
            <a:custGeom>
              <a:avLst/>
              <a:gdLst/>
              <a:ahLst/>
              <a:cxnLst/>
              <a:rect l="l" t="t" r="r" b="b"/>
              <a:pathLst>
                <a:path w="4403" h="4015" extrusionOk="0">
                  <a:moveTo>
                    <a:pt x="243" y="0"/>
                  </a:moveTo>
                  <a:cubicBezTo>
                    <a:pt x="176" y="0"/>
                    <a:pt x="110" y="13"/>
                    <a:pt x="63" y="60"/>
                  </a:cubicBezTo>
                  <a:cubicBezTo>
                    <a:pt x="1" y="122"/>
                    <a:pt x="13" y="210"/>
                    <a:pt x="51" y="285"/>
                  </a:cubicBezTo>
                  <a:cubicBezTo>
                    <a:pt x="101" y="410"/>
                    <a:pt x="201" y="485"/>
                    <a:pt x="288" y="572"/>
                  </a:cubicBezTo>
                  <a:cubicBezTo>
                    <a:pt x="413" y="709"/>
                    <a:pt x="551" y="834"/>
                    <a:pt x="676" y="959"/>
                  </a:cubicBezTo>
                  <a:cubicBezTo>
                    <a:pt x="1238" y="1484"/>
                    <a:pt x="1838" y="1984"/>
                    <a:pt x="2488" y="2371"/>
                  </a:cubicBezTo>
                  <a:cubicBezTo>
                    <a:pt x="2506" y="2381"/>
                    <a:pt x="2524" y="2385"/>
                    <a:pt x="2540" y="2385"/>
                  </a:cubicBezTo>
                  <a:cubicBezTo>
                    <a:pt x="2634" y="2385"/>
                    <a:pt x="2684" y="2250"/>
                    <a:pt x="2588" y="2197"/>
                  </a:cubicBezTo>
                  <a:cubicBezTo>
                    <a:pt x="2100" y="1847"/>
                    <a:pt x="1600" y="1522"/>
                    <a:pt x="1151" y="1134"/>
                  </a:cubicBezTo>
                  <a:cubicBezTo>
                    <a:pt x="926" y="934"/>
                    <a:pt x="713" y="747"/>
                    <a:pt x="501" y="534"/>
                  </a:cubicBezTo>
                  <a:cubicBezTo>
                    <a:pt x="476" y="509"/>
                    <a:pt x="188" y="247"/>
                    <a:pt x="213" y="222"/>
                  </a:cubicBezTo>
                  <a:cubicBezTo>
                    <a:pt x="215" y="219"/>
                    <a:pt x="221" y="218"/>
                    <a:pt x="231" y="218"/>
                  </a:cubicBezTo>
                  <a:cubicBezTo>
                    <a:pt x="299" y="218"/>
                    <a:pt x="543" y="286"/>
                    <a:pt x="576" y="297"/>
                  </a:cubicBezTo>
                  <a:cubicBezTo>
                    <a:pt x="1126" y="410"/>
                    <a:pt x="1663" y="534"/>
                    <a:pt x="2150" y="822"/>
                  </a:cubicBezTo>
                  <a:cubicBezTo>
                    <a:pt x="2400" y="959"/>
                    <a:pt x="2638" y="1134"/>
                    <a:pt x="2800" y="1384"/>
                  </a:cubicBezTo>
                  <a:cubicBezTo>
                    <a:pt x="2975" y="1634"/>
                    <a:pt x="3075" y="1922"/>
                    <a:pt x="3200" y="2197"/>
                  </a:cubicBezTo>
                  <a:cubicBezTo>
                    <a:pt x="3487" y="2834"/>
                    <a:pt x="3850" y="3434"/>
                    <a:pt x="4275" y="3996"/>
                  </a:cubicBezTo>
                  <a:cubicBezTo>
                    <a:pt x="4288" y="4009"/>
                    <a:pt x="4303" y="4014"/>
                    <a:pt x="4318" y="4014"/>
                  </a:cubicBezTo>
                  <a:cubicBezTo>
                    <a:pt x="4362" y="4014"/>
                    <a:pt x="4402" y="3971"/>
                    <a:pt x="4375" y="3934"/>
                  </a:cubicBezTo>
                  <a:cubicBezTo>
                    <a:pt x="3937" y="3334"/>
                    <a:pt x="3575" y="2684"/>
                    <a:pt x="3300" y="1997"/>
                  </a:cubicBezTo>
                  <a:cubicBezTo>
                    <a:pt x="3063" y="1397"/>
                    <a:pt x="2775" y="822"/>
                    <a:pt x="2200" y="485"/>
                  </a:cubicBezTo>
                  <a:cubicBezTo>
                    <a:pt x="1638" y="160"/>
                    <a:pt x="1001" y="60"/>
                    <a:pt x="363" y="10"/>
                  </a:cubicBezTo>
                  <a:cubicBezTo>
                    <a:pt x="326" y="5"/>
                    <a:pt x="284" y="0"/>
                    <a:pt x="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2" name="Google Shape;1912;p6"/>
            <p:cNvSpPr/>
            <p:nvPr/>
          </p:nvSpPr>
          <p:spPr>
            <a:xfrm>
              <a:off x="6621500" y="1992350"/>
              <a:ext cx="101800" cy="46625"/>
            </a:xfrm>
            <a:custGeom>
              <a:avLst/>
              <a:gdLst/>
              <a:ahLst/>
              <a:cxnLst/>
              <a:rect l="l" t="t" r="r" b="b"/>
              <a:pathLst>
                <a:path w="4072" h="1865" extrusionOk="0">
                  <a:moveTo>
                    <a:pt x="37" y="1"/>
                  </a:moveTo>
                  <a:cubicBezTo>
                    <a:pt x="8" y="1"/>
                    <a:pt x="1" y="43"/>
                    <a:pt x="23" y="65"/>
                  </a:cubicBezTo>
                  <a:cubicBezTo>
                    <a:pt x="110" y="115"/>
                    <a:pt x="173" y="215"/>
                    <a:pt x="260" y="265"/>
                  </a:cubicBezTo>
                  <a:cubicBezTo>
                    <a:pt x="348" y="328"/>
                    <a:pt x="423" y="378"/>
                    <a:pt x="498" y="415"/>
                  </a:cubicBezTo>
                  <a:cubicBezTo>
                    <a:pt x="673" y="528"/>
                    <a:pt x="835" y="628"/>
                    <a:pt x="1010" y="715"/>
                  </a:cubicBezTo>
                  <a:cubicBezTo>
                    <a:pt x="1348" y="903"/>
                    <a:pt x="1673" y="1090"/>
                    <a:pt x="2022" y="1265"/>
                  </a:cubicBezTo>
                  <a:cubicBezTo>
                    <a:pt x="2647" y="1577"/>
                    <a:pt x="3297" y="1802"/>
                    <a:pt x="3997" y="1865"/>
                  </a:cubicBezTo>
                  <a:cubicBezTo>
                    <a:pt x="4059" y="1865"/>
                    <a:pt x="4072" y="1752"/>
                    <a:pt x="4009" y="1740"/>
                  </a:cubicBezTo>
                  <a:cubicBezTo>
                    <a:pt x="3310" y="1615"/>
                    <a:pt x="2672" y="1352"/>
                    <a:pt x="2047" y="1015"/>
                  </a:cubicBezTo>
                  <a:cubicBezTo>
                    <a:pt x="1735" y="853"/>
                    <a:pt x="1435" y="678"/>
                    <a:pt x="1135" y="503"/>
                  </a:cubicBezTo>
                  <a:cubicBezTo>
                    <a:pt x="998" y="428"/>
                    <a:pt x="860" y="353"/>
                    <a:pt x="735" y="278"/>
                  </a:cubicBezTo>
                  <a:lnTo>
                    <a:pt x="735" y="278"/>
                  </a:lnTo>
                  <a:cubicBezTo>
                    <a:pt x="985" y="365"/>
                    <a:pt x="1248" y="465"/>
                    <a:pt x="1498" y="565"/>
                  </a:cubicBezTo>
                  <a:cubicBezTo>
                    <a:pt x="1972" y="753"/>
                    <a:pt x="2410" y="1002"/>
                    <a:pt x="2860" y="1227"/>
                  </a:cubicBezTo>
                  <a:cubicBezTo>
                    <a:pt x="2870" y="1233"/>
                    <a:pt x="2881" y="1235"/>
                    <a:pt x="2892" y="1235"/>
                  </a:cubicBezTo>
                  <a:cubicBezTo>
                    <a:pt x="2959" y="1235"/>
                    <a:pt x="3024" y="1144"/>
                    <a:pt x="2960" y="1090"/>
                  </a:cubicBezTo>
                  <a:cubicBezTo>
                    <a:pt x="2135" y="478"/>
                    <a:pt x="1060" y="115"/>
                    <a:pt x="48" y="3"/>
                  </a:cubicBezTo>
                  <a:cubicBezTo>
                    <a:pt x="44" y="1"/>
                    <a:pt x="40"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 name="Google Shape;1913;p6"/>
            <p:cNvSpPr/>
            <p:nvPr/>
          </p:nvSpPr>
          <p:spPr>
            <a:xfrm>
              <a:off x="6670300" y="1942600"/>
              <a:ext cx="84875" cy="20225"/>
            </a:xfrm>
            <a:custGeom>
              <a:avLst/>
              <a:gdLst/>
              <a:ahLst/>
              <a:cxnLst/>
              <a:rect l="l" t="t" r="r" b="b"/>
              <a:pathLst>
                <a:path w="3395" h="809" extrusionOk="0">
                  <a:moveTo>
                    <a:pt x="75" y="1"/>
                  </a:moveTo>
                  <a:cubicBezTo>
                    <a:pt x="33" y="1"/>
                    <a:pt x="1" y="61"/>
                    <a:pt x="33" y="93"/>
                  </a:cubicBezTo>
                  <a:cubicBezTo>
                    <a:pt x="495" y="431"/>
                    <a:pt x="1020" y="706"/>
                    <a:pt x="1595" y="781"/>
                  </a:cubicBezTo>
                  <a:cubicBezTo>
                    <a:pt x="1739" y="799"/>
                    <a:pt x="1886" y="809"/>
                    <a:pt x="2032" y="809"/>
                  </a:cubicBezTo>
                  <a:cubicBezTo>
                    <a:pt x="2179" y="809"/>
                    <a:pt x="2326" y="799"/>
                    <a:pt x="2470" y="781"/>
                  </a:cubicBezTo>
                  <a:cubicBezTo>
                    <a:pt x="2770" y="743"/>
                    <a:pt x="3032" y="656"/>
                    <a:pt x="3307" y="531"/>
                  </a:cubicBezTo>
                  <a:cubicBezTo>
                    <a:pt x="3395" y="481"/>
                    <a:pt x="3345" y="356"/>
                    <a:pt x="3270" y="318"/>
                  </a:cubicBezTo>
                  <a:cubicBezTo>
                    <a:pt x="2681" y="122"/>
                    <a:pt x="2072" y="11"/>
                    <a:pt x="1453" y="11"/>
                  </a:cubicBezTo>
                  <a:cubicBezTo>
                    <a:pt x="1363" y="11"/>
                    <a:pt x="1273" y="14"/>
                    <a:pt x="1183" y="18"/>
                  </a:cubicBezTo>
                  <a:cubicBezTo>
                    <a:pt x="1083" y="18"/>
                    <a:pt x="1083" y="168"/>
                    <a:pt x="1183" y="168"/>
                  </a:cubicBezTo>
                  <a:cubicBezTo>
                    <a:pt x="1745" y="168"/>
                    <a:pt x="2307" y="256"/>
                    <a:pt x="2845" y="418"/>
                  </a:cubicBezTo>
                  <a:cubicBezTo>
                    <a:pt x="2582" y="476"/>
                    <a:pt x="2314" y="506"/>
                    <a:pt x="2048" y="506"/>
                  </a:cubicBezTo>
                  <a:cubicBezTo>
                    <a:pt x="1908" y="506"/>
                    <a:pt x="1770" y="498"/>
                    <a:pt x="1633" y="481"/>
                  </a:cubicBezTo>
                  <a:cubicBezTo>
                    <a:pt x="1095" y="418"/>
                    <a:pt x="558" y="306"/>
                    <a:pt x="95" y="6"/>
                  </a:cubicBezTo>
                  <a:cubicBezTo>
                    <a:pt x="89" y="2"/>
                    <a:pt x="82" y="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4" name="Google Shape;1914;p6"/>
            <p:cNvSpPr/>
            <p:nvPr/>
          </p:nvSpPr>
          <p:spPr>
            <a:xfrm>
              <a:off x="6662675" y="1901375"/>
              <a:ext cx="119400" cy="39725"/>
            </a:xfrm>
            <a:custGeom>
              <a:avLst/>
              <a:gdLst/>
              <a:ahLst/>
              <a:cxnLst/>
              <a:rect l="l" t="t" r="r" b="b"/>
              <a:pathLst>
                <a:path w="4776" h="1589" extrusionOk="0">
                  <a:moveTo>
                    <a:pt x="2449" y="1"/>
                  </a:moveTo>
                  <a:cubicBezTo>
                    <a:pt x="1607" y="1"/>
                    <a:pt x="791" y="354"/>
                    <a:pt x="63" y="718"/>
                  </a:cubicBezTo>
                  <a:cubicBezTo>
                    <a:pt x="1" y="755"/>
                    <a:pt x="13" y="842"/>
                    <a:pt x="63" y="867"/>
                  </a:cubicBezTo>
                  <a:cubicBezTo>
                    <a:pt x="213" y="955"/>
                    <a:pt x="363" y="955"/>
                    <a:pt x="525" y="955"/>
                  </a:cubicBezTo>
                  <a:cubicBezTo>
                    <a:pt x="750" y="967"/>
                    <a:pt x="975" y="1005"/>
                    <a:pt x="1188" y="1055"/>
                  </a:cubicBezTo>
                  <a:cubicBezTo>
                    <a:pt x="1575" y="1130"/>
                    <a:pt x="1950" y="1230"/>
                    <a:pt x="2337" y="1255"/>
                  </a:cubicBezTo>
                  <a:cubicBezTo>
                    <a:pt x="3087" y="1305"/>
                    <a:pt x="3850" y="1267"/>
                    <a:pt x="4549" y="1580"/>
                  </a:cubicBezTo>
                  <a:cubicBezTo>
                    <a:pt x="4565" y="1586"/>
                    <a:pt x="4581" y="1588"/>
                    <a:pt x="4595" y="1588"/>
                  </a:cubicBezTo>
                  <a:cubicBezTo>
                    <a:pt x="4707" y="1588"/>
                    <a:pt x="4772" y="1435"/>
                    <a:pt x="4662" y="1380"/>
                  </a:cubicBezTo>
                  <a:cubicBezTo>
                    <a:pt x="4012" y="1042"/>
                    <a:pt x="3262" y="1067"/>
                    <a:pt x="2550" y="1042"/>
                  </a:cubicBezTo>
                  <a:cubicBezTo>
                    <a:pt x="2150" y="1017"/>
                    <a:pt x="1775" y="967"/>
                    <a:pt x="1375" y="892"/>
                  </a:cubicBezTo>
                  <a:cubicBezTo>
                    <a:pt x="1188" y="855"/>
                    <a:pt x="988" y="818"/>
                    <a:pt x="788" y="805"/>
                  </a:cubicBezTo>
                  <a:cubicBezTo>
                    <a:pt x="719" y="799"/>
                    <a:pt x="650" y="799"/>
                    <a:pt x="582" y="799"/>
                  </a:cubicBezTo>
                  <a:cubicBezTo>
                    <a:pt x="513" y="799"/>
                    <a:pt x="444" y="799"/>
                    <a:pt x="375" y="793"/>
                  </a:cubicBezTo>
                  <a:cubicBezTo>
                    <a:pt x="1075" y="530"/>
                    <a:pt x="1775" y="255"/>
                    <a:pt x="2525" y="243"/>
                  </a:cubicBezTo>
                  <a:cubicBezTo>
                    <a:pt x="2540" y="242"/>
                    <a:pt x="2556" y="242"/>
                    <a:pt x="2571" y="242"/>
                  </a:cubicBezTo>
                  <a:cubicBezTo>
                    <a:pt x="3354" y="242"/>
                    <a:pt x="4110" y="554"/>
                    <a:pt x="4637" y="1117"/>
                  </a:cubicBezTo>
                  <a:cubicBezTo>
                    <a:pt x="4651" y="1131"/>
                    <a:pt x="4666" y="1137"/>
                    <a:pt x="4681" y="1137"/>
                  </a:cubicBezTo>
                  <a:cubicBezTo>
                    <a:pt x="4731" y="1137"/>
                    <a:pt x="4776" y="1066"/>
                    <a:pt x="4737" y="1017"/>
                  </a:cubicBezTo>
                  <a:cubicBezTo>
                    <a:pt x="4187" y="418"/>
                    <a:pt x="3425" y="43"/>
                    <a:pt x="2612" y="5"/>
                  </a:cubicBezTo>
                  <a:cubicBezTo>
                    <a:pt x="2558" y="2"/>
                    <a:pt x="2503" y="1"/>
                    <a:pt x="2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5" name="Google Shape;1915;p6"/>
            <p:cNvSpPr/>
            <p:nvPr/>
          </p:nvSpPr>
          <p:spPr>
            <a:xfrm>
              <a:off x="6507825" y="1949300"/>
              <a:ext cx="93650" cy="40625"/>
            </a:xfrm>
            <a:custGeom>
              <a:avLst/>
              <a:gdLst/>
              <a:ahLst/>
              <a:cxnLst/>
              <a:rect l="l" t="t" r="r" b="b"/>
              <a:pathLst>
                <a:path w="3746" h="1625" extrusionOk="0">
                  <a:moveTo>
                    <a:pt x="166" y="1"/>
                  </a:moveTo>
                  <a:cubicBezTo>
                    <a:pt x="84" y="1"/>
                    <a:pt x="1" y="85"/>
                    <a:pt x="59" y="163"/>
                  </a:cubicBezTo>
                  <a:cubicBezTo>
                    <a:pt x="246" y="425"/>
                    <a:pt x="546" y="650"/>
                    <a:pt x="796" y="837"/>
                  </a:cubicBezTo>
                  <a:cubicBezTo>
                    <a:pt x="1071" y="1037"/>
                    <a:pt x="1346" y="1250"/>
                    <a:pt x="1671" y="1375"/>
                  </a:cubicBezTo>
                  <a:cubicBezTo>
                    <a:pt x="2136" y="1552"/>
                    <a:pt x="2649" y="1624"/>
                    <a:pt x="3154" y="1624"/>
                  </a:cubicBezTo>
                  <a:cubicBezTo>
                    <a:pt x="3328" y="1624"/>
                    <a:pt x="3501" y="1616"/>
                    <a:pt x="3670" y="1600"/>
                  </a:cubicBezTo>
                  <a:cubicBezTo>
                    <a:pt x="3745" y="1587"/>
                    <a:pt x="3745" y="1475"/>
                    <a:pt x="3670" y="1475"/>
                  </a:cubicBezTo>
                  <a:cubicBezTo>
                    <a:pt x="3647" y="1475"/>
                    <a:pt x="3624" y="1475"/>
                    <a:pt x="3600" y="1475"/>
                  </a:cubicBezTo>
                  <a:cubicBezTo>
                    <a:pt x="2976" y="1475"/>
                    <a:pt x="2386" y="1315"/>
                    <a:pt x="1808" y="1062"/>
                  </a:cubicBezTo>
                  <a:cubicBezTo>
                    <a:pt x="1533" y="937"/>
                    <a:pt x="1233" y="837"/>
                    <a:pt x="971" y="675"/>
                  </a:cubicBezTo>
                  <a:cubicBezTo>
                    <a:pt x="684" y="488"/>
                    <a:pt x="484" y="250"/>
                    <a:pt x="234" y="25"/>
                  </a:cubicBezTo>
                  <a:cubicBezTo>
                    <a:pt x="214" y="8"/>
                    <a:pt x="190" y="1"/>
                    <a:pt x="1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6" name="Google Shape;1916;p6"/>
            <p:cNvSpPr/>
            <p:nvPr/>
          </p:nvSpPr>
          <p:spPr>
            <a:xfrm>
              <a:off x="6118450" y="2354575"/>
              <a:ext cx="530175" cy="222950"/>
            </a:xfrm>
            <a:custGeom>
              <a:avLst/>
              <a:gdLst/>
              <a:ahLst/>
              <a:cxnLst/>
              <a:rect l="l" t="t" r="r" b="b"/>
              <a:pathLst>
                <a:path w="21207" h="8918" extrusionOk="0">
                  <a:moveTo>
                    <a:pt x="584" y="0"/>
                  </a:moveTo>
                  <a:cubicBezTo>
                    <a:pt x="492" y="0"/>
                    <a:pt x="401" y="53"/>
                    <a:pt x="375" y="172"/>
                  </a:cubicBezTo>
                  <a:cubicBezTo>
                    <a:pt x="0" y="1797"/>
                    <a:pt x="213" y="3546"/>
                    <a:pt x="963" y="5034"/>
                  </a:cubicBezTo>
                  <a:cubicBezTo>
                    <a:pt x="1737" y="6546"/>
                    <a:pt x="3087" y="7770"/>
                    <a:pt x="4674" y="8383"/>
                  </a:cubicBezTo>
                  <a:cubicBezTo>
                    <a:pt x="5696" y="8777"/>
                    <a:pt x="6780" y="8917"/>
                    <a:pt x="7869" y="8917"/>
                  </a:cubicBezTo>
                  <a:cubicBezTo>
                    <a:pt x="8472" y="8917"/>
                    <a:pt x="9076" y="8874"/>
                    <a:pt x="9673" y="8808"/>
                  </a:cubicBezTo>
                  <a:cubicBezTo>
                    <a:pt x="11497" y="8595"/>
                    <a:pt x="13322" y="8208"/>
                    <a:pt x="15096" y="7695"/>
                  </a:cubicBezTo>
                  <a:cubicBezTo>
                    <a:pt x="16109" y="7408"/>
                    <a:pt x="17108" y="7045"/>
                    <a:pt x="18083" y="6683"/>
                  </a:cubicBezTo>
                  <a:cubicBezTo>
                    <a:pt x="19083" y="6308"/>
                    <a:pt x="20095" y="5946"/>
                    <a:pt x="21032" y="5446"/>
                  </a:cubicBezTo>
                  <a:cubicBezTo>
                    <a:pt x="21206" y="5359"/>
                    <a:pt x="21087" y="5130"/>
                    <a:pt x="20921" y="5130"/>
                  </a:cubicBezTo>
                  <a:cubicBezTo>
                    <a:pt x="20896" y="5130"/>
                    <a:pt x="20871" y="5135"/>
                    <a:pt x="20845" y="5146"/>
                  </a:cubicBezTo>
                  <a:cubicBezTo>
                    <a:pt x="20020" y="5546"/>
                    <a:pt x="19208" y="5983"/>
                    <a:pt x="18358" y="6333"/>
                  </a:cubicBezTo>
                  <a:cubicBezTo>
                    <a:pt x="17521" y="6683"/>
                    <a:pt x="16658" y="6971"/>
                    <a:pt x="15796" y="7220"/>
                  </a:cubicBezTo>
                  <a:cubicBezTo>
                    <a:pt x="14047" y="7745"/>
                    <a:pt x="12272" y="8120"/>
                    <a:pt x="10448" y="8345"/>
                  </a:cubicBezTo>
                  <a:cubicBezTo>
                    <a:pt x="9664" y="8443"/>
                    <a:pt x="8862" y="8517"/>
                    <a:pt x="8063" y="8517"/>
                  </a:cubicBezTo>
                  <a:cubicBezTo>
                    <a:pt x="7231" y="8517"/>
                    <a:pt x="6402" y="8437"/>
                    <a:pt x="5599" y="8220"/>
                  </a:cubicBezTo>
                  <a:cubicBezTo>
                    <a:pt x="4024" y="7795"/>
                    <a:pt x="2625" y="6808"/>
                    <a:pt x="1725" y="5446"/>
                  </a:cubicBezTo>
                  <a:cubicBezTo>
                    <a:pt x="725" y="3934"/>
                    <a:pt x="400" y="2034"/>
                    <a:pt x="813" y="272"/>
                  </a:cubicBezTo>
                  <a:cubicBezTo>
                    <a:pt x="849" y="104"/>
                    <a:pt x="715" y="0"/>
                    <a:pt x="5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7" name="Google Shape;1917;p6"/>
            <p:cNvSpPr/>
            <p:nvPr/>
          </p:nvSpPr>
          <p:spPr>
            <a:xfrm>
              <a:off x="6604850" y="1865250"/>
              <a:ext cx="417750" cy="638750"/>
            </a:xfrm>
            <a:custGeom>
              <a:avLst/>
              <a:gdLst/>
              <a:ahLst/>
              <a:cxnLst/>
              <a:rect l="l" t="t" r="r" b="b"/>
              <a:pathLst>
                <a:path w="16710" h="25550" extrusionOk="0">
                  <a:moveTo>
                    <a:pt x="6034" y="658"/>
                  </a:moveTo>
                  <a:lnTo>
                    <a:pt x="6034" y="658"/>
                  </a:lnTo>
                  <a:cubicBezTo>
                    <a:pt x="6043" y="663"/>
                    <a:pt x="6050" y="663"/>
                    <a:pt x="6050" y="663"/>
                  </a:cubicBezTo>
                  <a:cubicBezTo>
                    <a:pt x="6045" y="661"/>
                    <a:pt x="6040" y="659"/>
                    <a:pt x="6034" y="658"/>
                  </a:cubicBezTo>
                  <a:close/>
                  <a:moveTo>
                    <a:pt x="8799" y="0"/>
                  </a:moveTo>
                  <a:cubicBezTo>
                    <a:pt x="8146" y="0"/>
                    <a:pt x="7494" y="82"/>
                    <a:pt x="6862" y="251"/>
                  </a:cubicBezTo>
                  <a:cubicBezTo>
                    <a:pt x="6575" y="326"/>
                    <a:pt x="6300" y="413"/>
                    <a:pt x="6025" y="525"/>
                  </a:cubicBezTo>
                  <a:cubicBezTo>
                    <a:pt x="5975" y="538"/>
                    <a:pt x="5950" y="575"/>
                    <a:pt x="5925" y="613"/>
                  </a:cubicBezTo>
                  <a:cubicBezTo>
                    <a:pt x="5968" y="634"/>
                    <a:pt x="6002" y="647"/>
                    <a:pt x="6034" y="658"/>
                  </a:cubicBezTo>
                  <a:lnTo>
                    <a:pt x="6034" y="658"/>
                  </a:lnTo>
                  <a:cubicBezTo>
                    <a:pt x="6031" y="656"/>
                    <a:pt x="6028" y="654"/>
                    <a:pt x="6025" y="650"/>
                  </a:cubicBezTo>
                  <a:lnTo>
                    <a:pt x="6025" y="650"/>
                  </a:lnTo>
                  <a:cubicBezTo>
                    <a:pt x="6038" y="657"/>
                    <a:pt x="6054" y="663"/>
                    <a:pt x="6070" y="670"/>
                  </a:cubicBezTo>
                  <a:lnTo>
                    <a:pt x="6070" y="670"/>
                  </a:lnTo>
                  <a:cubicBezTo>
                    <a:pt x="6064" y="667"/>
                    <a:pt x="6057" y="665"/>
                    <a:pt x="6050" y="663"/>
                  </a:cubicBezTo>
                  <a:lnTo>
                    <a:pt x="6050" y="663"/>
                  </a:lnTo>
                  <a:cubicBezTo>
                    <a:pt x="6075" y="675"/>
                    <a:pt x="6088" y="675"/>
                    <a:pt x="6112" y="688"/>
                  </a:cubicBezTo>
                  <a:lnTo>
                    <a:pt x="6112" y="688"/>
                  </a:lnTo>
                  <a:cubicBezTo>
                    <a:pt x="6100" y="682"/>
                    <a:pt x="6085" y="676"/>
                    <a:pt x="6070" y="670"/>
                  </a:cubicBezTo>
                  <a:lnTo>
                    <a:pt x="6070" y="670"/>
                  </a:lnTo>
                  <a:cubicBezTo>
                    <a:pt x="6101" y="680"/>
                    <a:pt x="6130" y="692"/>
                    <a:pt x="6150" y="713"/>
                  </a:cubicBezTo>
                  <a:lnTo>
                    <a:pt x="6175" y="713"/>
                  </a:lnTo>
                  <a:cubicBezTo>
                    <a:pt x="6225" y="725"/>
                    <a:pt x="6263" y="750"/>
                    <a:pt x="6288" y="775"/>
                  </a:cubicBezTo>
                  <a:cubicBezTo>
                    <a:pt x="6288" y="788"/>
                    <a:pt x="6288" y="788"/>
                    <a:pt x="6288" y="788"/>
                  </a:cubicBezTo>
                  <a:cubicBezTo>
                    <a:pt x="7137" y="462"/>
                    <a:pt x="8049" y="300"/>
                    <a:pt x="8961" y="300"/>
                  </a:cubicBezTo>
                  <a:cubicBezTo>
                    <a:pt x="10288" y="300"/>
                    <a:pt x="11615" y="644"/>
                    <a:pt x="12748" y="1325"/>
                  </a:cubicBezTo>
                  <a:cubicBezTo>
                    <a:pt x="13786" y="1950"/>
                    <a:pt x="14610" y="2862"/>
                    <a:pt x="15223" y="3900"/>
                  </a:cubicBezTo>
                  <a:cubicBezTo>
                    <a:pt x="15860" y="4949"/>
                    <a:pt x="16210" y="6136"/>
                    <a:pt x="16260" y="7361"/>
                  </a:cubicBezTo>
                  <a:cubicBezTo>
                    <a:pt x="16372" y="9960"/>
                    <a:pt x="15035" y="12322"/>
                    <a:pt x="13598" y="14384"/>
                  </a:cubicBezTo>
                  <a:cubicBezTo>
                    <a:pt x="12024" y="16659"/>
                    <a:pt x="10124" y="18733"/>
                    <a:pt x="8000" y="20495"/>
                  </a:cubicBezTo>
                  <a:cubicBezTo>
                    <a:pt x="6937" y="21382"/>
                    <a:pt x="5825" y="22182"/>
                    <a:pt x="4650" y="22907"/>
                  </a:cubicBezTo>
                  <a:cubicBezTo>
                    <a:pt x="3476" y="23632"/>
                    <a:pt x="2239" y="24282"/>
                    <a:pt x="1014" y="24906"/>
                  </a:cubicBezTo>
                  <a:cubicBezTo>
                    <a:pt x="714" y="25069"/>
                    <a:pt x="402" y="25219"/>
                    <a:pt x="102" y="25369"/>
                  </a:cubicBezTo>
                  <a:cubicBezTo>
                    <a:pt x="1" y="25414"/>
                    <a:pt x="61" y="25549"/>
                    <a:pt x="147" y="25549"/>
                  </a:cubicBezTo>
                  <a:cubicBezTo>
                    <a:pt x="156" y="25549"/>
                    <a:pt x="166" y="25548"/>
                    <a:pt x="177" y="25544"/>
                  </a:cubicBezTo>
                  <a:cubicBezTo>
                    <a:pt x="851" y="25319"/>
                    <a:pt x="1539" y="25081"/>
                    <a:pt x="2164" y="24769"/>
                  </a:cubicBezTo>
                  <a:cubicBezTo>
                    <a:pt x="2813" y="24444"/>
                    <a:pt x="3451" y="24107"/>
                    <a:pt x="4063" y="23744"/>
                  </a:cubicBezTo>
                  <a:cubicBezTo>
                    <a:pt x="5288" y="23019"/>
                    <a:pt x="6462" y="22195"/>
                    <a:pt x="7587" y="21320"/>
                  </a:cubicBezTo>
                  <a:cubicBezTo>
                    <a:pt x="9824" y="19558"/>
                    <a:pt x="11836" y="17521"/>
                    <a:pt x="13523" y="15209"/>
                  </a:cubicBezTo>
                  <a:cubicBezTo>
                    <a:pt x="15073" y="13097"/>
                    <a:pt x="16585" y="10673"/>
                    <a:pt x="16672" y="7973"/>
                  </a:cubicBezTo>
                  <a:cubicBezTo>
                    <a:pt x="16710" y="6749"/>
                    <a:pt x="16397" y="5499"/>
                    <a:pt x="15873" y="4387"/>
                  </a:cubicBezTo>
                  <a:cubicBezTo>
                    <a:pt x="15335" y="3237"/>
                    <a:pt x="14523" y="2287"/>
                    <a:pt x="13498" y="1525"/>
                  </a:cubicBezTo>
                  <a:cubicBezTo>
                    <a:pt x="12150" y="537"/>
                    <a:pt x="10472" y="0"/>
                    <a:pt x="87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8" name="Google Shape;1918;p6"/>
            <p:cNvSpPr/>
            <p:nvPr/>
          </p:nvSpPr>
          <p:spPr>
            <a:xfrm>
              <a:off x="6415425" y="1937750"/>
              <a:ext cx="590000" cy="611775"/>
            </a:xfrm>
            <a:custGeom>
              <a:avLst/>
              <a:gdLst/>
              <a:ahLst/>
              <a:cxnLst/>
              <a:rect l="l" t="t" r="r" b="b"/>
              <a:pathLst>
                <a:path w="23600" h="24471" extrusionOk="0">
                  <a:moveTo>
                    <a:pt x="22068" y="0"/>
                  </a:moveTo>
                  <a:cubicBezTo>
                    <a:pt x="22002" y="0"/>
                    <a:pt x="21936" y="82"/>
                    <a:pt x="21975" y="150"/>
                  </a:cubicBezTo>
                  <a:cubicBezTo>
                    <a:pt x="22575" y="1062"/>
                    <a:pt x="22987" y="2124"/>
                    <a:pt x="23137" y="3211"/>
                  </a:cubicBezTo>
                  <a:cubicBezTo>
                    <a:pt x="23287" y="4324"/>
                    <a:pt x="23175" y="5436"/>
                    <a:pt x="22900" y="6511"/>
                  </a:cubicBezTo>
                  <a:cubicBezTo>
                    <a:pt x="22312" y="8772"/>
                    <a:pt x="20975" y="10772"/>
                    <a:pt x="19488" y="12546"/>
                  </a:cubicBezTo>
                  <a:cubicBezTo>
                    <a:pt x="17913" y="14433"/>
                    <a:pt x="16126" y="16158"/>
                    <a:pt x="14177" y="17670"/>
                  </a:cubicBezTo>
                  <a:cubicBezTo>
                    <a:pt x="12252" y="19157"/>
                    <a:pt x="10178" y="20507"/>
                    <a:pt x="7966" y="21569"/>
                  </a:cubicBezTo>
                  <a:cubicBezTo>
                    <a:pt x="5754" y="22631"/>
                    <a:pt x="3417" y="23431"/>
                    <a:pt x="1018" y="23981"/>
                  </a:cubicBezTo>
                  <a:cubicBezTo>
                    <a:pt x="730" y="24043"/>
                    <a:pt x="431" y="24131"/>
                    <a:pt x="143" y="24206"/>
                  </a:cubicBezTo>
                  <a:cubicBezTo>
                    <a:pt x="0" y="24242"/>
                    <a:pt x="28" y="24470"/>
                    <a:pt x="171" y="24470"/>
                  </a:cubicBezTo>
                  <a:cubicBezTo>
                    <a:pt x="178" y="24470"/>
                    <a:pt x="185" y="24469"/>
                    <a:pt x="193" y="24468"/>
                  </a:cubicBezTo>
                  <a:cubicBezTo>
                    <a:pt x="1418" y="24306"/>
                    <a:pt x="2630" y="23918"/>
                    <a:pt x="3805" y="23519"/>
                  </a:cubicBezTo>
                  <a:cubicBezTo>
                    <a:pt x="4992" y="23119"/>
                    <a:pt x="6154" y="22656"/>
                    <a:pt x="7304" y="22144"/>
                  </a:cubicBezTo>
                  <a:cubicBezTo>
                    <a:pt x="9591" y="21119"/>
                    <a:pt x="11803" y="19882"/>
                    <a:pt x="13815" y="18382"/>
                  </a:cubicBezTo>
                  <a:cubicBezTo>
                    <a:pt x="15827" y="16895"/>
                    <a:pt x="17689" y="15196"/>
                    <a:pt x="19326" y="13296"/>
                  </a:cubicBezTo>
                  <a:cubicBezTo>
                    <a:pt x="20888" y="11497"/>
                    <a:pt x="22350" y="9522"/>
                    <a:pt x="23100" y="7223"/>
                  </a:cubicBezTo>
                  <a:cubicBezTo>
                    <a:pt x="23450" y="6136"/>
                    <a:pt x="23599" y="4998"/>
                    <a:pt x="23537" y="3849"/>
                  </a:cubicBezTo>
                  <a:cubicBezTo>
                    <a:pt x="23462" y="2749"/>
                    <a:pt x="23200" y="1612"/>
                    <a:pt x="22612" y="675"/>
                  </a:cubicBezTo>
                  <a:cubicBezTo>
                    <a:pt x="22462" y="450"/>
                    <a:pt x="22300" y="237"/>
                    <a:pt x="22125" y="25"/>
                  </a:cubicBezTo>
                  <a:cubicBezTo>
                    <a:pt x="22108" y="8"/>
                    <a:pt x="22088" y="0"/>
                    <a:pt x="220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9" name="Google Shape;1919;p6"/>
            <p:cNvSpPr/>
            <p:nvPr/>
          </p:nvSpPr>
          <p:spPr>
            <a:xfrm>
              <a:off x="6788200" y="1880450"/>
              <a:ext cx="193250" cy="74700"/>
            </a:xfrm>
            <a:custGeom>
              <a:avLst/>
              <a:gdLst/>
              <a:ahLst/>
              <a:cxnLst/>
              <a:rect l="l" t="t" r="r" b="b"/>
              <a:pathLst>
                <a:path w="7730" h="2988" extrusionOk="0">
                  <a:moveTo>
                    <a:pt x="2479" y="1"/>
                  </a:moveTo>
                  <a:cubicBezTo>
                    <a:pt x="2315" y="1"/>
                    <a:pt x="2152" y="6"/>
                    <a:pt x="1990" y="17"/>
                  </a:cubicBezTo>
                  <a:cubicBezTo>
                    <a:pt x="1378" y="55"/>
                    <a:pt x="778" y="192"/>
                    <a:pt x="191" y="417"/>
                  </a:cubicBezTo>
                  <a:cubicBezTo>
                    <a:pt x="1" y="496"/>
                    <a:pt x="70" y="793"/>
                    <a:pt x="239" y="793"/>
                  </a:cubicBezTo>
                  <a:cubicBezTo>
                    <a:pt x="259" y="793"/>
                    <a:pt x="281" y="789"/>
                    <a:pt x="303" y="780"/>
                  </a:cubicBezTo>
                  <a:cubicBezTo>
                    <a:pt x="1045" y="458"/>
                    <a:pt x="1863" y="273"/>
                    <a:pt x="2674" y="273"/>
                  </a:cubicBezTo>
                  <a:cubicBezTo>
                    <a:pt x="2901" y="273"/>
                    <a:pt x="3128" y="287"/>
                    <a:pt x="3352" y="317"/>
                  </a:cubicBezTo>
                  <a:cubicBezTo>
                    <a:pt x="4377" y="467"/>
                    <a:pt x="5389" y="967"/>
                    <a:pt x="6202" y="1617"/>
                  </a:cubicBezTo>
                  <a:cubicBezTo>
                    <a:pt x="6664" y="1992"/>
                    <a:pt x="7114" y="2442"/>
                    <a:pt x="7476" y="2942"/>
                  </a:cubicBezTo>
                  <a:cubicBezTo>
                    <a:pt x="7502" y="2974"/>
                    <a:pt x="7535" y="2988"/>
                    <a:pt x="7569" y="2988"/>
                  </a:cubicBezTo>
                  <a:cubicBezTo>
                    <a:pt x="7650" y="2988"/>
                    <a:pt x="7729" y="2905"/>
                    <a:pt x="7676" y="2817"/>
                  </a:cubicBezTo>
                  <a:cubicBezTo>
                    <a:pt x="7101" y="1829"/>
                    <a:pt x="6252" y="1042"/>
                    <a:pt x="5214" y="567"/>
                  </a:cubicBezTo>
                  <a:cubicBezTo>
                    <a:pt x="4374" y="184"/>
                    <a:pt x="3416" y="1"/>
                    <a:pt x="2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0" name="Google Shape;1920;p6"/>
            <p:cNvSpPr/>
            <p:nvPr/>
          </p:nvSpPr>
          <p:spPr>
            <a:xfrm>
              <a:off x="6133750" y="2362300"/>
              <a:ext cx="346925" cy="193025"/>
            </a:xfrm>
            <a:custGeom>
              <a:avLst/>
              <a:gdLst/>
              <a:ahLst/>
              <a:cxnLst/>
              <a:rect l="l" t="t" r="r" b="b"/>
              <a:pathLst>
                <a:path w="13877" h="7721" extrusionOk="0">
                  <a:moveTo>
                    <a:pt x="297" y="0"/>
                  </a:moveTo>
                  <a:cubicBezTo>
                    <a:pt x="210" y="0"/>
                    <a:pt x="129" y="50"/>
                    <a:pt x="113" y="163"/>
                  </a:cubicBezTo>
                  <a:cubicBezTo>
                    <a:pt x="1" y="1325"/>
                    <a:pt x="163" y="2513"/>
                    <a:pt x="650" y="3587"/>
                  </a:cubicBezTo>
                  <a:cubicBezTo>
                    <a:pt x="1125" y="4662"/>
                    <a:pt x="1900" y="5587"/>
                    <a:pt x="2850" y="6274"/>
                  </a:cubicBezTo>
                  <a:cubicBezTo>
                    <a:pt x="4415" y="7405"/>
                    <a:pt x="6405" y="7720"/>
                    <a:pt x="8325" y="7720"/>
                  </a:cubicBezTo>
                  <a:cubicBezTo>
                    <a:pt x="8781" y="7720"/>
                    <a:pt x="9232" y="7703"/>
                    <a:pt x="9673" y="7674"/>
                  </a:cubicBezTo>
                  <a:cubicBezTo>
                    <a:pt x="11073" y="7586"/>
                    <a:pt x="12447" y="7299"/>
                    <a:pt x="13784" y="6886"/>
                  </a:cubicBezTo>
                  <a:cubicBezTo>
                    <a:pt x="13877" y="6863"/>
                    <a:pt x="13841" y="6734"/>
                    <a:pt x="13757" y="6734"/>
                  </a:cubicBezTo>
                  <a:cubicBezTo>
                    <a:pt x="13749" y="6734"/>
                    <a:pt x="13742" y="6735"/>
                    <a:pt x="13735" y="6736"/>
                  </a:cubicBezTo>
                  <a:cubicBezTo>
                    <a:pt x="12585" y="6999"/>
                    <a:pt x="11410" y="7149"/>
                    <a:pt x="10223" y="7236"/>
                  </a:cubicBezTo>
                  <a:cubicBezTo>
                    <a:pt x="9613" y="7283"/>
                    <a:pt x="8995" y="7312"/>
                    <a:pt x="8376" y="7312"/>
                  </a:cubicBezTo>
                  <a:cubicBezTo>
                    <a:pt x="7829" y="7312"/>
                    <a:pt x="7282" y="7289"/>
                    <a:pt x="6736" y="7236"/>
                  </a:cubicBezTo>
                  <a:cubicBezTo>
                    <a:pt x="5637" y="7124"/>
                    <a:pt x="4549" y="6874"/>
                    <a:pt x="3587" y="6324"/>
                  </a:cubicBezTo>
                  <a:cubicBezTo>
                    <a:pt x="2587" y="5762"/>
                    <a:pt x="1763" y="4912"/>
                    <a:pt x="1225" y="3900"/>
                  </a:cubicBezTo>
                  <a:cubicBezTo>
                    <a:pt x="625" y="2800"/>
                    <a:pt x="388" y="1513"/>
                    <a:pt x="538" y="263"/>
                  </a:cubicBezTo>
                  <a:cubicBezTo>
                    <a:pt x="560" y="102"/>
                    <a:pt x="422"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1" name="Google Shape;1921;p6"/>
            <p:cNvSpPr/>
            <p:nvPr/>
          </p:nvSpPr>
          <p:spPr>
            <a:xfrm>
              <a:off x="6834025" y="1925700"/>
              <a:ext cx="145625" cy="107650"/>
            </a:xfrm>
            <a:custGeom>
              <a:avLst/>
              <a:gdLst/>
              <a:ahLst/>
              <a:cxnLst/>
              <a:rect l="l" t="t" r="r" b="b"/>
              <a:pathLst>
                <a:path w="5825" h="4306" extrusionOk="0">
                  <a:moveTo>
                    <a:pt x="1199" y="1"/>
                  </a:moveTo>
                  <a:cubicBezTo>
                    <a:pt x="871" y="1"/>
                    <a:pt x="545" y="34"/>
                    <a:pt x="220" y="94"/>
                  </a:cubicBezTo>
                  <a:cubicBezTo>
                    <a:pt x="0" y="141"/>
                    <a:pt x="80" y="464"/>
                    <a:pt x="270" y="464"/>
                  </a:cubicBezTo>
                  <a:cubicBezTo>
                    <a:pt x="286" y="464"/>
                    <a:pt x="302" y="462"/>
                    <a:pt x="320" y="457"/>
                  </a:cubicBezTo>
                  <a:cubicBezTo>
                    <a:pt x="646" y="372"/>
                    <a:pt x="978" y="331"/>
                    <a:pt x="1308" y="331"/>
                  </a:cubicBezTo>
                  <a:cubicBezTo>
                    <a:pt x="2827" y="331"/>
                    <a:pt x="4312" y="1189"/>
                    <a:pt x="5031" y="2544"/>
                  </a:cubicBezTo>
                  <a:cubicBezTo>
                    <a:pt x="5306" y="3044"/>
                    <a:pt x="5481" y="3606"/>
                    <a:pt x="5543" y="4181"/>
                  </a:cubicBezTo>
                  <a:cubicBezTo>
                    <a:pt x="5549" y="4265"/>
                    <a:pt x="5616" y="4306"/>
                    <a:pt x="5683" y="4306"/>
                  </a:cubicBezTo>
                  <a:cubicBezTo>
                    <a:pt x="5754" y="4306"/>
                    <a:pt x="5825" y="4259"/>
                    <a:pt x="5818" y="4168"/>
                  </a:cubicBezTo>
                  <a:cubicBezTo>
                    <a:pt x="5606" y="2081"/>
                    <a:pt x="3931" y="319"/>
                    <a:pt x="1844" y="44"/>
                  </a:cubicBezTo>
                  <a:cubicBezTo>
                    <a:pt x="1627" y="15"/>
                    <a:pt x="1412" y="1"/>
                    <a:pt x="11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2" name="Google Shape;1922;p6"/>
            <p:cNvSpPr/>
            <p:nvPr/>
          </p:nvSpPr>
          <p:spPr>
            <a:xfrm>
              <a:off x="6192800" y="2426975"/>
              <a:ext cx="121375" cy="87850"/>
            </a:xfrm>
            <a:custGeom>
              <a:avLst/>
              <a:gdLst/>
              <a:ahLst/>
              <a:cxnLst/>
              <a:rect l="l" t="t" r="r" b="b"/>
              <a:pathLst>
                <a:path w="4855" h="3514" extrusionOk="0">
                  <a:moveTo>
                    <a:pt x="0" y="1"/>
                  </a:moveTo>
                  <a:lnTo>
                    <a:pt x="0" y="1"/>
                  </a:lnTo>
                  <a:cubicBezTo>
                    <a:pt x="363" y="938"/>
                    <a:pt x="1013" y="1713"/>
                    <a:pt x="1800" y="2325"/>
                  </a:cubicBezTo>
                  <a:cubicBezTo>
                    <a:pt x="2200" y="2637"/>
                    <a:pt x="2650" y="2887"/>
                    <a:pt x="3112" y="3087"/>
                  </a:cubicBezTo>
                  <a:cubicBezTo>
                    <a:pt x="3362" y="3175"/>
                    <a:pt x="3600" y="3250"/>
                    <a:pt x="3849" y="3312"/>
                  </a:cubicBezTo>
                  <a:cubicBezTo>
                    <a:pt x="4112" y="3375"/>
                    <a:pt x="4374" y="3462"/>
                    <a:pt x="4637" y="3512"/>
                  </a:cubicBezTo>
                  <a:cubicBezTo>
                    <a:pt x="4644" y="3513"/>
                    <a:pt x="4651" y="3513"/>
                    <a:pt x="4658" y="3513"/>
                  </a:cubicBezTo>
                  <a:cubicBezTo>
                    <a:pt x="4838" y="3513"/>
                    <a:pt x="4854" y="3199"/>
                    <a:pt x="4649" y="3187"/>
                  </a:cubicBezTo>
                  <a:cubicBezTo>
                    <a:pt x="4399" y="3175"/>
                    <a:pt x="4162" y="3187"/>
                    <a:pt x="3912" y="3125"/>
                  </a:cubicBezTo>
                  <a:cubicBezTo>
                    <a:pt x="3687" y="3075"/>
                    <a:pt x="3450" y="2987"/>
                    <a:pt x="3237" y="2900"/>
                  </a:cubicBezTo>
                  <a:cubicBezTo>
                    <a:pt x="2775" y="2712"/>
                    <a:pt x="2337" y="2462"/>
                    <a:pt x="1950" y="2150"/>
                  </a:cubicBezTo>
                  <a:cubicBezTo>
                    <a:pt x="1350" y="1688"/>
                    <a:pt x="875" y="1088"/>
                    <a:pt x="550" y="413"/>
                  </a:cubicBezTo>
                  <a:cubicBezTo>
                    <a:pt x="475" y="388"/>
                    <a:pt x="413" y="363"/>
                    <a:pt x="363" y="313"/>
                  </a:cubicBezTo>
                  <a:cubicBezTo>
                    <a:pt x="300" y="263"/>
                    <a:pt x="238" y="213"/>
                    <a:pt x="175" y="163"/>
                  </a:cubicBezTo>
                  <a:cubicBezTo>
                    <a:pt x="138" y="126"/>
                    <a:pt x="88" y="76"/>
                    <a:pt x="50" y="38"/>
                  </a:cubicBezTo>
                  <a:cubicBezTo>
                    <a:pt x="25" y="26"/>
                    <a:pt x="13"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3" name="Google Shape;1923;p6"/>
            <p:cNvSpPr/>
            <p:nvPr/>
          </p:nvSpPr>
          <p:spPr>
            <a:xfrm>
              <a:off x="6568150" y="2131375"/>
              <a:ext cx="379675" cy="330500"/>
            </a:xfrm>
            <a:custGeom>
              <a:avLst/>
              <a:gdLst/>
              <a:ahLst/>
              <a:cxnLst/>
              <a:rect l="l" t="t" r="r" b="b"/>
              <a:pathLst>
                <a:path w="15187" h="13220" extrusionOk="0">
                  <a:moveTo>
                    <a:pt x="14928" y="0"/>
                  </a:moveTo>
                  <a:cubicBezTo>
                    <a:pt x="14847" y="0"/>
                    <a:pt x="14763" y="38"/>
                    <a:pt x="14716" y="128"/>
                  </a:cubicBezTo>
                  <a:cubicBezTo>
                    <a:pt x="14141" y="1277"/>
                    <a:pt x="13517" y="2402"/>
                    <a:pt x="12779" y="3477"/>
                  </a:cubicBezTo>
                  <a:cubicBezTo>
                    <a:pt x="12042" y="4539"/>
                    <a:pt x="11230" y="5551"/>
                    <a:pt x="10342" y="6489"/>
                  </a:cubicBezTo>
                  <a:cubicBezTo>
                    <a:pt x="8568" y="8388"/>
                    <a:pt x="6506" y="9988"/>
                    <a:pt x="4219" y="11225"/>
                  </a:cubicBezTo>
                  <a:cubicBezTo>
                    <a:pt x="3582" y="11575"/>
                    <a:pt x="2932" y="11887"/>
                    <a:pt x="2257" y="12175"/>
                  </a:cubicBezTo>
                  <a:cubicBezTo>
                    <a:pt x="1932" y="12312"/>
                    <a:pt x="1607" y="12449"/>
                    <a:pt x="1270" y="12562"/>
                  </a:cubicBezTo>
                  <a:cubicBezTo>
                    <a:pt x="907" y="12687"/>
                    <a:pt x="545" y="12787"/>
                    <a:pt x="183" y="12899"/>
                  </a:cubicBezTo>
                  <a:cubicBezTo>
                    <a:pt x="1" y="12956"/>
                    <a:pt x="36" y="13220"/>
                    <a:pt x="194" y="13220"/>
                  </a:cubicBezTo>
                  <a:cubicBezTo>
                    <a:pt x="210" y="13220"/>
                    <a:pt x="227" y="13217"/>
                    <a:pt x="245" y="13212"/>
                  </a:cubicBezTo>
                  <a:cubicBezTo>
                    <a:pt x="870" y="13012"/>
                    <a:pt x="1482" y="12749"/>
                    <a:pt x="2095" y="12487"/>
                  </a:cubicBezTo>
                  <a:cubicBezTo>
                    <a:pt x="2694" y="12237"/>
                    <a:pt x="3282" y="11962"/>
                    <a:pt x="3857" y="11675"/>
                  </a:cubicBezTo>
                  <a:cubicBezTo>
                    <a:pt x="5031" y="11075"/>
                    <a:pt x="6156" y="10387"/>
                    <a:pt x="7218" y="9625"/>
                  </a:cubicBezTo>
                  <a:cubicBezTo>
                    <a:pt x="9355" y="8076"/>
                    <a:pt x="11267" y="6226"/>
                    <a:pt x="12829" y="4102"/>
                  </a:cubicBezTo>
                  <a:cubicBezTo>
                    <a:pt x="13704" y="2902"/>
                    <a:pt x="14504" y="1615"/>
                    <a:pt x="15116" y="253"/>
                  </a:cubicBezTo>
                  <a:cubicBezTo>
                    <a:pt x="15186" y="105"/>
                    <a:pt x="15062" y="0"/>
                    <a:pt x="14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4" name="Google Shape;1924;p6"/>
            <p:cNvSpPr/>
            <p:nvPr/>
          </p:nvSpPr>
          <p:spPr>
            <a:xfrm>
              <a:off x="6534275" y="2350750"/>
              <a:ext cx="290875" cy="170300"/>
            </a:xfrm>
            <a:custGeom>
              <a:avLst/>
              <a:gdLst/>
              <a:ahLst/>
              <a:cxnLst/>
              <a:rect l="l" t="t" r="r" b="b"/>
              <a:pathLst>
                <a:path w="11635" h="6812" extrusionOk="0">
                  <a:moveTo>
                    <a:pt x="11635" y="0"/>
                  </a:moveTo>
                  <a:cubicBezTo>
                    <a:pt x="10073" y="1288"/>
                    <a:pt x="8473" y="2575"/>
                    <a:pt x="6636" y="3462"/>
                  </a:cubicBezTo>
                  <a:cubicBezTo>
                    <a:pt x="4799" y="4449"/>
                    <a:pt x="2937" y="5536"/>
                    <a:pt x="1088" y="6361"/>
                  </a:cubicBezTo>
                  <a:cubicBezTo>
                    <a:pt x="738" y="6511"/>
                    <a:pt x="313" y="6686"/>
                    <a:pt x="0" y="6811"/>
                  </a:cubicBezTo>
                  <a:cubicBezTo>
                    <a:pt x="313" y="6711"/>
                    <a:pt x="625" y="6611"/>
                    <a:pt x="938" y="6511"/>
                  </a:cubicBezTo>
                  <a:cubicBezTo>
                    <a:pt x="3450" y="5711"/>
                    <a:pt x="5749" y="4562"/>
                    <a:pt x="8036" y="3150"/>
                  </a:cubicBezTo>
                  <a:cubicBezTo>
                    <a:pt x="9373" y="2275"/>
                    <a:pt x="10460" y="1125"/>
                    <a:pt x="116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5" name="Google Shape;1925;p6"/>
            <p:cNvSpPr/>
            <p:nvPr/>
          </p:nvSpPr>
          <p:spPr>
            <a:xfrm>
              <a:off x="6191550" y="2518525"/>
              <a:ext cx="291500" cy="48300"/>
            </a:xfrm>
            <a:custGeom>
              <a:avLst/>
              <a:gdLst/>
              <a:ahLst/>
              <a:cxnLst/>
              <a:rect l="l" t="t" r="r" b="b"/>
              <a:pathLst>
                <a:path w="11660" h="1932" extrusionOk="0">
                  <a:moveTo>
                    <a:pt x="1" y="0"/>
                  </a:moveTo>
                  <a:lnTo>
                    <a:pt x="1" y="0"/>
                  </a:lnTo>
                  <a:cubicBezTo>
                    <a:pt x="225" y="150"/>
                    <a:pt x="450" y="300"/>
                    <a:pt x="675" y="450"/>
                  </a:cubicBezTo>
                  <a:cubicBezTo>
                    <a:pt x="2202" y="1539"/>
                    <a:pt x="3970" y="1932"/>
                    <a:pt x="5782" y="1932"/>
                  </a:cubicBezTo>
                  <a:cubicBezTo>
                    <a:pt x="6195" y="1932"/>
                    <a:pt x="6609" y="1912"/>
                    <a:pt x="7024" y="1875"/>
                  </a:cubicBezTo>
                  <a:cubicBezTo>
                    <a:pt x="8561" y="1812"/>
                    <a:pt x="10073" y="1312"/>
                    <a:pt x="11660" y="837"/>
                  </a:cubicBezTo>
                  <a:lnTo>
                    <a:pt x="11660" y="837"/>
                  </a:lnTo>
                  <a:cubicBezTo>
                    <a:pt x="10723" y="975"/>
                    <a:pt x="9835" y="1137"/>
                    <a:pt x="8873" y="1237"/>
                  </a:cubicBezTo>
                  <a:cubicBezTo>
                    <a:pt x="7973" y="1312"/>
                    <a:pt x="7086" y="1312"/>
                    <a:pt x="6186" y="1350"/>
                  </a:cubicBezTo>
                  <a:cubicBezTo>
                    <a:pt x="5848" y="1363"/>
                    <a:pt x="5524" y="1371"/>
                    <a:pt x="5209" y="1371"/>
                  </a:cubicBezTo>
                  <a:cubicBezTo>
                    <a:pt x="3741" y="1371"/>
                    <a:pt x="2478" y="1194"/>
                    <a:pt x="1038" y="525"/>
                  </a:cubicBezTo>
                  <a:cubicBezTo>
                    <a:pt x="688" y="363"/>
                    <a:pt x="325"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6" name="Google Shape;1926;p6"/>
            <p:cNvSpPr/>
            <p:nvPr/>
          </p:nvSpPr>
          <p:spPr>
            <a:xfrm>
              <a:off x="6624250" y="2273275"/>
              <a:ext cx="239325" cy="175900"/>
            </a:xfrm>
            <a:custGeom>
              <a:avLst/>
              <a:gdLst/>
              <a:ahLst/>
              <a:cxnLst/>
              <a:rect l="l" t="t" r="r" b="b"/>
              <a:pathLst>
                <a:path w="9573" h="7036" extrusionOk="0">
                  <a:moveTo>
                    <a:pt x="9573" y="0"/>
                  </a:moveTo>
                  <a:lnTo>
                    <a:pt x="9573" y="0"/>
                  </a:lnTo>
                  <a:cubicBezTo>
                    <a:pt x="9435" y="125"/>
                    <a:pt x="9298" y="263"/>
                    <a:pt x="9161" y="388"/>
                  </a:cubicBezTo>
                  <a:cubicBezTo>
                    <a:pt x="7723" y="1787"/>
                    <a:pt x="6249" y="2887"/>
                    <a:pt x="4587" y="4024"/>
                  </a:cubicBezTo>
                  <a:cubicBezTo>
                    <a:pt x="3100" y="5086"/>
                    <a:pt x="1625" y="6186"/>
                    <a:pt x="0" y="7036"/>
                  </a:cubicBezTo>
                  <a:cubicBezTo>
                    <a:pt x="3525" y="5674"/>
                    <a:pt x="6674" y="3312"/>
                    <a:pt x="9161" y="463"/>
                  </a:cubicBezTo>
                  <a:cubicBezTo>
                    <a:pt x="9298" y="313"/>
                    <a:pt x="9460" y="125"/>
                    <a:pt x="9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7" name="Google Shape;1927;p6"/>
            <p:cNvSpPr/>
            <p:nvPr/>
          </p:nvSpPr>
          <p:spPr>
            <a:xfrm>
              <a:off x="6686725" y="2323875"/>
              <a:ext cx="136875" cy="104075"/>
            </a:xfrm>
            <a:custGeom>
              <a:avLst/>
              <a:gdLst/>
              <a:ahLst/>
              <a:cxnLst/>
              <a:rect l="l" t="t" r="r" b="b"/>
              <a:pathLst>
                <a:path w="5475" h="4163" extrusionOk="0">
                  <a:moveTo>
                    <a:pt x="5474" y="1"/>
                  </a:moveTo>
                  <a:cubicBezTo>
                    <a:pt x="5312" y="151"/>
                    <a:pt x="5149" y="288"/>
                    <a:pt x="4975" y="426"/>
                  </a:cubicBezTo>
                  <a:cubicBezTo>
                    <a:pt x="3450" y="1663"/>
                    <a:pt x="1663" y="2962"/>
                    <a:pt x="1" y="4162"/>
                  </a:cubicBezTo>
                  <a:cubicBezTo>
                    <a:pt x="2025" y="3137"/>
                    <a:pt x="3875" y="1738"/>
                    <a:pt x="5412" y="76"/>
                  </a:cubicBezTo>
                  <a:cubicBezTo>
                    <a:pt x="5437" y="38"/>
                    <a:pt x="5462" y="26"/>
                    <a:pt x="5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8" name="Google Shape;1928;p6"/>
            <p:cNvSpPr/>
            <p:nvPr/>
          </p:nvSpPr>
          <p:spPr>
            <a:xfrm>
              <a:off x="6182800" y="2433550"/>
              <a:ext cx="284650" cy="95975"/>
            </a:xfrm>
            <a:custGeom>
              <a:avLst/>
              <a:gdLst/>
              <a:ahLst/>
              <a:cxnLst/>
              <a:rect l="l" t="t" r="r" b="b"/>
              <a:pathLst>
                <a:path w="11386" h="3839" extrusionOk="0">
                  <a:moveTo>
                    <a:pt x="1" y="0"/>
                  </a:moveTo>
                  <a:lnTo>
                    <a:pt x="1" y="0"/>
                  </a:lnTo>
                  <a:cubicBezTo>
                    <a:pt x="101" y="262"/>
                    <a:pt x="201" y="512"/>
                    <a:pt x="326" y="762"/>
                  </a:cubicBezTo>
                  <a:cubicBezTo>
                    <a:pt x="1000" y="1812"/>
                    <a:pt x="1975" y="2724"/>
                    <a:pt x="3100" y="3274"/>
                  </a:cubicBezTo>
                  <a:cubicBezTo>
                    <a:pt x="3993" y="3675"/>
                    <a:pt x="4959" y="3839"/>
                    <a:pt x="5932" y="3839"/>
                  </a:cubicBezTo>
                  <a:cubicBezTo>
                    <a:pt x="6838" y="3839"/>
                    <a:pt x="7749" y="3697"/>
                    <a:pt x="8611" y="3474"/>
                  </a:cubicBezTo>
                  <a:lnTo>
                    <a:pt x="8611" y="3474"/>
                  </a:lnTo>
                  <a:cubicBezTo>
                    <a:pt x="8144" y="3525"/>
                    <a:pt x="7690" y="3550"/>
                    <a:pt x="7243" y="3550"/>
                  </a:cubicBezTo>
                  <a:cubicBezTo>
                    <a:pt x="6696" y="3550"/>
                    <a:pt x="6160" y="3512"/>
                    <a:pt x="5624" y="3437"/>
                  </a:cubicBezTo>
                  <a:lnTo>
                    <a:pt x="5624" y="3437"/>
                  </a:lnTo>
                  <a:cubicBezTo>
                    <a:pt x="5816" y="3451"/>
                    <a:pt x="6008" y="3458"/>
                    <a:pt x="6202" y="3458"/>
                  </a:cubicBezTo>
                  <a:cubicBezTo>
                    <a:pt x="7679" y="3458"/>
                    <a:pt x="9220" y="3056"/>
                    <a:pt x="10723" y="2537"/>
                  </a:cubicBezTo>
                  <a:cubicBezTo>
                    <a:pt x="10923" y="2474"/>
                    <a:pt x="11285" y="2362"/>
                    <a:pt x="11385" y="2324"/>
                  </a:cubicBezTo>
                  <a:lnTo>
                    <a:pt x="11385" y="2324"/>
                  </a:lnTo>
                  <a:cubicBezTo>
                    <a:pt x="10873" y="2437"/>
                    <a:pt x="9998" y="2587"/>
                    <a:pt x="9736" y="2624"/>
                  </a:cubicBezTo>
                  <a:cubicBezTo>
                    <a:pt x="8556" y="2813"/>
                    <a:pt x="7377" y="2975"/>
                    <a:pt x="6240" y="2975"/>
                  </a:cubicBezTo>
                  <a:cubicBezTo>
                    <a:pt x="4594" y="2975"/>
                    <a:pt x="3038" y="2636"/>
                    <a:pt x="1700" y="1550"/>
                  </a:cubicBezTo>
                  <a:lnTo>
                    <a:pt x="1700" y="1550"/>
                  </a:lnTo>
                  <a:cubicBezTo>
                    <a:pt x="2325" y="2224"/>
                    <a:pt x="3012" y="2687"/>
                    <a:pt x="3750" y="2987"/>
                  </a:cubicBezTo>
                  <a:cubicBezTo>
                    <a:pt x="3687" y="2974"/>
                    <a:pt x="3637" y="2962"/>
                    <a:pt x="3575" y="2937"/>
                  </a:cubicBezTo>
                  <a:cubicBezTo>
                    <a:pt x="2662" y="2612"/>
                    <a:pt x="1500" y="1775"/>
                    <a:pt x="638" y="912"/>
                  </a:cubicBezTo>
                  <a:cubicBezTo>
                    <a:pt x="413" y="687"/>
                    <a:pt x="188" y="31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9" name="Google Shape;1929;p6"/>
            <p:cNvSpPr/>
            <p:nvPr/>
          </p:nvSpPr>
          <p:spPr>
            <a:xfrm>
              <a:off x="6493350" y="2401675"/>
              <a:ext cx="199650" cy="77825"/>
            </a:xfrm>
            <a:custGeom>
              <a:avLst/>
              <a:gdLst/>
              <a:ahLst/>
              <a:cxnLst/>
              <a:rect l="l" t="t" r="r" b="b"/>
              <a:pathLst>
                <a:path w="7986" h="3113" extrusionOk="0">
                  <a:moveTo>
                    <a:pt x="7986" y="0"/>
                  </a:moveTo>
                  <a:cubicBezTo>
                    <a:pt x="7836" y="100"/>
                    <a:pt x="7673" y="188"/>
                    <a:pt x="7523" y="275"/>
                  </a:cubicBezTo>
                  <a:cubicBezTo>
                    <a:pt x="6324" y="988"/>
                    <a:pt x="5062" y="1400"/>
                    <a:pt x="3699" y="1825"/>
                  </a:cubicBezTo>
                  <a:cubicBezTo>
                    <a:pt x="2500" y="2225"/>
                    <a:pt x="1375" y="2687"/>
                    <a:pt x="0" y="3112"/>
                  </a:cubicBezTo>
                  <a:cubicBezTo>
                    <a:pt x="2712" y="2712"/>
                    <a:pt x="5424" y="1987"/>
                    <a:pt x="7673" y="225"/>
                  </a:cubicBezTo>
                  <a:cubicBezTo>
                    <a:pt x="7786" y="150"/>
                    <a:pt x="7886" y="75"/>
                    <a:pt x="7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0" name="Google Shape;1930;p6"/>
            <p:cNvSpPr/>
            <p:nvPr/>
          </p:nvSpPr>
          <p:spPr>
            <a:xfrm>
              <a:off x="6194050" y="2470725"/>
              <a:ext cx="150925" cy="68125"/>
            </a:xfrm>
            <a:custGeom>
              <a:avLst/>
              <a:gdLst/>
              <a:ahLst/>
              <a:cxnLst/>
              <a:rect l="l" t="t" r="r" b="b"/>
              <a:pathLst>
                <a:path w="6037" h="2725" extrusionOk="0">
                  <a:moveTo>
                    <a:pt x="0" y="0"/>
                  </a:moveTo>
                  <a:lnTo>
                    <a:pt x="0" y="0"/>
                  </a:lnTo>
                  <a:cubicBezTo>
                    <a:pt x="363" y="775"/>
                    <a:pt x="1038" y="1337"/>
                    <a:pt x="1763" y="1775"/>
                  </a:cubicBezTo>
                  <a:cubicBezTo>
                    <a:pt x="1338" y="1587"/>
                    <a:pt x="938" y="1375"/>
                    <a:pt x="613" y="1075"/>
                  </a:cubicBezTo>
                  <a:lnTo>
                    <a:pt x="613" y="1075"/>
                  </a:lnTo>
                  <a:cubicBezTo>
                    <a:pt x="1525" y="2237"/>
                    <a:pt x="3075" y="2662"/>
                    <a:pt x="4499" y="2712"/>
                  </a:cubicBezTo>
                  <a:cubicBezTo>
                    <a:pt x="4599" y="2724"/>
                    <a:pt x="4724" y="2724"/>
                    <a:pt x="4824" y="2724"/>
                  </a:cubicBezTo>
                  <a:cubicBezTo>
                    <a:pt x="4662" y="2699"/>
                    <a:pt x="4499" y="2674"/>
                    <a:pt x="4337" y="2637"/>
                  </a:cubicBezTo>
                  <a:cubicBezTo>
                    <a:pt x="4199" y="2612"/>
                    <a:pt x="4049" y="2574"/>
                    <a:pt x="3912" y="2537"/>
                  </a:cubicBezTo>
                  <a:lnTo>
                    <a:pt x="3912" y="2537"/>
                  </a:lnTo>
                  <a:cubicBezTo>
                    <a:pt x="4252" y="2589"/>
                    <a:pt x="4592" y="2611"/>
                    <a:pt x="4931" y="2611"/>
                  </a:cubicBezTo>
                  <a:cubicBezTo>
                    <a:pt x="5079" y="2611"/>
                    <a:pt x="5227" y="2607"/>
                    <a:pt x="5374" y="2599"/>
                  </a:cubicBezTo>
                  <a:cubicBezTo>
                    <a:pt x="5587" y="2599"/>
                    <a:pt x="5824" y="2599"/>
                    <a:pt x="6036" y="2587"/>
                  </a:cubicBezTo>
                  <a:cubicBezTo>
                    <a:pt x="5724" y="2562"/>
                    <a:pt x="5424" y="2512"/>
                    <a:pt x="5124" y="2462"/>
                  </a:cubicBezTo>
                  <a:cubicBezTo>
                    <a:pt x="3899" y="2300"/>
                    <a:pt x="2937" y="1987"/>
                    <a:pt x="1887" y="1437"/>
                  </a:cubicBezTo>
                  <a:cubicBezTo>
                    <a:pt x="1150" y="1037"/>
                    <a:pt x="513" y="66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1" name="Google Shape;1931;p6"/>
            <p:cNvSpPr/>
            <p:nvPr/>
          </p:nvSpPr>
          <p:spPr>
            <a:xfrm>
              <a:off x="6641425" y="2202350"/>
              <a:ext cx="197800" cy="120475"/>
            </a:xfrm>
            <a:custGeom>
              <a:avLst/>
              <a:gdLst/>
              <a:ahLst/>
              <a:cxnLst/>
              <a:rect l="l" t="t" r="r" b="b"/>
              <a:pathLst>
                <a:path w="7912" h="4819" extrusionOk="0">
                  <a:moveTo>
                    <a:pt x="7911" y="1"/>
                  </a:moveTo>
                  <a:lnTo>
                    <a:pt x="7911" y="1"/>
                  </a:lnTo>
                  <a:cubicBezTo>
                    <a:pt x="7636" y="288"/>
                    <a:pt x="7349" y="550"/>
                    <a:pt x="7061" y="825"/>
                  </a:cubicBezTo>
                  <a:cubicBezTo>
                    <a:pt x="6062" y="1775"/>
                    <a:pt x="5274" y="2525"/>
                    <a:pt x="4137" y="3250"/>
                  </a:cubicBezTo>
                  <a:cubicBezTo>
                    <a:pt x="2825" y="3987"/>
                    <a:pt x="1575" y="4562"/>
                    <a:pt x="1" y="4812"/>
                  </a:cubicBezTo>
                  <a:cubicBezTo>
                    <a:pt x="105" y="4816"/>
                    <a:pt x="210" y="4818"/>
                    <a:pt x="314" y="4818"/>
                  </a:cubicBezTo>
                  <a:cubicBezTo>
                    <a:pt x="1697" y="4818"/>
                    <a:pt x="3079" y="4438"/>
                    <a:pt x="4287" y="3787"/>
                  </a:cubicBezTo>
                  <a:cubicBezTo>
                    <a:pt x="5524" y="3025"/>
                    <a:pt x="6499" y="1888"/>
                    <a:pt x="7374" y="738"/>
                  </a:cubicBezTo>
                  <a:cubicBezTo>
                    <a:pt x="7549" y="500"/>
                    <a:pt x="7749" y="225"/>
                    <a:pt x="7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2" name="Google Shape;1932;p6"/>
            <p:cNvSpPr/>
            <p:nvPr/>
          </p:nvSpPr>
          <p:spPr>
            <a:xfrm>
              <a:off x="6673600" y="2237025"/>
              <a:ext cx="156875" cy="98450"/>
            </a:xfrm>
            <a:custGeom>
              <a:avLst/>
              <a:gdLst/>
              <a:ahLst/>
              <a:cxnLst/>
              <a:rect l="l" t="t" r="r" b="b"/>
              <a:pathLst>
                <a:path w="6275" h="3938" extrusionOk="0">
                  <a:moveTo>
                    <a:pt x="6274" y="1"/>
                  </a:moveTo>
                  <a:cubicBezTo>
                    <a:pt x="6137" y="163"/>
                    <a:pt x="5987" y="313"/>
                    <a:pt x="5837" y="463"/>
                  </a:cubicBezTo>
                  <a:cubicBezTo>
                    <a:pt x="5112" y="1138"/>
                    <a:pt x="4675" y="1563"/>
                    <a:pt x="3962" y="2050"/>
                  </a:cubicBezTo>
                  <a:cubicBezTo>
                    <a:pt x="2588" y="2937"/>
                    <a:pt x="1488" y="3375"/>
                    <a:pt x="1" y="3937"/>
                  </a:cubicBezTo>
                  <a:cubicBezTo>
                    <a:pt x="2675" y="3625"/>
                    <a:pt x="4512" y="2637"/>
                    <a:pt x="6024" y="388"/>
                  </a:cubicBezTo>
                  <a:cubicBezTo>
                    <a:pt x="6112" y="263"/>
                    <a:pt x="6212" y="113"/>
                    <a:pt x="6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3" name="Google Shape;1933;p6"/>
            <p:cNvSpPr/>
            <p:nvPr/>
          </p:nvSpPr>
          <p:spPr>
            <a:xfrm>
              <a:off x="6715175" y="2281400"/>
              <a:ext cx="96225" cy="57200"/>
            </a:xfrm>
            <a:custGeom>
              <a:avLst/>
              <a:gdLst/>
              <a:ahLst/>
              <a:cxnLst/>
              <a:rect l="l" t="t" r="r" b="b"/>
              <a:pathLst>
                <a:path w="3849" h="2288" extrusionOk="0">
                  <a:moveTo>
                    <a:pt x="3849" y="0"/>
                  </a:moveTo>
                  <a:lnTo>
                    <a:pt x="3849" y="0"/>
                  </a:lnTo>
                  <a:cubicBezTo>
                    <a:pt x="3762" y="75"/>
                    <a:pt x="3674" y="138"/>
                    <a:pt x="3587" y="200"/>
                  </a:cubicBezTo>
                  <a:cubicBezTo>
                    <a:pt x="2449" y="975"/>
                    <a:pt x="1237" y="1775"/>
                    <a:pt x="0" y="2287"/>
                  </a:cubicBezTo>
                  <a:cubicBezTo>
                    <a:pt x="1475" y="2112"/>
                    <a:pt x="2762" y="1212"/>
                    <a:pt x="3737" y="125"/>
                  </a:cubicBezTo>
                  <a:cubicBezTo>
                    <a:pt x="3774" y="88"/>
                    <a:pt x="3812" y="38"/>
                    <a:pt x="38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4" name="Google Shape;1934;p6"/>
            <p:cNvSpPr/>
            <p:nvPr/>
          </p:nvSpPr>
          <p:spPr>
            <a:xfrm>
              <a:off x="6736100" y="2307000"/>
              <a:ext cx="52500" cy="35350"/>
            </a:xfrm>
            <a:custGeom>
              <a:avLst/>
              <a:gdLst/>
              <a:ahLst/>
              <a:cxnLst/>
              <a:rect l="l" t="t" r="r" b="b"/>
              <a:pathLst>
                <a:path w="2100" h="1414" extrusionOk="0">
                  <a:moveTo>
                    <a:pt x="2100" y="1"/>
                  </a:moveTo>
                  <a:lnTo>
                    <a:pt x="2100" y="1"/>
                  </a:lnTo>
                  <a:cubicBezTo>
                    <a:pt x="1550" y="638"/>
                    <a:pt x="800" y="1051"/>
                    <a:pt x="0" y="1413"/>
                  </a:cubicBezTo>
                  <a:cubicBezTo>
                    <a:pt x="863" y="1276"/>
                    <a:pt x="1687" y="751"/>
                    <a:pt x="2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5" name="Google Shape;1935;p6"/>
            <p:cNvSpPr/>
            <p:nvPr/>
          </p:nvSpPr>
          <p:spPr>
            <a:xfrm>
              <a:off x="6871050" y="1951475"/>
              <a:ext cx="69400" cy="189050"/>
            </a:xfrm>
            <a:custGeom>
              <a:avLst/>
              <a:gdLst/>
              <a:ahLst/>
              <a:cxnLst/>
              <a:rect l="l" t="t" r="r" b="b"/>
              <a:pathLst>
                <a:path w="2776" h="7562" extrusionOk="0">
                  <a:moveTo>
                    <a:pt x="1" y="1"/>
                  </a:moveTo>
                  <a:lnTo>
                    <a:pt x="1" y="1"/>
                  </a:lnTo>
                  <a:cubicBezTo>
                    <a:pt x="163" y="201"/>
                    <a:pt x="263" y="326"/>
                    <a:pt x="426" y="526"/>
                  </a:cubicBezTo>
                  <a:cubicBezTo>
                    <a:pt x="1488" y="1813"/>
                    <a:pt x="1650" y="3237"/>
                    <a:pt x="1326" y="4762"/>
                  </a:cubicBezTo>
                  <a:cubicBezTo>
                    <a:pt x="1151" y="5787"/>
                    <a:pt x="876" y="6649"/>
                    <a:pt x="388" y="7561"/>
                  </a:cubicBezTo>
                  <a:cubicBezTo>
                    <a:pt x="2125" y="5424"/>
                    <a:pt x="2775" y="2300"/>
                    <a:pt x="413" y="351"/>
                  </a:cubicBezTo>
                  <a:cubicBezTo>
                    <a:pt x="276" y="238"/>
                    <a:pt x="126" y="1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6" name="Google Shape;1936;p6"/>
            <p:cNvSpPr/>
            <p:nvPr/>
          </p:nvSpPr>
          <p:spPr>
            <a:xfrm>
              <a:off x="6902925" y="1969275"/>
              <a:ext cx="39700" cy="142800"/>
            </a:xfrm>
            <a:custGeom>
              <a:avLst/>
              <a:gdLst/>
              <a:ahLst/>
              <a:cxnLst/>
              <a:rect l="l" t="t" r="r" b="b"/>
              <a:pathLst>
                <a:path w="1588" h="5712" extrusionOk="0">
                  <a:moveTo>
                    <a:pt x="1" y="1"/>
                  </a:moveTo>
                  <a:lnTo>
                    <a:pt x="1" y="1"/>
                  </a:lnTo>
                  <a:cubicBezTo>
                    <a:pt x="126" y="251"/>
                    <a:pt x="225" y="513"/>
                    <a:pt x="338" y="776"/>
                  </a:cubicBezTo>
                  <a:cubicBezTo>
                    <a:pt x="988" y="2400"/>
                    <a:pt x="1075" y="4050"/>
                    <a:pt x="450" y="5712"/>
                  </a:cubicBezTo>
                  <a:cubicBezTo>
                    <a:pt x="1588" y="4025"/>
                    <a:pt x="1425" y="1938"/>
                    <a:pt x="225" y="338"/>
                  </a:cubicBezTo>
                  <a:cubicBezTo>
                    <a:pt x="151" y="226"/>
                    <a:pt x="63"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7" name="Google Shape;1937;p6"/>
            <p:cNvSpPr/>
            <p:nvPr/>
          </p:nvSpPr>
          <p:spPr>
            <a:xfrm>
              <a:off x="6932600" y="1995850"/>
              <a:ext cx="13775" cy="95000"/>
            </a:xfrm>
            <a:custGeom>
              <a:avLst/>
              <a:gdLst/>
              <a:ahLst/>
              <a:cxnLst/>
              <a:rect l="l" t="t" r="r" b="b"/>
              <a:pathLst>
                <a:path w="551" h="3800" extrusionOk="0">
                  <a:moveTo>
                    <a:pt x="1" y="0"/>
                  </a:moveTo>
                  <a:cubicBezTo>
                    <a:pt x="6" y="6"/>
                    <a:pt x="11" y="11"/>
                    <a:pt x="14" y="17"/>
                  </a:cubicBezTo>
                  <a:lnTo>
                    <a:pt x="14" y="17"/>
                  </a:lnTo>
                  <a:cubicBezTo>
                    <a:pt x="14" y="16"/>
                    <a:pt x="14" y="14"/>
                    <a:pt x="13" y="13"/>
                  </a:cubicBezTo>
                  <a:cubicBezTo>
                    <a:pt x="13" y="13"/>
                    <a:pt x="13" y="0"/>
                    <a:pt x="1" y="0"/>
                  </a:cubicBezTo>
                  <a:close/>
                  <a:moveTo>
                    <a:pt x="14" y="17"/>
                  </a:moveTo>
                  <a:cubicBezTo>
                    <a:pt x="51" y="177"/>
                    <a:pt x="63" y="301"/>
                    <a:pt x="88" y="450"/>
                  </a:cubicBezTo>
                  <a:cubicBezTo>
                    <a:pt x="276" y="1425"/>
                    <a:pt x="351" y="2712"/>
                    <a:pt x="226" y="3799"/>
                  </a:cubicBezTo>
                  <a:cubicBezTo>
                    <a:pt x="388" y="3262"/>
                    <a:pt x="551" y="2699"/>
                    <a:pt x="538" y="2125"/>
                  </a:cubicBezTo>
                  <a:cubicBezTo>
                    <a:pt x="513" y="1425"/>
                    <a:pt x="301" y="738"/>
                    <a:pt x="51" y="88"/>
                  </a:cubicBezTo>
                  <a:cubicBezTo>
                    <a:pt x="31" y="59"/>
                    <a:pt x="27" y="37"/>
                    <a:pt x="14" y="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8" name="Google Shape;1938;p6"/>
            <p:cNvSpPr/>
            <p:nvPr/>
          </p:nvSpPr>
          <p:spPr>
            <a:xfrm>
              <a:off x="6941975" y="2005525"/>
              <a:ext cx="15025" cy="57500"/>
            </a:xfrm>
            <a:custGeom>
              <a:avLst/>
              <a:gdLst/>
              <a:ahLst/>
              <a:cxnLst/>
              <a:rect l="l" t="t" r="r" b="b"/>
              <a:pathLst>
                <a:path w="601" h="2300" extrusionOk="0">
                  <a:moveTo>
                    <a:pt x="1" y="1"/>
                  </a:moveTo>
                  <a:lnTo>
                    <a:pt x="1" y="1"/>
                  </a:lnTo>
                  <a:cubicBezTo>
                    <a:pt x="313" y="788"/>
                    <a:pt x="363" y="1450"/>
                    <a:pt x="413" y="2300"/>
                  </a:cubicBezTo>
                  <a:cubicBezTo>
                    <a:pt x="600" y="1538"/>
                    <a:pt x="426" y="5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9" name="Google Shape;1939;p6"/>
            <p:cNvSpPr/>
            <p:nvPr/>
          </p:nvSpPr>
          <p:spPr>
            <a:xfrm>
              <a:off x="6149675" y="2376050"/>
              <a:ext cx="35025" cy="100000"/>
            </a:xfrm>
            <a:custGeom>
              <a:avLst/>
              <a:gdLst/>
              <a:ahLst/>
              <a:cxnLst/>
              <a:rect l="l" t="t" r="r" b="b"/>
              <a:pathLst>
                <a:path w="1401" h="4000" extrusionOk="0">
                  <a:moveTo>
                    <a:pt x="38" y="1"/>
                  </a:moveTo>
                  <a:lnTo>
                    <a:pt x="38" y="1"/>
                  </a:lnTo>
                  <a:cubicBezTo>
                    <a:pt x="1" y="600"/>
                    <a:pt x="26" y="1200"/>
                    <a:pt x="188" y="1788"/>
                  </a:cubicBezTo>
                  <a:cubicBezTo>
                    <a:pt x="438" y="2587"/>
                    <a:pt x="851" y="3362"/>
                    <a:pt x="1401" y="4000"/>
                  </a:cubicBezTo>
                  <a:cubicBezTo>
                    <a:pt x="688" y="2850"/>
                    <a:pt x="388" y="1638"/>
                    <a:pt x="276" y="338"/>
                  </a:cubicBezTo>
                  <a:cubicBezTo>
                    <a:pt x="188" y="226"/>
                    <a:pt x="113" y="1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0" name="Google Shape;1940;p6"/>
            <p:cNvSpPr/>
            <p:nvPr/>
          </p:nvSpPr>
          <p:spPr>
            <a:xfrm>
              <a:off x="6161875" y="2391050"/>
              <a:ext cx="9700" cy="45000"/>
            </a:xfrm>
            <a:custGeom>
              <a:avLst/>
              <a:gdLst/>
              <a:ahLst/>
              <a:cxnLst/>
              <a:rect l="l" t="t" r="r" b="b"/>
              <a:pathLst>
                <a:path w="388" h="1800" extrusionOk="0">
                  <a:moveTo>
                    <a:pt x="0" y="0"/>
                  </a:moveTo>
                  <a:lnTo>
                    <a:pt x="0" y="0"/>
                  </a:lnTo>
                  <a:cubicBezTo>
                    <a:pt x="13" y="625"/>
                    <a:pt x="125" y="1238"/>
                    <a:pt x="388" y="1800"/>
                  </a:cubicBezTo>
                  <a:cubicBezTo>
                    <a:pt x="275" y="1275"/>
                    <a:pt x="213" y="725"/>
                    <a:pt x="175" y="175"/>
                  </a:cubicBezTo>
                  <a:cubicBezTo>
                    <a:pt x="113" y="125"/>
                    <a:pt x="50" y="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1" name="Google Shape;1941;p6"/>
            <p:cNvSpPr/>
            <p:nvPr/>
          </p:nvSpPr>
          <p:spPr>
            <a:xfrm>
              <a:off x="6687350" y="2027400"/>
              <a:ext cx="120325" cy="46875"/>
            </a:xfrm>
            <a:custGeom>
              <a:avLst/>
              <a:gdLst/>
              <a:ahLst/>
              <a:cxnLst/>
              <a:rect l="l" t="t" r="r" b="b"/>
              <a:pathLst>
                <a:path w="4813" h="1875" extrusionOk="0">
                  <a:moveTo>
                    <a:pt x="1" y="0"/>
                  </a:moveTo>
                  <a:lnTo>
                    <a:pt x="1" y="0"/>
                  </a:lnTo>
                  <a:cubicBezTo>
                    <a:pt x="151" y="75"/>
                    <a:pt x="301" y="138"/>
                    <a:pt x="451" y="200"/>
                  </a:cubicBezTo>
                  <a:cubicBezTo>
                    <a:pt x="1013" y="450"/>
                    <a:pt x="1613" y="550"/>
                    <a:pt x="2200" y="713"/>
                  </a:cubicBezTo>
                  <a:cubicBezTo>
                    <a:pt x="3050" y="1000"/>
                    <a:pt x="3962" y="1375"/>
                    <a:pt x="4812" y="1875"/>
                  </a:cubicBezTo>
                  <a:cubicBezTo>
                    <a:pt x="4062" y="1238"/>
                    <a:pt x="3100" y="675"/>
                    <a:pt x="2238" y="450"/>
                  </a:cubicBezTo>
                  <a:cubicBezTo>
                    <a:pt x="1650" y="313"/>
                    <a:pt x="1051" y="325"/>
                    <a:pt x="476" y="138"/>
                  </a:cubicBezTo>
                  <a:cubicBezTo>
                    <a:pt x="313" y="100"/>
                    <a:pt x="138" y="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2" name="Google Shape;1942;p6"/>
            <p:cNvSpPr/>
            <p:nvPr/>
          </p:nvSpPr>
          <p:spPr>
            <a:xfrm>
              <a:off x="6615825" y="2099250"/>
              <a:ext cx="108725" cy="131250"/>
            </a:xfrm>
            <a:custGeom>
              <a:avLst/>
              <a:gdLst/>
              <a:ahLst/>
              <a:cxnLst/>
              <a:rect l="l" t="t" r="r" b="b"/>
              <a:pathLst>
                <a:path w="4349" h="5250" extrusionOk="0">
                  <a:moveTo>
                    <a:pt x="0" y="1"/>
                  </a:moveTo>
                  <a:lnTo>
                    <a:pt x="0" y="1"/>
                  </a:lnTo>
                  <a:cubicBezTo>
                    <a:pt x="38" y="113"/>
                    <a:pt x="75" y="238"/>
                    <a:pt x="125" y="363"/>
                  </a:cubicBezTo>
                  <a:cubicBezTo>
                    <a:pt x="412" y="1200"/>
                    <a:pt x="975" y="1888"/>
                    <a:pt x="1525" y="2575"/>
                  </a:cubicBezTo>
                  <a:cubicBezTo>
                    <a:pt x="2274" y="3675"/>
                    <a:pt x="3262" y="4499"/>
                    <a:pt x="4349" y="5249"/>
                  </a:cubicBezTo>
                  <a:cubicBezTo>
                    <a:pt x="3299" y="4224"/>
                    <a:pt x="2462" y="3287"/>
                    <a:pt x="1612" y="2275"/>
                  </a:cubicBezTo>
                  <a:cubicBezTo>
                    <a:pt x="1062" y="1663"/>
                    <a:pt x="537" y="1138"/>
                    <a:pt x="175" y="376"/>
                  </a:cubicBezTo>
                  <a:cubicBezTo>
                    <a:pt x="113" y="263"/>
                    <a:pt x="50"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3" name="Google Shape;1943;p6"/>
            <p:cNvSpPr/>
            <p:nvPr/>
          </p:nvSpPr>
          <p:spPr>
            <a:xfrm>
              <a:off x="6728900" y="2233600"/>
              <a:ext cx="40325" cy="28450"/>
            </a:xfrm>
            <a:custGeom>
              <a:avLst/>
              <a:gdLst/>
              <a:ahLst/>
              <a:cxnLst/>
              <a:rect l="l" t="t" r="r" b="b"/>
              <a:pathLst>
                <a:path w="1613" h="1138" extrusionOk="0">
                  <a:moveTo>
                    <a:pt x="1" y="0"/>
                  </a:moveTo>
                  <a:lnTo>
                    <a:pt x="1" y="0"/>
                  </a:lnTo>
                  <a:cubicBezTo>
                    <a:pt x="388" y="450"/>
                    <a:pt x="888" y="850"/>
                    <a:pt x="1438" y="1137"/>
                  </a:cubicBezTo>
                  <a:cubicBezTo>
                    <a:pt x="1500" y="1087"/>
                    <a:pt x="1550" y="1037"/>
                    <a:pt x="1613" y="987"/>
                  </a:cubicBezTo>
                  <a:cubicBezTo>
                    <a:pt x="1525" y="937"/>
                    <a:pt x="1438" y="900"/>
                    <a:pt x="1351" y="850"/>
                  </a:cubicBezTo>
                  <a:cubicBezTo>
                    <a:pt x="888" y="575"/>
                    <a:pt x="401" y="3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4" name="Google Shape;1944;p6"/>
            <p:cNvSpPr/>
            <p:nvPr/>
          </p:nvSpPr>
          <p:spPr>
            <a:xfrm>
              <a:off x="6656425" y="2149550"/>
              <a:ext cx="124050" cy="105925"/>
            </a:xfrm>
            <a:custGeom>
              <a:avLst/>
              <a:gdLst/>
              <a:ahLst/>
              <a:cxnLst/>
              <a:rect l="l" t="t" r="r" b="b"/>
              <a:pathLst>
                <a:path w="4962" h="4237" extrusionOk="0">
                  <a:moveTo>
                    <a:pt x="1" y="1"/>
                  </a:moveTo>
                  <a:cubicBezTo>
                    <a:pt x="1188" y="1700"/>
                    <a:pt x="2775" y="3275"/>
                    <a:pt x="4637" y="4237"/>
                  </a:cubicBezTo>
                  <a:cubicBezTo>
                    <a:pt x="4749" y="4137"/>
                    <a:pt x="4862" y="4024"/>
                    <a:pt x="4962" y="3925"/>
                  </a:cubicBezTo>
                  <a:cubicBezTo>
                    <a:pt x="4599" y="3725"/>
                    <a:pt x="4237" y="3500"/>
                    <a:pt x="3875" y="3262"/>
                  </a:cubicBezTo>
                  <a:cubicBezTo>
                    <a:pt x="2462" y="2375"/>
                    <a:pt x="1238" y="13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5" name="Google Shape;1945;p6"/>
            <p:cNvSpPr/>
            <p:nvPr/>
          </p:nvSpPr>
          <p:spPr>
            <a:xfrm>
              <a:off x="6703925" y="2185175"/>
              <a:ext cx="85000" cy="61250"/>
            </a:xfrm>
            <a:custGeom>
              <a:avLst/>
              <a:gdLst/>
              <a:ahLst/>
              <a:cxnLst/>
              <a:rect l="l" t="t" r="r" b="b"/>
              <a:pathLst>
                <a:path w="3400" h="2450" extrusionOk="0">
                  <a:moveTo>
                    <a:pt x="0" y="0"/>
                  </a:moveTo>
                  <a:lnTo>
                    <a:pt x="0" y="0"/>
                  </a:lnTo>
                  <a:cubicBezTo>
                    <a:pt x="937" y="937"/>
                    <a:pt x="1975" y="1825"/>
                    <a:pt x="3124" y="2450"/>
                  </a:cubicBezTo>
                  <a:cubicBezTo>
                    <a:pt x="3212" y="2362"/>
                    <a:pt x="3312" y="2287"/>
                    <a:pt x="3399" y="2200"/>
                  </a:cubicBezTo>
                  <a:cubicBezTo>
                    <a:pt x="2212" y="1575"/>
                    <a:pt x="1087" y="7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6" name="Google Shape;1946;p6"/>
            <p:cNvSpPr/>
            <p:nvPr/>
          </p:nvSpPr>
          <p:spPr>
            <a:xfrm>
              <a:off x="6733275" y="2193300"/>
              <a:ext cx="66275" cy="44700"/>
            </a:xfrm>
            <a:custGeom>
              <a:avLst/>
              <a:gdLst/>
              <a:ahLst/>
              <a:cxnLst/>
              <a:rect l="l" t="t" r="r" b="b"/>
              <a:pathLst>
                <a:path w="2651" h="1788" extrusionOk="0">
                  <a:moveTo>
                    <a:pt x="1" y="0"/>
                  </a:moveTo>
                  <a:lnTo>
                    <a:pt x="1" y="0"/>
                  </a:lnTo>
                  <a:cubicBezTo>
                    <a:pt x="688" y="700"/>
                    <a:pt x="1463" y="1337"/>
                    <a:pt x="2350" y="1787"/>
                  </a:cubicBezTo>
                  <a:cubicBezTo>
                    <a:pt x="2450" y="1700"/>
                    <a:pt x="2550" y="1637"/>
                    <a:pt x="2650" y="1562"/>
                  </a:cubicBezTo>
                  <a:cubicBezTo>
                    <a:pt x="1725" y="1137"/>
                    <a:pt x="838" y="61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7" name="Google Shape;1947;p6"/>
            <p:cNvSpPr/>
            <p:nvPr/>
          </p:nvSpPr>
          <p:spPr>
            <a:xfrm>
              <a:off x="6758900" y="2202975"/>
              <a:ext cx="46900" cy="26575"/>
            </a:xfrm>
            <a:custGeom>
              <a:avLst/>
              <a:gdLst/>
              <a:ahLst/>
              <a:cxnLst/>
              <a:rect l="l" t="t" r="r" b="b"/>
              <a:pathLst>
                <a:path w="1876" h="1063" extrusionOk="0">
                  <a:moveTo>
                    <a:pt x="1" y="0"/>
                  </a:moveTo>
                  <a:cubicBezTo>
                    <a:pt x="550" y="400"/>
                    <a:pt x="1125" y="750"/>
                    <a:pt x="1738" y="1063"/>
                  </a:cubicBezTo>
                  <a:cubicBezTo>
                    <a:pt x="1775" y="1013"/>
                    <a:pt x="1825" y="963"/>
                    <a:pt x="1875" y="900"/>
                  </a:cubicBezTo>
                  <a:cubicBezTo>
                    <a:pt x="1250" y="600"/>
                    <a:pt x="613" y="3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8" name="Google Shape;1948;p6"/>
            <p:cNvSpPr/>
            <p:nvPr/>
          </p:nvSpPr>
          <p:spPr>
            <a:xfrm>
              <a:off x="6782025" y="2202975"/>
              <a:ext cx="30625" cy="18150"/>
            </a:xfrm>
            <a:custGeom>
              <a:avLst/>
              <a:gdLst/>
              <a:ahLst/>
              <a:cxnLst/>
              <a:rect l="l" t="t" r="r" b="b"/>
              <a:pathLst>
                <a:path w="1225" h="726" extrusionOk="0">
                  <a:moveTo>
                    <a:pt x="0" y="0"/>
                  </a:moveTo>
                  <a:lnTo>
                    <a:pt x="0" y="0"/>
                  </a:lnTo>
                  <a:cubicBezTo>
                    <a:pt x="325" y="288"/>
                    <a:pt x="700" y="525"/>
                    <a:pt x="1100" y="725"/>
                  </a:cubicBezTo>
                  <a:cubicBezTo>
                    <a:pt x="1150" y="675"/>
                    <a:pt x="1188" y="625"/>
                    <a:pt x="1225" y="575"/>
                  </a:cubicBezTo>
                  <a:cubicBezTo>
                    <a:pt x="813" y="400"/>
                    <a:pt x="388"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9" name="Google Shape;1949;p6"/>
            <p:cNvSpPr/>
            <p:nvPr/>
          </p:nvSpPr>
          <p:spPr>
            <a:xfrm>
              <a:off x="6706100" y="2045525"/>
              <a:ext cx="159975" cy="102500"/>
            </a:xfrm>
            <a:custGeom>
              <a:avLst/>
              <a:gdLst/>
              <a:ahLst/>
              <a:cxnLst/>
              <a:rect l="l" t="t" r="r" b="b"/>
              <a:pathLst>
                <a:path w="6399" h="4100" extrusionOk="0">
                  <a:moveTo>
                    <a:pt x="26" y="0"/>
                  </a:moveTo>
                  <a:cubicBezTo>
                    <a:pt x="17" y="0"/>
                    <a:pt x="9" y="0"/>
                    <a:pt x="1" y="0"/>
                  </a:cubicBezTo>
                  <a:cubicBezTo>
                    <a:pt x="825" y="88"/>
                    <a:pt x="1513" y="425"/>
                    <a:pt x="2225" y="825"/>
                  </a:cubicBezTo>
                  <a:cubicBezTo>
                    <a:pt x="3262" y="1450"/>
                    <a:pt x="3850" y="1925"/>
                    <a:pt x="4824" y="2799"/>
                  </a:cubicBezTo>
                  <a:cubicBezTo>
                    <a:pt x="5324" y="3237"/>
                    <a:pt x="5762" y="3662"/>
                    <a:pt x="6174" y="4099"/>
                  </a:cubicBezTo>
                  <a:cubicBezTo>
                    <a:pt x="6249" y="3962"/>
                    <a:pt x="6324" y="3837"/>
                    <a:pt x="6399" y="3699"/>
                  </a:cubicBezTo>
                  <a:cubicBezTo>
                    <a:pt x="4793" y="1707"/>
                    <a:pt x="2343"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0" name="Google Shape;1950;p6"/>
            <p:cNvSpPr/>
            <p:nvPr/>
          </p:nvSpPr>
          <p:spPr>
            <a:xfrm>
              <a:off x="6810775" y="2077075"/>
              <a:ext cx="60300" cy="58450"/>
            </a:xfrm>
            <a:custGeom>
              <a:avLst/>
              <a:gdLst/>
              <a:ahLst/>
              <a:cxnLst/>
              <a:rect l="l" t="t" r="r" b="b"/>
              <a:pathLst>
                <a:path w="2412" h="2338" extrusionOk="0">
                  <a:moveTo>
                    <a:pt x="0" y="0"/>
                  </a:moveTo>
                  <a:cubicBezTo>
                    <a:pt x="912" y="700"/>
                    <a:pt x="1625" y="1475"/>
                    <a:pt x="2262" y="2337"/>
                  </a:cubicBezTo>
                  <a:cubicBezTo>
                    <a:pt x="2312" y="2237"/>
                    <a:pt x="2362" y="2150"/>
                    <a:pt x="2412" y="2050"/>
                  </a:cubicBezTo>
                  <a:cubicBezTo>
                    <a:pt x="1800" y="1188"/>
                    <a:pt x="987" y="4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1" name="Google Shape;1951;p6"/>
            <p:cNvSpPr/>
            <p:nvPr/>
          </p:nvSpPr>
          <p:spPr>
            <a:xfrm>
              <a:off x="6743275" y="2065825"/>
              <a:ext cx="115625" cy="90625"/>
            </a:xfrm>
            <a:custGeom>
              <a:avLst/>
              <a:gdLst/>
              <a:ahLst/>
              <a:cxnLst/>
              <a:rect l="l" t="t" r="r" b="b"/>
              <a:pathLst>
                <a:path w="4625" h="3625" extrusionOk="0">
                  <a:moveTo>
                    <a:pt x="1" y="0"/>
                  </a:moveTo>
                  <a:lnTo>
                    <a:pt x="1" y="0"/>
                  </a:lnTo>
                  <a:cubicBezTo>
                    <a:pt x="1000" y="613"/>
                    <a:pt x="1888" y="1313"/>
                    <a:pt x="2812" y="2075"/>
                  </a:cubicBezTo>
                  <a:cubicBezTo>
                    <a:pt x="3412" y="2575"/>
                    <a:pt x="3975" y="3087"/>
                    <a:pt x="4487" y="3624"/>
                  </a:cubicBezTo>
                  <a:cubicBezTo>
                    <a:pt x="4537" y="3550"/>
                    <a:pt x="4587" y="3475"/>
                    <a:pt x="4625" y="3387"/>
                  </a:cubicBezTo>
                  <a:cubicBezTo>
                    <a:pt x="3412" y="1912"/>
                    <a:pt x="1738" y="8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2" name="Google Shape;1952;p6"/>
            <p:cNvSpPr/>
            <p:nvPr/>
          </p:nvSpPr>
          <p:spPr>
            <a:xfrm>
              <a:off x="6767950" y="2095825"/>
              <a:ext cx="85950" cy="70300"/>
            </a:xfrm>
            <a:custGeom>
              <a:avLst/>
              <a:gdLst/>
              <a:ahLst/>
              <a:cxnLst/>
              <a:rect l="l" t="t" r="r" b="b"/>
              <a:pathLst>
                <a:path w="3438" h="2812" extrusionOk="0">
                  <a:moveTo>
                    <a:pt x="1" y="0"/>
                  </a:moveTo>
                  <a:cubicBezTo>
                    <a:pt x="1051" y="700"/>
                    <a:pt x="1988" y="1600"/>
                    <a:pt x="2913" y="2462"/>
                  </a:cubicBezTo>
                  <a:cubicBezTo>
                    <a:pt x="3038" y="2587"/>
                    <a:pt x="3150" y="2699"/>
                    <a:pt x="3275" y="2812"/>
                  </a:cubicBezTo>
                  <a:cubicBezTo>
                    <a:pt x="3275" y="2799"/>
                    <a:pt x="3300" y="2787"/>
                    <a:pt x="3313" y="2774"/>
                  </a:cubicBezTo>
                  <a:cubicBezTo>
                    <a:pt x="3350" y="2699"/>
                    <a:pt x="3400" y="2624"/>
                    <a:pt x="3438" y="2537"/>
                  </a:cubicBezTo>
                  <a:cubicBezTo>
                    <a:pt x="2475" y="1462"/>
                    <a:pt x="1201" y="58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3" name="Google Shape;1953;p6"/>
            <p:cNvSpPr/>
            <p:nvPr/>
          </p:nvSpPr>
          <p:spPr>
            <a:xfrm>
              <a:off x="6785450" y="2122050"/>
              <a:ext cx="61275" cy="55025"/>
            </a:xfrm>
            <a:custGeom>
              <a:avLst/>
              <a:gdLst/>
              <a:ahLst/>
              <a:cxnLst/>
              <a:rect l="l" t="t" r="r" b="b"/>
              <a:pathLst>
                <a:path w="2451" h="2201" extrusionOk="0">
                  <a:moveTo>
                    <a:pt x="1" y="1"/>
                  </a:moveTo>
                  <a:cubicBezTo>
                    <a:pt x="863" y="613"/>
                    <a:pt x="1575" y="1413"/>
                    <a:pt x="2275" y="2200"/>
                  </a:cubicBezTo>
                  <a:cubicBezTo>
                    <a:pt x="2338" y="2113"/>
                    <a:pt x="2388" y="2038"/>
                    <a:pt x="2450" y="1950"/>
                  </a:cubicBezTo>
                  <a:cubicBezTo>
                    <a:pt x="1763" y="1151"/>
                    <a:pt x="951" y="4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4" name="Google Shape;1954;p6"/>
            <p:cNvSpPr/>
            <p:nvPr/>
          </p:nvSpPr>
          <p:spPr>
            <a:xfrm>
              <a:off x="6795775" y="2142050"/>
              <a:ext cx="45000" cy="42825"/>
            </a:xfrm>
            <a:custGeom>
              <a:avLst/>
              <a:gdLst/>
              <a:ahLst/>
              <a:cxnLst/>
              <a:rect l="l" t="t" r="r" b="b"/>
              <a:pathLst>
                <a:path w="1800" h="1713" extrusionOk="0">
                  <a:moveTo>
                    <a:pt x="0" y="1"/>
                  </a:moveTo>
                  <a:lnTo>
                    <a:pt x="0" y="1"/>
                  </a:lnTo>
                  <a:cubicBezTo>
                    <a:pt x="638" y="488"/>
                    <a:pt x="1125" y="1113"/>
                    <a:pt x="1650" y="1713"/>
                  </a:cubicBezTo>
                  <a:cubicBezTo>
                    <a:pt x="1700" y="1638"/>
                    <a:pt x="1750" y="1563"/>
                    <a:pt x="1800" y="1488"/>
                  </a:cubicBezTo>
                  <a:cubicBezTo>
                    <a:pt x="1287" y="900"/>
                    <a:pt x="687" y="3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5" name="Google Shape;1955;p6"/>
            <p:cNvSpPr/>
            <p:nvPr/>
          </p:nvSpPr>
          <p:spPr>
            <a:xfrm>
              <a:off x="6805150" y="2163925"/>
              <a:ext cx="29375" cy="28450"/>
            </a:xfrm>
            <a:custGeom>
              <a:avLst/>
              <a:gdLst/>
              <a:ahLst/>
              <a:cxnLst/>
              <a:rect l="l" t="t" r="r" b="b"/>
              <a:pathLst>
                <a:path w="1175" h="1138" extrusionOk="0">
                  <a:moveTo>
                    <a:pt x="0" y="0"/>
                  </a:moveTo>
                  <a:lnTo>
                    <a:pt x="0" y="0"/>
                  </a:lnTo>
                  <a:cubicBezTo>
                    <a:pt x="375" y="300"/>
                    <a:pt x="662" y="700"/>
                    <a:pt x="987" y="1050"/>
                  </a:cubicBezTo>
                  <a:cubicBezTo>
                    <a:pt x="1012" y="1088"/>
                    <a:pt x="1037" y="1113"/>
                    <a:pt x="1062" y="1138"/>
                  </a:cubicBezTo>
                  <a:cubicBezTo>
                    <a:pt x="1100" y="1088"/>
                    <a:pt x="1137" y="1038"/>
                    <a:pt x="1175" y="988"/>
                  </a:cubicBezTo>
                  <a:cubicBezTo>
                    <a:pt x="825" y="613"/>
                    <a:pt x="437" y="2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6" name="Google Shape;1956;p6"/>
            <p:cNvSpPr/>
            <p:nvPr/>
          </p:nvSpPr>
          <p:spPr>
            <a:xfrm>
              <a:off x="6806700" y="2178300"/>
              <a:ext cx="22825" cy="19700"/>
            </a:xfrm>
            <a:custGeom>
              <a:avLst/>
              <a:gdLst/>
              <a:ahLst/>
              <a:cxnLst/>
              <a:rect l="l" t="t" r="r" b="b"/>
              <a:pathLst>
                <a:path w="913" h="788" extrusionOk="0">
                  <a:moveTo>
                    <a:pt x="1" y="0"/>
                  </a:moveTo>
                  <a:cubicBezTo>
                    <a:pt x="275" y="263"/>
                    <a:pt x="563" y="525"/>
                    <a:pt x="838" y="788"/>
                  </a:cubicBezTo>
                  <a:cubicBezTo>
                    <a:pt x="863" y="750"/>
                    <a:pt x="888" y="725"/>
                    <a:pt x="913" y="688"/>
                  </a:cubicBezTo>
                  <a:cubicBezTo>
                    <a:pt x="638" y="425"/>
                    <a:pt x="338"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7" name="Google Shape;1957;p6"/>
            <p:cNvSpPr/>
            <p:nvPr/>
          </p:nvSpPr>
          <p:spPr>
            <a:xfrm>
              <a:off x="6802950" y="2195475"/>
              <a:ext cx="19075" cy="12200"/>
            </a:xfrm>
            <a:custGeom>
              <a:avLst/>
              <a:gdLst/>
              <a:ahLst/>
              <a:cxnLst/>
              <a:rect l="l" t="t" r="r" b="b"/>
              <a:pathLst>
                <a:path w="763" h="488" extrusionOk="0">
                  <a:moveTo>
                    <a:pt x="1" y="1"/>
                  </a:moveTo>
                  <a:cubicBezTo>
                    <a:pt x="226" y="163"/>
                    <a:pt x="463" y="325"/>
                    <a:pt x="700" y="488"/>
                  </a:cubicBezTo>
                  <a:cubicBezTo>
                    <a:pt x="713" y="463"/>
                    <a:pt x="738" y="438"/>
                    <a:pt x="763" y="413"/>
                  </a:cubicBezTo>
                  <a:cubicBezTo>
                    <a:pt x="525" y="251"/>
                    <a:pt x="276"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8" name="Google Shape;1958;p6"/>
            <p:cNvSpPr/>
            <p:nvPr/>
          </p:nvSpPr>
          <p:spPr>
            <a:xfrm>
              <a:off x="6769525" y="2039575"/>
              <a:ext cx="109675" cy="79700"/>
            </a:xfrm>
            <a:custGeom>
              <a:avLst/>
              <a:gdLst/>
              <a:ahLst/>
              <a:cxnLst/>
              <a:rect l="l" t="t" r="r" b="b"/>
              <a:pathLst>
                <a:path w="4387" h="3188" extrusionOk="0">
                  <a:moveTo>
                    <a:pt x="0" y="1"/>
                  </a:moveTo>
                  <a:lnTo>
                    <a:pt x="0" y="1"/>
                  </a:lnTo>
                  <a:cubicBezTo>
                    <a:pt x="1113" y="638"/>
                    <a:pt x="2087" y="1213"/>
                    <a:pt x="3025" y="2025"/>
                  </a:cubicBezTo>
                  <a:cubicBezTo>
                    <a:pt x="3487" y="2400"/>
                    <a:pt x="3899" y="2775"/>
                    <a:pt x="4262" y="3187"/>
                  </a:cubicBezTo>
                  <a:cubicBezTo>
                    <a:pt x="4299" y="3112"/>
                    <a:pt x="4337" y="3025"/>
                    <a:pt x="4387" y="2950"/>
                  </a:cubicBezTo>
                  <a:cubicBezTo>
                    <a:pt x="3912" y="2363"/>
                    <a:pt x="3362" y="1863"/>
                    <a:pt x="2762" y="1425"/>
                  </a:cubicBezTo>
                  <a:cubicBezTo>
                    <a:pt x="1925" y="801"/>
                    <a:pt x="950" y="4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9" name="Google Shape;1959;p6"/>
            <p:cNvSpPr/>
            <p:nvPr/>
          </p:nvSpPr>
          <p:spPr>
            <a:xfrm>
              <a:off x="6797950" y="2042075"/>
              <a:ext cx="87825" cy="64075"/>
            </a:xfrm>
            <a:custGeom>
              <a:avLst/>
              <a:gdLst/>
              <a:ahLst/>
              <a:cxnLst/>
              <a:rect l="l" t="t" r="r" b="b"/>
              <a:pathLst>
                <a:path w="3513" h="2563" extrusionOk="0">
                  <a:moveTo>
                    <a:pt x="1" y="1"/>
                  </a:moveTo>
                  <a:lnTo>
                    <a:pt x="1" y="1"/>
                  </a:lnTo>
                  <a:cubicBezTo>
                    <a:pt x="1225" y="713"/>
                    <a:pt x="2300" y="1625"/>
                    <a:pt x="3387" y="2563"/>
                  </a:cubicBezTo>
                  <a:cubicBezTo>
                    <a:pt x="3425" y="2500"/>
                    <a:pt x="3462" y="2425"/>
                    <a:pt x="3500" y="2350"/>
                  </a:cubicBezTo>
                  <a:cubicBezTo>
                    <a:pt x="3500" y="2338"/>
                    <a:pt x="3512" y="2325"/>
                    <a:pt x="3512" y="2325"/>
                  </a:cubicBezTo>
                  <a:cubicBezTo>
                    <a:pt x="2537" y="1288"/>
                    <a:pt x="1375" y="4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0" name="Google Shape;1960;p6"/>
            <p:cNvSpPr/>
            <p:nvPr/>
          </p:nvSpPr>
          <p:spPr>
            <a:xfrm>
              <a:off x="6823875" y="2043025"/>
              <a:ext cx="65950" cy="55325"/>
            </a:xfrm>
            <a:custGeom>
              <a:avLst/>
              <a:gdLst/>
              <a:ahLst/>
              <a:cxnLst/>
              <a:rect l="l" t="t" r="r" b="b"/>
              <a:pathLst>
                <a:path w="2638" h="2213" extrusionOk="0">
                  <a:moveTo>
                    <a:pt x="1" y="0"/>
                  </a:moveTo>
                  <a:lnTo>
                    <a:pt x="1" y="0"/>
                  </a:lnTo>
                  <a:cubicBezTo>
                    <a:pt x="876" y="688"/>
                    <a:pt x="1688" y="1450"/>
                    <a:pt x="2513" y="2212"/>
                  </a:cubicBezTo>
                  <a:cubicBezTo>
                    <a:pt x="2550" y="2125"/>
                    <a:pt x="2600" y="2037"/>
                    <a:pt x="2638" y="1962"/>
                  </a:cubicBezTo>
                  <a:cubicBezTo>
                    <a:pt x="1875" y="1150"/>
                    <a:pt x="1026" y="4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1" name="Google Shape;1961;p6"/>
            <p:cNvSpPr/>
            <p:nvPr/>
          </p:nvSpPr>
          <p:spPr>
            <a:xfrm>
              <a:off x="6793575" y="2006475"/>
              <a:ext cx="105000" cy="70625"/>
            </a:xfrm>
            <a:custGeom>
              <a:avLst/>
              <a:gdLst/>
              <a:ahLst/>
              <a:cxnLst/>
              <a:rect l="l" t="t" r="r" b="b"/>
              <a:pathLst>
                <a:path w="4200" h="2825" extrusionOk="0">
                  <a:moveTo>
                    <a:pt x="1" y="0"/>
                  </a:moveTo>
                  <a:lnTo>
                    <a:pt x="1" y="0"/>
                  </a:lnTo>
                  <a:cubicBezTo>
                    <a:pt x="1638" y="975"/>
                    <a:pt x="2750" y="1750"/>
                    <a:pt x="4100" y="2824"/>
                  </a:cubicBezTo>
                  <a:cubicBezTo>
                    <a:pt x="4137" y="2737"/>
                    <a:pt x="4162" y="2637"/>
                    <a:pt x="4200" y="2549"/>
                  </a:cubicBezTo>
                  <a:cubicBezTo>
                    <a:pt x="4137" y="2524"/>
                    <a:pt x="4100" y="2487"/>
                    <a:pt x="4087" y="2424"/>
                  </a:cubicBezTo>
                  <a:cubicBezTo>
                    <a:pt x="3787" y="2137"/>
                    <a:pt x="3462" y="1850"/>
                    <a:pt x="3112" y="1600"/>
                  </a:cubicBezTo>
                  <a:cubicBezTo>
                    <a:pt x="2163" y="900"/>
                    <a:pt x="1100" y="4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2" name="Google Shape;1962;p6"/>
            <p:cNvSpPr/>
            <p:nvPr/>
          </p:nvSpPr>
          <p:spPr>
            <a:xfrm>
              <a:off x="6829825" y="2003025"/>
              <a:ext cx="66875" cy="49400"/>
            </a:xfrm>
            <a:custGeom>
              <a:avLst/>
              <a:gdLst/>
              <a:ahLst/>
              <a:cxnLst/>
              <a:rect l="l" t="t" r="r" b="b"/>
              <a:pathLst>
                <a:path w="2675" h="1976" extrusionOk="0">
                  <a:moveTo>
                    <a:pt x="0" y="1"/>
                  </a:moveTo>
                  <a:lnTo>
                    <a:pt x="0" y="1"/>
                  </a:lnTo>
                  <a:cubicBezTo>
                    <a:pt x="850" y="613"/>
                    <a:pt x="1800" y="1375"/>
                    <a:pt x="2625" y="1938"/>
                  </a:cubicBezTo>
                  <a:cubicBezTo>
                    <a:pt x="2637" y="1950"/>
                    <a:pt x="2650" y="1963"/>
                    <a:pt x="2662" y="1975"/>
                  </a:cubicBezTo>
                  <a:cubicBezTo>
                    <a:pt x="2675" y="1888"/>
                    <a:pt x="2675" y="1788"/>
                    <a:pt x="2675" y="1700"/>
                  </a:cubicBezTo>
                  <a:cubicBezTo>
                    <a:pt x="1875" y="1013"/>
                    <a:pt x="950" y="4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3" name="Google Shape;1963;p6"/>
            <p:cNvSpPr/>
            <p:nvPr/>
          </p:nvSpPr>
          <p:spPr>
            <a:xfrm>
              <a:off x="6849500" y="2002725"/>
              <a:ext cx="47525" cy="34700"/>
            </a:xfrm>
            <a:custGeom>
              <a:avLst/>
              <a:gdLst/>
              <a:ahLst/>
              <a:cxnLst/>
              <a:rect l="l" t="t" r="r" b="b"/>
              <a:pathLst>
                <a:path w="1901" h="1388" extrusionOk="0">
                  <a:moveTo>
                    <a:pt x="1" y="0"/>
                  </a:moveTo>
                  <a:lnTo>
                    <a:pt x="1" y="0"/>
                  </a:lnTo>
                  <a:cubicBezTo>
                    <a:pt x="400" y="250"/>
                    <a:pt x="775" y="575"/>
                    <a:pt x="1163" y="875"/>
                  </a:cubicBezTo>
                  <a:cubicBezTo>
                    <a:pt x="1400" y="1050"/>
                    <a:pt x="1650" y="1225"/>
                    <a:pt x="1900" y="1387"/>
                  </a:cubicBezTo>
                  <a:cubicBezTo>
                    <a:pt x="1900" y="1300"/>
                    <a:pt x="1900" y="1225"/>
                    <a:pt x="1900" y="1137"/>
                  </a:cubicBezTo>
                  <a:cubicBezTo>
                    <a:pt x="1300" y="687"/>
                    <a:pt x="688" y="2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4" name="Google Shape;1964;p6"/>
            <p:cNvSpPr/>
            <p:nvPr/>
          </p:nvSpPr>
          <p:spPr>
            <a:xfrm>
              <a:off x="6790150" y="1943350"/>
              <a:ext cx="104375" cy="65025"/>
            </a:xfrm>
            <a:custGeom>
              <a:avLst/>
              <a:gdLst/>
              <a:ahLst/>
              <a:cxnLst/>
              <a:rect l="l" t="t" r="r" b="b"/>
              <a:pathLst>
                <a:path w="4175" h="2601" extrusionOk="0">
                  <a:moveTo>
                    <a:pt x="0" y="1"/>
                  </a:moveTo>
                  <a:cubicBezTo>
                    <a:pt x="788" y="288"/>
                    <a:pt x="1500" y="751"/>
                    <a:pt x="2187" y="1213"/>
                  </a:cubicBezTo>
                  <a:cubicBezTo>
                    <a:pt x="2937" y="1688"/>
                    <a:pt x="3537" y="2125"/>
                    <a:pt x="4174" y="2600"/>
                  </a:cubicBezTo>
                  <a:cubicBezTo>
                    <a:pt x="4137" y="2425"/>
                    <a:pt x="4099" y="2263"/>
                    <a:pt x="4049" y="2100"/>
                  </a:cubicBezTo>
                  <a:cubicBezTo>
                    <a:pt x="4024" y="2075"/>
                    <a:pt x="3999" y="2050"/>
                    <a:pt x="3974" y="2013"/>
                  </a:cubicBezTo>
                  <a:cubicBezTo>
                    <a:pt x="2824" y="1038"/>
                    <a:pt x="1487"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5" name="Google Shape;1965;p6"/>
            <p:cNvSpPr/>
            <p:nvPr/>
          </p:nvSpPr>
          <p:spPr>
            <a:xfrm>
              <a:off x="6800775" y="1937100"/>
              <a:ext cx="85300" cy="51575"/>
            </a:xfrm>
            <a:custGeom>
              <a:avLst/>
              <a:gdLst/>
              <a:ahLst/>
              <a:cxnLst/>
              <a:rect l="l" t="t" r="r" b="b"/>
              <a:pathLst>
                <a:path w="3412" h="2063" extrusionOk="0">
                  <a:moveTo>
                    <a:pt x="0" y="1"/>
                  </a:moveTo>
                  <a:cubicBezTo>
                    <a:pt x="1250" y="526"/>
                    <a:pt x="2325" y="1325"/>
                    <a:pt x="3412" y="2063"/>
                  </a:cubicBezTo>
                  <a:cubicBezTo>
                    <a:pt x="3299" y="1913"/>
                    <a:pt x="3199" y="1750"/>
                    <a:pt x="3099" y="1588"/>
                  </a:cubicBezTo>
                  <a:cubicBezTo>
                    <a:pt x="2187" y="851"/>
                    <a:pt x="1175" y="2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6" name="Google Shape;1966;p6"/>
            <p:cNvSpPr/>
            <p:nvPr/>
          </p:nvSpPr>
          <p:spPr>
            <a:xfrm>
              <a:off x="6813575" y="1934600"/>
              <a:ext cx="60325" cy="35325"/>
            </a:xfrm>
            <a:custGeom>
              <a:avLst/>
              <a:gdLst/>
              <a:ahLst/>
              <a:cxnLst/>
              <a:rect l="l" t="t" r="r" b="b"/>
              <a:pathLst>
                <a:path w="2413" h="1413" extrusionOk="0">
                  <a:moveTo>
                    <a:pt x="0" y="1"/>
                  </a:moveTo>
                  <a:lnTo>
                    <a:pt x="0" y="1"/>
                  </a:lnTo>
                  <a:cubicBezTo>
                    <a:pt x="813" y="438"/>
                    <a:pt x="1613" y="938"/>
                    <a:pt x="2412" y="1413"/>
                  </a:cubicBezTo>
                  <a:cubicBezTo>
                    <a:pt x="2350" y="1313"/>
                    <a:pt x="2275" y="1201"/>
                    <a:pt x="2212" y="1101"/>
                  </a:cubicBezTo>
                  <a:cubicBezTo>
                    <a:pt x="1525" y="626"/>
                    <a:pt x="813" y="2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7" name="Google Shape;1967;p6"/>
            <p:cNvSpPr/>
            <p:nvPr/>
          </p:nvSpPr>
          <p:spPr>
            <a:xfrm>
              <a:off x="6812950" y="1924925"/>
              <a:ext cx="50325" cy="29400"/>
            </a:xfrm>
            <a:custGeom>
              <a:avLst/>
              <a:gdLst/>
              <a:ahLst/>
              <a:cxnLst/>
              <a:rect l="l" t="t" r="r" b="b"/>
              <a:pathLst>
                <a:path w="2013" h="1176" extrusionOk="0">
                  <a:moveTo>
                    <a:pt x="0" y="0"/>
                  </a:moveTo>
                  <a:cubicBezTo>
                    <a:pt x="613" y="375"/>
                    <a:pt x="1350" y="813"/>
                    <a:pt x="2012" y="1175"/>
                  </a:cubicBezTo>
                  <a:cubicBezTo>
                    <a:pt x="1937" y="1075"/>
                    <a:pt x="1862" y="975"/>
                    <a:pt x="1788" y="875"/>
                  </a:cubicBezTo>
                  <a:cubicBezTo>
                    <a:pt x="1225" y="513"/>
                    <a:pt x="650" y="2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8" name="Google Shape;1968;p6"/>
            <p:cNvSpPr/>
            <p:nvPr/>
          </p:nvSpPr>
          <p:spPr>
            <a:xfrm>
              <a:off x="6778900" y="1899300"/>
              <a:ext cx="74375" cy="35025"/>
            </a:xfrm>
            <a:custGeom>
              <a:avLst/>
              <a:gdLst/>
              <a:ahLst/>
              <a:cxnLst/>
              <a:rect l="l" t="t" r="r" b="b"/>
              <a:pathLst>
                <a:path w="2975" h="1401" extrusionOk="0">
                  <a:moveTo>
                    <a:pt x="0" y="1"/>
                  </a:moveTo>
                  <a:cubicBezTo>
                    <a:pt x="988" y="438"/>
                    <a:pt x="1962" y="975"/>
                    <a:pt x="2975" y="1400"/>
                  </a:cubicBezTo>
                  <a:cubicBezTo>
                    <a:pt x="2962" y="1388"/>
                    <a:pt x="2962" y="1388"/>
                    <a:pt x="2962" y="1375"/>
                  </a:cubicBezTo>
                  <a:cubicBezTo>
                    <a:pt x="2012" y="851"/>
                    <a:pt x="1075"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9" name="Google Shape;1969;p6"/>
            <p:cNvSpPr/>
            <p:nvPr/>
          </p:nvSpPr>
          <p:spPr>
            <a:xfrm>
              <a:off x="6848575" y="1995225"/>
              <a:ext cx="48125" cy="31575"/>
            </a:xfrm>
            <a:custGeom>
              <a:avLst/>
              <a:gdLst/>
              <a:ahLst/>
              <a:cxnLst/>
              <a:rect l="l" t="t" r="r" b="b"/>
              <a:pathLst>
                <a:path w="1925" h="1263" extrusionOk="0">
                  <a:moveTo>
                    <a:pt x="0" y="0"/>
                  </a:moveTo>
                  <a:cubicBezTo>
                    <a:pt x="625" y="438"/>
                    <a:pt x="1275" y="862"/>
                    <a:pt x="1925" y="1262"/>
                  </a:cubicBezTo>
                  <a:cubicBezTo>
                    <a:pt x="1925" y="1175"/>
                    <a:pt x="1912" y="1087"/>
                    <a:pt x="1912" y="1012"/>
                  </a:cubicBezTo>
                  <a:cubicBezTo>
                    <a:pt x="1312" y="600"/>
                    <a:pt x="675" y="2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0" name="Google Shape;1970;p6"/>
            <p:cNvSpPr/>
            <p:nvPr/>
          </p:nvSpPr>
          <p:spPr>
            <a:xfrm>
              <a:off x="6856375" y="1991475"/>
              <a:ext cx="39700" cy="26575"/>
            </a:xfrm>
            <a:custGeom>
              <a:avLst/>
              <a:gdLst/>
              <a:ahLst/>
              <a:cxnLst/>
              <a:rect l="l" t="t" r="r" b="b"/>
              <a:pathLst>
                <a:path w="1588" h="1063" extrusionOk="0">
                  <a:moveTo>
                    <a:pt x="1" y="0"/>
                  </a:moveTo>
                  <a:cubicBezTo>
                    <a:pt x="488" y="363"/>
                    <a:pt x="1038" y="713"/>
                    <a:pt x="1588" y="1062"/>
                  </a:cubicBezTo>
                  <a:cubicBezTo>
                    <a:pt x="1575" y="987"/>
                    <a:pt x="1563" y="925"/>
                    <a:pt x="1563" y="850"/>
                  </a:cubicBezTo>
                  <a:cubicBezTo>
                    <a:pt x="1063" y="513"/>
                    <a:pt x="563"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1" name="Google Shape;1971;p6"/>
            <p:cNvSpPr/>
            <p:nvPr/>
          </p:nvSpPr>
          <p:spPr>
            <a:xfrm>
              <a:off x="6840750" y="2043325"/>
              <a:ext cx="52525" cy="46275"/>
            </a:xfrm>
            <a:custGeom>
              <a:avLst/>
              <a:gdLst/>
              <a:ahLst/>
              <a:cxnLst/>
              <a:rect l="l" t="t" r="r" b="b"/>
              <a:pathLst>
                <a:path w="2101" h="1851" extrusionOk="0">
                  <a:moveTo>
                    <a:pt x="1" y="1"/>
                  </a:moveTo>
                  <a:lnTo>
                    <a:pt x="1" y="1"/>
                  </a:lnTo>
                  <a:cubicBezTo>
                    <a:pt x="688" y="588"/>
                    <a:pt x="1350" y="1225"/>
                    <a:pt x="2000" y="1850"/>
                  </a:cubicBezTo>
                  <a:cubicBezTo>
                    <a:pt x="2038" y="1775"/>
                    <a:pt x="2063" y="1700"/>
                    <a:pt x="2100" y="1625"/>
                  </a:cubicBezTo>
                  <a:cubicBezTo>
                    <a:pt x="1500" y="988"/>
                    <a:pt x="825" y="4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2" name="Google Shape;1972;p6"/>
            <p:cNvSpPr/>
            <p:nvPr/>
          </p:nvSpPr>
          <p:spPr>
            <a:xfrm>
              <a:off x="6626125" y="2138625"/>
              <a:ext cx="130925" cy="137175"/>
            </a:xfrm>
            <a:custGeom>
              <a:avLst/>
              <a:gdLst/>
              <a:ahLst/>
              <a:cxnLst/>
              <a:rect l="l" t="t" r="r" b="b"/>
              <a:pathLst>
                <a:path w="5237" h="5487" extrusionOk="0">
                  <a:moveTo>
                    <a:pt x="0" y="0"/>
                  </a:moveTo>
                  <a:lnTo>
                    <a:pt x="0" y="0"/>
                  </a:lnTo>
                  <a:cubicBezTo>
                    <a:pt x="1038" y="1987"/>
                    <a:pt x="2375" y="3899"/>
                    <a:pt x="4262" y="5161"/>
                  </a:cubicBezTo>
                  <a:cubicBezTo>
                    <a:pt x="4449" y="5274"/>
                    <a:pt x="4624" y="5374"/>
                    <a:pt x="4812" y="5486"/>
                  </a:cubicBezTo>
                  <a:cubicBezTo>
                    <a:pt x="4912" y="5436"/>
                    <a:pt x="4999" y="5386"/>
                    <a:pt x="5087" y="5349"/>
                  </a:cubicBezTo>
                  <a:cubicBezTo>
                    <a:pt x="5137" y="5324"/>
                    <a:pt x="5187" y="5311"/>
                    <a:pt x="5237" y="5286"/>
                  </a:cubicBezTo>
                  <a:cubicBezTo>
                    <a:pt x="5237" y="5274"/>
                    <a:pt x="5237" y="5261"/>
                    <a:pt x="5237" y="5249"/>
                  </a:cubicBezTo>
                  <a:cubicBezTo>
                    <a:pt x="4899" y="5036"/>
                    <a:pt x="4574" y="4824"/>
                    <a:pt x="4287" y="4599"/>
                  </a:cubicBezTo>
                  <a:cubicBezTo>
                    <a:pt x="2637" y="3249"/>
                    <a:pt x="1175" y="17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3" name="Google Shape;1973;p6"/>
            <p:cNvSpPr/>
            <p:nvPr/>
          </p:nvSpPr>
          <p:spPr>
            <a:xfrm>
              <a:off x="6655500" y="2203275"/>
              <a:ext cx="82175" cy="80325"/>
            </a:xfrm>
            <a:custGeom>
              <a:avLst/>
              <a:gdLst/>
              <a:ahLst/>
              <a:cxnLst/>
              <a:rect l="l" t="t" r="r" b="b"/>
              <a:pathLst>
                <a:path w="3287" h="3213" extrusionOk="0">
                  <a:moveTo>
                    <a:pt x="0" y="1"/>
                  </a:moveTo>
                  <a:cubicBezTo>
                    <a:pt x="275" y="626"/>
                    <a:pt x="750" y="1113"/>
                    <a:pt x="1200" y="1613"/>
                  </a:cubicBezTo>
                  <a:cubicBezTo>
                    <a:pt x="1750" y="2213"/>
                    <a:pt x="2375" y="2738"/>
                    <a:pt x="3037" y="3213"/>
                  </a:cubicBezTo>
                  <a:cubicBezTo>
                    <a:pt x="3124" y="3163"/>
                    <a:pt x="3212" y="3125"/>
                    <a:pt x="3287" y="3075"/>
                  </a:cubicBezTo>
                  <a:cubicBezTo>
                    <a:pt x="2687" y="2588"/>
                    <a:pt x="2087" y="2075"/>
                    <a:pt x="1500" y="1563"/>
                  </a:cubicBezTo>
                  <a:cubicBezTo>
                    <a:pt x="962" y="1063"/>
                    <a:pt x="388" y="6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4" name="Google Shape;1974;p6"/>
            <p:cNvSpPr/>
            <p:nvPr/>
          </p:nvSpPr>
          <p:spPr>
            <a:xfrm>
              <a:off x="6651125" y="2214850"/>
              <a:ext cx="70625" cy="77200"/>
            </a:xfrm>
            <a:custGeom>
              <a:avLst/>
              <a:gdLst/>
              <a:ahLst/>
              <a:cxnLst/>
              <a:rect l="l" t="t" r="r" b="b"/>
              <a:pathLst>
                <a:path w="2825" h="3088" extrusionOk="0">
                  <a:moveTo>
                    <a:pt x="0" y="0"/>
                  </a:moveTo>
                  <a:lnTo>
                    <a:pt x="0" y="0"/>
                  </a:lnTo>
                  <a:cubicBezTo>
                    <a:pt x="450" y="925"/>
                    <a:pt x="1050" y="1787"/>
                    <a:pt x="1800" y="2487"/>
                  </a:cubicBezTo>
                  <a:cubicBezTo>
                    <a:pt x="2025" y="2712"/>
                    <a:pt x="2262" y="2900"/>
                    <a:pt x="2500" y="3087"/>
                  </a:cubicBezTo>
                  <a:cubicBezTo>
                    <a:pt x="2612" y="3037"/>
                    <a:pt x="2724" y="3000"/>
                    <a:pt x="2824" y="2950"/>
                  </a:cubicBezTo>
                  <a:cubicBezTo>
                    <a:pt x="1812" y="2025"/>
                    <a:pt x="825" y="10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5" name="Google Shape;1975;p6"/>
            <p:cNvSpPr/>
            <p:nvPr/>
          </p:nvSpPr>
          <p:spPr>
            <a:xfrm>
              <a:off x="6600825" y="2153300"/>
              <a:ext cx="106550" cy="142475"/>
            </a:xfrm>
            <a:custGeom>
              <a:avLst/>
              <a:gdLst/>
              <a:ahLst/>
              <a:cxnLst/>
              <a:rect l="l" t="t" r="r" b="b"/>
              <a:pathLst>
                <a:path w="4262" h="5699" extrusionOk="0">
                  <a:moveTo>
                    <a:pt x="0" y="1"/>
                  </a:moveTo>
                  <a:lnTo>
                    <a:pt x="0" y="1"/>
                  </a:lnTo>
                  <a:cubicBezTo>
                    <a:pt x="738" y="2375"/>
                    <a:pt x="2150" y="4162"/>
                    <a:pt x="3924" y="5699"/>
                  </a:cubicBezTo>
                  <a:cubicBezTo>
                    <a:pt x="4037" y="5674"/>
                    <a:pt x="4149" y="5649"/>
                    <a:pt x="4262" y="5624"/>
                  </a:cubicBezTo>
                  <a:cubicBezTo>
                    <a:pt x="2562" y="3924"/>
                    <a:pt x="1112" y="22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6" name="Google Shape;1976;p6"/>
            <p:cNvSpPr/>
            <p:nvPr/>
          </p:nvSpPr>
          <p:spPr>
            <a:xfrm>
              <a:off x="6603000" y="2191725"/>
              <a:ext cx="89075" cy="106250"/>
            </a:xfrm>
            <a:custGeom>
              <a:avLst/>
              <a:gdLst/>
              <a:ahLst/>
              <a:cxnLst/>
              <a:rect l="l" t="t" r="r" b="b"/>
              <a:pathLst>
                <a:path w="3563" h="4250" extrusionOk="0">
                  <a:moveTo>
                    <a:pt x="1" y="1"/>
                  </a:moveTo>
                  <a:lnTo>
                    <a:pt x="1" y="1"/>
                  </a:lnTo>
                  <a:cubicBezTo>
                    <a:pt x="726" y="1700"/>
                    <a:pt x="1888" y="3062"/>
                    <a:pt x="3250" y="4249"/>
                  </a:cubicBezTo>
                  <a:cubicBezTo>
                    <a:pt x="3350" y="4237"/>
                    <a:pt x="3462" y="4224"/>
                    <a:pt x="3562" y="4212"/>
                  </a:cubicBezTo>
                  <a:cubicBezTo>
                    <a:pt x="2937" y="3562"/>
                    <a:pt x="2325" y="2912"/>
                    <a:pt x="1738" y="2238"/>
                  </a:cubicBezTo>
                  <a:cubicBezTo>
                    <a:pt x="1088" y="1500"/>
                    <a:pt x="551" y="9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7" name="Google Shape;1977;p6"/>
            <p:cNvSpPr/>
            <p:nvPr/>
          </p:nvSpPr>
          <p:spPr>
            <a:xfrm>
              <a:off x="6603950" y="2214525"/>
              <a:ext cx="68125" cy="84075"/>
            </a:xfrm>
            <a:custGeom>
              <a:avLst/>
              <a:gdLst/>
              <a:ahLst/>
              <a:cxnLst/>
              <a:rect l="l" t="t" r="r" b="b"/>
              <a:pathLst>
                <a:path w="2725" h="3363" extrusionOk="0">
                  <a:moveTo>
                    <a:pt x="0" y="1"/>
                  </a:moveTo>
                  <a:lnTo>
                    <a:pt x="0" y="1"/>
                  </a:lnTo>
                  <a:cubicBezTo>
                    <a:pt x="575" y="1301"/>
                    <a:pt x="1375" y="2425"/>
                    <a:pt x="2375" y="3362"/>
                  </a:cubicBezTo>
                  <a:lnTo>
                    <a:pt x="2550" y="3362"/>
                  </a:lnTo>
                  <a:cubicBezTo>
                    <a:pt x="2612" y="3350"/>
                    <a:pt x="2662" y="3350"/>
                    <a:pt x="2724" y="3350"/>
                  </a:cubicBezTo>
                  <a:cubicBezTo>
                    <a:pt x="2275" y="2875"/>
                    <a:pt x="1875" y="2400"/>
                    <a:pt x="1575" y="2038"/>
                  </a:cubicBezTo>
                  <a:cubicBezTo>
                    <a:pt x="1075" y="1438"/>
                    <a:pt x="513" y="7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8" name="Google Shape;1978;p6"/>
            <p:cNvSpPr/>
            <p:nvPr/>
          </p:nvSpPr>
          <p:spPr>
            <a:xfrm>
              <a:off x="6598325" y="2222975"/>
              <a:ext cx="50325" cy="76250"/>
            </a:xfrm>
            <a:custGeom>
              <a:avLst/>
              <a:gdLst/>
              <a:ahLst/>
              <a:cxnLst/>
              <a:rect l="l" t="t" r="r" b="b"/>
              <a:pathLst>
                <a:path w="2013" h="3050" extrusionOk="0">
                  <a:moveTo>
                    <a:pt x="0" y="0"/>
                  </a:moveTo>
                  <a:lnTo>
                    <a:pt x="0" y="0"/>
                  </a:lnTo>
                  <a:cubicBezTo>
                    <a:pt x="363" y="1125"/>
                    <a:pt x="975" y="2137"/>
                    <a:pt x="1737" y="3049"/>
                  </a:cubicBezTo>
                  <a:lnTo>
                    <a:pt x="2012" y="3049"/>
                  </a:lnTo>
                  <a:cubicBezTo>
                    <a:pt x="1287" y="2062"/>
                    <a:pt x="600" y="10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9" name="Google Shape;1979;p6"/>
            <p:cNvSpPr/>
            <p:nvPr/>
          </p:nvSpPr>
          <p:spPr>
            <a:xfrm>
              <a:off x="6552700" y="2187350"/>
              <a:ext cx="66250" cy="106575"/>
            </a:xfrm>
            <a:custGeom>
              <a:avLst/>
              <a:gdLst/>
              <a:ahLst/>
              <a:cxnLst/>
              <a:rect l="l" t="t" r="r" b="b"/>
              <a:pathLst>
                <a:path w="2650" h="4263" extrusionOk="0">
                  <a:moveTo>
                    <a:pt x="1" y="1"/>
                  </a:moveTo>
                  <a:lnTo>
                    <a:pt x="1" y="1"/>
                  </a:lnTo>
                  <a:cubicBezTo>
                    <a:pt x="338" y="1488"/>
                    <a:pt x="1088" y="2875"/>
                    <a:pt x="1963" y="4112"/>
                  </a:cubicBezTo>
                  <a:cubicBezTo>
                    <a:pt x="1988" y="4150"/>
                    <a:pt x="2013" y="4187"/>
                    <a:pt x="2038" y="4212"/>
                  </a:cubicBezTo>
                  <a:cubicBezTo>
                    <a:pt x="2100" y="4225"/>
                    <a:pt x="2150" y="4237"/>
                    <a:pt x="2200" y="4250"/>
                  </a:cubicBezTo>
                  <a:lnTo>
                    <a:pt x="2275" y="4250"/>
                  </a:lnTo>
                  <a:cubicBezTo>
                    <a:pt x="2400" y="4250"/>
                    <a:pt x="2525" y="4250"/>
                    <a:pt x="2650" y="4262"/>
                  </a:cubicBezTo>
                  <a:cubicBezTo>
                    <a:pt x="2238" y="3687"/>
                    <a:pt x="1838" y="3125"/>
                    <a:pt x="1450" y="2537"/>
                  </a:cubicBezTo>
                  <a:cubicBezTo>
                    <a:pt x="938" y="1713"/>
                    <a:pt x="338" y="9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0" name="Google Shape;1980;p6"/>
            <p:cNvSpPr/>
            <p:nvPr/>
          </p:nvSpPr>
          <p:spPr>
            <a:xfrm>
              <a:off x="6592075" y="2233600"/>
              <a:ext cx="40325" cy="62175"/>
            </a:xfrm>
            <a:custGeom>
              <a:avLst/>
              <a:gdLst/>
              <a:ahLst/>
              <a:cxnLst/>
              <a:rect l="l" t="t" r="r" b="b"/>
              <a:pathLst>
                <a:path w="1613" h="2487" extrusionOk="0">
                  <a:moveTo>
                    <a:pt x="0" y="0"/>
                  </a:moveTo>
                  <a:lnTo>
                    <a:pt x="0" y="0"/>
                  </a:lnTo>
                  <a:cubicBezTo>
                    <a:pt x="250" y="887"/>
                    <a:pt x="713" y="1687"/>
                    <a:pt x="1275" y="2425"/>
                  </a:cubicBezTo>
                  <a:cubicBezTo>
                    <a:pt x="1387" y="2437"/>
                    <a:pt x="1487" y="2462"/>
                    <a:pt x="1600" y="2487"/>
                  </a:cubicBezTo>
                  <a:lnTo>
                    <a:pt x="1612" y="2487"/>
                  </a:lnTo>
                  <a:cubicBezTo>
                    <a:pt x="1487" y="2325"/>
                    <a:pt x="1375" y="2150"/>
                    <a:pt x="1250" y="1987"/>
                  </a:cubicBezTo>
                  <a:cubicBezTo>
                    <a:pt x="800" y="1350"/>
                    <a:pt x="313" y="71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1" name="Google Shape;1981;p6"/>
            <p:cNvSpPr/>
            <p:nvPr/>
          </p:nvSpPr>
          <p:spPr>
            <a:xfrm>
              <a:off x="6526450" y="2210475"/>
              <a:ext cx="72825" cy="96875"/>
            </a:xfrm>
            <a:custGeom>
              <a:avLst/>
              <a:gdLst/>
              <a:ahLst/>
              <a:cxnLst/>
              <a:rect l="l" t="t" r="r" b="b"/>
              <a:pathLst>
                <a:path w="2913" h="3875" extrusionOk="0">
                  <a:moveTo>
                    <a:pt x="1076" y="0"/>
                  </a:moveTo>
                  <a:cubicBezTo>
                    <a:pt x="1301" y="1150"/>
                    <a:pt x="1826" y="2175"/>
                    <a:pt x="2463" y="3137"/>
                  </a:cubicBezTo>
                  <a:cubicBezTo>
                    <a:pt x="2363" y="3125"/>
                    <a:pt x="2250" y="3112"/>
                    <a:pt x="2150" y="3100"/>
                  </a:cubicBezTo>
                  <a:cubicBezTo>
                    <a:pt x="1988" y="2825"/>
                    <a:pt x="1826" y="2525"/>
                    <a:pt x="1651" y="2250"/>
                  </a:cubicBezTo>
                  <a:cubicBezTo>
                    <a:pt x="1326" y="1662"/>
                    <a:pt x="988" y="1100"/>
                    <a:pt x="763" y="500"/>
                  </a:cubicBezTo>
                  <a:lnTo>
                    <a:pt x="763" y="500"/>
                  </a:lnTo>
                  <a:cubicBezTo>
                    <a:pt x="938" y="1438"/>
                    <a:pt x="1363" y="2312"/>
                    <a:pt x="1913" y="3100"/>
                  </a:cubicBezTo>
                  <a:cubicBezTo>
                    <a:pt x="1763" y="3100"/>
                    <a:pt x="1613" y="3112"/>
                    <a:pt x="1463" y="3137"/>
                  </a:cubicBezTo>
                  <a:cubicBezTo>
                    <a:pt x="1488" y="3125"/>
                    <a:pt x="1513" y="3112"/>
                    <a:pt x="1538" y="3112"/>
                  </a:cubicBezTo>
                  <a:cubicBezTo>
                    <a:pt x="1576" y="3100"/>
                    <a:pt x="1626" y="3100"/>
                    <a:pt x="1663" y="3100"/>
                  </a:cubicBezTo>
                  <a:cubicBezTo>
                    <a:pt x="1276" y="2300"/>
                    <a:pt x="888" y="1500"/>
                    <a:pt x="351" y="788"/>
                  </a:cubicBezTo>
                  <a:lnTo>
                    <a:pt x="351" y="788"/>
                  </a:lnTo>
                  <a:cubicBezTo>
                    <a:pt x="701" y="1513"/>
                    <a:pt x="926" y="2337"/>
                    <a:pt x="1251" y="3112"/>
                  </a:cubicBezTo>
                  <a:cubicBezTo>
                    <a:pt x="1263" y="3125"/>
                    <a:pt x="1276" y="3150"/>
                    <a:pt x="1276" y="3162"/>
                  </a:cubicBezTo>
                  <a:cubicBezTo>
                    <a:pt x="1201" y="3175"/>
                    <a:pt x="1126" y="3187"/>
                    <a:pt x="1051" y="3212"/>
                  </a:cubicBezTo>
                  <a:cubicBezTo>
                    <a:pt x="788" y="2650"/>
                    <a:pt x="513" y="2100"/>
                    <a:pt x="251" y="1538"/>
                  </a:cubicBezTo>
                  <a:lnTo>
                    <a:pt x="251" y="1538"/>
                  </a:lnTo>
                  <a:cubicBezTo>
                    <a:pt x="426" y="2125"/>
                    <a:pt x="588" y="2712"/>
                    <a:pt x="813" y="3275"/>
                  </a:cubicBezTo>
                  <a:cubicBezTo>
                    <a:pt x="751" y="3300"/>
                    <a:pt x="688" y="3312"/>
                    <a:pt x="626" y="3337"/>
                  </a:cubicBezTo>
                  <a:cubicBezTo>
                    <a:pt x="388" y="2850"/>
                    <a:pt x="151" y="2387"/>
                    <a:pt x="1" y="1837"/>
                  </a:cubicBezTo>
                  <a:lnTo>
                    <a:pt x="1" y="1837"/>
                  </a:lnTo>
                  <a:cubicBezTo>
                    <a:pt x="51" y="2375"/>
                    <a:pt x="213" y="2912"/>
                    <a:pt x="413" y="3425"/>
                  </a:cubicBezTo>
                  <a:cubicBezTo>
                    <a:pt x="313" y="3487"/>
                    <a:pt x="213" y="3549"/>
                    <a:pt x="113" y="3624"/>
                  </a:cubicBezTo>
                  <a:cubicBezTo>
                    <a:pt x="401" y="3699"/>
                    <a:pt x="688" y="3774"/>
                    <a:pt x="963" y="3874"/>
                  </a:cubicBezTo>
                  <a:cubicBezTo>
                    <a:pt x="1601" y="3649"/>
                    <a:pt x="2263" y="3499"/>
                    <a:pt x="2913" y="3487"/>
                  </a:cubicBezTo>
                  <a:cubicBezTo>
                    <a:pt x="2614" y="3444"/>
                    <a:pt x="2308" y="3414"/>
                    <a:pt x="2002" y="3414"/>
                  </a:cubicBezTo>
                  <a:cubicBezTo>
                    <a:pt x="1771" y="3414"/>
                    <a:pt x="1540" y="3431"/>
                    <a:pt x="1313" y="3474"/>
                  </a:cubicBezTo>
                  <a:cubicBezTo>
                    <a:pt x="1138" y="3512"/>
                    <a:pt x="951" y="3574"/>
                    <a:pt x="776" y="3637"/>
                  </a:cubicBezTo>
                  <a:cubicBezTo>
                    <a:pt x="776" y="3624"/>
                    <a:pt x="763" y="3612"/>
                    <a:pt x="763" y="3599"/>
                  </a:cubicBezTo>
                  <a:cubicBezTo>
                    <a:pt x="1338" y="3400"/>
                    <a:pt x="1913" y="3200"/>
                    <a:pt x="2500" y="3200"/>
                  </a:cubicBezTo>
                  <a:cubicBezTo>
                    <a:pt x="2513" y="3212"/>
                    <a:pt x="2525" y="3212"/>
                    <a:pt x="2538" y="3212"/>
                  </a:cubicBezTo>
                  <a:cubicBezTo>
                    <a:pt x="2650" y="3225"/>
                    <a:pt x="2763" y="3237"/>
                    <a:pt x="2875" y="3250"/>
                  </a:cubicBezTo>
                  <a:cubicBezTo>
                    <a:pt x="2775" y="3100"/>
                    <a:pt x="2675" y="2937"/>
                    <a:pt x="2575" y="2787"/>
                  </a:cubicBezTo>
                  <a:cubicBezTo>
                    <a:pt x="1975" y="1875"/>
                    <a:pt x="1401" y="975"/>
                    <a:pt x="1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2" name="Google Shape;1982;p6"/>
            <p:cNvSpPr/>
            <p:nvPr/>
          </p:nvSpPr>
          <p:spPr>
            <a:xfrm>
              <a:off x="6518025" y="2270150"/>
              <a:ext cx="7525" cy="29700"/>
            </a:xfrm>
            <a:custGeom>
              <a:avLst/>
              <a:gdLst/>
              <a:ahLst/>
              <a:cxnLst/>
              <a:rect l="l" t="t" r="r" b="b"/>
              <a:pathLst>
                <a:path w="301" h="1188" extrusionOk="0">
                  <a:moveTo>
                    <a:pt x="1" y="0"/>
                  </a:moveTo>
                  <a:cubicBezTo>
                    <a:pt x="1" y="388"/>
                    <a:pt x="63" y="775"/>
                    <a:pt x="163" y="1150"/>
                  </a:cubicBezTo>
                  <a:cubicBezTo>
                    <a:pt x="188" y="1150"/>
                    <a:pt x="201" y="1150"/>
                    <a:pt x="226" y="1162"/>
                  </a:cubicBezTo>
                  <a:cubicBezTo>
                    <a:pt x="251" y="1175"/>
                    <a:pt x="276" y="1175"/>
                    <a:pt x="300" y="1187"/>
                  </a:cubicBezTo>
                  <a:cubicBezTo>
                    <a:pt x="201" y="788"/>
                    <a:pt x="101" y="4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3" name="Google Shape;1983;p6"/>
            <p:cNvSpPr/>
            <p:nvPr/>
          </p:nvSpPr>
          <p:spPr>
            <a:xfrm>
              <a:off x="6548325" y="2042400"/>
              <a:ext cx="75000" cy="52200"/>
            </a:xfrm>
            <a:custGeom>
              <a:avLst/>
              <a:gdLst/>
              <a:ahLst/>
              <a:cxnLst/>
              <a:rect l="l" t="t" r="r" b="b"/>
              <a:pathLst>
                <a:path w="3000" h="2088" extrusionOk="0">
                  <a:moveTo>
                    <a:pt x="1" y="0"/>
                  </a:moveTo>
                  <a:lnTo>
                    <a:pt x="1" y="0"/>
                  </a:lnTo>
                  <a:cubicBezTo>
                    <a:pt x="576" y="138"/>
                    <a:pt x="1075" y="363"/>
                    <a:pt x="1625" y="625"/>
                  </a:cubicBezTo>
                  <a:cubicBezTo>
                    <a:pt x="2188" y="925"/>
                    <a:pt x="2588" y="1212"/>
                    <a:pt x="2863" y="1800"/>
                  </a:cubicBezTo>
                  <a:cubicBezTo>
                    <a:pt x="2913" y="1887"/>
                    <a:pt x="2950" y="1987"/>
                    <a:pt x="3000" y="2087"/>
                  </a:cubicBezTo>
                  <a:cubicBezTo>
                    <a:pt x="2987" y="2025"/>
                    <a:pt x="2975" y="1975"/>
                    <a:pt x="2962" y="1912"/>
                  </a:cubicBezTo>
                  <a:cubicBezTo>
                    <a:pt x="2725" y="550"/>
                    <a:pt x="1225" y="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4" name="Google Shape;1984;p6"/>
            <p:cNvSpPr/>
            <p:nvPr/>
          </p:nvSpPr>
          <p:spPr>
            <a:xfrm>
              <a:off x="6574250" y="2037700"/>
              <a:ext cx="65325" cy="45325"/>
            </a:xfrm>
            <a:custGeom>
              <a:avLst/>
              <a:gdLst/>
              <a:ahLst/>
              <a:cxnLst/>
              <a:rect l="l" t="t" r="r" b="b"/>
              <a:pathLst>
                <a:path w="2613" h="1813" extrusionOk="0">
                  <a:moveTo>
                    <a:pt x="1" y="1"/>
                  </a:moveTo>
                  <a:cubicBezTo>
                    <a:pt x="1063" y="501"/>
                    <a:pt x="1626" y="1025"/>
                    <a:pt x="2550" y="1763"/>
                  </a:cubicBezTo>
                  <a:cubicBezTo>
                    <a:pt x="2575" y="1788"/>
                    <a:pt x="2600" y="1800"/>
                    <a:pt x="2613" y="1813"/>
                  </a:cubicBezTo>
                  <a:cubicBezTo>
                    <a:pt x="2238" y="1350"/>
                    <a:pt x="1863" y="888"/>
                    <a:pt x="1376" y="551"/>
                  </a:cubicBezTo>
                  <a:cubicBezTo>
                    <a:pt x="976" y="263"/>
                    <a:pt x="488"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5" name="Google Shape;1985;p6"/>
            <p:cNvSpPr/>
            <p:nvPr/>
          </p:nvSpPr>
          <p:spPr>
            <a:xfrm>
              <a:off x="6592700" y="2036450"/>
              <a:ext cx="44375" cy="34075"/>
            </a:xfrm>
            <a:custGeom>
              <a:avLst/>
              <a:gdLst/>
              <a:ahLst/>
              <a:cxnLst/>
              <a:rect l="l" t="t" r="r" b="b"/>
              <a:pathLst>
                <a:path w="1775" h="1363" extrusionOk="0">
                  <a:moveTo>
                    <a:pt x="0" y="1"/>
                  </a:moveTo>
                  <a:lnTo>
                    <a:pt x="0" y="1"/>
                  </a:lnTo>
                  <a:cubicBezTo>
                    <a:pt x="575" y="463"/>
                    <a:pt x="1175" y="938"/>
                    <a:pt x="1775" y="1363"/>
                  </a:cubicBezTo>
                  <a:cubicBezTo>
                    <a:pt x="1262" y="813"/>
                    <a:pt x="688" y="3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6" name="Google Shape;1986;p6"/>
            <p:cNvSpPr/>
            <p:nvPr/>
          </p:nvSpPr>
          <p:spPr>
            <a:xfrm>
              <a:off x="6618000" y="1999600"/>
              <a:ext cx="75625" cy="40950"/>
            </a:xfrm>
            <a:custGeom>
              <a:avLst/>
              <a:gdLst/>
              <a:ahLst/>
              <a:cxnLst/>
              <a:rect l="l" t="t" r="r" b="b"/>
              <a:pathLst>
                <a:path w="3025" h="1638" extrusionOk="0">
                  <a:moveTo>
                    <a:pt x="1" y="0"/>
                  </a:moveTo>
                  <a:cubicBezTo>
                    <a:pt x="838" y="800"/>
                    <a:pt x="1875" y="1462"/>
                    <a:pt x="3025" y="1637"/>
                  </a:cubicBezTo>
                  <a:cubicBezTo>
                    <a:pt x="1963" y="1187"/>
                    <a:pt x="1000" y="5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7" name="Google Shape;1987;p6"/>
            <p:cNvSpPr/>
            <p:nvPr/>
          </p:nvSpPr>
          <p:spPr>
            <a:xfrm>
              <a:off x="6628300" y="2016775"/>
              <a:ext cx="50325" cy="26900"/>
            </a:xfrm>
            <a:custGeom>
              <a:avLst/>
              <a:gdLst/>
              <a:ahLst/>
              <a:cxnLst/>
              <a:rect l="l" t="t" r="r" b="b"/>
              <a:pathLst>
                <a:path w="2013" h="1076" extrusionOk="0">
                  <a:moveTo>
                    <a:pt x="1" y="0"/>
                  </a:moveTo>
                  <a:cubicBezTo>
                    <a:pt x="576" y="513"/>
                    <a:pt x="1276" y="888"/>
                    <a:pt x="2013" y="1075"/>
                  </a:cubicBezTo>
                  <a:cubicBezTo>
                    <a:pt x="1338" y="725"/>
                    <a:pt x="676"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8" name="Google Shape;1988;p6"/>
            <p:cNvSpPr/>
            <p:nvPr/>
          </p:nvSpPr>
          <p:spPr>
            <a:xfrm>
              <a:off x="6638000" y="2030200"/>
              <a:ext cx="30625" cy="15650"/>
            </a:xfrm>
            <a:custGeom>
              <a:avLst/>
              <a:gdLst/>
              <a:ahLst/>
              <a:cxnLst/>
              <a:rect l="l" t="t" r="r" b="b"/>
              <a:pathLst>
                <a:path w="1225" h="626" extrusionOk="0">
                  <a:moveTo>
                    <a:pt x="0" y="1"/>
                  </a:moveTo>
                  <a:lnTo>
                    <a:pt x="0" y="1"/>
                  </a:lnTo>
                  <a:cubicBezTo>
                    <a:pt x="375" y="276"/>
                    <a:pt x="800" y="513"/>
                    <a:pt x="1225" y="626"/>
                  </a:cubicBezTo>
                  <a:cubicBezTo>
                    <a:pt x="825" y="413"/>
                    <a:pt x="425" y="1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9" name="Google Shape;1989;p6"/>
            <p:cNvSpPr/>
            <p:nvPr/>
          </p:nvSpPr>
          <p:spPr>
            <a:xfrm>
              <a:off x="6509600" y="1957425"/>
              <a:ext cx="82175" cy="40275"/>
            </a:xfrm>
            <a:custGeom>
              <a:avLst/>
              <a:gdLst/>
              <a:ahLst/>
              <a:cxnLst/>
              <a:rect l="l" t="t" r="r" b="b"/>
              <a:pathLst>
                <a:path w="3287" h="1611" extrusionOk="0">
                  <a:moveTo>
                    <a:pt x="38" y="0"/>
                  </a:moveTo>
                  <a:cubicBezTo>
                    <a:pt x="38" y="0"/>
                    <a:pt x="25" y="13"/>
                    <a:pt x="25" y="13"/>
                  </a:cubicBezTo>
                  <a:cubicBezTo>
                    <a:pt x="25" y="63"/>
                    <a:pt x="25" y="113"/>
                    <a:pt x="13" y="163"/>
                  </a:cubicBezTo>
                  <a:cubicBezTo>
                    <a:pt x="13" y="188"/>
                    <a:pt x="13" y="225"/>
                    <a:pt x="0" y="263"/>
                  </a:cubicBezTo>
                  <a:cubicBezTo>
                    <a:pt x="697" y="1079"/>
                    <a:pt x="1744" y="1611"/>
                    <a:pt x="2811" y="1611"/>
                  </a:cubicBezTo>
                  <a:cubicBezTo>
                    <a:pt x="2970" y="1611"/>
                    <a:pt x="3129" y="1599"/>
                    <a:pt x="3287" y="1575"/>
                  </a:cubicBezTo>
                  <a:cubicBezTo>
                    <a:pt x="2574" y="1525"/>
                    <a:pt x="2012" y="1275"/>
                    <a:pt x="1387" y="950"/>
                  </a:cubicBezTo>
                  <a:cubicBezTo>
                    <a:pt x="850" y="675"/>
                    <a:pt x="438" y="400"/>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0" name="Google Shape;1990;p6"/>
            <p:cNvSpPr/>
            <p:nvPr/>
          </p:nvSpPr>
          <p:spPr>
            <a:xfrm>
              <a:off x="6508650" y="1968350"/>
              <a:ext cx="61575" cy="34200"/>
            </a:xfrm>
            <a:custGeom>
              <a:avLst/>
              <a:gdLst/>
              <a:ahLst/>
              <a:cxnLst/>
              <a:rect l="l" t="t" r="r" b="b"/>
              <a:pathLst>
                <a:path w="2463" h="1368" extrusionOk="0">
                  <a:moveTo>
                    <a:pt x="26" y="1"/>
                  </a:moveTo>
                  <a:cubicBezTo>
                    <a:pt x="13" y="75"/>
                    <a:pt x="13" y="150"/>
                    <a:pt x="1" y="225"/>
                  </a:cubicBezTo>
                  <a:cubicBezTo>
                    <a:pt x="602" y="886"/>
                    <a:pt x="1415" y="1368"/>
                    <a:pt x="2302" y="1368"/>
                  </a:cubicBezTo>
                  <a:cubicBezTo>
                    <a:pt x="2355" y="1368"/>
                    <a:pt x="2409" y="1366"/>
                    <a:pt x="2463" y="1363"/>
                  </a:cubicBezTo>
                  <a:cubicBezTo>
                    <a:pt x="1888" y="1313"/>
                    <a:pt x="1425" y="1025"/>
                    <a:pt x="938" y="713"/>
                  </a:cubicBezTo>
                  <a:cubicBezTo>
                    <a:pt x="700" y="563"/>
                    <a:pt x="351" y="300"/>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1" name="Google Shape;1991;p6"/>
            <p:cNvSpPr/>
            <p:nvPr/>
          </p:nvSpPr>
          <p:spPr>
            <a:xfrm>
              <a:off x="6506475" y="1979275"/>
              <a:ext cx="44075" cy="27850"/>
            </a:xfrm>
            <a:custGeom>
              <a:avLst/>
              <a:gdLst/>
              <a:ahLst/>
              <a:cxnLst/>
              <a:rect l="l" t="t" r="r" b="b"/>
              <a:pathLst>
                <a:path w="1763" h="1114" extrusionOk="0">
                  <a:moveTo>
                    <a:pt x="50" y="1"/>
                  </a:moveTo>
                  <a:cubicBezTo>
                    <a:pt x="38" y="88"/>
                    <a:pt x="13" y="176"/>
                    <a:pt x="0" y="263"/>
                  </a:cubicBezTo>
                  <a:cubicBezTo>
                    <a:pt x="500" y="701"/>
                    <a:pt x="1100" y="1026"/>
                    <a:pt x="1762" y="1113"/>
                  </a:cubicBezTo>
                  <a:cubicBezTo>
                    <a:pt x="1337" y="976"/>
                    <a:pt x="1012" y="726"/>
                    <a:pt x="688" y="488"/>
                  </a:cubicBezTo>
                  <a:cubicBezTo>
                    <a:pt x="463" y="338"/>
                    <a:pt x="250" y="176"/>
                    <a:pt x="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2" name="Google Shape;1992;p6"/>
            <p:cNvSpPr/>
            <p:nvPr/>
          </p:nvSpPr>
          <p:spPr>
            <a:xfrm>
              <a:off x="6504275" y="1989900"/>
              <a:ext cx="30025" cy="20650"/>
            </a:xfrm>
            <a:custGeom>
              <a:avLst/>
              <a:gdLst/>
              <a:ahLst/>
              <a:cxnLst/>
              <a:rect l="l" t="t" r="r" b="b"/>
              <a:pathLst>
                <a:path w="1201" h="826" extrusionOk="0">
                  <a:moveTo>
                    <a:pt x="51" y="1"/>
                  </a:moveTo>
                  <a:cubicBezTo>
                    <a:pt x="38" y="38"/>
                    <a:pt x="26" y="88"/>
                    <a:pt x="1" y="138"/>
                  </a:cubicBezTo>
                  <a:cubicBezTo>
                    <a:pt x="351" y="451"/>
                    <a:pt x="751" y="701"/>
                    <a:pt x="1200" y="826"/>
                  </a:cubicBezTo>
                  <a:cubicBezTo>
                    <a:pt x="938" y="713"/>
                    <a:pt x="801" y="588"/>
                    <a:pt x="613" y="451"/>
                  </a:cubicBezTo>
                  <a:cubicBezTo>
                    <a:pt x="413" y="301"/>
                    <a:pt x="226" y="15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3" name="Google Shape;1993;p6"/>
            <p:cNvSpPr/>
            <p:nvPr/>
          </p:nvSpPr>
          <p:spPr>
            <a:xfrm>
              <a:off x="6502100" y="1997100"/>
              <a:ext cx="23125" cy="14700"/>
            </a:xfrm>
            <a:custGeom>
              <a:avLst/>
              <a:gdLst/>
              <a:ahLst/>
              <a:cxnLst/>
              <a:rect l="l" t="t" r="r" b="b"/>
              <a:pathLst>
                <a:path w="925" h="588" extrusionOk="0">
                  <a:moveTo>
                    <a:pt x="50" y="0"/>
                  </a:moveTo>
                  <a:cubicBezTo>
                    <a:pt x="38" y="38"/>
                    <a:pt x="13" y="75"/>
                    <a:pt x="0" y="113"/>
                  </a:cubicBezTo>
                  <a:cubicBezTo>
                    <a:pt x="263" y="338"/>
                    <a:pt x="575" y="500"/>
                    <a:pt x="925" y="588"/>
                  </a:cubicBezTo>
                  <a:cubicBezTo>
                    <a:pt x="613" y="413"/>
                    <a:pt x="313" y="213"/>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4" name="Google Shape;1994;p6"/>
            <p:cNvSpPr/>
            <p:nvPr/>
          </p:nvSpPr>
          <p:spPr>
            <a:xfrm>
              <a:off x="6670475" y="1906425"/>
              <a:ext cx="99075" cy="22575"/>
            </a:xfrm>
            <a:custGeom>
              <a:avLst/>
              <a:gdLst/>
              <a:ahLst/>
              <a:cxnLst/>
              <a:rect l="l" t="t" r="r" b="b"/>
              <a:pathLst>
                <a:path w="3963" h="903" extrusionOk="0">
                  <a:moveTo>
                    <a:pt x="1855" y="1"/>
                  </a:moveTo>
                  <a:cubicBezTo>
                    <a:pt x="1820" y="1"/>
                    <a:pt x="1785" y="2"/>
                    <a:pt x="1751" y="3"/>
                  </a:cubicBezTo>
                  <a:cubicBezTo>
                    <a:pt x="1526" y="3"/>
                    <a:pt x="1301" y="28"/>
                    <a:pt x="1088" y="66"/>
                  </a:cubicBezTo>
                  <a:cubicBezTo>
                    <a:pt x="1038" y="91"/>
                    <a:pt x="1001" y="128"/>
                    <a:pt x="1001" y="178"/>
                  </a:cubicBezTo>
                  <a:cubicBezTo>
                    <a:pt x="1001" y="191"/>
                    <a:pt x="1001" y="203"/>
                    <a:pt x="1013" y="216"/>
                  </a:cubicBezTo>
                  <a:cubicBezTo>
                    <a:pt x="876" y="216"/>
                    <a:pt x="738" y="216"/>
                    <a:pt x="638" y="291"/>
                  </a:cubicBezTo>
                  <a:cubicBezTo>
                    <a:pt x="613" y="316"/>
                    <a:pt x="613" y="341"/>
                    <a:pt x="613" y="378"/>
                  </a:cubicBezTo>
                  <a:cubicBezTo>
                    <a:pt x="476" y="366"/>
                    <a:pt x="351" y="366"/>
                    <a:pt x="201" y="366"/>
                  </a:cubicBezTo>
                  <a:cubicBezTo>
                    <a:pt x="63" y="366"/>
                    <a:pt x="1" y="553"/>
                    <a:pt x="101" y="640"/>
                  </a:cubicBezTo>
                  <a:cubicBezTo>
                    <a:pt x="163" y="690"/>
                    <a:pt x="238" y="690"/>
                    <a:pt x="301" y="690"/>
                  </a:cubicBezTo>
                  <a:cubicBezTo>
                    <a:pt x="726" y="753"/>
                    <a:pt x="1188" y="840"/>
                    <a:pt x="1863" y="853"/>
                  </a:cubicBezTo>
                  <a:cubicBezTo>
                    <a:pt x="1906" y="854"/>
                    <a:pt x="1949" y="854"/>
                    <a:pt x="1992" y="854"/>
                  </a:cubicBezTo>
                  <a:cubicBezTo>
                    <a:pt x="2357" y="854"/>
                    <a:pt x="2724" y="829"/>
                    <a:pt x="3089" y="829"/>
                  </a:cubicBezTo>
                  <a:cubicBezTo>
                    <a:pt x="3383" y="829"/>
                    <a:pt x="3675" y="845"/>
                    <a:pt x="3962" y="903"/>
                  </a:cubicBezTo>
                  <a:cubicBezTo>
                    <a:pt x="3338" y="690"/>
                    <a:pt x="2688" y="628"/>
                    <a:pt x="2038" y="541"/>
                  </a:cubicBezTo>
                  <a:cubicBezTo>
                    <a:pt x="1963" y="528"/>
                    <a:pt x="1900" y="516"/>
                    <a:pt x="1838" y="503"/>
                  </a:cubicBezTo>
                  <a:cubicBezTo>
                    <a:pt x="2475" y="503"/>
                    <a:pt x="3113" y="528"/>
                    <a:pt x="3713" y="678"/>
                  </a:cubicBezTo>
                  <a:cubicBezTo>
                    <a:pt x="3150" y="428"/>
                    <a:pt x="2550" y="278"/>
                    <a:pt x="1938" y="228"/>
                  </a:cubicBezTo>
                  <a:cubicBezTo>
                    <a:pt x="2024" y="224"/>
                    <a:pt x="2109" y="222"/>
                    <a:pt x="2194" y="222"/>
                  </a:cubicBezTo>
                  <a:cubicBezTo>
                    <a:pt x="2606" y="222"/>
                    <a:pt x="3013" y="270"/>
                    <a:pt x="3438" y="353"/>
                  </a:cubicBezTo>
                  <a:cubicBezTo>
                    <a:pt x="2933" y="177"/>
                    <a:pt x="2395" y="1"/>
                    <a:pt x="18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5" name="Google Shape;1995;p6"/>
            <p:cNvSpPr/>
            <p:nvPr/>
          </p:nvSpPr>
          <p:spPr>
            <a:xfrm>
              <a:off x="6682050" y="1945550"/>
              <a:ext cx="62825" cy="10650"/>
            </a:xfrm>
            <a:custGeom>
              <a:avLst/>
              <a:gdLst/>
              <a:ahLst/>
              <a:cxnLst/>
              <a:rect l="l" t="t" r="r" b="b"/>
              <a:pathLst>
                <a:path w="2513" h="426" extrusionOk="0">
                  <a:moveTo>
                    <a:pt x="0" y="0"/>
                  </a:moveTo>
                  <a:cubicBezTo>
                    <a:pt x="595" y="257"/>
                    <a:pt x="1232" y="415"/>
                    <a:pt x="1883" y="415"/>
                  </a:cubicBezTo>
                  <a:cubicBezTo>
                    <a:pt x="1930" y="415"/>
                    <a:pt x="1978" y="414"/>
                    <a:pt x="2025" y="413"/>
                  </a:cubicBezTo>
                  <a:cubicBezTo>
                    <a:pt x="2175" y="400"/>
                    <a:pt x="2337" y="425"/>
                    <a:pt x="2462" y="338"/>
                  </a:cubicBezTo>
                  <a:cubicBezTo>
                    <a:pt x="2512" y="288"/>
                    <a:pt x="2500" y="175"/>
                    <a:pt x="2425" y="138"/>
                  </a:cubicBezTo>
                  <a:cubicBezTo>
                    <a:pt x="2400" y="129"/>
                    <a:pt x="2375" y="127"/>
                    <a:pt x="2350" y="127"/>
                  </a:cubicBezTo>
                  <a:cubicBezTo>
                    <a:pt x="2300" y="127"/>
                    <a:pt x="2250" y="138"/>
                    <a:pt x="2200" y="138"/>
                  </a:cubicBezTo>
                  <a:cubicBezTo>
                    <a:pt x="1948" y="174"/>
                    <a:pt x="1707" y="191"/>
                    <a:pt x="1471" y="191"/>
                  </a:cubicBezTo>
                  <a:cubicBezTo>
                    <a:pt x="979" y="191"/>
                    <a:pt x="507" y="11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6" name="Google Shape;1996;p6"/>
            <p:cNvSpPr/>
            <p:nvPr/>
          </p:nvSpPr>
          <p:spPr>
            <a:xfrm>
              <a:off x="6588000" y="2101675"/>
              <a:ext cx="31900" cy="17900"/>
            </a:xfrm>
            <a:custGeom>
              <a:avLst/>
              <a:gdLst/>
              <a:ahLst/>
              <a:cxnLst/>
              <a:rect l="l" t="t" r="r" b="b"/>
              <a:pathLst>
                <a:path w="1276" h="716" extrusionOk="0">
                  <a:moveTo>
                    <a:pt x="350" y="0"/>
                  </a:moveTo>
                  <a:cubicBezTo>
                    <a:pt x="337" y="0"/>
                    <a:pt x="325" y="5"/>
                    <a:pt x="313" y="16"/>
                  </a:cubicBezTo>
                  <a:cubicBezTo>
                    <a:pt x="301" y="29"/>
                    <a:pt x="288" y="29"/>
                    <a:pt x="288" y="41"/>
                  </a:cubicBezTo>
                  <a:cubicBezTo>
                    <a:pt x="1" y="116"/>
                    <a:pt x="1101" y="653"/>
                    <a:pt x="1188" y="678"/>
                  </a:cubicBezTo>
                  <a:cubicBezTo>
                    <a:pt x="1151" y="653"/>
                    <a:pt x="1101" y="628"/>
                    <a:pt x="1063" y="591"/>
                  </a:cubicBezTo>
                  <a:lnTo>
                    <a:pt x="1063" y="591"/>
                  </a:lnTo>
                  <a:cubicBezTo>
                    <a:pt x="1126" y="628"/>
                    <a:pt x="1201" y="678"/>
                    <a:pt x="1276" y="716"/>
                  </a:cubicBezTo>
                  <a:cubicBezTo>
                    <a:pt x="1001" y="478"/>
                    <a:pt x="738" y="241"/>
                    <a:pt x="438" y="41"/>
                  </a:cubicBezTo>
                  <a:cubicBezTo>
                    <a:pt x="412" y="24"/>
                    <a:pt x="380" y="0"/>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7" name="Google Shape;1997;p6"/>
            <p:cNvSpPr/>
            <p:nvPr/>
          </p:nvSpPr>
          <p:spPr>
            <a:xfrm>
              <a:off x="6541450" y="2052700"/>
              <a:ext cx="64700" cy="50950"/>
            </a:xfrm>
            <a:custGeom>
              <a:avLst/>
              <a:gdLst/>
              <a:ahLst/>
              <a:cxnLst/>
              <a:rect l="l" t="t" r="r" b="b"/>
              <a:pathLst>
                <a:path w="2588" h="2038" extrusionOk="0">
                  <a:moveTo>
                    <a:pt x="163" y="1"/>
                  </a:moveTo>
                  <a:cubicBezTo>
                    <a:pt x="63" y="1"/>
                    <a:pt x="1" y="101"/>
                    <a:pt x="26" y="188"/>
                  </a:cubicBezTo>
                  <a:cubicBezTo>
                    <a:pt x="763" y="925"/>
                    <a:pt x="1613" y="1625"/>
                    <a:pt x="2588" y="2038"/>
                  </a:cubicBezTo>
                  <a:cubicBezTo>
                    <a:pt x="1913" y="1650"/>
                    <a:pt x="1350" y="1088"/>
                    <a:pt x="788" y="538"/>
                  </a:cubicBezTo>
                  <a:lnTo>
                    <a:pt x="788" y="538"/>
                  </a:lnTo>
                  <a:cubicBezTo>
                    <a:pt x="1276" y="925"/>
                    <a:pt x="1788" y="1300"/>
                    <a:pt x="2338" y="1600"/>
                  </a:cubicBezTo>
                  <a:cubicBezTo>
                    <a:pt x="1950" y="1313"/>
                    <a:pt x="1600" y="988"/>
                    <a:pt x="1251" y="663"/>
                  </a:cubicBezTo>
                  <a:lnTo>
                    <a:pt x="1251" y="663"/>
                  </a:lnTo>
                  <a:cubicBezTo>
                    <a:pt x="1663" y="925"/>
                    <a:pt x="2113" y="1213"/>
                    <a:pt x="2475" y="1488"/>
                  </a:cubicBezTo>
                  <a:cubicBezTo>
                    <a:pt x="2175" y="1188"/>
                    <a:pt x="1863" y="888"/>
                    <a:pt x="1525" y="613"/>
                  </a:cubicBezTo>
                  <a:lnTo>
                    <a:pt x="1525" y="613"/>
                  </a:lnTo>
                  <a:cubicBezTo>
                    <a:pt x="1563" y="638"/>
                    <a:pt x="1600" y="663"/>
                    <a:pt x="1638" y="688"/>
                  </a:cubicBezTo>
                  <a:cubicBezTo>
                    <a:pt x="1975" y="900"/>
                    <a:pt x="2213" y="1075"/>
                    <a:pt x="2538" y="1313"/>
                  </a:cubicBezTo>
                  <a:cubicBezTo>
                    <a:pt x="2113" y="863"/>
                    <a:pt x="1638" y="425"/>
                    <a:pt x="1101" y="138"/>
                  </a:cubicBezTo>
                  <a:cubicBezTo>
                    <a:pt x="1094" y="137"/>
                    <a:pt x="1088" y="136"/>
                    <a:pt x="1081" y="136"/>
                  </a:cubicBezTo>
                  <a:cubicBezTo>
                    <a:pt x="1028" y="136"/>
                    <a:pt x="988" y="182"/>
                    <a:pt x="988" y="238"/>
                  </a:cubicBezTo>
                  <a:cubicBezTo>
                    <a:pt x="938" y="201"/>
                    <a:pt x="888" y="163"/>
                    <a:pt x="826" y="126"/>
                  </a:cubicBezTo>
                  <a:cubicBezTo>
                    <a:pt x="763" y="126"/>
                    <a:pt x="738" y="151"/>
                    <a:pt x="726" y="176"/>
                  </a:cubicBezTo>
                  <a:cubicBezTo>
                    <a:pt x="676" y="138"/>
                    <a:pt x="626" y="88"/>
                    <a:pt x="576" y="51"/>
                  </a:cubicBezTo>
                  <a:cubicBezTo>
                    <a:pt x="550" y="29"/>
                    <a:pt x="523" y="20"/>
                    <a:pt x="497" y="20"/>
                  </a:cubicBezTo>
                  <a:cubicBezTo>
                    <a:pt x="432" y="20"/>
                    <a:pt x="372" y="76"/>
                    <a:pt x="363" y="138"/>
                  </a:cubicBezTo>
                  <a:cubicBezTo>
                    <a:pt x="301" y="76"/>
                    <a:pt x="251" y="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8" name="Google Shape;1998;p6"/>
            <p:cNvSpPr/>
            <p:nvPr/>
          </p:nvSpPr>
          <p:spPr>
            <a:xfrm>
              <a:off x="6496150" y="2062400"/>
              <a:ext cx="8525" cy="64400"/>
            </a:xfrm>
            <a:custGeom>
              <a:avLst/>
              <a:gdLst/>
              <a:ahLst/>
              <a:cxnLst/>
              <a:rect l="l" t="t" r="r" b="b"/>
              <a:pathLst>
                <a:path w="341" h="2576" extrusionOk="0">
                  <a:moveTo>
                    <a:pt x="163" y="0"/>
                  </a:moveTo>
                  <a:cubicBezTo>
                    <a:pt x="63" y="637"/>
                    <a:pt x="1" y="1287"/>
                    <a:pt x="38" y="1924"/>
                  </a:cubicBezTo>
                  <a:cubicBezTo>
                    <a:pt x="63" y="2112"/>
                    <a:pt x="101" y="2412"/>
                    <a:pt x="138" y="2512"/>
                  </a:cubicBezTo>
                  <a:cubicBezTo>
                    <a:pt x="153" y="2556"/>
                    <a:pt x="189" y="2575"/>
                    <a:pt x="226" y="2575"/>
                  </a:cubicBezTo>
                  <a:cubicBezTo>
                    <a:pt x="283" y="2575"/>
                    <a:pt x="341" y="2530"/>
                    <a:pt x="326" y="2462"/>
                  </a:cubicBezTo>
                  <a:cubicBezTo>
                    <a:pt x="238" y="1650"/>
                    <a:pt x="201" y="825"/>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9" name="Google Shape;1999;p6"/>
            <p:cNvSpPr/>
            <p:nvPr/>
          </p:nvSpPr>
          <p:spPr>
            <a:xfrm>
              <a:off x="6501775" y="2077700"/>
              <a:ext cx="43400" cy="97450"/>
            </a:xfrm>
            <a:custGeom>
              <a:avLst/>
              <a:gdLst/>
              <a:ahLst/>
              <a:cxnLst/>
              <a:rect l="l" t="t" r="r" b="b"/>
              <a:pathLst>
                <a:path w="1736" h="3898" extrusionOk="0">
                  <a:moveTo>
                    <a:pt x="113" y="0"/>
                  </a:moveTo>
                  <a:cubicBezTo>
                    <a:pt x="76" y="738"/>
                    <a:pt x="1" y="1500"/>
                    <a:pt x="188" y="2225"/>
                  </a:cubicBezTo>
                  <a:cubicBezTo>
                    <a:pt x="288" y="2587"/>
                    <a:pt x="388" y="2962"/>
                    <a:pt x="651" y="3237"/>
                  </a:cubicBezTo>
                  <a:cubicBezTo>
                    <a:pt x="678" y="3259"/>
                    <a:pt x="708" y="3269"/>
                    <a:pt x="737" y="3269"/>
                  </a:cubicBezTo>
                  <a:cubicBezTo>
                    <a:pt x="774" y="3269"/>
                    <a:pt x="810" y="3253"/>
                    <a:pt x="838" y="3224"/>
                  </a:cubicBezTo>
                  <a:cubicBezTo>
                    <a:pt x="938" y="3462"/>
                    <a:pt x="1138" y="3774"/>
                    <a:pt x="1213" y="3837"/>
                  </a:cubicBezTo>
                  <a:cubicBezTo>
                    <a:pt x="1255" y="3858"/>
                    <a:pt x="1294" y="3868"/>
                    <a:pt x="1330" y="3868"/>
                  </a:cubicBezTo>
                  <a:cubicBezTo>
                    <a:pt x="1379" y="3868"/>
                    <a:pt x="1421" y="3848"/>
                    <a:pt x="1450" y="3812"/>
                  </a:cubicBezTo>
                  <a:cubicBezTo>
                    <a:pt x="1463" y="3824"/>
                    <a:pt x="1463" y="3837"/>
                    <a:pt x="1475" y="3849"/>
                  </a:cubicBezTo>
                  <a:cubicBezTo>
                    <a:pt x="1498" y="3883"/>
                    <a:pt x="1532" y="3898"/>
                    <a:pt x="1567" y="3898"/>
                  </a:cubicBezTo>
                  <a:cubicBezTo>
                    <a:pt x="1648" y="3898"/>
                    <a:pt x="1735" y="3820"/>
                    <a:pt x="1700" y="3724"/>
                  </a:cubicBezTo>
                  <a:cubicBezTo>
                    <a:pt x="1438" y="2962"/>
                    <a:pt x="1138" y="2387"/>
                    <a:pt x="801" y="1587"/>
                  </a:cubicBezTo>
                  <a:lnTo>
                    <a:pt x="801" y="1587"/>
                  </a:lnTo>
                  <a:cubicBezTo>
                    <a:pt x="938" y="2087"/>
                    <a:pt x="1063" y="2612"/>
                    <a:pt x="1213" y="3125"/>
                  </a:cubicBezTo>
                  <a:cubicBezTo>
                    <a:pt x="801" y="2362"/>
                    <a:pt x="588" y="1525"/>
                    <a:pt x="338" y="613"/>
                  </a:cubicBezTo>
                  <a:lnTo>
                    <a:pt x="338" y="613"/>
                  </a:lnTo>
                  <a:cubicBezTo>
                    <a:pt x="413" y="1250"/>
                    <a:pt x="463" y="1887"/>
                    <a:pt x="613" y="2512"/>
                  </a:cubicBezTo>
                  <a:cubicBezTo>
                    <a:pt x="288" y="1737"/>
                    <a:pt x="213" y="863"/>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0" name="Google Shape;2000;p6"/>
            <p:cNvSpPr/>
            <p:nvPr/>
          </p:nvSpPr>
          <p:spPr>
            <a:xfrm>
              <a:off x="6551150" y="1881175"/>
              <a:ext cx="143425" cy="36275"/>
            </a:xfrm>
            <a:custGeom>
              <a:avLst/>
              <a:gdLst/>
              <a:ahLst/>
              <a:cxnLst/>
              <a:rect l="l" t="t" r="r" b="b"/>
              <a:pathLst>
                <a:path w="5737" h="1451" extrusionOk="0">
                  <a:moveTo>
                    <a:pt x="5460" y="1"/>
                  </a:moveTo>
                  <a:cubicBezTo>
                    <a:pt x="4815" y="1"/>
                    <a:pt x="4173" y="10"/>
                    <a:pt x="3549" y="163"/>
                  </a:cubicBezTo>
                  <a:cubicBezTo>
                    <a:pt x="2325" y="488"/>
                    <a:pt x="1150" y="938"/>
                    <a:pt x="0" y="1451"/>
                  </a:cubicBezTo>
                  <a:cubicBezTo>
                    <a:pt x="925" y="1163"/>
                    <a:pt x="1875" y="963"/>
                    <a:pt x="2787" y="676"/>
                  </a:cubicBezTo>
                  <a:cubicBezTo>
                    <a:pt x="3749" y="338"/>
                    <a:pt x="4736" y="151"/>
                    <a:pt x="5736" y="1"/>
                  </a:cubicBezTo>
                  <a:cubicBezTo>
                    <a:pt x="5644" y="1"/>
                    <a:pt x="5552" y="1"/>
                    <a:pt x="5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1" name="Google Shape;2001;p6"/>
            <p:cNvSpPr/>
            <p:nvPr/>
          </p:nvSpPr>
          <p:spPr>
            <a:xfrm>
              <a:off x="6573325" y="1896800"/>
              <a:ext cx="79700" cy="20350"/>
            </a:xfrm>
            <a:custGeom>
              <a:avLst/>
              <a:gdLst/>
              <a:ahLst/>
              <a:cxnLst/>
              <a:rect l="l" t="t" r="r" b="b"/>
              <a:pathLst>
                <a:path w="3188" h="814" extrusionOk="0">
                  <a:moveTo>
                    <a:pt x="3187" y="1"/>
                  </a:moveTo>
                  <a:lnTo>
                    <a:pt x="3187" y="1"/>
                  </a:lnTo>
                  <a:cubicBezTo>
                    <a:pt x="2087" y="126"/>
                    <a:pt x="1013" y="351"/>
                    <a:pt x="1" y="813"/>
                  </a:cubicBezTo>
                  <a:cubicBezTo>
                    <a:pt x="1050" y="563"/>
                    <a:pt x="2212" y="351"/>
                    <a:pt x="3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2" name="Google Shape;2002;p6"/>
            <p:cNvSpPr/>
            <p:nvPr/>
          </p:nvSpPr>
          <p:spPr>
            <a:xfrm>
              <a:off x="6590825" y="1907125"/>
              <a:ext cx="55950" cy="14700"/>
            </a:xfrm>
            <a:custGeom>
              <a:avLst/>
              <a:gdLst/>
              <a:ahLst/>
              <a:cxnLst/>
              <a:rect l="l" t="t" r="r" b="b"/>
              <a:pathLst>
                <a:path w="2238" h="588" extrusionOk="0">
                  <a:moveTo>
                    <a:pt x="2237" y="0"/>
                  </a:moveTo>
                  <a:lnTo>
                    <a:pt x="2237" y="0"/>
                  </a:lnTo>
                  <a:cubicBezTo>
                    <a:pt x="1462" y="75"/>
                    <a:pt x="713" y="288"/>
                    <a:pt x="0" y="588"/>
                  </a:cubicBezTo>
                  <a:cubicBezTo>
                    <a:pt x="750" y="450"/>
                    <a:pt x="1550" y="263"/>
                    <a:pt x="2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3" name="Google Shape;2003;p6"/>
            <p:cNvSpPr/>
            <p:nvPr/>
          </p:nvSpPr>
          <p:spPr>
            <a:xfrm>
              <a:off x="6602700" y="1920250"/>
              <a:ext cx="35000" cy="8125"/>
            </a:xfrm>
            <a:custGeom>
              <a:avLst/>
              <a:gdLst/>
              <a:ahLst/>
              <a:cxnLst/>
              <a:rect l="l" t="t" r="r" b="b"/>
              <a:pathLst>
                <a:path w="1400" h="325" extrusionOk="0">
                  <a:moveTo>
                    <a:pt x="1400" y="0"/>
                  </a:moveTo>
                  <a:lnTo>
                    <a:pt x="1400" y="0"/>
                  </a:lnTo>
                  <a:cubicBezTo>
                    <a:pt x="925" y="50"/>
                    <a:pt x="450" y="162"/>
                    <a:pt x="0" y="325"/>
                  </a:cubicBezTo>
                  <a:cubicBezTo>
                    <a:pt x="475" y="275"/>
                    <a:pt x="962" y="162"/>
                    <a:pt x="1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4" name="Google Shape;2004;p6"/>
            <p:cNvSpPr/>
            <p:nvPr/>
          </p:nvSpPr>
          <p:spPr>
            <a:xfrm>
              <a:off x="6609575" y="1935550"/>
              <a:ext cx="15325" cy="1650"/>
            </a:xfrm>
            <a:custGeom>
              <a:avLst/>
              <a:gdLst/>
              <a:ahLst/>
              <a:cxnLst/>
              <a:rect l="l" t="t" r="r" b="b"/>
              <a:pathLst>
                <a:path w="613" h="66" extrusionOk="0">
                  <a:moveTo>
                    <a:pt x="612" y="0"/>
                  </a:moveTo>
                  <a:cubicBezTo>
                    <a:pt x="413" y="0"/>
                    <a:pt x="200" y="25"/>
                    <a:pt x="0" y="63"/>
                  </a:cubicBezTo>
                  <a:cubicBezTo>
                    <a:pt x="29" y="65"/>
                    <a:pt x="57" y="65"/>
                    <a:pt x="85" y="65"/>
                  </a:cubicBezTo>
                  <a:cubicBezTo>
                    <a:pt x="269" y="65"/>
                    <a:pt x="450" y="33"/>
                    <a:pt x="6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5" name="Google Shape;2005;p6"/>
            <p:cNvSpPr/>
            <p:nvPr/>
          </p:nvSpPr>
          <p:spPr>
            <a:xfrm>
              <a:off x="6527075" y="2085500"/>
              <a:ext cx="28475" cy="75950"/>
            </a:xfrm>
            <a:custGeom>
              <a:avLst/>
              <a:gdLst/>
              <a:ahLst/>
              <a:cxnLst/>
              <a:rect l="l" t="t" r="r" b="b"/>
              <a:pathLst>
                <a:path w="1139" h="3038" extrusionOk="0">
                  <a:moveTo>
                    <a:pt x="1" y="1"/>
                  </a:moveTo>
                  <a:lnTo>
                    <a:pt x="1" y="1"/>
                  </a:lnTo>
                  <a:cubicBezTo>
                    <a:pt x="388" y="1013"/>
                    <a:pt x="738" y="2050"/>
                    <a:pt x="1138" y="3037"/>
                  </a:cubicBezTo>
                  <a:cubicBezTo>
                    <a:pt x="976" y="1963"/>
                    <a:pt x="601" y="9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6" name="Google Shape;2006;p6"/>
            <p:cNvSpPr/>
            <p:nvPr/>
          </p:nvSpPr>
          <p:spPr>
            <a:xfrm>
              <a:off x="6540200" y="2098625"/>
              <a:ext cx="18775" cy="50025"/>
            </a:xfrm>
            <a:custGeom>
              <a:avLst/>
              <a:gdLst/>
              <a:ahLst/>
              <a:cxnLst/>
              <a:rect l="l" t="t" r="r" b="b"/>
              <a:pathLst>
                <a:path w="751" h="2001" extrusionOk="0">
                  <a:moveTo>
                    <a:pt x="1" y="1"/>
                  </a:moveTo>
                  <a:cubicBezTo>
                    <a:pt x="163" y="688"/>
                    <a:pt x="426" y="1363"/>
                    <a:pt x="751" y="2000"/>
                  </a:cubicBezTo>
                  <a:cubicBezTo>
                    <a:pt x="601" y="1300"/>
                    <a:pt x="338" y="6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7" name="Google Shape;2007;p6"/>
            <p:cNvSpPr/>
            <p:nvPr/>
          </p:nvSpPr>
          <p:spPr>
            <a:xfrm>
              <a:off x="6549900" y="2109550"/>
              <a:ext cx="13450" cy="32850"/>
            </a:xfrm>
            <a:custGeom>
              <a:avLst/>
              <a:gdLst/>
              <a:ahLst/>
              <a:cxnLst/>
              <a:rect l="l" t="t" r="r" b="b"/>
              <a:pathLst>
                <a:path w="538" h="1314" extrusionOk="0">
                  <a:moveTo>
                    <a:pt x="0" y="1"/>
                  </a:moveTo>
                  <a:lnTo>
                    <a:pt x="0" y="1"/>
                  </a:lnTo>
                  <a:cubicBezTo>
                    <a:pt x="125" y="451"/>
                    <a:pt x="300" y="913"/>
                    <a:pt x="538" y="1313"/>
                  </a:cubicBezTo>
                  <a:cubicBezTo>
                    <a:pt x="413" y="851"/>
                    <a:pt x="250" y="4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8" name="Google Shape;2008;p6"/>
            <p:cNvSpPr/>
            <p:nvPr/>
          </p:nvSpPr>
          <p:spPr>
            <a:xfrm>
              <a:off x="6455225" y="1947725"/>
              <a:ext cx="38775" cy="61275"/>
            </a:xfrm>
            <a:custGeom>
              <a:avLst/>
              <a:gdLst/>
              <a:ahLst/>
              <a:cxnLst/>
              <a:rect l="l" t="t" r="r" b="b"/>
              <a:pathLst>
                <a:path w="1551" h="2451" extrusionOk="0">
                  <a:moveTo>
                    <a:pt x="1550" y="1"/>
                  </a:moveTo>
                  <a:cubicBezTo>
                    <a:pt x="1313" y="401"/>
                    <a:pt x="1050" y="713"/>
                    <a:pt x="763" y="1113"/>
                  </a:cubicBezTo>
                  <a:cubicBezTo>
                    <a:pt x="488" y="1488"/>
                    <a:pt x="238" y="1888"/>
                    <a:pt x="1" y="2300"/>
                  </a:cubicBezTo>
                  <a:cubicBezTo>
                    <a:pt x="38" y="2350"/>
                    <a:pt x="76" y="2400"/>
                    <a:pt x="101" y="2450"/>
                  </a:cubicBezTo>
                  <a:cubicBezTo>
                    <a:pt x="701" y="1700"/>
                    <a:pt x="1200" y="888"/>
                    <a:pt x="15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9" name="Google Shape;2009;p6"/>
            <p:cNvSpPr/>
            <p:nvPr/>
          </p:nvSpPr>
          <p:spPr>
            <a:xfrm>
              <a:off x="6459925" y="1960550"/>
              <a:ext cx="34700" cy="56875"/>
            </a:xfrm>
            <a:custGeom>
              <a:avLst/>
              <a:gdLst/>
              <a:ahLst/>
              <a:cxnLst/>
              <a:rect l="l" t="t" r="r" b="b"/>
              <a:pathLst>
                <a:path w="1388" h="2275" extrusionOk="0">
                  <a:moveTo>
                    <a:pt x="1387" y="0"/>
                  </a:moveTo>
                  <a:cubicBezTo>
                    <a:pt x="912" y="650"/>
                    <a:pt x="425" y="1362"/>
                    <a:pt x="0" y="2062"/>
                  </a:cubicBezTo>
                  <a:cubicBezTo>
                    <a:pt x="25" y="2100"/>
                    <a:pt x="38" y="2137"/>
                    <a:pt x="63" y="2175"/>
                  </a:cubicBezTo>
                  <a:cubicBezTo>
                    <a:pt x="75" y="2200"/>
                    <a:pt x="100" y="2237"/>
                    <a:pt x="113" y="2274"/>
                  </a:cubicBezTo>
                  <a:cubicBezTo>
                    <a:pt x="600" y="1562"/>
                    <a:pt x="1025" y="825"/>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0" name="Google Shape;2010;p6"/>
            <p:cNvSpPr/>
            <p:nvPr/>
          </p:nvSpPr>
          <p:spPr>
            <a:xfrm>
              <a:off x="6464925" y="1987400"/>
              <a:ext cx="21575" cy="40325"/>
            </a:xfrm>
            <a:custGeom>
              <a:avLst/>
              <a:gdLst/>
              <a:ahLst/>
              <a:cxnLst/>
              <a:rect l="l" t="t" r="r" b="b"/>
              <a:pathLst>
                <a:path w="863" h="1613" extrusionOk="0">
                  <a:moveTo>
                    <a:pt x="862" y="1"/>
                  </a:moveTo>
                  <a:cubicBezTo>
                    <a:pt x="575" y="451"/>
                    <a:pt x="275" y="926"/>
                    <a:pt x="0" y="1400"/>
                  </a:cubicBezTo>
                  <a:cubicBezTo>
                    <a:pt x="38" y="1475"/>
                    <a:pt x="63" y="1538"/>
                    <a:pt x="88" y="1613"/>
                  </a:cubicBezTo>
                  <a:cubicBezTo>
                    <a:pt x="388" y="1101"/>
                    <a:pt x="637" y="563"/>
                    <a:pt x="8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1" name="Google Shape;2011;p6"/>
            <p:cNvSpPr/>
            <p:nvPr/>
          </p:nvSpPr>
          <p:spPr>
            <a:xfrm>
              <a:off x="6468675" y="2008350"/>
              <a:ext cx="11875" cy="31875"/>
            </a:xfrm>
            <a:custGeom>
              <a:avLst/>
              <a:gdLst/>
              <a:ahLst/>
              <a:cxnLst/>
              <a:rect l="l" t="t" r="r" b="b"/>
              <a:pathLst>
                <a:path w="475" h="1275" extrusionOk="0">
                  <a:moveTo>
                    <a:pt x="475" y="0"/>
                  </a:moveTo>
                  <a:lnTo>
                    <a:pt x="475" y="0"/>
                  </a:lnTo>
                  <a:cubicBezTo>
                    <a:pt x="325" y="325"/>
                    <a:pt x="163" y="650"/>
                    <a:pt x="0" y="987"/>
                  </a:cubicBezTo>
                  <a:cubicBezTo>
                    <a:pt x="13" y="1050"/>
                    <a:pt x="25" y="1112"/>
                    <a:pt x="38" y="1175"/>
                  </a:cubicBezTo>
                  <a:cubicBezTo>
                    <a:pt x="50" y="1212"/>
                    <a:pt x="50" y="1237"/>
                    <a:pt x="63" y="1275"/>
                  </a:cubicBezTo>
                  <a:cubicBezTo>
                    <a:pt x="250" y="875"/>
                    <a:pt x="400" y="450"/>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2" name="Google Shape;2012;p6"/>
            <p:cNvSpPr/>
            <p:nvPr/>
          </p:nvSpPr>
          <p:spPr>
            <a:xfrm>
              <a:off x="6471175" y="2020825"/>
              <a:ext cx="10625" cy="35350"/>
            </a:xfrm>
            <a:custGeom>
              <a:avLst/>
              <a:gdLst/>
              <a:ahLst/>
              <a:cxnLst/>
              <a:rect l="l" t="t" r="r" b="b"/>
              <a:pathLst>
                <a:path w="425" h="1414" extrusionOk="0">
                  <a:moveTo>
                    <a:pt x="425" y="1"/>
                  </a:moveTo>
                  <a:lnTo>
                    <a:pt x="425" y="1"/>
                  </a:lnTo>
                  <a:cubicBezTo>
                    <a:pt x="287" y="351"/>
                    <a:pt x="138" y="688"/>
                    <a:pt x="0" y="1038"/>
                  </a:cubicBezTo>
                  <a:cubicBezTo>
                    <a:pt x="0" y="1101"/>
                    <a:pt x="0" y="1163"/>
                    <a:pt x="0" y="1226"/>
                  </a:cubicBezTo>
                  <a:cubicBezTo>
                    <a:pt x="0" y="1263"/>
                    <a:pt x="13" y="1301"/>
                    <a:pt x="13" y="1338"/>
                  </a:cubicBezTo>
                  <a:cubicBezTo>
                    <a:pt x="25" y="1363"/>
                    <a:pt x="25" y="1388"/>
                    <a:pt x="25" y="1413"/>
                  </a:cubicBezTo>
                  <a:cubicBezTo>
                    <a:pt x="238" y="963"/>
                    <a:pt x="387" y="501"/>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3" name="Google Shape;2013;p6"/>
            <p:cNvSpPr/>
            <p:nvPr/>
          </p:nvSpPr>
          <p:spPr>
            <a:xfrm>
              <a:off x="6194975" y="2386050"/>
              <a:ext cx="230925" cy="81925"/>
            </a:xfrm>
            <a:custGeom>
              <a:avLst/>
              <a:gdLst/>
              <a:ahLst/>
              <a:cxnLst/>
              <a:rect l="l" t="t" r="r" b="b"/>
              <a:pathLst>
                <a:path w="9237" h="3277" extrusionOk="0">
                  <a:moveTo>
                    <a:pt x="1" y="1"/>
                  </a:moveTo>
                  <a:lnTo>
                    <a:pt x="1" y="1"/>
                  </a:lnTo>
                  <a:cubicBezTo>
                    <a:pt x="1138" y="1450"/>
                    <a:pt x="2625" y="2237"/>
                    <a:pt x="4262" y="2600"/>
                  </a:cubicBezTo>
                  <a:cubicBezTo>
                    <a:pt x="3500" y="2487"/>
                    <a:pt x="2550" y="2300"/>
                    <a:pt x="1850" y="2013"/>
                  </a:cubicBezTo>
                  <a:lnTo>
                    <a:pt x="1850" y="2013"/>
                  </a:lnTo>
                  <a:cubicBezTo>
                    <a:pt x="3188" y="2725"/>
                    <a:pt x="4687" y="3087"/>
                    <a:pt x="6174" y="3237"/>
                  </a:cubicBezTo>
                  <a:cubicBezTo>
                    <a:pt x="6425" y="3264"/>
                    <a:pt x="6675" y="3277"/>
                    <a:pt x="6925" y="3277"/>
                  </a:cubicBezTo>
                  <a:cubicBezTo>
                    <a:pt x="7598" y="3277"/>
                    <a:pt x="8267" y="3186"/>
                    <a:pt x="8924" y="3050"/>
                  </a:cubicBezTo>
                  <a:cubicBezTo>
                    <a:pt x="8986" y="3000"/>
                    <a:pt x="9049" y="2962"/>
                    <a:pt x="9124" y="2937"/>
                  </a:cubicBezTo>
                  <a:cubicBezTo>
                    <a:pt x="9124" y="2925"/>
                    <a:pt x="9136" y="2925"/>
                    <a:pt x="9136" y="2925"/>
                  </a:cubicBezTo>
                  <a:cubicBezTo>
                    <a:pt x="9136" y="2912"/>
                    <a:pt x="9124" y="2900"/>
                    <a:pt x="9124" y="2875"/>
                  </a:cubicBezTo>
                  <a:cubicBezTo>
                    <a:pt x="8640" y="2932"/>
                    <a:pt x="8177" y="2958"/>
                    <a:pt x="7724" y="2958"/>
                  </a:cubicBezTo>
                  <a:cubicBezTo>
                    <a:pt x="7193" y="2958"/>
                    <a:pt x="6675" y="2923"/>
                    <a:pt x="6149" y="2862"/>
                  </a:cubicBezTo>
                  <a:lnTo>
                    <a:pt x="6149" y="2862"/>
                  </a:lnTo>
                  <a:cubicBezTo>
                    <a:pt x="6449" y="2881"/>
                    <a:pt x="6751" y="2890"/>
                    <a:pt x="7053" y="2890"/>
                  </a:cubicBezTo>
                  <a:cubicBezTo>
                    <a:pt x="7748" y="2890"/>
                    <a:pt x="8448" y="2844"/>
                    <a:pt x="9136" y="2775"/>
                  </a:cubicBezTo>
                  <a:cubicBezTo>
                    <a:pt x="9161" y="2712"/>
                    <a:pt x="9199" y="2662"/>
                    <a:pt x="9236" y="2625"/>
                  </a:cubicBezTo>
                  <a:cubicBezTo>
                    <a:pt x="8049" y="2625"/>
                    <a:pt x="7199" y="2512"/>
                    <a:pt x="6012" y="2300"/>
                  </a:cubicBezTo>
                  <a:cubicBezTo>
                    <a:pt x="3750" y="2062"/>
                    <a:pt x="1676" y="15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4" name="Google Shape;2014;p6"/>
            <p:cNvSpPr/>
            <p:nvPr/>
          </p:nvSpPr>
          <p:spPr>
            <a:xfrm>
              <a:off x="6274025" y="2456350"/>
              <a:ext cx="135300" cy="22850"/>
            </a:xfrm>
            <a:custGeom>
              <a:avLst/>
              <a:gdLst/>
              <a:ahLst/>
              <a:cxnLst/>
              <a:rect l="l" t="t" r="r" b="b"/>
              <a:pathLst>
                <a:path w="5412" h="914" extrusionOk="0">
                  <a:moveTo>
                    <a:pt x="1" y="0"/>
                  </a:moveTo>
                  <a:cubicBezTo>
                    <a:pt x="1544" y="612"/>
                    <a:pt x="2719" y="914"/>
                    <a:pt x="3979" y="914"/>
                  </a:cubicBezTo>
                  <a:cubicBezTo>
                    <a:pt x="4239" y="914"/>
                    <a:pt x="4503" y="901"/>
                    <a:pt x="4774" y="875"/>
                  </a:cubicBezTo>
                  <a:cubicBezTo>
                    <a:pt x="4799" y="838"/>
                    <a:pt x="4837" y="800"/>
                    <a:pt x="4887" y="788"/>
                  </a:cubicBezTo>
                  <a:cubicBezTo>
                    <a:pt x="5012" y="750"/>
                    <a:pt x="5137" y="700"/>
                    <a:pt x="5262" y="650"/>
                  </a:cubicBezTo>
                  <a:cubicBezTo>
                    <a:pt x="5274" y="638"/>
                    <a:pt x="5287" y="625"/>
                    <a:pt x="5299" y="625"/>
                  </a:cubicBezTo>
                  <a:cubicBezTo>
                    <a:pt x="5337" y="588"/>
                    <a:pt x="5374" y="550"/>
                    <a:pt x="5412" y="525"/>
                  </a:cubicBezTo>
                  <a:lnTo>
                    <a:pt x="5412" y="525"/>
                  </a:lnTo>
                  <a:cubicBezTo>
                    <a:pt x="5020" y="546"/>
                    <a:pt x="4624" y="563"/>
                    <a:pt x="4227" y="563"/>
                  </a:cubicBezTo>
                  <a:cubicBezTo>
                    <a:pt x="3914" y="563"/>
                    <a:pt x="3601" y="553"/>
                    <a:pt x="3287" y="525"/>
                  </a:cubicBezTo>
                  <a:cubicBezTo>
                    <a:pt x="2325" y="475"/>
                    <a:pt x="1088"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5" name="Google Shape;2015;p6"/>
            <p:cNvSpPr/>
            <p:nvPr/>
          </p:nvSpPr>
          <p:spPr>
            <a:xfrm>
              <a:off x="6099075" y="2140175"/>
              <a:ext cx="70000" cy="214975"/>
            </a:xfrm>
            <a:custGeom>
              <a:avLst/>
              <a:gdLst/>
              <a:ahLst/>
              <a:cxnLst/>
              <a:rect l="l" t="t" r="r" b="b"/>
              <a:pathLst>
                <a:path w="2800" h="8599" extrusionOk="0">
                  <a:moveTo>
                    <a:pt x="650" y="1"/>
                  </a:moveTo>
                  <a:cubicBezTo>
                    <a:pt x="650" y="13"/>
                    <a:pt x="638" y="38"/>
                    <a:pt x="638" y="51"/>
                  </a:cubicBezTo>
                  <a:cubicBezTo>
                    <a:pt x="600" y="301"/>
                    <a:pt x="563" y="538"/>
                    <a:pt x="488" y="788"/>
                  </a:cubicBezTo>
                  <a:cubicBezTo>
                    <a:pt x="450" y="913"/>
                    <a:pt x="413" y="1050"/>
                    <a:pt x="375" y="1175"/>
                  </a:cubicBezTo>
                  <a:cubicBezTo>
                    <a:pt x="375" y="1188"/>
                    <a:pt x="375" y="1188"/>
                    <a:pt x="375" y="1200"/>
                  </a:cubicBezTo>
                  <a:cubicBezTo>
                    <a:pt x="363" y="1288"/>
                    <a:pt x="363" y="1375"/>
                    <a:pt x="350" y="1450"/>
                  </a:cubicBezTo>
                  <a:cubicBezTo>
                    <a:pt x="350" y="1475"/>
                    <a:pt x="350" y="1488"/>
                    <a:pt x="350" y="1500"/>
                  </a:cubicBezTo>
                  <a:cubicBezTo>
                    <a:pt x="325" y="1563"/>
                    <a:pt x="275" y="1625"/>
                    <a:pt x="225" y="1650"/>
                  </a:cubicBezTo>
                  <a:cubicBezTo>
                    <a:pt x="213" y="1663"/>
                    <a:pt x="188" y="1663"/>
                    <a:pt x="175" y="1663"/>
                  </a:cubicBezTo>
                  <a:cubicBezTo>
                    <a:pt x="163" y="1675"/>
                    <a:pt x="163" y="1688"/>
                    <a:pt x="138" y="1700"/>
                  </a:cubicBezTo>
                  <a:cubicBezTo>
                    <a:pt x="150" y="1850"/>
                    <a:pt x="163" y="2000"/>
                    <a:pt x="188" y="2150"/>
                  </a:cubicBezTo>
                  <a:cubicBezTo>
                    <a:pt x="175" y="2150"/>
                    <a:pt x="175" y="2138"/>
                    <a:pt x="175" y="2138"/>
                  </a:cubicBezTo>
                  <a:cubicBezTo>
                    <a:pt x="163" y="2200"/>
                    <a:pt x="138" y="2250"/>
                    <a:pt x="125" y="2313"/>
                  </a:cubicBezTo>
                  <a:cubicBezTo>
                    <a:pt x="88" y="2450"/>
                    <a:pt x="63" y="2600"/>
                    <a:pt x="38" y="2737"/>
                  </a:cubicBezTo>
                  <a:cubicBezTo>
                    <a:pt x="25" y="2800"/>
                    <a:pt x="13" y="2875"/>
                    <a:pt x="0" y="2937"/>
                  </a:cubicBezTo>
                  <a:cubicBezTo>
                    <a:pt x="88" y="3450"/>
                    <a:pt x="200" y="3950"/>
                    <a:pt x="363" y="4437"/>
                  </a:cubicBezTo>
                  <a:cubicBezTo>
                    <a:pt x="875" y="5962"/>
                    <a:pt x="1750" y="7386"/>
                    <a:pt x="2800" y="8598"/>
                  </a:cubicBezTo>
                  <a:cubicBezTo>
                    <a:pt x="1812" y="7124"/>
                    <a:pt x="1113" y="5662"/>
                    <a:pt x="613" y="3975"/>
                  </a:cubicBezTo>
                  <a:cubicBezTo>
                    <a:pt x="488" y="3587"/>
                    <a:pt x="388" y="3187"/>
                    <a:pt x="313" y="2812"/>
                  </a:cubicBezTo>
                  <a:lnTo>
                    <a:pt x="313" y="2812"/>
                  </a:lnTo>
                  <a:cubicBezTo>
                    <a:pt x="550" y="3825"/>
                    <a:pt x="975" y="4799"/>
                    <a:pt x="1413" y="5749"/>
                  </a:cubicBezTo>
                  <a:cubicBezTo>
                    <a:pt x="1025" y="4487"/>
                    <a:pt x="700" y="3237"/>
                    <a:pt x="638" y="2050"/>
                  </a:cubicBezTo>
                  <a:cubicBezTo>
                    <a:pt x="650" y="1375"/>
                    <a:pt x="650" y="688"/>
                    <a:pt x="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6" name="Google Shape;2016;p6"/>
            <p:cNvSpPr/>
            <p:nvPr/>
          </p:nvSpPr>
          <p:spPr>
            <a:xfrm>
              <a:off x="6097825" y="2220150"/>
              <a:ext cx="46875" cy="117200"/>
            </a:xfrm>
            <a:custGeom>
              <a:avLst/>
              <a:gdLst/>
              <a:ahLst/>
              <a:cxnLst/>
              <a:rect l="l" t="t" r="r" b="b"/>
              <a:pathLst>
                <a:path w="1875" h="4688" extrusionOk="0">
                  <a:moveTo>
                    <a:pt x="13" y="1"/>
                  </a:moveTo>
                  <a:cubicBezTo>
                    <a:pt x="13" y="1"/>
                    <a:pt x="0" y="13"/>
                    <a:pt x="0" y="13"/>
                  </a:cubicBezTo>
                  <a:cubicBezTo>
                    <a:pt x="25" y="238"/>
                    <a:pt x="63" y="476"/>
                    <a:pt x="100" y="701"/>
                  </a:cubicBezTo>
                  <a:cubicBezTo>
                    <a:pt x="125" y="838"/>
                    <a:pt x="163" y="976"/>
                    <a:pt x="188" y="1126"/>
                  </a:cubicBezTo>
                  <a:cubicBezTo>
                    <a:pt x="188" y="1176"/>
                    <a:pt x="200" y="1213"/>
                    <a:pt x="213" y="1263"/>
                  </a:cubicBezTo>
                  <a:cubicBezTo>
                    <a:pt x="213" y="1275"/>
                    <a:pt x="213" y="1288"/>
                    <a:pt x="213" y="1288"/>
                  </a:cubicBezTo>
                  <a:cubicBezTo>
                    <a:pt x="263" y="1488"/>
                    <a:pt x="313" y="1675"/>
                    <a:pt x="363" y="1875"/>
                  </a:cubicBezTo>
                  <a:cubicBezTo>
                    <a:pt x="388" y="1950"/>
                    <a:pt x="400" y="2038"/>
                    <a:pt x="425" y="2125"/>
                  </a:cubicBezTo>
                  <a:cubicBezTo>
                    <a:pt x="425" y="2163"/>
                    <a:pt x="438" y="2200"/>
                    <a:pt x="438" y="2238"/>
                  </a:cubicBezTo>
                  <a:cubicBezTo>
                    <a:pt x="455" y="2271"/>
                    <a:pt x="460" y="2282"/>
                    <a:pt x="455" y="2282"/>
                  </a:cubicBezTo>
                  <a:cubicBezTo>
                    <a:pt x="452" y="2282"/>
                    <a:pt x="446" y="2279"/>
                    <a:pt x="438" y="2275"/>
                  </a:cubicBezTo>
                  <a:lnTo>
                    <a:pt x="438" y="2275"/>
                  </a:lnTo>
                  <a:cubicBezTo>
                    <a:pt x="438" y="2275"/>
                    <a:pt x="450" y="2288"/>
                    <a:pt x="450" y="2288"/>
                  </a:cubicBezTo>
                  <a:cubicBezTo>
                    <a:pt x="525" y="2438"/>
                    <a:pt x="463" y="2563"/>
                    <a:pt x="338" y="2638"/>
                  </a:cubicBezTo>
                  <a:cubicBezTo>
                    <a:pt x="600" y="3375"/>
                    <a:pt x="963" y="4062"/>
                    <a:pt x="1475" y="4650"/>
                  </a:cubicBezTo>
                  <a:cubicBezTo>
                    <a:pt x="1175" y="4137"/>
                    <a:pt x="925" y="3600"/>
                    <a:pt x="700" y="3038"/>
                  </a:cubicBezTo>
                  <a:lnTo>
                    <a:pt x="700" y="3038"/>
                  </a:lnTo>
                  <a:cubicBezTo>
                    <a:pt x="1000" y="3637"/>
                    <a:pt x="1388" y="4200"/>
                    <a:pt x="1875" y="4687"/>
                  </a:cubicBezTo>
                  <a:cubicBezTo>
                    <a:pt x="925" y="3275"/>
                    <a:pt x="388" y="1688"/>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7" name="Google Shape;2017;p6"/>
            <p:cNvSpPr/>
            <p:nvPr/>
          </p:nvSpPr>
          <p:spPr>
            <a:xfrm>
              <a:off x="6113750" y="2138625"/>
              <a:ext cx="11275" cy="83750"/>
            </a:xfrm>
            <a:custGeom>
              <a:avLst/>
              <a:gdLst/>
              <a:ahLst/>
              <a:cxnLst/>
              <a:rect l="l" t="t" r="r" b="b"/>
              <a:pathLst>
                <a:path w="451" h="3350" extrusionOk="0">
                  <a:moveTo>
                    <a:pt x="213" y="0"/>
                  </a:moveTo>
                  <a:lnTo>
                    <a:pt x="213" y="0"/>
                  </a:lnTo>
                  <a:cubicBezTo>
                    <a:pt x="1" y="1112"/>
                    <a:pt x="38" y="2287"/>
                    <a:pt x="451" y="3349"/>
                  </a:cubicBezTo>
                  <a:cubicBezTo>
                    <a:pt x="263" y="2262"/>
                    <a:pt x="251" y="1112"/>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8" name="Google Shape;2018;p6"/>
            <p:cNvSpPr/>
            <p:nvPr/>
          </p:nvSpPr>
          <p:spPr>
            <a:xfrm>
              <a:off x="6141875" y="2060525"/>
              <a:ext cx="51875" cy="62175"/>
            </a:xfrm>
            <a:custGeom>
              <a:avLst/>
              <a:gdLst/>
              <a:ahLst/>
              <a:cxnLst/>
              <a:rect l="l" t="t" r="r" b="b"/>
              <a:pathLst>
                <a:path w="2075" h="2487" extrusionOk="0">
                  <a:moveTo>
                    <a:pt x="2075" y="0"/>
                  </a:moveTo>
                  <a:lnTo>
                    <a:pt x="2075" y="0"/>
                  </a:lnTo>
                  <a:cubicBezTo>
                    <a:pt x="1400" y="837"/>
                    <a:pt x="763" y="1712"/>
                    <a:pt x="1" y="2487"/>
                  </a:cubicBezTo>
                  <a:cubicBezTo>
                    <a:pt x="950" y="1875"/>
                    <a:pt x="1650" y="962"/>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9" name="Google Shape;2019;p6"/>
            <p:cNvSpPr/>
            <p:nvPr/>
          </p:nvSpPr>
          <p:spPr>
            <a:xfrm>
              <a:off x="6156550" y="2080200"/>
              <a:ext cx="34075" cy="44375"/>
            </a:xfrm>
            <a:custGeom>
              <a:avLst/>
              <a:gdLst/>
              <a:ahLst/>
              <a:cxnLst/>
              <a:rect l="l" t="t" r="r" b="b"/>
              <a:pathLst>
                <a:path w="1363" h="1775" extrusionOk="0">
                  <a:moveTo>
                    <a:pt x="1363" y="0"/>
                  </a:moveTo>
                  <a:cubicBezTo>
                    <a:pt x="838" y="588"/>
                    <a:pt x="388" y="1162"/>
                    <a:pt x="1" y="1775"/>
                  </a:cubicBezTo>
                  <a:cubicBezTo>
                    <a:pt x="551" y="1262"/>
                    <a:pt x="1026" y="675"/>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0" name="Google Shape;2020;p6"/>
            <p:cNvSpPr/>
            <p:nvPr/>
          </p:nvSpPr>
          <p:spPr>
            <a:xfrm>
              <a:off x="6174375" y="2102375"/>
              <a:ext cx="9700" cy="16575"/>
            </a:xfrm>
            <a:custGeom>
              <a:avLst/>
              <a:gdLst/>
              <a:ahLst/>
              <a:cxnLst/>
              <a:rect l="l" t="t" r="r" b="b"/>
              <a:pathLst>
                <a:path w="388" h="663" extrusionOk="0">
                  <a:moveTo>
                    <a:pt x="388" y="1"/>
                  </a:moveTo>
                  <a:cubicBezTo>
                    <a:pt x="250" y="213"/>
                    <a:pt x="100" y="450"/>
                    <a:pt x="0" y="663"/>
                  </a:cubicBezTo>
                  <a:cubicBezTo>
                    <a:pt x="163" y="463"/>
                    <a:pt x="300" y="251"/>
                    <a:pt x="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1" name="Google Shape;2021;p6"/>
            <p:cNvSpPr/>
            <p:nvPr/>
          </p:nvSpPr>
          <p:spPr>
            <a:xfrm>
              <a:off x="6340250" y="2413850"/>
              <a:ext cx="133450" cy="20075"/>
            </a:xfrm>
            <a:custGeom>
              <a:avLst/>
              <a:gdLst/>
              <a:ahLst/>
              <a:cxnLst/>
              <a:rect l="l" t="t" r="r" b="b"/>
              <a:pathLst>
                <a:path w="5338" h="803" extrusionOk="0">
                  <a:moveTo>
                    <a:pt x="5337" y="1"/>
                  </a:moveTo>
                  <a:lnTo>
                    <a:pt x="5337" y="1"/>
                  </a:lnTo>
                  <a:cubicBezTo>
                    <a:pt x="4712" y="376"/>
                    <a:pt x="4100" y="426"/>
                    <a:pt x="3400" y="438"/>
                  </a:cubicBezTo>
                  <a:cubicBezTo>
                    <a:pt x="2263" y="463"/>
                    <a:pt x="1126" y="513"/>
                    <a:pt x="1" y="638"/>
                  </a:cubicBezTo>
                  <a:cubicBezTo>
                    <a:pt x="827" y="662"/>
                    <a:pt x="1793" y="803"/>
                    <a:pt x="2718" y="803"/>
                  </a:cubicBezTo>
                  <a:cubicBezTo>
                    <a:pt x="3711" y="803"/>
                    <a:pt x="4658" y="641"/>
                    <a:pt x="5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2" name="Google Shape;2022;p6"/>
            <p:cNvSpPr/>
            <p:nvPr/>
          </p:nvSpPr>
          <p:spPr>
            <a:xfrm>
              <a:off x="6392750" y="2428225"/>
              <a:ext cx="67200" cy="12275"/>
            </a:xfrm>
            <a:custGeom>
              <a:avLst/>
              <a:gdLst/>
              <a:ahLst/>
              <a:cxnLst/>
              <a:rect l="l" t="t" r="r" b="b"/>
              <a:pathLst>
                <a:path w="2688" h="491" extrusionOk="0">
                  <a:moveTo>
                    <a:pt x="2687" y="1"/>
                  </a:moveTo>
                  <a:cubicBezTo>
                    <a:pt x="1812" y="288"/>
                    <a:pt x="938" y="276"/>
                    <a:pt x="0" y="413"/>
                  </a:cubicBezTo>
                  <a:cubicBezTo>
                    <a:pt x="338" y="425"/>
                    <a:pt x="575" y="488"/>
                    <a:pt x="925" y="488"/>
                  </a:cubicBezTo>
                  <a:cubicBezTo>
                    <a:pt x="960" y="489"/>
                    <a:pt x="996" y="490"/>
                    <a:pt x="1031" y="490"/>
                  </a:cubicBezTo>
                  <a:cubicBezTo>
                    <a:pt x="1620" y="490"/>
                    <a:pt x="2204" y="295"/>
                    <a:pt x="26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3" name="Google Shape;2023;p6"/>
            <p:cNvSpPr/>
            <p:nvPr/>
          </p:nvSpPr>
          <p:spPr>
            <a:xfrm>
              <a:off x="6318400" y="2396675"/>
              <a:ext cx="141225" cy="17150"/>
            </a:xfrm>
            <a:custGeom>
              <a:avLst/>
              <a:gdLst/>
              <a:ahLst/>
              <a:cxnLst/>
              <a:rect l="l" t="t" r="r" b="b"/>
              <a:pathLst>
                <a:path w="5649" h="686" extrusionOk="0">
                  <a:moveTo>
                    <a:pt x="4749" y="0"/>
                  </a:moveTo>
                  <a:lnTo>
                    <a:pt x="4749" y="0"/>
                  </a:lnTo>
                  <a:cubicBezTo>
                    <a:pt x="3762" y="163"/>
                    <a:pt x="2762" y="138"/>
                    <a:pt x="1762" y="200"/>
                  </a:cubicBezTo>
                  <a:cubicBezTo>
                    <a:pt x="2012" y="238"/>
                    <a:pt x="2250" y="275"/>
                    <a:pt x="2500" y="300"/>
                  </a:cubicBezTo>
                  <a:cubicBezTo>
                    <a:pt x="1941" y="300"/>
                    <a:pt x="1383" y="306"/>
                    <a:pt x="829" y="306"/>
                  </a:cubicBezTo>
                  <a:cubicBezTo>
                    <a:pt x="551" y="306"/>
                    <a:pt x="275" y="305"/>
                    <a:pt x="0" y="300"/>
                  </a:cubicBezTo>
                  <a:lnTo>
                    <a:pt x="0" y="300"/>
                  </a:lnTo>
                  <a:cubicBezTo>
                    <a:pt x="939" y="494"/>
                    <a:pt x="1998" y="685"/>
                    <a:pt x="3019" y="685"/>
                  </a:cubicBezTo>
                  <a:cubicBezTo>
                    <a:pt x="3971" y="685"/>
                    <a:pt x="4890" y="520"/>
                    <a:pt x="5649" y="38"/>
                  </a:cubicBezTo>
                  <a:lnTo>
                    <a:pt x="5649" y="38"/>
                  </a:lnTo>
                  <a:cubicBezTo>
                    <a:pt x="5021" y="251"/>
                    <a:pt x="4438" y="319"/>
                    <a:pt x="3793" y="319"/>
                  </a:cubicBezTo>
                  <a:cubicBezTo>
                    <a:pt x="3680" y="319"/>
                    <a:pt x="3566" y="317"/>
                    <a:pt x="3449" y="313"/>
                  </a:cubicBezTo>
                  <a:cubicBezTo>
                    <a:pt x="3912" y="288"/>
                    <a:pt x="4349" y="188"/>
                    <a:pt x="47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4" name="Google Shape;2024;p6"/>
            <p:cNvSpPr/>
            <p:nvPr/>
          </p:nvSpPr>
          <p:spPr>
            <a:xfrm>
              <a:off x="6387750" y="2392300"/>
              <a:ext cx="38150" cy="6125"/>
            </a:xfrm>
            <a:custGeom>
              <a:avLst/>
              <a:gdLst/>
              <a:ahLst/>
              <a:cxnLst/>
              <a:rect l="l" t="t" r="r" b="b"/>
              <a:pathLst>
                <a:path w="1526" h="245" extrusionOk="0">
                  <a:moveTo>
                    <a:pt x="1525" y="0"/>
                  </a:moveTo>
                  <a:lnTo>
                    <a:pt x="1525" y="0"/>
                  </a:lnTo>
                  <a:cubicBezTo>
                    <a:pt x="988" y="63"/>
                    <a:pt x="513" y="150"/>
                    <a:pt x="0" y="225"/>
                  </a:cubicBezTo>
                  <a:cubicBezTo>
                    <a:pt x="104" y="238"/>
                    <a:pt x="210" y="244"/>
                    <a:pt x="316" y="244"/>
                  </a:cubicBezTo>
                  <a:cubicBezTo>
                    <a:pt x="739" y="244"/>
                    <a:pt x="1176" y="15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5" name="Google Shape;2025;p6"/>
            <p:cNvSpPr/>
            <p:nvPr/>
          </p:nvSpPr>
          <p:spPr>
            <a:xfrm>
              <a:off x="6152175" y="2205475"/>
              <a:ext cx="55650" cy="115625"/>
            </a:xfrm>
            <a:custGeom>
              <a:avLst/>
              <a:gdLst/>
              <a:ahLst/>
              <a:cxnLst/>
              <a:rect l="l" t="t" r="r" b="b"/>
              <a:pathLst>
                <a:path w="2226" h="4625" extrusionOk="0">
                  <a:moveTo>
                    <a:pt x="38" y="0"/>
                  </a:moveTo>
                  <a:cubicBezTo>
                    <a:pt x="1" y="2087"/>
                    <a:pt x="288" y="3212"/>
                    <a:pt x="2025" y="4462"/>
                  </a:cubicBezTo>
                  <a:cubicBezTo>
                    <a:pt x="2088" y="4512"/>
                    <a:pt x="2188" y="4599"/>
                    <a:pt x="2225" y="4624"/>
                  </a:cubicBezTo>
                  <a:cubicBezTo>
                    <a:pt x="1963" y="4337"/>
                    <a:pt x="1700" y="4037"/>
                    <a:pt x="1451" y="3737"/>
                  </a:cubicBezTo>
                  <a:cubicBezTo>
                    <a:pt x="676" y="2787"/>
                    <a:pt x="276" y="1450"/>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6" name="Google Shape;2026;p6"/>
            <p:cNvSpPr/>
            <p:nvPr/>
          </p:nvSpPr>
          <p:spPr>
            <a:xfrm>
              <a:off x="6147175" y="2242025"/>
              <a:ext cx="38475" cy="73450"/>
            </a:xfrm>
            <a:custGeom>
              <a:avLst/>
              <a:gdLst/>
              <a:ahLst/>
              <a:cxnLst/>
              <a:rect l="l" t="t" r="r" b="b"/>
              <a:pathLst>
                <a:path w="1539" h="2938" extrusionOk="0">
                  <a:moveTo>
                    <a:pt x="1" y="1"/>
                  </a:moveTo>
                  <a:cubicBezTo>
                    <a:pt x="38" y="1113"/>
                    <a:pt x="601" y="2175"/>
                    <a:pt x="1463" y="2875"/>
                  </a:cubicBezTo>
                  <a:cubicBezTo>
                    <a:pt x="1488" y="2900"/>
                    <a:pt x="1513" y="2925"/>
                    <a:pt x="1538" y="2937"/>
                  </a:cubicBezTo>
                  <a:cubicBezTo>
                    <a:pt x="1488" y="2887"/>
                    <a:pt x="1451" y="2837"/>
                    <a:pt x="1413" y="2787"/>
                  </a:cubicBezTo>
                  <a:cubicBezTo>
                    <a:pt x="1013" y="2237"/>
                    <a:pt x="676" y="1663"/>
                    <a:pt x="401" y="1050"/>
                  </a:cubicBezTo>
                  <a:cubicBezTo>
                    <a:pt x="238" y="700"/>
                    <a:pt x="88" y="4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7" name="Google Shape;2027;p6"/>
            <p:cNvSpPr/>
            <p:nvPr/>
          </p:nvSpPr>
          <p:spPr>
            <a:xfrm>
              <a:off x="6149050" y="2272025"/>
              <a:ext cx="22525" cy="40950"/>
            </a:xfrm>
            <a:custGeom>
              <a:avLst/>
              <a:gdLst/>
              <a:ahLst/>
              <a:cxnLst/>
              <a:rect l="l" t="t" r="r" b="b"/>
              <a:pathLst>
                <a:path w="901" h="1638" extrusionOk="0">
                  <a:moveTo>
                    <a:pt x="1" y="0"/>
                  </a:moveTo>
                  <a:cubicBezTo>
                    <a:pt x="113" y="613"/>
                    <a:pt x="426" y="1250"/>
                    <a:pt x="901" y="1637"/>
                  </a:cubicBezTo>
                  <a:cubicBezTo>
                    <a:pt x="538" y="1137"/>
                    <a:pt x="276" y="5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8" name="Google Shape;2028;p6"/>
            <p:cNvSpPr/>
            <p:nvPr/>
          </p:nvSpPr>
          <p:spPr>
            <a:xfrm>
              <a:off x="6149375" y="2288575"/>
              <a:ext cx="14075" cy="27200"/>
            </a:xfrm>
            <a:custGeom>
              <a:avLst/>
              <a:gdLst/>
              <a:ahLst/>
              <a:cxnLst/>
              <a:rect l="l" t="t" r="r" b="b"/>
              <a:pathLst>
                <a:path w="563" h="1088" extrusionOk="0">
                  <a:moveTo>
                    <a:pt x="0" y="1"/>
                  </a:moveTo>
                  <a:lnTo>
                    <a:pt x="0" y="1"/>
                  </a:lnTo>
                  <a:cubicBezTo>
                    <a:pt x="100" y="400"/>
                    <a:pt x="338" y="763"/>
                    <a:pt x="563" y="1088"/>
                  </a:cubicBezTo>
                  <a:cubicBezTo>
                    <a:pt x="400" y="713"/>
                    <a:pt x="175" y="3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9" name="Google Shape;2029;p6"/>
            <p:cNvSpPr/>
            <p:nvPr/>
          </p:nvSpPr>
          <p:spPr>
            <a:xfrm>
              <a:off x="6157500" y="2140175"/>
              <a:ext cx="10325" cy="54075"/>
            </a:xfrm>
            <a:custGeom>
              <a:avLst/>
              <a:gdLst/>
              <a:ahLst/>
              <a:cxnLst/>
              <a:rect l="l" t="t" r="r" b="b"/>
              <a:pathLst>
                <a:path w="413" h="2163" extrusionOk="0">
                  <a:moveTo>
                    <a:pt x="413" y="1"/>
                  </a:moveTo>
                  <a:lnTo>
                    <a:pt x="413" y="1"/>
                  </a:lnTo>
                  <a:cubicBezTo>
                    <a:pt x="175" y="700"/>
                    <a:pt x="38" y="1425"/>
                    <a:pt x="0" y="2163"/>
                  </a:cubicBezTo>
                  <a:cubicBezTo>
                    <a:pt x="200" y="1450"/>
                    <a:pt x="350" y="738"/>
                    <a:pt x="4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0" name="Google Shape;2030;p6"/>
            <p:cNvSpPr/>
            <p:nvPr/>
          </p:nvSpPr>
          <p:spPr>
            <a:xfrm>
              <a:off x="6151250" y="2149250"/>
              <a:ext cx="8775" cy="26875"/>
            </a:xfrm>
            <a:custGeom>
              <a:avLst/>
              <a:gdLst/>
              <a:ahLst/>
              <a:cxnLst/>
              <a:rect l="l" t="t" r="r" b="b"/>
              <a:pathLst>
                <a:path w="351" h="1075" extrusionOk="0">
                  <a:moveTo>
                    <a:pt x="350" y="0"/>
                  </a:moveTo>
                  <a:lnTo>
                    <a:pt x="350" y="0"/>
                  </a:lnTo>
                  <a:cubicBezTo>
                    <a:pt x="200" y="350"/>
                    <a:pt x="88" y="712"/>
                    <a:pt x="0" y="1075"/>
                  </a:cubicBezTo>
                  <a:cubicBezTo>
                    <a:pt x="188" y="750"/>
                    <a:pt x="288" y="362"/>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1" name="Google Shape;2031;p6"/>
            <p:cNvSpPr/>
            <p:nvPr/>
          </p:nvSpPr>
          <p:spPr>
            <a:xfrm>
              <a:off x="6145300" y="2153625"/>
              <a:ext cx="5025" cy="17500"/>
            </a:xfrm>
            <a:custGeom>
              <a:avLst/>
              <a:gdLst/>
              <a:ahLst/>
              <a:cxnLst/>
              <a:rect l="l" t="t" r="r" b="b"/>
              <a:pathLst>
                <a:path w="201" h="700" extrusionOk="0">
                  <a:moveTo>
                    <a:pt x="201" y="0"/>
                  </a:moveTo>
                  <a:lnTo>
                    <a:pt x="201" y="0"/>
                  </a:lnTo>
                  <a:cubicBezTo>
                    <a:pt x="113" y="225"/>
                    <a:pt x="13" y="450"/>
                    <a:pt x="1" y="700"/>
                  </a:cubicBezTo>
                  <a:cubicBezTo>
                    <a:pt x="76" y="462"/>
                    <a:pt x="163" y="212"/>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2" name="Google Shape;2032;p6"/>
            <p:cNvSpPr/>
            <p:nvPr/>
          </p:nvSpPr>
          <p:spPr>
            <a:xfrm>
              <a:off x="6480525" y="2190475"/>
              <a:ext cx="23150" cy="62200"/>
            </a:xfrm>
            <a:custGeom>
              <a:avLst/>
              <a:gdLst/>
              <a:ahLst/>
              <a:cxnLst/>
              <a:rect l="l" t="t" r="r" b="b"/>
              <a:pathLst>
                <a:path w="926" h="2488" extrusionOk="0">
                  <a:moveTo>
                    <a:pt x="351" y="1"/>
                  </a:moveTo>
                  <a:cubicBezTo>
                    <a:pt x="1" y="900"/>
                    <a:pt x="263" y="1813"/>
                    <a:pt x="926" y="2487"/>
                  </a:cubicBezTo>
                  <a:cubicBezTo>
                    <a:pt x="663" y="2000"/>
                    <a:pt x="463" y="1325"/>
                    <a:pt x="376" y="838"/>
                  </a:cubicBezTo>
                  <a:cubicBezTo>
                    <a:pt x="351" y="663"/>
                    <a:pt x="351" y="238"/>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3" name="Google Shape;2033;p6"/>
            <p:cNvSpPr/>
            <p:nvPr/>
          </p:nvSpPr>
          <p:spPr>
            <a:xfrm>
              <a:off x="6478350" y="2187350"/>
              <a:ext cx="12525" cy="60950"/>
            </a:xfrm>
            <a:custGeom>
              <a:avLst/>
              <a:gdLst/>
              <a:ahLst/>
              <a:cxnLst/>
              <a:rect l="l" t="t" r="r" b="b"/>
              <a:pathLst>
                <a:path w="501" h="2438" extrusionOk="0">
                  <a:moveTo>
                    <a:pt x="100" y="1"/>
                  </a:moveTo>
                  <a:cubicBezTo>
                    <a:pt x="38" y="401"/>
                    <a:pt x="0" y="813"/>
                    <a:pt x="75" y="1213"/>
                  </a:cubicBezTo>
                  <a:cubicBezTo>
                    <a:pt x="138" y="1650"/>
                    <a:pt x="338" y="2038"/>
                    <a:pt x="500" y="2438"/>
                  </a:cubicBezTo>
                  <a:cubicBezTo>
                    <a:pt x="363" y="1588"/>
                    <a:pt x="188" y="838"/>
                    <a:pt x="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4" name="Google Shape;2034;p6"/>
            <p:cNvSpPr/>
            <p:nvPr/>
          </p:nvSpPr>
          <p:spPr>
            <a:xfrm>
              <a:off x="6472100" y="2195175"/>
              <a:ext cx="10650" cy="45625"/>
            </a:xfrm>
            <a:custGeom>
              <a:avLst/>
              <a:gdLst/>
              <a:ahLst/>
              <a:cxnLst/>
              <a:rect l="l" t="t" r="r" b="b"/>
              <a:pathLst>
                <a:path w="426" h="1825" extrusionOk="0">
                  <a:moveTo>
                    <a:pt x="38" y="0"/>
                  </a:moveTo>
                  <a:cubicBezTo>
                    <a:pt x="1" y="637"/>
                    <a:pt x="138" y="1262"/>
                    <a:pt x="425" y="1825"/>
                  </a:cubicBezTo>
                  <a:cubicBezTo>
                    <a:pt x="338" y="1212"/>
                    <a:pt x="188" y="575"/>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5" name="Google Shape;2035;p6"/>
            <p:cNvSpPr/>
            <p:nvPr/>
          </p:nvSpPr>
          <p:spPr>
            <a:xfrm>
              <a:off x="6466800" y="2191725"/>
              <a:ext cx="9075" cy="43450"/>
            </a:xfrm>
            <a:custGeom>
              <a:avLst/>
              <a:gdLst/>
              <a:ahLst/>
              <a:cxnLst/>
              <a:rect l="l" t="t" r="r" b="b"/>
              <a:pathLst>
                <a:path w="363" h="1738" extrusionOk="0">
                  <a:moveTo>
                    <a:pt x="0" y="1"/>
                  </a:moveTo>
                  <a:cubicBezTo>
                    <a:pt x="0" y="600"/>
                    <a:pt x="88" y="1200"/>
                    <a:pt x="363" y="1738"/>
                  </a:cubicBezTo>
                  <a:cubicBezTo>
                    <a:pt x="275" y="1175"/>
                    <a:pt x="188" y="5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6" name="Google Shape;2036;p6"/>
            <p:cNvSpPr/>
            <p:nvPr/>
          </p:nvSpPr>
          <p:spPr>
            <a:xfrm>
              <a:off x="6461475" y="2194850"/>
              <a:ext cx="5350" cy="31275"/>
            </a:xfrm>
            <a:custGeom>
              <a:avLst/>
              <a:gdLst/>
              <a:ahLst/>
              <a:cxnLst/>
              <a:rect l="l" t="t" r="r" b="b"/>
              <a:pathLst>
                <a:path w="214" h="1251" extrusionOk="0">
                  <a:moveTo>
                    <a:pt x="1" y="1"/>
                  </a:moveTo>
                  <a:cubicBezTo>
                    <a:pt x="1" y="425"/>
                    <a:pt x="76" y="838"/>
                    <a:pt x="201" y="1250"/>
                  </a:cubicBezTo>
                  <a:cubicBezTo>
                    <a:pt x="213" y="838"/>
                    <a:pt x="126" y="3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7" name="Google Shape;2037;p6"/>
            <p:cNvSpPr/>
            <p:nvPr/>
          </p:nvSpPr>
          <p:spPr>
            <a:xfrm>
              <a:off x="6488975" y="2260450"/>
              <a:ext cx="23450" cy="68775"/>
            </a:xfrm>
            <a:custGeom>
              <a:avLst/>
              <a:gdLst/>
              <a:ahLst/>
              <a:cxnLst/>
              <a:rect l="l" t="t" r="r" b="b"/>
              <a:pathLst>
                <a:path w="938" h="2751" extrusionOk="0">
                  <a:moveTo>
                    <a:pt x="575" y="1"/>
                  </a:moveTo>
                  <a:lnTo>
                    <a:pt x="575" y="1"/>
                  </a:lnTo>
                  <a:cubicBezTo>
                    <a:pt x="574" y="9"/>
                    <a:pt x="572" y="16"/>
                    <a:pt x="571" y="24"/>
                  </a:cubicBezTo>
                  <a:lnTo>
                    <a:pt x="571" y="24"/>
                  </a:lnTo>
                  <a:cubicBezTo>
                    <a:pt x="574" y="17"/>
                    <a:pt x="575" y="10"/>
                    <a:pt x="575" y="1"/>
                  </a:cubicBezTo>
                  <a:close/>
                  <a:moveTo>
                    <a:pt x="571" y="24"/>
                  </a:moveTo>
                  <a:cubicBezTo>
                    <a:pt x="566" y="36"/>
                    <a:pt x="558" y="47"/>
                    <a:pt x="550" y="63"/>
                  </a:cubicBezTo>
                  <a:cubicBezTo>
                    <a:pt x="0" y="951"/>
                    <a:pt x="438" y="1950"/>
                    <a:pt x="938" y="2750"/>
                  </a:cubicBezTo>
                  <a:cubicBezTo>
                    <a:pt x="700" y="1975"/>
                    <a:pt x="425" y="1113"/>
                    <a:pt x="500" y="426"/>
                  </a:cubicBezTo>
                  <a:cubicBezTo>
                    <a:pt x="524" y="296"/>
                    <a:pt x="547" y="155"/>
                    <a:pt x="571"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8" name="Google Shape;2038;p6"/>
            <p:cNvSpPr/>
            <p:nvPr/>
          </p:nvSpPr>
          <p:spPr>
            <a:xfrm>
              <a:off x="6485525" y="2262325"/>
              <a:ext cx="16275" cy="58150"/>
            </a:xfrm>
            <a:custGeom>
              <a:avLst/>
              <a:gdLst/>
              <a:ahLst/>
              <a:cxnLst/>
              <a:rect l="l" t="t" r="r" b="b"/>
              <a:pathLst>
                <a:path w="651" h="2326" extrusionOk="0">
                  <a:moveTo>
                    <a:pt x="301" y="1"/>
                  </a:moveTo>
                  <a:cubicBezTo>
                    <a:pt x="1" y="788"/>
                    <a:pt x="251" y="1625"/>
                    <a:pt x="651" y="2325"/>
                  </a:cubicBezTo>
                  <a:cubicBezTo>
                    <a:pt x="426" y="1500"/>
                    <a:pt x="276" y="851"/>
                    <a:pt x="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9" name="Google Shape;2039;p6"/>
            <p:cNvSpPr/>
            <p:nvPr/>
          </p:nvSpPr>
          <p:spPr>
            <a:xfrm>
              <a:off x="6482400" y="2260150"/>
              <a:ext cx="10025" cy="51875"/>
            </a:xfrm>
            <a:custGeom>
              <a:avLst/>
              <a:gdLst/>
              <a:ahLst/>
              <a:cxnLst/>
              <a:rect l="l" t="t" r="r" b="b"/>
              <a:pathLst>
                <a:path w="401" h="2075" extrusionOk="0">
                  <a:moveTo>
                    <a:pt x="201" y="0"/>
                  </a:moveTo>
                  <a:cubicBezTo>
                    <a:pt x="1" y="700"/>
                    <a:pt x="113" y="1413"/>
                    <a:pt x="401" y="2075"/>
                  </a:cubicBezTo>
                  <a:cubicBezTo>
                    <a:pt x="338" y="1375"/>
                    <a:pt x="238" y="688"/>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0" name="Google Shape;2040;p6"/>
            <p:cNvSpPr/>
            <p:nvPr/>
          </p:nvSpPr>
          <p:spPr>
            <a:xfrm>
              <a:off x="6476475" y="2255450"/>
              <a:ext cx="9700" cy="52200"/>
            </a:xfrm>
            <a:custGeom>
              <a:avLst/>
              <a:gdLst/>
              <a:ahLst/>
              <a:cxnLst/>
              <a:rect l="l" t="t" r="r" b="b"/>
              <a:pathLst>
                <a:path w="388" h="2088" extrusionOk="0">
                  <a:moveTo>
                    <a:pt x="75" y="1"/>
                  </a:moveTo>
                  <a:lnTo>
                    <a:pt x="75" y="1"/>
                  </a:lnTo>
                  <a:cubicBezTo>
                    <a:pt x="1" y="713"/>
                    <a:pt x="26" y="1463"/>
                    <a:pt x="388" y="2088"/>
                  </a:cubicBezTo>
                  <a:cubicBezTo>
                    <a:pt x="250" y="1401"/>
                    <a:pt x="225" y="688"/>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1" name="Google Shape;2041;p6"/>
            <p:cNvSpPr/>
            <p:nvPr/>
          </p:nvSpPr>
          <p:spPr>
            <a:xfrm>
              <a:off x="6469600" y="2254200"/>
              <a:ext cx="9700" cy="50950"/>
            </a:xfrm>
            <a:custGeom>
              <a:avLst/>
              <a:gdLst/>
              <a:ahLst/>
              <a:cxnLst/>
              <a:rect l="l" t="t" r="r" b="b"/>
              <a:pathLst>
                <a:path w="388" h="2038" extrusionOk="0">
                  <a:moveTo>
                    <a:pt x="88" y="1"/>
                  </a:moveTo>
                  <a:lnTo>
                    <a:pt x="88" y="1"/>
                  </a:lnTo>
                  <a:cubicBezTo>
                    <a:pt x="1" y="688"/>
                    <a:pt x="51" y="1413"/>
                    <a:pt x="388" y="2038"/>
                  </a:cubicBezTo>
                  <a:cubicBezTo>
                    <a:pt x="251" y="1376"/>
                    <a:pt x="226" y="676"/>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2" name="Google Shape;2042;p6"/>
            <p:cNvSpPr/>
            <p:nvPr/>
          </p:nvSpPr>
          <p:spPr>
            <a:xfrm>
              <a:off x="6463350" y="2249825"/>
              <a:ext cx="6275" cy="45650"/>
            </a:xfrm>
            <a:custGeom>
              <a:avLst/>
              <a:gdLst/>
              <a:ahLst/>
              <a:cxnLst/>
              <a:rect l="l" t="t" r="r" b="b"/>
              <a:pathLst>
                <a:path w="251" h="1826" extrusionOk="0">
                  <a:moveTo>
                    <a:pt x="26" y="1"/>
                  </a:moveTo>
                  <a:lnTo>
                    <a:pt x="26" y="1"/>
                  </a:lnTo>
                  <a:cubicBezTo>
                    <a:pt x="1" y="613"/>
                    <a:pt x="26" y="1251"/>
                    <a:pt x="251" y="1826"/>
                  </a:cubicBezTo>
                  <a:cubicBezTo>
                    <a:pt x="213" y="1238"/>
                    <a:pt x="176" y="513"/>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3" name="Google Shape;2043;p6"/>
            <p:cNvSpPr/>
            <p:nvPr/>
          </p:nvSpPr>
          <p:spPr>
            <a:xfrm>
              <a:off x="6460850" y="2266075"/>
              <a:ext cx="2525" cy="21900"/>
            </a:xfrm>
            <a:custGeom>
              <a:avLst/>
              <a:gdLst/>
              <a:ahLst/>
              <a:cxnLst/>
              <a:rect l="l" t="t" r="r" b="b"/>
              <a:pathLst>
                <a:path w="101" h="876" extrusionOk="0">
                  <a:moveTo>
                    <a:pt x="1" y="1"/>
                  </a:moveTo>
                  <a:cubicBezTo>
                    <a:pt x="1" y="301"/>
                    <a:pt x="26" y="588"/>
                    <a:pt x="88" y="876"/>
                  </a:cubicBezTo>
                  <a:cubicBezTo>
                    <a:pt x="101" y="588"/>
                    <a:pt x="63"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4" name="Google Shape;2044;p6"/>
            <p:cNvSpPr/>
            <p:nvPr/>
          </p:nvSpPr>
          <p:spPr>
            <a:xfrm>
              <a:off x="6482725" y="2335750"/>
              <a:ext cx="27200" cy="48150"/>
            </a:xfrm>
            <a:custGeom>
              <a:avLst/>
              <a:gdLst/>
              <a:ahLst/>
              <a:cxnLst/>
              <a:rect l="l" t="t" r="r" b="b"/>
              <a:pathLst>
                <a:path w="1088" h="1926" extrusionOk="0">
                  <a:moveTo>
                    <a:pt x="1075" y="1"/>
                  </a:moveTo>
                  <a:cubicBezTo>
                    <a:pt x="1050" y="88"/>
                    <a:pt x="1038" y="176"/>
                    <a:pt x="1013" y="263"/>
                  </a:cubicBezTo>
                  <a:cubicBezTo>
                    <a:pt x="925" y="563"/>
                    <a:pt x="738" y="863"/>
                    <a:pt x="563" y="1163"/>
                  </a:cubicBezTo>
                  <a:cubicBezTo>
                    <a:pt x="363" y="1463"/>
                    <a:pt x="250" y="1688"/>
                    <a:pt x="0" y="1925"/>
                  </a:cubicBezTo>
                  <a:cubicBezTo>
                    <a:pt x="625" y="1575"/>
                    <a:pt x="1088" y="850"/>
                    <a:pt x="1088" y="126"/>
                  </a:cubicBezTo>
                  <a:cubicBezTo>
                    <a:pt x="1075" y="88"/>
                    <a:pt x="1075" y="38"/>
                    <a:pt x="10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5" name="Google Shape;2045;p6"/>
            <p:cNvSpPr/>
            <p:nvPr/>
          </p:nvSpPr>
          <p:spPr>
            <a:xfrm>
              <a:off x="6482400" y="2337600"/>
              <a:ext cx="20550" cy="40050"/>
            </a:xfrm>
            <a:custGeom>
              <a:avLst/>
              <a:gdLst/>
              <a:ahLst/>
              <a:cxnLst/>
              <a:rect l="l" t="t" r="r" b="b"/>
              <a:pathLst>
                <a:path w="822" h="1602" extrusionOk="0">
                  <a:moveTo>
                    <a:pt x="811" y="1"/>
                  </a:moveTo>
                  <a:cubicBezTo>
                    <a:pt x="808" y="1"/>
                    <a:pt x="805" y="12"/>
                    <a:pt x="801" y="39"/>
                  </a:cubicBezTo>
                  <a:cubicBezTo>
                    <a:pt x="738" y="276"/>
                    <a:pt x="638" y="476"/>
                    <a:pt x="526" y="701"/>
                  </a:cubicBezTo>
                  <a:cubicBezTo>
                    <a:pt x="363" y="1001"/>
                    <a:pt x="213" y="1326"/>
                    <a:pt x="1" y="1601"/>
                  </a:cubicBezTo>
                  <a:cubicBezTo>
                    <a:pt x="413" y="1276"/>
                    <a:pt x="713" y="801"/>
                    <a:pt x="801" y="289"/>
                  </a:cubicBezTo>
                  <a:cubicBezTo>
                    <a:pt x="811" y="238"/>
                    <a:pt x="821" y="1"/>
                    <a:pt x="8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6" name="Google Shape;2046;p6"/>
            <p:cNvSpPr/>
            <p:nvPr/>
          </p:nvSpPr>
          <p:spPr>
            <a:xfrm>
              <a:off x="6477725" y="2334825"/>
              <a:ext cx="20650" cy="37825"/>
            </a:xfrm>
            <a:custGeom>
              <a:avLst/>
              <a:gdLst/>
              <a:ahLst/>
              <a:cxnLst/>
              <a:rect l="l" t="t" r="r" b="b"/>
              <a:pathLst>
                <a:path w="826" h="1513" extrusionOk="0">
                  <a:moveTo>
                    <a:pt x="700" y="0"/>
                  </a:moveTo>
                  <a:cubicBezTo>
                    <a:pt x="688" y="300"/>
                    <a:pt x="538" y="562"/>
                    <a:pt x="413" y="825"/>
                  </a:cubicBezTo>
                  <a:cubicBezTo>
                    <a:pt x="288" y="1062"/>
                    <a:pt x="200" y="1337"/>
                    <a:pt x="1" y="1512"/>
                  </a:cubicBezTo>
                  <a:cubicBezTo>
                    <a:pt x="463" y="1225"/>
                    <a:pt x="825" y="512"/>
                    <a:pt x="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7" name="Google Shape;2047;p6"/>
            <p:cNvSpPr/>
            <p:nvPr/>
          </p:nvSpPr>
          <p:spPr>
            <a:xfrm>
              <a:off x="6474300" y="2332950"/>
              <a:ext cx="16875" cy="33750"/>
            </a:xfrm>
            <a:custGeom>
              <a:avLst/>
              <a:gdLst/>
              <a:ahLst/>
              <a:cxnLst/>
              <a:rect l="l" t="t" r="r" b="b"/>
              <a:pathLst>
                <a:path w="675" h="1350" extrusionOk="0">
                  <a:moveTo>
                    <a:pt x="600" y="0"/>
                  </a:moveTo>
                  <a:lnTo>
                    <a:pt x="600" y="0"/>
                  </a:lnTo>
                  <a:cubicBezTo>
                    <a:pt x="475" y="462"/>
                    <a:pt x="337" y="987"/>
                    <a:pt x="0" y="1350"/>
                  </a:cubicBezTo>
                  <a:cubicBezTo>
                    <a:pt x="450" y="1112"/>
                    <a:pt x="675" y="350"/>
                    <a:pt x="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8" name="Google Shape;2048;p6"/>
            <p:cNvSpPr/>
            <p:nvPr/>
          </p:nvSpPr>
          <p:spPr>
            <a:xfrm>
              <a:off x="6468975" y="2334200"/>
              <a:ext cx="12200" cy="27500"/>
            </a:xfrm>
            <a:custGeom>
              <a:avLst/>
              <a:gdLst/>
              <a:ahLst/>
              <a:cxnLst/>
              <a:rect l="l" t="t" r="r" b="b"/>
              <a:pathLst>
                <a:path w="488" h="1100" extrusionOk="0">
                  <a:moveTo>
                    <a:pt x="475" y="0"/>
                  </a:moveTo>
                  <a:cubicBezTo>
                    <a:pt x="438" y="200"/>
                    <a:pt x="326" y="450"/>
                    <a:pt x="288" y="575"/>
                  </a:cubicBezTo>
                  <a:cubicBezTo>
                    <a:pt x="201" y="750"/>
                    <a:pt x="163" y="962"/>
                    <a:pt x="1" y="1100"/>
                  </a:cubicBezTo>
                  <a:cubicBezTo>
                    <a:pt x="363" y="900"/>
                    <a:pt x="488" y="362"/>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9" name="Google Shape;2049;p6"/>
            <p:cNvSpPr/>
            <p:nvPr/>
          </p:nvSpPr>
          <p:spPr>
            <a:xfrm>
              <a:off x="6468675" y="2335125"/>
              <a:ext cx="5025" cy="16900"/>
            </a:xfrm>
            <a:custGeom>
              <a:avLst/>
              <a:gdLst/>
              <a:ahLst/>
              <a:cxnLst/>
              <a:rect l="l" t="t" r="r" b="b"/>
              <a:pathLst>
                <a:path w="201" h="676" extrusionOk="0">
                  <a:moveTo>
                    <a:pt x="175" y="1"/>
                  </a:moveTo>
                  <a:lnTo>
                    <a:pt x="175" y="1"/>
                  </a:lnTo>
                  <a:cubicBezTo>
                    <a:pt x="138" y="226"/>
                    <a:pt x="75" y="450"/>
                    <a:pt x="0" y="675"/>
                  </a:cubicBezTo>
                  <a:cubicBezTo>
                    <a:pt x="125" y="488"/>
                    <a:pt x="200" y="213"/>
                    <a:pt x="1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0" name="Google Shape;2050;p6"/>
            <p:cNvSpPr/>
            <p:nvPr/>
          </p:nvSpPr>
          <p:spPr>
            <a:xfrm>
              <a:off x="6463350" y="2339825"/>
              <a:ext cx="1600" cy="4700"/>
            </a:xfrm>
            <a:custGeom>
              <a:avLst/>
              <a:gdLst/>
              <a:ahLst/>
              <a:cxnLst/>
              <a:rect l="l" t="t" r="r" b="b"/>
              <a:pathLst>
                <a:path w="64" h="188" extrusionOk="0">
                  <a:moveTo>
                    <a:pt x="63" y="0"/>
                  </a:moveTo>
                  <a:lnTo>
                    <a:pt x="63" y="0"/>
                  </a:lnTo>
                  <a:cubicBezTo>
                    <a:pt x="38" y="63"/>
                    <a:pt x="13" y="125"/>
                    <a:pt x="1" y="187"/>
                  </a:cubicBezTo>
                  <a:cubicBezTo>
                    <a:pt x="38" y="137"/>
                    <a:pt x="51" y="63"/>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1" name="Google Shape;2051;p6"/>
            <p:cNvSpPr/>
            <p:nvPr/>
          </p:nvSpPr>
          <p:spPr>
            <a:xfrm>
              <a:off x="6467725" y="2058950"/>
              <a:ext cx="18775" cy="108125"/>
            </a:xfrm>
            <a:custGeom>
              <a:avLst/>
              <a:gdLst/>
              <a:ahLst/>
              <a:cxnLst/>
              <a:rect l="l" t="t" r="r" b="b"/>
              <a:pathLst>
                <a:path w="751" h="4325" extrusionOk="0">
                  <a:moveTo>
                    <a:pt x="38" y="1"/>
                  </a:moveTo>
                  <a:lnTo>
                    <a:pt x="38" y="1"/>
                  </a:lnTo>
                  <a:cubicBezTo>
                    <a:pt x="51" y="76"/>
                    <a:pt x="51" y="163"/>
                    <a:pt x="63" y="238"/>
                  </a:cubicBezTo>
                  <a:cubicBezTo>
                    <a:pt x="138" y="1050"/>
                    <a:pt x="1" y="1875"/>
                    <a:pt x="113" y="2687"/>
                  </a:cubicBezTo>
                  <a:cubicBezTo>
                    <a:pt x="213" y="3262"/>
                    <a:pt x="376" y="3862"/>
                    <a:pt x="750" y="4324"/>
                  </a:cubicBezTo>
                  <a:cubicBezTo>
                    <a:pt x="238" y="3125"/>
                    <a:pt x="563" y="1713"/>
                    <a:pt x="163" y="400"/>
                  </a:cubicBezTo>
                  <a:cubicBezTo>
                    <a:pt x="126" y="275"/>
                    <a:pt x="76" y="10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2" name="Google Shape;2052;p6"/>
            <p:cNvSpPr/>
            <p:nvPr/>
          </p:nvSpPr>
          <p:spPr>
            <a:xfrm>
              <a:off x="6461475" y="2068950"/>
              <a:ext cx="8775" cy="90000"/>
            </a:xfrm>
            <a:custGeom>
              <a:avLst/>
              <a:gdLst/>
              <a:ahLst/>
              <a:cxnLst/>
              <a:rect l="l" t="t" r="r" b="b"/>
              <a:pathLst>
                <a:path w="351" h="3600" extrusionOk="0">
                  <a:moveTo>
                    <a:pt x="126" y="0"/>
                  </a:moveTo>
                  <a:cubicBezTo>
                    <a:pt x="88" y="575"/>
                    <a:pt x="1" y="1150"/>
                    <a:pt x="26" y="1725"/>
                  </a:cubicBezTo>
                  <a:cubicBezTo>
                    <a:pt x="51" y="2362"/>
                    <a:pt x="201" y="2987"/>
                    <a:pt x="338" y="3599"/>
                  </a:cubicBezTo>
                  <a:cubicBezTo>
                    <a:pt x="351" y="2412"/>
                    <a:pt x="313" y="1113"/>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3" name="Google Shape;2053;p6"/>
            <p:cNvSpPr/>
            <p:nvPr/>
          </p:nvSpPr>
          <p:spPr>
            <a:xfrm>
              <a:off x="6454300" y="2086125"/>
              <a:ext cx="7825" cy="61575"/>
            </a:xfrm>
            <a:custGeom>
              <a:avLst/>
              <a:gdLst/>
              <a:ahLst/>
              <a:cxnLst/>
              <a:rect l="l" t="t" r="r" b="b"/>
              <a:pathLst>
                <a:path w="313" h="2463" extrusionOk="0">
                  <a:moveTo>
                    <a:pt x="25" y="1"/>
                  </a:moveTo>
                  <a:lnTo>
                    <a:pt x="25" y="1"/>
                  </a:lnTo>
                  <a:cubicBezTo>
                    <a:pt x="0" y="826"/>
                    <a:pt x="88" y="1638"/>
                    <a:pt x="175" y="2463"/>
                  </a:cubicBezTo>
                  <a:cubicBezTo>
                    <a:pt x="313" y="1638"/>
                    <a:pt x="238" y="80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4" name="Google Shape;2054;p6"/>
            <p:cNvSpPr/>
            <p:nvPr/>
          </p:nvSpPr>
          <p:spPr>
            <a:xfrm>
              <a:off x="6446800" y="2088625"/>
              <a:ext cx="7825" cy="53450"/>
            </a:xfrm>
            <a:custGeom>
              <a:avLst/>
              <a:gdLst/>
              <a:ahLst/>
              <a:cxnLst/>
              <a:rect l="l" t="t" r="r" b="b"/>
              <a:pathLst>
                <a:path w="313" h="2138" extrusionOk="0">
                  <a:moveTo>
                    <a:pt x="0" y="1"/>
                  </a:moveTo>
                  <a:lnTo>
                    <a:pt x="0" y="1"/>
                  </a:lnTo>
                  <a:cubicBezTo>
                    <a:pt x="75" y="713"/>
                    <a:pt x="113" y="1438"/>
                    <a:pt x="225" y="2138"/>
                  </a:cubicBezTo>
                  <a:cubicBezTo>
                    <a:pt x="313" y="1425"/>
                    <a:pt x="275" y="6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5" name="Google Shape;2055;p6"/>
            <p:cNvSpPr/>
            <p:nvPr/>
          </p:nvSpPr>
          <p:spPr>
            <a:xfrm>
              <a:off x="6442425" y="2095200"/>
              <a:ext cx="5025" cy="43125"/>
            </a:xfrm>
            <a:custGeom>
              <a:avLst/>
              <a:gdLst/>
              <a:ahLst/>
              <a:cxnLst/>
              <a:rect l="l" t="t" r="r" b="b"/>
              <a:pathLst>
                <a:path w="201" h="1725" extrusionOk="0">
                  <a:moveTo>
                    <a:pt x="13" y="0"/>
                  </a:moveTo>
                  <a:lnTo>
                    <a:pt x="13" y="0"/>
                  </a:lnTo>
                  <a:cubicBezTo>
                    <a:pt x="0" y="575"/>
                    <a:pt x="38" y="1150"/>
                    <a:pt x="138" y="1725"/>
                  </a:cubicBezTo>
                  <a:cubicBezTo>
                    <a:pt x="200" y="1150"/>
                    <a:pt x="150" y="538"/>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6" name="Google Shape;2056;p6"/>
            <p:cNvSpPr/>
            <p:nvPr/>
          </p:nvSpPr>
          <p:spPr>
            <a:xfrm>
              <a:off x="6379625" y="1974600"/>
              <a:ext cx="80625" cy="55625"/>
            </a:xfrm>
            <a:custGeom>
              <a:avLst/>
              <a:gdLst/>
              <a:ahLst/>
              <a:cxnLst/>
              <a:rect l="l" t="t" r="r" b="b"/>
              <a:pathLst>
                <a:path w="3225" h="2225" extrusionOk="0">
                  <a:moveTo>
                    <a:pt x="540" y="0"/>
                  </a:moveTo>
                  <a:cubicBezTo>
                    <a:pt x="440" y="0"/>
                    <a:pt x="340" y="4"/>
                    <a:pt x="238" y="13"/>
                  </a:cubicBezTo>
                  <a:cubicBezTo>
                    <a:pt x="150" y="25"/>
                    <a:pt x="63" y="50"/>
                    <a:pt x="1" y="63"/>
                  </a:cubicBezTo>
                  <a:cubicBezTo>
                    <a:pt x="163" y="63"/>
                    <a:pt x="300" y="88"/>
                    <a:pt x="463" y="125"/>
                  </a:cubicBezTo>
                  <a:cubicBezTo>
                    <a:pt x="1638" y="400"/>
                    <a:pt x="2787" y="1025"/>
                    <a:pt x="3225" y="2225"/>
                  </a:cubicBezTo>
                  <a:cubicBezTo>
                    <a:pt x="3050" y="782"/>
                    <a:pt x="1890" y="0"/>
                    <a:pt x="5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7" name="Google Shape;2057;p6"/>
            <p:cNvSpPr/>
            <p:nvPr/>
          </p:nvSpPr>
          <p:spPr>
            <a:xfrm>
              <a:off x="6391500" y="1986125"/>
              <a:ext cx="59075" cy="33475"/>
            </a:xfrm>
            <a:custGeom>
              <a:avLst/>
              <a:gdLst/>
              <a:ahLst/>
              <a:cxnLst/>
              <a:rect l="l" t="t" r="r" b="b"/>
              <a:pathLst>
                <a:path w="2363" h="1339" extrusionOk="0">
                  <a:moveTo>
                    <a:pt x="299" y="0"/>
                  </a:moveTo>
                  <a:cubicBezTo>
                    <a:pt x="274" y="0"/>
                    <a:pt x="250" y="1"/>
                    <a:pt x="225" y="2"/>
                  </a:cubicBezTo>
                  <a:cubicBezTo>
                    <a:pt x="0" y="39"/>
                    <a:pt x="350" y="14"/>
                    <a:pt x="450" y="77"/>
                  </a:cubicBezTo>
                  <a:cubicBezTo>
                    <a:pt x="875" y="214"/>
                    <a:pt x="1250" y="464"/>
                    <a:pt x="1625" y="714"/>
                  </a:cubicBezTo>
                  <a:cubicBezTo>
                    <a:pt x="1775" y="827"/>
                    <a:pt x="2162" y="1089"/>
                    <a:pt x="2362" y="1339"/>
                  </a:cubicBezTo>
                  <a:cubicBezTo>
                    <a:pt x="1937" y="634"/>
                    <a:pt x="1157" y="0"/>
                    <a:pt x="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8" name="Google Shape;2058;p6"/>
            <p:cNvSpPr/>
            <p:nvPr/>
          </p:nvSpPr>
          <p:spPr>
            <a:xfrm>
              <a:off x="6402900" y="1995600"/>
              <a:ext cx="36425" cy="20875"/>
            </a:xfrm>
            <a:custGeom>
              <a:avLst/>
              <a:gdLst/>
              <a:ahLst/>
              <a:cxnLst/>
              <a:rect l="l" t="t" r="r" b="b"/>
              <a:pathLst>
                <a:path w="1457" h="835" extrusionOk="0">
                  <a:moveTo>
                    <a:pt x="19" y="1"/>
                  </a:moveTo>
                  <a:cubicBezTo>
                    <a:pt x="0" y="1"/>
                    <a:pt x="9" y="7"/>
                    <a:pt x="69" y="23"/>
                  </a:cubicBezTo>
                  <a:cubicBezTo>
                    <a:pt x="569" y="210"/>
                    <a:pt x="1069" y="498"/>
                    <a:pt x="1456" y="835"/>
                  </a:cubicBezTo>
                  <a:cubicBezTo>
                    <a:pt x="1169" y="423"/>
                    <a:pt x="757" y="123"/>
                    <a:pt x="269" y="35"/>
                  </a:cubicBezTo>
                  <a:cubicBezTo>
                    <a:pt x="218" y="27"/>
                    <a:pt x="58" y="1"/>
                    <a:pt x="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9" name="Google Shape;2059;p6"/>
            <p:cNvSpPr/>
            <p:nvPr/>
          </p:nvSpPr>
          <p:spPr>
            <a:xfrm>
              <a:off x="6404625" y="2006775"/>
              <a:ext cx="21900" cy="9700"/>
            </a:xfrm>
            <a:custGeom>
              <a:avLst/>
              <a:gdLst/>
              <a:ahLst/>
              <a:cxnLst/>
              <a:rect l="l" t="t" r="r" b="b"/>
              <a:pathLst>
                <a:path w="876" h="388" extrusionOk="0">
                  <a:moveTo>
                    <a:pt x="0" y="1"/>
                  </a:moveTo>
                  <a:cubicBezTo>
                    <a:pt x="288" y="113"/>
                    <a:pt x="600" y="213"/>
                    <a:pt x="875" y="388"/>
                  </a:cubicBezTo>
                  <a:cubicBezTo>
                    <a:pt x="675" y="126"/>
                    <a:pt x="263"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0" name="Google Shape;2060;p6"/>
            <p:cNvSpPr/>
            <p:nvPr/>
          </p:nvSpPr>
          <p:spPr>
            <a:xfrm>
              <a:off x="6400875" y="2017700"/>
              <a:ext cx="19075" cy="7850"/>
            </a:xfrm>
            <a:custGeom>
              <a:avLst/>
              <a:gdLst/>
              <a:ahLst/>
              <a:cxnLst/>
              <a:rect l="l" t="t" r="r" b="b"/>
              <a:pathLst>
                <a:path w="763" h="314" extrusionOk="0">
                  <a:moveTo>
                    <a:pt x="0" y="1"/>
                  </a:moveTo>
                  <a:lnTo>
                    <a:pt x="0" y="1"/>
                  </a:lnTo>
                  <a:cubicBezTo>
                    <a:pt x="263" y="101"/>
                    <a:pt x="525" y="201"/>
                    <a:pt x="763" y="313"/>
                  </a:cubicBezTo>
                  <a:cubicBezTo>
                    <a:pt x="575" y="126"/>
                    <a:pt x="213"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1" name="Google Shape;2061;p6"/>
            <p:cNvSpPr/>
            <p:nvPr/>
          </p:nvSpPr>
          <p:spPr>
            <a:xfrm>
              <a:off x="6226850" y="2263900"/>
              <a:ext cx="63125" cy="66575"/>
            </a:xfrm>
            <a:custGeom>
              <a:avLst/>
              <a:gdLst/>
              <a:ahLst/>
              <a:cxnLst/>
              <a:rect l="l" t="t" r="r" b="b"/>
              <a:pathLst>
                <a:path w="2525" h="2663" extrusionOk="0">
                  <a:moveTo>
                    <a:pt x="1" y="0"/>
                  </a:moveTo>
                  <a:cubicBezTo>
                    <a:pt x="1050" y="750"/>
                    <a:pt x="1875" y="1587"/>
                    <a:pt x="2525" y="2662"/>
                  </a:cubicBezTo>
                  <a:cubicBezTo>
                    <a:pt x="2512" y="2612"/>
                    <a:pt x="2512" y="2575"/>
                    <a:pt x="2500" y="2537"/>
                  </a:cubicBezTo>
                  <a:cubicBezTo>
                    <a:pt x="2475" y="2400"/>
                    <a:pt x="2450" y="2262"/>
                    <a:pt x="2425" y="2137"/>
                  </a:cubicBezTo>
                  <a:cubicBezTo>
                    <a:pt x="2388" y="2062"/>
                    <a:pt x="2350" y="2000"/>
                    <a:pt x="2313" y="1925"/>
                  </a:cubicBezTo>
                  <a:lnTo>
                    <a:pt x="2313" y="1925"/>
                  </a:lnTo>
                  <a:cubicBezTo>
                    <a:pt x="2350" y="1987"/>
                    <a:pt x="2375" y="2050"/>
                    <a:pt x="2413" y="2100"/>
                  </a:cubicBezTo>
                  <a:cubicBezTo>
                    <a:pt x="2375" y="1950"/>
                    <a:pt x="2338" y="1787"/>
                    <a:pt x="2300" y="1625"/>
                  </a:cubicBezTo>
                  <a:cubicBezTo>
                    <a:pt x="2000" y="1088"/>
                    <a:pt x="1550" y="638"/>
                    <a:pt x="1013" y="350"/>
                  </a:cubicBezTo>
                  <a:lnTo>
                    <a:pt x="1013" y="350"/>
                  </a:lnTo>
                  <a:cubicBezTo>
                    <a:pt x="1275" y="538"/>
                    <a:pt x="1563" y="913"/>
                    <a:pt x="1688" y="1063"/>
                  </a:cubicBezTo>
                  <a:cubicBezTo>
                    <a:pt x="1800" y="1213"/>
                    <a:pt x="1925" y="1362"/>
                    <a:pt x="2038" y="1512"/>
                  </a:cubicBezTo>
                  <a:cubicBezTo>
                    <a:pt x="1513" y="850"/>
                    <a:pt x="788" y="3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2" name="Google Shape;2062;p6"/>
            <p:cNvSpPr/>
            <p:nvPr/>
          </p:nvSpPr>
          <p:spPr>
            <a:xfrm>
              <a:off x="6231850" y="2281400"/>
              <a:ext cx="57500" cy="61550"/>
            </a:xfrm>
            <a:custGeom>
              <a:avLst/>
              <a:gdLst/>
              <a:ahLst/>
              <a:cxnLst/>
              <a:rect l="l" t="t" r="r" b="b"/>
              <a:pathLst>
                <a:path w="2300" h="2462" extrusionOk="0">
                  <a:moveTo>
                    <a:pt x="1" y="0"/>
                  </a:moveTo>
                  <a:lnTo>
                    <a:pt x="1" y="0"/>
                  </a:lnTo>
                  <a:cubicBezTo>
                    <a:pt x="525" y="338"/>
                    <a:pt x="988" y="787"/>
                    <a:pt x="1450" y="1225"/>
                  </a:cubicBezTo>
                  <a:cubicBezTo>
                    <a:pt x="1613" y="1387"/>
                    <a:pt x="1763" y="1537"/>
                    <a:pt x="1900" y="1687"/>
                  </a:cubicBezTo>
                  <a:cubicBezTo>
                    <a:pt x="1488" y="1262"/>
                    <a:pt x="963" y="925"/>
                    <a:pt x="450" y="675"/>
                  </a:cubicBezTo>
                  <a:lnTo>
                    <a:pt x="450" y="675"/>
                  </a:lnTo>
                  <a:cubicBezTo>
                    <a:pt x="913" y="1037"/>
                    <a:pt x="1288" y="1475"/>
                    <a:pt x="1700" y="1900"/>
                  </a:cubicBezTo>
                  <a:cubicBezTo>
                    <a:pt x="1875" y="2100"/>
                    <a:pt x="2038" y="2275"/>
                    <a:pt x="2188" y="2462"/>
                  </a:cubicBezTo>
                  <a:cubicBezTo>
                    <a:pt x="2188" y="2450"/>
                    <a:pt x="2188" y="2437"/>
                    <a:pt x="2188" y="2425"/>
                  </a:cubicBezTo>
                  <a:cubicBezTo>
                    <a:pt x="2175" y="2375"/>
                    <a:pt x="2175" y="2312"/>
                    <a:pt x="2188" y="2262"/>
                  </a:cubicBezTo>
                  <a:cubicBezTo>
                    <a:pt x="2200" y="2187"/>
                    <a:pt x="2213" y="2137"/>
                    <a:pt x="2250" y="2075"/>
                  </a:cubicBezTo>
                  <a:cubicBezTo>
                    <a:pt x="2262" y="2050"/>
                    <a:pt x="2287" y="2025"/>
                    <a:pt x="2300" y="1987"/>
                  </a:cubicBezTo>
                  <a:cubicBezTo>
                    <a:pt x="1900" y="1087"/>
                    <a:pt x="850"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3" name="Google Shape;2063;p6"/>
            <p:cNvSpPr/>
            <p:nvPr/>
          </p:nvSpPr>
          <p:spPr>
            <a:xfrm>
              <a:off x="6246525" y="2311075"/>
              <a:ext cx="38475" cy="42200"/>
            </a:xfrm>
            <a:custGeom>
              <a:avLst/>
              <a:gdLst/>
              <a:ahLst/>
              <a:cxnLst/>
              <a:rect l="l" t="t" r="r" b="b"/>
              <a:pathLst>
                <a:path w="1539" h="1688" extrusionOk="0">
                  <a:moveTo>
                    <a:pt x="1" y="0"/>
                  </a:moveTo>
                  <a:lnTo>
                    <a:pt x="1" y="0"/>
                  </a:lnTo>
                  <a:cubicBezTo>
                    <a:pt x="388" y="388"/>
                    <a:pt x="738" y="813"/>
                    <a:pt x="1101" y="1225"/>
                  </a:cubicBezTo>
                  <a:cubicBezTo>
                    <a:pt x="1238" y="1375"/>
                    <a:pt x="1376" y="1525"/>
                    <a:pt x="1488" y="1687"/>
                  </a:cubicBezTo>
                  <a:cubicBezTo>
                    <a:pt x="1488" y="1625"/>
                    <a:pt x="1488" y="1575"/>
                    <a:pt x="1488" y="1525"/>
                  </a:cubicBezTo>
                  <a:cubicBezTo>
                    <a:pt x="1501" y="1475"/>
                    <a:pt x="1513" y="1437"/>
                    <a:pt x="1538" y="1400"/>
                  </a:cubicBezTo>
                  <a:cubicBezTo>
                    <a:pt x="1138" y="825"/>
                    <a:pt x="563" y="3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4" name="Google Shape;2064;p6"/>
            <p:cNvSpPr/>
            <p:nvPr/>
          </p:nvSpPr>
          <p:spPr>
            <a:xfrm>
              <a:off x="6250275" y="2324500"/>
              <a:ext cx="32850" cy="32825"/>
            </a:xfrm>
            <a:custGeom>
              <a:avLst/>
              <a:gdLst/>
              <a:ahLst/>
              <a:cxnLst/>
              <a:rect l="l" t="t" r="r" b="b"/>
              <a:pathLst>
                <a:path w="1314" h="1313" extrusionOk="0">
                  <a:moveTo>
                    <a:pt x="1" y="1"/>
                  </a:moveTo>
                  <a:lnTo>
                    <a:pt x="1" y="1"/>
                  </a:lnTo>
                  <a:cubicBezTo>
                    <a:pt x="363" y="388"/>
                    <a:pt x="688" y="800"/>
                    <a:pt x="1038" y="1200"/>
                  </a:cubicBezTo>
                  <a:cubicBezTo>
                    <a:pt x="1101" y="1200"/>
                    <a:pt x="1176" y="1225"/>
                    <a:pt x="1238" y="1263"/>
                  </a:cubicBezTo>
                  <a:cubicBezTo>
                    <a:pt x="1263" y="1275"/>
                    <a:pt x="1288" y="1300"/>
                    <a:pt x="1313" y="1313"/>
                  </a:cubicBezTo>
                  <a:cubicBezTo>
                    <a:pt x="963" y="800"/>
                    <a:pt x="538" y="3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5" name="Google Shape;2065;p6"/>
            <p:cNvSpPr/>
            <p:nvPr/>
          </p:nvSpPr>
          <p:spPr>
            <a:xfrm>
              <a:off x="6244975" y="2253275"/>
              <a:ext cx="25325" cy="20025"/>
            </a:xfrm>
            <a:custGeom>
              <a:avLst/>
              <a:gdLst/>
              <a:ahLst/>
              <a:cxnLst/>
              <a:rect l="l" t="t" r="r" b="b"/>
              <a:pathLst>
                <a:path w="1013" h="801" extrusionOk="0">
                  <a:moveTo>
                    <a:pt x="0" y="0"/>
                  </a:moveTo>
                  <a:cubicBezTo>
                    <a:pt x="338" y="125"/>
                    <a:pt x="600" y="388"/>
                    <a:pt x="850" y="625"/>
                  </a:cubicBezTo>
                  <a:cubicBezTo>
                    <a:pt x="913" y="688"/>
                    <a:pt x="963" y="738"/>
                    <a:pt x="1013" y="800"/>
                  </a:cubicBezTo>
                  <a:cubicBezTo>
                    <a:pt x="988" y="675"/>
                    <a:pt x="963" y="563"/>
                    <a:pt x="963" y="438"/>
                  </a:cubicBezTo>
                  <a:cubicBezTo>
                    <a:pt x="688" y="213"/>
                    <a:pt x="363" y="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6" name="Google Shape;2066;p6"/>
            <p:cNvSpPr/>
            <p:nvPr/>
          </p:nvSpPr>
          <p:spPr>
            <a:xfrm>
              <a:off x="6219675" y="2217350"/>
              <a:ext cx="50000" cy="46250"/>
            </a:xfrm>
            <a:custGeom>
              <a:avLst/>
              <a:gdLst/>
              <a:ahLst/>
              <a:cxnLst/>
              <a:rect l="l" t="t" r="r" b="b"/>
              <a:pathLst>
                <a:path w="2000" h="1850" extrusionOk="0">
                  <a:moveTo>
                    <a:pt x="0" y="0"/>
                  </a:moveTo>
                  <a:lnTo>
                    <a:pt x="0" y="0"/>
                  </a:lnTo>
                  <a:cubicBezTo>
                    <a:pt x="750" y="275"/>
                    <a:pt x="1325" y="850"/>
                    <a:pt x="1862" y="1462"/>
                  </a:cubicBezTo>
                  <a:cubicBezTo>
                    <a:pt x="1562" y="1250"/>
                    <a:pt x="1225" y="1075"/>
                    <a:pt x="825" y="938"/>
                  </a:cubicBezTo>
                  <a:lnTo>
                    <a:pt x="825" y="938"/>
                  </a:lnTo>
                  <a:cubicBezTo>
                    <a:pt x="1250" y="1225"/>
                    <a:pt x="1625" y="1525"/>
                    <a:pt x="1962" y="1850"/>
                  </a:cubicBezTo>
                  <a:cubicBezTo>
                    <a:pt x="1962" y="1662"/>
                    <a:pt x="1975" y="1475"/>
                    <a:pt x="2000" y="1288"/>
                  </a:cubicBezTo>
                  <a:cubicBezTo>
                    <a:pt x="2000" y="1275"/>
                    <a:pt x="2000" y="1263"/>
                    <a:pt x="2000" y="1250"/>
                  </a:cubicBezTo>
                  <a:cubicBezTo>
                    <a:pt x="1475" y="625"/>
                    <a:pt x="812" y="1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7" name="Google Shape;2067;p6"/>
            <p:cNvSpPr/>
            <p:nvPr/>
          </p:nvSpPr>
          <p:spPr>
            <a:xfrm>
              <a:off x="6227175" y="2210775"/>
              <a:ext cx="45625" cy="32225"/>
            </a:xfrm>
            <a:custGeom>
              <a:avLst/>
              <a:gdLst/>
              <a:ahLst/>
              <a:cxnLst/>
              <a:rect l="l" t="t" r="r" b="b"/>
              <a:pathLst>
                <a:path w="1825" h="1289" extrusionOk="0">
                  <a:moveTo>
                    <a:pt x="0" y="1"/>
                  </a:moveTo>
                  <a:lnTo>
                    <a:pt x="0" y="1"/>
                  </a:lnTo>
                  <a:cubicBezTo>
                    <a:pt x="675" y="313"/>
                    <a:pt x="1225" y="776"/>
                    <a:pt x="1750" y="1288"/>
                  </a:cubicBezTo>
                  <a:cubicBezTo>
                    <a:pt x="1775" y="1213"/>
                    <a:pt x="1800" y="1126"/>
                    <a:pt x="1825" y="1051"/>
                  </a:cubicBezTo>
                  <a:cubicBezTo>
                    <a:pt x="1825" y="1051"/>
                    <a:pt x="1825" y="1038"/>
                    <a:pt x="1825" y="1038"/>
                  </a:cubicBezTo>
                  <a:cubicBezTo>
                    <a:pt x="1750" y="963"/>
                    <a:pt x="1687" y="888"/>
                    <a:pt x="1612" y="813"/>
                  </a:cubicBezTo>
                  <a:cubicBezTo>
                    <a:pt x="1162" y="401"/>
                    <a:pt x="575" y="1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8" name="Google Shape;2068;p6"/>
            <p:cNvSpPr/>
            <p:nvPr/>
          </p:nvSpPr>
          <p:spPr>
            <a:xfrm>
              <a:off x="6258400" y="2214225"/>
              <a:ext cx="18775" cy="15650"/>
            </a:xfrm>
            <a:custGeom>
              <a:avLst/>
              <a:gdLst/>
              <a:ahLst/>
              <a:cxnLst/>
              <a:rect l="l" t="t" r="r" b="b"/>
              <a:pathLst>
                <a:path w="751" h="626" extrusionOk="0">
                  <a:moveTo>
                    <a:pt x="1" y="0"/>
                  </a:moveTo>
                  <a:cubicBezTo>
                    <a:pt x="276" y="200"/>
                    <a:pt x="488" y="400"/>
                    <a:pt x="676" y="625"/>
                  </a:cubicBezTo>
                  <a:cubicBezTo>
                    <a:pt x="701" y="563"/>
                    <a:pt x="726" y="513"/>
                    <a:pt x="751" y="450"/>
                  </a:cubicBezTo>
                  <a:cubicBezTo>
                    <a:pt x="538" y="250"/>
                    <a:pt x="288" y="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9" name="Google Shape;2069;p6"/>
            <p:cNvSpPr/>
            <p:nvPr/>
          </p:nvSpPr>
          <p:spPr>
            <a:xfrm>
              <a:off x="6239350" y="2208600"/>
              <a:ext cx="35950" cy="26575"/>
            </a:xfrm>
            <a:custGeom>
              <a:avLst/>
              <a:gdLst/>
              <a:ahLst/>
              <a:cxnLst/>
              <a:rect l="l" t="t" r="r" b="b"/>
              <a:pathLst>
                <a:path w="1438" h="1063" extrusionOk="0">
                  <a:moveTo>
                    <a:pt x="1" y="0"/>
                  </a:moveTo>
                  <a:lnTo>
                    <a:pt x="1" y="0"/>
                  </a:lnTo>
                  <a:cubicBezTo>
                    <a:pt x="500" y="263"/>
                    <a:pt x="938" y="638"/>
                    <a:pt x="1363" y="1063"/>
                  </a:cubicBezTo>
                  <a:cubicBezTo>
                    <a:pt x="1388" y="988"/>
                    <a:pt x="1413" y="925"/>
                    <a:pt x="1438" y="850"/>
                  </a:cubicBezTo>
                  <a:cubicBezTo>
                    <a:pt x="1038" y="463"/>
                    <a:pt x="563" y="1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0" name="Google Shape;2070;p6"/>
            <p:cNvSpPr/>
            <p:nvPr/>
          </p:nvSpPr>
          <p:spPr>
            <a:xfrm>
              <a:off x="6230300" y="2167975"/>
              <a:ext cx="36575" cy="30975"/>
            </a:xfrm>
            <a:custGeom>
              <a:avLst/>
              <a:gdLst/>
              <a:ahLst/>
              <a:cxnLst/>
              <a:rect l="l" t="t" r="r" b="b"/>
              <a:pathLst>
                <a:path w="1463" h="1239" extrusionOk="0">
                  <a:moveTo>
                    <a:pt x="0" y="1"/>
                  </a:moveTo>
                  <a:cubicBezTo>
                    <a:pt x="462" y="438"/>
                    <a:pt x="975" y="838"/>
                    <a:pt x="1462" y="1238"/>
                  </a:cubicBezTo>
                  <a:cubicBezTo>
                    <a:pt x="1450" y="1138"/>
                    <a:pt x="1437" y="1026"/>
                    <a:pt x="1462" y="913"/>
                  </a:cubicBezTo>
                  <a:cubicBezTo>
                    <a:pt x="1000" y="563"/>
                    <a:pt x="487"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1" name="Google Shape;2071;p6"/>
            <p:cNvSpPr/>
            <p:nvPr/>
          </p:nvSpPr>
          <p:spPr>
            <a:xfrm>
              <a:off x="6224675" y="2172675"/>
              <a:ext cx="50625" cy="43125"/>
            </a:xfrm>
            <a:custGeom>
              <a:avLst/>
              <a:gdLst/>
              <a:ahLst/>
              <a:cxnLst/>
              <a:rect l="l" t="t" r="r" b="b"/>
              <a:pathLst>
                <a:path w="2025" h="1725" extrusionOk="0">
                  <a:moveTo>
                    <a:pt x="0" y="0"/>
                  </a:moveTo>
                  <a:lnTo>
                    <a:pt x="0" y="0"/>
                  </a:lnTo>
                  <a:cubicBezTo>
                    <a:pt x="250" y="275"/>
                    <a:pt x="475" y="550"/>
                    <a:pt x="750" y="788"/>
                  </a:cubicBezTo>
                  <a:cubicBezTo>
                    <a:pt x="1037" y="1050"/>
                    <a:pt x="1625" y="1437"/>
                    <a:pt x="1725" y="1500"/>
                  </a:cubicBezTo>
                  <a:cubicBezTo>
                    <a:pt x="1825" y="1575"/>
                    <a:pt x="1925" y="1650"/>
                    <a:pt x="2025" y="1725"/>
                  </a:cubicBezTo>
                  <a:cubicBezTo>
                    <a:pt x="1875" y="1537"/>
                    <a:pt x="1750" y="1337"/>
                    <a:pt x="1700" y="1100"/>
                  </a:cubicBezTo>
                  <a:cubicBezTo>
                    <a:pt x="1150" y="713"/>
                    <a:pt x="550" y="4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2" name="Google Shape;2072;p6"/>
            <p:cNvSpPr/>
            <p:nvPr/>
          </p:nvSpPr>
          <p:spPr>
            <a:xfrm>
              <a:off x="6237475" y="2123000"/>
              <a:ext cx="37525" cy="56250"/>
            </a:xfrm>
            <a:custGeom>
              <a:avLst/>
              <a:gdLst/>
              <a:ahLst/>
              <a:cxnLst/>
              <a:rect l="l" t="t" r="r" b="b"/>
              <a:pathLst>
                <a:path w="1501" h="2250" extrusionOk="0">
                  <a:moveTo>
                    <a:pt x="1" y="0"/>
                  </a:moveTo>
                  <a:cubicBezTo>
                    <a:pt x="1" y="250"/>
                    <a:pt x="225" y="488"/>
                    <a:pt x="338" y="700"/>
                  </a:cubicBezTo>
                  <a:cubicBezTo>
                    <a:pt x="663" y="1238"/>
                    <a:pt x="1100" y="1725"/>
                    <a:pt x="1413" y="2250"/>
                  </a:cubicBezTo>
                  <a:cubicBezTo>
                    <a:pt x="1438" y="2175"/>
                    <a:pt x="1475" y="2100"/>
                    <a:pt x="1500" y="2025"/>
                  </a:cubicBezTo>
                  <a:cubicBezTo>
                    <a:pt x="1500" y="2012"/>
                    <a:pt x="1488" y="1987"/>
                    <a:pt x="1475" y="1962"/>
                  </a:cubicBezTo>
                  <a:cubicBezTo>
                    <a:pt x="1438" y="1200"/>
                    <a:pt x="1025" y="438"/>
                    <a:pt x="300" y="138"/>
                  </a:cubicBezTo>
                  <a:lnTo>
                    <a:pt x="300" y="138"/>
                  </a:lnTo>
                  <a:cubicBezTo>
                    <a:pt x="663" y="388"/>
                    <a:pt x="888" y="763"/>
                    <a:pt x="1075" y="1138"/>
                  </a:cubicBezTo>
                  <a:cubicBezTo>
                    <a:pt x="1113" y="1225"/>
                    <a:pt x="1188" y="1387"/>
                    <a:pt x="1250" y="1575"/>
                  </a:cubicBezTo>
                  <a:cubicBezTo>
                    <a:pt x="1213" y="1512"/>
                    <a:pt x="1175" y="1450"/>
                    <a:pt x="1138" y="1387"/>
                  </a:cubicBezTo>
                  <a:cubicBezTo>
                    <a:pt x="875" y="1038"/>
                    <a:pt x="575" y="713"/>
                    <a:pt x="275" y="388"/>
                  </a:cubicBezTo>
                  <a:cubicBezTo>
                    <a:pt x="188" y="275"/>
                    <a:pt x="26"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3" name="Google Shape;2073;p6"/>
            <p:cNvSpPr/>
            <p:nvPr/>
          </p:nvSpPr>
          <p:spPr>
            <a:xfrm>
              <a:off x="6239050" y="2165800"/>
              <a:ext cx="29700" cy="23775"/>
            </a:xfrm>
            <a:custGeom>
              <a:avLst/>
              <a:gdLst/>
              <a:ahLst/>
              <a:cxnLst/>
              <a:rect l="l" t="t" r="r" b="b"/>
              <a:pathLst>
                <a:path w="1188" h="951" extrusionOk="0">
                  <a:moveTo>
                    <a:pt x="0" y="0"/>
                  </a:moveTo>
                  <a:lnTo>
                    <a:pt x="0" y="0"/>
                  </a:lnTo>
                  <a:cubicBezTo>
                    <a:pt x="387" y="288"/>
                    <a:pt x="762" y="625"/>
                    <a:pt x="1112" y="950"/>
                  </a:cubicBezTo>
                  <a:cubicBezTo>
                    <a:pt x="1137" y="875"/>
                    <a:pt x="1150" y="813"/>
                    <a:pt x="1187" y="738"/>
                  </a:cubicBezTo>
                  <a:cubicBezTo>
                    <a:pt x="837" y="438"/>
                    <a:pt x="450"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4" name="Google Shape;2074;p6"/>
            <p:cNvSpPr/>
            <p:nvPr/>
          </p:nvSpPr>
          <p:spPr>
            <a:xfrm>
              <a:off x="6230600" y="2087375"/>
              <a:ext cx="34700" cy="35025"/>
            </a:xfrm>
            <a:custGeom>
              <a:avLst/>
              <a:gdLst/>
              <a:ahLst/>
              <a:cxnLst/>
              <a:rect l="l" t="t" r="r" b="b"/>
              <a:pathLst>
                <a:path w="1388" h="1401" extrusionOk="0">
                  <a:moveTo>
                    <a:pt x="1" y="1"/>
                  </a:moveTo>
                  <a:lnTo>
                    <a:pt x="1" y="1"/>
                  </a:lnTo>
                  <a:cubicBezTo>
                    <a:pt x="488" y="413"/>
                    <a:pt x="888" y="900"/>
                    <a:pt x="1300" y="1400"/>
                  </a:cubicBezTo>
                  <a:cubicBezTo>
                    <a:pt x="1313" y="1313"/>
                    <a:pt x="1313" y="1225"/>
                    <a:pt x="1338" y="1150"/>
                  </a:cubicBezTo>
                  <a:cubicBezTo>
                    <a:pt x="1350" y="1113"/>
                    <a:pt x="1375" y="1075"/>
                    <a:pt x="1388" y="1025"/>
                  </a:cubicBezTo>
                  <a:cubicBezTo>
                    <a:pt x="1000" y="601"/>
                    <a:pt x="525"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5" name="Google Shape;2075;p6"/>
            <p:cNvSpPr/>
            <p:nvPr/>
          </p:nvSpPr>
          <p:spPr>
            <a:xfrm>
              <a:off x="6224050" y="2066125"/>
              <a:ext cx="49075" cy="40025"/>
            </a:xfrm>
            <a:custGeom>
              <a:avLst/>
              <a:gdLst/>
              <a:ahLst/>
              <a:cxnLst/>
              <a:rect l="l" t="t" r="r" b="b"/>
              <a:pathLst>
                <a:path w="1963" h="1601" extrusionOk="0">
                  <a:moveTo>
                    <a:pt x="0" y="1"/>
                  </a:moveTo>
                  <a:cubicBezTo>
                    <a:pt x="438" y="413"/>
                    <a:pt x="925" y="763"/>
                    <a:pt x="1362" y="1176"/>
                  </a:cubicBezTo>
                  <a:cubicBezTo>
                    <a:pt x="1512" y="1313"/>
                    <a:pt x="1650" y="1451"/>
                    <a:pt x="1800" y="1601"/>
                  </a:cubicBezTo>
                  <a:cubicBezTo>
                    <a:pt x="1850" y="1513"/>
                    <a:pt x="1900" y="1426"/>
                    <a:pt x="1962" y="1351"/>
                  </a:cubicBezTo>
                  <a:cubicBezTo>
                    <a:pt x="1800" y="1151"/>
                    <a:pt x="1612" y="963"/>
                    <a:pt x="1400" y="813"/>
                  </a:cubicBezTo>
                  <a:cubicBezTo>
                    <a:pt x="1100" y="576"/>
                    <a:pt x="425" y="2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6" name="Google Shape;2076;p6"/>
            <p:cNvSpPr/>
            <p:nvPr/>
          </p:nvSpPr>
          <p:spPr>
            <a:xfrm>
              <a:off x="6238425" y="2065200"/>
              <a:ext cx="39700" cy="32200"/>
            </a:xfrm>
            <a:custGeom>
              <a:avLst/>
              <a:gdLst/>
              <a:ahLst/>
              <a:cxnLst/>
              <a:rect l="l" t="t" r="r" b="b"/>
              <a:pathLst>
                <a:path w="1588" h="1288" extrusionOk="0">
                  <a:moveTo>
                    <a:pt x="0" y="0"/>
                  </a:moveTo>
                  <a:lnTo>
                    <a:pt x="0" y="0"/>
                  </a:lnTo>
                  <a:cubicBezTo>
                    <a:pt x="550" y="375"/>
                    <a:pt x="1025" y="813"/>
                    <a:pt x="1475" y="1288"/>
                  </a:cubicBezTo>
                  <a:cubicBezTo>
                    <a:pt x="1512" y="1263"/>
                    <a:pt x="1550" y="1225"/>
                    <a:pt x="1587" y="1200"/>
                  </a:cubicBezTo>
                  <a:cubicBezTo>
                    <a:pt x="1512" y="1138"/>
                    <a:pt x="1475" y="1050"/>
                    <a:pt x="1475" y="950"/>
                  </a:cubicBezTo>
                  <a:cubicBezTo>
                    <a:pt x="1400" y="863"/>
                    <a:pt x="1325" y="788"/>
                    <a:pt x="1237" y="713"/>
                  </a:cubicBezTo>
                  <a:cubicBezTo>
                    <a:pt x="887" y="388"/>
                    <a:pt x="437" y="2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7" name="Google Shape;2077;p6"/>
            <p:cNvSpPr/>
            <p:nvPr/>
          </p:nvSpPr>
          <p:spPr>
            <a:xfrm>
              <a:off x="6247775" y="2062700"/>
              <a:ext cx="30350" cy="25325"/>
            </a:xfrm>
            <a:custGeom>
              <a:avLst/>
              <a:gdLst/>
              <a:ahLst/>
              <a:cxnLst/>
              <a:rect l="l" t="t" r="r" b="b"/>
              <a:pathLst>
                <a:path w="1214" h="1013" extrusionOk="0">
                  <a:moveTo>
                    <a:pt x="1" y="0"/>
                  </a:moveTo>
                  <a:cubicBezTo>
                    <a:pt x="376" y="325"/>
                    <a:pt x="738" y="663"/>
                    <a:pt x="1101" y="1013"/>
                  </a:cubicBezTo>
                  <a:cubicBezTo>
                    <a:pt x="1101" y="963"/>
                    <a:pt x="1113" y="913"/>
                    <a:pt x="1138" y="863"/>
                  </a:cubicBezTo>
                  <a:cubicBezTo>
                    <a:pt x="1163" y="813"/>
                    <a:pt x="1188" y="775"/>
                    <a:pt x="1213" y="738"/>
                  </a:cubicBezTo>
                  <a:cubicBezTo>
                    <a:pt x="851" y="438"/>
                    <a:pt x="438"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8" name="Google Shape;2078;p6"/>
            <p:cNvSpPr/>
            <p:nvPr/>
          </p:nvSpPr>
          <p:spPr>
            <a:xfrm>
              <a:off x="6253100" y="2054275"/>
              <a:ext cx="38125" cy="24075"/>
            </a:xfrm>
            <a:custGeom>
              <a:avLst/>
              <a:gdLst/>
              <a:ahLst/>
              <a:cxnLst/>
              <a:rect l="l" t="t" r="r" b="b"/>
              <a:pathLst>
                <a:path w="1525" h="963" extrusionOk="0">
                  <a:moveTo>
                    <a:pt x="0" y="0"/>
                  </a:moveTo>
                  <a:lnTo>
                    <a:pt x="0" y="0"/>
                  </a:lnTo>
                  <a:cubicBezTo>
                    <a:pt x="413" y="300"/>
                    <a:pt x="788" y="625"/>
                    <a:pt x="1150" y="962"/>
                  </a:cubicBezTo>
                  <a:cubicBezTo>
                    <a:pt x="1213" y="937"/>
                    <a:pt x="1275" y="925"/>
                    <a:pt x="1350" y="925"/>
                  </a:cubicBezTo>
                  <a:cubicBezTo>
                    <a:pt x="1400" y="912"/>
                    <a:pt x="1462" y="900"/>
                    <a:pt x="1525" y="900"/>
                  </a:cubicBezTo>
                  <a:cubicBezTo>
                    <a:pt x="1075" y="512"/>
                    <a:pt x="538"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9" name="Google Shape;2079;p6"/>
            <p:cNvSpPr/>
            <p:nvPr/>
          </p:nvSpPr>
          <p:spPr>
            <a:xfrm>
              <a:off x="6263100" y="2048325"/>
              <a:ext cx="37825" cy="26900"/>
            </a:xfrm>
            <a:custGeom>
              <a:avLst/>
              <a:gdLst/>
              <a:ahLst/>
              <a:cxnLst/>
              <a:rect l="l" t="t" r="r" b="b"/>
              <a:pathLst>
                <a:path w="1513" h="1076" extrusionOk="0">
                  <a:moveTo>
                    <a:pt x="0" y="1"/>
                  </a:moveTo>
                  <a:lnTo>
                    <a:pt x="0" y="1"/>
                  </a:lnTo>
                  <a:cubicBezTo>
                    <a:pt x="438" y="351"/>
                    <a:pt x="875" y="713"/>
                    <a:pt x="1300" y="1075"/>
                  </a:cubicBezTo>
                  <a:cubicBezTo>
                    <a:pt x="1362" y="1038"/>
                    <a:pt x="1437" y="988"/>
                    <a:pt x="1512" y="950"/>
                  </a:cubicBezTo>
                  <a:cubicBezTo>
                    <a:pt x="1062" y="551"/>
                    <a:pt x="563"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0" name="Google Shape;2080;p6"/>
            <p:cNvSpPr/>
            <p:nvPr/>
          </p:nvSpPr>
          <p:spPr>
            <a:xfrm>
              <a:off x="6272150" y="2045200"/>
              <a:ext cx="35025" cy="22825"/>
            </a:xfrm>
            <a:custGeom>
              <a:avLst/>
              <a:gdLst/>
              <a:ahLst/>
              <a:cxnLst/>
              <a:rect l="l" t="t" r="r" b="b"/>
              <a:pathLst>
                <a:path w="1401" h="913" extrusionOk="0">
                  <a:moveTo>
                    <a:pt x="1" y="1"/>
                  </a:moveTo>
                  <a:cubicBezTo>
                    <a:pt x="438" y="276"/>
                    <a:pt x="863" y="588"/>
                    <a:pt x="1288" y="913"/>
                  </a:cubicBezTo>
                  <a:cubicBezTo>
                    <a:pt x="1325" y="838"/>
                    <a:pt x="1350" y="750"/>
                    <a:pt x="1400" y="676"/>
                  </a:cubicBezTo>
                  <a:cubicBezTo>
                    <a:pt x="975" y="388"/>
                    <a:pt x="501" y="1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1" name="Google Shape;2081;p6"/>
            <p:cNvSpPr/>
            <p:nvPr/>
          </p:nvSpPr>
          <p:spPr>
            <a:xfrm>
              <a:off x="6282775" y="2036150"/>
              <a:ext cx="31275" cy="21275"/>
            </a:xfrm>
            <a:custGeom>
              <a:avLst/>
              <a:gdLst/>
              <a:ahLst/>
              <a:cxnLst/>
              <a:rect l="l" t="t" r="r" b="b"/>
              <a:pathLst>
                <a:path w="1251" h="851" extrusionOk="0">
                  <a:moveTo>
                    <a:pt x="1" y="0"/>
                  </a:moveTo>
                  <a:cubicBezTo>
                    <a:pt x="338" y="263"/>
                    <a:pt x="713" y="550"/>
                    <a:pt x="1100" y="850"/>
                  </a:cubicBezTo>
                  <a:cubicBezTo>
                    <a:pt x="1150" y="775"/>
                    <a:pt x="1200" y="713"/>
                    <a:pt x="1250" y="650"/>
                  </a:cubicBezTo>
                  <a:cubicBezTo>
                    <a:pt x="863" y="388"/>
                    <a:pt x="450"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2" name="Google Shape;2082;p6"/>
            <p:cNvSpPr/>
            <p:nvPr/>
          </p:nvSpPr>
          <p:spPr>
            <a:xfrm>
              <a:off x="6294325" y="2033950"/>
              <a:ext cx="28775" cy="14725"/>
            </a:xfrm>
            <a:custGeom>
              <a:avLst/>
              <a:gdLst/>
              <a:ahLst/>
              <a:cxnLst/>
              <a:rect l="l" t="t" r="r" b="b"/>
              <a:pathLst>
                <a:path w="1151" h="589" extrusionOk="0">
                  <a:moveTo>
                    <a:pt x="1" y="1"/>
                  </a:moveTo>
                  <a:lnTo>
                    <a:pt x="1" y="1"/>
                  </a:lnTo>
                  <a:cubicBezTo>
                    <a:pt x="338" y="176"/>
                    <a:pt x="638" y="376"/>
                    <a:pt x="938" y="588"/>
                  </a:cubicBezTo>
                  <a:cubicBezTo>
                    <a:pt x="1001" y="551"/>
                    <a:pt x="1051" y="501"/>
                    <a:pt x="1113" y="476"/>
                  </a:cubicBezTo>
                  <a:cubicBezTo>
                    <a:pt x="1126" y="463"/>
                    <a:pt x="1138" y="463"/>
                    <a:pt x="1151" y="451"/>
                  </a:cubicBezTo>
                  <a:cubicBezTo>
                    <a:pt x="801" y="238"/>
                    <a:pt x="401"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3" name="Google Shape;2083;p6"/>
            <p:cNvSpPr/>
            <p:nvPr/>
          </p:nvSpPr>
          <p:spPr>
            <a:xfrm>
              <a:off x="6311525" y="2031150"/>
              <a:ext cx="27825" cy="11575"/>
            </a:xfrm>
            <a:custGeom>
              <a:avLst/>
              <a:gdLst/>
              <a:ahLst/>
              <a:cxnLst/>
              <a:rect l="l" t="t" r="r" b="b"/>
              <a:pathLst>
                <a:path w="1113" h="463" extrusionOk="0">
                  <a:moveTo>
                    <a:pt x="0" y="0"/>
                  </a:moveTo>
                  <a:cubicBezTo>
                    <a:pt x="325" y="125"/>
                    <a:pt x="600" y="275"/>
                    <a:pt x="875" y="463"/>
                  </a:cubicBezTo>
                  <a:cubicBezTo>
                    <a:pt x="888" y="463"/>
                    <a:pt x="913" y="450"/>
                    <a:pt x="937" y="450"/>
                  </a:cubicBezTo>
                  <a:cubicBezTo>
                    <a:pt x="987" y="425"/>
                    <a:pt x="1050" y="400"/>
                    <a:pt x="1112" y="375"/>
                  </a:cubicBezTo>
                  <a:cubicBezTo>
                    <a:pt x="775" y="188"/>
                    <a:pt x="413" y="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4" name="Google Shape;2084;p6"/>
            <p:cNvSpPr/>
            <p:nvPr/>
          </p:nvSpPr>
          <p:spPr>
            <a:xfrm>
              <a:off x="6318700" y="2025825"/>
              <a:ext cx="29400" cy="12850"/>
            </a:xfrm>
            <a:custGeom>
              <a:avLst/>
              <a:gdLst/>
              <a:ahLst/>
              <a:cxnLst/>
              <a:rect l="l" t="t" r="r" b="b"/>
              <a:pathLst>
                <a:path w="1176" h="514" extrusionOk="0">
                  <a:moveTo>
                    <a:pt x="1" y="1"/>
                  </a:moveTo>
                  <a:cubicBezTo>
                    <a:pt x="388" y="101"/>
                    <a:pt x="700" y="301"/>
                    <a:pt x="1000" y="513"/>
                  </a:cubicBezTo>
                  <a:cubicBezTo>
                    <a:pt x="1063" y="476"/>
                    <a:pt x="1125" y="438"/>
                    <a:pt x="1175" y="388"/>
                  </a:cubicBezTo>
                  <a:cubicBezTo>
                    <a:pt x="813" y="188"/>
                    <a:pt x="426"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5" name="Google Shape;2085;p6"/>
            <p:cNvSpPr/>
            <p:nvPr/>
          </p:nvSpPr>
          <p:spPr>
            <a:xfrm>
              <a:off x="6328400" y="2022075"/>
              <a:ext cx="28450" cy="10650"/>
            </a:xfrm>
            <a:custGeom>
              <a:avLst/>
              <a:gdLst/>
              <a:ahLst/>
              <a:cxnLst/>
              <a:rect l="l" t="t" r="r" b="b"/>
              <a:pathLst>
                <a:path w="1138" h="426" extrusionOk="0">
                  <a:moveTo>
                    <a:pt x="0" y="1"/>
                  </a:moveTo>
                  <a:cubicBezTo>
                    <a:pt x="350" y="126"/>
                    <a:pt x="662" y="263"/>
                    <a:pt x="950" y="426"/>
                  </a:cubicBezTo>
                  <a:cubicBezTo>
                    <a:pt x="1012" y="388"/>
                    <a:pt x="1075" y="338"/>
                    <a:pt x="1137" y="301"/>
                  </a:cubicBezTo>
                  <a:cubicBezTo>
                    <a:pt x="787" y="126"/>
                    <a:pt x="412"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6" name="Google Shape;2086;p6"/>
            <p:cNvSpPr/>
            <p:nvPr/>
          </p:nvSpPr>
          <p:spPr>
            <a:xfrm>
              <a:off x="6343375" y="2019800"/>
              <a:ext cx="28475" cy="6050"/>
            </a:xfrm>
            <a:custGeom>
              <a:avLst/>
              <a:gdLst/>
              <a:ahLst/>
              <a:cxnLst/>
              <a:rect l="l" t="t" r="r" b="b"/>
              <a:pathLst>
                <a:path w="1139" h="242" extrusionOk="0">
                  <a:moveTo>
                    <a:pt x="325" y="0"/>
                  </a:moveTo>
                  <a:cubicBezTo>
                    <a:pt x="219" y="0"/>
                    <a:pt x="111" y="9"/>
                    <a:pt x="1" y="29"/>
                  </a:cubicBezTo>
                  <a:cubicBezTo>
                    <a:pt x="263" y="54"/>
                    <a:pt x="526" y="142"/>
                    <a:pt x="788" y="242"/>
                  </a:cubicBezTo>
                  <a:cubicBezTo>
                    <a:pt x="881" y="200"/>
                    <a:pt x="975" y="176"/>
                    <a:pt x="1075" y="176"/>
                  </a:cubicBezTo>
                  <a:cubicBezTo>
                    <a:pt x="1096" y="176"/>
                    <a:pt x="1117" y="177"/>
                    <a:pt x="1138" y="179"/>
                  </a:cubicBezTo>
                  <a:cubicBezTo>
                    <a:pt x="882" y="70"/>
                    <a:pt x="612"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7" name="Google Shape;2087;p6"/>
            <p:cNvSpPr/>
            <p:nvPr/>
          </p:nvSpPr>
          <p:spPr>
            <a:xfrm>
              <a:off x="6267150" y="2025825"/>
              <a:ext cx="132500" cy="124375"/>
            </a:xfrm>
            <a:custGeom>
              <a:avLst/>
              <a:gdLst/>
              <a:ahLst/>
              <a:cxnLst/>
              <a:rect l="l" t="t" r="r" b="b"/>
              <a:pathLst>
                <a:path w="5300" h="4975" extrusionOk="0">
                  <a:moveTo>
                    <a:pt x="4175" y="1"/>
                  </a:moveTo>
                  <a:lnTo>
                    <a:pt x="4175" y="1"/>
                  </a:lnTo>
                  <a:cubicBezTo>
                    <a:pt x="4462" y="238"/>
                    <a:pt x="4687" y="538"/>
                    <a:pt x="4899" y="851"/>
                  </a:cubicBezTo>
                  <a:cubicBezTo>
                    <a:pt x="4874" y="851"/>
                    <a:pt x="4837" y="863"/>
                    <a:pt x="4812" y="863"/>
                  </a:cubicBezTo>
                  <a:cubicBezTo>
                    <a:pt x="4537" y="563"/>
                    <a:pt x="4212" y="326"/>
                    <a:pt x="3800" y="226"/>
                  </a:cubicBezTo>
                  <a:lnTo>
                    <a:pt x="3800" y="226"/>
                  </a:lnTo>
                  <a:cubicBezTo>
                    <a:pt x="4087" y="401"/>
                    <a:pt x="4337" y="626"/>
                    <a:pt x="4587" y="876"/>
                  </a:cubicBezTo>
                  <a:lnTo>
                    <a:pt x="4425" y="876"/>
                  </a:lnTo>
                  <a:cubicBezTo>
                    <a:pt x="4175" y="676"/>
                    <a:pt x="3887" y="513"/>
                    <a:pt x="3562" y="476"/>
                  </a:cubicBezTo>
                  <a:lnTo>
                    <a:pt x="3562" y="476"/>
                  </a:lnTo>
                  <a:cubicBezTo>
                    <a:pt x="3800" y="551"/>
                    <a:pt x="3987" y="738"/>
                    <a:pt x="4175" y="888"/>
                  </a:cubicBezTo>
                  <a:cubicBezTo>
                    <a:pt x="4112" y="901"/>
                    <a:pt x="4050" y="901"/>
                    <a:pt x="3987" y="913"/>
                  </a:cubicBezTo>
                  <a:cubicBezTo>
                    <a:pt x="3775" y="788"/>
                    <a:pt x="3537" y="701"/>
                    <a:pt x="3300" y="663"/>
                  </a:cubicBezTo>
                  <a:lnTo>
                    <a:pt x="3300" y="663"/>
                  </a:lnTo>
                  <a:cubicBezTo>
                    <a:pt x="3462" y="751"/>
                    <a:pt x="3625" y="838"/>
                    <a:pt x="3787" y="938"/>
                  </a:cubicBezTo>
                  <a:cubicBezTo>
                    <a:pt x="3712" y="951"/>
                    <a:pt x="3625" y="963"/>
                    <a:pt x="3537" y="988"/>
                  </a:cubicBezTo>
                  <a:cubicBezTo>
                    <a:pt x="3362" y="913"/>
                    <a:pt x="3175" y="851"/>
                    <a:pt x="2962" y="826"/>
                  </a:cubicBezTo>
                  <a:lnTo>
                    <a:pt x="2962" y="826"/>
                  </a:lnTo>
                  <a:cubicBezTo>
                    <a:pt x="3100" y="888"/>
                    <a:pt x="3237" y="963"/>
                    <a:pt x="3387" y="1038"/>
                  </a:cubicBezTo>
                  <a:cubicBezTo>
                    <a:pt x="3362" y="1051"/>
                    <a:pt x="3337" y="1063"/>
                    <a:pt x="3325" y="1063"/>
                  </a:cubicBezTo>
                  <a:cubicBezTo>
                    <a:pt x="3262" y="1088"/>
                    <a:pt x="3212" y="1113"/>
                    <a:pt x="3162" y="1138"/>
                  </a:cubicBezTo>
                  <a:cubicBezTo>
                    <a:pt x="2975" y="1038"/>
                    <a:pt x="2787" y="926"/>
                    <a:pt x="2600" y="826"/>
                  </a:cubicBezTo>
                  <a:lnTo>
                    <a:pt x="2600" y="826"/>
                  </a:lnTo>
                  <a:cubicBezTo>
                    <a:pt x="2737" y="963"/>
                    <a:pt x="2887" y="1101"/>
                    <a:pt x="3050" y="1213"/>
                  </a:cubicBezTo>
                  <a:cubicBezTo>
                    <a:pt x="3012" y="1238"/>
                    <a:pt x="2962" y="1263"/>
                    <a:pt x="2925" y="1301"/>
                  </a:cubicBezTo>
                  <a:cubicBezTo>
                    <a:pt x="2787" y="1201"/>
                    <a:pt x="2525" y="1038"/>
                    <a:pt x="2375" y="926"/>
                  </a:cubicBezTo>
                  <a:lnTo>
                    <a:pt x="2375" y="926"/>
                  </a:lnTo>
                  <a:cubicBezTo>
                    <a:pt x="2500" y="1088"/>
                    <a:pt x="2650" y="1226"/>
                    <a:pt x="2812" y="1363"/>
                  </a:cubicBezTo>
                  <a:cubicBezTo>
                    <a:pt x="2787" y="1388"/>
                    <a:pt x="2762" y="1401"/>
                    <a:pt x="2725" y="1413"/>
                  </a:cubicBezTo>
                  <a:cubicBezTo>
                    <a:pt x="2725" y="1413"/>
                    <a:pt x="2725" y="1426"/>
                    <a:pt x="2712" y="1426"/>
                  </a:cubicBezTo>
                  <a:cubicBezTo>
                    <a:pt x="2538" y="1288"/>
                    <a:pt x="2350" y="1151"/>
                    <a:pt x="2125" y="1001"/>
                  </a:cubicBezTo>
                  <a:lnTo>
                    <a:pt x="2125" y="1001"/>
                  </a:lnTo>
                  <a:cubicBezTo>
                    <a:pt x="2275" y="1163"/>
                    <a:pt x="2413" y="1338"/>
                    <a:pt x="2575" y="1500"/>
                  </a:cubicBezTo>
                  <a:cubicBezTo>
                    <a:pt x="2525" y="1525"/>
                    <a:pt x="2488" y="1550"/>
                    <a:pt x="2450" y="1563"/>
                  </a:cubicBezTo>
                  <a:cubicBezTo>
                    <a:pt x="2300" y="1463"/>
                    <a:pt x="2150" y="1351"/>
                    <a:pt x="2013" y="1226"/>
                  </a:cubicBezTo>
                  <a:lnTo>
                    <a:pt x="2013" y="1226"/>
                  </a:lnTo>
                  <a:cubicBezTo>
                    <a:pt x="2088" y="1363"/>
                    <a:pt x="2213" y="1500"/>
                    <a:pt x="2338" y="1625"/>
                  </a:cubicBezTo>
                  <a:cubicBezTo>
                    <a:pt x="2313" y="1650"/>
                    <a:pt x="2275" y="1663"/>
                    <a:pt x="2238" y="1688"/>
                  </a:cubicBezTo>
                  <a:cubicBezTo>
                    <a:pt x="2138" y="1600"/>
                    <a:pt x="2038" y="1513"/>
                    <a:pt x="1938" y="1413"/>
                  </a:cubicBezTo>
                  <a:lnTo>
                    <a:pt x="1938" y="1413"/>
                  </a:lnTo>
                  <a:cubicBezTo>
                    <a:pt x="1988" y="1538"/>
                    <a:pt x="2063" y="1638"/>
                    <a:pt x="2150" y="1738"/>
                  </a:cubicBezTo>
                  <a:cubicBezTo>
                    <a:pt x="2100" y="1775"/>
                    <a:pt x="2038" y="1813"/>
                    <a:pt x="1975" y="1850"/>
                  </a:cubicBezTo>
                  <a:cubicBezTo>
                    <a:pt x="1888" y="1788"/>
                    <a:pt x="1813" y="1725"/>
                    <a:pt x="1725" y="1663"/>
                  </a:cubicBezTo>
                  <a:lnTo>
                    <a:pt x="1725" y="1663"/>
                  </a:lnTo>
                  <a:cubicBezTo>
                    <a:pt x="1788" y="1738"/>
                    <a:pt x="1850" y="1813"/>
                    <a:pt x="1925" y="1888"/>
                  </a:cubicBezTo>
                  <a:cubicBezTo>
                    <a:pt x="1875" y="1925"/>
                    <a:pt x="1825" y="1963"/>
                    <a:pt x="1775" y="2000"/>
                  </a:cubicBezTo>
                  <a:cubicBezTo>
                    <a:pt x="1688" y="1950"/>
                    <a:pt x="1588" y="1900"/>
                    <a:pt x="1500" y="1863"/>
                  </a:cubicBezTo>
                  <a:lnTo>
                    <a:pt x="1500" y="1863"/>
                  </a:lnTo>
                  <a:cubicBezTo>
                    <a:pt x="1563" y="1925"/>
                    <a:pt x="1638" y="1988"/>
                    <a:pt x="1713" y="2050"/>
                  </a:cubicBezTo>
                  <a:cubicBezTo>
                    <a:pt x="1650" y="2100"/>
                    <a:pt x="1600" y="2163"/>
                    <a:pt x="1538" y="2213"/>
                  </a:cubicBezTo>
                  <a:cubicBezTo>
                    <a:pt x="1613" y="2175"/>
                    <a:pt x="1700" y="2125"/>
                    <a:pt x="1775" y="2088"/>
                  </a:cubicBezTo>
                  <a:cubicBezTo>
                    <a:pt x="1800" y="2113"/>
                    <a:pt x="1838" y="2138"/>
                    <a:pt x="1863" y="2150"/>
                  </a:cubicBezTo>
                  <a:cubicBezTo>
                    <a:pt x="1900" y="2138"/>
                    <a:pt x="1925" y="2113"/>
                    <a:pt x="1950" y="2100"/>
                  </a:cubicBezTo>
                  <a:cubicBezTo>
                    <a:pt x="1925" y="2088"/>
                    <a:pt x="1888" y="2063"/>
                    <a:pt x="1863" y="2050"/>
                  </a:cubicBezTo>
                  <a:cubicBezTo>
                    <a:pt x="1913" y="2025"/>
                    <a:pt x="1975" y="2000"/>
                    <a:pt x="2025" y="1975"/>
                  </a:cubicBezTo>
                  <a:cubicBezTo>
                    <a:pt x="2050" y="1988"/>
                    <a:pt x="2075" y="2013"/>
                    <a:pt x="2100" y="2025"/>
                  </a:cubicBezTo>
                  <a:cubicBezTo>
                    <a:pt x="2125" y="2025"/>
                    <a:pt x="2150" y="2013"/>
                    <a:pt x="2175" y="2000"/>
                  </a:cubicBezTo>
                  <a:cubicBezTo>
                    <a:pt x="2150" y="1988"/>
                    <a:pt x="2125" y="1963"/>
                    <a:pt x="2100" y="1938"/>
                  </a:cubicBezTo>
                  <a:cubicBezTo>
                    <a:pt x="2163" y="1913"/>
                    <a:pt x="2225" y="1888"/>
                    <a:pt x="2288" y="1863"/>
                  </a:cubicBezTo>
                  <a:cubicBezTo>
                    <a:pt x="2325" y="1888"/>
                    <a:pt x="2350" y="1913"/>
                    <a:pt x="2388" y="1938"/>
                  </a:cubicBezTo>
                  <a:cubicBezTo>
                    <a:pt x="2425" y="1913"/>
                    <a:pt x="2475" y="1900"/>
                    <a:pt x="2525" y="1888"/>
                  </a:cubicBezTo>
                  <a:cubicBezTo>
                    <a:pt x="2488" y="1863"/>
                    <a:pt x="2450" y="1838"/>
                    <a:pt x="2413" y="1813"/>
                  </a:cubicBezTo>
                  <a:cubicBezTo>
                    <a:pt x="2450" y="1800"/>
                    <a:pt x="2475" y="1788"/>
                    <a:pt x="2513" y="1775"/>
                  </a:cubicBezTo>
                  <a:cubicBezTo>
                    <a:pt x="2550" y="1800"/>
                    <a:pt x="2600" y="1838"/>
                    <a:pt x="2638" y="1863"/>
                  </a:cubicBezTo>
                  <a:cubicBezTo>
                    <a:pt x="2650" y="1863"/>
                    <a:pt x="2663" y="1863"/>
                    <a:pt x="2663" y="1850"/>
                  </a:cubicBezTo>
                  <a:cubicBezTo>
                    <a:pt x="2700" y="1825"/>
                    <a:pt x="2725" y="1813"/>
                    <a:pt x="2750" y="1788"/>
                  </a:cubicBezTo>
                  <a:cubicBezTo>
                    <a:pt x="2725" y="1763"/>
                    <a:pt x="2688" y="1738"/>
                    <a:pt x="2663" y="1713"/>
                  </a:cubicBezTo>
                  <a:cubicBezTo>
                    <a:pt x="2688" y="1700"/>
                    <a:pt x="2725" y="1688"/>
                    <a:pt x="2762" y="1675"/>
                  </a:cubicBezTo>
                  <a:cubicBezTo>
                    <a:pt x="2787" y="1688"/>
                    <a:pt x="2812" y="1713"/>
                    <a:pt x="2825" y="1725"/>
                  </a:cubicBezTo>
                  <a:cubicBezTo>
                    <a:pt x="2875" y="1688"/>
                    <a:pt x="2925" y="1650"/>
                    <a:pt x="2987" y="1625"/>
                  </a:cubicBezTo>
                  <a:cubicBezTo>
                    <a:pt x="2975" y="1613"/>
                    <a:pt x="2962" y="1600"/>
                    <a:pt x="2950" y="1588"/>
                  </a:cubicBezTo>
                  <a:cubicBezTo>
                    <a:pt x="2975" y="1575"/>
                    <a:pt x="3012" y="1563"/>
                    <a:pt x="3050" y="1538"/>
                  </a:cubicBezTo>
                  <a:cubicBezTo>
                    <a:pt x="3062" y="1550"/>
                    <a:pt x="3075" y="1550"/>
                    <a:pt x="3075" y="1563"/>
                  </a:cubicBezTo>
                  <a:cubicBezTo>
                    <a:pt x="3112" y="1538"/>
                    <a:pt x="3150" y="1513"/>
                    <a:pt x="3187" y="1500"/>
                  </a:cubicBezTo>
                  <a:cubicBezTo>
                    <a:pt x="3187" y="1488"/>
                    <a:pt x="3175" y="1488"/>
                    <a:pt x="3175" y="1488"/>
                  </a:cubicBezTo>
                  <a:cubicBezTo>
                    <a:pt x="3225" y="1451"/>
                    <a:pt x="3275" y="1426"/>
                    <a:pt x="3337" y="1401"/>
                  </a:cubicBezTo>
                  <a:cubicBezTo>
                    <a:pt x="3337" y="1401"/>
                    <a:pt x="3350" y="1413"/>
                    <a:pt x="3350" y="1413"/>
                  </a:cubicBezTo>
                  <a:cubicBezTo>
                    <a:pt x="3400" y="1388"/>
                    <a:pt x="3450" y="1363"/>
                    <a:pt x="3500" y="1338"/>
                  </a:cubicBezTo>
                  <a:cubicBezTo>
                    <a:pt x="3487" y="1338"/>
                    <a:pt x="3475" y="1326"/>
                    <a:pt x="3462" y="1326"/>
                  </a:cubicBezTo>
                  <a:cubicBezTo>
                    <a:pt x="3475" y="1313"/>
                    <a:pt x="3487" y="1301"/>
                    <a:pt x="3500" y="1301"/>
                  </a:cubicBezTo>
                  <a:cubicBezTo>
                    <a:pt x="3537" y="1276"/>
                    <a:pt x="3612" y="1251"/>
                    <a:pt x="3712" y="1226"/>
                  </a:cubicBezTo>
                  <a:cubicBezTo>
                    <a:pt x="3725" y="1238"/>
                    <a:pt x="3725" y="1238"/>
                    <a:pt x="3737" y="1238"/>
                  </a:cubicBezTo>
                  <a:cubicBezTo>
                    <a:pt x="3787" y="1226"/>
                    <a:pt x="3850" y="1201"/>
                    <a:pt x="3900" y="1188"/>
                  </a:cubicBezTo>
                  <a:cubicBezTo>
                    <a:pt x="3887" y="1188"/>
                    <a:pt x="3887" y="1176"/>
                    <a:pt x="3887" y="1176"/>
                  </a:cubicBezTo>
                  <a:cubicBezTo>
                    <a:pt x="3937" y="1163"/>
                    <a:pt x="3987" y="1151"/>
                    <a:pt x="4037" y="1138"/>
                  </a:cubicBezTo>
                  <a:cubicBezTo>
                    <a:pt x="4212" y="1076"/>
                    <a:pt x="4387" y="1026"/>
                    <a:pt x="4575" y="988"/>
                  </a:cubicBezTo>
                  <a:cubicBezTo>
                    <a:pt x="4612" y="976"/>
                    <a:pt x="4637" y="976"/>
                    <a:pt x="4674" y="963"/>
                  </a:cubicBezTo>
                  <a:cubicBezTo>
                    <a:pt x="4674" y="963"/>
                    <a:pt x="4687" y="963"/>
                    <a:pt x="4687" y="976"/>
                  </a:cubicBezTo>
                  <a:cubicBezTo>
                    <a:pt x="4749" y="963"/>
                    <a:pt x="4812" y="951"/>
                    <a:pt x="4874" y="951"/>
                  </a:cubicBezTo>
                  <a:lnTo>
                    <a:pt x="4887" y="951"/>
                  </a:lnTo>
                  <a:cubicBezTo>
                    <a:pt x="4874" y="938"/>
                    <a:pt x="4862" y="913"/>
                    <a:pt x="4849" y="901"/>
                  </a:cubicBezTo>
                  <a:cubicBezTo>
                    <a:pt x="4874" y="901"/>
                    <a:pt x="4899" y="888"/>
                    <a:pt x="4924" y="876"/>
                  </a:cubicBezTo>
                  <a:cubicBezTo>
                    <a:pt x="4937" y="901"/>
                    <a:pt x="4949" y="926"/>
                    <a:pt x="4962" y="938"/>
                  </a:cubicBezTo>
                  <a:cubicBezTo>
                    <a:pt x="5042" y="938"/>
                    <a:pt x="5138" y="922"/>
                    <a:pt x="5231" y="922"/>
                  </a:cubicBezTo>
                  <a:cubicBezTo>
                    <a:pt x="5254" y="922"/>
                    <a:pt x="5277" y="923"/>
                    <a:pt x="5299" y="926"/>
                  </a:cubicBezTo>
                  <a:cubicBezTo>
                    <a:pt x="5137" y="626"/>
                    <a:pt x="4937" y="351"/>
                    <a:pt x="4674" y="113"/>
                  </a:cubicBezTo>
                  <a:lnTo>
                    <a:pt x="4674" y="113"/>
                  </a:lnTo>
                  <a:cubicBezTo>
                    <a:pt x="4787" y="301"/>
                    <a:pt x="4899" y="501"/>
                    <a:pt x="5012" y="701"/>
                  </a:cubicBezTo>
                  <a:cubicBezTo>
                    <a:pt x="4799" y="401"/>
                    <a:pt x="4525" y="151"/>
                    <a:pt x="4175" y="1"/>
                  </a:cubicBezTo>
                  <a:close/>
                  <a:moveTo>
                    <a:pt x="1138" y="2125"/>
                  </a:moveTo>
                  <a:lnTo>
                    <a:pt x="1138" y="2125"/>
                  </a:lnTo>
                  <a:cubicBezTo>
                    <a:pt x="1275" y="2200"/>
                    <a:pt x="1413" y="2250"/>
                    <a:pt x="1550" y="2300"/>
                  </a:cubicBezTo>
                  <a:cubicBezTo>
                    <a:pt x="1525" y="2325"/>
                    <a:pt x="1500" y="2363"/>
                    <a:pt x="1488" y="2388"/>
                  </a:cubicBezTo>
                  <a:cubicBezTo>
                    <a:pt x="1363" y="2363"/>
                    <a:pt x="1238" y="2338"/>
                    <a:pt x="1113" y="2313"/>
                  </a:cubicBezTo>
                  <a:lnTo>
                    <a:pt x="1113" y="2313"/>
                  </a:lnTo>
                  <a:cubicBezTo>
                    <a:pt x="1213" y="2363"/>
                    <a:pt x="1325" y="2413"/>
                    <a:pt x="1438" y="2450"/>
                  </a:cubicBezTo>
                  <a:cubicBezTo>
                    <a:pt x="1413" y="2488"/>
                    <a:pt x="1375" y="2538"/>
                    <a:pt x="1363" y="2575"/>
                  </a:cubicBezTo>
                  <a:cubicBezTo>
                    <a:pt x="1225" y="2475"/>
                    <a:pt x="1075" y="2388"/>
                    <a:pt x="925" y="2338"/>
                  </a:cubicBezTo>
                  <a:lnTo>
                    <a:pt x="925" y="2338"/>
                  </a:lnTo>
                  <a:cubicBezTo>
                    <a:pt x="1050" y="2438"/>
                    <a:pt x="1188" y="2550"/>
                    <a:pt x="1325" y="2650"/>
                  </a:cubicBezTo>
                  <a:cubicBezTo>
                    <a:pt x="1275" y="2725"/>
                    <a:pt x="1250" y="2813"/>
                    <a:pt x="1213" y="2900"/>
                  </a:cubicBezTo>
                  <a:cubicBezTo>
                    <a:pt x="1050" y="2700"/>
                    <a:pt x="863" y="2525"/>
                    <a:pt x="663" y="2363"/>
                  </a:cubicBezTo>
                  <a:lnTo>
                    <a:pt x="663" y="2363"/>
                  </a:lnTo>
                  <a:cubicBezTo>
                    <a:pt x="813" y="2588"/>
                    <a:pt x="988" y="2825"/>
                    <a:pt x="1163" y="3050"/>
                  </a:cubicBezTo>
                  <a:cubicBezTo>
                    <a:pt x="1150" y="3100"/>
                    <a:pt x="1138" y="3163"/>
                    <a:pt x="1113" y="3213"/>
                  </a:cubicBezTo>
                  <a:cubicBezTo>
                    <a:pt x="950" y="2950"/>
                    <a:pt x="763" y="2700"/>
                    <a:pt x="513" y="2500"/>
                  </a:cubicBezTo>
                  <a:lnTo>
                    <a:pt x="513" y="2500"/>
                  </a:lnTo>
                  <a:cubicBezTo>
                    <a:pt x="701" y="2788"/>
                    <a:pt x="875" y="3100"/>
                    <a:pt x="1063" y="3412"/>
                  </a:cubicBezTo>
                  <a:cubicBezTo>
                    <a:pt x="1038" y="3475"/>
                    <a:pt x="1025" y="3550"/>
                    <a:pt x="1000" y="3625"/>
                  </a:cubicBezTo>
                  <a:cubicBezTo>
                    <a:pt x="863" y="3425"/>
                    <a:pt x="701" y="3225"/>
                    <a:pt x="526" y="3038"/>
                  </a:cubicBezTo>
                  <a:lnTo>
                    <a:pt x="526" y="3038"/>
                  </a:lnTo>
                  <a:cubicBezTo>
                    <a:pt x="638" y="3300"/>
                    <a:pt x="776" y="3562"/>
                    <a:pt x="938" y="3825"/>
                  </a:cubicBezTo>
                  <a:cubicBezTo>
                    <a:pt x="925" y="3875"/>
                    <a:pt x="913" y="3925"/>
                    <a:pt x="888" y="3962"/>
                  </a:cubicBezTo>
                  <a:cubicBezTo>
                    <a:pt x="738" y="3737"/>
                    <a:pt x="551" y="3537"/>
                    <a:pt x="313" y="3387"/>
                  </a:cubicBezTo>
                  <a:lnTo>
                    <a:pt x="313" y="3387"/>
                  </a:lnTo>
                  <a:cubicBezTo>
                    <a:pt x="488" y="3637"/>
                    <a:pt x="663" y="3887"/>
                    <a:pt x="838" y="4150"/>
                  </a:cubicBezTo>
                  <a:cubicBezTo>
                    <a:pt x="825" y="4175"/>
                    <a:pt x="813" y="4200"/>
                    <a:pt x="801" y="4225"/>
                  </a:cubicBezTo>
                  <a:cubicBezTo>
                    <a:pt x="613" y="3962"/>
                    <a:pt x="401" y="3725"/>
                    <a:pt x="138" y="3525"/>
                  </a:cubicBezTo>
                  <a:lnTo>
                    <a:pt x="138" y="3525"/>
                  </a:lnTo>
                  <a:cubicBezTo>
                    <a:pt x="338" y="3825"/>
                    <a:pt x="526" y="4137"/>
                    <a:pt x="726" y="4437"/>
                  </a:cubicBezTo>
                  <a:cubicBezTo>
                    <a:pt x="713" y="4475"/>
                    <a:pt x="701" y="4500"/>
                    <a:pt x="688" y="4537"/>
                  </a:cubicBezTo>
                  <a:cubicBezTo>
                    <a:pt x="501" y="4250"/>
                    <a:pt x="276" y="3987"/>
                    <a:pt x="1" y="3775"/>
                  </a:cubicBezTo>
                  <a:lnTo>
                    <a:pt x="1" y="3775"/>
                  </a:lnTo>
                  <a:cubicBezTo>
                    <a:pt x="213" y="4075"/>
                    <a:pt x="401" y="4400"/>
                    <a:pt x="601" y="4725"/>
                  </a:cubicBezTo>
                  <a:cubicBezTo>
                    <a:pt x="563" y="4812"/>
                    <a:pt x="526" y="4887"/>
                    <a:pt x="488" y="4975"/>
                  </a:cubicBezTo>
                  <a:cubicBezTo>
                    <a:pt x="538" y="4912"/>
                    <a:pt x="588" y="4850"/>
                    <a:pt x="638" y="4787"/>
                  </a:cubicBezTo>
                  <a:cubicBezTo>
                    <a:pt x="726" y="4550"/>
                    <a:pt x="875" y="4325"/>
                    <a:pt x="1025" y="4125"/>
                  </a:cubicBezTo>
                  <a:cubicBezTo>
                    <a:pt x="1025" y="4125"/>
                    <a:pt x="1025" y="4112"/>
                    <a:pt x="1038" y="4100"/>
                  </a:cubicBezTo>
                  <a:cubicBezTo>
                    <a:pt x="1038" y="4062"/>
                    <a:pt x="1050" y="4037"/>
                    <a:pt x="1063" y="4000"/>
                  </a:cubicBezTo>
                  <a:cubicBezTo>
                    <a:pt x="1075" y="3925"/>
                    <a:pt x="1100" y="3850"/>
                    <a:pt x="1125" y="3775"/>
                  </a:cubicBezTo>
                  <a:cubicBezTo>
                    <a:pt x="1150" y="3712"/>
                    <a:pt x="1188" y="3625"/>
                    <a:pt x="1225" y="3537"/>
                  </a:cubicBezTo>
                  <a:cubicBezTo>
                    <a:pt x="1238" y="3512"/>
                    <a:pt x="1250" y="3487"/>
                    <a:pt x="1263" y="3462"/>
                  </a:cubicBezTo>
                  <a:cubicBezTo>
                    <a:pt x="1263" y="3450"/>
                    <a:pt x="1250" y="3450"/>
                    <a:pt x="1250" y="3450"/>
                  </a:cubicBezTo>
                  <a:cubicBezTo>
                    <a:pt x="1263" y="3425"/>
                    <a:pt x="1263" y="3400"/>
                    <a:pt x="1263" y="3387"/>
                  </a:cubicBezTo>
                  <a:cubicBezTo>
                    <a:pt x="1275" y="3337"/>
                    <a:pt x="1275" y="3288"/>
                    <a:pt x="1288" y="3250"/>
                  </a:cubicBezTo>
                  <a:cubicBezTo>
                    <a:pt x="1275" y="3163"/>
                    <a:pt x="1263" y="3075"/>
                    <a:pt x="1313" y="2975"/>
                  </a:cubicBezTo>
                  <a:cubicBezTo>
                    <a:pt x="1338" y="2900"/>
                    <a:pt x="1363" y="2838"/>
                    <a:pt x="1388" y="2775"/>
                  </a:cubicBezTo>
                  <a:cubicBezTo>
                    <a:pt x="1400" y="2750"/>
                    <a:pt x="1400" y="2725"/>
                    <a:pt x="1400" y="2713"/>
                  </a:cubicBezTo>
                  <a:lnTo>
                    <a:pt x="1413" y="2713"/>
                  </a:lnTo>
                  <a:cubicBezTo>
                    <a:pt x="1425" y="2700"/>
                    <a:pt x="1438" y="2675"/>
                    <a:pt x="1450" y="2650"/>
                  </a:cubicBezTo>
                  <a:cubicBezTo>
                    <a:pt x="1438" y="2650"/>
                    <a:pt x="1438" y="2638"/>
                    <a:pt x="1425" y="2638"/>
                  </a:cubicBezTo>
                  <a:cubicBezTo>
                    <a:pt x="1450" y="2575"/>
                    <a:pt x="1475" y="2525"/>
                    <a:pt x="1488" y="2463"/>
                  </a:cubicBezTo>
                  <a:cubicBezTo>
                    <a:pt x="1513" y="2475"/>
                    <a:pt x="1525" y="2475"/>
                    <a:pt x="1550" y="2475"/>
                  </a:cubicBezTo>
                  <a:cubicBezTo>
                    <a:pt x="1563" y="2463"/>
                    <a:pt x="1575" y="2438"/>
                    <a:pt x="1600" y="2413"/>
                  </a:cubicBezTo>
                  <a:cubicBezTo>
                    <a:pt x="1575" y="2400"/>
                    <a:pt x="1550" y="2400"/>
                    <a:pt x="1525" y="2388"/>
                  </a:cubicBezTo>
                  <a:cubicBezTo>
                    <a:pt x="1538" y="2363"/>
                    <a:pt x="1550" y="2338"/>
                    <a:pt x="1575" y="2313"/>
                  </a:cubicBezTo>
                  <a:cubicBezTo>
                    <a:pt x="1600" y="2325"/>
                    <a:pt x="1625" y="2325"/>
                    <a:pt x="1650" y="2338"/>
                  </a:cubicBezTo>
                  <a:cubicBezTo>
                    <a:pt x="1675" y="2313"/>
                    <a:pt x="1700" y="2288"/>
                    <a:pt x="1725" y="2263"/>
                  </a:cubicBezTo>
                  <a:cubicBezTo>
                    <a:pt x="1663" y="2250"/>
                    <a:pt x="1600" y="2238"/>
                    <a:pt x="1538" y="2213"/>
                  </a:cubicBezTo>
                  <a:cubicBezTo>
                    <a:pt x="1400" y="2188"/>
                    <a:pt x="1275" y="2150"/>
                    <a:pt x="1138" y="21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8" name="Google Shape;2088;p6"/>
            <p:cNvSpPr/>
            <p:nvPr/>
          </p:nvSpPr>
          <p:spPr>
            <a:xfrm>
              <a:off x="6207800" y="2326375"/>
              <a:ext cx="72500" cy="78450"/>
            </a:xfrm>
            <a:custGeom>
              <a:avLst/>
              <a:gdLst/>
              <a:ahLst/>
              <a:cxnLst/>
              <a:rect l="l" t="t" r="r" b="b"/>
              <a:pathLst>
                <a:path w="2900" h="3138" extrusionOk="0">
                  <a:moveTo>
                    <a:pt x="0" y="1"/>
                  </a:moveTo>
                  <a:cubicBezTo>
                    <a:pt x="600" y="1488"/>
                    <a:pt x="1075" y="2550"/>
                    <a:pt x="2725" y="3075"/>
                  </a:cubicBezTo>
                  <a:cubicBezTo>
                    <a:pt x="2775" y="3087"/>
                    <a:pt x="2887" y="3137"/>
                    <a:pt x="2900" y="3137"/>
                  </a:cubicBezTo>
                  <a:cubicBezTo>
                    <a:pt x="2737" y="3012"/>
                    <a:pt x="2575" y="2900"/>
                    <a:pt x="2412" y="2787"/>
                  </a:cubicBezTo>
                  <a:cubicBezTo>
                    <a:pt x="1387" y="2125"/>
                    <a:pt x="825" y="10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9" name="Google Shape;2089;p6"/>
            <p:cNvSpPr/>
            <p:nvPr/>
          </p:nvSpPr>
          <p:spPr>
            <a:xfrm>
              <a:off x="6207175" y="2348875"/>
              <a:ext cx="64700" cy="62825"/>
            </a:xfrm>
            <a:custGeom>
              <a:avLst/>
              <a:gdLst/>
              <a:ahLst/>
              <a:cxnLst/>
              <a:rect l="l" t="t" r="r" b="b"/>
              <a:pathLst>
                <a:path w="2588" h="2513" extrusionOk="0">
                  <a:moveTo>
                    <a:pt x="0" y="0"/>
                  </a:moveTo>
                  <a:lnTo>
                    <a:pt x="0" y="0"/>
                  </a:lnTo>
                  <a:cubicBezTo>
                    <a:pt x="263" y="538"/>
                    <a:pt x="550" y="1100"/>
                    <a:pt x="988" y="1550"/>
                  </a:cubicBezTo>
                  <a:cubicBezTo>
                    <a:pt x="1375" y="1975"/>
                    <a:pt x="2187" y="2437"/>
                    <a:pt x="2587" y="2512"/>
                  </a:cubicBezTo>
                  <a:cubicBezTo>
                    <a:pt x="1587" y="1825"/>
                    <a:pt x="725" y="8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0" name="Google Shape;2090;p6"/>
            <p:cNvSpPr/>
            <p:nvPr/>
          </p:nvSpPr>
          <p:spPr>
            <a:xfrm>
              <a:off x="6211850" y="2372000"/>
              <a:ext cx="35650" cy="36575"/>
            </a:xfrm>
            <a:custGeom>
              <a:avLst/>
              <a:gdLst/>
              <a:ahLst/>
              <a:cxnLst/>
              <a:rect l="l" t="t" r="r" b="b"/>
              <a:pathLst>
                <a:path w="1426" h="1463" extrusionOk="0">
                  <a:moveTo>
                    <a:pt x="1" y="0"/>
                  </a:moveTo>
                  <a:lnTo>
                    <a:pt x="1" y="0"/>
                  </a:lnTo>
                  <a:cubicBezTo>
                    <a:pt x="238" y="650"/>
                    <a:pt x="888" y="1187"/>
                    <a:pt x="1425" y="1462"/>
                  </a:cubicBezTo>
                  <a:cubicBezTo>
                    <a:pt x="1125" y="1187"/>
                    <a:pt x="851" y="887"/>
                    <a:pt x="563" y="613"/>
                  </a:cubicBezTo>
                  <a:cubicBezTo>
                    <a:pt x="338" y="413"/>
                    <a:pt x="163" y="2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1" name="Google Shape;2091;p6"/>
            <p:cNvSpPr/>
            <p:nvPr/>
          </p:nvSpPr>
          <p:spPr>
            <a:xfrm>
              <a:off x="6211225" y="2382925"/>
              <a:ext cx="14725" cy="15325"/>
            </a:xfrm>
            <a:custGeom>
              <a:avLst/>
              <a:gdLst/>
              <a:ahLst/>
              <a:cxnLst/>
              <a:rect l="l" t="t" r="r" b="b"/>
              <a:pathLst>
                <a:path w="589" h="613" extrusionOk="0">
                  <a:moveTo>
                    <a:pt x="1" y="1"/>
                  </a:moveTo>
                  <a:lnTo>
                    <a:pt x="1" y="1"/>
                  </a:lnTo>
                  <a:cubicBezTo>
                    <a:pt x="126" y="263"/>
                    <a:pt x="363" y="463"/>
                    <a:pt x="588" y="613"/>
                  </a:cubicBezTo>
                  <a:cubicBezTo>
                    <a:pt x="413" y="400"/>
                    <a:pt x="201"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2" name="Google Shape;2092;p6"/>
            <p:cNvSpPr/>
            <p:nvPr/>
          </p:nvSpPr>
          <p:spPr>
            <a:xfrm>
              <a:off x="6149375" y="2362300"/>
              <a:ext cx="91875" cy="88125"/>
            </a:xfrm>
            <a:custGeom>
              <a:avLst/>
              <a:gdLst/>
              <a:ahLst/>
              <a:cxnLst/>
              <a:rect l="l" t="t" r="r" b="b"/>
              <a:pathLst>
                <a:path w="3675" h="3525" extrusionOk="0">
                  <a:moveTo>
                    <a:pt x="0" y="1"/>
                  </a:moveTo>
                  <a:lnTo>
                    <a:pt x="0" y="1"/>
                  </a:lnTo>
                  <a:cubicBezTo>
                    <a:pt x="775" y="1475"/>
                    <a:pt x="1900" y="2850"/>
                    <a:pt x="3512" y="3450"/>
                  </a:cubicBezTo>
                  <a:cubicBezTo>
                    <a:pt x="3562" y="3475"/>
                    <a:pt x="3649" y="3512"/>
                    <a:pt x="3674" y="3525"/>
                  </a:cubicBezTo>
                  <a:cubicBezTo>
                    <a:pt x="3525" y="3425"/>
                    <a:pt x="3375" y="3325"/>
                    <a:pt x="3225" y="3225"/>
                  </a:cubicBezTo>
                  <a:cubicBezTo>
                    <a:pt x="2112" y="2475"/>
                    <a:pt x="938" y="112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3" name="Google Shape;2093;p6"/>
            <p:cNvSpPr/>
            <p:nvPr/>
          </p:nvSpPr>
          <p:spPr>
            <a:xfrm>
              <a:off x="6184050" y="2392925"/>
              <a:ext cx="50950" cy="44075"/>
            </a:xfrm>
            <a:custGeom>
              <a:avLst/>
              <a:gdLst/>
              <a:ahLst/>
              <a:cxnLst/>
              <a:rect l="l" t="t" r="r" b="b"/>
              <a:pathLst>
                <a:path w="2038" h="1763" extrusionOk="0">
                  <a:moveTo>
                    <a:pt x="1" y="0"/>
                  </a:moveTo>
                  <a:lnTo>
                    <a:pt x="1" y="0"/>
                  </a:lnTo>
                  <a:cubicBezTo>
                    <a:pt x="450" y="750"/>
                    <a:pt x="1313" y="1513"/>
                    <a:pt x="2038" y="1762"/>
                  </a:cubicBezTo>
                  <a:cubicBezTo>
                    <a:pt x="1338" y="1250"/>
                    <a:pt x="638" y="6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4" name="Google Shape;2094;p6"/>
            <p:cNvSpPr/>
            <p:nvPr/>
          </p:nvSpPr>
          <p:spPr>
            <a:xfrm>
              <a:off x="6202175" y="2401050"/>
              <a:ext cx="22825" cy="19700"/>
            </a:xfrm>
            <a:custGeom>
              <a:avLst/>
              <a:gdLst/>
              <a:ahLst/>
              <a:cxnLst/>
              <a:rect l="l" t="t" r="r" b="b"/>
              <a:pathLst>
                <a:path w="913" h="788" extrusionOk="0">
                  <a:moveTo>
                    <a:pt x="0" y="0"/>
                  </a:moveTo>
                  <a:lnTo>
                    <a:pt x="0" y="0"/>
                  </a:lnTo>
                  <a:cubicBezTo>
                    <a:pt x="250" y="313"/>
                    <a:pt x="600" y="600"/>
                    <a:pt x="913" y="788"/>
                  </a:cubicBezTo>
                  <a:cubicBezTo>
                    <a:pt x="625" y="513"/>
                    <a:pt x="313"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5" name="Google Shape;2095;p6"/>
            <p:cNvSpPr/>
            <p:nvPr/>
          </p:nvSpPr>
          <p:spPr>
            <a:xfrm>
              <a:off x="6241225" y="2342325"/>
              <a:ext cx="85000" cy="33450"/>
            </a:xfrm>
            <a:custGeom>
              <a:avLst/>
              <a:gdLst/>
              <a:ahLst/>
              <a:cxnLst/>
              <a:rect l="l" t="t" r="r" b="b"/>
              <a:pathLst>
                <a:path w="3400" h="1338" extrusionOk="0">
                  <a:moveTo>
                    <a:pt x="0" y="0"/>
                  </a:moveTo>
                  <a:lnTo>
                    <a:pt x="0" y="0"/>
                  </a:lnTo>
                  <a:cubicBezTo>
                    <a:pt x="525" y="362"/>
                    <a:pt x="1063" y="737"/>
                    <a:pt x="1675" y="937"/>
                  </a:cubicBezTo>
                  <a:cubicBezTo>
                    <a:pt x="2212" y="1112"/>
                    <a:pt x="2900" y="1212"/>
                    <a:pt x="3400" y="1337"/>
                  </a:cubicBezTo>
                  <a:cubicBezTo>
                    <a:pt x="2900" y="1087"/>
                    <a:pt x="2350" y="950"/>
                    <a:pt x="1825" y="762"/>
                  </a:cubicBezTo>
                  <a:cubicBezTo>
                    <a:pt x="1325" y="575"/>
                    <a:pt x="575" y="2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6" name="Google Shape;2096;p6"/>
            <p:cNvSpPr/>
            <p:nvPr/>
          </p:nvSpPr>
          <p:spPr>
            <a:xfrm>
              <a:off x="6256225" y="2357625"/>
              <a:ext cx="61250" cy="21275"/>
            </a:xfrm>
            <a:custGeom>
              <a:avLst/>
              <a:gdLst/>
              <a:ahLst/>
              <a:cxnLst/>
              <a:rect l="l" t="t" r="r" b="b"/>
              <a:pathLst>
                <a:path w="2450" h="851" extrusionOk="0">
                  <a:moveTo>
                    <a:pt x="0" y="0"/>
                  </a:moveTo>
                  <a:cubicBezTo>
                    <a:pt x="700" y="463"/>
                    <a:pt x="1725" y="850"/>
                    <a:pt x="2450" y="850"/>
                  </a:cubicBezTo>
                  <a:cubicBezTo>
                    <a:pt x="1525" y="550"/>
                    <a:pt x="913" y="3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7" name="Google Shape;2097;p6"/>
            <p:cNvSpPr/>
            <p:nvPr/>
          </p:nvSpPr>
          <p:spPr>
            <a:xfrm>
              <a:off x="6269350" y="2369500"/>
              <a:ext cx="42200" cy="14400"/>
            </a:xfrm>
            <a:custGeom>
              <a:avLst/>
              <a:gdLst/>
              <a:ahLst/>
              <a:cxnLst/>
              <a:rect l="l" t="t" r="r" b="b"/>
              <a:pathLst>
                <a:path w="1688" h="576" extrusionOk="0">
                  <a:moveTo>
                    <a:pt x="0" y="0"/>
                  </a:moveTo>
                  <a:lnTo>
                    <a:pt x="0" y="0"/>
                  </a:lnTo>
                  <a:cubicBezTo>
                    <a:pt x="500" y="325"/>
                    <a:pt x="1100" y="488"/>
                    <a:pt x="1687" y="575"/>
                  </a:cubicBezTo>
                  <a:cubicBezTo>
                    <a:pt x="1137" y="338"/>
                    <a:pt x="563"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8" name="Google Shape;2098;p6"/>
            <p:cNvSpPr/>
            <p:nvPr/>
          </p:nvSpPr>
          <p:spPr>
            <a:xfrm>
              <a:off x="6281850" y="2378875"/>
              <a:ext cx="24700" cy="10950"/>
            </a:xfrm>
            <a:custGeom>
              <a:avLst/>
              <a:gdLst/>
              <a:ahLst/>
              <a:cxnLst/>
              <a:rect l="l" t="t" r="r" b="b"/>
              <a:pathLst>
                <a:path w="988" h="438" extrusionOk="0">
                  <a:moveTo>
                    <a:pt x="0" y="0"/>
                  </a:moveTo>
                  <a:lnTo>
                    <a:pt x="0" y="0"/>
                  </a:lnTo>
                  <a:cubicBezTo>
                    <a:pt x="287" y="225"/>
                    <a:pt x="675" y="350"/>
                    <a:pt x="987" y="438"/>
                  </a:cubicBezTo>
                  <a:cubicBezTo>
                    <a:pt x="675" y="263"/>
                    <a:pt x="337" y="1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9" name="Google Shape;2099;p6"/>
            <p:cNvSpPr/>
            <p:nvPr/>
          </p:nvSpPr>
          <p:spPr>
            <a:xfrm>
              <a:off x="6266850" y="2258825"/>
              <a:ext cx="10025" cy="23575"/>
            </a:xfrm>
            <a:custGeom>
              <a:avLst/>
              <a:gdLst/>
              <a:ahLst/>
              <a:cxnLst/>
              <a:rect l="l" t="t" r="r" b="b"/>
              <a:pathLst>
                <a:path w="401" h="943" extrusionOk="0">
                  <a:moveTo>
                    <a:pt x="125" y="0"/>
                  </a:moveTo>
                  <a:cubicBezTo>
                    <a:pt x="117" y="0"/>
                    <a:pt x="109" y="1"/>
                    <a:pt x="100" y="3"/>
                  </a:cubicBezTo>
                  <a:cubicBezTo>
                    <a:pt x="38" y="3"/>
                    <a:pt x="0" y="53"/>
                    <a:pt x="13" y="103"/>
                  </a:cubicBezTo>
                  <a:cubicBezTo>
                    <a:pt x="13" y="353"/>
                    <a:pt x="50" y="603"/>
                    <a:pt x="88" y="853"/>
                  </a:cubicBezTo>
                  <a:cubicBezTo>
                    <a:pt x="106" y="908"/>
                    <a:pt x="158" y="943"/>
                    <a:pt x="214" y="943"/>
                  </a:cubicBezTo>
                  <a:cubicBezTo>
                    <a:pt x="234" y="943"/>
                    <a:pt x="255" y="938"/>
                    <a:pt x="275" y="928"/>
                  </a:cubicBezTo>
                  <a:cubicBezTo>
                    <a:pt x="288" y="928"/>
                    <a:pt x="300" y="916"/>
                    <a:pt x="313" y="903"/>
                  </a:cubicBezTo>
                  <a:cubicBezTo>
                    <a:pt x="400" y="716"/>
                    <a:pt x="288" y="428"/>
                    <a:pt x="225" y="203"/>
                  </a:cubicBezTo>
                  <a:cubicBezTo>
                    <a:pt x="225" y="191"/>
                    <a:pt x="225" y="191"/>
                    <a:pt x="225" y="191"/>
                  </a:cubicBezTo>
                  <a:cubicBezTo>
                    <a:pt x="225" y="111"/>
                    <a:pt x="204"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0" name="Google Shape;2100;p6"/>
            <p:cNvSpPr/>
            <p:nvPr/>
          </p:nvSpPr>
          <p:spPr>
            <a:xfrm>
              <a:off x="6275600" y="2254100"/>
              <a:ext cx="27825" cy="20750"/>
            </a:xfrm>
            <a:custGeom>
              <a:avLst/>
              <a:gdLst/>
              <a:ahLst/>
              <a:cxnLst/>
              <a:rect l="l" t="t" r="r" b="b"/>
              <a:pathLst>
                <a:path w="1113" h="830" extrusionOk="0">
                  <a:moveTo>
                    <a:pt x="78" y="1"/>
                  </a:moveTo>
                  <a:cubicBezTo>
                    <a:pt x="52" y="1"/>
                    <a:pt x="26" y="2"/>
                    <a:pt x="0" y="5"/>
                  </a:cubicBezTo>
                  <a:cubicBezTo>
                    <a:pt x="425" y="130"/>
                    <a:pt x="625" y="555"/>
                    <a:pt x="950" y="830"/>
                  </a:cubicBezTo>
                  <a:cubicBezTo>
                    <a:pt x="975" y="755"/>
                    <a:pt x="1000" y="680"/>
                    <a:pt x="1037" y="605"/>
                  </a:cubicBezTo>
                  <a:cubicBezTo>
                    <a:pt x="1062" y="567"/>
                    <a:pt x="1087" y="530"/>
                    <a:pt x="1112" y="492"/>
                  </a:cubicBezTo>
                  <a:cubicBezTo>
                    <a:pt x="1050" y="455"/>
                    <a:pt x="987" y="417"/>
                    <a:pt x="937" y="367"/>
                  </a:cubicBezTo>
                  <a:cubicBezTo>
                    <a:pt x="683" y="205"/>
                    <a:pt x="397"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1" name="Google Shape;2101;p6"/>
            <p:cNvSpPr/>
            <p:nvPr/>
          </p:nvSpPr>
          <p:spPr>
            <a:xfrm>
              <a:off x="6279350" y="2249200"/>
              <a:ext cx="25325" cy="16600"/>
            </a:xfrm>
            <a:custGeom>
              <a:avLst/>
              <a:gdLst/>
              <a:ahLst/>
              <a:cxnLst/>
              <a:rect l="l" t="t" r="r" b="b"/>
              <a:pathLst>
                <a:path w="1013" h="664" extrusionOk="0">
                  <a:moveTo>
                    <a:pt x="160" y="1"/>
                  </a:moveTo>
                  <a:cubicBezTo>
                    <a:pt x="106" y="1"/>
                    <a:pt x="52" y="5"/>
                    <a:pt x="0" y="14"/>
                  </a:cubicBezTo>
                  <a:cubicBezTo>
                    <a:pt x="175" y="38"/>
                    <a:pt x="412" y="201"/>
                    <a:pt x="475" y="251"/>
                  </a:cubicBezTo>
                  <a:cubicBezTo>
                    <a:pt x="650" y="376"/>
                    <a:pt x="800" y="538"/>
                    <a:pt x="975" y="663"/>
                  </a:cubicBezTo>
                  <a:cubicBezTo>
                    <a:pt x="987" y="638"/>
                    <a:pt x="1000" y="626"/>
                    <a:pt x="1012" y="613"/>
                  </a:cubicBezTo>
                  <a:cubicBezTo>
                    <a:pt x="987" y="551"/>
                    <a:pt x="950" y="501"/>
                    <a:pt x="937" y="438"/>
                  </a:cubicBezTo>
                  <a:cubicBezTo>
                    <a:pt x="912" y="376"/>
                    <a:pt x="900" y="301"/>
                    <a:pt x="900" y="238"/>
                  </a:cubicBezTo>
                  <a:cubicBezTo>
                    <a:pt x="683" y="94"/>
                    <a:pt x="415"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2" name="Google Shape;2102;p6"/>
            <p:cNvSpPr/>
            <p:nvPr/>
          </p:nvSpPr>
          <p:spPr>
            <a:xfrm>
              <a:off x="6280275" y="2236375"/>
              <a:ext cx="23150" cy="16600"/>
            </a:xfrm>
            <a:custGeom>
              <a:avLst/>
              <a:gdLst/>
              <a:ahLst/>
              <a:cxnLst/>
              <a:rect l="l" t="t" r="r" b="b"/>
              <a:pathLst>
                <a:path w="926" h="664" extrusionOk="0">
                  <a:moveTo>
                    <a:pt x="311" y="1"/>
                  </a:moveTo>
                  <a:cubicBezTo>
                    <a:pt x="195" y="1"/>
                    <a:pt x="85" y="34"/>
                    <a:pt x="1" y="114"/>
                  </a:cubicBezTo>
                  <a:cubicBezTo>
                    <a:pt x="37" y="95"/>
                    <a:pt x="79" y="87"/>
                    <a:pt x="123" y="87"/>
                  </a:cubicBezTo>
                  <a:cubicBezTo>
                    <a:pt x="305" y="87"/>
                    <a:pt x="525" y="224"/>
                    <a:pt x="575" y="264"/>
                  </a:cubicBezTo>
                  <a:cubicBezTo>
                    <a:pt x="481" y="230"/>
                    <a:pt x="379" y="207"/>
                    <a:pt x="278" y="207"/>
                  </a:cubicBezTo>
                  <a:cubicBezTo>
                    <a:pt x="192" y="207"/>
                    <a:pt x="106" y="224"/>
                    <a:pt x="26" y="264"/>
                  </a:cubicBezTo>
                  <a:cubicBezTo>
                    <a:pt x="325" y="264"/>
                    <a:pt x="550" y="502"/>
                    <a:pt x="800" y="639"/>
                  </a:cubicBezTo>
                  <a:cubicBezTo>
                    <a:pt x="813" y="651"/>
                    <a:pt x="838" y="664"/>
                    <a:pt x="863" y="664"/>
                  </a:cubicBezTo>
                  <a:cubicBezTo>
                    <a:pt x="863" y="576"/>
                    <a:pt x="875" y="489"/>
                    <a:pt x="900" y="414"/>
                  </a:cubicBezTo>
                  <a:cubicBezTo>
                    <a:pt x="888" y="402"/>
                    <a:pt x="875" y="402"/>
                    <a:pt x="863" y="402"/>
                  </a:cubicBezTo>
                  <a:cubicBezTo>
                    <a:pt x="900" y="377"/>
                    <a:pt x="925" y="327"/>
                    <a:pt x="913" y="277"/>
                  </a:cubicBezTo>
                  <a:cubicBezTo>
                    <a:pt x="789" y="128"/>
                    <a:pt x="539"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3" name="Google Shape;2103;p6"/>
            <p:cNvSpPr/>
            <p:nvPr/>
          </p:nvSpPr>
          <p:spPr>
            <a:xfrm>
              <a:off x="6279650" y="2260775"/>
              <a:ext cx="25950" cy="52200"/>
            </a:xfrm>
            <a:custGeom>
              <a:avLst/>
              <a:gdLst/>
              <a:ahLst/>
              <a:cxnLst/>
              <a:rect l="l" t="t" r="r" b="b"/>
              <a:pathLst>
                <a:path w="1038" h="2088" extrusionOk="0">
                  <a:moveTo>
                    <a:pt x="1" y="0"/>
                  </a:moveTo>
                  <a:lnTo>
                    <a:pt x="1" y="0"/>
                  </a:lnTo>
                  <a:cubicBezTo>
                    <a:pt x="213" y="275"/>
                    <a:pt x="375" y="613"/>
                    <a:pt x="625" y="863"/>
                  </a:cubicBezTo>
                  <a:cubicBezTo>
                    <a:pt x="438" y="713"/>
                    <a:pt x="213" y="538"/>
                    <a:pt x="88" y="325"/>
                  </a:cubicBezTo>
                  <a:lnTo>
                    <a:pt x="88" y="325"/>
                  </a:lnTo>
                  <a:cubicBezTo>
                    <a:pt x="151" y="613"/>
                    <a:pt x="313" y="888"/>
                    <a:pt x="525" y="1100"/>
                  </a:cubicBezTo>
                  <a:cubicBezTo>
                    <a:pt x="363" y="1000"/>
                    <a:pt x="213" y="900"/>
                    <a:pt x="101" y="750"/>
                  </a:cubicBezTo>
                  <a:lnTo>
                    <a:pt x="101" y="750"/>
                  </a:lnTo>
                  <a:cubicBezTo>
                    <a:pt x="151" y="1038"/>
                    <a:pt x="475" y="1325"/>
                    <a:pt x="600" y="1475"/>
                  </a:cubicBezTo>
                  <a:cubicBezTo>
                    <a:pt x="613" y="1500"/>
                    <a:pt x="625" y="1512"/>
                    <a:pt x="638" y="1537"/>
                  </a:cubicBezTo>
                  <a:cubicBezTo>
                    <a:pt x="500" y="1413"/>
                    <a:pt x="350" y="1313"/>
                    <a:pt x="188" y="1225"/>
                  </a:cubicBezTo>
                  <a:lnTo>
                    <a:pt x="188" y="1225"/>
                  </a:lnTo>
                  <a:cubicBezTo>
                    <a:pt x="363" y="1413"/>
                    <a:pt x="513" y="1650"/>
                    <a:pt x="588" y="1825"/>
                  </a:cubicBezTo>
                  <a:cubicBezTo>
                    <a:pt x="613" y="1912"/>
                    <a:pt x="650" y="2000"/>
                    <a:pt x="688" y="2087"/>
                  </a:cubicBezTo>
                  <a:cubicBezTo>
                    <a:pt x="700" y="2087"/>
                    <a:pt x="700" y="2075"/>
                    <a:pt x="700" y="2075"/>
                  </a:cubicBezTo>
                  <a:cubicBezTo>
                    <a:pt x="713" y="2075"/>
                    <a:pt x="725" y="2062"/>
                    <a:pt x="738" y="2050"/>
                  </a:cubicBezTo>
                  <a:cubicBezTo>
                    <a:pt x="763" y="2037"/>
                    <a:pt x="788" y="2025"/>
                    <a:pt x="813" y="2025"/>
                  </a:cubicBezTo>
                  <a:cubicBezTo>
                    <a:pt x="838" y="2012"/>
                    <a:pt x="875" y="2012"/>
                    <a:pt x="900" y="2012"/>
                  </a:cubicBezTo>
                  <a:lnTo>
                    <a:pt x="963" y="2012"/>
                  </a:lnTo>
                  <a:cubicBezTo>
                    <a:pt x="963" y="2000"/>
                    <a:pt x="963" y="2000"/>
                    <a:pt x="963" y="1987"/>
                  </a:cubicBezTo>
                  <a:cubicBezTo>
                    <a:pt x="963" y="1975"/>
                    <a:pt x="950" y="1950"/>
                    <a:pt x="938" y="1937"/>
                  </a:cubicBezTo>
                  <a:cubicBezTo>
                    <a:pt x="938" y="1925"/>
                    <a:pt x="926" y="1913"/>
                    <a:pt x="925" y="1912"/>
                  </a:cubicBezTo>
                  <a:lnTo>
                    <a:pt x="925" y="1912"/>
                  </a:lnTo>
                  <a:cubicBezTo>
                    <a:pt x="938" y="1925"/>
                    <a:pt x="950" y="1937"/>
                    <a:pt x="963" y="1962"/>
                  </a:cubicBezTo>
                  <a:cubicBezTo>
                    <a:pt x="975" y="1862"/>
                    <a:pt x="975" y="1775"/>
                    <a:pt x="1000" y="1687"/>
                  </a:cubicBezTo>
                  <a:cubicBezTo>
                    <a:pt x="1013" y="1650"/>
                    <a:pt x="1013" y="1600"/>
                    <a:pt x="1025" y="1562"/>
                  </a:cubicBezTo>
                  <a:cubicBezTo>
                    <a:pt x="1025" y="1550"/>
                    <a:pt x="1038" y="1537"/>
                    <a:pt x="1038" y="1525"/>
                  </a:cubicBezTo>
                  <a:cubicBezTo>
                    <a:pt x="1013" y="1500"/>
                    <a:pt x="1000" y="1475"/>
                    <a:pt x="975" y="1450"/>
                  </a:cubicBezTo>
                  <a:lnTo>
                    <a:pt x="975" y="1450"/>
                  </a:lnTo>
                  <a:cubicBezTo>
                    <a:pt x="988" y="1450"/>
                    <a:pt x="1000" y="1462"/>
                    <a:pt x="1013" y="1462"/>
                  </a:cubicBezTo>
                  <a:cubicBezTo>
                    <a:pt x="1013" y="1475"/>
                    <a:pt x="1025" y="1475"/>
                    <a:pt x="1038" y="1475"/>
                  </a:cubicBezTo>
                  <a:cubicBezTo>
                    <a:pt x="975" y="1437"/>
                    <a:pt x="913" y="1375"/>
                    <a:pt x="863" y="1313"/>
                  </a:cubicBezTo>
                  <a:cubicBezTo>
                    <a:pt x="763" y="1150"/>
                    <a:pt x="738" y="950"/>
                    <a:pt x="763" y="763"/>
                  </a:cubicBezTo>
                  <a:cubicBezTo>
                    <a:pt x="763" y="763"/>
                    <a:pt x="763" y="750"/>
                    <a:pt x="763" y="750"/>
                  </a:cubicBezTo>
                  <a:cubicBezTo>
                    <a:pt x="763" y="725"/>
                    <a:pt x="763" y="688"/>
                    <a:pt x="775" y="663"/>
                  </a:cubicBezTo>
                  <a:cubicBezTo>
                    <a:pt x="775" y="638"/>
                    <a:pt x="775" y="613"/>
                    <a:pt x="788" y="588"/>
                  </a:cubicBezTo>
                  <a:cubicBezTo>
                    <a:pt x="538" y="400"/>
                    <a:pt x="301" y="2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4" name="Google Shape;2104;p6"/>
            <p:cNvSpPr/>
            <p:nvPr/>
          </p:nvSpPr>
          <p:spPr>
            <a:xfrm>
              <a:off x="6280275" y="2228650"/>
              <a:ext cx="17825" cy="8100"/>
            </a:xfrm>
            <a:custGeom>
              <a:avLst/>
              <a:gdLst/>
              <a:ahLst/>
              <a:cxnLst/>
              <a:rect l="l" t="t" r="r" b="b"/>
              <a:pathLst>
                <a:path w="713" h="324" extrusionOk="0">
                  <a:moveTo>
                    <a:pt x="430" y="0"/>
                  </a:moveTo>
                  <a:cubicBezTo>
                    <a:pt x="346" y="0"/>
                    <a:pt x="264" y="31"/>
                    <a:pt x="188" y="73"/>
                  </a:cubicBezTo>
                  <a:cubicBezTo>
                    <a:pt x="113" y="111"/>
                    <a:pt x="13" y="161"/>
                    <a:pt x="1" y="248"/>
                  </a:cubicBezTo>
                  <a:cubicBezTo>
                    <a:pt x="23" y="215"/>
                    <a:pt x="55" y="201"/>
                    <a:pt x="96" y="190"/>
                  </a:cubicBezTo>
                  <a:lnTo>
                    <a:pt x="96" y="190"/>
                  </a:lnTo>
                  <a:cubicBezTo>
                    <a:pt x="86" y="195"/>
                    <a:pt x="76" y="203"/>
                    <a:pt x="76" y="211"/>
                  </a:cubicBezTo>
                  <a:cubicBezTo>
                    <a:pt x="99" y="195"/>
                    <a:pt x="130" y="189"/>
                    <a:pt x="164" y="189"/>
                  </a:cubicBezTo>
                  <a:cubicBezTo>
                    <a:pt x="239" y="189"/>
                    <a:pt x="325" y="218"/>
                    <a:pt x="350" y="236"/>
                  </a:cubicBezTo>
                  <a:cubicBezTo>
                    <a:pt x="425" y="248"/>
                    <a:pt x="500" y="323"/>
                    <a:pt x="575" y="323"/>
                  </a:cubicBezTo>
                  <a:cubicBezTo>
                    <a:pt x="613" y="311"/>
                    <a:pt x="638" y="261"/>
                    <a:pt x="613" y="236"/>
                  </a:cubicBezTo>
                  <a:cubicBezTo>
                    <a:pt x="600" y="223"/>
                    <a:pt x="588" y="223"/>
                    <a:pt x="588" y="211"/>
                  </a:cubicBezTo>
                  <a:cubicBezTo>
                    <a:pt x="600" y="211"/>
                    <a:pt x="625" y="211"/>
                    <a:pt x="638" y="198"/>
                  </a:cubicBezTo>
                  <a:cubicBezTo>
                    <a:pt x="713" y="123"/>
                    <a:pt x="613" y="48"/>
                    <a:pt x="550" y="23"/>
                  </a:cubicBezTo>
                  <a:cubicBezTo>
                    <a:pt x="510" y="7"/>
                    <a:pt x="470"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5" name="Google Shape;2105;p6"/>
            <p:cNvSpPr/>
            <p:nvPr/>
          </p:nvSpPr>
          <p:spPr>
            <a:xfrm>
              <a:off x="6269975" y="2194775"/>
              <a:ext cx="23750" cy="22900"/>
            </a:xfrm>
            <a:custGeom>
              <a:avLst/>
              <a:gdLst/>
              <a:ahLst/>
              <a:cxnLst/>
              <a:rect l="l" t="t" r="r" b="b"/>
              <a:pathLst>
                <a:path w="950" h="916" extrusionOk="0">
                  <a:moveTo>
                    <a:pt x="328" y="0"/>
                  </a:moveTo>
                  <a:cubicBezTo>
                    <a:pt x="212" y="0"/>
                    <a:pt x="99" y="30"/>
                    <a:pt x="0" y="116"/>
                  </a:cubicBezTo>
                  <a:cubicBezTo>
                    <a:pt x="44" y="104"/>
                    <a:pt x="87" y="98"/>
                    <a:pt x="129" y="98"/>
                  </a:cubicBezTo>
                  <a:cubicBezTo>
                    <a:pt x="341" y="98"/>
                    <a:pt x="535" y="239"/>
                    <a:pt x="712" y="353"/>
                  </a:cubicBezTo>
                  <a:cubicBezTo>
                    <a:pt x="525" y="291"/>
                    <a:pt x="338" y="229"/>
                    <a:pt x="138" y="216"/>
                  </a:cubicBezTo>
                  <a:lnTo>
                    <a:pt x="138" y="216"/>
                  </a:lnTo>
                  <a:cubicBezTo>
                    <a:pt x="313" y="279"/>
                    <a:pt x="563" y="453"/>
                    <a:pt x="625" y="503"/>
                  </a:cubicBezTo>
                  <a:cubicBezTo>
                    <a:pt x="688" y="541"/>
                    <a:pt x="762" y="603"/>
                    <a:pt x="850" y="653"/>
                  </a:cubicBezTo>
                  <a:cubicBezTo>
                    <a:pt x="638" y="553"/>
                    <a:pt x="388" y="453"/>
                    <a:pt x="325" y="428"/>
                  </a:cubicBezTo>
                  <a:lnTo>
                    <a:pt x="325" y="428"/>
                  </a:lnTo>
                  <a:cubicBezTo>
                    <a:pt x="538" y="578"/>
                    <a:pt x="712" y="778"/>
                    <a:pt x="925" y="916"/>
                  </a:cubicBezTo>
                  <a:cubicBezTo>
                    <a:pt x="900" y="803"/>
                    <a:pt x="912" y="666"/>
                    <a:pt x="925" y="553"/>
                  </a:cubicBezTo>
                  <a:cubicBezTo>
                    <a:pt x="937" y="528"/>
                    <a:pt x="937" y="491"/>
                    <a:pt x="937" y="466"/>
                  </a:cubicBezTo>
                  <a:cubicBezTo>
                    <a:pt x="950" y="416"/>
                    <a:pt x="950" y="453"/>
                    <a:pt x="950" y="416"/>
                  </a:cubicBezTo>
                  <a:cubicBezTo>
                    <a:pt x="950" y="403"/>
                    <a:pt x="950" y="378"/>
                    <a:pt x="950" y="366"/>
                  </a:cubicBezTo>
                  <a:cubicBezTo>
                    <a:pt x="940" y="356"/>
                    <a:pt x="938" y="333"/>
                    <a:pt x="938" y="333"/>
                  </a:cubicBezTo>
                  <a:cubicBezTo>
                    <a:pt x="937" y="333"/>
                    <a:pt x="937" y="335"/>
                    <a:pt x="937" y="341"/>
                  </a:cubicBezTo>
                  <a:cubicBezTo>
                    <a:pt x="925" y="291"/>
                    <a:pt x="937" y="316"/>
                    <a:pt x="912" y="304"/>
                  </a:cubicBezTo>
                  <a:lnTo>
                    <a:pt x="912" y="304"/>
                  </a:lnTo>
                  <a:cubicBezTo>
                    <a:pt x="921" y="312"/>
                    <a:pt x="924" y="315"/>
                    <a:pt x="923" y="315"/>
                  </a:cubicBezTo>
                  <a:cubicBezTo>
                    <a:pt x="919" y="315"/>
                    <a:pt x="875" y="279"/>
                    <a:pt x="875" y="279"/>
                  </a:cubicBezTo>
                  <a:cubicBezTo>
                    <a:pt x="800" y="229"/>
                    <a:pt x="737" y="191"/>
                    <a:pt x="688" y="116"/>
                  </a:cubicBezTo>
                  <a:cubicBezTo>
                    <a:pt x="675" y="104"/>
                    <a:pt x="650" y="79"/>
                    <a:pt x="638" y="54"/>
                  </a:cubicBezTo>
                  <a:cubicBezTo>
                    <a:pt x="537" y="24"/>
                    <a:pt x="432" y="0"/>
                    <a:pt x="3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6" name="Google Shape;2106;p6"/>
            <p:cNvSpPr/>
            <p:nvPr/>
          </p:nvSpPr>
          <p:spPr>
            <a:xfrm>
              <a:off x="6281850" y="2212650"/>
              <a:ext cx="21575" cy="15725"/>
            </a:xfrm>
            <a:custGeom>
              <a:avLst/>
              <a:gdLst/>
              <a:ahLst/>
              <a:cxnLst/>
              <a:rect l="l" t="t" r="r" b="b"/>
              <a:pathLst>
                <a:path w="863" h="629" extrusionOk="0">
                  <a:moveTo>
                    <a:pt x="0" y="1"/>
                  </a:moveTo>
                  <a:lnTo>
                    <a:pt x="0" y="1"/>
                  </a:lnTo>
                  <a:cubicBezTo>
                    <a:pt x="113" y="151"/>
                    <a:pt x="262" y="288"/>
                    <a:pt x="437" y="376"/>
                  </a:cubicBezTo>
                  <a:cubicBezTo>
                    <a:pt x="300" y="326"/>
                    <a:pt x="188" y="276"/>
                    <a:pt x="63" y="201"/>
                  </a:cubicBezTo>
                  <a:lnTo>
                    <a:pt x="63" y="201"/>
                  </a:lnTo>
                  <a:cubicBezTo>
                    <a:pt x="213" y="413"/>
                    <a:pt x="462" y="563"/>
                    <a:pt x="712" y="613"/>
                  </a:cubicBezTo>
                  <a:cubicBezTo>
                    <a:pt x="734" y="624"/>
                    <a:pt x="754" y="629"/>
                    <a:pt x="772" y="629"/>
                  </a:cubicBezTo>
                  <a:cubicBezTo>
                    <a:pt x="814" y="629"/>
                    <a:pt x="845" y="602"/>
                    <a:pt x="862" y="576"/>
                  </a:cubicBezTo>
                  <a:lnTo>
                    <a:pt x="825" y="576"/>
                  </a:lnTo>
                  <a:cubicBezTo>
                    <a:pt x="662" y="513"/>
                    <a:pt x="525" y="426"/>
                    <a:pt x="462" y="263"/>
                  </a:cubicBezTo>
                  <a:cubicBezTo>
                    <a:pt x="462" y="251"/>
                    <a:pt x="462" y="238"/>
                    <a:pt x="462" y="226"/>
                  </a:cubicBezTo>
                  <a:cubicBezTo>
                    <a:pt x="325" y="176"/>
                    <a:pt x="150" y="1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7" name="Google Shape;2107;p6"/>
            <p:cNvSpPr/>
            <p:nvPr/>
          </p:nvSpPr>
          <p:spPr>
            <a:xfrm>
              <a:off x="6304950" y="2351050"/>
              <a:ext cx="45650" cy="29100"/>
            </a:xfrm>
            <a:custGeom>
              <a:avLst/>
              <a:gdLst/>
              <a:ahLst/>
              <a:cxnLst/>
              <a:rect l="l" t="t" r="r" b="b"/>
              <a:pathLst>
                <a:path w="1826" h="1164" extrusionOk="0">
                  <a:moveTo>
                    <a:pt x="776" y="1"/>
                  </a:moveTo>
                  <a:lnTo>
                    <a:pt x="776" y="1"/>
                  </a:lnTo>
                  <a:cubicBezTo>
                    <a:pt x="976" y="126"/>
                    <a:pt x="1176" y="263"/>
                    <a:pt x="1375" y="401"/>
                  </a:cubicBezTo>
                  <a:cubicBezTo>
                    <a:pt x="1026" y="263"/>
                    <a:pt x="638" y="188"/>
                    <a:pt x="276" y="101"/>
                  </a:cubicBezTo>
                  <a:lnTo>
                    <a:pt x="276" y="101"/>
                  </a:lnTo>
                  <a:cubicBezTo>
                    <a:pt x="576" y="251"/>
                    <a:pt x="863" y="438"/>
                    <a:pt x="1151" y="613"/>
                  </a:cubicBezTo>
                  <a:cubicBezTo>
                    <a:pt x="776" y="476"/>
                    <a:pt x="376" y="388"/>
                    <a:pt x="1" y="288"/>
                  </a:cubicBezTo>
                  <a:lnTo>
                    <a:pt x="1" y="288"/>
                  </a:lnTo>
                  <a:cubicBezTo>
                    <a:pt x="501" y="551"/>
                    <a:pt x="963" y="901"/>
                    <a:pt x="1463" y="1163"/>
                  </a:cubicBezTo>
                  <a:cubicBezTo>
                    <a:pt x="1425" y="1088"/>
                    <a:pt x="1425" y="1013"/>
                    <a:pt x="1463" y="938"/>
                  </a:cubicBezTo>
                  <a:cubicBezTo>
                    <a:pt x="1500" y="876"/>
                    <a:pt x="1550" y="838"/>
                    <a:pt x="1625" y="826"/>
                  </a:cubicBezTo>
                  <a:cubicBezTo>
                    <a:pt x="1625" y="788"/>
                    <a:pt x="1625" y="763"/>
                    <a:pt x="1625" y="738"/>
                  </a:cubicBezTo>
                  <a:cubicBezTo>
                    <a:pt x="1644" y="682"/>
                    <a:pt x="1670" y="646"/>
                    <a:pt x="1703" y="611"/>
                  </a:cubicBezTo>
                  <a:lnTo>
                    <a:pt x="1703" y="611"/>
                  </a:lnTo>
                  <a:lnTo>
                    <a:pt x="1750" y="576"/>
                  </a:lnTo>
                  <a:lnTo>
                    <a:pt x="1738" y="576"/>
                  </a:lnTo>
                  <a:cubicBezTo>
                    <a:pt x="1763" y="563"/>
                    <a:pt x="1788" y="551"/>
                    <a:pt x="1813" y="538"/>
                  </a:cubicBezTo>
                  <a:cubicBezTo>
                    <a:pt x="1813" y="538"/>
                    <a:pt x="1813" y="526"/>
                    <a:pt x="1813" y="526"/>
                  </a:cubicBezTo>
                  <a:cubicBezTo>
                    <a:pt x="1813" y="463"/>
                    <a:pt x="1813" y="388"/>
                    <a:pt x="1825" y="313"/>
                  </a:cubicBezTo>
                  <a:cubicBezTo>
                    <a:pt x="1488" y="163"/>
                    <a:pt x="1113" y="76"/>
                    <a:pt x="7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8" name="Google Shape;2108;p6"/>
            <p:cNvSpPr/>
            <p:nvPr/>
          </p:nvSpPr>
          <p:spPr>
            <a:xfrm>
              <a:off x="6331825" y="2346375"/>
              <a:ext cx="19075" cy="11900"/>
            </a:xfrm>
            <a:custGeom>
              <a:avLst/>
              <a:gdLst/>
              <a:ahLst/>
              <a:cxnLst/>
              <a:rect l="l" t="t" r="r" b="b"/>
              <a:pathLst>
                <a:path w="763" h="476" extrusionOk="0">
                  <a:moveTo>
                    <a:pt x="1" y="0"/>
                  </a:moveTo>
                  <a:lnTo>
                    <a:pt x="1" y="0"/>
                  </a:lnTo>
                  <a:cubicBezTo>
                    <a:pt x="138" y="50"/>
                    <a:pt x="325" y="188"/>
                    <a:pt x="375" y="225"/>
                  </a:cubicBezTo>
                  <a:cubicBezTo>
                    <a:pt x="475" y="300"/>
                    <a:pt x="600" y="388"/>
                    <a:pt x="750" y="475"/>
                  </a:cubicBezTo>
                  <a:cubicBezTo>
                    <a:pt x="750" y="438"/>
                    <a:pt x="750" y="413"/>
                    <a:pt x="750" y="375"/>
                  </a:cubicBezTo>
                  <a:cubicBezTo>
                    <a:pt x="750" y="338"/>
                    <a:pt x="763" y="288"/>
                    <a:pt x="763" y="250"/>
                  </a:cubicBezTo>
                  <a:cubicBezTo>
                    <a:pt x="525" y="125"/>
                    <a:pt x="275"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9" name="Google Shape;2109;p6"/>
            <p:cNvSpPr/>
            <p:nvPr/>
          </p:nvSpPr>
          <p:spPr>
            <a:xfrm>
              <a:off x="6298700" y="2314200"/>
              <a:ext cx="37200" cy="20025"/>
            </a:xfrm>
            <a:custGeom>
              <a:avLst/>
              <a:gdLst/>
              <a:ahLst/>
              <a:cxnLst/>
              <a:rect l="l" t="t" r="r" b="b"/>
              <a:pathLst>
                <a:path w="1488" h="801" extrusionOk="0">
                  <a:moveTo>
                    <a:pt x="426" y="0"/>
                  </a:moveTo>
                  <a:cubicBezTo>
                    <a:pt x="663" y="63"/>
                    <a:pt x="863" y="175"/>
                    <a:pt x="1076" y="275"/>
                  </a:cubicBezTo>
                  <a:cubicBezTo>
                    <a:pt x="838" y="220"/>
                    <a:pt x="573" y="186"/>
                    <a:pt x="409" y="186"/>
                  </a:cubicBezTo>
                  <a:cubicBezTo>
                    <a:pt x="349" y="186"/>
                    <a:pt x="303" y="190"/>
                    <a:pt x="276" y="200"/>
                  </a:cubicBezTo>
                  <a:cubicBezTo>
                    <a:pt x="551" y="250"/>
                    <a:pt x="788" y="375"/>
                    <a:pt x="1038" y="500"/>
                  </a:cubicBezTo>
                  <a:cubicBezTo>
                    <a:pt x="725" y="396"/>
                    <a:pt x="402" y="324"/>
                    <a:pt x="77" y="324"/>
                  </a:cubicBezTo>
                  <a:cubicBezTo>
                    <a:pt x="52" y="324"/>
                    <a:pt x="26" y="324"/>
                    <a:pt x="1" y="325"/>
                  </a:cubicBezTo>
                  <a:cubicBezTo>
                    <a:pt x="338" y="438"/>
                    <a:pt x="638" y="638"/>
                    <a:pt x="951" y="800"/>
                  </a:cubicBezTo>
                  <a:cubicBezTo>
                    <a:pt x="963" y="788"/>
                    <a:pt x="976" y="775"/>
                    <a:pt x="988" y="750"/>
                  </a:cubicBezTo>
                  <a:cubicBezTo>
                    <a:pt x="1001" y="738"/>
                    <a:pt x="1026" y="713"/>
                    <a:pt x="1038" y="700"/>
                  </a:cubicBezTo>
                  <a:lnTo>
                    <a:pt x="1051" y="700"/>
                  </a:lnTo>
                  <a:lnTo>
                    <a:pt x="1063" y="688"/>
                  </a:lnTo>
                  <a:cubicBezTo>
                    <a:pt x="1088" y="663"/>
                    <a:pt x="1113" y="650"/>
                    <a:pt x="1138" y="638"/>
                  </a:cubicBezTo>
                  <a:cubicBezTo>
                    <a:pt x="1163" y="625"/>
                    <a:pt x="1213" y="613"/>
                    <a:pt x="1226" y="613"/>
                  </a:cubicBezTo>
                  <a:lnTo>
                    <a:pt x="1226" y="613"/>
                  </a:lnTo>
                  <a:cubicBezTo>
                    <a:pt x="1217" y="613"/>
                    <a:pt x="1192" y="624"/>
                    <a:pt x="1199" y="624"/>
                  </a:cubicBezTo>
                  <a:cubicBezTo>
                    <a:pt x="1202" y="624"/>
                    <a:pt x="1213" y="621"/>
                    <a:pt x="1238" y="613"/>
                  </a:cubicBezTo>
                  <a:cubicBezTo>
                    <a:pt x="1276" y="600"/>
                    <a:pt x="1313" y="588"/>
                    <a:pt x="1351" y="575"/>
                  </a:cubicBezTo>
                  <a:cubicBezTo>
                    <a:pt x="1363" y="563"/>
                    <a:pt x="1376" y="550"/>
                    <a:pt x="1388" y="550"/>
                  </a:cubicBezTo>
                  <a:cubicBezTo>
                    <a:pt x="1401" y="538"/>
                    <a:pt x="1413" y="513"/>
                    <a:pt x="1426" y="513"/>
                  </a:cubicBezTo>
                  <a:cubicBezTo>
                    <a:pt x="1438" y="488"/>
                    <a:pt x="1463" y="475"/>
                    <a:pt x="1488" y="450"/>
                  </a:cubicBezTo>
                  <a:cubicBezTo>
                    <a:pt x="1463" y="438"/>
                    <a:pt x="1438" y="413"/>
                    <a:pt x="1426" y="388"/>
                  </a:cubicBezTo>
                  <a:cubicBezTo>
                    <a:pt x="1401" y="350"/>
                    <a:pt x="1388" y="313"/>
                    <a:pt x="1376" y="275"/>
                  </a:cubicBezTo>
                  <a:cubicBezTo>
                    <a:pt x="1351" y="225"/>
                    <a:pt x="1338" y="188"/>
                    <a:pt x="1326" y="138"/>
                  </a:cubicBezTo>
                  <a:cubicBezTo>
                    <a:pt x="1038" y="50"/>
                    <a:pt x="738" y="0"/>
                    <a:pt x="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0" name="Google Shape;2110;p6"/>
            <p:cNvSpPr/>
            <p:nvPr/>
          </p:nvSpPr>
          <p:spPr>
            <a:xfrm>
              <a:off x="6304950" y="2327625"/>
              <a:ext cx="16900" cy="11600"/>
            </a:xfrm>
            <a:custGeom>
              <a:avLst/>
              <a:gdLst/>
              <a:ahLst/>
              <a:cxnLst/>
              <a:rect l="l" t="t" r="r" b="b"/>
              <a:pathLst>
                <a:path w="676" h="464" extrusionOk="0">
                  <a:moveTo>
                    <a:pt x="1" y="1"/>
                  </a:moveTo>
                  <a:lnTo>
                    <a:pt x="1" y="1"/>
                  </a:lnTo>
                  <a:cubicBezTo>
                    <a:pt x="201" y="138"/>
                    <a:pt x="388" y="363"/>
                    <a:pt x="613" y="463"/>
                  </a:cubicBezTo>
                  <a:cubicBezTo>
                    <a:pt x="626" y="438"/>
                    <a:pt x="638" y="413"/>
                    <a:pt x="663" y="388"/>
                  </a:cubicBezTo>
                  <a:cubicBezTo>
                    <a:pt x="663" y="388"/>
                    <a:pt x="663" y="376"/>
                    <a:pt x="663" y="376"/>
                  </a:cubicBezTo>
                  <a:cubicBezTo>
                    <a:pt x="663" y="363"/>
                    <a:pt x="676" y="351"/>
                    <a:pt x="676" y="326"/>
                  </a:cubicBezTo>
                  <a:cubicBezTo>
                    <a:pt x="513" y="188"/>
                    <a:pt x="76" y="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1" name="Google Shape;2111;p6"/>
            <p:cNvSpPr/>
            <p:nvPr/>
          </p:nvSpPr>
          <p:spPr>
            <a:xfrm>
              <a:off x="6307150" y="2333250"/>
              <a:ext cx="13450" cy="13775"/>
            </a:xfrm>
            <a:custGeom>
              <a:avLst/>
              <a:gdLst/>
              <a:ahLst/>
              <a:cxnLst/>
              <a:rect l="l" t="t" r="r" b="b"/>
              <a:pathLst>
                <a:path w="538" h="551" extrusionOk="0">
                  <a:moveTo>
                    <a:pt x="0" y="1"/>
                  </a:moveTo>
                  <a:cubicBezTo>
                    <a:pt x="38" y="76"/>
                    <a:pt x="350" y="463"/>
                    <a:pt x="538" y="550"/>
                  </a:cubicBezTo>
                  <a:cubicBezTo>
                    <a:pt x="475" y="500"/>
                    <a:pt x="450" y="413"/>
                    <a:pt x="475" y="351"/>
                  </a:cubicBezTo>
                  <a:cubicBezTo>
                    <a:pt x="475" y="338"/>
                    <a:pt x="475" y="326"/>
                    <a:pt x="488" y="313"/>
                  </a:cubicBezTo>
                  <a:cubicBezTo>
                    <a:pt x="325" y="213"/>
                    <a:pt x="150"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2" name="Google Shape;2112;p6"/>
            <p:cNvSpPr/>
            <p:nvPr/>
          </p:nvSpPr>
          <p:spPr>
            <a:xfrm>
              <a:off x="6310900" y="2306700"/>
              <a:ext cx="20950" cy="10325"/>
            </a:xfrm>
            <a:custGeom>
              <a:avLst/>
              <a:gdLst/>
              <a:ahLst/>
              <a:cxnLst/>
              <a:rect l="l" t="t" r="r" b="b"/>
              <a:pathLst>
                <a:path w="838" h="413" extrusionOk="0">
                  <a:moveTo>
                    <a:pt x="0" y="0"/>
                  </a:moveTo>
                  <a:cubicBezTo>
                    <a:pt x="271" y="123"/>
                    <a:pt x="541" y="295"/>
                    <a:pt x="824" y="407"/>
                  </a:cubicBezTo>
                  <a:lnTo>
                    <a:pt x="824" y="407"/>
                  </a:lnTo>
                  <a:cubicBezTo>
                    <a:pt x="812" y="347"/>
                    <a:pt x="800" y="299"/>
                    <a:pt x="788" y="238"/>
                  </a:cubicBezTo>
                  <a:cubicBezTo>
                    <a:pt x="788" y="213"/>
                    <a:pt x="775" y="175"/>
                    <a:pt x="775" y="150"/>
                  </a:cubicBezTo>
                  <a:cubicBezTo>
                    <a:pt x="450" y="63"/>
                    <a:pt x="75" y="0"/>
                    <a:pt x="0" y="0"/>
                  </a:cubicBezTo>
                  <a:close/>
                  <a:moveTo>
                    <a:pt x="824" y="407"/>
                  </a:moveTo>
                  <a:lnTo>
                    <a:pt x="824" y="407"/>
                  </a:lnTo>
                  <a:cubicBezTo>
                    <a:pt x="824" y="409"/>
                    <a:pt x="825" y="411"/>
                    <a:pt x="825" y="413"/>
                  </a:cubicBezTo>
                  <a:lnTo>
                    <a:pt x="838" y="413"/>
                  </a:lnTo>
                  <a:cubicBezTo>
                    <a:pt x="833" y="411"/>
                    <a:pt x="828" y="409"/>
                    <a:pt x="824" y="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3" name="Google Shape;2113;p6"/>
            <p:cNvSpPr/>
            <p:nvPr/>
          </p:nvSpPr>
          <p:spPr>
            <a:xfrm>
              <a:off x="6309950" y="2299500"/>
              <a:ext cx="19100" cy="5350"/>
            </a:xfrm>
            <a:custGeom>
              <a:avLst/>
              <a:gdLst/>
              <a:ahLst/>
              <a:cxnLst/>
              <a:rect l="l" t="t" r="r" b="b"/>
              <a:pathLst>
                <a:path w="764" h="214" extrusionOk="0">
                  <a:moveTo>
                    <a:pt x="1" y="1"/>
                  </a:moveTo>
                  <a:cubicBezTo>
                    <a:pt x="188" y="76"/>
                    <a:pt x="388" y="213"/>
                    <a:pt x="601" y="213"/>
                  </a:cubicBezTo>
                  <a:cubicBezTo>
                    <a:pt x="763" y="38"/>
                    <a:pt x="101" y="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4" name="Google Shape;2114;p6"/>
            <p:cNvSpPr/>
            <p:nvPr/>
          </p:nvSpPr>
          <p:spPr>
            <a:xfrm>
              <a:off x="6309650" y="2292325"/>
              <a:ext cx="9700" cy="3450"/>
            </a:xfrm>
            <a:custGeom>
              <a:avLst/>
              <a:gdLst/>
              <a:ahLst/>
              <a:cxnLst/>
              <a:rect l="l" t="t" r="r" b="b"/>
              <a:pathLst>
                <a:path w="388" h="138" extrusionOk="0">
                  <a:moveTo>
                    <a:pt x="0" y="1"/>
                  </a:moveTo>
                  <a:lnTo>
                    <a:pt x="0" y="1"/>
                  </a:lnTo>
                  <a:cubicBezTo>
                    <a:pt x="125" y="38"/>
                    <a:pt x="238" y="138"/>
                    <a:pt x="363" y="138"/>
                  </a:cubicBezTo>
                  <a:cubicBezTo>
                    <a:pt x="388" y="138"/>
                    <a:pt x="388" y="113"/>
                    <a:pt x="375" y="88"/>
                  </a:cubicBezTo>
                  <a:cubicBezTo>
                    <a:pt x="275" y="26"/>
                    <a:pt x="125"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5" name="Google Shape;2115;p6"/>
            <p:cNvSpPr/>
            <p:nvPr/>
          </p:nvSpPr>
          <p:spPr>
            <a:xfrm>
              <a:off x="6300900" y="2283275"/>
              <a:ext cx="21275" cy="9400"/>
            </a:xfrm>
            <a:custGeom>
              <a:avLst/>
              <a:gdLst/>
              <a:ahLst/>
              <a:cxnLst/>
              <a:rect l="l" t="t" r="r" b="b"/>
              <a:pathLst>
                <a:path w="851" h="376" extrusionOk="0">
                  <a:moveTo>
                    <a:pt x="0" y="0"/>
                  </a:moveTo>
                  <a:cubicBezTo>
                    <a:pt x="263" y="150"/>
                    <a:pt x="538" y="288"/>
                    <a:pt x="838" y="375"/>
                  </a:cubicBezTo>
                  <a:lnTo>
                    <a:pt x="850" y="375"/>
                  </a:lnTo>
                  <a:cubicBezTo>
                    <a:pt x="850" y="375"/>
                    <a:pt x="850" y="375"/>
                    <a:pt x="850" y="363"/>
                  </a:cubicBezTo>
                  <a:cubicBezTo>
                    <a:pt x="838" y="313"/>
                    <a:pt x="825" y="250"/>
                    <a:pt x="825" y="188"/>
                  </a:cubicBezTo>
                  <a:cubicBezTo>
                    <a:pt x="613" y="88"/>
                    <a:pt x="113"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6" name="Google Shape;2116;p6"/>
            <p:cNvSpPr/>
            <p:nvPr/>
          </p:nvSpPr>
          <p:spPr>
            <a:xfrm>
              <a:off x="6303400" y="2277950"/>
              <a:ext cx="11600" cy="3500"/>
            </a:xfrm>
            <a:custGeom>
              <a:avLst/>
              <a:gdLst/>
              <a:ahLst/>
              <a:cxnLst/>
              <a:rect l="l" t="t" r="r" b="b"/>
              <a:pathLst>
                <a:path w="464" h="140" extrusionOk="0">
                  <a:moveTo>
                    <a:pt x="0" y="1"/>
                  </a:moveTo>
                  <a:lnTo>
                    <a:pt x="0" y="1"/>
                  </a:lnTo>
                  <a:cubicBezTo>
                    <a:pt x="44" y="27"/>
                    <a:pt x="285" y="139"/>
                    <a:pt x="394" y="139"/>
                  </a:cubicBezTo>
                  <a:cubicBezTo>
                    <a:pt x="441" y="139"/>
                    <a:pt x="464" y="119"/>
                    <a:pt x="438" y="63"/>
                  </a:cubicBezTo>
                  <a:cubicBezTo>
                    <a:pt x="300" y="13"/>
                    <a:pt x="138"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7" name="Google Shape;2117;p6"/>
            <p:cNvSpPr/>
            <p:nvPr/>
          </p:nvSpPr>
          <p:spPr>
            <a:xfrm>
              <a:off x="6307450" y="2271400"/>
              <a:ext cx="9650" cy="3525"/>
            </a:xfrm>
            <a:custGeom>
              <a:avLst/>
              <a:gdLst/>
              <a:ahLst/>
              <a:cxnLst/>
              <a:rect l="l" t="t" r="r" b="b"/>
              <a:pathLst>
                <a:path w="386" h="141" extrusionOk="0">
                  <a:moveTo>
                    <a:pt x="1" y="0"/>
                  </a:moveTo>
                  <a:lnTo>
                    <a:pt x="1" y="0"/>
                  </a:lnTo>
                  <a:cubicBezTo>
                    <a:pt x="47" y="19"/>
                    <a:pt x="252" y="141"/>
                    <a:pt x="339" y="141"/>
                  </a:cubicBezTo>
                  <a:cubicBezTo>
                    <a:pt x="369" y="141"/>
                    <a:pt x="385" y="126"/>
                    <a:pt x="376" y="88"/>
                  </a:cubicBezTo>
                  <a:cubicBezTo>
                    <a:pt x="263" y="25"/>
                    <a:pt x="126"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8" name="Google Shape;2118;p6"/>
            <p:cNvSpPr/>
            <p:nvPr/>
          </p:nvSpPr>
          <p:spPr>
            <a:xfrm>
              <a:off x="6338075" y="2320400"/>
              <a:ext cx="37950" cy="11100"/>
            </a:xfrm>
            <a:custGeom>
              <a:avLst/>
              <a:gdLst/>
              <a:ahLst/>
              <a:cxnLst/>
              <a:rect l="l" t="t" r="r" b="b"/>
              <a:pathLst>
                <a:path w="1518" h="444" extrusionOk="0">
                  <a:moveTo>
                    <a:pt x="639" y="0"/>
                  </a:moveTo>
                  <a:cubicBezTo>
                    <a:pt x="426" y="0"/>
                    <a:pt x="210" y="30"/>
                    <a:pt x="0" y="65"/>
                  </a:cubicBezTo>
                  <a:cubicBezTo>
                    <a:pt x="450" y="127"/>
                    <a:pt x="775" y="202"/>
                    <a:pt x="1150" y="402"/>
                  </a:cubicBezTo>
                  <a:cubicBezTo>
                    <a:pt x="1192" y="431"/>
                    <a:pt x="1235" y="443"/>
                    <a:pt x="1274" y="443"/>
                  </a:cubicBezTo>
                  <a:cubicBezTo>
                    <a:pt x="1421" y="443"/>
                    <a:pt x="1518" y="271"/>
                    <a:pt x="1350" y="152"/>
                  </a:cubicBezTo>
                  <a:cubicBezTo>
                    <a:pt x="1123" y="39"/>
                    <a:pt x="882" y="0"/>
                    <a:pt x="6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9" name="Google Shape;2119;p6"/>
            <p:cNvSpPr/>
            <p:nvPr/>
          </p:nvSpPr>
          <p:spPr>
            <a:xfrm>
              <a:off x="6334325" y="2304925"/>
              <a:ext cx="34975" cy="16000"/>
            </a:xfrm>
            <a:custGeom>
              <a:avLst/>
              <a:gdLst/>
              <a:ahLst/>
              <a:cxnLst/>
              <a:rect l="l" t="t" r="r" b="b"/>
              <a:pathLst>
                <a:path w="1399" h="640" extrusionOk="0">
                  <a:moveTo>
                    <a:pt x="392" y="0"/>
                  </a:moveTo>
                  <a:cubicBezTo>
                    <a:pt x="261" y="0"/>
                    <a:pt x="130" y="12"/>
                    <a:pt x="1" y="34"/>
                  </a:cubicBezTo>
                  <a:cubicBezTo>
                    <a:pt x="388" y="84"/>
                    <a:pt x="663" y="196"/>
                    <a:pt x="988" y="321"/>
                  </a:cubicBezTo>
                  <a:cubicBezTo>
                    <a:pt x="903" y="310"/>
                    <a:pt x="815" y="304"/>
                    <a:pt x="727" y="304"/>
                  </a:cubicBezTo>
                  <a:cubicBezTo>
                    <a:pt x="531" y="304"/>
                    <a:pt x="332" y="332"/>
                    <a:pt x="150" y="384"/>
                  </a:cubicBezTo>
                  <a:cubicBezTo>
                    <a:pt x="513" y="396"/>
                    <a:pt x="888" y="509"/>
                    <a:pt x="1250" y="634"/>
                  </a:cubicBezTo>
                  <a:cubicBezTo>
                    <a:pt x="1261" y="638"/>
                    <a:pt x="1273" y="639"/>
                    <a:pt x="1284" y="639"/>
                  </a:cubicBezTo>
                  <a:cubicBezTo>
                    <a:pt x="1346" y="639"/>
                    <a:pt x="1398" y="583"/>
                    <a:pt x="1388" y="509"/>
                  </a:cubicBezTo>
                  <a:cubicBezTo>
                    <a:pt x="1388" y="409"/>
                    <a:pt x="1275" y="396"/>
                    <a:pt x="1200" y="371"/>
                  </a:cubicBezTo>
                  <a:cubicBezTo>
                    <a:pt x="1175" y="359"/>
                    <a:pt x="1138" y="359"/>
                    <a:pt x="1113" y="346"/>
                  </a:cubicBezTo>
                  <a:cubicBezTo>
                    <a:pt x="1150" y="346"/>
                    <a:pt x="1188" y="309"/>
                    <a:pt x="1200" y="271"/>
                  </a:cubicBezTo>
                  <a:cubicBezTo>
                    <a:pt x="1225" y="121"/>
                    <a:pt x="1013" y="109"/>
                    <a:pt x="900" y="71"/>
                  </a:cubicBezTo>
                  <a:cubicBezTo>
                    <a:pt x="737" y="22"/>
                    <a:pt x="565" y="0"/>
                    <a:pt x="3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0" name="Google Shape;2120;p6"/>
            <p:cNvSpPr/>
            <p:nvPr/>
          </p:nvSpPr>
          <p:spPr>
            <a:xfrm>
              <a:off x="6328075" y="2294950"/>
              <a:ext cx="36900" cy="11150"/>
            </a:xfrm>
            <a:custGeom>
              <a:avLst/>
              <a:gdLst/>
              <a:ahLst/>
              <a:cxnLst/>
              <a:rect l="l" t="t" r="r" b="b"/>
              <a:pathLst>
                <a:path w="1476" h="446" extrusionOk="0">
                  <a:moveTo>
                    <a:pt x="437" y="0"/>
                  </a:moveTo>
                  <a:cubicBezTo>
                    <a:pt x="285" y="0"/>
                    <a:pt x="136" y="24"/>
                    <a:pt x="1" y="95"/>
                  </a:cubicBezTo>
                  <a:cubicBezTo>
                    <a:pt x="36" y="88"/>
                    <a:pt x="73" y="85"/>
                    <a:pt x="113" y="85"/>
                  </a:cubicBezTo>
                  <a:cubicBezTo>
                    <a:pt x="353" y="85"/>
                    <a:pt x="650" y="201"/>
                    <a:pt x="725" y="233"/>
                  </a:cubicBezTo>
                  <a:cubicBezTo>
                    <a:pt x="925" y="295"/>
                    <a:pt x="1125" y="420"/>
                    <a:pt x="1325" y="445"/>
                  </a:cubicBezTo>
                  <a:cubicBezTo>
                    <a:pt x="1425" y="445"/>
                    <a:pt x="1475" y="320"/>
                    <a:pt x="1425" y="245"/>
                  </a:cubicBezTo>
                  <a:cubicBezTo>
                    <a:pt x="1275" y="108"/>
                    <a:pt x="1038" y="95"/>
                    <a:pt x="863" y="46"/>
                  </a:cubicBezTo>
                  <a:cubicBezTo>
                    <a:pt x="724" y="21"/>
                    <a:pt x="579" y="0"/>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1" name="Google Shape;2121;p6"/>
            <p:cNvSpPr/>
            <p:nvPr/>
          </p:nvSpPr>
          <p:spPr>
            <a:xfrm>
              <a:off x="6324025" y="2285800"/>
              <a:ext cx="29875" cy="9450"/>
            </a:xfrm>
            <a:custGeom>
              <a:avLst/>
              <a:gdLst/>
              <a:ahLst/>
              <a:cxnLst/>
              <a:rect l="l" t="t" r="r" b="b"/>
              <a:pathLst>
                <a:path w="1195" h="378" extrusionOk="0">
                  <a:moveTo>
                    <a:pt x="332" y="1"/>
                  </a:moveTo>
                  <a:cubicBezTo>
                    <a:pt x="218" y="1"/>
                    <a:pt x="104" y="22"/>
                    <a:pt x="0" y="87"/>
                  </a:cubicBezTo>
                  <a:cubicBezTo>
                    <a:pt x="29" y="78"/>
                    <a:pt x="61" y="75"/>
                    <a:pt x="95" y="75"/>
                  </a:cubicBezTo>
                  <a:cubicBezTo>
                    <a:pt x="264" y="75"/>
                    <a:pt x="473" y="164"/>
                    <a:pt x="525" y="174"/>
                  </a:cubicBezTo>
                  <a:cubicBezTo>
                    <a:pt x="626" y="208"/>
                    <a:pt x="926" y="378"/>
                    <a:pt x="1080" y="378"/>
                  </a:cubicBezTo>
                  <a:cubicBezTo>
                    <a:pt x="1154" y="378"/>
                    <a:pt x="1195" y="338"/>
                    <a:pt x="1162" y="224"/>
                  </a:cubicBezTo>
                  <a:cubicBezTo>
                    <a:pt x="1025" y="112"/>
                    <a:pt x="812" y="87"/>
                    <a:pt x="637" y="37"/>
                  </a:cubicBezTo>
                  <a:cubicBezTo>
                    <a:pt x="541" y="19"/>
                    <a:pt x="437" y="1"/>
                    <a:pt x="3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2" name="Google Shape;2122;p6"/>
            <p:cNvSpPr/>
            <p:nvPr/>
          </p:nvSpPr>
          <p:spPr>
            <a:xfrm>
              <a:off x="6304650" y="2242975"/>
              <a:ext cx="41250" cy="28975"/>
            </a:xfrm>
            <a:custGeom>
              <a:avLst/>
              <a:gdLst/>
              <a:ahLst/>
              <a:cxnLst/>
              <a:rect l="l" t="t" r="r" b="b"/>
              <a:pathLst>
                <a:path w="1650" h="1159" extrusionOk="0">
                  <a:moveTo>
                    <a:pt x="262" y="0"/>
                  </a:moveTo>
                  <a:cubicBezTo>
                    <a:pt x="172" y="0"/>
                    <a:pt x="84" y="12"/>
                    <a:pt x="0" y="38"/>
                  </a:cubicBezTo>
                  <a:cubicBezTo>
                    <a:pt x="325" y="38"/>
                    <a:pt x="563" y="275"/>
                    <a:pt x="850" y="387"/>
                  </a:cubicBezTo>
                  <a:cubicBezTo>
                    <a:pt x="738" y="362"/>
                    <a:pt x="622" y="350"/>
                    <a:pt x="510" y="350"/>
                  </a:cubicBezTo>
                  <a:cubicBezTo>
                    <a:pt x="397" y="350"/>
                    <a:pt x="288" y="362"/>
                    <a:pt x="188" y="387"/>
                  </a:cubicBezTo>
                  <a:cubicBezTo>
                    <a:pt x="463" y="425"/>
                    <a:pt x="663" y="537"/>
                    <a:pt x="925" y="662"/>
                  </a:cubicBezTo>
                  <a:cubicBezTo>
                    <a:pt x="1000" y="687"/>
                    <a:pt x="1075" y="750"/>
                    <a:pt x="1163" y="775"/>
                  </a:cubicBezTo>
                  <a:cubicBezTo>
                    <a:pt x="856" y="687"/>
                    <a:pt x="453" y="648"/>
                    <a:pt x="282" y="648"/>
                  </a:cubicBezTo>
                  <a:cubicBezTo>
                    <a:pt x="258" y="648"/>
                    <a:pt x="239" y="648"/>
                    <a:pt x="225" y="650"/>
                  </a:cubicBezTo>
                  <a:cubicBezTo>
                    <a:pt x="588" y="750"/>
                    <a:pt x="913" y="975"/>
                    <a:pt x="1275" y="1125"/>
                  </a:cubicBezTo>
                  <a:cubicBezTo>
                    <a:pt x="1320" y="1140"/>
                    <a:pt x="1369" y="1159"/>
                    <a:pt x="1414" y="1159"/>
                  </a:cubicBezTo>
                  <a:cubicBezTo>
                    <a:pt x="1445" y="1159"/>
                    <a:pt x="1475" y="1150"/>
                    <a:pt x="1500" y="1125"/>
                  </a:cubicBezTo>
                  <a:cubicBezTo>
                    <a:pt x="1650" y="975"/>
                    <a:pt x="1450" y="850"/>
                    <a:pt x="1175" y="775"/>
                  </a:cubicBezTo>
                  <a:lnTo>
                    <a:pt x="1175" y="775"/>
                  </a:lnTo>
                  <a:cubicBezTo>
                    <a:pt x="1180" y="775"/>
                    <a:pt x="1184" y="776"/>
                    <a:pt x="1189" y="776"/>
                  </a:cubicBezTo>
                  <a:cubicBezTo>
                    <a:pt x="1282" y="776"/>
                    <a:pt x="1348" y="658"/>
                    <a:pt x="1300" y="575"/>
                  </a:cubicBezTo>
                  <a:cubicBezTo>
                    <a:pt x="1188" y="500"/>
                    <a:pt x="1063" y="437"/>
                    <a:pt x="925" y="400"/>
                  </a:cubicBezTo>
                  <a:cubicBezTo>
                    <a:pt x="1000" y="400"/>
                    <a:pt x="1050" y="300"/>
                    <a:pt x="1000" y="238"/>
                  </a:cubicBezTo>
                  <a:cubicBezTo>
                    <a:pt x="796" y="98"/>
                    <a:pt x="522"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3" name="Google Shape;2123;p6"/>
            <p:cNvSpPr/>
            <p:nvPr/>
          </p:nvSpPr>
          <p:spPr>
            <a:xfrm>
              <a:off x="6304650" y="2236075"/>
              <a:ext cx="19175" cy="6800"/>
            </a:xfrm>
            <a:custGeom>
              <a:avLst/>
              <a:gdLst/>
              <a:ahLst/>
              <a:cxnLst/>
              <a:rect l="l" t="t" r="r" b="b"/>
              <a:pathLst>
                <a:path w="767" h="272" extrusionOk="0">
                  <a:moveTo>
                    <a:pt x="22" y="0"/>
                  </a:moveTo>
                  <a:cubicBezTo>
                    <a:pt x="13" y="0"/>
                    <a:pt x="6" y="0"/>
                    <a:pt x="0" y="1"/>
                  </a:cubicBezTo>
                  <a:cubicBezTo>
                    <a:pt x="175" y="64"/>
                    <a:pt x="425" y="226"/>
                    <a:pt x="550" y="264"/>
                  </a:cubicBezTo>
                  <a:cubicBezTo>
                    <a:pt x="561" y="269"/>
                    <a:pt x="571" y="272"/>
                    <a:pt x="581" y="272"/>
                  </a:cubicBezTo>
                  <a:cubicBezTo>
                    <a:pt x="596" y="272"/>
                    <a:pt x="611" y="266"/>
                    <a:pt x="625" y="251"/>
                  </a:cubicBezTo>
                  <a:cubicBezTo>
                    <a:pt x="767" y="98"/>
                    <a:pt x="174" y="0"/>
                    <a:pt x="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4" name="Google Shape;2124;p6"/>
            <p:cNvSpPr/>
            <p:nvPr/>
          </p:nvSpPr>
          <p:spPr>
            <a:xfrm>
              <a:off x="6284650" y="2183875"/>
              <a:ext cx="34400" cy="11000"/>
            </a:xfrm>
            <a:custGeom>
              <a:avLst/>
              <a:gdLst/>
              <a:ahLst/>
              <a:cxnLst/>
              <a:rect l="l" t="t" r="r" b="b"/>
              <a:pathLst>
                <a:path w="1376" h="440" extrusionOk="0">
                  <a:moveTo>
                    <a:pt x="423" y="1"/>
                  </a:moveTo>
                  <a:cubicBezTo>
                    <a:pt x="278" y="1"/>
                    <a:pt x="134" y="11"/>
                    <a:pt x="1" y="27"/>
                  </a:cubicBezTo>
                  <a:cubicBezTo>
                    <a:pt x="250" y="90"/>
                    <a:pt x="450" y="152"/>
                    <a:pt x="613" y="215"/>
                  </a:cubicBezTo>
                  <a:cubicBezTo>
                    <a:pt x="863" y="315"/>
                    <a:pt x="988" y="415"/>
                    <a:pt x="1213" y="440"/>
                  </a:cubicBezTo>
                  <a:cubicBezTo>
                    <a:pt x="1313" y="427"/>
                    <a:pt x="1375" y="302"/>
                    <a:pt x="1313" y="215"/>
                  </a:cubicBezTo>
                  <a:cubicBezTo>
                    <a:pt x="1064" y="52"/>
                    <a:pt x="740" y="1"/>
                    <a:pt x="4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5" name="Google Shape;2125;p6"/>
            <p:cNvSpPr/>
            <p:nvPr/>
          </p:nvSpPr>
          <p:spPr>
            <a:xfrm>
              <a:off x="6288400" y="2190800"/>
              <a:ext cx="24700" cy="9250"/>
            </a:xfrm>
            <a:custGeom>
              <a:avLst/>
              <a:gdLst/>
              <a:ahLst/>
              <a:cxnLst/>
              <a:rect l="l" t="t" r="r" b="b"/>
              <a:pathLst>
                <a:path w="988" h="370" extrusionOk="0">
                  <a:moveTo>
                    <a:pt x="0" y="0"/>
                  </a:moveTo>
                  <a:cubicBezTo>
                    <a:pt x="288" y="88"/>
                    <a:pt x="550" y="263"/>
                    <a:pt x="850" y="363"/>
                  </a:cubicBezTo>
                  <a:cubicBezTo>
                    <a:pt x="859" y="367"/>
                    <a:pt x="869" y="369"/>
                    <a:pt x="879" y="369"/>
                  </a:cubicBezTo>
                  <a:cubicBezTo>
                    <a:pt x="925" y="369"/>
                    <a:pt x="975" y="326"/>
                    <a:pt x="975" y="275"/>
                  </a:cubicBezTo>
                  <a:cubicBezTo>
                    <a:pt x="988" y="188"/>
                    <a:pt x="888" y="150"/>
                    <a:pt x="813" y="125"/>
                  </a:cubicBezTo>
                  <a:cubicBezTo>
                    <a:pt x="550" y="38"/>
                    <a:pt x="275"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6" name="Google Shape;2126;p6"/>
            <p:cNvSpPr/>
            <p:nvPr/>
          </p:nvSpPr>
          <p:spPr>
            <a:xfrm>
              <a:off x="6293075" y="2196100"/>
              <a:ext cx="24400" cy="9075"/>
            </a:xfrm>
            <a:custGeom>
              <a:avLst/>
              <a:gdLst/>
              <a:ahLst/>
              <a:cxnLst/>
              <a:rect l="l" t="t" r="r" b="b"/>
              <a:pathLst>
                <a:path w="976" h="363" extrusionOk="0">
                  <a:moveTo>
                    <a:pt x="1" y="1"/>
                  </a:moveTo>
                  <a:lnTo>
                    <a:pt x="1" y="1"/>
                  </a:lnTo>
                  <a:cubicBezTo>
                    <a:pt x="226" y="113"/>
                    <a:pt x="438" y="313"/>
                    <a:pt x="688" y="363"/>
                  </a:cubicBezTo>
                  <a:cubicBezTo>
                    <a:pt x="976" y="163"/>
                    <a:pt x="126"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7" name="Google Shape;2127;p6"/>
            <p:cNvSpPr/>
            <p:nvPr/>
          </p:nvSpPr>
          <p:spPr>
            <a:xfrm>
              <a:off x="6296825" y="2202050"/>
              <a:ext cx="12750" cy="9700"/>
            </a:xfrm>
            <a:custGeom>
              <a:avLst/>
              <a:gdLst/>
              <a:ahLst/>
              <a:cxnLst/>
              <a:rect l="l" t="t" r="r" b="b"/>
              <a:pathLst>
                <a:path w="510" h="388" extrusionOk="0">
                  <a:moveTo>
                    <a:pt x="1" y="0"/>
                  </a:moveTo>
                  <a:cubicBezTo>
                    <a:pt x="39" y="67"/>
                    <a:pt x="338" y="387"/>
                    <a:pt x="455" y="387"/>
                  </a:cubicBezTo>
                  <a:cubicBezTo>
                    <a:pt x="490" y="387"/>
                    <a:pt x="509" y="359"/>
                    <a:pt x="501" y="287"/>
                  </a:cubicBezTo>
                  <a:cubicBezTo>
                    <a:pt x="351" y="175"/>
                    <a:pt x="163"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8" name="Google Shape;2128;p6"/>
            <p:cNvSpPr/>
            <p:nvPr/>
          </p:nvSpPr>
          <p:spPr>
            <a:xfrm>
              <a:off x="6298700" y="2209225"/>
              <a:ext cx="19400" cy="12525"/>
            </a:xfrm>
            <a:custGeom>
              <a:avLst/>
              <a:gdLst/>
              <a:ahLst/>
              <a:cxnLst/>
              <a:rect l="l" t="t" r="r" b="b"/>
              <a:pathLst>
                <a:path w="776" h="501" extrusionOk="0">
                  <a:moveTo>
                    <a:pt x="1" y="0"/>
                  </a:moveTo>
                  <a:lnTo>
                    <a:pt x="1" y="0"/>
                  </a:lnTo>
                  <a:cubicBezTo>
                    <a:pt x="76" y="138"/>
                    <a:pt x="176" y="263"/>
                    <a:pt x="301" y="350"/>
                  </a:cubicBezTo>
                  <a:cubicBezTo>
                    <a:pt x="201" y="338"/>
                    <a:pt x="101" y="325"/>
                    <a:pt x="13" y="300"/>
                  </a:cubicBezTo>
                  <a:lnTo>
                    <a:pt x="13" y="300"/>
                  </a:lnTo>
                  <a:cubicBezTo>
                    <a:pt x="126" y="388"/>
                    <a:pt x="263" y="450"/>
                    <a:pt x="413" y="475"/>
                  </a:cubicBezTo>
                  <a:cubicBezTo>
                    <a:pt x="426" y="475"/>
                    <a:pt x="451" y="475"/>
                    <a:pt x="463" y="450"/>
                  </a:cubicBezTo>
                  <a:cubicBezTo>
                    <a:pt x="463" y="450"/>
                    <a:pt x="463" y="450"/>
                    <a:pt x="463" y="438"/>
                  </a:cubicBezTo>
                  <a:cubicBezTo>
                    <a:pt x="513" y="463"/>
                    <a:pt x="576" y="488"/>
                    <a:pt x="626" y="500"/>
                  </a:cubicBezTo>
                  <a:cubicBezTo>
                    <a:pt x="776" y="450"/>
                    <a:pt x="701" y="300"/>
                    <a:pt x="576" y="288"/>
                  </a:cubicBezTo>
                  <a:cubicBezTo>
                    <a:pt x="538" y="275"/>
                    <a:pt x="501" y="263"/>
                    <a:pt x="463" y="250"/>
                  </a:cubicBezTo>
                  <a:cubicBezTo>
                    <a:pt x="326" y="200"/>
                    <a:pt x="138" y="1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9" name="Google Shape;2129;p6"/>
            <p:cNvSpPr/>
            <p:nvPr/>
          </p:nvSpPr>
          <p:spPr>
            <a:xfrm>
              <a:off x="6285275" y="2175175"/>
              <a:ext cx="30650" cy="8525"/>
            </a:xfrm>
            <a:custGeom>
              <a:avLst/>
              <a:gdLst/>
              <a:ahLst/>
              <a:cxnLst/>
              <a:rect l="l" t="t" r="r" b="b"/>
              <a:pathLst>
                <a:path w="1226" h="341" extrusionOk="0">
                  <a:moveTo>
                    <a:pt x="452" y="0"/>
                  </a:moveTo>
                  <a:cubicBezTo>
                    <a:pt x="297" y="0"/>
                    <a:pt x="144" y="19"/>
                    <a:pt x="1" y="75"/>
                  </a:cubicBezTo>
                  <a:cubicBezTo>
                    <a:pt x="363" y="88"/>
                    <a:pt x="688" y="263"/>
                    <a:pt x="1025" y="338"/>
                  </a:cubicBezTo>
                  <a:cubicBezTo>
                    <a:pt x="1035" y="339"/>
                    <a:pt x="1044" y="340"/>
                    <a:pt x="1054" y="340"/>
                  </a:cubicBezTo>
                  <a:cubicBezTo>
                    <a:pt x="1118" y="340"/>
                    <a:pt x="1177" y="303"/>
                    <a:pt x="1188" y="238"/>
                  </a:cubicBezTo>
                  <a:cubicBezTo>
                    <a:pt x="1225" y="75"/>
                    <a:pt x="1025" y="63"/>
                    <a:pt x="913" y="38"/>
                  </a:cubicBezTo>
                  <a:cubicBezTo>
                    <a:pt x="763" y="19"/>
                    <a:pt x="607" y="0"/>
                    <a:pt x="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0" name="Google Shape;2130;p6"/>
            <p:cNvSpPr/>
            <p:nvPr/>
          </p:nvSpPr>
          <p:spPr>
            <a:xfrm>
              <a:off x="6282475" y="2166025"/>
              <a:ext cx="32200" cy="7600"/>
            </a:xfrm>
            <a:custGeom>
              <a:avLst/>
              <a:gdLst/>
              <a:ahLst/>
              <a:cxnLst/>
              <a:rect l="l" t="t" r="r" b="b"/>
              <a:pathLst>
                <a:path w="1288" h="304" extrusionOk="0">
                  <a:moveTo>
                    <a:pt x="708" y="1"/>
                  </a:moveTo>
                  <a:cubicBezTo>
                    <a:pt x="465" y="1"/>
                    <a:pt x="218" y="54"/>
                    <a:pt x="0" y="141"/>
                  </a:cubicBezTo>
                  <a:cubicBezTo>
                    <a:pt x="200" y="141"/>
                    <a:pt x="300" y="154"/>
                    <a:pt x="487" y="179"/>
                  </a:cubicBezTo>
                  <a:cubicBezTo>
                    <a:pt x="700" y="216"/>
                    <a:pt x="925" y="304"/>
                    <a:pt x="1150" y="304"/>
                  </a:cubicBezTo>
                  <a:cubicBezTo>
                    <a:pt x="1250" y="304"/>
                    <a:pt x="1287" y="154"/>
                    <a:pt x="1212" y="91"/>
                  </a:cubicBezTo>
                  <a:cubicBezTo>
                    <a:pt x="1055" y="29"/>
                    <a:pt x="883"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1" name="Google Shape;2131;p6"/>
            <p:cNvSpPr/>
            <p:nvPr/>
          </p:nvSpPr>
          <p:spPr>
            <a:xfrm>
              <a:off x="6277475" y="2155550"/>
              <a:ext cx="37875" cy="10500"/>
            </a:xfrm>
            <a:custGeom>
              <a:avLst/>
              <a:gdLst/>
              <a:ahLst/>
              <a:cxnLst/>
              <a:rect l="l" t="t" r="r" b="b"/>
              <a:pathLst>
                <a:path w="1515" h="420" extrusionOk="0">
                  <a:moveTo>
                    <a:pt x="782" y="0"/>
                  </a:moveTo>
                  <a:cubicBezTo>
                    <a:pt x="499" y="0"/>
                    <a:pt x="236" y="119"/>
                    <a:pt x="0" y="248"/>
                  </a:cubicBezTo>
                  <a:cubicBezTo>
                    <a:pt x="156" y="239"/>
                    <a:pt x="320" y="209"/>
                    <a:pt x="479" y="209"/>
                  </a:cubicBezTo>
                  <a:cubicBezTo>
                    <a:pt x="537" y="209"/>
                    <a:pt x="594" y="213"/>
                    <a:pt x="650" y="223"/>
                  </a:cubicBezTo>
                  <a:cubicBezTo>
                    <a:pt x="900" y="260"/>
                    <a:pt x="987" y="335"/>
                    <a:pt x="1162" y="385"/>
                  </a:cubicBezTo>
                  <a:cubicBezTo>
                    <a:pt x="1208" y="408"/>
                    <a:pt x="1256" y="419"/>
                    <a:pt x="1299" y="419"/>
                  </a:cubicBezTo>
                  <a:cubicBezTo>
                    <a:pt x="1422" y="419"/>
                    <a:pt x="1514" y="333"/>
                    <a:pt x="1450" y="185"/>
                  </a:cubicBezTo>
                  <a:cubicBezTo>
                    <a:pt x="1325" y="48"/>
                    <a:pt x="1100" y="48"/>
                    <a:pt x="925" y="11"/>
                  </a:cubicBezTo>
                  <a:cubicBezTo>
                    <a:pt x="877" y="3"/>
                    <a:pt x="829" y="0"/>
                    <a:pt x="7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2" name="Google Shape;2132;p6"/>
            <p:cNvSpPr/>
            <p:nvPr/>
          </p:nvSpPr>
          <p:spPr>
            <a:xfrm>
              <a:off x="6282775" y="2147550"/>
              <a:ext cx="22825" cy="5775"/>
            </a:xfrm>
            <a:custGeom>
              <a:avLst/>
              <a:gdLst/>
              <a:ahLst/>
              <a:cxnLst/>
              <a:rect l="l" t="t" r="r" b="b"/>
              <a:pathLst>
                <a:path w="913" h="231" extrusionOk="0">
                  <a:moveTo>
                    <a:pt x="583" y="0"/>
                  </a:moveTo>
                  <a:cubicBezTo>
                    <a:pt x="367" y="0"/>
                    <a:pt x="151" y="69"/>
                    <a:pt x="1" y="231"/>
                  </a:cubicBezTo>
                  <a:cubicBezTo>
                    <a:pt x="99" y="184"/>
                    <a:pt x="200" y="168"/>
                    <a:pt x="301" y="168"/>
                  </a:cubicBezTo>
                  <a:cubicBezTo>
                    <a:pt x="470" y="168"/>
                    <a:pt x="641" y="210"/>
                    <a:pt x="813" y="218"/>
                  </a:cubicBezTo>
                  <a:cubicBezTo>
                    <a:pt x="875" y="218"/>
                    <a:pt x="913" y="131"/>
                    <a:pt x="875" y="68"/>
                  </a:cubicBezTo>
                  <a:cubicBezTo>
                    <a:pt x="838" y="6"/>
                    <a:pt x="750" y="18"/>
                    <a:pt x="688" y="6"/>
                  </a:cubicBezTo>
                  <a:cubicBezTo>
                    <a:pt x="653" y="2"/>
                    <a:pt x="618" y="0"/>
                    <a:pt x="5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3" name="Google Shape;2133;p6"/>
            <p:cNvSpPr/>
            <p:nvPr/>
          </p:nvSpPr>
          <p:spPr>
            <a:xfrm>
              <a:off x="6287450" y="2138975"/>
              <a:ext cx="15600" cy="7475"/>
            </a:xfrm>
            <a:custGeom>
              <a:avLst/>
              <a:gdLst/>
              <a:ahLst/>
              <a:cxnLst/>
              <a:rect l="l" t="t" r="r" b="b"/>
              <a:pathLst>
                <a:path w="624" h="299" extrusionOk="0">
                  <a:moveTo>
                    <a:pt x="499" y="0"/>
                  </a:moveTo>
                  <a:cubicBezTo>
                    <a:pt x="483" y="0"/>
                    <a:pt x="466" y="4"/>
                    <a:pt x="451" y="11"/>
                  </a:cubicBezTo>
                  <a:cubicBezTo>
                    <a:pt x="276" y="49"/>
                    <a:pt x="113" y="161"/>
                    <a:pt x="1" y="299"/>
                  </a:cubicBezTo>
                  <a:cubicBezTo>
                    <a:pt x="163" y="199"/>
                    <a:pt x="376" y="186"/>
                    <a:pt x="563" y="124"/>
                  </a:cubicBezTo>
                  <a:cubicBezTo>
                    <a:pt x="623" y="54"/>
                    <a:pt x="564" y="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4" name="Google Shape;2134;p6"/>
            <p:cNvSpPr/>
            <p:nvPr/>
          </p:nvSpPr>
          <p:spPr>
            <a:xfrm>
              <a:off x="6296825" y="2133125"/>
              <a:ext cx="24100" cy="8700"/>
            </a:xfrm>
            <a:custGeom>
              <a:avLst/>
              <a:gdLst/>
              <a:ahLst/>
              <a:cxnLst/>
              <a:rect l="l" t="t" r="r" b="b"/>
              <a:pathLst>
                <a:path w="964" h="348" extrusionOk="0">
                  <a:moveTo>
                    <a:pt x="271" y="0"/>
                  </a:moveTo>
                  <a:cubicBezTo>
                    <a:pt x="180" y="0"/>
                    <a:pt x="88" y="9"/>
                    <a:pt x="1" y="33"/>
                  </a:cubicBezTo>
                  <a:cubicBezTo>
                    <a:pt x="13" y="45"/>
                    <a:pt x="13" y="45"/>
                    <a:pt x="26" y="45"/>
                  </a:cubicBezTo>
                  <a:lnTo>
                    <a:pt x="76" y="45"/>
                  </a:lnTo>
                  <a:cubicBezTo>
                    <a:pt x="351" y="108"/>
                    <a:pt x="538" y="220"/>
                    <a:pt x="801" y="333"/>
                  </a:cubicBezTo>
                  <a:cubicBezTo>
                    <a:pt x="817" y="343"/>
                    <a:pt x="835" y="347"/>
                    <a:pt x="852" y="347"/>
                  </a:cubicBezTo>
                  <a:cubicBezTo>
                    <a:pt x="899" y="347"/>
                    <a:pt x="942" y="313"/>
                    <a:pt x="951" y="258"/>
                  </a:cubicBezTo>
                  <a:cubicBezTo>
                    <a:pt x="963" y="220"/>
                    <a:pt x="938" y="170"/>
                    <a:pt x="901" y="145"/>
                  </a:cubicBezTo>
                  <a:cubicBezTo>
                    <a:pt x="751" y="83"/>
                    <a:pt x="588" y="33"/>
                    <a:pt x="426" y="8"/>
                  </a:cubicBezTo>
                  <a:cubicBezTo>
                    <a:pt x="375" y="3"/>
                    <a:pt x="323" y="0"/>
                    <a:pt x="2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5" name="Google Shape;2135;p6"/>
            <p:cNvSpPr/>
            <p:nvPr/>
          </p:nvSpPr>
          <p:spPr>
            <a:xfrm>
              <a:off x="6296525" y="2126525"/>
              <a:ext cx="15325" cy="3550"/>
            </a:xfrm>
            <a:custGeom>
              <a:avLst/>
              <a:gdLst/>
              <a:ahLst/>
              <a:cxnLst/>
              <a:rect l="l" t="t" r="r" b="b"/>
              <a:pathLst>
                <a:path w="613" h="142" extrusionOk="0">
                  <a:moveTo>
                    <a:pt x="402" y="0"/>
                  </a:moveTo>
                  <a:cubicBezTo>
                    <a:pt x="267" y="0"/>
                    <a:pt x="128" y="46"/>
                    <a:pt x="0" y="97"/>
                  </a:cubicBezTo>
                  <a:cubicBezTo>
                    <a:pt x="57" y="103"/>
                    <a:pt x="122" y="103"/>
                    <a:pt x="182" y="103"/>
                  </a:cubicBezTo>
                  <a:cubicBezTo>
                    <a:pt x="241" y="103"/>
                    <a:pt x="294" y="103"/>
                    <a:pt x="325" y="109"/>
                  </a:cubicBezTo>
                  <a:cubicBezTo>
                    <a:pt x="365" y="109"/>
                    <a:pt x="453" y="141"/>
                    <a:pt x="525" y="141"/>
                  </a:cubicBezTo>
                  <a:cubicBezTo>
                    <a:pt x="543" y="141"/>
                    <a:pt x="560" y="139"/>
                    <a:pt x="575" y="134"/>
                  </a:cubicBezTo>
                  <a:cubicBezTo>
                    <a:pt x="613" y="109"/>
                    <a:pt x="613" y="59"/>
                    <a:pt x="588" y="34"/>
                  </a:cubicBezTo>
                  <a:cubicBezTo>
                    <a:pt x="528" y="10"/>
                    <a:pt x="466"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6" name="Google Shape;2136;p6"/>
            <p:cNvSpPr/>
            <p:nvPr/>
          </p:nvSpPr>
          <p:spPr>
            <a:xfrm>
              <a:off x="6299650" y="2121000"/>
              <a:ext cx="20950" cy="4800"/>
            </a:xfrm>
            <a:custGeom>
              <a:avLst/>
              <a:gdLst/>
              <a:ahLst/>
              <a:cxnLst/>
              <a:rect l="l" t="t" r="r" b="b"/>
              <a:pathLst>
                <a:path w="838" h="192" extrusionOk="0">
                  <a:moveTo>
                    <a:pt x="574" y="0"/>
                  </a:moveTo>
                  <a:cubicBezTo>
                    <a:pt x="375" y="0"/>
                    <a:pt x="172" y="62"/>
                    <a:pt x="0" y="143"/>
                  </a:cubicBezTo>
                  <a:cubicBezTo>
                    <a:pt x="35" y="141"/>
                    <a:pt x="69" y="140"/>
                    <a:pt x="103" y="140"/>
                  </a:cubicBezTo>
                  <a:cubicBezTo>
                    <a:pt x="309" y="140"/>
                    <a:pt x="485" y="170"/>
                    <a:pt x="625" y="180"/>
                  </a:cubicBezTo>
                  <a:cubicBezTo>
                    <a:pt x="659" y="180"/>
                    <a:pt x="692" y="191"/>
                    <a:pt x="725" y="191"/>
                  </a:cubicBezTo>
                  <a:cubicBezTo>
                    <a:pt x="742" y="191"/>
                    <a:pt x="759" y="189"/>
                    <a:pt x="775" y="180"/>
                  </a:cubicBezTo>
                  <a:cubicBezTo>
                    <a:pt x="825" y="155"/>
                    <a:pt x="838" y="80"/>
                    <a:pt x="800" y="30"/>
                  </a:cubicBezTo>
                  <a:cubicBezTo>
                    <a:pt x="727" y="9"/>
                    <a:pt x="651" y="0"/>
                    <a:pt x="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7" name="Google Shape;2137;p6"/>
            <p:cNvSpPr/>
            <p:nvPr/>
          </p:nvSpPr>
          <p:spPr>
            <a:xfrm>
              <a:off x="6300575" y="2114225"/>
              <a:ext cx="23775" cy="5350"/>
            </a:xfrm>
            <a:custGeom>
              <a:avLst/>
              <a:gdLst/>
              <a:ahLst/>
              <a:cxnLst/>
              <a:rect l="l" t="t" r="r" b="b"/>
              <a:pathLst>
                <a:path w="951" h="214" extrusionOk="0">
                  <a:moveTo>
                    <a:pt x="577" y="0"/>
                  </a:moveTo>
                  <a:cubicBezTo>
                    <a:pt x="372" y="0"/>
                    <a:pt x="165" y="61"/>
                    <a:pt x="1" y="176"/>
                  </a:cubicBezTo>
                  <a:cubicBezTo>
                    <a:pt x="72" y="162"/>
                    <a:pt x="139" y="156"/>
                    <a:pt x="204" y="156"/>
                  </a:cubicBezTo>
                  <a:cubicBezTo>
                    <a:pt x="412" y="156"/>
                    <a:pt x="597" y="214"/>
                    <a:pt x="826" y="214"/>
                  </a:cubicBezTo>
                  <a:cubicBezTo>
                    <a:pt x="913" y="214"/>
                    <a:pt x="951" y="101"/>
                    <a:pt x="888" y="51"/>
                  </a:cubicBezTo>
                  <a:cubicBezTo>
                    <a:pt x="789" y="17"/>
                    <a:pt x="684"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8" name="Google Shape;2138;p6"/>
            <p:cNvSpPr/>
            <p:nvPr/>
          </p:nvSpPr>
          <p:spPr>
            <a:xfrm>
              <a:off x="6304950" y="2106775"/>
              <a:ext cx="19100" cy="5300"/>
            </a:xfrm>
            <a:custGeom>
              <a:avLst/>
              <a:gdLst/>
              <a:ahLst/>
              <a:cxnLst/>
              <a:rect l="l" t="t" r="r" b="b"/>
              <a:pathLst>
                <a:path w="764" h="212" extrusionOk="0">
                  <a:moveTo>
                    <a:pt x="550" y="0"/>
                  </a:moveTo>
                  <a:cubicBezTo>
                    <a:pt x="347" y="0"/>
                    <a:pt x="130" y="62"/>
                    <a:pt x="1" y="212"/>
                  </a:cubicBezTo>
                  <a:cubicBezTo>
                    <a:pt x="101" y="162"/>
                    <a:pt x="163" y="162"/>
                    <a:pt x="263" y="162"/>
                  </a:cubicBezTo>
                  <a:cubicBezTo>
                    <a:pt x="297" y="159"/>
                    <a:pt x="331" y="158"/>
                    <a:pt x="365" y="158"/>
                  </a:cubicBezTo>
                  <a:cubicBezTo>
                    <a:pt x="425" y="158"/>
                    <a:pt x="485" y="161"/>
                    <a:pt x="544" y="161"/>
                  </a:cubicBezTo>
                  <a:cubicBezTo>
                    <a:pt x="597" y="161"/>
                    <a:pt x="650" y="159"/>
                    <a:pt x="701" y="149"/>
                  </a:cubicBezTo>
                  <a:cubicBezTo>
                    <a:pt x="763" y="137"/>
                    <a:pt x="763" y="37"/>
                    <a:pt x="701" y="12"/>
                  </a:cubicBezTo>
                  <a:cubicBezTo>
                    <a:pt x="653" y="4"/>
                    <a:pt x="602" y="0"/>
                    <a:pt x="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9" name="Google Shape;2139;p6"/>
            <p:cNvSpPr/>
            <p:nvPr/>
          </p:nvSpPr>
          <p:spPr>
            <a:xfrm>
              <a:off x="6306200" y="2100725"/>
              <a:ext cx="19400" cy="5125"/>
            </a:xfrm>
            <a:custGeom>
              <a:avLst/>
              <a:gdLst/>
              <a:ahLst/>
              <a:cxnLst/>
              <a:rect l="l" t="t" r="r" b="b"/>
              <a:pathLst>
                <a:path w="776" h="205" extrusionOk="0">
                  <a:moveTo>
                    <a:pt x="492" y="0"/>
                  </a:moveTo>
                  <a:cubicBezTo>
                    <a:pt x="303" y="0"/>
                    <a:pt x="101" y="48"/>
                    <a:pt x="1" y="204"/>
                  </a:cubicBezTo>
                  <a:cubicBezTo>
                    <a:pt x="70" y="154"/>
                    <a:pt x="151" y="142"/>
                    <a:pt x="235" y="142"/>
                  </a:cubicBezTo>
                  <a:cubicBezTo>
                    <a:pt x="319" y="142"/>
                    <a:pt x="407" y="154"/>
                    <a:pt x="488" y="154"/>
                  </a:cubicBezTo>
                  <a:lnTo>
                    <a:pt x="463" y="154"/>
                  </a:lnTo>
                  <a:cubicBezTo>
                    <a:pt x="517" y="154"/>
                    <a:pt x="580" y="173"/>
                    <a:pt x="639" y="173"/>
                  </a:cubicBezTo>
                  <a:cubicBezTo>
                    <a:pt x="675" y="173"/>
                    <a:pt x="709" y="166"/>
                    <a:pt x="738" y="142"/>
                  </a:cubicBezTo>
                  <a:cubicBezTo>
                    <a:pt x="776" y="104"/>
                    <a:pt x="751" y="29"/>
                    <a:pt x="688" y="17"/>
                  </a:cubicBezTo>
                  <a:cubicBezTo>
                    <a:pt x="628" y="7"/>
                    <a:pt x="561" y="0"/>
                    <a:pt x="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0" name="Google Shape;2140;p6"/>
            <p:cNvSpPr/>
            <p:nvPr/>
          </p:nvSpPr>
          <p:spPr>
            <a:xfrm>
              <a:off x="6306200" y="2097325"/>
              <a:ext cx="11600" cy="4150"/>
            </a:xfrm>
            <a:custGeom>
              <a:avLst/>
              <a:gdLst/>
              <a:ahLst/>
              <a:cxnLst/>
              <a:rect l="l" t="t" r="r" b="b"/>
              <a:pathLst>
                <a:path w="464" h="166" extrusionOk="0">
                  <a:moveTo>
                    <a:pt x="371" y="0"/>
                  </a:moveTo>
                  <a:cubicBezTo>
                    <a:pt x="230" y="0"/>
                    <a:pt x="67" y="44"/>
                    <a:pt x="1" y="165"/>
                  </a:cubicBezTo>
                  <a:cubicBezTo>
                    <a:pt x="71" y="116"/>
                    <a:pt x="154" y="110"/>
                    <a:pt x="235" y="110"/>
                  </a:cubicBezTo>
                  <a:cubicBezTo>
                    <a:pt x="258" y="110"/>
                    <a:pt x="282" y="111"/>
                    <a:pt x="305" y="111"/>
                  </a:cubicBezTo>
                  <a:cubicBezTo>
                    <a:pt x="343" y="111"/>
                    <a:pt x="379" y="109"/>
                    <a:pt x="413" y="103"/>
                  </a:cubicBezTo>
                  <a:cubicBezTo>
                    <a:pt x="463" y="90"/>
                    <a:pt x="463" y="28"/>
                    <a:pt x="426" y="3"/>
                  </a:cubicBezTo>
                  <a:cubicBezTo>
                    <a:pt x="408" y="1"/>
                    <a:pt x="390"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1" name="Google Shape;2141;p6"/>
            <p:cNvSpPr/>
            <p:nvPr/>
          </p:nvSpPr>
          <p:spPr>
            <a:xfrm>
              <a:off x="6319950" y="2124425"/>
              <a:ext cx="64375" cy="60175"/>
            </a:xfrm>
            <a:custGeom>
              <a:avLst/>
              <a:gdLst/>
              <a:ahLst/>
              <a:cxnLst/>
              <a:rect l="l" t="t" r="r" b="b"/>
              <a:pathLst>
                <a:path w="2575" h="2407" extrusionOk="0">
                  <a:moveTo>
                    <a:pt x="1305" y="311"/>
                  </a:moveTo>
                  <a:lnTo>
                    <a:pt x="1305" y="311"/>
                  </a:lnTo>
                  <a:cubicBezTo>
                    <a:pt x="1312" y="314"/>
                    <a:pt x="1319" y="316"/>
                    <a:pt x="1325" y="318"/>
                  </a:cubicBezTo>
                  <a:cubicBezTo>
                    <a:pt x="1319" y="318"/>
                    <a:pt x="1312" y="315"/>
                    <a:pt x="1305" y="311"/>
                  </a:cubicBezTo>
                  <a:close/>
                  <a:moveTo>
                    <a:pt x="865" y="1"/>
                  </a:moveTo>
                  <a:cubicBezTo>
                    <a:pt x="644" y="1"/>
                    <a:pt x="424" y="44"/>
                    <a:pt x="226" y="143"/>
                  </a:cubicBezTo>
                  <a:cubicBezTo>
                    <a:pt x="302" y="128"/>
                    <a:pt x="379" y="122"/>
                    <a:pt x="456" y="122"/>
                  </a:cubicBezTo>
                  <a:cubicBezTo>
                    <a:pt x="750" y="122"/>
                    <a:pt x="1037" y="219"/>
                    <a:pt x="1289" y="306"/>
                  </a:cubicBezTo>
                  <a:lnTo>
                    <a:pt x="1289" y="306"/>
                  </a:lnTo>
                  <a:cubicBezTo>
                    <a:pt x="1289" y="306"/>
                    <a:pt x="1288" y="306"/>
                    <a:pt x="1288" y="306"/>
                  </a:cubicBezTo>
                  <a:cubicBezTo>
                    <a:pt x="1082" y="263"/>
                    <a:pt x="874" y="242"/>
                    <a:pt x="666" y="242"/>
                  </a:cubicBezTo>
                  <a:cubicBezTo>
                    <a:pt x="443" y="242"/>
                    <a:pt x="220" y="267"/>
                    <a:pt x="1" y="318"/>
                  </a:cubicBezTo>
                  <a:cubicBezTo>
                    <a:pt x="488" y="331"/>
                    <a:pt x="1000" y="506"/>
                    <a:pt x="1350" y="643"/>
                  </a:cubicBezTo>
                  <a:cubicBezTo>
                    <a:pt x="1072" y="574"/>
                    <a:pt x="778" y="536"/>
                    <a:pt x="493" y="536"/>
                  </a:cubicBezTo>
                  <a:cubicBezTo>
                    <a:pt x="420" y="536"/>
                    <a:pt x="347" y="538"/>
                    <a:pt x="276" y="543"/>
                  </a:cubicBezTo>
                  <a:cubicBezTo>
                    <a:pt x="638" y="606"/>
                    <a:pt x="900" y="743"/>
                    <a:pt x="1238" y="881"/>
                  </a:cubicBezTo>
                  <a:cubicBezTo>
                    <a:pt x="1325" y="918"/>
                    <a:pt x="1400" y="943"/>
                    <a:pt x="1475" y="968"/>
                  </a:cubicBezTo>
                  <a:cubicBezTo>
                    <a:pt x="1125" y="918"/>
                    <a:pt x="763" y="856"/>
                    <a:pt x="401" y="818"/>
                  </a:cubicBezTo>
                  <a:lnTo>
                    <a:pt x="401" y="818"/>
                  </a:lnTo>
                  <a:cubicBezTo>
                    <a:pt x="850" y="956"/>
                    <a:pt x="1213" y="1156"/>
                    <a:pt x="1675" y="1268"/>
                  </a:cubicBezTo>
                  <a:cubicBezTo>
                    <a:pt x="1638" y="1270"/>
                    <a:pt x="1599" y="1270"/>
                    <a:pt x="1560" y="1270"/>
                  </a:cubicBezTo>
                  <a:cubicBezTo>
                    <a:pt x="1285" y="1270"/>
                    <a:pt x="972" y="1232"/>
                    <a:pt x="688" y="1156"/>
                  </a:cubicBezTo>
                  <a:lnTo>
                    <a:pt x="688" y="1156"/>
                  </a:lnTo>
                  <a:cubicBezTo>
                    <a:pt x="1025" y="1343"/>
                    <a:pt x="1413" y="1505"/>
                    <a:pt x="1800" y="1505"/>
                  </a:cubicBezTo>
                  <a:cubicBezTo>
                    <a:pt x="1738" y="1518"/>
                    <a:pt x="1625" y="1555"/>
                    <a:pt x="1600" y="1555"/>
                  </a:cubicBezTo>
                  <a:cubicBezTo>
                    <a:pt x="1526" y="1567"/>
                    <a:pt x="1455" y="1572"/>
                    <a:pt x="1387" y="1572"/>
                  </a:cubicBezTo>
                  <a:cubicBezTo>
                    <a:pt x="1154" y="1572"/>
                    <a:pt x="945" y="1509"/>
                    <a:pt x="713" y="1393"/>
                  </a:cubicBezTo>
                  <a:lnTo>
                    <a:pt x="713" y="1393"/>
                  </a:lnTo>
                  <a:cubicBezTo>
                    <a:pt x="938" y="1605"/>
                    <a:pt x="1225" y="1768"/>
                    <a:pt x="1525" y="1793"/>
                  </a:cubicBezTo>
                  <a:cubicBezTo>
                    <a:pt x="1488" y="1805"/>
                    <a:pt x="1463" y="1805"/>
                    <a:pt x="1438" y="1805"/>
                  </a:cubicBezTo>
                  <a:cubicBezTo>
                    <a:pt x="1402" y="1810"/>
                    <a:pt x="1367" y="1812"/>
                    <a:pt x="1333" y="1812"/>
                  </a:cubicBezTo>
                  <a:cubicBezTo>
                    <a:pt x="1171" y="1812"/>
                    <a:pt x="1015" y="1767"/>
                    <a:pt x="850" y="1705"/>
                  </a:cubicBezTo>
                  <a:lnTo>
                    <a:pt x="850" y="1705"/>
                  </a:lnTo>
                  <a:cubicBezTo>
                    <a:pt x="1042" y="1841"/>
                    <a:pt x="1290" y="1951"/>
                    <a:pt x="1525" y="1951"/>
                  </a:cubicBezTo>
                  <a:cubicBezTo>
                    <a:pt x="1658" y="1951"/>
                    <a:pt x="1787" y="1916"/>
                    <a:pt x="1900" y="1830"/>
                  </a:cubicBezTo>
                  <a:lnTo>
                    <a:pt x="1900" y="1830"/>
                  </a:lnTo>
                  <a:cubicBezTo>
                    <a:pt x="1875" y="1868"/>
                    <a:pt x="1838" y="1905"/>
                    <a:pt x="1800" y="1943"/>
                  </a:cubicBezTo>
                  <a:cubicBezTo>
                    <a:pt x="1700" y="2018"/>
                    <a:pt x="1575" y="2030"/>
                    <a:pt x="1450" y="2030"/>
                  </a:cubicBezTo>
                  <a:cubicBezTo>
                    <a:pt x="1530" y="2053"/>
                    <a:pt x="1613" y="2068"/>
                    <a:pt x="1693" y="2068"/>
                  </a:cubicBezTo>
                  <a:cubicBezTo>
                    <a:pt x="1789" y="2068"/>
                    <a:pt x="1881" y="2047"/>
                    <a:pt x="1963" y="1993"/>
                  </a:cubicBezTo>
                  <a:cubicBezTo>
                    <a:pt x="2050" y="1918"/>
                    <a:pt x="2138" y="1843"/>
                    <a:pt x="2213" y="1755"/>
                  </a:cubicBezTo>
                  <a:lnTo>
                    <a:pt x="2213" y="1755"/>
                  </a:lnTo>
                  <a:cubicBezTo>
                    <a:pt x="2175" y="1843"/>
                    <a:pt x="2125" y="1930"/>
                    <a:pt x="2050" y="1993"/>
                  </a:cubicBezTo>
                  <a:cubicBezTo>
                    <a:pt x="1925" y="2118"/>
                    <a:pt x="1750" y="2155"/>
                    <a:pt x="1575" y="2180"/>
                  </a:cubicBezTo>
                  <a:cubicBezTo>
                    <a:pt x="1632" y="2189"/>
                    <a:pt x="1690" y="2194"/>
                    <a:pt x="1747" y="2194"/>
                  </a:cubicBezTo>
                  <a:cubicBezTo>
                    <a:pt x="1929" y="2194"/>
                    <a:pt x="2105" y="2147"/>
                    <a:pt x="2238" y="2043"/>
                  </a:cubicBezTo>
                  <a:lnTo>
                    <a:pt x="2238" y="2043"/>
                  </a:lnTo>
                  <a:cubicBezTo>
                    <a:pt x="2200" y="2105"/>
                    <a:pt x="2125" y="2180"/>
                    <a:pt x="2100" y="2193"/>
                  </a:cubicBezTo>
                  <a:cubicBezTo>
                    <a:pt x="2032" y="2278"/>
                    <a:pt x="1912" y="2322"/>
                    <a:pt x="1787" y="2322"/>
                  </a:cubicBezTo>
                  <a:cubicBezTo>
                    <a:pt x="1728" y="2322"/>
                    <a:pt x="1669" y="2313"/>
                    <a:pt x="1613" y="2293"/>
                  </a:cubicBezTo>
                  <a:lnTo>
                    <a:pt x="1613" y="2293"/>
                  </a:lnTo>
                  <a:cubicBezTo>
                    <a:pt x="1715" y="2350"/>
                    <a:pt x="1828" y="2407"/>
                    <a:pt x="1942" y="2407"/>
                  </a:cubicBezTo>
                  <a:cubicBezTo>
                    <a:pt x="1953" y="2407"/>
                    <a:pt x="1964" y="2406"/>
                    <a:pt x="1975" y="2405"/>
                  </a:cubicBezTo>
                  <a:cubicBezTo>
                    <a:pt x="2150" y="2368"/>
                    <a:pt x="2313" y="2268"/>
                    <a:pt x="2425" y="2130"/>
                  </a:cubicBezTo>
                  <a:cubicBezTo>
                    <a:pt x="2463" y="2043"/>
                    <a:pt x="2525" y="1868"/>
                    <a:pt x="2438" y="1805"/>
                  </a:cubicBezTo>
                  <a:cubicBezTo>
                    <a:pt x="2488" y="1693"/>
                    <a:pt x="2575" y="1505"/>
                    <a:pt x="2400" y="1493"/>
                  </a:cubicBezTo>
                  <a:lnTo>
                    <a:pt x="2388" y="1493"/>
                  </a:lnTo>
                  <a:cubicBezTo>
                    <a:pt x="2400" y="1468"/>
                    <a:pt x="2413" y="1455"/>
                    <a:pt x="2425" y="1430"/>
                  </a:cubicBezTo>
                  <a:cubicBezTo>
                    <a:pt x="2425" y="1368"/>
                    <a:pt x="2375" y="1318"/>
                    <a:pt x="2313" y="1305"/>
                  </a:cubicBezTo>
                  <a:cubicBezTo>
                    <a:pt x="2313" y="1218"/>
                    <a:pt x="2300" y="1118"/>
                    <a:pt x="2263" y="1006"/>
                  </a:cubicBezTo>
                  <a:cubicBezTo>
                    <a:pt x="2288" y="956"/>
                    <a:pt x="2288" y="893"/>
                    <a:pt x="2238" y="843"/>
                  </a:cubicBezTo>
                  <a:cubicBezTo>
                    <a:pt x="2197" y="797"/>
                    <a:pt x="2151" y="777"/>
                    <a:pt x="2108" y="777"/>
                  </a:cubicBezTo>
                  <a:cubicBezTo>
                    <a:pt x="2059" y="777"/>
                    <a:pt x="2014" y="803"/>
                    <a:pt x="1988" y="843"/>
                  </a:cubicBezTo>
                  <a:cubicBezTo>
                    <a:pt x="1938" y="818"/>
                    <a:pt x="1875" y="793"/>
                    <a:pt x="1825" y="781"/>
                  </a:cubicBezTo>
                  <a:cubicBezTo>
                    <a:pt x="1900" y="743"/>
                    <a:pt x="1950" y="656"/>
                    <a:pt x="1925" y="568"/>
                  </a:cubicBezTo>
                  <a:cubicBezTo>
                    <a:pt x="1863" y="443"/>
                    <a:pt x="1713" y="406"/>
                    <a:pt x="1563" y="368"/>
                  </a:cubicBezTo>
                  <a:cubicBezTo>
                    <a:pt x="1600" y="343"/>
                    <a:pt x="1638" y="306"/>
                    <a:pt x="1638" y="256"/>
                  </a:cubicBezTo>
                  <a:cubicBezTo>
                    <a:pt x="1638" y="143"/>
                    <a:pt x="1525" y="131"/>
                    <a:pt x="1438" y="93"/>
                  </a:cubicBezTo>
                  <a:cubicBezTo>
                    <a:pt x="1256" y="35"/>
                    <a:pt x="1060"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2" name="Google Shape;2142;p6"/>
            <p:cNvSpPr/>
            <p:nvPr/>
          </p:nvSpPr>
          <p:spPr>
            <a:xfrm>
              <a:off x="6326825" y="2118350"/>
              <a:ext cx="29250" cy="7275"/>
            </a:xfrm>
            <a:custGeom>
              <a:avLst/>
              <a:gdLst/>
              <a:ahLst/>
              <a:cxnLst/>
              <a:rect l="l" t="t" r="r" b="b"/>
              <a:pathLst>
                <a:path w="1170" h="291" extrusionOk="0">
                  <a:moveTo>
                    <a:pt x="450" y="1"/>
                  </a:moveTo>
                  <a:cubicBezTo>
                    <a:pt x="294" y="1"/>
                    <a:pt x="140" y="24"/>
                    <a:pt x="1" y="86"/>
                  </a:cubicBezTo>
                  <a:cubicBezTo>
                    <a:pt x="27" y="84"/>
                    <a:pt x="53" y="84"/>
                    <a:pt x="80" y="84"/>
                  </a:cubicBezTo>
                  <a:cubicBezTo>
                    <a:pt x="401" y="84"/>
                    <a:pt x="713" y="217"/>
                    <a:pt x="1025" y="286"/>
                  </a:cubicBezTo>
                  <a:cubicBezTo>
                    <a:pt x="1035" y="289"/>
                    <a:pt x="1044" y="290"/>
                    <a:pt x="1052" y="290"/>
                  </a:cubicBezTo>
                  <a:cubicBezTo>
                    <a:pt x="1125" y="290"/>
                    <a:pt x="1170" y="203"/>
                    <a:pt x="1125" y="136"/>
                  </a:cubicBezTo>
                  <a:cubicBezTo>
                    <a:pt x="1038" y="49"/>
                    <a:pt x="863" y="49"/>
                    <a:pt x="738" y="24"/>
                  </a:cubicBezTo>
                  <a:cubicBezTo>
                    <a:pt x="643" y="10"/>
                    <a:pt x="546" y="1"/>
                    <a:pt x="4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3" name="Google Shape;2143;p6"/>
            <p:cNvSpPr/>
            <p:nvPr/>
          </p:nvSpPr>
          <p:spPr>
            <a:xfrm>
              <a:off x="6331825" y="2113275"/>
              <a:ext cx="18775" cy="4750"/>
            </a:xfrm>
            <a:custGeom>
              <a:avLst/>
              <a:gdLst/>
              <a:ahLst/>
              <a:cxnLst/>
              <a:rect l="l" t="t" r="r" b="b"/>
              <a:pathLst>
                <a:path w="751" h="190" extrusionOk="0">
                  <a:moveTo>
                    <a:pt x="240" y="1"/>
                  </a:moveTo>
                  <a:cubicBezTo>
                    <a:pt x="157" y="1"/>
                    <a:pt x="76" y="11"/>
                    <a:pt x="1" y="39"/>
                  </a:cubicBezTo>
                  <a:cubicBezTo>
                    <a:pt x="11" y="39"/>
                    <a:pt x="22" y="39"/>
                    <a:pt x="32" y="39"/>
                  </a:cubicBezTo>
                  <a:cubicBezTo>
                    <a:pt x="246" y="39"/>
                    <a:pt x="449" y="154"/>
                    <a:pt x="663" y="189"/>
                  </a:cubicBezTo>
                  <a:cubicBezTo>
                    <a:pt x="700" y="189"/>
                    <a:pt x="725" y="177"/>
                    <a:pt x="738" y="139"/>
                  </a:cubicBezTo>
                  <a:cubicBezTo>
                    <a:pt x="750" y="77"/>
                    <a:pt x="688" y="64"/>
                    <a:pt x="638" y="52"/>
                  </a:cubicBezTo>
                  <a:cubicBezTo>
                    <a:pt x="514" y="29"/>
                    <a:pt x="375" y="1"/>
                    <a:pt x="2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4" name="Google Shape;2144;p6"/>
            <p:cNvSpPr/>
            <p:nvPr/>
          </p:nvSpPr>
          <p:spPr>
            <a:xfrm>
              <a:off x="6304025" y="2141125"/>
              <a:ext cx="27375" cy="16225"/>
            </a:xfrm>
            <a:custGeom>
              <a:avLst/>
              <a:gdLst/>
              <a:ahLst/>
              <a:cxnLst/>
              <a:rect l="l" t="t" r="r" b="b"/>
              <a:pathLst>
                <a:path w="1095" h="649" extrusionOk="0">
                  <a:moveTo>
                    <a:pt x="0" y="0"/>
                  </a:moveTo>
                  <a:cubicBezTo>
                    <a:pt x="200" y="150"/>
                    <a:pt x="475" y="250"/>
                    <a:pt x="688" y="325"/>
                  </a:cubicBezTo>
                  <a:cubicBezTo>
                    <a:pt x="550" y="300"/>
                    <a:pt x="413" y="275"/>
                    <a:pt x="275" y="250"/>
                  </a:cubicBezTo>
                  <a:lnTo>
                    <a:pt x="275" y="250"/>
                  </a:lnTo>
                  <a:cubicBezTo>
                    <a:pt x="588" y="400"/>
                    <a:pt x="813" y="513"/>
                    <a:pt x="975" y="637"/>
                  </a:cubicBezTo>
                  <a:cubicBezTo>
                    <a:pt x="986" y="645"/>
                    <a:pt x="997" y="649"/>
                    <a:pt x="1009" y="649"/>
                  </a:cubicBezTo>
                  <a:cubicBezTo>
                    <a:pt x="1052" y="649"/>
                    <a:pt x="1095" y="602"/>
                    <a:pt x="1075" y="563"/>
                  </a:cubicBezTo>
                  <a:cubicBezTo>
                    <a:pt x="1063" y="525"/>
                    <a:pt x="1025" y="500"/>
                    <a:pt x="1000" y="475"/>
                  </a:cubicBezTo>
                  <a:cubicBezTo>
                    <a:pt x="975" y="450"/>
                    <a:pt x="938" y="438"/>
                    <a:pt x="913" y="413"/>
                  </a:cubicBezTo>
                  <a:cubicBezTo>
                    <a:pt x="1000" y="413"/>
                    <a:pt x="1063" y="313"/>
                    <a:pt x="963" y="225"/>
                  </a:cubicBezTo>
                  <a:cubicBezTo>
                    <a:pt x="663" y="88"/>
                    <a:pt x="300"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5" name="Google Shape;2145;p6"/>
            <p:cNvSpPr/>
            <p:nvPr/>
          </p:nvSpPr>
          <p:spPr>
            <a:xfrm>
              <a:off x="6315575" y="2151750"/>
              <a:ext cx="17325" cy="12925"/>
            </a:xfrm>
            <a:custGeom>
              <a:avLst/>
              <a:gdLst/>
              <a:ahLst/>
              <a:cxnLst/>
              <a:rect l="l" t="t" r="r" b="b"/>
              <a:pathLst>
                <a:path w="693" h="517" extrusionOk="0">
                  <a:moveTo>
                    <a:pt x="1" y="0"/>
                  </a:moveTo>
                  <a:lnTo>
                    <a:pt x="1" y="0"/>
                  </a:lnTo>
                  <a:cubicBezTo>
                    <a:pt x="201" y="138"/>
                    <a:pt x="376" y="312"/>
                    <a:pt x="551" y="500"/>
                  </a:cubicBezTo>
                  <a:cubicBezTo>
                    <a:pt x="565" y="511"/>
                    <a:pt x="580" y="516"/>
                    <a:pt x="595" y="516"/>
                  </a:cubicBezTo>
                  <a:cubicBezTo>
                    <a:pt x="646" y="516"/>
                    <a:pt x="692" y="458"/>
                    <a:pt x="663" y="400"/>
                  </a:cubicBezTo>
                  <a:cubicBezTo>
                    <a:pt x="501" y="200"/>
                    <a:pt x="238" y="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6" name="Google Shape;2146;p6"/>
            <p:cNvSpPr/>
            <p:nvPr/>
          </p:nvSpPr>
          <p:spPr>
            <a:xfrm>
              <a:off x="6317150" y="2155500"/>
              <a:ext cx="13450" cy="18750"/>
            </a:xfrm>
            <a:custGeom>
              <a:avLst/>
              <a:gdLst/>
              <a:ahLst/>
              <a:cxnLst/>
              <a:rect l="l" t="t" r="r" b="b"/>
              <a:pathLst>
                <a:path w="538" h="750" extrusionOk="0">
                  <a:moveTo>
                    <a:pt x="0" y="0"/>
                  </a:moveTo>
                  <a:cubicBezTo>
                    <a:pt x="75" y="50"/>
                    <a:pt x="150" y="137"/>
                    <a:pt x="175" y="175"/>
                  </a:cubicBezTo>
                  <a:cubicBezTo>
                    <a:pt x="263" y="275"/>
                    <a:pt x="325" y="387"/>
                    <a:pt x="400" y="487"/>
                  </a:cubicBezTo>
                  <a:cubicBezTo>
                    <a:pt x="288" y="350"/>
                    <a:pt x="88" y="212"/>
                    <a:pt x="50" y="200"/>
                  </a:cubicBezTo>
                  <a:lnTo>
                    <a:pt x="50" y="200"/>
                  </a:lnTo>
                  <a:cubicBezTo>
                    <a:pt x="125" y="287"/>
                    <a:pt x="200" y="387"/>
                    <a:pt x="275" y="487"/>
                  </a:cubicBezTo>
                  <a:cubicBezTo>
                    <a:pt x="175" y="425"/>
                    <a:pt x="88" y="362"/>
                    <a:pt x="50" y="350"/>
                  </a:cubicBezTo>
                  <a:lnTo>
                    <a:pt x="50" y="350"/>
                  </a:lnTo>
                  <a:cubicBezTo>
                    <a:pt x="175" y="475"/>
                    <a:pt x="275" y="625"/>
                    <a:pt x="413" y="750"/>
                  </a:cubicBezTo>
                  <a:cubicBezTo>
                    <a:pt x="463" y="737"/>
                    <a:pt x="488" y="725"/>
                    <a:pt x="475" y="687"/>
                  </a:cubicBezTo>
                  <a:cubicBezTo>
                    <a:pt x="538" y="675"/>
                    <a:pt x="513" y="612"/>
                    <a:pt x="438" y="525"/>
                  </a:cubicBezTo>
                  <a:lnTo>
                    <a:pt x="438" y="525"/>
                  </a:lnTo>
                  <a:cubicBezTo>
                    <a:pt x="446" y="530"/>
                    <a:pt x="455" y="533"/>
                    <a:pt x="465" y="533"/>
                  </a:cubicBezTo>
                  <a:cubicBezTo>
                    <a:pt x="499" y="533"/>
                    <a:pt x="538" y="501"/>
                    <a:pt x="538" y="462"/>
                  </a:cubicBezTo>
                  <a:cubicBezTo>
                    <a:pt x="438" y="250"/>
                    <a:pt x="213" y="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7" name="Google Shape;2147;p6"/>
            <p:cNvSpPr/>
            <p:nvPr/>
          </p:nvSpPr>
          <p:spPr>
            <a:xfrm>
              <a:off x="6314325" y="2172550"/>
              <a:ext cx="43950" cy="35775"/>
            </a:xfrm>
            <a:custGeom>
              <a:avLst/>
              <a:gdLst/>
              <a:ahLst/>
              <a:cxnLst/>
              <a:rect l="l" t="t" r="r" b="b"/>
              <a:pathLst>
                <a:path w="1758" h="1431" extrusionOk="0">
                  <a:moveTo>
                    <a:pt x="1563" y="730"/>
                  </a:moveTo>
                  <a:lnTo>
                    <a:pt x="1563" y="730"/>
                  </a:lnTo>
                  <a:cubicBezTo>
                    <a:pt x="1569" y="730"/>
                    <a:pt x="1572" y="733"/>
                    <a:pt x="1575" y="736"/>
                  </a:cubicBezTo>
                  <a:lnTo>
                    <a:pt x="1575" y="736"/>
                  </a:lnTo>
                  <a:cubicBezTo>
                    <a:pt x="1571" y="734"/>
                    <a:pt x="1567" y="732"/>
                    <a:pt x="1563" y="730"/>
                  </a:cubicBezTo>
                  <a:close/>
                  <a:moveTo>
                    <a:pt x="966" y="390"/>
                  </a:moveTo>
                  <a:cubicBezTo>
                    <a:pt x="906" y="390"/>
                    <a:pt x="846" y="395"/>
                    <a:pt x="788" y="405"/>
                  </a:cubicBezTo>
                  <a:cubicBezTo>
                    <a:pt x="988" y="443"/>
                    <a:pt x="1138" y="493"/>
                    <a:pt x="1325" y="605"/>
                  </a:cubicBezTo>
                  <a:cubicBezTo>
                    <a:pt x="1363" y="630"/>
                    <a:pt x="1413" y="655"/>
                    <a:pt x="1450" y="693"/>
                  </a:cubicBezTo>
                  <a:cubicBezTo>
                    <a:pt x="1290" y="627"/>
                    <a:pt x="1123" y="575"/>
                    <a:pt x="959" y="575"/>
                  </a:cubicBezTo>
                  <a:cubicBezTo>
                    <a:pt x="906" y="575"/>
                    <a:pt x="853" y="580"/>
                    <a:pt x="801" y="593"/>
                  </a:cubicBezTo>
                  <a:cubicBezTo>
                    <a:pt x="1088" y="630"/>
                    <a:pt x="1338" y="830"/>
                    <a:pt x="1600" y="930"/>
                  </a:cubicBezTo>
                  <a:cubicBezTo>
                    <a:pt x="1614" y="939"/>
                    <a:pt x="1630" y="943"/>
                    <a:pt x="1646" y="943"/>
                  </a:cubicBezTo>
                  <a:cubicBezTo>
                    <a:pt x="1676" y="943"/>
                    <a:pt x="1705" y="929"/>
                    <a:pt x="1713" y="905"/>
                  </a:cubicBezTo>
                  <a:cubicBezTo>
                    <a:pt x="1757" y="816"/>
                    <a:pt x="1663" y="776"/>
                    <a:pt x="1588" y="742"/>
                  </a:cubicBezTo>
                  <a:lnTo>
                    <a:pt x="1588" y="742"/>
                  </a:lnTo>
                  <a:cubicBezTo>
                    <a:pt x="1638" y="717"/>
                    <a:pt x="1663" y="667"/>
                    <a:pt x="1638" y="618"/>
                  </a:cubicBezTo>
                  <a:cubicBezTo>
                    <a:pt x="1448" y="468"/>
                    <a:pt x="1203" y="390"/>
                    <a:pt x="966" y="390"/>
                  </a:cubicBezTo>
                  <a:close/>
                  <a:moveTo>
                    <a:pt x="200" y="1"/>
                  </a:moveTo>
                  <a:cubicBezTo>
                    <a:pt x="149" y="1"/>
                    <a:pt x="102" y="13"/>
                    <a:pt x="63" y="43"/>
                  </a:cubicBezTo>
                  <a:cubicBezTo>
                    <a:pt x="82" y="36"/>
                    <a:pt x="102" y="33"/>
                    <a:pt x="123" y="33"/>
                  </a:cubicBezTo>
                  <a:cubicBezTo>
                    <a:pt x="247" y="33"/>
                    <a:pt x="383" y="150"/>
                    <a:pt x="426" y="193"/>
                  </a:cubicBezTo>
                  <a:cubicBezTo>
                    <a:pt x="488" y="280"/>
                    <a:pt x="513" y="343"/>
                    <a:pt x="551" y="418"/>
                  </a:cubicBezTo>
                  <a:cubicBezTo>
                    <a:pt x="438" y="268"/>
                    <a:pt x="301" y="155"/>
                    <a:pt x="138" y="155"/>
                  </a:cubicBezTo>
                  <a:cubicBezTo>
                    <a:pt x="263" y="168"/>
                    <a:pt x="351" y="305"/>
                    <a:pt x="413" y="405"/>
                  </a:cubicBezTo>
                  <a:cubicBezTo>
                    <a:pt x="301" y="343"/>
                    <a:pt x="188" y="305"/>
                    <a:pt x="151" y="293"/>
                  </a:cubicBezTo>
                  <a:lnTo>
                    <a:pt x="151" y="293"/>
                  </a:lnTo>
                  <a:cubicBezTo>
                    <a:pt x="288" y="380"/>
                    <a:pt x="388" y="493"/>
                    <a:pt x="501" y="605"/>
                  </a:cubicBezTo>
                  <a:cubicBezTo>
                    <a:pt x="413" y="555"/>
                    <a:pt x="326" y="518"/>
                    <a:pt x="238" y="480"/>
                  </a:cubicBezTo>
                  <a:lnTo>
                    <a:pt x="238" y="480"/>
                  </a:lnTo>
                  <a:cubicBezTo>
                    <a:pt x="351" y="568"/>
                    <a:pt x="451" y="680"/>
                    <a:pt x="551" y="780"/>
                  </a:cubicBezTo>
                  <a:cubicBezTo>
                    <a:pt x="563" y="805"/>
                    <a:pt x="563" y="818"/>
                    <a:pt x="576" y="830"/>
                  </a:cubicBezTo>
                  <a:cubicBezTo>
                    <a:pt x="463" y="755"/>
                    <a:pt x="363" y="693"/>
                    <a:pt x="238" y="630"/>
                  </a:cubicBezTo>
                  <a:lnTo>
                    <a:pt x="238" y="630"/>
                  </a:lnTo>
                  <a:cubicBezTo>
                    <a:pt x="363" y="730"/>
                    <a:pt x="463" y="868"/>
                    <a:pt x="563" y="980"/>
                  </a:cubicBezTo>
                  <a:cubicBezTo>
                    <a:pt x="451" y="943"/>
                    <a:pt x="326" y="893"/>
                    <a:pt x="226" y="818"/>
                  </a:cubicBezTo>
                  <a:lnTo>
                    <a:pt x="226" y="818"/>
                  </a:lnTo>
                  <a:cubicBezTo>
                    <a:pt x="301" y="943"/>
                    <a:pt x="426" y="1030"/>
                    <a:pt x="563" y="1093"/>
                  </a:cubicBezTo>
                  <a:cubicBezTo>
                    <a:pt x="426" y="1093"/>
                    <a:pt x="276" y="1068"/>
                    <a:pt x="176" y="968"/>
                  </a:cubicBezTo>
                  <a:lnTo>
                    <a:pt x="176" y="968"/>
                  </a:lnTo>
                  <a:cubicBezTo>
                    <a:pt x="226" y="1055"/>
                    <a:pt x="301" y="1118"/>
                    <a:pt x="401" y="1155"/>
                  </a:cubicBezTo>
                  <a:cubicBezTo>
                    <a:pt x="380" y="1157"/>
                    <a:pt x="360" y="1158"/>
                    <a:pt x="340" y="1158"/>
                  </a:cubicBezTo>
                  <a:cubicBezTo>
                    <a:pt x="236" y="1158"/>
                    <a:pt x="134" y="1130"/>
                    <a:pt x="51" y="1068"/>
                  </a:cubicBezTo>
                  <a:lnTo>
                    <a:pt x="51" y="1068"/>
                  </a:lnTo>
                  <a:cubicBezTo>
                    <a:pt x="151" y="1217"/>
                    <a:pt x="338" y="1267"/>
                    <a:pt x="513" y="1280"/>
                  </a:cubicBezTo>
                  <a:cubicBezTo>
                    <a:pt x="474" y="1283"/>
                    <a:pt x="434" y="1284"/>
                    <a:pt x="395" y="1284"/>
                  </a:cubicBezTo>
                  <a:cubicBezTo>
                    <a:pt x="260" y="1284"/>
                    <a:pt x="127" y="1266"/>
                    <a:pt x="1" y="1217"/>
                  </a:cubicBezTo>
                  <a:lnTo>
                    <a:pt x="1" y="1217"/>
                  </a:lnTo>
                  <a:cubicBezTo>
                    <a:pt x="154" y="1335"/>
                    <a:pt x="341" y="1431"/>
                    <a:pt x="539" y="1431"/>
                  </a:cubicBezTo>
                  <a:cubicBezTo>
                    <a:pt x="551" y="1431"/>
                    <a:pt x="563" y="1431"/>
                    <a:pt x="576" y="1430"/>
                  </a:cubicBezTo>
                  <a:cubicBezTo>
                    <a:pt x="676" y="1417"/>
                    <a:pt x="813" y="1417"/>
                    <a:pt x="888" y="1342"/>
                  </a:cubicBezTo>
                  <a:cubicBezTo>
                    <a:pt x="910" y="1288"/>
                    <a:pt x="875" y="1225"/>
                    <a:pt x="825" y="1225"/>
                  </a:cubicBezTo>
                  <a:cubicBezTo>
                    <a:pt x="817" y="1225"/>
                    <a:pt x="809" y="1227"/>
                    <a:pt x="801" y="1230"/>
                  </a:cubicBezTo>
                  <a:lnTo>
                    <a:pt x="763" y="1230"/>
                  </a:lnTo>
                  <a:cubicBezTo>
                    <a:pt x="776" y="1230"/>
                    <a:pt x="801" y="1217"/>
                    <a:pt x="801" y="1205"/>
                  </a:cubicBezTo>
                  <a:cubicBezTo>
                    <a:pt x="813" y="1193"/>
                    <a:pt x="813" y="1180"/>
                    <a:pt x="813" y="1168"/>
                  </a:cubicBezTo>
                  <a:cubicBezTo>
                    <a:pt x="925" y="1168"/>
                    <a:pt x="900" y="1055"/>
                    <a:pt x="813" y="1005"/>
                  </a:cubicBezTo>
                  <a:lnTo>
                    <a:pt x="801" y="1005"/>
                  </a:lnTo>
                  <a:cubicBezTo>
                    <a:pt x="813" y="993"/>
                    <a:pt x="825" y="993"/>
                    <a:pt x="838" y="968"/>
                  </a:cubicBezTo>
                  <a:cubicBezTo>
                    <a:pt x="888" y="905"/>
                    <a:pt x="801" y="843"/>
                    <a:pt x="763" y="805"/>
                  </a:cubicBezTo>
                  <a:cubicBezTo>
                    <a:pt x="738" y="793"/>
                    <a:pt x="726" y="780"/>
                    <a:pt x="713" y="768"/>
                  </a:cubicBezTo>
                  <a:cubicBezTo>
                    <a:pt x="713" y="768"/>
                    <a:pt x="713" y="755"/>
                    <a:pt x="713" y="755"/>
                  </a:cubicBezTo>
                  <a:cubicBezTo>
                    <a:pt x="751" y="743"/>
                    <a:pt x="751" y="705"/>
                    <a:pt x="738" y="680"/>
                  </a:cubicBezTo>
                  <a:cubicBezTo>
                    <a:pt x="776" y="668"/>
                    <a:pt x="801" y="630"/>
                    <a:pt x="801" y="593"/>
                  </a:cubicBezTo>
                  <a:cubicBezTo>
                    <a:pt x="801" y="480"/>
                    <a:pt x="701" y="330"/>
                    <a:pt x="651" y="268"/>
                  </a:cubicBezTo>
                  <a:cubicBezTo>
                    <a:pt x="574" y="134"/>
                    <a:pt x="367" y="1"/>
                    <a:pt x="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8" name="Google Shape;2148;p6"/>
            <p:cNvSpPr/>
            <p:nvPr/>
          </p:nvSpPr>
          <p:spPr>
            <a:xfrm>
              <a:off x="6315575" y="2206400"/>
              <a:ext cx="19400" cy="7975"/>
            </a:xfrm>
            <a:custGeom>
              <a:avLst/>
              <a:gdLst/>
              <a:ahLst/>
              <a:cxnLst/>
              <a:rect l="l" t="t" r="r" b="b"/>
              <a:pathLst>
                <a:path w="776" h="319" extrusionOk="0">
                  <a:moveTo>
                    <a:pt x="1" y="1"/>
                  </a:moveTo>
                  <a:lnTo>
                    <a:pt x="1" y="1"/>
                  </a:lnTo>
                  <a:cubicBezTo>
                    <a:pt x="138" y="151"/>
                    <a:pt x="388" y="201"/>
                    <a:pt x="538" y="263"/>
                  </a:cubicBezTo>
                  <a:cubicBezTo>
                    <a:pt x="577" y="271"/>
                    <a:pt x="641" y="319"/>
                    <a:pt x="693" y="319"/>
                  </a:cubicBezTo>
                  <a:cubicBezTo>
                    <a:pt x="723" y="319"/>
                    <a:pt x="749" y="302"/>
                    <a:pt x="763" y="251"/>
                  </a:cubicBezTo>
                  <a:cubicBezTo>
                    <a:pt x="775" y="226"/>
                    <a:pt x="751" y="201"/>
                    <a:pt x="726" y="188"/>
                  </a:cubicBezTo>
                  <a:cubicBezTo>
                    <a:pt x="501" y="76"/>
                    <a:pt x="226"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9" name="Google Shape;2149;p6"/>
            <p:cNvSpPr/>
            <p:nvPr/>
          </p:nvSpPr>
          <p:spPr>
            <a:xfrm>
              <a:off x="6328700" y="2212975"/>
              <a:ext cx="650" cy="25"/>
            </a:xfrm>
            <a:custGeom>
              <a:avLst/>
              <a:gdLst/>
              <a:ahLst/>
              <a:cxnLst/>
              <a:rect l="l" t="t" r="r" b="b"/>
              <a:pathLst>
                <a:path w="26" h="1" extrusionOk="0">
                  <a:moveTo>
                    <a:pt x="26" y="0"/>
                  </a:moveTo>
                  <a:cubicBezTo>
                    <a:pt x="26" y="0"/>
                    <a:pt x="13" y="0"/>
                    <a:pt x="13" y="0"/>
                  </a:cubicBezTo>
                  <a:cubicBezTo>
                    <a:pt x="13" y="0"/>
                    <a:pt x="13" y="0"/>
                    <a:pt x="13" y="0"/>
                  </a:cubicBezTo>
                  <a:cubicBezTo>
                    <a:pt x="1" y="0"/>
                    <a:pt x="26"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0" name="Google Shape;2150;p6"/>
            <p:cNvSpPr/>
            <p:nvPr/>
          </p:nvSpPr>
          <p:spPr>
            <a:xfrm>
              <a:off x="6316825" y="2209225"/>
              <a:ext cx="17200" cy="12575"/>
            </a:xfrm>
            <a:custGeom>
              <a:avLst/>
              <a:gdLst/>
              <a:ahLst/>
              <a:cxnLst/>
              <a:rect l="l" t="t" r="r" b="b"/>
              <a:pathLst>
                <a:path w="688" h="503" extrusionOk="0">
                  <a:moveTo>
                    <a:pt x="1" y="0"/>
                  </a:moveTo>
                  <a:lnTo>
                    <a:pt x="1" y="0"/>
                  </a:lnTo>
                  <a:cubicBezTo>
                    <a:pt x="201" y="163"/>
                    <a:pt x="413" y="313"/>
                    <a:pt x="588" y="500"/>
                  </a:cubicBezTo>
                  <a:cubicBezTo>
                    <a:pt x="593" y="502"/>
                    <a:pt x="598" y="503"/>
                    <a:pt x="604" y="503"/>
                  </a:cubicBezTo>
                  <a:cubicBezTo>
                    <a:pt x="641" y="503"/>
                    <a:pt x="688" y="469"/>
                    <a:pt x="688" y="425"/>
                  </a:cubicBezTo>
                  <a:cubicBezTo>
                    <a:pt x="676" y="375"/>
                    <a:pt x="626" y="338"/>
                    <a:pt x="588" y="300"/>
                  </a:cubicBezTo>
                  <a:cubicBezTo>
                    <a:pt x="426" y="150"/>
                    <a:pt x="201" y="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1" name="Google Shape;2151;p6"/>
            <p:cNvSpPr/>
            <p:nvPr/>
          </p:nvSpPr>
          <p:spPr>
            <a:xfrm>
              <a:off x="6320900" y="2214225"/>
              <a:ext cx="12150" cy="12875"/>
            </a:xfrm>
            <a:custGeom>
              <a:avLst/>
              <a:gdLst/>
              <a:ahLst/>
              <a:cxnLst/>
              <a:rect l="l" t="t" r="r" b="b"/>
              <a:pathLst>
                <a:path w="486" h="515" extrusionOk="0">
                  <a:moveTo>
                    <a:pt x="0" y="0"/>
                  </a:moveTo>
                  <a:lnTo>
                    <a:pt x="0" y="0"/>
                  </a:lnTo>
                  <a:cubicBezTo>
                    <a:pt x="100" y="163"/>
                    <a:pt x="275" y="275"/>
                    <a:pt x="363" y="450"/>
                  </a:cubicBezTo>
                  <a:cubicBezTo>
                    <a:pt x="375" y="475"/>
                    <a:pt x="375" y="500"/>
                    <a:pt x="413" y="513"/>
                  </a:cubicBezTo>
                  <a:cubicBezTo>
                    <a:pt x="417" y="514"/>
                    <a:pt x="422" y="514"/>
                    <a:pt x="426" y="514"/>
                  </a:cubicBezTo>
                  <a:cubicBezTo>
                    <a:pt x="477" y="514"/>
                    <a:pt x="486" y="447"/>
                    <a:pt x="463" y="400"/>
                  </a:cubicBezTo>
                  <a:cubicBezTo>
                    <a:pt x="388" y="200"/>
                    <a:pt x="163"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2" name="Google Shape;2152;p6"/>
            <p:cNvSpPr/>
            <p:nvPr/>
          </p:nvSpPr>
          <p:spPr>
            <a:xfrm>
              <a:off x="6321825" y="2218275"/>
              <a:ext cx="8775" cy="15700"/>
            </a:xfrm>
            <a:custGeom>
              <a:avLst/>
              <a:gdLst/>
              <a:ahLst/>
              <a:cxnLst/>
              <a:rect l="l" t="t" r="r" b="b"/>
              <a:pathLst>
                <a:path w="351" h="628" extrusionOk="0">
                  <a:moveTo>
                    <a:pt x="38" y="1"/>
                  </a:moveTo>
                  <a:lnTo>
                    <a:pt x="38" y="1"/>
                  </a:lnTo>
                  <a:cubicBezTo>
                    <a:pt x="88" y="151"/>
                    <a:pt x="151" y="301"/>
                    <a:pt x="201" y="451"/>
                  </a:cubicBezTo>
                  <a:cubicBezTo>
                    <a:pt x="126" y="326"/>
                    <a:pt x="88" y="238"/>
                    <a:pt x="1" y="138"/>
                  </a:cubicBezTo>
                  <a:lnTo>
                    <a:pt x="1" y="138"/>
                  </a:lnTo>
                  <a:cubicBezTo>
                    <a:pt x="76" y="288"/>
                    <a:pt x="76" y="476"/>
                    <a:pt x="201" y="601"/>
                  </a:cubicBezTo>
                  <a:cubicBezTo>
                    <a:pt x="212" y="618"/>
                    <a:pt x="235" y="627"/>
                    <a:pt x="255" y="627"/>
                  </a:cubicBezTo>
                  <a:cubicBezTo>
                    <a:pt x="279" y="627"/>
                    <a:pt x="301" y="615"/>
                    <a:pt x="301" y="588"/>
                  </a:cubicBezTo>
                  <a:cubicBezTo>
                    <a:pt x="288" y="576"/>
                    <a:pt x="276" y="563"/>
                    <a:pt x="276" y="551"/>
                  </a:cubicBezTo>
                  <a:cubicBezTo>
                    <a:pt x="313" y="551"/>
                    <a:pt x="351" y="501"/>
                    <a:pt x="326" y="451"/>
                  </a:cubicBezTo>
                  <a:cubicBezTo>
                    <a:pt x="276" y="276"/>
                    <a:pt x="138" y="138"/>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3" name="Google Shape;2153;p6"/>
            <p:cNvSpPr/>
            <p:nvPr/>
          </p:nvSpPr>
          <p:spPr>
            <a:xfrm>
              <a:off x="6325900" y="2240150"/>
              <a:ext cx="45000" cy="24300"/>
            </a:xfrm>
            <a:custGeom>
              <a:avLst/>
              <a:gdLst/>
              <a:ahLst/>
              <a:cxnLst/>
              <a:rect l="l" t="t" r="r" b="b"/>
              <a:pathLst>
                <a:path w="1800" h="972" extrusionOk="0">
                  <a:moveTo>
                    <a:pt x="0" y="1"/>
                  </a:moveTo>
                  <a:lnTo>
                    <a:pt x="0" y="1"/>
                  </a:lnTo>
                  <a:cubicBezTo>
                    <a:pt x="263" y="313"/>
                    <a:pt x="875" y="251"/>
                    <a:pt x="1050" y="288"/>
                  </a:cubicBezTo>
                  <a:cubicBezTo>
                    <a:pt x="1112" y="288"/>
                    <a:pt x="1162" y="313"/>
                    <a:pt x="1212" y="338"/>
                  </a:cubicBezTo>
                  <a:cubicBezTo>
                    <a:pt x="1154" y="329"/>
                    <a:pt x="1095" y="327"/>
                    <a:pt x="1036" y="327"/>
                  </a:cubicBezTo>
                  <a:cubicBezTo>
                    <a:pt x="946" y="327"/>
                    <a:pt x="856" y="333"/>
                    <a:pt x="766" y="333"/>
                  </a:cubicBezTo>
                  <a:cubicBezTo>
                    <a:pt x="660" y="333"/>
                    <a:pt x="554" y="324"/>
                    <a:pt x="450" y="288"/>
                  </a:cubicBezTo>
                  <a:lnTo>
                    <a:pt x="450" y="288"/>
                  </a:lnTo>
                  <a:cubicBezTo>
                    <a:pt x="687" y="438"/>
                    <a:pt x="1000" y="438"/>
                    <a:pt x="1262" y="538"/>
                  </a:cubicBezTo>
                  <a:lnTo>
                    <a:pt x="1262" y="538"/>
                  </a:lnTo>
                  <a:cubicBezTo>
                    <a:pt x="1281" y="547"/>
                    <a:pt x="1412" y="615"/>
                    <a:pt x="1412" y="625"/>
                  </a:cubicBezTo>
                  <a:cubicBezTo>
                    <a:pt x="1162" y="513"/>
                    <a:pt x="862" y="513"/>
                    <a:pt x="587" y="488"/>
                  </a:cubicBezTo>
                  <a:lnTo>
                    <a:pt x="587" y="488"/>
                  </a:lnTo>
                  <a:cubicBezTo>
                    <a:pt x="925" y="613"/>
                    <a:pt x="1287" y="725"/>
                    <a:pt x="1575" y="963"/>
                  </a:cubicBezTo>
                  <a:cubicBezTo>
                    <a:pt x="1587" y="969"/>
                    <a:pt x="1599" y="972"/>
                    <a:pt x="1611" y="972"/>
                  </a:cubicBezTo>
                  <a:cubicBezTo>
                    <a:pt x="1672" y="972"/>
                    <a:pt x="1721" y="900"/>
                    <a:pt x="1700" y="838"/>
                  </a:cubicBezTo>
                  <a:cubicBezTo>
                    <a:pt x="1675" y="788"/>
                    <a:pt x="1625" y="750"/>
                    <a:pt x="1575" y="713"/>
                  </a:cubicBezTo>
                  <a:cubicBezTo>
                    <a:pt x="1637" y="713"/>
                    <a:pt x="1700" y="650"/>
                    <a:pt x="1700" y="588"/>
                  </a:cubicBezTo>
                  <a:cubicBezTo>
                    <a:pt x="1687" y="550"/>
                    <a:pt x="1662" y="513"/>
                    <a:pt x="1637" y="488"/>
                  </a:cubicBezTo>
                  <a:cubicBezTo>
                    <a:pt x="1662" y="475"/>
                    <a:pt x="1675" y="450"/>
                    <a:pt x="1700" y="425"/>
                  </a:cubicBezTo>
                  <a:cubicBezTo>
                    <a:pt x="1800" y="188"/>
                    <a:pt x="1425" y="63"/>
                    <a:pt x="1250" y="13"/>
                  </a:cubicBezTo>
                  <a:cubicBezTo>
                    <a:pt x="1199" y="5"/>
                    <a:pt x="1150" y="1"/>
                    <a:pt x="1101" y="1"/>
                  </a:cubicBezTo>
                  <a:cubicBezTo>
                    <a:pt x="842" y="1"/>
                    <a:pt x="602" y="99"/>
                    <a:pt x="363" y="99"/>
                  </a:cubicBezTo>
                  <a:cubicBezTo>
                    <a:pt x="242" y="99"/>
                    <a:pt x="122" y="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4" name="Google Shape;2154;p6"/>
            <p:cNvSpPr/>
            <p:nvPr/>
          </p:nvSpPr>
          <p:spPr>
            <a:xfrm>
              <a:off x="6344625" y="2256700"/>
              <a:ext cx="29725" cy="35475"/>
            </a:xfrm>
            <a:custGeom>
              <a:avLst/>
              <a:gdLst/>
              <a:ahLst/>
              <a:cxnLst/>
              <a:rect l="l" t="t" r="r" b="b"/>
              <a:pathLst>
                <a:path w="1189" h="1419" extrusionOk="0">
                  <a:moveTo>
                    <a:pt x="1" y="1"/>
                  </a:moveTo>
                  <a:cubicBezTo>
                    <a:pt x="151" y="76"/>
                    <a:pt x="301" y="151"/>
                    <a:pt x="426" y="251"/>
                  </a:cubicBezTo>
                  <a:cubicBezTo>
                    <a:pt x="551" y="351"/>
                    <a:pt x="651" y="476"/>
                    <a:pt x="776" y="576"/>
                  </a:cubicBezTo>
                  <a:cubicBezTo>
                    <a:pt x="726" y="551"/>
                    <a:pt x="688" y="538"/>
                    <a:pt x="651" y="513"/>
                  </a:cubicBezTo>
                  <a:cubicBezTo>
                    <a:pt x="476" y="426"/>
                    <a:pt x="301" y="288"/>
                    <a:pt x="113" y="226"/>
                  </a:cubicBezTo>
                  <a:lnTo>
                    <a:pt x="113" y="226"/>
                  </a:lnTo>
                  <a:cubicBezTo>
                    <a:pt x="326" y="388"/>
                    <a:pt x="488" y="626"/>
                    <a:pt x="726" y="763"/>
                  </a:cubicBezTo>
                  <a:cubicBezTo>
                    <a:pt x="736" y="763"/>
                    <a:pt x="746" y="771"/>
                    <a:pt x="756" y="775"/>
                  </a:cubicBezTo>
                  <a:lnTo>
                    <a:pt x="756" y="775"/>
                  </a:lnTo>
                  <a:cubicBezTo>
                    <a:pt x="533" y="737"/>
                    <a:pt x="274" y="662"/>
                    <a:pt x="76" y="576"/>
                  </a:cubicBezTo>
                  <a:lnTo>
                    <a:pt x="76" y="576"/>
                  </a:lnTo>
                  <a:cubicBezTo>
                    <a:pt x="301" y="763"/>
                    <a:pt x="563" y="926"/>
                    <a:pt x="851" y="988"/>
                  </a:cubicBezTo>
                  <a:cubicBezTo>
                    <a:pt x="806" y="997"/>
                    <a:pt x="762" y="1006"/>
                    <a:pt x="718" y="1006"/>
                  </a:cubicBezTo>
                  <a:cubicBezTo>
                    <a:pt x="700" y="1006"/>
                    <a:pt x="682" y="1004"/>
                    <a:pt x="663" y="1001"/>
                  </a:cubicBezTo>
                  <a:cubicBezTo>
                    <a:pt x="463" y="1001"/>
                    <a:pt x="251" y="963"/>
                    <a:pt x="26" y="851"/>
                  </a:cubicBezTo>
                  <a:lnTo>
                    <a:pt x="26" y="851"/>
                  </a:lnTo>
                  <a:cubicBezTo>
                    <a:pt x="213" y="1013"/>
                    <a:pt x="476" y="1138"/>
                    <a:pt x="726" y="1163"/>
                  </a:cubicBezTo>
                  <a:cubicBezTo>
                    <a:pt x="694" y="1169"/>
                    <a:pt x="660" y="1172"/>
                    <a:pt x="624" y="1172"/>
                  </a:cubicBezTo>
                  <a:cubicBezTo>
                    <a:pt x="588" y="1172"/>
                    <a:pt x="551" y="1169"/>
                    <a:pt x="513" y="1163"/>
                  </a:cubicBezTo>
                  <a:lnTo>
                    <a:pt x="513" y="1163"/>
                  </a:lnTo>
                  <a:cubicBezTo>
                    <a:pt x="588" y="1201"/>
                    <a:pt x="676" y="1226"/>
                    <a:pt x="763" y="1226"/>
                  </a:cubicBezTo>
                  <a:cubicBezTo>
                    <a:pt x="745" y="1228"/>
                    <a:pt x="726" y="1229"/>
                    <a:pt x="707" y="1229"/>
                  </a:cubicBezTo>
                  <a:cubicBezTo>
                    <a:pt x="622" y="1229"/>
                    <a:pt x="530" y="1209"/>
                    <a:pt x="438" y="1188"/>
                  </a:cubicBezTo>
                  <a:lnTo>
                    <a:pt x="438" y="1188"/>
                  </a:lnTo>
                  <a:cubicBezTo>
                    <a:pt x="538" y="1251"/>
                    <a:pt x="651" y="1313"/>
                    <a:pt x="776" y="1326"/>
                  </a:cubicBezTo>
                  <a:cubicBezTo>
                    <a:pt x="863" y="1326"/>
                    <a:pt x="938" y="1301"/>
                    <a:pt x="1026" y="1263"/>
                  </a:cubicBezTo>
                  <a:lnTo>
                    <a:pt x="1026" y="1263"/>
                  </a:lnTo>
                  <a:cubicBezTo>
                    <a:pt x="1013" y="1276"/>
                    <a:pt x="1013" y="1276"/>
                    <a:pt x="1001" y="1288"/>
                  </a:cubicBezTo>
                  <a:cubicBezTo>
                    <a:pt x="927" y="1343"/>
                    <a:pt x="827" y="1378"/>
                    <a:pt x="730" y="1378"/>
                  </a:cubicBezTo>
                  <a:cubicBezTo>
                    <a:pt x="694" y="1378"/>
                    <a:pt x="659" y="1373"/>
                    <a:pt x="626" y="1363"/>
                  </a:cubicBezTo>
                  <a:lnTo>
                    <a:pt x="626" y="1363"/>
                  </a:lnTo>
                  <a:cubicBezTo>
                    <a:pt x="690" y="1400"/>
                    <a:pt x="765" y="1418"/>
                    <a:pt x="840" y="1418"/>
                  </a:cubicBezTo>
                  <a:cubicBezTo>
                    <a:pt x="967" y="1418"/>
                    <a:pt x="1092" y="1365"/>
                    <a:pt x="1163" y="1263"/>
                  </a:cubicBezTo>
                  <a:cubicBezTo>
                    <a:pt x="1188" y="1238"/>
                    <a:pt x="1188" y="1201"/>
                    <a:pt x="1163" y="1176"/>
                  </a:cubicBezTo>
                  <a:cubicBezTo>
                    <a:pt x="1188" y="1126"/>
                    <a:pt x="1163" y="1063"/>
                    <a:pt x="1101" y="1063"/>
                  </a:cubicBezTo>
                  <a:cubicBezTo>
                    <a:pt x="1088" y="1063"/>
                    <a:pt x="1076" y="1076"/>
                    <a:pt x="1063" y="1076"/>
                  </a:cubicBezTo>
                  <a:cubicBezTo>
                    <a:pt x="1063" y="1063"/>
                    <a:pt x="1063" y="1038"/>
                    <a:pt x="1063" y="1026"/>
                  </a:cubicBezTo>
                  <a:cubicBezTo>
                    <a:pt x="1188" y="1001"/>
                    <a:pt x="1188" y="838"/>
                    <a:pt x="1076" y="813"/>
                  </a:cubicBezTo>
                  <a:cubicBezTo>
                    <a:pt x="1088" y="788"/>
                    <a:pt x="1088" y="751"/>
                    <a:pt x="1076" y="713"/>
                  </a:cubicBezTo>
                  <a:cubicBezTo>
                    <a:pt x="1026" y="676"/>
                    <a:pt x="976" y="651"/>
                    <a:pt x="926" y="626"/>
                  </a:cubicBezTo>
                  <a:cubicBezTo>
                    <a:pt x="938" y="626"/>
                    <a:pt x="963" y="613"/>
                    <a:pt x="976" y="588"/>
                  </a:cubicBezTo>
                  <a:cubicBezTo>
                    <a:pt x="1013" y="526"/>
                    <a:pt x="976" y="476"/>
                    <a:pt x="926" y="438"/>
                  </a:cubicBezTo>
                  <a:cubicBezTo>
                    <a:pt x="838" y="363"/>
                    <a:pt x="751" y="288"/>
                    <a:pt x="663" y="226"/>
                  </a:cubicBezTo>
                  <a:cubicBezTo>
                    <a:pt x="476" y="76"/>
                    <a:pt x="238"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5" name="Google Shape;2155;p6"/>
            <p:cNvSpPr/>
            <p:nvPr/>
          </p:nvSpPr>
          <p:spPr>
            <a:xfrm>
              <a:off x="6364000" y="2343650"/>
              <a:ext cx="35450" cy="7300"/>
            </a:xfrm>
            <a:custGeom>
              <a:avLst/>
              <a:gdLst/>
              <a:ahLst/>
              <a:cxnLst/>
              <a:rect l="l" t="t" r="r" b="b"/>
              <a:pathLst>
                <a:path w="1418" h="292" extrusionOk="0">
                  <a:moveTo>
                    <a:pt x="1244" y="0"/>
                  </a:moveTo>
                  <a:cubicBezTo>
                    <a:pt x="1227" y="0"/>
                    <a:pt x="1208" y="3"/>
                    <a:pt x="1188" y="9"/>
                  </a:cubicBezTo>
                  <a:cubicBezTo>
                    <a:pt x="817" y="111"/>
                    <a:pt x="537" y="161"/>
                    <a:pt x="138" y="161"/>
                  </a:cubicBezTo>
                  <a:cubicBezTo>
                    <a:pt x="94" y="161"/>
                    <a:pt x="48" y="161"/>
                    <a:pt x="1" y="159"/>
                  </a:cubicBezTo>
                  <a:lnTo>
                    <a:pt x="1" y="159"/>
                  </a:lnTo>
                  <a:cubicBezTo>
                    <a:pt x="276" y="228"/>
                    <a:pt x="563" y="291"/>
                    <a:pt x="849" y="291"/>
                  </a:cubicBezTo>
                  <a:cubicBezTo>
                    <a:pt x="979" y="291"/>
                    <a:pt x="1109" y="278"/>
                    <a:pt x="1238" y="247"/>
                  </a:cubicBezTo>
                  <a:cubicBezTo>
                    <a:pt x="1418" y="224"/>
                    <a:pt x="1395" y="0"/>
                    <a:pt x="12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6" name="Google Shape;2156;p6"/>
            <p:cNvSpPr/>
            <p:nvPr/>
          </p:nvSpPr>
          <p:spPr>
            <a:xfrm>
              <a:off x="6361500" y="2337850"/>
              <a:ext cx="32825" cy="7575"/>
            </a:xfrm>
            <a:custGeom>
              <a:avLst/>
              <a:gdLst/>
              <a:ahLst/>
              <a:cxnLst/>
              <a:rect l="l" t="t" r="r" b="b"/>
              <a:pathLst>
                <a:path w="1313" h="303" extrusionOk="0">
                  <a:moveTo>
                    <a:pt x="1166" y="0"/>
                  </a:moveTo>
                  <a:cubicBezTo>
                    <a:pt x="1123" y="0"/>
                    <a:pt x="1081" y="21"/>
                    <a:pt x="1038" y="29"/>
                  </a:cubicBezTo>
                  <a:cubicBezTo>
                    <a:pt x="663" y="142"/>
                    <a:pt x="413" y="192"/>
                    <a:pt x="1" y="192"/>
                  </a:cubicBezTo>
                  <a:cubicBezTo>
                    <a:pt x="229" y="258"/>
                    <a:pt x="470" y="302"/>
                    <a:pt x="708" y="302"/>
                  </a:cubicBezTo>
                  <a:cubicBezTo>
                    <a:pt x="875" y="302"/>
                    <a:pt x="1041" y="280"/>
                    <a:pt x="1200" y="229"/>
                  </a:cubicBezTo>
                  <a:cubicBezTo>
                    <a:pt x="1300" y="204"/>
                    <a:pt x="1313" y="54"/>
                    <a:pt x="1225" y="17"/>
                  </a:cubicBezTo>
                  <a:cubicBezTo>
                    <a:pt x="1206" y="5"/>
                    <a:pt x="1186" y="0"/>
                    <a:pt x="1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7" name="Google Shape;2157;p6"/>
            <p:cNvSpPr/>
            <p:nvPr/>
          </p:nvSpPr>
          <p:spPr>
            <a:xfrm>
              <a:off x="6367450" y="2335700"/>
              <a:ext cx="19350" cy="6325"/>
            </a:xfrm>
            <a:custGeom>
              <a:avLst/>
              <a:gdLst/>
              <a:ahLst/>
              <a:cxnLst/>
              <a:rect l="l" t="t" r="r" b="b"/>
              <a:pathLst>
                <a:path w="774" h="253" extrusionOk="0">
                  <a:moveTo>
                    <a:pt x="703" y="0"/>
                  </a:moveTo>
                  <a:cubicBezTo>
                    <a:pt x="698" y="0"/>
                    <a:pt x="693" y="1"/>
                    <a:pt x="687" y="3"/>
                  </a:cubicBezTo>
                  <a:cubicBezTo>
                    <a:pt x="450" y="90"/>
                    <a:pt x="225" y="178"/>
                    <a:pt x="0" y="253"/>
                  </a:cubicBezTo>
                  <a:cubicBezTo>
                    <a:pt x="238" y="240"/>
                    <a:pt x="488" y="203"/>
                    <a:pt x="712" y="128"/>
                  </a:cubicBezTo>
                  <a:cubicBezTo>
                    <a:pt x="737" y="115"/>
                    <a:pt x="762" y="90"/>
                    <a:pt x="762" y="65"/>
                  </a:cubicBezTo>
                  <a:cubicBezTo>
                    <a:pt x="773" y="33"/>
                    <a:pt x="737"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8" name="Google Shape;2158;p6"/>
            <p:cNvSpPr/>
            <p:nvPr/>
          </p:nvSpPr>
          <p:spPr>
            <a:xfrm>
              <a:off x="6339625" y="2224025"/>
              <a:ext cx="34575" cy="13100"/>
            </a:xfrm>
            <a:custGeom>
              <a:avLst/>
              <a:gdLst/>
              <a:ahLst/>
              <a:cxnLst/>
              <a:rect l="l" t="t" r="r" b="b"/>
              <a:pathLst>
                <a:path w="1383" h="524" extrusionOk="0">
                  <a:moveTo>
                    <a:pt x="411" y="1"/>
                  </a:moveTo>
                  <a:cubicBezTo>
                    <a:pt x="266" y="1"/>
                    <a:pt x="126" y="30"/>
                    <a:pt x="1" y="96"/>
                  </a:cubicBezTo>
                  <a:cubicBezTo>
                    <a:pt x="55" y="86"/>
                    <a:pt x="107" y="81"/>
                    <a:pt x="158" y="81"/>
                  </a:cubicBezTo>
                  <a:cubicBezTo>
                    <a:pt x="423" y="81"/>
                    <a:pt x="643" y="205"/>
                    <a:pt x="863" y="321"/>
                  </a:cubicBezTo>
                  <a:cubicBezTo>
                    <a:pt x="976" y="371"/>
                    <a:pt x="1088" y="483"/>
                    <a:pt x="1213" y="521"/>
                  </a:cubicBezTo>
                  <a:cubicBezTo>
                    <a:pt x="1221" y="522"/>
                    <a:pt x="1229" y="523"/>
                    <a:pt x="1236" y="523"/>
                  </a:cubicBezTo>
                  <a:cubicBezTo>
                    <a:pt x="1334" y="523"/>
                    <a:pt x="1383" y="379"/>
                    <a:pt x="1313" y="321"/>
                  </a:cubicBezTo>
                  <a:cubicBezTo>
                    <a:pt x="1072" y="140"/>
                    <a:pt x="731"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9" name="Google Shape;2159;p6"/>
            <p:cNvSpPr/>
            <p:nvPr/>
          </p:nvSpPr>
          <p:spPr>
            <a:xfrm>
              <a:off x="6339950" y="2217525"/>
              <a:ext cx="30650" cy="10825"/>
            </a:xfrm>
            <a:custGeom>
              <a:avLst/>
              <a:gdLst/>
              <a:ahLst/>
              <a:cxnLst/>
              <a:rect l="l" t="t" r="r" b="b"/>
              <a:pathLst>
                <a:path w="1226" h="433" extrusionOk="0">
                  <a:moveTo>
                    <a:pt x="354" y="1"/>
                  </a:moveTo>
                  <a:cubicBezTo>
                    <a:pt x="234" y="1"/>
                    <a:pt x="114" y="18"/>
                    <a:pt x="0" y="56"/>
                  </a:cubicBezTo>
                  <a:cubicBezTo>
                    <a:pt x="375" y="56"/>
                    <a:pt x="638" y="193"/>
                    <a:pt x="950" y="368"/>
                  </a:cubicBezTo>
                  <a:cubicBezTo>
                    <a:pt x="995" y="391"/>
                    <a:pt x="1049" y="433"/>
                    <a:pt x="1105" y="433"/>
                  </a:cubicBezTo>
                  <a:cubicBezTo>
                    <a:pt x="1112" y="433"/>
                    <a:pt x="1118" y="432"/>
                    <a:pt x="1125" y="431"/>
                  </a:cubicBezTo>
                  <a:cubicBezTo>
                    <a:pt x="1213" y="406"/>
                    <a:pt x="1225" y="268"/>
                    <a:pt x="1150" y="231"/>
                  </a:cubicBezTo>
                  <a:cubicBezTo>
                    <a:pt x="915" y="91"/>
                    <a:pt x="631" y="1"/>
                    <a:pt x="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0" name="Google Shape;2160;p6"/>
            <p:cNvSpPr/>
            <p:nvPr/>
          </p:nvSpPr>
          <p:spPr>
            <a:xfrm>
              <a:off x="6340250" y="2211325"/>
              <a:ext cx="26225" cy="8575"/>
            </a:xfrm>
            <a:custGeom>
              <a:avLst/>
              <a:gdLst/>
              <a:ahLst/>
              <a:cxnLst/>
              <a:rect l="l" t="t" r="r" b="b"/>
              <a:pathLst>
                <a:path w="1049" h="343" extrusionOk="0">
                  <a:moveTo>
                    <a:pt x="319" y="0"/>
                  </a:moveTo>
                  <a:cubicBezTo>
                    <a:pt x="212" y="0"/>
                    <a:pt x="105" y="19"/>
                    <a:pt x="1" y="66"/>
                  </a:cubicBezTo>
                  <a:cubicBezTo>
                    <a:pt x="28" y="63"/>
                    <a:pt x="54" y="62"/>
                    <a:pt x="80" y="62"/>
                  </a:cubicBezTo>
                  <a:cubicBezTo>
                    <a:pt x="382" y="62"/>
                    <a:pt x="637" y="249"/>
                    <a:pt x="913" y="341"/>
                  </a:cubicBezTo>
                  <a:cubicBezTo>
                    <a:pt x="918" y="342"/>
                    <a:pt x="923" y="342"/>
                    <a:pt x="928" y="342"/>
                  </a:cubicBezTo>
                  <a:cubicBezTo>
                    <a:pt x="1006" y="342"/>
                    <a:pt x="1049" y="250"/>
                    <a:pt x="1013" y="191"/>
                  </a:cubicBezTo>
                  <a:cubicBezTo>
                    <a:pt x="976" y="141"/>
                    <a:pt x="888" y="129"/>
                    <a:pt x="838" y="104"/>
                  </a:cubicBezTo>
                  <a:cubicBezTo>
                    <a:pt x="668" y="50"/>
                    <a:pt x="493"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1" name="Google Shape;2161;p6"/>
            <p:cNvSpPr/>
            <p:nvPr/>
          </p:nvSpPr>
          <p:spPr>
            <a:xfrm>
              <a:off x="6339325" y="2204850"/>
              <a:ext cx="23600" cy="7425"/>
            </a:xfrm>
            <a:custGeom>
              <a:avLst/>
              <a:gdLst/>
              <a:ahLst/>
              <a:cxnLst/>
              <a:rect l="l" t="t" r="r" b="b"/>
              <a:pathLst>
                <a:path w="944" h="297" extrusionOk="0">
                  <a:moveTo>
                    <a:pt x="319" y="0"/>
                  </a:moveTo>
                  <a:cubicBezTo>
                    <a:pt x="208" y="0"/>
                    <a:pt x="100" y="20"/>
                    <a:pt x="0" y="63"/>
                  </a:cubicBezTo>
                  <a:cubicBezTo>
                    <a:pt x="29" y="59"/>
                    <a:pt x="58" y="57"/>
                    <a:pt x="86" y="57"/>
                  </a:cubicBezTo>
                  <a:cubicBezTo>
                    <a:pt x="338" y="57"/>
                    <a:pt x="564" y="198"/>
                    <a:pt x="800" y="288"/>
                  </a:cubicBezTo>
                  <a:cubicBezTo>
                    <a:pt x="813" y="294"/>
                    <a:pt x="825" y="297"/>
                    <a:pt x="837" y="297"/>
                  </a:cubicBezTo>
                  <a:cubicBezTo>
                    <a:pt x="897" y="297"/>
                    <a:pt x="944" y="228"/>
                    <a:pt x="913" y="175"/>
                  </a:cubicBezTo>
                  <a:cubicBezTo>
                    <a:pt x="741" y="69"/>
                    <a:pt x="527"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2" name="Google Shape;2162;p6"/>
            <p:cNvSpPr/>
            <p:nvPr/>
          </p:nvSpPr>
          <p:spPr>
            <a:xfrm>
              <a:off x="6340575" y="2193300"/>
              <a:ext cx="21275" cy="14075"/>
            </a:xfrm>
            <a:custGeom>
              <a:avLst/>
              <a:gdLst/>
              <a:ahLst/>
              <a:cxnLst/>
              <a:rect l="l" t="t" r="r" b="b"/>
              <a:pathLst>
                <a:path w="851" h="563" extrusionOk="0">
                  <a:moveTo>
                    <a:pt x="0" y="0"/>
                  </a:moveTo>
                  <a:cubicBezTo>
                    <a:pt x="188" y="38"/>
                    <a:pt x="425" y="225"/>
                    <a:pt x="475" y="263"/>
                  </a:cubicBezTo>
                  <a:cubicBezTo>
                    <a:pt x="513" y="275"/>
                    <a:pt x="563" y="325"/>
                    <a:pt x="613" y="363"/>
                  </a:cubicBezTo>
                  <a:cubicBezTo>
                    <a:pt x="485" y="320"/>
                    <a:pt x="352" y="295"/>
                    <a:pt x="221" y="295"/>
                  </a:cubicBezTo>
                  <a:cubicBezTo>
                    <a:pt x="159" y="295"/>
                    <a:pt x="98" y="301"/>
                    <a:pt x="38" y="313"/>
                  </a:cubicBezTo>
                  <a:cubicBezTo>
                    <a:pt x="300" y="325"/>
                    <a:pt x="513" y="475"/>
                    <a:pt x="750" y="562"/>
                  </a:cubicBezTo>
                  <a:cubicBezTo>
                    <a:pt x="825" y="562"/>
                    <a:pt x="850" y="462"/>
                    <a:pt x="788" y="425"/>
                  </a:cubicBezTo>
                  <a:cubicBezTo>
                    <a:pt x="813" y="412"/>
                    <a:pt x="838" y="387"/>
                    <a:pt x="838" y="325"/>
                  </a:cubicBezTo>
                  <a:cubicBezTo>
                    <a:pt x="625" y="125"/>
                    <a:pt x="30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3" name="Google Shape;2163;p6"/>
            <p:cNvSpPr/>
            <p:nvPr/>
          </p:nvSpPr>
          <p:spPr>
            <a:xfrm>
              <a:off x="6332775" y="2172850"/>
              <a:ext cx="25000" cy="11950"/>
            </a:xfrm>
            <a:custGeom>
              <a:avLst/>
              <a:gdLst/>
              <a:ahLst/>
              <a:cxnLst/>
              <a:rect l="l" t="t" r="r" b="b"/>
              <a:pathLst>
                <a:path w="1000" h="478" extrusionOk="0">
                  <a:moveTo>
                    <a:pt x="298" y="1"/>
                  </a:moveTo>
                  <a:cubicBezTo>
                    <a:pt x="261" y="1"/>
                    <a:pt x="224" y="2"/>
                    <a:pt x="187" y="6"/>
                  </a:cubicBezTo>
                  <a:cubicBezTo>
                    <a:pt x="400" y="43"/>
                    <a:pt x="650" y="168"/>
                    <a:pt x="787" y="293"/>
                  </a:cubicBezTo>
                  <a:cubicBezTo>
                    <a:pt x="725" y="256"/>
                    <a:pt x="650" y="231"/>
                    <a:pt x="587" y="206"/>
                  </a:cubicBezTo>
                  <a:cubicBezTo>
                    <a:pt x="468" y="166"/>
                    <a:pt x="338" y="136"/>
                    <a:pt x="211" y="136"/>
                  </a:cubicBezTo>
                  <a:cubicBezTo>
                    <a:pt x="139" y="136"/>
                    <a:pt x="68" y="146"/>
                    <a:pt x="0" y="168"/>
                  </a:cubicBezTo>
                  <a:cubicBezTo>
                    <a:pt x="275" y="181"/>
                    <a:pt x="512" y="343"/>
                    <a:pt x="750" y="468"/>
                  </a:cubicBezTo>
                  <a:cubicBezTo>
                    <a:pt x="763" y="475"/>
                    <a:pt x="777" y="478"/>
                    <a:pt x="789" y="478"/>
                  </a:cubicBezTo>
                  <a:cubicBezTo>
                    <a:pt x="824" y="478"/>
                    <a:pt x="853" y="455"/>
                    <a:pt x="862" y="418"/>
                  </a:cubicBezTo>
                  <a:cubicBezTo>
                    <a:pt x="879" y="429"/>
                    <a:pt x="899" y="436"/>
                    <a:pt x="917" y="436"/>
                  </a:cubicBezTo>
                  <a:cubicBezTo>
                    <a:pt x="940" y="436"/>
                    <a:pt x="961" y="426"/>
                    <a:pt x="975" y="406"/>
                  </a:cubicBezTo>
                  <a:cubicBezTo>
                    <a:pt x="1000" y="343"/>
                    <a:pt x="950" y="281"/>
                    <a:pt x="912" y="231"/>
                  </a:cubicBezTo>
                  <a:cubicBezTo>
                    <a:pt x="762" y="69"/>
                    <a:pt x="527" y="1"/>
                    <a:pt x="2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4" name="Google Shape;2164;p6"/>
            <p:cNvSpPr/>
            <p:nvPr/>
          </p:nvSpPr>
          <p:spPr>
            <a:xfrm>
              <a:off x="6337750" y="2094575"/>
              <a:ext cx="43150" cy="16525"/>
            </a:xfrm>
            <a:custGeom>
              <a:avLst/>
              <a:gdLst/>
              <a:ahLst/>
              <a:cxnLst/>
              <a:rect l="l" t="t" r="r" b="b"/>
              <a:pathLst>
                <a:path w="1726" h="661" extrusionOk="0">
                  <a:moveTo>
                    <a:pt x="1463" y="0"/>
                  </a:moveTo>
                  <a:cubicBezTo>
                    <a:pt x="1338" y="0"/>
                    <a:pt x="1226" y="75"/>
                    <a:pt x="1101" y="100"/>
                  </a:cubicBezTo>
                  <a:cubicBezTo>
                    <a:pt x="763" y="175"/>
                    <a:pt x="463" y="263"/>
                    <a:pt x="126" y="263"/>
                  </a:cubicBezTo>
                  <a:cubicBezTo>
                    <a:pt x="347" y="322"/>
                    <a:pt x="586" y="359"/>
                    <a:pt x="825" y="359"/>
                  </a:cubicBezTo>
                  <a:cubicBezTo>
                    <a:pt x="990" y="359"/>
                    <a:pt x="1155" y="341"/>
                    <a:pt x="1313" y="300"/>
                  </a:cubicBezTo>
                  <a:lnTo>
                    <a:pt x="1313" y="300"/>
                  </a:lnTo>
                  <a:cubicBezTo>
                    <a:pt x="1276" y="325"/>
                    <a:pt x="1263" y="325"/>
                    <a:pt x="1238" y="338"/>
                  </a:cubicBezTo>
                  <a:cubicBezTo>
                    <a:pt x="938" y="422"/>
                    <a:pt x="645" y="464"/>
                    <a:pt x="328" y="464"/>
                  </a:cubicBezTo>
                  <a:cubicBezTo>
                    <a:pt x="222" y="464"/>
                    <a:pt x="113" y="459"/>
                    <a:pt x="1" y="450"/>
                  </a:cubicBezTo>
                  <a:lnTo>
                    <a:pt x="1" y="450"/>
                  </a:lnTo>
                  <a:cubicBezTo>
                    <a:pt x="291" y="565"/>
                    <a:pt x="629" y="661"/>
                    <a:pt x="958" y="661"/>
                  </a:cubicBezTo>
                  <a:cubicBezTo>
                    <a:pt x="1168" y="661"/>
                    <a:pt x="1374" y="622"/>
                    <a:pt x="1563" y="525"/>
                  </a:cubicBezTo>
                  <a:cubicBezTo>
                    <a:pt x="1726" y="450"/>
                    <a:pt x="1676" y="238"/>
                    <a:pt x="1538" y="213"/>
                  </a:cubicBezTo>
                  <a:cubicBezTo>
                    <a:pt x="1576" y="175"/>
                    <a:pt x="1576" y="100"/>
                    <a:pt x="1538" y="50"/>
                  </a:cubicBezTo>
                  <a:cubicBezTo>
                    <a:pt x="1526" y="50"/>
                    <a:pt x="1526" y="38"/>
                    <a:pt x="1513" y="25"/>
                  </a:cubicBezTo>
                  <a:cubicBezTo>
                    <a:pt x="1501" y="13"/>
                    <a:pt x="1488" y="0"/>
                    <a:pt x="14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5" name="Google Shape;2165;p6"/>
            <p:cNvSpPr/>
            <p:nvPr/>
          </p:nvSpPr>
          <p:spPr>
            <a:xfrm>
              <a:off x="6351500" y="2089250"/>
              <a:ext cx="22850" cy="7100"/>
            </a:xfrm>
            <a:custGeom>
              <a:avLst/>
              <a:gdLst/>
              <a:ahLst/>
              <a:cxnLst/>
              <a:rect l="l" t="t" r="r" b="b"/>
              <a:pathLst>
                <a:path w="914" h="284" extrusionOk="0">
                  <a:moveTo>
                    <a:pt x="813" y="1"/>
                  </a:moveTo>
                  <a:cubicBezTo>
                    <a:pt x="538" y="88"/>
                    <a:pt x="276" y="213"/>
                    <a:pt x="1" y="276"/>
                  </a:cubicBezTo>
                  <a:cubicBezTo>
                    <a:pt x="63" y="281"/>
                    <a:pt x="126" y="283"/>
                    <a:pt x="189" y="283"/>
                  </a:cubicBezTo>
                  <a:cubicBezTo>
                    <a:pt x="425" y="283"/>
                    <a:pt x="661" y="247"/>
                    <a:pt x="888" y="188"/>
                  </a:cubicBezTo>
                  <a:cubicBezTo>
                    <a:pt x="888" y="176"/>
                    <a:pt x="901" y="176"/>
                    <a:pt x="913" y="176"/>
                  </a:cubicBezTo>
                  <a:cubicBezTo>
                    <a:pt x="913" y="176"/>
                    <a:pt x="901" y="163"/>
                    <a:pt x="901" y="163"/>
                  </a:cubicBezTo>
                  <a:cubicBezTo>
                    <a:pt x="876" y="138"/>
                    <a:pt x="863" y="113"/>
                    <a:pt x="838" y="76"/>
                  </a:cubicBezTo>
                  <a:cubicBezTo>
                    <a:pt x="826" y="51"/>
                    <a:pt x="813" y="26"/>
                    <a:pt x="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6" name="Google Shape;2166;p6"/>
            <p:cNvSpPr/>
            <p:nvPr/>
          </p:nvSpPr>
          <p:spPr>
            <a:xfrm>
              <a:off x="6354625" y="2086475"/>
              <a:ext cx="14650" cy="4050"/>
            </a:xfrm>
            <a:custGeom>
              <a:avLst/>
              <a:gdLst/>
              <a:ahLst/>
              <a:cxnLst/>
              <a:rect l="l" t="t" r="r" b="b"/>
              <a:pathLst>
                <a:path w="586" h="162" extrusionOk="0">
                  <a:moveTo>
                    <a:pt x="513" y="1"/>
                  </a:moveTo>
                  <a:cubicBezTo>
                    <a:pt x="381" y="1"/>
                    <a:pt x="55" y="153"/>
                    <a:pt x="1" y="162"/>
                  </a:cubicBezTo>
                  <a:cubicBezTo>
                    <a:pt x="163" y="162"/>
                    <a:pt x="438" y="124"/>
                    <a:pt x="551" y="87"/>
                  </a:cubicBezTo>
                  <a:cubicBezTo>
                    <a:pt x="586" y="24"/>
                    <a:pt x="564" y="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7" name="Google Shape;2167;p6"/>
            <p:cNvSpPr/>
            <p:nvPr/>
          </p:nvSpPr>
          <p:spPr>
            <a:xfrm>
              <a:off x="6355575" y="2080575"/>
              <a:ext cx="15650" cy="6525"/>
            </a:xfrm>
            <a:custGeom>
              <a:avLst/>
              <a:gdLst/>
              <a:ahLst/>
              <a:cxnLst/>
              <a:rect l="l" t="t" r="r" b="b"/>
              <a:pathLst>
                <a:path w="626" h="261" extrusionOk="0">
                  <a:moveTo>
                    <a:pt x="555" y="0"/>
                  </a:moveTo>
                  <a:cubicBezTo>
                    <a:pt x="533" y="0"/>
                    <a:pt x="508" y="5"/>
                    <a:pt x="488" y="10"/>
                  </a:cubicBezTo>
                  <a:cubicBezTo>
                    <a:pt x="313" y="60"/>
                    <a:pt x="150" y="148"/>
                    <a:pt x="0" y="260"/>
                  </a:cubicBezTo>
                  <a:cubicBezTo>
                    <a:pt x="200" y="185"/>
                    <a:pt x="400" y="148"/>
                    <a:pt x="575" y="123"/>
                  </a:cubicBezTo>
                  <a:cubicBezTo>
                    <a:pt x="600" y="110"/>
                    <a:pt x="625" y="85"/>
                    <a:pt x="625" y="48"/>
                  </a:cubicBezTo>
                  <a:cubicBezTo>
                    <a:pt x="618" y="11"/>
                    <a:pt x="588" y="0"/>
                    <a:pt x="5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8" name="Google Shape;2168;p6"/>
            <p:cNvSpPr/>
            <p:nvPr/>
          </p:nvSpPr>
          <p:spPr>
            <a:xfrm>
              <a:off x="6307150" y="2082500"/>
              <a:ext cx="44025" cy="11775"/>
            </a:xfrm>
            <a:custGeom>
              <a:avLst/>
              <a:gdLst/>
              <a:ahLst/>
              <a:cxnLst/>
              <a:rect l="l" t="t" r="r" b="b"/>
              <a:pathLst>
                <a:path w="1761" h="471" extrusionOk="0">
                  <a:moveTo>
                    <a:pt x="940" y="0"/>
                  </a:moveTo>
                  <a:cubicBezTo>
                    <a:pt x="739" y="0"/>
                    <a:pt x="531" y="25"/>
                    <a:pt x="363" y="96"/>
                  </a:cubicBezTo>
                  <a:cubicBezTo>
                    <a:pt x="415" y="90"/>
                    <a:pt x="466" y="87"/>
                    <a:pt x="518" y="87"/>
                  </a:cubicBezTo>
                  <a:cubicBezTo>
                    <a:pt x="775" y="87"/>
                    <a:pt x="1027" y="156"/>
                    <a:pt x="1287" y="208"/>
                  </a:cubicBezTo>
                  <a:cubicBezTo>
                    <a:pt x="1125" y="196"/>
                    <a:pt x="963" y="146"/>
                    <a:pt x="788" y="146"/>
                  </a:cubicBezTo>
                  <a:cubicBezTo>
                    <a:pt x="770" y="145"/>
                    <a:pt x="753" y="145"/>
                    <a:pt x="735" y="145"/>
                  </a:cubicBezTo>
                  <a:cubicBezTo>
                    <a:pt x="479" y="145"/>
                    <a:pt x="234" y="229"/>
                    <a:pt x="0" y="346"/>
                  </a:cubicBezTo>
                  <a:cubicBezTo>
                    <a:pt x="138" y="309"/>
                    <a:pt x="322" y="286"/>
                    <a:pt x="469" y="286"/>
                  </a:cubicBezTo>
                  <a:cubicBezTo>
                    <a:pt x="523" y="286"/>
                    <a:pt x="572" y="289"/>
                    <a:pt x="613" y="296"/>
                  </a:cubicBezTo>
                  <a:cubicBezTo>
                    <a:pt x="925" y="321"/>
                    <a:pt x="1212" y="446"/>
                    <a:pt x="1525" y="471"/>
                  </a:cubicBezTo>
                  <a:cubicBezTo>
                    <a:pt x="1612" y="458"/>
                    <a:pt x="1725" y="446"/>
                    <a:pt x="1737" y="346"/>
                  </a:cubicBezTo>
                  <a:cubicBezTo>
                    <a:pt x="1760" y="265"/>
                    <a:pt x="1698" y="194"/>
                    <a:pt x="1619" y="194"/>
                  </a:cubicBezTo>
                  <a:cubicBezTo>
                    <a:pt x="1613" y="194"/>
                    <a:pt x="1606" y="195"/>
                    <a:pt x="1600" y="196"/>
                  </a:cubicBezTo>
                  <a:cubicBezTo>
                    <a:pt x="1612" y="171"/>
                    <a:pt x="1625" y="133"/>
                    <a:pt x="1612" y="96"/>
                  </a:cubicBezTo>
                  <a:cubicBezTo>
                    <a:pt x="1595" y="53"/>
                    <a:pt x="1554" y="39"/>
                    <a:pt x="1510" y="39"/>
                  </a:cubicBezTo>
                  <a:cubicBezTo>
                    <a:pt x="1490" y="39"/>
                    <a:pt x="1469" y="42"/>
                    <a:pt x="1450" y="46"/>
                  </a:cubicBezTo>
                  <a:cubicBezTo>
                    <a:pt x="1311" y="22"/>
                    <a:pt x="1128" y="0"/>
                    <a:pt x="9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9" name="Google Shape;2169;p6"/>
            <p:cNvSpPr/>
            <p:nvPr/>
          </p:nvSpPr>
          <p:spPr>
            <a:xfrm>
              <a:off x="6320275" y="2077075"/>
              <a:ext cx="31875" cy="5800"/>
            </a:xfrm>
            <a:custGeom>
              <a:avLst/>
              <a:gdLst/>
              <a:ahLst/>
              <a:cxnLst/>
              <a:rect l="l" t="t" r="r" b="b"/>
              <a:pathLst>
                <a:path w="1275" h="232" extrusionOk="0">
                  <a:moveTo>
                    <a:pt x="1125" y="0"/>
                  </a:moveTo>
                  <a:lnTo>
                    <a:pt x="1125" y="0"/>
                  </a:lnTo>
                  <a:cubicBezTo>
                    <a:pt x="800" y="63"/>
                    <a:pt x="388" y="25"/>
                    <a:pt x="0" y="150"/>
                  </a:cubicBezTo>
                  <a:cubicBezTo>
                    <a:pt x="42" y="146"/>
                    <a:pt x="84" y="144"/>
                    <a:pt x="126" y="144"/>
                  </a:cubicBezTo>
                  <a:cubicBezTo>
                    <a:pt x="410" y="144"/>
                    <a:pt x="676" y="231"/>
                    <a:pt x="953" y="231"/>
                  </a:cubicBezTo>
                  <a:cubicBezTo>
                    <a:pt x="994" y="231"/>
                    <a:pt x="1034" y="230"/>
                    <a:pt x="1075" y="225"/>
                  </a:cubicBezTo>
                  <a:cubicBezTo>
                    <a:pt x="1212" y="213"/>
                    <a:pt x="1275" y="50"/>
                    <a:pt x="1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0" name="Google Shape;2170;p6"/>
            <p:cNvSpPr/>
            <p:nvPr/>
          </p:nvSpPr>
          <p:spPr>
            <a:xfrm>
              <a:off x="6332775" y="2060050"/>
              <a:ext cx="42075" cy="16450"/>
            </a:xfrm>
            <a:custGeom>
              <a:avLst/>
              <a:gdLst/>
              <a:ahLst/>
              <a:cxnLst/>
              <a:rect l="l" t="t" r="r" b="b"/>
              <a:pathLst>
                <a:path w="1683" h="658" extrusionOk="0">
                  <a:moveTo>
                    <a:pt x="1451" y="1"/>
                  </a:moveTo>
                  <a:cubicBezTo>
                    <a:pt x="1434" y="1"/>
                    <a:pt x="1417" y="3"/>
                    <a:pt x="1400" y="7"/>
                  </a:cubicBezTo>
                  <a:cubicBezTo>
                    <a:pt x="987" y="19"/>
                    <a:pt x="650" y="281"/>
                    <a:pt x="275" y="431"/>
                  </a:cubicBezTo>
                  <a:cubicBezTo>
                    <a:pt x="537" y="394"/>
                    <a:pt x="750" y="356"/>
                    <a:pt x="950" y="319"/>
                  </a:cubicBezTo>
                  <a:lnTo>
                    <a:pt x="950" y="319"/>
                  </a:lnTo>
                  <a:cubicBezTo>
                    <a:pt x="837" y="369"/>
                    <a:pt x="712" y="431"/>
                    <a:pt x="687" y="431"/>
                  </a:cubicBezTo>
                  <a:cubicBezTo>
                    <a:pt x="562" y="506"/>
                    <a:pt x="225" y="606"/>
                    <a:pt x="0" y="631"/>
                  </a:cubicBezTo>
                  <a:cubicBezTo>
                    <a:pt x="108" y="649"/>
                    <a:pt x="216" y="657"/>
                    <a:pt x="325" y="657"/>
                  </a:cubicBezTo>
                  <a:cubicBezTo>
                    <a:pt x="607" y="657"/>
                    <a:pt x="888" y="599"/>
                    <a:pt x="1150" y="481"/>
                  </a:cubicBezTo>
                  <a:cubicBezTo>
                    <a:pt x="1212" y="469"/>
                    <a:pt x="1287" y="444"/>
                    <a:pt x="1287" y="369"/>
                  </a:cubicBezTo>
                  <a:cubicBezTo>
                    <a:pt x="1287" y="306"/>
                    <a:pt x="1262" y="281"/>
                    <a:pt x="1225" y="269"/>
                  </a:cubicBezTo>
                  <a:cubicBezTo>
                    <a:pt x="1325" y="244"/>
                    <a:pt x="1425" y="231"/>
                    <a:pt x="1537" y="219"/>
                  </a:cubicBezTo>
                  <a:cubicBezTo>
                    <a:pt x="1682" y="130"/>
                    <a:pt x="1588" y="1"/>
                    <a:pt x="14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1" name="Google Shape;2171;p6"/>
            <p:cNvSpPr/>
            <p:nvPr/>
          </p:nvSpPr>
          <p:spPr>
            <a:xfrm>
              <a:off x="6365250" y="2188425"/>
              <a:ext cx="37525" cy="13125"/>
            </a:xfrm>
            <a:custGeom>
              <a:avLst/>
              <a:gdLst/>
              <a:ahLst/>
              <a:cxnLst/>
              <a:rect l="l" t="t" r="r" b="b"/>
              <a:pathLst>
                <a:path w="1501" h="525" extrusionOk="0">
                  <a:moveTo>
                    <a:pt x="629" y="0"/>
                  </a:moveTo>
                  <a:cubicBezTo>
                    <a:pt x="409" y="0"/>
                    <a:pt x="192" y="44"/>
                    <a:pt x="1" y="145"/>
                  </a:cubicBezTo>
                  <a:cubicBezTo>
                    <a:pt x="117" y="120"/>
                    <a:pt x="216" y="109"/>
                    <a:pt x="311" y="109"/>
                  </a:cubicBezTo>
                  <a:cubicBezTo>
                    <a:pt x="452" y="109"/>
                    <a:pt x="582" y="133"/>
                    <a:pt x="738" y="170"/>
                  </a:cubicBezTo>
                  <a:cubicBezTo>
                    <a:pt x="888" y="233"/>
                    <a:pt x="1000" y="220"/>
                    <a:pt x="1113" y="358"/>
                  </a:cubicBezTo>
                  <a:cubicBezTo>
                    <a:pt x="1125" y="370"/>
                    <a:pt x="1138" y="395"/>
                    <a:pt x="1150" y="408"/>
                  </a:cubicBezTo>
                  <a:cubicBezTo>
                    <a:pt x="1183" y="462"/>
                    <a:pt x="1225" y="525"/>
                    <a:pt x="1284" y="525"/>
                  </a:cubicBezTo>
                  <a:cubicBezTo>
                    <a:pt x="1293" y="525"/>
                    <a:pt x="1303" y="523"/>
                    <a:pt x="1313" y="520"/>
                  </a:cubicBezTo>
                  <a:cubicBezTo>
                    <a:pt x="1500" y="483"/>
                    <a:pt x="1400" y="295"/>
                    <a:pt x="1313" y="220"/>
                  </a:cubicBezTo>
                  <a:cubicBezTo>
                    <a:pt x="1188" y="58"/>
                    <a:pt x="975" y="33"/>
                    <a:pt x="788" y="8"/>
                  </a:cubicBezTo>
                  <a:cubicBezTo>
                    <a:pt x="735" y="3"/>
                    <a:pt x="682" y="0"/>
                    <a:pt x="6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2" name="Google Shape;2172;p6"/>
            <p:cNvSpPr/>
            <p:nvPr/>
          </p:nvSpPr>
          <p:spPr>
            <a:xfrm>
              <a:off x="6379950" y="2184775"/>
              <a:ext cx="24900" cy="8875"/>
            </a:xfrm>
            <a:custGeom>
              <a:avLst/>
              <a:gdLst/>
              <a:ahLst/>
              <a:cxnLst/>
              <a:rect l="l" t="t" r="r" b="b"/>
              <a:pathLst>
                <a:path w="996" h="355" extrusionOk="0">
                  <a:moveTo>
                    <a:pt x="334" y="1"/>
                  </a:moveTo>
                  <a:cubicBezTo>
                    <a:pt x="218" y="1"/>
                    <a:pt x="103" y="21"/>
                    <a:pt x="0" y="66"/>
                  </a:cubicBezTo>
                  <a:cubicBezTo>
                    <a:pt x="26" y="63"/>
                    <a:pt x="52" y="62"/>
                    <a:pt x="78" y="62"/>
                  </a:cubicBezTo>
                  <a:cubicBezTo>
                    <a:pt x="272" y="62"/>
                    <a:pt x="448" y="140"/>
                    <a:pt x="625" y="229"/>
                  </a:cubicBezTo>
                  <a:cubicBezTo>
                    <a:pt x="712" y="254"/>
                    <a:pt x="775" y="329"/>
                    <a:pt x="862" y="354"/>
                  </a:cubicBezTo>
                  <a:cubicBezTo>
                    <a:pt x="867" y="354"/>
                    <a:pt x="871" y="354"/>
                    <a:pt x="875" y="354"/>
                  </a:cubicBezTo>
                  <a:cubicBezTo>
                    <a:pt x="965" y="354"/>
                    <a:pt x="996" y="226"/>
                    <a:pt x="912" y="179"/>
                  </a:cubicBezTo>
                  <a:cubicBezTo>
                    <a:pt x="752" y="67"/>
                    <a:pt x="541"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3" name="Google Shape;2173;p6"/>
            <p:cNvSpPr/>
            <p:nvPr/>
          </p:nvSpPr>
          <p:spPr>
            <a:xfrm>
              <a:off x="6396500" y="218580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4" name="Google Shape;2174;p6"/>
            <p:cNvSpPr/>
            <p:nvPr/>
          </p:nvSpPr>
          <p:spPr>
            <a:xfrm>
              <a:off x="6396500" y="2185800"/>
              <a:ext cx="325" cy="25"/>
            </a:xfrm>
            <a:custGeom>
              <a:avLst/>
              <a:gdLst/>
              <a:ahLst/>
              <a:cxnLst/>
              <a:rect l="l" t="t" r="r" b="b"/>
              <a:pathLst>
                <a:path w="13" h="1" extrusionOk="0">
                  <a:moveTo>
                    <a:pt x="0" y="0"/>
                  </a:moveTo>
                  <a:cubicBezTo>
                    <a:pt x="0" y="0"/>
                    <a:pt x="13" y="0"/>
                    <a:pt x="13" y="0"/>
                  </a:cubicBezTo>
                  <a:cubicBezTo>
                    <a:pt x="13" y="0"/>
                    <a:pt x="13"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5" name="Google Shape;2175;p6"/>
            <p:cNvSpPr/>
            <p:nvPr/>
          </p:nvSpPr>
          <p:spPr>
            <a:xfrm>
              <a:off x="6384925" y="2181450"/>
              <a:ext cx="14100" cy="4500"/>
            </a:xfrm>
            <a:custGeom>
              <a:avLst/>
              <a:gdLst/>
              <a:ahLst/>
              <a:cxnLst/>
              <a:rect l="l" t="t" r="r" b="b"/>
              <a:pathLst>
                <a:path w="564" h="180" extrusionOk="0">
                  <a:moveTo>
                    <a:pt x="151" y="1"/>
                  </a:moveTo>
                  <a:cubicBezTo>
                    <a:pt x="101" y="1"/>
                    <a:pt x="51" y="8"/>
                    <a:pt x="1" y="24"/>
                  </a:cubicBezTo>
                  <a:cubicBezTo>
                    <a:pt x="176" y="37"/>
                    <a:pt x="301" y="112"/>
                    <a:pt x="463" y="174"/>
                  </a:cubicBezTo>
                  <a:cubicBezTo>
                    <a:pt x="470" y="178"/>
                    <a:pt x="478" y="179"/>
                    <a:pt x="485" y="179"/>
                  </a:cubicBezTo>
                  <a:cubicBezTo>
                    <a:pt x="507" y="179"/>
                    <a:pt x="529" y="167"/>
                    <a:pt x="538" y="149"/>
                  </a:cubicBezTo>
                  <a:cubicBezTo>
                    <a:pt x="563" y="87"/>
                    <a:pt x="488" y="74"/>
                    <a:pt x="451" y="62"/>
                  </a:cubicBezTo>
                  <a:cubicBezTo>
                    <a:pt x="351" y="28"/>
                    <a:pt x="251"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6" name="Google Shape;2176;p6"/>
            <p:cNvSpPr/>
            <p:nvPr/>
          </p:nvSpPr>
          <p:spPr>
            <a:xfrm>
              <a:off x="6368075" y="2208350"/>
              <a:ext cx="39075" cy="24375"/>
            </a:xfrm>
            <a:custGeom>
              <a:avLst/>
              <a:gdLst/>
              <a:ahLst/>
              <a:cxnLst/>
              <a:rect l="l" t="t" r="r" b="b"/>
              <a:pathLst>
                <a:path w="1563" h="975" extrusionOk="0">
                  <a:moveTo>
                    <a:pt x="605" y="1"/>
                  </a:moveTo>
                  <a:cubicBezTo>
                    <a:pt x="399" y="1"/>
                    <a:pt x="192" y="38"/>
                    <a:pt x="0" y="110"/>
                  </a:cubicBezTo>
                  <a:cubicBezTo>
                    <a:pt x="58" y="104"/>
                    <a:pt x="114" y="102"/>
                    <a:pt x="170" y="102"/>
                  </a:cubicBezTo>
                  <a:cubicBezTo>
                    <a:pt x="466" y="102"/>
                    <a:pt x="741" y="180"/>
                    <a:pt x="1025" y="285"/>
                  </a:cubicBezTo>
                  <a:cubicBezTo>
                    <a:pt x="987" y="285"/>
                    <a:pt x="950" y="273"/>
                    <a:pt x="925" y="273"/>
                  </a:cubicBezTo>
                  <a:cubicBezTo>
                    <a:pt x="650" y="273"/>
                    <a:pt x="363" y="285"/>
                    <a:pt x="113" y="398"/>
                  </a:cubicBezTo>
                  <a:cubicBezTo>
                    <a:pt x="157" y="395"/>
                    <a:pt x="202" y="393"/>
                    <a:pt x="246" y="393"/>
                  </a:cubicBezTo>
                  <a:cubicBezTo>
                    <a:pt x="533" y="393"/>
                    <a:pt x="807" y="459"/>
                    <a:pt x="1100" y="535"/>
                  </a:cubicBezTo>
                  <a:cubicBezTo>
                    <a:pt x="940" y="557"/>
                    <a:pt x="768" y="570"/>
                    <a:pt x="590" y="570"/>
                  </a:cubicBezTo>
                  <a:cubicBezTo>
                    <a:pt x="462" y="570"/>
                    <a:pt x="331" y="563"/>
                    <a:pt x="200" y="548"/>
                  </a:cubicBezTo>
                  <a:lnTo>
                    <a:pt x="200" y="548"/>
                  </a:lnTo>
                  <a:cubicBezTo>
                    <a:pt x="493" y="653"/>
                    <a:pt x="818" y="736"/>
                    <a:pt x="1135" y="736"/>
                  </a:cubicBezTo>
                  <a:cubicBezTo>
                    <a:pt x="1157" y="736"/>
                    <a:pt x="1178" y="736"/>
                    <a:pt x="1200" y="735"/>
                  </a:cubicBezTo>
                  <a:lnTo>
                    <a:pt x="1200" y="735"/>
                  </a:lnTo>
                  <a:cubicBezTo>
                    <a:pt x="1055" y="819"/>
                    <a:pt x="910" y="861"/>
                    <a:pt x="747" y="861"/>
                  </a:cubicBezTo>
                  <a:cubicBezTo>
                    <a:pt x="644" y="861"/>
                    <a:pt x="534" y="844"/>
                    <a:pt x="413" y="810"/>
                  </a:cubicBezTo>
                  <a:lnTo>
                    <a:pt x="413" y="810"/>
                  </a:lnTo>
                  <a:cubicBezTo>
                    <a:pt x="579" y="915"/>
                    <a:pt x="779" y="974"/>
                    <a:pt x="975" y="974"/>
                  </a:cubicBezTo>
                  <a:cubicBezTo>
                    <a:pt x="1176" y="974"/>
                    <a:pt x="1373" y="912"/>
                    <a:pt x="1525" y="773"/>
                  </a:cubicBezTo>
                  <a:cubicBezTo>
                    <a:pt x="1562" y="723"/>
                    <a:pt x="1562" y="660"/>
                    <a:pt x="1512" y="623"/>
                  </a:cubicBezTo>
                  <a:cubicBezTo>
                    <a:pt x="1525" y="585"/>
                    <a:pt x="1512" y="560"/>
                    <a:pt x="1500" y="535"/>
                  </a:cubicBezTo>
                  <a:cubicBezTo>
                    <a:pt x="1525" y="498"/>
                    <a:pt x="1525" y="448"/>
                    <a:pt x="1500" y="410"/>
                  </a:cubicBezTo>
                  <a:cubicBezTo>
                    <a:pt x="1425" y="348"/>
                    <a:pt x="1337" y="323"/>
                    <a:pt x="1225" y="298"/>
                  </a:cubicBezTo>
                  <a:cubicBezTo>
                    <a:pt x="1287" y="273"/>
                    <a:pt x="1300" y="198"/>
                    <a:pt x="1250" y="135"/>
                  </a:cubicBezTo>
                  <a:cubicBezTo>
                    <a:pt x="1049" y="45"/>
                    <a:pt x="827" y="1"/>
                    <a:pt x="6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7" name="Google Shape;2177;p6"/>
            <p:cNvSpPr/>
            <p:nvPr/>
          </p:nvSpPr>
          <p:spPr>
            <a:xfrm>
              <a:off x="6369325" y="2202425"/>
              <a:ext cx="24550" cy="5375"/>
            </a:xfrm>
            <a:custGeom>
              <a:avLst/>
              <a:gdLst/>
              <a:ahLst/>
              <a:cxnLst/>
              <a:rect l="l" t="t" r="r" b="b"/>
              <a:pathLst>
                <a:path w="982" h="215" extrusionOk="0">
                  <a:moveTo>
                    <a:pt x="518" y="0"/>
                  </a:moveTo>
                  <a:cubicBezTo>
                    <a:pt x="337" y="0"/>
                    <a:pt x="164" y="65"/>
                    <a:pt x="0" y="147"/>
                  </a:cubicBezTo>
                  <a:cubicBezTo>
                    <a:pt x="75" y="134"/>
                    <a:pt x="149" y="129"/>
                    <a:pt x="224" y="129"/>
                  </a:cubicBezTo>
                  <a:cubicBezTo>
                    <a:pt x="436" y="129"/>
                    <a:pt x="646" y="173"/>
                    <a:pt x="850" y="210"/>
                  </a:cubicBezTo>
                  <a:cubicBezTo>
                    <a:pt x="859" y="213"/>
                    <a:pt x="868" y="214"/>
                    <a:pt x="876" y="214"/>
                  </a:cubicBezTo>
                  <a:cubicBezTo>
                    <a:pt x="938" y="214"/>
                    <a:pt x="981" y="140"/>
                    <a:pt x="937" y="85"/>
                  </a:cubicBezTo>
                  <a:cubicBezTo>
                    <a:pt x="875" y="10"/>
                    <a:pt x="737" y="35"/>
                    <a:pt x="637" y="10"/>
                  </a:cubicBezTo>
                  <a:cubicBezTo>
                    <a:pt x="597" y="3"/>
                    <a:pt x="557"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8" name="Google Shape;2178;p6"/>
            <p:cNvSpPr/>
            <p:nvPr/>
          </p:nvSpPr>
          <p:spPr>
            <a:xfrm>
              <a:off x="6371200" y="2248800"/>
              <a:ext cx="27825" cy="12300"/>
            </a:xfrm>
            <a:custGeom>
              <a:avLst/>
              <a:gdLst/>
              <a:ahLst/>
              <a:cxnLst/>
              <a:rect l="l" t="t" r="r" b="b"/>
              <a:pathLst>
                <a:path w="1113" h="492" extrusionOk="0">
                  <a:moveTo>
                    <a:pt x="542" y="0"/>
                  </a:moveTo>
                  <a:cubicBezTo>
                    <a:pt x="344" y="0"/>
                    <a:pt x="140" y="87"/>
                    <a:pt x="75" y="292"/>
                  </a:cubicBezTo>
                  <a:cubicBezTo>
                    <a:pt x="152" y="182"/>
                    <a:pt x="336" y="140"/>
                    <a:pt x="430" y="140"/>
                  </a:cubicBezTo>
                  <a:cubicBezTo>
                    <a:pt x="442" y="140"/>
                    <a:pt x="454" y="140"/>
                    <a:pt x="462" y="142"/>
                  </a:cubicBezTo>
                  <a:cubicBezTo>
                    <a:pt x="587" y="167"/>
                    <a:pt x="675" y="192"/>
                    <a:pt x="737" y="229"/>
                  </a:cubicBezTo>
                  <a:cubicBezTo>
                    <a:pt x="762" y="229"/>
                    <a:pt x="775" y="242"/>
                    <a:pt x="800" y="254"/>
                  </a:cubicBezTo>
                  <a:cubicBezTo>
                    <a:pt x="737" y="254"/>
                    <a:pt x="675" y="242"/>
                    <a:pt x="612" y="242"/>
                  </a:cubicBezTo>
                  <a:cubicBezTo>
                    <a:pt x="375" y="242"/>
                    <a:pt x="188" y="354"/>
                    <a:pt x="0" y="479"/>
                  </a:cubicBezTo>
                  <a:cubicBezTo>
                    <a:pt x="134" y="446"/>
                    <a:pt x="278" y="402"/>
                    <a:pt x="414" y="402"/>
                  </a:cubicBezTo>
                  <a:cubicBezTo>
                    <a:pt x="430" y="402"/>
                    <a:pt x="446" y="403"/>
                    <a:pt x="462" y="404"/>
                  </a:cubicBezTo>
                  <a:cubicBezTo>
                    <a:pt x="662" y="417"/>
                    <a:pt x="837" y="492"/>
                    <a:pt x="1025" y="492"/>
                  </a:cubicBezTo>
                  <a:cubicBezTo>
                    <a:pt x="1075" y="492"/>
                    <a:pt x="1112" y="442"/>
                    <a:pt x="1112" y="392"/>
                  </a:cubicBezTo>
                  <a:cubicBezTo>
                    <a:pt x="1112" y="329"/>
                    <a:pt x="1050" y="292"/>
                    <a:pt x="1000" y="279"/>
                  </a:cubicBezTo>
                  <a:lnTo>
                    <a:pt x="975" y="279"/>
                  </a:lnTo>
                  <a:cubicBezTo>
                    <a:pt x="1100" y="142"/>
                    <a:pt x="837" y="67"/>
                    <a:pt x="737" y="30"/>
                  </a:cubicBezTo>
                  <a:cubicBezTo>
                    <a:pt x="677" y="10"/>
                    <a:pt x="610" y="0"/>
                    <a:pt x="5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9" name="Google Shape;2179;p6"/>
            <p:cNvSpPr/>
            <p:nvPr/>
          </p:nvSpPr>
          <p:spPr>
            <a:xfrm>
              <a:off x="6377125" y="2281925"/>
              <a:ext cx="17200" cy="3250"/>
            </a:xfrm>
            <a:custGeom>
              <a:avLst/>
              <a:gdLst/>
              <a:ahLst/>
              <a:cxnLst/>
              <a:rect l="l" t="t" r="r" b="b"/>
              <a:pathLst>
                <a:path w="688" h="130" extrusionOk="0">
                  <a:moveTo>
                    <a:pt x="581" y="1"/>
                  </a:moveTo>
                  <a:cubicBezTo>
                    <a:pt x="552" y="1"/>
                    <a:pt x="523" y="4"/>
                    <a:pt x="500" y="4"/>
                  </a:cubicBezTo>
                  <a:cubicBezTo>
                    <a:pt x="325" y="4"/>
                    <a:pt x="151" y="29"/>
                    <a:pt x="1" y="117"/>
                  </a:cubicBezTo>
                  <a:cubicBezTo>
                    <a:pt x="73" y="101"/>
                    <a:pt x="141" y="95"/>
                    <a:pt x="207" y="95"/>
                  </a:cubicBezTo>
                  <a:cubicBezTo>
                    <a:pt x="348" y="95"/>
                    <a:pt x="481" y="121"/>
                    <a:pt x="625" y="129"/>
                  </a:cubicBezTo>
                  <a:cubicBezTo>
                    <a:pt x="650" y="129"/>
                    <a:pt x="688" y="92"/>
                    <a:pt x="675" y="67"/>
                  </a:cubicBezTo>
                  <a:cubicBezTo>
                    <a:pt x="675" y="11"/>
                    <a:pt x="630" y="1"/>
                    <a:pt x="5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0" name="Google Shape;2180;p6"/>
            <p:cNvSpPr/>
            <p:nvPr/>
          </p:nvSpPr>
          <p:spPr>
            <a:xfrm>
              <a:off x="6366825" y="2285875"/>
              <a:ext cx="28725" cy="10575"/>
            </a:xfrm>
            <a:custGeom>
              <a:avLst/>
              <a:gdLst/>
              <a:ahLst/>
              <a:cxnLst/>
              <a:rect l="l" t="t" r="r" b="b"/>
              <a:pathLst>
                <a:path w="1149" h="423" extrusionOk="0">
                  <a:moveTo>
                    <a:pt x="969" y="1"/>
                  </a:moveTo>
                  <a:cubicBezTo>
                    <a:pt x="763" y="1"/>
                    <a:pt x="385" y="93"/>
                    <a:pt x="338" y="109"/>
                  </a:cubicBezTo>
                  <a:cubicBezTo>
                    <a:pt x="513" y="109"/>
                    <a:pt x="700" y="134"/>
                    <a:pt x="887" y="134"/>
                  </a:cubicBezTo>
                  <a:cubicBezTo>
                    <a:pt x="862" y="134"/>
                    <a:pt x="825" y="146"/>
                    <a:pt x="800" y="146"/>
                  </a:cubicBezTo>
                  <a:cubicBezTo>
                    <a:pt x="712" y="159"/>
                    <a:pt x="425" y="209"/>
                    <a:pt x="225" y="221"/>
                  </a:cubicBezTo>
                  <a:cubicBezTo>
                    <a:pt x="350" y="246"/>
                    <a:pt x="488" y="259"/>
                    <a:pt x="625" y="271"/>
                  </a:cubicBezTo>
                  <a:cubicBezTo>
                    <a:pt x="600" y="271"/>
                    <a:pt x="575" y="284"/>
                    <a:pt x="563" y="284"/>
                  </a:cubicBezTo>
                  <a:cubicBezTo>
                    <a:pt x="471" y="304"/>
                    <a:pt x="271" y="324"/>
                    <a:pt x="105" y="324"/>
                  </a:cubicBezTo>
                  <a:cubicBezTo>
                    <a:pt x="68" y="324"/>
                    <a:pt x="32" y="323"/>
                    <a:pt x="0" y="321"/>
                  </a:cubicBezTo>
                  <a:lnTo>
                    <a:pt x="0" y="321"/>
                  </a:lnTo>
                  <a:cubicBezTo>
                    <a:pt x="175" y="377"/>
                    <a:pt x="365" y="422"/>
                    <a:pt x="551" y="422"/>
                  </a:cubicBezTo>
                  <a:cubicBezTo>
                    <a:pt x="658" y="422"/>
                    <a:pt x="762" y="407"/>
                    <a:pt x="862" y="371"/>
                  </a:cubicBezTo>
                  <a:cubicBezTo>
                    <a:pt x="900" y="346"/>
                    <a:pt x="900" y="284"/>
                    <a:pt x="862" y="259"/>
                  </a:cubicBezTo>
                  <a:cubicBezTo>
                    <a:pt x="900" y="246"/>
                    <a:pt x="937" y="246"/>
                    <a:pt x="975" y="234"/>
                  </a:cubicBezTo>
                  <a:cubicBezTo>
                    <a:pt x="987" y="221"/>
                    <a:pt x="1000" y="184"/>
                    <a:pt x="987" y="159"/>
                  </a:cubicBezTo>
                  <a:cubicBezTo>
                    <a:pt x="975" y="146"/>
                    <a:pt x="962" y="134"/>
                    <a:pt x="950" y="134"/>
                  </a:cubicBezTo>
                  <a:cubicBezTo>
                    <a:pt x="987" y="134"/>
                    <a:pt x="1025" y="134"/>
                    <a:pt x="1062" y="121"/>
                  </a:cubicBezTo>
                  <a:cubicBezTo>
                    <a:pt x="1149" y="30"/>
                    <a:pt x="1087" y="1"/>
                    <a:pt x="9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1" name="Google Shape;2181;p6"/>
            <p:cNvSpPr/>
            <p:nvPr/>
          </p:nvSpPr>
          <p:spPr>
            <a:xfrm>
              <a:off x="6365250" y="2296375"/>
              <a:ext cx="21275" cy="5225"/>
            </a:xfrm>
            <a:custGeom>
              <a:avLst/>
              <a:gdLst/>
              <a:ahLst/>
              <a:cxnLst/>
              <a:rect l="l" t="t" r="r" b="b"/>
              <a:pathLst>
                <a:path w="851" h="209" extrusionOk="0">
                  <a:moveTo>
                    <a:pt x="1" y="1"/>
                  </a:moveTo>
                  <a:lnTo>
                    <a:pt x="1" y="1"/>
                  </a:lnTo>
                  <a:cubicBezTo>
                    <a:pt x="207" y="109"/>
                    <a:pt x="422" y="208"/>
                    <a:pt x="654" y="208"/>
                  </a:cubicBezTo>
                  <a:cubicBezTo>
                    <a:pt x="690" y="208"/>
                    <a:pt x="726" y="206"/>
                    <a:pt x="763" y="201"/>
                  </a:cubicBezTo>
                  <a:cubicBezTo>
                    <a:pt x="825" y="201"/>
                    <a:pt x="850" y="101"/>
                    <a:pt x="788" y="63"/>
                  </a:cubicBezTo>
                  <a:cubicBezTo>
                    <a:pt x="767" y="61"/>
                    <a:pt x="745" y="60"/>
                    <a:pt x="723" y="60"/>
                  </a:cubicBezTo>
                  <a:cubicBezTo>
                    <a:pt x="663" y="60"/>
                    <a:pt x="601" y="67"/>
                    <a:pt x="540" y="67"/>
                  </a:cubicBezTo>
                  <a:cubicBezTo>
                    <a:pt x="518" y="67"/>
                    <a:pt x="497" y="66"/>
                    <a:pt x="476" y="63"/>
                  </a:cubicBezTo>
                  <a:cubicBezTo>
                    <a:pt x="301" y="51"/>
                    <a:pt x="188"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2" name="Google Shape;2182;p6"/>
            <p:cNvSpPr/>
            <p:nvPr/>
          </p:nvSpPr>
          <p:spPr>
            <a:xfrm>
              <a:off x="6367125" y="2299825"/>
              <a:ext cx="21275" cy="22950"/>
            </a:xfrm>
            <a:custGeom>
              <a:avLst/>
              <a:gdLst/>
              <a:ahLst/>
              <a:cxnLst/>
              <a:rect l="l" t="t" r="r" b="b"/>
              <a:pathLst>
                <a:path w="851" h="918" extrusionOk="0">
                  <a:moveTo>
                    <a:pt x="1" y="0"/>
                  </a:moveTo>
                  <a:cubicBezTo>
                    <a:pt x="276" y="238"/>
                    <a:pt x="451" y="475"/>
                    <a:pt x="638" y="788"/>
                  </a:cubicBezTo>
                  <a:cubicBezTo>
                    <a:pt x="663" y="825"/>
                    <a:pt x="675" y="875"/>
                    <a:pt x="713" y="900"/>
                  </a:cubicBezTo>
                  <a:cubicBezTo>
                    <a:pt x="725" y="912"/>
                    <a:pt x="742" y="918"/>
                    <a:pt x="760" y="918"/>
                  </a:cubicBezTo>
                  <a:cubicBezTo>
                    <a:pt x="799" y="918"/>
                    <a:pt x="842" y="893"/>
                    <a:pt x="850" y="850"/>
                  </a:cubicBezTo>
                  <a:cubicBezTo>
                    <a:pt x="850" y="775"/>
                    <a:pt x="788" y="700"/>
                    <a:pt x="750" y="625"/>
                  </a:cubicBezTo>
                  <a:cubicBezTo>
                    <a:pt x="588" y="325"/>
                    <a:pt x="301" y="1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3" name="Google Shape;2183;p6"/>
            <p:cNvSpPr/>
            <p:nvPr/>
          </p:nvSpPr>
          <p:spPr>
            <a:xfrm>
              <a:off x="6369000" y="2304200"/>
              <a:ext cx="16150" cy="26200"/>
            </a:xfrm>
            <a:custGeom>
              <a:avLst/>
              <a:gdLst/>
              <a:ahLst/>
              <a:cxnLst/>
              <a:rect l="l" t="t" r="r" b="b"/>
              <a:pathLst>
                <a:path w="646" h="1048" extrusionOk="0">
                  <a:moveTo>
                    <a:pt x="1" y="0"/>
                  </a:moveTo>
                  <a:lnTo>
                    <a:pt x="1" y="0"/>
                  </a:lnTo>
                  <a:cubicBezTo>
                    <a:pt x="201" y="350"/>
                    <a:pt x="313" y="563"/>
                    <a:pt x="426" y="888"/>
                  </a:cubicBezTo>
                  <a:cubicBezTo>
                    <a:pt x="438" y="938"/>
                    <a:pt x="438" y="1013"/>
                    <a:pt x="488" y="1038"/>
                  </a:cubicBezTo>
                  <a:cubicBezTo>
                    <a:pt x="502" y="1045"/>
                    <a:pt x="516" y="1048"/>
                    <a:pt x="530" y="1048"/>
                  </a:cubicBezTo>
                  <a:cubicBezTo>
                    <a:pt x="591" y="1048"/>
                    <a:pt x="646" y="986"/>
                    <a:pt x="625" y="925"/>
                  </a:cubicBezTo>
                  <a:cubicBezTo>
                    <a:pt x="538" y="550"/>
                    <a:pt x="276" y="2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4" name="Google Shape;2184;p6"/>
            <p:cNvSpPr/>
            <p:nvPr/>
          </p:nvSpPr>
          <p:spPr>
            <a:xfrm>
              <a:off x="6401175" y="2341850"/>
              <a:ext cx="15675" cy="4850"/>
            </a:xfrm>
            <a:custGeom>
              <a:avLst/>
              <a:gdLst/>
              <a:ahLst/>
              <a:cxnLst/>
              <a:rect l="l" t="t" r="r" b="b"/>
              <a:pathLst>
                <a:path w="627" h="194" extrusionOk="0">
                  <a:moveTo>
                    <a:pt x="544" y="1"/>
                  </a:moveTo>
                  <a:cubicBezTo>
                    <a:pt x="395" y="1"/>
                    <a:pt x="65" y="176"/>
                    <a:pt x="1" y="194"/>
                  </a:cubicBezTo>
                  <a:cubicBezTo>
                    <a:pt x="201" y="156"/>
                    <a:pt x="438" y="181"/>
                    <a:pt x="613" y="81"/>
                  </a:cubicBezTo>
                  <a:cubicBezTo>
                    <a:pt x="626" y="23"/>
                    <a:pt x="596" y="1"/>
                    <a:pt x="5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5" name="Google Shape;2185;p6"/>
            <p:cNvSpPr/>
            <p:nvPr/>
          </p:nvSpPr>
          <p:spPr>
            <a:xfrm>
              <a:off x="6401800" y="2339500"/>
              <a:ext cx="7225" cy="4400"/>
            </a:xfrm>
            <a:custGeom>
              <a:avLst/>
              <a:gdLst/>
              <a:ahLst/>
              <a:cxnLst/>
              <a:rect l="l" t="t" r="r" b="b"/>
              <a:pathLst>
                <a:path w="289" h="176" extrusionOk="0">
                  <a:moveTo>
                    <a:pt x="263" y="1"/>
                  </a:moveTo>
                  <a:cubicBezTo>
                    <a:pt x="163" y="26"/>
                    <a:pt x="88" y="126"/>
                    <a:pt x="1" y="175"/>
                  </a:cubicBezTo>
                  <a:cubicBezTo>
                    <a:pt x="101" y="138"/>
                    <a:pt x="201" y="101"/>
                    <a:pt x="276" y="38"/>
                  </a:cubicBezTo>
                  <a:cubicBezTo>
                    <a:pt x="288" y="26"/>
                    <a:pt x="276" y="1"/>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6" name="Google Shape;2186;p6"/>
            <p:cNvSpPr/>
            <p:nvPr/>
          </p:nvSpPr>
          <p:spPr>
            <a:xfrm>
              <a:off x="6352750" y="2315875"/>
              <a:ext cx="78450" cy="66425"/>
            </a:xfrm>
            <a:custGeom>
              <a:avLst/>
              <a:gdLst/>
              <a:ahLst/>
              <a:cxnLst/>
              <a:rect l="l" t="t" r="r" b="b"/>
              <a:pathLst>
                <a:path w="3138" h="2657" extrusionOk="0">
                  <a:moveTo>
                    <a:pt x="2328" y="1"/>
                  </a:moveTo>
                  <a:cubicBezTo>
                    <a:pt x="2308" y="1"/>
                    <a:pt x="2289" y="7"/>
                    <a:pt x="2275" y="21"/>
                  </a:cubicBezTo>
                  <a:cubicBezTo>
                    <a:pt x="2088" y="258"/>
                    <a:pt x="1838" y="458"/>
                    <a:pt x="1538" y="471"/>
                  </a:cubicBezTo>
                  <a:cubicBezTo>
                    <a:pt x="1599" y="485"/>
                    <a:pt x="1661" y="492"/>
                    <a:pt x="1723" y="492"/>
                  </a:cubicBezTo>
                  <a:cubicBezTo>
                    <a:pt x="1929" y="492"/>
                    <a:pt x="2134" y="415"/>
                    <a:pt x="2288" y="271"/>
                  </a:cubicBezTo>
                  <a:cubicBezTo>
                    <a:pt x="2313" y="246"/>
                    <a:pt x="2338" y="233"/>
                    <a:pt x="2363" y="196"/>
                  </a:cubicBezTo>
                  <a:lnTo>
                    <a:pt x="2363" y="196"/>
                  </a:lnTo>
                  <a:cubicBezTo>
                    <a:pt x="2300" y="296"/>
                    <a:pt x="2263" y="421"/>
                    <a:pt x="2175" y="508"/>
                  </a:cubicBezTo>
                  <a:cubicBezTo>
                    <a:pt x="2037" y="601"/>
                    <a:pt x="1876" y="736"/>
                    <a:pt x="1705" y="736"/>
                  </a:cubicBezTo>
                  <a:cubicBezTo>
                    <a:pt x="1691" y="736"/>
                    <a:pt x="1677" y="735"/>
                    <a:pt x="1663" y="733"/>
                  </a:cubicBezTo>
                  <a:lnTo>
                    <a:pt x="1663" y="733"/>
                  </a:lnTo>
                  <a:cubicBezTo>
                    <a:pt x="1703" y="758"/>
                    <a:pt x="1746" y="767"/>
                    <a:pt x="1789" y="767"/>
                  </a:cubicBezTo>
                  <a:cubicBezTo>
                    <a:pt x="1852" y="767"/>
                    <a:pt x="1916" y="748"/>
                    <a:pt x="1975" y="733"/>
                  </a:cubicBezTo>
                  <a:cubicBezTo>
                    <a:pt x="2113" y="708"/>
                    <a:pt x="2250" y="658"/>
                    <a:pt x="2350" y="558"/>
                  </a:cubicBezTo>
                  <a:lnTo>
                    <a:pt x="2350" y="558"/>
                  </a:lnTo>
                  <a:cubicBezTo>
                    <a:pt x="2325" y="658"/>
                    <a:pt x="2338" y="796"/>
                    <a:pt x="2363" y="846"/>
                  </a:cubicBezTo>
                  <a:cubicBezTo>
                    <a:pt x="2413" y="946"/>
                    <a:pt x="2525" y="1033"/>
                    <a:pt x="2675" y="1058"/>
                  </a:cubicBezTo>
                  <a:cubicBezTo>
                    <a:pt x="2663" y="1071"/>
                    <a:pt x="2663" y="1071"/>
                    <a:pt x="2663" y="1071"/>
                  </a:cubicBezTo>
                  <a:cubicBezTo>
                    <a:pt x="2000" y="1445"/>
                    <a:pt x="1213" y="1595"/>
                    <a:pt x="313" y="1595"/>
                  </a:cubicBezTo>
                  <a:cubicBezTo>
                    <a:pt x="750" y="1693"/>
                    <a:pt x="1200" y="1779"/>
                    <a:pt x="1644" y="1779"/>
                  </a:cubicBezTo>
                  <a:cubicBezTo>
                    <a:pt x="1822" y="1779"/>
                    <a:pt x="2000" y="1765"/>
                    <a:pt x="2175" y="1733"/>
                  </a:cubicBezTo>
                  <a:lnTo>
                    <a:pt x="2175" y="1733"/>
                  </a:lnTo>
                  <a:cubicBezTo>
                    <a:pt x="1688" y="1902"/>
                    <a:pt x="1208" y="2007"/>
                    <a:pt x="703" y="2007"/>
                  </a:cubicBezTo>
                  <a:cubicBezTo>
                    <a:pt x="534" y="2007"/>
                    <a:pt x="363" y="1995"/>
                    <a:pt x="188" y="1970"/>
                  </a:cubicBezTo>
                  <a:lnTo>
                    <a:pt x="188" y="1970"/>
                  </a:lnTo>
                  <a:cubicBezTo>
                    <a:pt x="603" y="2127"/>
                    <a:pt x="1045" y="2195"/>
                    <a:pt x="1484" y="2195"/>
                  </a:cubicBezTo>
                  <a:cubicBezTo>
                    <a:pt x="1640" y="2195"/>
                    <a:pt x="1796" y="2187"/>
                    <a:pt x="1950" y="2170"/>
                  </a:cubicBezTo>
                  <a:lnTo>
                    <a:pt x="1950" y="2170"/>
                  </a:lnTo>
                  <a:cubicBezTo>
                    <a:pt x="1568" y="2310"/>
                    <a:pt x="1020" y="2450"/>
                    <a:pt x="507" y="2450"/>
                  </a:cubicBezTo>
                  <a:cubicBezTo>
                    <a:pt x="331" y="2450"/>
                    <a:pt x="160" y="2433"/>
                    <a:pt x="1" y="2395"/>
                  </a:cubicBezTo>
                  <a:lnTo>
                    <a:pt x="1" y="2395"/>
                  </a:lnTo>
                  <a:cubicBezTo>
                    <a:pt x="407" y="2574"/>
                    <a:pt x="831" y="2657"/>
                    <a:pt x="1249" y="2657"/>
                  </a:cubicBezTo>
                  <a:cubicBezTo>
                    <a:pt x="1706" y="2657"/>
                    <a:pt x="2158" y="2559"/>
                    <a:pt x="2575" y="2383"/>
                  </a:cubicBezTo>
                  <a:cubicBezTo>
                    <a:pt x="2713" y="2295"/>
                    <a:pt x="2700" y="2095"/>
                    <a:pt x="2588" y="2008"/>
                  </a:cubicBezTo>
                  <a:cubicBezTo>
                    <a:pt x="2663" y="1970"/>
                    <a:pt x="2725" y="1920"/>
                    <a:pt x="2750" y="1833"/>
                  </a:cubicBezTo>
                  <a:cubicBezTo>
                    <a:pt x="2788" y="1733"/>
                    <a:pt x="2725" y="1645"/>
                    <a:pt x="2638" y="1608"/>
                  </a:cubicBezTo>
                  <a:cubicBezTo>
                    <a:pt x="2788" y="1558"/>
                    <a:pt x="2938" y="1495"/>
                    <a:pt x="3038" y="1395"/>
                  </a:cubicBezTo>
                  <a:cubicBezTo>
                    <a:pt x="3137" y="1245"/>
                    <a:pt x="3063" y="1095"/>
                    <a:pt x="2938" y="1033"/>
                  </a:cubicBezTo>
                  <a:cubicBezTo>
                    <a:pt x="2950" y="1021"/>
                    <a:pt x="2963" y="1021"/>
                    <a:pt x="2975" y="1008"/>
                  </a:cubicBezTo>
                  <a:lnTo>
                    <a:pt x="2975" y="1008"/>
                  </a:lnTo>
                  <a:cubicBezTo>
                    <a:pt x="2962" y="1021"/>
                    <a:pt x="2938" y="1021"/>
                    <a:pt x="2913" y="1021"/>
                  </a:cubicBezTo>
                  <a:cubicBezTo>
                    <a:pt x="2900" y="1008"/>
                    <a:pt x="2900" y="1008"/>
                    <a:pt x="2888" y="1008"/>
                  </a:cubicBezTo>
                  <a:cubicBezTo>
                    <a:pt x="2788" y="946"/>
                    <a:pt x="2663" y="883"/>
                    <a:pt x="2650" y="746"/>
                  </a:cubicBezTo>
                  <a:lnTo>
                    <a:pt x="2650" y="746"/>
                  </a:lnTo>
                  <a:cubicBezTo>
                    <a:pt x="2625" y="858"/>
                    <a:pt x="2700" y="946"/>
                    <a:pt x="2788" y="1021"/>
                  </a:cubicBezTo>
                  <a:lnTo>
                    <a:pt x="2775" y="1021"/>
                  </a:lnTo>
                  <a:cubicBezTo>
                    <a:pt x="2688" y="996"/>
                    <a:pt x="2613" y="933"/>
                    <a:pt x="2538" y="883"/>
                  </a:cubicBezTo>
                  <a:cubicBezTo>
                    <a:pt x="2475" y="821"/>
                    <a:pt x="2475" y="696"/>
                    <a:pt x="2488" y="646"/>
                  </a:cubicBezTo>
                  <a:cubicBezTo>
                    <a:pt x="2500" y="583"/>
                    <a:pt x="2550" y="508"/>
                    <a:pt x="2475" y="471"/>
                  </a:cubicBezTo>
                  <a:cubicBezTo>
                    <a:pt x="2460" y="471"/>
                    <a:pt x="2449" y="471"/>
                    <a:pt x="2443" y="474"/>
                  </a:cubicBezTo>
                  <a:lnTo>
                    <a:pt x="2443" y="474"/>
                  </a:lnTo>
                  <a:cubicBezTo>
                    <a:pt x="2495" y="388"/>
                    <a:pt x="2586" y="279"/>
                    <a:pt x="2538" y="171"/>
                  </a:cubicBezTo>
                  <a:cubicBezTo>
                    <a:pt x="2521" y="146"/>
                    <a:pt x="2489" y="127"/>
                    <a:pt x="2455" y="127"/>
                  </a:cubicBezTo>
                  <a:cubicBezTo>
                    <a:pt x="2437" y="127"/>
                    <a:pt x="2418" y="133"/>
                    <a:pt x="2400" y="146"/>
                  </a:cubicBezTo>
                  <a:cubicBezTo>
                    <a:pt x="2413" y="121"/>
                    <a:pt x="2425" y="108"/>
                    <a:pt x="2425" y="96"/>
                  </a:cubicBezTo>
                  <a:cubicBezTo>
                    <a:pt x="2434" y="42"/>
                    <a:pt x="2378" y="1"/>
                    <a:pt x="2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7" name="Google Shape;2187;p6"/>
            <p:cNvSpPr/>
            <p:nvPr/>
          </p:nvSpPr>
          <p:spPr>
            <a:xfrm>
              <a:off x="6385875" y="2305225"/>
              <a:ext cx="25025" cy="15875"/>
            </a:xfrm>
            <a:custGeom>
              <a:avLst/>
              <a:gdLst/>
              <a:ahLst/>
              <a:cxnLst/>
              <a:rect l="l" t="t" r="r" b="b"/>
              <a:pathLst>
                <a:path w="1001" h="635" extrusionOk="0">
                  <a:moveTo>
                    <a:pt x="489" y="1"/>
                  </a:moveTo>
                  <a:cubicBezTo>
                    <a:pt x="323" y="1"/>
                    <a:pt x="157" y="20"/>
                    <a:pt x="0" y="59"/>
                  </a:cubicBezTo>
                  <a:cubicBezTo>
                    <a:pt x="250" y="72"/>
                    <a:pt x="488" y="134"/>
                    <a:pt x="738" y="184"/>
                  </a:cubicBezTo>
                  <a:cubicBezTo>
                    <a:pt x="513" y="209"/>
                    <a:pt x="188" y="309"/>
                    <a:pt x="125" y="359"/>
                  </a:cubicBezTo>
                  <a:cubicBezTo>
                    <a:pt x="338" y="322"/>
                    <a:pt x="563" y="334"/>
                    <a:pt x="788" y="322"/>
                  </a:cubicBezTo>
                  <a:lnTo>
                    <a:pt x="788" y="322"/>
                  </a:lnTo>
                  <a:cubicBezTo>
                    <a:pt x="613" y="459"/>
                    <a:pt x="413" y="547"/>
                    <a:pt x="213" y="634"/>
                  </a:cubicBezTo>
                  <a:cubicBezTo>
                    <a:pt x="450" y="609"/>
                    <a:pt x="713" y="572"/>
                    <a:pt x="900" y="409"/>
                  </a:cubicBezTo>
                  <a:cubicBezTo>
                    <a:pt x="925" y="372"/>
                    <a:pt x="913" y="334"/>
                    <a:pt x="888" y="322"/>
                  </a:cubicBezTo>
                  <a:lnTo>
                    <a:pt x="925" y="322"/>
                  </a:lnTo>
                  <a:cubicBezTo>
                    <a:pt x="975" y="247"/>
                    <a:pt x="975" y="209"/>
                    <a:pt x="938" y="197"/>
                  </a:cubicBezTo>
                  <a:cubicBezTo>
                    <a:pt x="963" y="184"/>
                    <a:pt x="975" y="159"/>
                    <a:pt x="975" y="134"/>
                  </a:cubicBezTo>
                  <a:cubicBezTo>
                    <a:pt x="1000" y="34"/>
                    <a:pt x="863" y="34"/>
                    <a:pt x="788" y="22"/>
                  </a:cubicBezTo>
                  <a:cubicBezTo>
                    <a:pt x="689" y="8"/>
                    <a:pt x="589" y="1"/>
                    <a:pt x="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8" name="Google Shape;2188;p6"/>
            <p:cNvSpPr/>
            <p:nvPr/>
          </p:nvSpPr>
          <p:spPr>
            <a:xfrm>
              <a:off x="6390875" y="2300750"/>
              <a:ext cx="14375" cy="2400"/>
            </a:xfrm>
            <a:custGeom>
              <a:avLst/>
              <a:gdLst/>
              <a:ahLst/>
              <a:cxnLst/>
              <a:rect l="l" t="t" r="r" b="b"/>
              <a:pathLst>
                <a:path w="575" h="96" extrusionOk="0">
                  <a:moveTo>
                    <a:pt x="433" y="0"/>
                  </a:moveTo>
                  <a:cubicBezTo>
                    <a:pt x="287" y="0"/>
                    <a:pt x="39" y="56"/>
                    <a:pt x="0" y="63"/>
                  </a:cubicBezTo>
                  <a:cubicBezTo>
                    <a:pt x="130" y="63"/>
                    <a:pt x="268" y="95"/>
                    <a:pt x="408" y="95"/>
                  </a:cubicBezTo>
                  <a:cubicBezTo>
                    <a:pt x="443" y="95"/>
                    <a:pt x="478" y="93"/>
                    <a:pt x="513" y="88"/>
                  </a:cubicBezTo>
                  <a:cubicBezTo>
                    <a:pt x="575" y="22"/>
                    <a:pt x="524"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9" name="Google Shape;2189;p6"/>
            <p:cNvSpPr/>
            <p:nvPr/>
          </p:nvSpPr>
          <p:spPr>
            <a:xfrm>
              <a:off x="6396175" y="2294925"/>
              <a:ext cx="11050" cy="3350"/>
            </a:xfrm>
            <a:custGeom>
              <a:avLst/>
              <a:gdLst/>
              <a:ahLst/>
              <a:cxnLst/>
              <a:rect l="l" t="t" r="r" b="b"/>
              <a:pathLst>
                <a:path w="442" h="134" extrusionOk="0">
                  <a:moveTo>
                    <a:pt x="389" y="0"/>
                  </a:moveTo>
                  <a:cubicBezTo>
                    <a:pt x="372" y="0"/>
                    <a:pt x="352" y="7"/>
                    <a:pt x="338" y="22"/>
                  </a:cubicBezTo>
                  <a:cubicBezTo>
                    <a:pt x="251" y="59"/>
                    <a:pt x="126" y="109"/>
                    <a:pt x="1" y="121"/>
                  </a:cubicBezTo>
                  <a:cubicBezTo>
                    <a:pt x="42" y="129"/>
                    <a:pt x="86" y="133"/>
                    <a:pt x="131" y="133"/>
                  </a:cubicBezTo>
                  <a:cubicBezTo>
                    <a:pt x="233" y="133"/>
                    <a:pt x="339" y="111"/>
                    <a:pt x="426" y="59"/>
                  </a:cubicBezTo>
                  <a:cubicBezTo>
                    <a:pt x="441" y="20"/>
                    <a:pt x="418" y="0"/>
                    <a:pt x="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0" name="Google Shape;2190;p6"/>
            <p:cNvSpPr/>
            <p:nvPr/>
          </p:nvSpPr>
          <p:spPr>
            <a:xfrm>
              <a:off x="6400550" y="2287650"/>
              <a:ext cx="9975" cy="6900"/>
            </a:xfrm>
            <a:custGeom>
              <a:avLst/>
              <a:gdLst/>
              <a:ahLst/>
              <a:cxnLst/>
              <a:rect l="l" t="t" r="r" b="b"/>
              <a:pathLst>
                <a:path w="399" h="276" extrusionOk="0">
                  <a:moveTo>
                    <a:pt x="326" y="0"/>
                  </a:moveTo>
                  <a:cubicBezTo>
                    <a:pt x="213" y="50"/>
                    <a:pt x="113" y="125"/>
                    <a:pt x="13" y="188"/>
                  </a:cubicBezTo>
                  <a:cubicBezTo>
                    <a:pt x="51" y="175"/>
                    <a:pt x="238" y="125"/>
                    <a:pt x="313" y="63"/>
                  </a:cubicBezTo>
                  <a:lnTo>
                    <a:pt x="313" y="63"/>
                  </a:lnTo>
                  <a:cubicBezTo>
                    <a:pt x="226" y="163"/>
                    <a:pt x="138" y="225"/>
                    <a:pt x="1" y="275"/>
                  </a:cubicBezTo>
                  <a:cubicBezTo>
                    <a:pt x="138" y="250"/>
                    <a:pt x="288" y="200"/>
                    <a:pt x="388" y="88"/>
                  </a:cubicBezTo>
                  <a:cubicBezTo>
                    <a:pt x="398" y="67"/>
                    <a:pt x="375" y="47"/>
                    <a:pt x="360" y="47"/>
                  </a:cubicBezTo>
                  <a:cubicBezTo>
                    <a:pt x="356" y="47"/>
                    <a:pt x="353" y="48"/>
                    <a:pt x="351" y="50"/>
                  </a:cubicBezTo>
                  <a:cubicBezTo>
                    <a:pt x="363" y="25"/>
                    <a:pt x="363" y="13"/>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1" name="Google Shape;2191;p6"/>
            <p:cNvSpPr/>
            <p:nvPr/>
          </p:nvSpPr>
          <p:spPr>
            <a:xfrm>
              <a:off x="6373075" y="2261600"/>
              <a:ext cx="63425" cy="32375"/>
            </a:xfrm>
            <a:custGeom>
              <a:avLst/>
              <a:gdLst/>
              <a:ahLst/>
              <a:cxnLst/>
              <a:rect l="l" t="t" r="r" b="b"/>
              <a:pathLst>
                <a:path w="2537" h="1295" extrusionOk="0">
                  <a:moveTo>
                    <a:pt x="662" y="1"/>
                  </a:moveTo>
                  <a:cubicBezTo>
                    <a:pt x="438" y="1"/>
                    <a:pt x="213" y="34"/>
                    <a:pt x="0" y="105"/>
                  </a:cubicBezTo>
                  <a:cubicBezTo>
                    <a:pt x="23" y="104"/>
                    <a:pt x="46" y="103"/>
                    <a:pt x="70" y="103"/>
                  </a:cubicBezTo>
                  <a:cubicBezTo>
                    <a:pt x="359" y="103"/>
                    <a:pt x="648" y="173"/>
                    <a:pt x="937" y="242"/>
                  </a:cubicBezTo>
                  <a:cubicBezTo>
                    <a:pt x="700" y="280"/>
                    <a:pt x="450" y="305"/>
                    <a:pt x="138" y="305"/>
                  </a:cubicBezTo>
                  <a:cubicBezTo>
                    <a:pt x="434" y="373"/>
                    <a:pt x="742" y="431"/>
                    <a:pt x="1050" y="431"/>
                  </a:cubicBezTo>
                  <a:cubicBezTo>
                    <a:pt x="1079" y="431"/>
                    <a:pt x="1108" y="431"/>
                    <a:pt x="1137" y="430"/>
                  </a:cubicBezTo>
                  <a:lnTo>
                    <a:pt x="1250" y="430"/>
                  </a:lnTo>
                  <a:cubicBezTo>
                    <a:pt x="1150" y="455"/>
                    <a:pt x="1037" y="480"/>
                    <a:pt x="925" y="492"/>
                  </a:cubicBezTo>
                  <a:cubicBezTo>
                    <a:pt x="837" y="517"/>
                    <a:pt x="487" y="542"/>
                    <a:pt x="275" y="542"/>
                  </a:cubicBezTo>
                  <a:cubicBezTo>
                    <a:pt x="512" y="617"/>
                    <a:pt x="775" y="655"/>
                    <a:pt x="1025" y="655"/>
                  </a:cubicBezTo>
                  <a:cubicBezTo>
                    <a:pt x="1225" y="680"/>
                    <a:pt x="1425" y="692"/>
                    <a:pt x="1637" y="730"/>
                  </a:cubicBezTo>
                  <a:cubicBezTo>
                    <a:pt x="1662" y="730"/>
                    <a:pt x="1700" y="742"/>
                    <a:pt x="1737" y="742"/>
                  </a:cubicBezTo>
                  <a:cubicBezTo>
                    <a:pt x="1637" y="755"/>
                    <a:pt x="1550" y="767"/>
                    <a:pt x="1525" y="780"/>
                  </a:cubicBezTo>
                  <a:cubicBezTo>
                    <a:pt x="1687" y="792"/>
                    <a:pt x="1862" y="830"/>
                    <a:pt x="2025" y="855"/>
                  </a:cubicBezTo>
                  <a:cubicBezTo>
                    <a:pt x="1887" y="892"/>
                    <a:pt x="1762" y="942"/>
                    <a:pt x="1637" y="992"/>
                  </a:cubicBezTo>
                  <a:cubicBezTo>
                    <a:pt x="1825" y="967"/>
                    <a:pt x="2012" y="955"/>
                    <a:pt x="2212" y="955"/>
                  </a:cubicBezTo>
                  <a:cubicBezTo>
                    <a:pt x="2050" y="992"/>
                    <a:pt x="1887" y="1042"/>
                    <a:pt x="1737" y="1067"/>
                  </a:cubicBezTo>
                  <a:cubicBezTo>
                    <a:pt x="1762" y="1067"/>
                    <a:pt x="1876" y="1073"/>
                    <a:pt x="2001" y="1073"/>
                  </a:cubicBezTo>
                  <a:cubicBezTo>
                    <a:pt x="2063" y="1073"/>
                    <a:pt x="2129" y="1071"/>
                    <a:pt x="2187" y="1067"/>
                  </a:cubicBezTo>
                  <a:lnTo>
                    <a:pt x="2187" y="1067"/>
                  </a:lnTo>
                  <a:cubicBezTo>
                    <a:pt x="2075" y="1105"/>
                    <a:pt x="1850" y="1167"/>
                    <a:pt x="1712" y="1167"/>
                  </a:cubicBezTo>
                  <a:cubicBezTo>
                    <a:pt x="1799" y="1183"/>
                    <a:pt x="1889" y="1193"/>
                    <a:pt x="1979" y="1193"/>
                  </a:cubicBezTo>
                  <a:cubicBezTo>
                    <a:pt x="2095" y="1193"/>
                    <a:pt x="2212" y="1177"/>
                    <a:pt x="2324" y="1142"/>
                  </a:cubicBezTo>
                  <a:lnTo>
                    <a:pt x="2324" y="1142"/>
                  </a:lnTo>
                  <a:cubicBezTo>
                    <a:pt x="2175" y="1217"/>
                    <a:pt x="2025" y="1267"/>
                    <a:pt x="1850" y="1280"/>
                  </a:cubicBezTo>
                  <a:cubicBezTo>
                    <a:pt x="1920" y="1288"/>
                    <a:pt x="1997" y="1295"/>
                    <a:pt x="2074" y="1295"/>
                  </a:cubicBezTo>
                  <a:cubicBezTo>
                    <a:pt x="2227" y="1295"/>
                    <a:pt x="2383" y="1267"/>
                    <a:pt x="2499" y="1167"/>
                  </a:cubicBezTo>
                  <a:cubicBezTo>
                    <a:pt x="2537" y="1142"/>
                    <a:pt x="2512" y="1080"/>
                    <a:pt x="2462" y="1067"/>
                  </a:cubicBezTo>
                  <a:cubicBezTo>
                    <a:pt x="2499" y="1030"/>
                    <a:pt x="2474" y="967"/>
                    <a:pt x="2412" y="967"/>
                  </a:cubicBezTo>
                  <a:cubicBezTo>
                    <a:pt x="2412" y="955"/>
                    <a:pt x="2412" y="955"/>
                    <a:pt x="2399" y="942"/>
                  </a:cubicBezTo>
                  <a:lnTo>
                    <a:pt x="2412" y="942"/>
                  </a:lnTo>
                  <a:cubicBezTo>
                    <a:pt x="2449" y="942"/>
                    <a:pt x="2487" y="905"/>
                    <a:pt x="2474" y="855"/>
                  </a:cubicBezTo>
                  <a:cubicBezTo>
                    <a:pt x="2474" y="817"/>
                    <a:pt x="2424" y="792"/>
                    <a:pt x="2387" y="792"/>
                  </a:cubicBezTo>
                  <a:cubicBezTo>
                    <a:pt x="2312" y="805"/>
                    <a:pt x="2250" y="805"/>
                    <a:pt x="2175" y="817"/>
                  </a:cubicBezTo>
                  <a:cubicBezTo>
                    <a:pt x="2200" y="755"/>
                    <a:pt x="2062" y="742"/>
                    <a:pt x="1912" y="742"/>
                  </a:cubicBezTo>
                  <a:cubicBezTo>
                    <a:pt x="1962" y="705"/>
                    <a:pt x="1975" y="617"/>
                    <a:pt x="1925" y="580"/>
                  </a:cubicBezTo>
                  <a:cubicBezTo>
                    <a:pt x="1850" y="555"/>
                    <a:pt x="1787" y="542"/>
                    <a:pt x="1712" y="530"/>
                  </a:cubicBezTo>
                  <a:cubicBezTo>
                    <a:pt x="1712" y="517"/>
                    <a:pt x="1700" y="505"/>
                    <a:pt x="1687" y="492"/>
                  </a:cubicBezTo>
                  <a:cubicBezTo>
                    <a:pt x="1625" y="442"/>
                    <a:pt x="1575" y="367"/>
                    <a:pt x="1512" y="305"/>
                  </a:cubicBezTo>
                  <a:cubicBezTo>
                    <a:pt x="1525" y="242"/>
                    <a:pt x="1475" y="167"/>
                    <a:pt x="1400" y="167"/>
                  </a:cubicBezTo>
                  <a:cubicBezTo>
                    <a:pt x="1400" y="167"/>
                    <a:pt x="1387" y="180"/>
                    <a:pt x="1387" y="180"/>
                  </a:cubicBezTo>
                  <a:cubicBezTo>
                    <a:pt x="1375" y="167"/>
                    <a:pt x="1362" y="155"/>
                    <a:pt x="1362" y="155"/>
                  </a:cubicBezTo>
                  <a:cubicBezTo>
                    <a:pt x="1350" y="142"/>
                    <a:pt x="1350" y="130"/>
                    <a:pt x="1350" y="130"/>
                  </a:cubicBezTo>
                  <a:cubicBezTo>
                    <a:pt x="1250" y="17"/>
                    <a:pt x="1075" y="42"/>
                    <a:pt x="937" y="17"/>
                  </a:cubicBezTo>
                  <a:cubicBezTo>
                    <a:pt x="846" y="6"/>
                    <a:pt x="754"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2" name="Google Shape;2192;p6"/>
            <p:cNvSpPr/>
            <p:nvPr/>
          </p:nvSpPr>
          <p:spPr>
            <a:xfrm>
              <a:off x="6414925" y="2301825"/>
              <a:ext cx="29700" cy="7475"/>
            </a:xfrm>
            <a:custGeom>
              <a:avLst/>
              <a:gdLst/>
              <a:ahLst/>
              <a:cxnLst/>
              <a:rect l="l" t="t" r="r" b="b"/>
              <a:pathLst>
                <a:path w="1188" h="299" extrusionOk="0">
                  <a:moveTo>
                    <a:pt x="1070" y="1"/>
                  </a:moveTo>
                  <a:cubicBezTo>
                    <a:pt x="972" y="1"/>
                    <a:pt x="849" y="98"/>
                    <a:pt x="763" y="108"/>
                  </a:cubicBezTo>
                  <a:cubicBezTo>
                    <a:pt x="573" y="153"/>
                    <a:pt x="409" y="185"/>
                    <a:pt x="224" y="185"/>
                  </a:cubicBezTo>
                  <a:cubicBezTo>
                    <a:pt x="153" y="185"/>
                    <a:pt x="80" y="181"/>
                    <a:pt x="1" y="170"/>
                  </a:cubicBezTo>
                  <a:lnTo>
                    <a:pt x="1" y="170"/>
                  </a:lnTo>
                  <a:cubicBezTo>
                    <a:pt x="188" y="248"/>
                    <a:pt x="402" y="299"/>
                    <a:pt x="611" y="299"/>
                  </a:cubicBezTo>
                  <a:cubicBezTo>
                    <a:pt x="807" y="299"/>
                    <a:pt x="1000" y="254"/>
                    <a:pt x="1163" y="145"/>
                  </a:cubicBezTo>
                  <a:cubicBezTo>
                    <a:pt x="1188" y="108"/>
                    <a:pt x="1188" y="58"/>
                    <a:pt x="1150" y="33"/>
                  </a:cubicBezTo>
                  <a:cubicBezTo>
                    <a:pt x="1127" y="10"/>
                    <a:pt x="1100"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3" name="Google Shape;2193;p6"/>
            <p:cNvSpPr/>
            <p:nvPr/>
          </p:nvSpPr>
          <p:spPr>
            <a:xfrm>
              <a:off x="6417125" y="2307625"/>
              <a:ext cx="26250" cy="7025"/>
            </a:xfrm>
            <a:custGeom>
              <a:avLst/>
              <a:gdLst/>
              <a:ahLst/>
              <a:cxnLst/>
              <a:rect l="l" t="t" r="r" b="b"/>
              <a:pathLst>
                <a:path w="1050" h="281" extrusionOk="0">
                  <a:moveTo>
                    <a:pt x="962" y="1"/>
                  </a:moveTo>
                  <a:cubicBezTo>
                    <a:pt x="837" y="13"/>
                    <a:pt x="725" y="101"/>
                    <a:pt x="587" y="113"/>
                  </a:cubicBezTo>
                  <a:cubicBezTo>
                    <a:pt x="498" y="136"/>
                    <a:pt x="381" y="154"/>
                    <a:pt x="255" y="154"/>
                  </a:cubicBezTo>
                  <a:cubicBezTo>
                    <a:pt x="172" y="154"/>
                    <a:pt x="85" y="146"/>
                    <a:pt x="0" y="126"/>
                  </a:cubicBezTo>
                  <a:lnTo>
                    <a:pt x="0" y="126"/>
                  </a:lnTo>
                  <a:cubicBezTo>
                    <a:pt x="157" y="224"/>
                    <a:pt x="351" y="281"/>
                    <a:pt x="540" y="281"/>
                  </a:cubicBezTo>
                  <a:cubicBezTo>
                    <a:pt x="713" y="281"/>
                    <a:pt x="881" y="233"/>
                    <a:pt x="1012" y="126"/>
                  </a:cubicBezTo>
                  <a:cubicBezTo>
                    <a:pt x="1050" y="88"/>
                    <a:pt x="1025" y="13"/>
                    <a:pt x="9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4" name="Google Shape;2194;p6"/>
            <p:cNvSpPr/>
            <p:nvPr/>
          </p:nvSpPr>
          <p:spPr>
            <a:xfrm>
              <a:off x="6419925" y="2314475"/>
              <a:ext cx="22125" cy="15725"/>
            </a:xfrm>
            <a:custGeom>
              <a:avLst/>
              <a:gdLst/>
              <a:ahLst/>
              <a:cxnLst/>
              <a:rect l="l" t="t" r="r" b="b"/>
              <a:pathLst>
                <a:path w="885" h="629" extrusionOk="0">
                  <a:moveTo>
                    <a:pt x="786" y="1"/>
                  </a:moveTo>
                  <a:cubicBezTo>
                    <a:pt x="782" y="1"/>
                    <a:pt x="779" y="1"/>
                    <a:pt x="775" y="2"/>
                  </a:cubicBezTo>
                  <a:cubicBezTo>
                    <a:pt x="700" y="14"/>
                    <a:pt x="650" y="64"/>
                    <a:pt x="600" y="77"/>
                  </a:cubicBezTo>
                  <a:cubicBezTo>
                    <a:pt x="529" y="90"/>
                    <a:pt x="457" y="97"/>
                    <a:pt x="385" y="97"/>
                  </a:cubicBezTo>
                  <a:cubicBezTo>
                    <a:pt x="257" y="97"/>
                    <a:pt x="129" y="75"/>
                    <a:pt x="1" y="27"/>
                  </a:cubicBezTo>
                  <a:lnTo>
                    <a:pt x="1" y="27"/>
                  </a:lnTo>
                  <a:cubicBezTo>
                    <a:pt x="144" y="142"/>
                    <a:pt x="339" y="227"/>
                    <a:pt x="524" y="227"/>
                  </a:cubicBezTo>
                  <a:cubicBezTo>
                    <a:pt x="580" y="227"/>
                    <a:pt x="635" y="219"/>
                    <a:pt x="688" y="202"/>
                  </a:cubicBezTo>
                  <a:lnTo>
                    <a:pt x="688" y="202"/>
                  </a:lnTo>
                  <a:cubicBezTo>
                    <a:pt x="625" y="227"/>
                    <a:pt x="563" y="252"/>
                    <a:pt x="500" y="264"/>
                  </a:cubicBezTo>
                  <a:cubicBezTo>
                    <a:pt x="474" y="267"/>
                    <a:pt x="443" y="268"/>
                    <a:pt x="410" y="268"/>
                  </a:cubicBezTo>
                  <a:cubicBezTo>
                    <a:pt x="291" y="268"/>
                    <a:pt x="138" y="248"/>
                    <a:pt x="1" y="189"/>
                  </a:cubicBezTo>
                  <a:lnTo>
                    <a:pt x="1" y="189"/>
                  </a:lnTo>
                  <a:cubicBezTo>
                    <a:pt x="140" y="305"/>
                    <a:pt x="333" y="378"/>
                    <a:pt x="529" y="378"/>
                  </a:cubicBezTo>
                  <a:cubicBezTo>
                    <a:pt x="545" y="378"/>
                    <a:pt x="560" y="378"/>
                    <a:pt x="575" y="377"/>
                  </a:cubicBezTo>
                  <a:lnTo>
                    <a:pt x="575" y="377"/>
                  </a:lnTo>
                  <a:cubicBezTo>
                    <a:pt x="538" y="389"/>
                    <a:pt x="513" y="402"/>
                    <a:pt x="488" y="402"/>
                  </a:cubicBezTo>
                  <a:cubicBezTo>
                    <a:pt x="442" y="417"/>
                    <a:pt x="394" y="424"/>
                    <a:pt x="345" y="424"/>
                  </a:cubicBezTo>
                  <a:cubicBezTo>
                    <a:pt x="235" y="424"/>
                    <a:pt x="121" y="387"/>
                    <a:pt x="26" y="327"/>
                  </a:cubicBezTo>
                  <a:lnTo>
                    <a:pt x="26" y="327"/>
                  </a:lnTo>
                  <a:cubicBezTo>
                    <a:pt x="138" y="452"/>
                    <a:pt x="301" y="514"/>
                    <a:pt x="450" y="514"/>
                  </a:cubicBezTo>
                  <a:cubicBezTo>
                    <a:pt x="388" y="531"/>
                    <a:pt x="317" y="546"/>
                    <a:pt x="249" y="546"/>
                  </a:cubicBezTo>
                  <a:cubicBezTo>
                    <a:pt x="169" y="546"/>
                    <a:pt x="92" y="525"/>
                    <a:pt x="38" y="464"/>
                  </a:cubicBezTo>
                  <a:lnTo>
                    <a:pt x="38" y="464"/>
                  </a:lnTo>
                  <a:cubicBezTo>
                    <a:pt x="92" y="580"/>
                    <a:pt x="222" y="629"/>
                    <a:pt x="355" y="629"/>
                  </a:cubicBezTo>
                  <a:cubicBezTo>
                    <a:pt x="438" y="629"/>
                    <a:pt x="521" y="610"/>
                    <a:pt x="588" y="577"/>
                  </a:cubicBezTo>
                  <a:cubicBezTo>
                    <a:pt x="625" y="539"/>
                    <a:pt x="613" y="502"/>
                    <a:pt x="575" y="489"/>
                  </a:cubicBezTo>
                  <a:cubicBezTo>
                    <a:pt x="600" y="489"/>
                    <a:pt x="638" y="477"/>
                    <a:pt x="663" y="464"/>
                  </a:cubicBezTo>
                  <a:cubicBezTo>
                    <a:pt x="700" y="452"/>
                    <a:pt x="713" y="414"/>
                    <a:pt x="700" y="377"/>
                  </a:cubicBezTo>
                  <a:cubicBezTo>
                    <a:pt x="688" y="364"/>
                    <a:pt x="675" y="364"/>
                    <a:pt x="663" y="364"/>
                  </a:cubicBezTo>
                  <a:cubicBezTo>
                    <a:pt x="688" y="352"/>
                    <a:pt x="713" y="352"/>
                    <a:pt x="738" y="339"/>
                  </a:cubicBezTo>
                  <a:cubicBezTo>
                    <a:pt x="775" y="327"/>
                    <a:pt x="825" y="289"/>
                    <a:pt x="800" y="239"/>
                  </a:cubicBezTo>
                  <a:cubicBezTo>
                    <a:pt x="800" y="202"/>
                    <a:pt x="763" y="189"/>
                    <a:pt x="725" y="189"/>
                  </a:cubicBezTo>
                  <a:cubicBezTo>
                    <a:pt x="750" y="189"/>
                    <a:pt x="788" y="164"/>
                    <a:pt x="813" y="152"/>
                  </a:cubicBezTo>
                  <a:cubicBezTo>
                    <a:pt x="884" y="116"/>
                    <a:pt x="854" y="1"/>
                    <a:pt x="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5" name="Google Shape;2195;p6"/>
            <p:cNvSpPr/>
            <p:nvPr/>
          </p:nvSpPr>
          <p:spPr>
            <a:xfrm>
              <a:off x="6420875" y="2328875"/>
              <a:ext cx="16425" cy="4725"/>
            </a:xfrm>
            <a:custGeom>
              <a:avLst/>
              <a:gdLst/>
              <a:ahLst/>
              <a:cxnLst/>
              <a:rect l="l" t="t" r="r" b="b"/>
              <a:pathLst>
                <a:path w="657" h="189" extrusionOk="0">
                  <a:moveTo>
                    <a:pt x="0" y="1"/>
                  </a:moveTo>
                  <a:cubicBezTo>
                    <a:pt x="68" y="136"/>
                    <a:pt x="224" y="189"/>
                    <a:pt x="373" y="189"/>
                  </a:cubicBezTo>
                  <a:cubicBezTo>
                    <a:pt x="417" y="189"/>
                    <a:pt x="460" y="184"/>
                    <a:pt x="500" y="176"/>
                  </a:cubicBezTo>
                  <a:cubicBezTo>
                    <a:pt x="550" y="163"/>
                    <a:pt x="612" y="163"/>
                    <a:pt x="637" y="113"/>
                  </a:cubicBezTo>
                  <a:cubicBezTo>
                    <a:pt x="656" y="75"/>
                    <a:pt x="625" y="38"/>
                    <a:pt x="587" y="38"/>
                  </a:cubicBezTo>
                  <a:cubicBezTo>
                    <a:pt x="575" y="38"/>
                    <a:pt x="562" y="41"/>
                    <a:pt x="550" y="51"/>
                  </a:cubicBezTo>
                  <a:cubicBezTo>
                    <a:pt x="462" y="76"/>
                    <a:pt x="359" y="101"/>
                    <a:pt x="261" y="101"/>
                  </a:cubicBezTo>
                  <a:cubicBezTo>
                    <a:pt x="163" y="101"/>
                    <a:pt x="69" y="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6" name="Google Shape;2196;p6"/>
            <p:cNvSpPr/>
            <p:nvPr/>
          </p:nvSpPr>
          <p:spPr>
            <a:xfrm>
              <a:off x="6420550" y="2332950"/>
              <a:ext cx="9400" cy="5975"/>
            </a:xfrm>
            <a:custGeom>
              <a:avLst/>
              <a:gdLst/>
              <a:ahLst/>
              <a:cxnLst/>
              <a:rect l="l" t="t" r="r" b="b"/>
              <a:pathLst>
                <a:path w="376" h="239" extrusionOk="0">
                  <a:moveTo>
                    <a:pt x="1" y="0"/>
                  </a:moveTo>
                  <a:lnTo>
                    <a:pt x="1" y="0"/>
                  </a:lnTo>
                  <a:cubicBezTo>
                    <a:pt x="24" y="142"/>
                    <a:pt x="192" y="239"/>
                    <a:pt x="327" y="239"/>
                  </a:cubicBezTo>
                  <a:cubicBezTo>
                    <a:pt x="335" y="239"/>
                    <a:pt x="343" y="238"/>
                    <a:pt x="351" y="238"/>
                  </a:cubicBezTo>
                  <a:cubicBezTo>
                    <a:pt x="363" y="238"/>
                    <a:pt x="376" y="213"/>
                    <a:pt x="376" y="200"/>
                  </a:cubicBezTo>
                  <a:cubicBezTo>
                    <a:pt x="368" y="178"/>
                    <a:pt x="347" y="173"/>
                    <a:pt x="326" y="173"/>
                  </a:cubicBezTo>
                  <a:cubicBezTo>
                    <a:pt x="312" y="173"/>
                    <a:pt x="298" y="175"/>
                    <a:pt x="288" y="175"/>
                  </a:cubicBezTo>
                  <a:cubicBezTo>
                    <a:pt x="176" y="150"/>
                    <a:pt x="51"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7" name="Google Shape;2197;p6"/>
            <p:cNvSpPr/>
            <p:nvPr/>
          </p:nvSpPr>
          <p:spPr>
            <a:xfrm>
              <a:off x="6382750" y="2238400"/>
              <a:ext cx="38900" cy="13175"/>
            </a:xfrm>
            <a:custGeom>
              <a:avLst/>
              <a:gdLst/>
              <a:ahLst/>
              <a:cxnLst/>
              <a:rect l="l" t="t" r="r" b="b"/>
              <a:pathLst>
                <a:path w="1556" h="527" extrusionOk="0">
                  <a:moveTo>
                    <a:pt x="1369" y="1"/>
                  </a:moveTo>
                  <a:cubicBezTo>
                    <a:pt x="1344" y="1"/>
                    <a:pt x="1317" y="7"/>
                    <a:pt x="1288" y="21"/>
                  </a:cubicBezTo>
                  <a:lnTo>
                    <a:pt x="1300" y="21"/>
                  </a:lnTo>
                  <a:cubicBezTo>
                    <a:pt x="1308" y="18"/>
                    <a:pt x="1312" y="17"/>
                    <a:pt x="1313" y="17"/>
                  </a:cubicBezTo>
                  <a:lnTo>
                    <a:pt x="1313" y="17"/>
                  </a:lnTo>
                  <a:cubicBezTo>
                    <a:pt x="1319" y="17"/>
                    <a:pt x="1283" y="33"/>
                    <a:pt x="1263" y="33"/>
                  </a:cubicBezTo>
                  <a:cubicBezTo>
                    <a:pt x="1101" y="128"/>
                    <a:pt x="715" y="209"/>
                    <a:pt x="341" y="209"/>
                  </a:cubicBezTo>
                  <a:cubicBezTo>
                    <a:pt x="224" y="209"/>
                    <a:pt x="108" y="201"/>
                    <a:pt x="0" y="183"/>
                  </a:cubicBezTo>
                  <a:lnTo>
                    <a:pt x="0" y="183"/>
                  </a:lnTo>
                  <a:cubicBezTo>
                    <a:pt x="273" y="292"/>
                    <a:pt x="578" y="368"/>
                    <a:pt x="877" y="368"/>
                  </a:cubicBezTo>
                  <a:cubicBezTo>
                    <a:pt x="991" y="368"/>
                    <a:pt x="1103" y="357"/>
                    <a:pt x="1213" y="333"/>
                  </a:cubicBezTo>
                  <a:lnTo>
                    <a:pt x="1213" y="333"/>
                  </a:lnTo>
                  <a:cubicBezTo>
                    <a:pt x="1200" y="346"/>
                    <a:pt x="1200" y="346"/>
                    <a:pt x="1188" y="346"/>
                  </a:cubicBezTo>
                  <a:cubicBezTo>
                    <a:pt x="1019" y="419"/>
                    <a:pt x="860" y="449"/>
                    <a:pt x="687" y="449"/>
                  </a:cubicBezTo>
                  <a:cubicBezTo>
                    <a:pt x="654" y="449"/>
                    <a:pt x="621" y="447"/>
                    <a:pt x="588" y="446"/>
                  </a:cubicBezTo>
                  <a:lnTo>
                    <a:pt x="588" y="446"/>
                  </a:lnTo>
                  <a:cubicBezTo>
                    <a:pt x="720" y="493"/>
                    <a:pt x="871" y="527"/>
                    <a:pt x="1020" y="527"/>
                  </a:cubicBezTo>
                  <a:cubicBezTo>
                    <a:pt x="1181" y="527"/>
                    <a:pt x="1339" y="487"/>
                    <a:pt x="1463" y="383"/>
                  </a:cubicBezTo>
                  <a:cubicBezTo>
                    <a:pt x="1500" y="333"/>
                    <a:pt x="1488" y="283"/>
                    <a:pt x="1450" y="258"/>
                  </a:cubicBezTo>
                  <a:cubicBezTo>
                    <a:pt x="1555" y="174"/>
                    <a:pt x="1501"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8" name="Google Shape;2198;p6"/>
            <p:cNvSpPr/>
            <p:nvPr/>
          </p:nvSpPr>
          <p:spPr>
            <a:xfrm>
              <a:off x="6386500" y="2231425"/>
              <a:ext cx="34400" cy="9125"/>
            </a:xfrm>
            <a:custGeom>
              <a:avLst/>
              <a:gdLst/>
              <a:ahLst/>
              <a:cxnLst/>
              <a:rect l="l" t="t" r="r" b="b"/>
              <a:pathLst>
                <a:path w="1376" h="365" extrusionOk="0">
                  <a:moveTo>
                    <a:pt x="1220" y="0"/>
                  </a:moveTo>
                  <a:cubicBezTo>
                    <a:pt x="1166" y="0"/>
                    <a:pt x="1132" y="37"/>
                    <a:pt x="1113" y="37"/>
                  </a:cubicBezTo>
                  <a:cubicBezTo>
                    <a:pt x="738" y="200"/>
                    <a:pt x="388" y="300"/>
                    <a:pt x="0" y="300"/>
                  </a:cubicBezTo>
                  <a:cubicBezTo>
                    <a:pt x="175" y="342"/>
                    <a:pt x="357" y="364"/>
                    <a:pt x="538" y="364"/>
                  </a:cubicBezTo>
                  <a:cubicBezTo>
                    <a:pt x="783" y="364"/>
                    <a:pt x="1027" y="323"/>
                    <a:pt x="1250" y="237"/>
                  </a:cubicBezTo>
                  <a:cubicBezTo>
                    <a:pt x="1350" y="212"/>
                    <a:pt x="1375" y="62"/>
                    <a:pt x="1275" y="12"/>
                  </a:cubicBezTo>
                  <a:cubicBezTo>
                    <a:pt x="1255" y="4"/>
                    <a:pt x="1237" y="0"/>
                    <a:pt x="12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9" name="Google Shape;2199;p6"/>
            <p:cNvSpPr/>
            <p:nvPr/>
          </p:nvSpPr>
          <p:spPr>
            <a:xfrm>
              <a:off x="6394000" y="2223475"/>
              <a:ext cx="28350" cy="11550"/>
            </a:xfrm>
            <a:custGeom>
              <a:avLst/>
              <a:gdLst/>
              <a:ahLst/>
              <a:cxnLst/>
              <a:rect l="l" t="t" r="r" b="b"/>
              <a:pathLst>
                <a:path w="1134" h="462" extrusionOk="0">
                  <a:moveTo>
                    <a:pt x="1002" y="1"/>
                  </a:moveTo>
                  <a:cubicBezTo>
                    <a:pt x="993" y="1"/>
                    <a:pt x="984" y="2"/>
                    <a:pt x="975" y="5"/>
                  </a:cubicBezTo>
                  <a:cubicBezTo>
                    <a:pt x="875" y="55"/>
                    <a:pt x="813" y="143"/>
                    <a:pt x="713" y="180"/>
                  </a:cubicBezTo>
                  <a:cubicBezTo>
                    <a:pt x="488" y="318"/>
                    <a:pt x="275" y="393"/>
                    <a:pt x="0" y="455"/>
                  </a:cubicBezTo>
                  <a:cubicBezTo>
                    <a:pt x="60" y="459"/>
                    <a:pt x="122" y="462"/>
                    <a:pt x="186" y="462"/>
                  </a:cubicBezTo>
                  <a:cubicBezTo>
                    <a:pt x="521" y="462"/>
                    <a:pt x="890" y="395"/>
                    <a:pt x="1100" y="143"/>
                  </a:cubicBezTo>
                  <a:cubicBezTo>
                    <a:pt x="1133" y="77"/>
                    <a:pt x="1069" y="1"/>
                    <a:pt x="10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0" name="Google Shape;2200;p6"/>
            <p:cNvSpPr/>
            <p:nvPr/>
          </p:nvSpPr>
          <p:spPr>
            <a:xfrm>
              <a:off x="6408675" y="2215325"/>
              <a:ext cx="12750" cy="12050"/>
            </a:xfrm>
            <a:custGeom>
              <a:avLst/>
              <a:gdLst/>
              <a:ahLst/>
              <a:cxnLst/>
              <a:rect l="l" t="t" r="r" b="b"/>
              <a:pathLst>
                <a:path w="510" h="482" extrusionOk="0">
                  <a:moveTo>
                    <a:pt x="444" y="1"/>
                  </a:moveTo>
                  <a:cubicBezTo>
                    <a:pt x="438" y="1"/>
                    <a:pt x="431" y="2"/>
                    <a:pt x="426" y="6"/>
                  </a:cubicBezTo>
                  <a:cubicBezTo>
                    <a:pt x="351" y="44"/>
                    <a:pt x="338" y="131"/>
                    <a:pt x="288" y="181"/>
                  </a:cubicBezTo>
                  <a:cubicBezTo>
                    <a:pt x="263" y="231"/>
                    <a:pt x="113" y="406"/>
                    <a:pt x="1" y="481"/>
                  </a:cubicBezTo>
                  <a:cubicBezTo>
                    <a:pt x="201" y="419"/>
                    <a:pt x="388" y="281"/>
                    <a:pt x="488" y="94"/>
                  </a:cubicBezTo>
                  <a:cubicBezTo>
                    <a:pt x="509" y="52"/>
                    <a:pt x="477" y="1"/>
                    <a:pt x="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1" name="Google Shape;2201;p6"/>
            <p:cNvSpPr/>
            <p:nvPr/>
          </p:nvSpPr>
          <p:spPr>
            <a:xfrm>
              <a:off x="6399300" y="2251700"/>
              <a:ext cx="40950" cy="8600"/>
            </a:xfrm>
            <a:custGeom>
              <a:avLst/>
              <a:gdLst/>
              <a:ahLst/>
              <a:cxnLst/>
              <a:rect l="l" t="t" r="r" b="b"/>
              <a:pathLst>
                <a:path w="1638" h="344" extrusionOk="0">
                  <a:moveTo>
                    <a:pt x="1488" y="1"/>
                  </a:moveTo>
                  <a:cubicBezTo>
                    <a:pt x="1338" y="13"/>
                    <a:pt x="1188" y="88"/>
                    <a:pt x="1038" y="101"/>
                  </a:cubicBezTo>
                  <a:cubicBezTo>
                    <a:pt x="942" y="117"/>
                    <a:pt x="792" y="128"/>
                    <a:pt x="630" y="128"/>
                  </a:cubicBezTo>
                  <a:cubicBezTo>
                    <a:pt x="413" y="128"/>
                    <a:pt x="172" y="108"/>
                    <a:pt x="1" y="51"/>
                  </a:cubicBezTo>
                  <a:lnTo>
                    <a:pt x="1" y="51"/>
                  </a:lnTo>
                  <a:cubicBezTo>
                    <a:pt x="314" y="220"/>
                    <a:pt x="684" y="344"/>
                    <a:pt x="1046" y="344"/>
                  </a:cubicBezTo>
                  <a:cubicBezTo>
                    <a:pt x="1218" y="344"/>
                    <a:pt x="1389" y="315"/>
                    <a:pt x="1550" y="251"/>
                  </a:cubicBezTo>
                  <a:cubicBezTo>
                    <a:pt x="1638" y="188"/>
                    <a:pt x="1600" y="26"/>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2" name="Google Shape;2202;p6"/>
            <p:cNvSpPr/>
            <p:nvPr/>
          </p:nvSpPr>
          <p:spPr>
            <a:xfrm>
              <a:off x="6409300" y="2260150"/>
              <a:ext cx="31500" cy="6400"/>
            </a:xfrm>
            <a:custGeom>
              <a:avLst/>
              <a:gdLst/>
              <a:ahLst/>
              <a:cxnLst/>
              <a:rect l="l" t="t" r="r" b="b"/>
              <a:pathLst>
                <a:path w="1260" h="256" extrusionOk="0">
                  <a:moveTo>
                    <a:pt x="1" y="0"/>
                  </a:moveTo>
                  <a:lnTo>
                    <a:pt x="1" y="0"/>
                  </a:lnTo>
                  <a:cubicBezTo>
                    <a:pt x="285" y="152"/>
                    <a:pt x="593" y="255"/>
                    <a:pt x="913" y="255"/>
                  </a:cubicBezTo>
                  <a:cubicBezTo>
                    <a:pt x="987" y="255"/>
                    <a:pt x="1062" y="250"/>
                    <a:pt x="1138" y="238"/>
                  </a:cubicBezTo>
                  <a:cubicBezTo>
                    <a:pt x="1259" y="194"/>
                    <a:pt x="1205" y="42"/>
                    <a:pt x="1105" y="42"/>
                  </a:cubicBezTo>
                  <a:cubicBezTo>
                    <a:pt x="1091" y="42"/>
                    <a:pt x="1077" y="45"/>
                    <a:pt x="1063" y="50"/>
                  </a:cubicBezTo>
                  <a:cubicBezTo>
                    <a:pt x="921" y="74"/>
                    <a:pt x="785" y="85"/>
                    <a:pt x="652" y="85"/>
                  </a:cubicBezTo>
                  <a:cubicBezTo>
                    <a:pt x="432" y="85"/>
                    <a:pt x="219" y="5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3" name="Google Shape;2203;p6"/>
            <p:cNvSpPr/>
            <p:nvPr/>
          </p:nvSpPr>
          <p:spPr>
            <a:xfrm>
              <a:off x="6416500" y="2266525"/>
              <a:ext cx="29075" cy="5325"/>
            </a:xfrm>
            <a:custGeom>
              <a:avLst/>
              <a:gdLst/>
              <a:ahLst/>
              <a:cxnLst/>
              <a:rect l="l" t="t" r="r" b="b"/>
              <a:pathLst>
                <a:path w="1163" h="213" extrusionOk="0">
                  <a:moveTo>
                    <a:pt x="1020" y="1"/>
                  </a:moveTo>
                  <a:cubicBezTo>
                    <a:pt x="942" y="1"/>
                    <a:pt x="850" y="45"/>
                    <a:pt x="775" y="45"/>
                  </a:cubicBezTo>
                  <a:cubicBezTo>
                    <a:pt x="715" y="65"/>
                    <a:pt x="565" y="78"/>
                    <a:pt x="403" y="78"/>
                  </a:cubicBezTo>
                  <a:cubicBezTo>
                    <a:pt x="261" y="78"/>
                    <a:pt x="111" y="69"/>
                    <a:pt x="0" y="45"/>
                  </a:cubicBezTo>
                  <a:lnTo>
                    <a:pt x="0" y="45"/>
                  </a:lnTo>
                  <a:cubicBezTo>
                    <a:pt x="246" y="145"/>
                    <a:pt x="512" y="212"/>
                    <a:pt x="778" y="212"/>
                  </a:cubicBezTo>
                  <a:cubicBezTo>
                    <a:pt x="877" y="212"/>
                    <a:pt x="976" y="203"/>
                    <a:pt x="1075" y="183"/>
                  </a:cubicBezTo>
                  <a:cubicBezTo>
                    <a:pt x="1137" y="170"/>
                    <a:pt x="1162" y="95"/>
                    <a:pt x="1125" y="45"/>
                  </a:cubicBezTo>
                  <a:cubicBezTo>
                    <a:pt x="1096" y="12"/>
                    <a:pt x="1060" y="1"/>
                    <a:pt x="10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4" name="Google Shape;2204;p6"/>
            <p:cNvSpPr/>
            <p:nvPr/>
          </p:nvSpPr>
          <p:spPr>
            <a:xfrm>
              <a:off x="6430850" y="2269650"/>
              <a:ext cx="25650" cy="6775"/>
            </a:xfrm>
            <a:custGeom>
              <a:avLst/>
              <a:gdLst/>
              <a:ahLst/>
              <a:cxnLst/>
              <a:rect l="l" t="t" r="r" b="b"/>
              <a:pathLst>
                <a:path w="1026" h="271" extrusionOk="0">
                  <a:moveTo>
                    <a:pt x="921" y="1"/>
                  </a:moveTo>
                  <a:cubicBezTo>
                    <a:pt x="877" y="1"/>
                    <a:pt x="829" y="38"/>
                    <a:pt x="788" y="58"/>
                  </a:cubicBezTo>
                  <a:cubicBezTo>
                    <a:pt x="600" y="138"/>
                    <a:pt x="432" y="174"/>
                    <a:pt x="241" y="174"/>
                  </a:cubicBezTo>
                  <a:cubicBezTo>
                    <a:pt x="165" y="174"/>
                    <a:pt x="86" y="168"/>
                    <a:pt x="1" y="158"/>
                  </a:cubicBezTo>
                  <a:lnTo>
                    <a:pt x="1" y="158"/>
                  </a:lnTo>
                  <a:cubicBezTo>
                    <a:pt x="170" y="225"/>
                    <a:pt x="357" y="271"/>
                    <a:pt x="541" y="271"/>
                  </a:cubicBezTo>
                  <a:cubicBezTo>
                    <a:pt x="697" y="271"/>
                    <a:pt x="851" y="238"/>
                    <a:pt x="988" y="158"/>
                  </a:cubicBezTo>
                  <a:cubicBezTo>
                    <a:pt x="1026" y="120"/>
                    <a:pt x="1013" y="33"/>
                    <a:pt x="951" y="8"/>
                  </a:cubicBezTo>
                  <a:cubicBezTo>
                    <a:pt x="941" y="3"/>
                    <a:pt x="931"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5" name="Google Shape;2205;p6"/>
            <p:cNvSpPr/>
            <p:nvPr/>
          </p:nvSpPr>
          <p:spPr>
            <a:xfrm>
              <a:off x="6410550" y="2272625"/>
              <a:ext cx="51575" cy="31725"/>
            </a:xfrm>
            <a:custGeom>
              <a:avLst/>
              <a:gdLst/>
              <a:ahLst/>
              <a:cxnLst/>
              <a:rect l="l" t="t" r="r" b="b"/>
              <a:pathLst>
                <a:path w="2063" h="1269" extrusionOk="0">
                  <a:moveTo>
                    <a:pt x="1931" y="0"/>
                  </a:moveTo>
                  <a:cubicBezTo>
                    <a:pt x="1917" y="0"/>
                    <a:pt x="1902" y="4"/>
                    <a:pt x="1888" y="14"/>
                  </a:cubicBezTo>
                  <a:cubicBezTo>
                    <a:pt x="1813" y="51"/>
                    <a:pt x="1738" y="101"/>
                    <a:pt x="1650" y="139"/>
                  </a:cubicBezTo>
                  <a:cubicBezTo>
                    <a:pt x="1502" y="200"/>
                    <a:pt x="1359" y="231"/>
                    <a:pt x="1205" y="231"/>
                  </a:cubicBezTo>
                  <a:cubicBezTo>
                    <a:pt x="1140" y="231"/>
                    <a:pt x="1072" y="225"/>
                    <a:pt x="1000" y="214"/>
                  </a:cubicBezTo>
                  <a:lnTo>
                    <a:pt x="1000" y="214"/>
                  </a:lnTo>
                  <a:cubicBezTo>
                    <a:pt x="1145" y="273"/>
                    <a:pt x="1310" y="308"/>
                    <a:pt x="1472" y="308"/>
                  </a:cubicBezTo>
                  <a:cubicBezTo>
                    <a:pt x="1619" y="308"/>
                    <a:pt x="1763" y="279"/>
                    <a:pt x="1888" y="214"/>
                  </a:cubicBezTo>
                  <a:lnTo>
                    <a:pt x="1888" y="214"/>
                  </a:lnTo>
                  <a:cubicBezTo>
                    <a:pt x="1813" y="264"/>
                    <a:pt x="1738" y="301"/>
                    <a:pt x="1663" y="339"/>
                  </a:cubicBezTo>
                  <a:cubicBezTo>
                    <a:pt x="1551" y="395"/>
                    <a:pt x="1359" y="441"/>
                    <a:pt x="1194" y="441"/>
                  </a:cubicBezTo>
                  <a:cubicBezTo>
                    <a:pt x="1175" y="441"/>
                    <a:pt x="1156" y="440"/>
                    <a:pt x="1138" y="439"/>
                  </a:cubicBezTo>
                  <a:lnTo>
                    <a:pt x="1138" y="439"/>
                  </a:lnTo>
                  <a:cubicBezTo>
                    <a:pt x="1238" y="476"/>
                    <a:pt x="1363" y="489"/>
                    <a:pt x="1475" y="489"/>
                  </a:cubicBezTo>
                  <a:cubicBezTo>
                    <a:pt x="1475" y="489"/>
                    <a:pt x="1463" y="501"/>
                    <a:pt x="1463" y="501"/>
                  </a:cubicBezTo>
                  <a:cubicBezTo>
                    <a:pt x="1340" y="648"/>
                    <a:pt x="760" y="964"/>
                    <a:pt x="278" y="964"/>
                  </a:cubicBezTo>
                  <a:cubicBezTo>
                    <a:pt x="269" y="964"/>
                    <a:pt x="260" y="964"/>
                    <a:pt x="251" y="963"/>
                  </a:cubicBezTo>
                  <a:lnTo>
                    <a:pt x="251" y="963"/>
                  </a:lnTo>
                  <a:cubicBezTo>
                    <a:pt x="396" y="988"/>
                    <a:pt x="546" y="1001"/>
                    <a:pt x="699" y="1001"/>
                  </a:cubicBezTo>
                  <a:cubicBezTo>
                    <a:pt x="782" y="1001"/>
                    <a:pt x="866" y="997"/>
                    <a:pt x="950" y="988"/>
                  </a:cubicBezTo>
                  <a:lnTo>
                    <a:pt x="950" y="988"/>
                  </a:lnTo>
                  <a:cubicBezTo>
                    <a:pt x="638" y="1113"/>
                    <a:pt x="326" y="1176"/>
                    <a:pt x="1" y="1188"/>
                  </a:cubicBezTo>
                  <a:cubicBezTo>
                    <a:pt x="190" y="1242"/>
                    <a:pt x="386" y="1269"/>
                    <a:pt x="582" y="1269"/>
                  </a:cubicBezTo>
                  <a:cubicBezTo>
                    <a:pt x="891" y="1269"/>
                    <a:pt x="1200" y="1201"/>
                    <a:pt x="1475" y="1063"/>
                  </a:cubicBezTo>
                  <a:cubicBezTo>
                    <a:pt x="1563" y="1001"/>
                    <a:pt x="1525" y="864"/>
                    <a:pt x="1438" y="826"/>
                  </a:cubicBezTo>
                  <a:cubicBezTo>
                    <a:pt x="1500" y="789"/>
                    <a:pt x="1563" y="751"/>
                    <a:pt x="1613" y="714"/>
                  </a:cubicBezTo>
                  <a:cubicBezTo>
                    <a:pt x="1738" y="601"/>
                    <a:pt x="1738" y="514"/>
                    <a:pt x="1688" y="464"/>
                  </a:cubicBezTo>
                  <a:cubicBezTo>
                    <a:pt x="1813" y="439"/>
                    <a:pt x="1938" y="376"/>
                    <a:pt x="2038" y="289"/>
                  </a:cubicBezTo>
                  <a:cubicBezTo>
                    <a:pt x="2063" y="264"/>
                    <a:pt x="2063" y="201"/>
                    <a:pt x="2025" y="176"/>
                  </a:cubicBezTo>
                  <a:cubicBezTo>
                    <a:pt x="2011" y="162"/>
                    <a:pt x="1996" y="156"/>
                    <a:pt x="1981" y="156"/>
                  </a:cubicBezTo>
                  <a:cubicBezTo>
                    <a:pt x="1971" y="156"/>
                    <a:pt x="1961" y="159"/>
                    <a:pt x="1950" y="164"/>
                  </a:cubicBezTo>
                  <a:cubicBezTo>
                    <a:pt x="1975" y="151"/>
                    <a:pt x="1988" y="139"/>
                    <a:pt x="2000" y="139"/>
                  </a:cubicBezTo>
                  <a:cubicBezTo>
                    <a:pt x="2051" y="78"/>
                    <a:pt x="1994" y="0"/>
                    <a:pt x="19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6" name="Google Shape;2206;p6"/>
            <p:cNvSpPr/>
            <p:nvPr/>
          </p:nvSpPr>
          <p:spPr>
            <a:xfrm>
              <a:off x="6362125" y="2107250"/>
              <a:ext cx="45650" cy="20450"/>
            </a:xfrm>
            <a:custGeom>
              <a:avLst/>
              <a:gdLst/>
              <a:ahLst/>
              <a:cxnLst/>
              <a:rect l="l" t="t" r="r" b="b"/>
              <a:pathLst>
                <a:path w="1826" h="818" extrusionOk="0">
                  <a:moveTo>
                    <a:pt x="1463" y="0"/>
                  </a:moveTo>
                  <a:cubicBezTo>
                    <a:pt x="1370" y="0"/>
                    <a:pt x="1264" y="31"/>
                    <a:pt x="1188" y="31"/>
                  </a:cubicBezTo>
                  <a:cubicBezTo>
                    <a:pt x="776" y="93"/>
                    <a:pt x="376" y="193"/>
                    <a:pt x="13" y="380"/>
                  </a:cubicBezTo>
                  <a:cubicBezTo>
                    <a:pt x="351" y="293"/>
                    <a:pt x="701" y="255"/>
                    <a:pt x="1050" y="255"/>
                  </a:cubicBezTo>
                  <a:cubicBezTo>
                    <a:pt x="688" y="305"/>
                    <a:pt x="326" y="405"/>
                    <a:pt x="1" y="555"/>
                  </a:cubicBezTo>
                  <a:cubicBezTo>
                    <a:pt x="338" y="505"/>
                    <a:pt x="688" y="493"/>
                    <a:pt x="1025" y="493"/>
                  </a:cubicBezTo>
                  <a:cubicBezTo>
                    <a:pt x="713" y="543"/>
                    <a:pt x="413" y="655"/>
                    <a:pt x="138" y="818"/>
                  </a:cubicBezTo>
                  <a:cubicBezTo>
                    <a:pt x="531" y="722"/>
                    <a:pt x="941" y="690"/>
                    <a:pt x="1354" y="690"/>
                  </a:cubicBezTo>
                  <a:cubicBezTo>
                    <a:pt x="1428" y="690"/>
                    <a:pt x="1502" y="691"/>
                    <a:pt x="1575" y="693"/>
                  </a:cubicBezTo>
                  <a:cubicBezTo>
                    <a:pt x="1588" y="696"/>
                    <a:pt x="1601" y="698"/>
                    <a:pt x="1613" y="698"/>
                  </a:cubicBezTo>
                  <a:cubicBezTo>
                    <a:pt x="1730" y="698"/>
                    <a:pt x="1798" y="549"/>
                    <a:pt x="1663" y="493"/>
                  </a:cubicBezTo>
                  <a:cubicBezTo>
                    <a:pt x="1750" y="493"/>
                    <a:pt x="1825" y="393"/>
                    <a:pt x="1800" y="318"/>
                  </a:cubicBezTo>
                  <a:cubicBezTo>
                    <a:pt x="1763" y="230"/>
                    <a:pt x="1700" y="205"/>
                    <a:pt x="1613" y="205"/>
                  </a:cubicBezTo>
                  <a:cubicBezTo>
                    <a:pt x="1638" y="180"/>
                    <a:pt x="1650" y="143"/>
                    <a:pt x="1638" y="93"/>
                  </a:cubicBezTo>
                  <a:cubicBezTo>
                    <a:pt x="1604" y="20"/>
                    <a:pt x="1538" y="0"/>
                    <a:pt x="14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7" name="Google Shape;2207;p6"/>
            <p:cNvSpPr/>
            <p:nvPr/>
          </p:nvSpPr>
          <p:spPr>
            <a:xfrm>
              <a:off x="6382125" y="2102375"/>
              <a:ext cx="24325" cy="5025"/>
            </a:xfrm>
            <a:custGeom>
              <a:avLst/>
              <a:gdLst/>
              <a:ahLst/>
              <a:cxnLst/>
              <a:rect l="l" t="t" r="r" b="b"/>
              <a:pathLst>
                <a:path w="973" h="201" extrusionOk="0">
                  <a:moveTo>
                    <a:pt x="813" y="1"/>
                  </a:moveTo>
                  <a:cubicBezTo>
                    <a:pt x="753" y="1"/>
                    <a:pt x="688" y="13"/>
                    <a:pt x="638" y="13"/>
                  </a:cubicBezTo>
                  <a:cubicBezTo>
                    <a:pt x="413" y="26"/>
                    <a:pt x="175" y="51"/>
                    <a:pt x="1" y="201"/>
                  </a:cubicBezTo>
                  <a:cubicBezTo>
                    <a:pt x="100" y="167"/>
                    <a:pt x="206" y="157"/>
                    <a:pt x="313" y="157"/>
                  </a:cubicBezTo>
                  <a:cubicBezTo>
                    <a:pt x="465" y="157"/>
                    <a:pt x="621" y="177"/>
                    <a:pt x="771" y="177"/>
                  </a:cubicBezTo>
                  <a:cubicBezTo>
                    <a:pt x="793" y="177"/>
                    <a:pt x="816" y="177"/>
                    <a:pt x="838" y="176"/>
                  </a:cubicBezTo>
                  <a:cubicBezTo>
                    <a:pt x="844" y="177"/>
                    <a:pt x="851" y="177"/>
                    <a:pt x="857" y="177"/>
                  </a:cubicBezTo>
                  <a:cubicBezTo>
                    <a:pt x="915" y="177"/>
                    <a:pt x="973" y="130"/>
                    <a:pt x="950" y="63"/>
                  </a:cubicBezTo>
                  <a:cubicBezTo>
                    <a:pt x="925" y="13"/>
                    <a:pt x="872" y="1"/>
                    <a:pt x="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8" name="Google Shape;2208;p6"/>
            <p:cNvSpPr/>
            <p:nvPr/>
          </p:nvSpPr>
          <p:spPr>
            <a:xfrm>
              <a:off x="6379325" y="2088975"/>
              <a:ext cx="33850" cy="13750"/>
            </a:xfrm>
            <a:custGeom>
              <a:avLst/>
              <a:gdLst/>
              <a:ahLst/>
              <a:cxnLst/>
              <a:rect l="l" t="t" r="r" b="b"/>
              <a:pathLst>
                <a:path w="1354" h="550" extrusionOk="0">
                  <a:moveTo>
                    <a:pt x="442" y="1"/>
                  </a:moveTo>
                  <a:cubicBezTo>
                    <a:pt x="294" y="1"/>
                    <a:pt x="145" y="16"/>
                    <a:pt x="0" y="49"/>
                  </a:cubicBezTo>
                  <a:cubicBezTo>
                    <a:pt x="212" y="62"/>
                    <a:pt x="412" y="124"/>
                    <a:pt x="625" y="187"/>
                  </a:cubicBezTo>
                  <a:cubicBezTo>
                    <a:pt x="475" y="199"/>
                    <a:pt x="337" y="224"/>
                    <a:pt x="200" y="274"/>
                  </a:cubicBezTo>
                  <a:cubicBezTo>
                    <a:pt x="412" y="274"/>
                    <a:pt x="587" y="287"/>
                    <a:pt x="775" y="324"/>
                  </a:cubicBezTo>
                  <a:cubicBezTo>
                    <a:pt x="587" y="349"/>
                    <a:pt x="400" y="399"/>
                    <a:pt x="225" y="487"/>
                  </a:cubicBezTo>
                  <a:cubicBezTo>
                    <a:pt x="346" y="473"/>
                    <a:pt x="456" y="466"/>
                    <a:pt x="562" y="466"/>
                  </a:cubicBezTo>
                  <a:cubicBezTo>
                    <a:pt x="751" y="466"/>
                    <a:pt x="929" y="489"/>
                    <a:pt x="1137" y="537"/>
                  </a:cubicBezTo>
                  <a:cubicBezTo>
                    <a:pt x="1157" y="545"/>
                    <a:pt x="1175" y="549"/>
                    <a:pt x="1192" y="549"/>
                  </a:cubicBezTo>
                  <a:cubicBezTo>
                    <a:pt x="1298" y="549"/>
                    <a:pt x="1354" y="405"/>
                    <a:pt x="1225" y="362"/>
                  </a:cubicBezTo>
                  <a:cubicBezTo>
                    <a:pt x="1200" y="349"/>
                    <a:pt x="1187" y="349"/>
                    <a:pt x="1162" y="349"/>
                  </a:cubicBezTo>
                  <a:cubicBezTo>
                    <a:pt x="1175" y="337"/>
                    <a:pt x="1175" y="312"/>
                    <a:pt x="1175" y="287"/>
                  </a:cubicBezTo>
                  <a:cubicBezTo>
                    <a:pt x="1175" y="249"/>
                    <a:pt x="1150" y="224"/>
                    <a:pt x="1125" y="212"/>
                  </a:cubicBezTo>
                  <a:cubicBezTo>
                    <a:pt x="1137" y="62"/>
                    <a:pt x="937" y="74"/>
                    <a:pt x="837" y="37"/>
                  </a:cubicBezTo>
                  <a:cubicBezTo>
                    <a:pt x="708" y="13"/>
                    <a:pt x="575" y="1"/>
                    <a:pt x="4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9" name="Google Shape;2209;p6"/>
            <p:cNvSpPr/>
            <p:nvPr/>
          </p:nvSpPr>
          <p:spPr>
            <a:xfrm>
              <a:off x="6377450" y="2085000"/>
              <a:ext cx="20000" cy="4275"/>
            </a:xfrm>
            <a:custGeom>
              <a:avLst/>
              <a:gdLst/>
              <a:ahLst/>
              <a:cxnLst/>
              <a:rect l="l" t="t" r="r" b="b"/>
              <a:pathLst>
                <a:path w="800" h="171" extrusionOk="0">
                  <a:moveTo>
                    <a:pt x="352" y="0"/>
                  </a:moveTo>
                  <a:cubicBezTo>
                    <a:pt x="233" y="0"/>
                    <a:pt x="113" y="16"/>
                    <a:pt x="0" y="58"/>
                  </a:cubicBezTo>
                  <a:cubicBezTo>
                    <a:pt x="15" y="58"/>
                    <a:pt x="29" y="57"/>
                    <a:pt x="44" y="57"/>
                  </a:cubicBezTo>
                  <a:cubicBezTo>
                    <a:pt x="278" y="57"/>
                    <a:pt x="502" y="147"/>
                    <a:pt x="737" y="171"/>
                  </a:cubicBezTo>
                  <a:cubicBezTo>
                    <a:pt x="800" y="171"/>
                    <a:pt x="800" y="58"/>
                    <a:pt x="737" y="46"/>
                  </a:cubicBezTo>
                  <a:cubicBezTo>
                    <a:pt x="613" y="20"/>
                    <a:pt x="482"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0" name="Google Shape;2210;p6"/>
            <p:cNvSpPr/>
            <p:nvPr/>
          </p:nvSpPr>
          <p:spPr>
            <a:xfrm>
              <a:off x="6378375" y="2080975"/>
              <a:ext cx="9400" cy="1525"/>
            </a:xfrm>
            <a:custGeom>
              <a:avLst/>
              <a:gdLst/>
              <a:ahLst/>
              <a:cxnLst/>
              <a:rect l="l" t="t" r="r" b="b"/>
              <a:pathLst>
                <a:path w="376" h="61" extrusionOk="0">
                  <a:moveTo>
                    <a:pt x="286" y="1"/>
                  </a:moveTo>
                  <a:cubicBezTo>
                    <a:pt x="190" y="1"/>
                    <a:pt x="24" y="41"/>
                    <a:pt x="1" y="57"/>
                  </a:cubicBezTo>
                  <a:cubicBezTo>
                    <a:pt x="24" y="54"/>
                    <a:pt x="48" y="53"/>
                    <a:pt x="72" y="53"/>
                  </a:cubicBezTo>
                  <a:cubicBezTo>
                    <a:pt x="137" y="53"/>
                    <a:pt x="202" y="60"/>
                    <a:pt x="267" y="60"/>
                  </a:cubicBezTo>
                  <a:cubicBezTo>
                    <a:pt x="290" y="60"/>
                    <a:pt x="314" y="59"/>
                    <a:pt x="338" y="57"/>
                  </a:cubicBezTo>
                  <a:cubicBezTo>
                    <a:pt x="375" y="15"/>
                    <a:pt x="343" y="1"/>
                    <a:pt x="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1" name="Google Shape;2211;p6"/>
            <p:cNvSpPr/>
            <p:nvPr/>
          </p:nvSpPr>
          <p:spPr>
            <a:xfrm>
              <a:off x="6374325" y="2076825"/>
              <a:ext cx="21725" cy="4025"/>
            </a:xfrm>
            <a:custGeom>
              <a:avLst/>
              <a:gdLst/>
              <a:ahLst/>
              <a:cxnLst/>
              <a:rect l="l" t="t" r="r" b="b"/>
              <a:pathLst>
                <a:path w="869" h="161" extrusionOk="0">
                  <a:moveTo>
                    <a:pt x="288" y="0"/>
                  </a:moveTo>
                  <a:cubicBezTo>
                    <a:pt x="152" y="0"/>
                    <a:pt x="30" y="10"/>
                    <a:pt x="0" y="23"/>
                  </a:cubicBezTo>
                  <a:cubicBezTo>
                    <a:pt x="238" y="35"/>
                    <a:pt x="462" y="110"/>
                    <a:pt x="687" y="160"/>
                  </a:cubicBezTo>
                  <a:cubicBezTo>
                    <a:pt x="868" y="37"/>
                    <a:pt x="551"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2" name="Google Shape;2212;p6"/>
            <p:cNvSpPr/>
            <p:nvPr/>
          </p:nvSpPr>
          <p:spPr>
            <a:xfrm>
              <a:off x="6366500" y="2072000"/>
              <a:ext cx="25925" cy="3900"/>
            </a:xfrm>
            <a:custGeom>
              <a:avLst/>
              <a:gdLst/>
              <a:ahLst/>
              <a:cxnLst/>
              <a:rect l="l" t="t" r="r" b="b"/>
              <a:pathLst>
                <a:path w="1037" h="156" extrusionOk="0">
                  <a:moveTo>
                    <a:pt x="737" y="1"/>
                  </a:moveTo>
                  <a:cubicBezTo>
                    <a:pt x="489" y="1"/>
                    <a:pt x="236" y="36"/>
                    <a:pt x="1" y="153"/>
                  </a:cubicBezTo>
                  <a:cubicBezTo>
                    <a:pt x="116" y="130"/>
                    <a:pt x="231" y="123"/>
                    <a:pt x="345" y="123"/>
                  </a:cubicBezTo>
                  <a:cubicBezTo>
                    <a:pt x="541" y="123"/>
                    <a:pt x="736" y="145"/>
                    <a:pt x="925" y="153"/>
                  </a:cubicBezTo>
                  <a:cubicBezTo>
                    <a:pt x="932" y="155"/>
                    <a:pt x="939" y="156"/>
                    <a:pt x="945" y="156"/>
                  </a:cubicBezTo>
                  <a:cubicBezTo>
                    <a:pt x="990" y="156"/>
                    <a:pt x="1036" y="120"/>
                    <a:pt x="1025" y="66"/>
                  </a:cubicBezTo>
                  <a:cubicBezTo>
                    <a:pt x="1016" y="10"/>
                    <a:pt x="964" y="3"/>
                    <a:pt x="913" y="3"/>
                  </a:cubicBezTo>
                  <a:cubicBezTo>
                    <a:pt x="896" y="3"/>
                    <a:pt x="879" y="3"/>
                    <a:pt x="863" y="3"/>
                  </a:cubicBezTo>
                  <a:cubicBezTo>
                    <a:pt x="821" y="2"/>
                    <a:pt x="779" y="1"/>
                    <a:pt x="7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3" name="Google Shape;2213;p6"/>
            <p:cNvSpPr/>
            <p:nvPr/>
          </p:nvSpPr>
          <p:spPr>
            <a:xfrm>
              <a:off x="6380875" y="2068975"/>
              <a:ext cx="9500" cy="1650"/>
            </a:xfrm>
            <a:custGeom>
              <a:avLst/>
              <a:gdLst/>
              <a:ahLst/>
              <a:cxnLst/>
              <a:rect l="l" t="t" r="r" b="b"/>
              <a:pathLst>
                <a:path w="380" h="66" extrusionOk="0">
                  <a:moveTo>
                    <a:pt x="297" y="0"/>
                  </a:moveTo>
                  <a:cubicBezTo>
                    <a:pt x="203" y="0"/>
                    <a:pt x="32" y="46"/>
                    <a:pt x="1" y="62"/>
                  </a:cubicBezTo>
                  <a:cubicBezTo>
                    <a:pt x="24" y="59"/>
                    <a:pt x="48" y="58"/>
                    <a:pt x="72" y="58"/>
                  </a:cubicBezTo>
                  <a:cubicBezTo>
                    <a:pt x="137" y="58"/>
                    <a:pt x="202" y="66"/>
                    <a:pt x="267" y="66"/>
                  </a:cubicBezTo>
                  <a:cubicBezTo>
                    <a:pt x="290" y="66"/>
                    <a:pt x="314" y="65"/>
                    <a:pt x="338" y="62"/>
                  </a:cubicBezTo>
                  <a:cubicBezTo>
                    <a:pt x="379" y="16"/>
                    <a:pt x="351"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4" name="Google Shape;2214;p6"/>
            <p:cNvSpPr/>
            <p:nvPr/>
          </p:nvSpPr>
          <p:spPr>
            <a:xfrm>
              <a:off x="6366500" y="2053975"/>
              <a:ext cx="29700" cy="5175"/>
            </a:xfrm>
            <a:custGeom>
              <a:avLst/>
              <a:gdLst/>
              <a:ahLst/>
              <a:cxnLst/>
              <a:rect l="l" t="t" r="r" b="b"/>
              <a:pathLst>
                <a:path w="1188" h="207" extrusionOk="0">
                  <a:moveTo>
                    <a:pt x="812" y="0"/>
                  </a:moveTo>
                  <a:cubicBezTo>
                    <a:pt x="531" y="0"/>
                    <a:pt x="249" y="61"/>
                    <a:pt x="1" y="162"/>
                  </a:cubicBezTo>
                  <a:cubicBezTo>
                    <a:pt x="76" y="150"/>
                    <a:pt x="169" y="146"/>
                    <a:pt x="264" y="146"/>
                  </a:cubicBezTo>
                  <a:cubicBezTo>
                    <a:pt x="469" y="146"/>
                    <a:pt x="686" y="166"/>
                    <a:pt x="763" y="175"/>
                  </a:cubicBezTo>
                  <a:cubicBezTo>
                    <a:pt x="853" y="175"/>
                    <a:pt x="951" y="207"/>
                    <a:pt x="1044" y="207"/>
                  </a:cubicBezTo>
                  <a:cubicBezTo>
                    <a:pt x="1067" y="207"/>
                    <a:pt x="1090" y="205"/>
                    <a:pt x="1113" y="200"/>
                  </a:cubicBezTo>
                  <a:cubicBezTo>
                    <a:pt x="1188" y="175"/>
                    <a:pt x="1188" y="50"/>
                    <a:pt x="1113" y="25"/>
                  </a:cubicBezTo>
                  <a:cubicBezTo>
                    <a:pt x="1014" y="8"/>
                    <a:pt x="913" y="0"/>
                    <a:pt x="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5" name="Google Shape;2215;p6"/>
            <p:cNvSpPr/>
            <p:nvPr/>
          </p:nvSpPr>
          <p:spPr>
            <a:xfrm>
              <a:off x="6378375" y="2059400"/>
              <a:ext cx="16175" cy="2700"/>
            </a:xfrm>
            <a:custGeom>
              <a:avLst/>
              <a:gdLst/>
              <a:ahLst/>
              <a:cxnLst/>
              <a:rect l="l" t="t" r="r" b="b"/>
              <a:pathLst>
                <a:path w="647" h="108" extrusionOk="0">
                  <a:moveTo>
                    <a:pt x="263" y="0"/>
                  </a:moveTo>
                  <a:cubicBezTo>
                    <a:pt x="142" y="0"/>
                    <a:pt x="25" y="10"/>
                    <a:pt x="1" y="20"/>
                  </a:cubicBezTo>
                  <a:cubicBezTo>
                    <a:pt x="175" y="33"/>
                    <a:pt x="338" y="95"/>
                    <a:pt x="525" y="108"/>
                  </a:cubicBezTo>
                  <a:cubicBezTo>
                    <a:pt x="647" y="24"/>
                    <a:pt x="450"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6" name="Google Shape;2216;p6"/>
            <p:cNvSpPr/>
            <p:nvPr/>
          </p:nvSpPr>
          <p:spPr>
            <a:xfrm>
              <a:off x="6380875" y="2062775"/>
              <a:ext cx="8250" cy="1500"/>
            </a:xfrm>
            <a:custGeom>
              <a:avLst/>
              <a:gdLst/>
              <a:ahLst/>
              <a:cxnLst/>
              <a:rect l="l" t="t" r="r" b="b"/>
              <a:pathLst>
                <a:path w="330" h="60" extrusionOk="0">
                  <a:moveTo>
                    <a:pt x="105" y="0"/>
                  </a:moveTo>
                  <a:cubicBezTo>
                    <a:pt x="66" y="0"/>
                    <a:pt x="27" y="3"/>
                    <a:pt x="1" y="10"/>
                  </a:cubicBezTo>
                  <a:cubicBezTo>
                    <a:pt x="75" y="22"/>
                    <a:pt x="163" y="35"/>
                    <a:pt x="238" y="60"/>
                  </a:cubicBezTo>
                  <a:cubicBezTo>
                    <a:pt x="329" y="23"/>
                    <a:pt x="213" y="0"/>
                    <a:pt x="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7" name="Google Shape;2217;p6"/>
            <p:cNvSpPr/>
            <p:nvPr/>
          </p:nvSpPr>
          <p:spPr>
            <a:xfrm>
              <a:off x="6385250" y="2052375"/>
              <a:ext cx="7700" cy="1300"/>
            </a:xfrm>
            <a:custGeom>
              <a:avLst/>
              <a:gdLst/>
              <a:ahLst/>
              <a:cxnLst/>
              <a:rect l="l" t="t" r="r" b="b"/>
              <a:pathLst>
                <a:path w="308" h="52" extrusionOk="0">
                  <a:moveTo>
                    <a:pt x="212" y="1"/>
                  </a:moveTo>
                  <a:cubicBezTo>
                    <a:pt x="138" y="1"/>
                    <a:pt x="28" y="19"/>
                    <a:pt x="0" y="26"/>
                  </a:cubicBezTo>
                  <a:cubicBezTo>
                    <a:pt x="113" y="39"/>
                    <a:pt x="175" y="39"/>
                    <a:pt x="263" y="51"/>
                  </a:cubicBezTo>
                  <a:cubicBezTo>
                    <a:pt x="307" y="12"/>
                    <a:pt x="271" y="1"/>
                    <a:pt x="2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8" name="Google Shape;2218;p6"/>
            <p:cNvSpPr/>
            <p:nvPr/>
          </p:nvSpPr>
          <p:spPr>
            <a:xfrm>
              <a:off x="6394625" y="2066100"/>
              <a:ext cx="37200" cy="16300"/>
            </a:xfrm>
            <a:custGeom>
              <a:avLst/>
              <a:gdLst/>
              <a:ahLst/>
              <a:cxnLst/>
              <a:rect l="l" t="t" r="r" b="b"/>
              <a:pathLst>
                <a:path w="1488" h="652" extrusionOk="0">
                  <a:moveTo>
                    <a:pt x="630" y="0"/>
                  </a:moveTo>
                  <a:cubicBezTo>
                    <a:pt x="428" y="0"/>
                    <a:pt x="228" y="37"/>
                    <a:pt x="38" y="127"/>
                  </a:cubicBezTo>
                  <a:cubicBezTo>
                    <a:pt x="109" y="116"/>
                    <a:pt x="179" y="111"/>
                    <a:pt x="248" y="111"/>
                  </a:cubicBezTo>
                  <a:cubicBezTo>
                    <a:pt x="494" y="111"/>
                    <a:pt x="728" y="174"/>
                    <a:pt x="963" y="252"/>
                  </a:cubicBezTo>
                  <a:cubicBezTo>
                    <a:pt x="817" y="235"/>
                    <a:pt x="667" y="218"/>
                    <a:pt x="520" y="218"/>
                  </a:cubicBezTo>
                  <a:cubicBezTo>
                    <a:pt x="337" y="218"/>
                    <a:pt x="159" y="244"/>
                    <a:pt x="0" y="327"/>
                  </a:cubicBezTo>
                  <a:cubicBezTo>
                    <a:pt x="58" y="313"/>
                    <a:pt x="117" y="307"/>
                    <a:pt x="175" y="307"/>
                  </a:cubicBezTo>
                  <a:cubicBezTo>
                    <a:pt x="383" y="307"/>
                    <a:pt x="596" y="381"/>
                    <a:pt x="800" y="439"/>
                  </a:cubicBezTo>
                  <a:cubicBezTo>
                    <a:pt x="1025" y="514"/>
                    <a:pt x="1313" y="589"/>
                    <a:pt x="1487" y="652"/>
                  </a:cubicBezTo>
                  <a:cubicBezTo>
                    <a:pt x="1475" y="552"/>
                    <a:pt x="1450" y="452"/>
                    <a:pt x="1413" y="339"/>
                  </a:cubicBezTo>
                  <a:cubicBezTo>
                    <a:pt x="1400" y="277"/>
                    <a:pt x="1388" y="227"/>
                    <a:pt x="1363" y="164"/>
                  </a:cubicBezTo>
                  <a:cubicBezTo>
                    <a:pt x="1363" y="152"/>
                    <a:pt x="1363" y="152"/>
                    <a:pt x="1363" y="139"/>
                  </a:cubicBezTo>
                  <a:cubicBezTo>
                    <a:pt x="1128" y="57"/>
                    <a:pt x="878" y="0"/>
                    <a:pt x="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9" name="Google Shape;2219;p6"/>
            <p:cNvSpPr/>
            <p:nvPr/>
          </p:nvSpPr>
          <p:spPr>
            <a:xfrm>
              <a:off x="6403050" y="2077700"/>
              <a:ext cx="30025" cy="14700"/>
            </a:xfrm>
            <a:custGeom>
              <a:avLst/>
              <a:gdLst/>
              <a:ahLst/>
              <a:cxnLst/>
              <a:rect l="l" t="t" r="r" b="b"/>
              <a:pathLst>
                <a:path w="1201" h="588" extrusionOk="0">
                  <a:moveTo>
                    <a:pt x="1" y="0"/>
                  </a:moveTo>
                  <a:cubicBezTo>
                    <a:pt x="426" y="138"/>
                    <a:pt x="813" y="313"/>
                    <a:pt x="1200" y="588"/>
                  </a:cubicBezTo>
                  <a:cubicBezTo>
                    <a:pt x="1188" y="488"/>
                    <a:pt x="1175" y="388"/>
                    <a:pt x="1163" y="300"/>
                  </a:cubicBezTo>
                  <a:cubicBezTo>
                    <a:pt x="1163" y="288"/>
                    <a:pt x="1163" y="275"/>
                    <a:pt x="1163" y="263"/>
                  </a:cubicBezTo>
                  <a:cubicBezTo>
                    <a:pt x="813" y="75"/>
                    <a:pt x="401"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0" name="Google Shape;2220;p6"/>
            <p:cNvSpPr/>
            <p:nvPr/>
          </p:nvSpPr>
          <p:spPr>
            <a:xfrm>
              <a:off x="6410250" y="2084875"/>
              <a:ext cx="23750" cy="15025"/>
            </a:xfrm>
            <a:custGeom>
              <a:avLst/>
              <a:gdLst/>
              <a:ahLst/>
              <a:cxnLst/>
              <a:rect l="l" t="t" r="r" b="b"/>
              <a:pathLst>
                <a:path w="950" h="601" extrusionOk="0">
                  <a:moveTo>
                    <a:pt x="0" y="1"/>
                  </a:moveTo>
                  <a:lnTo>
                    <a:pt x="0" y="1"/>
                  </a:lnTo>
                  <a:cubicBezTo>
                    <a:pt x="413" y="176"/>
                    <a:pt x="675" y="413"/>
                    <a:pt x="950" y="601"/>
                  </a:cubicBezTo>
                  <a:cubicBezTo>
                    <a:pt x="937" y="501"/>
                    <a:pt x="925" y="413"/>
                    <a:pt x="912" y="313"/>
                  </a:cubicBezTo>
                  <a:cubicBezTo>
                    <a:pt x="625" y="163"/>
                    <a:pt x="325"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1" name="Google Shape;2221;p6"/>
            <p:cNvSpPr/>
            <p:nvPr/>
          </p:nvSpPr>
          <p:spPr>
            <a:xfrm>
              <a:off x="6419300" y="2093325"/>
              <a:ext cx="17825" cy="19700"/>
            </a:xfrm>
            <a:custGeom>
              <a:avLst/>
              <a:gdLst/>
              <a:ahLst/>
              <a:cxnLst/>
              <a:rect l="l" t="t" r="r" b="b"/>
              <a:pathLst>
                <a:path w="713" h="788" extrusionOk="0">
                  <a:moveTo>
                    <a:pt x="1" y="0"/>
                  </a:moveTo>
                  <a:lnTo>
                    <a:pt x="1" y="0"/>
                  </a:lnTo>
                  <a:cubicBezTo>
                    <a:pt x="201" y="188"/>
                    <a:pt x="401" y="388"/>
                    <a:pt x="625" y="563"/>
                  </a:cubicBezTo>
                  <a:cubicBezTo>
                    <a:pt x="450" y="500"/>
                    <a:pt x="288" y="413"/>
                    <a:pt x="151" y="288"/>
                  </a:cubicBezTo>
                  <a:lnTo>
                    <a:pt x="151" y="288"/>
                  </a:lnTo>
                  <a:cubicBezTo>
                    <a:pt x="288" y="500"/>
                    <a:pt x="488" y="675"/>
                    <a:pt x="713" y="787"/>
                  </a:cubicBezTo>
                  <a:cubicBezTo>
                    <a:pt x="663" y="637"/>
                    <a:pt x="625" y="475"/>
                    <a:pt x="600" y="313"/>
                  </a:cubicBezTo>
                  <a:cubicBezTo>
                    <a:pt x="401" y="213"/>
                    <a:pt x="201"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2" name="Google Shape;2222;p6"/>
            <p:cNvSpPr/>
            <p:nvPr/>
          </p:nvSpPr>
          <p:spPr>
            <a:xfrm>
              <a:off x="6366825" y="2128525"/>
              <a:ext cx="33075" cy="9625"/>
            </a:xfrm>
            <a:custGeom>
              <a:avLst/>
              <a:gdLst/>
              <a:ahLst/>
              <a:cxnLst/>
              <a:rect l="l" t="t" r="r" b="b"/>
              <a:pathLst>
                <a:path w="1323" h="385" extrusionOk="0">
                  <a:moveTo>
                    <a:pt x="964" y="1"/>
                  </a:moveTo>
                  <a:cubicBezTo>
                    <a:pt x="837" y="1"/>
                    <a:pt x="649" y="104"/>
                    <a:pt x="513" y="104"/>
                  </a:cubicBezTo>
                  <a:cubicBezTo>
                    <a:pt x="458" y="111"/>
                    <a:pt x="355" y="122"/>
                    <a:pt x="248" y="122"/>
                  </a:cubicBezTo>
                  <a:cubicBezTo>
                    <a:pt x="159" y="122"/>
                    <a:pt x="68" y="114"/>
                    <a:pt x="0" y="92"/>
                  </a:cubicBezTo>
                  <a:lnTo>
                    <a:pt x="0" y="92"/>
                  </a:lnTo>
                  <a:cubicBezTo>
                    <a:pt x="169" y="193"/>
                    <a:pt x="378" y="244"/>
                    <a:pt x="582" y="244"/>
                  </a:cubicBezTo>
                  <a:cubicBezTo>
                    <a:pt x="605" y="244"/>
                    <a:pt x="627" y="243"/>
                    <a:pt x="650" y="242"/>
                  </a:cubicBezTo>
                  <a:lnTo>
                    <a:pt x="650" y="242"/>
                  </a:lnTo>
                  <a:cubicBezTo>
                    <a:pt x="650" y="242"/>
                    <a:pt x="637" y="254"/>
                    <a:pt x="637" y="254"/>
                  </a:cubicBezTo>
                  <a:cubicBezTo>
                    <a:pt x="550" y="291"/>
                    <a:pt x="463" y="310"/>
                    <a:pt x="370" y="310"/>
                  </a:cubicBezTo>
                  <a:cubicBezTo>
                    <a:pt x="304" y="310"/>
                    <a:pt x="236" y="300"/>
                    <a:pt x="163" y="279"/>
                  </a:cubicBezTo>
                  <a:lnTo>
                    <a:pt x="163" y="279"/>
                  </a:lnTo>
                  <a:cubicBezTo>
                    <a:pt x="271" y="355"/>
                    <a:pt x="394" y="384"/>
                    <a:pt x="520" y="384"/>
                  </a:cubicBezTo>
                  <a:cubicBezTo>
                    <a:pt x="684" y="384"/>
                    <a:pt x="852" y="336"/>
                    <a:pt x="1000" y="279"/>
                  </a:cubicBezTo>
                  <a:cubicBezTo>
                    <a:pt x="1100" y="229"/>
                    <a:pt x="1237" y="254"/>
                    <a:pt x="1300" y="167"/>
                  </a:cubicBezTo>
                  <a:cubicBezTo>
                    <a:pt x="1323" y="66"/>
                    <a:pt x="1279" y="28"/>
                    <a:pt x="1205" y="28"/>
                  </a:cubicBezTo>
                  <a:cubicBezTo>
                    <a:pt x="1158" y="28"/>
                    <a:pt x="1100" y="43"/>
                    <a:pt x="1037" y="67"/>
                  </a:cubicBezTo>
                  <a:cubicBezTo>
                    <a:pt x="1037" y="42"/>
                    <a:pt x="1025" y="17"/>
                    <a:pt x="1000" y="4"/>
                  </a:cubicBezTo>
                  <a:cubicBezTo>
                    <a:pt x="989" y="2"/>
                    <a:pt x="976" y="1"/>
                    <a:pt x="9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3" name="Google Shape;2223;p6"/>
            <p:cNvSpPr/>
            <p:nvPr/>
          </p:nvSpPr>
          <p:spPr>
            <a:xfrm>
              <a:off x="6381825" y="2135400"/>
              <a:ext cx="63425" cy="38850"/>
            </a:xfrm>
            <a:custGeom>
              <a:avLst/>
              <a:gdLst/>
              <a:ahLst/>
              <a:cxnLst/>
              <a:rect l="l" t="t" r="r" b="b"/>
              <a:pathLst>
                <a:path w="2537" h="1554" extrusionOk="0">
                  <a:moveTo>
                    <a:pt x="661" y="1"/>
                  </a:moveTo>
                  <a:cubicBezTo>
                    <a:pt x="414" y="1"/>
                    <a:pt x="181" y="108"/>
                    <a:pt x="0" y="267"/>
                  </a:cubicBezTo>
                  <a:cubicBezTo>
                    <a:pt x="136" y="202"/>
                    <a:pt x="271" y="178"/>
                    <a:pt x="407" y="178"/>
                  </a:cubicBezTo>
                  <a:cubicBezTo>
                    <a:pt x="534" y="178"/>
                    <a:pt x="661" y="199"/>
                    <a:pt x="787" y="229"/>
                  </a:cubicBezTo>
                  <a:cubicBezTo>
                    <a:pt x="765" y="228"/>
                    <a:pt x="742" y="227"/>
                    <a:pt x="720" y="227"/>
                  </a:cubicBezTo>
                  <a:cubicBezTo>
                    <a:pt x="520" y="227"/>
                    <a:pt x="330" y="277"/>
                    <a:pt x="150" y="367"/>
                  </a:cubicBezTo>
                  <a:cubicBezTo>
                    <a:pt x="227" y="349"/>
                    <a:pt x="303" y="342"/>
                    <a:pt x="378" y="342"/>
                  </a:cubicBezTo>
                  <a:cubicBezTo>
                    <a:pt x="681" y="342"/>
                    <a:pt x="972" y="464"/>
                    <a:pt x="1262" y="554"/>
                  </a:cubicBezTo>
                  <a:cubicBezTo>
                    <a:pt x="1137" y="554"/>
                    <a:pt x="1012" y="567"/>
                    <a:pt x="887" y="592"/>
                  </a:cubicBezTo>
                  <a:cubicBezTo>
                    <a:pt x="1237" y="629"/>
                    <a:pt x="1537" y="742"/>
                    <a:pt x="1825" y="854"/>
                  </a:cubicBezTo>
                  <a:cubicBezTo>
                    <a:pt x="1673" y="813"/>
                    <a:pt x="1518" y="794"/>
                    <a:pt x="1363" y="794"/>
                  </a:cubicBezTo>
                  <a:cubicBezTo>
                    <a:pt x="1237" y="794"/>
                    <a:pt x="1111" y="807"/>
                    <a:pt x="987" y="829"/>
                  </a:cubicBezTo>
                  <a:cubicBezTo>
                    <a:pt x="1650" y="904"/>
                    <a:pt x="2162" y="1279"/>
                    <a:pt x="2487" y="1529"/>
                  </a:cubicBezTo>
                  <a:cubicBezTo>
                    <a:pt x="2499" y="1541"/>
                    <a:pt x="2524" y="1554"/>
                    <a:pt x="2537" y="1554"/>
                  </a:cubicBezTo>
                  <a:cubicBezTo>
                    <a:pt x="2499" y="1416"/>
                    <a:pt x="2449" y="1266"/>
                    <a:pt x="2412" y="1129"/>
                  </a:cubicBezTo>
                  <a:cubicBezTo>
                    <a:pt x="2329" y="1058"/>
                    <a:pt x="2247" y="1010"/>
                    <a:pt x="2154" y="963"/>
                  </a:cubicBezTo>
                  <a:lnTo>
                    <a:pt x="2154" y="963"/>
                  </a:lnTo>
                  <a:cubicBezTo>
                    <a:pt x="2195" y="976"/>
                    <a:pt x="2237" y="994"/>
                    <a:pt x="2287" y="1004"/>
                  </a:cubicBezTo>
                  <a:cubicBezTo>
                    <a:pt x="2305" y="1013"/>
                    <a:pt x="2329" y="1022"/>
                    <a:pt x="2354" y="1022"/>
                  </a:cubicBezTo>
                  <a:cubicBezTo>
                    <a:pt x="2365" y="1022"/>
                    <a:pt x="2376" y="1020"/>
                    <a:pt x="2387" y="1016"/>
                  </a:cubicBezTo>
                  <a:cubicBezTo>
                    <a:pt x="2362" y="954"/>
                    <a:pt x="2337" y="879"/>
                    <a:pt x="2324" y="804"/>
                  </a:cubicBezTo>
                  <a:cubicBezTo>
                    <a:pt x="2312" y="792"/>
                    <a:pt x="2312" y="767"/>
                    <a:pt x="2312" y="754"/>
                  </a:cubicBezTo>
                  <a:cubicBezTo>
                    <a:pt x="2112" y="679"/>
                    <a:pt x="1912" y="617"/>
                    <a:pt x="1700" y="579"/>
                  </a:cubicBezTo>
                  <a:cubicBezTo>
                    <a:pt x="1737" y="542"/>
                    <a:pt x="1725" y="467"/>
                    <a:pt x="1687" y="429"/>
                  </a:cubicBezTo>
                  <a:cubicBezTo>
                    <a:pt x="1562" y="379"/>
                    <a:pt x="1425" y="329"/>
                    <a:pt x="1287" y="292"/>
                  </a:cubicBezTo>
                  <a:cubicBezTo>
                    <a:pt x="1300" y="279"/>
                    <a:pt x="1312" y="254"/>
                    <a:pt x="1312" y="217"/>
                  </a:cubicBezTo>
                  <a:cubicBezTo>
                    <a:pt x="1312" y="167"/>
                    <a:pt x="1275" y="129"/>
                    <a:pt x="1225" y="117"/>
                  </a:cubicBezTo>
                  <a:cubicBezTo>
                    <a:pt x="1075" y="54"/>
                    <a:pt x="912" y="17"/>
                    <a:pt x="737" y="4"/>
                  </a:cubicBezTo>
                  <a:cubicBezTo>
                    <a:pt x="712" y="2"/>
                    <a:pt x="686" y="1"/>
                    <a:pt x="6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4" name="Google Shape;2224;p6"/>
            <p:cNvSpPr/>
            <p:nvPr/>
          </p:nvSpPr>
          <p:spPr>
            <a:xfrm>
              <a:off x="6415550" y="2236200"/>
              <a:ext cx="25950" cy="16775"/>
            </a:xfrm>
            <a:custGeom>
              <a:avLst/>
              <a:gdLst/>
              <a:ahLst/>
              <a:cxnLst/>
              <a:rect l="l" t="t" r="r" b="b"/>
              <a:pathLst>
                <a:path w="1038" h="671" extrusionOk="0">
                  <a:moveTo>
                    <a:pt x="917" y="0"/>
                  </a:moveTo>
                  <a:cubicBezTo>
                    <a:pt x="879" y="0"/>
                    <a:pt x="842" y="19"/>
                    <a:pt x="825" y="59"/>
                  </a:cubicBezTo>
                  <a:cubicBezTo>
                    <a:pt x="650" y="384"/>
                    <a:pt x="313" y="534"/>
                    <a:pt x="1" y="671"/>
                  </a:cubicBezTo>
                  <a:cubicBezTo>
                    <a:pt x="301" y="621"/>
                    <a:pt x="625" y="583"/>
                    <a:pt x="838" y="359"/>
                  </a:cubicBezTo>
                  <a:cubicBezTo>
                    <a:pt x="913" y="284"/>
                    <a:pt x="1038" y="196"/>
                    <a:pt x="1025" y="84"/>
                  </a:cubicBezTo>
                  <a:cubicBezTo>
                    <a:pt x="1012" y="29"/>
                    <a:pt x="964" y="0"/>
                    <a:pt x="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5" name="Google Shape;2225;p6"/>
            <p:cNvSpPr/>
            <p:nvPr/>
          </p:nvSpPr>
          <p:spPr>
            <a:xfrm>
              <a:off x="6424925" y="2222950"/>
              <a:ext cx="17525" cy="19425"/>
            </a:xfrm>
            <a:custGeom>
              <a:avLst/>
              <a:gdLst/>
              <a:ahLst/>
              <a:cxnLst/>
              <a:rect l="l" t="t" r="r" b="b"/>
              <a:pathLst>
                <a:path w="701" h="777" extrusionOk="0">
                  <a:moveTo>
                    <a:pt x="616" y="1"/>
                  </a:moveTo>
                  <a:cubicBezTo>
                    <a:pt x="474" y="1"/>
                    <a:pt x="449" y="290"/>
                    <a:pt x="363" y="376"/>
                  </a:cubicBezTo>
                  <a:cubicBezTo>
                    <a:pt x="288" y="551"/>
                    <a:pt x="163" y="676"/>
                    <a:pt x="1" y="776"/>
                  </a:cubicBezTo>
                  <a:cubicBezTo>
                    <a:pt x="350" y="714"/>
                    <a:pt x="588" y="414"/>
                    <a:pt x="688" y="101"/>
                  </a:cubicBezTo>
                  <a:cubicBezTo>
                    <a:pt x="700" y="64"/>
                    <a:pt x="663" y="14"/>
                    <a:pt x="625" y="1"/>
                  </a:cubicBezTo>
                  <a:cubicBezTo>
                    <a:pt x="622" y="1"/>
                    <a:pt x="619" y="1"/>
                    <a:pt x="6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6" name="Google Shape;2226;p6"/>
            <p:cNvSpPr/>
            <p:nvPr/>
          </p:nvSpPr>
          <p:spPr>
            <a:xfrm>
              <a:off x="6424625" y="2165175"/>
              <a:ext cx="32200" cy="60000"/>
            </a:xfrm>
            <a:custGeom>
              <a:avLst/>
              <a:gdLst/>
              <a:ahLst/>
              <a:cxnLst/>
              <a:rect l="l" t="t" r="r" b="b"/>
              <a:pathLst>
                <a:path w="1288" h="2400" extrusionOk="0">
                  <a:moveTo>
                    <a:pt x="0" y="0"/>
                  </a:moveTo>
                  <a:cubicBezTo>
                    <a:pt x="325" y="225"/>
                    <a:pt x="587" y="538"/>
                    <a:pt x="937" y="713"/>
                  </a:cubicBezTo>
                  <a:cubicBezTo>
                    <a:pt x="662" y="613"/>
                    <a:pt x="400" y="488"/>
                    <a:pt x="113" y="313"/>
                  </a:cubicBezTo>
                  <a:lnTo>
                    <a:pt x="113" y="313"/>
                  </a:lnTo>
                  <a:cubicBezTo>
                    <a:pt x="325" y="563"/>
                    <a:pt x="575" y="800"/>
                    <a:pt x="887" y="925"/>
                  </a:cubicBezTo>
                  <a:cubicBezTo>
                    <a:pt x="937" y="950"/>
                    <a:pt x="1012" y="975"/>
                    <a:pt x="1075" y="988"/>
                  </a:cubicBezTo>
                  <a:cubicBezTo>
                    <a:pt x="800" y="975"/>
                    <a:pt x="525" y="888"/>
                    <a:pt x="287" y="750"/>
                  </a:cubicBezTo>
                  <a:lnTo>
                    <a:pt x="287" y="750"/>
                  </a:lnTo>
                  <a:cubicBezTo>
                    <a:pt x="437" y="925"/>
                    <a:pt x="637" y="1063"/>
                    <a:pt x="862" y="1138"/>
                  </a:cubicBezTo>
                  <a:cubicBezTo>
                    <a:pt x="687" y="1175"/>
                    <a:pt x="525" y="1213"/>
                    <a:pt x="350" y="1250"/>
                  </a:cubicBezTo>
                  <a:cubicBezTo>
                    <a:pt x="512" y="1263"/>
                    <a:pt x="675" y="1275"/>
                    <a:pt x="850" y="1275"/>
                  </a:cubicBezTo>
                  <a:cubicBezTo>
                    <a:pt x="800" y="1300"/>
                    <a:pt x="762" y="1325"/>
                    <a:pt x="712" y="1363"/>
                  </a:cubicBezTo>
                  <a:cubicBezTo>
                    <a:pt x="537" y="1488"/>
                    <a:pt x="450" y="1712"/>
                    <a:pt x="325" y="1900"/>
                  </a:cubicBezTo>
                  <a:cubicBezTo>
                    <a:pt x="450" y="1800"/>
                    <a:pt x="550" y="1675"/>
                    <a:pt x="675" y="1575"/>
                  </a:cubicBezTo>
                  <a:cubicBezTo>
                    <a:pt x="737" y="1537"/>
                    <a:pt x="812" y="1500"/>
                    <a:pt x="875" y="1463"/>
                  </a:cubicBezTo>
                  <a:lnTo>
                    <a:pt x="875" y="1463"/>
                  </a:lnTo>
                  <a:cubicBezTo>
                    <a:pt x="637" y="1800"/>
                    <a:pt x="487" y="2125"/>
                    <a:pt x="150" y="2400"/>
                  </a:cubicBezTo>
                  <a:cubicBezTo>
                    <a:pt x="362" y="2337"/>
                    <a:pt x="525" y="2187"/>
                    <a:pt x="687" y="2050"/>
                  </a:cubicBezTo>
                  <a:cubicBezTo>
                    <a:pt x="875" y="1875"/>
                    <a:pt x="1062" y="1687"/>
                    <a:pt x="1162" y="1463"/>
                  </a:cubicBezTo>
                  <a:cubicBezTo>
                    <a:pt x="1175" y="1425"/>
                    <a:pt x="1150" y="1388"/>
                    <a:pt x="1125" y="1363"/>
                  </a:cubicBezTo>
                  <a:cubicBezTo>
                    <a:pt x="1187" y="1350"/>
                    <a:pt x="1237" y="1325"/>
                    <a:pt x="1287" y="1300"/>
                  </a:cubicBezTo>
                  <a:cubicBezTo>
                    <a:pt x="1287" y="1300"/>
                    <a:pt x="1287" y="1288"/>
                    <a:pt x="1287" y="1288"/>
                  </a:cubicBezTo>
                  <a:cubicBezTo>
                    <a:pt x="1062" y="1075"/>
                    <a:pt x="912" y="613"/>
                    <a:pt x="837" y="413"/>
                  </a:cubicBezTo>
                  <a:cubicBezTo>
                    <a:pt x="562" y="263"/>
                    <a:pt x="300" y="8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7" name="Google Shape;2227;p6"/>
            <p:cNvSpPr/>
            <p:nvPr/>
          </p:nvSpPr>
          <p:spPr>
            <a:xfrm>
              <a:off x="6407425" y="2127375"/>
              <a:ext cx="30025" cy="18775"/>
            </a:xfrm>
            <a:custGeom>
              <a:avLst/>
              <a:gdLst/>
              <a:ahLst/>
              <a:cxnLst/>
              <a:rect l="l" t="t" r="r" b="b"/>
              <a:pathLst>
                <a:path w="1201" h="751" extrusionOk="0">
                  <a:moveTo>
                    <a:pt x="1" y="0"/>
                  </a:moveTo>
                  <a:cubicBezTo>
                    <a:pt x="263" y="413"/>
                    <a:pt x="726" y="650"/>
                    <a:pt x="1200" y="750"/>
                  </a:cubicBezTo>
                  <a:cubicBezTo>
                    <a:pt x="1175" y="650"/>
                    <a:pt x="1163" y="550"/>
                    <a:pt x="1150" y="450"/>
                  </a:cubicBezTo>
                  <a:cubicBezTo>
                    <a:pt x="1075" y="438"/>
                    <a:pt x="988" y="425"/>
                    <a:pt x="913" y="400"/>
                  </a:cubicBezTo>
                  <a:cubicBezTo>
                    <a:pt x="563" y="338"/>
                    <a:pt x="288" y="2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8" name="Google Shape;2228;p6"/>
            <p:cNvSpPr/>
            <p:nvPr/>
          </p:nvSpPr>
          <p:spPr>
            <a:xfrm>
              <a:off x="6411500" y="2125175"/>
              <a:ext cx="24700" cy="10975"/>
            </a:xfrm>
            <a:custGeom>
              <a:avLst/>
              <a:gdLst/>
              <a:ahLst/>
              <a:cxnLst/>
              <a:rect l="l" t="t" r="r" b="b"/>
              <a:pathLst>
                <a:path w="988" h="439" extrusionOk="0">
                  <a:moveTo>
                    <a:pt x="0" y="1"/>
                  </a:moveTo>
                  <a:lnTo>
                    <a:pt x="0" y="1"/>
                  </a:lnTo>
                  <a:cubicBezTo>
                    <a:pt x="275" y="251"/>
                    <a:pt x="613" y="426"/>
                    <a:pt x="975" y="438"/>
                  </a:cubicBezTo>
                  <a:cubicBezTo>
                    <a:pt x="975" y="426"/>
                    <a:pt x="975" y="401"/>
                    <a:pt x="975" y="388"/>
                  </a:cubicBezTo>
                  <a:cubicBezTo>
                    <a:pt x="975" y="313"/>
                    <a:pt x="975" y="251"/>
                    <a:pt x="987" y="188"/>
                  </a:cubicBezTo>
                  <a:cubicBezTo>
                    <a:pt x="650" y="188"/>
                    <a:pt x="313" y="1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9" name="Google Shape;2229;p6"/>
            <p:cNvSpPr/>
            <p:nvPr/>
          </p:nvSpPr>
          <p:spPr>
            <a:xfrm>
              <a:off x="6414300" y="2114550"/>
              <a:ext cx="23775" cy="7850"/>
            </a:xfrm>
            <a:custGeom>
              <a:avLst/>
              <a:gdLst/>
              <a:ahLst/>
              <a:cxnLst/>
              <a:rect l="l" t="t" r="r" b="b"/>
              <a:pathLst>
                <a:path w="951" h="314" extrusionOk="0">
                  <a:moveTo>
                    <a:pt x="1" y="1"/>
                  </a:moveTo>
                  <a:cubicBezTo>
                    <a:pt x="251" y="188"/>
                    <a:pt x="588" y="288"/>
                    <a:pt x="913" y="313"/>
                  </a:cubicBezTo>
                  <a:cubicBezTo>
                    <a:pt x="925" y="263"/>
                    <a:pt x="938" y="201"/>
                    <a:pt x="950" y="151"/>
                  </a:cubicBezTo>
                  <a:cubicBezTo>
                    <a:pt x="875" y="151"/>
                    <a:pt x="788" y="138"/>
                    <a:pt x="713" y="126"/>
                  </a:cubicBezTo>
                  <a:lnTo>
                    <a:pt x="738" y="126"/>
                  </a:lnTo>
                  <a:cubicBezTo>
                    <a:pt x="513" y="101"/>
                    <a:pt x="251" y="1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0" name="Google Shape;2230;p6"/>
            <p:cNvSpPr/>
            <p:nvPr/>
          </p:nvSpPr>
          <p:spPr>
            <a:xfrm>
              <a:off x="6413050" y="2119250"/>
              <a:ext cx="24075" cy="9075"/>
            </a:xfrm>
            <a:custGeom>
              <a:avLst/>
              <a:gdLst/>
              <a:ahLst/>
              <a:cxnLst/>
              <a:rect l="l" t="t" r="r" b="b"/>
              <a:pathLst>
                <a:path w="963" h="363" extrusionOk="0">
                  <a:moveTo>
                    <a:pt x="1" y="0"/>
                  </a:moveTo>
                  <a:cubicBezTo>
                    <a:pt x="251" y="238"/>
                    <a:pt x="588" y="350"/>
                    <a:pt x="925" y="363"/>
                  </a:cubicBezTo>
                  <a:cubicBezTo>
                    <a:pt x="938" y="288"/>
                    <a:pt x="950" y="213"/>
                    <a:pt x="963" y="125"/>
                  </a:cubicBezTo>
                  <a:lnTo>
                    <a:pt x="963" y="125"/>
                  </a:lnTo>
                  <a:cubicBezTo>
                    <a:pt x="880" y="132"/>
                    <a:pt x="795" y="136"/>
                    <a:pt x="711" y="136"/>
                  </a:cubicBezTo>
                  <a:cubicBezTo>
                    <a:pt x="467" y="136"/>
                    <a:pt x="224" y="1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1" name="Google Shape;2231;p6"/>
            <p:cNvSpPr/>
            <p:nvPr/>
          </p:nvSpPr>
          <p:spPr>
            <a:xfrm>
              <a:off x="6409300" y="2209600"/>
              <a:ext cx="12475" cy="9950"/>
            </a:xfrm>
            <a:custGeom>
              <a:avLst/>
              <a:gdLst/>
              <a:ahLst/>
              <a:cxnLst/>
              <a:rect l="l" t="t" r="r" b="b"/>
              <a:pathLst>
                <a:path w="499" h="398" extrusionOk="0">
                  <a:moveTo>
                    <a:pt x="434" y="0"/>
                  </a:moveTo>
                  <a:cubicBezTo>
                    <a:pt x="423" y="0"/>
                    <a:pt x="411" y="3"/>
                    <a:pt x="401" y="10"/>
                  </a:cubicBezTo>
                  <a:cubicBezTo>
                    <a:pt x="251" y="110"/>
                    <a:pt x="176" y="323"/>
                    <a:pt x="1" y="398"/>
                  </a:cubicBezTo>
                  <a:cubicBezTo>
                    <a:pt x="188" y="385"/>
                    <a:pt x="326" y="198"/>
                    <a:pt x="438" y="110"/>
                  </a:cubicBezTo>
                  <a:lnTo>
                    <a:pt x="438" y="110"/>
                  </a:lnTo>
                  <a:cubicBezTo>
                    <a:pt x="434" y="114"/>
                    <a:pt x="433" y="116"/>
                    <a:pt x="434" y="116"/>
                  </a:cubicBezTo>
                  <a:cubicBezTo>
                    <a:pt x="439" y="116"/>
                    <a:pt x="499" y="69"/>
                    <a:pt x="488" y="48"/>
                  </a:cubicBezTo>
                  <a:cubicBezTo>
                    <a:pt x="488" y="21"/>
                    <a:pt x="462" y="0"/>
                    <a:pt x="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2" name="Google Shape;2232;p6"/>
            <p:cNvSpPr/>
            <p:nvPr/>
          </p:nvSpPr>
          <p:spPr>
            <a:xfrm>
              <a:off x="6404625" y="2204575"/>
              <a:ext cx="22000" cy="5575"/>
            </a:xfrm>
            <a:custGeom>
              <a:avLst/>
              <a:gdLst/>
              <a:ahLst/>
              <a:cxnLst/>
              <a:rect l="l" t="t" r="r" b="b"/>
              <a:pathLst>
                <a:path w="880" h="223" extrusionOk="0">
                  <a:moveTo>
                    <a:pt x="772" y="0"/>
                  </a:moveTo>
                  <a:cubicBezTo>
                    <a:pt x="757" y="0"/>
                    <a:pt x="741" y="4"/>
                    <a:pt x="725" y="11"/>
                  </a:cubicBezTo>
                  <a:cubicBezTo>
                    <a:pt x="509" y="68"/>
                    <a:pt x="303" y="177"/>
                    <a:pt x="69" y="177"/>
                  </a:cubicBezTo>
                  <a:cubicBezTo>
                    <a:pt x="47" y="177"/>
                    <a:pt x="24" y="176"/>
                    <a:pt x="0" y="174"/>
                  </a:cubicBezTo>
                  <a:lnTo>
                    <a:pt x="0" y="174"/>
                  </a:lnTo>
                  <a:cubicBezTo>
                    <a:pt x="95" y="209"/>
                    <a:pt x="192" y="222"/>
                    <a:pt x="290" y="222"/>
                  </a:cubicBezTo>
                  <a:cubicBezTo>
                    <a:pt x="398" y="222"/>
                    <a:pt x="507" y="206"/>
                    <a:pt x="613" y="186"/>
                  </a:cubicBezTo>
                  <a:cubicBezTo>
                    <a:pt x="688" y="161"/>
                    <a:pt x="788" y="174"/>
                    <a:pt x="850" y="111"/>
                  </a:cubicBezTo>
                  <a:cubicBezTo>
                    <a:pt x="880" y="52"/>
                    <a:pt x="831" y="0"/>
                    <a:pt x="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3" name="Google Shape;2233;p6"/>
            <p:cNvSpPr/>
            <p:nvPr/>
          </p:nvSpPr>
          <p:spPr>
            <a:xfrm>
              <a:off x="6405550" y="2195100"/>
              <a:ext cx="26575" cy="10425"/>
            </a:xfrm>
            <a:custGeom>
              <a:avLst/>
              <a:gdLst/>
              <a:ahLst/>
              <a:cxnLst/>
              <a:rect l="l" t="t" r="r" b="b"/>
              <a:pathLst>
                <a:path w="1063" h="417" extrusionOk="0">
                  <a:moveTo>
                    <a:pt x="939" y="1"/>
                  </a:moveTo>
                  <a:cubicBezTo>
                    <a:pt x="890" y="1"/>
                    <a:pt x="856" y="33"/>
                    <a:pt x="813" y="66"/>
                  </a:cubicBezTo>
                  <a:cubicBezTo>
                    <a:pt x="538" y="228"/>
                    <a:pt x="313" y="340"/>
                    <a:pt x="1" y="415"/>
                  </a:cubicBezTo>
                  <a:cubicBezTo>
                    <a:pt x="28" y="416"/>
                    <a:pt x="56" y="417"/>
                    <a:pt x="83" y="417"/>
                  </a:cubicBezTo>
                  <a:cubicBezTo>
                    <a:pt x="396" y="417"/>
                    <a:pt x="724" y="350"/>
                    <a:pt x="988" y="178"/>
                  </a:cubicBezTo>
                  <a:cubicBezTo>
                    <a:pt x="1063" y="141"/>
                    <a:pt x="1050" y="16"/>
                    <a:pt x="963" y="3"/>
                  </a:cubicBezTo>
                  <a:cubicBezTo>
                    <a:pt x="955" y="1"/>
                    <a:pt x="947" y="1"/>
                    <a:pt x="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4" name="Google Shape;2234;p6"/>
            <p:cNvSpPr/>
            <p:nvPr/>
          </p:nvSpPr>
          <p:spPr>
            <a:xfrm>
              <a:off x="6407425" y="2193400"/>
              <a:ext cx="18525" cy="8350"/>
            </a:xfrm>
            <a:custGeom>
              <a:avLst/>
              <a:gdLst/>
              <a:ahLst/>
              <a:cxnLst/>
              <a:rect l="l" t="t" r="r" b="b"/>
              <a:pathLst>
                <a:path w="741" h="334" extrusionOk="0">
                  <a:moveTo>
                    <a:pt x="656" y="1"/>
                  </a:moveTo>
                  <a:cubicBezTo>
                    <a:pt x="629" y="1"/>
                    <a:pt x="598" y="15"/>
                    <a:pt x="576" y="46"/>
                  </a:cubicBezTo>
                  <a:cubicBezTo>
                    <a:pt x="451" y="146"/>
                    <a:pt x="188" y="271"/>
                    <a:pt x="1" y="334"/>
                  </a:cubicBezTo>
                  <a:cubicBezTo>
                    <a:pt x="251" y="309"/>
                    <a:pt x="513" y="271"/>
                    <a:pt x="701" y="109"/>
                  </a:cubicBezTo>
                  <a:cubicBezTo>
                    <a:pt x="741" y="45"/>
                    <a:pt x="704" y="1"/>
                    <a:pt x="6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5" name="Google Shape;2235;p6"/>
            <p:cNvSpPr/>
            <p:nvPr/>
          </p:nvSpPr>
          <p:spPr>
            <a:xfrm>
              <a:off x="6409300" y="2183925"/>
              <a:ext cx="18200" cy="11900"/>
            </a:xfrm>
            <a:custGeom>
              <a:avLst/>
              <a:gdLst/>
              <a:ahLst/>
              <a:cxnLst/>
              <a:rect l="l" t="t" r="r" b="b"/>
              <a:pathLst>
                <a:path w="728" h="476" extrusionOk="0">
                  <a:moveTo>
                    <a:pt x="633" y="0"/>
                  </a:moveTo>
                  <a:cubicBezTo>
                    <a:pt x="610" y="0"/>
                    <a:pt x="585" y="14"/>
                    <a:pt x="563" y="50"/>
                  </a:cubicBezTo>
                  <a:cubicBezTo>
                    <a:pt x="388" y="238"/>
                    <a:pt x="226" y="375"/>
                    <a:pt x="1" y="475"/>
                  </a:cubicBezTo>
                  <a:cubicBezTo>
                    <a:pt x="238" y="438"/>
                    <a:pt x="463" y="325"/>
                    <a:pt x="638" y="150"/>
                  </a:cubicBezTo>
                  <a:cubicBezTo>
                    <a:pt x="727" y="88"/>
                    <a:pt x="689" y="0"/>
                    <a:pt x="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6" name="Google Shape;2236;p6"/>
            <p:cNvSpPr/>
            <p:nvPr/>
          </p:nvSpPr>
          <p:spPr>
            <a:xfrm>
              <a:off x="6408675" y="2178575"/>
              <a:ext cx="14000" cy="11300"/>
            </a:xfrm>
            <a:custGeom>
              <a:avLst/>
              <a:gdLst/>
              <a:ahLst/>
              <a:cxnLst/>
              <a:rect l="l" t="t" r="r" b="b"/>
              <a:pathLst>
                <a:path w="560" h="452" extrusionOk="0">
                  <a:moveTo>
                    <a:pt x="505" y="1"/>
                  </a:moveTo>
                  <a:cubicBezTo>
                    <a:pt x="495" y="1"/>
                    <a:pt x="485" y="5"/>
                    <a:pt x="476" y="14"/>
                  </a:cubicBezTo>
                  <a:cubicBezTo>
                    <a:pt x="413" y="89"/>
                    <a:pt x="413" y="127"/>
                    <a:pt x="326" y="202"/>
                  </a:cubicBezTo>
                  <a:cubicBezTo>
                    <a:pt x="213" y="302"/>
                    <a:pt x="138" y="389"/>
                    <a:pt x="1" y="452"/>
                  </a:cubicBezTo>
                  <a:cubicBezTo>
                    <a:pt x="213" y="414"/>
                    <a:pt x="463" y="277"/>
                    <a:pt x="551" y="64"/>
                  </a:cubicBezTo>
                  <a:cubicBezTo>
                    <a:pt x="560" y="36"/>
                    <a:pt x="534"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7" name="Google Shape;2237;p6"/>
            <p:cNvSpPr/>
            <p:nvPr/>
          </p:nvSpPr>
          <p:spPr>
            <a:xfrm>
              <a:off x="6404300" y="2173950"/>
              <a:ext cx="15350" cy="6175"/>
            </a:xfrm>
            <a:custGeom>
              <a:avLst/>
              <a:gdLst/>
              <a:ahLst/>
              <a:cxnLst/>
              <a:rect l="l" t="t" r="r" b="b"/>
              <a:pathLst>
                <a:path w="614" h="247" extrusionOk="0">
                  <a:moveTo>
                    <a:pt x="569" y="1"/>
                  </a:moveTo>
                  <a:cubicBezTo>
                    <a:pt x="548" y="1"/>
                    <a:pt x="525" y="13"/>
                    <a:pt x="513" y="37"/>
                  </a:cubicBezTo>
                  <a:cubicBezTo>
                    <a:pt x="351" y="137"/>
                    <a:pt x="201" y="212"/>
                    <a:pt x="1" y="224"/>
                  </a:cubicBezTo>
                  <a:cubicBezTo>
                    <a:pt x="54" y="240"/>
                    <a:pt x="109" y="247"/>
                    <a:pt x="164" y="247"/>
                  </a:cubicBezTo>
                  <a:cubicBezTo>
                    <a:pt x="288" y="247"/>
                    <a:pt x="413" y="210"/>
                    <a:pt x="526" y="149"/>
                  </a:cubicBezTo>
                  <a:cubicBezTo>
                    <a:pt x="563" y="124"/>
                    <a:pt x="613" y="99"/>
                    <a:pt x="613" y="49"/>
                  </a:cubicBezTo>
                  <a:cubicBezTo>
                    <a:pt x="613" y="16"/>
                    <a:pt x="592" y="1"/>
                    <a:pt x="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8" name="Google Shape;2238;p6"/>
            <p:cNvSpPr/>
            <p:nvPr/>
          </p:nvSpPr>
          <p:spPr>
            <a:xfrm>
              <a:off x="6398375" y="2169200"/>
              <a:ext cx="22700" cy="5900"/>
            </a:xfrm>
            <a:custGeom>
              <a:avLst/>
              <a:gdLst/>
              <a:ahLst/>
              <a:cxnLst/>
              <a:rect l="l" t="t" r="r" b="b"/>
              <a:pathLst>
                <a:path w="908" h="236" extrusionOk="0">
                  <a:moveTo>
                    <a:pt x="798" y="1"/>
                  </a:moveTo>
                  <a:cubicBezTo>
                    <a:pt x="771" y="1"/>
                    <a:pt x="737" y="12"/>
                    <a:pt x="700" y="39"/>
                  </a:cubicBezTo>
                  <a:cubicBezTo>
                    <a:pt x="566" y="95"/>
                    <a:pt x="293" y="181"/>
                    <a:pt x="76" y="181"/>
                  </a:cubicBezTo>
                  <a:cubicBezTo>
                    <a:pt x="50" y="181"/>
                    <a:pt x="25" y="179"/>
                    <a:pt x="0" y="177"/>
                  </a:cubicBezTo>
                  <a:lnTo>
                    <a:pt x="0" y="177"/>
                  </a:lnTo>
                  <a:cubicBezTo>
                    <a:pt x="113" y="216"/>
                    <a:pt x="233" y="235"/>
                    <a:pt x="353" y="235"/>
                  </a:cubicBezTo>
                  <a:cubicBezTo>
                    <a:pt x="499" y="235"/>
                    <a:pt x="645" y="207"/>
                    <a:pt x="775" y="152"/>
                  </a:cubicBezTo>
                  <a:cubicBezTo>
                    <a:pt x="907" y="105"/>
                    <a:pt x="883" y="1"/>
                    <a:pt x="7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9" name="Google Shape;2239;p6"/>
            <p:cNvSpPr/>
            <p:nvPr/>
          </p:nvSpPr>
          <p:spPr>
            <a:xfrm>
              <a:off x="6398675" y="2168650"/>
              <a:ext cx="10650" cy="1800"/>
            </a:xfrm>
            <a:custGeom>
              <a:avLst/>
              <a:gdLst/>
              <a:ahLst/>
              <a:cxnLst/>
              <a:rect l="l" t="t" r="r" b="b"/>
              <a:pathLst>
                <a:path w="426" h="72" extrusionOk="0">
                  <a:moveTo>
                    <a:pt x="394" y="0"/>
                  </a:moveTo>
                  <a:cubicBezTo>
                    <a:pt x="379" y="0"/>
                    <a:pt x="359" y="11"/>
                    <a:pt x="351" y="11"/>
                  </a:cubicBezTo>
                  <a:cubicBezTo>
                    <a:pt x="289" y="20"/>
                    <a:pt x="196" y="29"/>
                    <a:pt x="107" y="29"/>
                  </a:cubicBezTo>
                  <a:cubicBezTo>
                    <a:pt x="70" y="29"/>
                    <a:pt x="34" y="28"/>
                    <a:pt x="1" y="24"/>
                  </a:cubicBezTo>
                  <a:lnTo>
                    <a:pt x="1" y="24"/>
                  </a:lnTo>
                  <a:cubicBezTo>
                    <a:pt x="100" y="51"/>
                    <a:pt x="199" y="71"/>
                    <a:pt x="298" y="71"/>
                  </a:cubicBezTo>
                  <a:cubicBezTo>
                    <a:pt x="336" y="71"/>
                    <a:pt x="375" y="68"/>
                    <a:pt x="413" y="61"/>
                  </a:cubicBezTo>
                  <a:cubicBezTo>
                    <a:pt x="426" y="49"/>
                    <a:pt x="426" y="24"/>
                    <a:pt x="413" y="11"/>
                  </a:cubicBezTo>
                  <a:cubicBezTo>
                    <a:pt x="409" y="3"/>
                    <a:pt x="402" y="0"/>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0" name="Google Shape;2240;p6"/>
            <p:cNvSpPr/>
            <p:nvPr/>
          </p:nvSpPr>
          <p:spPr>
            <a:xfrm>
              <a:off x="6384625" y="2152575"/>
              <a:ext cx="26575" cy="16050"/>
            </a:xfrm>
            <a:custGeom>
              <a:avLst/>
              <a:gdLst/>
              <a:ahLst/>
              <a:cxnLst/>
              <a:rect l="l" t="t" r="r" b="b"/>
              <a:pathLst>
                <a:path w="1063" h="642" extrusionOk="0">
                  <a:moveTo>
                    <a:pt x="164" y="1"/>
                  </a:moveTo>
                  <a:cubicBezTo>
                    <a:pt x="117" y="1"/>
                    <a:pt x="71" y="6"/>
                    <a:pt x="25" y="17"/>
                  </a:cubicBezTo>
                  <a:cubicBezTo>
                    <a:pt x="238" y="42"/>
                    <a:pt x="425" y="154"/>
                    <a:pt x="625" y="242"/>
                  </a:cubicBezTo>
                  <a:cubicBezTo>
                    <a:pt x="375" y="192"/>
                    <a:pt x="100" y="154"/>
                    <a:pt x="38" y="130"/>
                  </a:cubicBezTo>
                  <a:lnTo>
                    <a:pt x="38" y="130"/>
                  </a:lnTo>
                  <a:cubicBezTo>
                    <a:pt x="263" y="254"/>
                    <a:pt x="513" y="342"/>
                    <a:pt x="763" y="442"/>
                  </a:cubicBezTo>
                  <a:cubicBezTo>
                    <a:pt x="513" y="379"/>
                    <a:pt x="225" y="367"/>
                    <a:pt x="0" y="242"/>
                  </a:cubicBezTo>
                  <a:lnTo>
                    <a:pt x="0" y="242"/>
                  </a:lnTo>
                  <a:cubicBezTo>
                    <a:pt x="213" y="442"/>
                    <a:pt x="600" y="567"/>
                    <a:pt x="875" y="642"/>
                  </a:cubicBezTo>
                  <a:cubicBezTo>
                    <a:pt x="948" y="630"/>
                    <a:pt x="962" y="535"/>
                    <a:pt x="917" y="495"/>
                  </a:cubicBezTo>
                  <a:lnTo>
                    <a:pt x="917" y="495"/>
                  </a:lnTo>
                  <a:cubicBezTo>
                    <a:pt x="923" y="499"/>
                    <a:pt x="930" y="501"/>
                    <a:pt x="938" y="501"/>
                  </a:cubicBezTo>
                  <a:cubicBezTo>
                    <a:pt x="947" y="501"/>
                    <a:pt x="956" y="498"/>
                    <a:pt x="963" y="492"/>
                  </a:cubicBezTo>
                  <a:cubicBezTo>
                    <a:pt x="1063" y="392"/>
                    <a:pt x="938" y="329"/>
                    <a:pt x="738" y="267"/>
                  </a:cubicBezTo>
                  <a:cubicBezTo>
                    <a:pt x="750" y="267"/>
                    <a:pt x="763" y="254"/>
                    <a:pt x="775" y="242"/>
                  </a:cubicBezTo>
                  <a:cubicBezTo>
                    <a:pt x="813" y="154"/>
                    <a:pt x="688" y="142"/>
                    <a:pt x="638" y="117"/>
                  </a:cubicBezTo>
                  <a:cubicBezTo>
                    <a:pt x="493" y="59"/>
                    <a:pt x="325"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1" name="Google Shape;2241;p6"/>
            <p:cNvSpPr/>
            <p:nvPr/>
          </p:nvSpPr>
          <p:spPr>
            <a:xfrm>
              <a:off x="6384300" y="2147925"/>
              <a:ext cx="16600" cy="5400"/>
            </a:xfrm>
            <a:custGeom>
              <a:avLst/>
              <a:gdLst/>
              <a:ahLst/>
              <a:cxnLst/>
              <a:rect l="l" t="t" r="r" b="b"/>
              <a:pathLst>
                <a:path w="664" h="216" extrusionOk="0">
                  <a:moveTo>
                    <a:pt x="155" y="0"/>
                  </a:moveTo>
                  <a:cubicBezTo>
                    <a:pt x="103" y="0"/>
                    <a:pt x="51" y="8"/>
                    <a:pt x="1" y="28"/>
                  </a:cubicBezTo>
                  <a:cubicBezTo>
                    <a:pt x="14" y="26"/>
                    <a:pt x="28" y="26"/>
                    <a:pt x="41" y="26"/>
                  </a:cubicBezTo>
                  <a:cubicBezTo>
                    <a:pt x="127" y="26"/>
                    <a:pt x="211" y="58"/>
                    <a:pt x="276" y="91"/>
                  </a:cubicBezTo>
                  <a:cubicBezTo>
                    <a:pt x="388" y="128"/>
                    <a:pt x="501" y="191"/>
                    <a:pt x="613" y="216"/>
                  </a:cubicBezTo>
                  <a:cubicBezTo>
                    <a:pt x="638" y="216"/>
                    <a:pt x="663" y="178"/>
                    <a:pt x="651" y="153"/>
                  </a:cubicBezTo>
                  <a:cubicBezTo>
                    <a:pt x="601" y="91"/>
                    <a:pt x="476" y="78"/>
                    <a:pt x="388" y="41"/>
                  </a:cubicBezTo>
                  <a:cubicBezTo>
                    <a:pt x="313" y="18"/>
                    <a:pt x="234"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2" name="Google Shape;2242;p6"/>
            <p:cNvSpPr/>
            <p:nvPr/>
          </p:nvSpPr>
          <p:spPr>
            <a:xfrm>
              <a:off x="6390250" y="2146425"/>
              <a:ext cx="8150" cy="2750"/>
            </a:xfrm>
            <a:custGeom>
              <a:avLst/>
              <a:gdLst/>
              <a:ahLst/>
              <a:cxnLst/>
              <a:rect l="l" t="t" r="r" b="b"/>
              <a:pathLst>
                <a:path w="326" h="110" extrusionOk="0">
                  <a:moveTo>
                    <a:pt x="0" y="1"/>
                  </a:moveTo>
                  <a:cubicBezTo>
                    <a:pt x="113" y="26"/>
                    <a:pt x="175" y="63"/>
                    <a:pt x="288" y="101"/>
                  </a:cubicBezTo>
                  <a:cubicBezTo>
                    <a:pt x="294" y="107"/>
                    <a:pt x="300" y="110"/>
                    <a:pt x="305" y="110"/>
                  </a:cubicBezTo>
                  <a:cubicBezTo>
                    <a:pt x="310" y="110"/>
                    <a:pt x="313" y="107"/>
                    <a:pt x="313" y="101"/>
                  </a:cubicBezTo>
                  <a:cubicBezTo>
                    <a:pt x="325" y="88"/>
                    <a:pt x="325" y="76"/>
                    <a:pt x="313" y="63"/>
                  </a:cubicBezTo>
                  <a:cubicBezTo>
                    <a:pt x="213" y="26"/>
                    <a:pt x="10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3" name="Google Shape;2243;p6"/>
            <p:cNvSpPr/>
            <p:nvPr/>
          </p:nvSpPr>
          <p:spPr>
            <a:xfrm>
              <a:off x="6453350" y="2367625"/>
              <a:ext cx="189975" cy="79500"/>
            </a:xfrm>
            <a:custGeom>
              <a:avLst/>
              <a:gdLst/>
              <a:ahLst/>
              <a:cxnLst/>
              <a:rect l="l" t="t" r="r" b="b"/>
              <a:pathLst>
                <a:path w="7599" h="3180" extrusionOk="0">
                  <a:moveTo>
                    <a:pt x="7599" y="0"/>
                  </a:moveTo>
                  <a:cubicBezTo>
                    <a:pt x="5299" y="1275"/>
                    <a:pt x="2838" y="2112"/>
                    <a:pt x="276" y="2837"/>
                  </a:cubicBezTo>
                  <a:cubicBezTo>
                    <a:pt x="188" y="2912"/>
                    <a:pt x="101" y="2974"/>
                    <a:pt x="13" y="3024"/>
                  </a:cubicBezTo>
                  <a:cubicBezTo>
                    <a:pt x="1" y="3074"/>
                    <a:pt x="26" y="3137"/>
                    <a:pt x="101" y="3174"/>
                  </a:cubicBezTo>
                  <a:cubicBezTo>
                    <a:pt x="125" y="3178"/>
                    <a:pt x="149" y="3180"/>
                    <a:pt x="174" y="3180"/>
                  </a:cubicBezTo>
                  <a:cubicBezTo>
                    <a:pt x="389" y="3180"/>
                    <a:pt x="614" y="3046"/>
                    <a:pt x="838" y="3012"/>
                  </a:cubicBezTo>
                  <a:cubicBezTo>
                    <a:pt x="1413" y="2862"/>
                    <a:pt x="2000" y="2712"/>
                    <a:pt x="2575" y="2512"/>
                  </a:cubicBezTo>
                  <a:cubicBezTo>
                    <a:pt x="4362" y="1925"/>
                    <a:pt x="6024" y="1025"/>
                    <a:pt x="75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4" name="Google Shape;2244;p6"/>
            <p:cNvSpPr/>
            <p:nvPr/>
          </p:nvSpPr>
          <p:spPr>
            <a:xfrm>
              <a:off x="6466800" y="2376675"/>
              <a:ext cx="136225" cy="57950"/>
            </a:xfrm>
            <a:custGeom>
              <a:avLst/>
              <a:gdLst/>
              <a:ahLst/>
              <a:cxnLst/>
              <a:rect l="l" t="t" r="r" b="b"/>
              <a:pathLst>
                <a:path w="5449" h="2318" extrusionOk="0">
                  <a:moveTo>
                    <a:pt x="5449" y="1"/>
                  </a:moveTo>
                  <a:lnTo>
                    <a:pt x="5449" y="1"/>
                  </a:lnTo>
                  <a:cubicBezTo>
                    <a:pt x="3999" y="713"/>
                    <a:pt x="2412" y="1238"/>
                    <a:pt x="837" y="1675"/>
                  </a:cubicBezTo>
                  <a:cubicBezTo>
                    <a:pt x="762" y="1738"/>
                    <a:pt x="687" y="1800"/>
                    <a:pt x="600" y="1863"/>
                  </a:cubicBezTo>
                  <a:cubicBezTo>
                    <a:pt x="450" y="1963"/>
                    <a:pt x="313" y="2100"/>
                    <a:pt x="150" y="2200"/>
                  </a:cubicBezTo>
                  <a:cubicBezTo>
                    <a:pt x="100" y="2238"/>
                    <a:pt x="50" y="2275"/>
                    <a:pt x="0" y="2300"/>
                  </a:cubicBezTo>
                  <a:cubicBezTo>
                    <a:pt x="28" y="2311"/>
                    <a:pt x="56" y="2317"/>
                    <a:pt x="86" y="2317"/>
                  </a:cubicBezTo>
                  <a:cubicBezTo>
                    <a:pt x="121" y="2317"/>
                    <a:pt x="159" y="2308"/>
                    <a:pt x="200" y="2288"/>
                  </a:cubicBezTo>
                  <a:cubicBezTo>
                    <a:pt x="2050" y="1800"/>
                    <a:pt x="3812" y="988"/>
                    <a:pt x="5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5" name="Google Shape;2245;p6"/>
            <p:cNvSpPr/>
            <p:nvPr/>
          </p:nvSpPr>
          <p:spPr>
            <a:xfrm>
              <a:off x="6492100" y="2366050"/>
              <a:ext cx="69375" cy="34400"/>
            </a:xfrm>
            <a:custGeom>
              <a:avLst/>
              <a:gdLst/>
              <a:ahLst/>
              <a:cxnLst/>
              <a:rect l="l" t="t" r="r" b="b"/>
              <a:pathLst>
                <a:path w="2775" h="1376" extrusionOk="0">
                  <a:moveTo>
                    <a:pt x="2775" y="1"/>
                  </a:moveTo>
                  <a:lnTo>
                    <a:pt x="2775" y="1"/>
                  </a:lnTo>
                  <a:cubicBezTo>
                    <a:pt x="2000" y="438"/>
                    <a:pt x="1138" y="726"/>
                    <a:pt x="250" y="951"/>
                  </a:cubicBezTo>
                  <a:cubicBezTo>
                    <a:pt x="238" y="1063"/>
                    <a:pt x="200" y="1163"/>
                    <a:pt x="138" y="1250"/>
                  </a:cubicBezTo>
                  <a:cubicBezTo>
                    <a:pt x="113" y="1300"/>
                    <a:pt x="63" y="1338"/>
                    <a:pt x="0" y="1350"/>
                  </a:cubicBezTo>
                  <a:cubicBezTo>
                    <a:pt x="0" y="1363"/>
                    <a:pt x="13" y="1375"/>
                    <a:pt x="13" y="1375"/>
                  </a:cubicBezTo>
                  <a:cubicBezTo>
                    <a:pt x="975" y="1038"/>
                    <a:pt x="1962" y="638"/>
                    <a:pt x="27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6" name="Google Shape;2246;p6"/>
            <p:cNvSpPr/>
            <p:nvPr/>
          </p:nvSpPr>
          <p:spPr>
            <a:xfrm>
              <a:off x="6490850" y="2372300"/>
              <a:ext cx="92175" cy="40950"/>
            </a:xfrm>
            <a:custGeom>
              <a:avLst/>
              <a:gdLst/>
              <a:ahLst/>
              <a:cxnLst/>
              <a:rect l="l" t="t" r="r" b="b"/>
              <a:pathLst>
                <a:path w="3687" h="1638" extrusionOk="0">
                  <a:moveTo>
                    <a:pt x="3687" y="1"/>
                  </a:moveTo>
                  <a:lnTo>
                    <a:pt x="3687" y="1"/>
                  </a:lnTo>
                  <a:cubicBezTo>
                    <a:pt x="2525" y="651"/>
                    <a:pt x="1313" y="1000"/>
                    <a:pt x="63" y="1238"/>
                  </a:cubicBezTo>
                  <a:cubicBezTo>
                    <a:pt x="63" y="1363"/>
                    <a:pt x="50" y="1475"/>
                    <a:pt x="25" y="1588"/>
                  </a:cubicBezTo>
                  <a:cubicBezTo>
                    <a:pt x="13" y="1613"/>
                    <a:pt x="0" y="1625"/>
                    <a:pt x="0" y="1638"/>
                  </a:cubicBezTo>
                  <a:cubicBezTo>
                    <a:pt x="1313" y="1325"/>
                    <a:pt x="2575" y="775"/>
                    <a:pt x="36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7" name="Google Shape;2247;p6"/>
            <p:cNvSpPr/>
            <p:nvPr/>
          </p:nvSpPr>
          <p:spPr>
            <a:xfrm>
              <a:off x="6418375" y="2411050"/>
              <a:ext cx="17500" cy="6275"/>
            </a:xfrm>
            <a:custGeom>
              <a:avLst/>
              <a:gdLst/>
              <a:ahLst/>
              <a:cxnLst/>
              <a:rect l="l" t="t" r="r" b="b"/>
              <a:pathLst>
                <a:path w="700" h="251" extrusionOk="0">
                  <a:moveTo>
                    <a:pt x="700" y="0"/>
                  </a:moveTo>
                  <a:cubicBezTo>
                    <a:pt x="612" y="0"/>
                    <a:pt x="537" y="13"/>
                    <a:pt x="450" y="25"/>
                  </a:cubicBezTo>
                  <a:cubicBezTo>
                    <a:pt x="338" y="38"/>
                    <a:pt x="225" y="25"/>
                    <a:pt x="113" y="63"/>
                  </a:cubicBezTo>
                  <a:cubicBezTo>
                    <a:pt x="50" y="88"/>
                    <a:pt x="13" y="150"/>
                    <a:pt x="0" y="200"/>
                  </a:cubicBezTo>
                  <a:cubicBezTo>
                    <a:pt x="13" y="213"/>
                    <a:pt x="13" y="213"/>
                    <a:pt x="25" y="213"/>
                  </a:cubicBezTo>
                  <a:cubicBezTo>
                    <a:pt x="55" y="240"/>
                    <a:pt x="94" y="250"/>
                    <a:pt x="136" y="250"/>
                  </a:cubicBezTo>
                  <a:cubicBezTo>
                    <a:pt x="251" y="250"/>
                    <a:pt x="396" y="171"/>
                    <a:pt x="487" y="125"/>
                  </a:cubicBezTo>
                  <a:cubicBezTo>
                    <a:pt x="562" y="88"/>
                    <a:pt x="637" y="50"/>
                    <a:pt x="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8" name="Google Shape;2248;p6"/>
            <p:cNvSpPr/>
            <p:nvPr/>
          </p:nvSpPr>
          <p:spPr>
            <a:xfrm>
              <a:off x="6498025" y="2357925"/>
              <a:ext cx="55650" cy="25025"/>
            </a:xfrm>
            <a:custGeom>
              <a:avLst/>
              <a:gdLst/>
              <a:ahLst/>
              <a:cxnLst/>
              <a:rect l="l" t="t" r="r" b="b"/>
              <a:pathLst>
                <a:path w="2226" h="1001" extrusionOk="0">
                  <a:moveTo>
                    <a:pt x="2225" y="1"/>
                  </a:moveTo>
                  <a:lnTo>
                    <a:pt x="2225" y="1"/>
                  </a:lnTo>
                  <a:cubicBezTo>
                    <a:pt x="1538" y="313"/>
                    <a:pt x="826" y="526"/>
                    <a:pt x="101" y="701"/>
                  </a:cubicBezTo>
                  <a:cubicBezTo>
                    <a:pt x="76" y="776"/>
                    <a:pt x="38" y="851"/>
                    <a:pt x="1" y="926"/>
                  </a:cubicBezTo>
                  <a:cubicBezTo>
                    <a:pt x="1" y="951"/>
                    <a:pt x="13" y="963"/>
                    <a:pt x="13" y="976"/>
                  </a:cubicBezTo>
                  <a:cubicBezTo>
                    <a:pt x="13" y="988"/>
                    <a:pt x="26" y="988"/>
                    <a:pt x="26" y="1001"/>
                  </a:cubicBezTo>
                  <a:cubicBezTo>
                    <a:pt x="788" y="738"/>
                    <a:pt x="1538" y="426"/>
                    <a:pt x="2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9" name="Google Shape;2249;p6"/>
            <p:cNvSpPr/>
            <p:nvPr/>
          </p:nvSpPr>
          <p:spPr>
            <a:xfrm>
              <a:off x="6504275" y="2340750"/>
              <a:ext cx="56900" cy="26275"/>
            </a:xfrm>
            <a:custGeom>
              <a:avLst/>
              <a:gdLst/>
              <a:ahLst/>
              <a:cxnLst/>
              <a:rect l="l" t="t" r="r" b="b"/>
              <a:pathLst>
                <a:path w="2276" h="1051" extrusionOk="0">
                  <a:moveTo>
                    <a:pt x="2275" y="1"/>
                  </a:moveTo>
                  <a:lnTo>
                    <a:pt x="2275" y="1"/>
                  </a:lnTo>
                  <a:cubicBezTo>
                    <a:pt x="1638" y="250"/>
                    <a:pt x="975" y="463"/>
                    <a:pt x="326" y="688"/>
                  </a:cubicBezTo>
                  <a:cubicBezTo>
                    <a:pt x="226" y="788"/>
                    <a:pt x="126" y="875"/>
                    <a:pt x="13" y="975"/>
                  </a:cubicBezTo>
                  <a:cubicBezTo>
                    <a:pt x="13" y="1000"/>
                    <a:pt x="1" y="1025"/>
                    <a:pt x="1" y="1050"/>
                  </a:cubicBezTo>
                  <a:cubicBezTo>
                    <a:pt x="776" y="750"/>
                    <a:pt x="1550" y="413"/>
                    <a:pt x="2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0" name="Google Shape;2250;p6"/>
            <p:cNvSpPr/>
            <p:nvPr/>
          </p:nvSpPr>
          <p:spPr>
            <a:xfrm>
              <a:off x="6416175" y="2428225"/>
              <a:ext cx="126250" cy="40025"/>
            </a:xfrm>
            <a:custGeom>
              <a:avLst/>
              <a:gdLst/>
              <a:ahLst/>
              <a:cxnLst/>
              <a:rect l="l" t="t" r="r" b="b"/>
              <a:pathLst>
                <a:path w="5050" h="1601" extrusionOk="0">
                  <a:moveTo>
                    <a:pt x="5049" y="1"/>
                  </a:moveTo>
                  <a:lnTo>
                    <a:pt x="5049" y="1"/>
                  </a:lnTo>
                  <a:cubicBezTo>
                    <a:pt x="3512" y="638"/>
                    <a:pt x="1963" y="925"/>
                    <a:pt x="376" y="1088"/>
                  </a:cubicBezTo>
                  <a:cubicBezTo>
                    <a:pt x="363" y="1100"/>
                    <a:pt x="363" y="1100"/>
                    <a:pt x="351" y="1113"/>
                  </a:cubicBezTo>
                  <a:cubicBezTo>
                    <a:pt x="326" y="1175"/>
                    <a:pt x="301" y="1225"/>
                    <a:pt x="263" y="1288"/>
                  </a:cubicBezTo>
                  <a:cubicBezTo>
                    <a:pt x="201" y="1400"/>
                    <a:pt x="113" y="1513"/>
                    <a:pt x="1" y="1600"/>
                  </a:cubicBezTo>
                  <a:cubicBezTo>
                    <a:pt x="1763" y="1388"/>
                    <a:pt x="3487" y="800"/>
                    <a:pt x="5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1" name="Google Shape;2251;p6"/>
            <p:cNvSpPr/>
            <p:nvPr/>
          </p:nvSpPr>
          <p:spPr>
            <a:xfrm>
              <a:off x="6797325" y="1891525"/>
              <a:ext cx="158425" cy="45600"/>
            </a:xfrm>
            <a:custGeom>
              <a:avLst/>
              <a:gdLst/>
              <a:ahLst/>
              <a:cxnLst/>
              <a:rect l="l" t="t" r="r" b="b"/>
              <a:pathLst>
                <a:path w="6337" h="1824" extrusionOk="0">
                  <a:moveTo>
                    <a:pt x="2173" y="0"/>
                  </a:moveTo>
                  <a:cubicBezTo>
                    <a:pt x="1434" y="0"/>
                    <a:pt x="696" y="140"/>
                    <a:pt x="1" y="412"/>
                  </a:cubicBezTo>
                  <a:cubicBezTo>
                    <a:pt x="76" y="462"/>
                    <a:pt x="151" y="524"/>
                    <a:pt x="226" y="574"/>
                  </a:cubicBezTo>
                  <a:cubicBezTo>
                    <a:pt x="301" y="637"/>
                    <a:pt x="376" y="687"/>
                    <a:pt x="451" y="749"/>
                  </a:cubicBezTo>
                  <a:cubicBezTo>
                    <a:pt x="1135" y="529"/>
                    <a:pt x="1835" y="414"/>
                    <a:pt x="2528" y="414"/>
                  </a:cubicBezTo>
                  <a:cubicBezTo>
                    <a:pt x="3884" y="414"/>
                    <a:pt x="5212" y="856"/>
                    <a:pt x="6336" y="1824"/>
                  </a:cubicBezTo>
                  <a:cubicBezTo>
                    <a:pt x="5188" y="583"/>
                    <a:pt x="3679" y="0"/>
                    <a:pt x="2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2" name="Google Shape;2252;p6"/>
            <p:cNvSpPr/>
            <p:nvPr/>
          </p:nvSpPr>
          <p:spPr>
            <a:xfrm>
              <a:off x="6811700" y="1903675"/>
              <a:ext cx="134050" cy="40325"/>
            </a:xfrm>
            <a:custGeom>
              <a:avLst/>
              <a:gdLst/>
              <a:ahLst/>
              <a:cxnLst/>
              <a:rect l="l" t="t" r="r" b="b"/>
              <a:pathLst>
                <a:path w="5362" h="1613" extrusionOk="0">
                  <a:moveTo>
                    <a:pt x="1650" y="1"/>
                  </a:moveTo>
                  <a:cubicBezTo>
                    <a:pt x="1075" y="38"/>
                    <a:pt x="500" y="176"/>
                    <a:pt x="1" y="363"/>
                  </a:cubicBezTo>
                  <a:cubicBezTo>
                    <a:pt x="88" y="438"/>
                    <a:pt x="175" y="501"/>
                    <a:pt x="263" y="563"/>
                  </a:cubicBezTo>
                  <a:cubicBezTo>
                    <a:pt x="500" y="713"/>
                    <a:pt x="738" y="888"/>
                    <a:pt x="963" y="1075"/>
                  </a:cubicBezTo>
                  <a:cubicBezTo>
                    <a:pt x="1549" y="900"/>
                    <a:pt x="2066" y="785"/>
                    <a:pt x="2652" y="785"/>
                  </a:cubicBezTo>
                  <a:cubicBezTo>
                    <a:pt x="2816" y="785"/>
                    <a:pt x="2985" y="794"/>
                    <a:pt x="3162" y="813"/>
                  </a:cubicBezTo>
                  <a:cubicBezTo>
                    <a:pt x="3787" y="875"/>
                    <a:pt x="4674" y="1125"/>
                    <a:pt x="5237" y="1613"/>
                  </a:cubicBezTo>
                  <a:cubicBezTo>
                    <a:pt x="4444" y="800"/>
                    <a:pt x="3257" y="475"/>
                    <a:pt x="2140" y="475"/>
                  </a:cubicBezTo>
                  <a:cubicBezTo>
                    <a:pt x="1848" y="475"/>
                    <a:pt x="1562" y="497"/>
                    <a:pt x="1288" y="538"/>
                  </a:cubicBezTo>
                  <a:cubicBezTo>
                    <a:pt x="1500" y="488"/>
                    <a:pt x="1675" y="451"/>
                    <a:pt x="1763" y="451"/>
                  </a:cubicBezTo>
                  <a:cubicBezTo>
                    <a:pt x="1979" y="434"/>
                    <a:pt x="2193" y="425"/>
                    <a:pt x="2405" y="425"/>
                  </a:cubicBezTo>
                  <a:cubicBezTo>
                    <a:pt x="3451" y="425"/>
                    <a:pt x="4437" y="645"/>
                    <a:pt x="5362" y="1238"/>
                  </a:cubicBezTo>
                  <a:cubicBezTo>
                    <a:pt x="4324" y="401"/>
                    <a:pt x="2962" y="13"/>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253" name="Google Shape;2253;p6"/>
          <p:cNvGrpSpPr/>
          <p:nvPr/>
        </p:nvGrpSpPr>
        <p:grpSpPr>
          <a:xfrm rot="2700000">
            <a:off x="7648813" y="2709718"/>
            <a:ext cx="1719569" cy="1563086"/>
            <a:chOff x="6470175" y="1590600"/>
            <a:chExt cx="764825" cy="695225"/>
          </a:xfrm>
        </p:grpSpPr>
        <p:sp>
          <p:nvSpPr>
            <p:cNvPr id="2254" name="Google Shape;2254;p6"/>
            <p:cNvSpPr/>
            <p:nvPr/>
          </p:nvSpPr>
          <p:spPr>
            <a:xfrm>
              <a:off x="6831000" y="1655750"/>
              <a:ext cx="328375" cy="324500"/>
            </a:xfrm>
            <a:custGeom>
              <a:avLst/>
              <a:gdLst/>
              <a:ahLst/>
              <a:cxnLst/>
              <a:rect l="l" t="t" r="r" b="b"/>
              <a:pathLst>
                <a:path w="13135" h="12980" extrusionOk="0">
                  <a:moveTo>
                    <a:pt x="2026" y="4730"/>
                  </a:moveTo>
                  <a:cubicBezTo>
                    <a:pt x="2244" y="4730"/>
                    <a:pt x="2329" y="4887"/>
                    <a:pt x="2438" y="5056"/>
                  </a:cubicBezTo>
                  <a:cubicBezTo>
                    <a:pt x="2538" y="5193"/>
                    <a:pt x="2650" y="5306"/>
                    <a:pt x="2813" y="5368"/>
                  </a:cubicBezTo>
                  <a:cubicBezTo>
                    <a:pt x="2902" y="5401"/>
                    <a:pt x="2994" y="5415"/>
                    <a:pt x="3086" y="5415"/>
                  </a:cubicBezTo>
                  <a:cubicBezTo>
                    <a:pt x="3340" y="5415"/>
                    <a:pt x="3599" y="5310"/>
                    <a:pt x="3837" y="5218"/>
                  </a:cubicBezTo>
                  <a:cubicBezTo>
                    <a:pt x="3955" y="5173"/>
                    <a:pt x="4086" y="5141"/>
                    <a:pt x="4216" y="5141"/>
                  </a:cubicBezTo>
                  <a:cubicBezTo>
                    <a:pt x="4265" y="5141"/>
                    <a:pt x="4314" y="5145"/>
                    <a:pt x="4362" y="5156"/>
                  </a:cubicBezTo>
                  <a:cubicBezTo>
                    <a:pt x="4575" y="5206"/>
                    <a:pt x="4675" y="5381"/>
                    <a:pt x="4762" y="5543"/>
                  </a:cubicBezTo>
                  <a:cubicBezTo>
                    <a:pt x="4987" y="5943"/>
                    <a:pt x="5237" y="6293"/>
                    <a:pt x="5587" y="6593"/>
                  </a:cubicBezTo>
                  <a:cubicBezTo>
                    <a:pt x="5912" y="6868"/>
                    <a:pt x="6299" y="7055"/>
                    <a:pt x="6624" y="7330"/>
                  </a:cubicBezTo>
                  <a:cubicBezTo>
                    <a:pt x="6893" y="7554"/>
                    <a:pt x="6991" y="7999"/>
                    <a:pt x="7359" y="7999"/>
                  </a:cubicBezTo>
                  <a:cubicBezTo>
                    <a:pt x="7402" y="7999"/>
                    <a:pt x="7448" y="7993"/>
                    <a:pt x="7499" y="7980"/>
                  </a:cubicBezTo>
                  <a:cubicBezTo>
                    <a:pt x="7661" y="7930"/>
                    <a:pt x="7824" y="7855"/>
                    <a:pt x="7986" y="7818"/>
                  </a:cubicBezTo>
                  <a:cubicBezTo>
                    <a:pt x="8161" y="7780"/>
                    <a:pt x="8349" y="7755"/>
                    <a:pt x="8524" y="7743"/>
                  </a:cubicBezTo>
                  <a:cubicBezTo>
                    <a:pt x="8620" y="7736"/>
                    <a:pt x="8717" y="7733"/>
                    <a:pt x="8814" y="7733"/>
                  </a:cubicBezTo>
                  <a:cubicBezTo>
                    <a:pt x="9091" y="7733"/>
                    <a:pt x="9367" y="7759"/>
                    <a:pt x="9636" y="7805"/>
                  </a:cubicBezTo>
                  <a:cubicBezTo>
                    <a:pt x="9998" y="7880"/>
                    <a:pt x="10361" y="7992"/>
                    <a:pt x="10723" y="8055"/>
                  </a:cubicBezTo>
                  <a:cubicBezTo>
                    <a:pt x="10763" y="8063"/>
                    <a:pt x="10801" y="8067"/>
                    <a:pt x="10837" y="8067"/>
                  </a:cubicBezTo>
                  <a:cubicBezTo>
                    <a:pt x="11148" y="8067"/>
                    <a:pt x="11355" y="7800"/>
                    <a:pt x="11523" y="7543"/>
                  </a:cubicBezTo>
                  <a:cubicBezTo>
                    <a:pt x="11710" y="7255"/>
                    <a:pt x="11835" y="6930"/>
                    <a:pt x="11898" y="6593"/>
                  </a:cubicBezTo>
                  <a:cubicBezTo>
                    <a:pt x="11973" y="6168"/>
                    <a:pt x="11948" y="5731"/>
                    <a:pt x="11823" y="5318"/>
                  </a:cubicBezTo>
                  <a:lnTo>
                    <a:pt x="11823" y="5318"/>
                  </a:lnTo>
                  <a:cubicBezTo>
                    <a:pt x="11898" y="5406"/>
                    <a:pt x="11985" y="5493"/>
                    <a:pt x="12060" y="5593"/>
                  </a:cubicBezTo>
                  <a:cubicBezTo>
                    <a:pt x="12310" y="5881"/>
                    <a:pt x="12548" y="6205"/>
                    <a:pt x="12647" y="6580"/>
                  </a:cubicBezTo>
                  <a:cubicBezTo>
                    <a:pt x="12747" y="6918"/>
                    <a:pt x="12722" y="7255"/>
                    <a:pt x="12660" y="7593"/>
                  </a:cubicBezTo>
                  <a:cubicBezTo>
                    <a:pt x="12498" y="8342"/>
                    <a:pt x="12110" y="9055"/>
                    <a:pt x="11723" y="9705"/>
                  </a:cubicBezTo>
                  <a:cubicBezTo>
                    <a:pt x="11473" y="10104"/>
                    <a:pt x="11198" y="10454"/>
                    <a:pt x="10898" y="10817"/>
                  </a:cubicBezTo>
                  <a:cubicBezTo>
                    <a:pt x="10623" y="11142"/>
                    <a:pt x="10336" y="11454"/>
                    <a:pt x="9998" y="11704"/>
                  </a:cubicBezTo>
                  <a:cubicBezTo>
                    <a:pt x="9398" y="12166"/>
                    <a:pt x="8636" y="12479"/>
                    <a:pt x="7899" y="12591"/>
                  </a:cubicBezTo>
                  <a:cubicBezTo>
                    <a:pt x="7711" y="12620"/>
                    <a:pt x="7525" y="12633"/>
                    <a:pt x="7341" y="12633"/>
                  </a:cubicBezTo>
                  <a:cubicBezTo>
                    <a:pt x="6716" y="12633"/>
                    <a:pt x="6110" y="12484"/>
                    <a:pt x="5512" y="12291"/>
                  </a:cubicBezTo>
                  <a:cubicBezTo>
                    <a:pt x="5087" y="12154"/>
                    <a:pt x="4687" y="11991"/>
                    <a:pt x="4300" y="11791"/>
                  </a:cubicBezTo>
                  <a:cubicBezTo>
                    <a:pt x="4100" y="11691"/>
                    <a:pt x="3900" y="11604"/>
                    <a:pt x="3712" y="11492"/>
                  </a:cubicBezTo>
                  <a:cubicBezTo>
                    <a:pt x="3550" y="11392"/>
                    <a:pt x="3350" y="11279"/>
                    <a:pt x="3225" y="11129"/>
                  </a:cubicBezTo>
                  <a:cubicBezTo>
                    <a:pt x="3100" y="10967"/>
                    <a:pt x="3100" y="10754"/>
                    <a:pt x="3013" y="10567"/>
                  </a:cubicBezTo>
                  <a:cubicBezTo>
                    <a:pt x="2938" y="10429"/>
                    <a:pt x="2838" y="10304"/>
                    <a:pt x="2725" y="10179"/>
                  </a:cubicBezTo>
                  <a:cubicBezTo>
                    <a:pt x="2588" y="10029"/>
                    <a:pt x="2450" y="9879"/>
                    <a:pt x="2363" y="9705"/>
                  </a:cubicBezTo>
                  <a:cubicBezTo>
                    <a:pt x="2263" y="9530"/>
                    <a:pt x="2275" y="9342"/>
                    <a:pt x="2250" y="9142"/>
                  </a:cubicBezTo>
                  <a:cubicBezTo>
                    <a:pt x="2150" y="8380"/>
                    <a:pt x="1563" y="7893"/>
                    <a:pt x="1076" y="7355"/>
                  </a:cubicBezTo>
                  <a:cubicBezTo>
                    <a:pt x="951" y="7218"/>
                    <a:pt x="813" y="7080"/>
                    <a:pt x="701" y="6943"/>
                  </a:cubicBezTo>
                  <a:cubicBezTo>
                    <a:pt x="613" y="6843"/>
                    <a:pt x="413" y="6643"/>
                    <a:pt x="488" y="6505"/>
                  </a:cubicBezTo>
                  <a:cubicBezTo>
                    <a:pt x="526" y="6418"/>
                    <a:pt x="638" y="6368"/>
                    <a:pt x="713" y="6318"/>
                  </a:cubicBezTo>
                  <a:cubicBezTo>
                    <a:pt x="801" y="6255"/>
                    <a:pt x="876" y="6180"/>
                    <a:pt x="938" y="6105"/>
                  </a:cubicBezTo>
                  <a:cubicBezTo>
                    <a:pt x="1076" y="5968"/>
                    <a:pt x="1200" y="5806"/>
                    <a:pt x="1300" y="5643"/>
                  </a:cubicBezTo>
                  <a:cubicBezTo>
                    <a:pt x="1425" y="5443"/>
                    <a:pt x="1500" y="5243"/>
                    <a:pt x="1588" y="5043"/>
                  </a:cubicBezTo>
                  <a:cubicBezTo>
                    <a:pt x="1675" y="4856"/>
                    <a:pt x="1800" y="4743"/>
                    <a:pt x="2000" y="4731"/>
                  </a:cubicBezTo>
                  <a:cubicBezTo>
                    <a:pt x="2009" y="4730"/>
                    <a:pt x="2017" y="4730"/>
                    <a:pt x="2026" y="4730"/>
                  </a:cubicBezTo>
                  <a:close/>
                  <a:moveTo>
                    <a:pt x="2408" y="0"/>
                  </a:moveTo>
                  <a:cubicBezTo>
                    <a:pt x="2203" y="0"/>
                    <a:pt x="2156" y="324"/>
                    <a:pt x="2375" y="382"/>
                  </a:cubicBezTo>
                  <a:cubicBezTo>
                    <a:pt x="2800" y="519"/>
                    <a:pt x="3225" y="619"/>
                    <a:pt x="3650" y="732"/>
                  </a:cubicBezTo>
                  <a:cubicBezTo>
                    <a:pt x="4512" y="944"/>
                    <a:pt x="5299" y="1332"/>
                    <a:pt x="6099" y="1694"/>
                  </a:cubicBezTo>
                  <a:cubicBezTo>
                    <a:pt x="6437" y="1844"/>
                    <a:pt x="6774" y="2007"/>
                    <a:pt x="7136" y="2094"/>
                  </a:cubicBezTo>
                  <a:cubicBezTo>
                    <a:pt x="7274" y="2131"/>
                    <a:pt x="7411" y="2154"/>
                    <a:pt x="7548" y="2154"/>
                  </a:cubicBezTo>
                  <a:cubicBezTo>
                    <a:pt x="7598" y="2154"/>
                    <a:pt x="7649" y="2151"/>
                    <a:pt x="7699" y="2144"/>
                  </a:cubicBezTo>
                  <a:cubicBezTo>
                    <a:pt x="7845" y="2134"/>
                    <a:pt x="8000" y="2088"/>
                    <a:pt x="8156" y="2088"/>
                  </a:cubicBezTo>
                  <a:cubicBezTo>
                    <a:pt x="8187" y="2088"/>
                    <a:pt x="8218" y="2090"/>
                    <a:pt x="8249" y="2094"/>
                  </a:cubicBezTo>
                  <a:cubicBezTo>
                    <a:pt x="8461" y="2132"/>
                    <a:pt x="8661" y="2294"/>
                    <a:pt x="8823" y="2419"/>
                  </a:cubicBezTo>
                  <a:cubicBezTo>
                    <a:pt x="8998" y="2544"/>
                    <a:pt x="9173" y="2669"/>
                    <a:pt x="9348" y="2806"/>
                  </a:cubicBezTo>
                  <a:cubicBezTo>
                    <a:pt x="9736" y="3081"/>
                    <a:pt x="10123" y="3369"/>
                    <a:pt x="10511" y="3656"/>
                  </a:cubicBezTo>
                  <a:cubicBezTo>
                    <a:pt x="10673" y="3781"/>
                    <a:pt x="10848" y="3894"/>
                    <a:pt x="10998" y="4044"/>
                  </a:cubicBezTo>
                  <a:cubicBezTo>
                    <a:pt x="11135" y="4193"/>
                    <a:pt x="11198" y="4406"/>
                    <a:pt x="11285" y="4581"/>
                  </a:cubicBezTo>
                  <a:cubicBezTo>
                    <a:pt x="11298" y="4593"/>
                    <a:pt x="11310" y="4606"/>
                    <a:pt x="11310" y="4618"/>
                  </a:cubicBezTo>
                  <a:cubicBezTo>
                    <a:pt x="11248" y="4656"/>
                    <a:pt x="11198" y="4743"/>
                    <a:pt x="11260" y="4843"/>
                  </a:cubicBezTo>
                  <a:cubicBezTo>
                    <a:pt x="11448" y="5131"/>
                    <a:pt x="11585" y="5468"/>
                    <a:pt x="11610" y="5818"/>
                  </a:cubicBezTo>
                  <a:cubicBezTo>
                    <a:pt x="11648" y="6168"/>
                    <a:pt x="11598" y="6530"/>
                    <a:pt x="11473" y="6855"/>
                  </a:cubicBezTo>
                  <a:cubicBezTo>
                    <a:pt x="11410" y="7018"/>
                    <a:pt x="11323" y="7193"/>
                    <a:pt x="11223" y="7330"/>
                  </a:cubicBezTo>
                  <a:cubicBezTo>
                    <a:pt x="11135" y="7455"/>
                    <a:pt x="10998" y="7668"/>
                    <a:pt x="10848" y="7705"/>
                  </a:cubicBezTo>
                  <a:cubicBezTo>
                    <a:pt x="10827" y="7711"/>
                    <a:pt x="10803" y="7713"/>
                    <a:pt x="10778" y="7713"/>
                  </a:cubicBezTo>
                  <a:cubicBezTo>
                    <a:pt x="10697" y="7713"/>
                    <a:pt x="10602" y="7690"/>
                    <a:pt x="10536" y="7680"/>
                  </a:cubicBezTo>
                  <a:cubicBezTo>
                    <a:pt x="10448" y="7668"/>
                    <a:pt x="10361" y="7643"/>
                    <a:pt x="10273" y="7630"/>
                  </a:cubicBezTo>
                  <a:cubicBezTo>
                    <a:pt x="10086" y="7593"/>
                    <a:pt x="9911" y="7555"/>
                    <a:pt x="9723" y="7530"/>
                  </a:cubicBezTo>
                  <a:cubicBezTo>
                    <a:pt x="9348" y="7480"/>
                    <a:pt x="8973" y="7418"/>
                    <a:pt x="8586" y="7418"/>
                  </a:cubicBezTo>
                  <a:cubicBezTo>
                    <a:pt x="8199" y="7418"/>
                    <a:pt x="7836" y="7493"/>
                    <a:pt x="7474" y="7605"/>
                  </a:cubicBezTo>
                  <a:cubicBezTo>
                    <a:pt x="7444" y="7615"/>
                    <a:pt x="7397" y="7633"/>
                    <a:pt x="7360" y="7633"/>
                  </a:cubicBezTo>
                  <a:cubicBezTo>
                    <a:pt x="7352" y="7633"/>
                    <a:pt x="7344" y="7632"/>
                    <a:pt x="7336" y="7630"/>
                  </a:cubicBezTo>
                  <a:cubicBezTo>
                    <a:pt x="7274" y="7605"/>
                    <a:pt x="7249" y="7505"/>
                    <a:pt x="7224" y="7455"/>
                  </a:cubicBezTo>
                  <a:cubicBezTo>
                    <a:pt x="7174" y="7368"/>
                    <a:pt x="7124" y="7280"/>
                    <a:pt x="7061" y="7205"/>
                  </a:cubicBezTo>
                  <a:cubicBezTo>
                    <a:pt x="6936" y="7043"/>
                    <a:pt x="6774" y="6918"/>
                    <a:pt x="6612" y="6793"/>
                  </a:cubicBezTo>
                  <a:cubicBezTo>
                    <a:pt x="6224" y="6543"/>
                    <a:pt x="5862" y="6305"/>
                    <a:pt x="5549" y="5956"/>
                  </a:cubicBezTo>
                  <a:cubicBezTo>
                    <a:pt x="5387" y="5781"/>
                    <a:pt x="5249" y="5593"/>
                    <a:pt x="5112" y="5393"/>
                  </a:cubicBezTo>
                  <a:cubicBezTo>
                    <a:pt x="5012" y="5231"/>
                    <a:pt x="4900" y="5068"/>
                    <a:pt x="4737" y="4956"/>
                  </a:cubicBezTo>
                  <a:cubicBezTo>
                    <a:pt x="4594" y="4859"/>
                    <a:pt x="4441" y="4827"/>
                    <a:pt x="4285" y="4827"/>
                  </a:cubicBezTo>
                  <a:cubicBezTo>
                    <a:pt x="4099" y="4827"/>
                    <a:pt x="3908" y="4872"/>
                    <a:pt x="3725" y="4906"/>
                  </a:cubicBezTo>
                  <a:cubicBezTo>
                    <a:pt x="3565" y="4940"/>
                    <a:pt x="3396" y="4995"/>
                    <a:pt x="3225" y="4995"/>
                  </a:cubicBezTo>
                  <a:cubicBezTo>
                    <a:pt x="3208" y="4995"/>
                    <a:pt x="3192" y="4994"/>
                    <a:pt x="3175" y="4993"/>
                  </a:cubicBezTo>
                  <a:cubicBezTo>
                    <a:pt x="2963" y="4981"/>
                    <a:pt x="2850" y="4931"/>
                    <a:pt x="2725" y="4768"/>
                  </a:cubicBezTo>
                  <a:cubicBezTo>
                    <a:pt x="2539" y="4521"/>
                    <a:pt x="2277" y="4358"/>
                    <a:pt x="1980" y="4358"/>
                  </a:cubicBezTo>
                  <a:cubicBezTo>
                    <a:pt x="1918" y="4358"/>
                    <a:pt x="1853" y="4366"/>
                    <a:pt x="1788" y="4381"/>
                  </a:cubicBezTo>
                  <a:cubicBezTo>
                    <a:pt x="1350" y="4481"/>
                    <a:pt x="1225" y="4893"/>
                    <a:pt x="1026" y="5243"/>
                  </a:cubicBezTo>
                  <a:cubicBezTo>
                    <a:pt x="913" y="5443"/>
                    <a:pt x="763" y="5631"/>
                    <a:pt x="601" y="5806"/>
                  </a:cubicBezTo>
                  <a:cubicBezTo>
                    <a:pt x="476" y="5931"/>
                    <a:pt x="326" y="6043"/>
                    <a:pt x="226" y="6205"/>
                  </a:cubicBezTo>
                  <a:cubicBezTo>
                    <a:pt x="1" y="6543"/>
                    <a:pt x="176" y="6843"/>
                    <a:pt x="413" y="7130"/>
                  </a:cubicBezTo>
                  <a:cubicBezTo>
                    <a:pt x="901" y="7718"/>
                    <a:pt x="1500" y="8205"/>
                    <a:pt x="1763" y="8942"/>
                  </a:cubicBezTo>
                  <a:cubicBezTo>
                    <a:pt x="1825" y="9142"/>
                    <a:pt x="1838" y="9342"/>
                    <a:pt x="1875" y="9542"/>
                  </a:cubicBezTo>
                  <a:cubicBezTo>
                    <a:pt x="1925" y="9730"/>
                    <a:pt x="2000" y="9892"/>
                    <a:pt x="2125" y="10042"/>
                  </a:cubicBezTo>
                  <a:cubicBezTo>
                    <a:pt x="2363" y="10329"/>
                    <a:pt x="2750" y="10542"/>
                    <a:pt x="2863" y="10917"/>
                  </a:cubicBezTo>
                  <a:cubicBezTo>
                    <a:pt x="2925" y="11129"/>
                    <a:pt x="2925" y="11317"/>
                    <a:pt x="3063" y="11492"/>
                  </a:cubicBezTo>
                  <a:cubicBezTo>
                    <a:pt x="3187" y="11642"/>
                    <a:pt x="3362" y="11766"/>
                    <a:pt x="3525" y="11879"/>
                  </a:cubicBezTo>
                  <a:cubicBezTo>
                    <a:pt x="3887" y="12129"/>
                    <a:pt x="4275" y="12316"/>
                    <a:pt x="4687" y="12466"/>
                  </a:cubicBezTo>
                  <a:cubicBezTo>
                    <a:pt x="5479" y="12746"/>
                    <a:pt x="6342" y="12979"/>
                    <a:pt x="7184" y="12979"/>
                  </a:cubicBezTo>
                  <a:cubicBezTo>
                    <a:pt x="7205" y="12979"/>
                    <a:pt x="7227" y="12979"/>
                    <a:pt x="7249" y="12979"/>
                  </a:cubicBezTo>
                  <a:cubicBezTo>
                    <a:pt x="8024" y="12966"/>
                    <a:pt x="8774" y="12766"/>
                    <a:pt x="9461" y="12416"/>
                  </a:cubicBezTo>
                  <a:cubicBezTo>
                    <a:pt x="10198" y="12041"/>
                    <a:pt x="10923" y="11504"/>
                    <a:pt x="11448" y="10867"/>
                  </a:cubicBezTo>
                  <a:cubicBezTo>
                    <a:pt x="12023" y="10179"/>
                    <a:pt x="12485" y="9392"/>
                    <a:pt x="12785" y="8542"/>
                  </a:cubicBezTo>
                  <a:cubicBezTo>
                    <a:pt x="13022" y="7880"/>
                    <a:pt x="13135" y="7155"/>
                    <a:pt x="12985" y="6468"/>
                  </a:cubicBezTo>
                  <a:cubicBezTo>
                    <a:pt x="12897" y="6080"/>
                    <a:pt x="12697" y="5756"/>
                    <a:pt x="12435" y="5468"/>
                  </a:cubicBezTo>
                  <a:cubicBezTo>
                    <a:pt x="12135" y="5131"/>
                    <a:pt x="11798" y="4843"/>
                    <a:pt x="11585" y="4456"/>
                  </a:cubicBezTo>
                  <a:cubicBezTo>
                    <a:pt x="11373" y="4069"/>
                    <a:pt x="11223" y="3681"/>
                    <a:pt x="10860" y="3406"/>
                  </a:cubicBezTo>
                  <a:cubicBezTo>
                    <a:pt x="10473" y="3131"/>
                    <a:pt x="10061" y="2869"/>
                    <a:pt x="9673" y="2594"/>
                  </a:cubicBezTo>
                  <a:cubicBezTo>
                    <a:pt x="9461" y="2444"/>
                    <a:pt x="9248" y="2306"/>
                    <a:pt x="9048" y="2157"/>
                  </a:cubicBezTo>
                  <a:cubicBezTo>
                    <a:pt x="8873" y="2044"/>
                    <a:pt x="8724" y="1894"/>
                    <a:pt x="8536" y="1807"/>
                  </a:cubicBezTo>
                  <a:cubicBezTo>
                    <a:pt x="8403" y="1745"/>
                    <a:pt x="8264" y="1720"/>
                    <a:pt x="8123" y="1720"/>
                  </a:cubicBezTo>
                  <a:cubicBezTo>
                    <a:pt x="8065" y="1720"/>
                    <a:pt x="8007" y="1724"/>
                    <a:pt x="7949" y="1732"/>
                  </a:cubicBezTo>
                  <a:cubicBezTo>
                    <a:pt x="7861" y="1738"/>
                    <a:pt x="7771" y="1741"/>
                    <a:pt x="7680" y="1741"/>
                  </a:cubicBezTo>
                  <a:cubicBezTo>
                    <a:pt x="7589" y="1741"/>
                    <a:pt x="7499" y="1738"/>
                    <a:pt x="7411" y="1732"/>
                  </a:cubicBezTo>
                  <a:cubicBezTo>
                    <a:pt x="7011" y="1719"/>
                    <a:pt x="6637" y="1619"/>
                    <a:pt x="6287" y="1469"/>
                  </a:cubicBezTo>
                  <a:cubicBezTo>
                    <a:pt x="5887" y="1307"/>
                    <a:pt x="5499" y="1144"/>
                    <a:pt x="5099" y="969"/>
                  </a:cubicBezTo>
                  <a:cubicBezTo>
                    <a:pt x="4675" y="782"/>
                    <a:pt x="4225" y="632"/>
                    <a:pt x="3787" y="457"/>
                  </a:cubicBezTo>
                  <a:cubicBezTo>
                    <a:pt x="3350" y="270"/>
                    <a:pt x="2925" y="107"/>
                    <a:pt x="2463" y="7"/>
                  </a:cubicBezTo>
                  <a:cubicBezTo>
                    <a:pt x="2444" y="2"/>
                    <a:pt x="2425" y="0"/>
                    <a:pt x="2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5" name="Google Shape;2255;p6"/>
            <p:cNvSpPr/>
            <p:nvPr/>
          </p:nvSpPr>
          <p:spPr>
            <a:xfrm>
              <a:off x="7014075" y="1844375"/>
              <a:ext cx="83700" cy="41025"/>
            </a:xfrm>
            <a:custGeom>
              <a:avLst/>
              <a:gdLst/>
              <a:ahLst/>
              <a:cxnLst/>
              <a:rect l="l" t="t" r="r" b="b"/>
              <a:pathLst>
                <a:path w="3348" h="1641" extrusionOk="0">
                  <a:moveTo>
                    <a:pt x="401" y="1"/>
                  </a:moveTo>
                  <a:cubicBezTo>
                    <a:pt x="317" y="1"/>
                    <a:pt x="237" y="11"/>
                    <a:pt x="163" y="35"/>
                  </a:cubicBezTo>
                  <a:cubicBezTo>
                    <a:pt x="1" y="85"/>
                    <a:pt x="51" y="285"/>
                    <a:pt x="188" y="335"/>
                  </a:cubicBezTo>
                  <a:cubicBezTo>
                    <a:pt x="313" y="385"/>
                    <a:pt x="463" y="372"/>
                    <a:pt x="601" y="397"/>
                  </a:cubicBezTo>
                  <a:cubicBezTo>
                    <a:pt x="738" y="410"/>
                    <a:pt x="863" y="447"/>
                    <a:pt x="1001" y="472"/>
                  </a:cubicBezTo>
                  <a:cubicBezTo>
                    <a:pt x="1263" y="547"/>
                    <a:pt x="1513" y="635"/>
                    <a:pt x="1763" y="735"/>
                  </a:cubicBezTo>
                  <a:cubicBezTo>
                    <a:pt x="2288" y="960"/>
                    <a:pt x="2763" y="1247"/>
                    <a:pt x="3188" y="1622"/>
                  </a:cubicBezTo>
                  <a:cubicBezTo>
                    <a:pt x="3203" y="1635"/>
                    <a:pt x="3219" y="1640"/>
                    <a:pt x="3235" y="1640"/>
                  </a:cubicBezTo>
                  <a:cubicBezTo>
                    <a:pt x="3296" y="1640"/>
                    <a:pt x="3347" y="1559"/>
                    <a:pt x="3288" y="1510"/>
                  </a:cubicBezTo>
                  <a:cubicBezTo>
                    <a:pt x="2863" y="1110"/>
                    <a:pt x="2388" y="710"/>
                    <a:pt x="1863" y="435"/>
                  </a:cubicBezTo>
                  <a:cubicBezTo>
                    <a:pt x="1600" y="285"/>
                    <a:pt x="1326" y="185"/>
                    <a:pt x="1026" y="110"/>
                  </a:cubicBezTo>
                  <a:cubicBezTo>
                    <a:pt x="846" y="65"/>
                    <a:pt x="614" y="1"/>
                    <a:pt x="4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6" name="Google Shape;2256;p6"/>
            <p:cNvSpPr/>
            <p:nvPr/>
          </p:nvSpPr>
          <p:spPr>
            <a:xfrm>
              <a:off x="6854125" y="1793200"/>
              <a:ext cx="133325" cy="77375"/>
            </a:xfrm>
            <a:custGeom>
              <a:avLst/>
              <a:gdLst/>
              <a:ahLst/>
              <a:cxnLst/>
              <a:rect l="l" t="t" r="r" b="b"/>
              <a:pathLst>
                <a:path w="5333" h="3095" extrusionOk="0">
                  <a:moveTo>
                    <a:pt x="223" y="0"/>
                  </a:moveTo>
                  <a:cubicBezTo>
                    <a:pt x="161" y="0"/>
                    <a:pt x="104" y="25"/>
                    <a:pt x="63" y="83"/>
                  </a:cubicBezTo>
                  <a:cubicBezTo>
                    <a:pt x="13" y="158"/>
                    <a:pt x="1" y="295"/>
                    <a:pt x="88" y="358"/>
                  </a:cubicBezTo>
                  <a:cubicBezTo>
                    <a:pt x="300" y="508"/>
                    <a:pt x="538" y="620"/>
                    <a:pt x="750" y="782"/>
                  </a:cubicBezTo>
                  <a:cubicBezTo>
                    <a:pt x="963" y="945"/>
                    <a:pt x="1163" y="1107"/>
                    <a:pt x="1363" y="1282"/>
                  </a:cubicBezTo>
                  <a:cubicBezTo>
                    <a:pt x="1738" y="1595"/>
                    <a:pt x="2113" y="1920"/>
                    <a:pt x="2525" y="2182"/>
                  </a:cubicBezTo>
                  <a:cubicBezTo>
                    <a:pt x="3325" y="2694"/>
                    <a:pt x="4224" y="3007"/>
                    <a:pt x="5162" y="3094"/>
                  </a:cubicBezTo>
                  <a:cubicBezTo>
                    <a:pt x="5166" y="3095"/>
                    <a:pt x="5170" y="3095"/>
                    <a:pt x="5174" y="3095"/>
                  </a:cubicBezTo>
                  <a:cubicBezTo>
                    <a:pt x="5290" y="3095"/>
                    <a:pt x="5332" y="2919"/>
                    <a:pt x="5199" y="2907"/>
                  </a:cubicBezTo>
                  <a:cubicBezTo>
                    <a:pt x="4274" y="2782"/>
                    <a:pt x="3387" y="2432"/>
                    <a:pt x="2637" y="1870"/>
                  </a:cubicBezTo>
                  <a:cubicBezTo>
                    <a:pt x="2237" y="1582"/>
                    <a:pt x="1900" y="1220"/>
                    <a:pt x="1538" y="895"/>
                  </a:cubicBezTo>
                  <a:cubicBezTo>
                    <a:pt x="1350" y="720"/>
                    <a:pt x="1150" y="557"/>
                    <a:pt x="950" y="408"/>
                  </a:cubicBezTo>
                  <a:cubicBezTo>
                    <a:pt x="763" y="258"/>
                    <a:pt x="550" y="95"/>
                    <a:pt x="325" y="20"/>
                  </a:cubicBezTo>
                  <a:cubicBezTo>
                    <a:pt x="291" y="7"/>
                    <a:pt x="256" y="0"/>
                    <a:pt x="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7" name="Google Shape;2257;p6"/>
            <p:cNvSpPr/>
            <p:nvPr/>
          </p:nvSpPr>
          <p:spPr>
            <a:xfrm>
              <a:off x="6733525" y="1640675"/>
              <a:ext cx="164700" cy="267825"/>
            </a:xfrm>
            <a:custGeom>
              <a:avLst/>
              <a:gdLst/>
              <a:ahLst/>
              <a:cxnLst/>
              <a:rect l="l" t="t" r="r" b="b"/>
              <a:pathLst>
                <a:path w="6588" h="10713" extrusionOk="0">
                  <a:moveTo>
                    <a:pt x="3875" y="1"/>
                  </a:moveTo>
                  <a:cubicBezTo>
                    <a:pt x="3844" y="1"/>
                    <a:pt x="3812" y="10"/>
                    <a:pt x="3787" y="23"/>
                  </a:cubicBezTo>
                  <a:cubicBezTo>
                    <a:pt x="3550" y="160"/>
                    <a:pt x="3350" y="398"/>
                    <a:pt x="3300" y="660"/>
                  </a:cubicBezTo>
                  <a:cubicBezTo>
                    <a:pt x="3083" y="590"/>
                    <a:pt x="2854" y="544"/>
                    <a:pt x="2630" y="544"/>
                  </a:cubicBezTo>
                  <a:cubicBezTo>
                    <a:pt x="2378" y="544"/>
                    <a:pt x="2131" y="602"/>
                    <a:pt x="1913" y="748"/>
                  </a:cubicBezTo>
                  <a:cubicBezTo>
                    <a:pt x="1650" y="910"/>
                    <a:pt x="1538" y="1147"/>
                    <a:pt x="1413" y="1422"/>
                  </a:cubicBezTo>
                  <a:cubicBezTo>
                    <a:pt x="1276" y="1735"/>
                    <a:pt x="1076" y="1985"/>
                    <a:pt x="826" y="2235"/>
                  </a:cubicBezTo>
                  <a:cubicBezTo>
                    <a:pt x="601" y="2435"/>
                    <a:pt x="376" y="2635"/>
                    <a:pt x="163" y="2847"/>
                  </a:cubicBezTo>
                  <a:cubicBezTo>
                    <a:pt x="51" y="2947"/>
                    <a:pt x="1" y="3009"/>
                    <a:pt x="38" y="3159"/>
                  </a:cubicBezTo>
                  <a:cubicBezTo>
                    <a:pt x="63" y="3247"/>
                    <a:pt x="126" y="3322"/>
                    <a:pt x="188" y="3372"/>
                  </a:cubicBezTo>
                  <a:cubicBezTo>
                    <a:pt x="351" y="3509"/>
                    <a:pt x="601" y="3547"/>
                    <a:pt x="701" y="3747"/>
                  </a:cubicBezTo>
                  <a:cubicBezTo>
                    <a:pt x="788" y="3934"/>
                    <a:pt x="788" y="4159"/>
                    <a:pt x="851" y="4359"/>
                  </a:cubicBezTo>
                  <a:cubicBezTo>
                    <a:pt x="888" y="4459"/>
                    <a:pt x="951" y="4559"/>
                    <a:pt x="1001" y="4659"/>
                  </a:cubicBezTo>
                  <a:cubicBezTo>
                    <a:pt x="1038" y="4709"/>
                    <a:pt x="1051" y="4709"/>
                    <a:pt x="1026" y="4759"/>
                  </a:cubicBezTo>
                  <a:cubicBezTo>
                    <a:pt x="1013" y="4784"/>
                    <a:pt x="951" y="4821"/>
                    <a:pt x="926" y="4834"/>
                  </a:cubicBezTo>
                  <a:cubicBezTo>
                    <a:pt x="738" y="4984"/>
                    <a:pt x="613" y="5146"/>
                    <a:pt x="588" y="5384"/>
                  </a:cubicBezTo>
                  <a:cubicBezTo>
                    <a:pt x="563" y="5621"/>
                    <a:pt x="626" y="5859"/>
                    <a:pt x="701" y="6096"/>
                  </a:cubicBezTo>
                  <a:cubicBezTo>
                    <a:pt x="788" y="6396"/>
                    <a:pt x="963" y="6571"/>
                    <a:pt x="1238" y="6721"/>
                  </a:cubicBezTo>
                  <a:cubicBezTo>
                    <a:pt x="1788" y="7021"/>
                    <a:pt x="2350" y="7321"/>
                    <a:pt x="2913" y="7608"/>
                  </a:cubicBezTo>
                  <a:cubicBezTo>
                    <a:pt x="3187" y="7758"/>
                    <a:pt x="3475" y="7896"/>
                    <a:pt x="3737" y="8071"/>
                  </a:cubicBezTo>
                  <a:cubicBezTo>
                    <a:pt x="4000" y="8246"/>
                    <a:pt x="4175" y="8496"/>
                    <a:pt x="4325" y="8758"/>
                  </a:cubicBezTo>
                  <a:cubicBezTo>
                    <a:pt x="4770" y="9516"/>
                    <a:pt x="5168" y="10713"/>
                    <a:pt x="6222" y="10713"/>
                  </a:cubicBezTo>
                  <a:cubicBezTo>
                    <a:pt x="6264" y="10713"/>
                    <a:pt x="6306" y="10711"/>
                    <a:pt x="6349" y="10707"/>
                  </a:cubicBezTo>
                  <a:cubicBezTo>
                    <a:pt x="6474" y="10695"/>
                    <a:pt x="6499" y="10495"/>
                    <a:pt x="6362" y="10470"/>
                  </a:cubicBezTo>
                  <a:cubicBezTo>
                    <a:pt x="5562" y="10395"/>
                    <a:pt x="5112" y="9583"/>
                    <a:pt x="4775" y="8945"/>
                  </a:cubicBezTo>
                  <a:cubicBezTo>
                    <a:pt x="4600" y="8608"/>
                    <a:pt x="4412" y="8308"/>
                    <a:pt x="4162" y="8021"/>
                  </a:cubicBezTo>
                  <a:cubicBezTo>
                    <a:pt x="3875" y="7708"/>
                    <a:pt x="3525" y="7496"/>
                    <a:pt x="3150" y="7296"/>
                  </a:cubicBezTo>
                  <a:cubicBezTo>
                    <a:pt x="2775" y="7096"/>
                    <a:pt x="2400" y="6896"/>
                    <a:pt x="2025" y="6696"/>
                  </a:cubicBezTo>
                  <a:cubicBezTo>
                    <a:pt x="1825" y="6584"/>
                    <a:pt x="1613" y="6484"/>
                    <a:pt x="1425" y="6371"/>
                  </a:cubicBezTo>
                  <a:cubicBezTo>
                    <a:pt x="1201" y="6259"/>
                    <a:pt x="1101" y="6146"/>
                    <a:pt x="1038" y="5921"/>
                  </a:cubicBezTo>
                  <a:cubicBezTo>
                    <a:pt x="988" y="5759"/>
                    <a:pt x="951" y="5596"/>
                    <a:pt x="963" y="5446"/>
                  </a:cubicBezTo>
                  <a:cubicBezTo>
                    <a:pt x="976" y="5284"/>
                    <a:pt x="1076" y="5209"/>
                    <a:pt x="1188" y="5121"/>
                  </a:cubicBezTo>
                  <a:cubicBezTo>
                    <a:pt x="1463" y="4909"/>
                    <a:pt x="1513" y="4647"/>
                    <a:pt x="1251" y="4409"/>
                  </a:cubicBezTo>
                  <a:cubicBezTo>
                    <a:pt x="1051" y="4209"/>
                    <a:pt x="1101" y="3859"/>
                    <a:pt x="988" y="3609"/>
                  </a:cubicBezTo>
                  <a:cubicBezTo>
                    <a:pt x="938" y="3472"/>
                    <a:pt x="838" y="3372"/>
                    <a:pt x="713" y="3297"/>
                  </a:cubicBezTo>
                  <a:cubicBezTo>
                    <a:pt x="663" y="3272"/>
                    <a:pt x="438" y="3184"/>
                    <a:pt x="376" y="3122"/>
                  </a:cubicBezTo>
                  <a:cubicBezTo>
                    <a:pt x="951" y="2710"/>
                    <a:pt x="1388" y="2172"/>
                    <a:pt x="1638" y="1497"/>
                  </a:cubicBezTo>
                  <a:cubicBezTo>
                    <a:pt x="1775" y="1135"/>
                    <a:pt x="2013" y="860"/>
                    <a:pt x="2425" y="810"/>
                  </a:cubicBezTo>
                  <a:cubicBezTo>
                    <a:pt x="2469" y="804"/>
                    <a:pt x="2512" y="801"/>
                    <a:pt x="2555" y="801"/>
                  </a:cubicBezTo>
                  <a:cubicBezTo>
                    <a:pt x="2856" y="801"/>
                    <a:pt x="3136" y="944"/>
                    <a:pt x="3387" y="1097"/>
                  </a:cubicBezTo>
                  <a:cubicBezTo>
                    <a:pt x="3412" y="1114"/>
                    <a:pt x="3440" y="1121"/>
                    <a:pt x="3469" y="1121"/>
                  </a:cubicBezTo>
                  <a:cubicBezTo>
                    <a:pt x="3568" y="1121"/>
                    <a:pt x="3672" y="1030"/>
                    <a:pt x="3662" y="923"/>
                  </a:cubicBezTo>
                  <a:cubicBezTo>
                    <a:pt x="3637" y="698"/>
                    <a:pt x="3625" y="460"/>
                    <a:pt x="3825" y="323"/>
                  </a:cubicBezTo>
                  <a:cubicBezTo>
                    <a:pt x="4087" y="660"/>
                    <a:pt x="4462" y="910"/>
                    <a:pt x="4887" y="985"/>
                  </a:cubicBezTo>
                  <a:cubicBezTo>
                    <a:pt x="4997" y="1008"/>
                    <a:pt x="5110" y="1018"/>
                    <a:pt x="5222" y="1018"/>
                  </a:cubicBezTo>
                  <a:cubicBezTo>
                    <a:pt x="5351" y="1018"/>
                    <a:pt x="5479" y="1005"/>
                    <a:pt x="5599" y="985"/>
                  </a:cubicBezTo>
                  <a:cubicBezTo>
                    <a:pt x="5727" y="963"/>
                    <a:pt x="5872" y="918"/>
                    <a:pt x="6009" y="918"/>
                  </a:cubicBezTo>
                  <a:cubicBezTo>
                    <a:pt x="6100" y="918"/>
                    <a:pt x="6187" y="938"/>
                    <a:pt x="6262" y="998"/>
                  </a:cubicBezTo>
                  <a:cubicBezTo>
                    <a:pt x="6295" y="1024"/>
                    <a:pt x="6330" y="1035"/>
                    <a:pt x="6361" y="1035"/>
                  </a:cubicBezTo>
                  <a:cubicBezTo>
                    <a:pt x="6495" y="1035"/>
                    <a:pt x="6588" y="838"/>
                    <a:pt x="6437" y="748"/>
                  </a:cubicBezTo>
                  <a:cubicBezTo>
                    <a:pt x="6329" y="683"/>
                    <a:pt x="6213" y="664"/>
                    <a:pt x="6094" y="664"/>
                  </a:cubicBezTo>
                  <a:cubicBezTo>
                    <a:pt x="6005" y="664"/>
                    <a:pt x="5915" y="674"/>
                    <a:pt x="5824" y="685"/>
                  </a:cubicBezTo>
                  <a:cubicBezTo>
                    <a:pt x="5690" y="701"/>
                    <a:pt x="5551" y="717"/>
                    <a:pt x="5413" y="717"/>
                  </a:cubicBezTo>
                  <a:cubicBezTo>
                    <a:pt x="5332" y="717"/>
                    <a:pt x="5253" y="711"/>
                    <a:pt x="5174" y="698"/>
                  </a:cubicBezTo>
                  <a:cubicBezTo>
                    <a:pt x="4700" y="610"/>
                    <a:pt x="4275" y="385"/>
                    <a:pt x="3962" y="35"/>
                  </a:cubicBezTo>
                  <a:cubicBezTo>
                    <a:pt x="3937" y="10"/>
                    <a:pt x="3906" y="1"/>
                    <a:pt x="38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8" name="Google Shape;2258;p6"/>
            <p:cNvSpPr/>
            <p:nvPr/>
          </p:nvSpPr>
          <p:spPr>
            <a:xfrm>
              <a:off x="6748050" y="1713400"/>
              <a:ext cx="371050" cy="77375"/>
            </a:xfrm>
            <a:custGeom>
              <a:avLst/>
              <a:gdLst/>
              <a:ahLst/>
              <a:cxnLst/>
              <a:rect l="l" t="t" r="r" b="b"/>
              <a:pathLst>
                <a:path w="14842" h="3095" extrusionOk="0">
                  <a:moveTo>
                    <a:pt x="2652" y="0"/>
                  </a:moveTo>
                  <a:cubicBezTo>
                    <a:pt x="2600" y="0"/>
                    <a:pt x="2550" y="7"/>
                    <a:pt x="2507" y="25"/>
                  </a:cubicBezTo>
                  <a:cubicBezTo>
                    <a:pt x="2394" y="75"/>
                    <a:pt x="2344" y="238"/>
                    <a:pt x="2307" y="350"/>
                  </a:cubicBezTo>
                  <a:cubicBezTo>
                    <a:pt x="2244" y="463"/>
                    <a:pt x="2194" y="588"/>
                    <a:pt x="2144" y="700"/>
                  </a:cubicBezTo>
                  <a:cubicBezTo>
                    <a:pt x="1907" y="1200"/>
                    <a:pt x="1632" y="1675"/>
                    <a:pt x="1294" y="2112"/>
                  </a:cubicBezTo>
                  <a:cubicBezTo>
                    <a:pt x="1219" y="2237"/>
                    <a:pt x="1119" y="2337"/>
                    <a:pt x="1032" y="2450"/>
                  </a:cubicBezTo>
                  <a:cubicBezTo>
                    <a:pt x="957" y="2512"/>
                    <a:pt x="882" y="2625"/>
                    <a:pt x="769" y="2637"/>
                  </a:cubicBezTo>
                  <a:cubicBezTo>
                    <a:pt x="764" y="2638"/>
                    <a:pt x="759" y="2638"/>
                    <a:pt x="754" y="2638"/>
                  </a:cubicBezTo>
                  <a:cubicBezTo>
                    <a:pt x="649" y="2638"/>
                    <a:pt x="566" y="2522"/>
                    <a:pt x="495" y="2462"/>
                  </a:cubicBezTo>
                  <a:cubicBezTo>
                    <a:pt x="420" y="2400"/>
                    <a:pt x="345" y="2350"/>
                    <a:pt x="257" y="2325"/>
                  </a:cubicBezTo>
                  <a:cubicBezTo>
                    <a:pt x="239" y="2319"/>
                    <a:pt x="222" y="2317"/>
                    <a:pt x="206" y="2317"/>
                  </a:cubicBezTo>
                  <a:cubicBezTo>
                    <a:pt x="46" y="2317"/>
                    <a:pt x="0" y="2580"/>
                    <a:pt x="182" y="2637"/>
                  </a:cubicBezTo>
                  <a:cubicBezTo>
                    <a:pt x="332" y="2687"/>
                    <a:pt x="420" y="2837"/>
                    <a:pt x="570" y="2900"/>
                  </a:cubicBezTo>
                  <a:cubicBezTo>
                    <a:pt x="624" y="2922"/>
                    <a:pt x="679" y="2932"/>
                    <a:pt x="733" y="2932"/>
                  </a:cubicBezTo>
                  <a:cubicBezTo>
                    <a:pt x="802" y="2932"/>
                    <a:pt x="869" y="2915"/>
                    <a:pt x="932" y="2887"/>
                  </a:cubicBezTo>
                  <a:cubicBezTo>
                    <a:pt x="1057" y="2825"/>
                    <a:pt x="1157" y="2712"/>
                    <a:pt x="1257" y="2612"/>
                  </a:cubicBezTo>
                  <a:cubicBezTo>
                    <a:pt x="1382" y="2475"/>
                    <a:pt x="1507" y="2337"/>
                    <a:pt x="1619" y="2187"/>
                  </a:cubicBezTo>
                  <a:cubicBezTo>
                    <a:pt x="2069" y="1663"/>
                    <a:pt x="2519" y="1025"/>
                    <a:pt x="2731" y="350"/>
                  </a:cubicBezTo>
                  <a:cubicBezTo>
                    <a:pt x="2786" y="332"/>
                    <a:pt x="2841" y="321"/>
                    <a:pt x="2901" y="321"/>
                  </a:cubicBezTo>
                  <a:cubicBezTo>
                    <a:pt x="2923" y="321"/>
                    <a:pt x="2945" y="322"/>
                    <a:pt x="2969" y="325"/>
                  </a:cubicBezTo>
                  <a:cubicBezTo>
                    <a:pt x="3056" y="350"/>
                    <a:pt x="3144" y="375"/>
                    <a:pt x="3231" y="400"/>
                  </a:cubicBezTo>
                  <a:cubicBezTo>
                    <a:pt x="3456" y="463"/>
                    <a:pt x="3681" y="563"/>
                    <a:pt x="3894" y="638"/>
                  </a:cubicBezTo>
                  <a:cubicBezTo>
                    <a:pt x="4344" y="813"/>
                    <a:pt x="4781" y="988"/>
                    <a:pt x="5231" y="1150"/>
                  </a:cubicBezTo>
                  <a:cubicBezTo>
                    <a:pt x="6068" y="1438"/>
                    <a:pt x="6880" y="1788"/>
                    <a:pt x="7705" y="2100"/>
                  </a:cubicBezTo>
                  <a:cubicBezTo>
                    <a:pt x="8442" y="2387"/>
                    <a:pt x="9192" y="2675"/>
                    <a:pt x="9967" y="2875"/>
                  </a:cubicBezTo>
                  <a:cubicBezTo>
                    <a:pt x="10317" y="2975"/>
                    <a:pt x="10667" y="3062"/>
                    <a:pt x="11029" y="3087"/>
                  </a:cubicBezTo>
                  <a:cubicBezTo>
                    <a:pt x="11108" y="3092"/>
                    <a:pt x="11186" y="3095"/>
                    <a:pt x="11264" y="3095"/>
                  </a:cubicBezTo>
                  <a:cubicBezTo>
                    <a:pt x="11561" y="3095"/>
                    <a:pt x="11857" y="3059"/>
                    <a:pt x="12154" y="3000"/>
                  </a:cubicBezTo>
                  <a:cubicBezTo>
                    <a:pt x="12991" y="2837"/>
                    <a:pt x="13841" y="2650"/>
                    <a:pt x="14691" y="2462"/>
                  </a:cubicBezTo>
                  <a:cubicBezTo>
                    <a:pt x="14842" y="2427"/>
                    <a:pt x="14777" y="2209"/>
                    <a:pt x="14636" y="2209"/>
                  </a:cubicBezTo>
                  <a:cubicBezTo>
                    <a:pt x="14626" y="2209"/>
                    <a:pt x="14615" y="2210"/>
                    <a:pt x="14603" y="2212"/>
                  </a:cubicBezTo>
                  <a:cubicBezTo>
                    <a:pt x="13966" y="2350"/>
                    <a:pt x="13329" y="2512"/>
                    <a:pt x="12679" y="2662"/>
                  </a:cubicBezTo>
                  <a:cubicBezTo>
                    <a:pt x="12214" y="2771"/>
                    <a:pt x="11748" y="2872"/>
                    <a:pt x="11277" y="2872"/>
                  </a:cubicBezTo>
                  <a:cubicBezTo>
                    <a:pt x="11153" y="2872"/>
                    <a:pt x="11029" y="2865"/>
                    <a:pt x="10904" y="2850"/>
                  </a:cubicBezTo>
                  <a:cubicBezTo>
                    <a:pt x="10404" y="2787"/>
                    <a:pt x="9930" y="2625"/>
                    <a:pt x="9467" y="2437"/>
                  </a:cubicBezTo>
                  <a:cubicBezTo>
                    <a:pt x="8955" y="2237"/>
                    <a:pt x="8442" y="2025"/>
                    <a:pt x="7918" y="1825"/>
                  </a:cubicBezTo>
                  <a:cubicBezTo>
                    <a:pt x="7380" y="1613"/>
                    <a:pt x="6830" y="1400"/>
                    <a:pt x="6281" y="1225"/>
                  </a:cubicBezTo>
                  <a:cubicBezTo>
                    <a:pt x="5718" y="1038"/>
                    <a:pt x="5181" y="800"/>
                    <a:pt x="4618" y="588"/>
                  </a:cubicBezTo>
                  <a:cubicBezTo>
                    <a:pt x="4356" y="488"/>
                    <a:pt x="4081" y="388"/>
                    <a:pt x="3806" y="288"/>
                  </a:cubicBezTo>
                  <a:cubicBezTo>
                    <a:pt x="3594" y="200"/>
                    <a:pt x="3369" y="113"/>
                    <a:pt x="3144" y="63"/>
                  </a:cubicBezTo>
                  <a:cubicBezTo>
                    <a:pt x="3031" y="38"/>
                    <a:pt x="2919" y="38"/>
                    <a:pt x="2806" y="13"/>
                  </a:cubicBezTo>
                  <a:cubicBezTo>
                    <a:pt x="2756" y="7"/>
                    <a:pt x="2703" y="0"/>
                    <a:pt x="26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9" name="Google Shape;2259;p6"/>
            <p:cNvSpPr/>
            <p:nvPr/>
          </p:nvSpPr>
          <p:spPr>
            <a:xfrm>
              <a:off x="6814750" y="1659000"/>
              <a:ext cx="29400" cy="67900"/>
            </a:xfrm>
            <a:custGeom>
              <a:avLst/>
              <a:gdLst/>
              <a:ahLst/>
              <a:cxnLst/>
              <a:rect l="l" t="t" r="r" b="b"/>
              <a:pathLst>
                <a:path w="1176" h="2716" extrusionOk="0">
                  <a:moveTo>
                    <a:pt x="137" y="1"/>
                  </a:moveTo>
                  <a:cubicBezTo>
                    <a:pt x="129" y="1"/>
                    <a:pt x="121" y="1"/>
                    <a:pt x="113" y="2"/>
                  </a:cubicBezTo>
                  <a:cubicBezTo>
                    <a:pt x="51" y="15"/>
                    <a:pt x="1" y="65"/>
                    <a:pt x="1" y="127"/>
                  </a:cubicBezTo>
                  <a:cubicBezTo>
                    <a:pt x="1" y="252"/>
                    <a:pt x="113" y="327"/>
                    <a:pt x="163" y="414"/>
                  </a:cubicBezTo>
                  <a:cubicBezTo>
                    <a:pt x="226" y="514"/>
                    <a:pt x="263" y="639"/>
                    <a:pt x="288" y="752"/>
                  </a:cubicBezTo>
                  <a:cubicBezTo>
                    <a:pt x="326" y="964"/>
                    <a:pt x="313" y="1202"/>
                    <a:pt x="326" y="1414"/>
                  </a:cubicBezTo>
                  <a:cubicBezTo>
                    <a:pt x="338" y="1652"/>
                    <a:pt x="376" y="1889"/>
                    <a:pt x="476" y="2102"/>
                  </a:cubicBezTo>
                  <a:cubicBezTo>
                    <a:pt x="576" y="2314"/>
                    <a:pt x="738" y="2501"/>
                    <a:pt x="913" y="2676"/>
                  </a:cubicBezTo>
                  <a:cubicBezTo>
                    <a:pt x="941" y="2704"/>
                    <a:pt x="971" y="2716"/>
                    <a:pt x="999" y="2716"/>
                  </a:cubicBezTo>
                  <a:cubicBezTo>
                    <a:pt x="1097" y="2716"/>
                    <a:pt x="1176" y="2574"/>
                    <a:pt x="1088" y="2476"/>
                  </a:cubicBezTo>
                  <a:cubicBezTo>
                    <a:pt x="926" y="2289"/>
                    <a:pt x="763" y="2077"/>
                    <a:pt x="688" y="1839"/>
                  </a:cubicBezTo>
                  <a:cubicBezTo>
                    <a:pt x="626" y="1627"/>
                    <a:pt x="626" y="1402"/>
                    <a:pt x="613" y="1177"/>
                  </a:cubicBezTo>
                  <a:cubicBezTo>
                    <a:pt x="613" y="952"/>
                    <a:pt x="601" y="714"/>
                    <a:pt x="526" y="489"/>
                  </a:cubicBezTo>
                  <a:cubicBezTo>
                    <a:pt x="478" y="321"/>
                    <a:pt x="348"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0" name="Google Shape;2260;p6"/>
            <p:cNvSpPr/>
            <p:nvPr/>
          </p:nvSpPr>
          <p:spPr>
            <a:xfrm>
              <a:off x="6736350" y="1703375"/>
              <a:ext cx="60450" cy="19100"/>
            </a:xfrm>
            <a:custGeom>
              <a:avLst/>
              <a:gdLst/>
              <a:ahLst/>
              <a:cxnLst/>
              <a:rect l="l" t="t" r="r" b="b"/>
              <a:pathLst>
                <a:path w="2418" h="764" extrusionOk="0">
                  <a:moveTo>
                    <a:pt x="1630" y="0"/>
                  </a:moveTo>
                  <a:cubicBezTo>
                    <a:pt x="1510" y="0"/>
                    <a:pt x="1387" y="6"/>
                    <a:pt x="1262" y="14"/>
                  </a:cubicBezTo>
                  <a:cubicBezTo>
                    <a:pt x="1063" y="27"/>
                    <a:pt x="875" y="89"/>
                    <a:pt x="688" y="177"/>
                  </a:cubicBezTo>
                  <a:cubicBezTo>
                    <a:pt x="600" y="214"/>
                    <a:pt x="513" y="264"/>
                    <a:pt x="425" y="302"/>
                  </a:cubicBezTo>
                  <a:cubicBezTo>
                    <a:pt x="325" y="339"/>
                    <a:pt x="225" y="364"/>
                    <a:pt x="138" y="401"/>
                  </a:cubicBezTo>
                  <a:cubicBezTo>
                    <a:pt x="50" y="439"/>
                    <a:pt x="0" y="514"/>
                    <a:pt x="13" y="614"/>
                  </a:cubicBezTo>
                  <a:cubicBezTo>
                    <a:pt x="25" y="701"/>
                    <a:pt x="113" y="764"/>
                    <a:pt x="200" y="764"/>
                  </a:cubicBezTo>
                  <a:cubicBezTo>
                    <a:pt x="413" y="751"/>
                    <a:pt x="613" y="626"/>
                    <a:pt x="800" y="526"/>
                  </a:cubicBezTo>
                  <a:cubicBezTo>
                    <a:pt x="963" y="451"/>
                    <a:pt x="1125" y="377"/>
                    <a:pt x="1287" y="302"/>
                  </a:cubicBezTo>
                  <a:cubicBezTo>
                    <a:pt x="1479" y="209"/>
                    <a:pt x="1699" y="169"/>
                    <a:pt x="1919" y="169"/>
                  </a:cubicBezTo>
                  <a:cubicBezTo>
                    <a:pt x="2057" y="169"/>
                    <a:pt x="2194" y="185"/>
                    <a:pt x="2325" y="214"/>
                  </a:cubicBezTo>
                  <a:cubicBezTo>
                    <a:pt x="2331" y="216"/>
                    <a:pt x="2338" y="217"/>
                    <a:pt x="2344" y="217"/>
                  </a:cubicBezTo>
                  <a:cubicBezTo>
                    <a:pt x="2403" y="217"/>
                    <a:pt x="2418" y="112"/>
                    <a:pt x="2350" y="89"/>
                  </a:cubicBezTo>
                  <a:cubicBezTo>
                    <a:pt x="2108" y="22"/>
                    <a:pt x="1872" y="0"/>
                    <a:pt x="1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1" name="Google Shape;2261;p6"/>
            <p:cNvSpPr/>
            <p:nvPr/>
          </p:nvSpPr>
          <p:spPr>
            <a:xfrm>
              <a:off x="6882250" y="1660525"/>
              <a:ext cx="17425" cy="84800"/>
            </a:xfrm>
            <a:custGeom>
              <a:avLst/>
              <a:gdLst/>
              <a:ahLst/>
              <a:cxnLst/>
              <a:rect l="l" t="t" r="r" b="b"/>
              <a:pathLst>
                <a:path w="697" h="3392" extrusionOk="0">
                  <a:moveTo>
                    <a:pt x="308" y="1"/>
                  </a:moveTo>
                  <a:cubicBezTo>
                    <a:pt x="225" y="1"/>
                    <a:pt x="150" y="79"/>
                    <a:pt x="175" y="179"/>
                  </a:cubicBezTo>
                  <a:cubicBezTo>
                    <a:pt x="188" y="253"/>
                    <a:pt x="238" y="303"/>
                    <a:pt x="263" y="366"/>
                  </a:cubicBezTo>
                  <a:cubicBezTo>
                    <a:pt x="300" y="441"/>
                    <a:pt x="313" y="503"/>
                    <a:pt x="338" y="578"/>
                  </a:cubicBezTo>
                  <a:cubicBezTo>
                    <a:pt x="375" y="716"/>
                    <a:pt x="388" y="853"/>
                    <a:pt x="388" y="991"/>
                  </a:cubicBezTo>
                  <a:cubicBezTo>
                    <a:pt x="400" y="1278"/>
                    <a:pt x="288" y="1553"/>
                    <a:pt x="200" y="1828"/>
                  </a:cubicBezTo>
                  <a:cubicBezTo>
                    <a:pt x="88" y="2140"/>
                    <a:pt x="13" y="2453"/>
                    <a:pt x="0" y="2778"/>
                  </a:cubicBezTo>
                  <a:cubicBezTo>
                    <a:pt x="0" y="3078"/>
                    <a:pt x="288" y="3265"/>
                    <a:pt x="525" y="3378"/>
                  </a:cubicBezTo>
                  <a:cubicBezTo>
                    <a:pt x="543" y="3387"/>
                    <a:pt x="559" y="3392"/>
                    <a:pt x="575" y="3392"/>
                  </a:cubicBezTo>
                  <a:cubicBezTo>
                    <a:pt x="657" y="3392"/>
                    <a:pt x="697" y="3268"/>
                    <a:pt x="613" y="3215"/>
                  </a:cubicBezTo>
                  <a:cubicBezTo>
                    <a:pt x="488" y="3140"/>
                    <a:pt x="313" y="3028"/>
                    <a:pt x="250" y="2890"/>
                  </a:cubicBezTo>
                  <a:cubicBezTo>
                    <a:pt x="200" y="2778"/>
                    <a:pt x="263" y="2603"/>
                    <a:pt x="300" y="2478"/>
                  </a:cubicBezTo>
                  <a:cubicBezTo>
                    <a:pt x="375" y="2190"/>
                    <a:pt x="500" y="1891"/>
                    <a:pt x="575" y="1591"/>
                  </a:cubicBezTo>
                  <a:cubicBezTo>
                    <a:pt x="625" y="1341"/>
                    <a:pt x="625" y="1066"/>
                    <a:pt x="600" y="816"/>
                  </a:cubicBezTo>
                  <a:cubicBezTo>
                    <a:pt x="588" y="691"/>
                    <a:pt x="575" y="566"/>
                    <a:pt x="538" y="441"/>
                  </a:cubicBezTo>
                  <a:cubicBezTo>
                    <a:pt x="513" y="316"/>
                    <a:pt x="488" y="166"/>
                    <a:pt x="425" y="66"/>
                  </a:cubicBezTo>
                  <a:cubicBezTo>
                    <a:pt x="392" y="20"/>
                    <a:pt x="349" y="1"/>
                    <a:pt x="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2" name="Google Shape;2262;p6"/>
            <p:cNvSpPr/>
            <p:nvPr/>
          </p:nvSpPr>
          <p:spPr>
            <a:xfrm>
              <a:off x="6890575" y="1677300"/>
              <a:ext cx="142275" cy="68000"/>
            </a:xfrm>
            <a:custGeom>
              <a:avLst/>
              <a:gdLst/>
              <a:ahLst/>
              <a:cxnLst/>
              <a:rect l="l" t="t" r="r" b="b"/>
              <a:pathLst>
                <a:path w="5691" h="2720" extrusionOk="0">
                  <a:moveTo>
                    <a:pt x="232" y="1"/>
                  </a:moveTo>
                  <a:cubicBezTo>
                    <a:pt x="100" y="1"/>
                    <a:pt x="0" y="187"/>
                    <a:pt x="117" y="282"/>
                  </a:cubicBezTo>
                  <a:cubicBezTo>
                    <a:pt x="505" y="607"/>
                    <a:pt x="1054" y="745"/>
                    <a:pt x="1529" y="907"/>
                  </a:cubicBezTo>
                  <a:cubicBezTo>
                    <a:pt x="2017" y="1082"/>
                    <a:pt x="2479" y="1282"/>
                    <a:pt x="2929" y="1532"/>
                  </a:cubicBezTo>
                  <a:cubicBezTo>
                    <a:pt x="3791" y="2007"/>
                    <a:pt x="4641" y="2507"/>
                    <a:pt x="5616" y="2719"/>
                  </a:cubicBezTo>
                  <a:cubicBezTo>
                    <a:pt x="5678" y="2719"/>
                    <a:pt x="5691" y="2644"/>
                    <a:pt x="5641" y="2632"/>
                  </a:cubicBezTo>
                  <a:cubicBezTo>
                    <a:pt x="4678" y="2407"/>
                    <a:pt x="3854" y="1794"/>
                    <a:pt x="3016" y="1295"/>
                  </a:cubicBezTo>
                  <a:cubicBezTo>
                    <a:pt x="2592" y="1045"/>
                    <a:pt x="2154" y="820"/>
                    <a:pt x="1692" y="645"/>
                  </a:cubicBezTo>
                  <a:cubicBezTo>
                    <a:pt x="1454" y="557"/>
                    <a:pt x="1217" y="482"/>
                    <a:pt x="992" y="382"/>
                  </a:cubicBezTo>
                  <a:cubicBezTo>
                    <a:pt x="754" y="282"/>
                    <a:pt x="530" y="145"/>
                    <a:pt x="305" y="20"/>
                  </a:cubicBezTo>
                  <a:cubicBezTo>
                    <a:pt x="280" y="7"/>
                    <a:pt x="256" y="1"/>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3" name="Google Shape;2263;p6"/>
            <p:cNvSpPr/>
            <p:nvPr/>
          </p:nvSpPr>
          <p:spPr>
            <a:xfrm>
              <a:off x="6547650" y="1922775"/>
              <a:ext cx="401175" cy="290350"/>
            </a:xfrm>
            <a:custGeom>
              <a:avLst/>
              <a:gdLst/>
              <a:ahLst/>
              <a:cxnLst/>
              <a:rect l="l" t="t" r="r" b="b"/>
              <a:pathLst>
                <a:path w="16047" h="11614" extrusionOk="0">
                  <a:moveTo>
                    <a:pt x="6134" y="1"/>
                  </a:moveTo>
                  <a:cubicBezTo>
                    <a:pt x="5826" y="1"/>
                    <a:pt x="5516" y="61"/>
                    <a:pt x="5236" y="173"/>
                  </a:cubicBezTo>
                  <a:cubicBezTo>
                    <a:pt x="4749" y="386"/>
                    <a:pt x="4424" y="723"/>
                    <a:pt x="4112" y="1123"/>
                  </a:cubicBezTo>
                  <a:cubicBezTo>
                    <a:pt x="3937" y="1335"/>
                    <a:pt x="3762" y="1573"/>
                    <a:pt x="3499" y="1660"/>
                  </a:cubicBezTo>
                  <a:cubicBezTo>
                    <a:pt x="3287" y="1735"/>
                    <a:pt x="3049" y="1723"/>
                    <a:pt x="2837" y="1810"/>
                  </a:cubicBezTo>
                  <a:cubicBezTo>
                    <a:pt x="2437" y="1960"/>
                    <a:pt x="2350" y="2373"/>
                    <a:pt x="2287" y="2760"/>
                  </a:cubicBezTo>
                  <a:cubicBezTo>
                    <a:pt x="2262" y="2935"/>
                    <a:pt x="2237" y="3135"/>
                    <a:pt x="2137" y="3285"/>
                  </a:cubicBezTo>
                  <a:cubicBezTo>
                    <a:pt x="2012" y="3460"/>
                    <a:pt x="1750" y="3497"/>
                    <a:pt x="1562" y="3572"/>
                  </a:cubicBezTo>
                  <a:cubicBezTo>
                    <a:pt x="1362" y="3660"/>
                    <a:pt x="1187" y="3785"/>
                    <a:pt x="1112" y="4010"/>
                  </a:cubicBezTo>
                  <a:cubicBezTo>
                    <a:pt x="1025" y="4247"/>
                    <a:pt x="1025" y="4485"/>
                    <a:pt x="850" y="4685"/>
                  </a:cubicBezTo>
                  <a:cubicBezTo>
                    <a:pt x="700" y="4859"/>
                    <a:pt x="513" y="4997"/>
                    <a:pt x="400" y="5197"/>
                  </a:cubicBezTo>
                  <a:cubicBezTo>
                    <a:pt x="275" y="5409"/>
                    <a:pt x="300" y="5622"/>
                    <a:pt x="363" y="5847"/>
                  </a:cubicBezTo>
                  <a:cubicBezTo>
                    <a:pt x="438" y="6109"/>
                    <a:pt x="275" y="6297"/>
                    <a:pt x="163" y="6522"/>
                  </a:cubicBezTo>
                  <a:cubicBezTo>
                    <a:pt x="50" y="6734"/>
                    <a:pt x="0" y="6971"/>
                    <a:pt x="13" y="7221"/>
                  </a:cubicBezTo>
                  <a:cubicBezTo>
                    <a:pt x="50" y="7746"/>
                    <a:pt x="350" y="8234"/>
                    <a:pt x="663" y="8646"/>
                  </a:cubicBezTo>
                  <a:cubicBezTo>
                    <a:pt x="825" y="8858"/>
                    <a:pt x="988" y="9121"/>
                    <a:pt x="1250" y="9221"/>
                  </a:cubicBezTo>
                  <a:cubicBezTo>
                    <a:pt x="1337" y="9255"/>
                    <a:pt x="1425" y="9268"/>
                    <a:pt x="1514" y="9268"/>
                  </a:cubicBezTo>
                  <a:cubicBezTo>
                    <a:pt x="1656" y="9268"/>
                    <a:pt x="1799" y="9234"/>
                    <a:pt x="1937" y="9196"/>
                  </a:cubicBezTo>
                  <a:cubicBezTo>
                    <a:pt x="2375" y="9046"/>
                    <a:pt x="2762" y="8783"/>
                    <a:pt x="3174" y="8583"/>
                  </a:cubicBezTo>
                  <a:cubicBezTo>
                    <a:pt x="3387" y="8483"/>
                    <a:pt x="3599" y="8409"/>
                    <a:pt x="3824" y="8359"/>
                  </a:cubicBezTo>
                  <a:cubicBezTo>
                    <a:pt x="3962" y="8334"/>
                    <a:pt x="4087" y="8321"/>
                    <a:pt x="4224" y="8321"/>
                  </a:cubicBezTo>
                  <a:cubicBezTo>
                    <a:pt x="4237" y="8558"/>
                    <a:pt x="4424" y="8758"/>
                    <a:pt x="4637" y="8896"/>
                  </a:cubicBezTo>
                  <a:cubicBezTo>
                    <a:pt x="4824" y="9008"/>
                    <a:pt x="5049" y="9046"/>
                    <a:pt x="5249" y="9133"/>
                  </a:cubicBezTo>
                  <a:cubicBezTo>
                    <a:pt x="5499" y="9246"/>
                    <a:pt x="5611" y="9421"/>
                    <a:pt x="5649" y="9683"/>
                  </a:cubicBezTo>
                  <a:cubicBezTo>
                    <a:pt x="5711" y="10146"/>
                    <a:pt x="5911" y="10533"/>
                    <a:pt x="6261" y="10858"/>
                  </a:cubicBezTo>
                  <a:cubicBezTo>
                    <a:pt x="6599" y="11170"/>
                    <a:pt x="7023" y="11383"/>
                    <a:pt x="7436" y="11595"/>
                  </a:cubicBezTo>
                  <a:cubicBezTo>
                    <a:pt x="7463" y="11608"/>
                    <a:pt x="7489" y="11613"/>
                    <a:pt x="7514" y="11613"/>
                  </a:cubicBezTo>
                  <a:cubicBezTo>
                    <a:pt x="7686" y="11613"/>
                    <a:pt x="7796" y="11345"/>
                    <a:pt x="7611" y="11258"/>
                  </a:cubicBezTo>
                  <a:cubicBezTo>
                    <a:pt x="7223" y="11083"/>
                    <a:pt x="6836" y="10895"/>
                    <a:pt x="6524" y="10608"/>
                  </a:cubicBezTo>
                  <a:cubicBezTo>
                    <a:pt x="6374" y="10470"/>
                    <a:pt x="6236" y="10321"/>
                    <a:pt x="6149" y="10146"/>
                  </a:cubicBezTo>
                  <a:cubicBezTo>
                    <a:pt x="6074" y="9958"/>
                    <a:pt x="6049" y="9758"/>
                    <a:pt x="6011" y="9558"/>
                  </a:cubicBezTo>
                  <a:cubicBezTo>
                    <a:pt x="5974" y="9358"/>
                    <a:pt x="5911" y="9158"/>
                    <a:pt x="5749" y="9008"/>
                  </a:cubicBezTo>
                  <a:cubicBezTo>
                    <a:pt x="5599" y="8883"/>
                    <a:pt x="5374" y="8821"/>
                    <a:pt x="5186" y="8771"/>
                  </a:cubicBezTo>
                  <a:cubicBezTo>
                    <a:pt x="5011" y="8721"/>
                    <a:pt x="4824" y="8696"/>
                    <a:pt x="4712" y="8546"/>
                  </a:cubicBezTo>
                  <a:cubicBezTo>
                    <a:pt x="4649" y="8446"/>
                    <a:pt x="4587" y="8334"/>
                    <a:pt x="4662" y="8221"/>
                  </a:cubicBezTo>
                  <a:cubicBezTo>
                    <a:pt x="4749" y="8084"/>
                    <a:pt x="4599" y="7946"/>
                    <a:pt x="4474" y="7934"/>
                  </a:cubicBezTo>
                  <a:cubicBezTo>
                    <a:pt x="4457" y="7933"/>
                    <a:pt x="4439" y="7932"/>
                    <a:pt x="4421" y="7932"/>
                  </a:cubicBezTo>
                  <a:cubicBezTo>
                    <a:pt x="4235" y="7932"/>
                    <a:pt x="4033" y="7989"/>
                    <a:pt x="3862" y="8046"/>
                  </a:cubicBezTo>
                  <a:cubicBezTo>
                    <a:pt x="3462" y="8184"/>
                    <a:pt x="3112" y="8421"/>
                    <a:pt x="2712" y="8596"/>
                  </a:cubicBezTo>
                  <a:cubicBezTo>
                    <a:pt x="2525" y="8683"/>
                    <a:pt x="2325" y="8771"/>
                    <a:pt x="2125" y="8821"/>
                  </a:cubicBezTo>
                  <a:cubicBezTo>
                    <a:pt x="1966" y="8874"/>
                    <a:pt x="1772" y="8927"/>
                    <a:pt x="1595" y="8927"/>
                  </a:cubicBezTo>
                  <a:cubicBezTo>
                    <a:pt x="1563" y="8927"/>
                    <a:pt x="1531" y="8925"/>
                    <a:pt x="1500" y="8921"/>
                  </a:cubicBezTo>
                  <a:cubicBezTo>
                    <a:pt x="1262" y="8883"/>
                    <a:pt x="1050" y="8558"/>
                    <a:pt x="900" y="8384"/>
                  </a:cubicBezTo>
                  <a:cubicBezTo>
                    <a:pt x="713" y="8171"/>
                    <a:pt x="550" y="7959"/>
                    <a:pt x="450" y="7696"/>
                  </a:cubicBezTo>
                  <a:cubicBezTo>
                    <a:pt x="363" y="7484"/>
                    <a:pt x="325" y="7246"/>
                    <a:pt x="350" y="7021"/>
                  </a:cubicBezTo>
                  <a:cubicBezTo>
                    <a:pt x="375" y="6784"/>
                    <a:pt x="500" y="6609"/>
                    <a:pt x="600" y="6397"/>
                  </a:cubicBezTo>
                  <a:cubicBezTo>
                    <a:pt x="700" y="6209"/>
                    <a:pt x="738" y="6009"/>
                    <a:pt x="675" y="5797"/>
                  </a:cubicBezTo>
                  <a:cubicBezTo>
                    <a:pt x="650" y="5684"/>
                    <a:pt x="600" y="5572"/>
                    <a:pt x="638" y="5459"/>
                  </a:cubicBezTo>
                  <a:cubicBezTo>
                    <a:pt x="663" y="5347"/>
                    <a:pt x="725" y="5272"/>
                    <a:pt x="800" y="5184"/>
                  </a:cubicBezTo>
                  <a:cubicBezTo>
                    <a:pt x="938" y="5034"/>
                    <a:pt x="1100" y="4897"/>
                    <a:pt x="1212" y="4710"/>
                  </a:cubicBezTo>
                  <a:cubicBezTo>
                    <a:pt x="1337" y="4510"/>
                    <a:pt x="1312" y="4260"/>
                    <a:pt x="1425" y="4060"/>
                  </a:cubicBezTo>
                  <a:cubicBezTo>
                    <a:pt x="1537" y="3872"/>
                    <a:pt x="1812" y="3860"/>
                    <a:pt x="2000" y="3797"/>
                  </a:cubicBezTo>
                  <a:cubicBezTo>
                    <a:pt x="2187" y="3747"/>
                    <a:pt x="2350" y="3660"/>
                    <a:pt x="2475" y="3497"/>
                  </a:cubicBezTo>
                  <a:cubicBezTo>
                    <a:pt x="2687" y="3185"/>
                    <a:pt x="2625" y="2798"/>
                    <a:pt x="2700" y="2448"/>
                  </a:cubicBezTo>
                  <a:cubicBezTo>
                    <a:pt x="2800" y="1960"/>
                    <a:pt x="3337" y="2110"/>
                    <a:pt x="3699" y="1973"/>
                  </a:cubicBezTo>
                  <a:cubicBezTo>
                    <a:pt x="4187" y="1798"/>
                    <a:pt x="4399" y="1323"/>
                    <a:pt x="4749" y="961"/>
                  </a:cubicBezTo>
                  <a:cubicBezTo>
                    <a:pt x="5049" y="636"/>
                    <a:pt x="5486" y="436"/>
                    <a:pt x="5924" y="398"/>
                  </a:cubicBezTo>
                  <a:cubicBezTo>
                    <a:pt x="5999" y="390"/>
                    <a:pt x="6074" y="386"/>
                    <a:pt x="6148" y="386"/>
                  </a:cubicBezTo>
                  <a:cubicBezTo>
                    <a:pt x="6297" y="386"/>
                    <a:pt x="6444" y="402"/>
                    <a:pt x="6586" y="436"/>
                  </a:cubicBezTo>
                  <a:cubicBezTo>
                    <a:pt x="6836" y="511"/>
                    <a:pt x="7061" y="623"/>
                    <a:pt x="7311" y="648"/>
                  </a:cubicBezTo>
                  <a:cubicBezTo>
                    <a:pt x="7458" y="666"/>
                    <a:pt x="7604" y="673"/>
                    <a:pt x="7749" y="673"/>
                  </a:cubicBezTo>
                  <a:cubicBezTo>
                    <a:pt x="8099" y="673"/>
                    <a:pt x="8445" y="636"/>
                    <a:pt x="8798" y="636"/>
                  </a:cubicBezTo>
                  <a:cubicBezTo>
                    <a:pt x="9298" y="636"/>
                    <a:pt x="9785" y="661"/>
                    <a:pt x="10285" y="711"/>
                  </a:cubicBezTo>
                  <a:cubicBezTo>
                    <a:pt x="10772" y="773"/>
                    <a:pt x="11247" y="873"/>
                    <a:pt x="11697" y="1073"/>
                  </a:cubicBezTo>
                  <a:cubicBezTo>
                    <a:pt x="12210" y="1285"/>
                    <a:pt x="12647" y="1623"/>
                    <a:pt x="13072" y="1998"/>
                  </a:cubicBezTo>
                  <a:cubicBezTo>
                    <a:pt x="13509" y="2385"/>
                    <a:pt x="13959" y="2748"/>
                    <a:pt x="14409" y="3110"/>
                  </a:cubicBezTo>
                  <a:cubicBezTo>
                    <a:pt x="14834" y="3472"/>
                    <a:pt x="15159" y="3910"/>
                    <a:pt x="15334" y="4447"/>
                  </a:cubicBezTo>
                  <a:cubicBezTo>
                    <a:pt x="15496" y="4934"/>
                    <a:pt x="15571" y="5484"/>
                    <a:pt x="15621" y="5997"/>
                  </a:cubicBezTo>
                  <a:cubicBezTo>
                    <a:pt x="15671" y="6497"/>
                    <a:pt x="15634" y="7084"/>
                    <a:pt x="15209" y="7421"/>
                  </a:cubicBezTo>
                  <a:cubicBezTo>
                    <a:pt x="15084" y="7525"/>
                    <a:pt x="15167" y="7708"/>
                    <a:pt x="15292" y="7708"/>
                  </a:cubicBezTo>
                  <a:cubicBezTo>
                    <a:pt x="15317" y="7708"/>
                    <a:pt x="15344" y="7700"/>
                    <a:pt x="15371" y="7684"/>
                  </a:cubicBezTo>
                  <a:cubicBezTo>
                    <a:pt x="15596" y="7534"/>
                    <a:pt x="15746" y="7346"/>
                    <a:pt x="15846" y="7109"/>
                  </a:cubicBezTo>
                  <a:cubicBezTo>
                    <a:pt x="16046" y="6596"/>
                    <a:pt x="15959" y="6059"/>
                    <a:pt x="15859" y="5534"/>
                  </a:cubicBezTo>
                  <a:cubicBezTo>
                    <a:pt x="15746" y="4997"/>
                    <a:pt x="15646" y="4447"/>
                    <a:pt x="15396" y="3947"/>
                  </a:cubicBezTo>
                  <a:cubicBezTo>
                    <a:pt x="15134" y="3422"/>
                    <a:pt x="14696" y="3035"/>
                    <a:pt x="14247" y="2648"/>
                  </a:cubicBezTo>
                  <a:cubicBezTo>
                    <a:pt x="13772" y="2235"/>
                    <a:pt x="13347" y="1773"/>
                    <a:pt x="12872" y="1360"/>
                  </a:cubicBezTo>
                  <a:cubicBezTo>
                    <a:pt x="12035" y="636"/>
                    <a:pt x="10985" y="311"/>
                    <a:pt x="9898" y="261"/>
                  </a:cubicBezTo>
                  <a:cubicBezTo>
                    <a:pt x="9757" y="251"/>
                    <a:pt x="9616" y="247"/>
                    <a:pt x="9476" y="247"/>
                  </a:cubicBezTo>
                  <a:cubicBezTo>
                    <a:pt x="9071" y="247"/>
                    <a:pt x="8669" y="280"/>
                    <a:pt x="8261" y="298"/>
                  </a:cubicBezTo>
                  <a:cubicBezTo>
                    <a:pt x="8085" y="314"/>
                    <a:pt x="7903" y="335"/>
                    <a:pt x="7724" y="335"/>
                  </a:cubicBezTo>
                  <a:cubicBezTo>
                    <a:pt x="7623" y="335"/>
                    <a:pt x="7522" y="329"/>
                    <a:pt x="7423" y="311"/>
                  </a:cubicBezTo>
                  <a:cubicBezTo>
                    <a:pt x="7148" y="273"/>
                    <a:pt x="6911" y="123"/>
                    <a:pt x="6649" y="61"/>
                  </a:cubicBezTo>
                  <a:cubicBezTo>
                    <a:pt x="6482" y="20"/>
                    <a:pt x="6308" y="1"/>
                    <a:pt x="6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4" name="Google Shape;2264;p6"/>
            <p:cNvSpPr/>
            <p:nvPr/>
          </p:nvSpPr>
          <p:spPr>
            <a:xfrm>
              <a:off x="6583250" y="2001350"/>
              <a:ext cx="255125" cy="115400"/>
            </a:xfrm>
            <a:custGeom>
              <a:avLst/>
              <a:gdLst/>
              <a:ahLst/>
              <a:cxnLst/>
              <a:rect l="l" t="t" r="r" b="b"/>
              <a:pathLst>
                <a:path w="10205" h="4616" extrusionOk="0">
                  <a:moveTo>
                    <a:pt x="1721" y="1"/>
                  </a:moveTo>
                  <a:cubicBezTo>
                    <a:pt x="1621" y="1"/>
                    <a:pt x="1523" y="49"/>
                    <a:pt x="1451" y="167"/>
                  </a:cubicBezTo>
                  <a:cubicBezTo>
                    <a:pt x="1375" y="293"/>
                    <a:pt x="1487" y="403"/>
                    <a:pt x="1606" y="403"/>
                  </a:cubicBezTo>
                  <a:cubicBezTo>
                    <a:pt x="1663" y="403"/>
                    <a:pt x="1722" y="378"/>
                    <a:pt x="1763" y="317"/>
                  </a:cubicBezTo>
                  <a:lnTo>
                    <a:pt x="1763" y="317"/>
                  </a:lnTo>
                  <a:cubicBezTo>
                    <a:pt x="1741" y="352"/>
                    <a:pt x="1736" y="361"/>
                    <a:pt x="1738" y="361"/>
                  </a:cubicBezTo>
                  <a:cubicBezTo>
                    <a:pt x="1741" y="361"/>
                    <a:pt x="1750" y="352"/>
                    <a:pt x="1757" y="352"/>
                  </a:cubicBezTo>
                  <a:cubicBezTo>
                    <a:pt x="1763" y="352"/>
                    <a:pt x="1767" y="358"/>
                    <a:pt x="1763" y="379"/>
                  </a:cubicBezTo>
                  <a:cubicBezTo>
                    <a:pt x="1763" y="429"/>
                    <a:pt x="1738" y="454"/>
                    <a:pt x="1713" y="504"/>
                  </a:cubicBezTo>
                  <a:cubicBezTo>
                    <a:pt x="1625" y="604"/>
                    <a:pt x="1526" y="692"/>
                    <a:pt x="1426" y="779"/>
                  </a:cubicBezTo>
                  <a:cubicBezTo>
                    <a:pt x="1226" y="954"/>
                    <a:pt x="1051" y="1142"/>
                    <a:pt x="876" y="1342"/>
                  </a:cubicBezTo>
                  <a:cubicBezTo>
                    <a:pt x="538" y="1716"/>
                    <a:pt x="238" y="2179"/>
                    <a:pt x="101" y="2666"/>
                  </a:cubicBezTo>
                  <a:cubicBezTo>
                    <a:pt x="38" y="2866"/>
                    <a:pt x="1" y="3091"/>
                    <a:pt x="38" y="3304"/>
                  </a:cubicBezTo>
                  <a:cubicBezTo>
                    <a:pt x="88" y="3541"/>
                    <a:pt x="313" y="3703"/>
                    <a:pt x="476" y="3866"/>
                  </a:cubicBezTo>
                  <a:cubicBezTo>
                    <a:pt x="676" y="4053"/>
                    <a:pt x="913" y="4216"/>
                    <a:pt x="1138" y="4366"/>
                  </a:cubicBezTo>
                  <a:cubicBezTo>
                    <a:pt x="1338" y="4491"/>
                    <a:pt x="1563" y="4616"/>
                    <a:pt x="1800" y="4616"/>
                  </a:cubicBezTo>
                  <a:cubicBezTo>
                    <a:pt x="1807" y="4616"/>
                    <a:pt x="1813" y="4616"/>
                    <a:pt x="1820" y="4616"/>
                  </a:cubicBezTo>
                  <a:cubicBezTo>
                    <a:pt x="2286" y="4616"/>
                    <a:pt x="2655" y="4174"/>
                    <a:pt x="2975" y="3891"/>
                  </a:cubicBezTo>
                  <a:cubicBezTo>
                    <a:pt x="3088" y="3803"/>
                    <a:pt x="3188" y="3703"/>
                    <a:pt x="3288" y="3603"/>
                  </a:cubicBezTo>
                  <a:cubicBezTo>
                    <a:pt x="3388" y="3516"/>
                    <a:pt x="3475" y="3404"/>
                    <a:pt x="3612" y="3379"/>
                  </a:cubicBezTo>
                  <a:cubicBezTo>
                    <a:pt x="3624" y="3377"/>
                    <a:pt x="3635" y="3377"/>
                    <a:pt x="3646" y="3377"/>
                  </a:cubicBezTo>
                  <a:cubicBezTo>
                    <a:pt x="3762" y="3377"/>
                    <a:pt x="3885" y="3432"/>
                    <a:pt x="3987" y="3466"/>
                  </a:cubicBezTo>
                  <a:cubicBezTo>
                    <a:pt x="4100" y="3503"/>
                    <a:pt x="4212" y="3541"/>
                    <a:pt x="4337" y="3578"/>
                  </a:cubicBezTo>
                  <a:cubicBezTo>
                    <a:pt x="4698" y="3689"/>
                    <a:pt x="5072" y="3752"/>
                    <a:pt x="5450" y="3752"/>
                  </a:cubicBezTo>
                  <a:cubicBezTo>
                    <a:pt x="5583" y="3752"/>
                    <a:pt x="5716" y="3745"/>
                    <a:pt x="5849" y="3728"/>
                  </a:cubicBezTo>
                  <a:cubicBezTo>
                    <a:pt x="6349" y="3666"/>
                    <a:pt x="6837" y="3503"/>
                    <a:pt x="7349" y="3429"/>
                  </a:cubicBezTo>
                  <a:cubicBezTo>
                    <a:pt x="7552" y="3396"/>
                    <a:pt x="7759" y="3380"/>
                    <a:pt x="7968" y="3380"/>
                  </a:cubicBezTo>
                  <a:cubicBezTo>
                    <a:pt x="8721" y="3380"/>
                    <a:pt x="9487" y="3590"/>
                    <a:pt x="10123" y="3991"/>
                  </a:cubicBezTo>
                  <a:cubicBezTo>
                    <a:pt x="10129" y="3995"/>
                    <a:pt x="10136" y="3997"/>
                    <a:pt x="10142" y="3997"/>
                  </a:cubicBezTo>
                  <a:cubicBezTo>
                    <a:pt x="10175" y="3997"/>
                    <a:pt x="10205" y="3949"/>
                    <a:pt x="10173" y="3928"/>
                  </a:cubicBezTo>
                  <a:cubicBezTo>
                    <a:pt x="9736" y="3591"/>
                    <a:pt x="9273" y="3341"/>
                    <a:pt x="8736" y="3191"/>
                  </a:cubicBezTo>
                  <a:cubicBezTo>
                    <a:pt x="8367" y="3097"/>
                    <a:pt x="7991" y="3049"/>
                    <a:pt x="7614" y="3049"/>
                  </a:cubicBezTo>
                  <a:cubicBezTo>
                    <a:pt x="7443" y="3049"/>
                    <a:pt x="7271" y="3059"/>
                    <a:pt x="7099" y="3079"/>
                  </a:cubicBezTo>
                  <a:cubicBezTo>
                    <a:pt x="6562" y="3154"/>
                    <a:pt x="6037" y="3316"/>
                    <a:pt x="5499" y="3341"/>
                  </a:cubicBezTo>
                  <a:cubicBezTo>
                    <a:pt x="5455" y="3343"/>
                    <a:pt x="5411" y="3344"/>
                    <a:pt x="5367" y="3344"/>
                  </a:cubicBezTo>
                  <a:cubicBezTo>
                    <a:pt x="4869" y="3344"/>
                    <a:pt x="4407" y="3220"/>
                    <a:pt x="3925" y="3129"/>
                  </a:cubicBezTo>
                  <a:cubicBezTo>
                    <a:pt x="3850" y="3113"/>
                    <a:pt x="3778" y="3104"/>
                    <a:pt x="3709" y="3104"/>
                  </a:cubicBezTo>
                  <a:cubicBezTo>
                    <a:pt x="3561" y="3104"/>
                    <a:pt x="3424" y="3143"/>
                    <a:pt x="3288" y="3229"/>
                  </a:cubicBezTo>
                  <a:cubicBezTo>
                    <a:pt x="3050" y="3391"/>
                    <a:pt x="2825" y="3566"/>
                    <a:pt x="2600" y="3753"/>
                  </a:cubicBezTo>
                  <a:cubicBezTo>
                    <a:pt x="2413" y="3903"/>
                    <a:pt x="2225" y="4091"/>
                    <a:pt x="2000" y="4178"/>
                  </a:cubicBezTo>
                  <a:cubicBezTo>
                    <a:pt x="1946" y="4200"/>
                    <a:pt x="1892" y="4209"/>
                    <a:pt x="1839" y="4209"/>
                  </a:cubicBezTo>
                  <a:cubicBezTo>
                    <a:pt x="1648" y="4209"/>
                    <a:pt x="1464" y="4089"/>
                    <a:pt x="1288" y="3991"/>
                  </a:cubicBezTo>
                  <a:cubicBezTo>
                    <a:pt x="1051" y="3866"/>
                    <a:pt x="801" y="3728"/>
                    <a:pt x="563" y="3578"/>
                  </a:cubicBezTo>
                  <a:cubicBezTo>
                    <a:pt x="276" y="3379"/>
                    <a:pt x="301" y="3104"/>
                    <a:pt x="363" y="2804"/>
                  </a:cubicBezTo>
                  <a:cubicBezTo>
                    <a:pt x="463" y="2291"/>
                    <a:pt x="763" y="1904"/>
                    <a:pt x="1126" y="1529"/>
                  </a:cubicBezTo>
                  <a:cubicBezTo>
                    <a:pt x="1313" y="1354"/>
                    <a:pt x="1501" y="1192"/>
                    <a:pt x="1700" y="1029"/>
                  </a:cubicBezTo>
                  <a:cubicBezTo>
                    <a:pt x="1863" y="879"/>
                    <a:pt x="2063" y="742"/>
                    <a:pt x="2113" y="517"/>
                  </a:cubicBezTo>
                  <a:cubicBezTo>
                    <a:pt x="2182" y="256"/>
                    <a:pt x="1949"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5" name="Google Shape;2265;p6"/>
            <p:cNvSpPr/>
            <p:nvPr/>
          </p:nvSpPr>
          <p:spPr>
            <a:xfrm>
              <a:off x="6653550" y="2104850"/>
              <a:ext cx="25" cy="350"/>
            </a:xfrm>
            <a:custGeom>
              <a:avLst/>
              <a:gdLst/>
              <a:ahLst/>
              <a:cxnLst/>
              <a:rect l="l" t="t" r="r" b="b"/>
              <a:pathLst>
                <a:path w="1" h="14" extrusionOk="0">
                  <a:moveTo>
                    <a:pt x="1" y="13"/>
                  </a:moveTo>
                  <a:cubicBezTo>
                    <a:pt x="1" y="13"/>
                    <a:pt x="1" y="13"/>
                    <a:pt x="1" y="13"/>
                  </a:cubicBezTo>
                  <a:cubicBezTo>
                    <a:pt x="1" y="13"/>
                    <a:pt x="1" y="13"/>
                    <a:pt x="1" y="1"/>
                  </a:cubicBezTo>
                  <a:lnTo>
                    <a:pt x="1" y="1"/>
                  </a:lnTo>
                  <a:cubicBezTo>
                    <a:pt x="1" y="1"/>
                    <a:pt x="1" y="1"/>
                    <a:pt x="1"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6" name="Google Shape;2266;p6"/>
            <p:cNvSpPr/>
            <p:nvPr/>
          </p:nvSpPr>
          <p:spPr>
            <a:xfrm>
              <a:off x="6649800" y="2095800"/>
              <a:ext cx="14100" cy="28450"/>
            </a:xfrm>
            <a:custGeom>
              <a:avLst/>
              <a:gdLst/>
              <a:ahLst/>
              <a:cxnLst/>
              <a:rect l="l" t="t" r="r" b="b"/>
              <a:pathLst>
                <a:path w="564" h="1138" extrusionOk="0">
                  <a:moveTo>
                    <a:pt x="163" y="0"/>
                  </a:moveTo>
                  <a:cubicBezTo>
                    <a:pt x="63" y="0"/>
                    <a:pt x="1" y="100"/>
                    <a:pt x="1" y="188"/>
                  </a:cubicBezTo>
                  <a:cubicBezTo>
                    <a:pt x="1" y="238"/>
                    <a:pt x="26" y="288"/>
                    <a:pt x="51" y="313"/>
                  </a:cubicBezTo>
                  <a:cubicBezTo>
                    <a:pt x="76" y="338"/>
                    <a:pt x="113" y="350"/>
                    <a:pt x="138" y="350"/>
                  </a:cubicBezTo>
                  <a:cubicBezTo>
                    <a:pt x="138" y="350"/>
                    <a:pt x="151" y="363"/>
                    <a:pt x="151" y="363"/>
                  </a:cubicBezTo>
                  <a:cubicBezTo>
                    <a:pt x="151" y="366"/>
                    <a:pt x="151" y="369"/>
                    <a:pt x="151" y="375"/>
                  </a:cubicBezTo>
                  <a:cubicBezTo>
                    <a:pt x="176" y="425"/>
                    <a:pt x="176" y="475"/>
                    <a:pt x="188" y="525"/>
                  </a:cubicBezTo>
                  <a:cubicBezTo>
                    <a:pt x="201" y="588"/>
                    <a:pt x="213" y="650"/>
                    <a:pt x="201" y="725"/>
                  </a:cubicBezTo>
                  <a:cubicBezTo>
                    <a:pt x="201" y="738"/>
                    <a:pt x="201" y="763"/>
                    <a:pt x="201" y="775"/>
                  </a:cubicBezTo>
                  <a:cubicBezTo>
                    <a:pt x="188" y="788"/>
                    <a:pt x="188" y="800"/>
                    <a:pt x="188" y="813"/>
                  </a:cubicBezTo>
                  <a:cubicBezTo>
                    <a:pt x="188" y="813"/>
                    <a:pt x="188" y="813"/>
                    <a:pt x="188" y="825"/>
                  </a:cubicBezTo>
                  <a:cubicBezTo>
                    <a:pt x="176" y="838"/>
                    <a:pt x="163" y="863"/>
                    <a:pt x="151" y="888"/>
                  </a:cubicBezTo>
                  <a:cubicBezTo>
                    <a:pt x="151" y="888"/>
                    <a:pt x="151" y="900"/>
                    <a:pt x="138" y="900"/>
                  </a:cubicBezTo>
                  <a:cubicBezTo>
                    <a:pt x="138" y="913"/>
                    <a:pt x="126" y="925"/>
                    <a:pt x="113" y="938"/>
                  </a:cubicBezTo>
                  <a:cubicBezTo>
                    <a:pt x="76" y="1038"/>
                    <a:pt x="138" y="1138"/>
                    <a:pt x="238" y="1138"/>
                  </a:cubicBezTo>
                  <a:cubicBezTo>
                    <a:pt x="376" y="1138"/>
                    <a:pt x="488" y="1013"/>
                    <a:pt x="526" y="900"/>
                  </a:cubicBezTo>
                  <a:cubicBezTo>
                    <a:pt x="563" y="788"/>
                    <a:pt x="563" y="675"/>
                    <a:pt x="551" y="575"/>
                  </a:cubicBezTo>
                  <a:cubicBezTo>
                    <a:pt x="551" y="475"/>
                    <a:pt x="526" y="363"/>
                    <a:pt x="488" y="263"/>
                  </a:cubicBezTo>
                  <a:cubicBezTo>
                    <a:pt x="463" y="200"/>
                    <a:pt x="426" y="138"/>
                    <a:pt x="376" y="88"/>
                  </a:cubicBezTo>
                  <a:cubicBezTo>
                    <a:pt x="326" y="25"/>
                    <a:pt x="251" y="13"/>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7" name="Google Shape;2267;p6"/>
            <p:cNvSpPr/>
            <p:nvPr/>
          </p:nvSpPr>
          <p:spPr>
            <a:xfrm>
              <a:off x="6560450" y="2002550"/>
              <a:ext cx="72775" cy="145500"/>
            </a:xfrm>
            <a:custGeom>
              <a:avLst/>
              <a:gdLst/>
              <a:ahLst/>
              <a:cxnLst/>
              <a:rect l="l" t="t" r="r" b="b"/>
              <a:pathLst>
                <a:path w="2911" h="5820" extrusionOk="0">
                  <a:moveTo>
                    <a:pt x="2727" y="1"/>
                  </a:moveTo>
                  <a:cubicBezTo>
                    <a:pt x="2696" y="1"/>
                    <a:pt x="2665" y="14"/>
                    <a:pt x="2637" y="44"/>
                  </a:cubicBezTo>
                  <a:cubicBezTo>
                    <a:pt x="2413" y="281"/>
                    <a:pt x="2200" y="531"/>
                    <a:pt x="1963" y="756"/>
                  </a:cubicBezTo>
                  <a:cubicBezTo>
                    <a:pt x="1738" y="981"/>
                    <a:pt x="1500" y="1194"/>
                    <a:pt x="1288" y="1419"/>
                  </a:cubicBezTo>
                  <a:cubicBezTo>
                    <a:pt x="675" y="2068"/>
                    <a:pt x="1" y="3056"/>
                    <a:pt x="376" y="3980"/>
                  </a:cubicBezTo>
                  <a:cubicBezTo>
                    <a:pt x="476" y="4218"/>
                    <a:pt x="588" y="4455"/>
                    <a:pt x="688" y="4705"/>
                  </a:cubicBezTo>
                  <a:cubicBezTo>
                    <a:pt x="788" y="4930"/>
                    <a:pt x="863" y="5180"/>
                    <a:pt x="1000" y="5392"/>
                  </a:cubicBezTo>
                  <a:cubicBezTo>
                    <a:pt x="1160" y="5650"/>
                    <a:pt x="1428" y="5819"/>
                    <a:pt x="1712" y="5819"/>
                  </a:cubicBezTo>
                  <a:cubicBezTo>
                    <a:pt x="1828" y="5819"/>
                    <a:pt x="1947" y="5791"/>
                    <a:pt x="2063" y="5730"/>
                  </a:cubicBezTo>
                  <a:cubicBezTo>
                    <a:pt x="2206" y="5653"/>
                    <a:pt x="2116" y="5430"/>
                    <a:pt x="1972" y="5430"/>
                  </a:cubicBezTo>
                  <a:cubicBezTo>
                    <a:pt x="1953" y="5430"/>
                    <a:pt x="1933" y="5434"/>
                    <a:pt x="1913" y="5442"/>
                  </a:cubicBezTo>
                  <a:cubicBezTo>
                    <a:pt x="1849" y="5472"/>
                    <a:pt x="1788" y="5485"/>
                    <a:pt x="1729" y="5485"/>
                  </a:cubicBezTo>
                  <a:cubicBezTo>
                    <a:pt x="1313" y="5485"/>
                    <a:pt x="1015" y="4824"/>
                    <a:pt x="850" y="4518"/>
                  </a:cubicBezTo>
                  <a:cubicBezTo>
                    <a:pt x="713" y="4255"/>
                    <a:pt x="526" y="3968"/>
                    <a:pt x="501" y="3655"/>
                  </a:cubicBezTo>
                  <a:cubicBezTo>
                    <a:pt x="488" y="3405"/>
                    <a:pt x="600" y="3143"/>
                    <a:pt x="688" y="2918"/>
                  </a:cubicBezTo>
                  <a:cubicBezTo>
                    <a:pt x="888" y="2418"/>
                    <a:pt x="1213" y="1943"/>
                    <a:pt x="1563" y="1531"/>
                  </a:cubicBezTo>
                  <a:cubicBezTo>
                    <a:pt x="1750" y="1319"/>
                    <a:pt x="1963" y="1106"/>
                    <a:pt x="2163" y="894"/>
                  </a:cubicBezTo>
                  <a:cubicBezTo>
                    <a:pt x="2388" y="669"/>
                    <a:pt x="2625" y="456"/>
                    <a:pt x="2825" y="219"/>
                  </a:cubicBezTo>
                  <a:cubicBezTo>
                    <a:pt x="2910" y="124"/>
                    <a:pt x="2823" y="1"/>
                    <a:pt x="2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8" name="Google Shape;2268;p6"/>
            <p:cNvSpPr/>
            <p:nvPr/>
          </p:nvSpPr>
          <p:spPr>
            <a:xfrm>
              <a:off x="6607075" y="1994100"/>
              <a:ext cx="59950" cy="96425"/>
            </a:xfrm>
            <a:custGeom>
              <a:avLst/>
              <a:gdLst/>
              <a:ahLst/>
              <a:cxnLst/>
              <a:rect l="l" t="t" r="r" b="b"/>
              <a:pathLst>
                <a:path w="2398" h="3857" extrusionOk="0">
                  <a:moveTo>
                    <a:pt x="1135" y="0"/>
                  </a:moveTo>
                  <a:cubicBezTo>
                    <a:pt x="1045" y="0"/>
                    <a:pt x="956" y="7"/>
                    <a:pt x="872" y="19"/>
                  </a:cubicBezTo>
                  <a:cubicBezTo>
                    <a:pt x="660" y="57"/>
                    <a:pt x="473" y="244"/>
                    <a:pt x="585" y="457"/>
                  </a:cubicBezTo>
                  <a:cubicBezTo>
                    <a:pt x="611" y="509"/>
                    <a:pt x="657" y="531"/>
                    <a:pt x="705" y="531"/>
                  </a:cubicBezTo>
                  <a:cubicBezTo>
                    <a:pt x="795" y="531"/>
                    <a:pt x="893" y="455"/>
                    <a:pt x="885" y="357"/>
                  </a:cubicBezTo>
                  <a:lnTo>
                    <a:pt x="897" y="357"/>
                  </a:lnTo>
                  <a:lnTo>
                    <a:pt x="935" y="344"/>
                  </a:lnTo>
                  <a:cubicBezTo>
                    <a:pt x="997" y="344"/>
                    <a:pt x="1047" y="344"/>
                    <a:pt x="1110" y="332"/>
                  </a:cubicBezTo>
                  <a:cubicBezTo>
                    <a:pt x="1210" y="332"/>
                    <a:pt x="1322" y="344"/>
                    <a:pt x="1422" y="369"/>
                  </a:cubicBezTo>
                  <a:cubicBezTo>
                    <a:pt x="1535" y="382"/>
                    <a:pt x="1685" y="394"/>
                    <a:pt x="1747" y="494"/>
                  </a:cubicBezTo>
                  <a:cubicBezTo>
                    <a:pt x="1810" y="594"/>
                    <a:pt x="1847" y="732"/>
                    <a:pt x="1897" y="832"/>
                  </a:cubicBezTo>
                  <a:cubicBezTo>
                    <a:pt x="1972" y="1019"/>
                    <a:pt x="2097" y="1257"/>
                    <a:pt x="2097" y="1469"/>
                  </a:cubicBezTo>
                  <a:cubicBezTo>
                    <a:pt x="2097" y="1682"/>
                    <a:pt x="1910" y="1844"/>
                    <a:pt x="1760" y="1969"/>
                  </a:cubicBezTo>
                  <a:cubicBezTo>
                    <a:pt x="1410" y="2219"/>
                    <a:pt x="1060" y="2431"/>
                    <a:pt x="960" y="2881"/>
                  </a:cubicBezTo>
                  <a:cubicBezTo>
                    <a:pt x="897" y="3106"/>
                    <a:pt x="860" y="3269"/>
                    <a:pt x="635" y="3369"/>
                  </a:cubicBezTo>
                  <a:cubicBezTo>
                    <a:pt x="448" y="3456"/>
                    <a:pt x="248" y="3481"/>
                    <a:pt x="85" y="3606"/>
                  </a:cubicBezTo>
                  <a:cubicBezTo>
                    <a:pt x="1" y="3691"/>
                    <a:pt x="21" y="3857"/>
                    <a:pt x="158" y="3857"/>
                  </a:cubicBezTo>
                  <a:cubicBezTo>
                    <a:pt x="163" y="3857"/>
                    <a:pt x="167" y="3856"/>
                    <a:pt x="173" y="3856"/>
                  </a:cubicBezTo>
                  <a:cubicBezTo>
                    <a:pt x="435" y="3831"/>
                    <a:pt x="735" y="3719"/>
                    <a:pt x="960" y="3556"/>
                  </a:cubicBezTo>
                  <a:cubicBezTo>
                    <a:pt x="1060" y="3481"/>
                    <a:pt x="1147" y="3381"/>
                    <a:pt x="1197" y="3256"/>
                  </a:cubicBezTo>
                  <a:cubicBezTo>
                    <a:pt x="1247" y="3144"/>
                    <a:pt x="1247" y="3019"/>
                    <a:pt x="1285" y="2906"/>
                  </a:cubicBezTo>
                  <a:cubicBezTo>
                    <a:pt x="1385" y="2594"/>
                    <a:pt x="1772" y="2444"/>
                    <a:pt x="1997" y="2244"/>
                  </a:cubicBezTo>
                  <a:cubicBezTo>
                    <a:pt x="2197" y="2081"/>
                    <a:pt x="2360" y="1869"/>
                    <a:pt x="2372" y="1607"/>
                  </a:cubicBezTo>
                  <a:cubicBezTo>
                    <a:pt x="2397" y="1332"/>
                    <a:pt x="2260" y="1069"/>
                    <a:pt x="2160" y="819"/>
                  </a:cubicBezTo>
                  <a:cubicBezTo>
                    <a:pt x="2035" y="532"/>
                    <a:pt x="1985" y="219"/>
                    <a:pt x="1672" y="94"/>
                  </a:cubicBezTo>
                  <a:cubicBezTo>
                    <a:pt x="1506" y="28"/>
                    <a:pt x="1317" y="0"/>
                    <a:pt x="11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9" name="Google Shape;2269;p6"/>
            <p:cNvSpPr/>
            <p:nvPr/>
          </p:nvSpPr>
          <p:spPr>
            <a:xfrm>
              <a:off x="6764625" y="1965050"/>
              <a:ext cx="61350" cy="55300"/>
            </a:xfrm>
            <a:custGeom>
              <a:avLst/>
              <a:gdLst/>
              <a:ahLst/>
              <a:cxnLst/>
              <a:rect l="l" t="t" r="r" b="b"/>
              <a:pathLst>
                <a:path w="2454" h="2212" extrusionOk="0">
                  <a:moveTo>
                    <a:pt x="2236" y="1"/>
                  </a:moveTo>
                  <a:cubicBezTo>
                    <a:pt x="2223" y="1"/>
                    <a:pt x="2208" y="3"/>
                    <a:pt x="2193" y="7"/>
                  </a:cubicBezTo>
                  <a:cubicBezTo>
                    <a:pt x="1706" y="144"/>
                    <a:pt x="1331" y="469"/>
                    <a:pt x="969" y="807"/>
                  </a:cubicBezTo>
                  <a:cubicBezTo>
                    <a:pt x="781" y="982"/>
                    <a:pt x="594" y="1156"/>
                    <a:pt x="444" y="1356"/>
                  </a:cubicBezTo>
                  <a:cubicBezTo>
                    <a:pt x="369" y="1456"/>
                    <a:pt x="294" y="1556"/>
                    <a:pt x="231" y="1656"/>
                  </a:cubicBezTo>
                  <a:cubicBezTo>
                    <a:pt x="169" y="1756"/>
                    <a:pt x="131" y="1881"/>
                    <a:pt x="69" y="1994"/>
                  </a:cubicBezTo>
                  <a:cubicBezTo>
                    <a:pt x="0" y="2124"/>
                    <a:pt x="118" y="2212"/>
                    <a:pt x="224" y="2212"/>
                  </a:cubicBezTo>
                  <a:cubicBezTo>
                    <a:pt x="290" y="2212"/>
                    <a:pt x="352" y="2176"/>
                    <a:pt x="356" y="2094"/>
                  </a:cubicBezTo>
                  <a:cubicBezTo>
                    <a:pt x="406" y="1644"/>
                    <a:pt x="806" y="1269"/>
                    <a:pt x="1119" y="982"/>
                  </a:cubicBezTo>
                  <a:cubicBezTo>
                    <a:pt x="1456" y="669"/>
                    <a:pt x="1831" y="407"/>
                    <a:pt x="2281" y="294"/>
                  </a:cubicBezTo>
                  <a:cubicBezTo>
                    <a:pt x="2453" y="248"/>
                    <a:pt x="2393" y="1"/>
                    <a:pt x="22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0" name="Google Shape;2270;p6"/>
            <p:cNvSpPr/>
            <p:nvPr/>
          </p:nvSpPr>
          <p:spPr>
            <a:xfrm>
              <a:off x="6628075" y="2014875"/>
              <a:ext cx="169025" cy="72225"/>
            </a:xfrm>
            <a:custGeom>
              <a:avLst/>
              <a:gdLst/>
              <a:ahLst/>
              <a:cxnLst/>
              <a:rect l="l" t="t" r="r" b="b"/>
              <a:pathLst>
                <a:path w="6761" h="2889" extrusionOk="0">
                  <a:moveTo>
                    <a:pt x="5605" y="0"/>
                  </a:moveTo>
                  <a:cubicBezTo>
                    <a:pt x="5518" y="0"/>
                    <a:pt x="5430" y="9"/>
                    <a:pt x="5344" y="26"/>
                  </a:cubicBezTo>
                  <a:cubicBezTo>
                    <a:pt x="4819" y="138"/>
                    <a:pt x="4506" y="576"/>
                    <a:pt x="4106" y="863"/>
                  </a:cubicBezTo>
                  <a:cubicBezTo>
                    <a:pt x="3869" y="1026"/>
                    <a:pt x="3644" y="1075"/>
                    <a:pt x="3357" y="1088"/>
                  </a:cubicBezTo>
                  <a:cubicBezTo>
                    <a:pt x="3094" y="1100"/>
                    <a:pt x="2832" y="1100"/>
                    <a:pt x="2582" y="1163"/>
                  </a:cubicBezTo>
                  <a:cubicBezTo>
                    <a:pt x="2094" y="1313"/>
                    <a:pt x="1707" y="1663"/>
                    <a:pt x="1370" y="2025"/>
                  </a:cubicBezTo>
                  <a:cubicBezTo>
                    <a:pt x="1270" y="2125"/>
                    <a:pt x="1182" y="2225"/>
                    <a:pt x="1082" y="2325"/>
                  </a:cubicBezTo>
                  <a:cubicBezTo>
                    <a:pt x="1007" y="2400"/>
                    <a:pt x="895" y="2550"/>
                    <a:pt x="795" y="2575"/>
                  </a:cubicBezTo>
                  <a:cubicBezTo>
                    <a:pt x="783" y="2578"/>
                    <a:pt x="771" y="2579"/>
                    <a:pt x="759" y="2579"/>
                  </a:cubicBezTo>
                  <a:cubicBezTo>
                    <a:pt x="671" y="2579"/>
                    <a:pt x="586" y="2507"/>
                    <a:pt x="520" y="2463"/>
                  </a:cubicBezTo>
                  <a:cubicBezTo>
                    <a:pt x="432" y="2400"/>
                    <a:pt x="345" y="2363"/>
                    <a:pt x="257" y="2325"/>
                  </a:cubicBezTo>
                  <a:cubicBezTo>
                    <a:pt x="239" y="2320"/>
                    <a:pt x="222" y="2317"/>
                    <a:pt x="206" y="2317"/>
                  </a:cubicBezTo>
                  <a:cubicBezTo>
                    <a:pt x="46" y="2317"/>
                    <a:pt x="0" y="2581"/>
                    <a:pt x="182" y="2638"/>
                  </a:cubicBezTo>
                  <a:cubicBezTo>
                    <a:pt x="388" y="2698"/>
                    <a:pt x="536" y="2888"/>
                    <a:pt x="761" y="2888"/>
                  </a:cubicBezTo>
                  <a:cubicBezTo>
                    <a:pt x="768" y="2888"/>
                    <a:pt x="775" y="2888"/>
                    <a:pt x="782" y="2888"/>
                  </a:cubicBezTo>
                  <a:cubicBezTo>
                    <a:pt x="1032" y="2875"/>
                    <a:pt x="1220" y="2613"/>
                    <a:pt x="1370" y="2438"/>
                  </a:cubicBezTo>
                  <a:cubicBezTo>
                    <a:pt x="1719" y="2075"/>
                    <a:pt x="2069" y="1675"/>
                    <a:pt x="2557" y="1513"/>
                  </a:cubicBezTo>
                  <a:cubicBezTo>
                    <a:pt x="2738" y="1452"/>
                    <a:pt x="2923" y="1442"/>
                    <a:pt x="3108" y="1442"/>
                  </a:cubicBezTo>
                  <a:cubicBezTo>
                    <a:pt x="3203" y="1442"/>
                    <a:pt x="3298" y="1445"/>
                    <a:pt x="3393" y="1445"/>
                  </a:cubicBezTo>
                  <a:cubicBezTo>
                    <a:pt x="3609" y="1445"/>
                    <a:pt x="3824" y="1431"/>
                    <a:pt x="4031" y="1338"/>
                  </a:cubicBezTo>
                  <a:cubicBezTo>
                    <a:pt x="4494" y="1138"/>
                    <a:pt x="4781" y="701"/>
                    <a:pt x="5194" y="438"/>
                  </a:cubicBezTo>
                  <a:cubicBezTo>
                    <a:pt x="5337" y="346"/>
                    <a:pt x="5491" y="303"/>
                    <a:pt x="5643" y="303"/>
                  </a:cubicBezTo>
                  <a:cubicBezTo>
                    <a:pt x="5942" y="303"/>
                    <a:pt x="6232" y="469"/>
                    <a:pt x="6406" y="751"/>
                  </a:cubicBezTo>
                  <a:cubicBezTo>
                    <a:pt x="6438" y="801"/>
                    <a:pt x="6485" y="823"/>
                    <a:pt x="6532" y="823"/>
                  </a:cubicBezTo>
                  <a:cubicBezTo>
                    <a:pt x="6645" y="823"/>
                    <a:pt x="6760" y="696"/>
                    <a:pt x="6681" y="563"/>
                  </a:cubicBezTo>
                  <a:cubicBezTo>
                    <a:pt x="6442" y="200"/>
                    <a:pt x="6031" y="0"/>
                    <a:pt x="56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1" name="Google Shape;2271;p6"/>
            <p:cNvSpPr/>
            <p:nvPr/>
          </p:nvSpPr>
          <p:spPr>
            <a:xfrm>
              <a:off x="6650625" y="1932675"/>
              <a:ext cx="136975" cy="93175"/>
            </a:xfrm>
            <a:custGeom>
              <a:avLst/>
              <a:gdLst/>
              <a:ahLst/>
              <a:cxnLst/>
              <a:rect l="l" t="t" r="r" b="b"/>
              <a:pathLst>
                <a:path w="5479" h="3727" extrusionOk="0">
                  <a:moveTo>
                    <a:pt x="5050" y="0"/>
                  </a:moveTo>
                  <a:cubicBezTo>
                    <a:pt x="5044" y="0"/>
                    <a:pt x="5036" y="1"/>
                    <a:pt x="5029" y="2"/>
                  </a:cubicBezTo>
                  <a:cubicBezTo>
                    <a:pt x="4729" y="52"/>
                    <a:pt x="4641" y="352"/>
                    <a:pt x="4741" y="602"/>
                  </a:cubicBezTo>
                  <a:cubicBezTo>
                    <a:pt x="4791" y="764"/>
                    <a:pt x="4929" y="864"/>
                    <a:pt x="5029" y="989"/>
                  </a:cubicBezTo>
                  <a:cubicBezTo>
                    <a:pt x="5166" y="1152"/>
                    <a:pt x="5154" y="1314"/>
                    <a:pt x="5054" y="1489"/>
                  </a:cubicBezTo>
                  <a:cubicBezTo>
                    <a:pt x="4691" y="2102"/>
                    <a:pt x="4054" y="2439"/>
                    <a:pt x="3392" y="2626"/>
                  </a:cubicBezTo>
                  <a:cubicBezTo>
                    <a:pt x="3297" y="2561"/>
                    <a:pt x="3182" y="2521"/>
                    <a:pt x="3072" y="2521"/>
                  </a:cubicBezTo>
                  <a:cubicBezTo>
                    <a:pt x="2993" y="2521"/>
                    <a:pt x="2917" y="2542"/>
                    <a:pt x="2854" y="2589"/>
                  </a:cubicBezTo>
                  <a:cubicBezTo>
                    <a:pt x="2729" y="2676"/>
                    <a:pt x="2680" y="2839"/>
                    <a:pt x="2592" y="2951"/>
                  </a:cubicBezTo>
                  <a:cubicBezTo>
                    <a:pt x="2480" y="3089"/>
                    <a:pt x="2330" y="3201"/>
                    <a:pt x="2167" y="3264"/>
                  </a:cubicBezTo>
                  <a:cubicBezTo>
                    <a:pt x="2029" y="3313"/>
                    <a:pt x="1886" y="3333"/>
                    <a:pt x="1743" y="3333"/>
                  </a:cubicBezTo>
                  <a:cubicBezTo>
                    <a:pt x="1526" y="3333"/>
                    <a:pt x="1309" y="3287"/>
                    <a:pt x="1105" y="3226"/>
                  </a:cubicBezTo>
                  <a:cubicBezTo>
                    <a:pt x="879" y="3172"/>
                    <a:pt x="659" y="3078"/>
                    <a:pt x="436" y="3078"/>
                  </a:cubicBezTo>
                  <a:cubicBezTo>
                    <a:pt x="351" y="3078"/>
                    <a:pt x="266" y="3092"/>
                    <a:pt x="180" y="3126"/>
                  </a:cubicBezTo>
                  <a:cubicBezTo>
                    <a:pt x="1" y="3194"/>
                    <a:pt x="63" y="3462"/>
                    <a:pt x="222" y="3462"/>
                  </a:cubicBezTo>
                  <a:cubicBezTo>
                    <a:pt x="240" y="3462"/>
                    <a:pt x="260" y="3459"/>
                    <a:pt x="280" y="3451"/>
                  </a:cubicBezTo>
                  <a:cubicBezTo>
                    <a:pt x="343" y="3425"/>
                    <a:pt x="407" y="3415"/>
                    <a:pt x="472" y="3415"/>
                  </a:cubicBezTo>
                  <a:cubicBezTo>
                    <a:pt x="686" y="3415"/>
                    <a:pt x="903" y="3534"/>
                    <a:pt x="1105" y="3601"/>
                  </a:cubicBezTo>
                  <a:cubicBezTo>
                    <a:pt x="1318" y="3679"/>
                    <a:pt x="1538" y="3726"/>
                    <a:pt x="1767" y="3726"/>
                  </a:cubicBezTo>
                  <a:cubicBezTo>
                    <a:pt x="1833" y="3726"/>
                    <a:pt x="1900" y="3722"/>
                    <a:pt x="1967" y="3714"/>
                  </a:cubicBezTo>
                  <a:cubicBezTo>
                    <a:pt x="2255" y="3676"/>
                    <a:pt x="2555" y="3551"/>
                    <a:pt x="2754" y="3326"/>
                  </a:cubicBezTo>
                  <a:cubicBezTo>
                    <a:pt x="2854" y="3214"/>
                    <a:pt x="2929" y="3076"/>
                    <a:pt x="2967" y="2939"/>
                  </a:cubicBezTo>
                  <a:cubicBezTo>
                    <a:pt x="2979" y="2876"/>
                    <a:pt x="2979" y="2776"/>
                    <a:pt x="3067" y="2751"/>
                  </a:cubicBezTo>
                  <a:cubicBezTo>
                    <a:pt x="3092" y="2751"/>
                    <a:pt x="3167" y="2751"/>
                    <a:pt x="3154" y="2789"/>
                  </a:cubicBezTo>
                  <a:cubicBezTo>
                    <a:pt x="3143" y="2893"/>
                    <a:pt x="3217" y="3029"/>
                    <a:pt x="3327" y="3029"/>
                  </a:cubicBezTo>
                  <a:cubicBezTo>
                    <a:pt x="3336" y="3029"/>
                    <a:pt x="3345" y="3028"/>
                    <a:pt x="3354" y="3026"/>
                  </a:cubicBezTo>
                  <a:cubicBezTo>
                    <a:pt x="4042" y="2914"/>
                    <a:pt x="4691" y="2476"/>
                    <a:pt x="5104" y="1927"/>
                  </a:cubicBezTo>
                  <a:cubicBezTo>
                    <a:pt x="5279" y="1689"/>
                    <a:pt x="5479" y="1377"/>
                    <a:pt x="5391" y="1064"/>
                  </a:cubicBezTo>
                  <a:cubicBezTo>
                    <a:pt x="5341" y="914"/>
                    <a:pt x="5229" y="789"/>
                    <a:pt x="5141" y="664"/>
                  </a:cubicBezTo>
                  <a:cubicBezTo>
                    <a:pt x="5079" y="589"/>
                    <a:pt x="4904" y="327"/>
                    <a:pt x="5079" y="265"/>
                  </a:cubicBezTo>
                  <a:cubicBezTo>
                    <a:pt x="5209" y="217"/>
                    <a:pt x="5182" y="0"/>
                    <a:pt x="5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2" name="Google Shape;2272;p6"/>
            <p:cNvSpPr/>
            <p:nvPr/>
          </p:nvSpPr>
          <p:spPr>
            <a:xfrm>
              <a:off x="6657625" y="2019800"/>
              <a:ext cx="73525" cy="21025"/>
            </a:xfrm>
            <a:custGeom>
              <a:avLst/>
              <a:gdLst/>
              <a:ahLst/>
              <a:cxnLst/>
              <a:rect l="l" t="t" r="r" b="b"/>
              <a:pathLst>
                <a:path w="2941" h="841" extrusionOk="0">
                  <a:moveTo>
                    <a:pt x="2774" y="1"/>
                  </a:moveTo>
                  <a:cubicBezTo>
                    <a:pt x="2766" y="1"/>
                    <a:pt x="2758" y="2"/>
                    <a:pt x="2749" y="4"/>
                  </a:cubicBezTo>
                  <a:cubicBezTo>
                    <a:pt x="2549" y="79"/>
                    <a:pt x="2375" y="191"/>
                    <a:pt x="2187" y="316"/>
                  </a:cubicBezTo>
                  <a:cubicBezTo>
                    <a:pt x="2035" y="421"/>
                    <a:pt x="1872" y="505"/>
                    <a:pt x="1678" y="505"/>
                  </a:cubicBezTo>
                  <a:cubicBezTo>
                    <a:pt x="1664" y="505"/>
                    <a:pt x="1651" y="504"/>
                    <a:pt x="1637" y="504"/>
                  </a:cubicBezTo>
                  <a:cubicBezTo>
                    <a:pt x="1425" y="504"/>
                    <a:pt x="1200" y="429"/>
                    <a:pt x="1000" y="366"/>
                  </a:cubicBezTo>
                  <a:cubicBezTo>
                    <a:pt x="750" y="291"/>
                    <a:pt x="500" y="204"/>
                    <a:pt x="263" y="104"/>
                  </a:cubicBezTo>
                  <a:cubicBezTo>
                    <a:pt x="237" y="96"/>
                    <a:pt x="212" y="92"/>
                    <a:pt x="187" y="92"/>
                  </a:cubicBezTo>
                  <a:cubicBezTo>
                    <a:pt x="127" y="92"/>
                    <a:pt x="73" y="117"/>
                    <a:pt x="38" y="179"/>
                  </a:cubicBezTo>
                  <a:cubicBezTo>
                    <a:pt x="0" y="254"/>
                    <a:pt x="25" y="366"/>
                    <a:pt x="113" y="404"/>
                  </a:cubicBezTo>
                  <a:cubicBezTo>
                    <a:pt x="375" y="516"/>
                    <a:pt x="650" y="616"/>
                    <a:pt x="925" y="691"/>
                  </a:cubicBezTo>
                  <a:cubicBezTo>
                    <a:pt x="1162" y="766"/>
                    <a:pt x="1400" y="841"/>
                    <a:pt x="1637" y="841"/>
                  </a:cubicBezTo>
                  <a:cubicBezTo>
                    <a:pt x="1875" y="841"/>
                    <a:pt x="2112" y="754"/>
                    <a:pt x="2300" y="616"/>
                  </a:cubicBezTo>
                  <a:cubicBezTo>
                    <a:pt x="2474" y="479"/>
                    <a:pt x="2637" y="304"/>
                    <a:pt x="2837" y="191"/>
                  </a:cubicBezTo>
                  <a:cubicBezTo>
                    <a:pt x="2941" y="133"/>
                    <a:pt x="2874" y="1"/>
                    <a:pt x="27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3" name="Google Shape;2273;p6"/>
            <p:cNvSpPr/>
            <p:nvPr/>
          </p:nvSpPr>
          <p:spPr>
            <a:xfrm>
              <a:off x="6655225" y="1961025"/>
              <a:ext cx="69000" cy="49950"/>
            </a:xfrm>
            <a:custGeom>
              <a:avLst/>
              <a:gdLst/>
              <a:ahLst/>
              <a:cxnLst/>
              <a:rect l="l" t="t" r="r" b="b"/>
              <a:pathLst>
                <a:path w="2760" h="1998" extrusionOk="0">
                  <a:moveTo>
                    <a:pt x="2615" y="0"/>
                  </a:moveTo>
                  <a:cubicBezTo>
                    <a:pt x="2605" y="0"/>
                    <a:pt x="2594" y="2"/>
                    <a:pt x="2583" y="5"/>
                  </a:cubicBezTo>
                  <a:cubicBezTo>
                    <a:pt x="2446" y="55"/>
                    <a:pt x="2283" y="118"/>
                    <a:pt x="2183" y="218"/>
                  </a:cubicBezTo>
                  <a:cubicBezTo>
                    <a:pt x="2071" y="343"/>
                    <a:pt x="2008" y="518"/>
                    <a:pt x="2008" y="680"/>
                  </a:cubicBezTo>
                  <a:cubicBezTo>
                    <a:pt x="2008" y="843"/>
                    <a:pt x="2071" y="993"/>
                    <a:pt x="2108" y="1143"/>
                  </a:cubicBezTo>
                  <a:cubicBezTo>
                    <a:pt x="2146" y="1305"/>
                    <a:pt x="2021" y="1405"/>
                    <a:pt x="1908" y="1492"/>
                  </a:cubicBezTo>
                  <a:cubicBezTo>
                    <a:pt x="1714" y="1622"/>
                    <a:pt x="1480" y="1696"/>
                    <a:pt x="1249" y="1696"/>
                  </a:cubicBezTo>
                  <a:cubicBezTo>
                    <a:pt x="1168" y="1696"/>
                    <a:pt x="1087" y="1687"/>
                    <a:pt x="1008" y="1667"/>
                  </a:cubicBezTo>
                  <a:cubicBezTo>
                    <a:pt x="800" y="1622"/>
                    <a:pt x="599" y="1479"/>
                    <a:pt x="390" y="1479"/>
                  </a:cubicBezTo>
                  <a:cubicBezTo>
                    <a:pt x="310" y="1479"/>
                    <a:pt x="229" y="1500"/>
                    <a:pt x="146" y="1555"/>
                  </a:cubicBezTo>
                  <a:cubicBezTo>
                    <a:pt x="1" y="1644"/>
                    <a:pt x="86" y="1864"/>
                    <a:pt x="240" y="1864"/>
                  </a:cubicBezTo>
                  <a:cubicBezTo>
                    <a:pt x="258" y="1864"/>
                    <a:pt x="277" y="1861"/>
                    <a:pt x="296" y="1855"/>
                  </a:cubicBezTo>
                  <a:cubicBezTo>
                    <a:pt x="327" y="1845"/>
                    <a:pt x="359" y="1842"/>
                    <a:pt x="392" y="1842"/>
                  </a:cubicBezTo>
                  <a:cubicBezTo>
                    <a:pt x="489" y="1842"/>
                    <a:pt x="590" y="1877"/>
                    <a:pt x="683" y="1905"/>
                  </a:cubicBezTo>
                  <a:cubicBezTo>
                    <a:pt x="833" y="1942"/>
                    <a:pt x="971" y="1980"/>
                    <a:pt x="1133" y="1992"/>
                  </a:cubicBezTo>
                  <a:cubicBezTo>
                    <a:pt x="1173" y="1995"/>
                    <a:pt x="1212" y="1997"/>
                    <a:pt x="1251" y="1997"/>
                  </a:cubicBezTo>
                  <a:cubicBezTo>
                    <a:pt x="1524" y="1997"/>
                    <a:pt x="1791" y="1922"/>
                    <a:pt x="2021" y="1780"/>
                  </a:cubicBezTo>
                  <a:cubicBezTo>
                    <a:pt x="2296" y="1605"/>
                    <a:pt x="2508" y="1367"/>
                    <a:pt x="2483" y="1018"/>
                  </a:cubicBezTo>
                  <a:cubicBezTo>
                    <a:pt x="2471" y="880"/>
                    <a:pt x="2408" y="730"/>
                    <a:pt x="2408" y="580"/>
                  </a:cubicBezTo>
                  <a:cubicBezTo>
                    <a:pt x="2421" y="443"/>
                    <a:pt x="2508" y="255"/>
                    <a:pt x="2645" y="205"/>
                  </a:cubicBezTo>
                  <a:cubicBezTo>
                    <a:pt x="2759" y="160"/>
                    <a:pt x="2718" y="0"/>
                    <a:pt x="2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4" name="Google Shape;2274;p6"/>
            <p:cNvSpPr/>
            <p:nvPr/>
          </p:nvSpPr>
          <p:spPr>
            <a:xfrm>
              <a:off x="6665425" y="1962175"/>
              <a:ext cx="36900" cy="42500"/>
            </a:xfrm>
            <a:custGeom>
              <a:avLst/>
              <a:gdLst/>
              <a:ahLst/>
              <a:cxnLst/>
              <a:rect l="l" t="t" r="r" b="b"/>
              <a:pathLst>
                <a:path w="1476" h="1700" extrusionOk="0">
                  <a:moveTo>
                    <a:pt x="1048" y="0"/>
                  </a:moveTo>
                  <a:cubicBezTo>
                    <a:pt x="1037" y="0"/>
                    <a:pt x="1025" y="3"/>
                    <a:pt x="1013" y="9"/>
                  </a:cubicBezTo>
                  <a:cubicBezTo>
                    <a:pt x="750" y="109"/>
                    <a:pt x="488" y="247"/>
                    <a:pt x="300" y="459"/>
                  </a:cubicBezTo>
                  <a:cubicBezTo>
                    <a:pt x="126" y="659"/>
                    <a:pt x="13" y="934"/>
                    <a:pt x="1" y="1197"/>
                  </a:cubicBezTo>
                  <a:cubicBezTo>
                    <a:pt x="1" y="1321"/>
                    <a:pt x="26" y="1459"/>
                    <a:pt x="113" y="1571"/>
                  </a:cubicBezTo>
                  <a:cubicBezTo>
                    <a:pt x="198" y="1667"/>
                    <a:pt x="319" y="1699"/>
                    <a:pt x="437" y="1699"/>
                  </a:cubicBezTo>
                  <a:cubicBezTo>
                    <a:pt x="459" y="1699"/>
                    <a:pt x="480" y="1698"/>
                    <a:pt x="500" y="1696"/>
                  </a:cubicBezTo>
                  <a:cubicBezTo>
                    <a:pt x="650" y="1696"/>
                    <a:pt x="788" y="1684"/>
                    <a:pt x="925" y="1684"/>
                  </a:cubicBezTo>
                  <a:cubicBezTo>
                    <a:pt x="1050" y="1671"/>
                    <a:pt x="1175" y="1646"/>
                    <a:pt x="1275" y="1559"/>
                  </a:cubicBezTo>
                  <a:cubicBezTo>
                    <a:pt x="1475" y="1371"/>
                    <a:pt x="1463" y="1034"/>
                    <a:pt x="1288" y="834"/>
                  </a:cubicBezTo>
                  <a:cubicBezTo>
                    <a:pt x="1251" y="783"/>
                    <a:pt x="1184" y="744"/>
                    <a:pt x="1117" y="744"/>
                  </a:cubicBezTo>
                  <a:cubicBezTo>
                    <a:pt x="1070" y="744"/>
                    <a:pt x="1024" y="763"/>
                    <a:pt x="988" y="809"/>
                  </a:cubicBezTo>
                  <a:lnTo>
                    <a:pt x="975" y="809"/>
                  </a:lnTo>
                  <a:cubicBezTo>
                    <a:pt x="875" y="834"/>
                    <a:pt x="825" y="947"/>
                    <a:pt x="838" y="1034"/>
                  </a:cubicBezTo>
                  <a:cubicBezTo>
                    <a:pt x="863" y="1134"/>
                    <a:pt x="950" y="1184"/>
                    <a:pt x="1038" y="1184"/>
                  </a:cubicBezTo>
                  <a:lnTo>
                    <a:pt x="1088" y="1184"/>
                  </a:lnTo>
                  <a:cubicBezTo>
                    <a:pt x="1113" y="1222"/>
                    <a:pt x="1125" y="1271"/>
                    <a:pt x="1125" y="1321"/>
                  </a:cubicBezTo>
                  <a:cubicBezTo>
                    <a:pt x="1107" y="1406"/>
                    <a:pt x="1046" y="1427"/>
                    <a:pt x="974" y="1427"/>
                  </a:cubicBezTo>
                  <a:cubicBezTo>
                    <a:pt x="950" y="1427"/>
                    <a:pt x="925" y="1425"/>
                    <a:pt x="900" y="1421"/>
                  </a:cubicBezTo>
                  <a:cubicBezTo>
                    <a:pt x="775" y="1409"/>
                    <a:pt x="638" y="1396"/>
                    <a:pt x="500" y="1371"/>
                  </a:cubicBezTo>
                  <a:cubicBezTo>
                    <a:pt x="463" y="1359"/>
                    <a:pt x="425" y="1346"/>
                    <a:pt x="400" y="1321"/>
                  </a:cubicBezTo>
                  <a:cubicBezTo>
                    <a:pt x="400" y="1324"/>
                    <a:pt x="400" y="1325"/>
                    <a:pt x="399" y="1325"/>
                  </a:cubicBezTo>
                  <a:cubicBezTo>
                    <a:pt x="396" y="1325"/>
                    <a:pt x="388" y="1309"/>
                    <a:pt x="388" y="1309"/>
                  </a:cubicBezTo>
                  <a:cubicBezTo>
                    <a:pt x="375" y="1296"/>
                    <a:pt x="375" y="1259"/>
                    <a:pt x="375" y="1259"/>
                  </a:cubicBezTo>
                  <a:cubicBezTo>
                    <a:pt x="338" y="1059"/>
                    <a:pt x="475" y="822"/>
                    <a:pt x="575" y="647"/>
                  </a:cubicBezTo>
                  <a:cubicBezTo>
                    <a:pt x="688" y="447"/>
                    <a:pt x="850" y="272"/>
                    <a:pt x="1063" y="184"/>
                  </a:cubicBezTo>
                  <a:cubicBezTo>
                    <a:pt x="1161" y="140"/>
                    <a:pt x="1125" y="0"/>
                    <a:pt x="1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5" name="Google Shape;2275;p6"/>
            <p:cNvSpPr/>
            <p:nvPr/>
          </p:nvSpPr>
          <p:spPr>
            <a:xfrm>
              <a:off x="6695575" y="2086675"/>
              <a:ext cx="94300" cy="43850"/>
            </a:xfrm>
            <a:custGeom>
              <a:avLst/>
              <a:gdLst/>
              <a:ahLst/>
              <a:cxnLst/>
              <a:rect l="l" t="t" r="r" b="b"/>
              <a:pathLst>
                <a:path w="3772" h="1754" extrusionOk="0">
                  <a:moveTo>
                    <a:pt x="167" y="0"/>
                  </a:moveTo>
                  <a:cubicBezTo>
                    <a:pt x="59" y="0"/>
                    <a:pt x="1" y="135"/>
                    <a:pt x="82" y="215"/>
                  </a:cubicBezTo>
                  <a:cubicBezTo>
                    <a:pt x="432" y="578"/>
                    <a:pt x="832" y="915"/>
                    <a:pt x="1256" y="1190"/>
                  </a:cubicBezTo>
                  <a:cubicBezTo>
                    <a:pt x="1481" y="1328"/>
                    <a:pt x="1719" y="1440"/>
                    <a:pt x="1956" y="1540"/>
                  </a:cubicBezTo>
                  <a:cubicBezTo>
                    <a:pt x="2148" y="1624"/>
                    <a:pt x="2385" y="1753"/>
                    <a:pt x="2602" y="1753"/>
                  </a:cubicBezTo>
                  <a:cubicBezTo>
                    <a:pt x="2612" y="1753"/>
                    <a:pt x="2621" y="1753"/>
                    <a:pt x="2631" y="1753"/>
                  </a:cubicBezTo>
                  <a:cubicBezTo>
                    <a:pt x="2706" y="1753"/>
                    <a:pt x="2744" y="1653"/>
                    <a:pt x="2681" y="1603"/>
                  </a:cubicBezTo>
                  <a:cubicBezTo>
                    <a:pt x="2506" y="1465"/>
                    <a:pt x="2244" y="1403"/>
                    <a:pt x="2044" y="1315"/>
                  </a:cubicBezTo>
                  <a:cubicBezTo>
                    <a:pt x="1831" y="1203"/>
                    <a:pt x="1619" y="1090"/>
                    <a:pt x="1406" y="965"/>
                  </a:cubicBezTo>
                  <a:cubicBezTo>
                    <a:pt x="1106" y="790"/>
                    <a:pt x="832" y="578"/>
                    <a:pt x="569" y="340"/>
                  </a:cubicBezTo>
                  <a:lnTo>
                    <a:pt x="569" y="340"/>
                  </a:lnTo>
                  <a:cubicBezTo>
                    <a:pt x="1019" y="478"/>
                    <a:pt x="1456" y="690"/>
                    <a:pt x="1856" y="903"/>
                  </a:cubicBezTo>
                  <a:cubicBezTo>
                    <a:pt x="2444" y="1215"/>
                    <a:pt x="3056" y="1440"/>
                    <a:pt x="3656" y="1703"/>
                  </a:cubicBezTo>
                  <a:cubicBezTo>
                    <a:pt x="3667" y="1708"/>
                    <a:pt x="3678" y="1711"/>
                    <a:pt x="3688" y="1711"/>
                  </a:cubicBezTo>
                  <a:cubicBezTo>
                    <a:pt x="3743" y="1711"/>
                    <a:pt x="3771" y="1634"/>
                    <a:pt x="3718" y="1603"/>
                  </a:cubicBezTo>
                  <a:cubicBezTo>
                    <a:pt x="3131" y="1240"/>
                    <a:pt x="2594" y="840"/>
                    <a:pt x="1981" y="540"/>
                  </a:cubicBezTo>
                  <a:cubicBezTo>
                    <a:pt x="1406" y="253"/>
                    <a:pt x="819" y="103"/>
                    <a:pt x="194" y="3"/>
                  </a:cubicBezTo>
                  <a:cubicBezTo>
                    <a:pt x="185" y="1"/>
                    <a:pt x="176" y="0"/>
                    <a:pt x="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6" name="Google Shape;2276;p6"/>
            <p:cNvSpPr/>
            <p:nvPr/>
          </p:nvSpPr>
          <p:spPr>
            <a:xfrm>
              <a:off x="6828725" y="1889300"/>
              <a:ext cx="39800" cy="51825"/>
            </a:xfrm>
            <a:custGeom>
              <a:avLst/>
              <a:gdLst/>
              <a:ahLst/>
              <a:cxnLst/>
              <a:rect l="l" t="t" r="r" b="b"/>
              <a:pathLst>
                <a:path w="1592" h="2073" extrusionOk="0">
                  <a:moveTo>
                    <a:pt x="1316" y="0"/>
                  </a:moveTo>
                  <a:cubicBezTo>
                    <a:pt x="1129" y="687"/>
                    <a:pt x="754" y="1312"/>
                    <a:pt x="154" y="1737"/>
                  </a:cubicBezTo>
                  <a:cubicBezTo>
                    <a:pt x="0" y="1850"/>
                    <a:pt x="99" y="2072"/>
                    <a:pt x="243" y="2072"/>
                  </a:cubicBezTo>
                  <a:cubicBezTo>
                    <a:pt x="275" y="2072"/>
                    <a:pt x="308" y="2062"/>
                    <a:pt x="342" y="2037"/>
                  </a:cubicBezTo>
                  <a:cubicBezTo>
                    <a:pt x="1004" y="1612"/>
                    <a:pt x="1404" y="925"/>
                    <a:pt x="1591" y="188"/>
                  </a:cubicBezTo>
                  <a:cubicBezTo>
                    <a:pt x="1479" y="163"/>
                    <a:pt x="1391" y="100"/>
                    <a:pt x="13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7" name="Google Shape;2277;p6"/>
            <p:cNvSpPr/>
            <p:nvPr/>
          </p:nvSpPr>
          <p:spPr>
            <a:xfrm>
              <a:off x="6483425" y="1590600"/>
              <a:ext cx="262950" cy="135625"/>
            </a:xfrm>
            <a:custGeom>
              <a:avLst/>
              <a:gdLst/>
              <a:ahLst/>
              <a:cxnLst/>
              <a:rect l="l" t="t" r="r" b="b"/>
              <a:pathLst>
                <a:path w="10518" h="5425" extrusionOk="0">
                  <a:moveTo>
                    <a:pt x="1157" y="0"/>
                  </a:moveTo>
                  <a:cubicBezTo>
                    <a:pt x="1068" y="0"/>
                    <a:pt x="975" y="25"/>
                    <a:pt x="882" y="76"/>
                  </a:cubicBezTo>
                  <a:cubicBezTo>
                    <a:pt x="582" y="226"/>
                    <a:pt x="470" y="526"/>
                    <a:pt x="457" y="851"/>
                  </a:cubicBezTo>
                  <a:cubicBezTo>
                    <a:pt x="445" y="1276"/>
                    <a:pt x="545" y="1713"/>
                    <a:pt x="145" y="2001"/>
                  </a:cubicBezTo>
                  <a:cubicBezTo>
                    <a:pt x="0" y="2104"/>
                    <a:pt x="95" y="2319"/>
                    <a:pt x="238" y="2319"/>
                  </a:cubicBezTo>
                  <a:cubicBezTo>
                    <a:pt x="268" y="2319"/>
                    <a:pt x="300" y="2310"/>
                    <a:pt x="332" y="2288"/>
                  </a:cubicBezTo>
                  <a:cubicBezTo>
                    <a:pt x="720" y="2038"/>
                    <a:pt x="882" y="1663"/>
                    <a:pt x="870" y="1226"/>
                  </a:cubicBezTo>
                  <a:cubicBezTo>
                    <a:pt x="870" y="1026"/>
                    <a:pt x="820" y="801"/>
                    <a:pt x="895" y="614"/>
                  </a:cubicBezTo>
                  <a:cubicBezTo>
                    <a:pt x="932" y="514"/>
                    <a:pt x="1045" y="376"/>
                    <a:pt x="1170" y="376"/>
                  </a:cubicBezTo>
                  <a:cubicBezTo>
                    <a:pt x="1332" y="376"/>
                    <a:pt x="1370" y="664"/>
                    <a:pt x="1407" y="789"/>
                  </a:cubicBezTo>
                  <a:cubicBezTo>
                    <a:pt x="1470" y="1001"/>
                    <a:pt x="1507" y="1226"/>
                    <a:pt x="1557" y="1438"/>
                  </a:cubicBezTo>
                  <a:cubicBezTo>
                    <a:pt x="1645" y="1826"/>
                    <a:pt x="1745" y="2213"/>
                    <a:pt x="2019" y="2513"/>
                  </a:cubicBezTo>
                  <a:cubicBezTo>
                    <a:pt x="2144" y="2651"/>
                    <a:pt x="2294" y="2763"/>
                    <a:pt x="2469" y="2838"/>
                  </a:cubicBezTo>
                  <a:cubicBezTo>
                    <a:pt x="2644" y="2926"/>
                    <a:pt x="2844" y="2963"/>
                    <a:pt x="3019" y="3063"/>
                  </a:cubicBezTo>
                  <a:cubicBezTo>
                    <a:pt x="3369" y="3263"/>
                    <a:pt x="3594" y="3625"/>
                    <a:pt x="3869" y="3900"/>
                  </a:cubicBezTo>
                  <a:cubicBezTo>
                    <a:pt x="4169" y="4200"/>
                    <a:pt x="4494" y="4363"/>
                    <a:pt x="4906" y="4475"/>
                  </a:cubicBezTo>
                  <a:cubicBezTo>
                    <a:pt x="5344" y="4575"/>
                    <a:pt x="5793" y="4650"/>
                    <a:pt x="6231" y="4725"/>
                  </a:cubicBezTo>
                  <a:cubicBezTo>
                    <a:pt x="7143" y="4888"/>
                    <a:pt x="8068" y="5087"/>
                    <a:pt x="9005" y="5187"/>
                  </a:cubicBezTo>
                  <a:cubicBezTo>
                    <a:pt x="9505" y="5237"/>
                    <a:pt x="10017" y="5312"/>
                    <a:pt x="10517" y="5425"/>
                  </a:cubicBezTo>
                  <a:cubicBezTo>
                    <a:pt x="10505" y="5412"/>
                    <a:pt x="10492" y="5400"/>
                    <a:pt x="10480" y="5387"/>
                  </a:cubicBezTo>
                  <a:cubicBezTo>
                    <a:pt x="10380" y="5300"/>
                    <a:pt x="10330" y="5162"/>
                    <a:pt x="10342" y="5025"/>
                  </a:cubicBezTo>
                  <a:cubicBezTo>
                    <a:pt x="10305" y="5025"/>
                    <a:pt x="10267" y="5012"/>
                    <a:pt x="10230" y="5000"/>
                  </a:cubicBezTo>
                  <a:cubicBezTo>
                    <a:pt x="9742" y="4912"/>
                    <a:pt x="9268" y="4800"/>
                    <a:pt x="8780" y="4725"/>
                  </a:cubicBezTo>
                  <a:cubicBezTo>
                    <a:pt x="7805" y="4563"/>
                    <a:pt x="6818" y="4400"/>
                    <a:pt x="5831" y="4275"/>
                  </a:cubicBezTo>
                  <a:cubicBezTo>
                    <a:pt x="5394" y="4213"/>
                    <a:pt x="4944" y="4175"/>
                    <a:pt x="4556" y="3950"/>
                  </a:cubicBezTo>
                  <a:cubicBezTo>
                    <a:pt x="4169" y="3725"/>
                    <a:pt x="3931" y="3313"/>
                    <a:pt x="3632" y="3001"/>
                  </a:cubicBezTo>
                  <a:cubicBezTo>
                    <a:pt x="3482" y="2851"/>
                    <a:pt x="3307" y="2713"/>
                    <a:pt x="3107" y="2626"/>
                  </a:cubicBezTo>
                  <a:cubicBezTo>
                    <a:pt x="2932" y="2538"/>
                    <a:pt x="2732" y="2501"/>
                    <a:pt x="2557" y="2413"/>
                  </a:cubicBezTo>
                  <a:cubicBezTo>
                    <a:pt x="2194" y="2238"/>
                    <a:pt x="2019" y="1863"/>
                    <a:pt x="1907" y="1501"/>
                  </a:cubicBezTo>
                  <a:cubicBezTo>
                    <a:pt x="1782" y="1139"/>
                    <a:pt x="1745" y="739"/>
                    <a:pt x="1632" y="376"/>
                  </a:cubicBezTo>
                  <a:cubicBezTo>
                    <a:pt x="1553" y="139"/>
                    <a:pt x="1368"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8" name="Google Shape;2278;p6"/>
            <p:cNvSpPr/>
            <p:nvPr/>
          </p:nvSpPr>
          <p:spPr>
            <a:xfrm>
              <a:off x="6470175" y="1615825"/>
              <a:ext cx="41975" cy="149850"/>
            </a:xfrm>
            <a:custGeom>
              <a:avLst/>
              <a:gdLst/>
              <a:ahLst/>
              <a:cxnLst/>
              <a:rect l="l" t="t" r="r" b="b"/>
              <a:pathLst>
                <a:path w="1679" h="5994" extrusionOk="0">
                  <a:moveTo>
                    <a:pt x="953" y="1"/>
                  </a:moveTo>
                  <a:cubicBezTo>
                    <a:pt x="648" y="1"/>
                    <a:pt x="351" y="163"/>
                    <a:pt x="200" y="454"/>
                  </a:cubicBezTo>
                  <a:cubicBezTo>
                    <a:pt x="0" y="829"/>
                    <a:pt x="63" y="1292"/>
                    <a:pt x="225" y="1667"/>
                  </a:cubicBezTo>
                  <a:cubicBezTo>
                    <a:pt x="425" y="2091"/>
                    <a:pt x="762" y="2479"/>
                    <a:pt x="800" y="2954"/>
                  </a:cubicBezTo>
                  <a:cubicBezTo>
                    <a:pt x="825" y="3179"/>
                    <a:pt x="775" y="3354"/>
                    <a:pt x="575" y="3466"/>
                  </a:cubicBezTo>
                  <a:cubicBezTo>
                    <a:pt x="375" y="3591"/>
                    <a:pt x="213" y="3679"/>
                    <a:pt x="138" y="3903"/>
                  </a:cubicBezTo>
                  <a:cubicBezTo>
                    <a:pt x="125" y="3966"/>
                    <a:pt x="150" y="4041"/>
                    <a:pt x="200" y="4091"/>
                  </a:cubicBezTo>
                  <a:cubicBezTo>
                    <a:pt x="462" y="4341"/>
                    <a:pt x="687" y="4628"/>
                    <a:pt x="862" y="4941"/>
                  </a:cubicBezTo>
                  <a:cubicBezTo>
                    <a:pt x="962" y="5091"/>
                    <a:pt x="1037" y="5266"/>
                    <a:pt x="1112" y="5441"/>
                  </a:cubicBezTo>
                  <a:cubicBezTo>
                    <a:pt x="1175" y="5591"/>
                    <a:pt x="1225" y="5753"/>
                    <a:pt x="1300" y="5903"/>
                  </a:cubicBezTo>
                  <a:cubicBezTo>
                    <a:pt x="1332" y="5966"/>
                    <a:pt x="1391" y="5994"/>
                    <a:pt x="1453" y="5994"/>
                  </a:cubicBezTo>
                  <a:cubicBezTo>
                    <a:pt x="1562" y="5994"/>
                    <a:pt x="1678" y="5910"/>
                    <a:pt x="1662" y="5790"/>
                  </a:cubicBezTo>
                  <a:cubicBezTo>
                    <a:pt x="1612" y="5416"/>
                    <a:pt x="1387" y="5041"/>
                    <a:pt x="1200" y="4716"/>
                  </a:cubicBezTo>
                  <a:cubicBezTo>
                    <a:pt x="1012" y="4441"/>
                    <a:pt x="812" y="4178"/>
                    <a:pt x="587" y="3941"/>
                  </a:cubicBezTo>
                  <a:cubicBezTo>
                    <a:pt x="700" y="3841"/>
                    <a:pt x="875" y="3791"/>
                    <a:pt x="975" y="3691"/>
                  </a:cubicBezTo>
                  <a:cubicBezTo>
                    <a:pt x="1100" y="3566"/>
                    <a:pt x="1175" y="3404"/>
                    <a:pt x="1200" y="3229"/>
                  </a:cubicBezTo>
                  <a:cubicBezTo>
                    <a:pt x="1250" y="2816"/>
                    <a:pt x="1075" y="2479"/>
                    <a:pt x="875" y="2141"/>
                  </a:cubicBezTo>
                  <a:cubicBezTo>
                    <a:pt x="662" y="1779"/>
                    <a:pt x="400" y="1404"/>
                    <a:pt x="400" y="967"/>
                  </a:cubicBezTo>
                  <a:cubicBezTo>
                    <a:pt x="411" y="615"/>
                    <a:pt x="625" y="312"/>
                    <a:pt x="965" y="312"/>
                  </a:cubicBezTo>
                  <a:cubicBezTo>
                    <a:pt x="1012" y="312"/>
                    <a:pt x="1061" y="317"/>
                    <a:pt x="1112" y="329"/>
                  </a:cubicBezTo>
                  <a:cubicBezTo>
                    <a:pt x="1128" y="333"/>
                    <a:pt x="1142" y="335"/>
                    <a:pt x="1156" y="335"/>
                  </a:cubicBezTo>
                  <a:cubicBezTo>
                    <a:pt x="1320" y="335"/>
                    <a:pt x="1359" y="76"/>
                    <a:pt x="1175" y="30"/>
                  </a:cubicBezTo>
                  <a:cubicBezTo>
                    <a:pt x="1102" y="10"/>
                    <a:pt x="1027" y="1"/>
                    <a:pt x="9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9" name="Google Shape;2279;p6"/>
            <p:cNvSpPr/>
            <p:nvPr/>
          </p:nvSpPr>
          <p:spPr>
            <a:xfrm>
              <a:off x="6499225" y="1720850"/>
              <a:ext cx="146550" cy="249075"/>
            </a:xfrm>
            <a:custGeom>
              <a:avLst/>
              <a:gdLst/>
              <a:ahLst/>
              <a:cxnLst/>
              <a:rect l="l" t="t" r="r" b="b"/>
              <a:pathLst>
                <a:path w="5862" h="9963" extrusionOk="0">
                  <a:moveTo>
                    <a:pt x="2111" y="0"/>
                  </a:moveTo>
                  <a:cubicBezTo>
                    <a:pt x="2016" y="0"/>
                    <a:pt x="1914" y="91"/>
                    <a:pt x="1937" y="215"/>
                  </a:cubicBezTo>
                  <a:cubicBezTo>
                    <a:pt x="2012" y="640"/>
                    <a:pt x="1562" y="902"/>
                    <a:pt x="1237" y="1040"/>
                  </a:cubicBezTo>
                  <a:cubicBezTo>
                    <a:pt x="963" y="1165"/>
                    <a:pt x="363" y="1202"/>
                    <a:pt x="475" y="1639"/>
                  </a:cubicBezTo>
                  <a:cubicBezTo>
                    <a:pt x="513" y="1789"/>
                    <a:pt x="588" y="1877"/>
                    <a:pt x="488" y="2027"/>
                  </a:cubicBezTo>
                  <a:cubicBezTo>
                    <a:pt x="388" y="2177"/>
                    <a:pt x="263" y="2302"/>
                    <a:pt x="175" y="2439"/>
                  </a:cubicBezTo>
                  <a:cubicBezTo>
                    <a:pt x="0" y="2714"/>
                    <a:pt x="50" y="3039"/>
                    <a:pt x="150" y="3339"/>
                  </a:cubicBezTo>
                  <a:cubicBezTo>
                    <a:pt x="250" y="3601"/>
                    <a:pt x="388" y="3851"/>
                    <a:pt x="500" y="4114"/>
                  </a:cubicBezTo>
                  <a:cubicBezTo>
                    <a:pt x="638" y="4414"/>
                    <a:pt x="688" y="4739"/>
                    <a:pt x="725" y="5064"/>
                  </a:cubicBezTo>
                  <a:cubicBezTo>
                    <a:pt x="775" y="5426"/>
                    <a:pt x="813" y="5763"/>
                    <a:pt x="1000" y="6088"/>
                  </a:cubicBezTo>
                  <a:cubicBezTo>
                    <a:pt x="1187" y="6401"/>
                    <a:pt x="1462" y="6638"/>
                    <a:pt x="1737" y="6851"/>
                  </a:cubicBezTo>
                  <a:cubicBezTo>
                    <a:pt x="2050" y="7088"/>
                    <a:pt x="2387" y="7300"/>
                    <a:pt x="2687" y="7563"/>
                  </a:cubicBezTo>
                  <a:cubicBezTo>
                    <a:pt x="2975" y="7813"/>
                    <a:pt x="3249" y="8088"/>
                    <a:pt x="3512" y="8375"/>
                  </a:cubicBezTo>
                  <a:cubicBezTo>
                    <a:pt x="4049" y="8925"/>
                    <a:pt x="4624" y="9475"/>
                    <a:pt x="5336" y="9825"/>
                  </a:cubicBezTo>
                  <a:cubicBezTo>
                    <a:pt x="5436" y="9875"/>
                    <a:pt x="5549" y="9925"/>
                    <a:pt x="5661" y="9962"/>
                  </a:cubicBezTo>
                  <a:cubicBezTo>
                    <a:pt x="5674" y="9925"/>
                    <a:pt x="5686" y="9887"/>
                    <a:pt x="5711" y="9850"/>
                  </a:cubicBezTo>
                  <a:cubicBezTo>
                    <a:pt x="5749" y="9787"/>
                    <a:pt x="5799" y="9750"/>
                    <a:pt x="5861" y="9700"/>
                  </a:cubicBezTo>
                  <a:cubicBezTo>
                    <a:pt x="5836" y="9700"/>
                    <a:pt x="5824" y="9687"/>
                    <a:pt x="5811" y="9687"/>
                  </a:cubicBezTo>
                  <a:cubicBezTo>
                    <a:pt x="5461" y="9537"/>
                    <a:pt x="5136" y="9312"/>
                    <a:pt x="4849" y="9062"/>
                  </a:cubicBezTo>
                  <a:cubicBezTo>
                    <a:pt x="4274" y="8550"/>
                    <a:pt x="3762" y="7963"/>
                    <a:pt x="3174" y="7475"/>
                  </a:cubicBezTo>
                  <a:cubicBezTo>
                    <a:pt x="2612" y="7013"/>
                    <a:pt x="1912" y="6688"/>
                    <a:pt x="1450" y="6138"/>
                  </a:cubicBezTo>
                  <a:cubicBezTo>
                    <a:pt x="1200" y="5838"/>
                    <a:pt x="1113" y="5526"/>
                    <a:pt x="1088" y="5151"/>
                  </a:cubicBezTo>
                  <a:cubicBezTo>
                    <a:pt x="1088" y="4964"/>
                    <a:pt x="1113" y="4789"/>
                    <a:pt x="1088" y="4614"/>
                  </a:cubicBezTo>
                  <a:cubicBezTo>
                    <a:pt x="1063" y="4464"/>
                    <a:pt x="1025" y="4314"/>
                    <a:pt x="975" y="4176"/>
                  </a:cubicBezTo>
                  <a:cubicBezTo>
                    <a:pt x="863" y="3901"/>
                    <a:pt x="700" y="3664"/>
                    <a:pt x="563" y="3414"/>
                  </a:cubicBezTo>
                  <a:cubicBezTo>
                    <a:pt x="500" y="3314"/>
                    <a:pt x="450" y="3177"/>
                    <a:pt x="425" y="3052"/>
                  </a:cubicBezTo>
                  <a:cubicBezTo>
                    <a:pt x="413" y="2952"/>
                    <a:pt x="463" y="2839"/>
                    <a:pt x="500" y="2739"/>
                  </a:cubicBezTo>
                  <a:cubicBezTo>
                    <a:pt x="613" y="2477"/>
                    <a:pt x="863" y="2314"/>
                    <a:pt x="913" y="2014"/>
                  </a:cubicBezTo>
                  <a:cubicBezTo>
                    <a:pt x="925" y="1864"/>
                    <a:pt x="875" y="1739"/>
                    <a:pt x="800" y="1614"/>
                  </a:cubicBezTo>
                  <a:cubicBezTo>
                    <a:pt x="750" y="1527"/>
                    <a:pt x="738" y="1502"/>
                    <a:pt x="850" y="1477"/>
                  </a:cubicBezTo>
                  <a:cubicBezTo>
                    <a:pt x="938" y="1452"/>
                    <a:pt x="1038" y="1440"/>
                    <a:pt x="1125" y="1427"/>
                  </a:cubicBezTo>
                  <a:cubicBezTo>
                    <a:pt x="1487" y="1365"/>
                    <a:pt x="1825" y="1252"/>
                    <a:pt x="2050" y="965"/>
                  </a:cubicBezTo>
                  <a:cubicBezTo>
                    <a:pt x="2250" y="715"/>
                    <a:pt x="2337" y="415"/>
                    <a:pt x="2250" y="115"/>
                  </a:cubicBezTo>
                  <a:cubicBezTo>
                    <a:pt x="2226" y="34"/>
                    <a:pt x="2170" y="0"/>
                    <a:pt x="2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0" name="Google Shape;2280;p6"/>
            <p:cNvSpPr/>
            <p:nvPr/>
          </p:nvSpPr>
          <p:spPr>
            <a:xfrm>
              <a:off x="6546850" y="1722200"/>
              <a:ext cx="102050" cy="245250"/>
            </a:xfrm>
            <a:custGeom>
              <a:avLst/>
              <a:gdLst/>
              <a:ahLst/>
              <a:cxnLst/>
              <a:rect l="l" t="t" r="r" b="b"/>
              <a:pathLst>
                <a:path w="4082" h="9810" extrusionOk="0">
                  <a:moveTo>
                    <a:pt x="269" y="0"/>
                  </a:moveTo>
                  <a:cubicBezTo>
                    <a:pt x="103" y="0"/>
                    <a:pt x="0" y="254"/>
                    <a:pt x="182" y="361"/>
                  </a:cubicBezTo>
                  <a:cubicBezTo>
                    <a:pt x="582" y="598"/>
                    <a:pt x="970" y="861"/>
                    <a:pt x="1020" y="1361"/>
                  </a:cubicBezTo>
                  <a:cubicBezTo>
                    <a:pt x="1045" y="1723"/>
                    <a:pt x="957" y="2060"/>
                    <a:pt x="882" y="2398"/>
                  </a:cubicBezTo>
                  <a:cubicBezTo>
                    <a:pt x="820" y="2698"/>
                    <a:pt x="795" y="2998"/>
                    <a:pt x="870" y="3298"/>
                  </a:cubicBezTo>
                  <a:cubicBezTo>
                    <a:pt x="957" y="3685"/>
                    <a:pt x="1257" y="3985"/>
                    <a:pt x="1594" y="4197"/>
                  </a:cubicBezTo>
                  <a:cubicBezTo>
                    <a:pt x="2232" y="4597"/>
                    <a:pt x="3356" y="4697"/>
                    <a:pt x="3556" y="5559"/>
                  </a:cubicBezTo>
                  <a:cubicBezTo>
                    <a:pt x="3594" y="5697"/>
                    <a:pt x="3594" y="5859"/>
                    <a:pt x="3519" y="5997"/>
                  </a:cubicBezTo>
                  <a:cubicBezTo>
                    <a:pt x="3419" y="6197"/>
                    <a:pt x="3231" y="6334"/>
                    <a:pt x="3119" y="6522"/>
                  </a:cubicBezTo>
                  <a:cubicBezTo>
                    <a:pt x="2944" y="6822"/>
                    <a:pt x="2969" y="7171"/>
                    <a:pt x="3069" y="7496"/>
                  </a:cubicBezTo>
                  <a:cubicBezTo>
                    <a:pt x="3169" y="7834"/>
                    <a:pt x="3356" y="8134"/>
                    <a:pt x="3494" y="8471"/>
                  </a:cubicBezTo>
                  <a:cubicBezTo>
                    <a:pt x="3606" y="8771"/>
                    <a:pt x="3731" y="9171"/>
                    <a:pt x="3494" y="9458"/>
                  </a:cubicBezTo>
                  <a:cubicBezTo>
                    <a:pt x="3373" y="9617"/>
                    <a:pt x="3516" y="9810"/>
                    <a:pt x="3663" y="9810"/>
                  </a:cubicBezTo>
                  <a:cubicBezTo>
                    <a:pt x="3714" y="9810"/>
                    <a:pt x="3765" y="9787"/>
                    <a:pt x="3806" y="9733"/>
                  </a:cubicBezTo>
                  <a:cubicBezTo>
                    <a:pt x="4081" y="9371"/>
                    <a:pt x="4056" y="8946"/>
                    <a:pt x="3919" y="8534"/>
                  </a:cubicBezTo>
                  <a:cubicBezTo>
                    <a:pt x="3769" y="8134"/>
                    <a:pt x="3506" y="7796"/>
                    <a:pt x="3381" y="7384"/>
                  </a:cubicBezTo>
                  <a:cubicBezTo>
                    <a:pt x="3331" y="7209"/>
                    <a:pt x="3294" y="7009"/>
                    <a:pt x="3356" y="6822"/>
                  </a:cubicBezTo>
                  <a:cubicBezTo>
                    <a:pt x="3431" y="6609"/>
                    <a:pt x="3631" y="6484"/>
                    <a:pt x="3781" y="6322"/>
                  </a:cubicBezTo>
                  <a:cubicBezTo>
                    <a:pt x="4019" y="6034"/>
                    <a:pt x="4069" y="5647"/>
                    <a:pt x="3931" y="5284"/>
                  </a:cubicBezTo>
                  <a:cubicBezTo>
                    <a:pt x="3569" y="4372"/>
                    <a:pt x="2544" y="4310"/>
                    <a:pt x="1782" y="3897"/>
                  </a:cubicBezTo>
                  <a:cubicBezTo>
                    <a:pt x="1394" y="3697"/>
                    <a:pt x="1095" y="3373"/>
                    <a:pt x="1095" y="2923"/>
                  </a:cubicBezTo>
                  <a:cubicBezTo>
                    <a:pt x="1095" y="2585"/>
                    <a:pt x="1207" y="2260"/>
                    <a:pt x="1282" y="1935"/>
                  </a:cubicBezTo>
                  <a:cubicBezTo>
                    <a:pt x="1344" y="1623"/>
                    <a:pt x="1419" y="1298"/>
                    <a:pt x="1319" y="986"/>
                  </a:cubicBezTo>
                  <a:cubicBezTo>
                    <a:pt x="1182" y="523"/>
                    <a:pt x="745" y="248"/>
                    <a:pt x="357" y="23"/>
                  </a:cubicBezTo>
                  <a:cubicBezTo>
                    <a:pt x="327" y="7"/>
                    <a:pt x="297" y="0"/>
                    <a:pt x="2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1" name="Google Shape;2281;p6"/>
            <p:cNvSpPr/>
            <p:nvPr/>
          </p:nvSpPr>
          <p:spPr>
            <a:xfrm>
              <a:off x="6551400" y="1763975"/>
              <a:ext cx="77800" cy="192100"/>
            </a:xfrm>
            <a:custGeom>
              <a:avLst/>
              <a:gdLst/>
              <a:ahLst/>
              <a:cxnLst/>
              <a:rect l="l" t="t" r="r" b="b"/>
              <a:pathLst>
                <a:path w="3112" h="7684" extrusionOk="0">
                  <a:moveTo>
                    <a:pt x="280" y="0"/>
                  </a:moveTo>
                  <a:cubicBezTo>
                    <a:pt x="206" y="0"/>
                    <a:pt x="131" y="89"/>
                    <a:pt x="175" y="177"/>
                  </a:cubicBezTo>
                  <a:cubicBezTo>
                    <a:pt x="425" y="639"/>
                    <a:pt x="113" y="1177"/>
                    <a:pt x="63" y="1652"/>
                  </a:cubicBezTo>
                  <a:cubicBezTo>
                    <a:pt x="0" y="2214"/>
                    <a:pt x="238" y="2676"/>
                    <a:pt x="688" y="3001"/>
                  </a:cubicBezTo>
                  <a:cubicBezTo>
                    <a:pt x="938" y="3189"/>
                    <a:pt x="1212" y="3326"/>
                    <a:pt x="1487" y="3464"/>
                  </a:cubicBezTo>
                  <a:cubicBezTo>
                    <a:pt x="1775" y="3601"/>
                    <a:pt x="2125" y="3751"/>
                    <a:pt x="2325" y="4026"/>
                  </a:cubicBezTo>
                  <a:cubicBezTo>
                    <a:pt x="2450" y="4176"/>
                    <a:pt x="2362" y="4313"/>
                    <a:pt x="2312" y="4476"/>
                  </a:cubicBezTo>
                  <a:cubicBezTo>
                    <a:pt x="2275" y="4613"/>
                    <a:pt x="2250" y="4751"/>
                    <a:pt x="2237" y="4888"/>
                  </a:cubicBezTo>
                  <a:cubicBezTo>
                    <a:pt x="2200" y="5176"/>
                    <a:pt x="2200" y="5463"/>
                    <a:pt x="2275" y="5750"/>
                  </a:cubicBezTo>
                  <a:cubicBezTo>
                    <a:pt x="2412" y="6263"/>
                    <a:pt x="2949" y="6863"/>
                    <a:pt x="2650" y="7412"/>
                  </a:cubicBezTo>
                  <a:cubicBezTo>
                    <a:pt x="2573" y="7557"/>
                    <a:pt x="2704" y="7684"/>
                    <a:pt x="2828" y="7684"/>
                  </a:cubicBezTo>
                  <a:cubicBezTo>
                    <a:pt x="2886" y="7684"/>
                    <a:pt x="2942" y="7656"/>
                    <a:pt x="2974" y="7587"/>
                  </a:cubicBezTo>
                  <a:cubicBezTo>
                    <a:pt x="3112" y="7288"/>
                    <a:pt x="3099" y="6975"/>
                    <a:pt x="2999" y="6675"/>
                  </a:cubicBezTo>
                  <a:cubicBezTo>
                    <a:pt x="2887" y="6313"/>
                    <a:pt x="2662" y="6013"/>
                    <a:pt x="2562" y="5650"/>
                  </a:cubicBezTo>
                  <a:cubicBezTo>
                    <a:pt x="2475" y="5326"/>
                    <a:pt x="2525" y="5001"/>
                    <a:pt x="2612" y="4688"/>
                  </a:cubicBezTo>
                  <a:cubicBezTo>
                    <a:pt x="2700" y="4401"/>
                    <a:pt x="2837" y="4126"/>
                    <a:pt x="2637" y="3851"/>
                  </a:cubicBezTo>
                  <a:cubicBezTo>
                    <a:pt x="2250" y="3301"/>
                    <a:pt x="1500" y="3151"/>
                    <a:pt x="962" y="2801"/>
                  </a:cubicBezTo>
                  <a:cubicBezTo>
                    <a:pt x="700" y="2626"/>
                    <a:pt x="463" y="2389"/>
                    <a:pt x="388" y="2076"/>
                  </a:cubicBezTo>
                  <a:cubicBezTo>
                    <a:pt x="325" y="1851"/>
                    <a:pt x="363" y="1602"/>
                    <a:pt x="413" y="1364"/>
                  </a:cubicBezTo>
                  <a:cubicBezTo>
                    <a:pt x="488" y="927"/>
                    <a:pt x="600" y="464"/>
                    <a:pt x="363" y="52"/>
                  </a:cubicBezTo>
                  <a:cubicBezTo>
                    <a:pt x="341" y="15"/>
                    <a:pt x="310" y="0"/>
                    <a:pt x="2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2" name="Google Shape;2282;p6"/>
            <p:cNvSpPr/>
            <p:nvPr/>
          </p:nvSpPr>
          <p:spPr>
            <a:xfrm>
              <a:off x="6532700" y="1806800"/>
              <a:ext cx="32225" cy="92875"/>
            </a:xfrm>
            <a:custGeom>
              <a:avLst/>
              <a:gdLst/>
              <a:ahLst/>
              <a:cxnLst/>
              <a:rect l="l" t="t" r="r" b="b"/>
              <a:pathLst>
                <a:path w="1289" h="3715" extrusionOk="0">
                  <a:moveTo>
                    <a:pt x="114" y="1"/>
                  </a:moveTo>
                  <a:cubicBezTo>
                    <a:pt x="57" y="1"/>
                    <a:pt x="0" y="49"/>
                    <a:pt x="23" y="126"/>
                  </a:cubicBezTo>
                  <a:cubicBezTo>
                    <a:pt x="148" y="451"/>
                    <a:pt x="248" y="776"/>
                    <a:pt x="286" y="1138"/>
                  </a:cubicBezTo>
                  <a:cubicBezTo>
                    <a:pt x="298" y="1463"/>
                    <a:pt x="223" y="1776"/>
                    <a:pt x="198" y="2100"/>
                  </a:cubicBezTo>
                  <a:cubicBezTo>
                    <a:pt x="173" y="2413"/>
                    <a:pt x="273" y="2725"/>
                    <a:pt x="436" y="3000"/>
                  </a:cubicBezTo>
                  <a:cubicBezTo>
                    <a:pt x="511" y="3138"/>
                    <a:pt x="598" y="3263"/>
                    <a:pt x="698" y="3375"/>
                  </a:cubicBezTo>
                  <a:cubicBezTo>
                    <a:pt x="798" y="3488"/>
                    <a:pt x="911" y="3638"/>
                    <a:pt x="1048" y="3700"/>
                  </a:cubicBezTo>
                  <a:cubicBezTo>
                    <a:pt x="1070" y="3710"/>
                    <a:pt x="1093" y="3714"/>
                    <a:pt x="1115" y="3714"/>
                  </a:cubicBezTo>
                  <a:cubicBezTo>
                    <a:pt x="1207" y="3714"/>
                    <a:pt x="1288" y="3636"/>
                    <a:pt x="1248" y="3525"/>
                  </a:cubicBezTo>
                  <a:cubicBezTo>
                    <a:pt x="1211" y="3375"/>
                    <a:pt x="1073" y="3263"/>
                    <a:pt x="973" y="3138"/>
                  </a:cubicBezTo>
                  <a:cubicBezTo>
                    <a:pt x="886" y="3025"/>
                    <a:pt x="798" y="2913"/>
                    <a:pt x="723" y="2788"/>
                  </a:cubicBezTo>
                  <a:cubicBezTo>
                    <a:pt x="561" y="2513"/>
                    <a:pt x="536" y="2213"/>
                    <a:pt x="548" y="1900"/>
                  </a:cubicBezTo>
                  <a:cubicBezTo>
                    <a:pt x="573" y="1588"/>
                    <a:pt x="598" y="1276"/>
                    <a:pt x="523" y="963"/>
                  </a:cubicBezTo>
                  <a:cubicBezTo>
                    <a:pt x="448" y="651"/>
                    <a:pt x="323" y="351"/>
                    <a:pt x="198" y="63"/>
                  </a:cubicBezTo>
                  <a:cubicBezTo>
                    <a:pt x="184" y="20"/>
                    <a:pt x="149" y="1"/>
                    <a:pt x="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3" name="Google Shape;2283;p6"/>
            <p:cNvSpPr/>
            <p:nvPr/>
          </p:nvSpPr>
          <p:spPr>
            <a:xfrm>
              <a:off x="6499525" y="1757150"/>
              <a:ext cx="12225" cy="29825"/>
            </a:xfrm>
            <a:custGeom>
              <a:avLst/>
              <a:gdLst/>
              <a:ahLst/>
              <a:cxnLst/>
              <a:rect l="l" t="t" r="r" b="b"/>
              <a:pathLst>
                <a:path w="489" h="1193" extrusionOk="0">
                  <a:moveTo>
                    <a:pt x="291" y="0"/>
                  </a:moveTo>
                  <a:cubicBezTo>
                    <a:pt x="259" y="0"/>
                    <a:pt x="227" y="9"/>
                    <a:pt x="201" y="25"/>
                  </a:cubicBezTo>
                  <a:cubicBezTo>
                    <a:pt x="163" y="38"/>
                    <a:pt x="138" y="75"/>
                    <a:pt x="138" y="113"/>
                  </a:cubicBezTo>
                  <a:cubicBezTo>
                    <a:pt x="126" y="162"/>
                    <a:pt x="138" y="187"/>
                    <a:pt x="151" y="237"/>
                  </a:cubicBezTo>
                  <a:cubicBezTo>
                    <a:pt x="146" y="219"/>
                    <a:pt x="145" y="212"/>
                    <a:pt x="145" y="212"/>
                  </a:cubicBezTo>
                  <a:lnTo>
                    <a:pt x="145" y="212"/>
                  </a:lnTo>
                  <a:cubicBezTo>
                    <a:pt x="146" y="212"/>
                    <a:pt x="151" y="230"/>
                    <a:pt x="151" y="237"/>
                  </a:cubicBezTo>
                  <a:cubicBezTo>
                    <a:pt x="151" y="237"/>
                    <a:pt x="163" y="250"/>
                    <a:pt x="163" y="250"/>
                  </a:cubicBezTo>
                  <a:cubicBezTo>
                    <a:pt x="163" y="262"/>
                    <a:pt x="163" y="275"/>
                    <a:pt x="163" y="275"/>
                  </a:cubicBezTo>
                  <a:cubicBezTo>
                    <a:pt x="163" y="287"/>
                    <a:pt x="163" y="287"/>
                    <a:pt x="163" y="287"/>
                  </a:cubicBezTo>
                  <a:cubicBezTo>
                    <a:pt x="163" y="300"/>
                    <a:pt x="163" y="300"/>
                    <a:pt x="163" y="300"/>
                  </a:cubicBezTo>
                  <a:cubicBezTo>
                    <a:pt x="151" y="325"/>
                    <a:pt x="151" y="337"/>
                    <a:pt x="151" y="362"/>
                  </a:cubicBezTo>
                  <a:cubicBezTo>
                    <a:pt x="138" y="362"/>
                    <a:pt x="138" y="375"/>
                    <a:pt x="138" y="387"/>
                  </a:cubicBezTo>
                  <a:cubicBezTo>
                    <a:pt x="138" y="387"/>
                    <a:pt x="126" y="412"/>
                    <a:pt x="126" y="412"/>
                  </a:cubicBezTo>
                  <a:cubicBezTo>
                    <a:pt x="126" y="437"/>
                    <a:pt x="113" y="450"/>
                    <a:pt x="101" y="475"/>
                  </a:cubicBezTo>
                  <a:cubicBezTo>
                    <a:pt x="88" y="512"/>
                    <a:pt x="76" y="537"/>
                    <a:pt x="63" y="575"/>
                  </a:cubicBezTo>
                  <a:cubicBezTo>
                    <a:pt x="1" y="775"/>
                    <a:pt x="1" y="1050"/>
                    <a:pt x="201" y="1175"/>
                  </a:cubicBezTo>
                  <a:cubicBezTo>
                    <a:pt x="222" y="1187"/>
                    <a:pt x="245" y="1193"/>
                    <a:pt x="269" y="1193"/>
                  </a:cubicBezTo>
                  <a:cubicBezTo>
                    <a:pt x="317" y="1193"/>
                    <a:pt x="367" y="1171"/>
                    <a:pt x="401" y="1137"/>
                  </a:cubicBezTo>
                  <a:cubicBezTo>
                    <a:pt x="463" y="1075"/>
                    <a:pt x="463" y="987"/>
                    <a:pt x="426" y="912"/>
                  </a:cubicBezTo>
                  <a:cubicBezTo>
                    <a:pt x="413" y="912"/>
                    <a:pt x="413" y="900"/>
                    <a:pt x="401" y="887"/>
                  </a:cubicBezTo>
                  <a:cubicBezTo>
                    <a:pt x="401" y="887"/>
                    <a:pt x="401" y="875"/>
                    <a:pt x="388" y="862"/>
                  </a:cubicBezTo>
                  <a:cubicBezTo>
                    <a:pt x="388" y="862"/>
                    <a:pt x="388" y="862"/>
                    <a:pt x="388" y="850"/>
                  </a:cubicBezTo>
                  <a:cubicBezTo>
                    <a:pt x="388" y="825"/>
                    <a:pt x="388" y="800"/>
                    <a:pt x="388" y="775"/>
                  </a:cubicBezTo>
                  <a:cubicBezTo>
                    <a:pt x="388" y="762"/>
                    <a:pt x="388" y="762"/>
                    <a:pt x="388" y="762"/>
                  </a:cubicBezTo>
                  <a:cubicBezTo>
                    <a:pt x="388" y="737"/>
                    <a:pt x="388" y="725"/>
                    <a:pt x="388" y="712"/>
                  </a:cubicBezTo>
                  <a:cubicBezTo>
                    <a:pt x="413" y="650"/>
                    <a:pt x="438" y="587"/>
                    <a:pt x="451" y="525"/>
                  </a:cubicBezTo>
                  <a:cubicBezTo>
                    <a:pt x="476" y="375"/>
                    <a:pt x="488" y="212"/>
                    <a:pt x="413" y="63"/>
                  </a:cubicBezTo>
                  <a:cubicBezTo>
                    <a:pt x="384" y="19"/>
                    <a:pt x="337" y="0"/>
                    <a:pt x="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4" name="Google Shape;2284;p6"/>
            <p:cNvSpPr/>
            <p:nvPr/>
          </p:nvSpPr>
          <p:spPr>
            <a:xfrm>
              <a:off x="6486600" y="1643600"/>
              <a:ext cx="261025" cy="115450"/>
            </a:xfrm>
            <a:custGeom>
              <a:avLst/>
              <a:gdLst/>
              <a:ahLst/>
              <a:cxnLst/>
              <a:rect l="l" t="t" r="r" b="b"/>
              <a:pathLst>
                <a:path w="10441" h="4618" extrusionOk="0">
                  <a:moveTo>
                    <a:pt x="219" y="1"/>
                  </a:moveTo>
                  <a:cubicBezTo>
                    <a:pt x="109" y="1"/>
                    <a:pt x="1" y="116"/>
                    <a:pt x="80" y="231"/>
                  </a:cubicBezTo>
                  <a:cubicBezTo>
                    <a:pt x="393" y="693"/>
                    <a:pt x="880" y="980"/>
                    <a:pt x="1343" y="1243"/>
                  </a:cubicBezTo>
                  <a:cubicBezTo>
                    <a:pt x="1593" y="1393"/>
                    <a:pt x="1855" y="1505"/>
                    <a:pt x="2055" y="1693"/>
                  </a:cubicBezTo>
                  <a:cubicBezTo>
                    <a:pt x="2292" y="1905"/>
                    <a:pt x="2430" y="2168"/>
                    <a:pt x="2592" y="2430"/>
                  </a:cubicBezTo>
                  <a:cubicBezTo>
                    <a:pt x="2855" y="2867"/>
                    <a:pt x="3242" y="3130"/>
                    <a:pt x="3692" y="3355"/>
                  </a:cubicBezTo>
                  <a:cubicBezTo>
                    <a:pt x="3917" y="3467"/>
                    <a:pt x="4154" y="3567"/>
                    <a:pt x="4367" y="3705"/>
                  </a:cubicBezTo>
                  <a:cubicBezTo>
                    <a:pt x="4554" y="3842"/>
                    <a:pt x="4729" y="3992"/>
                    <a:pt x="4904" y="4142"/>
                  </a:cubicBezTo>
                  <a:cubicBezTo>
                    <a:pt x="5233" y="4398"/>
                    <a:pt x="5608" y="4618"/>
                    <a:pt x="6032" y="4618"/>
                  </a:cubicBezTo>
                  <a:cubicBezTo>
                    <a:pt x="6043" y="4618"/>
                    <a:pt x="6055" y="4617"/>
                    <a:pt x="6066" y="4617"/>
                  </a:cubicBezTo>
                  <a:cubicBezTo>
                    <a:pt x="6404" y="4592"/>
                    <a:pt x="6716" y="4455"/>
                    <a:pt x="7016" y="4305"/>
                  </a:cubicBezTo>
                  <a:cubicBezTo>
                    <a:pt x="7278" y="4179"/>
                    <a:pt x="7571" y="4012"/>
                    <a:pt x="7877" y="4012"/>
                  </a:cubicBezTo>
                  <a:cubicBezTo>
                    <a:pt x="7906" y="4012"/>
                    <a:pt x="7936" y="4014"/>
                    <a:pt x="7966" y="4017"/>
                  </a:cubicBezTo>
                  <a:cubicBezTo>
                    <a:pt x="8153" y="4030"/>
                    <a:pt x="8303" y="4130"/>
                    <a:pt x="8466" y="4217"/>
                  </a:cubicBezTo>
                  <a:cubicBezTo>
                    <a:pt x="8588" y="4278"/>
                    <a:pt x="8711" y="4309"/>
                    <a:pt x="8833" y="4309"/>
                  </a:cubicBezTo>
                  <a:cubicBezTo>
                    <a:pt x="8886" y="4309"/>
                    <a:pt x="8938" y="4303"/>
                    <a:pt x="8991" y="4292"/>
                  </a:cubicBezTo>
                  <a:cubicBezTo>
                    <a:pt x="9303" y="4230"/>
                    <a:pt x="9528" y="3967"/>
                    <a:pt x="9740" y="3755"/>
                  </a:cubicBezTo>
                  <a:cubicBezTo>
                    <a:pt x="9889" y="3596"/>
                    <a:pt x="10073" y="3383"/>
                    <a:pt x="10301" y="3383"/>
                  </a:cubicBezTo>
                  <a:cubicBezTo>
                    <a:pt x="10342" y="3383"/>
                    <a:pt x="10384" y="3390"/>
                    <a:pt x="10428" y="3405"/>
                  </a:cubicBezTo>
                  <a:lnTo>
                    <a:pt x="10440" y="3405"/>
                  </a:lnTo>
                  <a:cubicBezTo>
                    <a:pt x="10428" y="3380"/>
                    <a:pt x="10415" y="3355"/>
                    <a:pt x="10403" y="3330"/>
                  </a:cubicBezTo>
                  <a:cubicBezTo>
                    <a:pt x="10390" y="3305"/>
                    <a:pt x="10378" y="3280"/>
                    <a:pt x="10353" y="3267"/>
                  </a:cubicBezTo>
                  <a:cubicBezTo>
                    <a:pt x="10290" y="3217"/>
                    <a:pt x="10253" y="3142"/>
                    <a:pt x="10228" y="3067"/>
                  </a:cubicBezTo>
                  <a:cubicBezTo>
                    <a:pt x="10003" y="3092"/>
                    <a:pt x="9803" y="3242"/>
                    <a:pt x="9628" y="3392"/>
                  </a:cubicBezTo>
                  <a:cubicBezTo>
                    <a:pt x="9415" y="3580"/>
                    <a:pt x="9153" y="3892"/>
                    <a:pt x="8853" y="3930"/>
                  </a:cubicBezTo>
                  <a:cubicBezTo>
                    <a:pt x="8840" y="3931"/>
                    <a:pt x="8827" y="3932"/>
                    <a:pt x="8813" y="3932"/>
                  </a:cubicBezTo>
                  <a:cubicBezTo>
                    <a:pt x="8639" y="3932"/>
                    <a:pt x="8465" y="3789"/>
                    <a:pt x="8291" y="3742"/>
                  </a:cubicBezTo>
                  <a:cubicBezTo>
                    <a:pt x="8208" y="3722"/>
                    <a:pt x="8126" y="3712"/>
                    <a:pt x="8043" y="3712"/>
                  </a:cubicBezTo>
                  <a:cubicBezTo>
                    <a:pt x="7976" y="3712"/>
                    <a:pt x="7908" y="3719"/>
                    <a:pt x="7841" y="3730"/>
                  </a:cubicBezTo>
                  <a:cubicBezTo>
                    <a:pt x="7528" y="3792"/>
                    <a:pt x="7241" y="3942"/>
                    <a:pt x="6954" y="4080"/>
                  </a:cubicBezTo>
                  <a:cubicBezTo>
                    <a:pt x="6676" y="4195"/>
                    <a:pt x="6388" y="4332"/>
                    <a:pt x="6089" y="4332"/>
                  </a:cubicBezTo>
                  <a:cubicBezTo>
                    <a:pt x="6065" y="4332"/>
                    <a:pt x="6041" y="4331"/>
                    <a:pt x="6016" y="4330"/>
                  </a:cubicBezTo>
                  <a:cubicBezTo>
                    <a:pt x="5554" y="4292"/>
                    <a:pt x="5229" y="3892"/>
                    <a:pt x="4892" y="3617"/>
                  </a:cubicBezTo>
                  <a:cubicBezTo>
                    <a:pt x="4529" y="3317"/>
                    <a:pt x="4104" y="3142"/>
                    <a:pt x="3679" y="2942"/>
                  </a:cubicBezTo>
                  <a:cubicBezTo>
                    <a:pt x="3430" y="2830"/>
                    <a:pt x="3205" y="2705"/>
                    <a:pt x="3017" y="2530"/>
                  </a:cubicBezTo>
                  <a:cubicBezTo>
                    <a:pt x="2817" y="2343"/>
                    <a:pt x="2680" y="2105"/>
                    <a:pt x="2530" y="1893"/>
                  </a:cubicBezTo>
                  <a:cubicBezTo>
                    <a:pt x="2267" y="1518"/>
                    <a:pt x="1905" y="1218"/>
                    <a:pt x="1518" y="968"/>
                  </a:cubicBezTo>
                  <a:cubicBezTo>
                    <a:pt x="1105" y="706"/>
                    <a:pt x="643" y="481"/>
                    <a:pt x="343" y="68"/>
                  </a:cubicBezTo>
                  <a:cubicBezTo>
                    <a:pt x="310" y="21"/>
                    <a:pt x="264" y="1"/>
                    <a:pt x="2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5" name="Google Shape;2285;p6"/>
            <p:cNvSpPr/>
            <p:nvPr/>
          </p:nvSpPr>
          <p:spPr>
            <a:xfrm>
              <a:off x="6571925" y="1748000"/>
              <a:ext cx="121500" cy="153600"/>
            </a:xfrm>
            <a:custGeom>
              <a:avLst/>
              <a:gdLst/>
              <a:ahLst/>
              <a:cxnLst/>
              <a:rect l="l" t="t" r="r" b="b"/>
              <a:pathLst>
                <a:path w="4860" h="6144" extrusionOk="0">
                  <a:moveTo>
                    <a:pt x="201" y="0"/>
                  </a:moveTo>
                  <a:cubicBezTo>
                    <a:pt x="98" y="0"/>
                    <a:pt x="0" y="81"/>
                    <a:pt x="54" y="204"/>
                  </a:cubicBezTo>
                  <a:cubicBezTo>
                    <a:pt x="291" y="753"/>
                    <a:pt x="566" y="1316"/>
                    <a:pt x="1041" y="1716"/>
                  </a:cubicBezTo>
                  <a:cubicBezTo>
                    <a:pt x="1241" y="1878"/>
                    <a:pt x="1466" y="2003"/>
                    <a:pt x="1716" y="2091"/>
                  </a:cubicBezTo>
                  <a:cubicBezTo>
                    <a:pt x="1954" y="2178"/>
                    <a:pt x="2216" y="2228"/>
                    <a:pt x="2466" y="2341"/>
                  </a:cubicBezTo>
                  <a:cubicBezTo>
                    <a:pt x="2928" y="2553"/>
                    <a:pt x="3291" y="2940"/>
                    <a:pt x="3491" y="3415"/>
                  </a:cubicBezTo>
                  <a:cubicBezTo>
                    <a:pt x="3678" y="3903"/>
                    <a:pt x="3666" y="4427"/>
                    <a:pt x="3766" y="4940"/>
                  </a:cubicBezTo>
                  <a:cubicBezTo>
                    <a:pt x="3866" y="5415"/>
                    <a:pt x="4103" y="5865"/>
                    <a:pt x="4540" y="6114"/>
                  </a:cubicBezTo>
                  <a:cubicBezTo>
                    <a:pt x="4571" y="6135"/>
                    <a:pt x="4600" y="6143"/>
                    <a:pt x="4628" y="6143"/>
                  </a:cubicBezTo>
                  <a:cubicBezTo>
                    <a:pt x="4771" y="6143"/>
                    <a:pt x="4860" y="5907"/>
                    <a:pt x="4703" y="5802"/>
                  </a:cubicBezTo>
                  <a:cubicBezTo>
                    <a:pt x="4128" y="5465"/>
                    <a:pt x="4128" y="4652"/>
                    <a:pt x="4028" y="4090"/>
                  </a:cubicBezTo>
                  <a:cubicBezTo>
                    <a:pt x="3916" y="3490"/>
                    <a:pt x="3666" y="2965"/>
                    <a:pt x="3216" y="2553"/>
                  </a:cubicBezTo>
                  <a:cubicBezTo>
                    <a:pt x="3003" y="2365"/>
                    <a:pt x="2753" y="2191"/>
                    <a:pt x="2491" y="2078"/>
                  </a:cubicBezTo>
                  <a:cubicBezTo>
                    <a:pt x="2203" y="1941"/>
                    <a:pt x="1891" y="1841"/>
                    <a:pt x="1604" y="1678"/>
                  </a:cubicBezTo>
                  <a:cubicBezTo>
                    <a:pt x="1004" y="1328"/>
                    <a:pt x="654" y="716"/>
                    <a:pt x="366" y="104"/>
                  </a:cubicBezTo>
                  <a:cubicBezTo>
                    <a:pt x="333" y="32"/>
                    <a:pt x="266" y="0"/>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6" name="Google Shape;2286;p6"/>
            <p:cNvSpPr/>
            <p:nvPr/>
          </p:nvSpPr>
          <p:spPr>
            <a:xfrm>
              <a:off x="6552025" y="1729525"/>
              <a:ext cx="207150" cy="89600"/>
            </a:xfrm>
            <a:custGeom>
              <a:avLst/>
              <a:gdLst/>
              <a:ahLst/>
              <a:cxnLst/>
              <a:rect l="l" t="t" r="r" b="b"/>
              <a:pathLst>
                <a:path w="8286" h="3584" extrusionOk="0">
                  <a:moveTo>
                    <a:pt x="283" y="1"/>
                  </a:moveTo>
                  <a:cubicBezTo>
                    <a:pt x="231" y="1"/>
                    <a:pt x="179" y="6"/>
                    <a:pt x="125" y="18"/>
                  </a:cubicBezTo>
                  <a:cubicBezTo>
                    <a:pt x="0" y="43"/>
                    <a:pt x="25" y="230"/>
                    <a:pt x="138" y="255"/>
                  </a:cubicBezTo>
                  <a:cubicBezTo>
                    <a:pt x="275" y="293"/>
                    <a:pt x="425" y="305"/>
                    <a:pt x="563" y="355"/>
                  </a:cubicBezTo>
                  <a:cubicBezTo>
                    <a:pt x="713" y="405"/>
                    <a:pt x="850" y="505"/>
                    <a:pt x="975" y="605"/>
                  </a:cubicBezTo>
                  <a:cubicBezTo>
                    <a:pt x="1212" y="793"/>
                    <a:pt x="1412" y="1043"/>
                    <a:pt x="1612" y="1280"/>
                  </a:cubicBezTo>
                  <a:cubicBezTo>
                    <a:pt x="2012" y="1742"/>
                    <a:pt x="2575" y="2017"/>
                    <a:pt x="3162" y="2155"/>
                  </a:cubicBezTo>
                  <a:cubicBezTo>
                    <a:pt x="3749" y="2280"/>
                    <a:pt x="4362" y="2155"/>
                    <a:pt x="4924" y="2330"/>
                  </a:cubicBezTo>
                  <a:cubicBezTo>
                    <a:pt x="5549" y="2517"/>
                    <a:pt x="5974" y="3080"/>
                    <a:pt x="6549" y="3354"/>
                  </a:cubicBezTo>
                  <a:cubicBezTo>
                    <a:pt x="6910" y="3522"/>
                    <a:pt x="7302" y="3584"/>
                    <a:pt x="7699" y="3584"/>
                  </a:cubicBezTo>
                  <a:cubicBezTo>
                    <a:pt x="7865" y="3584"/>
                    <a:pt x="8032" y="3573"/>
                    <a:pt x="8198" y="3554"/>
                  </a:cubicBezTo>
                  <a:cubicBezTo>
                    <a:pt x="8286" y="3554"/>
                    <a:pt x="8286" y="3417"/>
                    <a:pt x="8186" y="3417"/>
                  </a:cubicBezTo>
                  <a:cubicBezTo>
                    <a:pt x="8145" y="3419"/>
                    <a:pt x="8105" y="3420"/>
                    <a:pt x="8065" y="3420"/>
                  </a:cubicBezTo>
                  <a:cubicBezTo>
                    <a:pt x="7421" y="3420"/>
                    <a:pt x="6804" y="3143"/>
                    <a:pt x="6299" y="2755"/>
                  </a:cubicBezTo>
                  <a:cubicBezTo>
                    <a:pt x="6036" y="2555"/>
                    <a:pt x="5799" y="2330"/>
                    <a:pt x="5511" y="2180"/>
                  </a:cubicBezTo>
                  <a:cubicBezTo>
                    <a:pt x="5249" y="2055"/>
                    <a:pt x="4961" y="2017"/>
                    <a:pt x="4662" y="2005"/>
                  </a:cubicBezTo>
                  <a:cubicBezTo>
                    <a:pt x="4049" y="1955"/>
                    <a:pt x="3462" y="1955"/>
                    <a:pt x="2887" y="1705"/>
                  </a:cubicBezTo>
                  <a:cubicBezTo>
                    <a:pt x="2325" y="1467"/>
                    <a:pt x="1825" y="1118"/>
                    <a:pt x="1387" y="693"/>
                  </a:cubicBezTo>
                  <a:cubicBezTo>
                    <a:pt x="1096" y="402"/>
                    <a:pt x="725" y="1"/>
                    <a:pt x="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7" name="Google Shape;2287;p6"/>
            <p:cNvSpPr/>
            <p:nvPr/>
          </p:nvSpPr>
          <p:spPr>
            <a:xfrm>
              <a:off x="6616700" y="1828625"/>
              <a:ext cx="541800" cy="388650"/>
            </a:xfrm>
            <a:custGeom>
              <a:avLst/>
              <a:gdLst/>
              <a:ahLst/>
              <a:cxnLst/>
              <a:rect l="l" t="t" r="r" b="b"/>
              <a:pathLst>
                <a:path w="21672" h="15546" extrusionOk="0">
                  <a:moveTo>
                    <a:pt x="21608" y="0"/>
                  </a:moveTo>
                  <a:cubicBezTo>
                    <a:pt x="21582" y="0"/>
                    <a:pt x="21555" y="13"/>
                    <a:pt x="21544" y="40"/>
                  </a:cubicBezTo>
                  <a:cubicBezTo>
                    <a:pt x="21269" y="1115"/>
                    <a:pt x="20770" y="2115"/>
                    <a:pt x="20195" y="3039"/>
                  </a:cubicBezTo>
                  <a:cubicBezTo>
                    <a:pt x="19620" y="3964"/>
                    <a:pt x="18958" y="4826"/>
                    <a:pt x="18258" y="5651"/>
                  </a:cubicBezTo>
                  <a:cubicBezTo>
                    <a:pt x="16933" y="7188"/>
                    <a:pt x="15459" y="8588"/>
                    <a:pt x="13959" y="9950"/>
                  </a:cubicBezTo>
                  <a:cubicBezTo>
                    <a:pt x="12409" y="11337"/>
                    <a:pt x="10760" y="12649"/>
                    <a:pt x="8910" y="13612"/>
                  </a:cubicBezTo>
                  <a:cubicBezTo>
                    <a:pt x="7298" y="14449"/>
                    <a:pt x="5511" y="14999"/>
                    <a:pt x="3699" y="15061"/>
                  </a:cubicBezTo>
                  <a:cubicBezTo>
                    <a:pt x="3488" y="15067"/>
                    <a:pt x="3263" y="15076"/>
                    <a:pt x="3034" y="15076"/>
                  </a:cubicBezTo>
                  <a:cubicBezTo>
                    <a:pt x="2317" y="15076"/>
                    <a:pt x="1558" y="14995"/>
                    <a:pt x="1037" y="14511"/>
                  </a:cubicBezTo>
                  <a:cubicBezTo>
                    <a:pt x="437" y="13962"/>
                    <a:pt x="375" y="12962"/>
                    <a:pt x="825" y="12299"/>
                  </a:cubicBezTo>
                  <a:cubicBezTo>
                    <a:pt x="920" y="12153"/>
                    <a:pt x="777" y="12019"/>
                    <a:pt x="634" y="12019"/>
                  </a:cubicBezTo>
                  <a:cubicBezTo>
                    <a:pt x="570" y="12019"/>
                    <a:pt x="505" y="12046"/>
                    <a:pt x="462" y="12112"/>
                  </a:cubicBezTo>
                  <a:cubicBezTo>
                    <a:pt x="350" y="12299"/>
                    <a:pt x="262" y="12487"/>
                    <a:pt x="200" y="12699"/>
                  </a:cubicBezTo>
                  <a:cubicBezTo>
                    <a:pt x="0" y="13512"/>
                    <a:pt x="312" y="14449"/>
                    <a:pt x="1000" y="14949"/>
                  </a:cubicBezTo>
                  <a:cubicBezTo>
                    <a:pt x="1665" y="15435"/>
                    <a:pt x="2554" y="15546"/>
                    <a:pt x="3380" y="15546"/>
                  </a:cubicBezTo>
                  <a:cubicBezTo>
                    <a:pt x="3530" y="15546"/>
                    <a:pt x="3679" y="15542"/>
                    <a:pt x="3824" y="15536"/>
                  </a:cubicBezTo>
                  <a:cubicBezTo>
                    <a:pt x="5761" y="15461"/>
                    <a:pt x="7636" y="14849"/>
                    <a:pt x="9335" y="13962"/>
                  </a:cubicBezTo>
                  <a:cubicBezTo>
                    <a:pt x="11297" y="12937"/>
                    <a:pt x="13009" y="11512"/>
                    <a:pt x="14621" y="10013"/>
                  </a:cubicBezTo>
                  <a:cubicBezTo>
                    <a:pt x="16158" y="8575"/>
                    <a:pt x="17695" y="7088"/>
                    <a:pt x="19008" y="5439"/>
                  </a:cubicBezTo>
                  <a:cubicBezTo>
                    <a:pt x="19645" y="4639"/>
                    <a:pt x="20207" y="3802"/>
                    <a:pt x="20670" y="2889"/>
                  </a:cubicBezTo>
                  <a:cubicBezTo>
                    <a:pt x="21132" y="2002"/>
                    <a:pt x="21432" y="1040"/>
                    <a:pt x="21657" y="65"/>
                  </a:cubicBezTo>
                  <a:cubicBezTo>
                    <a:pt x="21671" y="23"/>
                    <a:pt x="21641" y="0"/>
                    <a:pt x="21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8" name="Google Shape;2288;p6"/>
            <p:cNvSpPr/>
            <p:nvPr/>
          </p:nvSpPr>
          <p:spPr>
            <a:xfrm>
              <a:off x="7016425" y="1674350"/>
              <a:ext cx="152325" cy="231525"/>
            </a:xfrm>
            <a:custGeom>
              <a:avLst/>
              <a:gdLst/>
              <a:ahLst/>
              <a:cxnLst/>
              <a:rect l="l" t="t" r="r" b="b"/>
              <a:pathLst>
                <a:path w="6093" h="9261" extrusionOk="0">
                  <a:moveTo>
                    <a:pt x="2990" y="0"/>
                  </a:moveTo>
                  <a:cubicBezTo>
                    <a:pt x="2975" y="0"/>
                    <a:pt x="2959" y="0"/>
                    <a:pt x="2944" y="0"/>
                  </a:cubicBezTo>
                  <a:cubicBezTo>
                    <a:pt x="2456" y="0"/>
                    <a:pt x="1994" y="113"/>
                    <a:pt x="1544" y="250"/>
                  </a:cubicBezTo>
                  <a:cubicBezTo>
                    <a:pt x="1069" y="400"/>
                    <a:pt x="582" y="588"/>
                    <a:pt x="157" y="825"/>
                  </a:cubicBezTo>
                  <a:cubicBezTo>
                    <a:pt x="1" y="914"/>
                    <a:pt x="103" y="1162"/>
                    <a:pt x="260" y="1162"/>
                  </a:cubicBezTo>
                  <a:cubicBezTo>
                    <a:pt x="279" y="1162"/>
                    <a:pt x="299" y="1158"/>
                    <a:pt x="319" y="1150"/>
                  </a:cubicBezTo>
                  <a:cubicBezTo>
                    <a:pt x="807" y="975"/>
                    <a:pt x="1269" y="725"/>
                    <a:pt x="1781" y="563"/>
                  </a:cubicBezTo>
                  <a:cubicBezTo>
                    <a:pt x="2175" y="439"/>
                    <a:pt x="2577" y="366"/>
                    <a:pt x="2994" y="366"/>
                  </a:cubicBezTo>
                  <a:cubicBezTo>
                    <a:pt x="3081" y="366"/>
                    <a:pt x="3168" y="369"/>
                    <a:pt x="3256" y="375"/>
                  </a:cubicBezTo>
                  <a:cubicBezTo>
                    <a:pt x="3668" y="413"/>
                    <a:pt x="4081" y="538"/>
                    <a:pt x="4443" y="775"/>
                  </a:cubicBezTo>
                  <a:cubicBezTo>
                    <a:pt x="4831" y="1013"/>
                    <a:pt x="5068" y="1400"/>
                    <a:pt x="5243" y="1812"/>
                  </a:cubicBezTo>
                  <a:cubicBezTo>
                    <a:pt x="5568" y="2612"/>
                    <a:pt x="5630" y="3474"/>
                    <a:pt x="5605" y="4312"/>
                  </a:cubicBezTo>
                  <a:cubicBezTo>
                    <a:pt x="5530" y="5974"/>
                    <a:pt x="4918" y="7561"/>
                    <a:pt x="4343" y="9085"/>
                  </a:cubicBezTo>
                  <a:cubicBezTo>
                    <a:pt x="4309" y="9179"/>
                    <a:pt x="4390" y="9261"/>
                    <a:pt x="4462" y="9261"/>
                  </a:cubicBezTo>
                  <a:cubicBezTo>
                    <a:pt x="4496" y="9261"/>
                    <a:pt x="4527" y="9242"/>
                    <a:pt x="4543" y="9198"/>
                  </a:cubicBezTo>
                  <a:cubicBezTo>
                    <a:pt x="4968" y="8286"/>
                    <a:pt x="5380" y="7361"/>
                    <a:pt x="5668" y="6399"/>
                  </a:cubicBezTo>
                  <a:cubicBezTo>
                    <a:pt x="5918" y="5561"/>
                    <a:pt x="6093" y="4699"/>
                    <a:pt x="6093" y="3812"/>
                  </a:cubicBezTo>
                  <a:cubicBezTo>
                    <a:pt x="6093" y="3362"/>
                    <a:pt x="6043" y="2925"/>
                    <a:pt x="5955" y="2487"/>
                  </a:cubicBezTo>
                  <a:cubicBezTo>
                    <a:pt x="5843" y="1987"/>
                    <a:pt x="5680" y="1488"/>
                    <a:pt x="5355" y="1075"/>
                  </a:cubicBezTo>
                  <a:cubicBezTo>
                    <a:pt x="4778" y="351"/>
                    <a:pt x="3875" y="0"/>
                    <a:pt x="29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9" name="Google Shape;2289;p6"/>
            <p:cNvSpPr/>
            <p:nvPr/>
          </p:nvSpPr>
          <p:spPr>
            <a:xfrm>
              <a:off x="6712475" y="1774125"/>
              <a:ext cx="522525" cy="511700"/>
            </a:xfrm>
            <a:custGeom>
              <a:avLst/>
              <a:gdLst/>
              <a:ahLst/>
              <a:cxnLst/>
              <a:rect l="l" t="t" r="r" b="b"/>
              <a:pathLst>
                <a:path w="20901" h="20468" extrusionOk="0">
                  <a:moveTo>
                    <a:pt x="20621" y="0"/>
                  </a:moveTo>
                  <a:cubicBezTo>
                    <a:pt x="20576" y="0"/>
                    <a:pt x="20522" y="40"/>
                    <a:pt x="20538" y="96"/>
                  </a:cubicBezTo>
                  <a:cubicBezTo>
                    <a:pt x="20775" y="1158"/>
                    <a:pt x="20500" y="2220"/>
                    <a:pt x="20150" y="3220"/>
                  </a:cubicBezTo>
                  <a:cubicBezTo>
                    <a:pt x="19775" y="4332"/>
                    <a:pt x="19338" y="5407"/>
                    <a:pt x="18813" y="6444"/>
                  </a:cubicBezTo>
                  <a:cubicBezTo>
                    <a:pt x="16939" y="10181"/>
                    <a:pt x="14064" y="13355"/>
                    <a:pt x="10678" y="15792"/>
                  </a:cubicBezTo>
                  <a:cubicBezTo>
                    <a:pt x="8991" y="17004"/>
                    <a:pt x="7166" y="18066"/>
                    <a:pt x="5279" y="18941"/>
                  </a:cubicBezTo>
                  <a:cubicBezTo>
                    <a:pt x="4467" y="19303"/>
                    <a:pt x="3630" y="19616"/>
                    <a:pt x="2767" y="19816"/>
                  </a:cubicBezTo>
                  <a:cubicBezTo>
                    <a:pt x="2355" y="19916"/>
                    <a:pt x="1943" y="19978"/>
                    <a:pt x="1518" y="19991"/>
                  </a:cubicBezTo>
                  <a:cubicBezTo>
                    <a:pt x="1293" y="20003"/>
                    <a:pt x="1068" y="20028"/>
                    <a:pt x="830" y="20040"/>
                  </a:cubicBezTo>
                  <a:cubicBezTo>
                    <a:pt x="618" y="20040"/>
                    <a:pt x="393" y="20003"/>
                    <a:pt x="181" y="19966"/>
                  </a:cubicBezTo>
                  <a:cubicBezTo>
                    <a:pt x="173" y="19964"/>
                    <a:pt x="166" y="19963"/>
                    <a:pt x="159" y="19963"/>
                  </a:cubicBezTo>
                  <a:cubicBezTo>
                    <a:pt x="38" y="19963"/>
                    <a:pt x="1" y="20155"/>
                    <a:pt x="131" y="20190"/>
                  </a:cubicBezTo>
                  <a:cubicBezTo>
                    <a:pt x="343" y="20253"/>
                    <a:pt x="568" y="20290"/>
                    <a:pt x="780" y="20353"/>
                  </a:cubicBezTo>
                  <a:cubicBezTo>
                    <a:pt x="1088" y="20433"/>
                    <a:pt x="1406" y="20467"/>
                    <a:pt x="1727" y="20467"/>
                  </a:cubicBezTo>
                  <a:cubicBezTo>
                    <a:pt x="2307" y="20467"/>
                    <a:pt x="2895" y="20356"/>
                    <a:pt x="3442" y="20203"/>
                  </a:cubicBezTo>
                  <a:cubicBezTo>
                    <a:pt x="4342" y="19953"/>
                    <a:pt x="5192" y="19578"/>
                    <a:pt x="6029" y="19178"/>
                  </a:cubicBezTo>
                  <a:cubicBezTo>
                    <a:pt x="8016" y="18228"/>
                    <a:pt x="9903" y="17091"/>
                    <a:pt x="11652" y="15754"/>
                  </a:cubicBezTo>
                  <a:cubicBezTo>
                    <a:pt x="13377" y="14442"/>
                    <a:pt x="14977" y="12930"/>
                    <a:pt x="16339" y="11243"/>
                  </a:cubicBezTo>
                  <a:cubicBezTo>
                    <a:pt x="17688" y="9581"/>
                    <a:pt x="18826" y="7744"/>
                    <a:pt x="19638" y="5782"/>
                  </a:cubicBezTo>
                  <a:cubicBezTo>
                    <a:pt x="20038" y="4820"/>
                    <a:pt x="20388" y="3845"/>
                    <a:pt x="20600" y="2833"/>
                  </a:cubicBezTo>
                  <a:cubicBezTo>
                    <a:pt x="20800" y="1920"/>
                    <a:pt x="20900" y="958"/>
                    <a:pt x="20675" y="46"/>
                  </a:cubicBezTo>
                  <a:cubicBezTo>
                    <a:pt x="20671" y="14"/>
                    <a:pt x="20647" y="0"/>
                    <a:pt x="20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0" name="Google Shape;2290;p6"/>
            <p:cNvSpPr/>
            <p:nvPr/>
          </p:nvSpPr>
          <p:spPr>
            <a:xfrm>
              <a:off x="6625625" y="2181575"/>
              <a:ext cx="95675" cy="97025"/>
            </a:xfrm>
            <a:custGeom>
              <a:avLst/>
              <a:gdLst/>
              <a:ahLst/>
              <a:cxnLst/>
              <a:rect l="l" t="t" r="r" b="b"/>
              <a:pathLst>
                <a:path w="3827" h="3881" extrusionOk="0">
                  <a:moveTo>
                    <a:pt x="161" y="0"/>
                  </a:moveTo>
                  <a:cubicBezTo>
                    <a:pt x="82" y="0"/>
                    <a:pt x="0" y="88"/>
                    <a:pt x="30" y="168"/>
                  </a:cubicBezTo>
                  <a:cubicBezTo>
                    <a:pt x="118" y="356"/>
                    <a:pt x="280" y="506"/>
                    <a:pt x="405" y="656"/>
                  </a:cubicBezTo>
                  <a:cubicBezTo>
                    <a:pt x="555" y="818"/>
                    <a:pt x="693" y="981"/>
                    <a:pt x="855" y="1143"/>
                  </a:cubicBezTo>
                  <a:cubicBezTo>
                    <a:pt x="1143" y="1443"/>
                    <a:pt x="1455" y="1731"/>
                    <a:pt x="1755" y="2030"/>
                  </a:cubicBezTo>
                  <a:cubicBezTo>
                    <a:pt x="2055" y="2343"/>
                    <a:pt x="2367" y="2643"/>
                    <a:pt x="2680" y="2955"/>
                  </a:cubicBezTo>
                  <a:cubicBezTo>
                    <a:pt x="2980" y="3255"/>
                    <a:pt x="3267" y="3605"/>
                    <a:pt x="3617" y="3855"/>
                  </a:cubicBezTo>
                  <a:cubicBezTo>
                    <a:pt x="3638" y="3873"/>
                    <a:pt x="3662" y="3881"/>
                    <a:pt x="3686" y="3881"/>
                  </a:cubicBezTo>
                  <a:cubicBezTo>
                    <a:pt x="3759" y="3881"/>
                    <a:pt x="3827" y="3803"/>
                    <a:pt x="3779" y="3718"/>
                  </a:cubicBezTo>
                  <a:cubicBezTo>
                    <a:pt x="3567" y="3355"/>
                    <a:pt x="3217" y="3055"/>
                    <a:pt x="2917" y="2743"/>
                  </a:cubicBezTo>
                  <a:cubicBezTo>
                    <a:pt x="2617" y="2443"/>
                    <a:pt x="2317" y="2155"/>
                    <a:pt x="2005" y="1855"/>
                  </a:cubicBezTo>
                  <a:cubicBezTo>
                    <a:pt x="1705" y="1556"/>
                    <a:pt x="1393" y="1243"/>
                    <a:pt x="1093" y="931"/>
                  </a:cubicBezTo>
                  <a:cubicBezTo>
                    <a:pt x="943" y="768"/>
                    <a:pt x="793" y="606"/>
                    <a:pt x="643" y="456"/>
                  </a:cubicBezTo>
                  <a:cubicBezTo>
                    <a:pt x="518" y="306"/>
                    <a:pt x="380" y="131"/>
                    <a:pt x="218" y="18"/>
                  </a:cubicBezTo>
                  <a:cubicBezTo>
                    <a:pt x="200" y="6"/>
                    <a:pt x="181"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1" name="Google Shape;2291;p6"/>
            <p:cNvSpPr/>
            <p:nvPr/>
          </p:nvSpPr>
          <p:spPr>
            <a:xfrm>
              <a:off x="7126350" y="1685825"/>
              <a:ext cx="104025" cy="93675"/>
            </a:xfrm>
            <a:custGeom>
              <a:avLst/>
              <a:gdLst/>
              <a:ahLst/>
              <a:cxnLst/>
              <a:rect l="l" t="t" r="r" b="b"/>
              <a:pathLst>
                <a:path w="4161" h="3747" extrusionOk="0">
                  <a:moveTo>
                    <a:pt x="143" y="1"/>
                  </a:moveTo>
                  <a:cubicBezTo>
                    <a:pt x="49" y="1"/>
                    <a:pt x="1" y="110"/>
                    <a:pt x="46" y="179"/>
                  </a:cubicBezTo>
                  <a:cubicBezTo>
                    <a:pt x="134" y="366"/>
                    <a:pt x="346" y="516"/>
                    <a:pt x="496" y="641"/>
                  </a:cubicBezTo>
                  <a:cubicBezTo>
                    <a:pt x="659" y="791"/>
                    <a:pt x="833" y="929"/>
                    <a:pt x="996" y="1066"/>
                  </a:cubicBezTo>
                  <a:cubicBezTo>
                    <a:pt x="1333" y="1341"/>
                    <a:pt x="1671" y="1628"/>
                    <a:pt x="2008" y="1903"/>
                  </a:cubicBezTo>
                  <a:cubicBezTo>
                    <a:pt x="2683" y="2466"/>
                    <a:pt x="3320" y="3090"/>
                    <a:pt x="3933" y="3715"/>
                  </a:cubicBezTo>
                  <a:cubicBezTo>
                    <a:pt x="3955" y="3737"/>
                    <a:pt x="3979" y="3747"/>
                    <a:pt x="4003" y="3747"/>
                  </a:cubicBezTo>
                  <a:cubicBezTo>
                    <a:pt x="4087" y="3747"/>
                    <a:pt x="4161" y="3631"/>
                    <a:pt x="4083" y="3553"/>
                  </a:cubicBezTo>
                  <a:cubicBezTo>
                    <a:pt x="3458" y="2928"/>
                    <a:pt x="2795" y="2316"/>
                    <a:pt x="2158" y="1678"/>
                  </a:cubicBezTo>
                  <a:cubicBezTo>
                    <a:pt x="1846" y="1366"/>
                    <a:pt x="1508" y="1066"/>
                    <a:pt x="1183" y="766"/>
                  </a:cubicBezTo>
                  <a:cubicBezTo>
                    <a:pt x="1021" y="616"/>
                    <a:pt x="846" y="479"/>
                    <a:pt x="684" y="341"/>
                  </a:cubicBezTo>
                  <a:cubicBezTo>
                    <a:pt x="521" y="216"/>
                    <a:pt x="359" y="66"/>
                    <a:pt x="171" y="4"/>
                  </a:cubicBezTo>
                  <a:cubicBezTo>
                    <a:pt x="161" y="2"/>
                    <a:pt x="152"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2" name="Google Shape;2292;p6"/>
            <p:cNvSpPr/>
            <p:nvPr/>
          </p:nvSpPr>
          <p:spPr>
            <a:xfrm>
              <a:off x="6713225" y="2058000"/>
              <a:ext cx="324000" cy="185275"/>
            </a:xfrm>
            <a:custGeom>
              <a:avLst/>
              <a:gdLst/>
              <a:ahLst/>
              <a:cxnLst/>
              <a:rect l="l" t="t" r="r" b="b"/>
              <a:pathLst>
                <a:path w="12960" h="7411" extrusionOk="0">
                  <a:moveTo>
                    <a:pt x="12960" y="0"/>
                  </a:moveTo>
                  <a:lnTo>
                    <a:pt x="12960" y="0"/>
                  </a:lnTo>
                  <a:cubicBezTo>
                    <a:pt x="11548" y="1225"/>
                    <a:pt x="10448" y="2275"/>
                    <a:pt x="9086" y="3212"/>
                  </a:cubicBezTo>
                  <a:cubicBezTo>
                    <a:pt x="8986" y="3287"/>
                    <a:pt x="8873" y="3349"/>
                    <a:pt x="8773" y="3424"/>
                  </a:cubicBezTo>
                  <a:cubicBezTo>
                    <a:pt x="9823" y="2525"/>
                    <a:pt x="10760" y="1487"/>
                    <a:pt x="11585" y="388"/>
                  </a:cubicBezTo>
                  <a:lnTo>
                    <a:pt x="11585" y="388"/>
                  </a:lnTo>
                  <a:cubicBezTo>
                    <a:pt x="10923" y="1038"/>
                    <a:pt x="10185" y="1625"/>
                    <a:pt x="9423" y="2187"/>
                  </a:cubicBezTo>
                  <a:cubicBezTo>
                    <a:pt x="8498" y="3012"/>
                    <a:pt x="7524" y="3749"/>
                    <a:pt x="6449" y="4399"/>
                  </a:cubicBezTo>
                  <a:cubicBezTo>
                    <a:pt x="5012" y="5249"/>
                    <a:pt x="3425" y="5961"/>
                    <a:pt x="1788" y="6336"/>
                  </a:cubicBezTo>
                  <a:cubicBezTo>
                    <a:pt x="1438" y="6424"/>
                    <a:pt x="1075" y="6486"/>
                    <a:pt x="713" y="6524"/>
                  </a:cubicBezTo>
                  <a:cubicBezTo>
                    <a:pt x="475" y="6599"/>
                    <a:pt x="238" y="6661"/>
                    <a:pt x="1" y="6724"/>
                  </a:cubicBezTo>
                  <a:cubicBezTo>
                    <a:pt x="200" y="6724"/>
                    <a:pt x="525" y="6699"/>
                    <a:pt x="775" y="6686"/>
                  </a:cubicBezTo>
                  <a:cubicBezTo>
                    <a:pt x="1913" y="6674"/>
                    <a:pt x="3000" y="6486"/>
                    <a:pt x="4024" y="6149"/>
                  </a:cubicBezTo>
                  <a:lnTo>
                    <a:pt x="4024" y="6149"/>
                  </a:lnTo>
                  <a:cubicBezTo>
                    <a:pt x="3525" y="6399"/>
                    <a:pt x="3025" y="6624"/>
                    <a:pt x="2537" y="6823"/>
                  </a:cubicBezTo>
                  <a:cubicBezTo>
                    <a:pt x="2112" y="6973"/>
                    <a:pt x="1688" y="7136"/>
                    <a:pt x="1263" y="7273"/>
                  </a:cubicBezTo>
                  <a:cubicBezTo>
                    <a:pt x="1513" y="7236"/>
                    <a:pt x="1800" y="7186"/>
                    <a:pt x="2063" y="7136"/>
                  </a:cubicBezTo>
                  <a:cubicBezTo>
                    <a:pt x="3512" y="6861"/>
                    <a:pt x="4924" y="6361"/>
                    <a:pt x="6236" y="5686"/>
                  </a:cubicBezTo>
                  <a:lnTo>
                    <a:pt x="6236" y="5686"/>
                  </a:lnTo>
                  <a:cubicBezTo>
                    <a:pt x="5299" y="6211"/>
                    <a:pt x="4349" y="6711"/>
                    <a:pt x="3400" y="7223"/>
                  </a:cubicBezTo>
                  <a:cubicBezTo>
                    <a:pt x="3275" y="7286"/>
                    <a:pt x="3137" y="7348"/>
                    <a:pt x="3012" y="7411"/>
                  </a:cubicBezTo>
                  <a:cubicBezTo>
                    <a:pt x="3062" y="7398"/>
                    <a:pt x="3150" y="7373"/>
                    <a:pt x="3225" y="7361"/>
                  </a:cubicBezTo>
                  <a:cubicBezTo>
                    <a:pt x="6199" y="6586"/>
                    <a:pt x="8836" y="4899"/>
                    <a:pt x="11098" y="2875"/>
                  </a:cubicBezTo>
                  <a:lnTo>
                    <a:pt x="11098" y="2875"/>
                  </a:lnTo>
                  <a:cubicBezTo>
                    <a:pt x="9923" y="3599"/>
                    <a:pt x="8723" y="4299"/>
                    <a:pt x="7511" y="4986"/>
                  </a:cubicBezTo>
                  <a:cubicBezTo>
                    <a:pt x="8098" y="4624"/>
                    <a:pt x="8673" y="4237"/>
                    <a:pt x="9223" y="3812"/>
                  </a:cubicBezTo>
                  <a:cubicBezTo>
                    <a:pt x="10635" y="2725"/>
                    <a:pt x="11797" y="1350"/>
                    <a:pt x="129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3" name="Google Shape;2293;p6"/>
            <p:cNvSpPr/>
            <p:nvPr/>
          </p:nvSpPr>
          <p:spPr>
            <a:xfrm>
              <a:off x="6816950" y="2173275"/>
              <a:ext cx="129375" cy="73750"/>
            </a:xfrm>
            <a:custGeom>
              <a:avLst/>
              <a:gdLst/>
              <a:ahLst/>
              <a:cxnLst/>
              <a:rect l="l" t="t" r="r" b="b"/>
              <a:pathLst>
                <a:path w="5175" h="2950" extrusionOk="0">
                  <a:moveTo>
                    <a:pt x="5174" y="1"/>
                  </a:moveTo>
                  <a:lnTo>
                    <a:pt x="5174" y="1"/>
                  </a:lnTo>
                  <a:cubicBezTo>
                    <a:pt x="3400" y="900"/>
                    <a:pt x="1688" y="1913"/>
                    <a:pt x="0" y="2950"/>
                  </a:cubicBezTo>
                  <a:cubicBezTo>
                    <a:pt x="1925" y="2400"/>
                    <a:pt x="3662" y="1300"/>
                    <a:pt x="5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4" name="Google Shape;2294;p6"/>
            <p:cNvSpPr/>
            <p:nvPr/>
          </p:nvSpPr>
          <p:spPr>
            <a:xfrm>
              <a:off x="6829125" y="2199525"/>
              <a:ext cx="88750" cy="50000"/>
            </a:xfrm>
            <a:custGeom>
              <a:avLst/>
              <a:gdLst/>
              <a:ahLst/>
              <a:cxnLst/>
              <a:rect l="l" t="t" r="r" b="b"/>
              <a:pathLst>
                <a:path w="3550" h="2000" extrusionOk="0">
                  <a:moveTo>
                    <a:pt x="3550" y="0"/>
                  </a:moveTo>
                  <a:lnTo>
                    <a:pt x="3550" y="0"/>
                  </a:lnTo>
                  <a:cubicBezTo>
                    <a:pt x="2400" y="725"/>
                    <a:pt x="1163" y="1300"/>
                    <a:pt x="1" y="2000"/>
                  </a:cubicBezTo>
                  <a:cubicBezTo>
                    <a:pt x="1313" y="1662"/>
                    <a:pt x="2588" y="1000"/>
                    <a:pt x="3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5" name="Google Shape;2295;p6"/>
            <p:cNvSpPr/>
            <p:nvPr/>
          </p:nvSpPr>
          <p:spPr>
            <a:xfrm>
              <a:off x="7100000" y="1742525"/>
              <a:ext cx="55775" cy="19325"/>
            </a:xfrm>
            <a:custGeom>
              <a:avLst/>
              <a:gdLst/>
              <a:ahLst/>
              <a:cxnLst/>
              <a:rect l="l" t="t" r="r" b="b"/>
              <a:pathLst>
                <a:path w="2231" h="773" extrusionOk="0">
                  <a:moveTo>
                    <a:pt x="1243" y="0"/>
                  </a:moveTo>
                  <a:cubicBezTo>
                    <a:pt x="917" y="0"/>
                    <a:pt x="572" y="70"/>
                    <a:pt x="325" y="148"/>
                  </a:cubicBezTo>
                  <a:cubicBezTo>
                    <a:pt x="213" y="185"/>
                    <a:pt x="100" y="223"/>
                    <a:pt x="0" y="273"/>
                  </a:cubicBezTo>
                  <a:cubicBezTo>
                    <a:pt x="63" y="348"/>
                    <a:pt x="125" y="435"/>
                    <a:pt x="175" y="498"/>
                  </a:cubicBezTo>
                  <a:cubicBezTo>
                    <a:pt x="225" y="560"/>
                    <a:pt x="250" y="610"/>
                    <a:pt x="288" y="660"/>
                  </a:cubicBezTo>
                  <a:cubicBezTo>
                    <a:pt x="635" y="497"/>
                    <a:pt x="1154" y="286"/>
                    <a:pt x="1567" y="286"/>
                  </a:cubicBezTo>
                  <a:cubicBezTo>
                    <a:pt x="1882" y="286"/>
                    <a:pt x="2135" y="410"/>
                    <a:pt x="2200" y="772"/>
                  </a:cubicBezTo>
                  <a:cubicBezTo>
                    <a:pt x="2231" y="175"/>
                    <a:pt x="1759" y="0"/>
                    <a:pt x="1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6" name="Google Shape;2296;p6"/>
            <p:cNvSpPr/>
            <p:nvPr/>
          </p:nvSpPr>
          <p:spPr>
            <a:xfrm>
              <a:off x="7079075" y="1717375"/>
              <a:ext cx="66250" cy="29175"/>
            </a:xfrm>
            <a:custGeom>
              <a:avLst/>
              <a:gdLst/>
              <a:ahLst/>
              <a:cxnLst/>
              <a:rect l="l" t="t" r="r" b="b"/>
              <a:pathLst>
                <a:path w="2650" h="1167" extrusionOk="0">
                  <a:moveTo>
                    <a:pt x="1441" y="1"/>
                  </a:moveTo>
                  <a:cubicBezTo>
                    <a:pt x="955" y="1"/>
                    <a:pt x="472" y="90"/>
                    <a:pt x="0" y="241"/>
                  </a:cubicBezTo>
                  <a:cubicBezTo>
                    <a:pt x="0" y="254"/>
                    <a:pt x="13" y="254"/>
                    <a:pt x="25" y="266"/>
                  </a:cubicBezTo>
                  <a:cubicBezTo>
                    <a:pt x="288" y="491"/>
                    <a:pt x="538" y="779"/>
                    <a:pt x="675" y="1091"/>
                  </a:cubicBezTo>
                  <a:cubicBezTo>
                    <a:pt x="688" y="1116"/>
                    <a:pt x="700" y="1129"/>
                    <a:pt x="700" y="1154"/>
                  </a:cubicBezTo>
                  <a:cubicBezTo>
                    <a:pt x="713" y="1154"/>
                    <a:pt x="713" y="1166"/>
                    <a:pt x="725" y="1166"/>
                  </a:cubicBezTo>
                  <a:cubicBezTo>
                    <a:pt x="1254" y="968"/>
                    <a:pt x="1812" y="847"/>
                    <a:pt x="2408" y="847"/>
                  </a:cubicBezTo>
                  <a:cubicBezTo>
                    <a:pt x="2488" y="847"/>
                    <a:pt x="2568" y="849"/>
                    <a:pt x="2650" y="854"/>
                  </a:cubicBezTo>
                  <a:cubicBezTo>
                    <a:pt x="2308" y="740"/>
                    <a:pt x="1955" y="691"/>
                    <a:pt x="1602" y="691"/>
                  </a:cubicBezTo>
                  <a:cubicBezTo>
                    <a:pt x="1296" y="691"/>
                    <a:pt x="989" y="727"/>
                    <a:pt x="688" y="791"/>
                  </a:cubicBezTo>
                  <a:cubicBezTo>
                    <a:pt x="1200" y="566"/>
                    <a:pt x="1712" y="404"/>
                    <a:pt x="2337" y="379"/>
                  </a:cubicBezTo>
                  <a:cubicBezTo>
                    <a:pt x="2113" y="341"/>
                    <a:pt x="1890" y="323"/>
                    <a:pt x="1667" y="323"/>
                  </a:cubicBezTo>
                  <a:cubicBezTo>
                    <a:pt x="1232" y="323"/>
                    <a:pt x="801" y="392"/>
                    <a:pt x="388" y="516"/>
                  </a:cubicBezTo>
                  <a:cubicBezTo>
                    <a:pt x="925" y="279"/>
                    <a:pt x="1500" y="79"/>
                    <a:pt x="2150" y="66"/>
                  </a:cubicBezTo>
                  <a:cubicBezTo>
                    <a:pt x="1913" y="22"/>
                    <a:pt x="1677" y="1"/>
                    <a:pt x="14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7" name="Google Shape;2297;p6"/>
            <p:cNvSpPr/>
            <p:nvPr/>
          </p:nvSpPr>
          <p:spPr>
            <a:xfrm>
              <a:off x="7058450" y="1702775"/>
              <a:ext cx="65625" cy="20025"/>
            </a:xfrm>
            <a:custGeom>
              <a:avLst/>
              <a:gdLst/>
              <a:ahLst/>
              <a:cxnLst/>
              <a:rect l="l" t="t" r="r" b="b"/>
              <a:pathLst>
                <a:path w="2625" h="801" extrusionOk="0">
                  <a:moveTo>
                    <a:pt x="2250" y="1"/>
                  </a:moveTo>
                  <a:cubicBezTo>
                    <a:pt x="1500" y="1"/>
                    <a:pt x="725" y="101"/>
                    <a:pt x="0" y="313"/>
                  </a:cubicBezTo>
                  <a:cubicBezTo>
                    <a:pt x="288" y="438"/>
                    <a:pt x="550" y="600"/>
                    <a:pt x="788" y="800"/>
                  </a:cubicBezTo>
                  <a:cubicBezTo>
                    <a:pt x="1363" y="563"/>
                    <a:pt x="1975" y="351"/>
                    <a:pt x="2625" y="201"/>
                  </a:cubicBezTo>
                  <a:cubicBezTo>
                    <a:pt x="1925" y="201"/>
                    <a:pt x="1250" y="301"/>
                    <a:pt x="613" y="488"/>
                  </a:cubicBezTo>
                  <a:cubicBezTo>
                    <a:pt x="1100" y="301"/>
                    <a:pt x="1625" y="126"/>
                    <a:pt x="2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8" name="Google Shape;2298;p6"/>
            <p:cNvSpPr/>
            <p:nvPr/>
          </p:nvSpPr>
          <p:spPr>
            <a:xfrm>
              <a:off x="7028775" y="1693500"/>
              <a:ext cx="74050" cy="16500"/>
            </a:xfrm>
            <a:custGeom>
              <a:avLst/>
              <a:gdLst/>
              <a:ahLst/>
              <a:cxnLst/>
              <a:rect l="l" t="t" r="r" b="b"/>
              <a:pathLst>
                <a:path w="2962" h="660" extrusionOk="0">
                  <a:moveTo>
                    <a:pt x="1965" y="0"/>
                  </a:moveTo>
                  <a:cubicBezTo>
                    <a:pt x="1246" y="0"/>
                    <a:pt x="594" y="159"/>
                    <a:pt x="0" y="434"/>
                  </a:cubicBezTo>
                  <a:cubicBezTo>
                    <a:pt x="400" y="434"/>
                    <a:pt x="775" y="522"/>
                    <a:pt x="1137" y="659"/>
                  </a:cubicBezTo>
                  <a:cubicBezTo>
                    <a:pt x="1700" y="447"/>
                    <a:pt x="2325" y="259"/>
                    <a:pt x="2962" y="172"/>
                  </a:cubicBezTo>
                  <a:cubicBezTo>
                    <a:pt x="2831" y="164"/>
                    <a:pt x="2701" y="159"/>
                    <a:pt x="2570" y="159"/>
                  </a:cubicBezTo>
                  <a:cubicBezTo>
                    <a:pt x="2102" y="159"/>
                    <a:pt x="1634" y="211"/>
                    <a:pt x="1175" y="309"/>
                  </a:cubicBezTo>
                  <a:cubicBezTo>
                    <a:pt x="1525" y="184"/>
                    <a:pt x="1887" y="84"/>
                    <a:pt x="2262" y="9"/>
                  </a:cubicBezTo>
                  <a:cubicBezTo>
                    <a:pt x="2162" y="3"/>
                    <a:pt x="2063" y="0"/>
                    <a:pt x="19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9" name="Google Shape;2299;p6"/>
            <p:cNvSpPr/>
            <p:nvPr/>
          </p:nvSpPr>
          <p:spPr>
            <a:xfrm>
              <a:off x="7120000" y="1830250"/>
              <a:ext cx="98750" cy="195275"/>
            </a:xfrm>
            <a:custGeom>
              <a:avLst/>
              <a:gdLst/>
              <a:ahLst/>
              <a:cxnLst/>
              <a:rect l="l" t="t" r="r" b="b"/>
              <a:pathLst>
                <a:path w="3950" h="7811" extrusionOk="0">
                  <a:moveTo>
                    <a:pt x="3949" y="0"/>
                  </a:moveTo>
                  <a:cubicBezTo>
                    <a:pt x="3462" y="1512"/>
                    <a:pt x="2875" y="2887"/>
                    <a:pt x="2087" y="4312"/>
                  </a:cubicBezTo>
                  <a:cubicBezTo>
                    <a:pt x="1575" y="5336"/>
                    <a:pt x="1075" y="6361"/>
                    <a:pt x="388" y="7286"/>
                  </a:cubicBezTo>
                  <a:cubicBezTo>
                    <a:pt x="263" y="7461"/>
                    <a:pt x="138" y="7636"/>
                    <a:pt x="0" y="7811"/>
                  </a:cubicBezTo>
                  <a:cubicBezTo>
                    <a:pt x="88" y="7736"/>
                    <a:pt x="213" y="7623"/>
                    <a:pt x="313" y="7523"/>
                  </a:cubicBezTo>
                  <a:cubicBezTo>
                    <a:pt x="2412" y="5586"/>
                    <a:pt x="3599" y="2812"/>
                    <a:pt x="3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0" name="Google Shape;2300;p6"/>
            <p:cNvSpPr/>
            <p:nvPr/>
          </p:nvSpPr>
          <p:spPr>
            <a:xfrm>
              <a:off x="7131550" y="1855225"/>
              <a:ext cx="72200" cy="135325"/>
            </a:xfrm>
            <a:custGeom>
              <a:avLst/>
              <a:gdLst/>
              <a:ahLst/>
              <a:cxnLst/>
              <a:rect l="l" t="t" r="r" b="b"/>
              <a:pathLst>
                <a:path w="2888" h="5413" extrusionOk="0">
                  <a:moveTo>
                    <a:pt x="2887" y="1"/>
                  </a:moveTo>
                  <a:cubicBezTo>
                    <a:pt x="2575" y="538"/>
                    <a:pt x="2288" y="1088"/>
                    <a:pt x="2000" y="1638"/>
                  </a:cubicBezTo>
                  <a:cubicBezTo>
                    <a:pt x="2188" y="1201"/>
                    <a:pt x="2338" y="763"/>
                    <a:pt x="2475" y="313"/>
                  </a:cubicBezTo>
                  <a:lnTo>
                    <a:pt x="2475" y="313"/>
                  </a:lnTo>
                  <a:cubicBezTo>
                    <a:pt x="1963" y="1226"/>
                    <a:pt x="1413" y="2125"/>
                    <a:pt x="938" y="3050"/>
                  </a:cubicBezTo>
                  <a:cubicBezTo>
                    <a:pt x="675" y="3513"/>
                    <a:pt x="488" y="4012"/>
                    <a:pt x="188" y="4450"/>
                  </a:cubicBezTo>
                  <a:cubicBezTo>
                    <a:pt x="588" y="4050"/>
                    <a:pt x="925" y="3600"/>
                    <a:pt x="1238" y="3113"/>
                  </a:cubicBezTo>
                  <a:lnTo>
                    <a:pt x="1238" y="3113"/>
                  </a:lnTo>
                  <a:cubicBezTo>
                    <a:pt x="838" y="3887"/>
                    <a:pt x="426" y="4662"/>
                    <a:pt x="1" y="5412"/>
                  </a:cubicBezTo>
                  <a:cubicBezTo>
                    <a:pt x="1450" y="4075"/>
                    <a:pt x="2338" y="1950"/>
                    <a:pt x="28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1" name="Google Shape;2301;p6"/>
            <p:cNvSpPr/>
            <p:nvPr/>
          </p:nvSpPr>
          <p:spPr>
            <a:xfrm>
              <a:off x="7142175" y="1874925"/>
              <a:ext cx="36275" cy="65625"/>
            </a:xfrm>
            <a:custGeom>
              <a:avLst/>
              <a:gdLst/>
              <a:ahLst/>
              <a:cxnLst/>
              <a:rect l="l" t="t" r="r" b="b"/>
              <a:pathLst>
                <a:path w="1451" h="2625" extrusionOk="0">
                  <a:moveTo>
                    <a:pt x="1450" y="0"/>
                  </a:moveTo>
                  <a:lnTo>
                    <a:pt x="1450" y="0"/>
                  </a:lnTo>
                  <a:cubicBezTo>
                    <a:pt x="963" y="875"/>
                    <a:pt x="413" y="1712"/>
                    <a:pt x="1" y="2625"/>
                  </a:cubicBezTo>
                  <a:cubicBezTo>
                    <a:pt x="650" y="1862"/>
                    <a:pt x="1200" y="975"/>
                    <a:pt x="1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2" name="Google Shape;2302;p6"/>
            <p:cNvSpPr/>
            <p:nvPr/>
          </p:nvSpPr>
          <p:spPr>
            <a:xfrm>
              <a:off x="7142175" y="1880850"/>
              <a:ext cx="27525" cy="45325"/>
            </a:xfrm>
            <a:custGeom>
              <a:avLst/>
              <a:gdLst/>
              <a:ahLst/>
              <a:cxnLst/>
              <a:rect l="l" t="t" r="r" b="b"/>
              <a:pathLst>
                <a:path w="1101" h="1813" extrusionOk="0">
                  <a:moveTo>
                    <a:pt x="1100" y="1"/>
                  </a:moveTo>
                  <a:lnTo>
                    <a:pt x="1100" y="1"/>
                  </a:lnTo>
                  <a:cubicBezTo>
                    <a:pt x="688" y="576"/>
                    <a:pt x="350" y="1200"/>
                    <a:pt x="1" y="1813"/>
                  </a:cubicBezTo>
                  <a:cubicBezTo>
                    <a:pt x="513" y="1313"/>
                    <a:pt x="838" y="663"/>
                    <a:pt x="1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3" name="Google Shape;2303;p6"/>
            <p:cNvSpPr/>
            <p:nvPr/>
          </p:nvSpPr>
          <p:spPr>
            <a:xfrm>
              <a:off x="7142175" y="1881475"/>
              <a:ext cx="18775" cy="33775"/>
            </a:xfrm>
            <a:custGeom>
              <a:avLst/>
              <a:gdLst/>
              <a:ahLst/>
              <a:cxnLst/>
              <a:rect l="l" t="t" r="r" b="b"/>
              <a:pathLst>
                <a:path w="751" h="1351" extrusionOk="0">
                  <a:moveTo>
                    <a:pt x="750" y="1"/>
                  </a:moveTo>
                  <a:lnTo>
                    <a:pt x="750" y="1"/>
                  </a:lnTo>
                  <a:cubicBezTo>
                    <a:pt x="475" y="426"/>
                    <a:pt x="225" y="888"/>
                    <a:pt x="1" y="1350"/>
                  </a:cubicBezTo>
                  <a:cubicBezTo>
                    <a:pt x="338" y="975"/>
                    <a:pt x="588" y="488"/>
                    <a:pt x="7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4" name="Google Shape;2304;p6"/>
            <p:cNvSpPr/>
            <p:nvPr/>
          </p:nvSpPr>
          <p:spPr>
            <a:xfrm>
              <a:off x="7075000" y="1794325"/>
              <a:ext cx="98750" cy="202150"/>
            </a:xfrm>
            <a:custGeom>
              <a:avLst/>
              <a:gdLst/>
              <a:ahLst/>
              <a:cxnLst/>
              <a:rect l="l" t="t" r="r" b="b"/>
              <a:pathLst>
                <a:path w="3950" h="8086" extrusionOk="0">
                  <a:moveTo>
                    <a:pt x="3950" y="0"/>
                  </a:moveTo>
                  <a:lnTo>
                    <a:pt x="3950" y="0"/>
                  </a:lnTo>
                  <a:cubicBezTo>
                    <a:pt x="3900" y="150"/>
                    <a:pt x="3837" y="413"/>
                    <a:pt x="3787" y="612"/>
                  </a:cubicBezTo>
                  <a:cubicBezTo>
                    <a:pt x="3750" y="725"/>
                    <a:pt x="3712" y="837"/>
                    <a:pt x="3687" y="962"/>
                  </a:cubicBezTo>
                  <a:cubicBezTo>
                    <a:pt x="3587" y="1450"/>
                    <a:pt x="3462" y="1937"/>
                    <a:pt x="3300" y="2412"/>
                  </a:cubicBezTo>
                  <a:cubicBezTo>
                    <a:pt x="3075" y="3099"/>
                    <a:pt x="2788" y="3799"/>
                    <a:pt x="2425" y="4424"/>
                  </a:cubicBezTo>
                  <a:cubicBezTo>
                    <a:pt x="2225" y="4774"/>
                    <a:pt x="2050" y="5111"/>
                    <a:pt x="1813" y="5436"/>
                  </a:cubicBezTo>
                  <a:cubicBezTo>
                    <a:pt x="1613" y="5724"/>
                    <a:pt x="1400" y="6024"/>
                    <a:pt x="1225" y="6336"/>
                  </a:cubicBezTo>
                  <a:cubicBezTo>
                    <a:pt x="1200" y="6386"/>
                    <a:pt x="1175" y="6423"/>
                    <a:pt x="1138" y="6473"/>
                  </a:cubicBezTo>
                  <a:cubicBezTo>
                    <a:pt x="1125" y="6473"/>
                    <a:pt x="1125" y="6486"/>
                    <a:pt x="1113" y="6486"/>
                  </a:cubicBezTo>
                  <a:cubicBezTo>
                    <a:pt x="763" y="7036"/>
                    <a:pt x="388" y="7573"/>
                    <a:pt x="1" y="8085"/>
                  </a:cubicBezTo>
                  <a:cubicBezTo>
                    <a:pt x="2138" y="6011"/>
                    <a:pt x="3850" y="3487"/>
                    <a:pt x="3925" y="413"/>
                  </a:cubicBezTo>
                  <a:cubicBezTo>
                    <a:pt x="3937" y="275"/>
                    <a:pt x="3950" y="138"/>
                    <a:pt x="39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5" name="Google Shape;2305;p6"/>
            <p:cNvSpPr/>
            <p:nvPr/>
          </p:nvSpPr>
          <p:spPr>
            <a:xfrm>
              <a:off x="6670425" y="2149225"/>
              <a:ext cx="20025" cy="60000"/>
            </a:xfrm>
            <a:custGeom>
              <a:avLst/>
              <a:gdLst/>
              <a:ahLst/>
              <a:cxnLst/>
              <a:rect l="l" t="t" r="r" b="b"/>
              <a:pathLst>
                <a:path w="801" h="2400" extrusionOk="0">
                  <a:moveTo>
                    <a:pt x="538" y="0"/>
                  </a:moveTo>
                  <a:cubicBezTo>
                    <a:pt x="250" y="363"/>
                    <a:pt x="0" y="800"/>
                    <a:pt x="13" y="1275"/>
                  </a:cubicBezTo>
                  <a:cubicBezTo>
                    <a:pt x="50" y="1737"/>
                    <a:pt x="300" y="2300"/>
                    <a:pt x="800" y="2400"/>
                  </a:cubicBezTo>
                  <a:cubicBezTo>
                    <a:pt x="238" y="2062"/>
                    <a:pt x="225" y="1100"/>
                    <a:pt x="413" y="550"/>
                  </a:cubicBezTo>
                  <a:cubicBezTo>
                    <a:pt x="463" y="375"/>
                    <a:pt x="538" y="200"/>
                    <a:pt x="638" y="25"/>
                  </a:cubicBezTo>
                  <a:cubicBezTo>
                    <a:pt x="600" y="25"/>
                    <a:pt x="575" y="13"/>
                    <a:pt x="5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6" name="Google Shape;2306;p6"/>
            <p:cNvSpPr/>
            <p:nvPr/>
          </p:nvSpPr>
          <p:spPr>
            <a:xfrm>
              <a:off x="6665425" y="2146400"/>
              <a:ext cx="15650" cy="52525"/>
            </a:xfrm>
            <a:custGeom>
              <a:avLst/>
              <a:gdLst/>
              <a:ahLst/>
              <a:cxnLst/>
              <a:rect l="l" t="t" r="r" b="b"/>
              <a:pathLst>
                <a:path w="626" h="2101" extrusionOk="0">
                  <a:moveTo>
                    <a:pt x="513" y="1"/>
                  </a:moveTo>
                  <a:cubicBezTo>
                    <a:pt x="250" y="263"/>
                    <a:pt x="51" y="601"/>
                    <a:pt x="1" y="963"/>
                  </a:cubicBezTo>
                  <a:cubicBezTo>
                    <a:pt x="1" y="1351"/>
                    <a:pt x="51" y="1788"/>
                    <a:pt x="288" y="2100"/>
                  </a:cubicBezTo>
                  <a:cubicBezTo>
                    <a:pt x="238" y="1988"/>
                    <a:pt x="213" y="1863"/>
                    <a:pt x="213" y="1750"/>
                  </a:cubicBezTo>
                  <a:cubicBezTo>
                    <a:pt x="176" y="1101"/>
                    <a:pt x="288" y="601"/>
                    <a:pt x="625" y="63"/>
                  </a:cubicBezTo>
                  <a:cubicBezTo>
                    <a:pt x="600" y="51"/>
                    <a:pt x="588" y="51"/>
                    <a:pt x="563" y="38"/>
                  </a:cubicBezTo>
                  <a:cubicBezTo>
                    <a:pt x="550" y="26"/>
                    <a:pt x="538" y="13"/>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7" name="Google Shape;2307;p6"/>
            <p:cNvSpPr/>
            <p:nvPr/>
          </p:nvSpPr>
          <p:spPr>
            <a:xfrm>
              <a:off x="6648250" y="2139525"/>
              <a:ext cx="27200" cy="55325"/>
            </a:xfrm>
            <a:custGeom>
              <a:avLst/>
              <a:gdLst/>
              <a:ahLst/>
              <a:cxnLst/>
              <a:rect l="l" t="t" r="r" b="b"/>
              <a:pathLst>
                <a:path w="1088" h="2213" extrusionOk="0">
                  <a:moveTo>
                    <a:pt x="713" y="1"/>
                  </a:moveTo>
                  <a:cubicBezTo>
                    <a:pt x="200" y="501"/>
                    <a:pt x="0" y="1363"/>
                    <a:pt x="275" y="2013"/>
                  </a:cubicBezTo>
                  <a:cubicBezTo>
                    <a:pt x="225" y="1738"/>
                    <a:pt x="300" y="1451"/>
                    <a:pt x="388" y="1176"/>
                  </a:cubicBezTo>
                  <a:lnTo>
                    <a:pt x="388" y="1176"/>
                  </a:lnTo>
                  <a:cubicBezTo>
                    <a:pt x="338" y="1526"/>
                    <a:pt x="400" y="1900"/>
                    <a:pt x="563" y="2213"/>
                  </a:cubicBezTo>
                  <a:cubicBezTo>
                    <a:pt x="488" y="2025"/>
                    <a:pt x="525" y="1675"/>
                    <a:pt x="538" y="1551"/>
                  </a:cubicBezTo>
                  <a:cubicBezTo>
                    <a:pt x="625" y="988"/>
                    <a:pt x="763" y="688"/>
                    <a:pt x="1087" y="201"/>
                  </a:cubicBezTo>
                  <a:cubicBezTo>
                    <a:pt x="1050" y="163"/>
                    <a:pt x="1012" y="138"/>
                    <a:pt x="962" y="101"/>
                  </a:cubicBezTo>
                  <a:cubicBezTo>
                    <a:pt x="863" y="201"/>
                    <a:pt x="750" y="313"/>
                    <a:pt x="663" y="438"/>
                  </a:cubicBezTo>
                  <a:cubicBezTo>
                    <a:pt x="725" y="313"/>
                    <a:pt x="800" y="176"/>
                    <a:pt x="887" y="63"/>
                  </a:cubicBezTo>
                  <a:cubicBezTo>
                    <a:pt x="825" y="51"/>
                    <a:pt x="763" y="26"/>
                    <a:pt x="7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8" name="Google Shape;2308;p6"/>
            <p:cNvSpPr/>
            <p:nvPr/>
          </p:nvSpPr>
          <p:spPr>
            <a:xfrm>
              <a:off x="6637300" y="2132350"/>
              <a:ext cx="25975" cy="58125"/>
            </a:xfrm>
            <a:custGeom>
              <a:avLst/>
              <a:gdLst/>
              <a:ahLst/>
              <a:cxnLst/>
              <a:rect l="l" t="t" r="r" b="b"/>
              <a:pathLst>
                <a:path w="1039" h="2325" extrusionOk="0">
                  <a:moveTo>
                    <a:pt x="738" y="1"/>
                  </a:moveTo>
                  <a:cubicBezTo>
                    <a:pt x="188" y="513"/>
                    <a:pt x="1" y="1263"/>
                    <a:pt x="251" y="2037"/>
                  </a:cubicBezTo>
                  <a:cubicBezTo>
                    <a:pt x="238" y="1825"/>
                    <a:pt x="263" y="1613"/>
                    <a:pt x="313" y="1400"/>
                  </a:cubicBezTo>
                  <a:lnTo>
                    <a:pt x="313" y="1400"/>
                  </a:lnTo>
                  <a:cubicBezTo>
                    <a:pt x="301" y="1688"/>
                    <a:pt x="351" y="2000"/>
                    <a:pt x="451" y="2325"/>
                  </a:cubicBezTo>
                  <a:cubicBezTo>
                    <a:pt x="401" y="1575"/>
                    <a:pt x="613" y="813"/>
                    <a:pt x="1038" y="238"/>
                  </a:cubicBezTo>
                  <a:cubicBezTo>
                    <a:pt x="1038" y="238"/>
                    <a:pt x="1038" y="225"/>
                    <a:pt x="1038" y="225"/>
                  </a:cubicBezTo>
                  <a:cubicBezTo>
                    <a:pt x="988" y="200"/>
                    <a:pt x="938" y="163"/>
                    <a:pt x="901" y="138"/>
                  </a:cubicBezTo>
                  <a:cubicBezTo>
                    <a:pt x="863" y="163"/>
                    <a:pt x="826" y="200"/>
                    <a:pt x="801" y="225"/>
                  </a:cubicBezTo>
                  <a:cubicBezTo>
                    <a:pt x="826" y="188"/>
                    <a:pt x="851" y="150"/>
                    <a:pt x="876" y="113"/>
                  </a:cubicBezTo>
                  <a:cubicBezTo>
                    <a:pt x="826" y="76"/>
                    <a:pt x="788" y="38"/>
                    <a:pt x="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9" name="Google Shape;2309;p6"/>
            <p:cNvSpPr/>
            <p:nvPr/>
          </p:nvSpPr>
          <p:spPr>
            <a:xfrm>
              <a:off x="6633250" y="2126425"/>
              <a:ext cx="20650" cy="47500"/>
            </a:xfrm>
            <a:custGeom>
              <a:avLst/>
              <a:gdLst/>
              <a:ahLst/>
              <a:cxnLst/>
              <a:rect l="l" t="t" r="r" b="b"/>
              <a:pathLst>
                <a:path w="826" h="1900" extrusionOk="0">
                  <a:moveTo>
                    <a:pt x="688" y="0"/>
                  </a:moveTo>
                  <a:cubicBezTo>
                    <a:pt x="200" y="475"/>
                    <a:pt x="0" y="1225"/>
                    <a:pt x="100" y="1900"/>
                  </a:cubicBezTo>
                  <a:cubicBezTo>
                    <a:pt x="200" y="1262"/>
                    <a:pt x="475" y="675"/>
                    <a:pt x="825" y="175"/>
                  </a:cubicBezTo>
                  <a:cubicBezTo>
                    <a:pt x="775" y="113"/>
                    <a:pt x="738" y="63"/>
                    <a:pt x="6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0" name="Google Shape;2310;p6"/>
            <p:cNvSpPr/>
            <p:nvPr/>
          </p:nvSpPr>
          <p:spPr>
            <a:xfrm>
              <a:off x="6783825" y="2078300"/>
              <a:ext cx="76250" cy="38450"/>
            </a:xfrm>
            <a:custGeom>
              <a:avLst/>
              <a:gdLst/>
              <a:ahLst/>
              <a:cxnLst/>
              <a:rect l="l" t="t" r="r" b="b"/>
              <a:pathLst>
                <a:path w="3050" h="1538" extrusionOk="0">
                  <a:moveTo>
                    <a:pt x="88" y="1"/>
                  </a:moveTo>
                  <a:cubicBezTo>
                    <a:pt x="1" y="51"/>
                    <a:pt x="26" y="201"/>
                    <a:pt x="126" y="213"/>
                  </a:cubicBezTo>
                  <a:cubicBezTo>
                    <a:pt x="1238" y="351"/>
                    <a:pt x="2200" y="813"/>
                    <a:pt x="3050" y="1538"/>
                  </a:cubicBezTo>
                  <a:cubicBezTo>
                    <a:pt x="2288" y="713"/>
                    <a:pt x="1238" y="26"/>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1" name="Google Shape;2311;p6"/>
            <p:cNvSpPr/>
            <p:nvPr/>
          </p:nvSpPr>
          <p:spPr>
            <a:xfrm>
              <a:off x="6865050" y="2121725"/>
              <a:ext cx="25350" cy="32200"/>
            </a:xfrm>
            <a:custGeom>
              <a:avLst/>
              <a:gdLst/>
              <a:ahLst/>
              <a:cxnLst/>
              <a:rect l="l" t="t" r="r" b="b"/>
              <a:pathLst>
                <a:path w="1014" h="1288" extrusionOk="0">
                  <a:moveTo>
                    <a:pt x="1" y="1"/>
                  </a:moveTo>
                  <a:lnTo>
                    <a:pt x="1" y="1"/>
                  </a:lnTo>
                  <a:cubicBezTo>
                    <a:pt x="351" y="376"/>
                    <a:pt x="613" y="750"/>
                    <a:pt x="826" y="1163"/>
                  </a:cubicBezTo>
                  <a:cubicBezTo>
                    <a:pt x="613" y="838"/>
                    <a:pt x="363" y="525"/>
                    <a:pt x="76" y="263"/>
                  </a:cubicBezTo>
                  <a:lnTo>
                    <a:pt x="76" y="263"/>
                  </a:lnTo>
                  <a:cubicBezTo>
                    <a:pt x="313" y="563"/>
                    <a:pt x="526" y="938"/>
                    <a:pt x="701" y="1288"/>
                  </a:cubicBezTo>
                  <a:cubicBezTo>
                    <a:pt x="801" y="1213"/>
                    <a:pt x="901" y="1138"/>
                    <a:pt x="1013" y="1050"/>
                  </a:cubicBezTo>
                  <a:cubicBezTo>
                    <a:pt x="738" y="650"/>
                    <a:pt x="376" y="3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2" name="Google Shape;2312;p6"/>
            <p:cNvSpPr/>
            <p:nvPr/>
          </p:nvSpPr>
          <p:spPr>
            <a:xfrm>
              <a:off x="6899425" y="2146400"/>
              <a:ext cx="18775" cy="16275"/>
            </a:xfrm>
            <a:custGeom>
              <a:avLst/>
              <a:gdLst/>
              <a:ahLst/>
              <a:cxnLst/>
              <a:rect l="l" t="t" r="r" b="b"/>
              <a:pathLst>
                <a:path w="751" h="651" extrusionOk="0">
                  <a:moveTo>
                    <a:pt x="650" y="1"/>
                  </a:moveTo>
                  <a:cubicBezTo>
                    <a:pt x="475" y="113"/>
                    <a:pt x="288" y="238"/>
                    <a:pt x="101" y="363"/>
                  </a:cubicBezTo>
                  <a:cubicBezTo>
                    <a:pt x="76" y="376"/>
                    <a:pt x="38" y="401"/>
                    <a:pt x="1" y="426"/>
                  </a:cubicBezTo>
                  <a:cubicBezTo>
                    <a:pt x="51" y="501"/>
                    <a:pt x="88" y="576"/>
                    <a:pt x="138" y="651"/>
                  </a:cubicBezTo>
                  <a:cubicBezTo>
                    <a:pt x="163" y="638"/>
                    <a:pt x="176" y="613"/>
                    <a:pt x="201" y="601"/>
                  </a:cubicBezTo>
                  <a:cubicBezTo>
                    <a:pt x="226" y="588"/>
                    <a:pt x="263" y="576"/>
                    <a:pt x="288" y="551"/>
                  </a:cubicBezTo>
                  <a:cubicBezTo>
                    <a:pt x="438" y="426"/>
                    <a:pt x="600" y="288"/>
                    <a:pt x="750" y="138"/>
                  </a:cubicBezTo>
                  <a:cubicBezTo>
                    <a:pt x="713" y="88"/>
                    <a:pt x="688" y="38"/>
                    <a:pt x="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3" name="Google Shape;2313;p6"/>
            <p:cNvSpPr/>
            <p:nvPr/>
          </p:nvSpPr>
          <p:spPr>
            <a:xfrm>
              <a:off x="6809775" y="2075500"/>
              <a:ext cx="90000" cy="70925"/>
            </a:xfrm>
            <a:custGeom>
              <a:avLst/>
              <a:gdLst/>
              <a:ahLst/>
              <a:cxnLst/>
              <a:rect l="l" t="t" r="r" b="b"/>
              <a:pathLst>
                <a:path w="3600" h="2837" extrusionOk="0">
                  <a:moveTo>
                    <a:pt x="0" y="0"/>
                  </a:moveTo>
                  <a:lnTo>
                    <a:pt x="0" y="0"/>
                  </a:lnTo>
                  <a:cubicBezTo>
                    <a:pt x="1412" y="650"/>
                    <a:pt x="2474" y="1612"/>
                    <a:pt x="3312" y="2837"/>
                  </a:cubicBezTo>
                  <a:cubicBezTo>
                    <a:pt x="3412" y="2762"/>
                    <a:pt x="3512" y="2674"/>
                    <a:pt x="3599" y="2599"/>
                  </a:cubicBezTo>
                  <a:cubicBezTo>
                    <a:pt x="3599" y="2587"/>
                    <a:pt x="3587" y="2574"/>
                    <a:pt x="3574" y="2562"/>
                  </a:cubicBezTo>
                  <a:cubicBezTo>
                    <a:pt x="2687" y="1375"/>
                    <a:pt x="1375" y="5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4" name="Google Shape;2314;p6"/>
            <p:cNvSpPr/>
            <p:nvPr/>
          </p:nvSpPr>
          <p:spPr>
            <a:xfrm>
              <a:off x="6854125" y="2090175"/>
              <a:ext cx="53125" cy="50325"/>
            </a:xfrm>
            <a:custGeom>
              <a:avLst/>
              <a:gdLst/>
              <a:ahLst/>
              <a:cxnLst/>
              <a:rect l="l" t="t" r="r" b="b"/>
              <a:pathLst>
                <a:path w="2125" h="2013" extrusionOk="0">
                  <a:moveTo>
                    <a:pt x="1" y="0"/>
                  </a:moveTo>
                  <a:lnTo>
                    <a:pt x="1" y="0"/>
                  </a:lnTo>
                  <a:cubicBezTo>
                    <a:pt x="725" y="563"/>
                    <a:pt x="1300" y="1188"/>
                    <a:pt x="1775" y="1900"/>
                  </a:cubicBezTo>
                  <a:cubicBezTo>
                    <a:pt x="1800" y="1937"/>
                    <a:pt x="1813" y="1975"/>
                    <a:pt x="1838" y="2012"/>
                  </a:cubicBezTo>
                  <a:cubicBezTo>
                    <a:pt x="1938" y="1937"/>
                    <a:pt x="2025" y="1850"/>
                    <a:pt x="2125" y="1775"/>
                  </a:cubicBezTo>
                  <a:cubicBezTo>
                    <a:pt x="1550" y="1075"/>
                    <a:pt x="825" y="4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5" name="Google Shape;2315;p6"/>
            <p:cNvSpPr/>
            <p:nvPr/>
          </p:nvSpPr>
          <p:spPr>
            <a:xfrm>
              <a:off x="6875375" y="2097050"/>
              <a:ext cx="39700" cy="35325"/>
            </a:xfrm>
            <a:custGeom>
              <a:avLst/>
              <a:gdLst/>
              <a:ahLst/>
              <a:cxnLst/>
              <a:rect l="l" t="t" r="r" b="b"/>
              <a:pathLst>
                <a:path w="1588" h="1413" extrusionOk="0">
                  <a:moveTo>
                    <a:pt x="0" y="0"/>
                  </a:moveTo>
                  <a:cubicBezTo>
                    <a:pt x="588" y="388"/>
                    <a:pt x="1000" y="875"/>
                    <a:pt x="1375" y="1413"/>
                  </a:cubicBezTo>
                  <a:cubicBezTo>
                    <a:pt x="1450" y="1350"/>
                    <a:pt x="1512" y="1288"/>
                    <a:pt x="1587" y="1225"/>
                  </a:cubicBezTo>
                  <a:cubicBezTo>
                    <a:pt x="1150" y="713"/>
                    <a:pt x="613" y="28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6" name="Google Shape;2316;p6"/>
            <p:cNvSpPr/>
            <p:nvPr/>
          </p:nvSpPr>
          <p:spPr>
            <a:xfrm>
              <a:off x="6895375" y="2101425"/>
              <a:ext cx="25625" cy="24700"/>
            </a:xfrm>
            <a:custGeom>
              <a:avLst/>
              <a:gdLst/>
              <a:ahLst/>
              <a:cxnLst/>
              <a:rect l="l" t="t" r="r" b="b"/>
              <a:pathLst>
                <a:path w="1025" h="988" extrusionOk="0">
                  <a:moveTo>
                    <a:pt x="0" y="0"/>
                  </a:moveTo>
                  <a:lnTo>
                    <a:pt x="0" y="0"/>
                  </a:lnTo>
                  <a:cubicBezTo>
                    <a:pt x="363" y="350"/>
                    <a:pt x="612" y="663"/>
                    <a:pt x="862" y="988"/>
                  </a:cubicBezTo>
                  <a:cubicBezTo>
                    <a:pt x="900" y="950"/>
                    <a:pt x="937" y="913"/>
                    <a:pt x="975" y="888"/>
                  </a:cubicBezTo>
                  <a:cubicBezTo>
                    <a:pt x="1000" y="875"/>
                    <a:pt x="1012" y="863"/>
                    <a:pt x="1025" y="838"/>
                  </a:cubicBezTo>
                  <a:cubicBezTo>
                    <a:pt x="712" y="525"/>
                    <a:pt x="363" y="2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7" name="Google Shape;2317;p6"/>
            <p:cNvSpPr/>
            <p:nvPr/>
          </p:nvSpPr>
          <p:spPr>
            <a:xfrm>
              <a:off x="6811950" y="1961750"/>
              <a:ext cx="53125" cy="12600"/>
            </a:xfrm>
            <a:custGeom>
              <a:avLst/>
              <a:gdLst/>
              <a:ahLst/>
              <a:cxnLst/>
              <a:rect l="l" t="t" r="r" b="b"/>
              <a:pathLst>
                <a:path w="2125" h="504" extrusionOk="0">
                  <a:moveTo>
                    <a:pt x="1139" y="0"/>
                  </a:moveTo>
                  <a:cubicBezTo>
                    <a:pt x="1037" y="0"/>
                    <a:pt x="936" y="5"/>
                    <a:pt x="838" y="14"/>
                  </a:cubicBezTo>
                  <a:cubicBezTo>
                    <a:pt x="563" y="51"/>
                    <a:pt x="300" y="139"/>
                    <a:pt x="63" y="276"/>
                  </a:cubicBezTo>
                  <a:cubicBezTo>
                    <a:pt x="26" y="301"/>
                    <a:pt x="1" y="364"/>
                    <a:pt x="13" y="414"/>
                  </a:cubicBezTo>
                  <a:cubicBezTo>
                    <a:pt x="22" y="469"/>
                    <a:pt x="78" y="503"/>
                    <a:pt x="132" y="503"/>
                  </a:cubicBezTo>
                  <a:cubicBezTo>
                    <a:pt x="152" y="503"/>
                    <a:pt x="171" y="499"/>
                    <a:pt x="188" y="489"/>
                  </a:cubicBezTo>
                  <a:cubicBezTo>
                    <a:pt x="180" y="489"/>
                    <a:pt x="166" y="494"/>
                    <a:pt x="165" y="494"/>
                  </a:cubicBezTo>
                  <a:cubicBezTo>
                    <a:pt x="164" y="494"/>
                    <a:pt x="167" y="493"/>
                    <a:pt x="175" y="489"/>
                  </a:cubicBezTo>
                  <a:cubicBezTo>
                    <a:pt x="643" y="337"/>
                    <a:pt x="1067" y="174"/>
                    <a:pt x="1529" y="174"/>
                  </a:cubicBezTo>
                  <a:cubicBezTo>
                    <a:pt x="1561" y="174"/>
                    <a:pt x="1593" y="175"/>
                    <a:pt x="1625" y="176"/>
                  </a:cubicBezTo>
                  <a:cubicBezTo>
                    <a:pt x="1813" y="176"/>
                    <a:pt x="1962" y="176"/>
                    <a:pt x="2125" y="276"/>
                  </a:cubicBezTo>
                  <a:cubicBezTo>
                    <a:pt x="1854" y="63"/>
                    <a:pt x="1492" y="0"/>
                    <a:pt x="1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8" name="Google Shape;2318;p6"/>
            <p:cNvSpPr/>
            <p:nvPr/>
          </p:nvSpPr>
          <p:spPr>
            <a:xfrm>
              <a:off x="6787575" y="1942100"/>
              <a:ext cx="86250" cy="37200"/>
            </a:xfrm>
            <a:custGeom>
              <a:avLst/>
              <a:gdLst/>
              <a:ahLst/>
              <a:cxnLst/>
              <a:rect l="l" t="t" r="r" b="b"/>
              <a:pathLst>
                <a:path w="3450" h="1488" extrusionOk="0">
                  <a:moveTo>
                    <a:pt x="1763" y="0"/>
                  </a:moveTo>
                  <a:cubicBezTo>
                    <a:pt x="1250" y="75"/>
                    <a:pt x="776" y="287"/>
                    <a:pt x="351" y="587"/>
                  </a:cubicBezTo>
                  <a:cubicBezTo>
                    <a:pt x="801" y="375"/>
                    <a:pt x="1238" y="275"/>
                    <a:pt x="1700" y="237"/>
                  </a:cubicBezTo>
                  <a:lnTo>
                    <a:pt x="1700" y="237"/>
                  </a:lnTo>
                  <a:cubicBezTo>
                    <a:pt x="1175" y="362"/>
                    <a:pt x="663" y="600"/>
                    <a:pt x="213" y="925"/>
                  </a:cubicBezTo>
                  <a:cubicBezTo>
                    <a:pt x="688" y="662"/>
                    <a:pt x="1313" y="462"/>
                    <a:pt x="1763" y="425"/>
                  </a:cubicBezTo>
                  <a:cubicBezTo>
                    <a:pt x="1925" y="400"/>
                    <a:pt x="2075" y="400"/>
                    <a:pt x="2200" y="400"/>
                  </a:cubicBezTo>
                  <a:cubicBezTo>
                    <a:pt x="1363" y="500"/>
                    <a:pt x="563" y="862"/>
                    <a:pt x="1" y="1487"/>
                  </a:cubicBezTo>
                  <a:cubicBezTo>
                    <a:pt x="659" y="944"/>
                    <a:pt x="1414" y="732"/>
                    <a:pt x="2178" y="732"/>
                  </a:cubicBezTo>
                  <a:cubicBezTo>
                    <a:pt x="2575" y="732"/>
                    <a:pt x="2974" y="789"/>
                    <a:pt x="3362" y="887"/>
                  </a:cubicBezTo>
                  <a:cubicBezTo>
                    <a:pt x="3400" y="887"/>
                    <a:pt x="3425" y="887"/>
                    <a:pt x="3450" y="900"/>
                  </a:cubicBezTo>
                  <a:cubicBezTo>
                    <a:pt x="3387" y="850"/>
                    <a:pt x="3325" y="800"/>
                    <a:pt x="3262" y="737"/>
                  </a:cubicBezTo>
                  <a:cubicBezTo>
                    <a:pt x="3237" y="725"/>
                    <a:pt x="3225" y="712"/>
                    <a:pt x="3212" y="700"/>
                  </a:cubicBezTo>
                  <a:cubicBezTo>
                    <a:pt x="2987" y="625"/>
                    <a:pt x="2763" y="550"/>
                    <a:pt x="2550" y="450"/>
                  </a:cubicBezTo>
                  <a:cubicBezTo>
                    <a:pt x="2325" y="337"/>
                    <a:pt x="2113" y="212"/>
                    <a:pt x="1913" y="88"/>
                  </a:cubicBezTo>
                  <a:cubicBezTo>
                    <a:pt x="1863" y="63"/>
                    <a:pt x="1813" y="25"/>
                    <a:pt x="1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9" name="Google Shape;2319;p6"/>
            <p:cNvSpPr/>
            <p:nvPr/>
          </p:nvSpPr>
          <p:spPr>
            <a:xfrm>
              <a:off x="6794150" y="1937400"/>
              <a:ext cx="36575" cy="13450"/>
            </a:xfrm>
            <a:custGeom>
              <a:avLst/>
              <a:gdLst/>
              <a:ahLst/>
              <a:cxnLst/>
              <a:rect l="l" t="t" r="r" b="b"/>
              <a:pathLst>
                <a:path w="1463" h="538" extrusionOk="0">
                  <a:moveTo>
                    <a:pt x="1225" y="1"/>
                  </a:moveTo>
                  <a:cubicBezTo>
                    <a:pt x="787" y="101"/>
                    <a:pt x="363" y="276"/>
                    <a:pt x="0" y="538"/>
                  </a:cubicBezTo>
                  <a:cubicBezTo>
                    <a:pt x="538" y="288"/>
                    <a:pt x="1000" y="226"/>
                    <a:pt x="1462" y="163"/>
                  </a:cubicBezTo>
                  <a:cubicBezTo>
                    <a:pt x="1387" y="113"/>
                    <a:pt x="1300" y="63"/>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0" name="Google Shape;2320;p6"/>
            <p:cNvSpPr/>
            <p:nvPr/>
          </p:nvSpPr>
          <p:spPr>
            <a:xfrm>
              <a:off x="6915675" y="2049875"/>
              <a:ext cx="29400" cy="32200"/>
            </a:xfrm>
            <a:custGeom>
              <a:avLst/>
              <a:gdLst/>
              <a:ahLst/>
              <a:cxnLst/>
              <a:rect l="l" t="t" r="r" b="b"/>
              <a:pathLst>
                <a:path w="1176" h="1288" extrusionOk="0">
                  <a:moveTo>
                    <a:pt x="0" y="0"/>
                  </a:moveTo>
                  <a:cubicBezTo>
                    <a:pt x="475" y="388"/>
                    <a:pt x="850" y="813"/>
                    <a:pt x="1175" y="1288"/>
                  </a:cubicBezTo>
                  <a:cubicBezTo>
                    <a:pt x="1163" y="1125"/>
                    <a:pt x="1150" y="975"/>
                    <a:pt x="1138" y="825"/>
                  </a:cubicBezTo>
                  <a:cubicBezTo>
                    <a:pt x="788" y="500"/>
                    <a:pt x="400"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1" name="Google Shape;2321;p6"/>
            <p:cNvSpPr/>
            <p:nvPr/>
          </p:nvSpPr>
          <p:spPr>
            <a:xfrm>
              <a:off x="6905050" y="2030825"/>
              <a:ext cx="39075" cy="39375"/>
            </a:xfrm>
            <a:custGeom>
              <a:avLst/>
              <a:gdLst/>
              <a:ahLst/>
              <a:cxnLst/>
              <a:rect l="l" t="t" r="r" b="b"/>
              <a:pathLst>
                <a:path w="1563" h="1575" extrusionOk="0">
                  <a:moveTo>
                    <a:pt x="1" y="0"/>
                  </a:moveTo>
                  <a:cubicBezTo>
                    <a:pt x="663" y="437"/>
                    <a:pt x="1138" y="975"/>
                    <a:pt x="1563" y="1575"/>
                  </a:cubicBezTo>
                  <a:cubicBezTo>
                    <a:pt x="1538" y="1362"/>
                    <a:pt x="1500" y="1150"/>
                    <a:pt x="1450" y="937"/>
                  </a:cubicBezTo>
                  <a:cubicBezTo>
                    <a:pt x="1025" y="550"/>
                    <a:pt x="538"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2" name="Google Shape;2322;p6"/>
            <p:cNvSpPr/>
            <p:nvPr/>
          </p:nvSpPr>
          <p:spPr>
            <a:xfrm>
              <a:off x="6817575" y="1972625"/>
              <a:ext cx="123750" cy="80400"/>
            </a:xfrm>
            <a:custGeom>
              <a:avLst/>
              <a:gdLst/>
              <a:ahLst/>
              <a:cxnLst/>
              <a:rect l="l" t="t" r="r" b="b"/>
              <a:pathLst>
                <a:path w="4950" h="3216" extrusionOk="0">
                  <a:moveTo>
                    <a:pt x="1314" y="0"/>
                  </a:moveTo>
                  <a:cubicBezTo>
                    <a:pt x="860" y="0"/>
                    <a:pt x="411" y="76"/>
                    <a:pt x="0" y="279"/>
                  </a:cubicBezTo>
                  <a:cubicBezTo>
                    <a:pt x="285" y="181"/>
                    <a:pt x="565" y="140"/>
                    <a:pt x="846" y="140"/>
                  </a:cubicBezTo>
                  <a:cubicBezTo>
                    <a:pt x="1280" y="140"/>
                    <a:pt x="1714" y="237"/>
                    <a:pt x="2162" y="366"/>
                  </a:cubicBezTo>
                  <a:cubicBezTo>
                    <a:pt x="2587" y="479"/>
                    <a:pt x="3000" y="666"/>
                    <a:pt x="3400" y="891"/>
                  </a:cubicBezTo>
                  <a:cubicBezTo>
                    <a:pt x="2741" y="644"/>
                    <a:pt x="2049" y="465"/>
                    <a:pt x="1358" y="465"/>
                  </a:cubicBezTo>
                  <a:cubicBezTo>
                    <a:pt x="1210" y="465"/>
                    <a:pt x="1061" y="473"/>
                    <a:pt x="913" y="491"/>
                  </a:cubicBezTo>
                  <a:cubicBezTo>
                    <a:pt x="949" y="488"/>
                    <a:pt x="987" y="487"/>
                    <a:pt x="1026" y="487"/>
                  </a:cubicBezTo>
                  <a:cubicBezTo>
                    <a:pt x="1505" y="487"/>
                    <a:pt x="2140" y="689"/>
                    <a:pt x="2475" y="816"/>
                  </a:cubicBezTo>
                  <a:cubicBezTo>
                    <a:pt x="3025" y="1028"/>
                    <a:pt x="3487" y="1266"/>
                    <a:pt x="3924" y="1553"/>
                  </a:cubicBezTo>
                  <a:cubicBezTo>
                    <a:pt x="3337" y="1278"/>
                    <a:pt x="2675" y="1091"/>
                    <a:pt x="2000" y="1053"/>
                  </a:cubicBezTo>
                  <a:lnTo>
                    <a:pt x="2000" y="1053"/>
                  </a:lnTo>
                  <a:cubicBezTo>
                    <a:pt x="3112" y="1303"/>
                    <a:pt x="3999" y="1853"/>
                    <a:pt x="4724" y="2591"/>
                  </a:cubicBezTo>
                  <a:cubicBezTo>
                    <a:pt x="4212" y="2216"/>
                    <a:pt x="3662" y="1891"/>
                    <a:pt x="3050" y="1716"/>
                  </a:cubicBezTo>
                  <a:lnTo>
                    <a:pt x="3050" y="1716"/>
                  </a:lnTo>
                  <a:cubicBezTo>
                    <a:pt x="3749" y="2041"/>
                    <a:pt x="4237" y="2491"/>
                    <a:pt x="4787" y="3053"/>
                  </a:cubicBezTo>
                  <a:cubicBezTo>
                    <a:pt x="4837" y="3103"/>
                    <a:pt x="4899" y="3165"/>
                    <a:pt x="4949" y="3215"/>
                  </a:cubicBezTo>
                  <a:cubicBezTo>
                    <a:pt x="4937" y="3203"/>
                    <a:pt x="4937" y="3190"/>
                    <a:pt x="4937" y="3178"/>
                  </a:cubicBezTo>
                  <a:cubicBezTo>
                    <a:pt x="4837" y="2703"/>
                    <a:pt x="4637" y="2266"/>
                    <a:pt x="4487" y="1803"/>
                  </a:cubicBezTo>
                  <a:cubicBezTo>
                    <a:pt x="4074" y="1203"/>
                    <a:pt x="3437" y="766"/>
                    <a:pt x="2912" y="241"/>
                  </a:cubicBezTo>
                  <a:cubicBezTo>
                    <a:pt x="2800" y="204"/>
                    <a:pt x="2675" y="179"/>
                    <a:pt x="2550" y="154"/>
                  </a:cubicBezTo>
                  <a:cubicBezTo>
                    <a:pt x="2150" y="64"/>
                    <a:pt x="1729" y="0"/>
                    <a:pt x="13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3" name="Google Shape;2323;p6"/>
            <p:cNvSpPr/>
            <p:nvPr/>
          </p:nvSpPr>
          <p:spPr>
            <a:xfrm>
              <a:off x="6919100" y="2064550"/>
              <a:ext cx="25975" cy="28450"/>
            </a:xfrm>
            <a:custGeom>
              <a:avLst/>
              <a:gdLst/>
              <a:ahLst/>
              <a:cxnLst/>
              <a:rect l="l" t="t" r="r" b="b"/>
              <a:pathLst>
                <a:path w="1039" h="1138" extrusionOk="0">
                  <a:moveTo>
                    <a:pt x="1" y="1"/>
                  </a:moveTo>
                  <a:lnTo>
                    <a:pt x="1" y="1"/>
                  </a:lnTo>
                  <a:cubicBezTo>
                    <a:pt x="426" y="351"/>
                    <a:pt x="763" y="713"/>
                    <a:pt x="1038" y="1138"/>
                  </a:cubicBezTo>
                  <a:cubicBezTo>
                    <a:pt x="1038" y="1013"/>
                    <a:pt x="1038" y="901"/>
                    <a:pt x="1038" y="776"/>
                  </a:cubicBezTo>
                  <a:cubicBezTo>
                    <a:pt x="726" y="463"/>
                    <a:pt x="376"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4" name="Google Shape;2324;p6"/>
            <p:cNvSpPr/>
            <p:nvPr/>
          </p:nvSpPr>
          <p:spPr>
            <a:xfrm>
              <a:off x="6918800" y="2076750"/>
              <a:ext cx="25325" cy="30000"/>
            </a:xfrm>
            <a:custGeom>
              <a:avLst/>
              <a:gdLst/>
              <a:ahLst/>
              <a:cxnLst/>
              <a:rect l="l" t="t" r="r" b="b"/>
              <a:pathLst>
                <a:path w="1013" h="1200" extrusionOk="0">
                  <a:moveTo>
                    <a:pt x="0" y="0"/>
                  </a:moveTo>
                  <a:cubicBezTo>
                    <a:pt x="413" y="338"/>
                    <a:pt x="688" y="750"/>
                    <a:pt x="963" y="1200"/>
                  </a:cubicBezTo>
                  <a:cubicBezTo>
                    <a:pt x="975" y="1200"/>
                    <a:pt x="988" y="1187"/>
                    <a:pt x="1000" y="1187"/>
                  </a:cubicBezTo>
                  <a:cubicBezTo>
                    <a:pt x="963" y="1137"/>
                    <a:pt x="938" y="1075"/>
                    <a:pt x="963" y="1012"/>
                  </a:cubicBezTo>
                  <a:cubicBezTo>
                    <a:pt x="988" y="962"/>
                    <a:pt x="1000" y="912"/>
                    <a:pt x="1013" y="862"/>
                  </a:cubicBezTo>
                  <a:cubicBezTo>
                    <a:pt x="725" y="512"/>
                    <a:pt x="388"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5" name="Google Shape;2325;p6"/>
            <p:cNvSpPr/>
            <p:nvPr/>
          </p:nvSpPr>
          <p:spPr>
            <a:xfrm>
              <a:off x="6914725" y="2090800"/>
              <a:ext cx="23475" cy="20650"/>
            </a:xfrm>
            <a:custGeom>
              <a:avLst/>
              <a:gdLst/>
              <a:ahLst/>
              <a:cxnLst/>
              <a:rect l="l" t="t" r="r" b="b"/>
              <a:pathLst>
                <a:path w="939" h="826" extrusionOk="0">
                  <a:moveTo>
                    <a:pt x="1" y="0"/>
                  </a:moveTo>
                  <a:lnTo>
                    <a:pt x="1" y="0"/>
                  </a:lnTo>
                  <a:cubicBezTo>
                    <a:pt x="301" y="263"/>
                    <a:pt x="551" y="538"/>
                    <a:pt x="776" y="825"/>
                  </a:cubicBezTo>
                  <a:cubicBezTo>
                    <a:pt x="826" y="788"/>
                    <a:pt x="888" y="763"/>
                    <a:pt x="938" y="738"/>
                  </a:cubicBezTo>
                  <a:cubicBezTo>
                    <a:pt x="651" y="450"/>
                    <a:pt x="338" y="2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6" name="Google Shape;2326;p6"/>
            <p:cNvSpPr/>
            <p:nvPr/>
          </p:nvSpPr>
          <p:spPr>
            <a:xfrm>
              <a:off x="6910675" y="2102050"/>
              <a:ext cx="17825" cy="16275"/>
            </a:xfrm>
            <a:custGeom>
              <a:avLst/>
              <a:gdLst/>
              <a:ahLst/>
              <a:cxnLst/>
              <a:rect l="l" t="t" r="r" b="b"/>
              <a:pathLst>
                <a:path w="713" h="651" extrusionOk="0">
                  <a:moveTo>
                    <a:pt x="0" y="0"/>
                  </a:moveTo>
                  <a:lnTo>
                    <a:pt x="0" y="0"/>
                  </a:lnTo>
                  <a:cubicBezTo>
                    <a:pt x="200" y="213"/>
                    <a:pt x="400" y="438"/>
                    <a:pt x="588" y="650"/>
                  </a:cubicBezTo>
                  <a:cubicBezTo>
                    <a:pt x="638" y="613"/>
                    <a:pt x="675" y="588"/>
                    <a:pt x="713" y="550"/>
                  </a:cubicBezTo>
                  <a:cubicBezTo>
                    <a:pt x="475" y="363"/>
                    <a:pt x="238" y="1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7" name="Google Shape;2327;p6"/>
            <p:cNvSpPr/>
            <p:nvPr/>
          </p:nvSpPr>
          <p:spPr>
            <a:xfrm>
              <a:off x="6704800" y="2172350"/>
              <a:ext cx="50625" cy="38125"/>
            </a:xfrm>
            <a:custGeom>
              <a:avLst/>
              <a:gdLst/>
              <a:ahLst/>
              <a:cxnLst/>
              <a:rect l="l" t="t" r="r" b="b"/>
              <a:pathLst>
                <a:path w="2025" h="1525" extrusionOk="0">
                  <a:moveTo>
                    <a:pt x="0" y="0"/>
                  </a:moveTo>
                  <a:cubicBezTo>
                    <a:pt x="413" y="587"/>
                    <a:pt x="912" y="1087"/>
                    <a:pt x="1475" y="1525"/>
                  </a:cubicBezTo>
                  <a:cubicBezTo>
                    <a:pt x="1662" y="1500"/>
                    <a:pt x="1837" y="1462"/>
                    <a:pt x="2025" y="1437"/>
                  </a:cubicBezTo>
                  <a:cubicBezTo>
                    <a:pt x="1287" y="1037"/>
                    <a:pt x="587" y="5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8" name="Google Shape;2328;p6"/>
            <p:cNvSpPr/>
            <p:nvPr/>
          </p:nvSpPr>
          <p:spPr>
            <a:xfrm>
              <a:off x="6800400" y="2136725"/>
              <a:ext cx="55000" cy="39400"/>
            </a:xfrm>
            <a:custGeom>
              <a:avLst/>
              <a:gdLst/>
              <a:ahLst/>
              <a:cxnLst/>
              <a:rect l="l" t="t" r="r" b="b"/>
              <a:pathLst>
                <a:path w="2200" h="1576" extrusionOk="0">
                  <a:moveTo>
                    <a:pt x="0" y="0"/>
                  </a:moveTo>
                  <a:lnTo>
                    <a:pt x="0" y="0"/>
                  </a:lnTo>
                  <a:cubicBezTo>
                    <a:pt x="637" y="313"/>
                    <a:pt x="1362" y="1050"/>
                    <a:pt x="1837" y="1575"/>
                  </a:cubicBezTo>
                  <a:cubicBezTo>
                    <a:pt x="1950" y="1500"/>
                    <a:pt x="2075" y="1438"/>
                    <a:pt x="2200" y="1363"/>
                  </a:cubicBezTo>
                  <a:cubicBezTo>
                    <a:pt x="2062" y="1238"/>
                    <a:pt x="1925" y="1125"/>
                    <a:pt x="1787" y="1013"/>
                  </a:cubicBezTo>
                  <a:cubicBezTo>
                    <a:pt x="1262" y="575"/>
                    <a:pt x="650" y="2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9" name="Google Shape;2329;p6"/>
            <p:cNvSpPr/>
            <p:nvPr/>
          </p:nvSpPr>
          <p:spPr>
            <a:xfrm>
              <a:off x="6854450" y="2179850"/>
              <a:ext cx="15325" cy="20625"/>
            </a:xfrm>
            <a:custGeom>
              <a:avLst/>
              <a:gdLst/>
              <a:ahLst/>
              <a:cxnLst/>
              <a:rect l="l" t="t" r="r" b="b"/>
              <a:pathLst>
                <a:path w="613" h="825" extrusionOk="0">
                  <a:moveTo>
                    <a:pt x="400" y="0"/>
                  </a:moveTo>
                  <a:cubicBezTo>
                    <a:pt x="262" y="87"/>
                    <a:pt x="125" y="162"/>
                    <a:pt x="0" y="250"/>
                  </a:cubicBezTo>
                  <a:cubicBezTo>
                    <a:pt x="125" y="425"/>
                    <a:pt x="250" y="625"/>
                    <a:pt x="350" y="825"/>
                  </a:cubicBezTo>
                  <a:cubicBezTo>
                    <a:pt x="437" y="800"/>
                    <a:pt x="512" y="775"/>
                    <a:pt x="600" y="750"/>
                  </a:cubicBezTo>
                  <a:cubicBezTo>
                    <a:pt x="475" y="650"/>
                    <a:pt x="462" y="412"/>
                    <a:pt x="612" y="300"/>
                  </a:cubicBezTo>
                  <a:cubicBezTo>
                    <a:pt x="612" y="300"/>
                    <a:pt x="612" y="287"/>
                    <a:pt x="612" y="287"/>
                  </a:cubicBezTo>
                  <a:cubicBezTo>
                    <a:pt x="550" y="187"/>
                    <a:pt x="475" y="87"/>
                    <a:pt x="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0" name="Google Shape;2330;p6"/>
            <p:cNvSpPr/>
            <p:nvPr/>
          </p:nvSpPr>
          <p:spPr>
            <a:xfrm>
              <a:off x="6810075" y="2147650"/>
              <a:ext cx="35025" cy="35650"/>
            </a:xfrm>
            <a:custGeom>
              <a:avLst/>
              <a:gdLst/>
              <a:ahLst/>
              <a:cxnLst/>
              <a:rect l="l" t="t" r="r" b="b"/>
              <a:pathLst>
                <a:path w="1401" h="1426" extrusionOk="0">
                  <a:moveTo>
                    <a:pt x="1" y="1"/>
                  </a:moveTo>
                  <a:lnTo>
                    <a:pt x="1" y="1"/>
                  </a:lnTo>
                  <a:cubicBezTo>
                    <a:pt x="375" y="313"/>
                    <a:pt x="713" y="688"/>
                    <a:pt x="1038" y="1063"/>
                  </a:cubicBezTo>
                  <a:cubicBezTo>
                    <a:pt x="750" y="801"/>
                    <a:pt x="450" y="551"/>
                    <a:pt x="125" y="338"/>
                  </a:cubicBezTo>
                  <a:lnTo>
                    <a:pt x="125" y="338"/>
                  </a:lnTo>
                  <a:cubicBezTo>
                    <a:pt x="463" y="638"/>
                    <a:pt x="750" y="1001"/>
                    <a:pt x="1063" y="1326"/>
                  </a:cubicBezTo>
                  <a:cubicBezTo>
                    <a:pt x="800" y="1076"/>
                    <a:pt x="175" y="688"/>
                    <a:pt x="113" y="651"/>
                  </a:cubicBezTo>
                  <a:lnTo>
                    <a:pt x="113" y="651"/>
                  </a:lnTo>
                  <a:cubicBezTo>
                    <a:pt x="400" y="888"/>
                    <a:pt x="650" y="1176"/>
                    <a:pt x="938" y="1425"/>
                  </a:cubicBezTo>
                  <a:cubicBezTo>
                    <a:pt x="1100" y="1338"/>
                    <a:pt x="1250" y="1251"/>
                    <a:pt x="1400" y="1163"/>
                  </a:cubicBezTo>
                  <a:cubicBezTo>
                    <a:pt x="988" y="713"/>
                    <a:pt x="513" y="3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1" name="Google Shape;2331;p6"/>
            <p:cNvSpPr/>
            <p:nvPr/>
          </p:nvSpPr>
          <p:spPr>
            <a:xfrm>
              <a:off x="6717300" y="2177975"/>
              <a:ext cx="109675" cy="29700"/>
            </a:xfrm>
            <a:custGeom>
              <a:avLst/>
              <a:gdLst/>
              <a:ahLst/>
              <a:cxnLst/>
              <a:rect l="l" t="t" r="r" b="b"/>
              <a:pathLst>
                <a:path w="4387" h="1188" extrusionOk="0">
                  <a:moveTo>
                    <a:pt x="0" y="0"/>
                  </a:moveTo>
                  <a:lnTo>
                    <a:pt x="0" y="0"/>
                  </a:lnTo>
                  <a:cubicBezTo>
                    <a:pt x="450" y="512"/>
                    <a:pt x="1012" y="925"/>
                    <a:pt x="1650" y="1187"/>
                  </a:cubicBezTo>
                  <a:cubicBezTo>
                    <a:pt x="2162" y="1100"/>
                    <a:pt x="2674" y="1012"/>
                    <a:pt x="3199" y="912"/>
                  </a:cubicBezTo>
                  <a:lnTo>
                    <a:pt x="3237" y="912"/>
                  </a:lnTo>
                  <a:cubicBezTo>
                    <a:pt x="3624" y="750"/>
                    <a:pt x="4011" y="562"/>
                    <a:pt x="4386" y="362"/>
                  </a:cubicBezTo>
                  <a:lnTo>
                    <a:pt x="4386" y="362"/>
                  </a:lnTo>
                  <a:cubicBezTo>
                    <a:pt x="4126" y="378"/>
                    <a:pt x="3868" y="392"/>
                    <a:pt x="3615" y="392"/>
                  </a:cubicBezTo>
                  <a:cubicBezTo>
                    <a:pt x="3052" y="392"/>
                    <a:pt x="2508" y="322"/>
                    <a:pt x="1999" y="38"/>
                  </a:cubicBezTo>
                  <a:lnTo>
                    <a:pt x="1999" y="38"/>
                  </a:lnTo>
                  <a:cubicBezTo>
                    <a:pt x="2362" y="325"/>
                    <a:pt x="2799" y="500"/>
                    <a:pt x="3249" y="600"/>
                  </a:cubicBezTo>
                  <a:cubicBezTo>
                    <a:pt x="2549" y="587"/>
                    <a:pt x="1887" y="475"/>
                    <a:pt x="1225" y="150"/>
                  </a:cubicBezTo>
                  <a:lnTo>
                    <a:pt x="1225" y="150"/>
                  </a:lnTo>
                  <a:cubicBezTo>
                    <a:pt x="1600" y="425"/>
                    <a:pt x="2024" y="625"/>
                    <a:pt x="2462" y="762"/>
                  </a:cubicBezTo>
                  <a:cubicBezTo>
                    <a:pt x="1812" y="675"/>
                    <a:pt x="1200" y="512"/>
                    <a:pt x="575" y="137"/>
                  </a:cubicBezTo>
                  <a:lnTo>
                    <a:pt x="575" y="137"/>
                  </a:lnTo>
                  <a:cubicBezTo>
                    <a:pt x="1000" y="512"/>
                    <a:pt x="1500" y="775"/>
                    <a:pt x="2024" y="950"/>
                  </a:cubicBezTo>
                  <a:cubicBezTo>
                    <a:pt x="1275" y="775"/>
                    <a:pt x="612" y="5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2" name="Google Shape;2332;p6"/>
            <p:cNvSpPr/>
            <p:nvPr/>
          </p:nvSpPr>
          <p:spPr>
            <a:xfrm>
              <a:off x="6815075" y="2174525"/>
              <a:ext cx="14075" cy="9525"/>
            </a:xfrm>
            <a:custGeom>
              <a:avLst/>
              <a:gdLst/>
              <a:ahLst/>
              <a:cxnLst/>
              <a:rect l="l" t="t" r="r" b="b"/>
              <a:pathLst>
                <a:path w="563" h="381" extrusionOk="0">
                  <a:moveTo>
                    <a:pt x="0" y="1"/>
                  </a:moveTo>
                  <a:lnTo>
                    <a:pt x="0" y="1"/>
                  </a:lnTo>
                  <a:cubicBezTo>
                    <a:pt x="163" y="126"/>
                    <a:pt x="325" y="263"/>
                    <a:pt x="513" y="375"/>
                  </a:cubicBezTo>
                  <a:cubicBezTo>
                    <a:pt x="516" y="379"/>
                    <a:pt x="521" y="380"/>
                    <a:pt x="527" y="380"/>
                  </a:cubicBezTo>
                  <a:cubicBezTo>
                    <a:pt x="543" y="380"/>
                    <a:pt x="563" y="369"/>
                    <a:pt x="563" y="350"/>
                  </a:cubicBezTo>
                  <a:cubicBezTo>
                    <a:pt x="425" y="201"/>
                    <a:pt x="175"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3" name="Google Shape;2333;p6"/>
            <p:cNvSpPr/>
            <p:nvPr/>
          </p:nvSpPr>
          <p:spPr>
            <a:xfrm>
              <a:off x="6819750" y="2139850"/>
              <a:ext cx="41900" cy="30325"/>
            </a:xfrm>
            <a:custGeom>
              <a:avLst/>
              <a:gdLst/>
              <a:ahLst/>
              <a:cxnLst/>
              <a:rect l="l" t="t" r="r" b="b"/>
              <a:pathLst>
                <a:path w="1676" h="1213" extrusionOk="0">
                  <a:moveTo>
                    <a:pt x="1" y="0"/>
                  </a:moveTo>
                  <a:lnTo>
                    <a:pt x="1" y="0"/>
                  </a:lnTo>
                  <a:cubicBezTo>
                    <a:pt x="526" y="338"/>
                    <a:pt x="988" y="788"/>
                    <a:pt x="1463" y="1213"/>
                  </a:cubicBezTo>
                  <a:cubicBezTo>
                    <a:pt x="1526" y="1175"/>
                    <a:pt x="1601" y="1138"/>
                    <a:pt x="1675" y="1088"/>
                  </a:cubicBezTo>
                  <a:cubicBezTo>
                    <a:pt x="1163" y="650"/>
                    <a:pt x="613" y="2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4" name="Google Shape;2334;p6"/>
            <p:cNvSpPr/>
            <p:nvPr/>
          </p:nvSpPr>
          <p:spPr>
            <a:xfrm>
              <a:off x="6840700" y="2148600"/>
              <a:ext cx="25000" cy="18150"/>
            </a:xfrm>
            <a:custGeom>
              <a:avLst/>
              <a:gdLst/>
              <a:ahLst/>
              <a:cxnLst/>
              <a:rect l="l" t="t" r="r" b="b"/>
              <a:pathLst>
                <a:path w="1000" h="726" extrusionOk="0">
                  <a:moveTo>
                    <a:pt x="0" y="0"/>
                  </a:moveTo>
                  <a:lnTo>
                    <a:pt x="0" y="0"/>
                  </a:lnTo>
                  <a:cubicBezTo>
                    <a:pt x="313" y="188"/>
                    <a:pt x="588" y="463"/>
                    <a:pt x="850" y="725"/>
                  </a:cubicBezTo>
                  <a:cubicBezTo>
                    <a:pt x="900" y="700"/>
                    <a:pt x="950" y="675"/>
                    <a:pt x="1000" y="638"/>
                  </a:cubicBezTo>
                  <a:cubicBezTo>
                    <a:pt x="688" y="388"/>
                    <a:pt x="363" y="1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5" name="Google Shape;2335;p6"/>
            <p:cNvSpPr/>
            <p:nvPr/>
          </p:nvSpPr>
          <p:spPr>
            <a:xfrm>
              <a:off x="6866300" y="2136400"/>
              <a:ext cx="15650" cy="20025"/>
            </a:xfrm>
            <a:custGeom>
              <a:avLst/>
              <a:gdLst/>
              <a:ahLst/>
              <a:cxnLst/>
              <a:rect l="l" t="t" r="r" b="b"/>
              <a:pathLst>
                <a:path w="626" h="801" extrusionOk="0">
                  <a:moveTo>
                    <a:pt x="1" y="1"/>
                  </a:moveTo>
                  <a:lnTo>
                    <a:pt x="1" y="1"/>
                  </a:lnTo>
                  <a:cubicBezTo>
                    <a:pt x="201" y="238"/>
                    <a:pt x="363" y="513"/>
                    <a:pt x="513" y="801"/>
                  </a:cubicBezTo>
                  <a:cubicBezTo>
                    <a:pt x="551" y="776"/>
                    <a:pt x="588" y="738"/>
                    <a:pt x="626" y="713"/>
                  </a:cubicBezTo>
                  <a:cubicBezTo>
                    <a:pt x="463" y="451"/>
                    <a:pt x="238"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6" name="Google Shape;2336;p6"/>
            <p:cNvSpPr/>
            <p:nvPr/>
          </p:nvSpPr>
          <p:spPr>
            <a:xfrm>
              <a:off x="6863175" y="2142350"/>
              <a:ext cx="13150" cy="16575"/>
            </a:xfrm>
            <a:custGeom>
              <a:avLst/>
              <a:gdLst/>
              <a:ahLst/>
              <a:cxnLst/>
              <a:rect l="l" t="t" r="r" b="b"/>
              <a:pathLst>
                <a:path w="526" h="663" extrusionOk="0">
                  <a:moveTo>
                    <a:pt x="1" y="0"/>
                  </a:moveTo>
                  <a:lnTo>
                    <a:pt x="1" y="0"/>
                  </a:lnTo>
                  <a:cubicBezTo>
                    <a:pt x="176" y="213"/>
                    <a:pt x="301" y="450"/>
                    <a:pt x="476" y="663"/>
                  </a:cubicBezTo>
                  <a:cubicBezTo>
                    <a:pt x="488" y="650"/>
                    <a:pt x="513" y="638"/>
                    <a:pt x="526" y="625"/>
                  </a:cubicBezTo>
                  <a:cubicBezTo>
                    <a:pt x="501" y="488"/>
                    <a:pt x="51" y="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7" name="Google Shape;2337;p6"/>
            <p:cNvSpPr/>
            <p:nvPr/>
          </p:nvSpPr>
          <p:spPr>
            <a:xfrm>
              <a:off x="6727600" y="2081000"/>
              <a:ext cx="73125" cy="48250"/>
            </a:xfrm>
            <a:custGeom>
              <a:avLst/>
              <a:gdLst/>
              <a:ahLst/>
              <a:cxnLst/>
              <a:rect l="l" t="t" r="r" b="b"/>
              <a:pathLst>
                <a:path w="2925" h="1930" extrusionOk="0">
                  <a:moveTo>
                    <a:pt x="1319" y="1"/>
                  </a:moveTo>
                  <a:cubicBezTo>
                    <a:pt x="1270" y="1"/>
                    <a:pt x="1222" y="19"/>
                    <a:pt x="1213" y="68"/>
                  </a:cubicBezTo>
                  <a:cubicBezTo>
                    <a:pt x="1213" y="80"/>
                    <a:pt x="1213" y="93"/>
                    <a:pt x="1213" y="105"/>
                  </a:cubicBezTo>
                  <a:cubicBezTo>
                    <a:pt x="1175" y="93"/>
                    <a:pt x="1138" y="80"/>
                    <a:pt x="1100" y="68"/>
                  </a:cubicBezTo>
                  <a:cubicBezTo>
                    <a:pt x="1028" y="68"/>
                    <a:pt x="904" y="30"/>
                    <a:pt x="804" y="30"/>
                  </a:cubicBezTo>
                  <a:cubicBezTo>
                    <a:pt x="732" y="30"/>
                    <a:pt x="671" y="49"/>
                    <a:pt x="650" y="118"/>
                  </a:cubicBezTo>
                  <a:cubicBezTo>
                    <a:pt x="638" y="168"/>
                    <a:pt x="638" y="193"/>
                    <a:pt x="663" y="218"/>
                  </a:cubicBezTo>
                  <a:cubicBezTo>
                    <a:pt x="597" y="198"/>
                    <a:pt x="532" y="178"/>
                    <a:pt x="476" y="178"/>
                  </a:cubicBezTo>
                  <a:cubicBezTo>
                    <a:pt x="424" y="178"/>
                    <a:pt x="380" y="195"/>
                    <a:pt x="350" y="243"/>
                  </a:cubicBezTo>
                  <a:cubicBezTo>
                    <a:pt x="327" y="266"/>
                    <a:pt x="325" y="300"/>
                    <a:pt x="335" y="335"/>
                  </a:cubicBezTo>
                  <a:lnTo>
                    <a:pt x="335" y="335"/>
                  </a:lnTo>
                  <a:cubicBezTo>
                    <a:pt x="331" y="330"/>
                    <a:pt x="322" y="330"/>
                    <a:pt x="313" y="330"/>
                  </a:cubicBezTo>
                  <a:cubicBezTo>
                    <a:pt x="274" y="319"/>
                    <a:pt x="227" y="308"/>
                    <a:pt x="183" y="308"/>
                  </a:cubicBezTo>
                  <a:cubicBezTo>
                    <a:pt x="129" y="308"/>
                    <a:pt x="78" y="325"/>
                    <a:pt x="50" y="380"/>
                  </a:cubicBezTo>
                  <a:cubicBezTo>
                    <a:pt x="0" y="455"/>
                    <a:pt x="50" y="567"/>
                    <a:pt x="138" y="580"/>
                  </a:cubicBezTo>
                  <a:cubicBezTo>
                    <a:pt x="1175" y="767"/>
                    <a:pt x="1962" y="1430"/>
                    <a:pt x="2925" y="1930"/>
                  </a:cubicBezTo>
                  <a:cubicBezTo>
                    <a:pt x="2325" y="1530"/>
                    <a:pt x="1787" y="980"/>
                    <a:pt x="1138" y="642"/>
                  </a:cubicBezTo>
                  <a:cubicBezTo>
                    <a:pt x="1025" y="580"/>
                    <a:pt x="900" y="530"/>
                    <a:pt x="788" y="480"/>
                  </a:cubicBezTo>
                  <a:lnTo>
                    <a:pt x="788" y="480"/>
                  </a:lnTo>
                  <a:cubicBezTo>
                    <a:pt x="1438" y="642"/>
                    <a:pt x="1975" y="992"/>
                    <a:pt x="2587" y="1430"/>
                  </a:cubicBezTo>
                  <a:cubicBezTo>
                    <a:pt x="2100" y="955"/>
                    <a:pt x="1550" y="480"/>
                    <a:pt x="900" y="280"/>
                  </a:cubicBezTo>
                  <a:lnTo>
                    <a:pt x="913" y="280"/>
                  </a:lnTo>
                  <a:cubicBezTo>
                    <a:pt x="1463" y="317"/>
                    <a:pt x="2037" y="580"/>
                    <a:pt x="2575" y="992"/>
                  </a:cubicBezTo>
                  <a:cubicBezTo>
                    <a:pt x="2262" y="667"/>
                    <a:pt x="1900" y="380"/>
                    <a:pt x="1488" y="205"/>
                  </a:cubicBezTo>
                  <a:lnTo>
                    <a:pt x="1488" y="205"/>
                  </a:lnTo>
                  <a:cubicBezTo>
                    <a:pt x="1887" y="243"/>
                    <a:pt x="2475" y="417"/>
                    <a:pt x="2887" y="717"/>
                  </a:cubicBezTo>
                  <a:cubicBezTo>
                    <a:pt x="2537" y="392"/>
                    <a:pt x="2112" y="155"/>
                    <a:pt x="1650" y="55"/>
                  </a:cubicBezTo>
                  <a:cubicBezTo>
                    <a:pt x="1562" y="30"/>
                    <a:pt x="1463" y="18"/>
                    <a:pt x="1363" y="5"/>
                  </a:cubicBezTo>
                  <a:cubicBezTo>
                    <a:pt x="1348" y="2"/>
                    <a:pt x="1334" y="1"/>
                    <a:pt x="13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8" name="Google Shape;2338;p6"/>
            <p:cNvSpPr/>
            <p:nvPr/>
          </p:nvSpPr>
          <p:spPr>
            <a:xfrm>
              <a:off x="6664050" y="2080425"/>
              <a:ext cx="68875" cy="43825"/>
            </a:xfrm>
            <a:custGeom>
              <a:avLst/>
              <a:gdLst/>
              <a:ahLst/>
              <a:cxnLst/>
              <a:rect l="l" t="t" r="r" b="b"/>
              <a:pathLst>
                <a:path w="2755" h="1753" extrusionOk="0">
                  <a:moveTo>
                    <a:pt x="520" y="1"/>
                  </a:moveTo>
                  <a:cubicBezTo>
                    <a:pt x="504" y="1"/>
                    <a:pt x="487" y="1"/>
                    <a:pt x="468" y="3"/>
                  </a:cubicBezTo>
                  <a:cubicBezTo>
                    <a:pt x="330" y="53"/>
                    <a:pt x="380" y="191"/>
                    <a:pt x="430" y="228"/>
                  </a:cubicBezTo>
                  <a:cubicBezTo>
                    <a:pt x="319" y="163"/>
                    <a:pt x="201" y="107"/>
                    <a:pt x="119" y="107"/>
                  </a:cubicBezTo>
                  <a:cubicBezTo>
                    <a:pt x="45" y="107"/>
                    <a:pt x="0" y="153"/>
                    <a:pt x="18" y="278"/>
                  </a:cubicBezTo>
                  <a:cubicBezTo>
                    <a:pt x="56" y="340"/>
                    <a:pt x="118" y="340"/>
                    <a:pt x="168" y="353"/>
                  </a:cubicBezTo>
                  <a:cubicBezTo>
                    <a:pt x="181" y="353"/>
                    <a:pt x="443" y="503"/>
                    <a:pt x="530" y="565"/>
                  </a:cubicBezTo>
                  <a:cubicBezTo>
                    <a:pt x="943" y="840"/>
                    <a:pt x="1405" y="1265"/>
                    <a:pt x="1918" y="1515"/>
                  </a:cubicBezTo>
                  <a:cubicBezTo>
                    <a:pt x="1468" y="1215"/>
                    <a:pt x="1130" y="778"/>
                    <a:pt x="718" y="440"/>
                  </a:cubicBezTo>
                  <a:cubicBezTo>
                    <a:pt x="680" y="390"/>
                    <a:pt x="568" y="315"/>
                    <a:pt x="443" y="241"/>
                  </a:cubicBezTo>
                  <a:lnTo>
                    <a:pt x="455" y="241"/>
                  </a:lnTo>
                  <a:cubicBezTo>
                    <a:pt x="793" y="403"/>
                    <a:pt x="968" y="603"/>
                    <a:pt x="1280" y="865"/>
                  </a:cubicBezTo>
                  <a:cubicBezTo>
                    <a:pt x="1730" y="1228"/>
                    <a:pt x="2217" y="1553"/>
                    <a:pt x="2755" y="1753"/>
                  </a:cubicBezTo>
                  <a:cubicBezTo>
                    <a:pt x="2392" y="1565"/>
                    <a:pt x="2118" y="1315"/>
                    <a:pt x="1805" y="1040"/>
                  </a:cubicBezTo>
                  <a:cubicBezTo>
                    <a:pt x="1455" y="740"/>
                    <a:pt x="1180" y="353"/>
                    <a:pt x="793" y="103"/>
                  </a:cubicBezTo>
                  <a:cubicBezTo>
                    <a:pt x="662" y="38"/>
                    <a:pt x="626" y="1"/>
                    <a:pt x="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9" name="Google Shape;2339;p6"/>
            <p:cNvSpPr/>
            <p:nvPr/>
          </p:nvSpPr>
          <p:spPr>
            <a:xfrm>
              <a:off x="6655125" y="2123200"/>
              <a:ext cx="50000" cy="34800"/>
            </a:xfrm>
            <a:custGeom>
              <a:avLst/>
              <a:gdLst/>
              <a:ahLst/>
              <a:cxnLst/>
              <a:rect l="l" t="t" r="r" b="b"/>
              <a:pathLst>
                <a:path w="2000" h="1392" extrusionOk="0">
                  <a:moveTo>
                    <a:pt x="183" y="0"/>
                  </a:moveTo>
                  <a:cubicBezTo>
                    <a:pt x="151" y="0"/>
                    <a:pt x="117" y="12"/>
                    <a:pt x="88" y="42"/>
                  </a:cubicBezTo>
                  <a:cubicBezTo>
                    <a:pt x="0" y="167"/>
                    <a:pt x="100" y="229"/>
                    <a:pt x="113" y="254"/>
                  </a:cubicBezTo>
                  <a:cubicBezTo>
                    <a:pt x="338" y="516"/>
                    <a:pt x="712" y="541"/>
                    <a:pt x="1025" y="666"/>
                  </a:cubicBezTo>
                  <a:cubicBezTo>
                    <a:pt x="1387" y="779"/>
                    <a:pt x="1775" y="1004"/>
                    <a:pt x="2000" y="1391"/>
                  </a:cubicBezTo>
                  <a:cubicBezTo>
                    <a:pt x="1762" y="741"/>
                    <a:pt x="1087" y="491"/>
                    <a:pt x="513" y="204"/>
                  </a:cubicBezTo>
                  <a:cubicBezTo>
                    <a:pt x="388" y="142"/>
                    <a:pt x="425" y="154"/>
                    <a:pt x="313" y="67"/>
                  </a:cubicBezTo>
                  <a:cubicBezTo>
                    <a:pt x="282" y="29"/>
                    <a:pt x="234" y="0"/>
                    <a:pt x="1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0" name="Google Shape;2340;p6"/>
            <p:cNvSpPr/>
            <p:nvPr/>
          </p:nvSpPr>
          <p:spPr>
            <a:xfrm>
              <a:off x="6656850" y="2116950"/>
              <a:ext cx="30475" cy="16675"/>
            </a:xfrm>
            <a:custGeom>
              <a:avLst/>
              <a:gdLst/>
              <a:ahLst/>
              <a:cxnLst/>
              <a:rect l="l" t="t" r="r" b="b"/>
              <a:pathLst>
                <a:path w="1219" h="667" extrusionOk="0">
                  <a:moveTo>
                    <a:pt x="118" y="1"/>
                  </a:moveTo>
                  <a:cubicBezTo>
                    <a:pt x="36" y="1"/>
                    <a:pt x="0" y="110"/>
                    <a:pt x="69" y="167"/>
                  </a:cubicBezTo>
                  <a:cubicBezTo>
                    <a:pt x="369" y="467"/>
                    <a:pt x="831" y="517"/>
                    <a:pt x="1218" y="667"/>
                  </a:cubicBezTo>
                  <a:cubicBezTo>
                    <a:pt x="831" y="454"/>
                    <a:pt x="444" y="254"/>
                    <a:pt x="144" y="4"/>
                  </a:cubicBezTo>
                  <a:cubicBezTo>
                    <a:pt x="135" y="2"/>
                    <a:pt x="126" y="1"/>
                    <a:pt x="1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1" name="Google Shape;2341;p6"/>
            <p:cNvSpPr/>
            <p:nvPr/>
          </p:nvSpPr>
          <p:spPr>
            <a:xfrm>
              <a:off x="6652925" y="2095475"/>
              <a:ext cx="28450" cy="20350"/>
            </a:xfrm>
            <a:custGeom>
              <a:avLst/>
              <a:gdLst/>
              <a:ahLst/>
              <a:cxnLst/>
              <a:rect l="l" t="t" r="r" b="b"/>
              <a:pathLst>
                <a:path w="1138" h="814" extrusionOk="0">
                  <a:moveTo>
                    <a:pt x="101" y="1"/>
                  </a:moveTo>
                  <a:cubicBezTo>
                    <a:pt x="1" y="26"/>
                    <a:pt x="13" y="163"/>
                    <a:pt x="101" y="188"/>
                  </a:cubicBezTo>
                  <a:cubicBezTo>
                    <a:pt x="451" y="288"/>
                    <a:pt x="838" y="538"/>
                    <a:pt x="1138" y="813"/>
                  </a:cubicBezTo>
                  <a:cubicBezTo>
                    <a:pt x="875" y="476"/>
                    <a:pt x="538" y="88"/>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2" name="Google Shape;2342;p6"/>
            <p:cNvSpPr/>
            <p:nvPr/>
          </p:nvSpPr>
          <p:spPr>
            <a:xfrm>
              <a:off x="6778825" y="2019875"/>
              <a:ext cx="71275" cy="48450"/>
            </a:xfrm>
            <a:custGeom>
              <a:avLst/>
              <a:gdLst/>
              <a:ahLst/>
              <a:cxnLst/>
              <a:rect l="l" t="t" r="r" b="b"/>
              <a:pathLst>
                <a:path w="2851" h="1938" extrusionOk="0">
                  <a:moveTo>
                    <a:pt x="163" y="1"/>
                  </a:moveTo>
                  <a:cubicBezTo>
                    <a:pt x="76" y="1"/>
                    <a:pt x="1" y="88"/>
                    <a:pt x="26" y="176"/>
                  </a:cubicBezTo>
                  <a:cubicBezTo>
                    <a:pt x="63" y="276"/>
                    <a:pt x="101" y="263"/>
                    <a:pt x="176" y="326"/>
                  </a:cubicBezTo>
                  <a:cubicBezTo>
                    <a:pt x="351" y="463"/>
                    <a:pt x="476" y="651"/>
                    <a:pt x="626" y="801"/>
                  </a:cubicBezTo>
                  <a:cubicBezTo>
                    <a:pt x="1251" y="1413"/>
                    <a:pt x="2013" y="1800"/>
                    <a:pt x="2850" y="1938"/>
                  </a:cubicBezTo>
                  <a:cubicBezTo>
                    <a:pt x="2213" y="1700"/>
                    <a:pt x="1700" y="1325"/>
                    <a:pt x="1226" y="913"/>
                  </a:cubicBezTo>
                  <a:cubicBezTo>
                    <a:pt x="976" y="701"/>
                    <a:pt x="788" y="401"/>
                    <a:pt x="526" y="213"/>
                  </a:cubicBezTo>
                  <a:cubicBezTo>
                    <a:pt x="401" y="138"/>
                    <a:pt x="301" y="26"/>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3" name="Google Shape;2343;p6"/>
            <p:cNvSpPr/>
            <p:nvPr/>
          </p:nvSpPr>
          <p:spPr>
            <a:xfrm>
              <a:off x="6767575" y="2004250"/>
              <a:ext cx="60025" cy="46275"/>
            </a:xfrm>
            <a:custGeom>
              <a:avLst/>
              <a:gdLst/>
              <a:ahLst/>
              <a:cxnLst/>
              <a:rect l="l" t="t" r="r" b="b"/>
              <a:pathLst>
                <a:path w="2401" h="1851" extrusionOk="0">
                  <a:moveTo>
                    <a:pt x="351" y="1"/>
                  </a:moveTo>
                  <a:cubicBezTo>
                    <a:pt x="276" y="76"/>
                    <a:pt x="213" y="138"/>
                    <a:pt x="138" y="213"/>
                  </a:cubicBezTo>
                  <a:cubicBezTo>
                    <a:pt x="101" y="251"/>
                    <a:pt x="51" y="288"/>
                    <a:pt x="1" y="326"/>
                  </a:cubicBezTo>
                  <a:cubicBezTo>
                    <a:pt x="26" y="326"/>
                    <a:pt x="51" y="338"/>
                    <a:pt x="76" y="338"/>
                  </a:cubicBezTo>
                  <a:cubicBezTo>
                    <a:pt x="376" y="426"/>
                    <a:pt x="438" y="426"/>
                    <a:pt x="688" y="563"/>
                  </a:cubicBezTo>
                  <a:cubicBezTo>
                    <a:pt x="1226" y="888"/>
                    <a:pt x="1763" y="1488"/>
                    <a:pt x="2400" y="1850"/>
                  </a:cubicBezTo>
                  <a:cubicBezTo>
                    <a:pt x="1776" y="1376"/>
                    <a:pt x="1501" y="713"/>
                    <a:pt x="876" y="251"/>
                  </a:cubicBezTo>
                  <a:cubicBezTo>
                    <a:pt x="713" y="151"/>
                    <a:pt x="538" y="63"/>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4" name="Google Shape;2344;p6"/>
            <p:cNvSpPr/>
            <p:nvPr/>
          </p:nvSpPr>
          <p:spPr>
            <a:xfrm>
              <a:off x="6782275" y="1993950"/>
              <a:ext cx="17825" cy="10650"/>
            </a:xfrm>
            <a:custGeom>
              <a:avLst/>
              <a:gdLst/>
              <a:ahLst/>
              <a:cxnLst/>
              <a:rect l="l" t="t" r="r" b="b"/>
              <a:pathLst>
                <a:path w="713" h="426" extrusionOk="0">
                  <a:moveTo>
                    <a:pt x="75" y="0"/>
                  </a:moveTo>
                  <a:cubicBezTo>
                    <a:pt x="50" y="50"/>
                    <a:pt x="25" y="88"/>
                    <a:pt x="0" y="125"/>
                  </a:cubicBezTo>
                  <a:cubicBezTo>
                    <a:pt x="250" y="213"/>
                    <a:pt x="488" y="288"/>
                    <a:pt x="713" y="425"/>
                  </a:cubicBezTo>
                  <a:cubicBezTo>
                    <a:pt x="525" y="250"/>
                    <a:pt x="300" y="113"/>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5" name="Google Shape;2345;p6"/>
            <p:cNvSpPr/>
            <p:nvPr/>
          </p:nvSpPr>
          <p:spPr>
            <a:xfrm>
              <a:off x="6777275" y="1997700"/>
              <a:ext cx="34075" cy="27200"/>
            </a:xfrm>
            <a:custGeom>
              <a:avLst/>
              <a:gdLst/>
              <a:ahLst/>
              <a:cxnLst/>
              <a:rect l="l" t="t" r="r" b="b"/>
              <a:pathLst>
                <a:path w="1363" h="1088" extrusionOk="0">
                  <a:moveTo>
                    <a:pt x="188" y="0"/>
                  </a:moveTo>
                  <a:cubicBezTo>
                    <a:pt x="163" y="25"/>
                    <a:pt x="138" y="50"/>
                    <a:pt x="125" y="75"/>
                  </a:cubicBezTo>
                  <a:cubicBezTo>
                    <a:pt x="88" y="125"/>
                    <a:pt x="38" y="175"/>
                    <a:pt x="0" y="213"/>
                  </a:cubicBezTo>
                  <a:cubicBezTo>
                    <a:pt x="513" y="400"/>
                    <a:pt x="988" y="638"/>
                    <a:pt x="1363" y="1088"/>
                  </a:cubicBezTo>
                  <a:cubicBezTo>
                    <a:pt x="1088" y="625"/>
                    <a:pt x="663" y="250"/>
                    <a:pt x="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6" name="Google Shape;2346;p6"/>
            <p:cNvSpPr/>
            <p:nvPr/>
          </p:nvSpPr>
          <p:spPr>
            <a:xfrm>
              <a:off x="6743225" y="2020825"/>
              <a:ext cx="57825" cy="30950"/>
            </a:xfrm>
            <a:custGeom>
              <a:avLst/>
              <a:gdLst/>
              <a:ahLst/>
              <a:cxnLst/>
              <a:rect l="l" t="t" r="r" b="b"/>
              <a:pathLst>
                <a:path w="2313" h="1238" extrusionOk="0">
                  <a:moveTo>
                    <a:pt x="500" y="0"/>
                  </a:moveTo>
                  <a:cubicBezTo>
                    <a:pt x="438" y="50"/>
                    <a:pt x="363" y="75"/>
                    <a:pt x="288" y="113"/>
                  </a:cubicBezTo>
                  <a:cubicBezTo>
                    <a:pt x="225" y="125"/>
                    <a:pt x="150" y="150"/>
                    <a:pt x="75" y="175"/>
                  </a:cubicBezTo>
                  <a:cubicBezTo>
                    <a:pt x="50" y="200"/>
                    <a:pt x="25" y="238"/>
                    <a:pt x="0" y="275"/>
                  </a:cubicBezTo>
                  <a:cubicBezTo>
                    <a:pt x="0" y="275"/>
                    <a:pt x="0" y="275"/>
                    <a:pt x="0" y="288"/>
                  </a:cubicBezTo>
                  <a:cubicBezTo>
                    <a:pt x="400" y="350"/>
                    <a:pt x="875" y="450"/>
                    <a:pt x="1212" y="588"/>
                  </a:cubicBezTo>
                  <a:cubicBezTo>
                    <a:pt x="1612" y="738"/>
                    <a:pt x="1962" y="987"/>
                    <a:pt x="2312" y="1237"/>
                  </a:cubicBezTo>
                  <a:cubicBezTo>
                    <a:pt x="2050" y="987"/>
                    <a:pt x="1737" y="675"/>
                    <a:pt x="1475" y="488"/>
                  </a:cubicBezTo>
                  <a:cubicBezTo>
                    <a:pt x="1200" y="300"/>
                    <a:pt x="863" y="138"/>
                    <a:pt x="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7" name="Google Shape;2347;p6"/>
            <p:cNvSpPr/>
            <p:nvPr/>
          </p:nvSpPr>
          <p:spPr>
            <a:xfrm>
              <a:off x="6728225" y="2037075"/>
              <a:ext cx="29400" cy="8450"/>
            </a:xfrm>
            <a:custGeom>
              <a:avLst/>
              <a:gdLst/>
              <a:ahLst/>
              <a:cxnLst/>
              <a:rect l="l" t="t" r="r" b="b"/>
              <a:pathLst>
                <a:path w="1176" h="338" extrusionOk="0">
                  <a:moveTo>
                    <a:pt x="238" y="0"/>
                  </a:moveTo>
                  <a:cubicBezTo>
                    <a:pt x="225" y="0"/>
                    <a:pt x="225" y="0"/>
                    <a:pt x="213" y="13"/>
                  </a:cubicBezTo>
                  <a:cubicBezTo>
                    <a:pt x="150" y="50"/>
                    <a:pt x="75" y="100"/>
                    <a:pt x="0" y="150"/>
                  </a:cubicBezTo>
                  <a:cubicBezTo>
                    <a:pt x="363" y="187"/>
                    <a:pt x="738" y="212"/>
                    <a:pt x="1175" y="337"/>
                  </a:cubicBezTo>
                  <a:cubicBezTo>
                    <a:pt x="900" y="187"/>
                    <a:pt x="575" y="88"/>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8" name="Google Shape;2348;p6"/>
            <p:cNvSpPr/>
            <p:nvPr/>
          </p:nvSpPr>
          <p:spPr>
            <a:xfrm>
              <a:off x="6735400" y="2030200"/>
              <a:ext cx="42525" cy="14375"/>
            </a:xfrm>
            <a:custGeom>
              <a:avLst/>
              <a:gdLst/>
              <a:ahLst/>
              <a:cxnLst/>
              <a:rect l="l" t="t" r="r" b="b"/>
              <a:pathLst>
                <a:path w="1701" h="575" extrusionOk="0">
                  <a:moveTo>
                    <a:pt x="238" y="0"/>
                  </a:moveTo>
                  <a:cubicBezTo>
                    <a:pt x="213" y="25"/>
                    <a:pt x="188" y="63"/>
                    <a:pt x="151" y="88"/>
                  </a:cubicBezTo>
                  <a:cubicBezTo>
                    <a:pt x="113" y="150"/>
                    <a:pt x="51" y="188"/>
                    <a:pt x="1" y="238"/>
                  </a:cubicBezTo>
                  <a:cubicBezTo>
                    <a:pt x="576" y="288"/>
                    <a:pt x="1113" y="338"/>
                    <a:pt x="1700" y="575"/>
                  </a:cubicBezTo>
                  <a:cubicBezTo>
                    <a:pt x="1288" y="325"/>
                    <a:pt x="751" y="125"/>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9" name="Google Shape;2349;p6"/>
            <p:cNvSpPr/>
            <p:nvPr/>
          </p:nvSpPr>
          <p:spPr>
            <a:xfrm>
              <a:off x="7084075" y="1930525"/>
              <a:ext cx="24700" cy="25650"/>
            </a:xfrm>
            <a:custGeom>
              <a:avLst/>
              <a:gdLst/>
              <a:ahLst/>
              <a:cxnLst/>
              <a:rect l="l" t="t" r="r" b="b"/>
              <a:pathLst>
                <a:path w="988" h="1026" extrusionOk="0">
                  <a:moveTo>
                    <a:pt x="987" y="1"/>
                  </a:moveTo>
                  <a:cubicBezTo>
                    <a:pt x="975" y="1"/>
                    <a:pt x="962" y="13"/>
                    <a:pt x="950" y="13"/>
                  </a:cubicBezTo>
                  <a:cubicBezTo>
                    <a:pt x="950" y="13"/>
                    <a:pt x="950" y="13"/>
                    <a:pt x="937" y="38"/>
                  </a:cubicBezTo>
                  <a:lnTo>
                    <a:pt x="925" y="38"/>
                  </a:lnTo>
                  <a:cubicBezTo>
                    <a:pt x="887" y="76"/>
                    <a:pt x="837" y="113"/>
                    <a:pt x="750" y="188"/>
                  </a:cubicBezTo>
                  <a:cubicBezTo>
                    <a:pt x="513" y="363"/>
                    <a:pt x="263" y="526"/>
                    <a:pt x="0" y="663"/>
                  </a:cubicBezTo>
                  <a:cubicBezTo>
                    <a:pt x="88" y="713"/>
                    <a:pt x="150" y="813"/>
                    <a:pt x="113" y="950"/>
                  </a:cubicBezTo>
                  <a:cubicBezTo>
                    <a:pt x="100" y="975"/>
                    <a:pt x="88" y="1000"/>
                    <a:pt x="75" y="1025"/>
                  </a:cubicBezTo>
                  <a:cubicBezTo>
                    <a:pt x="188" y="975"/>
                    <a:pt x="300" y="913"/>
                    <a:pt x="413" y="850"/>
                  </a:cubicBezTo>
                  <a:cubicBezTo>
                    <a:pt x="575" y="613"/>
                    <a:pt x="737" y="376"/>
                    <a:pt x="900" y="126"/>
                  </a:cubicBezTo>
                  <a:cubicBezTo>
                    <a:pt x="925" y="88"/>
                    <a:pt x="950" y="38"/>
                    <a:pt x="9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0" name="Google Shape;2350;p6"/>
            <p:cNvSpPr/>
            <p:nvPr/>
          </p:nvSpPr>
          <p:spPr>
            <a:xfrm>
              <a:off x="6886625" y="1802125"/>
              <a:ext cx="160925" cy="77500"/>
            </a:xfrm>
            <a:custGeom>
              <a:avLst/>
              <a:gdLst/>
              <a:ahLst/>
              <a:cxnLst/>
              <a:rect l="l" t="t" r="r" b="b"/>
              <a:pathLst>
                <a:path w="6437" h="3100" extrusionOk="0">
                  <a:moveTo>
                    <a:pt x="0" y="1"/>
                  </a:moveTo>
                  <a:lnTo>
                    <a:pt x="0" y="1"/>
                  </a:lnTo>
                  <a:cubicBezTo>
                    <a:pt x="887" y="913"/>
                    <a:pt x="1675" y="2038"/>
                    <a:pt x="2924" y="2475"/>
                  </a:cubicBezTo>
                  <a:cubicBezTo>
                    <a:pt x="2987" y="2500"/>
                    <a:pt x="3049" y="2525"/>
                    <a:pt x="3099" y="2537"/>
                  </a:cubicBezTo>
                  <a:cubicBezTo>
                    <a:pt x="3112" y="2550"/>
                    <a:pt x="3112" y="2562"/>
                    <a:pt x="3112" y="2575"/>
                  </a:cubicBezTo>
                  <a:cubicBezTo>
                    <a:pt x="3199" y="2675"/>
                    <a:pt x="3362" y="2662"/>
                    <a:pt x="3487" y="2700"/>
                  </a:cubicBezTo>
                  <a:cubicBezTo>
                    <a:pt x="4499" y="2887"/>
                    <a:pt x="5474" y="2737"/>
                    <a:pt x="6436" y="3100"/>
                  </a:cubicBezTo>
                  <a:cubicBezTo>
                    <a:pt x="5974" y="2850"/>
                    <a:pt x="5436" y="2712"/>
                    <a:pt x="4911" y="2625"/>
                  </a:cubicBezTo>
                  <a:cubicBezTo>
                    <a:pt x="4761" y="2587"/>
                    <a:pt x="4686" y="2550"/>
                    <a:pt x="4524" y="2462"/>
                  </a:cubicBezTo>
                  <a:cubicBezTo>
                    <a:pt x="3787" y="2062"/>
                    <a:pt x="3037" y="1688"/>
                    <a:pt x="2325" y="1263"/>
                  </a:cubicBezTo>
                  <a:lnTo>
                    <a:pt x="2325" y="1263"/>
                  </a:lnTo>
                  <a:cubicBezTo>
                    <a:pt x="2887" y="1650"/>
                    <a:pt x="3437" y="2087"/>
                    <a:pt x="4037" y="2425"/>
                  </a:cubicBezTo>
                  <a:cubicBezTo>
                    <a:pt x="3799" y="2362"/>
                    <a:pt x="3574" y="2287"/>
                    <a:pt x="3337" y="2150"/>
                  </a:cubicBezTo>
                  <a:cubicBezTo>
                    <a:pt x="2575" y="1675"/>
                    <a:pt x="1837" y="1150"/>
                    <a:pt x="1100" y="650"/>
                  </a:cubicBezTo>
                  <a:lnTo>
                    <a:pt x="1100" y="650"/>
                  </a:lnTo>
                  <a:cubicBezTo>
                    <a:pt x="1750" y="1163"/>
                    <a:pt x="2362" y="1725"/>
                    <a:pt x="3024" y="2212"/>
                  </a:cubicBezTo>
                  <a:cubicBezTo>
                    <a:pt x="2550" y="2013"/>
                    <a:pt x="2025" y="1663"/>
                    <a:pt x="1637" y="1350"/>
                  </a:cubicBezTo>
                  <a:cubicBezTo>
                    <a:pt x="1175" y="1000"/>
                    <a:pt x="513" y="4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1" name="Google Shape;2351;p6"/>
            <p:cNvSpPr/>
            <p:nvPr/>
          </p:nvSpPr>
          <p:spPr>
            <a:xfrm>
              <a:off x="7054075" y="1883050"/>
              <a:ext cx="61875" cy="44700"/>
            </a:xfrm>
            <a:custGeom>
              <a:avLst/>
              <a:gdLst/>
              <a:ahLst/>
              <a:cxnLst/>
              <a:rect l="l" t="t" r="r" b="b"/>
              <a:pathLst>
                <a:path w="2475" h="1788" extrusionOk="0">
                  <a:moveTo>
                    <a:pt x="0" y="0"/>
                  </a:moveTo>
                  <a:lnTo>
                    <a:pt x="0" y="0"/>
                  </a:lnTo>
                  <a:cubicBezTo>
                    <a:pt x="475" y="200"/>
                    <a:pt x="888" y="463"/>
                    <a:pt x="1238" y="750"/>
                  </a:cubicBezTo>
                  <a:cubicBezTo>
                    <a:pt x="1563" y="1000"/>
                    <a:pt x="1987" y="1475"/>
                    <a:pt x="2250" y="1787"/>
                  </a:cubicBezTo>
                  <a:cubicBezTo>
                    <a:pt x="2325" y="1675"/>
                    <a:pt x="2400" y="1562"/>
                    <a:pt x="2475" y="1450"/>
                  </a:cubicBezTo>
                  <a:cubicBezTo>
                    <a:pt x="1788" y="762"/>
                    <a:pt x="938" y="2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2" name="Google Shape;2352;p6"/>
            <p:cNvSpPr/>
            <p:nvPr/>
          </p:nvSpPr>
          <p:spPr>
            <a:xfrm>
              <a:off x="7086250" y="1876100"/>
              <a:ext cx="29700" cy="29450"/>
            </a:xfrm>
            <a:custGeom>
              <a:avLst/>
              <a:gdLst/>
              <a:ahLst/>
              <a:cxnLst/>
              <a:rect l="l" t="t" r="r" b="b"/>
              <a:pathLst>
                <a:path w="1188" h="1178" extrusionOk="0">
                  <a:moveTo>
                    <a:pt x="76" y="0"/>
                  </a:moveTo>
                  <a:cubicBezTo>
                    <a:pt x="68" y="0"/>
                    <a:pt x="59" y="1"/>
                    <a:pt x="51" y="3"/>
                  </a:cubicBezTo>
                  <a:cubicBezTo>
                    <a:pt x="1" y="28"/>
                    <a:pt x="1" y="91"/>
                    <a:pt x="38" y="128"/>
                  </a:cubicBezTo>
                  <a:cubicBezTo>
                    <a:pt x="413" y="491"/>
                    <a:pt x="850" y="778"/>
                    <a:pt x="1188" y="1178"/>
                  </a:cubicBezTo>
                  <a:cubicBezTo>
                    <a:pt x="975" y="803"/>
                    <a:pt x="713" y="478"/>
                    <a:pt x="388" y="203"/>
                  </a:cubicBezTo>
                  <a:cubicBezTo>
                    <a:pt x="272" y="134"/>
                    <a:pt x="178" y="0"/>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3" name="Google Shape;2353;p6"/>
            <p:cNvSpPr/>
            <p:nvPr/>
          </p:nvSpPr>
          <p:spPr>
            <a:xfrm>
              <a:off x="7056875" y="1868975"/>
              <a:ext cx="63450" cy="49075"/>
            </a:xfrm>
            <a:custGeom>
              <a:avLst/>
              <a:gdLst/>
              <a:ahLst/>
              <a:cxnLst/>
              <a:rect l="l" t="t" r="r" b="b"/>
              <a:pathLst>
                <a:path w="2538" h="1963" extrusionOk="0">
                  <a:moveTo>
                    <a:pt x="1" y="1"/>
                  </a:moveTo>
                  <a:lnTo>
                    <a:pt x="1" y="1"/>
                  </a:lnTo>
                  <a:cubicBezTo>
                    <a:pt x="976" y="401"/>
                    <a:pt x="1700" y="1163"/>
                    <a:pt x="2388" y="1963"/>
                  </a:cubicBezTo>
                  <a:cubicBezTo>
                    <a:pt x="2438" y="1888"/>
                    <a:pt x="2488" y="1800"/>
                    <a:pt x="2538" y="1725"/>
                  </a:cubicBezTo>
                  <a:cubicBezTo>
                    <a:pt x="1875" y="988"/>
                    <a:pt x="963"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4" name="Google Shape;2354;p6"/>
            <p:cNvSpPr/>
            <p:nvPr/>
          </p:nvSpPr>
          <p:spPr>
            <a:xfrm>
              <a:off x="7066250" y="1855850"/>
              <a:ext cx="65325" cy="54700"/>
            </a:xfrm>
            <a:custGeom>
              <a:avLst/>
              <a:gdLst/>
              <a:ahLst/>
              <a:cxnLst/>
              <a:rect l="l" t="t" r="r" b="b"/>
              <a:pathLst>
                <a:path w="2613" h="2188" extrusionOk="0">
                  <a:moveTo>
                    <a:pt x="1" y="1"/>
                  </a:moveTo>
                  <a:lnTo>
                    <a:pt x="1" y="1"/>
                  </a:lnTo>
                  <a:cubicBezTo>
                    <a:pt x="713" y="488"/>
                    <a:pt x="1575" y="1276"/>
                    <a:pt x="1988" y="1850"/>
                  </a:cubicBezTo>
                  <a:cubicBezTo>
                    <a:pt x="2075" y="1950"/>
                    <a:pt x="2138" y="2063"/>
                    <a:pt x="2200" y="2188"/>
                  </a:cubicBezTo>
                  <a:cubicBezTo>
                    <a:pt x="2288" y="2050"/>
                    <a:pt x="2363" y="1913"/>
                    <a:pt x="2450" y="1788"/>
                  </a:cubicBezTo>
                  <a:cubicBezTo>
                    <a:pt x="2500" y="1651"/>
                    <a:pt x="2563" y="1526"/>
                    <a:pt x="2613" y="1401"/>
                  </a:cubicBezTo>
                  <a:cubicBezTo>
                    <a:pt x="2325" y="1138"/>
                    <a:pt x="2000" y="913"/>
                    <a:pt x="1650" y="713"/>
                  </a:cubicBezTo>
                  <a:lnTo>
                    <a:pt x="1650" y="713"/>
                  </a:lnTo>
                  <a:cubicBezTo>
                    <a:pt x="1925" y="938"/>
                    <a:pt x="2163" y="1176"/>
                    <a:pt x="2400" y="1438"/>
                  </a:cubicBezTo>
                  <a:cubicBezTo>
                    <a:pt x="1975" y="1001"/>
                    <a:pt x="1438" y="713"/>
                    <a:pt x="938" y="376"/>
                  </a:cubicBezTo>
                  <a:lnTo>
                    <a:pt x="938" y="376"/>
                  </a:lnTo>
                  <a:cubicBezTo>
                    <a:pt x="1350" y="738"/>
                    <a:pt x="1800" y="1076"/>
                    <a:pt x="2150" y="1501"/>
                  </a:cubicBezTo>
                  <a:cubicBezTo>
                    <a:pt x="2194" y="1545"/>
                    <a:pt x="2238" y="1589"/>
                    <a:pt x="2274" y="1641"/>
                  </a:cubicBezTo>
                  <a:lnTo>
                    <a:pt x="2274" y="1641"/>
                  </a:lnTo>
                  <a:cubicBezTo>
                    <a:pt x="2270" y="1639"/>
                    <a:pt x="2267" y="1638"/>
                    <a:pt x="2263" y="1638"/>
                  </a:cubicBezTo>
                  <a:cubicBezTo>
                    <a:pt x="1638" y="938"/>
                    <a:pt x="826" y="4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5" name="Google Shape;2355;p6"/>
            <p:cNvSpPr/>
            <p:nvPr/>
          </p:nvSpPr>
          <p:spPr>
            <a:xfrm>
              <a:off x="7116875" y="1874300"/>
              <a:ext cx="16900" cy="15325"/>
            </a:xfrm>
            <a:custGeom>
              <a:avLst/>
              <a:gdLst/>
              <a:ahLst/>
              <a:cxnLst/>
              <a:rect l="l" t="t" r="r" b="b"/>
              <a:pathLst>
                <a:path w="676" h="613" extrusionOk="0">
                  <a:moveTo>
                    <a:pt x="0" y="0"/>
                  </a:moveTo>
                  <a:lnTo>
                    <a:pt x="0" y="0"/>
                  </a:lnTo>
                  <a:cubicBezTo>
                    <a:pt x="238" y="175"/>
                    <a:pt x="425" y="388"/>
                    <a:pt x="613" y="613"/>
                  </a:cubicBezTo>
                  <a:cubicBezTo>
                    <a:pt x="638" y="563"/>
                    <a:pt x="650" y="525"/>
                    <a:pt x="675" y="475"/>
                  </a:cubicBezTo>
                  <a:cubicBezTo>
                    <a:pt x="475" y="288"/>
                    <a:pt x="225" y="1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6" name="Google Shape;2356;p6"/>
            <p:cNvSpPr/>
            <p:nvPr/>
          </p:nvSpPr>
          <p:spPr>
            <a:xfrm>
              <a:off x="7115000" y="1867725"/>
              <a:ext cx="20950" cy="16275"/>
            </a:xfrm>
            <a:custGeom>
              <a:avLst/>
              <a:gdLst/>
              <a:ahLst/>
              <a:cxnLst/>
              <a:rect l="l" t="t" r="r" b="b"/>
              <a:pathLst>
                <a:path w="838" h="651" extrusionOk="0">
                  <a:moveTo>
                    <a:pt x="0" y="1"/>
                  </a:moveTo>
                  <a:lnTo>
                    <a:pt x="0" y="1"/>
                  </a:lnTo>
                  <a:cubicBezTo>
                    <a:pt x="300" y="176"/>
                    <a:pt x="550" y="401"/>
                    <a:pt x="788" y="651"/>
                  </a:cubicBezTo>
                  <a:cubicBezTo>
                    <a:pt x="800" y="613"/>
                    <a:pt x="813" y="576"/>
                    <a:pt x="838" y="538"/>
                  </a:cubicBezTo>
                  <a:cubicBezTo>
                    <a:pt x="838" y="538"/>
                    <a:pt x="838" y="526"/>
                    <a:pt x="838" y="513"/>
                  </a:cubicBezTo>
                  <a:cubicBezTo>
                    <a:pt x="600" y="301"/>
                    <a:pt x="313" y="1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7" name="Google Shape;2357;p6"/>
            <p:cNvSpPr/>
            <p:nvPr/>
          </p:nvSpPr>
          <p:spPr>
            <a:xfrm>
              <a:off x="7123425" y="1865850"/>
              <a:ext cx="15025" cy="10300"/>
            </a:xfrm>
            <a:custGeom>
              <a:avLst/>
              <a:gdLst/>
              <a:ahLst/>
              <a:cxnLst/>
              <a:rect l="l" t="t" r="r" b="b"/>
              <a:pathLst>
                <a:path w="601" h="412" extrusionOk="0">
                  <a:moveTo>
                    <a:pt x="1" y="1"/>
                  </a:moveTo>
                  <a:cubicBezTo>
                    <a:pt x="188" y="113"/>
                    <a:pt x="338" y="238"/>
                    <a:pt x="501" y="376"/>
                  </a:cubicBezTo>
                  <a:cubicBezTo>
                    <a:pt x="518" y="393"/>
                    <a:pt x="536" y="411"/>
                    <a:pt x="554" y="411"/>
                  </a:cubicBezTo>
                  <a:cubicBezTo>
                    <a:pt x="561" y="411"/>
                    <a:pt x="568" y="408"/>
                    <a:pt x="576" y="401"/>
                  </a:cubicBezTo>
                  <a:lnTo>
                    <a:pt x="588" y="401"/>
                  </a:lnTo>
                  <a:cubicBezTo>
                    <a:pt x="588" y="388"/>
                    <a:pt x="601" y="376"/>
                    <a:pt x="601" y="376"/>
                  </a:cubicBezTo>
                  <a:cubicBezTo>
                    <a:pt x="601" y="363"/>
                    <a:pt x="601" y="363"/>
                    <a:pt x="601" y="351"/>
                  </a:cubicBezTo>
                  <a:cubicBezTo>
                    <a:pt x="426" y="201"/>
                    <a:pt x="213"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8" name="Google Shape;2358;p6"/>
            <p:cNvSpPr/>
            <p:nvPr/>
          </p:nvSpPr>
          <p:spPr>
            <a:xfrm>
              <a:off x="7117175" y="1854600"/>
              <a:ext cx="23475" cy="18150"/>
            </a:xfrm>
            <a:custGeom>
              <a:avLst/>
              <a:gdLst/>
              <a:ahLst/>
              <a:cxnLst/>
              <a:rect l="l" t="t" r="r" b="b"/>
              <a:pathLst>
                <a:path w="939" h="726" extrusionOk="0">
                  <a:moveTo>
                    <a:pt x="1" y="1"/>
                  </a:moveTo>
                  <a:cubicBezTo>
                    <a:pt x="226" y="113"/>
                    <a:pt x="413" y="301"/>
                    <a:pt x="601" y="476"/>
                  </a:cubicBezTo>
                  <a:cubicBezTo>
                    <a:pt x="701" y="551"/>
                    <a:pt x="788" y="651"/>
                    <a:pt x="888" y="726"/>
                  </a:cubicBezTo>
                  <a:cubicBezTo>
                    <a:pt x="901" y="688"/>
                    <a:pt x="926" y="638"/>
                    <a:pt x="938" y="601"/>
                  </a:cubicBezTo>
                  <a:cubicBezTo>
                    <a:pt x="676" y="338"/>
                    <a:pt x="351"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9" name="Google Shape;2359;p6"/>
            <p:cNvSpPr/>
            <p:nvPr/>
          </p:nvSpPr>
          <p:spPr>
            <a:xfrm>
              <a:off x="7125000" y="1851175"/>
              <a:ext cx="17825" cy="16900"/>
            </a:xfrm>
            <a:custGeom>
              <a:avLst/>
              <a:gdLst/>
              <a:ahLst/>
              <a:cxnLst/>
              <a:rect l="l" t="t" r="r" b="b"/>
              <a:pathLst>
                <a:path w="713" h="676" extrusionOk="0">
                  <a:moveTo>
                    <a:pt x="0" y="1"/>
                  </a:moveTo>
                  <a:cubicBezTo>
                    <a:pt x="238" y="200"/>
                    <a:pt x="438" y="450"/>
                    <a:pt x="650" y="675"/>
                  </a:cubicBezTo>
                  <a:cubicBezTo>
                    <a:pt x="675" y="625"/>
                    <a:pt x="688" y="588"/>
                    <a:pt x="713" y="538"/>
                  </a:cubicBezTo>
                  <a:cubicBezTo>
                    <a:pt x="513" y="325"/>
                    <a:pt x="238" y="1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0" name="Google Shape;2360;p6"/>
            <p:cNvSpPr/>
            <p:nvPr/>
          </p:nvSpPr>
          <p:spPr>
            <a:xfrm>
              <a:off x="7126550" y="1844000"/>
              <a:ext cx="18150" cy="19075"/>
            </a:xfrm>
            <a:custGeom>
              <a:avLst/>
              <a:gdLst/>
              <a:ahLst/>
              <a:cxnLst/>
              <a:rect l="l" t="t" r="r" b="b"/>
              <a:pathLst>
                <a:path w="726" h="763" extrusionOk="0">
                  <a:moveTo>
                    <a:pt x="1" y="0"/>
                  </a:moveTo>
                  <a:lnTo>
                    <a:pt x="1" y="0"/>
                  </a:lnTo>
                  <a:cubicBezTo>
                    <a:pt x="213" y="175"/>
                    <a:pt x="363" y="375"/>
                    <a:pt x="513" y="562"/>
                  </a:cubicBezTo>
                  <a:cubicBezTo>
                    <a:pt x="563" y="625"/>
                    <a:pt x="626" y="687"/>
                    <a:pt x="676" y="762"/>
                  </a:cubicBezTo>
                  <a:cubicBezTo>
                    <a:pt x="688" y="712"/>
                    <a:pt x="713" y="662"/>
                    <a:pt x="726" y="625"/>
                  </a:cubicBezTo>
                  <a:cubicBezTo>
                    <a:pt x="513" y="387"/>
                    <a:pt x="276"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1" name="Google Shape;2361;p6"/>
            <p:cNvSpPr/>
            <p:nvPr/>
          </p:nvSpPr>
          <p:spPr>
            <a:xfrm>
              <a:off x="7126875" y="1824925"/>
              <a:ext cx="23750" cy="32525"/>
            </a:xfrm>
            <a:custGeom>
              <a:avLst/>
              <a:gdLst/>
              <a:ahLst/>
              <a:cxnLst/>
              <a:rect l="l" t="t" r="r" b="b"/>
              <a:pathLst>
                <a:path w="950" h="1301" extrusionOk="0">
                  <a:moveTo>
                    <a:pt x="300" y="1"/>
                  </a:moveTo>
                  <a:cubicBezTo>
                    <a:pt x="513" y="276"/>
                    <a:pt x="675" y="588"/>
                    <a:pt x="850" y="888"/>
                  </a:cubicBezTo>
                  <a:cubicBezTo>
                    <a:pt x="650" y="626"/>
                    <a:pt x="400" y="401"/>
                    <a:pt x="113" y="238"/>
                  </a:cubicBezTo>
                  <a:lnTo>
                    <a:pt x="113" y="238"/>
                  </a:lnTo>
                  <a:cubicBezTo>
                    <a:pt x="325" y="413"/>
                    <a:pt x="425" y="576"/>
                    <a:pt x="575" y="788"/>
                  </a:cubicBezTo>
                  <a:cubicBezTo>
                    <a:pt x="625" y="851"/>
                    <a:pt x="675" y="913"/>
                    <a:pt x="713" y="988"/>
                  </a:cubicBezTo>
                  <a:cubicBezTo>
                    <a:pt x="500" y="763"/>
                    <a:pt x="250" y="576"/>
                    <a:pt x="0" y="413"/>
                  </a:cubicBezTo>
                  <a:lnTo>
                    <a:pt x="0" y="413"/>
                  </a:lnTo>
                  <a:cubicBezTo>
                    <a:pt x="300" y="713"/>
                    <a:pt x="513" y="976"/>
                    <a:pt x="750" y="1300"/>
                  </a:cubicBezTo>
                  <a:cubicBezTo>
                    <a:pt x="825" y="1126"/>
                    <a:pt x="887" y="951"/>
                    <a:pt x="950" y="788"/>
                  </a:cubicBezTo>
                  <a:cubicBezTo>
                    <a:pt x="925" y="726"/>
                    <a:pt x="875" y="663"/>
                    <a:pt x="837" y="613"/>
                  </a:cubicBezTo>
                  <a:cubicBezTo>
                    <a:pt x="675" y="401"/>
                    <a:pt x="513" y="176"/>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2" name="Google Shape;2362;p6"/>
            <p:cNvSpPr/>
            <p:nvPr/>
          </p:nvSpPr>
          <p:spPr>
            <a:xfrm>
              <a:off x="7130925" y="1803700"/>
              <a:ext cx="24075" cy="40000"/>
            </a:xfrm>
            <a:custGeom>
              <a:avLst/>
              <a:gdLst/>
              <a:ahLst/>
              <a:cxnLst/>
              <a:rect l="l" t="t" r="r" b="b"/>
              <a:pathLst>
                <a:path w="963" h="1600" extrusionOk="0">
                  <a:moveTo>
                    <a:pt x="1" y="0"/>
                  </a:moveTo>
                  <a:lnTo>
                    <a:pt x="1" y="0"/>
                  </a:lnTo>
                  <a:cubicBezTo>
                    <a:pt x="301" y="325"/>
                    <a:pt x="576" y="787"/>
                    <a:pt x="738" y="1162"/>
                  </a:cubicBezTo>
                  <a:cubicBezTo>
                    <a:pt x="538" y="850"/>
                    <a:pt x="301" y="562"/>
                    <a:pt x="1" y="350"/>
                  </a:cubicBezTo>
                  <a:lnTo>
                    <a:pt x="1" y="350"/>
                  </a:lnTo>
                  <a:cubicBezTo>
                    <a:pt x="326" y="687"/>
                    <a:pt x="538" y="1137"/>
                    <a:pt x="763" y="1550"/>
                  </a:cubicBezTo>
                  <a:cubicBezTo>
                    <a:pt x="763" y="1575"/>
                    <a:pt x="788" y="1587"/>
                    <a:pt x="800" y="1600"/>
                  </a:cubicBezTo>
                  <a:cubicBezTo>
                    <a:pt x="863" y="1475"/>
                    <a:pt x="913" y="1337"/>
                    <a:pt x="963" y="1200"/>
                  </a:cubicBezTo>
                  <a:cubicBezTo>
                    <a:pt x="938" y="1137"/>
                    <a:pt x="900" y="1075"/>
                    <a:pt x="875" y="1012"/>
                  </a:cubicBezTo>
                  <a:cubicBezTo>
                    <a:pt x="663" y="625"/>
                    <a:pt x="363" y="26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3" name="Google Shape;2363;p6"/>
            <p:cNvSpPr/>
            <p:nvPr/>
          </p:nvSpPr>
          <p:spPr>
            <a:xfrm>
              <a:off x="7109550" y="1971150"/>
              <a:ext cx="1400" cy="325"/>
            </a:xfrm>
            <a:custGeom>
              <a:avLst/>
              <a:gdLst/>
              <a:ahLst/>
              <a:cxnLst/>
              <a:rect l="l" t="t" r="r" b="b"/>
              <a:pathLst>
                <a:path w="56" h="13" extrusionOk="0">
                  <a:moveTo>
                    <a:pt x="31" y="0"/>
                  </a:moveTo>
                  <a:cubicBezTo>
                    <a:pt x="24" y="0"/>
                    <a:pt x="21" y="4"/>
                    <a:pt x="17" y="8"/>
                  </a:cubicBezTo>
                  <a:lnTo>
                    <a:pt x="17" y="8"/>
                  </a:lnTo>
                  <a:cubicBezTo>
                    <a:pt x="30" y="4"/>
                    <a:pt x="49" y="0"/>
                    <a:pt x="56" y="0"/>
                  </a:cubicBezTo>
                  <a:close/>
                  <a:moveTo>
                    <a:pt x="17" y="8"/>
                  </a:moveTo>
                  <a:cubicBezTo>
                    <a:pt x="7" y="10"/>
                    <a:pt x="0" y="13"/>
                    <a:pt x="6" y="13"/>
                  </a:cubicBezTo>
                  <a:cubicBezTo>
                    <a:pt x="11" y="13"/>
                    <a:pt x="14" y="10"/>
                    <a:pt x="17" y="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4" name="Google Shape;2364;p6"/>
            <p:cNvSpPr/>
            <p:nvPr/>
          </p:nvSpPr>
          <p:spPr>
            <a:xfrm>
              <a:off x="6913800" y="1880550"/>
              <a:ext cx="199975" cy="99550"/>
            </a:xfrm>
            <a:custGeom>
              <a:avLst/>
              <a:gdLst/>
              <a:ahLst/>
              <a:cxnLst/>
              <a:rect l="l" t="t" r="r" b="b"/>
              <a:pathLst>
                <a:path w="7999" h="3982" extrusionOk="0">
                  <a:moveTo>
                    <a:pt x="4699" y="0"/>
                  </a:moveTo>
                  <a:lnTo>
                    <a:pt x="4699" y="0"/>
                  </a:lnTo>
                  <a:cubicBezTo>
                    <a:pt x="5349" y="275"/>
                    <a:pt x="5961" y="613"/>
                    <a:pt x="6549" y="987"/>
                  </a:cubicBezTo>
                  <a:cubicBezTo>
                    <a:pt x="5611" y="575"/>
                    <a:pt x="4549" y="325"/>
                    <a:pt x="3512" y="25"/>
                  </a:cubicBezTo>
                  <a:lnTo>
                    <a:pt x="3512" y="25"/>
                  </a:lnTo>
                  <a:cubicBezTo>
                    <a:pt x="4624" y="463"/>
                    <a:pt x="6161" y="1062"/>
                    <a:pt x="6961" y="1675"/>
                  </a:cubicBezTo>
                  <a:cubicBezTo>
                    <a:pt x="6299" y="1337"/>
                    <a:pt x="5599" y="1087"/>
                    <a:pt x="4862" y="987"/>
                  </a:cubicBezTo>
                  <a:lnTo>
                    <a:pt x="4862" y="987"/>
                  </a:lnTo>
                  <a:cubicBezTo>
                    <a:pt x="5499" y="1162"/>
                    <a:pt x="6074" y="1500"/>
                    <a:pt x="6649" y="1850"/>
                  </a:cubicBezTo>
                  <a:cubicBezTo>
                    <a:pt x="5936" y="1637"/>
                    <a:pt x="5212" y="1487"/>
                    <a:pt x="4524" y="1200"/>
                  </a:cubicBezTo>
                  <a:lnTo>
                    <a:pt x="4524" y="1200"/>
                  </a:lnTo>
                  <a:cubicBezTo>
                    <a:pt x="5187" y="1612"/>
                    <a:pt x="5911" y="1900"/>
                    <a:pt x="6624" y="2212"/>
                  </a:cubicBezTo>
                  <a:cubicBezTo>
                    <a:pt x="5686" y="2000"/>
                    <a:pt x="4749" y="1787"/>
                    <a:pt x="3849" y="1450"/>
                  </a:cubicBezTo>
                  <a:lnTo>
                    <a:pt x="3849" y="1450"/>
                  </a:lnTo>
                  <a:cubicBezTo>
                    <a:pt x="4624" y="1837"/>
                    <a:pt x="5349" y="2187"/>
                    <a:pt x="6099" y="2475"/>
                  </a:cubicBezTo>
                  <a:cubicBezTo>
                    <a:pt x="5012" y="2300"/>
                    <a:pt x="3699" y="1962"/>
                    <a:pt x="2775" y="1287"/>
                  </a:cubicBezTo>
                  <a:lnTo>
                    <a:pt x="2775" y="1287"/>
                  </a:lnTo>
                  <a:cubicBezTo>
                    <a:pt x="3450" y="1887"/>
                    <a:pt x="4199" y="2300"/>
                    <a:pt x="4999" y="2587"/>
                  </a:cubicBezTo>
                  <a:cubicBezTo>
                    <a:pt x="4637" y="2512"/>
                    <a:pt x="4249" y="2412"/>
                    <a:pt x="3862" y="2275"/>
                  </a:cubicBezTo>
                  <a:cubicBezTo>
                    <a:pt x="3112" y="2012"/>
                    <a:pt x="2212" y="1537"/>
                    <a:pt x="1475" y="1012"/>
                  </a:cubicBezTo>
                  <a:lnTo>
                    <a:pt x="1475" y="1012"/>
                  </a:lnTo>
                  <a:cubicBezTo>
                    <a:pt x="2262" y="1687"/>
                    <a:pt x="3150" y="2300"/>
                    <a:pt x="4124" y="2687"/>
                  </a:cubicBezTo>
                  <a:cubicBezTo>
                    <a:pt x="4387" y="2799"/>
                    <a:pt x="4712" y="2912"/>
                    <a:pt x="5049" y="2999"/>
                  </a:cubicBezTo>
                  <a:cubicBezTo>
                    <a:pt x="3187" y="2625"/>
                    <a:pt x="1425" y="1675"/>
                    <a:pt x="38" y="63"/>
                  </a:cubicBezTo>
                  <a:lnTo>
                    <a:pt x="38" y="63"/>
                  </a:lnTo>
                  <a:cubicBezTo>
                    <a:pt x="888" y="1200"/>
                    <a:pt x="1937" y="2212"/>
                    <a:pt x="3212" y="2862"/>
                  </a:cubicBezTo>
                  <a:cubicBezTo>
                    <a:pt x="3537" y="3024"/>
                    <a:pt x="3874" y="3162"/>
                    <a:pt x="4224" y="3274"/>
                  </a:cubicBezTo>
                  <a:cubicBezTo>
                    <a:pt x="3100" y="3012"/>
                    <a:pt x="2112" y="2462"/>
                    <a:pt x="1113" y="1575"/>
                  </a:cubicBezTo>
                  <a:lnTo>
                    <a:pt x="1113" y="1575"/>
                  </a:lnTo>
                  <a:cubicBezTo>
                    <a:pt x="1675" y="2200"/>
                    <a:pt x="2325" y="2762"/>
                    <a:pt x="3062" y="3174"/>
                  </a:cubicBezTo>
                  <a:cubicBezTo>
                    <a:pt x="2150" y="2837"/>
                    <a:pt x="1338" y="2350"/>
                    <a:pt x="638" y="1612"/>
                  </a:cubicBezTo>
                  <a:lnTo>
                    <a:pt x="638" y="1612"/>
                  </a:lnTo>
                  <a:cubicBezTo>
                    <a:pt x="1100" y="2262"/>
                    <a:pt x="1762" y="2799"/>
                    <a:pt x="2487" y="3199"/>
                  </a:cubicBezTo>
                  <a:cubicBezTo>
                    <a:pt x="1613" y="2899"/>
                    <a:pt x="813" y="2462"/>
                    <a:pt x="150" y="1737"/>
                  </a:cubicBezTo>
                  <a:lnTo>
                    <a:pt x="150" y="1737"/>
                  </a:lnTo>
                  <a:cubicBezTo>
                    <a:pt x="450" y="2162"/>
                    <a:pt x="825" y="2525"/>
                    <a:pt x="1238" y="2837"/>
                  </a:cubicBezTo>
                  <a:cubicBezTo>
                    <a:pt x="788" y="2600"/>
                    <a:pt x="338" y="2350"/>
                    <a:pt x="0" y="1962"/>
                  </a:cubicBezTo>
                  <a:lnTo>
                    <a:pt x="0" y="1962"/>
                  </a:lnTo>
                  <a:cubicBezTo>
                    <a:pt x="313" y="2537"/>
                    <a:pt x="938" y="2849"/>
                    <a:pt x="1463" y="3187"/>
                  </a:cubicBezTo>
                  <a:cubicBezTo>
                    <a:pt x="1556" y="3224"/>
                    <a:pt x="1784" y="3431"/>
                    <a:pt x="1918" y="3431"/>
                  </a:cubicBezTo>
                  <a:cubicBezTo>
                    <a:pt x="1963" y="3431"/>
                    <a:pt x="1997" y="3408"/>
                    <a:pt x="2012" y="3349"/>
                  </a:cubicBezTo>
                  <a:cubicBezTo>
                    <a:pt x="2012" y="3337"/>
                    <a:pt x="2012" y="3337"/>
                    <a:pt x="2012" y="3324"/>
                  </a:cubicBezTo>
                  <a:cubicBezTo>
                    <a:pt x="2225" y="3437"/>
                    <a:pt x="2450" y="3537"/>
                    <a:pt x="2675" y="3612"/>
                  </a:cubicBezTo>
                  <a:cubicBezTo>
                    <a:pt x="3200" y="3802"/>
                    <a:pt x="3886" y="3982"/>
                    <a:pt x="4382" y="3982"/>
                  </a:cubicBezTo>
                  <a:cubicBezTo>
                    <a:pt x="4441" y="3982"/>
                    <a:pt x="4497" y="3979"/>
                    <a:pt x="4549" y="3974"/>
                  </a:cubicBezTo>
                  <a:cubicBezTo>
                    <a:pt x="4562" y="3962"/>
                    <a:pt x="4587" y="3949"/>
                    <a:pt x="4599" y="3924"/>
                  </a:cubicBezTo>
                  <a:cubicBezTo>
                    <a:pt x="4712" y="3937"/>
                    <a:pt x="4824" y="3949"/>
                    <a:pt x="4937" y="3962"/>
                  </a:cubicBezTo>
                  <a:cubicBezTo>
                    <a:pt x="4999" y="3937"/>
                    <a:pt x="5037" y="3874"/>
                    <a:pt x="5037" y="3812"/>
                  </a:cubicBezTo>
                  <a:cubicBezTo>
                    <a:pt x="5274" y="3837"/>
                    <a:pt x="5511" y="3849"/>
                    <a:pt x="5749" y="3849"/>
                  </a:cubicBezTo>
                  <a:cubicBezTo>
                    <a:pt x="5824" y="3849"/>
                    <a:pt x="5911" y="3849"/>
                    <a:pt x="5961" y="3787"/>
                  </a:cubicBezTo>
                  <a:cubicBezTo>
                    <a:pt x="5999" y="3762"/>
                    <a:pt x="6011" y="3724"/>
                    <a:pt x="6011" y="3687"/>
                  </a:cubicBezTo>
                  <a:cubicBezTo>
                    <a:pt x="6199" y="3712"/>
                    <a:pt x="6386" y="3712"/>
                    <a:pt x="6574" y="3724"/>
                  </a:cubicBezTo>
                  <a:cubicBezTo>
                    <a:pt x="6699" y="3574"/>
                    <a:pt x="6811" y="3412"/>
                    <a:pt x="6924" y="3262"/>
                  </a:cubicBezTo>
                  <a:cubicBezTo>
                    <a:pt x="7199" y="2899"/>
                    <a:pt x="7461" y="2512"/>
                    <a:pt x="7711" y="2125"/>
                  </a:cubicBezTo>
                  <a:cubicBezTo>
                    <a:pt x="7811" y="1975"/>
                    <a:pt x="7898" y="1825"/>
                    <a:pt x="7998" y="1675"/>
                  </a:cubicBezTo>
                  <a:cubicBezTo>
                    <a:pt x="7848" y="1525"/>
                    <a:pt x="7686" y="1375"/>
                    <a:pt x="7511" y="1250"/>
                  </a:cubicBezTo>
                  <a:cubicBezTo>
                    <a:pt x="6636" y="713"/>
                    <a:pt x="5686" y="288"/>
                    <a:pt x="46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5" name="Google Shape;2365;p6"/>
            <p:cNvSpPr/>
            <p:nvPr/>
          </p:nvSpPr>
          <p:spPr>
            <a:xfrm>
              <a:off x="6905050" y="1734950"/>
              <a:ext cx="199350" cy="52775"/>
            </a:xfrm>
            <a:custGeom>
              <a:avLst/>
              <a:gdLst/>
              <a:ahLst/>
              <a:cxnLst/>
              <a:rect l="l" t="t" r="r" b="b"/>
              <a:pathLst>
                <a:path w="7974" h="2111" extrusionOk="0">
                  <a:moveTo>
                    <a:pt x="1" y="1"/>
                  </a:moveTo>
                  <a:lnTo>
                    <a:pt x="1" y="1"/>
                  </a:lnTo>
                  <a:cubicBezTo>
                    <a:pt x="738" y="376"/>
                    <a:pt x="1513" y="688"/>
                    <a:pt x="2237" y="1075"/>
                  </a:cubicBezTo>
                  <a:cubicBezTo>
                    <a:pt x="3075" y="1500"/>
                    <a:pt x="3987" y="1950"/>
                    <a:pt x="4724" y="2025"/>
                  </a:cubicBezTo>
                  <a:cubicBezTo>
                    <a:pt x="4949" y="2063"/>
                    <a:pt x="5187" y="2075"/>
                    <a:pt x="5412" y="2088"/>
                  </a:cubicBezTo>
                  <a:cubicBezTo>
                    <a:pt x="5459" y="2088"/>
                    <a:pt x="5563" y="2110"/>
                    <a:pt x="5647" y="2110"/>
                  </a:cubicBezTo>
                  <a:cubicBezTo>
                    <a:pt x="5717" y="2110"/>
                    <a:pt x="5774" y="2095"/>
                    <a:pt x="5774" y="2038"/>
                  </a:cubicBezTo>
                  <a:cubicBezTo>
                    <a:pt x="5855" y="2049"/>
                    <a:pt x="5942" y="2057"/>
                    <a:pt x="6021" y="2057"/>
                  </a:cubicBezTo>
                  <a:cubicBezTo>
                    <a:pt x="6208" y="2057"/>
                    <a:pt x="6349" y="2012"/>
                    <a:pt x="6261" y="1863"/>
                  </a:cubicBezTo>
                  <a:lnTo>
                    <a:pt x="6261" y="1863"/>
                  </a:lnTo>
                  <a:cubicBezTo>
                    <a:pt x="6432" y="1890"/>
                    <a:pt x="6601" y="1906"/>
                    <a:pt x="6766" y="1906"/>
                  </a:cubicBezTo>
                  <a:cubicBezTo>
                    <a:pt x="6975" y="1906"/>
                    <a:pt x="7178" y="1881"/>
                    <a:pt x="7374" y="1825"/>
                  </a:cubicBezTo>
                  <a:cubicBezTo>
                    <a:pt x="7399" y="1813"/>
                    <a:pt x="7411" y="1788"/>
                    <a:pt x="7411" y="1763"/>
                  </a:cubicBezTo>
                  <a:cubicBezTo>
                    <a:pt x="7436" y="1763"/>
                    <a:pt x="7449" y="1763"/>
                    <a:pt x="7474" y="1750"/>
                  </a:cubicBezTo>
                  <a:cubicBezTo>
                    <a:pt x="7499" y="1738"/>
                    <a:pt x="7511" y="1700"/>
                    <a:pt x="7524" y="1675"/>
                  </a:cubicBezTo>
                  <a:cubicBezTo>
                    <a:pt x="7561" y="1688"/>
                    <a:pt x="7599" y="1700"/>
                    <a:pt x="7636" y="1713"/>
                  </a:cubicBezTo>
                  <a:cubicBezTo>
                    <a:pt x="7686" y="1675"/>
                    <a:pt x="7749" y="1650"/>
                    <a:pt x="7811" y="1613"/>
                  </a:cubicBezTo>
                  <a:cubicBezTo>
                    <a:pt x="7848" y="1600"/>
                    <a:pt x="7886" y="1588"/>
                    <a:pt x="7923" y="1563"/>
                  </a:cubicBezTo>
                  <a:cubicBezTo>
                    <a:pt x="7936" y="1550"/>
                    <a:pt x="7948" y="1550"/>
                    <a:pt x="7973" y="1538"/>
                  </a:cubicBezTo>
                  <a:cubicBezTo>
                    <a:pt x="7111" y="1263"/>
                    <a:pt x="6274" y="913"/>
                    <a:pt x="5374" y="776"/>
                  </a:cubicBezTo>
                  <a:lnTo>
                    <a:pt x="5374" y="776"/>
                  </a:lnTo>
                  <a:cubicBezTo>
                    <a:pt x="5999" y="976"/>
                    <a:pt x="6586" y="1263"/>
                    <a:pt x="7211" y="1538"/>
                  </a:cubicBezTo>
                  <a:cubicBezTo>
                    <a:pt x="7049" y="1513"/>
                    <a:pt x="6899" y="1475"/>
                    <a:pt x="6724" y="1413"/>
                  </a:cubicBezTo>
                  <a:cubicBezTo>
                    <a:pt x="5599" y="1013"/>
                    <a:pt x="4487" y="613"/>
                    <a:pt x="3237" y="388"/>
                  </a:cubicBezTo>
                  <a:lnTo>
                    <a:pt x="3237" y="388"/>
                  </a:lnTo>
                  <a:cubicBezTo>
                    <a:pt x="4037" y="638"/>
                    <a:pt x="4674" y="876"/>
                    <a:pt x="5449" y="1200"/>
                  </a:cubicBezTo>
                  <a:cubicBezTo>
                    <a:pt x="5886" y="1363"/>
                    <a:pt x="6336" y="1563"/>
                    <a:pt x="6799" y="1675"/>
                  </a:cubicBezTo>
                  <a:cubicBezTo>
                    <a:pt x="6211" y="1663"/>
                    <a:pt x="5649" y="1450"/>
                    <a:pt x="5049" y="1225"/>
                  </a:cubicBezTo>
                  <a:cubicBezTo>
                    <a:pt x="3949" y="838"/>
                    <a:pt x="2825" y="513"/>
                    <a:pt x="1738" y="101"/>
                  </a:cubicBezTo>
                  <a:lnTo>
                    <a:pt x="1738" y="101"/>
                  </a:lnTo>
                  <a:cubicBezTo>
                    <a:pt x="2737" y="576"/>
                    <a:pt x="3737" y="1038"/>
                    <a:pt x="4762" y="1438"/>
                  </a:cubicBezTo>
                  <a:cubicBezTo>
                    <a:pt x="5149" y="1588"/>
                    <a:pt x="5574" y="1738"/>
                    <a:pt x="6011" y="1825"/>
                  </a:cubicBezTo>
                  <a:cubicBezTo>
                    <a:pt x="5961" y="1825"/>
                    <a:pt x="5911" y="1825"/>
                    <a:pt x="5861" y="1813"/>
                  </a:cubicBezTo>
                  <a:cubicBezTo>
                    <a:pt x="5662" y="1800"/>
                    <a:pt x="5124" y="1675"/>
                    <a:pt x="4824" y="1550"/>
                  </a:cubicBezTo>
                  <a:cubicBezTo>
                    <a:pt x="3637" y="1063"/>
                    <a:pt x="2062" y="501"/>
                    <a:pt x="713" y="26"/>
                  </a:cubicBezTo>
                  <a:lnTo>
                    <a:pt x="713" y="26"/>
                  </a:lnTo>
                  <a:cubicBezTo>
                    <a:pt x="1738" y="476"/>
                    <a:pt x="2750" y="951"/>
                    <a:pt x="3775" y="1400"/>
                  </a:cubicBezTo>
                  <a:cubicBezTo>
                    <a:pt x="4124" y="1550"/>
                    <a:pt x="4462" y="1713"/>
                    <a:pt x="4824" y="1838"/>
                  </a:cubicBezTo>
                  <a:cubicBezTo>
                    <a:pt x="4387" y="1738"/>
                    <a:pt x="4137" y="1638"/>
                    <a:pt x="3725" y="1450"/>
                  </a:cubicBezTo>
                  <a:cubicBezTo>
                    <a:pt x="2512" y="901"/>
                    <a:pt x="1238" y="4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6" name="Google Shape;2366;p6"/>
            <p:cNvSpPr/>
            <p:nvPr/>
          </p:nvSpPr>
          <p:spPr>
            <a:xfrm>
              <a:off x="6972525" y="1714300"/>
              <a:ext cx="113750" cy="49100"/>
            </a:xfrm>
            <a:custGeom>
              <a:avLst/>
              <a:gdLst/>
              <a:ahLst/>
              <a:cxnLst/>
              <a:rect l="l" t="t" r="r" b="b"/>
              <a:pathLst>
                <a:path w="4550" h="1964" extrusionOk="0">
                  <a:moveTo>
                    <a:pt x="96" y="1"/>
                  </a:moveTo>
                  <a:cubicBezTo>
                    <a:pt x="74" y="1"/>
                    <a:pt x="54" y="12"/>
                    <a:pt x="38" y="27"/>
                  </a:cubicBezTo>
                  <a:cubicBezTo>
                    <a:pt x="1" y="64"/>
                    <a:pt x="26" y="139"/>
                    <a:pt x="76" y="152"/>
                  </a:cubicBezTo>
                  <a:cubicBezTo>
                    <a:pt x="626" y="502"/>
                    <a:pt x="1176" y="864"/>
                    <a:pt x="1788" y="1077"/>
                  </a:cubicBezTo>
                  <a:cubicBezTo>
                    <a:pt x="2700" y="1414"/>
                    <a:pt x="3737" y="1402"/>
                    <a:pt x="4550" y="1964"/>
                  </a:cubicBezTo>
                  <a:cubicBezTo>
                    <a:pt x="4175" y="1639"/>
                    <a:pt x="3700" y="1439"/>
                    <a:pt x="3225" y="1289"/>
                  </a:cubicBezTo>
                  <a:cubicBezTo>
                    <a:pt x="2850" y="1177"/>
                    <a:pt x="2463" y="1139"/>
                    <a:pt x="2088" y="1014"/>
                  </a:cubicBezTo>
                  <a:cubicBezTo>
                    <a:pt x="1663" y="877"/>
                    <a:pt x="1263" y="702"/>
                    <a:pt x="851" y="464"/>
                  </a:cubicBezTo>
                  <a:cubicBezTo>
                    <a:pt x="613" y="314"/>
                    <a:pt x="376" y="164"/>
                    <a:pt x="138" y="14"/>
                  </a:cubicBezTo>
                  <a:cubicBezTo>
                    <a:pt x="124" y="5"/>
                    <a:pt x="110"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7" name="Google Shape;2367;p6"/>
            <p:cNvSpPr/>
            <p:nvPr/>
          </p:nvSpPr>
          <p:spPr>
            <a:xfrm>
              <a:off x="7022525" y="1708575"/>
              <a:ext cx="93125" cy="61000"/>
            </a:xfrm>
            <a:custGeom>
              <a:avLst/>
              <a:gdLst/>
              <a:ahLst/>
              <a:cxnLst/>
              <a:rect l="l" t="t" r="r" b="b"/>
              <a:pathLst>
                <a:path w="3725" h="2440" extrusionOk="0">
                  <a:moveTo>
                    <a:pt x="2262" y="668"/>
                  </a:moveTo>
                  <a:cubicBezTo>
                    <a:pt x="2337" y="731"/>
                    <a:pt x="2412" y="793"/>
                    <a:pt x="2475" y="868"/>
                  </a:cubicBezTo>
                  <a:cubicBezTo>
                    <a:pt x="2337" y="806"/>
                    <a:pt x="2187" y="756"/>
                    <a:pt x="2037" y="706"/>
                  </a:cubicBezTo>
                  <a:cubicBezTo>
                    <a:pt x="2062" y="706"/>
                    <a:pt x="2087" y="718"/>
                    <a:pt x="2100" y="718"/>
                  </a:cubicBezTo>
                  <a:cubicBezTo>
                    <a:pt x="2121" y="729"/>
                    <a:pt x="2143" y="734"/>
                    <a:pt x="2164" y="734"/>
                  </a:cubicBezTo>
                  <a:cubicBezTo>
                    <a:pt x="2217" y="734"/>
                    <a:pt x="2262" y="704"/>
                    <a:pt x="2262" y="668"/>
                  </a:cubicBezTo>
                  <a:close/>
                  <a:moveTo>
                    <a:pt x="1453" y="1"/>
                  </a:moveTo>
                  <a:cubicBezTo>
                    <a:pt x="1434" y="1"/>
                    <a:pt x="1414" y="9"/>
                    <a:pt x="1387" y="31"/>
                  </a:cubicBezTo>
                  <a:cubicBezTo>
                    <a:pt x="1350" y="69"/>
                    <a:pt x="1362" y="131"/>
                    <a:pt x="1412" y="156"/>
                  </a:cubicBezTo>
                  <a:cubicBezTo>
                    <a:pt x="1575" y="231"/>
                    <a:pt x="1725" y="306"/>
                    <a:pt x="1862" y="393"/>
                  </a:cubicBezTo>
                  <a:cubicBezTo>
                    <a:pt x="1725" y="331"/>
                    <a:pt x="1550" y="293"/>
                    <a:pt x="1412" y="243"/>
                  </a:cubicBezTo>
                  <a:cubicBezTo>
                    <a:pt x="1124" y="174"/>
                    <a:pt x="827" y="120"/>
                    <a:pt x="535" y="120"/>
                  </a:cubicBezTo>
                  <a:cubicBezTo>
                    <a:pt x="460" y="120"/>
                    <a:pt x="386" y="123"/>
                    <a:pt x="313" y="131"/>
                  </a:cubicBezTo>
                  <a:cubicBezTo>
                    <a:pt x="563" y="144"/>
                    <a:pt x="813" y="206"/>
                    <a:pt x="1063" y="281"/>
                  </a:cubicBezTo>
                  <a:cubicBezTo>
                    <a:pt x="713" y="231"/>
                    <a:pt x="363" y="231"/>
                    <a:pt x="13" y="231"/>
                  </a:cubicBezTo>
                  <a:cubicBezTo>
                    <a:pt x="588" y="306"/>
                    <a:pt x="1150" y="443"/>
                    <a:pt x="1712" y="606"/>
                  </a:cubicBezTo>
                  <a:cubicBezTo>
                    <a:pt x="1275" y="493"/>
                    <a:pt x="813" y="468"/>
                    <a:pt x="350" y="456"/>
                  </a:cubicBezTo>
                  <a:lnTo>
                    <a:pt x="350" y="456"/>
                  </a:lnTo>
                  <a:cubicBezTo>
                    <a:pt x="1200" y="593"/>
                    <a:pt x="1812" y="793"/>
                    <a:pt x="2512" y="1131"/>
                  </a:cubicBezTo>
                  <a:cubicBezTo>
                    <a:pt x="2350" y="1056"/>
                    <a:pt x="2187" y="993"/>
                    <a:pt x="2037" y="943"/>
                  </a:cubicBezTo>
                  <a:cubicBezTo>
                    <a:pt x="1500" y="781"/>
                    <a:pt x="988" y="806"/>
                    <a:pt x="438" y="743"/>
                  </a:cubicBezTo>
                  <a:lnTo>
                    <a:pt x="438" y="743"/>
                  </a:lnTo>
                  <a:cubicBezTo>
                    <a:pt x="950" y="868"/>
                    <a:pt x="1487" y="918"/>
                    <a:pt x="1987" y="1118"/>
                  </a:cubicBezTo>
                  <a:cubicBezTo>
                    <a:pt x="2100" y="1168"/>
                    <a:pt x="2275" y="1256"/>
                    <a:pt x="2462" y="1356"/>
                  </a:cubicBezTo>
                  <a:cubicBezTo>
                    <a:pt x="1875" y="1131"/>
                    <a:pt x="1225" y="1018"/>
                    <a:pt x="638" y="1006"/>
                  </a:cubicBezTo>
                  <a:lnTo>
                    <a:pt x="638" y="1006"/>
                  </a:lnTo>
                  <a:cubicBezTo>
                    <a:pt x="1375" y="1106"/>
                    <a:pt x="2037" y="1331"/>
                    <a:pt x="2662" y="1668"/>
                  </a:cubicBezTo>
                  <a:cubicBezTo>
                    <a:pt x="2587" y="1631"/>
                    <a:pt x="2525" y="1606"/>
                    <a:pt x="2462" y="1581"/>
                  </a:cubicBezTo>
                  <a:cubicBezTo>
                    <a:pt x="1675" y="1243"/>
                    <a:pt x="825" y="1193"/>
                    <a:pt x="0" y="1068"/>
                  </a:cubicBezTo>
                  <a:lnTo>
                    <a:pt x="0" y="1068"/>
                  </a:lnTo>
                  <a:cubicBezTo>
                    <a:pt x="1262" y="1343"/>
                    <a:pt x="2262" y="1643"/>
                    <a:pt x="3324" y="2380"/>
                  </a:cubicBezTo>
                  <a:cubicBezTo>
                    <a:pt x="3361" y="2421"/>
                    <a:pt x="3408" y="2439"/>
                    <a:pt x="3453" y="2439"/>
                  </a:cubicBezTo>
                  <a:cubicBezTo>
                    <a:pt x="3547" y="2439"/>
                    <a:pt x="3633" y="2361"/>
                    <a:pt x="3599" y="2243"/>
                  </a:cubicBezTo>
                  <a:cubicBezTo>
                    <a:pt x="3599" y="2243"/>
                    <a:pt x="3599" y="2230"/>
                    <a:pt x="3599" y="2230"/>
                  </a:cubicBezTo>
                  <a:cubicBezTo>
                    <a:pt x="3662" y="2230"/>
                    <a:pt x="3724" y="2155"/>
                    <a:pt x="3699" y="2080"/>
                  </a:cubicBezTo>
                  <a:cubicBezTo>
                    <a:pt x="3574" y="1956"/>
                    <a:pt x="3424" y="1831"/>
                    <a:pt x="3249" y="1731"/>
                  </a:cubicBezTo>
                  <a:cubicBezTo>
                    <a:pt x="3312" y="1706"/>
                    <a:pt x="3349" y="1618"/>
                    <a:pt x="3299" y="1556"/>
                  </a:cubicBezTo>
                  <a:cubicBezTo>
                    <a:pt x="3162" y="1443"/>
                    <a:pt x="2937" y="1318"/>
                    <a:pt x="2700" y="1206"/>
                  </a:cubicBezTo>
                  <a:lnTo>
                    <a:pt x="2700" y="1206"/>
                  </a:lnTo>
                  <a:cubicBezTo>
                    <a:pt x="2714" y="1208"/>
                    <a:pt x="2728" y="1210"/>
                    <a:pt x="2742" y="1210"/>
                  </a:cubicBezTo>
                  <a:cubicBezTo>
                    <a:pt x="2804" y="1210"/>
                    <a:pt x="2857" y="1182"/>
                    <a:pt x="2837" y="1081"/>
                  </a:cubicBezTo>
                  <a:cubicBezTo>
                    <a:pt x="2837" y="1043"/>
                    <a:pt x="2812" y="1018"/>
                    <a:pt x="2787" y="1006"/>
                  </a:cubicBezTo>
                  <a:cubicBezTo>
                    <a:pt x="2700" y="968"/>
                    <a:pt x="2612" y="931"/>
                    <a:pt x="2537" y="893"/>
                  </a:cubicBezTo>
                  <a:cubicBezTo>
                    <a:pt x="2412" y="668"/>
                    <a:pt x="2237" y="468"/>
                    <a:pt x="2025" y="306"/>
                  </a:cubicBezTo>
                  <a:cubicBezTo>
                    <a:pt x="1887" y="206"/>
                    <a:pt x="1737" y="106"/>
                    <a:pt x="1562" y="44"/>
                  </a:cubicBezTo>
                  <a:cubicBezTo>
                    <a:pt x="1514" y="27"/>
                    <a:pt x="1486"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8" name="Google Shape;2368;p6"/>
            <p:cNvSpPr/>
            <p:nvPr/>
          </p:nvSpPr>
          <p:spPr>
            <a:xfrm>
              <a:off x="6970650" y="1782125"/>
              <a:ext cx="119700" cy="16625"/>
            </a:xfrm>
            <a:custGeom>
              <a:avLst/>
              <a:gdLst/>
              <a:ahLst/>
              <a:cxnLst/>
              <a:rect l="l" t="t" r="r" b="b"/>
              <a:pathLst>
                <a:path w="4788" h="665" extrusionOk="0">
                  <a:moveTo>
                    <a:pt x="1" y="1"/>
                  </a:moveTo>
                  <a:lnTo>
                    <a:pt x="1" y="1"/>
                  </a:lnTo>
                  <a:cubicBezTo>
                    <a:pt x="601" y="313"/>
                    <a:pt x="1263" y="563"/>
                    <a:pt x="1938" y="651"/>
                  </a:cubicBezTo>
                  <a:cubicBezTo>
                    <a:pt x="2066" y="660"/>
                    <a:pt x="2191" y="665"/>
                    <a:pt x="2313" y="665"/>
                  </a:cubicBezTo>
                  <a:cubicBezTo>
                    <a:pt x="2976" y="665"/>
                    <a:pt x="3562" y="530"/>
                    <a:pt x="4237" y="351"/>
                  </a:cubicBezTo>
                  <a:cubicBezTo>
                    <a:pt x="4425" y="301"/>
                    <a:pt x="4600" y="238"/>
                    <a:pt x="4787" y="188"/>
                  </a:cubicBezTo>
                  <a:lnTo>
                    <a:pt x="4787" y="188"/>
                  </a:lnTo>
                  <a:cubicBezTo>
                    <a:pt x="4625" y="213"/>
                    <a:pt x="4400" y="251"/>
                    <a:pt x="4212" y="276"/>
                  </a:cubicBezTo>
                  <a:cubicBezTo>
                    <a:pt x="3598" y="357"/>
                    <a:pt x="3023" y="409"/>
                    <a:pt x="2461" y="409"/>
                  </a:cubicBezTo>
                  <a:cubicBezTo>
                    <a:pt x="1640" y="409"/>
                    <a:pt x="847" y="29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9" name="Google Shape;2369;p6"/>
            <p:cNvSpPr/>
            <p:nvPr/>
          </p:nvSpPr>
          <p:spPr>
            <a:xfrm>
              <a:off x="6992850" y="1797650"/>
              <a:ext cx="95925" cy="6550"/>
            </a:xfrm>
            <a:custGeom>
              <a:avLst/>
              <a:gdLst/>
              <a:ahLst/>
              <a:cxnLst/>
              <a:rect l="l" t="t" r="r" b="b"/>
              <a:pathLst>
                <a:path w="3837" h="262" extrusionOk="0">
                  <a:moveTo>
                    <a:pt x="3449" y="1"/>
                  </a:moveTo>
                  <a:cubicBezTo>
                    <a:pt x="2431" y="1"/>
                    <a:pt x="1406" y="71"/>
                    <a:pt x="387" y="71"/>
                  </a:cubicBezTo>
                  <a:cubicBezTo>
                    <a:pt x="258" y="71"/>
                    <a:pt x="129" y="70"/>
                    <a:pt x="0" y="67"/>
                  </a:cubicBezTo>
                  <a:lnTo>
                    <a:pt x="0" y="67"/>
                  </a:lnTo>
                  <a:cubicBezTo>
                    <a:pt x="500" y="130"/>
                    <a:pt x="1000" y="242"/>
                    <a:pt x="1462" y="255"/>
                  </a:cubicBezTo>
                  <a:cubicBezTo>
                    <a:pt x="1559" y="259"/>
                    <a:pt x="1656" y="261"/>
                    <a:pt x="1752" y="261"/>
                  </a:cubicBezTo>
                  <a:cubicBezTo>
                    <a:pt x="2453" y="261"/>
                    <a:pt x="3145" y="147"/>
                    <a:pt x="3837" y="5"/>
                  </a:cubicBezTo>
                  <a:cubicBezTo>
                    <a:pt x="3708" y="2"/>
                    <a:pt x="3579" y="1"/>
                    <a:pt x="3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0" name="Google Shape;2370;p6"/>
            <p:cNvSpPr/>
            <p:nvPr/>
          </p:nvSpPr>
          <p:spPr>
            <a:xfrm>
              <a:off x="7013450" y="1805550"/>
              <a:ext cx="59700" cy="4250"/>
            </a:xfrm>
            <a:custGeom>
              <a:avLst/>
              <a:gdLst/>
              <a:ahLst/>
              <a:cxnLst/>
              <a:rect l="l" t="t" r="r" b="b"/>
              <a:pathLst>
                <a:path w="2388" h="170" extrusionOk="0">
                  <a:moveTo>
                    <a:pt x="1953" y="0"/>
                  </a:moveTo>
                  <a:cubicBezTo>
                    <a:pt x="1314" y="0"/>
                    <a:pt x="641" y="78"/>
                    <a:pt x="1" y="138"/>
                  </a:cubicBezTo>
                  <a:cubicBezTo>
                    <a:pt x="262" y="159"/>
                    <a:pt x="523" y="170"/>
                    <a:pt x="784" y="170"/>
                  </a:cubicBezTo>
                  <a:cubicBezTo>
                    <a:pt x="1322" y="170"/>
                    <a:pt x="1858" y="123"/>
                    <a:pt x="2388" y="14"/>
                  </a:cubicBezTo>
                  <a:cubicBezTo>
                    <a:pt x="2245" y="4"/>
                    <a:pt x="2100" y="0"/>
                    <a:pt x="19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1" name="Google Shape;2371;p6"/>
            <p:cNvSpPr/>
            <p:nvPr/>
          </p:nvSpPr>
          <p:spPr>
            <a:xfrm>
              <a:off x="7032825" y="1810875"/>
              <a:ext cx="34400" cy="3450"/>
            </a:xfrm>
            <a:custGeom>
              <a:avLst/>
              <a:gdLst/>
              <a:ahLst/>
              <a:cxnLst/>
              <a:rect l="l" t="t" r="r" b="b"/>
              <a:pathLst>
                <a:path w="1376" h="138" extrusionOk="0">
                  <a:moveTo>
                    <a:pt x="1375" y="0"/>
                  </a:moveTo>
                  <a:cubicBezTo>
                    <a:pt x="925" y="0"/>
                    <a:pt x="438" y="13"/>
                    <a:pt x="1" y="138"/>
                  </a:cubicBezTo>
                  <a:cubicBezTo>
                    <a:pt x="463" y="100"/>
                    <a:pt x="925" y="113"/>
                    <a:pt x="13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2" name="Google Shape;2372;p6"/>
            <p:cNvSpPr/>
            <p:nvPr/>
          </p:nvSpPr>
          <p:spPr>
            <a:xfrm>
              <a:off x="7022525" y="1836600"/>
              <a:ext cx="65950" cy="4600"/>
            </a:xfrm>
            <a:custGeom>
              <a:avLst/>
              <a:gdLst/>
              <a:ahLst/>
              <a:cxnLst/>
              <a:rect l="l" t="t" r="r" b="b"/>
              <a:pathLst>
                <a:path w="2638" h="184" extrusionOk="0">
                  <a:moveTo>
                    <a:pt x="1525" y="0"/>
                  </a:moveTo>
                  <a:cubicBezTo>
                    <a:pt x="1015" y="0"/>
                    <a:pt x="491" y="86"/>
                    <a:pt x="0" y="171"/>
                  </a:cubicBezTo>
                  <a:cubicBezTo>
                    <a:pt x="547" y="171"/>
                    <a:pt x="1099" y="147"/>
                    <a:pt x="1649" y="147"/>
                  </a:cubicBezTo>
                  <a:cubicBezTo>
                    <a:pt x="1979" y="147"/>
                    <a:pt x="2309" y="156"/>
                    <a:pt x="2637" y="184"/>
                  </a:cubicBezTo>
                  <a:cubicBezTo>
                    <a:pt x="2287" y="49"/>
                    <a:pt x="1910" y="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3" name="Google Shape;2373;p6"/>
            <p:cNvSpPr/>
            <p:nvPr/>
          </p:nvSpPr>
          <p:spPr>
            <a:xfrm>
              <a:off x="7045025" y="1833650"/>
              <a:ext cx="26250" cy="2550"/>
            </a:xfrm>
            <a:custGeom>
              <a:avLst/>
              <a:gdLst/>
              <a:ahLst/>
              <a:cxnLst/>
              <a:rect l="l" t="t" r="r" b="b"/>
              <a:pathLst>
                <a:path w="1050" h="102" extrusionOk="0">
                  <a:moveTo>
                    <a:pt x="711" y="1"/>
                  </a:moveTo>
                  <a:cubicBezTo>
                    <a:pt x="470" y="1"/>
                    <a:pt x="229" y="25"/>
                    <a:pt x="0" y="102"/>
                  </a:cubicBezTo>
                  <a:cubicBezTo>
                    <a:pt x="350" y="52"/>
                    <a:pt x="700" y="77"/>
                    <a:pt x="1050" y="14"/>
                  </a:cubicBezTo>
                  <a:cubicBezTo>
                    <a:pt x="938" y="6"/>
                    <a:pt x="824" y="1"/>
                    <a:pt x="7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4" name="Google Shape;2374;p6"/>
            <p:cNvSpPr/>
            <p:nvPr/>
          </p:nvSpPr>
          <p:spPr>
            <a:xfrm>
              <a:off x="6769775" y="1793075"/>
              <a:ext cx="102500" cy="69375"/>
            </a:xfrm>
            <a:custGeom>
              <a:avLst/>
              <a:gdLst/>
              <a:ahLst/>
              <a:cxnLst/>
              <a:rect l="l" t="t" r="r" b="b"/>
              <a:pathLst>
                <a:path w="4100" h="2775" extrusionOk="0">
                  <a:moveTo>
                    <a:pt x="0" y="0"/>
                  </a:moveTo>
                  <a:cubicBezTo>
                    <a:pt x="750" y="488"/>
                    <a:pt x="1488" y="975"/>
                    <a:pt x="2250" y="1462"/>
                  </a:cubicBezTo>
                  <a:cubicBezTo>
                    <a:pt x="2937" y="1862"/>
                    <a:pt x="3500" y="2237"/>
                    <a:pt x="4099" y="2774"/>
                  </a:cubicBezTo>
                  <a:cubicBezTo>
                    <a:pt x="3137" y="1400"/>
                    <a:pt x="1475" y="7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5" name="Google Shape;2375;p6"/>
            <p:cNvSpPr/>
            <p:nvPr/>
          </p:nvSpPr>
          <p:spPr>
            <a:xfrm>
              <a:off x="6791650" y="1794950"/>
              <a:ext cx="49225" cy="27450"/>
            </a:xfrm>
            <a:custGeom>
              <a:avLst/>
              <a:gdLst/>
              <a:ahLst/>
              <a:cxnLst/>
              <a:rect l="l" t="t" r="r" b="b"/>
              <a:pathLst>
                <a:path w="1969" h="1098" extrusionOk="0">
                  <a:moveTo>
                    <a:pt x="0" y="0"/>
                  </a:moveTo>
                  <a:lnTo>
                    <a:pt x="0" y="0"/>
                  </a:lnTo>
                  <a:cubicBezTo>
                    <a:pt x="613" y="325"/>
                    <a:pt x="1200" y="687"/>
                    <a:pt x="1775" y="1075"/>
                  </a:cubicBezTo>
                  <a:cubicBezTo>
                    <a:pt x="1794" y="1091"/>
                    <a:pt x="1817" y="1098"/>
                    <a:pt x="1839" y="1098"/>
                  </a:cubicBezTo>
                  <a:cubicBezTo>
                    <a:pt x="1904" y="1098"/>
                    <a:pt x="1968" y="1040"/>
                    <a:pt x="1950" y="975"/>
                  </a:cubicBezTo>
                  <a:cubicBezTo>
                    <a:pt x="1900" y="862"/>
                    <a:pt x="1762" y="837"/>
                    <a:pt x="1675" y="762"/>
                  </a:cubicBezTo>
                  <a:cubicBezTo>
                    <a:pt x="1137" y="475"/>
                    <a:pt x="575"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6" name="Google Shape;2376;p6"/>
            <p:cNvSpPr/>
            <p:nvPr/>
          </p:nvSpPr>
          <p:spPr>
            <a:xfrm>
              <a:off x="6807575" y="1793700"/>
              <a:ext cx="36725" cy="21100"/>
            </a:xfrm>
            <a:custGeom>
              <a:avLst/>
              <a:gdLst/>
              <a:ahLst/>
              <a:cxnLst/>
              <a:rect l="l" t="t" r="r" b="b"/>
              <a:pathLst>
                <a:path w="1469" h="844" extrusionOk="0">
                  <a:moveTo>
                    <a:pt x="1" y="0"/>
                  </a:moveTo>
                  <a:lnTo>
                    <a:pt x="1" y="0"/>
                  </a:lnTo>
                  <a:cubicBezTo>
                    <a:pt x="463" y="250"/>
                    <a:pt x="900" y="525"/>
                    <a:pt x="1325" y="825"/>
                  </a:cubicBezTo>
                  <a:cubicBezTo>
                    <a:pt x="1341" y="838"/>
                    <a:pt x="1359" y="843"/>
                    <a:pt x="1376" y="843"/>
                  </a:cubicBezTo>
                  <a:cubicBezTo>
                    <a:pt x="1425" y="843"/>
                    <a:pt x="1469" y="797"/>
                    <a:pt x="1450" y="750"/>
                  </a:cubicBezTo>
                  <a:cubicBezTo>
                    <a:pt x="1113" y="438"/>
                    <a:pt x="475"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7" name="Google Shape;2377;p6"/>
            <p:cNvSpPr/>
            <p:nvPr/>
          </p:nvSpPr>
          <p:spPr>
            <a:xfrm>
              <a:off x="6827875" y="1794625"/>
              <a:ext cx="18150" cy="10450"/>
            </a:xfrm>
            <a:custGeom>
              <a:avLst/>
              <a:gdLst/>
              <a:ahLst/>
              <a:cxnLst/>
              <a:rect l="l" t="t" r="r" b="b"/>
              <a:pathLst>
                <a:path w="726" h="418" extrusionOk="0">
                  <a:moveTo>
                    <a:pt x="1" y="1"/>
                  </a:moveTo>
                  <a:cubicBezTo>
                    <a:pt x="213" y="138"/>
                    <a:pt x="438" y="276"/>
                    <a:pt x="676" y="413"/>
                  </a:cubicBezTo>
                  <a:cubicBezTo>
                    <a:pt x="679" y="416"/>
                    <a:pt x="684" y="418"/>
                    <a:pt x="690" y="418"/>
                  </a:cubicBezTo>
                  <a:cubicBezTo>
                    <a:pt x="706" y="418"/>
                    <a:pt x="726" y="406"/>
                    <a:pt x="726" y="388"/>
                  </a:cubicBezTo>
                  <a:cubicBezTo>
                    <a:pt x="613" y="238"/>
                    <a:pt x="188" y="1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8" name="Google Shape;2378;p6"/>
            <p:cNvSpPr/>
            <p:nvPr/>
          </p:nvSpPr>
          <p:spPr>
            <a:xfrm>
              <a:off x="6815075" y="1745575"/>
              <a:ext cx="59075" cy="32975"/>
            </a:xfrm>
            <a:custGeom>
              <a:avLst/>
              <a:gdLst/>
              <a:ahLst/>
              <a:cxnLst/>
              <a:rect l="l" t="t" r="r" b="b"/>
              <a:pathLst>
                <a:path w="2363" h="1319" extrusionOk="0">
                  <a:moveTo>
                    <a:pt x="0" y="1"/>
                  </a:moveTo>
                  <a:cubicBezTo>
                    <a:pt x="738" y="401"/>
                    <a:pt x="1450" y="838"/>
                    <a:pt x="2162" y="1288"/>
                  </a:cubicBezTo>
                  <a:cubicBezTo>
                    <a:pt x="2183" y="1309"/>
                    <a:pt x="2211" y="1318"/>
                    <a:pt x="2239" y="1318"/>
                  </a:cubicBezTo>
                  <a:cubicBezTo>
                    <a:pt x="2296" y="1318"/>
                    <a:pt x="2354" y="1279"/>
                    <a:pt x="2362" y="1213"/>
                  </a:cubicBezTo>
                  <a:cubicBezTo>
                    <a:pt x="2362" y="1188"/>
                    <a:pt x="2350" y="1150"/>
                    <a:pt x="2337" y="1125"/>
                  </a:cubicBezTo>
                  <a:cubicBezTo>
                    <a:pt x="2212" y="1025"/>
                    <a:pt x="2062" y="963"/>
                    <a:pt x="1925" y="875"/>
                  </a:cubicBezTo>
                  <a:cubicBezTo>
                    <a:pt x="1300" y="551"/>
                    <a:pt x="663" y="2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9" name="Google Shape;2379;p6"/>
            <p:cNvSpPr/>
            <p:nvPr/>
          </p:nvSpPr>
          <p:spPr>
            <a:xfrm>
              <a:off x="6836000" y="1763375"/>
              <a:ext cx="34175" cy="20175"/>
            </a:xfrm>
            <a:custGeom>
              <a:avLst/>
              <a:gdLst/>
              <a:ahLst/>
              <a:cxnLst/>
              <a:rect l="l" t="t" r="r" b="b"/>
              <a:pathLst>
                <a:path w="1367" h="807" extrusionOk="0">
                  <a:moveTo>
                    <a:pt x="1" y="1"/>
                  </a:moveTo>
                  <a:lnTo>
                    <a:pt x="1" y="1"/>
                  </a:lnTo>
                  <a:cubicBezTo>
                    <a:pt x="401" y="226"/>
                    <a:pt x="888" y="563"/>
                    <a:pt x="1225" y="788"/>
                  </a:cubicBezTo>
                  <a:cubicBezTo>
                    <a:pt x="1238" y="801"/>
                    <a:pt x="1254" y="806"/>
                    <a:pt x="1269" y="806"/>
                  </a:cubicBezTo>
                  <a:cubicBezTo>
                    <a:pt x="1317" y="806"/>
                    <a:pt x="1366" y="757"/>
                    <a:pt x="1338" y="701"/>
                  </a:cubicBezTo>
                  <a:cubicBezTo>
                    <a:pt x="951" y="388"/>
                    <a:pt x="463" y="2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0" name="Google Shape;2380;p6"/>
            <p:cNvSpPr/>
            <p:nvPr/>
          </p:nvSpPr>
          <p:spPr>
            <a:xfrm>
              <a:off x="6845375" y="1774950"/>
              <a:ext cx="22825" cy="10325"/>
            </a:xfrm>
            <a:custGeom>
              <a:avLst/>
              <a:gdLst/>
              <a:ahLst/>
              <a:cxnLst/>
              <a:rect l="l" t="t" r="r" b="b"/>
              <a:pathLst>
                <a:path w="913" h="413" extrusionOk="0">
                  <a:moveTo>
                    <a:pt x="1" y="0"/>
                  </a:moveTo>
                  <a:cubicBezTo>
                    <a:pt x="213" y="138"/>
                    <a:pt x="426" y="263"/>
                    <a:pt x="638" y="413"/>
                  </a:cubicBezTo>
                  <a:cubicBezTo>
                    <a:pt x="913" y="388"/>
                    <a:pt x="88" y="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1" name="Google Shape;2381;p6"/>
            <p:cNvSpPr/>
            <p:nvPr/>
          </p:nvSpPr>
          <p:spPr>
            <a:xfrm>
              <a:off x="6834750" y="1744325"/>
              <a:ext cx="51575" cy="29175"/>
            </a:xfrm>
            <a:custGeom>
              <a:avLst/>
              <a:gdLst/>
              <a:ahLst/>
              <a:cxnLst/>
              <a:rect l="l" t="t" r="r" b="b"/>
              <a:pathLst>
                <a:path w="2063" h="1167" extrusionOk="0">
                  <a:moveTo>
                    <a:pt x="1" y="1"/>
                  </a:moveTo>
                  <a:lnTo>
                    <a:pt x="1" y="1"/>
                  </a:lnTo>
                  <a:cubicBezTo>
                    <a:pt x="576" y="351"/>
                    <a:pt x="1125" y="725"/>
                    <a:pt x="1713" y="1050"/>
                  </a:cubicBezTo>
                  <a:cubicBezTo>
                    <a:pt x="1789" y="1079"/>
                    <a:pt x="1873" y="1166"/>
                    <a:pt x="1953" y="1166"/>
                  </a:cubicBezTo>
                  <a:cubicBezTo>
                    <a:pt x="1978" y="1166"/>
                    <a:pt x="2002" y="1158"/>
                    <a:pt x="2025" y="1138"/>
                  </a:cubicBezTo>
                  <a:cubicBezTo>
                    <a:pt x="2063" y="1100"/>
                    <a:pt x="2063" y="1038"/>
                    <a:pt x="2038" y="1000"/>
                  </a:cubicBezTo>
                  <a:cubicBezTo>
                    <a:pt x="1900" y="888"/>
                    <a:pt x="1738" y="825"/>
                    <a:pt x="1588" y="750"/>
                  </a:cubicBezTo>
                  <a:cubicBezTo>
                    <a:pt x="1063" y="501"/>
                    <a:pt x="538"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2" name="Google Shape;2382;p6"/>
            <p:cNvSpPr/>
            <p:nvPr/>
          </p:nvSpPr>
          <p:spPr>
            <a:xfrm>
              <a:off x="6862250" y="1749650"/>
              <a:ext cx="67500" cy="36150"/>
            </a:xfrm>
            <a:custGeom>
              <a:avLst/>
              <a:gdLst/>
              <a:ahLst/>
              <a:cxnLst/>
              <a:rect l="l" t="t" r="r" b="b"/>
              <a:pathLst>
                <a:path w="2700" h="1446" extrusionOk="0">
                  <a:moveTo>
                    <a:pt x="0" y="0"/>
                  </a:moveTo>
                  <a:cubicBezTo>
                    <a:pt x="775" y="462"/>
                    <a:pt x="1550" y="937"/>
                    <a:pt x="2337" y="1375"/>
                  </a:cubicBezTo>
                  <a:cubicBezTo>
                    <a:pt x="2391" y="1406"/>
                    <a:pt x="2460" y="1446"/>
                    <a:pt x="2521" y="1446"/>
                  </a:cubicBezTo>
                  <a:cubicBezTo>
                    <a:pt x="2560" y="1446"/>
                    <a:pt x="2596" y="1430"/>
                    <a:pt x="2625" y="1387"/>
                  </a:cubicBezTo>
                  <a:cubicBezTo>
                    <a:pt x="2700" y="1187"/>
                    <a:pt x="2387" y="1150"/>
                    <a:pt x="2275" y="1062"/>
                  </a:cubicBezTo>
                  <a:cubicBezTo>
                    <a:pt x="1525" y="662"/>
                    <a:pt x="750"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3" name="Google Shape;2383;p6"/>
            <p:cNvSpPr/>
            <p:nvPr/>
          </p:nvSpPr>
          <p:spPr>
            <a:xfrm>
              <a:off x="6898500" y="1759950"/>
              <a:ext cx="39700" cy="20575"/>
            </a:xfrm>
            <a:custGeom>
              <a:avLst/>
              <a:gdLst/>
              <a:ahLst/>
              <a:cxnLst/>
              <a:rect l="l" t="t" r="r" b="b"/>
              <a:pathLst>
                <a:path w="1588" h="823" extrusionOk="0">
                  <a:moveTo>
                    <a:pt x="0" y="1"/>
                  </a:moveTo>
                  <a:lnTo>
                    <a:pt x="0" y="1"/>
                  </a:lnTo>
                  <a:cubicBezTo>
                    <a:pt x="450" y="313"/>
                    <a:pt x="937" y="575"/>
                    <a:pt x="1437" y="813"/>
                  </a:cubicBezTo>
                  <a:cubicBezTo>
                    <a:pt x="1449" y="820"/>
                    <a:pt x="1461" y="823"/>
                    <a:pt x="1473" y="823"/>
                  </a:cubicBezTo>
                  <a:cubicBezTo>
                    <a:pt x="1542" y="823"/>
                    <a:pt x="1587" y="706"/>
                    <a:pt x="1512" y="663"/>
                  </a:cubicBezTo>
                  <a:cubicBezTo>
                    <a:pt x="1012" y="425"/>
                    <a:pt x="487" y="25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4" name="Google Shape;2384;p6"/>
            <p:cNvSpPr/>
            <p:nvPr/>
          </p:nvSpPr>
          <p:spPr>
            <a:xfrm>
              <a:off x="6829125" y="1655925"/>
              <a:ext cx="63150" cy="19825"/>
            </a:xfrm>
            <a:custGeom>
              <a:avLst/>
              <a:gdLst/>
              <a:ahLst/>
              <a:cxnLst/>
              <a:rect l="l" t="t" r="r" b="b"/>
              <a:pathLst>
                <a:path w="2526" h="793" extrusionOk="0">
                  <a:moveTo>
                    <a:pt x="1" y="0"/>
                  </a:moveTo>
                  <a:cubicBezTo>
                    <a:pt x="451" y="400"/>
                    <a:pt x="1013" y="700"/>
                    <a:pt x="1625" y="775"/>
                  </a:cubicBezTo>
                  <a:cubicBezTo>
                    <a:pt x="1704" y="786"/>
                    <a:pt x="1785" y="792"/>
                    <a:pt x="1867" y="792"/>
                  </a:cubicBezTo>
                  <a:cubicBezTo>
                    <a:pt x="1966" y="792"/>
                    <a:pt x="2066" y="783"/>
                    <a:pt x="2163" y="762"/>
                  </a:cubicBezTo>
                  <a:cubicBezTo>
                    <a:pt x="2263" y="737"/>
                    <a:pt x="2413" y="725"/>
                    <a:pt x="2488" y="625"/>
                  </a:cubicBezTo>
                  <a:cubicBezTo>
                    <a:pt x="2525" y="550"/>
                    <a:pt x="2475" y="437"/>
                    <a:pt x="2375" y="437"/>
                  </a:cubicBezTo>
                  <a:cubicBezTo>
                    <a:pt x="2368" y="436"/>
                    <a:pt x="2362" y="436"/>
                    <a:pt x="2355" y="436"/>
                  </a:cubicBezTo>
                  <a:cubicBezTo>
                    <a:pt x="2299" y="436"/>
                    <a:pt x="2242" y="476"/>
                    <a:pt x="2175" y="487"/>
                  </a:cubicBezTo>
                  <a:cubicBezTo>
                    <a:pt x="2023" y="523"/>
                    <a:pt x="1865" y="540"/>
                    <a:pt x="1704" y="540"/>
                  </a:cubicBezTo>
                  <a:cubicBezTo>
                    <a:pt x="1139" y="540"/>
                    <a:pt x="536" y="33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5" name="Google Shape;2385;p6"/>
            <p:cNvSpPr/>
            <p:nvPr/>
          </p:nvSpPr>
          <p:spPr>
            <a:xfrm>
              <a:off x="6833500" y="1665600"/>
              <a:ext cx="60025" cy="17200"/>
            </a:xfrm>
            <a:custGeom>
              <a:avLst/>
              <a:gdLst/>
              <a:ahLst/>
              <a:cxnLst/>
              <a:rect l="l" t="t" r="r" b="b"/>
              <a:pathLst>
                <a:path w="2401" h="688" extrusionOk="0">
                  <a:moveTo>
                    <a:pt x="1" y="1"/>
                  </a:moveTo>
                  <a:lnTo>
                    <a:pt x="1" y="1"/>
                  </a:lnTo>
                  <a:cubicBezTo>
                    <a:pt x="513" y="425"/>
                    <a:pt x="1150" y="675"/>
                    <a:pt x="1813" y="688"/>
                  </a:cubicBezTo>
                  <a:cubicBezTo>
                    <a:pt x="1950" y="688"/>
                    <a:pt x="2088" y="675"/>
                    <a:pt x="2213" y="650"/>
                  </a:cubicBezTo>
                  <a:cubicBezTo>
                    <a:pt x="2300" y="650"/>
                    <a:pt x="2400" y="613"/>
                    <a:pt x="2388" y="513"/>
                  </a:cubicBezTo>
                  <a:cubicBezTo>
                    <a:pt x="2388" y="450"/>
                    <a:pt x="2338" y="388"/>
                    <a:pt x="2275" y="388"/>
                  </a:cubicBezTo>
                  <a:cubicBezTo>
                    <a:pt x="2268" y="385"/>
                    <a:pt x="2260" y="384"/>
                    <a:pt x="2253" y="384"/>
                  </a:cubicBezTo>
                  <a:cubicBezTo>
                    <a:pt x="2223" y="384"/>
                    <a:pt x="2193" y="400"/>
                    <a:pt x="2163" y="400"/>
                  </a:cubicBezTo>
                  <a:cubicBezTo>
                    <a:pt x="2150" y="413"/>
                    <a:pt x="2125" y="413"/>
                    <a:pt x="2100" y="413"/>
                  </a:cubicBezTo>
                  <a:cubicBezTo>
                    <a:pt x="1914" y="434"/>
                    <a:pt x="1739" y="445"/>
                    <a:pt x="1572" y="445"/>
                  </a:cubicBezTo>
                  <a:cubicBezTo>
                    <a:pt x="1032" y="445"/>
                    <a:pt x="563" y="3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6" name="Google Shape;2386;p6"/>
            <p:cNvSpPr/>
            <p:nvPr/>
          </p:nvSpPr>
          <p:spPr>
            <a:xfrm>
              <a:off x="6840075" y="1676525"/>
              <a:ext cx="55800" cy="14400"/>
            </a:xfrm>
            <a:custGeom>
              <a:avLst/>
              <a:gdLst/>
              <a:ahLst/>
              <a:cxnLst/>
              <a:rect l="l" t="t" r="r" b="b"/>
              <a:pathLst>
                <a:path w="2232" h="576" extrusionOk="0">
                  <a:moveTo>
                    <a:pt x="0" y="1"/>
                  </a:moveTo>
                  <a:cubicBezTo>
                    <a:pt x="550" y="338"/>
                    <a:pt x="1187" y="551"/>
                    <a:pt x="1825" y="551"/>
                  </a:cubicBezTo>
                  <a:cubicBezTo>
                    <a:pt x="2000" y="526"/>
                    <a:pt x="2150" y="576"/>
                    <a:pt x="2212" y="438"/>
                  </a:cubicBezTo>
                  <a:cubicBezTo>
                    <a:pt x="2232" y="341"/>
                    <a:pt x="2159" y="289"/>
                    <a:pt x="2079" y="289"/>
                  </a:cubicBezTo>
                  <a:cubicBezTo>
                    <a:pt x="2057" y="289"/>
                    <a:pt x="2034" y="293"/>
                    <a:pt x="2012" y="301"/>
                  </a:cubicBezTo>
                  <a:cubicBezTo>
                    <a:pt x="1860" y="317"/>
                    <a:pt x="1710" y="325"/>
                    <a:pt x="1564" y="325"/>
                  </a:cubicBezTo>
                  <a:cubicBezTo>
                    <a:pt x="1026" y="325"/>
                    <a:pt x="521" y="21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7" name="Google Shape;2387;p6"/>
            <p:cNvSpPr/>
            <p:nvPr/>
          </p:nvSpPr>
          <p:spPr>
            <a:xfrm>
              <a:off x="6846325" y="1685275"/>
              <a:ext cx="50500" cy="12350"/>
            </a:xfrm>
            <a:custGeom>
              <a:avLst/>
              <a:gdLst/>
              <a:ahLst/>
              <a:cxnLst/>
              <a:rect l="l" t="t" r="r" b="b"/>
              <a:pathLst>
                <a:path w="2020" h="494" extrusionOk="0">
                  <a:moveTo>
                    <a:pt x="0" y="1"/>
                  </a:moveTo>
                  <a:lnTo>
                    <a:pt x="0" y="1"/>
                  </a:lnTo>
                  <a:cubicBezTo>
                    <a:pt x="438" y="251"/>
                    <a:pt x="925" y="451"/>
                    <a:pt x="1437" y="476"/>
                  </a:cubicBezTo>
                  <a:cubicBezTo>
                    <a:pt x="1526" y="485"/>
                    <a:pt x="1614" y="493"/>
                    <a:pt x="1702" y="493"/>
                  </a:cubicBezTo>
                  <a:cubicBezTo>
                    <a:pt x="1739" y="493"/>
                    <a:pt x="1776" y="492"/>
                    <a:pt x="1812" y="488"/>
                  </a:cubicBezTo>
                  <a:cubicBezTo>
                    <a:pt x="1825" y="488"/>
                    <a:pt x="1839" y="489"/>
                    <a:pt x="1854" y="489"/>
                  </a:cubicBezTo>
                  <a:cubicBezTo>
                    <a:pt x="1916" y="489"/>
                    <a:pt x="1990" y="481"/>
                    <a:pt x="2000" y="401"/>
                  </a:cubicBezTo>
                  <a:cubicBezTo>
                    <a:pt x="2020" y="299"/>
                    <a:pt x="1941" y="272"/>
                    <a:pt x="1858" y="272"/>
                  </a:cubicBezTo>
                  <a:cubicBezTo>
                    <a:pt x="1838" y="272"/>
                    <a:pt x="1818" y="273"/>
                    <a:pt x="1800" y="276"/>
                  </a:cubicBezTo>
                  <a:cubicBezTo>
                    <a:pt x="1714" y="279"/>
                    <a:pt x="1631" y="281"/>
                    <a:pt x="1548" y="281"/>
                  </a:cubicBezTo>
                  <a:cubicBezTo>
                    <a:pt x="1014" y="281"/>
                    <a:pt x="531" y="20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8" name="Google Shape;2388;p6"/>
            <p:cNvSpPr/>
            <p:nvPr/>
          </p:nvSpPr>
          <p:spPr>
            <a:xfrm>
              <a:off x="6890375" y="1700600"/>
              <a:ext cx="325" cy="25"/>
            </a:xfrm>
            <a:custGeom>
              <a:avLst/>
              <a:gdLst/>
              <a:ahLst/>
              <a:cxnLst/>
              <a:rect l="l" t="t" r="r" b="b"/>
              <a:pathLst>
                <a:path w="13" h="1" extrusionOk="0">
                  <a:moveTo>
                    <a:pt x="13" y="0"/>
                  </a:moveTo>
                  <a:cubicBezTo>
                    <a:pt x="13" y="0"/>
                    <a:pt x="13" y="0"/>
                    <a:pt x="0" y="0"/>
                  </a:cubicBezTo>
                  <a:cubicBezTo>
                    <a:pt x="0" y="0"/>
                    <a:pt x="0" y="0"/>
                    <a:pt x="0" y="0"/>
                  </a:cubicBezTo>
                  <a:cubicBezTo>
                    <a:pt x="0" y="0"/>
                    <a:pt x="0" y="0"/>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9" name="Google Shape;2389;p6"/>
            <p:cNvSpPr/>
            <p:nvPr/>
          </p:nvSpPr>
          <p:spPr>
            <a:xfrm>
              <a:off x="6862250" y="1696525"/>
              <a:ext cx="30325" cy="7575"/>
            </a:xfrm>
            <a:custGeom>
              <a:avLst/>
              <a:gdLst/>
              <a:ahLst/>
              <a:cxnLst/>
              <a:rect l="l" t="t" r="r" b="b"/>
              <a:pathLst>
                <a:path w="1213" h="303" extrusionOk="0">
                  <a:moveTo>
                    <a:pt x="0" y="1"/>
                  </a:moveTo>
                  <a:lnTo>
                    <a:pt x="0" y="1"/>
                  </a:lnTo>
                  <a:cubicBezTo>
                    <a:pt x="288" y="151"/>
                    <a:pt x="613" y="226"/>
                    <a:pt x="938" y="276"/>
                  </a:cubicBezTo>
                  <a:cubicBezTo>
                    <a:pt x="990" y="276"/>
                    <a:pt x="1061" y="303"/>
                    <a:pt x="1117" y="303"/>
                  </a:cubicBezTo>
                  <a:cubicBezTo>
                    <a:pt x="1154" y="303"/>
                    <a:pt x="1185" y="291"/>
                    <a:pt x="1200" y="251"/>
                  </a:cubicBezTo>
                  <a:cubicBezTo>
                    <a:pt x="1213" y="213"/>
                    <a:pt x="1175" y="163"/>
                    <a:pt x="1125" y="163"/>
                  </a:cubicBezTo>
                  <a:cubicBezTo>
                    <a:pt x="738" y="113"/>
                    <a:pt x="388" y="1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0" name="Google Shape;2390;p6"/>
            <p:cNvSpPr/>
            <p:nvPr/>
          </p:nvSpPr>
          <p:spPr>
            <a:xfrm>
              <a:off x="6869125" y="1702150"/>
              <a:ext cx="23150" cy="7050"/>
            </a:xfrm>
            <a:custGeom>
              <a:avLst/>
              <a:gdLst/>
              <a:ahLst/>
              <a:cxnLst/>
              <a:rect l="l" t="t" r="r" b="b"/>
              <a:pathLst>
                <a:path w="926" h="282" extrusionOk="0">
                  <a:moveTo>
                    <a:pt x="0" y="1"/>
                  </a:moveTo>
                  <a:cubicBezTo>
                    <a:pt x="250" y="138"/>
                    <a:pt x="525" y="226"/>
                    <a:pt x="800" y="276"/>
                  </a:cubicBezTo>
                  <a:cubicBezTo>
                    <a:pt x="825" y="276"/>
                    <a:pt x="847" y="282"/>
                    <a:pt x="866" y="282"/>
                  </a:cubicBezTo>
                  <a:cubicBezTo>
                    <a:pt x="885" y="282"/>
                    <a:pt x="900" y="276"/>
                    <a:pt x="913" y="251"/>
                  </a:cubicBezTo>
                  <a:cubicBezTo>
                    <a:pt x="925" y="213"/>
                    <a:pt x="888" y="176"/>
                    <a:pt x="850" y="176"/>
                  </a:cubicBezTo>
                  <a:cubicBezTo>
                    <a:pt x="563" y="126"/>
                    <a:pt x="275" y="1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1" name="Google Shape;2391;p6"/>
            <p:cNvSpPr/>
            <p:nvPr/>
          </p:nvSpPr>
          <p:spPr>
            <a:xfrm>
              <a:off x="6874125" y="1708400"/>
              <a:ext cx="15275" cy="4450"/>
            </a:xfrm>
            <a:custGeom>
              <a:avLst/>
              <a:gdLst/>
              <a:ahLst/>
              <a:cxnLst/>
              <a:rect l="l" t="t" r="r" b="b"/>
              <a:pathLst>
                <a:path w="611" h="178" extrusionOk="0">
                  <a:moveTo>
                    <a:pt x="0" y="1"/>
                  </a:moveTo>
                  <a:cubicBezTo>
                    <a:pt x="175" y="76"/>
                    <a:pt x="363" y="138"/>
                    <a:pt x="563" y="176"/>
                  </a:cubicBezTo>
                  <a:cubicBezTo>
                    <a:pt x="566" y="177"/>
                    <a:pt x="570" y="178"/>
                    <a:pt x="573" y="178"/>
                  </a:cubicBezTo>
                  <a:cubicBezTo>
                    <a:pt x="594" y="178"/>
                    <a:pt x="611" y="147"/>
                    <a:pt x="600" y="126"/>
                  </a:cubicBezTo>
                  <a:cubicBezTo>
                    <a:pt x="413" y="51"/>
                    <a:pt x="188"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2" name="Google Shape;2392;p6"/>
            <p:cNvSpPr/>
            <p:nvPr/>
          </p:nvSpPr>
          <p:spPr>
            <a:xfrm>
              <a:off x="6874425" y="1713700"/>
              <a:ext cx="12475" cy="4500"/>
            </a:xfrm>
            <a:custGeom>
              <a:avLst/>
              <a:gdLst/>
              <a:ahLst/>
              <a:cxnLst/>
              <a:rect l="l" t="t" r="r" b="b"/>
              <a:pathLst>
                <a:path w="499" h="180" extrusionOk="0">
                  <a:moveTo>
                    <a:pt x="1" y="1"/>
                  </a:moveTo>
                  <a:lnTo>
                    <a:pt x="1" y="1"/>
                  </a:lnTo>
                  <a:cubicBezTo>
                    <a:pt x="151" y="76"/>
                    <a:pt x="301" y="126"/>
                    <a:pt x="451" y="176"/>
                  </a:cubicBezTo>
                  <a:cubicBezTo>
                    <a:pt x="455" y="178"/>
                    <a:pt x="460" y="179"/>
                    <a:pt x="464" y="179"/>
                  </a:cubicBezTo>
                  <a:cubicBezTo>
                    <a:pt x="484" y="179"/>
                    <a:pt x="498" y="159"/>
                    <a:pt x="488" y="138"/>
                  </a:cubicBezTo>
                  <a:cubicBezTo>
                    <a:pt x="338" y="63"/>
                    <a:pt x="163" y="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3" name="Google Shape;2393;p6"/>
            <p:cNvSpPr/>
            <p:nvPr/>
          </p:nvSpPr>
          <p:spPr>
            <a:xfrm>
              <a:off x="6875675" y="1719950"/>
              <a:ext cx="7525" cy="3150"/>
            </a:xfrm>
            <a:custGeom>
              <a:avLst/>
              <a:gdLst/>
              <a:ahLst/>
              <a:cxnLst/>
              <a:rect l="l" t="t" r="r" b="b"/>
              <a:pathLst>
                <a:path w="301" h="126" extrusionOk="0">
                  <a:moveTo>
                    <a:pt x="1" y="1"/>
                  </a:moveTo>
                  <a:lnTo>
                    <a:pt x="1" y="1"/>
                  </a:lnTo>
                  <a:cubicBezTo>
                    <a:pt x="101" y="51"/>
                    <a:pt x="188" y="101"/>
                    <a:pt x="288" y="126"/>
                  </a:cubicBezTo>
                  <a:cubicBezTo>
                    <a:pt x="301" y="126"/>
                    <a:pt x="301" y="113"/>
                    <a:pt x="301" y="113"/>
                  </a:cubicBezTo>
                  <a:cubicBezTo>
                    <a:pt x="213" y="51"/>
                    <a:pt x="101" y="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4" name="Google Shape;2394;p6"/>
            <p:cNvSpPr/>
            <p:nvPr/>
          </p:nvSpPr>
          <p:spPr>
            <a:xfrm>
              <a:off x="6747950" y="1703475"/>
              <a:ext cx="65575" cy="16225"/>
            </a:xfrm>
            <a:custGeom>
              <a:avLst/>
              <a:gdLst/>
              <a:ahLst/>
              <a:cxnLst/>
              <a:rect l="l" t="t" r="r" b="b"/>
              <a:pathLst>
                <a:path w="2623" h="649" extrusionOk="0">
                  <a:moveTo>
                    <a:pt x="1108" y="1"/>
                  </a:moveTo>
                  <a:cubicBezTo>
                    <a:pt x="1027" y="1"/>
                    <a:pt x="955" y="4"/>
                    <a:pt x="936" y="10"/>
                  </a:cubicBezTo>
                  <a:cubicBezTo>
                    <a:pt x="873" y="10"/>
                    <a:pt x="848" y="73"/>
                    <a:pt x="861" y="123"/>
                  </a:cubicBezTo>
                  <a:cubicBezTo>
                    <a:pt x="536" y="185"/>
                    <a:pt x="199" y="335"/>
                    <a:pt x="24" y="510"/>
                  </a:cubicBezTo>
                  <a:cubicBezTo>
                    <a:pt x="0" y="568"/>
                    <a:pt x="42" y="649"/>
                    <a:pt x="109" y="649"/>
                  </a:cubicBezTo>
                  <a:cubicBezTo>
                    <a:pt x="114" y="649"/>
                    <a:pt x="119" y="648"/>
                    <a:pt x="124" y="647"/>
                  </a:cubicBezTo>
                  <a:cubicBezTo>
                    <a:pt x="186" y="635"/>
                    <a:pt x="224" y="585"/>
                    <a:pt x="274" y="560"/>
                  </a:cubicBezTo>
                  <a:cubicBezTo>
                    <a:pt x="674" y="321"/>
                    <a:pt x="1106" y="228"/>
                    <a:pt x="1553" y="228"/>
                  </a:cubicBezTo>
                  <a:cubicBezTo>
                    <a:pt x="1903" y="228"/>
                    <a:pt x="2262" y="285"/>
                    <a:pt x="2623" y="373"/>
                  </a:cubicBezTo>
                  <a:cubicBezTo>
                    <a:pt x="2548" y="348"/>
                    <a:pt x="2486" y="323"/>
                    <a:pt x="2411" y="298"/>
                  </a:cubicBezTo>
                  <a:cubicBezTo>
                    <a:pt x="2073" y="135"/>
                    <a:pt x="1711" y="35"/>
                    <a:pt x="1336" y="10"/>
                  </a:cubicBezTo>
                  <a:cubicBezTo>
                    <a:pt x="1280" y="4"/>
                    <a:pt x="1189" y="1"/>
                    <a:pt x="1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5" name="Google Shape;2395;p6"/>
            <p:cNvSpPr/>
            <p:nvPr/>
          </p:nvSpPr>
          <p:spPr>
            <a:xfrm>
              <a:off x="6771650" y="1692350"/>
              <a:ext cx="62825" cy="24875"/>
            </a:xfrm>
            <a:custGeom>
              <a:avLst/>
              <a:gdLst/>
              <a:ahLst/>
              <a:cxnLst/>
              <a:rect l="l" t="t" r="r" b="b"/>
              <a:pathLst>
                <a:path w="2513" h="995" extrusionOk="0">
                  <a:moveTo>
                    <a:pt x="998" y="1"/>
                  </a:moveTo>
                  <a:cubicBezTo>
                    <a:pt x="898" y="1"/>
                    <a:pt x="799" y="6"/>
                    <a:pt x="700" y="18"/>
                  </a:cubicBezTo>
                  <a:cubicBezTo>
                    <a:pt x="1225" y="55"/>
                    <a:pt x="1675" y="205"/>
                    <a:pt x="2112" y="455"/>
                  </a:cubicBezTo>
                  <a:cubicBezTo>
                    <a:pt x="2112" y="455"/>
                    <a:pt x="2125" y="455"/>
                    <a:pt x="2125" y="468"/>
                  </a:cubicBezTo>
                  <a:cubicBezTo>
                    <a:pt x="2075" y="443"/>
                    <a:pt x="2025" y="430"/>
                    <a:pt x="1975" y="405"/>
                  </a:cubicBezTo>
                  <a:cubicBezTo>
                    <a:pt x="1605" y="278"/>
                    <a:pt x="1212" y="197"/>
                    <a:pt x="814" y="197"/>
                  </a:cubicBezTo>
                  <a:cubicBezTo>
                    <a:pt x="701" y="197"/>
                    <a:pt x="588" y="204"/>
                    <a:pt x="475" y="218"/>
                  </a:cubicBezTo>
                  <a:cubicBezTo>
                    <a:pt x="1038" y="230"/>
                    <a:pt x="1513" y="405"/>
                    <a:pt x="1937" y="580"/>
                  </a:cubicBezTo>
                  <a:cubicBezTo>
                    <a:pt x="1800" y="543"/>
                    <a:pt x="1662" y="493"/>
                    <a:pt x="1525" y="468"/>
                  </a:cubicBezTo>
                  <a:cubicBezTo>
                    <a:pt x="1123" y="377"/>
                    <a:pt x="713" y="335"/>
                    <a:pt x="302" y="335"/>
                  </a:cubicBezTo>
                  <a:cubicBezTo>
                    <a:pt x="201" y="335"/>
                    <a:pt x="101" y="338"/>
                    <a:pt x="0" y="343"/>
                  </a:cubicBezTo>
                  <a:cubicBezTo>
                    <a:pt x="538" y="380"/>
                    <a:pt x="1250" y="505"/>
                    <a:pt x="1687" y="680"/>
                  </a:cubicBezTo>
                  <a:cubicBezTo>
                    <a:pt x="1825" y="730"/>
                    <a:pt x="2037" y="830"/>
                    <a:pt x="2225" y="930"/>
                  </a:cubicBezTo>
                  <a:cubicBezTo>
                    <a:pt x="2281" y="952"/>
                    <a:pt x="2326" y="994"/>
                    <a:pt x="2389" y="994"/>
                  </a:cubicBezTo>
                  <a:cubicBezTo>
                    <a:pt x="2396" y="994"/>
                    <a:pt x="2404" y="994"/>
                    <a:pt x="2412" y="992"/>
                  </a:cubicBezTo>
                  <a:cubicBezTo>
                    <a:pt x="2512" y="967"/>
                    <a:pt x="2512" y="830"/>
                    <a:pt x="2425" y="793"/>
                  </a:cubicBezTo>
                  <a:cubicBezTo>
                    <a:pt x="2362" y="755"/>
                    <a:pt x="2287" y="718"/>
                    <a:pt x="2212" y="693"/>
                  </a:cubicBezTo>
                  <a:cubicBezTo>
                    <a:pt x="2275" y="680"/>
                    <a:pt x="2312" y="593"/>
                    <a:pt x="2275" y="543"/>
                  </a:cubicBezTo>
                  <a:cubicBezTo>
                    <a:pt x="2250" y="518"/>
                    <a:pt x="2225" y="505"/>
                    <a:pt x="2187" y="493"/>
                  </a:cubicBezTo>
                  <a:lnTo>
                    <a:pt x="2187" y="493"/>
                  </a:lnTo>
                  <a:cubicBezTo>
                    <a:pt x="2194" y="494"/>
                    <a:pt x="2200" y="495"/>
                    <a:pt x="2207" y="495"/>
                  </a:cubicBezTo>
                  <a:cubicBezTo>
                    <a:pt x="2262" y="495"/>
                    <a:pt x="2310" y="447"/>
                    <a:pt x="2287" y="380"/>
                  </a:cubicBezTo>
                  <a:cubicBezTo>
                    <a:pt x="2225" y="280"/>
                    <a:pt x="2100" y="255"/>
                    <a:pt x="2012" y="193"/>
                  </a:cubicBezTo>
                  <a:cubicBezTo>
                    <a:pt x="1693" y="67"/>
                    <a:pt x="1343" y="1"/>
                    <a:pt x="9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6" name="Google Shape;2396;p6"/>
            <p:cNvSpPr/>
            <p:nvPr/>
          </p:nvSpPr>
          <p:spPr>
            <a:xfrm>
              <a:off x="6798525" y="1688000"/>
              <a:ext cx="29800" cy="9825"/>
            </a:xfrm>
            <a:custGeom>
              <a:avLst/>
              <a:gdLst/>
              <a:ahLst/>
              <a:cxnLst/>
              <a:rect l="l" t="t" r="r" b="b"/>
              <a:pathLst>
                <a:path w="1192" h="393" extrusionOk="0">
                  <a:moveTo>
                    <a:pt x="116" y="0"/>
                  </a:moveTo>
                  <a:cubicBezTo>
                    <a:pt x="78" y="0"/>
                    <a:pt x="39" y="2"/>
                    <a:pt x="0" y="4"/>
                  </a:cubicBezTo>
                  <a:cubicBezTo>
                    <a:pt x="400" y="42"/>
                    <a:pt x="712" y="192"/>
                    <a:pt x="1062" y="367"/>
                  </a:cubicBezTo>
                  <a:cubicBezTo>
                    <a:pt x="1075" y="384"/>
                    <a:pt x="1095" y="392"/>
                    <a:pt x="1115" y="392"/>
                  </a:cubicBezTo>
                  <a:cubicBezTo>
                    <a:pt x="1154" y="392"/>
                    <a:pt x="1191" y="362"/>
                    <a:pt x="1175" y="304"/>
                  </a:cubicBezTo>
                  <a:cubicBezTo>
                    <a:pt x="1162" y="267"/>
                    <a:pt x="1112" y="242"/>
                    <a:pt x="1075" y="229"/>
                  </a:cubicBezTo>
                  <a:cubicBezTo>
                    <a:pt x="783" y="95"/>
                    <a:pt x="452" y="0"/>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7" name="Google Shape;2397;p6"/>
            <p:cNvSpPr/>
            <p:nvPr/>
          </p:nvSpPr>
          <p:spPr>
            <a:xfrm>
              <a:off x="6801025" y="1683100"/>
              <a:ext cx="24575" cy="7250"/>
            </a:xfrm>
            <a:custGeom>
              <a:avLst/>
              <a:gdLst/>
              <a:ahLst/>
              <a:cxnLst/>
              <a:rect l="l" t="t" r="r" b="b"/>
              <a:pathLst>
                <a:path w="983" h="290" extrusionOk="0">
                  <a:moveTo>
                    <a:pt x="0" y="0"/>
                  </a:moveTo>
                  <a:cubicBezTo>
                    <a:pt x="325" y="50"/>
                    <a:pt x="575" y="150"/>
                    <a:pt x="837" y="263"/>
                  </a:cubicBezTo>
                  <a:cubicBezTo>
                    <a:pt x="865" y="282"/>
                    <a:pt x="889" y="290"/>
                    <a:pt x="908" y="290"/>
                  </a:cubicBezTo>
                  <a:cubicBezTo>
                    <a:pt x="975" y="290"/>
                    <a:pt x="982" y="192"/>
                    <a:pt x="875" y="163"/>
                  </a:cubicBezTo>
                  <a:cubicBezTo>
                    <a:pt x="600" y="50"/>
                    <a:pt x="30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8" name="Google Shape;2398;p6"/>
            <p:cNvSpPr/>
            <p:nvPr/>
          </p:nvSpPr>
          <p:spPr>
            <a:xfrm>
              <a:off x="6785700" y="1674725"/>
              <a:ext cx="41575" cy="10900"/>
            </a:xfrm>
            <a:custGeom>
              <a:avLst/>
              <a:gdLst/>
              <a:ahLst/>
              <a:cxnLst/>
              <a:rect l="l" t="t" r="r" b="b"/>
              <a:pathLst>
                <a:path w="1663" h="436" extrusionOk="0">
                  <a:moveTo>
                    <a:pt x="609" y="1"/>
                  </a:moveTo>
                  <a:cubicBezTo>
                    <a:pt x="402" y="1"/>
                    <a:pt x="195" y="36"/>
                    <a:pt x="1" y="110"/>
                  </a:cubicBezTo>
                  <a:cubicBezTo>
                    <a:pt x="130" y="83"/>
                    <a:pt x="255" y="71"/>
                    <a:pt x="375" y="71"/>
                  </a:cubicBezTo>
                  <a:cubicBezTo>
                    <a:pt x="756" y="71"/>
                    <a:pt x="1099" y="196"/>
                    <a:pt x="1450" y="385"/>
                  </a:cubicBezTo>
                  <a:cubicBezTo>
                    <a:pt x="1488" y="398"/>
                    <a:pt x="1538" y="435"/>
                    <a:pt x="1575" y="435"/>
                  </a:cubicBezTo>
                  <a:cubicBezTo>
                    <a:pt x="1625" y="435"/>
                    <a:pt x="1663" y="385"/>
                    <a:pt x="1650" y="335"/>
                  </a:cubicBezTo>
                  <a:cubicBezTo>
                    <a:pt x="1625" y="285"/>
                    <a:pt x="1588" y="273"/>
                    <a:pt x="1513" y="223"/>
                  </a:cubicBezTo>
                  <a:cubicBezTo>
                    <a:pt x="1235" y="80"/>
                    <a:pt x="921"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9" name="Google Shape;2399;p6"/>
            <p:cNvSpPr/>
            <p:nvPr/>
          </p:nvSpPr>
          <p:spPr>
            <a:xfrm>
              <a:off x="6798525" y="1670125"/>
              <a:ext cx="26250" cy="7850"/>
            </a:xfrm>
            <a:custGeom>
              <a:avLst/>
              <a:gdLst/>
              <a:ahLst/>
              <a:cxnLst/>
              <a:rect l="l" t="t" r="r" b="b"/>
              <a:pathLst>
                <a:path w="1050" h="314" extrusionOk="0">
                  <a:moveTo>
                    <a:pt x="238" y="1"/>
                  </a:moveTo>
                  <a:cubicBezTo>
                    <a:pt x="158" y="1"/>
                    <a:pt x="78" y="7"/>
                    <a:pt x="0" y="19"/>
                  </a:cubicBezTo>
                  <a:cubicBezTo>
                    <a:pt x="16" y="19"/>
                    <a:pt x="31" y="18"/>
                    <a:pt x="46" y="18"/>
                  </a:cubicBezTo>
                  <a:cubicBezTo>
                    <a:pt x="270" y="18"/>
                    <a:pt x="500" y="99"/>
                    <a:pt x="675" y="169"/>
                  </a:cubicBezTo>
                  <a:cubicBezTo>
                    <a:pt x="750" y="207"/>
                    <a:pt x="825" y="244"/>
                    <a:pt x="887" y="282"/>
                  </a:cubicBezTo>
                  <a:cubicBezTo>
                    <a:pt x="911" y="298"/>
                    <a:pt x="940" y="313"/>
                    <a:pt x="964" y="313"/>
                  </a:cubicBezTo>
                  <a:cubicBezTo>
                    <a:pt x="978" y="313"/>
                    <a:pt x="991" y="308"/>
                    <a:pt x="1000" y="294"/>
                  </a:cubicBezTo>
                  <a:cubicBezTo>
                    <a:pt x="1050" y="232"/>
                    <a:pt x="975" y="194"/>
                    <a:pt x="925" y="169"/>
                  </a:cubicBezTo>
                  <a:cubicBezTo>
                    <a:pt x="719" y="57"/>
                    <a:pt x="477" y="1"/>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0" name="Google Shape;2400;p6"/>
            <p:cNvSpPr/>
            <p:nvPr/>
          </p:nvSpPr>
          <p:spPr>
            <a:xfrm>
              <a:off x="6795700" y="1665550"/>
              <a:ext cx="31900" cy="10075"/>
            </a:xfrm>
            <a:custGeom>
              <a:avLst/>
              <a:gdLst/>
              <a:ahLst/>
              <a:cxnLst/>
              <a:rect l="l" t="t" r="r" b="b"/>
              <a:pathLst>
                <a:path w="1276" h="403" extrusionOk="0">
                  <a:moveTo>
                    <a:pt x="290" y="1"/>
                  </a:moveTo>
                  <a:cubicBezTo>
                    <a:pt x="194" y="1"/>
                    <a:pt x="97" y="9"/>
                    <a:pt x="1" y="28"/>
                  </a:cubicBezTo>
                  <a:cubicBezTo>
                    <a:pt x="20" y="27"/>
                    <a:pt x="40" y="27"/>
                    <a:pt x="59" y="27"/>
                  </a:cubicBezTo>
                  <a:cubicBezTo>
                    <a:pt x="453" y="27"/>
                    <a:pt x="742" y="149"/>
                    <a:pt x="1088" y="327"/>
                  </a:cubicBezTo>
                  <a:cubicBezTo>
                    <a:pt x="1125" y="352"/>
                    <a:pt x="1163" y="390"/>
                    <a:pt x="1213" y="402"/>
                  </a:cubicBezTo>
                  <a:cubicBezTo>
                    <a:pt x="1250" y="402"/>
                    <a:pt x="1275" y="352"/>
                    <a:pt x="1263" y="315"/>
                  </a:cubicBezTo>
                  <a:cubicBezTo>
                    <a:pt x="1238" y="265"/>
                    <a:pt x="1213" y="265"/>
                    <a:pt x="1150" y="227"/>
                  </a:cubicBezTo>
                  <a:cubicBezTo>
                    <a:pt x="885" y="85"/>
                    <a:pt x="591" y="1"/>
                    <a:pt x="2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1" name="Google Shape;2401;p6"/>
            <p:cNvSpPr/>
            <p:nvPr/>
          </p:nvSpPr>
          <p:spPr>
            <a:xfrm>
              <a:off x="6761350" y="1712000"/>
              <a:ext cx="54250" cy="10875"/>
            </a:xfrm>
            <a:custGeom>
              <a:avLst/>
              <a:gdLst/>
              <a:ahLst/>
              <a:cxnLst/>
              <a:rect l="l" t="t" r="r" b="b"/>
              <a:pathLst>
                <a:path w="2170" h="435" extrusionOk="0">
                  <a:moveTo>
                    <a:pt x="1046" y="1"/>
                  </a:moveTo>
                  <a:cubicBezTo>
                    <a:pt x="921" y="1"/>
                    <a:pt x="797" y="8"/>
                    <a:pt x="675" y="19"/>
                  </a:cubicBezTo>
                  <a:cubicBezTo>
                    <a:pt x="437" y="44"/>
                    <a:pt x="200" y="94"/>
                    <a:pt x="0" y="219"/>
                  </a:cubicBezTo>
                  <a:cubicBezTo>
                    <a:pt x="205" y="127"/>
                    <a:pt x="409" y="119"/>
                    <a:pt x="627" y="119"/>
                  </a:cubicBezTo>
                  <a:cubicBezTo>
                    <a:pt x="676" y="119"/>
                    <a:pt x="725" y="119"/>
                    <a:pt x="775" y="119"/>
                  </a:cubicBezTo>
                  <a:cubicBezTo>
                    <a:pt x="1137" y="131"/>
                    <a:pt x="1625" y="244"/>
                    <a:pt x="1925" y="394"/>
                  </a:cubicBezTo>
                  <a:cubicBezTo>
                    <a:pt x="1960" y="421"/>
                    <a:pt x="2003" y="435"/>
                    <a:pt x="2042" y="435"/>
                  </a:cubicBezTo>
                  <a:cubicBezTo>
                    <a:pt x="2111" y="435"/>
                    <a:pt x="2170" y="390"/>
                    <a:pt x="2162" y="294"/>
                  </a:cubicBezTo>
                  <a:cubicBezTo>
                    <a:pt x="2112" y="194"/>
                    <a:pt x="1975" y="169"/>
                    <a:pt x="1887" y="131"/>
                  </a:cubicBezTo>
                  <a:cubicBezTo>
                    <a:pt x="1618" y="36"/>
                    <a:pt x="1331" y="1"/>
                    <a:pt x="10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2" name="Google Shape;2402;p6"/>
            <p:cNvSpPr/>
            <p:nvPr/>
          </p:nvSpPr>
          <p:spPr>
            <a:xfrm>
              <a:off x="6774450" y="1718850"/>
              <a:ext cx="37750" cy="9600"/>
            </a:xfrm>
            <a:custGeom>
              <a:avLst/>
              <a:gdLst/>
              <a:ahLst/>
              <a:cxnLst/>
              <a:rect l="l" t="t" r="r" b="b"/>
              <a:pathLst>
                <a:path w="1510" h="384" extrusionOk="0">
                  <a:moveTo>
                    <a:pt x="373" y="0"/>
                  </a:moveTo>
                  <a:cubicBezTo>
                    <a:pt x="248" y="0"/>
                    <a:pt x="123" y="10"/>
                    <a:pt x="1" y="32"/>
                  </a:cubicBezTo>
                  <a:cubicBezTo>
                    <a:pt x="17" y="32"/>
                    <a:pt x="33" y="32"/>
                    <a:pt x="49" y="32"/>
                  </a:cubicBezTo>
                  <a:cubicBezTo>
                    <a:pt x="511" y="32"/>
                    <a:pt x="1012" y="200"/>
                    <a:pt x="1326" y="357"/>
                  </a:cubicBezTo>
                  <a:cubicBezTo>
                    <a:pt x="1344" y="376"/>
                    <a:pt x="1366" y="384"/>
                    <a:pt x="1387" y="384"/>
                  </a:cubicBezTo>
                  <a:cubicBezTo>
                    <a:pt x="1451" y="384"/>
                    <a:pt x="1510" y="314"/>
                    <a:pt x="1463" y="257"/>
                  </a:cubicBezTo>
                  <a:cubicBezTo>
                    <a:pt x="1401" y="195"/>
                    <a:pt x="1326" y="170"/>
                    <a:pt x="1251" y="145"/>
                  </a:cubicBezTo>
                  <a:cubicBezTo>
                    <a:pt x="969" y="57"/>
                    <a:pt x="670"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3" name="Google Shape;2403;p6"/>
            <p:cNvSpPr/>
            <p:nvPr/>
          </p:nvSpPr>
          <p:spPr>
            <a:xfrm>
              <a:off x="6781325" y="1725250"/>
              <a:ext cx="28475" cy="8475"/>
            </a:xfrm>
            <a:custGeom>
              <a:avLst/>
              <a:gdLst/>
              <a:ahLst/>
              <a:cxnLst/>
              <a:rect l="l" t="t" r="r" b="b"/>
              <a:pathLst>
                <a:path w="1139" h="339" extrusionOk="0">
                  <a:moveTo>
                    <a:pt x="59" y="0"/>
                  </a:moveTo>
                  <a:cubicBezTo>
                    <a:pt x="40" y="0"/>
                    <a:pt x="20" y="1"/>
                    <a:pt x="1" y="1"/>
                  </a:cubicBezTo>
                  <a:cubicBezTo>
                    <a:pt x="301" y="26"/>
                    <a:pt x="838" y="276"/>
                    <a:pt x="938" y="301"/>
                  </a:cubicBezTo>
                  <a:cubicBezTo>
                    <a:pt x="963" y="314"/>
                    <a:pt x="1001" y="339"/>
                    <a:pt x="1038" y="339"/>
                  </a:cubicBezTo>
                  <a:cubicBezTo>
                    <a:pt x="1138" y="326"/>
                    <a:pt x="1088" y="226"/>
                    <a:pt x="1013" y="201"/>
                  </a:cubicBezTo>
                  <a:cubicBezTo>
                    <a:pt x="766" y="95"/>
                    <a:pt x="385"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4" name="Google Shape;2404;p6"/>
            <p:cNvSpPr/>
            <p:nvPr/>
          </p:nvSpPr>
          <p:spPr>
            <a:xfrm>
              <a:off x="6783200" y="1730900"/>
              <a:ext cx="16900" cy="7200"/>
            </a:xfrm>
            <a:custGeom>
              <a:avLst/>
              <a:gdLst/>
              <a:ahLst/>
              <a:cxnLst/>
              <a:rect l="l" t="t" r="r" b="b"/>
              <a:pathLst>
                <a:path w="676" h="288" extrusionOk="0">
                  <a:moveTo>
                    <a:pt x="1" y="0"/>
                  </a:moveTo>
                  <a:lnTo>
                    <a:pt x="1" y="0"/>
                  </a:lnTo>
                  <a:cubicBezTo>
                    <a:pt x="188" y="50"/>
                    <a:pt x="363" y="163"/>
                    <a:pt x="538" y="250"/>
                  </a:cubicBezTo>
                  <a:cubicBezTo>
                    <a:pt x="576" y="263"/>
                    <a:pt x="588" y="288"/>
                    <a:pt x="626" y="288"/>
                  </a:cubicBezTo>
                  <a:cubicBezTo>
                    <a:pt x="651" y="288"/>
                    <a:pt x="676" y="250"/>
                    <a:pt x="651" y="225"/>
                  </a:cubicBezTo>
                  <a:cubicBezTo>
                    <a:pt x="451" y="113"/>
                    <a:pt x="226"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5" name="Google Shape;2405;p6"/>
            <p:cNvSpPr/>
            <p:nvPr/>
          </p:nvSpPr>
          <p:spPr>
            <a:xfrm>
              <a:off x="6782275" y="1738700"/>
              <a:ext cx="17050" cy="5350"/>
            </a:xfrm>
            <a:custGeom>
              <a:avLst/>
              <a:gdLst/>
              <a:ahLst/>
              <a:cxnLst/>
              <a:rect l="l" t="t" r="r" b="b"/>
              <a:pathLst>
                <a:path w="682" h="214" extrusionOk="0">
                  <a:moveTo>
                    <a:pt x="6" y="0"/>
                  </a:moveTo>
                  <a:cubicBezTo>
                    <a:pt x="4" y="0"/>
                    <a:pt x="2" y="0"/>
                    <a:pt x="0" y="1"/>
                  </a:cubicBezTo>
                  <a:cubicBezTo>
                    <a:pt x="163" y="51"/>
                    <a:pt x="313" y="138"/>
                    <a:pt x="475" y="213"/>
                  </a:cubicBezTo>
                  <a:cubicBezTo>
                    <a:pt x="681" y="189"/>
                    <a:pt x="88"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6" name="Google Shape;2406;p6"/>
            <p:cNvSpPr/>
            <p:nvPr/>
          </p:nvSpPr>
          <p:spPr>
            <a:xfrm>
              <a:off x="6762600" y="1738075"/>
              <a:ext cx="35500" cy="16575"/>
            </a:xfrm>
            <a:custGeom>
              <a:avLst/>
              <a:gdLst/>
              <a:ahLst/>
              <a:cxnLst/>
              <a:rect l="l" t="t" r="r" b="b"/>
              <a:pathLst>
                <a:path w="1420" h="663" extrusionOk="0">
                  <a:moveTo>
                    <a:pt x="0" y="1"/>
                  </a:moveTo>
                  <a:lnTo>
                    <a:pt x="0" y="1"/>
                  </a:lnTo>
                  <a:cubicBezTo>
                    <a:pt x="400" y="213"/>
                    <a:pt x="812" y="438"/>
                    <a:pt x="1237" y="626"/>
                  </a:cubicBezTo>
                  <a:cubicBezTo>
                    <a:pt x="1265" y="648"/>
                    <a:pt x="1304" y="662"/>
                    <a:pt x="1339" y="662"/>
                  </a:cubicBezTo>
                  <a:cubicBezTo>
                    <a:pt x="1383" y="662"/>
                    <a:pt x="1419" y="639"/>
                    <a:pt x="1412" y="576"/>
                  </a:cubicBezTo>
                  <a:cubicBezTo>
                    <a:pt x="1337" y="476"/>
                    <a:pt x="1187" y="463"/>
                    <a:pt x="1087" y="401"/>
                  </a:cubicBezTo>
                  <a:cubicBezTo>
                    <a:pt x="737" y="276"/>
                    <a:pt x="375" y="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7" name="Google Shape;2407;p6"/>
            <p:cNvSpPr/>
            <p:nvPr/>
          </p:nvSpPr>
          <p:spPr>
            <a:xfrm>
              <a:off x="6765700" y="1744950"/>
              <a:ext cx="25375" cy="14575"/>
            </a:xfrm>
            <a:custGeom>
              <a:avLst/>
              <a:gdLst/>
              <a:ahLst/>
              <a:cxnLst/>
              <a:rect l="l" t="t" r="r" b="b"/>
              <a:pathLst>
                <a:path w="1015" h="583" extrusionOk="0">
                  <a:moveTo>
                    <a:pt x="1" y="1"/>
                  </a:moveTo>
                  <a:cubicBezTo>
                    <a:pt x="51" y="61"/>
                    <a:pt x="781" y="582"/>
                    <a:pt x="960" y="582"/>
                  </a:cubicBezTo>
                  <a:cubicBezTo>
                    <a:pt x="1004" y="582"/>
                    <a:pt x="1015" y="551"/>
                    <a:pt x="976" y="476"/>
                  </a:cubicBezTo>
                  <a:cubicBezTo>
                    <a:pt x="651" y="301"/>
                    <a:pt x="313"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8" name="Google Shape;2408;p6"/>
            <p:cNvSpPr/>
            <p:nvPr/>
          </p:nvSpPr>
          <p:spPr>
            <a:xfrm>
              <a:off x="6770400" y="1754025"/>
              <a:ext cx="13450" cy="9825"/>
            </a:xfrm>
            <a:custGeom>
              <a:avLst/>
              <a:gdLst/>
              <a:ahLst/>
              <a:cxnLst/>
              <a:rect l="l" t="t" r="r" b="b"/>
              <a:pathLst>
                <a:path w="538" h="393" extrusionOk="0">
                  <a:moveTo>
                    <a:pt x="0" y="0"/>
                  </a:moveTo>
                  <a:cubicBezTo>
                    <a:pt x="138" y="163"/>
                    <a:pt x="300" y="287"/>
                    <a:pt x="475" y="387"/>
                  </a:cubicBezTo>
                  <a:cubicBezTo>
                    <a:pt x="482" y="391"/>
                    <a:pt x="489" y="392"/>
                    <a:pt x="495" y="392"/>
                  </a:cubicBezTo>
                  <a:cubicBezTo>
                    <a:pt x="513" y="392"/>
                    <a:pt x="529" y="381"/>
                    <a:pt x="538" y="362"/>
                  </a:cubicBezTo>
                  <a:cubicBezTo>
                    <a:pt x="538" y="337"/>
                    <a:pt x="500" y="325"/>
                    <a:pt x="488" y="312"/>
                  </a:cubicBezTo>
                  <a:cubicBezTo>
                    <a:pt x="325" y="213"/>
                    <a:pt x="150" y="1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9" name="Google Shape;2409;p6"/>
            <p:cNvSpPr/>
            <p:nvPr/>
          </p:nvSpPr>
          <p:spPr>
            <a:xfrm>
              <a:off x="6767900" y="1764325"/>
              <a:ext cx="12125" cy="7325"/>
            </a:xfrm>
            <a:custGeom>
              <a:avLst/>
              <a:gdLst/>
              <a:ahLst/>
              <a:cxnLst/>
              <a:rect l="l" t="t" r="r" b="b"/>
              <a:pathLst>
                <a:path w="485" h="293" extrusionOk="0">
                  <a:moveTo>
                    <a:pt x="0" y="0"/>
                  </a:moveTo>
                  <a:lnTo>
                    <a:pt x="0" y="0"/>
                  </a:lnTo>
                  <a:cubicBezTo>
                    <a:pt x="138" y="88"/>
                    <a:pt x="263" y="213"/>
                    <a:pt x="425" y="288"/>
                  </a:cubicBezTo>
                  <a:cubicBezTo>
                    <a:pt x="432" y="291"/>
                    <a:pt x="439" y="293"/>
                    <a:pt x="445" y="293"/>
                  </a:cubicBezTo>
                  <a:cubicBezTo>
                    <a:pt x="466" y="293"/>
                    <a:pt x="485" y="279"/>
                    <a:pt x="475" y="250"/>
                  </a:cubicBezTo>
                  <a:cubicBezTo>
                    <a:pt x="425" y="200"/>
                    <a:pt x="338" y="175"/>
                    <a:pt x="275" y="138"/>
                  </a:cubicBezTo>
                  <a:cubicBezTo>
                    <a:pt x="175" y="100"/>
                    <a:pt x="100" y="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0" name="Google Shape;2410;p6"/>
            <p:cNvSpPr/>
            <p:nvPr/>
          </p:nvSpPr>
          <p:spPr>
            <a:xfrm>
              <a:off x="6765100" y="1771500"/>
              <a:ext cx="5625" cy="3150"/>
            </a:xfrm>
            <a:custGeom>
              <a:avLst/>
              <a:gdLst/>
              <a:ahLst/>
              <a:cxnLst/>
              <a:rect l="l" t="t" r="r" b="b"/>
              <a:pathLst>
                <a:path w="225" h="126" extrusionOk="0">
                  <a:moveTo>
                    <a:pt x="0" y="1"/>
                  </a:moveTo>
                  <a:cubicBezTo>
                    <a:pt x="62" y="51"/>
                    <a:pt x="125" y="101"/>
                    <a:pt x="200" y="126"/>
                  </a:cubicBezTo>
                  <a:cubicBezTo>
                    <a:pt x="212" y="126"/>
                    <a:pt x="225" y="113"/>
                    <a:pt x="212" y="101"/>
                  </a:cubicBezTo>
                  <a:cubicBezTo>
                    <a:pt x="150" y="63"/>
                    <a:pt x="75"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1" name="Google Shape;2411;p6"/>
            <p:cNvSpPr/>
            <p:nvPr/>
          </p:nvSpPr>
          <p:spPr>
            <a:xfrm>
              <a:off x="6816325" y="1878975"/>
              <a:ext cx="43125" cy="36275"/>
            </a:xfrm>
            <a:custGeom>
              <a:avLst/>
              <a:gdLst/>
              <a:ahLst/>
              <a:cxnLst/>
              <a:rect l="l" t="t" r="r" b="b"/>
              <a:pathLst>
                <a:path w="1725" h="1451" extrusionOk="0">
                  <a:moveTo>
                    <a:pt x="0" y="1"/>
                  </a:moveTo>
                  <a:lnTo>
                    <a:pt x="0" y="1"/>
                  </a:lnTo>
                  <a:cubicBezTo>
                    <a:pt x="475" y="488"/>
                    <a:pt x="1050" y="1000"/>
                    <a:pt x="1600" y="1450"/>
                  </a:cubicBezTo>
                  <a:cubicBezTo>
                    <a:pt x="1613" y="1425"/>
                    <a:pt x="1625" y="1413"/>
                    <a:pt x="1650" y="1400"/>
                  </a:cubicBezTo>
                  <a:cubicBezTo>
                    <a:pt x="1675" y="1363"/>
                    <a:pt x="1700" y="1325"/>
                    <a:pt x="1725" y="1275"/>
                  </a:cubicBezTo>
                  <a:cubicBezTo>
                    <a:pt x="1138" y="863"/>
                    <a:pt x="563" y="4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2" name="Google Shape;2412;p6"/>
            <p:cNvSpPr/>
            <p:nvPr/>
          </p:nvSpPr>
          <p:spPr>
            <a:xfrm>
              <a:off x="6762275" y="1820550"/>
              <a:ext cx="105000" cy="90325"/>
            </a:xfrm>
            <a:custGeom>
              <a:avLst/>
              <a:gdLst/>
              <a:ahLst/>
              <a:cxnLst/>
              <a:rect l="l" t="t" r="r" b="b"/>
              <a:pathLst>
                <a:path w="4200" h="3613" extrusionOk="0">
                  <a:moveTo>
                    <a:pt x="1" y="1"/>
                  </a:moveTo>
                  <a:lnTo>
                    <a:pt x="1" y="1"/>
                  </a:lnTo>
                  <a:cubicBezTo>
                    <a:pt x="1000" y="263"/>
                    <a:pt x="1913" y="788"/>
                    <a:pt x="2637" y="1438"/>
                  </a:cubicBezTo>
                  <a:cubicBezTo>
                    <a:pt x="2787" y="1563"/>
                    <a:pt x="2912" y="1688"/>
                    <a:pt x="3025" y="1813"/>
                  </a:cubicBezTo>
                  <a:cubicBezTo>
                    <a:pt x="3000" y="1788"/>
                    <a:pt x="2962" y="1763"/>
                    <a:pt x="2937" y="1738"/>
                  </a:cubicBezTo>
                  <a:cubicBezTo>
                    <a:pt x="2175" y="1101"/>
                    <a:pt x="1250" y="651"/>
                    <a:pt x="313" y="351"/>
                  </a:cubicBezTo>
                  <a:lnTo>
                    <a:pt x="313" y="351"/>
                  </a:lnTo>
                  <a:cubicBezTo>
                    <a:pt x="1188" y="738"/>
                    <a:pt x="1963" y="1213"/>
                    <a:pt x="2650" y="1813"/>
                  </a:cubicBezTo>
                  <a:cubicBezTo>
                    <a:pt x="3125" y="2250"/>
                    <a:pt x="3512" y="2775"/>
                    <a:pt x="3912" y="3275"/>
                  </a:cubicBezTo>
                  <a:cubicBezTo>
                    <a:pt x="3625" y="2963"/>
                    <a:pt x="3312" y="2663"/>
                    <a:pt x="2987" y="2375"/>
                  </a:cubicBezTo>
                  <a:cubicBezTo>
                    <a:pt x="2437" y="1875"/>
                    <a:pt x="1788" y="1488"/>
                    <a:pt x="1138" y="1101"/>
                  </a:cubicBezTo>
                  <a:lnTo>
                    <a:pt x="1138" y="1101"/>
                  </a:lnTo>
                  <a:cubicBezTo>
                    <a:pt x="2175" y="1788"/>
                    <a:pt x="3037" y="2700"/>
                    <a:pt x="3887" y="3612"/>
                  </a:cubicBezTo>
                  <a:cubicBezTo>
                    <a:pt x="3974" y="3487"/>
                    <a:pt x="4049" y="3375"/>
                    <a:pt x="4124" y="3250"/>
                  </a:cubicBezTo>
                  <a:cubicBezTo>
                    <a:pt x="4137" y="3212"/>
                    <a:pt x="4162" y="3200"/>
                    <a:pt x="4187" y="3175"/>
                  </a:cubicBezTo>
                  <a:cubicBezTo>
                    <a:pt x="4162" y="3150"/>
                    <a:pt x="4149" y="3125"/>
                    <a:pt x="4137" y="3113"/>
                  </a:cubicBezTo>
                  <a:cubicBezTo>
                    <a:pt x="4174" y="3088"/>
                    <a:pt x="4199" y="3050"/>
                    <a:pt x="4199" y="3000"/>
                  </a:cubicBezTo>
                  <a:cubicBezTo>
                    <a:pt x="3900" y="2438"/>
                    <a:pt x="3500" y="1900"/>
                    <a:pt x="3050" y="1450"/>
                  </a:cubicBezTo>
                  <a:cubicBezTo>
                    <a:pt x="2200" y="701"/>
                    <a:pt x="1125" y="1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3" name="Google Shape;2413;p6"/>
            <p:cNvSpPr/>
            <p:nvPr/>
          </p:nvSpPr>
          <p:spPr>
            <a:xfrm>
              <a:off x="6679475" y="1888975"/>
              <a:ext cx="67825" cy="31275"/>
            </a:xfrm>
            <a:custGeom>
              <a:avLst/>
              <a:gdLst/>
              <a:ahLst/>
              <a:cxnLst/>
              <a:rect l="l" t="t" r="r" b="b"/>
              <a:pathLst>
                <a:path w="2713" h="1251" extrusionOk="0">
                  <a:moveTo>
                    <a:pt x="151" y="1"/>
                  </a:moveTo>
                  <a:cubicBezTo>
                    <a:pt x="63" y="1"/>
                    <a:pt x="1" y="101"/>
                    <a:pt x="38" y="176"/>
                  </a:cubicBezTo>
                  <a:cubicBezTo>
                    <a:pt x="51" y="188"/>
                    <a:pt x="63" y="201"/>
                    <a:pt x="63" y="213"/>
                  </a:cubicBezTo>
                  <a:cubicBezTo>
                    <a:pt x="51" y="238"/>
                    <a:pt x="51" y="263"/>
                    <a:pt x="63" y="288"/>
                  </a:cubicBezTo>
                  <a:cubicBezTo>
                    <a:pt x="163" y="438"/>
                    <a:pt x="326" y="538"/>
                    <a:pt x="476" y="613"/>
                  </a:cubicBezTo>
                  <a:cubicBezTo>
                    <a:pt x="1051" y="925"/>
                    <a:pt x="1688" y="1125"/>
                    <a:pt x="2325" y="1238"/>
                  </a:cubicBezTo>
                  <a:cubicBezTo>
                    <a:pt x="2250" y="1200"/>
                    <a:pt x="2163" y="1175"/>
                    <a:pt x="2075" y="1150"/>
                  </a:cubicBezTo>
                  <a:lnTo>
                    <a:pt x="2075" y="1150"/>
                  </a:lnTo>
                  <a:cubicBezTo>
                    <a:pt x="2288" y="1200"/>
                    <a:pt x="2500" y="1238"/>
                    <a:pt x="2713" y="1250"/>
                  </a:cubicBezTo>
                  <a:cubicBezTo>
                    <a:pt x="2438" y="1213"/>
                    <a:pt x="2225" y="1113"/>
                    <a:pt x="1963" y="1000"/>
                  </a:cubicBezTo>
                  <a:cubicBezTo>
                    <a:pt x="1388" y="763"/>
                    <a:pt x="713" y="426"/>
                    <a:pt x="301" y="88"/>
                  </a:cubicBezTo>
                  <a:cubicBezTo>
                    <a:pt x="263" y="51"/>
                    <a:pt x="213"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4" name="Google Shape;2414;p6"/>
            <p:cNvSpPr/>
            <p:nvPr/>
          </p:nvSpPr>
          <p:spPr>
            <a:xfrm>
              <a:off x="6679475" y="1902100"/>
              <a:ext cx="95000" cy="35650"/>
            </a:xfrm>
            <a:custGeom>
              <a:avLst/>
              <a:gdLst/>
              <a:ahLst/>
              <a:cxnLst/>
              <a:rect l="l" t="t" r="r" b="b"/>
              <a:pathLst>
                <a:path w="3800" h="1426" extrusionOk="0">
                  <a:moveTo>
                    <a:pt x="1" y="0"/>
                  </a:moveTo>
                  <a:lnTo>
                    <a:pt x="1" y="0"/>
                  </a:lnTo>
                  <a:cubicBezTo>
                    <a:pt x="751" y="513"/>
                    <a:pt x="1575" y="925"/>
                    <a:pt x="2425" y="1225"/>
                  </a:cubicBezTo>
                  <a:cubicBezTo>
                    <a:pt x="2663" y="1300"/>
                    <a:pt x="2888" y="1363"/>
                    <a:pt x="3125" y="1425"/>
                  </a:cubicBezTo>
                  <a:cubicBezTo>
                    <a:pt x="3325" y="1363"/>
                    <a:pt x="3537" y="1313"/>
                    <a:pt x="3750" y="1288"/>
                  </a:cubicBezTo>
                  <a:lnTo>
                    <a:pt x="3800" y="1288"/>
                  </a:lnTo>
                  <a:cubicBezTo>
                    <a:pt x="3338" y="1175"/>
                    <a:pt x="2875" y="1075"/>
                    <a:pt x="2413" y="963"/>
                  </a:cubicBezTo>
                  <a:cubicBezTo>
                    <a:pt x="1550" y="713"/>
                    <a:pt x="801" y="4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5" name="Google Shape;2415;p6"/>
            <p:cNvSpPr/>
            <p:nvPr/>
          </p:nvSpPr>
          <p:spPr>
            <a:xfrm>
              <a:off x="6662625" y="1897725"/>
              <a:ext cx="78425" cy="41275"/>
            </a:xfrm>
            <a:custGeom>
              <a:avLst/>
              <a:gdLst/>
              <a:ahLst/>
              <a:cxnLst/>
              <a:rect l="l" t="t" r="r" b="b"/>
              <a:pathLst>
                <a:path w="3137" h="1651" extrusionOk="0">
                  <a:moveTo>
                    <a:pt x="0" y="1"/>
                  </a:moveTo>
                  <a:cubicBezTo>
                    <a:pt x="612" y="513"/>
                    <a:pt x="1300" y="938"/>
                    <a:pt x="2000" y="1338"/>
                  </a:cubicBezTo>
                  <a:cubicBezTo>
                    <a:pt x="2274" y="1363"/>
                    <a:pt x="2537" y="1463"/>
                    <a:pt x="2749" y="1650"/>
                  </a:cubicBezTo>
                  <a:lnTo>
                    <a:pt x="2762" y="1650"/>
                  </a:lnTo>
                  <a:cubicBezTo>
                    <a:pt x="2887" y="1650"/>
                    <a:pt x="3012" y="1650"/>
                    <a:pt x="3137" y="1638"/>
                  </a:cubicBezTo>
                  <a:cubicBezTo>
                    <a:pt x="2062" y="1138"/>
                    <a:pt x="975" y="6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6" name="Google Shape;2416;p6"/>
            <p:cNvSpPr/>
            <p:nvPr/>
          </p:nvSpPr>
          <p:spPr>
            <a:xfrm>
              <a:off x="6650750" y="1895225"/>
              <a:ext cx="54700" cy="36575"/>
            </a:xfrm>
            <a:custGeom>
              <a:avLst/>
              <a:gdLst/>
              <a:ahLst/>
              <a:cxnLst/>
              <a:rect l="l" t="t" r="r" b="b"/>
              <a:pathLst>
                <a:path w="2188" h="1463" extrusionOk="0">
                  <a:moveTo>
                    <a:pt x="0" y="1"/>
                  </a:moveTo>
                  <a:lnTo>
                    <a:pt x="0" y="1"/>
                  </a:lnTo>
                  <a:cubicBezTo>
                    <a:pt x="575" y="538"/>
                    <a:pt x="1175" y="1038"/>
                    <a:pt x="1825" y="1463"/>
                  </a:cubicBezTo>
                  <a:cubicBezTo>
                    <a:pt x="1950" y="1450"/>
                    <a:pt x="2075" y="1425"/>
                    <a:pt x="2187" y="1425"/>
                  </a:cubicBezTo>
                  <a:cubicBezTo>
                    <a:pt x="1412" y="1013"/>
                    <a:pt x="675" y="5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7" name="Google Shape;2417;p6"/>
            <p:cNvSpPr/>
            <p:nvPr/>
          </p:nvSpPr>
          <p:spPr>
            <a:xfrm>
              <a:off x="6651675" y="1908025"/>
              <a:ext cx="40025" cy="26900"/>
            </a:xfrm>
            <a:custGeom>
              <a:avLst/>
              <a:gdLst/>
              <a:ahLst/>
              <a:cxnLst/>
              <a:rect l="l" t="t" r="r" b="b"/>
              <a:pathLst>
                <a:path w="1601" h="1076" extrusionOk="0">
                  <a:moveTo>
                    <a:pt x="1" y="1"/>
                  </a:moveTo>
                  <a:lnTo>
                    <a:pt x="1" y="1"/>
                  </a:lnTo>
                  <a:cubicBezTo>
                    <a:pt x="451" y="363"/>
                    <a:pt x="900" y="726"/>
                    <a:pt x="1363" y="1076"/>
                  </a:cubicBezTo>
                  <a:cubicBezTo>
                    <a:pt x="1438" y="1051"/>
                    <a:pt x="1513" y="1026"/>
                    <a:pt x="1600" y="1001"/>
                  </a:cubicBezTo>
                  <a:cubicBezTo>
                    <a:pt x="1063" y="676"/>
                    <a:pt x="526" y="3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8" name="Google Shape;2418;p6"/>
            <p:cNvSpPr/>
            <p:nvPr/>
          </p:nvSpPr>
          <p:spPr>
            <a:xfrm>
              <a:off x="6650750" y="1913025"/>
              <a:ext cx="30000" cy="25975"/>
            </a:xfrm>
            <a:custGeom>
              <a:avLst/>
              <a:gdLst/>
              <a:ahLst/>
              <a:cxnLst/>
              <a:rect l="l" t="t" r="r" b="b"/>
              <a:pathLst>
                <a:path w="1200" h="1039" extrusionOk="0">
                  <a:moveTo>
                    <a:pt x="0" y="1"/>
                  </a:moveTo>
                  <a:lnTo>
                    <a:pt x="0" y="1"/>
                  </a:lnTo>
                  <a:cubicBezTo>
                    <a:pt x="300" y="363"/>
                    <a:pt x="650" y="713"/>
                    <a:pt x="1012" y="1038"/>
                  </a:cubicBezTo>
                  <a:lnTo>
                    <a:pt x="1037" y="1038"/>
                  </a:lnTo>
                  <a:cubicBezTo>
                    <a:pt x="1100" y="1001"/>
                    <a:pt x="1150" y="976"/>
                    <a:pt x="1200" y="951"/>
                  </a:cubicBezTo>
                  <a:cubicBezTo>
                    <a:pt x="800" y="663"/>
                    <a:pt x="400" y="3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9" name="Google Shape;2419;p6"/>
            <p:cNvSpPr/>
            <p:nvPr/>
          </p:nvSpPr>
          <p:spPr>
            <a:xfrm>
              <a:off x="6648250" y="1921475"/>
              <a:ext cx="20625" cy="23150"/>
            </a:xfrm>
            <a:custGeom>
              <a:avLst/>
              <a:gdLst/>
              <a:ahLst/>
              <a:cxnLst/>
              <a:rect l="l" t="t" r="r" b="b"/>
              <a:pathLst>
                <a:path w="825" h="926" extrusionOk="0">
                  <a:moveTo>
                    <a:pt x="0" y="0"/>
                  </a:moveTo>
                  <a:lnTo>
                    <a:pt x="0" y="0"/>
                  </a:lnTo>
                  <a:cubicBezTo>
                    <a:pt x="188" y="338"/>
                    <a:pt x="438" y="638"/>
                    <a:pt x="700" y="925"/>
                  </a:cubicBezTo>
                  <a:cubicBezTo>
                    <a:pt x="713" y="913"/>
                    <a:pt x="725" y="900"/>
                    <a:pt x="750" y="888"/>
                  </a:cubicBezTo>
                  <a:cubicBezTo>
                    <a:pt x="750" y="888"/>
                    <a:pt x="763" y="875"/>
                    <a:pt x="763" y="875"/>
                  </a:cubicBezTo>
                  <a:cubicBezTo>
                    <a:pt x="775" y="863"/>
                    <a:pt x="800" y="850"/>
                    <a:pt x="813" y="838"/>
                  </a:cubicBezTo>
                  <a:cubicBezTo>
                    <a:pt x="813" y="825"/>
                    <a:pt x="825" y="825"/>
                    <a:pt x="825" y="813"/>
                  </a:cubicBezTo>
                  <a:cubicBezTo>
                    <a:pt x="525" y="563"/>
                    <a:pt x="238" y="3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0" name="Google Shape;2420;p6"/>
            <p:cNvSpPr/>
            <p:nvPr/>
          </p:nvSpPr>
          <p:spPr>
            <a:xfrm>
              <a:off x="6644800" y="1930525"/>
              <a:ext cx="15350" cy="22525"/>
            </a:xfrm>
            <a:custGeom>
              <a:avLst/>
              <a:gdLst/>
              <a:ahLst/>
              <a:cxnLst/>
              <a:rect l="l" t="t" r="r" b="b"/>
              <a:pathLst>
                <a:path w="614" h="901" extrusionOk="0">
                  <a:moveTo>
                    <a:pt x="1" y="1"/>
                  </a:moveTo>
                  <a:lnTo>
                    <a:pt x="1" y="1"/>
                  </a:lnTo>
                  <a:cubicBezTo>
                    <a:pt x="151" y="288"/>
                    <a:pt x="338" y="601"/>
                    <a:pt x="526" y="900"/>
                  </a:cubicBezTo>
                  <a:cubicBezTo>
                    <a:pt x="534" y="892"/>
                    <a:pt x="543" y="883"/>
                    <a:pt x="551" y="871"/>
                  </a:cubicBezTo>
                  <a:lnTo>
                    <a:pt x="551" y="871"/>
                  </a:lnTo>
                  <a:cubicBezTo>
                    <a:pt x="551" y="873"/>
                    <a:pt x="551" y="874"/>
                    <a:pt x="551" y="875"/>
                  </a:cubicBezTo>
                  <a:cubicBezTo>
                    <a:pt x="551" y="875"/>
                    <a:pt x="558" y="860"/>
                    <a:pt x="563" y="851"/>
                  </a:cubicBezTo>
                  <a:lnTo>
                    <a:pt x="563" y="851"/>
                  </a:lnTo>
                  <a:cubicBezTo>
                    <a:pt x="559" y="859"/>
                    <a:pt x="555" y="865"/>
                    <a:pt x="551" y="871"/>
                  </a:cubicBezTo>
                  <a:lnTo>
                    <a:pt x="551" y="871"/>
                  </a:lnTo>
                  <a:cubicBezTo>
                    <a:pt x="553" y="860"/>
                    <a:pt x="563" y="849"/>
                    <a:pt x="563" y="838"/>
                  </a:cubicBezTo>
                  <a:cubicBezTo>
                    <a:pt x="576" y="825"/>
                    <a:pt x="588" y="813"/>
                    <a:pt x="613" y="788"/>
                  </a:cubicBezTo>
                  <a:cubicBezTo>
                    <a:pt x="588" y="763"/>
                    <a:pt x="563" y="738"/>
                    <a:pt x="551" y="713"/>
                  </a:cubicBezTo>
                  <a:cubicBezTo>
                    <a:pt x="413" y="538"/>
                    <a:pt x="188"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1" name="Google Shape;2421;p6"/>
            <p:cNvSpPr/>
            <p:nvPr/>
          </p:nvSpPr>
          <p:spPr>
            <a:xfrm>
              <a:off x="6768825" y="1898350"/>
              <a:ext cx="78775" cy="35025"/>
            </a:xfrm>
            <a:custGeom>
              <a:avLst/>
              <a:gdLst/>
              <a:ahLst/>
              <a:cxnLst/>
              <a:rect l="l" t="t" r="r" b="b"/>
              <a:pathLst>
                <a:path w="3151" h="1401" extrusionOk="0">
                  <a:moveTo>
                    <a:pt x="1" y="1"/>
                  </a:moveTo>
                  <a:cubicBezTo>
                    <a:pt x="1001" y="450"/>
                    <a:pt x="2000" y="875"/>
                    <a:pt x="2913" y="1400"/>
                  </a:cubicBezTo>
                  <a:cubicBezTo>
                    <a:pt x="2963" y="1325"/>
                    <a:pt x="3025" y="1238"/>
                    <a:pt x="3075" y="1150"/>
                  </a:cubicBezTo>
                  <a:cubicBezTo>
                    <a:pt x="3100" y="1125"/>
                    <a:pt x="3125" y="1088"/>
                    <a:pt x="3150" y="1063"/>
                  </a:cubicBezTo>
                  <a:cubicBezTo>
                    <a:pt x="2550" y="650"/>
                    <a:pt x="1888" y="338"/>
                    <a:pt x="1213" y="138"/>
                  </a:cubicBezTo>
                  <a:lnTo>
                    <a:pt x="1213" y="138"/>
                  </a:lnTo>
                  <a:cubicBezTo>
                    <a:pt x="1888" y="425"/>
                    <a:pt x="2463" y="763"/>
                    <a:pt x="3000" y="1163"/>
                  </a:cubicBezTo>
                  <a:cubicBezTo>
                    <a:pt x="2050" y="650"/>
                    <a:pt x="1001" y="3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2" name="Google Shape;2422;p6"/>
            <p:cNvSpPr/>
            <p:nvPr/>
          </p:nvSpPr>
          <p:spPr>
            <a:xfrm>
              <a:off x="6701050" y="1887425"/>
              <a:ext cx="139350" cy="57825"/>
            </a:xfrm>
            <a:custGeom>
              <a:avLst/>
              <a:gdLst/>
              <a:ahLst/>
              <a:cxnLst/>
              <a:rect l="l" t="t" r="r" b="b"/>
              <a:pathLst>
                <a:path w="5574" h="2313" extrusionOk="0">
                  <a:moveTo>
                    <a:pt x="0" y="0"/>
                  </a:moveTo>
                  <a:lnTo>
                    <a:pt x="0" y="0"/>
                  </a:lnTo>
                  <a:cubicBezTo>
                    <a:pt x="1250" y="987"/>
                    <a:pt x="3024" y="1337"/>
                    <a:pt x="4349" y="1887"/>
                  </a:cubicBezTo>
                  <a:cubicBezTo>
                    <a:pt x="4649" y="2012"/>
                    <a:pt x="4949" y="2162"/>
                    <a:pt x="5249" y="2312"/>
                  </a:cubicBezTo>
                  <a:cubicBezTo>
                    <a:pt x="5274" y="2287"/>
                    <a:pt x="5299" y="2262"/>
                    <a:pt x="5324" y="2237"/>
                  </a:cubicBezTo>
                  <a:cubicBezTo>
                    <a:pt x="5324" y="2237"/>
                    <a:pt x="5324" y="2225"/>
                    <a:pt x="5336" y="2225"/>
                  </a:cubicBezTo>
                  <a:cubicBezTo>
                    <a:pt x="5399" y="2150"/>
                    <a:pt x="5461" y="2075"/>
                    <a:pt x="5524" y="2000"/>
                  </a:cubicBezTo>
                  <a:cubicBezTo>
                    <a:pt x="5536" y="1975"/>
                    <a:pt x="5561" y="1950"/>
                    <a:pt x="5574" y="1925"/>
                  </a:cubicBezTo>
                  <a:cubicBezTo>
                    <a:pt x="4974" y="1587"/>
                    <a:pt x="4349" y="1300"/>
                    <a:pt x="3687" y="1087"/>
                  </a:cubicBezTo>
                  <a:cubicBezTo>
                    <a:pt x="2924" y="837"/>
                    <a:pt x="2112" y="662"/>
                    <a:pt x="1362" y="338"/>
                  </a:cubicBezTo>
                  <a:lnTo>
                    <a:pt x="1362" y="338"/>
                  </a:lnTo>
                  <a:cubicBezTo>
                    <a:pt x="2375" y="875"/>
                    <a:pt x="3274" y="1100"/>
                    <a:pt x="4174" y="1525"/>
                  </a:cubicBezTo>
                  <a:cubicBezTo>
                    <a:pt x="3812" y="1387"/>
                    <a:pt x="3437" y="1262"/>
                    <a:pt x="3074" y="1150"/>
                  </a:cubicBezTo>
                  <a:cubicBezTo>
                    <a:pt x="1987" y="862"/>
                    <a:pt x="950" y="6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3" name="Google Shape;2423;p6"/>
            <p:cNvSpPr/>
            <p:nvPr/>
          </p:nvSpPr>
          <p:spPr>
            <a:xfrm>
              <a:off x="6811650" y="1898975"/>
              <a:ext cx="41875" cy="24700"/>
            </a:xfrm>
            <a:custGeom>
              <a:avLst/>
              <a:gdLst/>
              <a:ahLst/>
              <a:cxnLst/>
              <a:rect l="l" t="t" r="r" b="b"/>
              <a:pathLst>
                <a:path w="1675" h="988" extrusionOk="0">
                  <a:moveTo>
                    <a:pt x="425" y="1"/>
                  </a:moveTo>
                  <a:lnTo>
                    <a:pt x="425" y="1"/>
                  </a:lnTo>
                  <a:cubicBezTo>
                    <a:pt x="750" y="125"/>
                    <a:pt x="975" y="350"/>
                    <a:pt x="1237" y="550"/>
                  </a:cubicBezTo>
                  <a:cubicBezTo>
                    <a:pt x="1337" y="638"/>
                    <a:pt x="1450" y="725"/>
                    <a:pt x="1550" y="813"/>
                  </a:cubicBezTo>
                  <a:cubicBezTo>
                    <a:pt x="1062" y="500"/>
                    <a:pt x="537" y="238"/>
                    <a:pt x="0" y="26"/>
                  </a:cubicBezTo>
                  <a:lnTo>
                    <a:pt x="0" y="26"/>
                  </a:lnTo>
                  <a:cubicBezTo>
                    <a:pt x="537" y="300"/>
                    <a:pt x="1012" y="625"/>
                    <a:pt x="1475" y="988"/>
                  </a:cubicBezTo>
                  <a:cubicBezTo>
                    <a:pt x="1537" y="900"/>
                    <a:pt x="1612" y="825"/>
                    <a:pt x="1675" y="750"/>
                  </a:cubicBezTo>
                  <a:cubicBezTo>
                    <a:pt x="1637" y="725"/>
                    <a:pt x="1600" y="688"/>
                    <a:pt x="1550" y="663"/>
                  </a:cubicBezTo>
                  <a:cubicBezTo>
                    <a:pt x="1187" y="425"/>
                    <a:pt x="850" y="125"/>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4" name="Google Shape;2424;p6"/>
            <p:cNvSpPr/>
            <p:nvPr/>
          </p:nvSpPr>
          <p:spPr>
            <a:xfrm>
              <a:off x="6560775" y="1859600"/>
              <a:ext cx="73750" cy="107975"/>
            </a:xfrm>
            <a:custGeom>
              <a:avLst/>
              <a:gdLst/>
              <a:ahLst/>
              <a:cxnLst/>
              <a:rect l="l" t="t" r="r" b="b"/>
              <a:pathLst>
                <a:path w="2950" h="4319" extrusionOk="0">
                  <a:moveTo>
                    <a:pt x="150" y="1"/>
                  </a:moveTo>
                  <a:cubicBezTo>
                    <a:pt x="700" y="688"/>
                    <a:pt x="1200" y="1451"/>
                    <a:pt x="1612" y="2200"/>
                  </a:cubicBezTo>
                  <a:cubicBezTo>
                    <a:pt x="1112" y="1601"/>
                    <a:pt x="575" y="1038"/>
                    <a:pt x="0" y="526"/>
                  </a:cubicBezTo>
                  <a:lnTo>
                    <a:pt x="0" y="526"/>
                  </a:lnTo>
                  <a:cubicBezTo>
                    <a:pt x="750" y="1326"/>
                    <a:pt x="1387" y="2288"/>
                    <a:pt x="2000" y="3188"/>
                  </a:cubicBezTo>
                  <a:cubicBezTo>
                    <a:pt x="1400" y="2450"/>
                    <a:pt x="712" y="1650"/>
                    <a:pt x="0" y="926"/>
                  </a:cubicBezTo>
                  <a:lnTo>
                    <a:pt x="0" y="926"/>
                  </a:lnTo>
                  <a:cubicBezTo>
                    <a:pt x="800" y="1925"/>
                    <a:pt x="1475" y="3025"/>
                    <a:pt x="2362" y="3962"/>
                  </a:cubicBezTo>
                  <a:cubicBezTo>
                    <a:pt x="2381" y="3981"/>
                    <a:pt x="2404" y="3990"/>
                    <a:pt x="2427" y="3990"/>
                  </a:cubicBezTo>
                  <a:cubicBezTo>
                    <a:pt x="2464" y="3990"/>
                    <a:pt x="2501" y="3968"/>
                    <a:pt x="2524" y="3937"/>
                  </a:cubicBezTo>
                  <a:cubicBezTo>
                    <a:pt x="2537" y="3975"/>
                    <a:pt x="2562" y="4000"/>
                    <a:pt x="2587" y="4037"/>
                  </a:cubicBezTo>
                  <a:cubicBezTo>
                    <a:pt x="2661" y="4130"/>
                    <a:pt x="2742" y="4319"/>
                    <a:pt x="2835" y="4319"/>
                  </a:cubicBezTo>
                  <a:cubicBezTo>
                    <a:pt x="2867" y="4319"/>
                    <a:pt x="2901" y="4296"/>
                    <a:pt x="2937" y="4237"/>
                  </a:cubicBezTo>
                  <a:cubicBezTo>
                    <a:pt x="2949" y="4125"/>
                    <a:pt x="2849" y="4050"/>
                    <a:pt x="2812" y="3950"/>
                  </a:cubicBezTo>
                  <a:cubicBezTo>
                    <a:pt x="2699" y="3750"/>
                    <a:pt x="2599" y="3575"/>
                    <a:pt x="2487" y="3400"/>
                  </a:cubicBezTo>
                  <a:cubicBezTo>
                    <a:pt x="2412" y="3200"/>
                    <a:pt x="2337" y="2988"/>
                    <a:pt x="2237" y="2788"/>
                  </a:cubicBezTo>
                  <a:cubicBezTo>
                    <a:pt x="1750" y="1713"/>
                    <a:pt x="937" y="85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5" name="Google Shape;2425;p6"/>
            <p:cNvSpPr/>
            <p:nvPr/>
          </p:nvSpPr>
          <p:spPr>
            <a:xfrm>
              <a:off x="6576075" y="1861800"/>
              <a:ext cx="38450" cy="54575"/>
            </a:xfrm>
            <a:custGeom>
              <a:avLst/>
              <a:gdLst/>
              <a:ahLst/>
              <a:cxnLst/>
              <a:rect l="l" t="t" r="r" b="b"/>
              <a:pathLst>
                <a:path w="1538" h="2183" extrusionOk="0">
                  <a:moveTo>
                    <a:pt x="0" y="0"/>
                  </a:moveTo>
                  <a:lnTo>
                    <a:pt x="0" y="0"/>
                  </a:lnTo>
                  <a:cubicBezTo>
                    <a:pt x="600" y="588"/>
                    <a:pt x="1088" y="1525"/>
                    <a:pt x="1300" y="2062"/>
                  </a:cubicBezTo>
                  <a:cubicBezTo>
                    <a:pt x="1315" y="2123"/>
                    <a:pt x="1380" y="2183"/>
                    <a:pt x="1441" y="2183"/>
                  </a:cubicBezTo>
                  <a:cubicBezTo>
                    <a:pt x="1480" y="2183"/>
                    <a:pt x="1518" y="2157"/>
                    <a:pt x="1538" y="2087"/>
                  </a:cubicBezTo>
                  <a:cubicBezTo>
                    <a:pt x="1488" y="1850"/>
                    <a:pt x="1313" y="1550"/>
                    <a:pt x="1150" y="1263"/>
                  </a:cubicBezTo>
                  <a:cubicBezTo>
                    <a:pt x="850" y="788"/>
                    <a:pt x="450"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6" name="Google Shape;2426;p6"/>
            <p:cNvSpPr/>
            <p:nvPr/>
          </p:nvSpPr>
          <p:spPr>
            <a:xfrm>
              <a:off x="6580125" y="1852425"/>
              <a:ext cx="33475" cy="43975"/>
            </a:xfrm>
            <a:custGeom>
              <a:avLst/>
              <a:gdLst/>
              <a:ahLst/>
              <a:cxnLst/>
              <a:rect l="l" t="t" r="r" b="b"/>
              <a:pathLst>
                <a:path w="1339" h="1759" extrusionOk="0">
                  <a:moveTo>
                    <a:pt x="1" y="1"/>
                  </a:moveTo>
                  <a:lnTo>
                    <a:pt x="1" y="1"/>
                  </a:lnTo>
                  <a:cubicBezTo>
                    <a:pt x="538" y="475"/>
                    <a:pt x="988" y="1263"/>
                    <a:pt x="1126" y="1650"/>
                  </a:cubicBezTo>
                  <a:cubicBezTo>
                    <a:pt x="1126" y="1702"/>
                    <a:pt x="1184" y="1759"/>
                    <a:pt x="1241" y="1759"/>
                  </a:cubicBezTo>
                  <a:cubicBezTo>
                    <a:pt x="1280" y="1759"/>
                    <a:pt x="1318" y="1733"/>
                    <a:pt x="1338" y="1663"/>
                  </a:cubicBezTo>
                  <a:cubicBezTo>
                    <a:pt x="1301" y="1475"/>
                    <a:pt x="1151" y="1213"/>
                    <a:pt x="1013" y="988"/>
                  </a:cubicBezTo>
                  <a:cubicBezTo>
                    <a:pt x="738" y="588"/>
                    <a:pt x="388" y="2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7" name="Google Shape;2427;p6"/>
            <p:cNvSpPr/>
            <p:nvPr/>
          </p:nvSpPr>
          <p:spPr>
            <a:xfrm>
              <a:off x="6593250" y="1856800"/>
              <a:ext cx="22525" cy="23475"/>
            </a:xfrm>
            <a:custGeom>
              <a:avLst/>
              <a:gdLst/>
              <a:ahLst/>
              <a:cxnLst/>
              <a:rect l="l" t="t" r="r" b="b"/>
              <a:pathLst>
                <a:path w="901" h="939" extrusionOk="0">
                  <a:moveTo>
                    <a:pt x="1" y="0"/>
                  </a:moveTo>
                  <a:cubicBezTo>
                    <a:pt x="301" y="263"/>
                    <a:pt x="501" y="475"/>
                    <a:pt x="688" y="775"/>
                  </a:cubicBezTo>
                  <a:cubicBezTo>
                    <a:pt x="736" y="823"/>
                    <a:pt x="761" y="939"/>
                    <a:pt x="839" y="939"/>
                  </a:cubicBezTo>
                  <a:cubicBezTo>
                    <a:pt x="842" y="939"/>
                    <a:pt x="846" y="938"/>
                    <a:pt x="851" y="938"/>
                  </a:cubicBezTo>
                  <a:cubicBezTo>
                    <a:pt x="901" y="925"/>
                    <a:pt x="901" y="863"/>
                    <a:pt x="876" y="838"/>
                  </a:cubicBezTo>
                  <a:cubicBezTo>
                    <a:pt x="663" y="488"/>
                    <a:pt x="351"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8" name="Google Shape;2428;p6"/>
            <p:cNvSpPr/>
            <p:nvPr/>
          </p:nvSpPr>
          <p:spPr>
            <a:xfrm>
              <a:off x="6542325" y="1749950"/>
              <a:ext cx="20025" cy="61250"/>
            </a:xfrm>
            <a:custGeom>
              <a:avLst/>
              <a:gdLst/>
              <a:ahLst/>
              <a:cxnLst/>
              <a:rect l="l" t="t" r="r" b="b"/>
              <a:pathLst>
                <a:path w="801" h="2450" extrusionOk="0">
                  <a:moveTo>
                    <a:pt x="263" y="1"/>
                  </a:moveTo>
                  <a:cubicBezTo>
                    <a:pt x="263" y="1"/>
                    <a:pt x="263" y="1"/>
                    <a:pt x="251" y="13"/>
                  </a:cubicBezTo>
                  <a:lnTo>
                    <a:pt x="263" y="13"/>
                  </a:lnTo>
                  <a:cubicBezTo>
                    <a:pt x="388" y="276"/>
                    <a:pt x="501" y="488"/>
                    <a:pt x="551" y="775"/>
                  </a:cubicBezTo>
                  <a:cubicBezTo>
                    <a:pt x="563" y="813"/>
                    <a:pt x="576" y="863"/>
                    <a:pt x="576" y="938"/>
                  </a:cubicBezTo>
                  <a:cubicBezTo>
                    <a:pt x="476" y="675"/>
                    <a:pt x="313" y="438"/>
                    <a:pt x="126" y="251"/>
                  </a:cubicBezTo>
                  <a:lnTo>
                    <a:pt x="113" y="251"/>
                  </a:lnTo>
                  <a:cubicBezTo>
                    <a:pt x="338" y="563"/>
                    <a:pt x="501" y="1038"/>
                    <a:pt x="538" y="1325"/>
                  </a:cubicBezTo>
                  <a:cubicBezTo>
                    <a:pt x="538" y="1350"/>
                    <a:pt x="551" y="1375"/>
                    <a:pt x="551" y="1400"/>
                  </a:cubicBezTo>
                  <a:cubicBezTo>
                    <a:pt x="438" y="1100"/>
                    <a:pt x="263" y="813"/>
                    <a:pt x="38" y="575"/>
                  </a:cubicBezTo>
                  <a:lnTo>
                    <a:pt x="38" y="575"/>
                  </a:lnTo>
                  <a:cubicBezTo>
                    <a:pt x="276" y="875"/>
                    <a:pt x="401" y="1400"/>
                    <a:pt x="463" y="1700"/>
                  </a:cubicBezTo>
                  <a:cubicBezTo>
                    <a:pt x="476" y="1763"/>
                    <a:pt x="488" y="1838"/>
                    <a:pt x="488" y="1900"/>
                  </a:cubicBezTo>
                  <a:cubicBezTo>
                    <a:pt x="388" y="1563"/>
                    <a:pt x="226" y="1250"/>
                    <a:pt x="1" y="988"/>
                  </a:cubicBezTo>
                  <a:lnTo>
                    <a:pt x="1" y="988"/>
                  </a:lnTo>
                  <a:cubicBezTo>
                    <a:pt x="188" y="1288"/>
                    <a:pt x="301" y="1625"/>
                    <a:pt x="388" y="1975"/>
                  </a:cubicBezTo>
                  <a:cubicBezTo>
                    <a:pt x="413" y="2113"/>
                    <a:pt x="426" y="2175"/>
                    <a:pt x="438" y="2312"/>
                  </a:cubicBezTo>
                  <a:cubicBezTo>
                    <a:pt x="451" y="2362"/>
                    <a:pt x="438" y="2450"/>
                    <a:pt x="513" y="2450"/>
                  </a:cubicBezTo>
                  <a:cubicBezTo>
                    <a:pt x="588" y="2437"/>
                    <a:pt x="576" y="2362"/>
                    <a:pt x="563" y="2312"/>
                  </a:cubicBezTo>
                  <a:cubicBezTo>
                    <a:pt x="563" y="2287"/>
                    <a:pt x="563" y="2263"/>
                    <a:pt x="563" y="2238"/>
                  </a:cubicBezTo>
                  <a:cubicBezTo>
                    <a:pt x="572" y="2240"/>
                    <a:pt x="580" y="2241"/>
                    <a:pt x="587" y="2241"/>
                  </a:cubicBezTo>
                  <a:cubicBezTo>
                    <a:pt x="696" y="2241"/>
                    <a:pt x="663" y="1992"/>
                    <a:pt x="663" y="1875"/>
                  </a:cubicBezTo>
                  <a:cubicBezTo>
                    <a:pt x="651" y="1813"/>
                    <a:pt x="651" y="1763"/>
                    <a:pt x="638" y="1700"/>
                  </a:cubicBezTo>
                  <a:cubicBezTo>
                    <a:pt x="663" y="1700"/>
                    <a:pt x="701" y="1688"/>
                    <a:pt x="713" y="1650"/>
                  </a:cubicBezTo>
                  <a:cubicBezTo>
                    <a:pt x="726" y="1613"/>
                    <a:pt x="726" y="1525"/>
                    <a:pt x="726" y="1438"/>
                  </a:cubicBezTo>
                  <a:cubicBezTo>
                    <a:pt x="738" y="1438"/>
                    <a:pt x="763" y="1425"/>
                    <a:pt x="763" y="1400"/>
                  </a:cubicBezTo>
                  <a:cubicBezTo>
                    <a:pt x="788" y="1325"/>
                    <a:pt x="776" y="1175"/>
                    <a:pt x="751" y="1038"/>
                  </a:cubicBezTo>
                  <a:cubicBezTo>
                    <a:pt x="763" y="1038"/>
                    <a:pt x="776" y="1025"/>
                    <a:pt x="788" y="1000"/>
                  </a:cubicBezTo>
                  <a:cubicBezTo>
                    <a:pt x="801" y="900"/>
                    <a:pt x="763" y="800"/>
                    <a:pt x="738" y="700"/>
                  </a:cubicBezTo>
                  <a:cubicBezTo>
                    <a:pt x="651" y="438"/>
                    <a:pt x="476" y="188"/>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9" name="Google Shape;2429;p6"/>
            <p:cNvSpPr/>
            <p:nvPr/>
          </p:nvSpPr>
          <p:spPr>
            <a:xfrm>
              <a:off x="6543900" y="1739025"/>
              <a:ext cx="325" cy="325"/>
            </a:xfrm>
            <a:custGeom>
              <a:avLst/>
              <a:gdLst/>
              <a:ahLst/>
              <a:cxnLst/>
              <a:rect l="l" t="t" r="r" b="b"/>
              <a:pathLst>
                <a:path w="13" h="13" extrusionOk="0">
                  <a:moveTo>
                    <a:pt x="13" y="13"/>
                  </a:moveTo>
                  <a:cubicBezTo>
                    <a:pt x="0" y="0"/>
                    <a:pt x="0" y="0"/>
                    <a:pt x="13"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0" name="Google Shape;2430;p6"/>
            <p:cNvSpPr/>
            <p:nvPr/>
          </p:nvSpPr>
          <p:spPr>
            <a:xfrm>
              <a:off x="6495150" y="1666225"/>
              <a:ext cx="56275" cy="75325"/>
            </a:xfrm>
            <a:custGeom>
              <a:avLst/>
              <a:gdLst/>
              <a:ahLst/>
              <a:cxnLst/>
              <a:rect l="l" t="t" r="r" b="b"/>
              <a:pathLst>
                <a:path w="2251" h="3013" extrusionOk="0">
                  <a:moveTo>
                    <a:pt x="1" y="1"/>
                  </a:moveTo>
                  <a:cubicBezTo>
                    <a:pt x="751" y="813"/>
                    <a:pt x="1400" y="1775"/>
                    <a:pt x="1913" y="2812"/>
                  </a:cubicBezTo>
                  <a:cubicBezTo>
                    <a:pt x="1963" y="2925"/>
                    <a:pt x="1938" y="2862"/>
                    <a:pt x="1963" y="2937"/>
                  </a:cubicBezTo>
                  <a:cubicBezTo>
                    <a:pt x="1975" y="2950"/>
                    <a:pt x="2000" y="2987"/>
                    <a:pt x="2025" y="3000"/>
                  </a:cubicBezTo>
                  <a:lnTo>
                    <a:pt x="2038" y="3000"/>
                  </a:lnTo>
                  <a:cubicBezTo>
                    <a:pt x="2052" y="2990"/>
                    <a:pt x="2068" y="2986"/>
                    <a:pt x="2084" y="2986"/>
                  </a:cubicBezTo>
                  <a:cubicBezTo>
                    <a:pt x="2110" y="2986"/>
                    <a:pt x="2135" y="2997"/>
                    <a:pt x="2150" y="3012"/>
                  </a:cubicBezTo>
                  <a:cubicBezTo>
                    <a:pt x="2213" y="2987"/>
                    <a:pt x="2250" y="2937"/>
                    <a:pt x="2250" y="2887"/>
                  </a:cubicBezTo>
                  <a:cubicBezTo>
                    <a:pt x="2225" y="2687"/>
                    <a:pt x="2088" y="2500"/>
                    <a:pt x="2000" y="2312"/>
                  </a:cubicBezTo>
                  <a:cubicBezTo>
                    <a:pt x="1475" y="1438"/>
                    <a:pt x="788" y="6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1" name="Google Shape;2431;p6"/>
            <p:cNvSpPr/>
            <p:nvPr/>
          </p:nvSpPr>
          <p:spPr>
            <a:xfrm>
              <a:off x="6505150" y="1687150"/>
              <a:ext cx="39700" cy="59700"/>
            </a:xfrm>
            <a:custGeom>
              <a:avLst/>
              <a:gdLst/>
              <a:ahLst/>
              <a:cxnLst/>
              <a:rect l="l" t="t" r="r" b="b"/>
              <a:pathLst>
                <a:path w="1588" h="2388" extrusionOk="0">
                  <a:moveTo>
                    <a:pt x="1408" y="2370"/>
                  </a:moveTo>
                  <a:cubicBezTo>
                    <a:pt x="1407" y="2370"/>
                    <a:pt x="1405" y="2371"/>
                    <a:pt x="1402" y="2373"/>
                  </a:cubicBezTo>
                  <a:lnTo>
                    <a:pt x="1402" y="2373"/>
                  </a:lnTo>
                  <a:cubicBezTo>
                    <a:pt x="1408" y="2372"/>
                    <a:pt x="1409" y="2370"/>
                    <a:pt x="1408" y="2370"/>
                  </a:cubicBezTo>
                  <a:close/>
                  <a:moveTo>
                    <a:pt x="1" y="1"/>
                  </a:moveTo>
                  <a:cubicBezTo>
                    <a:pt x="563" y="713"/>
                    <a:pt x="1038" y="1663"/>
                    <a:pt x="1388" y="2388"/>
                  </a:cubicBezTo>
                  <a:cubicBezTo>
                    <a:pt x="1388" y="2388"/>
                    <a:pt x="1388" y="2375"/>
                    <a:pt x="1400" y="2375"/>
                  </a:cubicBezTo>
                  <a:cubicBezTo>
                    <a:pt x="1401" y="2374"/>
                    <a:pt x="1402" y="2374"/>
                    <a:pt x="1402" y="2373"/>
                  </a:cubicBezTo>
                  <a:lnTo>
                    <a:pt x="1402" y="2373"/>
                  </a:lnTo>
                  <a:cubicBezTo>
                    <a:pt x="1399" y="2374"/>
                    <a:pt x="1394" y="2375"/>
                    <a:pt x="1388" y="2375"/>
                  </a:cubicBezTo>
                  <a:cubicBezTo>
                    <a:pt x="1400" y="2375"/>
                    <a:pt x="1400" y="2363"/>
                    <a:pt x="1400" y="2363"/>
                  </a:cubicBezTo>
                  <a:cubicBezTo>
                    <a:pt x="1413" y="2363"/>
                    <a:pt x="1413" y="2350"/>
                    <a:pt x="1413" y="2350"/>
                  </a:cubicBezTo>
                  <a:cubicBezTo>
                    <a:pt x="1438" y="2313"/>
                    <a:pt x="1463" y="2288"/>
                    <a:pt x="1475" y="2263"/>
                  </a:cubicBezTo>
                  <a:cubicBezTo>
                    <a:pt x="1513" y="2225"/>
                    <a:pt x="1550" y="2200"/>
                    <a:pt x="1588" y="2175"/>
                  </a:cubicBezTo>
                  <a:cubicBezTo>
                    <a:pt x="1275" y="1500"/>
                    <a:pt x="626" y="6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2" name="Google Shape;2432;p6"/>
            <p:cNvSpPr/>
            <p:nvPr/>
          </p:nvSpPr>
          <p:spPr>
            <a:xfrm>
              <a:off x="6508275" y="1701850"/>
              <a:ext cx="30325" cy="50000"/>
            </a:xfrm>
            <a:custGeom>
              <a:avLst/>
              <a:gdLst/>
              <a:ahLst/>
              <a:cxnLst/>
              <a:rect l="l" t="t" r="r" b="b"/>
              <a:pathLst>
                <a:path w="1213" h="2000" extrusionOk="0">
                  <a:moveTo>
                    <a:pt x="1" y="0"/>
                  </a:moveTo>
                  <a:lnTo>
                    <a:pt x="1" y="0"/>
                  </a:lnTo>
                  <a:cubicBezTo>
                    <a:pt x="376" y="662"/>
                    <a:pt x="763" y="1350"/>
                    <a:pt x="1013" y="2000"/>
                  </a:cubicBezTo>
                  <a:cubicBezTo>
                    <a:pt x="1025" y="2000"/>
                    <a:pt x="1038" y="1987"/>
                    <a:pt x="1050" y="1987"/>
                  </a:cubicBezTo>
                  <a:lnTo>
                    <a:pt x="1063" y="1987"/>
                  </a:lnTo>
                  <a:cubicBezTo>
                    <a:pt x="1075" y="1975"/>
                    <a:pt x="1088" y="1975"/>
                    <a:pt x="1100" y="1962"/>
                  </a:cubicBezTo>
                  <a:cubicBezTo>
                    <a:pt x="1113" y="1925"/>
                    <a:pt x="1150" y="1887"/>
                    <a:pt x="1175" y="1862"/>
                  </a:cubicBezTo>
                  <a:cubicBezTo>
                    <a:pt x="1188" y="1850"/>
                    <a:pt x="1200" y="1837"/>
                    <a:pt x="1213" y="1825"/>
                  </a:cubicBezTo>
                  <a:cubicBezTo>
                    <a:pt x="925" y="1150"/>
                    <a:pt x="463" y="56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3" name="Google Shape;2433;p6"/>
            <p:cNvSpPr/>
            <p:nvPr/>
          </p:nvSpPr>
          <p:spPr>
            <a:xfrm>
              <a:off x="6503600" y="1709975"/>
              <a:ext cx="27500" cy="46875"/>
            </a:xfrm>
            <a:custGeom>
              <a:avLst/>
              <a:gdLst/>
              <a:ahLst/>
              <a:cxnLst/>
              <a:rect l="l" t="t" r="r" b="b"/>
              <a:pathLst>
                <a:path w="1100" h="1875" extrusionOk="0">
                  <a:moveTo>
                    <a:pt x="100" y="0"/>
                  </a:moveTo>
                  <a:lnTo>
                    <a:pt x="100" y="0"/>
                  </a:lnTo>
                  <a:cubicBezTo>
                    <a:pt x="438" y="612"/>
                    <a:pt x="638" y="1075"/>
                    <a:pt x="850" y="1675"/>
                  </a:cubicBezTo>
                  <a:cubicBezTo>
                    <a:pt x="875" y="1712"/>
                    <a:pt x="888" y="1762"/>
                    <a:pt x="900" y="1800"/>
                  </a:cubicBezTo>
                  <a:cubicBezTo>
                    <a:pt x="688" y="1250"/>
                    <a:pt x="350" y="762"/>
                    <a:pt x="0" y="287"/>
                  </a:cubicBezTo>
                  <a:lnTo>
                    <a:pt x="0" y="287"/>
                  </a:lnTo>
                  <a:cubicBezTo>
                    <a:pt x="288" y="837"/>
                    <a:pt x="525" y="1412"/>
                    <a:pt x="713" y="1875"/>
                  </a:cubicBezTo>
                  <a:cubicBezTo>
                    <a:pt x="713" y="1862"/>
                    <a:pt x="725" y="1862"/>
                    <a:pt x="725" y="1862"/>
                  </a:cubicBezTo>
                  <a:lnTo>
                    <a:pt x="738" y="1862"/>
                  </a:lnTo>
                  <a:cubicBezTo>
                    <a:pt x="763" y="1850"/>
                    <a:pt x="788" y="1837"/>
                    <a:pt x="800" y="1825"/>
                  </a:cubicBezTo>
                  <a:lnTo>
                    <a:pt x="913" y="1825"/>
                  </a:lnTo>
                  <a:cubicBezTo>
                    <a:pt x="938" y="1800"/>
                    <a:pt x="975" y="1787"/>
                    <a:pt x="975" y="1775"/>
                  </a:cubicBezTo>
                  <a:cubicBezTo>
                    <a:pt x="1000" y="1762"/>
                    <a:pt x="1037" y="1750"/>
                    <a:pt x="1062" y="1737"/>
                  </a:cubicBezTo>
                  <a:cubicBezTo>
                    <a:pt x="1075" y="1725"/>
                    <a:pt x="1087" y="1725"/>
                    <a:pt x="1100" y="1712"/>
                  </a:cubicBezTo>
                  <a:cubicBezTo>
                    <a:pt x="888" y="1087"/>
                    <a:pt x="525" y="512"/>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4" name="Google Shape;2434;p6"/>
            <p:cNvSpPr/>
            <p:nvPr/>
          </p:nvSpPr>
          <p:spPr>
            <a:xfrm>
              <a:off x="6501400" y="1726525"/>
              <a:ext cx="14400" cy="27075"/>
            </a:xfrm>
            <a:custGeom>
              <a:avLst/>
              <a:gdLst/>
              <a:ahLst/>
              <a:cxnLst/>
              <a:rect l="l" t="t" r="r" b="b"/>
              <a:pathLst>
                <a:path w="576" h="1083" extrusionOk="0">
                  <a:moveTo>
                    <a:pt x="1" y="0"/>
                  </a:moveTo>
                  <a:cubicBezTo>
                    <a:pt x="201" y="338"/>
                    <a:pt x="288" y="675"/>
                    <a:pt x="451" y="1038"/>
                  </a:cubicBezTo>
                  <a:cubicBezTo>
                    <a:pt x="457" y="1067"/>
                    <a:pt x="483" y="1083"/>
                    <a:pt x="509" y="1083"/>
                  </a:cubicBezTo>
                  <a:cubicBezTo>
                    <a:pt x="539" y="1083"/>
                    <a:pt x="569" y="1064"/>
                    <a:pt x="576" y="1025"/>
                  </a:cubicBezTo>
                  <a:cubicBezTo>
                    <a:pt x="451" y="663"/>
                    <a:pt x="263" y="3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5" name="Google Shape;2435;p6"/>
            <p:cNvSpPr/>
            <p:nvPr/>
          </p:nvSpPr>
          <p:spPr>
            <a:xfrm>
              <a:off x="6512650" y="1752450"/>
              <a:ext cx="25" cy="25"/>
            </a:xfrm>
            <a:custGeom>
              <a:avLst/>
              <a:gdLst/>
              <a:ahLst/>
              <a:cxnLst/>
              <a:rect l="l" t="t" r="r" b="b"/>
              <a:pathLst>
                <a:path w="1" h="1" extrusionOk="0">
                  <a:moveTo>
                    <a:pt x="1" y="1"/>
                  </a:move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6" name="Google Shape;2436;p6"/>
            <p:cNvSpPr/>
            <p:nvPr/>
          </p:nvSpPr>
          <p:spPr>
            <a:xfrm>
              <a:off x="6512650" y="1752450"/>
              <a:ext cx="25" cy="350"/>
            </a:xfrm>
            <a:custGeom>
              <a:avLst/>
              <a:gdLst/>
              <a:ahLst/>
              <a:cxnLst/>
              <a:rect l="l" t="t" r="r" b="b"/>
              <a:pathLst>
                <a:path w="1" h="14" extrusionOk="0">
                  <a:moveTo>
                    <a:pt x="1" y="1"/>
                  </a:moveTo>
                  <a:cubicBezTo>
                    <a:pt x="1" y="1"/>
                    <a:pt x="1" y="1"/>
                    <a:pt x="1" y="1"/>
                  </a:cubicBezTo>
                  <a:cubicBezTo>
                    <a:pt x="1" y="13"/>
                    <a:pt x="1" y="13"/>
                    <a:pt x="1" y="13"/>
                  </a:cubicBez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7" name="Google Shape;2437;p6"/>
            <p:cNvSpPr/>
            <p:nvPr/>
          </p:nvSpPr>
          <p:spPr>
            <a:xfrm>
              <a:off x="6647625" y="1772450"/>
              <a:ext cx="70300" cy="24700"/>
            </a:xfrm>
            <a:custGeom>
              <a:avLst/>
              <a:gdLst/>
              <a:ahLst/>
              <a:cxnLst/>
              <a:rect l="l" t="t" r="r" b="b"/>
              <a:pathLst>
                <a:path w="2812" h="988" extrusionOk="0">
                  <a:moveTo>
                    <a:pt x="0" y="0"/>
                  </a:moveTo>
                  <a:lnTo>
                    <a:pt x="0" y="0"/>
                  </a:lnTo>
                  <a:cubicBezTo>
                    <a:pt x="563" y="113"/>
                    <a:pt x="1125" y="188"/>
                    <a:pt x="1650" y="388"/>
                  </a:cubicBezTo>
                  <a:cubicBezTo>
                    <a:pt x="1875" y="475"/>
                    <a:pt x="2462" y="788"/>
                    <a:pt x="2812" y="988"/>
                  </a:cubicBezTo>
                  <a:cubicBezTo>
                    <a:pt x="2550" y="725"/>
                    <a:pt x="2112" y="363"/>
                    <a:pt x="1700" y="213"/>
                  </a:cubicBezTo>
                  <a:cubicBezTo>
                    <a:pt x="1150" y="13"/>
                    <a:pt x="575" y="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8" name="Google Shape;2438;p6"/>
            <p:cNvSpPr/>
            <p:nvPr/>
          </p:nvSpPr>
          <p:spPr>
            <a:xfrm>
              <a:off x="6670425" y="1768375"/>
              <a:ext cx="36900" cy="14100"/>
            </a:xfrm>
            <a:custGeom>
              <a:avLst/>
              <a:gdLst/>
              <a:ahLst/>
              <a:cxnLst/>
              <a:rect l="l" t="t" r="r" b="b"/>
              <a:pathLst>
                <a:path w="1476" h="564" extrusionOk="0">
                  <a:moveTo>
                    <a:pt x="0" y="1"/>
                  </a:moveTo>
                  <a:lnTo>
                    <a:pt x="0" y="1"/>
                  </a:lnTo>
                  <a:cubicBezTo>
                    <a:pt x="675" y="213"/>
                    <a:pt x="888" y="313"/>
                    <a:pt x="1475" y="563"/>
                  </a:cubicBezTo>
                  <a:cubicBezTo>
                    <a:pt x="1250" y="288"/>
                    <a:pt x="500"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9" name="Google Shape;2439;p6"/>
            <p:cNvSpPr/>
            <p:nvPr/>
          </p:nvSpPr>
          <p:spPr>
            <a:xfrm>
              <a:off x="6680100" y="1765175"/>
              <a:ext cx="19100" cy="5100"/>
            </a:xfrm>
            <a:custGeom>
              <a:avLst/>
              <a:gdLst/>
              <a:ahLst/>
              <a:cxnLst/>
              <a:rect l="l" t="t" r="r" b="b"/>
              <a:pathLst>
                <a:path w="764" h="204" extrusionOk="0">
                  <a:moveTo>
                    <a:pt x="77" y="0"/>
                  </a:moveTo>
                  <a:cubicBezTo>
                    <a:pt x="51" y="0"/>
                    <a:pt x="26" y="2"/>
                    <a:pt x="1" y="4"/>
                  </a:cubicBezTo>
                  <a:cubicBezTo>
                    <a:pt x="263" y="41"/>
                    <a:pt x="501" y="166"/>
                    <a:pt x="763" y="204"/>
                  </a:cubicBezTo>
                  <a:cubicBezTo>
                    <a:pt x="571" y="102"/>
                    <a:pt x="318" y="0"/>
                    <a:pt x="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0" name="Google Shape;2440;p6"/>
            <p:cNvSpPr/>
            <p:nvPr/>
          </p:nvSpPr>
          <p:spPr>
            <a:xfrm>
              <a:off x="6571075" y="1693400"/>
              <a:ext cx="116875" cy="27675"/>
            </a:xfrm>
            <a:custGeom>
              <a:avLst/>
              <a:gdLst/>
              <a:ahLst/>
              <a:cxnLst/>
              <a:rect l="l" t="t" r="r" b="b"/>
              <a:pathLst>
                <a:path w="4675" h="1107" extrusionOk="0">
                  <a:moveTo>
                    <a:pt x="1" y="1"/>
                  </a:moveTo>
                  <a:lnTo>
                    <a:pt x="1" y="1"/>
                  </a:lnTo>
                  <a:cubicBezTo>
                    <a:pt x="1297" y="500"/>
                    <a:pt x="2643" y="1106"/>
                    <a:pt x="4108" y="1106"/>
                  </a:cubicBezTo>
                  <a:cubicBezTo>
                    <a:pt x="4295" y="1106"/>
                    <a:pt x="4484" y="1097"/>
                    <a:pt x="4674" y="1075"/>
                  </a:cubicBezTo>
                  <a:cubicBezTo>
                    <a:pt x="4024" y="1038"/>
                    <a:pt x="3362" y="850"/>
                    <a:pt x="2725" y="676"/>
                  </a:cubicBezTo>
                  <a:cubicBezTo>
                    <a:pt x="1825" y="438"/>
                    <a:pt x="913"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1" name="Google Shape;2441;p6"/>
            <p:cNvSpPr/>
            <p:nvPr/>
          </p:nvSpPr>
          <p:spPr>
            <a:xfrm>
              <a:off x="6591375" y="1709025"/>
              <a:ext cx="85325" cy="18250"/>
            </a:xfrm>
            <a:custGeom>
              <a:avLst/>
              <a:gdLst/>
              <a:ahLst/>
              <a:cxnLst/>
              <a:rect l="l" t="t" r="r" b="b"/>
              <a:pathLst>
                <a:path w="3413" h="730" extrusionOk="0">
                  <a:moveTo>
                    <a:pt x="1" y="1"/>
                  </a:moveTo>
                  <a:lnTo>
                    <a:pt x="1" y="1"/>
                  </a:lnTo>
                  <a:cubicBezTo>
                    <a:pt x="1020" y="387"/>
                    <a:pt x="2095" y="730"/>
                    <a:pt x="3193" y="730"/>
                  </a:cubicBezTo>
                  <a:cubicBezTo>
                    <a:pt x="3266" y="730"/>
                    <a:pt x="3339" y="728"/>
                    <a:pt x="3412" y="725"/>
                  </a:cubicBezTo>
                  <a:cubicBezTo>
                    <a:pt x="2313" y="450"/>
                    <a:pt x="1138" y="2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2" name="Google Shape;2442;p6"/>
            <p:cNvSpPr/>
            <p:nvPr/>
          </p:nvSpPr>
          <p:spPr>
            <a:xfrm>
              <a:off x="6616375" y="1725250"/>
              <a:ext cx="54375" cy="8525"/>
            </a:xfrm>
            <a:custGeom>
              <a:avLst/>
              <a:gdLst/>
              <a:ahLst/>
              <a:cxnLst/>
              <a:rect l="l" t="t" r="r" b="b"/>
              <a:pathLst>
                <a:path w="2175" h="341" extrusionOk="0">
                  <a:moveTo>
                    <a:pt x="81" y="1"/>
                  </a:moveTo>
                  <a:cubicBezTo>
                    <a:pt x="54" y="1"/>
                    <a:pt x="27" y="1"/>
                    <a:pt x="1" y="1"/>
                  </a:cubicBezTo>
                  <a:cubicBezTo>
                    <a:pt x="688" y="132"/>
                    <a:pt x="1364" y="341"/>
                    <a:pt x="2061" y="341"/>
                  </a:cubicBezTo>
                  <a:cubicBezTo>
                    <a:pt x="2099" y="341"/>
                    <a:pt x="2137" y="340"/>
                    <a:pt x="2175" y="339"/>
                  </a:cubicBezTo>
                  <a:cubicBezTo>
                    <a:pt x="1501" y="158"/>
                    <a:pt x="791"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3" name="Google Shape;2443;p6"/>
            <p:cNvSpPr/>
            <p:nvPr/>
          </p:nvSpPr>
          <p:spPr>
            <a:xfrm>
              <a:off x="6628875" y="1735275"/>
              <a:ext cx="14075" cy="3150"/>
            </a:xfrm>
            <a:custGeom>
              <a:avLst/>
              <a:gdLst/>
              <a:ahLst/>
              <a:cxnLst/>
              <a:rect l="l" t="t" r="r" b="b"/>
              <a:pathLst>
                <a:path w="563" h="126" extrusionOk="0">
                  <a:moveTo>
                    <a:pt x="0" y="0"/>
                  </a:moveTo>
                  <a:lnTo>
                    <a:pt x="0" y="0"/>
                  </a:lnTo>
                  <a:cubicBezTo>
                    <a:pt x="188" y="63"/>
                    <a:pt x="375" y="113"/>
                    <a:pt x="563" y="125"/>
                  </a:cubicBezTo>
                  <a:cubicBezTo>
                    <a:pt x="400" y="63"/>
                    <a:pt x="188"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4" name="Google Shape;2444;p6"/>
            <p:cNvSpPr/>
            <p:nvPr/>
          </p:nvSpPr>
          <p:spPr>
            <a:xfrm>
              <a:off x="6515775" y="1620925"/>
              <a:ext cx="49700" cy="53750"/>
            </a:xfrm>
            <a:custGeom>
              <a:avLst/>
              <a:gdLst/>
              <a:ahLst/>
              <a:cxnLst/>
              <a:rect l="l" t="t" r="r" b="b"/>
              <a:pathLst>
                <a:path w="1988" h="2150" extrusionOk="0">
                  <a:moveTo>
                    <a:pt x="1" y="0"/>
                  </a:moveTo>
                  <a:lnTo>
                    <a:pt x="1" y="0"/>
                  </a:lnTo>
                  <a:cubicBezTo>
                    <a:pt x="101" y="1063"/>
                    <a:pt x="600" y="1788"/>
                    <a:pt x="1663" y="2075"/>
                  </a:cubicBezTo>
                  <a:cubicBezTo>
                    <a:pt x="1775" y="2100"/>
                    <a:pt x="1875" y="2125"/>
                    <a:pt x="1988" y="2150"/>
                  </a:cubicBezTo>
                  <a:cubicBezTo>
                    <a:pt x="1838" y="2075"/>
                    <a:pt x="1675" y="2000"/>
                    <a:pt x="1525" y="1912"/>
                  </a:cubicBezTo>
                  <a:cubicBezTo>
                    <a:pt x="1113" y="1675"/>
                    <a:pt x="813" y="1488"/>
                    <a:pt x="513" y="1113"/>
                  </a:cubicBezTo>
                  <a:cubicBezTo>
                    <a:pt x="313" y="875"/>
                    <a:pt x="88" y="3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5" name="Google Shape;2445;p6"/>
            <p:cNvSpPr/>
            <p:nvPr/>
          </p:nvSpPr>
          <p:spPr>
            <a:xfrm>
              <a:off x="6512650" y="1639350"/>
              <a:ext cx="40950" cy="36575"/>
            </a:xfrm>
            <a:custGeom>
              <a:avLst/>
              <a:gdLst/>
              <a:ahLst/>
              <a:cxnLst/>
              <a:rect l="l" t="t" r="r" b="b"/>
              <a:pathLst>
                <a:path w="1638" h="1463" extrusionOk="0">
                  <a:moveTo>
                    <a:pt x="1" y="1"/>
                  </a:moveTo>
                  <a:cubicBezTo>
                    <a:pt x="1" y="1"/>
                    <a:pt x="1" y="7"/>
                    <a:pt x="5" y="11"/>
                  </a:cubicBezTo>
                  <a:lnTo>
                    <a:pt x="5" y="11"/>
                  </a:lnTo>
                  <a:cubicBezTo>
                    <a:pt x="4" y="8"/>
                    <a:pt x="2" y="4"/>
                    <a:pt x="1" y="1"/>
                  </a:cubicBezTo>
                  <a:close/>
                  <a:moveTo>
                    <a:pt x="5" y="11"/>
                  </a:moveTo>
                  <a:cubicBezTo>
                    <a:pt x="13" y="29"/>
                    <a:pt x="13" y="40"/>
                    <a:pt x="13" y="51"/>
                  </a:cubicBezTo>
                  <a:cubicBezTo>
                    <a:pt x="263" y="763"/>
                    <a:pt x="938" y="1250"/>
                    <a:pt x="1638" y="1463"/>
                  </a:cubicBezTo>
                  <a:cubicBezTo>
                    <a:pt x="1063" y="1163"/>
                    <a:pt x="538" y="663"/>
                    <a:pt x="138" y="188"/>
                  </a:cubicBezTo>
                  <a:cubicBezTo>
                    <a:pt x="113" y="163"/>
                    <a:pt x="38" y="63"/>
                    <a:pt x="13" y="13"/>
                  </a:cubicBezTo>
                  <a:cubicBezTo>
                    <a:pt x="10" y="13"/>
                    <a:pt x="7" y="12"/>
                    <a:pt x="5"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6" name="Google Shape;2446;p6"/>
            <p:cNvSpPr/>
            <p:nvPr/>
          </p:nvSpPr>
          <p:spPr>
            <a:xfrm>
              <a:off x="6517975" y="1654975"/>
              <a:ext cx="18750" cy="16575"/>
            </a:xfrm>
            <a:custGeom>
              <a:avLst/>
              <a:gdLst/>
              <a:ahLst/>
              <a:cxnLst/>
              <a:rect l="l" t="t" r="r" b="b"/>
              <a:pathLst>
                <a:path w="750" h="663" extrusionOk="0">
                  <a:moveTo>
                    <a:pt x="0" y="1"/>
                  </a:moveTo>
                  <a:lnTo>
                    <a:pt x="0" y="1"/>
                  </a:lnTo>
                  <a:cubicBezTo>
                    <a:pt x="163" y="288"/>
                    <a:pt x="450" y="513"/>
                    <a:pt x="750" y="663"/>
                  </a:cubicBezTo>
                  <a:cubicBezTo>
                    <a:pt x="487" y="451"/>
                    <a:pt x="250" y="2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7" name="Google Shape;2447;p6"/>
            <p:cNvSpPr/>
            <p:nvPr/>
          </p:nvSpPr>
          <p:spPr>
            <a:xfrm>
              <a:off x="6638250" y="2132050"/>
              <a:ext cx="650" cy="325"/>
            </a:xfrm>
            <a:custGeom>
              <a:avLst/>
              <a:gdLst/>
              <a:ahLst/>
              <a:cxnLst/>
              <a:rect l="l" t="t" r="r" b="b"/>
              <a:pathLst>
                <a:path w="26" h="13" extrusionOk="0">
                  <a:moveTo>
                    <a:pt x="25" y="0"/>
                  </a:moveTo>
                  <a:cubicBezTo>
                    <a:pt x="15" y="0"/>
                    <a:pt x="13" y="0"/>
                    <a:pt x="13" y="6"/>
                  </a:cubicBezTo>
                  <a:lnTo>
                    <a:pt x="13" y="6"/>
                  </a:lnTo>
                  <a:cubicBezTo>
                    <a:pt x="19" y="3"/>
                    <a:pt x="25" y="0"/>
                    <a:pt x="25" y="0"/>
                  </a:cubicBezTo>
                  <a:close/>
                  <a:moveTo>
                    <a:pt x="13" y="6"/>
                  </a:moveTo>
                  <a:cubicBezTo>
                    <a:pt x="7" y="9"/>
                    <a:pt x="0" y="13"/>
                    <a:pt x="0" y="13"/>
                  </a:cubicBezTo>
                  <a:lnTo>
                    <a:pt x="13" y="13"/>
                  </a:lnTo>
                  <a:cubicBezTo>
                    <a:pt x="13" y="10"/>
                    <a:pt x="13" y="8"/>
                    <a:pt x="13" y="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8" name="Google Shape;2448;p6"/>
            <p:cNvSpPr/>
            <p:nvPr/>
          </p:nvSpPr>
          <p:spPr>
            <a:xfrm>
              <a:off x="6638250" y="2132350"/>
              <a:ext cx="325" cy="25"/>
            </a:xfrm>
            <a:custGeom>
              <a:avLst/>
              <a:gdLst/>
              <a:ahLst/>
              <a:cxnLst/>
              <a:rect l="l" t="t" r="r" b="b"/>
              <a:pathLst>
                <a:path w="13" h="1" extrusionOk="0">
                  <a:moveTo>
                    <a:pt x="0" y="1"/>
                  </a:moveTo>
                  <a:lnTo>
                    <a:pt x="0" y="1"/>
                  </a:lnTo>
                  <a:cubicBezTo>
                    <a:pt x="0" y="1"/>
                    <a:pt x="13"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9" name="Google Shape;2449;p6"/>
            <p:cNvSpPr/>
            <p:nvPr/>
          </p:nvSpPr>
          <p:spPr>
            <a:xfrm>
              <a:off x="6637925" y="2132350"/>
              <a:ext cx="350" cy="25"/>
            </a:xfrm>
            <a:custGeom>
              <a:avLst/>
              <a:gdLst/>
              <a:ahLst/>
              <a:cxnLst/>
              <a:rect l="l" t="t" r="r" b="b"/>
              <a:pathLst>
                <a:path w="14" h="1" extrusionOk="0">
                  <a:moveTo>
                    <a:pt x="1" y="1"/>
                  </a:moveTo>
                  <a:cubicBezTo>
                    <a:pt x="1" y="1"/>
                    <a:pt x="13" y="1"/>
                    <a:pt x="13" y="1"/>
                  </a:cubicBezTo>
                  <a:cubicBezTo>
                    <a:pt x="13" y="1"/>
                    <a:pt x="13" y="1"/>
                    <a:pt x="13" y="1"/>
                  </a:cubicBez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0" name="Google Shape;2450;p6"/>
            <p:cNvSpPr/>
            <p:nvPr/>
          </p:nvSpPr>
          <p:spPr>
            <a:xfrm>
              <a:off x="6579500" y="2104225"/>
              <a:ext cx="80950" cy="36175"/>
            </a:xfrm>
            <a:custGeom>
              <a:avLst/>
              <a:gdLst/>
              <a:ahLst/>
              <a:cxnLst/>
              <a:rect l="l" t="t" r="r" b="b"/>
              <a:pathLst>
                <a:path w="3238" h="1447" extrusionOk="0">
                  <a:moveTo>
                    <a:pt x="1" y="1"/>
                  </a:moveTo>
                  <a:cubicBezTo>
                    <a:pt x="176" y="338"/>
                    <a:pt x="276" y="713"/>
                    <a:pt x="526" y="1013"/>
                  </a:cubicBezTo>
                  <a:cubicBezTo>
                    <a:pt x="676" y="1201"/>
                    <a:pt x="876" y="1338"/>
                    <a:pt x="1101" y="1413"/>
                  </a:cubicBezTo>
                  <a:cubicBezTo>
                    <a:pt x="1185" y="1436"/>
                    <a:pt x="1281" y="1446"/>
                    <a:pt x="1378" y="1446"/>
                  </a:cubicBezTo>
                  <a:cubicBezTo>
                    <a:pt x="1598" y="1446"/>
                    <a:pt x="1822" y="1395"/>
                    <a:pt x="1925" y="1325"/>
                  </a:cubicBezTo>
                  <a:cubicBezTo>
                    <a:pt x="1975" y="1275"/>
                    <a:pt x="1963" y="1188"/>
                    <a:pt x="1900" y="1151"/>
                  </a:cubicBezTo>
                  <a:cubicBezTo>
                    <a:pt x="2050" y="1151"/>
                    <a:pt x="2213" y="1138"/>
                    <a:pt x="2363" y="1126"/>
                  </a:cubicBezTo>
                  <a:cubicBezTo>
                    <a:pt x="2463" y="1113"/>
                    <a:pt x="2500" y="963"/>
                    <a:pt x="2425" y="901"/>
                  </a:cubicBezTo>
                  <a:cubicBezTo>
                    <a:pt x="2725" y="851"/>
                    <a:pt x="3075" y="713"/>
                    <a:pt x="3213" y="576"/>
                  </a:cubicBezTo>
                  <a:cubicBezTo>
                    <a:pt x="3238" y="538"/>
                    <a:pt x="3225" y="463"/>
                    <a:pt x="3175" y="438"/>
                  </a:cubicBezTo>
                  <a:cubicBezTo>
                    <a:pt x="3164" y="422"/>
                    <a:pt x="3145" y="418"/>
                    <a:pt x="3124" y="418"/>
                  </a:cubicBezTo>
                  <a:cubicBezTo>
                    <a:pt x="3097" y="418"/>
                    <a:pt x="3070" y="426"/>
                    <a:pt x="3063" y="426"/>
                  </a:cubicBezTo>
                  <a:lnTo>
                    <a:pt x="3075" y="426"/>
                  </a:lnTo>
                  <a:cubicBezTo>
                    <a:pt x="3000" y="451"/>
                    <a:pt x="3013" y="438"/>
                    <a:pt x="2900" y="488"/>
                  </a:cubicBezTo>
                  <a:cubicBezTo>
                    <a:pt x="2634" y="636"/>
                    <a:pt x="2306" y="724"/>
                    <a:pt x="1972" y="724"/>
                  </a:cubicBezTo>
                  <a:cubicBezTo>
                    <a:pt x="1570" y="724"/>
                    <a:pt x="1159" y="596"/>
                    <a:pt x="838" y="288"/>
                  </a:cubicBezTo>
                  <a:lnTo>
                    <a:pt x="838" y="288"/>
                  </a:lnTo>
                  <a:cubicBezTo>
                    <a:pt x="1126" y="638"/>
                    <a:pt x="1563" y="851"/>
                    <a:pt x="2013" y="901"/>
                  </a:cubicBezTo>
                  <a:cubicBezTo>
                    <a:pt x="1919" y="909"/>
                    <a:pt x="1826" y="914"/>
                    <a:pt x="1733" y="914"/>
                  </a:cubicBezTo>
                  <a:cubicBezTo>
                    <a:pt x="1157" y="914"/>
                    <a:pt x="615" y="728"/>
                    <a:pt x="313" y="126"/>
                  </a:cubicBezTo>
                  <a:lnTo>
                    <a:pt x="313" y="126"/>
                  </a:lnTo>
                  <a:cubicBezTo>
                    <a:pt x="526" y="763"/>
                    <a:pt x="1126" y="1076"/>
                    <a:pt x="1763" y="1138"/>
                  </a:cubicBezTo>
                  <a:cubicBezTo>
                    <a:pt x="1701" y="1151"/>
                    <a:pt x="1613" y="1176"/>
                    <a:pt x="1538" y="1176"/>
                  </a:cubicBezTo>
                  <a:cubicBezTo>
                    <a:pt x="1538" y="1183"/>
                    <a:pt x="1400" y="1195"/>
                    <a:pt x="1283" y="1195"/>
                  </a:cubicBezTo>
                  <a:cubicBezTo>
                    <a:pt x="1207" y="1195"/>
                    <a:pt x="1140" y="1190"/>
                    <a:pt x="1126" y="1176"/>
                  </a:cubicBezTo>
                  <a:cubicBezTo>
                    <a:pt x="913" y="1113"/>
                    <a:pt x="726" y="1013"/>
                    <a:pt x="551" y="826"/>
                  </a:cubicBezTo>
                  <a:cubicBezTo>
                    <a:pt x="338" y="601"/>
                    <a:pt x="176" y="2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1" name="Google Shape;2451;p6"/>
            <p:cNvSpPr/>
            <p:nvPr/>
          </p:nvSpPr>
          <p:spPr>
            <a:xfrm>
              <a:off x="6632925" y="2109025"/>
              <a:ext cx="27650" cy="10850"/>
            </a:xfrm>
            <a:custGeom>
              <a:avLst/>
              <a:gdLst/>
              <a:ahLst/>
              <a:cxnLst/>
              <a:rect l="l" t="t" r="r" b="b"/>
              <a:pathLst>
                <a:path w="1106" h="434" extrusionOk="0">
                  <a:moveTo>
                    <a:pt x="1024" y="1"/>
                  </a:moveTo>
                  <a:cubicBezTo>
                    <a:pt x="1007" y="1"/>
                    <a:pt x="990" y="7"/>
                    <a:pt x="976" y="21"/>
                  </a:cubicBezTo>
                  <a:cubicBezTo>
                    <a:pt x="763" y="196"/>
                    <a:pt x="338" y="321"/>
                    <a:pt x="1" y="434"/>
                  </a:cubicBezTo>
                  <a:cubicBezTo>
                    <a:pt x="326" y="384"/>
                    <a:pt x="676" y="346"/>
                    <a:pt x="976" y="184"/>
                  </a:cubicBezTo>
                  <a:cubicBezTo>
                    <a:pt x="1026" y="159"/>
                    <a:pt x="1076" y="134"/>
                    <a:pt x="1088" y="84"/>
                  </a:cubicBezTo>
                  <a:cubicBezTo>
                    <a:pt x="1106" y="39"/>
                    <a:pt x="1066" y="1"/>
                    <a:pt x="10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2" name="Google Shape;2452;p6"/>
            <p:cNvSpPr/>
            <p:nvPr/>
          </p:nvSpPr>
          <p:spPr>
            <a:xfrm>
              <a:off x="6562650" y="2098600"/>
              <a:ext cx="35950" cy="52500"/>
            </a:xfrm>
            <a:custGeom>
              <a:avLst/>
              <a:gdLst/>
              <a:ahLst/>
              <a:cxnLst/>
              <a:rect l="l" t="t" r="r" b="b"/>
              <a:pathLst>
                <a:path w="1438" h="2100" extrusionOk="0">
                  <a:moveTo>
                    <a:pt x="38" y="1"/>
                  </a:moveTo>
                  <a:lnTo>
                    <a:pt x="38" y="1"/>
                  </a:lnTo>
                  <a:cubicBezTo>
                    <a:pt x="113" y="351"/>
                    <a:pt x="225" y="701"/>
                    <a:pt x="363" y="1038"/>
                  </a:cubicBezTo>
                  <a:cubicBezTo>
                    <a:pt x="438" y="1276"/>
                    <a:pt x="537" y="1513"/>
                    <a:pt x="700" y="1700"/>
                  </a:cubicBezTo>
                  <a:cubicBezTo>
                    <a:pt x="725" y="1713"/>
                    <a:pt x="750" y="1725"/>
                    <a:pt x="762" y="1750"/>
                  </a:cubicBezTo>
                  <a:cubicBezTo>
                    <a:pt x="750" y="1738"/>
                    <a:pt x="737" y="1725"/>
                    <a:pt x="725" y="1725"/>
                  </a:cubicBezTo>
                  <a:cubicBezTo>
                    <a:pt x="612" y="1638"/>
                    <a:pt x="500" y="1488"/>
                    <a:pt x="463" y="1438"/>
                  </a:cubicBezTo>
                  <a:cubicBezTo>
                    <a:pt x="238" y="1151"/>
                    <a:pt x="88" y="851"/>
                    <a:pt x="0" y="501"/>
                  </a:cubicBezTo>
                  <a:lnTo>
                    <a:pt x="0" y="501"/>
                  </a:lnTo>
                  <a:cubicBezTo>
                    <a:pt x="50" y="901"/>
                    <a:pt x="200" y="1288"/>
                    <a:pt x="450" y="1613"/>
                  </a:cubicBezTo>
                  <a:cubicBezTo>
                    <a:pt x="587" y="1813"/>
                    <a:pt x="775" y="1963"/>
                    <a:pt x="1000" y="2038"/>
                  </a:cubicBezTo>
                  <a:cubicBezTo>
                    <a:pt x="1058" y="2057"/>
                    <a:pt x="1132" y="2100"/>
                    <a:pt x="1197" y="2100"/>
                  </a:cubicBezTo>
                  <a:cubicBezTo>
                    <a:pt x="1215" y="2100"/>
                    <a:pt x="1233" y="2096"/>
                    <a:pt x="1250" y="2088"/>
                  </a:cubicBezTo>
                  <a:cubicBezTo>
                    <a:pt x="1275" y="2063"/>
                    <a:pt x="1287" y="2050"/>
                    <a:pt x="1287" y="2038"/>
                  </a:cubicBezTo>
                  <a:cubicBezTo>
                    <a:pt x="1287" y="2025"/>
                    <a:pt x="1300" y="2025"/>
                    <a:pt x="1312" y="2025"/>
                  </a:cubicBezTo>
                  <a:cubicBezTo>
                    <a:pt x="1437" y="1925"/>
                    <a:pt x="1300" y="1813"/>
                    <a:pt x="1250" y="1813"/>
                  </a:cubicBezTo>
                  <a:cubicBezTo>
                    <a:pt x="987" y="1713"/>
                    <a:pt x="725" y="1475"/>
                    <a:pt x="562" y="1163"/>
                  </a:cubicBezTo>
                  <a:cubicBezTo>
                    <a:pt x="350" y="776"/>
                    <a:pt x="175" y="4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3" name="Google Shape;2453;p6"/>
            <p:cNvSpPr/>
            <p:nvPr/>
          </p:nvSpPr>
          <p:spPr>
            <a:xfrm>
              <a:off x="6623550" y="2018350"/>
              <a:ext cx="38775" cy="54050"/>
            </a:xfrm>
            <a:custGeom>
              <a:avLst/>
              <a:gdLst/>
              <a:ahLst/>
              <a:cxnLst/>
              <a:rect l="l" t="t" r="r" b="b"/>
              <a:pathLst>
                <a:path w="1551" h="2162" extrusionOk="0">
                  <a:moveTo>
                    <a:pt x="1436" y="1"/>
                  </a:moveTo>
                  <a:cubicBezTo>
                    <a:pt x="1406" y="1"/>
                    <a:pt x="1376" y="12"/>
                    <a:pt x="1351" y="37"/>
                  </a:cubicBezTo>
                  <a:cubicBezTo>
                    <a:pt x="1288" y="124"/>
                    <a:pt x="1338" y="112"/>
                    <a:pt x="1301" y="224"/>
                  </a:cubicBezTo>
                  <a:cubicBezTo>
                    <a:pt x="1188" y="562"/>
                    <a:pt x="763" y="874"/>
                    <a:pt x="413" y="1211"/>
                  </a:cubicBezTo>
                  <a:cubicBezTo>
                    <a:pt x="188" y="1486"/>
                    <a:pt x="51" y="1824"/>
                    <a:pt x="1" y="2161"/>
                  </a:cubicBezTo>
                  <a:cubicBezTo>
                    <a:pt x="88" y="1824"/>
                    <a:pt x="338" y="1449"/>
                    <a:pt x="526" y="1286"/>
                  </a:cubicBezTo>
                  <a:cubicBezTo>
                    <a:pt x="901" y="1024"/>
                    <a:pt x="1338" y="787"/>
                    <a:pt x="1513" y="337"/>
                  </a:cubicBezTo>
                  <a:cubicBezTo>
                    <a:pt x="1538" y="262"/>
                    <a:pt x="1551" y="187"/>
                    <a:pt x="1551" y="112"/>
                  </a:cubicBezTo>
                  <a:cubicBezTo>
                    <a:pt x="1551" y="45"/>
                    <a:pt x="1495" y="1"/>
                    <a:pt x="14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4" name="Google Shape;2454;p6"/>
            <p:cNvSpPr/>
            <p:nvPr/>
          </p:nvSpPr>
          <p:spPr>
            <a:xfrm>
              <a:off x="6624800" y="2006400"/>
              <a:ext cx="32850" cy="50675"/>
            </a:xfrm>
            <a:custGeom>
              <a:avLst/>
              <a:gdLst/>
              <a:ahLst/>
              <a:cxnLst/>
              <a:rect l="l" t="t" r="r" b="b"/>
              <a:pathLst>
                <a:path w="1314" h="2027" extrusionOk="0">
                  <a:moveTo>
                    <a:pt x="1178" y="1"/>
                  </a:moveTo>
                  <a:cubicBezTo>
                    <a:pt x="1129" y="1"/>
                    <a:pt x="1082" y="29"/>
                    <a:pt x="1076" y="90"/>
                  </a:cubicBezTo>
                  <a:cubicBezTo>
                    <a:pt x="1076" y="102"/>
                    <a:pt x="1076" y="102"/>
                    <a:pt x="1076" y="115"/>
                  </a:cubicBezTo>
                  <a:cubicBezTo>
                    <a:pt x="1076" y="117"/>
                    <a:pt x="1076" y="121"/>
                    <a:pt x="1076" y="127"/>
                  </a:cubicBezTo>
                  <a:cubicBezTo>
                    <a:pt x="1076" y="127"/>
                    <a:pt x="1076" y="140"/>
                    <a:pt x="1076" y="140"/>
                  </a:cubicBezTo>
                  <a:cubicBezTo>
                    <a:pt x="1076" y="240"/>
                    <a:pt x="1076" y="252"/>
                    <a:pt x="1051" y="377"/>
                  </a:cubicBezTo>
                  <a:cubicBezTo>
                    <a:pt x="988" y="577"/>
                    <a:pt x="988" y="615"/>
                    <a:pt x="838" y="852"/>
                  </a:cubicBezTo>
                  <a:cubicBezTo>
                    <a:pt x="613" y="1115"/>
                    <a:pt x="76" y="1552"/>
                    <a:pt x="1" y="2027"/>
                  </a:cubicBezTo>
                  <a:cubicBezTo>
                    <a:pt x="101" y="1714"/>
                    <a:pt x="363" y="1452"/>
                    <a:pt x="601" y="1290"/>
                  </a:cubicBezTo>
                  <a:cubicBezTo>
                    <a:pt x="913" y="1090"/>
                    <a:pt x="1188" y="815"/>
                    <a:pt x="1276" y="440"/>
                  </a:cubicBezTo>
                  <a:cubicBezTo>
                    <a:pt x="1313" y="315"/>
                    <a:pt x="1313" y="190"/>
                    <a:pt x="1288" y="140"/>
                  </a:cubicBezTo>
                  <a:cubicBezTo>
                    <a:pt x="1288" y="127"/>
                    <a:pt x="1288" y="102"/>
                    <a:pt x="1276" y="90"/>
                  </a:cubicBezTo>
                  <a:lnTo>
                    <a:pt x="1288" y="90"/>
                  </a:lnTo>
                  <a:cubicBezTo>
                    <a:pt x="1282" y="32"/>
                    <a:pt x="1229" y="1"/>
                    <a:pt x="1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5" name="Google Shape;2455;p6"/>
            <p:cNvSpPr/>
            <p:nvPr/>
          </p:nvSpPr>
          <p:spPr>
            <a:xfrm>
              <a:off x="6703225" y="1941475"/>
              <a:ext cx="67500" cy="10500"/>
            </a:xfrm>
            <a:custGeom>
              <a:avLst/>
              <a:gdLst/>
              <a:ahLst/>
              <a:cxnLst/>
              <a:rect l="l" t="t" r="r" b="b"/>
              <a:pathLst>
                <a:path w="2700" h="420" extrusionOk="0">
                  <a:moveTo>
                    <a:pt x="1" y="0"/>
                  </a:moveTo>
                  <a:lnTo>
                    <a:pt x="1" y="0"/>
                  </a:lnTo>
                  <a:cubicBezTo>
                    <a:pt x="581" y="232"/>
                    <a:pt x="1224" y="420"/>
                    <a:pt x="1862" y="420"/>
                  </a:cubicBezTo>
                  <a:cubicBezTo>
                    <a:pt x="1979" y="420"/>
                    <a:pt x="2096" y="414"/>
                    <a:pt x="2213" y="400"/>
                  </a:cubicBezTo>
                  <a:cubicBezTo>
                    <a:pt x="2413" y="350"/>
                    <a:pt x="2687" y="350"/>
                    <a:pt x="2700" y="188"/>
                  </a:cubicBezTo>
                  <a:cubicBezTo>
                    <a:pt x="2688" y="93"/>
                    <a:pt x="2637" y="65"/>
                    <a:pt x="2575" y="65"/>
                  </a:cubicBezTo>
                  <a:cubicBezTo>
                    <a:pt x="2505" y="65"/>
                    <a:pt x="2422" y="99"/>
                    <a:pt x="2363" y="113"/>
                  </a:cubicBezTo>
                  <a:cubicBezTo>
                    <a:pt x="2085" y="168"/>
                    <a:pt x="1772" y="197"/>
                    <a:pt x="1447" y="197"/>
                  </a:cubicBezTo>
                  <a:cubicBezTo>
                    <a:pt x="968" y="197"/>
                    <a:pt x="462" y="134"/>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6" name="Google Shape;2456;p6"/>
            <p:cNvSpPr/>
            <p:nvPr/>
          </p:nvSpPr>
          <p:spPr>
            <a:xfrm>
              <a:off x="6724775" y="1951000"/>
              <a:ext cx="55950" cy="9575"/>
            </a:xfrm>
            <a:custGeom>
              <a:avLst/>
              <a:gdLst/>
              <a:ahLst/>
              <a:cxnLst/>
              <a:rect l="l" t="t" r="r" b="b"/>
              <a:pathLst>
                <a:path w="2238" h="383" extrusionOk="0">
                  <a:moveTo>
                    <a:pt x="2100" y="1"/>
                  </a:moveTo>
                  <a:cubicBezTo>
                    <a:pt x="2092" y="1"/>
                    <a:pt x="2084" y="6"/>
                    <a:pt x="2075" y="6"/>
                  </a:cubicBezTo>
                  <a:cubicBezTo>
                    <a:pt x="1556" y="136"/>
                    <a:pt x="1064" y="253"/>
                    <a:pt x="548" y="253"/>
                  </a:cubicBezTo>
                  <a:cubicBezTo>
                    <a:pt x="369" y="253"/>
                    <a:pt x="187" y="239"/>
                    <a:pt x="1" y="206"/>
                  </a:cubicBezTo>
                  <a:lnTo>
                    <a:pt x="1" y="206"/>
                  </a:lnTo>
                  <a:cubicBezTo>
                    <a:pt x="321" y="321"/>
                    <a:pt x="663" y="383"/>
                    <a:pt x="997" y="383"/>
                  </a:cubicBezTo>
                  <a:cubicBezTo>
                    <a:pt x="1027" y="383"/>
                    <a:pt x="1058" y="382"/>
                    <a:pt x="1088" y="381"/>
                  </a:cubicBezTo>
                  <a:cubicBezTo>
                    <a:pt x="1438" y="369"/>
                    <a:pt x="1950" y="319"/>
                    <a:pt x="2175" y="194"/>
                  </a:cubicBezTo>
                  <a:cubicBezTo>
                    <a:pt x="2238" y="131"/>
                    <a:pt x="2200" y="6"/>
                    <a:pt x="2113" y="6"/>
                  </a:cubicBezTo>
                  <a:cubicBezTo>
                    <a:pt x="2109" y="2"/>
                    <a:pt x="2105" y="1"/>
                    <a:pt x="2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7" name="Google Shape;2457;p6"/>
            <p:cNvSpPr/>
            <p:nvPr/>
          </p:nvSpPr>
          <p:spPr>
            <a:xfrm>
              <a:off x="6776325" y="1951150"/>
              <a:ext cx="350" cy="25"/>
            </a:xfrm>
            <a:custGeom>
              <a:avLst/>
              <a:gdLst/>
              <a:ahLst/>
              <a:cxnLst/>
              <a:rect l="l" t="t" r="r" b="b"/>
              <a:pathLst>
                <a:path w="14" h="1" extrusionOk="0">
                  <a:moveTo>
                    <a:pt x="13" y="0"/>
                  </a:moveTo>
                  <a:cubicBezTo>
                    <a:pt x="13" y="0"/>
                    <a:pt x="13" y="0"/>
                    <a:pt x="13" y="0"/>
                  </a:cubicBezTo>
                  <a:cubicBezTo>
                    <a:pt x="13" y="0"/>
                    <a:pt x="1" y="0"/>
                    <a:pt x="1" y="0"/>
                  </a:cubicBezTo>
                  <a:cubicBezTo>
                    <a:pt x="1" y="0"/>
                    <a:pt x="13" y="0"/>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8" name="Google Shape;2458;p6"/>
            <p:cNvSpPr/>
            <p:nvPr/>
          </p:nvSpPr>
          <p:spPr>
            <a:xfrm>
              <a:off x="6776650" y="1951000"/>
              <a:ext cx="475" cy="175"/>
            </a:xfrm>
            <a:custGeom>
              <a:avLst/>
              <a:gdLst/>
              <a:ahLst/>
              <a:cxnLst/>
              <a:rect l="l" t="t" r="r" b="b"/>
              <a:pathLst>
                <a:path w="19" h="7" extrusionOk="0">
                  <a:moveTo>
                    <a:pt x="18" y="1"/>
                  </a:moveTo>
                  <a:cubicBezTo>
                    <a:pt x="17" y="1"/>
                    <a:pt x="9" y="6"/>
                    <a:pt x="0" y="6"/>
                  </a:cubicBezTo>
                  <a:lnTo>
                    <a:pt x="13" y="6"/>
                  </a:lnTo>
                  <a:cubicBezTo>
                    <a:pt x="17" y="2"/>
                    <a:pt x="18" y="1"/>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9" name="Google Shape;2459;p6"/>
            <p:cNvSpPr/>
            <p:nvPr/>
          </p:nvSpPr>
          <p:spPr>
            <a:xfrm>
              <a:off x="6734150" y="1957850"/>
              <a:ext cx="50950" cy="11725"/>
            </a:xfrm>
            <a:custGeom>
              <a:avLst/>
              <a:gdLst/>
              <a:ahLst/>
              <a:cxnLst/>
              <a:rect l="l" t="t" r="r" b="b"/>
              <a:pathLst>
                <a:path w="2038" h="469" extrusionOk="0">
                  <a:moveTo>
                    <a:pt x="1922" y="1"/>
                  </a:moveTo>
                  <a:cubicBezTo>
                    <a:pt x="1911" y="1"/>
                    <a:pt x="1899" y="3"/>
                    <a:pt x="1888" y="7"/>
                  </a:cubicBezTo>
                  <a:cubicBezTo>
                    <a:pt x="1305" y="240"/>
                    <a:pt x="745" y="397"/>
                    <a:pt x="135" y="397"/>
                  </a:cubicBezTo>
                  <a:cubicBezTo>
                    <a:pt x="90" y="397"/>
                    <a:pt x="46" y="396"/>
                    <a:pt x="1" y="395"/>
                  </a:cubicBezTo>
                  <a:lnTo>
                    <a:pt x="1" y="395"/>
                  </a:lnTo>
                  <a:cubicBezTo>
                    <a:pt x="231" y="444"/>
                    <a:pt x="464" y="469"/>
                    <a:pt x="700" y="469"/>
                  </a:cubicBezTo>
                  <a:cubicBezTo>
                    <a:pt x="887" y="469"/>
                    <a:pt x="1075" y="453"/>
                    <a:pt x="1263" y="420"/>
                  </a:cubicBezTo>
                  <a:cubicBezTo>
                    <a:pt x="1450" y="370"/>
                    <a:pt x="1700" y="332"/>
                    <a:pt x="1863" y="257"/>
                  </a:cubicBezTo>
                  <a:cubicBezTo>
                    <a:pt x="1875" y="220"/>
                    <a:pt x="1888" y="182"/>
                    <a:pt x="1925" y="157"/>
                  </a:cubicBezTo>
                  <a:cubicBezTo>
                    <a:pt x="1950" y="120"/>
                    <a:pt x="1988" y="107"/>
                    <a:pt x="2038" y="95"/>
                  </a:cubicBezTo>
                  <a:cubicBezTo>
                    <a:pt x="2028" y="44"/>
                    <a:pt x="1975" y="1"/>
                    <a:pt x="1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0" name="Google Shape;2460;p6"/>
            <p:cNvSpPr/>
            <p:nvPr/>
          </p:nvSpPr>
          <p:spPr>
            <a:xfrm>
              <a:off x="6734475" y="1967075"/>
              <a:ext cx="45950" cy="12325"/>
            </a:xfrm>
            <a:custGeom>
              <a:avLst/>
              <a:gdLst/>
              <a:ahLst/>
              <a:cxnLst/>
              <a:rect l="l" t="t" r="r" b="b"/>
              <a:pathLst>
                <a:path w="1838" h="493" extrusionOk="0">
                  <a:moveTo>
                    <a:pt x="1837" y="1"/>
                  </a:moveTo>
                  <a:cubicBezTo>
                    <a:pt x="1506" y="149"/>
                    <a:pt x="820" y="434"/>
                    <a:pt x="179" y="434"/>
                  </a:cubicBezTo>
                  <a:cubicBezTo>
                    <a:pt x="119" y="434"/>
                    <a:pt x="59" y="431"/>
                    <a:pt x="0" y="426"/>
                  </a:cubicBezTo>
                  <a:lnTo>
                    <a:pt x="0" y="426"/>
                  </a:lnTo>
                  <a:cubicBezTo>
                    <a:pt x="201" y="471"/>
                    <a:pt x="409" y="493"/>
                    <a:pt x="617" y="493"/>
                  </a:cubicBezTo>
                  <a:cubicBezTo>
                    <a:pt x="809" y="493"/>
                    <a:pt x="1001" y="474"/>
                    <a:pt x="1188" y="438"/>
                  </a:cubicBezTo>
                  <a:cubicBezTo>
                    <a:pt x="1362" y="401"/>
                    <a:pt x="1525" y="351"/>
                    <a:pt x="1687" y="301"/>
                  </a:cubicBezTo>
                  <a:cubicBezTo>
                    <a:pt x="1687" y="301"/>
                    <a:pt x="1687" y="288"/>
                    <a:pt x="1687" y="288"/>
                  </a:cubicBezTo>
                  <a:cubicBezTo>
                    <a:pt x="1712" y="263"/>
                    <a:pt x="1725" y="238"/>
                    <a:pt x="1750" y="226"/>
                  </a:cubicBezTo>
                  <a:cubicBezTo>
                    <a:pt x="1762" y="201"/>
                    <a:pt x="1775" y="176"/>
                    <a:pt x="1787" y="151"/>
                  </a:cubicBezTo>
                  <a:cubicBezTo>
                    <a:pt x="1787" y="138"/>
                    <a:pt x="1800" y="138"/>
                    <a:pt x="1800" y="126"/>
                  </a:cubicBezTo>
                  <a:cubicBezTo>
                    <a:pt x="1800" y="113"/>
                    <a:pt x="1800" y="101"/>
                    <a:pt x="1800" y="88"/>
                  </a:cubicBezTo>
                  <a:cubicBezTo>
                    <a:pt x="1812" y="63"/>
                    <a:pt x="1825" y="38"/>
                    <a:pt x="1837" y="26"/>
                  </a:cubicBezTo>
                  <a:cubicBezTo>
                    <a:pt x="1837" y="13"/>
                    <a:pt x="1837" y="13"/>
                    <a:pt x="1837" y="13"/>
                  </a:cubicBezTo>
                  <a:cubicBezTo>
                    <a:pt x="1837" y="13"/>
                    <a:pt x="1837" y="13"/>
                    <a:pt x="1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1" name="Google Shape;2461;p6"/>
            <p:cNvSpPr/>
            <p:nvPr/>
          </p:nvSpPr>
          <p:spPr>
            <a:xfrm>
              <a:off x="6726975" y="1978925"/>
              <a:ext cx="49700" cy="10600"/>
            </a:xfrm>
            <a:custGeom>
              <a:avLst/>
              <a:gdLst/>
              <a:ahLst/>
              <a:cxnLst/>
              <a:rect l="l" t="t" r="r" b="b"/>
              <a:pathLst>
                <a:path w="1988" h="424" extrusionOk="0">
                  <a:moveTo>
                    <a:pt x="1884" y="0"/>
                  </a:moveTo>
                  <a:cubicBezTo>
                    <a:pt x="1833" y="0"/>
                    <a:pt x="1773" y="21"/>
                    <a:pt x="1725" y="39"/>
                  </a:cubicBezTo>
                  <a:cubicBezTo>
                    <a:pt x="1239" y="201"/>
                    <a:pt x="811" y="338"/>
                    <a:pt x="341" y="338"/>
                  </a:cubicBezTo>
                  <a:cubicBezTo>
                    <a:pt x="230" y="338"/>
                    <a:pt x="117" y="331"/>
                    <a:pt x="0" y="314"/>
                  </a:cubicBezTo>
                  <a:lnTo>
                    <a:pt x="0" y="314"/>
                  </a:lnTo>
                  <a:cubicBezTo>
                    <a:pt x="233" y="392"/>
                    <a:pt x="480" y="424"/>
                    <a:pt x="729" y="424"/>
                  </a:cubicBezTo>
                  <a:cubicBezTo>
                    <a:pt x="1001" y="424"/>
                    <a:pt x="1276" y="385"/>
                    <a:pt x="1538" y="327"/>
                  </a:cubicBezTo>
                  <a:cubicBezTo>
                    <a:pt x="1662" y="289"/>
                    <a:pt x="1787" y="252"/>
                    <a:pt x="1912" y="202"/>
                  </a:cubicBezTo>
                  <a:cubicBezTo>
                    <a:pt x="1962" y="189"/>
                    <a:pt x="1987" y="152"/>
                    <a:pt x="1987" y="102"/>
                  </a:cubicBezTo>
                  <a:cubicBezTo>
                    <a:pt x="1981" y="24"/>
                    <a:pt x="1938" y="0"/>
                    <a:pt x="1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2" name="Google Shape;2462;p6"/>
            <p:cNvSpPr/>
            <p:nvPr/>
          </p:nvSpPr>
          <p:spPr>
            <a:xfrm>
              <a:off x="6628250" y="1968825"/>
              <a:ext cx="53750" cy="17250"/>
            </a:xfrm>
            <a:custGeom>
              <a:avLst/>
              <a:gdLst/>
              <a:ahLst/>
              <a:cxnLst/>
              <a:rect l="l" t="t" r="r" b="b"/>
              <a:pathLst>
                <a:path w="2150" h="690" extrusionOk="0">
                  <a:moveTo>
                    <a:pt x="2040" y="1"/>
                  </a:moveTo>
                  <a:cubicBezTo>
                    <a:pt x="2012" y="1"/>
                    <a:pt x="1987" y="12"/>
                    <a:pt x="1975" y="18"/>
                  </a:cubicBezTo>
                  <a:cubicBezTo>
                    <a:pt x="1313" y="306"/>
                    <a:pt x="738" y="631"/>
                    <a:pt x="0" y="681"/>
                  </a:cubicBezTo>
                  <a:cubicBezTo>
                    <a:pt x="75" y="686"/>
                    <a:pt x="149" y="689"/>
                    <a:pt x="224" y="689"/>
                  </a:cubicBezTo>
                  <a:cubicBezTo>
                    <a:pt x="627" y="689"/>
                    <a:pt x="1035" y="607"/>
                    <a:pt x="1425" y="481"/>
                  </a:cubicBezTo>
                  <a:cubicBezTo>
                    <a:pt x="1625" y="418"/>
                    <a:pt x="1825" y="318"/>
                    <a:pt x="2012" y="218"/>
                  </a:cubicBezTo>
                  <a:cubicBezTo>
                    <a:pt x="2075" y="181"/>
                    <a:pt x="2150" y="143"/>
                    <a:pt x="2125" y="68"/>
                  </a:cubicBezTo>
                  <a:cubicBezTo>
                    <a:pt x="2105" y="15"/>
                    <a:pt x="2071" y="1"/>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3" name="Google Shape;2463;p6"/>
            <p:cNvSpPr/>
            <p:nvPr/>
          </p:nvSpPr>
          <p:spPr>
            <a:xfrm>
              <a:off x="6638550" y="1978950"/>
              <a:ext cx="37825" cy="14075"/>
            </a:xfrm>
            <a:custGeom>
              <a:avLst/>
              <a:gdLst/>
              <a:ahLst/>
              <a:cxnLst/>
              <a:rect l="l" t="t" r="r" b="b"/>
              <a:pathLst>
                <a:path w="1513" h="563" extrusionOk="0">
                  <a:moveTo>
                    <a:pt x="1425" y="1"/>
                  </a:moveTo>
                  <a:cubicBezTo>
                    <a:pt x="1213" y="38"/>
                    <a:pt x="1026" y="188"/>
                    <a:pt x="813" y="263"/>
                  </a:cubicBezTo>
                  <a:cubicBezTo>
                    <a:pt x="638" y="363"/>
                    <a:pt x="276" y="463"/>
                    <a:pt x="1" y="563"/>
                  </a:cubicBezTo>
                  <a:cubicBezTo>
                    <a:pt x="501" y="488"/>
                    <a:pt x="951" y="413"/>
                    <a:pt x="1425" y="163"/>
                  </a:cubicBezTo>
                  <a:cubicBezTo>
                    <a:pt x="1513" y="138"/>
                    <a:pt x="1500" y="13"/>
                    <a:pt x="1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4" name="Google Shape;2464;p6"/>
            <p:cNvSpPr/>
            <p:nvPr/>
          </p:nvSpPr>
          <p:spPr>
            <a:xfrm>
              <a:off x="6650125" y="1989150"/>
              <a:ext cx="24700" cy="7000"/>
            </a:xfrm>
            <a:custGeom>
              <a:avLst/>
              <a:gdLst/>
              <a:ahLst/>
              <a:cxnLst/>
              <a:rect l="l" t="t" r="r" b="b"/>
              <a:pathLst>
                <a:path w="988" h="280" extrusionOk="0">
                  <a:moveTo>
                    <a:pt x="920" y="0"/>
                  </a:moveTo>
                  <a:cubicBezTo>
                    <a:pt x="913" y="0"/>
                    <a:pt x="906" y="2"/>
                    <a:pt x="900" y="5"/>
                  </a:cubicBezTo>
                  <a:cubicBezTo>
                    <a:pt x="600" y="105"/>
                    <a:pt x="300" y="205"/>
                    <a:pt x="0" y="280"/>
                  </a:cubicBezTo>
                  <a:cubicBezTo>
                    <a:pt x="300" y="267"/>
                    <a:pt x="600" y="230"/>
                    <a:pt x="887" y="130"/>
                  </a:cubicBezTo>
                  <a:cubicBezTo>
                    <a:pt x="925" y="118"/>
                    <a:pt x="987" y="93"/>
                    <a:pt x="975" y="43"/>
                  </a:cubicBezTo>
                  <a:cubicBezTo>
                    <a:pt x="966" y="14"/>
                    <a:pt x="942"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5" name="Google Shape;2465;p6"/>
            <p:cNvSpPr/>
            <p:nvPr/>
          </p:nvSpPr>
          <p:spPr>
            <a:xfrm>
              <a:off x="6696675" y="2068625"/>
              <a:ext cx="70925" cy="10825"/>
            </a:xfrm>
            <a:custGeom>
              <a:avLst/>
              <a:gdLst/>
              <a:ahLst/>
              <a:cxnLst/>
              <a:rect l="l" t="t" r="r" b="b"/>
              <a:pathLst>
                <a:path w="2837" h="433" extrusionOk="0">
                  <a:moveTo>
                    <a:pt x="2837" y="0"/>
                  </a:moveTo>
                  <a:lnTo>
                    <a:pt x="2837" y="0"/>
                  </a:lnTo>
                  <a:cubicBezTo>
                    <a:pt x="1973" y="151"/>
                    <a:pt x="1230" y="340"/>
                    <a:pt x="399" y="340"/>
                  </a:cubicBezTo>
                  <a:cubicBezTo>
                    <a:pt x="269" y="340"/>
                    <a:pt x="136" y="335"/>
                    <a:pt x="0" y="325"/>
                  </a:cubicBezTo>
                  <a:lnTo>
                    <a:pt x="0" y="325"/>
                  </a:lnTo>
                  <a:cubicBezTo>
                    <a:pt x="258" y="400"/>
                    <a:pt x="527" y="432"/>
                    <a:pt x="802" y="432"/>
                  </a:cubicBezTo>
                  <a:cubicBezTo>
                    <a:pt x="1487" y="432"/>
                    <a:pt x="2204" y="232"/>
                    <a:pt x="2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6" name="Google Shape;2466;p6"/>
            <p:cNvSpPr/>
            <p:nvPr/>
          </p:nvSpPr>
          <p:spPr>
            <a:xfrm>
              <a:off x="6706975" y="2068625"/>
              <a:ext cx="40950" cy="4275"/>
            </a:xfrm>
            <a:custGeom>
              <a:avLst/>
              <a:gdLst/>
              <a:ahLst/>
              <a:cxnLst/>
              <a:rect l="l" t="t" r="r" b="b"/>
              <a:pathLst>
                <a:path w="1638" h="171" extrusionOk="0">
                  <a:moveTo>
                    <a:pt x="1638" y="0"/>
                  </a:moveTo>
                  <a:lnTo>
                    <a:pt x="1638" y="0"/>
                  </a:lnTo>
                  <a:cubicBezTo>
                    <a:pt x="1113" y="75"/>
                    <a:pt x="538" y="113"/>
                    <a:pt x="1" y="125"/>
                  </a:cubicBezTo>
                  <a:cubicBezTo>
                    <a:pt x="181" y="155"/>
                    <a:pt x="371" y="171"/>
                    <a:pt x="562" y="171"/>
                  </a:cubicBezTo>
                  <a:cubicBezTo>
                    <a:pt x="928" y="171"/>
                    <a:pt x="1302" y="115"/>
                    <a:pt x="1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7" name="Google Shape;2467;p6"/>
            <p:cNvSpPr/>
            <p:nvPr/>
          </p:nvSpPr>
          <p:spPr>
            <a:xfrm>
              <a:off x="6718525" y="2065500"/>
              <a:ext cx="20975" cy="2200"/>
            </a:xfrm>
            <a:custGeom>
              <a:avLst/>
              <a:gdLst/>
              <a:ahLst/>
              <a:cxnLst/>
              <a:rect l="l" t="t" r="r" b="b"/>
              <a:pathLst>
                <a:path w="839" h="88" extrusionOk="0">
                  <a:moveTo>
                    <a:pt x="838" y="0"/>
                  </a:moveTo>
                  <a:cubicBezTo>
                    <a:pt x="563" y="13"/>
                    <a:pt x="276" y="38"/>
                    <a:pt x="1" y="88"/>
                  </a:cubicBezTo>
                  <a:cubicBezTo>
                    <a:pt x="263" y="88"/>
                    <a:pt x="576" y="63"/>
                    <a:pt x="8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8" name="Google Shape;2468;p6"/>
            <p:cNvSpPr/>
            <p:nvPr/>
          </p:nvSpPr>
          <p:spPr>
            <a:xfrm>
              <a:off x="6657300" y="1935250"/>
              <a:ext cx="44400" cy="28100"/>
            </a:xfrm>
            <a:custGeom>
              <a:avLst/>
              <a:gdLst/>
              <a:ahLst/>
              <a:cxnLst/>
              <a:rect l="l" t="t" r="r" b="b"/>
              <a:pathLst>
                <a:path w="1776" h="1124" extrusionOk="0">
                  <a:moveTo>
                    <a:pt x="1657" y="0"/>
                  </a:moveTo>
                  <a:cubicBezTo>
                    <a:pt x="1444" y="0"/>
                    <a:pt x="1228" y="102"/>
                    <a:pt x="1038" y="187"/>
                  </a:cubicBezTo>
                  <a:cubicBezTo>
                    <a:pt x="663" y="387"/>
                    <a:pt x="326" y="661"/>
                    <a:pt x="76" y="1011"/>
                  </a:cubicBezTo>
                  <a:cubicBezTo>
                    <a:pt x="51" y="1049"/>
                    <a:pt x="26" y="1086"/>
                    <a:pt x="1" y="1124"/>
                  </a:cubicBezTo>
                  <a:cubicBezTo>
                    <a:pt x="76" y="1036"/>
                    <a:pt x="176" y="936"/>
                    <a:pt x="276" y="861"/>
                  </a:cubicBezTo>
                  <a:cubicBezTo>
                    <a:pt x="513" y="649"/>
                    <a:pt x="813" y="474"/>
                    <a:pt x="1100" y="287"/>
                  </a:cubicBezTo>
                  <a:cubicBezTo>
                    <a:pt x="1213" y="224"/>
                    <a:pt x="1375" y="137"/>
                    <a:pt x="1463" y="99"/>
                  </a:cubicBezTo>
                  <a:cubicBezTo>
                    <a:pt x="1554" y="65"/>
                    <a:pt x="1645" y="10"/>
                    <a:pt x="1746" y="10"/>
                  </a:cubicBezTo>
                  <a:cubicBezTo>
                    <a:pt x="1755" y="10"/>
                    <a:pt x="1765" y="11"/>
                    <a:pt x="1775" y="12"/>
                  </a:cubicBezTo>
                  <a:cubicBezTo>
                    <a:pt x="1736" y="4"/>
                    <a:pt x="1696"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9" name="Google Shape;2469;p6"/>
            <p:cNvSpPr/>
            <p:nvPr/>
          </p:nvSpPr>
          <p:spPr>
            <a:xfrm>
              <a:off x="6662000" y="1943350"/>
              <a:ext cx="27200" cy="19075"/>
            </a:xfrm>
            <a:custGeom>
              <a:avLst/>
              <a:gdLst/>
              <a:ahLst/>
              <a:cxnLst/>
              <a:rect l="l" t="t" r="r" b="b"/>
              <a:pathLst>
                <a:path w="1088" h="763" extrusionOk="0">
                  <a:moveTo>
                    <a:pt x="1087" y="0"/>
                  </a:moveTo>
                  <a:lnTo>
                    <a:pt x="1087" y="0"/>
                  </a:lnTo>
                  <a:cubicBezTo>
                    <a:pt x="675" y="162"/>
                    <a:pt x="325" y="450"/>
                    <a:pt x="0" y="762"/>
                  </a:cubicBezTo>
                  <a:cubicBezTo>
                    <a:pt x="362" y="525"/>
                    <a:pt x="737" y="25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0" name="Google Shape;2470;p6"/>
            <p:cNvSpPr/>
            <p:nvPr/>
          </p:nvSpPr>
          <p:spPr>
            <a:xfrm>
              <a:off x="6666050" y="1952700"/>
              <a:ext cx="17525" cy="13150"/>
            </a:xfrm>
            <a:custGeom>
              <a:avLst/>
              <a:gdLst/>
              <a:ahLst/>
              <a:cxnLst/>
              <a:rect l="l" t="t" r="r" b="b"/>
              <a:pathLst>
                <a:path w="701" h="526" extrusionOk="0">
                  <a:moveTo>
                    <a:pt x="700" y="1"/>
                  </a:moveTo>
                  <a:cubicBezTo>
                    <a:pt x="450" y="151"/>
                    <a:pt x="225" y="338"/>
                    <a:pt x="1" y="526"/>
                  </a:cubicBezTo>
                  <a:cubicBezTo>
                    <a:pt x="238" y="388"/>
                    <a:pt x="500" y="201"/>
                    <a:pt x="7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1" name="Google Shape;2471;p6"/>
            <p:cNvSpPr/>
            <p:nvPr/>
          </p:nvSpPr>
          <p:spPr>
            <a:xfrm>
              <a:off x="6731350" y="1978025"/>
              <a:ext cx="55950" cy="35325"/>
            </a:xfrm>
            <a:custGeom>
              <a:avLst/>
              <a:gdLst/>
              <a:ahLst/>
              <a:cxnLst/>
              <a:rect l="l" t="t" r="r" b="b"/>
              <a:pathLst>
                <a:path w="2238" h="1413" extrusionOk="0">
                  <a:moveTo>
                    <a:pt x="2237" y="0"/>
                  </a:moveTo>
                  <a:cubicBezTo>
                    <a:pt x="1600" y="613"/>
                    <a:pt x="913" y="1125"/>
                    <a:pt x="50" y="1387"/>
                  </a:cubicBezTo>
                  <a:lnTo>
                    <a:pt x="0" y="1412"/>
                  </a:lnTo>
                  <a:cubicBezTo>
                    <a:pt x="350" y="1350"/>
                    <a:pt x="700" y="1275"/>
                    <a:pt x="1013" y="1112"/>
                  </a:cubicBezTo>
                  <a:cubicBezTo>
                    <a:pt x="1512" y="850"/>
                    <a:pt x="1925" y="450"/>
                    <a:pt x="2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2" name="Google Shape;2472;p6"/>
            <p:cNvSpPr/>
            <p:nvPr/>
          </p:nvSpPr>
          <p:spPr>
            <a:xfrm>
              <a:off x="6743025" y="1998625"/>
              <a:ext cx="29900" cy="16175"/>
            </a:xfrm>
            <a:custGeom>
              <a:avLst/>
              <a:gdLst/>
              <a:ahLst/>
              <a:cxnLst/>
              <a:rect l="l" t="t" r="r" b="b"/>
              <a:pathLst>
                <a:path w="1196" h="647" extrusionOk="0">
                  <a:moveTo>
                    <a:pt x="1195" y="1"/>
                  </a:moveTo>
                  <a:lnTo>
                    <a:pt x="1195" y="1"/>
                  </a:lnTo>
                  <a:cubicBezTo>
                    <a:pt x="821" y="226"/>
                    <a:pt x="446" y="463"/>
                    <a:pt x="46" y="626"/>
                  </a:cubicBezTo>
                  <a:cubicBezTo>
                    <a:pt x="11" y="640"/>
                    <a:pt x="1" y="646"/>
                    <a:pt x="7" y="646"/>
                  </a:cubicBezTo>
                  <a:cubicBezTo>
                    <a:pt x="28" y="646"/>
                    <a:pt x="220" y="585"/>
                    <a:pt x="258" y="576"/>
                  </a:cubicBezTo>
                  <a:cubicBezTo>
                    <a:pt x="621" y="463"/>
                    <a:pt x="920" y="238"/>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3" name="Google Shape;2473;p6"/>
            <p:cNvSpPr/>
            <p:nvPr/>
          </p:nvSpPr>
          <p:spPr>
            <a:xfrm>
              <a:off x="6642300" y="2035200"/>
              <a:ext cx="30325" cy="29075"/>
            </a:xfrm>
            <a:custGeom>
              <a:avLst/>
              <a:gdLst/>
              <a:ahLst/>
              <a:cxnLst/>
              <a:rect l="l" t="t" r="r" b="b"/>
              <a:pathLst>
                <a:path w="1213" h="1163" extrusionOk="0">
                  <a:moveTo>
                    <a:pt x="1213" y="0"/>
                  </a:moveTo>
                  <a:cubicBezTo>
                    <a:pt x="1001" y="450"/>
                    <a:pt x="426" y="825"/>
                    <a:pt x="1" y="1162"/>
                  </a:cubicBezTo>
                  <a:cubicBezTo>
                    <a:pt x="126" y="1150"/>
                    <a:pt x="601" y="825"/>
                    <a:pt x="801" y="650"/>
                  </a:cubicBezTo>
                  <a:cubicBezTo>
                    <a:pt x="1001" y="487"/>
                    <a:pt x="1150" y="250"/>
                    <a:pt x="1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4" name="Google Shape;2474;p6"/>
            <p:cNvSpPr/>
            <p:nvPr/>
          </p:nvSpPr>
          <p:spPr>
            <a:xfrm>
              <a:off x="6653250" y="2043625"/>
              <a:ext cx="20000" cy="18775"/>
            </a:xfrm>
            <a:custGeom>
              <a:avLst/>
              <a:gdLst/>
              <a:ahLst/>
              <a:cxnLst/>
              <a:rect l="l" t="t" r="r" b="b"/>
              <a:pathLst>
                <a:path w="800" h="751" extrusionOk="0">
                  <a:moveTo>
                    <a:pt x="800" y="0"/>
                  </a:moveTo>
                  <a:lnTo>
                    <a:pt x="800" y="0"/>
                  </a:lnTo>
                  <a:cubicBezTo>
                    <a:pt x="575" y="288"/>
                    <a:pt x="275" y="513"/>
                    <a:pt x="0" y="750"/>
                  </a:cubicBezTo>
                  <a:cubicBezTo>
                    <a:pt x="313" y="575"/>
                    <a:pt x="638" y="338"/>
                    <a:pt x="8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5" name="Google Shape;2475;p6"/>
            <p:cNvSpPr/>
            <p:nvPr/>
          </p:nvSpPr>
          <p:spPr>
            <a:xfrm>
              <a:off x="6658250" y="2050175"/>
              <a:ext cx="15000" cy="14100"/>
            </a:xfrm>
            <a:custGeom>
              <a:avLst/>
              <a:gdLst/>
              <a:ahLst/>
              <a:cxnLst/>
              <a:rect l="l" t="t" r="r" b="b"/>
              <a:pathLst>
                <a:path w="600" h="564" extrusionOk="0">
                  <a:moveTo>
                    <a:pt x="600" y="1"/>
                  </a:moveTo>
                  <a:lnTo>
                    <a:pt x="600" y="1"/>
                  </a:lnTo>
                  <a:cubicBezTo>
                    <a:pt x="413" y="201"/>
                    <a:pt x="200" y="376"/>
                    <a:pt x="0" y="563"/>
                  </a:cubicBezTo>
                  <a:cubicBezTo>
                    <a:pt x="213" y="426"/>
                    <a:pt x="450" y="226"/>
                    <a:pt x="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6" name="Google Shape;2476;p6"/>
            <p:cNvSpPr/>
            <p:nvPr/>
          </p:nvSpPr>
          <p:spPr>
            <a:xfrm>
              <a:off x="6594825" y="2034250"/>
              <a:ext cx="25325" cy="47525"/>
            </a:xfrm>
            <a:custGeom>
              <a:avLst/>
              <a:gdLst/>
              <a:ahLst/>
              <a:cxnLst/>
              <a:rect l="l" t="t" r="r" b="b"/>
              <a:pathLst>
                <a:path w="1013" h="1901" extrusionOk="0">
                  <a:moveTo>
                    <a:pt x="1013" y="1"/>
                  </a:moveTo>
                  <a:lnTo>
                    <a:pt x="1013" y="1"/>
                  </a:lnTo>
                  <a:cubicBezTo>
                    <a:pt x="475" y="488"/>
                    <a:pt x="13" y="1138"/>
                    <a:pt x="0" y="1900"/>
                  </a:cubicBezTo>
                  <a:cubicBezTo>
                    <a:pt x="150" y="1188"/>
                    <a:pt x="600" y="600"/>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7" name="Google Shape;2477;p6"/>
            <p:cNvSpPr/>
            <p:nvPr/>
          </p:nvSpPr>
          <p:spPr>
            <a:xfrm>
              <a:off x="6602000" y="2052675"/>
              <a:ext cx="11600" cy="20975"/>
            </a:xfrm>
            <a:custGeom>
              <a:avLst/>
              <a:gdLst/>
              <a:ahLst/>
              <a:cxnLst/>
              <a:rect l="l" t="t" r="r" b="b"/>
              <a:pathLst>
                <a:path w="464" h="839" extrusionOk="0">
                  <a:moveTo>
                    <a:pt x="463" y="1"/>
                  </a:moveTo>
                  <a:cubicBezTo>
                    <a:pt x="213" y="213"/>
                    <a:pt x="101" y="526"/>
                    <a:pt x="1" y="838"/>
                  </a:cubicBezTo>
                  <a:cubicBezTo>
                    <a:pt x="138" y="576"/>
                    <a:pt x="276" y="251"/>
                    <a:pt x="4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8" name="Google Shape;2478;p6"/>
            <p:cNvSpPr/>
            <p:nvPr/>
          </p:nvSpPr>
          <p:spPr>
            <a:xfrm>
              <a:off x="6608875" y="2062675"/>
              <a:ext cx="3150" cy="7525"/>
            </a:xfrm>
            <a:custGeom>
              <a:avLst/>
              <a:gdLst/>
              <a:ahLst/>
              <a:cxnLst/>
              <a:rect l="l" t="t" r="r" b="b"/>
              <a:pathLst>
                <a:path w="126" h="301" extrusionOk="0">
                  <a:moveTo>
                    <a:pt x="126" y="1"/>
                  </a:moveTo>
                  <a:cubicBezTo>
                    <a:pt x="76" y="88"/>
                    <a:pt x="38" y="201"/>
                    <a:pt x="1" y="301"/>
                  </a:cubicBezTo>
                  <a:cubicBezTo>
                    <a:pt x="51" y="226"/>
                    <a:pt x="101" y="10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9" name="Google Shape;2479;p6"/>
            <p:cNvSpPr/>
            <p:nvPr/>
          </p:nvSpPr>
          <p:spPr>
            <a:xfrm>
              <a:off x="6570450" y="2026750"/>
              <a:ext cx="15650" cy="27200"/>
            </a:xfrm>
            <a:custGeom>
              <a:avLst/>
              <a:gdLst/>
              <a:ahLst/>
              <a:cxnLst/>
              <a:rect l="l" t="t" r="r" b="b"/>
              <a:pathLst>
                <a:path w="626" h="1088" extrusionOk="0">
                  <a:moveTo>
                    <a:pt x="613" y="1"/>
                  </a:moveTo>
                  <a:lnTo>
                    <a:pt x="613" y="1"/>
                  </a:lnTo>
                  <a:cubicBezTo>
                    <a:pt x="500" y="413"/>
                    <a:pt x="263" y="788"/>
                    <a:pt x="1" y="1088"/>
                  </a:cubicBezTo>
                  <a:cubicBezTo>
                    <a:pt x="238" y="975"/>
                    <a:pt x="625" y="413"/>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0" name="Google Shape;2480;p6"/>
            <p:cNvSpPr/>
            <p:nvPr/>
          </p:nvSpPr>
          <p:spPr>
            <a:xfrm>
              <a:off x="6578575" y="2033625"/>
              <a:ext cx="10025" cy="16900"/>
            </a:xfrm>
            <a:custGeom>
              <a:avLst/>
              <a:gdLst/>
              <a:ahLst/>
              <a:cxnLst/>
              <a:rect l="l" t="t" r="r" b="b"/>
              <a:pathLst>
                <a:path w="401" h="676" extrusionOk="0">
                  <a:moveTo>
                    <a:pt x="400" y="1"/>
                  </a:moveTo>
                  <a:cubicBezTo>
                    <a:pt x="275" y="238"/>
                    <a:pt x="138" y="463"/>
                    <a:pt x="0" y="675"/>
                  </a:cubicBezTo>
                  <a:cubicBezTo>
                    <a:pt x="175" y="488"/>
                    <a:pt x="338" y="263"/>
                    <a:pt x="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1" name="Google Shape;2481;p6"/>
            <p:cNvSpPr/>
            <p:nvPr/>
          </p:nvSpPr>
          <p:spPr>
            <a:xfrm>
              <a:off x="6909425" y="1974275"/>
              <a:ext cx="46575" cy="98750"/>
            </a:xfrm>
            <a:custGeom>
              <a:avLst/>
              <a:gdLst/>
              <a:ahLst/>
              <a:cxnLst/>
              <a:rect l="l" t="t" r="r" b="b"/>
              <a:pathLst>
                <a:path w="1863" h="3950" extrusionOk="0">
                  <a:moveTo>
                    <a:pt x="0" y="0"/>
                  </a:moveTo>
                  <a:lnTo>
                    <a:pt x="0" y="0"/>
                  </a:lnTo>
                  <a:cubicBezTo>
                    <a:pt x="500" y="425"/>
                    <a:pt x="813" y="962"/>
                    <a:pt x="1100" y="1562"/>
                  </a:cubicBezTo>
                  <a:cubicBezTo>
                    <a:pt x="1413" y="2175"/>
                    <a:pt x="1650" y="2799"/>
                    <a:pt x="1700" y="3549"/>
                  </a:cubicBezTo>
                  <a:cubicBezTo>
                    <a:pt x="1700" y="3687"/>
                    <a:pt x="1713" y="3824"/>
                    <a:pt x="1713" y="3949"/>
                  </a:cubicBezTo>
                  <a:cubicBezTo>
                    <a:pt x="1725" y="3862"/>
                    <a:pt x="1738" y="3699"/>
                    <a:pt x="1750" y="3587"/>
                  </a:cubicBezTo>
                  <a:cubicBezTo>
                    <a:pt x="1862" y="2212"/>
                    <a:pt x="1175" y="7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2" name="Google Shape;2482;p6"/>
            <p:cNvSpPr/>
            <p:nvPr/>
          </p:nvSpPr>
          <p:spPr>
            <a:xfrm>
              <a:off x="6940975" y="1993325"/>
              <a:ext cx="23450" cy="60625"/>
            </a:xfrm>
            <a:custGeom>
              <a:avLst/>
              <a:gdLst/>
              <a:ahLst/>
              <a:cxnLst/>
              <a:rect l="l" t="t" r="r" b="b"/>
              <a:pathLst>
                <a:path w="938" h="2425" extrusionOk="0">
                  <a:moveTo>
                    <a:pt x="1" y="1"/>
                  </a:moveTo>
                  <a:cubicBezTo>
                    <a:pt x="238" y="338"/>
                    <a:pt x="338" y="663"/>
                    <a:pt x="488" y="1038"/>
                  </a:cubicBezTo>
                  <a:cubicBezTo>
                    <a:pt x="663" y="1500"/>
                    <a:pt x="788" y="1950"/>
                    <a:pt x="800" y="2425"/>
                  </a:cubicBezTo>
                  <a:cubicBezTo>
                    <a:pt x="938" y="1713"/>
                    <a:pt x="613" y="5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3" name="Google Shape;2483;p6"/>
            <p:cNvSpPr/>
            <p:nvPr/>
          </p:nvSpPr>
          <p:spPr>
            <a:xfrm>
              <a:off x="6957850" y="2007375"/>
              <a:ext cx="9075" cy="30350"/>
            </a:xfrm>
            <a:custGeom>
              <a:avLst/>
              <a:gdLst/>
              <a:ahLst/>
              <a:cxnLst/>
              <a:rect l="l" t="t" r="r" b="b"/>
              <a:pathLst>
                <a:path w="363" h="1214" extrusionOk="0">
                  <a:moveTo>
                    <a:pt x="0" y="1"/>
                  </a:moveTo>
                  <a:cubicBezTo>
                    <a:pt x="163" y="376"/>
                    <a:pt x="263" y="801"/>
                    <a:pt x="363" y="1213"/>
                  </a:cubicBezTo>
                  <a:cubicBezTo>
                    <a:pt x="325" y="801"/>
                    <a:pt x="238" y="3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4" name="Google Shape;2484;p6"/>
            <p:cNvSpPr/>
            <p:nvPr/>
          </p:nvSpPr>
          <p:spPr>
            <a:xfrm>
              <a:off x="6984725" y="1962075"/>
              <a:ext cx="100925" cy="20775"/>
            </a:xfrm>
            <a:custGeom>
              <a:avLst/>
              <a:gdLst/>
              <a:ahLst/>
              <a:cxnLst/>
              <a:rect l="l" t="t" r="r" b="b"/>
              <a:pathLst>
                <a:path w="4037" h="831" extrusionOk="0">
                  <a:moveTo>
                    <a:pt x="4037" y="1"/>
                  </a:moveTo>
                  <a:cubicBezTo>
                    <a:pt x="3974" y="63"/>
                    <a:pt x="3899" y="138"/>
                    <a:pt x="3824" y="188"/>
                  </a:cubicBezTo>
                  <a:cubicBezTo>
                    <a:pt x="3749" y="238"/>
                    <a:pt x="3674" y="288"/>
                    <a:pt x="3599" y="326"/>
                  </a:cubicBezTo>
                  <a:cubicBezTo>
                    <a:pt x="2949" y="426"/>
                    <a:pt x="2262" y="501"/>
                    <a:pt x="1575" y="576"/>
                  </a:cubicBezTo>
                  <a:cubicBezTo>
                    <a:pt x="1734" y="586"/>
                    <a:pt x="1895" y="592"/>
                    <a:pt x="2057" y="592"/>
                  </a:cubicBezTo>
                  <a:cubicBezTo>
                    <a:pt x="2479" y="592"/>
                    <a:pt x="2905" y="554"/>
                    <a:pt x="3312" y="463"/>
                  </a:cubicBezTo>
                  <a:lnTo>
                    <a:pt x="3312" y="463"/>
                  </a:lnTo>
                  <a:cubicBezTo>
                    <a:pt x="3074" y="551"/>
                    <a:pt x="2824" y="588"/>
                    <a:pt x="2550" y="588"/>
                  </a:cubicBezTo>
                  <a:cubicBezTo>
                    <a:pt x="2324" y="605"/>
                    <a:pt x="2098" y="612"/>
                    <a:pt x="1872" y="612"/>
                  </a:cubicBezTo>
                  <a:cubicBezTo>
                    <a:pt x="1248" y="612"/>
                    <a:pt x="624" y="559"/>
                    <a:pt x="0" y="513"/>
                  </a:cubicBezTo>
                  <a:lnTo>
                    <a:pt x="0" y="513"/>
                  </a:lnTo>
                  <a:cubicBezTo>
                    <a:pt x="641" y="655"/>
                    <a:pt x="1289" y="831"/>
                    <a:pt x="1953" y="831"/>
                  </a:cubicBezTo>
                  <a:cubicBezTo>
                    <a:pt x="2105" y="831"/>
                    <a:pt x="2258" y="822"/>
                    <a:pt x="2412" y="801"/>
                  </a:cubicBezTo>
                  <a:cubicBezTo>
                    <a:pt x="2862" y="776"/>
                    <a:pt x="3324" y="651"/>
                    <a:pt x="3687" y="376"/>
                  </a:cubicBezTo>
                  <a:cubicBezTo>
                    <a:pt x="3787" y="338"/>
                    <a:pt x="3887" y="313"/>
                    <a:pt x="3987" y="276"/>
                  </a:cubicBezTo>
                  <a:lnTo>
                    <a:pt x="3987" y="276"/>
                  </a:lnTo>
                  <a:cubicBezTo>
                    <a:pt x="3912" y="288"/>
                    <a:pt x="3837" y="301"/>
                    <a:pt x="3762" y="313"/>
                  </a:cubicBezTo>
                  <a:cubicBezTo>
                    <a:pt x="3799" y="276"/>
                    <a:pt x="3837" y="238"/>
                    <a:pt x="3874" y="201"/>
                  </a:cubicBezTo>
                  <a:cubicBezTo>
                    <a:pt x="3937" y="138"/>
                    <a:pt x="3987" y="76"/>
                    <a:pt x="40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5" name="Google Shape;2485;p6"/>
            <p:cNvSpPr/>
            <p:nvPr/>
          </p:nvSpPr>
          <p:spPr>
            <a:xfrm>
              <a:off x="6955975" y="1981150"/>
              <a:ext cx="112175" cy="13700"/>
            </a:xfrm>
            <a:custGeom>
              <a:avLst/>
              <a:gdLst/>
              <a:ahLst/>
              <a:cxnLst/>
              <a:rect l="l" t="t" r="r" b="b"/>
              <a:pathLst>
                <a:path w="4487" h="548" extrusionOk="0">
                  <a:moveTo>
                    <a:pt x="0" y="0"/>
                  </a:moveTo>
                  <a:cubicBezTo>
                    <a:pt x="973" y="327"/>
                    <a:pt x="1991" y="547"/>
                    <a:pt x="3004" y="547"/>
                  </a:cubicBezTo>
                  <a:cubicBezTo>
                    <a:pt x="3501" y="547"/>
                    <a:pt x="3997" y="494"/>
                    <a:pt x="4487" y="375"/>
                  </a:cubicBezTo>
                  <a:lnTo>
                    <a:pt x="4487" y="375"/>
                  </a:lnTo>
                  <a:cubicBezTo>
                    <a:pt x="4247" y="391"/>
                    <a:pt x="4010" y="398"/>
                    <a:pt x="3775" y="398"/>
                  </a:cubicBezTo>
                  <a:cubicBezTo>
                    <a:pt x="2500" y="398"/>
                    <a:pt x="1277" y="19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6" name="Google Shape;2486;p6"/>
            <p:cNvSpPr/>
            <p:nvPr/>
          </p:nvSpPr>
          <p:spPr>
            <a:xfrm>
              <a:off x="6994100" y="1999250"/>
              <a:ext cx="44075" cy="3525"/>
            </a:xfrm>
            <a:custGeom>
              <a:avLst/>
              <a:gdLst/>
              <a:ahLst/>
              <a:cxnLst/>
              <a:rect l="l" t="t" r="r" b="b"/>
              <a:pathLst>
                <a:path w="1763" h="141" extrusionOk="0">
                  <a:moveTo>
                    <a:pt x="0" y="1"/>
                  </a:moveTo>
                  <a:cubicBezTo>
                    <a:pt x="516" y="100"/>
                    <a:pt x="1032" y="141"/>
                    <a:pt x="1548" y="141"/>
                  </a:cubicBezTo>
                  <a:cubicBezTo>
                    <a:pt x="1620" y="141"/>
                    <a:pt x="1691" y="140"/>
                    <a:pt x="1762" y="138"/>
                  </a:cubicBezTo>
                  <a:cubicBezTo>
                    <a:pt x="1200" y="51"/>
                    <a:pt x="587"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7" name="Google Shape;2487;p6"/>
            <p:cNvSpPr/>
            <p:nvPr/>
          </p:nvSpPr>
          <p:spPr>
            <a:xfrm>
              <a:off x="6995975" y="2007375"/>
              <a:ext cx="16875" cy="3150"/>
            </a:xfrm>
            <a:custGeom>
              <a:avLst/>
              <a:gdLst/>
              <a:ahLst/>
              <a:cxnLst/>
              <a:rect l="l" t="t" r="r" b="b"/>
              <a:pathLst>
                <a:path w="675" h="126" extrusionOk="0">
                  <a:moveTo>
                    <a:pt x="0" y="1"/>
                  </a:moveTo>
                  <a:lnTo>
                    <a:pt x="0" y="1"/>
                  </a:lnTo>
                  <a:cubicBezTo>
                    <a:pt x="213" y="76"/>
                    <a:pt x="450" y="113"/>
                    <a:pt x="675" y="126"/>
                  </a:cubicBezTo>
                  <a:cubicBezTo>
                    <a:pt x="462" y="76"/>
                    <a:pt x="225"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8" name="Google Shape;2488;p6"/>
            <p:cNvSpPr/>
            <p:nvPr/>
          </p:nvSpPr>
          <p:spPr>
            <a:xfrm>
              <a:off x="6851325" y="1907400"/>
              <a:ext cx="25625" cy="37850"/>
            </a:xfrm>
            <a:custGeom>
              <a:avLst/>
              <a:gdLst/>
              <a:ahLst/>
              <a:cxnLst/>
              <a:rect l="l" t="t" r="r" b="b"/>
              <a:pathLst>
                <a:path w="1025" h="1514" extrusionOk="0">
                  <a:moveTo>
                    <a:pt x="812" y="1"/>
                  </a:moveTo>
                  <a:cubicBezTo>
                    <a:pt x="862" y="226"/>
                    <a:pt x="737" y="463"/>
                    <a:pt x="625" y="651"/>
                  </a:cubicBezTo>
                  <a:cubicBezTo>
                    <a:pt x="412" y="963"/>
                    <a:pt x="238" y="1188"/>
                    <a:pt x="0" y="1513"/>
                  </a:cubicBezTo>
                  <a:cubicBezTo>
                    <a:pt x="375" y="1138"/>
                    <a:pt x="1025" y="601"/>
                    <a:pt x="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9" name="Google Shape;2489;p6"/>
            <p:cNvSpPr/>
            <p:nvPr/>
          </p:nvSpPr>
          <p:spPr>
            <a:xfrm>
              <a:off x="6871300" y="1917400"/>
              <a:ext cx="10975" cy="21600"/>
            </a:xfrm>
            <a:custGeom>
              <a:avLst/>
              <a:gdLst/>
              <a:ahLst/>
              <a:cxnLst/>
              <a:rect l="l" t="t" r="r" b="b"/>
              <a:pathLst>
                <a:path w="439" h="864" extrusionOk="0">
                  <a:moveTo>
                    <a:pt x="351" y="1"/>
                  </a:moveTo>
                  <a:lnTo>
                    <a:pt x="351" y="1"/>
                  </a:lnTo>
                  <a:cubicBezTo>
                    <a:pt x="363" y="326"/>
                    <a:pt x="151" y="588"/>
                    <a:pt x="1" y="863"/>
                  </a:cubicBezTo>
                  <a:cubicBezTo>
                    <a:pt x="188" y="626"/>
                    <a:pt x="438" y="338"/>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0" name="Google Shape;2490;p6"/>
            <p:cNvSpPr/>
            <p:nvPr/>
          </p:nvSpPr>
          <p:spPr>
            <a:xfrm>
              <a:off x="6882250" y="1926475"/>
              <a:ext cx="9700" cy="16900"/>
            </a:xfrm>
            <a:custGeom>
              <a:avLst/>
              <a:gdLst/>
              <a:ahLst/>
              <a:cxnLst/>
              <a:rect l="l" t="t" r="r" b="b"/>
              <a:pathLst>
                <a:path w="388" h="676" extrusionOk="0">
                  <a:moveTo>
                    <a:pt x="350" y="0"/>
                  </a:moveTo>
                  <a:cubicBezTo>
                    <a:pt x="325" y="263"/>
                    <a:pt x="138" y="463"/>
                    <a:pt x="0" y="675"/>
                  </a:cubicBezTo>
                  <a:cubicBezTo>
                    <a:pt x="150" y="513"/>
                    <a:pt x="388" y="275"/>
                    <a:pt x="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491" name="Google Shape;2491;p6"/>
          <p:cNvGrpSpPr/>
          <p:nvPr/>
        </p:nvGrpSpPr>
        <p:grpSpPr>
          <a:xfrm>
            <a:off x="-260002" y="1276133"/>
            <a:ext cx="1724123" cy="1420442"/>
            <a:chOff x="5358650" y="3707400"/>
            <a:chExt cx="722025" cy="594825"/>
          </a:xfrm>
        </p:grpSpPr>
        <p:sp>
          <p:nvSpPr>
            <p:cNvPr id="2492" name="Google Shape;2492;p6"/>
            <p:cNvSpPr/>
            <p:nvPr/>
          </p:nvSpPr>
          <p:spPr>
            <a:xfrm>
              <a:off x="5481100" y="3707400"/>
              <a:ext cx="130250" cy="177725"/>
            </a:xfrm>
            <a:custGeom>
              <a:avLst/>
              <a:gdLst/>
              <a:ahLst/>
              <a:cxnLst/>
              <a:rect l="l" t="t" r="r" b="b"/>
              <a:pathLst>
                <a:path w="5210" h="7109" extrusionOk="0">
                  <a:moveTo>
                    <a:pt x="5029" y="1"/>
                  </a:moveTo>
                  <a:cubicBezTo>
                    <a:pt x="5016" y="1"/>
                    <a:pt x="5002" y="3"/>
                    <a:pt x="4987" y="7"/>
                  </a:cubicBezTo>
                  <a:cubicBezTo>
                    <a:pt x="3750" y="357"/>
                    <a:pt x="2375" y="557"/>
                    <a:pt x="1388" y="1482"/>
                  </a:cubicBezTo>
                  <a:cubicBezTo>
                    <a:pt x="1188" y="1682"/>
                    <a:pt x="963" y="1894"/>
                    <a:pt x="813" y="2132"/>
                  </a:cubicBezTo>
                  <a:cubicBezTo>
                    <a:pt x="638" y="2394"/>
                    <a:pt x="538" y="2682"/>
                    <a:pt x="476" y="2982"/>
                  </a:cubicBezTo>
                  <a:cubicBezTo>
                    <a:pt x="326" y="3644"/>
                    <a:pt x="238" y="4331"/>
                    <a:pt x="176" y="5019"/>
                  </a:cubicBezTo>
                  <a:cubicBezTo>
                    <a:pt x="126" y="5668"/>
                    <a:pt x="1" y="6406"/>
                    <a:pt x="276" y="7031"/>
                  </a:cubicBezTo>
                  <a:cubicBezTo>
                    <a:pt x="300" y="7086"/>
                    <a:pt x="343" y="7109"/>
                    <a:pt x="389" y="7109"/>
                  </a:cubicBezTo>
                  <a:cubicBezTo>
                    <a:pt x="488" y="7109"/>
                    <a:pt x="598" y="7000"/>
                    <a:pt x="538" y="6881"/>
                  </a:cubicBezTo>
                  <a:cubicBezTo>
                    <a:pt x="276" y="6356"/>
                    <a:pt x="313" y="5781"/>
                    <a:pt x="351" y="5206"/>
                  </a:cubicBezTo>
                  <a:cubicBezTo>
                    <a:pt x="401" y="4556"/>
                    <a:pt x="438" y="3856"/>
                    <a:pt x="663" y="3244"/>
                  </a:cubicBezTo>
                  <a:cubicBezTo>
                    <a:pt x="776" y="2969"/>
                    <a:pt x="913" y="2707"/>
                    <a:pt x="1038" y="2457"/>
                  </a:cubicBezTo>
                  <a:cubicBezTo>
                    <a:pt x="1163" y="2207"/>
                    <a:pt x="1263" y="1957"/>
                    <a:pt x="1451" y="1732"/>
                  </a:cubicBezTo>
                  <a:cubicBezTo>
                    <a:pt x="1825" y="1245"/>
                    <a:pt x="2375" y="1070"/>
                    <a:pt x="2950" y="907"/>
                  </a:cubicBezTo>
                  <a:cubicBezTo>
                    <a:pt x="3663" y="720"/>
                    <a:pt x="4350" y="470"/>
                    <a:pt x="5062" y="257"/>
                  </a:cubicBezTo>
                  <a:cubicBezTo>
                    <a:pt x="5210" y="212"/>
                    <a:pt x="5161" y="1"/>
                    <a:pt x="5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3" name="Google Shape;2493;p6"/>
            <p:cNvSpPr/>
            <p:nvPr/>
          </p:nvSpPr>
          <p:spPr>
            <a:xfrm>
              <a:off x="5497050" y="3724225"/>
              <a:ext cx="52150" cy="48775"/>
            </a:xfrm>
            <a:custGeom>
              <a:avLst/>
              <a:gdLst/>
              <a:ahLst/>
              <a:cxnLst/>
              <a:rect l="l" t="t" r="r" b="b"/>
              <a:pathLst>
                <a:path w="2086" h="1951" extrusionOk="0">
                  <a:moveTo>
                    <a:pt x="926" y="0"/>
                  </a:moveTo>
                  <a:cubicBezTo>
                    <a:pt x="773" y="0"/>
                    <a:pt x="623" y="31"/>
                    <a:pt x="500" y="122"/>
                  </a:cubicBezTo>
                  <a:cubicBezTo>
                    <a:pt x="263" y="297"/>
                    <a:pt x="213" y="634"/>
                    <a:pt x="163" y="897"/>
                  </a:cubicBezTo>
                  <a:cubicBezTo>
                    <a:pt x="88" y="1209"/>
                    <a:pt x="13" y="1521"/>
                    <a:pt x="0" y="1846"/>
                  </a:cubicBezTo>
                  <a:cubicBezTo>
                    <a:pt x="0" y="1916"/>
                    <a:pt x="50" y="1950"/>
                    <a:pt x="101" y="1950"/>
                  </a:cubicBezTo>
                  <a:cubicBezTo>
                    <a:pt x="142" y="1950"/>
                    <a:pt x="184" y="1928"/>
                    <a:pt x="200" y="1884"/>
                  </a:cubicBezTo>
                  <a:cubicBezTo>
                    <a:pt x="313" y="1596"/>
                    <a:pt x="363" y="1296"/>
                    <a:pt x="425" y="1009"/>
                  </a:cubicBezTo>
                  <a:cubicBezTo>
                    <a:pt x="450" y="859"/>
                    <a:pt x="475" y="722"/>
                    <a:pt x="500" y="572"/>
                  </a:cubicBezTo>
                  <a:cubicBezTo>
                    <a:pt x="525" y="447"/>
                    <a:pt x="563" y="322"/>
                    <a:pt x="688" y="259"/>
                  </a:cubicBezTo>
                  <a:cubicBezTo>
                    <a:pt x="750" y="236"/>
                    <a:pt x="815" y="227"/>
                    <a:pt x="882" y="227"/>
                  </a:cubicBezTo>
                  <a:cubicBezTo>
                    <a:pt x="1031" y="227"/>
                    <a:pt x="1187" y="271"/>
                    <a:pt x="1325" y="297"/>
                  </a:cubicBezTo>
                  <a:cubicBezTo>
                    <a:pt x="1417" y="316"/>
                    <a:pt x="1507" y="328"/>
                    <a:pt x="1595" y="328"/>
                  </a:cubicBezTo>
                  <a:cubicBezTo>
                    <a:pt x="1735" y="328"/>
                    <a:pt x="1870" y="298"/>
                    <a:pt x="2000" y="222"/>
                  </a:cubicBezTo>
                  <a:cubicBezTo>
                    <a:pt x="2086" y="179"/>
                    <a:pt x="2033" y="62"/>
                    <a:pt x="1953" y="62"/>
                  </a:cubicBezTo>
                  <a:cubicBezTo>
                    <a:pt x="1940" y="62"/>
                    <a:pt x="1926" y="65"/>
                    <a:pt x="1912" y="72"/>
                  </a:cubicBezTo>
                  <a:cubicBezTo>
                    <a:pt x="1842" y="105"/>
                    <a:pt x="1768" y="118"/>
                    <a:pt x="1693" y="118"/>
                  </a:cubicBezTo>
                  <a:cubicBezTo>
                    <a:pt x="1515" y="118"/>
                    <a:pt x="1329" y="48"/>
                    <a:pt x="1162" y="22"/>
                  </a:cubicBezTo>
                  <a:cubicBezTo>
                    <a:pt x="1085" y="9"/>
                    <a:pt x="1005" y="0"/>
                    <a:pt x="9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4" name="Google Shape;2494;p6"/>
            <p:cNvSpPr/>
            <p:nvPr/>
          </p:nvSpPr>
          <p:spPr>
            <a:xfrm>
              <a:off x="5605525" y="3707950"/>
              <a:ext cx="53375" cy="113650"/>
            </a:xfrm>
            <a:custGeom>
              <a:avLst/>
              <a:gdLst/>
              <a:ahLst/>
              <a:cxnLst/>
              <a:rect l="l" t="t" r="r" b="b"/>
              <a:pathLst>
                <a:path w="2135" h="4546" extrusionOk="0">
                  <a:moveTo>
                    <a:pt x="184" y="0"/>
                  </a:moveTo>
                  <a:cubicBezTo>
                    <a:pt x="92" y="0"/>
                    <a:pt x="0" y="99"/>
                    <a:pt x="60" y="210"/>
                  </a:cubicBezTo>
                  <a:cubicBezTo>
                    <a:pt x="810" y="1610"/>
                    <a:pt x="1435" y="3072"/>
                    <a:pt x="2060" y="4522"/>
                  </a:cubicBezTo>
                  <a:cubicBezTo>
                    <a:pt x="2064" y="4539"/>
                    <a:pt x="2074" y="4546"/>
                    <a:pt x="2086" y="4546"/>
                  </a:cubicBezTo>
                  <a:cubicBezTo>
                    <a:pt x="2108" y="4546"/>
                    <a:pt x="2135" y="4521"/>
                    <a:pt x="2135" y="4497"/>
                  </a:cubicBezTo>
                  <a:cubicBezTo>
                    <a:pt x="1697" y="2947"/>
                    <a:pt x="1035" y="1498"/>
                    <a:pt x="298" y="73"/>
                  </a:cubicBezTo>
                  <a:cubicBezTo>
                    <a:pt x="270" y="21"/>
                    <a:pt x="227" y="0"/>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5" name="Google Shape;2495;p6"/>
            <p:cNvSpPr/>
            <p:nvPr/>
          </p:nvSpPr>
          <p:spPr>
            <a:xfrm>
              <a:off x="5485775" y="3878350"/>
              <a:ext cx="198775" cy="270025"/>
            </a:xfrm>
            <a:custGeom>
              <a:avLst/>
              <a:gdLst/>
              <a:ahLst/>
              <a:cxnLst/>
              <a:rect l="l" t="t" r="r" b="b"/>
              <a:pathLst>
                <a:path w="7951" h="10801" extrusionOk="0">
                  <a:moveTo>
                    <a:pt x="229" y="0"/>
                  </a:moveTo>
                  <a:cubicBezTo>
                    <a:pt x="112" y="0"/>
                    <a:pt x="1" y="115"/>
                    <a:pt x="89" y="230"/>
                  </a:cubicBezTo>
                  <a:cubicBezTo>
                    <a:pt x="601" y="930"/>
                    <a:pt x="1139" y="1617"/>
                    <a:pt x="1651" y="2317"/>
                  </a:cubicBezTo>
                  <a:cubicBezTo>
                    <a:pt x="2163" y="3017"/>
                    <a:pt x="2651" y="3729"/>
                    <a:pt x="3138" y="4441"/>
                  </a:cubicBezTo>
                  <a:cubicBezTo>
                    <a:pt x="3625" y="5154"/>
                    <a:pt x="4113" y="5854"/>
                    <a:pt x="4638" y="6541"/>
                  </a:cubicBezTo>
                  <a:cubicBezTo>
                    <a:pt x="5163" y="7216"/>
                    <a:pt x="5650" y="7928"/>
                    <a:pt x="6075" y="8678"/>
                  </a:cubicBezTo>
                  <a:cubicBezTo>
                    <a:pt x="6312" y="9090"/>
                    <a:pt x="6612" y="9453"/>
                    <a:pt x="6887" y="9852"/>
                  </a:cubicBezTo>
                  <a:cubicBezTo>
                    <a:pt x="7125" y="10177"/>
                    <a:pt x="7349" y="10540"/>
                    <a:pt x="7687" y="10777"/>
                  </a:cubicBezTo>
                  <a:cubicBezTo>
                    <a:pt x="7709" y="10793"/>
                    <a:pt x="7732" y="10800"/>
                    <a:pt x="7753" y="10800"/>
                  </a:cubicBezTo>
                  <a:cubicBezTo>
                    <a:pt x="7865" y="10800"/>
                    <a:pt x="7950" y="10611"/>
                    <a:pt x="7824" y="10527"/>
                  </a:cubicBezTo>
                  <a:cubicBezTo>
                    <a:pt x="7487" y="10315"/>
                    <a:pt x="7250" y="10040"/>
                    <a:pt x="7037" y="9703"/>
                  </a:cubicBezTo>
                  <a:cubicBezTo>
                    <a:pt x="6800" y="9353"/>
                    <a:pt x="6625" y="8978"/>
                    <a:pt x="6362" y="8628"/>
                  </a:cubicBezTo>
                  <a:cubicBezTo>
                    <a:pt x="5850" y="7965"/>
                    <a:pt x="5363" y="7278"/>
                    <a:pt x="4925" y="6566"/>
                  </a:cubicBezTo>
                  <a:cubicBezTo>
                    <a:pt x="4038" y="5116"/>
                    <a:pt x="3001" y="3767"/>
                    <a:pt x="2013" y="2392"/>
                  </a:cubicBezTo>
                  <a:cubicBezTo>
                    <a:pt x="1464" y="1617"/>
                    <a:pt x="926" y="830"/>
                    <a:pt x="364" y="68"/>
                  </a:cubicBezTo>
                  <a:cubicBezTo>
                    <a:pt x="327" y="20"/>
                    <a:pt x="278" y="0"/>
                    <a:pt x="2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6" name="Google Shape;2496;p6"/>
            <p:cNvSpPr/>
            <p:nvPr/>
          </p:nvSpPr>
          <p:spPr>
            <a:xfrm>
              <a:off x="5617650" y="3838200"/>
              <a:ext cx="63750" cy="273100"/>
            </a:xfrm>
            <a:custGeom>
              <a:avLst/>
              <a:gdLst/>
              <a:ahLst/>
              <a:cxnLst/>
              <a:rect l="l" t="t" r="r" b="b"/>
              <a:pathLst>
                <a:path w="2550" h="10924" extrusionOk="0">
                  <a:moveTo>
                    <a:pt x="2206" y="1"/>
                  </a:moveTo>
                  <a:cubicBezTo>
                    <a:pt x="1937" y="1"/>
                    <a:pt x="1648" y="67"/>
                    <a:pt x="1425" y="199"/>
                  </a:cubicBezTo>
                  <a:cubicBezTo>
                    <a:pt x="1150" y="374"/>
                    <a:pt x="950" y="674"/>
                    <a:pt x="812" y="961"/>
                  </a:cubicBezTo>
                  <a:cubicBezTo>
                    <a:pt x="637" y="1361"/>
                    <a:pt x="537" y="1761"/>
                    <a:pt x="275" y="2111"/>
                  </a:cubicBezTo>
                  <a:cubicBezTo>
                    <a:pt x="25" y="2461"/>
                    <a:pt x="0" y="2811"/>
                    <a:pt x="0" y="3223"/>
                  </a:cubicBezTo>
                  <a:cubicBezTo>
                    <a:pt x="13" y="3661"/>
                    <a:pt x="88" y="4073"/>
                    <a:pt x="113" y="4498"/>
                  </a:cubicBezTo>
                  <a:cubicBezTo>
                    <a:pt x="137" y="4910"/>
                    <a:pt x="137" y="5323"/>
                    <a:pt x="175" y="5722"/>
                  </a:cubicBezTo>
                  <a:cubicBezTo>
                    <a:pt x="250" y="6547"/>
                    <a:pt x="375" y="7372"/>
                    <a:pt x="512" y="8172"/>
                  </a:cubicBezTo>
                  <a:cubicBezTo>
                    <a:pt x="662" y="9097"/>
                    <a:pt x="875" y="9996"/>
                    <a:pt x="1237" y="10871"/>
                  </a:cubicBezTo>
                  <a:cubicBezTo>
                    <a:pt x="1252" y="10907"/>
                    <a:pt x="1286" y="10924"/>
                    <a:pt x="1320" y="10924"/>
                  </a:cubicBezTo>
                  <a:cubicBezTo>
                    <a:pt x="1368" y="10924"/>
                    <a:pt x="1414" y="10888"/>
                    <a:pt x="1400" y="10821"/>
                  </a:cubicBezTo>
                  <a:cubicBezTo>
                    <a:pt x="912" y="9322"/>
                    <a:pt x="575" y="7759"/>
                    <a:pt x="475" y="6185"/>
                  </a:cubicBezTo>
                  <a:cubicBezTo>
                    <a:pt x="450" y="5797"/>
                    <a:pt x="412" y="5398"/>
                    <a:pt x="375" y="5010"/>
                  </a:cubicBezTo>
                  <a:cubicBezTo>
                    <a:pt x="362" y="4823"/>
                    <a:pt x="337" y="4635"/>
                    <a:pt x="325" y="4448"/>
                  </a:cubicBezTo>
                  <a:cubicBezTo>
                    <a:pt x="325" y="4248"/>
                    <a:pt x="337" y="4048"/>
                    <a:pt x="337" y="3836"/>
                  </a:cubicBezTo>
                  <a:cubicBezTo>
                    <a:pt x="337" y="3648"/>
                    <a:pt x="337" y="3461"/>
                    <a:pt x="312" y="3273"/>
                  </a:cubicBezTo>
                  <a:cubicBezTo>
                    <a:pt x="300" y="3073"/>
                    <a:pt x="275" y="2848"/>
                    <a:pt x="300" y="2648"/>
                  </a:cubicBezTo>
                  <a:cubicBezTo>
                    <a:pt x="337" y="2436"/>
                    <a:pt x="450" y="2298"/>
                    <a:pt x="587" y="2136"/>
                  </a:cubicBezTo>
                  <a:cubicBezTo>
                    <a:pt x="712" y="1986"/>
                    <a:pt x="787" y="1811"/>
                    <a:pt x="837" y="1624"/>
                  </a:cubicBezTo>
                  <a:cubicBezTo>
                    <a:pt x="900" y="1411"/>
                    <a:pt x="937" y="1174"/>
                    <a:pt x="1037" y="961"/>
                  </a:cubicBezTo>
                  <a:cubicBezTo>
                    <a:pt x="1125" y="799"/>
                    <a:pt x="1250" y="686"/>
                    <a:pt x="1400" y="574"/>
                  </a:cubicBezTo>
                  <a:cubicBezTo>
                    <a:pt x="1680" y="395"/>
                    <a:pt x="1960" y="256"/>
                    <a:pt x="2275" y="256"/>
                  </a:cubicBezTo>
                  <a:cubicBezTo>
                    <a:pt x="2312" y="256"/>
                    <a:pt x="2349" y="258"/>
                    <a:pt x="2387" y="261"/>
                  </a:cubicBezTo>
                  <a:cubicBezTo>
                    <a:pt x="2391" y="262"/>
                    <a:pt x="2395" y="262"/>
                    <a:pt x="2398" y="262"/>
                  </a:cubicBezTo>
                  <a:cubicBezTo>
                    <a:pt x="2549" y="262"/>
                    <a:pt x="2545" y="24"/>
                    <a:pt x="2387" y="12"/>
                  </a:cubicBezTo>
                  <a:cubicBezTo>
                    <a:pt x="2328" y="4"/>
                    <a:pt x="2268" y="1"/>
                    <a:pt x="2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7" name="Google Shape;2497;p6"/>
            <p:cNvSpPr/>
            <p:nvPr/>
          </p:nvSpPr>
          <p:spPr>
            <a:xfrm>
              <a:off x="5538100" y="3829975"/>
              <a:ext cx="57900" cy="178925"/>
            </a:xfrm>
            <a:custGeom>
              <a:avLst/>
              <a:gdLst/>
              <a:ahLst/>
              <a:cxnLst/>
              <a:rect l="l" t="t" r="r" b="b"/>
              <a:pathLst>
                <a:path w="2316" h="7157" extrusionOk="0">
                  <a:moveTo>
                    <a:pt x="47" y="0"/>
                  </a:moveTo>
                  <a:cubicBezTo>
                    <a:pt x="24" y="0"/>
                    <a:pt x="0" y="18"/>
                    <a:pt x="8" y="41"/>
                  </a:cubicBezTo>
                  <a:cubicBezTo>
                    <a:pt x="183" y="1003"/>
                    <a:pt x="345" y="1965"/>
                    <a:pt x="608" y="2915"/>
                  </a:cubicBezTo>
                  <a:cubicBezTo>
                    <a:pt x="870" y="3840"/>
                    <a:pt x="1183" y="4764"/>
                    <a:pt x="1545" y="5652"/>
                  </a:cubicBezTo>
                  <a:cubicBezTo>
                    <a:pt x="1757" y="6151"/>
                    <a:pt x="1982" y="6651"/>
                    <a:pt x="2232" y="7139"/>
                  </a:cubicBezTo>
                  <a:cubicBezTo>
                    <a:pt x="2236" y="7151"/>
                    <a:pt x="2248" y="7157"/>
                    <a:pt x="2260" y="7157"/>
                  </a:cubicBezTo>
                  <a:cubicBezTo>
                    <a:pt x="2285" y="7157"/>
                    <a:pt x="2316" y="7135"/>
                    <a:pt x="2307" y="7101"/>
                  </a:cubicBezTo>
                  <a:cubicBezTo>
                    <a:pt x="1982" y="6189"/>
                    <a:pt x="1670" y="5289"/>
                    <a:pt x="1370" y="4364"/>
                  </a:cubicBezTo>
                  <a:cubicBezTo>
                    <a:pt x="1058" y="3452"/>
                    <a:pt x="795" y="2527"/>
                    <a:pt x="508" y="1603"/>
                  </a:cubicBezTo>
                  <a:cubicBezTo>
                    <a:pt x="345" y="1078"/>
                    <a:pt x="195" y="553"/>
                    <a:pt x="83" y="28"/>
                  </a:cubicBezTo>
                  <a:cubicBezTo>
                    <a:pt x="78" y="8"/>
                    <a:pt x="63" y="0"/>
                    <a:pt x="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8" name="Google Shape;2498;p6"/>
            <p:cNvSpPr/>
            <p:nvPr/>
          </p:nvSpPr>
          <p:spPr>
            <a:xfrm>
              <a:off x="5494550" y="3763325"/>
              <a:ext cx="26575" cy="84025"/>
            </a:xfrm>
            <a:custGeom>
              <a:avLst/>
              <a:gdLst/>
              <a:ahLst/>
              <a:cxnLst/>
              <a:rect l="l" t="t" r="r" b="b"/>
              <a:pathLst>
                <a:path w="1063" h="3361" extrusionOk="0">
                  <a:moveTo>
                    <a:pt x="257" y="0"/>
                  </a:moveTo>
                  <a:cubicBezTo>
                    <a:pt x="212" y="0"/>
                    <a:pt x="167" y="26"/>
                    <a:pt x="150" y="82"/>
                  </a:cubicBezTo>
                  <a:cubicBezTo>
                    <a:pt x="0" y="607"/>
                    <a:pt x="88" y="1257"/>
                    <a:pt x="225" y="1782"/>
                  </a:cubicBezTo>
                  <a:cubicBezTo>
                    <a:pt x="375" y="2332"/>
                    <a:pt x="638" y="2857"/>
                    <a:pt x="950" y="3331"/>
                  </a:cubicBezTo>
                  <a:cubicBezTo>
                    <a:pt x="962" y="3352"/>
                    <a:pt x="980" y="3360"/>
                    <a:pt x="996" y="3360"/>
                  </a:cubicBezTo>
                  <a:cubicBezTo>
                    <a:pt x="1031" y="3360"/>
                    <a:pt x="1063" y="3324"/>
                    <a:pt x="1038" y="3281"/>
                  </a:cubicBezTo>
                  <a:cubicBezTo>
                    <a:pt x="750" y="2807"/>
                    <a:pt x="588" y="2282"/>
                    <a:pt x="488" y="1732"/>
                  </a:cubicBezTo>
                  <a:cubicBezTo>
                    <a:pt x="438" y="1469"/>
                    <a:pt x="400" y="1207"/>
                    <a:pt x="388" y="945"/>
                  </a:cubicBezTo>
                  <a:cubicBezTo>
                    <a:pt x="375" y="670"/>
                    <a:pt x="388" y="382"/>
                    <a:pt x="375" y="107"/>
                  </a:cubicBezTo>
                  <a:cubicBezTo>
                    <a:pt x="368" y="39"/>
                    <a:pt x="312" y="0"/>
                    <a:pt x="2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9" name="Google Shape;2499;p6"/>
            <p:cNvSpPr/>
            <p:nvPr/>
          </p:nvSpPr>
          <p:spPr>
            <a:xfrm>
              <a:off x="5635575" y="3770575"/>
              <a:ext cx="236400" cy="368500"/>
            </a:xfrm>
            <a:custGeom>
              <a:avLst/>
              <a:gdLst/>
              <a:ahLst/>
              <a:cxnLst/>
              <a:rect l="l" t="t" r="r" b="b"/>
              <a:pathLst>
                <a:path w="9456" h="14740" extrusionOk="0">
                  <a:moveTo>
                    <a:pt x="119" y="0"/>
                  </a:moveTo>
                  <a:cubicBezTo>
                    <a:pt x="52" y="0"/>
                    <a:pt x="1" y="88"/>
                    <a:pt x="58" y="155"/>
                  </a:cubicBezTo>
                  <a:cubicBezTo>
                    <a:pt x="1545" y="1929"/>
                    <a:pt x="3494" y="3204"/>
                    <a:pt x="5044" y="4928"/>
                  </a:cubicBezTo>
                  <a:cubicBezTo>
                    <a:pt x="5756" y="5728"/>
                    <a:pt x="6406" y="6603"/>
                    <a:pt x="6931" y="7553"/>
                  </a:cubicBezTo>
                  <a:cubicBezTo>
                    <a:pt x="7506" y="8602"/>
                    <a:pt x="7868" y="9740"/>
                    <a:pt x="8243" y="10864"/>
                  </a:cubicBezTo>
                  <a:cubicBezTo>
                    <a:pt x="8643" y="12064"/>
                    <a:pt x="9168" y="13301"/>
                    <a:pt x="9005" y="14588"/>
                  </a:cubicBezTo>
                  <a:cubicBezTo>
                    <a:pt x="8993" y="14690"/>
                    <a:pt x="9064" y="14740"/>
                    <a:pt x="9140" y="14740"/>
                  </a:cubicBezTo>
                  <a:cubicBezTo>
                    <a:pt x="9214" y="14740"/>
                    <a:pt x="9293" y="14693"/>
                    <a:pt x="9305" y="14601"/>
                  </a:cubicBezTo>
                  <a:cubicBezTo>
                    <a:pt x="9455" y="13464"/>
                    <a:pt x="9080" y="12339"/>
                    <a:pt x="8706" y="11289"/>
                  </a:cubicBezTo>
                  <a:cubicBezTo>
                    <a:pt x="8493" y="10689"/>
                    <a:pt x="8281" y="10090"/>
                    <a:pt x="8056" y="9490"/>
                  </a:cubicBezTo>
                  <a:cubicBezTo>
                    <a:pt x="7843" y="8927"/>
                    <a:pt x="7668" y="8365"/>
                    <a:pt x="7406" y="7828"/>
                  </a:cubicBezTo>
                  <a:cubicBezTo>
                    <a:pt x="6444" y="5841"/>
                    <a:pt x="4832" y="4241"/>
                    <a:pt x="3207" y="2779"/>
                  </a:cubicBezTo>
                  <a:cubicBezTo>
                    <a:pt x="2195" y="1854"/>
                    <a:pt x="1108" y="1029"/>
                    <a:pt x="183" y="30"/>
                  </a:cubicBezTo>
                  <a:cubicBezTo>
                    <a:pt x="162" y="9"/>
                    <a:pt x="139"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0" name="Google Shape;2500;p6"/>
            <p:cNvSpPr/>
            <p:nvPr/>
          </p:nvSpPr>
          <p:spPr>
            <a:xfrm>
              <a:off x="5658775" y="3810075"/>
              <a:ext cx="155875" cy="336300"/>
            </a:xfrm>
            <a:custGeom>
              <a:avLst/>
              <a:gdLst/>
              <a:ahLst/>
              <a:cxnLst/>
              <a:rect l="l" t="t" r="r" b="b"/>
              <a:pathLst>
                <a:path w="6235" h="13452" extrusionOk="0">
                  <a:moveTo>
                    <a:pt x="56" y="1"/>
                  </a:moveTo>
                  <a:cubicBezTo>
                    <a:pt x="28" y="1"/>
                    <a:pt x="0" y="28"/>
                    <a:pt x="17" y="62"/>
                  </a:cubicBezTo>
                  <a:cubicBezTo>
                    <a:pt x="230" y="499"/>
                    <a:pt x="442" y="937"/>
                    <a:pt x="729" y="1324"/>
                  </a:cubicBezTo>
                  <a:cubicBezTo>
                    <a:pt x="1004" y="1724"/>
                    <a:pt x="1367" y="2049"/>
                    <a:pt x="1692" y="2386"/>
                  </a:cubicBezTo>
                  <a:cubicBezTo>
                    <a:pt x="2379" y="3074"/>
                    <a:pt x="3091" y="3773"/>
                    <a:pt x="3666" y="4561"/>
                  </a:cubicBezTo>
                  <a:cubicBezTo>
                    <a:pt x="4828" y="6148"/>
                    <a:pt x="5466" y="8022"/>
                    <a:pt x="5691" y="9959"/>
                  </a:cubicBezTo>
                  <a:cubicBezTo>
                    <a:pt x="5828" y="11059"/>
                    <a:pt x="5853" y="12171"/>
                    <a:pt x="5878" y="13283"/>
                  </a:cubicBezTo>
                  <a:cubicBezTo>
                    <a:pt x="5884" y="13396"/>
                    <a:pt x="5975" y="13452"/>
                    <a:pt x="6062" y="13452"/>
                  </a:cubicBezTo>
                  <a:cubicBezTo>
                    <a:pt x="6150" y="13452"/>
                    <a:pt x="6234" y="13396"/>
                    <a:pt x="6228" y="13283"/>
                  </a:cubicBezTo>
                  <a:cubicBezTo>
                    <a:pt x="6190" y="11321"/>
                    <a:pt x="6128" y="9297"/>
                    <a:pt x="5491" y="7435"/>
                  </a:cubicBezTo>
                  <a:cubicBezTo>
                    <a:pt x="5328" y="6972"/>
                    <a:pt x="5128" y="6523"/>
                    <a:pt x="4891" y="6085"/>
                  </a:cubicBezTo>
                  <a:cubicBezTo>
                    <a:pt x="4653" y="5660"/>
                    <a:pt x="4378" y="5248"/>
                    <a:pt x="4091" y="4848"/>
                  </a:cubicBezTo>
                  <a:cubicBezTo>
                    <a:pt x="3516" y="4048"/>
                    <a:pt x="2904" y="3298"/>
                    <a:pt x="2229" y="2574"/>
                  </a:cubicBezTo>
                  <a:cubicBezTo>
                    <a:pt x="1854" y="2161"/>
                    <a:pt x="1492" y="1749"/>
                    <a:pt x="1117" y="1336"/>
                  </a:cubicBezTo>
                  <a:cubicBezTo>
                    <a:pt x="754" y="912"/>
                    <a:pt x="355" y="512"/>
                    <a:pt x="92" y="24"/>
                  </a:cubicBezTo>
                  <a:cubicBezTo>
                    <a:pt x="84" y="8"/>
                    <a:pt x="70" y="1"/>
                    <a:pt x="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1" name="Google Shape;2501;p6"/>
            <p:cNvSpPr/>
            <p:nvPr/>
          </p:nvSpPr>
          <p:spPr>
            <a:xfrm>
              <a:off x="5698850" y="3848250"/>
              <a:ext cx="142050" cy="280625"/>
            </a:xfrm>
            <a:custGeom>
              <a:avLst/>
              <a:gdLst/>
              <a:ahLst/>
              <a:cxnLst/>
              <a:rect l="l" t="t" r="r" b="b"/>
              <a:pathLst>
                <a:path w="5682" h="11225" extrusionOk="0">
                  <a:moveTo>
                    <a:pt x="80" y="0"/>
                  </a:moveTo>
                  <a:cubicBezTo>
                    <a:pt x="35" y="0"/>
                    <a:pt x="1" y="62"/>
                    <a:pt x="39" y="109"/>
                  </a:cubicBezTo>
                  <a:cubicBezTo>
                    <a:pt x="1201" y="1284"/>
                    <a:pt x="2363" y="2496"/>
                    <a:pt x="3200" y="3933"/>
                  </a:cubicBezTo>
                  <a:cubicBezTo>
                    <a:pt x="3988" y="5308"/>
                    <a:pt x="4450" y="6833"/>
                    <a:pt x="4762" y="8382"/>
                  </a:cubicBezTo>
                  <a:cubicBezTo>
                    <a:pt x="4850" y="8820"/>
                    <a:pt x="4925" y="9257"/>
                    <a:pt x="4987" y="9707"/>
                  </a:cubicBezTo>
                  <a:cubicBezTo>
                    <a:pt x="5062" y="10182"/>
                    <a:pt x="5150" y="10657"/>
                    <a:pt x="5312" y="11106"/>
                  </a:cubicBezTo>
                  <a:cubicBezTo>
                    <a:pt x="5343" y="11188"/>
                    <a:pt x="5416" y="11224"/>
                    <a:pt x="5485" y="11224"/>
                  </a:cubicBezTo>
                  <a:cubicBezTo>
                    <a:pt x="5586" y="11224"/>
                    <a:pt x="5681" y="11150"/>
                    <a:pt x="5637" y="11031"/>
                  </a:cubicBezTo>
                  <a:cubicBezTo>
                    <a:pt x="5350" y="10244"/>
                    <a:pt x="5262" y="9394"/>
                    <a:pt x="5100" y="8570"/>
                  </a:cubicBezTo>
                  <a:cubicBezTo>
                    <a:pt x="4937" y="7770"/>
                    <a:pt x="4737" y="6983"/>
                    <a:pt x="4475" y="6208"/>
                  </a:cubicBezTo>
                  <a:cubicBezTo>
                    <a:pt x="4225" y="5458"/>
                    <a:pt x="3925" y="4721"/>
                    <a:pt x="3538" y="4021"/>
                  </a:cubicBezTo>
                  <a:cubicBezTo>
                    <a:pt x="3138" y="3309"/>
                    <a:pt x="2638" y="2646"/>
                    <a:pt x="2101" y="2021"/>
                  </a:cubicBezTo>
                  <a:cubicBezTo>
                    <a:pt x="1476" y="1322"/>
                    <a:pt x="801" y="672"/>
                    <a:pt x="126" y="22"/>
                  </a:cubicBezTo>
                  <a:cubicBezTo>
                    <a:pt x="111" y="7"/>
                    <a:pt x="95" y="0"/>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2" name="Google Shape;2502;p6"/>
            <p:cNvSpPr/>
            <p:nvPr/>
          </p:nvSpPr>
          <p:spPr>
            <a:xfrm>
              <a:off x="5806325" y="4109825"/>
              <a:ext cx="62300" cy="31600"/>
            </a:xfrm>
            <a:custGeom>
              <a:avLst/>
              <a:gdLst/>
              <a:ahLst/>
              <a:cxnLst/>
              <a:rect l="l" t="t" r="r" b="b"/>
              <a:pathLst>
                <a:path w="2492" h="1264" extrusionOk="0">
                  <a:moveTo>
                    <a:pt x="598" y="0"/>
                  </a:moveTo>
                  <a:cubicBezTo>
                    <a:pt x="419" y="0"/>
                    <a:pt x="255" y="93"/>
                    <a:pt x="114" y="206"/>
                  </a:cubicBezTo>
                  <a:cubicBezTo>
                    <a:pt x="0" y="299"/>
                    <a:pt x="108" y="468"/>
                    <a:pt x="219" y="468"/>
                  </a:cubicBezTo>
                  <a:cubicBezTo>
                    <a:pt x="243" y="468"/>
                    <a:pt x="267" y="461"/>
                    <a:pt x="288" y="444"/>
                  </a:cubicBezTo>
                  <a:cubicBezTo>
                    <a:pt x="380" y="379"/>
                    <a:pt x="532" y="289"/>
                    <a:pt x="665" y="289"/>
                  </a:cubicBezTo>
                  <a:cubicBezTo>
                    <a:pt x="714" y="289"/>
                    <a:pt x="761" y="301"/>
                    <a:pt x="801" y="331"/>
                  </a:cubicBezTo>
                  <a:cubicBezTo>
                    <a:pt x="876" y="381"/>
                    <a:pt x="901" y="493"/>
                    <a:pt x="938" y="568"/>
                  </a:cubicBezTo>
                  <a:cubicBezTo>
                    <a:pt x="1001" y="643"/>
                    <a:pt x="1051" y="731"/>
                    <a:pt x="1126" y="781"/>
                  </a:cubicBezTo>
                  <a:cubicBezTo>
                    <a:pt x="1276" y="893"/>
                    <a:pt x="1463" y="931"/>
                    <a:pt x="1651" y="968"/>
                  </a:cubicBezTo>
                  <a:cubicBezTo>
                    <a:pt x="1826" y="1006"/>
                    <a:pt x="2051" y="1043"/>
                    <a:pt x="2163" y="1193"/>
                  </a:cubicBezTo>
                  <a:cubicBezTo>
                    <a:pt x="2197" y="1243"/>
                    <a:pt x="2244" y="1263"/>
                    <a:pt x="2290" y="1263"/>
                  </a:cubicBezTo>
                  <a:cubicBezTo>
                    <a:pt x="2394" y="1263"/>
                    <a:pt x="2491" y="1156"/>
                    <a:pt x="2413" y="1043"/>
                  </a:cubicBezTo>
                  <a:cubicBezTo>
                    <a:pt x="2138" y="643"/>
                    <a:pt x="1601" y="706"/>
                    <a:pt x="1213" y="481"/>
                  </a:cubicBezTo>
                  <a:cubicBezTo>
                    <a:pt x="1113" y="431"/>
                    <a:pt x="1101" y="306"/>
                    <a:pt x="1038" y="219"/>
                  </a:cubicBezTo>
                  <a:cubicBezTo>
                    <a:pt x="976" y="131"/>
                    <a:pt x="876" y="69"/>
                    <a:pt x="776" y="31"/>
                  </a:cubicBezTo>
                  <a:cubicBezTo>
                    <a:pt x="715" y="10"/>
                    <a:pt x="656" y="0"/>
                    <a:pt x="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3" name="Google Shape;2503;p6"/>
            <p:cNvSpPr/>
            <p:nvPr/>
          </p:nvSpPr>
          <p:spPr>
            <a:xfrm>
              <a:off x="5626675" y="4017800"/>
              <a:ext cx="52650" cy="106900"/>
            </a:xfrm>
            <a:custGeom>
              <a:avLst/>
              <a:gdLst/>
              <a:ahLst/>
              <a:cxnLst/>
              <a:rect l="l" t="t" r="r" b="b"/>
              <a:pathLst>
                <a:path w="2106" h="4276" extrusionOk="0">
                  <a:moveTo>
                    <a:pt x="161" y="0"/>
                  </a:moveTo>
                  <a:cubicBezTo>
                    <a:pt x="76" y="0"/>
                    <a:pt x="0" y="115"/>
                    <a:pt x="76" y="201"/>
                  </a:cubicBezTo>
                  <a:cubicBezTo>
                    <a:pt x="239" y="376"/>
                    <a:pt x="389" y="525"/>
                    <a:pt x="451" y="750"/>
                  </a:cubicBezTo>
                  <a:cubicBezTo>
                    <a:pt x="501" y="938"/>
                    <a:pt x="514" y="1113"/>
                    <a:pt x="601" y="1288"/>
                  </a:cubicBezTo>
                  <a:cubicBezTo>
                    <a:pt x="689" y="1450"/>
                    <a:pt x="814" y="1588"/>
                    <a:pt x="889" y="1750"/>
                  </a:cubicBezTo>
                  <a:cubicBezTo>
                    <a:pt x="989" y="1950"/>
                    <a:pt x="1001" y="2125"/>
                    <a:pt x="951" y="2325"/>
                  </a:cubicBezTo>
                  <a:cubicBezTo>
                    <a:pt x="901" y="2500"/>
                    <a:pt x="851" y="2687"/>
                    <a:pt x="901" y="2862"/>
                  </a:cubicBezTo>
                  <a:cubicBezTo>
                    <a:pt x="951" y="3037"/>
                    <a:pt x="1064" y="3150"/>
                    <a:pt x="1189" y="3262"/>
                  </a:cubicBezTo>
                  <a:cubicBezTo>
                    <a:pt x="1514" y="3550"/>
                    <a:pt x="1788" y="3875"/>
                    <a:pt x="2001" y="4249"/>
                  </a:cubicBezTo>
                  <a:cubicBezTo>
                    <a:pt x="2012" y="4268"/>
                    <a:pt x="2027" y="4276"/>
                    <a:pt x="2041" y="4276"/>
                  </a:cubicBezTo>
                  <a:cubicBezTo>
                    <a:pt x="2074" y="4276"/>
                    <a:pt x="2106" y="4235"/>
                    <a:pt x="2088" y="4199"/>
                  </a:cubicBezTo>
                  <a:cubicBezTo>
                    <a:pt x="1901" y="3812"/>
                    <a:pt x="1663" y="3487"/>
                    <a:pt x="1376" y="3175"/>
                  </a:cubicBezTo>
                  <a:cubicBezTo>
                    <a:pt x="1226" y="3025"/>
                    <a:pt x="1089" y="2875"/>
                    <a:pt x="1101" y="2650"/>
                  </a:cubicBezTo>
                  <a:cubicBezTo>
                    <a:pt x="1114" y="2462"/>
                    <a:pt x="1176" y="2275"/>
                    <a:pt x="1176" y="2075"/>
                  </a:cubicBezTo>
                  <a:cubicBezTo>
                    <a:pt x="1164" y="1738"/>
                    <a:pt x="926" y="1438"/>
                    <a:pt x="789" y="1138"/>
                  </a:cubicBezTo>
                  <a:cubicBezTo>
                    <a:pt x="714" y="938"/>
                    <a:pt x="664" y="725"/>
                    <a:pt x="576" y="538"/>
                  </a:cubicBezTo>
                  <a:cubicBezTo>
                    <a:pt x="489" y="363"/>
                    <a:pt x="364" y="188"/>
                    <a:pt x="239" y="38"/>
                  </a:cubicBezTo>
                  <a:cubicBezTo>
                    <a:pt x="215" y="11"/>
                    <a:pt x="188"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4" name="Google Shape;2504;p6"/>
            <p:cNvSpPr/>
            <p:nvPr/>
          </p:nvSpPr>
          <p:spPr>
            <a:xfrm>
              <a:off x="5631075" y="3882625"/>
              <a:ext cx="82725" cy="271450"/>
            </a:xfrm>
            <a:custGeom>
              <a:avLst/>
              <a:gdLst/>
              <a:ahLst/>
              <a:cxnLst/>
              <a:rect l="l" t="t" r="r" b="b"/>
              <a:pathLst>
                <a:path w="3309" h="10858" extrusionOk="0">
                  <a:moveTo>
                    <a:pt x="1775" y="7819"/>
                  </a:moveTo>
                  <a:cubicBezTo>
                    <a:pt x="1812" y="7882"/>
                    <a:pt x="1837" y="7944"/>
                    <a:pt x="1875" y="8019"/>
                  </a:cubicBezTo>
                  <a:cubicBezTo>
                    <a:pt x="2075" y="8457"/>
                    <a:pt x="2237" y="8894"/>
                    <a:pt x="2425" y="9344"/>
                  </a:cubicBezTo>
                  <a:cubicBezTo>
                    <a:pt x="2525" y="9569"/>
                    <a:pt x="2637" y="9781"/>
                    <a:pt x="2737" y="10006"/>
                  </a:cubicBezTo>
                  <a:cubicBezTo>
                    <a:pt x="2825" y="10181"/>
                    <a:pt x="2887" y="10344"/>
                    <a:pt x="2962" y="10519"/>
                  </a:cubicBezTo>
                  <a:cubicBezTo>
                    <a:pt x="2700" y="10344"/>
                    <a:pt x="2587" y="10019"/>
                    <a:pt x="2475" y="9731"/>
                  </a:cubicBezTo>
                  <a:cubicBezTo>
                    <a:pt x="2350" y="9382"/>
                    <a:pt x="2187" y="9044"/>
                    <a:pt x="1950" y="8744"/>
                  </a:cubicBezTo>
                  <a:cubicBezTo>
                    <a:pt x="1837" y="8607"/>
                    <a:pt x="1700" y="8469"/>
                    <a:pt x="1550" y="8357"/>
                  </a:cubicBezTo>
                  <a:cubicBezTo>
                    <a:pt x="1438" y="8269"/>
                    <a:pt x="1238" y="8169"/>
                    <a:pt x="1238" y="7994"/>
                  </a:cubicBezTo>
                  <a:cubicBezTo>
                    <a:pt x="1238" y="7944"/>
                    <a:pt x="1263" y="7857"/>
                    <a:pt x="1325" y="7857"/>
                  </a:cubicBezTo>
                  <a:cubicBezTo>
                    <a:pt x="1331" y="7856"/>
                    <a:pt x="1337" y="7856"/>
                    <a:pt x="1342" y="7856"/>
                  </a:cubicBezTo>
                  <a:cubicBezTo>
                    <a:pt x="1417" y="7856"/>
                    <a:pt x="1484" y="7921"/>
                    <a:pt x="1568" y="7921"/>
                  </a:cubicBezTo>
                  <a:cubicBezTo>
                    <a:pt x="1574" y="7921"/>
                    <a:pt x="1581" y="7920"/>
                    <a:pt x="1587" y="7919"/>
                  </a:cubicBezTo>
                  <a:cubicBezTo>
                    <a:pt x="1662" y="7907"/>
                    <a:pt x="1725" y="7869"/>
                    <a:pt x="1775" y="7819"/>
                  </a:cubicBezTo>
                  <a:close/>
                  <a:moveTo>
                    <a:pt x="437" y="1"/>
                  </a:moveTo>
                  <a:cubicBezTo>
                    <a:pt x="414" y="1"/>
                    <a:pt x="391" y="11"/>
                    <a:pt x="375" y="34"/>
                  </a:cubicBezTo>
                  <a:cubicBezTo>
                    <a:pt x="0" y="746"/>
                    <a:pt x="263" y="1571"/>
                    <a:pt x="375" y="2308"/>
                  </a:cubicBezTo>
                  <a:cubicBezTo>
                    <a:pt x="438" y="2733"/>
                    <a:pt x="400" y="3133"/>
                    <a:pt x="375" y="3558"/>
                  </a:cubicBezTo>
                  <a:cubicBezTo>
                    <a:pt x="350" y="3921"/>
                    <a:pt x="325" y="4295"/>
                    <a:pt x="413" y="4658"/>
                  </a:cubicBezTo>
                  <a:cubicBezTo>
                    <a:pt x="500" y="4945"/>
                    <a:pt x="675" y="5245"/>
                    <a:pt x="900" y="5445"/>
                  </a:cubicBezTo>
                  <a:cubicBezTo>
                    <a:pt x="1000" y="5533"/>
                    <a:pt x="1125" y="5595"/>
                    <a:pt x="1238" y="5683"/>
                  </a:cubicBezTo>
                  <a:cubicBezTo>
                    <a:pt x="1313" y="5733"/>
                    <a:pt x="1388" y="5795"/>
                    <a:pt x="1400" y="5882"/>
                  </a:cubicBezTo>
                  <a:cubicBezTo>
                    <a:pt x="1425" y="5995"/>
                    <a:pt x="1350" y="6095"/>
                    <a:pt x="1288" y="6182"/>
                  </a:cubicBezTo>
                  <a:cubicBezTo>
                    <a:pt x="1100" y="6482"/>
                    <a:pt x="1088" y="6782"/>
                    <a:pt x="1300" y="7082"/>
                  </a:cubicBezTo>
                  <a:cubicBezTo>
                    <a:pt x="1400" y="7220"/>
                    <a:pt x="1512" y="7345"/>
                    <a:pt x="1600" y="7482"/>
                  </a:cubicBezTo>
                  <a:cubicBezTo>
                    <a:pt x="1612" y="7507"/>
                    <a:pt x="1625" y="7532"/>
                    <a:pt x="1637" y="7557"/>
                  </a:cubicBezTo>
                  <a:cubicBezTo>
                    <a:pt x="1625" y="7595"/>
                    <a:pt x="1600" y="7670"/>
                    <a:pt x="1562" y="7682"/>
                  </a:cubicBezTo>
                  <a:cubicBezTo>
                    <a:pt x="1558" y="7683"/>
                    <a:pt x="1554" y="7684"/>
                    <a:pt x="1548" y="7684"/>
                  </a:cubicBezTo>
                  <a:cubicBezTo>
                    <a:pt x="1504" y="7684"/>
                    <a:pt x="1421" y="7643"/>
                    <a:pt x="1388" y="7632"/>
                  </a:cubicBezTo>
                  <a:cubicBezTo>
                    <a:pt x="1372" y="7629"/>
                    <a:pt x="1356" y="7627"/>
                    <a:pt x="1339" y="7627"/>
                  </a:cubicBezTo>
                  <a:cubicBezTo>
                    <a:pt x="1289" y="7627"/>
                    <a:pt x="1238" y="7641"/>
                    <a:pt x="1200" y="7670"/>
                  </a:cubicBezTo>
                  <a:cubicBezTo>
                    <a:pt x="1075" y="7732"/>
                    <a:pt x="1000" y="7894"/>
                    <a:pt x="1013" y="8032"/>
                  </a:cubicBezTo>
                  <a:cubicBezTo>
                    <a:pt x="1013" y="8194"/>
                    <a:pt x="1138" y="8332"/>
                    <a:pt x="1250" y="8432"/>
                  </a:cubicBezTo>
                  <a:cubicBezTo>
                    <a:pt x="1400" y="8582"/>
                    <a:pt x="1575" y="8694"/>
                    <a:pt x="1712" y="8857"/>
                  </a:cubicBezTo>
                  <a:cubicBezTo>
                    <a:pt x="1862" y="9019"/>
                    <a:pt x="1987" y="9194"/>
                    <a:pt x="2087" y="9382"/>
                  </a:cubicBezTo>
                  <a:cubicBezTo>
                    <a:pt x="2200" y="9569"/>
                    <a:pt x="2262" y="9781"/>
                    <a:pt x="2337" y="9981"/>
                  </a:cubicBezTo>
                  <a:cubicBezTo>
                    <a:pt x="2487" y="10356"/>
                    <a:pt x="2712" y="10781"/>
                    <a:pt x="3137" y="10856"/>
                  </a:cubicBezTo>
                  <a:cubicBezTo>
                    <a:pt x="3143" y="10857"/>
                    <a:pt x="3150" y="10857"/>
                    <a:pt x="3156" y="10857"/>
                  </a:cubicBezTo>
                  <a:cubicBezTo>
                    <a:pt x="3246" y="10857"/>
                    <a:pt x="3309" y="10775"/>
                    <a:pt x="3262" y="10681"/>
                  </a:cubicBezTo>
                  <a:cubicBezTo>
                    <a:pt x="3075" y="10281"/>
                    <a:pt x="2912" y="9869"/>
                    <a:pt x="2750" y="9444"/>
                  </a:cubicBezTo>
                  <a:cubicBezTo>
                    <a:pt x="2600" y="9044"/>
                    <a:pt x="2412" y="8657"/>
                    <a:pt x="2250" y="8269"/>
                  </a:cubicBezTo>
                  <a:cubicBezTo>
                    <a:pt x="2100" y="7932"/>
                    <a:pt x="1950" y="7595"/>
                    <a:pt x="1762" y="7270"/>
                  </a:cubicBezTo>
                  <a:cubicBezTo>
                    <a:pt x="1675" y="7132"/>
                    <a:pt x="1587" y="6995"/>
                    <a:pt x="1512" y="6857"/>
                  </a:cubicBezTo>
                  <a:cubicBezTo>
                    <a:pt x="1413" y="6682"/>
                    <a:pt x="1413" y="6557"/>
                    <a:pt x="1475" y="6382"/>
                  </a:cubicBezTo>
                  <a:cubicBezTo>
                    <a:pt x="1575" y="6095"/>
                    <a:pt x="1650" y="5808"/>
                    <a:pt x="1400" y="5595"/>
                  </a:cubicBezTo>
                  <a:cubicBezTo>
                    <a:pt x="1288" y="5508"/>
                    <a:pt x="1150" y="5445"/>
                    <a:pt x="1050" y="5345"/>
                  </a:cubicBezTo>
                  <a:cubicBezTo>
                    <a:pt x="925" y="5245"/>
                    <a:pt x="825" y="5108"/>
                    <a:pt x="763" y="4958"/>
                  </a:cubicBezTo>
                  <a:cubicBezTo>
                    <a:pt x="488" y="4245"/>
                    <a:pt x="713" y="3483"/>
                    <a:pt x="663" y="2746"/>
                  </a:cubicBezTo>
                  <a:cubicBezTo>
                    <a:pt x="600" y="1871"/>
                    <a:pt x="63" y="959"/>
                    <a:pt x="513" y="109"/>
                  </a:cubicBezTo>
                  <a:cubicBezTo>
                    <a:pt x="539" y="49"/>
                    <a:pt x="488" y="1"/>
                    <a:pt x="4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5" name="Google Shape;2505;p6"/>
            <p:cNvSpPr/>
            <p:nvPr/>
          </p:nvSpPr>
          <p:spPr>
            <a:xfrm>
              <a:off x="5637950" y="3852775"/>
              <a:ext cx="58750" cy="36425"/>
            </a:xfrm>
            <a:custGeom>
              <a:avLst/>
              <a:gdLst/>
              <a:ahLst/>
              <a:cxnLst/>
              <a:rect l="l" t="t" r="r" b="b"/>
              <a:pathLst>
                <a:path w="2350" h="1457" extrusionOk="0">
                  <a:moveTo>
                    <a:pt x="1775" y="0"/>
                  </a:moveTo>
                  <a:cubicBezTo>
                    <a:pt x="1706" y="0"/>
                    <a:pt x="1637" y="10"/>
                    <a:pt x="1562" y="28"/>
                  </a:cubicBezTo>
                  <a:cubicBezTo>
                    <a:pt x="1437" y="53"/>
                    <a:pt x="1300" y="78"/>
                    <a:pt x="1175" y="128"/>
                  </a:cubicBezTo>
                  <a:cubicBezTo>
                    <a:pt x="1038" y="191"/>
                    <a:pt x="963" y="278"/>
                    <a:pt x="900" y="416"/>
                  </a:cubicBezTo>
                  <a:cubicBezTo>
                    <a:pt x="875" y="491"/>
                    <a:pt x="850" y="553"/>
                    <a:pt x="825" y="628"/>
                  </a:cubicBezTo>
                  <a:cubicBezTo>
                    <a:pt x="800" y="691"/>
                    <a:pt x="775" y="778"/>
                    <a:pt x="713" y="816"/>
                  </a:cubicBezTo>
                  <a:cubicBezTo>
                    <a:pt x="638" y="866"/>
                    <a:pt x="500" y="866"/>
                    <a:pt x="413" y="878"/>
                  </a:cubicBezTo>
                  <a:cubicBezTo>
                    <a:pt x="275" y="891"/>
                    <a:pt x="163" y="953"/>
                    <a:pt x="88" y="1066"/>
                  </a:cubicBezTo>
                  <a:cubicBezTo>
                    <a:pt x="25" y="1178"/>
                    <a:pt x="0" y="1291"/>
                    <a:pt x="25" y="1415"/>
                  </a:cubicBezTo>
                  <a:cubicBezTo>
                    <a:pt x="31" y="1444"/>
                    <a:pt x="54" y="1457"/>
                    <a:pt x="79" y="1457"/>
                  </a:cubicBezTo>
                  <a:cubicBezTo>
                    <a:pt x="110" y="1457"/>
                    <a:pt x="143" y="1437"/>
                    <a:pt x="150" y="1403"/>
                  </a:cubicBezTo>
                  <a:cubicBezTo>
                    <a:pt x="163" y="1141"/>
                    <a:pt x="475" y="1178"/>
                    <a:pt x="650" y="1153"/>
                  </a:cubicBezTo>
                  <a:cubicBezTo>
                    <a:pt x="763" y="1141"/>
                    <a:pt x="863" y="1091"/>
                    <a:pt x="925" y="991"/>
                  </a:cubicBezTo>
                  <a:cubicBezTo>
                    <a:pt x="988" y="878"/>
                    <a:pt x="1000" y="753"/>
                    <a:pt x="1025" y="628"/>
                  </a:cubicBezTo>
                  <a:cubicBezTo>
                    <a:pt x="1050" y="491"/>
                    <a:pt x="1063" y="366"/>
                    <a:pt x="1200" y="291"/>
                  </a:cubicBezTo>
                  <a:cubicBezTo>
                    <a:pt x="1298" y="236"/>
                    <a:pt x="1415" y="201"/>
                    <a:pt x="1518" y="201"/>
                  </a:cubicBezTo>
                  <a:cubicBezTo>
                    <a:pt x="1533" y="201"/>
                    <a:pt x="1548" y="202"/>
                    <a:pt x="1562" y="203"/>
                  </a:cubicBezTo>
                  <a:cubicBezTo>
                    <a:pt x="1687" y="216"/>
                    <a:pt x="1800" y="266"/>
                    <a:pt x="1912" y="303"/>
                  </a:cubicBezTo>
                  <a:cubicBezTo>
                    <a:pt x="2025" y="341"/>
                    <a:pt x="2125" y="403"/>
                    <a:pt x="2250" y="416"/>
                  </a:cubicBezTo>
                  <a:cubicBezTo>
                    <a:pt x="2325" y="416"/>
                    <a:pt x="2350" y="328"/>
                    <a:pt x="2325" y="266"/>
                  </a:cubicBezTo>
                  <a:cubicBezTo>
                    <a:pt x="2275" y="141"/>
                    <a:pt x="2112" y="66"/>
                    <a:pt x="1987" y="28"/>
                  </a:cubicBezTo>
                  <a:cubicBezTo>
                    <a:pt x="1912" y="10"/>
                    <a:pt x="1844" y="0"/>
                    <a:pt x="17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6" name="Google Shape;2506;p6"/>
            <p:cNvSpPr/>
            <p:nvPr/>
          </p:nvSpPr>
          <p:spPr>
            <a:xfrm>
              <a:off x="5657325" y="3861250"/>
              <a:ext cx="41250" cy="25500"/>
            </a:xfrm>
            <a:custGeom>
              <a:avLst/>
              <a:gdLst/>
              <a:ahLst/>
              <a:cxnLst/>
              <a:rect l="l" t="t" r="r" b="b"/>
              <a:pathLst>
                <a:path w="1650" h="1020" extrusionOk="0">
                  <a:moveTo>
                    <a:pt x="1445" y="1"/>
                  </a:moveTo>
                  <a:cubicBezTo>
                    <a:pt x="1282" y="1"/>
                    <a:pt x="1132" y="97"/>
                    <a:pt x="1037" y="227"/>
                  </a:cubicBezTo>
                  <a:cubicBezTo>
                    <a:pt x="1000" y="302"/>
                    <a:pt x="975" y="377"/>
                    <a:pt x="962" y="452"/>
                  </a:cubicBezTo>
                  <a:cubicBezTo>
                    <a:pt x="950" y="539"/>
                    <a:pt x="987" y="627"/>
                    <a:pt x="975" y="714"/>
                  </a:cubicBezTo>
                  <a:cubicBezTo>
                    <a:pt x="962" y="764"/>
                    <a:pt x="912" y="777"/>
                    <a:pt x="862" y="777"/>
                  </a:cubicBezTo>
                  <a:cubicBezTo>
                    <a:pt x="775" y="777"/>
                    <a:pt x="675" y="777"/>
                    <a:pt x="587" y="764"/>
                  </a:cubicBezTo>
                  <a:cubicBezTo>
                    <a:pt x="512" y="739"/>
                    <a:pt x="413" y="714"/>
                    <a:pt x="350" y="652"/>
                  </a:cubicBezTo>
                  <a:cubicBezTo>
                    <a:pt x="325" y="639"/>
                    <a:pt x="313" y="627"/>
                    <a:pt x="300" y="602"/>
                  </a:cubicBezTo>
                  <a:cubicBezTo>
                    <a:pt x="300" y="602"/>
                    <a:pt x="288" y="590"/>
                    <a:pt x="288" y="589"/>
                  </a:cubicBezTo>
                  <a:lnTo>
                    <a:pt x="288" y="589"/>
                  </a:lnTo>
                  <a:cubicBezTo>
                    <a:pt x="289" y="591"/>
                    <a:pt x="290" y="591"/>
                    <a:pt x="291" y="591"/>
                  </a:cubicBezTo>
                  <a:cubicBezTo>
                    <a:pt x="297" y="591"/>
                    <a:pt x="288" y="552"/>
                    <a:pt x="288" y="552"/>
                  </a:cubicBezTo>
                  <a:cubicBezTo>
                    <a:pt x="288" y="475"/>
                    <a:pt x="226" y="426"/>
                    <a:pt x="165" y="426"/>
                  </a:cubicBezTo>
                  <a:cubicBezTo>
                    <a:pt x="126" y="426"/>
                    <a:pt x="87" y="446"/>
                    <a:pt x="63" y="489"/>
                  </a:cubicBezTo>
                  <a:cubicBezTo>
                    <a:pt x="0" y="589"/>
                    <a:pt x="50" y="702"/>
                    <a:pt x="113" y="777"/>
                  </a:cubicBezTo>
                  <a:cubicBezTo>
                    <a:pt x="188" y="839"/>
                    <a:pt x="263" y="877"/>
                    <a:pt x="350" y="914"/>
                  </a:cubicBezTo>
                  <a:cubicBezTo>
                    <a:pt x="491" y="970"/>
                    <a:pt x="666" y="1019"/>
                    <a:pt x="830" y="1019"/>
                  </a:cubicBezTo>
                  <a:cubicBezTo>
                    <a:pt x="884" y="1019"/>
                    <a:pt x="937" y="1014"/>
                    <a:pt x="987" y="1002"/>
                  </a:cubicBezTo>
                  <a:cubicBezTo>
                    <a:pt x="1100" y="977"/>
                    <a:pt x="1187" y="902"/>
                    <a:pt x="1212" y="802"/>
                  </a:cubicBezTo>
                  <a:cubicBezTo>
                    <a:pt x="1250" y="702"/>
                    <a:pt x="1225" y="602"/>
                    <a:pt x="1225" y="489"/>
                  </a:cubicBezTo>
                  <a:cubicBezTo>
                    <a:pt x="1225" y="371"/>
                    <a:pt x="1337" y="263"/>
                    <a:pt x="1456" y="263"/>
                  </a:cubicBezTo>
                  <a:cubicBezTo>
                    <a:pt x="1462" y="263"/>
                    <a:pt x="1468" y="264"/>
                    <a:pt x="1475" y="264"/>
                  </a:cubicBezTo>
                  <a:cubicBezTo>
                    <a:pt x="1650" y="264"/>
                    <a:pt x="1650" y="14"/>
                    <a:pt x="1475" y="2"/>
                  </a:cubicBezTo>
                  <a:cubicBezTo>
                    <a:pt x="1465" y="1"/>
                    <a:pt x="1455" y="1"/>
                    <a:pt x="14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7" name="Google Shape;2507;p6"/>
            <p:cNvSpPr/>
            <p:nvPr/>
          </p:nvSpPr>
          <p:spPr>
            <a:xfrm>
              <a:off x="5645025" y="3925500"/>
              <a:ext cx="450" cy="175"/>
            </a:xfrm>
            <a:custGeom>
              <a:avLst/>
              <a:gdLst/>
              <a:ahLst/>
              <a:cxnLst/>
              <a:rect l="l" t="t" r="r" b="b"/>
              <a:pathLst>
                <a:path w="18" h="7" extrusionOk="0">
                  <a:moveTo>
                    <a:pt x="3" y="1"/>
                  </a:moveTo>
                  <a:cubicBezTo>
                    <a:pt x="1" y="1"/>
                    <a:pt x="9" y="6"/>
                    <a:pt x="17" y="6"/>
                  </a:cubicBezTo>
                  <a:cubicBezTo>
                    <a:pt x="9" y="2"/>
                    <a:pt x="5" y="1"/>
                    <a:pt x="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8" name="Google Shape;2508;p6"/>
            <p:cNvSpPr/>
            <p:nvPr/>
          </p:nvSpPr>
          <p:spPr>
            <a:xfrm>
              <a:off x="5639125" y="3880175"/>
              <a:ext cx="38825" cy="52900"/>
            </a:xfrm>
            <a:custGeom>
              <a:avLst/>
              <a:gdLst/>
              <a:ahLst/>
              <a:cxnLst/>
              <a:rect l="l" t="t" r="r" b="b"/>
              <a:pathLst>
                <a:path w="1553" h="2116" extrusionOk="0">
                  <a:moveTo>
                    <a:pt x="1267" y="1"/>
                  </a:moveTo>
                  <a:cubicBezTo>
                    <a:pt x="1255" y="1"/>
                    <a:pt x="1241" y="3"/>
                    <a:pt x="1228" y="7"/>
                  </a:cubicBezTo>
                  <a:cubicBezTo>
                    <a:pt x="1165" y="20"/>
                    <a:pt x="1116" y="95"/>
                    <a:pt x="1141" y="157"/>
                  </a:cubicBezTo>
                  <a:cubicBezTo>
                    <a:pt x="1203" y="319"/>
                    <a:pt x="1290" y="519"/>
                    <a:pt x="1203" y="682"/>
                  </a:cubicBezTo>
                  <a:cubicBezTo>
                    <a:pt x="1116" y="819"/>
                    <a:pt x="928" y="844"/>
                    <a:pt x="828" y="969"/>
                  </a:cubicBezTo>
                  <a:cubicBezTo>
                    <a:pt x="703" y="1094"/>
                    <a:pt x="666" y="1257"/>
                    <a:pt x="591" y="1407"/>
                  </a:cubicBezTo>
                  <a:cubicBezTo>
                    <a:pt x="541" y="1494"/>
                    <a:pt x="478" y="1582"/>
                    <a:pt x="416" y="1657"/>
                  </a:cubicBezTo>
                  <a:cubicBezTo>
                    <a:pt x="391" y="1682"/>
                    <a:pt x="353" y="1719"/>
                    <a:pt x="316" y="1757"/>
                  </a:cubicBezTo>
                  <a:cubicBezTo>
                    <a:pt x="303" y="1769"/>
                    <a:pt x="278" y="1782"/>
                    <a:pt x="266" y="1807"/>
                  </a:cubicBezTo>
                  <a:cubicBezTo>
                    <a:pt x="253" y="1807"/>
                    <a:pt x="253" y="1819"/>
                    <a:pt x="253" y="1819"/>
                  </a:cubicBezTo>
                  <a:cubicBezTo>
                    <a:pt x="253" y="1819"/>
                    <a:pt x="266" y="1819"/>
                    <a:pt x="278" y="1832"/>
                  </a:cubicBezTo>
                  <a:cubicBezTo>
                    <a:pt x="256" y="1821"/>
                    <a:pt x="234" y="1817"/>
                    <a:pt x="213" y="1817"/>
                  </a:cubicBezTo>
                  <a:cubicBezTo>
                    <a:pt x="83" y="1817"/>
                    <a:pt x="1" y="1995"/>
                    <a:pt x="141" y="2082"/>
                  </a:cubicBezTo>
                  <a:cubicBezTo>
                    <a:pt x="182" y="2105"/>
                    <a:pt x="221" y="2116"/>
                    <a:pt x="260" y="2116"/>
                  </a:cubicBezTo>
                  <a:cubicBezTo>
                    <a:pt x="444" y="2116"/>
                    <a:pt x="593" y="1876"/>
                    <a:pt x="666" y="1732"/>
                  </a:cubicBezTo>
                  <a:cubicBezTo>
                    <a:pt x="728" y="1632"/>
                    <a:pt x="778" y="1519"/>
                    <a:pt x="816" y="1407"/>
                  </a:cubicBezTo>
                  <a:cubicBezTo>
                    <a:pt x="853" y="1307"/>
                    <a:pt x="878" y="1194"/>
                    <a:pt x="953" y="1107"/>
                  </a:cubicBezTo>
                  <a:cubicBezTo>
                    <a:pt x="1028" y="1019"/>
                    <a:pt x="1128" y="1044"/>
                    <a:pt x="1228" y="1007"/>
                  </a:cubicBezTo>
                  <a:cubicBezTo>
                    <a:pt x="1328" y="969"/>
                    <a:pt x="1403" y="894"/>
                    <a:pt x="1453" y="794"/>
                  </a:cubicBezTo>
                  <a:cubicBezTo>
                    <a:pt x="1553" y="557"/>
                    <a:pt x="1478" y="319"/>
                    <a:pt x="1390" y="95"/>
                  </a:cubicBezTo>
                  <a:cubicBezTo>
                    <a:pt x="1370" y="43"/>
                    <a:pt x="1324" y="1"/>
                    <a:pt x="12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9" name="Google Shape;2509;p6"/>
            <p:cNvSpPr/>
            <p:nvPr/>
          </p:nvSpPr>
          <p:spPr>
            <a:xfrm>
              <a:off x="5667325" y="3885325"/>
              <a:ext cx="34075" cy="39800"/>
            </a:xfrm>
            <a:custGeom>
              <a:avLst/>
              <a:gdLst/>
              <a:ahLst/>
              <a:cxnLst/>
              <a:rect l="l" t="t" r="r" b="b"/>
              <a:pathLst>
                <a:path w="1363" h="1592" extrusionOk="0">
                  <a:moveTo>
                    <a:pt x="884" y="249"/>
                  </a:moveTo>
                  <a:cubicBezTo>
                    <a:pt x="958" y="249"/>
                    <a:pt x="1002" y="307"/>
                    <a:pt x="1025" y="376"/>
                  </a:cubicBezTo>
                  <a:cubicBezTo>
                    <a:pt x="1062" y="488"/>
                    <a:pt x="1087" y="601"/>
                    <a:pt x="1112" y="713"/>
                  </a:cubicBezTo>
                  <a:cubicBezTo>
                    <a:pt x="1150" y="913"/>
                    <a:pt x="1162" y="1176"/>
                    <a:pt x="1000" y="1313"/>
                  </a:cubicBezTo>
                  <a:cubicBezTo>
                    <a:pt x="956" y="1368"/>
                    <a:pt x="884" y="1403"/>
                    <a:pt x="817" y="1403"/>
                  </a:cubicBezTo>
                  <a:cubicBezTo>
                    <a:pt x="807" y="1403"/>
                    <a:pt x="797" y="1402"/>
                    <a:pt x="787" y="1401"/>
                  </a:cubicBezTo>
                  <a:cubicBezTo>
                    <a:pt x="687" y="1376"/>
                    <a:pt x="612" y="1276"/>
                    <a:pt x="562" y="1201"/>
                  </a:cubicBezTo>
                  <a:cubicBezTo>
                    <a:pt x="487" y="1101"/>
                    <a:pt x="412" y="1001"/>
                    <a:pt x="350" y="901"/>
                  </a:cubicBezTo>
                  <a:cubicBezTo>
                    <a:pt x="300" y="826"/>
                    <a:pt x="250" y="713"/>
                    <a:pt x="325" y="651"/>
                  </a:cubicBezTo>
                  <a:cubicBezTo>
                    <a:pt x="337" y="638"/>
                    <a:pt x="350" y="613"/>
                    <a:pt x="362" y="601"/>
                  </a:cubicBezTo>
                  <a:cubicBezTo>
                    <a:pt x="387" y="588"/>
                    <a:pt x="412" y="551"/>
                    <a:pt x="425" y="526"/>
                  </a:cubicBezTo>
                  <a:cubicBezTo>
                    <a:pt x="437" y="451"/>
                    <a:pt x="537" y="401"/>
                    <a:pt x="600" y="363"/>
                  </a:cubicBezTo>
                  <a:cubicBezTo>
                    <a:pt x="675" y="313"/>
                    <a:pt x="762" y="276"/>
                    <a:pt x="862" y="251"/>
                  </a:cubicBezTo>
                  <a:cubicBezTo>
                    <a:pt x="870" y="250"/>
                    <a:pt x="877" y="249"/>
                    <a:pt x="884" y="249"/>
                  </a:cubicBezTo>
                  <a:close/>
                  <a:moveTo>
                    <a:pt x="829" y="1"/>
                  </a:moveTo>
                  <a:cubicBezTo>
                    <a:pt x="700" y="1"/>
                    <a:pt x="577" y="44"/>
                    <a:pt x="462" y="101"/>
                  </a:cubicBezTo>
                  <a:cubicBezTo>
                    <a:pt x="312" y="188"/>
                    <a:pt x="187" y="288"/>
                    <a:pt x="150" y="463"/>
                  </a:cubicBezTo>
                  <a:cubicBezTo>
                    <a:pt x="150" y="463"/>
                    <a:pt x="150" y="476"/>
                    <a:pt x="150" y="476"/>
                  </a:cubicBezTo>
                  <a:cubicBezTo>
                    <a:pt x="37" y="563"/>
                    <a:pt x="0" y="738"/>
                    <a:pt x="50" y="888"/>
                  </a:cubicBezTo>
                  <a:cubicBezTo>
                    <a:pt x="100" y="1026"/>
                    <a:pt x="212" y="1138"/>
                    <a:pt x="325" y="1251"/>
                  </a:cubicBezTo>
                  <a:cubicBezTo>
                    <a:pt x="425" y="1351"/>
                    <a:pt x="512" y="1488"/>
                    <a:pt x="650" y="1551"/>
                  </a:cubicBezTo>
                  <a:cubicBezTo>
                    <a:pt x="706" y="1579"/>
                    <a:pt x="765" y="1592"/>
                    <a:pt x="823" y="1592"/>
                  </a:cubicBezTo>
                  <a:cubicBezTo>
                    <a:pt x="894" y="1592"/>
                    <a:pt x="963" y="1572"/>
                    <a:pt x="1025" y="1538"/>
                  </a:cubicBezTo>
                  <a:cubicBezTo>
                    <a:pt x="1300" y="1401"/>
                    <a:pt x="1362" y="1063"/>
                    <a:pt x="1325" y="788"/>
                  </a:cubicBezTo>
                  <a:cubicBezTo>
                    <a:pt x="1312" y="626"/>
                    <a:pt x="1287" y="463"/>
                    <a:pt x="1225" y="313"/>
                  </a:cubicBezTo>
                  <a:cubicBezTo>
                    <a:pt x="1187" y="176"/>
                    <a:pt x="1100" y="51"/>
                    <a:pt x="950" y="14"/>
                  </a:cubicBezTo>
                  <a:cubicBezTo>
                    <a:pt x="909" y="5"/>
                    <a:pt x="869" y="1"/>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0" name="Google Shape;2510;p6"/>
            <p:cNvSpPr/>
            <p:nvPr/>
          </p:nvSpPr>
          <p:spPr>
            <a:xfrm>
              <a:off x="5679325" y="3878825"/>
              <a:ext cx="38000" cy="13000"/>
            </a:xfrm>
            <a:custGeom>
              <a:avLst/>
              <a:gdLst/>
              <a:ahLst/>
              <a:cxnLst/>
              <a:rect l="l" t="t" r="r" b="b"/>
              <a:pathLst>
                <a:path w="1520" h="520" extrusionOk="0">
                  <a:moveTo>
                    <a:pt x="170" y="1"/>
                  </a:moveTo>
                  <a:cubicBezTo>
                    <a:pt x="78" y="1"/>
                    <a:pt x="1" y="139"/>
                    <a:pt x="82" y="211"/>
                  </a:cubicBezTo>
                  <a:cubicBezTo>
                    <a:pt x="270" y="365"/>
                    <a:pt x="467" y="520"/>
                    <a:pt x="708" y="520"/>
                  </a:cubicBezTo>
                  <a:cubicBezTo>
                    <a:pt x="740" y="520"/>
                    <a:pt x="773" y="517"/>
                    <a:pt x="807" y="511"/>
                  </a:cubicBezTo>
                  <a:cubicBezTo>
                    <a:pt x="932" y="498"/>
                    <a:pt x="1032" y="423"/>
                    <a:pt x="1120" y="336"/>
                  </a:cubicBezTo>
                  <a:cubicBezTo>
                    <a:pt x="1157" y="311"/>
                    <a:pt x="1195" y="286"/>
                    <a:pt x="1245" y="286"/>
                  </a:cubicBezTo>
                  <a:cubicBezTo>
                    <a:pt x="1252" y="285"/>
                    <a:pt x="1258" y="284"/>
                    <a:pt x="1265" y="284"/>
                  </a:cubicBezTo>
                  <a:cubicBezTo>
                    <a:pt x="1312" y="284"/>
                    <a:pt x="1351" y="313"/>
                    <a:pt x="1390" y="313"/>
                  </a:cubicBezTo>
                  <a:cubicBezTo>
                    <a:pt x="1396" y="313"/>
                    <a:pt x="1401" y="312"/>
                    <a:pt x="1407" y="311"/>
                  </a:cubicBezTo>
                  <a:cubicBezTo>
                    <a:pt x="1482" y="299"/>
                    <a:pt x="1519" y="236"/>
                    <a:pt x="1494" y="174"/>
                  </a:cubicBezTo>
                  <a:cubicBezTo>
                    <a:pt x="1457" y="89"/>
                    <a:pt x="1342" y="68"/>
                    <a:pt x="1245" y="68"/>
                  </a:cubicBezTo>
                  <a:cubicBezTo>
                    <a:pt x="1213" y="68"/>
                    <a:pt x="1182" y="70"/>
                    <a:pt x="1157" y="74"/>
                  </a:cubicBezTo>
                  <a:cubicBezTo>
                    <a:pt x="1095" y="86"/>
                    <a:pt x="1032" y="124"/>
                    <a:pt x="982" y="149"/>
                  </a:cubicBezTo>
                  <a:cubicBezTo>
                    <a:pt x="945" y="186"/>
                    <a:pt x="895" y="224"/>
                    <a:pt x="845" y="236"/>
                  </a:cubicBezTo>
                  <a:cubicBezTo>
                    <a:pt x="807" y="252"/>
                    <a:pt x="768" y="259"/>
                    <a:pt x="728" y="259"/>
                  </a:cubicBezTo>
                  <a:cubicBezTo>
                    <a:pt x="549" y="259"/>
                    <a:pt x="366" y="116"/>
                    <a:pt x="232" y="24"/>
                  </a:cubicBezTo>
                  <a:cubicBezTo>
                    <a:pt x="212" y="8"/>
                    <a:pt x="19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1" name="Google Shape;2511;p6"/>
            <p:cNvSpPr/>
            <p:nvPr/>
          </p:nvSpPr>
          <p:spPr>
            <a:xfrm>
              <a:off x="5673875" y="3881150"/>
              <a:ext cx="13150" cy="9825"/>
            </a:xfrm>
            <a:custGeom>
              <a:avLst/>
              <a:gdLst/>
              <a:ahLst/>
              <a:cxnLst/>
              <a:rect l="l" t="t" r="r" b="b"/>
              <a:pathLst>
                <a:path w="526" h="393" extrusionOk="0">
                  <a:moveTo>
                    <a:pt x="371" y="0"/>
                  </a:moveTo>
                  <a:cubicBezTo>
                    <a:pt x="360" y="0"/>
                    <a:pt x="349" y="2"/>
                    <a:pt x="338" y="6"/>
                  </a:cubicBezTo>
                  <a:cubicBezTo>
                    <a:pt x="300" y="18"/>
                    <a:pt x="263" y="31"/>
                    <a:pt x="225" y="43"/>
                  </a:cubicBezTo>
                  <a:lnTo>
                    <a:pt x="113" y="81"/>
                  </a:lnTo>
                  <a:cubicBezTo>
                    <a:pt x="100" y="93"/>
                    <a:pt x="75" y="93"/>
                    <a:pt x="63" y="118"/>
                  </a:cubicBezTo>
                  <a:cubicBezTo>
                    <a:pt x="50" y="118"/>
                    <a:pt x="25" y="143"/>
                    <a:pt x="25" y="156"/>
                  </a:cubicBezTo>
                  <a:cubicBezTo>
                    <a:pt x="13" y="181"/>
                    <a:pt x="0" y="193"/>
                    <a:pt x="0" y="218"/>
                  </a:cubicBezTo>
                  <a:cubicBezTo>
                    <a:pt x="0" y="231"/>
                    <a:pt x="0" y="256"/>
                    <a:pt x="0" y="280"/>
                  </a:cubicBezTo>
                  <a:cubicBezTo>
                    <a:pt x="13" y="318"/>
                    <a:pt x="38" y="355"/>
                    <a:pt x="75" y="368"/>
                  </a:cubicBezTo>
                  <a:cubicBezTo>
                    <a:pt x="88" y="380"/>
                    <a:pt x="100" y="380"/>
                    <a:pt x="113" y="393"/>
                  </a:cubicBezTo>
                  <a:lnTo>
                    <a:pt x="200" y="393"/>
                  </a:lnTo>
                  <a:cubicBezTo>
                    <a:pt x="238" y="380"/>
                    <a:pt x="275" y="355"/>
                    <a:pt x="313" y="343"/>
                  </a:cubicBezTo>
                  <a:cubicBezTo>
                    <a:pt x="363" y="330"/>
                    <a:pt x="400" y="305"/>
                    <a:pt x="450" y="280"/>
                  </a:cubicBezTo>
                  <a:cubicBezTo>
                    <a:pt x="475" y="268"/>
                    <a:pt x="488" y="256"/>
                    <a:pt x="500" y="243"/>
                  </a:cubicBezTo>
                  <a:cubicBezTo>
                    <a:pt x="513" y="231"/>
                    <a:pt x="513" y="206"/>
                    <a:pt x="525" y="193"/>
                  </a:cubicBezTo>
                  <a:cubicBezTo>
                    <a:pt x="525" y="181"/>
                    <a:pt x="525" y="168"/>
                    <a:pt x="525" y="156"/>
                  </a:cubicBezTo>
                  <a:cubicBezTo>
                    <a:pt x="525" y="131"/>
                    <a:pt x="525" y="118"/>
                    <a:pt x="513" y="93"/>
                  </a:cubicBezTo>
                  <a:cubicBezTo>
                    <a:pt x="513" y="81"/>
                    <a:pt x="500" y="68"/>
                    <a:pt x="500" y="68"/>
                  </a:cubicBezTo>
                  <a:cubicBezTo>
                    <a:pt x="488" y="43"/>
                    <a:pt x="475" y="31"/>
                    <a:pt x="450" y="18"/>
                  </a:cubicBezTo>
                  <a:cubicBezTo>
                    <a:pt x="424" y="9"/>
                    <a:pt x="397"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2" name="Google Shape;2512;p6"/>
            <p:cNvSpPr/>
            <p:nvPr/>
          </p:nvSpPr>
          <p:spPr>
            <a:xfrm>
              <a:off x="5640125" y="3929225"/>
              <a:ext cx="28450" cy="95375"/>
            </a:xfrm>
            <a:custGeom>
              <a:avLst/>
              <a:gdLst/>
              <a:ahLst/>
              <a:cxnLst/>
              <a:rect l="l" t="t" r="r" b="b"/>
              <a:pathLst>
                <a:path w="1138" h="3815" extrusionOk="0">
                  <a:moveTo>
                    <a:pt x="223" y="1"/>
                  </a:moveTo>
                  <a:cubicBezTo>
                    <a:pt x="195" y="1"/>
                    <a:pt x="166" y="10"/>
                    <a:pt x="138" y="32"/>
                  </a:cubicBezTo>
                  <a:cubicBezTo>
                    <a:pt x="26" y="120"/>
                    <a:pt x="1" y="282"/>
                    <a:pt x="76" y="419"/>
                  </a:cubicBezTo>
                  <a:cubicBezTo>
                    <a:pt x="163" y="594"/>
                    <a:pt x="351" y="632"/>
                    <a:pt x="513" y="732"/>
                  </a:cubicBezTo>
                  <a:cubicBezTo>
                    <a:pt x="701" y="832"/>
                    <a:pt x="788" y="1044"/>
                    <a:pt x="726" y="1244"/>
                  </a:cubicBezTo>
                  <a:cubicBezTo>
                    <a:pt x="676" y="1432"/>
                    <a:pt x="538" y="1582"/>
                    <a:pt x="563" y="1782"/>
                  </a:cubicBezTo>
                  <a:cubicBezTo>
                    <a:pt x="588" y="1957"/>
                    <a:pt x="788" y="2057"/>
                    <a:pt x="738" y="2256"/>
                  </a:cubicBezTo>
                  <a:cubicBezTo>
                    <a:pt x="701" y="2419"/>
                    <a:pt x="601" y="2556"/>
                    <a:pt x="563" y="2719"/>
                  </a:cubicBezTo>
                  <a:cubicBezTo>
                    <a:pt x="513" y="2881"/>
                    <a:pt x="563" y="3019"/>
                    <a:pt x="663" y="3156"/>
                  </a:cubicBezTo>
                  <a:cubicBezTo>
                    <a:pt x="801" y="3331"/>
                    <a:pt x="876" y="3444"/>
                    <a:pt x="801" y="3669"/>
                  </a:cubicBezTo>
                  <a:cubicBezTo>
                    <a:pt x="777" y="3757"/>
                    <a:pt x="845" y="3814"/>
                    <a:pt x="917" y="3814"/>
                  </a:cubicBezTo>
                  <a:cubicBezTo>
                    <a:pt x="957" y="3814"/>
                    <a:pt x="999" y="3796"/>
                    <a:pt x="1026" y="3756"/>
                  </a:cubicBezTo>
                  <a:cubicBezTo>
                    <a:pt x="1125" y="3606"/>
                    <a:pt x="1138" y="3406"/>
                    <a:pt x="1063" y="3244"/>
                  </a:cubicBezTo>
                  <a:cubicBezTo>
                    <a:pt x="1001" y="3094"/>
                    <a:pt x="863" y="2994"/>
                    <a:pt x="801" y="2856"/>
                  </a:cubicBezTo>
                  <a:cubicBezTo>
                    <a:pt x="726" y="2694"/>
                    <a:pt x="838" y="2556"/>
                    <a:pt x="901" y="2406"/>
                  </a:cubicBezTo>
                  <a:cubicBezTo>
                    <a:pt x="951" y="2256"/>
                    <a:pt x="963" y="2119"/>
                    <a:pt x="901" y="1969"/>
                  </a:cubicBezTo>
                  <a:cubicBezTo>
                    <a:pt x="863" y="1882"/>
                    <a:pt x="838" y="1844"/>
                    <a:pt x="851" y="1744"/>
                  </a:cubicBezTo>
                  <a:cubicBezTo>
                    <a:pt x="851" y="1644"/>
                    <a:pt x="851" y="1557"/>
                    <a:pt x="876" y="1469"/>
                  </a:cubicBezTo>
                  <a:cubicBezTo>
                    <a:pt x="888" y="1307"/>
                    <a:pt x="926" y="1144"/>
                    <a:pt x="888" y="982"/>
                  </a:cubicBezTo>
                  <a:cubicBezTo>
                    <a:pt x="863" y="832"/>
                    <a:pt x="776" y="669"/>
                    <a:pt x="676" y="557"/>
                  </a:cubicBezTo>
                  <a:cubicBezTo>
                    <a:pt x="626" y="494"/>
                    <a:pt x="201" y="282"/>
                    <a:pt x="313" y="195"/>
                  </a:cubicBezTo>
                  <a:cubicBezTo>
                    <a:pt x="401" y="117"/>
                    <a:pt x="322" y="1"/>
                    <a:pt x="2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3" name="Google Shape;2513;p6"/>
            <p:cNvSpPr/>
            <p:nvPr/>
          </p:nvSpPr>
          <p:spPr>
            <a:xfrm>
              <a:off x="5655950" y="3947375"/>
              <a:ext cx="37625" cy="38125"/>
            </a:xfrm>
            <a:custGeom>
              <a:avLst/>
              <a:gdLst/>
              <a:ahLst/>
              <a:cxnLst/>
              <a:rect l="l" t="t" r="r" b="b"/>
              <a:pathLst>
                <a:path w="1505" h="1525" extrusionOk="0">
                  <a:moveTo>
                    <a:pt x="768" y="1"/>
                  </a:moveTo>
                  <a:cubicBezTo>
                    <a:pt x="699" y="1"/>
                    <a:pt x="628" y="7"/>
                    <a:pt x="555" y="18"/>
                  </a:cubicBezTo>
                  <a:cubicBezTo>
                    <a:pt x="405" y="43"/>
                    <a:pt x="268" y="118"/>
                    <a:pt x="130" y="193"/>
                  </a:cubicBezTo>
                  <a:cubicBezTo>
                    <a:pt x="52" y="238"/>
                    <a:pt x="94" y="374"/>
                    <a:pt x="176" y="374"/>
                  </a:cubicBezTo>
                  <a:cubicBezTo>
                    <a:pt x="185" y="374"/>
                    <a:pt x="195" y="372"/>
                    <a:pt x="205" y="368"/>
                  </a:cubicBezTo>
                  <a:cubicBezTo>
                    <a:pt x="335" y="325"/>
                    <a:pt x="482" y="312"/>
                    <a:pt x="623" y="312"/>
                  </a:cubicBezTo>
                  <a:cubicBezTo>
                    <a:pt x="685" y="312"/>
                    <a:pt x="747" y="314"/>
                    <a:pt x="805" y="318"/>
                  </a:cubicBezTo>
                  <a:cubicBezTo>
                    <a:pt x="905" y="331"/>
                    <a:pt x="992" y="343"/>
                    <a:pt x="1080" y="368"/>
                  </a:cubicBezTo>
                  <a:cubicBezTo>
                    <a:pt x="1155" y="393"/>
                    <a:pt x="1242" y="406"/>
                    <a:pt x="1280" y="481"/>
                  </a:cubicBezTo>
                  <a:cubicBezTo>
                    <a:pt x="1317" y="581"/>
                    <a:pt x="1292" y="706"/>
                    <a:pt x="1292" y="806"/>
                  </a:cubicBezTo>
                  <a:cubicBezTo>
                    <a:pt x="1280" y="918"/>
                    <a:pt x="1267" y="1043"/>
                    <a:pt x="1230" y="1143"/>
                  </a:cubicBezTo>
                  <a:cubicBezTo>
                    <a:pt x="1217" y="1181"/>
                    <a:pt x="1205" y="1218"/>
                    <a:pt x="1167" y="1231"/>
                  </a:cubicBezTo>
                  <a:cubicBezTo>
                    <a:pt x="1152" y="1238"/>
                    <a:pt x="1136" y="1241"/>
                    <a:pt x="1121" y="1241"/>
                  </a:cubicBezTo>
                  <a:cubicBezTo>
                    <a:pt x="1086" y="1241"/>
                    <a:pt x="1052" y="1227"/>
                    <a:pt x="1017" y="1218"/>
                  </a:cubicBezTo>
                  <a:cubicBezTo>
                    <a:pt x="953" y="1200"/>
                    <a:pt x="889" y="1188"/>
                    <a:pt x="820" y="1188"/>
                  </a:cubicBezTo>
                  <a:cubicBezTo>
                    <a:pt x="795" y="1188"/>
                    <a:pt x="769" y="1190"/>
                    <a:pt x="742" y="1193"/>
                  </a:cubicBezTo>
                  <a:cubicBezTo>
                    <a:pt x="642" y="1206"/>
                    <a:pt x="530" y="1243"/>
                    <a:pt x="430" y="1243"/>
                  </a:cubicBezTo>
                  <a:cubicBezTo>
                    <a:pt x="393" y="1243"/>
                    <a:pt x="355" y="1243"/>
                    <a:pt x="330" y="1231"/>
                  </a:cubicBezTo>
                  <a:cubicBezTo>
                    <a:pt x="318" y="1231"/>
                    <a:pt x="305" y="1218"/>
                    <a:pt x="305" y="1218"/>
                  </a:cubicBezTo>
                  <a:cubicBezTo>
                    <a:pt x="293" y="1218"/>
                    <a:pt x="293" y="1218"/>
                    <a:pt x="293" y="1193"/>
                  </a:cubicBezTo>
                  <a:cubicBezTo>
                    <a:pt x="272" y="1128"/>
                    <a:pt x="218" y="1099"/>
                    <a:pt x="164" y="1099"/>
                  </a:cubicBezTo>
                  <a:cubicBezTo>
                    <a:pt x="82" y="1099"/>
                    <a:pt x="0" y="1163"/>
                    <a:pt x="30" y="1268"/>
                  </a:cubicBezTo>
                  <a:cubicBezTo>
                    <a:pt x="75" y="1449"/>
                    <a:pt x="251" y="1525"/>
                    <a:pt x="425" y="1525"/>
                  </a:cubicBezTo>
                  <a:cubicBezTo>
                    <a:pt x="492" y="1525"/>
                    <a:pt x="559" y="1514"/>
                    <a:pt x="617" y="1493"/>
                  </a:cubicBezTo>
                  <a:cubicBezTo>
                    <a:pt x="723" y="1446"/>
                    <a:pt x="828" y="1367"/>
                    <a:pt x="943" y="1367"/>
                  </a:cubicBezTo>
                  <a:cubicBezTo>
                    <a:pt x="951" y="1367"/>
                    <a:pt x="959" y="1367"/>
                    <a:pt x="967" y="1368"/>
                  </a:cubicBezTo>
                  <a:cubicBezTo>
                    <a:pt x="1030" y="1375"/>
                    <a:pt x="1093" y="1394"/>
                    <a:pt x="1153" y="1394"/>
                  </a:cubicBezTo>
                  <a:cubicBezTo>
                    <a:pt x="1201" y="1394"/>
                    <a:pt x="1248" y="1382"/>
                    <a:pt x="1292" y="1343"/>
                  </a:cubicBezTo>
                  <a:cubicBezTo>
                    <a:pt x="1392" y="1256"/>
                    <a:pt x="1417" y="1118"/>
                    <a:pt x="1430" y="1006"/>
                  </a:cubicBezTo>
                  <a:cubicBezTo>
                    <a:pt x="1455" y="856"/>
                    <a:pt x="1467" y="718"/>
                    <a:pt x="1480" y="568"/>
                  </a:cubicBezTo>
                  <a:cubicBezTo>
                    <a:pt x="1492" y="431"/>
                    <a:pt x="1505" y="293"/>
                    <a:pt x="1405" y="193"/>
                  </a:cubicBezTo>
                  <a:cubicBezTo>
                    <a:pt x="1305" y="93"/>
                    <a:pt x="1155" y="56"/>
                    <a:pt x="1017" y="31"/>
                  </a:cubicBezTo>
                  <a:cubicBezTo>
                    <a:pt x="935" y="10"/>
                    <a:pt x="852" y="1"/>
                    <a:pt x="7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4" name="Google Shape;2514;p6"/>
            <p:cNvSpPr/>
            <p:nvPr/>
          </p:nvSpPr>
          <p:spPr>
            <a:xfrm>
              <a:off x="5670675" y="3918550"/>
              <a:ext cx="17175" cy="32250"/>
            </a:xfrm>
            <a:custGeom>
              <a:avLst/>
              <a:gdLst/>
              <a:ahLst/>
              <a:cxnLst/>
              <a:rect l="l" t="t" r="r" b="b"/>
              <a:pathLst>
                <a:path w="687" h="1290" extrusionOk="0">
                  <a:moveTo>
                    <a:pt x="547" y="1"/>
                  </a:moveTo>
                  <a:cubicBezTo>
                    <a:pt x="474" y="1"/>
                    <a:pt x="409" y="74"/>
                    <a:pt x="391" y="147"/>
                  </a:cubicBezTo>
                  <a:cubicBezTo>
                    <a:pt x="353" y="272"/>
                    <a:pt x="353" y="422"/>
                    <a:pt x="341" y="559"/>
                  </a:cubicBezTo>
                  <a:cubicBezTo>
                    <a:pt x="328" y="746"/>
                    <a:pt x="291" y="1009"/>
                    <a:pt x="91" y="1096"/>
                  </a:cubicBezTo>
                  <a:cubicBezTo>
                    <a:pt x="1" y="1142"/>
                    <a:pt x="53" y="1289"/>
                    <a:pt x="138" y="1289"/>
                  </a:cubicBezTo>
                  <a:cubicBezTo>
                    <a:pt x="147" y="1289"/>
                    <a:pt x="156" y="1287"/>
                    <a:pt x="166" y="1284"/>
                  </a:cubicBezTo>
                  <a:cubicBezTo>
                    <a:pt x="378" y="1221"/>
                    <a:pt x="503" y="1034"/>
                    <a:pt x="541" y="821"/>
                  </a:cubicBezTo>
                  <a:cubicBezTo>
                    <a:pt x="566" y="696"/>
                    <a:pt x="553" y="584"/>
                    <a:pt x="553" y="459"/>
                  </a:cubicBezTo>
                  <a:cubicBezTo>
                    <a:pt x="541" y="397"/>
                    <a:pt x="541" y="347"/>
                    <a:pt x="541" y="284"/>
                  </a:cubicBezTo>
                  <a:cubicBezTo>
                    <a:pt x="541" y="247"/>
                    <a:pt x="541" y="222"/>
                    <a:pt x="553" y="184"/>
                  </a:cubicBezTo>
                  <a:cubicBezTo>
                    <a:pt x="553" y="184"/>
                    <a:pt x="553" y="172"/>
                    <a:pt x="553" y="172"/>
                  </a:cubicBezTo>
                  <a:cubicBezTo>
                    <a:pt x="558" y="172"/>
                    <a:pt x="563" y="173"/>
                    <a:pt x="568" y="173"/>
                  </a:cubicBezTo>
                  <a:cubicBezTo>
                    <a:pt x="636" y="173"/>
                    <a:pt x="687" y="93"/>
                    <a:pt x="628" y="34"/>
                  </a:cubicBezTo>
                  <a:cubicBezTo>
                    <a:pt x="601" y="11"/>
                    <a:pt x="573" y="1"/>
                    <a:pt x="5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5" name="Google Shape;2515;p6"/>
            <p:cNvSpPr/>
            <p:nvPr/>
          </p:nvSpPr>
          <p:spPr>
            <a:xfrm>
              <a:off x="5693900" y="3880850"/>
              <a:ext cx="99350" cy="208475"/>
            </a:xfrm>
            <a:custGeom>
              <a:avLst/>
              <a:gdLst/>
              <a:ahLst/>
              <a:cxnLst/>
              <a:rect l="l" t="t" r="r" b="b"/>
              <a:pathLst>
                <a:path w="3974" h="8339" extrusionOk="0">
                  <a:moveTo>
                    <a:pt x="853" y="0"/>
                  </a:moveTo>
                  <a:cubicBezTo>
                    <a:pt x="808" y="0"/>
                    <a:pt x="762" y="29"/>
                    <a:pt x="749" y="80"/>
                  </a:cubicBezTo>
                  <a:cubicBezTo>
                    <a:pt x="712" y="180"/>
                    <a:pt x="724" y="292"/>
                    <a:pt x="749" y="392"/>
                  </a:cubicBezTo>
                  <a:cubicBezTo>
                    <a:pt x="762" y="417"/>
                    <a:pt x="762" y="430"/>
                    <a:pt x="762" y="455"/>
                  </a:cubicBezTo>
                  <a:cubicBezTo>
                    <a:pt x="787" y="592"/>
                    <a:pt x="849" y="730"/>
                    <a:pt x="849" y="867"/>
                  </a:cubicBezTo>
                  <a:cubicBezTo>
                    <a:pt x="860" y="1132"/>
                    <a:pt x="548" y="1226"/>
                    <a:pt x="308" y="1226"/>
                  </a:cubicBezTo>
                  <a:cubicBezTo>
                    <a:pt x="264" y="1226"/>
                    <a:pt x="223" y="1223"/>
                    <a:pt x="187" y="1217"/>
                  </a:cubicBezTo>
                  <a:cubicBezTo>
                    <a:pt x="179" y="1216"/>
                    <a:pt x="172" y="1216"/>
                    <a:pt x="165" y="1216"/>
                  </a:cubicBezTo>
                  <a:cubicBezTo>
                    <a:pt x="0" y="1216"/>
                    <a:pt x="19" y="1493"/>
                    <a:pt x="187" y="1517"/>
                  </a:cubicBezTo>
                  <a:cubicBezTo>
                    <a:pt x="226" y="1522"/>
                    <a:pt x="266" y="1524"/>
                    <a:pt x="307" y="1524"/>
                  </a:cubicBezTo>
                  <a:cubicBezTo>
                    <a:pt x="602" y="1524"/>
                    <a:pt x="914" y="1401"/>
                    <a:pt x="1024" y="1105"/>
                  </a:cubicBezTo>
                  <a:cubicBezTo>
                    <a:pt x="1049" y="1042"/>
                    <a:pt x="1061" y="955"/>
                    <a:pt x="1049" y="880"/>
                  </a:cubicBezTo>
                  <a:lnTo>
                    <a:pt x="1049" y="880"/>
                  </a:lnTo>
                  <a:cubicBezTo>
                    <a:pt x="1174" y="1005"/>
                    <a:pt x="1299" y="1130"/>
                    <a:pt x="1411" y="1242"/>
                  </a:cubicBezTo>
                  <a:cubicBezTo>
                    <a:pt x="1824" y="1642"/>
                    <a:pt x="2199" y="2105"/>
                    <a:pt x="2474" y="2604"/>
                  </a:cubicBezTo>
                  <a:cubicBezTo>
                    <a:pt x="2761" y="3167"/>
                    <a:pt x="2936" y="3767"/>
                    <a:pt x="3111" y="4354"/>
                  </a:cubicBezTo>
                  <a:cubicBezTo>
                    <a:pt x="3298" y="4979"/>
                    <a:pt x="3511" y="5604"/>
                    <a:pt x="3648" y="6241"/>
                  </a:cubicBezTo>
                  <a:cubicBezTo>
                    <a:pt x="3723" y="6578"/>
                    <a:pt x="3773" y="6941"/>
                    <a:pt x="3711" y="7291"/>
                  </a:cubicBezTo>
                  <a:cubicBezTo>
                    <a:pt x="3661" y="7616"/>
                    <a:pt x="3561" y="7953"/>
                    <a:pt x="3323" y="8190"/>
                  </a:cubicBezTo>
                  <a:cubicBezTo>
                    <a:pt x="3255" y="8249"/>
                    <a:pt x="3324" y="8338"/>
                    <a:pt x="3394" y="8338"/>
                  </a:cubicBezTo>
                  <a:cubicBezTo>
                    <a:pt x="3413" y="8338"/>
                    <a:pt x="3432" y="8332"/>
                    <a:pt x="3448" y="8315"/>
                  </a:cubicBezTo>
                  <a:cubicBezTo>
                    <a:pt x="3648" y="8115"/>
                    <a:pt x="3811" y="7890"/>
                    <a:pt x="3886" y="7628"/>
                  </a:cubicBezTo>
                  <a:cubicBezTo>
                    <a:pt x="3973" y="7353"/>
                    <a:pt x="3973" y="7041"/>
                    <a:pt x="3936" y="6753"/>
                  </a:cubicBezTo>
                  <a:cubicBezTo>
                    <a:pt x="3861" y="6103"/>
                    <a:pt x="3623" y="5479"/>
                    <a:pt x="3448" y="4854"/>
                  </a:cubicBezTo>
                  <a:cubicBezTo>
                    <a:pt x="3261" y="4229"/>
                    <a:pt x="3111" y="3592"/>
                    <a:pt x="2848" y="3004"/>
                  </a:cubicBezTo>
                  <a:cubicBezTo>
                    <a:pt x="2611" y="2467"/>
                    <a:pt x="2324" y="1967"/>
                    <a:pt x="1949" y="1517"/>
                  </a:cubicBezTo>
                  <a:cubicBezTo>
                    <a:pt x="1749" y="1280"/>
                    <a:pt x="1511" y="1067"/>
                    <a:pt x="1311" y="830"/>
                  </a:cubicBezTo>
                  <a:cubicBezTo>
                    <a:pt x="1211" y="717"/>
                    <a:pt x="1136" y="617"/>
                    <a:pt x="1061" y="492"/>
                  </a:cubicBezTo>
                  <a:cubicBezTo>
                    <a:pt x="986" y="355"/>
                    <a:pt x="986" y="230"/>
                    <a:pt x="949" y="80"/>
                  </a:cubicBezTo>
                  <a:cubicBezTo>
                    <a:pt x="937" y="25"/>
                    <a:pt x="895" y="0"/>
                    <a:pt x="8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6" name="Google Shape;2516;p6"/>
            <p:cNvSpPr/>
            <p:nvPr/>
          </p:nvSpPr>
          <p:spPr>
            <a:xfrm>
              <a:off x="5728850" y="3971125"/>
              <a:ext cx="41575" cy="93225"/>
            </a:xfrm>
            <a:custGeom>
              <a:avLst/>
              <a:gdLst/>
              <a:ahLst/>
              <a:cxnLst/>
              <a:rect l="l" t="t" r="r" b="b"/>
              <a:pathLst>
                <a:path w="1663" h="3729" extrusionOk="0">
                  <a:moveTo>
                    <a:pt x="1138" y="284"/>
                  </a:moveTo>
                  <a:cubicBezTo>
                    <a:pt x="1220" y="284"/>
                    <a:pt x="1301" y="312"/>
                    <a:pt x="1326" y="393"/>
                  </a:cubicBezTo>
                  <a:cubicBezTo>
                    <a:pt x="1338" y="418"/>
                    <a:pt x="1326" y="443"/>
                    <a:pt x="1326" y="468"/>
                  </a:cubicBezTo>
                  <a:cubicBezTo>
                    <a:pt x="1213" y="493"/>
                    <a:pt x="1113" y="593"/>
                    <a:pt x="1076" y="718"/>
                  </a:cubicBezTo>
                  <a:cubicBezTo>
                    <a:pt x="1038" y="843"/>
                    <a:pt x="1063" y="955"/>
                    <a:pt x="1113" y="1080"/>
                  </a:cubicBezTo>
                  <a:cubicBezTo>
                    <a:pt x="1151" y="1230"/>
                    <a:pt x="1201" y="1368"/>
                    <a:pt x="1226" y="1530"/>
                  </a:cubicBezTo>
                  <a:cubicBezTo>
                    <a:pt x="1251" y="1680"/>
                    <a:pt x="1251" y="1855"/>
                    <a:pt x="1226" y="2005"/>
                  </a:cubicBezTo>
                  <a:cubicBezTo>
                    <a:pt x="1201" y="2168"/>
                    <a:pt x="1138" y="2317"/>
                    <a:pt x="1101" y="2467"/>
                  </a:cubicBezTo>
                  <a:cubicBezTo>
                    <a:pt x="1088" y="2605"/>
                    <a:pt x="1101" y="2730"/>
                    <a:pt x="1113" y="2867"/>
                  </a:cubicBezTo>
                  <a:cubicBezTo>
                    <a:pt x="1126" y="3005"/>
                    <a:pt x="1163" y="3180"/>
                    <a:pt x="1088" y="3317"/>
                  </a:cubicBezTo>
                  <a:cubicBezTo>
                    <a:pt x="1026" y="3417"/>
                    <a:pt x="913" y="3455"/>
                    <a:pt x="801" y="3467"/>
                  </a:cubicBezTo>
                  <a:cubicBezTo>
                    <a:pt x="771" y="3467"/>
                    <a:pt x="727" y="3470"/>
                    <a:pt x="679" y="3470"/>
                  </a:cubicBezTo>
                  <a:cubicBezTo>
                    <a:pt x="583" y="3470"/>
                    <a:pt x="472" y="3459"/>
                    <a:pt x="438" y="3392"/>
                  </a:cubicBezTo>
                  <a:cubicBezTo>
                    <a:pt x="413" y="3342"/>
                    <a:pt x="426" y="3205"/>
                    <a:pt x="426" y="3142"/>
                  </a:cubicBezTo>
                  <a:cubicBezTo>
                    <a:pt x="413" y="3055"/>
                    <a:pt x="413" y="2967"/>
                    <a:pt x="401" y="2880"/>
                  </a:cubicBezTo>
                  <a:cubicBezTo>
                    <a:pt x="388" y="2705"/>
                    <a:pt x="376" y="2542"/>
                    <a:pt x="363" y="2367"/>
                  </a:cubicBezTo>
                  <a:cubicBezTo>
                    <a:pt x="338" y="2030"/>
                    <a:pt x="301" y="1693"/>
                    <a:pt x="288" y="1355"/>
                  </a:cubicBezTo>
                  <a:cubicBezTo>
                    <a:pt x="288" y="1205"/>
                    <a:pt x="288" y="1055"/>
                    <a:pt x="338" y="918"/>
                  </a:cubicBezTo>
                  <a:cubicBezTo>
                    <a:pt x="388" y="755"/>
                    <a:pt x="488" y="643"/>
                    <a:pt x="613" y="543"/>
                  </a:cubicBezTo>
                  <a:cubicBezTo>
                    <a:pt x="738" y="455"/>
                    <a:pt x="863" y="356"/>
                    <a:pt x="1013" y="306"/>
                  </a:cubicBezTo>
                  <a:cubicBezTo>
                    <a:pt x="1048" y="292"/>
                    <a:pt x="1093" y="284"/>
                    <a:pt x="1138" y="284"/>
                  </a:cubicBezTo>
                  <a:close/>
                  <a:moveTo>
                    <a:pt x="1134" y="0"/>
                  </a:moveTo>
                  <a:cubicBezTo>
                    <a:pt x="919" y="0"/>
                    <a:pt x="718" y="143"/>
                    <a:pt x="551" y="268"/>
                  </a:cubicBezTo>
                  <a:cubicBezTo>
                    <a:pt x="313" y="455"/>
                    <a:pt x="113" y="655"/>
                    <a:pt x="63" y="968"/>
                  </a:cubicBezTo>
                  <a:cubicBezTo>
                    <a:pt x="1" y="1318"/>
                    <a:pt x="51" y="1680"/>
                    <a:pt x="76" y="2018"/>
                  </a:cubicBezTo>
                  <a:cubicBezTo>
                    <a:pt x="101" y="2380"/>
                    <a:pt x="138" y="2742"/>
                    <a:pt x="163" y="3105"/>
                  </a:cubicBezTo>
                  <a:cubicBezTo>
                    <a:pt x="163" y="3242"/>
                    <a:pt x="151" y="3417"/>
                    <a:pt x="213" y="3542"/>
                  </a:cubicBezTo>
                  <a:cubicBezTo>
                    <a:pt x="276" y="3680"/>
                    <a:pt x="413" y="3692"/>
                    <a:pt x="551" y="3717"/>
                  </a:cubicBezTo>
                  <a:cubicBezTo>
                    <a:pt x="611" y="3724"/>
                    <a:pt x="675" y="3729"/>
                    <a:pt x="739" y="3729"/>
                  </a:cubicBezTo>
                  <a:cubicBezTo>
                    <a:pt x="916" y="3729"/>
                    <a:pt x="1101" y="3692"/>
                    <a:pt x="1238" y="3555"/>
                  </a:cubicBezTo>
                  <a:cubicBezTo>
                    <a:pt x="1438" y="3355"/>
                    <a:pt x="1400" y="3055"/>
                    <a:pt x="1363" y="2792"/>
                  </a:cubicBezTo>
                  <a:cubicBezTo>
                    <a:pt x="1313" y="2405"/>
                    <a:pt x="1425" y="2030"/>
                    <a:pt x="1425" y="1655"/>
                  </a:cubicBezTo>
                  <a:cubicBezTo>
                    <a:pt x="1425" y="1480"/>
                    <a:pt x="1400" y="1305"/>
                    <a:pt x="1363" y="1130"/>
                  </a:cubicBezTo>
                  <a:cubicBezTo>
                    <a:pt x="1351" y="1055"/>
                    <a:pt x="1326" y="968"/>
                    <a:pt x="1313" y="893"/>
                  </a:cubicBezTo>
                  <a:cubicBezTo>
                    <a:pt x="1313" y="833"/>
                    <a:pt x="1336" y="680"/>
                    <a:pt x="1416" y="680"/>
                  </a:cubicBezTo>
                  <a:cubicBezTo>
                    <a:pt x="1419" y="680"/>
                    <a:pt x="1422" y="680"/>
                    <a:pt x="1425" y="680"/>
                  </a:cubicBezTo>
                  <a:cubicBezTo>
                    <a:pt x="1438" y="680"/>
                    <a:pt x="1450" y="680"/>
                    <a:pt x="1463" y="693"/>
                  </a:cubicBezTo>
                  <a:cubicBezTo>
                    <a:pt x="1481" y="704"/>
                    <a:pt x="1498" y="708"/>
                    <a:pt x="1515" y="708"/>
                  </a:cubicBezTo>
                  <a:cubicBezTo>
                    <a:pt x="1558" y="708"/>
                    <a:pt x="1595" y="679"/>
                    <a:pt x="1613" y="643"/>
                  </a:cubicBezTo>
                  <a:cubicBezTo>
                    <a:pt x="1638" y="618"/>
                    <a:pt x="1650" y="593"/>
                    <a:pt x="1663" y="555"/>
                  </a:cubicBezTo>
                  <a:cubicBezTo>
                    <a:pt x="1663" y="505"/>
                    <a:pt x="1650" y="443"/>
                    <a:pt x="1600" y="405"/>
                  </a:cubicBezTo>
                  <a:cubicBezTo>
                    <a:pt x="1600" y="405"/>
                    <a:pt x="1600" y="393"/>
                    <a:pt x="1600" y="381"/>
                  </a:cubicBezTo>
                  <a:cubicBezTo>
                    <a:pt x="1600" y="331"/>
                    <a:pt x="1575" y="281"/>
                    <a:pt x="1550" y="231"/>
                  </a:cubicBezTo>
                  <a:cubicBezTo>
                    <a:pt x="1488" y="131"/>
                    <a:pt x="1388" y="56"/>
                    <a:pt x="1263" y="18"/>
                  </a:cubicBezTo>
                  <a:cubicBezTo>
                    <a:pt x="1220" y="6"/>
                    <a:pt x="1177" y="0"/>
                    <a:pt x="1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7" name="Google Shape;2517;p6"/>
            <p:cNvSpPr/>
            <p:nvPr/>
          </p:nvSpPr>
          <p:spPr>
            <a:xfrm>
              <a:off x="5733550" y="4056125"/>
              <a:ext cx="36725" cy="24775"/>
            </a:xfrm>
            <a:custGeom>
              <a:avLst/>
              <a:gdLst/>
              <a:ahLst/>
              <a:cxnLst/>
              <a:rect l="l" t="t" r="r" b="b"/>
              <a:pathLst>
                <a:path w="1469" h="991" extrusionOk="0">
                  <a:moveTo>
                    <a:pt x="1124" y="1"/>
                  </a:moveTo>
                  <a:cubicBezTo>
                    <a:pt x="1108" y="1"/>
                    <a:pt x="1092" y="2"/>
                    <a:pt x="1075" y="5"/>
                  </a:cubicBezTo>
                  <a:cubicBezTo>
                    <a:pt x="953" y="17"/>
                    <a:pt x="974" y="230"/>
                    <a:pt x="1102" y="230"/>
                  </a:cubicBezTo>
                  <a:cubicBezTo>
                    <a:pt x="1105" y="230"/>
                    <a:pt x="1109" y="230"/>
                    <a:pt x="1113" y="230"/>
                  </a:cubicBezTo>
                  <a:cubicBezTo>
                    <a:pt x="1116" y="228"/>
                    <a:pt x="1119" y="227"/>
                    <a:pt x="1123" y="227"/>
                  </a:cubicBezTo>
                  <a:cubicBezTo>
                    <a:pt x="1144" y="227"/>
                    <a:pt x="1163" y="258"/>
                    <a:pt x="1163" y="280"/>
                  </a:cubicBezTo>
                  <a:cubicBezTo>
                    <a:pt x="1163" y="367"/>
                    <a:pt x="1113" y="442"/>
                    <a:pt x="1075" y="505"/>
                  </a:cubicBezTo>
                  <a:cubicBezTo>
                    <a:pt x="1025" y="567"/>
                    <a:pt x="963" y="630"/>
                    <a:pt x="925" y="717"/>
                  </a:cubicBezTo>
                  <a:cubicBezTo>
                    <a:pt x="913" y="730"/>
                    <a:pt x="900" y="742"/>
                    <a:pt x="900" y="767"/>
                  </a:cubicBezTo>
                  <a:cubicBezTo>
                    <a:pt x="892" y="767"/>
                    <a:pt x="883" y="761"/>
                    <a:pt x="879" y="761"/>
                  </a:cubicBezTo>
                  <a:cubicBezTo>
                    <a:pt x="876" y="761"/>
                    <a:pt x="875" y="763"/>
                    <a:pt x="875" y="767"/>
                  </a:cubicBezTo>
                  <a:cubicBezTo>
                    <a:pt x="863" y="754"/>
                    <a:pt x="838" y="754"/>
                    <a:pt x="825" y="742"/>
                  </a:cubicBezTo>
                  <a:cubicBezTo>
                    <a:pt x="750" y="717"/>
                    <a:pt x="675" y="680"/>
                    <a:pt x="600" y="642"/>
                  </a:cubicBezTo>
                  <a:cubicBezTo>
                    <a:pt x="525" y="617"/>
                    <a:pt x="450" y="580"/>
                    <a:pt x="388" y="530"/>
                  </a:cubicBezTo>
                  <a:cubicBezTo>
                    <a:pt x="363" y="517"/>
                    <a:pt x="338" y="480"/>
                    <a:pt x="325" y="467"/>
                  </a:cubicBezTo>
                  <a:cubicBezTo>
                    <a:pt x="300" y="430"/>
                    <a:pt x="300" y="417"/>
                    <a:pt x="288" y="392"/>
                  </a:cubicBezTo>
                  <a:cubicBezTo>
                    <a:pt x="275" y="342"/>
                    <a:pt x="263" y="292"/>
                    <a:pt x="300" y="242"/>
                  </a:cubicBezTo>
                  <a:cubicBezTo>
                    <a:pt x="331" y="180"/>
                    <a:pt x="268" y="92"/>
                    <a:pt x="203" y="92"/>
                  </a:cubicBezTo>
                  <a:cubicBezTo>
                    <a:pt x="189" y="92"/>
                    <a:pt x="176" y="96"/>
                    <a:pt x="163" y="105"/>
                  </a:cubicBezTo>
                  <a:cubicBezTo>
                    <a:pt x="88" y="155"/>
                    <a:pt x="38" y="230"/>
                    <a:pt x="13" y="317"/>
                  </a:cubicBezTo>
                  <a:cubicBezTo>
                    <a:pt x="0" y="405"/>
                    <a:pt x="25" y="517"/>
                    <a:pt x="75" y="592"/>
                  </a:cubicBezTo>
                  <a:cubicBezTo>
                    <a:pt x="175" y="754"/>
                    <a:pt x="375" y="842"/>
                    <a:pt x="550" y="904"/>
                  </a:cubicBezTo>
                  <a:cubicBezTo>
                    <a:pt x="645" y="941"/>
                    <a:pt x="761" y="990"/>
                    <a:pt x="863" y="990"/>
                  </a:cubicBezTo>
                  <a:cubicBezTo>
                    <a:pt x="937" y="990"/>
                    <a:pt x="1003" y="965"/>
                    <a:pt x="1050" y="892"/>
                  </a:cubicBezTo>
                  <a:cubicBezTo>
                    <a:pt x="1075" y="854"/>
                    <a:pt x="1088" y="817"/>
                    <a:pt x="1113" y="779"/>
                  </a:cubicBezTo>
                  <a:cubicBezTo>
                    <a:pt x="1138" y="730"/>
                    <a:pt x="1163" y="705"/>
                    <a:pt x="1200" y="667"/>
                  </a:cubicBezTo>
                  <a:cubicBezTo>
                    <a:pt x="1262" y="592"/>
                    <a:pt x="1337" y="530"/>
                    <a:pt x="1375" y="430"/>
                  </a:cubicBezTo>
                  <a:cubicBezTo>
                    <a:pt x="1468" y="232"/>
                    <a:pt x="1344" y="1"/>
                    <a:pt x="11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8" name="Google Shape;2518;p6"/>
            <p:cNvSpPr/>
            <p:nvPr/>
          </p:nvSpPr>
          <p:spPr>
            <a:xfrm>
              <a:off x="5655750" y="3993450"/>
              <a:ext cx="81000" cy="60775"/>
            </a:xfrm>
            <a:custGeom>
              <a:avLst/>
              <a:gdLst/>
              <a:ahLst/>
              <a:cxnLst/>
              <a:rect l="l" t="t" r="r" b="b"/>
              <a:pathLst>
                <a:path w="3240" h="2431" extrusionOk="0">
                  <a:moveTo>
                    <a:pt x="641" y="1"/>
                  </a:moveTo>
                  <a:cubicBezTo>
                    <a:pt x="449" y="1"/>
                    <a:pt x="256" y="28"/>
                    <a:pt x="88" y="75"/>
                  </a:cubicBezTo>
                  <a:cubicBezTo>
                    <a:pt x="1" y="100"/>
                    <a:pt x="13" y="237"/>
                    <a:pt x="113" y="237"/>
                  </a:cubicBezTo>
                  <a:cubicBezTo>
                    <a:pt x="488" y="237"/>
                    <a:pt x="850" y="275"/>
                    <a:pt x="1213" y="387"/>
                  </a:cubicBezTo>
                  <a:cubicBezTo>
                    <a:pt x="1550" y="487"/>
                    <a:pt x="1738" y="825"/>
                    <a:pt x="1813" y="1150"/>
                  </a:cubicBezTo>
                  <a:cubicBezTo>
                    <a:pt x="1888" y="1437"/>
                    <a:pt x="1888" y="1724"/>
                    <a:pt x="2238" y="1812"/>
                  </a:cubicBezTo>
                  <a:cubicBezTo>
                    <a:pt x="2400" y="1849"/>
                    <a:pt x="2562" y="1849"/>
                    <a:pt x="2712" y="1937"/>
                  </a:cubicBezTo>
                  <a:cubicBezTo>
                    <a:pt x="2850" y="2024"/>
                    <a:pt x="2937" y="2174"/>
                    <a:pt x="2962" y="2337"/>
                  </a:cubicBezTo>
                  <a:cubicBezTo>
                    <a:pt x="2972" y="2402"/>
                    <a:pt x="3021" y="2431"/>
                    <a:pt x="3073" y="2431"/>
                  </a:cubicBezTo>
                  <a:cubicBezTo>
                    <a:pt x="3152" y="2431"/>
                    <a:pt x="3240" y="2366"/>
                    <a:pt x="3225" y="2262"/>
                  </a:cubicBezTo>
                  <a:cubicBezTo>
                    <a:pt x="3162" y="1937"/>
                    <a:pt x="2900" y="1674"/>
                    <a:pt x="2575" y="1612"/>
                  </a:cubicBezTo>
                  <a:cubicBezTo>
                    <a:pt x="2388" y="1574"/>
                    <a:pt x="2163" y="1599"/>
                    <a:pt x="2088" y="1387"/>
                  </a:cubicBezTo>
                  <a:cubicBezTo>
                    <a:pt x="2025" y="1212"/>
                    <a:pt x="2013" y="1037"/>
                    <a:pt x="1950" y="862"/>
                  </a:cubicBezTo>
                  <a:cubicBezTo>
                    <a:pt x="1813" y="550"/>
                    <a:pt x="1575" y="275"/>
                    <a:pt x="1275" y="125"/>
                  </a:cubicBezTo>
                  <a:cubicBezTo>
                    <a:pt x="1088" y="38"/>
                    <a:pt x="864"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9" name="Google Shape;2519;p6"/>
            <p:cNvSpPr/>
            <p:nvPr/>
          </p:nvSpPr>
          <p:spPr>
            <a:xfrm>
              <a:off x="5663325" y="4036675"/>
              <a:ext cx="80550" cy="48575"/>
            </a:xfrm>
            <a:custGeom>
              <a:avLst/>
              <a:gdLst/>
              <a:ahLst/>
              <a:cxnLst/>
              <a:rect l="l" t="t" r="r" b="b"/>
              <a:pathLst>
                <a:path w="3222" h="1943" extrusionOk="0">
                  <a:moveTo>
                    <a:pt x="155" y="0"/>
                  </a:moveTo>
                  <a:cubicBezTo>
                    <a:pt x="79" y="0"/>
                    <a:pt x="0" y="62"/>
                    <a:pt x="23" y="158"/>
                  </a:cubicBezTo>
                  <a:cubicBezTo>
                    <a:pt x="98" y="408"/>
                    <a:pt x="285" y="570"/>
                    <a:pt x="497" y="708"/>
                  </a:cubicBezTo>
                  <a:cubicBezTo>
                    <a:pt x="772" y="895"/>
                    <a:pt x="1085" y="1020"/>
                    <a:pt x="1372" y="1158"/>
                  </a:cubicBezTo>
                  <a:cubicBezTo>
                    <a:pt x="1610" y="1270"/>
                    <a:pt x="1872" y="1420"/>
                    <a:pt x="2147" y="1433"/>
                  </a:cubicBezTo>
                  <a:cubicBezTo>
                    <a:pt x="2175" y="1436"/>
                    <a:pt x="2203" y="1437"/>
                    <a:pt x="2231" y="1437"/>
                  </a:cubicBezTo>
                  <a:cubicBezTo>
                    <a:pt x="2315" y="1437"/>
                    <a:pt x="2397" y="1423"/>
                    <a:pt x="2472" y="1395"/>
                  </a:cubicBezTo>
                  <a:cubicBezTo>
                    <a:pt x="2535" y="1364"/>
                    <a:pt x="2582" y="1337"/>
                    <a:pt x="2634" y="1337"/>
                  </a:cubicBezTo>
                  <a:cubicBezTo>
                    <a:pt x="2665" y="1337"/>
                    <a:pt x="2697" y="1347"/>
                    <a:pt x="2734" y="1370"/>
                  </a:cubicBezTo>
                  <a:cubicBezTo>
                    <a:pt x="2784" y="1395"/>
                    <a:pt x="2847" y="1458"/>
                    <a:pt x="2884" y="1508"/>
                  </a:cubicBezTo>
                  <a:cubicBezTo>
                    <a:pt x="2809" y="1570"/>
                    <a:pt x="2647" y="1607"/>
                    <a:pt x="2584" y="1632"/>
                  </a:cubicBezTo>
                  <a:cubicBezTo>
                    <a:pt x="2459" y="1670"/>
                    <a:pt x="2334" y="1695"/>
                    <a:pt x="2209" y="1707"/>
                  </a:cubicBezTo>
                  <a:cubicBezTo>
                    <a:pt x="2156" y="1713"/>
                    <a:pt x="2103" y="1715"/>
                    <a:pt x="2051" y="1715"/>
                  </a:cubicBezTo>
                  <a:cubicBezTo>
                    <a:pt x="1858" y="1715"/>
                    <a:pt x="1671" y="1682"/>
                    <a:pt x="1485" y="1632"/>
                  </a:cubicBezTo>
                  <a:cubicBezTo>
                    <a:pt x="1260" y="1570"/>
                    <a:pt x="1047" y="1483"/>
                    <a:pt x="847" y="1345"/>
                  </a:cubicBezTo>
                  <a:cubicBezTo>
                    <a:pt x="622" y="1208"/>
                    <a:pt x="435" y="983"/>
                    <a:pt x="173" y="883"/>
                  </a:cubicBezTo>
                  <a:cubicBezTo>
                    <a:pt x="161" y="878"/>
                    <a:pt x="151" y="876"/>
                    <a:pt x="141" y="876"/>
                  </a:cubicBezTo>
                  <a:cubicBezTo>
                    <a:pt x="71" y="876"/>
                    <a:pt x="30" y="978"/>
                    <a:pt x="85" y="1033"/>
                  </a:cubicBezTo>
                  <a:cubicBezTo>
                    <a:pt x="260" y="1208"/>
                    <a:pt x="460" y="1383"/>
                    <a:pt x="660" y="1532"/>
                  </a:cubicBezTo>
                  <a:cubicBezTo>
                    <a:pt x="835" y="1670"/>
                    <a:pt x="1022" y="1757"/>
                    <a:pt x="1235" y="1832"/>
                  </a:cubicBezTo>
                  <a:cubicBezTo>
                    <a:pt x="1457" y="1909"/>
                    <a:pt x="1699" y="1943"/>
                    <a:pt x="1941" y="1943"/>
                  </a:cubicBezTo>
                  <a:cubicBezTo>
                    <a:pt x="2134" y="1943"/>
                    <a:pt x="2326" y="1921"/>
                    <a:pt x="2509" y="1882"/>
                  </a:cubicBezTo>
                  <a:cubicBezTo>
                    <a:pt x="2609" y="1857"/>
                    <a:pt x="2709" y="1832"/>
                    <a:pt x="2797" y="1795"/>
                  </a:cubicBezTo>
                  <a:cubicBezTo>
                    <a:pt x="2884" y="1757"/>
                    <a:pt x="3022" y="1720"/>
                    <a:pt x="3084" y="1645"/>
                  </a:cubicBezTo>
                  <a:cubicBezTo>
                    <a:pt x="3222" y="1470"/>
                    <a:pt x="3022" y="1295"/>
                    <a:pt x="2884" y="1195"/>
                  </a:cubicBezTo>
                  <a:cubicBezTo>
                    <a:pt x="2819" y="1152"/>
                    <a:pt x="2735" y="1118"/>
                    <a:pt x="2649" y="1118"/>
                  </a:cubicBezTo>
                  <a:cubicBezTo>
                    <a:pt x="2636" y="1118"/>
                    <a:pt x="2623" y="1118"/>
                    <a:pt x="2609" y="1120"/>
                  </a:cubicBezTo>
                  <a:cubicBezTo>
                    <a:pt x="2497" y="1133"/>
                    <a:pt x="2422" y="1233"/>
                    <a:pt x="2309" y="1270"/>
                  </a:cubicBezTo>
                  <a:cubicBezTo>
                    <a:pt x="2269" y="1283"/>
                    <a:pt x="2228" y="1289"/>
                    <a:pt x="2185" y="1289"/>
                  </a:cubicBezTo>
                  <a:cubicBezTo>
                    <a:pt x="1989" y="1289"/>
                    <a:pt x="1774" y="1165"/>
                    <a:pt x="1610" y="1083"/>
                  </a:cubicBezTo>
                  <a:cubicBezTo>
                    <a:pt x="1335" y="945"/>
                    <a:pt x="1072" y="783"/>
                    <a:pt x="810" y="620"/>
                  </a:cubicBezTo>
                  <a:cubicBezTo>
                    <a:pt x="597" y="483"/>
                    <a:pt x="347" y="345"/>
                    <a:pt x="272" y="95"/>
                  </a:cubicBezTo>
                  <a:cubicBezTo>
                    <a:pt x="257" y="29"/>
                    <a:pt x="207"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0" name="Google Shape;2520;p6"/>
            <p:cNvSpPr/>
            <p:nvPr/>
          </p:nvSpPr>
          <p:spPr>
            <a:xfrm>
              <a:off x="5685125" y="3976225"/>
              <a:ext cx="27200" cy="36500"/>
            </a:xfrm>
            <a:custGeom>
              <a:avLst/>
              <a:gdLst/>
              <a:ahLst/>
              <a:cxnLst/>
              <a:rect l="l" t="t" r="r" b="b"/>
              <a:pathLst>
                <a:path w="1088" h="1460" extrusionOk="0">
                  <a:moveTo>
                    <a:pt x="137" y="1"/>
                  </a:moveTo>
                  <a:cubicBezTo>
                    <a:pt x="115" y="1"/>
                    <a:pt x="93" y="9"/>
                    <a:pt x="75" y="27"/>
                  </a:cubicBezTo>
                  <a:cubicBezTo>
                    <a:pt x="0" y="77"/>
                    <a:pt x="38" y="201"/>
                    <a:pt x="88" y="264"/>
                  </a:cubicBezTo>
                  <a:cubicBezTo>
                    <a:pt x="150" y="326"/>
                    <a:pt x="238" y="326"/>
                    <a:pt x="313" y="351"/>
                  </a:cubicBezTo>
                  <a:cubicBezTo>
                    <a:pt x="400" y="364"/>
                    <a:pt x="488" y="389"/>
                    <a:pt x="575" y="414"/>
                  </a:cubicBezTo>
                  <a:cubicBezTo>
                    <a:pt x="650" y="451"/>
                    <a:pt x="738" y="489"/>
                    <a:pt x="788" y="551"/>
                  </a:cubicBezTo>
                  <a:cubicBezTo>
                    <a:pt x="888" y="639"/>
                    <a:pt x="875" y="776"/>
                    <a:pt x="813" y="889"/>
                  </a:cubicBezTo>
                  <a:cubicBezTo>
                    <a:pt x="738" y="1039"/>
                    <a:pt x="600" y="1151"/>
                    <a:pt x="475" y="1251"/>
                  </a:cubicBezTo>
                  <a:cubicBezTo>
                    <a:pt x="425" y="1289"/>
                    <a:pt x="438" y="1376"/>
                    <a:pt x="475" y="1426"/>
                  </a:cubicBezTo>
                  <a:cubicBezTo>
                    <a:pt x="504" y="1449"/>
                    <a:pt x="533" y="1459"/>
                    <a:pt x="561" y="1459"/>
                  </a:cubicBezTo>
                  <a:cubicBezTo>
                    <a:pt x="593" y="1459"/>
                    <a:pt x="623" y="1446"/>
                    <a:pt x="650" y="1426"/>
                  </a:cubicBezTo>
                  <a:cubicBezTo>
                    <a:pt x="788" y="1314"/>
                    <a:pt x="950" y="1189"/>
                    <a:pt x="1013" y="1026"/>
                  </a:cubicBezTo>
                  <a:cubicBezTo>
                    <a:pt x="1075" y="876"/>
                    <a:pt x="1088" y="714"/>
                    <a:pt x="1013" y="576"/>
                  </a:cubicBezTo>
                  <a:cubicBezTo>
                    <a:pt x="950" y="426"/>
                    <a:pt x="775" y="339"/>
                    <a:pt x="638" y="251"/>
                  </a:cubicBezTo>
                  <a:cubicBezTo>
                    <a:pt x="550" y="201"/>
                    <a:pt x="475" y="152"/>
                    <a:pt x="375" y="127"/>
                  </a:cubicBezTo>
                  <a:cubicBezTo>
                    <a:pt x="338" y="127"/>
                    <a:pt x="288" y="114"/>
                    <a:pt x="250" y="114"/>
                  </a:cubicBezTo>
                  <a:cubicBezTo>
                    <a:pt x="213" y="102"/>
                    <a:pt x="213" y="102"/>
                    <a:pt x="213" y="77"/>
                  </a:cubicBezTo>
                  <a:cubicBezTo>
                    <a:pt x="213" y="28"/>
                    <a:pt x="176"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1" name="Google Shape;2521;p6"/>
            <p:cNvSpPr/>
            <p:nvPr/>
          </p:nvSpPr>
          <p:spPr>
            <a:xfrm>
              <a:off x="5677625" y="3929700"/>
              <a:ext cx="39700" cy="54075"/>
            </a:xfrm>
            <a:custGeom>
              <a:avLst/>
              <a:gdLst/>
              <a:ahLst/>
              <a:cxnLst/>
              <a:rect l="l" t="t" r="r" b="b"/>
              <a:pathLst>
                <a:path w="1588" h="2163" extrusionOk="0">
                  <a:moveTo>
                    <a:pt x="638" y="1"/>
                  </a:moveTo>
                  <a:cubicBezTo>
                    <a:pt x="400" y="1"/>
                    <a:pt x="313" y="275"/>
                    <a:pt x="100" y="313"/>
                  </a:cubicBezTo>
                  <a:cubicBezTo>
                    <a:pt x="0" y="338"/>
                    <a:pt x="25" y="500"/>
                    <a:pt x="125" y="500"/>
                  </a:cubicBezTo>
                  <a:cubicBezTo>
                    <a:pt x="238" y="500"/>
                    <a:pt x="325" y="425"/>
                    <a:pt x="413" y="350"/>
                  </a:cubicBezTo>
                  <a:cubicBezTo>
                    <a:pt x="458" y="317"/>
                    <a:pt x="523" y="222"/>
                    <a:pt x="591" y="222"/>
                  </a:cubicBezTo>
                  <a:cubicBezTo>
                    <a:pt x="598" y="222"/>
                    <a:pt x="605" y="223"/>
                    <a:pt x="613" y="225"/>
                  </a:cubicBezTo>
                  <a:cubicBezTo>
                    <a:pt x="663" y="250"/>
                    <a:pt x="700" y="338"/>
                    <a:pt x="738" y="375"/>
                  </a:cubicBezTo>
                  <a:cubicBezTo>
                    <a:pt x="775" y="438"/>
                    <a:pt x="813" y="488"/>
                    <a:pt x="875" y="538"/>
                  </a:cubicBezTo>
                  <a:cubicBezTo>
                    <a:pt x="975" y="625"/>
                    <a:pt x="1088" y="675"/>
                    <a:pt x="1200" y="750"/>
                  </a:cubicBezTo>
                  <a:cubicBezTo>
                    <a:pt x="1250" y="775"/>
                    <a:pt x="1300" y="813"/>
                    <a:pt x="1338" y="850"/>
                  </a:cubicBezTo>
                  <a:cubicBezTo>
                    <a:pt x="1350" y="863"/>
                    <a:pt x="1388" y="913"/>
                    <a:pt x="1388" y="925"/>
                  </a:cubicBezTo>
                  <a:lnTo>
                    <a:pt x="1388" y="925"/>
                  </a:lnTo>
                  <a:cubicBezTo>
                    <a:pt x="1388" y="923"/>
                    <a:pt x="1386" y="922"/>
                    <a:pt x="1382" y="922"/>
                  </a:cubicBezTo>
                  <a:cubicBezTo>
                    <a:pt x="1369" y="922"/>
                    <a:pt x="1335" y="938"/>
                    <a:pt x="1325" y="938"/>
                  </a:cubicBezTo>
                  <a:cubicBezTo>
                    <a:pt x="1213" y="1000"/>
                    <a:pt x="1138" y="1113"/>
                    <a:pt x="1088" y="1225"/>
                  </a:cubicBezTo>
                  <a:cubicBezTo>
                    <a:pt x="1025" y="1388"/>
                    <a:pt x="1025" y="1563"/>
                    <a:pt x="950" y="1725"/>
                  </a:cubicBezTo>
                  <a:cubicBezTo>
                    <a:pt x="875" y="1850"/>
                    <a:pt x="763" y="1925"/>
                    <a:pt x="625" y="1950"/>
                  </a:cubicBezTo>
                  <a:cubicBezTo>
                    <a:pt x="504" y="1962"/>
                    <a:pt x="524" y="2163"/>
                    <a:pt x="640" y="2163"/>
                  </a:cubicBezTo>
                  <a:cubicBezTo>
                    <a:pt x="643" y="2163"/>
                    <a:pt x="647" y="2163"/>
                    <a:pt x="650" y="2162"/>
                  </a:cubicBezTo>
                  <a:cubicBezTo>
                    <a:pt x="925" y="2137"/>
                    <a:pt x="1175" y="1938"/>
                    <a:pt x="1213" y="1650"/>
                  </a:cubicBezTo>
                  <a:cubicBezTo>
                    <a:pt x="1225" y="1500"/>
                    <a:pt x="1213" y="1338"/>
                    <a:pt x="1275" y="1200"/>
                  </a:cubicBezTo>
                  <a:cubicBezTo>
                    <a:pt x="1313" y="1150"/>
                    <a:pt x="1350" y="1100"/>
                    <a:pt x="1413" y="1088"/>
                  </a:cubicBezTo>
                  <a:cubicBezTo>
                    <a:pt x="1463" y="1063"/>
                    <a:pt x="1513" y="1050"/>
                    <a:pt x="1537" y="1000"/>
                  </a:cubicBezTo>
                  <a:cubicBezTo>
                    <a:pt x="1587" y="913"/>
                    <a:pt x="1525" y="775"/>
                    <a:pt x="1475" y="700"/>
                  </a:cubicBezTo>
                  <a:cubicBezTo>
                    <a:pt x="1400" y="600"/>
                    <a:pt x="1313" y="513"/>
                    <a:pt x="1225" y="438"/>
                  </a:cubicBezTo>
                  <a:cubicBezTo>
                    <a:pt x="1125" y="363"/>
                    <a:pt x="1025" y="300"/>
                    <a:pt x="950" y="213"/>
                  </a:cubicBezTo>
                  <a:cubicBezTo>
                    <a:pt x="863" y="113"/>
                    <a:pt x="775" y="13"/>
                    <a:pt x="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2" name="Google Shape;2522;p6"/>
            <p:cNvSpPr/>
            <p:nvPr/>
          </p:nvSpPr>
          <p:spPr>
            <a:xfrm>
              <a:off x="5702500" y="3900325"/>
              <a:ext cx="22000" cy="46025"/>
            </a:xfrm>
            <a:custGeom>
              <a:avLst/>
              <a:gdLst/>
              <a:ahLst/>
              <a:cxnLst/>
              <a:rect l="l" t="t" r="r" b="b"/>
              <a:pathLst>
                <a:path w="880" h="1841" extrusionOk="0">
                  <a:moveTo>
                    <a:pt x="680" y="1"/>
                  </a:moveTo>
                  <a:cubicBezTo>
                    <a:pt x="617" y="1"/>
                    <a:pt x="580" y="51"/>
                    <a:pt x="567" y="113"/>
                  </a:cubicBezTo>
                  <a:cubicBezTo>
                    <a:pt x="555" y="263"/>
                    <a:pt x="630" y="388"/>
                    <a:pt x="680" y="513"/>
                  </a:cubicBezTo>
                  <a:cubicBezTo>
                    <a:pt x="742" y="663"/>
                    <a:pt x="742" y="851"/>
                    <a:pt x="692" y="1013"/>
                  </a:cubicBezTo>
                  <a:cubicBezTo>
                    <a:pt x="655" y="1151"/>
                    <a:pt x="617" y="1313"/>
                    <a:pt x="567" y="1463"/>
                  </a:cubicBezTo>
                  <a:cubicBezTo>
                    <a:pt x="542" y="1525"/>
                    <a:pt x="443" y="1538"/>
                    <a:pt x="380" y="1550"/>
                  </a:cubicBezTo>
                  <a:lnTo>
                    <a:pt x="105" y="1650"/>
                  </a:lnTo>
                  <a:cubicBezTo>
                    <a:pt x="0" y="1685"/>
                    <a:pt x="37" y="1840"/>
                    <a:pt x="134" y="1840"/>
                  </a:cubicBezTo>
                  <a:cubicBezTo>
                    <a:pt x="140" y="1840"/>
                    <a:pt x="148" y="1840"/>
                    <a:pt x="155" y="1838"/>
                  </a:cubicBezTo>
                  <a:cubicBezTo>
                    <a:pt x="268" y="1800"/>
                    <a:pt x="368" y="1775"/>
                    <a:pt x="468" y="1750"/>
                  </a:cubicBezTo>
                  <a:cubicBezTo>
                    <a:pt x="555" y="1725"/>
                    <a:pt x="642" y="1713"/>
                    <a:pt x="705" y="1650"/>
                  </a:cubicBezTo>
                  <a:cubicBezTo>
                    <a:pt x="767" y="1588"/>
                    <a:pt x="792" y="1500"/>
                    <a:pt x="805" y="1413"/>
                  </a:cubicBezTo>
                  <a:cubicBezTo>
                    <a:pt x="830" y="1326"/>
                    <a:pt x="842" y="1238"/>
                    <a:pt x="855" y="1151"/>
                  </a:cubicBezTo>
                  <a:cubicBezTo>
                    <a:pt x="867" y="976"/>
                    <a:pt x="880" y="801"/>
                    <a:pt x="855" y="626"/>
                  </a:cubicBezTo>
                  <a:cubicBezTo>
                    <a:pt x="842" y="538"/>
                    <a:pt x="830" y="451"/>
                    <a:pt x="805" y="376"/>
                  </a:cubicBezTo>
                  <a:cubicBezTo>
                    <a:pt x="792" y="288"/>
                    <a:pt x="767" y="201"/>
                    <a:pt x="780" y="113"/>
                  </a:cubicBezTo>
                  <a:cubicBezTo>
                    <a:pt x="792" y="51"/>
                    <a:pt x="730" y="1"/>
                    <a:pt x="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3" name="Google Shape;2523;p6"/>
            <p:cNvSpPr/>
            <p:nvPr/>
          </p:nvSpPr>
          <p:spPr>
            <a:xfrm>
              <a:off x="5718425" y="3924700"/>
              <a:ext cx="50875" cy="52025"/>
            </a:xfrm>
            <a:custGeom>
              <a:avLst/>
              <a:gdLst/>
              <a:ahLst/>
              <a:cxnLst/>
              <a:rect l="l" t="t" r="r" b="b"/>
              <a:pathLst>
                <a:path w="2035" h="2081" extrusionOk="0">
                  <a:moveTo>
                    <a:pt x="148" y="1"/>
                  </a:moveTo>
                  <a:cubicBezTo>
                    <a:pt x="73" y="1"/>
                    <a:pt x="1" y="82"/>
                    <a:pt x="43" y="176"/>
                  </a:cubicBezTo>
                  <a:cubicBezTo>
                    <a:pt x="130" y="388"/>
                    <a:pt x="243" y="613"/>
                    <a:pt x="468" y="700"/>
                  </a:cubicBezTo>
                  <a:cubicBezTo>
                    <a:pt x="605" y="750"/>
                    <a:pt x="743" y="750"/>
                    <a:pt x="855" y="813"/>
                  </a:cubicBezTo>
                  <a:cubicBezTo>
                    <a:pt x="968" y="875"/>
                    <a:pt x="1055" y="963"/>
                    <a:pt x="1118" y="1063"/>
                  </a:cubicBezTo>
                  <a:cubicBezTo>
                    <a:pt x="1243" y="1275"/>
                    <a:pt x="1243" y="1525"/>
                    <a:pt x="1355" y="1738"/>
                  </a:cubicBezTo>
                  <a:cubicBezTo>
                    <a:pt x="1446" y="1919"/>
                    <a:pt x="1619" y="2080"/>
                    <a:pt x="1819" y="2080"/>
                  </a:cubicBezTo>
                  <a:cubicBezTo>
                    <a:pt x="1839" y="2080"/>
                    <a:pt x="1859" y="2078"/>
                    <a:pt x="1880" y="2075"/>
                  </a:cubicBezTo>
                  <a:cubicBezTo>
                    <a:pt x="2034" y="2063"/>
                    <a:pt x="2019" y="1848"/>
                    <a:pt x="1878" y="1848"/>
                  </a:cubicBezTo>
                  <a:cubicBezTo>
                    <a:pt x="1871" y="1848"/>
                    <a:pt x="1863" y="1849"/>
                    <a:pt x="1855" y="1850"/>
                  </a:cubicBezTo>
                  <a:cubicBezTo>
                    <a:pt x="1841" y="1852"/>
                    <a:pt x="1827" y="1853"/>
                    <a:pt x="1813" y="1853"/>
                  </a:cubicBezTo>
                  <a:cubicBezTo>
                    <a:pt x="1604" y="1853"/>
                    <a:pt x="1503" y="1590"/>
                    <a:pt x="1468" y="1438"/>
                  </a:cubicBezTo>
                  <a:cubicBezTo>
                    <a:pt x="1405" y="1225"/>
                    <a:pt x="1355" y="1013"/>
                    <a:pt x="1218" y="850"/>
                  </a:cubicBezTo>
                  <a:cubicBezTo>
                    <a:pt x="1080" y="675"/>
                    <a:pt x="893" y="588"/>
                    <a:pt x="680" y="500"/>
                  </a:cubicBezTo>
                  <a:cubicBezTo>
                    <a:pt x="455" y="425"/>
                    <a:pt x="343" y="263"/>
                    <a:pt x="243" y="63"/>
                  </a:cubicBezTo>
                  <a:cubicBezTo>
                    <a:pt x="219" y="19"/>
                    <a:pt x="183" y="1"/>
                    <a:pt x="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4" name="Google Shape;2524;p6"/>
            <p:cNvSpPr/>
            <p:nvPr/>
          </p:nvSpPr>
          <p:spPr>
            <a:xfrm>
              <a:off x="5698800" y="3975400"/>
              <a:ext cx="42325" cy="17100"/>
            </a:xfrm>
            <a:custGeom>
              <a:avLst/>
              <a:gdLst/>
              <a:ahLst/>
              <a:cxnLst/>
              <a:rect l="l" t="t" r="r" b="b"/>
              <a:pathLst>
                <a:path w="1693" h="684" extrusionOk="0">
                  <a:moveTo>
                    <a:pt x="175" y="0"/>
                  </a:moveTo>
                  <a:cubicBezTo>
                    <a:pt x="88" y="0"/>
                    <a:pt x="1" y="93"/>
                    <a:pt x="53" y="197"/>
                  </a:cubicBezTo>
                  <a:cubicBezTo>
                    <a:pt x="203" y="447"/>
                    <a:pt x="491" y="609"/>
                    <a:pt x="765" y="659"/>
                  </a:cubicBezTo>
                  <a:cubicBezTo>
                    <a:pt x="855" y="676"/>
                    <a:pt x="945" y="684"/>
                    <a:pt x="1036" y="684"/>
                  </a:cubicBezTo>
                  <a:cubicBezTo>
                    <a:pt x="1224" y="684"/>
                    <a:pt x="1413" y="648"/>
                    <a:pt x="1590" y="572"/>
                  </a:cubicBezTo>
                  <a:cubicBezTo>
                    <a:pt x="1693" y="526"/>
                    <a:pt x="1629" y="367"/>
                    <a:pt x="1542" y="367"/>
                  </a:cubicBezTo>
                  <a:cubicBezTo>
                    <a:pt x="1533" y="367"/>
                    <a:pt x="1524" y="369"/>
                    <a:pt x="1515" y="372"/>
                  </a:cubicBezTo>
                  <a:cubicBezTo>
                    <a:pt x="1375" y="426"/>
                    <a:pt x="1235" y="457"/>
                    <a:pt x="1095" y="457"/>
                  </a:cubicBezTo>
                  <a:cubicBezTo>
                    <a:pt x="1010" y="457"/>
                    <a:pt x="925" y="446"/>
                    <a:pt x="840" y="422"/>
                  </a:cubicBezTo>
                  <a:cubicBezTo>
                    <a:pt x="628" y="372"/>
                    <a:pt x="391" y="259"/>
                    <a:pt x="278" y="60"/>
                  </a:cubicBezTo>
                  <a:cubicBezTo>
                    <a:pt x="252" y="18"/>
                    <a:pt x="213"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5" name="Google Shape;2525;p6"/>
            <p:cNvSpPr/>
            <p:nvPr/>
          </p:nvSpPr>
          <p:spPr>
            <a:xfrm>
              <a:off x="5710425" y="3944675"/>
              <a:ext cx="38925" cy="44575"/>
            </a:xfrm>
            <a:custGeom>
              <a:avLst/>
              <a:gdLst/>
              <a:ahLst/>
              <a:cxnLst/>
              <a:rect l="l" t="t" r="r" b="b"/>
              <a:pathLst>
                <a:path w="1557" h="1783" extrusionOk="0">
                  <a:moveTo>
                    <a:pt x="820" y="0"/>
                  </a:moveTo>
                  <a:cubicBezTo>
                    <a:pt x="742" y="0"/>
                    <a:pt x="665" y="11"/>
                    <a:pt x="588" y="26"/>
                  </a:cubicBezTo>
                  <a:cubicBezTo>
                    <a:pt x="463" y="39"/>
                    <a:pt x="338" y="64"/>
                    <a:pt x="238" y="126"/>
                  </a:cubicBezTo>
                  <a:cubicBezTo>
                    <a:pt x="1" y="264"/>
                    <a:pt x="63" y="551"/>
                    <a:pt x="88" y="776"/>
                  </a:cubicBezTo>
                  <a:cubicBezTo>
                    <a:pt x="126" y="1089"/>
                    <a:pt x="188" y="1401"/>
                    <a:pt x="275" y="1701"/>
                  </a:cubicBezTo>
                  <a:cubicBezTo>
                    <a:pt x="291" y="1758"/>
                    <a:pt x="336" y="1782"/>
                    <a:pt x="381" y="1782"/>
                  </a:cubicBezTo>
                  <a:cubicBezTo>
                    <a:pt x="446" y="1782"/>
                    <a:pt x="510" y="1732"/>
                    <a:pt x="488" y="1651"/>
                  </a:cubicBezTo>
                  <a:cubicBezTo>
                    <a:pt x="413" y="1364"/>
                    <a:pt x="363" y="1076"/>
                    <a:pt x="300" y="789"/>
                  </a:cubicBezTo>
                  <a:cubicBezTo>
                    <a:pt x="300" y="714"/>
                    <a:pt x="288" y="639"/>
                    <a:pt x="275" y="576"/>
                  </a:cubicBezTo>
                  <a:cubicBezTo>
                    <a:pt x="263" y="514"/>
                    <a:pt x="238" y="426"/>
                    <a:pt x="263" y="364"/>
                  </a:cubicBezTo>
                  <a:cubicBezTo>
                    <a:pt x="288" y="264"/>
                    <a:pt x="463" y="239"/>
                    <a:pt x="563" y="226"/>
                  </a:cubicBezTo>
                  <a:cubicBezTo>
                    <a:pt x="635" y="212"/>
                    <a:pt x="716" y="197"/>
                    <a:pt x="795" y="197"/>
                  </a:cubicBezTo>
                  <a:cubicBezTo>
                    <a:pt x="853" y="197"/>
                    <a:pt x="910" y="205"/>
                    <a:pt x="963" y="226"/>
                  </a:cubicBezTo>
                  <a:cubicBezTo>
                    <a:pt x="1088" y="276"/>
                    <a:pt x="1138" y="376"/>
                    <a:pt x="1150" y="489"/>
                  </a:cubicBezTo>
                  <a:cubicBezTo>
                    <a:pt x="1213" y="801"/>
                    <a:pt x="1238" y="1101"/>
                    <a:pt x="1300" y="1401"/>
                  </a:cubicBezTo>
                  <a:cubicBezTo>
                    <a:pt x="1317" y="1464"/>
                    <a:pt x="1373" y="1492"/>
                    <a:pt x="1428" y="1492"/>
                  </a:cubicBezTo>
                  <a:cubicBezTo>
                    <a:pt x="1493" y="1492"/>
                    <a:pt x="1557" y="1451"/>
                    <a:pt x="1550" y="1376"/>
                  </a:cubicBezTo>
                  <a:cubicBezTo>
                    <a:pt x="1513" y="1076"/>
                    <a:pt x="1450" y="789"/>
                    <a:pt x="1388" y="501"/>
                  </a:cubicBezTo>
                  <a:cubicBezTo>
                    <a:pt x="1375" y="376"/>
                    <a:pt x="1338" y="264"/>
                    <a:pt x="1263" y="164"/>
                  </a:cubicBezTo>
                  <a:cubicBezTo>
                    <a:pt x="1175" y="89"/>
                    <a:pt x="1075" y="26"/>
                    <a:pt x="963" y="14"/>
                  </a:cubicBezTo>
                  <a:cubicBezTo>
                    <a:pt x="915" y="4"/>
                    <a:pt x="867" y="0"/>
                    <a:pt x="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6" name="Google Shape;2526;p6"/>
            <p:cNvSpPr/>
            <p:nvPr/>
          </p:nvSpPr>
          <p:spPr>
            <a:xfrm>
              <a:off x="5763225" y="4063725"/>
              <a:ext cx="17825" cy="27000"/>
            </a:xfrm>
            <a:custGeom>
              <a:avLst/>
              <a:gdLst/>
              <a:ahLst/>
              <a:cxnLst/>
              <a:rect l="l" t="t" r="r" b="b"/>
              <a:pathLst>
                <a:path w="713" h="1080" extrusionOk="0">
                  <a:moveTo>
                    <a:pt x="92" y="0"/>
                  </a:moveTo>
                  <a:cubicBezTo>
                    <a:pt x="68" y="0"/>
                    <a:pt x="42" y="14"/>
                    <a:pt x="25" y="38"/>
                  </a:cubicBezTo>
                  <a:cubicBezTo>
                    <a:pt x="1" y="63"/>
                    <a:pt x="1" y="113"/>
                    <a:pt x="25" y="138"/>
                  </a:cubicBezTo>
                  <a:cubicBezTo>
                    <a:pt x="38" y="151"/>
                    <a:pt x="38" y="151"/>
                    <a:pt x="38" y="151"/>
                  </a:cubicBezTo>
                  <a:cubicBezTo>
                    <a:pt x="38" y="151"/>
                    <a:pt x="38" y="151"/>
                    <a:pt x="50" y="163"/>
                  </a:cubicBezTo>
                  <a:cubicBezTo>
                    <a:pt x="50" y="166"/>
                    <a:pt x="50" y="167"/>
                    <a:pt x="50" y="167"/>
                  </a:cubicBezTo>
                  <a:cubicBezTo>
                    <a:pt x="50" y="169"/>
                    <a:pt x="50" y="171"/>
                    <a:pt x="50" y="176"/>
                  </a:cubicBezTo>
                  <a:cubicBezTo>
                    <a:pt x="50" y="188"/>
                    <a:pt x="50" y="188"/>
                    <a:pt x="50" y="188"/>
                  </a:cubicBezTo>
                  <a:cubicBezTo>
                    <a:pt x="50" y="201"/>
                    <a:pt x="50" y="213"/>
                    <a:pt x="50" y="226"/>
                  </a:cubicBezTo>
                  <a:cubicBezTo>
                    <a:pt x="50" y="238"/>
                    <a:pt x="50" y="263"/>
                    <a:pt x="50" y="288"/>
                  </a:cubicBezTo>
                  <a:cubicBezTo>
                    <a:pt x="50" y="288"/>
                    <a:pt x="38" y="301"/>
                    <a:pt x="38" y="313"/>
                  </a:cubicBezTo>
                  <a:cubicBezTo>
                    <a:pt x="38" y="313"/>
                    <a:pt x="38" y="326"/>
                    <a:pt x="38" y="338"/>
                  </a:cubicBezTo>
                  <a:cubicBezTo>
                    <a:pt x="25" y="463"/>
                    <a:pt x="13" y="588"/>
                    <a:pt x="50" y="700"/>
                  </a:cubicBezTo>
                  <a:cubicBezTo>
                    <a:pt x="88" y="825"/>
                    <a:pt x="163" y="925"/>
                    <a:pt x="275" y="1013"/>
                  </a:cubicBezTo>
                  <a:cubicBezTo>
                    <a:pt x="353" y="1061"/>
                    <a:pt x="445" y="1080"/>
                    <a:pt x="541" y="1080"/>
                  </a:cubicBezTo>
                  <a:cubicBezTo>
                    <a:pt x="569" y="1080"/>
                    <a:pt x="597" y="1078"/>
                    <a:pt x="625" y="1075"/>
                  </a:cubicBezTo>
                  <a:cubicBezTo>
                    <a:pt x="688" y="1063"/>
                    <a:pt x="713" y="1000"/>
                    <a:pt x="713" y="938"/>
                  </a:cubicBezTo>
                  <a:cubicBezTo>
                    <a:pt x="700" y="888"/>
                    <a:pt x="650" y="838"/>
                    <a:pt x="600" y="838"/>
                  </a:cubicBezTo>
                  <a:lnTo>
                    <a:pt x="538" y="838"/>
                  </a:lnTo>
                  <a:cubicBezTo>
                    <a:pt x="525" y="838"/>
                    <a:pt x="513" y="825"/>
                    <a:pt x="500" y="825"/>
                  </a:cubicBezTo>
                  <a:cubicBezTo>
                    <a:pt x="475" y="813"/>
                    <a:pt x="463" y="800"/>
                    <a:pt x="438" y="788"/>
                  </a:cubicBezTo>
                  <a:cubicBezTo>
                    <a:pt x="438" y="788"/>
                    <a:pt x="425" y="775"/>
                    <a:pt x="425" y="775"/>
                  </a:cubicBezTo>
                  <a:cubicBezTo>
                    <a:pt x="413" y="775"/>
                    <a:pt x="400" y="763"/>
                    <a:pt x="400" y="763"/>
                  </a:cubicBezTo>
                  <a:cubicBezTo>
                    <a:pt x="388" y="750"/>
                    <a:pt x="388" y="738"/>
                    <a:pt x="375" y="738"/>
                  </a:cubicBezTo>
                  <a:cubicBezTo>
                    <a:pt x="375" y="738"/>
                    <a:pt x="363" y="713"/>
                    <a:pt x="363" y="713"/>
                  </a:cubicBezTo>
                  <a:cubicBezTo>
                    <a:pt x="350" y="713"/>
                    <a:pt x="350" y="700"/>
                    <a:pt x="350" y="700"/>
                  </a:cubicBezTo>
                  <a:cubicBezTo>
                    <a:pt x="338" y="688"/>
                    <a:pt x="338" y="675"/>
                    <a:pt x="325" y="663"/>
                  </a:cubicBezTo>
                  <a:cubicBezTo>
                    <a:pt x="325" y="650"/>
                    <a:pt x="313" y="650"/>
                    <a:pt x="313" y="638"/>
                  </a:cubicBezTo>
                  <a:cubicBezTo>
                    <a:pt x="300" y="625"/>
                    <a:pt x="300" y="625"/>
                    <a:pt x="300" y="613"/>
                  </a:cubicBezTo>
                  <a:cubicBezTo>
                    <a:pt x="288" y="600"/>
                    <a:pt x="288" y="575"/>
                    <a:pt x="275" y="550"/>
                  </a:cubicBezTo>
                  <a:cubicBezTo>
                    <a:pt x="275" y="525"/>
                    <a:pt x="263" y="500"/>
                    <a:pt x="263" y="475"/>
                  </a:cubicBezTo>
                  <a:cubicBezTo>
                    <a:pt x="263" y="463"/>
                    <a:pt x="263" y="463"/>
                    <a:pt x="263" y="463"/>
                  </a:cubicBezTo>
                  <a:cubicBezTo>
                    <a:pt x="263" y="438"/>
                    <a:pt x="263" y="426"/>
                    <a:pt x="263" y="413"/>
                  </a:cubicBezTo>
                  <a:cubicBezTo>
                    <a:pt x="250" y="363"/>
                    <a:pt x="250" y="326"/>
                    <a:pt x="250" y="276"/>
                  </a:cubicBezTo>
                  <a:cubicBezTo>
                    <a:pt x="250" y="176"/>
                    <a:pt x="213" y="76"/>
                    <a:pt x="125" y="13"/>
                  </a:cubicBezTo>
                  <a:cubicBezTo>
                    <a:pt x="117" y="4"/>
                    <a:pt x="105" y="0"/>
                    <a:pt x="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7" name="Google Shape;2527;p6"/>
            <p:cNvSpPr/>
            <p:nvPr/>
          </p:nvSpPr>
          <p:spPr>
            <a:xfrm>
              <a:off x="5678425" y="4074675"/>
              <a:ext cx="91075" cy="72175"/>
            </a:xfrm>
            <a:custGeom>
              <a:avLst/>
              <a:gdLst/>
              <a:ahLst/>
              <a:cxnLst/>
              <a:rect l="l" t="t" r="r" b="b"/>
              <a:pathLst>
                <a:path w="3643" h="2887" extrusionOk="0">
                  <a:moveTo>
                    <a:pt x="129" y="1"/>
                  </a:moveTo>
                  <a:cubicBezTo>
                    <a:pt x="64" y="1"/>
                    <a:pt x="0" y="72"/>
                    <a:pt x="43" y="150"/>
                  </a:cubicBezTo>
                  <a:cubicBezTo>
                    <a:pt x="218" y="500"/>
                    <a:pt x="493" y="787"/>
                    <a:pt x="768" y="1075"/>
                  </a:cubicBezTo>
                  <a:cubicBezTo>
                    <a:pt x="906" y="1212"/>
                    <a:pt x="1043" y="1362"/>
                    <a:pt x="1206" y="1500"/>
                  </a:cubicBezTo>
                  <a:cubicBezTo>
                    <a:pt x="1343" y="1637"/>
                    <a:pt x="1505" y="1737"/>
                    <a:pt x="1655" y="1862"/>
                  </a:cubicBezTo>
                  <a:cubicBezTo>
                    <a:pt x="1830" y="1987"/>
                    <a:pt x="1955" y="2124"/>
                    <a:pt x="2080" y="2299"/>
                  </a:cubicBezTo>
                  <a:cubicBezTo>
                    <a:pt x="2180" y="2437"/>
                    <a:pt x="2293" y="2562"/>
                    <a:pt x="2443" y="2649"/>
                  </a:cubicBezTo>
                  <a:cubicBezTo>
                    <a:pt x="2755" y="2837"/>
                    <a:pt x="3155" y="2862"/>
                    <a:pt x="3517" y="2887"/>
                  </a:cubicBezTo>
                  <a:cubicBezTo>
                    <a:pt x="3580" y="2887"/>
                    <a:pt x="3642" y="2812"/>
                    <a:pt x="3617" y="2749"/>
                  </a:cubicBezTo>
                  <a:cubicBezTo>
                    <a:pt x="3530" y="2524"/>
                    <a:pt x="3318" y="2437"/>
                    <a:pt x="3093" y="2362"/>
                  </a:cubicBezTo>
                  <a:cubicBezTo>
                    <a:pt x="2818" y="2274"/>
                    <a:pt x="2580" y="2162"/>
                    <a:pt x="2555" y="1837"/>
                  </a:cubicBezTo>
                  <a:cubicBezTo>
                    <a:pt x="2543" y="1525"/>
                    <a:pt x="2705" y="1250"/>
                    <a:pt x="2755" y="950"/>
                  </a:cubicBezTo>
                  <a:cubicBezTo>
                    <a:pt x="2818" y="625"/>
                    <a:pt x="2680" y="350"/>
                    <a:pt x="2505" y="87"/>
                  </a:cubicBezTo>
                  <a:cubicBezTo>
                    <a:pt x="2475" y="45"/>
                    <a:pt x="2432" y="28"/>
                    <a:pt x="2391" y="28"/>
                  </a:cubicBezTo>
                  <a:cubicBezTo>
                    <a:pt x="2297" y="28"/>
                    <a:pt x="2207" y="117"/>
                    <a:pt x="2268" y="212"/>
                  </a:cubicBezTo>
                  <a:cubicBezTo>
                    <a:pt x="2355" y="337"/>
                    <a:pt x="2455" y="475"/>
                    <a:pt x="2493" y="625"/>
                  </a:cubicBezTo>
                  <a:cubicBezTo>
                    <a:pt x="2530" y="787"/>
                    <a:pt x="2505" y="962"/>
                    <a:pt x="2468" y="1137"/>
                  </a:cubicBezTo>
                  <a:cubicBezTo>
                    <a:pt x="2418" y="1400"/>
                    <a:pt x="2355" y="1675"/>
                    <a:pt x="2405" y="1949"/>
                  </a:cubicBezTo>
                  <a:cubicBezTo>
                    <a:pt x="2443" y="2199"/>
                    <a:pt x="2580" y="2374"/>
                    <a:pt x="2805" y="2474"/>
                  </a:cubicBezTo>
                  <a:cubicBezTo>
                    <a:pt x="2943" y="2537"/>
                    <a:pt x="3130" y="2574"/>
                    <a:pt x="3268" y="2662"/>
                  </a:cubicBezTo>
                  <a:cubicBezTo>
                    <a:pt x="2993" y="2649"/>
                    <a:pt x="2705" y="2599"/>
                    <a:pt x="2480" y="2449"/>
                  </a:cubicBezTo>
                  <a:cubicBezTo>
                    <a:pt x="2305" y="2324"/>
                    <a:pt x="2243" y="2149"/>
                    <a:pt x="2130" y="1987"/>
                  </a:cubicBezTo>
                  <a:cubicBezTo>
                    <a:pt x="2030" y="1850"/>
                    <a:pt x="1905" y="1737"/>
                    <a:pt x="1768" y="1637"/>
                  </a:cubicBezTo>
                  <a:cubicBezTo>
                    <a:pt x="1481" y="1412"/>
                    <a:pt x="1156" y="1237"/>
                    <a:pt x="893" y="975"/>
                  </a:cubicBezTo>
                  <a:cubicBezTo>
                    <a:pt x="606" y="700"/>
                    <a:pt x="431" y="375"/>
                    <a:pt x="206" y="50"/>
                  </a:cubicBezTo>
                  <a:cubicBezTo>
                    <a:pt x="186" y="15"/>
                    <a:pt x="158" y="1"/>
                    <a:pt x="1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8" name="Google Shape;2528;p6"/>
            <p:cNvSpPr/>
            <p:nvPr/>
          </p:nvSpPr>
          <p:spPr>
            <a:xfrm>
              <a:off x="5727550" y="4078125"/>
              <a:ext cx="27650" cy="65425"/>
            </a:xfrm>
            <a:custGeom>
              <a:avLst/>
              <a:gdLst/>
              <a:ahLst/>
              <a:cxnLst/>
              <a:rect l="l" t="t" r="r" b="b"/>
              <a:pathLst>
                <a:path w="1106" h="2617" extrusionOk="0">
                  <a:moveTo>
                    <a:pt x="146" y="1"/>
                  </a:moveTo>
                  <a:cubicBezTo>
                    <a:pt x="75" y="1"/>
                    <a:pt x="1" y="75"/>
                    <a:pt x="53" y="162"/>
                  </a:cubicBezTo>
                  <a:cubicBezTo>
                    <a:pt x="190" y="374"/>
                    <a:pt x="253" y="612"/>
                    <a:pt x="253" y="862"/>
                  </a:cubicBezTo>
                  <a:cubicBezTo>
                    <a:pt x="253" y="1124"/>
                    <a:pt x="165" y="1374"/>
                    <a:pt x="203" y="1624"/>
                  </a:cubicBezTo>
                  <a:cubicBezTo>
                    <a:pt x="265" y="2036"/>
                    <a:pt x="540" y="2474"/>
                    <a:pt x="940" y="2611"/>
                  </a:cubicBezTo>
                  <a:cubicBezTo>
                    <a:pt x="951" y="2615"/>
                    <a:pt x="961" y="2616"/>
                    <a:pt x="971" y="2616"/>
                  </a:cubicBezTo>
                  <a:cubicBezTo>
                    <a:pt x="1063" y="2616"/>
                    <a:pt x="1106" y="2469"/>
                    <a:pt x="1015" y="2424"/>
                  </a:cubicBezTo>
                  <a:cubicBezTo>
                    <a:pt x="828" y="2336"/>
                    <a:pt x="640" y="2224"/>
                    <a:pt x="515" y="2036"/>
                  </a:cubicBezTo>
                  <a:cubicBezTo>
                    <a:pt x="403" y="1861"/>
                    <a:pt x="340" y="1662"/>
                    <a:pt x="353" y="1449"/>
                  </a:cubicBezTo>
                  <a:cubicBezTo>
                    <a:pt x="365" y="1187"/>
                    <a:pt x="478" y="962"/>
                    <a:pt x="453" y="699"/>
                  </a:cubicBezTo>
                  <a:cubicBezTo>
                    <a:pt x="440" y="474"/>
                    <a:pt x="365" y="237"/>
                    <a:pt x="228" y="49"/>
                  </a:cubicBezTo>
                  <a:cubicBezTo>
                    <a:pt x="209" y="15"/>
                    <a:pt x="178"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9" name="Google Shape;2529;p6"/>
            <p:cNvSpPr/>
            <p:nvPr/>
          </p:nvSpPr>
          <p:spPr>
            <a:xfrm>
              <a:off x="5741050" y="4066125"/>
              <a:ext cx="53750" cy="59100"/>
            </a:xfrm>
            <a:custGeom>
              <a:avLst/>
              <a:gdLst/>
              <a:ahLst/>
              <a:cxnLst/>
              <a:rect l="l" t="t" r="r" b="b"/>
              <a:pathLst>
                <a:path w="2150" h="2364" extrusionOk="0">
                  <a:moveTo>
                    <a:pt x="2053" y="0"/>
                  </a:moveTo>
                  <a:cubicBezTo>
                    <a:pt x="2025" y="0"/>
                    <a:pt x="1998" y="17"/>
                    <a:pt x="1987" y="55"/>
                  </a:cubicBezTo>
                  <a:cubicBezTo>
                    <a:pt x="1937" y="217"/>
                    <a:pt x="1925" y="379"/>
                    <a:pt x="1887" y="542"/>
                  </a:cubicBezTo>
                  <a:cubicBezTo>
                    <a:pt x="1850" y="704"/>
                    <a:pt x="1800" y="892"/>
                    <a:pt x="1712" y="1029"/>
                  </a:cubicBezTo>
                  <a:cubicBezTo>
                    <a:pt x="1672" y="1097"/>
                    <a:pt x="1594" y="1117"/>
                    <a:pt x="1511" y="1117"/>
                  </a:cubicBezTo>
                  <a:cubicBezTo>
                    <a:pt x="1442" y="1117"/>
                    <a:pt x="1369" y="1103"/>
                    <a:pt x="1312" y="1092"/>
                  </a:cubicBezTo>
                  <a:cubicBezTo>
                    <a:pt x="1226" y="1085"/>
                    <a:pt x="1139" y="1077"/>
                    <a:pt x="1053" y="1077"/>
                  </a:cubicBezTo>
                  <a:cubicBezTo>
                    <a:pt x="989" y="1077"/>
                    <a:pt x="926" y="1081"/>
                    <a:pt x="863" y="1092"/>
                  </a:cubicBezTo>
                  <a:cubicBezTo>
                    <a:pt x="300" y="1204"/>
                    <a:pt x="0" y="1779"/>
                    <a:pt x="0" y="2316"/>
                  </a:cubicBezTo>
                  <a:cubicBezTo>
                    <a:pt x="0" y="2348"/>
                    <a:pt x="25" y="2363"/>
                    <a:pt x="50" y="2363"/>
                  </a:cubicBezTo>
                  <a:cubicBezTo>
                    <a:pt x="75" y="2363"/>
                    <a:pt x="100" y="2348"/>
                    <a:pt x="100" y="2316"/>
                  </a:cubicBezTo>
                  <a:cubicBezTo>
                    <a:pt x="100" y="1992"/>
                    <a:pt x="238" y="1654"/>
                    <a:pt x="525" y="1479"/>
                  </a:cubicBezTo>
                  <a:cubicBezTo>
                    <a:pt x="694" y="1372"/>
                    <a:pt x="854" y="1340"/>
                    <a:pt x="1021" y="1340"/>
                  </a:cubicBezTo>
                  <a:cubicBezTo>
                    <a:pt x="1126" y="1340"/>
                    <a:pt x="1234" y="1352"/>
                    <a:pt x="1350" y="1367"/>
                  </a:cubicBezTo>
                  <a:cubicBezTo>
                    <a:pt x="1398" y="1376"/>
                    <a:pt x="1452" y="1382"/>
                    <a:pt x="1507" y="1382"/>
                  </a:cubicBezTo>
                  <a:cubicBezTo>
                    <a:pt x="1593" y="1382"/>
                    <a:pt x="1681" y="1368"/>
                    <a:pt x="1750" y="1329"/>
                  </a:cubicBezTo>
                  <a:cubicBezTo>
                    <a:pt x="1862" y="1279"/>
                    <a:pt x="1912" y="1167"/>
                    <a:pt x="1950" y="1054"/>
                  </a:cubicBezTo>
                  <a:cubicBezTo>
                    <a:pt x="2012" y="892"/>
                    <a:pt x="2037" y="729"/>
                    <a:pt x="2075" y="567"/>
                  </a:cubicBezTo>
                  <a:cubicBezTo>
                    <a:pt x="2112" y="417"/>
                    <a:pt x="2150" y="242"/>
                    <a:pt x="2137" y="80"/>
                  </a:cubicBezTo>
                  <a:cubicBezTo>
                    <a:pt x="2130" y="30"/>
                    <a:pt x="2090" y="0"/>
                    <a:pt x="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0" name="Google Shape;2530;p6"/>
            <p:cNvSpPr/>
            <p:nvPr/>
          </p:nvSpPr>
          <p:spPr>
            <a:xfrm>
              <a:off x="5788225" y="4057400"/>
              <a:ext cx="20650" cy="49675"/>
            </a:xfrm>
            <a:custGeom>
              <a:avLst/>
              <a:gdLst/>
              <a:ahLst/>
              <a:cxnLst/>
              <a:rect l="l" t="t" r="r" b="b"/>
              <a:pathLst>
                <a:path w="826" h="1987" extrusionOk="0">
                  <a:moveTo>
                    <a:pt x="60" y="0"/>
                  </a:moveTo>
                  <a:cubicBezTo>
                    <a:pt x="30" y="0"/>
                    <a:pt x="0" y="19"/>
                    <a:pt x="0" y="54"/>
                  </a:cubicBezTo>
                  <a:cubicBezTo>
                    <a:pt x="0" y="229"/>
                    <a:pt x="25" y="379"/>
                    <a:pt x="88" y="529"/>
                  </a:cubicBezTo>
                  <a:cubicBezTo>
                    <a:pt x="113" y="616"/>
                    <a:pt x="150" y="691"/>
                    <a:pt x="200" y="766"/>
                  </a:cubicBezTo>
                  <a:cubicBezTo>
                    <a:pt x="250" y="841"/>
                    <a:pt x="313" y="916"/>
                    <a:pt x="363" y="991"/>
                  </a:cubicBezTo>
                  <a:cubicBezTo>
                    <a:pt x="450" y="1116"/>
                    <a:pt x="500" y="1266"/>
                    <a:pt x="538" y="1428"/>
                  </a:cubicBezTo>
                  <a:cubicBezTo>
                    <a:pt x="563" y="1591"/>
                    <a:pt x="563" y="1753"/>
                    <a:pt x="613" y="1916"/>
                  </a:cubicBezTo>
                  <a:cubicBezTo>
                    <a:pt x="625" y="1961"/>
                    <a:pt x="668" y="1986"/>
                    <a:pt x="710" y="1986"/>
                  </a:cubicBezTo>
                  <a:cubicBezTo>
                    <a:pt x="750" y="1986"/>
                    <a:pt x="788" y="1964"/>
                    <a:pt x="800" y="1916"/>
                  </a:cubicBezTo>
                  <a:cubicBezTo>
                    <a:pt x="825" y="1753"/>
                    <a:pt x="813" y="1578"/>
                    <a:pt x="775" y="1416"/>
                  </a:cubicBezTo>
                  <a:cubicBezTo>
                    <a:pt x="750" y="1253"/>
                    <a:pt x="700" y="1091"/>
                    <a:pt x="625" y="941"/>
                  </a:cubicBezTo>
                  <a:cubicBezTo>
                    <a:pt x="538" y="791"/>
                    <a:pt x="400" y="666"/>
                    <a:pt x="313" y="529"/>
                  </a:cubicBezTo>
                  <a:cubicBezTo>
                    <a:pt x="213" y="379"/>
                    <a:pt x="138" y="216"/>
                    <a:pt x="113" y="41"/>
                  </a:cubicBezTo>
                  <a:cubicBezTo>
                    <a:pt x="107" y="13"/>
                    <a:pt x="84" y="0"/>
                    <a:pt x="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1" name="Google Shape;2531;p6"/>
            <p:cNvSpPr/>
            <p:nvPr/>
          </p:nvSpPr>
          <p:spPr>
            <a:xfrm>
              <a:off x="5763650" y="4096775"/>
              <a:ext cx="52600" cy="49175"/>
            </a:xfrm>
            <a:custGeom>
              <a:avLst/>
              <a:gdLst/>
              <a:ahLst/>
              <a:cxnLst/>
              <a:rect l="l" t="t" r="r" b="b"/>
              <a:pathLst>
                <a:path w="2104" h="1967" extrusionOk="0">
                  <a:moveTo>
                    <a:pt x="134" y="0"/>
                  </a:moveTo>
                  <a:cubicBezTo>
                    <a:pt x="62" y="0"/>
                    <a:pt x="0" y="98"/>
                    <a:pt x="58" y="166"/>
                  </a:cubicBezTo>
                  <a:cubicBezTo>
                    <a:pt x="246" y="366"/>
                    <a:pt x="371" y="578"/>
                    <a:pt x="471" y="816"/>
                  </a:cubicBezTo>
                  <a:cubicBezTo>
                    <a:pt x="521" y="941"/>
                    <a:pt x="583" y="991"/>
                    <a:pt x="708" y="1015"/>
                  </a:cubicBezTo>
                  <a:cubicBezTo>
                    <a:pt x="846" y="1040"/>
                    <a:pt x="983" y="1053"/>
                    <a:pt x="1121" y="1065"/>
                  </a:cubicBezTo>
                  <a:cubicBezTo>
                    <a:pt x="1246" y="1090"/>
                    <a:pt x="1371" y="1115"/>
                    <a:pt x="1458" y="1215"/>
                  </a:cubicBezTo>
                  <a:cubicBezTo>
                    <a:pt x="1508" y="1290"/>
                    <a:pt x="1546" y="1378"/>
                    <a:pt x="1571" y="1465"/>
                  </a:cubicBezTo>
                  <a:cubicBezTo>
                    <a:pt x="1621" y="1640"/>
                    <a:pt x="1671" y="1865"/>
                    <a:pt x="1846" y="1953"/>
                  </a:cubicBezTo>
                  <a:cubicBezTo>
                    <a:pt x="1867" y="1962"/>
                    <a:pt x="1888" y="1967"/>
                    <a:pt x="1908" y="1967"/>
                  </a:cubicBezTo>
                  <a:cubicBezTo>
                    <a:pt x="2019" y="1967"/>
                    <a:pt x="2103" y="1836"/>
                    <a:pt x="2008" y="1740"/>
                  </a:cubicBezTo>
                  <a:cubicBezTo>
                    <a:pt x="1945" y="1678"/>
                    <a:pt x="1895" y="1628"/>
                    <a:pt x="1846" y="1540"/>
                  </a:cubicBezTo>
                  <a:cubicBezTo>
                    <a:pt x="1808" y="1465"/>
                    <a:pt x="1783" y="1365"/>
                    <a:pt x="1746" y="1290"/>
                  </a:cubicBezTo>
                  <a:cubicBezTo>
                    <a:pt x="1658" y="1078"/>
                    <a:pt x="1521" y="953"/>
                    <a:pt x="1296" y="903"/>
                  </a:cubicBezTo>
                  <a:cubicBezTo>
                    <a:pt x="1171" y="878"/>
                    <a:pt x="1046" y="866"/>
                    <a:pt x="908" y="853"/>
                  </a:cubicBezTo>
                  <a:cubicBezTo>
                    <a:pt x="858" y="841"/>
                    <a:pt x="746" y="841"/>
                    <a:pt x="708" y="803"/>
                  </a:cubicBezTo>
                  <a:cubicBezTo>
                    <a:pt x="671" y="778"/>
                    <a:pt x="658" y="703"/>
                    <a:pt x="633" y="653"/>
                  </a:cubicBezTo>
                  <a:cubicBezTo>
                    <a:pt x="533" y="416"/>
                    <a:pt x="383" y="216"/>
                    <a:pt x="196" y="28"/>
                  </a:cubicBezTo>
                  <a:cubicBezTo>
                    <a:pt x="176" y="9"/>
                    <a:pt x="155"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2" name="Google Shape;2532;p6"/>
            <p:cNvSpPr/>
            <p:nvPr/>
          </p:nvSpPr>
          <p:spPr>
            <a:xfrm>
              <a:off x="5749475" y="4099800"/>
              <a:ext cx="37825" cy="47925"/>
            </a:xfrm>
            <a:custGeom>
              <a:avLst/>
              <a:gdLst/>
              <a:ahLst/>
              <a:cxnLst/>
              <a:rect l="l" t="t" r="r" b="b"/>
              <a:pathLst>
                <a:path w="1513" h="1917" extrusionOk="0">
                  <a:moveTo>
                    <a:pt x="164" y="1"/>
                  </a:moveTo>
                  <a:cubicBezTo>
                    <a:pt x="152" y="1"/>
                    <a:pt x="139" y="3"/>
                    <a:pt x="126" y="7"/>
                  </a:cubicBezTo>
                  <a:cubicBezTo>
                    <a:pt x="63" y="20"/>
                    <a:pt x="1" y="95"/>
                    <a:pt x="26" y="157"/>
                  </a:cubicBezTo>
                  <a:cubicBezTo>
                    <a:pt x="201" y="582"/>
                    <a:pt x="463" y="932"/>
                    <a:pt x="788" y="1244"/>
                  </a:cubicBezTo>
                  <a:cubicBezTo>
                    <a:pt x="875" y="1319"/>
                    <a:pt x="950" y="1394"/>
                    <a:pt x="1025" y="1469"/>
                  </a:cubicBezTo>
                  <a:cubicBezTo>
                    <a:pt x="1113" y="1532"/>
                    <a:pt x="1188" y="1607"/>
                    <a:pt x="1250" y="1682"/>
                  </a:cubicBezTo>
                  <a:lnTo>
                    <a:pt x="1238" y="1682"/>
                  </a:lnTo>
                  <a:cubicBezTo>
                    <a:pt x="1175" y="1644"/>
                    <a:pt x="1125" y="1632"/>
                    <a:pt x="1063" y="1619"/>
                  </a:cubicBezTo>
                  <a:cubicBezTo>
                    <a:pt x="1025" y="1607"/>
                    <a:pt x="988" y="1604"/>
                    <a:pt x="952" y="1604"/>
                  </a:cubicBezTo>
                  <a:cubicBezTo>
                    <a:pt x="916" y="1604"/>
                    <a:pt x="882" y="1607"/>
                    <a:pt x="850" y="1607"/>
                  </a:cubicBezTo>
                  <a:cubicBezTo>
                    <a:pt x="824" y="1570"/>
                    <a:pt x="779" y="1551"/>
                    <a:pt x="735" y="1551"/>
                  </a:cubicBezTo>
                  <a:cubicBezTo>
                    <a:pt x="673" y="1551"/>
                    <a:pt x="613" y="1589"/>
                    <a:pt x="613" y="1669"/>
                  </a:cubicBezTo>
                  <a:cubicBezTo>
                    <a:pt x="625" y="1694"/>
                    <a:pt x="625" y="1732"/>
                    <a:pt x="625" y="1757"/>
                  </a:cubicBezTo>
                  <a:cubicBezTo>
                    <a:pt x="625" y="1825"/>
                    <a:pt x="688" y="1883"/>
                    <a:pt x="756" y="1883"/>
                  </a:cubicBezTo>
                  <a:cubicBezTo>
                    <a:pt x="762" y="1883"/>
                    <a:pt x="769" y="1883"/>
                    <a:pt x="775" y="1882"/>
                  </a:cubicBezTo>
                  <a:cubicBezTo>
                    <a:pt x="828" y="1866"/>
                    <a:pt x="880" y="1859"/>
                    <a:pt x="932" y="1859"/>
                  </a:cubicBezTo>
                  <a:cubicBezTo>
                    <a:pt x="1003" y="1859"/>
                    <a:pt x="1072" y="1872"/>
                    <a:pt x="1138" y="1894"/>
                  </a:cubicBezTo>
                  <a:cubicBezTo>
                    <a:pt x="1178" y="1907"/>
                    <a:pt x="1219" y="1916"/>
                    <a:pt x="1258" y="1916"/>
                  </a:cubicBezTo>
                  <a:cubicBezTo>
                    <a:pt x="1329" y="1916"/>
                    <a:pt x="1393" y="1887"/>
                    <a:pt x="1425" y="1807"/>
                  </a:cubicBezTo>
                  <a:cubicBezTo>
                    <a:pt x="1513" y="1569"/>
                    <a:pt x="1263" y="1419"/>
                    <a:pt x="1125" y="1269"/>
                  </a:cubicBezTo>
                  <a:cubicBezTo>
                    <a:pt x="788" y="932"/>
                    <a:pt x="463" y="545"/>
                    <a:pt x="276" y="95"/>
                  </a:cubicBezTo>
                  <a:cubicBezTo>
                    <a:pt x="255" y="43"/>
                    <a:pt x="218"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3" name="Google Shape;2533;p6"/>
            <p:cNvSpPr/>
            <p:nvPr/>
          </p:nvSpPr>
          <p:spPr>
            <a:xfrm>
              <a:off x="5652425" y="4118700"/>
              <a:ext cx="228600" cy="36750"/>
            </a:xfrm>
            <a:custGeom>
              <a:avLst/>
              <a:gdLst/>
              <a:ahLst/>
              <a:cxnLst/>
              <a:rect l="l" t="t" r="r" b="b"/>
              <a:pathLst>
                <a:path w="9144" h="1470" extrusionOk="0">
                  <a:moveTo>
                    <a:pt x="8951" y="0"/>
                  </a:moveTo>
                  <a:cubicBezTo>
                    <a:pt x="8919" y="0"/>
                    <a:pt x="8887" y="38"/>
                    <a:pt x="8906" y="76"/>
                  </a:cubicBezTo>
                  <a:cubicBezTo>
                    <a:pt x="8956" y="176"/>
                    <a:pt x="8931" y="351"/>
                    <a:pt x="8869" y="451"/>
                  </a:cubicBezTo>
                  <a:cubicBezTo>
                    <a:pt x="8806" y="563"/>
                    <a:pt x="8706" y="626"/>
                    <a:pt x="8569" y="663"/>
                  </a:cubicBezTo>
                  <a:cubicBezTo>
                    <a:pt x="8455" y="698"/>
                    <a:pt x="8335" y="711"/>
                    <a:pt x="8213" y="711"/>
                  </a:cubicBezTo>
                  <a:cubicBezTo>
                    <a:pt x="8027" y="711"/>
                    <a:pt x="7838" y="681"/>
                    <a:pt x="7657" y="651"/>
                  </a:cubicBezTo>
                  <a:cubicBezTo>
                    <a:pt x="7517" y="628"/>
                    <a:pt x="7377" y="611"/>
                    <a:pt x="7239" y="611"/>
                  </a:cubicBezTo>
                  <a:cubicBezTo>
                    <a:pt x="7069" y="611"/>
                    <a:pt x="6903" y="637"/>
                    <a:pt x="6744" y="713"/>
                  </a:cubicBezTo>
                  <a:cubicBezTo>
                    <a:pt x="6607" y="776"/>
                    <a:pt x="6494" y="863"/>
                    <a:pt x="6357" y="901"/>
                  </a:cubicBezTo>
                  <a:cubicBezTo>
                    <a:pt x="6276" y="926"/>
                    <a:pt x="6195" y="935"/>
                    <a:pt x="6113" y="935"/>
                  </a:cubicBezTo>
                  <a:cubicBezTo>
                    <a:pt x="6032" y="935"/>
                    <a:pt x="5951" y="926"/>
                    <a:pt x="5870" y="913"/>
                  </a:cubicBezTo>
                  <a:cubicBezTo>
                    <a:pt x="5716" y="893"/>
                    <a:pt x="5555" y="880"/>
                    <a:pt x="5392" y="880"/>
                  </a:cubicBezTo>
                  <a:cubicBezTo>
                    <a:pt x="5251" y="880"/>
                    <a:pt x="5109" y="890"/>
                    <a:pt x="4970" y="913"/>
                  </a:cubicBezTo>
                  <a:cubicBezTo>
                    <a:pt x="4657" y="963"/>
                    <a:pt x="4358" y="1088"/>
                    <a:pt x="4045" y="1101"/>
                  </a:cubicBezTo>
                  <a:cubicBezTo>
                    <a:pt x="4023" y="1102"/>
                    <a:pt x="4001" y="1103"/>
                    <a:pt x="3979" y="1103"/>
                  </a:cubicBezTo>
                  <a:cubicBezTo>
                    <a:pt x="3669" y="1103"/>
                    <a:pt x="3399" y="949"/>
                    <a:pt x="3095" y="926"/>
                  </a:cubicBezTo>
                  <a:cubicBezTo>
                    <a:pt x="3086" y="925"/>
                    <a:pt x="3078" y="925"/>
                    <a:pt x="3069" y="925"/>
                  </a:cubicBezTo>
                  <a:cubicBezTo>
                    <a:pt x="2771" y="925"/>
                    <a:pt x="2562" y="1129"/>
                    <a:pt x="2283" y="1226"/>
                  </a:cubicBezTo>
                  <a:cubicBezTo>
                    <a:pt x="2227" y="1246"/>
                    <a:pt x="2173" y="1254"/>
                    <a:pt x="2120" y="1254"/>
                  </a:cubicBezTo>
                  <a:cubicBezTo>
                    <a:pt x="1977" y="1254"/>
                    <a:pt x="1846" y="1190"/>
                    <a:pt x="1708" y="1126"/>
                  </a:cubicBezTo>
                  <a:cubicBezTo>
                    <a:pt x="1558" y="1063"/>
                    <a:pt x="1396" y="1013"/>
                    <a:pt x="1233" y="976"/>
                  </a:cubicBezTo>
                  <a:cubicBezTo>
                    <a:pt x="1058" y="951"/>
                    <a:pt x="883" y="963"/>
                    <a:pt x="721" y="951"/>
                  </a:cubicBezTo>
                  <a:cubicBezTo>
                    <a:pt x="521" y="926"/>
                    <a:pt x="321" y="938"/>
                    <a:pt x="159" y="801"/>
                  </a:cubicBezTo>
                  <a:cubicBezTo>
                    <a:pt x="142" y="787"/>
                    <a:pt x="124" y="781"/>
                    <a:pt x="107" y="781"/>
                  </a:cubicBezTo>
                  <a:cubicBezTo>
                    <a:pt x="48" y="781"/>
                    <a:pt x="0" y="852"/>
                    <a:pt x="59" y="901"/>
                  </a:cubicBezTo>
                  <a:cubicBezTo>
                    <a:pt x="309" y="1151"/>
                    <a:pt x="609" y="1226"/>
                    <a:pt x="958" y="1238"/>
                  </a:cubicBezTo>
                  <a:cubicBezTo>
                    <a:pt x="1108" y="1251"/>
                    <a:pt x="1271" y="1238"/>
                    <a:pt x="1433" y="1263"/>
                  </a:cubicBezTo>
                  <a:cubicBezTo>
                    <a:pt x="1633" y="1288"/>
                    <a:pt x="1821" y="1388"/>
                    <a:pt x="2008" y="1438"/>
                  </a:cubicBezTo>
                  <a:cubicBezTo>
                    <a:pt x="2089" y="1457"/>
                    <a:pt x="2164" y="1469"/>
                    <a:pt x="2238" y="1469"/>
                  </a:cubicBezTo>
                  <a:cubicBezTo>
                    <a:pt x="2311" y="1469"/>
                    <a:pt x="2383" y="1457"/>
                    <a:pt x="2458" y="1426"/>
                  </a:cubicBezTo>
                  <a:cubicBezTo>
                    <a:pt x="2608" y="1376"/>
                    <a:pt x="2733" y="1288"/>
                    <a:pt x="2883" y="1238"/>
                  </a:cubicBezTo>
                  <a:cubicBezTo>
                    <a:pt x="2976" y="1208"/>
                    <a:pt x="3071" y="1197"/>
                    <a:pt x="3165" y="1197"/>
                  </a:cubicBezTo>
                  <a:cubicBezTo>
                    <a:pt x="3426" y="1197"/>
                    <a:pt x="3692" y="1282"/>
                    <a:pt x="3958" y="1301"/>
                  </a:cubicBezTo>
                  <a:cubicBezTo>
                    <a:pt x="4017" y="1305"/>
                    <a:pt x="4077" y="1307"/>
                    <a:pt x="4137" y="1307"/>
                  </a:cubicBezTo>
                  <a:cubicBezTo>
                    <a:pt x="4415" y="1307"/>
                    <a:pt x="4692" y="1262"/>
                    <a:pt x="4970" y="1201"/>
                  </a:cubicBezTo>
                  <a:cubicBezTo>
                    <a:pt x="5132" y="1163"/>
                    <a:pt x="5295" y="1113"/>
                    <a:pt x="5457" y="1113"/>
                  </a:cubicBezTo>
                  <a:cubicBezTo>
                    <a:pt x="5645" y="1113"/>
                    <a:pt x="5820" y="1138"/>
                    <a:pt x="6007" y="1163"/>
                  </a:cubicBezTo>
                  <a:cubicBezTo>
                    <a:pt x="6100" y="1179"/>
                    <a:pt x="6197" y="1189"/>
                    <a:pt x="6294" y="1189"/>
                  </a:cubicBezTo>
                  <a:cubicBezTo>
                    <a:pt x="6353" y="1189"/>
                    <a:pt x="6412" y="1185"/>
                    <a:pt x="6469" y="1176"/>
                  </a:cubicBezTo>
                  <a:cubicBezTo>
                    <a:pt x="6632" y="1138"/>
                    <a:pt x="6769" y="1038"/>
                    <a:pt x="6919" y="963"/>
                  </a:cubicBezTo>
                  <a:cubicBezTo>
                    <a:pt x="7050" y="898"/>
                    <a:pt x="7184" y="875"/>
                    <a:pt x="7318" y="875"/>
                  </a:cubicBezTo>
                  <a:cubicBezTo>
                    <a:pt x="7545" y="875"/>
                    <a:pt x="7775" y="941"/>
                    <a:pt x="7994" y="988"/>
                  </a:cubicBezTo>
                  <a:cubicBezTo>
                    <a:pt x="8097" y="1011"/>
                    <a:pt x="8205" y="1025"/>
                    <a:pt x="8311" y="1025"/>
                  </a:cubicBezTo>
                  <a:cubicBezTo>
                    <a:pt x="8554" y="1025"/>
                    <a:pt x="8791" y="954"/>
                    <a:pt x="8956" y="763"/>
                  </a:cubicBezTo>
                  <a:cubicBezTo>
                    <a:pt x="9056" y="651"/>
                    <a:pt x="9106" y="513"/>
                    <a:pt x="9131" y="363"/>
                  </a:cubicBezTo>
                  <a:cubicBezTo>
                    <a:pt x="9144" y="213"/>
                    <a:pt x="9094" y="114"/>
                    <a:pt x="8981" y="14"/>
                  </a:cubicBezTo>
                  <a:cubicBezTo>
                    <a:pt x="8972" y="4"/>
                    <a:pt x="8962" y="0"/>
                    <a:pt x="8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4" name="Google Shape;2534;p6"/>
            <p:cNvSpPr/>
            <p:nvPr/>
          </p:nvSpPr>
          <p:spPr>
            <a:xfrm>
              <a:off x="5873025" y="4094200"/>
              <a:ext cx="22375" cy="57225"/>
            </a:xfrm>
            <a:custGeom>
              <a:avLst/>
              <a:gdLst/>
              <a:ahLst/>
              <a:cxnLst/>
              <a:rect l="l" t="t" r="r" b="b"/>
              <a:pathLst>
                <a:path w="895" h="2289" extrusionOk="0">
                  <a:moveTo>
                    <a:pt x="71" y="1"/>
                  </a:moveTo>
                  <a:cubicBezTo>
                    <a:pt x="31" y="1"/>
                    <a:pt x="1" y="50"/>
                    <a:pt x="32" y="81"/>
                  </a:cubicBezTo>
                  <a:cubicBezTo>
                    <a:pt x="345" y="331"/>
                    <a:pt x="695" y="694"/>
                    <a:pt x="557" y="1131"/>
                  </a:cubicBezTo>
                  <a:cubicBezTo>
                    <a:pt x="495" y="1318"/>
                    <a:pt x="370" y="1518"/>
                    <a:pt x="520" y="1706"/>
                  </a:cubicBezTo>
                  <a:cubicBezTo>
                    <a:pt x="557" y="1743"/>
                    <a:pt x="595" y="1768"/>
                    <a:pt x="607" y="1818"/>
                  </a:cubicBezTo>
                  <a:cubicBezTo>
                    <a:pt x="620" y="1868"/>
                    <a:pt x="607" y="1918"/>
                    <a:pt x="595" y="1956"/>
                  </a:cubicBezTo>
                  <a:cubicBezTo>
                    <a:pt x="557" y="2056"/>
                    <a:pt x="495" y="2143"/>
                    <a:pt x="432" y="2231"/>
                  </a:cubicBezTo>
                  <a:cubicBezTo>
                    <a:pt x="413" y="2260"/>
                    <a:pt x="439" y="2289"/>
                    <a:pt x="468" y="2289"/>
                  </a:cubicBezTo>
                  <a:cubicBezTo>
                    <a:pt x="477" y="2289"/>
                    <a:pt x="486" y="2286"/>
                    <a:pt x="495" y="2281"/>
                  </a:cubicBezTo>
                  <a:cubicBezTo>
                    <a:pt x="682" y="2193"/>
                    <a:pt x="820" y="2006"/>
                    <a:pt x="782" y="1793"/>
                  </a:cubicBezTo>
                  <a:cubicBezTo>
                    <a:pt x="782" y="1731"/>
                    <a:pt x="745" y="1681"/>
                    <a:pt x="745" y="1618"/>
                  </a:cubicBezTo>
                  <a:cubicBezTo>
                    <a:pt x="757" y="1581"/>
                    <a:pt x="770" y="1531"/>
                    <a:pt x="782" y="1481"/>
                  </a:cubicBezTo>
                  <a:cubicBezTo>
                    <a:pt x="807" y="1368"/>
                    <a:pt x="857" y="1243"/>
                    <a:pt x="870" y="1118"/>
                  </a:cubicBezTo>
                  <a:cubicBezTo>
                    <a:pt x="895" y="894"/>
                    <a:pt x="795" y="656"/>
                    <a:pt x="657" y="481"/>
                  </a:cubicBezTo>
                  <a:cubicBezTo>
                    <a:pt x="507" y="269"/>
                    <a:pt x="307" y="131"/>
                    <a:pt x="95" y="6"/>
                  </a:cubicBezTo>
                  <a:cubicBezTo>
                    <a:pt x="87" y="2"/>
                    <a:pt x="79" y="1"/>
                    <a:pt x="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5" name="Google Shape;2535;p6"/>
            <p:cNvSpPr/>
            <p:nvPr/>
          </p:nvSpPr>
          <p:spPr>
            <a:xfrm>
              <a:off x="5628250" y="4119425"/>
              <a:ext cx="117425" cy="53675"/>
            </a:xfrm>
            <a:custGeom>
              <a:avLst/>
              <a:gdLst/>
              <a:ahLst/>
              <a:cxnLst/>
              <a:rect l="l" t="t" r="r" b="b"/>
              <a:pathLst>
                <a:path w="4697" h="2147" extrusionOk="0">
                  <a:moveTo>
                    <a:pt x="87" y="1"/>
                  </a:moveTo>
                  <a:cubicBezTo>
                    <a:pt x="44" y="1"/>
                    <a:pt x="0" y="46"/>
                    <a:pt x="26" y="97"/>
                  </a:cubicBezTo>
                  <a:cubicBezTo>
                    <a:pt x="126" y="347"/>
                    <a:pt x="238" y="572"/>
                    <a:pt x="363" y="809"/>
                  </a:cubicBezTo>
                  <a:cubicBezTo>
                    <a:pt x="463" y="984"/>
                    <a:pt x="576" y="1172"/>
                    <a:pt x="738" y="1309"/>
                  </a:cubicBezTo>
                  <a:cubicBezTo>
                    <a:pt x="926" y="1459"/>
                    <a:pt x="1126" y="1522"/>
                    <a:pt x="1363" y="1559"/>
                  </a:cubicBezTo>
                  <a:cubicBezTo>
                    <a:pt x="1434" y="1567"/>
                    <a:pt x="1504" y="1568"/>
                    <a:pt x="1575" y="1568"/>
                  </a:cubicBezTo>
                  <a:cubicBezTo>
                    <a:pt x="1649" y="1568"/>
                    <a:pt x="1724" y="1566"/>
                    <a:pt x="1799" y="1566"/>
                  </a:cubicBezTo>
                  <a:cubicBezTo>
                    <a:pt x="1891" y="1566"/>
                    <a:pt x="1983" y="1570"/>
                    <a:pt x="2075" y="1584"/>
                  </a:cubicBezTo>
                  <a:cubicBezTo>
                    <a:pt x="2313" y="1622"/>
                    <a:pt x="2500" y="1747"/>
                    <a:pt x="2713" y="1859"/>
                  </a:cubicBezTo>
                  <a:cubicBezTo>
                    <a:pt x="2913" y="1971"/>
                    <a:pt x="3125" y="2059"/>
                    <a:pt x="3350" y="2109"/>
                  </a:cubicBezTo>
                  <a:cubicBezTo>
                    <a:pt x="3487" y="2133"/>
                    <a:pt x="3624" y="2147"/>
                    <a:pt x="3758" y="2147"/>
                  </a:cubicBezTo>
                  <a:cubicBezTo>
                    <a:pt x="3832" y="2147"/>
                    <a:pt x="3904" y="2143"/>
                    <a:pt x="3975" y="2134"/>
                  </a:cubicBezTo>
                  <a:cubicBezTo>
                    <a:pt x="4212" y="2096"/>
                    <a:pt x="4425" y="2009"/>
                    <a:pt x="4650" y="1922"/>
                  </a:cubicBezTo>
                  <a:cubicBezTo>
                    <a:pt x="4696" y="1898"/>
                    <a:pt x="4689" y="1820"/>
                    <a:pt x="4626" y="1820"/>
                  </a:cubicBezTo>
                  <a:cubicBezTo>
                    <a:pt x="4622" y="1820"/>
                    <a:pt x="4617" y="1821"/>
                    <a:pt x="4612" y="1822"/>
                  </a:cubicBezTo>
                  <a:cubicBezTo>
                    <a:pt x="4460" y="1866"/>
                    <a:pt x="4309" y="1873"/>
                    <a:pt x="4157" y="1873"/>
                  </a:cubicBezTo>
                  <a:cubicBezTo>
                    <a:pt x="4096" y="1873"/>
                    <a:pt x="4036" y="1872"/>
                    <a:pt x="3975" y="1872"/>
                  </a:cubicBezTo>
                  <a:cubicBezTo>
                    <a:pt x="3762" y="1859"/>
                    <a:pt x="3537" y="1847"/>
                    <a:pt x="3338" y="1797"/>
                  </a:cubicBezTo>
                  <a:cubicBezTo>
                    <a:pt x="3138" y="1759"/>
                    <a:pt x="2938" y="1697"/>
                    <a:pt x="2750" y="1609"/>
                  </a:cubicBezTo>
                  <a:cubicBezTo>
                    <a:pt x="2563" y="1509"/>
                    <a:pt x="2388" y="1409"/>
                    <a:pt x="2175" y="1359"/>
                  </a:cubicBezTo>
                  <a:cubicBezTo>
                    <a:pt x="1775" y="1272"/>
                    <a:pt x="1313" y="1322"/>
                    <a:pt x="951" y="1109"/>
                  </a:cubicBezTo>
                  <a:cubicBezTo>
                    <a:pt x="551" y="872"/>
                    <a:pt x="326" y="434"/>
                    <a:pt x="138" y="35"/>
                  </a:cubicBezTo>
                  <a:cubicBezTo>
                    <a:pt x="126" y="11"/>
                    <a:pt x="107" y="1"/>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6" name="Google Shape;2536;p6"/>
            <p:cNvSpPr/>
            <p:nvPr/>
          </p:nvSpPr>
          <p:spPr>
            <a:xfrm>
              <a:off x="5774250" y="4153625"/>
              <a:ext cx="88200" cy="16700"/>
            </a:xfrm>
            <a:custGeom>
              <a:avLst/>
              <a:gdLst/>
              <a:ahLst/>
              <a:cxnLst/>
              <a:rect l="l" t="t" r="r" b="b"/>
              <a:pathLst>
                <a:path w="3528" h="668" extrusionOk="0">
                  <a:moveTo>
                    <a:pt x="3414" y="1"/>
                  </a:moveTo>
                  <a:cubicBezTo>
                    <a:pt x="3408" y="1"/>
                    <a:pt x="3402" y="2"/>
                    <a:pt x="3396" y="4"/>
                  </a:cubicBezTo>
                  <a:cubicBezTo>
                    <a:pt x="2914" y="187"/>
                    <a:pt x="2422" y="371"/>
                    <a:pt x="1910" y="371"/>
                  </a:cubicBezTo>
                  <a:cubicBezTo>
                    <a:pt x="1864" y="371"/>
                    <a:pt x="1818" y="369"/>
                    <a:pt x="1771" y="366"/>
                  </a:cubicBezTo>
                  <a:cubicBezTo>
                    <a:pt x="1535" y="355"/>
                    <a:pt x="1299" y="299"/>
                    <a:pt x="1055" y="299"/>
                  </a:cubicBezTo>
                  <a:cubicBezTo>
                    <a:pt x="1015" y="299"/>
                    <a:pt x="975" y="300"/>
                    <a:pt x="934" y="304"/>
                  </a:cubicBezTo>
                  <a:cubicBezTo>
                    <a:pt x="691" y="315"/>
                    <a:pt x="439" y="462"/>
                    <a:pt x="185" y="462"/>
                  </a:cubicBezTo>
                  <a:cubicBezTo>
                    <a:pt x="152" y="462"/>
                    <a:pt x="118" y="459"/>
                    <a:pt x="84" y="454"/>
                  </a:cubicBezTo>
                  <a:cubicBezTo>
                    <a:pt x="81" y="453"/>
                    <a:pt x="77" y="452"/>
                    <a:pt x="74" y="452"/>
                  </a:cubicBezTo>
                  <a:cubicBezTo>
                    <a:pt x="19" y="452"/>
                    <a:pt x="1" y="542"/>
                    <a:pt x="59" y="554"/>
                  </a:cubicBezTo>
                  <a:cubicBezTo>
                    <a:pt x="162" y="582"/>
                    <a:pt x="262" y="590"/>
                    <a:pt x="361" y="590"/>
                  </a:cubicBezTo>
                  <a:cubicBezTo>
                    <a:pt x="525" y="590"/>
                    <a:pt x="687" y="566"/>
                    <a:pt x="859" y="566"/>
                  </a:cubicBezTo>
                  <a:cubicBezTo>
                    <a:pt x="1172" y="566"/>
                    <a:pt x="1484" y="653"/>
                    <a:pt x="1796" y="666"/>
                  </a:cubicBezTo>
                  <a:cubicBezTo>
                    <a:pt x="1821" y="667"/>
                    <a:pt x="1846" y="668"/>
                    <a:pt x="1871" y="668"/>
                  </a:cubicBezTo>
                  <a:cubicBezTo>
                    <a:pt x="2431" y="668"/>
                    <a:pt x="2956" y="405"/>
                    <a:pt x="3458" y="154"/>
                  </a:cubicBezTo>
                  <a:cubicBezTo>
                    <a:pt x="3527" y="119"/>
                    <a:pt x="3480" y="1"/>
                    <a:pt x="34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7" name="Google Shape;2537;p6"/>
            <p:cNvSpPr/>
            <p:nvPr/>
          </p:nvSpPr>
          <p:spPr>
            <a:xfrm>
              <a:off x="5460175" y="3964525"/>
              <a:ext cx="97050" cy="215450"/>
            </a:xfrm>
            <a:custGeom>
              <a:avLst/>
              <a:gdLst/>
              <a:ahLst/>
              <a:cxnLst/>
              <a:rect l="l" t="t" r="r" b="b"/>
              <a:pathLst>
                <a:path w="3882" h="8618" extrusionOk="0">
                  <a:moveTo>
                    <a:pt x="3633" y="1"/>
                  </a:moveTo>
                  <a:cubicBezTo>
                    <a:pt x="3607" y="1"/>
                    <a:pt x="3579" y="7"/>
                    <a:pt x="3550" y="20"/>
                  </a:cubicBezTo>
                  <a:cubicBezTo>
                    <a:pt x="2862" y="320"/>
                    <a:pt x="2250" y="744"/>
                    <a:pt x="1663" y="1207"/>
                  </a:cubicBezTo>
                  <a:cubicBezTo>
                    <a:pt x="1100" y="1644"/>
                    <a:pt x="626" y="2169"/>
                    <a:pt x="351" y="2844"/>
                  </a:cubicBezTo>
                  <a:cubicBezTo>
                    <a:pt x="76" y="3506"/>
                    <a:pt x="1" y="4244"/>
                    <a:pt x="101" y="4956"/>
                  </a:cubicBezTo>
                  <a:cubicBezTo>
                    <a:pt x="213" y="5631"/>
                    <a:pt x="513" y="6293"/>
                    <a:pt x="875" y="6868"/>
                  </a:cubicBezTo>
                  <a:cubicBezTo>
                    <a:pt x="1075" y="7205"/>
                    <a:pt x="1313" y="7518"/>
                    <a:pt x="1550" y="7818"/>
                  </a:cubicBezTo>
                  <a:cubicBezTo>
                    <a:pt x="1800" y="8118"/>
                    <a:pt x="2063" y="8417"/>
                    <a:pt x="2413" y="8605"/>
                  </a:cubicBezTo>
                  <a:cubicBezTo>
                    <a:pt x="2430" y="8614"/>
                    <a:pt x="2447" y="8617"/>
                    <a:pt x="2464" y="8617"/>
                  </a:cubicBezTo>
                  <a:cubicBezTo>
                    <a:pt x="2564" y="8617"/>
                    <a:pt x="2633" y="8471"/>
                    <a:pt x="2525" y="8417"/>
                  </a:cubicBezTo>
                  <a:cubicBezTo>
                    <a:pt x="2213" y="8267"/>
                    <a:pt x="1975" y="8018"/>
                    <a:pt x="1750" y="7755"/>
                  </a:cubicBezTo>
                  <a:cubicBezTo>
                    <a:pt x="1550" y="7505"/>
                    <a:pt x="1363" y="7230"/>
                    <a:pt x="1200" y="6955"/>
                  </a:cubicBezTo>
                  <a:cubicBezTo>
                    <a:pt x="1050" y="6680"/>
                    <a:pt x="900" y="6393"/>
                    <a:pt x="788" y="6093"/>
                  </a:cubicBezTo>
                  <a:cubicBezTo>
                    <a:pt x="663" y="5793"/>
                    <a:pt x="576" y="5468"/>
                    <a:pt x="501" y="5143"/>
                  </a:cubicBezTo>
                  <a:cubicBezTo>
                    <a:pt x="363" y="4493"/>
                    <a:pt x="338" y="3819"/>
                    <a:pt x="488" y="3169"/>
                  </a:cubicBezTo>
                  <a:cubicBezTo>
                    <a:pt x="651" y="2482"/>
                    <a:pt x="1025" y="1894"/>
                    <a:pt x="1563" y="1444"/>
                  </a:cubicBezTo>
                  <a:cubicBezTo>
                    <a:pt x="1863" y="1182"/>
                    <a:pt x="2200" y="969"/>
                    <a:pt x="2563" y="819"/>
                  </a:cubicBezTo>
                  <a:cubicBezTo>
                    <a:pt x="2937" y="657"/>
                    <a:pt x="3300" y="482"/>
                    <a:pt x="3675" y="332"/>
                  </a:cubicBezTo>
                  <a:cubicBezTo>
                    <a:pt x="3881" y="256"/>
                    <a:pt x="3804" y="1"/>
                    <a:pt x="3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8" name="Google Shape;2538;p6"/>
            <p:cNvSpPr/>
            <p:nvPr/>
          </p:nvSpPr>
          <p:spPr>
            <a:xfrm>
              <a:off x="5801125" y="3999150"/>
              <a:ext cx="149575" cy="261450"/>
            </a:xfrm>
            <a:custGeom>
              <a:avLst/>
              <a:gdLst/>
              <a:ahLst/>
              <a:cxnLst/>
              <a:rect l="l" t="t" r="r" b="b"/>
              <a:pathLst>
                <a:path w="5983" h="10458" extrusionOk="0">
                  <a:moveTo>
                    <a:pt x="1263" y="0"/>
                  </a:moveTo>
                  <a:cubicBezTo>
                    <a:pt x="1127" y="0"/>
                    <a:pt x="1050" y="240"/>
                    <a:pt x="1196" y="297"/>
                  </a:cubicBezTo>
                  <a:cubicBezTo>
                    <a:pt x="1446" y="409"/>
                    <a:pt x="1709" y="484"/>
                    <a:pt x="1959" y="609"/>
                  </a:cubicBezTo>
                  <a:cubicBezTo>
                    <a:pt x="2196" y="734"/>
                    <a:pt x="2433" y="872"/>
                    <a:pt x="2646" y="1022"/>
                  </a:cubicBezTo>
                  <a:cubicBezTo>
                    <a:pt x="3108" y="1321"/>
                    <a:pt x="3508" y="1684"/>
                    <a:pt x="3921" y="2046"/>
                  </a:cubicBezTo>
                  <a:cubicBezTo>
                    <a:pt x="4670" y="2721"/>
                    <a:pt x="5383" y="3471"/>
                    <a:pt x="5620" y="4483"/>
                  </a:cubicBezTo>
                  <a:cubicBezTo>
                    <a:pt x="5720" y="4945"/>
                    <a:pt x="5720" y="5420"/>
                    <a:pt x="5608" y="5883"/>
                  </a:cubicBezTo>
                  <a:cubicBezTo>
                    <a:pt x="5495" y="6345"/>
                    <a:pt x="5358" y="6795"/>
                    <a:pt x="5133" y="7207"/>
                  </a:cubicBezTo>
                  <a:cubicBezTo>
                    <a:pt x="4670" y="8070"/>
                    <a:pt x="3983" y="8744"/>
                    <a:pt x="3158" y="9232"/>
                  </a:cubicBezTo>
                  <a:cubicBezTo>
                    <a:pt x="2221" y="9782"/>
                    <a:pt x="1146" y="10119"/>
                    <a:pt x="84" y="10307"/>
                  </a:cubicBezTo>
                  <a:cubicBezTo>
                    <a:pt x="0" y="10319"/>
                    <a:pt x="20" y="10457"/>
                    <a:pt x="99" y="10457"/>
                  </a:cubicBezTo>
                  <a:cubicBezTo>
                    <a:pt x="102" y="10457"/>
                    <a:pt x="106" y="10457"/>
                    <a:pt x="109" y="10457"/>
                  </a:cubicBezTo>
                  <a:cubicBezTo>
                    <a:pt x="1121" y="10332"/>
                    <a:pt x="2109" y="10107"/>
                    <a:pt x="3021" y="9632"/>
                  </a:cubicBezTo>
                  <a:cubicBezTo>
                    <a:pt x="3908" y="9182"/>
                    <a:pt x="4733" y="8520"/>
                    <a:pt x="5270" y="7657"/>
                  </a:cubicBezTo>
                  <a:cubicBezTo>
                    <a:pt x="5545" y="7245"/>
                    <a:pt x="5745" y="6782"/>
                    <a:pt x="5858" y="6295"/>
                  </a:cubicBezTo>
                  <a:cubicBezTo>
                    <a:pt x="5983" y="5820"/>
                    <a:pt x="5970" y="5283"/>
                    <a:pt x="5908" y="4808"/>
                  </a:cubicBezTo>
                  <a:cubicBezTo>
                    <a:pt x="5783" y="3771"/>
                    <a:pt x="5195" y="2884"/>
                    <a:pt x="4520" y="2121"/>
                  </a:cubicBezTo>
                  <a:cubicBezTo>
                    <a:pt x="4096" y="1646"/>
                    <a:pt x="3571" y="1271"/>
                    <a:pt x="3021" y="934"/>
                  </a:cubicBezTo>
                  <a:cubicBezTo>
                    <a:pt x="2746" y="759"/>
                    <a:pt x="2458" y="609"/>
                    <a:pt x="2171" y="459"/>
                  </a:cubicBezTo>
                  <a:cubicBezTo>
                    <a:pt x="1884" y="309"/>
                    <a:pt x="1609" y="134"/>
                    <a:pt x="1309" y="9"/>
                  </a:cubicBezTo>
                  <a:cubicBezTo>
                    <a:pt x="1293" y="3"/>
                    <a:pt x="1278" y="0"/>
                    <a:pt x="1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9" name="Google Shape;2539;p6"/>
            <p:cNvSpPr/>
            <p:nvPr/>
          </p:nvSpPr>
          <p:spPr>
            <a:xfrm>
              <a:off x="5874575" y="4033250"/>
              <a:ext cx="57700" cy="183325"/>
            </a:xfrm>
            <a:custGeom>
              <a:avLst/>
              <a:gdLst/>
              <a:ahLst/>
              <a:cxnLst/>
              <a:rect l="l" t="t" r="r" b="b"/>
              <a:pathLst>
                <a:path w="2308" h="7333" extrusionOk="0">
                  <a:moveTo>
                    <a:pt x="49" y="1"/>
                  </a:moveTo>
                  <a:cubicBezTo>
                    <a:pt x="21" y="1"/>
                    <a:pt x="0" y="37"/>
                    <a:pt x="20" y="57"/>
                  </a:cubicBezTo>
                  <a:cubicBezTo>
                    <a:pt x="458" y="395"/>
                    <a:pt x="758" y="907"/>
                    <a:pt x="1033" y="1370"/>
                  </a:cubicBezTo>
                  <a:cubicBezTo>
                    <a:pt x="1320" y="1832"/>
                    <a:pt x="1582" y="2319"/>
                    <a:pt x="1782" y="2832"/>
                  </a:cubicBezTo>
                  <a:cubicBezTo>
                    <a:pt x="1970" y="3319"/>
                    <a:pt x="2107" y="3869"/>
                    <a:pt x="2057" y="4406"/>
                  </a:cubicBezTo>
                  <a:cubicBezTo>
                    <a:pt x="2007" y="4944"/>
                    <a:pt x="1807" y="5468"/>
                    <a:pt x="1520" y="5931"/>
                  </a:cubicBezTo>
                  <a:cubicBezTo>
                    <a:pt x="1357" y="6193"/>
                    <a:pt x="1170" y="6431"/>
                    <a:pt x="958" y="6643"/>
                  </a:cubicBezTo>
                  <a:cubicBezTo>
                    <a:pt x="745" y="6868"/>
                    <a:pt x="533" y="7081"/>
                    <a:pt x="295" y="7280"/>
                  </a:cubicBezTo>
                  <a:cubicBezTo>
                    <a:pt x="273" y="7292"/>
                    <a:pt x="300" y="7332"/>
                    <a:pt x="324" y="7332"/>
                  </a:cubicBezTo>
                  <a:cubicBezTo>
                    <a:pt x="327" y="7332"/>
                    <a:pt x="330" y="7332"/>
                    <a:pt x="333" y="7330"/>
                  </a:cubicBezTo>
                  <a:cubicBezTo>
                    <a:pt x="808" y="7006"/>
                    <a:pt x="1208" y="6643"/>
                    <a:pt x="1532" y="6168"/>
                  </a:cubicBezTo>
                  <a:cubicBezTo>
                    <a:pt x="1857" y="5706"/>
                    <a:pt x="2107" y="5206"/>
                    <a:pt x="2207" y="4656"/>
                  </a:cubicBezTo>
                  <a:cubicBezTo>
                    <a:pt x="2307" y="4094"/>
                    <a:pt x="2282" y="3544"/>
                    <a:pt x="2107" y="3007"/>
                  </a:cubicBezTo>
                  <a:cubicBezTo>
                    <a:pt x="1932" y="2457"/>
                    <a:pt x="1632" y="1969"/>
                    <a:pt x="1332" y="1470"/>
                  </a:cubicBezTo>
                  <a:cubicBezTo>
                    <a:pt x="970" y="920"/>
                    <a:pt x="620" y="382"/>
                    <a:pt x="70" y="7"/>
                  </a:cubicBezTo>
                  <a:cubicBezTo>
                    <a:pt x="63" y="3"/>
                    <a:pt x="56"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0" name="Google Shape;2540;p6"/>
            <p:cNvSpPr/>
            <p:nvPr/>
          </p:nvSpPr>
          <p:spPr>
            <a:xfrm>
              <a:off x="5475800" y="3970275"/>
              <a:ext cx="85750" cy="170200"/>
            </a:xfrm>
            <a:custGeom>
              <a:avLst/>
              <a:gdLst/>
              <a:ahLst/>
              <a:cxnLst/>
              <a:rect l="l" t="t" r="r" b="b"/>
              <a:pathLst>
                <a:path w="3430" h="6808" extrusionOk="0">
                  <a:moveTo>
                    <a:pt x="3235" y="0"/>
                  </a:moveTo>
                  <a:cubicBezTo>
                    <a:pt x="3227" y="0"/>
                    <a:pt x="3220" y="1"/>
                    <a:pt x="3212" y="2"/>
                  </a:cubicBezTo>
                  <a:cubicBezTo>
                    <a:pt x="2687" y="90"/>
                    <a:pt x="2200" y="327"/>
                    <a:pt x="1763" y="639"/>
                  </a:cubicBezTo>
                  <a:cubicBezTo>
                    <a:pt x="1325" y="964"/>
                    <a:pt x="913" y="1364"/>
                    <a:pt x="613" y="1827"/>
                  </a:cubicBezTo>
                  <a:cubicBezTo>
                    <a:pt x="288" y="2351"/>
                    <a:pt x="188" y="2989"/>
                    <a:pt x="113" y="3589"/>
                  </a:cubicBezTo>
                  <a:cubicBezTo>
                    <a:pt x="38" y="4176"/>
                    <a:pt x="1" y="4763"/>
                    <a:pt x="125" y="5338"/>
                  </a:cubicBezTo>
                  <a:cubicBezTo>
                    <a:pt x="250" y="5901"/>
                    <a:pt x="525" y="6400"/>
                    <a:pt x="938" y="6800"/>
                  </a:cubicBezTo>
                  <a:cubicBezTo>
                    <a:pt x="945" y="6805"/>
                    <a:pt x="953" y="6807"/>
                    <a:pt x="960" y="6807"/>
                  </a:cubicBezTo>
                  <a:cubicBezTo>
                    <a:pt x="992" y="6807"/>
                    <a:pt x="1020" y="6771"/>
                    <a:pt x="1000" y="6750"/>
                  </a:cubicBezTo>
                  <a:cubicBezTo>
                    <a:pt x="225" y="6001"/>
                    <a:pt x="125" y="4776"/>
                    <a:pt x="275" y="3776"/>
                  </a:cubicBezTo>
                  <a:cubicBezTo>
                    <a:pt x="325" y="3501"/>
                    <a:pt x="375" y="3214"/>
                    <a:pt x="450" y="2939"/>
                  </a:cubicBezTo>
                  <a:cubicBezTo>
                    <a:pt x="513" y="2651"/>
                    <a:pt x="588" y="2376"/>
                    <a:pt x="725" y="2114"/>
                  </a:cubicBezTo>
                  <a:cubicBezTo>
                    <a:pt x="963" y="1652"/>
                    <a:pt x="1363" y="1252"/>
                    <a:pt x="1775" y="939"/>
                  </a:cubicBezTo>
                  <a:cubicBezTo>
                    <a:pt x="2212" y="589"/>
                    <a:pt x="2725" y="340"/>
                    <a:pt x="3275" y="252"/>
                  </a:cubicBezTo>
                  <a:cubicBezTo>
                    <a:pt x="3429" y="228"/>
                    <a:pt x="3380" y="0"/>
                    <a:pt x="32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1" name="Google Shape;2541;p6"/>
            <p:cNvSpPr/>
            <p:nvPr/>
          </p:nvSpPr>
          <p:spPr>
            <a:xfrm>
              <a:off x="5384150" y="4030825"/>
              <a:ext cx="595725" cy="233600"/>
            </a:xfrm>
            <a:custGeom>
              <a:avLst/>
              <a:gdLst/>
              <a:ahLst/>
              <a:cxnLst/>
              <a:rect l="l" t="t" r="r" b="b"/>
              <a:pathLst>
                <a:path w="23829" h="9344" extrusionOk="0">
                  <a:moveTo>
                    <a:pt x="86" y="1"/>
                  </a:moveTo>
                  <a:cubicBezTo>
                    <a:pt x="46" y="1"/>
                    <a:pt x="1" y="37"/>
                    <a:pt x="17" y="79"/>
                  </a:cubicBezTo>
                  <a:cubicBezTo>
                    <a:pt x="330" y="829"/>
                    <a:pt x="680" y="1529"/>
                    <a:pt x="1142" y="2191"/>
                  </a:cubicBezTo>
                  <a:cubicBezTo>
                    <a:pt x="1605" y="2866"/>
                    <a:pt x="2129" y="3491"/>
                    <a:pt x="2717" y="4041"/>
                  </a:cubicBezTo>
                  <a:cubicBezTo>
                    <a:pt x="3941" y="5191"/>
                    <a:pt x="5391" y="6103"/>
                    <a:pt x="6928" y="6765"/>
                  </a:cubicBezTo>
                  <a:cubicBezTo>
                    <a:pt x="8740" y="7552"/>
                    <a:pt x="10640" y="8127"/>
                    <a:pt x="12552" y="8552"/>
                  </a:cubicBezTo>
                  <a:cubicBezTo>
                    <a:pt x="13526" y="8777"/>
                    <a:pt x="14501" y="8952"/>
                    <a:pt x="15488" y="9115"/>
                  </a:cubicBezTo>
                  <a:cubicBezTo>
                    <a:pt x="16307" y="9249"/>
                    <a:pt x="17135" y="9343"/>
                    <a:pt x="17964" y="9343"/>
                  </a:cubicBezTo>
                  <a:cubicBezTo>
                    <a:pt x="18059" y="9343"/>
                    <a:pt x="18155" y="9342"/>
                    <a:pt x="18250" y="9339"/>
                  </a:cubicBezTo>
                  <a:cubicBezTo>
                    <a:pt x="19112" y="9314"/>
                    <a:pt x="19962" y="9190"/>
                    <a:pt x="20812" y="8990"/>
                  </a:cubicBezTo>
                  <a:cubicBezTo>
                    <a:pt x="21624" y="8790"/>
                    <a:pt x="22449" y="8527"/>
                    <a:pt x="23199" y="8140"/>
                  </a:cubicBezTo>
                  <a:cubicBezTo>
                    <a:pt x="23386" y="8052"/>
                    <a:pt x="23574" y="7927"/>
                    <a:pt x="23761" y="7827"/>
                  </a:cubicBezTo>
                  <a:cubicBezTo>
                    <a:pt x="23828" y="7783"/>
                    <a:pt x="23786" y="7698"/>
                    <a:pt x="23723" y="7698"/>
                  </a:cubicBezTo>
                  <a:cubicBezTo>
                    <a:pt x="23715" y="7698"/>
                    <a:pt x="23707" y="7700"/>
                    <a:pt x="23699" y="7702"/>
                  </a:cubicBezTo>
                  <a:cubicBezTo>
                    <a:pt x="23311" y="7877"/>
                    <a:pt x="22899" y="8027"/>
                    <a:pt x="22512" y="8165"/>
                  </a:cubicBezTo>
                  <a:cubicBezTo>
                    <a:pt x="22112" y="8302"/>
                    <a:pt x="21712" y="8440"/>
                    <a:pt x="21312" y="8540"/>
                  </a:cubicBezTo>
                  <a:cubicBezTo>
                    <a:pt x="20500" y="8752"/>
                    <a:pt x="19675" y="8877"/>
                    <a:pt x="18838" y="8927"/>
                  </a:cubicBezTo>
                  <a:cubicBezTo>
                    <a:pt x="18588" y="8944"/>
                    <a:pt x="18338" y="8952"/>
                    <a:pt x="18090" y="8952"/>
                  </a:cubicBezTo>
                  <a:cubicBezTo>
                    <a:pt x="16486" y="8952"/>
                    <a:pt x="14908" y="8629"/>
                    <a:pt x="13339" y="8315"/>
                  </a:cubicBezTo>
                  <a:cubicBezTo>
                    <a:pt x="11452" y="7927"/>
                    <a:pt x="9540" y="7502"/>
                    <a:pt x="7765" y="6740"/>
                  </a:cubicBezTo>
                  <a:cubicBezTo>
                    <a:pt x="6216" y="6078"/>
                    <a:pt x="4729" y="5241"/>
                    <a:pt x="3442" y="4153"/>
                  </a:cubicBezTo>
                  <a:cubicBezTo>
                    <a:pt x="2829" y="3653"/>
                    <a:pt x="2254" y="3104"/>
                    <a:pt x="1742" y="2504"/>
                  </a:cubicBezTo>
                  <a:cubicBezTo>
                    <a:pt x="1217" y="1916"/>
                    <a:pt x="780" y="1254"/>
                    <a:pt x="405" y="554"/>
                  </a:cubicBezTo>
                  <a:cubicBezTo>
                    <a:pt x="305" y="392"/>
                    <a:pt x="217" y="217"/>
                    <a:pt x="130" y="29"/>
                  </a:cubicBezTo>
                  <a:cubicBezTo>
                    <a:pt x="122" y="9"/>
                    <a:pt x="105" y="1"/>
                    <a:pt x="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2" name="Google Shape;2542;p6"/>
            <p:cNvSpPr/>
            <p:nvPr/>
          </p:nvSpPr>
          <p:spPr>
            <a:xfrm>
              <a:off x="5374750" y="4051825"/>
              <a:ext cx="614475" cy="233850"/>
            </a:xfrm>
            <a:custGeom>
              <a:avLst/>
              <a:gdLst/>
              <a:ahLst/>
              <a:cxnLst/>
              <a:rect l="l" t="t" r="r" b="b"/>
              <a:pathLst>
                <a:path w="24579" h="9354" extrusionOk="0">
                  <a:moveTo>
                    <a:pt x="77" y="1"/>
                  </a:moveTo>
                  <a:cubicBezTo>
                    <a:pt x="39" y="1"/>
                    <a:pt x="1" y="45"/>
                    <a:pt x="19" y="89"/>
                  </a:cubicBezTo>
                  <a:cubicBezTo>
                    <a:pt x="656" y="1614"/>
                    <a:pt x="1681" y="2938"/>
                    <a:pt x="2905" y="4038"/>
                  </a:cubicBezTo>
                  <a:cubicBezTo>
                    <a:pt x="4192" y="5213"/>
                    <a:pt x="5717" y="6125"/>
                    <a:pt x="7292" y="6862"/>
                  </a:cubicBezTo>
                  <a:cubicBezTo>
                    <a:pt x="9029" y="7662"/>
                    <a:pt x="10853" y="8337"/>
                    <a:pt x="12715" y="8762"/>
                  </a:cubicBezTo>
                  <a:cubicBezTo>
                    <a:pt x="14441" y="9153"/>
                    <a:pt x="16221" y="9354"/>
                    <a:pt x="17994" y="9354"/>
                  </a:cubicBezTo>
                  <a:cubicBezTo>
                    <a:pt x="18147" y="9354"/>
                    <a:pt x="18299" y="9352"/>
                    <a:pt x="18451" y="9349"/>
                  </a:cubicBezTo>
                  <a:cubicBezTo>
                    <a:pt x="19413" y="9337"/>
                    <a:pt x="20376" y="9249"/>
                    <a:pt x="21313" y="9062"/>
                  </a:cubicBezTo>
                  <a:cubicBezTo>
                    <a:pt x="22200" y="8887"/>
                    <a:pt x="23063" y="8587"/>
                    <a:pt x="23900" y="8225"/>
                  </a:cubicBezTo>
                  <a:cubicBezTo>
                    <a:pt x="24112" y="8137"/>
                    <a:pt x="24312" y="8037"/>
                    <a:pt x="24500" y="7912"/>
                  </a:cubicBezTo>
                  <a:cubicBezTo>
                    <a:pt x="24578" y="7867"/>
                    <a:pt x="24546" y="7732"/>
                    <a:pt x="24457" y="7732"/>
                  </a:cubicBezTo>
                  <a:cubicBezTo>
                    <a:pt x="24447" y="7732"/>
                    <a:pt x="24436" y="7733"/>
                    <a:pt x="24425" y="7737"/>
                  </a:cubicBezTo>
                  <a:cubicBezTo>
                    <a:pt x="24000" y="7875"/>
                    <a:pt x="23587" y="8050"/>
                    <a:pt x="23163" y="8187"/>
                  </a:cubicBezTo>
                  <a:cubicBezTo>
                    <a:pt x="22750" y="8325"/>
                    <a:pt x="22325" y="8449"/>
                    <a:pt x="21888" y="8537"/>
                  </a:cubicBezTo>
                  <a:cubicBezTo>
                    <a:pt x="20976" y="8737"/>
                    <a:pt x="20063" y="8887"/>
                    <a:pt x="19126" y="8937"/>
                  </a:cubicBezTo>
                  <a:cubicBezTo>
                    <a:pt x="18741" y="8957"/>
                    <a:pt x="18354" y="8967"/>
                    <a:pt x="17968" y="8967"/>
                  </a:cubicBezTo>
                  <a:cubicBezTo>
                    <a:pt x="16460" y="8967"/>
                    <a:pt x="14947" y="8815"/>
                    <a:pt x="13465" y="8537"/>
                  </a:cubicBezTo>
                  <a:cubicBezTo>
                    <a:pt x="11616" y="8187"/>
                    <a:pt x="9791" y="7675"/>
                    <a:pt x="8079" y="6875"/>
                  </a:cubicBezTo>
                  <a:cubicBezTo>
                    <a:pt x="7242" y="6488"/>
                    <a:pt x="6417" y="6038"/>
                    <a:pt x="5617" y="5563"/>
                  </a:cubicBezTo>
                  <a:cubicBezTo>
                    <a:pt x="4930" y="5150"/>
                    <a:pt x="4242" y="4688"/>
                    <a:pt x="3605" y="4188"/>
                  </a:cubicBezTo>
                  <a:cubicBezTo>
                    <a:pt x="2343" y="3188"/>
                    <a:pt x="1168" y="1989"/>
                    <a:pt x="393" y="564"/>
                  </a:cubicBezTo>
                  <a:cubicBezTo>
                    <a:pt x="294" y="389"/>
                    <a:pt x="206" y="214"/>
                    <a:pt x="119" y="27"/>
                  </a:cubicBezTo>
                  <a:cubicBezTo>
                    <a:pt x="108" y="8"/>
                    <a:pt x="92" y="1"/>
                    <a:pt x="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3" name="Google Shape;2543;p6"/>
            <p:cNvSpPr/>
            <p:nvPr/>
          </p:nvSpPr>
          <p:spPr>
            <a:xfrm>
              <a:off x="5449600" y="4147775"/>
              <a:ext cx="431025" cy="154450"/>
            </a:xfrm>
            <a:custGeom>
              <a:avLst/>
              <a:gdLst/>
              <a:ahLst/>
              <a:cxnLst/>
              <a:rect l="l" t="t" r="r" b="b"/>
              <a:pathLst>
                <a:path w="17241" h="6178" extrusionOk="0">
                  <a:moveTo>
                    <a:pt x="107" y="0"/>
                  </a:moveTo>
                  <a:cubicBezTo>
                    <a:pt x="49" y="0"/>
                    <a:pt x="1" y="80"/>
                    <a:pt x="49" y="138"/>
                  </a:cubicBezTo>
                  <a:cubicBezTo>
                    <a:pt x="136" y="263"/>
                    <a:pt x="224" y="388"/>
                    <a:pt x="311" y="513"/>
                  </a:cubicBezTo>
                  <a:cubicBezTo>
                    <a:pt x="411" y="638"/>
                    <a:pt x="511" y="750"/>
                    <a:pt x="611" y="862"/>
                  </a:cubicBezTo>
                  <a:cubicBezTo>
                    <a:pt x="811" y="1112"/>
                    <a:pt x="1011" y="1350"/>
                    <a:pt x="1223" y="1575"/>
                  </a:cubicBezTo>
                  <a:cubicBezTo>
                    <a:pt x="1648" y="2037"/>
                    <a:pt x="2098" y="2462"/>
                    <a:pt x="2573" y="2862"/>
                  </a:cubicBezTo>
                  <a:cubicBezTo>
                    <a:pt x="3510" y="3662"/>
                    <a:pt x="4548" y="4349"/>
                    <a:pt x="5672" y="4836"/>
                  </a:cubicBezTo>
                  <a:cubicBezTo>
                    <a:pt x="7752" y="5725"/>
                    <a:pt x="10025" y="6178"/>
                    <a:pt x="12289" y="6178"/>
                  </a:cubicBezTo>
                  <a:cubicBezTo>
                    <a:pt x="12542" y="6178"/>
                    <a:pt x="12794" y="6172"/>
                    <a:pt x="13045" y="6161"/>
                  </a:cubicBezTo>
                  <a:cubicBezTo>
                    <a:pt x="13733" y="6136"/>
                    <a:pt x="14433" y="6074"/>
                    <a:pt x="15120" y="5949"/>
                  </a:cubicBezTo>
                  <a:cubicBezTo>
                    <a:pt x="15457" y="5886"/>
                    <a:pt x="15795" y="5824"/>
                    <a:pt x="16120" y="5749"/>
                  </a:cubicBezTo>
                  <a:cubicBezTo>
                    <a:pt x="16469" y="5661"/>
                    <a:pt x="16819" y="5586"/>
                    <a:pt x="17132" y="5436"/>
                  </a:cubicBezTo>
                  <a:cubicBezTo>
                    <a:pt x="17241" y="5388"/>
                    <a:pt x="17197" y="5198"/>
                    <a:pt x="17080" y="5198"/>
                  </a:cubicBezTo>
                  <a:cubicBezTo>
                    <a:pt x="17077" y="5198"/>
                    <a:pt x="17073" y="5198"/>
                    <a:pt x="17069" y="5199"/>
                  </a:cubicBezTo>
                  <a:cubicBezTo>
                    <a:pt x="16769" y="5236"/>
                    <a:pt x="16482" y="5311"/>
                    <a:pt x="16182" y="5374"/>
                  </a:cubicBezTo>
                  <a:cubicBezTo>
                    <a:pt x="15882" y="5436"/>
                    <a:pt x="15582" y="5486"/>
                    <a:pt x="15282" y="5536"/>
                  </a:cubicBezTo>
                  <a:cubicBezTo>
                    <a:pt x="14695" y="5636"/>
                    <a:pt x="14095" y="5699"/>
                    <a:pt x="13508" y="5749"/>
                  </a:cubicBezTo>
                  <a:cubicBezTo>
                    <a:pt x="13081" y="5775"/>
                    <a:pt x="12653" y="5789"/>
                    <a:pt x="12225" y="5789"/>
                  </a:cubicBezTo>
                  <a:cubicBezTo>
                    <a:pt x="11437" y="5789"/>
                    <a:pt x="10649" y="5742"/>
                    <a:pt x="9871" y="5636"/>
                  </a:cubicBezTo>
                  <a:cubicBezTo>
                    <a:pt x="8647" y="5474"/>
                    <a:pt x="7409" y="5199"/>
                    <a:pt x="6247" y="4761"/>
                  </a:cubicBezTo>
                  <a:cubicBezTo>
                    <a:pt x="5085" y="4312"/>
                    <a:pt x="4035" y="3649"/>
                    <a:pt x="3085" y="2849"/>
                  </a:cubicBezTo>
                  <a:cubicBezTo>
                    <a:pt x="2561" y="2412"/>
                    <a:pt x="2073" y="1950"/>
                    <a:pt x="1586" y="1462"/>
                  </a:cubicBezTo>
                  <a:cubicBezTo>
                    <a:pt x="1361" y="1237"/>
                    <a:pt x="1123" y="1000"/>
                    <a:pt x="886" y="763"/>
                  </a:cubicBezTo>
                  <a:cubicBezTo>
                    <a:pt x="774" y="638"/>
                    <a:pt x="649" y="513"/>
                    <a:pt x="536" y="388"/>
                  </a:cubicBezTo>
                  <a:cubicBezTo>
                    <a:pt x="411" y="263"/>
                    <a:pt x="274" y="150"/>
                    <a:pt x="161" y="25"/>
                  </a:cubicBezTo>
                  <a:cubicBezTo>
                    <a:pt x="144" y="8"/>
                    <a:pt x="125"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4" name="Google Shape;2544;p6"/>
            <p:cNvSpPr/>
            <p:nvPr/>
          </p:nvSpPr>
          <p:spPr>
            <a:xfrm>
              <a:off x="5684200" y="3814375"/>
              <a:ext cx="396475" cy="315225"/>
            </a:xfrm>
            <a:custGeom>
              <a:avLst/>
              <a:gdLst/>
              <a:ahLst/>
              <a:cxnLst/>
              <a:rect l="l" t="t" r="r" b="b"/>
              <a:pathLst>
                <a:path w="15859" h="12609" extrusionOk="0">
                  <a:moveTo>
                    <a:pt x="202" y="1"/>
                  </a:moveTo>
                  <a:cubicBezTo>
                    <a:pt x="0" y="1"/>
                    <a:pt x="7" y="316"/>
                    <a:pt x="212" y="340"/>
                  </a:cubicBezTo>
                  <a:cubicBezTo>
                    <a:pt x="987" y="427"/>
                    <a:pt x="1762" y="502"/>
                    <a:pt x="2524" y="652"/>
                  </a:cubicBezTo>
                  <a:cubicBezTo>
                    <a:pt x="3286" y="802"/>
                    <a:pt x="4036" y="990"/>
                    <a:pt x="4761" y="1227"/>
                  </a:cubicBezTo>
                  <a:cubicBezTo>
                    <a:pt x="6236" y="1677"/>
                    <a:pt x="7648" y="2289"/>
                    <a:pt x="8997" y="3026"/>
                  </a:cubicBezTo>
                  <a:cubicBezTo>
                    <a:pt x="10285" y="3739"/>
                    <a:pt x="11584" y="4501"/>
                    <a:pt x="12647" y="5538"/>
                  </a:cubicBezTo>
                  <a:cubicBezTo>
                    <a:pt x="13521" y="6388"/>
                    <a:pt x="14221" y="7413"/>
                    <a:pt x="14733" y="8513"/>
                  </a:cubicBezTo>
                  <a:cubicBezTo>
                    <a:pt x="15021" y="9137"/>
                    <a:pt x="15246" y="9787"/>
                    <a:pt x="15396" y="10449"/>
                  </a:cubicBezTo>
                  <a:cubicBezTo>
                    <a:pt x="15558" y="11124"/>
                    <a:pt x="15621" y="11824"/>
                    <a:pt x="15633" y="12524"/>
                  </a:cubicBezTo>
                  <a:cubicBezTo>
                    <a:pt x="15633" y="12580"/>
                    <a:pt x="15671" y="12608"/>
                    <a:pt x="15710" y="12608"/>
                  </a:cubicBezTo>
                  <a:cubicBezTo>
                    <a:pt x="15749" y="12608"/>
                    <a:pt x="15789" y="12580"/>
                    <a:pt x="15796" y="12524"/>
                  </a:cubicBezTo>
                  <a:cubicBezTo>
                    <a:pt x="15858" y="11299"/>
                    <a:pt x="15633" y="10000"/>
                    <a:pt x="15208" y="8850"/>
                  </a:cubicBezTo>
                  <a:cubicBezTo>
                    <a:pt x="14771" y="7663"/>
                    <a:pt x="14121" y="6563"/>
                    <a:pt x="13259" y="5638"/>
                  </a:cubicBezTo>
                  <a:cubicBezTo>
                    <a:pt x="12259" y="4551"/>
                    <a:pt x="10972" y="3751"/>
                    <a:pt x="9672" y="3051"/>
                  </a:cubicBezTo>
                  <a:cubicBezTo>
                    <a:pt x="8310" y="2314"/>
                    <a:pt x="6873" y="1677"/>
                    <a:pt x="5411" y="1177"/>
                  </a:cubicBezTo>
                  <a:cubicBezTo>
                    <a:pt x="4561" y="877"/>
                    <a:pt x="3711" y="640"/>
                    <a:pt x="2837" y="440"/>
                  </a:cubicBezTo>
                  <a:cubicBezTo>
                    <a:pt x="1974" y="240"/>
                    <a:pt x="1112" y="65"/>
                    <a:pt x="225" y="2"/>
                  </a:cubicBezTo>
                  <a:cubicBezTo>
                    <a:pt x="217" y="1"/>
                    <a:pt x="209" y="1"/>
                    <a:pt x="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5" name="Google Shape;2545;p6"/>
            <p:cNvSpPr/>
            <p:nvPr/>
          </p:nvSpPr>
          <p:spPr>
            <a:xfrm>
              <a:off x="5358650" y="3836250"/>
              <a:ext cx="131025" cy="289075"/>
            </a:xfrm>
            <a:custGeom>
              <a:avLst/>
              <a:gdLst/>
              <a:ahLst/>
              <a:cxnLst/>
              <a:rect l="l" t="t" r="r" b="b"/>
              <a:pathLst>
                <a:path w="5241" h="11563" extrusionOk="0">
                  <a:moveTo>
                    <a:pt x="5022" y="1"/>
                  </a:moveTo>
                  <a:cubicBezTo>
                    <a:pt x="5003" y="1"/>
                    <a:pt x="4982" y="5"/>
                    <a:pt x="4961" y="15"/>
                  </a:cubicBezTo>
                  <a:cubicBezTo>
                    <a:pt x="4099" y="402"/>
                    <a:pt x="3224" y="839"/>
                    <a:pt x="2475" y="1439"/>
                  </a:cubicBezTo>
                  <a:cubicBezTo>
                    <a:pt x="1675" y="2101"/>
                    <a:pt x="1100" y="2964"/>
                    <a:pt x="638" y="3901"/>
                  </a:cubicBezTo>
                  <a:cubicBezTo>
                    <a:pt x="375" y="4401"/>
                    <a:pt x="150" y="4901"/>
                    <a:pt x="63" y="5463"/>
                  </a:cubicBezTo>
                  <a:cubicBezTo>
                    <a:pt x="0" y="5938"/>
                    <a:pt x="0" y="6413"/>
                    <a:pt x="50" y="6888"/>
                  </a:cubicBezTo>
                  <a:cubicBezTo>
                    <a:pt x="138" y="7762"/>
                    <a:pt x="363" y="8612"/>
                    <a:pt x="763" y="9375"/>
                  </a:cubicBezTo>
                  <a:cubicBezTo>
                    <a:pt x="987" y="9799"/>
                    <a:pt x="1250" y="10187"/>
                    <a:pt x="1537" y="10562"/>
                  </a:cubicBezTo>
                  <a:cubicBezTo>
                    <a:pt x="1687" y="10749"/>
                    <a:pt x="1850" y="10937"/>
                    <a:pt x="2025" y="11112"/>
                  </a:cubicBezTo>
                  <a:cubicBezTo>
                    <a:pt x="2187" y="11274"/>
                    <a:pt x="2375" y="11412"/>
                    <a:pt x="2562" y="11549"/>
                  </a:cubicBezTo>
                  <a:cubicBezTo>
                    <a:pt x="2574" y="11559"/>
                    <a:pt x="2586" y="11563"/>
                    <a:pt x="2597" y="11563"/>
                  </a:cubicBezTo>
                  <a:cubicBezTo>
                    <a:pt x="2644" y="11563"/>
                    <a:pt x="2677" y="11489"/>
                    <a:pt x="2637" y="11449"/>
                  </a:cubicBezTo>
                  <a:cubicBezTo>
                    <a:pt x="2337" y="11187"/>
                    <a:pt x="2062" y="10874"/>
                    <a:pt x="1800" y="10549"/>
                  </a:cubicBezTo>
                  <a:cubicBezTo>
                    <a:pt x="1537" y="10237"/>
                    <a:pt x="1325" y="9887"/>
                    <a:pt x="1137" y="9525"/>
                  </a:cubicBezTo>
                  <a:cubicBezTo>
                    <a:pt x="763" y="8800"/>
                    <a:pt x="500" y="7987"/>
                    <a:pt x="388" y="7163"/>
                  </a:cubicBezTo>
                  <a:cubicBezTo>
                    <a:pt x="325" y="6750"/>
                    <a:pt x="313" y="6338"/>
                    <a:pt x="338" y="5913"/>
                  </a:cubicBezTo>
                  <a:cubicBezTo>
                    <a:pt x="363" y="5351"/>
                    <a:pt x="513" y="4826"/>
                    <a:pt x="738" y="4301"/>
                  </a:cubicBezTo>
                  <a:cubicBezTo>
                    <a:pt x="1150" y="3376"/>
                    <a:pt x="1600" y="2439"/>
                    <a:pt x="2362" y="1764"/>
                  </a:cubicBezTo>
                  <a:cubicBezTo>
                    <a:pt x="3162" y="1052"/>
                    <a:pt x="4149" y="677"/>
                    <a:pt x="5099" y="252"/>
                  </a:cubicBezTo>
                  <a:cubicBezTo>
                    <a:pt x="5241" y="198"/>
                    <a:pt x="5154" y="1"/>
                    <a:pt x="50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6" name="Google Shape;2546;p6"/>
            <p:cNvSpPr/>
            <p:nvPr/>
          </p:nvSpPr>
          <p:spPr>
            <a:xfrm>
              <a:off x="5371150" y="3850750"/>
              <a:ext cx="118625" cy="226875"/>
            </a:xfrm>
            <a:custGeom>
              <a:avLst/>
              <a:gdLst/>
              <a:ahLst/>
              <a:cxnLst/>
              <a:rect l="l" t="t" r="r" b="b"/>
              <a:pathLst>
                <a:path w="4745" h="9075" extrusionOk="0">
                  <a:moveTo>
                    <a:pt x="4573" y="0"/>
                  </a:moveTo>
                  <a:cubicBezTo>
                    <a:pt x="4558" y="0"/>
                    <a:pt x="4542" y="3"/>
                    <a:pt x="4524" y="9"/>
                  </a:cubicBezTo>
                  <a:cubicBezTo>
                    <a:pt x="3187" y="422"/>
                    <a:pt x="2125" y="1447"/>
                    <a:pt x="1287" y="2546"/>
                  </a:cubicBezTo>
                  <a:cubicBezTo>
                    <a:pt x="812" y="3171"/>
                    <a:pt x="388" y="3821"/>
                    <a:pt x="188" y="4596"/>
                  </a:cubicBezTo>
                  <a:cubicBezTo>
                    <a:pt x="0" y="5345"/>
                    <a:pt x="63" y="6083"/>
                    <a:pt x="300" y="6820"/>
                  </a:cubicBezTo>
                  <a:cubicBezTo>
                    <a:pt x="550" y="7620"/>
                    <a:pt x="862" y="8495"/>
                    <a:pt x="1525" y="9057"/>
                  </a:cubicBezTo>
                  <a:cubicBezTo>
                    <a:pt x="1537" y="9069"/>
                    <a:pt x="1554" y="9075"/>
                    <a:pt x="1570" y="9075"/>
                  </a:cubicBezTo>
                  <a:cubicBezTo>
                    <a:pt x="1621" y="9075"/>
                    <a:pt x="1675" y="9026"/>
                    <a:pt x="1637" y="8969"/>
                  </a:cubicBezTo>
                  <a:cubicBezTo>
                    <a:pt x="1412" y="8682"/>
                    <a:pt x="1212" y="8395"/>
                    <a:pt x="1062" y="8070"/>
                  </a:cubicBezTo>
                  <a:cubicBezTo>
                    <a:pt x="912" y="7732"/>
                    <a:pt x="800" y="7382"/>
                    <a:pt x="675" y="7033"/>
                  </a:cubicBezTo>
                  <a:cubicBezTo>
                    <a:pt x="425" y="6333"/>
                    <a:pt x="275" y="5608"/>
                    <a:pt x="425" y="4871"/>
                  </a:cubicBezTo>
                  <a:cubicBezTo>
                    <a:pt x="562" y="4133"/>
                    <a:pt x="912" y="3433"/>
                    <a:pt x="1325" y="2834"/>
                  </a:cubicBezTo>
                  <a:cubicBezTo>
                    <a:pt x="1700" y="2284"/>
                    <a:pt x="2162" y="1759"/>
                    <a:pt x="2674" y="1347"/>
                  </a:cubicBezTo>
                  <a:cubicBezTo>
                    <a:pt x="3249" y="872"/>
                    <a:pt x="3874" y="497"/>
                    <a:pt x="4599" y="272"/>
                  </a:cubicBezTo>
                  <a:cubicBezTo>
                    <a:pt x="4745" y="227"/>
                    <a:pt x="4709" y="0"/>
                    <a:pt x="4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7" name="Google Shape;2547;p6"/>
            <p:cNvSpPr/>
            <p:nvPr/>
          </p:nvSpPr>
          <p:spPr>
            <a:xfrm>
              <a:off x="5916800" y="4046300"/>
              <a:ext cx="162625" cy="225900"/>
            </a:xfrm>
            <a:custGeom>
              <a:avLst/>
              <a:gdLst/>
              <a:ahLst/>
              <a:cxnLst/>
              <a:rect l="l" t="t" r="r" b="b"/>
              <a:pathLst>
                <a:path w="6505" h="9036" extrusionOk="0">
                  <a:moveTo>
                    <a:pt x="5971" y="0"/>
                  </a:moveTo>
                  <a:cubicBezTo>
                    <a:pt x="5897" y="0"/>
                    <a:pt x="5819" y="62"/>
                    <a:pt x="5842" y="160"/>
                  </a:cubicBezTo>
                  <a:cubicBezTo>
                    <a:pt x="6154" y="1710"/>
                    <a:pt x="6342" y="3384"/>
                    <a:pt x="5679" y="4884"/>
                  </a:cubicBezTo>
                  <a:cubicBezTo>
                    <a:pt x="5067" y="6259"/>
                    <a:pt x="3880" y="7283"/>
                    <a:pt x="2555" y="7946"/>
                  </a:cubicBezTo>
                  <a:cubicBezTo>
                    <a:pt x="1768" y="8333"/>
                    <a:pt x="931" y="8645"/>
                    <a:pt x="81" y="8883"/>
                  </a:cubicBezTo>
                  <a:cubicBezTo>
                    <a:pt x="1" y="8917"/>
                    <a:pt x="26" y="9036"/>
                    <a:pt x="98" y="9036"/>
                  </a:cubicBezTo>
                  <a:cubicBezTo>
                    <a:pt x="104" y="9036"/>
                    <a:pt x="111" y="9035"/>
                    <a:pt x="118" y="9033"/>
                  </a:cubicBezTo>
                  <a:cubicBezTo>
                    <a:pt x="531" y="8958"/>
                    <a:pt x="943" y="8883"/>
                    <a:pt x="1331" y="8758"/>
                  </a:cubicBezTo>
                  <a:cubicBezTo>
                    <a:pt x="1718" y="8645"/>
                    <a:pt x="2080" y="8508"/>
                    <a:pt x="2443" y="8358"/>
                  </a:cubicBezTo>
                  <a:cubicBezTo>
                    <a:pt x="3180" y="8046"/>
                    <a:pt x="3880" y="7633"/>
                    <a:pt x="4480" y="7121"/>
                  </a:cubicBezTo>
                  <a:cubicBezTo>
                    <a:pt x="5729" y="6071"/>
                    <a:pt x="6504" y="4534"/>
                    <a:pt x="6492" y="2897"/>
                  </a:cubicBezTo>
                  <a:cubicBezTo>
                    <a:pt x="6492" y="1947"/>
                    <a:pt x="6354" y="1010"/>
                    <a:pt x="6079" y="85"/>
                  </a:cubicBezTo>
                  <a:cubicBezTo>
                    <a:pt x="6065" y="26"/>
                    <a:pt x="6019" y="0"/>
                    <a:pt x="5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8" name="Google Shape;2548;p6"/>
            <p:cNvSpPr/>
            <p:nvPr/>
          </p:nvSpPr>
          <p:spPr>
            <a:xfrm>
              <a:off x="5885375" y="4036575"/>
              <a:ext cx="181225" cy="218375"/>
            </a:xfrm>
            <a:custGeom>
              <a:avLst/>
              <a:gdLst/>
              <a:ahLst/>
              <a:cxnLst/>
              <a:rect l="l" t="t" r="r" b="b"/>
              <a:pathLst>
                <a:path w="7249" h="8735" extrusionOk="0">
                  <a:moveTo>
                    <a:pt x="6632" y="1"/>
                  </a:moveTo>
                  <a:cubicBezTo>
                    <a:pt x="6605" y="1"/>
                    <a:pt x="6582" y="29"/>
                    <a:pt x="6599" y="62"/>
                  </a:cubicBezTo>
                  <a:cubicBezTo>
                    <a:pt x="6961" y="774"/>
                    <a:pt x="7011" y="1574"/>
                    <a:pt x="6949" y="2349"/>
                  </a:cubicBezTo>
                  <a:cubicBezTo>
                    <a:pt x="6886" y="3186"/>
                    <a:pt x="6674" y="4048"/>
                    <a:pt x="6299" y="4786"/>
                  </a:cubicBezTo>
                  <a:cubicBezTo>
                    <a:pt x="5562" y="6223"/>
                    <a:pt x="4212" y="7260"/>
                    <a:pt x="2738" y="7847"/>
                  </a:cubicBezTo>
                  <a:cubicBezTo>
                    <a:pt x="1888" y="8185"/>
                    <a:pt x="988" y="8360"/>
                    <a:pt x="101" y="8572"/>
                  </a:cubicBezTo>
                  <a:cubicBezTo>
                    <a:pt x="1" y="8597"/>
                    <a:pt x="26" y="8735"/>
                    <a:pt x="113" y="8735"/>
                  </a:cubicBezTo>
                  <a:cubicBezTo>
                    <a:pt x="963" y="8710"/>
                    <a:pt x="1825" y="8497"/>
                    <a:pt x="2613" y="8210"/>
                  </a:cubicBezTo>
                  <a:cubicBezTo>
                    <a:pt x="3412" y="7922"/>
                    <a:pt x="4162" y="7522"/>
                    <a:pt x="4824" y="7010"/>
                  </a:cubicBezTo>
                  <a:cubicBezTo>
                    <a:pt x="5474" y="6498"/>
                    <a:pt x="6049" y="5873"/>
                    <a:pt x="6449" y="5148"/>
                  </a:cubicBezTo>
                  <a:cubicBezTo>
                    <a:pt x="6886" y="4373"/>
                    <a:pt x="7099" y="3511"/>
                    <a:pt x="7174" y="2636"/>
                  </a:cubicBezTo>
                  <a:cubicBezTo>
                    <a:pt x="7249" y="1736"/>
                    <a:pt x="7124" y="824"/>
                    <a:pt x="6674" y="24"/>
                  </a:cubicBezTo>
                  <a:cubicBezTo>
                    <a:pt x="6661" y="8"/>
                    <a:pt x="6646" y="1"/>
                    <a:pt x="6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9" name="Google Shape;2549;p6"/>
            <p:cNvSpPr/>
            <p:nvPr/>
          </p:nvSpPr>
          <p:spPr>
            <a:xfrm>
              <a:off x="5701375" y="3830025"/>
              <a:ext cx="348475" cy="203025"/>
            </a:xfrm>
            <a:custGeom>
              <a:avLst/>
              <a:gdLst/>
              <a:ahLst/>
              <a:cxnLst/>
              <a:rect l="l" t="t" r="r" b="b"/>
              <a:pathLst>
                <a:path w="13939" h="8121" extrusionOk="0">
                  <a:moveTo>
                    <a:pt x="163" y="1"/>
                  </a:moveTo>
                  <a:cubicBezTo>
                    <a:pt x="0" y="1"/>
                    <a:pt x="4" y="252"/>
                    <a:pt x="175" y="276"/>
                  </a:cubicBezTo>
                  <a:cubicBezTo>
                    <a:pt x="1287" y="414"/>
                    <a:pt x="2387" y="626"/>
                    <a:pt x="3462" y="938"/>
                  </a:cubicBezTo>
                  <a:cubicBezTo>
                    <a:pt x="4549" y="1251"/>
                    <a:pt x="5611" y="1638"/>
                    <a:pt x="6636" y="2076"/>
                  </a:cubicBezTo>
                  <a:cubicBezTo>
                    <a:pt x="7648" y="2500"/>
                    <a:pt x="8685" y="2938"/>
                    <a:pt x="9585" y="3575"/>
                  </a:cubicBezTo>
                  <a:cubicBezTo>
                    <a:pt x="10023" y="3888"/>
                    <a:pt x="10422" y="4237"/>
                    <a:pt x="10835" y="4587"/>
                  </a:cubicBezTo>
                  <a:cubicBezTo>
                    <a:pt x="11185" y="4900"/>
                    <a:pt x="11547" y="5212"/>
                    <a:pt x="11897" y="5537"/>
                  </a:cubicBezTo>
                  <a:cubicBezTo>
                    <a:pt x="12297" y="5912"/>
                    <a:pt x="12659" y="6299"/>
                    <a:pt x="12972" y="6749"/>
                  </a:cubicBezTo>
                  <a:cubicBezTo>
                    <a:pt x="13284" y="7187"/>
                    <a:pt x="13597" y="7599"/>
                    <a:pt x="13822" y="8086"/>
                  </a:cubicBezTo>
                  <a:cubicBezTo>
                    <a:pt x="13833" y="8110"/>
                    <a:pt x="13851" y="8120"/>
                    <a:pt x="13867" y="8120"/>
                  </a:cubicBezTo>
                  <a:cubicBezTo>
                    <a:pt x="13903" y="8120"/>
                    <a:pt x="13939" y="8075"/>
                    <a:pt x="13921" y="8024"/>
                  </a:cubicBezTo>
                  <a:cubicBezTo>
                    <a:pt x="13734" y="7587"/>
                    <a:pt x="13509" y="7149"/>
                    <a:pt x="13222" y="6762"/>
                  </a:cubicBezTo>
                  <a:cubicBezTo>
                    <a:pt x="13084" y="6574"/>
                    <a:pt x="12909" y="6412"/>
                    <a:pt x="12759" y="6237"/>
                  </a:cubicBezTo>
                  <a:cubicBezTo>
                    <a:pt x="12597" y="6062"/>
                    <a:pt x="12434" y="5875"/>
                    <a:pt x="12259" y="5700"/>
                  </a:cubicBezTo>
                  <a:cubicBezTo>
                    <a:pt x="11572" y="4975"/>
                    <a:pt x="10810" y="4287"/>
                    <a:pt x="10035" y="3638"/>
                  </a:cubicBezTo>
                  <a:cubicBezTo>
                    <a:pt x="9623" y="3288"/>
                    <a:pt x="9173" y="2975"/>
                    <a:pt x="8685" y="2725"/>
                  </a:cubicBezTo>
                  <a:cubicBezTo>
                    <a:pt x="8186" y="2450"/>
                    <a:pt x="7661" y="2213"/>
                    <a:pt x="7136" y="1988"/>
                  </a:cubicBezTo>
                  <a:cubicBezTo>
                    <a:pt x="6099" y="1526"/>
                    <a:pt x="5036" y="1113"/>
                    <a:pt x="3937" y="776"/>
                  </a:cubicBezTo>
                  <a:cubicBezTo>
                    <a:pt x="2712" y="401"/>
                    <a:pt x="1450" y="101"/>
                    <a:pt x="175" y="1"/>
                  </a:cubicBezTo>
                  <a:cubicBezTo>
                    <a:pt x="171" y="1"/>
                    <a:pt x="167" y="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0" name="Google Shape;2550;p6"/>
            <p:cNvSpPr/>
            <p:nvPr/>
          </p:nvSpPr>
          <p:spPr>
            <a:xfrm>
              <a:off x="5534225" y="3852525"/>
              <a:ext cx="56250" cy="168125"/>
            </a:xfrm>
            <a:custGeom>
              <a:avLst/>
              <a:gdLst/>
              <a:ahLst/>
              <a:cxnLst/>
              <a:rect l="l" t="t" r="r" b="b"/>
              <a:pathLst>
                <a:path w="2250" h="6725" extrusionOk="0">
                  <a:moveTo>
                    <a:pt x="0" y="1"/>
                  </a:moveTo>
                  <a:cubicBezTo>
                    <a:pt x="250" y="2138"/>
                    <a:pt x="813" y="4150"/>
                    <a:pt x="1637" y="6062"/>
                  </a:cubicBezTo>
                  <a:cubicBezTo>
                    <a:pt x="1837" y="6274"/>
                    <a:pt x="2050" y="6499"/>
                    <a:pt x="2250" y="6724"/>
                  </a:cubicBezTo>
                  <a:cubicBezTo>
                    <a:pt x="1388" y="4562"/>
                    <a:pt x="513" y="227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1" name="Google Shape;2551;p6"/>
            <p:cNvSpPr/>
            <p:nvPr/>
          </p:nvSpPr>
          <p:spPr>
            <a:xfrm>
              <a:off x="5527650" y="3860350"/>
              <a:ext cx="36275" cy="125925"/>
            </a:xfrm>
            <a:custGeom>
              <a:avLst/>
              <a:gdLst/>
              <a:ahLst/>
              <a:cxnLst/>
              <a:rect l="l" t="t" r="r" b="b"/>
              <a:pathLst>
                <a:path w="1451" h="5037" extrusionOk="0">
                  <a:moveTo>
                    <a:pt x="1" y="0"/>
                  </a:moveTo>
                  <a:cubicBezTo>
                    <a:pt x="76" y="1437"/>
                    <a:pt x="376" y="2862"/>
                    <a:pt x="876" y="4212"/>
                  </a:cubicBezTo>
                  <a:cubicBezTo>
                    <a:pt x="1088" y="4474"/>
                    <a:pt x="1276" y="4762"/>
                    <a:pt x="1451" y="5036"/>
                  </a:cubicBezTo>
                  <a:cubicBezTo>
                    <a:pt x="838" y="3399"/>
                    <a:pt x="313" y="17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2" name="Google Shape;2552;p6"/>
            <p:cNvSpPr/>
            <p:nvPr/>
          </p:nvSpPr>
          <p:spPr>
            <a:xfrm>
              <a:off x="5522050" y="3876275"/>
              <a:ext cx="23750" cy="84075"/>
            </a:xfrm>
            <a:custGeom>
              <a:avLst/>
              <a:gdLst/>
              <a:ahLst/>
              <a:cxnLst/>
              <a:rect l="l" t="t" r="r" b="b"/>
              <a:pathLst>
                <a:path w="950" h="3363" extrusionOk="0">
                  <a:moveTo>
                    <a:pt x="0" y="1"/>
                  </a:moveTo>
                  <a:cubicBezTo>
                    <a:pt x="63" y="925"/>
                    <a:pt x="237" y="1838"/>
                    <a:pt x="512" y="2725"/>
                  </a:cubicBezTo>
                  <a:cubicBezTo>
                    <a:pt x="625" y="2900"/>
                    <a:pt x="737" y="3062"/>
                    <a:pt x="837" y="3237"/>
                  </a:cubicBezTo>
                  <a:cubicBezTo>
                    <a:pt x="875" y="3275"/>
                    <a:pt x="912" y="3325"/>
                    <a:pt x="950" y="3362"/>
                  </a:cubicBezTo>
                  <a:cubicBezTo>
                    <a:pt x="600" y="2250"/>
                    <a:pt x="275" y="1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3" name="Google Shape;2553;p6"/>
            <p:cNvSpPr/>
            <p:nvPr/>
          </p:nvSpPr>
          <p:spPr>
            <a:xfrm>
              <a:off x="5482350" y="3754125"/>
              <a:ext cx="35350" cy="111250"/>
            </a:xfrm>
            <a:custGeom>
              <a:avLst/>
              <a:gdLst/>
              <a:ahLst/>
              <a:cxnLst/>
              <a:rect l="l" t="t" r="r" b="b"/>
              <a:pathLst>
                <a:path w="1414" h="4450" extrusionOk="0">
                  <a:moveTo>
                    <a:pt x="440" y="2098"/>
                  </a:moveTo>
                  <a:cubicBezTo>
                    <a:pt x="425" y="2152"/>
                    <a:pt x="415" y="2206"/>
                    <a:pt x="406" y="2259"/>
                  </a:cubicBezTo>
                  <a:lnTo>
                    <a:pt x="406" y="2259"/>
                  </a:lnTo>
                  <a:cubicBezTo>
                    <a:pt x="424" y="2210"/>
                    <a:pt x="436" y="2156"/>
                    <a:pt x="440" y="2098"/>
                  </a:cubicBezTo>
                  <a:close/>
                  <a:moveTo>
                    <a:pt x="1038" y="0"/>
                  </a:moveTo>
                  <a:cubicBezTo>
                    <a:pt x="876" y="238"/>
                    <a:pt x="726" y="500"/>
                    <a:pt x="601" y="775"/>
                  </a:cubicBezTo>
                  <a:cubicBezTo>
                    <a:pt x="588" y="838"/>
                    <a:pt x="563" y="913"/>
                    <a:pt x="551" y="975"/>
                  </a:cubicBezTo>
                  <a:cubicBezTo>
                    <a:pt x="513" y="1125"/>
                    <a:pt x="451" y="1288"/>
                    <a:pt x="376" y="1463"/>
                  </a:cubicBezTo>
                  <a:cubicBezTo>
                    <a:pt x="388" y="1488"/>
                    <a:pt x="388" y="1513"/>
                    <a:pt x="401" y="1550"/>
                  </a:cubicBezTo>
                  <a:cubicBezTo>
                    <a:pt x="401" y="1700"/>
                    <a:pt x="413" y="1850"/>
                    <a:pt x="438" y="2000"/>
                  </a:cubicBezTo>
                  <a:cubicBezTo>
                    <a:pt x="441" y="2034"/>
                    <a:pt x="442" y="2067"/>
                    <a:pt x="440" y="2098"/>
                  </a:cubicBezTo>
                  <a:lnTo>
                    <a:pt x="440" y="2098"/>
                  </a:lnTo>
                  <a:cubicBezTo>
                    <a:pt x="443" y="2086"/>
                    <a:pt x="447" y="2074"/>
                    <a:pt x="451" y="2062"/>
                  </a:cubicBezTo>
                  <a:cubicBezTo>
                    <a:pt x="651" y="2825"/>
                    <a:pt x="951" y="3549"/>
                    <a:pt x="1413" y="4199"/>
                  </a:cubicBezTo>
                  <a:cubicBezTo>
                    <a:pt x="1076" y="3512"/>
                    <a:pt x="851" y="2775"/>
                    <a:pt x="688" y="2000"/>
                  </a:cubicBezTo>
                  <a:cubicBezTo>
                    <a:pt x="651" y="1837"/>
                    <a:pt x="613" y="1687"/>
                    <a:pt x="576" y="1525"/>
                  </a:cubicBezTo>
                  <a:cubicBezTo>
                    <a:pt x="676" y="1163"/>
                    <a:pt x="776" y="788"/>
                    <a:pt x="901" y="425"/>
                  </a:cubicBezTo>
                  <a:lnTo>
                    <a:pt x="901" y="425"/>
                  </a:lnTo>
                  <a:cubicBezTo>
                    <a:pt x="763" y="700"/>
                    <a:pt x="626" y="975"/>
                    <a:pt x="513" y="1250"/>
                  </a:cubicBezTo>
                  <a:cubicBezTo>
                    <a:pt x="513" y="1238"/>
                    <a:pt x="513" y="1225"/>
                    <a:pt x="501" y="1213"/>
                  </a:cubicBezTo>
                  <a:cubicBezTo>
                    <a:pt x="701" y="813"/>
                    <a:pt x="863" y="413"/>
                    <a:pt x="1038" y="0"/>
                  </a:cubicBezTo>
                  <a:close/>
                  <a:moveTo>
                    <a:pt x="406" y="2259"/>
                  </a:moveTo>
                  <a:cubicBezTo>
                    <a:pt x="351" y="2403"/>
                    <a:pt x="239" y="2514"/>
                    <a:pt x="101" y="2587"/>
                  </a:cubicBezTo>
                  <a:cubicBezTo>
                    <a:pt x="1" y="3187"/>
                    <a:pt x="13" y="3937"/>
                    <a:pt x="76" y="4449"/>
                  </a:cubicBezTo>
                  <a:cubicBezTo>
                    <a:pt x="126" y="3874"/>
                    <a:pt x="213" y="3287"/>
                    <a:pt x="313" y="2712"/>
                  </a:cubicBezTo>
                  <a:cubicBezTo>
                    <a:pt x="488" y="3225"/>
                    <a:pt x="738" y="3712"/>
                    <a:pt x="1088" y="4137"/>
                  </a:cubicBezTo>
                  <a:cubicBezTo>
                    <a:pt x="763" y="3574"/>
                    <a:pt x="588" y="2950"/>
                    <a:pt x="401" y="2300"/>
                  </a:cubicBezTo>
                  <a:cubicBezTo>
                    <a:pt x="401" y="2300"/>
                    <a:pt x="401" y="2287"/>
                    <a:pt x="401" y="2287"/>
                  </a:cubicBezTo>
                  <a:cubicBezTo>
                    <a:pt x="402" y="2278"/>
                    <a:pt x="404" y="2269"/>
                    <a:pt x="406" y="225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4" name="Google Shape;2554;p6"/>
            <p:cNvSpPr/>
            <p:nvPr/>
          </p:nvSpPr>
          <p:spPr>
            <a:xfrm>
              <a:off x="5508925" y="3867850"/>
              <a:ext cx="21575" cy="69675"/>
            </a:xfrm>
            <a:custGeom>
              <a:avLst/>
              <a:gdLst/>
              <a:ahLst/>
              <a:cxnLst/>
              <a:rect l="l" t="t" r="r" b="b"/>
              <a:pathLst>
                <a:path w="863" h="2787" extrusionOk="0">
                  <a:moveTo>
                    <a:pt x="0" y="0"/>
                  </a:moveTo>
                  <a:lnTo>
                    <a:pt x="0" y="0"/>
                  </a:lnTo>
                  <a:cubicBezTo>
                    <a:pt x="88" y="725"/>
                    <a:pt x="238" y="1437"/>
                    <a:pt x="438" y="2137"/>
                  </a:cubicBezTo>
                  <a:cubicBezTo>
                    <a:pt x="525" y="2275"/>
                    <a:pt x="613" y="2400"/>
                    <a:pt x="700" y="2525"/>
                  </a:cubicBezTo>
                  <a:cubicBezTo>
                    <a:pt x="750" y="2612"/>
                    <a:pt x="800" y="2699"/>
                    <a:pt x="862" y="2787"/>
                  </a:cubicBezTo>
                  <a:cubicBezTo>
                    <a:pt x="588" y="1850"/>
                    <a:pt x="300" y="9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5" name="Google Shape;2555;p6"/>
            <p:cNvSpPr/>
            <p:nvPr/>
          </p:nvSpPr>
          <p:spPr>
            <a:xfrm>
              <a:off x="5500800" y="3871600"/>
              <a:ext cx="14400" cy="42825"/>
            </a:xfrm>
            <a:custGeom>
              <a:avLst/>
              <a:gdLst/>
              <a:ahLst/>
              <a:cxnLst/>
              <a:rect l="l" t="t" r="r" b="b"/>
              <a:pathLst>
                <a:path w="576" h="1713" extrusionOk="0">
                  <a:moveTo>
                    <a:pt x="0" y="0"/>
                  </a:moveTo>
                  <a:lnTo>
                    <a:pt x="0" y="0"/>
                  </a:lnTo>
                  <a:cubicBezTo>
                    <a:pt x="75" y="463"/>
                    <a:pt x="175" y="925"/>
                    <a:pt x="300" y="1375"/>
                  </a:cubicBezTo>
                  <a:cubicBezTo>
                    <a:pt x="400" y="1475"/>
                    <a:pt x="488" y="1600"/>
                    <a:pt x="575" y="1712"/>
                  </a:cubicBezTo>
                  <a:cubicBezTo>
                    <a:pt x="388" y="1137"/>
                    <a:pt x="200" y="5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6" name="Google Shape;2556;p6"/>
            <p:cNvSpPr/>
            <p:nvPr/>
          </p:nvSpPr>
          <p:spPr>
            <a:xfrm>
              <a:off x="5494225" y="3866275"/>
              <a:ext cx="9725" cy="35025"/>
            </a:xfrm>
            <a:custGeom>
              <a:avLst/>
              <a:gdLst/>
              <a:ahLst/>
              <a:cxnLst/>
              <a:rect l="l" t="t" r="r" b="b"/>
              <a:pathLst>
                <a:path w="389" h="1401" extrusionOk="0">
                  <a:moveTo>
                    <a:pt x="1" y="1"/>
                  </a:moveTo>
                  <a:lnTo>
                    <a:pt x="1" y="1"/>
                  </a:lnTo>
                  <a:cubicBezTo>
                    <a:pt x="26" y="413"/>
                    <a:pt x="88" y="826"/>
                    <a:pt x="188" y="1238"/>
                  </a:cubicBezTo>
                  <a:cubicBezTo>
                    <a:pt x="251" y="1288"/>
                    <a:pt x="326" y="1338"/>
                    <a:pt x="388" y="1400"/>
                  </a:cubicBezTo>
                  <a:cubicBezTo>
                    <a:pt x="363" y="1313"/>
                    <a:pt x="338" y="1213"/>
                    <a:pt x="313" y="1125"/>
                  </a:cubicBezTo>
                  <a:cubicBezTo>
                    <a:pt x="213" y="751"/>
                    <a:pt x="51" y="3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7" name="Google Shape;2557;p6"/>
            <p:cNvSpPr/>
            <p:nvPr/>
          </p:nvSpPr>
          <p:spPr>
            <a:xfrm>
              <a:off x="5558900" y="3863150"/>
              <a:ext cx="87500" cy="228100"/>
            </a:xfrm>
            <a:custGeom>
              <a:avLst/>
              <a:gdLst/>
              <a:ahLst/>
              <a:cxnLst/>
              <a:rect l="l" t="t" r="r" b="b"/>
              <a:pathLst>
                <a:path w="3500" h="9124" extrusionOk="0">
                  <a:moveTo>
                    <a:pt x="1" y="1"/>
                  </a:moveTo>
                  <a:lnTo>
                    <a:pt x="1" y="1"/>
                  </a:lnTo>
                  <a:cubicBezTo>
                    <a:pt x="401" y="1538"/>
                    <a:pt x="738" y="3087"/>
                    <a:pt x="1238" y="4600"/>
                  </a:cubicBezTo>
                  <a:cubicBezTo>
                    <a:pt x="1688" y="5787"/>
                    <a:pt x="2250" y="7011"/>
                    <a:pt x="2887" y="8211"/>
                  </a:cubicBezTo>
                  <a:cubicBezTo>
                    <a:pt x="2700" y="7736"/>
                    <a:pt x="2537" y="7236"/>
                    <a:pt x="2400" y="6736"/>
                  </a:cubicBezTo>
                  <a:lnTo>
                    <a:pt x="2400" y="6736"/>
                  </a:lnTo>
                  <a:cubicBezTo>
                    <a:pt x="2700" y="7524"/>
                    <a:pt x="3050" y="8286"/>
                    <a:pt x="3425" y="9036"/>
                  </a:cubicBezTo>
                  <a:cubicBezTo>
                    <a:pt x="3450" y="9073"/>
                    <a:pt x="3475" y="9098"/>
                    <a:pt x="3500" y="9123"/>
                  </a:cubicBezTo>
                  <a:cubicBezTo>
                    <a:pt x="3075" y="7924"/>
                    <a:pt x="2700" y="6711"/>
                    <a:pt x="2300" y="5512"/>
                  </a:cubicBezTo>
                  <a:cubicBezTo>
                    <a:pt x="1788" y="4212"/>
                    <a:pt x="1225" y="2925"/>
                    <a:pt x="788" y="1600"/>
                  </a:cubicBezTo>
                  <a:lnTo>
                    <a:pt x="788" y="1600"/>
                  </a:lnTo>
                  <a:cubicBezTo>
                    <a:pt x="1013" y="2775"/>
                    <a:pt x="1350" y="3937"/>
                    <a:pt x="1763" y="5062"/>
                  </a:cubicBezTo>
                  <a:cubicBezTo>
                    <a:pt x="1500" y="4412"/>
                    <a:pt x="1250" y="3750"/>
                    <a:pt x="1088" y="3075"/>
                  </a:cubicBezTo>
                  <a:cubicBezTo>
                    <a:pt x="713" y="2050"/>
                    <a:pt x="363" y="102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8" name="Google Shape;2558;p6"/>
            <p:cNvSpPr/>
            <p:nvPr/>
          </p:nvSpPr>
          <p:spPr>
            <a:xfrm>
              <a:off x="5601700" y="3709125"/>
              <a:ext cx="25025" cy="117825"/>
            </a:xfrm>
            <a:custGeom>
              <a:avLst/>
              <a:gdLst/>
              <a:ahLst/>
              <a:cxnLst/>
              <a:rect l="l" t="t" r="r" b="b"/>
              <a:pathLst>
                <a:path w="1001" h="4713" extrusionOk="0">
                  <a:moveTo>
                    <a:pt x="101" y="1"/>
                  </a:moveTo>
                  <a:cubicBezTo>
                    <a:pt x="76" y="13"/>
                    <a:pt x="38" y="26"/>
                    <a:pt x="1" y="38"/>
                  </a:cubicBezTo>
                  <a:cubicBezTo>
                    <a:pt x="213" y="1613"/>
                    <a:pt x="538" y="3163"/>
                    <a:pt x="1000" y="4712"/>
                  </a:cubicBezTo>
                  <a:cubicBezTo>
                    <a:pt x="775" y="3263"/>
                    <a:pt x="551" y="1763"/>
                    <a:pt x="301" y="301"/>
                  </a:cubicBezTo>
                  <a:cubicBezTo>
                    <a:pt x="238" y="201"/>
                    <a:pt x="176" y="101"/>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9" name="Google Shape;2559;p6"/>
            <p:cNvSpPr/>
            <p:nvPr/>
          </p:nvSpPr>
          <p:spPr>
            <a:xfrm>
              <a:off x="5612025" y="3721000"/>
              <a:ext cx="17500" cy="80950"/>
            </a:xfrm>
            <a:custGeom>
              <a:avLst/>
              <a:gdLst/>
              <a:ahLst/>
              <a:cxnLst/>
              <a:rect l="l" t="t" r="r" b="b"/>
              <a:pathLst>
                <a:path w="700" h="3238" extrusionOk="0">
                  <a:moveTo>
                    <a:pt x="0" y="1"/>
                  </a:moveTo>
                  <a:cubicBezTo>
                    <a:pt x="175" y="1088"/>
                    <a:pt x="412" y="2163"/>
                    <a:pt x="700" y="3237"/>
                  </a:cubicBezTo>
                  <a:cubicBezTo>
                    <a:pt x="612" y="2338"/>
                    <a:pt x="475" y="1425"/>
                    <a:pt x="313" y="526"/>
                  </a:cubicBezTo>
                  <a:cubicBezTo>
                    <a:pt x="225" y="351"/>
                    <a:pt x="125" y="1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0" name="Google Shape;2560;p6"/>
            <p:cNvSpPr/>
            <p:nvPr/>
          </p:nvSpPr>
          <p:spPr>
            <a:xfrm>
              <a:off x="5626375" y="3746950"/>
              <a:ext cx="17225" cy="71875"/>
            </a:xfrm>
            <a:custGeom>
              <a:avLst/>
              <a:gdLst/>
              <a:ahLst/>
              <a:cxnLst/>
              <a:rect l="l" t="t" r="r" b="b"/>
              <a:pathLst>
                <a:path w="689" h="2875" extrusionOk="0">
                  <a:moveTo>
                    <a:pt x="1" y="0"/>
                  </a:moveTo>
                  <a:cubicBezTo>
                    <a:pt x="151" y="962"/>
                    <a:pt x="388" y="1924"/>
                    <a:pt x="688" y="2874"/>
                  </a:cubicBezTo>
                  <a:cubicBezTo>
                    <a:pt x="576" y="2037"/>
                    <a:pt x="426" y="1200"/>
                    <a:pt x="276" y="375"/>
                  </a:cubicBezTo>
                  <a:cubicBezTo>
                    <a:pt x="163" y="262"/>
                    <a:pt x="76" y="13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1" name="Google Shape;2561;p6"/>
            <p:cNvSpPr/>
            <p:nvPr/>
          </p:nvSpPr>
          <p:spPr>
            <a:xfrm>
              <a:off x="5647325" y="3805050"/>
              <a:ext cx="7200" cy="30025"/>
            </a:xfrm>
            <a:custGeom>
              <a:avLst/>
              <a:gdLst/>
              <a:ahLst/>
              <a:cxnLst/>
              <a:rect l="l" t="t" r="r" b="b"/>
              <a:pathLst>
                <a:path w="288" h="1201" extrusionOk="0">
                  <a:moveTo>
                    <a:pt x="0" y="0"/>
                  </a:moveTo>
                  <a:lnTo>
                    <a:pt x="0" y="0"/>
                  </a:lnTo>
                  <a:cubicBezTo>
                    <a:pt x="63" y="413"/>
                    <a:pt x="150" y="813"/>
                    <a:pt x="288" y="1200"/>
                  </a:cubicBezTo>
                  <a:cubicBezTo>
                    <a:pt x="225" y="800"/>
                    <a:pt x="125" y="3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2" name="Google Shape;2562;p6"/>
            <p:cNvSpPr/>
            <p:nvPr/>
          </p:nvSpPr>
          <p:spPr>
            <a:xfrm>
              <a:off x="5537025" y="3713500"/>
              <a:ext cx="56575" cy="55650"/>
            </a:xfrm>
            <a:custGeom>
              <a:avLst/>
              <a:gdLst/>
              <a:ahLst/>
              <a:cxnLst/>
              <a:rect l="l" t="t" r="r" b="b"/>
              <a:pathLst>
                <a:path w="2263" h="2226" extrusionOk="0">
                  <a:moveTo>
                    <a:pt x="1963" y="1"/>
                  </a:moveTo>
                  <a:cubicBezTo>
                    <a:pt x="1950" y="1"/>
                    <a:pt x="1825" y="26"/>
                    <a:pt x="1763" y="26"/>
                  </a:cubicBezTo>
                  <a:cubicBezTo>
                    <a:pt x="1613" y="138"/>
                    <a:pt x="1463" y="226"/>
                    <a:pt x="1251" y="251"/>
                  </a:cubicBezTo>
                  <a:cubicBezTo>
                    <a:pt x="1201" y="251"/>
                    <a:pt x="1151" y="251"/>
                    <a:pt x="1101" y="263"/>
                  </a:cubicBezTo>
                  <a:cubicBezTo>
                    <a:pt x="1063" y="276"/>
                    <a:pt x="1038" y="288"/>
                    <a:pt x="1001" y="301"/>
                  </a:cubicBezTo>
                  <a:cubicBezTo>
                    <a:pt x="1001" y="288"/>
                    <a:pt x="988" y="276"/>
                    <a:pt x="988" y="263"/>
                  </a:cubicBezTo>
                  <a:lnTo>
                    <a:pt x="913" y="263"/>
                  </a:lnTo>
                  <a:cubicBezTo>
                    <a:pt x="888" y="276"/>
                    <a:pt x="876" y="288"/>
                    <a:pt x="863" y="301"/>
                  </a:cubicBezTo>
                  <a:cubicBezTo>
                    <a:pt x="863" y="313"/>
                    <a:pt x="863" y="326"/>
                    <a:pt x="863" y="351"/>
                  </a:cubicBezTo>
                  <a:cubicBezTo>
                    <a:pt x="751" y="388"/>
                    <a:pt x="638" y="438"/>
                    <a:pt x="513" y="488"/>
                  </a:cubicBezTo>
                  <a:cubicBezTo>
                    <a:pt x="513" y="476"/>
                    <a:pt x="501" y="451"/>
                    <a:pt x="488" y="426"/>
                  </a:cubicBezTo>
                  <a:lnTo>
                    <a:pt x="426" y="426"/>
                  </a:lnTo>
                  <a:cubicBezTo>
                    <a:pt x="426" y="463"/>
                    <a:pt x="438" y="488"/>
                    <a:pt x="451" y="526"/>
                  </a:cubicBezTo>
                  <a:cubicBezTo>
                    <a:pt x="301" y="588"/>
                    <a:pt x="151" y="651"/>
                    <a:pt x="1" y="726"/>
                  </a:cubicBezTo>
                  <a:cubicBezTo>
                    <a:pt x="151" y="688"/>
                    <a:pt x="313" y="638"/>
                    <a:pt x="463" y="588"/>
                  </a:cubicBezTo>
                  <a:cubicBezTo>
                    <a:pt x="551" y="851"/>
                    <a:pt x="651" y="1101"/>
                    <a:pt x="763" y="1338"/>
                  </a:cubicBezTo>
                  <a:cubicBezTo>
                    <a:pt x="701" y="1088"/>
                    <a:pt x="626" y="826"/>
                    <a:pt x="538" y="576"/>
                  </a:cubicBezTo>
                  <a:cubicBezTo>
                    <a:pt x="663" y="538"/>
                    <a:pt x="776" y="501"/>
                    <a:pt x="888" y="451"/>
                  </a:cubicBezTo>
                  <a:cubicBezTo>
                    <a:pt x="988" y="876"/>
                    <a:pt x="1126" y="1288"/>
                    <a:pt x="1288" y="1675"/>
                  </a:cubicBezTo>
                  <a:cubicBezTo>
                    <a:pt x="1213" y="1288"/>
                    <a:pt x="1126" y="838"/>
                    <a:pt x="1026" y="413"/>
                  </a:cubicBezTo>
                  <a:cubicBezTo>
                    <a:pt x="1126" y="376"/>
                    <a:pt x="1226" y="338"/>
                    <a:pt x="1326" y="301"/>
                  </a:cubicBezTo>
                  <a:cubicBezTo>
                    <a:pt x="1413" y="713"/>
                    <a:pt x="1538" y="1113"/>
                    <a:pt x="1688" y="1513"/>
                  </a:cubicBezTo>
                  <a:cubicBezTo>
                    <a:pt x="1625" y="1101"/>
                    <a:pt x="1550" y="676"/>
                    <a:pt x="1463" y="251"/>
                  </a:cubicBezTo>
                  <a:cubicBezTo>
                    <a:pt x="1550" y="226"/>
                    <a:pt x="1625" y="188"/>
                    <a:pt x="1713" y="163"/>
                  </a:cubicBezTo>
                  <a:cubicBezTo>
                    <a:pt x="1838" y="851"/>
                    <a:pt x="2013" y="1550"/>
                    <a:pt x="2263" y="2225"/>
                  </a:cubicBezTo>
                  <a:cubicBezTo>
                    <a:pt x="2163" y="1575"/>
                    <a:pt x="2050" y="813"/>
                    <a:pt x="1900" y="88"/>
                  </a:cubicBezTo>
                  <a:cubicBezTo>
                    <a:pt x="1975" y="63"/>
                    <a:pt x="2050" y="38"/>
                    <a:pt x="2125" y="13"/>
                  </a:cubicBezTo>
                  <a:cubicBezTo>
                    <a:pt x="2075" y="13"/>
                    <a:pt x="2013" y="1"/>
                    <a:pt x="19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3" name="Google Shape;2563;p6"/>
            <p:cNvSpPr/>
            <p:nvPr/>
          </p:nvSpPr>
          <p:spPr>
            <a:xfrm>
              <a:off x="5591075" y="3712250"/>
              <a:ext cx="17225" cy="80325"/>
            </a:xfrm>
            <a:custGeom>
              <a:avLst/>
              <a:gdLst/>
              <a:ahLst/>
              <a:cxnLst/>
              <a:rect l="l" t="t" r="r" b="b"/>
              <a:pathLst>
                <a:path w="689" h="3213" extrusionOk="0">
                  <a:moveTo>
                    <a:pt x="238" y="1"/>
                  </a:moveTo>
                  <a:cubicBezTo>
                    <a:pt x="176" y="38"/>
                    <a:pt x="101" y="63"/>
                    <a:pt x="38" y="63"/>
                  </a:cubicBezTo>
                  <a:lnTo>
                    <a:pt x="1" y="63"/>
                  </a:lnTo>
                  <a:cubicBezTo>
                    <a:pt x="13" y="176"/>
                    <a:pt x="38" y="301"/>
                    <a:pt x="51" y="413"/>
                  </a:cubicBezTo>
                  <a:cubicBezTo>
                    <a:pt x="238" y="1351"/>
                    <a:pt x="476" y="2288"/>
                    <a:pt x="688" y="3213"/>
                  </a:cubicBezTo>
                  <a:cubicBezTo>
                    <a:pt x="601" y="2138"/>
                    <a:pt x="451" y="1063"/>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4" name="Google Shape;2564;p6"/>
            <p:cNvSpPr/>
            <p:nvPr/>
          </p:nvSpPr>
          <p:spPr>
            <a:xfrm>
              <a:off x="5613900" y="3842950"/>
              <a:ext cx="48750" cy="101150"/>
            </a:xfrm>
            <a:custGeom>
              <a:avLst/>
              <a:gdLst/>
              <a:ahLst/>
              <a:cxnLst/>
              <a:rect l="l" t="t" r="r" b="b"/>
              <a:pathLst>
                <a:path w="1950" h="4046" extrusionOk="0">
                  <a:moveTo>
                    <a:pt x="1840" y="1"/>
                  </a:moveTo>
                  <a:cubicBezTo>
                    <a:pt x="1814" y="1"/>
                    <a:pt x="1788" y="4"/>
                    <a:pt x="1762" y="9"/>
                  </a:cubicBezTo>
                  <a:cubicBezTo>
                    <a:pt x="1612" y="59"/>
                    <a:pt x="1537" y="209"/>
                    <a:pt x="1462" y="321"/>
                  </a:cubicBezTo>
                  <a:cubicBezTo>
                    <a:pt x="1400" y="434"/>
                    <a:pt x="1325" y="546"/>
                    <a:pt x="1262" y="646"/>
                  </a:cubicBezTo>
                  <a:cubicBezTo>
                    <a:pt x="1200" y="484"/>
                    <a:pt x="1150" y="321"/>
                    <a:pt x="1087" y="159"/>
                  </a:cubicBezTo>
                  <a:lnTo>
                    <a:pt x="1087" y="159"/>
                  </a:lnTo>
                  <a:cubicBezTo>
                    <a:pt x="1112" y="359"/>
                    <a:pt x="1162" y="546"/>
                    <a:pt x="1212" y="734"/>
                  </a:cubicBezTo>
                  <a:cubicBezTo>
                    <a:pt x="1137" y="834"/>
                    <a:pt x="1062" y="934"/>
                    <a:pt x="1000" y="1034"/>
                  </a:cubicBezTo>
                  <a:cubicBezTo>
                    <a:pt x="912" y="771"/>
                    <a:pt x="825" y="496"/>
                    <a:pt x="725" y="234"/>
                  </a:cubicBezTo>
                  <a:lnTo>
                    <a:pt x="725" y="234"/>
                  </a:lnTo>
                  <a:cubicBezTo>
                    <a:pt x="762" y="546"/>
                    <a:pt x="825" y="871"/>
                    <a:pt x="887" y="1184"/>
                  </a:cubicBezTo>
                  <a:cubicBezTo>
                    <a:pt x="837" y="1259"/>
                    <a:pt x="775" y="1334"/>
                    <a:pt x="725" y="1409"/>
                  </a:cubicBezTo>
                  <a:cubicBezTo>
                    <a:pt x="637" y="1159"/>
                    <a:pt x="562" y="896"/>
                    <a:pt x="462" y="646"/>
                  </a:cubicBezTo>
                  <a:lnTo>
                    <a:pt x="462" y="646"/>
                  </a:lnTo>
                  <a:cubicBezTo>
                    <a:pt x="512" y="946"/>
                    <a:pt x="562" y="1234"/>
                    <a:pt x="637" y="1521"/>
                  </a:cubicBezTo>
                  <a:cubicBezTo>
                    <a:pt x="587" y="1596"/>
                    <a:pt x="537" y="1671"/>
                    <a:pt x="512" y="1746"/>
                  </a:cubicBezTo>
                  <a:cubicBezTo>
                    <a:pt x="362" y="1271"/>
                    <a:pt x="225" y="809"/>
                    <a:pt x="100" y="334"/>
                  </a:cubicBezTo>
                  <a:lnTo>
                    <a:pt x="100" y="334"/>
                  </a:lnTo>
                  <a:cubicBezTo>
                    <a:pt x="138" y="934"/>
                    <a:pt x="250" y="1521"/>
                    <a:pt x="412" y="2096"/>
                  </a:cubicBezTo>
                  <a:cubicBezTo>
                    <a:pt x="387" y="2158"/>
                    <a:pt x="375" y="2233"/>
                    <a:pt x="362" y="2296"/>
                  </a:cubicBezTo>
                  <a:cubicBezTo>
                    <a:pt x="250" y="1908"/>
                    <a:pt x="125" y="1509"/>
                    <a:pt x="0" y="1121"/>
                  </a:cubicBezTo>
                  <a:lnTo>
                    <a:pt x="0" y="1121"/>
                  </a:lnTo>
                  <a:cubicBezTo>
                    <a:pt x="75" y="1684"/>
                    <a:pt x="163" y="2246"/>
                    <a:pt x="287" y="2796"/>
                  </a:cubicBezTo>
                  <a:cubicBezTo>
                    <a:pt x="275" y="3008"/>
                    <a:pt x="275" y="3208"/>
                    <a:pt x="287" y="3421"/>
                  </a:cubicBezTo>
                  <a:cubicBezTo>
                    <a:pt x="350" y="3633"/>
                    <a:pt x="425" y="3833"/>
                    <a:pt x="512" y="4045"/>
                  </a:cubicBezTo>
                  <a:cubicBezTo>
                    <a:pt x="487" y="3908"/>
                    <a:pt x="475" y="3758"/>
                    <a:pt x="475" y="3608"/>
                  </a:cubicBezTo>
                  <a:cubicBezTo>
                    <a:pt x="400" y="3408"/>
                    <a:pt x="337" y="3196"/>
                    <a:pt x="337" y="2983"/>
                  </a:cubicBezTo>
                  <a:cubicBezTo>
                    <a:pt x="350" y="2646"/>
                    <a:pt x="537" y="2283"/>
                    <a:pt x="662" y="1971"/>
                  </a:cubicBezTo>
                  <a:cubicBezTo>
                    <a:pt x="800" y="1671"/>
                    <a:pt x="987" y="1421"/>
                    <a:pt x="1175" y="1159"/>
                  </a:cubicBezTo>
                  <a:cubicBezTo>
                    <a:pt x="1250" y="796"/>
                    <a:pt x="1462" y="459"/>
                    <a:pt x="1737" y="184"/>
                  </a:cubicBezTo>
                  <a:cubicBezTo>
                    <a:pt x="1750" y="171"/>
                    <a:pt x="1762" y="146"/>
                    <a:pt x="1775" y="134"/>
                  </a:cubicBezTo>
                  <a:cubicBezTo>
                    <a:pt x="1787" y="134"/>
                    <a:pt x="1800" y="121"/>
                    <a:pt x="1812" y="121"/>
                  </a:cubicBezTo>
                  <a:cubicBezTo>
                    <a:pt x="1812" y="121"/>
                    <a:pt x="1825" y="109"/>
                    <a:pt x="1825" y="109"/>
                  </a:cubicBezTo>
                  <a:cubicBezTo>
                    <a:pt x="1862" y="71"/>
                    <a:pt x="1912" y="46"/>
                    <a:pt x="1950" y="21"/>
                  </a:cubicBezTo>
                  <a:cubicBezTo>
                    <a:pt x="1913" y="7"/>
                    <a:pt x="1876" y="1"/>
                    <a:pt x="1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5" name="Google Shape;2565;p6"/>
            <p:cNvSpPr/>
            <p:nvPr/>
          </p:nvSpPr>
          <p:spPr>
            <a:xfrm>
              <a:off x="5596700" y="3927825"/>
              <a:ext cx="59075" cy="161225"/>
            </a:xfrm>
            <a:custGeom>
              <a:avLst/>
              <a:gdLst/>
              <a:ahLst/>
              <a:cxnLst/>
              <a:rect l="l" t="t" r="r" b="b"/>
              <a:pathLst>
                <a:path w="2363" h="6449" extrusionOk="0">
                  <a:moveTo>
                    <a:pt x="1" y="1"/>
                  </a:moveTo>
                  <a:lnTo>
                    <a:pt x="1" y="1"/>
                  </a:lnTo>
                  <a:cubicBezTo>
                    <a:pt x="451" y="2250"/>
                    <a:pt x="1300" y="4424"/>
                    <a:pt x="2363" y="6449"/>
                  </a:cubicBezTo>
                  <a:cubicBezTo>
                    <a:pt x="2075" y="5624"/>
                    <a:pt x="1788" y="4812"/>
                    <a:pt x="1500" y="4000"/>
                  </a:cubicBezTo>
                  <a:cubicBezTo>
                    <a:pt x="1438" y="3925"/>
                    <a:pt x="1388" y="3850"/>
                    <a:pt x="1363" y="3762"/>
                  </a:cubicBezTo>
                  <a:cubicBezTo>
                    <a:pt x="1325" y="3600"/>
                    <a:pt x="1275" y="3462"/>
                    <a:pt x="1263" y="3325"/>
                  </a:cubicBezTo>
                  <a:cubicBezTo>
                    <a:pt x="851" y="2212"/>
                    <a:pt x="438" y="11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6" name="Google Shape;2566;p6"/>
            <p:cNvSpPr/>
            <p:nvPr/>
          </p:nvSpPr>
          <p:spPr>
            <a:xfrm>
              <a:off x="5595150" y="3899700"/>
              <a:ext cx="33750" cy="102825"/>
            </a:xfrm>
            <a:custGeom>
              <a:avLst/>
              <a:gdLst/>
              <a:ahLst/>
              <a:cxnLst/>
              <a:rect l="l" t="t" r="r" b="b"/>
              <a:pathLst>
                <a:path w="1350" h="4113" extrusionOk="0">
                  <a:moveTo>
                    <a:pt x="0" y="1"/>
                  </a:moveTo>
                  <a:cubicBezTo>
                    <a:pt x="338" y="988"/>
                    <a:pt x="550" y="2025"/>
                    <a:pt x="900" y="3013"/>
                  </a:cubicBezTo>
                  <a:cubicBezTo>
                    <a:pt x="1037" y="3387"/>
                    <a:pt x="1175" y="3750"/>
                    <a:pt x="1325" y="4112"/>
                  </a:cubicBezTo>
                  <a:cubicBezTo>
                    <a:pt x="1337" y="3937"/>
                    <a:pt x="1350" y="3775"/>
                    <a:pt x="1337" y="3587"/>
                  </a:cubicBezTo>
                  <a:cubicBezTo>
                    <a:pt x="1325" y="3500"/>
                    <a:pt x="1325" y="3400"/>
                    <a:pt x="1312" y="3300"/>
                  </a:cubicBezTo>
                  <a:cubicBezTo>
                    <a:pt x="913" y="2188"/>
                    <a:pt x="475" y="10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7" name="Google Shape;2567;p6"/>
            <p:cNvSpPr/>
            <p:nvPr/>
          </p:nvSpPr>
          <p:spPr>
            <a:xfrm>
              <a:off x="5610450" y="3912200"/>
              <a:ext cx="17825" cy="56900"/>
            </a:xfrm>
            <a:custGeom>
              <a:avLst/>
              <a:gdLst/>
              <a:ahLst/>
              <a:cxnLst/>
              <a:rect l="l" t="t" r="r" b="b"/>
              <a:pathLst>
                <a:path w="713" h="2276" extrusionOk="0">
                  <a:moveTo>
                    <a:pt x="1" y="1"/>
                  </a:moveTo>
                  <a:cubicBezTo>
                    <a:pt x="151" y="776"/>
                    <a:pt x="401" y="1538"/>
                    <a:pt x="675" y="2275"/>
                  </a:cubicBezTo>
                  <a:cubicBezTo>
                    <a:pt x="675" y="2138"/>
                    <a:pt x="688" y="2013"/>
                    <a:pt x="713" y="1875"/>
                  </a:cubicBezTo>
                  <a:cubicBezTo>
                    <a:pt x="488" y="1250"/>
                    <a:pt x="251" y="6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8" name="Google Shape;2568;p6"/>
            <p:cNvSpPr/>
            <p:nvPr/>
          </p:nvSpPr>
          <p:spPr>
            <a:xfrm>
              <a:off x="5568600" y="4182125"/>
              <a:ext cx="318675" cy="77200"/>
            </a:xfrm>
            <a:custGeom>
              <a:avLst/>
              <a:gdLst/>
              <a:ahLst/>
              <a:cxnLst/>
              <a:rect l="l" t="t" r="r" b="b"/>
              <a:pathLst>
                <a:path w="12747" h="3088" extrusionOk="0">
                  <a:moveTo>
                    <a:pt x="350" y="1"/>
                  </a:moveTo>
                  <a:lnTo>
                    <a:pt x="350" y="1"/>
                  </a:lnTo>
                  <a:cubicBezTo>
                    <a:pt x="1450" y="751"/>
                    <a:pt x="2674" y="1388"/>
                    <a:pt x="3986" y="1638"/>
                  </a:cubicBezTo>
                  <a:cubicBezTo>
                    <a:pt x="3099" y="1563"/>
                    <a:pt x="2412" y="1400"/>
                    <a:pt x="1312" y="976"/>
                  </a:cubicBezTo>
                  <a:cubicBezTo>
                    <a:pt x="850" y="801"/>
                    <a:pt x="437" y="626"/>
                    <a:pt x="0" y="413"/>
                  </a:cubicBezTo>
                  <a:lnTo>
                    <a:pt x="0" y="413"/>
                  </a:lnTo>
                  <a:cubicBezTo>
                    <a:pt x="225" y="576"/>
                    <a:pt x="450" y="738"/>
                    <a:pt x="675" y="901"/>
                  </a:cubicBezTo>
                  <a:cubicBezTo>
                    <a:pt x="687" y="913"/>
                    <a:pt x="712" y="926"/>
                    <a:pt x="725" y="938"/>
                  </a:cubicBezTo>
                  <a:cubicBezTo>
                    <a:pt x="2262" y="1500"/>
                    <a:pt x="3787" y="2063"/>
                    <a:pt x="5386" y="2450"/>
                  </a:cubicBezTo>
                  <a:cubicBezTo>
                    <a:pt x="6648" y="2763"/>
                    <a:pt x="7948" y="2963"/>
                    <a:pt x="9235" y="3075"/>
                  </a:cubicBezTo>
                  <a:cubicBezTo>
                    <a:pt x="9310" y="3075"/>
                    <a:pt x="9385" y="3088"/>
                    <a:pt x="9460" y="3088"/>
                  </a:cubicBezTo>
                  <a:cubicBezTo>
                    <a:pt x="10397" y="2750"/>
                    <a:pt x="11310" y="2263"/>
                    <a:pt x="12184" y="1600"/>
                  </a:cubicBezTo>
                  <a:lnTo>
                    <a:pt x="12184" y="1600"/>
                  </a:lnTo>
                  <a:cubicBezTo>
                    <a:pt x="11460" y="1963"/>
                    <a:pt x="10735" y="2263"/>
                    <a:pt x="9985" y="2488"/>
                  </a:cubicBezTo>
                  <a:cubicBezTo>
                    <a:pt x="10972" y="2025"/>
                    <a:pt x="11897" y="1413"/>
                    <a:pt x="12747" y="663"/>
                  </a:cubicBezTo>
                  <a:lnTo>
                    <a:pt x="12747" y="663"/>
                  </a:lnTo>
                  <a:cubicBezTo>
                    <a:pt x="11372" y="1488"/>
                    <a:pt x="10110" y="2075"/>
                    <a:pt x="8585" y="2425"/>
                  </a:cubicBezTo>
                  <a:cubicBezTo>
                    <a:pt x="8498" y="2450"/>
                    <a:pt x="8398" y="2475"/>
                    <a:pt x="8310" y="2488"/>
                  </a:cubicBezTo>
                  <a:cubicBezTo>
                    <a:pt x="9548" y="2125"/>
                    <a:pt x="10735" y="1538"/>
                    <a:pt x="11784" y="788"/>
                  </a:cubicBezTo>
                  <a:lnTo>
                    <a:pt x="11784" y="788"/>
                  </a:lnTo>
                  <a:cubicBezTo>
                    <a:pt x="10385" y="1513"/>
                    <a:pt x="8898" y="1938"/>
                    <a:pt x="7411" y="2125"/>
                  </a:cubicBezTo>
                  <a:cubicBezTo>
                    <a:pt x="8548" y="1863"/>
                    <a:pt x="9635" y="1400"/>
                    <a:pt x="10635" y="801"/>
                  </a:cubicBezTo>
                  <a:lnTo>
                    <a:pt x="10635" y="801"/>
                  </a:lnTo>
                  <a:cubicBezTo>
                    <a:pt x="8991" y="1425"/>
                    <a:pt x="7474" y="1714"/>
                    <a:pt x="5807" y="1714"/>
                  </a:cubicBezTo>
                  <a:cubicBezTo>
                    <a:pt x="5738" y="1714"/>
                    <a:pt x="5668" y="1714"/>
                    <a:pt x="5599" y="1713"/>
                  </a:cubicBezTo>
                  <a:cubicBezTo>
                    <a:pt x="6598" y="1613"/>
                    <a:pt x="7548" y="1238"/>
                    <a:pt x="8448" y="826"/>
                  </a:cubicBezTo>
                  <a:cubicBezTo>
                    <a:pt x="8610" y="751"/>
                    <a:pt x="8785" y="663"/>
                    <a:pt x="8935" y="601"/>
                  </a:cubicBezTo>
                  <a:lnTo>
                    <a:pt x="8898" y="601"/>
                  </a:lnTo>
                  <a:cubicBezTo>
                    <a:pt x="8335" y="738"/>
                    <a:pt x="7748" y="813"/>
                    <a:pt x="7173" y="901"/>
                  </a:cubicBezTo>
                  <a:cubicBezTo>
                    <a:pt x="6676" y="979"/>
                    <a:pt x="6122" y="1019"/>
                    <a:pt x="5536" y="1019"/>
                  </a:cubicBezTo>
                  <a:cubicBezTo>
                    <a:pt x="3867" y="1019"/>
                    <a:pt x="1941" y="695"/>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9" name="Google Shape;2569;p6"/>
            <p:cNvSpPr/>
            <p:nvPr/>
          </p:nvSpPr>
          <p:spPr>
            <a:xfrm>
              <a:off x="5616700" y="4181500"/>
              <a:ext cx="151550" cy="25025"/>
            </a:xfrm>
            <a:custGeom>
              <a:avLst/>
              <a:gdLst/>
              <a:ahLst/>
              <a:cxnLst/>
              <a:rect l="l" t="t" r="r" b="b"/>
              <a:pathLst>
                <a:path w="6062" h="1001" extrusionOk="0">
                  <a:moveTo>
                    <a:pt x="1" y="1"/>
                  </a:moveTo>
                  <a:lnTo>
                    <a:pt x="1" y="1"/>
                  </a:lnTo>
                  <a:cubicBezTo>
                    <a:pt x="1125" y="601"/>
                    <a:pt x="2375" y="988"/>
                    <a:pt x="3650" y="1001"/>
                  </a:cubicBezTo>
                  <a:cubicBezTo>
                    <a:pt x="4412" y="963"/>
                    <a:pt x="5149" y="726"/>
                    <a:pt x="5812" y="376"/>
                  </a:cubicBezTo>
                  <a:cubicBezTo>
                    <a:pt x="5886" y="338"/>
                    <a:pt x="6049" y="251"/>
                    <a:pt x="6061" y="238"/>
                  </a:cubicBezTo>
                  <a:lnTo>
                    <a:pt x="6061" y="238"/>
                  </a:lnTo>
                  <a:cubicBezTo>
                    <a:pt x="5837" y="288"/>
                    <a:pt x="5599" y="326"/>
                    <a:pt x="5374" y="363"/>
                  </a:cubicBezTo>
                  <a:cubicBezTo>
                    <a:pt x="5018" y="429"/>
                    <a:pt x="4519" y="460"/>
                    <a:pt x="3999" y="460"/>
                  </a:cubicBezTo>
                  <a:cubicBezTo>
                    <a:pt x="3533" y="460"/>
                    <a:pt x="3050" y="435"/>
                    <a:pt x="2637" y="388"/>
                  </a:cubicBezTo>
                  <a:cubicBezTo>
                    <a:pt x="1688" y="313"/>
                    <a:pt x="925" y="2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0" name="Google Shape;2570;p6"/>
            <p:cNvSpPr/>
            <p:nvPr/>
          </p:nvSpPr>
          <p:spPr>
            <a:xfrm>
              <a:off x="5468925" y="4012800"/>
              <a:ext cx="73750" cy="176850"/>
            </a:xfrm>
            <a:custGeom>
              <a:avLst/>
              <a:gdLst/>
              <a:ahLst/>
              <a:cxnLst/>
              <a:rect l="l" t="t" r="r" b="b"/>
              <a:pathLst>
                <a:path w="2950" h="7074" extrusionOk="0">
                  <a:moveTo>
                    <a:pt x="938" y="1"/>
                  </a:moveTo>
                  <a:cubicBezTo>
                    <a:pt x="863" y="76"/>
                    <a:pt x="775" y="151"/>
                    <a:pt x="713" y="238"/>
                  </a:cubicBezTo>
                  <a:cubicBezTo>
                    <a:pt x="138" y="1013"/>
                    <a:pt x="1" y="2063"/>
                    <a:pt x="63" y="3000"/>
                  </a:cubicBezTo>
                  <a:cubicBezTo>
                    <a:pt x="201" y="4062"/>
                    <a:pt x="763" y="5037"/>
                    <a:pt x="1413" y="5874"/>
                  </a:cubicBezTo>
                  <a:cubicBezTo>
                    <a:pt x="1388" y="5837"/>
                    <a:pt x="1363" y="5787"/>
                    <a:pt x="1350" y="5749"/>
                  </a:cubicBezTo>
                  <a:lnTo>
                    <a:pt x="1350" y="5749"/>
                  </a:lnTo>
                  <a:cubicBezTo>
                    <a:pt x="1613" y="6162"/>
                    <a:pt x="1938" y="6549"/>
                    <a:pt x="2312" y="6874"/>
                  </a:cubicBezTo>
                  <a:cubicBezTo>
                    <a:pt x="2350" y="6874"/>
                    <a:pt x="2375" y="6874"/>
                    <a:pt x="2400" y="6886"/>
                  </a:cubicBezTo>
                  <a:cubicBezTo>
                    <a:pt x="2587" y="6949"/>
                    <a:pt x="2762" y="7011"/>
                    <a:pt x="2950" y="7074"/>
                  </a:cubicBezTo>
                  <a:cubicBezTo>
                    <a:pt x="2762" y="6861"/>
                    <a:pt x="2587" y="6661"/>
                    <a:pt x="2475" y="6511"/>
                  </a:cubicBezTo>
                  <a:cubicBezTo>
                    <a:pt x="1300" y="4824"/>
                    <a:pt x="513" y="2900"/>
                    <a:pt x="1038" y="813"/>
                  </a:cubicBezTo>
                  <a:lnTo>
                    <a:pt x="1038" y="813"/>
                  </a:lnTo>
                  <a:cubicBezTo>
                    <a:pt x="525" y="1913"/>
                    <a:pt x="488" y="3187"/>
                    <a:pt x="738" y="4362"/>
                  </a:cubicBezTo>
                  <a:cubicBezTo>
                    <a:pt x="763" y="4412"/>
                    <a:pt x="775" y="4474"/>
                    <a:pt x="788" y="4524"/>
                  </a:cubicBezTo>
                  <a:cubicBezTo>
                    <a:pt x="600" y="4025"/>
                    <a:pt x="450" y="3512"/>
                    <a:pt x="388" y="3075"/>
                  </a:cubicBezTo>
                  <a:cubicBezTo>
                    <a:pt x="301" y="2163"/>
                    <a:pt x="338" y="1400"/>
                    <a:pt x="613" y="601"/>
                  </a:cubicBezTo>
                  <a:cubicBezTo>
                    <a:pt x="675" y="426"/>
                    <a:pt x="813" y="163"/>
                    <a:pt x="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1" name="Google Shape;2571;p6"/>
            <p:cNvSpPr/>
            <p:nvPr/>
          </p:nvSpPr>
          <p:spPr>
            <a:xfrm>
              <a:off x="5503600" y="4098400"/>
              <a:ext cx="66900" cy="92825"/>
            </a:xfrm>
            <a:custGeom>
              <a:avLst/>
              <a:gdLst/>
              <a:ahLst/>
              <a:cxnLst/>
              <a:rect l="l" t="t" r="r" b="b"/>
              <a:pathLst>
                <a:path w="2676" h="3713" extrusionOk="0">
                  <a:moveTo>
                    <a:pt x="1" y="1"/>
                  </a:moveTo>
                  <a:lnTo>
                    <a:pt x="1" y="1"/>
                  </a:lnTo>
                  <a:cubicBezTo>
                    <a:pt x="126" y="751"/>
                    <a:pt x="326" y="1500"/>
                    <a:pt x="738" y="2138"/>
                  </a:cubicBezTo>
                  <a:cubicBezTo>
                    <a:pt x="1200" y="2788"/>
                    <a:pt x="1825" y="3362"/>
                    <a:pt x="2563" y="3662"/>
                  </a:cubicBezTo>
                  <a:cubicBezTo>
                    <a:pt x="2600" y="3675"/>
                    <a:pt x="2675" y="3712"/>
                    <a:pt x="2675" y="3712"/>
                  </a:cubicBezTo>
                  <a:cubicBezTo>
                    <a:pt x="2538" y="3612"/>
                    <a:pt x="2425" y="3525"/>
                    <a:pt x="2313" y="3437"/>
                  </a:cubicBezTo>
                  <a:cubicBezTo>
                    <a:pt x="1263" y="2375"/>
                    <a:pt x="538" y="14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2" name="Google Shape;2572;p6"/>
            <p:cNvSpPr/>
            <p:nvPr/>
          </p:nvSpPr>
          <p:spPr>
            <a:xfrm>
              <a:off x="5499850" y="3978000"/>
              <a:ext cx="70325" cy="99800"/>
            </a:xfrm>
            <a:custGeom>
              <a:avLst/>
              <a:gdLst/>
              <a:ahLst/>
              <a:cxnLst/>
              <a:rect l="l" t="t" r="r" b="b"/>
              <a:pathLst>
                <a:path w="2813" h="3992" extrusionOk="0">
                  <a:moveTo>
                    <a:pt x="2288" y="1"/>
                  </a:moveTo>
                  <a:cubicBezTo>
                    <a:pt x="1399" y="1"/>
                    <a:pt x="585" y="756"/>
                    <a:pt x="251" y="1580"/>
                  </a:cubicBezTo>
                  <a:cubicBezTo>
                    <a:pt x="588" y="1105"/>
                    <a:pt x="1013" y="743"/>
                    <a:pt x="1463" y="505"/>
                  </a:cubicBezTo>
                  <a:lnTo>
                    <a:pt x="1463" y="505"/>
                  </a:lnTo>
                  <a:cubicBezTo>
                    <a:pt x="463" y="1343"/>
                    <a:pt x="1" y="2705"/>
                    <a:pt x="101" y="3992"/>
                  </a:cubicBezTo>
                  <a:cubicBezTo>
                    <a:pt x="238" y="2917"/>
                    <a:pt x="726" y="2117"/>
                    <a:pt x="1438" y="1443"/>
                  </a:cubicBezTo>
                  <a:cubicBezTo>
                    <a:pt x="1963" y="1005"/>
                    <a:pt x="1838" y="1043"/>
                    <a:pt x="2413" y="743"/>
                  </a:cubicBezTo>
                  <a:cubicBezTo>
                    <a:pt x="2525" y="693"/>
                    <a:pt x="2663" y="643"/>
                    <a:pt x="2813" y="593"/>
                  </a:cubicBezTo>
                  <a:cubicBezTo>
                    <a:pt x="2675" y="405"/>
                    <a:pt x="2538" y="205"/>
                    <a:pt x="2413" y="6"/>
                  </a:cubicBezTo>
                  <a:cubicBezTo>
                    <a:pt x="2371" y="2"/>
                    <a:pt x="2330" y="1"/>
                    <a:pt x="2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3" name="Google Shape;2573;p6"/>
            <p:cNvSpPr/>
            <p:nvPr/>
          </p:nvSpPr>
          <p:spPr>
            <a:xfrm>
              <a:off x="5512975" y="3994675"/>
              <a:ext cx="64700" cy="90950"/>
            </a:xfrm>
            <a:custGeom>
              <a:avLst/>
              <a:gdLst/>
              <a:ahLst/>
              <a:cxnLst/>
              <a:rect l="l" t="t" r="r" b="b"/>
              <a:pathLst>
                <a:path w="2588" h="3638" extrusionOk="0">
                  <a:moveTo>
                    <a:pt x="2338" y="1"/>
                  </a:moveTo>
                  <a:cubicBezTo>
                    <a:pt x="2063" y="126"/>
                    <a:pt x="1788" y="276"/>
                    <a:pt x="1538" y="451"/>
                  </a:cubicBezTo>
                  <a:cubicBezTo>
                    <a:pt x="500" y="1151"/>
                    <a:pt x="1" y="2388"/>
                    <a:pt x="126" y="3637"/>
                  </a:cubicBezTo>
                  <a:cubicBezTo>
                    <a:pt x="213" y="2538"/>
                    <a:pt x="738" y="1650"/>
                    <a:pt x="1563" y="988"/>
                  </a:cubicBezTo>
                  <a:cubicBezTo>
                    <a:pt x="1850" y="763"/>
                    <a:pt x="2213" y="526"/>
                    <a:pt x="2587" y="351"/>
                  </a:cubicBezTo>
                  <a:cubicBezTo>
                    <a:pt x="2512" y="238"/>
                    <a:pt x="2425" y="126"/>
                    <a:pt x="23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4" name="Google Shape;2574;p6"/>
            <p:cNvSpPr/>
            <p:nvPr/>
          </p:nvSpPr>
          <p:spPr>
            <a:xfrm>
              <a:off x="5545150" y="4006250"/>
              <a:ext cx="40025" cy="35950"/>
            </a:xfrm>
            <a:custGeom>
              <a:avLst/>
              <a:gdLst/>
              <a:ahLst/>
              <a:cxnLst/>
              <a:rect l="l" t="t" r="r" b="b"/>
              <a:pathLst>
                <a:path w="1601" h="1438" extrusionOk="0">
                  <a:moveTo>
                    <a:pt x="1388" y="0"/>
                  </a:moveTo>
                  <a:cubicBezTo>
                    <a:pt x="776" y="313"/>
                    <a:pt x="263" y="838"/>
                    <a:pt x="1" y="1437"/>
                  </a:cubicBezTo>
                  <a:cubicBezTo>
                    <a:pt x="401" y="850"/>
                    <a:pt x="1063" y="488"/>
                    <a:pt x="1600" y="288"/>
                  </a:cubicBezTo>
                  <a:cubicBezTo>
                    <a:pt x="1525" y="188"/>
                    <a:pt x="1450" y="88"/>
                    <a:pt x="1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5" name="Google Shape;2575;p6"/>
            <p:cNvSpPr/>
            <p:nvPr/>
          </p:nvSpPr>
          <p:spPr>
            <a:xfrm>
              <a:off x="5569525" y="4019375"/>
              <a:ext cx="23150" cy="13125"/>
            </a:xfrm>
            <a:custGeom>
              <a:avLst/>
              <a:gdLst/>
              <a:ahLst/>
              <a:cxnLst/>
              <a:rect l="l" t="t" r="r" b="b"/>
              <a:pathLst>
                <a:path w="926" h="525" extrusionOk="0">
                  <a:moveTo>
                    <a:pt x="788" y="0"/>
                  </a:moveTo>
                  <a:cubicBezTo>
                    <a:pt x="488" y="100"/>
                    <a:pt x="213" y="263"/>
                    <a:pt x="1" y="525"/>
                  </a:cubicBezTo>
                  <a:cubicBezTo>
                    <a:pt x="250" y="300"/>
                    <a:pt x="613" y="250"/>
                    <a:pt x="925" y="188"/>
                  </a:cubicBezTo>
                  <a:cubicBezTo>
                    <a:pt x="875" y="125"/>
                    <a:pt x="838" y="63"/>
                    <a:pt x="7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6" name="Google Shape;2576;p6"/>
            <p:cNvSpPr/>
            <p:nvPr/>
          </p:nvSpPr>
          <p:spPr>
            <a:xfrm>
              <a:off x="5621700" y="4137450"/>
              <a:ext cx="50625" cy="28200"/>
            </a:xfrm>
            <a:custGeom>
              <a:avLst/>
              <a:gdLst/>
              <a:ahLst/>
              <a:cxnLst/>
              <a:rect l="l" t="t" r="r" b="b"/>
              <a:pathLst>
                <a:path w="2025" h="1128" extrusionOk="0">
                  <a:moveTo>
                    <a:pt x="0" y="1"/>
                  </a:moveTo>
                  <a:lnTo>
                    <a:pt x="0" y="1"/>
                  </a:lnTo>
                  <a:cubicBezTo>
                    <a:pt x="313" y="663"/>
                    <a:pt x="939" y="1128"/>
                    <a:pt x="1677" y="1128"/>
                  </a:cubicBezTo>
                  <a:cubicBezTo>
                    <a:pt x="1705" y="1128"/>
                    <a:pt x="1734" y="1127"/>
                    <a:pt x="1763" y="1126"/>
                  </a:cubicBezTo>
                  <a:cubicBezTo>
                    <a:pt x="1850" y="1126"/>
                    <a:pt x="1950" y="1126"/>
                    <a:pt x="2025" y="1113"/>
                  </a:cubicBezTo>
                  <a:cubicBezTo>
                    <a:pt x="1900" y="1088"/>
                    <a:pt x="1763" y="1063"/>
                    <a:pt x="1638" y="1038"/>
                  </a:cubicBezTo>
                  <a:cubicBezTo>
                    <a:pt x="950" y="901"/>
                    <a:pt x="463" y="5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7" name="Google Shape;2577;p6"/>
            <p:cNvSpPr/>
            <p:nvPr/>
          </p:nvSpPr>
          <p:spPr>
            <a:xfrm>
              <a:off x="5628875" y="4157775"/>
              <a:ext cx="25650" cy="12250"/>
            </a:xfrm>
            <a:custGeom>
              <a:avLst/>
              <a:gdLst/>
              <a:ahLst/>
              <a:cxnLst/>
              <a:rect l="l" t="t" r="r" b="b"/>
              <a:pathLst>
                <a:path w="1026" h="490" extrusionOk="0">
                  <a:moveTo>
                    <a:pt x="1" y="0"/>
                  </a:moveTo>
                  <a:lnTo>
                    <a:pt x="1" y="0"/>
                  </a:lnTo>
                  <a:cubicBezTo>
                    <a:pt x="191" y="273"/>
                    <a:pt x="763" y="489"/>
                    <a:pt x="992" y="489"/>
                  </a:cubicBezTo>
                  <a:cubicBezTo>
                    <a:pt x="1004" y="489"/>
                    <a:pt x="1015" y="489"/>
                    <a:pt x="1026" y="487"/>
                  </a:cubicBezTo>
                  <a:cubicBezTo>
                    <a:pt x="688" y="338"/>
                    <a:pt x="326" y="2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8" name="Google Shape;2578;p6"/>
            <p:cNvSpPr/>
            <p:nvPr/>
          </p:nvSpPr>
          <p:spPr>
            <a:xfrm>
              <a:off x="5629825" y="4167150"/>
              <a:ext cx="3450" cy="1575"/>
            </a:xfrm>
            <a:custGeom>
              <a:avLst/>
              <a:gdLst/>
              <a:ahLst/>
              <a:cxnLst/>
              <a:rect l="l" t="t" r="r" b="b"/>
              <a:pathLst>
                <a:path w="138" h="63" extrusionOk="0">
                  <a:moveTo>
                    <a:pt x="0" y="0"/>
                  </a:moveTo>
                  <a:lnTo>
                    <a:pt x="0" y="0"/>
                  </a:lnTo>
                  <a:cubicBezTo>
                    <a:pt x="38" y="25"/>
                    <a:pt x="88" y="50"/>
                    <a:pt x="138" y="62"/>
                  </a:cubicBezTo>
                  <a:cubicBezTo>
                    <a:pt x="88" y="38"/>
                    <a:pt x="50" y="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9" name="Google Shape;2579;p6"/>
            <p:cNvSpPr/>
            <p:nvPr/>
          </p:nvSpPr>
          <p:spPr>
            <a:xfrm>
              <a:off x="5597025" y="4043725"/>
              <a:ext cx="36250" cy="54075"/>
            </a:xfrm>
            <a:custGeom>
              <a:avLst/>
              <a:gdLst/>
              <a:ahLst/>
              <a:cxnLst/>
              <a:rect l="l" t="t" r="r" b="b"/>
              <a:pathLst>
                <a:path w="1450" h="2163" extrusionOk="0">
                  <a:moveTo>
                    <a:pt x="0" y="1"/>
                  </a:moveTo>
                  <a:cubicBezTo>
                    <a:pt x="388" y="763"/>
                    <a:pt x="850" y="1575"/>
                    <a:pt x="1450" y="2163"/>
                  </a:cubicBezTo>
                  <a:cubicBezTo>
                    <a:pt x="1012" y="1413"/>
                    <a:pt x="575" y="6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0" name="Google Shape;2580;p6"/>
            <p:cNvSpPr/>
            <p:nvPr/>
          </p:nvSpPr>
          <p:spPr>
            <a:xfrm>
              <a:off x="5602325" y="4065300"/>
              <a:ext cx="14725" cy="21575"/>
            </a:xfrm>
            <a:custGeom>
              <a:avLst/>
              <a:gdLst/>
              <a:ahLst/>
              <a:cxnLst/>
              <a:rect l="l" t="t" r="r" b="b"/>
              <a:pathLst>
                <a:path w="589" h="863" extrusionOk="0">
                  <a:moveTo>
                    <a:pt x="1" y="0"/>
                  </a:moveTo>
                  <a:lnTo>
                    <a:pt x="1" y="0"/>
                  </a:lnTo>
                  <a:cubicBezTo>
                    <a:pt x="151" y="300"/>
                    <a:pt x="376" y="637"/>
                    <a:pt x="588" y="862"/>
                  </a:cubicBezTo>
                  <a:cubicBezTo>
                    <a:pt x="438" y="537"/>
                    <a:pt x="226" y="2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1" name="Google Shape;2581;p6"/>
            <p:cNvSpPr/>
            <p:nvPr/>
          </p:nvSpPr>
          <p:spPr>
            <a:xfrm>
              <a:off x="5595150" y="4073725"/>
              <a:ext cx="12200" cy="17200"/>
            </a:xfrm>
            <a:custGeom>
              <a:avLst/>
              <a:gdLst/>
              <a:ahLst/>
              <a:cxnLst/>
              <a:rect l="l" t="t" r="r" b="b"/>
              <a:pathLst>
                <a:path w="488" h="688" extrusionOk="0">
                  <a:moveTo>
                    <a:pt x="0" y="1"/>
                  </a:moveTo>
                  <a:cubicBezTo>
                    <a:pt x="113" y="250"/>
                    <a:pt x="313" y="500"/>
                    <a:pt x="488" y="688"/>
                  </a:cubicBezTo>
                  <a:cubicBezTo>
                    <a:pt x="363" y="438"/>
                    <a:pt x="188" y="20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2" name="Google Shape;2582;p6"/>
            <p:cNvSpPr/>
            <p:nvPr/>
          </p:nvSpPr>
          <p:spPr>
            <a:xfrm>
              <a:off x="5587650" y="4080275"/>
              <a:ext cx="325" cy="650"/>
            </a:xfrm>
            <a:custGeom>
              <a:avLst/>
              <a:gdLst/>
              <a:ahLst/>
              <a:cxnLst/>
              <a:rect l="l" t="t" r="r" b="b"/>
              <a:pathLst>
                <a:path w="13" h="26" extrusionOk="0">
                  <a:moveTo>
                    <a:pt x="0" y="1"/>
                  </a:moveTo>
                  <a:cubicBezTo>
                    <a:pt x="0" y="13"/>
                    <a:pt x="13" y="26"/>
                    <a:pt x="13" y="26"/>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3" name="Google Shape;2583;p6"/>
            <p:cNvSpPr/>
            <p:nvPr/>
          </p:nvSpPr>
          <p:spPr>
            <a:xfrm>
              <a:off x="5851325" y="4035925"/>
              <a:ext cx="18450" cy="40950"/>
            </a:xfrm>
            <a:custGeom>
              <a:avLst/>
              <a:gdLst/>
              <a:ahLst/>
              <a:cxnLst/>
              <a:rect l="l" t="t" r="r" b="b"/>
              <a:pathLst>
                <a:path w="738" h="1638" extrusionOk="0">
                  <a:moveTo>
                    <a:pt x="1" y="0"/>
                  </a:moveTo>
                  <a:lnTo>
                    <a:pt x="1" y="0"/>
                  </a:lnTo>
                  <a:cubicBezTo>
                    <a:pt x="288" y="575"/>
                    <a:pt x="413" y="1075"/>
                    <a:pt x="738" y="1637"/>
                  </a:cubicBezTo>
                  <a:cubicBezTo>
                    <a:pt x="625" y="1050"/>
                    <a:pt x="425" y="4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4" name="Google Shape;2584;p6"/>
            <p:cNvSpPr/>
            <p:nvPr/>
          </p:nvSpPr>
          <p:spPr>
            <a:xfrm>
              <a:off x="5864450" y="4044350"/>
              <a:ext cx="12200" cy="25975"/>
            </a:xfrm>
            <a:custGeom>
              <a:avLst/>
              <a:gdLst/>
              <a:ahLst/>
              <a:cxnLst/>
              <a:rect l="l" t="t" r="r" b="b"/>
              <a:pathLst>
                <a:path w="488" h="1039" extrusionOk="0">
                  <a:moveTo>
                    <a:pt x="0" y="1"/>
                  </a:moveTo>
                  <a:lnTo>
                    <a:pt x="0" y="1"/>
                  </a:lnTo>
                  <a:cubicBezTo>
                    <a:pt x="113" y="351"/>
                    <a:pt x="288" y="763"/>
                    <a:pt x="488" y="1038"/>
                  </a:cubicBezTo>
                  <a:cubicBezTo>
                    <a:pt x="400" y="663"/>
                    <a:pt x="238" y="3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5" name="Google Shape;2585;p6"/>
            <p:cNvSpPr/>
            <p:nvPr/>
          </p:nvSpPr>
          <p:spPr>
            <a:xfrm>
              <a:off x="5882575" y="4062475"/>
              <a:ext cx="1575" cy="4100"/>
            </a:xfrm>
            <a:custGeom>
              <a:avLst/>
              <a:gdLst/>
              <a:ahLst/>
              <a:cxnLst/>
              <a:rect l="l" t="t" r="r" b="b"/>
              <a:pathLst>
                <a:path w="63" h="164" extrusionOk="0">
                  <a:moveTo>
                    <a:pt x="0" y="1"/>
                  </a:moveTo>
                  <a:lnTo>
                    <a:pt x="0" y="1"/>
                  </a:lnTo>
                  <a:cubicBezTo>
                    <a:pt x="13" y="51"/>
                    <a:pt x="38" y="126"/>
                    <a:pt x="63" y="163"/>
                  </a:cubicBezTo>
                  <a:cubicBezTo>
                    <a:pt x="50" y="101"/>
                    <a:pt x="38" y="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6" name="Google Shape;2586;p6"/>
            <p:cNvSpPr/>
            <p:nvPr/>
          </p:nvSpPr>
          <p:spPr>
            <a:xfrm>
              <a:off x="5801350" y="4172125"/>
              <a:ext cx="47500" cy="5350"/>
            </a:xfrm>
            <a:custGeom>
              <a:avLst/>
              <a:gdLst/>
              <a:ahLst/>
              <a:cxnLst/>
              <a:rect l="l" t="t" r="r" b="b"/>
              <a:pathLst>
                <a:path w="1900" h="214" extrusionOk="0">
                  <a:moveTo>
                    <a:pt x="1900" y="1"/>
                  </a:moveTo>
                  <a:cubicBezTo>
                    <a:pt x="1556" y="48"/>
                    <a:pt x="1213" y="59"/>
                    <a:pt x="872" y="59"/>
                  </a:cubicBezTo>
                  <a:cubicBezTo>
                    <a:pt x="580" y="59"/>
                    <a:pt x="288" y="51"/>
                    <a:pt x="0" y="51"/>
                  </a:cubicBezTo>
                  <a:cubicBezTo>
                    <a:pt x="293" y="155"/>
                    <a:pt x="618" y="214"/>
                    <a:pt x="939" y="214"/>
                  </a:cubicBezTo>
                  <a:cubicBezTo>
                    <a:pt x="1277" y="214"/>
                    <a:pt x="1611" y="148"/>
                    <a:pt x="19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7" name="Google Shape;2587;p6"/>
            <p:cNvSpPr/>
            <p:nvPr/>
          </p:nvSpPr>
          <p:spPr>
            <a:xfrm>
              <a:off x="5817275" y="4182450"/>
              <a:ext cx="25325" cy="3700"/>
            </a:xfrm>
            <a:custGeom>
              <a:avLst/>
              <a:gdLst/>
              <a:ahLst/>
              <a:cxnLst/>
              <a:rect l="l" t="t" r="r" b="b"/>
              <a:pathLst>
                <a:path w="1013" h="148" extrusionOk="0">
                  <a:moveTo>
                    <a:pt x="1013" y="0"/>
                  </a:moveTo>
                  <a:lnTo>
                    <a:pt x="1013" y="0"/>
                  </a:lnTo>
                  <a:cubicBezTo>
                    <a:pt x="638" y="13"/>
                    <a:pt x="350" y="50"/>
                    <a:pt x="0" y="113"/>
                  </a:cubicBezTo>
                  <a:cubicBezTo>
                    <a:pt x="107" y="136"/>
                    <a:pt x="218" y="148"/>
                    <a:pt x="329" y="148"/>
                  </a:cubicBezTo>
                  <a:cubicBezTo>
                    <a:pt x="572" y="148"/>
                    <a:pt x="816" y="95"/>
                    <a:pt x="1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8" name="Google Shape;2588;p6"/>
            <p:cNvSpPr/>
            <p:nvPr/>
          </p:nvSpPr>
          <p:spPr>
            <a:xfrm>
              <a:off x="5896950" y="4104025"/>
              <a:ext cx="5950" cy="27200"/>
            </a:xfrm>
            <a:custGeom>
              <a:avLst/>
              <a:gdLst/>
              <a:ahLst/>
              <a:cxnLst/>
              <a:rect l="l" t="t" r="r" b="b"/>
              <a:pathLst>
                <a:path w="238" h="1088" extrusionOk="0">
                  <a:moveTo>
                    <a:pt x="13" y="1"/>
                  </a:moveTo>
                  <a:lnTo>
                    <a:pt x="13" y="1"/>
                  </a:lnTo>
                  <a:cubicBezTo>
                    <a:pt x="0" y="363"/>
                    <a:pt x="75" y="725"/>
                    <a:pt x="63" y="1088"/>
                  </a:cubicBezTo>
                  <a:cubicBezTo>
                    <a:pt x="238" y="763"/>
                    <a:pt x="150" y="288"/>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9" name="Google Shape;2589;p6"/>
            <p:cNvSpPr/>
            <p:nvPr/>
          </p:nvSpPr>
          <p:spPr>
            <a:xfrm>
              <a:off x="5906300" y="4112225"/>
              <a:ext cx="4725" cy="17750"/>
            </a:xfrm>
            <a:custGeom>
              <a:avLst/>
              <a:gdLst/>
              <a:ahLst/>
              <a:cxnLst/>
              <a:rect l="l" t="t" r="r" b="b"/>
              <a:pathLst>
                <a:path w="189" h="710" extrusionOk="0">
                  <a:moveTo>
                    <a:pt x="119" y="0"/>
                  </a:moveTo>
                  <a:cubicBezTo>
                    <a:pt x="116" y="0"/>
                    <a:pt x="113" y="13"/>
                    <a:pt x="113" y="48"/>
                  </a:cubicBezTo>
                  <a:cubicBezTo>
                    <a:pt x="101" y="198"/>
                    <a:pt x="88" y="298"/>
                    <a:pt x="76" y="410"/>
                  </a:cubicBezTo>
                  <a:cubicBezTo>
                    <a:pt x="76" y="472"/>
                    <a:pt x="63" y="622"/>
                    <a:pt x="1" y="710"/>
                  </a:cubicBezTo>
                  <a:cubicBezTo>
                    <a:pt x="151" y="572"/>
                    <a:pt x="188" y="348"/>
                    <a:pt x="151" y="160"/>
                  </a:cubicBezTo>
                  <a:cubicBezTo>
                    <a:pt x="151" y="122"/>
                    <a:pt x="130"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0" name="Google Shape;2590;p6"/>
            <p:cNvSpPr/>
            <p:nvPr/>
          </p:nvSpPr>
          <p:spPr>
            <a:xfrm>
              <a:off x="5916000" y="4126525"/>
              <a:ext cx="2825" cy="5950"/>
            </a:xfrm>
            <a:custGeom>
              <a:avLst/>
              <a:gdLst/>
              <a:ahLst/>
              <a:cxnLst/>
              <a:rect l="l" t="t" r="r" b="b"/>
              <a:pathLst>
                <a:path w="113" h="238" extrusionOk="0">
                  <a:moveTo>
                    <a:pt x="100" y="0"/>
                  </a:moveTo>
                  <a:lnTo>
                    <a:pt x="100" y="0"/>
                  </a:lnTo>
                  <a:cubicBezTo>
                    <a:pt x="75" y="75"/>
                    <a:pt x="50" y="163"/>
                    <a:pt x="0" y="238"/>
                  </a:cubicBezTo>
                  <a:cubicBezTo>
                    <a:pt x="75" y="188"/>
                    <a:pt x="113" y="38"/>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1" name="Google Shape;2591;p6"/>
            <p:cNvSpPr/>
            <p:nvPr/>
          </p:nvSpPr>
          <p:spPr>
            <a:xfrm>
              <a:off x="5905375" y="4063725"/>
              <a:ext cx="45025" cy="139675"/>
            </a:xfrm>
            <a:custGeom>
              <a:avLst/>
              <a:gdLst/>
              <a:ahLst/>
              <a:cxnLst/>
              <a:rect l="l" t="t" r="r" b="b"/>
              <a:pathLst>
                <a:path w="1801" h="5587" extrusionOk="0">
                  <a:moveTo>
                    <a:pt x="26" y="1"/>
                  </a:moveTo>
                  <a:lnTo>
                    <a:pt x="26" y="1"/>
                  </a:lnTo>
                  <a:cubicBezTo>
                    <a:pt x="288" y="276"/>
                    <a:pt x="600" y="900"/>
                    <a:pt x="675" y="1100"/>
                  </a:cubicBezTo>
                  <a:cubicBezTo>
                    <a:pt x="813" y="1438"/>
                    <a:pt x="938" y="1763"/>
                    <a:pt x="988" y="2113"/>
                  </a:cubicBezTo>
                  <a:cubicBezTo>
                    <a:pt x="988" y="2125"/>
                    <a:pt x="988" y="2125"/>
                    <a:pt x="988" y="2138"/>
                  </a:cubicBezTo>
                  <a:cubicBezTo>
                    <a:pt x="1038" y="2475"/>
                    <a:pt x="1038" y="3087"/>
                    <a:pt x="1013" y="3300"/>
                  </a:cubicBezTo>
                  <a:cubicBezTo>
                    <a:pt x="988" y="3550"/>
                    <a:pt x="775" y="4299"/>
                    <a:pt x="650" y="4512"/>
                  </a:cubicBezTo>
                  <a:cubicBezTo>
                    <a:pt x="463" y="4862"/>
                    <a:pt x="163" y="5299"/>
                    <a:pt x="1" y="5587"/>
                  </a:cubicBezTo>
                  <a:cubicBezTo>
                    <a:pt x="188" y="5424"/>
                    <a:pt x="363" y="5249"/>
                    <a:pt x="538" y="5087"/>
                  </a:cubicBezTo>
                  <a:cubicBezTo>
                    <a:pt x="1363" y="4349"/>
                    <a:pt x="1800" y="3162"/>
                    <a:pt x="1538" y="2063"/>
                  </a:cubicBezTo>
                  <a:cubicBezTo>
                    <a:pt x="1338" y="1225"/>
                    <a:pt x="713" y="525"/>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2" name="Google Shape;2592;p6"/>
            <p:cNvSpPr/>
            <p:nvPr/>
          </p:nvSpPr>
          <p:spPr>
            <a:xfrm>
              <a:off x="5386750" y="3862225"/>
              <a:ext cx="101575" cy="115625"/>
            </a:xfrm>
            <a:custGeom>
              <a:avLst/>
              <a:gdLst/>
              <a:ahLst/>
              <a:cxnLst/>
              <a:rect l="l" t="t" r="r" b="b"/>
              <a:pathLst>
                <a:path w="4063" h="4625" extrusionOk="0">
                  <a:moveTo>
                    <a:pt x="3850" y="0"/>
                  </a:moveTo>
                  <a:cubicBezTo>
                    <a:pt x="1975" y="1000"/>
                    <a:pt x="413" y="2562"/>
                    <a:pt x="1" y="4624"/>
                  </a:cubicBezTo>
                  <a:cubicBezTo>
                    <a:pt x="663" y="2675"/>
                    <a:pt x="2288" y="1425"/>
                    <a:pt x="4062" y="463"/>
                  </a:cubicBezTo>
                  <a:cubicBezTo>
                    <a:pt x="3950" y="338"/>
                    <a:pt x="3875" y="175"/>
                    <a:pt x="3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3" name="Google Shape;2593;p6"/>
            <p:cNvSpPr/>
            <p:nvPr/>
          </p:nvSpPr>
          <p:spPr>
            <a:xfrm>
              <a:off x="5422700" y="3877225"/>
              <a:ext cx="71550" cy="52500"/>
            </a:xfrm>
            <a:custGeom>
              <a:avLst/>
              <a:gdLst/>
              <a:ahLst/>
              <a:cxnLst/>
              <a:rect l="l" t="t" r="r" b="b"/>
              <a:pathLst>
                <a:path w="2862" h="2100" extrusionOk="0">
                  <a:moveTo>
                    <a:pt x="2737" y="0"/>
                  </a:moveTo>
                  <a:cubicBezTo>
                    <a:pt x="1637" y="400"/>
                    <a:pt x="662" y="1137"/>
                    <a:pt x="0" y="2100"/>
                  </a:cubicBezTo>
                  <a:cubicBezTo>
                    <a:pt x="800" y="1287"/>
                    <a:pt x="1825" y="675"/>
                    <a:pt x="2862" y="150"/>
                  </a:cubicBezTo>
                  <a:cubicBezTo>
                    <a:pt x="2824" y="100"/>
                    <a:pt x="2787" y="50"/>
                    <a:pt x="27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4" name="Google Shape;2594;p6"/>
            <p:cNvSpPr/>
            <p:nvPr/>
          </p:nvSpPr>
          <p:spPr>
            <a:xfrm>
              <a:off x="5448925" y="3884400"/>
              <a:ext cx="51900" cy="31575"/>
            </a:xfrm>
            <a:custGeom>
              <a:avLst/>
              <a:gdLst/>
              <a:ahLst/>
              <a:cxnLst/>
              <a:rect l="l" t="t" r="r" b="b"/>
              <a:pathLst>
                <a:path w="2076" h="1263" extrusionOk="0">
                  <a:moveTo>
                    <a:pt x="1938" y="1"/>
                  </a:moveTo>
                  <a:cubicBezTo>
                    <a:pt x="1225" y="300"/>
                    <a:pt x="551" y="700"/>
                    <a:pt x="1" y="1263"/>
                  </a:cubicBezTo>
                  <a:cubicBezTo>
                    <a:pt x="663" y="850"/>
                    <a:pt x="1375" y="513"/>
                    <a:pt x="2075" y="175"/>
                  </a:cubicBezTo>
                  <a:cubicBezTo>
                    <a:pt x="2025" y="126"/>
                    <a:pt x="1988" y="63"/>
                    <a:pt x="1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5" name="Google Shape;2595;p6"/>
            <p:cNvSpPr/>
            <p:nvPr/>
          </p:nvSpPr>
          <p:spPr>
            <a:xfrm>
              <a:off x="5474550" y="3893450"/>
              <a:ext cx="31575" cy="17225"/>
            </a:xfrm>
            <a:custGeom>
              <a:avLst/>
              <a:gdLst/>
              <a:ahLst/>
              <a:cxnLst/>
              <a:rect l="l" t="t" r="r" b="b"/>
              <a:pathLst>
                <a:path w="1263" h="689" extrusionOk="0">
                  <a:moveTo>
                    <a:pt x="1200" y="1"/>
                  </a:moveTo>
                  <a:cubicBezTo>
                    <a:pt x="763" y="151"/>
                    <a:pt x="350" y="376"/>
                    <a:pt x="1" y="688"/>
                  </a:cubicBezTo>
                  <a:cubicBezTo>
                    <a:pt x="413" y="463"/>
                    <a:pt x="838" y="288"/>
                    <a:pt x="1263" y="88"/>
                  </a:cubicBezTo>
                  <a:cubicBezTo>
                    <a:pt x="1238" y="51"/>
                    <a:pt x="1213" y="26"/>
                    <a:pt x="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6" name="Google Shape;2596;p6"/>
            <p:cNvSpPr/>
            <p:nvPr/>
          </p:nvSpPr>
          <p:spPr>
            <a:xfrm>
              <a:off x="5491425" y="3902200"/>
              <a:ext cx="21575" cy="12225"/>
            </a:xfrm>
            <a:custGeom>
              <a:avLst/>
              <a:gdLst/>
              <a:ahLst/>
              <a:cxnLst/>
              <a:rect l="l" t="t" r="r" b="b"/>
              <a:pathLst>
                <a:path w="863" h="489" extrusionOk="0">
                  <a:moveTo>
                    <a:pt x="800" y="1"/>
                  </a:moveTo>
                  <a:cubicBezTo>
                    <a:pt x="513" y="126"/>
                    <a:pt x="238" y="276"/>
                    <a:pt x="0" y="488"/>
                  </a:cubicBezTo>
                  <a:cubicBezTo>
                    <a:pt x="288" y="351"/>
                    <a:pt x="575" y="226"/>
                    <a:pt x="863" y="88"/>
                  </a:cubicBezTo>
                  <a:cubicBezTo>
                    <a:pt x="838" y="63"/>
                    <a:pt x="813" y="38"/>
                    <a:pt x="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7" name="Google Shape;2597;p6"/>
            <p:cNvSpPr/>
            <p:nvPr/>
          </p:nvSpPr>
          <p:spPr>
            <a:xfrm>
              <a:off x="5735100" y="3851600"/>
              <a:ext cx="271825" cy="133425"/>
            </a:xfrm>
            <a:custGeom>
              <a:avLst/>
              <a:gdLst/>
              <a:ahLst/>
              <a:cxnLst/>
              <a:rect l="l" t="t" r="r" b="b"/>
              <a:pathLst>
                <a:path w="10873" h="5337" extrusionOk="0">
                  <a:moveTo>
                    <a:pt x="1" y="0"/>
                  </a:moveTo>
                  <a:lnTo>
                    <a:pt x="1" y="0"/>
                  </a:lnTo>
                  <a:cubicBezTo>
                    <a:pt x="388" y="75"/>
                    <a:pt x="763" y="163"/>
                    <a:pt x="1150" y="250"/>
                  </a:cubicBezTo>
                  <a:cubicBezTo>
                    <a:pt x="2738" y="625"/>
                    <a:pt x="3950" y="1213"/>
                    <a:pt x="5412" y="1862"/>
                  </a:cubicBezTo>
                  <a:cubicBezTo>
                    <a:pt x="7424" y="2762"/>
                    <a:pt x="9273" y="3874"/>
                    <a:pt x="10873" y="5336"/>
                  </a:cubicBezTo>
                  <a:cubicBezTo>
                    <a:pt x="9598" y="3912"/>
                    <a:pt x="8149" y="2625"/>
                    <a:pt x="6437" y="1762"/>
                  </a:cubicBezTo>
                  <a:cubicBezTo>
                    <a:pt x="4687" y="913"/>
                    <a:pt x="2813" y="225"/>
                    <a:pt x="863" y="75"/>
                  </a:cubicBezTo>
                  <a:cubicBezTo>
                    <a:pt x="576" y="38"/>
                    <a:pt x="276" y="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8" name="Google Shape;2598;p6"/>
            <p:cNvSpPr/>
            <p:nvPr/>
          </p:nvSpPr>
          <p:spPr>
            <a:xfrm>
              <a:off x="5798850" y="3881275"/>
              <a:ext cx="164650" cy="77200"/>
            </a:xfrm>
            <a:custGeom>
              <a:avLst/>
              <a:gdLst/>
              <a:ahLst/>
              <a:cxnLst/>
              <a:rect l="l" t="t" r="r" b="b"/>
              <a:pathLst>
                <a:path w="6586" h="3088" extrusionOk="0">
                  <a:moveTo>
                    <a:pt x="0" y="1"/>
                  </a:moveTo>
                  <a:lnTo>
                    <a:pt x="0" y="1"/>
                  </a:lnTo>
                  <a:cubicBezTo>
                    <a:pt x="138" y="38"/>
                    <a:pt x="275" y="88"/>
                    <a:pt x="413" y="126"/>
                  </a:cubicBezTo>
                  <a:cubicBezTo>
                    <a:pt x="1500" y="500"/>
                    <a:pt x="2462" y="963"/>
                    <a:pt x="3599" y="1525"/>
                  </a:cubicBezTo>
                  <a:cubicBezTo>
                    <a:pt x="4624" y="2000"/>
                    <a:pt x="5649" y="2475"/>
                    <a:pt x="6586" y="3087"/>
                  </a:cubicBezTo>
                  <a:cubicBezTo>
                    <a:pt x="4824" y="1550"/>
                    <a:pt x="2624" y="288"/>
                    <a:pt x="263" y="26"/>
                  </a:cubicBezTo>
                  <a:cubicBezTo>
                    <a:pt x="175" y="13"/>
                    <a:pt x="88"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9" name="Google Shape;2599;p6"/>
            <p:cNvSpPr/>
            <p:nvPr/>
          </p:nvSpPr>
          <p:spPr>
            <a:xfrm>
              <a:off x="5824450" y="3902200"/>
              <a:ext cx="110000" cy="49075"/>
            </a:xfrm>
            <a:custGeom>
              <a:avLst/>
              <a:gdLst/>
              <a:ahLst/>
              <a:cxnLst/>
              <a:rect l="l" t="t" r="r" b="b"/>
              <a:pathLst>
                <a:path w="4400" h="1963" extrusionOk="0">
                  <a:moveTo>
                    <a:pt x="1" y="1"/>
                  </a:moveTo>
                  <a:cubicBezTo>
                    <a:pt x="101" y="26"/>
                    <a:pt x="188" y="51"/>
                    <a:pt x="276" y="76"/>
                  </a:cubicBezTo>
                  <a:cubicBezTo>
                    <a:pt x="1625" y="613"/>
                    <a:pt x="3050" y="1300"/>
                    <a:pt x="4400" y="1963"/>
                  </a:cubicBezTo>
                  <a:cubicBezTo>
                    <a:pt x="3163" y="1001"/>
                    <a:pt x="1700" y="188"/>
                    <a:pt x="113" y="13"/>
                  </a:cubicBezTo>
                  <a:cubicBezTo>
                    <a:pt x="76" y="1"/>
                    <a:pt x="3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0" name="Google Shape;2600;p6"/>
            <p:cNvSpPr/>
            <p:nvPr/>
          </p:nvSpPr>
          <p:spPr>
            <a:xfrm>
              <a:off x="5844150" y="3920325"/>
              <a:ext cx="63125" cy="29075"/>
            </a:xfrm>
            <a:custGeom>
              <a:avLst/>
              <a:gdLst/>
              <a:ahLst/>
              <a:cxnLst/>
              <a:rect l="l" t="t" r="r" b="b"/>
              <a:pathLst>
                <a:path w="2525" h="1163" extrusionOk="0">
                  <a:moveTo>
                    <a:pt x="0" y="1"/>
                  </a:moveTo>
                  <a:lnTo>
                    <a:pt x="63" y="26"/>
                  </a:lnTo>
                  <a:cubicBezTo>
                    <a:pt x="525" y="226"/>
                    <a:pt x="975" y="501"/>
                    <a:pt x="1437" y="700"/>
                  </a:cubicBezTo>
                  <a:cubicBezTo>
                    <a:pt x="1837" y="875"/>
                    <a:pt x="2150" y="988"/>
                    <a:pt x="2524" y="1163"/>
                  </a:cubicBezTo>
                  <a:cubicBezTo>
                    <a:pt x="1787" y="650"/>
                    <a:pt x="975" y="201"/>
                    <a:pt x="88" y="13"/>
                  </a:cubicBezTo>
                  <a:cubicBezTo>
                    <a:pt x="50" y="1"/>
                    <a:pt x="25"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1" name="Google Shape;2601;p6"/>
            <p:cNvSpPr/>
            <p:nvPr/>
          </p:nvSpPr>
          <p:spPr>
            <a:xfrm>
              <a:off x="5858200" y="3939700"/>
              <a:ext cx="36275" cy="17825"/>
            </a:xfrm>
            <a:custGeom>
              <a:avLst/>
              <a:gdLst/>
              <a:ahLst/>
              <a:cxnLst/>
              <a:rect l="l" t="t" r="r" b="b"/>
              <a:pathLst>
                <a:path w="1451" h="713" extrusionOk="0">
                  <a:moveTo>
                    <a:pt x="1" y="0"/>
                  </a:moveTo>
                  <a:lnTo>
                    <a:pt x="1" y="0"/>
                  </a:lnTo>
                  <a:cubicBezTo>
                    <a:pt x="463" y="288"/>
                    <a:pt x="950" y="513"/>
                    <a:pt x="1450" y="713"/>
                  </a:cubicBezTo>
                  <a:cubicBezTo>
                    <a:pt x="1000" y="413"/>
                    <a:pt x="500" y="16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2" name="Google Shape;2602;p6"/>
            <p:cNvSpPr/>
            <p:nvPr/>
          </p:nvSpPr>
          <p:spPr>
            <a:xfrm>
              <a:off x="5822900" y="3981250"/>
              <a:ext cx="120300" cy="84075"/>
            </a:xfrm>
            <a:custGeom>
              <a:avLst/>
              <a:gdLst/>
              <a:ahLst/>
              <a:cxnLst/>
              <a:rect l="l" t="t" r="r" b="b"/>
              <a:pathLst>
                <a:path w="4812" h="3363" extrusionOk="0">
                  <a:moveTo>
                    <a:pt x="0" y="0"/>
                  </a:moveTo>
                  <a:cubicBezTo>
                    <a:pt x="63" y="138"/>
                    <a:pt x="113" y="288"/>
                    <a:pt x="163" y="438"/>
                  </a:cubicBezTo>
                  <a:cubicBezTo>
                    <a:pt x="513" y="588"/>
                    <a:pt x="875" y="750"/>
                    <a:pt x="1300" y="950"/>
                  </a:cubicBezTo>
                  <a:cubicBezTo>
                    <a:pt x="2662" y="1550"/>
                    <a:pt x="3862" y="2250"/>
                    <a:pt x="4812" y="3362"/>
                  </a:cubicBezTo>
                  <a:cubicBezTo>
                    <a:pt x="3799" y="1563"/>
                    <a:pt x="1950" y="55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3" name="Google Shape;2603;p6"/>
            <p:cNvSpPr/>
            <p:nvPr/>
          </p:nvSpPr>
          <p:spPr>
            <a:xfrm>
              <a:off x="5829450" y="3970325"/>
              <a:ext cx="85625" cy="46875"/>
            </a:xfrm>
            <a:custGeom>
              <a:avLst/>
              <a:gdLst/>
              <a:ahLst/>
              <a:cxnLst/>
              <a:rect l="l" t="t" r="r" b="b"/>
              <a:pathLst>
                <a:path w="3425" h="1875" extrusionOk="0">
                  <a:moveTo>
                    <a:pt x="1" y="0"/>
                  </a:moveTo>
                  <a:lnTo>
                    <a:pt x="1" y="0"/>
                  </a:lnTo>
                  <a:cubicBezTo>
                    <a:pt x="1138" y="637"/>
                    <a:pt x="2313" y="1200"/>
                    <a:pt x="3425" y="1875"/>
                  </a:cubicBezTo>
                  <a:cubicBezTo>
                    <a:pt x="2463" y="987"/>
                    <a:pt x="1263" y="3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4" name="Google Shape;2604;p6"/>
            <p:cNvSpPr/>
            <p:nvPr/>
          </p:nvSpPr>
          <p:spPr>
            <a:xfrm>
              <a:off x="5855075" y="3969700"/>
              <a:ext cx="32825" cy="20000"/>
            </a:xfrm>
            <a:custGeom>
              <a:avLst/>
              <a:gdLst/>
              <a:ahLst/>
              <a:cxnLst/>
              <a:rect l="l" t="t" r="r" b="b"/>
              <a:pathLst>
                <a:path w="1313" h="800" extrusionOk="0">
                  <a:moveTo>
                    <a:pt x="1" y="0"/>
                  </a:moveTo>
                  <a:cubicBezTo>
                    <a:pt x="425" y="300"/>
                    <a:pt x="875" y="525"/>
                    <a:pt x="1313" y="800"/>
                  </a:cubicBezTo>
                  <a:cubicBezTo>
                    <a:pt x="963" y="413"/>
                    <a:pt x="475" y="1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5" name="Google Shape;2605;p6"/>
            <p:cNvSpPr/>
            <p:nvPr/>
          </p:nvSpPr>
          <p:spPr>
            <a:xfrm>
              <a:off x="5862575" y="3960325"/>
              <a:ext cx="18775" cy="11575"/>
            </a:xfrm>
            <a:custGeom>
              <a:avLst/>
              <a:gdLst/>
              <a:ahLst/>
              <a:cxnLst/>
              <a:rect l="l" t="t" r="r" b="b"/>
              <a:pathLst>
                <a:path w="751" h="463" extrusionOk="0">
                  <a:moveTo>
                    <a:pt x="0" y="0"/>
                  </a:moveTo>
                  <a:cubicBezTo>
                    <a:pt x="225" y="188"/>
                    <a:pt x="488" y="313"/>
                    <a:pt x="750" y="463"/>
                  </a:cubicBezTo>
                  <a:cubicBezTo>
                    <a:pt x="550" y="250"/>
                    <a:pt x="250" y="10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6" name="Google Shape;2606;p6"/>
            <p:cNvSpPr/>
            <p:nvPr/>
          </p:nvSpPr>
          <p:spPr>
            <a:xfrm>
              <a:off x="6044400" y="4056225"/>
              <a:ext cx="11575" cy="69375"/>
            </a:xfrm>
            <a:custGeom>
              <a:avLst/>
              <a:gdLst/>
              <a:ahLst/>
              <a:cxnLst/>
              <a:rect l="l" t="t" r="r" b="b"/>
              <a:pathLst>
                <a:path w="463" h="2775" extrusionOk="0">
                  <a:moveTo>
                    <a:pt x="313" y="1"/>
                  </a:moveTo>
                  <a:lnTo>
                    <a:pt x="313" y="1"/>
                  </a:lnTo>
                  <a:cubicBezTo>
                    <a:pt x="350" y="1050"/>
                    <a:pt x="200" y="1675"/>
                    <a:pt x="13" y="2712"/>
                  </a:cubicBezTo>
                  <a:cubicBezTo>
                    <a:pt x="1" y="2737"/>
                    <a:pt x="1" y="2750"/>
                    <a:pt x="1" y="2775"/>
                  </a:cubicBezTo>
                  <a:cubicBezTo>
                    <a:pt x="151" y="2413"/>
                    <a:pt x="275" y="2050"/>
                    <a:pt x="363" y="1663"/>
                  </a:cubicBezTo>
                  <a:cubicBezTo>
                    <a:pt x="463" y="1113"/>
                    <a:pt x="463" y="538"/>
                    <a:pt x="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7" name="Google Shape;2607;p6"/>
            <p:cNvSpPr/>
            <p:nvPr/>
          </p:nvSpPr>
          <p:spPr>
            <a:xfrm>
              <a:off x="6042850" y="4072800"/>
              <a:ext cx="2825" cy="22200"/>
            </a:xfrm>
            <a:custGeom>
              <a:avLst/>
              <a:gdLst/>
              <a:ahLst/>
              <a:cxnLst/>
              <a:rect l="l" t="t" r="r" b="b"/>
              <a:pathLst>
                <a:path w="113" h="888" extrusionOk="0">
                  <a:moveTo>
                    <a:pt x="38" y="0"/>
                  </a:moveTo>
                  <a:cubicBezTo>
                    <a:pt x="38" y="287"/>
                    <a:pt x="0" y="612"/>
                    <a:pt x="13" y="887"/>
                  </a:cubicBezTo>
                  <a:cubicBezTo>
                    <a:pt x="88" y="600"/>
                    <a:pt x="113" y="287"/>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8" name="Google Shape;2608;p6"/>
            <p:cNvSpPr/>
            <p:nvPr/>
          </p:nvSpPr>
          <p:spPr>
            <a:xfrm>
              <a:off x="6032525" y="4076225"/>
              <a:ext cx="2225" cy="16900"/>
            </a:xfrm>
            <a:custGeom>
              <a:avLst/>
              <a:gdLst/>
              <a:ahLst/>
              <a:cxnLst/>
              <a:rect l="l" t="t" r="r" b="b"/>
              <a:pathLst>
                <a:path w="89" h="676" extrusionOk="0">
                  <a:moveTo>
                    <a:pt x="76" y="0"/>
                  </a:moveTo>
                  <a:lnTo>
                    <a:pt x="76" y="0"/>
                  </a:lnTo>
                  <a:cubicBezTo>
                    <a:pt x="26" y="213"/>
                    <a:pt x="1" y="463"/>
                    <a:pt x="1" y="675"/>
                  </a:cubicBezTo>
                  <a:cubicBezTo>
                    <a:pt x="63" y="450"/>
                    <a:pt x="88" y="225"/>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9" name="Google Shape;2609;p6"/>
            <p:cNvSpPr/>
            <p:nvPr/>
          </p:nvSpPr>
          <p:spPr>
            <a:xfrm>
              <a:off x="5391125" y="4019375"/>
              <a:ext cx="27525" cy="60300"/>
            </a:xfrm>
            <a:custGeom>
              <a:avLst/>
              <a:gdLst/>
              <a:ahLst/>
              <a:cxnLst/>
              <a:rect l="l" t="t" r="r" b="b"/>
              <a:pathLst>
                <a:path w="1101" h="2412" extrusionOk="0">
                  <a:moveTo>
                    <a:pt x="1" y="0"/>
                  </a:moveTo>
                  <a:lnTo>
                    <a:pt x="1" y="0"/>
                  </a:lnTo>
                  <a:cubicBezTo>
                    <a:pt x="126" y="887"/>
                    <a:pt x="538" y="1762"/>
                    <a:pt x="1101" y="2412"/>
                  </a:cubicBezTo>
                  <a:cubicBezTo>
                    <a:pt x="651" y="1612"/>
                    <a:pt x="288" y="83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0" name="Google Shape;2610;p6"/>
            <p:cNvSpPr/>
            <p:nvPr/>
          </p:nvSpPr>
          <p:spPr>
            <a:xfrm>
              <a:off x="5403000" y="4036225"/>
              <a:ext cx="11900" cy="25975"/>
            </a:xfrm>
            <a:custGeom>
              <a:avLst/>
              <a:gdLst/>
              <a:ahLst/>
              <a:cxnLst/>
              <a:rect l="l" t="t" r="r" b="b"/>
              <a:pathLst>
                <a:path w="476" h="1039" extrusionOk="0">
                  <a:moveTo>
                    <a:pt x="1" y="1"/>
                  </a:moveTo>
                  <a:cubicBezTo>
                    <a:pt x="63" y="351"/>
                    <a:pt x="301" y="826"/>
                    <a:pt x="476" y="1038"/>
                  </a:cubicBezTo>
                  <a:cubicBezTo>
                    <a:pt x="338" y="688"/>
                    <a:pt x="163" y="3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1" name="Google Shape;2611;p6"/>
            <p:cNvSpPr/>
            <p:nvPr/>
          </p:nvSpPr>
          <p:spPr>
            <a:xfrm>
              <a:off x="5416125" y="4041225"/>
              <a:ext cx="3775" cy="9100"/>
            </a:xfrm>
            <a:custGeom>
              <a:avLst/>
              <a:gdLst/>
              <a:ahLst/>
              <a:cxnLst/>
              <a:rect l="l" t="t" r="r" b="b"/>
              <a:pathLst>
                <a:path w="151" h="364" extrusionOk="0">
                  <a:moveTo>
                    <a:pt x="1" y="1"/>
                  </a:moveTo>
                  <a:lnTo>
                    <a:pt x="1" y="1"/>
                  </a:lnTo>
                  <a:cubicBezTo>
                    <a:pt x="26" y="126"/>
                    <a:pt x="76" y="263"/>
                    <a:pt x="151" y="363"/>
                  </a:cubicBezTo>
                  <a:cubicBezTo>
                    <a:pt x="101" y="238"/>
                    <a:pt x="51" y="1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2" name="Google Shape;2612;p6"/>
            <p:cNvSpPr/>
            <p:nvPr/>
          </p:nvSpPr>
          <p:spPr>
            <a:xfrm>
              <a:off x="5467375" y="3965000"/>
              <a:ext cx="61875" cy="53150"/>
            </a:xfrm>
            <a:custGeom>
              <a:avLst/>
              <a:gdLst/>
              <a:ahLst/>
              <a:cxnLst/>
              <a:rect l="l" t="t" r="r" b="b"/>
              <a:pathLst>
                <a:path w="2475" h="2126" extrusionOk="0">
                  <a:moveTo>
                    <a:pt x="2474" y="1"/>
                  </a:moveTo>
                  <a:lnTo>
                    <a:pt x="2474" y="1"/>
                  </a:lnTo>
                  <a:cubicBezTo>
                    <a:pt x="1962" y="263"/>
                    <a:pt x="1450" y="551"/>
                    <a:pt x="1012" y="925"/>
                  </a:cubicBezTo>
                  <a:cubicBezTo>
                    <a:pt x="637" y="1225"/>
                    <a:pt x="138" y="1838"/>
                    <a:pt x="0" y="2125"/>
                  </a:cubicBezTo>
                  <a:cubicBezTo>
                    <a:pt x="775" y="1263"/>
                    <a:pt x="1637" y="638"/>
                    <a:pt x="2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3" name="Google Shape;2613;p6"/>
            <p:cNvSpPr/>
            <p:nvPr/>
          </p:nvSpPr>
          <p:spPr>
            <a:xfrm>
              <a:off x="5473925" y="3966575"/>
              <a:ext cx="37525" cy="32825"/>
            </a:xfrm>
            <a:custGeom>
              <a:avLst/>
              <a:gdLst/>
              <a:ahLst/>
              <a:cxnLst/>
              <a:rect l="l" t="t" r="r" b="b"/>
              <a:pathLst>
                <a:path w="1501" h="1313" extrusionOk="0">
                  <a:moveTo>
                    <a:pt x="1488" y="0"/>
                  </a:moveTo>
                  <a:cubicBezTo>
                    <a:pt x="1238" y="125"/>
                    <a:pt x="988" y="250"/>
                    <a:pt x="775" y="425"/>
                  </a:cubicBezTo>
                  <a:cubicBezTo>
                    <a:pt x="463" y="662"/>
                    <a:pt x="213" y="975"/>
                    <a:pt x="1" y="1312"/>
                  </a:cubicBezTo>
                  <a:cubicBezTo>
                    <a:pt x="450" y="825"/>
                    <a:pt x="950" y="388"/>
                    <a:pt x="1450" y="38"/>
                  </a:cubicBezTo>
                  <a:cubicBezTo>
                    <a:pt x="1463" y="25"/>
                    <a:pt x="1500" y="0"/>
                    <a:pt x="1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4" name="Google Shape;2614;p6"/>
            <p:cNvSpPr/>
            <p:nvPr/>
          </p:nvSpPr>
          <p:spPr>
            <a:xfrm>
              <a:off x="5476750" y="3968450"/>
              <a:ext cx="20625" cy="13750"/>
            </a:xfrm>
            <a:custGeom>
              <a:avLst/>
              <a:gdLst/>
              <a:ahLst/>
              <a:cxnLst/>
              <a:rect l="l" t="t" r="r" b="b"/>
              <a:pathLst>
                <a:path w="825" h="550" extrusionOk="0">
                  <a:moveTo>
                    <a:pt x="825" y="0"/>
                  </a:moveTo>
                  <a:lnTo>
                    <a:pt x="825" y="0"/>
                  </a:lnTo>
                  <a:cubicBezTo>
                    <a:pt x="500" y="75"/>
                    <a:pt x="187" y="325"/>
                    <a:pt x="0" y="550"/>
                  </a:cubicBezTo>
                  <a:cubicBezTo>
                    <a:pt x="275" y="375"/>
                    <a:pt x="537" y="163"/>
                    <a:pt x="8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5" name="Google Shape;2615;p6"/>
            <p:cNvSpPr/>
            <p:nvPr/>
          </p:nvSpPr>
          <p:spPr>
            <a:xfrm>
              <a:off x="5739475" y="3876275"/>
              <a:ext cx="98125" cy="172175"/>
            </a:xfrm>
            <a:custGeom>
              <a:avLst/>
              <a:gdLst/>
              <a:ahLst/>
              <a:cxnLst/>
              <a:rect l="l" t="t" r="r" b="b"/>
              <a:pathLst>
                <a:path w="3925" h="6887" extrusionOk="0">
                  <a:moveTo>
                    <a:pt x="1" y="1"/>
                  </a:moveTo>
                  <a:lnTo>
                    <a:pt x="1" y="1"/>
                  </a:lnTo>
                  <a:cubicBezTo>
                    <a:pt x="1588" y="1863"/>
                    <a:pt x="2550" y="3950"/>
                    <a:pt x="3625" y="6211"/>
                  </a:cubicBezTo>
                  <a:cubicBezTo>
                    <a:pt x="3725" y="6424"/>
                    <a:pt x="3837" y="6686"/>
                    <a:pt x="3925" y="6886"/>
                  </a:cubicBezTo>
                  <a:cubicBezTo>
                    <a:pt x="3875" y="6699"/>
                    <a:pt x="3825" y="6511"/>
                    <a:pt x="3775" y="6311"/>
                  </a:cubicBezTo>
                  <a:cubicBezTo>
                    <a:pt x="3462" y="5112"/>
                    <a:pt x="3062" y="3912"/>
                    <a:pt x="2463" y="2825"/>
                  </a:cubicBezTo>
                  <a:cubicBezTo>
                    <a:pt x="1813" y="1738"/>
                    <a:pt x="926" y="8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6" name="Google Shape;2616;p6"/>
            <p:cNvSpPr/>
            <p:nvPr/>
          </p:nvSpPr>
          <p:spPr>
            <a:xfrm>
              <a:off x="5805725" y="4027175"/>
              <a:ext cx="21250" cy="91575"/>
            </a:xfrm>
            <a:custGeom>
              <a:avLst/>
              <a:gdLst/>
              <a:ahLst/>
              <a:cxnLst/>
              <a:rect l="l" t="t" r="r" b="b"/>
              <a:pathLst>
                <a:path w="850" h="3663" extrusionOk="0">
                  <a:moveTo>
                    <a:pt x="0" y="1"/>
                  </a:moveTo>
                  <a:lnTo>
                    <a:pt x="0" y="1"/>
                  </a:lnTo>
                  <a:cubicBezTo>
                    <a:pt x="225" y="1250"/>
                    <a:pt x="337" y="2300"/>
                    <a:pt x="425" y="3575"/>
                  </a:cubicBezTo>
                  <a:cubicBezTo>
                    <a:pt x="456" y="3569"/>
                    <a:pt x="487" y="3566"/>
                    <a:pt x="518" y="3566"/>
                  </a:cubicBezTo>
                  <a:cubicBezTo>
                    <a:pt x="562" y="3566"/>
                    <a:pt x="606" y="3572"/>
                    <a:pt x="650" y="3587"/>
                  </a:cubicBezTo>
                  <a:lnTo>
                    <a:pt x="687" y="3587"/>
                  </a:lnTo>
                  <a:cubicBezTo>
                    <a:pt x="737" y="3612"/>
                    <a:pt x="800" y="3637"/>
                    <a:pt x="850" y="3662"/>
                  </a:cubicBezTo>
                  <a:cubicBezTo>
                    <a:pt x="825" y="2400"/>
                    <a:pt x="387" y="11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7" name="Google Shape;2617;p6"/>
            <p:cNvSpPr/>
            <p:nvPr/>
          </p:nvSpPr>
          <p:spPr>
            <a:xfrm>
              <a:off x="5632625" y="3968750"/>
              <a:ext cx="17225" cy="50650"/>
            </a:xfrm>
            <a:custGeom>
              <a:avLst/>
              <a:gdLst/>
              <a:ahLst/>
              <a:cxnLst/>
              <a:rect l="l" t="t" r="r" b="b"/>
              <a:pathLst>
                <a:path w="689" h="2026" extrusionOk="0">
                  <a:moveTo>
                    <a:pt x="176" y="1"/>
                  </a:moveTo>
                  <a:lnTo>
                    <a:pt x="176" y="1"/>
                  </a:lnTo>
                  <a:cubicBezTo>
                    <a:pt x="1" y="650"/>
                    <a:pt x="38" y="1388"/>
                    <a:pt x="538" y="1888"/>
                  </a:cubicBezTo>
                  <a:cubicBezTo>
                    <a:pt x="588" y="1938"/>
                    <a:pt x="651" y="1988"/>
                    <a:pt x="688" y="2025"/>
                  </a:cubicBezTo>
                  <a:cubicBezTo>
                    <a:pt x="638" y="1938"/>
                    <a:pt x="588" y="1863"/>
                    <a:pt x="538" y="1775"/>
                  </a:cubicBezTo>
                  <a:cubicBezTo>
                    <a:pt x="238" y="1250"/>
                    <a:pt x="151" y="675"/>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8" name="Google Shape;2618;p6"/>
            <p:cNvSpPr/>
            <p:nvPr/>
          </p:nvSpPr>
          <p:spPr>
            <a:xfrm>
              <a:off x="5632000" y="3982800"/>
              <a:ext cx="8475" cy="33150"/>
            </a:xfrm>
            <a:custGeom>
              <a:avLst/>
              <a:gdLst/>
              <a:ahLst/>
              <a:cxnLst/>
              <a:rect l="l" t="t" r="r" b="b"/>
              <a:pathLst>
                <a:path w="339" h="1326" extrusionOk="0">
                  <a:moveTo>
                    <a:pt x="38" y="1"/>
                  </a:moveTo>
                  <a:cubicBezTo>
                    <a:pt x="1" y="463"/>
                    <a:pt x="76" y="976"/>
                    <a:pt x="338" y="1326"/>
                  </a:cubicBezTo>
                  <a:cubicBezTo>
                    <a:pt x="201" y="901"/>
                    <a:pt x="126" y="45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9" name="Google Shape;2619;p6"/>
            <p:cNvSpPr/>
            <p:nvPr/>
          </p:nvSpPr>
          <p:spPr>
            <a:xfrm>
              <a:off x="5632325" y="4002800"/>
              <a:ext cx="2825" cy="10650"/>
            </a:xfrm>
            <a:custGeom>
              <a:avLst/>
              <a:gdLst/>
              <a:ahLst/>
              <a:cxnLst/>
              <a:rect l="l" t="t" r="r" b="b"/>
              <a:pathLst>
                <a:path w="113" h="426" extrusionOk="0">
                  <a:moveTo>
                    <a:pt x="0" y="1"/>
                  </a:moveTo>
                  <a:lnTo>
                    <a:pt x="0" y="1"/>
                  </a:lnTo>
                  <a:cubicBezTo>
                    <a:pt x="13" y="138"/>
                    <a:pt x="50" y="301"/>
                    <a:pt x="113" y="426"/>
                  </a:cubicBezTo>
                  <a:cubicBezTo>
                    <a:pt x="75" y="276"/>
                    <a:pt x="50" y="1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0" name="Google Shape;2620;p6"/>
            <p:cNvSpPr/>
            <p:nvPr/>
          </p:nvSpPr>
          <p:spPr>
            <a:xfrm>
              <a:off x="5630750" y="3897825"/>
              <a:ext cx="6275" cy="40325"/>
            </a:xfrm>
            <a:custGeom>
              <a:avLst/>
              <a:gdLst/>
              <a:ahLst/>
              <a:cxnLst/>
              <a:rect l="l" t="t" r="r" b="b"/>
              <a:pathLst>
                <a:path w="251" h="1613" extrusionOk="0">
                  <a:moveTo>
                    <a:pt x="76" y="1"/>
                  </a:moveTo>
                  <a:cubicBezTo>
                    <a:pt x="26" y="313"/>
                    <a:pt x="1" y="638"/>
                    <a:pt x="76" y="951"/>
                  </a:cubicBezTo>
                  <a:cubicBezTo>
                    <a:pt x="126" y="1176"/>
                    <a:pt x="188" y="1401"/>
                    <a:pt x="251" y="1613"/>
                  </a:cubicBezTo>
                  <a:cubicBezTo>
                    <a:pt x="251" y="1600"/>
                    <a:pt x="251" y="1575"/>
                    <a:pt x="251" y="1563"/>
                  </a:cubicBezTo>
                  <a:cubicBezTo>
                    <a:pt x="251" y="938"/>
                    <a:pt x="126" y="60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1" name="Google Shape;2621;p6"/>
            <p:cNvSpPr/>
            <p:nvPr/>
          </p:nvSpPr>
          <p:spPr>
            <a:xfrm>
              <a:off x="5629200" y="3906275"/>
              <a:ext cx="3450" cy="23450"/>
            </a:xfrm>
            <a:custGeom>
              <a:avLst/>
              <a:gdLst/>
              <a:ahLst/>
              <a:cxnLst/>
              <a:rect l="l" t="t" r="r" b="b"/>
              <a:pathLst>
                <a:path w="138" h="938" extrusionOk="0">
                  <a:moveTo>
                    <a:pt x="13" y="0"/>
                  </a:moveTo>
                  <a:lnTo>
                    <a:pt x="13" y="0"/>
                  </a:lnTo>
                  <a:cubicBezTo>
                    <a:pt x="0" y="300"/>
                    <a:pt x="38" y="675"/>
                    <a:pt x="125" y="938"/>
                  </a:cubicBezTo>
                  <a:cubicBezTo>
                    <a:pt x="138" y="613"/>
                    <a:pt x="88" y="313"/>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2" name="Google Shape;2622;p6"/>
            <p:cNvSpPr/>
            <p:nvPr/>
          </p:nvSpPr>
          <p:spPr>
            <a:xfrm>
              <a:off x="5627625" y="3913150"/>
              <a:ext cx="1900" cy="13775"/>
            </a:xfrm>
            <a:custGeom>
              <a:avLst/>
              <a:gdLst/>
              <a:ahLst/>
              <a:cxnLst/>
              <a:rect l="l" t="t" r="r" b="b"/>
              <a:pathLst>
                <a:path w="76" h="551" extrusionOk="0">
                  <a:moveTo>
                    <a:pt x="13" y="0"/>
                  </a:moveTo>
                  <a:lnTo>
                    <a:pt x="13" y="0"/>
                  </a:lnTo>
                  <a:cubicBezTo>
                    <a:pt x="1" y="188"/>
                    <a:pt x="26" y="388"/>
                    <a:pt x="76" y="550"/>
                  </a:cubicBezTo>
                  <a:cubicBezTo>
                    <a:pt x="76" y="350"/>
                    <a:pt x="51" y="188"/>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3" name="Google Shape;2623;p6"/>
            <p:cNvSpPr/>
            <p:nvPr/>
          </p:nvSpPr>
          <p:spPr>
            <a:xfrm>
              <a:off x="5771975" y="4005300"/>
              <a:ext cx="19075" cy="65025"/>
            </a:xfrm>
            <a:custGeom>
              <a:avLst/>
              <a:gdLst/>
              <a:ahLst/>
              <a:cxnLst/>
              <a:rect l="l" t="t" r="r" b="b"/>
              <a:pathLst>
                <a:path w="763" h="2601" extrusionOk="0">
                  <a:moveTo>
                    <a:pt x="0" y="1"/>
                  </a:moveTo>
                  <a:cubicBezTo>
                    <a:pt x="125" y="438"/>
                    <a:pt x="175" y="888"/>
                    <a:pt x="275" y="1338"/>
                  </a:cubicBezTo>
                  <a:cubicBezTo>
                    <a:pt x="375" y="1800"/>
                    <a:pt x="450" y="2100"/>
                    <a:pt x="425" y="2600"/>
                  </a:cubicBezTo>
                  <a:cubicBezTo>
                    <a:pt x="763" y="1725"/>
                    <a:pt x="363" y="80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4" name="Google Shape;2624;p6"/>
            <p:cNvSpPr/>
            <p:nvPr/>
          </p:nvSpPr>
          <p:spPr>
            <a:xfrm>
              <a:off x="5771350" y="4018750"/>
              <a:ext cx="8450" cy="40950"/>
            </a:xfrm>
            <a:custGeom>
              <a:avLst/>
              <a:gdLst/>
              <a:ahLst/>
              <a:cxnLst/>
              <a:rect l="l" t="t" r="r" b="b"/>
              <a:pathLst>
                <a:path w="338" h="1638" extrusionOk="0">
                  <a:moveTo>
                    <a:pt x="0" y="0"/>
                  </a:moveTo>
                  <a:lnTo>
                    <a:pt x="0" y="0"/>
                  </a:lnTo>
                  <a:cubicBezTo>
                    <a:pt x="75" y="537"/>
                    <a:pt x="175" y="1137"/>
                    <a:pt x="313" y="1637"/>
                  </a:cubicBezTo>
                  <a:cubicBezTo>
                    <a:pt x="338" y="1075"/>
                    <a:pt x="200" y="5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5" name="Google Shape;2625;p6"/>
            <p:cNvSpPr/>
            <p:nvPr/>
          </p:nvSpPr>
          <p:spPr>
            <a:xfrm>
              <a:off x="5769775" y="4032475"/>
              <a:ext cx="5350" cy="24400"/>
            </a:xfrm>
            <a:custGeom>
              <a:avLst/>
              <a:gdLst/>
              <a:ahLst/>
              <a:cxnLst/>
              <a:rect l="l" t="t" r="r" b="b"/>
              <a:pathLst>
                <a:path w="214" h="976" extrusionOk="0">
                  <a:moveTo>
                    <a:pt x="1" y="1"/>
                  </a:moveTo>
                  <a:lnTo>
                    <a:pt x="1" y="1"/>
                  </a:lnTo>
                  <a:cubicBezTo>
                    <a:pt x="63" y="313"/>
                    <a:pt x="113" y="688"/>
                    <a:pt x="213" y="976"/>
                  </a:cubicBezTo>
                  <a:cubicBezTo>
                    <a:pt x="213" y="638"/>
                    <a:pt x="151" y="30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6" name="Google Shape;2626;p6"/>
            <p:cNvSpPr/>
            <p:nvPr/>
          </p:nvSpPr>
          <p:spPr>
            <a:xfrm>
              <a:off x="5735725" y="3985625"/>
              <a:ext cx="12525" cy="65325"/>
            </a:xfrm>
            <a:custGeom>
              <a:avLst/>
              <a:gdLst/>
              <a:ahLst/>
              <a:cxnLst/>
              <a:rect l="l" t="t" r="r" b="b"/>
              <a:pathLst>
                <a:path w="501" h="2613" extrusionOk="0">
                  <a:moveTo>
                    <a:pt x="501" y="0"/>
                  </a:moveTo>
                  <a:cubicBezTo>
                    <a:pt x="288" y="138"/>
                    <a:pt x="213" y="413"/>
                    <a:pt x="151" y="638"/>
                  </a:cubicBezTo>
                  <a:cubicBezTo>
                    <a:pt x="1" y="1288"/>
                    <a:pt x="138" y="1950"/>
                    <a:pt x="338" y="2562"/>
                  </a:cubicBezTo>
                  <a:cubicBezTo>
                    <a:pt x="338" y="2587"/>
                    <a:pt x="351" y="2600"/>
                    <a:pt x="351" y="2612"/>
                  </a:cubicBezTo>
                  <a:cubicBezTo>
                    <a:pt x="351" y="2475"/>
                    <a:pt x="351" y="2337"/>
                    <a:pt x="338" y="2187"/>
                  </a:cubicBezTo>
                  <a:cubicBezTo>
                    <a:pt x="326" y="1712"/>
                    <a:pt x="326" y="1225"/>
                    <a:pt x="326" y="750"/>
                  </a:cubicBezTo>
                  <a:cubicBezTo>
                    <a:pt x="326" y="575"/>
                    <a:pt x="338" y="488"/>
                    <a:pt x="351" y="388"/>
                  </a:cubicBezTo>
                  <a:cubicBezTo>
                    <a:pt x="376" y="250"/>
                    <a:pt x="401" y="10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7" name="Google Shape;2627;p6"/>
            <p:cNvSpPr/>
            <p:nvPr/>
          </p:nvSpPr>
          <p:spPr>
            <a:xfrm>
              <a:off x="5744475" y="3995000"/>
              <a:ext cx="4400" cy="42825"/>
            </a:xfrm>
            <a:custGeom>
              <a:avLst/>
              <a:gdLst/>
              <a:ahLst/>
              <a:cxnLst/>
              <a:rect l="l" t="t" r="r" b="b"/>
              <a:pathLst>
                <a:path w="176" h="1713" extrusionOk="0">
                  <a:moveTo>
                    <a:pt x="113" y="0"/>
                  </a:moveTo>
                  <a:cubicBezTo>
                    <a:pt x="1" y="563"/>
                    <a:pt x="1" y="1163"/>
                    <a:pt x="138" y="1712"/>
                  </a:cubicBezTo>
                  <a:cubicBezTo>
                    <a:pt x="176" y="1150"/>
                    <a:pt x="151" y="575"/>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8" name="Google Shape;2628;p6"/>
            <p:cNvSpPr/>
            <p:nvPr/>
          </p:nvSpPr>
          <p:spPr>
            <a:xfrm>
              <a:off x="5749475" y="4005300"/>
              <a:ext cx="3150" cy="25950"/>
            </a:xfrm>
            <a:custGeom>
              <a:avLst/>
              <a:gdLst/>
              <a:ahLst/>
              <a:cxnLst/>
              <a:rect l="l" t="t" r="r" b="b"/>
              <a:pathLst>
                <a:path w="126" h="1038" extrusionOk="0">
                  <a:moveTo>
                    <a:pt x="63" y="1"/>
                  </a:moveTo>
                  <a:lnTo>
                    <a:pt x="63" y="1"/>
                  </a:lnTo>
                  <a:cubicBezTo>
                    <a:pt x="1" y="351"/>
                    <a:pt x="13" y="701"/>
                    <a:pt x="88" y="1038"/>
                  </a:cubicBezTo>
                  <a:cubicBezTo>
                    <a:pt x="126" y="688"/>
                    <a:pt x="101" y="35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9" name="Google Shape;2629;p6"/>
            <p:cNvSpPr/>
            <p:nvPr/>
          </p:nvSpPr>
          <p:spPr>
            <a:xfrm>
              <a:off x="5674175" y="4033100"/>
              <a:ext cx="41900" cy="31275"/>
            </a:xfrm>
            <a:custGeom>
              <a:avLst/>
              <a:gdLst/>
              <a:ahLst/>
              <a:cxnLst/>
              <a:rect l="l" t="t" r="r" b="b"/>
              <a:pathLst>
                <a:path w="1676" h="1251" extrusionOk="0">
                  <a:moveTo>
                    <a:pt x="1" y="1"/>
                  </a:moveTo>
                  <a:cubicBezTo>
                    <a:pt x="363" y="651"/>
                    <a:pt x="988" y="1026"/>
                    <a:pt x="1675" y="1251"/>
                  </a:cubicBezTo>
                  <a:cubicBezTo>
                    <a:pt x="1026" y="776"/>
                    <a:pt x="513" y="4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0" name="Google Shape;2630;p6"/>
            <p:cNvSpPr/>
            <p:nvPr/>
          </p:nvSpPr>
          <p:spPr>
            <a:xfrm>
              <a:off x="5673200" y="4024650"/>
              <a:ext cx="37250" cy="29100"/>
            </a:xfrm>
            <a:custGeom>
              <a:avLst/>
              <a:gdLst/>
              <a:ahLst/>
              <a:cxnLst/>
              <a:rect l="l" t="t" r="r" b="b"/>
              <a:pathLst>
                <a:path w="1490" h="1164" extrusionOk="0">
                  <a:moveTo>
                    <a:pt x="7" y="1"/>
                  </a:moveTo>
                  <a:cubicBezTo>
                    <a:pt x="0" y="1"/>
                    <a:pt x="29" y="32"/>
                    <a:pt x="52" y="64"/>
                  </a:cubicBezTo>
                  <a:cubicBezTo>
                    <a:pt x="402" y="576"/>
                    <a:pt x="902" y="976"/>
                    <a:pt x="1490" y="1164"/>
                  </a:cubicBezTo>
                  <a:cubicBezTo>
                    <a:pt x="965" y="789"/>
                    <a:pt x="540" y="401"/>
                    <a:pt x="65" y="39"/>
                  </a:cubicBezTo>
                  <a:cubicBezTo>
                    <a:pt x="28" y="11"/>
                    <a:pt x="12" y="1"/>
                    <a:pt x="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1" name="Google Shape;2631;p6"/>
            <p:cNvSpPr/>
            <p:nvPr/>
          </p:nvSpPr>
          <p:spPr>
            <a:xfrm>
              <a:off x="5681675" y="4024375"/>
              <a:ext cx="14100" cy="12825"/>
            </a:xfrm>
            <a:custGeom>
              <a:avLst/>
              <a:gdLst/>
              <a:ahLst/>
              <a:cxnLst/>
              <a:rect l="l" t="t" r="r" b="b"/>
              <a:pathLst>
                <a:path w="564" h="513" extrusionOk="0">
                  <a:moveTo>
                    <a:pt x="1" y="0"/>
                  </a:moveTo>
                  <a:cubicBezTo>
                    <a:pt x="138" y="212"/>
                    <a:pt x="313" y="412"/>
                    <a:pt x="563" y="512"/>
                  </a:cubicBezTo>
                  <a:cubicBezTo>
                    <a:pt x="376" y="337"/>
                    <a:pt x="201" y="13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2" name="Google Shape;2632;p6"/>
            <p:cNvSpPr/>
            <p:nvPr/>
          </p:nvSpPr>
          <p:spPr>
            <a:xfrm>
              <a:off x="5697625" y="4089975"/>
              <a:ext cx="30625" cy="25650"/>
            </a:xfrm>
            <a:custGeom>
              <a:avLst/>
              <a:gdLst/>
              <a:ahLst/>
              <a:cxnLst/>
              <a:rect l="l" t="t" r="r" b="b"/>
              <a:pathLst>
                <a:path w="1225" h="1026" extrusionOk="0">
                  <a:moveTo>
                    <a:pt x="0" y="0"/>
                  </a:moveTo>
                  <a:lnTo>
                    <a:pt x="0" y="0"/>
                  </a:lnTo>
                  <a:cubicBezTo>
                    <a:pt x="325" y="425"/>
                    <a:pt x="750" y="775"/>
                    <a:pt x="1225" y="1025"/>
                  </a:cubicBezTo>
                  <a:cubicBezTo>
                    <a:pt x="875" y="663"/>
                    <a:pt x="375" y="2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3" name="Google Shape;2633;p6"/>
            <p:cNvSpPr/>
            <p:nvPr/>
          </p:nvSpPr>
          <p:spPr>
            <a:xfrm>
              <a:off x="5710750" y="4094975"/>
              <a:ext cx="15000" cy="12200"/>
            </a:xfrm>
            <a:custGeom>
              <a:avLst/>
              <a:gdLst/>
              <a:ahLst/>
              <a:cxnLst/>
              <a:rect l="l" t="t" r="r" b="b"/>
              <a:pathLst>
                <a:path w="600" h="488" extrusionOk="0">
                  <a:moveTo>
                    <a:pt x="0" y="0"/>
                  </a:moveTo>
                  <a:lnTo>
                    <a:pt x="0" y="0"/>
                  </a:lnTo>
                  <a:cubicBezTo>
                    <a:pt x="163" y="200"/>
                    <a:pt x="362" y="375"/>
                    <a:pt x="600" y="488"/>
                  </a:cubicBezTo>
                  <a:cubicBezTo>
                    <a:pt x="425" y="300"/>
                    <a:pt x="212" y="1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4" name="Google Shape;2634;p6"/>
            <p:cNvSpPr/>
            <p:nvPr/>
          </p:nvSpPr>
          <p:spPr>
            <a:xfrm>
              <a:off x="5719475" y="4094650"/>
              <a:ext cx="6900" cy="6275"/>
            </a:xfrm>
            <a:custGeom>
              <a:avLst/>
              <a:gdLst/>
              <a:ahLst/>
              <a:cxnLst/>
              <a:rect l="l" t="t" r="r" b="b"/>
              <a:pathLst>
                <a:path w="276" h="251" extrusionOk="0">
                  <a:moveTo>
                    <a:pt x="1" y="1"/>
                  </a:moveTo>
                  <a:lnTo>
                    <a:pt x="1" y="1"/>
                  </a:lnTo>
                  <a:cubicBezTo>
                    <a:pt x="88" y="101"/>
                    <a:pt x="176" y="176"/>
                    <a:pt x="276" y="251"/>
                  </a:cubicBezTo>
                  <a:cubicBezTo>
                    <a:pt x="213" y="151"/>
                    <a:pt x="113" y="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5" name="Google Shape;2635;p6"/>
            <p:cNvSpPr/>
            <p:nvPr/>
          </p:nvSpPr>
          <p:spPr>
            <a:xfrm>
              <a:off x="5698875" y="4109650"/>
              <a:ext cx="32825" cy="28450"/>
            </a:xfrm>
            <a:custGeom>
              <a:avLst/>
              <a:gdLst/>
              <a:ahLst/>
              <a:cxnLst/>
              <a:rect l="l" t="t" r="r" b="b"/>
              <a:pathLst>
                <a:path w="1313" h="1138" extrusionOk="0">
                  <a:moveTo>
                    <a:pt x="0" y="1"/>
                  </a:moveTo>
                  <a:lnTo>
                    <a:pt x="0" y="1"/>
                  </a:lnTo>
                  <a:cubicBezTo>
                    <a:pt x="413" y="476"/>
                    <a:pt x="825" y="800"/>
                    <a:pt x="1312" y="1138"/>
                  </a:cubicBezTo>
                  <a:cubicBezTo>
                    <a:pt x="950" y="675"/>
                    <a:pt x="513" y="27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6" name="Google Shape;2636;p6"/>
            <p:cNvSpPr/>
            <p:nvPr/>
          </p:nvSpPr>
          <p:spPr>
            <a:xfrm>
              <a:off x="5706675" y="4120900"/>
              <a:ext cx="16275" cy="15325"/>
            </a:xfrm>
            <a:custGeom>
              <a:avLst/>
              <a:gdLst/>
              <a:ahLst/>
              <a:cxnLst/>
              <a:rect l="l" t="t" r="r" b="b"/>
              <a:pathLst>
                <a:path w="651" h="613" extrusionOk="0">
                  <a:moveTo>
                    <a:pt x="1" y="1"/>
                  </a:moveTo>
                  <a:lnTo>
                    <a:pt x="1" y="1"/>
                  </a:lnTo>
                  <a:cubicBezTo>
                    <a:pt x="188" y="250"/>
                    <a:pt x="413" y="450"/>
                    <a:pt x="650" y="613"/>
                  </a:cubicBezTo>
                  <a:cubicBezTo>
                    <a:pt x="488" y="375"/>
                    <a:pt x="226" y="1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7" name="Google Shape;2637;p6"/>
            <p:cNvSpPr/>
            <p:nvPr/>
          </p:nvSpPr>
          <p:spPr>
            <a:xfrm>
              <a:off x="5711375" y="4133075"/>
              <a:ext cx="5950" cy="5975"/>
            </a:xfrm>
            <a:custGeom>
              <a:avLst/>
              <a:gdLst/>
              <a:ahLst/>
              <a:cxnLst/>
              <a:rect l="l" t="t" r="r" b="b"/>
              <a:pathLst>
                <a:path w="238" h="239" extrusionOk="0">
                  <a:moveTo>
                    <a:pt x="0" y="1"/>
                  </a:moveTo>
                  <a:lnTo>
                    <a:pt x="0" y="1"/>
                  </a:lnTo>
                  <a:cubicBezTo>
                    <a:pt x="63" y="88"/>
                    <a:pt x="138" y="176"/>
                    <a:pt x="237" y="238"/>
                  </a:cubicBezTo>
                  <a:cubicBezTo>
                    <a:pt x="163" y="151"/>
                    <a:pt x="88"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8" name="Google Shape;2638;p6"/>
            <p:cNvSpPr/>
            <p:nvPr/>
          </p:nvSpPr>
          <p:spPr>
            <a:xfrm>
              <a:off x="5656700" y="4107150"/>
              <a:ext cx="30625" cy="36575"/>
            </a:xfrm>
            <a:custGeom>
              <a:avLst/>
              <a:gdLst/>
              <a:ahLst/>
              <a:cxnLst/>
              <a:rect l="l" t="t" r="r" b="b"/>
              <a:pathLst>
                <a:path w="1225" h="1463" extrusionOk="0">
                  <a:moveTo>
                    <a:pt x="0" y="1"/>
                  </a:moveTo>
                  <a:lnTo>
                    <a:pt x="0" y="1"/>
                  </a:lnTo>
                  <a:cubicBezTo>
                    <a:pt x="200" y="351"/>
                    <a:pt x="388" y="725"/>
                    <a:pt x="662" y="1025"/>
                  </a:cubicBezTo>
                  <a:cubicBezTo>
                    <a:pt x="819" y="1182"/>
                    <a:pt x="1021" y="1338"/>
                    <a:pt x="1204" y="1450"/>
                  </a:cubicBezTo>
                  <a:lnTo>
                    <a:pt x="1204" y="1450"/>
                  </a:lnTo>
                  <a:cubicBezTo>
                    <a:pt x="1201" y="1446"/>
                    <a:pt x="1200" y="1442"/>
                    <a:pt x="1200" y="1438"/>
                  </a:cubicBezTo>
                  <a:cubicBezTo>
                    <a:pt x="737" y="938"/>
                    <a:pt x="525" y="538"/>
                    <a:pt x="0" y="1"/>
                  </a:cubicBezTo>
                  <a:close/>
                  <a:moveTo>
                    <a:pt x="1204" y="1450"/>
                  </a:moveTo>
                  <a:cubicBezTo>
                    <a:pt x="1208" y="1457"/>
                    <a:pt x="1216" y="1463"/>
                    <a:pt x="1225" y="1463"/>
                  </a:cubicBezTo>
                  <a:cubicBezTo>
                    <a:pt x="1218" y="1459"/>
                    <a:pt x="1211" y="1454"/>
                    <a:pt x="1204" y="14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9" name="Google Shape;2639;p6"/>
            <p:cNvSpPr/>
            <p:nvPr/>
          </p:nvSpPr>
          <p:spPr>
            <a:xfrm>
              <a:off x="5681675" y="4119975"/>
              <a:ext cx="21275" cy="30700"/>
            </a:xfrm>
            <a:custGeom>
              <a:avLst/>
              <a:gdLst/>
              <a:ahLst/>
              <a:cxnLst/>
              <a:rect l="l" t="t" r="r" b="b"/>
              <a:pathLst>
                <a:path w="851" h="1228" extrusionOk="0">
                  <a:moveTo>
                    <a:pt x="1" y="0"/>
                  </a:moveTo>
                  <a:cubicBezTo>
                    <a:pt x="76" y="425"/>
                    <a:pt x="201" y="912"/>
                    <a:pt x="588" y="1175"/>
                  </a:cubicBezTo>
                  <a:cubicBezTo>
                    <a:pt x="650" y="1206"/>
                    <a:pt x="729" y="1228"/>
                    <a:pt x="803" y="1228"/>
                  </a:cubicBezTo>
                  <a:cubicBezTo>
                    <a:pt x="819" y="1228"/>
                    <a:pt x="835" y="1227"/>
                    <a:pt x="851" y="1225"/>
                  </a:cubicBezTo>
                  <a:lnTo>
                    <a:pt x="801" y="1225"/>
                  </a:lnTo>
                  <a:cubicBezTo>
                    <a:pt x="688" y="1200"/>
                    <a:pt x="601" y="1112"/>
                    <a:pt x="538" y="1037"/>
                  </a:cubicBezTo>
                  <a:cubicBezTo>
                    <a:pt x="326" y="725"/>
                    <a:pt x="138" y="3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0" name="Google Shape;2640;p6"/>
            <p:cNvSpPr/>
            <p:nvPr/>
          </p:nvSpPr>
          <p:spPr>
            <a:xfrm>
              <a:off x="5748225" y="4112475"/>
              <a:ext cx="32200" cy="30625"/>
            </a:xfrm>
            <a:custGeom>
              <a:avLst/>
              <a:gdLst/>
              <a:ahLst/>
              <a:cxnLst/>
              <a:rect l="l" t="t" r="r" b="b"/>
              <a:pathLst>
                <a:path w="1288" h="1225" extrusionOk="0">
                  <a:moveTo>
                    <a:pt x="1" y="0"/>
                  </a:moveTo>
                  <a:cubicBezTo>
                    <a:pt x="113" y="300"/>
                    <a:pt x="276" y="587"/>
                    <a:pt x="501" y="825"/>
                  </a:cubicBezTo>
                  <a:cubicBezTo>
                    <a:pt x="700" y="1025"/>
                    <a:pt x="1063" y="1212"/>
                    <a:pt x="1288" y="1225"/>
                  </a:cubicBezTo>
                  <a:cubicBezTo>
                    <a:pt x="775" y="950"/>
                    <a:pt x="388" y="5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1" name="Google Shape;2641;p6"/>
            <p:cNvSpPr/>
            <p:nvPr/>
          </p:nvSpPr>
          <p:spPr>
            <a:xfrm>
              <a:off x="5746350" y="4119025"/>
              <a:ext cx="14725" cy="16275"/>
            </a:xfrm>
            <a:custGeom>
              <a:avLst/>
              <a:gdLst/>
              <a:ahLst/>
              <a:cxnLst/>
              <a:rect l="l" t="t" r="r" b="b"/>
              <a:pathLst>
                <a:path w="589" h="651" extrusionOk="0">
                  <a:moveTo>
                    <a:pt x="1" y="1"/>
                  </a:moveTo>
                  <a:cubicBezTo>
                    <a:pt x="101" y="275"/>
                    <a:pt x="326" y="563"/>
                    <a:pt x="588" y="650"/>
                  </a:cubicBezTo>
                  <a:cubicBezTo>
                    <a:pt x="363" y="463"/>
                    <a:pt x="176"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2" name="Google Shape;2642;p6"/>
            <p:cNvSpPr/>
            <p:nvPr/>
          </p:nvSpPr>
          <p:spPr>
            <a:xfrm>
              <a:off x="5761350" y="4105275"/>
              <a:ext cx="27525" cy="31575"/>
            </a:xfrm>
            <a:custGeom>
              <a:avLst/>
              <a:gdLst/>
              <a:ahLst/>
              <a:cxnLst/>
              <a:rect l="l" t="t" r="r" b="b"/>
              <a:pathLst>
                <a:path w="1101" h="1263" extrusionOk="0">
                  <a:moveTo>
                    <a:pt x="1" y="1"/>
                  </a:moveTo>
                  <a:lnTo>
                    <a:pt x="1" y="1"/>
                  </a:lnTo>
                  <a:cubicBezTo>
                    <a:pt x="188" y="513"/>
                    <a:pt x="650" y="1113"/>
                    <a:pt x="1100" y="1263"/>
                  </a:cubicBezTo>
                  <a:cubicBezTo>
                    <a:pt x="700" y="875"/>
                    <a:pt x="350" y="4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3" name="Google Shape;2643;p6"/>
            <p:cNvSpPr/>
            <p:nvPr/>
          </p:nvSpPr>
          <p:spPr>
            <a:xfrm>
              <a:off x="5782275" y="4125275"/>
              <a:ext cx="9725" cy="8150"/>
            </a:xfrm>
            <a:custGeom>
              <a:avLst/>
              <a:gdLst/>
              <a:ahLst/>
              <a:cxnLst/>
              <a:rect l="l" t="t" r="r" b="b"/>
              <a:pathLst>
                <a:path w="389" h="326" extrusionOk="0">
                  <a:moveTo>
                    <a:pt x="1" y="0"/>
                  </a:moveTo>
                  <a:cubicBezTo>
                    <a:pt x="88" y="138"/>
                    <a:pt x="251" y="288"/>
                    <a:pt x="388" y="325"/>
                  </a:cubicBezTo>
                  <a:cubicBezTo>
                    <a:pt x="251" y="213"/>
                    <a:pt x="138" y="10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4" name="Google Shape;2644;p6"/>
            <p:cNvSpPr/>
            <p:nvPr/>
          </p:nvSpPr>
          <p:spPr>
            <a:xfrm>
              <a:off x="5796025" y="4082775"/>
              <a:ext cx="6900" cy="29400"/>
            </a:xfrm>
            <a:custGeom>
              <a:avLst/>
              <a:gdLst/>
              <a:ahLst/>
              <a:cxnLst/>
              <a:rect l="l" t="t" r="r" b="b"/>
              <a:pathLst>
                <a:path w="276" h="1176" extrusionOk="0">
                  <a:moveTo>
                    <a:pt x="1" y="1"/>
                  </a:moveTo>
                  <a:cubicBezTo>
                    <a:pt x="26" y="263"/>
                    <a:pt x="51" y="538"/>
                    <a:pt x="76" y="813"/>
                  </a:cubicBezTo>
                  <a:cubicBezTo>
                    <a:pt x="76" y="926"/>
                    <a:pt x="126" y="1063"/>
                    <a:pt x="63" y="1176"/>
                  </a:cubicBezTo>
                  <a:cubicBezTo>
                    <a:pt x="276" y="838"/>
                    <a:pt x="126" y="2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5" name="Google Shape;2645;p6"/>
            <p:cNvSpPr/>
            <p:nvPr/>
          </p:nvSpPr>
          <p:spPr>
            <a:xfrm>
              <a:off x="5792275" y="4087150"/>
              <a:ext cx="4100" cy="23775"/>
            </a:xfrm>
            <a:custGeom>
              <a:avLst/>
              <a:gdLst/>
              <a:ahLst/>
              <a:cxnLst/>
              <a:rect l="l" t="t" r="r" b="b"/>
              <a:pathLst>
                <a:path w="164" h="951" extrusionOk="0">
                  <a:moveTo>
                    <a:pt x="88" y="1"/>
                  </a:moveTo>
                  <a:lnTo>
                    <a:pt x="88" y="1"/>
                  </a:lnTo>
                  <a:cubicBezTo>
                    <a:pt x="51" y="313"/>
                    <a:pt x="51" y="638"/>
                    <a:pt x="1" y="951"/>
                  </a:cubicBezTo>
                  <a:cubicBezTo>
                    <a:pt x="151" y="676"/>
                    <a:pt x="163" y="25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6" name="Google Shape;2646;p6"/>
            <p:cNvSpPr/>
            <p:nvPr/>
          </p:nvSpPr>
          <p:spPr>
            <a:xfrm>
              <a:off x="5786975" y="4106525"/>
              <a:ext cx="325" cy="1275"/>
            </a:xfrm>
            <a:custGeom>
              <a:avLst/>
              <a:gdLst/>
              <a:ahLst/>
              <a:cxnLst/>
              <a:rect l="l" t="t" r="r" b="b"/>
              <a:pathLst>
                <a:path w="13" h="51" extrusionOk="0">
                  <a:moveTo>
                    <a:pt x="13" y="1"/>
                  </a:moveTo>
                  <a:cubicBezTo>
                    <a:pt x="0" y="13"/>
                    <a:pt x="0" y="26"/>
                    <a:pt x="0" y="51"/>
                  </a:cubicBezTo>
                  <a:cubicBezTo>
                    <a:pt x="0" y="38"/>
                    <a:pt x="13" y="13"/>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7" name="Google Shape;2647;p6"/>
            <p:cNvSpPr/>
            <p:nvPr/>
          </p:nvSpPr>
          <p:spPr>
            <a:xfrm>
              <a:off x="5749175" y="4089225"/>
              <a:ext cx="20950" cy="7325"/>
            </a:xfrm>
            <a:custGeom>
              <a:avLst/>
              <a:gdLst/>
              <a:ahLst/>
              <a:cxnLst/>
              <a:rect l="l" t="t" r="r" b="b"/>
              <a:pathLst>
                <a:path w="838" h="293" extrusionOk="0">
                  <a:moveTo>
                    <a:pt x="513" y="1"/>
                  </a:moveTo>
                  <a:cubicBezTo>
                    <a:pt x="397" y="1"/>
                    <a:pt x="284" y="28"/>
                    <a:pt x="188" y="93"/>
                  </a:cubicBezTo>
                  <a:cubicBezTo>
                    <a:pt x="113" y="143"/>
                    <a:pt x="13" y="193"/>
                    <a:pt x="0" y="293"/>
                  </a:cubicBezTo>
                  <a:cubicBezTo>
                    <a:pt x="50" y="205"/>
                    <a:pt x="163" y="180"/>
                    <a:pt x="263" y="143"/>
                  </a:cubicBezTo>
                  <a:cubicBezTo>
                    <a:pt x="450" y="68"/>
                    <a:pt x="637" y="68"/>
                    <a:pt x="837" y="68"/>
                  </a:cubicBezTo>
                  <a:cubicBezTo>
                    <a:pt x="734" y="25"/>
                    <a:pt x="622" y="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8" name="Google Shape;2648;p6"/>
            <p:cNvSpPr/>
            <p:nvPr/>
          </p:nvSpPr>
          <p:spPr>
            <a:xfrm>
              <a:off x="5749175" y="4085825"/>
              <a:ext cx="13450" cy="2600"/>
            </a:xfrm>
            <a:custGeom>
              <a:avLst/>
              <a:gdLst/>
              <a:ahLst/>
              <a:cxnLst/>
              <a:rect l="l" t="t" r="r" b="b"/>
              <a:pathLst>
                <a:path w="538" h="104" extrusionOk="0">
                  <a:moveTo>
                    <a:pt x="308" y="0"/>
                  </a:moveTo>
                  <a:cubicBezTo>
                    <a:pt x="197" y="0"/>
                    <a:pt x="88" y="31"/>
                    <a:pt x="0" y="104"/>
                  </a:cubicBezTo>
                  <a:cubicBezTo>
                    <a:pt x="188" y="41"/>
                    <a:pt x="338" y="54"/>
                    <a:pt x="538" y="41"/>
                  </a:cubicBezTo>
                  <a:cubicBezTo>
                    <a:pt x="465" y="15"/>
                    <a:pt x="386" y="0"/>
                    <a:pt x="3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9" name="Google Shape;2649;p6"/>
            <p:cNvSpPr/>
            <p:nvPr/>
          </p:nvSpPr>
          <p:spPr>
            <a:xfrm>
              <a:off x="5747925" y="4083725"/>
              <a:ext cx="5025" cy="475"/>
            </a:xfrm>
            <a:custGeom>
              <a:avLst/>
              <a:gdLst/>
              <a:ahLst/>
              <a:cxnLst/>
              <a:rect l="l" t="t" r="r" b="b"/>
              <a:pathLst>
                <a:path w="201" h="19" extrusionOk="0">
                  <a:moveTo>
                    <a:pt x="200" y="0"/>
                  </a:moveTo>
                  <a:cubicBezTo>
                    <a:pt x="138" y="0"/>
                    <a:pt x="63" y="0"/>
                    <a:pt x="0" y="13"/>
                  </a:cubicBezTo>
                  <a:cubicBezTo>
                    <a:pt x="18" y="17"/>
                    <a:pt x="39" y="18"/>
                    <a:pt x="60" y="18"/>
                  </a:cubicBezTo>
                  <a:cubicBezTo>
                    <a:pt x="111" y="18"/>
                    <a:pt x="165" y="9"/>
                    <a:pt x="2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0" name="Google Shape;2650;p6"/>
            <p:cNvSpPr/>
            <p:nvPr/>
          </p:nvSpPr>
          <p:spPr>
            <a:xfrm>
              <a:off x="5671050" y="4004050"/>
              <a:ext cx="26600" cy="14725"/>
            </a:xfrm>
            <a:custGeom>
              <a:avLst/>
              <a:gdLst/>
              <a:ahLst/>
              <a:cxnLst/>
              <a:rect l="l" t="t" r="r" b="b"/>
              <a:pathLst>
                <a:path w="1064" h="589" extrusionOk="0">
                  <a:moveTo>
                    <a:pt x="1" y="1"/>
                  </a:moveTo>
                  <a:cubicBezTo>
                    <a:pt x="376" y="126"/>
                    <a:pt x="751" y="326"/>
                    <a:pt x="1063" y="588"/>
                  </a:cubicBezTo>
                  <a:cubicBezTo>
                    <a:pt x="838" y="213"/>
                    <a:pt x="43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1" name="Google Shape;2651;p6"/>
            <p:cNvSpPr/>
            <p:nvPr/>
          </p:nvSpPr>
          <p:spPr>
            <a:xfrm>
              <a:off x="5677000" y="4010300"/>
              <a:ext cx="21275" cy="17525"/>
            </a:xfrm>
            <a:custGeom>
              <a:avLst/>
              <a:gdLst/>
              <a:ahLst/>
              <a:cxnLst/>
              <a:rect l="l" t="t" r="r" b="b"/>
              <a:pathLst>
                <a:path w="851" h="701" extrusionOk="0">
                  <a:moveTo>
                    <a:pt x="0" y="1"/>
                  </a:moveTo>
                  <a:cubicBezTo>
                    <a:pt x="288" y="213"/>
                    <a:pt x="563" y="488"/>
                    <a:pt x="850" y="701"/>
                  </a:cubicBezTo>
                  <a:cubicBezTo>
                    <a:pt x="650" y="388"/>
                    <a:pt x="363" y="1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2" name="Google Shape;2652;p6"/>
            <p:cNvSpPr/>
            <p:nvPr/>
          </p:nvSpPr>
          <p:spPr>
            <a:xfrm>
              <a:off x="5722300" y="3995300"/>
              <a:ext cx="5950" cy="41900"/>
            </a:xfrm>
            <a:custGeom>
              <a:avLst/>
              <a:gdLst/>
              <a:ahLst/>
              <a:cxnLst/>
              <a:rect l="l" t="t" r="r" b="b"/>
              <a:pathLst>
                <a:path w="238" h="1676" extrusionOk="0">
                  <a:moveTo>
                    <a:pt x="75" y="1"/>
                  </a:moveTo>
                  <a:lnTo>
                    <a:pt x="75" y="1"/>
                  </a:lnTo>
                  <a:cubicBezTo>
                    <a:pt x="0" y="563"/>
                    <a:pt x="50" y="1138"/>
                    <a:pt x="238" y="1675"/>
                  </a:cubicBezTo>
                  <a:cubicBezTo>
                    <a:pt x="238" y="1113"/>
                    <a:pt x="188" y="551"/>
                    <a:pt x="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3" name="Google Shape;2653;p6"/>
            <p:cNvSpPr/>
            <p:nvPr/>
          </p:nvSpPr>
          <p:spPr>
            <a:xfrm>
              <a:off x="5717300" y="3996875"/>
              <a:ext cx="3450" cy="26575"/>
            </a:xfrm>
            <a:custGeom>
              <a:avLst/>
              <a:gdLst/>
              <a:ahLst/>
              <a:cxnLst/>
              <a:rect l="l" t="t" r="r" b="b"/>
              <a:pathLst>
                <a:path w="138" h="1063" extrusionOk="0">
                  <a:moveTo>
                    <a:pt x="100" y="0"/>
                  </a:moveTo>
                  <a:cubicBezTo>
                    <a:pt x="0" y="338"/>
                    <a:pt x="13" y="713"/>
                    <a:pt x="100" y="1063"/>
                  </a:cubicBezTo>
                  <a:cubicBezTo>
                    <a:pt x="138" y="700"/>
                    <a:pt x="113" y="350"/>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4" name="Google Shape;2654;p6"/>
            <p:cNvSpPr/>
            <p:nvPr/>
          </p:nvSpPr>
          <p:spPr>
            <a:xfrm>
              <a:off x="5711675" y="4003425"/>
              <a:ext cx="2525" cy="20025"/>
            </a:xfrm>
            <a:custGeom>
              <a:avLst/>
              <a:gdLst/>
              <a:ahLst/>
              <a:cxnLst/>
              <a:rect l="l" t="t" r="r" b="b"/>
              <a:pathLst>
                <a:path w="101" h="801" extrusionOk="0">
                  <a:moveTo>
                    <a:pt x="63" y="1"/>
                  </a:moveTo>
                  <a:cubicBezTo>
                    <a:pt x="1" y="263"/>
                    <a:pt x="13" y="563"/>
                    <a:pt x="88" y="801"/>
                  </a:cubicBezTo>
                  <a:cubicBezTo>
                    <a:pt x="101" y="538"/>
                    <a:pt x="76" y="263"/>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5" name="Google Shape;2655;p6"/>
            <p:cNvSpPr/>
            <p:nvPr/>
          </p:nvSpPr>
          <p:spPr>
            <a:xfrm>
              <a:off x="5719475" y="3954700"/>
              <a:ext cx="5025" cy="23775"/>
            </a:xfrm>
            <a:custGeom>
              <a:avLst/>
              <a:gdLst/>
              <a:ahLst/>
              <a:cxnLst/>
              <a:rect l="l" t="t" r="r" b="b"/>
              <a:pathLst>
                <a:path w="201" h="951" extrusionOk="0">
                  <a:moveTo>
                    <a:pt x="63" y="0"/>
                  </a:moveTo>
                  <a:lnTo>
                    <a:pt x="63" y="0"/>
                  </a:lnTo>
                  <a:cubicBezTo>
                    <a:pt x="1" y="313"/>
                    <a:pt x="76" y="700"/>
                    <a:pt x="201" y="950"/>
                  </a:cubicBezTo>
                  <a:cubicBezTo>
                    <a:pt x="176" y="613"/>
                    <a:pt x="126" y="35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6" name="Google Shape;2656;p6"/>
            <p:cNvSpPr/>
            <p:nvPr/>
          </p:nvSpPr>
          <p:spPr>
            <a:xfrm>
              <a:off x="5724475" y="3953125"/>
              <a:ext cx="5650" cy="28150"/>
            </a:xfrm>
            <a:custGeom>
              <a:avLst/>
              <a:gdLst/>
              <a:ahLst/>
              <a:cxnLst/>
              <a:rect l="l" t="t" r="r" b="b"/>
              <a:pathLst>
                <a:path w="226" h="1126" extrusionOk="0">
                  <a:moveTo>
                    <a:pt x="38" y="1"/>
                  </a:moveTo>
                  <a:lnTo>
                    <a:pt x="38" y="1"/>
                  </a:lnTo>
                  <a:cubicBezTo>
                    <a:pt x="1" y="376"/>
                    <a:pt x="76" y="838"/>
                    <a:pt x="226" y="1125"/>
                  </a:cubicBezTo>
                  <a:cubicBezTo>
                    <a:pt x="201" y="726"/>
                    <a:pt x="126" y="413"/>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7" name="Google Shape;2657;p6"/>
            <p:cNvSpPr/>
            <p:nvPr/>
          </p:nvSpPr>
          <p:spPr>
            <a:xfrm>
              <a:off x="5731675" y="3954700"/>
              <a:ext cx="2825" cy="16275"/>
            </a:xfrm>
            <a:custGeom>
              <a:avLst/>
              <a:gdLst/>
              <a:ahLst/>
              <a:cxnLst/>
              <a:rect l="l" t="t" r="r" b="b"/>
              <a:pathLst>
                <a:path w="113" h="651" extrusionOk="0">
                  <a:moveTo>
                    <a:pt x="0" y="0"/>
                  </a:moveTo>
                  <a:cubicBezTo>
                    <a:pt x="0" y="225"/>
                    <a:pt x="25" y="463"/>
                    <a:pt x="113" y="650"/>
                  </a:cubicBezTo>
                  <a:cubicBezTo>
                    <a:pt x="88" y="425"/>
                    <a:pt x="63" y="2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8" name="Google Shape;2658;p6"/>
            <p:cNvSpPr/>
            <p:nvPr/>
          </p:nvSpPr>
          <p:spPr>
            <a:xfrm>
              <a:off x="5664500" y="3924425"/>
              <a:ext cx="15025" cy="19975"/>
            </a:xfrm>
            <a:custGeom>
              <a:avLst/>
              <a:gdLst/>
              <a:ahLst/>
              <a:cxnLst/>
              <a:rect l="l" t="t" r="r" b="b"/>
              <a:pathLst>
                <a:path w="601" h="799" extrusionOk="0">
                  <a:moveTo>
                    <a:pt x="447" y="0"/>
                  </a:moveTo>
                  <a:cubicBezTo>
                    <a:pt x="440" y="0"/>
                    <a:pt x="457" y="121"/>
                    <a:pt x="438" y="187"/>
                  </a:cubicBezTo>
                  <a:cubicBezTo>
                    <a:pt x="425" y="424"/>
                    <a:pt x="263" y="711"/>
                    <a:pt x="1" y="799"/>
                  </a:cubicBezTo>
                  <a:cubicBezTo>
                    <a:pt x="388" y="786"/>
                    <a:pt x="600" y="399"/>
                    <a:pt x="463" y="49"/>
                  </a:cubicBezTo>
                  <a:cubicBezTo>
                    <a:pt x="453" y="14"/>
                    <a:pt x="449" y="0"/>
                    <a:pt x="4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9" name="Google Shape;2659;p6"/>
            <p:cNvSpPr/>
            <p:nvPr/>
          </p:nvSpPr>
          <p:spPr>
            <a:xfrm>
              <a:off x="5663875" y="3923450"/>
              <a:ext cx="9400" cy="17200"/>
            </a:xfrm>
            <a:custGeom>
              <a:avLst/>
              <a:gdLst/>
              <a:ahLst/>
              <a:cxnLst/>
              <a:rect l="l" t="t" r="r" b="b"/>
              <a:pathLst>
                <a:path w="376" h="688" extrusionOk="0">
                  <a:moveTo>
                    <a:pt x="313" y="1"/>
                  </a:moveTo>
                  <a:lnTo>
                    <a:pt x="313" y="1"/>
                  </a:lnTo>
                  <a:cubicBezTo>
                    <a:pt x="263" y="238"/>
                    <a:pt x="213" y="538"/>
                    <a:pt x="1" y="688"/>
                  </a:cubicBezTo>
                  <a:cubicBezTo>
                    <a:pt x="275" y="625"/>
                    <a:pt x="375" y="188"/>
                    <a:pt x="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0" name="Google Shape;2660;p6"/>
            <p:cNvSpPr/>
            <p:nvPr/>
          </p:nvSpPr>
          <p:spPr>
            <a:xfrm>
              <a:off x="5660450" y="3924075"/>
              <a:ext cx="6575" cy="12525"/>
            </a:xfrm>
            <a:custGeom>
              <a:avLst/>
              <a:gdLst/>
              <a:ahLst/>
              <a:cxnLst/>
              <a:rect l="l" t="t" r="r" b="b"/>
              <a:pathLst>
                <a:path w="263" h="501" extrusionOk="0">
                  <a:moveTo>
                    <a:pt x="263" y="1"/>
                  </a:moveTo>
                  <a:lnTo>
                    <a:pt x="263" y="1"/>
                  </a:lnTo>
                  <a:cubicBezTo>
                    <a:pt x="175" y="163"/>
                    <a:pt x="125" y="351"/>
                    <a:pt x="0" y="500"/>
                  </a:cubicBezTo>
                  <a:cubicBezTo>
                    <a:pt x="163" y="388"/>
                    <a:pt x="238" y="176"/>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1" name="Google Shape;2661;p6"/>
            <p:cNvSpPr/>
            <p:nvPr/>
          </p:nvSpPr>
          <p:spPr>
            <a:xfrm>
              <a:off x="5641375" y="3885350"/>
              <a:ext cx="8150" cy="35325"/>
            </a:xfrm>
            <a:custGeom>
              <a:avLst/>
              <a:gdLst/>
              <a:ahLst/>
              <a:cxnLst/>
              <a:rect l="l" t="t" r="r" b="b"/>
              <a:pathLst>
                <a:path w="326" h="1413" extrusionOk="0">
                  <a:moveTo>
                    <a:pt x="326" y="0"/>
                  </a:moveTo>
                  <a:lnTo>
                    <a:pt x="326" y="0"/>
                  </a:lnTo>
                  <a:cubicBezTo>
                    <a:pt x="51" y="425"/>
                    <a:pt x="1" y="950"/>
                    <a:pt x="176" y="1412"/>
                  </a:cubicBezTo>
                  <a:cubicBezTo>
                    <a:pt x="138" y="912"/>
                    <a:pt x="226" y="487"/>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2" name="Google Shape;2662;p6"/>
            <p:cNvSpPr/>
            <p:nvPr/>
          </p:nvSpPr>
          <p:spPr>
            <a:xfrm>
              <a:off x="5647000" y="3890325"/>
              <a:ext cx="5975" cy="24100"/>
            </a:xfrm>
            <a:custGeom>
              <a:avLst/>
              <a:gdLst/>
              <a:ahLst/>
              <a:cxnLst/>
              <a:rect l="l" t="t" r="r" b="b"/>
              <a:pathLst>
                <a:path w="239" h="964" extrusionOk="0">
                  <a:moveTo>
                    <a:pt x="238" y="1"/>
                  </a:moveTo>
                  <a:lnTo>
                    <a:pt x="238" y="1"/>
                  </a:lnTo>
                  <a:cubicBezTo>
                    <a:pt x="88" y="301"/>
                    <a:pt x="1" y="638"/>
                    <a:pt x="76" y="963"/>
                  </a:cubicBezTo>
                  <a:cubicBezTo>
                    <a:pt x="101" y="651"/>
                    <a:pt x="201" y="313"/>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3" name="Google Shape;2663;p6"/>
            <p:cNvSpPr/>
            <p:nvPr/>
          </p:nvSpPr>
          <p:spPr>
            <a:xfrm>
              <a:off x="5653875" y="3892825"/>
              <a:ext cx="3775" cy="14400"/>
            </a:xfrm>
            <a:custGeom>
              <a:avLst/>
              <a:gdLst/>
              <a:ahLst/>
              <a:cxnLst/>
              <a:rect l="l" t="t" r="r" b="b"/>
              <a:pathLst>
                <a:path w="151" h="576" extrusionOk="0">
                  <a:moveTo>
                    <a:pt x="151" y="1"/>
                  </a:moveTo>
                  <a:lnTo>
                    <a:pt x="151" y="1"/>
                  </a:lnTo>
                  <a:cubicBezTo>
                    <a:pt x="63" y="188"/>
                    <a:pt x="1" y="376"/>
                    <a:pt x="1" y="576"/>
                  </a:cubicBezTo>
                  <a:cubicBezTo>
                    <a:pt x="51" y="388"/>
                    <a:pt x="138" y="188"/>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4" name="Google Shape;2664;p6"/>
            <p:cNvSpPr/>
            <p:nvPr/>
          </p:nvSpPr>
          <p:spPr>
            <a:xfrm>
              <a:off x="5659500" y="3895950"/>
              <a:ext cx="1900" cy="4100"/>
            </a:xfrm>
            <a:custGeom>
              <a:avLst/>
              <a:gdLst/>
              <a:ahLst/>
              <a:cxnLst/>
              <a:rect l="l" t="t" r="r" b="b"/>
              <a:pathLst>
                <a:path w="76" h="164" extrusionOk="0">
                  <a:moveTo>
                    <a:pt x="76" y="1"/>
                  </a:moveTo>
                  <a:lnTo>
                    <a:pt x="76" y="1"/>
                  </a:lnTo>
                  <a:cubicBezTo>
                    <a:pt x="38" y="51"/>
                    <a:pt x="13" y="101"/>
                    <a:pt x="1" y="163"/>
                  </a:cubicBezTo>
                  <a:cubicBezTo>
                    <a:pt x="26" y="113"/>
                    <a:pt x="63" y="51"/>
                    <a:pt x="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5" name="Google Shape;2665;p6"/>
            <p:cNvSpPr/>
            <p:nvPr/>
          </p:nvSpPr>
          <p:spPr>
            <a:xfrm>
              <a:off x="5688550" y="3895325"/>
              <a:ext cx="6275" cy="21900"/>
            </a:xfrm>
            <a:custGeom>
              <a:avLst/>
              <a:gdLst/>
              <a:ahLst/>
              <a:cxnLst/>
              <a:rect l="l" t="t" r="r" b="b"/>
              <a:pathLst>
                <a:path w="251" h="876" extrusionOk="0">
                  <a:moveTo>
                    <a:pt x="1" y="1"/>
                  </a:moveTo>
                  <a:lnTo>
                    <a:pt x="1" y="1"/>
                  </a:lnTo>
                  <a:cubicBezTo>
                    <a:pt x="88" y="301"/>
                    <a:pt x="138" y="551"/>
                    <a:pt x="88" y="876"/>
                  </a:cubicBezTo>
                  <a:cubicBezTo>
                    <a:pt x="251" y="613"/>
                    <a:pt x="176"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6" name="Google Shape;2666;p6"/>
            <p:cNvSpPr/>
            <p:nvPr/>
          </p:nvSpPr>
          <p:spPr>
            <a:xfrm>
              <a:off x="5686375" y="3899700"/>
              <a:ext cx="4700" cy="14100"/>
            </a:xfrm>
            <a:custGeom>
              <a:avLst/>
              <a:gdLst/>
              <a:ahLst/>
              <a:cxnLst/>
              <a:rect l="l" t="t" r="r" b="b"/>
              <a:pathLst>
                <a:path w="188" h="564" extrusionOk="0">
                  <a:moveTo>
                    <a:pt x="0" y="1"/>
                  </a:moveTo>
                  <a:lnTo>
                    <a:pt x="0" y="1"/>
                  </a:lnTo>
                  <a:cubicBezTo>
                    <a:pt x="75" y="176"/>
                    <a:pt x="100" y="376"/>
                    <a:pt x="113" y="563"/>
                  </a:cubicBezTo>
                  <a:cubicBezTo>
                    <a:pt x="188" y="388"/>
                    <a:pt x="113"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7" name="Google Shape;2667;p6"/>
            <p:cNvSpPr/>
            <p:nvPr/>
          </p:nvSpPr>
          <p:spPr>
            <a:xfrm>
              <a:off x="5684175" y="3905325"/>
              <a:ext cx="1900" cy="5975"/>
            </a:xfrm>
            <a:custGeom>
              <a:avLst/>
              <a:gdLst/>
              <a:ahLst/>
              <a:cxnLst/>
              <a:rect l="l" t="t" r="r" b="b"/>
              <a:pathLst>
                <a:path w="76" h="239" extrusionOk="0">
                  <a:moveTo>
                    <a:pt x="1" y="1"/>
                  </a:moveTo>
                  <a:lnTo>
                    <a:pt x="1" y="1"/>
                  </a:lnTo>
                  <a:cubicBezTo>
                    <a:pt x="13" y="76"/>
                    <a:pt x="51" y="151"/>
                    <a:pt x="51" y="238"/>
                  </a:cubicBezTo>
                  <a:cubicBezTo>
                    <a:pt x="76" y="151"/>
                    <a:pt x="38" y="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8" name="Google Shape;2668;p6"/>
            <p:cNvSpPr/>
            <p:nvPr/>
          </p:nvSpPr>
          <p:spPr>
            <a:xfrm>
              <a:off x="5708875" y="3890650"/>
              <a:ext cx="3450" cy="15950"/>
            </a:xfrm>
            <a:custGeom>
              <a:avLst/>
              <a:gdLst/>
              <a:ahLst/>
              <a:cxnLst/>
              <a:rect l="l" t="t" r="r" b="b"/>
              <a:pathLst>
                <a:path w="138" h="638" extrusionOk="0">
                  <a:moveTo>
                    <a:pt x="0" y="0"/>
                  </a:moveTo>
                  <a:lnTo>
                    <a:pt x="0" y="0"/>
                  </a:lnTo>
                  <a:cubicBezTo>
                    <a:pt x="38" y="175"/>
                    <a:pt x="63" y="438"/>
                    <a:pt x="38" y="638"/>
                  </a:cubicBezTo>
                  <a:cubicBezTo>
                    <a:pt x="138" y="438"/>
                    <a:pt x="113" y="1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9" name="Google Shape;2669;p6"/>
            <p:cNvSpPr/>
            <p:nvPr/>
          </p:nvSpPr>
          <p:spPr>
            <a:xfrm>
              <a:off x="5705375" y="3893150"/>
              <a:ext cx="3825" cy="14075"/>
            </a:xfrm>
            <a:custGeom>
              <a:avLst/>
              <a:gdLst/>
              <a:ahLst/>
              <a:cxnLst/>
              <a:rect l="l" t="t" r="r" b="b"/>
              <a:pathLst>
                <a:path w="153" h="563" extrusionOk="0">
                  <a:moveTo>
                    <a:pt x="2" y="0"/>
                  </a:moveTo>
                  <a:cubicBezTo>
                    <a:pt x="1" y="0"/>
                    <a:pt x="0" y="4"/>
                    <a:pt x="3" y="13"/>
                  </a:cubicBezTo>
                  <a:cubicBezTo>
                    <a:pt x="53" y="213"/>
                    <a:pt x="90" y="375"/>
                    <a:pt x="78" y="563"/>
                  </a:cubicBezTo>
                  <a:cubicBezTo>
                    <a:pt x="153" y="413"/>
                    <a:pt x="115" y="238"/>
                    <a:pt x="53" y="88"/>
                  </a:cubicBezTo>
                  <a:cubicBezTo>
                    <a:pt x="53" y="78"/>
                    <a:pt x="11" y="0"/>
                    <a:pt x="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0" name="Google Shape;2670;p6"/>
            <p:cNvSpPr/>
            <p:nvPr/>
          </p:nvSpPr>
          <p:spPr>
            <a:xfrm>
              <a:off x="5702625" y="3900325"/>
              <a:ext cx="950" cy="5975"/>
            </a:xfrm>
            <a:custGeom>
              <a:avLst/>
              <a:gdLst/>
              <a:ahLst/>
              <a:cxnLst/>
              <a:rect l="l" t="t" r="r" b="b"/>
              <a:pathLst>
                <a:path w="38" h="239" extrusionOk="0">
                  <a:moveTo>
                    <a:pt x="0" y="1"/>
                  </a:moveTo>
                  <a:cubicBezTo>
                    <a:pt x="13" y="88"/>
                    <a:pt x="13" y="151"/>
                    <a:pt x="38" y="238"/>
                  </a:cubicBezTo>
                  <a:cubicBezTo>
                    <a:pt x="38" y="163"/>
                    <a:pt x="38" y="6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1" name="Google Shape;2671;p6"/>
            <p:cNvSpPr/>
            <p:nvPr/>
          </p:nvSpPr>
          <p:spPr>
            <a:xfrm>
              <a:off x="5708250" y="3917200"/>
              <a:ext cx="9700" cy="21575"/>
            </a:xfrm>
            <a:custGeom>
              <a:avLst/>
              <a:gdLst/>
              <a:ahLst/>
              <a:cxnLst/>
              <a:rect l="l" t="t" r="r" b="b"/>
              <a:pathLst>
                <a:path w="388" h="863" extrusionOk="0">
                  <a:moveTo>
                    <a:pt x="350" y="1"/>
                  </a:moveTo>
                  <a:cubicBezTo>
                    <a:pt x="325" y="176"/>
                    <a:pt x="263" y="426"/>
                    <a:pt x="213" y="526"/>
                  </a:cubicBezTo>
                  <a:cubicBezTo>
                    <a:pt x="150" y="638"/>
                    <a:pt x="100" y="775"/>
                    <a:pt x="0" y="863"/>
                  </a:cubicBezTo>
                  <a:cubicBezTo>
                    <a:pt x="312" y="700"/>
                    <a:pt x="387" y="313"/>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2" name="Google Shape;2672;p6"/>
            <p:cNvSpPr/>
            <p:nvPr/>
          </p:nvSpPr>
          <p:spPr>
            <a:xfrm>
              <a:off x="5706375" y="3918450"/>
              <a:ext cx="7525" cy="16275"/>
            </a:xfrm>
            <a:custGeom>
              <a:avLst/>
              <a:gdLst/>
              <a:ahLst/>
              <a:cxnLst/>
              <a:rect l="l" t="t" r="r" b="b"/>
              <a:pathLst>
                <a:path w="301" h="651" extrusionOk="0">
                  <a:moveTo>
                    <a:pt x="300" y="1"/>
                  </a:moveTo>
                  <a:lnTo>
                    <a:pt x="300" y="1"/>
                  </a:lnTo>
                  <a:cubicBezTo>
                    <a:pt x="238" y="226"/>
                    <a:pt x="125" y="463"/>
                    <a:pt x="0" y="650"/>
                  </a:cubicBezTo>
                  <a:cubicBezTo>
                    <a:pt x="200" y="501"/>
                    <a:pt x="300" y="238"/>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3" name="Google Shape;2673;p6"/>
            <p:cNvSpPr/>
            <p:nvPr/>
          </p:nvSpPr>
          <p:spPr>
            <a:xfrm>
              <a:off x="5706050" y="3918775"/>
              <a:ext cx="2525" cy="5325"/>
            </a:xfrm>
            <a:custGeom>
              <a:avLst/>
              <a:gdLst/>
              <a:ahLst/>
              <a:cxnLst/>
              <a:rect l="l" t="t" r="r" b="b"/>
              <a:pathLst>
                <a:path w="101" h="213" extrusionOk="0">
                  <a:moveTo>
                    <a:pt x="88" y="0"/>
                  </a:moveTo>
                  <a:cubicBezTo>
                    <a:pt x="76" y="75"/>
                    <a:pt x="26" y="138"/>
                    <a:pt x="1" y="213"/>
                  </a:cubicBezTo>
                  <a:cubicBezTo>
                    <a:pt x="51" y="150"/>
                    <a:pt x="101" y="75"/>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4" name="Google Shape;2674;p6"/>
            <p:cNvSpPr/>
            <p:nvPr/>
          </p:nvSpPr>
          <p:spPr>
            <a:xfrm>
              <a:off x="5669500" y="3959800"/>
              <a:ext cx="15950" cy="1800"/>
            </a:xfrm>
            <a:custGeom>
              <a:avLst/>
              <a:gdLst/>
              <a:ahLst/>
              <a:cxnLst/>
              <a:rect l="l" t="t" r="r" b="b"/>
              <a:pathLst>
                <a:path w="638" h="72" extrusionOk="0">
                  <a:moveTo>
                    <a:pt x="299" y="1"/>
                  </a:moveTo>
                  <a:cubicBezTo>
                    <a:pt x="190" y="1"/>
                    <a:pt x="85" y="23"/>
                    <a:pt x="0" y="71"/>
                  </a:cubicBezTo>
                  <a:cubicBezTo>
                    <a:pt x="90" y="61"/>
                    <a:pt x="180" y="57"/>
                    <a:pt x="270" y="57"/>
                  </a:cubicBezTo>
                  <a:cubicBezTo>
                    <a:pt x="393" y="57"/>
                    <a:pt x="515" y="64"/>
                    <a:pt x="638" y="71"/>
                  </a:cubicBezTo>
                  <a:cubicBezTo>
                    <a:pt x="535" y="26"/>
                    <a:pt x="415" y="1"/>
                    <a:pt x="2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5" name="Google Shape;2675;p6"/>
            <p:cNvSpPr/>
            <p:nvPr/>
          </p:nvSpPr>
          <p:spPr>
            <a:xfrm>
              <a:off x="5669175" y="3965975"/>
              <a:ext cx="13775" cy="2500"/>
            </a:xfrm>
            <a:custGeom>
              <a:avLst/>
              <a:gdLst/>
              <a:ahLst/>
              <a:cxnLst/>
              <a:rect l="l" t="t" r="r" b="b"/>
              <a:pathLst>
                <a:path w="551" h="100" extrusionOk="0">
                  <a:moveTo>
                    <a:pt x="254" y="0"/>
                  </a:moveTo>
                  <a:cubicBezTo>
                    <a:pt x="165" y="0"/>
                    <a:pt x="75" y="22"/>
                    <a:pt x="1" y="62"/>
                  </a:cubicBezTo>
                  <a:cubicBezTo>
                    <a:pt x="72" y="57"/>
                    <a:pt x="148" y="51"/>
                    <a:pt x="224" y="51"/>
                  </a:cubicBezTo>
                  <a:cubicBezTo>
                    <a:pt x="335" y="51"/>
                    <a:pt x="447" y="62"/>
                    <a:pt x="551" y="99"/>
                  </a:cubicBezTo>
                  <a:cubicBezTo>
                    <a:pt x="469" y="31"/>
                    <a:pt x="362"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6" name="Google Shape;2676;p6"/>
            <p:cNvSpPr/>
            <p:nvPr/>
          </p:nvSpPr>
          <p:spPr>
            <a:xfrm>
              <a:off x="5674800" y="3973550"/>
              <a:ext cx="5650" cy="550"/>
            </a:xfrm>
            <a:custGeom>
              <a:avLst/>
              <a:gdLst/>
              <a:ahLst/>
              <a:cxnLst/>
              <a:rect l="l" t="t" r="r" b="b"/>
              <a:pathLst>
                <a:path w="226" h="22" extrusionOk="0">
                  <a:moveTo>
                    <a:pt x="129" y="0"/>
                  </a:moveTo>
                  <a:cubicBezTo>
                    <a:pt x="83" y="0"/>
                    <a:pt x="38" y="6"/>
                    <a:pt x="1" y="21"/>
                  </a:cubicBezTo>
                  <a:cubicBezTo>
                    <a:pt x="76" y="21"/>
                    <a:pt x="151" y="21"/>
                    <a:pt x="226" y="9"/>
                  </a:cubicBezTo>
                  <a:cubicBezTo>
                    <a:pt x="195" y="3"/>
                    <a:pt x="162"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7" name="Google Shape;2677;p6"/>
            <p:cNvSpPr/>
            <p:nvPr/>
          </p:nvSpPr>
          <p:spPr>
            <a:xfrm>
              <a:off x="5693250" y="3950000"/>
              <a:ext cx="5950" cy="25350"/>
            </a:xfrm>
            <a:custGeom>
              <a:avLst/>
              <a:gdLst/>
              <a:ahLst/>
              <a:cxnLst/>
              <a:rect l="l" t="t" r="r" b="b"/>
              <a:pathLst>
                <a:path w="238" h="1014" extrusionOk="0">
                  <a:moveTo>
                    <a:pt x="138" y="1"/>
                  </a:moveTo>
                  <a:cubicBezTo>
                    <a:pt x="113" y="388"/>
                    <a:pt x="138" y="651"/>
                    <a:pt x="0" y="1013"/>
                  </a:cubicBezTo>
                  <a:cubicBezTo>
                    <a:pt x="225" y="763"/>
                    <a:pt x="238" y="213"/>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8" name="Google Shape;2678;p6"/>
            <p:cNvSpPr/>
            <p:nvPr/>
          </p:nvSpPr>
          <p:spPr>
            <a:xfrm>
              <a:off x="5699500" y="3952200"/>
              <a:ext cx="3775" cy="17825"/>
            </a:xfrm>
            <a:custGeom>
              <a:avLst/>
              <a:gdLst/>
              <a:ahLst/>
              <a:cxnLst/>
              <a:rect l="l" t="t" r="r" b="b"/>
              <a:pathLst>
                <a:path w="151" h="713" extrusionOk="0">
                  <a:moveTo>
                    <a:pt x="88" y="0"/>
                  </a:moveTo>
                  <a:cubicBezTo>
                    <a:pt x="63" y="238"/>
                    <a:pt x="63" y="475"/>
                    <a:pt x="0" y="713"/>
                  </a:cubicBezTo>
                  <a:cubicBezTo>
                    <a:pt x="125" y="525"/>
                    <a:pt x="150" y="113"/>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9" name="Google Shape;2679;p6"/>
            <p:cNvSpPr/>
            <p:nvPr/>
          </p:nvSpPr>
          <p:spPr>
            <a:xfrm>
              <a:off x="5670425" y="3987975"/>
              <a:ext cx="29725" cy="13300"/>
            </a:xfrm>
            <a:custGeom>
              <a:avLst/>
              <a:gdLst/>
              <a:ahLst/>
              <a:cxnLst/>
              <a:rect l="l" t="t" r="r" b="b"/>
              <a:pathLst>
                <a:path w="1189" h="532" extrusionOk="0">
                  <a:moveTo>
                    <a:pt x="159" y="0"/>
                  </a:moveTo>
                  <a:cubicBezTo>
                    <a:pt x="104" y="0"/>
                    <a:pt x="51" y="6"/>
                    <a:pt x="1" y="19"/>
                  </a:cubicBezTo>
                  <a:lnTo>
                    <a:pt x="38" y="19"/>
                  </a:lnTo>
                  <a:cubicBezTo>
                    <a:pt x="263" y="56"/>
                    <a:pt x="488" y="156"/>
                    <a:pt x="626" y="206"/>
                  </a:cubicBezTo>
                  <a:cubicBezTo>
                    <a:pt x="763" y="269"/>
                    <a:pt x="1026" y="381"/>
                    <a:pt x="1188" y="531"/>
                  </a:cubicBezTo>
                  <a:cubicBezTo>
                    <a:pt x="1001" y="244"/>
                    <a:pt x="663" y="69"/>
                    <a:pt x="326" y="19"/>
                  </a:cubicBezTo>
                  <a:cubicBezTo>
                    <a:pt x="270" y="6"/>
                    <a:pt x="213"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0" name="Google Shape;2680;p6"/>
            <p:cNvSpPr/>
            <p:nvPr/>
          </p:nvSpPr>
          <p:spPr>
            <a:xfrm>
              <a:off x="5689500" y="3988750"/>
              <a:ext cx="11900" cy="7200"/>
            </a:xfrm>
            <a:custGeom>
              <a:avLst/>
              <a:gdLst/>
              <a:ahLst/>
              <a:cxnLst/>
              <a:rect l="l" t="t" r="r" b="b"/>
              <a:pathLst>
                <a:path w="476" h="288" extrusionOk="0">
                  <a:moveTo>
                    <a:pt x="0" y="0"/>
                  </a:moveTo>
                  <a:cubicBezTo>
                    <a:pt x="163" y="88"/>
                    <a:pt x="325" y="175"/>
                    <a:pt x="475" y="288"/>
                  </a:cubicBezTo>
                  <a:cubicBezTo>
                    <a:pt x="363" y="138"/>
                    <a:pt x="175" y="2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1" name="Google Shape;2681;p6"/>
            <p:cNvSpPr/>
            <p:nvPr/>
          </p:nvSpPr>
          <p:spPr>
            <a:xfrm>
              <a:off x="5647950" y="3950000"/>
              <a:ext cx="4400" cy="41575"/>
            </a:xfrm>
            <a:custGeom>
              <a:avLst/>
              <a:gdLst/>
              <a:ahLst/>
              <a:cxnLst/>
              <a:rect l="l" t="t" r="r" b="b"/>
              <a:pathLst>
                <a:path w="176" h="1663" extrusionOk="0">
                  <a:moveTo>
                    <a:pt x="63" y="1"/>
                  </a:moveTo>
                  <a:cubicBezTo>
                    <a:pt x="0" y="551"/>
                    <a:pt x="13" y="1138"/>
                    <a:pt x="100" y="1663"/>
                  </a:cubicBezTo>
                  <a:cubicBezTo>
                    <a:pt x="175" y="1113"/>
                    <a:pt x="150" y="55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2" name="Google Shape;2682;p6"/>
            <p:cNvSpPr/>
            <p:nvPr/>
          </p:nvSpPr>
          <p:spPr>
            <a:xfrm>
              <a:off x="5652625" y="3956250"/>
              <a:ext cx="1900" cy="13775"/>
            </a:xfrm>
            <a:custGeom>
              <a:avLst/>
              <a:gdLst/>
              <a:ahLst/>
              <a:cxnLst/>
              <a:rect l="l" t="t" r="r" b="b"/>
              <a:pathLst>
                <a:path w="76" h="551" extrusionOk="0">
                  <a:moveTo>
                    <a:pt x="1" y="1"/>
                  </a:moveTo>
                  <a:lnTo>
                    <a:pt x="1" y="1"/>
                  </a:lnTo>
                  <a:cubicBezTo>
                    <a:pt x="13" y="188"/>
                    <a:pt x="26" y="388"/>
                    <a:pt x="63" y="551"/>
                  </a:cubicBezTo>
                  <a:cubicBezTo>
                    <a:pt x="76" y="363"/>
                    <a:pt x="63" y="17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3" name="Google Shape;2683;p6"/>
            <p:cNvSpPr/>
            <p:nvPr/>
          </p:nvSpPr>
          <p:spPr>
            <a:xfrm>
              <a:off x="5676675" y="4060600"/>
              <a:ext cx="50650" cy="17675"/>
            </a:xfrm>
            <a:custGeom>
              <a:avLst/>
              <a:gdLst/>
              <a:ahLst/>
              <a:cxnLst/>
              <a:rect l="l" t="t" r="r" b="b"/>
              <a:pathLst>
                <a:path w="2026" h="707" extrusionOk="0">
                  <a:moveTo>
                    <a:pt x="1" y="1"/>
                  </a:moveTo>
                  <a:lnTo>
                    <a:pt x="1" y="1"/>
                  </a:lnTo>
                  <a:cubicBezTo>
                    <a:pt x="405" y="416"/>
                    <a:pt x="981" y="707"/>
                    <a:pt x="1562" y="707"/>
                  </a:cubicBezTo>
                  <a:cubicBezTo>
                    <a:pt x="1646" y="707"/>
                    <a:pt x="1729" y="701"/>
                    <a:pt x="1813" y="688"/>
                  </a:cubicBezTo>
                  <a:cubicBezTo>
                    <a:pt x="1875" y="675"/>
                    <a:pt x="2000" y="650"/>
                    <a:pt x="2025" y="638"/>
                  </a:cubicBezTo>
                  <a:cubicBezTo>
                    <a:pt x="1938" y="638"/>
                    <a:pt x="1850" y="638"/>
                    <a:pt x="1763" y="625"/>
                  </a:cubicBezTo>
                  <a:cubicBezTo>
                    <a:pt x="1163" y="551"/>
                    <a:pt x="538" y="3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4" name="Google Shape;2684;p6"/>
            <p:cNvSpPr/>
            <p:nvPr/>
          </p:nvSpPr>
          <p:spPr>
            <a:xfrm>
              <a:off x="5684175" y="4062175"/>
              <a:ext cx="38775" cy="11875"/>
            </a:xfrm>
            <a:custGeom>
              <a:avLst/>
              <a:gdLst/>
              <a:ahLst/>
              <a:cxnLst/>
              <a:rect l="l" t="t" r="r" b="b"/>
              <a:pathLst>
                <a:path w="1551" h="475" extrusionOk="0">
                  <a:moveTo>
                    <a:pt x="1" y="0"/>
                  </a:moveTo>
                  <a:lnTo>
                    <a:pt x="1" y="0"/>
                  </a:lnTo>
                  <a:cubicBezTo>
                    <a:pt x="326" y="254"/>
                    <a:pt x="923" y="475"/>
                    <a:pt x="1317" y="475"/>
                  </a:cubicBezTo>
                  <a:cubicBezTo>
                    <a:pt x="1407" y="475"/>
                    <a:pt x="1487" y="463"/>
                    <a:pt x="1550" y="438"/>
                  </a:cubicBezTo>
                  <a:cubicBezTo>
                    <a:pt x="1026" y="375"/>
                    <a:pt x="501" y="18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5" name="Google Shape;2685;p6"/>
            <p:cNvSpPr/>
            <p:nvPr/>
          </p:nvSpPr>
          <p:spPr>
            <a:xfrm>
              <a:off x="5842575" y="4058100"/>
              <a:ext cx="17200" cy="78750"/>
            </a:xfrm>
            <a:custGeom>
              <a:avLst/>
              <a:gdLst/>
              <a:ahLst/>
              <a:cxnLst/>
              <a:rect l="l" t="t" r="r" b="b"/>
              <a:pathLst>
                <a:path w="688" h="3150" extrusionOk="0">
                  <a:moveTo>
                    <a:pt x="1" y="1"/>
                  </a:moveTo>
                  <a:lnTo>
                    <a:pt x="1" y="1"/>
                  </a:lnTo>
                  <a:cubicBezTo>
                    <a:pt x="76" y="988"/>
                    <a:pt x="251" y="2013"/>
                    <a:pt x="501" y="2975"/>
                  </a:cubicBezTo>
                  <a:cubicBezTo>
                    <a:pt x="551" y="3012"/>
                    <a:pt x="588" y="3050"/>
                    <a:pt x="613" y="3087"/>
                  </a:cubicBezTo>
                  <a:cubicBezTo>
                    <a:pt x="638" y="3100"/>
                    <a:pt x="663" y="3125"/>
                    <a:pt x="688" y="3150"/>
                  </a:cubicBezTo>
                  <a:cubicBezTo>
                    <a:pt x="613" y="2075"/>
                    <a:pt x="338" y="10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6" name="Google Shape;2686;p6"/>
            <p:cNvSpPr/>
            <p:nvPr/>
          </p:nvSpPr>
          <p:spPr>
            <a:xfrm>
              <a:off x="5840075" y="4079650"/>
              <a:ext cx="12525" cy="51275"/>
            </a:xfrm>
            <a:custGeom>
              <a:avLst/>
              <a:gdLst/>
              <a:ahLst/>
              <a:cxnLst/>
              <a:rect l="l" t="t" r="r" b="b"/>
              <a:pathLst>
                <a:path w="501" h="2051" extrusionOk="0">
                  <a:moveTo>
                    <a:pt x="1" y="1"/>
                  </a:moveTo>
                  <a:cubicBezTo>
                    <a:pt x="113" y="626"/>
                    <a:pt x="188" y="1326"/>
                    <a:pt x="326" y="1988"/>
                  </a:cubicBezTo>
                  <a:cubicBezTo>
                    <a:pt x="388" y="2000"/>
                    <a:pt x="438" y="2025"/>
                    <a:pt x="501" y="2050"/>
                  </a:cubicBezTo>
                  <a:cubicBezTo>
                    <a:pt x="426" y="1351"/>
                    <a:pt x="276" y="65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7" name="Google Shape;2687;p6"/>
            <p:cNvSpPr/>
            <p:nvPr/>
          </p:nvSpPr>
          <p:spPr>
            <a:xfrm>
              <a:off x="5838525" y="4093725"/>
              <a:ext cx="7200" cy="35325"/>
            </a:xfrm>
            <a:custGeom>
              <a:avLst/>
              <a:gdLst/>
              <a:ahLst/>
              <a:cxnLst/>
              <a:rect l="l" t="t" r="r" b="b"/>
              <a:pathLst>
                <a:path w="288" h="1413" extrusionOk="0">
                  <a:moveTo>
                    <a:pt x="0" y="0"/>
                  </a:moveTo>
                  <a:lnTo>
                    <a:pt x="0" y="0"/>
                  </a:lnTo>
                  <a:cubicBezTo>
                    <a:pt x="25" y="475"/>
                    <a:pt x="75" y="950"/>
                    <a:pt x="188" y="1400"/>
                  </a:cubicBezTo>
                  <a:cubicBezTo>
                    <a:pt x="225" y="1400"/>
                    <a:pt x="250" y="1400"/>
                    <a:pt x="288" y="1412"/>
                  </a:cubicBezTo>
                  <a:cubicBezTo>
                    <a:pt x="238" y="925"/>
                    <a:pt x="150" y="46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8" name="Google Shape;2688;p6"/>
            <p:cNvSpPr/>
            <p:nvPr/>
          </p:nvSpPr>
          <p:spPr>
            <a:xfrm>
              <a:off x="5499550" y="3743500"/>
              <a:ext cx="25325" cy="57825"/>
            </a:xfrm>
            <a:custGeom>
              <a:avLst/>
              <a:gdLst/>
              <a:ahLst/>
              <a:cxnLst/>
              <a:rect l="l" t="t" r="r" b="b"/>
              <a:pathLst>
                <a:path w="1013" h="2313" extrusionOk="0">
                  <a:moveTo>
                    <a:pt x="1013" y="1"/>
                  </a:moveTo>
                  <a:cubicBezTo>
                    <a:pt x="988" y="13"/>
                    <a:pt x="963" y="26"/>
                    <a:pt x="938" y="51"/>
                  </a:cubicBezTo>
                  <a:cubicBezTo>
                    <a:pt x="125" y="513"/>
                    <a:pt x="0" y="1525"/>
                    <a:pt x="375" y="2312"/>
                  </a:cubicBezTo>
                  <a:cubicBezTo>
                    <a:pt x="288" y="1888"/>
                    <a:pt x="325" y="1488"/>
                    <a:pt x="388" y="1150"/>
                  </a:cubicBezTo>
                  <a:cubicBezTo>
                    <a:pt x="463" y="825"/>
                    <a:pt x="550" y="550"/>
                    <a:pt x="750" y="313"/>
                  </a:cubicBezTo>
                  <a:cubicBezTo>
                    <a:pt x="800" y="238"/>
                    <a:pt x="925" y="88"/>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9" name="Google Shape;2689;p6"/>
            <p:cNvSpPr/>
            <p:nvPr/>
          </p:nvSpPr>
          <p:spPr>
            <a:xfrm>
              <a:off x="5510475" y="3747250"/>
              <a:ext cx="14400" cy="35325"/>
            </a:xfrm>
            <a:custGeom>
              <a:avLst/>
              <a:gdLst/>
              <a:ahLst/>
              <a:cxnLst/>
              <a:rect l="l" t="t" r="r" b="b"/>
              <a:pathLst>
                <a:path w="576" h="1413" extrusionOk="0">
                  <a:moveTo>
                    <a:pt x="576" y="0"/>
                  </a:moveTo>
                  <a:lnTo>
                    <a:pt x="576" y="0"/>
                  </a:lnTo>
                  <a:cubicBezTo>
                    <a:pt x="176" y="350"/>
                    <a:pt x="1" y="888"/>
                    <a:pt x="1" y="1413"/>
                  </a:cubicBezTo>
                  <a:cubicBezTo>
                    <a:pt x="151" y="875"/>
                    <a:pt x="301" y="45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0" name="Google Shape;2690;p6"/>
            <p:cNvSpPr/>
            <p:nvPr/>
          </p:nvSpPr>
          <p:spPr>
            <a:xfrm>
              <a:off x="5516425" y="3754750"/>
              <a:ext cx="10950" cy="21575"/>
            </a:xfrm>
            <a:custGeom>
              <a:avLst/>
              <a:gdLst/>
              <a:ahLst/>
              <a:cxnLst/>
              <a:rect l="l" t="t" r="r" b="b"/>
              <a:pathLst>
                <a:path w="438" h="863" extrusionOk="0">
                  <a:moveTo>
                    <a:pt x="437" y="0"/>
                  </a:moveTo>
                  <a:lnTo>
                    <a:pt x="437" y="0"/>
                  </a:lnTo>
                  <a:cubicBezTo>
                    <a:pt x="175" y="188"/>
                    <a:pt x="0" y="588"/>
                    <a:pt x="13" y="863"/>
                  </a:cubicBezTo>
                  <a:cubicBezTo>
                    <a:pt x="113" y="563"/>
                    <a:pt x="238" y="263"/>
                    <a:pt x="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1" name="Google Shape;2691;p6"/>
            <p:cNvSpPr/>
            <p:nvPr/>
          </p:nvSpPr>
          <p:spPr>
            <a:xfrm>
              <a:off x="5523600" y="3765675"/>
              <a:ext cx="3775" cy="10975"/>
            </a:xfrm>
            <a:custGeom>
              <a:avLst/>
              <a:gdLst/>
              <a:ahLst/>
              <a:cxnLst/>
              <a:rect l="l" t="t" r="r" b="b"/>
              <a:pathLst>
                <a:path w="151" h="439" extrusionOk="0">
                  <a:moveTo>
                    <a:pt x="150" y="1"/>
                  </a:moveTo>
                  <a:lnTo>
                    <a:pt x="150" y="1"/>
                  </a:lnTo>
                  <a:cubicBezTo>
                    <a:pt x="63" y="126"/>
                    <a:pt x="13" y="301"/>
                    <a:pt x="1" y="438"/>
                  </a:cubicBezTo>
                  <a:cubicBezTo>
                    <a:pt x="51" y="301"/>
                    <a:pt x="100" y="15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2" name="Google Shape;2692;p6"/>
            <p:cNvSpPr/>
            <p:nvPr/>
          </p:nvSpPr>
          <p:spPr>
            <a:xfrm>
              <a:off x="5463300" y="4166200"/>
              <a:ext cx="154375" cy="86575"/>
            </a:xfrm>
            <a:custGeom>
              <a:avLst/>
              <a:gdLst/>
              <a:ahLst/>
              <a:cxnLst/>
              <a:rect l="l" t="t" r="r" b="b"/>
              <a:pathLst>
                <a:path w="6175" h="3463" extrusionOk="0">
                  <a:moveTo>
                    <a:pt x="1" y="1"/>
                  </a:moveTo>
                  <a:lnTo>
                    <a:pt x="1" y="1"/>
                  </a:lnTo>
                  <a:cubicBezTo>
                    <a:pt x="101" y="125"/>
                    <a:pt x="201" y="238"/>
                    <a:pt x="288" y="363"/>
                  </a:cubicBezTo>
                  <a:cubicBezTo>
                    <a:pt x="875" y="875"/>
                    <a:pt x="1463" y="1375"/>
                    <a:pt x="2125" y="1788"/>
                  </a:cubicBezTo>
                  <a:cubicBezTo>
                    <a:pt x="3387" y="2525"/>
                    <a:pt x="4749" y="3112"/>
                    <a:pt x="6174" y="3462"/>
                  </a:cubicBezTo>
                  <a:cubicBezTo>
                    <a:pt x="4887" y="2937"/>
                    <a:pt x="3712" y="2200"/>
                    <a:pt x="2487" y="1538"/>
                  </a:cubicBezTo>
                  <a:cubicBezTo>
                    <a:pt x="1638" y="1063"/>
                    <a:pt x="850" y="47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3" name="Google Shape;2693;p6"/>
            <p:cNvSpPr/>
            <p:nvPr/>
          </p:nvSpPr>
          <p:spPr>
            <a:xfrm>
              <a:off x="5489850" y="4196500"/>
              <a:ext cx="145925" cy="70625"/>
            </a:xfrm>
            <a:custGeom>
              <a:avLst/>
              <a:gdLst/>
              <a:ahLst/>
              <a:cxnLst/>
              <a:rect l="l" t="t" r="r" b="b"/>
              <a:pathLst>
                <a:path w="5837" h="2825" extrusionOk="0">
                  <a:moveTo>
                    <a:pt x="1" y="1"/>
                  </a:moveTo>
                  <a:lnTo>
                    <a:pt x="1" y="1"/>
                  </a:lnTo>
                  <a:cubicBezTo>
                    <a:pt x="388" y="326"/>
                    <a:pt x="801" y="663"/>
                    <a:pt x="1138" y="1038"/>
                  </a:cubicBezTo>
                  <a:cubicBezTo>
                    <a:pt x="2563" y="1925"/>
                    <a:pt x="4187" y="2500"/>
                    <a:pt x="5837" y="2825"/>
                  </a:cubicBezTo>
                  <a:cubicBezTo>
                    <a:pt x="3875" y="2088"/>
                    <a:pt x="1888" y="115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4" name="Google Shape;2694;p6"/>
            <p:cNvSpPr/>
            <p:nvPr/>
          </p:nvSpPr>
          <p:spPr>
            <a:xfrm>
              <a:off x="5664500" y="4266475"/>
              <a:ext cx="186225" cy="29725"/>
            </a:xfrm>
            <a:custGeom>
              <a:avLst/>
              <a:gdLst/>
              <a:ahLst/>
              <a:cxnLst/>
              <a:rect l="l" t="t" r="r" b="b"/>
              <a:pathLst>
                <a:path w="7449" h="1189" extrusionOk="0">
                  <a:moveTo>
                    <a:pt x="1" y="1"/>
                  </a:moveTo>
                  <a:lnTo>
                    <a:pt x="1" y="1"/>
                  </a:lnTo>
                  <a:cubicBezTo>
                    <a:pt x="750" y="313"/>
                    <a:pt x="1538" y="551"/>
                    <a:pt x="2337" y="713"/>
                  </a:cubicBezTo>
                  <a:cubicBezTo>
                    <a:pt x="1638" y="663"/>
                    <a:pt x="1000" y="601"/>
                    <a:pt x="325" y="451"/>
                  </a:cubicBezTo>
                  <a:lnTo>
                    <a:pt x="325" y="451"/>
                  </a:lnTo>
                  <a:cubicBezTo>
                    <a:pt x="1538" y="913"/>
                    <a:pt x="2825" y="1138"/>
                    <a:pt x="4112" y="1188"/>
                  </a:cubicBezTo>
                  <a:cubicBezTo>
                    <a:pt x="4862" y="1176"/>
                    <a:pt x="5587" y="1051"/>
                    <a:pt x="6311" y="901"/>
                  </a:cubicBezTo>
                  <a:cubicBezTo>
                    <a:pt x="6574" y="863"/>
                    <a:pt x="6836" y="826"/>
                    <a:pt x="7111" y="788"/>
                  </a:cubicBezTo>
                  <a:cubicBezTo>
                    <a:pt x="7224" y="776"/>
                    <a:pt x="7361" y="751"/>
                    <a:pt x="7449" y="726"/>
                  </a:cubicBezTo>
                  <a:cubicBezTo>
                    <a:pt x="7236" y="726"/>
                    <a:pt x="7024" y="713"/>
                    <a:pt x="6811" y="713"/>
                  </a:cubicBezTo>
                  <a:cubicBezTo>
                    <a:pt x="5399" y="663"/>
                    <a:pt x="3987" y="613"/>
                    <a:pt x="2600" y="413"/>
                  </a:cubicBezTo>
                  <a:cubicBezTo>
                    <a:pt x="1700" y="313"/>
                    <a:pt x="913"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5" name="Google Shape;2695;p6"/>
            <p:cNvSpPr/>
            <p:nvPr/>
          </p:nvSpPr>
          <p:spPr>
            <a:xfrm>
              <a:off x="5925675" y="4165900"/>
              <a:ext cx="126250" cy="88125"/>
            </a:xfrm>
            <a:custGeom>
              <a:avLst/>
              <a:gdLst/>
              <a:ahLst/>
              <a:cxnLst/>
              <a:rect l="l" t="t" r="r" b="b"/>
              <a:pathLst>
                <a:path w="5050" h="3525" extrusionOk="0">
                  <a:moveTo>
                    <a:pt x="5049" y="0"/>
                  </a:moveTo>
                  <a:lnTo>
                    <a:pt x="5049" y="0"/>
                  </a:lnTo>
                  <a:cubicBezTo>
                    <a:pt x="4650" y="662"/>
                    <a:pt x="3887" y="1337"/>
                    <a:pt x="3362" y="1712"/>
                  </a:cubicBezTo>
                  <a:cubicBezTo>
                    <a:pt x="2675" y="2262"/>
                    <a:pt x="1513" y="2912"/>
                    <a:pt x="563" y="3299"/>
                  </a:cubicBezTo>
                  <a:cubicBezTo>
                    <a:pt x="401" y="3362"/>
                    <a:pt x="188" y="3449"/>
                    <a:pt x="1" y="3524"/>
                  </a:cubicBezTo>
                  <a:cubicBezTo>
                    <a:pt x="138" y="3499"/>
                    <a:pt x="288" y="3462"/>
                    <a:pt x="438" y="3424"/>
                  </a:cubicBezTo>
                  <a:cubicBezTo>
                    <a:pt x="2363" y="2999"/>
                    <a:pt x="4287" y="1900"/>
                    <a:pt x="5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6" name="Google Shape;2696;p6"/>
            <p:cNvSpPr/>
            <p:nvPr/>
          </p:nvSpPr>
          <p:spPr>
            <a:xfrm>
              <a:off x="5371775" y="4007800"/>
              <a:ext cx="66250" cy="115000"/>
            </a:xfrm>
            <a:custGeom>
              <a:avLst/>
              <a:gdLst/>
              <a:ahLst/>
              <a:cxnLst/>
              <a:rect l="l" t="t" r="r" b="b"/>
              <a:pathLst>
                <a:path w="2650" h="4600" extrusionOk="0">
                  <a:moveTo>
                    <a:pt x="0" y="1"/>
                  </a:moveTo>
                  <a:cubicBezTo>
                    <a:pt x="62" y="460"/>
                    <a:pt x="149" y="895"/>
                    <a:pt x="285" y="1305"/>
                  </a:cubicBezTo>
                  <a:lnTo>
                    <a:pt x="285" y="1305"/>
                  </a:lnTo>
                  <a:cubicBezTo>
                    <a:pt x="283" y="1302"/>
                    <a:pt x="280" y="1300"/>
                    <a:pt x="275" y="1300"/>
                  </a:cubicBezTo>
                  <a:cubicBezTo>
                    <a:pt x="236" y="1212"/>
                    <a:pt x="143" y="924"/>
                    <a:pt x="135" y="924"/>
                  </a:cubicBezTo>
                  <a:lnTo>
                    <a:pt x="135" y="924"/>
                  </a:lnTo>
                  <a:cubicBezTo>
                    <a:pt x="132" y="924"/>
                    <a:pt x="137" y="946"/>
                    <a:pt x="150" y="1000"/>
                  </a:cubicBezTo>
                  <a:cubicBezTo>
                    <a:pt x="375" y="2425"/>
                    <a:pt x="1262" y="3625"/>
                    <a:pt x="2349" y="4550"/>
                  </a:cubicBezTo>
                  <a:cubicBezTo>
                    <a:pt x="2137" y="4287"/>
                    <a:pt x="1925" y="4025"/>
                    <a:pt x="1712" y="3737"/>
                  </a:cubicBezTo>
                  <a:lnTo>
                    <a:pt x="1712" y="3737"/>
                  </a:lnTo>
                  <a:cubicBezTo>
                    <a:pt x="2000" y="4050"/>
                    <a:pt x="2312" y="4337"/>
                    <a:pt x="2649" y="4599"/>
                  </a:cubicBezTo>
                  <a:cubicBezTo>
                    <a:pt x="2512" y="4450"/>
                    <a:pt x="2362" y="4262"/>
                    <a:pt x="2262" y="4137"/>
                  </a:cubicBezTo>
                  <a:cubicBezTo>
                    <a:pt x="1337" y="2887"/>
                    <a:pt x="475" y="143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697" name="Google Shape;2697;p6"/>
          <p:cNvGrpSpPr/>
          <p:nvPr/>
        </p:nvGrpSpPr>
        <p:grpSpPr>
          <a:xfrm>
            <a:off x="-161250" y="3507806"/>
            <a:ext cx="1698806" cy="1252888"/>
            <a:chOff x="5548275" y="4468375"/>
            <a:chExt cx="619550" cy="456925"/>
          </a:xfrm>
        </p:grpSpPr>
        <p:sp>
          <p:nvSpPr>
            <p:cNvPr id="2698" name="Google Shape;2698;p6"/>
            <p:cNvSpPr/>
            <p:nvPr/>
          </p:nvSpPr>
          <p:spPr>
            <a:xfrm>
              <a:off x="5555475" y="4468375"/>
              <a:ext cx="513625" cy="202325"/>
            </a:xfrm>
            <a:custGeom>
              <a:avLst/>
              <a:gdLst/>
              <a:ahLst/>
              <a:cxnLst/>
              <a:rect l="l" t="t" r="r" b="b"/>
              <a:pathLst>
                <a:path w="20545" h="8093" extrusionOk="0">
                  <a:moveTo>
                    <a:pt x="12440" y="385"/>
                  </a:moveTo>
                  <a:cubicBezTo>
                    <a:pt x="13376" y="385"/>
                    <a:pt x="14311" y="448"/>
                    <a:pt x="15234" y="560"/>
                  </a:cubicBezTo>
                  <a:cubicBezTo>
                    <a:pt x="15996" y="660"/>
                    <a:pt x="16758" y="785"/>
                    <a:pt x="17508" y="960"/>
                  </a:cubicBezTo>
                  <a:cubicBezTo>
                    <a:pt x="18183" y="1110"/>
                    <a:pt x="19008" y="1335"/>
                    <a:pt x="19495" y="1872"/>
                  </a:cubicBezTo>
                  <a:cubicBezTo>
                    <a:pt x="19945" y="2360"/>
                    <a:pt x="20157" y="3059"/>
                    <a:pt x="19932" y="3709"/>
                  </a:cubicBezTo>
                  <a:cubicBezTo>
                    <a:pt x="19720" y="4297"/>
                    <a:pt x="19208" y="4722"/>
                    <a:pt x="18695" y="5046"/>
                  </a:cubicBezTo>
                  <a:cubicBezTo>
                    <a:pt x="18083" y="5446"/>
                    <a:pt x="17396" y="5759"/>
                    <a:pt x="16721" y="6034"/>
                  </a:cubicBezTo>
                  <a:cubicBezTo>
                    <a:pt x="15996" y="6334"/>
                    <a:pt x="15271" y="6596"/>
                    <a:pt x="14534" y="6808"/>
                  </a:cubicBezTo>
                  <a:cubicBezTo>
                    <a:pt x="13047" y="7258"/>
                    <a:pt x="11522" y="7546"/>
                    <a:pt x="9973" y="7696"/>
                  </a:cubicBezTo>
                  <a:cubicBezTo>
                    <a:pt x="9208" y="7769"/>
                    <a:pt x="8438" y="7804"/>
                    <a:pt x="7668" y="7804"/>
                  </a:cubicBezTo>
                  <a:cubicBezTo>
                    <a:pt x="6864" y="7804"/>
                    <a:pt x="6059" y="7766"/>
                    <a:pt x="5261" y="7696"/>
                  </a:cubicBezTo>
                  <a:cubicBezTo>
                    <a:pt x="4487" y="7621"/>
                    <a:pt x="3649" y="7558"/>
                    <a:pt x="2912" y="7283"/>
                  </a:cubicBezTo>
                  <a:cubicBezTo>
                    <a:pt x="2250" y="7046"/>
                    <a:pt x="1625" y="6671"/>
                    <a:pt x="1100" y="6196"/>
                  </a:cubicBezTo>
                  <a:cubicBezTo>
                    <a:pt x="925" y="6034"/>
                    <a:pt x="762" y="5859"/>
                    <a:pt x="613" y="5684"/>
                  </a:cubicBezTo>
                  <a:cubicBezTo>
                    <a:pt x="500" y="5409"/>
                    <a:pt x="475" y="5084"/>
                    <a:pt x="525" y="4784"/>
                  </a:cubicBezTo>
                  <a:cubicBezTo>
                    <a:pt x="650" y="4084"/>
                    <a:pt x="1162" y="3534"/>
                    <a:pt x="1712" y="3134"/>
                  </a:cubicBezTo>
                  <a:cubicBezTo>
                    <a:pt x="2337" y="2685"/>
                    <a:pt x="3049" y="2372"/>
                    <a:pt x="3749" y="2072"/>
                  </a:cubicBezTo>
                  <a:cubicBezTo>
                    <a:pt x="4474" y="1760"/>
                    <a:pt x="5224" y="1510"/>
                    <a:pt x="5974" y="1285"/>
                  </a:cubicBezTo>
                  <a:cubicBezTo>
                    <a:pt x="6723" y="1073"/>
                    <a:pt x="7498" y="923"/>
                    <a:pt x="8273" y="798"/>
                  </a:cubicBezTo>
                  <a:cubicBezTo>
                    <a:pt x="9035" y="660"/>
                    <a:pt x="9798" y="535"/>
                    <a:pt x="10572" y="473"/>
                  </a:cubicBezTo>
                  <a:cubicBezTo>
                    <a:pt x="11192" y="413"/>
                    <a:pt x="11816" y="385"/>
                    <a:pt x="12440" y="385"/>
                  </a:cubicBezTo>
                  <a:close/>
                  <a:moveTo>
                    <a:pt x="12494" y="0"/>
                  </a:moveTo>
                  <a:cubicBezTo>
                    <a:pt x="12162" y="0"/>
                    <a:pt x="11830" y="8"/>
                    <a:pt x="11497" y="23"/>
                  </a:cubicBezTo>
                  <a:cubicBezTo>
                    <a:pt x="9823" y="85"/>
                    <a:pt x="8173" y="298"/>
                    <a:pt x="6573" y="760"/>
                  </a:cubicBezTo>
                  <a:cubicBezTo>
                    <a:pt x="5774" y="998"/>
                    <a:pt x="4986" y="1235"/>
                    <a:pt x="4212" y="1535"/>
                  </a:cubicBezTo>
                  <a:cubicBezTo>
                    <a:pt x="3449" y="1822"/>
                    <a:pt x="2674" y="2122"/>
                    <a:pt x="1950" y="2522"/>
                  </a:cubicBezTo>
                  <a:cubicBezTo>
                    <a:pt x="1287" y="2885"/>
                    <a:pt x="675" y="3372"/>
                    <a:pt x="325" y="4072"/>
                  </a:cubicBezTo>
                  <a:cubicBezTo>
                    <a:pt x="25" y="4697"/>
                    <a:pt x="0" y="5421"/>
                    <a:pt x="350" y="6034"/>
                  </a:cubicBezTo>
                  <a:cubicBezTo>
                    <a:pt x="513" y="6296"/>
                    <a:pt x="725" y="6496"/>
                    <a:pt x="1000" y="6621"/>
                  </a:cubicBezTo>
                  <a:cubicBezTo>
                    <a:pt x="1787" y="7333"/>
                    <a:pt x="2974" y="7633"/>
                    <a:pt x="3999" y="7796"/>
                  </a:cubicBezTo>
                  <a:cubicBezTo>
                    <a:pt x="5364" y="8006"/>
                    <a:pt x="6765" y="8092"/>
                    <a:pt x="8156" y="8092"/>
                  </a:cubicBezTo>
                  <a:cubicBezTo>
                    <a:pt x="8421" y="8092"/>
                    <a:pt x="8685" y="8089"/>
                    <a:pt x="8948" y="8083"/>
                  </a:cubicBezTo>
                  <a:cubicBezTo>
                    <a:pt x="10610" y="8046"/>
                    <a:pt x="12259" y="7846"/>
                    <a:pt x="13872" y="7458"/>
                  </a:cubicBezTo>
                  <a:cubicBezTo>
                    <a:pt x="14671" y="7258"/>
                    <a:pt x="15471" y="6996"/>
                    <a:pt x="16246" y="6696"/>
                  </a:cubicBezTo>
                  <a:cubicBezTo>
                    <a:pt x="17008" y="6396"/>
                    <a:pt x="17746" y="5996"/>
                    <a:pt x="18458" y="5596"/>
                  </a:cubicBezTo>
                  <a:cubicBezTo>
                    <a:pt x="19033" y="5284"/>
                    <a:pt x="19608" y="4909"/>
                    <a:pt x="20007" y="4372"/>
                  </a:cubicBezTo>
                  <a:cubicBezTo>
                    <a:pt x="20407" y="3809"/>
                    <a:pt x="20545" y="3109"/>
                    <a:pt x="20220" y="2472"/>
                  </a:cubicBezTo>
                  <a:cubicBezTo>
                    <a:pt x="19895" y="1822"/>
                    <a:pt x="19370" y="1335"/>
                    <a:pt x="18720" y="998"/>
                  </a:cubicBezTo>
                  <a:cubicBezTo>
                    <a:pt x="18033" y="635"/>
                    <a:pt x="17221" y="498"/>
                    <a:pt x="16458" y="360"/>
                  </a:cubicBezTo>
                  <a:cubicBezTo>
                    <a:pt x="15149" y="120"/>
                    <a:pt x="13823" y="0"/>
                    <a:pt x="124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9" name="Google Shape;2699;p6"/>
            <p:cNvSpPr/>
            <p:nvPr/>
          </p:nvSpPr>
          <p:spPr>
            <a:xfrm>
              <a:off x="5571400" y="4483575"/>
              <a:ext cx="475850" cy="172825"/>
            </a:xfrm>
            <a:custGeom>
              <a:avLst/>
              <a:gdLst/>
              <a:ahLst/>
              <a:cxnLst/>
              <a:rect l="l" t="t" r="r" b="b"/>
              <a:pathLst>
                <a:path w="19034" h="6913" extrusionOk="0">
                  <a:moveTo>
                    <a:pt x="16662" y="1"/>
                  </a:moveTo>
                  <a:cubicBezTo>
                    <a:pt x="16507" y="1"/>
                    <a:pt x="16491" y="253"/>
                    <a:pt x="16659" y="277"/>
                  </a:cubicBezTo>
                  <a:cubicBezTo>
                    <a:pt x="17383" y="415"/>
                    <a:pt x="18908" y="1389"/>
                    <a:pt x="18783" y="2501"/>
                  </a:cubicBezTo>
                  <a:cubicBezTo>
                    <a:pt x="18683" y="3301"/>
                    <a:pt x="17983" y="3751"/>
                    <a:pt x="17358" y="4126"/>
                  </a:cubicBezTo>
                  <a:cubicBezTo>
                    <a:pt x="15946" y="4963"/>
                    <a:pt x="14384" y="5526"/>
                    <a:pt x="12785" y="5876"/>
                  </a:cubicBezTo>
                  <a:cubicBezTo>
                    <a:pt x="11185" y="6238"/>
                    <a:pt x="9573" y="6513"/>
                    <a:pt x="7936" y="6575"/>
                  </a:cubicBezTo>
                  <a:cubicBezTo>
                    <a:pt x="7547" y="6591"/>
                    <a:pt x="7156" y="6601"/>
                    <a:pt x="6764" y="6601"/>
                  </a:cubicBezTo>
                  <a:cubicBezTo>
                    <a:pt x="5545" y="6601"/>
                    <a:pt x="4323" y="6503"/>
                    <a:pt x="3150" y="6163"/>
                  </a:cubicBezTo>
                  <a:cubicBezTo>
                    <a:pt x="2362" y="5938"/>
                    <a:pt x="1513" y="5638"/>
                    <a:pt x="950" y="5026"/>
                  </a:cubicBezTo>
                  <a:cubicBezTo>
                    <a:pt x="438" y="4476"/>
                    <a:pt x="213" y="3564"/>
                    <a:pt x="638" y="2901"/>
                  </a:cubicBezTo>
                  <a:cubicBezTo>
                    <a:pt x="683" y="2829"/>
                    <a:pt x="623" y="2750"/>
                    <a:pt x="559" y="2750"/>
                  </a:cubicBezTo>
                  <a:cubicBezTo>
                    <a:pt x="534" y="2750"/>
                    <a:pt x="509" y="2761"/>
                    <a:pt x="488" y="2789"/>
                  </a:cubicBezTo>
                  <a:cubicBezTo>
                    <a:pt x="1" y="3351"/>
                    <a:pt x="38" y="4114"/>
                    <a:pt x="388" y="4738"/>
                  </a:cubicBezTo>
                  <a:cubicBezTo>
                    <a:pt x="763" y="5413"/>
                    <a:pt x="1450" y="5863"/>
                    <a:pt x="2150" y="6163"/>
                  </a:cubicBezTo>
                  <a:cubicBezTo>
                    <a:pt x="3452" y="6727"/>
                    <a:pt x="4906" y="6912"/>
                    <a:pt x="6332" y="6912"/>
                  </a:cubicBezTo>
                  <a:cubicBezTo>
                    <a:pt x="6644" y="6912"/>
                    <a:pt x="6954" y="6903"/>
                    <a:pt x="7261" y="6888"/>
                  </a:cubicBezTo>
                  <a:cubicBezTo>
                    <a:pt x="8136" y="6838"/>
                    <a:pt x="9023" y="6738"/>
                    <a:pt x="9898" y="6650"/>
                  </a:cubicBezTo>
                  <a:cubicBezTo>
                    <a:pt x="10798" y="6563"/>
                    <a:pt x="11697" y="6475"/>
                    <a:pt x="12585" y="6275"/>
                  </a:cubicBezTo>
                  <a:cubicBezTo>
                    <a:pt x="14322" y="5901"/>
                    <a:pt x="16021" y="5301"/>
                    <a:pt x="17546" y="4376"/>
                  </a:cubicBezTo>
                  <a:cubicBezTo>
                    <a:pt x="18308" y="3914"/>
                    <a:pt x="19033" y="3314"/>
                    <a:pt x="18996" y="2352"/>
                  </a:cubicBezTo>
                  <a:cubicBezTo>
                    <a:pt x="18933" y="1089"/>
                    <a:pt x="17521" y="115"/>
                    <a:pt x="16684" y="2"/>
                  </a:cubicBezTo>
                  <a:cubicBezTo>
                    <a:pt x="16676" y="1"/>
                    <a:pt x="16669" y="1"/>
                    <a:pt x="16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0" name="Google Shape;2700;p6"/>
            <p:cNvSpPr/>
            <p:nvPr/>
          </p:nvSpPr>
          <p:spPr>
            <a:xfrm>
              <a:off x="5579025" y="4480475"/>
              <a:ext cx="431025" cy="113525"/>
            </a:xfrm>
            <a:custGeom>
              <a:avLst/>
              <a:gdLst/>
              <a:ahLst/>
              <a:cxnLst/>
              <a:rect l="l" t="t" r="r" b="b"/>
              <a:pathLst>
                <a:path w="17241" h="4541" extrusionOk="0">
                  <a:moveTo>
                    <a:pt x="14048" y="1"/>
                  </a:moveTo>
                  <a:cubicBezTo>
                    <a:pt x="13800" y="1"/>
                    <a:pt x="13552" y="5"/>
                    <a:pt x="13304" y="14"/>
                  </a:cubicBezTo>
                  <a:cubicBezTo>
                    <a:pt x="12942" y="39"/>
                    <a:pt x="12567" y="51"/>
                    <a:pt x="12205" y="76"/>
                  </a:cubicBezTo>
                  <a:cubicBezTo>
                    <a:pt x="11855" y="101"/>
                    <a:pt x="11492" y="89"/>
                    <a:pt x="11143" y="114"/>
                  </a:cubicBezTo>
                  <a:cubicBezTo>
                    <a:pt x="9705" y="214"/>
                    <a:pt x="8281" y="426"/>
                    <a:pt x="6869" y="738"/>
                  </a:cubicBezTo>
                  <a:cubicBezTo>
                    <a:pt x="5506" y="1026"/>
                    <a:pt x="4132" y="1388"/>
                    <a:pt x="2807" y="1863"/>
                  </a:cubicBezTo>
                  <a:cubicBezTo>
                    <a:pt x="1633" y="2288"/>
                    <a:pt x="170" y="3088"/>
                    <a:pt x="8" y="4462"/>
                  </a:cubicBezTo>
                  <a:cubicBezTo>
                    <a:pt x="0" y="4509"/>
                    <a:pt x="45" y="4541"/>
                    <a:pt x="86" y="4541"/>
                  </a:cubicBezTo>
                  <a:cubicBezTo>
                    <a:pt x="112" y="4541"/>
                    <a:pt x="136" y="4529"/>
                    <a:pt x="145" y="4500"/>
                  </a:cubicBezTo>
                  <a:cubicBezTo>
                    <a:pt x="370" y="4000"/>
                    <a:pt x="670" y="3563"/>
                    <a:pt x="1095" y="3200"/>
                  </a:cubicBezTo>
                  <a:cubicBezTo>
                    <a:pt x="1545" y="2813"/>
                    <a:pt x="2082" y="2525"/>
                    <a:pt x="2645" y="2313"/>
                  </a:cubicBezTo>
                  <a:cubicBezTo>
                    <a:pt x="3882" y="1826"/>
                    <a:pt x="5182" y="1451"/>
                    <a:pt x="6481" y="1163"/>
                  </a:cubicBezTo>
                  <a:cubicBezTo>
                    <a:pt x="7793" y="876"/>
                    <a:pt x="9131" y="676"/>
                    <a:pt x="10468" y="514"/>
                  </a:cubicBezTo>
                  <a:cubicBezTo>
                    <a:pt x="11155" y="439"/>
                    <a:pt x="11830" y="351"/>
                    <a:pt x="12517" y="339"/>
                  </a:cubicBezTo>
                  <a:cubicBezTo>
                    <a:pt x="12780" y="329"/>
                    <a:pt x="13042" y="325"/>
                    <a:pt x="13304" y="325"/>
                  </a:cubicBezTo>
                  <a:cubicBezTo>
                    <a:pt x="13728" y="325"/>
                    <a:pt x="14150" y="336"/>
                    <a:pt x="14567" y="351"/>
                  </a:cubicBezTo>
                  <a:cubicBezTo>
                    <a:pt x="15279" y="364"/>
                    <a:pt x="16029" y="376"/>
                    <a:pt x="16729" y="501"/>
                  </a:cubicBezTo>
                  <a:cubicBezTo>
                    <a:pt x="16903" y="539"/>
                    <a:pt x="17066" y="589"/>
                    <a:pt x="17241" y="651"/>
                  </a:cubicBezTo>
                  <a:cubicBezTo>
                    <a:pt x="17166" y="564"/>
                    <a:pt x="17091" y="489"/>
                    <a:pt x="17016" y="401"/>
                  </a:cubicBezTo>
                  <a:cubicBezTo>
                    <a:pt x="16941" y="326"/>
                    <a:pt x="16854" y="239"/>
                    <a:pt x="16779" y="164"/>
                  </a:cubicBezTo>
                  <a:cubicBezTo>
                    <a:pt x="16316" y="76"/>
                    <a:pt x="15829" y="51"/>
                    <a:pt x="15404" y="39"/>
                  </a:cubicBezTo>
                  <a:cubicBezTo>
                    <a:pt x="14952" y="14"/>
                    <a:pt x="14500" y="1"/>
                    <a:pt x="140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1" name="Google Shape;2701;p6"/>
            <p:cNvSpPr/>
            <p:nvPr/>
          </p:nvSpPr>
          <p:spPr>
            <a:xfrm>
              <a:off x="5600425" y="4518450"/>
              <a:ext cx="434525" cy="106150"/>
            </a:xfrm>
            <a:custGeom>
              <a:avLst/>
              <a:gdLst/>
              <a:ahLst/>
              <a:cxnLst/>
              <a:rect l="l" t="t" r="r" b="b"/>
              <a:pathLst>
                <a:path w="17381" h="4246" extrusionOk="0">
                  <a:moveTo>
                    <a:pt x="11803" y="1"/>
                  </a:moveTo>
                  <a:cubicBezTo>
                    <a:pt x="11513" y="1"/>
                    <a:pt x="11224" y="8"/>
                    <a:pt x="10936" y="19"/>
                  </a:cubicBezTo>
                  <a:cubicBezTo>
                    <a:pt x="9537" y="57"/>
                    <a:pt x="8137" y="169"/>
                    <a:pt x="6775" y="382"/>
                  </a:cubicBezTo>
                  <a:cubicBezTo>
                    <a:pt x="5438" y="594"/>
                    <a:pt x="4101" y="919"/>
                    <a:pt x="2863" y="1494"/>
                  </a:cubicBezTo>
                  <a:cubicBezTo>
                    <a:pt x="2201" y="1806"/>
                    <a:pt x="1564" y="2169"/>
                    <a:pt x="989" y="2619"/>
                  </a:cubicBezTo>
                  <a:cubicBezTo>
                    <a:pt x="514" y="2981"/>
                    <a:pt x="64" y="3468"/>
                    <a:pt x="14" y="4081"/>
                  </a:cubicBezTo>
                  <a:cubicBezTo>
                    <a:pt x="1" y="4189"/>
                    <a:pt x="82" y="4246"/>
                    <a:pt x="162" y="4246"/>
                  </a:cubicBezTo>
                  <a:cubicBezTo>
                    <a:pt x="229" y="4246"/>
                    <a:pt x="296" y="4204"/>
                    <a:pt x="302" y="4118"/>
                  </a:cubicBezTo>
                  <a:cubicBezTo>
                    <a:pt x="352" y="3581"/>
                    <a:pt x="752" y="3168"/>
                    <a:pt x="1164" y="2856"/>
                  </a:cubicBezTo>
                  <a:cubicBezTo>
                    <a:pt x="1651" y="2481"/>
                    <a:pt x="2176" y="2169"/>
                    <a:pt x="2726" y="1906"/>
                  </a:cubicBezTo>
                  <a:cubicBezTo>
                    <a:pt x="3876" y="1344"/>
                    <a:pt x="5113" y="994"/>
                    <a:pt x="6375" y="782"/>
                  </a:cubicBezTo>
                  <a:cubicBezTo>
                    <a:pt x="7675" y="544"/>
                    <a:pt x="8999" y="432"/>
                    <a:pt x="10312" y="357"/>
                  </a:cubicBezTo>
                  <a:cubicBezTo>
                    <a:pt x="10784" y="332"/>
                    <a:pt x="11259" y="314"/>
                    <a:pt x="11733" y="314"/>
                  </a:cubicBezTo>
                  <a:cubicBezTo>
                    <a:pt x="12438" y="314"/>
                    <a:pt x="13141" y="352"/>
                    <a:pt x="13836" y="457"/>
                  </a:cubicBezTo>
                  <a:cubicBezTo>
                    <a:pt x="14485" y="557"/>
                    <a:pt x="15123" y="732"/>
                    <a:pt x="15735" y="981"/>
                  </a:cubicBezTo>
                  <a:cubicBezTo>
                    <a:pt x="16260" y="1194"/>
                    <a:pt x="16910" y="1506"/>
                    <a:pt x="17060" y="2119"/>
                  </a:cubicBezTo>
                  <a:cubicBezTo>
                    <a:pt x="17082" y="2203"/>
                    <a:pt x="17153" y="2242"/>
                    <a:pt x="17220" y="2242"/>
                  </a:cubicBezTo>
                  <a:cubicBezTo>
                    <a:pt x="17303" y="2242"/>
                    <a:pt x="17380" y="2184"/>
                    <a:pt x="17360" y="2081"/>
                  </a:cubicBezTo>
                  <a:cubicBezTo>
                    <a:pt x="17260" y="1519"/>
                    <a:pt x="16822" y="1169"/>
                    <a:pt x="16347" y="907"/>
                  </a:cubicBezTo>
                  <a:cubicBezTo>
                    <a:pt x="15810" y="619"/>
                    <a:pt x="15223" y="432"/>
                    <a:pt x="14635" y="294"/>
                  </a:cubicBezTo>
                  <a:cubicBezTo>
                    <a:pt x="13708" y="74"/>
                    <a:pt x="12750" y="1"/>
                    <a:pt x="11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2" name="Google Shape;2702;p6"/>
            <p:cNvSpPr/>
            <p:nvPr/>
          </p:nvSpPr>
          <p:spPr>
            <a:xfrm>
              <a:off x="5650350" y="4760000"/>
              <a:ext cx="377475" cy="136875"/>
            </a:xfrm>
            <a:custGeom>
              <a:avLst/>
              <a:gdLst/>
              <a:ahLst/>
              <a:cxnLst/>
              <a:rect l="l" t="t" r="r" b="b"/>
              <a:pathLst>
                <a:path w="15099" h="5475" extrusionOk="0">
                  <a:moveTo>
                    <a:pt x="14889" y="0"/>
                  </a:moveTo>
                  <a:cubicBezTo>
                    <a:pt x="14824" y="0"/>
                    <a:pt x="14762" y="32"/>
                    <a:pt x="14738" y="105"/>
                  </a:cubicBezTo>
                  <a:cubicBezTo>
                    <a:pt x="14575" y="617"/>
                    <a:pt x="14375" y="1104"/>
                    <a:pt x="14075" y="1554"/>
                  </a:cubicBezTo>
                  <a:cubicBezTo>
                    <a:pt x="13788" y="1992"/>
                    <a:pt x="13438" y="2417"/>
                    <a:pt x="13063" y="2779"/>
                  </a:cubicBezTo>
                  <a:cubicBezTo>
                    <a:pt x="12213" y="3591"/>
                    <a:pt x="11226" y="4179"/>
                    <a:pt x="10102" y="4553"/>
                  </a:cubicBezTo>
                  <a:cubicBezTo>
                    <a:pt x="8927" y="4941"/>
                    <a:pt x="7677" y="5066"/>
                    <a:pt x="6440" y="5078"/>
                  </a:cubicBezTo>
                  <a:cubicBezTo>
                    <a:pt x="5228" y="5078"/>
                    <a:pt x="4016" y="4903"/>
                    <a:pt x="2916" y="4379"/>
                  </a:cubicBezTo>
                  <a:cubicBezTo>
                    <a:pt x="1804" y="3866"/>
                    <a:pt x="929" y="3016"/>
                    <a:pt x="304" y="1967"/>
                  </a:cubicBezTo>
                  <a:cubicBezTo>
                    <a:pt x="279" y="1927"/>
                    <a:pt x="241" y="1910"/>
                    <a:pt x="201" y="1910"/>
                  </a:cubicBezTo>
                  <a:cubicBezTo>
                    <a:pt x="105" y="1910"/>
                    <a:pt x="1" y="2010"/>
                    <a:pt x="54" y="2117"/>
                  </a:cubicBezTo>
                  <a:cubicBezTo>
                    <a:pt x="592" y="3079"/>
                    <a:pt x="1466" y="3841"/>
                    <a:pt x="2416" y="4379"/>
                  </a:cubicBezTo>
                  <a:cubicBezTo>
                    <a:pt x="3491" y="4978"/>
                    <a:pt x="4703" y="5328"/>
                    <a:pt x="5928" y="5441"/>
                  </a:cubicBezTo>
                  <a:cubicBezTo>
                    <a:pt x="6190" y="5464"/>
                    <a:pt x="6453" y="5475"/>
                    <a:pt x="6716" y="5475"/>
                  </a:cubicBezTo>
                  <a:cubicBezTo>
                    <a:pt x="7742" y="5475"/>
                    <a:pt x="8769" y="5307"/>
                    <a:pt x="9764" y="5028"/>
                  </a:cubicBezTo>
                  <a:cubicBezTo>
                    <a:pt x="10951" y="4691"/>
                    <a:pt x="12126" y="4141"/>
                    <a:pt x="13076" y="3329"/>
                  </a:cubicBezTo>
                  <a:cubicBezTo>
                    <a:pt x="14026" y="2529"/>
                    <a:pt x="14788" y="1404"/>
                    <a:pt x="15075" y="192"/>
                  </a:cubicBezTo>
                  <a:cubicBezTo>
                    <a:pt x="15098" y="78"/>
                    <a:pt x="14990" y="0"/>
                    <a:pt x="14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3" name="Google Shape;2703;p6"/>
            <p:cNvSpPr/>
            <p:nvPr/>
          </p:nvSpPr>
          <p:spPr>
            <a:xfrm>
              <a:off x="5574975" y="4623375"/>
              <a:ext cx="92600" cy="203900"/>
            </a:xfrm>
            <a:custGeom>
              <a:avLst/>
              <a:gdLst/>
              <a:ahLst/>
              <a:cxnLst/>
              <a:rect l="l" t="t" r="r" b="b"/>
              <a:pathLst>
                <a:path w="3704" h="8156" extrusionOk="0">
                  <a:moveTo>
                    <a:pt x="164" y="1"/>
                  </a:moveTo>
                  <a:cubicBezTo>
                    <a:pt x="81" y="1"/>
                    <a:pt x="0" y="79"/>
                    <a:pt x="32" y="184"/>
                  </a:cubicBezTo>
                  <a:cubicBezTo>
                    <a:pt x="370" y="1321"/>
                    <a:pt x="832" y="2420"/>
                    <a:pt x="1257" y="3520"/>
                  </a:cubicBezTo>
                  <a:cubicBezTo>
                    <a:pt x="1657" y="4545"/>
                    <a:pt x="1969" y="5620"/>
                    <a:pt x="2444" y="6607"/>
                  </a:cubicBezTo>
                  <a:cubicBezTo>
                    <a:pt x="2707" y="7157"/>
                    <a:pt x="3019" y="7669"/>
                    <a:pt x="3432" y="8106"/>
                  </a:cubicBezTo>
                  <a:cubicBezTo>
                    <a:pt x="3459" y="8141"/>
                    <a:pt x="3494" y="8155"/>
                    <a:pt x="3529" y="8155"/>
                  </a:cubicBezTo>
                  <a:cubicBezTo>
                    <a:pt x="3619" y="8155"/>
                    <a:pt x="3704" y="8056"/>
                    <a:pt x="3632" y="7957"/>
                  </a:cubicBezTo>
                  <a:cubicBezTo>
                    <a:pt x="3007" y="7094"/>
                    <a:pt x="2594" y="6132"/>
                    <a:pt x="2207" y="5157"/>
                  </a:cubicBezTo>
                  <a:cubicBezTo>
                    <a:pt x="1770" y="4108"/>
                    <a:pt x="1395" y="3020"/>
                    <a:pt x="1007" y="1946"/>
                  </a:cubicBezTo>
                  <a:cubicBezTo>
                    <a:pt x="782" y="1321"/>
                    <a:pt x="557" y="683"/>
                    <a:pt x="282" y="84"/>
                  </a:cubicBezTo>
                  <a:cubicBezTo>
                    <a:pt x="256" y="25"/>
                    <a:pt x="209"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4" name="Google Shape;2704;p6"/>
            <p:cNvSpPr/>
            <p:nvPr/>
          </p:nvSpPr>
          <p:spPr>
            <a:xfrm>
              <a:off x="6012975" y="4581875"/>
              <a:ext cx="35500" cy="213200"/>
            </a:xfrm>
            <a:custGeom>
              <a:avLst/>
              <a:gdLst/>
              <a:ahLst/>
              <a:cxnLst/>
              <a:rect l="l" t="t" r="r" b="b"/>
              <a:pathLst>
                <a:path w="1420" h="8528" extrusionOk="0">
                  <a:moveTo>
                    <a:pt x="1239" y="0"/>
                  </a:moveTo>
                  <a:cubicBezTo>
                    <a:pt x="1161" y="0"/>
                    <a:pt x="1083" y="44"/>
                    <a:pt x="1083" y="132"/>
                  </a:cubicBezTo>
                  <a:cubicBezTo>
                    <a:pt x="1108" y="1219"/>
                    <a:pt x="1045" y="2318"/>
                    <a:pt x="933" y="3406"/>
                  </a:cubicBezTo>
                  <a:cubicBezTo>
                    <a:pt x="808" y="4493"/>
                    <a:pt x="608" y="5568"/>
                    <a:pt x="383" y="6642"/>
                  </a:cubicBezTo>
                  <a:cubicBezTo>
                    <a:pt x="320" y="6942"/>
                    <a:pt x="245" y="7230"/>
                    <a:pt x="183" y="7517"/>
                  </a:cubicBezTo>
                  <a:cubicBezTo>
                    <a:pt x="108" y="7829"/>
                    <a:pt x="70" y="8142"/>
                    <a:pt x="8" y="8454"/>
                  </a:cubicBezTo>
                  <a:cubicBezTo>
                    <a:pt x="0" y="8500"/>
                    <a:pt x="35" y="8527"/>
                    <a:pt x="68" y="8527"/>
                  </a:cubicBezTo>
                  <a:cubicBezTo>
                    <a:pt x="89" y="8527"/>
                    <a:pt x="111" y="8516"/>
                    <a:pt x="120" y="8492"/>
                  </a:cubicBezTo>
                  <a:cubicBezTo>
                    <a:pt x="233" y="8229"/>
                    <a:pt x="345" y="7979"/>
                    <a:pt x="445" y="7717"/>
                  </a:cubicBezTo>
                  <a:cubicBezTo>
                    <a:pt x="533" y="7455"/>
                    <a:pt x="595" y="7180"/>
                    <a:pt x="670" y="6917"/>
                  </a:cubicBezTo>
                  <a:cubicBezTo>
                    <a:pt x="808" y="6380"/>
                    <a:pt x="920" y="5843"/>
                    <a:pt x="1020" y="5293"/>
                  </a:cubicBezTo>
                  <a:cubicBezTo>
                    <a:pt x="1220" y="4205"/>
                    <a:pt x="1333" y="3106"/>
                    <a:pt x="1383" y="2006"/>
                  </a:cubicBezTo>
                  <a:cubicBezTo>
                    <a:pt x="1420" y="1381"/>
                    <a:pt x="1408" y="756"/>
                    <a:pt x="1395" y="132"/>
                  </a:cubicBezTo>
                  <a:cubicBezTo>
                    <a:pt x="1395" y="44"/>
                    <a:pt x="1317" y="0"/>
                    <a:pt x="1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5" name="Google Shape;2705;p6"/>
            <p:cNvSpPr/>
            <p:nvPr/>
          </p:nvSpPr>
          <p:spPr>
            <a:xfrm>
              <a:off x="5885700" y="4823825"/>
              <a:ext cx="1900" cy="650"/>
            </a:xfrm>
            <a:custGeom>
              <a:avLst/>
              <a:gdLst/>
              <a:ahLst/>
              <a:cxnLst/>
              <a:rect l="l" t="t" r="r" b="b"/>
              <a:pathLst>
                <a:path w="76" h="26" extrusionOk="0">
                  <a:moveTo>
                    <a:pt x="13" y="1"/>
                  </a:moveTo>
                  <a:cubicBezTo>
                    <a:pt x="0" y="13"/>
                    <a:pt x="0" y="13"/>
                    <a:pt x="0" y="13"/>
                  </a:cubicBezTo>
                  <a:cubicBezTo>
                    <a:pt x="0" y="26"/>
                    <a:pt x="13" y="26"/>
                    <a:pt x="13" y="26"/>
                  </a:cubicBezTo>
                  <a:lnTo>
                    <a:pt x="63" y="26"/>
                  </a:lnTo>
                  <a:cubicBezTo>
                    <a:pt x="75" y="26"/>
                    <a:pt x="75" y="13"/>
                    <a:pt x="75" y="13"/>
                  </a:cubicBezTo>
                  <a:cubicBezTo>
                    <a:pt x="75" y="1"/>
                    <a:pt x="63" y="1"/>
                    <a:pt x="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6" name="Google Shape;2706;p6"/>
            <p:cNvSpPr/>
            <p:nvPr/>
          </p:nvSpPr>
          <p:spPr>
            <a:xfrm>
              <a:off x="5613500" y="4680575"/>
              <a:ext cx="430400" cy="102700"/>
            </a:xfrm>
            <a:custGeom>
              <a:avLst/>
              <a:gdLst/>
              <a:ahLst/>
              <a:cxnLst/>
              <a:rect l="l" t="t" r="r" b="b"/>
              <a:pathLst>
                <a:path w="17216" h="4108" extrusionOk="0">
                  <a:moveTo>
                    <a:pt x="17070" y="1"/>
                  </a:moveTo>
                  <a:cubicBezTo>
                    <a:pt x="17041" y="1"/>
                    <a:pt x="17011" y="14"/>
                    <a:pt x="16987" y="45"/>
                  </a:cubicBezTo>
                  <a:cubicBezTo>
                    <a:pt x="15487" y="1957"/>
                    <a:pt x="13163" y="2744"/>
                    <a:pt x="10863" y="3219"/>
                  </a:cubicBezTo>
                  <a:cubicBezTo>
                    <a:pt x="9201" y="3560"/>
                    <a:pt x="7477" y="3883"/>
                    <a:pt x="5761" y="3883"/>
                  </a:cubicBezTo>
                  <a:cubicBezTo>
                    <a:pt x="5026" y="3883"/>
                    <a:pt x="4292" y="3824"/>
                    <a:pt x="3565" y="3682"/>
                  </a:cubicBezTo>
                  <a:cubicBezTo>
                    <a:pt x="2365" y="3444"/>
                    <a:pt x="1203" y="2982"/>
                    <a:pt x="229" y="2219"/>
                  </a:cubicBezTo>
                  <a:cubicBezTo>
                    <a:pt x="207" y="2203"/>
                    <a:pt x="185" y="2196"/>
                    <a:pt x="163" y="2196"/>
                  </a:cubicBezTo>
                  <a:cubicBezTo>
                    <a:pt x="73" y="2196"/>
                    <a:pt x="0" y="2324"/>
                    <a:pt x="91" y="2394"/>
                  </a:cubicBezTo>
                  <a:cubicBezTo>
                    <a:pt x="1687" y="3662"/>
                    <a:pt x="3731" y="4108"/>
                    <a:pt x="5740" y="4108"/>
                  </a:cubicBezTo>
                  <a:cubicBezTo>
                    <a:pt x="6029" y="4108"/>
                    <a:pt x="6316" y="4099"/>
                    <a:pt x="6602" y="4081"/>
                  </a:cubicBezTo>
                  <a:cubicBezTo>
                    <a:pt x="7914" y="4006"/>
                    <a:pt x="9214" y="3769"/>
                    <a:pt x="10501" y="3519"/>
                  </a:cubicBezTo>
                  <a:cubicBezTo>
                    <a:pt x="11775" y="3269"/>
                    <a:pt x="13050" y="2982"/>
                    <a:pt x="14225" y="2469"/>
                  </a:cubicBezTo>
                  <a:cubicBezTo>
                    <a:pt x="15375" y="1957"/>
                    <a:pt x="16449" y="1232"/>
                    <a:pt x="17162" y="170"/>
                  </a:cubicBezTo>
                  <a:cubicBezTo>
                    <a:pt x="17216" y="89"/>
                    <a:pt x="17146" y="1"/>
                    <a:pt x="17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7" name="Google Shape;2707;p6"/>
            <p:cNvSpPr/>
            <p:nvPr/>
          </p:nvSpPr>
          <p:spPr>
            <a:xfrm>
              <a:off x="5646525" y="4775200"/>
              <a:ext cx="377150" cy="83075"/>
            </a:xfrm>
            <a:custGeom>
              <a:avLst/>
              <a:gdLst/>
              <a:ahLst/>
              <a:cxnLst/>
              <a:rect l="l" t="t" r="r" b="b"/>
              <a:pathLst>
                <a:path w="15086" h="3323" extrusionOk="0">
                  <a:moveTo>
                    <a:pt x="14951" y="1"/>
                  </a:moveTo>
                  <a:cubicBezTo>
                    <a:pt x="14939" y="1"/>
                    <a:pt x="14927" y="3"/>
                    <a:pt x="14916" y="9"/>
                  </a:cubicBezTo>
                  <a:cubicBezTo>
                    <a:pt x="14716" y="134"/>
                    <a:pt x="14553" y="296"/>
                    <a:pt x="14366" y="446"/>
                  </a:cubicBezTo>
                  <a:cubicBezTo>
                    <a:pt x="14179" y="609"/>
                    <a:pt x="13991" y="759"/>
                    <a:pt x="13791" y="909"/>
                  </a:cubicBezTo>
                  <a:cubicBezTo>
                    <a:pt x="13391" y="1196"/>
                    <a:pt x="12979" y="1459"/>
                    <a:pt x="12541" y="1671"/>
                  </a:cubicBezTo>
                  <a:cubicBezTo>
                    <a:pt x="11654" y="2121"/>
                    <a:pt x="10704" y="2433"/>
                    <a:pt x="9730" y="2671"/>
                  </a:cubicBezTo>
                  <a:cubicBezTo>
                    <a:pt x="8523" y="2951"/>
                    <a:pt x="7259" y="3152"/>
                    <a:pt x="6004" y="3152"/>
                  </a:cubicBezTo>
                  <a:cubicBezTo>
                    <a:pt x="5074" y="3152"/>
                    <a:pt x="4150" y="3042"/>
                    <a:pt x="3256" y="2771"/>
                  </a:cubicBezTo>
                  <a:cubicBezTo>
                    <a:pt x="2719" y="2608"/>
                    <a:pt x="2182" y="2408"/>
                    <a:pt x="1682" y="2146"/>
                  </a:cubicBezTo>
                  <a:cubicBezTo>
                    <a:pt x="1169" y="1884"/>
                    <a:pt x="720" y="1546"/>
                    <a:pt x="245" y="1221"/>
                  </a:cubicBezTo>
                  <a:cubicBezTo>
                    <a:pt x="226" y="1210"/>
                    <a:pt x="205" y="1204"/>
                    <a:pt x="184" y="1204"/>
                  </a:cubicBezTo>
                  <a:cubicBezTo>
                    <a:pt x="93" y="1204"/>
                    <a:pt x="1" y="1302"/>
                    <a:pt x="82" y="1384"/>
                  </a:cubicBezTo>
                  <a:cubicBezTo>
                    <a:pt x="432" y="1746"/>
                    <a:pt x="869" y="2008"/>
                    <a:pt x="1307" y="2246"/>
                  </a:cubicBezTo>
                  <a:cubicBezTo>
                    <a:pt x="1769" y="2508"/>
                    <a:pt x="2257" y="2708"/>
                    <a:pt x="2757" y="2858"/>
                  </a:cubicBezTo>
                  <a:cubicBezTo>
                    <a:pt x="3831" y="3183"/>
                    <a:pt x="4956" y="3321"/>
                    <a:pt x="6056" y="3321"/>
                  </a:cubicBezTo>
                  <a:cubicBezTo>
                    <a:pt x="6140" y="3322"/>
                    <a:pt x="6224" y="3322"/>
                    <a:pt x="6309" y="3322"/>
                  </a:cubicBezTo>
                  <a:cubicBezTo>
                    <a:pt x="8375" y="3322"/>
                    <a:pt x="10457" y="3023"/>
                    <a:pt x="12341" y="2158"/>
                  </a:cubicBezTo>
                  <a:cubicBezTo>
                    <a:pt x="12854" y="1921"/>
                    <a:pt x="13354" y="1646"/>
                    <a:pt x="13829" y="1321"/>
                  </a:cubicBezTo>
                  <a:cubicBezTo>
                    <a:pt x="14066" y="1159"/>
                    <a:pt x="14303" y="971"/>
                    <a:pt x="14516" y="784"/>
                  </a:cubicBezTo>
                  <a:cubicBezTo>
                    <a:pt x="14716" y="596"/>
                    <a:pt x="14928" y="409"/>
                    <a:pt x="15053" y="146"/>
                  </a:cubicBezTo>
                  <a:cubicBezTo>
                    <a:pt x="15085" y="83"/>
                    <a:pt x="15018" y="1"/>
                    <a:pt x="14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8" name="Google Shape;2708;p6"/>
            <p:cNvSpPr/>
            <p:nvPr/>
          </p:nvSpPr>
          <p:spPr>
            <a:xfrm>
              <a:off x="5642025" y="4790700"/>
              <a:ext cx="61450" cy="30400"/>
            </a:xfrm>
            <a:custGeom>
              <a:avLst/>
              <a:gdLst/>
              <a:ahLst/>
              <a:cxnLst/>
              <a:rect l="l" t="t" r="r" b="b"/>
              <a:pathLst>
                <a:path w="2458" h="1216" extrusionOk="0">
                  <a:moveTo>
                    <a:pt x="187" y="0"/>
                  </a:moveTo>
                  <a:cubicBezTo>
                    <a:pt x="79" y="0"/>
                    <a:pt x="0" y="155"/>
                    <a:pt x="112" y="226"/>
                  </a:cubicBezTo>
                  <a:cubicBezTo>
                    <a:pt x="800" y="689"/>
                    <a:pt x="1599" y="989"/>
                    <a:pt x="2399" y="1214"/>
                  </a:cubicBezTo>
                  <a:cubicBezTo>
                    <a:pt x="2403" y="1215"/>
                    <a:pt x="2407" y="1216"/>
                    <a:pt x="2411" y="1216"/>
                  </a:cubicBezTo>
                  <a:cubicBezTo>
                    <a:pt x="2441" y="1216"/>
                    <a:pt x="2458" y="1175"/>
                    <a:pt x="2424" y="1164"/>
                  </a:cubicBezTo>
                  <a:cubicBezTo>
                    <a:pt x="2037" y="1039"/>
                    <a:pt x="1649" y="876"/>
                    <a:pt x="1287" y="676"/>
                  </a:cubicBezTo>
                  <a:cubicBezTo>
                    <a:pt x="937" y="476"/>
                    <a:pt x="600" y="251"/>
                    <a:pt x="262" y="26"/>
                  </a:cubicBezTo>
                  <a:cubicBezTo>
                    <a:pt x="237" y="8"/>
                    <a:pt x="211" y="0"/>
                    <a:pt x="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9" name="Google Shape;2709;p6"/>
            <p:cNvSpPr/>
            <p:nvPr/>
          </p:nvSpPr>
          <p:spPr>
            <a:xfrm>
              <a:off x="5723225" y="4782000"/>
              <a:ext cx="268075" cy="59000"/>
            </a:xfrm>
            <a:custGeom>
              <a:avLst/>
              <a:gdLst/>
              <a:ahLst/>
              <a:cxnLst/>
              <a:rect l="l" t="t" r="r" b="b"/>
              <a:pathLst>
                <a:path w="10723" h="2360" extrusionOk="0">
                  <a:moveTo>
                    <a:pt x="10567" y="0"/>
                  </a:moveTo>
                  <a:cubicBezTo>
                    <a:pt x="10553" y="0"/>
                    <a:pt x="10538" y="4"/>
                    <a:pt x="10523" y="12"/>
                  </a:cubicBezTo>
                  <a:cubicBezTo>
                    <a:pt x="9898" y="349"/>
                    <a:pt x="9286" y="687"/>
                    <a:pt x="8624" y="962"/>
                  </a:cubicBezTo>
                  <a:cubicBezTo>
                    <a:pt x="7974" y="1224"/>
                    <a:pt x="7299" y="1449"/>
                    <a:pt x="6624" y="1637"/>
                  </a:cubicBezTo>
                  <a:cubicBezTo>
                    <a:pt x="5425" y="1942"/>
                    <a:pt x="4179" y="2123"/>
                    <a:pt x="2943" y="2123"/>
                  </a:cubicBezTo>
                  <a:cubicBezTo>
                    <a:pt x="2762" y="2123"/>
                    <a:pt x="2581" y="2119"/>
                    <a:pt x="2400" y="2111"/>
                  </a:cubicBezTo>
                  <a:cubicBezTo>
                    <a:pt x="1613" y="2074"/>
                    <a:pt x="813" y="2024"/>
                    <a:pt x="26" y="1861"/>
                  </a:cubicBezTo>
                  <a:cubicBezTo>
                    <a:pt x="1" y="1861"/>
                    <a:pt x="1" y="1899"/>
                    <a:pt x="26" y="1911"/>
                  </a:cubicBezTo>
                  <a:cubicBezTo>
                    <a:pt x="726" y="2086"/>
                    <a:pt x="1438" y="2236"/>
                    <a:pt x="2163" y="2311"/>
                  </a:cubicBezTo>
                  <a:cubicBezTo>
                    <a:pt x="2500" y="2347"/>
                    <a:pt x="2839" y="2360"/>
                    <a:pt x="3179" y="2360"/>
                  </a:cubicBezTo>
                  <a:cubicBezTo>
                    <a:pt x="3558" y="2360"/>
                    <a:pt x="3937" y="2344"/>
                    <a:pt x="4312" y="2324"/>
                  </a:cubicBezTo>
                  <a:cubicBezTo>
                    <a:pt x="5737" y="2249"/>
                    <a:pt x="7174" y="1899"/>
                    <a:pt x="8486" y="1362"/>
                  </a:cubicBezTo>
                  <a:cubicBezTo>
                    <a:pt x="9236" y="1049"/>
                    <a:pt x="9973" y="687"/>
                    <a:pt x="10636" y="224"/>
                  </a:cubicBezTo>
                  <a:cubicBezTo>
                    <a:pt x="10722" y="159"/>
                    <a:pt x="10659" y="0"/>
                    <a:pt x="10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0" name="Google Shape;2710;p6"/>
            <p:cNvSpPr/>
            <p:nvPr/>
          </p:nvSpPr>
          <p:spPr>
            <a:xfrm>
              <a:off x="5809775" y="4726875"/>
              <a:ext cx="227400" cy="78875"/>
            </a:xfrm>
            <a:custGeom>
              <a:avLst/>
              <a:gdLst/>
              <a:ahLst/>
              <a:cxnLst/>
              <a:rect l="l" t="t" r="r" b="b"/>
              <a:pathLst>
                <a:path w="9096" h="3155" extrusionOk="0">
                  <a:moveTo>
                    <a:pt x="8874" y="1"/>
                  </a:moveTo>
                  <a:cubicBezTo>
                    <a:pt x="8846" y="1"/>
                    <a:pt x="8816" y="9"/>
                    <a:pt x="8786" y="30"/>
                  </a:cubicBezTo>
                  <a:cubicBezTo>
                    <a:pt x="6811" y="1430"/>
                    <a:pt x="4562" y="2417"/>
                    <a:pt x="2162" y="2767"/>
                  </a:cubicBezTo>
                  <a:cubicBezTo>
                    <a:pt x="1488" y="2879"/>
                    <a:pt x="813" y="2929"/>
                    <a:pt x="138" y="2942"/>
                  </a:cubicBezTo>
                  <a:cubicBezTo>
                    <a:pt x="1" y="2954"/>
                    <a:pt x="26" y="3154"/>
                    <a:pt x="163" y="3154"/>
                  </a:cubicBezTo>
                  <a:cubicBezTo>
                    <a:pt x="1388" y="3117"/>
                    <a:pt x="2612" y="2929"/>
                    <a:pt x="3800" y="2617"/>
                  </a:cubicBezTo>
                  <a:cubicBezTo>
                    <a:pt x="4962" y="2317"/>
                    <a:pt x="6124" y="1905"/>
                    <a:pt x="7199" y="1355"/>
                  </a:cubicBezTo>
                  <a:cubicBezTo>
                    <a:pt x="7811" y="1030"/>
                    <a:pt x="8398" y="667"/>
                    <a:pt x="8973" y="267"/>
                  </a:cubicBezTo>
                  <a:cubicBezTo>
                    <a:pt x="9096" y="176"/>
                    <a:pt x="9001" y="1"/>
                    <a:pt x="88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1" name="Google Shape;2711;p6"/>
            <p:cNvSpPr/>
            <p:nvPr/>
          </p:nvSpPr>
          <p:spPr>
            <a:xfrm>
              <a:off x="5624550" y="4757925"/>
              <a:ext cx="157750" cy="48275"/>
            </a:xfrm>
            <a:custGeom>
              <a:avLst/>
              <a:gdLst/>
              <a:ahLst/>
              <a:cxnLst/>
              <a:rect l="l" t="t" r="r" b="b"/>
              <a:pathLst>
                <a:path w="6310" h="1931" extrusionOk="0">
                  <a:moveTo>
                    <a:pt x="149" y="0"/>
                  </a:moveTo>
                  <a:cubicBezTo>
                    <a:pt x="53" y="0"/>
                    <a:pt x="0" y="148"/>
                    <a:pt x="86" y="213"/>
                  </a:cubicBezTo>
                  <a:cubicBezTo>
                    <a:pt x="299" y="375"/>
                    <a:pt x="536" y="500"/>
                    <a:pt x="774" y="625"/>
                  </a:cubicBezTo>
                  <a:cubicBezTo>
                    <a:pt x="1011" y="750"/>
                    <a:pt x="1261" y="875"/>
                    <a:pt x="1511" y="987"/>
                  </a:cubicBezTo>
                  <a:cubicBezTo>
                    <a:pt x="2011" y="1187"/>
                    <a:pt x="2523" y="1362"/>
                    <a:pt x="3048" y="1500"/>
                  </a:cubicBezTo>
                  <a:cubicBezTo>
                    <a:pt x="3561" y="1650"/>
                    <a:pt x="4073" y="1750"/>
                    <a:pt x="4598" y="1825"/>
                  </a:cubicBezTo>
                  <a:cubicBezTo>
                    <a:pt x="4991" y="1881"/>
                    <a:pt x="5399" y="1930"/>
                    <a:pt x="5805" y="1930"/>
                  </a:cubicBezTo>
                  <a:cubicBezTo>
                    <a:pt x="5940" y="1930"/>
                    <a:pt x="6075" y="1925"/>
                    <a:pt x="6210" y="1912"/>
                  </a:cubicBezTo>
                  <a:cubicBezTo>
                    <a:pt x="6247" y="1912"/>
                    <a:pt x="6272" y="1887"/>
                    <a:pt x="6285" y="1850"/>
                  </a:cubicBezTo>
                  <a:cubicBezTo>
                    <a:pt x="6297" y="1837"/>
                    <a:pt x="6310" y="1812"/>
                    <a:pt x="6297" y="1800"/>
                  </a:cubicBezTo>
                  <a:cubicBezTo>
                    <a:pt x="6285" y="1787"/>
                    <a:pt x="6285" y="1787"/>
                    <a:pt x="6285" y="1775"/>
                  </a:cubicBezTo>
                  <a:cubicBezTo>
                    <a:pt x="6272" y="1750"/>
                    <a:pt x="6235" y="1712"/>
                    <a:pt x="6197" y="1712"/>
                  </a:cubicBezTo>
                  <a:cubicBezTo>
                    <a:pt x="5672" y="1687"/>
                    <a:pt x="5148" y="1687"/>
                    <a:pt x="4623" y="1625"/>
                  </a:cubicBezTo>
                  <a:cubicBezTo>
                    <a:pt x="4085" y="1575"/>
                    <a:pt x="3561" y="1462"/>
                    <a:pt x="3061" y="1325"/>
                  </a:cubicBezTo>
                  <a:cubicBezTo>
                    <a:pt x="2548" y="1175"/>
                    <a:pt x="2073" y="987"/>
                    <a:pt x="1599" y="762"/>
                  </a:cubicBezTo>
                  <a:cubicBezTo>
                    <a:pt x="1374" y="663"/>
                    <a:pt x="1136" y="550"/>
                    <a:pt x="911" y="425"/>
                  </a:cubicBezTo>
                  <a:cubicBezTo>
                    <a:pt x="674" y="300"/>
                    <a:pt x="449" y="138"/>
                    <a:pt x="199" y="13"/>
                  </a:cubicBezTo>
                  <a:cubicBezTo>
                    <a:pt x="182" y="4"/>
                    <a:pt x="165" y="0"/>
                    <a:pt x="1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2" name="Google Shape;2712;p6"/>
            <p:cNvSpPr/>
            <p:nvPr/>
          </p:nvSpPr>
          <p:spPr>
            <a:xfrm>
              <a:off x="5600525" y="4650900"/>
              <a:ext cx="449875" cy="94875"/>
            </a:xfrm>
            <a:custGeom>
              <a:avLst/>
              <a:gdLst/>
              <a:ahLst/>
              <a:cxnLst/>
              <a:rect l="l" t="t" r="r" b="b"/>
              <a:pathLst>
                <a:path w="17995" h="3795" extrusionOk="0">
                  <a:moveTo>
                    <a:pt x="17719" y="1"/>
                  </a:moveTo>
                  <a:cubicBezTo>
                    <a:pt x="17686" y="1"/>
                    <a:pt x="17651" y="10"/>
                    <a:pt x="17618" y="32"/>
                  </a:cubicBezTo>
                  <a:cubicBezTo>
                    <a:pt x="15531" y="1444"/>
                    <a:pt x="13119" y="2444"/>
                    <a:pt x="10682" y="3019"/>
                  </a:cubicBezTo>
                  <a:cubicBezTo>
                    <a:pt x="9248" y="3358"/>
                    <a:pt x="7764" y="3578"/>
                    <a:pt x="6287" y="3578"/>
                  </a:cubicBezTo>
                  <a:cubicBezTo>
                    <a:pt x="5421" y="3578"/>
                    <a:pt x="4558" y="3502"/>
                    <a:pt x="3709" y="3331"/>
                  </a:cubicBezTo>
                  <a:cubicBezTo>
                    <a:pt x="3097" y="3194"/>
                    <a:pt x="2497" y="3019"/>
                    <a:pt x="1922" y="2769"/>
                  </a:cubicBezTo>
                  <a:cubicBezTo>
                    <a:pt x="1335" y="2519"/>
                    <a:pt x="810" y="2182"/>
                    <a:pt x="310" y="1794"/>
                  </a:cubicBezTo>
                  <a:cubicBezTo>
                    <a:pt x="283" y="1774"/>
                    <a:pt x="254" y="1765"/>
                    <a:pt x="226" y="1765"/>
                  </a:cubicBezTo>
                  <a:cubicBezTo>
                    <a:pt x="103" y="1765"/>
                    <a:pt x="0" y="1940"/>
                    <a:pt x="123" y="2032"/>
                  </a:cubicBezTo>
                  <a:cubicBezTo>
                    <a:pt x="1022" y="2694"/>
                    <a:pt x="2122" y="3132"/>
                    <a:pt x="3197" y="3419"/>
                  </a:cubicBezTo>
                  <a:cubicBezTo>
                    <a:pt x="4242" y="3680"/>
                    <a:pt x="5321" y="3795"/>
                    <a:pt x="6402" y="3795"/>
                  </a:cubicBezTo>
                  <a:cubicBezTo>
                    <a:pt x="6458" y="3795"/>
                    <a:pt x="6515" y="3794"/>
                    <a:pt x="6571" y="3794"/>
                  </a:cubicBezTo>
                  <a:cubicBezTo>
                    <a:pt x="9095" y="3769"/>
                    <a:pt x="11620" y="3281"/>
                    <a:pt x="13969" y="2344"/>
                  </a:cubicBezTo>
                  <a:cubicBezTo>
                    <a:pt x="15331" y="1807"/>
                    <a:pt x="16606" y="1107"/>
                    <a:pt x="17831" y="307"/>
                  </a:cubicBezTo>
                  <a:cubicBezTo>
                    <a:pt x="17995" y="205"/>
                    <a:pt x="17872" y="1"/>
                    <a:pt x="17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3" name="Google Shape;2713;p6"/>
            <p:cNvSpPr/>
            <p:nvPr/>
          </p:nvSpPr>
          <p:spPr>
            <a:xfrm>
              <a:off x="5586225" y="4652900"/>
              <a:ext cx="231100" cy="46700"/>
            </a:xfrm>
            <a:custGeom>
              <a:avLst/>
              <a:gdLst/>
              <a:ahLst/>
              <a:cxnLst/>
              <a:rect l="l" t="t" r="r" b="b"/>
              <a:pathLst>
                <a:path w="9244" h="1868" extrusionOk="0">
                  <a:moveTo>
                    <a:pt x="203" y="0"/>
                  </a:moveTo>
                  <a:cubicBezTo>
                    <a:pt x="88" y="0"/>
                    <a:pt x="1" y="187"/>
                    <a:pt x="120" y="252"/>
                  </a:cubicBezTo>
                  <a:cubicBezTo>
                    <a:pt x="2108" y="1383"/>
                    <a:pt x="4437" y="1868"/>
                    <a:pt x="6706" y="1868"/>
                  </a:cubicBezTo>
                  <a:cubicBezTo>
                    <a:pt x="6819" y="1868"/>
                    <a:pt x="6931" y="1867"/>
                    <a:pt x="7043" y="1864"/>
                  </a:cubicBezTo>
                  <a:cubicBezTo>
                    <a:pt x="7730" y="1852"/>
                    <a:pt x="8418" y="1752"/>
                    <a:pt x="9080" y="1614"/>
                  </a:cubicBezTo>
                  <a:cubicBezTo>
                    <a:pt x="9244" y="1579"/>
                    <a:pt x="9221" y="1336"/>
                    <a:pt x="9074" y="1336"/>
                  </a:cubicBezTo>
                  <a:cubicBezTo>
                    <a:pt x="9064" y="1336"/>
                    <a:pt x="9054" y="1337"/>
                    <a:pt x="9042" y="1339"/>
                  </a:cubicBezTo>
                  <a:cubicBezTo>
                    <a:pt x="8118" y="1530"/>
                    <a:pt x="7161" y="1649"/>
                    <a:pt x="6211" y="1649"/>
                  </a:cubicBezTo>
                  <a:cubicBezTo>
                    <a:pt x="5980" y="1649"/>
                    <a:pt x="5749" y="1642"/>
                    <a:pt x="5518" y="1627"/>
                  </a:cubicBezTo>
                  <a:cubicBezTo>
                    <a:pt x="4331" y="1539"/>
                    <a:pt x="3169" y="1289"/>
                    <a:pt x="2057" y="865"/>
                  </a:cubicBezTo>
                  <a:cubicBezTo>
                    <a:pt x="1444" y="627"/>
                    <a:pt x="832" y="327"/>
                    <a:pt x="257" y="15"/>
                  </a:cubicBezTo>
                  <a:cubicBezTo>
                    <a:pt x="239" y="5"/>
                    <a:pt x="221" y="0"/>
                    <a:pt x="2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4" name="Google Shape;2714;p6"/>
            <p:cNvSpPr/>
            <p:nvPr/>
          </p:nvSpPr>
          <p:spPr>
            <a:xfrm>
              <a:off x="5840500" y="4603050"/>
              <a:ext cx="210025" cy="84625"/>
            </a:xfrm>
            <a:custGeom>
              <a:avLst/>
              <a:gdLst/>
              <a:ahLst/>
              <a:cxnLst/>
              <a:rect l="l" t="t" r="r" b="b"/>
              <a:pathLst>
                <a:path w="8401" h="3385" extrusionOk="0">
                  <a:moveTo>
                    <a:pt x="8163" y="0"/>
                  </a:moveTo>
                  <a:cubicBezTo>
                    <a:pt x="8132" y="0"/>
                    <a:pt x="8100" y="10"/>
                    <a:pt x="8069" y="34"/>
                  </a:cubicBezTo>
                  <a:cubicBezTo>
                    <a:pt x="6282" y="1421"/>
                    <a:pt x="4220" y="2409"/>
                    <a:pt x="1996" y="2884"/>
                  </a:cubicBezTo>
                  <a:cubicBezTo>
                    <a:pt x="1383" y="3021"/>
                    <a:pt x="746" y="3121"/>
                    <a:pt x="121" y="3208"/>
                  </a:cubicBezTo>
                  <a:cubicBezTo>
                    <a:pt x="0" y="3221"/>
                    <a:pt x="31" y="3384"/>
                    <a:pt x="135" y="3384"/>
                  </a:cubicBezTo>
                  <a:cubicBezTo>
                    <a:pt x="138" y="3384"/>
                    <a:pt x="142" y="3384"/>
                    <a:pt x="146" y="3383"/>
                  </a:cubicBezTo>
                  <a:cubicBezTo>
                    <a:pt x="1283" y="3358"/>
                    <a:pt x="2408" y="3109"/>
                    <a:pt x="3495" y="2771"/>
                  </a:cubicBezTo>
                  <a:cubicBezTo>
                    <a:pt x="4595" y="2421"/>
                    <a:pt x="5657" y="1946"/>
                    <a:pt x="6644" y="1371"/>
                  </a:cubicBezTo>
                  <a:cubicBezTo>
                    <a:pt x="7219" y="1047"/>
                    <a:pt x="7757" y="684"/>
                    <a:pt x="8269" y="284"/>
                  </a:cubicBezTo>
                  <a:cubicBezTo>
                    <a:pt x="8400" y="183"/>
                    <a:pt x="8295" y="0"/>
                    <a:pt x="8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5" name="Google Shape;2715;p6"/>
            <p:cNvSpPr/>
            <p:nvPr/>
          </p:nvSpPr>
          <p:spPr>
            <a:xfrm>
              <a:off x="5590875" y="4667075"/>
              <a:ext cx="360500" cy="57750"/>
            </a:xfrm>
            <a:custGeom>
              <a:avLst/>
              <a:gdLst/>
              <a:ahLst/>
              <a:cxnLst/>
              <a:rect l="l" t="t" r="r" b="b"/>
              <a:pathLst>
                <a:path w="14420" h="2310" extrusionOk="0">
                  <a:moveTo>
                    <a:pt x="184" y="1"/>
                  </a:moveTo>
                  <a:cubicBezTo>
                    <a:pt x="88" y="1"/>
                    <a:pt x="1" y="109"/>
                    <a:pt x="84" y="210"/>
                  </a:cubicBezTo>
                  <a:cubicBezTo>
                    <a:pt x="621" y="885"/>
                    <a:pt x="1433" y="1297"/>
                    <a:pt x="2246" y="1572"/>
                  </a:cubicBezTo>
                  <a:cubicBezTo>
                    <a:pt x="3145" y="1885"/>
                    <a:pt x="4095" y="2060"/>
                    <a:pt x="5045" y="2185"/>
                  </a:cubicBezTo>
                  <a:cubicBezTo>
                    <a:pt x="5753" y="2268"/>
                    <a:pt x="6467" y="2310"/>
                    <a:pt x="7181" y="2310"/>
                  </a:cubicBezTo>
                  <a:cubicBezTo>
                    <a:pt x="8497" y="2310"/>
                    <a:pt x="9814" y="2168"/>
                    <a:pt x="11093" y="1885"/>
                  </a:cubicBezTo>
                  <a:cubicBezTo>
                    <a:pt x="12218" y="1635"/>
                    <a:pt x="13318" y="1285"/>
                    <a:pt x="14330" y="760"/>
                  </a:cubicBezTo>
                  <a:cubicBezTo>
                    <a:pt x="14419" y="715"/>
                    <a:pt x="14379" y="592"/>
                    <a:pt x="14299" y="592"/>
                  </a:cubicBezTo>
                  <a:cubicBezTo>
                    <a:pt x="14289" y="592"/>
                    <a:pt x="14278" y="593"/>
                    <a:pt x="14268" y="598"/>
                  </a:cubicBezTo>
                  <a:cubicBezTo>
                    <a:pt x="12406" y="1297"/>
                    <a:pt x="10506" y="1860"/>
                    <a:pt x="8507" y="2022"/>
                  </a:cubicBezTo>
                  <a:cubicBezTo>
                    <a:pt x="8029" y="2060"/>
                    <a:pt x="7544" y="2079"/>
                    <a:pt x="7058" y="2079"/>
                  </a:cubicBezTo>
                  <a:cubicBezTo>
                    <a:pt x="5599" y="2079"/>
                    <a:pt x="4120" y="1903"/>
                    <a:pt x="2733" y="1510"/>
                  </a:cubicBezTo>
                  <a:cubicBezTo>
                    <a:pt x="1783" y="1235"/>
                    <a:pt x="934" y="810"/>
                    <a:pt x="284" y="48"/>
                  </a:cubicBezTo>
                  <a:cubicBezTo>
                    <a:pt x="254" y="15"/>
                    <a:pt x="218"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6" name="Google Shape;2716;p6"/>
            <p:cNvSpPr/>
            <p:nvPr/>
          </p:nvSpPr>
          <p:spPr>
            <a:xfrm>
              <a:off x="5965475" y="4627600"/>
              <a:ext cx="82700" cy="50075"/>
            </a:xfrm>
            <a:custGeom>
              <a:avLst/>
              <a:gdLst/>
              <a:ahLst/>
              <a:cxnLst/>
              <a:rect l="l" t="t" r="r" b="b"/>
              <a:pathLst>
                <a:path w="3308" h="2003" extrusionOk="0">
                  <a:moveTo>
                    <a:pt x="3104" y="1"/>
                  </a:moveTo>
                  <a:cubicBezTo>
                    <a:pt x="3080" y="1"/>
                    <a:pt x="3055" y="9"/>
                    <a:pt x="3033" y="27"/>
                  </a:cubicBezTo>
                  <a:cubicBezTo>
                    <a:pt x="2583" y="402"/>
                    <a:pt x="2108" y="739"/>
                    <a:pt x="1608" y="1039"/>
                  </a:cubicBezTo>
                  <a:cubicBezTo>
                    <a:pt x="1358" y="1202"/>
                    <a:pt x="1096" y="1339"/>
                    <a:pt x="833" y="1489"/>
                  </a:cubicBezTo>
                  <a:cubicBezTo>
                    <a:pt x="571" y="1627"/>
                    <a:pt x="321" y="1777"/>
                    <a:pt x="58" y="1902"/>
                  </a:cubicBezTo>
                  <a:cubicBezTo>
                    <a:pt x="0" y="1925"/>
                    <a:pt x="29" y="2003"/>
                    <a:pt x="84" y="2003"/>
                  </a:cubicBezTo>
                  <a:cubicBezTo>
                    <a:pt x="88" y="2003"/>
                    <a:pt x="92" y="2002"/>
                    <a:pt x="96" y="2002"/>
                  </a:cubicBezTo>
                  <a:cubicBezTo>
                    <a:pt x="396" y="1889"/>
                    <a:pt x="683" y="1814"/>
                    <a:pt x="971" y="1677"/>
                  </a:cubicBezTo>
                  <a:cubicBezTo>
                    <a:pt x="1233" y="1564"/>
                    <a:pt x="1483" y="1427"/>
                    <a:pt x="1720" y="1289"/>
                  </a:cubicBezTo>
                  <a:cubicBezTo>
                    <a:pt x="2245" y="977"/>
                    <a:pt x="2733" y="627"/>
                    <a:pt x="3195" y="240"/>
                  </a:cubicBezTo>
                  <a:cubicBezTo>
                    <a:pt x="3307" y="158"/>
                    <a:pt x="3211" y="1"/>
                    <a:pt x="3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7" name="Google Shape;2717;p6"/>
            <p:cNvSpPr/>
            <p:nvPr/>
          </p:nvSpPr>
          <p:spPr>
            <a:xfrm>
              <a:off x="5548275" y="4675375"/>
              <a:ext cx="619550" cy="249925"/>
            </a:xfrm>
            <a:custGeom>
              <a:avLst/>
              <a:gdLst/>
              <a:ahLst/>
              <a:cxnLst/>
              <a:rect l="l" t="t" r="r" b="b"/>
              <a:pathLst>
                <a:path w="24782" h="9997" extrusionOk="0">
                  <a:moveTo>
                    <a:pt x="19637" y="1"/>
                  </a:moveTo>
                  <a:cubicBezTo>
                    <a:pt x="19418" y="1"/>
                    <a:pt x="19394" y="355"/>
                    <a:pt x="19621" y="390"/>
                  </a:cubicBezTo>
                  <a:cubicBezTo>
                    <a:pt x="20708" y="528"/>
                    <a:pt x="21858" y="678"/>
                    <a:pt x="22795" y="1253"/>
                  </a:cubicBezTo>
                  <a:cubicBezTo>
                    <a:pt x="23620" y="1765"/>
                    <a:pt x="24319" y="2652"/>
                    <a:pt x="24232" y="3665"/>
                  </a:cubicBezTo>
                  <a:cubicBezTo>
                    <a:pt x="24144" y="4739"/>
                    <a:pt x="23307" y="5564"/>
                    <a:pt x="22457" y="6126"/>
                  </a:cubicBezTo>
                  <a:cubicBezTo>
                    <a:pt x="21520" y="6751"/>
                    <a:pt x="20483" y="7251"/>
                    <a:pt x="19446" y="7689"/>
                  </a:cubicBezTo>
                  <a:cubicBezTo>
                    <a:pt x="17359" y="8588"/>
                    <a:pt x="15122" y="9138"/>
                    <a:pt x="12872" y="9413"/>
                  </a:cubicBezTo>
                  <a:cubicBezTo>
                    <a:pt x="11809" y="9542"/>
                    <a:pt x="10743" y="9605"/>
                    <a:pt x="9679" y="9605"/>
                  </a:cubicBezTo>
                  <a:cubicBezTo>
                    <a:pt x="8465" y="9605"/>
                    <a:pt x="7254" y="9523"/>
                    <a:pt x="6049" y="9363"/>
                  </a:cubicBezTo>
                  <a:cubicBezTo>
                    <a:pt x="5487" y="9301"/>
                    <a:pt x="4937" y="9188"/>
                    <a:pt x="4387" y="9076"/>
                  </a:cubicBezTo>
                  <a:cubicBezTo>
                    <a:pt x="3837" y="8963"/>
                    <a:pt x="3275" y="8838"/>
                    <a:pt x="2750" y="8626"/>
                  </a:cubicBezTo>
                  <a:cubicBezTo>
                    <a:pt x="2163" y="8376"/>
                    <a:pt x="1600" y="8038"/>
                    <a:pt x="1163" y="7576"/>
                  </a:cubicBezTo>
                  <a:lnTo>
                    <a:pt x="1163" y="7576"/>
                  </a:lnTo>
                  <a:cubicBezTo>
                    <a:pt x="1238" y="7626"/>
                    <a:pt x="1300" y="7689"/>
                    <a:pt x="1350" y="7726"/>
                  </a:cubicBezTo>
                  <a:cubicBezTo>
                    <a:pt x="2987" y="9001"/>
                    <a:pt x="4987" y="9163"/>
                    <a:pt x="7011" y="9276"/>
                  </a:cubicBezTo>
                  <a:cubicBezTo>
                    <a:pt x="5499" y="9088"/>
                    <a:pt x="3950" y="8676"/>
                    <a:pt x="2725" y="8026"/>
                  </a:cubicBezTo>
                  <a:lnTo>
                    <a:pt x="2725" y="8026"/>
                  </a:lnTo>
                  <a:cubicBezTo>
                    <a:pt x="3525" y="8401"/>
                    <a:pt x="4400" y="8638"/>
                    <a:pt x="5237" y="8826"/>
                  </a:cubicBezTo>
                  <a:cubicBezTo>
                    <a:pt x="6816" y="9164"/>
                    <a:pt x="8438" y="9346"/>
                    <a:pt x="10059" y="9346"/>
                  </a:cubicBezTo>
                  <a:cubicBezTo>
                    <a:pt x="10773" y="9346"/>
                    <a:pt x="11487" y="9311"/>
                    <a:pt x="12198" y="9238"/>
                  </a:cubicBezTo>
                  <a:cubicBezTo>
                    <a:pt x="13497" y="9113"/>
                    <a:pt x="14797" y="8913"/>
                    <a:pt x="16059" y="8563"/>
                  </a:cubicBezTo>
                  <a:cubicBezTo>
                    <a:pt x="16202" y="8528"/>
                    <a:pt x="16141" y="8299"/>
                    <a:pt x="16016" y="8299"/>
                  </a:cubicBezTo>
                  <a:cubicBezTo>
                    <a:pt x="16009" y="8299"/>
                    <a:pt x="16003" y="8300"/>
                    <a:pt x="15997" y="8301"/>
                  </a:cubicBezTo>
                  <a:cubicBezTo>
                    <a:pt x="14897" y="8551"/>
                    <a:pt x="13797" y="8776"/>
                    <a:pt x="12672" y="8901"/>
                  </a:cubicBezTo>
                  <a:cubicBezTo>
                    <a:pt x="11859" y="8991"/>
                    <a:pt x="11040" y="9029"/>
                    <a:pt x="10223" y="9029"/>
                  </a:cubicBezTo>
                  <a:cubicBezTo>
                    <a:pt x="9910" y="9029"/>
                    <a:pt x="9597" y="9024"/>
                    <a:pt x="9286" y="9013"/>
                  </a:cubicBezTo>
                  <a:cubicBezTo>
                    <a:pt x="8161" y="8976"/>
                    <a:pt x="7036" y="8863"/>
                    <a:pt x="5924" y="8688"/>
                  </a:cubicBezTo>
                  <a:cubicBezTo>
                    <a:pt x="4849" y="8501"/>
                    <a:pt x="3775" y="8251"/>
                    <a:pt x="2775" y="7789"/>
                  </a:cubicBezTo>
                  <a:cubicBezTo>
                    <a:pt x="2313" y="7564"/>
                    <a:pt x="1875" y="7289"/>
                    <a:pt x="1488" y="6964"/>
                  </a:cubicBezTo>
                  <a:cubicBezTo>
                    <a:pt x="826" y="6264"/>
                    <a:pt x="438" y="5402"/>
                    <a:pt x="713" y="4439"/>
                  </a:cubicBezTo>
                  <a:lnTo>
                    <a:pt x="713" y="4439"/>
                  </a:lnTo>
                  <a:cubicBezTo>
                    <a:pt x="713" y="4439"/>
                    <a:pt x="713" y="4440"/>
                    <a:pt x="713" y="4452"/>
                  </a:cubicBezTo>
                  <a:cubicBezTo>
                    <a:pt x="738" y="4352"/>
                    <a:pt x="788" y="4264"/>
                    <a:pt x="801" y="4164"/>
                  </a:cubicBezTo>
                  <a:cubicBezTo>
                    <a:pt x="801" y="4164"/>
                    <a:pt x="801" y="4152"/>
                    <a:pt x="801" y="4152"/>
                  </a:cubicBezTo>
                  <a:cubicBezTo>
                    <a:pt x="826" y="4114"/>
                    <a:pt x="838" y="4064"/>
                    <a:pt x="876" y="4015"/>
                  </a:cubicBezTo>
                  <a:cubicBezTo>
                    <a:pt x="1288" y="3327"/>
                    <a:pt x="2000" y="2902"/>
                    <a:pt x="2775" y="2690"/>
                  </a:cubicBezTo>
                  <a:cubicBezTo>
                    <a:pt x="2978" y="2633"/>
                    <a:pt x="2875" y="2342"/>
                    <a:pt x="2687" y="2342"/>
                  </a:cubicBezTo>
                  <a:cubicBezTo>
                    <a:pt x="2668" y="2342"/>
                    <a:pt x="2647" y="2345"/>
                    <a:pt x="2625" y="2352"/>
                  </a:cubicBezTo>
                  <a:cubicBezTo>
                    <a:pt x="1788" y="2602"/>
                    <a:pt x="1088" y="3215"/>
                    <a:pt x="626" y="3940"/>
                  </a:cubicBezTo>
                  <a:cubicBezTo>
                    <a:pt x="388" y="4314"/>
                    <a:pt x="226" y="4727"/>
                    <a:pt x="138" y="5152"/>
                  </a:cubicBezTo>
                  <a:cubicBezTo>
                    <a:pt x="51" y="5552"/>
                    <a:pt x="1" y="6089"/>
                    <a:pt x="226" y="6451"/>
                  </a:cubicBezTo>
                  <a:cubicBezTo>
                    <a:pt x="488" y="7226"/>
                    <a:pt x="1075" y="7863"/>
                    <a:pt x="1763" y="8301"/>
                  </a:cubicBezTo>
                  <a:cubicBezTo>
                    <a:pt x="2725" y="8926"/>
                    <a:pt x="3875" y="9238"/>
                    <a:pt x="4999" y="9476"/>
                  </a:cubicBezTo>
                  <a:cubicBezTo>
                    <a:pt x="6174" y="9713"/>
                    <a:pt x="7349" y="9888"/>
                    <a:pt x="8549" y="9963"/>
                  </a:cubicBezTo>
                  <a:cubicBezTo>
                    <a:pt x="8988" y="9986"/>
                    <a:pt x="9430" y="9997"/>
                    <a:pt x="9872" y="9997"/>
                  </a:cubicBezTo>
                  <a:cubicBezTo>
                    <a:pt x="10634" y="9997"/>
                    <a:pt x="11396" y="9964"/>
                    <a:pt x="12148" y="9900"/>
                  </a:cubicBezTo>
                  <a:cubicBezTo>
                    <a:pt x="14534" y="9688"/>
                    <a:pt x="16909" y="9101"/>
                    <a:pt x="19121" y="8226"/>
                  </a:cubicBezTo>
                  <a:cubicBezTo>
                    <a:pt x="20245" y="7776"/>
                    <a:pt x="21358" y="7289"/>
                    <a:pt x="22382" y="6676"/>
                  </a:cubicBezTo>
                  <a:cubicBezTo>
                    <a:pt x="23332" y="6089"/>
                    <a:pt x="24219" y="5302"/>
                    <a:pt x="24507" y="4177"/>
                  </a:cubicBezTo>
                  <a:cubicBezTo>
                    <a:pt x="24782" y="3127"/>
                    <a:pt x="24382" y="2128"/>
                    <a:pt x="23607" y="1403"/>
                  </a:cubicBezTo>
                  <a:cubicBezTo>
                    <a:pt x="22782" y="628"/>
                    <a:pt x="21645" y="315"/>
                    <a:pt x="20545" y="128"/>
                  </a:cubicBezTo>
                  <a:cubicBezTo>
                    <a:pt x="20258" y="78"/>
                    <a:pt x="19971" y="41"/>
                    <a:pt x="19671" y="3"/>
                  </a:cubicBezTo>
                  <a:cubicBezTo>
                    <a:pt x="19659" y="1"/>
                    <a:pt x="19648" y="1"/>
                    <a:pt x="19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8" name="Google Shape;2718;p6"/>
            <p:cNvSpPr/>
            <p:nvPr/>
          </p:nvSpPr>
          <p:spPr>
            <a:xfrm>
              <a:off x="5855700" y="4800625"/>
              <a:ext cx="293525" cy="103525"/>
            </a:xfrm>
            <a:custGeom>
              <a:avLst/>
              <a:gdLst/>
              <a:ahLst/>
              <a:cxnLst/>
              <a:rect l="l" t="t" r="r" b="b"/>
              <a:pathLst>
                <a:path w="11741" h="4141" extrusionOk="0">
                  <a:moveTo>
                    <a:pt x="11526" y="1"/>
                  </a:moveTo>
                  <a:cubicBezTo>
                    <a:pt x="11499" y="1"/>
                    <a:pt x="11472" y="9"/>
                    <a:pt x="11448" y="29"/>
                  </a:cubicBezTo>
                  <a:cubicBezTo>
                    <a:pt x="10910" y="517"/>
                    <a:pt x="10323" y="892"/>
                    <a:pt x="9660" y="1191"/>
                  </a:cubicBezTo>
                  <a:cubicBezTo>
                    <a:pt x="8936" y="1516"/>
                    <a:pt x="8198" y="1791"/>
                    <a:pt x="7461" y="2054"/>
                  </a:cubicBezTo>
                  <a:cubicBezTo>
                    <a:pt x="5924" y="2604"/>
                    <a:pt x="4362" y="3053"/>
                    <a:pt x="2787" y="3428"/>
                  </a:cubicBezTo>
                  <a:cubicBezTo>
                    <a:pt x="1900" y="3641"/>
                    <a:pt x="1000" y="3828"/>
                    <a:pt x="101" y="3991"/>
                  </a:cubicBezTo>
                  <a:cubicBezTo>
                    <a:pt x="1" y="4003"/>
                    <a:pt x="26" y="4141"/>
                    <a:pt x="125" y="4141"/>
                  </a:cubicBezTo>
                  <a:cubicBezTo>
                    <a:pt x="1775" y="3953"/>
                    <a:pt x="3412" y="3666"/>
                    <a:pt x="5012" y="3216"/>
                  </a:cubicBezTo>
                  <a:cubicBezTo>
                    <a:pt x="6586" y="2779"/>
                    <a:pt x="8123" y="2229"/>
                    <a:pt x="9623" y="1566"/>
                  </a:cubicBezTo>
                  <a:cubicBezTo>
                    <a:pt x="10360" y="1241"/>
                    <a:pt x="11135" y="867"/>
                    <a:pt x="11660" y="242"/>
                  </a:cubicBezTo>
                  <a:cubicBezTo>
                    <a:pt x="11740" y="141"/>
                    <a:pt x="11635" y="1"/>
                    <a:pt x="11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9" name="Google Shape;2719;p6"/>
            <p:cNvSpPr/>
            <p:nvPr/>
          </p:nvSpPr>
          <p:spPr>
            <a:xfrm>
              <a:off x="5914425" y="4484350"/>
              <a:ext cx="119075" cy="31475"/>
            </a:xfrm>
            <a:custGeom>
              <a:avLst/>
              <a:gdLst/>
              <a:ahLst/>
              <a:cxnLst/>
              <a:rect l="l" t="t" r="r" b="b"/>
              <a:pathLst>
                <a:path w="4763" h="1259" extrusionOk="0">
                  <a:moveTo>
                    <a:pt x="894" y="1"/>
                  </a:moveTo>
                  <a:cubicBezTo>
                    <a:pt x="594" y="1"/>
                    <a:pt x="295" y="6"/>
                    <a:pt x="1" y="9"/>
                  </a:cubicBezTo>
                  <a:cubicBezTo>
                    <a:pt x="938" y="59"/>
                    <a:pt x="1888" y="171"/>
                    <a:pt x="2813" y="384"/>
                  </a:cubicBezTo>
                  <a:cubicBezTo>
                    <a:pt x="3325" y="521"/>
                    <a:pt x="4050" y="758"/>
                    <a:pt x="4500" y="1171"/>
                  </a:cubicBezTo>
                  <a:cubicBezTo>
                    <a:pt x="4542" y="1225"/>
                    <a:pt x="4604" y="1258"/>
                    <a:pt x="4657" y="1258"/>
                  </a:cubicBezTo>
                  <a:cubicBezTo>
                    <a:pt x="4715" y="1258"/>
                    <a:pt x="4762" y="1218"/>
                    <a:pt x="4762" y="1121"/>
                  </a:cubicBezTo>
                  <a:cubicBezTo>
                    <a:pt x="4612" y="833"/>
                    <a:pt x="4287" y="671"/>
                    <a:pt x="4012" y="533"/>
                  </a:cubicBezTo>
                  <a:cubicBezTo>
                    <a:pt x="3038" y="66"/>
                    <a:pt x="1957" y="1"/>
                    <a:pt x="8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0" name="Google Shape;2720;p6"/>
            <p:cNvSpPr/>
            <p:nvPr/>
          </p:nvSpPr>
          <p:spPr>
            <a:xfrm>
              <a:off x="5837900" y="4491600"/>
              <a:ext cx="209025" cy="77075"/>
            </a:xfrm>
            <a:custGeom>
              <a:avLst/>
              <a:gdLst/>
              <a:ahLst/>
              <a:cxnLst/>
              <a:rect l="l" t="t" r="r" b="b"/>
              <a:pathLst>
                <a:path w="8361" h="3083" extrusionOk="0">
                  <a:moveTo>
                    <a:pt x="4755" y="0"/>
                  </a:moveTo>
                  <a:cubicBezTo>
                    <a:pt x="4408" y="0"/>
                    <a:pt x="4062" y="21"/>
                    <a:pt x="3724" y="56"/>
                  </a:cubicBezTo>
                  <a:cubicBezTo>
                    <a:pt x="5024" y="94"/>
                    <a:pt x="6524" y="368"/>
                    <a:pt x="7436" y="1131"/>
                  </a:cubicBezTo>
                  <a:cubicBezTo>
                    <a:pt x="6473" y="546"/>
                    <a:pt x="5357" y="347"/>
                    <a:pt x="4231" y="347"/>
                  </a:cubicBezTo>
                  <a:cubicBezTo>
                    <a:pt x="3456" y="347"/>
                    <a:pt x="2676" y="441"/>
                    <a:pt x="1937" y="568"/>
                  </a:cubicBezTo>
                  <a:cubicBezTo>
                    <a:pt x="2281" y="532"/>
                    <a:pt x="2638" y="513"/>
                    <a:pt x="2998" y="513"/>
                  </a:cubicBezTo>
                  <a:cubicBezTo>
                    <a:pt x="4856" y="513"/>
                    <a:pt x="6822" y="1001"/>
                    <a:pt x="7648" y="2006"/>
                  </a:cubicBezTo>
                  <a:cubicBezTo>
                    <a:pt x="7336" y="1681"/>
                    <a:pt x="6911" y="1443"/>
                    <a:pt x="6499" y="1268"/>
                  </a:cubicBezTo>
                  <a:cubicBezTo>
                    <a:pt x="5486" y="839"/>
                    <a:pt x="4405" y="701"/>
                    <a:pt x="3310" y="701"/>
                  </a:cubicBezTo>
                  <a:cubicBezTo>
                    <a:pt x="2203" y="701"/>
                    <a:pt x="1081" y="843"/>
                    <a:pt x="0" y="968"/>
                  </a:cubicBezTo>
                  <a:cubicBezTo>
                    <a:pt x="585" y="945"/>
                    <a:pt x="1174" y="925"/>
                    <a:pt x="1758" y="925"/>
                  </a:cubicBezTo>
                  <a:cubicBezTo>
                    <a:pt x="3358" y="925"/>
                    <a:pt x="4918" y="1074"/>
                    <a:pt x="6236" y="1706"/>
                  </a:cubicBezTo>
                  <a:cubicBezTo>
                    <a:pt x="6961" y="2093"/>
                    <a:pt x="7086" y="2130"/>
                    <a:pt x="7436" y="2643"/>
                  </a:cubicBezTo>
                  <a:cubicBezTo>
                    <a:pt x="7448" y="2668"/>
                    <a:pt x="7473" y="2693"/>
                    <a:pt x="7473" y="2718"/>
                  </a:cubicBezTo>
                  <a:cubicBezTo>
                    <a:pt x="7536" y="2805"/>
                    <a:pt x="7548" y="2930"/>
                    <a:pt x="7636" y="3005"/>
                  </a:cubicBezTo>
                  <a:cubicBezTo>
                    <a:pt x="7681" y="3059"/>
                    <a:pt x="7743" y="3083"/>
                    <a:pt x="7806" y="3083"/>
                  </a:cubicBezTo>
                  <a:cubicBezTo>
                    <a:pt x="7933" y="3083"/>
                    <a:pt x="8065" y="2985"/>
                    <a:pt x="8073" y="2843"/>
                  </a:cubicBezTo>
                  <a:cubicBezTo>
                    <a:pt x="8061" y="2743"/>
                    <a:pt x="8036" y="2643"/>
                    <a:pt x="7998" y="2543"/>
                  </a:cubicBezTo>
                  <a:lnTo>
                    <a:pt x="7998" y="2543"/>
                  </a:lnTo>
                  <a:cubicBezTo>
                    <a:pt x="8029" y="2556"/>
                    <a:pt x="8061" y="2562"/>
                    <a:pt x="8094" y="2562"/>
                  </a:cubicBezTo>
                  <a:cubicBezTo>
                    <a:pt x="8221" y="2562"/>
                    <a:pt x="8348" y="2470"/>
                    <a:pt x="8348" y="2330"/>
                  </a:cubicBezTo>
                  <a:cubicBezTo>
                    <a:pt x="8361" y="2093"/>
                    <a:pt x="8248" y="1881"/>
                    <a:pt x="8098" y="1693"/>
                  </a:cubicBezTo>
                  <a:cubicBezTo>
                    <a:pt x="8186" y="1668"/>
                    <a:pt x="8248" y="1606"/>
                    <a:pt x="8261" y="1518"/>
                  </a:cubicBezTo>
                  <a:cubicBezTo>
                    <a:pt x="8248" y="1331"/>
                    <a:pt x="8186" y="1306"/>
                    <a:pt x="8161" y="1243"/>
                  </a:cubicBezTo>
                  <a:cubicBezTo>
                    <a:pt x="8036" y="1056"/>
                    <a:pt x="7873" y="893"/>
                    <a:pt x="7686" y="756"/>
                  </a:cubicBezTo>
                  <a:cubicBezTo>
                    <a:pt x="6826" y="186"/>
                    <a:pt x="5785" y="0"/>
                    <a:pt x="4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1" name="Google Shape;2721;p6"/>
            <p:cNvSpPr/>
            <p:nvPr/>
          </p:nvSpPr>
          <p:spPr>
            <a:xfrm>
              <a:off x="6046600" y="4548600"/>
              <a:ext cx="25" cy="1575"/>
            </a:xfrm>
            <a:custGeom>
              <a:avLst/>
              <a:gdLst/>
              <a:ahLst/>
              <a:cxnLst/>
              <a:rect l="l" t="t" r="r" b="b"/>
              <a:pathLst>
                <a:path w="1" h="63" extrusionOk="0">
                  <a:moveTo>
                    <a:pt x="0" y="63"/>
                  </a:moveTo>
                  <a:cubicBezTo>
                    <a:pt x="0" y="50"/>
                    <a:pt x="0" y="0"/>
                    <a:pt x="0" y="0"/>
                  </a:cubicBezTo>
                  <a:cubicBezTo>
                    <a:pt x="0" y="25"/>
                    <a:pt x="0" y="38"/>
                    <a:pt x="0" y="50"/>
                  </a:cubicBezTo>
                  <a:cubicBezTo>
                    <a:pt x="0" y="50"/>
                    <a:pt x="0" y="63"/>
                    <a:pt x="0" y="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2" name="Google Shape;2722;p6"/>
            <p:cNvSpPr/>
            <p:nvPr/>
          </p:nvSpPr>
          <p:spPr>
            <a:xfrm>
              <a:off x="5584750" y="4503600"/>
              <a:ext cx="237850" cy="111750"/>
            </a:xfrm>
            <a:custGeom>
              <a:avLst/>
              <a:gdLst/>
              <a:ahLst/>
              <a:cxnLst/>
              <a:rect l="l" t="t" r="r" b="b"/>
              <a:pathLst>
                <a:path w="9514" h="4470" extrusionOk="0">
                  <a:moveTo>
                    <a:pt x="9514" y="1"/>
                  </a:moveTo>
                  <a:cubicBezTo>
                    <a:pt x="7889" y="151"/>
                    <a:pt x="6265" y="338"/>
                    <a:pt x="4665" y="688"/>
                  </a:cubicBezTo>
                  <a:cubicBezTo>
                    <a:pt x="3253" y="1038"/>
                    <a:pt x="1678" y="1401"/>
                    <a:pt x="679" y="2550"/>
                  </a:cubicBezTo>
                  <a:cubicBezTo>
                    <a:pt x="237" y="3053"/>
                    <a:pt x="0" y="3700"/>
                    <a:pt x="145" y="4173"/>
                  </a:cubicBezTo>
                  <a:lnTo>
                    <a:pt x="145" y="4173"/>
                  </a:lnTo>
                  <a:cubicBezTo>
                    <a:pt x="152" y="4202"/>
                    <a:pt x="161" y="4242"/>
                    <a:pt x="166" y="4262"/>
                  </a:cubicBezTo>
                  <a:cubicBezTo>
                    <a:pt x="198" y="4395"/>
                    <a:pt x="317" y="4470"/>
                    <a:pt x="436" y="4470"/>
                  </a:cubicBezTo>
                  <a:cubicBezTo>
                    <a:pt x="507" y="4470"/>
                    <a:pt x="577" y="4443"/>
                    <a:pt x="629" y="4387"/>
                  </a:cubicBezTo>
                  <a:cubicBezTo>
                    <a:pt x="667" y="4404"/>
                    <a:pt x="710" y="4413"/>
                    <a:pt x="752" y="4413"/>
                  </a:cubicBezTo>
                  <a:cubicBezTo>
                    <a:pt x="807" y="4413"/>
                    <a:pt x="861" y="4397"/>
                    <a:pt x="904" y="4362"/>
                  </a:cubicBezTo>
                  <a:cubicBezTo>
                    <a:pt x="1029" y="4250"/>
                    <a:pt x="1029" y="4062"/>
                    <a:pt x="1129" y="3925"/>
                  </a:cubicBezTo>
                  <a:cubicBezTo>
                    <a:pt x="2141" y="2175"/>
                    <a:pt x="5103" y="1038"/>
                    <a:pt x="7752" y="701"/>
                  </a:cubicBezTo>
                  <a:lnTo>
                    <a:pt x="7752" y="701"/>
                  </a:lnTo>
                  <a:cubicBezTo>
                    <a:pt x="6627" y="713"/>
                    <a:pt x="5515" y="926"/>
                    <a:pt x="4440" y="1238"/>
                  </a:cubicBezTo>
                  <a:cubicBezTo>
                    <a:pt x="3428" y="1501"/>
                    <a:pt x="2428" y="1888"/>
                    <a:pt x="1603" y="2550"/>
                  </a:cubicBezTo>
                  <a:cubicBezTo>
                    <a:pt x="1404" y="2700"/>
                    <a:pt x="1229" y="2875"/>
                    <a:pt x="1079" y="3063"/>
                  </a:cubicBezTo>
                  <a:cubicBezTo>
                    <a:pt x="2403" y="1163"/>
                    <a:pt x="6840" y="526"/>
                    <a:pt x="95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3" name="Google Shape;2723;p6"/>
            <p:cNvSpPr/>
            <p:nvPr/>
          </p:nvSpPr>
          <p:spPr>
            <a:xfrm>
              <a:off x="5747300" y="4793350"/>
              <a:ext cx="263000" cy="89625"/>
            </a:xfrm>
            <a:custGeom>
              <a:avLst/>
              <a:gdLst/>
              <a:ahLst/>
              <a:cxnLst/>
              <a:rect l="l" t="t" r="r" b="b"/>
              <a:pathLst>
                <a:path w="10520" h="3585" extrusionOk="0">
                  <a:moveTo>
                    <a:pt x="10164" y="0"/>
                  </a:moveTo>
                  <a:cubicBezTo>
                    <a:pt x="10090" y="0"/>
                    <a:pt x="10012" y="35"/>
                    <a:pt x="9948" y="120"/>
                  </a:cubicBezTo>
                  <a:cubicBezTo>
                    <a:pt x="9935" y="133"/>
                    <a:pt x="9923" y="145"/>
                    <a:pt x="9910" y="145"/>
                  </a:cubicBezTo>
                  <a:cubicBezTo>
                    <a:pt x="9914" y="141"/>
                    <a:pt x="9915" y="140"/>
                    <a:pt x="9915" y="140"/>
                  </a:cubicBezTo>
                  <a:lnTo>
                    <a:pt x="9915" y="140"/>
                  </a:lnTo>
                  <a:cubicBezTo>
                    <a:pt x="9912" y="140"/>
                    <a:pt x="9854" y="191"/>
                    <a:pt x="9823" y="233"/>
                  </a:cubicBezTo>
                  <a:cubicBezTo>
                    <a:pt x="9585" y="445"/>
                    <a:pt x="9360" y="645"/>
                    <a:pt x="9123" y="845"/>
                  </a:cubicBezTo>
                  <a:cubicBezTo>
                    <a:pt x="9123" y="845"/>
                    <a:pt x="9110" y="845"/>
                    <a:pt x="9110" y="858"/>
                  </a:cubicBezTo>
                  <a:cubicBezTo>
                    <a:pt x="8011" y="1582"/>
                    <a:pt x="6024" y="2332"/>
                    <a:pt x="4911" y="2545"/>
                  </a:cubicBezTo>
                  <a:cubicBezTo>
                    <a:pt x="3799" y="2782"/>
                    <a:pt x="2686" y="2882"/>
                    <a:pt x="1574" y="2882"/>
                  </a:cubicBezTo>
                  <a:cubicBezTo>
                    <a:pt x="1049" y="2882"/>
                    <a:pt x="525" y="2860"/>
                    <a:pt x="0" y="2820"/>
                  </a:cubicBezTo>
                  <a:lnTo>
                    <a:pt x="0" y="2820"/>
                  </a:lnTo>
                  <a:cubicBezTo>
                    <a:pt x="1135" y="3010"/>
                    <a:pt x="2294" y="3145"/>
                    <a:pt x="3445" y="3145"/>
                  </a:cubicBezTo>
                  <a:cubicBezTo>
                    <a:pt x="3726" y="3145"/>
                    <a:pt x="4007" y="3137"/>
                    <a:pt x="4287" y="3119"/>
                  </a:cubicBezTo>
                  <a:lnTo>
                    <a:pt x="4287" y="3119"/>
                  </a:lnTo>
                  <a:cubicBezTo>
                    <a:pt x="3407" y="3303"/>
                    <a:pt x="2513" y="3392"/>
                    <a:pt x="1587" y="3392"/>
                  </a:cubicBezTo>
                  <a:cubicBezTo>
                    <a:pt x="1250" y="3392"/>
                    <a:pt x="909" y="3380"/>
                    <a:pt x="563" y="3357"/>
                  </a:cubicBezTo>
                  <a:lnTo>
                    <a:pt x="563" y="3357"/>
                  </a:lnTo>
                  <a:cubicBezTo>
                    <a:pt x="1429" y="3502"/>
                    <a:pt x="2292" y="3584"/>
                    <a:pt x="3141" y="3584"/>
                  </a:cubicBezTo>
                  <a:cubicBezTo>
                    <a:pt x="4999" y="3584"/>
                    <a:pt x="6786" y="3190"/>
                    <a:pt x="8373" y="2195"/>
                  </a:cubicBezTo>
                  <a:cubicBezTo>
                    <a:pt x="8785" y="1907"/>
                    <a:pt x="9285" y="1532"/>
                    <a:pt x="9698" y="1158"/>
                  </a:cubicBezTo>
                  <a:cubicBezTo>
                    <a:pt x="9710" y="1145"/>
                    <a:pt x="9723" y="1133"/>
                    <a:pt x="9735" y="1133"/>
                  </a:cubicBezTo>
                  <a:cubicBezTo>
                    <a:pt x="9773" y="1108"/>
                    <a:pt x="9785" y="1083"/>
                    <a:pt x="9798" y="1058"/>
                  </a:cubicBezTo>
                  <a:cubicBezTo>
                    <a:pt x="10060" y="820"/>
                    <a:pt x="10260" y="595"/>
                    <a:pt x="10385" y="408"/>
                  </a:cubicBezTo>
                  <a:cubicBezTo>
                    <a:pt x="10519" y="220"/>
                    <a:pt x="10353" y="0"/>
                    <a:pt x="10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4" name="Google Shape;2724;p6"/>
            <p:cNvSpPr/>
            <p:nvPr/>
          </p:nvSpPr>
          <p:spPr>
            <a:xfrm>
              <a:off x="5768875" y="4800675"/>
              <a:ext cx="79350" cy="6425"/>
            </a:xfrm>
            <a:custGeom>
              <a:avLst/>
              <a:gdLst/>
              <a:ahLst/>
              <a:cxnLst/>
              <a:rect l="l" t="t" r="r" b="b"/>
              <a:pathLst>
                <a:path w="3174" h="257" extrusionOk="0">
                  <a:moveTo>
                    <a:pt x="120" y="1"/>
                  </a:moveTo>
                  <a:cubicBezTo>
                    <a:pt x="62" y="1"/>
                    <a:pt x="1" y="59"/>
                    <a:pt x="12" y="127"/>
                  </a:cubicBezTo>
                  <a:cubicBezTo>
                    <a:pt x="37" y="240"/>
                    <a:pt x="162" y="215"/>
                    <a:pt x="249" y="227"/>
                  </a:cubicBezTo>
                  <a:cubicBezTo>
                    <a:pt x="454" y="248"/>
                    <a:pt x="658" y="257"/>
                    <a:pt x="861" y="257"/>
                  </a:cubicBezTo>
                  <a:cubicBezTo>
                    <a:pt x="1640" y="257"/>
                    <a:pt x="2411" y="126"/>
                    <a:pt x="3174" y="27"/>
                  </a:cubicBezTo>
                  <a:lnTo>
                    <a:pt x="3174" y="27"/>
                  </a:lnTo>
                  <a:cubicBezTo>
                    <a:pt x="2524" y="40"/>
                    <a:pt x="1637" y="27"/>
                    <a:pt x="1137" y="52"/>
                  </a:cubicBezTo>
                  <a:cubicBezTo>
                    <a:pt x="899" y="52"/>
                    <a:pt x="474" y="27"/>
                    <a:pt x="137" y="2"/>
                  </a:cubicBezTo>
                  <a:cubicBezTo>
                    <a:pt x="132" y="1"/>
                    <a:pt x="126" y="1"/>
                    <a:pt x="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5" name="Google Shape;2725;p6"/>
            <p:cNvSpPr/>
            <p:nvPr/>
          </p:nvSpPr>
          <p:spPr>
            <a:xfrm>
              <a:off x="5795100" y="4694075"/>
              <a:ext cx="242950" cy="102825"/>
            </a:xfrm>
            <a:custGeom>
              <a:avLst/>
              <a:gdLst/>
              <a:ahLst/>
              <a:cxnLst/>
              <a:rect l="l" t="t" r="r" b="b"/>
              <a:pathLst>
                <a:path w="9718" h="4113" extrusionOk="0">
                  <a:moveTo>
                    <a:pt x="9394" y="0"/>
                  </a:moveTo>
                  <a:cubicBezTo>
                    <a:pt x="9379" y="0"/>
                    <a:pt x="9363" y="2"/>
                    <a:pt x="9348" y="5"/>
                  </a:cubicBezTo>
                  <a:cubicBezTo>
                    <a:pt x="9110" y="80"/>
                    <a:pt x="9235" y="55"/>
                    <a:pt x="9085" y="192"/>
                  </a:cubicBezTo>
                  <a:cubicBezTo>
                    <a:pt x="7298" y="2217"/>
                    <a:pt x="3312" y="3304"/>
                    <a:pt x="88" y="3729"/>
                  </a:cubicBezTo>
                  <a:cubicBezTo>
                    <a:pt x="1512" y="3641"/>
                    <a:pt x="2912" y="3554"/>
                    <a:pt x="4237" y="3304"/>
                  </a:cubicBezTo>
                  <a:lnTo>
                    <a:pt x="4237" y="3304"/>
                  </a:lnTo>
                  <a:cubicBezTo>
                    <a:pt x="2899" y="3766"/>
                    <a:pt x="1587" y="4029"/>
                    <a:pt x="0" y="4066"/>
                  </a:cubicBezTo>
                  <a:cubicBezTo>
                    <a:pt x="442" y="4095"/>
                    <a:pt x="885" y="4112"/>
                    <a:pt x="1328" y="4112"/>
                  </a:cubicBezTo>
                  <a:cubicBezTo>
                    <a:pt x="2053" y="4112"/>
                    <a:pt x="2778" y="4065"/>
                    <a:pt x="3499" y="3941"/>
                  </a:cubicBezTo>
                  <a:cubicBezTo>
                    <a:pt x="3962" y="3854"/>
                    <a:pt x="4424" y="3729"/>
                    <a:pt x="4874" y="3579"/>
                  </a:cubicBezTo>
                  <a:lnTo>
                    <a:pt x="4874" y="3579"/>
                  </a:lnTo>
                  <a:cubicBezTo>
                    <a:pt x="4824" y="3604"/>
                    <a:pt x="4774" y="3629"/>
                    <a:pt x="4724" y="3654"/>
                  </a:cubicBezTo>
                  <a:cubicBezTo>
                    <a:pt x="4861" y="3604"/>
                    <a:pt x="4999" y="3541"/>
                    <a:pt x="5136" y="3491"/>
                  </a:cubicBezTo>
                  <a:cubicBezTo>
                    <a:pt x="5374" y="3391"/>
                    <a:pt x="5624" y="3304"/>
                    <a:pt x="5861" y="3204"/>
                  </a:cubicBezTo>
                  <a:cubicBezTo>
                    <a:pt x="6498" y="2954"/>
                    <a:pt x="7123" y="2704"/>
                    <a:pt x="7711" y="2392"/>
                  </a:cubicBezTo>
                  <a:cubicBezTo>
                    <a:pt x="7898" y="2304"/>
                    <a:pt x="8086" y="2217"/>
                    <a:pt x="8285" y="2129"/>
                  </a:cubicBezTo>
                  <a:cubicBezTo>
                    <a:pt x="8585" y="1979"/>
                    <a:pt x="9273" y="1479"/>
                    <a:pt x="9310" y="1417"/>
                  </a:cubicBezTo>
                  <a:cubicBezTo>
                    <a:pt x="9435" y="1330"/>
                    <a:pt x="9448" y="1167"/>
                    <a:pt x="9373" y="1055"/>
                  </a:cubicBezTo>
                  <a:cubicBezTo>
                    <a:pt x="9385" y="1042"/>
                    <a:pt x="9398" y="1017"/>
                    <a:pt x="9410" y="992"/>
                  </a:cubicBezTo>
                  <a:cubicBezTo>
                    <a:pt x="9473" y="842"/>
                    <a:pt x="9485" y="805"/>
                    <a:pt x="9510" y="667"/>
                  </a:cubicBezTo>
                  <a:cubicBezTo>
                    <a:pt x="9523" y="642"/>
                    <a:pt x="9523" y="605"/>
                    <a:pt x="9510" y="580"/>
                  </a:cubicBezTo>
                  <a:cubicBezTo>
                    <a:pt x="9573" y="517"/>
                    <a:pt x="9635" y="442"/>
                    <a:pt x="9660" y="355"/>
                  </a:cubicBezTo>
                  <a:cubicBezTo>
                    <a:pt x="9717" y="183"/>
                    <a:pt x="9564" y="0"/>
                    <a:pt x="9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6" name="Google Shape;2726;p6"/>
            <p:cNvSpPr/>
            <p:nvPr/>
          </p:nvSpPr>
          <p:spPr>
            <a:xfrm>
              <a:off x="5699500" y="4633550"/>
              <a:ext cx="346250" cy="105150"/>
            </a:xfrm>
            <a:custGeom>
              <a:avLst/>
              <a:gdLst/>
              <a:ahLst/>
              <a:cxnLst/>
              <a:rect l="l" t="t" r="r" b="b"/>
              <a:pathLst>
                <a:path w="13850" h="4206" extrusionOk="0">
                  <a:moveTo>
                    <a:pt x="13557" y="1"/>
                  </a:moveTo>
                  <a:cubicBezTo>
                    <a:pt x="13528" y="1"/>
                    <a:pt x="13496" y="5"/>
                    <a:pt x="13459" y="14"/>
                  </a:cubicBezTo>
                  <a:cubicBezTo>
                    <a:pt x="13309" y="139"/>
                    <a:pt x="13147" y="264"/>
                    <a:pt x="12997" y="376"/>
                  </a:cubicBezTo>
                  <a:cubicBezTo>
                    <a:pt x="12934" y="414"/>
                    <a:pt x="12872" y="451"/>
                    <a:pt x="12809" y="501"/>
                  </a:cubicBezTo>
                  <a:cubicBezTo>
                    <a:pt x="11610" y="1314"/>
                    <a:pt x="10285" y="1826"/>
                    <a:pt x="8823" y="2488"/>
                  </a:cubicBezTo>
                  <a:cubicBezTo>
                    <a:pt x="9373" y="2313"/>
                    <a:pt x="9935" y="2138"/>
                    <a:pt x="10485" y="1951"/>
                  </a:cubicBezTo>
                  <a:lnTo>
                    <a:pt x="10485" y="1951"/>
                  </a:lnTo>
                  <a:cubicBezTo>
                    <a:pt x="9510" y="2388"/>
                    <a:pt x="8473" y="2651"/>
                    <a:pt x="7461" y="2976"/>
                  </a:cubicBezTo>
                  <a:cubicBezTo>
                    <a:pt x="5824" y="3498"/>
                    <a:pt x="3705" y="3990"/>
                    <a:pt x="1638" y="3990"/>
                  </a:cubicBezTo>
                  <a:cubicBezTo>
                    <a:pt x="1085" y="3990"/>
                    <a:pt x="535" y="3955"/>
                    <a:pt x="0" y="3875"/>
                  </a:cubicBezTo>
                  <a:lnTo>
                    <a:pt x="0" y="3875"/>
                  </a:lnTo>
                  <a:cubicBezTo>
                    <a:pt x="958" y="4102"/>
                    <a:pt x="1929" y="4206"/>
                    <a:pt x="2900" y="4206"/>
                  </a:cubicBezTo>
                  <a:cubicBezTo>
                    <a:pt x="4602" y="4206"/>
                    <a:pt x="6304" y="3888"/>
                    <a:pt x="7936" y="3363"/>
                  </a:cubicBezTo>
                  <a:cubicBezTo>
                    <a:pt x="8848" y="3076"/>
                    <a:pt x="9785" y="2851"/>
                    <a:pt x="10672" y="2463"/>
                  </a:cubicBezTo>
                  <a:cubicBezTo>
                    <a:pt x="11197" y="2226"/>
                    <a:pt x="11685" y="1939"/>
                    <a:pt x="12172" y="1626"/>
                  </a:cubicBezTo>
                  <a:cubicBezTo>
                    <a:pt x="12347" y="1589"/>
                    <a:pt x="12659" y="1439"/>
                    <a:pt x="12909" y="1326"/>
                  </a:cubicBezTo>
                  <a:cubicBezTo>
                    <a:pt x="13209" y="1164"/>
                    <a:pt x="13509" y="939"/>
                    <a:pt x="13672" y="639"/>
                  </a:cubicBezTo>
                  <a:cubicBezTo>
                    <a:pt x="13797" y="423"/>
                    <a:pt x="13849" y="1"/>
                    <a:pt x="13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7" name="Google Shape;2727;p6"/>
            <p:cNvSpPr/>
            <p:nvPr/>
          </p:nvSpPr>
          <p:spPr>
            <a:xfrm>
              <a:off x="5717300" y="4593875"/>
              <a:ext cx="330250" cy="104075"/>
            </a:xfrm>
            <a:custGeom>
              <a:avLst/>
              <a:gdLst/>
              <a:ahLst/>
              <a:cxnLst/>
              <a:rect l="l" t="t" r="r" b="b"/>
              <a:pathLst>
                <a:path w="13210" h="4163" extrusionOk="0">
                  <a:moveTo>
                    <a:pt x="13000" y="1"/>
                  </a:moveTo>
                  <a:cubicBezTo>
                    <a:pt x="12957" y="1"/>
                    <a:pt x="12915" y="14"/>
                    <a:pt x="12885" y="39"/>
                  </a:cubicBezTo>
                  <a:cubicBezTo>
                    <a:pt x="12860" y="64"/>
                    <a:pt x="12797" y="101"/>
                    <a:pt x="12785" y="101"/>
                  </a:cubicBezTo>
                  <a:cubicBezTo>
                    <a:pt x="12710" y="151"/>
                    <a:pt x="12635" y="189"/>
                    <a:pt x="12585" y="239"/>
                  </a:cubicBezTo>
                  <a:cubicBezTo>
                    <a:pt x="12572" y="251"/>
                    <a:pt x="12560" y="264"/>
                    <a:pt x="12547" y="264"/>
                  </a:cubicBezTo>
                  <a:cubicBezTo>
                    <a:pt x="12310" y="276"/>
                    <a:pt x="12135" y="514"/>
                    <a:pt x="11935" y="614"/>
                  </a:cubicBezTo>
                  <a:cubicBezTo>
                    <a:pt x="11710" y="751"/>
                    <a:pt x="11472" y="889"/>
                    <a:pt x="11235" y="1014"/>
                  </a:cubicBezTo>
                  <a:cubicBezTo>
                    <a:pt x="11235" y="1014"/>
                    <a:pt x="11235" y="1014"/>
                    <a:pt x="11223" y="1026"/>
                  </a:cubicBezTo>
                  <a:cubicBezTo>
                    <a:pt x="10985" y="1151"/>
                    <a:pt x="10748" y="1276"/>
                    <a:pt x="10498" y="1401"/>
                  </a:cubicBezTo>
                  <a:cubicBezTo>
                    <a:pt x="10498" y="1316"/>
                    <a:pt x="10423" y="1255"/>
                    <a:pt x="10336" y="1255"/>
                  </a:cubicBezTo>
                  <a:cubicBezTo>
                    <a:pt x="10295" y="1255"/>
                    <a:pt x="10251" y="1269"/>
                    <a:pt x="10210" y="1301"/>
                  </a:cubicBezTo>
                  <a:cubicBezTo>
                    <a:pt x="9161" y="1826"/>
                    <a:pt x="7936" y="2163"/>
                    <a:pt x="7086" y="2401"/>
                  </a:cubicBezTo>
                  <a:cubicBezTo>
                    <a:pt x="5537" y="2876"/>
                    <a:pt x="3849" y="3238"/>
                    <a:pt x="2100" y="3326"/>
                  </a:cubicBezTo>
                  <a:cubicBezTo>
                    <a:pt x="2427" y="3345"/>
                    <a:pt x="2755" y="3355"/>
                    <a:pt x="3081" y="3355"/>
                  </a:cubicBezTo>
                  <a:cubicBezTo>
                    <a:pt x="3602" y="3355"/>
                    <a:pt x="4122" y="3329"/>
                    <a:pt x="4637" y="3276"/>
                  </a:cubicBezTo>
                  <a:lnTo>
                    <a:pt x="4637" y="3276"/>
                  </a:lnTo>
                  <a:cubicBezTo>
                    <a:pt x="3257" y="3558"/>
                    <a:pt x="1856" y="3718"/>
                    <a:pt x="445" y="3718"/>
                  </a:cubicBezTo>
                  <a:cubicBezTo>
                    <a:pt x="297" y="3718"/>
                    <a:pt x="149" y="3717"/>
                    <a:pt x="0" y="3713"/>
                  </a:cubicBezTo>
                  <a:lnTo>
                    <a:pt x="0" y="3713"/>
                  </a:lnTo>
                  <a:cubicBezTo>
                    <a:pt x="938" y="3819"/>
                    <a:pt x="1851" y="3888"/>
                    <a:pt x="2760" y="3888"/>
                  </a:cubicBezTo>
                  <a:cubicBezTo>
                    <a:pt x="3136" y="3888"/>
                    <a:pt x="3511" y="3876"/>
                    <a:pt x="3887" y="3850"/>
                  </a:cubicBezTo>
                  <a:lnTo>
                    <a:pt x="3887" y="3850"/>
                  </a:lnTo>
                  <a:cubicBezTo>
                    <a:pt x="3150" y="3963"/>
                    <a:pt x="2412" y="4063"/>
                    <a:pt x="1675" y="4163"/>
                  </a:cubicBezTo>
                  <a:cubicBezTo>
                    <a:pt x="2875" y="4138"/>
                    <a:pt x="4087" y="4163"/>
                    <a:pt x="5274" y="3975"/>
                  </a:cubicBezTo>
                  <a:cubicBezTo>
                    <a:pt x="5786" y="3888"/>
                    <a:pt x="6311" y="3775"/>
                    <a:pt x="6811" y="3600"/>
                  </a:cubicBezTo>
                  <a:cubicBezTo>
                    <a:pt x="6861" y="3575"/>
                    <a:pt x="6899" y="3538"/>
                    <a:pt x="6924" y="3488"/>
                  </a:cubicBezTo>
                  <a:cubicBezTo>
                    <a:pt x="6949" y="3376"/>
                    <a:pt x="6911" y="3313"/>
                    <a:pt x="6849" y="3276"/>
                  </a:cubicBezTo>
                  <a:cubicBezTo>
                    <a:pt x="8898" y="2713"/>
                    <a:pt x="10923" y="1938"/>
                    <a:pt x="12685" y="739"/>
                  </a:cubicBezTo>
                  <a:cubicBezTo>
                    <a:pt x="12747" y="689"/>
                    <a:pt x="12785" y="601"/>
                    <a:pt x="12772" y="526"/>
                  </a:cubicBezTo>
                  <a:cubicBezTo>
                    <a:pt x="12897" y="476"/>
                    <a:pt x="13010" y="414"/>
                    <a:pt x="13110" y="339"/>
                  </a:cubicBezTo>
                  <a:cubicBezTo>
                    <a:pt x="13185" y="276"/>
                    <a:pt x="13210" y="164"/>
                    <a:pt x="13160" y="89"/>
                  </a:cubicBezTo>
                  <a:cubicBezTo>
                    <a:pt x="13130" y="29"/>
                    <a:pt x="13064" y="1"/>
                    <a:pt x="130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8" name="Google Shape;2728;p6"/>
            <p:cNvSpPr/>
            <p:nvPr/>
          </p:nvSpPr>
          <p:spPr>
            <a:xfrm>
              <a:off x="6036275" y="4596400"/>
              <a:ext cx="650" cy="325"/>
            </a:xfrm>
            <a:custGeom>
              <a:avLst/>
              <a:gdLst/>
              <a:ahLst/>
              <a:cxnLst/>
              <a:rect l="l" t="t" r="r" b="b"/>
              <a:pathLst>
                <a:path w="26" h="13" extrusionOk="0">
                  <a:moveTo>
                    <a:pt x="1" y="13"/>
                  </a:moveTo>
                  <a:cubicBezTo>
                    <a:pt x="13" y="13"/>
                    <a:pt x="13" y="13"/>
                    <a:pt x="26" y="0"/>
                  </a:cubicBezTo>
                  <a:cubicBezTo>
                    <a:pt x="26" y="0"/>
                    <a:pt x="26" y="0"/>
                    <a:pt x="26" y="0"/>
                  </a:cubicBezTo>
                  <a:cubicBezTo>
                    <a:pt x="13" y="13"/>
                    <a:pt x="13" y="13"/>
                    <a:pt x="1"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9" name="Google Shape;2729;p6"/>
            <p:cNvSpPr/>
            <p:nvPr/>
          </p:nvSpPr>
          <p:spPr>
            <a:xfrm>
              <a:off x="6036275" y="4596700"/>
              <a:ext cx="25" cy="350"/>
            </a:xfrm>
            <a:custGeom>
              <a:avLst/>
              <a:gdLst/>
              <a:ahLst/>
              <a:cxnLst/>
              <a:rect l="l" t="t" r="r" b="b"/>
              <a:pathLst>
                <a:path w="1" h="14" extrusionOk="0">
                  <a:moveTo>
                    <a:pt x="1" y="1"/>
                  </a:moveTo>
                  <a:cubicBezTo>
                    <a:pt x="1" y="13"/>
                    <a:pt x="1" y="1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0" name="Google Shape;2730;p6"/>
            <p:cNvSpPr/>
            <p:nvPr/>
          </p:nvSpPr>
          <p:spPr>
            <a:xfrm>
              <a:off x="5620750" y="4750525"/>
              <a:ext cx="138750" cy="44900"/>
            </a:xfrm>
            <a:custGeom>
              <a:avLst/>
              <a:gdLst/>
              <a:ahLst/>
              <a:cxnLst/>
              <a:rect l="l" t="t" r="r" b="b"/>
              <a:pathLst>
                <a:path w="5550" h="1796" extrusionOk="0">
                  <a:moveTo>
                    <a:pt x="414" y="0"/>
                  </a:moveTo>
                  <a:cubicBezTo>
                    <a:pt x="350" y="0"/>
                    <a:pt x="285" y="29"/>
                    <a:pt x="251" y="84"/>
                  </a:cubicBezTo>
                  <a:cubicBezTo>
                    <a:pt x="1" y="421"/>
                    <a:pt x="1051" y="771"/>
                    <a:pt x="1288" y="909"/>
                  </a:cubicBezTo>
                  <a:cubicBezTo>
                    <a:pt x="2625" y="1496"/>
                    <a:pt x="4100" y="1733"/>
                    <a:pt x="5550" y="1796"/>
                  </a:cubicBezTo>
                  <a:cubicBezTo>
                    <a:pt x="4825" y="1708"/>
                    <a:pt x="4050" y="1533"/>
                    <a:pt x="3300" y="1308"/>
                  </a:cubicBezTo>
                  <a:lnTo>
                    <a:pt x="3300" y="1308"/>
                  </a:lnTo>
                  <a:cubicBezTo>
                    <a:pt x="3850" y="1408"/>
                    <a:pt x="4400" y="1446"/>
                    <a:pt x="4962" y="1458"/>
                  </a:cubicBezTo>
                  <a:cubicBezTo>
                    <a:pt x="3763" y="1308"/>
                    <a:pt x="2425" y="996"/>
                    <a:pt x="1476" y="434"/>
                  </a:cubicBezTo>
                  <a:cubicBezTo>
                    <a:pt x="1435" y="393"/>
                    <a:pt x="1377" y="371"/>
                    <a:pt x="1325" y="371"/>
                  </a:cubicBezTo>
                  <a:cubicBezTo>
                    <a:pt x="1266" y="371"/>
                    <a:pt x="1214" y="399"/>
                    <a:pt x="1201" y="459"/>
                  </a:cubicBezTo>
                  <a:cubicBezTo>
                    <a:pt x="1151" y="434"/>
                    <a:pt x="1101" y="409"/>
                    <a:pt x="1063" y="384"/>
                  </a:cubicBezTo>
                  <a:cubicBezTo>
                    <a:pt x="888" y="284"/>
                    <a:pt x="713" y="184"/>
                    <a:pt x="551" y="59"/>
                  </a:cubicBezTo>
                  <a:cubicBezTo>
                    <a:pt x="517" y="19"/>
                    <a:pt x="466" y="0"/>
                    <a:pt x="4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1" name="Google Shape;2731;p6"/>
            <p:cNvSpPr/>
            <p:nvPr/>
          </p:nvSpPr>
          <p:spPr>
            <a:xfrm>
              <a:off x="5603275" y="4685475"/>
              <a:ext cx="86875" cy="43100"/>
            </a:xfrm>
            <a:custGeom>
              <a:avLst/>
              <a:gdLst/>
              <a:ahLst/>
              <a:cxnLst/>
              <a:rect l="l" t="t" r="r" b="b"/>
              <a:pathLst>
                <a:path w="3475" h="1724" extrusionOk="0">
                  <a:moveTo>
                    <a:pt x="162" y="1"/>
                  </a:moveTo>
                  <a:cubicBezTo>
                    <a:pt x="101" y="1"/>
                    <a:pt x="41" y="37"/>
                    <a:pt x="13" y="149"/>
                  </a:cubicBezTo>
                  <a:cubicBezTo>
                    <a:pt x="0" y="236"/>
                    <a:pt x="63" y="311"/>
                    <a:pt x="113" y="361"/>
                  </a:cubicBezTo>
                  <a:cubicBezTo>
                    <a:pt x="275" y="549"/>
                    <a:pt x="488" y="686"/>
                    <a:pt x="700" y="811"/>
                  </a:cubicBezTo>
                  <a:cubicBezTo>
                    <a:pt x="1550" y="1299"/>
                    <a:pt x="2500" y="1611"/>
                    <a:pt x="3474" y="1724"/>
                  </a:cubicBezTo>
                  <a:cubicBezTo>
                    <a:pt x="2899" y="1586"/>
                    <a:pt x="2275" y="1361"/>
                    <a:pt x="1762" y="1099"/>
                  </a:cubicBezTo>
                  <a:lnTo>
                    <a:pt x="1762" y="1099"/>
                  </a:lnTo>
                  <a:cubicBezTo>
                    <a:pt x="2125" y="1211"/>
                    <a:pt x="2487" y="1286"/>
                    <a:pt x="2874" y="1336"/>
                  </a:cubicBezTo>
                  <a:cubicBezTo>
                    <a:pt x="1950" y="1086"/>
                    <a:pt x="1087" y="736"/>
                    <a:pt x="388" y="149"/>
                  </a:cubicBezTo>
                  <a:cubicBezTo>
                    <a:pt x="375" y="149"/>
                    <a:pt x="375" y="136"/>
                    <a:pt x="363" y="124"/>
                  </a:cubicBezTo>
                  <a:cubicBezTo>
                    <a:pt x="350" y="111"/>
                    <a:pt x="350" y="111"/>
                    <a:pt x="338" y="99"/>
                  </a:cubicBezTo>
                  <a:cubicBezTo>
                    <a:pt x="317" y="57"/>
                    <a:pt x="239"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2" name="Google Shape;2732;p6"/>
            <p:cNvSpPr/>
            <p:nvPr/>
          </p:nvSpPr>
          <p:spPr>
            <a:xfrm>
              <a:off x="5584025" y="4635675"/>
              <a:ext cx="152050" cy="51025"/>
            </a:xfrm>
            <a:custGeom>
              <a:avLst/>
              <a:gdLst/>
              <a:ahLst/>
              <a:cxnLst/>
              <a:rect l="l" t="t" r="r" b="b"/>
              <a:pathLst>
                <a:path w="6082" h="2041" extrusionOk="0">
                  <a:moveTo>
                    <a:pt x="129" y="0"/>
                  </a:moveTo>
                  <a:cubicBezTo>
                    <a:pt x="65" y="0"/>
                    <a:pt x="1" y="61"/>
                    <a:pt x="20" y="129"/>
                  </a:cubicBezTo>
                  <a:cubicBezTo>
                    <a:pt x="45" y="179"/>
                    <a:pt x="95" y="241"/>
                    <a:pt x="133" y="291"/>
                  </a:cubicBezTo>
                  <a:cubicBezTo>
                    <a:pt x="120" y="316"/>
                    <a:pt x="120" y="354"/>
                    <a:pt x="133" y="404"/>
                  </a:cubicBezTo>
                  <a:cubicBezTo>
                    <a:pt x="170" y="441"/>
                    <a:pt x="220" y="491"/>
                    <a:pt x="283" y="529"/>
                  </a:cubicBezTo>
                  <a:cubicBezTo>
                    <a:pt x="233" y="554"/>
                    <a:pt x="195" y="604"/>
                    <a:pt x="220" y="679"/>
                  </a:cubicBezTo>
                  <a:cubicBezTo>
                    <a:pt x="595" y="1041"/>
                    <a:pt x="1133" y="1216"/>
                    <a:pt x="1607" y="1416"/>
                  </a:cubicBezTo>
                  <a:cubicBezTo>
                    <a:pt x="2645" y="1804"/>
                    <a:pt x="3757" y="1916"/>
                    <a:pt x="4844" y="2041"/>
                  </a:cubicBezTo>
                  <a:cubicBezTo>
                    <a:pt x="3657" y="1804"/>
                    <a:pt x="2395" y="1554"/>
                    <a:pt x="1308" y="1054"/>
                  </a:cubicBezTo>
                  <a:lnTo>
                    <a:pt x="1308" y="1054"/>
                  </a:lnTo>
                  <a:cubicBezTo>
                    <a:pt x="2735" y="1566"/>
                    <a:pt x="4877" y="1816"/>
                    <a:pt x="6001" y="1816"/>
                  </a:cubicBezTo>
                  <a:cubicBezTo>
                    <a:pt x="6028" y="1816"/>
                    <a:pt x="6055" y="1816"/>
                    <a:pt x="6081" y="1816"/>
                  </a:cubicBezTo>
                  <a:cubicBezTo>
                    <a:pt x="5007" y="1766"/>
                    <a:pt x="3957" y="1504"/>
                    <a:pt x="2907" y="1279"/>
                  </a:cubicBezTo>
                  <a:cubicBezTo>
                    <a:pt x="2845" y="1266"/>
                    <a:pt x="2770" y="1241"/>
                    <a:pt x="2695" y="1229"/>
                  </a:cubicBezTo>
                  <a:lnTo>
                    <a:pt x="2695" y="1229"/>
                  </a:lnTo>
                  <a:cubicBezTo>
                    <a:pt x="3427" y="1341"/>
                    <a:pt x="4138" y="1393"/>
                    <a:pt x="4601" y="1393"/>
                  </a:cubicBezTo>
                  <a:cubicBezTo>
                    <a:pt x="4652" y="1393"/>
                    <a:pt x="4700" y="1392"/>
                    <a:pt x="4744" y="1391"/>
                  </a:cubicBezTo>
                  <a:cubicBezTo>
                    <a:pt x="3832" y="1341"/>
                    <a:pt x="2857" y="1154"/>
                    <a:pt x="2057" y="929"/>
                  </a:cubicBezTo>
                  <a:cubicBezTo>
                    <a:pt x="1383" y="754"/>
                    <a:pt x="658" y="516"/>
                    <a:pt x="270" y="104"/>
                  </a:cubicBezTo>
                  <a:cubicBezTo>
                    <a:pt x="258" y="91"/>
                    <a:pt x="208" y="17"/>
                    <a:pt x="183" y="17"/>
                  </a:cubicBezTo>
                  <a:cubicBezTo>
                    <a:pt x="166" y="5"/>
                    <a:pt x="148"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3" name="Google Shape;2733;p6"/>
            <p:cNvSpPr/>
            <p:nvPr/>
          </p:nvSpPr>
          <p:spPr>
            <a:xfrm>
              <a:off x="5978175" y="4756050"/>
              <a:ext cx="49375" cy="36050"/>
            </a:xfrm>
            <a:custGeom>
              <a:avLst/>
              <a:gdLst/>
              <a:ahLst/>
              <a:cxnLst/>
              <a:rect l="l" t="t" r="r" b="b"/>
              <a:pathLst>
                <a:path w="1975" h="1442" extrusionOk="0">
                  <a:moveTo>
                    <a:pt x="1975" y="0"/>
                  </a:moveTo>
                  <a:cubicBezTo>
                    <a:pt x="1900" y="50"/>
                    <a:pt x="1837" y="100"/>
                    <a:pt x="1775" y="150"/>
                  </a:cubicBezTo>
                  <a:cubicBezTo>
                    <a:pt x="1775" y="138"/>
                    <a:pt x="1775" y="138"/>
                    <a:pt x="1762" y="138"/>
                  </a:cubicBezTo>
                  <a:cubicBezTo>
                    <a:pt x="1745" y="114"/>
                    <a:pt x="1722" y="105"/>
                    <a:pt x="1699" y="105"/>
                  </a:cubicBezTo>
                  <a:cubicBezTo>
                    <a:pt x="1672" y="105"/>
                    <a:pt x="1645" y="118"/>
                    <a:pt x="1625" y="138"/>
                  </a:cubicBezTo>
                  <a:cubicBezTo>
                    <a:pt x="1600" y="150"/>
                    <a:pt x="1587" y="163"/>
                    <a:pt x="1562" y="188"/>
                  </a:cubicBezTo>
                  <a:cubicBezTo>
                    <a:pt x="1400" y="313"/>
                    <a:pt x="1237" y="450"/>
                    <a:pt x="1075" y="588"/>
                  </a:cubicBezTo>
                  <a:cubicBezTo>
                    <a:pt x="1012" y="625"/>
                    <a:pt x="937" y="675"/>
                    <a:pt x="875" y="725"/>
                  </a:cubicBezTo>
                  <a:cubicBezTo>
                    <a:pt x="688" y="837"/>
                    <a:pt x="338" y="1012"/>
                    <a:pt x="125" y="1175"/>
                  </a:cubicBezTo>
                  <a:cubicBezTo>
                    <a:pt x="113" y="1200"/>
                    <a:pt x="100" y="1225"/>
                    <a:pt x="113" y="1237"/>
                  </a:cubicBezTo>
                  <a:cubicBezTo>
                    <a:pt x="88" y="1250"/>
                    <a:pt x="75" y="1262"/>
                    <a:pt x="50" y="1275"/>
                  </a:cubicBezTo>
                  <a:cubicBezTo>
                    <a:pt x="0" y="1325"/>
                    <a:pt x="25" y="1412"/>
                    <a:pt x="88" y="1437"/>
                  </a:cubicBezTo>
                  <a:cubicBezTo>
                    <a:pt x="99" y="1440"/>
                    <a:pt x="109" y="1441"/>
                    <a:pt x="120" y="1441"/>
                  </a:cubicBezTo>
                  <a:cubicBezTo>
                    <a:pt x="207" y="1441"/>
                    <a:pt x="285" y="1358"/>
                    <a:pt x="363" y="1325"/>
                  </a:cubicBezTo>
                  <a:cubicBezTo>
                    <a:pt x="588" y="1187"/>
                    <a:pt x="800" y="1025"/>
                    <a:pt x="1000" y="875"/>
                  </a:cubicBezTo>
                  <a:cubicBezTo>
                    <a:pt x="1262" y="700"/>
                    <a:pt x="1512" y="513"/>
                    <a:pt x="1750" y="300"/>
                  </a:cubicBezTo>
                  <a:cubicBezTo>
                    <a:pt x="1787" y="275"/>
                    <a:pt x="1800" y="213"/>
                    <a:pt x="1787" y="175"/>
                  </a:cubicBezTo>
                  <a:cubicBezTo>
                    <a:pt x="1850" y="113"/>
                    <a:pt x="1912" y="63"/>
                    <a:pt x="19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4" name="Google Shape;2734;p6"/>
            <p:cNvSpPr/>
            <p:nvPr/>
          </p:nvSpPr>
          <p:spPr>
            <a:xfrm>
              <a:off x="6021900" y="4763175"/>
              <a:ext cx="300" cy="400"/>
            </a:xfrm>
            <a:custGeom>
              <a:avLst/>
              <a:gdLst/>
              <a:ahLst/>
              <a:cxnLst/>
              <a:rect l="l" t="t" r="r" b="b"/>
              <a:pathLst>
                <a:path w="12" h="16" extrusionOk="0">
                  <a:moveTo>
                    <a:pt x="10" y="1"/>
                  </a:moveTo>
                  <a:cubicBezTo>
                    <a:pt x="9" y="1"/>
                    <a:pt x="6" y="5"/>
                    <a:pt x="1" y="15"/>
                  </a:cubicBezTo>
                  <a:cubicBezTo>
                    <a:pt x="8" y="8"/>
                    <a:pt x="11"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5" name="Google Shape;2735;p6"/>
            <p:cNvSpPr/>
            <p:nvPr/>
          </p:nvSpPr>
          <p:spPr>
            <a:xfrm>
              <a:off x="5862575" y="4720425"/>
              <a:ext cx="115300" cy="36900"/>
            </a:xfrm>
            <a:custGeom>
              <a:avLst/>
              <a:gdLst/>
              <a:ahLst/>
              <a:cxnLst/>
              <a:rect l="l" t="t" r="r" b="b"/>
              <a:pathLst>
                <a:path w="4612" h="1476" extrusionOk="0">
                  <a:moveTo>
                    <a:pt x="4612" y="1"/>
                  </a:moveTo>
                  <a:lnTo>
                    <a:pt x="4612" y="1"/>
                  </a:lnTo>
                  <a:cubicBezTo>
                    <a:pt x="3087" y="538"/>
                    <a:pt x="1538" y="1000"/>
                    <a:pt x="0" y="1475"/>
                  </a:cubicBezTo>
                  <a:cubicBezTo>
                    <a:pt x="1625" y="1213"/>
                    <a:pt x="3337" y="950"/>
                    <a:pt x="4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6" name="Google Shape;2736;p6"/>
            <p:cNvSpPr/>
            <p:nvPr/>
          </p:nvSpPr>
          <p:spPr>
            <a:xfrm>
              <a:off x="5887575" y="4718875"/>
              <a:ext cx="73125" cy="24700"/>
            </a:xfrm>
            <a:custGeom>
              <a:avLst/>
              <a:gdLst/>
              <a:ahLst/>
              <a:cxnLst/>
              <a:rect l="l" t="t" r="r" b="b"/>
              <a:pathLst>
                <a:path w="2925" h="988" extrusionOk="0">
                  <a:moveTo>
                    <a:pt x="2924" y="0"/>
                  </a:moveTo>
                  <a:lnTo>
                    <a:pt x="2924" y="0"/>
                  </a:lnTo>
                  <a:cubicBezTo>
                    <a:pt x="1925" y="275"/>
                    <a:pt x="975" y="650"/>
                    <a:pt x="0" y="987"/>
                  </a:cubicBezTo>
                  <a:cubicBezTo>
                    <a:pt x="1012" y="825"/>
                    <a:pt x="2075" y="575"/>
                    <a:pt x="29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7" name="Google Shape;2737;p6"/>
            <p:cNvSpPr/>
            <p:nvPr/>
          </p:nvSpPr>
          <p:spPr>
            <a:xfrm>
              <a:off x="5907550" y="4726375"/>
              <a:ext cx="17525" cy="6575"/>
            </a:xfrm>
            <a:custGeom>
              <a:avLst/>
              <a:gdLst/>
              <a:ahLst/>
              <a:cxnLst/>
              <a:rect l="l" t="t" r="r" b="b"/>
              <a:pathLst>
                <a:path w="701" h="263" extrusionOk="0">
                  <a:moveTo>
                    <a:pt x="701" y="0"/>
                  </a:moveTo>
                  <a:lnTo>
                    <a:pt x="701" y="0"/>
                  </a:lnTo>
                  <a:cubicBezTo>
                    <a:pt x="463" y="63"/>
                    <a:pt x="226" y="162"/>
                    <a:pt x="1" y="262"/>
                  </a:cubicBezTo>
                  <a:cubicBezTo>
                    <a:pt x="238" y="200"/>
                    <a:pt x="513" y="125"/>
                    <a:pt x="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8" name="Google Shape;2738;p6"/>
            <p:cNvSpPr/>
            <p:nvPr/>
          </p:nvSpPr>
          <p:spPr>
            <a:xfrm>
              <a:off x="5854775" y="4781650"/>
              <a:ext cx="111550" cy="27850"/>
            </a:xfrm>
            <a:custGeom>
              <a:avLst/>
              <a:gdLst/>
              <a:ahLst/>
              <a:cxnLst/>
              <a:rect l="l" t="t" r="r" b="b"/>
              <a:pathLst>
                <a:path w="4462" h="1114" extrusionOk="0">
                  <a:moveTo>
                    <a:pt x="4461" y="1"/>
                  </a:moveTo>
                  <a:lnTo>
                    <a:pt x="4461" y="1"/>
                  </a:lnTo>
                  <a:cubicBezTo>
                    <a:pt x="2962" y="351"/>
                    <a:pt x="1450" y="663"/>
                    <a:pt x="0" y="1113"/>
                  </a:cubicBezTo>
                  <a:cubicBezTo>
                    <a:pt x="1525" y="938"/>
                    <a:pt x="3137" y="751"/>
                    <a:pt x="4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9" name="Google Shape;2739;p6"/>
            <p:cNvSpPr/>
            <p:nvPr/>
          </p:nvSpPr>
          <p:spPr>
            <a:xfrm>
              <a:off x="5893200" y="4791025"/>
              <a:ext cx="61875" cy="20350"/>
            </a:xfrm>
            <a:custGeom>
              <a:avLst/>
              <a:gdLst/>
              <a:ahLst/>
              <a:cxnLst/>
              <a:rect l="l" t="t" r="r" b="b"/>
              <a:pathLst>
                <a:path w="2475" h="814" extrusionOk="0">
                  <a:moveTo>
                    <a:pt x="2474" y="1"/>
                  </a:moveTo>
                  <a:lnTo>
                    <a:pt x="2474" y="1"/>
                  </a:lnTo>
                  <a:cubicBezTo>
                    <a:pt x="1637" y="201"/>
                    <a:pt x="825" y="526"/>
                    <a:pt x="0" y="813"/>
                  </a:cubicBezTo>
                  <a:cubicBezTo>
                    <a:pt x="862" y="688"/>
                    <a:pt x="1750" y="476"/>
                    <a:pt x="2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0" name="Google Shape;2740;p6"/>
            <p:cNvSpPr/>
            <p:nvPr/>
          </p:nvSpPr>
          <p:spPr>
            <a:xfrm>
              <a:off x="5912875" y="4806975"/>
              <a:ext cx="18150" cy="6275"/>
            </a:xfrm>
            <a:custGeom>
              <a:avLst/>
              <a:gdLst/>
              <a:ahLst/>
              <a:cxnLst/>
              <a:rect l="l" t="t" r="r" b="b"/>
              <a:pathLst>
                <a:path w="726" h="251" extrusionOk="0">
                  <a:moveTo>
                    <a:pt x="725" y="0"/>
                  </a:moveTo>
                  <a:lnTo>
                    <a:pt x="725" y="0"/>
                  </a:lnTo>
                  <a:cubicBezTo>
                    <a:pt x="475" y="50"/>
                    <a:pt x="238" y="150"/>
                    <a:pt x="0" y="250"/>
                  </a:cubicBezTo>
                  <a:cubicBezTo>
                    <a:pt x="250" y="200"/>
                    <a:pt x="538" y="113"/>
                    <a:pt x="7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1" name="Google Shape;2741;p6"/>
            <p:cNvSpPr/>
            <p:nvPr/>
          </p:nvSpPr>
          <p:spPr>
            <a:xfrm>
              <a:off x="5889125" y="4821025"/>
              <a:ext cx="48775" cy="16275"/>
            </a:xfrm>
            <a:custGeom>
              <a:avLst/>
              <a:gdLst/>
              <a:ahLst/>
              <a:cxnLst/>
              <a:rect l="l" t="t" r="r" b="b"/>
              <a:pathLst>
                <a:path w="1951" h="651" extrusionOk="0">
                  <a:moveTo>
                    <a:pt x="1950" y="1"/>
                  </a:moveTo>
                  <a:lnTo>
                    <a:pt x="1950" y="1"/>
                  </a:lnTo>
                  <a:cubicBezTo>
                    <a:pt x="1288" y="188"/>
                    <a:pt x="651" y="425"/>
                    <a:pt x="1" y="650"/>
                  </a:cubicBezTo>
                  <a:cubicBezTo>
                    <a:pt x="676" y="538"/>
                    <a:pt x="1375" y="388"/>
                    <a:pt x="19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2" name="Google Shape;2742;p6"/>
            <p:cNvSpPr/>
            <p:nvPr/>
          </p:nvSpPr>
          <p:spPr>
            <a:xfrm>
              <a:off x="5835700" y="4668250"/>
              <a:ext cx="122800" cy="35325"/>
            </a:xfrm>
            <a:custGeom>
              <a:avLst/>
              <a:gdLst/>
              <a:ahLst/>
              <a:cxnLst/>
              <a:rect l="l" t="t" r="r" b="b"/>
              <a:pathLst>
                <a:path w="4912" h="1413" extrusionOk="0">
                  <a:moveTo>
                    <a:pt x="4912" y="1"/>
                  </a:moveTo>
                  <a:lnTo>
                    <a:pt x="4912" y="1"/>
                  </a:lnTo>
                  <a:cubicBezTo>
                    <a:pt x="4874" y="13"/>
                    <a:pt x="4837" y="26"/>
                    <a:pt x="4787" y="38"/>
                  </a:cubicBezTo>
                  <a:cubicBezTo>
                    <a:pt x="4362" y="176"/>
                    <a:pt x="3950" y="263"/>
                    <a:pt x="3475" y="363"/>
                  </a:cubicBezTo>
                  <a:cubicBezTo>
                    <a:pt x="2400" y="625"/>
                    <a:pt x="1163" y="1125"/>
                    <a:pt x="1" y="1413"/>
                  </a:cubicBezTo>
                  <a:cubicBezTo>
                    <a:pt x="1413" y="1263"/>
                    <a:pt x="2837" y="1013"/>
                    <a:pt x="4125" y="388"/>
                  </a:cubicBezTo>
                  <a:cubicBezTo>
                    <a:pt x="4387" y="263"/>
                    <a:pt x="4650" y="138"/>
                    <a:pt x="49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3" name="Google Shape;2743;p6"/>
            <p:cNvSpPr/>
            <p:nvPr/>
          </p:nvSpPr>
          <p:spPr>
            <a:xfrm>
              <a:off x="5742300" y="4601700"/>
              <a:ext cx="209025" cy="42625"/>
            </a:xfrm>
            <a:custGeom>
              <a:avLst/>
              <a:gdLst/>
              <a:ahLst/>
              <a:cxnLst/>
              <a:rect l="l" t="t" r="r" b="b"/>
              <a:pathLst>
                <a:path w="8361" h="1705" extrusionOk="0">
                  <a:moveTo>
                    <a:pt x="8361" y="1"/>
                  </a:moveTo>
                  <a:lnTo>
                    <a:pt x="8361" y="1"/>
                  </a:lnTo>
                  <a:cubicBezTo>
                    <a:pt x="8148" y="63"/>
                    <a:pt x="7998" y="101"/>
                    <a:pt x="7823" y="151"/>
                  </a:cubicBezTo>
                  <a:cubicBezTo>
                    <a:pt x="6836" y="401"/>
                    <a:pt x="5836" y="651"/>
                    <a:pt x="4849" y="876"/>
                  </a:cubicBezTo>
                  <a:cubicBezTo>
                    <a:pt x="5224" y="763"/>
                    <a:pt x="5599" y="626"/>
                    <a:pt x="5949" y="426"/>
                  </a:cubicBezTo>
                  <a:lnTo>
                    <a:pt x="5949" y="426"/>
                  </a:lnTo>
                  <a:cubicBezTo>
                    <a:pt x="4637" y="601"/>
                    <a:pt x="3349" y="926"/>
                    <a:pt x="2037" y="1163"/>
                  </a:cubicBezTo>
                  <a:cubicBezTo>
                    <a:pt x="2139" y="1165"/>
                    <a:pt x="2242" y="1166"/>
                    <a:pt x="2344" y="1166"/>
                  </a:cubicBezTo>
                  <a:cubicBezTo>
                    <a:pt x="2920" y="1166"/>
                    <a:pt x="3500" y="1134"/>
                    <a:pt x="4062" y="1038"/>
                  </a:cubicBezTo>
                  <a:lnTo>
                    <a:pt x="4062" y="1038"/>
                  </a:lnTo>
                  <a:cubicBezTo>
                    <a:pt x="2725" y="1326"/>
                    <a:pt x="1375" y="1538"/>
                    <a:pt x="0" y="1613"/>
                  </a:cubicBezTo>
                  <a:cubicBezTo>
                    <a:pt x="682" y="1669"/>
                    <a:pt x="1351" y="1704"/>
                    <a:pt x="2010" y="1704"/>
                  </a:cubicBezTo>
                  <a:cubicBezTo>
                    <a:pt x="4132" y="1704"/>
                    <a:pt x="6149" y="1340"/>
                    <a:pt x="8123" y="138"/>
                  </a:cubicBezTo>
                  <a:cubicBezTo>
                    <a:pt x="8198" y="88"/>
                    <a:pt x="8298" y="38"/>
                    <a:pt x="8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4" name="Google Shape;2744;p6"/>
            <p:cNvSpPr/>
            <p:nvPr/>
          </p:nvSpPr>
          <p:spPr>
            <a:xfrm>
              <a:off x="5819775" y="4611700"/>
              <a:ext cx="40325" cy="6850"/>
            </a:xfrm>
            <a:custGeom>
              <a:avLst/>
              <a:gdLst/>
              <a:ahLst/>
              <a:cxnLst/>
              <a:rect l="l" t="t" r="r" b="b"/>
              <a:pathLst>
                <a:path w="1613" h="274" extrusionOk="0">
                  <a:moveTo>
                    <a:pt x="1612" y="1"/>
                  </a:moveTo>
                  <a:lnTo>
                    <a:pt x="1612" y="1"/>
                  </a:lnTo>
                  <a:cubicBezTo>
                    <a:pt x="1063" y="13"/>
                    <a:pt x="538" y="188"/>
                    <a:pt x="0" y="263"/>
                  </a:cubicBezTo>
                  <a:cubicBezTo>
                    <a:pt x="95" y="270"/>
                    <a:pt x="191" y="273"/>
                    <a:pt x="289" y="273"/>
                  </a:cubicBezTo>
                  <a:cubicBezTo>
                    <a:pt x="745" y="273"/>
                    <a:pt x="1221" y="196"/>
                    <a:pt x="1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5" name="Google Shape;2745;p6"/>
            <p:cNvSpPr/>
            <p:nvPr/>
          </p:nvSpPr>
          <p:spPr>
            <a:xfrm>
              <a:off x="5650450" y="4529775"/>
              <a:ext cx="264000" cy="58825"/>
            </a:xfrm>
            <a:custGeom>
              <a:avLst/>
              <a:gdLst/>
              <a:ahLst/>
              <a:cxnLst/>
              <a:rect l="l" t="t" r="r" b="b"/>
              <a:pathLst>
                <a:path w="10560" h="2353" extrusionOk="0">
                  <a:moveTo>
                    <a:pt x="8585" y="0"/>
                  </a:moveTo>
                  <a:cubicBezTo>
                    <a:pt x="5666" y="0"/>
                    <a:pt x="2547" y="212"/>
                    <a:pt x="263" y="2091"/>
                  </a:cubicBezTo>
                  <a:cubicBezTo>
                    <a:pt x="175" y="2178"/>
                    <a:pt x="88" y="2266"/>
                    <a:pt x="0" y="2353"/>
                  </a:cubicBezTo>
                  <a:cubicBezTo>
                    <a:pt x="188" y="2228"/>
                    <a:pt x="363" y="2128"/>
                    <a:pt x="563" y="2028"/>
                  </a:cubicBezTo>
                  <a:cubicBezTo>
                    <a:pt x="1712" y="1478"/>
                    <a:pt x="2400" y="1341"/>
                    <a:pt x="3512" y="1066"/>
                  </a:cubicBezTo>
                  <a:cubicBezTo>
                    <a:pt x="3824" y="991"/>
                    <a:pt x="4137" y="916"/>
                    <a:pt x="4449" y="853"/>
                  </a:cubicBezTo>
                  <a:lnTo>
                    <a:pt x="4449" y="853"/>
                  </a:lnTo>
                  <a:cubicBezTo>
                    <a:pt x="3674" y="1078"/>
                    <a:pt x="2937" y="1416"/>
                    <a:pt x="2262" y="1891"/>
                  </a:cubicBezTo>
                  <a:cubicBezTo>
                    <a:pt x="2225" y="1916"/>
                    <a:pt x="2162" y="1953"/>
                    <a:pt x="2137" y="1978"/>
                  </a:cubicBezTo>
                  <a:cubicBezTo>
                    <a:pt x="2450" y="1878"/>
                    <a:pt x="2762" y="1778"/>
                    <a:pt x="3074" y="1678"/>
                  </a:cubicBezTo>
                  <a:cubicBezTo>
                    <a:pt x="3499" y="1553"/>
                    <a:pt x="3974" y="1428"/>
                    <a:pt x="4474" y="1303"/>
                  </a:cubicBezTo>
                  <a:lnTo>
                    <a:pt x="4474" y="1303"/>
                  </a:lnTo>
                  <a:cubicBezTo>
                    <a:pt x="4024" y="1503"/>
                    <a:pt x="3587" y="1791"/>
                    <a:pt x="3299" y="2003"/>
                  </a:cubicBezTo>
                  <a:cubicBezTo>
                    <a:pt x="4112" y="1703"/>
                    <a:pt x="4961" y="1478"/>
                    <a:pt x="5849" y="1278"/>
                  </a:cubicBezTo>
                  <a:lnTo>
                    <a:pt x="5849" y="1278"/>
                  </a:lnTo>
                  <a:cubicBezTo>
                    <a:pt x="5536" y="1366"/>
                    <a:pt x="5224" y="1478"/>
                    <a:pt x="4936" y="1628"/>
                  </a:cubicBezTo>
                  <a:cubicBezTo>
                    <a:pt x="5974" y="1528"/>
                    <a:pt x="6961" y="1228"/>
                    <a:pt x="7973" y="1066"/>
                  </a:cubicBezTo>
                  <a:cubicBezTo>
                    <a:pt x="7876" y="1063"/>
                    <a:pt x="7777" y="1061"/>
                    <a:pt x="7677" y="1061"/>
                  </a:cubicBezTo>
                  <a:cubicBezTo>
                    <a:pt x="7355" y="1061"/>
                    <a:pt x="7023" y="1078"/>
                    <a:pt x="6698" y="1116"/>
                  </a:cubicBezTo>
                  <a:cubicBezTo>
                    <a:pt x="7323" y="1003"/>
                    <a:pt x="7961" y="903"/>
                    <a:pt x="8610" y="816"/>
                  </a:cubicBezTo>
                  <a:cubicBezTo>
                    <a:pt x="8341" y="807"/>
                    <a:pt x="8069" y="802"/>
                    <a:pt x="7798" y="802"/>
                  </a:cubicBezTo>
                  <a:cubicBezTo>
                    <a:pt x="7290" y="802"/>
                    <a:pt x="6783" y="821"/>
                    <a:pt x="6286" y="878"/>
                  </a:cubicBezTo>
                  <a:cubicBezTo>
                    <a:pt x="7211" y="691"/>
                    <a:pt x="8161" y="541"/>
                    <a:pt x="9060" y="479"/>
                  </a:cubicBezTo>
                  <a:cubicBezTo>
                    <a:pt x="8616" y="442"/>
                    <a:pt x="8168" y="423"/>
                    <a:pt x="7718" y="423"/>
                  </a:cubicBezTo>
                  <a:cubicBezTo>
                    <a:pt x="7395" y="423"/>
                    <a:pt x="7072" y="433"/>
                    <a:pt x="6748" y="454"/>
                  </a:cubicBezTo>
                  <a:cubicBezTo>
                    <a:pt x="8011" y="266"/>
                    <a:pt x="9285" y="129"/>
                    <a:pt x="10560" y="16"/>
                  </a:cubicBezTo>
                  <a:cubicBezTo>
                    <a:pt x="9920" y="11"/>
                    <a:pt x="9258" y="0"/>
                    <a:pt x="8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6" name="Google Shape;2746;p6"/>
            <p:cNvSpPr/>
            <p:nvPr/>
          </p:nvSpPr>
          <p:spPr>
            <a:xfrm>
              <a:off x="5795725" y="4562025"/>
              <a:ext cx="50950" cy="10025"/>
            </a:xfrm>
            <a:custGeom>
              <a:avLst/>
              <a:gdLst/>
              <a:ahLst/>
              <a:cxnLst/>
              <a:rect l="l" t="t" r="r" b="b"/>
              <a:pathLst>
                <a:path w="2038" h="401" extrusionOk="0">
                  <a:moveTo>
                    <a:pt x="2037" y="1"/>
                  </a:moveTo>
                  <a:cubicBezTo>
                    <a:pt x="1350" y="26"/>
                    <a:pt x="625" y="88"/>
                    <a:pt x="0" y="401"/>
                  </a:cubicBezTo>
                  <a:cubicBezTo>
                    <a:pt x="687" y="338"/>
                    <a:pt x="1362" y="163"/>
                    <a:pt x="20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7" name="Google Shape;2747;p6"/>
            <p:cNvSpPr/>
            <p:nvPr/>
          </p:nvSpPr>
          <p:spPr>
            <a:xfrm>
              <a:off x="5816325" y="4570950"/>
              <a:ext cx="29725" cy="5175"/>
            </a:xfrm>
            <a:custGeom>
              <a:avLst/>
              <a:gdLst/>
              <a:ahLst/>
              <a:cxnLst/>
              <a:rect l="l" t="t" r="r" b="b"/>
              <a:pathLst>
                <a:path w="1189" h="207" extrusionOk="0">
                  <a:moveTo>
                    <a:pt x="1017" y="1"/>
                  </a:moveTo>
                  <a:cubicBezTo>
                    <a:pt x="669" y="1"/>
                    <a:pt x="312" y="67"/>
                    <a:pt x="1" y="206"/>
                  </a:cubicBezTo>
                  <a:cubicBezTo>
                    <a:pt x="401" y="181"/>
                    <a:pt x="788" y="56"/>
                    <a:pt x="1188" y="6"/>
                  </a:cubicBezTo>
                  <a:cubicBezTo>
                    <a:pt x="1132" y="3"/>
                    <a:pt x="1075" y="1"/>
                    <a:pt x="10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8" name="Google Shape;2748;p6"/>
            <p:cNvSpPr/>
            <p:nvPr/>
          </p:nvSpPr>
          <p:spPr>
            <a:xfrm>
              <a:off x="5831325" y="4583275"/>
              <a:ext cx="5350" cy="975"/>
            </a:xfrm>
            <a:custGeom>
              <a:avLst/>
              <a:gdLst/>
              <a:ahLst/>
              <a:cxnLst/>
              <a:rect l="l" t="t" r="r" b="b"/>
              <a:pathLst>
                <a:path w="214" h="39" extrusionOk="0">
                  <a:moveTo>
                    <a:pt x="213" y="1"/>
                  </a:moveTo>
                  <a:cubicBezTo>
                    <a:pt x="138" y="1"/>
                    <a:pt x="63" y="13"/>
                    <a:pt x="1" y="38"/>
                  </a:cubicBezTo>
                  <a:cubicBezTo>
                    <a:pt x="76" y="38"/>
                    <a:pt x="151" y="26"/>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9" name="Google Shape;2749;p6"/>
            <p:cNvSpPr/>
            <p:nvPr/>
          </p:nvSpPr>
          <p:spPr>
            <a:xfrm>
              <a:off x="5614475" y="4597025"/>
              <a:ext cx="26000" cy="31225"/>
            </a:xfrm>
            <a:custGeom>
              <a:avLst/>
              <a:gdLst/>
              <a:ahLst/>
              <a:cxnLst/>
              <a:rect l="l" t="t" r="r" b="b"/>
              <a:pathLst>
                <a:path w="1040" h="1249" extrusionOk="0">
                  <a:moveTo>
                    <a:pt x="1039" y="0"/>
                  </a:moveTo>
                  <a:lnTo>
                    <a:pt x="1039" y="0"/>
                  </a:lnTo>
                  <a:cubicBezTo>
                    <a:pt x="639" y="288"/>
                    <a:pt x="240" y="638"/>
                    <a:pt x="40" y="1100"/>
                  </a:cubicBezTo>
                  <a:cubicBezTo>
                    <a:pt x="0" y="1186"/>
                    <a:pt x="74" y="1248"/>
                    <a:pt x="144" y="1248"/>
                  </a:cubicBezTo>
                  <a:cubicBezTo>
                    <a:pt x="186" y="1248"/>
                    <a:pt x="226" y="1226"/>
                    <a:pt x="240" y="1175"/>
                  </a:cubicBezTo>
                  <a:cubicBezTo>
                    <a:pt x="427" y="750"/>
                    <a:pt x="677" y="350"/>
                    <a:pt x="10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0" name="Google Shape;2750;p6"/>
            <p:cNvSpPr/>
            <p:nvPr/>
          </p:nvSpPr>
          <p:spPr>
            <a:xfrm>
              <a:off x="5622950" y="4607950"/>
              <a:ext cx="12825" cy="25450"/>
            </a:xfrm>
            <a:custGeom>
              <a:avLst/>
              <a:gdLst/>
              <a:ahLst/>
              <a:cxnLst/>
              <a:rect l="l" t="t" r="r" b="b"/>
              <a:pathLst>
                <a:path w="513" h="1018" extrusionOk="0">
                  <a:moveTo>
                    <a:pt x="513" y="1"/>
                  </a:moveTo>
                  <a:lnTo>
                    <a:pt x="513" y="1"/>
                  </a:lnTo>
                  <a:cubicBezTo>
                    <a:pt x="275" y="276"/>
                    <a:pt x="25" y="601"/>
                    <a:pt x="0" y="963"/>
                  </a:cubicBezTo>
                  <a:cubicBezTo>
                    <a:pt x="6" y="999"/>
                    <a:pt x="38" y="1018"/>
                    <a:pt x="70" y="1018"/>
                  </a:cubicBezTo>
                  <a:cubicBezTo>
                    <a:pt x="104" y="1018"/>
                    <a:pt x="138" y="996"/>
                    <a:pt x="138" y="951"/>
                  </a:cubicBezTo>
                  <a:cubicBezTo>
                    <a:pt x="188" y="626"/>
                    <a:pt x="325" y="30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1" name="Google Shape;2751;p6"/>
            <p:cNvSpPr/>
            <p:nvPr/>
          </p:nvSpPr>
          <p:spPr>
            <a:xfrm>
              <a:off x="5630125" y="4618575"/>
              <a:ext cx="5650" cy="17250"/>
            </a:xfrm>
            <a:custGeom>
              <a:avLst/>
              <a:gdLst/>
              <a:ahLst/>
              <a:cxnLst/>
              <a:rect l="l" t="t" r="r" b="b"/>
              <a:pathLst>
                <a:path w="226" h="690" extrusionOk="0">
                  <a:moveTo>
                    <a:pt x="226" y="1"/>
                  </a:moveTo>
                  <a:cubicBezTo>
                    <a:pt x="126" y="201"/>
                    <a:pt x="1" y="426"/>
                    <a:pt x="63" y="651"/>
                  </a:cubicBezTo>
                  <a:cubicBezTo>
                    <a:pt x="70" y="677"/>
                    <a:pt x="91" y="690"/>
                    <a:pt x="111" y="690"/>
                  </a:cubicBezTo>
                  <a:cubicBezTo>
                    <a:pt x="128" y="690"/>
                    <a:pt x="145" y="680"/>
                    <a:pt x="151" y="663"/>
                  </a:cubicBezTo>
                  <a:cubicBezTo>
                    <a:pt x="126" y="438"/>
                    <a:pt x="151" y="226"/>
                    <a:pt x="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2" name="Google Shape;2752;p6"/>
            <p:cNvSpPr/>
            <p:nvPr/>
          </p:nvSpPr>
          <p:spPr>
            <a:xfrm>
              <a:off x="5970675" y="4541725"/>
              <a:ext cx="58450" cy="40750"/>
            </a:xfrm>
            <a:custGeom>
              <a:avLst/>
              <a:gdLst/>
              <a:ahLst/>
              <a:cxnLst/>
              <a:rect l="l" t="t" r="r" b="b"/>
              <a:pathLst>
                <a:path w="2338" h="1630" extrusionOk="0">
                  <a:moveTo>
                    <a:pt x="0" y="1"/>
                  </a:moveTo>
                  <a:lnTo>
                    <a:pt x="0" y="1"/>
                  </a:lnTo>
                  <a:cubicBezTo>
                    <a:pt x="750" y="188"/>
                    <a:pt x="1437" y="713"/>
                    <a:pt x="1750" y="1238"/>
                  </a:cubicBezTo>
                  <a:cubicBezTo>
                    <a:pt x="1812" y="1388"/>
                    <a:pt x="1812" y="1363"/>
                    <a:pt x="1825" y="1488"/>
                  </a:cubicBezTo>
                  <a:cubicBezTo>
                    <a:pt x="1836" y="1563"/>
                    <a:pt x="1903" y="1630"/>
                    <a:pt x="1978" y="1630"/>
                  </a:cubicBezTo>
                  <a:cubicBezTo>
                    <a:pt x="1989" y="1630"/>
                    <a:pt x="2001" y="1628"/>
                    <a:pt x="2012" y="1625"/>
                  </a:cubicBezTo>
                  <a:cubicBezTo>
                    <a:pt x="2337" y="1538"/>
                    <a:pt x="2025" y="1063"/>
                    <a:pt x="1887" y="913"/>
                  </a:cubicBezTo>
                  <a:cubicBezTo>
                    <a:pt x="1412" y="363"/>
                    <a:pt x="713" y="8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3" name="Google Shape;2753;p6"/>
            <p:cNvSpPr/>
            <p:nvPr/>
          </p:nvSpPr>
          <p:spPr>
            <a:xfrm>
              <a:off x="5990975" y="4555775"/>
              <a:ext cx="23450" cy="32525"/>
            </a:xfrm>
            <a:custGeom>
              <a:avLst/>
              <a:gdLst/>
              <a:ahLst/>
              <a:cxnLst/>
              <a:rect l="l" t="t" r="r" b="b"/>
              <a:pathLst>
                <a:path w="938" h="1301" extrusionOk="0">
                  <a:moveTo>
                    <a:pt x="1" y="1"/>
                  </a:moveTo>
                  <a:lnTo>
                    <a:pt x="1" y="1"/>
                  </a:lnTo>
                  <a:cubicBezTo>
                    <a:pt x="363" y="301"/>
                    <a:pt x="713" y="788"/>
                    <a:pt x="700" y="1126"/>
                  </a:cubicBezTo>
                  <a:cubicBezTo>
                    <a:pt x="700" y="1176"/>
                    <a:pt x="675" y="1288"/>
                    <a:pt x="800" y="1301"/>
                  </a:cubicBezTo>
                  <a:cubicBezTo>
                    <a:pt x="938" y="1276"/>
                    <a:pt x="913" y="1138"/>
                    <a:pt x="900" y="1013"/>
                  </a:cubicBezTo>
                  <a:cubicBezTo>
                    <a:pt x="813" y="551"/>
                    <a:pt x="388" y="23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4" name="Google Shape;2754;p6"/>
            <p:cNvSpPr/>
            <p:nvPr/>
          </p:nvSpPr>
          <p:spPr>
            <a:xfrm>
              <a:off x="5997225" y="4570475"/>
              <a:ext cx="8775" cy="23475"/>
            </a:xfrm>
            <a:custGeom>
              <a:avLst/>
              <a:gdLst/>
              <a:ahLst/>
              <a:cxnLst/>
              <a:rect l="l" t="t" r="r" b="b"/>
              <a:pathLst>
                <a:path w="351" h="939" extrusionOk="0">
                  <a:moveTo>
                    <a:pt x="1" y="0"/>
                  </a:moveTo>
                  <a:cubicBezTo>
                    <a:pt x="113" y="163"/>
                    <a:pt x="151" y="463"/>
                    <a:pt x="138" y="575"/>
                  </a:cubicBezTo>
                  <a:cubicBezTo>
                    <a:pt x="138" y="675"/>
                    <a:pt x="126" y="700"/>
                    <a:pt x="76" y="800"/>
                  </a:cubicBezTo>
                  <a:cubicBezTo>
                    <a:pt x="51" y="837"/>
                    <a:pt x="38" y="900"/>
                    <a:pt x="88" y="925"/>
                  </a:cubicBezTo>
                  <a:cubicBezTo>
                    <a:pt x="102" y="934"/>
                    <a:pt x="115" y="938"/>
                    <a:pt x="127" y="938"/>
                  </a:cubicBezTo>
                  <a:cubicBezTo>
                    <a:pt x="177" y="938"/>
                    <a:pt x="205" y="863"/>
                    <a:pt x="225" y="812"/>
                  </a:cubicBezTo>
                  <a:cubicBezTo>
                    <a:pt x="350" y="538"/>
                    <a:pt x="188" y="21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5" name="Google Shape;2755;p6"/>
            <p:cNvSpPr/>
            <p:nvPr/>
          </p:nvSpPr>
          <p:spPr>
            <a:xfrm>
              <a:off x="5574825" y="4814775"/>
              <a:ext cx="187175" cy="74275"/>
            </a:xfrm>
            <a:custGeom>
              <a:avLst/>
              <a:gdLst/>
              <a:ahLst/>
              <a:cxnLst/>
              <a:rect l="l" t="t" r="r" b="b"/>
              <a:pathLst>
                <a:path w="7487" h="2971" extrusionOk="0">
                  <a:moveTo>
                    <a:pt x="1" y="1"/>
                  </a:moveTo>
                  <a:lnTo>
                    <a:pt x="1" y="1"/>
                  </a:lnTo>
                  <a:cubicBezTo>
                    <a:pt x="151" y="413"/>
                    <a:pt x="563" y="838"/>
                    <a:pt x="826" y="1100"/>
                  </a:cubicBezTo>
                  <a:cubicBezTo>
                    <a:pt x="1925" y="2188"/>
                    <a:pt x="3463" y="2650"/>
                    <a:pt x="4962" y="2887"/>
                  </a:cubicBezTo>
                  <a:cubicBezTo>
                    <a:pt x="5320" y="2954"/>
                    <a:pt x="5690" y="2971"/>
                    <a:pt x="5963" y="2971"/>
                  </a:cubicBezTo>
                  <a:cubicBezTo>
                    <a:pt x="6099" y="2971"/>
                    <a:pt x="6212" y="2966"/>
                    <a:pt x="6287" y="2962"/>
                  </a:cubicBezTo>
                  <a:lnTo>
                    <a:pt x="7487" y="2962"/>
                  </a:lnTo>
                  <a:cubicBezTo>
                    <a:pt x="7112" y="2825"/>
                    <a:pt x="6737" y="2637"/>
                    <a:pt x="6387" y="2450"/>
                  </a:cubicBezTo>
                  <a:cubicBezTo>
                    <a:pt x="5600" y="2362"/>
                    <a:pt x="4812" y="2237"/>
                    <a:pt x="4025" y="2113"/>
                  </a:cubicBezTo>
                  <a:cubicBezTo>
                    <a:pt x="2913" y="1925"/>
                    <a:pt x="1875" y="1588"/>
                    <a:pt x="926" y="925"/>
                  </a:cubicBezTo>
                  <a:cubicBezTo>
                    <a:pt x="563" y="663"/>
                    <a:pt x="213" y="40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6" name="Google Shape;2756;p6"/>
            <p:cNvSpPr/>
            <p:nvPr/>
          </p:nvSpPr>
          <p:spPr>
            <a:xfrm>
              <a:off x="5586400" y="4822900"/>
              <a:ext cx="138100" cy="47500"/>
            </a:xfrm>
            <a:custGeom>
              <a:avLst/>
              <a:gdLst/>
              <a:ahLst/>
              <a:cxnLst/>
              <a:rect l="l" t="t" r="r" b="b"/>
              <a:pathLst>
                <a:path w="5524" h="1900" extrusionOk="0">
                  <a:moveTo>
                    <a:pt x="0" y="1"/>
                  </a:moveTo>
                  <a:lnTo>
                    <a:pt x="0" y="1"/>
                  </a:lnTo>
                  <a:cubicBezTo>
                    <a:pt x="488" y="550"/>
                    <a:pt x="1188" y="850"/>
                    <a:pt x="1862" y="1113"/>
                  </a:cubicBezTo>
                  <a:cubicBezTo>
                    <a:pt x="2862" y="1500"/>
                    <a:pt x="3637" y="1725"/>
                    <a:pt x="4737" y="1838"/>
                  </a:cubicBezTo>
                  <a:cubicBezTo>
                    <a:pt x="4999" y="1863"/>
                    <a:pt x="5261" y="1888"/>
                    <a:pt x="5524" y="1900"/>
                  </a:cubicBezTo>
                  <a:cubicBezTo>
                    <a:pt x="5261" y="1750"/>
                    <a:pt x="5012" y="1600"/>
                    <a:pt x="4799" y="1475"/>
                  </a:cubicBezTo>
                  <a:cubicBezTo>
                    <a:pt x="4674" y="1400"/>
                    <a:pt x="4524" y="1325"/>
                    <a:pt x="4362" y="1225"/>
                  </a:cubicBezTo>
                  <a:cubicBezTo>
                    <a:pt x="3549" y="1163"/>
                    <a:pt x="2750" y="1063"/>
                    <a:pt x="1950" y="863"/>
                  </a:cubicBezTo>
                  <a:cubicBezTo>
                    <a:pt x="1313" y="713"/>
                    <a:pt x="550" y="50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7" name="Google Shape;2757;p6"/>
            <p:cNvSpPr/>
            <p:nvPr/>
          </p:nvSpPr>
          <p:spPr>
            <a:xfrm>
              <a:off x="5605150" y="4828525"/>
              <a:ext cx="88750" cy="24075"/>
            </a:xfrm>
            <a:custGeom>
              <a:avLst/>
              <a:gdLst/>
              <a:ahLst/>
              <a:cxnLst/>
              <a:rect l="l" t="t" r="r" b="b"/>
              <a:pathLst>
                <a:path w="3550" h="963" extrusionOk="0">
                  <a:moveTo>
                    <a:pt x="0" y="0"/>
                  </a:moveTo>
                  <a:lnTo>
                    <a:pt x="0" y="0"/>
                  </a:lnTo>
                  <a:cubicBezTo>
                    <a:pt x="1125" y="488"/>
                    <a:pt x="2325" y="813"/>
                    <a:pt x="3549" y="963"/>
                  </a:cubicBezTo>
                  <a:cubicBezTo>
                    <a:pt x="3299" y="825"/>
                    <a:pt x="3049" y="650"/>
                    <a:pt x="2837" y="463"/>
                  </a:cubicBezTo>
                  <a:cubicBezTo>
                    <a:pt x="1887" y="400"/>
                    <a:pt x="900" y="27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8" name="Google Shape;2758;p6"/>
            <p:cNvSpPr/>
            <p:nvPr/>
          </p:nvSpPr>
          <p:spPr>
            <a:xfrm>
              <a:off x="5628875" y="4827575"/>
              <a:ext cx="45950" cy="11275"/>
            </a:xfrm>
            <a:custGeom>
              <a:avLst/>
              <a:gdLst/>
              <a:ahLst/>
              <a:cxnLst/>
              <a:rect l="l" t="t" r="r" b="b"/>
              <a:pathLst>
                <a:path w="1838" h="451" extrusionOk="0">
                  <a:moveTo>
                    <a:pt x="1" y="1"/>
                  </a:moveTo>
                  <a:cubicBezTo>
                    <a:pt x="601" y="201"/>
                    <a:pt x="1213" y="363"/>
                    <a:pt x="1838" y="451"/>
                  </a:cubicBezTo>
                  <a:cubicBezTo>
                    <a:pt x="1738" y="363"/>
                    <a:pt x="1663" y="263"/>
                    <a:pt x="1600" y="163"/>
                  </a:cubicBezTo>
                  <a:cubicBezTo>
                    <a:pt x="1088" y="138"/>
                    <a:pt x="563" y="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9" name="Google Shape;2759;p6"/>
            <p:cNvSpPr/>
            <p:nvPr/>
          </p:nvSpPr>
          <p:spPr>
            <a:xfrm>
              <a:off x="5639825" y="4822600"/>
              <a:ext cx="26575" cy="4375"/>
            </a:xfrm>
            <a:custGeom>
              <a:avLst/>
              <a:gdLst/>
              <a:ahLst/>
              <a:cxnLst/>
              <a:rect l="l" t="t" r="r" b="b"/>
              <a:pathLst>
                <a:path w="1063" h="175" extrusionOk="0">
                  <a:moveTo>
                    <a:pt x="0" y="0"/>
                  </a:moveTo>
                  <a:cubicBezTo>
                    <a:pt x="338" y="100"/>
                    <a:pt x="700" y="150"/>
                    <a:pt x="1063" y="175"/>
                  </a:cubicBezTo>
                  <a:cubicBezTo>
                    <a:pt x="1038" y="125"/>
                    <a:pt x="1013" y="62"/>
                    <a:pt x="1000" y="13"/>
                  </a:cubicBezTo>
                  <a:cubicBezTo>
                    <a:pt x="860" y="18"/>
                    <a:pt x="721" y="21"/>
                    <a:pt x="582" y="21"/>
                  </a:cubicBezTo>
                  <a:cubicBezTo>
                    <a:pt x="385" y="21"/>
                    <a:pt x="191" y="1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0" name="Google Shape;2760;p6"/>
            <p:cNvSpPr/>
            <p:nvPr/>
          </p:nvSpPr>
          <p:spPr>
            <a:xfrm>
              <a:off x="5573575" y="4745725"/>
              <a:ext cx="60325" cy="45025"/>
            </a:xfrm>
            <a:custGeom>
              <a:avLst/>
              <a:gdLst/>
              <a:ahLst/>
              <a:cxnLst/>
              <a:rect l="l" t="t" r="r" b="b"/>
              <a:pathLst>
                <a:path w="2413" h="1801" extrusionOk="0">
                  <a:moveTo>
                    <a:pt x="2200" y="1"/>
                  </a:moveTo>
                  <a:cubicBezTo>
                    <a:pt x="2150" y="13"/>
                    <a:pt x="2100" y="13"/>
                    <a:pt x="2050" y="13"/>
                  </a:cubicBezTo>
                  <a:cubicBezTo>
                    <a:pt x="1113" y="163"/>
                    <a:pt x="213" y="851"/>
                    <a:pt x="1" y="1800"/>
                  </a:cubicBezTo>
                  <a:cubicBezTo>
                    <a:pt x="401" y="913"/>
                    <a:pt x="1226" y="551"/>
                    <a:pt x="2100" y="463"/>
                  </a:cubicBezTo>
                  <a:lnTo>
                    <a:pt x="2100" y="463"/>
                  </a:lnTo>
                  <a:cubicBezTo>
                    <a:pt x="1538" y="626"/>
                    <a:pt x="988" y="876"/>
                    <a:pt x="588" y="1300"/>
                  </a:cubicBezTo>
                  <a:cubicBezTo>
                    <a:pt x="1076" y="951"/>
                    <a:pt x="1588" y="876"/>
                    <a:pt x="2175" y="776"/>
                  </a:cubicBezTo>
                  <a:cubicBezTo>
                    <a:pt x="2263" y="763"/>
                    <a:pt x="2338" y="751"/>
                    <a:pt x="2413" y="751"/>
                  </a:cubicBezTo>
                  <a:cubicBezTo>
                    <a:pt x="2338" y="501"/>
                    <a:pt x="2275" y="251"/>
                    <a:pt x="2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1" name="Google Shape;2761;p6"/>
            <p:cNvSpPr/>
            <p:nvPr/>
          </p:nvSpPr>
          <p:spPr>
            <a:xfrm>
              <a:off x="5606075" y="4767300"/>
              <a:ext cx="30650" cy="9700"/>
            </a:xfrm>
            <a:custGeom>
              <a:avLst/>
              <a:gdLst/>
              <a:ahLst/>
              <a:cxnLst/>
              <a:rect l="l" t="t" r="r" b="b"/>
              <a:pathLst>
                <a:path w="1226" h="388" extrusionOk="0">
                  <a:moveTo>
                    <a:pt x="1150" y="0"/>
                  </a:moveTo>
                  <a:cubicBezTo>
                    <a:pt x="750" y="38"/>
                    <a:pt x="351" y="163"/>
                    <a:pt x="1" y="387"/>
                  </a:cubicBezTo>
                  <a:cubicBezTo>
                    <a:pt x="331" y="253"/>
                    <a:pt x="678" y="221"/>
                    <a:pt x="1000" y="221"/>
                  </a:cubicBezTo>
                  <a:cubicBezTo>
                    <a:pt x="1068" y="221"/>
                    <a:pt x="1135" y="223"/>
                    <a:pt x="1200" y="225"/>
                  </a:cubicBezTo>
                  <a:lnTo>
                    <a:pt x="1225" y="225"/>
                  </a:lnTo>
                  <a:cubicBezTo>
                    <a:pt x="1225" y="213"/>
                    <a:pt x="1213" y="213"/>
                    <a:pt x="1213" y="200"/>
                  </a:cubicBezTo>
                  <a:cubicBezTo>
                    <a:pt x="1188" y="138"/>
                    <a:pt x="1175" y="75"/>
                    <a:pt x="1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2" name="Google Shape;2762;p6"/>
            <p:cNvSpPr/>
            <p:nvPr/>
          </p:nvSpPr>
          <p:spPr>
            <a:xfrm>
              <a:off x="6038150" y="4689500"/>
              <a:ext cx="101875" cy="46250"/>
            </a:xfrm>
            <a:custGeom>
              <a:avLst/>
              <a:gdLst/>
              <a:ahLst/>
              <a:cxnLst/>
              <a:rect l="l" t="t" r="r" b="b"/>
              <a:pathLst>
                <a:path w="4075" h="1850" extrusionOk="0">
                  <a:moveTo>
                    <a:pt x="76" y="0"/>
                  </a:moveTo>
                  <a:cubicBezTo>
                    <a:pt x="76" y="13"/>
                    <a:pt x="76" y="13"/>
                    <a:pt x="76" y="13"/>
                  </a:cubicBezTo>
                  <a:cubicBezTo>
                    <a:pt x="76" y="200"/>
                    <a:pt x="38" y="388"/>
                    <a:pt x="1" y="563"/>
                  </a:cubicBezTo>
                  <a:cubicBezTo>
                    <a:pt x="500" y="575"/>
                    <a:pt x="1025" y="600"/>
                    <a:pt x="1613" y="700"/>
                  </a:cubicBezTo>
                  <a:cubicBezTo>
                    <a:pt x="2462" y="863"/>
                    <a:pt x="3387" y="1188"/>
                    <a:pt x="4075" y="1850"/>
                  </a:cubicBezTo>
                  <a:cubicBezTo>
                    <a:pt x="3562" y="1188"/>
                    <a:pt x="2837" y="738"/>
                    <a:pt x="2125" y="438"/>
                  </a:cubicBezTo>
                  <a:cubicBezTo>
                    <a:pt x="1513" y="200"/>
                    <a:pt x="788" y="63"/>
                    <a:pt x="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3" name="Google Shape;2763;p6"/>
            <p:cNvSpPr/>
            <p:nvPr/>
          </p:nvSpPr>
          <p:spPr>
            <a:xfrm>
              <a:off x="6034725" y="4703875"/>
              <a:ext cx="88125" cy="23775"/>
            </a:xfrm>
            <a:custGeom>
              <a:avLst/>
              <a:gdLst/>
              <a:ahLst/>
              <a:cxnLst/>
              <a:rect l="l" t="t" r="r" b="b"/>
              <a:pathLst>
                <a:path w="3525" h="951" extrusionOk="0">
                  <a:moveTo>
                    <a:pt x="138" y="0"/>
                  </a:moveTo>
                  <a:cubicBezTo>
                    <a:pt x="100" y="163"/>
                    <a:pt x="50" y="325"/>
                    <a:pt x="0" y="488"/>
                  </a:cubicBezTo>
                  <a:cubicBezTo>
                    <a:pt x="189" y="485"/>
                    <a:pt x="382" y="483"/>
                    <a:pt x="579" y="483"/>
                  </a:cubicBezTo>
                  <a:cubicBezTo>
                    <a:pt x="1494" y="483"/>
                    <a:pt x="2496" y="539"/>
                    <a:pt x="3524" y="950"/>
                  </a:cubicBezTo>
                  <a:cubicBezTo>
                    <a:pt x="2574" y="363"/>
                    <a:pt x="1162" y="38"/>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4" name="Google Shape;2764;p6"/>
            <p:cNvSpPr/>
            <p:nvPr/>
          </p:nvSpPr>
          <p:spPr>
            <a:xfrm>
              <a:off x="6030975" y="4716350"/>
              <a:ext cx="69050" cy="11300"/>
            </a:xfrm>
            <a:custGeom>
              <a:avLst/>
              <a:gdLst/>
              <a:ahLst/>
              <a:cxnLst/>
              <a:rect l="l" t="t" r="r" b="b"/>
              <a:pathLst>
                <a:path w="2762" h="452" extrusionOk="0">
                  <a:moveTo>
                    <a:pt x="223" y="1"/>
                  </a:moveTo>
                  <a:cubicBezTo>
                    <a:pt x="194" y="1"/>
                    <a:pt x="166" y="1"/>
                    <a:pt x="138" y="1"/>
                  </a:cubicBezTo>
                  <a:cubicBezTo>
                    <a:pt x="100" y="139"/>
                    <a:pt x="50" y="276"/>
                    <a:pt x="0" y="426"/>
                  </a:cubicBezTo>
                  <a:cubicBezTo>
                    <a:pt x="458" y="371"/>
                    <a:pt x="897" y="340"/>
                    <a:pt x="1339" y="340"/>
                  </a:cubicBezTo>
                  <a:cubicBezTo>
                    <a:pt x="1803" y="340"/>
                    <a:pt x="2269" y="374"/>
                    <a:pt x="2762" y="451"/>
                  </a:cubicBezTo>
                  <a:cubicBezTo>
                    <a:pt x="1951" y="185"/>
                    <a:pt x="1093" y="1"/>
                    <a:pt x="2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5" name="Google Shape;2765;p6"/>
            <p:cNvSpPr/>
            <p:nvPr/>
          </p:nvSpPr>
          <p:spPr>
            <a:xfrm>
              <a:off x="6027225" y="4728375"/>
              <a:ext cx="56575" cy="10200"/>
            </a:xfrm>
            <a:custGeom>
              <a:avLst/>
              <a:gdLst/>
              <a:ahLst/>
              <a:cxnLst/>
              <a:rect l="l" t="t" r="r" b="b"/>
              <a:pathLst>
                <a:path w="2263" h="408" extrusionOk="0">
                  <a:moveTo>
                    <a:pt x="717" y="1"/>
                  </a:moveTo>
                  <a:cubicBezTo>
                    <a:pt x="515" y="1"/>
                    <a:pt x="313" y="12"/>
                    <a:pt x="113" y="33"/>
                  </a:cubicBezTo>
                  <a:cubicBezTo>
                    <a:pt x="75" y="157"/>
                    <a:pt x="38" y="282"/>
                    <a:pt x="0" y="407"/>
                  </a:cubicBezTo>
                  <a:cubicBezTo>
                    <a:pt x="549" y="308"/>
                    <a:pt x="1098" y="203"/>
                    <a:pt x="1637" y="203"/>
                  </a:cubicBezTo>
                  <a:cubicBezTo>
                    <a:pt x="1847" y="203"/>
                    <a:pt x="2056" y="219"/>
                    <a:pt x="2262" y="257"/>
                  </a:cubicBezTo>
                  <a:cubicBezTo>
                    <a:pt x="1765" y="77"/>
                    <a:pt x="1242" y="1"/>
                    <a:pt x="7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6" name="Google Shape;2766;p6"/>
            <p:cNvSpPr/>
            <p:nvPr/>
          </p:nvSpPr>
          <p:spPr>
            <a:xfrm>
              <a:off x="6025025" y="4741600"/>
              <a:ext cx="39075" cy="8225"/>
            </a:xfrm>
            <a:custGeom>
              <a:avLst/>
              <a:gdLst/>
              <a:ahLst/>
              <a:cxnLst/>
              <a:rect l="l" t="t" r="r" b="b"/>
              <a:pathLst>
                <a:path w="1563" h="329" extrusionOk="0">
                  <a:moveTo>
                    <a:pt x="807" y="0"/>
                  </a:moveTo>
                  <a:cubicBezTo>
                    <a:pt x="557" y="0"/>
                    <a:pt x="307" y="22"/>
                    <a:pt x="51" y="66"/>
                  </a:cubicBezTo>
                  <a:cubicBezTo>
                    <a:pt x="38" y="141"/>
                    <a:pt x="13" y="216"/>
                    <a:pt x="13" y="291"/>
                  </a:cubicBezTo>
                  <a:cubicBezTo>
                    <a:pt x="1" y="303"/>
                    <a:pt x="1" y="316"/>
                    <a:pt x="1" y="328"/>
                  </a:cubicBezTo>
                  <a:cubicBezTo>
                    <a:pt x="501" y="203"/>
                    <a:pt x="1025" y="78"/>
                    <a:pt x="1563" y="66"/>
                  </a:cubicBezTo>
                  <a:cubicBezTo>
                    <a:pt x="1307" y="22"/>
                    <a:pt x="1057" y="0"/>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7" name="Google Shape;2767;p6"/>
            <p:cNvSpPr/>
            <p:nvPr/>
          </p:nvSpPr>
          <p:spPr>
            <a:xfrm>
              <a:off x="6023150" y="4755800"/>
              <a:ext cx="19400" cy="4950"/>
            </a:xfrm>
            <a:custGeom>
              <a:avLst/>
              <a:gdLst/>
              <a:ahLst/>
              <a:cxnLst/>
              <a:rect l="l" t="t" r="r" b="b"/>
              <a:pathLst>
                <a:path w="776" h="198" extrusionOk="0">
                  <a:moveTo>
                    <a:pt x="572" y="0"/>
                  </a:moveTo>
                  <a:cubicBezTo>
                    <a:pt x="394" y="0"/>
                    <a:pt x="209" y="21"/>
                    <a:pt x="38" y="48"/>
                  </a:cubicBezTo>
                  <a:cubicBezTo>
                    <a:pt x="26" y="98"/>
                    <a:pt x="13" y="148"/>
                    <a:pt x="1" y="198"/>
                  </a:cubicBezTo>
                  <a:cubicBezTo>
                    <a:pt x="251" y="110"/>
                    <a:pt x="513" y="23"/>
                    <a:pt x="776" y="10"/>
                  </a:cubicBezTo>
                  <a:cubicBezTo>
                    <a:pt x="709" y="3"/>
                    <a:pt x="641" y="0"/>
                    <a:pt x="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8" name="Google Shape;2768;p6"/>
            <p:cNvSpPr/>
            <p:nvPr/>
          </p:nvSpPr>
          <p:spPr>
            <a:xfrm>
              <a:off x="5964100" y="4792275"/>
              <a:ext cx="177175" cy="76875"/>
            </a:xfrm>
            <a:custGeom>
              <a:avLst/>
              <a:gdLst/>
              <a:ahLst/>
              <a:cxnLst/>
              <a:rect l="l" t="t" r="r" b="b"/>
              <a:pathLst>
                <a:path w="7087" h="3075" extrusionOk="0">
                  <a:moveTo>
                    <a:pt x="7087" y="1"/>
                  </a:moveTo>
                  <a:cubicBezTo>
                    <a:pt x="6462" y="538"/>
                    <a:pt x="5624" y="813"/>
                    <a:pt x="4862" y="1163"/>
                  </a:cubicBezTo>
                  <a:cubicBezTo>
                    <a:pt x="3425" y="1750"/>
                    <a:pt x="1963" y="2288"/>
                    <a:pt x="513" y="2863"/>
                  </a:cubicBezTo>
                  <a:cubicBezTo>
                    <a:pt x="351" y="2938"/>
                    <a:pt x="138" y="3013"/>
                    <a:pt x="1" y="3075"/>
                  </a:cubicBezTo>
                  <a:cubicBezTo>
                    <a:pt x="126" y="3050"/>
                    <a:pt x="238" y="3013"/>
                    <a:pt x="363" y="2988"/>
                  </a:cubicBezTo>
                  <a:cubicBezTo>
                    <a:pt x="2338" y="2463"/>
                    <a:pt x="4387" y="1988"/>
                    <a:pt x="6099" y="826"/>
                  </a:cubicBezTo>
                  <a:cubicBezTo>
                    <a:pt x="6449" y="588"/>
                    <a:pt x="6824" y="338"/>
                    <a:pt x="70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9" name="Google Shape;2769;p6"/>
            <p:cNvSpPr/>
            <p:nvPr/>
          </p:nvSpPr>
          <p:spPr>
            <a:xfrm>
              <a:off x="5991600" y="4811975"/>
              <a:ext cx="95625" cy="41250"/>
            </a:xfrm>
            <a:custGeom>
              <a:avLst/>
              <a:gdLst/>
              <a:ahLst/>
              <a:cxnLst/>
              <a:rect l="l" t="t" r="r" b="b"/>
              <a:pathLst>
                <a:path w="3825" h="1650" extrusionOk="0">
                  <a:moveTo>
                    <a:pt x="3825" y="0"/>
                  </a:moveTo>
                  <a:cubicBezTo>
                    <a:pt x="2512" y="450"/>
                    <a:pt x="1200" y="925"/>
                    <a:pt x="1" y="1650"/>
                  </a:cubicBezTo>
                  <a:cubicBezTo>
                    <a:pt x="1288" y="1175"/>
                    <a:pt x="2712" y="675"/>
                    <a:pt x="38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0" name="Google Shape;2770;p6"/>
            <p:cNvSpPr/>
            <p:nvPr/>
          </p:nvSpPr>
          <p:spPr>
            <a:xfrm>
              <a:off x="6013150" y="4813225"/>
              <a:ext cx="46275" cy="20950"/>
            </a:xfrm>
            <a:custGeom>
              <a:avLst/>
              <a:gdLst/>
              <a:ahLst/>
              <a:cxnLst/>
              <a:rect l="l" t="t" r="r" b="b"/>
              <a:pathLst>
                <a:path w="1851" h="838" extrusionOk="0">
                  <a:moveTo>
                    <a:pt x="1850" y="0"/>
                  </a:moveTo>
                  <a:lnTo>
                    <a:pt x="1850" y="0"/>
                  </a:lnTo>
                  <a:cubicBezTo>
                    <a:pt x="1213" y="213"/>
                    <a:pt x="601" y="525"/>
                    <a:pt x="1" y="837"/>
                  </a:cubicBezTo>
                  <a:cubicBezTo>
                    <a:pt x="663" y="675"/>
                    <a:pt x="1288" y="363"/>
                    <a:pt x="1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1" name="Google Shape;2771;p6"/>
            <p:cNvSpPr/>
            <p:nvPr/>
          </p:nvSpPr>
          <p:spPr>
            <a:xfrm>
              <a:off x="6024725" y="4814475"/>
              <a:ext cx="11275" cy="5325"/>
            </a:xfrm>
            <a:custGeom>
              <a:avLst/>
              <a:gdLst/>
              <a:ahLst/>
              <a:cxnLst/>
              <a:rect l="l" t="t" r="r" b="b"/>
              <a:pathLst>
                <a:path w="451" h="213" extrusionOk="0">
                  <a:moveTo>
                    <a:pt x="450" y="0"/>
                  </a:moveTo>
                  <a:lnTo>
                    <a:pt x="450" y="0"/>
                  </a:lnTo>
                  <a:cubicBezTo>
                    <a:pt x="300" y="50"/>
                    <a:pt x="138" y="138"/>
                    <a:pt x="0" y="213"/>
                  </a:cubicBezTo>
                  <a:cubicBezTo>
                    <a:pt x="150" y="163"/>
                    <a:pt x="325" y="88"/>
                    <a:pt x="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2772" name="Google Shape;2772;p6"/>
          <p:cNvPicPr preferRelativeResize="0"/>
          <p:nvPr/>
        </p:nvPicPr>
        <p:blipFill rotWithShape="1">
          <a:blip r:embed="rId2">
            <a:alphaModFix amt="15000"/>
          </a:blip>
          <a:srcRect r="-120" b="-110"/>
          <a:stretch>
            <a:fillRect/>
          </a:stretch>
        </p:blipFill>
        <p:spPr>
          <a:xfrm flipH="1">
            <a:off x="0" y="5550"/>
            <a:ext cx="9144000" cy="5143500"/>
          </a:xfrm>
          <a:prstGeom prst="rect">
            <a:avLst/>
          </a:prstGeom>
          <a:noFill/>
          <a:ln>
            <a:noFill/>
          </a:ln>
        </p:spPr>
      </p:pic>
      <p:sp>
        <p:nvSpPr>
          <p:cNvPr id="2773" name="Google Shape;2773;p6"/>
          <p:cNvSpPr txBox="1"/>
          <p:nvPr>
            <p:ph type="ctrTitle"/>
          </p:nvPr>
        </p:nvSpPr>
        <p:spPr>
          <a:xfrm>
            <a:off x="613297" y="340603"/>
            <a:ext cx="4302300" cy="1254900"/>
          </a:xfrm>
          <a:prstGeom prst="rect">
            <a:avLst/>
          </a:prstGeom>
        </p:spPr>
        <p:txBody>
          <a:bodyPr spcFirstLastPara="1" wrap="square" lIns="91425" tIns="91425" rIns="91425" bIns="91425" anchor="t" anchorCtr="0">
            <a:noAutofit/>
          </a:bodyPr>
          <a:lstStyle>
            <a:lvl1pPr lvl="0" rtl="0">
              <a:lnSpc>
                <a:spcPct val="75000"/>
              </a:lnSpc>
              <a:spcBef>
                <a:spcPts val="0"/>
              </a:spcBef>
              <a:spcAft>
                <a:spcPts val="0"/>
              </a:spcAft>
              <a:buSzPts val="5200"/>
              <a:buNone/>
              <a:defRPr sz="5500">
                <a:solidFill>
                  <a:schemeClr val="lt1"/>
                </a:solidFill>
                <a:latin typeface="Barlow Condensed SemiBold"/>
                <a:ea typeface="Barlow Condensed SemiBold"/>
                <a:cs typeface="Barlow Condensed SemiBold"/>
                <a:sym typeface="Barlow Condensed SemiBold"/>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lt2"/>
        </a:solidFill>
        <a:effectLst/>
      </p:bgPr>
    </p:bg>
    <p:spTree>
      <p:nvGrpSpPr>
        <p:cNvPr id="2774" name="Shape 2774"/>
        <p:cNvGrpSpPr/>
        <p:nvPr/>
      </p:nvGrpSpPr>
      <p:grpSpPr>
        <a:xfrm>
          <a:off x="0" y="0"/>
          <a:ext cx="0" cy="0"/>
          <a:chOff x="0" y="0"/>
          <a:chExt cx="0" cy="0"/>
        </a:xfrm>
      </p:grpSpPr>
      <p:pic>
        <p:nvPicPr>
          <p:cNvPr id="2775" name="Google Shape;2775;p7"/>
          <p:cNvPicPr preferRelativeResize="0"/>
          <p:nvPr/>
        </p:nvPicPr>
        <p:blipFill rotWithShape="1">
          <a:blip r:embed="rId2">
            <a:alphaModFix amt="15000"/>
          </a:blip>
          <a:srcRect r="-120" b="-110"/>
          <a:stretch>
            <a:fillRect/>
          </a:stretch>
        </p:blipFill>
        <p:spPr>
          <a:xfrm rot="10800000">
            <a:off x="0" y="5550"/>
            <a:ext cx="9144000" cy="5143500"/>
          </a:xfrm>
          <a:prstGeom prst="rect">
            <a:avLst/>
          </a:prstGeom>
          <a:noFill/>
          <a:ln>
            <a:noFill/>
          </a:ln>
        </p:spPr>
      </p:pic>
      <p:sp>
        <p:nvSpPr>
          <p:cNvPr id="2776" name="Google Shape;2776;p7"/>
          <p:cNvSpPr txBox="1"/>
          <p:nvPr>
            <p:ph type="ctrTitle"/>
          </p:nvPr>
        </p:nvSpPr>
        <p:spPr>
          <a:xfrm>
            <a:off x="618108" y="1046200"/>
            <a:ext cx="4867200" cy="2167200"/>
          </a:xfrm>
          <a:prstGeom prst="rect">
            <a:avLst/>
          </a:prstGeom>
        </p:spPr>
        <p:txBody>
          <a:bodyPr spcFirstLastPara="1" wrap="square" lIns="91425" tIns="91425" rIns="91425" bIns="91425" anchor="b" anchorCtr="0">
            <a:noAutofit/>
          </a:bodyPr>
          <a:lstStyle>
            <a:lvl1pPr lvl="0" rtl="0">
              <a:lnSpc>
                <a:spcPct val="75000"/>
              </a:lnSpc>
              <a:spcBef>
                <a:spcPts val="0"/>
              </a:spcBef>
              <a:spcAft>
                <a:spcPts val="0"/>
              </a:spcAft>
              <a:buSzPts val="5200"/>
              <a:buNone/>
              <a:defRPr sz="8700">
                <a:solidFill>
                  <a:schemeClr val="lt1"/>
                </a:solidFill>
                <a:latin typeface="Barlow Condensed SemiBold"/>
                <a:ea typeface="Barlow Condensed SemiBold"/>
                <a:cs typeface="Barlow Condensed SemiBold"/>
                <a:sym typeface="Barlow Condensed SemiBold"/>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p:txBody>
      </p:sp>
      <p:sp>
        <p:nvSpPr>
          <p:cNvPr id="2777" name="Google Shape;2777;p7"/>
          <p:cNvSpPr txBox="1"/>
          <p:nvPr>
            <p:ph type="subTitle" idx="1"/>
          </p:nvPr>
        </p:nvSpPr>
        <p:spPr>
          <a:xfrm>
            <a:off x="618108" y="3122591"/>
            <a:ext cx="2711100" cy="974700"/>
          </a:xfrm>
          <a:prstGeom prst="rect">
            <a:avLst/>
          </a:prstGeom>
        </p:spPr>
        <p:txBody>
          <a:bodyPr spcFirstLastPara="1" wrap="square" lIns="91425" tIns="91425" rIns="91425" bIns="91425" anchor="t" anchorCtr="0">
            <a:normAutofit/>
          </a:bodyPr>
          <a:lstStyle>
            <a:lvl1pPr lvl="0" rtl="0">
              <a:lnSpc>
                <a:spcPct val="85000"/>
              </a:lnSpc>
              <a:spcBef>
                <a:spcPts val="0"/>
              </a:spcBef>
              <a:spcAft>
                <a:spcPts val="0"/>
              </a:spcAft>
              <a:buSzPts val="2800"/>
              <a:buNone/>
              <a:defRPr sz="1600">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lt2"/>
        </a:solidFill>
        <a:effectLst/>
      </p:bgPr>
    </p:bg>
    <p:spTree>
      <p:nvGrpSpPr>
        <p:cNvPr id="2778" name="Shape 2778"/>
        <p:cNvGrpSpPr/>
        <p:nvPr/>
      </p:nvGrpSpPr>
      <p:grpSpPr>
        <a:xfrm>
          <a:off x="0" y="0"/>
          <a:ext cx="0" cy="0"/>
          <a:chOff x="0" y="0"/>
          <a:chExt cx="0" cy="0"/>
        </a:xfrm>
      </p:grpSpPr>
      <p:pic>
        <p:nvPicPr>
          <p:cNvPr id="2779" name="Google Shape;2779;p8"/>
          <p:cNvPicPr preferRelativeResize="0"/>
          <p:nvPr/>
        </p:nvPicPr>
        <p:blipFill rotWithShape="1">
          <a:blip r:embed="rId2">
            <a:alphaModFix amt="15000"/>
          </a:blip>
          <a:srcRect r="-120" b="-110"/>
          <a:stretch>
            <a:fillRect/>
          </a:stretch>
        </p:blipFill>
        <p:spPr>
          <a:xfrm rot="10800000">
            <a:off x="0" y="5550"/>
            <a:ext cx="9144000" cy="5143500"/>
          </a:xfrm>
          <a:prstGeom prst="rect">
            <a:avLst/>
          </a:prstGeom>
          <a:noFill/>
          <a:ln>
            <a:noFill/>
          </a:ln>
        </p:spPr>
      </p:pic>
      <p:sp>
        <p:nvSpPr>
          <p:cNvPr id="2780" name="Google Shape;2780;p8"/>
          <p:cNvSpPr txBox="1"/>
          <p:nvPr>
            <p:ph type="ctrTitle"/>
          </p:nvPr>
        </p:nvSpPr>
        <p:spPr>
          <a:xfrm>
            <a:off x="627408" y="1287197"/>
            <a:ext cx="6653100" cy="2747100"/>
          </a:xfrm>
          <a:prstGeom prst="rect">
            <a:avLst/>
          </a:prstGeom>
        </p:spPr>
        <p:txBody>
          <a:bodyPr spcFirstLastPara="1" wrap="square" lIns="91425" tIns="91425" rIns="91425" bIns="91425" anchor="ctr" anchorCtr="0">
            <a:noAutofit/>
          </a:bodyPr>
          <a:lstStyle>
            <a:lvl1pPr lvl="0" rtl="0">
              <a:lnSpc>
                <a:spcPct val="75000"/>
              </a:lnSpc>
              <a:spcBef>
                <a:spcPts val="0"/>
              </a:spcBef>
              <a:spcAft>
                <a:spcPts val="0"/>
              </a:spcAft>
              <a:buSzPts val="5200"/>
              <a:buNone/>
              <a:defRPr sz="10000">
                <a:solidFill>
                  <a:schemeClr val="lt1"/>
                </a:solidFill>
                <a:latin typeface="Barlow Condensed SemiBold"/>
                <a:ea typeface="Barlow Condensed SemiBold"/>
                <a:cs typeface="Barlow Condensed SemiBold"/>
                <a:sym typeface="Barlow Condensed SemiBold"/>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lt2"/>
        </a:solidFill>
        <a:effectLst/>
      </p:bgPr>
    </p:bg>
    <p:spTree>
      <p:nvGrpSpPr>
        <p:cNvPr id="2781" name="Shape 2781"/>
        <p:cNvGrpSpPr/>
        <p:nvPr/>
      </p:nvGrpSpPr>
      <p:grpSpPr>
        <a:xfrm>
          <a:off x="0" y="0"/>
          <a:ext cx="0" cy="0"/>
          <a:chOff x="0" y="0"/>
          <a:chExt cx="0" cy="0"/>
        </a:xfrm>
      </p:grpSpPr>
      <p:pic>
        <p:nvPicPr>
          <p:cNvPr id="2782" name="Google Shape;2782;p9"/>
          <p:cNvPicPr preferRelativeResize="0"/>
          <p:nvPr/>
        </p:nvPicPr>
        <p:blipFill rotWithShape="1">
          <a:blip r:embed="rId2">
            <a:alphaModFix amt="15000"/>
          </a:blip>
          <a:srcRect r="-120" b="-110"/>
          <a:stretch>
            <a:fillRect/>
          </a:stretch>
        </p:blipFill>
        <p:spPr>
          <a:xfrm rot="10800000">
            <a:off x="0" y="5550"/>
            <a:ext cx="9144000" cy="5143500"/>
          </a:xfrm>
          <a:prstGeom prst="rect">
            <a:avLst/>
          </a:prstGeom>
          <a:noFill/>
          <a:ln>
            <a:noFill/>
          </a:ln>
        </p:spPr>
      </p:pic>
      <p:sp>
        <p:nvSpPr>
          <p:cNvPr id="2783" name="Google Shape;2783;p9"/>
          <p:cNvSpPr txBox="1"/>
          <p:nvPr>
            <p:ph type="title" hasCustomPrompt="1"/>
          </p:nvPr>
        </p:nvSpPr>
        <p:spPr>
          <a:xfrm>
            <a:off x="627419" y="1079138"/>
            <a:ext cx="2095500" cy="14913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1"/>
              </a:buClr>
              <a:buSzPts val="4800"/>
              <a:buFont typeface="Barlow Condensed SemiBold"/>
              <a:buNone/>
              <a:defRPr sz="12000">
                <a:solidFill>
                  <a:schemeClr val="lt1"/>
                </a:solidFill>
                <a:latin typeface="Barlow Condensed SemiBold"/>
                <a:ea typeface="Barlow Condensed SemiBold"/>
                <a:cs typeface="Barlow Condensed SemiBold"/>
                <a:sym typeface="Barlow Condensed SemiBold"/>
              </a:defRPr>
            </a:lvl1pPr>
            <a:lvl2pPr lvl="1"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2pPr>
            <a:lvl3pPr lvl="2"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3pPr>
            <a:lvl4pPr lvl="3"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4pPr>
            <a:lvl5pPr lvl="4"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5pPr>
            <a:lvl6pPr lvl="5"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6pPr>
            <a:lvl7pPr lvl="6"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7pPr>
            <a:lvl8pPr lvl="7"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8pPr>
            <a:lvl9pPr lvl="8" rtl="0">
              <a:spcBef>
                <a:spcPts val="0"/>
              </a:spcBef>
              <a:spcAft>
                <a:spcPts val="0"/>
              </a:spcAft>
              <a:buClr>
                <a:schemeClr val="lt1"/>
              </a:buClr>
              <a:buSzPts val="4800"/>
              <a:buFont typeface="Barlow Condensed SemiBold"/>
              <a:buNone/>
              <a:defRPr sz="4800">
                <a:solidFill>
                  <a:schemeClr val="lt1"/>
                </a:solidFill>
                <a:latin typeface="Barlow Condensed SemiBold"/>
                <a:ea typeface="Barlow Condensed SemiBold"/>
                <a:cs typeface="Barlow Condensed SemiBold"/>
                <a:sym typeface="Barlow Condensed SemiBold"/>
              </a:defRPr>
            </a:lvl9pPr>
          </a:lstStyle>
          <a:p>
            <a:r>
              <a:t>xx%</a:t>
            </a:r>
          </a:p>
        </p:txBody>
      </p:sp>
      <p:sp>
        <p:nvSpPr>
          <p:cNvPr id="2784" name="Google Shape;2784;p9"/>
          <p:cNvSpPr txBox="1"/>
          <p:nvPr>
            <p:ph type="ctrTitle" idx="2"/>
          </p:nvPr>
        </p:nvSpPr>
        <p:spPr>
          <a:xfrm>
            <a:off x="618108" y="2398613"/>
            <a:ext cx="4867200" cy="1224000"/>
          </a:xfrm>
          <a:prstGeom prst="rect">
            <a:avLst/>
          </a:prstGeom>
        </p:spPr>
        <p:txBody>
          <a:bodyPr spcFirstLastPara="1" wrap="square" lIns="91425" tIns="91425" rIns="91425" bIns="91425" anchor="b" anchorCtr="0">
            <a:noAutofit/>
          </a:bodyPr>
          <a:lstStyle>
            <a:lvl1pPr lvl="0" rtl="0">
              <a:lnSpc>
                <a:spcPct val="75000"/>
              </a:lnSpc>
              <a:spcBef>
                <a:spcPts val="0"/>
              </a:spcBef>
              <a:spcAft>
                <a:spcPts val="0"/>
              </a:spcAft>
              <a:buSzPts val="5200"/>
              <a:buNone/>
              <a:defRPr sz="9000">
                <a:solidFill>
                  <a:schemeClr val="lt1"/>
                </a:solidFill>
                <a:latin typeface="Barlow Condensed SemiBold"/>
                <a:ea typeface="Barlow Condensed SemiBold"/>
                <a:cs typeface="Barlow Condensed SemiBold"/>
                <a:sym typeface="Barlow Condensed SemiBold"/>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p:txBody>
      </p:sp>
      <p:sp>
        <p:nvSpPr>
          <p:cNvPr id="2785" name="Google Shape;2785;p9"/>
          <p:cNvSpPr txBox="1"/>
          <p:nvPr>
            <p:ph type="subTitle" idx="1"/>
          </p:nvPr>
        </p:nvSpPr>
        <p:spPr>
          <a:xfrm>
            <a:off x="618108" y="3531859"/>
            <a:ext cx="2711100" cy="532500"/>
          </a:xfrm>
          <a:prstGeom prst="rect">
            <a:avLst/>
          </a:prstGeom>
        </p:spPr>
        <p:txBody>
          <a:bodyPr spcFirstLastPara="1" wrap="square" lIns="91425" tIns="91425" rIns="91425" bIns="91425" anchor="t" anchorCtr="0">
            <a:normAutofit/>
          </a:bodyPr>
          <a:lstStyle>
            <a:lvl1pPr lvl="0" rtl="0">
              <a:lnSpc>
                <a:spcPct val="85000"/>
              </a:lnSpc>
              <a:spcBef>
                <a:spcPts val="0"/>
              </a:spcBef>
              <a:spcAft>
                <a:spcPts val="0"/>
              </a:spcAft>
              <a:buSzPts val="2800"/>
              <a:buNone/>
              <a:defRPr sz="1600">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lt2"/>
        </a:solidFill>
        <a:effectLst/>
      </p:bgPr>
    </p:bg>
    <p:spTree>
      <p:nvGrpSpPr>
        <p:cNvPr id="2786" name="Shape 2786"/>
        <p:cNvGrpSpPr/>
        <p:nvPr/>
      </p:nvGrpSpPr>
      <p:grpSpPr>
        <a:xfrm>
          <a:off x="0" y="0"/>
          <a:ext cx="0" cy="0"/>
          <a:chOff x="0" y="0"/>
          <a:chExt cx="0" cy="0"/>
        </a:xfrm>
      </p:grpSpPr>
      <p:grpSp>
        <p:nvGrpSpPr>
          <p:cNvPr id="2787" name="Google Shape;2787;p10"/>
          <p:cNvGrpSpPr/>
          <p:nvPr/>
        </p:nvGrpSpPr>
        <p:grpSpPr>
          <a:xfrm rot="3279841">
            <a:off x="7457040" y="482428"/>
            <a:ext cx="1966941" cy="1517262"/>
            <a:chOff x="6096275" y="1862975"/>
            <a:chExt cx="926325" cy="714550"/>
          </a:xfrm>
        </p:grpSpPr>
        <p:sp>
          <p:nvSpPr>
            <p:cNvPr id="2788" name="Google Shape;2788;p10"/>
            <p:cNvSpPr/>
            <p:nvPr/>
          </p:nvSpPr>
          <p:spPr>
            <a:xfrm>
              <a:off x="6258400" y="2041975"/>
              <a:ext cx="148500" cy="324150"/>
            </a:xfrm>
            <a:custGeom>
              <a:avLst/>
              <a:gdLst/>
              <a:ahLst/>
              <a:cxnLst/>
              <a:rect l="l" t="t" r="r" b="b"/>
              <a:pathLst>
                <a:path w="5940" h="12966" extrusionOk="0">
                  <a:moveTo>
                    <a:pt x="5416" y="1"/>
                  </a:moveTo>
                  <a:cubicBezTo>
                    <a:pt x="5402" y="1"/>
                    <a:pt x="5388" y="2"/>
                    <a:pt x="5374" y="5"/>
                  </a:cubicBezTo>
                  <a:cubicBezTo>
                    <a:pt x="5312" y="30"/>
                    <a:pt x="5262" y="67"/>
                    <a:pt x="5212" y="92"/>
                  </a:cubicBezTo>
                  <a:cubicBezTo>
                    <a:pt x="5137" y="130"/>
                    <a:pt x="5049" y="142"/>
                    <a:pt x="4974" y="155"/>
                  </a:cubicBezTo>
                  <a:cubicBezTo>
                    <a:pt x="4687" y="217"/>
                    <a:pt x="4400" y="217"/>
                    <a:pt x="4100" y="255"/>
                  </a:cubicBezTo>
                  <a:cubicBezTo>
                    <a:pt x="3837" y="292"/>
                    <a:pt x="3575" y="355"/>
                    <a:pt x="3350" y="492"/>
                  </a:cubicBezTo>
                  <a:cubicBezTo>
                    <a:pt x="3075" y="642"/>
                    <a:pt x="2875" y="892"/>
                    <a:pt x="2613" y="1054"/>
                  </a:cubicBezTo>
                  <a:cubicBezTo>
                    <a:pt x="2350" y="1204"/>
                    <a:pt x="2075" y="1267"/>
                    <a:pt x="1838" y="1467"/>
                  </a:cubicBezTo>
                  <a:cubicBezTo>
                    <a:pt x="1638" y="1654"/>
                    <a:pt x="1488" y="1904"/>
                    <a:pt x="1388" y="2154"/>
                  </a:cubicBezTo>
                  <a:cubicBezTo>
                    <a:pt x="1275" y="2417"/>
                    <a:pt x="1225" y="2679"/>
                    <a:pt x="1188" y="2966"/>
                  </a:cubicBezTo>
                  <a:cubicBezTo>
                    <a:pt x="1151" y="3266"/>
                    <a:pt x="1051" y="3529"/>
                    <a:pt x="901" y="3791"/>
                  </a:cubicBezTo>
                  <a:cubicBezTo>
                    <a:pt x="738" y="4029"/>
                    <a:pt x="613" y="4291"/>
                    <a:pt x="463" y="4541"/>
                  </a:cubicBezTo>
                  <a:cubicBezTo>
                    <a:pt x="313" y="4766"/>
                    <a:pt x="188" y="5003"/>
                    <a:pt x="126" y="5266"/>
                  </a:cubicBezTo>
                  <a:cubicBezTo>
                    <a:pt x="63" y="5528"/>
                    <a:pt x="1" y="5828"/>
                    <a:pt x="38" y="6103"/>
                  </a:cubicBezTo>
                  <a:cubicBezTo>
                    <a:pt x="76" y="6378"/>
                    <a:pt x="151" y="6578"/>
                    <a:pt x="363" y="6778"/>
                  </a:cubicBezTo>
                  <a:cubicBezTo>
                    <a:pt x="476" y="6890"/>
                    <a:pt x="551" y="6990"/>
                    <a:pt x="538" y="7153"/>
                  </a:cubicBezTo>
                  <a:cubicBezTo>
                    <a:pt x="526" y="7290"/>
                    <a:pt x="451" y="7415"/>
                    <a:pt x="401" y="7540"/>
                  </a:cubicBezTo>
                  <a:cubicBezTo>
                    <a:pt x="301" y="7778"/>
                    <a:pt x="188" y="8053"/>
                    <a:pt x="226" y="8315"/>
                  </a:cubicBezTo>
                  <a:cubicBezTo>
                    <a:pt x="263" y="8590"/>
                    <a:pt x="463" y="8802"/>
                    <a:pt x="501" y="9065"/>
                  </a:cubicBezTo>
                  <a:cubicBezTo>
                    <a:pt x="538" y="9327"/>
                    <a:pt x="488" y="9590"/>
                    <a:pt x="488" y="9852"/>
                  </a:cubicBezTo>
                  <a:cubicBezTo>
                    <a:pt x="488" y="10202"/>
                    <a:pt x="663" y="10464"/>
                    <a:pt x="888" y="10714"/>
                  </a:cubicBezTo>
                  <a:cubicBezTo>
                    <a:pt x="1101" y="10964"/>
                    <a:pt x="1101" y="11389"/>
                    <a:pt x="1076" y="11689"/>
                  </a:cubicBezTo>
                  <a:cubicBezTo>
                    <a:pt x="1051" y="11939"/>
                    <a:pt x="976" y="12239"/>
                    <a:pt x="1026" y="12489"/>
                  </a:cubicBezTo>
                  <a:cubicBezTo>
                    <a:pt x="1088" y="12726"/>
                    <a:pt x="1263" y="12926"/>
                    <a:pt x="1525" y="12964"/>
                  </a:cubicBezTo>
                  <a:cubicBezTo>
                    <a:pt x="1533" y="12965"/>
                    <a:pt x="1541" y="12965"/>
                    <a:pt x="1548" y="12965"/>
                  </a:cubicBezTo>
                  <a:cubicBezTo>
                    <a:pt x="1743" y="12965"/>
                    <a:pt x="1805" y="12663"/>
                    <a:pt x="1600" y="12639"/>
                  </a:cubicBezTo>
                  <a:cubicBezTo>
                    <a:pt x="1388" y="12614"/>
                    <a:pt x="1225" y="12389"/>
                    <a:pt x="1200" y="12189"/>
                  </a:cubicBezTo>
                  <a:cubicBezTo>
                    <a:pt x="1163" y="11939"/>
                    <a:pt x="1275" y="11677"/>
                    <a:pt x="1313" y="11427"/>
                  </a:cubicBezTo>
                  <a:cubicBezTo>
                    <a:pt x="1363" y="11189"/>
                    <a:pt x="1338" y="10952"/>
                    <a:pt x="1275" y="10714"/>
                  </a:cubicBezTo>
                  <a:cubicBezTo>
                    <a:pt x="1213" y="10427"/>
                    <a:pt x="1076" y="10239"/>
                    <a:pt x="926" y="9990"/>
                  </a:cubicBezTo>
                  <a:cubicBezTo>
                    <a:pt x="788" y="9777"/>
                    <a:pt x="788" y="9527"/>
                    <a:pt x="776" y="9277"/>
                  </a:cubicBezTo>
                  <a:cubicBezTo>
                    <a:pt x="776" y="9177"/>
                    <a:pt x="763" y="9065"/>
                    <a:pt x="738" y="8952"/>
                  </a:cubicBezTo>
                  <a:cubicBezTo>
                    <a:pt x="713" y="8827"/>
                    <a:pt x="638" y="8715"/>
                    <a:pt x="601" y="8590"/>
                  </a:cubicBezTo>
                  <a:cubicBezTo>
                    <a:pt x="538" y="8365"/>
                    <a:pt x="638" y="8115"/>
                    <a:pt x="726" y="7903"/>
                  </a:cubicBezTo>
                  <a:cubicBezTo>
                    <a:pt x="826" y="7665"/>
                    <a:pt x="876" y="7453"/>
                    <a:pt x="851" y="7190"/>
                  </a:cubicBezTo>
                  <a:cubicBezTo>
                    <a:pt x="838" y="6953"/>
                    <a:pt x="751" y="6765"/>
                    <a:pt x="576" y="6603"/>
                  </a:cubicBezTo>
                  <a:cubicBezTo>
                    <a:pt x="476" y="6503"/>
                    <a:pt x="363" y="6403"/>
                    <a:pt x="363" y="6253"/>
                  </a:cubicBezTo>
                  <a:cubicBezTo>
                    <a:pt x="363" y="6141"/>
                    <a:pt x="413" y="5978"/>
                    <a:pt x="438" y="5853"/>
                  </a:cubicBezTo>
                  <a:cubicBezTo>
                    <a:pt x="488" y="5603"/>
                    <a:pt x="551" y="5366"/>
                    <a:pt x="613" y="5128"/>
                  </a:cubicBezTo>
                  <a:cubicBezTo>
                    <a:pt x="676" y="4878"/>
                    <a:pt x="726" y="4641"/>
                    <a:pt x="863" y="4441"/>
                  </a:cubicBezTo>
                  <a:cubicBezTo>
                    <a:pt x="1013" y="4204"/>
                    <a:pt x="1200" y="3991"/>
                    <a:pt x="1313" y="3729"/>
                  </a:cubicBezTo>
                  <a:cubicBezTo>
                    <a:pt x="1413" y="3504"/>
                    <a:pt x="1488" y="3241"/>
                    <a:pt x="1563" y="2991"/>
                  </a:cubicBezTo>
                  <a:cubicBezTo>
                    <a:pt x="1638" y="2754"/>
                    <a:pt x="1688" y="2504"/>
                    <a:pt x="1763" y="2267"/>
                  </a:cubicBezTo>
                  <a:cubicBezTo>
                    <a:pt x="1825" y="2017"/>
                    <a:pt x="1950" y="1754"/>
                    <a:pt x="2163" y="1592"/>
                  </a:cubicBezTo>
                  <a:cubicBezTo>
                    <a:pt x="2425" y="1404"/>
                    <a:pt x="2775" y="1392"/>
                    <a:pt x="3038" y="1204"/>
                  </a:cubicBezTo>
                  <a:cubicBezTo>
                    <a:pt x="3300" y="1042"/>
                    <a:pt x="3525" y="854"/>
                    <a:pt x="3787" y="730"/>
                  </a:cubicBezTo>
                  <a:cubicBezTo>
                    <a:pt x="4287" y="505"/>
                    <a:pt x="4850" y="430"/>
                    <a:pt x="5387" y="330"/>
                  </a:cubicBezTo>
                  <a:cubicBezTo>
                    <a:pt x="5449" y="380"/>
                    <a:pt x="5512" y="430"/>
                    <a:pt x="5574" y="467"/>
                  </a:cubicBezTo>
                  <a:cubicBezTo>
                    <a:pt x="5605" y="488"/>
                    <a:pt x="5637" y="498"/>
                    <a:pt x="5666" y="498"/>
                  </a:cubicBezTo>
                  <a:cubicBezTo>
                    <a:pt x="5826" y="498"/>
                    <a:pt x="5939" y="225"/>
                    <a:pt x="5749" y="130"/>
                  </a:cubicBezTo>
                  <a:cubicBezTo>
                    <a:pt x="5660" y="85"/>
                    <a:pt x="5531" y="1"/>
                    <a:pt x="54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9" name="Google Shape;2789;p10"/>
            <p:cNvSpPr/>
            <p:nvPr/>
          </p:nvSpPr>
          <p:spPr>
            <a:xfrm>
              <a:off x="6290175" y="2052575"/>
              <a:ext cx="172900" cy="341050"/>
            </a:xfrm>
            <a:custGeom>
              <a:avLst/>
              <a:gdLst/>
              <a:ahLst/>
              <a:cxnLst/>
              <a:rect l="l" t="t" r="r" b="b"/>
              <a:pathLst>
                <a:path w="6916" h="13642" extrusionOk="0">
                  <a:moveTo>
                    <a:pt x="4358" y="0"/>
                  </a:moveTo>
                  <a:cubicBezTo>
                    <a:pt x="4345" y="0"/>
                    <a:pt x="4331" y="2"/>
                    <a:pt x="4316" y="6"/>
                  </a:cubicBezTo>
                  <a:cubicBezTo>
                    <a:pt x="4191" y="31"/>
                    <a:pt x="4066" y="93"/>
                    <a:pt x="3978" y="181"/>
                  </a:cubicBezTo>
                  <a:cubicBezTo>
                    <a:pt x="3866" y="281"/>
                    <a:pt x="3841" y="393"/>
                    <a:pt x="3803" y="530"/>
                  </a:cubicBezTo>
                  <a:cubicBezTo>
                    <a:pt x="3728" y="805"/>
                    <a:pt x="3728" y="1055"/>
                    <a:pt x="3928" y="1280"/>
                  </a:cubicBezTo>
                  <a:cubicBezTo>
                    <a:pt x="4128" y="1518"/>
                    <a:pt x="4391" y="1605"/>
                    <a:pt x="4653" y="1768"/>
                  </a:cubicBezTo>
                  <a:cubicBezTo>
                    <a:pt x="4941" y="1943"/>
                    <a:pt x="4978" y="2305"/>
                    <a:pt x="5253" y="2505"/>
                  </a:cubicBezTo>
                  <a:cubicBezTo>
                    <a:pt x="5366" y="2592"/>
                    <a:pt x="5466" y="2567"/>
                    <a:pt x="5591" y="2617"/>
                  </a:cubicBezTo>
                  <a:cubicBezTo>
                    <a:pt x="5591" y="2630"/>
                    <a:pt x="5591" y="2630"/>
                    <a:pt x="5591" y="2642"/>
                  </a:cubicBezTo>
                  <a:cubicBezTo>
                    <a:pt x="5603" y="2680"/>
                    <a:pt x="5591" y="2730"/>
                    <a:pt x="5591" y="2780"/>
                  </a:cubicBezTo>
                  <a:cubicBezTo>
                    <a:pt x="5578" y="2880"/>
                    <a:pt x="5578" y="2967"/>
                    <a:pt x="5578" y="3067"/>
                  </a:cubicBezTo>
                  <a:cubicBezTo>
                    <a:pt x="5591" y="3442"/>
                    <a:pt x="5703" y="3742"/>
                    <a:pt x="5840" y="4080"/>
                  </a:cubicBezTo>
                  <a:cubicBezTo>
                    <a:pt x="5978" y="4417"/>
                    <a:pt x="6128" y="4742"/>
                    <a:pt x="6215" y="5104"/>
                  </a:cubicBezTo>
                  <a:cubicBezTo>
                    <a:pt x="6315" y="5479"/>
                    <a:pt x="6403" y="5854"/>
                    <a:pt x="6453" y="6241"/>
                  </a:cubicBezTo>
                  <a:cubicBezTo>
                    <a:pt x="6490" y="6591"/>
                    <a:pt x="6553" y="7004"/>
                    <a:pt x="6465" y="7354"/>
                  </a:cubicBezTo>
                  <a:cubicBezTo>
                    <a:pt x="6440" y="7441"/>
                    <a:pt x="6403" y="7541"/>
                    <a:pt x="6365" y="7616"/>
                  </a:cubicBezTo>
                  <a:cubicBezTo>
                    <a:pt x="6328" y="7679"/>
                    <a:pt x="6278" y="7729"/>
                    <a:pt x="6253" y="7791"/>
                  </a:cubicBezTo>
                  <a:cubicBezTo>
                    <a:pt x="6190" y="7916"/>
                    <a:pt x="6215" y="8091"/>
                    <a:pt x="6240" y="8228"/>
                  </a:cubicBezTo>
                  <a:cubicBezTo>
                    <a:pt x="6303" y="8503"/>
                    <a:pt x="6465" y="8741"/>
                    <a:pt x="6515" y="9016"/>
                  </a:cubicBezTo>
                  <a:cubicBezTo>
                    <a:pt x="6540" y="9166"/>
                    <a:pt x="6490" y="9291"/>
                    <a:pt x="6440" y="9416"/>
                  </a:cubicBezTo>
                  <a:cubicBezTo>
                    <a:pt x="6378" y="9578"/>
                    <a:pt x="6353" y="9753"/>
                    <a:pt x="6365" y="9915"/>
                  </a:cubicBezTo>
                  <a:cubicBezTo>
                    <a:pt x="6403" y="10215"/>
                    <a:pt x="6540" y="10478"/>
                    <a:pt x="6603" y="10765"/>
                  </a:cubicBezTo>
                  <a:cubicBezTo>
                    <a:pt x="6628" y="10903"/>
                    <a:pt x="6665" y="11053"/>
                    <a:pt x="6653" y="11178"/>
                  </a:cubicBezTo>
                  <a:cubicBezTo>
                    <a:pt x="6640" y="11390"/>
                    <a:pt x="6503" y="11515"/>
                    <a:pt x="6428" y="11690"/>
                  </a:cubicBezTo>
                  <a:cubicBezTo>
                    <a:pt x="6378" y="11827"/>
                    <a:pt x="6378" y="11965"/>
                    <a:pt x="6353" y="12102"/>
                  </a:cubicBezTo>
                  <a:cubicBezTo>
                    <a:pt x="6328" y="12277"/>
                    <a:pt x="6253" y="12365"/>
                    <a:pt x="6128" y="12477"/>
                  </a:cubicBezTo>
                  <a:cubicBezTo>
                    <a:pt x="5865" y="12727"/>
                    <a:pt x="5516" y="12802"/>
                    <a:pt x="5166" y="12890"/>
                  </a:cubicBezTo>
                  <a:cubicBezTo>
                    <a:pt x="4941" y="12952"/>
                    <a:pt x="4703" y="12965"/>
                    <a:pt x="4466" y="13015"/>
                  </a:cubicBezTo>
                  <a:cubicBezTo>
                    <a:pt x="4366" y="13027"/>
                    <a:pt x="4266" y="13065"/>
                    <a:pt x="4178" y="13115"/>
                  </a:cubicBezTo>
                  <a:cubicBezTo>
                    <a:pt x="4103" y="13152"/>
                    <a:pt x="4041" y="13240"/>
                    <a:pt x="3966" y="13252"/>
                  </a:cubicBezTo>
                  <a:cubicBezTo>
                    <a:pt x="3944" y="13258"/>
                    <a:pt x="3918" y="13261"/>
                    <a:pt x="3888" y="13261"/>
                  </a:cubicBezTo>
                  <a:cubicBezTo>
                    <a:pt x="3801" y="13261"/>
                    <a:pt x="3691" y="13240"/>
                    <a:pt x="3616" y="13240"/>
                  </a:cubicBezTo>
                  <a:lnTo>
                    <a:pt x="3279" y="13215"/>
                  </a:lnTo>
                  <a:cubicBezTo>
                    <a:pt x="3041" y="13202"/>
                    <a:pt x="2816" y="13190"/>
                    <a:pt x="2579" y="13177"/>
                  </a:cubicBezTo>
                  <a:cubicBezTo>
                    <a:pt x="2366" y="13165"/>
                    <a:pt x="2129" y="13140"/>
                    <a:pt x="1929" y="13040"/>
                  </a:cubicBezTo>
                  <a:cubicBezTo>
                    <a:pt x="1754" y="12952"/>
                    <a:pt x="1604" y="12815"/>
                    <a:pt x="1429" y="12727"/>
                  </a:cubicBezTo>
                  <a:cubicBezTo>
                    <a:pt x="1067" y="12515"/>
                    <a:pt x="654" y="12390"/>
                    <a:pt x="242" y="12315"/>
                  </a:cubicBezTo>
                  <a:cubicBezTo>
                    <a:pt x="233" y="12314"/>
                    <a:pt x="225" y="12313"/>
                    <a:pt x="217" y="12313"/>
                  </a:cubicBezTo>
                  <a:cubicBezTo>
                    <a:pt x="49" y="12313"/>
                    <a:pt x="0" y="12555"/>
                    <a:pt x="179" y="12615"/>
                  </a:cubicBezTo>
                  <a:cubicBezTo>
                    <a:pt x="542" y="12740"/>
                    <a:pt x="917" y="12802"/>
                    <a:pt x="1267" y="12977"/>
                  </a:cubicBezTo>
                  <a:cubicBezTo>
                    <a:pt x="1417" y="13052"/>
                    <a:pt x="1554" y="13140"/>
                    <a:pt x="1692" y="13227"/>
                  </a:cubicBezTo>
                  <a:cubicBezTo>
                    <a:pt x="1866" y="13327"/>
                    <a:pt x="2041" y="13377"/>
                    <a:pt x="2241" y="13402"/>
                  </a:cubicBezTo>
                  <a:cubicBezTo>
                    <a:pt x="2641" y="13452"/>
                    <a:pt x="3041" y="13514"/>
                    <a:pt x="3454" y="13564"/>
                  </a:cubicBezTo>
                  <a:cubicBezTo>
                    <a:pt x="3610" y="13598"/>
                    <a:pt x="3786" y="13641"/>
                    <a:pt x="3947" y="13641"/>
                  </a:cubicBezTo>
                  <a:cubicBezTo>
                    <a:pt x="3966" y="13641"/>
                    <a:pt x="3985" y="13641"/>
                    <a:pt x="4003" y="13639"/>
                  </a:cubicBezTo>
                  <a:cubicBezTo>
                    <a:pt x="4203" y="13627"/>
                    <a:pt x="4266" y="13465"/>
                    <a:pt x="4428" y="13390"/>
                  </a:cubicBezTo>
                  <a:cubicBezTo>
                    <a:pt x="4803" y="13202"/>
                    <a:pt x="5241" y="13115"/>
                    <a:pt x="5640" y="13040"/>
                  </a:cubicBezTo>
                  <a:cubicBezTo>
                    <a:pt x="5915" y="12977"/>
                    <a:pt x="6315" y="12940"/>
                    <a:pt x="6490" y="12690"/>
                  </a:cubicBezTo>
                  <a:cubicBezTo>
                    <a:pt x="6715" y="12402"/>
                    <a:pt x="6565" y="12127"/>
                    <a:pt x="6553" y="11802"/>
                  </a:cubicBezTo>
                  <a:cubicBezTo>
                    <a:pt x="6540" y="11590"/>
                    <a:pt x="6690" y="11478"/>
                    <a:pt x="6790" y="11315"/>
                  </a:cubicBezTo>
                  <a:cubicBezTo>
                    <a:pt x="6853" y="11203"/>
                    <a:pt x="6890" y="11053"/>
                    <a:pt x="6890" y="10915"/>
                  </a:cubicBezTo>
                  <a:cubicBezTo>
                    <a:pt x="6890" y="10628"/>
                    <a:pt x="6740" y="10353"/>
                    <a:pt x="6653" y="10078"/>
                  </a:cubicBezTo>
                  <a:cubicBezTo>
                    <a:pt x="6590" y="9890"/>
                    <a:pt x="6578" y="9728"/>
                    <a:pt x="6690" y="9553"/>
                  </a:cubicBezTo>
                  <a:cubicBezTo>
                    <a:pt x="6778" y="9416"/>
                    <a:pt x="6853" y="9278"/>
                    <a:pt x="6878" y="9116"/>
                  </a:cubicBezTo>
                  <a:cubicBezTo>
                    <a:pt x="6915" y="8841"/>
                    <a:pt x="6828" y="8553"/>
                    <a:pt x="6715" y="8303"/>
                  </a:cubicBezTo>
                  <a:cubicBezTo>
                    <a:pt x="6678" y="8178"/>
                    <a:pt x="6640" y="8066"/>
                    <a:pt x="6628" y="7941"/>
                  </a:cubicBezTo>
                  <a:cubicBezTo>
                    <a:pt x="6628" y="7866"/>
                    <a:pt x="6603" y="7766"/>
                    <a:pt x="6628" y="7691"/>
                  </a:cubicBezTo>
                  <a:cubicBezTo>
                    <a:pt x="6653" y="7604"/>
                    <a:pt x="6690" y="7529"/>
                    <a:pt x="6715" y="7441"/>
                  </a:cubicBezTo>
                  <a:cubicBezTo>
                    <a:pt x="6815" y="7104"/>
                    <a:pt x="6778" y="6729"/>
                    <a:pt x="6753" y="6379"/>
                  </a:cubicBezTo>
                  <a:cubicBezTo>
                    <a:pt x="6728" y="6004"/>
                    <a:pt x="6678" y="5617"/>
                    <a:pt x="6565" y="5267"/>
                  </a:cubicBezTo>
                  <a:cubicBezTo>
                    <a:pt x="6453" y="4904"/>
                    <a:pt x="6303" y="4567"/>
                    <a:pt x="6165" y="4229"/>
                  </a:cubicBezTo>
                  <a:cubicBezTo>
                    <a:pt x="6090" y="4055"/>
                    <a:pt x="6028" y="3880"/>
                    <a:pt x="6003" y="3692"/>
                  </a:cubicBezTo>
                  <a:cubicBezTo>
                    <a:pt x="5978" y="3505"/>
                    <a:pt x="5990" y="3330"/>
                    <a:pt x="6003" y="3142"/>
                  </a:cubicBezTo>
                  <a:cubicBezTo>
                    <a:pt x="6026" y="2912"/>
                    <a:pt x="6081" y="2278"/>
                    <a:pt x="5737" y="2278"/>
                  </a:cubicBezTo>
                  <a:cubicBezTo>
                    <a:pt x="5708" y="2278"/>
                    <a:pt x="5676" y="2283"/>
                    <a:pt x="5640" y="2292"/>
                  </a:cubicBezTo>
                  <a:cubicBezTo>
                    <a:pt x="5581" y="2307"/>
                    <a:pt x="5539" y="2327"/>
                    <a:pt x="5497" y="2327"/>
                  </a:cubicBezTo>
                  <a:cubicBezTo>
                    <a:pt x="5468" y="2327"/>
                    <a:pt x="5438" y="2318"/>
                    <a:pt x="5403" y="2292"/>
                  </a:cubicBezTo>
                  <a:cubicBezTo>
                    <a:pt x="5328" y="2243"/>
                    <a:pt x="5291" y="2168"/>
                    <a:pt x="5253" y="2093"/>
                  </a:cubicBezTo>
                  <a:cubicBezTo>
                    <a:pt x="5153" y="1905"/>
                    <a:pt x="5116" y="1718"/>
                    <a:pt x="4966" y="1555"/>
                  </a:cubicBezTo>
                  <a:cubicBezTo>
                    <a:pt x="4853" y="1430"/>
                    <a:pt x="4716" y="1343"/>
                    <a:pt x="4566" y="1243"/>
                  </a:cubicBezTo>
                  <a:cubicBezTo>
                    <a:pt x="4428" y="1155"/>
                    <a:pt x="4278" y="1105"/>
                    <a:pt x="4166" y="993"/>
                  </a:cubicBezTo>
                  <a:cubicBezTo>
                    <a:pt x="4066" y="905"/>
                    <a:pt x="3991" y="730"/>
                    <a:pt x="4053" y="605"/>
                  </a:cubicBezTo>
                  <a:cubicBezTo>
                    <a:pt x="4103" y="468"/>
                    <a:pt x="4278" y="356"/>
                    <a:pt x="4416" y="318"/>
                  </a:cubicBezTo>
                  <a:cubicBezTo>
                    <a:pt x="4601" y="272"/>
                    <a:pt x="4529" y="0"/>
                    <a:pt x="4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0" name="Google Shape;2790;p10"/>
            <p:cNvSpPr/>
            <p:nvPr/>
          </p:nvSpPr>
          <p:spPr>
            <a:xfrm>
              <a:off x="6410550" y="2352550"/>
              <a:ext cx="15975" cy="28225"/>
            </a:xfrm>
            <a:custGeom>
              <a:avLst/>
              <a:gdLst/>
              <a:ahLst/>
              <a:cxnLst/>
              <a:rect l="l" t="t" r="r" b="b"/>
              <a:pathLst>
                <a:path w="639" h="1129" extrusionOk="0">
                  <a:moveTo>
                    <a:pt x="529" y="0"/>
                  </a:moveTo>
                  <a:cubicBezTo>
                    <a:pt x="506" y="0"/>
                    <a:pt x="483" y="9"/>
                    <a:pt x="463" y="28"/>
                  </a:cubicBezTo>
                  <a:cubicBezTo>
                    <a:pt x="438" y="53"/>
                    <a:pt x="426" y="78"/>
                    <a:pt x="413" y="91"/>
                  </a:cubicBezTo>
                  <a:cubicBezTo>
                    <a:pt x="413" y="103"/>
                    <a:pt x="376" y="128"/>
                    <a:pt x="363" y="153"/>
                  </a:cubicBezTo>
                  <a:cubicBezTo>
                    <a:pt x="351" y="166"/>
                    <a:pt x="351" y="178"/>
                    <a:pt x="338" y="178"/>
                  </a:cubicBezTo>
                  <a:cubicBezTo>
                    <a:pt x="326" y="191"/>
                    <a:pt x="313" y="216"/>
                    <a:pt x="301" y="228"/>
                  </a:cubicBezTo>
                  <a:cubicBezTo>
                    <a:pt x="288" y="241"/>
                    <a:pt x="276" y="253"/>
                    <a:pt x="251" y="278"/>
                  </a:cubicBezTo>
                  <a:cubicBezTo>
                    <a:pt x="251" y="278"/>
                    <a:pt x="238" y="278"/>
                    <a:pt x="238" y="291"/>
                  </a:cubicBezTo>
                  <a:cubicBezTo>
                    <a:pt x="238" y="291"/>
                    <a:pt x="226" y="303"/>
                    <a:pt x="213" y="303"/>
                  </a:cubicBezTo>
                  <a:cubicBezTo>
                    <a:pt x="188" y="328"/>
                    <a:pt x="151" y="341"/>
                    <a:pt x="113" y="366"/>
                  </a:cubicBezTo>
                  <a:cubicBezTo>
                    <a:pt x="63" y="403"/>
                    <a:pt x="13" y="453"/>
                    <a:pt x="13" y="528"/>
                  </a:cubicBezTo>
                  <a:cubicBezTo>
                    <a:pt x="1" y="578"/>
                    <a:pt x="13" y="628"/>
                    <a:pt x="13" y="678"/>
                  </a:cubicBezTo>
                  <a:lnTo>
                    <a:pt x="63" y="991"/>
                  </a:lnTo>
                  <a:cubicBezTo>
                    <a:pt x="76" y="1066"/>
                    <a:pt x="138" y="1128"/>
                    <a:pt x="213" y="1128"/>
                  </a:cubicBezTo>
                  <a:cubicBezTo>
                    <a:pt x="288" y="1116"/>
                    <a:pt x="363" y="1053"/>
                    <a:pt x="351" y="978"/>
                  </a:cubicBezTo>
                  <a:lnTo>
                    <a:pt x="301" y="691"/>
                  </a:lnTo>
                  <a:cubicBezTo>
                    <a:pt x="301" y="666"/>
                    <a:pt x="301" y="641"/>
                    <a:pt x="301" y="616"/>
                  </a:cubicBezTo>
                  <a:cubicBezTo>
                    <a:pt x="288" y="603"/>
                    <a:pt x="288" y="603"/>
                    <a:pt x="288" y="591"/>
                  </a:cubicBezTo>
                  <a:cubicBezTo>
                    <a:pt x="301" y="591"/>
                    <a:pt x="313" y="578"/>
                    <a:pt x="326" y="578"/>
                  </a:cubicBezTo>
                  <a:cubicBezTo>
                    <a:pt x="413" y="516"/>
                    <a:pt x="488" y="453"/>
                    <a:pt x="538" y="366"/>
                  </a:cubicBezTo>
                  <a:cubicBezTo>
                    <a:pt x="588" y="291"/>
                    <a:pt x="638" y="191"/>
                    <a:pt x="626" y="91"/>
                  </a:cubicBezTo>
                  <a:cubicBezTo>
                    <a:pt x="626" y="40"/>
                    <a:pt x="579" y="0"/>
                    <a:pt x="5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1" name="Google Shape;2791;p10"/>
            <p:cNvSpPr/>
            <p:nvPr/>
          </p:nvSpPr>
          <p:spPr>
            <a:xfrm>
              <a:off x="6403375" y="2282550"/>
              <a:ext cx="23775" cy="67450"/>
            </a:xfrm>
            <a:custGeom>
              <a:avLst/>
              <a:gdLst/>
              <a:ahLst/>
              <a:cxnLst/>
              <a:rect l="l" t="t" r="r" b="b"/>
              <a:pathLst>
                <a:path w="951" h="2698" extrusionOk="0">
                  <a:moveTo>
                    <a:pt x="278" y="0"/>
                  </a:moveTo>
                  <a:cubicBezTo>
                    <a:pt x="243" y="0"/>
                    <a:pt x="207" y="13"/>
                    <a:pt x="175" y="42"/>
                  </a:cubicBezTo>
                  <a:cubicBezTo>
                    <a:pt x="63" y="154"/>
                    <a:pt x="38" y="317"/>
                    <a:pt x="100" y="454"/>
                  </a:cubicBezTo>
                  <a:cubicBezTo>
                    <a:pt x="38" y="517"/>
                    <a:pt x="13" y="604"/>
                    <a:pt x="0" y="704"/>
                  </a:cubicBezTo>
                  <a:cubicBezTo>
                    <a:pt x="0" y="779"/>
                    <a:pt x="25" y="854"/>
                    <a:pt x="50" y="929"/>
                  </a:cubicBezTo>
                  <a:cubicBezTo>
                    <a:pt x="75" y="1016"/>
                    <a:pt x="88" y="1116"/>
                    <a:pt x="138" y="1204"/>
                  </a:cubicBezTo>
                  <a:cubicBezTo>
                    <a:pt x="225" y="1366"/>
                    <a:pt x="350" y="1504"/>
                    <a:pt x="338" y="1704"/>
                  </a:cubicBezTo>
                  <a:cubicBezTo>
                    <a:pt x="325" y="1854"/>
                    <a:pt x="250" y="1979"/>
                    <a:pt x="113" y="2054"/>
                  </a:cubicBezTo>
                  <a:cubicBezTo>
                    <a:pt x="25" y="2104"/>
                    <a:pt x="0" y="2254"/>
                    <a:pt x="88" y="2316"/>
                  </a:cubicBezTo>
                  <a:cubicBezTo>
                    <a:pt x="300" y="2466"/>
                    <a:pt x="538" y="2591"/>
                    <a:pt x="775" y="2691"/>
                  </a:cubicBezTo>
                  <a:cubicBezTo>
                    <a:pt x="787" y="2695"/>
                    <a:pt x="798" y="2697"/>
                    <a:pt x="810" y="2697"/>
                  </a:cubicBezTo>
                  <a:cubicBezTo>
                    <a:pt x="893" y="2697"/>
                    <a:pt x="951" y="2585"/>
                    <a:pt x="863" y="2541"/>
                  </a:cubicBezTo>
                  <a:cubicBezTo>
                    <a:pt x="700" y="2453"/>
                    <a:pt x="563" y="2341"/>
                    <a:pt x="450" y="2229"/>
                  </a:cubicBezTo>
                  <a:cubicBezTo>
                    <a:pt x="638" y="2054"/>
                    <a:pt x="738" y="1791"/>
                    <a:pt x="625" y="1529"/>
                  </a:cubicBezTo>
                  <a:cubicBezTo>
                    <a:pt x="563" y="1366"/>
                    <a:pt x="425" y="1204"/>
                    <a:pt x="300" y="1066"/>
                  </a:cubicBezTo>
                  <a:cubicBezTo>
                    <a:pt x="238" y="979"/>
                    <a:pt x="138" y="916"/>
                    <a:pt x="188" y="779"/>
                  </a:cubicBezTo>
                  <a:cubicBezTo>
                    <a:pt x="200" y="729"/>
                    <a:pt x="250" y="641"/>
                    <a:pt x="313" y="629"/>
                  </a:cubicBezTo>
                  <a:cubicBezTo>
                    <a:pt x="413" y="616"/>
                    <a:pt x="525" y="492"/>
                    <a:pt x="438" y="392"/>
                  </a:cubicBezTo>
                  <a:cubicBezTo>
                    <a:pt x="400" y="342"/>
                    <a:pt x="388" y="279"/>
                    <a:pt x="413" y="217"/>
                  </a:cubicBezTo>
                  <a:cubicBezTo>
                    <a:pt x="468" y="105"/>
                    <a:pt x="379" y="0"/>
                    <a:pt x="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2" name="Google Shape;2792;p10"/>
            <p:cNvSpPr/>
            <p:nvPr/>
          </p:nvSpPr>
          <p:spPr>
            <a:xfrm>
              <a:off x="6419300" y="2287175"/>
              <a:ext cx="39075" cy="68850"/>
            </a:xfrm>
            <a:custGeom>
              <a:avLst/>
              <a:gdLst/>
              <a:ahLst/>
              <a:cxnLst/>
              <a:rect l="l" t="t" r="r" b="b"/>
              <a:pathLst>
                <a:path w="1563" h="2754" extrusionOk="0">
                  <a:moveTo>
                    <a:pt x="1257" y="0"/>
                  </a:moveTo>
                  <a:cubicBezTo>
                    <a:pt x="1175" y="0"/>
                    <a:pt x="1097" y="85"/>
                    <a:pt x="1125" y="169"/>
                  </a:cubicBezTo>
                  <a:cubicBezTo>
                    <a:pt x="1150" y="244"/>
                    <a:pt x="1088" y="332"/>
                    <a:pt x="1038" y="381"/>
                  </a:cubicBezTo>
                  <a:cubicBezTo>
                    <a:pt x="938" y="469"/>
                    <a:pt x="838" y="544"/>
                    <a:pt x="775" y="669"/>
                  </a:cubicBezTo>
                  <a:cubicBezTo>
                    <a:pt x="675" y="881"/>
                    <a:pt x="738" y="1094"/>
                    <a:pt x="700" y="1319"/>
                  </a:cubicBezTo>
                  <a:cubicBezTo>
                    <a:pt x="675" y="1431"/>
                    <a:pt x="613" y="1531"/>
                    <a:pt x="525" y="1606"/>
                  </a:cubicBezTo>
                  <a:cubicBezTo>
                    <a:pt x="450" y="1694"/>
                    <a:pt x="351" y="1731"/>
                    <a:pt x="263" y="1806"/>
                  </a:cubicBezTo>
                  <a:cubicBezTo>
                    <a:pt x="163" y="1894"/>
                    <a:pt x="101" y="1994"/>
                    <a:pt x="88" y="2131"/>
                  </a:cubicBezTo>
                  <a:cubicBezTo>
                    <a:pt x="88" y="2194"/>
                    <a:pt x="101" y="2243"/>
                    <a:pt x="113" y="2306"/>
                  </a:cubicBezTo>
                  <a:cubicBezTo>
                    <a:pt x="126" y="2331"/>
                    <a:pt x="126" y="2343"/>
                    <a:pt x="126" y="2368"/>
                  </a:cubicBezTo>
                  <a:cubicBezTo>
                    <a:pt x="126" y="2399"/>
                    <a:pt x="109" y="2422"/>
                    <a:pt x="124" y="2422"/>
                  </a:cubicBezTo>
                  <a:cubicBezTo>
                    <a:pt x="127" y="2422"/>
                    <a:pt x="131" y="2421"/>
                    <a:pt x="138" y="2418"/>
                  </a:cubicBezTo>
                  <a:lnTo>
                    <a:pt x="138" y="2418"/>
                  </a:lnTo>
                  <a:cubicBezTo>
                    <a:pt x="51" y="2456"/>
                    <a:pt x="1" y="2531"/>
                    <a:pt x="26" y="2631"/>
                  </a:cubicBezTo>
                  <a:cubicBezTo>
                    <a:pt x="46" y="2692"/>
                    <a:pt x="116" y="2753"/>
                    <a:pt x="189" y="2753"/>
                  </a:cubicBezTo>
                  <a:cubicBezTo>
                    <a:pt x="206" y="2753"/>
                    <a:pt x="222" y="2750"/>
                    <a:pt x="238" y="2743"/>
                  </a:cubicBezTo>
                  <a:cubicBezTo>
                    <a:pt x="388" y="2681"/>
                    <a:pt x="463" y="2556"/>
                    <a:pt x="463" y="2393"/>
                  </a:cubicBezTo>
                  <a:cubicBezTo>
                    <a:pt x="463" y="2293"/>
                    <a:pt x="388" y="2156"/>
                    <a:pt x="475" y="2069"/>
                  </a:cubicBezTo>
                  <a:cubicBezTo>
                    <a:pt x="525" y="2031"/>
                    <a:pt x="588" y="1994"/>
                    <a:pt x="625" y="1944"/>
                  </a:cubicBezTo>
                  <a:cubicBezTo>
                    <a:pt x="675" y="1894"/>
                    <a:pt x="713" y="1831"/>
                    <a:pt x="750" y="1769"/>
                  </a:cubicBezTo>
                  <a:cubicBezTo>
                    <a:pt x="813" y="1656"/>
                    <a:pt x="850" y="1519"/>
                    <a:pt x="888" y="1394"/>
                  </a:cubicBezTo>
                  <a:cubicBezTo>
                    <a:pt x="913" y="1269"/>
                    <a:pt x="913" y="1144"/>
                    <a:pt x="938" y="1006"/>
                  </a:cubicBezTo>
                  <a:cubicBezTo>
                    <a:pt x="938" y="956"/>
                    <a:pt x="950" y="881"/>
                    <a:pt x="988" y="831"/>
                  </a:cubicBezTo>
                  <a:cubicBezTo>
                    <a:pt x="1025" y="769"/>
                    <a:pt x="1088" y="731"/>
                    <a:pt x="1138" y="694"/>
                  </a:cubicBezTo>
                  <a:cubicBezTo>
                    <a:pt x="1338" y="531"/>
                    <a:pt x="1563" y="269"/>
                    <a:pt x="1338" y="32"/>
                  </a:cubicBezTo>
                  <a:cubicBezTo>
                    <a:pt x="1313" y="10"/>
                    <a:pt x="1285" y="0"/>
                    <a:pt x="12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3" name="Google Shape;2793;p10"/>
            <p:cNvSpPr/>
            <p:nvPr/>
          </p:nvSpPr>
          <p:spPr>
            <a:xfrm>
              <a:off x="6388375" y="2249775"/>
              <a:ext cx="48125" cy="42425"/>
            </a:xfrm>
            <a:custGeom>
              <a:avLst/>
              <a:gdLst/>
              <a:ahLst/>
              <a:cxnLst/>
              <a:rect l="l" t="t" r="r" b="b"/>
              <a:pathLst>
                <a:path w="1925" h="1697" extrusionOk="0">
                  <a:moveTo>
                    <a:pt x="176" y="1"/>
                  </a:moveTo>
                  <a:cubicBezTo>
                    <a:pt x="120" y="1"/>
                    <a:pt x="65" y="36"/>
                    <a:pt x="38" y="90"/>
                  </a:cubicBezTo>
                  <a:cubicBezTo>
                    <a:pt x="0" y="178"/>
                    <a:pt x="13" y="265"/>
                    <a:pt x="63" y="353"/>
                  </a:cubicBezTo>
                  <a:cubicBezTo>
                    <a:pt x="150" y="490"/>
                    <a:pt x="313" y="553"/>
                    <a:pt x="475" y="590"/>
                  </a:cubicBezTo>
                  <a:cubicBezTo>
                    <a:pt x="563" y="603"/>
                    <a:pt x="650" y="628"/>
                    <a:pt x="725" y="665"/>
                  </a:cubicBezTo>
                  <a:cubicBezTo>
                    <a:pt x="838" y="715"/>
                    <a:pt x="838" y="803"/>
                    <a:pt x="850" y="915"/>
                  </a:cubicBezTo>
                  <a:cubicBezTo>
                    <a:pt x="850" y="1165"/>
                    <a:pt x="1088" y="1178"/>
                    <a:pt x="1275" y="1240"/>
                  </a:cubicBezTo>
                  <a:cubicBezTo>
                    <a:pt x="1338" y="1265"/>
                    <a:pt x="1388" y="1303"/>
                    <a:pt x="1450" y="1303"/>
                  </a:cubicBezTo>
                  <a:cubicBezTo>
                    <a:pt x="1475" y="1309"/>
                    <a:pt x="1500" y="1309"/>
                    <a:pt x="1525" y="1309"/>
                  </a:cubicBezTo>
                  <a:cubicBezTo>
                    <a:pt x="1550" y="1309"/>
                    <a:pt x="1575" y="1309"/>
                    <a:pt x="1600" y="1315"/>
                  </a:cubicBezTo>
                  <a:cubicBezTo>
                    <a:pt x="1700" y="1353"/>
                    <a:pt x="1687" y="1503"/>
                    <a:pt x="1687" y="1590"/>
                  </a:cubicBezTo>
                  <a:cubicBezTo>
                    <a:pt x="1682" y="1662"/>
                    <a:pt x="1733" y="1696"/>
                    <a:pt x="1788" y="1696"/>
                  </a:cubicBezTo>
                  <a:cubicBezTo>
                    <a:pt x="1848" y="1696"/>
                    <a:pt x="1912" y="1656"/>
                    <a:pt x="1912" y="1578"/>
                  </a:cubicBezTo>
                  <a:cubicBezTo>
                    <a:pt x="1925" y="1403"/>
                    <a:pt x="1912" y="1215"/>
                    <a:pt x="1775" y="1103"/>
                  </a:cubicBezTo>
                  <a:cubicBezTo>
                    <a:pt x="1712" y="1053"/>
                    <a:pt x="1625" y="1015"/>
                    <a:pt x="1538" y="990"/>
                  </a:cubicBezTo>
                  <a:cubicBezTo>
                    <a:pt x="1438" y="953"/>
                    <a:pt x="1325" y="965"/>
                    <a:pt x="1213" y="953"/>
                  </a:cubicBezTo>
                  <a:cubicBezTo>
                    <a:pt x="1175" y="953"/>
                    <a:pt x="1113" y="953"/>
                    <a:pt x="1088" y="915"/>
                  </a:cubicBezTo>
                  <a:cubicBezTo>
                    <a:pt x="1050" y="890"/>
                    <a:pt x="1050" y="828"/>
                    <a:pt x="1038" y="790"/>
                  </a:cubicBezTo>
                  <a:cubicBezTo>
                    <a:pt x="1013" y="715"/>
                    <a:pt x="975" y="640"/>
                    <a:pt x="925" y="590"/>
                  </a:cubicBezTo>
                  <a:cubicBezTo>
                    <a:pt x="800" y="465"/>
                    <a:pt x="625" y="428"/>
                    <a:pt x="488" y="340"/>
                  </a:cubicBezTo>
                  <a:cubicBezTo>
                    <a:pt x="438" y="303"/>
                    <a:pt x="375" y="265"/>
                    <a:pt x="350" y="203"/>
                  </a:cubicBezTo>
                  <a:cubicBezTo>
                    <a:pt x="313" y="140"/>
                    <a:pt x="313" y="53"/>
                    <a:pt x="238" y="15"/>
                  </a:cubicBezTo>
                  <a:cubicBezTo>
                    <a:pt x="218" y="5"/>
                    <a:pt x="197" y="1"/>
                    <a:pt x="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4" name="Google Shape;2794;p10"/>
            <p:cNvSpPr/>
            <p:nvPr/>
          </p:nvSpPr>
          <p:spPr>
            <a:xfrm>
              <a:off x="6393100" y="2146600"/>
              <a:ext cx="39350" cy="103250"/>
            </a:xfrm>
            <a:custGeom>
              <a:avLst/>
              <a:gdLst/>
              <a:ahLst/>
              <a:cxnLst/>
              <a:rect l="l" t="t" r="r" b="b"/>
              <a:pathLst>
                <a:path w="1574" h="4130" extrusionOk="0">
                  <a:moveTo>
                    <a:pt x="127" y="0"/>
                  </a:moveTo>
                  <a:cubicBezTo>
                    <a:pt x="63" y="0"/>
                    <a:pt x="1" y="54"/>
                    <a:pt x="24" y="131"/>
                  </a:cubicBezTo>
                  <a:cubicBezTo>
                    <a:pt x="99" y="393"/>
                    <a:pt x="224" y="718"/>
                    <a:pt x="449" y="881"/>
                  </a:cubicBezTo>
                  <a:cubicBezTo>
                    <a:pt x="561" y="956"/>
                    <a:pt x="686" y="981"/>
                    <a:pt x="811" y="981"/>
                  </a:cubicBezTo>
                  <a:cubicBezTo>
                    <a:pt x="849" y="968"/>
                    <a:pt x="874" y="968"/>
                    <a:pt x="899" y="968"/>
                  </a:cubicBezTo>
                  <a:cubicBezTo>
                    <a:pt x="874" y="1006"/>
                    <a:pt x="874" y="1056"/>
                    <a:pt x="874" y="1093"/>
                  </a:cubicBezTo>
                  <a:cubicBezTo>
                    <a:pt x="886" y="1206"/>
                    <a:pt x="949" y="1281"/>
                    <a:pt x="1024" y="1356"/>
                  </a:cubicBezTo>
                  <a:cubicBezTo>
                    <a:pt x="1136" y="1468"/>
                    <a:pt x="1149" y="1531"/>
                    <a:pt x="1124" y="1693"/>
                  </a:cubicBezTo>
                  <a:cubicBezTo>
                    <a:pt x="1111" y="1843"/>
                    <a:pt x="1149" y="1968"/>
                    <a:pt x="1211" y="2106"/>
                  </a:cubicBezTo>
                  <a:cubicBezTo>
                    <a:pt x="1224" y="2168"/>
                    <a:pt x="1274" y="2243"/>
                    <a:pt x="1274" y="2318"/>
                  </a:cubicBezTo>
                  <a:cubicBezTo>
                    <a:pt x="1274" y="2378"/>
                    <a:pt x="1250" y="2461"/>
                    <a:pt x="1196" y="2461"/>
                  </a:cubicBezTo>
                  <a:cubicBezTo>
                    <a:pt x="1182" y="2461"/>
                    <a:pt x="1166" y="2456"/>
                    <a:pt x="1149" y="2443"/>
                  </a:cubicBezTo>
                  <a:cubicBezTo>
                    <a:pt x="1135" y="2436"/>
                    <a:pt x="1121" y="2433"/>
                    <a:pt x="1106" y="2433"/>
                  </a:cubicBezTo>
                  <a:cubicBezTo>
                    <a:pt x="1067" y="2433"/>
                    <a:pt x="1026" y="2456"/>
                    <a:pt x="999" y="2493"/>
                  </a:cubicBezTo>
                  <a:cubicBezTo>
                    <a:pt x="861" y="2693"/>
                    <a:pt x="1011" y="2905"/>
                    <a:pt x="999" y="3118"/>
                  </a:cubicBezTo>
                  <a:cubicBezTo>
                    <a:pt x="986" y="3393"/>
                    <a:pt x="924" y="3668"/>
                    <a:pt x="761" y="3893"/>
                  </a:cubicBezTo>
                  <a:cubicBezTo>
                    <a:pt x="687" y="4004"/>
                    <a:pt x="806" y="4130"/>
                    <a:pt x="919" y="4130"/>
                  </a:cubicBezTo>
                  <a:cubicBezTo>
                    <a:pt x="957" y="4130"/>
                    <a:pt x="995" y="4115"/>
                    <a:pt x="1024" y="4080"/>
                  </a:cubicBezTo>
                  <a:cubicBezTo>
                    <a:pt x="1186" y="3868"/>
                    <a:pt x="1299" y="3630"/>
                    <a:pt x="1311" y="3368"/>
                  </a:cubicBezTo>
                  <a:cubicBezTo>
                    <a:pt x="1311" y="3243"/>
                    <a:pt x="1274" y="3118"/>
                    <a:pt x="1236" y="3005"/>
                  </a:cubicBezTo>
                  <a:cubicBezTo>
                    <a:pt x="1211" y="2930"/>
                    <a:pt x="1136" y="2780"/>
                    <a:pt x="1149" y="2680"/>
                  </a:cubicBezTo>
                  <a:lnTo>
                    <a:pt x="1149" y="2680"/>
                  </a:lnTo>
                  <a:cubicBezTo>
                    <a:pt x="1170" y="2686"/>
                    <a:pt x="1193" y="2689"/>
                    <a:pt x="1214" y="2689"/>
                  </a:cubicBezTo>
                  <a:cubicBezTo>
                    <a:pt x="1380" y="2689"/>
                    <a:pt x="1539" y="2531"/>
                    <a:pt x="1561" y="2343"/>
                  </a:cubicBezTo>
                  <a:cubicBezTo>
                    <a:pt x="1573" y="2168"/>
                    <a:pt x="1486" y="2018"/>
                    <a:pt x="1449" y="1843"/>
                  </a:cubicBezTo>
                  <a:cubicBezTo>
                    <a:pt x="1424" y="1668"/>
                    <a:pt x="1511" y="1518"/>
                    <a:pt x="1424" y="1343"/>
                  </a:cubicBezTo>
                  <a:cubicBezTo>
                    <a:pt x="1386" y="1281"/>
                    <a:pt x="1324" y="1231"/>
                    <a:pt x="1274" y="1181"/>
                  </a:cubicBezTo>
                  <a:cubicBezTo>
                    <a:pt x="1249" y="1168"/>
                    <a:pt x="1211" y="1131"/>
                    <a:pt x="1199" y="1106"/>
                  </a:cubicBezTo>
                  <a:cubicBezTo>
                    <a:pt x="1174" y="1068"/>
                    <a:pt x="1174" y="1081"/>
                    <a:pt x="1186" y="1031"/>
                  </a:cubicBezTo>
                  <a:cubicBezTo>
                    <a:pt x="1224" y="893"/>
                    <a:pt x="1261" y="768"/>
                    <a:pt x="1111" y="681"/>
                  </a:cubicBezTo>
                  <a:cubicBezTo>
                    <a:pt x="1050" y="636"/>
                    <a:pt x="979" y="629"/>
                    <a:pt x="906" y="629"/>
                  </a:cubicBezTo>
                  <a:cubicBezTo>
                    <a:pt x="869" y="629"/>
                    <a:pt x="832" y="631"/>
                    <a:pt x="795" y="631"/>
                  </a:cubicBezTo>
                  <a:cubicBezTo>
                    <a:pt x="740" y="631"/>
                    <a:pt x="686" y="627"/>
                    <a:pt x="636" y="606"/>
                  </a:cubicBezTo>
                  <a:cubicBezTo>
                    <a:pt x="386" y="518"/>
                    <a:pt x="311" y="306"/>
                    <a:pt x="224" y="69"/>
                  </a:cubicBezTo>
                  <a:cubicBezTo>
                    <a:pt x="205" y="21"/>
                    <a:pt x="166"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5" name="Google Shape;2795;p10"/>
            <p:cNvSpPr/>
            <p:nvPr/>
          </p:nvSpPr>
          <p:spPr>
            <a:xfrm>
              <a:off x="6380350" y="2126700"/>
              <a:ext cx="68325" cy="49075"/>
            </a:xfrm>
            <a:custGeom>
              <a:avLst/>
              <a:gdLst/>
              <a:ahLst/>
              <a:cxnLst/>
              <a:rect l="l" t="t" r="r" b="b"/>
              <a:pathLst>
                <a:path w="2733" h="1963" extrusionOk="0">
                  <a:moveTo>
                    <a:pt x="651" y="0"/>
                  </a:moveTo>
                  <a:cubicBezTo>
                    <a:pt x="452" y="0"/>
                    <a:pt x="257" y="111"/>
                    <a:pt x="96" y="215"/>
                  </a:cubicBezTo>
                  <a:cubicBezTo>
                    <a:pt x="1" y="279"/>
                    <a:pt x="59" y="415"/>
                    <a:pt x="156" y="415"/>
                  </a:cubicBezTo>
                  <a:cubicBezTo>
                    <a:pt x="173" y="415"/>
                    <a:pt x="191" y="411"/>
                    <a:pt x="209" y="402"/>
                  </a:cubicBezTo>
                  <a:cubicBezTo>
                    <a:pt x="321" y="340"/>
                    <a:pt x="434" y="252"/>
                    <a:pt x="571" y="252"/>
                  </a:cubicBezTo>
                  <a:cubicBezTo>
                    <a:pt x="709" y="265"/>
                    <a:pt x="759" y="327"/>
                    <a:pt x="809" y="440"/>
                  </a:cubicBezTo>
                  <a:cubicBezTo>
                    <a:pt x="859" y="552"/>
                    <a:pt x="946" y="652"/>
                    <a:pt x="1059" y="690"/>
                  </a:cubicBezTo>
                  <a:cubicBezTo>
                    <a:pt x="1196" y="740"/>
                    <a:pt x="1321" y="752"/>
                    <a:pt x="1446" y="815"/>
                  </a:cubicBezTo>
                  <a:cubicBezTo>
                    <a:pt x="1934" y="1040"/>
                    <a:pt x="2258" y="1439"/>
                    <a:pt x="2496" y="1902"/>
                  </a:cubicBezTo>
                  <a:cubicBezTo>
                    <a:pt x="2517" y="1945"/>
                    <a:pt x="2553" y="1962"/>
                    <a:pt x="2590" y="1962"/>
                  </a:cubicBezTo>
                  <a:cubicBezTo>
                    <a:pt x="2660" y="1962"/>
                    <a:pt x="2733" y="1897"/>
                    <a:pt x="2708" y="1814"/>
                  </a:cubicBezTo>
                  <a:cubicBezTo>
                    <a:pt x="2633" y="1527"/>
                    <a:pt x="2471" y="1289"/>
                    <a:pt x="2271" y="1077"/>
                  </a:cubicBezTo>
                  <a:cubicBezTo>
                    <a:pt x="2046" y="852"/>
                    <a:pt x="1771" y="727"/>
                    <a:pt x="1484" y="590"/>
                  </a:cubicBezTo>
                  <a:cubicBezTo>
                    <a:pt x="1359" y="527"/>
                    <a:pt x="1221" y="427"/>
                    <a:pt x="1134" y="315"/>
                  </a:cubicBezTo>
                  <a:cubicBezTo>
                    <a:pt x="1034" y="215"/>
                    <a:pt x="996" y="102"/>
                    <a:pt x="846" y="40"/>
                  </a:cubicBezTo>
                  <a:cubicBezTo>
                    <a:pt x="782" y="12"/>
                    <a:pt x="716" y="0"/>
                    <a:pt x="6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6" name="Google Shape;2796;p10"/>
            <p:cNvSpPr/>
            <p:nvPr/>
          </p:nvSpPr>
          <p:spPr>
            <a:xfrm>
              <a:off x="6432100" y="2202575"/>
              <a:ext cx="20650" cy="68200"/>
            </a:xfrm>
            <a:custGeom>
              <a:avLst/>
              <a:gdLst/>
              <a:ahLst/>
              <a:cxnLst/>
              <a:rect l="l" t="t" r="r" b="b"/>
              <a:pathLst>
                <a:path w="826" h="2728" extrusionOk="0">
                  <a:moveTo>
                    <a:pt x="695" y="1"/>
                  </a:moveTo>
                  <a:cubicBezTo>
                    <a:pt x="631" y="1"/>
                    <a:pt x="563" y="45"/>
                    <a:pt x="563" y="129"/>
                  </a:cubicBezTo>
                  <a:cubicBezTo>
                    <a:pt x="563" y="241"/>
                    <a:pt x="501" y="354"/>
                    <a:pt x="451" y="454"/>
                  </a:cubicBezTo>
                  <a:cubicBezTo>
                    <a:pt x="401" y="554"/>
                    <a:pt x="301" y="616"/>
                    <a:pt x="238" y="704"/>
                  </a:cubicBezTo>
                  <a:cubicBezTo>
                    <a:pt x="151" y="816"/>
                    <a:pt x="138" y="929"/>
                    <a:pt x="176" y="1054"/>
                  </a:cubicBezTo>
                  <a:cubicBezTo>
                    <a:pt x="226" y="1166"/>
                    <a:pt x="288" y="1254"/>
                    <a:pt x="276" y="1391"/>
                  </a:cubicBezTo>
                  <a:cubicBezTo>
                    <a:pt x="263" y="1629"/>
                    <a:pt x="88" y="1841"/>
                    <a:pt x="51" y="2078"/>
                  </a:cubicBezTo>
                  <a:cubicBezTo>
                    <a:pt x="1" y="2316"/>
                    <a:pt x="63" y="2591"/>
                    <a:pt x="288" y="2716"/>
                  </a:cubicBezTo>
                  <a:cubicBezTo>
                    <a:pt x="307" y="2724"/>
                    <a:pt x="324" y="2728"/>
                    <a:pt x="341" y="2728"/>
                  </a:cubicBezTo>
                  <a:cubicBezTo>
                    <a:pt x="451" y="2728"/>
                    <a:pt x="520" y="2570"/>
                    <a:pt x="401" y="2516"/>
                  </a:cubicBezTo>
                  <a:cubicBezTo>
                    <a:pt x="176" y="2391"/>
                    <a:pt x="276" y="2091"/>
                    <a:pt x="351" y="1903"/>
                  </a:cubicBezTo>
                  <a:cubicBezTo>
                    <a:pt x="438" y="1704"/>
                    <a:pt x="551" y="1491"/>
                    <a:pt x="538" y="1266"/>
                  </a:cubicBezTo>
                  <a:cubicBezTo>
                    <a:pt x="526" y="1204"/>
                    <a:pt x="513" y="1154"/>
                    <a:pt x="501" y="1104"/>
                  </a:cubicBezTo>
                  <a:cubicBezTo>
                    <a:pt x="488" y="1054"/>
                    <a:pt x="451" y="1004"/>
                    <a:pt x="451" y="954"/>
                  </a:cubicBezTo>
                  <a:cubicBezTo>
                    <a:pt x="438" y="879"/>
                    <a:pt x="576" y="829"/>
                    <a:pt x="626" y="766"/>
                  </a:cubicBezTo>
                  <a:cubicBezTo>
                    <a:pt x="688" y="691"/>
                    <a:pt x="763" y="579"/>
                    <a:pt x="801" y="479"/>
                  </a:cubicBezTo>
                  <a:cubicBezTo>
                    <a:pt x="826" y="354"/>
                    <a:pt x="826" y="241"/>
                    <a:pt x="813" y="116"/>
                  </a:cubicBezTo>
                  <a:cubicBezTo>
                    <a:pt x="813" y="38"/>
                    <a:pt x="755" y="1"/>
                    <a:pt x="6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7" name="Google Shape;2797;p10"/>
            <p:cNvSpPr/>
            <p:nvPr/>
          </p:nvSpPr>
          <p:spPr>
            <a:xfrm>
              <a:off x="6341025" y="2112850"/>
              <a:ext cx="37700" cy="59100"/>
            </a:xfrm>
            <a:custGeom>
              <a:avLst/>
              <a:gdLst/>
              <a:ahLst/>
              <a:cxnLst/>
              <a:rect l="l" t="t" r="r" b="b"/>
              <a:pathLst>
                <a:path w="1508" h="2364" extrusionOk="0">
                  <a:moveTo>
                    <a:pt x="136" y="0"/>
                  </a:moveTo>
                  <a:cubicBezTo>
                    <a:pt x="54" y="0"/>
                    <a:pt x="1" y="117"/>
                    <a:pt x="45" y="194"/>
                  </a:cubicBezTo>
                  <a:cubicBezTo>
                    <a:pt x="120" y="319"/>
                    <a:pt x="207" y="419"/>
                    <a:pt x="320" y="519"/>
                  </a:cubicBezTo>
                  <a:cubicBezTo>
                    <a:pt x="432" y="594"/>
                    <a:pt x="557" y="631"/>
                    <a:pt x="645" y="756"/>
                  </a:cubicBezTo>
                  <a:cubicBezTo>
                    <a:pt x="720" y="856"/>
                    <a:pt x="757" y="956"/>
                    <a:pt x="757" y="1081"/>
                  </a:cubicBezTo>
                  <a:cubicBezTo>
                    <a:pt x="745" y="1194"/>
                    <a:pt x="770" y="1294"/>
                    <a:pt x="832" y="1381"/>
                  </a:cubicBezTo>
                  <a:cubicBezTo>
                    <a:pt x="895" y="1456"/>
                    <a:pt x="957" y="1531"/>
                    <a:pt x="1032" y="1594"/>
                  </a:cubicBezTo>
                  <a:cubicBezTo>
                    <a:pt x="1070" y="1644"/>
                    <a:pt x="1132" y="1694"/>
                    <a:pt x="1132" y="1768"/>
                  </a:cubicBezTo>
                  <a:cubicBezTo>
                    <a:pt x="1120" y="1843"/>
                    <a:pt x="1045" y="1918"/>
                    <a:pt x="1007" y="1968"/>
                  </a:cubicBezTo>
                  <a:cubicBezTo>
                    <a:pt x="945" y="2043"/>
                    <a:pt x="870" y="2118"/>
                    <a:pt x="832" y="2218"/>
                  </a:cubicBezTo>
                  <a:cubicBezTo>
                    <a:pt x="799" y="2294"/>
                    <a:pt x="861" y="2364"/>
                    <a:pt x="924" y="2364"/>
                  </a:cubicBezTo>
                  <a:cubicBezTo>
                    <a:pt x="955" y="2364"/>
                    <a:pt x="987" y="2347"/>
                    <a:pt x="1007" y="2306"/>
                  </a:cubicBezTo>
                  <a:cubicBezTo>
                    <a:pt x="1070" y="2206"/>
                    <a:pt x="1195" y="2168"/>
                    <a:pt x="1282" y="2106"/>
                  </a:cubicBezTo>
                  <a:cubicBezTo>
                    <a:pt x="1382" y="2043"/>
                    <a:pt x="1457" y="1956"/>
                    <a:pt x="1470" y="1831"/>
                  </a:cubicBezTo>
                  <a:cubicBezTo>
                    <a:pt x="1507" y="1556"/>
                    <a:pt x="1257" y="1456"/>
                    <a:pt x="1095" y="1294"/>
                  </a:cubicBezTo>
                  <a:cubicBezTo>
                    <a:pt x="982" y="1194"/>
                    <a:pt x="1020" y="1119"/>
                    <a:pt x="1007" y="981"/>
                  </a:cubicBezTo>
                  <a:cubicBezTo>
                    <a:pt x="995" y="856"/>
                    <a:pt x="945" y="719"/>
                    <a:pt x="857" y="619"/>
                  </a:cubicBezTo>
                  <a:cubicBezTo>
                    <a:pt x="782" y="506"/>
                    <a:pt x="682" y="394"/>
                    <a:pt x="595" y="294"/>
                  </a:cubicBezTo>
                  <a:cubicBezTo>
                    <a:pt x="482" y="156"/>
                    <a:pt x="332" y="69"/>
                    <a:pt x="170" y="6"/>
                  </a:cubicBezTo>
                  <a:cubicBezTo>
                    <a:pt x="158" y="2"/>
                    <a:pt x="147" y="0"/>
                    <a:pt x="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8" name="Google Shape;2798;p10"/>
            <p:cNvSpPr/>
            <p:nvPr/>
          </p:nvSpPr>
          <p:spPr>
            <a:xfrm>
              <a:off x="6305900" y="2092950"/>
              <a:ext cx="27825" cy="49175"/>
            </a:xfrm>
            <a:custGeom>
              <a:avLst/>
              <a:gdLst/>
              <a:ahLst/>
              <a:cxnLst/>
              <a:rect l="l" t="t" r="r" b="b"/>
              <a:pathLst>
                <a:path w="1113" h="1967" extrusionOk="0">
                  <a:moveTo>
                    <a:pt x="763" y="847"/>
                  </a:moveTo>
                  <a:lnTo>
                    <a:pt x="763" y="847"/>
                  </a:lnTo>
                  <a:cubicBezTo>
                    <a:pt x="760" y="850"/>
                    <a:pt x="759" y="852"/>
                    <a:pt x="763" y="852"/>
                  </a:cubicBezTo>
                  <a:cubicBezTo>
                    <a:pt x="763" y="850"/>
                    <a:pt x="763" y="848"/>
                    <a:pt x="763" y="847"/>
                  </a:cubicBezTo>
                  <a:close/>
                  <a:moveTo>
                    <a:pt x="497" y="1"/>
                  </a:moveTo>
                  <a:cubicBezTo>
                    <a:pt x="481" y="1"/>
                    <a:pt x="466" y="1"/>
                    <a:pt x="450" y="3"/>
                  </a:cubicBezTo>
                  <a:cubicBezTo>
                    <a:pt x="325" y="15"/>
                    <a:pt x="200" y="53"/>
                    <a:pt x="75" y="90"/>
                  </a:cubicBezTo>
                  <a:cubicBezTo>
                    <a:pt x="0" y="103"/>
                    <a:pt x="25" y="203"/>
                    <a:pt x="100" y="203"/>
                  </a:cubicBezTo>
                  <a:cubicBezTo>
                    <a:pt x="175" y="215"/>
                    <a:pt x="225" y="215"/>
                    <a:pt x="288" y="253"/>
                  </a:cubicBezTo>
                  <a:cubicBezTo>
                    <a:pt x="338" y="290"/>
                    <a:pt x="388" y="328"/>
                    <a:pt x="438" y="353"/>
                  </a:cubicBezTo>
                  <a:cubicBezTo>
                    <a:pt x="488" y="378"/>
                    <a:pt x="538" y="415"/>
                    <a:pt x="575" y="440"/>
                  </a:cubicBezTo>
                  <a:cubicBezTo>
                    <a:pt x="588" y="453"/>
                    <a:pt x="600" y="465"/>
                    <a:pt x="613" y="478"/>
                  </a:cubicBezTo>
                  <a:cubicBezTo>
                    <a:pt x="600" y="490"/>
                    <a:pt x="588" y="515"/>
                    <a:pt x="575" y="528"/>
                  </a:cubicBezTo>
                  <a:cubicBezTo>
                    <a:pt x="550" y="578"/>
                    <a:pt x="538" y="628"/>
                    <a:pt x="513" y="677"/>
                  </a:cubicBezTo>
                  <a:cubicBezTo>
                    <a:pt x="500" y="715"/>
                    <a:pt x="488" y="777"/>
                    <a:pt x="488" y="827"/>
                  </a:cubicBezTo>
                  <a:cubicBezTo>
                    <a:pt x="488" y="890"/>
                    <a:pt x="500" y="952"/>
                    <a:pt x="513" y="1002"/>
                  </a:cubicBezTo>
                  <a:cubicBezTo>
                    <a:pt x="525" y="1115"/>
                    <a:pt x="388" y="1127"/>
                    <a:pt x="313" y="1165"/>
                  </a:cubicBezTo>
                  <a:cubicBezTo>
                    <a:pt x="200" y="1227"/>
                    <a:pt x="113" y="1327"/>
                    <a:pt x="88" y="1465"/>
                  </a:cubicBezTo>
                  <a:cubicBezTo>
                    <a:pt x="40" y="1749"/>
                    <a:pt x="286" y="1967"/>
                    <a:pt x="556" y="1967"/>
                  </a:cubicBezTo>
                  <a:cubicBezTo>
                    <a:pt x="571" y="1967"/>
                    <a:pt x="586" y="1966"/>
                    <a:pt x="600" y="1965"/>
                  </a:cubicBezTo>
                  <a:cubicBezTo>
                    <a:pt x="763" y="1952"/>
                    <a:pt x="750" y="1715"/>
                    <a:pt x="588" y="1715"/>
                  </a:cubicBezTo>
                  <a:cubicBezTo>
                    <a:pt x="488" y="1715"/>
                    <a:pt x="400" y="1652"/>
                    <a:pt x="413" y="1540"/>
                  </a:cubicBezTo>
                  <a:cubicBezTo>
                    <a:pt x="413" y="1440"/>
                    <a:pt x="525" y="1390"/>
                    <a:pt x="600" y="1352"/>
                  </a:cubicBezTo>
                  <a:cubicBezTo>
                    <a:pt x="713" y="1265"/>
                    <a:pt x="788" y="1177"/>
                    <a:pt x="788" y="1027"/>
                  </a:cubicBezTo>
                  <a:cubicBezTo>
                    <a:pt x="775" y="977"/>
                    <a:pt x="763" y="915"/>
                    <a:pt x="750" y="865"/>
                  </a:cubicBezTo>
                  <a:cubicBezTo>
                    <a:pt x="750" y="865"/>
                    <a:pt x="750" y="865"/>
                    <a:pt x="750" y="852"/>
                  </a:cubicBezTo>
                  <a:cubicBezTo>
                    <a:pt x="756" y="846"/>
                    <a:pt x="759" y="843"/>
                    <a:pt x="761" y="843"/>
                  </a:cubicBezTo>
                  <a:cubicBezTo>
                    <a:pt x="762" y="843"/>
                    <a:pt x="762" y="844"/>
                    <a:pt x="763" y="847"/>
                  </a:cubicBezTo>
                  <a:lnTo>
                    <a:pt x="763" y="847"/>
                  </a:lnTo>
                  <a:cubicBezTo>
                    <a:pt x="769" y="840"/>
                    <a:pt x="788" y="827"/>
                    <a:pt x="788" y="827"/>
                  </a:cubicBezTo>
                  <a:cubicBezTo>
                    <a:pt x="888" y="765"/>
                    <a:pt x="963" y="690"/>
                    <a:pt x="1013" y="590"/>
                  </a:cubicBezTo>
                  <a:cubicBezTo>
                    <a:pt x="1113" y="415"/>
                    <a:pt x="1025" y="228"/>
                    <a:pt x="875" y="115"/>
                  </a:cubicBezTo>
                  <a:cubicBezTo>
                    <a:pt x="763" y="48"/>
                    <a:pt x="631" y="1"/>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9" name="Google Shape;2799;p10"/>
            <p:cNvSpPr/>
            <p:nvPr/>
          </p:nvSpPr>
          <p:spPr>
            <a:xfrm>
              <a:off x="6343375" y="2059550"/>
              <a:ext cx="37525" cy="33325"/>
            </a:xfrm>
            <a:custGeom>
              <a:avLst/>
              <a:gdLst/>
              <a:ahLst/>
              <a:cxnLst/>
              <a:rect l="l" t="t" r="r" b="b"/>
              <a:pathLst>
                <a:path w="1501" h="1333" extrusionOk="0">
                  <a:moveTo>
                    <a:pt x="1176" y="1"/>
                  </a:moveTo>
                  <a:cubicBezTo>
                    <a:pt x="1108" y="1"/>
                    <a:pt x="1041" y="14"/>
                    <a:pt x="988" y="39"/>
                  </a:cubicBezTo>
                  <a:cubicBezTo>
                    <a:pt x="876" y="89"/>
                    <a:pt x="801" y="164"/>
                    <a:pt x="726" y="251"/>
                  </a:cubicBezTo>
                  <a:cubicBezTo>
                    <a:pt x="663" y="326"/>
                    <a:pt x="576" y="364"/>
                    <a:pt x="488" y="414"/>
                  </a:cubicBezTo>
                  <a:cubicBezTo>
                    <a:pt x="313" y="514"/>
                    <a:pt x="138" y="639"/>
                    <a:pt x="63" y="826"/>
                  </a:cubicBezTo>
                  <a:cubicBezTo>
                    <a:pt x="1" y="976"/>
                    <a:pt x="26" y="1176"/>
                    <a:pt x="138" y="1301"/>
                  </a:cubicBezTo>
                  <a:cubicBezTo>
                    <a:pt x="154" y="1323"/>
                    <a:pt x="175" y="1333"/>
                    <a:pt x="196" y="1333"/>
                  </a:cubicBezTo>
                  <a:cubicBezTo>
                    <a:pt x="258" y="1333"/>
                    <a:pt x="326" y="1251"/>
                    <a:pt x="288" y="1176"/>
                  </a:cubicBezTo>
                  <a:cubicBezTo>
                    <a:pt x="226" y="1089"/>
                    <a:pt x="288" y="1014"/>
                    <a:pt x="351" y="939"/>
                  </a:cubicBezTo>
                  <a:cubicBezTo>
                    <a:pt x="438" y="851"/>
                    <a:pt x="576" y="789"/>
                    <a:pt x="688" y="714"/>
                  </a:cubicBezTo>
                  <a:cubicBezTo>
                    <a:pt x="826" y="626"/>
                    <a:pt x="913" y="514"/>
                    <a:pt x="1026" y="401"/>
                  </a:cubicBezTo>
                  <a:cubicBezTo>
                    <a:pt x="1063" y="364"/>
                    <a:pt x="1088" y="339"/>
                    <a:pt x="1126" y="339"/>
                  </a:cubicBezTo>
                  <a:lnTo>
                    <a:pt x="1151" y="339"/>
                  </a:lnTo>
                  <a:cubicBezTo>
                    <a:pt x="1163" y="351"/>
                    <a:pt x="1176" y="376"/>
                    <a:pt x="1201" y="389"/>
                  </a:cubicBezTo>
                  <a:cubicBezTo>
                    <a:pt x="1229" y="417"/>
                    <a:pt x="1269" y="433"/>
                    <a:pt x="1311" y="433"/>
                  </a:cubicBezTo>
                  <a:cubicBezTo>
                    <a:pt x="1345" y="433"/>
                    <a:pt x="1380" y="423"/>
                    <a:pt x="1413" y="401"/>
                  </a:cubicBezTo>
                  <a:cubicBezTo>
                    <a:pt x="1476" y="364"/>
                    <a:pt x="1501" y="289"/>
                    <a:pt x="1488" y="201"/>
                  </a:cubicBezTo>
                  <a:cubicBezTo>
                    <a:pt x="1454" y="59"/>
                    <a:pt x="1314" y="1"/>
                    <a:pt x="1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0" name="Google Shape;2800;p10"/>
            <p:cNvSpPr/>
            <p:nvPr/>
          </p:nvSpPr>
          <p:spPr>
            <a:xfrm>
              <a:off x="6365325" y="2078925"/>
              <a:ext cx="17125" cy="30025"/>
            </a:xfrm>
            <a:custGeom>
              <a:avLst/>
              <a:gdLst/>
              <a:ahLst/>
              <a:cxnLst/>
              <a:rect l="l" t="t" r="r" b="b"/>
              <a:pathLst>
                <a:path w="685" h="1201" extrusionOk="0">
                  <a:moveTo>
                    <a:pt x="173" y="1"/>
                  </a:moveTo>
                  <a:cubicBezTo>
                    <a:pt x="56" y="1"/>
                    <a:pt x="1" y="167"/>
                    <a:pt x="85" y="251"/>
                  </a:cubicBezTo>
                  <a:cubicBezTo>
                    <a:pt x="85" y="264"/>
                    <a:pt x="85" y="276"/>
                    <a:pt x="85" y="301"/>
                  </a:cubicBezTo>
                  <a:cubicBezTo>
                    <a:pt x="85" y="301"/>
                    <a:pt x="85" y="314"/>
                    <a:pt x="85" y="314"/>
                  </a:cubicBezTo>
                  <a:cubicBezTo>
                    <a:pt x="85" y="339"/>
                    <a:pt x="73" y="364"/>
                    <a:pt x="73" y="389"/>
                  </a:cubicBezTo>
                  <a:cubicBezTo>
                    <a:pt x="73" y="414"/>
                    <a:pt x="73" y="439"/>
                    <a:pt x="73" y="464"/>
                  </a:cubicBezTo>
                  <a:cubicBezTo>
                    <a:pt x="98" y="614"/>
                    <a:pt x="198" y="689"/>
                    <a:pt x="323" y="764"/>
                  </a:cubicBezTo>
                  <a:cubicBezTo>
                    <a:pt x="323" y="776"/>
                    <a:pt x="335" y="776"/>
                    <a:pt x="348" y="776"/>
                  </a:cubicBezTo>
                  <a:cubicBezTo>
                    <a:pt x="348" y="789"/>
                    <a:pt x="348" y="789"/>
                    <a:pt x="360" y="789"/>
                  </a:cubicBezTo>
                  <a:cubicBezTo>
                    <a:pt x="360" y="801"/>
                    <a:pt x="373" y="801"/>
                    <a:pt x="373" y="801"/>
                  </a:cubicBezTo>
                  <a:cubicBezTo>
                    <a:pt x="373" y="801"/>
                    <a:pt x="373" y="801"/>
                    <a:pt x="385" y="814"/>
                  </a:cubicBezTo>
                  <a:cubicBezTo>
                    <a:pt x="373" y="814"/>
                    <a:pt x="373" y="826"/>
                    <a:pt x="373" y="826"/>
                  </a:cubicBezTo>
                  <a:cubicBezTo>
                    <a:pt x="373" y="839"/>
                    <a:pt x="373" y="839"/>
                    <a:pt x="373" y="851"/>
                  </a:cubicBezTo>
                  <a:cubicBezTo>
                    <a:pt x="368" y="856"/>
                    <a:pt x="363" y="860"/>
                    <a:pt x="360" y="864"/>
                  </a:cubicBezTo>
                  <a:lnTo>
                    <a:pt x="360" y="864"/>
                  </a:lnTo>
                  <a:cubicBezTo>
                    <a:pt x="348" y="876"/>
                    <a:pt x="348" y="901"/>
                    <a:pt x="335" y="914"/>
                  </a:cubicBezTo>
                  <a:cubicBezTo>
                    <a:pt x="310" y="976"/>
                    <a:pt x="298" y="1026"/>
                    <a:pt x="298" y="1089"/>
                  </a:cubicBezTo>
                  <a:cubicBezTo>
                    <a:pt x="298" y="1151"/>
                    <a:pt x="360" y="1201"/>
                    <a:pt x="435" y="1201"/>
                  </a:cubicBezTo>
                  <a:cubicBezTo>
                    <a:pt x="510" y="1201"/>
                    <a:pt x="548" y="1139"/>
                    <a:pt x="548" y="1076"/>
                  </a:cubicBezTo>
                  <a:cubicBezTo>
                    <a:pt x="548" y="1084"/>
                    <a:pt x="549" y="1087"/>
                    <a:pt x="550" y="1087"/>
                  </a:cubicBezTo>
                  <a:cubicBezTo>
                    <a:pt x="554" y="1087"/>
                    <a:pt x="560" y="1072"/>
                    <a:pt x="560" y="1064"/>
                  </a:cubicBezTo>
                  <a:cubicBezTo>
                    <a:pt x="560" y="1064"/>
                    <a:pt x="560" y="1064"/>
                    <a:pt x="560" y="1051"/>
                  </a:cubicBezTo>
                  <a:cubicBezTo>
                    <a:pt x="573" y="1039"/>
                    <a:pt x="585" y="1014"/>
                    <a:pt x="598" y="989"/>
                  </a:cubicBezTo>
                  <a:cubicBezTo>
                    <a:pt x="623" y="951"/>
                    <a:pt x="648" y="901"/>
                    <a:pt x="673" y="851"/>
                  </a:cubicBezTo>
                  <a:cubicBezTo>
                    <a:pt x="685" y="789"/>
                    <a:pt x="685" y="726"/>
                    <a:pt x="660" y="664"/>
                  </a:cubicBezTo>
                  <a:cubicBezTo>
                    <a:pt x="635" y="589"/>
                    <a:pt x="585" y="539"/>
                    <a:pt x="510" y="489"/>
                  </a:cubicBezTo>
                  <a:cubicBezTo>
                    <a:pt x="498" y="476"/>
                    <a:pt x="473" y="464"/>
                    <a:pt x="460" y="451"/>
                  </a:cubicBezTo>
                  <a:lnTo>
                    <a:pt x="448" y="451"/>
                  </a:lnTo>
                  <a:cubicBezTo>
                    <a:pt x="448" y="445"/>
                    <a:pt x="448" y="445"/>
                    <a:pt x="448" y="445"/>
                  </a:cubicBezTo>
                  <a:cubicBezTo>
                    <a:pt x="448" y="445"/>
                    <a:pt x="448" y="445"/>
                    <a:pt x="448" y="439"/>
                  </a:cubicBezTo>
                  <a:cubicBezTo>
                    <a:pt x="448" y="439"/>
                    <a:pt x="435" y="426"/>
                    <a:pt x="423" y="426"/>
                  </a:cubicBezTo>
                  <a:lnTo>
                    <a:pt x="423" y="414"/>
                  </a:lnTo>
                  <a:cubicBezTo>
                    <a:pt x="423" y="414"/>
                    <a:pt x="423" y="414"/>
                    <a:pt x="423" y="401"/>
                  </a:cubicBezTo>
                  <a:cubicBezTo>
                    <a:pt x="423" y="401"/>
                    <a:pt x="423" y="389"/>
                    <a:pt x="423" y="389"/>
                  </a:cubicBezTo>
                  <a:cubicBezTo>
                    <a:pt x="435" y="301"/>
                    <a:pt x="448" y="226"/>
                    <a:pt x="398" y="139"/>
                  </a:cubicBezTo>
                  <a:cubicBezTo>
                    <a:pt x="360" y="51"/>
                    <a:pt x="273" y="1"/>
                    <a:pt x="185" y="1"/>
                  </a:cubicBezTo>
                  <a:cubicBezTo>
                    <a:pt x="181" y="1"/>
                    <a:pt x="177" y="1"/>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1" name="Google Shape;2801;p10"/>
            <p:cNvSpPr/>
            <p:nvPr/>
          </p:nvSpPr>
          <p:spPr>
            <a:xfrm>
              <a:off x="6399000" y="2088900"/>
              <a:ext cx="14700" cy="35925"/>
            </a:xfrm>
            <a:custGeom>
              <a:avLst/>
              <a:gdLst/>
              <a:ahLst/>
              <a:cxnLst/>
              <a:rect l="l" t="t" r="r" b="b"/>
              <a:pathLst>
                <a:path w="588" h="1437" extrusionOk="0">
                  <a:moveTo>
                    <a:pt x="289" y="0"/>
                  </a:moveTo>
                  <a:cubicBezTo>
                    <a:pt x="280" y="0"/>
                    <a:pt x="272" y="1"/>
                    <a:pt x="263" y="2"/>
                  </a:cubicBezTo>
                  <a:cubicBezTo>
                    <a:pt x="200" y="15"/>
                    <a:pt x="138" y="52"/>
                    <a:pt x="150" y="127"/>
                  </a:cubicBezTo>
                  <a:cubicBezTo>
                    <a:pt x="150" y="190"/>
                    <a:pt x="188" y="252"/>
                    <a:pt x="213" y="302"/>
                  </a:cubicBezTo>
                  <a:cubicBezTo>
                    <a:pt x="213" y="315"/>
                    <a:pt x="225" y="327"/>
                    <a:pt x="225" y="327"/>
                  </a:cubicBezTo>
                  <a:cubicBezTo>
                    <a:pt x="225" y="327"/>
                    <a:pt x="225" y="340"/>
                    <a:pt x="238" y="340"/>
                  </a:cubicBezTo>
                  <a:cubicBezTo>
                    <a:pt x="238" y="352"/>
                    <a:pt x="238" y="365"/>
                    <a:pt x="238" y="377"/>
                  </a:cubicBezTo>
                  <a:cubicBezTo>
                    <a:pt x="250" y="377"/>
                    <a:pt x="238" y="377"/>
                    <a:pt x="250" y="390"/>
                  </a:cubicBezTo>
                  <a:cubicBezTo>
                    <a:pt x="250" y="402"/>
                    <a:pt x="250" y="415"/>
                    <a:pt x="250" y="427"/>
                  </a:cubicBezTo>
                  <a:cubicBezTo>
                    <a:pt x="250" y="427"/>
                    <a:pt x="250" y="440"/>
                    <a:pt x="250" y="440"/>
                  </a:cubicBezTo>
                  <a:cubicBezTo>
                    <a:pt x="238" y="465"/>
                    <a:pt x="238" y="477"/>
                    <a:pt x="238" y="502"/>
                  </a:cubicBezTo>
                  <a:cubicBezTo>
                    <a:pt x="225" y="502"/>
                    <a:pt x="225" y="502"/>
                    <a:pt x="225" y="515"/>
                  </a:cubicBezTo>
                  <a:cubicBezTo>
                    <a:pt x="225" y="527"/>
                    <a:pt x="213" y="527"/>
                    <a:pt x="213" y="540"/>
                  </a:cubicBezTo>
                  <a:cubicBezTo>
                    <a:pt x="213" y="540"/>
                    <a:pt x="200" y="552"/>
                    <a:pt x="200" y="552"/>
                  </a:cubicBezTo>
                  <a:cubicBezTo>
                    <a:pt x="188" y="565"/>
                    <a:pt x="188" y="577"/>
                    <a:pt x="175" y="590"/>
                  </a:cubicBezTo>
                  <a:cubicBezTo>
                    <a:pt x="88" y="702"/>
                    <a:pt x="0" y="814"/>
                    <a:pt x="25" y="977"/>
                  </a:cubicBezTo>
                  <a:cubicBezTo>
                    <a:pt x="38" y="1002"/>
                    <a:pt x="38" y="1039"/>
                    <a:pt x="50" y="1064"/>
                  </a:cubicBezTo>
                  <a:cubicBezTo>
                    <a:pt x="63" y="1089"/>
                    <a:pt x="75" y="1114"/>
                    <a:pt x="88" y="1139"/>
                  </a:cubicBezTo>
                  <a:cubicBezTo>
                    <a:pt x="88" y="1139"/>
                    <a:pt x="92" y="1153"/>
                    <a:pt x="93" y="1158"/>
                  </a:cubicBezTo>
                  <a:lnTo>
                    <a:pt x="93" y="1158"/>
                  </a:lnTo>
                  <a:cubicBezTo>
                    <a:pt x="92" y="1156"/>
                    <a:pt x="90" y="1154"/>
                    <a:pt x="88" y="1152"/>
                  </a:cubicBezTo>
                  <a:lnTo>
                    <a:pt x="88" y="1152"/>
                  </a:lnTo>
                  <a:cubicBezTo>
                    <a:pt x="91" y="1158"/>
                    <a:pt x="92" y="1161"/>
                    <a:pt x="93" y="1161"/>
                  </a:cubicBezTo>
                  <a:cubicBezTo>
                    <a:pt x="93" y="1161"/>
                    <a:pt x="93" y="1160"/>
                    <a:pt x="93" y="1158"/>
                  </a:cubicBezTo>
                  <a:lnTo>
                    <a:pt x="93" y="1158"/>
                  </a:lnTo>
                  <a:cubicBezTo>
                    <a:pt x="101" y="1169"/>
                    <a:pt x="102" y="1179"/>
                    <a:pt x="113" y="1189"/>
                  </a:cubicBezTo>
                  <a:cubicBezTo>
                    <a:pt x="113" y="1202"/>
                    <a:pt x="113" y="1214"/>
                    <a:pt x="113" y="1214"/>
                  </a:cubicBezTo>
                  <a:cubicBezTo>
                    <a:pt x="31" y="1296"/>
                    <a:pt x="108" y="1437"/>
                    <a:pt x="208" y="1437"/>
                  </a:cubicBezTo>
                  <a:cubicBezTo>
                    <a:pt x="230" y="1437"/>
                    <a:pt x="253" y="1430"/>
                    <a:pt x="275" y="1414"/>
                  </a:cubicBezTo>
                  <a:cubicBezTo>
                    <a:pt x="338" y="1364"/>
                    <a:pt x="375" y="1289"/>
                    <a:pt x="388" y="1214"/>
                  </a:cubicBezTo>
                  <a:cubicBezTo>
                    <a:pt x="413" y="1127"/>
                    <a:pt x="388" y="1052"/>
                    <a:pt x="375" y="964"/>
                  </a:cubicBezTo>
                  <a:cubicBezTo>
                    <a:pt x="375" y="964"/>
                    <a:pt x="375" y="939"/>
                    <a:pt x="375" y="939"/>
                  </a:cubicBezTo>
                  <a:cubicBezTo>
                    <a:pt x="370" y="934"/>
                    <a:pt x="367" y="929"/>
                    <a:pt x="365" y="925"/>
                  </a:cubicBezTo>
                  <a:lnTo>
                    <a:pt x="365" y="925"/>
                  </a:lnTo>
                  <a:cubicBezTo>
                    <a:pt x="365" y="925"/>
                    <a:pt x="366" y="925"/>
                    <a:pt x="366" y="925"/>
                  </a:cubicBezTo>
                  <a:cubicBezTo>
                    <a:pt x="369" y="925"/>
                    <a:pt x="375" y="911"/>
                    <a:pt x="375" y="902"/>
                  </a:cubicBezTo>
                  <a:cubicBezTo>
                    <a:pt x="375" y="889"/>
                    <a:pt x="375" y="889"/>
                    <a:pt x="388" y="877"/>
                  </a:cubicBezTo>
                  <a:cubicBezTo>
                    <a:pt x="388" y="864"/>
                    <a:pt x="400" y="852"/>
                    <a:pt x="400" y="852"/>
                  </a:cubicBezTo>
                  <a:cubicBezTo>
                    <a:pt x="400" y="839"/>
                    <a:pt x="400" y="839"/>
                    <a:pt x="400" y="839"/>
                  </a:cubicBezTo>
                  <a:lnTo>
                    <a:pt x="413" y="839"/>
                  </a:lnTo>
                  <a:cubicBezTo>
                    <a:pt x="438" y="802"/>
                    <a:pt x="463" y="765"/>
                    <a:pt x="488" y="727"/>
                  </a:cubicBezTo>
                  <a:cubicBezTo>
                    <a:pt x="563" y="615"/>
                    <a:pt x="588" y="465"/>
                    <a:pt x="563" y="315"/>
                  </a:cubicBezTo>
                  <a:cubicBezTo>
                    <a:pt x="539" y="196"/>
                    <a:pt x="437"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2" name="Google Shape;2802;p10"/>
            <p:cNvSpPr/>
            <p:nvPr/>
          </p:nvSpPr>
          <p:spPr>
            <a:xfrm>
              <a:off x="6294425" y="2138700"/>
              <a:ext cx="52725" cy="140750"/>
            </a:xfrm>
            <a:custGeom>
              <a:avLst/>
              <a:gdLst/>
              <a:ahLst/>
              <a:cxnLst/>
              <a:rect l="l" t="t" r="r" b="b"/>
              <a:pathLst>
                <a:path w="2109" h="5630" extrusionOk="0">
                  <a:moveTo>
                    <a:pt x="165" y="0"/>
                  </a:moveTo>
                  <a:cubicBezTo>
                    <a:pt x="79" y="0"/>
                    <a:pt x="0" y="105"/>
                    <a:pt x="9" y="197"/>
                  </a:cubicBezTo>
                  <a:cubicBezTo>
                    <a:pt x="47" y="372"/>
                    <a:pt x="147" y="485"/>
                    <a:pt x="272" y="597"/>
                  </a:cubicBezTo>
                  <a:cubicBezTo>
                    <a:pt x="397" y="697"/>
                    <a:pt x="547" y="797"/>
                    <a:pt x="484" y="972"/>
                  </a:cubicBezTo>
                  <a:cubicBezTo>
                    <a:pt x="447" y="1109"/>
                    <a:pt x="359" y="1222"/>
                    <a:pt x="359" y="1372"/>
                  </a:cubicBezTo>
                  <a:cubicBezTo>
                    <a:pt x="372" y="1559"/>
                    <a:pt x="497" y="1659"/>
                    <a:pt x="622" y="1797"/>
                  </a:cubicBezTo>
                  <a:cubicBezTo>
                    <a:pt x="722" y="1922"/>
                    <a:pt x="659" y="2059"/>
                    <a:pt x="597" y="2184"/>
                  </a:cubicBezTo>
                  <a:cubicBezTo>
                    <a:pt x="534" y="2309"/>
                    <a:pt x="484" y="2434"/>
                    <a:pt x="447" y="2571"/>
                  </a:cubicBezTo>
                  <a:cubicBezTo>
                    <a:pt x="397" y="2734"/>
                    <a:pt x="422" y="2909"/>
                    <a:pt x="484" y="3071"/>
                  </a:cubicBezTo>
                  <a:cubicBezTo>
                    <a:pt x="534" y="3221"/>
                    <a:pt x="584" y="3384"/>
                    <a:pt x="709" y="3459"/>
                  </a:cubicBezTo>
                  <a:cubicBezTo>
                    <a:pt x="784" y="3634"/>
                    <a:pt x="722" y="3821"/>
                    <a:pt x="784" y="3996"/>
                  </a:cubicBezTo>
                  <a:cubicBezTo>
                    <a:pt x="834" y="4171"/>
                    <a:pt x="959" y="4309"/>
                    <a:pt x="1097" y="4421"/>
                  </a:cubicBezTo>
                  <a:cubicBezTo>
                    <a:pt x="1234" y="4546"/>
                    <a:pt x="1422" y="4658"/>
                    <a:pt x="1509" y="4833"/>
                  </a:cubicBezTo>
                  <a:cubicBezTo>
                    <a:pt x="1597" y="4996"/>
                    <a:pt x="1584" y="5183"/>
                    <a:pt x="1509" y="5346"/>
                  </a:cubicBezTo>
                  <a:cubicBezTo>
                    <a:pt x="1424" y="5499"/>
                    <a:pt x="1554" y="5629"/>
                    <a:pt x="1684" y="5629"/>
                  </a:cubicBezTo>
                  <a:cubicBezTo>
                    <a:pt x="1745" y="5629"/>
                    <a:pt x="1807" y="5601"/>
                    <a:pt x="1846" y="5533"/>
                  </a:cubicBezTo>
                  <a:cubicBezTo>
                    <a:pt x="2109" y="5121"/>
                    <a:pt x="1921" y="4696"/>
                    <a:pt x="1584" y="4409"/>
                  </a:cubicBezTo>
                  <a:cubicBezTo>
                    <a:pt x="1422" y="4284"/>
                    <a:pt x="1197" y="4146"/>
                    <a:pt x="1109" y="3959"/>
                  </a:cubicBezTo>
                  <a:cubicBezTo>
                    <a:pt x="1059" y="3846"/>
                    <a:pt x="1084" y="3734"/>
                    <a:pt x="1084" y="3609"/>
                  </a:cubicBezTo>
                  <a:cubicBezTo>
                    <a:pt x="1084" y="3521"/>
                    <a:pt x="1072" y="3434"/>
                    <a:pt x="1059" y="3334"/>
                  </a:cubicBezTo>
                  <a:cubicBezTo>
                    <a:pt x="1147" y="3009"/>
                    <a:pt x="622" y="2784"/>
                    <a:pt x="784" y="2434"/>
                  </a:cubicBezTo>
                  <a:cubicBezTo>
                    <a:pt x="897" y="2197"/>
                    <a:pt x="1072" y="1947"/>
                    <a:pt x="909" y="1672"/>
                  </a:cubicBezTo>
                  <a:cubicBezTo>
                    <a:pt x="872" y="1597"/>
                    <a:pt x="759" y="1522"/>
                    <a:pt x="759" y="1434"/>
                  </a:cubicBezTo>
                  <a:cubicBezTo>
                    <a:pt x="747" y="1384"/>
                    <a:pt x="784" y="1309"/>
                    <a:pt x="809" y="1259"/>
                  </a:cubicBezTo>
                  <a:cubicBezTo>
                    <a:pt x="847" y="1109"/>
                    <a:pt x="909" y="972"/>
                    <a:pt x="884" y="822"/>
                  </a:cubicBezTo>
                  <a:cubicBezTo>
                    <a:pt x="834" y="472"/>
                    <a:pt x="459" y="297"/>
                    <a:pt x="259" y="47"/>
                  </a:cubicBezTo>
                  <a:cubicBezTo>
                    <a:pt x="229" y="14"/>
                    <a:pt x="197"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3" name="Google Shape;2803;p10"/>
            <p:cNvSpPr/>
            <p:nvPr/>
          </p:nvSpPr>
          <p:spPr>
            <a:xfrm>
              <a:off x="6320900" y="2145450"/>
              <a:ext cx="14700" cy="29575"/>
            </a:xfrm>
            <a:custGeom>
              <a:avLst/>
              <a:gdLst/>
              <a:ahLst/>
              <a:cxnLst/>
              <a:rect l="l" t="t" r="r" b="b"/>
              <a:pathLst>
                <a:path w="588" h="1183" extrusionOk="0">
                  <a:moveTo>
                    <a:pt x="159" y="0"/>
                  </a:moveTo>
                  <a:cubicBezTo>
                    <a:pt x="148" y="0"/>
                    <a:pt x="137" y="1"/>
                    <a:pt x="125" y="2"/>
                  </a:cubicBezTo>
                  <a:cubicBezTo>
                    <a:pt x="63" y="2"/>
                    <a:pt x="0" y="52"/>
                    <a:pt x="0" y="115"/>
                  </a:cubicBezTo>
                  <a:cubicBezTo>
                    <a:pt x="0" y="177"/>
                    <a:pt x="38" y="240"/>
                    <a:pt x="100" y="252"/>
                  </a:cubicBezTo>
                  <a:lnTo>
                    <a:pt x="125" y="252"/>
                  </a:lnTo>
                  <a:cubicBezTo>
                    <a:pt x="125" y="265"/>
                    <a:pt x="125" y="265"/>
                    <a:pt x="125" y="265"/>
                  </a:cubicBezTo>
                  <a:lnTo>
                    <a:pt x="138" y="265"/>
                  </a:lnTo>
                  <a:cubicBezTo>
                    <a:pt x="138" y="271"/>
                    <a:pt x="138" y="271"/>
                    <a:pt x="138" y="271"/>
                  </a:cubicBezTo>
                  <a:cubicBezTo>
                    <a:pt x="138" y="271"/>
                    <a:pt x="138" y="271"/>
                    <a:pt x="138" y="277"/>
                  </a:cubicBezTo>
                  <a:cubicBezTo>
                    <a:pt x="138" y="277"/>
                    <a:pt x="150" y="277"/>
                    <a:pt x="150" y="290"/>
                  </a:cubicBezTo>
                  <a:cubicBezTo>
                    <a:pt x="150" y="290"/>
                    <a:pt x="163" y="302"/>
                    <a:pt x="163" y="302"/>
                  </a:cubicBezTo>
                  <a:cubicBezTo>
                    <a:pt x="175" y="340"/>
                    <a:pt x="188" y="377"/>
                    <a:pt x="188" y="415"/>
                  </a:cubicBezTo>
                  <a:cubicBezTo>
                    <a:pt x="188" y="415"/>
                    <a:pt x="188" y="427"/>
                    <a:pt x="200" y="427"/>
                  </a:cubicBezTo>
                  <a:cubicBezTo>
                    <a:pt x="200" y="452"/>
                    <a:pt x="200" y="477"/>
                    <a:pt x="200" y="502"/>
                  </a:cubicBezTo>
                  <a:cubicBezTo>
                    <a:pt x="200" y="539"/>
                    <a:pt x="200" y="589"/>
                    <a:pt x="200" y="627"/>
                  </a:cubicBezTo>
                  <a:cubicBezTo>
                    <a:pt x="200" y="627"/>
                    <a:pt x="200" y="639"/>
                    <a:pt x="200" y="639"/>
                  </a:cubicBezTo>
                  <a:cubicBezTo>
                    <a:pt x="200" y="639"/>
                    <a:pt x="200" y="652"/>
                    <a:pt x="200" y="652"/>
                  </a:cubicBezTo>
                  <a:cubicBezTo>
                    <a:pt x="188" y="689"/>
                    <a:pt x="188" y="727"/>
                    <a:pt x="188" y="764"/>
                  </a:cubicBezTo>
                  <a:cubicBezTo>
                    <a:pt x="188" y="852"/>
                    <a:pt x="200" y="939"/>
                    <a:pt x="200" y="1039"/>
                  </a:cubicBezTo>
                  <a:cubicBezTo>
                    <a:pt x="200" y="1129"/>
                    <a:pt x="280" y="1182"/>
                    <a:pt x="357" y="1182"/>
                  </a:cubicBezTo>
                  <a:cubicBezTo>
                    <a:pt x="410" y="1182"/>
                    <a:pt x="462" y="1157"/>
                    <a:pt x="488" y="1102"/>
                  </a:cubicBezTo>
                  <a:cubicBezTo>
                    <a:pt x="550" y="989"/>
                    <a:pt x="587" y="864"/>
                    <a:pt x="587" y="739"/>
                  </a:cubicBezTo>
                  <a:cubicBezTo>
                    <a:pt x="587" y="702"/>
                    <a:pt x="587" y="689"/>
                    <a:pt x="587" y="652"/>
                  </a:cubicBezTo>
                  <a:lnTo>
                    <a:pt x="575" y="652"/>
                  </a:lnTo>
                  <a:cubicBezTo>
                    <a:pt x="575" y="652"/>
                    <a:pt x="575" y="627"/>
                    <a:pt x="575" y="614"/>
                  </a:cubicBezTo>
                  <a:cubicBezTo>
                    <a:pt x="575" y="602"/>
                    <a:pt x="575" y="589"/>
                    <a:pt x="575" y="577"/>
                  </a:cubicBezTo>
                  <a:cubicBezTo>
                    <a:pt x="562" y="514"/>
                    <a:pt x="550" y="452"/>
                    <a:pt x="538" y="390"/>
                  </a:cubicBezTo>
                  <a:cubicBezTo>
                    <a:pt x="490" y="212"/>
                    <a:pt x="364" y="0"/>
                    <a:pt x="1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4" name="Google Shape;2804;p10"/>
            <p:cNvSpPr/>
            <p:nvPr/>
          </p:nvSpPr>
          <p:spPr>
            <a:xfrm>
              <a:off x="6324025" y="2152050"/>
              <a:ext cx="325" cy="25"/>
            </a:xfrm>
            <a:custGeom>
              <a:avLst/>
              <a:gdLst/>
              <a:ahLst/>
              <a:cxnLst/>
              <a:rect l="l" t="t" r="r" b="b"/>
              <a:pathLst>
                <a:path w="13" h="1" extrusionOk="0">
                  <a:moveTo>
                    <a:pt x="0" y="1"/>
                  </a:moveTo>
                  <a:cubicBezTo>
                    <a:pt x="13" y="1"/>
                    <a:pt x="13" y="1"/>
                    <a:pt x="13" y="1"/>
                  </a:cubicBezTo>
                  <a:cubicBezTo>
                    <a:pt x="13" y="1"/>
                    <a:pt x="13" y="1"/>
                    <a:pt x="13"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5" name="Google Shape;2805;p10"/>
            <p:cNvSpPr/>
            <p:nvPr/>
          </p:nvSpPr>
          <p:spPr>
            <a:xfrm>
              <a:off x="6325575" y="2179550"/>
              <a:ext cx="16275" cy="56825"/>
            </a:xfrm>
            <a:custGeom>
              <a:avLst/>
              <a:gdLst/>
              <a:ahLst/>
              <a:cxnLst/>
              <a:rect l="l" t="t" r="r" b="b"/>
              <a:pathLst>
                <a:path w="651" h="2273" extrusionOk="0">
                  <a:moveTo>
                    <a:pt x="151" y="0"/>
                  </a:moveTo>
                  <a:cubicBezTo>
                    <a:pt x="88" y="0"/>
                    <a:pt x="13" y="75"/>
                    <a:pt x="13" y="150"/>
                  </a:cubicBezTo>
                  <a:cubicBezTo>
                    <a:pt x="38" y="288"/>
                    <a:pt x="63" y="413"/>
                    <a:pt x="126" y="538"/>
                  </a:cubicBezTo>
                  <a:cubicBezTo>
                    <a:pt x="163" y="600"/>
                    <a:pt x="188" y="663"/>
                    <a:pt x="226" y="713"/>
                  </a:cubicBezTo>
                  <a:cubicBezTo>
                    <a:pt x="251" y="738"/>
                    <a:pt x="263" y="763"/>
                    <a:pt x="276" y="788"/>
                  </a:cubicBezTo>
                  <a:cubicBezTo>
                    <a:pt x="276" y="788"/>
                    <a:pt x="283" y="809"/>
                    <a:pt x="286" y="809"/>
                  </a:cubicBezTo>
                  <a:cubicBezTo>
                    <a:pt x="287" y="809"/>
                    <a:pt x="288" y="806"/>
                    <a:pt x="288" y="800"/>
                  </a:cubicBezTo>
                  <a:lnTo>
                    <a:pt x="288" y="800"/>
                  </a:lnTo>
                  <a:cubicBezTo>
                    <a:pt x="288" y="813"/>
                    <a:pt x="288" y="813"/>
                    <a:pt x="286" y="813"/>
                  </a:cubicBezTo>
                  <a:cubicBezTo>
                    <a:pt x="285" y="813"/>
                    <a:pt x="282" y="813"/>
                    <a:pt x="276" y="825"/>
                  </a:cubicBezTo>
                  <a:cubicBezTo>
                    <a:pt x="263" y="838"/>
                    <a:pt x="263" y="850"/>
                    <a:pt x="251" y="875"/>
                  </a:cubicBezTo>
                  <a:lnTo>
                    <a:pt x="251" y="875"/>
                  </a:lnTo>
                  <a:cubicBezTo>
                    <a:pt x="253" y="870"/>
                    <a:pt x="254" y="868"/>
                    <a:pt x="253" y="868"/>
                  </a:cubicBezTo>
                  <a:lnTo>
                    <a:pt x="253" y="868"/>
                  </a:lnTo>
                  <a:cubicBezTo>
                    <a:pt x="250" y="868"/>
                    <a:pt x="226" y="900"/>
                    <a:pt x="226" y="900"/>
                  </a:cubicBezTo>
                  <a:cubicBezTo>
                    <a:pt x="213" y="913"/>
                    <a:pt x="201" y="925"/>
                    <a:pt x="188" y="937"/>
                  </a:cubicBezTo>
                  <a:cubicBezTo>
                    <a:pt x="126" y="1012"/>
                    <a:pt x="63" y="1087"/>
                    <a:pt x="38" y="1187"/>
                  </a:cubicBezTo>
                  <a:cubicBezTo>
                    <a:pt x="13" y="1300"/>
                    <a:pt x="51" y="1412"/>
                    <a:pt x="126" y="1512"/>
                  </a:cubicBezTo>
                  <a:cubicBezTo>
                    <a:pt x="138" y="1525"/>
                    <a:pt x="138" y="1537"/>
                    <a:pt x="151" y="1562"/>
                  </a:cubicBezTo>
                  <a:cubicBezTo>
                    <a:pt x="126" y="1587"/>
                    <a:pt x="113" y="1625"/>
                    <a:pt x="88" y="1650"/>
                  </a:cubicBezTo>
                  <a:cubicBezTo>
                    <a:pt x="13" y="1762"/>
                    <a:pt x="1" y="1875"/>
                    <a:pt x="51" y="2000"/>
                  </a:cubicBezTo>
                  <a:cubicBezTo>
                    <a:pt x="101" y="2137"/>
                    <a:pt x="226" y="2212"/>
                    <a:pt x="363" y="2262"/>
                  </a:cubicBezTo>
                  <a:cubicBezTo>
                    <a:pt x="381" y="2269"/>
                    <a:pt x="399" y="2272"/>
                    <a:pt x="416" y="2272"/>
                  </a:cubicBezTo>
                  <a:cubicBezTo>
                    <a:pt x="545" y="2272"/>
                    <a:pt x="613" y="2076"/>
                    <a:pt x="513" y="1987"/>
                  </a:cubicBezTo>
                  <a:cubicBezTo>
                    <a:pt x="475" y="1950"/>
                    <a:pt x="413" y="1912"/>
                    <a:pt x="400" y="1875"/>
                  </a:cubicBezTo>
                  <a:cubicBezTo>
                    <a:pt x="388" y="1862"/>
                    <a:pt x="388" y="1862"/>
                    <a:pt x="388" y="1862"/>
                  </a:cubicBezTo>
                  <a:cubicBezTo>
                    <a:pt x="400" y="1825"/>
                    <a:pt x="438" y="1800"/>
                    <a:pt x="463" y="1762"/>
                  </a:cubicBezTo>
                  <a:cubicBezTo>
                    <a:pt x="500" y="1712"/>
                    <a:pt x="513" y="1662"/>
                    <a:pt x="525" y="1612"/>
                  </a:cubicBezTo>
                  <a:cubicBezTo>
                    <a:pt x="550" y="1487"/>
                    <a:pt x="488" y="1387"/>
                    <a:pt x="425" y="1300"/>
                  </a:cubicBezTo>
                  <a:cubicBezTo>
                    <a:pt x="413" y="1287"/>
                    <a:pt x="400" y="1262"/>
                    <a:pt x="400" y="1250"/>
                  </a:cubicBezTo>
                  <a:cubicBezTo>
                    <a:pt x="411" y="1239"/>
                    <a:pt x="422" y="1210"/>
                    <a:pt x="425" y="1210"/>
                  </a:cubicBezTo>
                  <a:cubicBezTo>
                    <a:pt x="425" y="1210"/>
                    <a:pt x="425" y="1211"/>
                    <a:pt x="425" y="1212"/>
                  </a:cubicBezTo>
                  <a:cubicBezTo>
                    <a:pt x="513" y="1075"/>
                    <a:pt x="650" y="950"/>
                    <a:pt x="613" y="750"/>
                  </a:cubicBezTo>
                  <a:cubicBezTo>
                    <a:pt x="588" y="638"/>
                    <a:pt x="500" y="575"/>
                    <a:pt x="438" y="475"/>
                  </a:cubicBezTo>
                  <a:cubicBezTo>
                    <a:pt x="363" y="375"/>
                    <a:pt x="313" y="263"/>
                    <a:pt x="301" y="138"/>
                  </a:cubicBezTo>
                  <a:cubicBezTo>
                    <a:pt x="288" y="63"/>
                    <a:pt x="238"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6" name="Google Shape;2806;p10"/>
            <p:cNvSpPr/>
            <p:nvPr/>
          </p:nvSpPr>
          <p:spPr>
            <a:xfrm>
              <a:off x="6344325" y="2179175"/>
              <a:ext cx="37200" cy="71075"/>
            </a:xfrm>
            <a:custGeom>
              <a:avLst/>
              <a:gdLst/>
              <a:ahLst/>
              <a:cxnLst/>
              <a:rect l="l" t="t" r="r" b="b"/>
              <a:pathLst>
                <a:path w="1488" h="2843" extrusionOk="0">
                  <a:moveTo>
                    <a:pt x="350" y="1"/>
                  </a:moveTo>
                  <a:cubicBezTo>
                    <a:pt x="286" y="1"/>
                    <a:pt x="234" y="35"/>
                    <a:pt x="188" y="90"/>
                  </a:cubicBezTo>
                  <a:cubicBezTo>
                    <a:pt x="0" y="365"/>
                    <a:pt x="238" y="603"/>
                    <a:pt x="413" y="790"/>
                  </a:cubicBezTo>
                  <a:cubicBezTo>
                    <a:pt x="488" y="865"/>
                    <a:pt x="575" y="940"/>
                    <a:pt x="588" y="1052"/>
                  </a:cubicBezTo>
                  <a:cubicBezTo>
                    <a:pt x="613" y="1177"/>
                    <a:pt x="550" y="1290"/>
                    <a:pt x="550" y="1415"/>
                  </a:cubicBezTo>
                  <a:cubicBezTo>
                    <a:pt x="550" y="1640"/>
                    <a:pt x="663" y="1852"/>
                    <a:pt x="825" y="2027"/>
                  </a:cubicBezTo>
                  <a:cubicBezTo>
                    <a:pt x="900" y="2102"/>
                    <a:pt x="1050" y="2190"/>
                    <a:pt x="1075" y="2315"/>
                  </a:cubicBezTo>
                  <a:cubicBezTo>
                    <a:pt x="1088" y="2415"/>
                    <a:pt x="1013" y="2515"/>
                    <a:pt x="975" y="2602"/>
                  </a:cubicBezTo>
                  <a:cubicBezTo>
                    <a:pt x="898" y="2731"/>
                    <a:pt x="1010" y="2842"/>
                    <a:pt x="1123" y="2842"/>
                  </a:cubicBezTo>
                  <a:cubicBezTo>
                    <a:pt x="1175" y="2842"/>
                    <a:pt x="1227" y="2819"/>
                    <a:pt x="1263" y="2765"/>
                  </a:cubicBezTo>
                  <a:cubicBezTo>
                    <a:pt x="1388" y="2565"/>
                    <a:pt x="1488" y="2327"/>
                    <a:pt x="1375" y="2102"/>
                  </a:cubicBezTo>
                  <a:cubicBezTo>
                    <a:pt x="1250" y="1865"/>
                    <a:pt x="963" y="1777"/>
                    <a:pt x="863" y="1527"/>
                  </a:cubicBezTo>
                  <a:cubicBezTo>
                    <a:pt x="813" y="1415"/>
                    <a:pt x="863" y="1302"/>
                    <a:pt x="875" y="1190"/>
                  </a:cubicBezTo>
                  <a:cubicBezTo>
                    <a:pt x="900" y="1077"/>
                    <a:pt x="888" y="952"/>
                    <a:pt x="863" y="840"/>
                  </a:cubicBezTo>
                  <a:cubicBezTo>
                    <a:pt x="825" y="728"/>
                    <a:pt x="775" y="615"/>
                    <a:pt x="713" y="515"/>
                  </a:cubicBezTo>
                  <a:cubicBezTo>
                    <a:pt x="650" y="440"/>
                    <a:pt x="513" y="315"/>
                    <a:pt x="538" y="228"/>
                  </a:cubicBezTo>
                  <a:cubicBezTo>
                    <a:pt x="563" y="140"/>
                    <a:pt x="500" y="40"/>
                    <a:pt x="425" y="15"/>
                  </a:cubicBezTo>
                  <a:cubicBezTo>
                    <a:pt x="399" y="5"/>
                    <a:pt x="374"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7" name="Google Shape;2807;p10"/>
            <p:cNvSpPr/>
            <p:nvPr/>
          </p:nvSpPr>
          <p:spPr>
            <a:xfrm>
              <a:off x="6372450" y="2194275"/>
              <a:ext cx="35325" cy="34225"/>
            </a:xfrm>
            <a:custGeom>
              <a:avLst/>
              <a:gdLst/>
              <a:ahLst/>
              <a:cxnLst/>
              <a:rect l="l" t="t" r="r" b="b"/>
              <a:pathLst>
                <a:path w="1413" h="1369" extrusionOk="0">
                  <a:moveTo>
                    <a:pt x="384" y="0"/>
                  </a:moveTo>
                  <a:cubicBezTo>
                    <a:pt x="306" y="0"/>
                    <a:pt x="227" y="12"/>
                    <a:pt x="150" y="24"/>
                  </a:cubicBezTo>
                  <a:cubicBezTo>
                    <a:pt x="75" y="49"/>
                    <a:pt x="0" y="99"/>
                    <a:pt x="0" y="199"/>
                  </a:cubicBezTo>
                  <a:cubicBezTo>
                    <a:pt x="0" y="280"/>
                    <a:pt x="66" y="362"/>
                    <a:pt x="156" y="362"/>
                  </a:cubicBezTo>
                  <a:cubicBezTo>
                    <a:pt x="162" y="362"/>
                    <a:pt x="169" y="362"/>
                    <a:pt x="175" y="361"/>
                  </a:cubicBezTo>
                  <a:cubicBezTo>
                    <a:pt x="225" y="348"/>
                    <a:pt x="288" y="348"/>
                    <a:pt x="325" y="348"/>
                  </a:cubicBezTo>
                  <a:cubicBezTo>
                    <a:pt x="338" y="348"/>
                    <a:pt x="350" y="348"/>
                    <a:pt x="363" y="361"/>
                  </a:cubicBezTo>
                  <a:cubicBezTo>
                    <a:pt x="371" y="361"/>
                    <a:pt x="385" y="367"/>
                    <a:pt x="389" y="367"/>
                  </a:cubicBezTo>
                  <a:cubicBezTo>
                    <a:pt x="392" y="367"/>
                    <a:pt x="392" y="365"/>
                    <a:pt x="388" y="361"/>
                  </a:cubicBezTo>
                  <a:lnTo>
                    <a:pt x="388" y="361"/>
                  </a:lnTo>
                  <a:cubicBezTo>
                    <a:pt x="400" y="373"/>
                    <a:pt x="425" y="374"/>
                    <a:pt x="437" y="398"/>
                  </a:cubicBezTo>
                  <a:cubicBezTo>
                    <a:pt x="525" y="511"/>
                    <a:pt x="587" y="648"/>
                    <a:pt x="725" y="723"/>
                  </a:cubicBezTo>
                  <a:cubicBezTo>
                    <a:pt x="837" y="773"/>
                    <a:pt x="962" y="798"/>
                    <a:pt x="1037" y="898"/>
                  </a:cubicBezTo>
                  <a:cubicBezTo>
                    <a:pt x="1112" y="998"/>
                    <a:pt x="1137" y="1123"/>
                    <a:pt x="1125" y="1248"/>
                  </a:cubicBezTo>
                  <a:cubicBezTo>
                    <a:pt x="1125" y="1328"/>
                    <a:pt x="1189" y="1369"/>
                    <a:pt x="1252" y="1369"/>
                  </a:cubicBezTo>
                  <a:cubicBezTo>
                    <a:pt x="1308" y="1369"/>
                    <a:pt x="1363" y="1338"/>
                    <a:pt x="1375" y="1273"/>
                  </a:cubicBezTo>
                  <a:cubicBezTo>
                    <a:pt x="1412" y="1111"/>
                    <a:pt x="1387" y="948"/>
                    <a:pt x="1312" y="798"/>
                  </a:cubicBezTo>
                  <a:cubicBezTo>
                    <a:pt x="1237" y="648"/>
                    <a:pt x="1100" y="548"/>
                    <a:pt x="975" y="436"/>
                  </a:cubicBezTo>
                  <a:cubicBezTo>
                    <a:pt x="862" y="311"/>
                    <a:pt x="787" y="149"/>
                    <a:pt x="637" y="61"/>
                  </a:cubicBezTo>
                  <a:cubicBezTo>
                    <a:pt x="558" y="15"/>
                    <a:pt x="472"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8" name="Google Shape;2808;p10"/>
            <p:cNvSpPr/>
            <p:nvPr/>
          </p:nvSpPr>
          <p:spPr>
            <a:xfrm>
              <a:off x="6388100" y="2167125"/>
              <a:ext cx="19675" cy="41850"/>
            </a:xfrm>
            <a:custGeom>
              <a:avLst/>
              <a:gdLst/>
              <a:ahLst/>
              <a:cxnLst/>
              <a:rect l="l" t="t" r="r" b="b"/>
              <a:pathLst>
                <a:path w="787" h="1674" extrusionOk="0">
                  <a:moveTo>
                    <a:pt x="201" y="1"/>
                  </a:moveTo>
                  <a:cubicBezTo>
                    <a:pt x="93" y="1"/>
                    <a:pt x="1" y="135"/>
                    <a:pt x="99" y="222"/>
                  </a:cubicBezTo>
                  <a:cubicBezTo>
                    <a:pt x="99" y="227"/>
                    <a:pt x="99" y="235"/>
                    <a:pt x="99" y="235"/>
                  </a:cubicBezTo>
                  <a:cubicBezTo>
                    <a:pt x="86" y="260"/>
                    <a:pt x="74" y="297"/>
                    <a:pt x="74" y="335"/>
                  </a:cubicBezTo>
                  <a:cubicBezTo>
                    <a:pt x="49" y="410"/>
                    <a:pt x="61" y="497"/>
                    <a:pt x="99" y="572"/>
                  </a:cubicBezTo>
                  <a:cubicBezTo>
                    <a:pt x="124" y="635"/>
                    <a:pt x="174" y="685"/>
                    <a:pt x="224" y="722"/>
                  </a:cubicBezTo>
                  <a:cubicBezTo>
                    <a:pt x="236" y="747"/>
                    <a:pt x="261" y="772"/>
                    <a:pt x="274" y="797"/>
                  </a:cubicBezTo>
                  <a:cubicBezTo>
                    <a:pt x="286" y="810"/>
                    <a:pt x="286" y="822"/>
                    <a:pt x="299" y="835"/>
                  </a:cubicBezTo>
                  <a:cubicBezTo>
                    <a:pt x="299" y="847"/>
                    <a:pt x="299" y="860"/>
                    <a:pt x="299" y="860"/>
                  </a:cubicBezTo>
                  <a:cubicBezTo>
                    <a:pt x="311" y="872"/>
                    <a:pt x="311" y="885"/>
                    <a:pt x="311" y="897"/>
                  </a:cubicBezTo>
                  <a:cubicBezTo>
                    <a:pt x="311" y="897"/>
                    <a:pt x="311" y="922"/>
                    <a:pt x="324" y="922"/>
                  </a:cubicBezTo>
                  <a:cubicBezTo>
                    <a:pt x="324" y="935"/>
                    <a:pt x="324" y="947"/>
                    <a:pt x="324" y="947"/>
                  </a:cubicBezTo>
                  <a:cubicBezTo>
                    <a:pt x="324" y="960"/>
                    <a:pt x="324" y="972"/>
                    <a:pt x="324" y="997"/>
                  </a:cubicBezTo>
                  <a:cubicBezTo>
                    <a:pt x="324" y="1022"/>
                    <a:pt x="324" y="1047"/>
                    <a:pt x="324" y="1072"/>
                  </a:cubicBezTo>
                  <a:cubicBezTo>
                    <a:pt x="324" y="1072"/>
                    <a:pt x="324" y="1085"/>
                    <a:pt x="324" y="1085"/>
                  </a:cubicBezTo>
                  <a:cubicBezTo>
                    <a:pt x="324" y="1097"/>
                    <a:pt x="311" y="1122"/>
                    <a:pt x="311" y="1135"/>
                  </a:cubicBezTo>
                  <a:cubicBezTo>
                    <a:pt x="311" y="1160"/>
                    <a:pt x="299" y="1185"/>
                    <a:pt x="286" y="1210"/>
                  </a:cubicBezTo>
                  <a:cubicBezTo>
                    <a:pt x="286" y="1222"/>
                    <a:pt x="274" y="1235"/>
                    <a:pt x="274" y="1247"/>
                  </a:cubicBezTo>
                  <a:cubicBezTo>
                    <a:pt x="261" y="1260"/>
                    <a:pt x="261" y="1272"/>
                    <a:pt x="249" y="1285"/>
                  </a:cubicBezTo>
                  <a:cubicBezTo>
                    <a:pt x="249" y="1285"/>
                    <a:pt x="249" y="1297"/>
                    <a:pt x="236" y="1297"/>
                  </a:cubicBezTo>
                  <a:cubicBezTo>
                    <a:pt x="224" y="1322"/>
                    <a:pt x="199" y="1347"/>
                    <a:pt x="174" y="1360"/>
                  </a:cubicBezTo>
                  <a:cubicBezTo>
                    <a:pt x="111" y="1422"/>
                    <a:pt x="111" y="1547"/>
                    <a:pt x="161" y="1609"/>
                  </a:cubicBezTo>
                  <a:cubicBezTo>
                    <a:pt x="201" y="1649"/>
                    <a:pt x="256" y="1674"/>
                    <a:pt x="309" y="1674"/>
                  </a:cubicBezTo>
                  <a:cubicBezTo>
                    <a:pt x="340" y="1674"/>
                    <a:pt x="371" y="1665"/>
                    <a:pt x="399" y="1647"/>
                  </a:cubicBezTo>
                  <a:cubicBezTo>
                    <a:pt x="686" y="1447"/>
                    <a:pt x="786" y="1072"/>
                    <a:pt x="624" y="760"/>
                  </a:cubicBezTo>
                  <a:cubicBezTo>
                    <a:pt x="599" y="697"/>
                    <a:pt x="549" y="635"/>
                    <a:pt x="499" y="585"/>
                  </a:cubicBezTo>
                  <a:cubicBezTo>
                    <a:pt x="449" y="547"/>
                    <a:pt x="374" y="497"/>
                    <a:pt x="336" y="435"/>
                  </a:cubicBezTo>
                  <a:cubicBezTo>
                    <a:pt x="311" y="385"/>
                    <a:pt x="361" y="310"/>
                    <a:pt x="374" y="260"/>
                  </a:cubicBezTo>
                  <a:cubicBezTo>
                    <a:pt x="386" y="160"/>
                    <a:pt x="349" y="60"/>
                    <a:pt x="249" y="10"/>
                  </a:cubicBezTo>
                  <a:cubicBezTo>
                    <a:pt x="233" y="3"/>
                    <a:pt x="217"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9" name="Google Shape;2809;p10"/>
            <p:cNvSpPr/>
            <p:nvPr/>
          </p:nvSpPr>
          <p:spPr>
            <a:xfrm>
              <a:off x="6362750" y="2136700"/>
              <a:ext cx="22825" cy="48825"/>
            </a:xfrm>
            <a:custGeom>
              <a:avLst/>
              <a:gdLst/>
              <a:ahLst/>
              <a:cxnLst/>
              <a:rect l="l" t="t" r="r" b="b"/>
              <a:pathLst>
                <a:path w="913" h="1953" extrusionOk="0">
                  <a:moveTo>
                    <a:pt x="144" y="0"/>
                  </a:moveTo>
                  <a:cubicBezTo>
                    <a:pt x="115" y="0"/>
                    <a:pt x="86" y="10"/>
                    <a:pt x="63" y="27"/>
                  </a:cubicBezTo>
                  <a:cubicBezTo>
                    <a:pt x="13" y="77"/>
                    <a:pt x="1" y="140"/>
                    <a:pt x="26" y="202"/>
                  </a:cubicBezTo>
                  <a:cubicBezTo>
                    <a:pt x="113" y="377"/>
                    <a:pt x="288" y="390"/>
                    <a:pt x="451" y="452"/>
                  </a:cubicBezTo>
                  <a:cubicBezTo>
                    <a:pt x="476" y="465"/>
                    <a:pt x="551" y="502"/>
                    <a:pt x="551" y="540"/>
                  </a:cubicBezTo>
                  <a:cubicBezTo>
                    <a:pt x="551" y="565"/>
                    <a:pt x="513" y="590"/>
                    <a:pt x="501" y="615"/>
                  </a:cubicBezTo>
                  <a:cubicBezTo>
                    <a:pt x="488" y="652"/>
                    <a:pt x="463" y="702"/>
                    <a:pt x="476" y="752"/>
                  </a:cubicBezTo>
                  <a:cubicBezTo>
                    <a:pt x="476" y="839"/>
                    <a:pt x="551" y="914"/>
                    <a:pt x="576" y="1002"/>
                  </a:cubicBezTo>
                  <a:cubicBezTo>
                    <a:pt x="588" y="1089"/>
                    <a:pt x="588" y="1189"/>
                    <a:pt x="576" y="1277"/>
                  </a:cubicBezTo>
                  <a:cubicBezTo>
                    <a:pt x="576" y="1377"/>
                    <a:pt x="576" y="1627"/>
                    <a:pt x="438" y="1639"/>
                  </a:cubicBezTo>
                  <a:cubicBezTo>
                    <a:pt x="242" y="1652"/>
                    <a:pt x="238" y="1952"/>
                    <a:pt x="438" y="1952"/>
                  </a:cubicBezTo>
                  <a:cubicBezTo>
                    <a:pt x="442" y="1952"/>
                    <a:pt x="446" y="1952"/>
                    <a:pt x="451" y="1952"/>
                  </a:cubicBezTo>
                  <a:cubicBezTo>
                    <a:pt x="713" y="1939"/>
                    <a:pt x="875" y="1714"/>
                    <a:pt x="900" y="1477"/>
                  </a:cubicBezTo>
                  <a:cubicBezTo>
                    <a:pt x="913" y="1364"/>
                    <a:pt x="888" y="1252"/>
                    <a:pt x="875" y="1152"/>
                  </a:cubicBezTo>
                  <a:cubicBezTo>
                    <a:pt x="850" y="1027"/>
                    <a:pt x="838" y="902"/>
                    <a:pt x="776" y="789"/>
                  </a:cubicBezTo>
                  <a:cubicBezTo>
                    <a:pt x="776" y="777"/>
                    <a:pt x="751" y="752"/>
                    <a:pt x="751" y="740"/>
                  </a:cubicBezTo>
                  <a:cubicBezTo>
                    <a:pt x="751" y="740"/>
                    <a:pt x="751" y="727"/>
                    <a:pt x="751" y="727"/>
                  </a:cubicBezTo>
                  <a:cubicBezTo>
                    <a:pt x="788" y="690"/>
                    <a:pt x="813" y="640"/>
                    <a:pt x="813" y="590"/>
                  </a:cubicBezTo>
                  <a:cubicBezTo>
                    <a:pt x="838" y="490"/>
                    <a:pt x="800" y="390"/>
                    <a:pt x="726" y="315"/>
                  </a:cubicBezTo>
                  <a:cubicBezTo>
                    <a:pt x="663" y="240"/>
                    <a:pt x="563" y="190"/>
                    <a:pt x="463" y="152"/>
                  </a:cubicBezTo>
                  <a:cubicBezTo>
                    <a:pt x="388" y="127"/>
                    <a:pt x="301" y="102"/>
                    <a:pt x="238" y="40"/>
                  </a:cubicBezTo>
                  <a:cubicBezTo>
                    <a:pt x="211" y="13"/>
                    <a:pt x="177" y="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0" name="Google Shape;2810;p10"/>
            <p:cNvSpPr/>
            <p:nvPr/>
          </p:nvSpPr>
          <p:spPr>
            <a:xfrm>
              <a:off x="6297750" y="2258200"/>
              <a:ext cx="37225" cy="90125"/>
            </a:xfrm>
            <a:custGeom>
              <a:avLst/>
              <a:gdLst/>
              <a:ahLst/>
              <a:cxnLst/>
              <a:rect l="l" t="t" r="r" b="b"/>
              <a:pathLst>
                <a:path w="1489" h="3605" extrusionOk="0">
                  <a:moveTo>
                    <a:pt x="265" y="1"/>
                  </a:moveTo>
                  <a:cubicBezTo>
                    <a:pt x="95" y="1"/>
                    <a:pt x="1" y="250"/>
                    <a:pt x="176" y="316"/>
                  </a:cubicBezTo>
                  <a:cubicBezTo>
                    <a:pt x="339" y="378"/>
                    <a:pt x="514" y="453"/>
                    <a:pt x="639" y="578"/>
                  </a:cubicBezTo>
                  <a:cubicBezTo>
                    <a:pt x="676" y="616"/>
                    <a:pt x="751" y="691"/>
                    <a:pt x="751" y="753"/>
                  </a:cubicBezTo>
                  <a:cubicBezTo>
                    <a:pt x="751" y="803"/>
                    <a:pt x="689" y="841"/>
                    <a:pt x="664" y="891"/>
                  </a:cubicBezTo>
                  <a:cubicBezTo>
                    <a:pt x="564" y="1053"/>
                    <a:pt x="651" y="1241"/>
                    <a:pt x="689" y="1403"/>
                  </a:cubicBezTo>
                  <a:cubicBezTo>
                    <a:pt x="739" y="1578"/>
                    <a:pt x="776" y="1778"/>
                    <a:pt x="889" y="1928"/>
                  </a:cubicBezTo>
                  <a:cubicBezTo>
                    <a:pt x="939" y="1990"/>
                    <a:pt x="1001" y="2040"/>
                    <a:pt x="1076" y="2065"/>
                  </a:cubicBezTo>
                  <a:cubicBezTo>
                    <a:pt x="1164" y="2103"/>
                    <a:pt x="1226" y="2153"/>
                    <a:pt x="1214" y="2265"/>
                  </a:cubicBezTo>
                  <a:cubicBezTo>
                    <a:pt x="1214" y="2428"/>
                    <a:pt x="1151" y="2590"/>
                    <a:pt x="1076" y="2728"/>
                  </a:cubicBezTo>
                  <a:cubicBezTo>
                    <a:pt x="989" y="2878"/>
                    <a:pt x="851" y="2990"/>
                    <a:pt x="776" y="3140"/>
                  </a:cubicBezTo>
                  <a:cubicBezTo>
                    <a:pt x="714" y="3278"/>
                    <a:pt x="739" y="3465"/>
                    <a:pt x="864" y="3565"/>
                  </a:cubicBezTo>
                  <a:cubicBezTo>
                    <a:pt x="902" y="3593"/>
                    <a:pt x="943" y="3605"/>
                    <a:pt x="982" y="3605"/>
                  </a:cubicBezTo>
                  <a:cubicBezTo>
                    <a:pt x="1135" y="3605"/>
                    <a:pt x="1263" y="3424"/>
                    <a:pt x="1114" y="3315"/>
                  </a:cubicBezTo>
                  <a:cubicBezTo>
                    <a:pt x="1064" y="3278"/>
                    <a:pt x="1201" y="3165"/>
                    <a:pt x="1239" y="3128"/>
                  </a:cubicBezTo>
                  <a:cubicBezTo>
                    <a:pt x="1289" y="3065"/>
                    <a:pt x="1339" y="3003"/>
                    <a:pt x="1376" y="2928"/>
                  </a:cubicBezTo>
                  <a:cubicBezTo>
                    <a:pt x="1464" y="2778"/>
                    <a:pt x="1488" y="2603"/>
                    <a:pt x="1488" y="2440"/>
                  </a:cubicBezTo>
                  <a:cubicBezTo>
                    <a:pt x="1488" y="2290"/>
                    <a:pt x="1476" y="2103"/>
                    <a:pt x="1401" y="1978"/>
                  </a:cubicBezTo>
                  <a:cubicBezTo>
                    <a:pt x="1364" y="1903"/>
                    <a:pt x="1314" y="1865"/>
                    <a:pt x="1251" y="1815"/>
                  </a:cubicBezTo>
                  <a:cubicBezTo>
                    <a:pt x="1176" y="1753"/>
                    <a:pt x="1151" y="1665"/>
                    <a:pt x="1126" y="1578"/>
                  </a:cubicBezTo>
                  <a:cubicBezTo>
                    <a:pt x="1089" y="1478"/>
                    <a:pt x="1051" y="1378"/>
                    <a:pt x="1014" y="1266"/>
                  </a:cubicBezTo>
                  <a:cubicBezTo>
                    <a:pt x="1001" y="1216"/>
                    <a:pt x="926" y="1103"/>
                    <a:pt x="939" y="1041"/>
                  </a:cubicBezTo>
                  <a:cubicBezTo>
                    <a:pt x="951" y="991"/>
                    <a:pt x="1039" y="928"/>
                    <a:pt x="1051" y="866"/>
                  </a:cubicBezTo>
                  <a:cubicBezTo>
                    <a:pt x="1076" y="791"/>
                    <a:pt x="1076" y="728"/>
                    <a:pt x="1064" y="653"/>
                  </a:cubicBezTo>
                  <a:cubicBezTo>
                    <a:pt x="976" y="328"/>
                    <a:pt x="614" y="128"/>
                    <a:pt x="339" y="16"/>
                  </a:cubicBezTo>
                  <a:cubicBezTo>
                    <a:pt x="313" y="5"/>
                    <a:pt x="288" y="1"/>
                    <a:pt x="2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1" name="Google Shape;2811;p10"/>
            <p:cNvSpPr/>
            <p:nvPr/>
          </p:nvSpPr>
          <p:spPr>
            <a:xfrm>
              <a:off x="6282975" y="2228225"/>
              <a:ext cx="26700" cy="87300"/>
            </a:xfrm>
            <a:custGeom>
              <a:avLst/>
              <a:gdLst/>
              <a:ahLst/>
              <a:cxnLst/>
              <a:rect l="l" t="t" r="r" b="b"/>
              <a:pathLst>
                <a:path w="1068" h="3492" extrusionOk="0">
                  <a:moveTo>
                    <a:pt x="232" y="1"/>
                  </a:moveTo>
                  <a:cubicBezTo>
                    <a:pt x="94" y="1"/>
                    <a:pt x="0" y="206"/>
                    <a:pt x="143" y="265"/>
                  </a:cubicBezTo>
                  <a:cubicBezTo>
                    <a:pt x="280" y="315"/>
                    <a:pt x="380" y="428"/>
                    <a:pt x="405" y="565"/>
                  </a:cubicBezTo>
                  <a:cubicBezTo>
                    <a:pt x="417" y="640"/>
                    <a:pt x="392" y="715"/>
                    <a:pt x="405" y="790"/>
                  </a:cubicBezTo>
                  <a:cubicBezTo>
                    <a:pt x="405" y="877"/>
                    <a:pt x="430" y="940"/>
                    <a:pt x="467" y="1015"/>
                  </a:cubicBezTo>
                  <a:cubicBezTo>
                    <a:pt x="605" y="1277"/>
                    <a:pt x="667" y="1540"/>
                    <a:pt x="492" y="1802"/>
                  </a:cubicBezTo>
                  <a:cubicBezTo>
                    <a:pt x="355" y="2002"/>
                    <a:pt x="192" y="2227"/>
                    <a:pt x="405" y="2440"/>
                  </a:cubicBezTo>
                  <a:cubicBezTo>
                    <a:pt x="517" y="2565"/>
                    <a:pt x="617" y="2640"/>
                    <a:pt x="630" y="2814"/>
                  </a:cubicBezTo>
                  <a:cubicBezTo>
                    <a:pt x="642" y="2977"/>
                    <a:pt x="617" y="3114"/>
                    <a:pt x="542" y="3252"/>
                  </a:cubicBezTo>
                  <a:cubicBezTo>
                    <a:pt x="465" y="3381"/>
                    <a:pt x="577" y="3492"/>
                    <a:pt x="691" y="3492"/>
                  </a:cubicBezTo>
                  <a:cubicBezTo>
                    <a:pt x="742" y="3492"/>
                    <a:pt x="795" y="3469"/>
                    <a:pt x="830" y="3414"/>
                  </a:cubicBezTo>
                  <a:cubicBezTo>
                    <a:pt x="1005" y="3127"/>
                    <a:pt x="1067" y="2739"/>
                    <a:pt x="842" y="2477"/>
                  </a:cubicBezTo>
                  <a:cubicBezTo>
                    <a:pt x="780" y="2402"/>
                    <a:pt x="717" y="2365"/>
                    <a:pt x="642" y="2327"/>
                  </a:cubicBezTo>
                  <a:cubicBezTo>
                    <a:pt x="530" y="2252"/>
                    <a:pt x="542" y="2202"/>
                    <a:pt x="617" y="2115"/>
                  </a:cubicBezTo>
                  <a:cubicBezTo>
                    <a:pt x="717" y="1990"/>
                    <a:pt x="830" y="1890"/>
                    <a:pt x="905" y="1727"/>
                  </a:cubicBezTo>
                  <a:cubicBezTo>
                    <a:pt x="967" y="1565"/>
                    <a:pt x="1005" y="1390"/>
                    <a:pt x="992" y="1227"/>
                  </a:cubicBezTo>
                  <a:cubicBezTo>
                    <a:pt x="980" y="1140"/>
                    <a:pt x="955" y="1052"/>
                    <a:pt x="917" y="977"/>
                  </a:cubicBezTo>
                  <a:cubicBezTo>
                    <a:pt x="880" y="902"/>
                    <a:pt x="817" y="828"/>
                    <a:pt x="805" y="753"/>
                  </a:cubicBezTo>
                  <a:cubicBezTo>
                    <a:pt x="792" y="665"/>
                    <a:pt x="805" y="578"/>
                    <a:pt x="792" y="503"/>
                  </a:cubicBezTo>
                  <a:cubicBezTo>
                    <a:pt x="767" y="415"/>
                    <a:pt x="742" y="328"/>
                    <a:pt x="692" y="265"/>
                  </a:cubicBezTo>
                  <a:cubicBezTo>
                    <a:pt x="580" y="115"/>
                    <a:pt x="430" y="28"/>
                    <a:pt x="255" y="3"/>
                  </a:cubicBezTo>
                  <a:cubicBezTo>
                    <a:pt x="247" y="1"/>
                    <a:pt x="239" y="1"/>
                    <a:pt x="2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2" name="Google Shape;2812;p10"/>
            <p:cNvSpPr/>
            <p:nvPr/>
          </p:nvSpPr>
          <p:spPr>
            <a:xfrm>
              <a:off x="6262150" y="2166550"/>
              <a:ext cx="50950" cy="62825"/>
            </a:xfrm>
            <a:custGeom>
              <a:avLst/>
              <a:gdLst/>
              <a:ahLst/>
              <a:cxnLst/>
              <a:rect l="l" t="t" r="r" b="b"/>
              <a:pathLst>
                <a:path w="2038" h="2513" extrusionOk="0">
                  <a:moveTo>
                    <a:pt x="287" y="0"/>
                  </a:moveTo>
                  <a:cubicBezTo>
                    <a:pt x="246" y="0"/>
                    <a:pt x="204" y="7"/>
                    <a:pt x="163" y="20"/>
                  </a:cubicBezTo>
                  <a:cubicBezTo>
                    <a:pt x="38" y="70"/>
                    <a:pt x="1" y="258"/>
                    <a:pt x="126" y="320"/>
                  </a:cubicBezTo>
                  <a:cubicBezTo>
                    <a:pt x="226" y="370"/>
                    <a:pt x="326" y="408"/>
                    <a:pt x="376" y="508"/>
                  </a:cubicBezTo>
                  <a:cubicBezTo>
                    <a:pt x="413" y="620"/>
                    <a:pt x="363" y="758"/>
                    <a:pt x="401" y="870"/>
                  </a:cubicBezTo>
                  <a:cubicBezTo>
                    <a:pt x="426" y="1020"/>
                    <a:pt x="538" y="1095"/>
                    <a:pt x="676" y="1145"/>
                  </a:cubicBezTo>
                  <a:cubicBezTo>
                    <a:pt x="826" y="1208"/>
                    <a:pt x="901" y="1308"/>
                    <a:pt x="988" y="1433"/>
                  </a:cubicBezTo>
                  <a:cubicBezTo>
                    <a:pt x="1063" y="1570"/>
                    <a:pt x="1150" y="1695"/>
                    <a:pt x="1125" y="1857"/>
                  </a:cubicBezTo>
                  <a:cubicBezTo>
                    <a:pt x="1100" y="1970"/>
                    <a:pt x="1063" y="2070"/>
                    <a:pt x="1100" y="2195"/>
                  </a:cubicBezTo>
                  <a:cubicBezTo>
                    <a:pt x="1187" y="2434"/>
                    <a:pt x="1482" y="2512"/>
                    <a:pt x="1730" y="2512"/>
                  </a:cubicBezTo>
                  <a:cubicBezTo>
                    <a:pt x="1767" y="2512"/>
                    <a:pt x="1803" y="2510"/>
                    <a:pt x="1838" y="2507"/>
                  </a:cubicBezTo>
                  <a:cubicBezTo>
                    <a:pt x="2038" y="2495"/>
                    <a:pt x="2025" y="2207"/>
                    <a:pt x="1825" y="2195"/>
                  </a:cubicBezTo>
                  <a:cubicBezTo>
                    <a:pt x="1750" y="2195"/>
                    <a:pt x="1675" y="2182"/>
                    <a:pt x="1613" y="2170"/>
                  </a:cubicBezTo>
                  <a:cubicBezTo>
                    <a:pt x="1550" y="2157"/>
                    <a:pt x="1450" y="2157"/>
                    <a:pt x="1400" y="2120"/>
                  </a:cubicBezTo>
                  <a:cubicBezTo>
                    <a:pt x="1288" y="2057"/>
                    <a:pt x="1388" y="1857"/>
                    <a:pt x="1388" y="1770"/>
                  </a:cubicBezTo>
                  <a:cubicBezTo>
                    <a:pt x="1388" y="1632"/>
                    <a:pt x="1338" y="1507"/>
                    <a:pt x="1275" y="1383"/>
                  </a:cubicBezTo>
                  <a:cubicBezTo>
                    <a:pt x="1213" y="1258"/>
                    <a:pt x="1138" y="1133"/>
                    <a:pt x="1038" y="1020"/>
                  </a:cubicBezTo>
                  <a:cubicBezTo>
                    <a:pt x="1001" y="970"/>
                    <a:pt x="951" y="933"/>
                    <a:pt x="901" y="895"/>
                  </a:cubicBezTo>
                  <a:cubicBezTo>
                    <a:pt x="851" y="858"/>
                    <a:pt x="813" y="858"/>
                    <a:pt x="801" y="808"/>
                  </a:cubicBezTo>
                  <a:cubicBezTo>
                    <a:pt x="763" y="670"/>
                    <a:pt x="826" y="533"/>
                    <a:pt x="788" y="395"/>
                  </a:cubicBezTo>
                  <a:cubicBezTo>
                    <a:pt x="725" y="184"/>
                    <a:pt x="510"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3" name="Google Shape;2813;p10"/>
            <p:cNvSpPr/>
            <p:nvPr/>
          </p:nvSpPr>
          <p:spPr>
            <a:xfrm>
              <a:off x="6315075" y="2268800"/>
              <a:ext cx="62400" cy="63975"/>
            </a:xfrm>
            <a:custGeom>
              <a:avLst/>
              <a:gdLst/>
              <a:ahLst/>
              <a:cxnLst/>
              <a:rect l="l" t="t" r="r" b="b"/>
              <a:pathLst>
                <a:path w="2496" h="2559" extrusionOk="0">
                  <a:moveTo>
                    <a:pt x="488" y="1"/>
                  </a:moveTo>
                  <a:cubicBezTo>
                    <a:pt x="365" y="1"/>
                    <a:pt x="242" y="41"/>
                    <a:pt x="133" y="129"/>
                  </a:cubicBezTo>
                  <a:cubicBezTo>
                    <a:pt x="1" y="241"/>
                    <a:pt x="126" y="453"/>
                    <a:pt x="271" y="453"/>
                  </a:cubicBezTo>
                  <a:cubicBezTo>
                    <a:pt x="304" y="453"/>
                    <a:pt x="338" y="442"/>
                    <a:pt x="371" y="417"/>
                  </a:cubicBezTo>
                  <a:cubicBezTo>
                    <a:pt x="406" y="389"/>
                    <a:pt x="442" y="378"/>
                    <a:pt x="477" y="378"/>
                  </a:cubicBezTo>
                  <a:cubicBezTo>
                    <a:pt x="651" y="378"/>
                    <a:pt x="812" y="665"/>
                    <a:pt x="895" y="779"/>
                  </a:cubicBezTo>
                  <a:cubicBezTo>
                    <a:pt x="970" y="879"/>
                    <a:pt x="1045" y="942"/>
                    <a:pt x="1170" y="967"/>
                  </a:cubicBezTo>
                  <a:cubicBezTo>
                    <a:pt x="1295" y="979"/>
                    <a:pt x="1395" y="992"/>
                    <a:pt x="1508" y="1067"/>
                  </a:cubicBezTo>
                  <a:cubicBezTo>
                    <a:pt x="1745" y="1266"/>
                    <a:pt x="1658" y="1591"/>
                    <a:pt x="1783" y="1841"/>
                  </a:cubicBezTo>
                  <a:cubicBezTo>
                    <a:pt x="1845" y="1966"/>
                    <a:pt x="1933" y="2066"/>
                    <a:pt x="2033" y="2166"/>
                  </a:cubicBezTo>
                  <a:cubicBezTo>
                    <a:pt x="2145" y="2266"/>
                    <a:pt x="2208" y="2391"/>
                    <a:pt x="2308" y="2516"/>
                  </a:cubicBezTo>
                  <a:cubicBezTo>
                    <a:pt x="2327" y="2545"/>
                    <a:pt x="2359" y="2559"/>
                    <a:pt x="2391" y="2559"/>
                  </a:cubicBezTo>
                  <a:cubicBezTo>
                    <a:pt x="2443" y="2559"/>
                    <a:pt x="2495" y="2523"/>
                    <a:pt x="2495" y="2454"/>
                  </a:cubicBezTo>
                  <a:cubicBezTo>
                    <a:pt x="2483" y="2291"/>
                    <a:pt x="2370" y="2154"/>
                    <a:pt x="2295" y="2004"/>
                  </a:cubicBezTo>
                  <a:cubicBezTo>
                    <a:pt x="2220" y="1841"/>
                    <a:pt x="2195" y="1666"/>
                    <a:pt x="2120" y="1504"/>
                  </a:cubicBezTo>
                  <a:cubicBezTo>
                    <a:pt x="1995" y="1216"/>
                    <a:pt x="1883" y="892"/>
                    <a:pt x="1570" y="742"/>
                  </a:cubicBezTo>
                  <a:cubicBezTo>
                    <a:pt x="1508" y="717"/>
                    <a:pt x="1445" y="692"/>
                    <a:pt x="1370" y="679"/>
                  </a:cubicBezTo>
                  <a:cubicBezTo>
                    <a:pt x="1339" y="679"/>
                    <a:pt x="1302" y="682"/>
                    <a:pt x="1267" y="682"/>
                  </a:cubicBezTo>
                  <a:cubicBezTo>
                    <a:pt x="1233" y="682"/>
                    <a:pt x="1202" y="679"/>
                    <a:pt x="1183" y="667"/>
                  </a:cubicBezTo>
                  <a:cubicBezTo>
                    <a:pt x="1133" y="629"/>
                    <a:pt x="1095" y="492"/>
                    <a:pt x="1070" y="429"/>
                  </a:cubicBezTo>
                  <a:cubicBezTo>
                    <a:pt x="1045" y="367"/>
                    <a:pt x="1008" y="292"/>
                    <a:pt x="958" y="229"/>
                  </a:cubicBezTo>
                  <a:cubicBezTo>
                    <a:pt x="833" y="83"/>
                    <a:pt x="662"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4" name="Google Shape;2814;p10"/>
            <p:cNvSpPr/>
            <p:nvPr/>
          </p:nvSpPr>
          <p:spPr>
            <a:xfrm>
              <a:off x="6331200" y="2325375"/>
              <a:ext cx="24400" cy="62025"/>
            </a:xfrm>
            <a:custGeom>
              <a:avLst/>
              <a:gdLst/>
              <a:ahLst/>
              <a:cxnLst/>
              <a:rect l="l" t="t" r="r" b="b"/>
              <a:pathLst>
                <a:path w="976" h="2481" extrusionOk="0">
                  <a:moveTo>
                    <a:pt x="196" y="1"/>
                  </a:moveTo>
                  <a:cubicBezTo>
                    <a:pt x="181" y="1"/>
                    <a:pt x="166" y="2"/>
                    <a:pt x="150" y="3"/>
                  </a:cubicBezTo>
                  <a:cubicBezTo>
                    <a:pt x="38" y="16"/>
                    <a:pt x="1" y="153"/>
                    <a:pt x="101" y="203"/>
                  </a:cubicBezTo>
                  <a:cubicBezTo>
                    <a:pt x="238" y="291"/>
                    <a:pt x="363" y="441"/>
                    <a:pt x="350" y="628"/>
                  </a:cubicBezTo>
                  <a:cubicBezTo>
                    <a:pt x="350" y="678"/>
                    <a:pt x="325" y="740"/>
                    <a:pt x="338" y="803"/>
                  </a:cubicBezTo>
                  <a:cubicBezTo>
                    <a:pt x="350" y="865"/>
                    <a:pt x="388" y="940"/>
                    <a:pt x="438" y="978"/>
                  </a:cubicBezTo>
                  <a:cubicBezTo>
                    <a:pt x="525" y="1065"/>
                    <a:pt x="638" y="1090"/>
                    <a:pt x="625" y="1240"/>
                  </a:cubicBezTo>
                  <a:cubicBezTo>
                    <a:pt x="613" y="1428"/>
                    <a:pt x="438" y="1565"/>
                    <a:pt x="363" y="1715"/>
                  </a:cubicBezTo>
                  <a:cubicBezTo>
                    <a:pt x="238" y="1978"/>
                    <a:pt x="350" y="2203"/>
                    <a:pt x="513" y="2403"/>
                  </a:cubicBezTo>
                  <a:cubicBezTo>
                    <a:pt x="554" y="2458"/>
                    <a:pt x="606" y="2480"/>
                    <a:pt x="656" y="2480"/>
                  </a:cubicBezTo>
                  <a:cubicBezTo>
                    <a:pt x="786" y="2480"/>
                    <a:pt x="902" y="2322"/>
                    <a:pt x="775" y="2178"/>
                  </a:cubicBezTo>
                  <a:cubicBezTo>
                    <a:pt x="713" y="2103"/>
                    <a:pt x="613" y="1990"/>
                    <a:pt x="613" y="1878"/>
                  </a:cubicBezTo>
                  <a:cubicBezTo>
                    <a:pt x="613" y="1778"/>
                    <a:pt x="688" y="1690"/>
                    <a:pt x="738" y="1615"/>
                  </a:cubicBezTo>
                  <a:cubicBezTo>
                    <a:pt x="875" y="1428"/>
                    <a:pt x="975" y="1228"/>
                    <a:pt x="875" y="990"/>
                  </a:cubicBezTo>
                  <a:cubicBezTo>
                    <a:pt x="850" y="928"/>
                    <a:pt x="825" y="878"/>
                    <a:pt x="775" y="828"/>
                  </a:cubicBezTo>
                  <a:cubicBezTo>
                    <a:pt x="763" y="815"/>
                    <a:pt x="725" y="790"/>
                    <a:pt x="713" y="765"/>
                  </a:cubicBezTo>
                  <a:cubicBezTo>
                    <a:pt x="713" y="765"/>
                    <a:pt x="725" y="740"/>
                    <a:pt x="725" y="728"/>
                  </a:cubicBezTo>
                  <a:cubicBezTo>
                    <a:pt x="750" y="603"/>
                    <a:pt x="738" y="478"/>
                    <a:pt x="688" y="366"/>
                  </a:cubicBezTo>
                  <a:cubicBezTo>
                    <a:pt x="606" y="167"/>
                    <a:pt x="415" y="1"/>
                    <a:pt x="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5" name="Google Shape;2815;p10"/>
            <p:cNvSpPr/>
            <p:nvPr/>
          </p:nvSpPr>
          <p:spPr>
            <a:xfrm>
              <a:off x="6294325" y="2329200"/>
              <a:ext cx="12850" cy="20975"/>
            </a:xfrm>
            <a:custGeom>
              <a:avLst/>
              <a:gdLst/>
              <a:ahLst/>
              <a:cxnLst/>
              <a:rect l="l" t="t" r="r" b="b"/>
              <a:pathLst>
                <a:path w="514" h="839" extrusionOk="0">
                  <a:moveTo>
                    <a:pt x="176" y="0"/>
                  </a:moveTo>
                  <a:cubicBezTo>
                    <a:pt x="113" y="0"/>
                    <a:pt x="63" y="50"/>
                    <a:pt x="38" y="88"/>
                  </a:cubicBezTo>
                  <a:cubicBezTo>
                    <a:pt x="13" y="138"/>
                    <a:pt x="1" y="213"/>
                    <a:pt x="38" y="250"/>
                  </a:cubicBezTo>
                  <a:cubicBezTo>
                    <a:pt x="63" y="275"/>
                    <a:pt x="76" y="300"/>
                    <a:pt x="88" y="325"/>
                  </a:cubicBezTo>
                  <a:cubicBezTo>
                    <a:pt x="101" y="325"/>
                    <a:pt x="101" y="325"/>
                    <a:pt x="113" y="338"/>
                  </a:cubicBezTo>
                  <a:cubicBezTo>
                    <a:pt x="126" y="350"/>
                    <a:pt x="138" y="375"/>
                    <a:pt x="138" y="388"/>
                  </a:cubicBezTo>
                  <a:cubicBezTo>
                    <a:pt x="151" y="400"/>
                    <a:pt x="151" y="400"/>
                    <a:pt x="151" y="413"/>
                  </a:cubicBezTo>
                  <a:cubicBezTo>
                    <a:pt x="151" y="425"/>
                    <a:pt x="151" y="425"/>
                    <a:pt x="151" y="438"/>
                  </a:cubicBezTo>
                  <a:cubicBezTo>
                    <a:pt x="151" y="450"/>
                    <a:pt x="151" y="463"/>
                    <a:pt x="138" y="475"/>
                  </a:cubicBezTo>
                  <a:cubicBezTo>
                    <a:pt x="138" y="488"/>
                    <a:pt x="126" y="500"/>
                    <a:pt x="126" y="500"/>
                  </a:cubicBezTo>
                  <a:cubicBezTo>
                    <a:pt x="113" y="513"/>
                    <a:pt x="113" y="525"/>
                    <a:pt x="101" y="525"/>
                  </a:cubicBezTo>
                  <a:cubicBezTo>
                    <a:pt x="101" y="525"/>
                    <a:pt x="101" y="538"/>
                    <a:pt x="88" y="538"/>
                  </a:cubicBezTo>
                  <a:cubicBezTo>
                    <a:pt x="26" y="575"/>
                    <a:pt x="1" y="662"/>
                    <a:pt x="38" y="737"/>
                  </a:cubicBezTo>
                  <a:cubicBezTo>
                    <a:pt x="51" y="775"/>
                    <a:pt x="63" y="800"/>
                    <a:pt x="101" y="812"/>
                  </a:cubicBezTo>
                  <a:cubicBezTo>
                    <a:pt x="124" y="828"/>
                    <a:pt x="152" y="839"/>
                    <a:pt x="179" y="839"/>
                  </a:cubicBezTo>
                  <a:cubicBezTo>
                    <a:pt x="195" y="839"/>
                    <a:pt x="212" y="834"/>
                    <a:pt x="226" y="825"/>
                  </a:cubicBezTo>
                  <a:cubicBezTo>
                    <a:pt x="263" y="812"/>
                    <a:pt x="301" y="800"/>
                    <a:pt x="326" y="775"/>
                  </a:cubicBezTo>
                  <a:cubicBezTo>
                    <a:pt x="376" y="737"/>
                    <a:pt x="401" y="700"/>
                    <a:pt x="438" y="650"/>
                  </a:cubicBezTo>
                  <a:cubicBezTo>
                    <a:pt x="488" y="587"/>
                    <a:pt x="513" y="500"/>
                    <a:pt x="513" y="413"/>
                  </a:cubicBezTo>
                  <a:cubicBezTo>
                    <a:pt x="513" y="375"/>
                    <a:pt x="513" y="325"/>
                    <a:pt x="501" y="288"/>
                  </a:cubicBezTo>
                  <a:cubicBezTo>
                    <a:pt x="488" y="250"/>
                    <a:pt x="463" y="200"/>
                    <a:pt x="438" y="175"/>
                  </a:cubicBezTo>
                  <a:cubicBezTo>
                    <a:pt x="426" y="138"/>
                    <a:pt x="388" y="100"/>
                    <a:pt x="363" y="75"/>
                  </a:cubicBezTo>
                  <a:cubicBezTo>
                    <a:pt x="338" y="63"/>
                    <a:pt x="313" y="38"/>
                    <a:pt x="288" y="25"/>
                  </a:cubicBezTo>
                  <a:cubicBezTo>
                    <a:pt x="251" y="13"/>
                    <a:pt x="213" y="13"/>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6" name="Google Shape;2816;p10"/>
            <p:cNvSpPr/>
            <p:nvPr/>
          </p:nvSpPr>
          <p:spPr>
            <a:xfrm>
              <a:off x="6342450" y="2326175"/>
              <a:ext cx="57825" cy="29125"/>
            </a:xfrm>
            <a:custGeom>
              <a:avLst/>
              <a:gdLst/>
              <a:ahLst/>
              <a:cxnLst/>
              <a:rect l="l" t="t" r="r" b="b"/>
              <a:pathLst>
                <a:path w="2313" h="1165" extrusionOk="0">
                  <a:moveTo>
                    <a:pt x="1582" y="0"/>
                  </a:moveTo>
                  <a:cubicBezTo>
                    <a:pt x="1523" y="0"/>
                    <a:pt x="1465" y="27"/>
                    <a:pt x="1438" y="96"/>
                  </a:cubicBezTo>
                  <a:cubicBezTo>
                    <a:pt x="1425" y="121"/>
                    <a:pt x="1400" y="221"/>
                    <a:pt x="1363" y="246"/>
                  </a:cubicBezTo>
                  <a:cubicBezTo>
                    <a:pt x="1363" y="234"/>
                    <a:pt x="1363" y="234"/>
                    <a:pt x="1363" y="234"/>
                  </a:cubicBezTo>
                  <a:cubicBezTo>
                    <a:pt x="1338" y="234"/>
                    <a:pt x="1300" y="184"/>
                    <a:pt x="1275" y="159"/>
                  </a:cubicBezTo>
                  <a:cubicBezTo>
                    <a:pt x="1138" y="59"/>
                    <a:pt x="963" y="46"/>
                    <a:pt x="800" y="34"/>
                  </a:cubicBezTo>
                  <a:cubicBezTo>
                    <a:pt x="779" y="32"/>
                    <a:pt x="758" y="31"/>
                    <a:pt x="737" y="31"/>
                  </a:cubicBezTo>
                  <a:cubicBezTo>
                    <a:pt x="586" y="31"/>
                    <a:pt x="446" y="72"/>
                    <a:pt x="325" y="171"/>
                  </a:cubicBezTo>
                  <a:cubicBezTo>
                    <a:pt x="188" y="271"/>
                    <a:pt x="100" y="434"/>
                    <a:pt x="38" y="596"/>
                  </a:cubicBezTo>
                  <a:cubicBezTo>
                    <a:pt x="0" y="683"/>
                    <a:pt x="13" y="783"/>
                    <a:pt x="100" y="833"/>
                  </a:cubicBezTo>
                  <a:cubicBezTo>
                    <a:pt x="127" y="849"/>
                    <a:pt x="156" y="856"/>
                    <a:pt x="185" y="856"/>
                  </a:cubicBezTo>
                  <a:cubicBezTo>
                    <a:pt x="251" y="856"/>
                    <a:pt x="316" y="819"/>
                    <a:pt x="350" y="758"/>
                  </a:cubicBezTo>
                  <a:cubicBezTo>
                    <a:pt x="413" y="646"/>
                    <a:pt x="475" y="509"/>
                    <a:pt x="600" y="446"/>
                  </a:cubicBezTo>
                  <a:cubicBezTo>
                    <a:pt x="670" y="411"/>
                    <a:pt x="751" y="404"/>
                    <a:pt x="830" y="404"/>
                  </a:cubicBezTo>
                  <a:cubicBezTo>
                    <a:pt x="894" y="404"/>
                    <a:pt x="957" y="409"/>
                    <a:pt x="1013" y="409"/>
                  </a:cubicBezTo>
                  <a:cubicBezTo>
                    <a:pt x="1075" y="421"/>
                    <a:pt x="1100" y="434"/>
                    <a:pt x="1138" y="471"/>
                  </a:cubicBezTo>
                  <a:cubicBezTo>
                    <a:pt x="1200" y="534"/>
                    <a:pt x="1288" y="571"/>
                    <a:pt x="1375" y="571"/>
                  </a:cubicBezTo>
                  <a:cubicBezTo>
                    <a:pt x="1475" y="559"/>
                    <a:pt x="1550" y="521"/>
                    <a:pt x="1612" y="459"/>
                  </a:cubicBezTo>
                  <a:cubicBezTo>
                    <a:pt x="1687" y="534"/>
                    <a:pt x="1762" y="621"/>
                    <a:pt x="1812" y="721"/>
                  </a:cubicBezTo>
                  <a:cubicBezTo>
                    <a:pt x="1823" y="731"/>
                    <a:pt x="1851" y="777"/>
                    <a:pt x="1852" y="777"/>
                  </a:cubicBezTo>
                  <a:cubicBezTo>
                    <a:pt x="1853" y="777"/>
                    <a:pt x="1852" y="775"/>
                    <a:pt x="1850" y="771"/>
                  </a:cubicBezTo>
                  <a:lnTo>
                    <a:pt x="1850" y="771"/>
                  </a:lnTo>
                  <a:cubicBezTo>
                    <a:pt x="1863" y="796"/>
                    <a:pt x="1875" y="834"/>
                    <a:pt x="1887" y="858"/>
                  </a:cubicBezTo>
                  <a:cubicBezTo>
                    <a:pt x="1887" y="871"/>
                    <a:pt x="1887" y="871"/>
                    <a:pt x="1887" y="883"/>
                  </a:cubicBezTo>
                  <a:cubicBezTo>
                    <a:pt x="1887" y="896"/>
                    <a:pt x="1887" y="908"/>
                    <a:pt x="1887" y="921"/>
                  </a:cubicBezTo>
                  <a:cubicBezTo>
                    <a:pt x="1887" y="921"/>
                    <a:pt x="1887" y="933"/>
                    <a:pt x="1887" y="933"/>
                  </a:cubicBezTo>
                  <a:cubicBezTo>
                    <a:pt x="1887" y="946"/>
                    <a:pt x="1887" y="946"/>
                    <a:pt x="1887" y="946"/>
                  </a:cubicBezTo>
                  <a:cubicBezTo>
                    <a:pt x="1832" y="1046"/>
                    <a:pt x="1914" y="1165"/>
                    <a:pt x="2020" y="1165"/>
                  </a:cubicBezTo>
                  <a:cubicBezTo>
                    <a:pt x="2034" y="1165"/>
                    <a:pt x="2048" y="1163"/>
                    <a:pt x="2062" y="1158"/>
                  </a:cubicBezTo>
                  <a:cubicBezTo>
                    <a:pt x="2312" y="1071"/>
                    <a:pt x="2312" y="783"/>
                    <a:pt x="2200" y="584"/>
                  </a:cubicBezTo>
                  <a:cubicBezTo>
                    <a:pt x="2087" y="371"/>
                    <a:pt x="1900" y="196"/>
                    <a:pt x="1712" y="46"/>
                  </a:cubicBezTo>
                  <a:cubicBezTo>
                    <a:pt x="1679" y="18"/>
                    <a:pt x="1630" y="0"/>
                    <a:pt x="15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7" name="Google Shape;2817;p10"/>
            <p:cNvSpPr/>
            <p:nvPr/>
          </p:nvSpPr>
          <p:spPr>
            <a:xfrm>
              <a:off x="6374950" y="2281475"/>
              <a:ext cx="25000" cy="52500"/>
            </a:xfrm>
            <a:custGeom>
              <a:avLst/>
              <a:gdLst/>
              <a:ahLst/>
              <a:cxnLst/>
              <a:rect l="l" t="t" r="r" b="b"/>
              <a:pathLst>
                <a:path w="1000" h="2100" extrusionOk="0">
                  <a:moveTo>
                    <a:pt x="769" y="0"/>
                  </a:moveTo>
                  <a:cubicBezTo>
                    <a:pt x="722" y="0"/>
                    <a:pt x="675" y="16"/>
                    <a:pt x="650" y="47"/>
                  </a:cubicBezTo>
                  <a:cubicBezTo>
                    <a:pt x="587" y="135"/>
                    <a:pt x="537" y="235"/>
                    <a:pt x="525" y="335"/>
                  </a:cubicBezTo>
                  <a:cubicBezTo>
                    <a:pt x="512" y="397"/>
                    <a:pt x="500" y="435"/>
                    <a:pt x="450" y="472"/>
                  </a:cubicBezTo>
                  <a:cubicBezTo>
                    <a:pt x="387" y="510"/>
                    <a:pt x="288" y="535"/>
                    <a:pt x="213" y="572"/>
                  </a:cubicBezTo>
                  <a:cubicBezTo>
                    <a:pt x="125" y="609"/>
                    <a:pt x="50" y="697"/>
                    <a:pt x="25" y="797"/>
                  </a:cubicBezTo>
                  <a:cubicBezTo>
                    <a:pt x="0" y="897"/>
                    <a:pt x="38" y="1009"/>
                    <a:pt x="63" y="1109"/>
                  </a:cubicBezTo>
                  <a:cubicBezTo>
                    <a:pt x="88" y="1209"/>
                    <a:pt x="113" y="1322"/>
                    <a:pt x="125" y="1422"/>
                  </a:cubicBezTo>
                  <a:cubicBezTo>
                    <a:pt x="138" y="1447"/>
                    <a:pt x="138" y="1472"/>
                    <a:pt x="150" y="1497"/>
                  </a:cubicBezTo>
                  <a:cubicBezTo>
                    <a:pt x="150" y="1497"/>
                    <a:pt x="150" y="1522"/>
                    <a:pt x="150" y="1534"/>
                  </a:cubicBezTo>
                  <a:cubicBezTo>
                    <a:pt x="163" y="1572"/>
                    <a:pt x="163" y="1597"/>
                    <a:pt x="163" y="1634"/>
                  </a:cubicBezTo>
                  <a:cubicBezTo>
                    <a:pt x="163" y="1659"/>
                    <a:pt x="163" y="1684"/>
                    <a:pt x="163" y="1697"/>
                  </a:cubicBezTo>
                  <a:cubicBezTo>
                    <a:pt x="163" y="1709"/>
                    <a:pt x="163" y="1722"/>
                    <a:pt x="163" y="1734"/>
                  </a:cubicBezTo>
                  <a:cubicBezTo>
                    <a:pt x="163" y="1734"/>
                    <a:pt x="163" y="1747"/>
                    <a:pt x="163" y="1759"/>
                  </a:cubicBezTo>
                  <a:cubicBezTo>
                    <a:pt x="150" y="1772"/>
                    <a:pt x="138" y="1797"/>
                    <a:pt x="125" y="1809"/>
                  </a:cubicBezTo>
                  <a:cubicBezTo>
                    <a:pt x="75" y="1897"/>
                    <a:pt x="125" y="2034"/>
                    <a:pt x="200" y="2072"/>
                  </a:cubicBezTo>
                  <a:cubicBezTo>
                    <a:pt x="231" y="2091"/>
                    <a:pt x="263" y="2100"/>
                    <a:pt x="295" y="2100"/>
                  </a:cubicBezTo>
                  <a:cubicBezTo>
                    <a:pt x="365" y="2100"/>
                    <a:pt x="432" y="2057"/>
                    <a:pt x="475" y="1997"/>
                  </a:cubicBezTo>
                  <a:cubicBezTo>
                    <a:pt x="587" y="1822"/>
                    <a:pt x="575" y="1597"/>
                    <a:pt x="525" y="1409"/>
                  </a:cubicBezTo>
                  <a:cubicBezTo>
                    <a:pt x="487" y="1309"/>
                    <a:pt x="450" y="1222"/>
                    <a:pt x="425" y="1122"/>
                  </a:cubicBezTo>
                  <a:cubicBezTo>
                    <a:pt x="400" y="1072"/>
                    <a:pt x="387" y="1009"/>
                    <a:pt x="362" y="959"/>
                  </a:cubicBezTo>
                  <a:cubicBezTo>
                    <a:pt x="362" y="934"/>
                    <a:pt x="350" y="909"/>
                    <a:pt x="350" y="884"/>
                  </a:cubicBezTo>
                  <a:lnTo>
                    <a:pt x="350" y="872"/>
                  </a:lnTo>
                  <a:cubicBezTo>
                    <a:pt x="337" y="872"/>
                    <a:pt x="337" y="872"/>
                    <a:pt x="350" y="859"/>
                  </a:cubicBezTo>
                  <a:cubicBezTo>
                    <a:pt x="362" y="859"/>
                    <a:pt x="375" y="847"/>
                    <a:pt x="387" y="847"/>
                  </a:cubicBezTo>
                  <a:cubicBezTo>
                    <a:pt x="400" y="834"/>
                    <a:pt x="450" y="822"/>
                    <a:pt x="487" y="809"/>
                  </a:cubicBezTo>
                  <a:cubicBezTo>
                    <a:pt x="575" y="772"/>
                    <a:pt x="662" y="734"/>
                    <a:pt x="725" y="672"/>
                  </a:cubicBezTo>
                  <a:cubicBezTo>
                    <a:pt x="825" y="609"/>
                    <a:pt x="925" y="510"/>
                    <a:pt x="962" y="397"/>
                  </a:cubicBezTo>
                  <a:cubicBezTo>
                    <a:pt x="1000" y="285"/>
                    <a:pt x="975" y="135"/>
                    <a:pt x="887" y="47"/>
                  </a:cubicBezTo>
                  <a:cubicBezTo>
                    <a:pt x="862" y="16"/>
                    <a:pt x="815" y="0"/>
                    <a:pt x="7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8" name="Google Shape;2818;p10"/>
            <p:cNvSpPr/>
            <p:nvPr/>
          </p:nvSpPr>
          <p:spPr>
            <a:xfrm>
              <a:off x="6314950" y="2228050"/>
              <a:ext cx="64075" cy="63125"/>
            </a:xfrm>
            <a:custGeom>
              <a:avLst/>
              <a:gdLst/>
              <a:ahLst/>
              <a:cxnLst/>
              <a:rect l="l" t="t" r="r" b="b"/>
              <a:pathLst>
                <a:path w="2563" h="2525" extrusionOk="0">
                  <a:moveTo>
                    <a:pt x="303" y="0"/>
                  </a:moveTo>
                  <a:cubicBezTo>
                    <a:pt x="203" y="0"/>
                    <a:pt x="110" y="37"/>
                    <a:pt x="51" y="135"/>
                  </a:cubicBezTo>
                  <a:cubicBezTo>
                    <a:pt x="1" y="235"/>
                    <a:pt x="88" y="322"/>
                    <a:pt x="176" y="335"/>
                  </a:cubicBezTo>
                  <a:cubicBezTo>
                    <a:pt x="206" y="335"/>
                    <a:pt x="234" y="333"/>
                    <a:pt x="261" y="333"/>
                  </a:cubicBezTo>
                  <a:cubicBezTo>
                    <a:pt x="303" y="333"/>
                    <a:pt x="343" y="337"/>
                    <a:pt x="388" y="360"/>
                  </a:cubicBezTo>
                  <a:cubicBezTo>
                    <a:pt x="463" y="385"/>
                    <a:pt x="526" y="435"/>
                    <a:pt x="588" y="472"/>
                  </a:cubicBezTo>
                  <a:cubicBezTo>
                    <a:pt x="706" y="531"/>
                    <a:pt x="808" y="551"/>
                    <a:pt x="919" y="551"/>
                  </a:cubicBezTo>
                  <a:cubicBezTo>
                    <a:pt x="950" y="551"/>
                    <a:pt x="981" y="550"/>
                    <a:pt x="1013" y="547"/>
                  </a:cubicBezTo>
                  <a:cubicBezTo>
                    <a:pt x="1102" y="533"/>
                    <a:pt x="1180" y="523"/>
                    <a:pt x="1259" y="523"/>
                  </a:cubicBezTo>
                  <a:cubicBezTo>
                    <a:pt x="1324" y="523"/>
                    <a:pt x="1389" y="530"/>
                    <a:pt x="1463" y="547"/>
                  </a:cubicBezTo>
                  <a:cubicBezTo>
                    <a:pt x="1600" y="585"/>
                    <a:pt x="1725" y="647"/>
                    <a:pt x="1813" y="760"/>
                  </a:cubicBezTo>
                  <a:cubicBezTo>
                    <a:pt x="1913" y="884"/>
                    <a:pt x="1950" y="1034"/>
                    <a:pt x="1900" y="1184"/>
                  </a:cubicBezTo>
                  <a:cubicBezTo>
                    <a:pt x="1863" y="1322"/>
                    <a:pt x="1800" y="1447"/>
                    <a:pt x="1800" y="1584"/>
                  </a:cubicBezTo>
                  <a:cubicBezTo>
                    <a:pt x="1813" y="1747"/>
                    <a:pt x="1913" y="1847"/>
                    <a:pt x="2050" y="1922"/>
                  </a:cubicBezTo>
                  <a:cubicBezTo>
                    <a:pt x="2113" y="1947"/>
                    <a:pt x="2163" y="1959"/>
                    <a:pt x="2138" y="2047"/>
                  </a:cubicBezTo>
                  <a:cubicBezTo>
                    <a:pt x="2125" y="2122"/>
                    <a:pt x="2063" y="2197"/>
                    <a:pt x="2013" y="2259"/>
                  </a:cubicBezTo>
                  <a:cubicBezTo>
                    <a:pt x="1928" y="2381"/>
                    <a:pt x="2062" y="2524"/>
                    <a:pt x="2187" y="2524"/>
                  </a:cubicBezTo>
                  <a:cubicBezTo>
                    <a:pt x="2229" y="2524"/>
                    <a:pt x="2269" y="2509"/>
                    <a:pt x="2300" y="2472"/>
                  </a:cubicBezTo>
                  <a:cubicBezTo>
                    <a:pt x="2438" y="2309"/>
                    <a:pt x="2563" y="2122"/>
                    <a:pt x="2513" y="1897"/>
                  </a:cubicBezTo>
                  <a:cubicBezTo>
                    <a:pt x="2488" y="1822"/>
                    <a:pt x="2450" y="1734"/>
                    <a:pt x="2375" y="1684"/>
                  </a:cubicBezTo>
                  <a:cubicBezTo>
                    <a:pt x="2338" y="1647"/>
                    <a:pt x="2288" y="1622"/>
                    <a:pt x="2238" y="1609"/>
                  </a:cubicBezTo>
                  <a:cubicBezTo>
                    <a:pt x="2213" y="1597"/>
                    <a:pt x="2138" y="1597"/>
                    <a:pt x="2125" y="1572"/>
                  </a:cubicBezTo>
                  <a:cubicBezTo>
                    <a:pt x="2100" y="1522"/>
                    <a:pt x="2175" y="1384"/>
                    <a:pt x="2188" y="1334"/>
                  </a:cubicBezTo>
                  <a:cubicBezTo>
                    <a:pt x="2213" y="1247"/>
                    <a:pt x="2238" y="1159"/>
                    <a:pt x="2250" y="1072"/>
                  </a:cubicBezTo>
                  <a:cubicBezTo>
                    <a:pt x="2263" y="872"/>
                    <a:pt x="2213" y="660"/>
                    <a:pt x="2100" y="497"/>
                  </a:cubicBezTo>
                  <a:cubicBezTo>
                    <a:pt x="1988" y="335"/>
                    <a:pt x="1825" y="222"/>
                    <a:pt x="1638" y="160"/>
                  </a:cubicBezTo>
                  <a:cubicBezTo>
                    <a:pt x="1576" y="151"/>
                    <a:pt x="1514" y="142"/>
                    <a:pt x="1452" y="142"/>
                  </a:cubicBezTo>
                  <a:cubicBezTo>
                    <a:pt x="1427" y="142"/>
                    <a:pt x="1401" y="144"/>
                    <a:pt x="1375" y="147"/>
                  </a:cubicBezTo>
                  <a:cubicBezTo>
                    <a:pt x="1263" y="160"/>
                    <a:pt x="1188" y="222"/>
                    <a:pt x="1088" y="247"/>
                  </a:cubicBezTo>
                  <a:cubicBezTo>
                    <a:pt x="1050" y="261"/>
                    <a:pt x="1014" y="266"/>
                    <a:pt x="980" y="266"/>
                  </a:cubicBezTo>
                  <a:cubicBezTo>
                    <a:pt x="825" y="266"/>
                    <a:pt x="709" y="144"/>
                    <a:pt x="576" y="72"/>
                  </a:cubicBezTo>
                  <a:cubicBezTo>
                    <a:pt x="492" y="30"/>
                    <a:pt x="394" y="0"/>
                    <a:pt x="3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9" name="Google Shape;2819;p10"/>
            <p:cNvSpPr/>
            <p:nvPr/>
          </p:nvSpPr>
          <p:spPr>
            <a:xfrm>
              <a:off x="6163750" y="1960900"/>
              <a:ext cx="365850" cy="462400"/>
            </a:xfrm>
            <a:custGeom>
              <a:avLst/>
              <a:gdLst/>
              <a:ahLst/>
              <a:cxnLst/>
              <a:rect l="l" t="t" r="r" b="b"/>
              <a:pathLst>
                <a:path w="14634" h="18496" extrusionOk="0">
                  <a:moveTo>
                    <a:pt x="9022" y="393"/>
                  </a:moveTo>
                  <a:cubicBezTo>
                    <a:pt x="9646" y="393"/>
                    <a:pt x="10253" y="559"/>
                    <a:pt x="10772" y="948"/>
                  </a:cubicBezTo>
                  <a:cubicBezTo>
                    <a:pt x="10935" y="1073"/>
                    <a:pt x="11097" y="1211"/>
                    <a:pt x="11247" y="1348"/>
                  </a:cubicBezTo>
                  <a:cubicBezTo>
                    <a:pt x="11410" y="1498"/>
                    <a:pt x="11585" y="1673"/>
                    <a:pt x="11710" y="1861"/>
                  </a:cubicBezTo>
                  <a:cubicBezTo>
                    <a:pt x="11947" y="2223"/>
                    <a:pt x="12097" y="2673"/>
                    <a:pt x="12210" y="3098"/>
                  </a:cubicBezTo>
                  <a:cubicBezTo>
                    <a:pt x="12322" y="3548"/>
                    <a:pt x="12385" y="4010"/>
                    <a:pt x="12422" y="4472"/>
                  </a:cubicBezTo>
                  <a:cubicBezTo>
                    <a:pt x="12472" y="4922"/>
                    <a:pt x="12472" y="5360"/>
                    <a:pt x="12510" y="5810"/>
                  </a:cubicBezTo>
                  <a:cubicBezTo>
                    <a:pt x="12547" y="6222"/>
                    <a:pt x="12597" y="6634"/>
                    <a:pt x="12684" y="7047"/>
                  </a:cubicBezTo>
                  <a:cubicBezTo>
                    <a:pt x="12722" y="7247"/>
                    <a:pt x="12772" y="7447"/>
                    <a:pt x="12872" y="7634"/>
                  </a:cubicBezTo>
                  <a:cubicBezTo>
                    <a:pt x="12984" y="7834"/>
                    <a:pt x="13109" y="8034"/>
                    <a:pt x="13184" y="8259"/>
                  </a:cubicBezTo>
                  <a:cubicBezTo>
                    <a:pt x="13434" y="8934"/>
                    <a:pt x="13047" y="9671"/>
                    <a:pt x="13159" y="10371"/>
                  </a:cubicBezTo>
                  <a:cubicBezTo>
                    <a:pt x="13222" y="10733"/>
                    <a:pt x="13484" y="11033"/>
                    <a:pt x="13659" y="11346"/>
                  </a:cubicBezTo>
                  <a:cubicBezTo>
                    <a:pt x="13747" y="11496"/>
                    <a:pt x="13822" y="11670"/>
                    <a:pt x="13822" y="11845"/>
                  </a:cubicBezTo>
                  <a:cubicBezTo>
                    <a:pt x="13834" y="12058"/>
                    <a:pt x="13734" y="12258"/>
                    <a:pt x="13659" y="12445"/>
                  </a:cubicBezTo>
                  <a:cubicBezTo>
                    <a:pt x="13397" y="13145"/>
                    <a:pt x="13747" y="13807"/>
                    <a:pt x="13972" y="14457"/>
                  </a:cubicBezTo>
                  <a:cubicBezTo>
                    <a:pt x="14034" y="14620"/>
                    <a:pt x="14109" y="14807"/>
                    <a:pt x="14109" y="14995"/>
                  </a:cubicBezTo>
                  <a:cubicBezTo>
                    <a:pt x="14109" y="15207"/>
                    <a:pt x="13984" y="15419"/>
                    <a:pt x="13897" y="15607"/>
                  </a:cubicBezTo>
                  <a:cubicBezTo>
                    <a:pt x="13722" y="15994"/>
                    <a:pt x="13522" y="16382"/>
                    <a:pt x="13234" y="16694"/>
                  </a:cubicBezTo>
                  <a:cubicBezTo>
                    <a:pt x="13109" y="16832"/>
                    <a:pt x="12959" y="16957"/>
                    <a:pt x="12784" y="17044"/>
                  </a:cubicBezTo>
                  <a:cubicBezTo>
                    <a:pt x="12597" y="17144"/>
                    <a:pt x="12372" y="17169"/>
                    <a:pt x="12185" y="17269"/>
                  </a:cubicBezTo>
                  <a:cubicBezTo>
                    <a:pt x="11997" y="17356"/>
                    <a:pt x="11847" y="17506"/>
                    <a:pt x="11685" y="17606"/>
                  </a:cubicBezTo>
                  <a:cubicBezTo>
                    <a:pt x="11497" y="17744"/>
                    <a:pt x="11297" y="17856"/>
                    <a:pt x="11072" y="17919"/>
                  </a:cubicBezTo>
                  <a:cubicBezTo>
                    <a:pt x="10648" y="18044"/>
                    <a:pt x="10210" y="18119"/>
                    <a:pt x="9760" y="18131"/>
                  </a:cubicBezTo>
                  <a:cubicBezTo>
                    <a:pt x="9298" y="18144"/>
                    <a:pt x="8823" y="18156"/>
                    <a:pt x="8361" y="18156"/>
                  </a:cubicBezTo>
                  <a:cubicBezTo>
                    <a:pt x="7886" y="18156"/>
                    <a:pt x="7411" y="18144"/>
                    <a:pt x="6936" y="18106"/>
                  </a:cubicBezTo>
                  <a:cubicBezTo>
                    <a:pt x="6599" y="18094"/>
                    <a:pt x="6211" y="18094"/>
                    <a:pt x="5899" y="17956"/>
                  </a:cubicBezTo>
                  <a:cubicBezTo>
                    <a:pt x="5499" y="17806"/>
                    <a:pt x="5336" y="17419"/>
                    <a:pt x="5024" y="17157"/>
                  </a:cubicBezTo>
                  <a:cubicBezTo>
                    <a:pt x="4724" y="16894"/>
                    <a:pt x="4324" y="16782"/>
                    <a:pt x="3999" y="16569"/>
                  </a:cubicBezTo>
                  <a:cubicBezTo>
                    <a:pt x="3662" y="16344"/>
                    <a:pt x="3374" y="16032"/>
                    <a:pt x="3137" y="15707"/>
                  </a:cubicBezTo>
                  <a:cubicBezTo>
                    <a:pt x="2912" y="15382"/>
                    <a:pt x="2662" y="15070"/>
                    <a:pt x="2437" y="14745"/>
                  </a:cubicBezTo>
                  <a:cubicBezTo>
                    <a:pt x="2312" y="14595"/>
                    <a:pt x="2225" y="14420"/>
                    <a:pt x="2112" y="14257"/>
                  </a:cubicBezTo>
                  <a:cubicBezTo>
                    <a:pt x="2000" y="14082"/>
                    <a:pt x="1862" y="13932"/>
                    <a:pt x="1725" y="13782"/>
                  </a:cubicBezTo>
                  <a:cubicBezTo>
                    <a:pt x="1450" y="13457"/>
                    <a:pt x="1137" y="13145"/>
                    <a:pt x="913" y="12783"/>
                  </a:cubicBezTo>
                  <a:cubicBezTo>
                    <a:pt x="700" y="12458"/>
                    <a:pt x="550" y="12070"/>
                    <a:pt x="525" y="11683"/>
                  </a:cubicBezTo>
                  <a:cubicBezTo>
                    <a:pt x="513" y="11633"/>
                    <a:pt x="488" y="11595"/>
                    <a:pt x="450" y="11570"/>
                  </a:cubicBezTo>
                  <a:cubicBezTo>
                    <a:pt x="350" y="10896"/>
                    <a:pt x="338" y="10196"/>
                    <a:pt x="325" y="9521"/>
                  </a:cubicBezTo>
                  <a:cubicBezTo>
                    <a:pt x="313" y="8721"/>
                    <a:pt x="475" y="7946"/>
                    <a:pt x="700" y="7172"/>
                  </a:cubicBezTo>
                  <a:cubicBezTo>
                    <a:pt x="838" y="6722"/>
                    <a:pt x="1000" y="6284"/>
                    <a:pt x="1175" y="5860"/>
                  </a:cubicBezTo>
                  <a:cubicBezTo>
                    <a:pt x="1337" y="5447"/>
                    <a:pt x="1487" y="5022"/>
                    <a:pt x="1762" y="4672"/>
                  </a:cubicBezTo>
                  <a:cubicBezTo>
                    <a:pt x="2025" y="4335"/>
                    <a:pt x="2350" y="4048"/>
                    <a:pt x="2662" y="3760"/>
                  </a:cubicBezTo>
                  <a:cubicBezTo>
                    <a:pt x="3025" y="3435"/>
                    <a:pt x="3387" y="3110"/>
                    <a:pt x="3749" y="2798"/>
                  </a:cubicBezTo>
                  <a:cubicBezTo>
                    <a:pt x="4099" y="2485"/>
                    <a:pt x="4449" y="2186"/>
                    <a:pt x="4774" y="1848"/>
                  </a:cubicBezTo>
                  <a:cubicBezTo>
                    <a:pt x="5099" y="1523"/>
                    <a:pt x="5499" y="1261"/>
                    <a:pt x="5911" y="1061"/>
                  </a:cubicBezTo>
                  <a:cubicBezTo>
                    <a:pt x="6324" y="861"/>
                    <a:pt x="6774" y="748"/>
                    <a:pt x="7223" y="648"/>
                  </a:cubicBezTo>
                  <a:cubicBezTo>
                    <a:pt x="7661" y="561"/>
                    <a:pt x="8111" y="473"/>
                    <a:pt x="8548" y="423"/>
                  </a:cubicBezTo>
                  <a:cubicBezTo>
                    <a:pt x="8706" y="403"/>
                    <a:pt x="8864" y="393"/>
                    <a:pt x="9022" y="393"/>
                  </a:cubicBezTo>
                  <a:close/>
                  <a:moveTo>
                    <a:pt x="9132" y="0"/>
                  </a:moveTo>
                  <a:cubicBezTo>
                    <a:pt x="8468" y="0"/>
                    <a:pt x="7793" y="173"/>
                    <a:pt x="7161" y="323"/>
                  </a:cubicBezTo>
                  <a:cubicBezTo>
                    <a:pt x="6711" y="423"/>
                    <a:pt x="6261" y="561"/>
                    <a:pt x="5836" y="748"/>
                  </a:cubicBezTo>
                  <a:cubicBezTo>
                    <a:pt x="5386" y="936"/>
                    <a:pt x="5011" y="1223"/>
                    <a:pt x="4612" y="1498"/>
                  </a:cubicBezTo>
                  <a:cubicBezTo>
                    <a:pt x="4212" y="1786"/>
                    <a:pt x="3874" y="2136"/>
                    <a:pt x="3512" y="2473"/>
                  </a:cubicBezTo>
                  <a:cubicBezTo>
                    <a:pt x="3149" y="2823"/>
                    <a:pt x="2787" y="3173"/>
                    <a:pt x="2425" y="3535"/>
                  </a:cubicBezTo>
                  <a:cubicBezTo>
                    <a:pt x="2100" y="3848"/>
                    <a:pt x="1775" y="4172"/>
                    <a:pt x="1525" y="4547"/>
                  </a:cubicBezTo>
                  <a:cubicBezTo>
                    <a:pt x="1262" y="4922"/>
                    <a:pt x="1100" y="5360"/>
                    <a:pt x="925" y="5797"/>
                  </a:cubicBezTo>
                  <a:cubicBezTo>
                    <a:pt x="600" y="6634"/>
                    <a:pt x="313" y="7459"/>
                    <a:pt x="188" y="8359"/>
                  </a:cubicBezTo>
                  <a:cubicBezTo>
                    <a:pt x="125" y="8759"/>
                    <a:pt x="63" y="9171"/>
                    <a:pt x="38" y="9584"/>
                  </a:cubicBezTo>
                  <a:cubicBezTo>
                    <a:pt x="0" y="9996"/>
                    <a:pt x="13" y="10408"/>
                    <a:pt x="63" y="10821"/>
                  </a:cubicBezTo>
                  <a:cubicBezTo>
                    <a:pt x="100" y="11196"/>
                    <a:pt x="188" y="11558"/>
                    <a:pt x="263" y="11920"/>
                  </a:cubicBezTo>
                  <a:cubicBezTo>
                    <a:pt x="313" y="12245"/>
                    <a:pt x="450" y="12533"/>
                    <a:pt x="650" y="12808"/>
                  </a:cubicBezTo>
                  <a:cubicBezTo>
                    <a:pt x="913" y="13145"/>
                    <a:pt x="1212" y="13445"/>
                    <a:pt x="1487" y="13770"/>
                  </a:cubicBezTo>
                  <a:cubicBezTo>
                    <a:pt x="1787" y="14082"/>
                    <a:pt x="2112" y="14432"/>
                    <a:pt x="2300" y="14832"/>
                  </a:cubicBezTo>
                  <a:cubicBezTo>
                    <a:pt x="2500" y="15220"/>
                    <a:pt x="2662" y="15619"/>
                    <a:pt x="2912" y="15982"/>
                  </a:cubicBezTo>
                  <a:cubicBezTo>
                    <a:pt x="3149" y="16319"/>
                    <a:pt x="3437" y="16607"/>
                    <a:pt x="3799" y="16807"/>
                  </a:cubicBezTo>
                  <a:cubicBezTo>
                    <a:pt x="4199" y="17019"/>
                    <a:pt x="4637" y="17107"/>
                    <a:pt x="4924" y="17469"/>
                  </a:cubicBezTo>
                  <a:cubicBezTo>
                    <a:pt x="5186" y="17806"/>
                    <a:pt x="5374" y="18144"/>
                    <a:pt x="5786" y="18319"/>
                  </a:cubicBezTo>
                  <a:cubicBezTo>
                    <a:pt x="6095" y="18451"/>
                    <a:pt x="6434" y="18496"/>
                    <a:pt x="6767" y="18496"/>
                  </a:cubicBezTo>
                  <a:cubicBezTo>
                    <a:pt x="6811" y="18496"/>
                    <a:pt x="6855" y="18495"/>
                    <a:pt x="6898" y="18494"/>
                  </a:cubicBezTo>
                  <a:cubicBezTo>
                    <a:pt x="7873" y="18456"/>
                    <a:pt x="8835" y="18419"/>
                    <a:pt x="9798" y="18369"/>
                  </a:cubicBezTo>
                  <a:cubicBezTo>
                    <a:pt x="9916" y="18362"/>
                    <a:pt x="10035" y="18359"/>
                    <a:pt x="10155" y="18359"/>
                  </a:cubicBezTo>
                  <a:cubicBezTo>
                    <a:pt x="10276" y="18359"/>
                    <a:pt x="10398" y="18362"/>
                    <a:pt x="10523" y="18369"/>
                  </a:cubicBezTo>
                  <a:cubicBezTo>
                    <a:pt x="10747" y="18369"/>
                    <a:pt x="10972" y="18344"/>
                    <a:pt x="11185" y="18281"/>
                  </a:cubicBezTo>
                  <a:cubicBezTo>
                    <a:pt x="11397" y="18231"/>
                    <a:pt x="11622" y="18144"/>
                    <a:pt x="11797" y="18019"/>
                  </a:cubicBezTo>
                  <a:cubicBezTo>
                    <a:pt x="11985" y="17881"/>
                    <a:pt x="12060" y="17619"/>
                    <a:pt x="12260" y="17519"/>
                  </a:cubicBezTo>
                  <a:cubicBezTo>
                    <a:pt x="12460" y="17419"/>
                    <a:pt x="12697" y="17406"/>
                    <a:pt x="12897" y="17319"/>
                  </a:cubicBezTo>
                  <a:cubicBezTo>
                    <a:pt x="13084" y="17231"/>
                    <a:pt x="13247" y="17119"/>
                    <a:pt x="13409" y="16969"/>
                  </a:cubicBezTo>
                  <a:cubicBezTo>
                    <a:pt x="13734" y="16682"/>
                    <a:pt x="13972" y="16282"/>
                    <a:pt x="14159" y="15894"/>
                  </a:cubicBezTo>
                  <a:cubicBezTo>
                    <a:pt x="14347" y="15519"/>
                    <a:pt x="14634" y="15107"/>
                    <a:pt x="14521" y="14682"/>
                  </a:cubicBezTo>
                  <a:cubicBezTo>
                    <a:pt x="14422" y="14307"/>
                    <a:pt x="14222" y="13957"/>
                    <a:pt x="14072" y="13607"/>
                  </a:cubicBezTo>
                  <a:cubicBezTo>
                    <a:pt x="13909" y="13258"/>
                    <a:pt x="13809" y="12883"/>
                    <a:pt x="13922" y="12508"/>
                  </a:cubicBezTo>
                  <a:cubicBezTo>
                    <a:pt x="13972" y="12333"/>
                    <a:pt x="14059" y="12158"/>
                    <a:pt x="14097" y="11970"/>
                  </a:cubicBezTo>
                  <a:cubicBezTo>
                    <a:pt x="14122" y="11783"/>
                    <a:pt x="14097" y="11583"/>
                    <a:pt x="14034" y="11396"/>
                  </a:cubicBezTo>
                  <a:cubicBezTo>
                    <a:pt x="13909" y="11046"/>
                    <a:pt x="13684" y="10733"/>
                    <a:pt x="13584" y="10371"/>
                  </a:cubicBezTo>
                  <a:cubicBezTo>
                    <a:pt x="13484" y="10008"/>
                    <a:pt x="13522" y="9671"/>
                    <a:pt x="13559" y="9296"/>
                  </a:cubicBezTo>
                  <a:cubicBezTo>
                    <a:pt x="13609" y="8909"/>
                    <a:pt x="13609" y="8534"/>
                    <a:pt x="13497" y="8159"/>
                  </a:cubicBezTo>
                  <a:cubicBezTo>
                    <a:pt x="13422" y="7946"/>
                    <a:pt x="13322" y="7734"/>
                    <a:pt x="13272" y="7522"/>
                  </a:cubicBezTo>
                  <a:cubicBezTo>
                    <a:pt x="13209" y="7297"/>
                    <a:pt x="13122" y="7084"/>
                    <a:pt x="13047" y="6859"/>
                  </a:cubicBezTo>
                  <a:cubicBezTo>
                    <a:pt x="12759" y="5959"/>
                    <a:pt x="12697" y="5010"/>
                    <a:pt x="12584" y="4072"/>
                  </a:cubicBezTo>
                  <a:cubicBezTo>
                    <a:pt x="12535" y="3623"/>
                    <a:pt x="12460" y="3160"/>
                    <a:pt x="12322" y="2723"/>
                  </a:cubicBezTo>
                  <a:cubicBezTo>
                    <a:pt x="12197" y="2285"/>
                    <a:pt x="11985" y="1886"/>
                    <a:pt x="11772" y="1486"/>
                  </a:cubicBezTo>
                  <a:cubicBezTo>
                    <a:pt x="11372" y="723"/>
                    <a:pt x="10610" y="236"/>
                    <a:pt x="9773" y="61"/>
                  </a:cubicBezTo>
                  <a:cubicBezTo>
                    <a:pt x="9562" y="18"/>
                    <a:pt x="9348" y="0"/>
                    <a:pt x="9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0" name="Google Shape;2820;p10"/>
            <p:cNvSpPr/>
            <p:nvPr/>
          </p:nvSpPr>
          <p:spPr>
            <a:xfrm>
              <a:off x="6218100" y="2082725"/>
              <a:ext cx="60950" cy="73800"/>
            </a:xfrm>
            <a:custGeom>
              <a:avLst/>
              <a:gdLst/>
              <a:ahLst/>
              <a:cxnLst/>
              <a:rect l="l" t="t" r="r" b="b"/>
              <a:pathLst>
                <a:path w="2438" h="2952" extrusionOk="0">
                  <a:moveTo>
                    <a:pt x="161" y="1"/>
                  </a:moveTo>
                  <a:cubicBezTo>
                    <a:pt x="125" y="1"/>
                    <a:pt x="89" y="23"/>
                    <a:pt x="76" y="62"/>
                  </a:cubicBezTo>
                  <a:cubicBezTo>
                    <a:pt x="38" y="174"/>
                    <a:pt x="1" y="349"/>
                    <a:pt x="63" y="462"/>
                  </a:cubicBezTo>
                  <a:cubicBezTo>
                    <a:pt x="105" y="524"/>
                    <a:pt x="154" y="540"/>
                    <a:pt x="209" y="540"/>
                  </a:cubicBezTo>
                  <a:cubicBezTo>
                    <a:pt x="253" y="540"/>
                    <a:pt x="300" y="530"/>
                    <a:pt x="351" y="524"/>
                  </a:cubicBezTo>
                  <a:cubicBezTo>
                    <a:pt x="355" y="524"/>
                    <a:pt x="360" y="524"/>
                    <a:pt x="365" y="524"/>
                  </a:cubicBezTo>
                  <a:cubicBezTo>
                    <a:pt x="694" y="524"/>
                    <a:pt x="915" y="952"/>
                    <a:pt x="1088" y="1174"/>
                  </a:cubicBezTo>
                  <a:cubicBezTo>
                    <a:pt x="1188" y="1299"/>
                    <a:pt x="1288" y="1424"/>
                    <a:pt x="1388" y="1536"/>
                  </a:cubicBezTo>
                  <a:cubicBezTo>
                    <a:pt x="1500" y="1661"/>
                    <a:pt x="1625" y="1761"/>
                    <a:pt x="1750" y="1861"/>
                  </a:cubicBezTo>
                  <a:cubicBezTo>
                    <a:pt x="2013" y="2099"/>
                    <a:pt x="2113" y="2449"/>
                    <a:pt x="2100" y="2799"/>
                  </a:cubicBezTo>
                  <a:cubicBezTo>
                    <a:pt x="2094" y="2902"/>
                    <a:pt x="2168" y="2952"/>
                    <a:pt x="2246" y="2952"/>
                  </a:cubicBezTo>
                  <a:cubicBezTo>
                    <a:pt x="2329" y="2952"/>
                    <a:pt x="2419" y="2895"/>
                    <a:pt x="2425" y="2786"/>
                  </a:cubicBezTo>
                  <a:cubicBezTo>
                    <a:pt x="2438" y="2461"/>
                    <a:pt x="2313" y="2174"/>
                    <a:pt x="2113" y="1924"/>
                  </a:cubicBezTo>
                  <a:cubicBezTo>
                    <a:pt x="2013" y="1799"/>
                    <a:pt x="1900" y="1711"/>
                    <a:pt x="1775" y="1624"/>
                  </a:cubicBezTo>
                  <a:cubicBezTo>
                    <a:pt x="1625" y="1524"/>
                    <a:pt x="1500" y="1399"/>
                    <a:pt x="1388" y="1249"/>
                  </a:cubicBezTo>
                  <a:cubicBezTo>
                    <a:pt x="1175" y="999"/>
                    <a:pt x="988" y="737"/>
                    <a:pt x="726" y="549"/>
                  </a:cubicBezTo>
                  <a:cubicBezTo>
                    <a:pt x="626" y="474"/>
                    <a:pt x="526" y="412"/>
                    <a:pt x="401" y="374"/>
                  </a:cubicBezTo>
                  <a:cubicBezTo>
                    <a:pt x="363" y="362"/>
                    <a:pt x="288" y="349"/>
                    <a:pt x="263" y="324"/>
                  </a:cubicBezTo>
                  <a:cubicBezTo>
                    <a:pt x="251" y="312"/>
                    <a:pt x="276" y="237"/>
                    <a:pt x="263" y="212"/>
                  </a:cubicBezTo>
                  <a:cubicBezTo>
                    <a:pt x="263" y="149"/>
                    <a:pt x="251" y="112"/>
                    <a:pt x="238" y="62"/>
                  </a:cubicBezTo>
                  <a:cubicBezTo>
                    <a:pt x="226" y="20"/>
                    <a:pt x="194"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1" name="Google Shape;2821;p10"/>
            <p:cNvSpPr/>
            <p:nvPr/>
          </p:nvSpPr>
          <p:spPr>
            <a:xfrm>
              <a:off x="6258725" y="2078575"/>
              <a:ext cx="21575" cy="52150"/>
            </a:xfrm>
            <a:custGeom>
              <a:avLst/>
              <a:gdLst/>
              <a:ahLst/>
              <a:cxnLst/>
              <a:rect l="l" t="t" r="r" b="b"/>
              <a:pathLst>
                <a:path w="863" h="2086" extrusionOk="0">
                  <a:moveTo>
                    <a:pt x="836" y="1"/>
                  </a:moveTo>
                  <a:cubicBezTo>
                    <a:pt x="833" y="1"/>
                    <a:pt x="829" y="1"/>
                    <a:pt x="825" y="3"/>
                  </a:cubicBezTo>
                  <a:cubicBezTo>
                    <a:pt x="725" y="3"/>
                    <a:pt x="663" y="53"/>
                    <a:pt x="600" y="115"/>
                  </a:cubicBezTo>
                  <a:cubicBezTo>
                    <a:pt x="538" y="178"/>
                    <a:pt x="525" y="278"/>
                    <a:pt x="513" y="378"/>
                  </a:cubicBezTo>
                  <a:cubicBezTo>
                    <a:pt x="475" y="578"/>
                    <a:pt x="463" y="778"/>
                    <a:pt x="338" y="953"/>
                  </a:cubicBezTo>
                  <a:cubicBezTo>
                    <a:pt x="275" y="1028"/>
                    <a:pt x="200" y="1103"/>
                    <a:pt x="150" y="1190"/>
                  </a:cubicBezTo>
                  <a:cubicBezTo>
                    <a:pt x="100" y="1277"/>
                    <a:pt x="63" y="1365"/>
                    <a:pt x="50" y="1452"/>
                  </a:cubicBezTo>
                  <a:cubicBezTo>
                    <a:pt x="0" y="1640"/>
                    <a:pt x="13" y="1840"/>
                    <a:pt x="100" y="2015"/>
                  </a:cubicBezTo>
                  <a:cubicBezTo>
                    <a:pt x="120" y="2054"/>
                    <a:pt x="147" y="2085"/>
                    <a:pt x="188" y="2085"/>
                  </a:cubicBezTo>
                  <a:cubicBezTo>
                    <a:pt x="199" y="2085"/>
                    <a:pt x="212" y="2083"/>
                    <a:pt x="225" y="2077"/>
                  </a:cubicBezTo>
                  <a:cubicBezTo>
                    <a:pt x="275" y="2065"/>
                    <a:pt x="313" y="2002"/>
                    <a:pt x="288" y="1952"/>
                  </a:cubicBezTo>
                  <a:cubicBezTo>
                    <a:pt x="225" y="1802"/>
                    <a:pt x="200" y="1652"/>
                    <a:pt x="250" y="1490"/>
                  </a:cubicBezTo>
                  <a:cubicBezTo>
                    <a:pt x="288" y="1327"/>
                    <a:pt x="400" y="1190"/>
                    <a:pt x="525" y="1065"/>
                  </a:cubicBezTo>
                  <a:cubicBezTo>
                    <a:pt x="575" y="1003"/>
                    <a:pt x="638" y="940"/>
                    <a:pt x="675" y="865"/>
                  </a:cubicBezTo>
                  <a:cubicBezTo>
                    <a:pt x="725" y="778"/>
                    <a:pt x="738" y="690"/>
                    <a:pt x="738" y="590"/>
                  </a:cubicBezTo>
                  <a:cubicBezTo>
                    <a:pt x="750" y="503"/>
                    <a:pt x="738" y="415"/>
                    <a:pt x="725" y="328"/>
                  </a:cubicBezTo>
                  <a:cubicBezTo>
                    <a:pt x="725" y="290"/>
                    <a:pt x="738" y="240"/>
                    <a:pt x="738" y="203"/>
                  </a:cubicBezTo>
                  <a:cubicBezTo>
                    <a:pt x="750" y="140"/>
                    <a:pt x="763" y="90"/>
                    <a:pt x="825" y="53"/>
                  </a:cubicBezTo>
                  <a:cubicBezTo>
                    <a:pt x="858" y="42"/>
                    <a:pt x="862" y="1"/>
                    <a:pt x="8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2" name="Google Shape;2822;p10"/>
            <p:cNvSpPr/>
            <p:nvPr/>
          </p:nvSpPr>
          <p:spPr>
            <a:xfrm>
              <a:off x="6277025" y="2019175"/>
              <a:ext cx="98250" cy="61725"/>
            </a:xfrm>
            <a:custGeom>
              <a:avLst/>
              <a:gdLst/>
              <a:ahLst/>
              <a:cxnLst/>
              <a:rect l="l" t="t" r="r" b="b"/>
              <a:pathLst>
                <a:path w="3930" h="2469" extrusionOk="0">
                  <a:moveTo>
                    <a:pt x="3739" y="0"/>
                  </a:moveTo>
                  <a:cubicBezTo>
                    <a:pt x="3635" y="0"/>
                    <a:pt x="3530" y="34"/>
                    <a:pt x="3430" y="67"/>
                  </a:cubicBezTo>
                  <a:cubicBezTo>
                    <a:pt x="3242" y="117"/>
                    <a:pt x="3067" y="192"/>
                    <a:pt x="2905" y="279"/>
                  </a:cubicBezTo>
                  <a:cubicBezTo>
                    <a:pt x="2742" y="379"/>
                    <a:pt x="2592" y="504"/>
                    <a:pt x="2442" y="629"/>
                  </a:cubicBezTo>
                  <a:cubicBezTo>
                    <a:pt x="2355" y="704"/>
                    <a:pt x="2268" y="779"/>
                    <a:pt x="2155" y="817"/>
                  </a:cubicBezTo>
                  <a:cubicBezTo>
                    <a:pt x="2055" y="842"/>
                    <a:pt x="1968" y="854"/>
                    <a:pt x="1868" y="879"/>
                  </a:cubicBezTo>
                  <a:cubicBezTo>
                    <a:pt x="1568" y="992"/>
                    <a:pt x="1393" y="1367"/>
                    <a:pt x="1243" y="1629"/>
                  </a:cubicBezTo>
                  <a:cubicBezTo>
                    <a:pt x="1118" y="1841"/>
                    <a:pt x="993" y="2004"/>
                    <a:pt x="768" y="2104"/>
                  </a:cubicBezTo>
                  <a:cubicBezTo>
                    <a:pt x="555" y="2191"/>
                    <a:pt x="343" y="2241"/>
                    <a:pt x="118" y="2279"/>
                  </a:cubicBezTo>
                  <a:cubicBezTo>
                    <a:pt x="1" y="2302"/>
                    <a:pt x="49" y="2469"/>
                    <a:pt x="158" y="2469"/>
                  </a:cubicBezTo>
                  <a:cubicBezTo>
                    <a:pt x="165" y="2469"/>
                    <a:pt x="173" y="2468"/>
                    <a:pt x="181" y="2466"/>
                  </a:cubicBezTo>
                  <a:cubicBezTo>
                    <a:pt x="555" y="2404"/>
                    <a:pt x="905" y="2316"/>
                    <a:pt x="1143" y="1991"/>
                  </a:cubicBezTo>
                  <a:cubicBezTo>
                    <a:pt x="1380" y="1679"/>
                    <a:pt x="1455" y="1204"/>
                    <a:pt x="1868" y="1067"/>
                  </a:cubicBezTo>
                  <a:cubicBezTo>
                    <a:pt x="1943" y="1047"/>
                    <a:pt x="2018" y="1045"/>
                    <a:pt x="2093" y="1045"/>
                  </a:cubicBezTo>
                  <a:cubicBezTo>
                    <a:pt x="2111" y="1045"/>
                    <a:pt x="2130" y="1045"/>
                    <a:pt x="2149" y="1045"/>
                  </a:cubicBezTo>
                  <a:cubicBezTo>
                    <a:pt x="2243" y="1045"/>
                    <a:pt x="2336" y="1042"/>
                    <a:pt x="2430" y="1004"/>
                  </a:cubicBezTo>
                  <a:cubicBezTo>
                    <a:pt x="2605" y="942"/>
                    <a:pt x="2755" y="829"/>
                    <a:pt x="2905" y="717"/>
                  </a:cubicBezTo>
                  <a:cubicBezTo>
                    <a:pt x="3055" y="604"/>
                    <a:pt x="3205" y="467"/>
                    <a:pt x="3367" y="354"/>
                  </a:cubicBezTo>
                  <a:cubicBezTo>
                    <a:pt x="3455" y="304"/>
                    <a:pt x="3542" y="254"/>
                    <a:pt x="3630" y="229"/>
                  </a:cubicBezTo>
                  <a:cubicBezTo>
                    <a:pt x="3717" y="204"/>
                    <a:pt x="3805" y="192"/>
                    <a:pt x="3892" y="154"/>
                  </a:cubicBezTo>
                  <a:cubicBezTo>
                    <a:pt x="3930" y="129"/>
                    <a:pt x="3930" y="54"/>
                    <a:pt x="3892" y="29"/>
                  </a:cubicBezTo>
                  <a:cubicBezTo>
                    <a:pt x="3842" y="9"/>
                    <a:pt x="3791" y="0"/>
                    <a:pt x="3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3" name="Google Shape;2823;p10"/>
            <p:cNvSpPr/>
            <p:nvPr/>
          </p:nvSpPr>
          <p:spPr>
            <a:xfrm>
              <a:off x="6385325" y="2023600"/>
              <a:ext cx="20250" cy="30025"/>
            </a:xfrm>
            <a:custGeom>
              <a:avLst/>
              <a:gdLst/>
              <a:ahLst/>
              <a:cxnLst/>
              <a:rect l="l" t="t" r="r" b="b"/>
              <a:pathLst>
                <a:path w="810" h="1201" extrusionOk="0">
                  <a:moveTo>
                    <a:pt x="106" y="0"/>
                  </a:moveTo>
                  <a:cubicBezTo>
                    <a:pt x="51" y="0"/>
                    <a:pt x="1" y="65"/>
                    <a:pt x="60" y="115"/>
                  </a:cubicBezTo>
                  <a:cubicBezTo>
                    <a:pt x="222" y="252"/>
                    <a:pt x="360" y="415"/>
                    <a:pt x="472" y="602"/>
                  </a:cubicBezTo>
                  <a:cubicBezTo>
                    <a:pt x="510" y="690"/>
                    <a:pt x="547" y="777"/>
                    <a:pt x="560" y="865"/>
                  </a:cubicBezTo>
                  <a:cubicBezTo>
                    <a:pt x="572" y="902"/>
                    <a:pt x="585" y="952"/>
                    <a:pt x="597" y="990"/>
                  </a:cubicBezTo>
                  <a:cubicBezTo>
                    <a:pt x="597" y="1015"/>
                    <a:pt x="610" y="1027"/>
                    <a:pt x="610" y="1052"/>
                  </a:cubicBezTo>
                  <a:cubicBezTo>
                    <a:pt x="610" y="1077"/>
                    <a:pt x="610" y="1102"/>
                    <a:pt x="610" y="1127"/>
                  </a:cubicBezTo>
                  <a:cubicBezTo>
                    <a:pt x="610" y="1173"/>
                    <a:pt x="647" y="1200"/>
                    <a:pt x="682" y="1200"/>
                  </a:cubicBezTo>
                  <a:cubicBezTo>
                    <a:pt x="704" y="1200"/>
                    <a:pt x="725" y="1189"/>
                    <a:pt x="735" y="1165"/>
                  </a:cubicBezTo>
                  <a:cubicBezTo>
                    <a:pt x="760" y="1115"/>
                    <a:pt x="760" y="1077"/>
                    <a:pt x="785" y="1027"/>
                  </a:cubicBezTo>
                  <a:cubicBezTo>
                    <a:pt x="810" y="965"/>
                    <a:pt x="810" y="915"/>
                    <a:pt x="797" y="852"/>
                  </a:cubicBezTo>
                  <a:cubicBezTo>
                    <a:pt x="772" y="740"/>
                    <a:pt x="735" y="627"/>
                    <a:pt x="672" y="527"/>
                  </a:cubicBezTo>
                  <a:cubicBezTo>
                    <a:pt x="547" y="315"/>
                    <a:pt x="347" y="152"/>
                    <a:pt x="147" y="15"/>
                  </a:cubicBezTo>
                  <a:cubicBezTo>
                    <a:pt x="134" y="5"/>
                    <a:pt x="120"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4" name="Google Shape;2824;p10"/>
            <p:cNvSpPr/>
            <p:nvPr/>
          </p:nvSpPr>
          <p:spPr>
            <a:xfrm>
              <a:off x="6397425" y="2042850"/>
              <a:ext cx="43775" cy="79425"/>
            </a:xfrm>
            <a:custGeom>
              <a:avLst/>
              <a:gdLst/>
              <a:ahLst/>
              <a:cxnLst/>
              <a:rect l="l" t="t" r="r" b="b"/>
              <a:pathLst>
                <a:path w="1751" h="3177" extrusionOk="0">
                  <a:moveTo>
                    <a:pt x="153" y="1"/>
                  </a:moveTo>
                  <a:cubicBezTo>
                    <a:pt x="77" y="1"/>
                    <a:pt x="1" y="54"/>
                    <a:pt x="1" y="157"/>
                  </a:cubicBezTo>
                  <a:cubicBezTo>
                    <a:pt x="13" y="507"/>
                    <a:pt x="88" y="844"/>
                    <a:pt x="463" y="957"/>
                  </a:cubicBezTo>
                  <a:cubicBezTo>
                    <a:pt x="613" y="994"/>
                    <a:pt x="763" y="1019"/>
                    <a:pt x="913" y="1107"/>
                  </a:cubicBezTo>
                  <a:cubicBezTo>
                    <a:pt x="1051" y="1194"/>
                    <a:pt x="1163" y="1332"/>
                    <a:pt x="1238" y="1494"/>
                  </a:cubicBezTo>
                  <a:cubicBezTo>
                    <a:pt x="1388" y="1782"/>
                    <a:pt x="1301" y="2132"/>
                    <a:pt x="1438" y="2419"/>
                  </a:cubicBezTo>
                  <a:cubicBezTo>
                    <a:pt x="1475" y="2507"/>
                    <a:pt x="1513" y="2582"/>
                    <a:pt x="1463" y="2669"/>
                  </a:cubicBezTo>
                  <a:cubicBezTo>
                    <a:pt x="1438" y="2719"/>
                    <a:pt x="1413" y="2769"/>
                    <a:pt x="1388" y="2831"/>
                  </a:cubicBezTo>
                  <a:cubicBezTo>
                    <a:pt x="1350" y="2944"/>
                    <a:pt x="1350" y="3056"/>
                    <a:pt x="1438" y="3144"/>
                  </a:cubicBezTo>
                  <a:cubicBezTo>
                    <a:pt x="1461" y="3167"/>
                    <a:pt x="1489" y="3177"/>
                    <a:pt x="1516" y="3177"/>
                  </a:cubicBezTo>
                  <a:cubicBezTo>
                    <a:pt x="1578" y="3177"/>
                    <a:pt x="1638" y="3126"/>
                    <a:pt x="1638" y="3056"/>
                  </a:cubicBezTo>
                  <a:cubicBezTo>
                    <a:pt x="1638" y="2931"/>
                    <a:pt x="1688" y="2844"/>
                    <a:pt x="1713" y="2744"/>
                  </a:cubicBezTo>
                  <a:cubicBezTo>
                    <a:pt x="1750" y="2607"/>
                    <a:pt x="1688" y="2519"/>
                    <a:pt x="1613" y="2394"/>
                  </a:cubicBezTo>
                  <a:cubicBezTo>
                    <a:pt x="1525" y="2232"/>
                    <a:pt x="1488" y="2082"/>
                    <a:pt x="1488" y="1894"/>
                  </a:cubicBezTo>
                  <a:cubicBezTo>
                    <a:pt x="1488" y="1744"/>
                    <a:pt x="1500" y="1607"/>
                    <a:pt x="1450" y="1457"/>
                  </a:cubicBezTo>
                  <a:cubicBezTo>
                    <a:pt x="1375" y="1194"/>
                    <a:pt x="1201" y="957"/>
                    <a:pt x="963" y="794"/>
                  </a:cubicBezTo>
                  <a:cubicBezTo>
                    <a:pt x="838" y="707"/>
                    <a:pt x="701" y="670"/>
                    <a:pt x="538" y="620"/>
                  </a:cubicBezTo>
                  <a:cubicBezTo>
                    <a:pt x="326" y="557"/>
                    <a:pt x="313" y="345"/>
                    <a:pt x="301" y="145"/>
                  </a:cubicBezTo>
                  <a:cubicBezTo>
                    <a:pt x="295" y="48"/>
                    <a:pt x="224"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5" name="Google Shape;2825;p10"/>
            <p:cNvSpPr/>
            <p:nvPr/>
          </p:nvSpPr>
          <p:spPr>
            <a:xfrm>
              <a:off x="6210500" y="2312975"/>
              <a:ext cx="81500" cy="50325"/>
            </a:xfrm>
            <a:custGeom>
              <a:avLst/>
              <a:gdLst/>
              <a:ahLst/>
              <a:cxnLst/>
              <a:rect l="l" t="t" r="r" b="b"/>
              <a:pathLst>
                <a:path w="3260" h="2013" extrusionOk="0">
                  <a:moveTo>
                    <a:pt x="61" y="0"/>
                  </a:moveTo>
                  <a:cubicBezTo>
                    <a:pt x="25" y="0"/>
                    <a:pt x="0" y="47"/>
                    <a:pt x="30" y="87"/>
                  </a:cubicBezTo>
                  <a:cubicBezTo>
                    <a:pt x="242" y="312"/>
                    <a:pt x="505" y="499"/>
                    <a:pt x="805" y="624"/>
                  </a:cubicBezTo>
                  <a:cubicBezTo>
                    <a:pt x="955" y="687"/>
                    <a:pt x="1117" y="749"/>
                    <a:pt x="1254" y="812"/>
                  </a:cubicBezTo>
                  <a:cubicBezTo>
                    <a:pt x="1429" y="899"/>
                    <a:pt x="1529" y="1037"/>
                    <a:pt x="1642" y="1162"/>
                  </a:cubicBezTo>
                  <a:cubicBezTo>
                    <a:pt x="1842" y="1374"/>
                    <a:pt x="2092" y="1499"/>
                    <a:pt x="2367" y="1599"/>
                  </a:cubicBezTo>
                  <a:cubicBezTo>
                    <a:pt x="2504" y="1649"/>
                    <a:pt x="2642" y="1699"/>
                    <a:pt x="2779" y="1761"/>
                  </a:cubicBezTo>
                  <a:cubicBezTo>
                    <a:pt x="2917" y="1824"/>
                    <a:pt x="3017" y="1911"/>
                    <a:pt x="3129" y="1999"/>
                  </a:cubicBezTo>
                  <a:cubicBezTo>
                    <a:pt x="3143" y="2008"/>
                    <a:pt x="3157" y="2012"/>
                    <a:pt x="3170" y="2012"/>
                  </a:cubicBezTo>
                  <a:cubicBezTo>
                    <a:pt x="3224" y="2012"/>
                    <a:pt x="3259" y="1939"/>
                    <a:pt x="3229" y="1899"/>
                  </a:cubicBezTo>
                  <a:cubicBezTo>
                    <a:pt x="3116" y="1674"/>
                    <a:pt x="2804" y="1574"/>
                    <a:pt x="2579" y="1499"/>
                  </a:cubicBezTo>
                  <a:cubicBezTo>
                    <a:pt x="2442" y="1449"/>
                    <a:pt x="2292" y="1399"/>
                    <a:pt x="2167" y="1311"/>
                  </a:cubicBezTo>
                  <a:cubicBezTo>
                    <a:pt x="2017" y="1211"/>
                    <a:pt x="1954" y="1062"/>
                    <a:pt x="1854" y="924"/>
                  </a:cubicBezTo>
                  <a:cubicBezTo>
                    <a:pt x="1767" y="799"/>
                    <a:pt x="1667" y="687"/>
                    <a:pt x="1529" y="637"/>
                  </a:cubicBezTo>
                  <a:cubicBezTo>
                    <a:pt x="1367" y="574"/>
                    <a:pt x="1192" y="587"/>
                    <a:pt x="1030" y="549"/>
                  </a:cubicBezTo>
                  <a:cubicBezTo>
                    <a:pt x="667" y="487"/>
                    <a:pt x="342" y="262"/>
                    <a:pt x="92" y="12"/>
                  </a:cubicBezTo>
                  <a:cubicBezTo>
                    <a:pt x="82" y="4"/>
                    <a:pt x="71"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6" name="Google Shape;2826;p10"/>
            <p:cNvSpPr/>
            <p:nvPr/>
          </p:nvSpPr>
          <p:spPr>
            <a:xfrm>
              <a:off x="6219575" y="2177625"/>
              <a:ext cx="36300" cy="33675"/>
            </a:xfrm>
            <a:custGeom>
              <a:avLst/>
              <a:gdLst/>
              <a:ahLst/>
              <a:cxnLst/>
              <a:rect l="l" t="t" r="r" b="b"/>
              <a:pathLst>
                <a:path w="1452" h="1347" extrusionOk="0">
                  <a:moveTo>
                    <a:pt x="60" y="1"/>
                  </a:moveTo>
                  <a:cubicBezTo>
                    <a:pt x="30" y="1"/>
                    <a:pt x="1" y="25"/>
                    <a:pt x="17" y="65"/>
                  </a:cubicBezTo>
                  <a:cubicBezTo>
                    <a:pt x="129" y="365"/>
                    <a:pt x="304" y="615"/>
                    <a:pt x="567" y="802"/>
                  </a:cubicBezTo>
                  <a:cubicBezTo>
                    <a:pt x="679" y="890"/>
                    <a:pt x="804" y="965"/>
                    <a:pt x="929" y="1052"/>
                  </a:cubicBezTo>
                  <a:cubicBezTo>
                    <a:pt x="1041" y="1139"/>
                    <a:pt x="1141" y="1264"/>
                    <a:pt x="1279" y="1339"/>
                  </a:cubicBezTo>
                  <a:cubicBezTo>
                    <a:pt x="1294" y="1344"/>
                    <a:pt x="1310" y="1347"/>
                    <a:pt x="1326" y="1347"/>
                  </a:cubicBezTo>
                  <a:cubicBezTo>
                    <a:pt x="1389" y="1347"/>
                    <a:pt x="1451" y="1307"/>
                    <a:pt x="1441" y="1227"/>
                  </a:cubicBezTo>
                  <a:cubicBezTo>
                    <a:pt x="1429" y="1139"/>
                    <a:pt x="1416" y="1089"/>
                    <a:pt x="1354" y="1027"/>
                  </a:cubicBezTo>
                  <a:cubicBezTo>
                    <a:pt x="1304" y="965"/>
                    <a:pt x="1241" y="927"/>
                    <a:pt x="1179" y="890"/>
                  </a:cubicBezTo>
                  <a:cubicBezTo>
                    <a:pt x="1054" y="815"/>
                    <a:pt x="916" y="752"/>
                    <a:pt x="792" y="690"/>
                  </a:cubicBezTo>
                  <a:cubicBezTo>
                    <a:pt x="504" y="552"/>
                    <a:pt x="229" y="327"/>
                    <a:pt x="104" y="27"/>
                  </a:cubicBezTo>
                  <a:cubicBezTo>
                    <a:pt x="95" y="9"/>
                    <a:pt x="77"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7" name="Google Shape;2827;p10"/>
            <p:cNvSpPr/>
            <p:nvPr/>
          </p:nvSpPr>
          <p:spPr>
            <a:xfrm>
              <a:off x="6194975" y="2149475"/>
              <a:ext cx="58450" cy="14900"/>
            </a:xfrm>
            <a:custGeom>
              <a:avLst/>
              <a:gdLst/>
              <a:ahLst/>
              <a:cxnLst/>
              <a:rect l="l" t="t" r="r" b="b"/>
              <a:pathLst>
                <a:path w="2338" h="596" extrusionOk="0">
                  <a:moveTo>
                    <a:pt x="632" y="0"/>
                  </a:moveTo>
                  <a:cubicBezTo>
                    <a:pt x="576" y="0"/>
                    <a:pt x="520" y="4"/>
                    <a:pt x="463" y="4"/>
                  </a:cubicBezTo>
                  <a:cubicBezTo>
                    <a:pt x="338" y="4"/>
                    <a:pt x="201" y="16"/>
                    <a:pt x="63" y="29"/>
                  </a:cubicBezTo>
                  <a:cubicBezTo>
                    <a:pt x="13" y="41"/>
                    <a:pt x="1" y="116"/>
                    <a:pt x="51" y="116"/>
                  </a:cubicBezTo>
                  <a:cubicBezTo>
                    <a:pt x="163" y="129"/>
                    <a:pt x="276" y="154"/>
                    <a:pt x="376" y="154"/>
                  </a:cubicBezTo>
                  <a:lnTo>
                    <a:pt x="701" y="154"/>
                  </a:lnTo>
                  <a:cubicBezTo>
                    <a:pt x="751" y="166"/>
                    <a:pt x="801" y="166"/>
                    <a:pt x="838" y="191"/>
                  </a:cubicBezTo>
                  <a:cubicBezTo>
                    <a:pt x="876" y="216"/>
                    <a:pt x="888" y="266"/>
                    <a:pt x="926" y="291"/>
                  </a:cubicBezTo>
                  <a:cubicBezTo>
                    <a:pt x="955" y="335"/>
                    <a:pt x="997" y="353"/>
                    <a:pt x="1042" y="353"/>
                  </a:cubicBezTo>
                  <a:cubicBezTo>
                    <a:pt x="1074" y="353"/>
                    <a:pt x="1107" y="344"/>
                    <a:pt x="1138" y="328"/>
                  </a:cubicBezTo>
                  <a:cubicBezTo>
                    <a:pt x="1203" y="304"/>
                    <a:pt x="1267" y="290"/>
                    <a:pt x="1335" y="290"/>
                  </a:cubicBezTo>
                  <a:cubicBezTo>
                    <a:pt x="1372" y="290"/>
                    <a:pt x="1411" y="295"/>
                    <a:pt x="1451" y="303"/>
                  </a:cubicBezTo>
                  <a:cubicBezTo>
                    <a:pt x="1551" y="328"/>
                    <a:pt x="1651" y="353"/>
                    <a:pt x="1763" y="366"/>
                  </a:cubicBezTo>
                  <a:cubicBezTo>
                    <a:pt x="1773" y="367"/>
                    <a:pt x="1783" y="367"/>
                    <a:pt x="1794" y="367"/>
                  </a:cubicBezTo>
                  <a:cubicBezTo>
                    <a:pt x="1850" y="367"/>
                    <a:pt x="1921" y="358"/>
                    <a:pt x="1989" y="358"/>
                  </a:cubicBezTo>
                  <a:cubicBezTo>
                    <a:pt x="2112" y="358"/>
                    <a:pt x="2225" y="388"/>
                    <a:pt x="2225" y="553"/>
                  </a:cubicBezTo>
                  <a:cubicBezTo>
                    <a:pt x="2225" y="580"/>
                    <a:pt x="2250" y="596"/>
                    <a:pt x="2273" y="596"/>
                  </a:cubicBezTo>
                  <a:cubicBezTo>
                    <a:pt x="2293" y="596"/>
                    <a:pt x="2313" y="583"/>
                    <a:pt x="2313" y="553"/>
                  </a:cubicBezTo>
                  <a:cubicBezTo>
                    <a:pt x="2338" y="366"/>
                    <a:pt x="2200" y="204"/>
                    <a:pt x="2050" y="116"/>
                  </a:cubicBezTo>
                  <a:cubicBezTo>
                    <a:pt x="1969" y="66"/>
                    <a:pt x="1883" y="48"/>
                    <a:pt x="1795" y="48"/>
                  </a:cubicBezTo>
                  <a:cubicBezTo>
                    <a:pt x="1640" y="48"/>
                    <a:pt x="1482" y="106"/>
                    <a:pt x="1338" y="154"/>
                  </a:cubicBezTo>
                  <a:cubicBezTo>
                    <a:pt x="1276" y="179"/>
                    <a:pt x="1213" y="204"/>
                    <a:pt x="1163" y="216"/>
                  </a:cubicBezTo>
                  <a:cubicBezTo>
                    <a:pt x="1134" y="226"/>
                    <a:pt x="1111" y="232"/>
                    <a:pt x="1091" y="232"/>
                  </a:cubicBezTo>
                  <a:cubicBezTo>
                    <a:pt x="1059" y="232"/>
                    <a:pt x="1036" y="217"/>
                    <a:pt x="1013" y="179"/>
                  </a:cubicBezTo>
                  <a:cubicBezTo>
                    <a:pt x="963" y="91"/>
                    <a:pt x="901" y="29"/>
                    <a:pt x="801" y="16"/>
                  </a:cubicBezTo>
                  <a:cubicBezTo>
                    <a:pt x="745" y="4"/>
                    <a:pt x="688"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8" name="Google Shape;2828;p10"/>
            <p:cNvSpPr/>
            <p:nvPr/>
          </p:nvSpPr>
          <p:spPr>
            <a:xfrm>
              <a:off x="6227800" y="2131800"/>
              <a:ext cx="16600" cy="22325"/>
            </a:xfrm>
            <a:custGeom>
              <a:avLst/>
              <a:gdLst/>
              <a:ahLst/>
              <a:cxnLst/>
              <a:rect l="l" t="t" r="r" b="b"/>
              <a:pathLst>
                <a:path w="664" h="893" extrusionOk="0">
                  <a:moveTo>
                    <a:pt x="123" y="1"/>
                  </a:moveTo>
                  <a:cubicBezTo>
                    <a:pt x="110" y="1"/>
                    <a:pt x="98" y="4"/>
                    <a:pt x="88" y="11"/>
                  </a:cubicBezTo>
                  <a:cubicBezTo>
                    <a:pt x="38" y="36"/>
                    <a:pt x="0" y="86"/>
                    <a:pt x="25" y="136"/>
                  </a:cubicBezTo>
                  <a:cubicBezTo>
                    <a:pt x="88" y="286"/>
                    <a:pt x="138" y="436"/>
                    <a:pt x="213" y="561"/>
                  </a:cubicBezTo>
                  <a:cubicBezTo>
                    <a:pt x="288" y="686"/>
                    <a:pt x="375" y="811"/>
                    <a:pt x="512" y="886"/>
                  </a:cubicBezTo>
                  <a:cubicBezTo>
                    <a:pt x="524" y="890"/>
                    <a:pt x="535" y="892"/>
                    <a:pt x="545" y="892"/>
                  </a:cubicBezTo>
                  <a:cubicBezTo>
                    <a:pt x="616" y="892"/>
                    <a:pt x="664" y="792"/>
                    <a:pt x="587" y="748"/>
                  </a:cubicBezTo>
                  <a:cubicBezTo>
                    <a:pt x="463" y="686"/>
                    <a:pt x="413" y="573"/>
                    <a:pt x="375" y="448"/>
                  </a:cubicBezTo>
                  <a:cubicBezTo>
                    <a:pt x="338" y="311"/>
                    <a:pt x="300" y="173"/>
                    <a:pt x="213" y="48"/>
                  </a:cubicBezTo>
                  <a:cubicBezTo>
                    <a:pt x="195" y="21"/>
                    <a:pt x="157" y="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9" name="Google Shape;2829;p10"/>
            <p:cNvSpPr/>
            <p:nvPr/>
          </p:nvSpPr>
          <p:spPr>
            <a:xfrm>
              <a:off x="6227475" y="2230100"/>
              <a:ext cx="13150" cy="27300"/>
            </a:xfrm>
            <a:custGeom>
              <a:avLst/>
              <a:gdLst/>
              <a:ahLst/>
              <a:cxnLst/>
              <a:rect l="l" t="t" r="r" b="b"/>
              <a:pathLst>
                <a:path w="526" h="1092" extrusionOk="0">
                  <a:moveTo>
                    <a:pt x="152" y="1"/>
                  </a:moveTo>
                  <a:cubicBezTo>
                    <a:pt x="110" y="1"/>
                    <a:pt x="67" y="24"/>
                    <a:pt x="51" y="78"/>
                  </a:cubicBezTo>
                  <a:cubicBezTo>
                    <a:pt x="1" y="265"/>
                    <a:pt x="63" y="453"/>
                    <a:pt x="151" y="615"/>
                  </a:cubicBezTo>
                  <a:cubicBezTo>
                    <a:pt x="176" y="665"/>
                    <a:pt x="201" y="703"/>
                    <a:pt x="238" y="740"/>
                  </a:cubicBezTo>
                  <a:cubicBezTo>
                    <a:pt x="251" y="765"/>
                    <a:pt x="288" y="802"/>
                    <a:pt x="313" y="840"/>
                  </a:cubicBezTo>
                  <a:cubicBezTo>
                    <a:pt x="338" y="877"/>
                    <a:pt x="376" y="902"/>
                    <a:pt x="388" y="940"/>
                  </a:cubicBezTo>
                  <a:cubicBezTo>
                    <a:pt x="413" y="977"/>
                    <a:pt x="413" y="1015"/>
                    <a:pt x="426" y="1065"/>
                  </a:cubicBezTo>
                  <a:cubicBezTo>
                    <a:pt x="431" y="1082"/>
                    <a:pt x="448" y="1092"/>
                    <a:pt x="465" y="1092"/>
                  </a:cubicBezTo>
                  <a:cubicBezTo>
                    <a:pt x="485" y="1092"/>
                    <a:pt x="506" y="1079"/>
                    <a:pt x="513" y="1052"/>
                  </a:cubicBezTo>
                  <a:cubicBezTo>
                    <a:pt x="525" y="1015"/>
                    <a:pt x="525" y="977"/>
                    <a:pt x="525" y="927"/>
                  </a:cubicBezTo>
                  <a:cubicBezTo>
                    <a:pt x="513" y="890"/>
                    <a:pt x="513" y="852"/>
                    <a:pt x="513" y="802"/>
                  </a:cubicBezTo>
                  <a:cubicBezTo>
                    <a:pt x="500" y="715"/>
                    <a:pt x="463" y="628"/>
                    <a:pt x="426" y="553"/>
                  </a:cubicBezTo>
                  <a:cubicBezTo>
                    <a:pt x="388" y="465"/>
                    <a:pt x="338" y="390"/>
                    <a:pt x="288" y="303"/>
                  </a:cubicBezTo>
                  <a:cubicBezTo>
                    <a:pt x="251" y="253"/>
                    <a:pt x="238" y="190"/>
                    <a:pt x="251" y="115"/>
                  </a:cubicBezTo>
                  <a:cubicBezTo>
                    <a:pt x="265" y="44"/>
                    <a:pt x="209"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0" name="Google Shape;2830;p10"/>
            <p:cNvSpPr/>
            <p:nvPr/>
          </p:nvSpPr>
          <p:spPr>
            <a:xfrm>
              <a:off x="6210925" y="2248600"/>
              <a:ext cx="64775" cy="38350"/>
            </a:xfrm>
            <a:custGeom>
              <a:avLst/>
              <a:gdLst/>
              <a:ahLst/>
              <a:cxnLst/>
              <a:rect l="l" t="t" r="r" b="b"/>
              <a:pathLst>
                <a:path w="2591" h="1534" extrusionOk="0">
                  <a:moveTo>
                    <a:pt x="461" y="0"/>
                  </a:moveTo>
                  <a:cubicBezTo>
                    <a:pt x="328" y="0"/>
                    <a:pt x="194" y="13"/>
                    <a:pt x="63" y="25"/>
                  </a:cubicBezTo>
                  <a:cubicBezTo>
                    <a:pt x="4" y="37"/>
                    <a:pt x="1" y="126"/>
                    <a:pt x="52" y="126"/>
                  </a:cubicBezTo>
                  <a:cubicBezTo>
                    <a:pt x="56" y="126"/>
                    <a:pt x="59" y="126"/>
                    <a:pt x="63" y="125"/>
                  </a:cubicBezTo>
                  <a:cubicBezTo>
                    <a:pt x="150" y="121"/>
                    <a:pt x="240" y="115"/>
                    <a:pt x="330" y="115"/>
                  </a:cubicBezTo>
                  <a:cubicBezTo>
                    <a:pt x="498" y="115"/>
                    <a:pt x="666" y="135"/>
                    <a:pt x="813" y="225"/>
                  </a:cubicBezTo>
                  <a:cubicBezTo>
                    <a:pt x="1025" y="350"/>
                    <a:pt x="1050" y="637"/>
                    <a:pt x="1325" y="687"/>
                  </a:cubicBezTo>
                  <a:cubicBezTo>
                    <a:pt x="1369" y="694"/>
                    <a:pt x="1416" y="694"/>
                    <a:pt x="1464" y="694"/>
                  </a:cubicBezTo>
                  <a:cubicBezTo>
                    <a:pt x="1512" y="694"/>
                    <a:pt x="1562" y="694"/>
                    <a:pt x="1612" y="700"/>
                  </a:cubicBezTo>
                  <a:cubicBezTo>
                    <a:pt x="1737" y="712"/>
                    <a:pt x="1837" y="800"/>
                    <a:pt x="1925" y="887"/>
                  </a:cubicBezTo>
                  <a:cubicBezTo>
                    <a:pt x="2112" y="1075"/>
                    <a:pt x="2237" y="1325"/>
                    <a:pt x="2437" y="1512"/>
                  </a:cubicBezTo>
                  <a:cubicBezTo>
                    <a:pt x="2455" y="1527"/>
                    <a:pt x="2474" y="1533"/>
                    <a:pt x="2491" y="1533"/>
                  </a:cubicBezTo>
                  <a:cubicBezTo>
                    <a:pt x="2547" y="1533"/>
                    <a:pt x="2591" y="1469"/>
                    <a:pt x="2562" y="1412"/>
                  </a:cubicBezTo>
                  <a:cubicBezTo>
                    <a:pt x="2487" y="1262"/>
                    <a:pt x="2375" y="1137"/>
                    <a:pt x="2275" y="1012"/>
                  </a:cubicBezTo>
                  <a:cubicBezTo>
                    <a:pt x="2200" y="912"/>
                    <a:pt x="2125" y="825"/>
                    <a:pt x="2037" y="737"/>
                  </a:cubicBezTo>
                  <a:cubicBezTo>
                    <a:pt x="1962" y="650"/>
                    <a:pt x="1862" y="587"/>
                    <a:pt x="1762" y="537"/>
                  </a:cubicBezTo>
                  <a:cubicBezTo>
                    <a:pt x="1650" y="487"/>
                    <a:pt x="1537" y="475"/>
                    <a:pt x="1437" y="437"/>
                  </a:cubicBezTo>
                  <a:cubicBezTo>
                    <a:pt x="1312" y="387"/>
                    <a:pt x="1262" y="262"/>
                    <a:pt x="1162" y="187"/>
                  </a:cubicBezTo>
                  <a:cubicBezTo>
                    <a:pt x="1075" y="125"/>
                    <a:pt x="963" y="75"/>
                    <a:pt x="850" y="50"/>
                  </a:cubicBezTo>
                  <a:cubicBezTo>
                    <a:pt x="725" y="13"/>
                    <a:pt x="594" y="0"/>
                    <a:pt x="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1" name="Google Shape;2831;p10"/>
            <p:cNvSpPr/>
            <p:nvPr/>
          </p:nvSpPr>
          <p:spPr>
            <a:xfrm>
              <a:off x="6316375" y="2000475"/>
              <a:ext cx="76075" cy="17125"/>
            </a:xfrm>
            <a:custGeom>
              <a:avLst/>
              <a:gdLst/>
              <a:ahLst/>
              <a:cxnLst/>
              <a:rect l="l" t="t" r="r" b="b"/>
              <a:pathLst>
                <a:path w="3043" h="685" extrusionOk="0">
                  <a:moveTo>
                    <a:pt x="2837" y="0"/>
                  </a:moveTo>
                  <a:cubicBezTo>
                    <a:pt x="2621" y="0"/>
                    <a:pt x="2457" y="172"/>
                    <a:pt x="2281" y="278"/>
                  </a:cubicBezTo>
                  <a:cubicBezTo>
                    <a:pt x="2206" y="324"/>
                    <a:pt x="2132" y="350"/>
                    <a:pt x="2053" y="350"/>
                  </a:cubicBezTo>
                  <a:cubicBezTo>
                    <a:pt x="2025" y="350"/>
                    <a:pt x="1997" y="347"/>
                    <a:pt x="1968" y="340"/>
                  </a:cubicBezTo>
                  <a:cubicBezTo>
                    <a:pt x="1871" y="318"/>
                    <a:pt x="1783" y="288"/>
                    <a:pt x="1689" y="288"/>
                  </a:cubicBezTo>
                  <a:cubicBezTo>
                    <a:pt x="1674" y="288"/>
                    <a:pt x="1659" y="288"/>
                    <a:pt x="1643" y="290"/>
                  </a:cubicBezTo>
                  <a:cubicBezTo>
                    <a:pt x="1531" y="303"/>
                    <a:pt x="1431" y="315"/>
                    <a:pt x="1318" y="328"/>
                  </a:cubicBezTo>
                  <a:cubicBezTo>
                    <a:pt x="1217" y="338"/>
                    <a:pt x="1124" y="356"/>
                    <a:pt x="1026" y="356"/>
                  </a:cubicBezTo>
                  <a:cubicBezTo>
                    <a:pt x="1003" y="356"/>
                    <a:pt x="980" y="355"/>
                    <a:pt x="956" y="353"/>
                  </a:cubicBezTo>
                  <a:cubicBezTo>
                    <a:pt x="669" y="315"/>
                    <a:pt x="381" y="215"/>
                    <a:pt x="106" y="165"/>
                  </a:cubicBezTo>
                  <a:cubicBezTo>
                    <a:pt x="99" y="162"/>
                    <a:pt x="93" y="161"/>
                    <a:pt x="86" y="161"/>
                  </a:cubicBezTo>
                  <a:cubicBezTo>
                    <a:pt x="34" y="161"/>
                    <a:pt x="1" y="243"/>
                    <a:pt x="56" y="265"/>
                  </a:cubicBezTo>
                  <a:cubicBezTo>
                    <a:pt x="319" y="403"/>
                    <a:pt x="594" y="553"/>
                    <a:pt x="868" y="640"/>
                  </a:cubicBezTo>
                  <a:cubicBezTo>
                    <a:pt x="939" y="668"/>
                    <a:pt x="1013" y="684"/>
                    <a:pt x="1086" y="684"/>
                  </a:cubicBezTo>
                  <a:cubicBezTo>
                    <a:pt x="1144" y="684"/>
                    <a:pt x="1201" y="674"/>
                    <a:pt x="1256" y="652"/>
                  </a:cubicBezTo>
                  <a:cubicBezTo>
                    <a:pt x="1368" y="615"/>
                    <a:pt x="1468" y="528"/>
                    <a:pt x="1568" y="465"/>
                  </a:cubicBezTo>
                  <a:cubicBezTo>
                    <a:pt x="1631" y="434"/>
                    <a:pt x="1685" y="420"/>
                    <a:pt x="1737" y="420"/>
                  </a:cubicBezTo>
                  <a:cubicBezTo>
                    <a:pt x="1809" y="420"/>
                    <a:pt x="1876" y="446"/>
                    <a:pt x="1956" y="490"/>
                  </a:cubicBezTo>
                  <a:cubicBezTo>
                    <a:pt x="2029" y="527"/>
                    <a:pt x="2102" y="550"/>
                    <a:pt x="2175" y="550"/>
                  </a:cubicBezTo>
                  <a:cubicBezTo>
                    <a:pt x="2202" y="550"/>
                    <a:pt x="2229" y="547"/>
                    <a:pt x="2256" y="540"/>
                  </a:cubicBezTo>
                  <a:cubicBezTo>
                    <a:pt x="2493" y="490"/>
                    <a:pt x="2643" y="253"/>
                    <a:pt x="2893" y="228"/>
                  </a:cubicBezTo>
                  <a:cubicBezTo>
                    <a:pt x="3043" y="203"/>
                    <a:pt x="3030" y="15"/>
                    <a:pt x="2880" y="3"/>
                  </a:cubicBezTo>
                  <a:cubicBezTo>
                    <a:pt x="2866" y="1"/>
                    <a:pt x="2852" y="0"/>
                    <a:pt x="28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2" name="Google Shape;2832;p10"/>
            <p:cNvSpPr/>
            <p:nvPr/>
          </p:nvSpPr>
          <p:spPr>
            <a:xfrm>
              <a:off x="6103275" y="2250050"/>
              <a:ext cx="331000" cy="232775"/>
            </a:xfrm>
            <a:custGeom>
              <a:avLst/>
              <a:gdLst/>
              <a:ahLst/>
              <a:cxnLst/>
              <a:rect l="l" t="t" r="r" b="b"/>
              <a:pathLst>
                <a:path w="13240" h="9311" extrusionOk="0">
                  <a:moveTo>
                    <a:pt x="89" y="0"/>
                  </a:moveTo>
                  <a:cubicBezTo>
                    <a:pt x="46" y="0"/>
                    <a:pt x="0" y="30"/>
                    <a:pt x="7" y="79"/>
                  </a:cubicBezTo>
                  <a:cubicBezTo>
                    <a:pt x="95" y="667"/>
                    <a:pt x="20" y="1254"/>
                    <a:pt x="45" y="1854"/>
                  </a:cubicBezTo>
                  <a:cubicBezTo>
                    <a:pt x="82" y="2466"/>
                    <a:pt x="295" y="3016"/>
                    <a:pt x="595" y="3541"/>
                  </a:cubicBezTo>
                  <a:cubicBezTo>
                    <a:pt x="920" y="4128"/>
                    <a:pt x="1307" y="4678"/>
                    <a:pt x="1744" y="5178"/>
                  </a:cubicBezTo>
                  <a:cubicBezTo>
                    <a:pt x="2182" y="5690"/>
                    <a:pt x="2657" y="6140"/>
                    <a:pt x="3119" y="6628"/>
                  </a:cubicBezTo>
                  <a:cubicBezTo>
                    <a:pt x="3532" y="7078"/>
                    <a:pt x="3906" y="7565"/>
                    <a:pt x="4406" y="7927"/>
                  </a:cubicBezTo>
                  <a:cubicBezTo>
                    <a:pt x="4881" y="8265"/>
                    <a:pt x="5444" y="8477"/>
                    <a:pt x="6006" y="8677"/>
                  </a:cubicBezTo>
                  <a:cubicBezTo>
                    <a:pt x="7143" y="9052"/>
                    <a:pt x="8305" y="9240"/>
                    <a:pt x="9492" y="9290"/>
                  </a:cubicBezTo>
                  <a:cubicBezTo>
                    <a:pt x="9707" y="9302"/>
                    <a:pt x="9928" y="9310"/>
                    <a:pt x="10151" y="9310"/>
                  </a:cubicBezTo>
                  <a:cubicBezTo>
                    <a:pt x="11266" y="9310"/>
                    <a:pt x="12435" y="9102"/>
                    <a:pt x="13154" y="8165"/>
                  </a:cubicBezTo>
                  <a:cubicBezTo>
                    <a:pt x="13239" y="8051"/>
                    <a:pt x="13145" y="7901"/>
                    <a:pt x="13029" y="7901"/>
                  </a:cubicBezTo>
                  <a:cubicBezTo>
                    <a:pt x="12992" y="7901"/>
                    <a:pt x="12953" y="7916"/>
                    <a:pt x="12917" y="7952"/>
                  </a:cubicBezTo>
                  <a:cubicBezTo>
                    <a:pt x="12529" y="8365"/>
                    <a:pt x="12079" y="8777"/>
                    <a:pt x="11529" y="8965"/>
                  </a:cubicBezTo>
                  <a:cubicBezTo>
                    <a:pt x="11176" y="9088"/>
                    <a:pt x="10812" y="9130"/>
                    <a:pt x="10446" y="9130"/>
                  </a:cubicBezTo>
                  <a:cubicBezTo>
                    <a:pt x="10216" y="9130"/>
                    <a:pt x="9986" y="9114"/>
                    <a:pt x="9755" y="9090"/>
                  </a:cubicBezTo>
                  <a:cubicBezTo>
                    <a:pt x="9193" y="9027"/>
                    <a:pt x="8630" y="8915"/>
                    <a:pt x="8068" y="8802"/>
                  </a:cubicBezTo>
                  <a:cubicBezTo>
                    <a:pt x="7530" y="8702"/>
                    <a:pt x="6981" y="8577"/>
                    <a:pt x="6443" y="8415"/>
                  </a:cubicBezTo>
                  <a:cubicBezTo>
                    <a:pt x="5893" y="8252"/>
                    <a:pt x="5369" y="8052"/>
                    <a:pt x="4844" y="7827"/>
                  </a:cubicBezTo>
                  <a:cubicBezTo>
                    <a:pt x="4294" y="7602"/>
                    <a:pt x="3869" y="7215"/>
                    <a:pt x="3469" y="6790"/>
                  </a:cubicBezTo>
                  <a:cubicBezTo>
                    <a:pt x="3032" y="6328"/>
                    <a:pt x="2644" y="5815"/>
                    <a:pt x="2244" y="5303"/>
                  </a:cubicBezTo>
                  <a:cubicBezTo>
                    <a:pt x="1857" y="4803"/>
                    <a:pt x="1495" y="4291"/>
                    <a:pt x="1157" y="3766"/>
                  </a:cubicBezTo>
                  <a:cubicBezTo>
                    <a:pt x="795" y="3191"/>
                    <a:pt x="482" y="2591"/>
                    <a:pt x="357" y="1916"/>
                  </a:cubicBezTo>
                  <a:cubicBezTo>
                    <a:pt x="232" y="1304"/>
                    <a:pt x="270" y="667"/>
                    <a:pt x="157" y="54"/>
                  </a:cubicBezTo>
                  <a:cubicBezTo>
                    <a:pt x="152" y="17"/>
                    <a:pt x="121"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3" name="Google Shape;2833;p10"/>
            <p:cNvSpPr/>
            <p:nvPr/>
          </p:nvSpPr>
          <p:spPr>
            <a:xfrm>
              <a:off x="6359325" y="2366650"/>
              <a:ext cx="152825" cy="89425"/>
            </a:xfrm>
            <a:custGeom>
              <a:avLst/>
              <a:gdLst/>
              <a:ahLst/>
              <a:cxnLst/>
              <a:rect l="l" t="t" r="r" b="b"/>
              <a:pathLst>
                <a:path w="6113" h="3577" extrusionOk="0">
                  <a:moveTo>
                    <a:pt x="5941" y="0"/>
                  </a:moveTo>
                  <a:cubicBezTo>
                    <a:pt x="5872" y="0"/>
                    <a:pt x="5803" y="36"/>
                    <a:pt x="5786" y="114"/>
                  </a:cubicBezTo>
                  <a:cubicBezTo>
                    <a:pt x="5674" y="652"/>
                    <a:pt x="5436" y="1114"/>
                    <a:pt x="5124" y="1564"/>
                  </a:cubicBezTo>
                  <a:cubicBezTo>
                    <a:pt x="4786" y="2026"/>
                    <a:pt x="4424" y="2564"/>
                    <a:pt x="3924" y="2851"/>
                  </a:cubicBezTo>
                  <a:cubicBezTo>
                    <a:pt x="3649" y="2988"/>
                    <a:pt x="3349" y="3063"/>
                    <a:pt x="3049" y="3113"/>
                  </a:cubicBezTo>
                  <a:cubicBezTo>
                    <a:pt x="2725" y="3151"/>
                    <a:pt x="2425" y="3238"/>
                    <a:pt x="2112" y="3263"/>
                  </a:cubicBezTo>
                  <a:cubicBezTo>
                    <a:pt x="1450" y="3313"/>
                    <a:pt x="788" y="3326"/>
                    <a:pt x="125" y="3363"/>
                  </a:cubicBezTo>
                  <a:cubicBezTo>
                    <a:pt x="4" y="3375"/>
                    <a:pt x="0" y="3576"/>
                    <a:pt x="126" y="3576"/>
                  </a:cubicBezTo>
                  <a:cubicBezTo>
                    <a:pt x="130" y="3576"/>
                    <a:pt x="134" y="3576"/>
                    <a:pt x="138" y="3576"/>
                  </a:cubicBezTo>
                  <a:cubicBezTo>
                    <a:pt x="863" y="3526"/>
                    <a:pt x="1587" y="3438"/>
                    <a:pt x="2312" y="3426"/>
                  </a:cubicBezTo>
                  <a:cubicBezTo>
                    <a:pt x="2529" y="3426"/>
                    <a:pt x="2740" y="3448"/>
                    <a:pt x="2953" y="3448"/>
                  </a:cubicBezTo>
                  <a:cubicBezTo>
                    <a:pt x="3059" y="3448"/>
                    <a:pt x="3166" y="3442"/>
                    <a:pt x="3274" y="3426"/>
                  </a:cubicBezTo>
                  <a:cubicBezTo>
                    <a:pt x="3599" y="3388"/>
                    <a:pt x="3912" y="3288"/>
                    <a:pt x="4174" y="3101"/>
                  </a:cubicBezTo>
                  <a:cubicBezTo>
                    <a:pt x="4662" y="2764"/>
                    <a:pt x="5036" y="2214"/>
                    <a:pt x="5386" y="1726"/>
                  </a:cubicBezTo>
                  <a:cubicBezTo>
                    <a:pt x="5724" y="1264"/>
                    <a:pt x="6036" y="739"/>
                    <a:pt x="6099" y="152"/>
                  </a:cubicBezTo>
                  <a:cubicBezTo>
                    <a:pt x="6112" y="55"/>
                    <a:pt x="6027" y="0"/>
                    <a:pt x="5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4" name="Google Shape;2834;p10"/>
            <p:cNvSpPr/>
            <p:nvPr/>
          </p:nvSpPr>
          <p:spPr>
            <a:xfrm>
              <a:off x="6096275" y="1957975"/>
              <a:ext cx="299850" cy="323800"/>
            </a:xfrm>
            <a:custGeom>
              <a:avLst/>
              <a:gdLst/>
              <a:ahLst/>
              <a:cxnLst/>
              <a:rect l="l" t="t" r="r" b="b"/>
              <a:pathLst>
                <a:path w="11994" h="12952" extrusionOk="0">
                  <a:moveTo>
                    <a:pt x="10526" y="1"/>
                  </a:moveTo>
                  <a:cubicBezTo>
                    <a:pt x="10370" y="1"/>
                    <a:pt x="10215" y="9"/>
                    <a:pt x="10060" y="28"/>
                  </a:cubicBezTo>
                  <a:cubicBezTo>
                    <a:pt x="9460" y="116"/>
                    <a:pt x="8860" y="278"/>
                    <a:pt x="8310" y="540"/>
                  </a:cubicBezTo>
                  <a:cubicBezTo>
                    <a:pt x="7748" y="790"/>
                    <a:pt x="7248" y="1140"/>
                    <a:pt x="6786" y="1553"/>
                  </a:cubicBezTo>
                  <a:cubicBezTo>
                    <a:pt x="6511" y="1790"/>
                    <a:pt x="6273" y="2078"/>
                    <a:pt x="5998" y="2315"/>
                  </a:cubicBezTo>
                  <a:cubicBezTo>
                    <a:pt x="5861" y="2427"/>
                    <a:pt x="5699" y="2540"/>
                    <a:pt x="5536" y="2627"/>
                  </a:cubicBezTo>
                  <a:cubicBezTo>
                    <a:pt x="5349" y="2715"/>
                    <a:pt x="5149" y="2765"/>
                    <a:pt x="4961" y="2840"/>
                  </a:cubicBezTo>
                  <a:cubicBezTo>
                    <a:pt x="4349" y="3077"/>
                    <a:pt x="3861" y="3515"/>
                    <a:pt x="3412" y="3977"/>
                  </a:cubicBezTo>
                  <a:cubicBezTo>
                    <a:pt x="2949" y="4452"/>
                    <a:pt x="2562" y="5014"/>
                    <a:pt x="2087" y="5477"/>
                  </a:cubicBezTo>
                  <a:cubicBezTo>
                    <a:pt x="1662" y="5889"/>
                    <a:pt x="1050" y="6176"/>
                    <a:pt x="775" y="6714"/>
                  </a:cubicBezTo>
                  <a:cubicBezTo>
                    <a:pt x="637" y="6964"/>
                    <a:pt x="587" y="7276"/>
                    <a:pt x="575" y="7564"/>
                  </a:cubicBezTo>
                  <a:cubicBezTo>
                    <a:pt x="562" y="7914"/>
                    <a:pt x="525" y="8213"/>
                    <a:pt x="375" y="8538"/>
                  </a:cubicBezTo>
                  <a:cubicBezTo>
                    <a:pt x="212" y="8851"/>
                    <a:pt x="87" y="9151"/>
                    <a:pt x="37" y="9501"/>
                  </a:cubicBezTo>
                  <a:cubicBezTo>
                    <a:pt x="25" y="9676"/>
                    <a:pt x="13" y="9850"/>
                    <a:pt x="13" y="10025"/>
                  </a:cubicBezTo>
                  <a:cubicBezTo>
                    <a:pt x="13" y="10200"/>
                    <a:pt x="0" y="10375"/>
                    <a:pt x="13" y="10550"/>
                  </a:cubicBezTo>
                  <a:cubicBezTo>
                    <a:pt x="25" y="10925"/>
                    <a:pt x="137" y="11300"/>
                    <a:pt x="200" y="11663"/>
                  </a:cubicBezTo>
                  <a:cubicBezTo>
                    <a:pt x="275" y="12050"/>
                    <a:pt x="350" y="12462"/>
                    <a:pt x="325" y="12850"/>
                  </a:cubicBezTo>
                  <a:cubicBezTo>
                    <a:pt x="325" y="12917"/>
                    <a:pt x="379" y="12952"/>
                    <a:pt x="434" y="12952"/>
                  </a:cubicBezTo>
                  <a:cubicBezTo>
                    <a:pt x="480" y="12952"/>
                    <a:pt x="526" y="12926"/>
                    <a:pt x="537" y="12875"/>
                  </a:cubicBezTo>
                  <a:cubicBezTo>
                    <a:pt x="650" y="12212"/>
                    <a:pt x="550" y="11588"/>
                    <a:pt x="425" y="10938"/>
                  </a:cubicBezTo>
                  <a:cubicBezTo>
                    <a:pt x="375" y="10625"/>
                    <a:pt x="275" y="10325"/>
                    <a:pt x="262" y="10013"/>
                  </a:cubicBezTo>
                  <a:cubicBezTo>
                    <a:pt x="237" y="9701"/>
                    <a:pt x="262" y="9388"/>
                    <a:pt x="362" y="9076"/>
                  </a:cubicBezTo>
                  <a:cubicBezTo>
                    <a:pt x="475" y="8751"/>
                    <a:pt x="725" y="8501"/>
                    <a:pt x="850" y="8188"/>
                  </a:cubicBezTo>
                  <a:cubicBezTo>
                    <a:pt x="962" y="7926"/>
                    <a:pt x="937" y="7626"/>
                    <a:pt x="912" y="7339"/>
                  </a:cubicBezTo>
                  <a:cubicBezTo>
                    <a:pt x="862" y="6676"/>
                    <a:pt x="1475" y="6314"/>
                    <a:pt x="1962" y="5989"/>
                  </a:cubicBezTo>
                  <a:cubicBezTo>
                    <a:pt x="2487" y="5627"/>
                    <a:pt x="2912" y="5152"/>
                    <a:pt x="3287" y="4664"/>
                  </a:cubicBezTo>
                  <a:cubicBezTo>
                    <a:pt x="3699" y="4127"/>
                    <a:pt x="4049" y="3590"/>
                    <a:pt x="4649" y="3265"/>
                  </a:cubicBezTo>
                  <a:cubicBezTo>
                    <a:pt x="4961" y="3102"/>
                    <a:pt x="5324" y="3077"/>
                    <a:pt x="5649" y="2940"/>
                  </a:cubicBezTo>
                  <a:cubicBezTo>
                    <a:pt x="5961" y="2815"/>
                    <a:pt x="6223" y="2602"/>
                    <a:pt x="6461" y="2352"/>
                  </a:cubicBezTo>
                  <a:cubicBezTo>
                    <a:pt x="6686" y="2103"/>
                    <a:pt x="6898" y="1840"/>
                    <a:pt x="7148" y="1603"/>
                  </a:cubicBezTo>
                  <a:cubicBezTo>
                    <a:pt x="7373" y="1390"/>
                    <a:pt x="7623" y="1215"/>
                    <a:pt x="7885" y="1065"/>
                  </a:cubicBezTo>
                  <a:cubicBezTo>
                    <a:pt x="8460" y="703"/>
                    <a:pt x="9123" y="453"/>
                    <a:pt x="9797" y="341"/>
                  </a:cubicBezTo>
                  <a:cubicBezTo>
                    <a:pt x="10175" y="279"/>
                    <a:pt x="10560" y="240"/>
                    <a:pt x="10942" y="240"/>
                  </a:cubicBezTo>
                  <a:cubicBezTo>
                    <a:pt x="11256" y="240"/>
                    <a:pt x="11568" y="266"/>
                    <a:pt x="11872" y="328"/>
                  </a:cubicBezTo>
                  <a:cubicBezTo>
                    <a:pt x="11876" y="329"/>
                    <a:pt x="11880" y="329"/>
                    <a:pt x="11884" y="329"/>
                  </a:cubicBezTo>
                  <a:cubicBezTo>
                    <a:pt x="11974" y="329"/>
                    <a:pt x="11993" y="202"/>
                    <a:pt x="11909" y="178"/>
                  </a:cubicBezTo>
                  <a:cubicBezTo>
                    <a:pt x="11452" y="75"/>
                    <a:pt x="10987" y="1"/>
                    <a:pt x="10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5" name="Google Shape;2835;p10"/>
            <p:cNvSpPr/>
            <p:nvPr/>
          </p:nvSpPr>
          <p:spPr>
            <a:xfrm>
              <a:off x="6503750" y="2291025"/>
              <a:ext cx="121100" cy="20975"/>
            </a:xfrm>
            <a:custGeom>
              <a:avLst/>
              <a:gdLst/>
              <a:ahLst/>
              <a:cxnLst/>
              <a:rect l="l" t="t" r="r" b="b"/>
              <a:pathLst>
                <a:path w="4844" h="839" extrusionOk="0">
                  <a:moveTo>
                    <a:pt x="371" y="0"/>
                  </a:moveTo>
                  <a:cubicBezTo>
                    <a:pt x="314" y="0"/>
                    <a:pt x="256" y="5"/>
                    <a:pt x="197" y="15"/>
                  </a:cubicBezTo>
                  <a:cubicBezTo>
                    <a:pt x="1" y="52"/>
                    <a:pt x="9" y="340"/>
                    <a:pt x="209" y="340"/>
                  </a:cubicBezTo>
                  <a:cubicBezTo>
                    <a:pt x="213" y="340"/>
                    <a:pt x="217" y="340"/>
                    <a:pt x="222" y="340"/>
                  </a:cubicBezTo>
                  <a:cubicBezTo>
                    <a:pt x="242" y="339"/>
                    <a:pt x="263" y="338"/>
                    <a:pt x="283" y="338"/>
                  </a:cubicBezTo>
                  <a:cubicBezTo>
                    <a:pt x="635" y="338"/>
                    <a:pt x="966" y="533"/>
                    <a:pt x="1296" y="627"/>
                  </a:cubicBezTo>
                  <a:cubicBezTo>
                    <a:pt x="1696" y="727"/>
                    <a:pt x="2096" y="790"/>
                    <a:pt x="2509" y="827"/>
                  </a:cubicBezTo>
                  <a:cubicBezTo>
                    <a:pt x="2599" y="835"/>
                    <a:pt x="2690" y="838"/>
                    <a:pt x="2780" y="838"/>
                  </a:cubicBezTo>
                  <a:cubicBezTo>
                    <a:pt x="3473" y="838"/>
                    <a:pt x="4148" y="628"/>
                    <a:pt x="4745" y="252"/>
                  </a:cubicBezTo>
                  <a:cubicBezTo>
                    <a:pt x="4844" y="187"/>
                    <a:pt x="4789" y="16"/>
                    <a:pt x="4682" y="16"/>
                  </a:cubicBezTo>
                  <a:cubicBezTo>
                    <a:pt x="4667" y="16"/>
                    <a:pt x="4650" y="20"/>
                    <a:pt x="4633" y="28"/>
                  </a:cubicBezTo>
                  <a:cubicBezTo>
                    <a:pt x="4283" y="203"/>
                    <a:pt x="3958" y="415"/>
                    <a:pt x="3558" y="502"/>
                  </a:cubicBezTo>
                  <a:cubicBezTo>
                    <a:pt x="3381" y="547"/>
                    <a:pt x="3200" y="564"/>
                    <a:pt x="3020" y="564"/>
                  </a:cubicBezTo>
                  <a:cubicBezTo>
                    <a:pt x="2794" y="564"/>
                    <a:pt x="2568" y="537"/>
                    <a:pt x="2346" y="502"/>
                  </a:cubicBezTo>
                  <a:cubicBezTo>
                    <a:pt x="1971" y="440"/>
                    <a:pt x="1596" y="327"/>
                    <a:pt x="1221" y="215"/>
                  </a:cubicBezTo>
                  <a:cubicBezTo>
                    <a:pt x="939" y="121"/>
                    <a:pt x="665" y="0"/>
                    <a:pt x="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6" name="Google Shape;2836;p10"/>
            <p:cNvSpPr/>
            <p:nvPr/>
          </p:nvSpPr>
          <p:spPr>
            <a:xfrm>
              <a:off x="6539425" y="1862975"/>
              <a:ext cx="365075" cy="437475"/>
            </a:xfrm>
            <a:custGeom>
              <a:avLst/>
              <a:gdLst/>
              <a:ahLst/>
              <a:cxnLst/>
              <a:rect l="l" t="t" r="r" b="b"/>
              <a:pathLst>
                <a:path w="14603" h="17499" extrusionOk="0">
                  <a:moveTo>
                    <a:pt x="6388" y="0"/>
                  </a:moveTo>
                  <a:cubicBezTo>
                    <a:pt x="5865" y="0"/>
                    <a:pt x="5362" y="96"/>
                    <a:pt x="4868" y="242"/>
                  </a:cubicBezTo>
                  <a:cubicBezTo>
                    <a:pt x="4281" y="404"/>
                    <a:pt x="3718" y="616"/>
                    <a:pt x="3156" y="804"/>
                  </a:cubicBezTo>
                  <a:cubicBezTo>
                    <a:pt x="2506" y="1029"/>
                    <a:pt x="1844" y="1229"/>
                    <a:pt x="1194" y="1429"/>
                  </a:cubicBezTo>
                  <a:cubicBezTo>
                    <a:pt x="857" y="1529"/>
                    <a:pt x="532" y="1641"/>
                    <a:pt x="194" y="1741"/>
                  </a:cubicBezTo>
                  <a:cubicBezTo>
                    <a:pt x="0" y="1798"/>
                    <a:pt x="67" y="2074"/>
                    <a:pt x="242" y="2074"/>
                  </a:cubicBezTo>
                  <a:cubicBezTo>
                    <a:pt x="258" y="2074"/>
                    <a:pt x="276" y="2072"/>
                    <a:pt x="294" y="2066"/>
                  </a:cubicBezTo>
                  <a:cubicBezTo>
                    <a:pt x="1506" y="1616"/>
                    <a:pt x="2744" y="1204"/>
                    <a:pt x="3981" y="816"/>
                  </a:cubicBezTo>
                  <a:cubicBezTo>
                    <a:pt x="4518" y="654"/>
                    <a:pt x="5068" y="541"/>
                    <a:pt x="5618" y="467"/>
                  </a:cubicBezTo>
                  <a:cubicBezTo>
                    <a:pt x="5919" y="426"/>
                    <a:pt x="6216" y="401"/>
                    <a:pt x="6514" y="401"/>
                  </a:cubicBezTo>
                  <a:cubicBezTo>
                    <a:pt x="6772" y="401"/>
                    <a:pt x="7031" y="420"/>
                    <a:pt x="7292" y="467"/>
                  </a:cubicBezTo>
                  <a:cubicBezTo>
                    <a:pt x="7867" y="579"/>
                    <a:pt x="8405" y="779"/>
                    <a:pt x="8930" y="1004"/>
                  </a:cubicBezTo>
                  <a:cubicBezTo>
                    <a:pt x="9467" y="1241"/>
                    <a:pt x="9992" y="1479"/>
                    <a:pt x="10492" y="1791"/>
                  </a:cubicBezTo>
                  <a:cubicBezTo>
                    <a:pt x="11016" y="2129"/>
                    <a:pt x="11466" y="2541"/>
                    <a:pt x="11891" y="2978"/>
                  </a:cubicBezTo>
                  <a:cubicBezTo>
                    <a:pt x="12354" y="3441"/>
                    <a:pt x="12816" y="3891"/>
                    <a:pt x="13178" y="4428"/>
                  </a:cubicBezTo>
                  <a:cubicBezTo>
                    <a:pt x="13778" y="5290"/>
                    <a:pt x="14041" y="6377"/>
                    <a:pt x="14016" y="7415"/>
                  </a:cubicBezTo>
                  <a:cubicBezTo>
                    <a:pt x="13991" y="7952"/>
                    <a:pt x="13891" y="8489"/>
                    <a:pt x="13703" y="8989"/>
                  </a:cubicBezTo>
                  <a:cubicBezTo>
                    <a:pt x="13491" y="9552"/>
                    <a:pt x="13191" y="10064"/>
                    <a:pt x="12891" y="10576"/>
                  </a:cubicBezTo>
                  <a:cubicBezTo>
                    <a:pt x="11679" y="12676"/>
                    <a:pt x="10417" y="14875"/>
                    <a:pt x="8280" y="16150"/>
                  </a:cubicBezTo>
                  <a:cubicBezTo>
                    <a:pt x="7280" y="16750"/>
                    <a:pt x="6168" y="17050"/>
                    <a:pt x="5006" y="17075"/>
                  </a:cubicBezTo>
                  <a:cubicBezTo>
                    <a:pt x="4456" y="17075"/>
                    <a:pt x="3906" y="17050"/>
                    <a:pt x="3368" y="17037"/>
                  </a:cubicBezTo>
                  <a:cubicBezTo>
                    <a:pt x="2819" y="17025"/>
                    <a:pt x="2269" y="16975"/>
                    <a:pt x="1719" y="16950"/>
                  </a:cubicBezTo>
                  <a:cubicBezTo>
                    <a:pt x="1482" y="16939"/>
                    <a:pt x="1255" y="16910"/>
                    <a:pt x="1021" y="16910"/>
                  </a:cubicBezTo>
                  <a:cubicBezTo>
                    <a:pt x="983" y="16910"/>
                    <a:pt x="945" y="16910"/>
                    <a:pt x="907" y="16912"/>
                  </a:cubicBezTo>
                  <a:cubicBezTo>
                    <a:pt x="686" y="16924"/>
                    <a:pt x="694" y="17262"/>
                    <a:pt x="907" y="17262"/>
                  </a:cubicBezTo>
                  <a:cubicBezTo>
                    <a:pt x="911" y="17262"/>
                    <a:pt x="915" y="17262"/>
                    <a:pt x="919" y="17262"/>
                  </a:cubicBezTo>
                  <a:cubicBezTo>
                    <a:pt x="1207" y="17250"/>
                    <a:pt x="1506" y="17212"/>
                    <a:pt x="1781" y="17212"/>
                  </a:cubicBezTo>
                  <a:cubicBezTo>
                    <a:pt x="2069" y="17225"/>
                    <a:pt x="2356" y="17250"/>
                    <a:pt x="2644" y="17287"/>
                  </a:cubicBezTo>
                  <a:cubicBezTo>
                    <a:pt x="3219" y="17337"/>
                    <a:pt x="3781" y="17449"/>
                    <a:pt x="4356" y="17487"/>
                  </a:cubicBezTo>
                  <a:cubicBezTo>
                    <a:pt x="4501" y="17495"/>
                    <a:pt x="4646" y="17499"/>
                    <a:pt x="4789" y="17499"/>
                  </a:cubicBezTo>
                  <a:cubicBezTo>
                    <a:pt x="5820" y="17499"/>
                    <a:pt x="6812" y="17298"/>
                    <a:pt x="7755" y="16837"/>
                  </a:cubicBezTo>
                  <a:cubicBezTo>
                    <a:pt x="10029" y="15712"/>
                    <a:pt x="11529" y="13538"/>
                    <a:pt x="12803" y="11426"/>
                  </a:cubicBezTo>
                  <a:cubicBezTo>
                    <a:pt x="13428" y="10389"/>
                    <a:pt x="14141" y="9339"/>
                    <a:pt x="14378" y="8139"/>
                  </a:cubicBezTo>
                  <a:cubicBezTo>
                    <a:pt x="14603" y="7052"/>
                    <a:pt x="14453" y="5915"/>
                    <a:pt x="13953" y="4928"/>
                  </a:cubicBezTo>
                  <a:cubicBezTo>
                    <a:pt x="13678" y="4378"/>
                    <a:pt x="13291" y="3903"/>
                    <a:pt x="12866" y="3466"/>
                  </a:cubicBezTo>
                  <a:cubicBezTo>
                    <a:pt x="12416" y="3003"/>
                    <a:pt x="11954" y="2541"/>
                    <a:pt x="11466" y="2116"/>
                  </a:cubicBezTo>
                  <a:cubicBezTo>
                    <a:pt x="10991" y="1716"/>
                    <a:pt x="10467" y="1416"/>
                    <a:pt x="9917" y="1129"/>
                  </a:cubicBezTo>
                  <a:cubicBezTo>
                    <a:pt x="9379" y="841"/>
                    <a:pt x="8830" y="579"/>
                    <a:pt x="8267" y="367"/>
                  </a:cubicBezTo>
                  <a:cubicBezTo>
                    <a:pt x="7717" y="167"/>
                    <a:pt x="7155" y="29"/>
                    <a:pt x="6568" y="4"/>
                  </a:cubicBezTo>
                  <a:cubicBezTo>
                    <a:pt x="6507" y="2"/>
                    <a:pt x="6447" y="0"/>
                    <a:pt x="6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7" name="Google Shape;2837;p10"/>
            <p:cNvSpPr/>
            <p:nvPr/>
          </p:nvSpPr>
          <p:spPr>
            <a:xfrm>
              <a:off x="6446175" y="1907950"/>
              <a:ext cx="101425" cy="91275"/>
            </a:xfrm>
            <a:custGeom>
              <a:avLst/>
              <a:gdLst/>
              <a:ahLst/>
              <a:cxnLst/>
              <a:rect l="l" t="t" r="r" b="b"/>
              <a:pathLst>
                <a:path w="4057" h="3651" extrusionOk="0">
                  <a:moveTo>
                    <a:pt x="3596" y="1"/>
                  </a:moveTo>
                  <a:cubicBezTo>
                    <a:pt x="3502" y="1"/>
                    <a:pt x="3412" y="10"/>
                    <a:pt x="3299" y="55"/>
                  </a:cubicBezTo>
                  <a:cubicBezTo>
                    <a:pt x="3137" y="130"/>
                    <a:pt x="3000" y="242"/>
                    <a:pt x="2887" y="367"/>
                  </a:cubicBezTo>
                  <a:cubicBezTo>
                    <a:pt x="2737" y="542"/>
                    <a:pt x="2612" y="767"/>
                    <a:pt x="2425" y="904"/>
                  </a:cubicBezTo>
                  <a:cubicBezTo>
                    <a:pt x="2250" y="1042"/>
                    <a:pt x="2025" y="1092"/>
                    <a:pt x="1837" y="1192"/>
                  </a:cubicBezTo>
                  <a:cubicBezTo>
                    <a:pt x="1450" y="1392"/>
                    <a:pt x="1325" y="1817"/>
                    <a:pt x="1088" y="2167"/>
                  </a:cubicBezTo>
                  <a:cubicBezTo>
                    <a:pt x="800" y="2579"/>
                    <a:pt x="425" y="2929"/>
                    <a:pt x="113" y="3316"/>
                  </a:cubicBezTo>
                  <a:cubicBezTo>
                    <a:pt x="1" y="3466"/>
                    <a:pt x="126" y="3650"/>
                    <a:pt x="264" y="3650"/>
                  </a:cubicBezTo>
                  <a:cubicBezTo>
                    <a:pt x="311" y="3650"/>
                    <a:pt x="359" y="3629"/>
                    <a:pt x="400" y="3579"/>
                  </a:cubicBezTo>
                  <a:cubicBezTo>
                    <a:pt x="675" y="3241"/>
                    <a:pt x="913" y="2891"/>
                    <a:pt x="1138" y="2516"/>
                  </a:cubicBezTo>
                  <a:cubicBezTo>
                    <a:pt x="1238" y="2329"/>
                    <a:pt x="1350" y="2154"/>
                    <a:pt x="1450" y="1954"/>
                  </a:cubicBezTo>
                  <a:cubicBezTo>
                    <a:pt x="1550" y="1754"/>
                    <a:pt x="1650" y="1554"/>
                    <a:pt x="1850" y="1442"/>
                  </a:cubicBezTo>
                  <a:cubicBezTo>
                    <a:pt x="2037" y="1342"/>
                    <a:pt x="2250" y="1292"/>
                    <a:pt x="2437" y="1217"/>
                  </a:cubicBezTo>
                  <a:cubicBezTo>
                    <a:pt x="2612" y="1142"/>
                    <a:pt x="2737" y="1029"/>
                    <a:pt x="2862" y="879"/>
                  </a:cubicBezTo>
                  <a:cubicBezTo>
                    <a:pt x="3000" y="742"/>
                    <a:pt x="3100" y="555"/>
                    <a:pt x="3249" y="430"/>
                  </a:cubicBezTo>
                  <a:cubicBezTo>
                    <a:pt x="3309" y="371"/>
                    <a:pt x="3484" y="249"/>
                    <a:pt x="3604" y="249"/>
                  </a:cubicBezTo>
                  <a:cubicBezTo>
                    <a:pt x="3637" y="249"/>
                    <a:pt x="3666" y="258"/>
                    <a:pt x="3687" y="280"/>
                  </a:cubicBezTo>
                  <a:cubicBezTo>
                    <a:pt x="3722" y="315"/>
                    <a:pt x="3759" y="330"/>
                    <a:pt x="3792" y="330"/>
                  </a:cubicBezTo>
                  <a:cubicBezTo>
                    <a:pt x="3950" y="330"/>
                    <a:pt x="4056" y="15"/>
                    <a:pt x="3799" y="5"/>
                  </a:cubicBezTo>
                  <a:cubicBezTo>
                    <a:pt x="3724" y="5"/>
                    <a:pt x="3659" y="1"/>
                    <a:pt x="3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8" name="Google Shape;2838;p10"/>
            <p:cNvSpPr/>
            <p:nvPr/>
          </p:nvSpPr>
          <p:spPr>
            <a:xfrm>
              <a:off x="6488200" y="1906775"/>
              <a:ext cx="57125" cy="85825"/>
            </a:xfrm>
            <a:custGeom>
              <a:avLst/>
              <a:gdLst/>
              <a:ahLst/>
              <a:cxnLst/>
              <a:rect l="l" t="t" r="r" b="b"/>
              <a:pathLst>
                <a:path w="2285" h="3433" extrusionOk="0">
                  <a:moveTo>
                    <a:pt x="2111" y="1"/>
                  </a:moveTo>
                  <a:cubicBezTo>
                    <a:pt x="2048" y="1"/>
                    <a:pt x="1982" y="36"/>
                    <a:pt x="1956" y="114"/>
                  </a:cubicBezTo>
                  <a:cubicBezTo>
                    <a:pt x="1893" y="314"/>
                    <a:pt x="1831" y="514"/>
                    <a:pt x="1793" y="726"/>
                  </a:cubicBezTo>
                  <a:cubicBezTo>
                    <a:pt x="1757" y="885"/>
                    <a:pt x="1744" y="1315"/>
                    <a:pt x="1513" y="1315"/>
                  </a:cubicBezTo>
                  <a:cubicBezTo>
                    <a:pt x="1507" y="1315"/>
                    <a:pt x="1500" y="1314"/>
                    <a:pt x="1493" y="1314"/>
                  </a:cubicBezTo>
                  <a:cubicBezTo>
                    <a:pt x="1419" y="1314"/>
                    <a:pt x="1356" y="1251"/>
                    <a:pt x="1269" y="1239"/>
                  </a:cubicBezTo>
                  <a:cubicBezTo>
                    <a:pt x="1255" y="1235"/>
                    <a:pt x="1243" y="1234"/>
                    <a:pt x="1231" y="1234"/>
                  </a:cubicBezTo>
                  <a:cubicBezTo>
                    <a:pt x="1198" y="1234"/>
                    <a:pt x="1168" y="1246"/>
                    <a:pt x="1131" y="1264"/>
                  </a:cubicBezTo>
                  <a:cubicBezTo>
                    <a:pt x="1006" y="1314"/>
                    <a:pt x="894" y="1339"/>
                    <a:pt x="819" y="1451"/>
                  </a:cubicBezTo>
                  <a:cubicBezTo>
                    <a:pt x="706" y="1589"/>
                    <a:pt x="694" y="1751"/>
                    <a:pt x="669" y="1926"/>
                  </a:cubicBezTo>
                  <a:cubicBezTo>
                    <a:pt x="631" y="2089"/>
                    <a:pt x="606" y="2264"/>
                    <a:pt x="556" y="2426"/>
                  </a:cubicBezTo>
                  <a:cubicBezTo>
                    <a:pt x="506" y="2601"/>
                    <a:pt x="444" y="2763"/>
                    <a:pt x="344" y="2926"/>
                  </a:cubicBezTo>
                  <a:cubicBezTo>
                    <a:pt x="256" y="3076"/>
                    <a:pt x="119" y="3201"/>
                    <a:pt x="31" y="3351"/>
                  </a:cubicBezTo>
                  <a:cubicBezTo>
                    <a:pt x="1" y="3392"/>
                    <a:pt x="37" y="3432"/>
                    <a:pt x="78" y="3432"/>
                  </a:cubicBezTo>
                  <a:cubicBezTo>
                    <a:pt x="88" y="3432"/>
                    <a:pt x="97" y="3430"/>
                    <a:pt x="106" y="3426"/>
                  </a:cubicBezTo>
                  <a:cubicBezTo>
                    <a:pt x="269" y="3351"/>
                    <a:pt x="381" y="3176"/>
                    <a:pt x="481" y="3051"/>
                  </a:cubicBezTo>
                  <a:cubicBezTo>
                    <a:pt x="594" y="2901"/>
                    <a:pt x="706" y="2763"/>
                    <a:pt x="781" y="2601"/>
                  </a:cubicBezTo>
                  <a:cubicBezTo>
                    <a:pt x="869" y="2451"/>
                    <a:pt x="944" y="2276"/>
                    <a:pt x="981" y="2114"/>
                  </a:cubicBezTo>
                  <a:cubicBezTo>
                    <a:pt x="1031" y="1914"/>
                    <a:pt x="1019" y="1714"/>
                    <a:pt x="1069" y="1526"/>
                  </a:cubicBezTo>
                  <a:cubicBezTo>
                    <a:pt x="1089" y="1454"/>
                    <a:pt x="1101" y="1407"/>
                    <a:pt x="1168" y="1407"/>
                  </a:cubicBezTo>
                  <a:cubicBezTo>
                    <a:pt x="1182" y="1407"/>
                    <a:pt x="1199" y="1409"/>
                    <a:pt x="1219" y="1414"/>
                  </a:cubicBezTo>
                  <a:cubicBezTo>
                    <a:pt x="1294" y="1426"/>
                    <a:pt x="1356" y="1476"/>
                    <a:pt x="1431" y="1501"/>
                  </a:cubicBezTo>
                  <a:cubicBezTo>
                    <a:pt x="1464" y="1510"/>
                    <a:pt x="1496" y="1514"/>
                    <a:pt x="1527" y="1514"/>
                  </a:cubicBezTo>
                  <a:cubicBezTo>
                    <a:pt x="1635" y="1514"/>
                    <a:pt x="1728" y="1464"/>
                    <a:pt x="1806" y="1376"/>
                  </a:cubicBezTo>
                  <a:cubicBezTo>
                    <a:pt x="1918" y="1226"/>
                    <a:pt x="1968" y="1026"/>
                    <a:pt x="2043" y="864"/>
                  </a:cubicBezTo>
                  <a:cubicBezTo>
                    <a:pt x="2131" y="639"/>
                    <a:pt x="2193" y="414"/>
                    <a:pt x="2256" y="177"/>
                  </a:cubicBezTo>
                  <a:cubicBezTo>
                    <a:pt x="2285" y="68"/>
                    <a:pt x="2200"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9" name="Google Shape;2839;p10"/>
            <p:cNvSpPr/>
            <p:nvPr/>
          </p:nvSpPr>
          <p:spPr>
            <a:xfrm>
              <a:off x="6473350" y="2001475"/>
              <a:ext cx="17825" cy="60075"/>
            </a:xfrm>
            <a:custGeom>
              <a:avLst/>
              <a:gdLst/>
              <a:ahLst/>
              <a:cxnLst/>
              <a:rect l="l" t="t" r="r" b="b"/>
              <a:pathLst>
                <a:path w="713" h="2403" extrusionOk="0">
                  <a:moveTo>
                    <a:pt x="657" y="0"/>
                  </a:moveTo>
                  <a:cubicBezTo>
                    <a:pt x="641" y="0"/>
                    <a:pt x="625" y="13"/>
                    <a:pt x="625" y="38"/>
                  </a:cubicBezTo>
                  <a:cubicBezTo>
                    <a:pt x="613" y="425"/>
                    <a:pt x="550" y="812"/>
                    <a:pt x="438" y="1175"/>
                  </a:cubicBezTo>
                  <a:cubicBezTo>
                    <a:pt x="388" y="1362"/>
                    <a:pt x="325" y="1537"/>
                    <a:pt x="263" y="1712"/>
                  </a:cubicBezTo>
                  <a:cubicBezTo>
                    <a:pt x="188" y="1900"/>
                    <a:pt x="88" y="2075"/>
                    <a:pt x="26" y="2250"/>
                  </a:cubicBezTo>
                  <a:cubicBezTo>
                    <a:pt x="1" y="2312"/>
                    <a:pt x="51" y="2375"/>
                    <a:pt x="101" y="2400"/>
                  </a:cubicBezTo>
                  <a:cubicBezTo>
                    <a:pt x="111" y="2402"/>
                    <a:pt x="122" y="2403"/>
                    <a:pt x="132" y="2403"/>
                  </a:cubicBezTo>
                  <a:cubicBezTo>
                    <a:pt x="180" y="2403"/>
                    <a:pt x="219" y="2378"/>
                    <a:pt x="250" y="2337"/>
                  </a:cubicBezTo>
                  <a:cubicBezTo>
                    <a:pt x="363" y="2175"/>
                    <a:pt x="425" y="1975"/>
                    <a:pt x="488" y="1800"/>
                  </a:cubicBezTo>
                  <a:cubicBezTo>
                    <a:pt x="550" y="1600"/>
                    <a:pt x="600" y="1412"/>
                    <a:pt x="638" y="1212"/>
                  </a:cubicBezTo>
                  <a:cubicBezTo>
                    <a:pt x="700" y="825"/>
                    <a:pt x="713" y="425"/>
                    <a:pt x="688" y="38"/>
                  </a:cubicBezTo>
                  <a:cubicBezTo>
                    <a:pt x="688" y="13"/>
                    <a:pt x="672" y="0"/>
                    <a:pt x="6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0" name="Google Shape;2840;p10"/>
            <p:cNvSpPr/>
            <p:nvPr/>
          </p:nvSpPr>
          <p:spPr>
            <a:xfrm>
              <a:off x="6495525" y="1952175"/>
              <a:ext cx="54400" cy="232075"/>
            </a:xfrm>
            <a:custGeom>
              <a:avLst/>
              <a:gdLst/>
              <a:ahLst/>
              <a:cxnLst/>
              <a:rect l="l" t="t" r="r" b="b"/>
              <a:pathLst>
                <a:path w="2176" h="9283" extrusionOk="0">
                  <a:moveTo>
                    <a:pt x="677" y="0"/>
                  </a:moveTo>
                  <a:cubicBezTo>
                    <a:pt x="637" y="0"/>
                    <a:pt x="598" y="22"/>
                    <a:pt x="588" y="73"/>
                  </a:cubicBezTo>
                  <a:cubicBezTo>
                    <a:pt x="413" y="722"/>
                    <a:pt x="288" y="1372"/>
                    <a:pt x="213" y="2047"/>
                  </a:cubicBezTo>
                  <a:cubicBezTo>
                    <a:pt x="151" y="2634"/>
                    <a:pt x="76" y="3284"/>
                    <a:pt x="226" y="3872"/>
                  </a:cubicBezTo>
                  <a:cubicBezTo>
                    <a:pt x="263" y="3997"/>
                    <a:pt x="313" y="4134"/>
                    <a:pt x="388" y="4247"/>
                  </a:cubicBezTo>
                  <a:cubicBezTo>
                    <a:pt x="488" y="4397"/>
                    <a:pt x="626" y="4496"/>
                    <a:pt x="688" y="4684"/>
                  </a:cubicBezTo>
                  <a:cubicBezTo>
                    <a:pt x="788" y="4971"/>
                    <a:pt x="788" y="5296"/>
                    <a:pt x="851" y="5596"/>
                  </a:cubicBezTo>
                  <a:cubicBezTo>
                    <a:pt x="976" y="6159"/>
                    <a:pt x="1200" y="6696"/>
                    <a:pt x="1425" y="7233"/>
                  </a:cubicBezTo>
                  <a:cubicBezTo>
                    <a:pt x="1663" y="7783"/>
                    <a:pt x="1850" y="8345"/>
                    <a:pt x="1888" y="8945"/>
                  </a:cubicBezTo>
                  <a:cubicBezTo>
                    <a:pt x="1838" y="8895"/>
                    <a:pt x="1800" y="8845"/>
                    <a:pt x="1750" y="8783"/>
                  </a:cubicBezTo>
                  <a:cubicBezTo>
                    <a:pt x="1663" y="8670"/>
                    <a:pt x="1575" y="8570"/>
                    <a:pt x="1475" y="8470"/>
                  </a:cubicBezTo>
                  <a:cubicBezTo>
                    <a:pt x="1213" y="8258"/>
                    <a:pt x="938" y="8083"/>
                    <a:pt x="738" y="7796"/>
                  </a:cubicBezTo>
                  <a:cubicBezTo>
                    <a:pt x="363" y="7233"/>
                    <a:pt x="313" y="6558"/>
                    <a:pt x="288" y="5896"/>
                  </a:cubicBezTo>
                  <a:cubicBezTo>
                    <a:pt x="282" y="5820"/>
                    <a:pt x="232" y="5785"/>
                    <a:pt x="180" y="5785"/>
                  </a:cubicBezTo>
                  <a:cubicBezTo>
                    <a:pt x="120" y="5785"/>
                    <a:pt x="57" y="5829"/>
                    <a:pt x="51" y="5909"/>
                  </a:cubicBezTo>
                  <a:cubicBezTo>
                    <a:pt x="1" y="6608"/>
                    <a:pt x="138" y="7396"/>
                    <a:pt x="563" y="7983"/>
                  </a:cubicBezTo>
                  <a:cubicBezTo>
                    <a:pt x="776" y="8283"/>
                    <a:pt x="1063" y="8458"/>
                    <a:pt x="1338" y="8708"/>
                  </a:cubicBezTo>
                  <a:cubicBezTo>
                    <a:pt x="1550" y="8895"/>
                    <a:pt x="1688" y="9245"/>
                    <a:pt x="2000" y="9283"/>
                  </a:cubicBezTo>
                  <a:cubicBezTo>
                    <a:pt x="2088" y="9283"/>
                    <a:pt x="2163" y="9233"/>
                    <a:pt x="2163" y="9145"/>
                  </a:cubicBezTo>
                  <a:cubicBezTo>
                    <a:pt x="2175" y="7996"/>
                    <a:pt x="1588" y="6933"/>
                    <a:pt x="1238" y="5859"/>
                  </a:cubicBezTo>
                  <a:cubicBezTo>
                    <a:pt x="1151" y="5584"/>
                    <a:pt x="1088" y="5296"/>
                    <a:pt x="1026" y="5021"/>
                  </a:cubicBezTo>
                  <a:cubicBezTo>
                    <a:pt x="951" y="4721"/>
                    <a:pt x="851" y="4496"/>
                    <a:pt x="651" y="4272"/>
                  </a:cubicBezTo>
                  <a:cubicBezTo>
                    <a:pt x="413" y="3984"/>
                    <a:pt x="388" y="3647"/>
                    <a:pt x="388" y="3297"/>
                  </a:cubicBezTo>
                  <a:cubicBezTo>
                    <a:pt x="388" y="2984"/>
                    <a:pt x="413" y="2672"/>
                    <a:pt x="451" y="2360"/>
                  </a:cubicBezTo>
                  <a:cubicBezTo>
                    <a:pt x="513" y="1610"/>
                    <a:pt x="626" y="860"/>
                    <a:pt x="776" y="123"/>
                  </a:cubicBezTo>
                  <a:cubicBezTo>
                    <a:pt x="798" y="48"/>
                    <a:pt x="736" y="0"/>
                    <a:pt x="6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1" name="Google Shape;2841;p10"/>
            <p:cNvSpPr/>
            <p:nvPr/>
          </p:nvSpPr>
          <p:spPr>
            <a:xfrm>
              <a:off x="6536450" y="2049975"/>
              <a:ext cx="110075" cy="100375"/>
            </a:xfrm>
            <a:custGeom>
              <a:avLst/>
              <a:gdLst/>
              <a:ahLst/>
              <a:cxnLst/>
              <a:rect l="l" t="t" r="r" b="b"/>
              <a:pathLst>
                <a:path w="4403" h="4015" extrusionOk="0">
                  <a:moveTo>
                    <a:pt x="243" y="0"/>
                  </a:moveTo>
                  <a:cubicBezTo>
                    <a:pt x="176" y="0"/>
                    <a:pt x="110" y="13"/>
                    <a:pt x="63" y="60"/>
                  </a:cubicBezTo>
                  <a:cubicBezTo>
                    <a:pt x="1" y="122"/>
                    <a:pt x="13" y="210"/>
                    <a:pt x="51" y="285"/>
                  </a:cubicBezTo>
                  <a:cubicBezTo>
                    <a:pt x="101" y="410"/>
                    <a:pt x="201" y="485"/>
                    <a:pt x="288" y="572"/>
                  </a:cubicBezTo>
                  <a:cubicBezTo>
                    <a:pt x="413" y="709"/>
                    <a:pt x="551" y="834"/>
                    <a:pt x="676" y="959"/>
                  </a:cubicBezTo>
                  <a:cubicBezTo>
                    <a:pt x="1238" y="1484"/>
                    <a:pt x="1838" y="1984"/>
                    <a:pt x="2488" y="2371"/>
                  </a:cubicBezTo>
                  <a:cubicBezTo>
                    <a:pt x="2506" y="2381"/>
                    <a:pt x="2524" y="2385"/>
                    <a:pt x="2540" y="2385"/>
                  </a:cubicBezTo>
                  <a:cubicBezTo>
                    <a:pt x="2634" y="2385"/>
                    <a:pt x="2684" y="2250"/>
                    <a:pt x="2588" y="2197"/>
                  </a:cubicBezTo>
                  <a:cubicBezTo>
                    <a:pt x="2100" y="1847"/>
                    <a:pt x="1600" y="1522"/>
                    <a:pt x="1151" y="1134"/>
                  </a:cubicBezTo>
                  <a:cubicBezTo>
                    <a:pt x="926" y="934"/>
                    <a:pt x="713" y="747"/>
                    <a:pt x="501" y="534"/>
                  </a:cubicBezTo>
                  <a:cubicBezTo>
                    <a:pt x="476" y="509"/>
                    <a:pt x="188" y="247"/>
                    <a:pt x="213" y="222"/>
                  </a:cubicBezTo>
                  <a:cubicBezTo>
                    <a:pt x="215" y="219"/>
                    <a:pt x="221" y="218"/>
                    <a:pt x="231" y="218"/>
                  </a:cubicBezTo>
                  <a:cubicBezTo>
                    <a:pt x="299" y="218"/>
                    <a:pt x="543" y="286"/>
                    <a:pt x="576" y="297"/>
                  </a:cubicBezTo>
                  <a:cubicBezTo>
                    <a:pt x="1126" y="410"/>
                    <a:pt x="1663" y="534"/>
                    <a:pt x="2150" y="822"/>
                  </a:cubicBezTo>
                  <a:cubicBezTo>
                    <a:pt x="2400" y="959"/>
                    <a:pt x="2638" y="1134"/>
                    <a:pt x="2800" y="1384"/>
                  </a:cubicBezTo>
                  <a:cubicBezTo>
                    <a:pt x="2975" y="1634"/>
                    <a:pt x="3075" y="1922"/>
                    <a:pt x="3200" y="2197"/>
                  </a:cubicBezTo>
                  <a:cubicBezTo>
                    <a:pt x="3487" y="2834"/>
                    <a:pt x="3850" y="3434"/>
                    <a:pt x="4275" y="3996"/>
                  </a:cubicBezTo>
                  <a:cubicBezTo>
                    <a:pt x="4288" y="4009"/>
                    <a:pt x="4303" y="4014"/>
                    <a:pt x="4318" y="4014"/>
                  </a:cubicBezTo>
                  <a:cubicBezTo>
                    <a:pt x="4362" y="4014"/>
                    <a:pt x="4402" y="3971"/>
                    <a:pt x="4375" y="3934"/>
                  </a:cubicBezTo>
                  <a:cubicBezTo>
                    <a:pt x="3937" y="3334"/>
                    <a:pt x="3575" y="2684"/>
                    <a:pt x="3300" y="1997"/>
                  </a:cubicBezTo>
                  <a:cubicBezTo>
                    <a:pt x="3063" y="1397"/>
                    <a:pt x="2775" y="822"/>
                    <a:pt x="2200" y="485"/>
                  </a:cubicBezTo>
                  <a:cubicBezTo>
                    <a:pt x="1638" y="160"/>
                    <a:pt x="1001" y="60"/>
                    <a:pt x="363" y="10"/>
                  </a:cubicBezTo>
                  <a:cubicBezTo>
                    <a:pt x="326" y="5"/>
                    <a:pt x="284" y="0"/>
                    <a:pt x="2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2" name="Google Shape;2842;p10"/>
            <p:cNvSpPr/>
            <p:nvPr/>
          </p:nvSpPr>
          <p:spPr>
            <a:xfrm>
              <a:off x="6621500" y="1992350"/>
              <a:ext cx="101800" cy="46625"/>
            </a:xfrm>
            <a:custGeom>
              <a:avLst/>
              <a:gdLst/>
              <a:ahLst/>
              <a:cxnLst/>
              <a:rect l="l" t="t" r="r" b="b"/>
              <a:pathLst>
                <a:path w="4072" h="1865" extrusionOk="0">
                  <a:moveTo>
                    <a:pt x="37" y="1"/>
                  </a:moveTo>
                  <a:cubicBezTo>
                    <a:pt x="8" y="1"/>
                    <a:pt x="1" y="43"/>
                    <a:pt x="23" y="65"/>
                  </a:cubicBezTo>
                  <a:cubicBezTo>
                    <a:pt x="110" y="115"/>
                    <a:pt x="173" y="215"/>
                    <a:pt x="260" y="265"/>
                  </a:cubicBezTo>
                  <a:cubicBezTo>
                    <a:pt x="348" y="328"/>
                    <a:pt x="423" y="378"/>
                    <a:pt x="498" y="415"/>
                  </a:cubicBezTo>
                  <a:cubicBezTo>
                    <a:pt x="673" y="528"/>
                    <a:pt x="835" y="628"/>
                    <a:pt x="1010" y="715"/>
                  </a:cubicBezTo>
                  <a:cubicBezTo>
                    <a:pt x="1348" y="903"/>
                    <a:pt x="1673" y="1090"/>
                    <a:pt x="2022" y="1265"/>
                  </a:cubicBezTo>
                  <a:cubicBezTo>
                    <a:pt x="2647" y="1577"/>
                    <a:pt x="3297" y="1802"/>
                    <a:pt x="3997" y="1865"/>
                  </a:cubicBezTo>
                  <a:cubicBezTo>
                    <a:pt x="4059" y="1865"/>
                    <a:pt x="4072" y="1752"/>
                    <a:pt x="4009" y="1740"/>
                  </a:cubicBezTo>
                  <a:cubicBezTo>
                    <a:pt x="3310" y="1615"/>
                    <a:pt x="2672" y="1352"/>
                    <a:pt x="2047" y="1015"/>
                  </a:cubicBezTo>
                  <a:cubicBezTo>
                    <a:pt x="1735" y="853"/>
                    <a:pt x="1435" y="678"/>
                    <a:pt x="1135" y="503"/>
                  </a:cubicBezTo>
                  <a:cubicBezTo>
                    <a:pt x="998" y="428"/>
                    <a:pt x="860" y="353"/>
                    <a:pt x="735" y="278"/>
                  </a:cubicBezTo>
                  <a:lnTo>
                    <a:pt x="735" y="278"/>
                  </a:lnTo>
                  <a:cubicBezTo>
                    <a:pt x="985" y="365"/>
                    <a:pt x="1248" y="465"/>
                    <a:pt x="1498" y="565"/>
                  </a:cubicBezTo>
                  <a:cubicBezTo>
                    <a:pt x="1972" y="753"/>
                    <a:pt x="2410" y="1002"/>
                    <a:pt x="2860" y="1227"/>
                  </a:cubicBezTo>
                  <a:cubicBezTo>
                    <a:pt x="2870" y="1233"/>
                    <a:pt x="2881" y="1235"/>
                    <a:pt x="2892" y="1235"/>
                  </a:cubicBezTo>
                  <a:cubicBezTo>
                    <a:pt x="2959" y="1235"/>
                    <a:pt x="3024" y="1144"/>
                    <a:pt x="2960" y="1090"/>
                  </a:cubicBezTo>
                  <a:cubicBezTo>
                    <a:pt x="2135" y="478"/>
                    <a:pt x="1060" y="115"/>
                    <a:pt x="48" y="3"/>
                  </a:cubicBezTo>
                  <a:cubicBezTo>
                    <a:pt x="44" y="1"/>
                    <a:pt x="40"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3" name="Google Shape;2843;p10"/>
            <p:cNvSpPr/>
            <p:nvPr/>
          </p:nvSpPr>
          <p:spPr>
            <a:xfrm>
              <a:off x="6670300" y="1942600"/>
              <a:ext cx="84875" cy="20225"/>
            </a:xfrm>
            <a:custGeom>
              <a:avLst/>
              <a:gdLst/>
              <a:ahLst/>
              <a:cxnLst/>
              <a:rect l="l" t="t" r="r" b="b"/>
              <a:pathLst>
                <a:path w="3395" h="809" extrusionOk="0">
                  <a:moveTo>
                    <a:pt x="75" y="1"/>
                  </a:moveTo>
                  <a:cubicBezTo>
                    <a:pt x="33" y="1"/>
                    <a:pt x="1" y="61"/>
                    <a:pt x="33" y="93"/>
                  </a:cubicBezTo>
                  <a:cubicBezTo>
                    <a:pt x="495" y="431"/>
                    <a:pt x="1020" y="706"/>
                    <a:pt x="1595" y="781"/>
                  </a:cubicBezTo>
                  <a:cubicBezTo>
                    <a:pt x="1739" y="799"/>
                    <a:pt x="1886" y="809"/>
                    <a:pt x="2032" y="809"/>
                  </a:cubicBezTo>
                  <a:cubicBezTo>
                    <a:pt x="2179" y="809"/>
                    <a:pt x="2326" y="799"/>
                    <a:pt x="2470" y="781"/>
                  </a:cubicBezTo>
                  <a:cubicBezTo>
                    <a:pt x="2770" y="743"/>
                    <a:pt x="3032" y="656"/>
                    <a:pt x="3307" y="531"/>
                  </a:cubicBezTo>
                  <a:cubicBezTo>
                    <a:pt x="3395" y="481"/>
                    <a:pt x="3345" y="356"/>
                    <a:pt x="3270" y="318"/>
                  </a:cubicBezTo>
                  <a:cubicBezTo>
                    <a:pt x="2681" y="122"/>
                    <a:pt x="2072" y="11"/>
                    <a:pt x="1453" y="11"/>
                  </a:cubicBezTo>
                  <a:cubicBezTo>
                    <a:pt x="1363" y="11"/>
                    <a:pt x="1273" y="14"/>
                    <a:pt x="1183" y="18"/>
                  </a:cubicBezTo>
                  <a:cubicBezTo>
                    <a:pt x="1083" y="18"/>
                    <a:pt x="1083" y="168"/>
                    <a:pt x="1183" y="168"/>
                  </a:cubicBezTo>
                  <a:cubicBezTo>
                    <a:pt x="1745" y="168"/>
                    <a:pt x="2307" y="256"/>
                    <a:pt x="2845" y="418"/>
                  </a:cubicBezTo>
                  <a:cubicBezTo>
                    <a:pt x="2582" y="476"/>
                    <a:pt x="2314" y="506"/>
                    <a:pt x="2048" y="506"/>
                  </a:cubicBezTo>
                  <a:cubicBezTo>
                    <a:pt x="1908" y="506"/>
                    <a:pt x="1770" y="498"/>
                    <a:pt x="1633" y="481"/>
                  </a:cubicBezTo>
                  <a:cubicBezTo>
                    <a:pt x="1095" y="418"/>
                    <a:pt x="558" y="306"/>
                    <a:pt x="95" y="6"/>
                  </a:cubicBezTo>
                  <a:cubicBezTo>
                    <a:pt x="89" y="2"/>
                    <a:pt x="82"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4" name="Google Shape;2844;p10"/>
            <p:cNvSpPr/>
            <p:nvPr/>
          </p:nvSpPr>
          <p:spPr>
            <a:xfrm>
              <a:off x="6662675" y="1901375"/>
              <a:ext cx="119400" cy="39725"/>
            </a:xfrm>
            <a:custGeom>
              <a:avLst/>
              <a:gdLst/>
              <a:ahLst/>
              <a:cxnLst/>
              <a:rect l="l" t="t" r="r" b="b"/>
              <a:pathLst>
                <a:path w="4776" h="1589" extrusionOk="0">
                  <a:moveTo>
                    <a:pt x="2449" y="1"/>
                  </a:moveTo>
                  <a:cubicBezTo>
                    <a:pt x="1607" y="1"/>
                    <a:pt x="791" y="354"/>
                    <a:pt x="63" y="718"/>
                  </a:cubicBezTo>
                  <a:cubicBezTo>
                    <a:pt x="1" y="755"/>
                    <a:pt x="13" y="842"/>
                    <a:pt x="63" y="867"/>
                  </a:cubicBezTo>
                  <a:cubicBezTo>
                    <a:pt x="213" y="955"/>
                    <a:pt x="363" y="955"/>
                    <a:pt x="525" y="955"/>
                  </a:cubicBezTo>
                  <a:cubicBezTo>
                    <a:pt x="750" y="967"/>
                    <a:pt x="975" y="1005"/>
                    <a:pt x="1188" y="1055"/>
                  </a:cubicBezTo>
                  <a:cubicBezTo>
                    <a:pt x="1575" y="1130"/>
                    <a:pt x="1950" y="1230"/>
                    <a:pt x="2337" y="1255"/>
                  </a:cubicBezTo>
                  <a:cubicBezTo>
                    <a:pt x="3087" y="1305"/>
                    <a:pt x="3850" y="1267"/>
                    <a:pt x="4549" y="1580"/>
                  </a:cubicBezTo>
                  <a:cubicBezTo>
                    <a:pt x="4565" y="1586"/>
                    <a:pt x="4581" y="1588"/>
                    <a:pt x="4595" y="1588"/>
                  </a:cubicBezTo>
                  <a:cubicBezTo>
                    <a:pt x="4707" y="1588"/>
                    <a:pt x="4772" y="1435"/>
                    <a:pt x="4662" y="1380"/>
                  </a:cubicBezTo>
                  <a:cubicBezTo>
                    <a:pt x="4012" y="1042"/>
                    <a:pt x="3262" y="1067"/>
                    <a:pt x="2550" y="1042"/>
                  </a:cubicBezTo>
                  <a:cubicBezTo>
                    <a:pt x="2150" y="1017"/>
                    <a:pt x="1775" y="967"/>
                    <a:pt x="1375" y="892"/>
                  </a:cubicBezTo>
                  <a:cubicBezTo>
                    <a:pt x="1188" y="855"/>
                    <a:pt x="988" y="818"/>
                    <a:pt x="788" y="805"/>
                  </a:cubicBezTo>
                  <a:cubicBezTo>
                    <a:pt x="719" y="799"/>
                    <a:pt x="650" y="799"/>
                    <a:pt x="582" y="799"/>
                  </a:cubicBezTo>
                  <a:cubicBezTo>
                    <a:pt x="513" y="799"/>
                    <a:pt x="444" y="799"/>
                    <a:pt x="375" y="793"/>
                  </a:cubicBezTo>
                  <a:cubicBezTo>
                    <a:pt x="1075" y="530"/>
                    <a:pt x="1775" y="255"/>
                    <a:pt x="2525" y="243"/>
                  </a:cubicBezTo>
                  <a:cubicBezTo>
                    <a:pt x="2540" y="242"/>
                    <a:pt x="2556" y="242"/>
                    <a:pt x="2571" y="242"/>
                  </a:cubicBezTo>
                  <a:cubicBezTo>
                    <a:pt x="3354" y="242"/>
                    <a:pt x="4110" y="554"/>
                    <a:pt x="4637" y="1117"/>
                  </a:cubicBezTo>
                  <a:cubicBezTo>
                    <a:pt x="4651" y="1131"/>
                    <a:pt x="4666" y="1137"/>
                    <a:pt x="4681" y="1137"/>
                  </a:cubicBezTo>
                  <a:cubicBezTo>
                    <a:pt x="4731" y="1137"/>
                    <a:pt x="4776" y="1066"/>
                    <a:pt x="4737" y="1017"/>
                  </a:cubicBezTo>
                  <a:cubicBezTo>
                    <a:pt x="4187" y="418"/>
                    <a:pt x="3425" y="43"/>
                    <a:pt x="2612" y="5"/>
                  </a:cubicBezTo>
                  <a:cubicBezTo>
                    <a:pt x="2558" y="2"/>
                    <a:pt x="2503" y="1"/>
                    <a:pt x="24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5" name="Google Shape;2845;p10"/>
            <p:cNvSpPr/>
            <p:nvPr/>
          </p:nvSpPr>
          <p:spPr>
            <a:xfrm>
              <a:off x="6507825" y="1949300"/>
              <a:ext cx="93650" cy="40625"/>
            </a:xfrm>
            <a:custGeom>
              <a:avLst/>
              <a:gdLst/>
              <a:ahLst/>
              <a:cxnLst/>
              <a:rect l="l" t="t" r="r" b="b"/>
              <a:pathLst>
                <a:path w="3746" h="1625" extrusionOk="0">
                  <a:moveTo>
                    <a:pt x="166" y="1"/>
                  </a:moveTo>
                  <a:cubicBezTo>
                    <a:pt x="84" y="1"/>
                    <a:pt x="1" y="85"/>
                    <a:pt x="59" y="163"/>
                  </a:cubicBezTo>
                  <a:cubicBezTo>
                    <a:pt x="246" y="425"/>
                    <a:pt x="546" y="650"/>
                    <a:pt x="796" y="837"/>
                  </a:cubicBezTo>
                  <a:cubicBezTo>
                    <a:pt x="1071" y="1037"/>
                    <a:pt x="1346" y="1250"/>
                    <a:pt x="1671" y="1375"/>
                  </a:cubicBezTo>
                  <a:cubicBezTo>
                    <a:pt x="2136" y="1552"/>
                    <a:pt x="2649" y="1624"/>
                    <a:pt x="3154" y="1624"/>
                  </a:cubicBezTo>
                  <a:cubicBezTo>
                    <a:pt x="3328" y="1624"/>
                    <a:pt x="3501" y="1616"/>
                    <a:pt x="3670" y="1600"/>
                  </a:cubicBezTo>
                  <a:cubicBezTo>
                    <a:pt x="3745" y="1587"/>
                    <a:pt x="3745" y="1475"/>
                    <a:pt x="3670" y="1475"/>
                  </a:cubicBezTo>
                  <a:cubicBezTo>
                    <a:pt x="3647" y="1475"/>
                    <a:pt x="3624" y="1475"/>
                    <a:pt x="3600" y="1475"/>
                  </a:cubicBezTo>
                  <a:cubicBezTo>
                    <a:pt x="2976" y="1475"/>
                    <a:pt x="2386" y="1315"/>
                    <a:pt x="1808" y="1062"/>
                  </a:cubicBezTo>
                  <a:cubicBezTo>
                    <a:pt x="1533" y="937"/>
                    <a:pt x="1233" y="837"/>
                    <a:pt x="971" y="675"/>
                  </a:cubicBezTo>
                  <a:cubicBezTo>
                    <a:pt x="684" y="488"/>
                    <a:pt x="484" y="250"/>
                    <a:pt x="234" y="25"/>
                  </a:cubicBezTo>
                  <a:cubicBezTo>
                    <a:pt x="214" y="8"/>
                    <a:pt x="190" y="1"/>
                    <a:pt x="1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6" name="Google Shape;2846;p10"/>
            <p:cNvSpPr/>
            <p:nvPr/>
          </p:nvSpPr>
          <p:spPr>
            <a:xfrm>
              <a:off x="6118450" y="2354575"/>
              <a:ext cx="530175" cy="222950"/>
            </a:xfrm>
            <a:custGeom>
              <a:avLst/>
              <a:gdLst/>
              <a:ahLst/>
              <a:cxnLst/>
              <a:rect l="l" t="t" r="r" b="b"/>
              <a:pathLst>
                <a:path w="21207" h="8918" extrusionOk="0">
                  <a:moveTo>
                    <a:pt x="584" y="0"/>
                  </a:moveTo>
                  <a:cubicBezTo>
                    <a:pt x="492" y="0"/>
                    <a:pt x="401" y="53"/>
                    <a:pt x="375" y="172"/>
                  </a:cubicBezTo>
                  <a:cubicBezTo>
                    <a:pt x="0" y="1797"/>
                    <a:pt x="213" y="3546"/>
                    <a:pt x="963" y="5034"/>
                  </a:cubicBezTo>
                  <a:cubicBezTo>
                    <a:pt x="1737" y="6546"/>
                    <a:pt x="3087" y="7770"/>
                    <a:pt x="4674" y="8383"/>
                  </a:cubicBezTo>
                  <a:cubicBezTo>
                    <a:pt x="5696" y="8777"/>
                    <a:pt x="6780" y="8917"/>
                    <a:pt x="7869" y="8917"/>
                  </a:cubicBezTo>
                  <a:cubicBezTo>
                    <a:pt x="8472" y="8917"/>
                    <a:pt x="9076" y="8874"/>
                    <a:pt x="9673" y="8808"/>
                  </a:cubicBezTo>
                  <a:cubicBezTo>
                    <a:pt x="11497" y="8595"/>
                    <a:pt x="13322" y="8208"/>
                    <a:pt x="15096" y="7695"/>
                  </a:cubicBezTo>
                  <a:cubicBezTo>
                    <a:pt x="16109" y="7408"/>
                    <a:pt x="17108" y="7045"/>
                    <a:pt x="18083" y="6683"/>
                  </a:cubicBezTo>
                  <a:cubicBezTo>
                    <a:pt x="19083" y="6308"/>
                    <a:pt x="20095" y="5946"/>
                    <a:pt x="21032" y="5446"/>
                  </a:cubicBezTo>
                  <a:cubicBezTo>
                    <a:pt x="21206" y="5359"/>
                    <a:pt x="21087" y="5130"/>
                    <a:pt x="20921" y="5130"/>
                  </a:cubicBezTo>
                  <a:cubicBezTo>
                    <a:pt x="20896" y="5130"/>
                    <a:pt x="20871" y="5135"/>
                    <a:pt x="20845" y="5146"/>
                  </a:cubicBezTo>
                  <a:cubicBezTo>
                    <a:pt x="20020" y="5546"/>
                    <a:pt x="19208" y="5983"/>
                    <a:pt x="18358" y="6333"/>
                  </a:cubicBezTo>
                  <a:cubicBezTo>
                    <a:pt x="17521" y="6683"/>
                    <a:pt x="16658" y="6971"/>
                    <a:pt x="15796" y="7220"/>
                  </a:cubicBezTo>
                  <a:cubicBezTo>
                    <a:pt x="14047" y="7745"/>
                    <a:pt x="12272" y="8120"/>
                    <a:pt x="10448" y="8345"/>
                  </a:cubicBezTo>
                  <a:cubicBezTo>
                    <a:pt x="9664" y="8443"/>
                    <a:pt x="8862" y="8517"/>
                    <a:pt x="8063" y="8517"/>
                  </a:cubicBezTo>
                  <a:cubicBezTo>
                    <a:pt x="7231" y="8517"/>
                    <a:pt x="6402" y="8437"/>
                    <a:pt x="5599" y="8220"/>
                  </a:cubicBezTo>
                  <a:cubicBezTo>
                    <a:pt x="4024" y="7795"/>
                    <a:pt x="2625" y="6808"/>
                    <a:pt x="1725" y="5446"/>
                  </a:cubicBezTo>
                  <a:cubicBezTo>
                    <a:pt x="725" y="3934"/>
                    <a:pt x="400" y="2034"/>
                    <a:pt x="813" y="272"/>
                  </a:cubicBezTo>
                  <a:cubicBezTo>
                    <a:pt x="849" y="104"/>
                    <a:pt x="715" y="0"/>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7" name="Google Shape;2847;p10"/>
            <p:cNvSpPr/>
            <p:nvPr/>
          </p:nvSpPr>
          <p:spPr>
            <a:xfrm>
              <a:off x="6604850" y="1865250"/>
              <a:ext cx="417750" cy="638750"/>
            </a:xfrm>
            <a:custGeom>
              <a:avLst/>
              <a:gdLst/>
              <a:ahLst/>
              <a:cxnLst/>
              <a:rect l="l" t="t" r="r" b="b"/>
              <a:pathLst>
                <a:path w="16710" h="25550" extrusionOk="0">
                  <a:moveTo>
                    <a:pt x="6034" y="658"/>
                  </a:moveTo>
                  <a:lnTo>
                    <a:pt x="6034" y="658"/>
                  </a:lnTo>
                  <a:cubicBezTo>
                    <a:pt x="6043" y="663"/>
                    <a:pt x="6050" y="663"/>
                    <a:pt x="6050" y="663"/>
                  </a:cubicBezTo>
                  <a:cubicBezTo>
                    <a:pt x="6045" y="661"/>
                    <a:pt x="6040" y="659"/>
                    <a:pt x="6034" y="658"/>
                  </a:cubicBezTo>
                  <a:close/>
                  <a:moveTo>
                    <a:pt x="8799" y="0"/>
                  </a:moveTo>
                  <a:cubicBezTo>
                    <a:pt x="8146" y="0"/>
                    <a:pt x="7494" y="82"/>
                    <a:pt x="6862" y="251"/>
                  </a:cubicBezTo>
                  <a:cubicBezTo>
                    <a:pt x="6575" y="326"/>
                    <a:pt x="6300" y="413"/>
                    <a:pt x="6025" y="525"/>
                  </a:cubicBezTo>
                  <a:cubicBezTo>
                    <a:pt x="5975" y="538"/>
                    <a:pt x="5950" y="575"/>
                    <a:pt x="5925" y="613"/>
                  </a:cubicBezTo>
                  <a:cubicBezTo>
                    <a:pt x="5968" y="634"/>
                    <a:pt x="6002" y="647"/>
                    <a:pt x="6034" y="658"/>
                  </a:cubicBezTo>
                  <a:lnTo>
                    <a:pt x="6034" y="658"/>
                  </a:lnTo>
                  <a:cubicBezTo>
                    <a:pt x="6031" y="656"/>
                    <a:pt x="6028" y="654"/>
                    <a:pt x="6025" y="650"/>
                  </a:cubicBezTo>
                  <a:lnTo>
                    <a:pt x="6025" y="650"/>
                  </a:lnTo>
                  <a:cubicBezTo>
                    <a:pt x="6038" y="657"/>
                    <a:pt x="6054" y="663"/>
                    <a:pt x="6070" y="670"/>
                  </a:cubicBezTo>
                  <a:lnTo>
                    <a:pt x="6070" y="670"/>
                  </a:lnTo>
                  <a:cubicBezTo>
                    <a:pt x="6064" y="667"/>
                    <a:pt x="6057" y="665"/>
                    <a:pt x="6050" y="663"/>
                  </a:cubicBezTo>
                  <a:lnTo>
                    <a:pt x="6050" y="663"/>
                  </a:lnTo>
                  <a:cubicBezTo>
                    <a:pt x="6075" y="675"/>
                    <a:pt x="6088" y="675"/>
                    <a:pt x="6112" y="688"/>
                  </a:cubicBezTo>
                  <a:lnTo>
                    <a:pt x="6112" y="688"/>
                  </a:lnTo>
                  <a:cubicBezTo>
                    <a:pt x="6100" y="682"/>
                    <a:pt x="6085" y="676"/>
                    <a:pt x="6070" y="670"/>
                  </a:cubicBezTo>
                  <a:lnTo>
                    <a:pt x="6070" y="670"/>
                  </a:lnTo>
                  <a:cubicBezTo>
                    <a:pt x="6101" y="680"/>
                    <a:pt x="6130" y="692"/>
                    <a:pt x="6150" y="713"/>
                  </a:cubicBezTo>
                  <a:lnTo>
                    <a:pt x="6175" y="713"/>
                  </a:lnTo>
                  <a:cubicBezTo>
                    <a:pt x="6225" y="725"/>
                    <a:pt x="6263" y="750"/>
                    <a:pt x="6288" y="775"/>
                  </a:cubicBezTo>
                  <a:cubicBezTo>
                    <a:pt x="6288" y="788"/>
                    <a:pt x="6288" y="788"/>
                    <a:pt x="6288" y="788"/>
                  </a:cubicBezTo>
                  <a:cubicBezTo>
                    <a:pt x="7137" y="462"/>
                    <a:pt x="8049" y="300"/>
                    <a:pt x="8961" y="300"/>
                  </a:cubicBezTo>
                  <a:cubicBezTo>
                    <a:pt x="10288" y="300"/>
                    <a:pt x="11615" y="644"/>
                    <a:pt x="12748" y="1325"/>
                  </a:cubicBezTo>
                  <a:cubicBezTo>
                    <a:pt x="13786" y="1950"/>
                    <a:pt x="14610" y="2862"/>
                    <a:pt x="15223" y="3900"/>
                  </a:cubicBezTo>
                  <a:cubicBezTo>
                    <a:pt x="15860" y="4949"/>
                    <a:pt x="16210" y="6136"/>
                    <a:pt x="16260" y="7361"/>
                  </a:cubicBezTo>
                  <a:cubicBezTo>
                    <a:pt x="16372" y="9960"/>
                    <a:pt x="15035" y="12322"/>
                    <a:pt x="13598" y="14384"/>
                  </a:cubicBezTo>
                  <a:cubicBezTo>
                    <a:pt x="12024" y="16659"/>
                    <a:pt x="10124" y="18733"/>
                    <a:pt x="8000" y="20495"/>
                  </a:cubicBezTo>
                  <a:cubicBezTo>
                    <a:pt x="6937" y="21382"/>
                    <a:pt x="5825" y="22182"/>
                    <a:pt x="4650" y="22907"/>
                  </a:cubicBezTo>
                  <a:cubicBezTo>
                    <a:pt x="3476" y="23632"/>
                    <a:pt x="2239" y="24282"/>
                    <a:pt x="1014" y="24906"/>
                  </a:cubicBezTo>
                  <a:cubicBezTo>
                    <a:pt x="714" y="25069"/>
                    <a:pt x="402" y="25219"/>
                    <a:pt x="102" y="25369"/>
                  </a:cubicBezTo>
                  <a:cubicBezTo>
                    <a:pt x="1" y="25414"/>
                    <a:pt x="61" y="25549"/>
                    <a:pt x="147" y="25549"/>
                  </a:cubicBezTo>
                  <a:cubicBezTo>
                    <a:pt x="156" y="25549"/>
                    <a:pt x="166" y="25548"/>
                    <a:pt x="177" y="25544"/>
                  </a:cubicBezTo>
                  <a:cubicBezTo>
                    <a:pt x="851" y="25319"/>
                    <a:pt x="1539" y="25081"/>
                    <a:pt x="2164" y="24769"/>
                  </a:cubicBezTo>
                  <a:cubicBezTo>
                    <a:pt x="2813" y="24444"/>
                    <a:pt x="3451" y="24107"/>
                    <a:pt x="4063" y="23744"/>
                  </a:cubicBezTo>
                  <a:cubicBezTo>
                    <a:pt x="5288" y="23019"/>
                    <a:pt x="6462" y="22195"/>
                    <a:pt x="7587" y="21320"/>
                  </a:cubicBezTo>
                  <a:cubicBezTo>
                    <a:pt x="9824" y="19558"/>
                    <a:pt x="11836" y="17521"/>
                    <a:pt x="13523" y="15209"/>
                  </a:cubicBezTo>
                  <a:cubicBezTo>
                    <a:pt x="15073" y="13097"/>
                    <a:pt x="16585" y="10673"/>
                    <a:pt x="16672" y="7973"/>
                  </a:cubicBezTo>
                  <a:cubicBezTo>
                    <a:pt x="16710" y="6749"/>
                    <a:pt x="16397" y="5499"/>
                    <a:pt x="15873" y="4387"/>
                  </a:cubicBezTo>
                  <a:cubicBezTo>
                    <a:pt x="15335" y="3237"/>
                    <a:pt x="14523" y="2287"/>
                    <a:pt x="13498" y="1525"/>
                  </a:cubicBezTo>
                  <a:cubicBezTo>
                    <a:pt x="12150" y="537"/>
                    <a:pt x="10472" y="0"/>
                    <a:pt x="87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8" name="Google Shape;2848;p10"/>
            <p:cNvSpPr/>
            <p:nvPr/>
          </p:nvSpPr>
          <p:spPr>
            <a:xfrm>
              <a:off x="6415425" y="1937750"/>
              <a:ext cx="590000" cy="611775"/>
            </a:xfrm>
            <a:custGeom>
              <a:avLst/>
              <a:gdLst/>
              <a:ahLst/>
              <a:cxnLst/>
              <a:rect l="l" t="t" r="r" b="b"/>
              <a:pathLst>
                <a:path w="23600" h="24471" extrusionOk="0">
                  <a:moveTo>
                    <a:pt x="22068" y="0"/>
                  </a:moveTo>
                  <a:cubicBezTo>
                    <a:pt x="22002" y="0"/>
                    <a:pt x="21936" y="82"/>
                    <a:pt x="21975" y="150"/>
                  </a:cubicBezTo>
                  <a:cubicBezTo>
                    <a:pt x="22575" y="1062"/>
                    <a:pt x="22987" y="2124"/>
                    <a:pt x="23137" y="3211"/>
                  </a:cubicBezTo>
                  <a:cubicBezTo>
                    <a:pt x="23287" y="4324"/>
                    <a:pt x="23175" y="5436"/>
                    <a:pt x="22900" y="6511"/>
                  </a:cubicBezTo>
                  <a:cubicBezTo>
                    <a:pt x="22312" y="8772"/>
                    <a:pt x="20975" y="10772"/>
                    <a:pt x="19488" y="12546"/>
                  </a:cubicBezTo>
                  <a:cubicBezTo>
                    <a:pt x="17913" y="14433"/>
                    <a:pt x="16126" y="16158"/>
                    <a:pt x="14177" y="17670"/>
                  </a:cubicBezTo>
                  <a:cubicBezTo>
                    <a:pt x="12252" y="19157"/>
                    <a:pt x="10178" y="20507"/>
                    <a:pt x="7966" y="21569"/>
                  </a:cubicBezTo>
                  <a:cubicBezTo>
                    <a:pt x="5754" y="22631"/>
                    <a:pt x="3417" y="23431"/>
                    <a:pt x="1018" y="23981"/>
                  </a:cubicBezTo>
                  <a:cubicBezTo>
                    <a:pt x="730" y="24043"/>
                    <a:pt x="431" y="24131"/>
                    <a:pt x="143" y="24206"/>
                  </a:cubicBezTo>
                  <a:cubicBezTo>
                    <a:pt x="0" y="24242"/>
                    <a:pt x="28" y="24470"/>
                    <a:pt x="171" y="24470"/>
                  </a:cubicBezTo>
                  <a:cubicBezTo>
                    <a:pt x="178" y="24470"/>
                    <a:pt x="185" y="24469"/>
                    <a:pt x="193" y="24468"/>
                  </a:cubicBezTo>
                  <a:cubicBezTo>
                    <a:pt x="1418" y="24306"/>
                    <a:pt x="2630" y="23918"/>
                    <a:pt x="3805" y="23519"/>
                  </a:cubicBezTo>
                  <a:cubicBezTo>
                    <a:pt x="4992" y="23119"/>
                    <a:pt x="6154" y="22656"/>
                    <a:pt x="7304" y="22144"/>
                  </a:cubicBezTo>
                  <a:cubicBezTo>
                    <a:pt x="9591" y="21119"/>
                    <a:pt x="11803" y="19882"/>
                    <a:pt x="13815" y="18382"/>
                  </a:cubicBezTo>
                  <a:cubicBezTo>
                    <a:pt x="15827" y="16895"/>
                    <a:pt x="17689" y="15196"/>
                    <a:pt x="19326" y="13296"/>
                  </a:cubicBezTo>
                  <a:cubicBezTo>
                    <a:pt x="20888" y="11497"/>
                    <a:pt x="22350" y="9522"/>
                    <a:pt x="23100" y="7223"/>
                  </a:cubicBezTo>
                  <a:cubicBezTo>
                    <a:pt x="23450" y="6136"/>
                    <a:pt x="23599" y="4998"/>
                    <a:pt x="23537" y="3849"/>
                  </a:cubicBezTo>
                  <a:cubicBezTo>
                    <a:pt x="23462" y="2749"/>
                    <a:pt x="23200" y="1612"/>
                    <a:pt x="22612" y="675"/>
                  </a:cubicBezTo>
                  <a:cubicBezTo>
                    <a:pt x="22462" y="450"/>
                    <a:pt x="22300" y="237"/>
                    <a:pt x="22125" y="25"/>
                  </a:cubicBezTo>
                  <a:cubicBezTo>
                    <a:pt x="22108" y="8"/>
                    <a:pt x="22088" y="0"/>
                    <a:pt x="220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9" name="Google Shape;2849;p10"/>
            <p:cNvSpPr/>
            <p:nvPr/>
          </p:nvSpPr>
          <p:spPr>
            <a:xfrm>
              <a:off x="6788200" y="1880450"/>
              <a:ext cx="193250" cy="74700"/>
            </a:xfrm>
            <a:custGeom>
              <a:avLst/>
              <a:gdLst/>
              <a:ahLst/>
              <a:cxnLst/>
              <a:rect l="l" t="t" r="r" b="b"/>
              <a:pathLst>
                <a:path w="7730" h="2988" extrusionOk="0">
                  <a:moveTo>
                    <a:pt x="2479" y="1"/>
                  </a:moveTo>
                  <a:cubicBezTo>
                    <a:pt x="2315" y="1"/>
                    <a:pt x="2152" y="6"/>
                    <a:pt x="1990" y="17"/>
                  </a:cubicBezTo>
                  <a:cubicBezTo>
                    <a:pt x="1378" y="55"/>
                    <a:pt x="778" y="192"/>
                    <a:pt x="191" y="417"/>
                  </a:cubicBezTo>
                  <a:cubicBezTo>
                    <a:pt x="1" y="496"/>
                    <a:pt x="70" y="793"/>
                    <a:pt x="239" y="793"/>
                  </a:cubicBezTo>
                  <a:cubicBezTo>
                    <a:pt x="259" y="793"/>
                    <a:pt x="281" y="789"/>
                    <a:pt x="303" y="780"/>
                  </a:cubicBezTo>
                  <a:cubicBezTo>
                    <a:pt x="1045" y="458"/>
                    <a:pt x="1863" y="273"/>
                    <a:pt x="2674" y="273"/>
                  </a:cubicBezTo>
                  <a:cubicBezTo>
                    <a:pt x="2901" y="273"/>
                    <a:pt x="3128" y="287"/>
                    <a:pt x="3352" y="317"/>
                  </a:cubicBezTo>
                  <a:cubicBezTo>
                    <a:pt x="4377" y="467"/>
                    <a:pt x="5389" y="967"/>
                    <a:pt x="6202" y="1617"/>
                  </a:cubicBezTo>
                  <a:cubicBezTo>
                    <a:pt x="6664" y="1992"/>
                    <a:pt x="7114" y="2442"/>
                    <a:pt x="7476" y="2942"/>
                  </a:cubicBezTo>
                  <a:cubicBezTo>
                    <a:pt x="7502" y="2974"/>
                    <a:pt x="7535" y="2988"/>
                    <a:pt x="7569" y="2988"/>
                  </a:cubicBezTo>
                  <a:cubicBezTo>
                    <a:pt x="7650" y="2988"/>
                    <a:pt x="7729" y="2905"/>
                    <a:pt x="7676" y="2817"/>
                  </a:cubicBezTo>
                  <a:cubicBezTo>
                    <a:pt x="7101" y="1829"/>
                    <a:pt x="6252" y="1042"/>
                    <a:pt x="5214" y="567"/>
                  </a:cubicBezTo>
                  <a:cubicBezTo>
                    <a:pt x="4374" y="184"/>
                    <a:pt x="3416" y="1"/>
                    <a:pt x="2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0" name="Google Shape;2850;p10"/>
            <p:cNvSpPr/>
            <p:nvPr/>
          </p:nvSpPr>
          <p:spPr>
            <a:xfrm>
              <a:off x="6133750" y="2362300"/>
              <a:ext cx="346925" cy="193025"/>
            </a:xfrm>
            <a:custGeom>
              <a:avLst/>
              <a:gdLst/>
              <a:ahLst/>
              <a:cxnLst/>
              <a:rect l="l" t="t" r="r" b="b"/>
              <a:pathLst>
                <a:path w="13877" h="7721" extrusionOk="0">
                  <a:moveTo>
                    <a:pt x="297" y="0"/>
                  </a:moveTo>
                  <a:cubicBezTo>
                    <a:pt x="210" y="0"/>
                    <a:pt x="129" y="50"/>
                    <a:pt x="113" y="163"/>
                  </a:cubicBezTo>
                  <a:cubicBezTo>
                    <a:pt x="1" y="1325"/>
                    <a:pt x="163" y="2513"/>
                    <a:pt x="650" y="3587"/>
                  </a:cubicBezTo>
                  <a:cubicBezTo>
                    <a:pt x="1125" y="4662"/>
                    <a:pt x="1900" y="5587"/>
                    <a:pt x="2850" y="6274"/>
                  </a:cubicBezTo>
                  <a:cubicBezTo>
                    <a:pt x="4415" y="7405"/>
                    <a:pt x="6405" y="7720"/>
                    <a:pt x="8325" y="7720"/>
                  </a:cubicBezTo>
                  <a:cubicBezTo>
                    <a:pt x="8781" y="7720"/>
                    <a:pt x="9232" y="7703"/>
                    <a:pt x="9673" y="7674"/>
                  </a:cubicBezTo>
                  <a:cubicBezTo>
                    <a:pt x="11073" y="7586"/>
                    <a:pt x="12447" y="7299"/>
                    <a:pt x="13784" y="6886"/>
                  </a:cubicBezTo>
                  <a:cubicBezTo>
                    <a:pt x="13877" y="6863"/>
                    <a:pt x="13841" y="6734"/>
                    <a:pt x="13757" y="6734"/>
                  </a:cubicBezTo>
                  <a:cubicBezTo>
                    <a:pt x="13749" y="6734"/>
                    <a:pt x="13742" y="6735"/>
                    <a:pt x="13735" y="6736"/>
                  </a:cubicBezTo>
                  <a:cubicBezTo>
                    <a:pt x="12585" y="6999"/>
                    <a:pt x="11410" y="7149"/>
                    <a:pt x="10223" y="7236"/>
                  </a:cubicBezTo>
                  <a:cubicBezTo>
                    <a:pt x="9613" y="7283"/>
                    <a:pt x="8995" y="7312"/>
                    <a:pt x="8376" y="7312"/>
                  </a:cubicBezTo>
                  <a:cubicBezTo>
                    <a:pt x="7829" y="7312"/>
                    <a:pt x="7282" y="7289"/>
                    <a:pt x="6736" y="7236"/>
                  </a:cubicBezTo>
                  <a:cubicBezTo>
                    <a:pt x="5637" y="7124"/>
                    <a:pt x="4549" y="6874"/>
                    <a:pt x="3587" y="6324"/>
                  </a:cubicBezTo>
                  <a:cubicBezTo>
                    <a:pt x="2587" y="5762"/>
                    <a:pt x="1763" y="4912"/>
                    <a:pt x="1225" y="3900"/>
                  </a:cubicBezTo>
                  <a:cubicBezTo>
                    <a:pt x="625" y="2800"/>
                    <a:pt x="388" y="1513"/>
                    <a:pt x="538" y="263"/>
                  </a:cubicBezTo>
                  <a:cubicBezTo>
                    <a:pt x="560" y="102"/>
                    <a:pt x="422" y="0"/>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1" name="Google Shape;2851;p10"/>
            <p:cNvSpPr/>
            <p:nvPr/>
          </p:nvSpPr>
          <p:spPr>
            <a:xfrm>
              <a:off x="6834025" y="1925700"/>
              <a:ext cx="145625" cy="107650"/>
            </a:xfrm>
            <a:custGeom>
              <a:avLst/>
              <a:gdLst/>
              <a:ahLst/>
              <a:cxnLst/>
              <a:rect l="l" t="t" r="r" b="b"/>
              <a:pathLst>
                <a:path w="5825" h="4306" extrusionOk="0">
                  <a:moveTo>
                    <a:pt x="1199" y="1"/>
                  </a:moveTo>
                  <a:cubicBezTo>
                    <a:pt x="871" y="1"/>
                    <a:pt x="545" y="34"/>
                    <a:pt x="220" y="94"/>
                  </a:cubicBezTo>
                  <a:cubicBezTo>
                    <a:pt x="0" y="141"/>
                    <a:pt x="80" y="464"/>
                    <a:pt x="270" y="464"/>
                  </a:cubicBezTo>
                  <a:cubicBezTo>
                    <a:pt x="286" y="464"/>
                    <a:pt x="302" y="462"/>
                    <a:pt x="320" y="457"/>
                  </a:cubicBezTo>
                  <a:cubicBezTo>
                    <a:pt x="646" y="372"/>
                    <a:pt x="978" y="331"/>
                    <a:pt x="1308" y="331"/>
                  </a:cubicBezTo>
                  <a:cubicBezTo>
                    <a:pt x="2827" y="331"/>
                    <a:pt x="4312" y="1189"/>
                    <a:pt x="5031" y="2544"/>
                  </a:cubicBezTo>
                  <a:cubicBezTo>
                    <a:pt x="5306" y="3044"/>
                    <a:pt x="5481" y="3606"/>
                    <a:pt x="5543" y="4181"/>
                  </a:cubicBezTo>
                  <a:cubicBezTo>
                    <a:pt x="5549" y="4265"/>
                    <a:pt x="5616" y="4306"/>
                    <a:pt x="5683" y="4306"/>
                  </a:cubicBezTo>
                  <a:cubicBezTo>
                    <a:pt x="5754" y="4306"/>
                    <a:pt x="5825" y="4259"/>
                    <a:pt x="5818" y="4168"/>
                  </a:cubicBezTo>
                  <a:cubicBezTo>
                    <a:pt x="5606" y="2081"/>
                    <a:pt x="3931" y="319"/>
                    <a:pt x="1844" y="44"/>
                  </a:cubicBezTo>
                  <a:cubicBezTo>
                    <a:pt x="1627" y="15"/>
                    <a:pt x="1412" y="1"/>
                    <a:pt x="1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2" name="Google Shape;2852;p10"/>
            <p:cNvSpPr/>
            <p:nvPr/>
          </p:nvSpPr>
          <p:spPr>
            <a:xfrm>
              <a:off x="6192800" y="2426975"/>
              <a:ext cx="121375" cy="87850"/>
            </a:xfrm>
            <a:custGeom>
              <a:avLst/>
              <a:gdLst/>
              <a:ahLst/>
              <a:cxnLst/>
              <a:rect l="l" t="t" r="r" b="b"/>
              <a:pathLst>
                <a:path w="4855" h="3514" extrusionOk="0">
                  <a:moveTo>
                    <a:pt x="0" y="1"/>
                  </a:moveTo>
                  <a:lnTo>
                    <a:pt x="0" y="1"/>
                  </a:lnTo>
                  <a:cubicBezTo>
                    <a:pt x="363" y="938"/>
                    <a:pt x="1013" y="1713"/>
                    <a:pt x="1800" y="2325"/>
                  </a:cubicBezTo>
                  <a:cubicBezTo>
                    <a:pt x="2200" y="2637"/>
                    <a:pt x="2650" y="2887"/>
                    <a:pt x="3112" y="3087"/>
                  </a:cubicBezTo>
                  <a:cubicBezTo>
                    <a:pt x="3362" y="3175"/>
                    <a:pt x="3600" y="3250"/>
                    <a:pt x="3849" y="3312"/>
                  </a:cubicBezTo>
                  <a:cubicBezTo>
                    <a:pt x="4112" y="3375"/>
                    <a:pt x="4374" y="3462"/>
                    <a:pt x="4637" y="3512"/>
                  </a:cubicBezTo>
                  <a:cubicBezTo>
                    <a:pt x="4644" y="3513"/>
                    <a:pt x="4651" y="3513"/>
                    <a:pt x="4658" y="3513"/>
                  </a:cubicBezTo>
                  <a:cubicBezTo>
                    <a:pt x="4838" y="3513"/>
                    <a:pt x="4854" y="3199"/>
                    <a:pt x="4649" y="3187"/>
                  </a:cubicBezTo>
                  <a:cubicBezTo>
                    <a:pt x="4399" y="3175"/>
                    <a:pt x="4162" y="3187"/>
                    <a:pt x="3912" y="3125"/>
                  </a:cubicBezTo>
                  <a:cubicBezTo>
                    <a:pt x="3687" y="3075"/>
                    <a:pt x="3450" y="2987"/>
                    <a:pt x="3237" y="2900"/>
                  </a:cubicBezTo>
                  <a:cubicBezTo>
                    <a:pt x="2775" y="2712"/>
                    <a:pt x="2337" y="2462"/>
                    <a:pt x="1950" y="2150"/>
                  </a:cubicBezTo>
                  <a:cubicBezTo>
                    <a:pt x="1350" y="1688"/>
                    <a:pt x="875" y="1088"/>
                    <a:pt x="550" y="413"/>
                  </a:cubicBezTo>
                  <a:cubicBezTo>
                    <a:pt x="475" y="388"/>
                    <a:pt x="413" y="363"/>
                    <a:pt x="363" y="313"/>
                  </a:cubicBezTo>
                  <a:cubicBezTo>
                    <a:pt x="300" y="263"/>
                    <a:pt x="238" y="213"/>
                    <a:pt x="175" y="163"/>
                  </a:cubicBezTo>
                  <a:cubicBezTo>
                    <a:pt x="138" y="126"/>
                    <a:pt x="88" y="76"/>
                    <a:pt x="50" y="38"/>
                  </a:cubicBezTo>
                  <a:cubicBezTo>
                    <a:pt x="25" y="26"/>
                    <a:pt x="13"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3" name="Google Shape;2853;p10"/>
            <p:cNvSpPr/>
            <p:nvPr/>
          </p:nvSpPr>
          <p:spPr>
            <a:xfrm>
              <a:off x="6568150" y="2131375"/>
              <a:ext cx="379675" cy="330500"/>
            </a:xfrm>
            <a:custGeom>
              <a:avLst/>
              <a:gdLst/>
              <a:ahLst/>
              <a:cxnLst/>
              <a:rect l="l" t="t" r="r" b="b"/>
              <a:pathLst>
                <a:path w="15187" h="13220" extrusionOk="0">
                  <a:moveTo>
                    <a:pt x="14928" y="0"/>
                  </a:moveTo>
                  <a:cubicBezTo>
                    <a:pt x="14847" y="0"/>
                    <a:pt x="14763" y="38"/>
                    <a:pt x="14716" y="128"/>
                  </a:cubicBezTo>
                  <a:cubicBezTo>
                    <a:pt x="14141" y="1277"/>
                    <a:pt x="13517" y="2402"/>
                    <a:pt x="12779" y="3477"/>
                  </a:cubicBezTo>
                  <a:cubicBezTo>
                    <a:pt x="12042" y="4539"/>
                    <a:pt x="11230" y="5551"/>
                    <a:pt x="10342" y="6489"/>
                  </a:cubicBezTo>
                  <a:cubicBezTo>
                    <a:pt x="8568" y="8388"/>
                    <a:pt x="6506" y="9988"/>
                    <a:pt x="4219" y="11225"/>
                  </a:cubicBezTo>
                  <a:cubicBezTo>
                    <a:pt x="3582" y="11575"/>
                    <a:pt x="2932" y="11887"/>
                    <a:pt x="2257" y="12175"/>
                  </a:cubicBezTo>
                  <a:cubicBezTo>
                    <a:pt x="1932" y="12312"/>
                    <a:pt x="1607" y="12449"/>
                    <a:pt x="1270" y="12562"/>
                  </a:cubicBezTo>
                  <a:cubicBezTo>
                    <a:pt x="907" y="12687"/>
                    <a:pt x="545" y="12787"/>
                    <a:pt x="183" y="12899"/>
                  </a:cubicBezTo>
                  <a:cubicBezTo>
                    <a:pt x="1" y="12956"/>
                    <a:pt x="36" y="13220"/>
                    <a:pt x="194" y="13220"/>
                  </a:cubicBezTo>
                  <a:cubicBezTo>
                    <a:pt x="210" y="13220"/>
                    <a:pt x="227" y="13217"/>
                    <a:pt x="245" y="13212"/>
                  </a:cubicBezTo>
                  <a:cubicBezTo>
                    <a:pt x="870" y="13012"/>
                    <a:pt x="1482" y="12749"/>
                    <a:pt x="2095" y="12487"/>
                  </a:cubicBezTo>
                  <a:cubicBezTo>
                    <a:pt x="2694" y="12237"/>
                    <a:pt x="3282" y="11962"/>
                    <a:pt x="3857" y="11675"/>
                  </a:cubicBezTo>
                  <a:cubicBezTo>
                    <a:pt x="5031" y="11075"/>
                    <a:pt x="6156" y="10387"/>
                    <a:pt x="7218" y="9625"/>
                  </a:cubicBezTo>
                  <a:cubicBezTo>
                    <a:pt x="9355" y="8076"/>
                    <a:pt x="11267" y="6226"/>
                    <a:pt x="12829" y="4102"/>
                  </a:cubicBezTo>
                  <a:cubicBezTo>
                    <a:pt x="13704" y="2902"/>
                    <a:pt x="14504" y="1615"/>
                    <a:pt x="15116" y="253"/>
                  </a:cubicBezTo>
                  <a:cubicBezTo>
                    <a:pt x="15186" y="105"/>
                    <a:pt x="15062" y="0"/>
                    <a:pt x="149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4" name="Google Shape;2854;p10"/>
            <p:cNvSpPr/>
            <p:nvPr/>
          </p:nvSpPr>
          <p:spPr>
            <a:xfrm>
              <a:off x="6534275" y="2350750"/>
              <a:ext cx="290875" cy="170300"/>
            </a:xfrm>
            <a:custGeom>
              <a:avLst/>
              <a:gdLst/>
              <a:ahLst/>
              <a:cxnLst/>
              <a:rect l="l" t="t" r="r" b="b"/>
              <a:pathLst>
                <a:path w="11635" h="6812" extrusionOk="0">
                  <a:moveTo>
                    <a:pt x="11635" y="0"/>
                  </a:moveTo>
                  <a:cubicBezTo>
                    <a:pt x="10073" y="1288"/>
                    <a:pt x="8473" y="2575"/>
                    <a:pt x="6636" y="3462"/>
                  </a:cubicBezTo>
                  <a:cubicBezTo>
                    <a:pt x="4799" y="4449"/>
                    <a:pt x="2937" y="5536"/>
                    <a:pt x="1088" y="6361"/>
                  </a:cubicBezTo>
                  <a:cubicBezTo>
                    <a:pt x="738" y="6511"/>
                    <a:pt x="313" y="6686"/>
                    <a:pt x="0" y="6811"/>
                  </a:cubicBezTo>
                  <a:cubicBezTo>
                    <a:pt x="313" y="6711"/>
                    <a:pt x="625" y="6611"/>
                    <a:pt x="938" y="6511"/>
                  </a:cubicBezTo>
                  <a:cubicBezTo>
                    <a:pt x="3450" y="5711"/>
                    <a:pt x="5749" y="4562"/>
                    <a:pt x="8036" y="3150"/>
                  </a:cubicBezTo>
                  <a:cubicBezTo>
                    <a:pt x="9373" y="2275"/>
                    <a:pt x="10460" y="1125"/>
                    <a:pt x="11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5" name="Google Shape;2855;p10"/>
            <p:cNvSpPr/>
            <p:nvPr/>
          </p:nvSpPr>
          <p:spPr>
            <a:xfrm>
              <a:off x="6191550" y="2518525"/>
              <a:ext cx="291500" cy="48300"/>
            </a:xfrm>
            <a:custGeom>
              <a:avLst/>
              <a:gdLst/>
              <a:ahLst/>
              <a:cxnLst/>
              <a:rect l="l" t="t" r="r" b="b"/>
              <a:pathLst>
                <a:path w="11660" h="1932" extrusionOk="0">
                  <a:moveTo>
                    <a:pt x="1" y="0"/>
                  </a:moveTo>
                  <a:lnTo>
                    <a:pt x="1" y="0"/>
                  </a:lnTo>
                  <a:cubicBezTo>
                    <a:pt x="225" y="150"/>
                    <a:pt x="450" y="300"/>
                    <a:pt x="675" y="450"/>
                  </a:cubicBezTo>
                  <a:cubicBezTo>
                    <a:pt x="2202" y="1539"/>
                    <a:pt x="3970" y="1932"/>
                    <a:pt x="5782" y="1932"/>
                  </a:cubicBezTo>
                  <a:cubicBezTo>
                    <a:pt x="6195" y="1932"/>
                    <a:pt x="6609" y="1912"/>
                    <a:pt x="7024" y="1875"/>
                  </a:cubicBezTo>
                  <a:cubicBezTo>
                    <a:pt x="8561" y="1812"/>
                    <a:pt x="10073" y="1312"/>
                    <a:pt x="11660" y="837"/>
                  </a:cubicBezTo>
                  <a:lnTo>
                    <a:pt x="11660" y="837"/>
                  </a:lnTo>
                  <a:cubicBezTo>
                    <a:pt x="10723" y="975"/>
                    <a:pt x="9835" y="1137"/>
                    <a:pt x="8873" y="1237"/>
                  </a:cubicBezTo>
                  <a:cubicBezTo>
                    <a:pt x="7973" y="1312"/>
                    <a:pt x="7086" y="1312"/>
                    <a:pt x="6186" y="1350"/>
                  </a:cubicBezTo>
                  <a:cubicBezTo>
                    <a:pt x="5848" y="1363"/>
                    <a:pt x="5524" y="1371"/>
                    <a:pt x="5209" y="1371"/>
                  </a:cubicBezTo>
                  <a:cubicBezTo>
                    <a:pt x="3741" y="1371"/>
                    <a:pt x="2478" y="1194"/>
                    <a:pt x="1038" y="525"/>
                  </a:cubicBezTo>
                  <a:cubicBezTo>
                    <a:pt x="688" y="363"/>
                    <a:pt x="325" y="17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6" name="Google Shape;2856;p10"/>
            <p:cNvSpPr/>
            <p:nvPr/>
          </p:nvSpPr>
          <p:spPr>
            <a:xfrm>
              <a:off x="6624250" y="2273275"/>
              <a:ext cx="239325" cy="175900"/>
            </a:xfrm>
            <a:custGeom>
              <a:avLst/>
              <a:gdLst/>
              <a:ahLst/>
              <a:cxnLst/>
              <a:rect l="l" t="t" r="r" b="b"/>
              <a:pathLst>
                <a:path w="9573" h="7036" extrusionOk="0">
                  <a:moveTo>
                    <a:pt x="9573" y="0"/>
                  </a:moveTo>
                  <a:lnTo>
                    <a:pt x="9573" y="0"/>
                  </a:lnTo>
                  <a:cubicBezTo>
                    <a:pt x="9435" y="125"/>
                    <a:pt x="9298" y="263"/>
                    <a:pt x="9161" y="388"/>
                  </a:cubicBezTo>
                  <a:cubicBezTo>
                    <a:pt x="7723" y="1787"/>
                    <a:pt x="6249" y="2887"/>
                    <a:pt x="4587" y="4024"/>
                  </a:cubicBezTo>
                  <a:cubicBezTo>
                    <a:pt x="3100" y="5086"/>
                    <a:pt x="1625" y="6186"/>
                    <a:pt x="0" y="7036"/>
                  </a:cubicBezTo>
                  <a:cubicBezTo>
                    <a:pt x="3525" y="5674"/>
                    <a:pt x="6674" y="3312"/>
                    <a:pt x="9161" y="463"/>
                  </a:cubicBezTo>
                  <a:cubicBezTo>
                    <a:pt x="9298" y="313"/>
                    <a:pt x="9460" y="125"/>
                    <a:pt x="95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7" name="Google Shape;2857;p10"/>
            <p:cNvSpPr/>
            <p:nvPr/>
          </p:nvSpPr>
          <p:spPr>
            <a:xfrm>
              <a:off x="6686725" y="2323875"/>
              <a:ext cx="136875" cy="104075"/>
            </a:xfrm>
            <a:custGeom>
              <a:avLst/>
              <a:gdLst/>
              <a:ahLst/>
              <a:cxnLst/>
              <a:rect l="l" t="t" r="r" b="b"/>
              <a:pathLst>
                <a:path w="5475" h="4163" extrusionOk="0">
                  <a:moveTo>
                    <a:pt x="5474" y="1"/>
                  </a:moveTo>
                  <a:cubicBezTo>
                    <a:pt x="5312" y="151"/>
                    <a:pt x="5149" y="288"/>
                    <a:pt x="4975" y="426"/>
                  </a:cubicBezTo>
                  <a:cubicBezTo>
                    <a:pt x="3450" y="1663"/>
                    <a:pt x="1663" y="2962"/>
                    <a:pt x="1" y="4162"/>
                  </a:cubicBezTo>
                  <a:cubicBezTo>
                    <a:pt x="2025" y="3137"/>
                    <a:pt x="3875" y="1738"/>
                    <a:pt x="5412" y="76"/>
                  </a:cubicBezTo>
                  <a:cubicBezTo>
                    <a:pt x="5437" y="38"/>
                    <a:pt x="5462" y="26"/>
                    <a:pt x="54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8" name="Google Shape;2858;p10"/>
            <p:cNvSpPr/>
            <p:nvPr/>
          </p:nvSpPr>
          <p:spPr>
            <a:xfrm>
              <a:off x="6182800" y="2433550"/>
              <a:ext cx="284650" cy="95975"/>
            </a:xfrm>
            <a:custGeom>
              <a:avLst/>
              <a:gdLst/>
              <a:ahLst/>
              <a:cxnLst/>
              <a:rect l="l" t="t" r="r" b="b"/>
              <a:pathLst>
                <a:path w="11386" h="3839" extrusionOk="0">
                  <a:moveTo>
                    <a:pt x="1" y="0"/>
                  </a:moveTo>
                  <a:lnTo>
                    <a:pt x="1" y="0"/>
                  </a:lnTo>
                  <a:cubicBezTo>
                    <a:pt x="101" y="262"/>
                    <a:pt x="201" y="512"/>
                    <a:pt x="326" y="762"/>
                  </a:cubicBezTo>
                  <a:cubicBezTo>
                    <a:pt x="1000" y="1812"/>
                    <a:pt x="1975" y="2724"/>
                    <a:pt x="3100" y="3274"/>
                  </a:cubicBezTo>
                  <a:cubicBezTo>
                    <a:pt x="3993" y="3675"/>
                    <a:pt x="4959" y="3839"/>
                    <a:pt x="5932" y="3839"/>
                  </a:cubicBezTo>
                  <a:cubicBezTo>
                    <a:pt x="6838" y="3839"/>
                    <a:pt x="7749" y="3697"/>
                    <a:pt x="8611" y="3474"/>
                  </a:cubicBezTo>
                  <a:lnTo>
                    <a:pt x="8611" y="3474"/>
                  </a:lnTo>
                  <a:cubicBezTo>
                    <a:pt x="8144" y="3525"/>
                    <a:pt x="7690" y="3550"/>
                    <a:pt x="7243" y="3550"/>
                  </a:cubicBezTo>
                  <a:cubicBezTo>
                    <a:pt x="6696" y="3550"/>
                    <a:pt x="6160" y="3512"/>
                    <a:pt x="5624" y="3437"/>
                  </a:cubicBezTo>
                  <a:lnTo>
                    <a:pt x="5624" y="3437"/>
                  </a:lnTo>
                  <a:cubicBezTo>
                    <a:pt x="5816" y="3451"/>
                    <a:pt x="6008" y="3458"/>
                    <a:pt x="6202" y="3458"/>
                  </a:cubicBezTo>
                  <a:cubicBezTo>
                    <a:pt x="7679" y="3458"/>
                    <a:pt x="9220" y="3056"/>
                    <a:pt x="10723" y="2537"/>
                  </a:cubicBezTo>
                  <a:cubicBezTo>
                    <a:pt x="10923" y="2474"/>
                    <a:pt x="11285" y="2362"/>
                    <a:pt x="11385" y="2324"/>
                  </a:cubicBezTo>
                  <a:lnTo>
                    <a:pt x="11385" y="2324"/>
                  </a:lnTo>
                  <a:cubicBezTo>
                    <a:pt x="10873" y="2437"/>
                    <a:pt x="9998" y="2587"/>
                    <a:pt x="9736" y="2624"/>
                  </a:cubicBezTo>
                  <a:cubicBezTo>
                    <a:pt x="8556" y="2813"/>
                    <a:pt x="7377" y="2975"/>
                    <a:pt x="6240" y="2975"/>
                  </a:cubicBezTo>
                  <a:cubicBezTo>
                    <a:pt x="4594" y="2975"/>
                    <a:pt x="3038" y="2636"/>
                    <a:pt x="1700" y="1550"/>
                  </a:cubicBezTo>
                  <a:lnTo>
                    <a:pt x="1700" y="1550"/>
                  </a:lnTo>
                  <a:cubicBezTo>
                    <a:pt x="2325" y="2224"/>
                    <a:pt x="3012" y="2687"/>
                    <a:pt x="3750" y="2987"/>
                  </a:cubicBezTo>
                  <a:cubicBezTo>
                    <a:pt x="3687" y="2974"/>
                    <a:pt x="3637" y="2962"/>
                    <a:pt x="3575" y="2937"/>
                  </a:cubicBezTo>
                  <a:cubicBezTo>
                    <a:pt x="2662" y="2612"/>
                    <a:pt x="1500" y="1775"/>
                    <a:pt x="638" y="912"/>
                  </a:cubicBezTo>
                  <a:cubicBezTo>
                    <a:pt x="413" y="687"/>
                    <a:pt x="188" y="3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9" name="Google Shape;2859;p10"/>
            <p:cNvSpPr/>
            <p:nvPr/>
          </p:nvSpPr>
          <p:spPr>
            <a:xfrm>
              <a:off x="6493350" y="2401675"/>
              <a:ext cx="199650" cy="77825"/>
            </a:xfrm>
            <a:custGeom>
              <a:avLst/>
              <a:gdLst/>
              <a:ahLst/>
              <a:cxnLst/>
              <a:rect l="l" t="t" r="r" b="b"/>
              <a:pathLst>
                <a:path w="7986" h="3113" extrusionOk="0">
                  <a:moveTo>
                    <a:pt x="7986" y="0"/>
                  </a:moveTo>
                  <a:cubicBezTo>
                    <a:pt x="7836" y="100"/>
                    <a:pt x="7673" y="188"/>
                    <a:pt x="7523" y="275"/>
                  </a:cubicBezTo>
                  <a:cubicBezTo>
                    <a:pt x="6324" y="988"/>
                    <a:pt x="5062" y="1400"/>
                    <a:pt x="3699" y="1825"/>
                  </a:cubicBezTo>
                  <a:cubicBezTo>
                    <a:pt x="2500" y="2225"/>
                    <a:pt x="1375" y="2687"/>
                    <a:pt x="0" y="3112"/>
                  </a:cubicBezTo>
                  <a:cubicBezTo>
                    <a:pt x="2712" y="2712"/>
                    <a:pt x="5424" y="1987"/>
                    <a:pt x="7673" y="225"/>
                  </a:cubicBezTo>
                  <a:cubicBezTo>
                    <a:pt x="7786" y="150"/>
                    <a:pt x="7886" y="75"/>
                    <a:pt x="79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0" name="Google Shape;2860;p10"/>
            <p:cNvSpPr/>
            <p:nvPr/>
          </p:nvSpPr>
          <p:spPr>
            <a:xfrm>
              <a:off x="6194050" y="2470725"/>
              <a:ext cx="150925" cy="68125"/>
            </a:xfrm>
            <a:custGeom>
              <a:avLst/>
              <a:gdLst/>
              <a:ahLst/>
              <a:cxnLst/>
              <a:rect l="l" t="t" r="r" b="b"/>
              <a:pathLst>
                <a:path w="6037" h="2725" extrusionOk="0">
                  <a:moveTo>
                    <a:pt x="0" y="0"/>
                  </a:moveTo>
                  <a:lnTo>
                    <a:pt x="0" y="0"/>
                  </a:lnTo>
                  <a:cubicBezTo>
                    <a:pt x="363" y="775"/>
                    <a:pt x="1038" y="1337"/>
                    <a:pt x="1763" y="1775"/>
                  </a:cubicBezTo>
                  <a:cubicBezTo>
                    <a:pt x="1338" y="1587"/>
                    <a:pt x="938" y="1375"/>
                    <a:pt x="613" y="1075"/>
                  </a:cubicBezTo>
                  <a:lnTo>
                    <a:pt x="613" y="1075"/>
                  </a:lnTo>
                  <a:cubicBezTo>
                    <a:pt x="1525" y="2237"/>
                    <a:pt x="3075" y="2662"/>
                    <a:pt x="4499" y="2712"/>
                  </a:cubicBezTo>
                  <a:cubicBezTo>
                    <a:pt x="4599" y="2724"/>
                    <a:pt x="4724" y="2724"/>
                    <a:pt x="4824" y="2724"/>
                  </a:cubicBezTo>
                  <a:cubicBezTo>
                    <a:pt x="4662" y="2699"/>
                    <a:pt x="4499" y="2674"/>
                    <a:pt x="4337" y="2637"/>
                  </a:cubicBezTo>
                  <a:cubicBezTo>
                    <a:pt x="4199" y="2612"/>
                    <a:pt x="4049" y="2574"/>
                    <a:pt x="3912" y="2537"/>
                  </a:cubicBezTo>
                  <a:lnTo>
                    <a:pt x="3912" y="2537"/>
                  </a:lnTo>
                  <a:cubicBezTo>
                    <a:pt x="4252" y="2589"/>
                    <a:pt x="4592" y="2611"/>
                    <a:pt x="4931" y="2611"/>
                  </a:cubicBezTo>
                  <a:cubicBezTo>
                    <a:pt x="5079" y="2611"/>
                    <a:pt x="5227" y="2607"/>
                    <a:pt x="5374" y="2599"/>
                  </a:cubicBezTo>
                  <a:cubicBezTo>
                    <a:pt x="5587" y="2599"/>
                    <a:pt x="5824" y="2599"/>
                    <a:pt x="6036" y="2587"/>
                  </a:cubicBezTo>
                  <a:cubicBezTo>
                    <a:pt x="5724" y="2562"/>
                    <a:pt x="5424" y="2512"/>
                    <a:pt x="5124" y="2462"/>
                  </a:cubicBezTo>
                  <a:cubicBezTo>
                    <a:pt x="3899" y="2300"/>
                    <a:pt x="2937" y="1987"/>
                    <a:pt x="1887" y="1437"/>
                  </a:cubicBezTo>
                  <a:cubicBezTo>
                    <a:pt x="1150" y="1037"/>
                    <a:pt x="513" y="66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1" name="Google Shape;2861;p10"/>
            <p:cNvSpPr/>
            <p:nvPr/>
          </p:nvSpPr>
          <p:spPr>
            <a:xfrm>
              <a:off x="6641425" y="2202350"/>
              <a:ext cx="197800" cy="120475"/>
            </a:xfrm>
            <a:custGeom>
              <a:avLst/>
              <a:gdLst/>
              <a:ahLst/>
              <a:cxnLst/>
              <a:rect l="l" t="t" r="r" b="b"/>
              <a:pathLst>
                <a:path w="7912" h="4819" extrusionOk="0">
                  <a:moveTo>
                    <a:pt x="7911" y="1"/>
                  </a:moveTo>
                  <a:lnTo>
                    <a:pt x="7911" y="1"/>
                  </a:lnTo>
                  <a:cubicBezTo>
                    <a:pt x="7636" y="288"/>
                    <a:pt x="7349" y="550"/>
                    <a:pt x="7061" y="825"/>
                  </a:cubicBezTo>
                  <a:cubicBezTo>
                    <a:pt x="6062" y="1775"/>
                    <a:pt x="5274" y="2525"/>
                    <a:pt x="4137" y="3250"/>
                  </a:cubicBezTo>
                  <a:cubicBezTo>
                    <a:pt x="2825" y="3987"/>
                    <a:pt x="1575" y="4562"/>
                    <a:pt x="1" y="4812"/>
                  </a:cubicBezTo>
                  <a:cubicBezTo>
                    <a:pt x="105" y="4816"/>
                    <a:pt x="210" y="4818"/>
                    <a:pt x="314" y="4818"/>
                  </a:cubicBezTo>
                  <a:cubicBezTo>
                    <a:pt x="1697" y="4818"/>
                    <a:pt x="3079" y="4438"/>
                    <a:pt x="4287" y="3787"/>
                  </a:cubicBezTo>
                  <a:cubicBezTo>
                    <a:pt x="5524" y="3025"/>
                    <a:pt x="6499" y="1888"/>
                    <a:pt x="7374" y="738"/>
                  </a:cubicBezTo>
                  <a:cubicBezTo>
                    <a:pt x="7549" y="500"/>
                    <a:pt x="7749" y="225"/>
                    <a:pt x="79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2" name="Google Shape;2862;p10"/>
            <p:cNvSpPr/>
            <p:nvPr/>
          </p:nvSpPr>
          <p:spPr>
            <a:xfrm>
              <a:off x="6673600" y="2237025"/>
              <a:ext cx="156875" cy="98450"/>
            </a:xfrm>
            <a:custGeom>
              <a:avLst/>
              <a:gdLst/>
              <a:ahLst/>
              <a:cxnLst/>
              <a:rect l="l" t="t" r="r" b="b"/>
              <a:pathLst>
                <a:path w="6275" h="3938" extrusionOk="0">
                  <a:moveTo>
                    <a:pt x="6274" y="1"/>
                  </a:moveTo>
                  <a:cubicBezTo>
                    <a:pt x="6137" y="163"/>
                    <a:pt x="5987" y="313"/>
                    <a:pt x="5837" y="463"/>
                  </a:cubicBezTo>
                  <a:cubicBezTo>
                    <a:pt x="5112" y="1138"/>
                    <a:pt x="4675" y="1563"/>
                    <a:pt x="3962" y="2050"/>
                  </a:cubicBezTo>
                  <a:cubicBezTo>
                    <a:pt x="2588" y="2937"/>
                    <a:pt x="1488" y="3375"/>
                    <a:pt x="1" y="3937"/>
                  </a:cubicBezTo>
                  <a:cubicBezTo>
                    <a:pt x="2675" y="3625"/>
                    <a:pt x="4512" y="2637"/>
                    <a:pt x="6024" y="388"/>
                  </a:cubicBezTo>
                  <a:cubicBezTo>
                    <a:pt x="6112" y="263"/>
                    <a:pt x="6212" y="113"/>
                    <a:pt x="6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3" name="Google Shape;2863;p10"/>
            <p:cNvSpPr/>
            <p:nvPr/>
          </p:nvSpPr>
          <p:spPr>
            <a:xfrm>
              <a:off x="6715175" y="2281400"/>
              <a:ext cx="96225" cy="57200"/>
            </a:xfrm>
            <a:custGeom>
              <a:avLst/>
              <a:gdLst/>
              <a:ahLst/>
              <a:cxnLst/>
              <a:rect l="l" t="t" r="r" b="b"/>
              <a:pathLst>
                <a:path w="3849" h="2288" extrusionOk="0">
                  <a:moveTo>
                    <a:pt x="3849" y="0"/>
                  </a:moveTo>
                  <a:lnTo>
                    <a:pt x="3849" y="0"/>
                  </a:lnTo>
                  <a:cubicBezTo>
                    <a:pt x="3762" y="75"/>
                    <a:pt x="3674" y="138"/>
                    <a:pt x="3587" y="200"/>
                  </a:cubicBezTo>
                  <a:cubicBezTo>
                    <a:pt x="2449" y="975"/>
                    <a:pt x="1237" y="1775"/>
                    <a:pt x="0" y="2287"/>
                  </a:cubicBezTo>
                  <a:cubicBezTo>
                    <a:pt x="1475" y="2112"/>
                    <a:pt x="2762" y="1212"/>
                    <a:pt x="3737" y="125"/>
                  </a:cubicBezTo>
                  <a:cubicBezTo>
                    <a:pt x="3774" y="88"/>
                    <a:pt x="3812" y="38"/>
                    <a:pt x="38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4" name="Google Shape;2864;p10"/>
            <p:cNvSpPr/>
            <p:nvPr/>
          </p:nvSpPr>
          <p:spPr>
            <a:xfrm>
              <a:off x="6736100" y="2307000"/>
              <a:ext cx="52500" cy="35350"/>
            </a:xfrm>
            <a:custGeom>
              <a:avLst/>
              <a:gdLst/>
              <a:ahLst/>
              <a:cxnLst/>
              <a:rect l="l" t="t" r="r" b="b"/>
              <a:pathLst>
                <a:path w="2100" h="1414" extrusionOk="0">
                  <a:moveTo>
                    <a:pt x="2100" y="1"/>
                  </a:moveTo>
                  <a:lnTo>
                    <a:pt x="2100" y="1"/>
                  </a:lnTo>
                  <a:cubicBezTo>
                    <a:pt x="1550" y="638"/>
                    <a:pt x="800" y="1051"/>
                    <a:pt x="0" y="1413"/>
                  </a:cubicBezTo>
                  <a:cubicBezTo>
                    <a:pt x="863" y="1276"/>
                    <a:pt x="1687" y="751"/>
                    <a:pt x="2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5" name="Google Shape;2865;p10"/>
            <p:cNvSpPr/>
            <p:nvPr/>
          </p:nvSpPr>
          <p:spPr>
            <a:xfrm>
              <a:off x="6871050" y="1951475"/>
              <a:ext cx="69400" cy="189050"/>
            </a:xfrm>
            <a:custGeom>
              <a:avLst/>
              <a:gdLst/>
              <a:ahLst/>
              <a:cxnLst/>
              <a:rect l="l" t="t" r="r" b="b"/>
              <a:pathLst>
                <a:path w="2776" h="7562" extrusionOk="0">
                  <a:moveTo>
                    <a:pt x="1" y="1"/>
                  </a:moveTo>
                  <a:lnTo>
                    <a:pt x="1" y="1"/>
                  </a:lnTo>
                  <a:cubicBezTo>
                    <a:pt x="163" y="201"/>
                    <a:pt x="263" y="326"/>
                    <a:pt x="426" y="526"/>
                  </a:cubicBezTo>
                  <a:cubicBezTo>
                    <a:pt x="1488" y="1813"/>
                    <a:pt x="1650" y="3237"/>
                    <a:pt x="1326" y="4762"/>
                  </a:cubicBezTo>
                  <a:cubicBezTo>
                    <a:pt x="1151" y="5787"/>
                    <a:pt x="876" y="6649"/>
                    <a:pt x="388" y="7561"/>
                  </a:cubicBezTo>
                  <a:cubicBezTo>
                    <a:pt x="2125" y="5424"/>
                    <a:pt x="2775" y="2300"/>
                    <a:pt x="413" y="351"/>
                  </a:cubicBezTo>
                  <a:cubicBezTo>
                    <a:pt x="276" y="238"/>
                    <a:pt x="126" y="1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6" name="Google Shape;2866;p10"/>
            <p:cNvSpPr/>
            <p:nvPr/>
          </p:nvSpPr>
          <p:spPr>
            <a:xfrm>
              <a:off x="6902925" y="1969275"/>
              <a:ext cx="39700" cy="142800"/>
            </a:xfrm>
            <a:custGeom>
              <a:avLst/>
              <a:gdLst/>
              <a:ahLst/>
              <a:cxnLst/>
              <a:rect l="l" t="t" r="r" b="b"/>
              <a:pathLst>
                <a:path w="1588" h="5712" extrusionOk="0">
                  <a:moveTo>
                    <a:pt x="1" y="1"/>
                  </a:moveTo>
                  <a:lnTo>
                    <a:pt x="1" y="1"/>
                  </a:lnTo>
                  <a:cubicBezTo>
                    <a:pt x="126" y="251"/>
                    <a:pt x="225" y="513"/>
                    <a:pt x="338" y="776"/>
                  </a:cubicBezTo>
                  <a:cubicBezTo>
                    <a:pt x="988" y="2400"/>
                    <a:pt x="1075" y="4050"/>
                    <a:pt x="450" y="5712"/>
                  </a:cubicBezTo>
                  <a:cubicBezTo>
                    <a:pt x="1588" y="4025"/>
                    <a:pt x="1425" y="1938"/>
                    <a:pt x="225" y="338"/>
                  </a:cubicBezTo>
                  <a:cubicBezTo>
                    <a:pt x="151" y="226"/>
                    <a:pt x="63" y="10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7" name="Google Shape;2867;p10"/>
            <p:cNvSpPr/>
            <p:nvPr/>
          </p:nvSpPr>
          <p:spPr>
            <a:xfrm>
              <a:off x="6932600" y="1995850"/>
              <a:ext cx="13775" cy="95000"/>
            </a:xfrm>
            <a:custGeom>
              <a:avLst/>
              <a:gdLst/>
              <a:ahLst/>
              <a:cxnLst/>
              <a:rect l="l" t="t" r="r" b="b"/>
              <a:pathLst>
                <a:path w="551" h="3800" extrusionOk="0">
                  <a:moveTo>
                    <a:pt x="1" y="0"/>
                  </a:moveTo>
                  <a:cubicBezTo>
                    <a:pt x="6" y="6"/>
                    <a:pt x="11" y="11"/>
                    <a:pt x="14" y="17"/>
                  </a:cubicBezTo>
                  <a:lnTo>
                    <a:pt x="14" y="17"/>
                  </a:lnTo>
                  <a:cubicBezTo>
                    <a:pt x="14" y="16"/>
                    <a:pt x="14" y="14"/>
                    <a:pt x="13" y="13"/>
                  </a:cubicBezTo>
                  <a:cubicBezTo>
                    <a:pt x="13" y="13"/>
                    <a:pt x="13" y="0"/>
                    <a:pt x="1" y="0"/>
                  </a:cubicBezTo>
                  <a:close/>
                  <a:moveTo>
                    <a:pt x="14" y="17"/>
                  </a:moveTo>
                  <a:cubicBezTo>
                    <a:pt x="51" y="177"/>
                    <a:pt x="63" y="301"/>
                    <a:pt x="88" y="450"/>
                  </a:cubicBezTo>
                  <a:cubicBezTo>
                    <a:pt x="276" y="1425"/>
                    <a:pt x="351" y="2712"/>
                    <a:pt x="226" y="3799"/>
                  </a:cubicBezTo>
                  <a:cubicBezTo>
                    <a:pt x="388" y="3262"/>
                    <a:pt x="551" y="2699"/>
                    <a:pt x="538" y="2125"/>
                  </a:cubicBezTo>
                  <a:cubicBezTo>
                    <a:pt x="513" y="1425"/>
                    <a:pt x="301" y="738"/>
                    <a:pt x="51" y="88"/>
                  </a:cubicBezTo>
                  <a:cubicBezTo>
                    <a:pt x="31" y="59"/>
                    <a:pt x="27" y="37"/>
                    <a:pt x="14" y="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8" name="Google Shape;2868;p10"/>
            <p:cNvSpPr/>
            <p:nvPr/>
          </p:nvSpPr>
          <p:spPr>
            <a:xfrm>
              <a:off x="6941975" y="2005525"/>
              <a:ext cx="15025" cy="57500"/>
            </a:xfrm>
            <a:custGeom>
              <a:avLst/>
              <a:gdLst/>
              <a:ahLst/>
              <a:cxnLst/>
              <a:rect l="l" t="t" r="r" b="b"/>
              <a:pathLst>
                <a:path w="601" h="2300" extrusionOk="0">
                  <a:moveTo>
                    <a:pt x="1" y="1"/>
                  </a:moveTo>
                  <a:lnTo>
                    <a:pt x="1" y="1"/>
                  </a:lnTo>
                  <a:cubicBezTo>
                    <a:pt x="313" y="788"/>
                    <a:pt x="363" y="1450"/>
                    <a:pt x="413" y="2300"/>
                  </a:cubicBezTo>
                  <a:cubicBezTo>
                    <a:pt x="600" y="1538"/>
                    <a:pt x="426" y="57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9" name="Google Shape;2869;p10"/>
            <p:cNvSpPr/>
            <p:nvPr/>
          </p:nvSpPr>
          <p:spPr>
            <a:xfrm>
              <a:off x="6149675" y="2376050"/>
              <a:ext cx="35025" cy="100000"/>
            </a:xfrm>
            <a:custGeom>
              <a:avLst/>
              <a:gdLst/>
              <a:ahLst/>
              <a:cxnLst/>
              <a:rect l="l" t="t" r="r" b="b"/>
              <a:pathLst>
                <a:path w="1401" h="4000" extrusionOk="0">
                  <a:moveTo>
                    <a:pt x="38" y="1"/>
                  </a:moveTo>
                  <a:lnTo>
                    <a:pt x="38" y="1"/>
                  </a:lnTo>
                  <a:cubicBezTo>
                    <a:pt x="1" y="600"/>
                    <a:pt x="26" y="1200"/>
                    <a:pt x="188" y="1788"/>
                  </a:cubicBezTo>
                  <a:cubicBezTo>
                    <a:pt x="438" y="2587"/>
                    <a:pt x="851" y="3362"/>
                    <a:pt x="1401" y="4000"/>
                  </a:cubicBezTo>
                  <a:cubicBezTo>
                    <a:pt x="688" y="2850"/>
                    <a:pt x="388" y="1638"/>
                    <a:pt x="276" y="338"/>
                  </a:cubicBezTo>
                  <a:cubicBezTo>
                    <a:pt x="188" y="226"/>
                    <a:pt x="113" y="113"/>
                    <a:pt x="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0" name="Google Shape;2870;p10"/>
            <p:cNvSpPr/>
            <p:nvPr/>
          </p:nvSpPr>
          <p:spPr>
            <a:xfrm>
              <a:off x="6161875" y="2391050"/>
              <a:ext cx="9700" cy="45000"/>
            </a:xfrm>
            <a:custGeom>
              <a:avLst/>
              <a:gdLst/>
              <a:ahLst/>
              <a:cxnLst/>
              <a:rect l="l" t="t" r="r" b="b"/>
              <a:pathLst>
                <a:path w="388" h="1800" extrusionOk="0">
                  <a:moveTo>
                    <a:pt x="0" y="0"/>
                  </a:moveTo>
                  <a:lnTo>
                    <a:pt x="0" y="0"/>
                  </a:lnTo>
                  <a:cubicBezTo>
                    <a:pt x="13" y="625"/>
                    <a:pt x="125" y="1238"/>
                    <a:pt x="388" y="1800"/>
                  </a:cubicBezTo>
                  <a:cubicBezTo>
                    <a:pt x="275" y="1275"/>
                    <a:pt x="213" y="725"/>
                    <a:pt x="175" y="175"/>
                  </a:cubicBezTo>
                  <a:cubicBezTo>
                    <a:pt x="113" y="125"/>
                    <a:pt x="50" y="6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1" name="Google Shape;2871;p10"/>
            <p:cNvSpPr/>
            <p:nvPr/>
          </p:nvSpPr>
          <p:spPr>
            <a:xfrm>
              <a:off x="6687350" y="2027400"/>
              <a:ext cx="120325" cy="46875"/>
            </a:xfrm>
            <a:custGeom>
              <a:avLst/>
              <a:gdLst/>
              <a:ahLst/>
              <a:cxnLst/>
              <a:rect l="l" t="t" r="r" b="b"/>
              <a:pathLst>
                <a:path w="4813" h="1875" extrusionOk="0">
                  <a:moveTo>
                    <a:pt x="1" y="0"/>
                  </a:moveTo>
                  <a:lnTo>
                    <a:pt x="1" y="0"/>
                  </a:lnTo>
                  <a:cubicBezTo>
                    <a:pt x="151" y="75"/>
                    <a:pt x="301" y="138"/>
                    <a:pt x="451" y="200"/>
                  </a:cubicBezTo>
                  <a:cubicBezTo>
                    <a:pt x="1013" y="450"/>
                    <a:pt x="1613" y="550"/>
                    <a:pt x="2200" y="713"/>
                  </a:cubicBezTo>
                  <a:cubicBezTo>
                    <a:pt x="3050" y="1000"/>
                    <a:pt x="3962" y="1375"/>
                    <a:pt x="4812" y="1875"/>
                  </a:cubicBezTo>
                  <a:cubicBezTo>
                    <a:pt x="4062" y="1238"/>
                    <a:pt x="3100" y="675"/>
                    <a:pt x="2238" y="450"/>
                  </a:cubicBezTo>
                  <a:cubicBezTo>
                    <a:pt x="1650" y="313"/>
                    <a:pt x="1051" y="325"/>
                    <a:pt x="476" y="138"/>
                  </a:cubicBezTo>
                  <a:cubicBezTo>
                    <a:pt x="313" y="100"/>
                    <a:pt x="138" y="5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2" name="Google Shape;2872;p10"/>
            <p:cNvSpPr/>
            <p:nvPr/>
          </p:nvSpPr>
          <p:spPr>
            <a:xfrm>
              <a:off x="6615825" y="2099250"/>
              <a:ext cx="108725" cy="131250"/>
            </a:xfrm>
            <a:custGeom>
              <a:avLst/>
              <a:gdLst/>
              <a:ahLst/>
              <a:cxnLst/>
              <a:rect l="l" t="t" r="r" b="b"/>
              <a:pathLst>
                <a:path w="4349" h="5250" extrusionOk="0">
                  <a:moveTo>
                    <a:pt x="0" y="1"/>
                  </a:moveTo>
                  <a:lnTo>
                    <a:pt x="0" y="1"/>
                  </a:lnTo>
                  <a:cubicBezTo>
                    <a:pt x="38" y="113"/>
                    <a:pt x="75" y="238"/>
                    <a:pt x="125" y="363"/>
                  </a:cubicBezTo>
                  <a:cubicBezTo>
                    <a:pt x="412" y="1200"/>
                    <a:pt x="975" y="1888"/>
                    <a:pt x="1525" y="2575"/>
                  </a:cubicBezTo>
                  <a:cubicBezTo>
                    <a:pt x="2274" y="3675"/>
                    <a:pt x="3262" y="4499"/>
                    <a:pt x="4349" y="5249"/>
                  </a:cubicBezTo>
                  <a:cubicBezTo>
                    <a:pt x="3299" y="4224"/>
                    <a:pt x="2462" y="3287"/>
                    <a:pt x="1612" y="2275"/>
                  </a:cubicBezTo>
                  <a:cubicBezTo>
                    <a:pt x="1062" y="1663"/>
                    <a:pt x="537" y="1138"/>
                    <a:pt x="175" y="376"/>
                  </a:cubicBezTo>
                  <a:cubicBezTo>
                    <a:pt x="113" y="263"/>
                    <a:pt x="50" y="1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3" name="Google Shape;2873;p10"/>
            <p:cNvSpPr/>
            <p:nvPr/>
          </p:nvSpPr>
          <p:spPr>
            <a:xfrm>
              <a:off x="6728900" y="2233600"/>
              <a:ext cx="40325" cy="28450"/>
            </a:xfrm>
            <a:custGeom>
              <a:avLst/>
              <a:gdLst/>
              <a:ahLst/>
              <a:cxnLst/>
              <a:rect l="l" t="t" r="r" b="b"/>
              <a:pathLst>
                <a:path w="1613" h="1138" extrusionOk="0">
                  <a:moveTo>
                    <a:pt x="1" y="0"/>
                  </a:moveTo>
                  <a:lnTo>
                    <a:pt x="1" y="0"/>
                  </a:lnTo>
                  <a:cubicBezTo>
                    <a:pt x="388" y="450"/>
                    <a:pt x="888" y="850"/>
                    <a:pt x="1438" y="1137"/>
                  </a:cubicBezTo>
                  <a:cubicBezTo>
                    <a:pt x="1500" y="1087"/>
                    <a:pt x="1550" y="1037"/>
                    <a:pt x="1613" y="987"/>
                  </a:cubicBezTo>
                  <a:cubicBezTo>
                    <a:pt x="1525" y="937"/>
                    <a:pt x="1438" y="900"/>
                    <a:pt x="1351" y="850"/>
                  </a:cubicBezTo>
                  <a:cubicBezTo>
                    <a:pt x="888" y="575"/>
                    <a:pt x="401" y="32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4" name="Google Shape;2874;p10"/>
            <p:cNvSpPr/>
            <p:nvPr/>
          </p:nvSpPr>
          <p:spPr>
            <a:xfrm>
              <a:off x="6656425" y="2149550"/>
              <a:ext cx="124050" cy="105925"/>
            </a:xfrm>
            <a:custGeom>
              <a:avLst/>
              <a:gdLst/>
              <a:ahLst/>
              <a:cxnLst/>
              <a:rect l="l" t="t" r="r" b="b"/>
              <a:pathLst>
                <a:path w="4962" h="4237" extrusionOk="0">
                  <a:moveTo>
                    <a:pt x="1" y="1"/>
                  </a:moveTo>
                  <a:cubicBezTo>
                    <a:pt x="1188" y="1700"/>
                    <a:pt x="2775" y="3275"/>
                    <a:pt x="4637" y="4237"/>
                  </a:cubicBezTo>
                  <a:cubicBezTo>
                    <a:pt x="4749" y="4137"/>
                    <a:pt x="4862" y="4024"/>
                    <a:pt x="4962" y="3925"/>
                  </a:cubicBezTo>
                  <a:cubicBezTo>
                    <a:pt x="4599" y="3725"/>
                    <a:pt x="4237" y="3500"/>
                    <a:pt x="3875" y="3262"/>
                  </a:cubicBezTo>
                  <a:cubicBezTo>
                    <a:pt x="2462" y="2375"/>
                    <a:pt x="1238" y="13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5" name="Google Shape;2875;p10"/>
            <p:cNvSpPr/>
            <p:nvPr/>
          </p:nvSpPr>
          <p:spPr>
            <a:xfrm>
              <a:off x="6703925" y="2185175"/>
              <a:ext cx="85000" cy="61250"/>
            </a:xfrm>
            <a:custGeom>
              <a:avLst/>
              <a:gdLst/>
              <a:ahLst/>
              <a:cxnLst/>
              <a:rect l="l" t="t" r="r" b="b"/>
              <a:pathLst>
                <a:path w="3400" h="2450" extrusionOk="0">
                  <a:moveTo>
                    <a:pt x="0" y="0"/>
                  </a:moveTo>
                  <a:lnTo>
                    <a:pt x="0" y="0"/>
                  </a:lnTo>
                  <a:cubicBezTo>
                    <a:pt x="937" y="937"/>
                    <a:pt x="1975" y="1825"/>
                    <a:pt x="3124" y="2450"/>
                  </a:cubicBezTo>
                  <a:cubicBezTo>
                    <a:pt x="3212" y="2362"/>
                    <a:pt x="3312" y="2287"/>
                    <a:pt x="3399" y="2200"/>
                  </a:cubicBezTo>
                  <a:cubicBezTo>
                    <a:pt x="2212" y="1575"/>
                    <a:pt x="1087" y="78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6" name="Google Shape;2876;p10"/>
            <p:cNvSpPr/>
            <p:nvPr/>
          </p:nvSpPr>
          <p:spPr>
            <a:xfrm>
              <a:off x="6733275" y="2193300"/>
              <a:ext cx="66275" cy="44700"/>
            </a:xfrm>
            <a:custGeom>
              <a:avLst/>
              <a:gdLst/>
              <a:ahLst/>
              <a:cxnLst/>
              <a:rect l="l" t="t" r="r" b="b"/>
              <a:pathLst>
                <a:path w="2651" h="1788" extrusionOk="0">
                  <a:moveTo>
                    <a:pt x="1" y="0"/>
                  </a:moveTo>
                  <a:lnTo>
                    <a:pt x="1" y="0"/>
                  </a:lnTo>
                  <a:cubicBezTo>
                    <a:pt x="688" y="700"/>
                    <a:pt x="1463" y="1337"/>
                    <a:pt x="2350" y="1787"/>
                  </a:cubicBezTo>
                  <a:cubicBezTo>
                    <a:pt x="2450" y="1700"/>
                    <a:pt x="2550" y="1637"/>
                    <a:pt x="2650" y="1562"/>
                  </a:cubicBezTo>
                  <a:cubicBezTo>
                    <a:pt x="1725" y="1137"/>
                    <a:pt x="838" y="6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7" name="Google Shape;2877;p10"/>
            <p:cNvSpPr/>
            <p:nvPr/>
          </p:nvSpPr>
          <p:spPr>
            <a:xfrm>
              <a:off x="6758900" y="2202975"/>
              <a:ext cx="46900" cy="26575"/>
            </a:xfrm>
            <a:custGeom>
              <a:avLst/>
              <a:gdLst/>
              <a:ahLst/>
              <a:cxnLst/>
              <a:rect l="l" t="t" r="r" b="b"/>
              <a:pathLst>
                <a:path w="1876" h="1063" extrusionOk="0">
                  <a:moveTo>
                    <a:pt x="1" y="0"/>
                  </a:moveTo>
                  <a:cubicBezTo>
                    <a:pt x="550" y="400"/>
                    <a:pt x="1125" y="750"/>
                    <a:pt x="1738" y="1063"/>
                  </a:cubicBezTo>
                  <a:cubicBezTo>
                    <a:pt x="1775" y="1013"/>
                    <a:pt x="1825" y="963"/>
                    <a:pt x="1875" y="900"/>
                  </a:cubicBezTo>
                  <a:cubicBezTo>
                    <a:pt x="1250" y="600"/>
                    <a:pt x="613" y="32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8" name="Google Shape;2878;p10"/>
            <p:cNvSpPr/>
            <p:nvPr/>
          </p:nvSpPr>
          <p:spPr>
            <a:xfrm>
              <a:off x="6782025" y="2202975"/>
              <a:ext cx="30625" cy="18150"/>
            </a:xfrm>
            <a:custGeom>
              <a:avLst/>
              <a:gdLst/>
              <a:ahLst/>
              <a:cxnLst/>
              <a:rect l="l" t="t" r="r" b="b"/>
              <a:pathLst>
                <a:path w="1225" h="726" extrusionOk="0">
                  <a:moveTo>
                    <a:pt x="0" y="0"/>
                  </a:moveTo>
                  <a:lnTo>
                    <a:pt x="0" y="0"/>
                  </a:lnTo>
                  <a:cubicBezTo>
                    <a:pt x="325" y="288"/>
                    <a:pt x="700" y="525"/>
                    <a:pt x="1100" y="725"/>
                  </a:cubicBezTo>
                  <a:cubicBezTo>
                    <a:pt x="1150" y="675"/>
                    <a:pt x="1188" y="625"/>
                    <a:pt x="1225" y="575"/>
                  </a:cubicBezTo>
                  <a:cubicBezTo>
                    <a:pt x="813" y="400"/>
                    <a:pt x="388" y="25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9" name="Google Shape;2879;p10"/>
            <p:cNvSpPr/>
            <p:nvPr/>
          </p:nvSpPr>
          <p:spPr>
            <a:xfrm>
              <a:off x="6706100" y="2045525"/>
              <a:ext cx="159975" cy="102500"/>
            </a:xfrm>
            <a:custGeom>
              <a:avLst/>
              <a:gdLst/>
              <a:ahLst/>
              <a:cxnLst/>
              <a:rect l="l" t="t" r="r" b="b"/>
              <a:pathLst>
                <a:path w="6399" h="4100" extrusionOk="0">
                  <a:moveTo>
                    <a:pt x="26" y="0"/>
                  </a:moveTo>
                  <a:cubicBezTo>
                    <a:pt x="17" y="0"/>
                    <a:pt x="9" y="0"/>
                    <a:pt x="1" y="0"/>
                  </a:cubicBezTo>
                  <a:cubicBezTo>
                    <a:pt x="825" y="88"/>
                    <a:pt x="1513" y="425"/>
                    <a:pt x="2225" y="825"/>
                  </a:cubicBezTo>
                  <a:cubicBezTo>
                    <a:pt x="3262" y="1450"/>
                    <a:pt x="3850" y="1925"/>
                    <a:pt x="4824" y="2799"/>
                  </a:cubicBezTo>
                  <a:cubicBezTo>
                    <a:pt x="5324" y="3237"/>
                    <a:pt x="5762" y="3662"/>
                    <a:pt x="6174" y="4099"/>
                  </a:cubicBezTo>
                  <a:cubicBezTo>
                    <a:pt x="6249" y="3962"/>
                    <a:pt x="6324" y="3837"/>
                    <a:pt x="6399" y="3699"/>
                  </a:cubicBezTo>
                  <a:cubicBezTo>
                    <a:pt x="4793" y="1707"/>
                    <a:pt x="2343"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0" name="Google Shape;2880;p10"/>
            <p:cNvSpPr/>
            <p:nvPr/>
          </p:nvSpPr>
          <p:spPr>
            <a:xfrm>
              <a:off x="6810775" y="2077075"/>
              <a:ext cx="60300" cy="58450"/>
            </a:xfrm>
            <a:custGeom>
              <a:avLst/>
              <a:gdLst/>
              <a:ahLst/>
              <a:cxnLst/>
              <a:rect l="l" t="t" r="r" b="b"/>
              <a:pathLst>
                <a:path w="2412" h="2338" extrusionOk="0">
                  <a:moveTo>
                    <a:pt x="0" y="0"/>
                  </a:moveTo>
                  <a:cubicBezTo>
                    <a:pt x="912" y="700"/>
                    <a:pt x="1625" y="1475"/>
                    <a:pt x="2262" y="2337"/>
                  </a:cubicBezTo>
                  <a:cubicBezTo>
                    <a:pt x="2312" y="2237"/>
                    <a:pt x="2362" y="2150"/>
                    <a:pt x="2412" y="2050"/>
                  </a:cubicBezTo>
                  <a:cubicBezTo>
                    <a:pt x="1800" y="1188"/>
                    <a:pt x="987" y="45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1" name="Google Shape;2881;p10"/>
            <p:cNvSpPr/>
            <p:nvPr/>
          </p:nvSpPr>
          <p:spPr>
            <a:xfrm>
              <a:off x="6743275" y="2065825"/>
              <a:ext cx="115625" cy="90625"/>
            </a:xfrm>
            <a:custGeom>
              <a:avLst/>
              <a:gdLst/>
              <a:ahLst/>
              <a:cxnLst/>
              <a:rect l="l" t="t" r="r" b="b"/>
              <a:pathLst>
                <a:path w="4625" h="3625" extrusionOk="0">
                  <a:moveTo>
                    <a:pt x="1" y="0"/>
                  </a:moveTo>
                  <a:lnTo>
                    <a:pt x="1" y="0"/>
                  </a:lnTo>
                  <a:cubicBezTo>
                    <a:pt x="1000" y="613"/>
                    <a:pt x="1888" y="1313"/>
                    <a:pt x="2812" y="2075"/>
                  </a:cubicBezTo>
                  <a:cubicBezTo>
                    <a:pt x="3412" y="2575"/>
                    <a:pt x="3975" y="3087"/>
                    <a:pt x="4487" y="3624"/>
                  </a:cubicBezTo>
                  <a:cubicBezTo>
                    <a:pt x="4537" y="3550"/>
                    <a:pt x="4587" y="3475"/>
                    <a:pt x="4625" y="3387"/>
                  </a:cubicBezTo>
                  <a:cubicBezTo>
                    <a:pt x="3412" y="1912"/>
                    <a:pt x="1738" y="80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2" name="Google Shape;2882;p10"/>
            <p:cNvSpPr/>
            <p:nvPr/>
          </p:nvSpPr>
          <p:spPr>
            <a:xfrm>
              <a:off x="6767950" y="2095825"/>
              <a:ext cx="85950" cy="70300"/>
            </a:xfrm>
            <a:custGeom>
              <a:avLst/>
              <a:gdLst/>
              <a:ahLst/>
              <a:cxnLst/>
              <a:rect l="l" t="t" r="r" b="b"/>
              <a:pathLst>
                <a:path w="3438" h="2812" extrusionOk="0">
                  <a:moveTo>
                    <a:pt x="1" y="0"/>
                  </a:moveTo>
                  <a:cubicBezTo>
                    <a:pt x="1051" y="700"/>
                    <a:pt x="1988" y="1600"/>
                    <a:pt x="2913" y="2462"/>
                  </a:cubicBezTo>
                  <a:cubicBezTo>
                    <a:pt x="3038" y="2587"/>
                    <a:pt x="3150" y="2699"/>
                    <a:pt x="3275" y="2812"/>
                  </a:cubicBezTo>
                  <a:cubicBezTo>
                    <a:pt x="3275" y="2799"/>
                    <a:pt x="3300" y="2787"/>
                    <a:pt x="3313" y="2774"/>
                  </a:cubicBezTo>
                  <a:cubicBezTo>
                    <a:pt x="3350" y="2699"/>
                    <a:pt x="3400" y="2624"/>
                    <a:pt x="3438" y="2537"/>
                  </a:cubicBezTo>
                  <a:cubicBezTo>
                    <a:pt x="2475" y="1462"/>
                    <a:pt x="1201" y="58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3" name="Google Shape;2883;p10"/>
            <p:cNvSpPr/>
            <p:nvPr/>
          </p:nvSpPr>
          <p:spPr>
            <a:xfrm>
              <a:off x="6785450" y="2122050"/>
              <a:ext cx="61275" cy="55025"/>
            </a:xfrm>
            <a:custGeom>
              <a:avLst/>
              <a:gdLst/>
              <a:ahLst/>
              <a:cxnLst/>
              <a:rect l="l" t="t" r="r" b="b"/>
              <a:pathLst>
                <a:path w="2451" h="2201" extrusionOk="0">
                  <a:moveTo>
                    <a:pt x="1" y="1"/>
                  </a:moveTo>
                  <a:cubicBezTo>
                    <a:pt x="863" y="613"/>
                    <a:pt x="1575" y="1413"/>
                    <a:pt x="2275" y="2200"/>
                  </a:cubicBezTo>
                  <a:cubicBezTo>
                    <a:pt x="2338" y="2113"/>
                    <a:pt x="2388" y="2038"/>
                    <a:pt x="2450" y="1950"/>
                  </a:cubicBezTo>
                  <a:cubicBezTo>
                    <a:pt x="1763" y="1151"/>
                    <a:pt x="951" y="46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4" name="Google Shape;2884;p10"/>
            <p:cNvSpPr/>
            <p:nvPr/>
          </p:nvSpPr>
          <p:spPr>
            <a:xfrm>
              <a:off x="6795775" y="2142050"/>
              <a:ext cx="45000" cy="42825"/>
            </a:xfrm>
            <a:custGeom>
              <a:avLst/>
              <a:gdLst/>
              <a:ahLst/>
              <a:cxnLst/>
              <a:rect l="l" t="t" r="r" b="b"/>
              <a:pathLst>
                <a:path w="1800" h="1713" extrusionOk="0">
                  <a:moveTo>
                    <a:pt x="0" y="1"/>
                  </a:moveTo>
                  <a:lnTo>
                    <a:pt x="0" y="1"/>
                  </a:lnTo>
                  <a:cubicBezTo>
                    <a:pt x="638" y="488"/>
                    <a:pt x="1125" y="1113"/>
                    <a:pt x="1650" y="1713"/>
                  </a:cubicBezTo>
                  <a:cubicBezTo>
                    <a:pt x="1700" y="1638"/>
                    <a:pt x="1750" y="1563"/>
                    <a:pt x="1800" y="1488"/>
                  </a:cubicBezTo>
                  <a:cubicBezTo>
                    <a:pt x="1287" y="900"/>
                    <a:pt x="687" y="37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5" name="Google Shape;2885;p10"/>
            <p:cNvSpPr/>
            <p:nvPr/>
          </p:nvSpPr>
          <p:spPr>
            <a:xfrm>
              <a:off x="6805150" y="2163925"/>
              <a:ext cx="29375" cy="28450"/>
            </a:xfrm>
            <a:custGeom>
              <a:avLst/>
              <a:gdLst/>
              <a:ahLst/>
              <a:cxnLst/>
              <a:rect l="l" t="t" r="r" b="b"/>
              <a:pathLst>
                <a:path w="1175" h="1138" extrusionOk="0">
                  <a:moveTo>
                    <a:pt x="0" y="0"/>
                  </a:moveTo>
                  <a:lnTo>
                    <a:pt x="0" y="0"/>
                  </a:lnTo>
                  <a:cubicBezTo>
                    <a:pt x="375" y="300"/>
                    <a:pt x="662" y="700"/>
                    <a:pt x="987" y="1050"/>
                  </a:cubicBezTo>
                  <a:cubicBezTo>
                    <a:pt x="1012" y="1088"/>
                    <a:pt x="1037" y="1113"/>
                    <a:pt x="1062" y="1138"/>
                  </a:cubicBezTo>
                  <a:cubicBezTo>
                    <a:pt x="1100" y="1088"/>
                    <a:pt x="1137" y="1038"/>
                    <a:pt x="1175" y="988"/>
                  </a:cubicBezTo>
                  <a:cubicBezTo>
                    <a:pt x="825" y="613"/>
                    <a:pt x="437" y="27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6" name="Google Shape;2886;p10"/>
            <p:cNvSpPr/>
            <p:nvPr/>
          </p:nvSpPr>
          <p:spPr>
            <a:xfrm>
              <a:off x="6806700" y="2178300"/>
              <a:ext cx="22825" cy="19700"/>
            </a:xfrm>
            <a:custGeom>
              <a:avLst/>
              <a:gdLst/>
              <a:ahLst/>
              <a:cxnLst/>
              <a:rect l="l" t="t" r="r" b="b"/>
              <a:pathLst>
                <a:path w="913" h="788" extrusionOk="0">
                  <a:moveTo>
                    <a:pt x="1" y="0"/>
                  </a:moveTo>
                  <a:cubicBezTo>
                    <a:pt x="275" y="263"/>
                    <a:pt x="563" y="525"/>
                    <a:pt x="838" y="788"/>
                  </a:cubicBezTo>
                  <a:cubicBezTo>
                    <a:pt x="863" y="750"/>
                    <a:pt x="888" y="725"/>
                    <a:pt x="913" y="688"/>
                  </a:cubicBezTo>
                  <a:cubicBezTo>
                    <a:pt x="638" y="425"/>
                    <a:pt x="338" y="18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7" name="Google Shape;2887;p10"/>
            <p:cNvSpPr/>
            <p:nvPr/>
          </p:nvSpPr>
          <p:spPr>
            <a:xfrm>
              <a:off x="6802950" y="2195475"/>
              <a:ext cx="19075" cy="12200"/>
            </a:xfrm>
            <a:custGeom>
              <a:avLst/>
              <a:gdLst/>
              <a:ahLst/>
              <a:cxnLst/>
              <a:rect l="l" t="t" r="r" b="b"/>
              <a:pathLst>
                <a:path w="763" h="488" extrusionOk="0">
                  <a:moveTo>
                    <a:pt x="1" y="1"/>
                  </a:moveTo>
                  <a:cubicBezTo>
                    <a:pt x="226" y="163"/>
                    <a:pt x="463" y="325"/>
                    <a:pt x="700" y="488"/>
                  </a:cubicBezTo>
                  <a:cubicBezTo>
                    <a:pt x="713" y="463"/>
                    <a:pt x="738" y="438"/>
                    <a:pt x="763" y="413"/>
                  </a:cubicBezTo>
                  <a:cubicBezTo>
                    <a:pt x="525" y="251"/>
                    <a:pt x="276" y="10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8" name="Google Shape;2888;p10"/>
            <p:cNvSpPr/>
            <p:nvPr/>
          </p:nvSpPr>
          <p:spPr>
            <a:xfrm>
              <a:off x="6769525" y="2039575"/>
              <a:ext cx="109675" cy="79700"/>
            </a:xfrm>
            <a:custGeom>
              <a:avLst/>
              <a:gdLst/>
              <a:ahLst/>
              <a:cxnLst/>
              <a:rect l="l" t="t" r="r" b="b"/>
              <a:pathLst>
                <a:path w="4387" h="3188" extrusionOk="0">
                  <a:moveTo>
                    <a:pt x="0" y="1"/>
                  </a:moveTo>
                  <a:lnTo>
                    <a:pt x="0" y="1"/>
                  </a:lnTo>
                  <a:cubicBezTo>
                    <a:pt x="1113" y="638"/>
                    <a:pt x="2087" y="1213"/>
                    <a:pt x="3025" y="2025"/>
                  </a:cubicBezTo>
                  <a:cubicBezTo>
                    <a:pt x="3487" y="2400"/>
                    <a:pt x="3899" y="2775"/>
                    <a:pt x="4262" y="3187"/>
                  </a:cubicBezTo>
                  <a:cubicBezTo>
                    <a:pt x="4299" y="3112"/>
                    <a:pt x="4337" y="3025"/>
                    <a:pt x="4387" y="2950"/>
                  </a:cubicBezTo>
                  <a:cubicBezTo>
                    <a:pt x="3912" y="2363"/>
                    <a:pt x="3362" y="1863"/>
                    <a:pt x="2762" y="1425"/>
                  </a:cubicBezTo>
                  <a:cubicBezTo>
                    <a:pt x="1925" y="801"/>
                    <a:pt x="950" y="4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9" name="Google Shape;2889;p10"/>
            <p:cNvSpPr/>
            <p:nvPr/>
          </p:nvSpPr>
          <p:spPr>
            <a:xfrm>
              <a:off x="6797950" y="2042075"/>
              <a:ext cx="87825" cy="64075"/>
            </a:xfrm>
            <a:custGeom>
              <a:avLst/>
              <a:gdLst/>
              <a:ahLst/>
              <a:cxnLst/>
              <a:rect l="l" t="t" r="r" b="b"/>
              <a:pathLst>
                <a:path w="3513" h="2563" extrusionOk="0">
                  <a:moveTo>
                    <a:pt x="1" y="1"/>
                  </a:moveTo>
                  <a:lnTo>
                    <a:pt x="1" y="1"/>
                  </a:lnTo>
                  <a:cubicBezTo>
                    <a:pt x="1225" y="713"/>
                    <a:pt x="2300" y="1625"/>
                    <a:pt x="3387" y="2563"/>
                  </a:cubicBezTo>
                  <a:cubicBezTo>
                    <a:pt x="3425" y="2500"/>
                    <a:pt x="3462" y="2425"/>
                    <a:pt x="3500" y="2350"/>
                  </a:cubicBezTo>
                  <a:cubicBezTo>
                    <a:pt x="3500" y="2338"/>
                    <a:pt x="3512" y="2325"/>
                    <a:pt x="3512" y="2325"/>
                  </a:cubicBezTo>
                  <a:cubicBezTo>
                    <a:pt x="2537" y="1288"/>
                    <a:pt x="1375" y="43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0" name="Google Shape;2890;p10"/>
            <p:cNvSpPr/>
            <p:nvPr/>
          </p:nvSpPr>
          <p:spPr>
            <a:xfrm>
              <a:off x="6823875" y="2043025"/>
              <a:ext cx="65950" cy="55325"/>
            </a:xfrm>
            <a:custGeom>
              <a:avLst/>
              <a:gdLst/>
              <a:ahLst/>
              <a:cxnLst/>
              <a:rect l="l" t="t" r="r" b="b"/>
              <a:pathLst>
                <a:path w="2638" h="2213" extrusionOk="0">
                  <a:moveTo>
                    <a:pt x="1" y="0"/>
                  </a:moveTo>
                  <a:lnTo>
                    <a:pt x="1" y="0"/>
                  </a:lnTo>
                  <a:cubicBezTo>
                    <a:pt x="876" y="688"/>
                    <a:pt x="1688" y="1450"/>
                    <a:pt x="2513" y="2212"/>
                  </a:cubicBezTo>
                  <a:cubicBezTo>
                    <a:pt x="2550" y="2125"/>
                    <a:pt x="2600" y="2037"/>
                    <a:pt x="2638" y="1962"/>
                  </a:cubicBezTo>
                  <a:cubicBezTo>
                    <a:pt x="1875" y="1150"/>
                    <a:pt x="1026" y="4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1" name="Google Shape;2891;p10"/>
            <p:cNvSpPr/>
            <p:nvPr/>
          </p:nvSpPr>
          <p:spPr>
            <a:xfrm>
              <a:off x="6793575" y="2006475"/>
              <a:ext cx="105000" cy="70625"/>
            </a:xfrm>
            <a:custGeom>
              <a:avLst/>
              <a:gdLst/>
              <a:ahLst/>
              <a:cxnLst/>
              <a:rect l="l" t="t" r="r" b="b"/>
              <a:pathLst>
                <a:path w="4200" h="2825" extrusionOk="0">
                  <a:moveTo>
                    <a:pt x="1" y="0"/>
                  </a:moveTo>
                  <a:lnTo>
                    <a:pt x="1" y="0"/>
                  </a:lnTo>
                  <a:cubicBezTo>
                    <a:pt x="1638" y="975"/>
                    <a:pt x="2750" y="1750"/>
                    <a:pt x="4100" y="2824"/>
                  </a:cubicBezTo>
                  <a:cubicBezTo>
                    <a:pt x="4137" y="2737"/>
                    <a:pt x="4162" y="2637"/>
                    <a:pt x="4200" y="2549"/>
                  </a:cubicBezTo>
                  <a:cubicBezTo>
                    <a:pt x="4137" y="2524"/>
                    <a:pt x="4100" y="2487"/>
                    <a:pt x="4087" y="2424"/>
                  </a:cubicBezTo>
                  <a:cubicBezTo>
                    <a:pt x="3787" y="2137"/>
                    <a:pt x="3462" y="1850"/>
                    <a:pt x="3112" y="1600"/>
                  </a:cubicBezTo>
                  <a:cubicBezTo>
                    <a:pt x="2163" y="900"/>
                    <a:pt x="1100" y="40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2" name="Google Shape;2892;p10"/>
            <p:cNvSpPr/>
            <p:nvPr/>
          </p:nvSpPr>
          <p:spPr>
            <a:xfrm>
              <a:off x="6829825" y="2003025"/>
              <a:ext cx="66875" cy="49400"/>
            </a:xfrm>
            <a:custGeom>
              <a:avLst/>
              <a:gdLst/>
              <a:ahLst/>
              <a:cxnLst/>
              <a:rect l="l" t="t" r="r" b="b"/>
              <a:pathLst>
                <a:path w="2675" h="1976" extrusionOk="0">
                  <a:moveTo>
                    <a:pt x="0" y="1"/>
                  </a:moveTo>
                  <a:lnTo>
                    <a:pt x="0" y="1"/>
                  </a:lnTo>
                  <a:cubicBezTo>
                    <a:pt x="850" y="613"/>
                    <a:pt x="1800" y="1375"/>
                    <a:pt x="2625" y="1938"/>
                  </a:cubicBezTo>
                  <a:cubicBezTo>
                    <a:pt x="2637" y="1950"/>
                    <a:pt x="2650" y="1963"/>
                    <a:pt x="2662" y="1975"/>
                  </a:cubicBezTo>
                  <a:cubicBezTo>
                    <a:pt x="2675" y="1888"/>
                    <a:pt x="2675" y="1788"/>
                    <a:pt x="2675" y="1700"/>
                  </a:cubicBezTo>
                  <a:cubicBezTo>
                    <a:pt x="1875" y="1013"/>
                    <a:pt x="950" y="45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3" name="Google Shape;2893;p10"/>
            <p:cNvSpPr/>
            <p:nvPr/>
          </p:nvSpPr>
          <p:spPr>
            <a:xfrm>
              <a:off x="6849500" y="2002725"/>
              <a:ext cx="47525" cy="34700"/>
            </a:xfrm>
            <a:custGeom>
              <a:avLst/>
              <a:gdLst/>
              <a:ahLst/>
              <a:cxnLst/>
              <a:rect l="l" t="t" r="r" b="b"/>
              <a:pathLst>
                <a:path w="1901" h="1388" extrusionOk="0">
                  <a:moveTo>
                    <a:pt x="1" y="0"/>
                  </a:moveTo>
                  <a:lnTo>
                    <a:pt x="1" y="0"/>
                  </a:lnTo>
                  <a:cubicBezTo>
                    <a:pt x="400" y="250"/>
                    <a:pt x="775" y="575"/>
                    <a:pt x="1163" y="875"/>
                  </a:cubicBezTo>
                  <a:cubicBezTo>
                    <a:pt x="1400" y="1050"/>
                    <a:pt x="1650" y="1225"/>
                    <a:pt x="1900" y="1387"/>
                  </a:cubicBezTo>
                  <a:cubicBezTo>
                    <a:pt x="1900" y="1300"/>
                    <a:pt x="1900" y="1225"/>
                    <a:pt x="1900" y="1137"/>
                  </a:cubicBezTo>
                  <a:cubicBezTo>
                    <a:pt x="1300" y="687"/>
                    <a:pt x="688" y="28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4" name="Google Shape;2894;p10"/>
            <p:cNvSpPr/>
            <p:nvPr/>
          </p:nvSpPr>
          <p:spPr>
            <a:xfrm>
              <a:off x="6790150" y="1943350"/>
              <a:ext cx="104375" cy="65025"/>
            </a:xfrm>
            <a:custGeom>
              <a:avLst/>
              <a:gdLst/>
              <a:ahLst/>
              <a:cxnLst/>
              <a:rect l="l" t="t" r="r" b="b"/>
              <a:pathLst>
                <a:path w="4175" h="2601" extrusionOk="0">
                  <a:moveTo>
                    <a:pt x="0" y="1"/>
                  </a:moveTo>
                  <a:cubicBezTo>
                    <a:pt x="788" y="288"/>
                    <a:pt x="1500" y="751"/>
                    <a:pt x="2187" y="1213"/>
                  </a:cubicBezTo>
                  <a:cubicBezTo>
                    <a:pt x="2937" y="1688"/>
                    <a:pt x="3537" y="2125"/>
                    <a:pt x="4174" y="2600"/>
                  </a:cubicBezTo>
                  <a:cubicBezTo>
                    <a:pt x="4137" y="2425"/>
                    <a:pt x="4099" y="2263"/>
                    <a:pt x="4049" y="2100"/>
                  </a:cubicBezTo>
                  <a:cubicBezTo>
                    <a:pt x="4024" y="2075"/>
                    <a:pt x="3999" y="2050"/>
                    <a:pt x="3974" y="2013"/>
                  </a:cubicBezTo>
                  <a:cubicBezTo>
                    <a:pt x="2824" y="1038"/>
                    <a:pt x="1487" y="27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5" name="Google Shape;2895;p10"/>
            <p:cNvSpPr/>
            <p:nvPr/>
          </p:nvSpPr>
          <p:spPr>
            <a:xfrm>
              <a:off x="6800775" y="1937100"/>
              <a:ext cx="85300" cy="51575"/>
            </a:xfrm>
            <a:custGeom>
              <a:avLst/>
              <a:gdLst/>
              <a:ahLst/>
              <a:cxnLst/>
              <a:rect l="l" t="t" r="r" b="b"/>
              <a:pathLst>
                <a:path w="3412" h="2063" extrusionOk="0">
                  <a:moveTo>
                    <a:pt x="0" y="1"/>
                  </a:moveTo>
                  <a:cubicBezTo>
                    <a:pt x="1250" y="526"/>
                    <a:pt x="2325" y="1325"/>
                    <a:pt x="3412" y="2063"/>
                  </a:cubicBezTo>
                  <a:cubicBezTo>
                    <a:pt x="3299" y="1913"/>
                    <a:pt x="3199" y="1750"/>
                    <a:pt x="3099" y="1588"/>
                  </a:cubicBezTo>
                  <a:cubicBezTo>
                    <a:pt x="2187" y="851"/>
                    <a:pt x="1175" y="23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6" name="Google Shape;2896;p10"/>
            <p:cNvSpPr/>
            <p:nvPr/>
          </p:nvSpPr>
          <p:spPr>
            <a:xfrm>
              <a:off x="6813575" y="1934600"/>
              <a:ext cx="60325" cy="35325"/>
            </a:xfrm>
            <a:custGeom>
              <a:avLst/>
              <a:gdLst/>
              <a:ahLst/>
              <a:cxnLst/>
              <a:rect l="l" t="t" r="r" b="b"/>
              <a:pathLst>
                <a:path w="2413" h="1413" extrusionOk="0">
                  <a:moveTo>
                    <a:pt x="0" y="1"/>
                  </a:moveTo>
                  <a:lnTo>
                    <a:pt x="0" y="1"/>
                  </a:lnTo>
                  <a:cubicBezTo>
                    <a:pt x="813" y="438"/>
                    <a:pt x="1613" y="938"/>
                    <a:pt x="2412" y="1413"/>
                  </a:cubicBezTo>
                  <a:cubicBezTo>
                    <a:pt x="2350" y="1313"/>
                    <a:pt x="2275" y="1201"/>
                    <a:pt x="2212" y="1101"/>
                  </a:cubicBezTo>
                  <a:cubicBezTo>
                    <a:pt x="1525" y="626"/>
                    <a:pt x="813" y="2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7" name="Google Shape;2897;p10"/>
            <p:cNvSpPr/>
            <p:nvPr/>
          </p:nvSpPr>
          <p:spPr>
            <a:xfrm>
              <a:off x="6812950" y="1924925"/>
              <a:ext cx="50325" cy="29400"/>
            </a:xfrm>
            <a:custGeom>
              <a:avLst/>
              <a:gdLst/>
              <a:ahLst/>
              <a:cxnLst/>
              <a:rect l="l" t="t" r="r" b="b"/>
              <a:pathLst>
                <a:path w="2013" h="1176" extrusionOk="0">
                  <a:moveTo>
                    <a:pt x="0" y="0"/>
                  </a:moveTo>
                  <a:cubicBezTo>
                    <a:pt x="613" y="375"/>
                    <a:pt x="1350" y="813"/>
                    <a:pt x="2012" y="1175"/>
                  </a:cubicBezTo>
                  <a:cubicBezTo>
                    <a:pt x="1937" y="1075"/>
                    <a:pt x="1862" y="975"/>
                    <a:pt x="1788" y="875"/>
                  </a:cubicBezTo>
                  <a:cubicBezTo>
                    <a:pt x="1225" y="513"/>
                    <a:pt x="650" y="20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8" name="Google Shape;2898;p10"/>
            <p:cNvSpPr/>
            <p:nvPr/>
          </p:nvSpPr>
          <p:spPr>
            <a:xfrm>
              <a:off x="6778900" y="1899300"/>
              <a:ext cx="74375" cy="35025"/>
            </a:xfrm>
            <a:custGeom>
              <a:avLst/>
              <a:gdLst/>
              <a:ahLst/>
              <a:cxnLst/>
              <a:rect l="l" t="t" r="r" b="b"/>
              <a:pathLst>
                <a:path w="2975" h="1401" extrusionOk="0">
                  <a:moveTo>
                    <a:pt x="0" y="1"/>
                  </a:moveTo>
                  <a:cubicBezTo>
                    <a:pt x="988" y="438"/>
                    <a:pt x="1962" y="975"/>
                    <a:pt x="2975" y="1400"/>
                  </a:cubicBezTo>
                  <a:cubicBezTo>
                    <a:pt x="2962" y="1388"/>
                    <a:pt x="2962" y="1388"/>
                    <a:pt x="2962" y="1375"/>
                  </a:cubicBezTo>
                  <a:cubicBezTo>
                    <a:pt x="2012" y="851"/>
                    <a:pt x="1075" y="22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9" name="Google Shape;2899;p10"/>
            <p:cNvSpPr/>
            <p:nvPr/>
          </p:nvSpPr>
          <p:spPr>
            <a:xfrm>
              <a:off x="6848575" y="1995225"/>
              <a:ext cx="48125" cy="31575"/>
            </a:xfrm>
            <a:custGeom>
              <a:avLst/>
              <a:gdLst/>
              <a:ahLst/>
              <a:cxnLst/>
              <a:rect l="l" t="t" r="r" b="b"/>
              <a:pathLst>
                <a:path w="1925" h="1263" extrusionOk="0">
                  <a:moveTo>
                    <a:pt x="0" y="0"/>
                  </a:moveTo>
                  <a:cubicBezTo>
                    <a:pt x="625" y="438"/>
                    <a:pt x="1275" y="862"/>
                    <a:pt x="1925" y="1262"/>
                  </a:cubicBezTo>
                  <a:cubicBezTo>
                    <a:pt x="1925" y="1175"/>
                    <a:pt x="1912" y="1087"/>
                    <a:pt x="1912" y="1012"/>
                  </a:cubicBezTo>
                  <a:cubicBezTo>
                    <a:pt x="1312" y="600"/>
                    <a:pt x="675" y="26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0" name="Google Shape;2900;p10"/>
            <p:cNvSpPr/>
            <p:nvPr/>
          </p:nvSpPr>
          <p:spPr>
            <a:xfrm>
              <a:off x="6856375" y="1991475"/>
              <a:ext cx="39700" cy="26575"/>
            </a:xfrm>
            <a:custGeom>
              <a:avLst/>
              <a:gdLst/>
              <a:ahLst/>
              <a:cxnLst/>
              <a:rect l="l" t="t" r="r" b="b"/>
              <a:pathLst>
                <a:path w="1588" h="1063" extrusionOk="0">
                  <a:moveTo>
                    <a:pt x="1" y="0"/>
                  </a:moveTo>
                  <a:cubicBezTo>
                    <a:pt x="488" y="363"/>
                    <a:pt x="1038" y="713"/>
                    <a:pt x="1588" y="1062"/>
                  </a:cubicBezTo>
                  <a:cubicBezTo>
                    <a:pt x="1575" y="987"/>
                    <a:pt x="1563" y="925"/>
                    <a:pt x="1563" y="850"/>
                  </a:cubicBezTo>
                  <a:cubicBezTo>
                    <a:pt x="1063" y="513"/>
                    <a:pt x="563" y="22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1" name="Google Shape;2901;p10"/>
            <p:cNvSpPr/>
            <p:nvPr/>
          </p:nvSpPr>
          <p:spPr>
            <a:xfrm>
              <a:off x="6840750" y="2043325"/>
              <a:ext cx="52525" cy="46275"/>
            </a:xfrm>
            <a:custGeom>
              <a:avLst/>
              <a:gdLst/>
              <a:ahLst/>
              <a:cxnLst/>
              <a:rect l="l" t="t" r="r" b="b"/>
              <a:pathLst>
                <a:path w="2101" h="1851" extrusionOk="0">
                  <a:moveTo>
                    <a:pt x="1" y="1"/>
                  </a:moveTo>
                  <a:lnTo>
                    <a:pt x="1" y="1"/>
                  </a:lnTo>
                  <a:cubicBezTo>
                    <a:pt x="688" y="588"/>
                    <a:pt x="1350" y="1225"/>
                    <a:pt x="2000" y="1850"/>
                  </a:cubicBezTo>
                  <a:cubicBezTo>
                    <a:pt x="2038" y="1775"/>
                    <a:pt x="2063" y="1700"/>
                    <a:pt x="2100" y="1625"/>
                  </a:cubicBezTo>
                  <a:cubicBezTo>
                    <a:pt x="1500" y="988"/>
                    <a:pt x="825" y="4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2" name="Google Shape;2902;p10"/>
            <p:cNvSpPr/>
            <p:nvPr/>
          </p:nvSpPr>
          <p:spPr>
            <a:xfrm>
              <a:off x="6626125" y="2138625"/>
              <a:ext cx="130925" cy="137175"/>
            </a:xfrm>
            <a:custGeom>
              <a:avLst/>
              <a:gdLst/>
              <a:ahLst/>
              <a:cxnLst/>
              <a:rect l="l" t="t" r="r" b="b"/>
              <a:pathLst>
                <a:path w="5237" h="5487" extrusionOk="0">
                  <a:moveTo>
                    <a:pt x="0" y="0"/>
                  </a:moveTo>
                  <a:lnTo>
                    <a:pt x="0" y="0"/>
                  </a:lnTo>
                  <a:cubicBezTo>
                    <a:pt x="1038" y="1987"/>
                    <a:pt x="2375" y="3899"/>
                    <a:pt x="4262" y="5161"/>
                  </a:cubicBezTo>
                  <a:cubicBezTo>
                    <a:pt x="4449" y="5274"/>
                    <a:pt x="4624" y="5374"/>
                    <a:pt x="4812" y="5486"/>
                  </a:cubicBezTo>
                  <a:cubicBezTo>
                    <a:pt x="4912" y="5436"/>
                    <a:pt x="4999" y="5386"/>
                    <a:pt x="5087" y="5349"/>
                  </a:cubicBezTo>
                  <a:cubicBezTo>
                    <a:pt x="5137" y="5324"/>
                    <a:pt x="5187" y="5311"/>
                    <a:pt x="5237" y="5286"/>
                  </a:cubicBezTo>
                  <a:cubicBezTo>
                    <a:pt x="5237" y="5274"/>
                    <a:pt x="5237" y="5261"/>
                    <a:pt x="5237" y="5249"/>
                  </a:cubicBezTo>
                  <a:cubicBezTo>
                    <a:pt x="4899" y="5036"/>
                    <a:pt x="4574" y="4824"/>
                    <a:pt x="4287" y="4599"/>
                  </a:cubicBezTo>
                  <a:cubicBezTo>
                    <a:pt x="2637" y="3249"/>
                    <a:pt x="1175" y="172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3" name="Google Shape;2903;p10"/>
            <p:cNvSpPr/>
            <p:nvPr/>
          </p:nvSpPr>
          <p:spPr>
            <a:xfrm>
              <a:off x="6655500" y="2203275"/>
              <a:ext cx="82175" cy="80325"/>
            </a:xfrm>
            <a:custGeom>
              <a:avLst/>
              <a:gdLst/>
              <a:ahLst/>
              <a:cxnLst/>
              <a:rect l="l" t="t" r="r" b="b"/>
              <a:pathLst>
                <a:path w="3287" h="3213" extrusionOk="0">
                  <a:moveTo>
                    <a:pt x="0" y="1"/>
                  </a:moveTo>
                  <a:cubicBezTo>
                    <a:pt x="275" y="626"/>
                    <a:pt x="750" y="1113"/>
                    <a:pt x="1200" y="1613"/>
                  </a:cubicBezTo>
                  <a:cubicBezTo>
                    <a:pt x="1750" y="2213"/>
                    <a:pt x="2375" y="2738"/>
                    <a:pt x="3037" y="3213"/>
                  </a:cubicBezTo>
                  <a:cubicBezTo>
                    <a:pt x="3124" y="3163"/>
                    <a:pt x="3212" y="3125"/>
                    <a:pt x="3287" y="3075"/>
                  </a:cubicBezTo>
                  <a:cubicBezTo>
                    <a:pt x="2687" y="2588"/>
                    <a:pt x="2087" y="2075"/>
                    <a:pt x="1500" y="1563"/>
                  </a:cubicBezTo>
                  <a:cubicBezTo>
                    <a:pt x="962" y="1063"/>
                    <a:pt x="388" y="60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4" name="Google Shape;2904;p10"/>
            <p:cNvSpPr/>
            <p:nvPr/>
          </p:nvSpPr>
          <p:spPr>
            <a:xfrm>
              <a:off x="6651125" y="2214850"/>
              <a:ext cx="70625" cy="77200"/>
            </a:xfrm>
            <a:custGeom>
              <a:avLst/>
              <a:gdLst/>
              <a:ahLst/>
              <a:cxnLst/>
              <a:rect l="l" t="t" r="r" b="b"/>
              <a:pathLst>
                <a:path w="2825" h="3088" extrusionOk="0">
                  <a:moveTo>
                    <a:pt x="0" y="0"/>
                  </a:moveTo>
                  <a:lnTo>
                    <a:pt x="0" y="0"/>
                  </a:lnTo>
                  <a:cubicBezTo>
                    <a:pt x="450" y="925"/>
                    <a:pt x="1050" y="1787"/>
                    <a:pt x="1800" y="2487"/>
                  </a:cubicBezTo>
                  <a:cubicBezTo>
                    <a:pt x="2025" y="2712"/>
                    <a:pt x="2262" y="2900"/>
                    <a:pt x="2500" y="3087"/>
                  </a:cubicBezTo>
                  <a:cubicBezTo>
                    <a:pt x="2612" y="3037"/>
                    <a:pt x="2724" y="3000"/>
                    <a:pt x="2824" y="2950"/>
                  </a:cubicBezTo>
                  <a:cubicBezTo>
                    <a:pt x="1812" y="2025"/>
                    <a:pt x="825" y="105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5" name="Google Shape;2905;p10"/>
            <p:cNvSpPr/>
            <p:nvPr/>
          </p:nvSpPr>
          <p:spPr>
            <a:xfrm>
              <a:off x="6600825" y="2153300"/>
              <a:ext cx="106550" cy="142475"/>
            </a:xfrm>
            <a:custGeom>
              <a:avLst/>
              <a:gdLst/>
              <a:ahLst/>
              <a:cxnLst/>
              <a:rect l="l" t="t" r="r" b="b"/>
              <a:pathLst>
                <a:path w="4262" h="5699" extrusionOk="0">
                  <a:moveTo>
                    <a:pt x="0" y="1"/>
                  </a:moveTo>
                  <a:lnTo>
                    <a:pt x="0" y="1"/>
                  </a:lnTo>
                  <a:cubicBezTo>
                    <a:pt x="738" y="2375"/>
                    <a:pt x="2150" y="4162"/>
                    <a:pt x="3924" y="5699"/>
                  </a:cubicBezTo>
                  <a:cubicBezTo>
                    <a:pt x="4037" y="5674"/>
                    <a:pt x="4149" y="5649"/>
                    <a:pt x="4262" y="5624"/>
                  </a:cubicBezTo>
                  <a:cubicBezTo>
                    <a:pt x="2562" y="3924"/>
                    <a:pt x="1112" y="225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6" name="Google Shape;2906;p10"/>
            <p:cNvSpPr/>
            <p:nvPr/>
          </p:nvSpPr>
          <p:spPr>
            <a:xfrm>
              <a:off x="6603000" y="2191725"/>
              <a:ext cx="89075" cy="106250"/>
            </a:xfrm>
            <a:custGeom>
              <a:avLst/>
              <a:gdLst/>
              <a:ahLst/>
              <a:cxnLst/>
              <a:rect l="l" t="t" r="r" b="b"/>
              <a:pathLst>
                <a:path w="3563" h="4250" extrusionOk="0">
                  <a:moveTo>
                    <a:pt x="1" y="1"/>
                  </a:moveTo>
                  <a:lnTo>
                    <a:pt x="1" y="1"/>
                  </a:lnTo>
                  <a:cubicBezTo>
                    <a:pt x="726" y="1700"/>
                    <a:pt x="1888" y="3062"/>
                    <a:pt x="3250" y="4249"/>
                  </a:cubicBezTo>
                  <a:cubicBezTo>
                    <a:pt x="3350" y="4237"/>
                    <a:pt x="3462" y="4224"/>
                    <a:pt x="3562" y="4212"/>
                  </a:cubicBezTo>
                  <a:cubicBezTo>
                    <a:pt x="2937" y="3562"/>
                    <a:pt x="2325" y="2912"/>
                    <a:pt x="1738" y="2238"/>
                  </a:cubicBezTo>
                  <a:cubicBezTo>
                    <a:pt x="1088" y="1500"/>
                    <a:pt x="551" y="9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7" name="Google Shape;2907;p10"/>
            <p:cNvSpPr/>
            <p:nvPr/>
          </p:nvSpPr>
          <p:spPr>
            <a:xfrm>
              <a:off x="6603950" y="2214525"/>
              <a:ext cx="68125" cy="84075"/>
            </a:xfrm>
            <a:custGeom>
              <a:avLst/>
              <a:gdLst/>
              <a:ahLst/>
              <a:cxnLst/>
              <a:rect l="l" t="t" r="r" b="b"/>
              <a:pathLst>
                <a:path w="2725" h="3363" extrusionOk="0">
                  <a:moveTo>
                    <a:pt x="0" y="1"/>
                  </a:moveTo>
                  <a:lnTo>
                    <a:pt x="0" y="1"/>
                  </a:lnTo>
                  <a:cubicBezTo>
                    <a:pt x="575" y="1301"/>
                    <a:pt x="1375" y="2425"/>
                    <a:pt x="2375" y="3362"/>
                  </a:cubicBezTo>
                  <a:lnTo>
                    <a:pt x="2550" y="3362"/>
                  </a:lnTo>
                  <a:cubicBezTo>
                    <a:pt x="2612" y="3350"/>
                    <a:pt x="2662" y="3350"/>
                    <a:pt x="2724" y="3350"/>
                  </a:cubicBezTo>
                  <a:cubicBezTo>
                    <a:pt x="2275" y="2875"/>
                    <a:pt x="1875" y="2400"/>
                    <a:pt x="1575" y="2038"/>
                  </a:cubicBezTo>
                  <a:cubicBezTo>
                    <a:pt x="1075" y="1438"/>
                    <a:pt x="513" y="78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8" name="Google Shape;2908;p10"/>
            <p:cNvSpPr/>
            <p:nvPr/>
          </p:nvSpPr>
          <p:spPr>
            <a:xfrm>
              <a:off x="6598325" y="2222975"/>
              <a:ext cx="50325" cy="76250"/>
            </a:xfrm>
            <a:custGeom>
              <a:avLst/>
              <a:gdLst/>
              <a:ahLst/>
              <a:cxnLst/>
              <a:rect l="l" t="t" r="r" b="b"/>
              <a:pathLst>
                <a:path w="2013" h="3050" extrusionOk="0">
                  <a:moveTo>
                    <a:pt x="0" y="0"/>
                  </a:moveTo>
                  <a:lnTo>
                    <a:pt x="0" y="0"/>
                  </a:lnTo>
                  <a:cubicBezTo>
                    <a:pt x="363" y="1125"/>
                    <a:pt x="975" y="2137"/>
                    <a:pt x="1737" y="3049"/>
                  </a:cubicBezTo>
                  <a:lnTo>
                    <a:pt x="2012" y="3049"/>
                  </a:lnTo>
                  <a:cubicBezTo>
                    <a:pt x="1287" y="2062"/>
                    <a:pt x="600" y="103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9" name="Google Shape;2909;p10"/>
            <p:cNvSpPr/>
            <p:nvPr/>
          </p:nvSpPr>
          <p:spPr>
            <a:xfrm>
              <a:off x="6552700" y="2187350"/>
              <a:ext cx="66250" cy="106575"/>
            </a:xfrm>
            <a:custGeom>
              <a:avLst/>
              <a:gdLst/>
              <a:ahLst/>
              <a:cxnLst/>
              <a:rect l="l" t="t" r="r" b="b"/>
              <a:pathLst>
                <a:path w="2650" h="4263" extrusionOk="0">
                  <a:moveTo>
                    <a:pt x="1" y="1"/>
                  </a:moveTo>
                  <a:lnTo>
                    <a:pt x="1" y="1"/>
                  </a:lnTo>
                  <a:cubicBezTo>
                    <a:pt x="338" y="1488"/>
                    <a:pt x="1088" y="2875"/>
                    <a:pt x="1963" y="4112"/>
                  </a:cubicBezTo>
                  <a:cubicBezTo>
                    <a:pt x="1988" y="4150"/>
                    <a:pt x="2013" y="4187"/>
                    <a:pt x="2038" y="4212"/>
                  </a:cubicBezTo>
                  <a:cubicBezTo>
                    <a:pt x="2100" y="4225"/>
                    <a:pt x="2150" y="4237"/>
                    <a:pt x="2200" y="4250"/>
                  </a:cubicBezTo>
                  <a:lnTo>
                    <a:pt x="2275" y="4250"/>
                  </a:lnTo>
                  <a:cubicBezTo>
                    <a:pt x="2400" y="4250"/>
                    <a:pt x="2525" y="4250"/>
                    <a:pt x="2650" y="4262"/>
                  </a:cubicBezTo>
                  <a:cubicBezTo>
                    <a:pt x="2238" y="3687"/>
                    <a:pt x="1838" y="3125"/>
                    <a:pt x="1450" y="2537"/>
                  </a:cubicBezTo>
                  <a:cubicBezTo>
                    <a:pt x="938" y="1713"/>
                    <a:pt x="338" y="90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0" name="Google Shape;2910;p10"/>
            <p:cNvSpPr/>
            <p:nvPr/>
          </p:nvSpPr>
          <p:spPr>
            <a:xfrm>
              <a:off x="6592075" y="2233600"/>
              <a:ext cx="40325" cy="62175"/>
            </a:xfrm>
            <a:custGeom>
              <a:avLst/>
              <a:gdLst/>
              <a:ahLst/>
              <a:cxnLst/>
              <a:rect l="l" t="t" r="r" b="b"/>
              <a:pathLst>
                <a:path w="1613" h="2487" extrusionOk="0">
                  <a:moveTo>
                    <a:pt x="0" y="0"/>
                  </a:moveTo>
                  <a:lnTo>
                    <a:pt x="0" y="0"/>
                  </a:lnTo>
                  <a:cubicBezTo>
                    <a:pt x="250" y="887"/>
                    <a:pt x="713" y="1687"/>
                    <a:pt x="1275" y="2425"/>
                  </a:cubicBezTo>
                  <a:cubicBezTo>
                    <a:pt x="1387" y="2437"/>
                    <a:pt x="1487" y="2462"/>
                    <a:pt x="1600" y="2487"/>
                  </a:cubicBezTo>
                  <a:lnTo>
                    <a:pt x="1612" y="2487"/>
                  </a:lnTo>
                  <a:cubicBezTo>
                    <a:pt x="1487" y="2325"/>
                    <a:pt x="1375" y="2150"/>
                    <a:pt x="1250" y="1987"/>
                  </a:cubicBezTo>
                  <a:cubicBezTo>
                    <a:pt x="800" y="1350"/>
                    <a:pt x="313" y="7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1" name="Google Shape;2911;p10"/>
            <p:cNvSpPr/>
            <p:nvPr/>
          </p:nvSpPr>
          <p:spPr>
            <a:xfrm>
              <a:off x="6526450" y="2210475"/>
              <a:ext cx="72825" cy="96875"/>
            </a:xfrm>
            <a:custGeom>
              <a:avLst/>
              <a:gdLst/>
              <a:ahLst/>
              <a:cxnLst/>
              <a:rect l="l" t="t" r="r" b="b"/>
              <a:pathLst>
                <a:path w="2913" h="3875" extrusionOk="0">
                  <a:moveTo>
                    <a:pt x="1076" y="0"/>
                  </a:moveTo>
                  <a:cubicBezTo>
                    <a:pt x="1301" y="1150"/>
                    <a:pt x="1826" y="2175"/>
                    <a:pt x="2463" y="3137"/>
                  </a:cubicBezTo>
                  <a:cubicBezTo>
                    <a:pt x="2363" y="3125"/>
                    <a:pt x="2250" y="3112"/>
                    <a:pt x="2150" y="3100"/>
                  </a:cubicBezTo>
                  <a:cubicBezTo>
                    <a:pt x="1988" y="2825"/>
                    <a:pt x="1826" y="2525"/>
                    <a:pt x="1651" y="2250"/>
                  </a:cubicBezTo>
                  <a:cubicBezTo>
                    <a:pt x="1326" y="1662"/>
                    <a:pt x="988" y="1100"/>
                    <a:pt x="763" y="500"/>
                  </a:cubicBezTo>
                  <a:lnTo>
                    <a:pt x="763" y="500"/>
                  </a:lnTo>
                  <a:cubicBezTo>
                    <a:pt x="938" y="1438"/>
                    <a:pt x="1363" y="2312"/>
                    <a:pt x="1913" y="3100"/>
                  </a:cubicBezTo>
                  <a:cubicBezTo>
                    <a:pt x="1763" y="3100"/>
                    <a:pt x="1613" y="3112"/>
                    <a:pt x="1463" y="3137"/>
                  </a:cubicBezTo>
                  <a:cubicBezTo>
                    <a:pt x="1488" y="3125"/>
                    <a:pt x="1513" y="3112"/>
                    <a:pt x="1538" y="3112"/>
                  </a:cubicBezTo>
                  <a:cubicBezTo>
                    <a:pt x="1576" y="3100"/>
                    <a:pt x="1626" y="3100"/>
                    <a:pt x="1663" y="3100"/>
                  </a:cubicBezTo>
                  <a:cubicBezTo>
                    <a:pt x="1276" y="2300"/>
                    <a:pt x="888" y="1500"/>
                    <a:pt x="351" y="788"/>
                  </a:cubicBezTo>
                  <a:lnTo>
                    <a:pt x="351" y="788"/>
                  </a:lnTo>
                  <a:cubicBezTo>
                    <a:pt x="701" y="1513"/>
                    <a:pt x="926" y="2337"/>
                    <a:pt x="1251" y="3112"/>
                  </a:cubicBezTo>
                  <a:cubicBezTo>
                    <a:pt x="1263" y="3125"/>
                    <a:pt x="1276" y="3150"/>
                    <a:pt x="1276" y="3162"/>
                  </a:cubicBezTo>
                  <a:cubicBezTo>
                    <a:pt x="1201" y="3175"/>
                    <a:pt x="1126" y="3187"/>
                    <a:pt x="1051" y="3212"/>
                  </a:cubicBezTo>
                  <a:cubicBezTo>
                    <a:pt x="788" y="2650"/>
                    <a:pt x="513" y="2100"/>
                    <a:pt x="251" y="1538"/>
                  </a:cubicBezTo>
                  <a:lnTo>
                    <a:pt x="251" y="1538"/>
                  </a:lnTo>
                  <a:cubicBezTo>
                    <a:pt x="426" y="2125"/>
                    <a:pt x="588" y="2712"/>
                    <a:pt x="813" y="3275"/>
                  </a:cubicBezTo>
                  <a:cubicBezTo>
                    <a:pt x="751" y="3300"/>
                    <a:pt x="688" y="3312"/>
                    <a:pt x="626" y="3337"/>
                  </a:cubicBezTo>
                  <a:cubicBezTo>
                    <a:pt x="388" y="2850"/>
                    <a:pt x="151" y="2387"/>
                    <a:pt x="1" y="1837"/>
                  </a:cubicBezTo>
                  <a:lnTo>
                    <a:pt x="1" y="1837"/>
                  </a:lnTo>
                  <a:cubicBezTo>
                    <a:pt x="51" y="2375"/>
                    <a:pt x="213" y="2912"/>
                    <a:pt x="413" y="3425"/>
                  </a:cubicBezTo>
                  <a:cubicBezTo>
                    <a:pt x="313" y="3487"/>
                    <a:pt x="213" y="3549"/>
                    <a:pt x="113" y="3624"/>
                  </a:cubicBezTo>
                  <a:cubicBezTo>
                    <a:pt x="401" y="3699"/>
                    <a:pt x="688" y="3774"/>
                    <a:pt x="963" y="3874"/>
                  </a:cubicBezTo>
                  <a:cubicBezTo>
                    <a:pt x="1601" y="3649"/>
                    <a:pt x="2263" y="3499"/>
                    <a:pt x="2913" y="3487"/>
                  </a:cubicBezTo>
                  <a:cubicBezTo>
                    <a:pt x="2614" y="3444"/>
                    <a:pt x="2308" y="3414"/>
                    <a:pt x="2002" y="3414"/>
                  </a:cubicBezTo>
                  <a:cubicBezTo>
                    <a:pt x="1771" y="3414"/>
                    <a:pt x="1540" y="3431"/>
                    <a:pt x="1313" y="3474"/>
                  </a:cubicBezTo>
                  <a:cubicBezTo>
                    <a:pt x="1138" y="3512"/>
                    <a:pt x="951" y="3574"/>
                    <a:pt x="776" y="3637"/>
                  </a:cubicBezTo>
                  <a:cubicBezTo>
                    <a:pt x="776" y="3624"/>
                    <a:pt x="763" y="3612"/>
                    <a:pt x="763" y="3599"/>
                  </a:cubicBezTo>
                  <a:cubicBezTo>
                    <a:pt x="1338" y="3400"/>
                    <a:pt x="1913" y="3200"/>
                    <a:pt x="2500" y="3200"/>
                  </a:cubicBezTo>
                  <a:cubicBezTo>
                    <a:pt x="2513" y="3212"/>
                    <a:pt x="2525" y="3212"/>
                    <a:pt x="2538" y="3212"/>
                  </a:cubicBezTo>
                  <a:cubicBezTo>
                    <a:pt x="2650" y="3225"/>
                    <a:pt x="2763" y="3237"/>
                    <a:pt x="2875" y="3250"/>
                  </a:cubicBezTo>
                  <a:cubicBezTo>
                    <a:pt x="2775" y="3100"/>
                    <a:pt x="2675" y="2937"/>
                    <a:pt x="2575" y="2787"/>
                  </a:cubicBezTo>
                  <a:cubicBezTo>
                    <a:pt x="1975" y="1875"/>
                    <a:pt x="1401" y="975"/>
                    <a:pt x="10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2" name="Google Shape;2912;p10"/>
            <p:cNvSpPr/>
            <p:nvPr/>
          </p:nvSpPr>
          <p:spPr>
            <a:xfrm>
              <a:off x="6518025" y="2270150"/>
              <a:ext cx="7525" cy="29700"/>
            </a:xfrm>
            <a:custGeom>
              <a:avLst/>
              <a:gdLst/>
              <a:ahLst/>
              <a:cxnLst/>
              <a:rect l="l" t="t" r="r" b="b"/>
              <a:pathLst>
                <a:path w="301" h="1188" extrusionOk="0">
                  <a:moveTo>
                    <a:pt x="1" y="0"/>
                  </a:moveTo>
                  <a:cubicBezTo>
                    <a:pt x="1" y="388"/>
                    <a:pt x="63" y="775"/>
                    <a:pt x="163" y="1150"/>
                  </a:cubicBezTo>
                  <a:cubicBezTo>
                    <a:pt x="188" y="1150"/>
                    <a:pt x="201" y="1150"/>
                    <a:pt x="226" y="1162"/>
                  </a:cubicBezTo>
                  <a:cubicBezTo>
                    <a:pt x="251" y="1175"/>
                    <a:pt x="276" y="1175"/>
                    <a:pt x="300" y="1187"/>
                  </a:cubicBezTo>
                  <a:cubicBezTo>
                    <a:pt x="201" y="788"/>
                    <a:pt x="101" y="40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3" name="Google Shape;2913;p10"/>
            <p:cNvSpPr/>
            <p:nvPr/>
          </p:nvSpPr>
          <p:spPr>
            <a:xfrm>
              <a:off x="6548325" y="2042400"/>
              <a:ext cx="75000" cy="52200"/>
            </a:xfrm>
            <a:custGeom>
              <a:avLst/>
              <a:gdLst/>
              <a:ahLst/>
              <a:cxnLst/>
              <a:rect l="l" t="t" r="r" b="b"/>
              <a:pathLst>
                <a:path w="3000" h="2088" extrusionOk="0">
                  <a:moveTo>
                    <a:pt x="1" y="0"/>
                  </a:moveTo>
                  <a:lnTo>
                    <a:pt x="1" y="0"/>
                  </a:lnTo>
                  <a:cubicBezTo>
                    <a:pt x="576" y="138"/>
                    <a:pt x="1075" y="363"/>
                    <a:pt x="1625" y="625"/>
                  </a:cubicBezTo>
                  <a:cubicBezTo>
                    <a:pt x="2188" y="925"/>
                    <a:pt x="2588" y="1212"/>
                    <a:pt x="2863" y="1800"/>
                  </a:cubicBezTo>
                  <a:cubicBezTo>
                    <a:pt x="2913" y="1887"/>
                    <a:pt x="2950" y="1987"/>
                    <a:pt x="3000" y="2087"/>
                  </a:cubicBezTo>
                  <a:cubicBezTo>
                    <a:pt x="2987" y="2025"/>
                    <a:pt x="2975" y="1975"/>
                    <a:pt x="2962" y="1912"/>
                  </a:cubicBezTo>
                  <a:cubicBezTo>
                    <a:pt x="2725" y="550"/>
                    <a:pt x="1225" y="1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4" name="Google Shape;2914;p10"/>
            <p:cNvSpPr/>
            <p:nvPr/>
          </p:nvSpPr>
          <p:spPr>
            <a:xfrm>
              <a:off x="6574250" y="2037700"/>
              <a:ext cx="65325" cy="45325"/>
            </a:xfrm>
            <a:custGeom>
              <a:avLst/>
              <a:gdLst/>
              <a:ahLst/>
              <a:cxnLst/>
              <a:rect l="l" t="t" r="r" b="b"/>
              <a:pathLst>
                <a:path w="2613" h="1813" extrusionOk="0">
                  <a:moveTo>
                    <a:pt x="1" y="1"/>
                  </a:moveTo>
                  <a:cubicBezTo>
                    <a:pt x="1063" y="501"/>
                    <a:pt x="1626" y="1025"/>
                    <a:pt x="2550" y="1763"/>
                  </a:cubicBezTo>
                  <a:cubicBezTo>
                    <a:pt x="2575" y="1788"/>
                    <a:pt x="2600" y="1800"/>
                    <a:pt x="2613" y="1813"/>
                  </a:cubicBezTo>
                  <a:cubicBezTo>
                    <a:pt x="2238" y="1350"/>
                    <a:pt x="1863" y="888"/>
                    <a:pt x="1376" y="551"/>
                  </a:cubicBezTo>
                  <a:cubicBezTo>
                    <a:pt x="976" y="263"/>
                    <a:pt x="488" y="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5" name="Google Shape;2915;p10"/>
            <p:cNvSpPr/>
            <p:nvPr/>
          </p:nvSpPr>
          <p:spPr>
            <a:xfrm>
              <a:off x="6592700" y="2036450"/>
              <a:ext cx="44375" cy="34075"/>
            </a:xfrm>
            <a:custGeom>
              <a:avLst/>
              <a:gdLst/>
              <a:ahLst/>
              <a:cxnLst/>
              <a:rect l="l" t="t" r="r" b="b"/>
              <a:pathLst>
                <a:path w="1775" h="1363" extrusionOk="0">
                  <a:moveTo>
                    <a:pt x="0" y="1"/>
                  </a:moveTo>
                  <a:lnTo>
                    <a:pt x="0" y="1"/>
                  </a:lnTo>
                  <a:cubicBezTo>
                    <a:pt x="575" y="463"/>
                    <a:pt x="1175" y="938"/>
                    <a:pt x="1775" y="1363"/>
                  </a:cubicBezTo>
                  <a:cubicBezTo>
                    <a:pt x="1262" y="813"/>
                    <a:pt x="688" y="3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6" name="Google Shape;2916;p10"/>
            <p:cNvSpPr/>
            <p:nvPr/>
          </p:nvSpPr>
          <p:spPr>
            <a:xfrm>
              <a:off x="6618000" y="1999600"/>
              <a:ext cx="75625" cy="40950"/>
            </a:xfrm>
            <a:custGeom>
              <a:avLst/>
              <a:gdLst/>
              <a:ahLst/>
              <a:cxnLst/>
              <a:rect l="l" t="t" r="r" b="b"/>
              <a:pathLst>
                <a:path w="3025" h="1638" extrusionOk="0">
                  <a:moveTo>
                    <a:pt x="1" y="0"/>
                  </a:moveTo>
                  <a:cubicBezTo>
                    <a:pt x="838" y="800"/>
                    <a:pt x="1875" y="1462"/>
                    <a:pt x="3025" y="1637"/>
                  </a:cubicBezTo>
                  <a:cubicBezTo>
                    <a:pt x="1963" y="1187"/>
                    <a:pt x="1000" y="56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7" name="Google Shape;2917;p10"/>
            <p:cNvSpPr/>
            <p:nvPr/>
          </p:nvSpPr>
          <p:spPr>
            <a:xfrm>
              <a:off x="6628300" y="2016775"/>
              <a:ext cx="50325" cy="26900"/>
            </a:xfrm>
            <a:custGeom>
              <a:avLst/>
              <a:gdLst/>
              <a:ahLst/>
              <a:cxnLst/>
              <a:rect l="l" t="t" r="r" b="b"/>
              <a:pathLst>
                <a:path w="2013" h="1076" extrusionOk="0">
                  <a:moveTo>
                    <a:pt x="1" y="0"/>
                  </a:moveTo>
                  <a:cubicBezTo>
                    <a:pt x="576" y="513"/>
                    <a:pt x="1276" y="888"/>
                    <a:pt x="2013" y="1075"/>
                  </a:cubicBezTo>
                  <a:cubicBezTo>
                    <a:pt x="1338" y="725"/>
                    <a:pt x="676" y="35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8" name="Google Shape;2918;p10"/>
            <p:cNvSpPr/>
            <p:nvPr/>
          </p:nvSpPr>
          <p:spPr>
            <a:xfrm>
              <a:off x="6638000" y="2030200"/>
              <a:ext cx="30625" cy="15650"/>
            </a:xfrm>
            <a:custGeom>
              <a:avLst/>
              <a:gdLst/>
              <a:ahLst/>
              <a:cxnLst/>
              <a:rect l="l" t="t" r="r" b="b"/>
              <a:pathLst>
                <a:path w="1225" h="626" extrusionOk="0">
                  <a:moveTo>
                    <a:pt x="0" y="1"/>
                  </a:moveTo>
                  <a:lnTo>
                    <a:pt x="0" y="1"/>
                  </a:lnTo>
                  <a:cubicBezTo>
                    <a:pt x="375" y="276"/>
                    <a:pt x="800" y="513"/>
                    <a:pt x="1225" y="626"/>
                  </a:cubicBezTo>
                  <a:cubicBezTo>
                    <a:pt x="825" y="413"/>
                    <a:pt x="425" y="18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9" name="Google Shape;2919;p10"/>
            <p:cNvSpPr/>
            <p:nvPr/>
          </p:nvSpPr>
          <p:spPr>
            <a:xfrm>
              <a:off x="6509600" y="1957425"/>
              <a:ext cx="82175" cy="40275"/>
            </a:xfrm>
            <a:custGeom>
              <a:avLst/>
              <a:gdLst/>
              <a:ahLst/>
              <a:cxnLst/>
              <a:rect l="l" t="t" r="r" b="b"/>
              <a:pathLst>
                <a:path w="3287" h="1611" extrusionOk="0">
                  <a:moveTo>
                    <a:pt x="38" y="0"/>
                  </a:moveTo>
                  <a:cubicBezTo>
                    <a:pt x="38" y="0"/>
                    <a:pt x="25" y="13"/>
                    <a:pt x="25" y="13"/>
                  </a:cubicBezTo>
                  <a:cubicBezTo>
                    <a:pt x="25" y="63"/>
                    <a:pt x="25" y="113"/>
                    <a:pt x="13" y="163"/>
                  </a:cubicBezTo>
                  <a:cubicBezTo>
                    <a:pt x="13" y="188"/>
                    <a:pt x="13" y="225"/>
                    <a:pt x="0" y="263"/>
                  </a:cubicBezTo>
                  <a:cubicBezTo>
                    <a:pt x="697" y="1079"/>
                    <a:pt x="1744" y="1611"/>
                    <a:pt x="2811" y="1611"/>
                  </a:cubicBezTo>
                  <a:cubicBezTo>
                    <a:pt x="2970" y="1611"/>
                    <a:pt x="3129" y="1599"/>
                    <a:pt x="3287" y="1575"/>
                  </a:cubicBezTo>
                  <a:cubicBezTo>
                    <a:pt x="2574" y="1525"/>
                    <a:pt x="2012" y="1275"/>
                    <a:pt x="1387" y="950"/>
                  </a:cubicBezTo>
                  <a:cubicBezTo>
                    <a:pt x="850" y="675"/>
                    <a:pt x="438" y="40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0" name="Google Shape;2920;p10"/>
            <p:cNvSpPr/>
            <p:nvPr/>
          </p:nvSpPr>
          <p:spPr>
            <a:xfrm>
              <a:off x="6508650" y="1968350"/>
              <a:ext cx="61575" cy="34200"/>
            </a:xfrm>
            <a:custGeom>
              <a:avLst/>
              <a:gdLst/>
              <a:ahLst/>
              <a:cxnLst/>
              <a:rect l="l" t="t" r="r" b="b"/>
              <a:pathLst>
                <a:path w="2463" h="1368" extrusionOk="0">
                  <a:moveTo>
                    <a:pt x="26" y="1"/>
                  </a:moveTo>
                  <a:cubicBezTo>
                    <a:pt x="13" y="75"/>
                    <a:pt x="13" y="150"/>
                    <a:pt x="1" y="225"/>
                  </a:cubicBezTo>
                  <a:cubicBezTo>
                    <a:pt x="602" y="886"/>
                    <a:pt x="1415" y="1368"/>
                    <a:pt x="2302" y="1368"/>
                  </a:cubicBezTo>
                  <a:cubicBezTo>
                    <a:pt x="2355" y="1368"/>
                    <a:pt x="2409" y="1366"/>
                    <a:pt x="2463" y="1363"/>
                  </a:cubicBezTo>
                  <a:cubicBezTo>
                    <a:pt x="1888" y="1313"/>
                    <a:pt x="1425" y="1025"/>
                    <a:pt x="938" y="713"/>
                  </a:cubicBezTo>
                  <a:cubicBezTo>
                    <a:pt x="700" y="563"/>
                    <a:pt x="351" y="300"/>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1" name="Google Shape;2921;p10"/>
            <p:cNvSpPr/>
            <p:nvPr/>
          </p:nvSpPr>
          <p:spPr>
            <a:xfrm>
              <a:off x="6506475" y="1979275"/>
              <a:ext cx="44075" cy="27850"/>
            </a:xfrm>
            <a:custGeom>
              <a:avLst/>
              <a:gdLst/>
              <a:ahLst/>
              <a:cxnLst/>
              <a:rect l="l" t="t" r="r" b="b"/>
              <a:pathLst>
                <a:path w="1763" h="1114" extrusionOk="0">
                  <a:moveTo>
                    <a:pt x="50" y="1"/>
                  </a:moveTo>
                  <a:cubicBezTo>
                    <a:pt x="38" y="88"/>
                    <a:pt x="13" y="176"/>
                    <a:pt x="0" y="263"/>
                  </a:cubicBezTo>
                  <a:cubicBezTo>
                    <a:pt x="500" y="701"/>
                    <a:pt x="1100" y="1026"/>
                    <a:pt x="1762" y="1113"/>
                  </a:cubicBezTo>
                  <a:cubicBezTo>
                    <a:pt x="1337" y="976"/>
                    <a:pt x="1012" y="726"/>
                    <a:pt x="688" y="488"/>
                  </a:cubicBezTo>
                  <a:cubicBezTo>
                    <a:pt x="463" y="338"/>
                    <a:pt x="250" y="176"/>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2" name="Google Shape;2922;p10"/>
            <p:cNvSpPr/>
            <p:nvPr/>
          </p:nvSpPr>
          <p:spPr>
            <a:xfrm>
              <a:off x="6504275" y="1989900"/>
              <a:ext cx="30025" cy="20650"/>
            </a:xfrm>
            <a:custGeom>
              <a:avLst/>
              <a:gdLst/>
              <a:ahLst/>
              <a:cxnLst/>
              <a:rect l="l" t="t" r="r" b="b"/>
              <a:pathLst>
                <a:path w="1201" h="826" extrusionOk="0">
                  <a:moveTo>
                    <a:pt x="51" y="1"/>
                  </a:moveTo>
                  <a:cubicBezTo>
                    <a:pt x="38" y="38"/>
                    <a:pt x="26" y="88"/>
                    <a:pt x="1" y="138"/>
                  </a:cubicBezTo>
                  <a:cubicBezTo>
                    <a:pt x="351" y="451"/>
                    <a:pt x="751" y="701"/>
                    <a:pt x="1200" y="826"/>
                  </a:cubicBezTo>
                  <a:cubicBezTo>
                    <a:pt x="938" y="713"/>
                    <a:pt x="801" y="588"/>
                    <a:pt x="613" y="451"/>
                  </a:cubicBezTo>
                  <a:cubicBezTo>
                    <a:pt x="413" y="301"/>
                    <a:pt x="226" y="15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3" name="Google Shape;2923;p10"/>
            <p:cNvSpPr/>
            <p:nvPr/>
          </p:nvSpPr>
          <p:spPr>
            <a:xfrm>
              <a:off x="6502100" y="1997100"/>
              <a:ext cx="23125" cy="14700"/>
            </a:xfrm>
            <a:custGeom>
              <a:avLst/>
              <a:gdLst/>
              <a:ahLst/>
              <a:cxnLst/>
              <a:rect l="l" t="t" r="r" b="b"/>
              <a:pathLst>
                <a:path w="925" h="588" extrusionOk="0">
                  <a:moveTo>
                    <a:pt x="50" y="0"/>
                  </a:moveTo>
                  <a:cubicBezTo>
                    <a:pt x="38" y="38"/>
                    <a:pt x="13" y="75"/>
                    <a:pt x="0" y="113"/>
                  </a:cubicBezTo>
                  <a:cubicBezTo>
                    <a:pt x="263" y="338"/>
                    <a:pt x="575" y="500"/>
                    <a:pt x="925" y="588"/>
                  </a:cubicBezTo>
                  <a:cubicBezTo>
                    <a:pt x="613" y="413"/>
                    <a:pt x="313" y="213"/>
                    <a:pt x="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4" name="Google Shape;2924;p10"/>
            <p:cNvSpPr/>
            <p:nvPr/>
          </p:nvSpPr>
          <p:spPr>
            <a:xfrm>
              <a:off x="6670475" y="1906425"/>
              <a:ext cx="99075" cy="22575"/>
            </a:xfrm>
            <a:custGeom>
              <a:avLst/>
              <a:gdLst/>
              <a:ahLst/>
              <a:cxnLst/>
              <a:rect l="l" t="t" r="r" b="b"/>
              <a:pathLst>
                <a:path w="3963" h="903" extrusionOk="0">
                  <a:moveTo>
                    <a:pt x="1855" y="1"/>
                  </a:moveTo>
                  <a:cubicBezTo>
                    <a:pt x="1820" y="1"/>
                    <a:pt x="1785" y="2"/>
                    <a:pt x="1751" y="3"/>
                  </a:cubicBezTo>
                  <a:cubicBezTo>
                    <a:pt x="1526" y="3"/>
                    <a:pt x="1301" y="28"/>
                    <a:pt x="1088" y="66"/>
                  </a:cubicBezTo>
                  <a:cubicBezTo>
                    <a:pt x="1038" y="91"/>
                    <a:pt x="1001" y="128"/>
                    <a:pt x="1001" y="178"/>
                  </a:cubicBezTo>
                  <a:cubicBezTo>
                    <a:pt x="1001" y="191"/>
                    <a:pt x="1001" y="203"/>
                    <a:pt x="1013" y="216"/>
                  </a:cubicBezTo>
                  <a:cubicBezTo>
                    <a:pt x="876" y="216"/>
                    <a:pt x="738" y="216"/>
                    <a:pt x="638" y="291"/>
                  </a:cubicBezTo>
                  <a:cubicBezTo>
                    <a:pt x="613" y="316"/>
                    <a:pt x="613" y="341"/>
                    <a:pt x="613" y="378"/>
                  </a:cubicBezTo>
                  <a:cubicBezTo>
                    <a:pt x="476" y="366"/>
                    <a:pt x="351" y="366"/>
                    <a:pt x="201" y="366"/>
                  </a:cubicBezTo>
                  <a:cubicBezTo>
                    <a:pt x="63" y="366"/>
                    <a:pt x="1" y="553"/>
                    <a:pt x="101" y="640"/>
                  </a:cubicBezTo>
                  <a:cubicBezTo>
                    <a:pt x="163" y="690"/>
                    <a:pt x="238" y="690"/>
                    <a:pt x="301" y="690"/>
                  </a:cubicBezTo>
                  <a:cubicBezTo>
                    <a:pt x="726" y="753"/>
                    <a:pt x="1188" y="840"/>
                    <a:pt x="1863" y="853"/>
                  </a:cubicBezTo>
                  <a:cubicBezTo>
                    <a:pt x="1906" y="854"/>
                    <a:pt x="1949" y="854"/>
                    <a:pt x="1992" y="854"/>
                  </a:cubicBezTo>
                  <a:cubicBezTo>
                    <a:pt x="2357" y="854"/>
                    <a:pt x="2724" y="829"/>
                    <a:pt x="3089" y="829"/>
                  </a:cubicBezTo>
                  <a:cubicBezTo>
                    <a:pt x="3383" y="829"/>
                    <a:pt x="3675" y="845"/>
                    <a:pt x="3962" y="903"/>
                  </a:cubicBezTo>
                  <a:cubicBezTo>
                    <a:pt x="3338" y="690"/>
                    <a:pt x="2688" y="628"/>
                    <a:pt x="2038" y="541"/>
                  </a:cubicBezTo>
                  <a:cubicBezTo>
                    <a:pt x="1963" y="528"/>
                    <a:pt x="1900" y="516"/>
                    <a:pt x="1838" y="503"/>
                  </a:cubicBezTo>
                  <a:cubicBezTo>
                    <a:pt x="2475" y="503"/>
                    <a:pt x="3113" y="528"/>
                    <a:pt x="3713" y="678"/>
                  </a:cubicBezTo>
                  <a:cubicBezTo>
                    <a:pt x="3150" y="428"/>
                    <a:pt x="2550" y="278"/>
                    <a:pt x="1938" y="228"/>
                  </a:cubicBezTo>
                  <a:cubicBezTo>
                    <a:pt x="2024" y="224"/>
                    <a:pt x="2109" y="222"/>
                    <a:pt x="2194" y="222"/>
                  </a:cubicBezTo>
                  <a:cubicBezTo>
                    <a:pt x="2606" y="222"/>
                    <a:pt x="3013" y="270"/>
                    <a:pt x="3438" y="353"/>
                  </a:cubicBezTo>
                  <a:cubicBezTo>
                    <a:pt x="2933" y="177"/>
                    <a:pt x="2395" y="1"/>
                    <a:pt x="18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5" name="Google Shape;2925;p10"/>
            <p:cNvSpPr/>
            <p:nvPr/>
          </p:nvSpPr>
          <p:spPr>
            <a:xfrm>
              <a:off x="6682050" y="1945550"/>
              <a:ext cx="62825" cy="10650"/>
            </a:xfrm>
            <a:custGeom>
              <a:avLst/>
              <a:gdLst/>
              <a:ahLst/>
              <a:cxnLst/>
              <a:rect l="l" t="t" r="r" b="b"/>
              <a:pathLst>
                <a:path w="2513" h="426" extrusionOk="0">
                  <a:moveTo>
                    <a:pt x="0" y="0"/>
                  </a:moveTo>
                  <a:cubicBezTo>
                    <a:pt x="595" y="257"/>
                    <a:pt x="1232" y="415"/>
                    <a:pt x="1883" y="415"/>
                  </a:cubicBezTo>
                  <a:cubicBezTo>
                    <a:pt x="1930" y="415"/>
                    <a:pt x="1978" y="414"/>
                    <a:pt x="2025" y="413"/>
                  </a:cubicBezTo>
                  <a:cubicBezTo>
                    <a:pt x="2175" y="400"/>
                    <a:pt x="2337" y="425"/>
                    <a:pt x="2462" y="338"/>
                  </a:cubicBezTo>
                  <a:cubicBezTo>
                    <a:pt x="2512" y="288"/>
                    <a:pt x="2500" y="175"/>
                    <a:pt x="2425" y="138"/>
                  </a:cubicBezTo>
                  <a:cubicBezTo>
                    <a:pt x="2400" y="129"/>
                    <a:pt x="2375" y="127"/>
                    <a:pt x="2350" y="127"/>
                  </a:cubicBezTo>
                  <a:cubicBezTo>
                    <a:pt x="2300" y="127"/>
                    <a:pt x="2250" y="138"/>
                    <a:pt x="2200" y="138"/>
                  </a:cubicBezTo>
                  <a:cubicBezTo>
                    <a:pt x="1948" y="174"/>
                    <a:pt x="1707" y="191"/>
                    <a:pt x="1471" y="191"/>
                  </a:cubicBezTo>
                  <a:cubicBezTo>
                    <a:pt x="979" y="191"/>
                    <a:pt x="507" y="11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6" name="Google Shape;2926;p10"/>
            <p:cNvSpPr/>
            <p:nvPr/>
          </p:nvSpPr>
          <p:spPr>
            <a:xfrm>
              <a:off x="6588000" y="2101675"/>
              <a:ext cx="31900" cy="17900"/>
            </a:xfrm>
            <a:custGeom>
              <a:avLst/>
              <a:gdLst/>
              <a:ahLst/>
              <a:cxnLst/>
              <a:rect l="l" t="t" r="r" b="b"/>
              <a:pathLst>
                <a:path w="1276" h="716" extrusionOk="0">
                  <a:moveTo>
                    <a:pt x="350" y="0"/>
                  </a:moveTo>
                  <a:cubicBezTo>
                    <a:pt x="337" y="0"/>
                    <a:pt x="325" y="5"/>
                    <a:pt x="313" y="16"/>
                  </a:cubicBezTo>
                  <a:cubicBezTo>
                    <a:pt x="301" y="29"/>
                    <a:pt x="288" y="29"/>
                    <a:pt x="288" y="41"/>
                  </a:cubicBezTo>
                  <a:cubicBezTo>
                    <a:pt x="1" y="116"/>
                    <a:pt x="1101" y="653"/>
                    <a:pt x="1188" y="678"/>
                  </a:cubicBezTo>
                  <a:cubicBezTo>
                    <a:pt x="1151" y="653"/>
                    <a:pt x="1101" y="628"/>
                    <a:pt x="1063" y="591"/>
                  </a:cubicBezTo>
                  <a:lnTo>
                    <a:pt x="1063" y="591"/>
                  </a:lnTo>
                  <a:cubicBezTo>
                    <a:pt x="1126" y="628"/>
                    <a:pt x="1201" y="678"/>
                    <a:pt x="1276" y="716"/>
                  </a:cubicBezTo>
                  <a:cubicBezTo>
                    <a:pt x="1001" y="478"/>
                    <a:pt x="738" y="241"/>
                    <a:pt x="438" y="41"/>
                  </a:cubicBezTo>
                  <a:cubicBezTo>
                    <a:pt x="412" y="24"/>
                    <a:pt x="380" y="0"/>
                    <a:pt x="3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7" name="Google Shape;2927;p10"/>
            <p:cNvSpPr/>
            <p:nvPr/>
          </p:nvSpPr>
          <p:spPr>
            <a:xfrm>
              <a:off x="6541450" y="2052700"/>
              <a:ext cx="64700" cy="50950"/>
            </a:xfrm>
            <a:custGeom>
              <a:avLst/>
              <a:gdLst/>
              <a:ahLst/>
              <a:cxnLst/>
              <a:rect l="l" t="t" r="r" b="b"/>
              <a:pathLst>
                <a:path w="2588" h="2038" extrusionOk="0">
                  <a:moveTo>
                    <a:pt x="163" y="1"/>
                  </a:moveTo>
                  <a:cubicBezTo>
                    <a:pt x="63" y="1"/>
                    <a:pt x="1" y="101"/>
                    <a:pt x="26" y="188"/>
                  </a:cubicBezTo>
                  <a:cubicBezTo>
                    <a:pt x="763" y="925"/>
                    <a:pt x="1613" y="1625"/>
                    <a:pt x="2588" y="2038"/>
                  </a:cubicBezTo>
                  <a:cubicBezTo>
                    <a:pt x="1913" y="1650"/>
                    <a:pt x="1350" y="1088"/>
                    <a:pt x="788" y="538"/>
                  </a:cubicBezTo>
                  <a:lnTo>
                    <a:pt x="788" y="538"/>
                  </a:lnTo>
                  <a:cubicBezTo>
                    <a:pt x="1276" y="925"/>
                    <a:pt x="1788" y="1300"/>
                    <a:pt x="2338" y="1600"/>
                  </a:cubicBezTo>
                  <a:cubicBezTo>
                    <a:pt x="1950" y="1313"/>
                    <a:pt x="1600" y="988"/>
                    <a:pt x="1251" y="663"/>
                  </a:cubicBezTo>
                  <a:lnTo>
                    <a:pt x="1251" y="663"/>
                  </a:lnTo>
                  <a:cubicBezTo>
                    <a:pt x="1663" y="925"/>
                    <a:pt x="2113" y="1213"/>
                    <a:pt x="2475" y="1488"/>
                  </a:cubicBezTo>
                  <a:cubicBezTo>
                    <a:pt x="2175" y="1188"/>
                    <a:pt x="1863" y="888"/>
                    <a:pt x="1525" y="613"/>
                  </a:cubicBezTo>
                  <a:lnTo>
                    <a:pt x="1525" y="613"/>
                  </a:lnTo>
                  <a:cubicBezTo>
                    <a:pt x="1563" y="638"/>
                    <a:pt x="1600" y="663"/>
                    <a:pt x="1638" y="688"/>
                  </a:cubicBezTo>
                  <a:cubicBezTo>
                    <a:pt x="1975" y="900"/>
                    <a:pt x="2213" y="1075"/>
                    <a:pt x="2538" y="1313"/>
                  </a:cubicBezTo>
                  <a:cubicBezTo>
                    <a:pt x="2113" y="863"/>
                    <a:pt x="1638" y="425"/>
                    <a:pt x="1101" y="138"/>
                  </a:cubicBezTo>
                  <a:cubicBezTo>
                    <a:pt x="1094" y="137"/>
                    <a:pt x="1088" y="136"/>
                    <a:pt x="1081" y="136"/>
                  </a:cubicBezTo>
                  <a:cubicBezTo>
                    <a:pt x="1028" y="136"/>
                    <a:pt x="988" y="182"/>
                    <a:pt x="988" y="238"/>
                  </a:cubicBezTo>
                  <a:cubicBezTo>
                    <a:pt x="938" y="201"/>
                    <a:pt x="888" y="163"/>
                    <a:pt x="826" y="126"/>
                  </a:cubicBezTo>
                  <a:cubicBezTo>
                    <a:pt x="763" y="126"/>
                    <a:pt x="738" y="151"/>
                    <a:pt x="726" y="176"/>
                  </a:cubicBezTo>
                  <a:cubicBezTo>
                    <a:pt x="676" y="138"/>
                    <a:pt x="626" y="88"/>
                    <a:pt x="576" y="51"/>
                  </a:cubicBezTo>
                  <a:cubicBezTo>
                    <a:pt x="550" y="29"/>
                    <a:pt x="523" y="20"/>
                    <a:pt x="497" y="20"/>
                  </a:cubicBezTo>
                  <a:cubicBezTo>
                    <a:pt x="432" y="20"/>
                    <a:pt x="372" y="76"/>
                    <a:pt x="363" y="138"/>
                  </a:cubicBezTo>
                  <a:cubicBezTo>
                    <a:pt x="301" y="76"/>
                    <a:pt x="251" y="1"/>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8" name="Google Shape;2928;p10"/>
            <p:cNvSpPr/>
            <p:nvPr/>
          </p:nvSpPr>
          <p:spPr>
            <a:xfrm>
              <a:off x="6496150" y="2062400"/>
              <a:ext cx="8525" cy="64400"/>
            </a:xfrm>
            <a:custGeom>
              <a:avLst/>
              <a:gdLst/>
              <a:ahLst/>
              <a:cxnLst/>
              <a:rect l="l" t="t" r="r" b="b"/>
              <a:pathLst>
                <a:path w="341" h="2576" extrusionOk="0">
                  <a:moveTo>
                    <a:pt x="163" y="0"/>
                  </a:moveTo>
                  <a:cubicBezTo>
                    <a:pt x="63" y="637"/>
                    <a:pt x="1" y="1287"/>
                    <a:pt x="38" y="1924"/>
                  </a:cubicBezTo>
                  <a:cubicBezTo>
                    <a:pt x="63" y="2112"/>
                    <a:pt x="101" y="2412"/>
                    <a:pt x="138" y="2512"/>
                  </a:cubicBezTo>
                  <a:cubicBezTo>
                    <a:pt x="153" y="2556"/>
                    <a:pt x="189" y="2575"/>
                    <a:pt x="226" y="2575"/>
                  </a:cubicBezTo>
                  <a:cubicBezTo>
                    <a:pt x="283" y="2575"/>
                    <a:pt x="341" y="2530"/>
                    <a:pt x="326" y="2462"/>
                  </a:cubicBezTo>
                  <a:cubicBezTo>
                    <a:pt x="238" y="1650"/>
                    <a:pt x="201" y="825"/>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9" name="Google Shape;2929;p10"/>
            <p:cNvSpPr/>
            <p:nvPr/>
          </p:nvSpPr>
          <p:spPr>
            <a:xfrm>
              <a:off x="6501775" y="2077700"/>
              <a:ext cx="43400" cy="97450"/>
            </a:xfrm>
            <a:custGeom>
              <a:avLst/>
              <a:gdLst/>
              <a:ahLst/>
              <a:cxnLst/>
              <a:rect l="l" t="t" r="r" b="b"/>
              <a:pathLst>
                <a:path w="1736" h="3898" extrusionOk="0">
                  <a:moveTo>
                    <a:pt x="113" y="0"/>
                  </a:moveTo>
                  <a:cubicBezTo>
                    <a:pt x="76" y="738"/>
                    <a:pt x="1" y="1500"/>
                    <a:pt x="188" y="2225"/>
                  </a:cubicBezTo>
                  <a:cubicBezTo>
                    <a:pt x="288" y="2587"/>
                    <a:pt x="388" y="2962"/>
                    <a:pt x="651" y="3237"/>
                  </a:cubicBezTo>
                  <a:cubicBezTo>
                    <a:pt x="678" y="3259"/>
                    <a:pt x="708" y="3269"/>
                    <a:pt x="737" y="3269"/>
                  </a:cubicBezTo>
                  <a:cubicBezTo>
                    <a:pt x="774" y="3269"/>
                    <a:pt x="810" y="3253"/>
                    <a:pt x="838" y="3224"/>
                  </a:cubicBezTo>
                  <a:cubicBezTo>
                    <a:pt x="938" y="3462"/>
                    <a:pt x="1138" y="3774"/>
                    <a:pt x="1213" y="3837"/>
                  </a:cubicBezTo>
                  <a:cubicBezTo>
                    <a:pt x="1255" y="3858"/>
                    <a:pt x="1294" y="3868"/>
                    <a:pt x="1330" y="3868"/>
                  </a:cubicBezTo>
                  <a:cubicBezTo>
                    <a:pt x="1379" y="3868"/>
                    <a:pt x="1421" y="3848"/>
                    <a:pt x="1450" y="3812"/>
                  </a:cubicBezTo>
                  <a:cubicBezTo>
                    <a:pt x="1463" y="3824"/>
                    <a:pt x="1463" y="3837"/>
                    <a:pt x="1475" y="3849"/>
                  </a:cubicBezTo>
                  <a:cubicBezTo>
                    <a:pt x="1498" y="3883"/>
                    <a:pt x="1532" y="3898"/>
                    <a:pt x="1567" y="3898"/>
                  </a:cubicBezTo>
                  <a:cubicBezTo>
                    <a:pt x="1648" y="3898"/>
                    <a:pt x="1735" y="3820"/>
                    <a:pt x="1700" y="3724"/>
                  </a:cubicBezTo>
                  <a:cubicBezTo>
                    <a:pt x="1438" y="2962"/>
                    <a:pt x="1138" y="2387"/>
                    <a:pt x="801" y="1587"/>
                  </a:cubicBezTo>
                  <a:lnTo>
                    <a:pt x="801" y="1587"/>
                  </a:lnTo>
                  <a:cubicBezTo>
                    <a:pt x="938" y="2087"/>
                    <a:pt x="1063" y="2612"/>
                    <a:pt x="1213" y="3125"/>
                  </a:cubicBezTo>
                  <a:cubicBezTo>
                    <a:pt x="801" y="2362"/>
                    <a:pt x="588" y="1525"/>
                    <a:pt x="338" y="613"/>
                  </a:cubicBezTo>
                  <a:lnTo>
                    <a:pt x="338" y="613"/>
                  </a:lnTo>
                  <a:cubicBezTo>
                    <a:pt x="413" y="1250"/>
                    <a:pt x="463" y="1887"/>
                    <a:pt x="613" y="2512"/>
                  </a:cubicBezTo>
                  <a:cubicBezTo>
                    <a:pt x="288" y="1737"/>
                    <a:pt x="213" y="863"/>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0" name="Google Shape;2930;p10"/>
            <p:cNvSpPr/>
            <p:nvPr/>
          </p:nvSpPr>
          <p:spPr>
            <a:xfrm>
              <a:off x="6551150" y="1881175"/>
              <a:ext cx="143425" cy="36275"/>
            </a:xfrm>
            <a:custGeom>
              <a:avLst/>
              <a:gdLst/>
              <a:ahLst/>
              <a:cxnLst/>
              <a:rect l="l" t="t" r="r" b="b"/>
              <a:pathLst>
                <a:path w="5737" h="1451" extrusionOk="0">
                  <a:moveTo>
                    <a:pt x="5460" y="1"/>
                  </a:moveTo>
                  <a:cubicBezTo>
                    <a:pt x="4815" y="1"/>
                    <a:pt x="4173" y="10"/>
                    <a:pt x="3549" y="163"/>
                  </a:cubicBezTo>
                  <a:cubicBezTo>
                    <a:pt x="2325" y="488"/>
                    <a:pt x="1150" y="938"/>
                    <a:pt x="0" y="1451"/>
                  </a:cubicBezTo>
                  <a:cubicBezTo>
                    <a:pt x="925" y="1163"/>
                    <a:pt x="1875" y="963"/>
                    <a:pt x="2787" y="676"/>
                  </a:cubicBezTo>
                  <a:cubicBezTo>
                    <a:pt x="3749" y="338"/>
                    <a:pt x="4736" y="151"/>
                    <a:pt x="5736" y="1"/>
                  </a:cubicBezTo>
                  <a:cubicBezTo>
                    <a:pt x="5644" y="1"/>
                    <a:pt x="5552" y="1"/>
                    <a:pt x="54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1" name="Google Shape;2931;p10"/>
            <p:cNvSpPr/>
            <p:nvPr/>
          </p:nvSpPr>
          <p:spPr>
            <a:xfrm>
              <a:off x="6573325" y="1896800"/>
              <a:ext cx="79700" cy="20350"/>
            </a:xfrm>
            <a:custGeom>
              <a:avLst/>
              <a:gdLst/>
              <a:ahLst/>
              <a:cxnLst/>
              <a:rect l="l" t="t" r="r" b="b"/>
              <a:pathLst>
                <a:path w="3188" h="814" extrusionOk="0">
                  <a:moveTo>
                    <a:pt x="3187" y="1"/>
                  </a:moveTo>
                  <a:lnTo>
                    <a:pt x="3187" y="1"/>
                  </a:lnTo>
                  <a:cubicBezTo>
                    <a:pt x="2087" y="126"/>
                    <a:pt x="1013" y="351"/>
                    <a:pt x="1" y="813"/>
                  </a:cubicBezTo>
                  <a:cubicBezTo>
                    <a:pt x="1050" y="563"/>
                    <a:pt x="2212" y="351"/>
                    <a:pt x="3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2" name="Google Shape;2932;p10"/>
            <p:cNvSpPr/>
            <p:nvPr/>
          </p:nvSpPr>
          <p:spPr>
            <a:xfrm>
              <a:off x="6590825" y="1907125"/>
              <a:ext cx="55950" cy="14700"/>
            </a:xfrm>
            <a:custGeom>
              <a:avLst/>
              <a:gdLst/>
              <a:ahLst/>
              <a:cxnLst/>
              <a:rect l="l" t="t" r="r" b="b"/>
              <a:pathLst>
                <a:path w="2238" h="588" extrusionOk="0">
                  <a:moveTo>
                    <a:pt x="2237" y="0"/>
                  </a:moveTo>
                  <a:lnTo>
                    <a:pt x="2237" y="0"/>
                  </a:lnTo>
                  <a:cubicBezTo>
                    <a:pt x="1462" y="75"/>
                    <a:pt x="713" y="288"/>
                    <a:pt x="0" y="588"/>
                  </a:cubicBezTo>
                  <a:cubicBezTo>
                    <a:pt x="750" y="450"/>
                    <a:pt x="1550" y="263"/>
                    <a:pt x="22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3" name="Google Shape;2933;p10"/>
            <p:cNvSpPr/>
            <p:nvPr/>
          </p:nvSpPr>
          <p:spPr>
            <a:xfrm>
              <a:off x="6602700" y="1920250"/>
              <a:ext cx="35000" cy="8125"/>
            </a:xfrm>
            <a:custGeom>
              <a:avLst/>
              <a:gdLst/>
              <a:ahLst/>
              <a:cxnLst/>
              <a:rect l="l" t="t" r="r" b="b"/>
              <a:pathLst>
                <a:path w="1400" h="325" extrusionOk="0">
                  <a:moveTo>
                    <a:pt x="1400" y="0"/>
                  </a:moveTo>
                  <a:lnTo>
                    <a:pt x="1400" y="0"/>
                  </a:lnTo>
                  <a:cubicBezTo>
                    <a:pt x="925" y="50"/>
                    <a:pt x="450" y="162"/>
                    <a:pt x="0" y="325"/>
                  </a:cubicBezTo>
                  <a:cubicBezTo>
                    <a:pt x="475" y="275"/>
                    <a:pt x="962" y="162"/>
                    <a:pt x="14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4" name="Google Shape;2934;p10"/>
            <p:cNvSpPr/>
            <p:nvPr/>
          </p:nvSpPr>
          <p:spPr>
            <a:xfrm>
              <a:off x="6609575" y="1935550"/>
              <a:ext cx="15325" cy="1650"/>
            </a:xfrm>
            <a:custGeom>
              <a:avLst/>
              <a:gdLst/>
              <a:ahLst/>
              <a:cxnLst/>
              <a:rect l="l" t="t" r="r" b="b"/>
              <a:pathLst>
                <a:path w="613" h="66" extrusionOk="0">
                  <a:moveTo>
                    <a:pt x="612" y="0"/>
                  </a:moveTo>
                  <a:cubicBezTo>
                    <a:pt x="413" y="0"/>
                    <a:pt x="200" y="25"/>
                    <a:pt x="0" y="63"/>
                  </a:cubicBezTo>
                  <a:cubicBezTo>
                    <a:pt x="29" y="65"/>
                    <a:pt x="57" y="65"/>
                    <a:pt x="85" y="65"/>
                  </a:cubicBezTo>
                  <a:cubicBezTo>
                    <a:pt x="269" y="65"/>
                    <a:pt x="450" y="33"/>
                    <a:pt x="6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5" name="Google Shape;2935;p10"/>
            <p:cNvSpPr/>
            <p:nvPr/>
          </p:nvSpPr>
          <p:spPr>
            <a:xfrm>
              <a:off x="6527075" y="2085500"/>
              <a:ext cx="28475" cy="75950"/>
            </a:xfrm>
            <a:custGeom>
              <a:avLst/>
              <a:gdLst/>
              <a:ahLst/>
              <a:cxnLst/>
              <a:rect l="l" t="t" r="r" b="b"/>
              <a:pathLst>
                <a:path w="1139" h="3038" extrusionOk="0">
                  <a:moveTo>
                    <a:pt x="1" y="1"/>
                  </a:moveTo>
                  <a:lnTo>
                    <a:pt x="1" y="1"/>
                  </a:lnTo>
                  <a:cubicBezTo>
                    <a:pt x="388" y="1013"/>
                    <a:pt x="738" y="2050"/>
                    <a:pt x="1138" y="3037"/>
                  </a:cubicBezTo>
                  <a:cubicBezTo>
                    <a:pt x="976" y="1963"/>
                    <a:pt x="601" y="9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6" name="Google Shape;2936;p10"/>
            <p:cNvSpPr/>
            <p:nvPr/>
          </p:nvSpPr>
          <p:spPr>
            <a:xfrm>
              <a:off x="6540200" y="2098625"/>
              <a:ext cx="18775" cy="50025"/>
            </a:xfrm>
            <a:custGeom>
              <a:avLst/>
              <a:gdLst/>
              <a:ahLst/>
              <a:cxnLst/>
              <a:rect l="l" t="t" r="r" b="b"/>
              <a:pathLst>
                <a:path w="751" h="2001" extrusionOk="0">
                  <a:moveTo>
                    <a:pt x="1" y="1"/>
                  </a:moveTo>
                  <a:cubicBezTo>
                    <a:pt x="163" y="688"/>
                    <a:pt x="426" y="1363"/>
                    <a:pt x="751" y="2000"/>
                  </a:cubicBezTo>
                  <a:cubicBezTo>
                    <a:pt x="601" y="1300"/>
                    <a:pt x="338" y="6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7" name="Google Shape;2937;p10"/>
            <p:cNvSpPr/>
            <p:nvPr/>
          </p:nvSpPr>
          <p:spPr>
            <a:xfrm>
              <a:off x="6549900" y="2109550"/>
              <a:ext cx="13450" cy="32850"/>
            </a:xfrm>
            <a:custGeom>
              <a:avLst/>
              <a:gdLst/>
              <a:ahLst/>
              <a:cxnLst/>
              <a:rect l="l" t="t" r="r" b="b"/>
              <a:pathLst>
                <a:path w="538" h="1314" extrusionOk="0">
                  <a:moveTo>
                    <a:pt x="0" y="1"/>
                  </a:moveTo>
                  <a:lnTo>
                    <a:pt x="0" y="1"/>
                  </a:lnTo>
                  <a:cubicBezTo>
                    <a:pt x="125" y="451"/>
                    <a:pt x="300" y="913"/>
                    <a:pt x="538" y="1313"/>
                  </a:cubicBezTo>
                  <a:cubicBezTo>
                    <a:pt x="413" y="851"/>
                    <a:pt x="250" y="40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8" name="Google Shape;2938;p10"/>
            <p:cNvSpPr/>
            <p:nvPr/>
          </p:nvSpPr>
          <p:spPr>
            <a:xfrm>
              <a:off x="6455225" y="1947725"/>
              <a:ext cx="38775" cy="61275"/>
            </a:xfrm>
            <a:custGeom>
              <a:avLst/>
              <a:gdLst/>
              <a:ahLst/>
              <a:cxnLst/>
              <a:rect l="l" t="t" r="r" b="b"/>
              <a:pathLst>
                <a:path w="1551" h="2451" extrusionOk="0">
                  <a:moveTo>
                    <a:pt x="1550" y="1"/>
                  </a:moveTo>
                  <a:cubicBezTo>
                    <a:pt x="1313" y="401"/>
                    <a:pt x="1050" y="713"/>
                    <a:pt x="763" y="1113"/>
                  </a:cubicBezTo>
                  <a:cubicBezTo>
                    <a:pt x="488" y="1488"/>
                    <a:pt x="238" y="1888"/>
                    <a:pt x="1" y="2300"/>
                  </a:cubicBezTo>
                  <a:cubicBezTo>
                    <a:pt x="38" y="2350"/>
                    <a:pt x="76" y="2400"/>
                    <a:pt x="101" y="2450"/>
                  </a:cubicBezTo>
                  <a:cubicBezTo>
                    <a:pt x="701" y="1700"/>
                    <a:pt x="1200" y="888"/>
                    <a:pt x="15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9" name="Google Shape;2939;p10"/>
            <p:cNvSpPr/>
            <p:nvPr/>
          </p:nvSpPr>
          <p:spPr>
            <a:xfrm>
              <a:off x="6459925" y="1960550"/>
              <a:ext cx="34700" cy="56875"/>
            </a:xfrm>
            <a:custGeom>
              <a:avLst/>
              <a:gdLst/>
              <a:ahLst/>
              <a:cxnLst/>
              <a:rect l="l" t="t" r="r" b="b"/>
              <a:pathLst>
                <a:path w="1388" h="2275" extrusionOk="0">
                  <a:moveTo>
                    <a:pt x="1387" y="0"/>
                  </a:moveTo>
                  <a:cubicBezTo>
                    <a:pt x="912" y="650"/>
                    <a:pt x="425" y="1362"/>
                    <a:pt x="0" y="2062"/>
                  </a:cubicBezTo>
                  <a:cubicBezTo>
                    <a:pt x="25" y="2100"/>
                    <a:pt x="38" y="2137"/>
                    <a:pt x="63" y="2175"/>
                  </a:cubicBezTo>
                  <a:cubicBezTo>
                    <a:pt x="75" y="2200"/>
                    <a:pt x="100" y="2237"/>
                    <a:pt x="113" y="2274"/>
                  </a:cubicBezTo>
                  <a:cubicBezTo>
                    <a:pt x="600" y="1562"/>
                    <a:pt x="1025" y="825"/>
                    <a:pt x="1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0" name="Google Shape;2940;p10"/>
            <p:cNvSpPr/>
            <p:nvPr/>
          </p:nvSpPr>
          <p:spPr>
            <a:xfrm>
              <a:off x="6464925" y="1987400"/>
              <a:ext cx="21575" cy="40325"/>
            </a:xfrm>
            <a:custGeom>
              <a:avLst/>
              <a:gdLst/>
              <a:ahLst/>
              <a:cxnLst/>
              <a:rect l="l" t="t" r="r" b="b"/>
              <a:pathLst>
                <a:path w="863" h="1613" extrusionOk="0">
                  <a:moveTo>
                    <a:pt x="862" y="1"/>
                  </a:moveTo>
                  <a:cubicBezTo>
                    <a:pt x="575" y="451"/>
                    <a:pt x="275" y="926"/>
                    <a:pt x="0" y="1400"/>
                  </a:cubicBezTo>
                  <a:cubicBezTo>
                    <a:pt x="38" y="1475"/>
                    <a:pt x="63" y="1538"/>
                    <a:pt x="88" y="1613"/>
                  </a:cubicBezTo>
                  <a:cubicBezTo>
                    <a:pt x="388" y="1101"/>
                    <a:pt x="637" y="563"/>
                    <a:pt x="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1" name="Google Shape;2941;p10"/>
            <p:cNvSpPr/>
            <p:nvPr/>
          </p:nvSpPr>
          <p:spPr>
            <a:xfrm>
              <a:off x="6468675" y="2008350"/>
              <a:ext cx="11875" cy="31875"/>
            </a:xfrm>
            <a:custGeom>
              <a:avLst/>
              <a:gdLst/>
              <a:ahLst/>
              <a:cxnLst/>
              <a:rect l="l" t="t" r="r" b="b"/>
              <a:pathLst>
                <a:path w="475" h="1275" extrusionOk="0">
                  <a:moveTo>
                    <a:pt x="475" y="0"/>
                  </a:moveTo>
                  <a:lnTo>
                    <a:pt x="475" y="0"/>
                  </a:lnTo>
                  <a:cubicBezTo>
                    <a:pt x="325" y="325"/>
                    <a:pt x="163" y="650"/>
                    <a:pt x="0" y="987"/>
                  </a:cubicBezTo>
                  <a:cubicBezTo>
                    <a:pt x="13" y="1050"/>
                    <a:pt x="25" y="1112"/>
                    <a:pt x="38" y="1175"/>
                  </a:cubicBezTo>
                  <a:cubicBezTo>
                    <a:pt x="50" y="1212"/>
                    <a:pt x="50" y="1237"/>
                    <a:pt x="63" y="1275"/>
                  </a:cubicBezTo>
                  <a:cubicBezTo>
                    <a:pt x="250" y="875"/>
                    <a:pt x="400" y="450"/>
                    <a:pt x="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2" name="Google Shape;2942;p10"/>
            <p:cNvSpPr/>
            <p:nvPr/>
          </p:nvSpPr>
          <p:spPr>
            <a:xfrm>
              <a:off x="6471175" y="2020825"/>
              <a:ext cx="10625" cy="35350"/>
            </a:xfrm>
            <a:custGeom>
              <a:avLst/>
              <a:gdLst/>
              <a:ahLst/>
              <a:cxnLst/>
              <a:rect l="l" t="t" r="r" b="b"/>
              <a:pathLst>
                <a:path w="425" h="1414" extrusionOk="0">
                  <a:moveTo>
                    <a:pt x="425" y="1"/>
                  </a:moveTo>
                  <a:lnTo>
                    <a:pt x="425" y="1"/>
                  </a:lnTo>
                  <a:cubicBezTo>
                    <a:pt x="287" y="351"/>
                    <a:pt x="138" y="688"/>
                    <a:pt x="0" y="1038"/>
                  </a:cubicBezTo>
                  <a:cubicBezTo>
                    <a:pt x="0" y="1101"/>
                    <a:pt x="0" y="1163"/>
                    <a:pt x="0" y="1226"/>
                  </a:cubicBezTo>
                  <a:cubicBezTo>
                    <a:pt x="0" y="1263"/>
                    <a:pt x="13" y="1301"/>
                    <a:pt x="13" y="1338"/>
                  </a:cubicBezTo>
                  <a:cubicBezTo>
                    <a:pt x="25" y="1363"/>
                    <a:pt x="25" y="1388"/>
                    <a:pt x="25" y="1413"/>
                  </a:cubicBezTo>
                  <a:cubicBezTo>
                    <a:pt x="238" y="963"/>
                    <a:pt x="387" y="501"/>
                    <a:pt x="4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3" name="Google Shape;2943;p10"/>
            <p:cNvSpPr/>
            <p:nvPr/>
          </p:nvSpPr>
          <p:spPr>
            <a:xfrm>
              <a:off x="6194975" y="2386050"/>
              <a:ext cx="230925" cy="81925"/>
            </a:xfrm>
            <a:custGeom>
              <a:avLst/>
              <a:gdLst/>
              <a:ahLst/>
              <a:cxnLst/>
              <a:rect l="l" t="t" r="r" b="b"/>
              <a:pathLst>
                <a:path w="9237" h="3277" extrusionOk="0">
                  <a:moveTo>
                    <a:pt x="1" y="1"/>
                  </a:moveTo>
                  <a:lnTo>
                    <a:pt x="1" y="1"/>
                  </a:lnTo>
                  <a:cubicBezTo>
                    <a:pt x="1138" y="1450"/>
                    <a:pt x="2625" y="2237"/>
                    <a:pt x="4262" y="2600"/>
                  </a:cubicBezTo>
                  <a:cubicBezTo>
                    <a:pt x="3500" y="2487"/>
                    <a:pt x="2550" y="2300"/>
                    <a:pt x="1850" y="2013"/>
                  </a:cubicBezTo>
                  <a:lnTo>
                    <a:pt x="1850" y="2013"/>
                  </a:lnTo>
                  <a:cubicBezTo>
                    <a:pt x="3188" y="2725"/>
                    <a:pt x="4687" y="3087"/>
                    <a:pt x="6174" y="3237"/>
                  </a:cubicBezTo>
                  <a:cubicBezTo>
                    <a:pt x="6425" y="3264"/>
                    <a:pt x="6675" y="3277"/>
                    <a:pt x="6925" y="3277"/>
                  </a:cubicBezTo>
                  <a:cubicBezTo>
                    <a:pt x="7598" y="3277"/>
                    <a:pt x="8267" y="3186"/>
                    <a:pt x="8924" y="3050"/>
                  </a:cubicBezTo>
                  <a:cubicBezTo>
                    <a:pt x="8986" y="3000"/>
                    <a:pt x="9049" y="2962"/>
                    <a:pt x="9124" y="2937"/>
                  </a:cubicBezTo>
                  <a:cubicBezTo>
                    <a:pt x="9124" y="2925"/>
                    <a:pt x="9136" y="2925"/>
                    <a:pt x="9136" y="2925"/>
                  </a:cubicBezTo>
                  <a:cubicBezTo>
                    <a:pt x="9136" y="2912"/>
                    <a:pt x="9124" y="2900"/>
                    <a:pt x="9124" y="2875"/>
                  </a:cubicBezTo>
                  <a:cubicBezTo>
                    <a:pt x="8640" y="2932"/>
                    <a:pt x="8177" y="2958"/>
                    <a:pt x="7724" y="2958"/>
                  </a:cubicBezTo>
                  <a:cubicBezTo>
                    <a:pt x="7193" y="2958"/>
                    <a:pt x="6675" y="2923"/>
                    <a:pt x="6149" y="2862"/>
                  </a:cubicBezTo>
                  <a:lnTo>
                    <a:pt x="6149" y="2862"/>
                  </a:lnTo>
                  <a:cubicBezTo>
                    <a:pt x="6449" y="2881"/>
                    <a:pt x="6751" y="2890"/>
                    <a:pt x="7053" y="2890"/>
                  </a:cubicBezTo>
                  <a:cubicBezTo>
                    <a:pt x="7748" y="2890"/>
                    <a:pt x="8448" y="2844"/>
                    <a:pt x="9136" y="2775"/>
                  </a:cubicBezTo>
                  <a:cubicBezTo>
                    <a:pt x="9161" y="2712"/>
                    <a:pt x="9199" y="2662"/>
                    <a:pt x="9236" y="2625"/>
                  </a:cubicBezTo>
                  <a:cubicBezTo>
                    <a:pt x="8049" y="2625"/>
                    <a:pt x="7199" y="2512"/>
                    <a:pt x="6012" y="2300"/>
                  </a:cubicBezTo>
                  <a:cubicBezTo>
                    <a:pt x="3750" y="2062"/>
                    <a:pt x="1676" y="15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4" name="Google Shape;2944;p10"/>
            <p:cNvSpPr/>
            <p:nvPr/>
          </p:nvSpPr>
          <p:spPr>
            <a:xfrm>
              <a:off x="6274025" y="2456350"/>
              <a:ext cx="135300" cy="22850"/>
            </a:xfrm>
            <a:custGeom>
              <a:avLst/>
              <a:gdLst/>
              <a:ahLst/>
              <a:cxnLst/>
              <a:rect l="l" t="t" r="r" b="b"/>
              <a:pathLst>
                <a:path w="5412" h="914" extrusionOk="0">
                  <a:moveTo>
                    <a:pt x="1" y="0"/>
                  </a:moveTo>
                  <a:cubicBezTo>
                    <a:pt x="1544" y="612"/>
                    <a:pt x="2719" y="914"/>
                    <a:pt x="3979" y="914"/>
                  </a:cubicBezTo>
                  <a:cubicBezTo>
                    <a:pt x="4239" y="914"/>
                    <a:pt x="4503" y="901"/>
                    <a:pt x="4774" y="875"/>
                  </a:cubicBezTo>
                  <a:cubicBezTo>
                    <a:pt x="4799" y="838"/>
                    <a:pt x="4837" y="800"/>
                    <a:pt x="4887" y="788"/>
                  </a:cubicBezTo>
                  <a:cubicBezTo>
                    <a:pt x="5012" y="750"/>
                    <a:pt x="5137" y="700"/>
                    <a:pt x="5262" y="650"/>
                  </a:cubicBezTo>
                  <a:cubicBezTo>
                    <a:pt x="5274" y="638"/>
                    <a:pt x="5287" y="625"/>
                    <a:pt x="5299" y="625"/>
                  </a:cubicBezTo>
                  <a:cubicBezTo>
                    <a:pt x="5337" y="588"/>
                    <a:pt x="5374" y="550"/>
                    <a:pt x="5412" y="525"/>
                  </a:cubicBezTo>
                  <a:lnTo>
                    <a:pt x="5412" y="525"/>
                  </a:lnTo>
                  <a:cubicBezTo>
                    <a:pt x="5020" y="546"/>
                    <a:pt x="4624" y="563"/>
                    <a:pt x="4227" y="563"/>
                  </a:cubicBezTo>
                  <a:cubicBezTo>
                    <a:pt x="3914" y="563"/>
                    <a:pt x="3601" y="553"/>
                    <a:pt x="3287" y="525"/>
                  </a:cubicBezTo>
                  <a:cubicBezTo>
                    <a:pt x="2325" y="475"/>
                    <a:pt x="1088" y="22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5" name="Google Shape;2945;p10"/>
            <p:cNvSpPr/>
            <p:nvPr/>
          </p:nvSpPr>
          <p:spPr>
            <a:xfrm>
              <a:off x="6099075" y="2140175"/>
              <a:ext cx="70000" cy="214975"/>
            </a:xfrm>
            <a:custGeom>
              <a:avLst/>
              <a:gdLst/>
              <a:ahLst/>
              <a:cxnLst/>
              <a:rect l="l" t="t" r="r" b="b"/>
              <a:pathLst>
                <a:path w="2800" h="8599" extrusionOk="0">
                  <a:moveTo>
                    <a:pt x="650" y="1"/>
                  </a:moveTo>
                  <a:cubicBezTo>
                    <a:pt x="650" y="13"/>
                    <a:pt x="638" y="38"/>
                    <a:pt x="638" y="51"/>
                  </a:cubicBezTo>
                  <a:cubicBezTo>
                    <a:pt x="600" y="301"/>
                    <a:pt x="563" y="538"/>
                    <a:pt x="488" y="788"/>
                  </a:cubicBezTo>
                  <a:cubicBezTo>
                    <a:pt x="450" y="913"/>
                    <a:pt x="413" y="1050"/>
                    <a:pt x="375" y="1175"/>
                  </a:cubicBezTo>
                  <a:cubicBezTo>
                    <a:pt x="375" y="1188"/>
                    <a:pt x="375" y="1188"/>
                    <a:pt x="375" y="1200"/>
                  </a:cubicBezTo>
                  <a:cubicBezTo>
                    <a:pt x="363" y="1288"/>
                    <a:pt x="363" y="1375"/>
                    <a:pt x="350" y="1450"/>
                  </a:cubicBezTo>
                  <a:cubicBezTo>
                    <a:pt x="350" y="1475"/>
                    <a:pt x="350" y="1488"/>
                    <a:pt x="350" y="1500"/>
                  </a:cubicBezTo>
                  <a:cubicBezTo>
                    <a:pt x="325" y="1563"/>
                    <a:pt x="275" y="1625"/>
                    <a:pt x="225" y="1650"/>
                  </a:cubicBezTo>
                  <a:cubicBezTo>
                    <a:pt x="213" y="1663"/>
                    <a:pt x="188" y="1663"/>
                    <a:pt x="175" y="1663"/>
                  </a:cubicBezTo>
                  <a:cubicBezTo>
                    <a:pt x="163" y="1675"/>
                    <a:pt x="163" y="1688"/>
                    <a:pt x="138" y="1700"/>
                  </a:cubicBezTo>
                  <a:cubicBezTo>
                    <a:pt x="150" y="1850"/>
                    <a:pt x="163" y="2000"/>
                    <a:pt x="188" y="2150"/>
                  </a:cubicBezTo>
                  <a:cubicBezTo>
                    <a:pt x="175" y="2150"/>
                    <a:pt x="175" y="2138"/>
                    <a:pt x="175" y="2138"/>
                  </a:cubicBezTo>
                  <a:cubicBezTo>
                    <a:pt x="163" y="2200"/>
                    <a:pt x="138" y="2250"/>
                    <a:pt x="125" y="2313"/>
                  </a:cubicBezTo>
                  <a:cubicBezTo>
                    <a:pt x="88" y="2450"/>
                    <a:pt x="63" y="2600"/>
                    <a:pt x="38" y="2737"/>
                  </a:cubicBezTo>
                  <a:cubicBezTo>
                    <a:pt x="25" y="2800"/>
                    <a:pt x="13" y="2875"/>
                    <a:pt x="0" y="2937"/>
                  </a:cubicBezTo>
                  <a:cubicBezTo>
                    <a:pt x="88" y="3450"/>
                    <a:pt x="200" y="3950"/>
                    <a:pt x="363" y="4437"/>
                  </a:cubicBezTo>
                  <a:cubicBezTo>
                    <a:pt x="875" y="5962"/>
                    <a:pt x="1750" y="7386"/>
                    <a:pt x="2800" y="8598"/>
                  </a:cubicBezTo>
                  <a:cubicBezTo>
                    <a:pt x="1812" y="7124"/>
                    <a:pt x="1113" y="5662"/>
                    <a:pt x="613" y="3975"/>
                  </a:cubicBezTo>
                  <a:cubicBezTo>
                    <a:pt x="488" y="3587"/>
                    <a:pt x="388" y="3187"/>
                    <a:pt x="313" y="2812"/>
                  </a:cubicBezTo>
                  <a:lnTo>
                    <a:pt x="313" y="2812"/>
                  </a:lnTo>
                  <a:cubicBezTo>
                    <a:pt x="550" y="3825"/>
                    <a:pt x="975" y="4799"/>
                    <a:pt x="1413" y="5749"/>
                  </a:cubicBezTo>
                  <a:cubicBezTo>
                    <a:pt x="1025" y="4487"/>
                    <a:pt x="700" y="3237"/>
                    <a:pt x="638" y="2050"/>
                  </a:cubicBezTo>
                  <a:cubicBezTo>
                    <a:pt x="650" y="1375"/>
                    <a:pt x="650" y="688"/>
                    <a:pt x="6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6" name="Google Shape;2946;p10"/>
            <p:cNvSpPr/>
            <p:nvPr/>
          </p:nvSpPr>
          <p:spPr>
            <a:xfrm>
              <a:off x="6097825" y="2220150"/>
              <a:ext cx="46875" cy="117200"/>
            </a:xfrm>
            <a:custGeom>
              <a:avLst/>
              <a:gdLst/>
              <a:ahLst/>
              <a:cxnLst/>
              <a:rect l="l" t="t" r="r" b="b"/>
              <a:pathLst>
                <a:path w="1875" h="4688" extrusionOk="0">
                  <a:moveTo>
                    <a:pt x="13" y="1"/>
                  </a:moveTo>
                  <a:cubicBezTo>
                    <a:pt x="13" y="1"/>
                    <a:pt x="0" y="13"/>
                    <a:pt x="0" y="13"/>
                  </a:cubicBezTo>
                  <a:cubicBezTo>
                    <a:pt x="25" y="238"/>
                    <a:pt x="63" y="476"/>
                    <a:pt x="100" y="701"/>
                  </a:cubicBezTo>
                  <a:cubicBezTo>
                    <a:pt x="125" y="838"/>
                    <a:pt x="163" y="976"/>
                    <a:pt x="188" y="1126"/>
                  </a:cubicBezTo>
                  <a:cubicBezTo>
                    <a:pt x="188" y="1176"/>
                    <a:pt x="200" y="1213"/>
                    <a:pt x="213" y="1263"/>
                  </a:cubicBezTo>
                  <a:cubicBezTo>
                    <a:pt x="213" y="1275"/>
                    <a:pt x="213" y="1288"/>
                    <a:pt x="213" y="1288"/>
                  </a:cubicBezTo>
                  <a:cubicBezTo>
                    <a:pt x="263" y="1488"/>
                    <a:pt x="313" y="1675"/>
                    <a:pt x="363" y="1875"/>
                  </a:cubicBezTo>
                  <a:cubicBezTo>
                    <a:pt x="388" y="1950"/>
                    <a:pt x="400" y="2038"/>
                    <a:pt x="425" y="2125"/>
                  </a:cubicBezTo>
                  <a:cubicBezTo>
                    <a:pt x="425" y="2163"/>
                    <a:pt x="438" y="2200"/>
                    <a:pt x="438" y="2238"/>
                  </a:cubicBezTo>
                  <a:cubicBezTo>
                    <a:pt x="455" y="2271"/>
                    <a:pt x="460" y="2282"/>
                    <a:pt x="455" y="2282"/>
                  </a:cubicBezTo>
                  <a:cubicBezTo>
                    <a:pt x="452" y="2282"/>
                    <a:pt x="446" y="2279"/>
                    <a:pt x="438" y="2275"/>
                  </a:cubicBezTo>
                  <a:lnTo>
                    <a:pt x="438" y="2275"/>
                  </a:lnTo>
                  <a:cubicBezTo>
                    <a:pt x="438" y="2275"/>
                    <a:pt x="450" y="2288"/>
                    <a:pt x="450" y="2288"/>
                  </a:cubicBezTo>
                  <a:cubicBezTo>
                    <a:pt x="525" y="2438"/>
                    <a:pt x="463" y="2563"/>
                    <a:pt x="338" y="2638"/>
                  </a:cubicBezTo>
                  <a:cubicBezTo>
                    <a:pt x="600" y="3375"/>
                    <a:pt x="963" y="4062"/>
                    <a:pt x="1475" y="4650"/>
                  </a:cubicBezTo>
                  <a:cubicBezTo>
                    <a:pt x="1175" y="4137"/>
                    <a:pt x="925" y="3600"/>
                    <a:pt x="700" y="3038"/>
                  </a:cubicBezTo>
                  <a:lnTo>
                    <a:pt x="700" y="3038"/>
                  </a:lnTo>
                  <a:cubicBezTo>
                    <a:pt x="1000" y="3637"/>
                    <a:pt x="1388" y="4200"/>
                    <a:pt x="1875" y="4687"/>
                  </a:cubicBezTo>
                  <a:cubicBezTo>
                    <a:pt x="925" y="3275"/>
                    <a:pt x="388" y="1688"/>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7" name="Google Shape;2947;p10"/>
            <p:cNvSpPr/>
            <p:nvPr/>
          </p:nvSpPr>
          <p:spPr>
            <a:xfrm>
              <a:off x="6113750" y="2138625"/>
              <a:ext cx="11275" cy="83750"/>
            </a:xfrm>
            <a:custGeom>
              <a:avLst/>
              <a:gdLst/>
              <a:ahLst/>
              <a:cxnLst/>
              <a:rect l="l" t="t" r="r" b="b"/>
              <a:pathLst>
                <a:path w="451" h="3350" extrusionOk="0">
                  <a:moveTo>
                    <a:pt x="213" y="0"/>
                  </a:moveTo>
                  <a:lnTo>
                    <a:pt x="213" y="0"/>
                  </a:lnTo>
                  <a:cubicBezTo>
                    <a:pt x="1" y="1112"/>
                    <a:pt x="38" y="2287"/>
                    <a:pt x="451" y="3349"/>
                  </a:cubicBezTo>
                  <a:cubicBezTo>
                    <a:pt x="263" y="2262"/>
                    <a:pt x="251" y="1112"/>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8" name="Google Shape;2948;p10"/>
            <p:cNvSpPr/>
            <p:nvPr/>
          </p:nvSpPr>
          <p:spPr>
            <a:xfrm>
              <a:off x="6141875" y="2060525"/>
              <a:ext cx="51875" cy="62175"/>
            </a:xfrm>
            <a:custGeom>
              <a:avLst/>
              <a:gdLst/>
              <a:ahLst/>
              <a:cxnLst/>
              <a:rect l="l" t="t" r="r" b="b"/>
              <a:pathLst>
                <a:path w="2075" h="2487" extrusionOk="0">
                  <a:moveTo>
                    <a:pt x="2075" y="0"/>
                  </a:moveTo>
                  <a:lnTo>
                    <a:pt x="2075" y="0"/>
                  </a:lnTo>
                  <a:cubicBezTo>
                    <a:pt x="1400" y="837"/>
                    <a:pt x="763" y="1712"/>
                    <a:pt x="1" y="2487"/>
                  </a:cubicBezTo>
                  <a:cubicBezTo>
                    <a:pt x="950" y="1875"/>
                    <a:pt x="1650" y="962"/>
                    <a:pt x="20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9" name="Google Shape;2949;p10"/>
            <p:cNvSpPr/>
            <p:nvPr/>
          </p:nvSpPr>
          <p:spPr>
            <a:xfrm>
              <a:off x="6156550" y="2080200"/>
              <a:ext cx="34075" cy="44375"/>
            </a:xfrm>
            <a:custGeom>
              <a:avLst/>
              <a:gdLst/>
              <a:ahLst/>
              <a:cxnLst/>
              <a:rect l="l" t="t" r="r" b="b"/>
              <a:pathLst>
                <a:path w="1363" h="1775" extrusionOk="0">
                  <a:moveTo>
                    <a:pt x="1363" y="0"/>
                  </a:moveTo>
                  <a:cubicBezTo>
                    <a:pt x="838" y="588"/>
                    <a:pt x="388" y="1162"/>
                    <a:pt x="1" y="1775"/>
                  </a:cubicBezTo>
                  <a:cubicBezTo>
                    <a:pt x="551" y="1262"/>
                    <a:pt x="1026" y="675"/>
                    <a:pt x="13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0" name="Google Shape;2950;p10"/>
            <p:cNvSpPr/>
            <p:nvPr/>
          </p:nvSpPr>
          <p:spPr>
            <a:xfrm>
              <a:off x="6174375" y="2102375"/>
              <a:ext cx="9700" cy="16575"/>
            </a:xfrm>
            <a:custGeom>
              <a:avLst/>
              <a:gdLst/>
              <a:ahLst/>
              <a:cxnLst/>
              <a:rect l="l" t="t" r="r" b="b"/>
              <a:pathLst>
                <a:path w="388" h="663" extrusionOk="0">
                  <a:moveTo>
                    <a:pt x="388" y="1"/>
                  </a:moveTo>
                  <a:cubicBezTo>
                    <a:pt x="250" y="213"/>
                    <a:pt x="100" y="450"/>
                    <a:pt x="0" y="663"/>
                  </a:cubicBezTo>
                  <a:cubicBezTo>
                    <a:pt x="163" y="463"/>
                    <a:pt x="300" y="25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1" name="Google Shape;2951;p10"/>
            <p:cNvSpPr/>
            <p:nvPr/>
          </p:nvSpPr>
          <p:spPr>
            <a:xfrm>
              <a:off x="6340250" y="2413850"/>
              <a:ext cx="133450" cy="20075"/>
            </a:xfrm>
            <a:custGeom>
              <a:avLst/>
              <a:gdLst/>
              <a:ahLst/>
              <a:cxnLst/>
              <a:rect l="l" t="t" r="r" b="b"/>
              <a:pathLst>
                <a:path w="5338" h="803" extrusionOk="0">
                  <a:moveTo>
                    <a:pt x="5337" y="1"/>
                  </a:moveTo>
                  <a:lnTo>
                    <a:pt x="5337" y="1"/>
                  </a:lnTo>
                  <a:cubicBezTo>
                    <a:pt x="4712" y="376"/>
                    <a:pt x="4100" y="426"/>
                    <a:pt x="3400" y="438"/>
                  </a:cubicBezTo>
                  <a:cubicBezTo>
                    <a:pt x="2263" y="463"/>
                    <a:pt x="1126" y="513"/>
                    <a:pt x="1" y="638"/>
                  </a:cubicBezTo>
                  <a:cubicBezTo>
                    <a:pt x="827" y="662"/>
                    <a:pt x="1793" y="803"/>
                    <a:pt x="2718" y="803"/>
                  </a:cubicBezTo>
                  <a:cubicBezTo>
                    <a:pt x="3711" y="803"/>
                    <a:pt x="4658" y="641"/>
                    <a:pt x="53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2" name="Google Shape;2952;p10"/>
            <p:cNvSpPr/>
            <p:nvPr/>
          </p:nvSpPr>
          <p:spPr>
            <a:xfrm>
              <a:off x="6392750" y="2428225"/>
              <a:ext cx="67200" cy="12275"/>
            </a:xfrm>
            <a:custGeom>
              <a:avLst/>
              <a:gdLst/>
              <a:ahLst/>
              <a:cxnLst/>
              <a:rect l="l" t="t" r="r" b="b"/>
              <a:pathLst>
                <a:path w="2688" h="491" extrusionOk="0">
                  <a:moveTo>
                    <a:pt x="2687" y="1"/>
                  </a:moveTo>
                  <a:cubicBezTo>
                    <a:pt x="1812" y="288"/>
                    <a:pt x="938" y="276"/>
                    <a:pt x="0" y="413"/>
                  </a:cubicBezTo>
                  <a:cubicBezTo>
                    <a:pt x="338" y="425"/>
                    <a:pt x="575" y="488"/>
                    <a:pt x="925" y="488"/>
                  </a:cubicBezTo>
                  <a:cubicBezTo>
                    <a:pt x="960" y="489"/>
                    <a:pt x="996" y="490"/>
                    <a:pt x="1031" y="490"/>
                  </a:cubicBezTo>
                  <a:cubicBezTo>
                    <a:pt x="1620" y="490"/>
                    <a:pt x="2204" y="295"/>
                    <a:pt x="26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3" name="Google Shape;2953;p10"/>
            <p:cNvSpPr/>
            <p:nvPr/>
          </p:nvSpPr>
          <p:spPr>
            <a:xfrm>
              <a:off x="6318400" y="2396675"/>
              <a:ext cx="141225" cy="17150"/>
            </a:xfrm>
            <a:custGeom>
              <a:avLst/>
              <a:gdLst/>
              <a:ahLst/>
              <a:cxnLst/>
              <a:rect l="l" t="t" r="r" b="b"/>
              <a:pathLst>
                <a:path w="5649" h="686" extrusionOk="0">
                  <a:moveTo>
                    <a:pt x="4749" y="0"/>
                  </a:moveTo>
                  <a:lnTo>
                    <a:pt x="4749" y="0"/>
                  </a:lnTo>
                  <a:cubicBezTo>
                    <a:pt x="3762" y="163"/>
                    <a:pt x="2762" y="138"/>
                    <a:pt x="1762" y="200"/>
                  </a:cubicBezTo>
                  <a:cubicBezTo>
                    <a:pt x="2012" y="238"/>
                    <a:pt x="2250" y="275"/>
                    <a:pt x="2500" y="300"/>
                  </a:cubicBezTo>
                  <a:cubicBezTo>
                    <a:pt x="1941" y="300"/>
                    <a:pt x="1383" y="306"/>
                    <a:pt x="829" y="306"/>
                  </a:cubicBezTo>
                  <a:cubicBezTo>
                    <a:pt x="551" y="306"/>
                    <a:pt x="275" y="305"/>
                    <a:pt x="0" y="300"/>
                  </a:cubicBezTo>
                  <a:lnTo>
                    <a:pt x="0" y="300"/>
                  </a:lnTo>
                  <a:cubicBezTo>
                    <a:pt x="939" y="494"/>
                    <a:pt x="1998" y="685"/>
                    <a:pt x="3019" y="685"/>
                  </a:cubicBezTo>
                  <a:cubicBezTo>
                    <a:pt x="3971" y="685"/>
                    <a:pt x="4890" y="520"/>
                    <a:pt x="5649" y="38"/>
                  </a:cubicBezTo>
                  <a:lnTo>
                    <a:pt x="5649" y="38"/>
                  </a:lnTo>
                  <a:cubicBezTo>
                    <a:pt x="5021" y="251"/>
                    <a:pt x="4438" y="319"/>
                    <a:pt x="3793" y="319"/>
                  </a:cubicBezTo>
                  <a:cubicBezTo>
                    <a:pt x="3680" y="319"/>
                    <a:pt x="3566" y="317"/>
                    <a:pt x="3449" y="313"/>
                  </a:cubicBezTo>
                  <a:cubicBezTo>
                    <a:pt x="3912" y="288"/>
                    <a:pt x="4349" y="188"/>
                    <a:pt x="47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4" name="Google Shape;2954;p10"/>
            <p:cNvSpPr/>
            <p:nvPr/>
          </p:nvSpPr>
          <p:spPr>
            <a:xfrm>
              <a:off x="6387750" y="2392300"/>
              <a:ext cx="38150" cy="6125"/>
            </a:xfrm>
            <a:custGeom>
              <a:avLst/>
              <a:gdLst/>
              <a:ahLst/>
              <a:cxnLst/>
              <a:rect l="l" t="t" r="r" b="b"/>
              <a:pathLst>
                <a:path w="1526" h="245" extrusionOk="0">
                  <a:moveTo>
                    <a:pt x="1525" y="0"/>
                  </a:moveTo>
                  <a:lnTo>
                    <a:pt x="1525" y="0"/>
                  </a:lnTo>
                  <a:cubicBezTo>
                    <a:pt x="988" y="63"/>
                    <a:pt x="513" y="150"/>
                    <a:pt x="0" y="225"/>
                  </a:cubicBezTo>
                  <a:cubicBezTo>
                    <a:pt x="104" y="238"/>
                    <a:pt x="210" y="244"/>
                    <a:pt x="316" y="244"/>
                  </a:cubicBezTo>
                  <a:cubicBezTo>
                    <a:pt x="739" y="244"/>
                    <a:pt x="1176" y="150"/>
                    <a:pt x="15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5" name="Google Shape;2955;p10"/>
            <p:cNvSpPr/>
            <p:nvPr/>
          </p:nvSpPr>
          <p:spPr>
            <a:xfrm>
              <a:off x="6152175" y="2205475"/>
              <a:ext cx="55650" cy="115625"/>
            </a:xfrm>
            <a:custGeom>
              <a:avLst/>
              <a:gdLst/>
              <a:ahLst/>
              <a:cxnLst/>
              <a:rect l="l" t="t" r="r" b="b"/>
              <a:pathLst>
                <a:path w="2226" h="4625" extrusionOk="0">
                  <a:moveTo>
                    <a:pt x="38" y="0"/>
                  </a:moveTo>
                  <a:cubicBezTo>
                    <a:pt x="1" y="2087"/>
                    <a:pt x="288" y="3212"/>
                    <a:pt x="2025" y="4462"/>
                  </a:cubicBezTo>
                  <a:cubicBezTo>
                    <a:pt x="2088" y="4512"/>
                    <a:pt x="2188" y="4599"/>
                    <a:pt x="2225" y="4624"/>
                  </a:cubicBezTo>
                  <a:cubicBezTo>
                    <a:pt x="1963" y="4337"/>
                    <a:pt x="1700" y="4037"/>
                    <a:pt x="1451" y="3737"/>
                  </a:cubicBezTo>
                  <a:cubicBezTo>
                    <a:pt x="676" y="2787"/>
                    <a:pt x="276" y="145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6" name="Google Shape;2956;p10"/>
            <p:cNvSpPr/>
            <p:nvPr/>
          </p:nvSpPr>
          <p:spPr>
            <a:xfrm>
              <a:off x="6147175" y="2242025"/>
              <a:ext cx="38475" cy="73450"/>
            </a:xfrm>
            <a:custGeom>
              <a:avLst/>
              <a:gdLst/>
              <a:ahLst/>
              <a:cxnLst/>
              <a:rect l="l" t="t" r="r" b="b"/>
              <a:pathLst>
                <a:path w="1539" h="2938" extrusionOk="0">
                  <a:moveTo>
                    <a:pt x="1" y="1"/>
                  </a:moveTo>
                  <a:cubicBezTo>
                    <a:pt x="38" y="1113"/>
                    <a:pt x="601" y="2175"/>
                    <a:pt x="1463" y="2875"/>
                  </a:cubicBezTo>
                  <a:cubicBezTo>
                    <a:pt x="1488" y="2900"/>
                    <a:pt x="1513" y="2925"/>
                    <a:pt x="1538" y="2937"/>
                  </a:cubicBezTo>
                  <a:cubicBezTo>
                    <a:pt x="1488" y="2887"/>
                    <a:pt x="1451" y="2837"/>
                    <a:pt x="1413" y="2787"/>
                  </a:cubicBezTo>
                  <a:cubicBezTo>
                    <a:pt x="1013" y="2237"/>
                    <a:pt x="676" y="1663"/>
                    <a:pt x="401" y="1050"/>
                  </a:cubicBezTo>
                  <a:cubicBezTo>
                    <a:pt x="238" y="700"/>
                    <a:pt x="88" y="4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7" name="Google Shape;2957;p10"/>
            <p:cNvSpPr/>
            <p:nvPr/>
          </p:nvSpPr>
          <p:spPr>
            <a:xfrm>
              <a:off x="6149050" y="2272025"/>
              <a:ext cx="22525" cy="40950"/>
            </a:xfrm>
            <a:custGeom>
              <a:avLst/>
              <a:gdLst/>
              <a:ahLst/>
              <a:cxnLst/>
              <a:rect l="l" t="t" r="r" b="b"/>
              <a:pathLst>
                <a:path w="901" h="1638" extrusionOk="0">
                  <a:moveTo>
                    <a:pt x="1" y="0"/>
                  </a:moveTo>
                  <a:cubicBezTo>
                    <a:pt x="113" y="613"/>
                    <a:pt x="426" y="1250"/>
                    <a:pt x="901" y="1637"/>
                  </a:cubicBezTo>
                  <a:cubicBezTo>
                    <a:pt x="538" y="1137"/>
                    <a:pt x="276" y="56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8" name="Google Shape;2958;p10"/>
            <p:cNvSpPr/>
            <p:nvPr/>
          </p:nvSpPr>
          <p:spPr>
            <a:xfrm>
              <a:off x="6149375" y="2288575"/>
              <a:ext cx="14075" cy="27200"/>
            </a:xfrm>
            <a:custGeom>
              <a:avLst/>
              <a:gdLst/>
              <a:ahLst/>
              <a:cxnLst/>
              <a:rect l="l" t="t" r="r" b="b"/>
              <a:pathLst>
                <a:path w="563" h="1088" extrusionOk="0">
                  <a:moveTo>
                    <a:pt x="0" y="1"/>
                  </a:moveTo>
                  <a:lnTo>
                    <a:pt x="0" y="1"/>
                  </a:lnTo>
                  <a:cubicBezTo>
                    <a:pt x="100" y="400"/>
                    <a:pt x="338" y="763"/>
                    <a:pt x="563" y="1088"/>
                  </a:cubicBezTo>
                  <a:cubicBezTo>
                    <a:pt x="400" y="713"/>
                    <a:pt x="175" y="37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9" name="Google Shape;2959;p10"/>
            <p:cNvSpPr/>
            <p:nvPr/>
          </p:nvSpPr>
          <p:spPr>
            <a:xfrm>
              <a:off x="6157500" y="2140175"/>
              <a:ext cx="10325" cy="54075"/>
            </a:xfrm>
            <a:custGeom>
              <a:avLst/>
              <a:gdLst/>
              <a:ahLst/>
              <a:cxnLst/>
              <a:rect l="l" t="t" r="r" b="b"/>
              <a:pathLst>
                <a:path w="413" h="2163" extrusionOk="0">
                  <a:moveTo>
                    <a:pt x="413" y="1"/>
                  </a:moveTo>
                  <a:lnTo>
                    <a:pt x="413" y="1"/>
                  </a:lnTo>
                  <a:cubicBezTo>
                    <a:pt x="175" y="700"/>
                    <a:pt x="38" y="1425"/>
                    <a:pt x="0" y="2163"/>
                  </a:cubicBezTo>
                  <a:cubicBezTo>
                    <a:pt x="200" y="1450"/>
                    <a:pt x="350" y="738"/>
                    <a:pt x="4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0" name="Google Shape;2960;p10"/>
            <p:cNvSpPr/>
            <p:nvPr/>
          </p:nvSpPr>
          <p:spPr>
            <a:xfrm>
              <a:off x="6151250" y="2149250"/>
              <a:ext cx="8775" cy="26875"/>
            </a:xfrm>
            <a:custGeom>
              <a:avLst/>
              <a:gdLst/>
              <a:ahLst/>
              <a:cxnLst/>
              <a:rect l="l" t="t" r="r" b="b"/>
              <a:pathLst>
                <a:path w="351" h="1075" extrusionOk="0">
                  <a:moveTo>
                    <a:pt x="350" y="0"/>
                  </a:moveTo>
                  <a:lnTo>
                    <a:pt x="350" y="0"/>
                  </a:lnTo>
                  <a:cubicBezTo>
                    <a:pt x="200" y="350"/>
                    <a:pt x="88" y="712"/>
                    <a:pt x="0" y="1075"/>
                  </a:cubicBezTo>
                  <a:cubicBezTo>
                    <a:pt x="188" y="750"/>
                    <a:pt x="288" y="362"/>
                    <a:pt x="3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1" name="Google Shape;2961;p10"/>
            <p:cNvSpPr/>
            <p:nvPr/>
          </p:nvSpPr>
          <p:spPr>
            <a:xfrm>
              <a:off x="6145300" y="2153625"/>
              <a:ext cx="5025" cy="17500"/>
            </a:xfrm>
            <a:custGeom>
              <a:avLst/>
              <a:gdLst/>
              <a:ahLst/>
              <a:cxnLst/>
              <a:rect l="l" t="t" r="r" b="b"/>
              <a:pathLst>
                <a:path w="201" h="700" extrusionOk="0">
                  <a:moveTo>
                    <a:pt x="201" y="0"/>
                  </a:moveTo>
                  <a:lnTo>
                    <a:pt x="201" y="0"/>
                  </a:lnTo>
                  <a:cubicBezTo>
                    <a:pt x="113" y="225"/>
                    <a:pt x="13" y="450"/>
                    <a:pt x="1" y="700"/>
                  </a:cubicBezTo>
                  <a:cubicBezTo>
                    <a:pt x="76" y="462"/>
                    <a:pt x="163" y="212"/>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2" name="Google Shape;2962;p10"/>
            <p:cNvSpPr/>
            <p:nvPr/>
          </p:nvSpPr>
          <p:spPr>
            <a:xfrm>
              <a:off x="6480525" y="2190475"/>
              <a:ext cx="23150" cy="62200"/>
            </a:xfrm>
            <a:custGeom>
              <a:avLst/>
              <a:gdLst/>
              <a:ahLst/>
              <a:cxnLst/>
              <a:rect l="l" t="t" r="r" b="b"/>
              <a:pathLst>
                <a:path w="926" h="2488" extrusionOk="0">
                  <a:moveTo>
                    <a:pt x="351" y="1"/>
                  </a:moveTo>
                  <a:cubicBezTo>
                    <a:pt x="1" y="900"/>
                    <a:pt x="263" y="1813"/>
                    <a:pt x="926" y="2487"/>
                  </a:cubicBezTo>
                  <a:cubicBezTo>
                    <a:pt x="663" y="2000"/>
                    <a:pt x="463" y="1325"/>
                    <a:pt x="376" y="838"/>
                  </a:cubicBezTo>
                  <a:cubicBezTo>
                    <a:pt x="351" y="663"/>
                    <a:pt x="351" y="238"/>
                    <a:pt x="3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3" name="Google Shape;2963;p10"/>
            <p:cNvSpPr/>
            <p:nvPr/>
          </p:nvSpPr>
          <p:spPr>
            <a:xfrm>
              <a:off x="6478350" y="2187350"/>
              <a:ext cx="12525" cy="60950"/>
            </a:xfrm>
            <a:custGeom>
              <a:avLst/>
              <a:gdLst/>
              <a:ahLst/>
              <a:cxnLst/>
              <a:rect l="l" t="t" r="r" b="b"/>
              <a:pathLst>
                <a:path w="501" h="2438" extrusionOk="0">
                  <a:moveTo>
                    <a:pt x="100" y="1"/>
                  </a:moveTo>
                  <a:cubicBezTo>
                    <a:pt x="38" y="401"/>
                    <a:pt x="0" y="813"/>
                    <a:pt x="75" y="1213"/>
                  </a:cubicBezTo>
                  <a:cubicBezTo>
                    <a:pt x="138" y="1650"/>
                    <a:pt x="338" y="2038"/>
                    <a:pt x="500" y="2438"/>
                  </a:cubicBezTo>
                  <a:cubicBezTo>
                    <a:pt x="363" y="1588"/>
                    <a:pt x="188" y="838"/>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4" name="Google Shape;2964;p10"/>
            <p:cNvSpPr/>
            <p:nvPr/>
          </p:nvSpPr>
          <p:spPr>
            <a:xfrm>
              <a:off x="6472100" y="2195175"/>
              <a:ext cx="10650" cy="45625"/>
            </a:xfrm>
            <a:custGeom>
              <a:avLst/>
              <a:gdLst/>
              <a:ahLst/>
              <a:cxnLst/>
              <a:rect l="l" t="t" r="r" b="b"/>
              <a:pathLst>
                <a:path w="426" h="1825" extrusionOk="0">
                  <a:moveTo>
                    <a:pt x="38" y="0"/>
                  </a:moveTo>
                  <a:cubicBezTo>
                    <a:pt x="1" y="637"/>
                    <a:pt x="138" y="1262"/>
                    <a:pt x="425" y="1825"/>
                  </a:cubicBezTo>
                  <a:cubicBezTo>
                    <a:pt x="338" y="1212"/>
                    <a:pt x="188" y="575"/>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5" name="Google Shape;2965;p10"/>
            <p:cNvSpPr/>
            <p:nvPr/>
          </p:nvSpPr>
          <p:spPr>
            <a:xfrm>
              <a:off x="6466800" y="2191725"/>
              <a:ext cx="9075" cy="43450"/>
            </a:xfrm>
            <a:custGeom>
              <a:avLst/>
              <a:gdLst/>
              <a:ahLst/>
              <a:cxnLst/>
              <a:rect l="l" t="t" r="r" b="b"/>
              <a:pathLst>
                <a:path w="363" h="1738" extrusionOk="0">
                  <a:moveTo>
                    <a:pt x="0" y="1"/>
                  </a:moveTo>
                  <a:cubicBezTo>
                    <a:pt x="0" y="600"/>
                    <a:pt x="88" y="1200"/>
                    <a:pt x="363" y="1738"/>
                  </a:cubicBezTo>
                  <a:cubicBezTo>
                    <a:pt x="275" y="1175"/>
                    <a:pt x="188" y="5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6" name="Google Shape;2966;p10"/>
            <p:cNvSpPr/>
            <p:nvPr/>
          </p:nvSpPr>
          <p:spPr>
            <a:xfrm>
              <a:off x="6461475" y="2194850"/>
              <a:ext cx="5350" cy="31275"/>
            </a:xfrm>
            <a:custGeom>
              <a:avLst/>
              <a:gdLst/>
              <a:ahLst/>
              <a:cxnLst/>
              <a:rect l="l" t="t" r="r" b="b"/>
              <a:pathLst>
                <a:path w="214" h="1251" extrusionOk="0">
                  <a:moveTo>
                    <a:pt x="1" y="1"/>
                  </a:moveTo>
                  <a:cubicBezTo>
                    <a:pt x="1" y="425"/>
                    <a:pt x="76" y="838"/>
                    <a:pt x="201" y="1250"/>
                  </a:cubicBezTo>
                  <a:cubicBezTo>
                    <a:pt x="213" y="838"/>
                    <a:pt x="126" y="35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7" name="Google Shape;2967;p10"/>
            <p:cNvSpPr/>
            <p:nvPr/>
          </p:nvSpPr>
          <p:spPr>
            <a:xfrm>
              <a:off x="6488975" y="2260450"/>
              <a:ext cx="23450" cy="68775"/>
            </a:xfrm>
            <a:custGeom>
              <a:avLst/>
              <a:gdLst/>
              <a:ahLst/>
              <a:cxnLst/>
              <a:rect l="l" t="t" r="r" b="b"/>
              <a:pathLst>
                <a:path w="938" h="2751" extrusionOk="0">
                  <a:moveTo>
                    <a:pt x="575" y="1"/>
                  </a:moveTo>
                  <a:lnTo>
                    <a:pt x="575" y="1"/>
                  </a:lnTo>
                  <a:cubicBezTo>
                    <a:pt x="574" y="9"/>
                    <a:pt x="572" y="16"/>
                    <a:pt x="571" y="24"/>
                  </a:cubicBezTo>
                  <a:lnTo>
                    <a:pt x="571" y="24"/>
                  </a:lnTo>
                  <a:cubicBezTo>
                    <a:pt x="574" y="17"/>
                    <a:pt x="575" y="10"/>
                    <a:pt x="575" y="1"/>
                  </a:cubicBezTo>
                  <a:close/>
                  <a:moveTo>
                    <a:pt x="571" y="24"/>
                  </a:moveTo>
                  <a:cubicBezTo>
                    <a:pt x="566" y="36"/>
                    <a:pt x="558" y="47"/>
                    <a:pt x="550" y="63"/>
                  </a:cubicBezTo>
                  <a:cubicBezTo>
                    <a:pt x="0" y="951"/>
                    <a:pt x="438" y="1950"/>
                    <a:pt x="938" y="2750"/>
                  </a:cubicBezTo>
                  <a:cubicBezTo>
                    <a:pt x="700" y="1975"/>
                    <a:pt x="425" y="1113"/>
                    <a:pt x="500" y="426"/>
                  </a:cubicBezTo>
                  <a:cubicBezTo>
                    <a:pt x="524" y="296"/>
                    <a:pt x="547" y="155"/>
                    <a:pt x="571"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8" name="Google Shape;2968;p10"/>
            <p:cNvSpPr/>
            <p:nvPr/>
          </p:nvSpPr>
          <p:spPr>
            <a:xfrm>
              <a:off x="6485525" y="2262325"/>
              <a:ext cx="16275" cy="58150"/>
            </a:xfrm>
            <a:custGeom>
              <a:avLst/>
              <a:gdLst/>
              <a:ahLst/>
              <a:cxnLst/>
              <a:rect l="l" t="t" r="r" b="b"/>
              <a:pathLst>
                <a:path w="651" h="2326" extrusionOk="0">
                  <a:moveTo>
                    <a:pt x="301" y="1"/>
                  </a:moveTo>
                  <a:cubicBezTo>
                    <a:pt x="1" y="788"/>
                    <a:pt x="251" y="1625"/>
                    <a:pt x="651" y="2325"/>
                  </a:cubicBezTo>
                  <a:cubicBezTo>
                    <a:pt x="426" y="1500"/>
                    <a:pt x="276" y="851"/>
                    <a:pt x="3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9" name="Google Shape;2969;p10"/>
            <p:cNvSpPr/>
            <p:nvPr/>
          </p:nvSpPr>
          <p:spPr>
            <a:xfrm>
              <a:off x="6482400" y="2260150"/>
              <a:ext cx="10025" cy="51875"/>
            </a:xfrm>
            <a:custGeom>
              <a:avLst/>
              <a:gdLst/>
              <a:ahLst/>
              <a:cxnLst/>
              <a:rect l="l" t="t" r="r" b="b"/>
              <a:pathLst>
                <a:path w="401" h="2075" extrusionOk="0">
                  <a:moveTo>
                    <a:pt x="201" y="0"/>
                  </a:moveTo>
                  <a:cubicBezTo>
                    <a:pt x="1" y="700"/>
                    <a:pt x="113" y="1413"/>
                    <a:pt x="401" y="2075"/>
                  </a:cubicBezTo>
                  <a:cubicBezTo>
                    <a:pt x="338" y="1375"/>
                    <a:pt x="238" y="688"/>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0" name="Google Shape;2970;p10"/>
            <p:cNvSpPr/>
            <p:nvPr/>
          </p:nvSpPr>
          <p:spPr>
            <a:xfrm>
              <a:off x="6476475" y="2255450"/>
              <a:ext cx="9700" cy="52200"/>
            </a:xfrm>
            <a:custGeom>
              <a:avLst/>
              <a:gdLst/>
              <a:ahLst/>
              <a:cxnLst/>
              <a:rect l="l" t="t" r="r" b="b"/>
              <a:pathLst>
                <a:path w="388" h="2088" extrusionOk="0">
                  <a:moveTo>
                    <a:pt x="75" y="1"/>
                  </a:moveTo>
                  <a:lnTo>
                    <a:pt x="75" y="1"/>
                  </a:lnTo>
                  <a:cubicBezTo>
                    <a:pt x="1" y="713"/>
                    <a:pt x="26" y="1463"/>
                    <a:pt x="388" y="2088"/>
                  </a:cubicBezTo>
                  <a:cubicBezTo>
                    <a:pt x="250" y="1401"/>
                    <a:pt x="225" y="688"/>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1" name="Google Shape;2971;p10"/>
            <p:cNvSpPr/>
            <p:nvPr/>
          </p:nvSpPr>
          <p:spPr>
            <a:xfrm>
              <a:off x="6469600" y="2254200"/>
              <a:ext cx="9700" cy="50950"/>
            </a:xfrm>
            <a:custGeom>
              <a:avLst/>
              <a:gdLst/>
              <a:ahLst/>
              <a:cxnLst/>
              <a:rect l="l" t="t" r="r" b="b"/>
              <a:pathLst>
                <a:path w="388" h="2038" extrusionOk="0">
                  <a:moveTo>
                    <a:pt x="88" y="1"/>
                  </a:moveTo>
                  <a:lnTo>
                    <a:pt x="88" y="1"/>
                  </a:lnTo>
                  <a:cubicBezTo>
                    <a:pt x="1" y="688"/>
                    <a:pt x="51" y="1413"/>
                    <a:pt x="388" y="2038"/>
                  </a:cubicBezTo>
                  <a:cubicBezTo>
                    <a:pt x="251" y="1376"/>
                    <a:pt x="226" y="676"/>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2" name="Google Shape;2972;p10"/>
            <p:cNvSpPr/>
            <p:nvPr/>
          </p:nvSpPr>
          <p:spPr>
            <a:xfrm>
              <a:off x="6463350" y="2249825"/>
              <a:ext cx="6275" cy="45650"/>
            </a:xfrm>
            <a:custGeom>
              <a:avLst/>
              <a:gdLst/>
              <a:ahLst/>
              <a:cxnLst/>
              <a:rect l="l" t="t" r="r" b="b"/>
              <a:pathLst>
                <a:path w="251" h="1826" extrusionOk="0">
                  <a:moveTo>
                    <a:pt x="26" y="1"/>
                  </a:moveTo>
                  <a:lnTo>
                    <a:pt x="26" y="1"/>
                  </a:lnTo>
                  <a:cubicBezTo>
                    <a:pt x="1" y="613"/>
                    <a:pt x="26" y="1251"/>
                    <a:pt x="251" y="1826"/>
                  </a:cubicBezTo>
                  <a:cubicBezTo>
                    <a:pt x="213" y="1238"/>
                    <a:pt x="176" y="513"/>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3" name="Google Shape;2973;p10"/>
            <p:cNvSpPr/>
            <p:nvPr/>
          </p:nvSpPr>
          <p:spPr>
            <a:xfrm>
              <a:off x="6460850" y="2266075"/>
              <a:ext cx="2525" cy="21900"/>
            </a:xfrm>
            <a:custGeom>
              <a:avLst/>
              <a:gdLst/>
              <a:ahLst/>
              <a:cxnLst/>
              <a:rect l="l" t="t" r="r" b="b"/>
              <a:pathLst>
                <a:path w="101" h="876" extrusionOk="0">
                  <a:moveTo>
                    <a:pt x="1" y="1"/>
                  </a:moveTo>
                  <a:cubicBezTo>
                    <a:pt x="1" y="301"/>
                    <a:pt x="26" y="588"/>
                    <a:pt x="88" y="876"/>
                  </a:cubicBezTo>
                  <a:cubicBezTo>
                    <a:pt x="101" y="588"/>
                    <a:pt x="63" y="26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4" name="Google Shape;2974;p10"/>
            <p:cNvSpPr/>
            <p:nvPr/>
          </p:nvSpPr>
          <p:spPr>
            <a:xfrm>
              <a:off x="6482725" y="2335750"/>
              <a:ext cx="27200" cy="48150"/>
            </a:xfrm>
            <a:custGeom>
              <a:avLst/>
              <a:gdLst/>
              <a:ahLst/>
              <a:cxnLst/>
              <a:rect l="l" t="t" r="r" b="b"/>
              <a:pathLst>
                <a:path w="1088" h="1926" extrusionOk="0">
                  <a:moveTo>
                    <a:pt x="1075" y="1"/>
                  </a:moveTo>
                  <a:cubicBezTo>
                    <a:pt x="1050" y="88"/>
                    <a:pt x="1038" y="176"/>
                    <a:pt x="1013" y="263"/>
                  </a:cubicBezTo>
                  <a:cubicBezTo>
                    <a:pt x="925" y="563"/>
                    <a:pt x="738" y="863"/>
                    <a:pt x="563" y="1163"/>
                  </a:cubicBezTo>
                  <a:cubicBezTo>
                    <a:pt x="363" y="1463"/>
                    <a:pt x="250" y="1688"/>
                    <a:pt x="0" y="1925"/>
                  </a:cubicBezTo>
                  <a:cubicBezTo>
                    <a:pt x="625" y="1575"/>
                    <a:pt x="1088" y="850"/>
                    <a:pt x="1088" y="126"/>
                  </a:cubicBezTo>
                  <a:cubicBezTo>
                    <a:pt x="1075" y="88"/>
                    <a:pt x="1075" y="38"/>
                    <a:pt x="10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5" name="Google Shape;2975;p10"/>
            <p:cNvSpPr/>
            <p:nvPr/>
          </p:nvSpPr>
          <p:spPr>
            <a:xfrm>
              <a:off x="6482400" y="2337600"/>
              <a:ext cx="20550" cy="40050"/>
            </a:xfrm>
            <a:custGeom>
              <a:avLst/>
              <a:gdLst/>
              <a:ahLst/>
              <a:cxnLst/>
              <a:rect l="l" t="t" r="r" b="b"/>
              <a:pathLst>
                <a:path w="822" h="1602" extrusionOk="0">
                  <a:moveTo>
                    <a:pt x="811" y="1"/>
                  </a:moveTo>
                  <a:cubicBezTo>
                    <a:pt x="808" y="1"/>
                    <a:pt x="805" y="12"/>
                    <a:pt x="801" y="39"/>
                  </a:cubicBezTo>
                  <a:cubicBezTo>
                    <a:pt x="738" y="276"/>
                    <a:pt x="638" y="476"/>
                    <a:pt x="526" y="701"/>
                  </a:cubicBezTo>
                  <a:cubicBezTo>
                    <a:pt x="363" y="1001"/>
                    <a:pt x="213" y="1326"/>
                    <a:pt x="1" y="1601"/>
                  </a:cubicBezTo>
                  <a:cubicBezTo>
                    <a:pt x="413" y="1276"/>
                    <a:pt x="713" y="801"/>
                    <a:pt x="801" y="289"/>
                  </a:cubicBezTo>
                  <a:cubicBezTo>
                    <a:pt x="811" y="238"/>
                    <a:pt x="821" y="1"/>
                    <a:pt x="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6" name="Google Shape;2976;p10"/>
            <p:cNvSpPr/>
            <p:nvPr/>
          </p:nvSpPr>
          <p:spPr>
            <a:xfrm>
              <a:off x="6477725" y="2334825"/>
              <a:ext cx="20650" cy="37825"/>
            </a:xfrm>
            <a:custGeom>
              <a:avLst/>
              <a:gdLst/>
              <a:ahLst/>
              <a:cxnLst/>
              <a:rect l="l" t="t" r="r" b="b"/>
              <a:pathLst>
                <a:path w="826" h="1513" extrusionOk="0">
                  <a:moveTo>
                    <a:pt x="700" y="0"/>
                  </a:moveTo>
                  <a:cubicBezTo>
                    <a:pt x="688" y="300"/>
                    <a:pt x="538" y="562"/>
                    <a:pt x="413" y="825"/>
                  </a:cubicBezTo>
                  <a:cubicBezTo>
                    <a:pt x="288" y="1062"/>
                    <a:pt x="200" y="1337"/>
                    <a:pt x="1" y="1512"/>
                  </a:cubicBezTo>
                  <a:cubicBezTo>
                    <a:pt x="463" y="1225"/>
                    <a:pt x="825" y="512"/>
                    <a:pt x="7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7" name="Google Shape;2977;p10"/>
            <p:cNvSpPr/>
            <p:nvPr/>
          </p:nvSpPr>
          <p:spPr>
            <a:xfrm>
              <a:off x="6474300" y="2332950"/>
              <a:ext cx="16875" cy="33750"/>
            </a:xfrm>
            <a:custGeom>
              <a:avLst/>
              <a:gdLst/>
              <a:ahLst/>
              <a:cxnLst/>
              <a:rect l="l" t="t" r="r" b="b"/>
              <a:pathLst>
                <a:path w="675" h="1350" extrusionOk="0">
                  <a:moveTo>
                    <a:pt x="600" y="0"/>
                  </a:moveTo>
                  <a:lnTo>
                    <a:pt x="600" y="0"/>
                  </a:lnTo>
                  <a:cubicBezTo>
                    <a:pt x="475" y="462"/>
                    <a:pt x="337" y="987"/>
                    <a:pt x="0" y="1350"/>
                  </a:cubicBezTo>
                  <a:cubicBezTo>
                    <a:pt x="450" y="1112"/>
                    <a:pt x="675" y="350"/>
                    <a:pt x="6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8" name="Google Shape;2978;p10"/>
            <p:cNvSpPr/>
            <p:nvPr/>
          </p:nvSpPr>
          <p:spPr>
            <a:xfrm>
              <a:off x="6468975" y="2334200"/>
              <a:ext cx="12200" cy="27500"/>
            </a:xfrm>
            <a:custGeom>
              <a:avLst/>
              <a:gdLst/>
              <a:ahLst/>
              <a:cxnLst/>
              <a:rect l="l" t="t" r="r" b="b"/>
              <a:pathLst>
                <a:path w="488" h="1100" extrusionOk="0">
                  <a:moveTo>
                    <a:pt x="475" y="0"/>
                  </a:moveTo>
                  <a:cubicBezTo>
                    <a:pt x="438" y="200"/>
                    <a:pt x="326" y="450"/>
                    <a:pt x="288" y="575"/>
                  </a:cubicBezTo>
                  <a:cubicBezTo>
                    <a:pt x="201" y="750"/>
                    <a:pt x="163" y="962"/>
                    <a:pt x="1" y="1100"/>
                  </a:cubicBezTo>
                  <a:cubicBezTo>
                    <a:pt x="363" y="900"/>
                    <a:pt x="488" y="362"/>
                    <a:pt x="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9" name="Google Shape;2979;p10"/>
            <p:cNvSpPr/>
            <p:nvPr/>
          </p:nvSpPr>
          <p:spPr>
            <a:xfrm>
              <a:off x="6468675" y="2335125"/>
              <a:ext cx="5025" cy="16900"/>
            </a:xfrm>
            <a:custGeom>
              <a:avLst/>
              <a:gdLst/>
              <a:ahLst/>
              <a:cxnLst/>
              <a:rect l="l" t="t" r="r" b="b"/>
              <a:pathLst>
                <a:path w="201" h="676" extrusionOk="0">
                  <a:moveTo>
                    <a:pt x="175" y="1"/>
                  </a:moveTo>
                  <a:lnTo>
                    <a:pt x="175" y="1"/>
                  </a:lnTo>
                  <a:cubicBezTo>
                    <a:pt x="138" y="226"/>
                    <a:pt x="75" y="450"/>
                    <a:pt x="0" y="675"/>
                  </a:cubicBezTo>
                  <a:cubicBezTo>
                    <a:pt x="125" y="488"/>
                    <a:pt x="200" y="213"/>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0" name="Google Shape;2980;p10"/>
            <p:cNvSpPr/>
            <p:nvPr/>
          </p:nvSpPr>
          <p:spPr>
            <a:xfrm>
              <a:off x="6463350" y="2339825"/>
              <a:ext cx="1600" cy="4700"/>
            </a:xfrm>
            <a:custGeom>
              <a:avLst/>
              <a:gdLst/>
              <a:ahLst/>
              <a:cxnLst/>
              <a:rect l="l" t="t" r="r" b="b"/>
              <a:pathLst>
                <a:path w="64" h="188" extrusionOk="0">
                  <a:moveTo>
                    <a:pt x="63" y="0"/>
                  </a:moveTo>
                  <a:lnTo>
                    <a:pt x="63" y="0"/>
                  </a:lnTo>
                  <a:cubicBezTo>
                    <a:pt x="38" y="63"/>
                    <a:pt x="13" y="125"/>
                    <a:pt x="1" y="187"/>
                  </a:cubicBezTo>
                  <a:cubicBezTo>
                    <a:pt x="38" y="137"/>
                    <a:pt x="51" y="63"/>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1" name="Google Shape;2981;p10"/>
            <p:cNvSpPr/>
            <p:nvPr/>
          </p:nvSpPr>
          <p:spPr>
            <a:xfrm>
              <a:off x="6467725" y="2058950"/>
              <a:ext cx="18775" cy="108125"/>
            </a:xfrm>
            <a:custGeom>
              <a:avLst/>
              <a:gdLst/>
              <a:ahLst/>
              <a:cxnLst/>
              <a:rect l="l" t="t" r="r" b="b"/>
              <a:pathLst>
                <a:path w="751" h="4325" extrusionOk="0">
                  <a:moveTo>
                    <a:pt x="38" y="1"/>
                  </a:moveTo>
                  <a:lnTo>
                    <a:pt x="38" y="1"/>
                  </a:lnTo>
                  <a:cubicBezTo>
                    <a:pt x="51" y="76"/>
                    <a:pt x="51" y="163"/>
                    <a:pt x="63" y="238"/>
                  </a:cubicBezTo>
                  <a:cubicBezTo>
                    <a:pt x="138" y="1050"/>
                    <a:pt x="1" y="1875"/>
                    <a:pt x="113" y="2687"/>
                  </a:cubicBezTo>
                  <a:cubicBezTo>
                    <a:pt x="213" y="3262"/>
                    <a:pt x="376" y="3862"/>
                    <a:pt x="750" y="4324"/>
                  </a:cubicBezTo>
                  <a:cubicBezTo>
                    <a:pt x="238" y="3125"/>
                    <a:pt x="563" y="1713"/>
                    <a:pt x="163" y="400"/>
                  </a:cubicBezTo>
                  <a:cubicBezTo>
                    <a:pt x="126" y="275"/>
                    <a:pt x="76" y="101"/>
                    <a:pt x="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2" name="Google Shape;2982;p10"/>
            <p:cNvSpPr/>
            <p:nvPr/>
          </p:nvSpPr>
          <p:spPr>
            <a:xfrm>
              <a:off x="6461475" y="2068950"/>
              <a:ext cx="8775" cy="90000"/>
            </a:xfrm>
            <a:custGeom>
              <a:avLst/>
              <a:gdLst/>
              <a:ahLst/>
              <a:cxnLst/>
              <a:rect l="l" t="t" r="r" b="b"/>
              <a:pathLst>
                <a:path w="351" h="3600" extrusionOk="0">
                  <a:moveTo>
                    <a:pt x="126" y="0"/>
                  </a:moveTo>
                  <a:cubicBezTo>
                    <a:pt x="88" y="575"/>
                    <a:pt x="1" y="1150"/>
                    <a:pt x="26" y="1725"/>
                  </a:cubicBezTo>
                  <a:cubicBezTo>
                    <a:pt x="51" y="2362"/>
                    <a:pt x="201" y="2987"/>
                    <a:pt x="338" y="3599"/>
                  </a:cubicBezTo>
                  <a:cubicBezTo>
                    <a:pt x="351" y="2412"/>
                    <a:pt x="313" y="1113"/>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3" name="Google Shape;2983;p10"/>
            <p:cNvSpPr/>
            <p:nvPr/>
          </p:nvSpPr>
          <p:spPr>
            <a:xfrm>
              <a:off x="6454300" y="2086125"/>
              <a:ext cx="7825" cy="61575"/>
            </a:xfrm>
            <a:custGeom>
              <a:avLst/>
              <a:gdLst/>
              <a:ahLst/>
              <a:cxnLst/>
              <a:rect l="l" t="t" r="r" b="b"/>
              <a:pathLst>
                <a:path w="313" h="2463" extrusionOk="0">
                  <a:moveTo>
                    <a:pt x="25" y="1"/>
                  </a:moveTo>
                  <a:lnTo>
                    <a:pt x="25" y="1"/>
                  </a:lnTo>
                  <a:cubicBezTo>
                    <a:pt x="0" y="826"/>
                    <a:pt x="88" y="1638"/>
                    <a:pt x="175" y="2463"/>
                  </a:cubicBezTo>
                  <a:cubicBezTo>
                    <a:pt x="313" y="1638"/>
                    <a:pt x="238" y="80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4" name="Google Shape;2984;p10"/>
            <p:cNvSpPr/>
            <p:nvPr/>
          </p:nvSpPr>
          <p:spPr>
            <a:xfrm>
              <a:off x="6446800" y="2088625"/>
              <a:ext cx="7825" cy="53450"/>
            </a:xfrm>
            <a:custGeom>
              <a:avLst/>
              <a:gdLst/>
              <a:ahLst/>
              <a:cxnLst/>
              <a:rect l="l" t="t" r="r" b="b"/>
              <a:pathLst>
                <a:path w="313" h="2138" extrusionOk="0">
                  <a:moveTo>
                    <a:pt x="0" y="1"/>
                  </a:moveTo>
                  <a:lnTo>
                    <a:pt x="0" y="1"/>
                  </a:lnTo>
                  <a:cubicBezTo>
                    <a:pt x="75" y="713"/>
                    <a:pt x="113" y="1438"/>
                    <a:pt x="225" y="2138"/>
                  </a:cubicBezTo>
                  <a:cubicBezTo>
                    <a:pt x="313" y="1425"/>
                    <a:pt x="275" y="67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5" name="Google Shape;2985;p10"/>
            <p:cNvSpPr/>
            <p:nvPr/>
          </p:nvSpPr>
          <p:spPr>
            <a:xfrm>
              <a:off x="6442425" y="2095200"/>
              <a:ext cx="5025" cy="43125"/>
            </a:xfrm>
            <a:custGeom>
              <a:avLst/>
              <a:gdLst/>
              <a:ahLst/>
              <a:cxnLst/>
              <a:rect l="l" t="t" r="r" b="b"/>
              <a:pathLst>
                <a:path w="201" h="1725" extrusionOk="0">
                  <a:moveTo>
                    <a:pt x="13" y="0"/>
                  </a:moveTo>
                  <a:lnTo>
                    <a:pt x="13" y="0"/>
                  </a:lnTo>
                  <a:cubicBezTo>
                    <a:pt x="0" y="575"/>
                    <a:pt x="38" y="1150"/>
                    <a:pt x="138" y="1725"/>
                  </a:cubicBezTo>
                  <a:cubicBezTo>
                    <a:pt x="200" y="1150"/>
                    <a:pt x="150" y="538"/>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6" name="Google Shape;2986;p10"/>
            <p:cNvSpPr/>
            <p:nvPr/>
          </p:nvSpPr>
          <p:spPr>
            <a:xfrm>
              <a:off x="6379625" y="1974600"/>
              <a:ext cx="80625" cy="55625"/>
            </a:xfrm>
            <a:custGeom>
              <a:avLst/>
              <a:gdLst/>
              <a:ahLst/>
              <a:cxnLst/>
              <a:rect l="l" t="t" r="r" b="b"/>
              <a:pathLst>
                <a:path w="3225" h="2225" extrusionOk="0">
                  <a:moveTo>
                    <a:pt x="540" y="0"/>
                  </a:moveTo>
                  <a:cubicBezTo>
                    <a:pt x="440" y="0"/>
                    <a:pt x="340" y="4"/>
                    <a:pt x="238" y="13"/>
                  </a:cubicBezTo>
                  <a:cubicBezTo>
                    <a:pt x="150" y="25"/>
                    <a:pt x="63" y="50"/>
                    <a:pt x="1" y="63"/>
                  </a:cubicBezTo>
                  <a:cubicBezTo>
                    <a:pt x="163" y="63"/>
                    <a:pt x="300" y="88"/>
                    <a:pt x="463" y="125"/>
                  </a:cubicBezTo>
                  <a:cubicBezTo>
                    <a:pt x="1638" y="400"/>
                    <a:pt x="2787" y="1025"/>
                    <a:pt x="3225" y="2225"/>
                  </a:cubicBezTo>
                  <a:cubicBezTo>
                    <a:pt x="3050" y="782"/>
                    <a:pt x="1890" y="0"/>
                    <a:pt x="5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7" name="Google Shape;2987;p10"/>
            <p:cNvSpPr/>
            <p:nvPr/>
          </p:nvSpPr>
          <p:spPr>
            <a:xfrm>
              <a:off x="6391500" y="1986125"/>
              <a:ext cx="59075" cy="33475"/>
            </a:xfrm>
            <a:custGeom>
              <a:avLst/>
              <a:gdLst/>
              <a:ahLst/>
              <a:cxnLst/>
              <a:rect l="l" t="t" r="r" b="b"/>
              <a:pathLst>
                <a:path w="2363" h="1339" extrusionOk="0">
                  <a:moveTo>
                    <a:pt x="299" y="0"/>
                  </a:moveTo>
                  <a:cubicBezTo>
                    <a:pt x="274" y="0"/>
                    <a:pt x="250" y="1"/>
                    <a:pt x="225" y="2"/>
                  </a:cubicBezTo>
                  <a:cubicBezTo>
                    <a:pt x="0" y="39"/>
                    <a:pt x="350" y="14"/>
                    <a:pt x="450" y="77"/>
                  </a:cubicBezTo>
                  <a:cubicBezTo>
                    <a:pt x="875" y="214"/>
                    <a:pt x="1250" y="464"/>
                    <a:pt x="1625" y="714"/>
                  </a:cubicBezTo>
                  <a:cubicBezTo>
                    <a:pt x="1775" y="827"/>
                    <a:pt x="2162" y="1089"/>
                    <a:pt x="2362" y="1339"/>
                  </a:cubicBezTo>
                  <a:cubicBezTo>
                    <a:pt x="1937" y="634"/>
                    <a:pt x="1157" y="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8" name="Google Shape;2988;p10"/>
            <p:cNvSpPr/>
            <p:nvPr/>
          </p:nvSpPr>
          <p:spPr>
            <a:xfrm>
              <a:off x="6402900" y="1995600"/>
              <a:ext cx="36425" cy="20875"/>
            </a:xfrm>
            <a:custGeom>
              <a:avLst/>
              <a:gdLst/>
              <a:ahLst/>
              <a:cxnLst/>
              <a:rect l="l" t="t" r="r" b="b"/>
              <a:pathLst>
                <a:path w="1457" h="835" extrusionOk="0">
                  <a:moveTo>
                    <a:pt x="19" y="1"/>
                  </a:moveTo>
                  <a:cubicBezTo>
                    <a:pt x="0" y="1"/>
                    <a:pt x="9" y="7"/>
                    <a:pt x="69" y="23"/>
                  </a:cubicBezTo>
                  <a:cubicBezTo>
                    <a:pt x="569" y="210"/>
                    <a:pt x="1069" y="498"/>
                    <a:pt x="1456" y="835"/>
                  </a:cubicBezTo>
                  <a:cubicBezTo>
                    <a:pt x="1169" y="423"/>
                    <a:pt x="757" y="123"/>
                    <a:pt x="269" y="35"/>
                  </a:cubicBezTo>
                  <a:cubicBezTo>
                    <a:pt x="218" y="27"/>
                    <a:pt x="58"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9" name="Google Shape;2989;p10"/>
            <p:cNvSpPr/>
            <p:nvPr/>
          </p:nvSpPr>
          <p:spPr>
            <a:xfrm>
              <a:off x="6404625" y="2006775"/>
              <a:ext cx="21900" cy="9700"/>
            </a:xfrm>
            <a:custGeom>
              <a:avLst/>
              <a:gdLst/>
              <a:ahLst/>
              <a:cxnLst/>
              <a:rect l="l" t="t" r="r" b="b"/>
              <a:pathLst>
                <a:path w="876" h="388" extrusionOk="0">
                  <a:moveTo>
                    <a:pt x="0" y="1"/>
                  </a:moveTo>
                  <a:cubicBezTo>
                    <a:pt x="288" y="113"/>
                    <a:pt x="600" y="213"/>
                    <a:pt x="875" y="388"/>
                  </a:cubicBezTo>
                  <a:cubicBezTo>
                    <a:pt x="675" y="126"/>
                    <a:pt x="263"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0" name="Google Shape;2990;p10"/>
            <p:cNvSpPr/>
            <p:nvPr/>
          </p:nvSpPr>
          <p:spPr>
            <a:xfrm>
              <a:off x="6400875" y="2017700"/>
              <a:ext cx="19075" cy="7850"/>
            </a:xfrm>
            <a:custGeom>
              <a:avLst/>
              <a:gdLst/>
              <a:ahLst/>
              <a:cxnLst/>
              <a:rect l="l" t="t" r="r" b="b"/>
              <a:pathLst>
                <a:path w="763" h="314" extrusionOk="0">
                  <a:moveTo>
                    <a:pt x="0" y="1"/>
                  </a:moveTo>
                  <a:lnTo>
                    <a:pt x="0" y="1"/>
                  </a:lnTo>
                  <a:cubicBezTo>
                    <a:pt x="263" y="101"/>
                    <a:pt x="525" y="201"/>
                    <a:pt x="763" y="313"/>
                  </a:cubicBezTo>
                  <a:cubicBezTo>
                    <a:pt x="575" y="126"/>
                    <a:pt x="213"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1" name="Google Shape;2991;p10"/>
            <p:cNvSpPr/>
            <p:nvPr/>
          </p:nvSpPr>
          <p:spPr>
            <a:xfrm>
              <a:off x="6226850" y="2263900"/>
              <a:ext cx="63125" cy="66575"/>
            </a:xfrm>
            <a:custGeom>
              <a:avLst/>
              <a:gdLst/>
              <a:ahLst/>
              <a:cxnLst/>
              <a:rect l="l" t="t" r="r" b="b"/>
              <a:pathLst>
                <a:path w="2525" h="2663" extrusionOk="0">
                  <a:moveTo>
                    <a:pt x="1" y="0"/>
                  </a:moveTo>
                  <a:cubicBezTo>
                    <a:pt x="1050" y="750"/>
                    <a:pt x="1875" y="1587"/>
                    <a:pt x="2525" y="2662"/>
                  </a:cubicBezTo>
                  <a:cubicBezTo>
                    <a:pt x="2512" y="2612"/>
                    <a:pt x="2512" y="2575"/>
                    <a:pt x="2500" y="2537"/>
                  </a:cubicBezTo>
                  <a:cubicBezTo>
                    <a:pt x="2475" y="2400"/>
                    <a:pt x="2450" y="2262"/>
                    <a:pt x="2425" y="2137"/>
                  </a:cubicBezTo>
                  <a:cubicBezTo>
                    <a:pt x="2388" y="2062"/>
                    <a:pt x="2350" y="2000"/>
                    <a:pt x="2313" y="1925"/>
                  </a:cubicBezTo>
                  <a:lnTo>
                    <a:pt x="2313" y="1925"/>
                  </a:lnTo>
                  <a:cubicBezTo>
                    <a:pt x="2350" y="1987"/>
                    <a:pt x="2375" y="2050"/>
                    <a:pt x="2413" y="2100"/>
                  </a:cubicBezTo>
                  <a:cubicBezTo>
                    <a:pt x="2375" y="1950"/>
                    <a:pt x="2338" y="1787"/>
                    <a:pt x="2300" y="1625"/>
                  </a:cubicBezTo>
                  <a:cubicBezTo>
                    <a:pt x="2000" y="1088"/>
                    <a:pt x="1550" y="638"/>
                    <a:pt x="1013" y="350"/>
                  </a:cubicBezTo>
                  <a:lnTo>
                    <a:pt x="1013" y="350"/>
                  </a:lnTo>
                  <a:cubicBezTo>
                    <a:pt x="1275" y="538"/>
                    <a:pt x="1563" y="913"/>
                    <a:pt x="1688" y="1063"/>
                  </a:cubicBezTo>
                  <a:cubicBezTo>
                    <a:pt x="1800" y="1213"/>
                    <a:pt x="1925" y="1362"/>
                    <a:pt x="2038" y="1512"/>
                  </a:cubicBezTo>
                  <a:cubicBezTo>
                    <a:pt x="1513" y="850"/>
                    <a:pt x="788" y="3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2" name="Google Shape;2992;p10"/>
            <p:cNvSpPr/>
            <p:nvPr/>
          </p:nvSpPr>
          <p:spPr>
            <a:xfrm>
              <a:off x="6231850" y="2281400"/>
              <a:ext cx="57500" cy="61550"/>
            </a:xfrm>
            <a:custGeom>
              <a:avLst/>
              <a:gdLst/>
              <a:ahLst/>
              <a:cxnLst/>
              <a:rect l="l" t="t" r="r" b="b"/>
              <a:pathLst>
                <a:path w="2300" h="2462" extrusionOk="0">
                  <a:moveTo>
                    <a:pt x="1" y="0"/>
                  </a:moveTo>
                  <a:lnTo>
                    <a:pt x="1" y="0"/>
                  </a:lnTo>
                  <a:cubicBezTo>
                    <a:pt x="525" y="338"/>
                    <a:pt x="988" y="787"/>
                    <a:pt x="1450" y="1225"/>
                  </a:cubicBezTo>
                  <a:cubicBezTo>
                    <a:pt x="1613" y="1387"/>
                    <a:pt x="1763" y="1537"/>
                    <a:pt x="1900" y="1687"/>
                  </a:cubicBezTo>
                  <a:cubicBezTo>
                    <a:pt x="1488" y="1262"/>
                    <a:pt x="963" y="925"/>
                    <a:pt x="450" y="675"/>
                  </a:cubicBezTo>
                  <a:lnTo>
                    <a:pt x="450" y="675"/>
                  </a:lnTo>
                  <a:cubicBezTo>
                    <a:pt x="913" y="1037"/>
                    <a:pt x="1288" y="1475"/>
                    <a:pt x="1700" y="1900"/>
                  </a:cubicBezTo>
                  <a:cubicBezTo>
                    <a:pt x="1875" y="2100"/>
                    <a:pt x="2038" y="2275"/>
                    <a:pt x="2188" y="2462"/>
                  </a:cubicBezTo>
                  <a:cubicBezTo>
                    <a:pt x="2188" y="2450"/>
                    <a:pt x="2188" y="2437"/>
                    <a:pt x="2188" y="2425"/>
                  </a:cubicBezTo>
                  <a:cubicBezTo>
                    <a:pt x="2175" y="2375"/>
                    <a:pt x="2175" y="2312"/>
                    <a:pt x="2188" y="2262"/>
                  </a:cubicBezTo>
                  <a:cubicBezTo>
                    <a:pt x="2200" y="2187"/>
                    <a:pt x="2213" y="2137"/>
                    <a:pt x="2250" y="2075"/>
                  </a:cubicBezTo>
                  <a:cubicBezTo>
                    <a:pt x="2262" y="2050"/>
                    <a:pt x="2287" y="2025"/>
                    <a:pt x="2300" y="1987"/>
                  </a:cubicBezTo>
                  <a:cubicBezTo>
                    <a:pt x="1900" y="1087"/>
                    <a:pt x="850" y="35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3" name="Google Shape;2993;p10"/>
            <p:cNvSpPr/>
            <p:nvPr/>
          </p:nvSpPr>
          <p:spPr>
            <a:xfrm>
              <a:off x="6246525" y="2311075"/>
              <a:ext cx="38475" cy="42200"/>
            </a:xfrm>
            <a:custGeom>
              <a:avLst/>
              <a:gdLst/>
              <a:ahLst/>
              <a:cxnLst/>
              <a:rect l="l" t="t" r="r" b="b"/>
              <a:pathLst>
                <a:path w="1539" h="1688" extrusionOk="0">
                  <a:moveTo>
                    <a:pt x="1" y="0"/>
                  </a:moveTo>
                  <a:lnTo>
                    <a:pt x="1" y="0"/>
                  </a:lnTo>
                  <a:cubicBezTo>
                    <a:pt x="388" y="388"/>
                    <a:pt x="738" y="813"/>
                    <a:pt x="1101" y="1225"/>
                  </a:cubicBezTo>
                  <a:cubicBezTo>
                    <a:pt x="1238" y="1375"/>
                    <a:pt x="1376" y="1525"/>
                    <a:pt x="1488" y="1687"/>
                  </a:cubicBezTo>
                  <a:cubicBezTo>
                    <a:pt x="1488" y="1625"/>
                    <a:pt x="1488" y="1575"/>
                    <a:pt x="1488" y="1525"/>
                  </a:cubicBezTo>
                  <a:cubicBezTo>
                    <a:pt x="1501" y="1475"/>
                    <a:pt x="1513" y="1437"/>
                    <a:pt x="1538" y="1400"/>
                  </a:cubicBezTo>
                  <a:cubicBezTo>
                    <a:pt x="1138" y="825"/>
                    <a:pt x="563" y="37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4" name="Google Shape;2994;p10"/>
            <p:cNvSpPr/>
            <p:nvPr/>
          </p:nvSpPr>
          <p:spPr>
            <a:xfrm>
              <a:off x="6250275" y="2324500"/>
              <a:ext cx="32850" cy="32825"/>
            </a:xfrm>
            <a:custGeom>
              <a:avLst/>
              <a:gdLst/>
              <a:ahLst/>
              <a:cxnLst/>
              <a:rect l="l" t="t" r="r" b="b"/>
              <a:pathLst>
                <a:path w="1314" h="1313" extrusionOk="0">
                  <a:moveTo>
                    <a:pt x="1" y="1"/>
                  </a:moveTo>
                  <a:lnTo>
                    <a:pt x="1" y="1"/>
                  </a:lnTo>
                  <a:cubicBezTo>
                    <a:pt x="363" y="388"/>
                    <a:pt x="688" y="800"/>
                    <a:pt x="1038" y="1200"/>
                  </a:cubicBezTo>
                  <a:cubicBezTo>
                    <a:pt x="1101" y="1200"/>
                    <a:pt x="1176" y="1225"/>
                    <a:pt x="1238" y="1263"/>
                  </a:cubicBezTo>
                  <a:cubicBezTo>
                    <a:pt x="1263" y="1275"/>
                    <a:pt x="1288" y="1300"/>
                    <a:pt x="1313" y="1313"/>
                  </a:cubicBezTo>
                  <a:cubicBezTo>
                    <a:pt x="963" y="800"/>
                    <a:pt x="538" y="3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5" name="Google Shape;2995;p10"/>
            <p:cNvSpPr/>
            <p:nvPr/>
          </p:nvSpPr>
          <p:spPr>
            <a:xfrm>
              <a:off x="6244975" y="2253275"/>
              <a:ext cx="25325" cy="20025"/>
            </a:xfrm>
            <a:custGeom>
              <a:avLst/>
              <a:gdLst/>
              <a:ahLst/>
              <a:cxnLst/>
              <a:rect l="l" t="t" r="r" b="b"/>
              <a:pathLst>
                <a:path w="1013" h="801" extrusionOk="0">
                  <a:moveTo>
                    <a:pt x="0" y="0"/>
                  </a:moveTo>
                  <a:cubicBezTo>
                    <a:pt x="338" y="125"/>
                    <a:pt x="600" y="388"/>
                    <a:pt x="850" y="625"/>
                  </a:cubicBezTo>
                  <a:cubicBezTo>
                    <a:pt x="913" y="688"/>
                    <a:pt x="963" y="738"/>
                    <a:pt x="1013" y="800"/>
                  </a:cubicBezTo>
                  <a:cubicBezTo>
                    <a:pt x="988" y="675"/>
                    <a:pt x="963" y="563"/>
                    <a:pt x="963" y="438"/>
                  </a:cubicBezTo>
                  <a:cubicBezTo>
                    <a:pt x="688" y="213"/>
                    <a:pt x="363" y="6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6" name="Google Shape;2996;p10"/>
            <p:cNvSpPr/>
            <p:nvPr/>
          </p:nvSpPr>
          <p:spPr>
            <a:xfrm>
              <a:off x="6219675" y="2217350"/>
              <a:ext cx="50000" cy="46250"/>
            </a:xfrm>
            <a:custGeom>
              <a:avLst/>
              <a:gdLst/>
              <a:ahLst/>
              <a:cxnLst/>
              <a:rect l="l" t="t" r="r" b="b"/>
              <a:pathLst>
                <a:path w="2000" h="1850" extrusionOk="0">
                  <a:moveTo>
                    <a:pt x="0" y="0"/>
                  </a:moveTo>
                  <a:lnTo>
                    <a:pt x="0" y="0"/>
                  </a:lnTo>
                  <a:cubicBezTo>
                    <a:pt x="750" y="275"/>
                    <a:pt x="1325" y="850"/>
                    <a:pt x="1862" y="1462"/>
                  </a:cubicBezTo>
                  <a:cubicBezTo>
                    <a:pt x="1562" y="1250"/>
                    <a:pt x="1225" y="1075"/>
                    <a:pt x="825" y="938"/>
                  </a:cubicBezTo>
                  <a:lnTo>
                    <a:pt x="825" y="938"/>
                  </a:lnTo>
                  <a:cubicBezTo>
                    <a:pt x="1250" y="1225"/>
                    <a:pt x="1625" y="1525"/>
                    <a:pt x="1962" y="1850"/>
                  </a:cubicBezTo>
                  <a:cubicBezTo>
                    <a:pt x="1962" y="1662"/>
                    <a:pt x="1975" y="1475"/>
                    <a:pt x="2000" y="1288"/>
                  </a:cubicBezTo>
                  <a:cubicBezTo>
                    <a:pt x="2000" y="1275"/>
                    <a:pt x="2000" y="1263"/>
                    <a:pt x="2000" y="1250"/>
                  </a:cubicBezTo>
                  <a:cubicBezTo>
                    <a:pt x="1475" y="625"/>
                    <a:pt x="812" y="13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7" name="Google Shape;2997;p10"/>
            <p:cNvSpPr/>
            <p:nvPr/>
          </p:nvSpPr>
          <p:spPr>
            <a:xfrm>
              <a:off x="6227175" y="2210775"/>
              <a:ext cx="45625" cy="32225"/>
            </a:xfrm>
            <a:custGeom>
              <a:avLst/>
              <a:gdLst/>
              <a:ahLst/>
              <a:cxnLst/>
              <a:rect l="l" t="t" r="r" b="b"/>
              <a:pathLst>
                <a:path w="1825" h="1289" extrusionOk="0">
                  <a:moveTo>
                    <a:pt x="0" y="1"/>
                  </a:moveTo>
                  <a:lnTo>
                    <a:pt x="0" y="1"/>
                  </a:lnTo>
                  <a:cubicBezTo>
                    <a:pt x="675" y="313"/>
                    <a:pt x="1225" y="776"/>
                    <a:pt x="1750" y="1288"/>
                  </a:cubicBezTo>
                  <a:cubicBezTo>
                    <a:pt x="1775" y="1213"/>
                    <a:pt x="1800" y="1126"/>
                    <a:pt x="1825" y="1051"/>
                  </a:cubicBezTo>
                  <a:cubicBezTo>
                    <a:pt x="1825" y="1051"/>
                    <a:pt x="1825" y="1038"/>
                    <a:pt x="1825" y="1038"/>
                  </a:cubicBezTo>
                  <a:cubicBezTo>
                    <a:pt x="1750" y="963"/>
                    <a:pt x="1687" y="888"/>
                    <a:pt x="1612" y="813"/>
                  </a:cubicBezTo>
                  <a:cubicBezTo>
                    <a:pt x="1162" y="401"/>
                    <a:pt x="575" y="16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8" name="Google Shape;2998;p10"/>
            <p:cNvSpPr/>
            <p:nvPr/>
          </p:nvSpPr>
          <p:spPr>
            <a:xfrm>
              <a:off x="6258400" y="2214225"/>
              <a:ext cx="18775" cy="15650"/>
            </a:xfrm>
            <a:custGeom>
              <a:avLst/>
              <a:gdLst/>
              <a:ahLst/>
              <a:cxnLst/>
              <a:rect l="l" t="t" r="r" b="b"/>
              <a:pathLst>
                <a:path w="751" h="626" extrusionOk="0">
                  <a:moveTo>
                    <a:pt x="1" y="0"/>
                  </a:moveTo>
                  <a:cubicBezTo>
                    <a:pt x="276" y="200"/>
                    <a:pt x="488" y="400"/>
                    <a:pt x="676" y="625"/>
                  </a:cubicBezTo>
                  <a:cubicBezTo>
                    <a:pt x="701" y="563"/>
                    <a:pt x="726" y="513"/>
                    <a:pt x="751" y="450"/>
                  </a:cubicBezTo>
                  <a:cubicBezTo>
                    <a:pt x="538" y="250"/>
                    <a:pt x="288" y="8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9" name="Google Shape;2999;p10"/>
            <p:cNvSpPr/>
            <p:nvPr/>
          </p:nvSpPr>
          <p:spPr>
            <a:xfrm>
              <a:off x="6239350" y="2208600"/>
              <a:ext cx="35950" cy="26575"/>
            </a:xfrm>
            <a:custGeom>
              <a:avLst/>
              <a:gdLst/>
              <a:ahLst/>
              <a:cxnLst/>
              <a:rect l="l" t="t" r="r" b="b"/>
              <a:pathLst>
                <a:path w="1438" h="1063" extrusionOk="0">
                  <a:moveTo>
                    <a:pt x="1" y="0"/>
                  </a:moveTo>
                  <a:lnTo>
                    <a:pt x="1" y="0"/>
                  </a:lnTo>
                  <a:cubicBezTo>
                    <a:pt x="500" y="263"/>
                    <a:pt x="938" y="638"/>
                    <a:pt x="1363" y="1063"/>
                  </a:cubicBezTo>
                  <a:cubicBezTo>
                    <a:pt x="1388" y="988"/>
                    <a:pt x="1413" y="925"/>
                    <a:pt x="1438" y="850"/>
                  </a:cubicBezTo>
                  <a:cubicBezTo>
                    <a:pt x="1038" y="463"/>
                    <a:pt x="563" y="15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0" name="Google Shape;3000;p10"/>
            <p:cNvSpPr/>
            <p:nvPr/>
          </p:nvSpPr>
          <p:spPr>
            <a:xfrm>
              <a:off x="6230300" y="2167975"/>
              <a:ext cx="36575" cy="30975"/>
            </a:xfrm>
            <a:custGeom>
              <a:avLst/>
              <a:gdLst/>
              <a:ahLst/>
              <a:cxnLst/>
              <a:rect l="l" t="t" r="r" b="b"/>
              <a:pathLst>
                <a:path w="1463" h="1239" extrusionOk="0">
                  <a:moveTo>
                    <a:pt x="0" y="1"/>
                  </a:moveTo>
                  <a:cubicBezTo>
                    <a:pt x="462" y="438"/>
                    <a:pt x="975" y="838"/>
                    <a:pt x="1462" y="1238"/>
                  </a:cubicBezTo>
                  <a:cubicBezTo>
                    <a:pt x="1450" y="1138"/>
                    <a:pt x="1437" y="1026"/>
                    <a:pt x="1462" y="913"/>
                  </a:cubicBezTo>
                  <a:cubicBezTo>
                    <a:pt x="1000" y="563"/>
                    <a:pt x="487" y="27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1" name="Google Shape;3001;p10"/>
            <p:cNvSpPr/>
            <p:nvPr/>
          </p:nvSpPr>
          <p:spPr>
            <a:xfrm>
              <a:off x="6224675" y="2172675"/>
              <a:ext cx="50625" cy="43125"/>
            </a:xfrm>
            <a:custGeom>
              <a:avLst/>
              <a:gdLst/>
              <a:ahLst/>
              <a:cxnLst/>
              <a:rect l="l" t="t" r="r" b="b"/>
              <a:pathLst>
                <a:path w="2025" h="1725" extrusionOk="0">
                  <a:moveTo>
                    <a:pt x="0" y="0"/>
                  </a:moveTo>
                  <a:lnTo>
                    <a:pt x="0" y="0"/>
                  </a:lnTo>
                  <a:cubicBezTo>
                    <a:pt x="250" y="275"/>
                    <a:pt x="475" y="550"/>
                    <a:pt x="750" y="788"/>
                  </a:cubicBezTo>
                  <a:cubicBezTo>
                    <a:pt x="1037" y="1050"/>
                    <a:pt x="1625" y="1437"/>
                    <a:pt x="1725" y="1500"/>
                  </a:cubicBezTo>
                  <a:cubicBezTo>
                    <a:pt x="1825" y="1575"/>
                    <a:pt x="1925" y="1650"/>
                    <a:pt x="2025" y="1725"/>
                  </a:cubicBezTo>
                  <a:cubicBezTo>
                    <a:pt x="1875" y="1537"/>
                    <a:pt x="1750" y="1337"/>
                    <a:pt x="1700" y="1100"/>
                  </a:cubicBezTo>
                  <a:cubicBezTo>
                    <a:pt x="1150" y="713"/>
                    <a:pt x="550" y="40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2" name="Google Shape;3002;p10"/>
            <p:cNvSpPr/>
            <p:nvPr/>
          </p:nvSpPr>
          <p:spPr>
            <a:xfrm>
              <a:off x="6237475" y="2123000"/>
              <a:ext cx="37525" cy="56250"/>
            </a:xfrm>
            <a:custGeom>
              <a:avLst/>
              <a:gdLst/>
              <a:ahLst/>
              <a:cxnLst/>
              <a:rect l="l" t="t" r="r" b="b"/>
              <a:pathLst>
                <a:path w="1501" h="2250" extrusionOk="0">
                  <a:moveTo>
                    <a:pt x="1" y="0"/>
                  </a:moveTo>
                  <a:cubicBezTo>
                    <a:pt x="1" y="250"/>
                    <a:pt x="225" y="488"/>
                    <a:pt x="338" y="700"/>
                  </a:cubicBezTo>
                  <a:cubicBezTo>
                    <a:pt x="663" y="1238"/>
                    <a:pt x="1100" y="1725"/>
                    <a:pt x="1413" y="2250"/>
                  </a:cubicBezTo>
                  <a:cubicBezTo>
                    <a:pt x="1438" y="2175"/>
                    <a:pt x="1475" y="2100"/>
                    <a:pt x="1500" y="2025"/>
                  </a:cubicBezTo>
                  <a:cubicBezTo>
                    <a:pt x="1500" y="2012"/>
                    <a:pt x="1488" y="1987"/>
                    <a:pt x="1475" y="1962"/>
                  </a:cubicBezTo>
                  <a:cubicBezTo>
                    <a:pt x="1438" y="1200"/>
                    <a:pt x="1025" y="438"/>
                    <a:pt x="300" y="138"/>
                  </a:cubicBezTo>
                  <a:lnTo>
                    <a:pt x="300" y="138"/>
                  </a:lnTo>
                  <a:cubicBezTo>
                    <a:pt x="663" y="388"/>
                    <a:pt x="888" y="763"/>
                    <a:pt x="1075" y="1138"/>
                  </a:cubicBezTo>
                  <a:cubicBezTo>
                    <a:pt x="1113" y="1225"/>
                    <a:pt x="1188" y="1387"/>
                    <a:pt x="1250" y="1575"/>
                  </a:cubicBezTo>
                  <a:cubicBezTo>
                    <a:pt x="1213" y="1512"/>
                    <a:pt x="1175" y="1450"/>
                    <a:pt x="1138" y="1387"/>
                  </a:cubicBezTo>
                  <a:cubicBezTo>
                    <a:pt x="875" y="1038"/>
                    <a:pt x="575" y="713"/>
                    <a:pt x="275" y="388"/>
                  </a:cubicBezTo>
                  <a:cubicBezTo>
                    <a:pt x="188" y="275"/>
                    <a:pt x="26" y="16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3" name="Google Shape;3003;p10"/>
            <p:cNvSpPr/>
            <p:nvPr/>
          </p:nvSpPr>
          <p:spPr>
            <a:xfrm>
              <a:off x="6239050" y="2165800"/>
              <a:ext cx="29700" cy="23775"/>
            </a:xfrm>
            <a:custGeom>
              <a:avLst/>
              <a:gdLst/>
              <a:ahLst/>
              <a:cxnLst/>
              <a:rect l="l" t="t" r="r" b="b"/>
              <a:pathLst>
                <a:path w="1188" h="951" extrusionOk="0">
                  <a:moveTo>
                    <a:pt x="0" y="0"/>
                  </a:moveTo>
                  <a:lnTo>
                    <a:pt x="0" y="0"/>
                  </a:lnTo>
                  <a:cubicBezTo>
                    <a:pt x="387" y="288"/>
                    <a:pt x="762" y="625"/>
                    <a:pt x="1112" y="950"/>
                  </a:cubicBezTo>
                  <a:cubicBezTo>
                    <a:pt x="1137" y="875"/>
                    <a:pt x="1150" y="813"/>
                    <a:pt x="1187" y="738"/>
                  </a:cubicBezTo>
                  <a:cubicBezTo>
                    <a:pt x="837" y="438"/>
                    <a:pt x="450" y="17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4" name="Google Shape;3004;p10"/>
            <p:cNvSpPr/>
            <p:nvPr/>
          </p:nvSpPr>
          <p:spPr>
            <a:xfrm>
              <a:off x="6230600" y="2087375"/>
              <a:ext cx="34700" cy="35025"/>
            </a:xfrm>
            <a:custGeom>
              <a:avLst/>
              <a:gdLst/>
              <a:ahLst/>
              <a:cxnLst/>
              <a:rect l="l" t="t" r="r" b="b"/>
              <a:pathLst>
                <a:path w="1388" h="1401" extrusionOk="0">
                  <a:moveTo>
                    <a:pt x="1" y="1"/>
                  </a:moveTo>
                  <a:lnTo>
                    <a:pt x="1" y="1"/>
                  </a:lnTo>
                  <a:cubicBezTo>
                    <a:pt x="488" y="413"/>
                    <a:pt x="888" y="900"/>
                    <a:pt x="1300" y="1400"/>
                  </a:cubicBezTo>
                  <a:cubicBezTo>
                    <a:pt x="1313" y="1313"/>
                    <a:pt x="1313" y="1225"/>
                    <a:pt x="1338" y="1150"/>
                  </a:cubicBezTo>
                  <a:cubicBezTo>
                    <a:pt x="1350" y="1113"/>
                    <a:pt x="1375" y="1075"/>
                    <a:pt x="1388" y="1025"/>
                  </a:cubicBezTo>
                  <a:cubicBezTo>
                    <a:pt x="1000" y="601"/>
                    <a:pt x="525" y="23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5" name="Google Shape;3005;p10"/>
            <p:cNvSpPr/>
            <p:nvPr/>
          </p:nvSpPr>
          <p:spPr>
            <a:xfrm>
              <a:off x="6224050" y="2066125"/>
              <a:ext cx="49075" cy="40025"/>
            </a:xfrm>
            <a:custGeom>
              <a:avLst/>
              <a:gdLst/>
              <a:ahLst/>
              <a:cxnLst/>
              <a:rect l="l" t="t" r="r" b="b"/>
              <a:pathLst>
                <a:path w="1963" h="1601" extrusionOk="0">
                  <a:moveTo>
                    <a:pt x="0" y="1"/>
                  </a:moveTo>
                  <a:cubicBezTo>
                    <a:pt x="438" y="413"/>
                    <a:pt x="925" y="763"/>
                    <a:pt x="1362" y="1176"/>
                  </a:cubicBezTo>
                  <a:cubicBezTo>
                    <a:pt x="1512" y="1313"/>
                    <a:pt x="1650" y="1451"/>
                    <a:pt x="1800" y="1601"/>
                  </a:cubicBezTo>
                  <a:cubicBezTo>
                    <a:pt x="1850" y="1513"/>
                    <a:pt x="1900" y="1426"/>
                    <a:pt x="1962" y="1351"/>
                  </a:cubicBezTo>
                  <a:cubicBezTo>
                    <a:pt x="1800" y="1151"/>
                    <a:pt x="1612" y="963"/>
                    <a:pt x="1400" y="813"/>
                  </a:cubicBezTo>
                  <a:cubicBezTo>
                    <a:pt x="1100" y="576"/>
                    <a:pt x="425" y="25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6" name="Google Shape;3006;p10"/>
            <p:cNvSpPr/>
            <p:nvPr/>
          </p:nvSpPr>
          <p:spPr>
            <a:xfrm>
              <a:off x="6238425" y="2065200"/>
              <a:ext cx="39700" cy="32200"/>
            </a:xfrm>
            <a:custGeom>
              <a:avLst/>
              <a:gdLst/>
              <a:ahLst/>
              <a:cxnLst/>
              <a:rect l="l" t="t" r="r" b="b"/>
              <a:pathLst>
                <a:path w="1588" h="1288" extrusionOk="0">
                  <a:moveTo>
                    <a:pt x="0" y="0"/>
                  </a:moveTo>
                  <a:lnTo>
                    <a:pt x="0" y="0"/>
                  </a:lnTo>
                  <a:cubicBezTo>
                    <a:pt x="550" y="375"/>
                    <a:pt x="1025" y="813"/>
                    <a:pt x="1475" y="1288"/>
                  </a:cubicBezTo>
                  <a:cubicBezTo>
                    <a:pt x="1512" y="1263"/>
                    <a:pt x="1550" y="1225"/>
                    <a:pt x="1587" y="1200"/>
                  </a:cubicBezTo>
                  <a:cubicBezTo>
                    <a:pt x="1512" y="1138"/>
                    <a:pt x="1475" y="1050"/>
                    <a:pt x="1475" y="950"/>
                  </a:cubicBezTo>
                  <a:cubicBezTo>
                    <a:pt x="1400" y="863"/>
                    <a:pt x="1325" y="788"/>
                    <a:pt x="1237" y="713"/>
                  </a:cubicBezTo>
                  <a:cubicBezTo>
                    <a:pt x="887" y="388"/>
                    <a:pt x="437" y="20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7" name="Google Shape;3007;p10"/>
            <p:cNvSpPr/>
            <p:nvPr/>
          </p:nvSpPr>
          <p:spPr>
            <a:xfrm>
              <a:off x="6247775" y="2062700"/>
              <a:ext cx="30350" cy="25325"/>
            </a:xfrm>
            <a:custGeom>
              <a:avLst/>
              <a:gdLst/>
              <a:ahLst/>
              <a:cxnLst/>
              <a:rect l="l" t="t" r="r" b="b"/>
              <a:pathLst>
                <a:path w="1214" h="1013" extrusionOk="0">
                  <a:moveTo>
                    <a:pt x="1" y="0"/>
                  </a:moveTo>
                  <a:cubicBezTo>
                    <a:pt x="376" y="325"/>
                    <a:pt x="738" y="663"/>
                    <a:pt x="1101" y="1013"/>
                  </a:cubicBezTo>
                  <a:cubicBezTo>
                    <a:pt x="1101" y="963"/>
                    <a:pt x="1113" y="913"/>
                    <a:pt x="1138" y="863"/>
                  </a:cubicBezTo>
                  <a:cubicBezTo>
                    <a:pt x="1163" y="813"/>
                    <a:pt x="1188" y="775"/>
                    <a:pt x="1213" y="738"/>
                  </a:cubicBezTo>
                  <a:cubicBezTo>
                    <a:pt x="851" y="438"/>
                    <a:pt x="438" y="18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8" name="Google Shape;3008;p10"/>
            <p:cNvSpPr/>
            <p:nvPr/>
          </p:nvSpPr>
          <p:spPr>
            <a:xfrm>
              <a:off x="6253100" y="2054275"/>
              <a:ext cx="38125" cy="24075"/>
            </a:xfrm>
            <a:custGeom>
              <a:avLst/>
              <a:gdLst/>
              <a:ahLst/>
              <a:cxnLst/>
              <a:rect l="l" t="t" r="r" b="b"/>
              <a:pathLst>
                <a:path w="1525" h="963" extrusionOk="0">
                  <a:moveTo>
                    <a:pt x="0" y="0"/>
                  </a:moveTo>
                  <a:lnTo>
                    <a:pt x="0" y="0"/>
                  </a:lnTo>
                  <a:cubicBezTo>
                    <a:pt x="413" y="300"/>
                    <a:pt x="788" y="625"/>
                    <a:pt x="1150" y="962"/>
                  </a:cubicBezTo>
                  <a:cubicBezTo>
                    <a:pt x="1213" y="937"/>
                    <a:pt x="1275" y="925"/>
                    <a:pt x="1350" y="925"/>
                  </a:cubicBezTo>
                  <a:cubicBezTo>
                    <a:pt x="1400" y="912"/>
                    <a:pt x="1462" y="900"/>
                    <a:pt x="1525" y="900"/>
                  </a:cubicBezTo>
                  <a:cubicBezTo>
                    <a:pt x="1075" y="512"/>
                    <a:pt x="538" y="25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9" name="Google Shape;3009;p10"/>
            <p:cNvSpPr/>
            <p:nvPr/>
          </p:nvSpPr>
          <p:spPr>
            <a:xfrm>
              <a:off x="6263100" y="2048325"/>
              <a:ext cx="37825" cy="26900"/>
            </a:xfrm>
            <a:custGeom>
              <a:avLst/>
              <a:gdLst/>
              <a:ahLst/>
              <a:cxnLst/>
              <a:rect l="l" t="t" r="r" b="b"/>
              <a:pathLst>
                <a:path w="1513" h="1076" extrusionOk="0">
                  <a:moveTo>
                    <a:pt x="0" y="1"/>
                  </a:moveTo>
                  <a:lnTo>
                    <a:pt x="0" y="1"/>
                  </a:lnTo>
                  <a:cubicBezTo>
                    <a:pt x="438" y="351"/>
                    <a:pt x="875" y="713"/>
                    <a:pt x="1300" y="1075"/>
                  </a:cubicBezTo>
                  <a:cubicBezTo>
                    <a:pt x="1362" y="1038"/>
                    <a:pt x="1437" y="988"/>
                    <a:pt x="1512" y="950"/>
                  </a:cubicBezTo>
                  <a:cubicBezTo>
                    <a:pt x="1062" y="551"/>
                    <a:pt x="563" y="22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0" name="Google Shape;3010;p10"/>
            <p:cNvSpPr/>
            <p:nvPr/>
          </p:nvSpPr>
          <p:spPr>
            <a:xfrm>
              <a:off x="6272150" y="2045200"/>
              <a:ext cx="35025" cy="22825"/>
            </a:xfrm>
            <a:custGeom>
              <a:avLst/>
              <a:gdLst/>
              <a:ahLst/>
              <a:cxnLst/>
              <a:rect l="l" t="t" r="r" b="b"/>
              <a:pathLst>
                <a:path w="1401" h="913" extrusionOk="0">
                  <a:moveTo>
                    <a:pt x="1" y="1"/>
                  </a:moveTo>
                  <a:cubicBezTo>
                    <a:pt x="438" y="276"/>
                    <a:pt x="863" y="588"/>
                    <a:pt x="1288" y="913"/>
                  </a:cubicBezTo>
                  <a:cubicBezTo>
                    <a:pt x="1325" y="838"/>
                    <a:pt x="1350" y="750"/>
                    <a:pt x="1400" y="676"/>
                  </a:cubicBezTo>
                  <a:cubicBezTo>
                    <a:pt x="975" y="388"/>
                    <a:pt x="501" y="15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1" name="Google Shape;3011;p10"/>
            <p:cNvSpPr/>
            <p:nvPr/>
          </p:nvSpPr>
          <p:spPr>
            <a:xfrm>
              <a:off x="6282775" y="2036150"/>
              <a:ext cx="31275" cy="21275"/>
            </a:xfrm>
            <a:custGeom>
              <a:avLst/>
              <a:gdLst/>
              <a:ahLst/>
              <a:cxnLst/>
              <a:rect l="l" t="t" r="r" b="b"/>
              <a:pathLst>
                <a:path w="1251" h="851" extrusionOk="0">
                  <a:moveTo>
                    <a:pt x="1" y="0"/>
                  </a:moveTo>
                  <a:cubicBezTo>
                    <a:pt x="338" y="263"/>
                    <a:pt x="713" y="550"/>
                    <a:pt x="1100" y="850"/>
                  </a:cubicBezTo>
                  <a:cubicBezTo>
                    <a:pt x="1150" y="775"/>
                    <a:pt x="1200" y="713"/>
                    <a:pt x="1250" y="650"/>
                  </a:cubicBezTo>
                  <a:cubicBezTo>
                    <a:pt x="863" y="388"/>
                    <a:pt x="450" y="17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2" name="Google Shape;3012;p10"/>
            <p:cNvSpPr/>
            <p:nvPr/>
          </p:nvSpPr>
          <p:spPr>
            <a:xfrm>
              <a:off x="6294325" y="2033950"/>
              <a:ext cx="28775" cy="14725"/>
            </a:xfrm>
            <a:custGeom>
              <a:avLst/>
              <a:gdLst/>
              <a:ahLst/>
              <a:cxnLst/>
              <a:rect l="l" t="t" r="r" b="b"/>
              <a:pathLst>
                <a:path w="1151" h="589" extrusionOk="0">
                  <a:moveTo>
                    <a:pt x="1" y="1"/>
                  </a:moveTo>
                  <a:lnTo>
                    <a:pt x="1" y="1"/>
                  </a:lnTo>
                  <a:cubicBezTo>
                    <a:pt x="338" y="176"/>
                    <a:pt x="638" y="376"/>
                    <a:pt x="938" y="588"/>
                  </a:cubicBezTo>
                  <a:cubicBezTo>
                    <a:pt x="1001" y="551"/>
                    <a:pt x="1051" y="501"/>
                    <a:pt x="1113" y="476"/>
                  </a:cubicBezTo>
                  <a:cubicBezTo>
                    <a:pt x="1126" y="463"/>
                    <a:pt x="1138" y="463"/>
                    <a:pt x="1151" y="451"/>
                  </a:cubicBezTo>
                  <a:cubicBezTo>
                    <a:pt x="801" y="238"/>
                    <a:pt x="401" y="10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3" name="Google Shape;3013;p10"/>
            <p:cNvSpPr/>
            <p:nvPr/>
          </p:nvSpPr>
          <p:spPr>
            <a:xfrm>
              <a:off x="6311525" y="2031150"/>
              <a:ext cx="27825" cy="11575"/>
            </a:xfrm>
            <a:custGeom>
              <a:avLst/>
              <a:gdLst/>
              <a:ahLst/>
              <a:cxnLst/>
              <a:rect l="l" t="t" r="r" b="b"/>
              <a:pathLst>
                <a:path w="1113" h="463" extrusionOk="0">
                  <a:moveTo>
                    <a:pt x="0" y="0"/>
                  </a:moveTo>
                  <a:cubicBezTo>
                    <a:pt x="325" y="125"/>
                    <a:pt x="600" y="275"/>
                    <a:pt x="875" y="463"/>
                  </a:cubicBezTo>
                  <a:cubicBezTo>
                    <a:pt x="888" y="463"/>
                    <a:pt x="913" y="450"/>
                    <a:pt x="937" y="450"/>
                  </a:cubicBezTo>
                  <a:cubicBezTo>
                    <a:pt x="987" y="425"/>
                    <a:pt x="1050" y="400"/>
                    <a:pt x="1112" y="375"/>
                  </a:cubicBezTo>
                  <a:cubicBezTo>
                    <a:pt x="775" y="188"/>
                    <a:pt x="413" y="5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4" name="Google Shape;3014;p10"/>
            <p:cNvSpPr/>
            <p:nvPr/>
          </p:nvSpPr>
          <p:spPr>
            <a:xfrm>
              <a:off x="6318700" y="2025825"/>
              <a:ext cx="29400" cy="12850"/>
            </a:xfrm>
            <a:custGeom>
              <a:avLst/>
              <a:gdLst/>
              <a:ahLst/>
              <a:cxnLst/>
              <a:rect l="l" t="t" r="r" b="b"/>
              <a:pathLst>
                <a:path w="1176" h="514" extrusionOk="0">
                  <a:moveTo>
                    <a:pt x="1" y="1"/>
                  </a:moveTo>
                  <a:cubicBezTo>
                    <a:pt x="388" y="101"/>
                    <a:pt x="700" y="301"/>
                    <a:pt x="1000" y="513"/>
                  </a:cubicBezTo>
                  <a:cubicBezTo>
                    <a:pt x="1063" y="476"/>
                    <a:pt x="1125" y="438"/>
                    <a:pt x="1175" y="388"/>
                  </a:cubicBezTo>
                  <a:cubicBezTo>
                    <a:pt x="813" y="188"/>
                    <a:pt x="426" y="3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5" name="Google Shape;3015;p10"/>
            <p:cNvSpPr/>
            <p:nvPr/>
          </p:nvSpPr>
          <p:spPr>
            <a:xfrm>
              <a:off x="6328400" y="2022075"/>
              <a:ext cx="28450" cy="10650"/>
            </a:xfrm>
            <a:custGeom>
              <a:avLst/>
              <a:gdLst/>
              <a:ahLst/>
              <a:cxnLst/>
              <a:rect l="l" t="t" r="r" b="b"/>
              <a:pathLst>
                <a:path w="1138" h="426" extrusionOk="0">
                  <a:moveTo>
                    <a:pt x="0" y="1"/>
                  </a:moveTo>
                  <a:cubicBezTo>
                    <a:pt x="350" y="126"/>
                    <a:pt x="662" y="263"/>
                    <a:pt x="950" y="426"/>
                  </a:cubicBezTo>
                  <a:cubicBezTo>
                    <a:pt x="1012" y="388"/>
                    <a:pt x="1075" y="338"/>
                    <a:pt x="1137" y="301"/>
                  </a:cubicBezTo>
                  <a:cubicBezTo>
                    <a:pt x="787" y="126"/>
                    <a:pt x="412"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6" name="Google Shape;3016;p10"/>
            <p:cNvSpPr/>
            <p:nvPr/>
          </p:nvSpPr>
          <p:spPr>
            <a:xfrm>
              <a:off x="6343375" y="2019800"/>
              <a:ext cx="28475" cy="6050"/>
            </a:xfrm>
            <a:custGeom>
              <a:avLst/>
              <a:gdLst/>
              <a:ahLst/>
              <a:cxnLst/>
              <a:rect l="l" t="t" r="r" b="b"/>
              <a:pathLst>
                <a:path w="1139" h="242" extrusionOk="0">
                  <a:moveTo>
                    <a:pt x="325" y="0"/>
                  </a:moveTo>
                  <a:cubicBezTo>
                    <a:pt x="219" y="0"/>
                    <a:pt x="111" y="9"/>
                    <a:pt x="1" y="29"/>
                  </a:cubicBezTo>
                  <a:cubicBezTo>
                    <a:pt x="263" y="54"/>
                    <a:pt x="526" y="142"/>
                    <a:pt x="788" y="242"/>
                  </a:cubicBezTo>
                  <a:cubicBezTo>
                    <a:pt x="881" y="200"/>
                    <a:pt x="975" y="176"/>
                    <a:pt x="1075" y="176"/>
                  </a:cubicBezTo>
                  <a:cubicBezTo>
                    <a:pt x="1096" y="176"/>
                    <a:pt x="1117" y="177"/>
                    <a:pt x="1138" y="179"/>
                  </a:cubicBezTo>
                  <a:cubicBezTo>
                    <a:pt x="882" y="70"/>
                    <a:pt x="612" y="0"/>
                    <a:pt x="3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7" name="Google Shape;3017;p10"/>
            <p:cNvSpPr/>
            <p:nvPr/>
          </p:nvSpPr>
          <p:spPr>
            <a:xfrm>
              <a:off x="6267150" y="2025825"/>
              <a:ext cx="132500" cy="124375"/>
            </a:xfrm>
            <a:custGeom>
              <a:avLst/>
              <a:gdLst/>
              <a:ahLst/>
              <a:cxnLst/>
              <a:rect l="l" t="t" r="r" b="b"/>
              <a:pathLst>
                <a:path w="5300" h="4975" extrusionOk="0">
                  <a:moveTo>
                    <a:pt x="4175" y="1"/>
                  </a:moveTo>
                  <a:lnTo>
                    <a:pt x="4175" y="1"/>
                  </a:lnTo>
                  <a:cubicBezTo>
                    <a:pt x="4462" y="238"/>
                    <a:pt x="4687" y="538"/>
                    <a:pt x="4899" y="851"/>
                  </a:cubicBezTo>
                  <a:cubicBezTo>
                    <a:pt x="4874" y="851"/>
                    <a:pt x="4837" y="863"/>
                    <a:pt x="4812" y="863"/>
                  </a:cubicBezTo>
                  <a:cubicBezTo>
                    <a:pt x="4537" y="563"/>
                    <a:pt x="4212" y="326"/>
                    <a:pt x="3800" y="226"/>
                  </a:cubicBezTo>
                  <a:lnTo>
                    <a:pt x="3800" y="226"/>
                  </a:lnTo>
                  <a:cubicBezTo>
                    <a:pt x="4087" y="401"/>
                    <a:pt x="4337" y="626"/>
                    <a:pt x="4587" y="876"/>
                  </a:cubicBezTo>
                  <a:lnTo>
                    <a:pt x="4425" y="876"/>
                  </a:lnTo>
                  <a:cubicBezTo>
                    <a:pt x="4175" y="676"/>
                    <a:pt x="3887" y="513"/>
                    <a:pt x="3562" y="476"/>
                  </a:cubicBezTo>
                  <a:lnTo>
                    <a:pt x="3562" y="476"/>
                  </a:lnTo>
                  <a:cubicBezTo>
                    <a:pt x="3800" y="551"/>
                    <a:pt x="3987" y="738"/>
                    <a:pt x="4175" y="888"/>
                  </a:cubicBezTo>
                  <a:cubicBezTo>
                    <a:pt x="4112" y="901"/>
                    <a:pt x="4050" y="901"/>
                    <a:pt x="3987" y="913"/>
                  </a:cubicBezTo>
                  <a:cubicBezTo>
                    <a:pt x="3775" y="788"/>
                    <a:pt x="3537" y="701"/>
                    <a:pt x="3300" y="663"/>
                  </a:cubicBezTo>
                  <a:lnTo>
                    <a:pt x="3300" y="663"/>
                  </a:lnTo>
                  <a:cubicBezTo>
                    <a:pt x="3462" y="751"/>
                    <a:pt x="3625" y="838"/>
                    <a:pt x="3787" y="938"/>
                  </a:cubicBezTo>
                  <a:cubicBezTo>
                    <a:pt x="3712" y="951"/>
                    <a:pt x="3625" y="963"/>
                    <a:pt x="3537" y="988"/>
                  </a:cubicBezTo>
                  <a:cubicBezTo>
                    <a:pt x="3362" y="913"/>
                    <a:pt x="3175" y="851"/>
                    <a:pt x="2962" y="826"/>
                  </a:cubicBezTo>
                  <a:lnTo>
                    <a:pt x="2962" y="826"/>
                  </a:lnTo>
                  <a:cubicBezTo>
                    <a:pt x="3100" y="888"/>
                    <a:pt x="3237" y="963"/>
                    <a:pt x="3387" y="1038"/>
                  </a:cubicBezTo>
                  <a:cubicBezTo>
                    <a:pt x="3362" y="1051"/>
                    <a:pt x="3337" y="1063"/>
                    <a:pt x="3325" y="1063"/>
                  </a:cubicBezTo>
                  <a:cubicBezTo>
                    <a:pt x="3262" y="1088"/>
                    <a:pt x="3212" y="1113"/>
                    <a:pt x="3162" y="1138"/>
                  </a:cubicBezTo>
                  <a:cubicBezTo>
                    <a:pt x="2975" y="1038"/>
                    <a:pt x="2787" y="926"/>
                    <a:pt x="2600" y="826"/>
                  </a:cubicBezTo>
                  <a:lnTo>
                    <a:pt x="2600" y="826"/>
                  </a:lnTo>
                  <a:cubicBezTo>
                    <a:pt x="2737" y="963"/>
                    <a:pt x="2887" y="1101"/>
                    <a:pt x="3050" y="1213"/>
                  </a:cubicBezTo>
                  <a:cubicBezTo>
                    <a:pt x="3012" y="1238"/>
                    <a:pt x="2962" y="1263"/>
                    <a:pt x="2925" y="1301"/>
                  </a:cubicBezTo>
                  <a:cubicBezTo>
                    <a:pt x="2787" y="1201"/>
                    <a:pt x="2525" y="1038"/>
                    <a:pt x="2375" y="926"/>
                  </a:cubicBezTo>
                  <a:lnTo>
                    <a:pt x="2375" y="926"/>
                  </a:lnTo>
                  <a:cubicBezTo>
                    <a:pt x="2500" y="1088"/>
                    <a:pt x="2650" y="1226"/>
                    <a:pt x="2812" y="1363"/>
                  </a:cubicBezTo>
                  <a:cubicBezTo>
                    <a:pt x="2787" y="1388"/>
                    <a:pt x="2762" y="1401"/>
                    <a:pt x="2725" y="1413"/>
                  </a:cubicBezTo>
                  <a:cubicBezTo>
                    <a:pt x="2725" y="1413"/>
                    <a:pt x="2725" y="1426"/>
                    <a:pt x="2712" y="1426"/>
                  </a:cubicBezTo>
                  <a:cubicBezTo>
                    <a:pt x="2538" y="1288"/>
                    <a:pt x="2350" y="1151"/>
                    <a:pt x="2125" y="1001"/>
                  </a:cubicBezTo>
                  <a:lnTo>
                    <a:pt x="2125" y="1001"/>
                  </a:lnTo>
                  <a:cubicBezTo>
                    <a:pt x="2275" y="1163"/>
                    <a:pt x="2413" y="1338"/>
                    <a:pt x="2575" y="1500"/>
                  </a:cubicBezTo>
                  <a:cubicBezTo>
                    <a:pt x="2525" y="1525"/>
                    <a:pt x="2488" y="1550"/>
                    <a:pt x="2450" y="1563"/>
                  </a:cubicBezTo>
                  <a:cubicBezTo>
                    <a:pt x="2300" y="1463"/>
                    <a:pt x="2150" y="1351"/>
                    <a:pt x="2013" y="1226"/>
                  </a:cubicBezTo>
                  <a:lnTo>
                    <a:pt x="2013" y="1226"/>
                  </a:lnTo>
                  <a:cubicBezTo>
                    <a:pt x="2088" y="1363"/>
                    <a:pt x="2213" y="1500"/>
                    <a:pt x="2338" y="1625"/>
                  </a:cubicBezTo>
                  <a:cubicBezTo>
                    <a:pt x="2313" y="1650"/>
                    <a:pt x="2275" y="1663"/>
                    <a:pt x="2238" y="1688"/>
                  </a:cubicBezTo>
                  <a:cubicBezTo>
                    <a:pt x="2138" y="1600"/>
                    <a:pt x="2038" y="1513"/>
                    <a:pt x="1938" y="1413"/>
                  </a:cubicBezTo>
                  <a:lnTo>
                    <a:pt x="1938" y="1413"/>
                  </a:lnTo>
                  <a:cubicBezTo>
                    <a:pt x="1988" y="1538"/>
                    <a:pt x="2063" y="1638"/>
                    <a:pt x="2150" y="1738"/>
                  </a:cubicBezTo>
                  <a:cubicBezTo>
                    <a:pt x="2100" y="1775"/>
                    <a:pt x="2038" y="1813"/>
                    <a:pt x="1975" y="1850"/>
                  </a:cubicBezTo>
                  <a:cubicBezTo>
                    <a:pt x="1888" y="1788"/>
                    <a:pt x="1813" y="1725"/>
                    <a:pt x="1725" y="1663"/>
                  </a:cubicBezTo>
                  <a:lnTo>
                    <a:pt x="1725" y="1663"/>
                  </a:lnTo>
                  <a:cubicBezTo>
                    <a:pt x="1788" y="1738"/>
                    <a:pt x="1850" y="1813"/>
                    <a:pt x="1925" y="1888"/>
                  </a:cubicBezTo>
                  <a:cubicBezTo>
                    <a:pt x="1875" y="1925"/>
                    <a:pt x="1825" y="1963"/>
                    <a:pt x="1775" y="2000"/>
                  </a:cubicBezTo>
                  <a:cubicBezTo>
                    <a:pt x="1688" y="1950"/>
                    <a:pt x="1588" y="1900"/>
                    <a:pt x="1500" y="1863"/>
                  </a:cubicBezTo>
                  <a:lnTo>
                    <a:pt x="1500" y="1863"/>
                  </a:lnTo>
                  <a:cubicBezTo>
                    <a:pt x="1563" y="1925"/>
                    <a:pt x="1638" y="1988"/>
                    <a:pt x="1713" y="2050"/>
                  </a:cubicBezTo>
                  <a:cubicBezTo>
                    <a:pt x="1650" y="2100"/>
                    <a:pt x="1600" y="2163"/>
                    <a:pt x="1538" y="2213"/>
                  </a:cubicBezTo>
                  <a:cubicBezTo>
                    <a:pt x="1613" y="2175"/>
                    <a:pt x="1700" y="2125"/>
                    <a:pt x="1775" y="2088"/>
                  </a:cubicBezTo>
                  <a:cubicBezTo>
                    <a:pt x="1800" y="2113"/>
                    <a:pt x="1838" y="2138"/>
                    <a:pt x="1863" y="2150"/>
                  </a:cubicBezTo>
                  <a:cubicBezTo>
                    <a:pt x="1900" y="2138"/>
                    <a:pt x="1925" y="2113"/>
                    <a:pt x="1950" y="2100"/>
                  </a:cubicBezTo>
                  <a:cubicBezTo>
                    <a:pt x="1925" y="2088"/>
                    <a:pt x="1888" y="2063"/>
                    <a:pt x="1863" y="2050"/>
                  </a:cubicBezTo>
                  <a:cubicBezTo>
                    <a:pt x="1913" y="2025"/>
                    <a:pt x="1975" y="2000"/>
                    <a:pt x="2025" y="1975"/>
                  </a:cubicBezTo>
                  <a:cubicBezTo>
                    <a:pt x="2050" y="1988"/>
                    <a:pt x="2075" y="2013"/>
                    <a:pt x="2100" y="2025"/>
                  </a:cubicBezTo>
                  <a:cubicBezTo>
                    <a:pt x="2125" y="2025"/>
                    <a:pt x="2150" y="2013"/>
                    <a:pt x="2175" y="2000"/>
                  </a:cubicBezTo>
                  <a:cubicBezTo>
                    <a:pt x="2150" y="1988"/>
                    <a:pt x="2125" y="1963"/>
                    <a:pt x="2100" y="1938"/>
                  </a:cubicBezTo>
                  <a:cubicBezTo>
                    <a:pt x="2163" y="1913"/>
                    <a:pt x="2225" y="1888"/>
                    <a:pt x="2288" y="1863"/>
                  </a:cubicBezTo>
                  <a:cubicBezTo>
                    <a:pt x="2325" y="1888"/>
                    <a:pt x="2350" y="1913"/>
                    <a:pt x="2388" y="1938"/>
                  </a:cubicBezTo>
                  <a:cubicBezTo>
                    <a:pt x="2425" y="1913"/>
                    <a:pt x="2475" y="1900"/>
                    <a:pt x="2525" y="1888"/>
                  </a:cubicBezTo>
                  <a:cubicBezTo>
                    <a:pt x="2488" y="1863"/>
                    <a:pt x="2450" y="1838"/>
                    <a:pt x="2413" y="1813"/>
                  </a:cubicBezTo>
                  <a:cubicBezTo>
                    <a:pt x="2450" y="1800"/>
                    <a:pt x="2475" y="1788"/>
                    <a:pt x="2513" y="1775"/>
                  </a:cubicBezTo>
                  <a:cubicBezTo>
                    <a:pt x="2550" y="1800"/>
                    <a:pt x="2600" y="1838"/>
                    <a:pt x="2638" y="1863"/>
                  </a:cubicBezTo>
                  <a:cubicBezTo>
                    <a:pt x="2650" y="1863"/>
                    <a:pt x="2663" y="1863"/>
                    <a:pt x="2663" y="1850"/>
                  </a:cubicBezTo>
                  <a:cubicBezTo>
                    <a:pt x="2700" y="1825"/>
                    <a:pt x="2725" y="1813"/>
                    <a:pt x="2750" y="1788"/>
                  </a:cubicBezTo>
                  <a:cubicBezTo>
                    <a:pt x="2725" y="1763"/>
                    <a:pt x="2688" y="1738"/>
                    <a:pt x="2663" y="1713"/>
                  </a:cubicBezTo>
                  <a:cubicBezTo>
                    <a:pt x="2688" y="1700"/>
                    <a:pt x="2725" y="1688"/>
                    <a:pt x="2762" y="1675"/>
                  </a:cubicBezTo>
                  <a:cubicBezTo>
                    <a:pt x="2787" y="1688"/>
                    <a:pt x="2812" y="1713"/>
                    <a:pt x="2825" y="1725"/>
                  </a:cubicBezTo>
                  <a:cubicBezTo>
                    <a:pt x="2875" y="1688"/>
                    <a:pt x="2925" y="1650"/>
                    <a:pt x="2987" y="1625"/>
                  </a:cubicBezTo>
                  <a:cubicBezTo>
                    <a:pt x="2975" y="1613"/>
                    <a:pt x="2962" y="1600"/>
                    <a:pt x="2950" y="1588"/>
                  </a:cubicBezTo>
                  <a:cubicBezTo>
                    <a:pt x="2975" y="1575"/>
                    <a:pt x="3012" y="1563"/>
                    <a:pt x="3050" y="1538"/>
                  </a:cubicBezTo>
                  <a:cubicBezTo>
                    <a:pt x="3062" y="1550"/>
                    <a:pt x="3075" y="1550"/>
                    <a:pt x="3075" y="1563"/>
                  </a:cubicBezTo>
                  <a:cubicBezTo>
                    <a:pt x="3112" y="1538"/>
                    <a:pt x="3150" y="1513"/>
                    <a:pt x="3187" y="1500"/>
                  </a:cubicBezTo>
                  <a:cubicBezTo>
                    <a:pt x="3187" y="1488"/>
                    <a:pt x="3175" y="1488"/>
                    <a:pt x="3175" y="1488"/>
                  </a:cubicBezTo>
                  <a:cubicBezTo>
                    <a:pt x="3225" y="1451"/>
                    <a:pt x="3275" y="1426"/>
                    <a:pt x="3337" y="1401"/>
                  </a:cubicBezTo>
                  <a:cubicBezTo>
                    <a:pt x="3337" y="1401"/>
                    <a:pt x="3350" y="1413"/>
                    <a:pt x="3350" y="1413"/>
                  </a:cubicBezTo>
                  <a:cubicBezTo>
                    <a:pt x="3400" y="1388"/>
                    <a:pt x="3450" y="1363"/>
                    <a:pt x="3500" y="1338"/>
                  </a:cubicBezTo>
                  <a:cubicBezTo>
                    <a:pt x="3487" y="1338"/>
                    <a:pt x="3475" y="1326"/>
                    <a:pt x="3462" y="1326"/>
                  </a:cubicBezTo>
                  <a:cubicBezTo>
                    <a:pt x="3475" y="1313"/>
                    <a:pt x="3487" y="1301"/>
                    <a:pt x="3500" y="1301"/>
                  </a:cubicBezTo>
                  <a:cubicBezTo>
                    <a:pt x="3537" y="1276"/>
                    <a:pt x="3612" y="1251"/>
                    <a:pt x="3712" y="1226"/>
                  </a:cubicBezTo>
                  <a:cubicBezTo>
                    <a:pt x="3725" y="1238"/>
                    <a:pt x="3725" y="1238"/>
                    <a:pt x="3737" y="1238"/>
                  </a:cubicBezTo>
                  <a:cubicBezTo>
                    <a:pt x="3787" y="1226"/>
                    <a:pt x="3850" y="1201"/>
                    <a:pt x="3900" y="1188"/>
                  </a:cubicBezTo>
                  <a:cubicBezTo>
                    <a:pt x="3887" y="1188"/>
                    <a:pt x="3887" y="1176"/>
                    <a:pt x="3887" y="1176"/>
                  </a:cubicBezTo>
                  <a:cubicBezTo>
                    <a:pt x="3937" y="1163"/>
                    <a:pt x="3987" y="1151"/>
                    <a:pt x="4037" y="1138"/>
                  </a:cubicBezTo>
                  <a:cubicBezTo>
                    <a:pt x="4212" y="1076"/>
                    <a:pt x="4387" y="1026"/>
                    <a:pt x="4575" y="988"/>
                  </a:cubicBezTo>
                  <a:cubicBezTo>
                    <a:pt x="4612" y="976"/>
                    <a:pt x="4637" y="976"/>
                    <a:pt x="4674" y="963"/>
                  </a:cubicBezTo>
                  <a:cubicBezTo>
                    <a:pt x="4674" y="963"/>
                    <a:pt x="4687" y="963"/>
                    <a:pt x="4687" y="976"/>
                  </a:cubicBezTo>
                  <a:cubicBezTo>
                    <a:pt x="4749" y="963"/>
                    <a:pt x="4812" y="951"/>
                    <a:pt x="4874" y="951"/>
                  </a:cubicBezTo>
                  <a:lnTo>
                    <a:pt x="4887" y="951"/>
                  </a:lnTo>
                  <a:cubicBezTo>
                    <a:pt x="4874" y="938"/>
                    <a:pt x="4862" y="913"/>
                    <a:pt x="4849" y="901"/>
                  </a:cubicBezTo>
                  <a:cubicBezTo>
                    <a:pt x="4874" y="901"/>
                    <a:pt x="4899" y="888"/>
                    <a:pt x="4924" y="876"/>
                  </a:cubicBezTo>
                  <a:cubicBezTo>
                    <a:pt x="4937" y="901"/>
                    <a:pt x="4949" y="926"/>
                    <a:pt x="4962" y="938"/>
                  </a:cubicBezTo>
                  <a:cubicBezTo>
                    <a:pt x="5042" y="938"/>
                    <a:pt x="5138" y="922"/>
                    <a:pt x="5231" y="922"/>
                  </a:cubicBezTo>
                  <a:cubicBezTo>
                    <a:pt x="5254" y="922"/>
                    <a:pt x="5277" y="923"/>
                    <a:pt x="5299" y="926"/>
                  </a:cubicBezTo>
                  <a:cubicBezTo>
                    <a:pt x="5137" y="626"/>
                    <a:pt x="4937" y="351"/>
                    <a:pt x="4674" y="113"/>
                  </a:cubicBezTo>
                  <a:lnTo>
                    <a:pt x="4674" y="113"/>
                  </a:lnTo>
                  <a:cubicBezTo>
                    <a:pt x="4787" y="301"/>
                    <a:pt x="4899" y="501"/>
                    <a:pt x="5012" y="701"/>
                  </a:cubicBezTo>
                  <a:cubicBezTo>
                    <a:pt x="4799" y="401"/>
                    <a:pt x="4525" y="151"/>
                    <a:pt x="4175" y="1"/>
                  </a:cubicBezTo>
                  <a:close/>
                  <a:moveTo>
                    <a:pt x="1138" y="2125"/>
                  </a:moveTo>
                  <a:lnTo>
                    <a:pt x="1138" y="2125"/>
                  </a:lnTo>
                  <a:cubicBezTo>
                    <a:pt x="1275" y="2200"/>
                    <a:pt x="1413" y="2250"/>
                    <a:pt x="1550" y="2300"/>
                  </a:cubicBezTo>
                  <a:cubicBezTo>
                    <a:pt x="1525" y="2325"/>
                    <a:pt x="1500" y="2363"/>
                    <a:pt x="1488" y="2388"/>
                  </a:cubicBezTo>
                  <a:cubicBezTo>
                    <a:pt x="1363" y="2363"/>
                    <a:pt x="1238" y="2338"/>
                    <a:pt x="1113" y="2313"/>
                  </a:cubicBezTo>
                  <a:lnTo>
                    <a:pt x="1113" y="2313"/>
                  </a:lnTo>
                  <a:cubicBezTo>
                    <a:pt x="1213" y="2363"/>
                    <a:pt x="1325" y="2413"/>
                    <a:pt x="1438" y="2450"/>
                  </a:cubicBezTo>
                  <a:cubicBezTo>
                    <a:pt x="1413" y="2488"/>
                    <a:pt x="1375" y="2538"/>
                    <a:pt x="1363" y="2575"/>
                  </a:cubicBezTo>
                  <a:cubicBezTo>
                    <a:pt x="1225" y="2475"/>
                    <a:pt x="1075" y="2388"/>
                    <a:pt x="925" y="2338"/>
                  </a:cubicBezTo>
                  <a:lnTo>
                    <a:pt x="925" y="2338"/>
                  </a:lnTo>
                  <a:cubicBezTo>
                    <a:pt x="1050" y="2438"/>
                    <a:pt x="1188" y="2550"/>
                    <a:pt x="1325" y="2650"/>
                  </a:cubicBezTo>
                  <a:cubicBezTo>
                    <a:pt x="1275" y="2725"/>
                    <a:pt x="1250" y="2813"/>
                    <a:pt x="1213" y="2900"/>
                  </a:cubicBezTo>
                  <a:cubicBezTo>
                    <a:pt x="1050" y="2700"/>
                    <a:pt x="863" y="2525"/>
                    <a:pt x="663" y="2363"/>
                  </a:cubicBezTo>
                  <a:lnTo>
                    <a:pt x="663" y="2363"/>
                  </a:lnTo>
                  <a:cubicBezTo>
                    <a:pt x="813" y="2588"/>
                    <a:pt x="988" y="2825"/>
                    <a:pt x="1163" y="3050"/>
                  </a:cubicBezTo>
                  <a:cubicBezTo>
                    <a:pt x="1150" y="3100"/>
                    <a:pt x="1138" y="3163"/>
                    <a:pt x="1113" y="3213"/>
                  </a:cubicBezTo>
                  <a:cubicBezTo>
                    <a:pt x="950" y="2950"/>
                    <a:pt x="763" y="2700"/>
                    <a:pt x="513" y="2500"/>
                  </a:cubicBezTo>
                  <a:lnTo>
                    <a:pt x="513" y="2500"/>
                  </a:lnTo>
                  <a:cubicBezTo>
                    <a:pt x="701" y="2788"/>
                    <a:pt x="875" y="3100"/>
                    <a:pt x="1063" y="3412"/>
                  </a:cubicBezTo>
                  <a:cubicBezTo>
                    <a:pt x="1038" y="3475"/>
                    <a:pt x="1025" y="3550"/>
                    <a:pt x="1000" y="3625"/>
                  </a:cubicBezTo>
                  <a:cubicBezTo>
                    <a:pt x="863" y="3425"/>
                    <a:pt x="701" y="3225"/>
                    <a:pt x="526" y="3038"/>
                  </a:cubicBezTo>
                  <a:lnTo>
                    <a:pt x="526" y="3038"/>
                  </a:lnTo>
                  <a:cubicBezTo>
                    <a:pt x="638" y="3300"/>
                    <a:pt x="776" y="3562"/>
                    <a:pt x="938" y="3825"/>
                  </a:cubicBezTo>
                  <a:cubicBezTo>
                    <a:pt x="925" y="3875"/>
                    <a:pt x="913" y="3925"/>
                    <a:pt x="888" y="3962"/>
                  </a:cubicBezTo>
                  <a:cubicBezTo>
                    <a:pt x="738" y="3737"/>
                    <a:pt x="551" y="3537"/>
                    <a:pt x="313" y="3387"/>
                  </a:cubicBezTo>
                  <a:lnTo>
                    <a:pt x="313" y="3387"/>
                  </a:lnTo>
                  <a:cubicBezTo>
                    <a:pt x="488" y="3637"/>
                    <a:pt x="663" y="3887"/>
                    <a:pt x="838" y="4150"/>
                  </a:cubicBezTo>
                  <a:cubicBezTo>
                    <a:pt x="825" y="4175"/>
                    <a:pt x="813" y="4200"/>
                    <a:pt x="801" y="4225"/>
                  </a:cubicBezTo>
                  <a:cubicBezTo>
                    <a:pt x="613" y="3962"/>
                    <a:pt x="401" y="3725"/>
                    <a:pt x="138" y="3525"/>
                  </a:cubicBezTo>
                  <a:lnTo>
                    <a:pt x="138" y="3525"/>
                  </a:lnTo>
                  <a:cubicBezTo>
                    <a:pt x="338" y="3825"/>
                    <a:pt x="526" y="4137"/>
                    <a:pt x="726" y="4437"/>
                  </a:cubicBezTo>
                  <a:cubicBezTo>
                    <a:pt x="713" y="4475"/>
                    <a:pt x="701" y="4500"/>
                    <a:pt x="688" y="4537"/>
                  </a:cubicBezTo>
                  <a:cubicBezTo>
                    <a:pt x="501" y="4250"/>
                    <a:pt x="276" y="3987"/>
                    <a:pt x="1" y="3775"/>
                  </a:cubicBezTo>
                  <a:lnTo>
                    <a:pt x="1" y="3775"/>
                  </a:lnTo>
                  <a:cubicBezTo>
                    <a:pt x="213" y="4075"/>
                    <a:pt x="401" y="4400"/>
                    <a:pt x="601" y="4725"/>
                  </a:cubicBezTo>
                  <a:cubicBezTo>
                    <a:pt x="563" y="4812"/>
                    <a:pt x="526" y="4887"/>
                    <a:pt x="488" y="4975"/>
                  </a:cubicBezTo>
                  <a:cubicBezTo>
                    <a:pt x="538" y="4912"/>
                    <a:pt x="588" y="4850"/>
                    <a:pt x="638" y="4787"/>
                  </a:cubicBezTo>
                  <a:cubicBezTo>
                    <a:pt x="726" y="4550"/>
                    <a:pt x="875" y="4325"/>
                    <a:pt x="1025" y="4125"/>
                  </a:cubicBezTo>
                  <a:cubicBezTo>
                    <a:pt x="1025" y="4125"/>
                    <a:pt x="1025" y="4112"/>
                    <a:pt x="1038" y="4100"/>
                  </a:cubicBezTo>
                  <a:cubicBezTo>
                    <a:pt x="1038" y="4062"/>
                    <a:pt x="1050" y="4037"/>
                    <a:pt x="1063" y="4000"/>
                  </a:cubicBezTo>
                  <a:cubicBezTo>
                    <a:pt x="1075" y="3925"/>
                    <a:pt x="1100" y="3850"/>
                    <a:pt x="1125" y="3775"/>
                  </a:cubicBezTo>
                  <a:cubicBezTo>
                    <a:pt x="1150" y="3712"/>
                    <a:pt x="1188" y="3625"/>
                    <a:pt x="1225" y="3537"/>
                  </a:cubicBezTo>
                  <a:cubicBezTo>
                    <a:pt x="1238" y="3512"/>
                    <a:pt x="1250" y="3487"/>
                    <a:pt x="1263" y="3462"/>
                  </a:cubicBezTo>
                  <a:cubicBezTo>
                    <a:pt x="1263" y="3450"/>
                    <a:pt x="1250" y="3450"/>
                    <a:pt x="1250" y="3450"/>
                  </a:cubicBezTo>
                  <a:cubicBezTo>
                    <a:pt x="1263" y="3425"/>
                    <a:pt x="1263" y="3400"/>
                    <a:pt x="1263" y="3387"/>
                  </a:cubicBezTo>
                  <a:cubicBezTo>
                    <a:pt x="1275" y="3337"/>
                    <a:pt x="1275" y="3288"/>
                    <a:pt x="1288" y="3250"/>
                  </a:cubicBezTo>
                  <a:cubicBezTo>
                    <a:pt x="1275" y="3163"/>
                    <a:pt x="1263" y="3075"/>
                    <a:pt x="1313" y="2975"/>
                  </a:cubicBezTo>
                  <a:cubicBezTo>
                    <a:pt x="1338" y="2900"/>
                    <a:pt x="1363" y="2838"/>
                    <a:pt x="1388" y="2775"/>
                  </a:cubicBezTo>
                  <a:cubicBezTo>
                    <a:pt x="1400" y="2750"/>
                    <a:pt x="1400" y="2725"/>
                    <a:pt x="1400" y="2713"/>
                  </a:cubicBezTo>
                  <a:lnTo>
                    <a:pt x="1413" y="2713"/>
                  </a:lnTo>
                  <a:cubicBezTo>
                    <a:pt x="1425" y="2700"/>
                    <a:pt x="1438" y="2675"/>
                    <a:pt x="1450" y="2650"/>
                  </a:cubicBezTo>
                  <a:cubicBezTo>
                    <a:pt x="1438" y="2650"/>
                    <a:pt x="1438" y="2638"/>
                    <a:pt x="1425" y="2638"/>
                  </a:cubicBezTo>
                  <a:cubicBezTo>
                    <a:pt x="1450" y="2575"/>
                    <a:pt x="1475" y="2525"/>
                    <a:pt x="1488" y="2463"/>
                  </a:cubicBezTo>
                  <a:cubicBezTo>
                    <a:pt x="1513" y="2475"/>
                    <a:pt x="1525" y="2475"/>
                    <a:pt x="1550" y="2475"/>
                  </a:cubicBezTo>
                  <a:cubicBezTo>
                    <a:pt x="1563" y="2463"/>
                    <a:pt x="1575" y="2438"/>
                    <a:pt x="1600" y="2413"/>
                  </a:cubicBezTo>
                  <a:cubicBezTo>
                    <a:pt x="1575" y="2400"/>
                    <a:pt x="1550" y="2400"/>
                    <a:pt x="1525" y="2388"/>
                  </a:cubicBezTo>
                  <a:cubicBezTo>
                    <a:pt x="1538" y="2363"/>
                    <a:pt x="1550" y="2338"/>
                    <a:pt x="1575" y="2313"/>
                  </a:cubicBezTo>
                  <a:cubicBezTo>
                    <a:pt x="1600" y="2325"/>
                    <a:pt x="1625" y="2325"/>
                    <a:pt x="1650" y="2338"/>
                  </a:cubicBezTo>
                  <a:cubicBezTo>
                    <a:pt x="1675" y="2313"/>
                    <a:pt x="1700" y="2288"/>
                    <a:pt x="1725" y="2263"/>
                  </a:cubicBezTo>
                  <a:cubicBezTo>
                    <a:pt x="1663" y="2250"/>
                    <a:pt x="1600" y="2238"/>
                    <a:pt x="1538" y="2213"/>
                  </a:cubicBezTo>
                  <a:cubicBezTo>
                    <a:pt x="1400" y="2188"/>
                    <a:pt x="1275" y="2150"/>
                    <a:pt x="1138" y="21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8" name="Google Shape;3018;p10"/>
            <p:cNvSpPr/>
            <p:nvPr/>
          </p:nvSpPr>
          <p:spPr>
            <a:xfrm>
              <a:off x="6207800" y="2326375"/>
              <a:ext cx="72500" cy="78450"/>
            </a:xfrm>
            <a:custGeom>
              <a:avLst/>
              <a:gdLst/>
              <a:ahLst/>
              <a:cxnLst/>
              <a:rect l="l" t="t" r="r" b="b"/>
              <a:pathLst>
                <a:path w="2900" h="3138" extrusionOk="0">
                  <a:moveTo>
                    <a:pt x="0" y="1"/>
                  </a:moveTo>
                  <a:cubicBezTo>
                    <a:pt x="600" y="1488"/>
                    <a:pt x="1075" y="2550"/>
                    <a:pt x="2725" y="3075"/>
                  </a:cubicBezTo>
                  <a:cubicBezTo>
                    <a:pt x="2775" y="3087"/>
                    <a:pt x="2887" y="3137"/>
                    <a:pt x="2900" y="3137"/>
                  </a:cubicBezTo>
                  <a:cubicBezTo>
                    <a:pt x="2737" y="3012"/>
                    <a:pt x="2575" y="2900"/>
                    <a:pt x="2412" y="2787"/>
                  </a:cubicBezTo>
                  <a:cubicBezTo>
                    <a:pt x="1387" y="2125"/>
                    <a:pt x="825" y="10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9" name="Google Shape;3019;p10"/>
            <p:cNvSpPr/>
            <p:nvPr/>
          </p:nvSpPr>
          <p:spPr>
            <a:xfrm>
              <a:off x="6207175" y="2348875"/>
              <a:ext cx="64700" cy="62825"/>
            </a:xfrm>
            <a:custGeom>
              <a:avLst/>
              <a:gdLst/>
              <a:ahLst/>
              <a:cxnLst/>
              <a:rect l="l" t="t" r="r" b="b"/>
              <a:pathLst>
                <a:path w="2588" h="2513" extrusionOk="0">
                  <a:moveTo>
                    <a:pt x="0" y="0"/>
                  </a:moveTo>
                  <a:lnTo>
                    <a:pt x="0" y="0"/>
                  </a:lnTo>
                  <a:cubicBezTo>
                    <a:pt x="263" y="538"/>
                    <a:pt x="550" y="1100"/>
                    <a:pt x="988" y="1550"/>
                  </a:cubicBezTo>
                  <a:cubicBezTo>
                    <a:pt x="1375" y="1975"/>
                    <a:pt x="2187" y="2437"/>
                    <a:pt x="2587" y="2512"/>
                  </a:cubicBezTo>
                  <a:cubicBezTo>
                    <a:pt x="1587" y="1825"/>
                    <a:pt x="725" y="87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0" name="Google Shape;3020;p10"/>
            <p:cNvSpPr/>
            <p:nvPr/>
          </p:nvSpPr>
          <p:spPr>
            <a:xfrm>
              <a:off x="6211850" y="2372000"/>
              <a:ext cx="35650" cy="36575"/>
            </a:xfrm>
            <a:custGeom>
              <a:avLst/>
              <a:gdLst/>
              <a:ahLst/>
              <a:cxnLst/>
              <a:rect l="l" t="t" r="r" b="b"/>
              <a:pathLst>
                <a:path w="1426" h="1463" extrusionOk="0">
                  <a:moveTo>
                    <a:pt x="1" y="0"/>
                  </a:moveTo>
                  <a:lnTo>
                    <a:pt x="1" y="0"/>
                  </a:lnTo>
                  <a:cubicBezTo>
                    <a:pt x="238" y="650"/>
                    <a:pt x="888" y="1187"/>
                    <a:pt x="1425" y="1462"/>
                  </a:cubicBezTo>
                  <a:cubicBezTo>
                    <a:pt x="1125" y="1187"/>
                    <a:pt x="851" y="887"/>
                    <a:pt x="563" y="613"/>
                  </a:cubicBezTo>
                  <a:cubicBezTo>
                    <a:pt x="338" y="413"/>
                    <a:pt x="163" y="2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1" name="Google Shape;3021;p10"/>
            <p:cNvSpPr/>
            <p:nvPr/>
          </p:nvSpPr>
          <p:spPr>
            <a:xfrm>
              <a:off x="6211225" y="2382925"/>
              <a:ext cx="14725" cy="15325"/>
            </a:xfrm>
            <a:custGeom>
              <a:avLst/>
              <a:gdLst/>
              <a:ahLst/>
              <a:cxnLst/>
              <a:rect l="l" t="t" r="r" b="b"/>
              <a:pathLst>
                <a:path w="589" h="613" extrusionOk="0">
                  <a:moveTo>
                    <a:pt x="1" y="1"/>
                  </a:moveTo>
                  <a:lnTo>
                    <a:pt x="1" y="1"/>
                  </a:lnTo>
                  <a:cubicBezTo>
                    <a:pt x="126" y="263"/>
                    <a:pt x="363" y="463"/>
                    <a:pt x="588" y="613"/>
                  </a:cubicBezTo>
                  <a:cubicBezTo>
                    <a:pt x="413" y="400"/>
                    <a:pt x="201" y="2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2" name="Google Shape;3022;p10"/>
            <p:cNvSpPr/>
            <p:nvPr/>
          </p:nvSpPr>
          <p:spPr>
            <a:xfrm>
              <a:off x="6149375" y="2362300"/>
              <a:ext cx="91875" cy="88125"/>
            </a:xfrm>
            <a:custGeom>
              <a:avLst/>
              <a:gdLst/>
              <a:ahLst/>
              <a:cxnLst/>
              <a:rect l="l" t="t" r="r" b="b"/>
              <a:pathLst>
                <a:path w="3675" h="3525" extrusionOk="0">
                  <a:moveTo>
                    <a:pt x="0" y="1"/>
                  </a:moveTo>
                  <a:lnTo>
                    <a:pt x="0" y="1"/>
                  </a:lnTo>
                  <a:cubicBezTo>
                    <a:pt x="775" y="1475"/>
                    <a:pt x="1900" y="2850"/>
                    <a:pt x="3512" y="3450"/>
                  </a:cubicBezTo>
                  <a:cubicBezTo>
                    <a:pt x="3562" y="3475"/>
                    <a:pt x="3649" y="3512"/>
                    <a:pt x="3674" y="3525"/>
                  </a:cubicBezTo>
                  <a:cubicBezTo>
                    <a:pt x="3525" y="3425"/>
                    <a:pt x="3375" y="3325"/>
                    <a:pt x="3225" y="3225"/>
                  </a:cubicBezTo>
                  <a:cubicBezTo>
                    <a:pt x="2112" y="2475"/>
                    <a:pt x="938" y="11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3" name="Google Shape;3023;p10"/>
            <p:cNvSpPr/>
            <p:nvPr/>
          </p:nvSpPr>
          <p:spPr>
            <a:xfrm>
              <a:off x="6184050" y="2392925"/>
              <a:ext cx="50950" cy="44075"/>
            </a:xfrm>
            <a:custGeom>
              <a:avLst/>
              <a:gdLst/>
              <a:ahLst/>
              <a:cxnLst/>
              <a:rect l="l" t="t" r="r" b="b"/>
              <a:pathLst>
                <a:path w="2038" h="1763" extrusionOk="0">
                  <a:moveTo>
                    <a:pt x="1" y="0"/>
                  </a:moveTo>
                  <a:lnTo>
                    <a:pt x="1" y="0"/>
                  </a:lnTo>
                  <a:cubicBezTo>
                    <a:pt x="450" y="750"/>
                    <a:pt x="1313" y="1513"/>
                    <a:pt x="2038" y="1762"/>
                  </a:cubicBezTo>
                  <a:cubicBezTo>
                    <a:pt x="1338" y="1250"/>
                    <a:pt x="638" y="61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4" name="Google Shape;3024;p10"/>
            <p:cNvSpPr/>
            <p:nvPr/>
          </p:nvSpPr>
          <p:spPr>
            <a:xfrm>
              <a:off x="6202175" y="2401050"/>
              <a:ext cx="22825" cy="19700"/>
            </a:xfrm>
            <a:custGeom>
              <a:avLst/>
              <a:gdLst/>
              <a:ahLst/>
              <a:cxnLst/>
              <a:rect l="l" t="t" r="r" b="b"/>
              <a:pathLst>
                <a:path w="913" h="788" extrusionOk="0">
                  <a:moveTo>
                    <a:pt x="0" y="0"/>
                  </a:moveTo>
                  <a:lnTo>
                    <a:pt x="0" y="0"/>
                  </a:lnTo>
                  <a:cubicBezTo>
                    <a:pt x="250" y="313"/>
                    <a:pt x="600" y="600"/>
                    <a:pt x="913" y="788"/>
                  </a:cubicBezTo>
                  <a:cubicBezTo>
                    <a:pt x="625" y="513"/>
                    <a:pt x="313" y="25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5" name="Google Shape;3025;p10"/>
            <p:cNvSpPr/>
            <p:nvPr/>
          </p:nvSpPr>
          <p:spPr>
            <a:xfrm>
              <a:off x="6241225" y="2342325"/>
              <a:ext cx="85000" cy="33450"/>
            </a:xfrm>
            <a:custGeom>
              <a:avLst/>
              <a:gdLst/>
              <a:ahLst/>
              <a:cxnLst/>
              <a:rect l="l" t="t" r="r" b="b"/>
              <a:pathLst>
                <a:path w="3400" h="1338" extrusionOk="0">
                  <a:moveTo>
                    <a:pt x="0" y="0"/>
                  </a:moveTo>
                  <a:lnTo>
                    <a:pt x="0" y="0"/>
                  </a:lnTo>
                  <a:cubicBezTo>
                    <a:pt x="525" y="362"/>
                    <a:pt x="1063" y="737"/>
                    <a:pt x="1675" y="937"/>
                  </a:cubicBezTo>
                  <a:cubicBezTo>
                    <a:pt x="2212" y="1112"/>
                    <a:pt x="2900" y="1212"/>
                    <a:pt x="3400" y="1337"/>
                  </a:cubicBezTo>
                  <a:cubicBezTo>
                    <a:pt x="2900" y="1087"/>
                    <a:pt x="2350" y="950"/>
                    <a:pt x="1825" y="762"/>
                  </a:cubicBezTo>
                  <a:cubicBezTo>
                    <a:pt x="1325" y="575"/>
                    <a:pt x="575" y="25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6" name="Google Shape;3026;p10"/>
            <p:cNvSpPr/>
            <p:nvPr/>
          </p:nvSpPr>
          <p:spPr>
            <a:xfrm>
              <a:off x="6256225" y="2357625"/>
              <a:ext cx="61250" cy="21275"/>
            </a:xfrm>
            <a:custGeom>
              <a:avLst/>
              <a:gdLst/>
              <a:ahLst/>
              <a:cxnLst/>
              <a:rect l="l" t="t" r="r" b="b"/>
              <a:pathLst>
                <a:path w="2450" h="851" extrusionOk="0">
                  <a:moveTo>
                    <a:pt x="0" y="0"/>
                  </a:moveTo>
                  <a:cubicBezTo>
                    <a:pt x="700" y="463"/>
                    <a:pt x="1725" y="850"/>
                    <a:pt x="2450" y="850"/>
                  </a:cubicBezTo>
                  <a:cubicBezTo>
                    <a:pt x="1525" y="550"/>
                    <a:pt x="913" y="30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7" name="Google Shape;3027;p10"/>
            <p:cNvSpPr/>
            <p:nvPr/>
          </p:nvSpPr>
          <p:spPr>
            <a:xfrm>
              <a:off x="6269350" y="2369500"/>
              <a:ext cx="42200" cy="14400"/>
            </a:xfrm>
            <a:custGeom>
              <a:avLst/>
              <a:gdLst/>
              <a:ahLst/>
              <a:cxnLst/>
              <a:rect l="l" t="t" r="r" b="b"/>
              <a:pathLst>
                <a:path w="1688" h="576" extrusionOk="0">
                  <a:moveTo>
                    <a:pt x="0" y="0"/>
                  </a:moveTo>
                  <a:lnTo>
                    <a:pt x="0" y="0"/>
                  </a:lnTo>
                  <a:cubicBezTo>
                    <a:pt x="500" y="325"/>
                    <a:pt x="1100" y="488"/>
                    <a:pt x="1687" y="575"/>
                  </a:cubicBezTo>
                  <a:cubicBezTo>
                    <a:pt x="1137" y="338"/>
                    <a:pt x="563" y="17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8" name="Google Shape;3028;p10"/>
            <p:cNvSpPr/>
            <p:nvPr/>
          </p:nvSpPr>
          <p:spPr>
            <a:xfrm>
              <a:off x="6281850" y="2378875"/>
              <a:ext cx="24700" cy="10950"/>
            </a:xfrm>
            <a:custGeom>
              <a:avLst/>
              <a:gdLst/>
              <a:ahLst/>
              <a:cxnLst/>
              <a:rect l="l" t="t" r="r" b="b"/>
              <a:pathLst>
                <a:path w="988" h="438" extrusionOk="0">
                  <a:moveTo>
                    <a:pt x="0" y="0"/>
                  </a:moveTo>
                  <a:lnTo>
                    <a:pt x="0" y="0"/>
                  </a:lnTo>
                  <a:cubicBezTo>
                    <a:pt x="287" y="225"/>
                    <a:pt x="675" y="350"/>
                    <a:pt x="987" y="438"/>
                  </a:cubicBezTo>
                  <a:cubicBezTo>
                    <a:pt x="675" y="263"/>
                    <a:pt x="337" y="13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9" name="Google Shape;3029;p10"/>
            <p:cNvSpPr/>
            <p:nvPr/>
          </p:nvSpPr>
          <p:spPr>
            <a:xfrm>
              <a:off x="6266850" y="2258825"/>
              <a:ext cx="10025" cy="23575"/>
            </a:xfrm>
            <a:custGeom>
              <a:avLst/>
              <a:gdLst/>
              <a:ahLst/>
              <a:cxnLst/>
              <a:rect l="l" t="t" r="r" b="b"/>
              <a:pathLst>
                <a:path w="401" h="943" extrusionOk="0">
                  <a:moveTo>
                    <a:pt x="125" y="0"/>
                  </a:moveTo>
                  <a:cubicBezTo>
                    <a:pt x="117" y="0"/>
                    <a:pt x="109" y="1"/>
                    <a:pt x="100" y="3"/>
                  </a:cubicBezTo>
                  <a:cubicBezTo>
                    <a:pt x="38" y="3"/>
                    <a:pt x="0" y="53"/>
                    <a:pt x="13" y="103"/>
                  </a:cubicBezTo>
                  <a:cubicBezTo>
                    <a:pt x="13" y="353"/>
                    <a:pt x="50" y="603"/>
                    <a:pt x="88" y="853"/>
                  </a:cubicBezTo>
                  <a:cubicBezTo>
                    <a:pt x="106" y="908"/>
                    <a:pt x="158" y="943"/>
                    <a:pt x="214" y="943"/>
                  </a:cubicBezTo>
                  <a:cubicBezTo>
                    <a:pt x="234" y="943"/>
                    <a:pt x="255" y="938"/>
                    <a:pt x="275" y="928"/>
                  </a:cubicBezTo>
                  <a:cubicBezTo>
                    <a:pt x="288" y="928"/>
                    <a:pt x="300" y="916"/>
                    <a:pt x="313" y="903"/>
                  </a:cubicBezTo>
                  <a:cubicBezTo>
                    <a:pt x="400" y="716"/>
                    <a:pt x="288" y="428"/>
                    <a:pt x="225" y="203"/>
                  </a:cubicBezTo>
                  <a:cubicBezTo>
                    <a:pt x="225" y="191"/>
                    <a:pt x="225" y="191"/>
                    <a:pt x="225" y="191"/>
                  </a:cubicBezTo>
                  <a:cubicBezTo>
                    <a:pt x="225" y="111"/>
                    <a:pt x="204" y="0"/>
                    <a:pt x="1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0" name="Google Shape;3030;p10"/>
            <p:cNvSpPr/>
            <p:nvPr/>
          </p:nvSpPr>
          <p:spPr>
            <a:xfrm>
              <a:off x="6275600" y="2254100"/>
              <a:ext cx="27825" cy="20750"/>
            </a:xfrm>
            <a:custGeom>
              <a:avLst/>
              <a:gdLst/>
              <a:ahLst/>
              <a:cxnLst/>
              <a:rect l="l" t="t" r="r" b="b"/>
              <a:pathLst>
                <a:path w="1113" h="830" extrusionOk="0">
                  <a:moveTo>
                    <a:pt x="78" y="1"/>
                  </a:moveTo>
                  <a:cubicBezTo>
                    <a:pt x="52" y="1"/>
                    <a:pt x="26" y="2"/>
                    <a:pt x="0" y="5"/>
                  </a:cubicBezTo>
                  <a:cubicBezTo>
                    <a:pt x="425" y="130"/>
                    <a:pt x="625" y="555"/>
                    <a:pt x="950" y="830"/>
                  </a:cubicBezTo>
                  <a:cubicBezTo>
                    <a:pt x="975" y="755"/>
                    <a:pt x="1000" y="680"/>
                    <a:pt x="1037" y="605"/>
                  </a:cubicBezTo>
                  <a:cubicBezTo>
                    <a:pt x="1062" y="567"/>
                    <a:pt x="1087" y="530"/>
                    <a:pt x="1112" y="492"/>
                  </a:cubicBezTo>
                  <a:cubicBezTo>
                    <a:pt x="1050" y="455"/>
                    <a:pt x="987" y="417"/>
                    <a:pt x="937" y="367"/>
                  </a:cubicBezTo>
                  <a:cubicBezTo>
                    <a:pt x="683" y="205"/>
                    <a:pt x="397"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1" name="Google Shape;3031;p10"/>
            <p:cNvSpPr/>
            <p:nvPr/>
          </p:nvSpPr>
          <p:spPr>
            <a:xfrm>
              <a:off x="6279350" y="2249200"/>
              <a:ext cx="25325" cy="16600"/>
            </a:xfrm>
            <a:custGeom>
              <a:avLst/>
              <a:gdLst/>
              <a:ahLst/>
              <a:cxnLst/>
              <a:rect l="l" t="t" r="r" b="b"/>
              <a:pathLst>
                <a:path w="1013" h="664" extrusionOk="0">
                  <a:moveTo>
                    <a:pt x="160" y="1"/>
                  </a:moveTo>
                  <a:cubicBezTo>
                    <a:pt x="106" y="1"/>
                    <a:pt x="52" y="5"/>
                    <a:pt x="0" y="14"/>
                  </a:cubicBezTo>
                  <a:cubicBezTo>
                    <a:pt x="175" y="38"/>
                    <a:pt x="412" y="201"/>
                    <a:pt x="475" y="251"/>
                  </a:cubicBezTo>
                  <a:cubicBezTo>
                    <a:pt x="650" y="376"/>
                    <a:pt x="800" y="538"/>
                    <a:pt x="975" y="663"/>
                  </a:cubicBezTo>
                  <a:cubicBezTo>
                    <a:pt x="987" y="638"/>
                    <a:pt x="1000" y="626"/>
                    <a:pt x="1012" y="613"/>
                  </a:cubicBezTo>
                  <a:cubicBezTo>
                    <a:pt x="987" y="551"/>
                    <a:pt x="950" y="501"/>
                    <a:pt x="937" y="438"/>
                  </a:cubicBezTo>
                  <a:cubicBezTo>
                    <a:pt x="912" y="376"/>
                    <a:pt x="900" y="301"/>
                    <a:pt x="900" y="238"/>
                  </a:cubicBezTo>
                  <a:cubicBezTo>
                    <a:pt x="683" y="94"/>
                    <a:pt x="415"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2" name="Google Shape;3032;p10"/>
            <p:cNvSpPr/>
            <p:nvPr/>
          </p:nvSpPr>
          <p:spPr>
            <a:xfrm>
              <a:off x="6280275" y="2236375"/>
              <a:ext cx="23150" cy="16600"/>
            </a:xfrm>
            <a:custGeom>
              <a:avLst/>
              <a:gdLst/>
              <a:ahLst/>
              <a:cxnLst/>
              <a:rect l="l" t="t" r="r" b="b"/>
              <a:pathLst>
                <a:path w="926" h="664" extrusionOk="0">
                  <a:moveTo>
                    <a:pt x="311" y="1"/>
                  </a:moveTo>
                  <a:cubicBezTo>
                    <a:pt x="195" y="1"/>
                    <a:pt x="85" y="34"/>
                    <a:pt x="1" y="114"/>
                  </a:cubicBezTo>
                  <a:cubicBezTo>
                    <a:pt x="37" y="95"/>
                    <a:pt x="79" y="87"/>
                    <a:pt x="123" y="87"/>
                  </a:cubicBezTo>
                  <a:cubicBezTo>
                    <a:pt x="305" y="87"/>
                    <a:pt x="525" y="224"/>
                    <a:pt x="575" y="264"/>
                  </a:cubicBezTo>
                  <a:cubicBezTo>
                    <a:pt x="481" y="230"/>
                    <a:pt x="379" y="207"/>
                    <a:pt x="278" y="207"/>
                  </a:cubicBezTo>
                  <a:cubicBezTo>
                    <a:pt x="192" y="207"/>
                    <a:pt x="106" y="224"/>
                    <a:pt x="26" y="264"/>
                  </a:cubicBezTo>
                  <a:cubicBezTo>
                    <a:pt x="325" y="264"/>
                    <a:pt x="550" y="502"/>
                    <a:pt x="800" y="639"/>
                  </a:cubicBezTo>
                  <a:cubicBezTo>
                    <a:pt x="813" y="651"/>
                    <a:pt x="838" y="664"/>
                    <a:pt x="863" y="664"/>
                  </a:cubicBezTo>
                  <a:cubicBezTo>
                    <a:pt x="863" y="576"/>
                    <a:pt x="875" y="489"/>
                    <a:pt x="900" y="414"/>
                  </a:cubicBezTo>
                  <a:cubicBezTo>
                    <a:pt x="888" y="402"/>
                    <a:pt x="875" y="402"/>
                    <a:pt x="863" y="402"/>
                  </a:cubicBezTo>
                  <a:cubicBezTo>
                    <a:pt x="900" y="377"/>
                    <a:pt x="925" y="327"/>
                    <a:pt x="913" y="277"/>
                  </a:cubicBezTo>
                  <a:cubicBezTo>
                    <a:pt x="789" y="128"/>
                    <a:pt x="539" y="1"/>
                    <a:pt x="3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3" name="Google Shape;3033;p10"/>
            <p:cNvSpPr/>
            <p:nvPr/>
          </p:nvSpPr>
          <p:spPr>
            <a:xfrm>
              <a:off x="6279650" y="2260775"/>
              <a:ext cx="25950" cy="52200"/>
            </a:xfrm>
            <a:custGeom>
              <a:avLst/>
              <a:gdLst/>
              <a:ahLst/>
              <a:cxnLst/>
              <a:rect l="l" t="t" r="r" b="b"/>
              <a:pathLst>
                <a:path w="1038" h="2088" extrusionOk="0">
                  <a:moveTo>
                    <a:pt x="1" y="0"/>
                  </a:moveTo>
                  <a:lnTo>
                    <a:pt x="1" y="0"/>
                  </a:lnTo>
                  <a:cubicBezTo>
                    <a:pt x="213" y="275"/>
                    <a:pt x="375" y="613"/>
                    <a:pt x="625" y="863"/>
                  </a:cubicBezTo>
                  <a:cubicBezTo>
                    <a:pt x="438" y="713"/>
                    <a:pt x="213" y="538"/>
                    <a:pt x="88" y="325"/>
                  </a:cubicBezTo>
                  <a:lnTo>
                    <a:pt x="88" y="325"/>
                  </a:lnTo>
                  <a:cubicBezTo>
                    <a:pt x="151" y="613"/>
                    <a:pt x="313" y="888"/>
                    <a:pt x="525" y="1100"/>
                  </a:cubicBezTo>
                  <a:cubicBezTo>
                    <a:pt x="363" y="1000"/>
                    <a:pt x="213" y="900"/>
                    <a:pt x="101" y="750"/>
                  </a:cubicBezTo>
                  <a:lnTo>
                    <a:pt x="101" y="750"/>
                  </a:lnTo>
                  <a:cubicBezTo>
                    <a:pt x="151" y="1038"/>
                    <a:pt x="475" y="1325"/>
                    <a:pt x="600" y="1475"/>
                  </a:cubicBezTo>
                  <a:cubicBezTo>
                    <a:pt x="613" y="1500"/>
                    <a:pt x="625" y="1512"/>
                    <a:pt x="638" y="1537"/>
                  </a:cubicBezTo>
                  <a:cubicBezTo>
                    <a:pt x="500" y="1413"/>
                    <a:pt x="350" y="1313"/>
                    <a:pt x="188" y="1225"/>
                  </a:cubicBezTo>
                  <a:lnTo>
                    <a:pt x="188" y="1225"/>
                  </a:lnTo>
                  <a:cubicBezTo>
                    <a:pt x="363" y="1413"/>
                    <a:pt x="513" y="1650"/>
                    <a:pt x="588" y="1825"/>
                  </a:cubicBezTo>
                  <a:cubicBezTo>
                    <a:pt x="613" y="1912"/>
                    <a:pt x="650" y="2000"/>
                    <a:pt x="688" y="2087"/>
                  </a:cubicBezTo>
                  <a:cubicBezTo>
                    <a:pt x="700" y="2087"/>
                    <a:pt x="700" y="2075"/>
                    <a:pt x="700" y="2075"/>
                  </a:cubicBezTo>
                  <a:cubicBezTo>
                    <a:pt x="713" y="2075"/>
                    <a:pt x="725" y="2062"/>
                    <a:pt x="738" y="2050"/>
                  </a:cubicBezTo>
                  <a:cubicBezTo>
                    <a:pt x="763" y="2037"/>
                    <a:pt x="788" y="2025"/>
                    <a:pt x="813" y="2025"/>
                  </a:cubicBezTo>
                  <a:cubicBezTo>
                    <a:pt x="838" y="2012"/>
                    <a:pt x="875" y="2012"/>
                    <a:pt x="900" y="2012"/>
                  </a:cubicBezTo>
                  <a:lnTo>
                    <a:pt x="963" y="2012"/>
                  </a:lnTo>
                  <a:cubicBezTo>
                    <a:pt x="963" y="2000"/>
                    <a:pt x="963" y="2000"/>
                    <a:pt x="963" y="1987"/>
                  </a:cubicBezTo>
                  <a:cubicBezTo>
                    <a:pt x="963" y="1975"/>
                    <a:pt x="950" y="1950"/>
                    <a:pt x="938" y="1937"/>
                  </a:cubicBezTo>
                  <a:cubicBezTo>
                    <a:pt x="938" y="1925"/>
                    <a:pt x="926" y="1913"/>
                    <a:pt x="925" y="1912"/>
                  </a:cubicBezTo>
                  <a:lnTo>
                    <a:pt x="925" y="1912"/>
                  </a:lnTo>
                  <a:cubicBezTo>
                    <a:pt x="938" y="1925"/>
                    <a:pt x="950" y="1937"/>
                    <a:pt x="963" y="1962"/>
                  </a:cubicBezTo>
                  <a:cubicBezTo>
                    <a:pt x="975" y="1862"/>
                    <a:pt x="975" y="1775"/>
                    <a:pt x="1000" y="1687"/>
                  </a:cubicBezTo>
                  <a:cubicBezTo>
                    <a:pt x="1013" y="1650"/>
                    <a:pt x="1013" y="1600"/>
                    <a:pt x="1025" y="1562"/>
                  </a:cubicBezTo>
                  <a:cubicBezTo>
                    <a:pt x="1025" y="1550"/>
                    <a:pt x="1038" y="1537"/>
                    <a:pt x="1038" y="1525"/>
                  </a:cubicBezTo>
                  <a:cubicBezTo>
                    <a:pt x="1013" y="1500"/>
                    <a:pt x="1000" y="1475"/>
                    <a:pt x="975" y="1450"/>
                  </a:cubicBezTo>
                  <a:lnTo>
                    <a:pt x="975" y="1450"/>
                  </a:lnTo>
                  <a:cubicBezTo>
                    <a:pt x="988" y="1450"/>
                    <a:pt x="1000" y="1462"/>
                    <a:pt x="1013" y="1462"/>
                  </a:cubicBezTo>
                  <a:cubicBezTo>
                    <a:pt x="1013" y="1475"/>
                    <a:pt x="1025" y="1475"/>
                    <a:pt x="1038" y="1475"/>
                  </a:cubicBezTo>
                  <a:cubicBezTo>
                    <a:pt x="975" y="1437"/>
                    <a:pt x="913" y="1375"/>
                    <a:pt x="863" y="1313"/>
                  </a:cubicBezTo>
                  <a:cubicBezTo>
                    <a:pt x="763" y="1150"/>
                    <a:pt x="738" y="950"/>
                    <a:pt x="763" y="763"/>
                  </a:cubicBezTo>
                  <a:cubicBezTo>
                    <a:pt x="763" y="763"/>
                    <a:pt x="763" y="750"/>
                    <a:pt x="763" y="750"/>
                  </a:cubicBezTo>
                  <a:cubicBezTo>
                    <a:pt x="763" y="725"/>
                    <a:pt x="763" y="688"/>
                    <a:pt x="775" y="663"/>
                  </a:cubicBezTo>
                  <a:cubicBezTo>
                    <a:pt x="775" y="638"/>
                    <a:pt x="775" y="613"/>
                    <a:pt x="788" y="588"/>
                  </a:cubicBezTo>
                  <a:cubicBezTo>
                    <a:pt x="538" y="400"/>
                    <a:pt x="301" y="20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4" name="Google Shape;3034;p10"/>
            <p:cNvSpPr/>
            <p:nvPr/>
          </p:nvSpPr>
          <p:spPr>
            <a:xfrm>
              <a:off x="6280275" y="2228650"/>
              <a:ext cx="17825" cy="8100"/>
            </a:xfrm>
            <a:custGeom>
              <a:avLst/>
              <a:gdLst/>
              <a:ahLst/>
              <a:cxnLst/>
              <a:rect l="l" t="t" r="r" b="b"/>
              <a:pathLst>
                <a:path w="713" h="324" extrusionOk="0">
                  <a:moveTo>
                    <a:pt x="430" y="0"/>
                  </a:moveTo>
                  <a:cubicBezTo>
                    <a:pt x="346" y="0"/>
                    <a:pt x="264" y="31"/>
                    <a:pt x="188" y="73"/>
                  </a:cubicBezTo>
                  <a:cubicBezTo>
                    <a:pt x="113" y="111"/>
                    <a:pt x="13" y="161"/>
                    <a:pt x="1" y="248"/>
                  </a:cubicBezTo>
                  <a:cubicBezTo>
                    <a:pt x="23" y="215"/>
                    <a:pt x="55" y="201"/>
                    <a:pt x="96" y="190"/>
                  </a:cubicBezTo>
                  <a:lnTo>
                    <a:pt x="96" y="190"/>
                  </a:lnTo>
                  <a:cubicBezTo>
                    <a:pt x="86" y="195"/>
                    <a:pt x="76" y="203"/>
                    <a:pt x="76" y="211"/>
                  </a:cubicBezTo>
                  <a:cubicBezTo>
                    <a:pt x="99" y="195"/>
                    <a:pt x="130" y="189"/>
                    <a:pt x="164" y="189"/>
                  </a:cubicBezTo>
                  <a:cubicBezTo>
                    <a:pt x="239" y="189"/>
                    <a:pt x="325" y="218"/>
                    <a:pt x="350" y="236"/>
                  </a:cubicBezTo>
                  <a:cubicBezTo>
                    <a:pt x="425" y="248"/>
                    <a:pt x="500" y="323"/>
                    <a:pt x="575" y="323"/>
                  </a:cubicBezTo>
                  <a:cubicBezTo>
                    <a:pt x="613" y="311"/>
                    <a:pt x="638" y="261"/>
                    <a:pt x="613" y="236"/>
                  </a:cubicBezTo>
                  <a:cubicBezTo>
                    <a:pt x="600" y="223"/>
                    <a:pt x="588" y="223"/>
                    <a:pt x="588" y="211"/>
                  </a:cubicBezTo>
                  <a:cubicBezTo>
                    <a:pt x="600" y="211"/>
                    <a:pt x="625" y="211"/>
                    <a:pt x="638" y="198"/>
                  </a:cubicBezTo>
                  <a:cubicBezTo>
                    <a:pt x="713" y="123"/>
                    <a:pt x="613" y="48"/>
                    <a:pt x="550" y="23"/>
                  </a:cubicBezTo>
                  <a:cubicBezTo>
                    <a:pt x="510" y="7"/>
                    <a:pt x="470" y="0"/>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5" name="Google Shape;3035;p10"/>
            <p:cNvSpPr/>
            <p:nvPr/>
          </p:nvSpPr>
          <p:spPr>
            <a:xfrm>
              <a:off x="6269975" y="2194775"/>
              <a:ext cx="23750" cy="22900"/>
            </a:xfrm>
            <a:custGeom>
              <a:avLst/>
              <a:gdLst/>
              <a:ahLst/>
              <a:cxnLst/>
              <a:rect l="l" t="t" r="r" b="b"/>
              <a:pathLst>
                <a:path w="950" h="916" extrusionOk="0">
                  <a:moveTo>
                    <a:pt x="328" y="0"/>
                  </a:moveTo>
                  <a:cubicBezTo>
                    <a:pt x="212" y="0"/>
                    <a:pt x="99" y="30"/>
                    <a:pt x="0" y="116"/>
                  </a:cubicBezTo>
                  <a:cubicBezTo>
                    <a:pt x="44" y="104"/>
                    <a:pt x="87" y="98"/>
                    <a:pt x="129" y="98"/>
                  </a:cubicBezTo>
                  <a:cubicBezTo>
                    <a:pt x="341" y="98"/>
                    <a:pt x="535" y="239"/>
                    <a:pt x="712" y="353"/>
                  </a:cubicBezTo>
                  <a:cubicBezTo>
                    <a:pt x="525" y="291"/>
                    <a:pt x="338" y="229"/>
                    <a:pt x="138" y="216"/>
                  </a:cubicBezTo>
                  <a:lnTo>
                    <a:pt x="138" y="216"/>
                  </a:lnTo>
                  <a:cubicBezTo>
                    <a:pt x="313" y="279"/>
                    <a:pt x="563" y="453"/>
                    <a:pt x="625" y="503"/>
                  </a:cubicBezTo>
                  <a:cubicBezTo>
                    <a:pt x="688" y="541"/>
                    <a:pt x="762" y="603"/>
                    <a:pt x="850" y="653"/>
                  </a:cubicBezTo>
                  <a:cubicBezTo>
                    <a:pt x="638" y="553"/>
                    <a:pt x="388" y="453"/>
                    <a:pt x="325" y="428"/>
                  </a:cubicBezTo>
                  <a:lnTo>
                    <a:pt x="325" y="428"/>
                  </a:lnTo>
                  <a:cubicBezTo>
                    <a:pt x="538" y="578"/>
                    <a:pt x="712" y="778"/>
                    <a:pt x="925" y="916"/>
                  </a:cubicBezTo>
                  <a:cubicBezTo>
                    <a:pt x="900" y="803"/>
                    <a:pt x="912" y="666"/>
                    <a:pt x="925" y="553"/>
                  </a:cubicBezTo>
                  <a:cubicBezTo>
                    <a:pt x="937" y="528"/>
                    <a:pt x="937" y="491"/>
                    <a:pt x="937" y="466"/>
                  </a:cubicBezTo>
                  <a:cubicBezTo>
                    <a:pt x="950" y="416"/>
                    <a:pt x="950" y="453"/>
                    <a:pt x="950" y="416"/>
                  </a:cubicBezTo>
                  <a:cubicBezTo>
                    <a:pt x="950" y="403"/>
                    <a:pt x="950" y="378"/>
                    <a:pt x="950" y="366"/>
                  </a:cubicBezTo>
                  <a:cubicBezTo>
                    <a:pt x="940" y="356"/>
                    <a:pt x="938" y="333"/>
                    <a:pt x="938" y="333"/>
                  </a:cubicBezTo>
                  <a:cubicBezTo>
                    <a:pt x="937" y="333"/>
                    <a:pt x="937" y="335"/>
                    <a:pt x="937" y="341"/>
                  </a:cubicBezTo>
                  <a:cubicBezTo>
                    <a:pt x="925" y="291"/>
                    <a:pt x="937" y="316"/>
                    <a:pt x="912" y="304"/>
                  </a:cubicBezTo>
                  <a:lnTo>
                    <a:pt x="912" y="304"/>
                  </a:lnTo>
                  <a:cubicBezTo>
                    <a:pt x="921" y="312"/>
                    <a:pt x="924" y="315"/>
                    <a:pt x="923" y="315"/>
                  </a:cubicBezTo>
                  <a:cubicBezTo>
                    <a:pt x="919" y="315"/>
                    <a:pt x="875" y="279"/>
                    <a:pt x="875" y="279"/>
                  </a:cubicBezTo>
                  <a:cubicBezTo>
                    <a:pt x="800" y="229"/>
                    <a:pt x="737" y="191"/>
                    <a:pt x="688" y="116"/>
                  </a:cubicBezTo>
                  <a:cubicBezTo>
                    <a:pt x="675" y="104"/>
                    <a:pt x="650" y="79"/>
                    <a:pt x="638" y="54"/>
                  </a:cubicBezTo>
                  <a:cubicBezTo>
                    <a:pt x="537" y="24"/>
                    <a:pt x="432"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6" name="Google Shape;3036;p10"/>
            <p:cNvSpPr/>
            <p:nvPr/>
          </p:nvSpPr>
          <p:spPr>
            <a:xfrm>
              <a:off x="6281850" y="2212650"/>
              <a:ext cx="21575" cy="15725"/>
            </a:xfrm>
            <a:custGeom>
              <a:avLst/>
              <a:gdLst/>
              <a:ahLst/>
              <a:cxnLst/>
              <a:rect l="l" t="t" r="r" b="b"/>
              <a:pathLst>
                <a:path w="863" h="629" extrusionOk="0">
                  <a:moveTo>
                    <a:pt x="0" y="1"/>
                  </a:moveTo>
                  <a:lnTo>
                    <a:pt x="0" y="1"/>
                  </a:lnTo>
                  <a:cubicBezTo>
                    <a:pt x="113" y="151"/>
                    <a:pt x="262" y="288"/>
                    <a:pt x="437" y="376"/>
                  </a:cubicBezTo>
                  <a:cubicBezTo>
                    <a:pt x="300" y="326"/>
                    <a:pt x="188" y="276"/>
                    <a:pt x="63" y="201"/>
                  </a:cubicBezTo>
                  <a:lnTo>
                    <a:pt x="63" y="201"/>
                  </a:lnTo>
                  <a:cubicBezTo>
                    <a:pt x="213" y="413"/>
                    <a:pt x="462" y="563"/>
                    <a:pt x="712" y="613"/>
                  </a:cubicBezTo>
                  <a:cubicBezTo>
                    <a:pt x="734" y="624"/>
                    <a:pt x="754" y="629"/>
                    <a:pt x="772" y="629"/>
                  </a:cubicBezTo>
                  <a:cubicBezTo>
                    <a:pt x="814" y="629"/>
                    <a:pt x="845" y="602"/>
                    <a:pt x="862" y="576"/>
                  </a:cubicBezTo>
                  <a:lnTo>
                    <a:pt x="825" y="576"/>
                  </a:lnTo>
                  <a:cubicBezTo>
                    <a:pt x="662" y="513"/>
                    <a:pt x="525" y="426"/>
                    <a:pt x="462" y="263"/>
                  </a:cubicBezTo>
                  <a:cubicBezTo>
                    <a:pt x="462" y="251"/>
                    <a:pt x="462" y="238"/>
                    <a:pt x="462" y="226"/>
                  </a:cubicBezTo>
                  <a:cubicBezTo>
                    <a:pt x="325" y="176"/>
                    <a:pt x="150" y="10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7" name="Google Shape;3037;p10"/>
            <p:cNvSpPr/>
            <p:nvPr/>
          </p:nvSpPr>
          <p:spPr>
            <a:xfrm>
              <a:off x="6304950" y="2351050"/>
              <a:ext cx="45650" cy="29100"/>
            </a:xfrm>
            <a:custGeom>
              <a:avLst/>
              <a:gdLst/>
              <a:ahLst/>
              <a:cxnLst/>
              <a:rect l="l" t="t" r="r" b="b"/>
              <a:pathLst>
                <a:path w="1826" h="1164" extrusionOk="0">
                  <a:moveTo>
                    <a:pt x="776" y="1"/>
                  </a:moveTo>
                  <a:lnTo>
                    <a:pt x="776" y="1"/>
                  </a:lnTo>
                  <a:cubicBezTo>
                    <a:pt x="976" y="126"/>
                    <a:pt x="1176" y="263"/>
                    <a:pt x="1375" y="401"/>
                  </a:cubicBezTo>
                  <a:cubicBezTo>
                    <a:pt x="1026" y="263"/>
                    <a:pt x="638" y="188"/>
                    <a:pt x="276" y="101"/>
                  </a:cubicBezTo>
                  <a:lnTo>
                    <a:pt x="276" y="101"/>
                  </a:lnTo>
                  <a:cubicBezTo>
                    <a:pt x="576" y="251"/>
                    <a:pt x="863" y="438"/>
                    <a:pt x="1151" y="613"/>
                  </a:cubicBezTo>
                  <a:cubicBezTo>
                    <a:pt x="776" y="476"/>
                    <a:pt x="376" y="388"/>
                    <a:pt x="1" y="288"/>
                  </a:cubicBezTo>
                  <a:lnTo>
                    <a:pt x="1" y="288"/>
                  </a:lnTo>
                  <a:cubicBezTo>
                    <a:pt x="501" y="551"/>
                    <a:pt x="963" y="901"/>
                    <a:pt x="1463" y="1163"/>
                  </a:cubicBezTo>
                  <a:cubicBezTo>
                    <a:pt x="1425" y="1088"/>
                    <a:pt x="1425" y="1013"/>
                    <a:pt x="1463" y="938"/>
                  </a:cubicBezTo>
                  <a:cubicBezTo>
                    <a:pt x="1500" y="876"/>
                    <a:pt x="1550" y="838"/>
                    <a:pt x="1625" y="826"/>
                  </a:cubicBezTo>
                  <a:cubicBezTo>
                    <a:pt x="1625" y="788"/>
                    <a:pt x="1625" y="763"/>
                    <a:pt x="1625" y="738"/>
                  </a:cubicBezTo>
                  <a:cubicBezTo>
                    <a:pt x="1644" y="682"/>
                    <a:pt x="1670" y="646"/>
                    <a:pt x="1703" y="611"/>
                  </a:cubicBezTo>
                  <a:lnTo>
                    <a:pt x="1703" y="611"/>
                  </a:lnTo>
                  <a:lnTo>
                    <a:pt x="1750" y="576"/>
                  </a:lnTo>
                  <a:lnTo>
                    <a:pt x="1738" y="576"/>
                  </a:lnTo>
                  <a:cubicBezTo>
                    <a:pt x="1763" y="563"/>
                    <a:pt x="1788" y="551"/>
                    <a:pt x="1813" y="538"/>
                  </a:cubicBezTo>
                  <a:cubicBezTo>
                    <a:pt x="1813" y="538"/>
                    <a:pt x="1813" y="526"/>
                    <a:pt x="1813" y="526"/>
                  </a:cubicBezTo>
                  <a:cubicBezTo>
                    <a:pt x="1813" y="463"/>
                    <a:pt x="1813" y="388"/>
                    <a:pt x="1825" y="313"/>
                  </a:cubicBezTo>
                  <a:cubicBezTo>
                    <a:pt x="1488" y="163"/>
                    <a:pt x="1113" y="76"/>
                    <a:pt x="7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8" name="Google Shape;3038;p10"/>
            <p:cNvSpPr/>
            <p:nvPr/>
          </p:nvSpPr>
          <p:spPr>
            <a:xfrm>
              <a:off x="6331825" y="2346375"/>
              <a:ext cx="19075" cy="11900"/>
            </a:xfrm>
            <a:custGeom>
              <a:avLst/>
              <a:gdLst/>
              <a:ahLst/>
              <a:cxnLst/>
              <a:rect l="l" t="t" r="r" b="b"/>
              <a:pathLst>
                <a:path w="763" h="476" extrusionOk="0">
                  <a:moveTo>
                    <a:pt x="1" y="0"/>
                  </a:moveTo>
                  <a:lnTo>
                    <a:pt x="1" y="0"/>
                  </a:lnTo>
                  <a:cubicBezTo>
                    <a:pt x="138" y="50"/>
                    <a:pt x="325" y="188"/>
                    <a:pt x="375" y="225"/>
                  </a:cubicBezTo>
                  <a:cubicBezTo>
                    <a:pt x="475" y="300"/>
                    <a:pt x="600" y="388"/>
                    <a:pt x="750" y="475"/>
                  </a:cubicBezTo>
                  <a:cubicBezTo>
                    <a:pt x="750" y="438"/>
                    <a:pt x="750" y="413"/>
                    <a:pt x="750" y="375"/>
                  </a:cubicBezTo>
                  <a:cubicBezTo>
                    <a:pt x="750" y="338"/>
                    <a:pt x="763" y="288"/>
                    <a:pt x="763" y="250"/>
                  </a:cubicBezTo>
                  <a:cubicBezTo>
                    <a:pt x="525" y="125"/>
                    <a:pt x="275" y="2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9" name="Google Shape;3039;p10"/>
            <p:cNvSpPr/>
            <p:nvPr/>
          </p:nvSpPr>
          <p:spPr>
            <a:xfrm>
              <a:off x="6298700" y="2314200"/>
              <a:ext cx="37200" cy="20025"/>
            </a:xfrm>
            <a:custGeom>
              <a:avLst/>
              <a:gdLst/>
              <a:ahLst/>
              <a:cxnLst/>
              <a:rect l="l" t="t" r="r" b="b"/>
              <a:pathLst>
                <a:path w="1488" h="801" extrusionOk="0">
                  <a:moveTo>
                    <a:pt x="426" y="0"/>
                  </a:moveTo>
                  <a:cubicBezTo>
                    <a:pt x="663" y="63"/>
                    <a:pt x="863" y="175"/>
                    <a:pt x="1076" y="275"/>
                  </a:cubicBezTo>
                  <a:cubicBezTo>
                    <a:pt x="838" y="220"/>
                    <a:pt x="573" y="186"/>
                    <a:pt x="409" y="186"/>
                  </a:cubicBezTo>
                  <a:cubicBezTo>
                    <a:pt x="349" y="186"/>
                    <a:pt x="303" y="190"/>
                    <a:pt x="276" y="200"/>
                  </a:cubicBezTo>
                  <a:cubicBezTo>
                    <a:pt x="551" y="250"/>
                    <a:pt x="788" y="375"/>
                    <a:pt x="1038" y="500"/>
                  </a:cubicBezTo>
                  <a:cubicBezTo>
                    <a:pt x="725" y="396"/>
                    <a:pt x="402" y="324"/>
                    <a:pt x="77" y="324"/>
                  </a:cubicBezTo>
                  <a:cubicBezTo>
                    <a:pt x="52" y="324"/>
                    <a:pt x="26" y="324"/>
                    <a:pt x="1" y="325"/>
                  </a:cubicBezTo>
                  <a:cubicBezTo>
                    <a:pt x="338" y="438"/>
                    <a:pt x="638" y="638"/>
                    <a:pt x="951" y="800"/>
                  </a:cubicBezTo>
                  <a:cubicBezTo>
                    <a:pt x="963" y="788"/>
                    <a:pt x="976" y="775"/>
                    <a:pt x="988" y="750"/>
                  </a:cubicBezTo>
                  <a:cubicBezTo>
                    <a:pt x="1001" y="738"/>
                    <a:pt x="1026" y="713"/>
                    <a:pt x="1038" y="700"/>
                  </a:cubicBezTo>
                  <a:lnTo>
                    <a:pt x="1051" y="700"/>
                  </a:lnTo>
                  <a:lnTo>
                    <a:pt x="1063" y="688"/>
                  </a:lnTo>
                  <a:cubicBezTo>
                    <a:pt x="1088" y="663"/>
                    <a:pt x="1113" y="650"/>
                    <a:pt x="1138" y="638"/>
                  </a:cubicBezTo>
                  <a:cubicBezTo>
                    <a:pt x="1163" y="625"/>
                    <a:pt x="1213" y="613"/>
                    <a:pt x="1226" y="613"/>
                  </a:cubicBezTo>
                  <a:lnTo>
                    <a:pt x="1226" y="613"/>
                  </a:lnTo>
                  <a:cubicBezTo>
                    <a:pt x="1217" y="613"/>
                    <a:pt x="1192" y="624"/>
                    <a:pt x="1199" y="624"/>
                  </a:cubicBezTo>
                  <a:cubicBezTo>
                    <a:pt x="1202" y="624"/>
                    <a:pt x="1213" y="621"/>
                    <a:pt x="1238" y="613"/>
                  </a:cubicBezTo>
                  <a:cubicBezTo>
                    <a:pt x="1276" y="600"/>
                    <a:pt x="1313" y="588"/>
                    <a:pt x="1351" y="575"/>
                  </a:cubicBezTo>
                  <a:cubicBezTo>
                    <a:pt x="1363" y="563"/>
                    <a:pt x="1376" y="550"/>
                    <a:pt x="1388" y="550"/>
                  </a:cubicBezTo>
                  <a:cubicBezTo>
                    <a:pt x="1401" y="538"/>
                    <a:pt x="1413" y="513"/>
                    <a:pt x="1426" y="513"/>
                  </a:cubicBezTo>
                  <a:cubicBezTo>
                    <a:pt x="1438" y="488"/>
                    <a:pt x="1463" y="475"/>
                    <a:pt x="1488" y="450"/>
                  </a:cubicBezTo>
                  <a:cubicBezTo>
                    <a:pt x="1463" y="438"/>
                    <a:pt x="1438" y="413"/>
                    <a:pt x="1426" y="388"/>
                  </a:cubicBezTo>
                  <a:cubicBezTo>
                    <a:pt x="1401" y="350"/>
                    <a:pt x="1388" y="313"/>
                    <a:pt x="1376" y="275"/>
                  </a:cubicBezTo>
                  <a:cubicBezTo>
                    <a:pt x="1351" y="225"/>
                    <a:pt x="1338" y="188"/>
                    <a:pt x="1326" y="138"/>
                  </a:cubicBezTo>
                  <a:cubicBezTo>
                    <a:pt x="1038" y="50"/>
                    <a:pt x="738" y="0"/>
                    <a:pt x="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0" name="Google Shape;3040;p10"/>
            <p:cNvSpPr/>
            <p:nvPr/>
          </p:nvSpPr>
          <p:spPr>
            <a:xfrm>
              <a:off x="6304950" y="2327625"/>
              <a:ext cx="16900" cy="11600"/>
            </a:xfrm>
            <a:custGeom>
              <a:avLst/>
              <a:gdLst/>
              <a:ahLst/>
              <a:cxnLst/>
              <a:rect l="l" t="t" r="r" b="b"/>
              <a:pathLst>
                <a:path w="676" h="464" extrusionOk="0">
                  <a:moveTo>
                    <a:pt x="1" y="1"/>
                  </a:moveTo>
                  <a:lnTo>
                    <a:pt x="1" y="1"/>
                  </a:lnTo>
                  <a:cubicBezTo>
                    <a:pt x="201" y="138"/>
                    <a:pt x="388" y="363"/>
                    <a:pt x="613" y="463"/>
                  </a:cubicBezTo>
                  <a:cubicBezTo>
                    <a:pt x="626" y="438"/>
                    <a:pt x="638" y="413"/>
                    <a:pt x="663" y="388"/>
                  </a:cubicBezTo>
                  <a:cubicBezTo>
                    <a:pt x="663" y="388"/>
                    <a:pt x="663" y="376"/>
                    <a:pt x="663" y="376"/>
                  </a:cubicBezTo>
                  <a:cubicBezTo>
                    <a:pt x="663" y="363"/>
                    <a:pt x="676" y="351"/>
                    <a:pt x="676" y="326"/>
                  </a:cubicBezTo>
                  <a:cubicBezTo>
                    <a:pt x="513" y="188"/>
                    <a:pt x="76" y="5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1" name="Google Shape;3041;p10"/>
            <p:cNvSpPr/>
            <p:nvPr/>
          </p:nvSpPr>
          <p:spPr>
            <a:xfrm>
              <a:off x="6307150" y="2333250"/>
              <a:ext cx="13450" cy="13775"/>
            </a:xfrm>
            <a:custGeom>
              <a:avLst/>
              <a:gdLst/>
              <a:ahLst/>
              <a:cxnLst/>
              <a:rect l="l" t="t" r="r" b="b"/>
              <a:pathLst>
                <a:path w="538" h="551" extrusionOk="0">
                  <a:moveTo>
                    <a:pt x="0" y="1"/>
                  </a:moveTo>
                  <a:cubicBezTo>
                    <a:pt x="38" y="76"/>
                    <a:pt x="350" y="463"/>
                    <a:pt x="538" y="550"/>
                  </a:cubicBezTo>
                  <a:cubicBezTo>
                    <a:pt x="475" y="500"/>
                    <a:pt x="450" y="413"/>
                    <a:pt x="475" y="351"/>
                  </a:cubicBezTo>
                  <a:cubicBezTo>
                    <a:pt x="475" y="338"/>
                    <a:pt x="475" y="326"/>
                    <a:pt x="488" y="313"/>
                  </a:cubicBezTo>
                  <a:cubicBezTo>
                    <a:pt x="325" y="213"/>
                    <a:pt x="150" y="1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2" name="Google Shape;3042;p10"/>
            <p:cNvSpPr/>
            <p:nvPr/>
          </p:nvSpPr>
          <p:spPr>
            <a:xfrm>
              <a:off x="6310900" y="2306700"/>
              <a:ext cx="20950" cy="10325"/>
            </a:xfrm>
            <a:custGeom>
              <a:avLst/>
              <a:gdLst/>
              <a:ahLst/>
              <a:cxnLst/>
              <a:rect l="l" t="t" r="r" b="b"/>
              <a:pathLst>
                <a:path w="838" h="413" extrusionOk="0">
                  <a:moveTo>
                    <a:pt x="0" y="0"/>
                  </a:moveTo>
                  <a:cubicBezTo>
                    <a:pt x="271" y="123"/>
                    <a:pt x="541" y="295"/>
                    <a:pt x="824" y="407"/>
                  </a:cubicBezTo>
                  <a:lnTo>
                    <a:pt x="824" y="407"/>
                  </a:lnTo>
                  <a:cubicBezTo>
                    <a:pt x="812" y="347"/>
                    <a:pt x="800" y="299"/>
                    <a:pt x="788" y="238"/>
                  </a:cubicBezTo>
                  <a:cubicBezTo>
                    <a:pt x="788" y="213"/>
                    <a:pt x="775" y="175"/>
                    <a:pt x="775" y="150"/>
                  </a:cubicBezTo>
                  <a:cubicBezTo>
                    <a:pt x="450" y="63"/>
                    <a:pt x="75" y="0"/>
                    <a:pt x="0" y="0"/>
                  </a:cubicBezTo>
                  <a:close/>
                  <a:moveTo>
                    <a:pt x="824" y="407"/>
                  </a:moveTo>
                  <a:lnTo>
                    <a:pt x="824" y="407"/>
                  </a:lnTo>
                  <a:cubicBezTo>
                    <a:pt x="824" y="409"/>
                    <a:pt x="825" y="411"/>
                    <a:pt x="825" y="413"/>
                  </a:cubicBezTo>
                  <a:lnTo>
                    <a:pt x="838" y="413"/>
                  </a:lnTo>
                  <a:cubicBezTo>
                    <a:pt x="833" y="411"/>
                    <a:pt x="828" y="409"/>
                    <a:pt x="824" y="40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3" name="Google Shape;3043;p10"/>
            <p:cNvSpPr/>
            <p:nvPr/>
          </p:nvSpPr>
          <p:spPr>
            <a:xfrm>
              <a:off x="6309950" y="2299500"/>
              <a:ext cx="19100" cy="5350"/>
            </a:xfrm>
            <a:custGeom>
              <a:avLst/>
              <a:gdLst/>
              <a:ahLst/>
              <a:cxnLst/>
              <a:rect l="l" t="t" r="r" b="b"/>
              <a:pathLst>
                <a:path w="764" h="214" extrusionOk="0">
                  <a:moveTo>
                    <a:pt x="1" y="1"/>
                  </a:moveTo>
                  <a:cubicBezTo>
                    <a:pt x="188" y="76"/>
                    <a:pt x="388" y="213"/>
                    <a:pt x="601" y="213"/>
                  </a:cubicBezTo>
                  <a:cubicBezTo>
                    <a:pt x="763" y="38"/>
                    <a:pt x="101"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4" name="Google Shape;3044;p10"/>
            <p:cNvSpPr/>
            <p:nvPr/>
          </p:nvSpPr>
          <p:spPr>
            <a:xfrm>
              <a:off x="6309650" y="2292325"/>
              <a:ext cx="9700" cy="3450"/>
            </a:xfrm>
            <a:custGeom>
              <a:avLst/>
              <a:gdLst/>
              <a:ahLst/>
              <a:cxnLst/>
              <a:rect l="l" t="t" r="r" b="b"/>
              <a:pathLst>
                <a:path w="388" h="138" extrusionOk="0">
                  <a:moveTo>
                    <a:pt x="0" y="1"/>
                  </a:moveTo>
                  <a:lnTo>
                    <a:pt x="0" y="1"/>
                  </a:lnTo>
                  <a:cubicBezTo>
                    <a:pt x="125" y="38"/>
                    <a:pt x="238" y="138"/>
                    <a:pt x="363" y="138"/>
                  </a:cubicBezTo>
                  <a:cubicBezTo>
                    <a:pt x="388" y="138"/>
                    <a:pt x="388" y="113"/>
                    <a:pt x="375" y="88"/>
                  </a:cubicBezTo>
                  <a:cubicBezTo>
                    <a:pt x="275" y="26"/>
                    <a:pt x="125"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5" name="Google Shape;3045;p10"/>
            <p:cNvSpPr/>
            <p:nvPr/>
          </p:nvSpPr>
          <p:spPr>
            <a:xfrm>
              <a:off x="6300900" y="2283275"/>
              <a:ext cx="21275" cy="9400"/>
            </a:xfrm>
            <a:custGeom>
              <a:avLst/>
              <a:gdLst/>
              <a:ahLst/>
              <a:cxnLst/>
              <a:rect l="l" t="t" r="r" b="b"/>
              <a:pathLst>
                <a:path w="851" h="376" extrusionOk="0">
                  <a:moveTo>
                    <a:pt x="0" y="0"/>
                  </a:moveTo>
                  <a:cubicBezTo>
                    <a:pt x="263" y="150"/>
                    <a:pt x="538" y="288"/>
                    <a:pt x="838" y="375"/>
                  </a:cubicBezTo>
                  <a:lnTo>
                    <a:pt x="850" y="375"/>
                  </a:lnTo>
                  <a:cubicBezTo>
                    <a:pt x="850" y="375"/>
                    <a:pt x="850" y="375"/>
                    <a:pt x="850" y="363"/>
                  </a:cubicBezTo>
                  <a:cubicBezTo>
                    <a:pt x="838" y="313"/>
                    <a:pt x="825" y="250"/>
                    <a:pt x="825" y="188"/>
                  </a:cubicBezTo>
                  <a:cubicBezTo>
                    <a:pt x="613" y="88"/>
                    <a:pt x="113" y="2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6" name="Google Shape;3046;p10"/>
            <p:cNvSpPr/>
            <p:nvPr/>
          </p:nvSpPr>
          <p:spPr>
            <a:xfrm>
              <a:off x="6303400" y="2277950"/>
              <a:ext cx="11600" cy="3500"/>
            </a:xfrm>
            <a:custGeom>
              <a:avLst/>
              <a:gdLst/>
              <a:ahLst/>
              <a:cxnLst/>
              <a:rect l="l" t="t" r="r" b="b"/>
              <a:pathLst>
                <a:path w="464" h="140" extrusionOk="0">
                  <a:moveTo>
                    <a:pt x="0" y="1"/>
                  </a:moveTo>
                  <a:lnTo>
                    <a:pt x="0" y="1"/>
                  </a:lnTo>
                  <a:cubicBezTo>
                    <a:pt x="44" y="27"/>
                    <a:pt x="285" y="139"/>
                    <a:pt x="394" y="139"/>
                  </a:cubicBezTo>
                  <a:cubicBezTo>
                    <a:pt x="441" y="139"/>
                    <a:pt x="464" y="119"/>
                    <a:pt x="438" y="63"/>
                  </a:cubicBezTo>
                  <a:cubicBezTo>
                    <a:pt x="300" y="13"/>
                    <a:pt x="138" y="2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7" name="Google Shape;3047;p10"/>
            <p:cNvSpPr/>
            <p:nvPr/>
          </p:nvSpPr>
          <p:spPr>
            <a:xfrm>
              <a:off x="6307450" y="2271400"/>
              <a:ext cx="9650" cy="3525"/>
            </a:xfrm>
            <a:custGeom>
              <a:avLst/>
              <a:gdLst/>
              <a:ahLst/>
              <a:cxnLst/>
              <a:rect l="l" t="t" r="r" b="b"/>
              <a:pathLst>
                <a:path w="386" h="141" extrusionOk="0">
                  <a:moveTo>
                    <a:pt x="1" y="0"/>
                  </a:moveTo>
                  <a:lnTo>
                    <a:pt x="1" y="0"/>
                  </a:lnTo>
                  <a:cubicBezTo>
                    <a:pt x="47" y="19"/>
                    <a:pt x="252" y="141"/>
                    <a:pt x="339" y="141"/>
                  </a:cubicBezTo>
                  <a:cubicBezTo>
                    <a:pt x="369" y="141"/>
                    <a:pt x="385" y="126"/>
                    <a:pt x="376" y="88"/>
                  </a:cubicBezTo>
                  <a:cubicBezTo>
                    <a:pt x="263" y="25"/>
                    <a:pt x="126" y="2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8" name="Google Shape;3048;p10"/>
            <p:cNvSpPr/>
            <p:nvPr/>
          </p:nvSpPr>
          <p:spPr>
            <a:xfrm>
              <a:off x="6338075" y="2320400"/>
              <a:ext cx="37950" cy="11100"/>
            </a:xfrm>
            <a:custGeom>
              <a:avLst/>
              <a:gdLst/>
              <a:ahLst/>
              <a:cxnLst/>
              <a:rect l="l" t="t" r="r" b="b"/>
              <a:pathLst>
                <a:path w="1518" h="444" extrusionOk="0">
                  <a:moveTo>
                    <a:pt x="639" y="0"/>
                  </a:moveTo>
                  <a:cubicBezTo>
                    <a:pt x="426" y="0"/>
                    <a:pt x="210" y="30"/>
                    <a:pt x="0" y="65"/>
                  </a:cubicBezTo>
                  <a:cubicBezTo>
                    <a:pt x="450" y="127"/>
                    <a:pt x="775" y="202"/>
                    <a:pt x="1150" y="402"/>
                  </a:cubicBezTo>
                  <a:cubicBezTo>
                    <a:pt x="1192" y="431"/>
                    <a:pt x="1235" y="443"/>
                    <a:pt x="1274" y="443"/>
                  </a:cubicBezTo>
                  <a:cubicBezTo>
                    <a:pt x="1421" y="443"/>
                    <a:pt x="1518" y="271"/>
                    <a:pt x="1350" y="152"/>
                  </a:cubicBezTo>
                  <a:cubicBezTo>
                    <a:pt x="1123" y="39"/>
                    <a:pt x="882" y="0"/>
                    <a:pt x="6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9" name="Google Shape;3049;p10"/>
            <p:cNvSpPr/>
            <p:nvPr/>
          </p:nvSpPr>
          <p:spPr>
            <a:xfrm>
              <a:off x="6334325" y="2304925"/>
              <a:ext cx="34975" cy="16000"/>
            </a:xfrm>
            <a:custGeom>
              <a:avLst/>
              <a:gdLst/>
              <a:ahLst/>
              <a:cxnLst/>
              <a:rect l="l" t="t" r="r" b="b"/>
              <a:pathLst>
                <a:path w="1399" h="640" extrusionOk="0">
                  <a:moveTo>
                    <a:pt x="392" y="0"/>
                  </a:moveTo>
                  <a:cubicBezTo>
                    <a:pt x="261" y="0"/>
                    <a:pt x="130" y="12"/>
                    <a:pt x="1" y="34"/>
                  </a:cubicBezTo>
                  <a:cubicBezTo>
                    <a:pt x="388" y="84"/>
                    <a:pt x="663" y="196"/>
                    <a:pt x="988" y="321"/>
                  </a:cubicBezTo>
                  <a:cubicBezTo>
                    <a:pt x="903" y="310"/>
                    <a:pt x="815" y="304"/>
                    <a:pt x="727" y="304"/>
                  </a:cubicBezTo>
                  <a:cubicBezTo>
                    <a:pt x="531" y="304"/>
                    <a:pt x="332" y="332"/>
                    <a:pt x="150" y="384"/>
                  </a:cubicBezTo>
                  <a:cubicBezTo>
                    <a:pt x="513" y="396"/>
                    <a:pt x="888" y="509"/>
                    <a:pt x="1250" y="634"/>
                  </a:cubicBezTo>
                  <a:cubicBezTo>
                    <a:pt x="1261" y="638"/>
                    <a:pt x="1273" y="639"/>
                    <a:pt x="1284" y="639"/>
                  </a:cubicBezTo>
                  <a:cubicBezTo>
                    <a:pt x="1346" y="639"/>
                    <a:pt x="1398" y="583"/>
                    <a:pt x="1388" y="509"/>
                  </a:cubicBezTo>
                  <a:cubicBezTo>
                    <a:pt x="1388" y="409"/>
                    <a:pt x="1275" y="396"/>
                    <a:pt x="1200" y="371"/>
                  </a:cubicBezTo>
                  <a:cubicBezTo>
                    <a:pt x="1175" y="359"/>
                    <a:pt x="1138" y="359"/>
                    <a:pt x="1113" y="346"/>
                  </a:cubicBezTo>
                  <a:cubicBezTo>
                    <a:pt x="1150" y="346"/>
                    <a:pt x="1188" y="309"/>
                    <a:pt x="1200" y="271"/>
                  </a:cubicBezTo>
                  <a:cubicBezTo>
                    <a:pt x="1225" y="121"/>
                    <a:pt x="1013" y="109"/>
                    <a:pt x="900" y="71"/>
                  </a:cubicBezTo>
                  <a:cubicBezTo>
                    <a:pt x="737" y="22"/>
                    <a:pt x="565" y="0"/>
                    <a:pt x="3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0" name="Google Shape;3050;p10"/>
            <p:cNvSpPr/>
            <p:nvPr/>
          </p:nvSpPr>
          <p:spPr>
            <a:xfrm>
              <a:off x="6328075" y="2294950"/>
              <a:ext cx="36900" cy="11150"/>
            </a:xfrm>
            <a:custGeom>
              <a:avLst/>
              <a:gdLst/>
              <a:ahLst/>
              <a:cxnLst/>
              <a:rect l="l" t="t" r="r" b="b"/>
              <a:pathLst>
                <a:path w="1476" h="446" extrusionOk="0">
                  <a:moveTo>
                    <a:pt x="437" y="0"/>
                  </a:moveTo>
                  <a:cubicBezTo>
                    <a:pt x="285" y="0"/>
                    <a:pt x="136" y="24"/>
                    <a:pt x="1" y="95"/>
                  </a:cubicBezTo>
                  <a:cubicBezTo>
                    <a:pt x="36" y="88"/>
                    <a:pt x="73" y="85"/>
                    <a:pt x="113" y="85"/>
                  </a:cubicBezTo>
                  <a:cubicBezTo>
                    <a:pt x="353" y="85"/>
                    <a:pt x="650" y="201"/>
                    <a:pt x="725" y="233"/>
                  </a:cubicBezTo>
                  <a:cubicBezTo>
                    <a:pt x="925" y="295"/>
                    <a:pt x="1125" y="420"/>
                    <a:pt x="1325" y="445"/>
                  </a:cubicBezTo>
                  <a:cubicBezTo>
                    <a:pt x="1425" y="445"/>
                    <a:pt x="1475" y="320"/>
                    <a:pt x="1425" y="245"/>
                  </a:cubicBezTo>
                  <a:cubicBezTo>
                    <a:pt x="1275" y="108"/>
                    <a:pt x="1038" y="95"/>
                    <a:pt x="863" y="46"/>
                  </a:cubicBezTo>
                  <a:cubicBezTo>
                    <a:pt x="724" y="21"/>
                    <a:pt x="579" y="0"/>
                    <a:pt x="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1" name="Google Shape;3051;p10"/>
            <p:cNvSpPr/>
            <p:nvPr/>
          </p:nvSpPr>
          <p:spPr>
            <a:xfrm>
              <a:off x="6324025" y="2285800"/>
              <a:ext cx="29875" cy="9450"/>
            </a:xfrm>
            <a:custGeom>
              <a:avLst/>
              <a:gdLst/>
              <a:ahLst/>
              <a:cxnLst/>
              <a:rect l="l" t="t" r="r" b="b"/>
              <a:pathLst>
                <a:path w="1195" h="378" extrusionOk="0">
                  <a:moveTo>
                    <a:pt x="332" y="1"/>
                  </a:moveTo>
                  <a:cubicBezTo>
                    <a:pt x="218" y="1"/>
                    <a:pt x="104" y="22"/>
                    <a:pt x="0" y="87"/>
                  </a:cubicBezTo>
                  <a:cubicBezTo>
                    <a:pt x="29" y="78"/>
                    <a:pt x="61" y="75"/>
                    <a:pt x="95" y="75"/>
                  </a:cubicBezTo>
                  <a:cubicBezTo>
                    <a:pt x="264" y="75"/>
                    <a:pt x="473" y="164"/>
                    <a:pt x="525" y="174"/>
                  </a:cubicBezTo>
                  <a:cubicBezTo>
                    <a:pt x="626" y="208"/>
                    <a:pt x="926" y="378"/>
                    <a:pt x="1080" y="378"/>
                  </a:cubicBezTo>
                  <a:cubicBezTo>
                    <a:pt x="1154" y="378"/>
                    <a:pt x="1195" y="338"/>
                    <a:pt x="1162" y="224"/>
                  </a:cubicBezTo>
                  <a:cubicBezTo>
                    <a:pt x="1025" y="112"/>
                    <a:pt x="812" y="87"/>
                    <a:pt x="637" y="37"/>
                  </a:cubicBezTo>
                  <a:cubicBezTo>
                    <a:pt x="541" y="19"/>
                    <a:pt x="437" y="1"/>
                    <a:pt x="3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2" name="Google Shape;3052;p10"/>
            <p:cNvSpPr/>
            <p:nvPr/>
          </p:nvSpPr>
          <p:spPr>
            <a:xfrm>
              <a:off x="6304650" y="2242975"/>
              <a:ext cx="41250" cy="28975"/>
            </a:xfrm>
            <a:custGeom>
              <a:avLst/>
              <a:gdLst/>
              <a:ahLst/>
              <a:cxnLst/>
              <a:rect l="l" t="t" r="r" b="b"/>
              <a:pathLst>
                <a:path w="1650" h="1159" extrusionOk="0">
                  <a:moveTo>
                    <a:pt x="262" y="0"/>
                  </a:moveTo>
                  <a:cubicBezTo>
                    <a:pt x="172" y="0"/>
                    <a:pt x="84" y="12"/>
                    <a:pt x="0" y="38"/>
                  </a:cubicBezTo>
                  <a:cubicBezTo>
                    <a:pt x="325" y="38"/>
                    <a:pt x="563" y="275"/>
                    <a:pt x="850" y="387"/>
                  </a:cubicBezTo>
                  <a:cubicBezTo>
                    <a:pt x="738" y="362"/>
                    <a:pt x="622" y="350"/>
                    <a:pt x="510" y="350"/>
                  </a:cubicBezTo>
                  <a:cubicBezTo>
                    <a:pt x="397" y="350"/>
                    <a:pt x="288" y="362"/>
                    <a:pt x="188" y="387"/>
                  </a:cubicBezTo>
                  <a:cubicBezTo>
                    <a:pt x="463" y="425"/>
                    <a:pt x="663" y="537"/>
                    <a:pt x="925" y="662"/>
                  </a:cubicBezTo>
                  <a:cubicBezTo>
                    <a:pt x="1000" y="687"/>
                    <a:pt x="1075" y="750"/>
                    <a:pt x="1163" y="775"/>
                  </a:cubicBezTo>
                  <a:cubicBezTo>
                    <a:pt x="856" y="687"/>
                    <a:pt x="453" y="648"/>
                    <a:pt x="282" y="648"/>
                  </a:cubicBezTo>
                  <a:cubicBezTo>
                    <a:pt x="258" y="648"/>
                    <a:pt x="239" y="648"/>
                    <a:pt x="225" y="650"/>
                  </a:cubicBezTo>
                  <a:cubicBezTo>
                    <a:pt x="588" y="750"/>
                    <a:pt x="913" y="975"/>
                    <a:pt x="1275" y="1125"/>
                  </a:cubicBezTo>
                  <a:cubicBezTo>
                    <a:pt x="1320" y="1140"/>
                    <a:pt x="1369" y="1159"/>
                    <a:pt x="1414" y="1159"/>
                  </a:cubicBezTo>
                  <a:cubicBezTo>
                    <a:pt x="1445" y="1159"/>
                    <a:pt x="1475" y="1150"/>
                    <a:pt x="1500" y="1125"/>
                  </a:cubicBezTo>
                  <a:cubicBezTo>
                    <a:pt x="1650" y="975"/>
                    <a:pt x="1450" y="850"/>
                    <a:pt x="1175" y="775"/>
                  </a:cubicBezTo>
                  <a:lnTo>
                    <a:pt x="1175" y="775"/>
                  </a:lnTo>
                  <a:cubicBezTo>
                    <a:pt x="1180" y="775"/>
                    <a:pt x="1184" y="776"/>
                    <a:pt x="1189" y="776"/>
                  </a:cubicBezTo>
                  <a:cubicBezTo>
                    <a:pt x="1282" y="776"/>
                    <a:pt x="1348" y="658"/>
                    <a:pt x="1300" y="575"/>
                  </a:cubicBezTo>
                  <a:cubicBezTo>
                    <a:pt x="1188" y="500"/>
                    <a:pt x="1063" y="437"/>
                    <a:pt x="925" y="400"/>
                  </a:cubicBezTo>
                  <a:cubicBezTo>
                    <a:pt x="1000" y="400"/>
                    <a:pt x="1050" y="300"/>
                    <a:pt x="1000" y="238"/>
                  </a:cubicBezTo>
                  <a:cubicBezTo>
                    <a:pt x="796" y="98"/>
                    <a:pt x="522" y="0"/>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3" name="Google Shape;3053;p10"/>
            <p:cNvSpPr/>
            <p:nvPr/>
          </p:nvSpPr>
          <p:spPr>
            <a:xfrm>
              <a:off x="6304650" y="2236075"/>
              <a:ext cx="19175" cy="6800"/>
            </a:xfrm>
            <a:custGeom>
              <a:avLst/>
              <a:gdLst/>
              <a:ahLst/>
              <a:cxnLst/>
              <a:rect l="l" t="t" r="r" b="b"/>
              <a:pathLst>
                <a:path w="767" h="272" extrusionOk="0">
                  <a:moveTo>
                    <a:pt x="22" y="0"/>
                  </a:moveTo>
                  <a:cubicBezTo>
                    <a:pt x="13" y="0"/>
                    <a:pt x="6" y="0"/>
                    <a:pt x="0" y="1"/>
                  </a:cubicBezTo>
                  <a:cubicBezTo>
                    <a:pt x="175" y="64"/>
                    <a:pt x="425" y="226"/>
                    <a:pt x="550" y="264"/>
                  </a:cubicBezTo>
                  <a:cubicBezTo>
                    <a:pt x="561" y="269"/>
                    <a:pt x="571" y="272"/>
                    <a:pt x="581" y="272"/>
                  </a:cubicBezTo>
                  <a:cubicBezTo>
                    <a:pt x="596" y="272"/>
                    <a:pt x="611" y="266"/>
                    <a:pt x="625" y="251"/>
                  </a:cubicBezTo>
                  <a:cubicBezTo>
                    <a:pt x="767" y="98"/>
                    <a:pt x="17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4" name="Google Shape;3054;p10"/>
            <p:cNvSpPr/>
            <p:nvPr/>
          </p:nvSpPr>
          <p:spPr>
            <a:xfrm>
              <a:off x="6284650" y="2183875"/>
              <a:ext cx="34400" cy="11000"/>
            </a:xfrm>
            <a:custGeom>
              <a:avLst/>
              <a:gdLst/>
              <a:ahLst/>
              <a:cxnLst/>
              <a:rect l="l" t="t" r="r" b="b"/>
              <a:pathLst>
                <a:path w="1376" h="440" extrusionOk="0">
                  <a:moveTo>
                    <a:pt x="423" y="1"/>
                  </a:moveTo>
                  <a:cubicBezTo>
                    <a:pt x="278" y="1"/>
                    <a:pt x="134" y="11"/>
                    <a:pt x="1" y="27"/>
                  </a:cubicBezTo>
                  <a:cubicBezTo>
                    <a:pt x="250" y="90"/>
                    <a:pt x="450" y="152"/>
                    <a:pt x="613" y="215"/>
                  </a:cubicBezTo>
                  <a:cubicBezTo>
                    <a:pt x="863" y="315"/>
                    <a:pt x="988" y="415"/>
                    <a:pt x="1213" y="440"/>
                  </a:cubicBezTo>
                  <a:cubicBezTo>
                    <a:pt x="1313" y="427"/>
                    <a:pt x="1375" y="302"/>
                    <a:pt x="1313" y="215"/>
                  </a:cubicBezTo>
                  <a:cubicBezTo>
                    <a:pt x="1064" y="52"/>
                    <a:pt x="740" y="1"/>
                    <a:pt x="4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5" name="Google Shape;3055;p10"/>
            <p:cNvSpPr/>
            <p:nvPr/>
          </p:nvSpPr>
          <p:spPr>
            <a:xfrm>
              <a:off x="6288400" y="2190800"/>
              <a:ext cx="24700" cy="9250"/>
            </a:xfrm>
            <a:custGeom>
              <a:avLst/>
              <a:gdLst/>
              <a:ahLst/>
              <a:cxnLst/>
              <a:rect l="l" t="t" r="r" b="b"/>
              <a:pathLst>
                <a:path w="988" h="370" extrusionOk="0">
                  <a:moveTo>
                    <a:pt x="0" y="0"/>
                  </a:moveTo>
                  <a:cubicBezTo>
                    <a:pt x="288" y="88"/>
                    <a:pt x="550" y="263"/>
                    <a:pt x="850" y="363"/>
                  </a:cubicBezTo>
                  <a:cubicBezTo>
                    <a:pt x="859" y="367"/>
                    <a:pt x="869" y="369"/>
                    <a:pt x="879" y="369"/>
                  </a:cubicBezTo>
                  <a:cubicBezTo>
                    <a:pt x="925" y="369"/>
                    <a:pt x="975" y="326"/>
                    <a:pt x="975" y="275"/>
                  </a:cubicBezTo>
                  <a:cubicBezTo>
                    <a:pt x="988" y="188"/>
                    <a:pt x="888" y="150"/>
                    <a:pt x="813" y="125"/>
                  </a:cubicBezTo>
                  <a:cubicBezTo>
                    <a:pt x="550" y="38"/>
                    <a:pt x="275"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6" name="Google Shape;3056;p10"/>
            <p:cNvSpPr/>
            <p:nvPr/>
          </p:nvSpPr>
          <p:spPr>
            <a:xfrm>
              <a:off x="6293075" y="2196100"/>
              <a:ext cx="24400" cy="9075"/>
            </a:xfrm>
            <a:custGeom>
              <a:avLst/>
              <a:gdLst/>
              <a:ahLst/>
              <a:cxnLst/>
              <a:rect l="l" t="t" r="r" b="b"/>
              <a:pathLst>
                <a:path w="976" h="363" extrusionOk="0">
                  <a:moveTo>
                    <a:pt x="1" y="1"/>
                  </a:moveTo>
                  <a:lnTo>
                    <a:pt x="1" y="1"/>
                  </a:lnTo>
                  <a:cubicBezTo>
                    <a:pt x="226" y="113"/>
                    <a:pt x="438" y="313"/>
                    <a:pt x="688" y="363"/>
                  </a:cubicBezTo>
                  <a:cubicBezTo>
                    <a:pt x="976" y="163"/>
                    <a:pt x="126" y="3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7" name="Google Shape;3057;p10"/>
            <p:cNvSpPr/>
            <p:nvPr/>
          </p:nvSpPr>
          <p:spPr>
            <a:xfrm>
              <a:off x="6296825" y="2202050"/>
              <a:ext cx="12750" cy="9700"/>
            </a:xfrm>
            <a:custGeom>
              <a:avLst/>
              <a:gdLst/>
              <a:ahLst/>
              <a:cxnLst/>
              <a:rect l="l" t="t" r="r" b="b"/>
              <a:pathLst>
                <a:path w="510" h="388" extrusionOk="0">
                  <a:moveTo>
                    <a:pt x="1" y="0"/>
                  </a:moveTo>
                  <a:cubicBezTo>
                    <a:pt x="39" y="67"/>
                    <a:pt x="338" y="387"/>
                    <a:pt x="455" y="387"/>
                  </a:cubicBezTo>
                  <a:cubicBezTo>
                    <a:pt x="490" y="387"/>
                    <a:pt x="509" y="359"/>
                    <a:pt x="501" y="287"/>
                  </a:cubicBezTo>
                  <a:cubicBezTo>
                    <a:pt x="351" y="175"/>
                    <a:pt x="163" y="10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8" name="Google Shape;3058;p10"/>
            <p:cNvSpPr/>
            <p:nvPr/>
          </p:nvSpPr>
          <p:spPr>
            <a:xfrm>
              <a:off x="6298700" y="2209225"/>
              <a:ext cx="19400" cy="12525"/>
            </a:xfrm>
            <a:custGeom>
              <a:avLst/>
              <a:gdLst/>
              <a:ahLst/>
              <a:cxnLst/>
              <a:rect l="l" t="t" r="r" b="b"/>
              <a:pathLst>
                <a:path w="776" h="501" extrusionOk="0">
                  <a:moveTo>
                    <a:pt x="1" y="0"/>
                  </a:moveTo>
                  <a:lnTo>
                    <a:pt x="1" y="0"/>
                  </a:lnTo>
                  <a:cubicBezTo>
                    <a:pt x="76" y="138"/>
                    <a:pt x="176" y="263"/>
                    <a:pt x="301" y="350"/>
                  </a:cubicBezTo>
                  <a:cubicBezTo>
                    <a:pt x="201" y="338"/>
                    <a:pt x="101" y="325"/>
                    <a:pt x="13" y="300"/>
                  </a:cubicBezTo>
                  <a:lnTo>
                    <a:pt x="13" y="300"/>
                  </a:lnTo>
                  <a:cubicBezTo>
                    <a:pt x="126" y="388"/>
                    <a:pt x="263" y="450"/>
                    <a:pt x="413" y="475"/>
                  </a:cubicBezTo>
                  <a:cubicBezTo>
                    <a:pt x="426" y="475"/>
                    <a:pt x="451" y="475"/>
                    <a:pt x="463" y="450"/>
                  </a:cubicBezTo>
                  <a:cubicBezTo>
                    <a:pt x="463" y="450"/>
                    <a:pt x="463" y="450"/>
                    <a:pt x="463" y="438"/>
                  </a:cubicBezTo>
                  <a:cubicBezTo>
                    <a:pt x="513" y="463"/>
                    <a:pt x="576" y="488"/>
                    <a:pt x="626" y="500"/>
                  </a:cubicBezTo>
                  <a:cubicBezTo>
                    <a:pt x="776" y="450"/>
                    <a:pt x="701" y="300"/>
                    <a:pt x="576" y="288"/>
                  </a:cubicBezTo>
                  <a:cubicBezTo>
                    <a:pt x="538" y="275"/>
                    <a:pt x="501" y="263"/>
                    <a:pt x="463" y="250"/>
                  </a:cubicBezTo>
                  <a:cubicBezTo>
                    <a:pt x="326" y="200"/>
                    <a:pt x="138" y="11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9" name="Google Shape;3059;p10"/>
            <p:cNvSpPr/>
            <p:nvPr/>
          </p:nvSpPr>
          <p:spPr>
            <a:xfrm>
              <a:off x="6285275" y="2175175"/>
              <a:ext cx="30650" cy="8525"/>
            </a:xfrm>
            <a:custGeom>
              <a:avLst/>
              <a:gdLst/>
              <a:ahLst/>
              <a:cxnLst/>
              <a:rect l="l" t="t" r="r" b="b"/>
              <a:pathLst>
                <a:path w="1226" h="341" extrusionOk="0">
                  <a:moveTo>
                    <a:pt x="452" y="0"/>
                  </a:moveTo>
                  <a:cubicBezTo>
                    <a:pt x="297" y="0"/>
                    <a:pt x="144" y="19"/>
                    <a:pt x="1" y="75"/>
                  </a:cubicBezTo>
                  <a:cubicBezTo>
                    <a:pt x="363" y="88"/>
                    <a:pt x="688" y="263"/>
                    <a:pt x="1025" y="338"/>
                  </a:cubicBezTo>
                  <a:cubicBezTo>
                    <a:pt x="1035" y="339"/>
                    <a:pt x="1044" y="340"/>
                    <a:pt x="1054" y="340"/>
                  </a:cubicBezTo>
                  <a:cubicBezTo>
                    <a:pt x="1118" y="340"/>
                    <a:pt x="1177" y="303"/>
                    <a:pt x="1188" y="238"/>
                  </a:cubicBezTo>
                  <a:cubicBezTo>
                    <a:pt x="1225" y="75"/>
                    <a:pt x="1025" y="63"/>
                    <a:pt x="913" y="38"/>
                  </a:cubicBezTo>
                  <a:cubicBezTo>
                    <a:pt x="763" y="19"/>
                    <a:pt x="607" y="0"/>
                    <a:pt x="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0" name="Google Shape;3060;p10"/>
            <p:cNvSpPr/>
            <p:nvPr/>
          </p:nvSpPr>
          <p:spPr>
            <a:xfrm>
              <a:off x="6282475" y="2166025"/>
              <a:ext cx="32200" cy="7600"/>
            </a:xfrm>
            <a:custGeom>
              <a:avLst/>
              <a:gdLst/>
              <a:ahLst/>
              <a:cxnLst/>
              <a:rect l="l" t="t" r="r" b="b"/>
              <a:pathLst>
                <a:path w="1288" h="304" extrusionOk="0">
                  <a:moveTo>
                    <a:pt x="708" y="1"/>
                  </a:moveTo>
                  <a:cubicBezTo>
                    <a:pt x="465" y="1"/>
                    <a:pt x="218" y="54"/>
                    <a:pt x="0" y="141"/>
                  </a:cubicBezTo>
                  <a:cubicBezTo>
                    <a:pt x="200" y="141"/>
                    <a:pt x="300" y="154"/>
                    <a:pt x="487" y="179"/>
                  </a:cubicBezTo>
                  <a:cubicBezTo>
                    <a:pt x="700" y="216"/>
                    <a:pt x="925" y="304"/>
                    <a:pt x="1150" y="304"/>
                  </a:cubicBezTo>
                  <a:cubicBezTo>
                    <a:pt x="1250" y="304"/>
                    <a:pt x="1287" y="154"/>
                    <a:pt x="1212" y="91"/>
                  </a:cubicBezTo>
                  <a:cubicBezTo>
                    <a:pt x="1055" y="29"/>
                    <a:pt x="883" y="1"/>
                    <a:pt x="7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1" name="Google Shape;3061;p10"/>
            <p:cNvSpPr/>
            <p:nvPr/>
          </p:nvSpPr>
          <p:spPr>
            <a:xfrm>
              <a:off x="6277475" y="2155550"/>
              <a:ext cx="37875" cy="10500"/>
            </a:xfrm>
            <a:custGeom>
              <a:avLst/>
              <a:gdLst/>
              <a:ahLst/>
              <a:cxnLst/>
              <a:rect l="l" t="t" r="r" b="b"/>
              <a:pathLst>
                <a:path w="1515" h="420" extrusionOk="0">
                  <a:moveTo>
                    <a:pt x="782" y="0"/>
                  </a:moveTo>
                  <a:cubicBezTo>
                    <a:pt x="499" y="0"/>
                    <a:pt x="236" y="119"/>
                    <a:pt x="0" y="248"/>
                  </a:cubicBezTo>
                  <a:cubicBezTo>
                    <a:pt x="156" y="239"/>
                    <a:pt x="320" y="209"/>
                    <a:pt x="479" y="209"/>
                  </a:cubicBezTo>
                  <a:cubicBezTo>
                    <a:pt x="537" y="209"/>
                    <a:pt x="594" y="213"/>
                    <a:pt x="650" y="223"/>
                  </a:cubicBezTo>
                  <a:cubicBezTo>
                    <a:pt x="900" y="260"/>
                    <a:pt x="987" y="335"/>
                    <a:pt x="1162" y="385"/>
                  </a:cubicBezTo>
                  <a:cubicBezTo>
                    <a:pt x="1208" y="408"/>
                    <a:pt x="1256" y="419"/>
                    <a:pt x="1299" y="419"/>
                  </a:cubicBezTo>
                  <a:cubicBezTo>
                    <a:pt x="1422" y="419"/>
                    <a:pt x="1514" y="333"/>
                    <a:pt x="1450" y="185"/>
                  </a:cubicBezTo>
                  <a:cubicBezTo>
                    <a:pt x="1325" y="48"/>
                    <a:pt x="1100" y="48"/>
                    <a:pt x="925" y="11"/>
                  </a:cubicBezTo>
                  <a:cubicBezTo>
                    <a:pt x="877" y="3"/>
                    <a:pt x="829" y="0"/>
                    <a:pt x="7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2" name="Google Shape;3062;p10"/>
            <p:cNvSpPr/>
            <p:nvPr/>
          </p:nvSpPr>
          <p:spPr>
            <a:xfrm>
              <a:off x="6282775" y="2147550"/>
              <a:ext cx="22825" cy="5775"/>
            </a:xfrm>
            <a:custGeom>
              <a:avLst/>
              <a:gdLst/>
              <a:ahLst/>
              <a:cxnLst/>
              <a:rect l="l" t="t" r="r" b="b"/>
              <a:pathLst>
                <a:path w="913" h="231" extrusionOk="0">
                  <a:moveTo>
                    <a:pt x="583" y="0"/>
                  </a:moveTo>
                  <a:cubicBezTo>
                    <a:pt x="367" y="0"/>
                    <a:pt x="151" y="69"/>
                    <a:pt x="1" y="231"/>
                  </a:cubicBezTo>
                  <a:cubicBezTo>
                    <a:pt x="99" y="184"/>
                    <a:pt x="200" y="168"/>
                    <a:pt x="301" y="168"/>
                  </a:cubicBezTo>
                  <a:cubicBezTo>
                    <a:pt x="470" y="168"/>
                    <a:pt x="641" y="210"/>
                    <a:pt x="813" y="218"/>
                  </a:cubicBezTo>
                  <a:cubicBezTo>
                    <a:pt x="875" y="218"/>
                    <a:pt x="913" y="131"/>
                    <a:pt x="875" y="68"/>
                  </a:cubicBezTo>
                  <a:cubicBezTo>
                    <a:pt x="838" y="6"/>
                    <a:pt x="750" y="18"/>
                    <a:pt x="688" y="6"/>
                  </a:cubicBezTo>
                  <a:cubicBezTo>
                    <a:pt x="653" y="2"/>
                    <a:pt x="618" y="0"/>
                    <a:pt x="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3" name="Google Shape;3063;p10"/>
            <p:cNvSpPr/>
            <p:nvPr/>
          </p:nvSpPr>
          <p:spPr>
            <a:xfrm>
              <a:off x="6287450" y="2138975"/>
              <a:ext cx="15600" cy="7475"/>
            </a:xfrm>
            <a:custGeom>
              <a:avLst/>
              <a:gdLst/>
              <a:ahLst/>
              <a:cxnLst/>
              <a:rect l="l" t="t" r="r" b="b"/>
              <a:pathLst>
                <a:path w="624" h="299" extrusionOk="0">
                  <a:moveTo>
                    <a:pt x="499" y="0"/>
                  </a:moveTo>
                  <a:cubicBezTo>
                    <a:pt x="483" y="0"/>
                    <a:pt x="466" y="4"/>
                    <a:pt x="451" y="11"/>
                  </a:cubicBezTo>
                  <a:cubicBezTo>
                    <a:pt x="276" y="49"/>
                    <a:pt x="113" y="161"/>
                    <a:pt x="1" y="299"/>
                  </a:cubicBezTo>
                  <a:cubicBezTo>
                    <a:pt x="163" y="199"/>
                    <a:pt x="376" y="186"/>
                    <a:pt x="563" y="124"/>
                  </a:cubicBezTo>
                  <a:cubicBezTo>
                    <a:pt x="623" y="54"/>
                    <a:pt x="564" y="0"/>
                    <a:pt x="4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4" name="Google Shape;3064;p10"/>
            <p:cNvSpPr/>
            <p:nvPr/>
          </p:nvSpPr>
          <p:spPr>
            <a:xfrm>
              <a:off x="6296825" y="2133125"/>
              <a:ext cx="24100" cy="8700"/>
            </a:xfrm>
            <a:custGeom>
              <a:avLst/>
              <a:gdLst/>
              <a:ahLst/>
              <a:cxnLst/>
              <a:rect l="l" t="t" r="r" b="b"/>
              <a:pathLst>
                <a:path w="964" h="348" extrusionOk="0">
                  <a:moveTo>
                    <a:pt x="271" y="0"/>
                  </a:moveTo>
                  <a:cubicBezTo>
                    <a:pt x="180" y="0"/>
                    <a:pt x="88" y="9"/>
                    <a:pt x="1" y="33"/>
                  </a:cubicBezTo>
                  <a:cubicBezTo>
                    <a:pt x="13" y="45"/>
                    <a:pt x="13" y="45"/>
                    <a:pt x="26" y="45"/>
                  </a:cubicBezTo>
                  <a:lnTo>
                    <a:pt x="76" y="45"/>
                  </a:lnTo>
                  <a:cubicBezTo>
                    <a:pt x="351" y="108"/>
                    <a:pt x="538" y="220"/>
                    <a:pt x="801" y="333"/>
                  </a:cubicBezTo>
                  <a:cubicBezTo>
                    <a:pt x="817" y="343"/>
                    <a:pt x="835" y="347"/>
                    <a:pt x="852" y="347"/>
                  </a:cubicBezTo>
                  <a:cubicBezTo>
                    <a:pt x="899" y="347"/>
                    <a:pt x="942" y="313"/>
                    <a:pt x="951" y="258"/>
                  </a:cubicBezTo>
                  <a:cubicBezTo>
                    <a:pt x="963" y="220"/>
                    <a:pt x="938" y="170"/>
                    <a:pt x="901" y="145"/>
                  </a:cubicBezTo>
                  <a:cubicBezTo>
                    <a:pt x="751" y="83"/>
                    <a:pt x="588" y="33"/>
                    <a:pt x="426" y="8"/>
                  </a:cubicBezTo>
                  <a:cubicBezTo>
                    <a:pt x="375" y="3"/>
                    <a:pt x="323" y="0"/>
                    <a:pt x="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5" name="Google Shape;3065;p10"/>
            <p:cNvSpPr/>
            <p:nvPr/>
          </p:nvSpPr>
          <p:spPr>
            <a:xfrm>
              <a:off x="6296525" y="2126525"/>
              <a:ext cx="15325" cy="3550"/>
            </a:xfrm>
            <a:custGeom>
              <a:avLst/>
              <a:gdLst/>
              <a:ahLst/>
              <a:cxnLst/>
              <a:rect l="l" t="t" r="r" b="b"/>
              <a:pathLst>
                <a:path w="613" h="142" extrusionOk="0">
                  <a:moveTo>
                    <a:pt x="402" y="0"/>
                  </a:moveTo>
                  <a:cubicBezTo>
                    <a:pt x="267" y="0"/>
                    <a:pt x="128" y="46"/>
                    <a:pt x="0" y="97"/>
                  </a:cubicBezTo>
                  <a:cubicBezTo>
                    <a:pt x="57" y="103"/>
                    <a:pt x="122" y="103"/>
                    <a:pt x="182" y="103"/>
                  </a:cubicBezTo>
                  <a:cubicBezTo>
                    <a:pt x="241" y="103"/>
                    <a:pt x="294" y="103"/>
                    <a:pt x="325" y="109"/>
                  </a:cubicBezTo>
                  <a:cubicBezTo>
                    <a:pt x="365" y="109"/>
                    <a:pt x="453" y="141"/>
                    <a:pt x="525" y="141"/>
                  </a:cubicBezTo>
                  <a:cubicBezTo>
                    <a:pt x="543" y="141"/>
                    <a:pt x="560" y="139"/>
                    <a:pt x="575" y="134"/>
                  </a:cubicBezTo>
                  <a:cubicBezTo>
                    <a:pt x="613" y="109"/>
                    <a:pt x="613" y="59"/>
                    <a:pt x="588" y="34"/>
                  </a:cubicBezTo>
                  <a:cubicBezTo>
                    <a:pt x="528" y="10"/>
                    <a:pt x="466"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6" name="Google Shape;3066;p10"/>
            <p:cNvSpPr/>
            <p:nvPr/>
          </p:nvSpPr>
          <p:spPr>
            <a:xfrm>
              <a:off x="6299650" y="2121000"/>
              <a:ext cx="20950" cy="4800"/>
            </a:xfrm>
            <a:custGeom>
              <a:avLst/>
              <a:gdLst/>
              <a:ahLst/>
              <a:cxnLst/>
              <a:rect l="l" t="t" r="r" b="b"/>
              <a:pathLst>
                <a:path w="838" h="192" extrusionOk="0">
                  <a:moveTo>
                    <a:pt x="574" y="0"/>
                  </a:moveTo>
                  <a:cubicBezTo>
                    <a:pt x="375" y="0"/>
                    <a:pt x="172" y="62"/>
                    <a:pt x="0" y="143"/>
                  </a:cubicBezTo>
                  <a:cubicBezTo>
                    <a:pt x="35" y="141"/>
                    <a:pt x="69" y="140"/>
                    <a:pt x="103" y="140"/>
                  </a:cubicBezTo>
                  <a:cubicBezTo>
                    <a:pt x="309" y="140"/>
                    <a:pt x="485" y="170"/>
                    <a:pt x="625" y="180"/>
                  </a:cubicBezTo>
                  <a:cubicBezTo>
                    <a:pt x="659" y="180"/>
                    <a:pt x="692" y="191"/>
                    <a:pt x="725" y="191"/>
                  </a:cubicBezTo>
                  <a:cubicBezTo>
                    <a:pt x="742" y="191"/>
                    <a:pt x="759" y="189"/>
                    <a:pt x="775" y="180"/>
                  </a:cubicBezTo>
                  <a:cubicBezTo>
                    <a:pt x="825" y="155"/>
                    <a:pt x="838" y="80"/>
                    <a:pt x="800" y="30"/>
                  </a:cubicBezTo>
                  <a:cubicBezTo>
                    <a:pt x="727" y="9"/>
                    <a:pt x="651" y="0"/>
                    <a:pt x="5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7" name="Google Shape;3067;p10"/>
            <p:cNvSpPr/>
            <p:nvPr/>
          </p:nvSpPr>
          <p:spPr>
            <a:xfrm>
              <a:off x="6300575" y="2114225"/>
              <a:ext cx="23775" cy="5350"/>
            </a:xfrm>
            <a:custGeom>
              <a:avLst/>
              <a:gdLst/>
              <a:ahLst/>
              <a:cxnLst/>
              <a:rect l="l" t="t" r="r" b="b"/>
              <a:pathLst>
                <a:path w="951" h="214" extrusionOk="0">
                  <a:moveTo>
                    <a:pt x="577" y="0"/>
                  </a:moveTo>
                  <a:cubicBezTo>
                    <a:pt x="372" y="0"/>
                    <a:pt x="165" y="61"/>
                    <a:pt x="1" y="176"/>
                  </a:cubicBezTo>
                  <a:cubicBezTo>
                    <a:pt x="72" y="162"/>
                    <a:pt x="139" y="156"/>
                    <a:pt x="204" y="156"/>
                  </a:cubicBezTo>
                  <a:cubicBezTo>
                    <a:pt x="412" y="156"/>
                    <a:pt x="597" y="214"/>
                    <a:pt x="826" y="214"/>
                  </a:cubicBezTo>
                  <a:cubicBezTo>
                    <a:pt x="913" y="214"/>
                    <a:pt x="951" y="101"/>
                    <a:pt x="888" y="51"/>
                  </a:cubicBezTo>
                  <a:cubicBezTo>
                    <a:pt x="789" y="17"/>
                    <a:pt x="684" y="0"/>
                    <a:pt x="5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8" name="Google Shape;3068;p10"/>
            <p:cNvSpPr/>
            <p:nvPr/>
          </p:nvSpPr>
          <p:spPr>
            <a:xfrm>
              <a:off x="6304950" y="2106775"/>
              <a:ext cx="19100" cy="5300"/>
            </a:xfrm>
            <a:custGeom>
              <a:avLst/>
              <a:gdLst/>
              <a:ahLst/>
              <a:cxnLst/>
              <a:rect l="l" t="t" r="r" b="b"/>
              <a:pathLst>
                <a:path w="764" h="212" extrusionOk="0">
                  <a:moveTo>
                    <a:pt x="550" y="0"/>
                  </a:moveTo>
                  <a:cubicBezTo>
                    <a:pt x="347" y="0"/>
                    <a:pt x="130" y="62"/>
                    <a:pt x="1" y="212"/>
                  </a:cubicBezTo>
                  <a:cubicBezTo>
                    <a:pt x="101" y="162"/>
                    <a:pt x="163" y="162"/>
                    <a:pt x="263" y="162"/>
                  </a:cubicBezTo>
                  <a:cubicBezTo>
                    <a:pt x="297" y="159"/>
                    <a:pt x="331" y="158"/>
                    <a:pt x="365" y="158"/>
                  </a:cubicBezTo>
                  <a:cubicBezTo>
                    <a:pt x="425" y="158"/>
                    <a:pt x="485" y="161"/>
                    <a:pt x="544" y="161"/>
                  </a:cubicBezTo>
                  <a:cubicBezTo>
                    <a:pt x="597" y="161"/>
                    <a:pt x="650" y="159"/>
                    <a:pt x="701" y="149"/>
                  </a:cubicBezTo>
                  <a:cubicBezTo>
                    <a:pt x="763" y="137"/>
                    <a:pt x="763" y="37"/>
                    <a:pt x="701" y="12"/>
                  </a:cubicBezTo>
                  <a:cubicBezTo>
                    <a:pt x="653" y="4"/>
                    <a:pt x="602"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9" name="Google Shape;3069;p10"/>
            <p:cNvSpPr/>
            <p:nvPr/>
          </p:nvSpPr>
          <p:spPr>
            <a:xfrm>
              <a:off x="6306200" y="2100725"/>
              <a:ext cx="19400" cy="5125"/>
            </a:xfrm>
            <a:custGeom>
              <a:avLst/>
              <a:gdLst/>
              <a:ahLst/>
              <a:cxnLst/>
              <a:rect l="l" t="t" r="r" b="b"/>
              <a:pathLst>
                <a:path w="776" h="205" extrusionOk="0">
                  <a:moveTo>
                    <a:pt x="492" y="0"/>
                  </a:moveTo>
                  <a:cubicBezTo>
                    <a:pt x="303" y="0"/>
                    <a:pt x="101" y="48"/>
                    <a:pt x="1" y="204"/>
                  </a:cubicBezTo>
                  <a:cubicBezTo>
                    <a:pt x="70" y="154"/>
                    <a:pt x="151" y="142"/>
                    <a:pt x="235" y="142"/>
                  </a:cubicBezTo>
                  <a:cubicBezTo>
                    <a:pt x="319" y="142"/>
                    <a:pt x="407" y="154"/>
                    <a:pt x="488" y="154"/>
                  </a:cubicBezTo>
                  <a:lnTo>
                    <a:pt x="463" y="154"/>
                  </a:lnTo>
                  <a:cubicBezTo>
                    <a:pt x="517" y="154"/>
                    <a:pt x="580" y="173"/>
                    <a:pt x="639" y="173"/>
                  </a:cubicBezTo>
                  <a:cubicBezTo>
                    <a:pt x="675" y="173"/>
                    <a:pt x="709" y="166"/>
                    <a:pt x="738" y="142"/>
                  </a:cubicBezTo>
                  <a:cubicBezTo>
                    <a:pt x="776" y="104"/>
                    <a:pt x="751" y="29"/>
                    <a:pt x="688" y="17"/>
                  </a:cubicBezTo>
                  <a:cubicBezTo>
                    <a:pt x="628" y="7"/>
                    <a:pt x="561" y="0"/>
                    <a:pt x="4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0" name="Google Shape;3070;p10"/>
            <p:cNvSpPr/>
            <p:nvPr/>
          </p:nvSpPr>
          <p:spPr>
            <a:xfrm>
              <a:off x="6306200" y="2097325"/>
              <a:ext cx="11600" cy="4150"/>
            </a:xfrm>
            <a:custGeom>
              <a:avLst/>
              <a:gdLst/>
              <a:ahLst/>
              <a:cxnLst/>
              <a:rect l="l" t="t" r="r" b="b"/>
              <a:pathLst>
                <a:path w="464" h="166" extrusionOk="0">
                  <a:moveTo>
                    <a:pt x="371" y="0"/>
                  </a:moveTo>
                  <a:cubicBezTo>
                    <a:pt x="230" y="0"/>
                    <a:pt x="67" y="44"/>
                    <a:pt x="1" y="165"/>
                  </a:cubicBezTo>
                  <a:cubicBezTo>
                    <a:pt x="71" y="116"/>
                    <a:pt x="154" y="110"/>
                    <a:pt x="235" y="110"/>
                  </a:cubicBezTo>
                  <a:cubicBezTo>
                    <a:pt x="258" y="110"/>
                    <a:pt x="282" y="111"/>
                    <a:pt x="305" y="111"/>
                  </a:cubicBezTo>
                  <a:cubicBezTo>
                    <a:pt x="343" y="111"/>
                    <a:pt x="379" y="109"/>
                    <a:pt x="413" y="103"/>
                  </a:cubicBezTo>
                  <a:cubicBezTo>
                    <a:pt x="463" y="90"/>
                    <a:pt x="463" y="28"/>
                    <a:pt x="426" y="3"/>
                  </a:cubicBezTo>
                  <a:cubicBezTo>
                    <a:pt x="408" y="1"/>
                    <a:pt x="390" y="0"/>
                    <a:pt x="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1" name="Google Shape;3071;p10"/>
            <p:cNvSpPr/>
            <p:nvPr/>
          </p:nvSpPr>
          <p:spPr>
            <a:xfrm>
              <a:off x="6319950" y="2124425"/>
              <a:ext cx="64375" cy="60175"/>
            </a:xfrm>
            <a:custGeom>
              <a:avLst/>
              <a:gdLst/>
              <a:ahLst/>
              <a:cxnLst/>
              <a:rect l="l" t="t" r="r" b="b"/>
              <a:pathLst>
                <a:path w="2575" h="2407" extrusionOk="0">
                  <a:moveTo>
                    <a:pt x="1305" y="311"/>
                  </a:moveTo>
                  <a:lnTo>
                    <a:pt x="1305" y="311"/>
                  </a:lnTo>
                  <a:cubicBezTo>
                    <a:pt x="1312" y="314"/>
                    <a:pt x="1319" y="316"/>
                    <a:pt x="1325" y="318"/>
                  </a:cubicBezTo>
                  <a:cubicBezTo>
                    <a:pt x="1319" y="318"/>
                    <a:pt x="1312" y="315"/>
                    <a:pt x="1305" y="311"/>
                  </a:cubicBezTo>
                  <a:close/>
                  <a:moveTo>
                    <a:pt x="865" y="1"/>
                  </a:moveTo>
                  <a:cubicBezTo>
                    <a:pt x="644" y="1"/>
                    <a:pt x="424" y="44"/>
                    <a:pt x="226" y="143"/>
                  </a:cubicBezTo>
                  <a:cubicBezTo>
                    <a:pt x="302" y="128"/>
                    <a:pt x="379" y="122"/>
                    <a:pt x="456" y="122"/>
                  </a:cubicBezTo>
                  <a:cubicBezTo>
                    <a:pt x="750" y="122"/>
                    <a:pt x="1037" y="219"/>
                    <a:pt x="1289" y="306"/>
                  </a:cubicBezTo>
                  <a:lnTo>
                    <a:pt x="1289" y="306"/>
                  </a:lnTo>
                  <a:cubicBezTo>
                    <a:pt x="1289" y="306"/>
                    <a:pt x="1288" y="306"/>
                    <a:pt x="1288" y="306"/>
                  </a:cubicBezTo>
                  <a:cubicBezTo>
                    <a:pt x="1082" y="263"/>
                    <a:pt x="874" y="242"/>
                    <a:pt x="666" y="242"/>
                  </a:cubicBezTo>
                  <a:cubicBezTo>
                    <a:pt x="443" y="242"/>
                    <a:pt x="220" y="267"/>
                    <a:pt x="1" y="318"/>
                  </a:cubicBezTo>
                  <a:cubicBezTo>
                    <a:pt x="488" y="331"/>
                    <a:pt x="1000" y="506"/>
                    <a:pt x="1350" y="643"/>
                  </a:cubicBezTo>
                  <a:cubicBezTo>
                    <a:pt x="1072" y="574"/>
                    <a:pt x="778" y="536"/>
                    <a:pt x="493" y="536"/>
                  </a:cubicBezTo>
                  <a:cubicBezTo>
                    <a:pt x="420" y="536"/>
                    <a:pt x="347" y="538"/>
                    <a:pt x="276" y="543"/>
                  </a:cubicBezTo>
                  <a:cubicBezTo>
                    <a:pt x="638" y="606"/>
                    <a:pt x="900" y="743"/>
                    <a:pt x="1238" y="881"/>
                  </a:cubicBezTo>
                  <a:cubicBezTo>
                    <a:pt x="1325" y="918"/>
                    <a:pt x="1400" y="943"/>
                    <a:pt x="1475" y="968"/>
                  </a:cubicBezTo>
                  <a:cubicBezTo>
                    <a:pt x="1125" y="918"/>
                    <a:pt x="763" y="856"/>
                    <a:pt x="401" y="818"/>
                  </a:cubicBezTo>
                  <a:lnTo>
                    <a:pt x="401" y="818"/>
                  </a:lnTo>
                  <a:cubicBezTo>
                    <a:pt x="850" y="956"/>
                    <a:pt x="1213" y="1156"/>
                    <a:pt x="1675" y="1268"/>
                  </a:cubicBezTo>
                  <a:cubicBezTo>
                    <a:pt x="1638" y="1270"/>
                    <a:pt x="1599" y="1270"/>
                    <a:pt x="1560" y="1270"/>
                  </a:cubicBezTo>
                  <a:cubicBezTo>
                    <a:pt x="1285" y="1270"/>
                    <a:pt x="972" y="1232"/>
                    <a:pt x="688" y="1156"/>
                  </a:cubicBezTo>
                  <a:lnTo>
                    <a:pt x="688" y="1156"/>
                  </a:lnTo>
                  <a:cubicBezTo>
                    <a:pt x="1025" y="1343"/>
                    <a:pt x="1413" y="1505"/>
                    <a:pt x="1800" y="1505"/>
                  </a:cubicBezTo>
                  <a:cubicBezTo>
                    <a:pt x="1738" y="1518"/>
                    <a:pt x="1625" y="1555"/>
                    <a:pt x="1600" y="1555"/>
                  </a:cubicBezTo>
                  <a:cubicBezTo>
                    <a:pt x="1526" y="1567"/>
                    <a:pt x="1455" y="1572"/>
                    <a:pt x="1387" y="1572"/>
                  </a:cubicBezTo>
                  <a:cubicBezTo>
                    <a:pt x="1154" y="1572"/>
                    <a:pt x="945" y="1509"/>
                    <a:pt x="713" y="1393"/>
                  </a:cubicBezTo>
                  <a:lnTo>
                    <a:pt x="713" y="1393"/>
                  </a:lnTo>
                  <a:cubicBezTo>
                    <a:pt x="938" y="1605"/>
                    <a:pt x="1225" y="1768"/>
                    <a:pt x="1525" y="1793"/>
                  </a:cubicBezTo>
                  <a:cubicBezTo>
                    <a:pt x="1488" y="1805"/>
                    <a:pt x="1463" y="1805"/>
                    <a:pt x="1438" y="1805"/>
                  </a:cubicBezTo>
                  <a:cubicBezTo>
                    <a:pt x="1402" y="1810"/>
                    <a:pt x="1367" y="1812"/>
                    <a:pt x="1333" y="1812"/>
                  </a:cubicBezTo>
                  <a:cubicBezTo>
                    <a:pt x="1171" y="1812"/>
                    <a:pt x="1015" y="1767"/>
                    <a:pt x="850" y="1705"/>
                  </a:cubicBezTo>
                  <a:lnTo>
                    <a:pt x="850" y="1705"/>
                  </a:lnTo>
                  <a:cubicBezTo>
                    <a:pt x="1042" y="1841"/>
                    <a:pt x="1290" y="1951"/>
                    <a:pt x="1525" y="1951"/>
                  </a:cubicBezTo>
                  <a:cubicBezTo>
                    <a:pt x="1658" y="1951"/>
                    <a:pt x="1787" y="1916"/>
                    <a:pt x="1900" y="1830"/>
                  </a:cubicBezTo>
                  <a:lnTo>
                    <a:pt x="1900" y="1830"/>
                  </a:lnTo>
                  <a:cubicBezTo>
                    <a:pt x="1875" y="1868"/>
                    <a:pt x="1838" y="1905"/>
                    <a:pt x="1800" y="1943"/>
                  </a:cubicBezTo>
                  <a:cubicBezTo>
                    <a:pt x="1700" y="2018"/>
                    <a:pt x="1575" y="2030"/>
                    <a:pt x="1450" y="2030"/>
                  </a:cubicBezTo>
                  <a:cubicBezTo>
                    <a:pt x="1530" y="2053"/>
                    <a:pt x="1613" y="2068"/>
                    <a:pt x="1693" y="2068"/>
                  </a:cubicBezTo>
                  <a:cubicBezTo>
                    <a:pt x="1789" y="2068"/>
                    <a:pt x="1881" y="2047"/>
                    <a:pt x="1963" y="1993"/>
                  </a:cubicBezTo>
                  <a:cubicBezTo>
                    <a:pt x="2050" y="1918"/>
                    <a:pt x="2138" y="1843"/>
                    <a:pt x="2213" y="1755"/>
                  </a:cubicBezTo>
                  <a:lnTo>
                    <a:pt x="2213" y="1755"/>
                  </a:lnTo>
                  <a:cubicBezTo>
                    <a:pt x="2175" y="1843"/>
                    <a:pt x="2125" y="1930"/>
                    <a:pt x="2050" y="1993"/>
                  </a:cubicBezTo>
                  <a:cubicBezTo>
                    <a:pt x="1925" y="2118"/>
                    <a:pt x="1750" y="2155"/>
                    <a:pt x="1575" y="2180"/>
                  </a:cubicBezTo>
                  <a:cubicBezTo>
                    <a:pt x="1632" y="2189"/>
                    <a:pt x="1690" y="2194"/>
                    <a:pt x="1747" y="2194"/>
                  </a:cubicBezTo>
                  <a:cubicBezTo>
                    <a:pt x="1929" y="2194"/>
                    <a:pt x="2105" y="2147"/>
                    <a:pt x="2238" y="2043"/>
                  </a:cubicBezTo>
                  <a:lnTo>
                    <a:pt x="2238" y="2043"/>
                  </a:lnTo>
                  <a:cubicBezTo>
                    <a:pt x="2200" y="2105"/>
                    <a:pt x="2125" y="2180"/>
                    <a:pt x="2100" y="2193"/>
                  </a:cubicBezTo>
                  <a:cubicBezTo>
                    <a:pt x="2032" y="2278"/>
                    <a:pt x="1912" y="2322"/>
                    <a:pt x="1787" y="2322"/>
                  </a:cubicBezTo>
                  <a:cubicBezTo>
                    <a:pt x="1728" y="2322"/>
                    <a:pt x="1669" y="2313"/>
                    <a:pt x="1613" y="2293"/>
                  </a:cubicBezTo>
                  <a:lnTo>
                    <a:pt x="1613" y="2293"/>
                  </a:lnTo>
                  <a:cubicBezTo>
                    <a:pt x="1715" y="2350"/>
                    <a:pt x="1828" y="2407"/>
                    <a:pt x="1942" y="2407"/>
                  </a:cubicBezTo>
                  <a:cubicBezTo>
                    <a:pt x="1953" y="2407"/>
                    <a:pt x="1964" y="2406"/>
                    <a:pt x="1975" y="2405"/>
                  </a:cubicBezTo>
                  <a:cubicBezTo>
                    <a:pt x="2150" y="2368"/>
                    <a:pt x="2313" y="2268"/>
                    <a:pt x="2425" y="2130"/>
                  </a:cubicBezTo>
                  <a:cubicBezTo>
                    <a:pt x="2463" y="2043"/>
                    <a:pt x="2525" y="1868"/>
                    <a:pt x="2438" y="1805"/>
                  </a:cubicBezTo>
                  <a:cubicBezTo>
                    <a:pt x="2488" y="1693"/>
                    <a:pt x="2575" y="1505"/>
                    <a:pt x="2400" y="1493"/>
                  </a:cubicBezTo>
                  <a:lnTo>
                    <a:pt x="2388" y="1493"/>
                  </a:lnTo>
                  <a:cubicBezTo>
                    <a:pt x="2400" y="1468"/>
                    <a:pt x="2413" y="1455"/>
                    <a:pt x="2425" y="1430"/>
                  </a:cubicBezTo>
                  <a:cubicBezTo>
                    <a:pt x="2425" y="1368"/>
                    <a:pt x="2375" y="1318"/>
                    <a:pt x="2313" y="1305"/>
                  </a:cubicBezTo>
                  <a:cubicBezTo>
                    <a:pt x="2313" y="1218"/>
                    <a:pt x="2300" y="1118"/>
                    <a:pt x="2263" y="1006"/>
                  </a:cubicBezTo>
                  <a:cubicBezTo>
                    <a:pt x="2288" y="956"/>
                    <a:pt x="2288" y="893"/>
                    <a:pt x="2238" y="843"/>
                  </a:cubicBezTo>
                  <a:cubicBezTo>
                    <a:pt x="2197" y="797"/>
                    <a:pt x="2151" y="777"/>
                    <a:pt x="2108" y="777"/>
                  </a:cubicBezTo>
                  <a:cubicBezTo>
                    <a:pt x="2059" y="777"/>
                    <a:pt x="2014" y="803"/>
                    <a:pt x="1988" y="843"/>
                  </a:cubicBezTo>
                  <a:cubicBezTo>
                    <a:pt x="1938" y="818"/>
                    <a:pt x="1875" y="793"/>
                    <a:pt x="1825" y="781"/>
                  </a:cubicBezTo>
                  <a:cubicBezTo>
                    <a:pt x="1900" y="743"/>
                    <a:pt x="1950" y="656"/>
                    <a:pt x="1925" y="568"/>
                  </a:cubicBezTo>
                  <a:cubicBezTo>
                    <a:pt x="1863" y="443"/>
                    <a:pt x="1713" y="406"/>
                    <a:pt x="1563" y="368"/>
                  </a:cubicBezTo>
                  <a:cubicBezTo>
                    <a:pt x="1600" y="343"/>
                    <a:pt x="1638" y="306"/>
                    <a:pt x="1638" y="256"/>
                  </a:cubicBezTo>
                  <a:cubicBezTo>
                    <a:pt x="1638" y="143"/>
                    <a:pt x="1525" y="131"/>
                    <a:pt x="1438" y="93"/>
                  </a:cubicBezTo>
                  <a:cubicBezTo>
                    <a:pt x="1256" y="35"/>
                    <a:pt x="1060" y="1"/>
                    <a:pt x="8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2" name="Google Shape;3072;p10"/>
            <p:cNvSpPr/>
            <p:nvPr/>
          </p:nvSpPr>
          <p:spPr>
            <a:xfrm>
              <a:off x="6326825" y="2118350"/>
              <a:ext cx="29250" cy="7275"/>
            </a:xfrm>
            <a:custGeom>
              <a:avLst/>
              <a:gdLst/>
              <a:ahLst/>
              <a:cxnLst/>
              <a:rect l="l" t="t" r="r" b="b"/>
              <a:pathLst>
                <a:path w="1170" h="291" extrusionOk="0">
                  <a:moveTo>
                    <a:pt x="450" y="1"/>
                  </a:moveTo>
                  <a:cubicBezTo>
                    <a:pt x="294" y="1"/>
                    <a:pt x="140" y="24"/>
                    <a:pt x="1" y="86"/>
                  </a:cubicBezTo>
                  <a:cubicBezTo>
                    <a:pt x="27" y="84"/>
                    <a:pt x="53" y="84"/>
                    <a:pt x="80" y="84"/>
                  </a:cubicBezTo>
                  <a:cubicBezTo>
                    <a:pt x="401" y="84"/>
                    <a:pt x="713" y="217"/>
                    <a:pt x="1025" y="286"/>
                  </a:cubicBezTo>
                  <a:cubicBezTo>
                    <a:pt x="1035" y="289"/>
                    <a:pt x="1044" y="290"/>
                    <a:pt x="1052" y="290"/>
                  </a:cubicBezTo>
                  <a:cubicBezTo>
                    <a:pt x="1125" y="290"/>
                    <a:pt x="1170" y="203"/>
                    <a:pt x="1125" y="136"/>
                  </a:cubicBezTo>
                  <a:cubicBezTo>
                    <a:pt x="1038" y="49"/>
                    <a:pt x="863" y="49"/>
                    <a:pt x="738" y="24"/>
                  </a:cubicBezTo>
                  <a:cubicBezTo>
                    <a:pt x="643" y="10"/>
                    <a:pt x="546"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3" name="Google Shape;3073;p10"/>
            <p:cNvSpPr/>
            <p:nvPr/>
          </p:nvSpPr>
          <p:spPr>
            <a:xfrm>
              <a:off x="6331825" y="2113275"/>
              <a:ext cx="18775" cy="4750"/>
            </a:xfrm>
            <a:custGeom>
              <a:avLst/>
              <a:gdLst/>
              <a:ahLst/>
              <a:cxnLst/>
              <a:rect l="l" t="t" r="r" b="b"/>
              <a:pathLst>
                <a:path w="751" h="190" extrusionOk="0">
                  <a:moveTo>
                    <a:pt x="240" y="1"/>
                  </a:moveTo>
                  <a:cubicBezTo>
                    <a:pt x="157" y="1"/>
                    <a:pt x="76" y="11"/>
                    <a:pt x="1" y="39"/>
                  </a:cubicBezTo>
                  <a:cubicBezTo>
                    <a:pt x="11" y="39"/>
                    <a:pt x="22" y="39"/>
                    <a:pt x="32" y="39"/>
                  </a:cubicBezTo>
                  <a:cubicBezTo>
                    <a:pt x="246" y="39"/>
                    <a:pt x="449" y="154"/>
                    <a:pt x="663" y="189"/>
                  </a:cubicBezTo>
                  <a:cubicBezTo>
                    <a:pt x="700" y="189"/>
                    <a:pt x="725" y="177"/>
                    <a:pt x="738" y="139"/>
                  </a:cubicBezTo>
                  <a:cubicBezTo>
                    <a:pt x="750" y="77"/>
                    <a:pt x="688" y="64"/>
                    <a:pt x="638" y="52"/>
                  </a:cubicBezTo>
                  <a:cubicBezTo>
                    <a:pt x="514" y="29"/>
                    <a:pt x="375"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4" name="Google Shape;3074;p10"/>
            <p:cNvSpPr/>
            <p:nvPr/>
          </p:nvSpPr>
          <p:spPr>
            <a:xfrm>
              <a:off x="6304025" y="2141125"/>
              <a:ext cx="27375" cy="16225"/>
            </a:xfrm>
            <a:custGeom>
              <a:avLst/>
              <a:gdLst/>
              <a:ahLst/>
              <a:cxnLst/>
              <a:rect l="l" t="t" r="r" b="b"/>
              <a:pathLst>
                <a:path w="1095" h="649" extrusionOk="0">
                  <a:moveTo>
                    <a:pt x="0" y="0"/>
                  </a:moveTo>
                  <a:cubicBezTo>
                    <a:pt x="200" y="150"/>
                    <a:pt x="475" y="250"/>
                    <a:pt x="688" y="325"/>
                  </a:cubicBezTo>
                  <a:cubicBezTo>
                    <a:pt x="550" y="300"/>
                    <a:pt x="413" y="275"/>
                    <a:pt x="275" y="250"/>
                  </a:cubicBezTo>
                  <a:lnTo>
                    <a:pt x="275" y="250"/>
                  </a:lnTo>
                  <a:cubicBezTo>
                    <a:pt x="588" y="400"/>
                    <a:pt x="813" y="513"/>
                    <a:pt x="975" y="637"/>
                  </a:cubicBezTo>
                  <a:cubicBezTo>
                    <a:pt x="986" y="645"/>
                    <a:pt x="997" y="649"/>
                    <a:pt x="1009" y="649"/>
                  </a:cubicBezTo>
                  <a:cubicBezTo>
                    <a:pt x="1052" y="649"/>
                    <a:pt x="1095" y="602"/>
                    <a:pt x="1075" y="563"/>
                  </a:cubicBezTo>
                  <a:cubicBezTo>
                    <a:pt x="1063" y="525"/>
                    <a:pt x="1025" y="500"/>
                    <a:pt x="1000" y="475"/>
                  </a:cubicBezTo>
                  <a:cubicBezTo>
                    <a:pt x="975" y="450"/>
                    <a:pt x="938" y="438"/>
                    <a:pt x="913" y="413"/>
                  </a:cubicBezTo>
                  <a:cubicBezTo>
                    <a:pt x="1000" y="413"/>
                    <a:pt x="1063" y="313"/>
                    <a:pt x="963" y="225"/>
                  </a:cubicBezTo>
                  <a:cubicBezTo>
                    <a:pt x="663" y="88"/>
                    <a:pt x="300" y="12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5" name="Google Shape;3075;p10"/>
            <p:cNvSpPr/>
            <p:nvPr/>
          </p:nvSpPr>
          <p:spPr>
            <a:xfrm>
              <a:off x="6315575" y="2151750"/>
              <a:ext cx="17325" cy="12925"/>
            </a:xfrm>
            <a:custGeom>
              <a:avLst/>
              <a:gdLst/>
              <a:ahLst/>
              <a:cxnLst/>
              <a:rect l="l" t="t" r="r" b="b"/>
              <a:pathLst>
                <a:path w="693" h="517" extrusionOk="0">
                  <a:moveTo>
                    <a:pt x="1" y="0"/>
                  </a:moveTo>
                  <a:lnTo>
                    <a:pt x="1" y="0"/>
                  </a:lnTo>
                  <a:cubicBezTo>
                    <a:pt x="201" y="138"/>
                    <a:pt x="376" y="312"/>
                    <a:pt x="551" y="500"/>
                  </a:cubicBezTo>
                  <a:cubicBezTo>
                    <a:pt x="565" y="511"/>
                    <a:pt x="580" y="516"/>
                    <a:pt x="595" y="516"/>
                  </a:cubicBezTo>
                  <a:cubicBezTo>
                    <a:pt x="646" y="516"/>
                    <a:pt x="692" y="458"/>
                    <a:pt x="663" y="400"/>
                  </a:cubicBezTo>
                  <a:cubicBezTo>
                    <a:pt x="501" y="200"/>
                    <a:pt x="238" y="7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6" name="Google Shape;3076;p10"/>
            <p:cNvSpPr/>
            <p:nvPr/>
          </p:nvSpPr>
          <p:spPr>
            <a:xfrm>
              <a:off x="6317150" y="2155500"/>
              <a:ext cx="13450" cy="18750"/>
            </a:xfrm>
            <a:custGeom>
              <a:avLst/>
              <a:gdLst/>
              <a:ahLst/>
              <a:cxnLst/>
              <a:rect l="l" t="t" r="r" b="b"/>
              <a:pathLst>
                <a:path w="538" h="750" extrusionOk="0">
                  <a:moveTo>
                    <a:pt x="0" y="0"/>
                  </a:moveTo>
                  <a:cubicBezTo>
                    <a:pt x="75" y="50"/>
                    <a:pt x="150" y="137"/>
                    <a:pt x="175" y="175"/>
                  </a:cubicBezTo>
                  <a:cubicBezTo>
                    <a:pt x="263" y="275"/>
                    <a:pt x="325" y="387"/>
                    <a:pt x="400" y="487"/>
                  </a:cubicBezTo>
                  <a:cubicBezTo>
                    <a:pt x="288" y="350"/>
                    <a:pt x="88" y="212"/>
                    <a:pt x="50" y="200"/>
                  </a:cubicBezTo>
                  <a:lnTo>
                    <a:pt x="50" y="200"/>
                  </a:lnTo>
                  <a:cubicBezTo>
                    <a:pt x="125" y="287"/>
                    <a:pt x="200" y="387"/>
                    <a:pt x="275" y="487"/>
                  </a:cubicBezTo>
                  <a:cubicBezTo>
                    <a:pt x="175" y="425"/>
                    <a:pt x="88" y="362"/>
                    <a:pt x="50" y="350"/>
                  </a:cubicBezTo>
                  <a:lnTo>
                    <a:pt x="50" y="350"/>
                  </a:lnTo>
                  <a:cubicBezTo>
                    <a:pt x="175" y="475"/>
                    <a:pt x="275" y="625"/>
                    <a:pt x="413" y="750"/>
                  </a:cubicBezTo>
                  <a:cubicBezTo>
                    <a:pt x="463" y="737"/>
                    <a:pt x="488" y="725"/>
                    <a:pt x="475" y="687"/>
                  </a:cubicBezTo>
                  <a:cubicBezTo>
                    <a:pt x="538" y="675"/>
                    <a:pt x="513" y="612"/>
                    <a:pt x="438" y="525"/>
                  </a:cubicBezTo>
                  <a:lnTo>
                    <a:pt x="438" y="525"/>
                  </a:lnTo>
                  <a:cubicBezTo>
                    <a:pt x="446" y="530"/>
                    <a:pt x="455" y="533"/>
                    <a:pt x="465" y="533"/>
                  </a:cubicBezTo>
                  <a:cubicBezTo>
                    <a:pt x="499" y="533"/>
                    <a:pt x="538" y="501"/>
                    <a:pt x="538" y="462"/>
                  </a:cubicBezTo>
                  <a:cubicBezTo>
                    <a:pt x="438" y="250"/>
                    <a:pt x="213" y="8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7" name="Google Shape;3077;p10"/>
            <p:cNvSpPr/>
            <p:nvPr/>
          </p:nvSpPr>
          <p:spPr>
            <a:xfrm>
              <a:off x="6314325" y="2172550"/>
              <a:ext cx="43950" cy="35775"/>
            </a:xfrm>
            <a:custGeom>
              <a:avLst/>
              <a:gdLst/>
              <a:ahLst/>
              <a:cxnLst/>
              <a:rect l="l" t="t" r="r" b="b"/>
              <a:pathLst>
                <a:path w="1758" h="1431" extrusionOk="0">
                  <a:moveTo>
                    <a:pt x="1563" y="730"/>
                  </a:moveTo>
                  <a:lnTo>
                    <a:pt x="1563" y="730"/>
                  </a:lnTo>
                  <a:cubicBezTo>
                    <a:pt x="1569" y="730"/>
                    <a:pt x="1572" y="733"/>
                    <a:pt x="1575" y="736"/>
                  </a:cubicBezTo>
                  <a:lnTo>
                    <a:pt x="1575" y="736"/>
                  </a:lnTo>
                  <a:cubicBezTo>
                    <a:pt x="1571" y="734"/>
                    <a:pt x="1567" y="732"/>
                    <a:pt x="1563" y="730"/>
                  </a:cubicBezTo>
                  <a:close/>
                  <a:moveTo>
                    <a:pt x="966" y="390"/>
                  </a:moveTo>
                  <a:cubicBezTo>
                    <a:pt x="906" y="390"/>
                    <a:pt x="846" y="395"/>
                    <a:pt x="788" y="405"/>
                  </a:cubicBezTo>
                  <a:cubicBezTo>
                    <a:pt x="988" y="443"/>
                    <a:pt x="1138" y="493"/>
                    <a:pt x="1325" y="605"/>
                  </a:cubicBezTo>
                  <a:cubicBezTo>
                    <a:pt x="1363" y="630"/>
                    <a:pt x="1413" y="655"/>
                    <a:pt x="1450" y="693"/>
                  </a:cubicBezTo>
                  <a:cubicBezTo>
                    <a:pt x="1290" y="627"/>
                    <a:pt x="1123" y="575"/>
                    <a:pt x="959" y="575"/>
                  </a:cubicBezTo>
                  <a:cubicBezTo>
                    <a:pt x="906" y="575"/>
                    <a:pt x="853" y="580"/>
                    <a:pt x="801" y="593"/>
                  </a:cubicBezTo>
                  <a:cubicBezTo>
                    <a:pt x="1088" y="630"/>
                    <a:pt x="1338" y="830"/>
                    <a:pt x="1600" y="930"/>
                  </a:cubicBezTo>
                  <a:cubicBezTo>
                    <a:pt x="1614" y="939"/>
                    <a:pt x="1630" y="943"/>
                    <a:pt x="1646" y="943"/>
                  </a:cubicBezTo>
                  <a:cubicBezTo>
                    <a:pt x="1676" y="943"/>
                    <a:pt x="1705" y="929"/>
                    <a:pt x="1713" y="905"/>
                  </a:cubicBezTo>
                  <a:cubicBezTo>
                    <a:pt x="1757" y="816"/>
                    <a:pt x="1663" y="776"/>
                    <a:pt x="1588" y="742"/>
                  </a:cubicBezTo>
                  <a:lnTo>
                    <a:pt x="1588" y="742"/>
                  </a:lnTo>
                  <a:cubicBezTo>
                    <a:pt x="1638" y="717"/>
                    <a:pt x="1663" y="667"/>
                    <a:pt x="1638" y="618"/>
                  </a:cubicBezTo>
                  <a:cubicBezTo>
                    <a:pt x="1448" y="468"/>
                    <a:pt x="1203" y="390"/>
                    <a:pt x="966" y="390"/>
                  </a:cubicBezTo>
                  <a:close/>
                  <a:moveTo>
                    <a:pt x="200" y="1"/>
                  </a:moveTo>
                  <a:cubicBezTo>
                    <a:pt x="149" y="1"/>
                    <a:pt x="102" y="13"/>
                    <a:pt x="63" y="43"/>
                  </a:cubicBezTo>
                  <a:cubicBezTo>
                    <a:pt x="82" y="36"/>
                    <a:pt x="102" y="33"/>
                    <a:pt x="123" y="33"/>
                  </a:cubicBezTo>
                  <a:cubicBezTo>
                    <a:pt x="247" y="33"/>
                    <a:pt x="383" y="150"/>
                    <a:pt x="426" y="193"/>
                  </a:cubicBezTo>
                  <a:cubicBezTo>
                    <a:pt x="488" y="280"/>
                    <a:pt x="513" y="343"/>
                    <a:pt x="551" y="418"/>
                  </a:cubicBezTo>
                  <a:cubicBezTo>
                    <a:pt x="438" y="268"/>
                    <a:pt x="301" y="155"/>
                    <a:pt x="138" y="155"/>
                  </a:cubicBezTo>
                  <a:cubicBezTo>
                    <a:pt x="263" y="168"/>
                    <a:pt x="351" y="305"/>
                    <a:pt x="413" y="405"/>
                  </a:cubicBezTo>
                  <a:cubicBezTo>
                    <a:pt x="301" y="343"/>
                    <a:pt x="188" y="305"/>
                    <a:pt x="151" y="293"/>
                  </a:cubicBezTo>
                  <a:lnTo>
                    <a:pt x="151" y="293"/>
                  </a:lnTo>
                  <a:cubicBezTo>
                    <a:pt x="288" y="380"/>
                    <a:pt x="388" y="493"/>
                    <a:pt x="501" y="605"/>
                  </a:cubicBezTo>
                  <a:cubicBezTo>
                    <a:pt x="413" y="555"/>
                    <a:pt x="326" y="518"/>
                    <a:pt x="238" y="480"/>
                  </a:cubicBezTo>
                  <a:lnTo>
                    <a:pt x="238" y="480"/>
                  </a:lnTo>
                  <a:cubicBezTo>
                    <a:pt x="351" y="568"/>
                    <a:pt x="451" y="680"/>
                    <a:pt x="551" y="780"/>
                  </a:cubicBezTo>
                  <a:cubicBezTo>
                    <a:pt x="563" y="805"/>
                    <a:pt x="563" y="818"/>
                    <a:pt x="576" y="830"/>
                  </a:cubicBezTo>
                  <a:cubicBezTo>
                    <a:pt x="463" y="755"/>
                    <a:pt x="363" y="693"/>
                    <a:pt x="238" y="630"/>
                  </a:cubicBezTo>
                  <a:lnTo>
                    <a:pt x="238" y="630"/>
                  </a:lnTo>
                  <a:cubicBezTo>
                    <a:pt x="363" y="730"/>
                    <a:pt x="463" y="868"/>
                    <a:pt x="563" y="980"/>
                  </a:cubicBezTo>
                  <a:cubicBezTo>
                    <a:pt x="451" y="943"/>
                    <a:pt x="326" y="893"/>
                    <a:pt x="226" y="818"/>
                  </a:cubicBezTo>
                  <a:lnTo>
                    <a:pt x="226" y="818"/>
                  </a:lnTo>
                  <a:cubicBezTo>
                    <a:pt x="301" y="943"/>
                    <a:pt x="426" y="1030"/>
                    <a:pt x="563" y="1093"/>
                  </a:cubicBezTo>
                  <a:cubicBezTo>
                    <a:pt x="426" y="1093"/>
                    <a:pt x="276" y="1068"/>
                    <a:pt x="176" y="968"/>
                  </a:cubicBezTo>
                  <a:lnTo>
                    <a:pt x="176" y="968"/>
                  </a:lnTo>
                  <a:cubicBezTo>
                    <a:pt x="226" y="1055"/>
                    <a:pt x="301" y="1118"/>
                    <a:pt x="401" y="1155"/>
                  </a:cubicBezTo>
                  <a:cubicBezTo>
                    <a:pt x="380" y="1157"/>
                    <a:pt x="360" y="1158"/>
                    <a:pt x="340" y="1158"/>
                  </a:cubicBezTo>
                  <a:cubicBezTo>
                    <a:pt x="236" y="1158"/>
                    <a:pt x="134" y="1130"/>
                    <a:pt x="51" y="1068"/>
                  </a:cubicBezTo>
                  <a:lnTo>
                    <a:pt x="51" y="1068"/>
                  </a:lnTo>
                  <a:cubicBezTo>
                    <a:pt x="151" y="1217"/>
                    <a:pt x="338" y="1267"/>
                    <a:pt x="513" y="1280"/>
                  </a:cubicBezTo>
                  <a:cubicBezTo>
                    <a:pt x="474" y="1283"/>
                    <a:pt x="434" y="1284"/>
                    <a:pt x="395" y="1284"/>
                  </a:cubicBezTo>
                  <a:cubicBezTo>
                    <a:pt x="260" y="1284"/>
                    <a:pt x="127" y="1266"/>
                    <a:pt x="1" y="1217"/>
                  </a:cubicBezTo>
                  <a:lnTo>
                    <a:pt x="1" y="1217"/>
                  </a:lnTo>
                  <a:cubicBezTo>
                    <a:pt x="154" y="1335"/>
                    <a:pt x="341" y="1431"/>
                    <a:pt x="539" y="1431"/>
                  </a:cubicBezTo>
                  <a:cubicBezTo>
                    <a:pt x="551" y="1431"/>
                    <a:pt x="563" y="1431"/>
                    <a:pt x="576" y="1430"/>
                  </a:cubicBezTo>
                  <a:cubicBezTo>
                    <a:pt x="676" y="1417"/>
                    <a:pt x="813" y="1417"/>
                    <a:pt x="888" y="1342"/>
                  </a:cubicBezTo>
                  <a:cubicBezTo>
                    <a:pt x="910" y="1288"/>
                    <a:pt x="875" y="1225"/>
                    <a:pt x="825" y="1225"/>
                  </a:cubicBezTo>
                  <a:cubicBezTo>
                    <a:pt x="817" y="1225"/>
                    <a:pt x="809" y="1227"/>
                    <a:pt x="801" y="1230"/>
                  </a:cubicBezTo>
                  <a:lnTo>
                    <a:pt x="763" y="1230"/>
                  </a:lnTo>
                  <a:cubicBezTo>
                    <a:pt x="776" y="1230"/>
                    <a:pt x="801" y="1217"/>
                    <a:pt x="801" y="1205"/>
                  </a:cubicBezTo>
                  <a:cubicBezTo>
                    <a:pt x="813" y="1193"/>
                    <a:pt x="813" y="1180"/>
                    <a:pt x="813" y="1168"/>
                  </a:cubicBezTo>
                  <a:cubicBezTo>
                    <a:pt x="925" y="1168"/>
                    <a:pt x="900" y="1055"/>
                    <a:pt x="813" y="1005"/>
                  </a:cubicBezTo>
                  <a:lnTo>
                    <a:pt x="801" y="1005"/>
                  </a:lnTo>
                  <a:cubicBezTo>
                    <a:pt x="813" y="993"/>
                    <a:pt x="825" y="993"/>
                    <a:pt x="838" y="968"/>
                  </a:cubicBezTo>
                  <a:cubicBezTo>
                    <a:pt x="888" y="905"/>
                    <a:pt x="801" y="843"/>
                    <a:pt x="763" y="805"/>
                  </a:cubicBezTo>
                  <a:cubicBezTo>
                    <a:pt x="738" y="793"/>
                    <a:pt x="726" y="780"/>
                    <a:pt x="713" y="768"/>
                  </a:cubicBezTo>
                  <a:cubicBezTo>
                    <a:pt x="713" y="768"/>
                    <a:pt x="713" y="755"/>
                    <a:pt x="713" y="755"/>
                  </a:cubicBezTo>
                  <a:cubicBezTo>
                    <a:pt x="751" y="743"/>
                    <a:pt x="751" y="705"/>
                    <a:pt x="738" y="680"/>
                  </a:cubicBezTo>
                  <a:cubicBezTo>
                    <a:pt x="776" y="668"/>
                    <a:pt x="801" y="630"/>
                    <a:pt x="801" y="593"/>
                  </a:cubicBezTo>
                  <a:cubicBezTo>
                    <a:pt x="801" y="480"/>
                    <a:pt x="701" y="330"/>
                    <a:pt x="651" y="268"/>
                  </a:cubicBezTo>
                  <a:cubicBezTo>
                    <a:pt x="574" y="134"/>
                    <a:pt x="367"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8" name="Google Shape;3078;p10"/>
            <p:cNvSpPr/>
            <p:nvPr/>
          </p:nvSpPr>
          <p:spPr>
            <a:xfrm>
              <a:off x="6315575" y="2206400"/>
              <a:ext cx="19400" cy="7975"/>
            </a:xfrm>
            <a:custGeom>
              <a:avLst/>
              <a:gdLst/>
              <a:ahLst/>
              <a:cxnLst/>
              <a:rect l="l" t="t" r="r" b="b"/>
              <a:pathLst>
                <a:path w="776" h="319" extrusionOk="0">
                  <a:moveTo>
                    <a:pt x="1" y="1"/>
                  </a:moveTo>
                  <a:lnTo>
                    <a:pt x="1" y="1"/>
                  </a:lnTo>
                  <a:cubicBezTo>
                    <a:pt x="138" y="151"/>
                    <a:pt x="388" y="201"/>
                    <a:pt x="538" y="263"/>
                  </a:cubicBezTo>
                  <a:cubicBezTo>
                    <a:pt x="577" y="271"/>
                    <a:pt x="641" y="319"/>
                    <a:pt x="693" y="319"/>
                  </a:cubicBezTo>
                  <a:cubicBezTo>
                    <a:pt x="723" y="319"/>
                    <a:pt x="749" y="302"/>
                    <a:pt x="763" y="251"/>
                  </a:cubicBezTo>
                  <a:cubicBezTo>
                    <a:pt x="775" y="226"/>
                    <a:pt x="751" y="201"/>
                    <a:pt x="726" y="188"/>
                  </a:cubicBezTo>
                  <a:cubicBezTo>
                    <a:pt x="501" y="76"/>
                    <a:pt x="226" y="1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9" name="Google Shape;3079;p10"/>
            <p:cNvSpPr/>
            <p:nvPr/>
          </p:nvSpPr>
          <p:spPr>
            <a:xfrm>
              <a:off x="6328700" y="2212975"/>
              <a:ext cx="650" cy="25"/>
            </a:xfrm>
            <a:custGeom>
              <a:avLst/>
              <a:gdLst/>
              <a:ahLst/>
              <a:cxnLst/>
              <a:rect l="l" t="t" r="r" b="b"/>
              <a:pathLst>
                <a:path w="26" h="1" extrusionOk="0">
                  <a:moveTo>
                    <a:pt x="26" y="0"/>
                  </a:moveTo>
                  <a:cubicBezTo>
                    <a:pt x="26" y="0"/>
                    <a:pt x="13" y="0"/>
                    <a:pt x="13" y="0"/>
                  </a:cubicBezTo>
                  <a:cubicBezTo>
                    <a:pt x="13" y="0"/>
                    <a:pt x="13" y="0"/>
                    <a:pt x="13" y="0"/>
                  </a:cubicBezTo>
                  <a:cubicBezTo>
                    <a:pt x="1" y="0"/>
                    <a:pt x="26"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0" name="Google Shape;3080;p10"/>
            <p:cNvSpPr/>
            <p:nvPr/>
          </p:nvSpPr>
          <p:spPr>
            <a:xfrm>
              <a:off x="6316825" y="2209225"/>
              <a:ext cx="17200" cy="12575"/>
            </a:xfrm>
            <a:custGeom>
              <a:avLst/>
              <a:gdLst/>
              <a:ahLst/>
              <a:cxnLst/>
              <a:rect l="l" t="t" r="r" b="b"/>
              <a:pathLst>
                <a:path w="688" h="503" extrusionOk="0">
                  <a:moveTo>
                    <a:pt x="1" y="0"/>
                  </a:moveTo>
                  <a:lnTo>
                    <a:pt x="1" y="0"/>
                  </a:lnTo>
                  <a:cubicBezTo>
                    <a:pt x="201" y="163"/>
                    <a:pt x="413" y="313"/>
                    <a:pt x="588" y="500"/>
                  </a:cubicBezTo>
                  <a:cubicBezTo>
                    <a:pt x="593" y="502"/>
                    <a:pt x="598" y="503"/>
                    <a:pt x="604" y="503"/>
                  </a:cubicBezTo>
                  <a:cubicBezTo>
                    <a:pt x="641" y="503"/>
                    <a:pt x="688" y="469"/>
                    <a:pt x="688" y="425"/>
                  </a:cubicBezTo>
                  <a:cubicBezTo>
                    <a:pt x="676" y="375"/>
                    <a:pt x="626" y="338"/>
                    <a:pt x="588" y="300"/>
                  </a:cubicBezTo>
                  <a:cubicBezTo>
                    <a:pt x="426" y="150"/>
                    <a:pt x="201" y="8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1" name="Google Shape;3081;p10"/>
            <p:cNvSpPr/>
            <p:nvPr/>
          </p:nvSpPr>
          <p:spPr>
            <a:xfrm>
              <a:off x="6320900" y="2214225"/>
              <a:ext cx="12150" cy="12875"/>
            </a:xfrm>
            <a:custGeom>
              <a:avLst/>
              <a:gdLst/>
              <a:ahLst/>
              <a:cxnLst/>
              <a:rect l="l" t="t" r="r" b="b"/>
              <a:pathLst>
                <a:path w="486" h="515" extrusionOk="0">
                  <a:moveTo>
                    <a:pt x="0" y="0"/>
                  </a:moveTo>
                  <a:lnTo>
                    <a:pt x="0" y="0"/>
                  </a:lnTo>
                  <a:cubicBezTo>
                    <a:pt x="100" y="163"/>
                    <a:pt x="275" y="275"/>
                    <a:pt x="363" y="450"/>
                  </a:cubicBezTo>
                  <a:cubicBezTo>
                    <a:pt x="375" y="475"/>
                    <a:pt x="375" y="500"/>
                    <a:pt x="413" y="513"/>
                  </a:cubicBezTo>
                  <a:cubicBezTo>
                    <a:pt x="417" y="514"/>
                    <a:pt x="422" y="514"/>
                    <a:pt x="426" y="514"/>
                  </a:cubicBezTo>
                  <a:cubicBezTo>
                    <a:pt x="477" y="514"/>
                    <a:pt x="486" y="447"/>
                    <a:pt x="463" y="400"/>
                  </a:cubicBezTo>
                  <a:cubicBezTo>
                    <a:pt x="388" y="200"/>
                    <a:pt x="163" y="12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2" name="Google Shape;3082;p10"/>
            <p:cNvSpPr/>
            <p:nvPr/>
          </p:nvSpPr>
          <p:spPr>
            <a:xfrm>
              <a:off x="6321825" y="2218275"/>
              <a:ext cx="8775" cy="15700"/>
            </a:xfrm>
            <a:custGeom>
              <a:avLst/>
              <a:gdLst/>
              <a:ahLst/>
              <a:cxnLst/>
              <a:rect l="l" t="t" r="r" b="b"/>
              <a:pathLst>
                <a:path w="351" h="628" extrusionOk="0">
                  <a:moveTo>
                    <a:pt x="38" y="1"/>
                  </a:moveTo>
                  <a:lnTo>
                    <a:pt x="38" y="1"/>
                  </a:lnTo>
                  <a:cubicBezTo>
                    <a:pt x="88" y="151"/>
                    <a:pt x="151" y="301"/>
                    <a:pt x="201" y="451"/>
                  </a:cubicBezTo>
                  <a:cubicBezTo>
                    <a:pt x="126" y="326"/>
                    <a:pt x="88" y="238"/>
                    <a:pt x="1" y="138"/>
                  </a:cubicBezTo>
                  <a:lnTo>
                    <a:pt x="1" y="138"/>
                  </a:lnTo>
                  <a:cubicBezTo>
                    <a:pt x="76" y="288"/>
                    <a:pt x="76" y="476"/>
                    <a:pt x="201" y="601"/>
                  </a:cubicBezTo>
                  <a:cubicBezTo>
                    <a:pt x="212" y="618"/>
                    <a:pt x="235" y="627"/>
                    <a:pt x="255" y="627"/>
                  </a:cubicBezTo>
                  <a:cubicBezTo>
                    <a:pt x="279" y="627"/>
                    <a:pt x="301" y="615"/>
                    <a:pt x="301" y="588"/>
                  </a:cubicBezTo>
                  <a:cubicBezTo>
                    <a:pt x="288" y="576"/>
                    <a:pt x="276" y="563"/>
                    <a:pt x="276" y="551"/>
                  </a:cubicBezTo>
                  <a:cubicBezTo>
                    <a:pt x="313" y="551"/>
                    <a:pt x="351" y="501"/>
                    <a:pt x="326" y="451"/>
                  </a:cubicBezTo>
                  <a:cubicBezTo>
                    <a:pt x="276" y="276"/>
                    <a:pt x="138" y="138"/>
                    <a:pt x="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3" name="Google Shape;3083;p10"/>
            <p:cNvSpPr/>
            <p:nvPr/>
          </p:nvSpPr>
          <p:spPr>
            <a:xfrm>
              <a:off x="6325900" y="2240150"/>
              <a:ext cx="45000" cy="24300"/>
            </a:xfrm>
            <a:custGeom>
              <a:avLst/>
              <a:gdLst/>
              <a:ahLst/>
              <a:cxnLst/>
              <a:rect l="l" t="t" r="r" b="b"/>
              <a:pathLst>
                <a:path w="1800" h="972" extrusionOk="0">
                  <a:moveTo>
                    <a:pt x="0" y="1"/>
                  </a:moveTo>
                  <a:lnTo>
                    <a:pt x="0" y="1"/>
                  </a:lnTo>
                  <a:cubicBezTo>
                    <a:pt x="263" y="313"/>
                    <a:pt x="875" y="251"/>
                    <a:pt x="1050" y="288"/>
                  </a:cubicBezTo>
                  <a:cubicBezTo>
                    <a:pt x="1112" y="288"/>
                    <a:pt x="1162" y="313"/>
                    <a:pt x="1212" y="338"/>
                  </a:cubicBezTo>
                  <a:cubicBezTo>
                    <a:pt x="1154" y="329"/>
                    <a:pt x="1095" y="327"/>
                    <a:pt x="1036" y="327"/>
                  </a:cubicBezTo>
                  <a:cubicBezTo>
                    <a:pt x="946" y="327"/>
                    <a:pt x="856" y="333"/>
                    <a:pt x="766" y="333"/>
                  </a:cubicBezTo>
                  <a:cubicBezTo>
                    <a:pt x="660" y="333"/>
                    <a:pt x="554" y="324"/>
                    <a:pt x="450" y="288"/>
                  </a:cubicBezTo>
                  <a:lnTo>
                    <a:pt x="450" y="288"/>
                  </a:lnTo>
                  <a:cubicBezTo>
                    <a:pt x="687" y="438"/>
                    <a:pt x="1000" y="438"/>
                    <a:pt x="1262" y="538"/>
                  </a:cubicBezTo>
                  <a:lnTo>
                    <a:pt x="1262" y="538"/>
                  </a:lnTo>
                  <a:cubicBezTo>
                    <a:pt x="1281" y="547"/>
                    <a:pt x="1412" y="615"/>
                    <a:pt x="1412" y="625"/>
                  </a:cubicBezTo>
                  <a:cubicBezTo>
                    <a:pt x="1162" y="513"/>
                    <a:pt x="862" y="513"/>
                    <a:pt x="587" y="488"/>
                  </a:cubicBezTo>
                  <a:lnTo>
                    <a:pt x="587" y="488"/>
                  </a:lnTo>
                  <a:cubicBezTo>
                    <a:pt x="925" y="613"/>
                    <a:pt x="1287" y="725"/>
                    <a:pt x="1575" y="963"/>
                  </a:cubicBezTo>
                  <a:cubicBezTo>
                    <a:pt x="1587" y="969"/>
                    <a:pt x="1599" y="972"/>
                    <a:pt x="1611" y="972"/>
                  </a:cubicBezTo>
                  <a:cubicBezTo>
                    <a:pt x="1672" y="972"/>
                    <a:pt x="1721" y="900"/>
                    <a:pt x="1700" y="838"/>
                  </a:cubicBezTo>
                  <a:cubicBezTo>
                    <a:pt x="1675" y="788"/>
                    <a:pt x="1625" y="750"/>
                    <a:pt x="1575" y="713"/>
                  </a:cubicBezTo>
                  <a:cubicBezTo>
                    <a:pt x="1637" y="713"/>
                    <a:pt x="1700" y="650"/>
                    <a:pt x="1700" y="588"/>
                  </a:cubicBezTo>
                  <a:cubicBezTo>
                    <a:pt x="1687" y="550"/>
                    <a:pt x="1662" y="513"/>
                    <a:pt x="1637" y="488"/>
                  </a:cubicBezTo>
                  <a:cubicBezTo>
                    <a:pt x="1662" y="475"/>
                    <a:pt x="1675" y="450"/>
                    <a:pt x="1700" y="425"/>
                  </a:cubicBezTo>
                  <a:cubicBezTo>
                    <a:pt x="1800" y="188"/>
                    <a:pt x="1425" y="63"/>
                    <a:pt x="1250" y="13"/>
                  </a:cubicBezTo>
                  <a:cubicBezTo>
                    <a:pt x="1199" y="5"/>
                    <a:pt x="1150" y="1"/>
                    <a:pt x="1101" y="1"/>
                  </a:cubicBezTo>
                  <a:cubicBezTo>
                    <a:pt x="842" y="1"/>
                    <a:pt x="602" y="99"/>
                    <a:pt x="363" y="99"/>
                  </a:cubicBezTo>
                  <a:cubicBezTo>
                    <a:pt x="242" y="99"/>
                    <a:pt x="122" y="7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4" name="Google Shape;3084;p10"/>
            <p:cNvSpPr/>
            <p:nvPr/>
          </p:nvSpPr>
          <p:spPr>
            <a:xfrm>
              <a:off x="6344625" y="2256700"/>
              <a:ext cx="29725" cy="35475"/>
            </a:xfrm>
            <a:custGeom>
              <a:avLst/>
              <a:gdLst/>
              <a:ahLst/>
              <a:cxnLst/>
              <a:rect l="l" t="t" r="r" b="b"/>
              <a:pathLst>
                <a:path w="1189" h="1419" extrusionOk="0">
                  <a:moveTo>
                    <a:pt x="1" y="1"/>
                  </a:moveTo>
                  <a:cubicBezTo>
                    <a:pt x="151" y="76"/>
                    <a:pt x="301" y="151"/>
                    <a:pt x="426" y="251"/>
                  </a:cubicBezTo>
                  <a:cubicBezTo>
                    <a:pt x="551" y="351"/>
                    <a:pt x="651" y="476"/>
                    <a:pt x="776" y="576"/>
                  </a:cubicBezTo>
                  <a:cubicBezTo>
                    <a:pt x="726" y="551"/>
                    <a:pt x="688" y="538"/>
                    <a:pt x="651" y="513"/>
                  </a:cubicBezTo>
                  <a:cubicBezTo>
                    <a:pt x="476" y="426"/>
                    <a:pt x="301" y="288"/>
                    <a:pt x="113" y="226"/>
                  </a:cubicBezTo>
                  <a:lnTo>
                    <a:pt x="113" y="226"/>
                  </a:lnTo>
                  <a:cubicBezTo>
                    <a:pt x="326" y="388"/>
                    <a:pt x="488" y="626"/>
                    <a:pt x="726" y="763"/>
                  </a:cubicBezTo>
                  <a:cubicBezTo>
                    <a:pt x="736" y="763"/>
                    <a:pt x="746" y="771"/>
                    <a:pt x="756" y="775"/>
                  </a:cubicBezTo>
                  <a:lnTo>
                    <a:pt x="756" y="775"/>
                  </a:lnTo>
                  <a:cubicBezTo>
                    <a:pt x="533" y="737"/>
                    <a:pt x="274" y="662"/>
                    <a:pt x="76" y="576"/>
                  </a:cubicBezTo>
                  <a:lnTo>
                    <a:pt x="76" y="576"/>
                  </a:lnTo>
                  <a:cubicBezTo>
                    <a:pt x="301" y="763"/>
                    <a:pt x="563" y="926"/>
                    <a:pt x="851" y="988"/>
                  </a:cubicBezTo>
                  <a:cubicBezTo>
                    <a:pt x="806" y="997"/>
                    <a:pt x="762" y="1006"/>
                    <a:pt x="718" y="1006"/>
                  </a:cubicBezTo>
                  <a:cubicBezTo>
                    <a:pt x="700" y="1006"/>
                    <a:pt x="682" y="1004"/>
                    <a:pt x="663" y="1001"/>
                  </a:cubicBezTo>
                  <a:cubicBezTo>
                    <a:pt x="463" y="1001"/>
                    <a:pt x="251" y="963"/>
                    <a:pt x="26" y="851"/>
                  </a:cubicBezTo>
                  <a:lnTo>
                    <a:pt x="26" y="851"/>
                  </a:lnTo>
                  <a:cubicBezTo>
                    <a:pt x="213" y="1013"/>
                    <a:pt x="476" y="1138"/>
                    <a:pt x="726" y="1163"/>
                  </a:cubicBezTo>
                  <a:cubicBezTo>
                    <a:pt x="694" y="1169"/>
                    <a:pt x="660" y="1172"/>
                    <a:pt x="624" y="1172"/>
                  </a:cubicBezTo>
                  <a:cubicBezTo>
                    <a:pt x="588" y="1172"/>
                    <a:pt x="551" y="1169"/>
                    <a:pt x="513" y="1163"/>
                  </a:cubicBezTo>
                  <a:lnTo>
                    <a:pt x="513" y="1163"/>
                  </a:lnTo>
                  <a:cubicBezTo>
                    <a:pt x="588" y="1201"/>
                    <a:pt x="676" y="1226"/>
                    <a:pt x="763" y="1226"/>
                  </a:cubicBezTo>
                  <a:cubicBezTo>
                    <a:pt x="745" y="1228"/>
                    <a:pt x="726" y="1229"/>
                    <a:pt x="707" y="1229"/>
                  </a:cubicBezTo>
                  <a:cubicBezTo>
                    <a:pt x="622" y="1229"/>
                    <a:pt x="530" y="1209"/>
                    <a:pt x="438" y="1188"/>
                  </a:cubicBezTo>
                  <a:lnTo>
                    <a:pt x="438" y="1188"/>
                  </a:lnTo>
                  <a:cubicBezTo>
                    <a:pt x="538" y="1251"/>
                    <a:pt x="651" y="1313"/>
                    <a:pt x="776" y="1326"/>
                  </a:cubicBezTo>
                  <a:cubicBezTo>
                    <a:pt x="863" y="1326"/>
                    <a:pt x="938" y="1301"/>
                    <a:pt x="1026" y="1263"/>
                  </a:cubicBezTo>
                  <a:lnTo>
                    <a:pt x="1026" y="1263"/>
                  </a:lnTo>
                  <a:cubicBezTo>
                    <a:pt x="1013" y="1276"/>
                    <a:pt x="1013" y="1276"/>
                    <a:pt x="1001" y="1288"/>
                  </a:cubicBezTo>
                  <a:cubicBezTo>
                    <a:pt x="927" y="1343"/>
                    <a:pt x="827" y="1378"/>
                    <a:pt x="730" y="1378"/>
                  </a:cubicBezTo>
                  <a:cubicBezTo>
                    <a:pt x="694" y="1378"/>
                    <a:pt x="659" y="1373"/>
                    <a:pt x="626" y="1363"/>
                  </a:cubicBezTo>
                  <a:lnTo>
                    <a:pt x="626" y="1363"/>
                  </a:lnTo>
                  <a:cubicBezTo>
                    <a:pt x="690" y="1400"/>
                    <a:pt x="765" y="1418"/>
                    <a:pt x="840" y="1418"/>
                  </a:cubicBezTo>
                  <a:cubicBezTo>
                    <a:pt x="967" y="1418"/>
                    <a:pt x="1092" y="1365"/>
                    <a:pt x="1163" y="1263"/>
                  </a:cubicBezTo>
                  <a:cubicBezTo>
                    <a:pt x="1188" y="1238"/>
                    <a:pt x="1188" y="1201"/>
                    <a:pt x="1163" y="1176"/>
                  </a:cubicBezTo>
                  <a:cubicBezTo>
                    <a:pt x="1188" y="1126"/>
                    <a:pt x="1163" y="1063"/>
                    <a:pt x="1101" y="1063"/>
                  </a:cubicBezTo>
                  <a:cubicBezTo>
                    <a:pt x="1088" y="1063"/>
                    <a:pt x="1076" y="1076"/>
                    <a:pt x="1063" y="1076"/>
                  </a:cubicBezTo>
                  <a:cubicBezTo>
                    <a:pt x="1063" y="1063"/>
                    <a:pt x="1063" y="1038"/>
                    <a:pt x="1063" y="1026"/>
                  </a:cubicBezTo>
                  <a:cubicBezTo>
                    <a:pt x="1188" y="1001"/>
                    <a:pt x="1188" y="838"/>
                    <a:pt x="1076" y="813"/>
                  </a:cubicBezTo>
                  <a:cubicBezTo>
                    <a:pt x="1088" y="788"/>
                    <a:pt x="1088" y="751"/>
                    <a:pt x="1076" y="713"/>
                  </a:cubicBezTo>
                  <a:cubicBezTo>
                    <a:pt x="1026" y="676"/>
                    <a:pt x="976" y="651"/>
                    <a:pt x="926" y="626"/>
                  </a:cubicBezTo>
                  <a:cubicBezTo>
                    <a:pt x="938" y="626"/>
                    <a:pt x="963" y="613"/>
                    <a:pt x="976" y="588"/>
                  </a:cubicBezTo>
                  <a:cubicBezTo>
                    <a:pt x="1013" y="526"/>
                    <a:pt x="976" y="476"/>
                    <a:pt x="926" y="438"/>
                  </a:cubicBezTo>
                  <a:cubicBezTo>
                    <a:pt x="838" y="363"/>
                    <a:pt x="751" y="288"/>
                    <a:pt x="663" y="226"/>
                  </a:cubicBezTo>
                  <a:cubicBezTo>
                    <a:pt x="476" y="76"/>
                    <a:pt x="238" y="3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5" name="Google Shape;3085;p10"/>
            <p:cNvSpPr/>
            <p:nvPr/>
          </p:nvSpPr>
          <p:spPr>
            <a:xfrm>
              <a:off x="6364000" y="2343650"/>
              <a:ext cx="35450" cy="7300"/>
            </a:xfrm>
            <a:custGeom>
              <a:avLst/>
              <a:gdLst/>
              <a:ahLst/>
              <a:cxnLst/>
              <a:rect l="l" t="t" r="r" b="b"/>
              <a:pathLst>
                <a:path w="1418" h="292" extrusionOk="0">
                  <a:moveTo>
                    <a:pt x="1244" y="0"/>
                  </a:moveTo>
                  <a:cubicBezTo>
                    <a:pt x="1227" y="0"/>
                    <a:pt x="1208" y="3"/>
                    <a:pt x="1188" y="9"/>
                  </a:cubicBezTo>
                  <a:cubicBezTo>
                    <a:pt x="817" y="111"/>
                    <a:pt x="537" y="161"/>
                    <a:pt x="138" y="161"/>
                  </a:cubicBezTo>
                  <a:cubicBezTo>
                    <a:pt x="94" y="161"/>
                    <a:pt x="48" y="161"/>
                    <a:pt x="1" y="159"/>
                  </a:cubicBezTo>
                  <a:lnTo>
                    <a:pt x="1" y="159"/>
                  </a:lnTo>
                  <a:cubicBezTo>
                    <a:pt x="276" y="228"/>
                    <a:pt x="563" y="291"/>
                    <a:pt x="849" y="291"/>
                  </a:cubicBezTo>
                  <a:cubicBezTo>
                    <a:pt x="979" y="291"/>
                    <a:pt x="1109" y="278"/>
                    <a:pt x="1238" y="247"/>
                  </a:cubicBezTo>
                  <a:cubicBezTo>
                    <a:pt x="1418" y="224"/>
                    <a:pt x="1395" y="0"/>
                    <a:pt x="1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6" name="Google Shape;3086;p10"/>
            <p:cNvSpPr/>
            <p:nvPr/>
          </p:nvSpPr>
          <p:spPr>
            <a:xfrm>
              <a:off x="6361500" y="2337850"/>
              <a:ext cx="32825" cy="7575"/>
            </a:xfrm>
            <a:custGeom>
              <a:avLst/>
              <a:gdLst/>
              <a:ahLst/>
              <a:cxnLst/>
              <a:rect l="l" t="t" r="r" b="b"/>
              <a:pathLst>
                <a:path w="1313" h="303" extrusionOk="0">
                  <a:moveTo>
                    <a:pt x="1166" y="0"/>
                  </a:moveTo>
                  <a:cubicBezTo>
                    <a:pt x="1123" y="0"/>
                    <a:pt x="1081" y="21"/>
                    <a:pt x="1038" y="29"/>
                  </a:cubicBezTo>
                  <a:cubicBezTo>
                    <a:pt x="663" y="142"/>
                    <a:pt x="413" y="192"/>
                    <a:pt x="1" y="192"/>
                  </a:cubicBezTo>
                  <a:cubicBezTo>
                    <a:pt x="229" y="258"/>
                    <a:pt x="470" y="302"/>
                    <a:pt x="708" y="302"/>
                  </a:cubicBezTo>
                  <a:cubicBezTo>
                    <a:pt x="875" y="302"/>
                    <a:pt x="1041" y="280"/>
                    <a:pt x="1200" y="229"/>
                  </a:cubicBezTo>
                  <a:cubicBezTo>
                    <a:pt x="1300" y="204"/>
                    <a:pt x="1313" y="54"/>
                    <a:pt x="1225" y="17"/>
                  </a:cubicBezTo>
                  <a:cubicBezTo>
                    <a:pt x="1206" y="5"/>
                    <a:pt x="1186" y="0"/>
                    <a:pt x="1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7" name="Google Shape;3087;p10"/>
            <p:cNvSpPr/>
            <p:nvPr/>
          </p:nvSpPr>
          <p:spPr>
            <a:xfrm>
              <a:off x="6367450" y="2335700"/>
              <a:ext cx="19350" cy="6325"/>
            </a:xfrm>
            <a:custGeom>
              <a:avLst/>
              <a:gdLst/>
              <a:ahLst/>
              <a:cxnLst/>
              <a:rect l="l" t="t" r="r" b="b"/>
              <a:pathLst>
                <a:path w="774" h="253" extrusionOk="0">
                  <a:moveTo>
                    <a:pt x="703" y="0"/>
                  </a:moveTo>
                  <a:cubicBezTo>
                    <a:pt x="698" y="0"/>
                    <a:pt x="693" y="1"/>
                    <a:pt x="687" y="3"/>
                  </a:cubicBezTo>
                  <a:cubicBezTo>
                    <a:pt x="450" y="90"/>
                    <a:pt x="225" y="178"/>
                    <a:pt x="0" y="253"/>
                  </a:cubicBezTo>
                  <a:cubicBezTo>
                    <a:pt x="238" y="240"/>
                    <a:pt x="488" y="203"/>
                    <a:pt x="712" y="128"/>
                  </a:cubicBezTo>
                  <a:cubicBezTo>
                    <a:pt x="737" y="115"/>
                    <a:pt x="762" y="90"/>
                    <a:pt x="762" y="65"/>
                  </a:cubicBezTo>
                  <a:cubicBezTo>
                    <a:pt x="773" y="33"/>
                    <a:pt x="737" y="0"/>
                    <a:pt x="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8" name="Google Shape;3088;p10"/>
            <p:cNvSpPr/>
            <p:nvPr/>
          </p:nvSpPr>
          <p:spPr>
            <a:xfrm>
              <a:off x="6339625" y="2224025"/>
              <a:ext cx="34575" cy="13100"/>
            </a:xfrm>
            <a:custGeom>
              <a:avLst/>
              <a:gdLst/>
              <a:ahLst/>
              <a:cxnLst/>
              <a:rect l="l" t="t" r="r" b="b"/>
              <a:pathLst>
                <a:path w="1383" h="524" extrusionOk="0">
                  <a:moveTo>
                    <a:pt x="411" y="1"/>
                  </a:moveTo>
                  <a:cubicBezTo>
                    <a:pt x="266" y="1"/>
                    <a:pt x="126" y="30"/>
                    <a:pt x="1" y="96"/>
                  </a:cubicBezTo>
                  <a:cubicBezTo>
                    <a:pt x="55" y="86"/>
                    <a:pt x="107" y="81"/>
                    <a:pt x="158" y="81"/>
                  </a:cubicBezTo>
                  <a:cubicBezTo>
                    <a:pt x="423" y="81"/>
                    <a:pt x="643" y="205"/>
                    <a:pt x="863" y="321"/>
                  </a:cubicBezTo>
                  <a:cubicBezTo>
                    <a:pt x="976" y="371"/>
                    <a:pt x="1088" y="483"/>
                    <a:pt x="1213" y="521"/>
                  </a:cubicBezTo>
                  <a:cubicBezTo>
                    <a:pt x="1221" y="522"/>
                    <a:pt x="1229" y="523"/>
                    <a:pt x="1236" y="523"/>
                  </a:cubicBezTo>
                  <a:cubicBezTo>
                    <a:pt x="1334" y="523"/>
                    <a:pt x="1383" y="379"/>
                    <a:pt x="1313" y="321"/>
                  </a:cubicBezTo>
                  <a:cubicBezTo>
                    <a:pt x="1072" y="140"/>
                    <a:pt x="731" y="1"/>
                    <a:pt x="4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9" name="Google Shape;3089;p10"/>
            <p:cNvSpPr/>
            <p:nvPr/>
          </p:nvSpPr>
          <p:spPr>
            <a:xfrm>
              <a:off x="6339950" y="2217525"/>
              <a:ext cx="30650" cy="10825"/>
            </a:xfrm>
            <a:custGeom>
              <a:avLst/>
              <a:gdLst/>
              <a:ahLst/>
              <a:cxnLst/>
              <a:rect l="l" t="t" r="r" b="b"/>
              <a:pathLst>
                <a:path w="1226" h="433" extrusionOk="0">
                  <a:moveTo>
                    <a:pt x="354" y="1"/>
                  </a:moveTo>
                  <a:cubicBezTo>
                    <a:pt x="234" y="1"/>
                    <a:pt x="114" y="18"/>
                    <a:pt x="0" y="56"/>
                  </a:cubicBezTo>
                  <a:cubicBezTo>
                    <a:pt x="375" y="56"/>
                    <a:pt x="638" y="193"/>
                    <a:pt x="950" y="368"/>
                  </a:cubicBezTo>
                  <a:cubicBezTo>
                    <a:pt x="995" y="391"/>
                    <a:pt x="1049" y="433"/>
                    <a:pt x="1105" y="433"/>
                  </a:cubicBezTo>
                  <a:cubicBezTo>
                    <a:pt x="1112" y="433"/>
                    <a:pt x="1118" y="432"/>
                    <a:pt x="1125" y="431"/>
                  </a:cubicBezTo>
                  <a:cubicBezTo>
                    <a:pt x="1213" y="406"/>
                    <a:pt x="1225" y="268"/>
                    <a:pt x="1150" y="231"/>
                  </a:cubicBezTo>
                  <a:cubicBezTo>
                    <a:pt x="915" y="91"/>
                    <a:pt x="631"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0" name="Google Shape;3090;p10"/>
            <p:cNvSpPr/>
            <p:nvPr/>
          </p:nvSpPr>
          <p:spPr>
            <a:xfrm>
              <a:off x="6340250" y="2211325"/>
              <a:ext cx="26225" cy="8575"/>
            </a:xfrm>
            <a:custGeom>
              <a:avLst/>
              <a:gdLst/>
              <a:ahLst/>
              <a:cxnLst/>
              <a:rect l="l" t="t" r="r" b="b"/>
              <a:pathLst>
                <a:path w="1049" h="343" extrusionOk="0">
                  <a:moveTo>
                    <a:pt x="319" y="0"/>
                  </a:moveTo>
                  <a:cubicBezTo>
                    <a:pt x="212" y="0"/>
                    <a:pt x="105" y="19"/>
                    <a:pt x="1" y="66"/>
                  </a:cubicBezTo>
                  <a:cubicBezTo>
                    <a:pt x="28" y="63"/>
                    <a:pt x="54" y="62"/>
                    <a:pt x="80" y="62"/>
                  </a:cubicBezTo>
                  <a:cubicBezTo>
                    <a:pt x="382" y="62"/>
                    <a:pt x="637" y="249"/>
                    <a:pt x="913" y="341"/>
                  </a:cubicBezTo>
                  <a:cubicBezTo>
                    <a:pt x="918" y="342"/>
                    <a:pt x="923" y="342"/>
                    <a:pt x="928" y="342"/>
                  </a:cubicBezTo>
                  <a:cubicBezTo>
                    <a:pt x="1006" y="342"/>
                    <a:pt x="1049" y="250"/>
                    <a:pt x="1013" y="191"/>
                  </a:cubicBezTo>
                  <a:cubicBezTo>
                    <a:pt x="976" y="141"/>
                    <a:pt x="888" y="129"/>
                    <a:pt x="838" y="104"/>
                  </a:cubicBezTo>
                  <a:cubicBezTo>
                    <a:pt x="668" y="50"/>
                    <a:pt x="493" y="0"/>
                    <a:pt x="3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1" name="Google Shape;3091;p10"/>
            <p:cNvSpPr/>
            <p:nvPr/>
          </p:nvSpPr>
          <p:spPr>
            <a:xfrm>
              <a:off x="6339325" y="2204850"/>
              <a:ext cx="23600" cy="7425"/>
            </a:xfrm>
            <a:custGeom>
              <a:avLst/>
              <a:gdLst/>
              <a:ahLst/>
              <a:cxnLst/>
              <a:rect l="l" t="t" r="r" b="b"/>
              <a:pathLst>
                <a:path w="944" h="297" extrusionOk="0">
                  <a:moveTo>
                    <a:pt x="319" y="0"/>
                  </a:moveTo>
                  <a:cubicBezTo>
                    <a:pt x="208" y="0"/>
                    <a:pt x="100" y="20"/>
                    <a:pt x="0" y="63"/>
                  </a:cubicBezTo>
                  <a:cubicBezTo>
                    <a:pt x="29" y="59"/>
                    <a:pt x="58" y="57"/>
                    <a:pt x="86" y="57"/>
                  </a:cubicBezTo>
                  <a:cubicBezTo>
                    <a:pt x="338" y="57"/>
                    <a:pt x="564" y="198"/>
                    <a:pt x="800" y="288"/>
                  </a:cubicBezTo>
                  <a:cubicBezTo>
                    <a:pt x="813" y="294"/>
                    <a:pt x="825" y="297"/>
                    <a:pt x="837" y="297"/>
                  </a:cubicBezTo>
                  <a:cubicBezTo>
                    <a:pt x="897" y="297"/>
                    <a:pt x="944" y="228"/>
                    <a:pt x="913" y="175"/>
                  </a:cubicBezTo>
                  <a:cubicBezTo>
                    <a:pt x="741" y="69"/>
                    <a:pt x="527" y="0"/>
                    <a:pt x="3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2" name="Google Shape;3092;p10"/>
            <p:cNvSpPr/>
            <p:nvPr/>
          </p:nvSpPr>
          <p:spPr>
            <a:xfrm>
              <a:off x="6340575" y="2193300"/>
              <a:ext cx="21275" cy="14075"/>
            </a:xfrm>
            <a:custGeom>
              <a:avLst/>
              <a:gdLst/>
              <a:ahLst/>
              <a:cxnLst/>
              <a:rect l="l" t="t" r="r" b="b"/>
              <a:pathLst>
                <a:path w="851" h="563" extrusionOk="0">
                  <a:moveTo>
                    <a:pt x="0" y="0"/>
                  </a:moveTo>
                  <a:cubicBezTo>
                    <a:pt x="188" y="38"/>
                    <a:pt x="425" y="225"/>
                    <a:pt x="475" y="263"/>
                  </a:cubicBezTo>
                  <a:cubicBezTo>
                    <a:pt x="513" y="275"/>
                    <a:pt x="563" y="325"/>
                    <a:pt x="613" y="363"/>
                  </a:cubicBezTo>
                  <a:cubicBezTo>
                    <a:pt x="485" y="320"/>
                    <a:pt x="352" y="295"/>
                    <a:pt x="221" y="295"/>
                  </a:cubicBezTo>
                  <a:cubicBezTo>
                    <a:pt x="159" y="295"/>
                    <a:pt x="98" y="301"/>
                    <a:pt x="38" y="313"/>
                  </a:cubicBezTo>
                  <a:cubicBezTo>
                    <a:pt x="300" y="325"/>
                    <a:pt x="513" y="475"/>
                    <a:pt x="750" y="562"/>
                  </a:cubicBezTo>
                  <a:cubicBezTo>
                    <a:pt x="825" y="562"/>
                    <a:pt x="850" y="462"/>
                    <a:pt x="788" y="425"/>
                  </a:cubicBezTo>
                  <a:cubicBezTo>
                    <a:pt x="813" y="412"/>
                    <a:pt x="838" y="387"/>
                    <a:pt x="838" y="325"/>
                  </a:cubicBezTo>
                  <a:cubicBezTo>
                    <a:pt x="625" y="125"/>
                    <a:pt x="30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3" name="Google Shape;3093;p10"/>
            <p:cNvSpPr/>
            <p:nvPr/>
          </p:nvSpPr>
          <p:spPr>
            <a:xfrm>
              <a:off x="6332775" y="2172850"/>
              <a:ext cx="25000" cy="11950"/>
            </a:xfrm>
            <a:custGeom>
              <a:avLst/>
              <a:gdLst/>
              <a:ahLst/>
              <a:cxnLst/>
              <a:rect l="l" t="t" r="r" b="b"/>
              <a:pathLst>
                <a:path w="1000" h="478" extrusionOk="0">
                  <a:moveTo>
                    <a:pt x="298" y="1"/>
                  </a:moveTo>
                  <a:cubicBezTo>
                    <a:pt x="261" y="1"/>
                    <a:pt x="224" y="2"/>
                    <a:pt x="187" y="6"/>
                  </a:cubicBezTo>
                  <a:cubicBezTo>
                    <a:pt x="400" y="43"/>
                    <a:pt x="650" y="168"/>
                    <a:pt x="787" y="293"/>
                  </a:cubicBezTo>
                  <a:cubicBezTo>
                    <a:pt x="725" y="256"/>
                    <a:pt x="650" y="231"/>
                    <a:pt x="587" y="206"/>
                  </a:cubicBezTo>
                  <a:cubicBezTo>
                    <a:pt x="468" y="166"/>
                    <a:pt x="338" y="136"/>
                    <a:pt x="211" y="136"/>
                  </a:cubicBezTo>
                  <a:cubicBezTo>
                    <a:pt x="139" y="136"/>
                    <a:pt x="68" y="146"/>
                    <a:pt x="0" y="168"/>
                  </a:cubicBezTo>
                  <a:cubicBezTo>
                    <a:pt x="275" y="181"/>
                    <a:pt x="512" y="343"/>
                    <a:pt x="750" y="468"/>
                  </a:cubicBezTo>
                  <a:cubicBezTo>
                    <a:pt x="763" y="475"/>
                    <a:pt x="777" y="478"/>
                    <a:pt x="789" y="478"/>
                  </a:cubicBezTo>
                  <a:cubicBezTo>
                    <a:pt x="824" y="478"/>
                    <a:pt x="853" y="455"/>
                    <a:pt x="862" y="418"/>
                  </a:cubicBezTo>
                  <a:cubicBezTo>
                    <a:pt x="879" y="429"/>
                    <a:pt x="899" y="436"/>
                    <a:pt x="917" y="436"/>
                  </a:cubicBezTo>
                  <a:cubicBezTo>
                    <a:pt x="940" y="436"/>
                    <a:pt x="961" y="426"/>
                    <a:pt x="975" y="406"/>
                  </a:cubicBezTo>
                  <a:cubicBezTo>
                    <a:pt x="1000" y="343"/>
                    <a:pt x="950" y="281"/>
                    <a:pt x="912" y="231"/>
                  </a:cubicBezTo>
                  <a:cubicBezTo>
                    <a:pt x="762" y="69"/>
                    <a:pt x="527"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4" name="Google Shape;3094;p10"/>
            <p:cNvSpPr/>
            <p:nvPr/>
          </p:nvSpPr>
          <p:spPr>
            <a:xfrm>
              <a:off x="6337750" y="2094575"/>
              <a:ext cx="43150" cy="16525"/>
            </a:xfrm>
            <a:custGeom>
              <a:avLst/>
              <a:gdLst/>
              <a:ahLst/>
              <a:cxnLst/>
              <a:rect l="l" t="t" r="r" b="b"/>
              <a:pathLst>
                <a:path w="1726" h="661" extrusionOk="0">
                  <a:moveTo>
                    <a:pt x="1463" y="0"/>
                  </a:moveTo>
                  <a:cubicBezTo>
                    <a:pt x="1338" y="0"/>
                    <a:pt x="1226" y="75"/>
                    <a:pt x="1101" y="100"/>
                  </a:cubicBezTo>
                  <a:cubicBezTo>
                    <a:pt x="763" y="175"/>
                    <a:pt x="463" y="263"/>
                    <a:pt x="126" y="263"/>
                  </a:cubicBezTo>
                  <a:cubicBezTo>
                    <a:pt x="347" y="322"/>
                    <a:pt x="586" y="359"/>
                    <a:pt x="825" y="359"/>
                  </a:cubicBezTo>
                  <a:cubicBezTo>
                    <a:pt x="990" y="359"/>
                    <a:pt x="1155" y="341"/>
                    <a:pt x="1313" y="300"/>
                  </a:cubicBezTo>
                  <a:lnTo>
                    <a:pt x="1313" y="300"/>
                  </a:lnTo>
                  <a:cubicBezTo>
                    <a:pt x="1276" y="325"/>
                    <a:pt x="1263" y="325"/>
                    <a:pt x="1238" y="338"/>
                  </a:cubicBezTo>
                  <a:cubicBezTo>
                    <a:pt x="938" y="422"/>
                    <a:pt x="645" y="464"/>
                    <a:pt x="328" y="464"/>
                  </a:cubicBezTo>
                  <a:cubicBezTo>
                    <a:pt x="222" y="464"/>
                    <a:pt x="113" y="459"/>
                    <a:pt x="1" y="450"/>
                  </a:cubicBezTo>
                  <a:lnTo>
                    <a:pt x="1" y="450"/>
                  </a:lnTo>
                  <a:cubicBezTo>
                    <a:pt x="291" y="565"/>
                    <a:pt x="629" y="661"/>
                    <a:pt x="958" y="661"/>
                  </a:cubicBezTo>
                  <a:cubicBezTo>
                    <a:pt x="1168" y="661"/>
                    <a:pt x="1374" y="622"/>
                    <a:pt x="1563" y="525"/>
                  </a:cubicBezTo>
                  <a:cubicBezTo>
                    <a:pt x="1726" y="450"/>
                    <a:pt x="1676" y="238"/>
                    <a:pt x="1538" y="213"/>
                  </a:cubicBezTo>
                  <a:cubicBezTo>
                    <a:pt x="1576" y="175"/>
                    <a:pt x="1576" y="100"/>
                    <a:pt x="1538" y="50"/>
                  </a:cubicBezTo>
                  <a:cubicBezTo>
                    <a:pt x="1526" y="50"/>
                    <a:pt x="1526" y="38"/>
                    <a:pt x="1513" y="25"/>
                  </a:cubicBezTo>
                  <a:cubicBezTo>
                    <a:pt x="1501" y="13"/>
                    <a:pt x="1488" y="0"/>
                    <a:pt x="14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5" name="Google Shape;3095;p10"/>
            <p:cNvSpPr/>
            <p:nvPr/>
          </p:nvSpPr>
          <p:spPr>
            <a:xfrm>
              <a:off x="6351500" y="2089250"/>
              <a:ext cx="22850" cy="7100"/>
            </a:xfrm>
            <a:custGeom>
              <a:avLst/>
              <a:gdLst/>
              <a:ahLst/>
              <a:cxnLst/>
              <a:rect l="l" t="t" r="r" b="b"/>
              <a:pathLst>
                <a:path w="914" h="284" extrusionOk="0">
                  <a:moveTo>
                    <a:pt x="813" y="1"/>
                  </a:moveTo>
                  <a:cubicBezTo>
                    <a:pt x="538" y="88"/>
                    <a:pt x="276" y="213"/>
                    <a:pt x="1" y="276"/>
                  </a:cubicBezTo>
                  <a:cubicBezTo>
                    <a:pt x="63" y="281"/>
                    <a:pt x="126" y="283"/>
                    <a:pt x="189" y="283"/>
                  </a:cubicBezTo>
                  <a:cubicBezTo>
                    <a:pt x="425" y="283"/>
                    <a:pt x="661" y="247"/>
                    <a:pt x="888" y="188"/>
                  </a:cubicBezTo>
                  <a:cubicBezTo>
                    <a:pt x="888" y="176"/>
                    <a:pt x="901" y="176"/>
                    <a:pt x="913" y="176"/>
                  </a:cubicBezTo>
                  <a:cubicBezTo>
                    <a:pt x="913" y="176"/>
                    <a:pt x="901" y="163"/>
                    <a:pt x="901" y="163"/>
                  </a:cubicBezTo>
                  <a:cubicBezTo>
                    <a:pt x="876" y="138"/>
                    <a:pt x="863" y="113"/>
                    <a:pt x="838" y="76"/>
                  </a:cubicBezTo>
                  <a:cubicBezTo>
                    <a:pt x="826" y="51"/>
                    <a:pt x="813" y="26"/>
                    <a:pt x="8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6" name="Google Shape;3096;p10"/>
            <p:cNvSpPr/>
            <p:nvPr/>
          </p:nvSpPr>
          <p:spPr>
            <a:xfrm>
              <a:off x="6354625" y="2086475"/>
              <a:ext cx="14650" cy="4050"/>
            </a:xfrm>
            <a:custGeom>
              <a:avLst/>
              <a:gdLst/>
              <a:ahLst/>
              <a:cxnLst/>
              <a:rect l="l" t="t" r="r" b="b"/>
              <a:pathLst>
                <a:path w="586" h="162" extrusionOk="0">
                  <a:moveTo>
                    <a:pt x="513" y="1"/>
                  </a:moveTo>
                  <a:cubicBezTo>
                    <a:pt x="381" y="1"/>
                    <a:pt x="55" y="153"/>
                    <a:pt x="1" y="162"/>
                  </a:cubicBezTo>
                  <a:cubicBezTo>
                    <a:pt x="163" y="162"/>
                    <a:pt x="438" y="124"/>
                    <a:pt x="551" y="87"/>
                  </a:cubicBezTo>
                  <a:cubicBezTo>
                    <a:pt x="586" y="24"/>
                    <a:pt x="564" y="1"/>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7" name="Google Shape;3097;p10"/>
            <p:cNvSpPr/>
            <p:nvPr/>
          </p:nvSpPr>
          <p:spPr>
            <a:xfrm>
              <a:off x="6355575" y="2080575"/>
              <a:ext cx="15650" cy="6525"/>
            </a:xfrm>
            <a:custGeom>
              <a:avLst/>
              <a:gdLst/>
              <a:ahLst/>
              <a:cxnLst/>
              <a:rect l="l" t="t" r="r" b="b"/>
              <a:pathLst>
                <a:path w="626" h="261" extrusionOk="0">
                  <a:moveTo>
                    <a:pt x="555" y="0"/>
                  </a:moveTo>
                  <a:cubicBezTo>
                    <a:pt x="533" y="0"/>
                    <a:pt x="508" y="5"/>
                    <a:pt x="488" y="10"/>
                  </a:cubicBezTo>
                  <a:cubicBezTo>
                    <a:pt x="313" y="60"/>
                    <a:pt x="150" y="148"/>
                    <a:pt x="0" y="260"/>
                  </a:cubicBezTo>
                  <a:cubicBezTo>
                    <a:pt x="200" y="185"/>
                    <a:pt x="400" y="148"/>
                    <a:pt x="575" y="123"/>
                  </a:cubicBezTo>
                  <a:cubicBezTo>
                    <a:pt x="600" y="110"/>
                    <a:pt x="625" y="85"/>
                    <a:pt x="625" y="48"/>
                  </a:cubicBezTo>
                  <a:cubicBezTo>
                    <a:pt x="618" y="11"/>
                    <a:pt x="588" y="0"/>
                    <a:pt x="5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8" name="Google Shape;3098;p10"/>
            <p:cNvSpPr/>
            <p:nvPr/>
          </p:nvSpPr>
          <p:spPr>
            <a:xfrm>
              <a:off x="6307150" y="2082500"/>
              <a:ext cx="44025" cy="11775"/>
            </a:xfrm>
            <a:custGeom>
              <a:avLst/>
              <a:gdLst/>
              <a:ahLst/>
              <a:cxnLst/>
              <a:rect l="l" t="t" r="r" b="b"/>
              <a:pathLst>
                <a:path w="1761" h="471" extrusionOk="0">
                  <a:moveTo>
                    <a:pt x="940" y="0"/>
                  </a:moveTo>
                  <a:cubicBezTo>
                    <a:pt x="739" y="0"/>
                    <a:pt x="531" y="25"/>
                    <a:pt x="363" y="96"/>
                  </a:cubicBezTo>
                  <a:cubicBezTo>
                    <a:pt x="415" y="90"/>
                    <a:pt x="466" y="87"/>
                    <a:pt x="518" y="87"/>
                  </a:cubicBezTo>
                  <a:cubicBezTo>
                    <a:pt x="775" y="87"/>
                    <a:pt x="1027" y="156"/>
                    <a:pt x="1287" y="208"/>
                  </a:cubicBezTo>
                  <a:cubicBezTo>
                    <a:pt x="1125" y="196"/>
                    <a:pt x="963" y="146"/>
                    <a:pt x="788" y="146"/>
                  </a:cubicBezTo>
                  <a:cubicBezTo>
                    <a:pt x="770" y="145"/>
                    <a:pt x="753" y="145"/>
                    <a:pt x="735" y="145"/>
                  </a:cubicBezTo>
                  <a:cubicBezTo>
                    <a:pt x="479" y="145"/>
                    <a:pt x="234" y="229"/>
                    <a:pt x="0" y="346"/>
                  </a:cubicBezTo>
                  <a:cubicBezTo>
                    <a:pt x="138" y="309"/>
                    <a:pt x="322" y="286"/>
                    <a:pt x="469" y="286"/>
                  </a:cubicBezTo>
                  <a:cubicBezTo>
                    <a:pt x="523" y="286"/>
                    <a:pt x="572" y="289"/>
                    <a:pt x="613" y="296"/>
                  </a:cubicBezTo>
                  <a:cubicBezTo>
                    <a:pt x="925" y="321"/>
                    <a:pt x="1212" y="446"/>
                    <a:pt x="1525" y="471"/>
                  </a:cubicBezTo>
                  <a:cubicBezTo>
                    <a:pt x="1612" y="458"/>
                    <a:pt x="1725" y="446"/>
                    <a:pt x="1737" y="346"/>
                  </a:cubicBezTo>
                  <a:cubicBezTo>
                    <a:pt x="1760" y="265"/>
                    <a:pt x="1698" y="194"/>
                    <a:pt x="1619" y="194"/>
                  </a:cubicBezTo>
                  <a:cubicBezTo>
                    <a:pt x="1613" y="194"/>
                    <a:pt x="1606" y="195"/>
                    <a:pt x="1600" y="196"/>
                  </a:cubicBezTo>
                  <a:cubicBezTo>
                    <a:pt x="1612" y="171"/>
                    <a:pt x="1625" y="133"/>
                    <a:pt x="1612" y="96"/>
                  </a:cubicBezTo>
                  <a:cubicBezTo>
                    <a:pt x="1595" y="53"/>
                    <a:pt x="1554" y="39"/>
                    <a:pt x="1510" y="39"/>
                  </a:cubicBezTo>
                  <a:cubicBezTo>
                    <a:pt x="1490" y="39"/>
                    <a:pt x="1469" y="42"/>
                    <a:pt x="1450" y="46"/>
                  </a:cubicBezTo>
                  <a:cubicBezTo>
                    <a:pt x="1311" y="22"/>
                    <a:pt x="1128" y="0"/>
                    <a:pt x="9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9" name="Google Shape;3099;p10"/>
            <p:cNvSpPr/>
            <p:nvPr/>
          </p:nvSpPr>
          <p:spPr>
            <a:xfrm>
              <a:off x="6320275" y="2077075"/>
              <a:ext cx="31875" cy="5800"/>
            </a:xfrm>
            <a:custGeom>
              <a:avLst/>
              <a:gdLst/>
              <a:ahLst/>
              <a:cxnLst/>
              <a:rect l="l" t="t" r="r" b="b"/>
              <a:pathLst>
                <a:path w="1275" h="232" extrusionOk="0">
                  <a:moveTo>
                    <a:pt x="1125" y="0"/>
                  </a:moveTo>
                  <a:lnTo>
                    <a:pt x="1125" y="0"/>
                  </a:lnTo>
                  <a:cubicBezTo>
                    <a:pt x="800" y="63"/>
                    <a:pt x="388" y="25"/>
                    <a:pt x="0" y="150"/>
                  </a:cubicBezTo>
                  <a:cubicBezTo>
                    <a:pt x="42" y="146"/>
                    <a:pt x="84" y="144"/>
                    <a:pt x="126" y="144"/>
                  </a:cubicBezTo>
                  <a:cubicBezTo>
                    <a:pt x="410" y="144"/>
                    <a:pt x="676" y="231"/>
                    <a:pt x="953" y="231"/>
                  </a:cubicBezTo>
                  <a:cubicBezTo>
                    <a:pt x="994" y="231"/>
                    <a:pt x="1034" y="230"/>
                    <a:pt x="1075" y="225"/>
                  </a:cubicBezTo>
                  <a:cubicBezTo>
                    <a:pt x="1212" y="213"/>
                    <a:pt x="1275" y="50"/>
                    <a:pt x="11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0" name="Google Shape;3100;p10"/>
            <p:cNvSpPr/>
            <p:nvPr/>
          </p:nvSpPr>
          <p:spPr>
            <a:xfrm>
              <a:off x="6332775" y="2060050"/>
              <a:ext cx="42075" cy="16450"/>
            </a:xfrm>
            <a:custGeom>
              <a:avLst/>
              <a:gdLst/>
              <a:ahLst/>
              <a:cxnLst/>
              <a:rect l="l" t="t" r="r" b="b"/>
              <a:pathLst>
                <a:path w="1683" h="658" extrusionOk="0">
                  <a:moveTo>
                    <a:pt x="1451" y="1"/>
                  </a:moveTo>
                  <a:cubicBezTo>
                    <a:pt x="1434" y="1"/>
                    <a:pt x="1417" y="3"/>
                    <a:pt x="1400" y="7"/>
                  </a:cubicBezTo>
                  <a:cubicBezTo>
                    <a:pt x="987" y="19"/>
                    <a:pt x="650" y="281"/>
                    <a:pt x="275" y="431"/>
                  </a:cubicBezTo>
                  <a:cubicBezTo>
                    <a:pt x="537" y="394"/>
                    <a:pt x="750" y="356"/>
                    <a:pt x="950" y="319"/>
                  </a:cubicBezTo>
                  <a:lnTo>
                    <a:pt x="950" y="319"/>
                  </a:lnTo>
                  <a:cubicBezTo>
                    <a:pt x="837" y="369"/>
                    <a:pt x="712" y="431"/>
                    <a:pt x="687" y="431"/>
                  </a:cubicBezTo>
                  <a:cubicBezTo>
                    <a:pt x="562" y="506"/>
                    <a:pt x="225" y="606"/>
                    <a:pt x="0" y="631"/>
                  </a:cubicBezTo>
                  <a:cubicBezTo>
                    <a:pt x="108" y="649"/>
                    <a:pt x="216" y="657"/>
                    <a:pt x="325" y="657"/>
                  </a:cubicBezTo>
                  <a:cubicBezTo>
                    <a:pt x="607" y="657"/>
                    <a:pt x="888" y="599"/>
                    <a:pt x="1150" y="481"/>
                  </a:cubicBezTo>
                  <a:cubicBezTo>
                    <a:pt x="1212" y="469"/>
                    <a:pt x="1287" y="444"/>
                    <a:pt x="1287" y="369"/>
                  </a:cubicBezTo>
                  <a:cubicBezTo>
                    <a:pt x="1287" y="306"/>
                    <a:pt x="1262" y="281"/>
                    <a:pt x="1225" y="269"/>
                  </a:cubicBezTo>
                  <a:cubicBezTo>
                    <a:pt x="1325" y="244"/>
                    <a:pt x="1425" y="231"/>
                    <a:pt x="1537" y="219"/>
                  </a:cubicBezTo>
                  <a:cubicBezTo>
                    <a:pt x="1682" y="130"/>
                    <a:pt x="1588" y="1"/>
                    <a:pt x="14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1" name="Google Shape;3101;p10"/>
            <p:cNvSpPr/>
            <p:nvPr/>
          </p:nvSpPr>
          <p:spPr>
            <a:xfrm>
              <a:off x="6365250" y="2188425"/>
              <a:ext cx="37525" cy="13125"/>
            </a:xfrm>
            <a:custGeom>
              <a:avLst/>
              <a:gdLst/>
              <a:ahLst/>
              <a:cxnLst/>
              <a:rect l="l" t="t" r="r" b="b"/>
              <a:pathLst>
                <a:path w="1501" h="525" extrusionOk="0">
                  <a:moveTo>
                    <a:pt x="629" y="0"/>
                  </a:moveTo>
                  <a:cubicBezTo>
                    <a:pt x="409" y="0"/>
                    <a:pt x="192" y="44"/>
                    <a:pt x="1" y="145"/>
                  </a:cubicBezTo>
                  <a:cubicBezTo>
                    <a:pt x="117" y="120"/>
                    <a:pt x="216" y="109"/>
                    <a:pt x="311" y="109"/>
                  </a:cubicBezTo>
                  <a:cubicBezTo>
                    <a:pt x="452" y="109"/>
                    <a:pt x="582" y="133"/>
                    <a:pt x="738" y="170"/>
                  </a:cubicBezTo>
                  <a:cubicBezTo>
                    <a:pt x="888" y="233"/>
                    <a:pt x="1000" y="220"/>
                    <a:pt x="1113" y="358"/>
                  </a:cubicBezTo>
                  <a:cubicBezTo>
                    <a:pt x="1125" y="370"/>
                    <a:pt x="1138" y="395"/>
                    <a:pt x="1150" y="408"/>
                  </a:cubicBezTo>
                  <a:cubicBezTo>
                    <a:pt x="1183" y="462"/>
                    <a:pt x="1225" y="525"/>
                    <a:pt x="1284" y="525"/>
                  </a:cubicBezTo>
                  <a:cubicBezTo>
                    <a:pt x="1293" y="525"/>
                    <a:pt x="1303" y="523"/>
                    <a:pt x="1313" y="520"/>
                  </a:cubicBezTo>
                  <a:cubicBezTo>
                    <a:pt x="1500" y="483"/>
                    <a:pt x="1400" y="295"/>
                    <a:pt x="1313" y="220"/>
                  </a:cubicBezTo>
                  <a:cubicBezTo>
                    <a:pt x="1188" y="58"/>
                    <a:pt x="975" y="33"/>
                    <a:pt x="788" y="8"/>
                  </a:cubicBezTo>
                  <a:cubicBezTo>
                    <a:pt x="735" y="3"/>
                    <a:pt x="682" y="0"/>
                    <a:pt x="6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2" name="Google Shape;3102;p10"/>
            <p:cNvSpPr/>
            <p:nvPr/>
          </p:nvSpPr>
          <p:spPr>
            <a:xfrm>
              <a:off x="6379950" y="2184775"/>
              <a:ext cx="24900" cy="8875"/>
            </a:xfrm>
            <a:custGeom>
              <a:avLst/>
              <a:gdLst/>
              <a:ahLst/>
              <a:cxnLst/>
              <a:rect l="l" t="t" r="r" b="b"/>
              <a:pathLst>
                <a:path w="996" h="355" extrusionOk="0">
                  <a:moveTo>
                    <a:pt x="334" y="1"/>
                  </a:moveTo>
                  <a:cubicBezTo>
                    <a:pt x="218" y="1"/>
                    <a:pt x="103" y="21"/>
                    <a:pt x="0" y="66"/>
                  </a:cubicBezTo>
                  <a:cubicBezTo>
                    <a:pt x="26" y="63"/>
                    <a:pt x="52" y="62"/>
                    <a:pt x="78" y="62"/>
                  </a:cubicBezTo>
                  <a:cubicBezTo>
                    <a:pt x="272" y="62"/>
                    <a:pt x="448" y="140"/>
                    <a:pt x="625" y="229"/>
                  </a:cubicBezTo>
                  <a:cubicBezTo>
                    <a:pt x="712" y="254"/>
                    <a:pt x="775" y="329"/>
                    <a:pt x="862" y="354"/>
                  </a:cubicBezTo>
                  <a:cubicBezTo>
                    <a:pt x="867" y="354"/>
                    <a:pt x="871" y="354"/>
                    <a:pt x="875" y="354"/>
                  </a:cubicBezTo>
                  <a:cubicBezTo>
                    <a:pt x="965" y="354"/>
                    <a:pt x="996" y="226"/>
                    <a:pt x="912" y="179"/>
                  </a:cubicBezTo>
                  <a:cubicBezTo>
                    <a:pt x="752" y="67"/>
                    <a:pt x="541"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3" name="Google Shape;3103;p10"/>
            <p:cNvSpPr/>
            <p:nvPr/>
          </p:nvSpPr>
          <p:spPr>
            <a:xfrm>
              <a:off x="6396500" y="218580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4" name="Google Shape;3104;p10"/>
            <p:cNvSpPr/>
            <p:nvPr/>
          </p:nvSpPr>
          <p:spPr>
            <a:xfrm>
              <a:off x="6396500" y="2185800"/>
              <a:ext cx="325" cy="25"/>
            </a:xfrm>
            <a:custGeom>
              <a:avLst/>
              <a:gdLst/>
              <a:ahLst/>
              <a:cxnLst/>
              <a:rect l="l" t="t" r="r" b="b"/>
              <a:pathLst>
                <a:path w="13" h="1" extrusionOk="0">
                  <a:moveTo>
                    <a:pt x="0" y="0"/>
                  </a:moveTo>
                  <a:cubicBezTo>
                    <a:pt x="0" y="0"/>
                    <a:pt x="13" y="0"/>
                    <a:pt x="13" y="0"/>
                  </a:cubicBezTo>
                  <a:cubicBezTo>
                    <a:pt x="13" y="0"/>
                    <a:pt x="13"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5" name="Google Shape;3105;p10"/>
            <p:cNvSpPr/>
            <p:nvPr/>
          </p:nvSpPr>
          <p:spPr>
            <a:xfrm>
              <a:off x="6384925" y="2181450"/>
              <a:ext cx="14100" cy="4500"/>
            </a:xfrm>
            <a:custGeom>
              <a:avLst/>
              <a:gdLst/>
              <a:ahLst/>
              <a:cxnLst/>
              <a:rect l="l" t="t" r="r" b="b"/>
              <a:pathLst>
                <a:path w="564" h="180" extrusionOk="0">
                  <a:moveTo>
                    <a:pt x="151" y="1"/>
                  </a:moveTo>
                  <a:cubicBezTo>
                    <a:pt x="101" y="1"/>
                    <a:pt x="51" y="8"/>
                    <a:pt x="1" y="24"/>
                  </a:cubicBezTo>
                  <a:cubicBezTo>
                    <a:pt x="176" y="37"/>
                    <a:pt x="301" y="112"/>
                    <a:pt x="463" y="174"/>
                  </a:cubicBezTo>
                  <a:cubicBezTo>
                    <a:pt x="470" y="178"/>
                    <a:pt x="478" y="179"/>
                    <a:pt x="485" y="179"/>
                  </a:cubicBezTo>
                  <a:cubicBezTo>
                    <a:pt x="507" y="179"/>
                    <a:pt x="529" y="167"/>
                    <a:pt x="538" y="149"/>
                  </a:cubicBezTo>
                  <a:cubicBezTo>
                    <a:pt x="563" y="87"/>
                    <a:pt x="488" y="74"/>
                    <a:pt x="451" y="62"/>
                  </a:cubicBezTo>
                  <a:cubicBezTo>
                    <a:pt x="351" y="28"/>
                    <a:pt x="251"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6" name="Google Shape;3106;p10"/>
            <p:cNvSpPr/>
            <p:nvPr/>
          </p:nvSpPr>
          <p:spPr>
            <a:xfrm>
              <a:off x="6368075" y="2208350"/>
              <a:ext cx="39075" cy="24375"/>
            </a:xfrm>
            <a:custGeom>
              <a:avLst/>
              <a:gdLst/>
              <a:ahLst/>
              <a:cxnLst/>
              <a:rect l="l" t="t" r="r" b="b"/>
              <a:pathLst>
                <a:path w="1563" h="975" extrusionOk="0">
                  <a:moveTo>
                    <a:pt x="605" y="1"/>
                  </a:moveTo>
                  <a:cubicBezTo>
                    <a:pt x="399" y="1"/>
                    <a:pt x="192" y="38"/>
                    <a:pt x="0" y="110"/>
                  </a:cubicBezTo>
                  <a:cubicBezTo>
                    <a:pt x="58" y="104"/>
                    <a:pt x="114" y="102"/>
                    <a:pt x="170" y="102"/>
                  </a:cubicBezTo>
                  <a:cubicBezTo>
                    <a:pt x="466" y="102"/>
                    <a:pt x="741" y="180"/>
                    <a:pt x="1025" y="285"/>
                  </a:cubicBezTo>
                  <a:cubicBezTo>
                    <a:pt x="987" y="285"/>
                    <a:pt x="950" y="273"/>
                    <a:pt x="925" y="273"/>
                  </a:cubicBezTo>
                  <a:cubicBezTo>
                    <a:pt x="650" y="273"/>
                    <a:pt x="363" y="285"/>
                    <a:pt x="113" y="398"/>
                  </a:cubicBezTo>
                  <a:cubicBezTo>
                    <a:pt x="157" y="395"/>
                    <a:pt x="202" y="393"/>
                    <a:pt x="246" y="393"/>
                  </a:cubicBezTo>
                  <a:cubicBezTo>
                    <a:pt x="533" y="393"/>
                    <a:pt x="807" y="459"/>
                    <a:pt x="1100" y="535"/>
                  </a:cubicBezTo>
                  <a:cubicBezTo>
                    <a:pt x="940" y="557"/>
                    <a:pt x="768" y="570"/>
                    <a:pt x="590" y="570"/>
                  </a:cubicBezTo>
                  <a:cubicBezTo>
                    <a:pt x="462" y="570"/>
                    <a:pt x="331" y="563"/>
                    <a:pt x="200" y="548"/>
                  </a:cubicBezTo>
                  <a:lnTo>
                    <a:pt x="200" y="548"/>
                  </a:lnTo>
                  <a:cubicBezTo>
                    <a:pt x="493" y="653"/>
                    <a:pt x="818" y="736"/>
                    <a:pt x="1135" y="736"/>
                  </a:cubicBezTo>
                  <a:cubicBezTo>
                    <a:pt x="1157" y="736"/>
                    <a:pt x="1178" y="736"/>
                    <a:pt x="1200" y="735"/>
                  </a:cubicBezTo>
                  <a:lnTo>
                    <a:pt x="1200" y="735"/>
                  </a:lnTo>
                  <a:cubicBezTo>
                    <a:pt x="1055" y="819"/>
                    <a:pt x="910" y="861"/>
                    <a:pt x="747" y="861"/>
                  </a:cubicBezTo>
                  <a:cubicBezTo>
                    <a:pt x="644" y="861"/>
                    <a:pt x="534" y="844"/>
                    <a:pt x="413" y="810"/>
                  </a:cubicBezTo>
                  <a:lnTo>
                    <a:pt x="413" y="810"/>
                  </a:lnTo>
                  <a:cubicBezTo>
                    <a:pt x="579" y="915"/>
                    <a:pt x="779" y="974"/>
                    <a:pt x="975" y="974"/>
                  </a:cubicBezTo>
                  <a:cubicBezTo>
                    <a:pt x="1176" y="974"/>
                    <a:pt x="1373" y="912"/>
                    <a:pt x="1525" y="773"/>
                  </a:cubicBezTo>
                  <a:cubicBezTo>
                    <a:pt x="1562" y="723"/>
                    <a:pt x="1562" y="660"/>
                    <a:pt x="1512" y="623"/>
                  </a:cubicBezTo>
                  <a:cubicBezTo>
                    <a:pt x="1525" y="585"/>
                    <a:pt x="1512" y="560"/>
                    <a:pt x="1500" y="535"/>
                  </a:cubicBezTo>
                  <a:cubicBezTo>
                    <a:pt x="1525" y="498"/>
                    <a:pt x="1525" y="448"/>
                    <a:pt x="1500" y="410"/>
                  </a:cubicBezTo>
                  <a:cubicBezTo>
                    <a:pt x="1425" y="348"/>
                    <a:pt x="1337" y="323"/>
                    <a:pt x="1225" y="298"/>
                  </a:cubicBezTo>
                  <a:cubicBezTo>
                    <a:pt x="1287" y="273"/>
                    <a:pt x="1300" y="198"/>
                    <a:pt x="1250" y="135"/>
                  </a:cubicBezTo>
                  <a:cubicBezTo>
                    <a:pt x="1049" y="45"/>
                    <a:pt x="827" y="1"/>
                    <a:pt x="6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7" name="Google Shape;3107;p10"/>
            <p:cNvSpPr/>
            <p:nvPr/>
          </p:nvSpPr>
          <p:spPr>
            <a:xfrm>
              <a:off x="6369325" y="2202425"/>
              <a:ext cx="24550" cy="5375"/>
            </a:xfrm>
            <a:custGeom>
              <a:avLst/>
              <a:gdLst/>
              <a:ahLst/>
              <a:cxnLst/>
              <a:rect l="l" t="t" r="r" b="b"/>
              <a:pathLst>
                <a:path w="982" h="215" extrusionOk="0">
                  <a:moveTo>
                    <a:pt x="518" y="0"/>
                  </a:moveTo>
                  <a:cubicBezTo>
                    <a:pt x="337" y="0"/>
                    <a:pt x="164" y="65"/>
                    <a:pt x="0" y="147"/>
                  </a:cubicBezTo>
                  <a:cubicBezTo>
                    <a:pt x="75" y="134"/>
                    <a:pt x="149" y="129"/>
                    <a:pt x="224" y="129"/>
                  </a:cubicBezTo>
                  <a:cubicBezTo>
                    <a:pt x="436" y="129"/>
                    <a:pt x="646" y="173"/>
                    <a:pt x="850" y="210"/>
                  </a:cubicBezTo>
                  <a:cubicBezTo>
                    <a:pt x="859" y="213"/>
                    <a:pt x="868" y="214"/>
                    <a:pt x="876" y="214"/>
                  </a:cubicBezTo>
                  <a:cubicBezTo>
                    <a:pt x="938" y="214"/>
                    <a:pt x="981" y="140"/>
                    <a:pt x="937" y="85"/>
                  </a:cubicBezTo>
                  <a:cubicBezTo>
                    <a:pt x="875" y="10"/>
                    <a:pt x="737" y="35"/>
                    <a:pt x="637" y="10"/>
                  </a:cubicBezTo>
                  <a:cubicBezTo>
                    <a:pt x="597" y="3"/>
                    <a:pt x="557" y="0"/>
                    <a:pt x="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8" name="Google Shape;3108;p10"/>
            <p:cNvSpPr/>
            <p:nvPr/>
          </p:nvSpPr>
          <p:spPr>
            <a:xfrm>
              <a:off x="6371200" y="2248800"/>
              <a:ext cx="27825" cy="12300"/>
            </a:xfrm>
            <a:custGeom>
              <a:avLst/>
              <a:gdLst/>
              <a:ahLst/>
              <a:cxnLst/>
              <a:rect l="l" t="t" r="r" b="b"/>
              <a:pathLst>
                <a:path w="1113" h="492" extrusionOk="0">
                  <a:moveTo>
                    <a:pt x="542" y="0"/>
                  </a:moveTo>
                  <a:cubicBezTo>
                    <a:pt x="344" y="0"/>
                    <a:pt x="140" y="87"/>
                    <a:pt x="75" y="292"/>
                  </a:cubicBezTo>
                  <a:cubicBezTo>
                    <a:pt x="152" y="182"/>
                    <a:pt x="336" y="140"/>
                    <a:pt x="430" y="140"/>
                  </a:cubicBezTo>
                  <a:cubicBezTo>
                    <a:pt x="442" y="140"/>
                    <a:pt x="454" y="140"/>
                    <a:pt x="462" y="142"/>
                  </a:cubicBezTo>
                  <a:cubicBezTo>
                    <a:pt x="587" y="167"/>
                    <a:pt x="675" y="192"/>
                    <a:pt x="737" y="229"/>
                  </a:cubicBezTo>
                  <a:cubicBezTo>
                    <a:pt x="762" y="229"/>
                    <a:pt x="775" y="242"/>
                    <a:pt x="800" y="254"/>
                  </a:cubicBezTo>
                  <a:cubicBezTo>
                    <a:pt x="737" y="254"/>
                    <a:pt x="675" y="242"/>
                    <a:pt x="612" y="242"/>
                  </a:cubicBezTo>
                  <a:cubicBezTo>
                    <a:pt x="375" y="242"/>
                    <a:pt x="188" y="354"/>
                    <a:pt x="0" y="479"/>
                  </a:cubicBezTo>
                  <a:cubicBezTo>
                    <a:pt x="134" y="446"/>
                    <a:pt x="278" y="402"/>
                    <a:pt x="414" y="402"/>
                  </a:cubicBezTo>
                  <a:cubicBezTo>
                    <a:pt x="430" y="402"/>
                    <a:pt x="446" y="403"/>
                    <a:pt x="462" y="404"/>
                  </a:cubicBezTo>
                  <a:cubicBezTo>
                    <a:pt x="662" y="417"/>
                    <a:pt x="837" y="492"/>
                    <a:pt x="1025" y="492"/>
                  </a:cubicBezTo>
                  <a:cubicBezTo>
                    <a:pt x="1075" y="492"/>
                    <a:pt x="1112" y="442"/>
                    <a:pt x="1112" y="392"/>
                  </a:cubicBezTo>
                  <a:cubicBezTo>
                    <a:pt x="1112" y="329"/>
                    <a:pt x="1050" y="292"/>
                    <a:pt x="1000" y="279"/>
                  </a:cubicBezTo>
                  <a:lnTo>
                    <a:pt x="975" y="279"/>
                  </a:lnTo>
                  <a:cubicBezTo>
                    <a:pt x="1100" y="142"/>
                    <a:pt x="837" y="67"/>
                    <a:pt x="737" y="30"/>
                  </a:cubicBezTo>
                  <a:cubicBezTo>
                    <a:pt x="677" y="10"/>
                    <a:pt x="610" y="0"/>
                    <a:pt x="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9" name="Google Shape;3109;p10"/>
            <p:cNvSpPr/>
            <p:nvPr/>
          </p:nvSpPr>
          <p:spPr>
            <a:xfrm>
              <a:off x="6377125" y="2281925"/>
              <a:ext cx="17200" cy="3250"/>
            </a:xfrm>
            <a:custGeom>
              <a:avLst/>
              <a:gdLst/>
              <a:ahLst/>
              <a:cxnLst/>
              <a:rect l="l" t="t" r="r" b="b"/>
              <a:pathLst>
                <a:path w="688" h="130" extrusionOk="0">
                  <a:moveTo>
                    <a:pt x="581" y="1"/>
                  </a:moveTo>
                  <a:cubicBezTo>
                    <a:pt x="552" y="1"/>
                    <a:pt x="523" y="4"/>
                    <a:pt x="500" y="4"/>
                  </a:cubicBezTo>
                  <a:cubicBezTo>
                    <a:pt x="325" y="4"/>
                    <a:pt x="151" y="29"/>
                    <a:pt x="1" y="117"/>
                  </a:cubicBezTo>
                  <a:cubicBezTo>
                    <a:pt x="73" y="101"/>
                    <a:pt x="141" y="95"/>
                    <a:pt x="207" y="95"/>
                  </a:cubicBezTo>
                  <a:cubicBezTo>
                    <a:pt x="348" y="95"/>
                    <a:pt x="481" y="121"/>
                    <a:pt x="625" y="129"/>
                  </a:cubicBezTo>
                  <a:cubicBezTo>
                    <a:pt x="650" y="129"/>
                    <a:pt x="688" y="92"/>
                    <a:pt x="675" y="67"/>
                  </a:cubicBezTo>
                  <a:cubicBezTo>
                    <a:pt x="675" y="11"/>
                    <a:pt x="630" y="1"/>
                    <a:pt x="5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0" name="Google Shape;3110;p10"/>
            <p:cNvSpPr/>
            <p:nvPr/>
          </p:nvSpPr>
          <p:spPr>
            <a:xfrm>
              <a:off x="6366825" y="2285875"/>
              <a:ext cx="28725" cy="10575"/>
            </a:xfrm>
            <a:custGeom>
              <a:avLst/>
              <a:gdLst/>
              <a:ahLst/>
              <a:cxnLst/>
              <a:rect l="l" t="t" r="r" b="b"/>
              <a:pathLst>
                <a:path w="1149" h="423" extrusionOk="0">
                  <a:moveTo>
                    <a:pt x="969" y="1"/>
                  </a:moveTo>
                  <a:cubicBezTo>
                    <a:pt x="763" y="1"/>
                    <a:pt x="385" y="93"/>
                    <a:pt x="338" y="109"/>
                  </a:cubicBezTo>
                  <a:cubicBezTo>
                    <a:pt x="513" y="109"/>
                    <a:pt x="700" y="134"/>
                    <a:pt x="887" y="134"/>
                  </a:cubicBezTo>
                  <a:cubicBezTo>
                    <a:pt x="862" y="134"/>
                    <a:pt x="825" y="146"/>
                    <a:pt x="800" y="146"/>
                  </a:cubicBezTo>
                  <a:cubicBezTo>
                    <a:pt x="712" y="159"/>
                    <a:pt x="425" y="209"/>
                    <a:pt x="225" y="221"/>
                  </a:cubicBezTo>
                  <a:cubicBezTo>
                    <a:pt x="350" y="246"/>
                    <a:pt x="488" y="259"/>
                    <a:pt x="625" y="271"/>
                  </a:cubicBezTo>
                  <a:cubicBezTo>
                    <a:pt x="600" y="271"/>
                    <a:pt x="575" y="284"/>
                    <a:pt x="563" y="284"/>
                  </a:cubicBezTo>
                  <a:cubicBezTo>
                    <a:pt x="471" y="304"/>
                    <a:pt x="271" y="324"/>
                    <a:pt x="105" y="324"/>
                  </a:cubicBezTo>
                  <a:cubicBezTo>
                    <a:pt x="68" y="324"/>
                    <a:pt x="32" y="323"/>
                    <a:pt x="0" y="321"/>
                  </a:cubicBezTo>
                  <a:lnTo>
                    <a:pt x="0" y="321"/>
                  </a:lnTo>
                  <a:cubicBezTo>
                    <a:pt x="175" y="377"/>
                    <a:pt x="365" y="422"/>
                    <a:pt x="551" y="422"/>
                  </a:cubicBezTo>
                  <a:cubicBezTo>
                    <a:pt x="658" y="422"/>
                    <a:pt x="762" y="407"/>
                    <a:pt x="862" y="371"/>
                  </a:cubicBezTo>
                  <a:cubicBezTo>
                    <a:pt x="900" y="346"/>
                    <a:pt x="900" y="284"/>
                    <a:pt x="862" y="259"/>
                  </a:cubicBezTo>
                  <a:cubicBezTo>
                    <a:pt x="900" y="246"/>
                    <a:pt x="937" y="246"/>
                    <a:pt x="975" y="234"/>
                  </a:cubicBezTo>
                  <a:cubicBezTo>
                    <a:pt x="987" y="221"/>
                    <a:pt x="1000" y="184"/>
                    <a:pt x="987" y="159"/>
                  </a:cubicBezTo>
                  <a:cubicBezTo>
                    <a:pt x="975" y="146"/>
                    <a:pt x="962" y="134"/>
                    <a:pt x="950" y="134"/>
                  </a:cubicBezTo>
                  <a:cubicBezTo>
                    <a:pt x="987" y="134"/>
                    <a:pt x="1025" y="134"/>
                    <a:pt x="1062" y="121"/>
                  </a:cubicBezTo>
                  <a:cubicBezTo>
                    <a:pt x="1149" y="30"/>
                    <a:pt x="1087" y="1"/>
                    <a:pt x="9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1" name="Google Shape;3111;p10"/>
            <p:cNvSpPr/>
            <p:nvPr/>
          </p:nvSpPr>
          <p:spPr>
            <a:xfrm>
              <a:off x="6365250" y="2296375"/>
              <a:ext cx="21275" cy="5225"/>
            </a:xfrm>
            <a:custGeom>
              <a:avLst/>
              <a:gdLst/>
              <a:ahLst/>
              <a:cxnLst/>
              <a:rect l="l" t="t" r="r" b="b"/>
              <a:pathLst>
                <a:path w="851" h="209" extrusionOk="0">
                  <a:moveTo>
                    <a:pt x="1" y="1"/>
                  </a:moveTo>
                  <a:lnTo>
                    <a:pt x="1" y="1"/>
                  </a:lnTo>
                  <a:cubicBezTo>
                    <a:pt x="207" y="109"/>
                    <a:pt x="422" y="208"/>
                    <a:pt x="654" y="208"/>
                  </a:cubicBezTo>
                  <a:cubicBezTo>
                    <a:pt x="690" y="208"/>
                    <a:pt x="726" y="206"/>
                    <a:pt x="763" y="201"/>
                  </a:cubicBezTo>
                  <a:cubicBezTo>
                    <a:pt x="825" y="201"/>
                    <a:pt x="850" y="101"/>
                    <a:pt x="788" y="63"/>
                  </a:cubicBezTo>
                  <a:cubicBezTo>
                    <a:pt x="767" y="61"/>
                    <a:pt x="745" y="60"/>
                    <a:pt x="723" y="60"/>
                  </a:cubicBezTo>
                  <a:cubicBezTo>
                    <a:pt x="663" y="60"/>
                    <a:pt x="601" y="67"/>
                    <a:pt x="540" y="67"/>
                  </a:cubicBezTo>
                  <a:cubicBezTo>
                    <a:pt x="518" y="67"/>
                    <a:pt x="497" y="66"/>
                    <a:pt x="476" y="63"/>
                  </a:cubicBezTo>
                  <a:cubicBezTo>
                    <a:pt x="301" y="51"/>
                    <a:pt x="188" y="3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2" name="Google Shape;3112;p10"/>
            <p:cNvSpPr/>
            <p:nvPr/>
          </p:nvSpPr>
          <p:spPr>
            <a:xfrm>
              <a:off x="6367125" y="2299825"/>
              <a:ext cx="21275" cy="22950"/>
            </a:xfrm>
            <a:custGeom>
              <a:avLst/>
              <a:gdLst/>
              <a:ahLst/>
              <a:cxnLst/>
              <a:rect l="l" t="t" r="r" b="b"/>
              <a:pathLst>
                <a:path w="851" h="918" extrusionOk="0">
                  <a:moveTo>
                    <a:pt x="1" y="0"/>
                  </a:moveTo>
                  <a:cubicBezTo>
                    <a:pt x="276" y="238"/>
                    <a:pt x="451" y="475"/>
                    <a:pt x="638" y="788"/>
                  </a:cubicBezTo>
                  <a:cubicBezTo>
                    <a:pt x="663" y="825"/>
                    <a:pt x="675" y="875"/>
                    <a:pt x="713" y="900"/>
                  </a:cubicBezTo>
                  <a:cubicBezTo>
                    <a:pt x="725" y="912"/>
                    <a:pt x="742" y="918"/>
                    <a:pt x="760" y="918"/>
                  </a:cubicBezTo>
                  <a:cubicBezTo>
                    <a:pt x="799" y="918"/>
                    <a:pt x="842" y="893"/>
                    <a:pt x="850" y="850"/>
                  </a:cubicBezTo>
                  <a:cubicBezTo>
                    <a:pt x="850" y="775"/>
                    <a:pt x="788" y="700"/>
                    <a:pt x="750" y="625"/>
                  </a:cubicBezTo>
                  <a:cubicBezTo>
                    <a:pt x="588" y="325"/>
                    <a:pt x="301" y="1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3" name="Google Shape;3113;p10"/>
            <p:cNvSpPr/>
            <p:nvPr/>
          </p:nvSpPr>
          <p:spPr>
            <a:xfrm>
              <a:off x="6369000" y="2304200"/>
              <a:ext cx="16150" cy="26200"/>
            </a:xfrm>
            <a:custGeom>
              <a:avLst/>
              <a:gdLst/>
              <a:ahLst/>
              <a:cxnLst/>
              <a:rect l="l" t="t" r="r" b="b"/>
              <a:pathLst>
                <a:path w="646" h="1048" extrusionOk="0">
                  <a:moveTo>
                    <a:pt x="1" y="0"/>
                  </a:moveTo>
                  <a:lnTo>
                    <a:pt x="1" y="0"/>
                  </a:lnTo>
                  <a:cubicBezTo>
                    <a:pt x="201" y="350"/>
                    <a:pt x="313" y="563"/>
                    <a:pt x="426" y="888"/>
                  </a:cubicBezTo>
                  <a:cubicBezTo>
                    <a:pt x="438" y="938"/>
                    <a:pt x="438" y="1013"/>
                    <a:pt x="488" y="1038"/>
                  </a:cubicBezTo>
                  <a:cubicBezTo>
                    <a:pt x="502" y="1045"/>
                    <a:pt x="516" y="1048"/>
                    <a:pt x="530" y="1048"/>
                  </a:cubicBezTo>
                  <a:cubicBezTo>
                    <a:pt x="591" y="1048"/>
                    <a:pt x="646" y="986"/>
                    <a:pt x="625" y="925"/>
                  </a:cubicBezTo>
                  <a:cubicBezTo>
                    <a:pt x="538" y="550"/>
                    <a:pt x="276" y="26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4" name="Google Shape;3114;p10"/>
            <p:cNvSpPr/>
            <p:nvPr/>
          </p:nvSpPr>
          <p:spPr>
            <a:xfrm>
              <a:off x="6401175" y="2341850"/>
              <a:ext cx="15675" cy="4850"/>
            </a:xfrm>
            <a:custGeom>
              <a:avLst/>
              <a:gdLst/>
              <a:ahLst/>
              <a:cxnLst/>
              <a:rect l="l" t="t" r="r" b="b"/>
              <a:pathLst>
                <a:path w="627" h="194" extrusionOk="0">
                  <a:moveTo>
                    <a:pt x="544" y="1"/>
                  </a:moveTo>
                  <a:cubicBezTo>
                    <a:pt x="395" y="1"/>
                    <a:pt x="65" y="176"/>
                    <a:pt x="1" y="194"/>
                  </a:cubicBezTo>
                  <a:cubicBezTo>
                    <a:pt x="201" y="156"/>
                    <a:pt x="438" y="181"/>
                    <a:pt x="613" y="81"/>
                  </a:cubicBezTo>
                  <a:cubicBezTo>
                    <a:pt x="626" y="23"/>
                    <a:pt x="596" y="1"/>
                    <a:pt x="5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5" name="Google Shape;3115;p10"/>
            <p:cNvSpPr/>
            <p:nvPr/>
          </p:nvSpPr>
          <p:spPr>
            <a:xfrm>
              <a:off x="6401800" y="2339500"/>
              <a:ext cx="7225" cy="4400"/>
            </a:xfrm>
            <a:custGeom>
              <a:avLst/>
              <a:gdLst/>
              <a:ahLst/>
              <a:cxnLst/>
              <a:rect l="l" t="t" r="r" b="b"/>
              <a:pathLst>
                <a:path w="289" h="176" extrusionOk="0">
                  <a:moveTo>
                    <a:pt x="263" y="1"/>
                  </a:moveTo>
                  <a:cubicBezTo>
                    <a:pt x="163" y="26"/>
                    <a:pt x="88" y="126"/>
                    <a:pt x="1" y="175"/>
                  </a:cubicBezTo>
                  <a:cubicBezTo>
                    <a:pt x="101" y="138"/>
                    <a:pt x="201" y="101"/>
                    <a:pt x="276" y="38"/>
                  </a:cubicBezTo>
                  <a:cubicBezTo>
                    <a:pt x="288" y="26"/>
                    <a:pt x="27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6" name="Google Shape;3116;p10"/>
            <p:cNvSpPr/>
            <p:nvPr/>
          </p:nvSpPr>
          <p:spPr>
            <a:xfrm>
              <a:off x="6352750" y="2315875"/>
              <a:ext cx="78450" cy="66425"/>
            </a:xfrm>
            <a:custGeom>
              <a:avLst/>
              <a:gdLst/>
              <a:ahLst/>
              <a:cxnLst/>
              <a:rect l="l" t="t" r="r" b="b"/>
              <a:pathLst>
                <a:path w="3138" h="2657" extrusionOk="0">
                  <a:moveTo>
                    <a:pt x="2328" y="1"/>
                  </a:moveTo>
                  <a:cubicBezTo>
                    <a:pt x="2308" y="1"/>
                    <a:pt x="2289" y="7"/>
                    <a:pt x="2275" y="21"/>
                  </a:cubicBezTo>
                  <a:cubicBezTo>
                    <a:pt x="2088" y="258"/>
                    <a:pt x="1838" y="458"/>
                    <a:pt x="1538" y="471"/>
                  </a:cubicBezTo>
                  <a:cubicBezTo>
                    <a:pt x="1599" y="485"/>
                    <a:pt x="1661" y="492"/>
                    <a:pt x="1723" y="492"/>
                  </a:cubicBezTo>
                  <a:cubicBezTo>
                    <a:pt x="1929" y="492"/>
                    <a:pt x="2134" y="415"/>
                    <a:pt x="2288" y="271"/>
                  </a:cubicBezTo>
                  <a:cubicBezTo>
                    <a:pt x="2313" y="246"/>
                    <a:pt x="2338" y="233"/>
                    <a:pt x="2363" y="196"/>
                  </a:cubicBezTo>
                  <a:lnTo>
                    <a:pt x="2363" y="196"/>
                  </a:lnTo>
                  <a:cubicBezTo>
                    <a:pt x="2300" y="296"/>
                    <a:pt x="2263" y="421"/>
                    <a:pt x="2175" y="508"/>
                  </a:cubicBezTo>
                  <a:cubicBezTo>
                    <a:pt x="2037" y="601"/>
                    <a:pt x="1876" y="736"/>
                    <a:pt x="1705" y="736"/>
                  </a:cubicBezTo>
                  <a:cubicBezTo>
                    <a:pt x="1691" y="736"/>
                    <a:pt x="1677" y="735"/>
                    <a:pt x="1663" y="733"/>
                  </a:cubicBezTo>
                  <a:lnTo>
                    <a:pt x="1663" y="733"/>
                  </a:lnTo>
                  <a:cubicBezTo>
                    <a:pt x="1703" y="758"/>
                    <a:pt x="1746" y="767"/>
                    <a:pt x="1789" y="767"/>
                  </a:cubicBezTo>
                  <a:cubicBezTo>
                    <a:pt x="1852" y="767"/>
                    <a:pt x="1916" y="748"/>
                    <a:pt x="1975" y="733"/>
                  </a:cubicBezTo>
                  <a:cubicBezTo>
                    <a:pt x="2113" y="708"/>
                    <a:pt x="2250" y="658"/>
                    <a:pt x="2350" y="558"/>
                  </a:cubicBezTo>
                  <a:lnTo>
                    <a:pt x="2350" y="558"/>
                  </a:lnTo>
                  <a:cubicBezTo>
                    <a:pt x="2325" y="658"/>
                    <a:pt x="2338" y="796"/>
                    <a:pt x="2363" y="846"/>
                  </a:cubicBezTo>
                  <a:cubicBezTo>
                    <a:pt x="2413" y="946"/>
                    <a:pt x="2525" y="1033"/>
                    <a:pt x="2675" y="1058"/>
                  </a:cubicBezTo>
                  <a:cubicBezTo>
                    <a:pt x="2663" y="1071"/>
                    <a:pt x="2663" y="1071"/>
                    <a:pt x="2663" y="1071"/>
                  </a:cubicBezTo>
                  <a:cubicBezTo>
                    <a:pt x="2000" y="1445"/>
                    <a:pt x="1213" y="1595"/>
                    <a:pt x="313" y="1595"/>
                  </a:cubicBezTo>
                  <a:cubicBezTo>
                    <a:pt x="750" y="1693"/>
                    <a:pt x="1200" y="1779"/>
                    <a:pt x="1644" y="1779"/>
                  </a:cubicBezTo>
                  <a:cubicBezTo>
                    <a:pt x="1822" y="1779"/>
                    <a:pt x="2000" y="1765"/>
                    <a:pt x="2175" y="1733"/>
                  </a:cubicBezTo>
                  <a:lnTo>
                    <a:pt x="2175" y="1733"/>
                  </a:lnTo>
                  <a:cubicBezTo>
                    <a:pt x="1688" y="1902"/>
                    <a:pt x="1208" y="2007"/>
                    <a:pt x="703" y="2007"/>
                  </a:cubicBezTo>
                  <a:cubicBezTo>
                    <a:pt x="534" y="2007"/>
                    <a:pt x="363" y="1995"/>
                    <a:pt x="188" y="1970"/>
                  </a:cubicBezTo>
                  <a:lnTo>
                    <a:pt x="188" y="1970"/>
                  </a:lnTo>
                  <a:cubicBezTo>
                    <a:pt x="603" y="2127"/>
                    <a:pt x="1045" y="2195"/>
                    <a:pt x="1484" y="2195"/>
                  </a:cubicBezTo>
                  <a:cubicBezTo>
                    <a:pt x="1640" y="2195"/>
                    <a:pt x="1796" y="2187"/>
                    <a:pt x="1950" y="2170"/>
                  </a:cubicBezTo>
                  <a:lnTo>
                    <a:pt x="1950" y="2170"/>
                  </a:lnTo>
                  <a:cubicBezTo>
                    <a:pt x="1568" y="2310"/>
                    <a:pt x="1020" y="2450"/>
                    <a:pt x="507" y="2450"/>
                  </a:cubicBezTo>
                  <a:cubicBezTo>
                    <a:pt x="331" y="2450"/>
                    <a:pt x="160" y="2433"/>
                    <a:pt x="1" y="2395"/>
                  </a:cubicBezTo>
                  <a:lnTo>
                    <a:pt x="1" y="2395"/>
                  </a:lnTo>
                  <a:cubicBezTo>
                    <a:pt x="407" y="2574"/>
                    <a:pt x="831" y="2657"/>
                    <a:pt x="1249" y="2657"/>
                  </a:cubicBezTo>
                  <a:cubicBezTo>
                    <a:pt x="1706" y="2657"/>
                    <a:pt x="2158" y="2559"/>
                    <a:pt x="2575" y="2383"/>
                  </a:cubicBezTo>
                  <a:cubicBezTo>
                    <a:pt x="2713" y="2295"/>
                    <a:pt x="2700" y="2095"/>
                    <a:pt x="2588" y="2008"/>
                  </a:cubicBezTo>
                  <a:cubicBezTo>
                    <a:pt x="2663" y="1970"/>
                    <a:pt x="2725" y="1920"/>
                    <a:pt x="2750" y="1833"/>
                  </a:cubicBezTo>
                  <a:cubicBezTo>
                    <a:pt x="2788" y="1733"/>
                    <a:pt x="2725" y="1645"/>
                    <a:pt x="2638" y="1608"/>
                  </a:cubicBezTo>
                  <a:cubicBezTo>
                    <a:pt x="2788" y="1558"/>
                    <a:pt x="2938" y="1495"/>
                    <a:pt x="3038" y="1395"/>
                  </a:cubicBezTo>
                  <a:cubicBezTo>
                    <a:pt x="3137" y="1245"/>
                    <a:pt x="3063" y="1095"/>
                    <a:pt x="2938" y="1033"/>
                  </a:cubicBezTo>
                  <a:cubicBezTo>
                    <a:pt x="2950" y="1021"/>
                    <a:pt x="2963" y="1021"/>
                    <a:pt x="2975" y="1008"/>
                  </a:cubicBezTo>
                  <a:lnTo>
                    <a:pt x="2975" y="1008"/>
                  </a:lnTo>
                  <a:cubicBezTo>
                    <a:pt x="2962" y="1021"/>
                    <a:pt x="2938" y="1021"/>
                    <a:pt x="2913" y="1021"/>
                  </a:cubicBezTo>
                  <a:cubicBezTo>
                    <a:pt x="2900" y="1008"/>
                    <a:pt x="2900" y="1008"/>
                    <a:pt x="2888" y="1008"/>
                  </a:cubicBezTo>
                  <a:cubicBezTo>
                    <a:pt x="2788" y="946"/>
                    <a:pt x="2663" y="883"/>
                    <a:pt x="2650" y="746"/>
                  </a:cubicBezTo>
                  <a:lnTo>
                    <a:pt x="2650" y="746"/>
                  </a:lnTo>
                  <a:cubicBezTo>
                    <a:pt x="2625" y="858"/>
                    <a:pt x="2700" y="946"/>
                    <a:pt x="2788" y="1021"/>
                  </a:cubicBezTo>
                  <a:lnTo>
                    <a:pt x="2775" y="1021"/>
                  </a:lnTo>
                  <a:cubicBezTo>
                    <a:pt x="2688" y="996"/>
                    <a:pt x="2613" y="933"/>
                    <a:pt x="2538" y="883"/>
                  </a:cubicBezTo>
                  <a:cubicBezTo>
                    <a:pt x="2475" y="821"/>
                    <a:pt x="2475" y="696"/>
                    <a:pt x="2488" y="646"/>
                  </a:cubicBezTo>
                  <a:cubicBezTo>
                    <a:pt x="2500" y="583"/>
                    <a:pt x="2550" y="508"/>
                    <a:pt x="2475" y="471"/>
                  </a:cubicBezTo>
                  <a:cubicBezTo>
                    <a:pt x="2460" y="471"/>
                    <a:pt x="2449" y="471"/>
                    <a:pt x="2443" y="474"/>
                  </a:cubicBezTo>
                  <a:lnTo>
                    <a:pt x="2443" y="474"/>
                  </a:lnTo>
                  <a:cubicBezTo>
                    <a:pt x="2495" y="388"/>
                    <a:pt x="2586" y="279"/>
                    <a:pt x="2538" y="171"/>
                  </a:cubicBezTo>
                  <a:cubicBezTo>
                    <a:pt x="2521" y="146"/>
                    <a:pt x="2489" y="127"/>
                    <a:pt x="2455" y="127"/>
                  </a:cubicBezTo>
                  <a:cubicBezTo>
                    <a:pt x="2437" y="127"/>
                    <a:pt x="2418" y="133"/>
                    <a:pt x="2400" y="146"/>
                  </a:cubicBezTo>
                  <a:cubicBezTo>
                    <a:pt x="2413" y="121"/>
                    <a:pt x="2425" y="108"/>
                    <a:pt x="2425" y="96"/>
                  </a:cubicBezTo>
                  <a:cubicBezTo>
                    <a:pt x="2434" y="42"/>
                    <a:pt x="2378" y="1"/>
                    <a:pt x="2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7" name="Google Shape;3117;p10"/>
            <p:cNvSpPr/>
            <p:nvPr/>
          </p:nvSpPr>
          <p:spPr>
            <a:xfrm>
              <a:off x="6385875" y="2305225"/>
              <a:ext cx="25025" cy="15875"/>
            </a:xfrm>
            <a:custGeom>
              <a:avLst/>
              <a:gdLst/>
              <a:ahLst/>
              <a:cxnLst/>
              <a:rect l="l" t="t" r="r" b="b"/>
              <a:pathLst>
                <a:path w="1001" h="635" extrusionOk="0">
                  <a:moveTo>
                    <a:pt x="489" y="1"/>
                  </a:moveTo>
                  <a:cubicBezTo>
                    <a:pt x="323" y="1"/>
                    <a:pt x="157" y="20"/>
                    <a:pt x="0" y="59"/>
                  </a:cubicBezTo>
                  <a:cubicBezTo>
                    <a:pt x="250" y="72"/>
                    <a:pt x="488" y="134"/>
                    <a:pt x="738" y="184"/>
                  </a:cubicBezTo>
                  <a:cubicBezTo>
                    <a:pt x="513" y="209"/>
                    <a:pt x="188" y="309"/>
                    <a:pt x="125" y="359"/>
                  </a:cubicBezTo>
                  <a:cubicBezTo>
                    <a:pt x="338" y="322"/>
                    <a:pt x="563" y="334"/>
                    <a:pt x="788" y="322"/>
                  </a:cubicBezTo>
                  <a:lnTo>
                    <a:pt x="788" y="322"/>
                  </a:lnTo>
                  <a:cubicBezTo>
                    <a:pt x="613" y="459"/>
                    <a:pt x="413" y="547"/>
                    <a:pt x="213" y="634"/>
                  </a:cubicBezTo>
                  <a:cubicBezTo>
                    <a:pt x="450" y="609"/>
                    <a:pt x="713" y="572"/>
                    <a:pt x="900" y="409"/>
                  </a:cubicBezTo>
                  <a:cubicBezTo>
                    <a:pt x="925" y="372"/>
                    <a:pt x="913" y="334"/>
                    <a:pt x="888" y="322"/>
                  </a:cubicBezTo>
                  <a:lnTo>
                    <a:pt x="925" y="322"/>
                  </a:lnTo>
                  <a:cubicBezTo>
                    <a:pt x="975" y="247"/>
                    <a:pt x="975" y="209"/>
                    <a:pt x="938" y="197"/>
                  </a:cubicBezTo>
                  <a:cubicBezTo>
                    <a:pt x="963" y="184"/>
                    <a:pt x="975" y="159"/>
                    <a:pt x="975" y="134"/>
                  </a:cubicBezTo>
                  <a:cubicBezTo>
                    <a:pt x="1000" y="34"/>
                    <a:pt x="863" y="34"/>
                    <a:pt x="788" y="22"/>
                  </a:cubicBezTo>
                  <a:cubicBezTo>
                    <a:pt x="689" y="8"/>
                    <a:pt x="589" y="1"/>
                    <a:pt x="4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8" name="Google Shape;3118;p10"/>
            <p:cNvSpPr/>
            <p:nvPr/>
          </p:nvSpPr>
          <p:spPr>
            <a:xfrm>
              <a:off x="6390875" y="2300750"/>
              <a:ext cx="14375" cy="2400"/>
            </a:xfrm>
            <a:custGeom>
              <a:avLst/>
              <a:gdLst/>
              <a:ahLst/>
              <a:cxnLst/>
              <a:rect l="l" t="t" r="r" b="b"/>
              <a:pathLst>
                <a:path w="575" h="96" extrusionOk="0">
                  <a:moveTo>
                    <a:pt x="433" y="0"/>
                  </a:moveTo>
                  <a:cubicBezTo>
                    <a:pt x="287" y="0"/>
                    <a:pt x="39" y="56"/>
                    <a:pt x="0" y="63"/>
                  </a:cubicBezTo>
                  <a:cubicBezTo>
                    <a:pt x="130" y="63"/>
                    <a:pt x="268" y="95"/>
                    <a:pt x="408" y="95"/>
                  </a:cubicBezTo>
                  <a:cubicBezTo>
                    <a:pt x="443" y="95"/>
                    <a:pt x="478" y="93"/>
                    <a:pt x="513" y="88"/>
                  </a:cubicBezTo>
                  <a:cubicBezTo>
                    <a:pt x="575" y="22"/>
                    <a:pt x="524" y="0"/>
                    <a:pt x="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9" name="Google Shape;3119;p10"/>
            <p:cNvSpPr/>
            <p:nvPr/>
          </p:nvSpPr>
          <p:spPr>
            <a:xfrm>
              <a:off x="6396175" y="2294925"/>
              <a:ext cx="11050" cy="3350"/>
            </a:xfrm>
            <a:custGeom>
              <a:avLst/>
              <a:gdLst/>
              <a:ahLst/>
              <a:cxnLst/>
              <a:rect l="l" t="t" r="r" b="b"/>
              <a:pathLst>
                <a:path w="442" h="134" extrusionOk="0">
                  <a:moveTo>
                    <a:pt x="389" y="0"/>
                  </a:moveTo>
                  <a:cubicBezTo>
                    <a:pt x="372" y="0"/>
                    <a:pt x="352" y="7"/>
                    <a:pt x="338" y="22"/>
                  </a:cubicBezTo>
                  <a:cubicBezTo>
                    <a:pt x="251" y="59"/>
                    <a:pt x="126" y="109"/>
                    <a:pt x="1" y="121"/>
                  </a:cubicBezTo>
                  <a:cubicBezTo>
                    <a:pt x="42" y="129"/>
                    <a:pt x="86" y="133"/>
                    <a:pt x="131" y="133"/>
                  </a:cubicBezTo>
                  <a:cubicBezTo>
                    <a:pt x="233" y="133"/>
                    <a:pt x="339" y="111"/>
                    <a:pt x="426" y="59"/>
                  </a:cubicBezTo>
                  <a:cubicBezTo>
                    <a:pt x="441" y="20"/>
                    <a:pt x="418"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0" name="Google Shape;3120;p10"/>
            <p:cNvSpPr/>
            <p:nvPr/>
          </p:nvSpPr>
          <p:spPr>
            <a:xfrm>
              <a:off x="6400550" y="2287650"/>
              <a:ext cx="9975" cy="6900"/>
            </a:xfrm>
            <a:custGeom>
              <a:avLst/>
              <a:gdLst/>
              <a:ahLst/>
              <a:cxnLst/>
              <a:rect l="l" t="t" r="r" b="b"/>
              <a:pathLst>
                <a:path w="399" h="276" extrusionOk="0">
                  <a:moveTo>
                    <a:pt x="326" y="0"/>
                  </a:moveTo>
                  <a:cubicBezTo>
                    <a:pt x="213" y="50"/>
                    <a:pt x="113" y="125"/>
                    <a:pt x="13" y="188"/>
                  </a:cubicBezTo>
                  <a:cubicBezTo>
                    <a:pt x="51" y="175"/>
                    <a:pt x="238" y="125"/>
                    <a:pt x="313" y="63"/>
                  </a:cubicBezTo>
                  <a:lnTo>
                    <a:pt x="313" y="63"/>
                  </a:lnTo>
                  <a:cubicBezTo>
                    <a:pt x="226" y="163"/>
                    <a:pt x="138" y="225"/>
                    <a:pt x="1" y="275"/>
                  </a:cubicBezTo>
                  <a:cubicBezTo>
                    <a:pt x="138" y="250"/>
                    <a:pt x="288" y="200"/>
                    <a:pt x="388" y="88"/>
                  </a:cubicBezTo>
                  <a:cubicBezTo>
                    <a:pt x="398" y="67"/>
                    <a:pt x="375" y="47"/>
                    <a:pt x="360" y="47"/>
                  </a:cubicBezTo>
                  <a:cubicBezTo>
                    <a:pt x="356" y="47"/>
                    <a:pt x="353" y="48"/>
                    <a:pt x="351" y="50"/>
                  </a:cubicBezTo>
                  <a:cubicBezTo>
                    <a:pt x="363" y="25"/>
                    <a:pt x="363" y="13"/>
                    <a:pt x="3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1" name="Google Shape;3121;p10"/>
            <p:cNvSpPr/>
            <p:nvPr/>
          </p:nvSpPr>
          <p:spPr>
            <a:xfrm>
              <a:off x="6373075" y="2261600"/>
              <a:ext cx="63425" cy="32375"/>
            </a:xfrm>
            <a:custGeom>
              <a:avLst/>
              <a:gdLst/>
              <a:ahLst/>
              <a:cxnLst/>
              <a:rect l="l" t="t" r="r" b="b"/>
              <a:pathLst>
                <a:path w="2537" h="1295" extrusionOk="0">
                  <a:moveTo>
                    <a:pt x="662" y="1"/>
                  </a:moveTo>
                  <a:cubicBezTo>
                    <a:pt x="438" y="1"/>
                    <a:pt x="213" y="34"/>
                    <a:pt x="0" y="105"/>
                  </a:cubicBezTo>
                  <a:cubicBezTo>
                    <a:pt x="23" y="104"/>
                    <a:pt x="46" y="103"/>
                    <a:pt x="70" y="103"/>
                  </a:cubicBezTo>
                  <a:cubicBezTo>
                    <a:pt x="359" y="103"/>
                    <a:pt x="648" y="173"/>
                    <a:pt x="937" y="242"/>
                  </a:cubicBezTo>
                  <a:cubicBezTo>
                    <a:pt x="700" y="280"/>
                    <a:pt x="450" y="305"/>
                    <a:pt x="138" y="305"/>
                  </a:cubicBezTo>
                  <a:cubicBezTo>
                    <a:pt x="434" y="373"/>
                    <a:pt x="742" y="431"/>
                    <a:pt x="1050" y="431"/>
                  </a:cubicBezTo>
                  <a:cubicBezTo>
                    <a:pt x="1079" y="431"/>
                    <a:pt x="1108" y="431"/>
                    <a:pt x="1137" y="430"/>
                  </a:cubicBezTo>
                  <a:lnTo>
                    <a:pt x="1250" y="430"/>
                  </a:lnTo>
                  <a:cubicBezTo>
                    <a:pt x="1150" y="455"/>
                    <a:pt x="1037" y="480"/>
                    <a:pt x="925" y="492"/>
                  </a:cubicBezTo>
                  <a:cubicBezTo>
                    <a:pt x="837" y="517"/>
                    <a:pt x="487" y="542"/>
                    <a:pt x="275" y="542"/>
                  </a:cubicBezTo>
                  <a:cubicBezTo>
                    <a:pt x="512" y="617"/>
                    <a:pt x="775" y="655"/>
                    <a:pt x="1025" y="655"/>
                  </a:cubicBezTo>
                  <a:cubicBezTo>
                    <a:pt x="1225" y="680"/>
                    <a:pt x="1425" y="692"/>
                    <a:pt x="1637" y="730"/>
                  </a:cubicBezTo>
                  <a:cubicBezTo>
                    <a:pt x="1662" y="730"/>
                    <a:pt x="1700" y="742"/>
                    <a:pt x="1737" y="742"/>
                  </a:cubicBezTo>
                  <a:cubicBezTo>
                    <a:pt x="1637" y="755"/>
                    <a:pt x="1550" y="767"/>
                    <a:pt x="1525" y="780"/>
                  </a:cubicBezTo>
                  <a:cubicBezTo>
                    <a:pt x="1687" y="792"/>
                    <a:pt x="1862" y="830"/>
                    <a:pt x="2025" y="855"/>
                  </a:cubicBezTo>
                  <a:cubicBezTo>
                    <a:pt x="1887" y="892"/>
                    <a:pt x="1762" y="942"/>
                    <a:pt x="1637" y="992"/>
                  </a:cubicBezTo>
                  <a:cubicBezTo>
                    <a:pt x="1825" y="967"/>
                    <a:pt x="2012" y="955"/>
                    <a:pt x="2212" y="955"/>
                  </a:cubicBezTo>
                  <a:cubicBezTo>
                    <a:pt x="2050" y="992"/>
                    <a:pt x="1887" y="1042"/>
                    <a:pt x="1737" y="1067"/>
                  </a:cubicBezTo>
                  <a:cubicBezTo>
                    <a:pt x="1762" y="1067"/>
                    <a:pt x="1876" y="1073"/>
                    <a:pt x="2001" y="1073"/>
                  </a:cubicBezTo>
                  <a:cubicBezTo>
                    <a:pt x="2063" y="1073"/>
                    <a:pt x="2129" y="1071"/>
                    <a:pt x="2187" y="1067"/>
                  </a:cubicBezTo>
                  <a:lnTo>
                    <a:pt x="2187" y="1067"/>
                  </a:lnTo>
                  <a:cubicBezTo>
                    <a:pt x="2075" y="1105"/>
                    <a:pt x="1850" y="1167"/>
                    <a:pt x="1712" y="1167"/>
                  </a:cubicBezTo>
                  <a:cubicBezTo>
                    <a:pt x="1799" y="1183"/>
                    <a:pt x="1889" y="1193"/>
                    <a:pt x="1979" y="1193"/>
                  </a:cubicBezTo>
                  <a:cubicBezTo>
                    <a:pt x="2095" y="1193"/>
                    <a:pt x="2212" y="1177"/>
                    <a:pt x="2324" y="1142"/>
                  </a:cubicBezTo>
                  <a:lnTo>
                    <a:pt x="2324" y="1142"/>
                  </a:lnTo>
                  <a:cubicBezTo>
                    <a:pt x="2175" y="1217"/>
                    <a:pt x="2025" y="1267"/>
                    <a:pt x="1850" y="1280"/>
                  </a:cubicBezTo>
                  <a:cubicBezTo>
                    <a:pt x="1920" y="1288"/>
                    <a:pt x="1997" y="1295"/>
                    <a:pt x="2074" y="1295"/>
                  </a:cubicBezTo>
                  <a:cubicBezTo>
                    <a:pt x="2227" y="1295"/>
                    <a:pt x="2383" y="1267"/>
                    <a:pt x="2499" y="1167"/>
                  </a:cubicBezTo>
                  <a:cubicBezTo>
                    <a:pt x="2537" y="1142"/>
                    <a:pt x="2512" y="1080"/>
                    <a:pt x="2462" y="1067"/>
                  </a:cubicBezTo>
                  <a:cubicBezTo>
                    <a:pt x="2499" y="1030"/>
                    <a:pt x="2474" y="967"/>
                    <a:pt x="2412" y="967"/>
                  </a:cubicBezTo>
                  <a:cubicBezTo>
                    <a:pt x="2412" y="955"/>
                    <a:pt x="2412" y="955"/>
                    <a:pt x="2399" y="942"/>
                  </a:cubicBezTo>
                  <a:lnTo>
                    <a:pt x="2412" y="942"/>
                  </a:lnTo>
                  <a:cubicBezTo>
                    <a:pt x="2449" y="942"/>
                    <a:pt x="2487" y="905"/>
                    <a:pt x="2474" y="855"/>
                  </a:cubicBezTo>
                  <a:cubicBezTo>
                    <a:pt x="2474" y="817"/>
                    <a:pt x="2424" y="792"/>
                    <a:pt x="2387" y="792"/>
                  </a:cubicBezTo>
                  <a:cubicBezTo>
                    <a:pt x="2312" y="805"/>
                    <a:pt x="2250" y="805"/>
                    <a:pt x="2175" y="817"/>
                  </a:cubicBezTo>
                  <a:cubicBezTo>
                    <a:pt x="2200" y="755"/>
                    <a:pt x="2062" y="742"/>
                    <a:pt x="1912" y="742"/>
                  </a:cubicBezTo>
                  <a:cubicBezTo>
                    <a:pt x="1962" y="705"/>
                    <a:pt x="1975" y="617"/>
                    <a:pt x="1925" y="580"/>
                  </a:cubicBezTo>
                  <a:cubicBezTo>
                    <a:pt x="1850" y="555"/>
                    <a:pt x="1787" y="542"/>
                    <a:pt x="1712" y="530"/>
                  </a:cubicBezTo>
                  <a:cubicBezTo>
                    <a:pt x="1712" y="517"/>
                    <a:pt x="1700" y="505"/>
                    <a:pt x="1687" y="492"/>
                  </a:cubicBezTo>
                  <a:cubicBezTo>
                    <a:pt x="1625" y="442"/>
                    <a:pt x="1575" y="367"/>
                    <a:pt x="1512" y="305"/>
                  </a:cubicBezTo>
                  <a:cubicBezTo>
                    <a:pt x="1525" y="242"/>
                    <a:pt x="1475" y="167"/>
                    <a:pt x="1400" y="167"/>
                  </a:cubicBezTo>
                  <a:cubicBezTo>
                    <a:pt x="1400" y="167"/>
                    <a:pt x="1387" y="180"/>
                    <a:pt x="1387" y="180"/>
                  </a:cubicBezTo>
                  <a:cubicBezTo>
                    <a:pt x="1375" y="167"/>
                    <a:pt x="1362" y="155"/>
                    <a:pt x="1362" y="155"/>
                  </a:cubicBezTo>
                  <a:cubicBezTo>
                    <a:pt x="1350" y="142"/>
                    <a:pt x="1350" y="130"/>
                    <a:pt x="1350" y="130"/>
                  </a:cubicBezTo>
                  <a:cubicBezTo>
                    <a:pt x="1250" y="17"/>
                    <a:pt x="1075" y="42"/>
                    <a:pt x="937" y="17"/>
                  </a:cubicBezTo>
                  <a:cubicBezTo>
                    <a:pt x="846" y="6"/>
                    <a:pt x="754" y="1"/>
                    <a:pt x="6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2" name="Google Shape;3122;p10"/>
            <p:cNvSpPr/>
            <p:nvPr/>
          </p:nvSpPr>
          <p:spPr>
            <a:xfrm>
              <a:off x="6414925" y="2301825"/>
              <a:ext cx="29700" cy="7475"/>
            </a:xfrm>
            <a:custGeom>
              <a:avLst/>
              <a:gdLst/>
              <a:ahLst/>
              <a:cxnLst/>
              <a:rect l="l" t="t" r="r" b="b"/>
              <a:pathLst>
                <a:path w="1188" h="299" extrusionOk="0">
                  <a:moveTo>
                    <a:pt x="1070" y="1"/>
                  </a:moveTo>
                  <a:cubicBezTo>
                    <a:pt x="972" y="1"/>
                    <a:pt x="849" y="98"/>
                    <a:pt x="763" y="108"/>
                  </a:cubicBezTo>
                  <a:cubicBezTo>
                    <a:pt x="573" y="153"/>
                    <a:pt x="409" y="185"/>
                    <a:pt x="224" y="185"/>
                  </a:cubicBezTo>
                  <a:cubicBezTo>
                    <a:pt x="153" y="185"/>
                    <a:pt x="80" y="181"/>
                    <a:pt x="1" y="170"/>
                  </a:cubicBezTo>
                  <a:lnTo>
                    <a:pt x="1" y="170"/>
                  </a:lnTo>
                  <a:cubicBezTo>
                    <a:pt x="188" y="248"/>
                    <a:pt x="402" y="299"/>
                    <a:pt x="611" y="299"/>
                  </a:cubicBezTo>
                  <a:cubicBezTo>
                    <a:pt x="807" y="299"/>
                    <a:pt x="1000" y="254"/>
                    <a:pt x="1163" y="145"/>
                  </a:cubicBezTo>
                  <a:cubicBezTo>
                    <a:pt x="1188" y="108"/>
                    <a:pt x="1188" y="58"/>
                    <a:pt x="1150" y="33"/>
                  </a:cubicBezTo>
                  <a:cubicBezTo>
                    <a:pt x="1127" y="10"/>
                    <a:pt x="1100" y="1"/>
                    <a:pt x="10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3" name="Google Shape;3123;p10"/>
            <p:cNvSpPr/>
            <p:nvPr/>
          </p:nvSpPr>
          <p:spPr>
            <a:xfrm>
              <a:off x="6417125" y="2307625"/>
              <a:ext cx="26250" cy="7025"/>
            </a:xfrm>
            <a:custGeom>
              <a:avLst/>
              <a:gdLst/>
              <a:ahLst/>
              <a:cxnLst/>
              <a:rect l="l" t="t" r="r" b="b"/>
              <a:pathLst>
                <a:path w="1050" h="281" extrusionOk="0">
                  <a:moveTo>
                    <a:pt x="962" y="1"/>
                  </a:moveTo>
                  <a:cubicBezTo>
                    <a:pt x="837" y="13"/>
                    <a:pt x="725" y="101"/>
                    <a:pt x="587" y="113"/>
                  </a:cubicBezTo>
                  <a:cubicBezTo>
                    <a:pt x="498" y="136"/>
                    <a:pt x="381" y="154"/>
                    <a:pt x="255" y="154"/>
                  </a:cubicBezTo>
                  <a:cubicBezTo>
                    <a:pt x="172" y="154"/>
                    <a:pt x="85" y="146"/>
                    <a:pt x="0" y="126"/>
                  </a:cubicBezTo>
                  <a:lnTo>
                    <a:pt x="0" y="126"/>
                  </a:lnTo>
                  <a:cubicBezTo>
                    <a:pt x="157" y="224"/>
                    <a:pt x="351" y="281"/>
                    <a:pt x="540" y="281"/>
                  </a:cubicBezTo>
                  <a:cubicBezTo>
                    <a:pt x="713" y="281"/>
                    <a:pt x="881" y="233"/>
                    <a:pt x="1012" y="126"/>
                  </a:cubicBezTo>
                  <a:cubicBezTo>
                    <a:pt x="1050" y="88"/>
                    <a:pt x="1025" y="13"/>
                    <a:pt x="9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4" name="Google Shape;3124;p10"/>
            <p:cNvSpPr/>
            <p:nvPr/>
          </p:nvSpPr>
          <p:spPr>
            <a:xfrm>
              <a:off x="6419925" y="2314475"/>
              <a:ext cx="22125" cy="15725"/>
            </a:xfrm>
            <a:custGeom>
              <a:avLst/>
              <a:gdLst/>
              <a:ahLst/>
              <a:cxnLst/>
              <a:rect l="l" t="t" r="r" b="b"/>
              <a:pathLst>
                <a:path w="885" h="629" extrusionOk="0">
                  <a:moveTo>
                    <a:pt x="786" y="1"/>
                  </a:moveTo>
                  <a:cubicBezTo>
                    <a:pt x="782" y="1"/>
                    <a:pt x="779" y="1"/>
                    <a:pt x="775" y="2"/>
                  </a:cubicBezTo>
                  <a:cubicBezTo>
                    <a:pt x="700" y="14"/>
                    <a:pt x="650" y="64"/>
                    <a:pt x="600" y="77"/>
                  </a:cubicBezTo>
                  <a:cubicBezTo>
                    <a:pt x="529" y="90"/>
                    <a:pt x="457" y="97"/>
                    <a:pt x="385" y="97"/>
                  </a:cubicBezTo>
                  <a:cubicBezTo>
                    <a:pt x="257" y="97"/>
                    <a:pt x="129" y="75"/>
                    <a:pt x="1" y="27"/>
                  </a:cubicBezTo>
                  <a:lnTo>
                    <a:pt x="1" y="27"/>
                  </a:lnTo>
                  <a:cubicBezTo>
                    <a:pt x="144" y="142"/>
                    <a:pt x="339" y="227"/>
                    <a:pt x="524" y="227"/>
                  </a:cubicBezTo>
                  <a:cubicBezTo>
                    <a:pt x="580" y="227"/>
                    <a:pt x="635" y="219"/>
                    <a:pt x="688" y="202"/>
                  </a:cubicBezTo>
                  <a:lnTo>
                    <a:pt x="688" y="202"/>
                  </a:lnTo>
                  <a:cubicBezTo>
                    <a:pt x="625" y="227"/>
                    <a:pt x="563" y="252"/>
                    <a:pt x="500" y="264"/>
                  </a:cubicBezTo>
                  <a:cubicBezTo>
                    <a:pt x="474" y="267"/>
                    <a:pt x="443" y="268"/>
                    <a:pt x="410" y="268"/>
                  </a:cubicBezTo>
                  <a:cubicBezTo>
                    <a:pt x="291" y="268"/>
                    <a:pt x="138" y="248"/>
                    <a:pt x="1" y="189"/>
                  </a:cubicBezTo>
                  <a:lnTo>
                    <a:pt x="1" y="189"/>
                  </a:lnTo>
                  <a:cubicBezTo>
                    <a:pt x="140" y="305"/>
                    <a:pt x="333" y="378"/>
                    <a:pt x="529" y="378"/>
                  </a:cubicBezTo>
                  <a:cubicBezTo>
                    <a:pt x="545" y="378"/>
                    <a:pt x="560" y="378"/>
                    <a:pt x="575" y="377"/>
                  </a:cubicBezTo>
                  <a:lnTo>
                    <a:pt x="575" y="377"/>
                  </a:lnTo>
                  <a:cubicBezTo>
                    <a:pt x="538" y="389"/>
                    <a:pt x="513" y="402"/>
                    <a:pt x="488" y="402"/>
                  </a:cubicBezTo>
                  <a:cubicBezTo>
                    <a:pt x="442" y="417"/>
                    <a:pt x="394" y="424"/>
                    <a:pt x="345" y="424"/>
                  </a:cubicBezTo>
                  <a:cubicBezTo>
                    <a:pt x="235" y="424"/>
                    <a:pt x="121" y="387"/>
                    <a:pt x="26" y="327"/>
                  </a:cubicBezTo>
                  <a:lnTo>
                    <a:pt x="26" y="327"/>
                  </a:lnTo>
                  <a:cubicBezTo>
                    <a:pt x="138" y="452"/>
                    <a:pt x="301" y="514"/>
                    <a:pt x="450" y="514"/>
                  </a:cubicBezTo>
                  <a:cubicBezTo>
                    <a:pt x="388" y="531"/>
                    <a:pt x="317" y="546"/>
                    <a:pt x="249" y="546"/>
                  </a:cubicBezTo>
                  <a:cubicBezTo>
                    <a:pt x="169" y="546"/>
                    <a:pt x="92" y="525"/>
                    <a:pt x="38" y="464"/>
                  </a:cubicBezTo>
                  <a:lnTo>
                    <a:pt x="38" y="464"/>
                  </a:lnTo>
                  <a:cubicBezTo>
                    <a:pt x="92" y="580"/>
                    <a:pt x="222" y="629"/>
                    <a:pt x="355" y="629"/>
                  </a:cubicBezTo>
                  <a:cubicBezTo>
                    <a:pt x="438" y="629"/>
                    <a:pt x="521" y="610"/>
                    <a:pt x="588" y="577"/>
                  </a:cubicBezTo>
                  <a:cubicBezTo>
                    <a:pt x="625" y="539"/>
                    <a:pt x="613" y="502"/>
                    <a:pt x="575" y="489"/>
                  </a:cubicBezTo>
                  <a:cubicBezTo>
                    <a:pt x="600" y="489"/>
                    <a:pt x="638" y="477"/>
                    <a:pt x="663" y="464"/>
                  </a:cubicBezTo>
                  <a:cubicBezTo>
                    <a:pt x="700" y="452"/>
                    <a:pt x="713" y="414"/>
                    <a:pt x="700" y="377"/>
                  </a:cubicBezTo>
                  <a:cubicBezTo>
                    <a:pt x="688" y="364"/>
                    <a:pt x="675" y="364"/>
                    <a:pt x="663" y="364"/>
                  </a:cubicBezTo>
                  <a:cubicBezTo>
                    <a:pt x="688" y="352"/>
                    <a:pt x="713" y="352"/>
                    <a:pt x="738" y="339"/>
                  </a:cubicBezTo>
                  <a:cubicBezTo>
                    <a:pt x="775" y="327"/>
                    <a:pt x="825" y="289"/>
                    <a:pt x="800" y="239"/>
                  </a:cubicBezTo>
                  <a:cubicBezTo>
                    <a:pt x="800" y="202"/>
                    <a:pt x="763" y="189"/>
                    <a:pt x="725" y="189"/>
                  </a:cubicBezTo>
                  <a:cubicBezTo>
                    <a:pt x="750" y="189"/>
                    <a:pt x="788" y="164"/>
                    <a:pt x="813" y="152"/>
                  </a:cubicBezTo>
                  <a:cubicBezTo>
                    <a:pt x="884" y="116"/>
                    <a:pt x="854" y="1"/>
                    <a:pt x="7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5" name="Google Shape;3125;p10"/>
            <p:cNvSpPr/>
            <p:nvPr/>
          </p:nvSpPr>
          <p:spPr>
            <a:xfrm>
              <a:off x="6420875" y="2328875"/>
              <a:ext cx="16425" cy="4725"/>
            </a:xfrm>
            <a:custGeom>
              <a:avLst/>
              <a:gdLst/>
              <a:ahLst/>
              <a:cxnLst/>
              <a:rect l="l" t="t" r="r" b="b"/>
              <a:pathLst>
                <a:path w="657" h="189" extrusionOk="0">
                  <a:moveTo>
                    <a:pt x="0" y="1"/>
                  </a:moveTo>
                  <a:cubicBezTo>
                    <a:pt x="68" y="136"/>
                    <a:pt x="224" y="189"/>
                    <a:pt x="373" y="189"/>
                  </a:cubicBezTo>
                  <a:cubicBezTo>
                    <a:pt x="417" y="189"/>
                    <a:pt x="460" y="184"/>
                    <a:pt x="500" y="176"/>
                  </a:cubicBezTo>
                  <a:cubicBezTo>
                    <a:pt x="550" y="163"/>
                    <a:pt x="612" y="163"/>
                    <a:pt x="637" y="113"/>
                  </a:cubicBezTo>
                  <a:cubicBezTo>
                    <a:pt x="656" y="75"/>
                    <a:pt x="625" y="38"/>
                    <a:pt x="587" y="38"/>
                  </a:cubicBezTo>
                  <a:cubicBezTo>
                    <a:pt x="575" y="38"/>
                    <a:pt x="562" y="41"/>
                    <a:pt x="550" y="51"/>
                  </a:cubicBezTo>
                  <a:cubicBezTo>
                    <a:pt x="462" y="76"/>
                    <a:pt x="359" y="101"/>
                    <a:pt x="261" y="101"/>
                  </a:cubicBezTo>
                  <a:cubicBezTo>
                    <a:pt x="163" y="101"/>
                    <a:pt x="69" y="7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6" name="Google Shape;3126;p10"/>
            <p:cNvSpPr/>
            <p:nvPr/>
          </p:nvSpPr>
          <p:spPr>
            <a:xfrm>
              <a:off x="6420550" y="2332950"/>
              <a:ext cx="9400" cy="5975"/>
            </a:xfrm>
            <a:custGeom>
              <a:avLst/>
              <a:gdLst/>
              <a:ahLst/>
              <a:cxnLst/>
              <a:rect l="l" t="t" r="r" b="b"/>
              <a:pathLst>
                <a:path w="376" h="239" extrusionOk="0">
                  <a:moveTo>
                    <a:pt x="1" y="0"/>
                  </a:moveTo>
                  <a:lnTo>
                    <a:pt x="1" y="0"/>
                  </a:lnTo>
                  <a:cubicBezTo>
                    <a:pt x="24" y="142"/>
                    <a:pt x="192" y="239"/>
                    <a:pt x="327" y="239"/>
                  </a:cubicBezTo>
                  <a:cubicBezTo>
                    <a:pt x="335" y="239"/>
                    <a:pt x="343" y="238"/>
                    <a:pt x="351" y="238"/>
                  </a:cubicBezTo>
                  <a:cubicBezTo>
                    <a:pt x="363" y="238"/>
                    <a:pt x="376" y="213"/>
                    <a:pt x="376" y="200"/>
                  </a:cubicBezTo>
                  <a:cubicBezTo>
                    <a:pt x="368" y="178"/>
                    <a:pt x="347" y="173"/>
                    <a:pt x="326" y="173"/>
                  </a:cubicBezTo>
                  <a:cubicBezTo>
                    <a:pt x="312" y="173"/>
                    <a:pt x="298" y="175"/>
                    <a:pt x="288" y="175"/>
                  </a:cubicBezTo>
                  <a:cubicBezTo>
                    <a:pt x="176" y="150"/>
                    <a:pt x="51" y="10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7" name="Google Shape;3127;p10"/>
            <p:cNvSpPr/>
            <p:nvPr/>
          </p:nvSpPr>
          <p:spPr>
            <a:xfrm>
              <a:off x="6382750" y="2238400"/>
              <a:ext cx="38900" cy="13175"/>
            </a:xfrm>
            <a:custGeom>
              <a:avLst/>
              <a:gdLst/>
              <a:ahLst/>
              <a:cxnLst/>
              <a:rect l="l" t="t" r="r" b="b"/>
              <a:pathLst>
                <a:path w="1556" h="527" extrusionOk="0">
                  <a:moveTo>
                    <a:pt x="1369" y="1"/>
                  </a:moveTo>
                  <a:cubicBezTo>
                    <a:pt x="1344" y="1"/>
                    <a:pt x="1317" y="7"/>
                    <a:pt x="1288" y="21"/>
                  </a:cubicBezTo>
                  <a:lnTo>
                    <a:pt x="1300" y="21"/>
                  </a:lnTo>
                  <a:cubicBezTo>
                    <a:pt x="1308" y="18"/>
                    <a:pt x="1312" y="17"/>
                    <a:pt x="1313" y="17"/>
                  </a:cubicBezTo>
                  <a:lnTo>
                    <a:pt x="1313" y="17"/>
                  </a:lnTo>
                  <a:cubicBezTo>
                    <a:pt x="1319" y="17"/>
                    <a:pt x="1283" y="33"/>
                    <a:pt x="1263" y="33"/>
                  </a:cubicBezTo>
                  <a:cubicBezTo>
                    <a:pt x="1101" y="128"/>
                    <a:pt x="715" y="209"/>
                    <a:pt x="341" y="209"/>
                  </a:cubicBezTo>
                  <a:cubicBezTo>
                    <a:pt x="224" y="209"/>
                    <a:pt x="108" y="201"/>
                    <a:pt x="0" y="183"/>
                  </a:cubicBezTo>
                  <a:lnTo>
                    <a:pt x="0" y="183"/>
                  </a:lnTo>
                  <a:cubicBezTo>
                    <a:pt x="273" y="292"/>
                    <a:pt x="578" y="368"/>
                    <a:pt x="877" y="368"/>
                  </a:cubicBezTo>
                  <a:cubicBezTo>
                    <a:pt x="991" y="368"/>
                    <a:pt x="1103" y="357"/>
                    <a:pt x="1213" y="333"/>
                  </a:cubicBezTo>
                  <a:lnTo>
                    <a:pt x="1213" y="333"/>
                  </a:lnTo>
                  <a:cubicBezTo>
                    <a:pt x="1200" y="346"/>
                    <a:pt x="1200" y="346"/>
                    <a:pt x="1188" y="346"/>
                  </a:cubicBezTo>
                  <a:cubicBezTo>
                    <a:pt x="1019" y="419"/>
                    <a:pt x="860" y="449"/>
                    <a:pt x="687" y="449"/>
                  </a:cubicBezTo>
                  <a:cubicBezTo>
                    <a:pt x="654" y="449"/>
                    <a:pt x="621" y="447"/>
                    <a:pt x="588" y="446"/>
                  </a:cubicBezTo>
                  <a:lnTo>
                    <a:pt x="588" y="446"/>
                  </a:lnTo>
                  <a:cubicBezTo>
                    <a:pt x="720" y="493"/>
                    <a:pt x="871" y="527"/>
                    <a:pt x="1020" y="527"/>
                  </a:cubicBezTo>
                  <a:cubicBezTo>
                    <a:pt x="1181" y="527"/>
                    <a:pt x="1339" y="487"/>
                    <a:pt x="1463" y="383"/>
                  </a:cubicBezTo>
                  <a:cubicBezTo>
                    <a:pt x="1500" y="333"/>
                    <a:pt x="1488" y="283"/>
                    <a:pt x="1450" y="258"/>
                  </a:cubicBezTo>
                  <a:cubicBezTo>
                    <a:pt x="1555" y="174"/>
                    <a:pt x="1501" y="1"/>
                    <a:pt x="1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8" name="Google Shape;3128;p10"/>
            <p:cNvSpPr/>
            <p:nvPr/>
          </p:nvSpPr>
          <p:spPr>
            <a:xfrm>
              <a:off x="6386500" y="2231425"/>
              <a:ext cx="34400" cy="9125"/>
            </a:xfrm>
            <a:custGeom>
              <a:avLst/>
              <a:gdLst/>
              <a:ahLst/>
              <a:cxnLst/>
              <a:rect l="l" t="t" r="r" b="b"/>
              <a:pathLst>
                <a:path w="1376" h="365" extrusionOk="0">
                  <a:moveTo>
                    <a:pt x="1220" y="0"/>
                  </a:moveTo>
                  <a:cubicBezTo>
                    <a:pt x="1166" y="0"/>
                    <a:pt x="1132" y="37"/>
                    <a:pt x="1113" y="37"/>
                  </a:cubicBezTo>
                  <a:cubicBezTo>
                    <a:pt x="738" y="200"/>
                    <a:pt x="388" y="300"/>
                    <a:pt x="0" y="300"/>
                  </a:cubicBezTo>
                  <a:cubicBezTo>
                    <a:pt x="175" y="342"/>
                    <a:pt x="357" y="364"/>
                    <a:pt x="538" y="364"/>
                  </a:cubicBezTo>
                  <a:cubicBezTo>
                    <a:pt x="783" y="364"/>
                    <a:pt x="1027" y="323"/>
                    <a:pt x="1250" y="237"/>
                  </a:cubicBezTo>
                  <a:cubicBezTo>
                    <a:pt x="1350" y="212"/>
                    <a:pt x="1375" y="62"/>
                    <a:pt x="1275" y="12"/>
                  </a:cubicBezTo>
                  <a:cubicBezTo>
                    <a:pt x="1255" y="4"/>
                    <a:pt x="1237" y="0"/>
                    <a:pt x="1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9" name="Google Shape;3129;p10"/>
            <p:cNvSpPr/>
            <p:nvPr/>
          </p:nvSpPr>
          <p:spPr>
            <a:xfrm>
              <a:off x="6394000" y="2223475"/>
              <a:ext cx="28350" cy="11550"/>
            </a:xfrm>
            <a:custGeom>
              <a:avLst/>
              <a:gdLst/>
              <a:ahLst/>
              <a:cxnLst/>
              <a:rect l="l" t="t" r="r" b="b"/>
              <a:pathLst>
                <a:path w="1134" h="462" extrusionOk="0">
                  <a:moveTo>
                    <a:pt x="1002" y="1"/>
                  </a:moveTo>
                  <a:cubicBezTo>
                    <a:pt x="993" y="1"/>
                    <a:pt x="984" y="2"/>
                    <a:pt x="975" y="5"/>
                  </a:cubicBezTo>
                  <a:cubicBezTo>
                    <a:pt x="875" y="55"/>
                    <a:pt x="813" y="143"/>
                    <a:pt x="713" y="180"/>
                  </a:cubicBezTo>
                  <a:cubicBezTo>
                    <a:pt x="488" y="318"/>
                    <a:pt x="275" y="393"/>
                    <a:pt x="0" y="455"/>
                  </a:cubicBezTo>
                  <a:cubicBezTo>
                    <a:pt x="60" y="459"/>
                    <a:pt x="122" y="462"/>
                    <a:pt x="186" y="462"/>
                  </a:cubicBezTo>
                  <a:cubicBezTo>
                    <a:pt x="521" y="462"/>
                    <a:pt x="890" y="395"/>
                    <a:pt x="1100" y="143"/>
                  </a:cubicBezTo>
                  <a:cubicBezTo>
                    <a:pt x="1133" y="77"/>
                    <a:pt x="1069" y="1"/>
                    <a:pt x="1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0" name="Google Shape;3130;p10"/>
            <p:cNvSpPr/>
            <p:nvPr/>
          </p:nvSpPr>
          <p:spPr>
            <a:xfrm>
              <a:off x="6408675" y="2215325"/>
              <a:ext cx="12750" cy="12050"/>
            </a:xfrm>
            <a:custGeom>
              <a:avLst/>
              <a:gdLst/>
              <a:ahLst/>
              <a:cxnLst/>
              <a:rect l="l" t="t" r="r" b="b"/>
              <a:pathLst>
                <a:path w="510" h="482" extrusionOk="0">
                  <a:moveTo>
                    <a:pt x="444" y="1"/>
                  </a:moveTo>
                  <a:cubicBezTo>
                    <a:pt x="438" y="1"/>
                    <a:pt x="431" y="2"/>
                    <a:pt x="426" y="6"/>
                  </a:cubicBezTo>
                  <a:cubicBezTo>
                    <a:pt x="351" y="44"/>
                    <a:pt x="338" y="131"/>
                    <a:pt x="288" y="181"/>
                  </a:cubicBezTo>
                  <a:cubicBezTo>
                    <a:pt x="263" y="231"/>
                    <a:pt x="113" y="406"/>
                    <a:pt x="1" y="481"/>
                  </a:cubicBezTo>
                  <a:cubicBezTo>
                    <a:pt x="201" y="419"/>
                    <a:pt x="388" y="281"/>
                    <a:pt x="488" y="94"/>
                  </a:cubicBezTo>
                  <a:cubicBezTo>
                    <a:pt x="509" y="52"/>
                    <a:pt x="477" y="1"/>
                    <a:pt x="4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1" name="Google Shape;3131;p10"/>
            <p:cNvSpPr/>
            <p:nvPr/>
          </p:nvSpPr>
          <p:spPr>
            <a:xfrm>
              <a:off x="6399300" y="2251700"/>
              <a:ext cx="40950" cy="8600"/>
            </a:xfrm>
            <a:custGeom>
              <a:avLst/>
              <a:gdLst/>
              <a:ahLst/>
              <a:cxnLst/>
              <a:rect l="l" t="t" r="r" b="b"/>
              <a:pathLst>
                <a:path w="1638" h="344" extrusionOk="0">
                  <a:moveTo>
                    <a:pt x="1488" y="1"/>
                  </a:moveTo>
                  <a:cubicBezTo>
                    <a:pt x="1338" y="13"/>
                    <a:pt x="1188" y="88"/>
                    <a:pt x="1038" y="101"/>
                  </a:cubicBezTo>
                  <a:cubicBezTo>
                    <a:pt x="942" y="117"/>
                    <a:pt x="792" y="128"/>
                    <a:pt x="630" y="128"/>
                  </a:cubicBezTo>
                  <a:cubicBezTo>
                    <a:pt x="413" y="128"/>
                    <a:pt x="172" y="108"/>
                    <a:pt x="1" y="51"/>
                  </a:cubicBezTo>
                  <a:lnTo>
                    <a:pt x="1" y="51"/>
                  </a:lnTo>
                  <a:cubicBezTo>
                    <a:pt x="314" y="220"/>
                    <a:pt x="684" y="344"/>
                    <a:pt x="1046" y="344"/>
                  </a:cubicBezTo>
                  <a:cubicBezTo>
                    <a:pt x="1218" y="344"/>
                    <a:pt x="1389" y="315"/>
                    <a:pt x="1550" y="251"/>
                  </a:cubicBezTo>
                  <a:cubicBezTo>
                    <a:pt x="1638" y="188"/>
                    <a:pt x="1600" y="26"/>
                    <a:pt x="1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2" name="Google Shape;3132;p10"/>
            <p:cNvSpPr/>
            <p:nvPr/>
          </p:nvSpPr>
          <p:spPr>
            <a:xfrm>
              <a:off x="6409300" y="2260150"/>
              <a:ext cx="31500" cy="6400"/>
            </a:xfrm>
            <a:custGeom>
              <a:avLst/>
              <a:gdLst/>
              <a:ahLst/>
              <a:cxnLst/>
              <a:rect l="l" t="t" r="r" b="b"/>
              <a:pathLst>
                <a:path w="1260" h="256" extrusionOk="0">
                  <a:moveTo>
                    <a:pt x="1" y="0"/>
                  </a:moveTo>
                  <a:lnTo>
                    <a:pt x="1" y="0"/>
                  </a:lnTo>
                  <a:cubicBezTo>
                    <a:pt x="285" y="152"/>
                    <a:pt x="593" y="255"/>
                    <a:pt x="913" y="255"/>
                  </a:cubicBezTo>
                  <a:cubicBezTo>
                    <a:pt x="987" y="255"/>
                    <a:pt x="1062" y="250"/>
                    <a:pt x="1138" y="238"/>
                  </a:cubicBezTo>
                  <a:cubicBezTo>
                    <a:pt x="1259" y="194"/>
                    <a:pt x="1205" y="42"/>
                    <a:pt x="1105" y="42"/>
                  </a:cubicBezTo>
                  <a:cubicBezTo>
                    <a:pt x="1091" y="42"/>
                    <a:pt x="1077" y="45"/>
                    <a:pt x="1063" y="50"/>
                  </a:cubicBezTo>
                  <a:cubicBezTo>
                    <a:pt x="921" y="74"/>
                    <a:pt x="785" y="85"/>
                    <a:pt x="652" y="85"/>
                  </a:cubicBezTo>
                  <a:cubicBezTo>
                    <a:pt x="432" y="85"/>
                    <a:pt x="219" y="5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3" name="Google Shape;3133;p10"/>
            <p:cNvSpPr/>
            <p:nvPr/>
          </p:nvSpPr>
          <p:spPr>
            <a:xfrm>
              <a:off x="6416500" y="2266525"/>
              <a:ext cx="29075" cy="5325"/>
            </a:xfrm>
            <a:custGeom>
              <a:avLst/>
              <a:gdLst/>
              <a:ahLst/>
              <a:cxnLst/>
              <a:rect l="l" t="t" r="r" b="b"/>
              <a:pathLst>
                <a:path w="1163" h="213" extrusionOk="0">
                  <a:moveTo>
                    <a:pt x="1020" y="1"/>
                  </a:moveTo>
                  <a:cubicBezTo>
                    <a:pt x="942" y="1"/>
                    <a:pt x="850" y="45"/>
                    <a:pt x="775" y="45"/>
                  </a:cubicBezTo>
                  <a:cubicBezTo>
                    <a:pt x="715" y="65"/>
                    <a:pt x="565" y="78"/>
                    <a:pt x="403" y="78"/>
                  </a:cubicBezTo>
                  <a:cubicBezTo>
                    <a:pt x="261" y="78"/>
                    <a:pt x="111" y="69"/>
                    <a:pt x="0" y="45"/>
                  </a:cubicBezTo>
                  <a:lnTo>
                    <a:pt x="0" y="45"/>
                  </a:lnTo>
                  <a:cubicBezTo>
                    <a:pt x="246" y="145"/>
                    <a:pt x="512" y="212"/>
                    <a:pt x="778" y="212"/>
                  </a:cubicBezTo>
                  <a:cubicBezTo>
                    <a:pt x="877" y="212"/>
                    <a:pt x="976" y="203"/>
                    <a:pt x="1075" y="183"/>
                  </a:cubicBezTo>
                  <a:cubicBezTo>
                    <a:pt x="1137" y="170"/>
                    <a:pt x="1162" y="95"/>
                    <a:pt x="1125" y="45"/>
                  </a:cubicBezTo>
                  <a:cubicBezTo>
                    <a:pt x="1096" y="12"/>
                    <a:pt x="1060" y="1"/>
                    <a:pt x="10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4" name="Google Shape;3134;p10"/>
            <p:cNvSpPr/>
            <p:nvPr/>
          </p:nvSpPr>
          <p:spPr>
            <a:xfrm>
              <a:off x="6430850" y="2269650"/>
              <a:ext cx="25650" cy="6775"/>
            </a:xfrm>
            <a:custGeom>
              <a:avLst/>
              <a:gdLst/>
              <a:ahLst/>
              <a:cxnLst/>
              <a:rect l="l" t="t" r="r" b="b"/>
              <a:pathLst>
                <a:path w="1026" h="271" extrusionOk="0">
                  <a:moveTo>
                    <a:pt x="921" y="1"/>
                  </a:moveTo>
                  <a:cubicBezTo>
                    <a:pt x="877" y="1"/>
                    <a:pt x="829" y="38"/>
                    <a:pt x="788" y="58"/>
                  </a:cubicBezTo>
                  <a:cubicBezTo>
                    <a:pt x="600" y="138"/>
                    <a:pt x="432" y="174"/>
                    <a:pt x="241" y="174"/>
                  </a:cubicBezTo>
                  <a:cubicBezTo>
                    <a:pt x="165" y="174"/>
                    <a:pt x="86" y="168"/>
                    <a:pt x="1" y="158"/>
                  </a:cubicBezTo>
                  <a:lnTo>
                    <a:pt x="1" y="158"/>
                  </a:lnTo>
                  <a:cubicBezTo>
                    <a:pt x="170" y="225"/>
                    <a:pt x="357" y="271"/>
                    <a:pt x="541" y="271"/>
                  </a:cubicBezTo>
                  <a:cubicBezTo>
                    <a:pt x="697" y="271"/>
                    <a:pt x="851" y="238"/>
                    <a:pt x="988" y="158"/>
                  </a:cubicBezTo>
                  <a:cubicBezTo>
                    <a:pt x="1026" y="120"/>
                    <a:pt x="1013" y="33"/>
                    <a:pt x="951" y="8"/>
                  </a:cubicBezTo>
                  <a:cubicBezTo>
                    <a:pt x="941" y="3"/>
                    <a:pt x="931" y="1"/>
                    <a:pt x="9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5" name="Google Shape;3135;p10"/>
            <p:cNvSpPr/>
            <p:nvPr/>
          </p:nvSpPr>
          <p:spPr>
            <a:xfrm>
              <a:off x="6410550" y="2272625"/>
              <a:ext cx="51575" cy="31725"/>
            </a:xfrm>
            <a:custGeom>
              <a:avLst/>
              <a:gdLst/>
              <a:ahLst/>
              <a:cxnLst/>
              <a:rect l="l" t="t" r="r" b="b"/>
              <a:pathLst>
                <a:path w="2063" h="1269" extrusionOk="0">
                  <a:moveTo>
                    <a:pt x="1931" y="0"/>
                  </a:moveTo>
                  <a:cubicBezTo>
                    <a:pt x="1917" y="0"/>
                    <a:pt x="1902" y="4"/>
                    <a:pt x="1888" y="14"/>
                  </a:cubicBezTo>
                  <a:cubicBezTo>
                    <a:pt x="1813" y="51"/>
                    <a:pt x="1738" y="101"/>
                    <a:pt x="1650" y="139"/>
                  </a:cubicBezTo>
                  <a:cubicBezTo>
                    <a:pt x="1502" y="200"/>
                    <a:pt x="1359" y="231"/>
                    <a:pt x="1205" y="231"/>
                  </a:cubicBezTo>
                  <a:cubicBezTo>
                    <a:pt x="1140" y="231"/>
                    <a:pt x="1072" y="225"/>
                    <a:pt x="1000" y="214"/>
                  </a:cubicBezTo>
                  <a:lnTo>
                    <a:pt x="1000" y="214"/>
                  </a:lnTo>
                  <a:cubicBezTo>
                    <a:pt x="1145" y="273"/>
                    <a:pt x="1310" y="308"/>
                    <a:pt x="1472" y="308"/>
                  </a:cubicBezTo>
                  <a:cubicBezTo>
                    <a:pt x="1619" y="308"/>
                    <a:pt x="1763" y="279"/>
                    <a:pt x="1888" y="214"/>
                  </a:cubicBezTo>
                  <a:lnTo>
                    <a:pt x="1888" y="214"/>
                  </a:lnTo>
                  <a:cubicBezTo>
                    <a:pt x="1813" y="264"/>
                    <a:pt x="1738" y="301"/>
                    <a:pt x="1663" y="339"/>
                  </a:cubicBezTo>
                  <a:cubicBezTo>
                    <a:pt x="1551" y="395"/>
                    <a:pt x="1359" y="441"/>
                    <a:pt x="1194" y="441"/>
                  </a:cubicBezTo>
                  <a:cubicBezTo>
                    <a:pt x="1175" y="441"/>
                    <a:pt x="1156" y="440"/>
                    <a:pt x="1138" y="439"/>
                  </a:cubicBezTo>
                  <a:lnTo>
                    <a:pt x="1138" y="439"/>
                  </a:lnTo>
                  <a:cubicBezTo>
                    <a:pt x="1238" y="476"/>
                    <a:pt x="1363" y="489"/>
                    <a:pt x="1475" y="489"/>
                  </a:cubicBezTo>
                  <a:cubicBezTo>
                    <a:pt x="1475" y="489"/>
                    <a:pt x="1463" y="501"/>
                    <a:pt x="1463" y="501"/>
                  </a:cubicBezTo>
                  <a:cubicBezTo>
                    <a:pt x="1340" y="648"/>
                    <a:pt x="760" y="964"/>
                    <a:pt x="278" y="964"/>
                  </a:cubicBezTo>
                  <a:cubicBezTo>
                    <a:pt x="269" y="964"/>
                    <a:pt x="260" y="964"/>
                    <a:pt x="251" y="963"/>
                  </a:cubicBezTo>
                  <a:lnTo>
                    <a:pt x="251" y="963"/>
                  </a:lnTo>
                  <a:cubicBezTo>
                    <a:pt x="396" y="988"/>
                    <a:pt x="546" y="1001"/>
                    <a:pt x="699" y="1001"/>
                  </a:cubicBezTo>
                  <a:cubicBezTo>
                    <a:pt x="782" y="1001"/>
                    <a:pt x="866" y="997"/>
                    <a:pt x="950" y="988"/>
                  </a:cubicBezTo>
                  <a:lnTo>
                    <a:pt x="950" y="988"/>
                  </a:lnTo>
                  <a:cubicBezTo>
                    <a:pt x="638" y="1113"/>
                    <a:pt x="326" y="1176"/>
                    <a:pt x="1" y="1188"/>
                  </a:cubicBezTo>
                  <a:cubicBezTo>
                    <a:pt x="190" y="1242"/>
                    <a:pt x="386" y="1269"/>
                    <a:pt x="582" y="1269"/>
                  </a:cubicBezTo>
                  <a:cubicBezTo>
                    <a:pt x="891" y="1269"/>
                    <a:pt x="1200" y="1201"/>
                    <a:pt x="1475" y="1063"/>
                  </a:cubicBezTo>
                  <a:cubicBezTo>
                    <a:pt x="1563" y="1001"/>
                    <a:pt x="1525" y="864"/>
                    <a:pt x="1438" y="826"/>
                  </a:cubicBezTo>
                  <a:cubicBezTo>
                    <a:pt x="1500" y="789"/>
                    <a:pt x="1563" y="751"/>
                    <a:pt x="1613" y="714"/>
                  </a:cubicBezTo>
                  <a:cubicBezTo>
                    <a:pt x="1738" y="601"/>
                    <a:pt x="1738" y="514"/>
                    <a:pt x="1688" y="464"/>
                  </a:cubicBezTo>
                  <a:cubicBezTo>
                    <a:pt x="1813" y="439"/>
                    <a:pt x="1938" y="376"/>
                    <a:pt x="2038" y="289"/>
                  </a:cubicBezTo>
                  <a:cubicBezTo>
                    <a:pt x="2063" y="264"/>
                    <a:pt x="2063" y="201"/>
                    <a:pt x="2025" y="176"/>
                  </a:cubicBezTo>
                  <a:cubicBezTo>
                    <a:pt x="2011" y="162"/>
                    <a:pt x="1996" y="156"/>
                    <a:pt x="1981" y="156"/>
                  </a:cubicBezTo>
                  <a:cubicBezTo>
                    <a:pt x="1971" y="156"/>
                    <a:pt x="1961" y="159"/>
                    <a:pt x="1950" y="164"/>
                  </a:cubicBezTo>
                  <a:cubicBezTo>
                    <a:pt x="1975" y="151"/>
                    <a:pt x="1988" y="139"/>
                    <a:pt x="2000" y="139"/>
                  </a:cubicBezTo>
                  <a:cubicBezTo>
                    <a:pt x="2051" y="78"/>
                    <a:pt x="1994" y="0"/>
                    <a:pt x="19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6" name="Google Shape;3136;p10"/>
            <p:cNvSpPr/>
            <p:nvPr/>
          </p:nvSpPr>
          <p:spPr>
            <a:xfrm>
              <a:off x="6362125" y="2107250"/>
              <a:ext cx="45650" cy="20450"/>
            </a:xfrm>
            <a:custGeom>
              <a:avLst/>
              <a:gdLst/>
              <a:ahLst/>
              <a:cxnLst/>
              <a:rect l="l" t="t" r="r" b="b"/>
              <a:pathLst>
                <a:path w="1826" h="818" extrusionOk="0">
                  <a:moveTo>
                    <a:pt x="1463" y="0"/>
                  </a:moveTo>
                  <a:cubicBezTo>
                    <a:pt x="1370" y="0"/>
                    <a:pt x="1264" y="31"/>
                    <a:pt x="1188" y="31"/>
                  </a:cubicBezTo>
                  <a:cubicBezTo>
                    <a:pt x="776" y="93"/>
                    <a:pt x="376" y="193"/>
                    <a:pt x="13" y="380"/>
                  </a:cubicBezTo>
                  <a:cubicBezTo>
                    <a:pt x="351" y="293"/>
                    <a:pt x="701" y="255"/>
                    <a:pt x="1050" y="255"/>
                  </a:cubicBezTo>
                  <a:cubicBezTo>
                    <a:pt x="688" y="305"/>
                    <a:pt x="326" y="405"/>
                    <a:pt x="1" y="555"/>
                  </a:cubicBezTo>
                  <a:cubicBezTo>
                    <a:pt x="338" y="505"/>
                    <a:pt x="688" y="493"/>
                    <a:pt x="1025" y="493"/>
                  </a:cubicBezTo>
                  <a:cubicBezTo>
                    <a:pt x="713" y="543"/>
                    <a:pt x="413" y="655"/>
                    <a:pt x="138" y="818"/>
                  </a:cubicBezTo>
                  <a:cubicBezTo>
                    <a:pt x="531" y="722"/>
                    <a:pt x="941" y="690"/>
                    <a:pt x="1354" y="690"/>
                  </a:cubicBezTo>
                  <a:cubicBezTo>
                    <a:pt x="1428" y="690"/>
                    <a:pt x="1502" y="691"/>
                    <a:pt x="1575" y="693"/>
                  </a:cubicBezTo>
                  <a:cubicBezTo>
                    <a:pt x="1588" y="696"/>
                    <a:pt x="1601" y="698"/>
                    <a:pt x="1613" y="698"/>
                  </a:cubicBezTo>
                  <a:cubicBezTo>
                    <a:pt x="1730" y="698"/>
                    <a:pt x="1798" y="549"/>
                    <a:pt x="1663" y="493"/>
                  </a:cubicBezTo>
                  <a:cubicBezTo>
                    <a:pt x="1750" y="493"/>
                    <a:pt x="1825" y="393"/>
                    <a:pt x="1800" y="318"/>
                  </a:cubicBezTo>
                  <a:cubicBezTo>
                    <a:pt x="1763" y="230"/>
                    <a:pt x="1700" y="205"/>
                    <a:pt x="1613" y="205"/>
                  </a:cubicBezTo>
                  <a:cubicBezTo>
                    <a:pt x="1638" y="180"/>
                    <a:pt x="1650" y="143"/>
                    <a:pt x="1638" y="93"/>
                  </a:cubicBezTo>
                  <a:cubicBezTo>
                    <a:pt x="1604" y="20"/>
                    <a:pt x="1538" y="0"/>
                    <a:pt x="14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7" name="Google Shape;3137;p10"/>
            <p:cNvSpPr/>
            <p:nvPr/>
          </p:nvSpPr>
          <p:spPr>
            <a:xfrm>
              <a:off x="6382125" y="2102375"/>
              <a:ext cx="24325" cy="5025"/>
            </a:xfrm>
            <a:custGeom>
              <a:avLst/>
              <a:gdLst/>
              <a:ahLst/>
              <a:cxnLst/>
              <a:rect l="l" t="t" r="r" b="b"/>
              <a:pathLst>
                <a:path w="973" h="201" extrusionOk="0">
                  <a:moveTo>
                    <a:pt x="813" y="1"/>
                  </a:moveTo>
                  <a:cubicBezTo>
                    <a:pt x="753" y="1"/>
                    <a:pt x="688" y="13"/>
                    <a:pt x="638" y="13"/>
                  </a:cubicBezTo>
                  <a:cubicBezTo>
                    <a:pt x="413" y="26"/>
                    <a:pt x="175" y="51"/>
                    <a:pt x="1" y="201"/>
                  </a:cubicBezTo>
                  <a:cubicBezTo>
                    <a:pt x="100" y="167"/>
                    <a:pt x="206" y="157"/>
                    <a:pt x="313" y="157"/>
                  </a:cubicBezTo>
                  <a:cubicBezTo>
                    <a:pt x="465" y="157"/>
                    <a:pt x="621" y="177"/>
                    <a:pt x="771" y="177"/>
                  </a:cubicBezTo>
                  <a:cubicBezTo>
                    <a:pt x="793" y="177"/>
                    <a:pt x="816" y="177"/>
                    <a:pt x="838" y="176"/>
                  </a:cubicBezTo>
                  <a:cubicBezTo>
                    <a:pt x="844" y="177"/>
                    <a:pt x="851" y="177"/>
                    <a:pt x="857" y="177"/>
                  </a:cubicBezTo>
                  <a:cubicBezTo>
                    <a:pt x="915" y="177"/>
                    <a:pt x="973" y="130"/>
                    <a:pt x="950" y="63"/>
                  </a:cubicBezTo>
                  <a:cubicBezTo>
                    <a:pt x="925" y="13"/>
                    <a:pt x="872" y="1"/>
                    <a:pt x="8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8" name="Google Shape;3138;p10"/>
            <p:cNvSpPr/>
            <p:nvPr/>
          </p:nvSpPr>
          <p:spPr>
            <a:xfrm>
              <a:off x="6379325" y="2088975"/>
              <a:ext cx="33850" cy="13750"/>
            </a:xfrm>
            <a:custGeom>
              <a:avLst/>
              <a:gdLst/>
              <a:ahLst/>
              <a:cxnLst/>
              <a:rect l="l" t="t" r="r" b="b"/>
              <a:pathLst>
                <a:path w="1354" h="550" extrusionOk="0">
                  <a:moveTo>
                    <a:pt x="442" y="1"/>
                  </a:moveTo>
                  <a:cubicBezTo>
                    <a:pt x="294" y="1"/>
                    <a:pt x="145" y="16"/>
                    <a:pt x="0" y="49"/>
                  </a:cubicBezTo>
                  <a:cubicBezTo>
                    <a:pt x="212" y="62"/>
                    <a:pt x="412" y="124"/>
                    <a:pt x="625" y="187"/>
                  </a:cubicBezTo>
                  <a:cubicBezTo>
                    <a:pt x="475" y="199"/>
                    <a:pt x="337" y="224"/>
                    <a:pt x="200" y="274"/>
                  </a:cubicBezTo>
                  <a:cubicBezTo>
                    <a:pt x="412" y="274"/>
                    <a:pt x="587" y="287"/>
                    <a:pt x="775" y="324"/>
                  </a:cubicBezTo>
                  <a:cubicBezTo>
                    <a:pt x="587" y="349"/>
                    <a:pt x="400" y="399"/>
                    <a:pt x="225" y="487"/>
                  </a:cubicBezTo>
                  <a:cubicBezTo>
                    <a:pt x="346" y="473"/>
                    <a:pt x="456" y="466"/>
                    <a:pt x="562" y="466"/>
                  </a:cubicBezTo>
                  <a:cubicBezTo>
                    <a:pt x="751" y="466"/>
                    <a:pt x="929" y="489"/>
                    <a:pt x="1137" y="537"/>
                  </a:cubicBezTo>
                  <a:cubicBezTo>
                    <a:pt x="1157" y="545"/>
                    <a:pt x="1175" y="549"/>
                    <a:pt x="1192" y="549"/>
                  </a:cubicBezTo>
                  <a:cubicBezTo>
                    <a:pt x="1298" y="549"/>
                    <a:pt x="1354" y="405"/>
                    <a:pt x="1225" y="362"/>
                  </a:cubicBezTo>
                  <a:cubicBezTo>
                    <a:pt x="1200" y="349"/>
                    <a:pt x="1187" y="349"/>
                    <a:pt x="1162" y="349"/>
                  </a:cubicBezTo>
                  <a:cubicBezTo>
                    <a:pt x="1175" y="337"/>
                    <a:pt x="1175" y="312"/>
                    <a:pt x="1175" y="287"/>
                  </a:cubicBezTo>
                  <a:cubicBezTo>
                    <a:pt x="1175" y="249"/>
                    <a:pt x="1150" y="224"/>
                    <a:pt x="1125" y="212"/>
                  </a:cubicBezTo>
                  <a:cubicBezTo>
                    <a:pt x="1137" y="62"/>
                    <a:pt x="937" y="74"/>
                    <a:pt x="837" y="37"/>
                  </a:cubicBezTo>
                  <a:cubicBezTo>
                    <a:pt x="708" y="13"/>
                    <a:pt x="575"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9" name="Google Shape;3139;p10"/>
            <p:cNvSpPr/>
            <p:nvPr/>
          </p:nvSpPr>
          <p:spPr>
            <a:xfrm>
              <a:off x="6377450" y="2085000"/>
              <a:ext cx="20000" cy="4275"/>
            </a:xfrm>
            <a:custGeom>
              <a:avLst/>
              <a:gdLst/>
              <a:ahLst/>
              <a:cxnLst/>
              <a:rect l="l" t="t" r="r" b="b"/>
              <a:pathLst>
                <a:path w="800" h="171" extrusionOk="0">
                  <a:moveTo>
                    <a:pt x="352" y="0"/>
                  </a:moveTo>
                  <a:cubicBezTo>
                    <a:pt x="233" y="0"/>
                    <a:pt x="113" y="16"/>
                    <a:pt x="0" y="58"/>
                  </a:cubicBezTo>
                  <a:cubicBezTo>
                    <a:pt x="15" y="58"/>
                    <a:pt x="29" y="57"/>
                    <a:pt x="44" y="57"/>
                  </a:cubicBezTo>
                  <a:cubicBezTo>
                    <a:pt x="278" y="57"/>
                    <a:pt x="502" y="147"/>
                    <a:pt x="737" y="171"/>
                  </a:cubicBezTo>
                  <a:cubicBezTo>
                    <a:pt x="800" y="171"/>
                    <a:pt x="800" y="58"/>
                    <a:pt x="737" y="46"/>
                  </a:cubicBezTo>
                  <a:cubicBezTo>
                    <a:pt x="613" y="20"/>
                    <a:pt x="482"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0" name="Google Shape;3140;p10"/>
            <p:cNvSpPr/>
            <p:nvPr/>
          </p:nvSpPr>
          <p:spPr>
            <a:xfrm>
              <a:off x="6378375" y="2080975"/>
              <a:ext cx="9400" cy="1525"/>
            </a:xfrm>
            <a:custGeom>
              <a:avLst/>
              <a:gdLst/>
              <a:ahLst/>
              <a:cxnLst/>
              <a:rect l="l" t="t" r="r" b="b"/>
              <a:pathLst>
                <a:path w="376" h="61" extrusionOk="0">
                  <a:moveTo>
                    <a:pt x="286" y="1"/>
                  </a:moveTo>
                  <a:cubicBezTo>
                    <a:pt x="190" y="1"/>
                    <a:pt x="24" y="41"/>
                    <a:pt x="1" y="57"/>
                  </a:cubicBezTo>
                  <a:cubicBezTo>
                    <a:pt x="24" y="54"/>
                    <a:pt x="48" y="53"/>
                    <a:pt x="72" y="53"/>
                  </a:cubicBezTo>
                  <a:cubicBezTo>
                    <a:pt x="137" y="53"/>
                    <a:pt x="202" y="60"/>
                    <a:pt x="267" y="60"/>
                  </a:cubicBezTo>
                  <a:cubicBezTo>
                    <a:pt x="290" y="60"/>
                    <a:pt x="314" y="59"/>
                    <a:pt x="338" y="57"/>
                  </a:cubicBezTo>
                  <a:cubicBezTo>
                    <a:pt x="375" y="15"/>
                    <a:pt x="343"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1" name="Google Shape;3141;p10"/>
            <p:cNvSpPr/>
            <p:nvPr/>
          </p:nvSpPr>
          <p:spPr>
            <a:xfrm>
              <a:off x="6374325" y="2076825"/>
              <a:ext cx="21725" cy="4025"/>
            </a:xfrm>
            <a:custGeom>
              <a:avLst/>
              <a:gdLst/>
              <a:ahLst/>
              <a:cxnLst/>
              <a:rect l="l" t="t" r="r" b="b"/>
              <a:pathLst>
                <a:path w="869" h="161" extrusionOk="0">
                  <a:moveTo>
                    <a:pt x="288" y="0"/>
                  </a:moveTo>
                  <a:cubicBezTo>
                    <a:pt x="152" y="0"/>
                    <a:pt x="30" y="10"/>
                    <a:pt x="0" y="23"/>
                  </a:cubicBezTo>
                  <a:cubicBezTo>
                    <a:pt x="238" y="35"/>
                    <a:pt x="462" y="110"/>
                    <a:pt x="687" y="160"/>
                  </a:cubicBezTo>
                  <a:cubicBezTo>
                    <a:pt x="868" y="37"/>
                    <a:pt x="551" y="0"/>
                    <a:pt x="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2" name="Google Shape;3142;p10"/>
            <p:cNvSpPr/>
            <p:nvPr/>
          </p:nvSpPr>
          <p:spPr>
            <a:xfrm>
              <a:off x="6366500" y="2072000"/>
              <a:ext cx="25925" cy="3900"/>
            </a:xfrm>
            <a:custGeom>
              <a:avLst/>
              <a:gdLst/>
              <a:ahLst/>
              <a:cxnLst/>
              <a:rect l="l" t="t" r="r" b="b"/>
              <a:pathLst>
                <a:path w="1037" h="156" extrusionOk="0">
                  <a:moveTo>
                    <a:pt x="737" y="1"/>
                  </a:moveTo>
                  <a:cubicBezTo>
                    <a:pt x="489" y="1"/>
                    <a:pt x="236" y="36"/>
                    <a:pt x="1" y="153"/>
                  </a:cubicBezTo>
                  <a:cubicBezTo>
                    <a:pt x="116" y="130"/>
                    <a:pt x="231" y="123"/>
                    <a:pt x="345" y="123"/>
                  </a:cubicBezTo>
                  <a:cubicBezTo>
                    <a:pt x="541" y="123"/>
                    <a:pt x="736" y="145"/>
                    <a:pt x="925" y="153"/>
                  </a:cubicBezTo>
                  <a:cubicBezTo>
                    <a:pt x="932" y="155"/>
                    <a:pt x="939" y="156"/>
                    <a:pt x="945" y="156"/>
                  </a:cubicBezTo>
                  <a:cubicBezTo>
                    <a:pt x="990" y="156"/>
                    <a:pt x="1036" y="120"/>
                    <a:pt x="1025" y="66"/>
                  </a:cubicBezTo>
                  <a:cubicBezTo>
                    <a:pt x="1016" y="10"/>
                    <a:pt x="964" y="3"/>
                    <a:pt x="913" y="3"/>
                  </a:cubicBezTo>
                  <a:cubicBezTo>
                    <a:pt x="896" y="3"/>
                    <a:pt x="879" y="3"/>
                    <a:pt x="863" y="3"/>
                  </a:cubicBezTo>
                  <a:cubicBezTo>
                    <a:pt x="821" y="2"/>
                    <a:pt x="779" y="1"/>
                    <a:pt x="7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3" name="Google Shape;3143;p10"/>
            <p:cNvSpPr/>
            <p:nvPr/>
          </p:nvSpPr>
          <p:spPr>
            <a:xfrm>
              <a:off x="6380875" y="2068975"/>
              <a:ext cx="9500" cy="1650"/>
            </a:xfrm>
            <a:custGeom>
              <a:avLst/>
              <a:gdLst/>
              <a:ahLst/>
              <a:cxnLst/>
              <a:rect l="l" t="t" r="r" b="b"/>
              <a:pathLst>
                <a:path w="380" h="66" extrusionOk="0">
                  <a:moveTo>
                    <a:pt x="297" y="0"/>
                  </a:moveTo>
                  <a:cubicBezTo>
                    <a:pt x="203" y="0"/>
                    <a:pt x="32" y="46"/>
                    <a:pt x="1" y="62"/>
                  </a:cubicBezTo>
                  <a:cubicBezTo>
                    <a:pt x="24" y="59"/>
                    <a:pt x="48" y="58"/>
                    <a:pt x="72" y="58"/>
                  </a:cubicBezTo>
                  <a:cubicBezTo>
                    <a:pt x="137" y="58"/>
                    <a:pt x="202" y="66"/>
                    <a:pt x="267" y="66"/>
                  </a:cubicBezTo>
                  <a:cubicBezTo>
                    <a:pt x="290" y="66"/>
                    <a:pt x="314" y="65"/>
                    <a:pt x="338" y="62"/>
                  </a:cubicBezTo>
                  <a:cubicBezTo>
                    <a:pt x="379" y="16"/>
                    <a:pt x="351" y="0"/>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4" name="Google Shape;3144;p10"/>
            <p:cNvSpPr/>
            <p:nvPr/>
          </p:nvSpPr>
          <p:spPr>
            <a:xfrm>
              <a:off x="6366500" y="2053975"/>
              <a:ext cx="29700" cy="5175"/>
            </a:xfrm>
            <a:custGeom>
              <a:avLst/>
              <a:gdLst/>
              <a:ahLst/>
              <a:cxnLst/>
              <a:rect l="l" t="t" r="r" b="b"/>
              <a:pathLst>
                <a:path w="1188" h="207" extrusionOk="0">
                  <a:moveTo>
                    <a:pt x="812" y="0"/>
                  </a:moveTo>
                  <a:cubicBezTo>
                    <a:pt x="531" y="0"/>
                    <a:pt x="249" y="61"/>
                    <a:pt x="1" y="162"/>
                  </a:cubicBezTo>
                  <a:cubicBezTo>
                    <a:pt x="76" y="150"/>
                    <a:pt x="169" y="146"/>
                    <a:pt x="264" y="146"/>
                  </a:cubicBezTo>
                  <a:cubicBezTo>
                    <a:pt x="469" y="146"/>
                    <a:pt x="686" y="166"/>
                    <a:pt x="763" y="175"/>
                  </a:cubicBezTo>
                  <a:cubicBezTo>
                    <a:pt x="853" y="175"/>
                    <a:pt x="951" y="207"/>
                    <a:pt x="1044" y="207"/>
                  </a:cubicBezTo>
                  <a:cubicBezTo>
                    <a:pt x="1067" y="207"/>
                    <a:pt x="1090" y="205"/>
                    <a:pt x="1113" y="200"/>
                  </a:cubicBezTo>
                  <a:cubicBezTo>
                    <a:pt x="1188" y="175"/>
                    <a:pt x="1188" y="50"/>
                    <a:pt x="1113" y="25"/>
                  </a:cubicBezTo>
                  <a:cubicBezTo>
                    <a:pt x="1014" y="8"/>
                    <a:pt x="913" y="0"/>
                    <a:pt x="8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5" name="Google Shape;3145;p10"/>
            <p:cNvSpPr/>
            <p:nvPr/>
          </p:nvSpPr>
          <p:spPr>
            <a:xfrm>
              <a:off x="6378375" y="2059400"/>
              <a:ext cx="16175" cy="2700"/>
            </a:xfrm>
            <a:custGeom>
              <a:avLst/>
              <a:gdLst/>
              <a:ahLst/>
              <a:cxnLst/>
              <a:rect l="l" t="t" r="r" b="b"/>
              <a:pathLst>
                <a:path w="647" h="108" extrusionOk="0">
                  <a:moveTo>
                    <a:pt x="263" y="0"/>
                  </a:moveTo>
                  <a:cubicBezTo>
                    <a:pt x="142" y="0"/>
                    <a:pt x="25" y="10"/>
                    <a:pt x="1" y="20"/>
                  </a:cubicBezTo>
                  <a:cubicBezTo>
                    <a:pt x="175" y="33"/>
                    <a:pt x="338" y="95"/>
                    <a:pt x="525" y="108"/>
                  </a:cubicBezTo>
                  <a:cubicBezTo>
                    <a:pt x="647" y="24"/>
                    <a:pt x="450" y="0"/>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6" name="Google Shape;3146;p10"/>
            <p:cNvSpPr/>
            <p:nvPr/>
          </p:nvSpPr>
          <p:spPr>
            <a:xfrm>
              <a:off x="6380875" y="2062775"/>
              <a:ext cx="8250" cy="1500"/>
            </a:xfrm>
            <a:custGeom>
              <a:avLst/>
              <a:gdLst/>
              <a:ahLst/>
              <a:cxnLst/>
              <a:rect l="l" t="t" r="r" b="b"/>
              <a:pathLst>
                <a:path w="330" h="60" extrusionOk="0">
                  <a:moveTo>
                    <a:pt x="105" y="0"/>
                  </a:moveTo>
                  <a:cubicBezTo>
                    <a:pt x="66" y="0"/>
                    <a:pt x="27" y="3"/>
                    <a:pt x="1" y="10"/>
                  </a:cubicBezTo>
                  <a:cubicBezTo>
                    <a:pt x="75" y="22"/>
                    <a:pt x="163" y="35"/>
                    <a:pt x="238" y="60"/>
                  </a:cubicBezTo>
                  <a:cubicBezTo>
                    <a:pt x="329" y="23"/>
                    <a:pt x="213"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7" name="Google Shape;3147;p10"/>
            <p:cNvSpPr/>
            <p:nvPr/>
          </p:nvSpPr>
          <p:spPr>
            <a:xfrm>
              <a:off x="6385250" y="2052375"/>
              <a:ext cx="7700" cy="1300"/>
            </a:xfrm>
            <a:custGeom>
              <a:avLst/>
              <a:gdLst/>
              <a:ahLst/>
              <a:cxnLst/>
              <a:rect l="l" t="t" r="r" b="b"/>
              <a:pathLst>
                <a:path w="308" h="52" extrusionOk="0">
                  <a:moveTo>
                    <a:pt x="212" y="1"/>
                  </a:moveTo>
                  <a:cubicBezTo>
                    <a:pt x="138" y="1"/>
                    <a:pt x="28" y="19"/>
                    <a:pt x="0" y="26"/>
                  </a:cubicBezTo>
                  <a:cubicBezTo>
                    <a:pt x="113" y="39"/>
                    <a:pt x="175" y="39"/>
                    <a:pt x="263" y="51"/>
                  </a:cubicBezTo>
                  <a:cubicBezTo>
                    <a:pt x="307" y="12"/>
                    <a:pt x="271" y="1"/>
                    <a:pt x="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8" name="Google Shape;3148;p10"/>
            <p:cNvSpPr/>
            <p:nvPr/>
          </p:nvSpPr>
          <p:spPr>
            <a:xfrm>
              <a:off x="6394625" y="2066100"/>
              <a:ext cx="37200" cy="16300"/>
            </a:xfrm>
            <a:custGeom>
              <a:avLst/>
              <a:gdLst/>
              <a:ahLst/>
              <a:cxnLst/>
              <a:rect l="l" t="t" r="r" b="b"/>
              <a:pathLst>
                <a:path w="1488" h="652" extrusionOk="0">
                  <a:moveTo>
                    <a:pt x="630" y="0"/>
                  </a:moveTo>
                  <a:cubicBezTo>
                    <a:pt x="428" y="0"/>
                    <a:pt x="228" y="37"/>
                    <a:pt x="38" y="127"/>
                  </a:cubicBezTo>
                  <a:cubicBezTo>
                    <a:pt x="109" y="116"/>
                    <a:pt x="179" y="111"/>
                    <a:pt x="248" y="111"/>
                  </a:cubicBezTo>
                  <a:cubicBezTo>
                    <a:pt x="494" y="111"/>
                    <a:pt x="728" y="174"/>
                    <a:pt x="963" y="252"/>
                  </a:cubicBezTo>
                  <a:cubicBezTo>
                    <a:pt x="817" y="235"/>
                    <a:pt x="667" y="218"/>
                    <a:pt x="520" y="218"/>
                  </a:cubicBezTo>
                  <a:cubicBezTo>
                    <a:pt x="337" y="218"/>
                    <a:pt x="159" y="244"/>
                    <a:pt x="0" y="327"/>
                  </a:cubicBezTo>
                  <a:cubicBezTo>
                    <a:pt x="58" y="313"/>
                    <a:pt x="117" y="307"/>
                    <a:pt x="175" y="307"/>
                  </a:cubicBezTo>
                  <a:cubicBezTo>
                    <a:pt x="383" y="307"/>
                    <a:pt x="596" y="381"/>
                    <a:pt x="800" y="439"/>
                  </a:cubicBezTo>
                  <a:cubicBezTo>
                    <a:pt x="1025" y="514"/>
                    <a:pt x="1313" y="589"/>
                    <a:pt x="1487" y="652"/>
                  </a:cubicBezTo>
                  <a:cubicBezTo>
                    <a:pt x="1475" y="552"/>
                    <a:pt x="1450" y="452"/>
                    <a:pt x="1413" y="339"/>
                  </a:cubicBezTo>
                  <a:cubicBezTo>
                    <a:pt x="1400" y="277"/>
                    <a:pt x="1388" y="227"/>
                    <a:pt x="1363" y="164"/>
                  </a:cubicBezTo>
                  <a:cubicBezTo>
                    <a:pt x="1363" y="152"/>
                    <a:pt x="1363" y="152"/>
                    <a:pt x="1363" y="139"/>
                  </a:cubicBezTo>
                  <a:cubicBezTo>
                    <a:pt x="1128" y="57"/>
                    <a:pt x="878" y="0"/>
                    <a:pt x="6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9" name="Google Shape;3149;p10"/>
            <p:cNvSpPr/>
            <p:nvPr/>
          </p:nvSpPr>
          <p:spPr>
            <a:xfrm>
              <a:off x="6403050" y="2077700"/>
              <a:ext cx="30025" cy="14700"/>
            </a:xfrm>
            <a:custGeom>
              <a:avLst/>
              <a:gdLst/>
              <a:ahLst/>
              <a:cxnLst/>
              <a:rect l="l" t="t" r="r" b="b"/>
              <a:pathLst>
                <a:path w="1201" h="588" extrusionOk="0">
                  <a:moveTo>
                    <a:pt x="1" y="0"/>
                  </a:moveTo>
                  <a:cubicBezTo>
                    <a:pt x="426" y="138"/>
                    <a:pt x="813" y="313"/>
                    <a:pt x="1200" y="588"/>
                  </a:cubicBezTo>
                  <a:cubicBezTo>
                    <a:pt x="1188" y="488"/>
                    <a:pt x="1175" y="388"/>
                    <a:pt x="1163" y="300"/>
                  </a:cubicBezTo>
                  <a:cubicBezTo>
                    <a:pt x="1163" y="288"/>
                    <a:pt x="1163" y="275"/>
                    <a:pt x="1163" y="263"/>
                  </a:cubicBezTo>
                  <a:cubicBezTo>
                    <a:pt x="813" y="75"/>
                    <a:pt x="401" y="2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0" name="Google Shape;3150;p10"/>
            <p:cNvSpPr/>
            <p:nvPr/>
          </p:nvSpPr>
          <p:spPr>
            <a:xfrm>
              <a:off x="6410250" y="2084875"/>
              <a:ext cx="23750" cy="15025"/>
            </a:xfrm>
            <a:custGeom>
              <a:avLst/>
              <a:gdLst/>
              <a:ahLst/>
              <a:cxnLst/>
              <a:rect l="l" t="t" r="r" b="b"/>
              <a:pathLst>
                <a:path w="950" h="601" extrusionOk="0">
                  <a:moveTo>
                    <a:pt x="0" y="1"/>
                  </a:moveTo>
                  <a:lnTo>
                    <a:pt x="0" y="1"/>
                  </a:lnTo>
                  <a:cubicBezTo>
                    <a:pt x="413" y="176"/>
                    <a:pt x="675" y="413"/>
                    <a:pt x="950" y="601"/>
                  </a:cubicBezTo>
                  <a:cubicBezTo>
                    <a:pt x="937" y="501"/>
                    <a:pt x="925" y="413"/>
                    <a:pt x="912" y="313"/>
                  </a:cubicBezTo>
                  <a:cubicBezTo>
                    <a:pt x="625" y="163"/>
                    <a:pt x="325" y="5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1" name="Google Shape;3151;p10"/>
            <p:cNvSpPr/>
            <p:nvPr/>
          </p:nvSpPr>
          <p:spPr>
            <a:xfrm>
              <a:off x="6419300" y="2093325"/>
              <a:ext cx="17825" cy="19700"/>
            </a:xfrm>
            <a:custGeom>
              <a:avLst/>
              <a:gdLst/>
              <a:ahLst/>
              <a:cxnLst/>
              <a:rect l="l" t="t" r="r" b="b"/>
              <a:pathLst>
                <a:path w="713" h="788" extrusionOk="0">
                  <a:moveTo>
                    <a:pt x="1" y="0"/>
                  </a:moveTo>
                  <a:lnTo>
                    <a:pt x="1" y="0"/>
                  </a:lnTo>
                  <a:cubicBezTo>
                    <a:pt x="201" y="188"/>
                    <a:pt x="401" y="388"/>
                    <a:pt x="625" y="563"/>
                  </a:cubicBezTo>
                  <a:cubicBezTo>
                    <a:pt x="450" y="500"/>
                    <a:pt x="288" y="413"/>
                    <a:pt x="151" y="288"/>
                  </a:cubicBezTo>
                  <a:lnTo>
                    <a:pt x="151" y="288"/>
                  </a:lnTo>
                  <a:cubicBezTo>
                    <a:pt x="288" y="500"/>
                    <a:pt x="488" y="675"/>
                    <a:pt x="713" y="787"/>
                  </a:cubicBezTo>
                  <a:cubicBezTo>
                    <a:pt x="663" y="637"/>
                    <a:pt x="625" y="475"/>
                    <a:pt x="600" y="313"/>
                  </a:cubicBezTo>
                  <a:cubicBezTo>
                    <a:pt x="401" y="213"/>
                    <a:pt x="201" y="10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2" name="Google Shape;3152;p10"/>
            <p:cNvSpPr/>
            <p:nvPr/>
          </p:nvSpPr>
          <p:spPr>
            <a:xfrm>
              <a:off x="6366825" y="2128525"/>
              <a:ext cx="33075" cy="9625"/>
            </a:xfrm>
            <a:custGeom>
              <a:avLst/>
              <a:gdLst/>
              <a:ahLst/>
              <a:cxnLst/>
              <a:rect l="l" t="t" r="r" b="b"/>
              <a:pathLst>
                <a:path w="1323" h="385" extrusionOk="0">
                  <a:moveTo>
                    <a:pt x="964" y="1"/>
                  </a:moveTo>
                  <a:cubicBezTo>
                    <a:pt x="837" y="1"/>
                    <a:pt x="649" y="104"/>
                    <a:pt x="513" y="104"/>
                  </a:cubicBezTo>
                  <a:cubicBezTo>
                    <a:pt x="458" y="111"/>
                    <a:pt x="355" y="122"/>
                    <a:pt x="248" y="122"/>
                  </a:cubicBezTo>
                  <a:cubicBezTo>
                    <a:pt x="159" y="122"/>
                    <a:pt x="68" y="114"/>
                    <a:pt x="0" y="92"/>
                  </a:cubicBezTo>
                  <a:lnTo>
                    <a:pt x="0" y="92"/>
                  </a:lnTo>
                  <a:cubicBezTo>
                    <a:pt x="169" y="193"/>
                    <a:pt x="378" y="244"/>
                    <a:pt x="582" y="244"/>
                  </a:cubicBezTo>
                  <a:cubicBezTo>
                    <a:pt x="605" y="244"/>
                    <a:pt x="627" y="243"/>
                    <a:pt x="650" y="242"/>
                  </a:cubicBezTo>
                  <a:lnTo>
                    <a:pt x="650" y="242"/>
                  </a:lnTo>
                  <a:cubicBezTo>
                    <a:pt x="650" y="242"/>
                    <a:pt x="637" y="254"/>
                    <a:pt x="637" y="254"/>
                  </a:cubicBezTo>
                  <a:cubicBezTo>
                    <a:pt x="550" y="291"/>
                    <a:pt x="463" y="310"/>
                    <a:pt x="370" y="310"/>
                  </a:cubicBezTo>
                  <a:cubicBezTo>
                    <a:pt x="304" y="310"/>
                    <a:pt x="236" y="300"/>
                    <a:pt x="163" y="279"/>
                  </a:cubicBezTo>
                  <a:lnTo>
                    <a:pt x="163" y="279"/>
                  </a:lnTo>
                  <a:cubicBezTo>
                    <a:pt x="271" y="355"/>
                    <a:pt x="394" y="384"/>
                    <a:pt x="520" y="384"/>
                  </a:cubicBezTo>
                  <a:cubicBezTo>
                    <a:pt x="684" y="384"/>
                    <a:pt x="852" y="336"/>
                    <a:pt x="1000" y="279"/>
                  </a:cubicBezTo>
                  <a:cubicBezTo>
                    <a:pt x="1100" y="229"/>
                    <a:pt x="1237" y="254"/>
                    <a:pt x="1300" y="167"/>
                  </a:cubicBezTo>
                  <a:cubicBezTo>
                    <a:pt x="1323" y="66"/>
                    <a:pt x="1279" y="28"/>
                    <a:pt x="1205" y="28"/>
                  </a:cubicBezTo>
                  <a:cubicBezTo>
                    <a:pt x="1158" y="28"/>
                    <a:pt x="1100" y="43"/>
                    <a:pt x="1037" y="67"/>
                  </a:cubicBezTo>
                  <a:cubicBezTo>
                    <a:pt x="1037" y="42"/>
                    <a:pt x="1025" y="17"/>
                    <a:pt x="1000" y="4"/>
                  </a:cubicBezTo>
                  <a:cubicBezTo>
                    <a:pt x="989" y="2"/>
                    <a:pt x="976" y="1"/>
                    <a:pt x="9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3" name="Google Shape;3153;p10"/>
            <p:cNvSpPr/>
            <p:nvPr/>
          </p:nvSpPr>
          <p:spPr>
            <a:xfrm>
              <a:off x="6381825" y="2135400"/>
              <a:ext cx="63425" cy="38850"/>
            </a:xfrm>
            <a:custGeom>
              <a:avLst/>
              <a:gdLst/>
              <a:ahLst/>
              <a:cxnLst/>
              <a:rect l="l" t="t" r="r" b="b"/>
              <a:pathLst>
                <a:path w="2537" h="1554" extrusionOk="0">
                  <a:moveTo>
                    <a:pt x="661" y="1"/>
                  </a:moveTo>
                  <a:cubicBezTo>
                    <a:pt x="414" y="1"/>
                    <a:pt x="181" y="108"/>
                    <a:pt x="0" y="267"/>
                  </a:cubicBezTo>
                  <a:cubicBezTo>
                    <a:pt x="136" y="202"/>
                    <a:pt x="271" y="178"/>
                    <a:pt x="407" y="178"/>
                  </a:cubicBezTo>
                  <a:cubicBezTo>
                    <a:pt x="534" y="178"/>
                    <a:pt x="661" y="199"/>
                    <a:pt x="787" y="229"/>
                  </a:cubicBezTo>
                  <a:cubicBezTo>
                    <a:pt x="765" y="228"/>
                    <a:pt x="742" y="227"/>
                    <a:pt x="720" y="227"/>
                  </a:cubicBezTo>
                  <a:cubicBezTo>
                    <a:pt x="520" y="227"/>
                    <a:pt x="330" y="277"/>
                    <a:pt x="150" y="367"/>
                  </a:cubicBezTo>
                  <a:cubicBezTo>
                    <a:pt x="227" y="349"/>
                    <a:pt x="303" y="342"/>
                    <a:pt x="378" y="342"/>
                  </a:cubicBezTo>
                  <a:cubicBezTo>
                    <a:pt x="681" y="342"/>
                    <a:pt x="972" y="464"/>
                    <a:pt x="1262" y="554"/>
                  </a:cubicBezTo>
                  <a:cubicBezTo>
                    <a:pt x="1137" y="554"/>
                    <a:pt x="1012" y="567"/>
                    <a:pt x="887" y="592"/>
                  </a:cubicBezTo>
                  <a:cubicBezTo>
                    <a:pt x="1237" y="629"/>
                    <a:pt x="1537" y="742"/>
                    <a:pt x="1825" y="854"/>
                  </a:cubicBezTo>
                  <a:cubicBezTo>
                    <a:pt x="1673" y="813"/>
                    <a:pt x="1518" y="794"/>
                    <a:pt x="1363" y="794"/>
                  </a:cubicBezTo>
                  <a:cubicBezTo>
                    <a:pt x="1237" y="794"/>
                    <a:pt x="1111" y="807"/>
                    <a:pt x="987" y="829"/>
                  </a:cubicBezTo>
                  <a:cubicBezTo>
                    <a:pt x="1650" y="904"/>
                    <a:pt x="2162" y="1279"/>
                    <a:pt x="2487" y="1529"/>
                  </a:cubicBezTo>
                  <a:cubicBezTo>
                    <a:pt x="2499" y="1541"/>
                    <a:pt x="2524" y="1554"/>
                    <a:pt x="2537" y="1554"/>
                  </a:cubicBezTo>
                  <a:cubicBezTo>
                    <a:pt x="2499" y="1416"/>
                    <a:pt x="2449" y="1266"/>
                    <a:pt x="2412" y="1129"/>
                  </a:cubicBezTo>
                  <a:cubicBezTo>
                    <a:pt x="2329" y="1058"/>
                    <a:pt x="2247" y="1010"/>
                    <a:pt x="2154" y="963"/>
                  </a:cubicBezTo>
                  <a:lnTo>
                    <a:pt x="2154" y="963"/>
                  </a:lnTo>
                  <a:cubicBezTo>
                    <a:pt x="2195" y="976"/>
                    <a:pt x="2237" y="994"/>
                    <a:pt x="2287" y="1004"/>
                  </a:cubicBezTo>
                  <a:cubicBezTo>
                    <a:pt x="2305" y="1013"/>
                    <a:pt x="2329" y="1022"/>
                    <a:pt x="2354" y="1022"/>
                  </a:cubicBezTo>
                  <a:cubicBezTo>
                    <a:pt x="2365" y="1022"/>
                    <a:pt x="2376" y="1020"/>
                    <a:pt x="2387" y="1016"/>
                  </a:cubicBezTo>
                  <a:cubicBezTo>
                    <a:pt x="2362" y="954"/>
                    <a:pt x="2337" y="879"/>
                    <a:pt x="2324" y="804"/>
                  </a:cubicBezTo>
                  <a:cubicBezTo>
                    <a:pt x="2312" y="792"/>
                    <a:pt x="2312" y="767"/>
                    <a:pt x="2312" y="754"/>
                  </a:cubicBezTo>
                  <a:cubicBezTo>
                    <a:pt x="2112" y="679"/>
                    <a:pt x="1912" y="617"/>
                    <a:pt x="1700" y="579"/>
                  </a:cubicBezTo>
                  <a:cubicBezTo>
                    <a:pt x="1737" y="542"/>
                    <a:pt x="1725" y="467"/>
                    <a:pt x="1687" y="429"/>
                  </a:cubicBezTo>
                  <a:cubicBezTo>
                    <a:pt x="1562" y="379"/>
                    <a:pt x="1425" y="329"/>
                    <a:pt x="1287" y="292"/>
                  </a:cubicBezTo>
                  <a:cubicBezTo>
                    <a:pt x="1300" y="279"/>
                    <a:pt x="1312" y="254"/>
                    <a:pt x="1312" y="217"/>
                  </a:cubicBezTo>
                  <a:cubicBezTo>
                    <a:pt x="1312" y="167"/>
                    <a:pt x="1275" y="129"/>
                    <a:pt x="1225" y="117"/>
                  </a:cubicBezTo>
                  <a:cubicBezTo>
                    <a:pt x="1075" y="54"/>
                    <a:pt x="912" y="17"/>
                    <a:pt x="737" y="4"/>
                  </a:cubicBezTo>
                  <a:cubicBezTo>
                    <a:pt x="712" y="2"/>
                    <a:pt x="686" y="1"/>
                    <a:pt x="6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4" name="Google Shape;3154;p10"/>
            <p:cNvSpPr/>
            <p:nvPr/>
          </p:nvSpPr>
          <p:spPr>
            <a:xfrm>
              <a:off x="6415550" y="2236200"/>
              <a:ext cx="25950" cy="16775"/>
            </a:xfrm>
            <a:custGeom>
              <a:avLst/>
              <a:gdLst/>
              <a:ahLst/>
              <a:cxnLst/>
              <a:rect l="l" t="t" r="r" b="b"/>
              <a:pathLst>
                <a:path w="1038" h="671" extrusionOk="0">
                  <a:moveTo>
                    <a:pt x="917" y="0"/>
                  </a:moveTo>
                  <a:cubicBezTo>
                    <a:pt x="879" y="0"/>
                    <a:pt x="842" y="19"/>
                    <a:pt x="825" y="59"/>
                  </a:cubicBezTo>
                  <a:cubicBezTo>
                    <a:pt x="650" y="384"/>
                    <a:pt x="313" y="534"/>
                    <a:pt x="1" y="671"/>
                  </a:cubicBezTo>
                  <a:cubicBezTo>
                    <a:pt x="301" y="621"/>
                    <a:pt x="625" y="583"/>
                    <a:pt x="838" y="359"/>
                  </a:cubicBezTo>
                  <a:cubicBezTo>
                    <a:pt x="913" y="284"/>
                    <a:pt x="1038" y="196"/>
                    <a:pt x="1025" y="84"/>
                  </a:cubicBezTo>
                  <a:cubicBezTo>
                    <a:pt x="1012" y="29"/>
                    <a:pt x="964" y="0"/>
                    <a:pt x="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5" name="Google Shape;3155;p10"/>
            <p:cNvSpPr/>
            <p:nvPr/>
          </p:nvSpPr>
          <p:spPr>
            <a:xfrm>
              <a:off x="6424925" y="2222950"/>
              <a:ext cx="17525" cy="19425"/>
            </a:xfrm>
            <a:custGeom>
              <a:avLst/>
              <a:gdLst/>
              <a:ahLst/>
              <a:cxnLst/>
              <a:rect l="l" t="t" r="r" b="b"/>
              <a:pathLst>
                <a:path w="701" h="777" extrusionOk="0">
                  <a:moveTo>
                    <a:pt x="616" y="1"/>
                  </a:moveTo>
                  <a:cubicBezTo>
                    <a:pt x="474" y="1"/>
                    <a:pt x="449" y="290"/>
                    <a:pt x="363" y="376"/>
                  </a:cubicBezTo>
                  <a:cubicBezTo>
                    <a:pt x="288" y="551"/>
                    <a:pt x="163" y="676"/>
                    <a:pt x="1" y="776"/>
                  </a:cubicBezTo>
                  <a:cubicBezTo>
                    <a:pt x="350" y="714"/>
                    <a:pt x="588" y="414"/>
                    <a:pt x="688" y="101"/>
                  </a:cubicBezTo>
                  <a:cubicBezTo>
                    <a:pt x="700" y="64"/>
                    <a:pt x="663" y="14"/>
                    <a:pt x="625" y="1"/>
                  </a:cubicBezTo>
                  <a:cubicBezTo>
                    <a:pt x="622" y="1"/>
                    <a:pt x="619" y="1"/>
                    <a:pt x="6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6" name="Google Shape;3156;p10"/>
            <p:cNvSpPr/>
            <p:nvPr/>
          </p:nvSpPr>
          <p:spPr>
            <a:xfrm>
              <a:off x="6424625" y="2165175"/>
              <a:ext cx="32200" cy="60000"/>
            </a:xfrm>
            <a:custGeom>
              <a:avLst/>
              <a:gdLst/>
              <a:ahLst/>
              <a:cxnLst/>
              <a:rect l="l" t="t" r="r" b="b"/>
              <a:pathLst>
                <a:path w="1288" h="2400" extrusionOk="0">
                  <a:moveTo>
                    <a:pt x="0" y="0"/>
                  </a:moveTo>
                  <a:cubicBezTo>
                    <a:pt x="325" y="225"/>
                    <a:pt x="587" y="538"/>
                    <a:pt x="937" y="713"/>
                  </a:cubicBezTo>
                  <a:cubicBezTo>
                    <a:pt x="662" y="613"/>
                    <a:pt x="400" y="488"/>
                    <a:pt x="113" y="313"/>
                  </a:cubicBezTo>
                  <a:lnTo>
                    <a:pt x="113" y="313"/>
                  </a:lnTo>
                  <a:cubicBezTo>
                    <a:pt x="325" y="563"/>
                    <a:pt x="575" y="800"/>
                    <a:pt x="887" y="925"/>
                  </a:cubicBezTo>
                  <a:cubicBezTo>
                    <a:pt x="937" y="950"/>
                    <a:pt x="1012" y="975"/>
                    <a:pt x="1075" y="988"/>
                  </a:cubicBezTo>
                  <a:cubicBezTo>
                    <a:pt x="800" y="975"/>
                    <a:pt x="525" y="888"/>
                    <a:pt x="287" y="750"/>
                  </a:cubicBezTo>
                  <a:lnTo>
                    <a:pt x="287" y="750"/>
                  </a:lnTo>
                  <a:cubicBezTo>
                    <a:pt x="437" y="925"/>
                    <a:pt x="637" y="1063"/>
                    <a:pt x="862" y="1138"/>
                  </a:cubicBezTo>
                  <a:cubicBezTo>
                    <a:pt x="687" y="1175"/>
                    <a:pt x="525" y="1213"/>
                    <a:pt x="350" y="1250"/>
                  </a:cubicBezTo>
                  <a:cubicBezTo>
                    <a:pt x="512" y="1263"/>
                    <a:pt x="675" y="1275"/>
                    <a:pt x="850" y="1275"/>
                  </a:cubicBezTo>
                  <a:cubicBezTo>
                    <a:pt x="800" y="1300"/>
                    <a:pt x="762" y="1325"/>
                    <a:pt x="712" y="1363"/>
                  </a:cubicBezTo>
                  <a:cubicBezTo>
                    <a:pt x="537" y="1488"/>
                    <a:pt x="450" y="1712"/>
                    <a:pt x="325" y="1900"/>
                  </a:cubicBezTo>
                  <a:cubicBezTo>
                    <a:pt x="450" y="1800"/>
                    <a:pt x="550" y="1675"/>
                    <a:pt x="675" y="1575"/>
                  </a:cubicBezTo>
                  <a:cubicBezTo>
                    <a:pt x="737" y="1537"/>
                    <a:pt x="812" y="1500"/>
                    <a:pt x="875" y="1463"/>
                  </a:cubicBezTo>
                  <a:lnTo>
                    <a:pt x="875" y="1463"/>
                  </a:lnTo>
                  <a:cubicBezTo>
                    <a:pt x="637" y="1800"/>
                    <a:pt x="487" y="2125"/>
                    <a:pt x="150" y="2400"/>
                  </a:cubicBezTo>
                  <a:cubicBezTo>
                    <a:pt x="362" y="2337"/>
                    <a:pt x="525" y="2187"/>
                    <a:pt x="687" y="2050"/>
                  </a:cubicBezTo>
                  <a:cubicBezTo>
                    <a:pt x="875" y="1875"/>
                    <a:pt x="1062" y="1687"/>
                    <a:pt x="1162" y="1463"/>
                  </a:cubicBezTo>
                  <a:cubicBezTo>
                    <a:pt x="1175" y="1425"/>
                    <a:pt x="1150" y="1388"/>
                    <a:pt x="1125" y="1363"/>
                  </a:cubicBezTo>
                  <a:cubicBezTo>
                    <a:pt x="1187" y="1350"/>
                    <a:pt x="1237" y="1325"/>
                    <a:pt x="1287" y="1300"/>
                  </a:cubicBezTo>
                  <a:cubicBezTo>
                    <a:pt x="1287" y="1300"/>
                    <a:pt x="1287" y="1288"/>
                    <a:pt x="1287" y="1288"/>
                  </a:cubicBezTo>
                  <a:cubicBezTo>
                    <a:pt x="1062" y="1075"/>
                    <a:pt x="912" y="613"/>
                    <a:pt x="837" y="413"/>
                  </a:cubicBezTo>
                  <a:cubicBezTo>
                    <a:pt x="562" y="263"/>
                    <a:pt x="300" y="8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7" name="Google Shape;3157;p10"/>
            <p:cNvSpPr/>
            <p:nvPr/>
          </p:nvSpPr>
          <p:spPr>
            <a:xfrm>
              <a:off x="6407425" y="2127375"/>
              <a:ext cx="30025" cy="18775"/>
            </a:xfrm>
            <a:custGeom>
              <a:avLst/>
              <a:gdLst/>
              <a:ahLst/>
              <a:cxnLst/>
              <a:rect l="l" t="t" r="r" b="b"/>
              <a:pathLst>
                <a:path w="1201" h="751" extrusionOk="0">
                  <a:moveTo>
                    <a:pt x="1" y="0"/>
                  </a:moveTo>
                  <a:cubicBezTo>
                    <a:pt x="263" y="413"/>
                    <a:pt x="726" y="650"/>
                    <a:pt x="1200" y="750"/>
                  </a:cubicBezTo>
                  <a:cubicBezTo>
                    <a:pt x="1175" y="650"/>
                    <a:pt x="1163" y="550"/>
                    <a:pt x="1150" y="450"/>
                  </a:cubicBezTo>
                  <a:cubicBezTo>
                    <a:pt x="1075" y="438"/>
                    <a:pt x="988" y="425"/>
                    <a:pt x="913" y="400"/>
                  </a:cubicBezTo>
                  <a:cubicBezTo>
                    <a:pt x="563" y="338"/>
                    <a:pt x="288" y="2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8" name="Google Shape;3158;p10"/>
            <p:cNvSpPr/>
            <p:nvPr/>
          </p:nvSpPr>
          <p:spPr>
            <a:xfrm>
              <a:off x="6411500" y="2125175"/>
              <a:ext cx="24700" cy="10975"/>
            </a:xfrm>
            <a:custGeom>
              <a:avLst/>
              <a:gdLst/>
              <a:ahLst/>
              <a:cxnLst/>
              <a:rect l="l" t="t" r="r" b="b"/>
              <a:pathLst>
                <a:path w="988" h="439" extrusionOk="0">
                  <a:moveTo>
                    <a:pt x="0" y="1"/>
                  </a:moveTo>
                  <a:lnTo>
                    <a:pt x="0" y="1"/>
                  </a:lnTo>
                  <a:cubicBezTo>
                    <a:pt x="275" y="251"/>
                    <a:pt x="613" y="426"/>
                    <a:pt x="975" y="438"/>
                  </a:cubicBezTo>
                  <a:cubicBezTo>
                    <a:pt x="975" y="426"/>
                    <a:pt x="975" y="401"/>
                    <a:pt x="975" y="388"/>
                  </a:cubicBezTo>
                  <a:cubicBezTo>
                    <a:pt x="975" y="313"/>
                    <a:pt x="975" y="251"/>
                    <a:pt x="987" y="188"/>
                  </a:cubicBezTo>
                  <a:cubicBezTo>
                    <a:pt x="650" y="188"/>
                    <a:pt x="313" y="15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9" name="Google Shape;3159;p10"/>
            <p:cNvSpPr/>
            <p:nvPr/>
          </p:nvSpPr>
          <p:spPr>
            <a:xfrm>
              <a:off x="6414300" y="2114550"/>
              <a:ext cx="23775" cy="7850"/>
            </a:xfrm>
            <a:custGeom>
              <a:avLst/>
              <a:gdLst/>
              <a:ahLst/>
              <a:cxnLst/>
              <a:rect l="l" t="t" r="r" b="b"/>
              <a:pathLst>
                <a:path w="951" h="314" extrusionOk="0">
                  <a:moveTo>
                    <a:pt x="1" y="1"/>
                  </a:moveTo>
                  <a:cubicBezTo>
                    <a:pt x="251" y="188"/>
                    <a:pt x="588" y="288"/>
                    <a:pt x="913" y="313"/>
                  </a:cubicBezTo>
                  <a:cubicBezTo>
                    <a:pt x="925" y="263"/>
                    <a:pt x="938" y="201"/>
                    <a:pt x="950" y="151"/>
                  </a:cubicBezTo>
                  <a:cubicBezTo>
                    <a:pt x="875" y="151"/>
                    <a:pt x="788" y="138"/>
                    <a:pt x="713" y="126"/>
                  </a:cubicBezTo>
                  <a:lnTo>
                    <a:pt x="738" y="126"/>
                  </a:lnTo>
                  <a:cubicBezTo>
                    <a:pt x="513" y="101"/>
                    <a:pt x="251" y="1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0" name="Google Shape;3160;p10"/>
            <p:cNvSpPr/>
            <p:nvPr/>
          </p:nvSpPr>
          <p:spPr>
            <a:xfrm>
              <a:off x="6413050" y="2119250"/>
              <a:ext cx="24075" cy="9075"/>
            </a:xfrm>
            <a:custGeom>
              <a:avLst/>
              <a:gdLst/>
              <a:ahLst/>
              <a:cxnLst/>
              <a:rect l="l" t="t" r="r" b="b"/>
              <a:pathLst>
                <a:path w="963" h="363" extrusionOk="0">
                  <a:moveTo>
                    <a:pt x="1" y="0"/>
                  </a:moveTo>
                  <a:cubicBezTo>
                    <a:pt x="251" y="238"/>
                    <a:pt x="588" y="350"/>
                    <a:pt x="925" y="363"/>
                  </a:cubicBezTo>
                  <a:cubicBezTo>
                    <a:pt x="938" y="288"/>
                    <a:pt x="950" y="213"/>
                    <a:pt x="963" y="125"/>
                  </a:cubicBezTo>
                  <a:lnTo>
                    <a:pt x="963" y="125"/>
                  </a:lnTo>
                  <a:cubicBezTo>
                    <a:pt x="880" y="132"/>
                    <a:pt x="795" y="136"/>
                    <a:pt x="711" y="136"/>
                  </a:cubicBezTo>
                  <a:cubicBezTo>
                    <a:pt x="467" y="136"/>
                    <a:pt x="224" y="10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1" name="Google Shape;3161;p10"/>
            <p:cNvSpPr/>
            <p:nvPr/>
          </p:nvSpPr>
          <p:spPr>
            <a:xfrm>
              <a:off x="6409300" y="2209600"/>
              <a:ext cx="12475" cy="9950"/>
            </a:xfrm>
            <a:custGeom>
              <a:avLst/>
              <a:gdLst/>
              <a:ahLst/>
              <a:cxnLst/>
              <a:rect l="l" t="t" r="r" b="b"/>
              <a:pathLst>
                <a:path w="499" h="398" extrusionOk="0">
                  <a:moveTo>
                    <a:pt x="434" y="0"/>
                  </a:moveTo>
                  <a:cubicBezTo>
                    <a:pt x="423" y="0"/>
                    <a:pt x="411" y="3"/>
                    <a:pt x="401" y="10"/>
                  </a:cubicBezTo>
                  <a:cubicBezTo>
                    <a:pt x="251" y="110"/>
                    <a:pt x="176" y="323"/>
                    <a:pt x="1" y="398"/>
                  </a:cubicBezTo>
                  <a:cubicBezTo>
                    <a:pt x="188" y="385"/>
                    <a:pt x="326" y="198"/>
                    <a:pt x="438" y="110"/>
                  </a:cubicBezTo>
                  <a:lnTo>
                    <a:pt x="438" y="110"/>
                  </a:lnTo>
                  <a:cubicBezTo>
                    <a:pt x="434" y="114"/>
                    <a:pt x="433" y="116"/>
                    <a:pt x="434" y="116"/>
                  </a:cubicBezTo>
                  <a:cubicBezTo>
                    <a:pt x="439" y="116"/>
                    <a:pt x="499" y="69"/>
                    <a:pt x="488" y="48"/>
                  </a:cubicBezTo>
                  <a:cubicBezTo>
                    <a:pt x="488" y="21"/>
                    <a:pt x="462"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2" name="Google Shape;3162;p10"/>
            <p:cNvSpPr/>
            <p:nvPr/>
          </p:nvSpPr>
          <p:spPr>
            <a:xfrm>
              <a:off x="6404625" y="2204575"/>
              <a:ext cx="22000" cy="5575"/>
            </a:xfrm>
            <a:custGeom>
              <a:avLst/>
              <a:gdLst/>
              <a:ahLst/>
              <a:cxnLst/>
              <a:rect l="l" t="t" r="r" b="b"/>
              <a:pathLst>
                <a:path w="880" h="223" extrusionOk="0">
                  <a:moveTo>
                    <a:pt x="772" y="0"/>
                  </a:moveTo>
                  <a:cubicBezTo>
                    <a:pt x="757" y="0"/>
                    <a:pt x="741" y="4"/>
                    <a:pt x="725" y="11"/>
                  </a:cubicBezTo>
                  <a:cubicBezTo>
                    <a:pt x="509" y="68"/>
                    <a:pt x="303" y="177"/>
                    <a:pt x="69" y="177"/>
                  </a:cubicBezTo>
                  <a:cubicBezTo>
                    <a:pt x="47" y="177"/>
                    <a:pt x="24" y="176"/>
                    <a:pt x="0" y="174"/>
                  </a:cubicBezTo>
                  <a:lnTo>
                    <a:pt x="0" y="174"/>
                  </a:lnTo>
                  <a:cubicBezTo>
                    <a:pt x="95" y="209"/>
                    <a:pt x="192" y="222"/>
                    <a:pt x="290" y="222"/>
                  </a:cubicBezTo>
                  <a:cubicBezTo>
                    <a:pt x="398" y="222"/>
                    <a:pt x="507" y="206"/>
                    <a:pt x="613" y="186"/>
                  </a:cubicBezTo>
                  <a:cubicBezTo>
                    <a:pt x="688" y="161"/>
                    <a:pt x="788" y="174"/>
                    <a:pt x="850" y="111"/>
                  </a:cubicBezTo>
                  <a:cubicBezTo>
                    <a:pt x="880" y="52"/>
                    <a:pt x="831" y="0"/>
                    <a:pt x="7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3" name="Google Shape;3163;p10"/>
            <p:cNvSpPr/>
            <p:nvPr/>
          </p:nvSpPr>
          <p:spPr>
            <a:xfrm>
              <a:off x="6405550" y="2195100"/>
              <a:ext cx="26575" cy="10425"/>
            </a:xfrm>
            <a:custGeom>
              <a:avLst/>
              <a:gdLst/>
              <a:ahLst/>
              <a:cxnLst/>
              <a:rect l="l" t="t" r="r" b="b"/>
              <a:pathLst>
                <a:path w="1063" h="417" extrusionOk="0">
                  <a:moveTo>
                    <a:pt x="939" y="1"/>
                  </a:moveTo>
                  <a:cubicBezTo>
                    <a:pt x="890" y="1"/>
                    <a:pt x="856" y="33"/>
                    <a:pt x="813" y="66"/>
                  </a:cubicBezTo>
                  <a:cubicBezTo>
                    <a:pt x="538" y="228"/>
                    <a:pt x="313" y="340"/>
                    <a:pt x="1" y="415"/>
                  </a:cubicBezTo>
                  <a:cubicBezTo>
                    <a:pt x="28" y="416"/>
                    <a:pt x="56" y="417"/>
                    <a:pt x="83" y="417"/>
                  </a:cubicBezTo>
                  <a:cubicBezTo>
                    <a:pt x="396" y="417"/>
                    <a:pt x="724" y="350"/>
                    <a:pt x="988" y="178"/>
                  </a:cubicBezTo>
                  <a:cubicBezTo>
                    <a:pt x="1063" y="141"/>
                    <a:pt x="1050" y="16"/>
                    <a:pt x="963" y="3"/>
                  </a:cubicBezTo>
                  <a:cubicBezTo>
                    <a:pt x="955" y="1"/>
                    <a:pt x="947" y="1"/>
                    <a:pt x="9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4" name="Google Shape;3164;p10"/>
            <p:cNvSpPr/>
            <p:nvPr/>
          </p:nvSpPr>
          <p:spPr>
            <a:xfrm>
              <a:off x="6407425" y="2193400"/>
              <a:ext cx="18525" cy="8350"/>
            </a:xfrm>
            <a:custGeom>
              <a:avLst/>
              <a:gdLst/>
              <a:ahLst/>
              <a:cxnLst/>
              <a:rect l="l" t="t" r="r" b="b"/>
              <a:pathLst>
                <a:path w="741" h="334" extrusionOk="0">
                  <a:moveTo>
                    <a:pt x="656" y="1"/>
                  </a:moveTo>
                  <a:cubicBezTo>
                    <a:pt x="629" y="1"/>
                    <a:pt x="598" y="15"/>
                    <a:pt x="576" y="46"/>
                  </a:cubicBezTo>
                  <a:cubicBezTo>
                    <a:pt x="451" y="146"/>
                    <a:pt x="188" y="271"/>
                    <a:pt x="1" y="334"/>
                  </a:cubicBezTo>
                  <a:cubicBezTo>
                    <a:pt x="251" y="309"/>
                    <a:pt x="513" y="271"/>
                    <a:pt x="701" y="109"/>
                  </a:cubicBezTo>
                  <a:cubicBezTo>
                    <a:pt x="741" y="45"/>
                    <a:pt x="704" y="1"/>
                    <a:pt x="6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5" name="Google Shape;3165;p10"/>
            <p:cNvSpPr/>
            <p:nvPr/>
          </p:nvSpPr>
          <p:spPr>
            <a:xfrm>
              <a:off x="6409300" y="2183925"/>
              <a:ext cx="18200" cy="11900"/>
            </a:xfrm>
            <a:custGeom>
              <a:avLst/>
              <a:gdLst/>
              <a:ahLst/>
              <a:cxnLst/>
              <a:rect l="l" t="t" r="r" b="b"/>
              <a:pathLst>
                <a:path w="728" h="476" extrusionOk="0">
                  <a:moveTo>
                    <a:pt x="633" y="0"/>
                  </a:moveTo>
                  <a:cubicBezTo>
                    <a:pt x="610" y="0"/>
                    <a:pt x="585" y="14"/>
                    <a:pt x="563" y="50"/>
                  </a:cubicBezTo>
                  <a:cubicBezTo>
                    <a:pt x="388" y="238"/>
                    <a:pt x="226" y="375"/>
                    <a:pt x="1" y="475"/>
                  </a:cubicBezTo>
                  <a:cubicBezTo>
                    <a:pt x="238" y="438"/>
                    <a:pt x="463" y="325"/>
                    <a:pt x="638" y="150"/>
                  </a:cubicBezTo>
                  <a:cubicBezTo>
                    <a:pt x="727" y="88"/>
                    <a:pt x="689" y="0"/>
                    <a:pt x="6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6" name="Google Shape;3166;p10"/>
            <p:cNvSpPr/>
            <p:nvPr/>
          </p:nvSpPr>
          <p:spPr>
            <a:xfrm>
              <a:off x="6408675" y="2178575"/>
              <a:ext cx="14000" cy="11300"/>
            </a:xfrm>
            <a:custGeom>
              <a:avLst/>
              <a:gdLst/>
              <a:ahLst/>
              <a:cxnLst/>
              <a:rect l="l" t="t" r="r" b="b"/>
              <a:pathLst>
                <a:path w="560" h="452" extrusionOk="0">
                  <a:moveTo>
                    <a:pt x="505" y="1"/>
                  </a:moveTo>
                  <a:cubicBezTo>
                    <a:pt x="495" y="1"/>
                    <a:pt x="485" y="5"/>
                    <a:pt x="476" y="14"/>
                  </a:cubicBezTo>
                  <a:cubicBezTo>
                    <a:pt x="413" y="89"/>
                    <a:pt x="413" y="127"/>
                    <a:pt x="326" y="202"/>
                  </a:cubicBezTo>
                  <a:cubicBezTo>
                    <a:pt x="213" y="302"/>
                    <a:pt x="138" y="389"/>
                    <a:pt x="1" y="452"/>
                  </a:cubicBezTo>
                  <a:cubicBezTo>
                    <a:pt x="213" y="414"/>
                    <a:pt x="463" y="277"/>
                    <a:pt x="551" y="64"/>
                  </a:cubicBezTo>
                  <a:cubicBezTo>
                    <a:pt x="560" y="36"/>
                    <a:pt x="534" y="1"/>
                    <a:pt x="5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7" name="Google Shape;3167;p10"/>
            <p:cNvSpPr/>
            <p:nvPr/>
          </p:nvSpPr>
          <p:spPr>
            <a:xfrm>
              <a:off x="6404300" y="2173950"/>
              <a:ext cx="15350" cy="6175"/>
            </a:xfrm>
            <a:custGeom>
              <a:avLst/>
              <a:gdLst/>
              <a:ahLst/>
              <a:cxnLst/>
              <a:rect l="l" t="t" r="r" b="b"/>
              <a:pathLst>
                <a:path w="614" h="247" extrusionOk="0">
                  <a:moveTo>
                    <a:pt x="569" y="1"/>
                  </a:moveTo>
                  <a:cubicBezTo>
                    <a:pt x="548" y="1"/>
                    <a:pt x="525" y="13"/>
                    <a:pt x="513" y="37"/>
                  </a:cubicBezTo>
                  <a:cubicBezTo>
                    <a:pt x="351" y="137"/>
                    <a:pt x="201" y="212"/>
                    <a:pt x="1" y="224"/>
                  </a:cubicBezTo>
                  <a:cubicBezTo>
                    <a:pt x="54" y="240"/>
                    <a:pt x="109" y="247"/>
                    <a:pt x="164" y="247"/>
                  </a:cubicBezTo>
                  <a:cubicBezTo>
                    <a:pt x="288" y="247"/>
                    <a:pt x="413" y="210"/>
                    <a:pt x="526" y="149"/>
                  </a:cubicBezTo>
                  <a:cubicBezTo>
                    <a:pt x="563" y="124"/>
                    <a:pt x="613" y="99"/>
                    <a:pt x="613" y="49"/>
                  </a:cubicBezTo>
                  <a:cubicBezTo>
                    <a:pt x="613" y="16"/>
                    <a:pt x="592" y="1"/>
                    <a:pt x="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8" name="Google Shape;3168;p10"/>
            <p:cNvSpPr/>
            <p:nvPr/>
          </p:nvSpPr>
          <p:spPr>
            <a:xfrm>
              <a:off x="6398375" y="2169200"/>
              <a:ext cx="22700" cy="5900"/>
            </a:xfrm>
            <a:custGeom>
              <a:avLst/>
              <a:gdLst/>
              <a:ahLst/>
              <a:cxnLst/>
              <a:rect l="l" t="t" r="r" b="b"/>
              <a:pathLst>
                <a:path w="908" h="236" extrusionOk="0">
                  <a:moveTo>
                    <a:pt x="798" y="1"/>
                  </a:moveTo>
                  <a:cubicBezTo>
                    <a:pt x="771" y="1"/>
                    <a:pt x="737" y="12"/>
                    <a:pt x="700" y="39"/>
                  </a:cubicBezTo>
                  <a:cubicBezTo>
                    <a:pt x="566" y="95"/>
                    <a:pt x="293" y="181"/>
                    <a:pt x="76" y="181"/>
                  </a:cubicBezTo>
                  <a:cubicBezTo>
                    <a:pt x="50" y="181"/>
                    <a:pt x="25" y="179"/>
                    <a:pt x="0" y="177"/>
                  </a:cubicBezTo>
                  <a:lnTo>
                    <a:pt x="0" y="177"/>
                  </a:lnTo>
                  <a:cubicBezTo>
                    <a:pt x="113" y="216"/>
                    <a:pt x="233" y="235"/>
                    <a:pt x="353" y="235"/>
                  </a:cubicBezTo>
                  <a:cubicBezTo>
                    <a:pt x="499" y="235"/>
                    <a:pt x="645" y="207"/>
                    <a:pt x="775" y="152"/>
                  </a:cubicBezTo>
                  <a:cubicBezTo>
                    <a:pt x="907" y="105"/>
                    <a:pt x="883" y="1"/>
                    <a:pt x="7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9" name="Google Shape;3169;p10"/>
            <p:cNvSpPr/>
            <p:nvPr/>
          </p:nvSpPr>
          <p:spPr>
            <a:xfrm>
              <a:off x="6398675" y="2168650"/>
              <a:ext cx="10650" cy="1800"/>
            </a:xfrm>
            <a:custGeom>
              <a:avLst/>
              <a:gdLst/>
              <a:ahLst/>
              <a:cxnLst/>
              <a:rect l="l" t="t" r="r" b="b"/>
              <a:pathLst>
                <a:path w="426" h="72" extrusionOk="0">
                  <a:moveTo>
                    <a:pt x="394" y="0"/>
                  </a:moveTo>
                  <a:cubicBezTo>
                    <a:pt x="379" y="0"/>
                    <a:pt x="359" y="11"/>
                    <a:pt x="351" y="11"/>
                  </a:cubicBezTo>
                  <a:cubicBezTo>
                    <a:pt x="289" y="20"/>
                    <a:pt x="196" y="29"/>
                    <a:pt x="107" y="29"/>
                  </a:cubicBezTo>
                  <a:cubicBezTo>
                    <a:pt x="70" y="29"/>
                    <a:pt x="34" y="28"/>
                    <a:pt x="1" y="24"/>
                  </a:cubicBezTo>
                  <a:lnTo>
                    <a:pt x="1" y="24"/>
                  </a:lnTo>
                  <a:cubicBezTo>
                    <a:pt x="100" y="51"/>
                    <a:pt x="199" y="71"/>
                    <a:pt x="298" y="71"/>
                  </a:cubicBezTo>
                  <a:cubicBezTo>
                    <a:pt x="336" y="71"/>
                    <a:pt x="375" y="68"/>
                    <a:pt x="413" y="61"/>
                  </a:cubicBezTo>
                  <a:cubicBezTo>
                    <a:pt x="426" y="49"/>
                    <a:pt x="426" y="24"/>
                    <a:pt x="413" y="11"/>
                  </a:cubicBezTo>
                  <a:cubicBezTo>
                    <a:pt x="409" y="3"/>
                    <a:pt x="402" y="0"/>
                    <a:pt x="3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0" name="Google Shape;3170;p10"/>
            <p:cNvSpPr/>
            <p:nvPr/>
          </p:nvSpPr>
          <p:spPr>
            <a:xfrm>
              <a:off x="6384625" y="2152575"/>
              <a:ext cx="26575" cy="16050"/>
            </a:xfrm>
            <a:custGeom>
              <a:avLst/>
              <a:gdLst/>
              <a:ahLst/>
              <a:cxnLst/>
              <a:rect l="l" t="t" r="r" b="b"/>
              <a:pathLst>
                <a:path w="1063" h="642" extrusionOk="0">
                  <a:moveTo>
                    <a:pt x="164" y="1"/>
                  </a:moveTo>
                  <a:cubicBezTo>
                    <a:pt x="117" y="1"/>
                    <a:pt x="71" y="6"/>
                    <a:pt x="25" y="17"/>
                  </a:cubicBezTo>
                  <a:cubicBezTo>
                    <a:pt x="238" y="42"/>
                    <a:pt x="425" y="154"/>
                    <a:pt x="625" y="242"/>
                  </a:cubicBezTo>
                  <a:cubicBezTo>
                    <a:pt x="375" y="192"/>
                    <a:pt x="100" y="154"/>
                    <a:pt x="38" y="130"/>
                  </a:cubicBezTo>
                  <a:lnTo>
                    <a:pt x="38" y="130"/>
                  </a:lnTo>
                  <a:cubicBezTo>
                    <a:pt x="263" y="254"/>
                    <a:pt x="513" y="342"/>
                    <a:pt x="763" y="442"/>
                  </a:cubicBezTo>
                  <a:cubicBezTo>
                    <a:pt x="513" y="379"/>
                    <a:pt x="225" y="367"/>
                    <a:pt x="0" y="242"/>
                  </a:cubicBezTo>
                  <a:lnTo>
                    <a:pt x="0" y="242"/>
                  </a:lnTo>
                  <a:cubicBezTo>
                    <a:pt x="213" y="442"/>
                    <a:pt x="600" y="567"/>
                    <a:pt x="875" y="642"/>
                  </a:cubicBezTo>
                  <a:cubicBezTo>
                    <a:pt x="948" y="630"/>
                    <a:pt x="962" y="535"/>
                    <a:pt x="917" y="495"/>
                  </a:cubicBezTo>
                  <a:lnTo>
                    <a:pt x="917" y="495"/>
                  </a:lnTo>
                  <a:cubicBezTo>
                    <a:pt x="923" y="499"/>
                    <a:pt x="930" y="501"/>
                    <a:pt x="938" y="501"/>
                  </a:cubicBezTo>
                  <a:cubicBezTo>
                    <a:pt x="947" y="501"/>
                    <a:pt x="956" y="498"/>
                    <a:pt x="963" y="492"/>
                  </a:cubicBezTo>
                  <a:cubicBezTo>
                    <a:pt x="1063" y="392"/>
                    <a:pt x="938" y="329"/>
                    <a:pt x="738" y="267"/>
                  </a:cubicBezTo>
                  <a:cubicBezTo>
                    <a:pt x="750" y="267"/>
                    <a:pt x="763" y="254"/>
                    <a:pt x="775" y="242"/>
                  </a:cubicBezTo>
                  <a:cubicBezTo>
                    <a:pt x="813" y="154"/>
                    <a:pt x="688" y="142"/>
                    <a:pt x="638" y="117"/>
                  </a:cubicBezTo>
                  <a:cubicBezTo>
                    <a:pt x="493" y="59"/>
                    <a:pt x="325"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1" name="Google Shape;3171;p10"/>
            <p:cNvSpPr/>
            <p:nvPr/>
          </p:nvSpPr>
          <p:spPr>
            <a:xfrm>
              <a:off x="6384300" y="2147925"/>
              <a:ext cx="16600" cy="5400"/>
            </a:xfrm>
            <a:custGeom>
              <a:avLst/>
              <a:gdLst/>
              <a:ahLst/>
              <a:cxnLst/>
              <a:rect l="l" t="t" r="r" b="b"/>
              <a:pathLst>
                <a:path w="664" h="216" extrusionOk="0">
                  <a:moveTo>
                    <a:pt x="155" y="0"/>
                  </a:moveTo>
                  <a:cubicBezTo>
                    <a:pt x="103" y="0"/>
                    <a:pt x="51" y="8"/>
                    <a:pt x="1" y="28"/>
                  </a:cubicBezTo>
                  <a:cubicBezTo>
                    <a:pt x="14" y="26"/>
                    <a:pt x="28" y="26"/>
                    <a:pt x="41" y="26"/>
                  </a:cubicBezTo>
                  <a:cubicBezTo>
                    <a:pt x="127" y="26"/>
                    <a:pt x="211" y="58"/>
                    <a:pt x="276" y="91"/>
                  </a:cubicBezTo>
                  <a:cubicBezTo>
                    <a:pt x="388" y="128"/>
                    <a:pt x="501" y="191"/>
                    <a:pt x="613" y="216"/>
                  </a:cubicBezTo>
                  <a:cubicBezTo>
                    <a:pt x="638" y="216"/>
                    <a:pt x="663" y="178"/>
                    <a:pt x="651" y="153"/>
                  </a:cubicBezTo>
                  <a:cubicBezTo>
                    <a:pt x="601" y="91"/>
                    <a:pt x="476" y="78"/>
                    <a:pt x="388" y="41"/>
                  </a:cubicBezTo>
                  <a:cubicBezTo>
                    <a:pt x="313" y="18"/>
                    <a:pt x="234"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2" name="Google Shape;3172;p10"/>
            <p:cNvSpPr/>
            <p:nvPr/>
          </p:nvSpPr>
          <p:spPr>
            <a:xfrm>
              <a:off x="6390250" y="2146425"/>
              <a:ext cx="8150" cy="2750"/>
            </a:xfrm>
            <a:custGeom>
              <a:avLst/>
              <a:gdLst/>
              <a:ahLst/>
              <a:cxnLst/>
              <a:rect l="l" t="t" r="r" b="b"/>
              <a:pathLst>
                <a:path w="326" h="110" extrusionOk="0">
                  <a:moveTo>
                    <a:pt x="0" y="1"/>
                  </a:moveTo>
                  <a:cubicBezTo>
                    <a:pt x="113" y="26"/>
                    <a:pt x="175" y="63"/>
                    <a:pt x="288" y="101"/>
                  </a:cubicBezTo>
                  <a:cubicBezTo>
                    <a:pt x="294" y="107"/>
                    <a:pt x="300" y="110"/>
                    <a:pt x="305" y="110"/>
                  </a:cubicBezTo>
                  <a:cubicBezTo>
                    <a:pt x="310" y="110"/>
                    <a:pt x="313" y="107"/>
                    <a:pt x="313" y="101"/>
                  </a:cubicBezTo>
                  <a:cubicBezTo>
                    <a:pt x="325" y="88"/>
                    <a:pt x="325" y="76"/>
                    <a:pt x="313" y="63"/>
                  </a:cubicBezTo>
                  <a:cubicBezTo>
                    <a:pt x="213" y="26"/>
                    <a:pt x="10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3" name="Google Shape;3173;p10"/>
            <p:cNvSpPr/>
            <p:nvPr/>
          </p:nvSpPr>
          <p:spPr>
            <a:xfrm>
              <a:off x="6453350" y="2367625"/>
              <a:ext cx="189975" cy="79500"/>
            </a:xfrm>
            <a:custGeom>
              <a:avLst/>
              <a:gdLst/>
              <a:ahLst/>
              <a:cxnLst/>
              <a:rect l="l" t="t" r="r" b="b"/>
              <a:pathLst>
                <a:path w="7599" h="3180" extrusionOk="0">
                  <a:moveTo>
                    <a:pt x="7599" y="0"/>
                  </a:moveTo>
                  <a:cubicBezTo>
                    <a:pt x="5299" y="1275"/>
                    <a:pt x="2838" y="2112"/>
                    <a:pt x="276" y="2837"/>
                  </a:cubicBezTo>
                  <a:cubicBezTo>
                    <a:pt x="188" y="2912"/>
                    <a:pt x="101" y="2974"/>
                    <a:pt x="13" y="3024"/>
                  </a:cubicBezTo>
                  <a:cubicBezTo>
                    <a:pt x="1" y="3074"/>
                    <a:pt x="26" y="3137"/>
                    <a:pt x="101" y="3174"/>
                  </a:cubicBezTo>
                  <a:cubicBezTo>
                    <a:pt x="125" y="3178"/>
                    <a:pt x="149" y="3180"/>
                    <a:pt x="174" y="3180"/>
                  </a:cubicBezTo>
                  <a:cubicBezTo>
                    <a:pt x="389" y="3180"/>
                    <a:pt x="614" y="3046"/>
                    <a:pt x="838" y="3012"/>
                  </a:cubicBezTo>
                  <a:cubicBezTo>
                    <a:pt x="1413" y="2862"/>
                    <a:pt x="2000" y="2712"/>
                    <a:pt x="2575" y="2512"/>
                  </a:cubicBezTo>
                  <a:cubicBezTo>
                    <a:pt x="4362" y="1925"/>
                    <a:pt x="6024" y="1025"/>
                    <a:pt x="75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4" name="Google Shape;3174;p10"/>
            <p:cNvSpPr/>
            <p:nvPr/>
          </p:nvSpPr>
          <p:spPr>
            <a:xfrm>
              <a:off x="6466800" y="2376675"/>
              <a:ext cx="136225" cy="57950"/>
            </a:xfrm>
            <a:custGeom>
              <a:avLst/>
              <a:gdLst/>
              <a:ahLst/>
              <a:cxnLst/>
              <a:rect l="l" t="t" r="r" b="b"/>
              <a:pathLst>
                <a:path w="5449" h="2318" extrusionOk="0">
                  <a:moveTo>
                    <a:pt x="5449" y="1"/>
                  </a:moveTo>
                  <a:lnTo>
                    <a:pt x="5449" y="1"/>
                  </a:lnTo>
                  <a:cubicBezTo>
                    <a:pt x="3999" y="713"/>
                    <a:pt x="2412" y="1238"/>
                    <a:pt x="837" y="1675"/>
                  </a:cubicBezTo>
                  <a:cubicBezTo>
                    <a:pt x="762" y="1738"/>
                    <a:pt x="687" y="1800"/>
                    <a:pt x="600" y="1863"/>
                  </a:cubicBezTo>
                  <a:cubicBezTo>
                    <a:pt x="450" y="1963"/>
                    <a:pt x="313" y="2100"/>
                    <a:pt x="150" y="2200"/>
                  </a:cubicBezTo>
                  <a:cubicBezTo>
                    <a:pt x="100" y="2238"/>
                    <a:pt x="50" y="2275"/>
                    <a:pt x="0" y="2300"/>
                  </a:cubicBezTo>
                  <a:cubicBezTo>
                    <a:pt x="28" y="2311"/>
                    <a:pt x="56" y="2317"/>
                    <a:pt x="86" y="2317"/>
                  </a:cubicBezTo>
                  <a:cubicBezTo>
                    <a:pt x="121" y="2317"/>
                    <a:pt x="159" y="2308"/>
                    <a:pt x="200" y="2288"/>
                  </a:cubicBezTo>
                  <a:cubicBezTo>
                    <a:pt x="2050" y="1800"/>
                    <a:pt x="3812" y="988"/>
                    <a:pt x="54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5" name="Google Shape;3175;p10"/>
            <p:cNvSpPr/>
            <p:nvPr/>
          </p:nvSpPr>
          <p:spPr>
            <a:xfrm>
              <a:off x="6492100" y="2366050"/>
              <a:ext cx="69375" cy="34400"/>
            </a:xfrm>
            <a:custGeom>
              <a:avLst/>
              <a:gdLst/>
              <a:ahLst/>
              <a:cxnLst/>
              <a:rect l="l" t="t" r="r" b="b"/>
              <a:pathLst>
                <a:path w="2775" h="1376" extrusionOk="0">
                  <a:moveTo>
                    <a:pt x="2775" y="1"/>
                  </a:moveTo>
                  <a:lnTo>
                    <a:pt x="2775" y="1"/>
                  </a:lnTo>
                  <a:cubicBezTo>
                    <a:pt x="2000" y="438"/>
                    <a:pt x="1138" y="726"/>
                    <a:pt x="250" y="951"/>
                  </a:cubicBezTo>
                  <a:cubicBezTo>
                    <a:pt x="238" y="1063"/>
                    <a:pt x="200" y="1163"/>
                    <a:pt x="138" y="1250"/>
                  </a:cubicBezTo>
                  <a:cubicBezTo>
                    <a:pt x="113" y="1300"/>
                    <a:pt x="63" y="1338"/>
                    <a:pt x="0" y="1350"/>
                  </a:cubicBezTo>
                  <a:cubicBezTo>
                    <a:pt x="0" y="1363"/>
                    <a:pt x="13" y="1375"/>
                    <a:pt x="13" y="1375"/>
                  </a:cubicBezTo>
                  <a:cubicBezTo>
                    <a:pt x="975" y="1038"/>
                    <a:pt x="1962" y="638"/>
                    <a:pt x="27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6" name="Google Shape;3176;p10"/>
            <p:cNvSpPr/>
            <p:nvPr/>
          </p:nvSpPr>
          <p:spPr>
            <a:xfrm>
              <a:off x="6490850" y="2372300"/>
              <a:ext cx="92175" cy="40950"/>
            </a:xfrm>
            <a:custGeom>
              <a:avLst/>
              <a:gdLst/>
              <a:ahLst/>
              <a:cxnLst/>
              <a:rect l="l" t="t" r="r" b="b"/>
              <a:pathLst>
                <a:path w="3687" h="1638" extrusionOk="0">
                  <a:moveTo>
                    <a:pt x="3687" y="1"/>
                  </a:moveTo>
                  <a:lnTo>
                    <a:pt x="3687" y="1"/>
                  </a:lnTo>
                  <a:cubicBezTo>
                    <a:pt x="2525" y="651"/>
                    <a:pt x="1313" y="1000"/>
                    <a:pt x="63" y="1238"/>
                  </a:cubicBezTo>
                  <a:cubicBezTo>
                    <a:pt x="63" y="1363"/>
                    <a:pt x="50" y="1475"/>
                    <a:pt x="25" y="1588"/>
                  </a:cubicBezTo>
                  <a:cubicBezTo>
                    <a:pt x="13" y="1613"/>
                    <a:pt x="0" y="1625"/>
                    <a:pt x="0" y="1638"/>
                  </a:cubicBezTo>
                  <a:cubicBezTo>
                    <a:pt x="1313" y="1325"/>
                    <a:pt x="2575" y="775"/>
                    <a:pt x="36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7" name="Google Shape;3177;p10"/>
            <p:cNvSpPr/>
            <p:nvPr/>
          </p:nvSpPr>
          <p:spPr>
            <a:xfrm>
              <a:off x="6418375" y="2411050"/>
              <a:ext cx="17500" cy="6275"/>
            </a:xfrm>
            <a:custGeom>
              <a:avLst/>
              <a:gdLst/>
              <a:ahLst/>
              <a:cxnLst/>
              <a:rect l="l" t="t" r="r" b="b"/>
              <a:pathLst>
                <a:path w="700" h="251" extrusionOk="0">
                  <a:moveTo>
                    <a:pt x="700" y="0"/>
                  </a:moveTo>
                  <a:cubicBezTo>
                    <a:pt x="612" y="0"/>
                    <a:pt x="537" y="13"/>
                    <a:pt x="450" y="25"/>
                  </a:cubicBezTo>
                  <a:cubicBezTo>
                    <a:pt x="338" y="38"/>
                    <a:pt x="225" y="25"/>
                    <a:pt x="113" y="63"/>
                  </a:cubicBezTo>
                  <a:cubicBezTo>
                    <a:pt x="50" y="88"/>
                    <a:pt x="13" y="150"/>
                    <a:pt x="0" y="200"/>
                  </a:cubicBezTo>
                  <a:cubicBezTo>
                    <a:pt x="13" y="213"/>
                    <a:pt x="13" y="213"/>
                    <a:pt x="25" y="213"/>
                  </a:cubicBezTo>
                  <a:cubicBezTo>
                    <a:pt x="55" y="240"/>
                    <a:pt x="94" y="250"/>
                    <a:pt x="136" y="250"/>
                  </a:cubicBezTo>
                  <a:cubicBezTo>
                    <a:pt x="251" y="250"/>
                    <a:pt x="396" y="171"/>
                    <a:pt x="487" y="125"/>
                  </a:cubicBezTo>
                  <a:cubicBezTo>
                    <a:pt x="562" y="88"/>
                    <a:pt x="637" y="50"/>
                    <a:pt x="7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8" name="Google Shape;3178;p10"/>
            <p:cNvSpPr/>
            <p:nvPr/>
          </p:nvSpPr>
          <p:spPr>
            <a:xfrm>
              <a:off x="6498025" y="2357925"/>
              <a:ext cx="55650" cy="25025"/>
            </a:xfrm>
            <a:custGeom>
              <a:avLst/>
              <a:gdLst/>
              <a:ahLst/>
              <a:cxnLst/>
              <a:rect l="l" t="t" r="r" b="b"/>
              <a:pathLst>
                <a:path w="2226" h="1001" extrusionOk="0">
                  <a:moveTo>
                    <a:pt x="2225" y="1"/>
                  </a:moveTo>
                  <a:lnTo>
                    <a:pt x="2225" y="1"/>
                  </a:lnTo>
                  <a:cubicBezTo>
                    <a:pt x="1538" y="313"/>
                    <a:pt x="826" y="526"/>
                    <a:pt x="101" y="701"/>
                  </a:cubicBezTo>
                  <a:cubicBezTo>
                    <a:pt x="76" y="776"/>
                    <a:pt x="38" y="851"/>
                    <a:pt x="1" y="926"/>
                  </a:cubicBezTo>
                  <a:cubicBezTo>
                    <a:pt x="1" y="951"/>
                    <a:pt x="13" y="963"/>
                    <a:pt x="13" y="976"/>
                  </a:cubicBezTo>
                  <a:cubicBezTo>
                    <a:pt x="13" y="988"/>
                    <a:pt x="26" y="988"/>
                    <a:pt x="26" y="1001"/>
                  </a:cubicBezTo>
                  <a:cubicBezTo>
                    <a:pt x="788" y="738"/>
                    <a:pt x="1538" y="426"/>
                    <a:pt x="2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9" name="Google Shape;3179;p10"/>
            <p:cNvSpPr/>
            <p:nvPr/>
          </p:nvSpPr>
          <p:spPr>
            <a:xfrm>
              <a:off x="6504275" y="2340750"/>
              <a:ext cx="56900" cy="26275"/>
            </a:xfrm>
            <a:custGeom>
              <a:avLst/>
              <a:gdLst/>
              <a:ahLst/>
              <a:cxnLst/>
              <a:rect l="l" t="t" r="r" b="b"/>
              <a:pathLst>
                <a:path w="2276" h="1051" extrusionOk="0">
                  <a:moveTo>
                    <a:pt x="2275" y="1"/>
                  </a:moveTo>
                  <a:lnTo>
                    <a:pt x="2275" y="1"/>
                  </a:lnTo>
                  <a:cubicBezTo>
                    <a:pt x="1638" y="250"/>
                    <a:pt x="975" y="463"/>
                    <a:pt x="326" y="688"/>
                  </a:cubicBezTo>
                  <a:cubicBezTo>
                    <a:pt x="226" y="788"/>
                    <a:pt x="126" y="875"/>
                    <a:pt x="13" y="975"/>
                  </a:cubicBezTo>
                  <a:cubicBezTo>
                    <a:pt x="13" y="1000"/>
                    <a:pt x="1" y="1025"/>
                    <a:pt x="1" y="1050"/>
                  </a:cubicBezTo>
                  <a:cubicBezTo>
                    <a:pt x="776" y="750"/>
                    <a:pt x="1550" y="413"/>
                    <a:pt x="2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0" name="Google Shape;3180;p10"/>
            <p:cNvSpPr/>
            <p:nvPr/>
          </p:nvSpPr>
          <p:spPr>
            <a:xfrm>
              <a:off x="6416175" y="2428225"/>
              <a:ext cx="126250" cy="40025"/>
            </a:xfrm>
            <a:custGeom>
              <a:avLst/>
              <a:gdLst/>
              <a:ahLst/>
              <a:cxnLst/>
              <a:rect l="l" t="t" r="r" b="b"/>
              <a:pathLst>
                <a:path w="5050" h="1601" extrusionOk="0">
                  <a:moveTo>
                    <a:pt x="5049" y="1"/>
                  </a:moveTo>
                  <a:lnTo>
                    <a:pt x="5049" y="1"/>
                  </a:lnTo>
                  <a:cubicBezTo>
                    <a:pt x="3512" y="638"/>
                    <a:pt x="1963" y="925"/>
                    <a:pt x="376" y="1088"/>
                  </a:cubicBezTo>
                  <a:cubicBezTo>
                    <a:pt x="363" y="1100"/>
                    <a:pt x="363" y="1100"/>
                    <a:pt x="351" y="1113"/>
                  </a:cubicBezTo>
                  <a:cubicBezTo>
                    <a:pt x="326" y="1175"/>
                    <a:pt x="301" y="1225"/>
                    <a:pt x="263" y="1288"/>
                  </a:cubicBezTo>
                  <a:cubicBezTo>
                    <a:pt x="201" y="1400"/>
                    <a:pt x="113" y="1513"/>
                    <a:pt x="1" y="1600"/>
                  </a:cubicBezTo>
                  <a:cubicBezTo>
                    <a:pt x="1763" y="1388"/>
                    <a:pt x="3487" y="800"/>
                    <a:pt x="5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1" name="Google Shape;3181;p10"/>
            <p:cNvSpPr/>
            <p:nvPr/>
          </p:nvSpPr>
          <p:spPr>
            <a:xfrm>
              <a:off x="6797325" y="1891525"/>
              <a:ext cx="158425" cy="45600"/>
            </a:xfrm>
            <a:custGeom>
              <a:avLst/>
              <a:gdLst/>
              <a:ahLst/>
              <a:cxnLst/>
              <a:rect l="l" t="t" r="r" b="b"/>
              <a:pathLst>
                <a:path w="6337" h="1824" extrusionOk="0">
                  <a:moveTo>
                    <a:pt x="2173" y="0"/>
                  </a:moveTo>
                  <a:cubicBezTo>
                    <a:pt x="1434" y="0"/>
                    <a:pt x="696" y="140"/>
                    <a:pt x="1" y="412"/>
                  </a:cubicBezTo>
                  <a:cubicBezTo>
                    <a:pt x="76" y="462"/>
                    <a:pt x="151" y="524"/>
                    <a:pt x="226" y="574"/>
                  </a:cubicBezTo>
                  <a:cubicBezTo>
                    <a:pt x="301" y="637"/>
                    <a:pt x="376" y="687"/>
                    <a:pt x="451" y="749"/>
                  </a:cubicBezTo>
                  <a:cubicBezTo>
                    <a:pt x="1135" y="529"/>
                    <a:pt x="1835" y="414"/>
                    <a:pt x="2528" y="414"/>
                  </a:cubicBezTo>
                  <a:cubicBezTo>
                    <a:pt x="3884" y="414"/>
                    <a:pt x="5212" y="856"/>
                    <a:pt x="6336" y="1824"/>
                  </a:cubicBezTo>
                  <a:cubicBezTo>
                    <a:pt x="5188" y="583"/>
                    <a:pt x="3679" y="0"/>
                    <a:pt x="2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2" name="Google Shape;3182;p10"/>
            <p:cNvSpPr/>
            <p:nvPr/>
          </p:nvSpPr>
          <p:spPr>
            <a:xfrm>
              <a:off x="6811700" y="1903675"/>
              <a:ext cx="134050" cy="40325"/>
            </a:xfrm>
            <a:custGeom>
              <a:avLst/>
              <a:gdLst/>
              <a:ahLst/>
              <a:cxnLst/>
              <a:rect l="l" t="t" r="r" b="b"/>
              <a:pathLst>
                <a:path w="5362" h="1613" extrusionOk="0">
                  <a:moveTo>
                    <a:pt x="1650" y="1"/>
                  </a:moveTo>
                  <a:cubicBezTo>
                    <a:pt x="1075" y="38"/>
                    <a:pt x="500" y="176"/>
                    <a:pt x="1" y="363"/>
                  </a:cubicBezTo>
                  <a:cubicBezTo>
                    <a:pt x="88" y="438"/>
                    <a:pt x="175" y="501"/>
                    <a:pt x="263" y="563"/>
                  </a:cubicBezTo>
                  <a:cubicBezTo>
                    <a:pt x="500" y="713"/>
                    <a:pt x="738" y="888"/>
                    <a:pt x="963" y="1075"/>
                  </a:cubicBezTo>
                  <a:cubicBezTo>
                    <a:pt x="1549" y="900"/>
                    <a:pt x="2066" y="785"/>
                    <a:pt x="2652" y="785"/>
                  </a:cubicBezTo>
                  <a:cubicBezTo>
                    <a:pt x="2816" y="785"/>
                    <a:pt x="2985" y="794"/>
                    <a:pt x="3162" y="813"/>
                  </a:cubicBezTo>
                  <a:cubicBezTo>
                    <a:pt x="3787" y="875"/>
                    <a:pt x="4674" y="1125"/>
                    <a:pt x="5237" y="1613"/>
                  </a:cubicBezTo>
                  <a:cubicBezTo>
                    <a:pt x="4444" y="800"/>
                    <a:pt x="3257" y="475"/>
                    <a:pt x="2140" y="475"/>
                  </a:cubicBezTo>
                  <a:cubicBezTo>
                    <a:pt x="1848" y="475"/>
                    <a:pt x="1562" y="497"/>
                    <a:pt x="1288" y="538"/>
                  </a:cubicBezTo>
                  <a:cubicBezTo>
                    <a:pt x="1500" y="488"/>
                    <a:pt x="1675" y="451"/>
                    <a:pt x="1763" y="451"/>
                  </a:cubicBezTo>
                  <a:cubicBezTo>
                    <a:pt x="1979" y="434"/>
                    <a:pt x="2193" y="425"/>
                    <a:pt x="2405" y="425"/>
                  </a:cubicBezTo>
                  <a:cubicBezTo>
                    <a:pt x="3451" y="425"/>
                    <a:pt x="4437" y="645"/>
                    <a:pt x="5362" y="1238"/>
                  </a:cubicBezTo>
                  <a:cubicBezTo>
                    <a:pt x="4324" y="401"/>
                    <a:pt x="2962" y="13"/>
                    <a:pt x="16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183" name="Google Shape;3183;p10"/>
          <p:cNvGrpSpPr/>
          <p:nvPr/>
        </p:nvGrpSpPr>
        <p:grpSpPr>
          <a:xfrm rot="2700000">
            <a:off x="7648813" y="2709718"/>
            <a:ext cx="1719569" cy="1563086"/>
            <a:chOff x="6470175" y="1590600"/>
            <a:chExt cx="764825" cy="695225"/>
          </a:xfrm>
        </p:grpSpPr>
        <p:sp>
          <p:nvSpPr>
            <p:cNvPr id="3184" name="Google Shape;3184;p10"/>
            <p:cNvSpPr/>
            <p:nvPr/>
          </p:nvSpPr>
          <p:spPr>
            <a:xfrm>
              <a:off x="6831000" y="1655750"/>
              <a:ext cx="328375" cy="324500"/>
            </a:xfrm>
            <a:custGeom>
              <a:avLst/>
              <a:gdLst/>
              <a:ahLst/>
              <a:cxnLst/>
              <a:rect l="l" t="t" r="r" b="b"/>
              <a:pathLst>
                <a:path w="13135" h="12980" extrusionOk="0">
                  <a:moveTo>
                    <a:pt x="2026" y="4730"/>
                  </a:moveTo>
                  <a:cubicBezTo>
                    <a:pt x="2244" y="4730"/>
                    <a:pt x="2329" y="4887"/>
                    <a:pt x="2438" y="5056"/>
                  </a:cubicBezTo>
                  <a:cubicBezTo>
                    <a:pt x="2538" y="5193"/>
                    <a:pt x="2650" y="5306"/>
                    <a:pt x="2813" y="5368"/>
                  </a:cubicBezTo>
                  <a:cubicBezTo>
                    <a:pt x="2902" y="5401"/>
                    <a:pt x="2994" y="5415"/>
                    <a:pt x="3086" y="5415"/>
                  </a:cubicBezTo>
                  <a:cubicBezTo>
                    <a:pt x="3340" y="5415"/>
                    <a:pt x="3599" y="5310"/>
                    <a:pt x="3837" y="5218"/>
                  </a:cubicBezTo>
                  <a:cubicBezTo>
                    <a:pt x="3955" y="5173"/>
                    <a:pt x="4086" y="5141"/>
                    <a:pt x="4216" y="5141"/>
                  </a:cubicBezTo>
                  <a:cubicBezTo>
                    <a:pt x="4265" y="5141"/>
                    <a:pt x="4314" y="5145"/>
                    <a:pt x="4362" y="5156"/>
                  </a:cubicBezTo>
                  <a:cubicBezTo>
                    <a:pt x="4575" y="5206"/>
                    <a:pt x="4675" y="5381"/>
                    <a:pt x="4762" y="5543"/>
                  </a:cubicBezTo>
                  <a:cubicBezTo>
                    <a:pt x="4987" y="5943"/>
                    <a:pt x="5237" y="6293"/>
                    <a:pt x="5587" y="6593"/>
                  </a:cubicBezTo>
                  <a:cubicBezTo>
                    <a:pt x="5912" y="6868"/>
                    <a:pt x="6299" y="7055"/>
                    <a:pt x="6624" y="7330"/>
                  </a:cubicBezTo>
                  <a:cubicBezTo>
                    <a:pt x="6893" y="7554"/>
                    <a:pt x="6991" y="7999"/>
                    <a:pt x="7359" y="7999"/>
                  </a:cubicBezTo>
                  <a:cubicBezTo>
                    <a:pt x="7402" y="7999"/>
                    <a:pt x="7448" y="7993"/>
                    <a:pt x="7499" y="7980"/>
                  </a:cubicBezTo>
                  <a:cubicBezTo>
                    <a:pt x="7661" y="7930"/>
                    <a:pt x="7824" y="7855"/>
                    <a:pt x="7986" y="7818"/>
                  </a:cubicBezTo>
                  <a:cubicBezTo>
                    <a:pt x="8161" y="7780"/>
                    <a:pt x="8349" y="7755"/>
                    <a:pt x="8524" y="7743"/>
                  </a:cubicBezTo>
                  <a:cubicBezTo>
                    <a:pt x="8620" y="7736"/>
                    <a:pt x="8717" y="7733"/>
                    <a:pt x="8814" y="7733"/>
                  </a:cubicBezTo>
                  <a:cubicBezTo>
                    <a:pt x="9091" y="7733"/>
                    <a:pt x="9367" y="7759"/>
                    <a:pt x="9636" y="7805"/>
                  </a:cubicBezTo>
                  <a:cubicBezTo>
                    <a:pt x="9998" y="7880"/>
                    <a:pt x="10361" y="7992"/>
                    <a:pt x="10723" y="8055"/>
                  </a:cubicBezTo>
                  <a:cubicBezTo>
                    <a:pt x="10763" y="8063"/>
                    <a:pt x="10801" y="8067"/>
                    <a:pt x="10837" y="8067"/>
                  </a:cubicBezTo>
                  <a:cubicBezTo>
                    <a:pt x="11148" y="8067"/>
                    <a:pt x="11355" y="7800"/>
                    <a:pt x="11523" y="7543"/>
                  </a:cubicBezTo>
                  <a:cubicBezTo>
                    <a:pt x="11710" y="7255"/>
                    <a:pt x="11835" y="6930"/>
                    <a:pt x="11898" y="6593"/>
                  </a:cubicBezTo>
                  <a:cubicBezTo>
                    <a:pt x="11973" y="6168"/>
                    <a:pt x="11948" y="5731"/>
                    <a:pt x="11823" y="5318"/>
                  </a:cubicBezTo>
                  <a:lnTo>
                    <a:pt x="11823" y="5318"/>
                  </a:lnTo>
                  <a:cubicBezTo>
                    <a:pt x="11898" y="5406"/>
                    <a:pt x="11985" y="5493"/>
                    <a:pt x="12060" y="5593"/>
                  </a:cubicBezTo>
                  <a:cubicBezTo>
                    <a:pt x="12310" y="5881"/>
                    <a:pt x="12548" y="6205"/>
                    <a:pt x="12647" y="6580"/>
                  </a:cubicBezTo>
                  <a:cubicBezTo>
                    <a:pt x="12747" y="6918"/>
                    <a:pt x="12722" y="7255"/>
                    <a:pt x="12660" y="7593"/>
                  </a:cubicBezTo>
                  <a:cubicBezTo>
                    <a:pt x="12498" y="8342"/>
                    <a:pt x="12110" y="9055"/>
                    <a:pt x="11723" y="9705"/>
                  </a:cubicBezTo>
                  <a:cubicBezTo>
                    <a:pt x="11473" y="10104"/>
                    <a:pt x="11198" y="10454"/>
                    <a:pt x="10898" y="10817"/>
                  </a:cubicBezTo>
                  <a:cubicBezTo>
                    <a:pt x="10623" y="11142"/>
                    <a:pt x="10336" y="11454"/>
                    <a:pt x="9998" y="11704"/>
                  </a:cubicBezTo>
                  <a:cubicBezTo>
                    <a:pt x="9398" y="12166"/>
                    <a:pt x="8636" y="12479"/>
                    <a:pt x="7899" y="12591"/>
                  </a:cubicBezTo>
                  <a:cubicBezTo>
                    <a:pt x="7711" y="12620"/>
                    <a:pt x="7525" y="12633"/>
                    <a:pt x="7341" y="12633"/>
                  </a:cubicBezTo>
                  <a:cubicBezTo>
                    <a:pt x="6716" y="12633"/>
                    <a:pt x="6110" y="12484"/>
                    <a:pt x="5512" y="12291"/>
                  </a:cubicBezTo>
                  <a:cubicBezTo>
                    <a:pt x="5087" y="12154"/>
                    <a:pt x="4687" y="11991"/>
                    <a:pt x="4300" y="11791"/>
                  </a:cubicBezTo>
                  <a:cubicBezTo>
                    <a:pt x="4100" y="11691"/>
                    <a:pt x="3900" y="11604"/>
                    <a:pt x="3712" y="11492"/>
                  </a:cubicBezTo>
                  <a:cubicBezTo>
                    <a:pt x="3550" y="11392"/>
                    <a:pt x="3350" y="11279"/>
                    <a:pt x="3225" y="11129"/>
                  </a:cubicBezTo>
                  <a:cubicBezTo>
                    <a:pt x="3100" y="10967"/>
                    <a:pt x="3100" y="10754"/>
                    <a:pt x="3013" y="10567"/>
                  </a:cubicBezTo>
                  <a:cubicBezTo>
                    <a:pt x="2938" y="10429"/>
                    <a:pt x="2838" y="10304"/>
                    <a:pt x="2725" y="10179"/>
                  </a:cubicBezTo>
                  <a:cubicBezTo>
                    <a:pt x="2588" y="10029"/>
                    <a:pt x="2450" y="9879"/>
                    <a:pt x="2363" y="9705"/>
                  </a:cubicBezTo>
                  <a:cubicBezTo>
                    <a:pt x="2263" y="9530"/>
                    <a:pt x="2275" y="9342"/>
                    <a:pt x="2250" y="9142"/>
                  </a:cubicBezTo>
                  <a:cubicBezTo>
                    <a:pt x="2150" y="8380"/>
                    <a:pt x="1563" y="7893"/>
                    <a:pt x="1076" y="7355"/>
                  </a:cubicBezTo>
                  <a:cubicBezTo>
                    <a:pt x="951" y="7218"/>
                    <a:pt x="813" y="7080"/>
                    <a:pt x="701" y="6943"/>
                  </a:cubicBezTo>
                  <a:cubicBezTo>
                    <a:pt x="613" y="6843"/>
                    <a:pt x="413" y="6643"/>
                    <a:pt x="488" y="6505"/>
                  </a:cubicBezTo>
                  <a:cubicBezTo>
                    <a:pt x="526" y="6418"/>
                    <a:pt x="638" y="6368"/>
                    <a:pt x="713" y="6318"/>
                  </a:cubicBezTo>
                  <a:cubicBezTo>
                    <a:pt x="801" y="6255"/>
                    <a:pt x="876" y="6180"/>
                    <a:pt x="938" y="6105"/>
                  </a:cubicBezTo>
                  <a:cubicBezTo>
                    <a:pt x="1076" y="5968"/>
                    <a:pt x="1200" y="5806"/>
                    <a:pt x="1300" y="5643"/>
                  </a:cubicBezTo>
                  <a:cubicBezTo>
                    <a:pt x="1425" y="5443"/>
                    <a:pt x="1500" y="5243"/>
                    <a:pt x="1588" y="5043"/>
                  </a:cubicBezTo>
                  <a:cubicBezTo>
                    <a:pt x="1675" y="4856"/>
                    <a:pt x="1800" y="4743"/>
                    <a:pt x="2000" y="4731"/>
                  </a:cubicBezTo>
                  <a:cubicBezTo>
                    <a:pt x="2009" y="4730"/>
                    <a:pt x="2017" y="4730"/>
                    <a:pt x="2026" y="4730"/>
                  </a:cubicBezTo>
                  <a:close/>
                  <a:moveTo>
                    <a:pt x="2408" y="0"/>
                  </a:moveTo>
                  <a:cubicBezTo>
                    <a:pt x="2203" y="0"/>
                    <a:pt x="2156" y="324"/>
                    <a:pt x="2375" y="382"/>
                  </a:cubicBezTo>
                  <a:cubicBezTo>
                    <a:pt x="2800" y="519"/>
                    <a:pt x="3225" y="619"/>
                    <a:pt x="3650" y="732"/>
                  </a:cubicBezTo>
                  <a:cubicBezTo>
                    <a:pt x="4512" y="944"/>
                    <a:pt x="5299" y="1332"/>
                    <a:pt x="6099" y="1694"/>
                  </a:cubicBezTo>
                  <a:cubicBezTo>
                    <a:pt x="6437" y="1844"/>
                    <a:pt x="6774" y="2007"/>
                    <a:pt x="7136" y="2094"/>
                  </a:cubicBezTo>
                  <a:cubicBezTo>
                    <a:pt x="7274" y="2131"/>
                    <a:pt x="7411" y="2154"/>
                    <a:pt x="7548" y="2154"/>
                  </a:cubicBezTo>
                  <a:cubicBezTo>
                    <a:pt x="7598" y="2154"/>
                    <a:pt x="7649" y="2151"/>
                    <a:pt x="7699" y="2144"/>
                  </a:cubicBezTo>
                  <a:cubicBezTo>
                    <a:pt x="7845" y="2134"/>
                    <a:pt x="8000" y="2088"/>
                    <a:pt x="8156" y="2088"/>
                  </a:cubicBezTo>
                  <a:cubicBezTo>
                    <a:pt x="8187" y="2088"/>
                    <a:pt x="8218" y="2090"/>
                    <a:pt x="8249" y="2094"/>
                  </a:cubicBezTo>
                  <a:cubicBezTo>
                    <a:pt x="8461" y="2132"/>
                    <a:pt x="8661" y="2294"/>
                    <a:pt x="8823" y="2419"/>
                  </a:cubicBezTo>
                  <a:cubicBezTo>
                    <a:pt x="8998" y="2544"/>
                    <a:pt x="9173" y="2669"/>
                    <a:pt x="9348" y="2806"/>
                  </a:cubicBezTo>
                  <a:cubicBezTo>
                    <a:pt x="9736" y="3081"/>
                    <a:pt x="10123" y="3369"/>
                    <a:pt x="10511" y="3656"/>
                  </a:cubicBezTo>
                  <a:cubicBezTo>
                    <a:pt x="10673" y="3781"/>
                    <a:pt x="10848" y="3894"/>
                    <a:pt x="10998" y="4044"/>
                  </a:cubicBezTo>
                  <a:cubicBezTo>
                    <a:pt x="11135" y="4193"/>
                    <a:pt x="11198" y="4406"/>
                    <a:pt x="11285" y="4581"/>
                  </a:cubicBezTo>
                  <a:cubicBezTo>
                    <a:pt x="11298" y="4593"/>
                    <a:pt x="11310" y="4606"/>
                    <a:pt x="11310" y="4618"/>
                  </a:cubicBezTo>
                  <a:cubicBezTo>
                    <a:pt x="11248" y="4656"/>
                    <a:pt x="11198" y="4743"/>
                    <a:pt x="11260" y="4843"/>
                  </a:cubicBezTo>
                  <a:cubicBezTo>
                    <a:pt x="11448" y="5131"/>
                    <a:pt x="11585" y="5468"/>
                    <a:pt x="11610" y="5818"/>
                  </a:cubicBezTo>
                  <a:cubicBezTo>
                    <a:pt x="11648" y="6168"/>
                    <a:pt x="11598" y="6530"/>
                    <a:pt x="11473" y="6855"/>
                  </a:cubicBezTo>
                  <a:cubicBezTo>
                    <a:pt x="11410" y="7018"/>
                    <a:pt x="11323" y="7193"/>
                    <a:pt x="11223" y="7330"/>
                  </a:cubicBezTo>
                  <a:cubicBezTo>
                    <a:pt x="11135" y="7455"/>
                    <a:pt x="10998" y="7668"/>
                    <a:pt x="10848" y="7705"/>
                  </a:cubicBezTo>
                  <a:cubicBezTo>
                    <a:pt x="10827" y="7711"/>
                    <a:pt x="10803" y="7713"/>
                    <a:pt x="10778" y="7713"/>
                  </a:cubicBezTo>
                  <a:cubicBezTo>
                    <a:pt x="10697" y="7713"/>
                    <a:pt x="10602" y="7690"/>
                    <a:pt x="10536" y="7680"/>
                  </a:cubicBezTo>
                  <a:cubicBezTo>
                    <a:pt x="10448" y="7668"/>
                    <a:pt x="10361" y="7643"/>
                    <a:pt x="10273" y="7630"/>
                  </a:cubicBezTo>
                  <a:cubicBezTo>
                    <a:pt x="10086" y="7593"/>
                    <a:pt x="9911" y="7555"/>
                    <a:pt x="9723" y="7530"/>
                  </a:cubicBezTo>
                  <a:cubicBezTo>
                    <a:pt x="9348" y="7480"/>
                    <a:pt x="8973" y="7418"/>
                    <a:pt x="8586" y="7418"/>
                  </a:cubicBezTo>
                  <a:cubicBezTo>
                    <a:pt x="8199" y="7418"/>
                    <a:pt x="7836" y="7493"/>
                    <a:pt x="7474" y="7605"/>
                  </a:cubicBezTo>
                  <a:cubicBezTo>
                    <a:pt x="7444" y="7615"/>
                    <a:pt x="7397" y="7633"/>
                    <a:pt x="7360" y="7633"/>
                  </a:cubicBezTo>
                  <a:cubicBezTo>
                    <a:pt x="7352" y="7633"/>
                    <a:pt x="7344" y="7632"/>
                    <a:pt x="7336" y="7630"/>
                  </a:cubicBezTo>
                  <a:cubicBezTo>
                    <a:pt x="7274" y="7605"/>
                    <a:pt x="7249" y="7505"/>
                    <a:pt x="7224" y="7455"/>
                  </a:cubicBezTo>
                  <a:cubicBezTo>
                    <a:pt x="7174" y="7368"/>
                    <a:pt x="7124" y="7280"/>
                    <a:pt x="7061" y="7205"/>
                  </a:cubicBezTo>
                  <a:cubicBezTo>
                    <a:pt x="6936" y="7043"/>
                    <a:pt x="6774" y="6918"/>
                    <a:pt x="6612" y="6793"/>
                  </a:cubicBezTo>
                  <a:cubicBezTo>
                    <a:pt x="6224" y="6543"/>
                    <a:pt x="5862" y="6305"/>
                    <a:pt x="5549" y="5956"/>
                  </a:cubicBezTo>
                  <a:cubicBezTo>
                    <a:pt x="5387" y="5781"/>
                    <a:pt x="5249" y="5593"/>
                    <a:pt x="5112" y="5393"/>
                  </a:cubicBezTo>
                  <a:cubicBezTo>
                    <a:pt x="5012" y="5231"/>
                    <a:pt x="4900" y="5068"/>
                    <a:pt x="4737" y="4956"/>
                  </a:cubicBezTo>
                  <a:cubicBezTo>
                    <a:pt x="4594" y="4859"/>
                    <a:pt x="4441" y="4827"/>
                    <a:pt x="4285" y="4827"/>
                  </a:cubicBezTo>
                  <a:cubicBezTo>
                    <a:pt x="4099" y="4827"/>
                    <a:pt x="3908" y="4872"/>
                    <a:pt x="3725" y="4906"/>
                  </a:cubicBezTo>
                  <a:cubicBezTo>
                    <a:pt x="3565" y="4940"/>
                    <a:pt x="3396" y="4995"/>
                    <a:pt x="3225" y="4995"/>
                  </a:cubicBezTo>
                  <a:cubicBezTo>
                    <a:pt x="3208" y="4995"/>
                    <a:pt x="3192" y="4994"/>
                    <a:pt x="3175" y="4993"/>
                  </a:cubicBezTo>
                  <a:cubicBezTo>
                    <a:pt x="2963" y="4981"/>
                    <a:pt x="2850" y="4931"/>
                    <a:pt x="2725" y="4768"/>
                  </a:cubicBezTo>
                  <a:cubicBezTo>
                    <a:pt x="2539" y="4521"/>
                    <a:pt x="2277" y="4358"/>
                    <a:pt x="1980" y="4358"/>
                  </a:cubicBezTo>
                  <a:cubicBezTo>
                    <a:pt x="1918" y="4358"/>
                    <a:pt x="1853" y="4366"/>
                    <a:pt x="1788" y="4381"/>
                  </a:cubicBezTo>
                  <a:cubicBezTo>
                    <a:pt x="1350" y="4481"/>
                    <a:pt x="1225" y="4893"/>
                    <a:pt x="1026" y="5243"/>
                  </a:cubicBezTo>
                  <a:cubicBezTo>
                    <a:pt x="913" y="5443"/>
                    <a:pt x="763" y="5631"/>
                    <a:pt x="601" y="5806"/>
                  </a:cubicBezTo>
                  <a:cubicBezTo>
                    <a:pt x="476" y="5931"/>
                    <a:pt x="326" y="6043"/>
                    <a:pt x="226" y="6205"/>
                  </a:cubicBezTo>
                  <a:cubicBezTo>
                    <a:pt x="1" y="6543"/>
                    <a:pt x="176" y="6843"/>
                    <a:pt x="413" y="7130"/>
                  </a:cubicBezTo>
                  <a:cubicBezTo>
                    <a:pt x="901" y="7718"/>
                    <a:pt x="1500" y="8205"/>
                    <a:pt x="1763" y="8942"/>
                  </a:cubicBezTo>
                  <a:cubicBezTo>
                    <a:pt x="1825" y="9142"/>
                    <a:pt x="1838" y="9342"/>
                    <a:pt x="1875" y="9542"/>
                  </a:cubicBezTo>
                  <a:cubicBezTo>
                    <a:pt x="1925" y="9730"/>
                    <a:pt x="2000" y="9892"/>
                    <a:pt x="2125" y="10042"/>
                  </a:cubicBezTo>
                  <a:cubicBezTo>
                    <a:pt x="2363" y="10329"/>
                    <a:pt x="2750" y="10542"/>
                    <a:pt x="2863" y="10917"/>
                  </a:cubicBezTo>
                  <a:cubicBezTo>
                    <a:pt x="2925" y="11129"/>
                    <a:pt x="2925" y="11317"/>
                    <a:pt x="3063" y="11492"/>
                  </a:cubicBezTo>
                  <a:cubicBezTo>
                    <a:pt x="3187" y="11642"/>
                    <a:pt x="3362" y="11766"/>
                    <a:pt x="3525" y="11879"/>
                  </a:cubicBezTo>
                  <a:cubicBezTo>
                    <a:pt x="3887" y="12129"/>
                    <a:pt x="4275" y="12316"/>
                    <a:pt x="4687" y="12466"/>
                  </a:cubicBezTo>
                  <a:cubicBezTo>
                    <a:pt x="5479" y="12746"/>
                    <a:pt x="6342" y="12979"/>
                    <a:pt x="7184" y="12979"/>
                  </a:cubicBezTo>
                  <a:cubicBezTo>
                    <a:pt x="7205" y="12979"/>
                    <a:pt x="7227" y="12979"/>
                    <a:pt x="7249" y="12979"/>
                  </a:cubicBezTo>
                  <a:cubicBezTo>
                    <a:pt x="8024" y="12966"/>
                    <a:pt x="8774" y="12766"/>
                    <a:pt x="9461" y="12416"/>
                  </a:cubicBezTo>
                  <a:cubicBezTo>
                    <a:pt x="10198" y="12041"/>
                    <a:pt x="10923" y="11504"/>
                    <a:pt x="11448" y="10867"/>
                  </a:cubicBezTo>
                  <a:cubicBezTo>
                    <a:pt x="12023" y="10179"/>
                    <a:pt x="12485" y="9392"/>
                    <a:pt x="12785" y="8542"/>
                  </a:cubicBezTo>
                  <a:cubicBezTo>
                    <a:pt x="13022" y="7880"/>
                    <a:pt x="13135" y="7155"/>
                    <a:pt x="12985" y="6468"/>
                  </a:cubicBezTo>
                  <a:cubicBezTo>
                    <a:pt x="12897" y="6080"/>
                    <a:pt x="12697" y="5756"/>
                    <a:pt x="12435" y="5468"/>
                  </a:cubicBezTo>
                  <a:cubicBezTo>
                    <a:pt x="12135" y="5131"/>
                    <a:pt x="11798" y="4843"/>
                    <a:pt x="11585" y="4456"/>
                  </a:cubicBezTo>
                  <a:cubicBezTo>
                    <a:pt x="11373" y="4069"/>
                    <a:pt x="11223" y="3681"/>
                    <a:pt x="10860" y="3406"/>
                  </a:cubicBezTo>
                  <a:cubicBezTo>
                    <a:pt x="10473" y="3131"/>
                    <a:pt x="10061" y="2869"/>
                    <a:pt x="9673" y="2594"/>
                  </a:cubicBezTo>
                  <a:cubicBezTo>
                    <a:pt x="9461" y="2444"/>
                    <a:pt x="9248" y="2306"/>
                    <a:pt x="9048" y="2157"/>
                  </a:cubicBezTo>
                  <a:cubicBezTo>
                    <a:pt x="8873" y="2044"/>
                    <a:pt x="8724" y="1894"/>
                    <a:pt x="8536" y="1807"/>
                  </a:cubicBezTo>
                  <a:cubicBezTo>
                    <a:pt x="8403" y="1745"/>
                    <a:pt x="8264" y="1720"/>
                    <a:pt x="8123" y="1720"/>
                  </a:cubicBezTo>
                  <a:cubicBezTo>
                    <a:pt x="8065" y="1720"/>
                    <a:pt x="8007" y="1724"/>
                    <a:pt x="7949" y="1732"/>
                  </a:cubicBezTo>
                  <a:cubicBezTo>
                    <a:pt x="7861" y="1738"/>
                    <a:pt x="7771" y="1741"/>
                    <a:pt x="7680" y="1741"/>
                  </a:cubicBezTo>
                  <a:cubicBezTo>
                    <a:pt x="7589" y="1741"/>
                    <a:pt x="7499" y="1738"/>
                    <a:pt x="7411" y="1732"/>
                  </a:cubicBezTo>
                  <a:cubicBezTo>
                    <a:pt x="7011" y="1719"/>
                    <a:pt x="6637" y="1619"/>
                    <a:pt x="6287" y="1469"/>
                  </a:cubicBezTo>
                  <a:cubicBezTo>
                    <a:pt x="5887" y="1307"/>
                    <a:pt x="5499" y="1144"/>
                    <a:pt x="5099" y="969"/>
                  </a:cubicBezTo>
                  <a:cubicBezTo>
                    <a:pt x="4675" y="782"/>
                    <a:pt x="4225" y="632"/>
                    <a:pt x="3787" y="457"/>
                  </a:cubicBezTo>
                  <a:cubicBezTo>
                    <a:pt x="3350" y="270"/>
                    <a:pt x="2925" y="107"/>
                    <a:pt x="2463" y="7"/>
                  </a:cubicBezTo>
                  <a:cubicBezTo>
                    <a:pt x="2444" y="2"/>
                    <a:pt x="2425" y="0"/>
                    <a:pt x="2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5" name="Google Shape;3185;p10"/>
            <p:cNvSpPr/>
            <p:nvPr/>
          </p:nvSpPr>
          <p:spPr>
            <a:xfrm>
              <a:off x="7014075" y="1844375"/>
              <a:ext cx="83700" cy="41025"/>
            </a:xfrm>
            <a:custGeom>
              <a:avLst/>
              <a:gdLst/>
              <a:ahLst/>
              <a:cxnLst/>
              <a:rect l="l" t="t" r="r" b="b"/>
              <a:pathLst>
                <a:path w="3348" h="1641" extrusionOk="0">
                  <a:moveTo>
                    <a:pt x="401" y="1"/>
                  </a:moveTo>
                  <a:cubicBezTo>
                    <a:pt x="317" y="1"/>
                    <a:pt x="237" y="11"/>
                    <a:pt x="163" y="35"/>
                  </a:cubicBezTo>
                  <a:cubicBezTo>
                    <a:pt x="1" y="85"/>
                    <a:pt x="51" y="285"/>
                    <a:pt x="188" y="335"/>
                  </a:cubicBezTo>
                  <a:cubicBezTo>
                    <a:pt x="313" y="385"/>
                    <a:pt x="463" y="372"/>
                    <a:pt x="601" y="397"/>
                  </a:cubicBezTo>
                  <a:cubicBezTo>
                    <a:pt x="738" y="410"/>
                    <a:pt x="863" y="447"/>
                    <a:pt x="1001" y="472"/>
                  </a:cubicBezTo>
                  <a:cubicBezTo>
                    <a:pt x="1263" y="547"/>
                    <a:pt x="1513" y="635"/>
                    <a:pt x="1763" y="735"/>
                  </a:cubicBezTo>
                  <a:cubicBezTo>
                    <a:pt x="2288" y="960"/>
                    <a:pt x="2763" y="1247"/>
                    <a:pt x="3188" y="1622"/>
                  </a:cubicBezTo>
                  <a:cubicBezTo>
                    <a:pt x="3203" y="1635"/>
                    <a:pt x="3219" y="1640"/>
                    <a:pt x="3235" y="1640"/>
                  </a:cubicBezTo>
                  <a:cubicBezTo>
                    <a:pt x="3296" y="1640"/>
                    <a:pt x="3347" y="1559"/>
                    <a:pt x="3288" y="1510"/>
                  </a:cubicBezTo>
                  <a:cubicBezTo>
                    <a:pt x="2863" y="1110"/>
                    <a:pt x="2388" y="710"/>
                    <a:pt x="1863" y="435"/>
                  </a:cubicBezTo>
                  <a:cubicBezTo>
                    <a:pt x="1600" y="285"/>
                    <a:pt x="1326" y="185"/>
                    <a:pt x="1026" y="110"/>
                  </a:cubicBezTo>
                  <a:cubicBezTo>
                    <a:pt x="846" y="65"/>
                    <a:pt x="614"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6" name="Google Shape;3186;p10"/>
            <p:cNvSpPr/>
            <p:nvPr/>
          </p:nvSpPr>
          <p:spPr>
            <a:xfrm>
              <a:off x="6854125" y="1793200"/>
              <a:ext cx="133325" cy="77375"/>
            </a:xfrm>
            <a:custGeom>
              <a:avLst/>
              <a:gdLst/>
              <a:ahLst/>
              <a:cxnLst/>
              <a:rect l="l" t="t" r="r" b="b"/>
              <a:pathLst>
                <a:path w="5333" h="3095" extrusionOk="0">
                  <a:moveTo>
                    <a:pt x="223" y="0"/>
                  </a:moveTo>
                  <a:cubicBezTo>
                    <a:pt x="161" y="0"/>
                    <a:pt x="104" y="25"/>
                    <a:pt x="63" y="83"/>
                  </a:cubicBezTo>
                  <a:cubicBezTo>
                    <a:pt x="13" y="158"/>
                    <a:pt x="1" y="295"/>
                    <a:pt x="88" y="358"/>
                  </a:cubicBezTo>
                  <a:cubicBezTo>
                    <a:pt x="300" y="508"/>
                    <a:pt x="538" y="620"/>
                    <a:pt x="750" y="782"/>
                  </a:cubicBezTo>
                  <a:cubicBezTo>
                    <a:pt x="963" y="945"/>
                    <a:pt x="1163" y="1107"/>
                    <a:pt x="1363" y="1282"/>
                  </a:cubicBezTo>
                  <a:cubicBezTo>
                    <a:pt x="1738" y="1595"/>
                    <a:pt x="2113" y="1920"/>
                    <a:pt x="2525" y="2182"/>
                  </a:cubicBezTo>
                  <a:cubicBezTo>
                    <a:pt x="3325" y="2694"/>
                    <a:pt x="4224" y="3007"/>
                    <a:pt x="5162" y="3094"/>
                  </a:cubicBezTo>
                  <a:cubicBezTo>
                    <a:pt x="5166" y="3095"/>
                    <a:pt x="5170" y="3095"/>
                    <a:pt x="5174" y="3095"/>
                  </a:cubicBezTo>
                  <a:cubicBezTo>
                    <a:pt x="5290" y="3095"/>
                    <a:pt x="5332" y="2919"/>
                    <a:pt x="5199" y="2907"/>
                  </a:cubicBezTo>
                  <a:cubicBezTo>
                    <a:pt x="4274" y="2782"/>
                    <a:pt x="3387" y="2432"/>
                    <a:pt x="2637" y="1870"/>
                  </a:cubicBezTo>
                  <a:cubicBezTo>
                    <a:pt x="2237" y="1582"/>
                    <a:pt x="1900" y="1220"/>
                    <a:pt x="1538" y="895"/>
                  </a:cubicBezTo>
                  <a:cubicBezTo>
                    <a:pt x="1350" y="720"/>
                    <a:pt x="1150" y="557"/>
                    <a:pt x="950" y="408"/>
                  </a:cubicBezTo>
                  <a:cubicBezTo>
                    <a:pt x="763" y="258"/>
                    <a:pt x="550" y="95"/>
                    <a:pt x="325" y="20"/>
                  </a:cubicBezTo>
                  <a:cubicBezTo>
                    <a:pt x="291" y="7"/>
                    <a:pt x="256" y="0"/>
                    <a:pt x="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7" name="Google Shape;3187;p10"/>
            <p:cNvSpPr/>
            <p:nvPr/>
          </p:nvSpPr>
          <p:spPr>
            <a:xfrm>
              <a:off x="6733525" y="1640675"/>
              <a:ext cx="164700" cy="267825"/>
            </a:xfrm>
            <a:custGeom>
              <a:avLst/>
              <a:gdLst/>
              <a:ahLst/>
              <a:cxnLst/>
              <a:rect l="l" t="t" r="r" b="b"/>
              <a:pathLst>
                <a:path w="6588" h="10713" extrusionOk="0">
                  <a:moveTo>
                    <a:pt x="3875" y="1"/>
                  </a:moveTo>
                  <a:cubicBezTo>
                    <a:pt x="3844" y="1"/>
                    <a:pt x="3812" y="10"/>
                    <a:pt x="3787" y="23"/>
                  </a:cubicBezTo>
                  <a:cubicBezTo>
                    <a:pt x="3550" y="160"/>
                    <a:pt x="3350" y="398"/>
                    <a:pt x="3300" y="660"/>
                  </a:cubicBezTo>
                  <a:cubicBezTo>
                    <a:pt x="3083" y="590"/>
                    <a:pt x="2854" y="544"/>
                    <a:pt x="2630" y="544"/>
                  </a:cubicBezTo>
                  <a:cubicBezTo>
                    <a:pt x="2378" y="544"/>
                    <a:pt x="2131" y="602"/>
                    <a:pt x="1913" y="748"/>
                  </a:cubicBezTo>
                  <a:cubicBezTo>
                    <a:pt x="1650" y="910"/>
                    <a:pt x="1538" y="1147"/>
                    <a:pt x="1413" y="1422"/>
                  </a:cubicBezTo>
                  <a:cubicBezTo>
                    <a:pt x="1276" y="1735"/>
                    <a:pt x="1076" y="1985"/>
                    <a:pt x="826" y="2235"/>
                  </a:cubicBezTo>
                  <a:cubicBezTo>
                    <a:pt x="601" y="2435"/>
                    <a:pt x="376" y="2635"/>
                    <a:pt x="163" y="2847"/>
                  </a:cubicBezTo>
                  <a:cubicBezTo>
                    <a:pt x="51" y="2947"/>
                    <a:pt x="1" y="3009"/>
                    <a:pt x="38" y="3159"/>
                  </a:cubicBezTo>
                  <a:cubicBezTo>
                    <a:pt x="63" y="3247"/>
                    <a:pt x="126" y="3322"/>
                    <a:pt x="188" y="3372"/>
                  </a:cubicBezTo>
                  <a:cubicBezTo>
                    <a:pt x="351" y="3509"/>
                    <a:pt x="601" y="3547"/>
                    <a:pt x="701" y="3747"/>
                  </a:cubicBezTo>
                  <a:cubicBezTo>
                    <a:pt x="788" y="3934"/>
                    <a:pt x="788" y="4159"/>
                    <a:pt x="851" y="4359"/>
                  </a:cubicBezTo>
                  <a:cubicBezTo>
                    <a:pt x="888" y="4459"/>
                    <a:pt x="951" y="4559"/>
                    <a:pt x="1001" y="4659"/>
                  </a:cubicBezTo>
                  <a:cubicBezTo>
                    <a:pt x="1038" y="4709"/>
                    <a:pt x="1051" y="4709"/>
                    <a:pt x="1026" y="4759"/>
                  </a:cubicBezTo>
                  <a:cubicBezTo>
                    <a:pt x="1013" y="4784"/>
                    <a:pt x="951" y="4821"/>
                    <a:pt x="926" y="4834"/>
                  </a:cubicBezTo>
                  <a:cubicBezTo>
                    <a:pt x="738" y="4984"/>
                    <a:pt x="613" y="5146"/>
                    <a:pt x="588" y="5384"/>
                  </a:cubicBezTo>
                  <a:cubicBezTo>
                    <a:pt x="563" y="5621"/>
                    <a:pt x="626" y="5859"/>
                    <a:pt x="701" y="6096"/>
                  </a:cubicBezTo>
                  <a:cubicBezTo>
                    <a:pt x="788" y="6396"/>
                    <a:pt x="963" y="6571"/>
                    <a:pt x="1238" y="6721"/>
                  </a:cubicBezTo>
                  <a:cubicBezTo>
                    <a:pt x="1788" y="7021"/>
                    <a:pt x="2350" y="7321"/>
                    <a:pt x="2913" y="7608"/>
                  </a:cubicBezTo>
                  <a:cubicBezTo>
                    <a:pt x="3187" y="7758"/>
                    <a:pt x="3475" y="7896"/>
                    <a:pt x="3737" y="8071"/>
                  </a:cubicBezTo>
                  <a:cubicBezTo>
                    <a:pt x="4000" y="8246"/>
                    <a:pt x="4175" y="8496"/>
                    <a:pt x="4325" y="8758"/>
                  </a:cubicBezTo>
                  <a:cubicBezTo>
                    <a:pt x="4770" y="9516"/>
                    <a:pt x="5168" y="10713"/>
                    <a:pt x="6222" y="10713"/>
                  </a:cubicBezTo>
                  <a:cubicBezTo>
                    <a:pt x="6264" y="10713"/>
                    <a:pt x="6306" y="10711"/>
                    <a:pt x="6349" y="10707"/>
                  </a:cubicBezTo>
                  <a:cubicBezTo>
                    <a:pt x="6474" y="10695"/>
                    <a:pt x="6499" y="10495"/>
                    <a:pt x="6362" y="10470"/>
                  </a:cubicBezTo>
                  <a:cubicBezTo>
                    <a:pt x="5562" y="10395"/>
                    <a:pt x="5112" y="9583"/>
                    <a:pt x="4775" y="8945"/>
                  </a:cubicBezTo>
                  <a:cubicBezTo>
                    <a:pt x="4600" y="8608"/>
                    <a:pt x="4412" y="8308"/>
                    <a:pt x="4162" y="8021"/>
                  </a:cubicBezTo>
                  <a:cubicBezTo>
                    <a:pt x="3875" y="7708"/>
                    <a:pt x="3525" y="7496"/>
                    <a:pt x="3150" y="7296"/>
                  </a:cubicBezTo>
                  <a:cubicBezTo>
                    <a:pt x="2775" y="7096"/>
                    <a:pt x="2400" y="6896"/>
                    <a:pt x="2025" y="6696"/>
                  </a:cubicBezTo>
                  <a:cubicBezTo>
                    <a:pt x="1825" y="6584"/>
                    <a:pt x="1613" y="6484"/>
                    <a:pt x="1425" y="6371"/>
                  </a:cubicBezTo>
                  <a:cubicBezTo>
                    <a:pt x="1201" y="6259"/>
                    <a:pt x="1101" y="6146"/>
                    <a:pt x="1038" y="5921"/>
                  </a:cubicBezTo>
                  <a:cubicBezTo>
                    <a:pt x="988" y="5759"/>
                    <a:pt x="951" y="5596"/>
                    <a:pt x="963" y="5446"/>
                  </a:cubicBezTo>
                  <a:cubicBezTo>
                    <a:pt x="976" y="5284"/>
                    <a:pt x="1076" y="5209"/>
                    <a:pt x="1188" y="5121"/>
                  </a:cubicBezTo>
                  <a:cubicBezTo>
                    <a:pt x="1463" y="4909"/>
                    <a:pt x="1513" y="4647"/>
                    <a:pt x="1251" y="4409"/>
                  </a:cubicBezTo>
                  <a:cubicBezTo>
                    <a:pt x="1051" y="4209"/>
                    <a:pt x="1101" y="3859"/>
                    <a:pt x="988" y="3609"/>
                  </a:cubicBezTo>
                  <a:cubicBezTo>
                    <a:pt x="938" y="3472"/>
                    <a:pt x="838" y="3372"/>
                    <a:pt x="713" y="3297"/>
                  </a:cubicBezTo>
                  <a:cubicBezTo>
                    <a:pt x="663" y="3272"/>
                    <a:pt x="438" y="3184"/>
                    <a:pt x="376" y="3122"/>
                  </a:cubicBezTo>
                  <a:cubicBezTo>
                    <a:pt x="951" y="2710"/>
                    <a:pt x="1388" y="2172"/>
                    <a:pt x="1638" y="1497"/>
                  </a:cubicBezTo>
                  <a:cubicBezTo>
                    <a:pt x="1775" y="1135"/>
                    <a:pt x="2013" y="860"/>
                    <a:pt x="2425" y="810"/>
                  </a:cubicBezTo>
                  <a:cubicBezTo>
                    <a:pt x="2469" y="804"/>
                    <a:pt x="2512" y="801"/>
                    <a:pt x="2555" y="801"/>
                  </a:cubicBezTo>
                  <a:cubicBezTo>
                    <a:pt x="2856" y="801"/>
                    <a:pt x="3136" y="944"/>
                    <a:pt x="3387" y="1097"/>
                  </a:cubicBezTo>
                  <a:cubicBezTo>
                    <a:pt x="3412" y="1114"/>
                    <a:pt x="3440" y="1121"/>
                    <a:pt x="3469" y="1121"/>
                  </a:cubicBezTo>
                  <a:cubicBezTo>
                    <a:pt x="3568" y="1121"/>
                    <a:pt x="3672" y="1030"/>
                    <a:pt x="3662" y="923"/>
                  </a:cubicBezTo>
                  <a:cubicBezTo>
                    <a:pt x="3637" y="698"/>
                    <a:pt x="3625" y="460"/>
                    <a:pt x="3825" y="323"/>
                  </a:cubicBezTo>
                  <a:cubicBezTo>
                    <a:pt x="4087" y="660"/>
                    <a:pt x="4462" y="910"/>
                    <a:pt x="4887" y="985"/>
                  </a:cubicBezTo>
                  <a:cubicBezTo>
                    <a:pt x="4997" y="1008"/>
                    <a:pt x="5110" y="1018"/>
                    <a:pt x="5222" y="1018"/>
                  </a:cubicBezTo>
                  <a:cubicBezTo>
                    <a:pt x="5351" y="1018"/>
                    <a:pt x="5479" y="1005"/>
                    <a:pt x="5599" y="985"/>
                  </a:cubicBezTo>
                  <a:cubicBezTo>
                    <a:pt x="5727" y="963"/>
                    <a:pt x="5872" y="918"/>
                    <a:pt x="6009" y="918"/>
                  </a:cubicBezTo>
                  <a:cubicBezTo>
                    <a:pt x="6100" y="918"/>
                    <a:pt x="6187" y="938"/>
                    <a:pt x="6262" y="998"/>
                  </a:cubicBezTo>
                  <a:cubicBezTo>
                    <a:pt x="6295" y="1024"/>
                    <a:pt x="6330" y="1035"/>
                    <a:pt x="6361" y="1035"/>
                  </a:cubicBezTo>
                  <a:cubicBezTo>
                    <a:pt x="6495" y="1035"/>
                    <a:pt x="6588" y="838"/>
                    <a:pt x="6437" y="748"/>
                  </a:cubicBezTo>
                  <a:cubicBezTo>
                    <a:pt x="6329" y="683"/>
                    <a:pt x="6213" y="664"/>
                    <a:pt x="6094" y="664"/>
                  </a:cubicBezTo>
                  <a:cubicBezTo>
                    <a:pt x="6005" y="664"/>
                    <a:pt x="5915" y="674"/>
                    <a:pt x="5824" y="685"/>
                  </a:cubicBezTo>
                  <a:cubicBezTo>
                    <a:pt x="5690" y="701"/>
                    <a:pt x="5551" y="717"/>
                    <a:pt x="5413" y="717"/>
                  </a:cubicBezTo>
                  <a:cubicBezTo>
                    <a:pt x="5332" y="717"/>
                    <a:pt x="5253" y="711"/>
                    <a:pt x="5174" y="698"/>
                  </a:cubicBezTo>
                  <a:cubicBezTo>
                    <a:pt x="4700" y="610"/>
                    <a:pt x="4275" y="385"/>
                    <a:pt x="3962" y="35"/>
                  </a:cubicBezTo>
                  <a:cubicBezTo>
                    <a:pt x="3937" y="10"/>
                    <a:pt x="3906" y="1"/>
                    <a:pt x="3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8" name="Google Shape;3188;p10"/>
            <p:cNvSpPr/>
            <p:nvPr/>
          </p:nvSpPr>
          <p:spPr>
            <a:xfrm>
              <a:off x="6748050" y="1713400"/>
              <a:ext cx="371050" cy="77375"/>
            </a:xfrm>
            <a:custGeom>
              <a:avLst/>
              <a:gdLst/>
              <a:ahLst/>
              <a:cxnLst/>
              <a:rect l="l" t="t" r="r" b="b"/>
              <a:pathLst>
                <a:path w="14842" h="3095" extrusionOk="0">
                  <a:moveTo>
                    <a:pt x="2652" y="0"/>
                  </a:moveTo>
                  <a:cubicBezTo>
                    <a:pt x="2600" y="0"/>
                    <a:pt x="2550" y="7"/>
                    <a:pt x="2507" y="25"/>
                  </a:cubicBezTo>
                  <a:cubicBezTo>
                    <a:pt x="2394" y="75"/>
                    <a:pt x="2344" y="238"/>
                    <a:pt x="2307" y="350"/>
                  </a:cubicBezTo>
                  <a:cubicBezTo>
                    <a:pt x="2244" y="463"/>
                    <a:pt x="2194" y="588"/>
                    <a:pt x="2144" y="700"/>
                  </a:cubicBezTo>
                  <a:cubicBezTo>
                    <a:pt x="1907" y="1200"/>
                    <a:pt x="1632" y="1675"/>
                    <a:pt x="1294" y="2112"/>
                  </a:cubicBezTo>
                  <a:cubicBezTo>
                    <a:pt x="1219" y="2237"/>
                    <a:pt x="1119" y="2337"/>
                    <a:pt x="1032" y="2450"/>
                  </a:cubicBezTo>
                  <a:cubicBezTo>
                    <a:pt x="957" y="2512"/>
                    <a:pt x="882" y="2625"/>
                    <a:pt x="769" y="2637"/>
                  </a:cubicBezTo>
                  <a:cubicBezTo>
                    <a:pt x="764" y="2638"/>
                    <a:pt x="759" y="2638"/>
                    <a:pt x="754" y="2638"/>
                  </a:cubicBezTo>
                  <a:cubicBezTo>
                    <a:pt x="649" y="2638"/>
                    <a:pt x="566" y="2522"/>
                    <a:pt x="495" y="2462"/>
                  </a:cubicBezTo>
                  <a:cubicBezTo>
                    <a:pt x="420" y="2400"/>
                    <a:pt x="345" y="2350"/>
                    <a:pt x="257" y="2325"/>
                  </a:cubicBezTo>
                  <a:cubicBezTo>
                    <a:pt x="239" y="2319"/>
                    <a:pt x="222" y="2317"/>
                    <a:pt x="206" y="2317"/>
                  </a:cubicBezTo>
                  <a:cubicBezTo>
                    <a:pt x="46" y="2317"/>
                    <a:pt x="0" y="2580"/>
                    <a:pt x="182" y="2637"/>
                  </a:cubicBezTo>
                  <a:cubicBezTo>
                    <a:pt x="332" y="2687"/>
                    <a:pt x="420" y="2837"/>
                    <a:pt x="570" y="2900"/>
                  </a:cubicBezTo>
                  <a:cubicBezTo>
                    <a:pt x="624" y="2922"/>
                    <a:pt x="679" y="2932"/>
                    <a:pt x="733" y="2932"/>
                  </a:cubicBezTo>
                  <a:cubicBezTo>
                    <a:pt x="802" y="2932"/>
                    <a:pt x="869" y="2915"/>
                    <a:pt x="932" y="2887"/>
                  </a:cubicBezTo>
                  <a:cubicBezTo>
                    <a:pt x="1057" y="2825"/>
                    <a:pt x="1157" y="2712"/>
                    <a:pt x="1257" y="2612"/>
                  </a:cubicBezTo>
                  <a:cubicBezTo>
                    <a:pt x="1382" y="2475"/>
                    <a:pt x="1507" y="2337"/>
                    <a:pt x="1619" y="2187"/>
                  </a:cubicBezTo>
                  <a:cubicBezTo>
                    <a:pt x="2069" y="1663"/>
                    <a:pt x="2519" y="1025"/>
                    <a:pt x="2731" y="350"/>
                  </a:cubicBezTo>
                  <a:cubicBezTo>
                    <a:pt x="2786" y="332"/>
                    <a:pt x="2841" y="321"/>
                    <a:pt x="2901" y="321"/>
                  </a:cubicBezTo>
                  <a:cubicBezTo>
                    <a:pt x="2923" y="321"/>
                    <a:pt x="2945" y="322"/>
                    <a:pt x="2969" y="325"/>
                  </a:cubicBezTo>
                  <a:cubicBezTo>
                    <a:pt x="3056" y="350"/>
                    <a:pt x="3144" y="375"/>
                    <a:pt x="3231" y="400"/>
                  </a:cubicBezTo>
                  <a:cubicBezTo>
                    <a:pt x="3456" y="463"/>
                    <a:pt x="3681" y="563"/>
                    <a:pt x="3894" y="638"/>
                  </a:cubicBezTo>
                  <a:cubicBezTo>
                    <a:pt x="4344" y="813"/>
                    <a:pt x="4781" y="988"/>
                    <a:pt x="5231" y="1150"/>
                  </a:cubicBezTo>
                  <a:cubicBezTo>
                    <a:pt x="6068" y="1438"/>
                    <a:pt x="6880" y="1788"/>
                    <a:pt x="7705" y="2100"/>
                  </a:cubicBezTo>
                  <a:cubicBezTo>
                    <a:pt x="8442" y="2387"/>
                    <a:pt x="9192" y="2675"/>
                    <a:pt x="9967" y="2875"/>
                  </a:cubicBezTo>
                  <a:cubicBezTo>
                    <a:pt x="10317" y="2975"/>
                    <a:pt x="10667" y="3062"/>
                    <a:pt x="11029" y="3087"/>
                  </a:cubicBezTo>
                  <a:cubicBezTo>
                    <a:pt x="11108" y="3092"/>
                    <a:pt x="11186" y="3095"/>
                    <a:pt x="11264" y="3095"/>
                  </a:cubicBezTo>
                  <a:cubicBezTo>
                    <a:pt x="11561" y="3095"/>
                    <a:pt x="11857" y="3059"/>
                    <a:pt x="12154" y="3000"/>
                  </a:cubicBezTo>
                  <a:cubicBezTo>
                    <a:pt x="12991" y="2837"/>
                    <a:pt x="13841" y="2650"/>
                    <a:pt x="14691" y="2462"/>
                  </a:cubicBezTo>
                  <a:cubicBezTo>
                    <a:pt x="14842" y="2427"/>
                    <a:pt x="14777" y="2209"/>
                    <a:pt x="14636" y="2209"/>
                  </a:cubicBezTo>
                  <a:cubicBezTo>
                    <a:pt x="14626" y="2209"/>
                    <a:pt x="14615" y="2210"/>
                    <a:pt x="14603" y="2212"/>
                  </a:cubicBezTo>
                  <a:cubicBezTo>
                    <a:pt x="13966" y="2350"/>
                    <a:pt x="13329" y="2512"/>
                    <a:pt x="12679" y="2662"/>
                  </a:cubicBezTo>
                  <a:cubicBezTo>
                    <a:pt x="12214" y="2771"/>
                    <a:pt x="11748" y="2872"/>
                    <a:pt x="11277" y="2872"/>
                  </a:cubicBezTo>
                  <a:cubicBezTo>
                    <a:pt x="11153" y="2872"/>
                    <a:pt x="11029" y="2865"/>
                    <a:pt x="10904" y="2850"/>
                  </a:cubicBezTo>
                  <a:cubicBezTo>
                    <a:pt x="10404" y="2787"/>
                    <a:pt x="9930" y="2625"/>
                    <a:pt x="9467" y="2437"/>
                  </a:cubicBezTo>
                  <a:cubicBezTo>
                    <a:pt x="8955" y="2237"/>
                    <a:pt x="8442" y="2025"/>
                    <a:pt x="7918" y="1825"/>
                  </a:cubicBezTo>
                  <a:cubicBezTo>
                    <a:pt x="7380" y="1613"/>
                    <a:pt x="6830" y="1400"/>
                    <a:pt x="6281" y="1225"/>
                  </a:cubicBezTo>
                  <a:cubicBezTo>
                    <a:pt x="5718" y="1038"/>
                    <a:pt x="5181" y="800"/>
                    <a:pt x="4618" y="588"/>
                  </a:cubicBezTo>
                  <a:cubicBezTo>
                    <a:pt x="4356" y="488"/>
                    <a:pt x="4081" y="388"/>
                    <a:pt x="3806" y="288"/>
                  </a:cubicBezTo>
                  <a:cubicBezTo>
                    <a:pt x="3594" y="200"/>
                    <a:pt x="3369" y="113"/>
                    <a:pt x="3144" y="63"/>
                  </a:cubicBezTo>
                  <a:cubicBezTo>
                    <a:pt x="3031" y="38"/>
                    <a:pt x="2919" y="38"/>
                    <a:pt x="2806" y="13"/>
                  </a:cubicBezTo>
                  <a:cubicBezTo>
                    <a:pt x="2756" y="7"/>
                    <a:pt x="2703" y="0"/>
                    <a:pt x="26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9" name="Google Shape;3189;p10"/>
            <p:cNvSpPr/>
            <p:nvPr/>
          </p:nvSpPr>
          <p:spPr>
            <a:xfrm>
              <a:off x="6814750" y="1659000"/>
              <a:ext cx="29400" cy="67900"/>
            </a:xfrm>
            <a:custGeom>
              <a:avLst/>
              <a:gdLst/>
              <a:ahLst/>
              <a:cxnLst/>
              <a:rect l="l" t="t" r="r" b="b"/>
              <a:pathLst>
                <a:path w="1176" h="2716" extrusionOk="0">
                  <a:moveTo>
                    <a:pt x="137" y="1"/>
                  </a:moveTo>
                  <a:cubicBezTo>
                    <a:pt x="129" y="1"/>
                    <a:pt x="121" y="1"/>
                    <a:pt x="113" y="2"/>
                  </a:cubicBezTo>
                  <a:cubicBezTo>
                    <a:pt x="51" y="15"/>
                    <a:pt x="1" y="65"/>
                    <a:pt x="1" y="127"/>
                  </a:cubicBezTo>
                  <a:cubicBezTo>
                    <a:pt x="1" y="252"/>
                    <a:pt x="113" y="327"/>
                    <a:pt x="163" y="414"/>
                  </a:cubicBezTo>
                  <a:cubicBezTo>
                    <a:pt x="226" y="514"/>
                    <a:pt x="263" y="639"/>
                    <a:pt x="288" y="752"/>
                  </a:cubicBezTo>
                  <a:cubicBezTo>
                    <a:pt x="326" y="964"/>
                    <a:pt x="313" y="1202"/>
                    <a:pt x="326" y="1414"/>
                  </a:cubicBezTo>
                  <a:cubicBezTo>
                    <a:pt x="338" y="1652"/>
                    <a:pt x="376" y="1889"/>
                    <a:pt x="476" y="2102"/>
                  </a:cubicBezTo>
                  <a:cubicBezTo>
                    <a:pt x="576" y="2314"/>
                    <a:pt x="738" y="2501"/>
                    <a:pt x="913" y="2676"/>
                  </a:cubicBezTo>
                  <a:cubicBezTo>
                    <a:pt x="941" y="2704"/>
                    <a:pt x="971" y="2716"/>
                    <a:pt x="999" y="2716"/>
                  </a:cubicBezTo>
                  <a:cubicBezTo>
                    <a:pt x="1097" y="2716"/>
                    <a:pt x="1176" y="2574"/>
                    <a:pt x="1088" y="2476"/>
                  </a:cubicBezTo>
                  <a:cubicBezTo>
                    <a:pt x="926" y="2289"/>
                    <a:pt x="763" y="2077"/>
                    <a:pt x="688" y="1839"/>
                  </a:cubicBezTo>
                  <a:cubicBezTo>
                    <a:pt x="626" y="1627"/>
                    <a:pt x="626" y="1402"/>
                    <a:pt x="613" y="1177"/>
                  </a:cubicBezTo>
                  <a:cubicBezTo>
                    <a:pt x="613" y="952"/>
                    <a:pt x="601" y="714"/>
                    <a:pt x="526" y="489"/>
                  </a:cubicBezTo>
                  <a:cubicBezTo>
                    <a:pt x="478" y="321"/>
                    <a:pt x="348"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0" name="Google Shape;3190;p10"/>
            <p:cNvSpPr/>
            <p:nvPr/>
          </p:nvSpPr>
          <p:spPr>
            <a:xfrm>
              <a:off x="6736350" y="1703375"/>
              <a:ext cx="60450" cy="19100"/>
            </a:xfrm>
            <a:custGeom>
              <a:avLst/>
              <a:gdLst/>
              <a:ahLst/>
              <a:cxnLst/>
              <a:rect l="l" t="t" r="r" b="b"/>
              <a:pathLst>
                <a:path w="2418" h="764" extrusionOk="0">
                  <a:moveTo>
                    <a:pt x="1630" y="0"/>
                  </a:moveTo>
                  <a:cubicBezTo>
                    <a:pt x="1510" y="0"/>
                    <a:pt x="1387" y="6"/>
                    <a:pt x="1262" y="14"/>
                  </a:cubicBezTo>
                  <a:cubicBezTo>
                    <a:pt x="1063" y="27"/>
                    <a:pt x="875" y="89"/>
                    <a:pt x="688" y="177"/>
                  </a:cubicBezTo>
                  <a:cubicBezTo>
                    <a:pt x="600" y="214"/>
                    <a:pt x="513" y="264"/>
                    <a:pt x="425" y="302"/>
                  </a:cubicBezTo>
                  <a:cubicBezTo>
                    <a:pt x="325" y="339"/>
                    <a:pt x="225" y="364"/>
                    <a:pt x="138" y="401"/>
                  </a:cubicBezTo>
                  <a:cubicBezTo>
                    <a:pt x="50" y="439"/>
                    <a:pt x="0" y="514"/>
                    <a:pt x="13" y="614"/>
                  </a:cubicBezTo>
                  <a:cubicBezTo>
                    <a:pt x="25" y="701"/>
                    <a:pt x="113" y="764"/>
                    <a:pt x="200" y="764"/>
                  </a:cubicBezTo>
                  <a:cubicBezTo>
                    <a:pt x="413" y="751"/>
                    <a:pt x="613" y="626"/>
                    <a:pt x="800" y="526"/>
                  </a:cubicBezTo>
                  <a:cubicBezTo>
                    <a:pt x="963" y="451"/>
                    <a:pt x="1125" y="377"/>
                    <a:pt x="1287" y="302"/>
                  </a:cubicBezTo>
                  <a:cubicBezTo>
                    <a:pt x="1479" y="209"/>
                    <a:pt x="1699" y="169"/>
                    <a:pt x="1919" y="169"/>
                  </a:cubicBezTo>
                  <a:cubicBezTo>
                    <a:pt x="2057" y="169"/>
                    <a:pt x="2194" y="185"/>
                    <a:pt x="2325" y="214"/>
                  </a:cubicBezTo>
                  <a:cubicBezTo>
                    <a:pt x="2331" y="216"/>
                    <a:pt x="2338" y="217"/>
                    <a:pt x="2344" y="217"/>
                  </a:cubicBezTo>
                  <a:cubicBezTo>
                    <a:pt x="2403" y="217"/>
                    <a:pt x="2418" y="112"/>
                    <a:pt x="2350" y="89"/>
                  </a:cubicBezTo>
                  <a:cubicBezTo>
                    <a:pt x="2108" y="22"/>
                    <a:pt x="1872" y="0"/>
                    <a:pt x="16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1" name="Google Shape;3191;p10"/>
            <p:cNvSpPr/>
            <p:nvPr/>
          </p:nvSpPr>
          <p:spPr>
            <a:xfrm>
              <a:off x="6882250" y="1660525"/>
              <a:ext cx="17425" cy="84800"/>
            </a:xfrm>
            <a:custGeom>
              <a:avLst/>
              <a:gdLst/>
              <a:ahLst/>
              <a:cxnLst/>
              <a:rect l="l" t="t" r="r" b="b"/>
              <a:pathLst>
                <a:path w="697" h="3392" extrusionOk="0">
                  <a:moveTo>
                    <a:pt x="308" y="1"/>
                  </a:moveTo>
                  <a:cubicBezTo>
                    <a:pt x="225" y="1"/>
                    <a:pt x="150" y="79"/>
                    <a:pt x="175" y="179"/>
                  </a:cubicBezTo>
                  <a:cubicBezTo>
                    <a:pt x="188" y="253"/>
                    <a:pt x="238" y="303"/>
                    <a:pt x="263" y="366"/>
                  </a:cubicBezTo>
                  <a:cubicBezTo>
                    <a:pt x="300" y="441"/>
                    <a:pt x="313" y="503"/>
                    <a:pt x="338" y="578"/>
                  </a:cubicBezTo>
                  <a:cubicBezTo>
                    <a:pt x="375" y="716"/>
                    <a:pt x="388" y="853"/>
                    <a:pt x="388" y="991"/>
                  </a:cubicBezTo>
                  <a:cubicBezTo>
                    <a:pt x="400" y="1278"/>
                    <a:pt x="288" y="1553"/>
                    <a:pt x="200" y="1828"/>
                  </a:cubicBezTo>
                  <a:cubicBezTo>
                    <a:pt x="88" y="2140"/>
                    <a:pt x="13" y="2453"/>
                    <a:pt x="0" y="2778"/>
                  </a:cubicBezTo>
                  <a:cubicBezTo>
                    <a:pt x="0" y="3078"/>
                    <a:pt x="288" y="3265"/>
                    <a:pt x="525" y="3378"/>
                  </a:cubicBezTo>
                  <a:cubicBezTo>
                    <a:pt x="543" y="3387"/>
                    <a:pt x="559" y="3392"/>
                    <a:pt x="575" y="3392"/>
                  </a:cubicBezTo>
                  <a:cubicBezTo>
                    <a:pt x="657" y="3392"/>
                    <a:pt x="697" y="3268"/>
                    <a:pt x="613" y="3215"/>
                  </a:cubicBezTo>
                  <a:cubicBezTo>
                    <a:pt x="488" y="3140"/>
                    <a:pt x="313" y="3028"/>
                    <a:pt x="250" y="2890"/>
                  </a:cubicBezTo>
                  <a:cubicBezTo>
                    <a:pt x="200" y="2778"/>
                    <a:pt x="263" y="2603"/>
                    <a:pt x="300" y="2478"/>
                  </a:cubicBezTo>
                  <a:cubicBezTo>
                    <a:pt x="375" y="2190"/>
                    <a:pt x="500" y="1891"/>
                    <a:pt x="575" y="1591"/>
                  </a:cubicBezTo>
                  <a:cubicBezTo>
                    <a:pt x="625" y="1341"/>
                    <a:pt x="625" y="1066"/>
                    <a:pt x="600" y="816"/>
                  </a:cubicBezTo>
                  <a:cubicBezTo>
                    <a:pt x="588" y="691"/>
                    <a:pt x="575" y="566"/>
                    <a:pt x="538" y="441"/>
                  </a:cubicBezTo>
                  <a:cubicBezTo>
                    <a:pt x="513" y="316"/>
                    <a:pt x="488" y="166"/>
                    <a:pt x="425" y="66"/>
                  </a:cubicBezTo>
                  <a:cubicBezTo>
                    <a:pt x="392" y="20"/>
                    <a:pt x="349" y="1"/>
                    <a:pt x="3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2" name="Google Shape;3192;p10"/>
            <p:cNvSpPr/>
            <p:nvPr/>
          </p:nvSpPr>
          <p:spPr>
            <a:xfrm>
              <a:off x="6890575" y="1677300"/>
              <a:ext cx="142275" cy="68000"/>
            </a:xfrm>
            <a:custGeom>
              <a:avLst/>
              <a:gdLst/>
              <a:ahLst/>
              <a:cxnLst/>
              <a:rect l="l" t="t" r="r" b="b"/>
              <a:pathLst>
                <a:path w="5691" h="2720" extrusionOk="0">
                  <a:moveTo>
                    <a:pt x="232" y="1"/>
                  </a:moveTo>
                  <a:cubicBezTo>
                    <a:pt x="100" y="1"/>
                    <a:pt x="0" y="187"/>
                    <a:pt x="117" y="282"/>
                  </a:cubicBezTo>
                  <a:cubicBezTo>
                    <a:pt x="505" y="607"/>
                    <a:pt x="1054" y="745"/>
                    <a:pt x="1529" y="907"/>
                  </a:cubicBezTo>
                  <a:cubicBezTo>
                    <a:pt x="2017" y="1082"/>
                    <a:pt x="2479" y="1282"/>
                    <a:pt x="2929" y="1532"/>
                  </a:cubicBezTo>
                  <a:cubicBezTo>
                    <a:pt x="3791" y="2007"/>
                    <a:pt x="4641" y="2507"/>
                    <a:pt x="5616" y="2719"/>
                  </a:cubicBezTo>
                  <a:cubicBezTo>
                    <a:pt x="5678" y="2719"/>
                    <a:pt x="5691" y="2644"/>
                    <a:pt x="5641" y="2632"/>
                  </a:cubicBezTo>
                  <a:cubicBezTo>
                    <a:pt x="4678" y="2407"/>
                    <a:pt x="3854" y="1794"/>
                    <a:pt x="3016" y="1295"/>
                  </a:cubicBezTo>
                  <a:cubicBezTo>
                    <a:pt x="2592" y="1045"/>
                    <a:pt x="2154" y="820"/>
                    <a:pt x="1692" y="645"/>
                  </a:cubicBezTo>
                  <a:cubicBezTo>
                    <a:pt x="1454" y="557"/>
                    <a:pt x="1217" y="482"/>
                    <a:pt x="992" y="382"/>
                  </a:cubicBezTo>
                  <a:cubicBezTo>
                    <a:pt x="754" y="282"/>
                    <a:pt x="530" y="145"/>
                    <a:pt x="305" y="20"/>
                  </a:cubicBezTo>
                  <a:cubicBezTo>
                    <a:pt x="280" y="7"/>
                    <a:pt x="256" y="1"/>
                    <a:pt x="2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3" name="Google Shape;3193;p10"/>
            <p:cNvSpPr/>
            <p:nvPr/>
          </p:nvSpPr>
          <p:spPr>
            <a:xfrm>
              <a:off x="6547650" y="1922775"/>
              <a:ext cx="401175" cy="290350"/>
            </a:xfrm>
            <a:custGeom>
              <a:avLst/>
              <a:gdLst/>
              <a:ahLst/>
              <a:cxnLst/>
              <a:rect l="l" t="t" r="r" b="b"/>
              <a:pathLst>
                <a:path w="16047" h="11614" extrusionOk="0">
                  <a:moveTo>
                    <a:pt x="6134" y="1"/>
                  </a:moveTo>
                  <a:cubicBezTo>
                    <a:pt x="5826" y="1"/>
                    <a:pt x="5516" y="61"/>
                    <a:pt x="5236" y="173"/>
                  </a:cubicBezTo>
                  <a:cubicBezTo>
                    <a:pt x="4749" y="386"/>
                    <a:pt x="4424" y="723"/>
                    <a:pt x="4112" y="1123"/>
                  </a:cubicBezTo>
                  <a:cubicBezTo>
                    <a:pt x="3937" y="1335"/>
                    <a:pt x="3762" y="1573"/>
                    <a:pt x="3499" y="1660"/>
                  </a:cubicBezTo>
                  <a:cubicBezTo>
                    <a:pt x="3287" y="1735"/>
                    <a:pt x="3049" y="1723"/>
                    <a:pt x="2837" y="1810"/>
                  </a:cubicBezTo>
                  <a:cubicBezTo>
                    <a:pt x="2437" y="1960"/>
                    <a:pt x="2350" y="2373"/>
                    <a:pt x="2287" y="2760"/>
                  </a:cubicBezTo>
                  <a:cubicBezTo>
                    <a:pt x="2262" y="2935"/>
                    <a:pt x="2237" y="3135"/>
                    <a:pt x="2137" y="3285"/>
                  </a:cubicBezTo>
                  <a:cubicBezTo>
                    <a:pt x="2012" y="3460"/>
                    <a:pt x="1750" y="3497"/>
                    <a:pt x="1562" y="3572"/>
                  </a:cubicBezTo>
                  <a:cubicBezTo>
                    <a:pt x="1362" y="3660"/>
                    <a:pt x="1187" y="3785"/>
                    <a:pt x="1112" y="4010"/>
                  </a:cubicBezTo>
                  <a:cubicBezTo>
                    <a:pt x="1025" y="4247"/>
                    <a:pt x="1025" y="4485"/>
                    <a:pt x="850" y="4685"/>
                  </a:cubicBezTo>
                  <a:cubicBezTo>
                    <a:pt x="700" y="4859"/>
                    <a:pt x="513" y="4997"/>
                    <a:pt x="400" y="5197"/>
                  </a:cubicBezTo>
                  <a:cubicBezTo>
                    <a:pt x="275" y="5409"/>
                    <a:pt x="300" y="5622"/>
                    <a:pt x="363" y="5847"/>
                  </a:cubicBezTo>
                  <a:cubicBezTo>
                    <a:pt x="438" y="6109"/>
                    <a:pt x="275" y="6297"/>
                    <a:pt x="163" y="6522"/>
                  </a:cubicBezTo>
                  <a:cubicBezTo>
                    <a:pt x="50" y="6734"/>
                    <a:pt x="0" y="6971"/>
                    <a:pt x="13" y="7221"/>
                  </a:cubicBezTo>
                  <a:cubicBezTo>
                    <a:pt x="50" y="7746"/>
                    <a:pt x="350" y="8234"/>
                    <a:pt x="663" y="8646"/>
                  </a:cubicBezTo>
                  <a:cubicBezTo>
                    <a:pt x="825" y="8858"/>
                    <a:pt x="988" y="9121"/>
                    <a:pt x="1250" y="9221"/>
                  </a:cubicBezTo>
                  <a:cubicBezTo>
                    <a:pt x="1337" y="9255"/>
                    <a:pt x="1425" y="9268"/>
                    <a:pt x="1514" y="9268"/>
                  </a:cubicBezTo>
                  <a:cubicBezTo>
                    <a:pt x="1656" y="9268"/>
                    <a:pt x="1799" y="9234"/>
                    <a:pt x="1937" y="9196"/>
                  </a:cubicBezTo>
                  <a:cubicBezTo>
                    <a:pt x="2375" y="9046"/>
                    <a:pt x="2762" y="8783"/>
                    <a:pt x="3174" y="8583"/>
                  </a:cubicBezTo>
                  <a:cubicBezTo>
                    <a:pt x="3387" y="8483"/>
                    <a:pt x="3599" y="8409"/>
                    <a:pt x="3824" y="8359"/>
                  </a:cubicBezTo>
                  <a:cubicBezTo>
                    <a:pt x="3962" y="8334"/>
                    <a:pt x="4087" y="8321"/>
                    <a:pt x="4224" y="8321"/>
                  </a:cubicBezTo>
                  <a:cubicBezTo>
                    <a:pt x="4237" y="8558"/>
                    <a:pt x="4424" y="8758"/>
                    <a:pt x="4637" y="8896"/>
                  </a:cubicBezTo>
                  <a:cubicBezTo>
                    <a:pt x="4824" y="9008"/>
                    <a:pt x="5049" y="9046"/>
                    <a:pt x="5249" y="9133"/>
                  </a:cubicBezTo>
                  <a:cubicBezTo>
                    <a:pt x="5499" y="9246"/>
                    <a:pt x="5611" y="9421"/>
                    <a:pt x="5649" y="9683"/>
                  </a:cubicBezTo>
                  <a:cubicBezTo>
                    <a:pt x="5711" y="10146"/>
                    <a:pt x="5911" y="10533"/>
                    <a:pt x="6261" y="10858"/>
                  </a:cubicBezTo>
                  <a:cubicBezTo>
                    <a:pt x="6599" y="11170"/>
                    <a:pt x="7023" y="11383"/>
                    <a:pt x="7436" y="11595"/>
                  </a:cubicBezTo>
                  <a:cubicBezTo>
                    <a:pt x="7463" y="11608"/>
                    <a:pt x="7489" y="11613"/>
                    <a:pt x="7514" y="11613"/>
                  </a:cubicBezTo>
                  <a:cubicBezTo>
                    <a:pt x="7686" y="11613"/>
                    <a:pt x="7796" y="11345"/>
                    <a:pt x="7611" y="11258"/>
                  </a:cubicBezTo>
                  <a:cubicBezTo>
                    <a:pt x="7223" y="11083"/>
                    <a:pt x="6836" y="10895"/>
                    <a:pt x="6524" y="10608"/>
                  </a:cubicBezTo>
                  <a:cubicBezTo>
                    <a:pt x="6374" y="10470"/>
                    <a:pt x="6236" y="10321"/>
                    <a:pt x="6149" y="10146"/>
                  </a:cubicBezTo>
                  <a:cubicBezTo>
                    <a:pt x="6074" y="9958"/>
                    <a:pt x="6049" y="9758"/>
                    <a:pt x="6011" y="9558"/>
                  </a:cubicBezTo>
                  <a:cubicBezTo>
                    <a:pt x="5974" y="9358"/>
                    <a:pt x="5911" y="9158"/>
                    <a:pt x="5749" y="9008"/>
                  </a:cubicBezTo>
                  <a:cubicBezTo>
                    <a:pt x="5599" y="8883"/>
                    <a:pt x="5374" y="8821"/>
                    <a:pt x="5186" y="8771"/>
                  </a:cubicBezTo>
                  <a:cubicBezTo>
                    <a:pt x="5011" y="8721"/>
                    <a:pt x="4824" y="8696"/>
                    <a:pt x="4712" y="8546"/>
                  </a:cubicBezTo>
                  <a:cubicBezTo>
                    <a:pt x="4649" y="8446"/>
                    <a:pt x="4587" y="8334"/>
                    <a:pt x="4662" y="8221"/>
                  </a:cubicBezTo>
                  <a:cubicBezTo>
                    <a:pt x="4749" y="8084"/>
                    <a:pt x="4599" y="7946"/>
                    <a:pt x="4474" y="7934"/>
                  </a:cubicBezTo>
                  <a:cubicBezTo>
                    <a:pt x="4457" y="7933"/>
                    <a:pt x="4439" y="7932"/>
                    <a:pt x="4421" y="7932"/>
                  </a:cubicBezTo>
                  <a:cubicBezTo>
                    <a:pt x="4235" y="7932"/>
                    <a:pt x="4033" y="7989"/>
                    <a:pt x="3862" y="8046"/>
                  </a:cubicBezTo>
                  <a:cubicBezTo>
                    <a:pt x="3462" y="8184"/>
                    <a:pt x="3112" y="8421"/>
                    <a:pt x="2712" y="8596"/>
                  </a:cubicBezTo>
                  <a:cubicBezTo>
                    <a:pt x="2525" y="8683"/>
                    <a:pt x="2325" y="8771"/>
                    <a:pt x="2125" y="8821"/>
                  </a:cubicBezTo>
                  <a:cubicBezTo>
                    <a:pt x="1966" y="8874"/>
                    <a:pt x="1772" y="8927"/>
                    <a:pt x="1595" y="8927"/>
                  </a:cubicBezTo>
                  <a:cubicBezTo>
                    <a:pt x="1563" y="8927"/>
                    <a:pt x="1531" y="8925"/>
                    <a:pt x="1500" y="8921"/>
                  </a:cubicBezTo>
                  <a:cubicBezTo>
                    <a:pt x="1262" y="8883"/>
                    <a:pt x="1050" y="8558"/>
                    <a:pt x="900" y="8384"/>
                  </a:cubicBezTo>
                  <a:cubicBezTo>
                    <a:pt x="713" y="8171"/>
                    <a:pt x="550" y="7959"/>
                    <a:pt x="450" y="7696"/>
                  </a:cubicBezTo>
                  <a:cubicBezTo>
                    <a:pt x="363" y="7484"/>
                    <a:pt x="325" y="7246"/>
                    <a:pt x="350" y="7021"/>
                  </a:cubicBezTo>
                  <a:cubicBezTo>
                    <a:pt x="375" y="6784"/>
                    <a:pt x="500" y="6609"/>
                    <a:pt x="600" y="6397"/>
                  </a:cubicBezTo>
                  <a:cubicBezTo>
                    <a:pt x="700" y="6209"/>
                    <a:pt x="738" y="6009"/>
                    <a:pt x="675" y="5797"/>
                  </a:cubicBezTo>
                  <a:cubicBezTo>
                    <a:pt x="650" y="5684"/>
                    <a:pt x="600" y="5572"/>
                    <a:pt x="638" y="5459"/>
                  </a:cubicBezTo>
                  <a:cubicBezTo>
                    <a:pt x="663" y="5347"/>
                    <a:pt x="725" y="5272"/>
                    <a:pt x="800" y="5184"/>
                  </a:cubicBezTo>
                  <a:cubicBezTo>
                    <a:pt x="938" y="5034"/>
                    <a:pt x="1100" y="4897"/>
                    <a:pt x="1212" y="4710"/>
                  </a:cubicBezTo>
                  <a:cubicBezTo>
                    <a:pt x="1337" y="4510"/>
                    <a:pt x="1312" y="4260"/>
                    <a:pt x="1425" y="4060"/>
                  </a:cubicBezTo>
                  <a:cubicBezTo>
                    <a:pt x="1537" y="3872"/>
                    <a:pt x="1812" y="3860"/>
                    <a:pt x="2000" y="3797"/>
                  </a:cubicBezTo>
                  <a:cubicBezTo>
                    <a:pt x="2187" y="3747"/>
                    <a:pt x="2350" y="3660"/>
                    <a:pt x="2475" y="3497"/>
                  </a:cubicBezTo>
                  <a:cubicBezTo>
                    <a:pt x="2687" y="3185"/>
                    <a:pt x="2625" y="2798"/>
                    <a:pt x="2700" y="2448"/>
                  </a:cubicBezTo>
                  <a:cubicBezTo>
                    <a:pt x="2800" y="1960"/>
                    <a:pt x="3337" y="2110"/>
                    <a:pt x="3699" y="1973"/>
                  </a:cubicBezTo>
                  <a:cubicBezTo>
                    <a:pt x="4187" y="1798"/>
                    <a:pt x="4399" y="1323"/>
                    <a:pt x="4749" y="961"/>
                  </a:cubicBezTo>
                  <a:cubicBezTo>
                    <a:pt x="5049" y="636"/>
                    <a:pt x="5486" y="436"/>
                    <a:pt x="5924" y="398"/>
                  </a:cubicBezTo>
                  <a:cubicBezTo>
                    <a:pt x="5999" y="390"/>
                    <a:pt x="6074" y="386"/>
                    <a:pt x="6148" y="386"/>
                  </a:cubicBezTo>
                  <a:cubicBezTo>
                    <a:pt x="6297" y="386"/>
                    <a:pt x="6444" y="402"/>
                    <a:pt x="6586" y="436"/>
                  </a:cubicBezTo>
                  <a:cubicBezTo>
                    <a:pt x="6836" y="511"/>
                    <a:pt x="7061" y="623"/>
                    <a:pt x="7311" y="648"/>
                  </a:cubicBezTo>
                  <a:cubicBezTo>
                    <a:pt x="7458" y="666"/>
                    <a:pt x="7604" y="673"/>
                    <a:pt x="7749" y="673"/>
                  </a:cubicBezTo>
                  <a:cubicBezTo>
                    <a:pt x="8099" y="673"/>
                    <a:pt x="8445" y="636"/>
                    <a:pt x="8798" y="636"/>
                  </a:cubicBezTo>
                  <a:cubicBezTo>
                    <a:pt x="9298" y="636"/>
                    <a:pt x="9785" y="661"/>
                    <a:pt x="10285" y="711"/>
                  </a:cubicBezTo>
                  <a:cubicBezTo>
                    <a:pt x="10772" y="773"/>
                    <a:pt x="11247" y="873"/>
                    <a:pt x="11697" y="1073"/>
                  </a:cubicBezTo>
                  <a:cubicBezTo>
                    <a:pt x="12210" y="1285"/>
                    <a:pt x="12647" y="1623"/>
                    <a:pt x="13072" y="1998"/>
                  </a:cubicBezTo>
                  <a:cubicBezTo>
                    <a:pt x="13509" y="2385"/>
                    <a:pt x="13959" y="2748"/>
                    <a:pt x="14409" y="3110"/>
                  </a:cubicBezTo>
                  <a:cubicBezTo>
                    <a:pt x="14834" y="3472"/>
                    <a:pt x="15159" y="3910"/>
                    <a:pt x="15334" y="4447"/>
                  </a:cubicBezTo>
                  <a:cubicBezTo>
                    <a:pt x="15496" y="4934"/>
                    <a:pt x="15571" y="5484"/>
                    <a:pt x="15621" y="5997"/>
                  </a:cubicBezTo>
                  <a:cubicBezTo>
                    <a:pt x="15671" y="6497"/>
                    <a:pt x="15634" y="7084"/>
                    <a:pt x="15209" y="7421"/>
                  </a:cubicBezTo>
                  <a:cubicBezTo>
                    <a:pt x="15084" y="7525"/>
                    <a:pt x="15167" y="7708"/>
                    <a:pt x="15292" y="7708"/>
                  </a:cubicBezTo>
                  <a:cubicBezTo>
                    <a:pt x="15317" y="7708"/>
                    <a:pt x="15344" y="7700"/>
                    <a:pt x="15371" y="7684"/>
                  </a:cubicBezTo>
                  <a:cubicBezTo>
                    <a:pt x="15596" y="7534"/>
                    <a:pt x="15746" y="7346"/>
                    <a:pt x="15846" y="7109"/>
                  </a:cubicBezTo>
                  <a:cubicBezTo>
                    <a:pt x="16046" y="6596"/>
                    <a:pt x="15959" y="6059"/>
                    <a:pt x="15859" y="5534"/>
                  </a:cubicBezTo>
                  <a:cubicBezTo>
                    <a:pt x="15746" y="4997"/>
                    <a:pt x="15646" y="4447"/>
                    <a:pt x="15396" y="3947"/>
                  </a:cubicBezTo>
                  <a:cubicBezTo>
                    <a:pt x="15134" y="3422"/>
                    <a:pt x="14696" y="3035"/>
                    <a:pt x="14247" y="2648"/>
                  </a:cubicBezTo>
                  <a:cubicBezTo>
                    <a:pt x="13772" y="2235"/>
                    <a:pt x="13347" y="1773"/>
                    <a:pt x="12872" y="1360"/>
                  </a:cubicBezTo>
                  <a:cubicBezTo>
                    <a:pt x="12035" y="636"/>
                    <a:pt x="10985" y="311"/>
                    <a:pt x="9898" y="261"/>
                  </a:cubicBezTo>
                  <a:cubicBezTo>
                    <a:pt x="9757" y="251"/>
                    <a:pt x="9616" y="247"/>
                    <a:pt x="9476" y="247"/>
                  </a:cubicBezTo>
                  <a:cubicBezTo>
                    <a:pt x="9071" y="247"/>
                    <a:pt x="8669" y="280"/>
                    <a:pt x="8261" y="298"/>
                  </a:cubicBezTo>
                  <a:cubicBezTo>
                    <a:pt x="8085" y="314"/>
                    <a:pt x="7903" y="335"/>
                    <a:pt x="7724" y="335"/>
                  </a:cubicBezTo>
                  <a:cubicBezTo>
                    <a:pt x="7623" y="335"/>
                    <a:pt x="7522" y="329"/>
                    <a:pt x="7423" y="311"/>
                  </a:cubicBezTo>
                  <a:cubicBezTo>
                    <a:pt x="7148" y="273"/>
                    <a:pt x="6911" y="123"/>
                    <a:pt x="6649" y="61"/>
                  </a:cubicBezTo>
                  <a:cubicBezTo>
                    <a:pt x="6482" y="20"/>
                    <a:pt x="6308" y="1"/>
                    <a:pt x="6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4" name="Google Shape;3194;p10"/>
            <p:cNvSpPr/>
            <p:nvPr/>
          </p:nvSpPr>
          <p:spPr>
            <a:xfrm>
              <a:off x="6583250" y="2001350"/>
              <a:ext cx="255125" cy="115400"/>
            </a:xfrm>
            <a:custGeom>
              <a:avLst/>
              <a:gdLst/>
              <a:ahLst/>
              <a:cxnLst/>
              <a:rect l="l" t="t" r="r" b="b"/>
              <a:pathLst>
                <a:path w="10205" h="4616" extrusionOk="0">
                  <a:moveTo>
                    <a:pt x="1721" y="1"/>
                  </a:moveTo>
                  <a:cubicBezTo>
                    <a:pt x="1621" y="1"/>
                    <a:pt x="1523" y="49"/>
                    <a:pt x="1451" y="167"/>
                  </a:cubicBezTo>
                  <a:cubicBezTo>
                    <a:pt x="1375" y="293"/>
                    <a:pt x="1487" y="403"/>
                    <a:pt x="1606" y="403"/>
                  </a:cubicBezTo>
                  <a:cubicBezTo>
                    <a:pt x="1663" y="403"/>
                    <a:pt x="1722" y="378"/>
                    <a:pt x="1763" y="317"/>
                  </a:cubicBezTo>
                  <a:lnTo>
                    <a:pt x="1763" y="317"/>
                  </a:lnTo>
                  <a:cubicBezTo>
                    <a:pt x="1741" y="352"/>
                    <a:pt x="1736" y="361"/>
                    <a:pt x="1738" y="361"/>
                  </a:cubicBezTo>
                  <a:cubicBezTo>
                    <a:pt x="1741" y="361"/>
                    <a:pt x="1750" y="352"/>
                    <a:pt x="1757" y="352"/>
                  </a:cubicBezTo>
                  <a:cubicBezTo>
                    <a:pt x="1763" y="352"/>
                    <a:pt x="1767" y="358"/>
                    <a:pt x="1763" y="379"/>
                  </a:cubicBezTo>
                  <a:cubicBezTo>
                    <a:pt x="1763" y="429"/>
                    <a:pt x="1738" y="454"/>
                    <a:pt x="1713" y="504"/>
                  </a:cubicBezTo>
                  <a:cubicBezTo>
                    <a:pt x="1625" y="604"/>
                    <a:pt x="1526" y="692"/>
                    <a:pt x="1426" y="779"/>
                  </a:cubicBezTo>
                  <a:cubicBezTo>
                    <a:pt x="1226" y="954"/>
                    <a:pt x="1051" y="1142"/>
                    <a:pt x="876" y="1342"/>
                  </a:cubicBezTo>
                  <a:cubicBezTo>
                    <a:pt x="538" y="1716"/>
                    <a:pt x="238" y="2179"/>
                    <a:pt x="101" y="2666"/>
                  </a:cubicBezTo>
                  <a:cubicBezTo>
                    <a:pt x="38" y="2866"/>
                    <a:pt x="1" y="3091"/>
                    <a:pt x="38" y="3304"/>
                  </a:cubicBezTo>
                  <a:cubicBezTo>
                    <a:pt x="88" y="3541"/>
                    <a:pt x="313" y="3703"/>
                    <a:pt x="476" y="3866"/>
                  </a:cubicBezTo>
                  <a:cubicBezTo>
                    <a:pt x="676" y="4053"/>
                    <a:pt x="913" y="4216"/>
                    <a:pt x="1138" y="4366"/>
                  </a:cubicBezTo>
                  <a:cubicBezTo>
                    <a:pt x="1338" y="4491"/>
                    <a:pt x="1563" y="4616"/>
                    <a:pt x="1800" y="4616"/>
                  </a:cubicBezTo>
                  <a:cubicBezTo>
                    <a:pt x="1807" y="4616"/>
                    <a:pt x="1813" y="4616"/>
                    <a:pt x="1820" y="4616"/>
                  </a:cubicBezTo>
                  <a:cubicBezTo>
                    <a:pt x="2286" y="4616"/>
                    <a:pt x="2655" y="4174"/>
                    <a:pt x="2975" y="3891"/>
                  </a:cubicBezTo>
                  <a:cubicBezTo>
                    <a:pt x="3088" y="3803"/>
                    <a:pt x="3188" y="3703"/>
                    <a:pt x="3288" y="3603"/>
                  </a:cubicBezTo>
                  <a:cubicBezTo>
                    <a:pt x="3388" y="3516"/>
                    <a:pt x="3475" y="3404"/>
                    <a:pt x="3612" y="3379"/>
                  </a:cubicBezTo>
                  <a:cubicBezTo>
                    <a:pt x="3624" y="3377"/>
                    <a:pt x="3635" y="3377"/>
                    <a:pt x="3646" y="3377"/>
                  </a:cubicBezTo>
                  <a:cubicBezTo>
                    <a:pt x="3762" y="3377"/>
                    <a:pt x="3885" y="3432"/>
                    <a:pt x="3987" y="3466"/>
                  </a:cubicBezTo>
                  <a:cubicBezTo>
                    <a:pt x="4100" y="3503"/>
                    <a:pt x="4212" y="3541"/>
                    <a:pt x="4337" y="3578"/>
                  </a:cubicBezTo>
                  <a:cubicBezTo>
                    <a:pt x="4698" y="3689"/>
                    <a:pt x="5072" y="3752"/>
                    <a:pt x="5450" y="3752"/>
                  </a:cubicBezTo>
                  <a:cubicBezTo>
                    <a:pt x="5583" y="3752"/>
                    <a:pt x="5716" y="3745"/>
                    <a:pt x="5849" y="3728"/>
                  </a:cubicBezTo>
                  <a:cubicBezTo>
                    <a:pt x="6349" y="3666"/>
                    <a:pt x="6837" y="3503"/>
                    <a:pt x="7349" y="3429"/>
                  </a:cubicBezTo>
                  <a:cubicBezTo>
                    <a:pt x="7552" y="3396"/>
                    <a:pt x="7759" y="3380"/>
                    <a:pt x="7968" y="3380"/>
                  </a:cubicBezTo>
                  <a:cubicBezTo>
                    <a:pt x="8721" y="3380"/>
                    <a:pt x="9487" y="3590"/>
                    <a:pt x="10123" y="3991"/>
                  </a:cubicBezTo>
                  <a:cubicBezTo>
                    <a:pt x="10129" y="3995"/>
                    <a:pt x="10136" y="3997"/>
                    <a:pt x="10142" y="3997"/>
                  </a:cubicBezTo>
                  <a:cubicBezTo>
                    <a:pt x="10175" y="3997"/>
                    <a:pt x="10205" y="3949"/>
                    <a:pt x="10173" y="3928"/>
                  </a:cubicBezTo>
                  <a:cubicBezTo>
                    <a:pt x="9736" y="3591"/>
                    <a:pt x="9273" y="3341"/>
                    <a:pt x="8736" y="3191"/>
                  </a:cubicBezTo>
                  <a:cubicBezTo>
                    <a:pt x="8367" y="3097"/>
                    <a:pt x="7991" y="3049"/>
                    <a:pt x="7614" y="3049"/>
                  </a:cubicBezTo>
                  <a:cubicBezTo>
                    <a:pt x="7443" y="3049"/>
                    <a:pt x="7271" y="3059"/>
                    <a:pt x="7099" y="3079"/>
                  </a:cubicBezTo>
                  <a:cubicBezTo>
                    <a:pt x="6562" y="3154"/>
                    <a:pt x="6037" y="3316"/>
                    <a:pt x="5499" y="3341"/>
                  </a:cubicBezTo>
                  <a:cubicBezTo>
                    <a:pt x="5455" y="3343"/>
                    <a:pt x="5411" y="3344"/>
                    <a:pt x="5367" y="3344"/>
                  </a:cubicBezTo>
                  <a:cubicBezTo>
                    <a:pt x="4869" y="3344"/>
                    <a:pt x="4407" y="3220"/>
                    <a:pt x="3925" y="3129"/>
                  </a:cubicBezTo>
                  <a:cubicBezTo>
                    <a:pt x="3850" y="3113"/>
                    <a:pt x="3778" y="3104"/>
                    <a:pt x="3709" y="3104"/>
                  </a:cubicBezTo>
                  <a:cubicBezTo>
                    <a:pt x="3561" y="3104"/>
                    <a:pt x="3424" y="3143"/>
                    <a:pt x="3288" y="3229"/>
                  </a:cubicBezTo>
                  <a:cubicBezTo>
                    <a:pt x="3050" y="3391"/>
                    <a:pt x="2825" y="3566"/>
                    <a:pt x="2600" y="3753"/>
                  </a:cubicBezTo>
                  <a:cubicBezTo>
                    <a:pt x="2413" y="3903"/>
                    <a:pt x="2225" y="4091"/>
                    <a:pt x="2000" y="4178"/>
                  </a:cubicBezTo>
                  <a:cubicBezTo>
                    <a:pt x="1946" y="4200"/>
                    <a:pt x="1892" y="4209"/>
                    <a:pt x="1839" y="4209"/>
                  </a:cubicBezTo>
                  <a:cubicBezTo>
                    <a:pt x="1648" y="4209"/>
                    <a:pt x="1464" y="4089"/>
                    <a:pt x="1288" y="3991"/>
                  </a:cubicBezTo>
                  <a:cubicBezTo>
                    <a:pt x="1051" y="3866"/>
                    <a:pt x="801" y="3728"/>
                    <a:pt x="563" y="3578"/>
                  </a:cubicBezTo>
                  <a:cubicBezTo>
                    <a:pt x="276" y="3379"/>
                    <a:pt x="301" y="3104"/>
                    <a:pt x="363" y="2804"/>
                  </a:cubicBezTo>
                  <a:cubicBezTo>
                    <a:pt x="463" y="2291"/>
                    <a:pt x="763" y="1904"/>
                    <a:pt x="1126" y="1529"/>
                  </a:cubicBezTo>
                  <a:cubicBezTo>
                    <a:pt x="1313" y="1354"/>
                    <a:pt x="1501" y="1192"/>
                    <a:pt x="1700" y="1029"/>
                  </a:cubicBezTo>
                  <a:cubicBezTo>
                    <a:pt x="1863" y="879"/>
                    <a:pt x="2063" y="742"/>
                    <a:pt x="2113" y="517"/>
                  </a:cubicBezTo>
                  <a:cubicBezTo>
                    <a:pt x="2182" y="256"/>
                    <a:pt x="1949" y="1"/>
                    <a:pt x="17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5" name="Google Shape;3195;p10"/>
            <p:cNvSpPr/>
            <p:nvPr/>
          </p:nvSpPr>
          <p:spPr>
            <a:xfrm>
              <a:off x="6653550" y="2104850"/>
              <a:ext cx="25" cy="350"/>
            </a:xfrm>
            <a:custGeom>
              <a:avLst/>
              <a:gdLst/>
              <a:ahLst/>
              <a:cxnLst/>
              <a:rect l="l" t="t" r="r" b="b"/>
              <a:pathLst>
                <a:path w="1" h="14" extrusionOk="0">
                  <a:moveTo>
                    <a:pt x="1" y="13"/>
                  </a:moveTo>
                  <a:cubicBezTo>
                    <a:pt x="1" y="13"/>
                    <a:pt x="1" y="13"/>
                    <a:pt x="1" y="13"/>
                  </a:cubicBezTo>
                  <a:cubicBezTo>
                    <a:pt x="1" y="13"/>
                    <a:pt x="1" y="13"/>
                    <a:pt x="1" y="1"/>
                  </a:cubicBezTo>
                  <a:lnTo>
                    <a:pt x="1" y="1"/>
                  </a:lnTo>
                  <a:cubicBezTo>
                    <a:pt x="1" y="1"/>
                    <a:pt x="1" y="1"/>
                    <a:pt x="1"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6" name="Google Shape;3196;p10"/>
            <p:cNvSpPr/>
            <p:nvPr/>
          </p:nvSpPr>
          <p:spPr>
            <a:xfrm>
              <a:off x="6649800" y="2095800"/>
              <a:ext cx="14100" cy="28450"/>
            </a:xfrm>
            <a:custGeom>
              <a:avLst/>
              <a:gdLst/>
              <a:ahLst/>
              <a:cxnLst/>
              <a:rect l="l" t="t" r="r" b="b"/>
              <a:pathLst>
                <a:path w="564" h="1138" extrusionOk="0">
                  <a:moveTo>
                    <a:pt x="163" y="0"/>
                  </a:moveTo>
                  <a:cubicBezTo>
                    <a:pt x="63" y="0"/>
                    <a:pt x="1" y="100"/>
                    <a:pt x="1" y="188"/>
                  </a:cubicBezTo>
                  <a:cubicBezTo>
                    <a:pt x="1" y="238"/>
                    <a:pt x="26" y="288"/>
                    <a:pt x="51" y="313"/>
                  </a:cubicBezTo>
                  <a:cubicBezTo>
                    <a:pt x="76" y="338"/>
                    <a:pt x="113" y="350"/>
                    <a:pt x="138" y="350"/>
                  </a:cubicBezTo>
                  <a:cubicBezTo>
                    <a:pt x="138" y="350"/>
                    <a:pt x="151" y="363"/>
                    <a:pt x="151" y="363"/>
                  </a:cubicBezTo>
                  <a:cubicBezTo>
                    <a:pt x="151" y="366"/>
                    <a:pt x="151" y="369"/>
                    <a:pt x="151" y="375"/>
                  </a:cubicBezTo>
                  <a:cubicBezTo>
                    <a:pt x="176" y="425"/>
                    <a:pt x="176" y="475"/>
                    <a:pt x="188" y="525"/>
                  </a:cubicBezTo>
                  <a:cubicBezTo>
                    <a:pt x="201" y="588"/>
                    <a:pt x="213" y="650"/>
                    <a:pt x="201" y="725"/>
                  </a:cubicBezTo>
                  <a:cubicBezTo>
                    <a:pt x="201" y="738"/>
                    <a:pt x="201" y="763"/>
                    <a:pt x="201" y="775"/>
                  </a:cubicBezTo>
                  <a:cubicBezTo>
                    <a:pt x="188" y="788"/>
                    <a:pt x="188" y="800"/>
                    <a:pt x="188" y="813"/>
                  </a:cubicBezTo>
                  <a:cubicBezTo>
                    <a:pt x="188" y="813"/>
                    <a:pt x="188" y="813"/>
                    <a:pt x="188" y="825"/>
                  </a:cubicBezTo>
                  <a:cubicBezTo>
                    <a:pt x="176" y="838"/>
                    <a:pt x="163" y="863"/>
                    <a:pt x="151" y="888"/>
                  </a:cubicBezTo>
                  <a:cubicBezTo>
                    <a:pt x="151" y="888"/>
                    <a:pt x="151" y="900"/>
                    <a:pt x="138" y="900"/>
                  </a:cubicBezTo>
                  <a:cubicBezTo>
                    <a:pt x="138" y="913"/>
                    <a:pt x="126" y="925"/>
                    <a:pt x="113" y="938"/>
                  </a:cubicBezTo>
                  <a:cubicBezTo>
                    <a:pt x="76" y="1038"/>
                    <a:pt x="138" y="1138"/>
                    <a:pt x="238" y="1138"/>
                  </a:cubicBezTo>
                  <a:cubicBezTo>
                    <a:pt x="376" y="1138"/>
                    <a:pt x="488" y="1013"/>
                    <a:pt x="526" y="900"/>
                  </a:cubicBezTo>
                  <a:cubicBezTo>
                    <a:pt x="563" y="788"/>
                    <a:pt x="563" y="675"/>
                    <a:pt x="551" y="575"/>
                  </a:cubicBezTo>
                  <a:cubicBezTo>
                    <a:pt x="551" y="475"/>
                    <a:pt x="526" y="363"/>
                    <a:pt x="488" y="263"/>
                  </a:cubicBezTo>
                  <a:cubicBezTo>
                    <a:pt x="463" y="200"/>
                    <a:pt x="426" y="138"/>
                    <a:pt x="376" y="88"/>
                  </a:cubicBezTo>
                  <a:cubicBezTo>
                    <a:pt x="326" y="25"/>
                    <a:pt x="251" y="13"/>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7" name="Google Shape;3197;p10"/>
            <p:cNvSpPr/>
            <p:nvPr/>
          </p:nvSpPr>
          <p:spPr>
            <a:xfrm>
              <a:off x="6560450" y="2002550"/>
              <a:ext cx="72775" cy="145500"/>
            </a:xfrm>
            <a:custGeom>
              <a:avLst/>
              <a:gdLst/>
              <a:ahLst/>
              <a:cxnLst/>
              <a:rect l="l" t="t" r="r" b="b"/>
              <a:pathLst>
                <a:path w="2911" h="5820" extrusionOk="0">
                  <a:moveTo>
                    <a:pt x="2727" y="1"/>
                  </a:moveTo>
                  <a:cubicBezTo>
                    <a:pt x="2696" y="1"/>
                    <a:pt x="2665" y="14"/>
                    <a:pt x="2637" y="44"/>
                  </a:cubicBezTo>
                  <a:cubicBezTo>
                    <a:pt x="2413" y="281"/>
                    <a:pt x="2200" y="531"/>
                    <a:pt x="1963" y="756"/>
                  </a:cubicBezTo>
                  <a:cubicBezTo>
                    <a:pt x="1738" y="981"/>
                    <a:pt x="1500" y="1194"/>
                    <a:pt x="1288" y="1419"/>
                  </a:cubicBezTo>
                  <a:cubicBezTo>
                    <a:pt x="675" y="2068"/>
                    <a:pt x="1" y="3056"/>
                    <a:pt x="376" y="3980"/>
                  </a:cubicBezTo>
                  <a:cubicBezTo>
                    <a:pt x="476" y="4218"/>
                    <a:pt x="588" y="4455"/>
                    <a:pt x="688" y="4705"/>
                  </a:cubicBezTo>
                  <a:cubicBezTo>
                    <a:pt x="788" y="4930"/>
                    <a:pt x="863" y="5180"/>
                    <a:pt x="1000" y="5392"/>
                  </a:cubicBezTo>
                  <a:cubicBezTo>
                    <a:pt x="1160" y="5650"/>
                    <a:pt x="1428" y="5819"/>
                    <a:pt x="1712" y="5819"/>
                  </a:cubicBezTo>
                  <a:cubicBezTo>
                    <a:pt x="1828" y="5819"/>
                    <a:pt x="1947" y="5791"/>
                    <a:pt x="2063" y="5730"/>
                  </a:cubicBezTo>
                  <a:cubicBezTo>
                    <a:pt x="2206" y="5653"/>
                    <a:pt x="2116" y="5430"/>
                    <a:pt x="1972" y="5430"/>
                  </a:cubicBezTo>
                  <a:cubicBezTo>
                    <a:pt x="1953" y="5430"/>
                    <a:pt x="1933" y="5434"/>
                    <a:pt x="1913" y="5442"/>
                  </a:cubicBezTo>
                  <a:cubicBezTo>
                    <a:pt x="1849" y="5472"/>
                    <a:pt x="1788" y="5485"/>
                    <a:pt x="1729" y="5485"/>
                  </a:cubicBezTo>
                  <a:cubicBezTo>
                    <a:pt x="1313" y="5485"/>
                    <a:pt x="1015" y="4824"/>
                    <a:pt x="850" y="4518"/>
                  </a:cubicBezTo>
                  <a:cubicBezTo>
                    <a:pt x="713" y="4255"/>
                    <a:pt x="526" y="3968"/>
                    <a:pt x="501" y="3655"/>
                  </a:cubicBezTo>
                  <a:cubicBezTo>
                    <a:pt x="488" y="3405"/>
                    <a:pt x="600" y="3143"/>
                    <a:pt x="688" y="2918"/>
                  </a:cubicBezTo>
                  <a:cubicBezTo>
                    <a:pt x="888" y="2418"/>
                    <a:pt x="1213" y="1943"/>
                    <a:pt x="1563" y="1531"/>
                  </a:cubicBezTo>
                  <a:cubicBezTo>
                    <a:pt x="1750" y="1319"/>
                    <a:pt x="1963" y="1106"/>
                    <a:pt x="2163" y="894"/>
                  </a:cubicBezTo>
                  <a:cubicBezTo>
                    <a:pt x="2388" y="669"/>
                    <a:pt x="2625" y="456"/>
                    <a:pt x="2825" y="219"/>
                  </a:cubicBezTo>
                  <a:cubicBezTo>
                    <a:pt x="2910" y="124"/>
                    <a:pt x="2823" y="1"/>
                    <a:pt x="2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8" name="Google Shape;3198;p10"/>
            <p:cNvSpPr/>
            <p:nvPr/>
          </p:nvSpPr>
          <p:spPr>
            <a:xfrm>
              <a:off x="6607075" y="1994100"/>
              <a:ext cx="59950" cy="96425"/>
            </a:xfrm>
            <a:custGeom>
              <a:avLst/>
              <a:gdLst/>
              <a:ahLst/>
              <a:cxnLst/>
              <a:rect l="l" t="t" r="r" b="b"/>
              <a:pathLst>
                <a:path w="2398" h="3857" extrusionOk="0">
                  <a:moveTo>
                    <a:pt x="1135" y="0"/>
                  </a:moveTo>
                  <a:cubicBezTo>
                    <a:pt x="1045" y="0"/>
                    <a:pt x="956" y="7"/>
                    <a:pt x="872" y="19"/>
                  </a:cubicBezTo>
                  <a:cubicBezTo>
                    <a:pt x="660" y="57"/>
                    <a:pt x="473" y="244"/>
                    <a:pt x="585" y="457"/>
                  </a:cubicBezTo>
                  <a:cubicBezTo>
                    <a:pt x="611" y="509"/>
                    <a:pt x="657" y="531"/>
                    <a:pt x="705" y="531"/>
                  </a:cubicBezTo>
                  <a:cubicBezTo>
                    <a:pt x="795" y="531"/>
                    <a:pt x="893" y="455"/>
                    <a:pt x="885" y="357"/>
                  </a:cubicBezTo>
                  <a:lnTo>
                    <a:pt x="897" y="357"/>
                  </a:lnTo>
                  <a:lnTo>
                    <a:pt x="935" y="344"/>
                  </a:lnTo>
                  <a:cubicBezTo>
                    <a:pt x="997" y="344"/>
                    <a:pt x="1047" y="344"/>
                    <a:pt x="1110" y="332"/>
                  </a:cubicBezTo>
                  <a:cubicBezTo>
                    <a:pt x="1210" y="332"/>
                    <a:pt x="1322" y="344"/>
                    <a:pt x="1422" y="369"/>
                  </a:cubicBezTo>
                  <a:cubicBezTo>
                    <a:pt x="1535" y="382"/>
                    <a:pt x="1685" y="394"/>
                    <a:pt x="1747" y="494"/>
                  </a:cubicBezTo>
                  <a:cubicBezTo>
                    <a:pt x="1810" y="594"/>
                    <a:pt x="1847" y="732"/>
                    <a:pt x="1897" y="832"/>
                  </a:cubicBezTo>
                  <a:cubicBezTo>
                    <a:pt x="1972" y="1019"/>
                    <a:pt x="2097" y="1257"/>
                    <a:pt x="2097" y="1469"/>
                  </a:cubicBezTo>
                  <a:cubicBezTo>
                    <a:pt x="2097" y="1682"/>
                    <a:pt x="1910" y="1844"/>
                    <a:pt x="1760" y="1969"/>
                  </a:cubicBezTo>
                  <a:cubicBezTo>
                    <a:pt x="1410" y="2219"/>
                    <a:pt x="1060" y="2431"/>
                    <a:pt x="960" y="2881"/>
                  </a:cubicBezTo>
                  <a:cubicBezTo>
                    <a:pt x="897" y="3106"/>
                    <a:pt x="860" y="3269"/>
                    <a:pt x="635" y="3369"/>
                  </a:cubicBezTo>
                  <a:cubicBezTo>
                    <a:pt x="448" y="3456"/>
                    <a:pt x="248" y="3481"/>
                    <a:pt x="85" y="3606"/>
                  </a:cubicBezTo>
                  <a:cubicBezTo>
                    <a:pt x="1" y="3691"/>
                    <a:pt x="21" y="3857"/>
                    <a:pt x="158" y="3857"/>
                  </a:cubicBezTo>
                  <a:cubicBezTo>
                    <a:pt x="163" y="3857"/>
                    <a:pt x="167" y="3856"/>
                    <a:pt x="173" y="3856"/>
                  </a:cubicBezTo>
                  <a:cubicBezTo>
                    <a:pt x="435" y="3831"/>
                    <a:pt x="735" y="3719"/>
                    <a:pt x="960" y="3556"/>
                  </a:cubicBezTo>
                  <a:cubicBezTo>
                    <a:pt x="1060" y="3481"/>
                    <a:pt x="1147" y="3381"/>
                    <a:pt x="1197" y="3256"/>
                  </a:cubicBezTo>
                  <a:cubicBezTo>
                    <a:pt x="1247" y="3144"/>
                    <a:pt x="1247" y="3019"/>
                    <a:pt x="1285" y="2906"/>
                  </a:cubicBezTo>
                  <a:cubicBezTo>
                    <a:pt x="1385" y="2594"/>
                    <a:pt x="1772" y="2444"/>
                    <a:pt x="1997" y="2244"/>
                  </a:cubicBezTo>
                  <a:cubicBezTo>
                    <a:pt x="2197" y="2081"/>
                    <a:pt x="2360" y="1869"/>
                    <a:pt x="2372" y="1607"/>
                  </a:cubicBezTo>
                  <a:cubicBezTo>
                    <a:pt x="2397" y="1332"/>
                    <a:pt x="2260" y="1069"/>
                    <a:pt x="2160" y="819"/>
                  </a:cubicBezTo>
                  <a:cubicBezTo>
                    <a:pt x="2035" y="532"/>
                    <a:pt x="1985" y="219"/>
                    <a:pt x="1672" y="94"/>
                  </a:cubicBezTo>
                  <a:cubicBezTo>
                    <a:pt x="1506" y="28"/>
                    <a:pt x="1317" y="0"/>
                    <a:pt x="1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9" name="Google Shape;3199;p10"/>
            <p:cNvSpPr/>
            <p:nvPr/>
          </p:nvSpPr>
          <p:spPr>
            <a:xfrm>
              <a:off x="6764625" y="1965050"/>
              <a:ext cx="61350" cy="55300"/>
            </a:xfrm>
            <a:custGeom>
              <a:avLst/>
              <a:gdLst/>
              <a:ahLst/>
              <a:cxnLst/>
              <a:rect l="l" t="t" r="r" b="b"/>
              <a:pathLst>
                <a:path w="2454" h="2212" extrusionOk="0">
                  <a:moveTo>
                    <a:pt x="2236" y="1"/>
                  </a:moveTo>
                  <a:cubicBezTo>
                    <a:pt x="2223" y="1"/>
                    <a:pt x="2208" y="3"/>
                    <a:pt x="2193" y="7"/>
                  </a:cubicBezTo>
                  <a:cubicBezTo>
                    <a:pt x="1706" y="144"/>
                    <a:pt x="1331" y="469"/>
                    <a:pt x="969" y="807"/>
                  </a:cubicBezTo>
                  <a:cubicBezTo>
                    <a:pt x="781" y="982"/>
                    <a:pt x="594" y="1156"/>
                    <a:pt x="444" y="1356"/>
                  </a:cubicBezTo>
                  <a:cubicBezTo>
                    <a:pt x="369" y="1456"/>
                    <a:pt x="294" y="1556"/>
                    <a:pt x="231" y="1656"/>
                  </a:cubicBezTo>
                  <a:cubicBezTo>
                    <a:pt x="169" y="1756"/>
                    <a:pt x="131" y="1881"/>
                    <a:pt x="69" y="1994"/>
                  </a:cubicBezTo>
                  <a:cubicBezTo>
                    <a:pt x="0" y="2124"/>
                    <a:pt x="118" y="2212"/>
                    <a:pt x="224" y="2212"/>
                  </a:cubicBezTo>
                  <a:cubicBezTo>
                    <a:pt x="290" y="2212"/>
                    <a:pt x="352" y="2176"/>
                    <a:pt x="356" y="2094"/>
                  </a:cubicBezTo>
                  <a:cubicBezTo>
                    <a:pt x="406" y="1644"/>
                    <a:pt x="806" y="1269"/>
                    <a:pt x="1119" y="982"/>
                  </a:cubicBezTo>
                  <a:cubicBezTo>
                    <a:pt x="1456" y="669"/>
                    <a:pt x="1831" y="407"/>
                    <a:pt x="2281" y="294"/>
                  </a:cubicBezTo>
                  <a:cubicBezTo>
                    <a:pt x="2453" y="248"/>
                    <a:pt x="2393" y="1"/>
                    <a:pt x="22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0" name="Google Shape;3200;p10"/>
            <p:cNvSpPr/>
            <p:nvPr/>
          </p:nvSpPr>
          <p:spPr>
            <a:xfrm>
              <a:off x="6628075" y="2014875"/>
              <a:ext cx="169025" cy="72225"/>
            </a:xfrm>
            <a:custGeom>
              <a:avLst/>
              <a:gdLst/>
              <a:ahLst/>
              <a:cxnLst/>
              <a:rect l="l" t="t" r="r" b="b"/>
              <a:pathLst>
                <a:path w="6761" h="2889" extrusionOk="0">
                  <a:moveTo>
                    <a:pt x="5605" y="0"/>
                  </a:moveTo>
                  <a:cubicBezTo>
                    <a:pt x="5518" y="0"/>
                    <a:pt x="5430" y="9"/>
                    <a:pt x="5344" y="26"/>
                  </a:cubicBezTo>
                  <a:cubicBezTo>
                    <a:pt x="4819" y="138"/>
                    <a:pt x="4506" y="576"/>
                    <a:pt x="4106" y="863"/>
                  </a:cubicBezTo>
                  <a:cubicBezTo>
                    <a:pt x="3869" y="1026"/>
                    <a:pt x="3644" y="1075"/>
                    <a:pt x="3357" y="1088"/>
                  </a:cubicBezTo>
                  <a:cubicBezTo>
                    <a:pt x="3094" y="1100"/>
                    <a:pt x="2832" y="1100"/>
                    <a:pt x="2582" y="1163"/>
                  </a:cubicBezTo>
                  <a:cubicBezTo>
                    <a:pt x="2094" y="1313"/>
                    <a:pt x="1707" y="1663"/>
                    <a:pt x="1370" y="2025"/>
                  </a:cubicBezTo>
                  <a:cubicBezTo>
                    <a:pt x="1270" y="2125"/>
                    <a:pt x="1182" y="2225"/>
                    <a:pt x="1082" y="2325"/>
                  </a:cubicBezTo>
                  <a:cubicBezTo>
                    <a:pt x="1007" y="2400"/>
                    <a:pt x="895" y="2550"/>
                    <a:pt x="795" y="2575"/>
                  </a:cubicBezTo>
                  <a:cubicBezTo>
                    <a:pt x="783" y="2578"/>
                    <a:pt x="771" y="2579"/>
                    <a:pt x="759" y="2579"/>
                  </a:cubicBezTo>
                  <a:cubicBezTo>
                    <a:pt x="671" y="2579"/>
                    <a:pt x="586" y="2507"/>
                    <a:pt x="520" y="2463"/>
                  </a:cubicBezTo>
                  <a:cubicBezTo>
                    <a:pt x="432" y="2400"/>
                    <a:pt x="345" y="2363"/>
                    <a:pt x="257" y="2325"/>
                  </a:cubicBezTo>
                  <a:cubicBezTo>
                    <a:pt x="239" y="2320"/>
                    <a:pt x="222" y="2317"/>
                    <a:pt x="206" y="2317"/>
                  </a:cubicBezTo>
                  <a:cubicBezTo>
                    <a:pt x="46" y="2317"/>
                    <a:pt x="0" y="2581"/>
                    <a:pt x="182" y="2638"/>
                  </a:cubicBezTo>
                  <a:cubicBezTo>
                    <a:pt x="388" y="2698"/>
                    <a:pt x="536" y="2888"/>
                    <a:pt x="761" y="2888"/>
                  </a:cubicBezTo>
                  <a:cubicBezTo>
                    <a:pt x="768" y="2888"/>
                    <a:pt x="775" y="2888"/>
                    <a:pt x="782" y="2888"/>
                  </a:cubicBezTo>
                  <a:cubicBezTo>
                    <a:pt x="1032" y="2875"/>
                    <a:pt x="1220" y="2613"/>
                    <a:pt x="1370" y="2438"/>
                  </a:cubicBezTo>
                  <a:cubicBezTo>
                    <a:pt x="1719" y="2075"/>
                    <a:pt x="2069" y="1675"/>
                    <a:pt x="2557" y="1513"/>
                  </a:cubicBezTo>
                  <a:cubicBezTo>
                    <a:pt x="2738" y="1452"/>
                    <a:pt x="2923" y="1442"/>
                    <a:pt x="3108" y="1442"/>
                  </a:cubicBezTo>
                  <a:cubicBezTo>
                    <a:pt x="3203" y="1442"/>
                    <a:pt x="3298" y="1445"/>
                    <a:pt x="3393" y="1445"/>
                  </a:cubicBezTo>
                  <a:cubicBezTo>
                    <a:pt x="3609" y="1445"/>
                    <a:pt x="3824" y="1431"/>
                    <a:pt x="4031" y="1338"/>
                  </a:cubicBezTo>
                  <a:cubicBezTo>
                    <a:pt x="4494" y="1138"/>
                    <a:pt x="4781" y="701"/>
                    <a:pt x="5194" y="438"/>
                  </a:cubicBezTo>
                  <a:cubicBezTo>
                    <a:pt x="5337" y="346"/>
                    <a:pt x="5491" y="303"/>
                    <a:pt x="5643" y="303"/>
                  </a:cubicBezTo>
                  <a:cubicBezTo>
                    <a:pt x="5942" y="303"/>
                    <a:pt x="6232" y="469"/>
                    <a:pt x="6406" y="751"/>
                  </a:cubicBezTo>
                  <a:cubicBezTo>
                    <a:pt x="6438" y="801"/>
                    <a:pt x="6485" y="823"/>
                    <a:pt x="6532" y="823"/>
                  </a:cubicBezTo>
                  <a:cubicBezTo>
                    <a:pt x="6645" y="823"/>
                    <a:pt x="6760" y="696"/>
                    <a:pt x="6681" y="563"/>
                  </a:cubicBezTo>
                  <a:cubicBezTo>
                    <a:pt x="6442" y="200"/>
                    <a:pt x="6031" y="0"/>
                    <a:pt x="56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1" name="Google Shape;3201;p10"/>
            <p:cNvSpPr/>
            <p:nvPr/>
          </p:nvSpPr>
          <p:spPr>
            <a:xfrm>
              <a:off x="6650625" y="1932675"/>
              <a:ext cx="136975" cy="93175"/>
            </a:xfrm>
            <a:custGeom>
              <a:avLst/>
              <a:gdLst/>
              <a:ahLst/>
              <a:cxnLst/>
              <a:rect l="l" t="t" r="r" b="b"/>
              <a:pathLst>
                <a:path w="5479" h="3727" extrusionOk="0">
                  <a:moveTo>
                    <a:pt x="5050" y="0"/>
                  </a:moveTo>
                  <a:cubicBezTo>
                    <a:pt x="5044" y="0"/>
                    <a:pt x="5036" y="1"/>
                    <a:pt x="5029" y="2"/>
                  </a:cubicBezTo>
                  <a:cubicBezTo>
                    <a:pt x="4729" y="52"/>
                    <a:pt x="4641" y="352"/>
                    <a:pt x="4741" y="602"/>
                  </a:cubicBezTo>
                  <a:cubicBezTo>
                    <a:pt x="4791" y="764"/>
                    <a:pt x="4929" y="864"/>
                    <a:pt x="5029" y="989"/>
                  </a:cubicBezTo>
                  <a:cubicBezTo>
                    <a:pt x="5166" y="1152"/>
                    <a:pt x="5154" y="1314"/>
                    <a:pt x="5054" y="1489"/>
                  </a:cubicBezTo>
                  <a:cubicBezTo>
                    <a:pt x="4691" y="2102"/>
                    <a:pt x="4054" y="2439"/>
                    <a:pt x="3392" y="2626"/>
                  </a:cubicBezTo>
                  <a:cubicBezTo>
                    <a:pt x="3297" y="2561"/>
                    <a:pt x="3182" y="2521"/>
                    <a:pt x="3072" y="2521"/>
                  </a:cubicBezTo>
                  <a:cubicBezTo>
                    <a:pt x="2993" y="2521"/>
                    <a:pt x="2917" y="2542"/>
                    <a:pt x="2854" y="2589"/>
                  </a:cubicBezTo>
                  <a:cubicBezTo>
                    <a:pt x="2729" y="2676"/>
                    <a:pt x="2680" y="2839"/>
                    <a:pt x="2592" y="2951"/>
                  </a:cubicBezTo>
                  <a:cubicBezTo>
                    <a:pt x="2480" y="3089"/>
                    <a:pt x="2330" y="3201"/>
                    <a:pt x="2167" y="3264"/>
                  </a:cubicBezTo>
                  <a:cubicBezTo>
                    <a:pt x="2029" y="3313"/>
                    <a:pt x="1886" y="3333"/>
                    <a:pt x="1743" y="3333"/>
                  </a:cubicBezTo>
                  <a:cubicBezTo>
                    <a:pt x="1526" y="3333"/>
                    <a:pt x="1309" y="3287"/>
                    <a:pt x="1105" y="3226"/>
                  </a:cubicBezTo>
                  <a:cubicBezTo>
                    <a:pt x="879" y="3172"/>
                    <a:pt x="659" y="3078"/>
                    <a:pt x="436" y="3078"/>
                  </a:cubicBezTo>
                  <a:cubicBezTo>
                    <a:pt x="351" y="3078"/>
                    <a:pt x="266" y="3092"/>
                    <a:pt x="180" y="3126"/>
                  </a:cubicBezTo>
                  <a:cubicBezTo>
                    <a:pt x="1" y="3194"/>
                    <a:pt x="63" y="3462"/>
                    <a:pt x="222" y="3462"/>
                  </a:cubicBezTo>
                  <a:cubicBezTo>
                    <a:pt x="240" y="3462"/>
                    <a:pt x="260" y="3459"/>
                    <a:pt x="280" y="3451"/>
                  </a:cubicBezTo>
                  <a:cubicBezTo>
                    <a:pt x="343" y="3425"/>
                    <a:pt x="407" y="3415"/>
                    <a:pt x="472" y="3415"/>
                  </a:cubicBezTo>
                  <a:cubicBezTo>
                    <a:pt x="686" y="3415"/>
                    <a:pt x="903" y="3534"/>
                    <a:pt x="1105" y="3601"/>
                  </a:cubicBezTo>
                  <a:cubicBezTo>
                    <a:pt x="1318" y="3679"/>
                    <a:pt x="1538" y="3726"/>
                    <a:pt x="1767" y="3726"/>
                  </a:cubicBezTo>
                  <a:cubicBezTo>
                    <a:pt x="1833" y="3726"/>
                    <a:pt x="1900" y="3722"/>
                    <a:pt x="1967" y="3714"/>
                  </a:cubicBezTo>
                  <a:cubicBezTo>
                    <a:pt x="2255" y="3676"/>
                    <a:pt x="2555" y="3551"/>
                    <a:pt x="2754" y="3326"/>
                  </a:cubicBezTo>
                  <a:cubicBezTo>
                    <a:pt x="2854" y="3214"/>
                    <a:pt x="2929" y="3076"/>
                    <a:pt x="2967" y="2939"/>
                  </a:cubicBezTo>
                  <a:cubicBezTo>
                    <a:pt x="2979" y="2876"/>
                    <a:pt x="2979" y="2776"/>
                    <a:pt x="3067" y="2751"/>
                  </a:cubicBezTo>
                  <a:cubicBezTo>
                    <a:pt x="3092" y="2751"/>
                    <a:pt x="3167" y="2751"/>
                    <a:pt x="3154" y="2789"/>
                  </a:cubicBezTo>
                  <a:cubicBezTo>
                    <a:pt x="3143" y="2893"/>
                    <a:pt x="3217" y="3029"/>
                    <a:pt x="3327" y="3029"/>
                  </a:cubicBezTo>
                  <a:cubicBezTo>
                    <a:pt x="3336" y="3029"/>
                    <a:pt x="3345" y="3028"/>
                    <a:pt x="3354" y="3026"/>
                  </a:cubicBezTo>
                  <a:cubicBezTo>
                    <a:pt x="4042" y="2914"/>
                    <a:pt x="4691" y="2476"/>
                    <a:pt x="5104" y="1927"/>
                  </a:cubicBezTo>
                  <a:cubicBezTo>
                    <a:pt x="5279" y="1689"/>
                    <a:pt x="5479" y="1377"/>
                    <a:pt x="5391" y="1064"/>
                  </a:cubicBezTo>
                  <a:cubicBezTo>
                    <a:pt x="5341" y="914"/>
                    <a:pt x="5229" y="789"/>
                    <a:pt x="5141" y="664"/>
                  </a:cubicBezTo>
                  <a:cubicBezTo>
                    <a:pt x="5079" y="589"/>
                    <a:pt x="4904" y="327"/>
                    <a:pt x="5079" y="265"/>
                  </a:cubicBezTo>
                  <a:cubicBezTo>
                    <a:pt x="5209" y="217"/>
                    <a:pt x="5182" y="0"/>
                    <a:pt x="50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2" name="Google Shape;3202;p10"/>
            <p:cNvSpPr/>
            <p:nvPr/>
          </p:nvSpPr>
          <p:spPr>
            <a:xfrm>
              <a:off x="6657625" y="2019800"/>
              <a:ext cx="73525" cy="21025"/>
            </a:xfrm>
            <a:custGeom>
              <a:avLst/>
              <a:gdLst/>
              <a:ahLst/>
              <a:cxnLst/>
              <a:rect l="l" t="t" r="r" b="b"/>
              <a:pathLst>
                <a:path w="2941" h="841" extrusionOk="0">
                  <a:moveTo>
                    <a:pt x="2774" y="1"/>
                  </a:moveTo>
                  <a:cubicBezTo>
                    <a:pt x="2766" y="1"/>
                    <a:pt x="2758" y="2"/>
                    <a:pt x="2749" y="4"/>
                  </a:cubicBezTo>
                  <a:cubicBezTo>
                    <a:pt x="2549" y="79"/>
                    <a:pt x="2375" y="191"/>
                    <a:pt x="2187" y="316"/>
                  </a:cubicBezTo>
                  <a:cubicBezTo>
                    <a:pt x="2035" y="421"/>
                    <a:pt x="1872" y="505"/>
                    <a:pt x="1678" y="505"/>
                  </a:cubicBezTo>
                  <a:cubicBezTo>
                    <a:pt x="1664" y="505"/>
                    <a:pt x="1651" y="504"/>
                    <a:pt x="1637" y="504"/>
                  </a:cubicBezTo>
                  <a:cubicBezTo>
                    <a:pt x="1425" y="504"/>
                    <a:pt x="1200" y="429"/>
                    <a:pt x="1000" y="366"/>
                  </a:cubicBezTo>
                  <a:cubicBezTo>
                    <a:pt x="750" y="291"/>
                    <a:pt x="500" y="204"/>
                    <a:pt x="263" y="104"/>
                  </a:cubicBezTo>
                  <a:cubicBezTo>
                    <a:pt x="237" y="96"/>
                    <a:pt x="212" y="92"/>
                    <a:pt x="187" y="92"/>
                  </a:cubicBezTo>
                  <a:cubicBezTo>
                    <a:pt x="127" y="92"/>
                    <a:pt x="73" y="117"/>
                    <a:pt x="38" y="179"/>
                  </a:cubicBezTo>
                  <a:cubicBezTo>
                    <a:pt x="0" y="254"/>
                    <a:pt x="25" y="366"/>
                    <a:pt x="113" y="404"/>
                  </a:cubicBezTo>
                  <a:cubicBezTo>
                    <a:pt x="375" y="516"/>
                    <a:pt x="650" y="616"/>
                    <a:pt x="925" y="691"/>
                  </a:cubicBezTo>
                  <a:cubicBezTo>
                    <a:pt x="1162" y="766"/>
                    <a:pt x="1400" y="841"/>
                    <a:pt x="1637" y="841"/>
                  </a:cubicBezTo>
                  <a:cubicBezTo>
                    <a:pt x="1875" y="841"/>
                    <a:pt x="2112" y="754"/>
                    <a:pt x="2300" y="616"/>
                  </a:cubicBezTo>
                  <a:cubicBezTo>
                    <a:pt x="2474" y="479"/>
                    <a:pt x="2637" y="304"/>
                    <a:pt x="2837" y="191"/>
                  </a:cubicBezTo>
                  <a:cubicBezTo>
                    <a:pt x="2941" y="133"/>
                    <a:pt x="2874" y="1"/>
                    <a:pt x="2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3" name="Google Shape;3203;p10"/>
            <p:cNvSpPr/>
            <p:nvPr/>
          </p:nvSpPr>
          <p:spPr>
            <a:xfrm>
              <a:off x="6655225" y="1961025"/>
              <a:ext cx="69000" cy="49950"/>
            </a:xfrm>
            <a:custGeom>
              <a:avLst/>
              <a:gdLst/>
              <a:ahLst/>
              <a:cxnLst/>
              <a:rect l="l" t="t" r="r" b="b"/>
              <a:pathLst>
                <a:path w="2760" h="1998" extrusionOk="0">
                  <a:moveTo>
                    <a:pt x="2615" y="0"/>
                  </a:moveTo>
                  <a:cubicBezTo>
                    <a:pt x="2605" y="0"/>
                    <a:pt x="2594" y="2"/>
                    <a:pt x="2583" y="5"/>
                  </a:cubicBezTo>
                  <a:cubicBezTo>
                    <a:pt x="2446" y="55"/>
                    <a:pt x="2283" y="118"/>
                    <a:pt x="2183" y="218"/>
                  </a:cubicBezTo>
                  <a:cubicBezTo>
                    <a:pt x="2071" y="343"/>
                    <a:pt x="2008" y="518"/>
                    <a:pt x="2008" y="680"/>
                  </a:cubicBezTo>
                  <a:cubicBezTo>
                    <a:pt x="2008" y="843"/>
                    <a:pt x="2071" y="993"/>
                    <a:pt x="2108" y="1143"/>
                  </a:cubicBezTo>
                  <a:cubicBezTo>
                    <a:pt x="2146" y="1305"/>
                    <a:pt x="2021" y="1405"/>
                    <a:pt x="1908" y="1492"/>
                  </a:cubicBezTo>
                  <a:cubicBezTo>
                    <a:pt x="1714" y="1622"/>
                    <a:pt x="1480" y="1696"/>
                    <a:pt x="1249" y="1696"/>
                  </a:cubicBezTo>
                  <a:cubicBezTo>
                    <a:pt x="1168" y="1696"/>
                    <a:pt x="1087" y="1687"/>
                    <a:pt x="1008" y="1667"/>
                  </a:cubicBezTo>
                  <a:cubicBezTo>
                    <a:pt x="800" y="1622"/>
                    <a:pt x="599" y="1479"/>
                    <a:pt x="390" y="1479"/>
                  </a:cubicBezTo>
                  <a:cubicBezTo>
                    <a:pt x="310" y="1479"/>
                    <a:pt x="229" y="1500"/>
                    <a:pt x="146" y="1555"/>
                  </a:cubicBezTo>
                  <a:cubicBezTo>
                    <a:pt x="1" y="1644"/>
                    <a:pt x="86" y="1864"/>
                    <a:pt x="240" y="1864"/>
                  </a:cubicBezTo>
                  <a:cubicBezTo>
                    <a:pt x="258" y="1864"/>
                    <a:pt x="277" y="1861"/>
                    <a:pt x="296" y="1855"/>
                  </a:cubicBezTo>
                  <a:cubicBezTo>
                    <a:pt x="327" y="1845"/>
                    <a:pt x="359" y="1842"/>
                    <a:pt x="392" y="1842"/>
                  </a:cubicBezTo>
                  <a:cubicBezTo>
                    <a:pt x="489" y="1842"/>
                    <a:pt x="590" y="1877"/>
                    <a:pt x="683" y="1905"/>
                  </a:cubicBezTo>
                  <a:cubicBezTo>
                    <a:pt x="833" y="1942"/>
                    <a:pt x="971" y="1980"/>
                    <a:pt x="1133" y="1992"/>
                  </a:cubicBezTo>
                  <a:cubicBezTo>
                    <a:pt x="1173" y="1995"/>
                    <a:pt x="1212" y="1997"/>
                    <a:pt x="1251" y="1997"/>
                  </a:cubicBezTo>
                  <a:cubicBezTo>
                    <a:pt x="1524" y="1997"/>
                    <a:pt x="1791" y="1922"/>
                    <a:pt x="2021" y="1780"/>
                  </a:cubicBezTo>
                  <a:cubicBezTo>
                    <a:pt x="2296" y="1605"/>
                    <a:pt x="2508" y="1367"/>
                    <a:pt x="2483" y="1018"/>
                  </a:cubicBezTo>
                  <a:cubicBezTo>
                    <a:pt x="2471" y="880"/>
                    <a:pt x="2408" y="730"/>
                    <a:pt x="2408" y="580"/>
                  </a:cubicBezTo>
                  <a:cubicBezTo>
                    <a:pt x="2421" y="443"/>
                    <a:pt x="2508" y="255"/>
                    <a:pt x="2645" y="205"/>
                  </a:cubicBezTo>
                  <a:cubicBezTo>
                    <a:pt x="2759" y="160"/>
                    <a:pt x="2718" y="0"/>
                    <a:pt x="26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4" name="Google Shape;3204;p10"/>
            <p:cNvSpPr/>
            <p:nvPr/>
          </p:nvSpPr>
          <p:spPr>
            <a:xfrm>
              <a:off x="6665425" y="1962175"/>
              <a:ext cx="36900" cy="42500"/>
            </a:xfrm>
            <a:custGeom>
              <a:avLst/>
              <a:gdLst/>
              <a:ahLst/>
              <a:cxnLst/>
              <a:rect l="l" t="t" r="r" b="b"/>
              <a:pathLst>
                <a:path w="1476" h="1700" extrusionOk="0">
                  <a:moveTo>
                    <a:pt x="1048" y="0"/>
                  </a:moveTo>
                  <a:cubicBezTo>
                    <a:pt x="1037" y="0"/>
                    <a:pt x="1025" y="3"/>
                    <a:pt x="1013" y="9"/>
                  </a:cubicBezTo>
                  <a:cubicBezTo>
                    <a:pt x="750" y="109"/>
                    <a:pt x="488" y="247"/>
                    <a:pt x="300" y="459"/>
                  </a:cubicBezTo>
                  <a:cubicBezTo>
                    <a:pt x="126" y="659"/>
                    <a:pt x="13" y="934"/>
                    <a:pt x="1" y="1197"/>
                  </a:cubicBezTo>
                  <a:cubicBezTo>
                    <a:pt x="1" y="1321"/>
                    <a:pt x="26" y="1459"/>
                    <a:pt x="113" y="1571"/>
                  </a:cubicBezTo>
                  <a:cubicBezTo>
                    <a:pt x="198" y="1667"/>
                    <a:pt x="319" y="1699"/>
                    <a:pt x="437" y="1699"/>
                  </a:cubicBezTo>
                  <a:cubicBezTo>
                    <a:pt x="459" y="1699"/>
                    <a:pt x="480" y="1698"/>
                    <a:pt x="500" y="1696"/>
                  </a:cubicBezTo>
                  <a:cubicBezTo>
                    <a:pt x="650" y="1696"/>
                    <a:pt x="788" y="1684"/>
                    <a:pt x="925" y="1684"/>
                  </a:cubicBezTo>
                  <a:cubicBezTo>
                    <a:pt x="1050" y="1671"/>
                    <a:pt x="1175" y="1646"/>
                    <a:pt x="1275" y="1559"/>
                  </a:cubicBezTo>
                  <a:cubicBezTo>
                    <a:pt x="1475" y="1371"/>
                    <a:pt x="1463" y="1034"/>
                    <a:pt x="1288" y="834"/>
                  </a:cubicBezTo>
                  <a:cubicBezTo>
                    <a:pt x="1251" y="783"/>
                    <a:pt x="1184" y="744"/>
                    <a:pt x="1117" y="744"/>
                  </a:cubicBezTo>
                  <a:cubicBezTo>
                    <a:pt x="1070" y="744"/>
                    <a:pt x="1024" y="763"/>
                    <a:pt x="988" y="809"/>
                  </a:cubicBezTo>
                  <a:lnTo>
                    <a:pt x="975" y="809"/>
                  </a:lnTo>
                  <a:cubicBezTo>
                    <a:pt x="875" y="834"/>
                    <a:pt x="825" y="947"/>
                    <a:pt x="838" y="1034"/>
                  </a:cubicBezTo>
                  <a:cubicBezTo>
                    <a:pt x="863" y="1134"/>
                    <a:pt x="950" y="1184"/>
                    <a:pt x="1038" y="1184"/>
                  </a:cubicBezTo>
                  <a:lnTo>
                    <a:pt x="1088" y="1184"/>
                  </a:lnTo>
                  <a:cubicBezTo>
                    <a:pt x="1113" y="1222"/>
                    <a:pt x="1125" y="1271"/>
                    <a:pt x="1125" y="1321"/>
                  </a:cubicBezTo>
                  <a:cubicBezTo>
                    <a:pt x="1107" y="1406"/>
                    <a:pt x="1046" y="1427"/>
                    <a:pt x="974" y="1427"/>
                  </a:cubicBezTo>
                  <a:cubicBezTo>
                    <a:pt x="950" y="1427"/>
                    <a:pt x="925" y="1425"/>
                    <a:pt x="900" y="1421"/>
                  </a:cubicBezTo>
                  <a:cubicBezTo>
                    <a:pt x="775" y="1409"/>
                    <a:pt x="638" y="1396"/>
                    <a:pt x="500" y="1371"/>
                  </a:cubicBezTo>
                  <a:cubicBezTo>
                    <a:pt x="463" y="1359"/>
                    <a:pt x="425" y="1346"/>
                    <a:pt x="400" y="1321"/>
                  </a:cubicBezTo>
                  <a:cubicBezTo>
                    <a:pt x="400" y="1324"/>
                    <a:pt x="400" y="1325"/>
                    <a:pt x="399" y="1325"/>
                  </a:cubicBezTo>
                  <a:cubicBezTo>
                    <a:pt x="396" y="1325"/>
                    <a:pt x="388" y="1309"/>
                    <a:pt x="388" y="1309"/>
                  </a:cubicBezTo>
                  <a:cubicBezTo>
                    <a:pt x="375" y="1296"/>
                    <a:pt x="375" y="1259"/>
                    <a:pt x="375" y="1259"/>
                  </a:cubicBezTo>
                  <a:cubicBezTo>
                    <a:pt x="338" y="1059"/>
                    <a:pt x="475" y="822"/>
                    <a:pt x="575" y="647"/>
                  </a:cubicBezTo>
                  <a:cubicBezTo>
                    <a:pt x="688" y="447"/>
                    <a:pt x="850" y="272"/>
                    <a:pt x="1063" y="184"/>
                  </a:cubicBezTo>
                  <a:cubicBezTo>
                    <a:pt x="1161" y="140"/>
                    <a:pt x="1125" y="0"/>
                    <a:pt x="1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5" name="Google Shape;3205;p10"/>
            <p:cNvSpPr/>
            <p:nvPr/>
          </p:nvSpPr>
          <p:spPr>
            <a:xfrm>
              <a:off x="6695575" y="2086675"/>
              <a:ext cx="94300" cy="43850"/>
            </a:xfrm>
            <a:custGeom>
              <a:avLst/>
              <a:gdLst/>
              <a:ahLst/>
              <a:cxnLst/>
              <a:rect l="l" t="t" r="r" b="b"/>
              <a:pathLst>
                <a:path w="3772" h="1754" extrusionOk="0">
                  <a:moveTo>
                    <a:pt x="167" y="0"/>
                  </a:moveTo>
                  <a:cubicBezTo>
                    <a:pt x="59" y="0"/>
                    <a:pt x="1" y="135"/>
                    <a:pt x="82" y="215"/>
                  </a:cubicBezTo>
                  <a:cubicBezTo>
                    <a:pt x="432" y="578"/>
                    <a:pt x="832" y="915"/>
                    <a:pt x="1256" y="1190"/>
                  </a:cubicBezTo>
                  <a:cubicBezTo>
                    <a:pt x="1481" y="1328"/>
                    <a:pt x="1719" y="1440"/>
                    <a:pt x="1956" y="1540"/>
                  </a:cubicBezTo>
                  <a:cubicBezTo>
                    <a:pt x="2148" y="1624"/>
                    <a:pt x="2385" y="1753"/>
                    <a:pt x="2602" y="1753"/>
                  </a:cubicBezTo>
                  <a:cubicBezTo>
                    <a:pt x="2612" y="1753"/>
                    <a:pt x="2621" y="1753"/>
                    <a:pt x="2631" y="1753"/>
                  </a:cubicBezTo>
                  <a:cubicBezTo>
                    <a:pt x="2706" y="1753"/>
                    <a:pt x="2744" y="1653"/>
                    <a:pt x="2681" y="1603"/>
                  </a:cubicBezTo>
                  <a:cubicBezTo>
                    <a:pt x="2506" y="1465"/>
                    <a:pt x="2244" y="1403"/>
                    <a:pt x="2044" y="1315"/>
                  </a:cubicBezTo>
                  <a:cubicBezTo>
                    <a:pt x="1831" y="1203"/>
                    <a:pt x="1619" y="1090"/>
                    <a:pt x="1406" y="965"/>
                  </a:cubicBezTo>
                  <a:cubicBezTo>
                    <a:pt x="1106" y="790"/>
                    <a:pt x="832" y="578"/>
                    <a:pt x="569" y="340"/>
                  </a:cubicBezTo>
                  <a:lnTo>
                    <a:pt x="569" y="340"/>
                  </a:lnTo>
                  <a:cubicBezTo>
                    <a:pt x="1019" y="478"/>
                    <a:pt x="1456" y="690"/>
                    <a:pt x="1856" y="903"/>
                  </a:cubicBezTo>
                  <a:cubicBezTo>
                    <a:pt x="2444" y="1215"/>
                    <a:pt x="3056" y="1440"/>
                    <a:pt x="3656" y="1703"/>
                  </a:cubicBezTo>
                  <a:cubicBezTo>
                    <a:pt x="3667" y="1708"/>
                    <a:pt x="3678" y="1711"/>
                    <a:pt x="3688" y="1711"/>
                  </a:cubicBezTo>
                  <a:cubicBezTo>
                    <a:pt x="3743" y="1711"/>
                    <a:pt x="3771" y="1634"/>
                    <a:pt x="3718" y="1603"/>
                  </a:cubicBezTo>
                  <a:cubicBezTo>
                    <a:pt x="3131" y="1240"/>
                    <a:pt x="2594" y="840"/>
                    <a:pt x="1981" y="540"/>
                  </a:cubicBezTo>
                  <a:cubicBezTo>
                    <a:pt x="1406" y="253"/>
                    <a:pt x="819" y="103"/>
                    <a:pt x="194" y="3"/>
                  </a:cubicBezTo>
                  <a:cubicBezTo>
                    <a:pt x="185" y="1"/>
                    <a:pt x="176"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6" name="Google Shape;3206;p10"/>
            <p:cNvSpPr/>
            <p:nvPr/>
          </p:nvSpPr>
          <p:spPr>
            <a:xfrm>
              <a:off x="6828725" y="1889300"/>
              <a:ext cx="39800" cy="51825"/>
            </a:xfrm>
            <a:custGeom>
              <a:avLst/>
              <a:gdLst/>
              <a:ahLst/>
              <a:cxnLst/>
              <a:rect l="l" t="t" r="r" b="b"/>
              <a:pathLst>
                <a:path w="1592" h="2073" extrusionOk="0">
                  <a:moveTo>
                    <a:pt x="1316" y="0"/>
                  </a:moveTo>
                  <a:cubicBezTo>
                    <a:pt x="1129" y="687"/>
                    <a:pt x="754" y="1312"/>
                    <a:pt x="154" y="1737"/>
                  </a:cubicBezTo>
                  <a:cubicBezTo>
                    <a:pt x="0" y="1850"/>
                    <a:pt x="99" y="2072"/>
                    <a:pt x="243" y="2072"/>
                  </a:cubicBezTo>
                  <a:cubicBezTo>
                    <a:pt x="275" y="2072"/>
                    <a:pt x="308" y="2062"/>
                    <a:pt x="342" y="2037"/>
                  </a:cubicBezTo>
                  <a:cubicBezTo>
                    <a:pt x="1004" y="1612"/>
                    <a:pt x="1404" y="925"/>
                    <a:pt x="1591" y="188"/>
                  </a:cubicBezTo>
                  <a:cubicBezTo>
                    <a:pt x="1479" y="163"/>
                    <a:pt x="1391" y="100"/>
                    <a:pt x="13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7" name="Google Shape;3207;p10"/>
            <p:cNvSpPr/>
            <p:nvPr/>
          </p:nvSpPr>
          <p:spPr>
            <a:xfrm>
              <a:off x="6483425" y="1590600"/>
              <a:ext cx="262950" cy="135625"/>
            </a:xfrm>
            <a:custGeom>
              <a:avLst/>
              <a:gdLst/>
              <a:ahLst/>
              <a:cxnLst/>
              <a:rect l="l" t="t" r="r" b="b"/>
              <a:pathLst>
                <a:path w="10518" h="5425" extrusionOk="0">
                  <a:moveTo>
                    <a:pt x="1157" y="0"/>
                  </a:moveTo>
                  <a:cubicBezTo>
                    <a:pt x="1068" y="0"/>
                    <a:pt x="975" y="25"/>
                    <a:pt x="882" y="76"/>
                  </a:cubicBezTo>
                  <a:cubicBezTo>
                    <a:pt x="582" y="226"/>
                    <a:pt x="470" y="526"/>
                    <a:pt x="457" y="851"/>
                  </a:cubicBezTo>
                  <a:cubicBezTo>
                    <a:pt x="445" y="1276"/>
                    <a:pt x="545" y="1713"/>
                    <a:pt x="145" y="2001"/>
                  </a:cubicBezTo>
                  <a:cubicBezTo>
                    <a:pt x="0" y="2104"/>
                    <a:pt x="95" y="2319"/>
                    <a:pt x="238" y="2319"/>
                  </a:cubicBezTo>
                  <a:cubicBezTo>
                    <a:pt x="268" y="2319"/>
                    <a:pt x="300" y="2310"/>
                    <a:pt x="332" y="2288"/>
                  </a:cubicBezTo>
                  <a:cubicBezTo>
                    <a:pt x="720" y="2038"/>
                    <a:pt x="882" y="1663"/>
                    <a:pt x="870" y="1226"/>
                  </a:cubicBezTo>
                  <a:cubicBezTo>
                    <a:pt x="870" y="1026"/>
                    <a:pt x="820" y="801"/>
                    <a:pt x="895" y="614"/>
                  </a:cubicBezTo>
                  <a:cubicBezTo>
                    <a:pt x="932" y="514"/>
                    <a:pt x="1045" y="376"/>
                    <a:pt x="1170" y="376"/>
                  </a:cubicBezTo>
                  <a:cubicBezTo>
                    <a:pt x="1332" y="376"/>
                    <a:pt x="1370" y="664"/>
                    <a:pt x="1407" y="789"/>
                  </a:cubicBezTo>
                  <a:cubicBezTo>
                    <a:pt x="1470" y="1001"/>
                    <a:pt x="1507" y="1226"/>
                    <a:pt x="1557" y="1438"/>
                  </a:cubicBezTo>
                  <a:cubicBezTo>
                    <a:pt x="1645" y="1826"/>
                    <a:pt x="1745" y="2213"/>
                    <a:pt x="2019" y="2513"/>
                  </a:cubicBezTo>
                  <a:cubicBezTo>
                    <a:pt x="2144" y="2651"/>
                    <a:pt x="2294" y="2763"/>
                    <a:pt x="2469" y="2838"/>
                  </a:cubicBezTo>
                  <a:cubicBezTo>
                    <a:pt x="2644" y="2926"/>
                    <a:pt x="2844" y="2963"/>
                    <a:pt x="3019" y="3063"/>
                  </a:cubicBezTo>
                  <a:cubicBezTo>
                    <a:pt x="3369" y="3263"/>
                    <a:pt x="3594" y="3625"/>
                    <a:pt x="3869" y="3900"/>
                  </a:cubicBezTo>
                  <a:cubicBezTo>
                    <a:pt x="4169" y="4200"/>
                    <a:pt x="4494" y="4363"/>
                    <a:pt x="4906" y="4475"/>
                  </a:cubicBezTo>
                  <a:cubicBezTo>
                    <a:pt x="5344" y="4575"/>
                    <a:pt x="5793" y="4650"/>
                    <a:pt x="6231" y="4725"/>
                  </a:cubicBezTo>
                  <a:cubicBezTo>
                    <a:pt x="7143" y="4888"/>
                    <a:pt x="8068" y="5087"/>
                    <a:pt x="9005" y="5187"/>
                  </a:cubicBezTo>
                  <a:cubicBezTo>
                    <a:pt x="9505" y="5237"/>
                    <a:pt x="10017" y="5312"/>
                    <a:pt x="10517" y="5425"/>
                  </a:cubicBezTo>
                  <a:cubicBezTo>
                    <a:pt x="10505" y="5412"/>
                    <a:pt x="10492" y="5400"/>
                    <a:pt x="10480" y="5387"/>
                  </a:cubicBezTo>
                  <a:cubicBezTo>
                    <a:pt x="10380" y="5300"/>
                    <a:pt x="10330" y="5162"/>
                    <a:pt x="10342" y="5025"/>
                  </a:cubicBezTo>
                  <a:cubicBezTo>
                    <a:pt x="10305" y="5025"/>
                    <a:pt x="10267" y="5012"/>
                    <a:pt x="10230" y="5000"/>
                  </a:cubicBezTo>
                  <a:cubicBezTo>
                    <a:pt x="9742" y="4912"/>
                    <a:pt x="9268" y="4800"/>
                    <a:pt x="8780" y="4725"/>
                  </a:cubicBezTo>
                  <a:cubicBezTo>
                    <a:pt x="7805" y="4563"/>
                    <a:pt x="6818" y="4400"/>
                    <a:pt x="5831" y="4275"/>
                  </a:cubicBezTo>
                  <a:cubicBezTo>
                    <a:pt x="5394" y="4213"/>
                    <a:pt x="4944" y="4175"/>
                    <a:pt x="4556" y="3950"/>
                  </a:cubicBezTo>
                  <a:cubicBezTo>
                    <a:pt x="4169" y="3725"/>
                    <a:pt x="3931" y="3313"/>
                    <a:pt x="3632" y="3001"/>
                  </a:cubicBezTo>
                  <a:cubicBezTo>
                    <a:pt x="3482" y="2851"/>
                    <a:pt x="3307" y="2713"/>
                    <a:pt x="3107" y="2626"/>
                  </a:cubicBezTo>
                  <a:cubicBezTo>
                    <a:pt x="2932" y="2538"/>
                    <a:pt x="2732" y="2501"/>
                    <a:pt x="2557" y="2413"/>
                  </a:cubicBezTo>
                  <a:cubicBezTo>
                    <a:pt x="2194" y="2238"/>
                    <a:pt x="2019" y="1863"/>
                    <a:pt x="1907" y="1501"/>
                  </a:cubicBezTo>
                  <a:cubicBezTo>
                    <a:pt x="1782" y="1139"/>
                    <a:pt x="1745" y="739"/>
                    <a:pt x="1632" y="376"/>
                  </a:cubicBezTo>
                  <a:cubicBezTo>
                    <a:pt x="1553" y="139"/>
                    <a:pt x="1368" y="0"/>
                    <a:pt x="1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8" name="Google Shape;3208;p10"/>
            <p:cNvSpPr/>
            <p:nvPr/>
          </p:nvSpPr>
          <p:spPr>
            <a:xfrm>
              <a:off x="6470175" y="1615825"/>
              <a:ext cx="41975" cy="149850"/>
            </a:xfrm>
            <a:custGeom>
              <a:avLst/>
              <a:gdLst/>
              <a:ahLst/>
              <a:cxnLst/>
              <a:rect l="l" t="t" r="r" b="b"/>
              <a:pathLst>
                <a:path w="1679" h="5994" extrusionOk="0">
                  <a:moveTo>
                    <a:pt x="953" y="1"/>
                  </a:moveTo>
                  <a:cubicBezTo>
                    <a:pt x="648" y="1"/>
                    <a:pt x="351" y="163"/>
                    <a:pt x="200" y="454"/>
                  </a:cubicBezTo>
                  <a:cubicBezTo>
                    <a:pt x="0" y="829"/>
                    <a:pt x="63" y="1292"/>
                    <a:pt x="225" y="1667"/>
                  </a:cubicBezTo>
                  <a:cubicBezTo>
                    <a:pt x="425" y="2091"/>
                    <a:pt x="762" y="2479"/>
                    <a:pt x="800" y="2954"/>
                  </a:cubicBezTo>
                  <a:cubicBezTo>
                    <a:pt x="825" y="3179"/>
                    <a:pt x="775" y="3354"/>
                    <a:pt x="575" y="3466"/>
                  </a:cubicBezTo>
                  <a:cubicBezTo>
                    <a:pt x="375" y="3591"/>
                    <a:pt x="213" y="3679"/>
                    <a:pt x="138" y="3903"/>
                  </a:cubicBezTo>
                  <a:cubicBezTo>
                    <a:pt x="125" y="3966"/>
                    <a:pt x="150" y="4041"/>
                    <a:pt x="200" y="4091"/>
                  </a:cubicBezTo>
                  <a:cubicBezTo>
                    <a:pt x="462" y="4341"/>
                    <a:pt x="687" y="4628"/>
                    <a:pt x="862" y="4941"/>
                  </a:cubicBezTo>
                  <a:cubicBezTo>
                    <a:pt x="962" y="5091"/>
                    <a:pt x="1037" y="5266"/>
                    <a:pt x="1112" y="5441"/>
                  </a:cubicBezTo>
                  <a:cubicBezTo>
                    <a:pt x="1175" y="5591"/>
                    <a:pt x="1225" y="5753"/>
                    <a:pt x="1300" y="5903"/>
                  </a:cubicBezTo>
                  <a:cubicBezTo>
                    <a:pt x="1332" y="5966"/>
                    <a:pt x="1391" y="5994"/>
                    <a:pt x="1453" y="5994"/>
                  </a:cubicBezTo>
                  <a:cubicBezTo>
                    <a:pt x="1562" y="5994"/>
                    <a:pt x="1678" y="5910"/>
                    <a:pt x="1662" y="5790"/>
                  </a:cubicBezTo>
                  <a:cubicBezTo>
                    <a:pt x="1612" y="5416"/>
                    <a:pt x="1387" y="5041"/>
                    <a:pt x="1200" y="4716"/>
                  </a:cubicBezTo>
                  <a:cubicBezTo>
                    <a:pt x="1012" y="4441"/>
                    <a:pt x="812" y="4178"/>
                    <a:pt x="587" y="3941"/>
                  </a:cubicBezTo>
                  <a:cubicBezTo>
                    <a:pt x="700" y="3841"/>
                    <a:pt x="875" y="3791"/>
                    <a:pt x="975" y="3691"/>
                  </a:cubicBezTo>
                  <a:cubicBezTo>
                    <a:pt x="1100" y="3566"/>
                    <a:pt x="1175" y="3404"/>
                    <a:pt x="1200" y="3229"/>
                  </a:cubicBezTo>
                  <a:cubicBezTo>
                    <a:pt x="1250" y="2816"/>
                    <a:pt x="1075" y="2479"/>
                    <a:pt x="875" y="2141"/>
                  </a:cubicBezTo>
                  <a:cubicBezTo>
                    <a:pt x="662" y="1779"/>
                    <a:pt x="400" y="1404"/>
                    <a:pt x="400" y="967"/>
                  </a:cubicBezTo>
                  <a:cubicBezTo>
                    <a:pt x="411" y="615"/>
                    <a:pt x="625" y="312"/>
                    <a:pt x="965" y="312"/>
                  </a:cubicBezTo>
                  <a:cubicBezTo>
                    <a:pt x="1012" y="312"/>
                    <a:pt x="1061" y="317"/>
                    <a:pt x="1112" y="329"/>
                  </a:cubicBezTo>
                  <a:cubicBezTo>
                    <a:pt x="1128" y="333"/>
                    <a:pt x="1142" y="335"/>
                    <a:pt x="1156" y="335"/>
                  </a:cubicBezTo>
                  <a:cubicBezTo>
                    <a:pt x="1320" y="335"/>
                    <a:pt x="1359" y="76"/>
                    <a:pt x="1175" y="30"/>
                  </a:cubicBezTo>
                  <a:cubicBezTo>
                    <a:pt x="1102" y="10"/>
                    <a:pt x="1027" y="1"/>
                    <a:pt x="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9" name="Google Shape;3209;p10"/>
            <p:cNvSpPr/>
            <p:nvPr/>
          </p:nvSpPr>
          <p:spPr>
            <a:xfrm>
              <a:off x="6499225" y="1720850"/>
              <a:ext cx="146550" cy="249075"/>
            </a:xfrm>
            <a:custGeom>
              <a:avLst/>
              <a:gdLst/>
              <a:ahLst/>
              <a:cxnLst/>
              <a:rect l="l" t="t" r="r" b="b"/>
              <a:pathLst>
                <a:path w="5862" h="9963" extrusionOk="0">
                  <a:moveTo>
                    <a:pt x="2111" y="0"/>
                  </a:moveTo>
                  <a:cubicBezTo>
                    <a:pt x="2016" y="0"/>
                    <a:pt x="1914" y="91"/>
                    <a:pt x="1937" y="215"/>
                  </a:cubicBezTo>
                  <a:cubicBezTo>
                    <a:pt x="2012" y="640"/>
                    <a:pt x="1562" y="902"/>
                    <a:pt x="1237" y="1040"/>
                  </a:cubicBezTo>
                  <a:cubicBezTo>
                    <a:pt x="963" y="1165"/>
                    <a:pt x="363" y="1202"/>
                    <a:pt x="475" y="1639"/>
                  </a:cubicBezTo>
                  <a:cubicBezTo>
                    <a:pt x="513" y="1789"/>
                    <a:pt x="588" y="1877"/>
                    <a:pt x="488" y="2027"/>
                  </a:cubicBezTo>
                  <a:cubicBezTo>
                    <a:pt x="388" y="2177"/>
                    <a:pt x="263" y="2302"/>
                    <a:pt x="175" y="2439"/>
                  </a:cubicBezTo>
                  <a:cubicBezTo>
                    <a:pt x="0" y="2714"/>
                    <a:pt x="50" y="3039"/>
                    <a:pt x="150" y="3339"/>
                  </a:cubicBezTo>
                  <a:cubicBezTo>
                    <a:pt x="250" y="3601"/>
                    <a:pt x="388" y="3851"/>
                    <a:pt x="500" y="4114"/>
                  </a:cubicBezTo>
                  <a:cubicBezTo>
                    <a:pt x="638" y="4414"/>
                    <a:pt x="688" y="4739"/>
                    <a:pt x="725" y="5064"/>
                  </a:cubicBezTo>
                  <a:cubicBezTo>
                    <a:pt x="775" y="5426"/>
                    <a:pt x="813" y="5763"/>
                    <a:pt x="1000" y="6088"/>
                  </a:cubicBezTo>
                  <a:cubicBezTo>
                    <a:pt x="1187" y="6401"/>
                    <a:pt x="1462" y="6638"/>
                    <a:pt x="1737" y="6851"/>
                  </a:cubicBezTo>
                  <a:cubicBezTo>
                    <a:pt x="2050" y="7088"/>
                    <a:pt x="2387" y="7300"/>
                    <a:pt x="2687" y="7563"/>
                  </a:cubicBezTo>
                  <a:cubicBezTo>
                    <a:pt x="2975" y="7813"/>
                    <a:pt x="3249" y="8088"/>
                    <a:pt x="3512" y="8375"/>
                  </a:cubicBezTo>
                  <a:cubicBezTo>
                    <a:pt x="4049" y="8925"/>
                    <a:pt x="4624" y="9475"/>
                    <a:pt x="5336" y="9825"/>
                  </a:cubicBezTo>
                  <a:cubicBezTo>
                    <a:pt x="5436" y="9875"/>
                    <a:pt x="5549" y="9925"/>
                    <a:pt x="5661" y="9962"/>
                  </a:cubicBezTo>
                  <a:cubicBezTo>
                    <a:pt x="5674" y="9925"/>
                    <a:pt x="5686" y="9887"/>
                    <a:pt x="5711" y="9850"/>
                  </a:cubicBezTo>
                  <a:cubicBezTo>
                    <a:pt x="5749" y="9787"/>
                    <a:pt x="5799" y="9750"/>
                    <a:pt x="5861" y="9700"/>
                  </a:cubicBezTo>
                  <a:cubicBezTo>
                    <a:pt x="5836" y="9700"/>
                    <a:pt x="5824" y="9687"/>
                    <a:pt x="5811" y="9687"/>
                  </a:cubicBezTo>
                  <a:cubicBezTo>
                    <a:pt x="5461" y="9537"/>
                    <a:pt x="5136" y="9312"/>
                    <a:pt x="4849" y="9062"/>
                  </a:cubicBezTo>
                  <a:cubicBezTo>
                    <a:pt x="4274" y="8550"/>
                    <a:pt x="3762" y="7963"/>
                    <a:pt x="3174" y="7475"/>
                  </a:cubicBezTo>
                  <a:cubicBezTo>
                    <a:pt x="2612" y="7013"/>
                    <a:pt x="1912" y="6688"/>
                    <a:pt x="1450" y="6138"/>
                  </a:cubicBezTo>
                  <a:cubicBezTo>
                    <a:pt x="1200" y="5838"/>
                    <a:pt x="1113" y="5526"/>
                    <a:pt x="1088" y="5151"/>
                  </a:cubicBezTo>
                  <a:cubicBezTo>
                    <a:pt x="1088" y="4964"/>
                    <a:pt x="1113" y="4789"/>
                    <a:pt x="1088" y="4614"/>
                  </a:cubicBezTo>
                  <a:cubicBezTo>
                    <a:pt x="1063" y="4464"/>
                    <a:pt x="1025" y="4314"/>
                    <a:pt x="975" y="4176"/>
                  </a:cubicBezTo>
                  <a:cubicBezTo>
                    <a:pt x="863" y="3901"/>
                    <a:pt x="700" y="3664"/>
                    <a:pt x="563" y="3414"/>
                  </a:cubicBezTo>
                  <a:cubicBezTo>
                    <a:pt x="500" y="3314"/>
                    <a:pt x="450" y="3177"/>
                    <a:pt x="425" y="3052"/>
                  </a:cubicBezTo>
                  <a:cubicBezTo>
                    <a:pt x="413" y="2952"/>
                    <a:pt x="463" y="2839"/>
                    <a:pt x="500" y="2739"/>
                  </a:cubicBezTo>
                  <a:cubicBezTo>
                    <a:pt x="613" y="2477"/>
                    <a:pt x="863" y="2314"/>
                    <a:pt x="913" y="2014"/>
                  </a:cubicBezTo>
                  <a:cubicBezTo>
                    <a:pt x="925" y="1864"/>
                    <a:pt x="875" y="1739"/>
                    <a:pt x="800" y="1614"/>
                  </a:cubicBezTo>
                  <a:cubicBezTo>
                    <a:pt x="750" y="1527"/>
                    <a:pt x="738" y="1502"/>
                    <a:pt x="850" y="1477"/>
                  </a:cubicBezTo>
                  <a:cubicBezTo>
                    <a:pt x="938" y="1452"/>
                    <a:pt x="1038" y="1440"/>
                    <a:pt x="1125" y="1427"/>
                  </a:cubicBezTo>
                  <a:cubicBezTo>
                    <a:pt x="1487" y="1365"/>
                    <a:pt x="1825" y="1252"/>
                    <a:pt x="2050" y="965"/>
                  </a:cubicBezTo>
                  <a:cubicBezTo>
                    <a:pt x="2250" y="715"/>
                    <a:pt x="2337" y="415"/>
                    <a:pt x="2250" y="115"/>
                  </a:cubicBezTo>
                  <a:cubicBezTo>
                    <a:pt x="2226" y="34"/>
                    <a:pt x="2170" y="0"/>
                    <a:pt x="2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0" name="Google Shape;3210;p10"/>
            <p:cNvSpPr/>
            <p:nvPr/>
          </p:nvSpPr>
          <p:spPr>
            <a:xfrm>
              <a:off x="6546850" y="1722200"/>
              <a:ext cx="102050" cy="245250"/>
            </a:xfrm>
            <a:custGeom>
              <a:avLst/>
              <a:gdLst/>
              <a:ahLst/>
              <a:cxnLst/>
              <a:rect l="l" t="t" r="r" b="b"/>
              <a:pathLst>
                <a:path w="4082" h="9810" extrusionOk="0">
                  <a:moveTo>
                    <a:pt x="269" y="0"/>
                  </a:moveTo>
                  <a:cubicBezTo>
                    <a:pt x="103" y="0"/>
                    <a:pt x="0" y="254"/>
                    <a:pt x="182" y="361"/>
                  </a:cubicBezTo>
                  <a:cubicBezTo>
                    <a:pt x="582" y="598"/>
                    <a:pt x="970" y="861"/>
                    <a:pt x="1020" y="1361"/>
                  </a:cubicBezTo>
                  <a:cubicBezTo>
                    <a:pt x="1045" y="1723"/>
                    <a:pt x="957" y="2060"/>
                    <a:pt x="882" y="2398"/>
                  </a:cubicBezTo>
                  <a:cubicBezTo>
                    <a:pt x="820" y="2698"/>
                    <a:pt x="795" y="2998"/>
                    <a:pt x="870" y="3298"/>
                  </a:cubicBezTo>
                  <a:cubicBezTo>
                    <a:pt x="957" y="3685"/>
                    <a:pt x="1257" y="3985"/>
                    <a:pt x="1594" y="4197"/>
                  </a:cubicBezTo>
                  <a:cubicBezTo>
                    <a:pt x="2232" y="4597"/>
                    <a:pt x="3356" y="4697"/>
                    <a:pt x="3556" y="5559"/>
                  </a:cubicBezTo>
                  <a:cubicBezTo>
                    <a:pt x="3594" y="5697"/>
                    <a:pt x="3594" y="5859"/>
                    <a:pt x="3519" y="5997"/>
                  </a:cubicBezTo>
                  <a:cubicBezTo>
                    <a:pt x="3419" y="6197"/>
                    <a:pt x="3231" y="6334"/>
                    <a:pt x="3119" y="6522"/>
                  </a:cubicBezTo>
                  <a:cubicBezTo>
                    <a:pt x="2944" y="6822"/>
                    <a:pt x="2969" y="7171"/>
                    <a:pt x="3069" y="7496"/>
                  </a:cubicBezTo>
                  <a:cubicBezTo>
                    <a:pt x="3169" y="7834"/>
                    <a:pt x="3356" y="8134"/>
                    <a:pt x="3494" y="8471"/>
                  </a:cubicBezTo>
                  <a:cubicBezTo>
                    <a:pt x="3606" y="8771"/>
                    <a:pt x="3731" y="9171"/>
                    <a:pt x="3494" y="9458"/>
                  </a:cubicBezTo>
                  <a:cubicBezTo>
                    <a:pt x="3373" y="9617"/>
                    <a:pt x="3516" y="9810"/>
                    <a:pt x="3663" y="9810"/>
                  </a:cubicBezTo>
                  <a:cubicBezTo>
                    <a:pt x="3714" y="9810"/>
                    <a:pt x="3765" y="9787"/>
                    <a:pt x="3806" y="9733"/>
                  </a:cubicBezTo>
                  <a:cubicBezTo>
                    <a:pt x="4081" y="9371"/>
                    <a:pt x="4056" y="8946"/>
                    <a:pt x="3919" y="8534"/>
                  </a:cubicBezTo>
                  <a:cubicBezTo>
                    <a:pt x="3769" y="8134"/>
                    <a:pt x="3506" y="7796"/>
                    <a:pt x="3381" y="7384"/>
                  </a:cubicBezTo>
                  <a:cubicBezTo>
                    <a:pt x="3331" y="7209"/>
                    <a:pt x="3294" y="7009"/>
                    <a:pt x="3356" y="6822"/>
                  </a:cubicBezTo>
                  <a:cubicBezTo>
                    <a:pt x="3431" y="6609"/>
                    <a:pt x="3631" y="6484"/>
                    <a:pt x="3781" y="6322"/>
                  </a:cubicBezTo>
                  <a:cubicBezTo>
                    <a:pt x="4019" y="6034"/>
                    <a:pt x="4069" y="5647"/>
                    <a:pt x="3931" y="5284"/>
                  </a:cubicBezTo>
                  <a:cubicBezTo>
                    <a:pt x="3569" y="4372"/>
                    <a:pt x="2544" y="4310"/>
                    <a:pt x="1782" y="3897"/>
                  </a:cubicBezTo>
                  <a:cubicBezTo>
                    <a:pt x="1394" y="3697"/>
                    <a:pt x="1095" y="3373"/>
                    <a:pt x="1095" y="2923"/>
                  </a:cubicBezTo>
                  <a:cubicBezTo>
                    <a:pt x="1095" y="2585"/>
                    <a:pt x="1207" y="2260"/>
                    <a:pt x="1282" y="1935"/>
                  </a:cubicBezTo>
                  <a:cubicBezTo>
                    <a:pt x="1344" y="1623"/>
                    <a:pt x="1419" y="1298"/>
                    <a:pt x="1319" y="986"/>
                  </a:cubicBezTo>
                  <a:cubicBezTo>
                    <a:pt x="1182" y="523"/>
                    <a:pt x="745" y="248"/>
                    <a:pt x="357" y="23"/>
                  </a:cubicBezTo>
                  <a:cubicBezTo>
                    <a:pt x="327" y="7"/>
                    <a:pt x="297" y="0"/>
                    <a:pt x="2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1" name="Google Shape;3211;p10"/>
            <p:cNvSpPr/>
            <p:nvPr/>
          </p:nvSpPr>
          <p:spPr>
            <a:xfrm>
              <a:off x="6551400" y="1763975"/>
              <a:ext cx="77800" cy="192100"/>
            </a:xfrm>
            <a:custGeom>
              <a:avLst/>
              <a:gdLst/>
              <a:ahLst/>
              <a:cxnLst/>
              <a:rect l="l" t="t" r="r" b="b"/>
              <a:pathLst>
                <a:path w="3112" h="7684" extrusionOk="0">
                  <a:moveTo>
                    <a:pt x="280" y="0"/>
                  </a:moveTo>
                  <a:cubicBezTo>
                    <a:pt x="206" y="0"/>
                    <a:pt x="131" y="89"/>
                    <a:pt x="175" y="177"/>
                  </a:cubicBezTo>
                  <a:cubicBezTo>
                    <a:pt x="425" y="639"/>
                    <a:pt x="113" y="1177"/>
                    <a:pt x="63" y="1652"/>
                  </a:cubicBezTo>
                  <a:cubicBezTo>
                    <a:pt x="0" y="2214"/>
                    <a:pt x="238" y="2676"/>
                    <a:pt x="688" y="3001"/>
                  </a:cubicBezTo>
                  <a:cubicBezTo>
                    <a:pt x="938" y="3189"/>
                    <a:pt x="1212" y="3326"/>
                    <a:pt x="1487" y="3464"/>
                  </a:cubicBezTo>
                  <a:cubicBezTo>
                    <a:pt x="1775" y="3601"/>
                    <a:pt x="2125" y="3751"/>
                    <a:pt x="2325" y="4026"/>
                  </a:cubicBezTo>
                  <a:cubicBezTo>
                    <a:pt x="2450" y="4176"/>
                    <a:pt x="2362" y="4313"/>
                    <a:pt x="2312" y="4476"/>
                  </a:cubicBezTo>
                  <a:cubicBezTo>
                    <a:pt x="2275" y="4613"/>
                    <a:pt x="2250" y="4751"/>
                    <a:pt x="2237" y="4888"/>
                  </a:cubicBezTo>
                  <a:cubicBezTo>
                    <a:pt x="2200" y="5176"/>
                    <a:pt x="2200" y="5463"/>
                    <a:pt x="2275" y="5750"/>
                  </a:cubicBezTo>
                  <a:cubicBezTo>
                    <a:pt x="2412" y="6263"/>
                    <a:pt x="2949" y="6863"/>
                    <a:pt x="2650" y="7412"/>
                  </a:cubicBezTo>
                  <a:cubicBezTo>
                    <a:pt x="2573" y="7557"/>
                    <a:pt x="2704" y="7684"/>
                    <a:pt x="2828" y="7684"/>
                  </a:cubicBezTo>
                  <a:cubicBezTo>
                    <a:pt x="2886" y="7684"/>
                    <a:pt x="2942" y="7656"/>
                    <a:pt x="2974" y="7587"/>
                  </a:cubicBezTo>
                  <a:cubicBezTo>
                    <a:pt x="3112" y="7288"/>
                    <a:pt x="3099" y="6975"/>
                    <a:pt x="2999" y="6675"/>
                  </a:cubicBezTo>
                  <a:cubicBezTo>
                    <a:pt x="2887" y="6313"/>
                    <a:pt x="2662" y="6013"/>
                    <a:pt x="2562" y="5650"/>
                  </a:cubicBezTo>
                  <a:cubicBezTo>
                    <a:pt x="2475" y="5326"/>
                    <a:pt x="2525" y="5001"/>
                    <a:pt x="2612" y="4688"/>
                  </a:cubicBezTo>
                  <a:cubicBezTo>
                    <a:pt x="2700" y="4401"/>
                    <a:pt x="2837" y="4126"/>
                    <a:pt x="2637" y="3851"/>
                  </a:cubicBezTo>
                  <a:cubicBezTo>
                    <a:pt x="2250" y="3301"/>
                    <a:pt x="1500" y="3151"/>
                    <a:pt x="962" y="2801"/>
                  </a:cubicBezTo>
                  <a:cubicBezTo>
                    <a:pt x="700" y="2626"/>
                    <a:pt x="463" y="2389"/>
                    <a:pt x="388" y="2076"/>
                  </a:cubicBezTo>
                  <a:cubicBezTo>
                    <a:pt x="325" y="1851"/>
                    <a:pt x="363" y="1602"/>
                    <a:pt x="413" y="1364"/>
                  </a:cubicBezTo>
                  <a:cubicBezTo>
                    <a:pt x="488" y="927"/>
                    <a:pt x="600" y="464"/>
                    <a:pt x="363" y="52"/>
                  </a:cubicBezTo>
                  <a:cubicBezTo>
                    <a:pt x="341" y="15"/>
                    <a:pt x="310"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2" name="Google Shape;3212;p10"/>
            <p:cNvSpPr/>
            <p:nvPr/>
          </p:nvSpPr>
          <p:spPr>
            <a:xfrm>
              <a:off x="6532700" y="1806800"/>
              <a:ext cx="32225" cy="92875"/>
            </a:xfrm>
            <a:custGeom>
              <a:avLst/>
              <a:gdLst/>
              <a:ahLst/>
              <a:cxnLst/>
              <a:rect l="l" t="t" r="r" b="b"/>
              <a:pathLst>
                <a:path w="1289" h="3715" extrusionOk="0">
                  <a:moveTo>
                    <a:pt x="114" y="1"/>
                  </a:moveTo>
                  <a:cubicBezTo>
                    <a:pt x="57" y="1"/>
                    <a:pt x="0" y="49"/>
                    <a:pt x="23" y="126"/>
                  </a:cubicBezTo>
                  <a:cubicBezTo>
                    <a:pt x="148" y="451"/>
                    <a:pt x="248" y="776"/>
                    <a:pt x="286" y="1138"/>
                  </a:cubicBezTo>
                  <a:cubicBezTo>
                    <a:pt x="298" y="1463"/>
                    <a:pt x="223" y="1776"/>
                    <a:pt x="198" y="2100"/>
                  </a:cubicBezTo>
                  <a:cubicBezTo>
                    <a:pt x="173" y="2413"/>
                    <a:pt x="273" y="2725"/>
                    <a:pt x="436" y="3000"/>
                  </a:cubicBezTo>
                  <a:cubicBezTo>
                    <a:pt x="511" y="3138"/>
                    <a:pt x="598" y="3263"/>
                    <a:pt x="698" y="3375"/>
                  </a:cubicBezTo>
                  <a:cubicBezTo>
                    <a:pt x="798" y="3488"/>
                    <a:pt x="911" y="3638"/>
                    <a:pt x="1048" y="3700"/>
                  </a:cubicBezTo>
                  <a:cubicBezTo>
                    <a:pt x="1070" y="3710"/>
                    <a:pt x="1093" y="3714"/>
                    <a:pt x="1115" y="3714"/>
                  </a:cubicBezTo>
                  <a:cubicBezTo>
                    <a:pt x="1207" y="3714"/>
                    <a:pt x="1288" y="3636"/>
                    <a:pt x="1248" y="3525"/>
                  </a:cubicBezTo>
                  <a:cubicBezTo>
                    <a:pt x="1211" y="3375"/>
                    <a:pt x="1073" y="3263"/>
                    <a:pt x="973" y="3138"/>
                  </a:cubicBezTo>
                  <a:cubicBezTo>
                    <a:pt x="886" y="3025"/>
                    <a:pt x="798" y="2913"/>
                    <a:pt x="723" y="2788"/>
                  </a:cubicBezTo>
                  <a:cubicBezTo>
                    <a:pt x="561" y="2513"/>
                    <a:pt x="536" y="2213"/>
                    <a:pt x="548" y="1900"/>
                  </a:cubicBezTo>
                  <a:cubicBezTo>
                    <a:pt x="573" y="1588"/>
                    <a:pt x="598" y="1276"/>
                    <a:pt x="523" y="963"/>
                  </a:cubicBezTo>
                  <a:cubicBezTo>
                    <a:pt x="448" y="651"/>
                    <a:pt x="323" y="351"/>
                    <a:pt x="198" y="63"/>
                  </a:cubicBezTo>
                  <a:cubicBezTo>
                    <a:pt x="184" y="20"/>
                    <a:pt x="149" y="1"/>
                    <a:pt x="1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3" name="Google Shape;3213;p10"/>
            <p:cNvSpPr/>
            <p:nvPr/>
          </p:nvSpPr>
          <p:spPr>
            <a:xfrm>
              <a:off x="6499525" y="1757150"/>
              <a:ext cx="12225" cy="29825"/>
            </a:xfrm>
            <a:custGeom>
              <a:avLst/>
              <a:gdLst/>
              <a:ahLst/>
              <a:cxnLst/>
              <a:rect l="l" t="t" r="r" b="b"/>
              <a:pathLst>
                <a:path w="489" h="1193" extrusionOk="0">
                  <a:moveTo>
                    <a:pt x="291" y="0"/>
                  </a:moveTo>
                  <a:cubicBezTo>
                    <a:pt x="259" y="0"/>
                    <a:pt x="227" y="9"/>
                    <a:pt x="201" y="25"/>
                  </a:cubicBezTo>
                  <a:cubicBezTo>
                    <a:pt x="163" y="38"/>
                    <a:pt x="138" y="75"/>
                    <a:pt x="138" y="113"/>
                  </a:cubicBezTo>
                  <a:cubicBezTo>
                    <a:pt x="126" y="162"/>
                    <a:pt x="138" y="187"/>
                    <a:pt x="151" y="237"/>
                  </a:cubicBezTo>
                  <a:cubicBezTo>
                    <a:pt x="146" y="219"/>
                    <a:pt x="145" y="212"/>
                    <a:pt x="145" y="212"/>
                  </a:cubicBezTo>
                  <a:lnTo>
                    <a:pt x="145" y="212"/>
                  </a:lnTo>
                  <a:cubicBezTo>
                    <a:pt x="146" y="212"/>
                    <a:pt x="151" y="230"/>
                    <a:pt x="151" y="237"/>
                  </a:cubicBezTo>
                  <a:cubicBezTo>
                    <a:pt x="151" y="237"/>
                    <a:pt x="163" y="250"/>
                    <a:pt x="163" y="250"/>
                  </a:cubicBezTo>
                  <a:cubicBezTo>
                    <a:pt x="163" y="262"/>
                    <a:pt x="163" y="275"/>
                    <a:pt x="163" y="275"/>
                  </a:cubicBezTo>
                  <a:cubicBezTo>
                    <a:pt x="163" y="287"/>
                    <a:pt x="163" y="287"/>
                    <a:pt x="163" y="287"/>
                  </a:cubicBezTo>
                  <a:cubicBezTo>
                    <a:pt x="163" y="300"/>
                    <a:pt x="163" y="300"/>
                    <a:pt x="163" y="300"/>
                  </a:cubicBezTo>
                  <a:cubicBezTo>
                    <a:pt x="151" y="325"/>
                    <a:pt x="151" y="337"/>
                    <a:pt x="151" y="362"/>
                  </a:cubicBezTo>
                  <a:cubicBezTo>
                    <a:pt x="138" y="362"/>
                    <a:pt x="138" y="375"/>
                    <a:pt x="138" y="387"/>
                  </a:cubicBezTo>
                  <a:cubicBezTo>
                    <a:pt x="138" y="387"/>
                    <a:pt x="126" y="412"/>
                    <a:pt x="126" y="412"/>
                  </a:cubicBezTo>
                  <a:cubicBezTo>
                    <a:pt x="126" y="437"/>
                    <a:pt x="113" y="450"/>
                    <a:pt x="101" y="475"/>
                  </a:cubicBezTo>
                  <a:cubicBezTo>
                    <a:pt x="88" y="512"/>
                    <a:pt x="76" y="537"/>
                    <a:pt x="63" y="575"/>
                  </a:cubicBezTo>
                  <a:cubicBezTo>
                    <a:pt x="1" y="775"/>
                    <a:pt x="1" y="1050"/>
                    <a:pt x="201" y="1175"/>
                  </a:cubicBezTo>
                  <a:cubicBezTo>
                    <a:pt x="222" y="1187"/>
                    <a:pt x="245" y="1193"/>
                    <a:pt x="269" y="1193"/>
                  </a:cubicBezTo>
                  <a:cubicBezTo>
                    <a:pt x="317" y="1193"/>
                    <a:pt x="367" y="1171"/>
                    <a:pt x="401" y="1137"/>
                  </a:cubicBezTo>
                  <a:cubicBezTo>
                    <a:pt x="463" y="1075"/>
                    <a:pt x="463" y="987"/>
                    <a:pt x="426" y="912"/>
                  </a:cubicBezTo>
                  <a:cubicBezTo>
                    <a:pt x="413" y="912"/>
                    <a:pt x="413" y="900"/>
                    <a:pt x="401" y="887"/>
                  </a:cubicBezTo>
                  <a:cubicBezTo>
                    <a:pt x="401" y="887"/>
                    <a:pt x="401" y="875"/>
                    <a:pt x="388" y="862"/>
                  </a:cubicBezTo>
                  <a:cubicBezTo>
                    <a:pt x="388" y="862"/>
                    <a:pt x="388" y="862"/>
                    <a:pt x="388" y="850"/>
                  </a:cubicBezTo>
                  <a:cubicBezTo>
                    <a:pt x="388" y="825"/>
                    <a:pt x="388" y="800"/>
                    <a:pt x="388" y="775"/>
                  </a:cubicBezTo>
                  <a:cubicBezTo>
                    <a:pt x="388" y="762"/>
                    <a:pt x="388" y="762"/>
                    <a:pt x="388" y="762"/>
                  </a:cubicBezTo>
                  <a:cubicBezTo>
                    <a:pt x="388" y="737"/>
                    <a:pt x="388" y="725"/>
                    <a:pt x="388" y="712"/>
                  </a:cubicBezTo>
                  <a:cubicBezTo>
                    <a:pt x="413" y="650"/>
                    <a:pt x="438" y="587"/>
                    <a:pt x="451" y="525"/>
                  </a:cubicBezTo>
                  <a:cubicBezTo>
                    <a:pt x="476" y="375"/>
                    <a:pt x="488" y="212"/>
                    <a:pt x="413" y="63"/>
                  </a:cubicBezTo>
                  <a:cubicBezTo>
                    <a:pt x="384" y="19"/>
                    <a:pt x="337" y="0"/>
                    <a:pt x="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4" name="Google Shape;3214;p10"/>
            <p:cNvSpPr/>
            <p:nvPr/>
          </p:nvSpPr>
          <p:spPr>
            <a:xfrm>
              <a:off x="6486600" y="1643600"/>
              <a:ext cx="261025" cy="115450"/>
            </a:xfrm>
            <a:custGeom>
              <a:avLst/>
              <a:gdLst/>
              <a:ahLst/>
              <a:cxnLst/>
              <a:rect l="l" t="t" r="r" b="b"/>
              <a:pathLst>
                <a:path w="10441" h="4618" extrusionOk="0">
                  <a:moveTo>
                    <a:pt x="219" y="1"/>
                  </a:moveTo>
                  <a:cubicBezTo>
                    <a:pt x="109" y="1"/>
                    <a:pt x="1" y="116"/>
                    <a:pt x="80" y="231"/>
                  </a:cubicBezTo>
                  <a:cubicBezTo>
                    <a:pt x="393" y="693"/>
                    <a:pt x="880" y="980"/>
                    <a:pt x="1343" y="1243"/>
                  </a:cubicBezTo>
                  <a:cubicBezTo>
                    <a:pt x="1593" y="1393"/>
                    <a:pt x="1855" y="1505"/>
                    <a:pt x="2055" y="1693"/>
                  </a:cubicBezTo>
                  <a:cubicBezTo>
                    <a:pt x="2292" y="1905"/>
                    <a:pt x="2430" y="2168"/>
                    <a:pt x="2592" y="2430"/>
                  </a:cubicBezTo>
                  <a:cubicBezTo>
                    <a:pt x="2855" y="2867"/>
                    <a:pt x="3242" y="3130"/>
                    <a:pt x="3692" y="3355"/>
                  </a:cubicBezTo>
                  <a:cubicBezTo>
                    <a:pt x="3917" y="3467"/>
                    <a:pt x="4154" y="3567"/>
                    <a:pt x="4367" y="3705"/>
                  </a:cubicBezTo>
                  <a:cubicBezTo>
                    <a:pt x="4554" y="3842"/>
                    <a:pt x="4729" y="3992"/>
                    <a:pt x="4904" y="4142"/>
                  </a:cubicBezTo>
                  <a:cubicBezTo>
                    <a:pt x="5233" y="4398"/>
                    <a:pt x="5608" y="4618"/>
                    <a:pt x="6032" y="4618"/>
                  </a:cubicBezTo>
                  <a:cubicBezTo>
                    <a:pt x="6043" y="4618"/>
                    <a:pt x="6055" y="4617"/>
                    <a:pt x="6066" y="4617"/>
                  </a:cubicBezTo>
                  <a:cubicBezTo>
                    <a:pt x="6404" y="4592"/>
                    <a:pt x="6716" y="4455"/>
                    <a:pt x="7016" y="4305"/>
                  </a:cubicBezTo>
                  <a:cubicBezTo>
                    <a:pt x="7278" y="4179"/>
                    <a:pt x="7571" y="4012"/>
                    <a:pt x="7877" y="4012"/>
                  </a:cubicBezTo>
                  <a:cubicBezTo>
                    <a:pt x="7906" y="4012"/>
                    <a:pt x="7936" y="4014"/>
                    <a:pt x="7966" y="4017"/>
                  </a:cubicBezTo>
                  <a:cubicBezTo>
                    <a:pt x="8153" y="4030"/>
                    <a:pt x="8303" y="4130"/>
                    <a:pt x="8466" y="4217"/>
                  </a:cubicBezTo>
                  <a:cubicBezTo>
                    <a:pt x="8588" y="4278"/>
                    <a:pt x="8711" y="4309"/>
                    <a:pt x="8833" y="4309"/>
                  </a:cubicBezTo>
                  <a:cubicBezTo>
                    <a:pt x="8886" y="4309"/>
                    <a:pt x="8938" y="4303"/>
                    <a:pt x="8991" y="4292"/>
                  </a:cubicBezTo>
                  <a:cubicBezTo>
                    <a:pt x="9303" y="4230"/>
                    <a:pt x="9528" y="3967"/>
                    <a:pt x="9740" y="3755"/>
                  </a:cubicBezTo>
                  <a:cubicBezTo>
                    <a:pt x="9889" y="3596"/>
                    <a:pt x="10073" y="3383"/>
                    <a:pt x="10301" y="3383"/>
                  </a:cubicBezTo>
                  <a:cubicBezTo>
                    <a:pt x="10342" y="3383"/>
                    <a:pt x="10384" y="3390"/>
                    <a:pt x="10428" y="3405"/>
                  </a:cubicBezTo>
                  <a:lnTo>
                    <a:pt x="10440" y="3405"/>
                  </a:lnTo>
                  <a:cubicBezTo>
                    <a:pt x="10428" y="3380"/>
                    <a:pt x="10415" y="3355"/>
                    <a:pt x="10403" y="3330"/>
                  </a:cubicBezTo>
                  <a:cubicBezTo>
                    <a:pt x="10390" y="3305"/>
                    <a:pt x="10378" y="3280"/>
                    <a:pt x="10353" y="3267"/>
                  </a:cubicBezTo>
                  <a:cubicBezTo>
                    <a:pt x="10290" y="3217"/>
                    <a:pt x="10253" y="3142"/>
                    <a:pt x="10228" y="3067"/>
                  </a:cubicBezTo>
                  <a:cubicBezTo>
                    <a:pt x="10003" y="3092"/>
                    <a:pt x="9803" y="3242"/>
                    <a:pt x="9628" y="3392"/>
                  </a:cubicBezTo>
                  <a:cubicBezTo>
                    <a:pt x="9415" y="3580"/>
                    <a:pt x="9153" y="3892"/>
                    <a:pt x="8853" y="3930"/>
                  </a:cubicBezTo>
                  <a:cubicBezTo>
                    <a:pt x="8840" y="3931"/>
                    <a:pt x="8827" y="3932"/>
                    <a:pt x="8813" y="3932"/>
                  </a:cubicBezTo>
                  <a:cubicBezTo>
                    <a:pt x="8639" y="3932"/>
                    <a:pt x="8465" y="3789"/>
                    <a:pt x="8291" y="3742"/>
                  </a:cubicBezTo>
                  <a:cubicBezTo>
                    <a:pt x="8208" y="3722"/>
                    <a:pt x="8126" y="3712"/>
                    <a:pt x="8043" y="3712"/>
                  </a:cubicBezTo>
                  <a:cubicBezTo>
                    <a:pt x="7976" y="3712"/>
                    <a:pt x="7908" y="3719"/>
                    <a:pt x="7841" y="3730"/>
                  </a:cubicBezTo>
                  <a:cubicBezTo>
                    <a:pt x="7528" y="3792"/>
                    <a:pt x="7241" y="3942"/>
                    <a:pt x="6954" y="4080"/>
                  </a:cubicBezTo>
                  <a:cubicBezTo>
                    <a:pt x="6676" y="4195"/>
                    <a:pt x="6388" y="4332"/>
                    <a:pt x="6089" y="4332"/>
                  </a:cubicBezTo>
                  <a:cubicBezTo>
                    <a:pt x="6065" y="4332"/>
                    <a:pt x="6041" y="4331"/>
                    <a:pt x="6016" y="4330"/>
                  </a:cubicBezTo>
                  <a:cubicBezTo>
                    <a:pt x="5554" y="4292"/>
                    <a:pt x="5229" y="3892"/>
                    <a:pt x="4892" y="3617"/>
                  </a:cubicBezTo>
                  <a:cubicBezTo>
                    <a:pt x="4529" y="3317"/>
                    <a:pt x="4104" y="3142"/>
                    <a:pt x="3679" y="2942"/>
                  </a:cubicBezTo>
                  <a:cubicBezTo>
                    <a:pt x="3430" y="2830"/>
                    <a:pt x="3205" y="2705"/>
                    <a:pt x="3017" y="2530"/>
                  </a:cubicBezTo>
                  <a:cubicBezTo>
                    <a:pt x="2817" y="2343"/>
                    <a:pt x="2680" y="2105"/>
                    <a:pt x="2530" y="1893"/>
                  </a:cubicBezTo>
                  <a:cubicBezTo>
                    <a:pt x="2267" y="1518"/>
                    <a:pt x="1905" y="1218"/>
                    <a:pt x="1518" y="968"/>
                  </a:cubicBezTo>
                  <a:cubicBezTo>
                    <a:pt x="1105" y="706"/>
                    <a:pt x="643" y="481"/>
                    <a:pt x="343" y="68"/>
                  </a:cubicBezTo>
                  <a:cubicBezTo>
                    <a:pt x="310" y="21"/>
                    <a:pt x="264"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5" name="Google Shape;3215;p10"/>
            <p:cNvSpPr/>
            <p:nvPr/>
          </p:nvSpPr>
          <p:spPr>
            <a:xfrm>
              <a:off x="6571925" y="1748000"/>
              <a:ext cx="121500" cy="153600"/>
            </a:xfrm>
            <a:custGeom>
              <a:avLst/>
              <a:gdLst/>
              <a:ahLst/>
              <a:cxnLst/>
              <a:rect l="l" t="t" r="r" b="b"/>
              <a:pathLst>
                <a:path w="4860" h="6144" extrusionOk="0">
                  <a:moveTo>
                    <a:pt x="201" y="0"/>
                  </a:moveTo>
                  <a:cubicBezTo>
                    <a:pt x="98" y="0"/>
                    <a:pt x="0" y="81"/>
                    <a:pt x="54" y="204"/>
                  </a:cubicBezTo>
                  <a:cubicBezTo>
                    <a:pt x="291" y="753"/>
                    <a:pt x="566" y="1316"/>
                    <a:pt x="1041" y="1716"/>
                  </a:cubicBezTo>
                  <a:cubicBezTo>
                    <a:pt x="1241" y="1878"/>
                    <a:pt x="1466" y="2003"/>
                    <a:pt x="1716" y="2091"/>
                  </a:cubicBezTo>
                  <a:cubicBezTo>
                    <a:pt x="1954" y="2178"/>
                    <a:pt x="2216" y="2228"/>
                    <a:pt x="2466" y="2341"/>
                  </a:cubicBezTo>
                  <a:cubicBezTo>
                    <a:pt x="2928" y="2553"/>
                    <a:pt x="3291" y="2940"/>
                    <a:pt x="3491" y="3415"/>
                  </a:cubicBezTo>
                  <a:cubicBezTo>
                    <a:pt x="3678" y="3903"/>
                    <a:pt x="3666" y="4427"/>
                    <a:pt x="3766" y="4940"/>
                  </a:cubicBezTo>
                  <a:cubicBezTo>
                    <a:pt x="3866" y="5415"/>
                    <a:pt x="4103" y="5865"/>
                    <a:pt x="4540" y="6114"/>
                  </a:cubicBezTo>
                  <a:cubicBezTo>
                    <a:pt x="4571" y="6135"/>
                    <a:pt x="4600" y="6143"/>
                    <a:pt x="4628" y="6143"/>
                  </a:cubicBezTo>
                  <a:cubicBezTo>
                    <a:pt x="4771" y="6143"/>
                    <a:pt x="4860" y="5907"/>
                    <a:pt x="4703" y="5802"/>
                  </a:cubicBezTo>
                  <a:cubicBezTo>
                    <a:pt x="4128" y="5465"/>
                    <a:pt x="4128" y="4652"/>
                    <a:pt x="4028" y="4090"/>
                  </a:cubicBezTo>
                  <a:cubicBezTo>
                    <a:pt x="3916" y="3490"/>
                    <a:pt x="3666" y="2965"/>
                    <a:pt x="3216" y="2553"/>
                  </a:cubicBezTo>
                  <a:cubicBezTo>
                    <a:pt x="3003" y="2365"/>
                    <a:pt x="2753" y="2191"/>
                    <a:pt x="2491" y="2078"/>
                  </a:cubicBezTo>
                  <a:cubicBezTo>
                    <a:pt x="2203" y="1941"/>
                    <a:pt x="1891" y="1841"/>
                    <a:pt x="1604" y="1678"/>
                  </a:cubicBezTo>
                  <a:cubicBezTo>
                    <a:pt x="1004" y="1328"/>
                    <a:pt x="654" y="716"/>
                    <a:pt x="366" y="104"/>
                  </a:cubicBezTo>
                  <a:cubicBezTo>
                    <a:pt x="333" y="32"/>
                    <a:pt x="266"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6" name="Google Shape;3216;p10"/>
            <p:cNvSpPr/>
            <p:nvPr/>
          </p:nvSpPr>
          <p:spPr>
            <a:xfrm>
              <a:off x="6552025" y="1729525"/>
              <a:ext cx="207150" cy="89600"/>
            </a:xfrm>
            <a:custGeom>
              <a:avLst/>
              <a:gdLst/>
              <a:ahLst/>
              <a:cxnLst/>
              <a:rect l="l" t="t" r="r" b="b"/>
              <a:pathLst>
                <a:path w="8286" h="3584" extrusionOk="0">
                  <a:moveTo>
                    <a:pt x="283" y="1"/>
                  </a:moveTo>
                  <a:cubicBezTo>
                    <a:pt x="231" y="1"/>
                    <a:pt x="179" y="6"/>
                    <a:pt x="125" y="18"/>
                  </a:cubicBezTo>
                  <a:cubicBezTo>
                    <a:pt x="0" y="43"/>
                    <a:pt x="25" y="230"/>
                    <a:pt x="138" y="255"/>
                  </a:cubicBezTo>
                  <a:cubicBezTo>
                    <a:pt x="275" y="293"/>
                    <a:pt x="425" y="305"/>
                    <a:pt x="563" y="355"/>
                  </a:cubicBezTo>
                  <a:cubicBezTo>
                    <a:pt x="713" y="405"/>
                    <a:pt x="850" y="505"/>
                    <a:pt x="975" y="605"/>
                  </a:cubicBezTo>
                  <a:cubicBezTo>
                    <a:pt x="1212" y="793"/>
                    <a:pt x="1412" y="1043"/>
                    <a:pt x="1612" y="1280"/>
                  </a:cubicBezTo>
                  <a:cubicBezTo>
                    <a:pt x="2012" y="1742"/>
                    <a:pt x="2575" y="2017"/>
                    <a:pt x="3162" y="2155"/>
                  </a:cubicBezTo>
                  <a:cubicBezTo>
                    <a:pt x="3749" y="2280"/>
                    <a:pt x="4362" y="2155"/>
                    <a:pt x="4924" y="2330"/>
                  </a:cubicBezTo>
                  <a:cubicBezTo>
                    <a:pt x="5549" y="2517"/>
                    <a:pt x="5974" y="3080"/>
                    <a:pt x="6549" y="3354"/>
                  </a:cubicBezTo>
                  <a:cubicBezTo>
                    <a:pt x="6910" y="3522"/>
                    <a:pt x="7302" y="3584"/>
                    <a:pt x="7699" y="3584"/>
                  </a:cubicBezTo>
                  <a:cubicBezTo>
                    <a:pt x="7865" y="3584"/>
                    <a:pt x="8032" y="3573"/>
                    <a:pt x="8198" y="3554"/>
                  </a:cubicBezTo>
                  <a:cubicBezTo>
                    <a:pt x="8286" y="3554"/>
                    <a:pt x="8286" y="3417"/>
                    <a:pt x="8186" y="3417"/>
                  </a:cubicBezTo>
                  <a:cubicBezTo>
                    <a:pt x="8145" y="3419"/>
                    <a:pt x="8105" y="3420"/>
                    <a:pt x="8065" y="3420"/>
                  </a:cubicBezTo>
                  <a:cubicBezTo>
                    <a:pt x="7421" y="3420"/>
                    <a:pt x="6804" y="3143"/>
                    <a:pt x="6299" y="2755"/>
                  </a:cubicBezTo>
                  <a:cubicBezTo>
                    <a:pt x="6036" y="2555"/>
                    <a:pt x="5799" y="2330"/>
                    <a:pt x="5511" y="2180"/>
                  </a:cubicBezTo>
                  <a:cubicBezTo>
                    <a:pt x="5249" y="2055"/>
                    <a:pt x="4961" y="2017"/>
                    <a:pt x="4662" y="2005"/>
                  </a:cubicBezTo>
                  <a:cubicBezTo>
                    <a:pt x="4049" y="1955"/>
                    <a:pt x="3462" y="1955"/>
                    <a:pt x="2887" y="1705"/>
                  </a:cubicBezTo>
                  <a:cubicBezTo>
                    <a:pt x="2325" y="1467"/>
                    <a:pt x="1825" y="1118"/>
                    <a:pt x="1387" y="693"/>
                  </a:cubicBezTo>
                  <a:cubicBezTo>
                    <a:pt x="1096" y="402"/>
                    <a:pt x="725"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7" name="Google Shape;3217;p10"/>
            <p:cNvSpPr/>
            <p:nvPr/>
          </p:nvSpPr>
          <p:spPr>
            <a:xfrm>
              <a:off x="6616700" y="1828625"/>
              <a:ext cx="541800" cy="388650"/>
            </a:xfrm>
            <a:custGeom>
              <a:avLst/>
              <a:gdLst/>
              <a:ahLst/>
              <a:cxnLst/>
              <a:rect l="l" t="t" r="r" b="b"/>
              <a:pathLst>
                <a:path w="21672" h="15546" extrusionOk="0">
                  <a:moveTo>
                    <a:pt x="21608" y="0"/>
                  </a:moveTo>
                  <a:cubicBezTo>
                    <a:pt x="21582" y="0"/>
                    <a:pt x="21555" y="13"/>
                    <a:pt x="21544" y="40"/>
                  </a:cubicBezTo>
                  <a:cubicBezTo>
                    <a:pt x="21269" y="1115"/>
                    <a:pt x="20770" y="2115"/>
                    <a:pt x="20195" y="3039"/>
                  </a:cubicBezTo>
                  <a:cubicBezTo>
                    <a:pt x="19620" y="3964"/>
                    <a:pt x="18958" y="4826"/>
                    <a:pt x="18258" y="5651"/>
                  </a:cubicBezTo>
                  <a:cubicBezTo>
                    <a:pt x="16933" y="7188"/>
                    <a:pt x="15459" y="8588"/>
                    <a:pt x="13959" y="9950"/>
                  </a:cubicBezTo>
                  <a:cubicBezTo>
                    <a:pt x="12409" y="11337"/>
                    <a:pt x="10760" y="12649"/>
                    <a:pt x="8910" y="13612"/>
                  </a:cubicBezTo>
                  <a:cubicBezTo>
                    <a:pt x="7298" y="14449"/>
                    <a:pt x="5511" y="14999"/>
                    <a:pt x="3699" y="15061"/>
                  </a:cubicBezTo>
                  <a:cubicBezTo>
                    <a:pt x="3488" y="15067"/>
                    <a:pt x="3263" y="15076"/>
                    <a:pt x="3034" y="15076"/>
                  </a:cubicBezTo>
                  <a:cubicBezTo>
                    <a:pt x="2317" y="15076"/>
                    <a:pt x="1558" y="14995"/>
                    <a:pt x="1037" y="14511"/>
                  </a:cubicBezTo>
                  <a:cubicBezTo>
                    <a:pt x="437" y="13962"/>
                    <a:pt x="375" y="12962"/>
                    <a:pt x="825" y="12299"/>
                  </a:cubicBezTo>
                  <a:cubicBezTo>
                    <a:pt x="920" y="12153"/>
                    <a:pt x="777" y="12019"/>
                    <a:pt x="634" y="12019"/>
                  </a:cubicBezTo>
                  <a:cubicBezTo>
                    <a:pt x="570" y="12019"/>
                    <a:pt x="505" y="12046"/>
                    <a:pt x="462" y="12112"/>
                  </a:cubicBezTo>
                  <a:cubicBezTo>
                    <a:pt x="350" y="12299"/>
                    <a:pt x="262" y="12487"/>
                    <a:pt x="200" y="12699"/>
                  </a:cubicBezTo>
                  <a:cubicBezTo>
                    <a:pt x="0" y="13512"/>
                    <a:pt x="312" y="14449"/>
                    <a:pt x="1000" y="14949"/>
                  </a:cubicBezTo>
                  <a:cubicBezTo>
                    <a:pt x="1665" y="15435"/>
                    <a:pt x="2554" y="15546"/>
                    <a:pt x="3380" y="15546"/>
                  </a:cubicBezTo>
                  <a:cubicBezTo>
                    <a:pt x="3530" y="15546"/>
                    <a:pt x="3679" y="15542"/>
                    <a:pt x="3824" y="15536"/>
                  </a:cubicBezTo>
                  <a:cubicBezTo>
                    <a:pt x="5761" y="15461"/>
                    <a:pt x="7636" y="14849"/>
                    <a:pt x="9335" y="13962"/>
                  </a:cubicBezTo>
                  <a:cubicBezTo>
                    <a:pt x="11297" y="12937"/>
                    <a:pt x="13009" y="11512"/>
                    <a:pt x="14621" y="10013"/>
                  </a:cubicBezTo>
                  <a:cubicBezTo>
                    <a:pt x="16158" y="8575"/>
                    <a:pt x="17695" y="7088"/>
                    <a:pt x="19008" y="5439"/>
                  </a:cubicBezTo>
                  <a:cubicBezTo>
                    <a:pt x="19645" y="4639"/>
                    <a:pt x="20207" y="3802"/>
                    <a:pt x="20670" y="2889"/>
                  </a:cubicBezTo>
                  <a:cubicBezTo>
                    <a:pt x="21132" y="2002"/>
                    <a:pt x="21432" y="1040"/>
                    <a:pt x="21657" y="65"/>
                  </a:cubicBezTo>
                  <a:cubicBezTo>
                    <a:pt x="21671" y="23"/>
                    <a:pt x="21641" y="0"/>
                    <a:pt x="216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8" name="Google Shape;3218;p10"/>
            <p:cNvSpPr/>
            <p:nvPr/>
          </p:nvSpPr>
          <p:spPr>
            <a:xfrm>
              <a:off x="7016425" y="1674350"/>
              <a:ext cx="152325" cy="231525"/>
            </a:xfrm>
            <a:custGeom>
              <a:avLst/>
              <a:gdLst/>
              <a:ahLst/>
              <a:cxnLst/>
              <a:rect l="l" t="t" r="r" b="b"/>
              <a:pathLst>
                <a:path w="6093" h="9261" extrusionOk="0">
                  <a:moveTo>
                    <a:pt x="2990" y="0"/>
                  </a:moveTo>
                  <a:cubicBezTo>
                    <a:pt x="2975" y="0"/>
                    <a:pt x="2959" y="0"/>
                    <a:pt x="2944" y="0"/>
                  </a:cubicBezTo>
                  <a:cubicBezTo>
                    <a:pt x="2456" y="0"/>
                    <a:pt x="1994" y="113"/>
                    <a:pt x="1544" y="250"/>
                  </a:cubicBezTo>
                  <a:cubicBezTo>
                    <a:pt x="1069" y="400"/>
                    <a:pt x="582" y="588"/>
                    <a:pt x="157" y="825"/>
                  </a:cubicBezTo>
                  <a:cubicBezTo>
                    <a:pt x="1" y="914"/>
                    <a:pt x="103" y="1162"/>
                    <a:pt x="260" y="1162"/>
                  </a:cubicBezTo>
                  <a:cubicBezTo>
                    <a:pt x="279" y="1162"/>
                    <a:pt x="299" y="1158"/>
                    <a:pt x="319" y="1150"/>
                  </a:cubicBezTo>
                  <a:cubicBezTo>
                    <a:pt x="807" y="975"/>
                    <a:pt x="1269" y="725"/>
                    <a:pt x="1781" y="563"/>
                  </a:cubicBezTo>
                  <a:cubicBezTo>
                    <a:pt x="2175" y="439"/>
                    <a:pt x="2577" y="366"/>
                    <a:pt x="2994" y="366"/>
                  </a:cubicBezTo>
                  <a:cubicBezTo>
                    <a:pt x="3081" y="366"/>
                    <a:pt x="3168" y="369"/>
                    <a:pt x="3256" y="375"/>
                  </a:cubicBezTo>
                  <a:cubicBezTo>
                    <a:pt x="3668" y="413"/>
                    <a:pt x="4081" y="538"/>
                    <a:pt x="4443" y="775"/>
                  </a:cubicBezTo>
                  <a:cubicBezTo>
                    <a:pt x="4831" y="1013"/>
                    <a:pt x="5068" y="1400"/>
                    <a:pt x="5243" y="1812"/>
                  </a:cubicBezTo>
                  <a:cubicBezTo>
                    <a:pt x="5568" y="2612"/>
                    <a:pt x="5630" y="3474"/>
                    <a:pt x="5605" y="4312"/>
                  </a:cubicBezTo>
                  <a:cubicBezTo>
                    <a:pt x="5530" y="5974"/>
                    <a:pt x="4918" y="7561"/>
                    <a:pt x="4343" y="9085"/>
                  </a:cubicBezTo>
                  <a:cubicBezTo>
                    <a:pt x="4309" y="9179"/>
                    <a:pt x="4390" y="9261"/>
                    <a:pt x="4462" y="9261"/>
                  </a:cubicBezTo>
                  <a:cubicBezTo>
                    <a:pt x="4496" y="9261"/>
                    <a:pt x="4527" y="9242"/>
                    <a:pt x="4543" y="9198"/>
                  </a:cubicBezTo>
                  <a:cubicBezTo>
                    <a:pt x="4968" y="8286"/>
                    <a:pt x="5380" y="7361"/>
                    <a:pt x="5668" y="6399"/>
                  </a:cubicBezTo>
                  <a:cubicBezTo>
                    <a:pt x="5918" y="5561"/>
                    <a:pt x="6093" y="4699"/>
                    <a:pt x="6093" y="3812"/>
                  </a:cubicBezTo>
                  <a:cubicBezTo>
                    <a:pt x="6093" y="3362"/>
                    <a:pt x="6043" y="2925"/>
                    <a:pt x="5955" y="2487"/>
                  </a:cubicBezTo>
                  <a:cubicBezTo>
                    <a:pt x="5843" y="1987"/>
                    <a:pt x="5680" y="1488"/>
                    <a:pt x="5355" y="1075"/>
                  </a:cubicBezTo>
                  <a:cubicBezTo>
                    <a:pt x="4778" y="351"/>
                    <a:pt x="3875" y="0"/>
                    <a:pt x="29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9" name="Google Shape;3219;p10"/>
            <p:cNvSpPr/>
            <p:nvPr/>
          </p:nvSpPr>
          <p:spPr>
            <a:xfrm>
              <a:off x="6712475" y="1774125"/>
              <a:ext cx="522525" cy="511700"/>
            </a:xfrm>
            <a:custGeom>
              <a:avLst/>
              <a:gdLst/>
              <a:ahLst/>
              <a:cxnLst/>
              <a:rect l="l" t="t" r="r" b="b"/>
              <a:pathLst>
                <a:path w="20901" h="20468" extrusionOk="0">
                  <a:moveTo>
                    <a:pt x="20621" y="0"/>
                  </a:moveTo>
                  <a:cubicBezTo>
                    <a:pt x="20576" y="0"/>
                    <a:pt x="20522" y="40"/>
                    <a:pt x="20538" y="96"/>
                  </a:cubicBezTo>
                  <a:cubicBezTo>
                    <a:pt x="20775" y="1158"/>
                    <a:pt x="20500" y="2220"/>
                    <a:pt x="20150" y="3220"/>
                  </a:cubicBezTo>
                  <a:cubicBezTo>
                    <a:pt x="19775" y="4332"/>
                    <a:pt x="19338" y="5407"/>
                    <a:pt x="18813" y="6444"/>
                  </a:cubicBezTo>
                  <a:cubicBezTo>
                    <a:pt x="16939" y="10181"/>
                    <a:pt x="14064" y="13355"/>
                    <a:pt x="10678" y="15792"/>
                  </a:cubicBezTo>
                  <a:cubicBezTo>
                    <a:pt x="8991" y="17004"/>
                    <a:pt x="7166" y="18066"/>
                    <a:pt x="5279" y="18941"/>
                  </a:cubicBezTo>
                  <a:cubicBezTo>
                    <a:pt x="4467" y="19303"/>
                    <a:pt x="3630" y="19616"/>
                    <a:pt x="2767" y="19816"/>
                  </a:cubicBezTo>
                  <a:cubicBezTo>
                    <a:pt x="2355" y="19916"/>
                    <a:pt x="1943" y="19978"/>
                    <a:pt x="1518" y="19991"/>
                  </a:cubicBezTo>
                  <a:cubicBezTo>
                    <a:pt x="1293" y="20003"/>
                    <a:pt x="1068" y="20028"/>
                    <a:pt x="830" y="20040"/>
                  </a:cubicBezTo>
                  <a:cubicBezTo>
                    <a:pt x="618" y="20040"/>
                    <a:pt x="393" y="20003"/>
                    <a:pt x="181" y="19966"/>
                  </a:cubicBezTo>
                  <a:cubicBezTo>
                    <a:pt x="173" y="19964"/>
                    <a:pt x="166" y="19963"/>
                    <a:pt x="159" y="19963"/>
                  </a:cubicBezTo>
                  <a:cubicBezTo>
                    <a:pt x="38" y="19963"/>
                    <a:pt x="1" y="20155"/>
                    <a:pt x="131" y="20190"/>
                  </a:cubicBezTo>
                  <a:cubicBezTo>
                    <a:pt x="343" y="20253"/>
                    <a:pt x="568" y="20290"/>
                    <a:pt x="780" y="20353"/>
                  </a:cubicBezTo>
                  <a:cubicBezTo>
                    <a:pt x="1088" y="20433"/>
                    <a:pt x="1406" y="20467"/>
                    <a:pt x="1727" y="20467"/>
                  </a:cubicBezTo>
                  <a:cubicBezTo>
                    <a:pt x="2307" y="20467"/>
                    <a:pt x="2895" y="20356"/>
                    <a:pt x="3442" y="20203"/>
                  </a:cubicBezTo>
                  <a:cubicBezTo>
                    <a:pt x="4342" y="19953"/>
                    <a:pt x="5192" y="19578"/>
                    <a:pt x="6029" y="19178"/>
                  </a:cubicBezTo>
                  <a:cubicBezTo>
                    <a:pt x="8016" y="18228"/>
                    <a:pt x="9903" y="17091"/>
                    <a:pt x="11652" y="15754"/>
                  </a:cubicBezTo>
                  <a:cubicBezTo>
                    <a:pt x="13377" y="14442"/>
                    <a:pt x="14977" y="12930"/>
                    <a:pt x="16339" y="11243"/>
                  </a:cubicBezTo>
                  <a:cubicBezTo>
                    <a:pt x="17688" y="9581"/>
                    <a:pt x="18826" y="7744"/>
                    <a:pt x="19638" y="5782"/>
                  </a:cubicBezTo>
                  <a:cubicBezTo>
                    <a:pt x="20038" y="4820"/>
                    <a:pt x="20388" y="3845"/>
                    <a:pt x="20600" y="2833"/>
                  </a:cubicBezTo>
                  <a:cubicBezTo>
                    <a:pt x="20800" y="1920"/>
                    <a:pt x="20900" y="958"/>
                    <a:pt x="20675" y="46"/>
                  </a:cubicBezTo>
                  <a:cubicBezTo>
                    <a:pt x="20671" y="14"/>
                    <a:pt x="20647" y="0"/>
                    <a:pt x="206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0" name="Google Shape;3220;p10"/>
            <p:cNvSpPr/>
            <p:nvPr/>
          </p:nvSpPr>
          <p:spPr>
            <a:xfrm>
              <a:off x="6625625" y="2181575"/>
              <a:ext cx="95675" cy="97025"/>
            </a:xfrm>
            <a:custGeom>
              <a:avLst/>
              <a:gdLst/>
              <a:ahLst/>
              <a:cxnLst/>
              <a:rect l="l" t="t" r="r" b="b"/>
              <a:pathLst>
                <a:path w="3827" h="3881" extrusionOk="0">
                  <a:moveTo>
                    <a:pt x="161" y="0"/>
                  </a:moveTo>
                  <a:cubicBezTo>
                    <a:pt x="82" y="0"/>
                    <a:pt x="0" y="88"/>
                    <a:pt x="30" y="168"/>
                  </a:cubicBezTo>
                  <a:cubicBezTo>
                    <a:pt x="118" y="356"/>
                    <a:pt x="280" y="506"/>
                    <a:pt x="405" y="656"/>
                  </a:cubicBezTo>
                  <a:cubicBezTo>
                    <a:pt x="555" y="818"/>
                    <a:pt x="693" y="981"/>
                    <a:pt x="855" y="1143"/>
                  </a:cubicBezTo>
                  <a:cubicBezTo>
                    <a:pt x="1143" y="1443"/>
                    <a:pt x="1455" y="1731"/>
                    <a:pt x="1755" y="2030"/>
                  </a:cubicBezTo>
                  <a:cubicBezTo>
                    <a:pt x="2055" y="2343"/>
                    <a:pt x="2367" y="2643"/>
                    <a:pt x="2680" y="2955"/>
                  </a:cubicBezTo>
                  <a:cubicBezTo>
                    <a:pt x="2980" y="3255"/>
                    <a:pt x="3267" y="3605"/>
                    <a:pt x="3617" y="3855"/>
                  </a:cubicBezTo>
                  <a:cubicBezTo>
                    <a:pt x="3638" y="3873"/>
                    <a:pt x="3662" y="3881"/>
                    <a:pt x="3686" y="3881"/>
                  </a:cubicBezTo>
                  <a:cubicBezTo>
                    <a:pt x="3759" y="3881"/>
                    <a:pt x="3827" y="3803"/>
                    <a:pt x="3779" y="3718"/>
                  </a:cubicBezTo>
                  <a:cubicBezTo>
                    <a:pt x="3567" y="3355"/>
                    <a:pt x="3217" y="3055"/>
                    <a:pt x="2917" y="2743"/>
                  </a:cubicBezTo>
                  <a:cubicBezTo>
                    <a:pt x="2617" y="2443"/>
                    <a:pt x="2317" y="2155"/>
                    <a:pt x="2005" y="1855"/>
                  </a:cubicBezTo>
                  <a:cubicBezTo>
                    <a:pt x="1705" y="1556"/>
                    <a:pt x="1393" y="1243"/>
                    <a:pt x="1093" y="931"/>
                  </a:cubicBezTo>
                  <a:cubicBezTo>
                    <a:pt x="943" y="768"/>
                    <a:pt x="793" y="606"/>
                    <a:pt x="643" y="456"/>
                  </a:cubicBezTo>
                  <a:cubicBezTo>
                    <a:pt x="518" y="306"/>
                    <a:pt x="380" y="131"/>
                    <a:pt x="218" y="18"/>
                  </a:cubicBezTo>
                  <a:cubicBezTo>
                    <a:pt x="200" y="6"/>
                    <a:pt x="181" y="0"/>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1" name="Google Shape;3221;p10"/>
            <p:cNvSpPr/>
            <p:nvPr/>
          </p:nvSpPr>
          <p:spPr>
            <a:xfrm>
              <a:off x="7126350" y="1685825"/>
              <a:ext cx="104025" cy="93675"/>
            </a:xfrm>
            <a:custGeom>
              <a:avLst/>
              <a:gdLst/>
              <a:ahLst/>
              <a:cxnLst/>
              <a:rect l="l" t="t" r="r" b="b"/>
              <a:pathLst>
                <a:path w="4161" h="3747" extrusionOk="0">
                  <a:moveTo>
                    <a:pt x="143" y="1"/>
                  </a:moveTo>
                  <a:cubicBezTo>
                    <a:pt x="49" y="1"/>
                    <a:pt x="1" y="110"/>
                    <a:pt x="46" y="179"/>
                  </a:cubicBezTo>
                  <a:cubicBezTo>
                    <a:pt x="134" y="366"/>
                    <a:pt x="346" y="516"/>
                    <a:pt x="496" y="641"/>
                  </a:cubicBezTo>
                  <a:cubicBezTo>
                    <a:pt x="659" y="791"/>
                    <a:pt x="833" y="929"/>
                    <a:pt x="996" y="1066"/>
                  </a:cubicBezTo>
                  <a:cubicBezTo>
                    <a:pt x="1333" y="1341"/>
                    <a:pt x="1671" y="1628"/>
                    <a:pt x="2008" y="1903"/>
                  </a:cubicBezTo>
                  <a:cubicBezTo>
                    <a:pt x="2683" y="2466"/>
                    <a:pt x="3320" y="3090"/>
                    <a:pt x="3933" y="3715"/>
                  </a:cubicBezTo>
                  <a:cubicBezTo>
                    <a:pt x="3955" y="3737"/>
                    <a:pt x="3979" y="3747"/>
                    <a:pt x="4003" y="3747"/>
                  </a:cubicBezTo>
                  <a:cubicBezTo>
                    <a:pt x="4087" y="3747"/>
                    <a:pt x="4161" y="3631"/>
                    <a:pt x="4083" y="3553"/>
                  </a:cubicBezTo>
                  <a:cubicBezTo>
                    <a:pt x="3458" y="2928"/>
                    <a:pt x="2795" y="2316"/>
                    <a:pt x="2158" y="1678"/>
                  </a:cubicBezTo>
                  <a:cubicBezTo>
                    <a:pt x="1846" y="1366"/>
                    <a:pt x="1508" y="1066"/>
                    <a:pt x="1183" y="766"/>
                  </a:cubicBezTo>
                  <a:cubicBezTo>
                    <a:pt x="1021" y="616"/>
                    <a:pt x="846" y="479"/>
                    <a:pt x="684" y="341"/>
                  </a:cubicBezTo>
                  <a:cubicBezTo>
                    <a:pt x="521" y="216"/>
                    <a:pt x="359" y="66"/>
                    <a:pt x="171" y="4"/>
                  </a:cubicBezTo>
                  <a:cubicBezTo>
                    <a:pt x="161" y="2"/>
                    <a:pt x="152"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2" name="Google Shape;3222;p10"/>
            <p:cNvSpPr/>
            <p:nvPr/>
          </p:nvSpPr>
          <p:spPr>
            <a:xfrm>
              <a:off x="6713225" y="2058000"/>
              <a:ext cx="324000" cy="185275"/>
            </a:xfrm>
            <a:custGeom>
              <a:avLst/>
              <a:gdLst/>
              <a:ahLst/>
              <a:cxnLst/>
              <a:rect l="l" t="t" r="r" b="b"/>
              <a:pathLst>
                <a:path w="12960" h="7411" extrusionOk="0">
                  <a:moveTo>
                    <a:pt x="12960" y="0"/>
                  </a:moveTo>
                  <a:lnTo>
                    <a:pt x="12960" y="0"/>
                  </a:lnTo>
                  <a:cubicBezTo>
                    <a:pt x="11548" y="1225"/>
                    <a:pt x="10448" y="2275"/>
                    <a:pt x="9086" y="3212"/>
                  </a:cubicBezTo>
                  <a:cubicBezTo>
                    <a:pt x="8986" y="3287"/>
                    <a:pt x="8873" y="3349"/>
                    <a:pt x="8773" y="3424"/>
                  </a:cubicBezTo>
                  <a:cubicBezTo>
                    <a:pt x="9823" y="2525"/>
                    <a:pt x="10760" y="1487"/>
                    <a:pt x="11585" y="388"/>
                  </a:cubicBezTo>
                  <a:lnTo>
                    <a:pt x="11585" y="388"/>
                  </a:lnTo>
                  <a:cubicBezTo>
                    <a:pt x="10923" y="1038"/>
                    <a:pt x="10185" y="1625"/>
                    <a:pt x="9423" y="2187"/>
                  </a:cubicBezTo>
                  <a:cubicBezTo>
                    <a:pt x="8498" y="3012"/>
                    <a:pt x="7524" y="3749"/>
                    <a:pt x="6449" y="4399"/>
                  </a:cubicBezTo>
                  <a:cubicBezTo>
                    <a:pt x="5012" y="5249"/>
                    <a:pt x="3425" y="5961"/>
                    <a:pt x="1788" y="6336"/>
                  </a:cubicBezTo>
                  <a:cubicBezTo>
                    <a:pt x="1438" y="6424"/>
                    <a:pt x="1075" y="6486"/>
                    <a:pt x="713" y="6524"/>
                  </a:cubicBezTo>
                  <a:cubicBezTo>
                    <a:pt x="475" y="6599"/>
                    <a:pt x="238" y="6661"/>
                    <a:pt x="1" y="6724"/>
                  </a:cubicBezTo>
                  <a:cubicBezTo>
                    <a:pt x="200" y="6724"/>
                    <a:pt x="525" y="6699"/>
                    <a:pt x="775" y="6686"/>
                  </a:cubicBezTo>
                  <a:cubicBezTo>
                    <a:pt x="1913" y="6674"/>
                    <a:pt x="3000" y="6486"/>
                    <a:pt x="4024" y="6149"/>
                  </a:cubicBezTo>
                  <a:lnTo>
                    <a:pt x="4024" y="6149"/>
                  </a:lnTo>
                  <a:cubicBezTo>
                    <a:pt x="3525" y="6399"/>
                    <a:pt x="3025" y="6624"/>
                    <a:pt x="2537" y="6823"/>
                  </a:cubicBezTo>
                  <a:cubicBezTo>
                    <a:pt x="2112" y="6973"/>
                    <a:pt x="1688" y="7136"/>
                    <a:pt x="1263" y="7273"/>
                  </a:cubicBezTo>
                  <a:cubicBezTo>
                    <a:pt x="1513" y="7236"/>
                    <a:pt x="1800" y="7186"/>
                    <a:pt x="2063" y="7136"/>
                  </a:cubicBezTo>
                  <a:cubicBezTo>
                    <a:pt x="3512" y="6861"/>
                    <a:pt x="4924" y="6361"/>
                    <a:pt x="6236" y="5686"/>
                  </a:cubicBezTo>
                  <a:lnTo>
                    <a:pt x="6236" y="5686"/>
                  </a:lnTo>
                  <a:cubicBezTo>
                    <a:pt x="5299" y="6211"/>
                    <a:pt x="4349" y="6711"/>
                    <a:pt x="3400" y="7223"/>
                  </a:cubicBezTo>
                  <a:cubicBezTo>
                    <a:pt x="3275" y="7286"/>
                    <a:pt x="3137" y="7348"/>
                    <a:pt x="3012" y="7411"/>
                  </a:cubicBezTo>
                  <a:cubicBezTo>
                    <a:pt x="3062" y="7398"/>
                    <a:pt x="3150" y="7373"/>
                    <a:pt x="3225" y="7361"/>
                  </a:cubicBezTo>
                  <a:cubicBezTo>
                    <a:pt x="6199" y="6586"/>
                    <a:pt x="8836" y="4899"/>
                    <a:pt x="11098" y="2875"/>
                  </a:cubicBezTo>
                  <a:lnTo>
                    <a:pt x="11098" y="2875"/>
                  </a:lnTo>
                  <a:cubicBezTo>
                    <a:pt x="9923" y="3599"/>
                    <a:pt x="8723" y="4299"/>
                    <a:pt x="7511" y="4986"/>
                  </a:cubicBezTo>
                  <a:cubicBezTo>
                    <a:pt x="8098" y="4624"/>
                    <a:pt x="8673" y="4237"/>
                    <a:pt x="9223" y="3812"/>
                  </a:cubicBezTo>
                  <a:cubicBezTo>
                    <a:pt x="10635" y="2725"/>
                    <a:pt x="11797" y="1350"/>
                    <a:pt x="129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3" name="Google Shape;3223;p10"/>
            <p:cNvSpPr/>
            <p:nvPr/>
          </p:nvSpPr>
          <p:spPr>
            <a:xfrm>
              <a:off x="6816950" y="2173275"/>
              <a:ext cx="129375" cy="73750"/>
            </a:xfrm>
            <a:custGeom>
              <a:avLst/>
              <a:gdLst/>
              <a:ahLst/>
              <a:cxnLst/>
              <a:rect l="l" t="t" r="r" b="b"/>
              <a:pathLst>
                <a:path w="5175" h="2950" extrusionOk="0">
                  <a:moveTo>
                    <a:pt x="5174" y="1"/>
                  </a:moveTo>
                  <a:lnTo>
                    <a:pt x="5174" y="1"/>
                  </a:lnTo>
                  <a:cubicBezTo>
                    <a:pt x="3400" y="900"/>
                    <a:pt x="1688" y="1913"/>
                    <a:pt x="0" y="2950"/>
                  </a:cubicBezTo>
                  <a:cubicBezTo>
                    <a:pt x="1925" y="2400"/>
                    <a:pt x="3662" y="1300"/>
                    <a:pt x="5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4" name="Google Shape;3224;p10"/>
            <p:cNvSpPr/>
            <p:nvPr/>
          </p:nvSpPr>
          <p:spPr>
            <a:xfrm>
              <a:off x="6829125" y="2199525"/>
              <a:ext cx="88750" cy="50000"/>
            </a:xfrm>
            <a:custGeom>
              <a:avLst/>
              <a:gdLst/>
              <a:ahLst/>
              <a:cxnLst/>
              <a:rect l="l" t="t" r="r" b="b"/>
              <a:pathLst>
                <a:path w="3550" h="2000" extrusionOk="0">
                  <a:moveTo>
                    <a:pt x="3550" y="0"/>
                  </a:moveTo>
                  <a:lnTo>
                    <a:pt x="3550" y="0"/>
                  </a:lnTo>
                  <a:cubicBezTo>
                    <a:pt x="2400" y="725"/>
                    <a:pt x="1163" y="1300"/>
                    <a:pt x="1" y="2000"/>
                  </a:cubicBezTo>
                  <a:cubicBezTo>
                    <a:pt x="1313" y="1662"/>
                    <a:pt x="2588" y="1000"/>
                    <a:pt x="3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5" name="Google Shape;3225;p10"/>
            <p:cNvSpPr/>
            <p:nvPr/>
          </p:nvSpPr>
          <p:spPr>
            <a:xfrm>
              <a:off x="7100000" y="1742525"/>
              <a:ext cx="55775" cy="19325"/>
            </a:xfrm>
            <a:custGeom>
              <a:avLst/>
              <a:gdLst/>
              <a:ahLst/>
              <a:cxnLst/>
              <a:rect l="l" t="t" r="r" b="b"/>
              <a:pathLst>
                <a:path w="2231" h="773" extrusionOk="0">
                  <a:moveTo>
                    <a:pt x="1243" y="0"/>
                  </a:moveTo>
                  <a:cubicBezTo>
                    <a:pt x="917" y="0"/>
                    <a:pt x="572" y="70"/>
                    <a:pt x="325" y="148"/>
                  </a:cubicBezTo>
                  <a:cubicBezTo>
                    <a:pt x="213" y="185"/>
                    <a:pt x="100" y="223"/>
                    <a:pt x="0" y="273"/>
                  </a:cubicBezTo>
                  <a:cubicBezTo>
                    <a:pt x="63" y="348"/>
                    <a:pt x="125" y="435"/>
                    <a:pt x="175" y="498"/>
                  </a:cubicBezTo>
                  <a:cubicBezTo>
                    <a:pt x="225" y="560"/>
                    <a:pt x="250" y="610"/>
                    <a:pt x="288" y="660"/>
                  </a:cubicBezTo>
                  <a:cubicBezTo>
                    <a:pt x="635" y="497"/>
                    <a:pt x="1154" y="286"/>
                    <a:pt x="1567" y="286"/>
                  </a:cubicBezTo>
                  <a:cubicBezTo>
                    <a:pt x="1882" y="286"/>
                    <a:pt x="2135" y="410"/>
                    <a:pt x="2200" y="772"/>
                  </a:cubicBezTo>
                  <a:cubicBezTo>
                    <a:pt x="2231" y="175"/>
                    <a:pt x="1759" y="0"/>
                    <a:pt x="12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6" name="Google Shape;3226;p10"/>
            <p:cNvSpPr/>
            <p:nvPr/>
          </p:nvSpPr>
          <p:spPr>
            <a:xfrm>
              <a:off x="7079075" y="1717375"/>
              <a:ext cx="66250" cy="29175"/>
            </a:xfrm>
            <a:custGeom>
              <a:avLst/>
              <a:gdLst/>
              <a:ahLst/>
              <a:cxnLst/>
              <a:rect l="l" t="t" r="r" b="b"/>
              <a:pathLst>
                <a:path w="2650" h="1167" extrusionOk="0">
                  <a:moveTo>
                    <a:pt x="1441" y="1"/>
                  </a:moveTo>
                  <a:cubicBezTo>
                    <a:pt x="955" y="1"/>
                    <a:pt x="472" y="90"/>
                    <a:pt x="0" y="241"/>
                  </a:cubicBezTo>
                  <a:cubicBezTo>
                    <a:pt x="0" y="254"/>
                    <a:pt x="13" y="254"/>
                    <a:pt x="25" y="266"/>
                  </a:cubicBezTo>
                  <a:cubicBezTo>
                    <a:pt x="288" y="491"/>
                    <a:pt x="538" y="779"/>
                    <a:pt x="675" y="1091"/>
                  </a:cubicBezTo>
                  <a:cubicBezTo>
                    <a:pt x="688" y="1116"/>
                    <a:pt x="700" y="1129"/>
                    <a:pt x="700" y="1154"/>
                  </a:cubicBezTo>
                  <a:cubicBezTo>
                    <a:pt x="713" y="1154"/>
                    <a:pt x="713" y="1166"/>
                    <a:pt x="725" y="1166"/>
                  </a:cubicBezTo>
                  <a:cubicBezTo>
                    <a:pt x="1254" y="968"/>
                    <a:pt x="1812" y="847"/>
                    <a:pt x="2408" y="847"/>
                  </a:cubicBezTo>
                  <a:cubicBezTo>
                    <a:pt x="2488" y="847"/>
                    <a:pt x="2568" y="849"/>
                    <a:pt x="2650" y="854"/>
                  </a:cubicBezTo>
                  <a:cubicBezTo>
                    <a:pt x="2308" y="740"/>
                    <a:pt x="1955" y="691"/>
                    <a:pt x="1602" y="691"/>
                  </a:cubicBezTo>
                  <a:cubicBezTo>
                    <a:pt x="1296" y="691"/>
                    <a:pt x="989" y="727"/>
                    <a:pt x="688" y="791"/>
                  </a:cubicBezTo>
                  <a:cubicBezTo>
                    <a:pt x="1200" y="566"/>
                    <a:pt x="1712" y="404"/>
                    <a:pt x="2337" y="379"/>
                  </a:cubicBezTo>
                  <a:cubicBezTo>
                    <a:pt x="2113" y="341"/>
                    <a:pt x="1890" y="323"/>
                    <a:pt x="1667" y="323"/>
                  </a:cubicBezTo>
                  <a:cubicBezTo>
                    <a:pt x="1232" y="323"/>
                    <a:pt x="801" y="392"/>
                    <a:pt x="388" y="516"/>
                  </a:cubicBezTo>
                  <a:cubicBezTo>
                    <a:pt x="925" y="279"/>
                    <a:pt x="1500" y="79"/>
                    <a:pt x="2150" y="66"/>
                  </a:cubicBezTo>
                  <a:cubicBezTo>
                    <a:pt x="1913" y="22"/>
                    <a:pt x="1677" y="1"/>
                    <a:pt x="1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7" name="Google Shape;3227;p10"/>
            <p:cNvSpPr/>
            <p:nvPr/>
          </p:nvSpPr>
          <p:spPr>
            <a:xfrm>
              <a:off x="7058450" y="1702775"/>
              <a:ext cx="65625" cy="20025"/>
            </a:xfrm>
            <a:custGeom>
              <a:avLst/>
              <a:gdLst/>
              <a:ahLst/>
              <a:cxnLst/>
              <a:rect l="l" t="t" r="r" b="b"/>
              <a:pathLst>
                <a:path w="2625" h="801" extrusionOk="0">
                  <a:moveTo>
                    <a:pt x="2250" y="1"/>
                  </a:moveTo>
                  <a:cubicBezTo>
                    <a:pt x="1500" y="1"/>
                    <a:pt x="725" y="101"/>
                    <a:pt x="0" y="313"/>
                  </a:cubicBezTo>
                  <a:cubicBezTo>
                    <a:pt x="288" y="438"/>
                    <a:pt x="550" y="600"/>
                    <a:pt x="788" y="800"/>
                  </a:cubicBezTo>
                  <a:cubicBezTo>
                    <a:pt x="1363" y="563"/>
                    <a:pt x="1975" y="351"/>
                    <a:pt x="2625" y="201"/>
                  </a:cubicBezTo>
                  <a:cubicBezTo>
                    <a:pt x="1925" y="201"/>
                    <a:pt x="1250" y="301"/>
                    <a:pt x="613" y="488"/>
                  </a:cubicBezTo>
                  <a:cubicBezTo>
                    <a:pt x="1100" y="301"/>
                    <a:pt x="1625" y="126"/>
                    <a:pt x="2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8" name="Google Shape;3228;p10"/>
            <p:cNvSpPr/>
            <p:nvPr/>
          </p:nvSpPr>
          <p:spPr>
            <a:xfrm>
              <a:off x="7028775" y="1693500"/>
              <a:ext cx="74050" cy="16500"/>
            </a:xfrm>
            <a:custGeom>
              <a:avLst/>
              <a:gdLst/>
              <a:ahLst/>
              <a:cxnLst/>
              <a:rect l="l" t="t" r="r" b="b"/>
              <a:pathLst>
                <a:path w="2962" h="660" extrusionOk="0">
                  <a:moveTo>
                    <a:pt x="1965" y="0"/>
                  </a:moveTo>
                  <a:cubicBezTo>
                    <a:pt x="1246" y="0"/>
                    <a:pt x="594" y="159"/>
                    <a:pt x="0" y="434"/>
                  </a:cubicBezTo>
                  <a:cubicBezTo>
                    <a:pt x="400" y="434"/>
                    <a:pt x="775" y="522"/>
                    <a:pt x="1137" y="659"/>
                  </a:cubicBezTo>
                  <a:cubicBezTo>
                    <a:pt x="1700" y="447"/>
                    <a:pt x="2325" y="259"/>
                    <a:pt x="2962" y="172"/>
                  </a:cubicBezTo>
                  <a:cubicBezTo>
                    <a:pt x="2831" y="164"/>
                    <a:pt x="2701" y="159"/>
                    <a:pt x="2570" y="159"/>
                  </a:cubicBezTo>
                  <a:cubicBezTo>
                    <a:pt x="2102" y="159"/>
                    <a:pt x="1634" y="211"/>
                    <a:pt x="1175" y="309"/>
                  </a:cubicBezTo>
                  <a:cubicBezTo>
                    <a:pt x="1525" y="184"/>
                    <a:pt x="1887" y="84"/>
                    <a:pt x="2262" y="9"/>
                  </a:cubicBezTo>
                  <a:cubicBezTo>
                    <a:pt x="2162" y="3"/>
                    <a:pt x="2063" y="0"/>
                    <a:pt x="19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9" name="Google Shape;3229;p10"/>
            <p:cNvSpPr/>
            <p:nvPr/>
          </p:nvSpPr>
          <p:spPr>
            <a:xfrm>
              <a:off x="7120000" y="1830250"/>
              <a:ext cx="98750" cy="195275"/>
            </a:xfrm>
            <a:custGeom>
              <a:avLst/>
              <a:gdLst/>
              <a:ahLst/>
              <a:cxnLst/>
              <a:rect l="l" t="t" r="r" b="b"/>
              <a:pathLst>
                <a:path w="3950" h="7811" extrusionOk="0">
                  <a:moveTo>
                    <a:pt x="3949" y="0"/>
                  </a:moveTo>
                  <a:cubicBezTo>
                    <a:pt x="3462" y="1512"/>
                    <a:pt x="2875" y="2887"/>
                    <a:pt x="2087" y="4312"/>
                  </a:cubicBezTo>
                  <a:cubicBezTo>
                    <a:pt x="1575" y="5336"/>
                    <a:pt x="1075" y="6361"/>
                    <a:pt x="388" y="7286"/>
                  </a:cubicBezTo>
                  <a:cubicBezTo>
                    <a:pt x="263" y="7461"/>
                    <a:pt x="138" y="7636"/>
                    <a:pt x="0" y="7811"/>
                  </a:cubicBezTo>
                  <a:cubicBezTo>
                    <a:pt x="88" y="7736"/>
                    <a:pt x="213" y="7623"/>
                    <a:pt x="313" y="7523"/>
                  </a:cubicBezTo>
                  <a:cubicBezTo>
                    <a:pt x="2412" y="5586"/>
                    <a:pt x="3599" y="2812"/>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0" name="Google Shape;3230;p10"/>
            <p:cNvSpPr/>
            <p:nvPr/>
          </p:nvSpPr>
          <p:spPr>
            <a:xfrm>
              <a:off x="7131550" y="1855225"/>
              <a:ext cx="72200" cy="135325"/>
            </a:xfrm>
            <a:custGeom>
              <a:avLst/>
              <a:gdLst/>
              <a:ahLst/>
              <a:cxnLst/>
              <a:rect l="l" t="t" r="r" b="b"/>
              <a:pathLst>
                <a:path w="2888" h="5413" extrusionOk="0">
                  <a:moveTo>
                    <a:pt x="2887" y="1"/>
                  </a:moveTo>
                  <a:cubicBezTo>
                    <a:pt x="2575" y="538"/>
                    <a:pt x="2288" y="1088"/>
                    <a:pt x="2000" y="1638"/>
                  </a:cubicBezTo>
                  <a:cubicBezTo>
                    <a:pt x="2188" y="1201"/>
                    <a:pt x="2338" y="763"/>
                    <a:pt x="2475" y="313"/>
                  </a:cubicBezTo>
                  <a:lnTo>
                    <a:pt x="2475" y="313"/>
                  </a:lnTo>
                  <a:cubicBezTo>
                    <a:pt x="1963" y="1226"/>
                    <a:pt x="1413" y="2125"/>
                    <a:pt x="938" y="3050"/>
                  </a:cubicBezTo>
                  <a:cubicBezTo>
                    <a:pt x="675" y="3513"/>
                    <a:pt x="488" y="4012"/>
                    <a:pt x="188" y="4450"/>
                  </a:cubicBezTo>
                  <a:cubicBezTo>
                    <a:pt x="588" y="4050"/>
                    <a:pt x="925" y="3600"/>
                    <a:pt x="1238" y="3113"/>
                  </a:cubicBezTo>
                  <a:lnTo>
                    <a:pt x="1238" y="3113"/>
                  </a:lnTo>
                  <a:cubicBezTo>
                    <a:pt x="838" y="3887"/>
                    <a:pt x="426" y="4662"/>
                    <a:pt x="1" y="5412"/>
                  </a:cubicBezTo>
                  <a:cubicBezTo>
                    <a:pt x="1450" y="4075"/>
                    <a:pt x="2338" y="1950"/>
                    <a:pt x="2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1" name="Google Shape;3231;p10"/>
            <p:cNvSpPr/>
            <p:nvPr/>
          </p:nvSpPr>
          <p:spPr>
            <a:xfrm>
              <a:off x="7142175" y="1874925"/>
              <a:ext cx="36275" cy="65625"/>
            </a:xfrm>
            <a:custGeom>
              <a:avLst/>
              <a:gdLst/>
              <a:ahLst/>
              <a:cxnLst/>
              <a:rect l="l" t="t" r="r" b="b"/>
              <a:pathLst>
                <a:path w="1451" h="2625" extrusionOk="0">
                  <a:moveTo>
                    <a:pt x="1450" y="0"/>
                  </a:moveTo>
                  <a:lnTo>
                    <a:pt x="1450" y="0"/>
                  </a:lnTo>
                  <a:cubicBezTo>
                    <a:pt x="963" y="875"/>
                    <a:pt x="413" y="1712"/>
                    <a:pt x="1" y="2625"/>
                  </a:cubicBezTo>
                  <a:cubicBezTo>
                    <a:pt x="650" y="1862"/>
                    <a:pt x="1200" y="975"/>
                    <a:pt x="1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2" name="Google Shape;3232;p10"/>
            <p:cNvSpPr/>
            <p:nvPr/>
          </p:nvSpPr>
          <p:spPr>
            <a:xfrm>
              <a:off x="7142175" y="1880850"/>
              <a:ext cx="27525" cy="45325"/>
            </a:xfrm>
            <a:custGeom>
              <a:avLst/>
              <a:gdLst/>
              <a:ahLst/>
              <a:cxnLst/>
              <a:rect l="l" t="t" r="r" b="b"/>
              <a:pathLst>
                <a:path w="1101" h="1813" extrusionOk="0">
                  <a:moveTo>
                    <a:pt x="1100" y="1"/>
                  </a:moveTo>
                  <a:lnTo>
                    <a:pt x="1100" y="1"/>
                  </a:lnTo>
                  <a:cubicBezTo>
                    <a:pt x="688" y="576"/>
                    <a:pt x="350" y="1200"/>
                    <a:pt x="1" y="1813"/>
                  </a:cubicBezTo>
                  <a:cubicBezTo>
                    <a:pt x="513" y="1313"/>
                    <a:pt x="838" y="663"/>
                    <a:pt x="1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3" name="Google Shape;3233;p10"/>
            <p:cNvSpPr/>
            <p:nvPr/>
          </p:nvSpPr>
          <p:spPr>
            <a:xfrm>
              <a:off x="7142175" y="1881475"/>
              <a:ext cx="18775" cy="33775"/>
            </a:xfrm>
            <a:custGeom>
              <a:avLst/>
              <a:gdLst/>
              <a:ahLst/>
              <a:cxnLst/>
              <a:rect l="l" t="t" r="r" b="b"/>
              <a:pathLst>
                <a:path w="751" h="1351" extrusionOk="0">
                  <a:moveTo>
                    <a:pt x="750" y="1"/>
                  </a:moveTo>
                  <a:lnTo>
                    <a:pt x="750" y="1"/>
                  </a:lnTo>
                  <a:cubicBezTo>
                    <a:pt x="475" y="426"/>
                    <a:pt x="225" y="888"/>
                    <a:pt x="1" y="1350"/>
                  </a:cubicBezTo>
                  <a:cubicBezTo>
                    <a:pt x="338" y="975"/>
                    <a:pt x="588" y="488"/>
                    <a:pt x="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4" name="Google Shape;3234;p10"/>
            <p:cNvSpPr/>
            <p:nvPr/>
          </p:nvSpPr>
          <p:spPr>
            <a:xfrm>
              <a:off x="7075000" y="1794325"/>
              <a:ext cx="98750" cy="202150"/>
            </a:xfrm>
            <a:custGeom>
              <a:avLst/>
              <a:gdLst/>
              <a:ahLst/>
              <a:cxnLst/>
              <a:rect l="l" t="t" r="r" b="b"/>
              <a:pathLst>
                <a:path w="3950" h="8086" extrusionOk="0">
                  <a:moveTo>
                    <a:pt x="3950" y="0"/>
                  </a:moveTo>
                  <a:lnTo>
                    <a:pt x="3950" y="0"/>
                  </a:lnTo>
                  <a:cubicBezTo>
                    <a:pt x="3900" y="150"/>
                    <a:pt x="3837" y="413"/>
                    <a:pt x="3787" y="612"/>
                  </a:cubicBezTo>
                  <a:cubicBezTo>
                    <a:pt x="3750" y="725"/>
                    <a:pt x="3712" y="837"/>
                    <a:pt x="3687" y="962"/>
                  </a:cubicBezTo>
                  <a:cubicBezTo>
                    <a:pt x="3587" y="1450"/>
                    <a:pt x="3462" y="1937"/>
                    <a:pt x="3300" y="2412"/>
                  </a:cubicBezTo>
                  <a:cubicBezTo>
                    <a:pt x="3075" y="3099"/>
                    <a:pt x="2788" y="3799"/>
                    <a:pt x="2425" y="4424"/>
                  </a:cubicBezTo>
                  <a:cubicBezTo>
                    <a:pt x="2225" y="4774"/>
                    <a:pt x="2050" y="5111"/>
                    <a:pt x="1813" y="5436"/>
                  </a:cubicBezTo>
                  <a:cubicBezTo>
                    <a:pt x="1613" y="5724"/>
                    <a:pt x="1400" y="6024"/>
                    <a:pt x="1225" y="6336"/>
                  </a:cubicBezTo>
                  <a:cubicBezTo>
                    <a:pt x="1200" y="6386"/>
                    <a:pt x="1175" y="6423"/>
                    <a:pt x="1138" y="6473"/>
                  </a:cubicBezTo>
                  <a:cubicBezTo>
                    <a:pt x="1125" y="6473"/>
                    <a:pt x="1125" y="6486"/>
                    <a:pt x="1113" y="6486"/>
                  </a:cubicBezTo>
                  <a:cubicBezTo>
                    <a:pt x="763" y="7036"/>
                    <a:pt x="388" y="7573"/>
                    <a:pt x="1" y="8085"/>
                  </a:cubicBezTo>
                  <a:cubicBezTo>
                    <a:pt x="2138" y="6011"/>
                    <a:pt x="3850" y="3487"/>
                    <a:pt x="3925" y="413"/>
                  </a:cubicBezTo>
                  <a:cubicBezTo>
                    <a:pt x="3937" y="275"/>
                    <a:pt x="3950" y="138"/>
                    <a:pt x="3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5" name="Google Shape;3235;p10"/>
            <p:cNvSpPr/>
            <p:nvPr/>
          </p:nvSpPr>
          <p:spPr>
            <a:xfrm>
              <a:off x="6670425" y="2149225"/>
              <a:ext cx="20025" cy="60000"/>
            </a:xfrm>
            <a:custGeom>
              <a:avLst/>
              <a:gdLst/>
              <a:ahLst/>
              <a:cxnLst/>
              <a:rect l="l" t="t" r="r" b="b"/>
              <a:pathLst>
                <a:path w="801" h="2400" extrusionOk="0">
                  <a:moveTo>
                    <a:pt x="538" y="0"/>
                  </a:moveTo>
                  <a:cubicBezTo>
                    <a:pt x="250" y="363"/>
                    <a:pt x="0" y="800"/>
                    <a:pt x="13" y="1275"/>
                  </a:cubicBezTo>
                  <a:cubicBezTo>
                    <a:pt x="50" y="1737"/>
                    <a:pt x="300" y="2300"/>
                    <a:pt x="800" y="2400"/>
                  </a:cubicBezTo>
                  <a:cubicBezTo>
                    <a:pt x="238" y="2062"/>
                    <a:pt x="225" y="1100"/>
                    <a:pt x="413" y="550"/>
                  </a:cubicBezTo>
                  <a:cubicBezTo>
                    <a:pt x="463" y="375"/>
                    <a:pt x="538" y="200"/>
                    <a:pt x="638" y="25"/>
                  </a:cubicBezTo>
                  <a:cubicBezTo>
                    <a:pt x="600" y="25"/>
                    <a:pt x="575" y="13"/>
                    <a:pt x="5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6" name="Google Shape;3236;p10"/>
            <p:cNvSpPr/>
            <p:nvPr/>
          </p:nvSpPr>
          <p:spPr>
            <a:xfrm>
              <a:off x="6665425" y="2146400"/>
              <a:ext cx="15650" cy="52525"/>
            </a:xfrm>
            <a:custGeom>
              <a:avLst/>
              <a:gdLst/>
              <a:ahLst/>
              <a:cxnLst/>
              <a:rect l="l" t="t" r="r" b="b"/>
              <a:pathLst>
                <a:path w="626" h="2101" extrusionOk="0">
                  <a:moveTo>
                    <a:pt x="513" y="1"/>
                  </a:moveTo>
                  <a:cubicBezTo>
                    <a:pt x="250" y="263"/>
                    <a:pt x="51" y="601"/>
                    <a:pt x="1" y="963"/>
                  </a:cubicBezTo>
                  <a:cubicBezTo>
                    <a:pt x="1" y="1351"/>
                    <a:pt x="51" y="1788"/>
                    <a:pt x="288" y="2100"/>
                  </a:cubicBezTo>
                  <a:cubicBezTo>
                    <a:pt x="238" y="1988"/>
                    <a:pt x="213" y="1863"/>
                    <a:pt x="213" y="1750"/>
                  </a:cubicBezTo>
                  <a:cubicBezTo>
                    <a:pt x="176" y="1101"/>
                    <a:pt x="288" y="601"/>
                    <a:pt x="625" y="63"/>
                  </a:cubicBezTo>
                  <a:cubicBezTo>
                    <a:pt x="600" y="51"/>
                    <a:pt x="588" y="51"/>
                    <a:pt x="563" y="38"/>
                  </a:cubicBezTo>
                  <a:cubicBezTo>
                    <a:pt x="550" y="26"/>
                    <a:pt x="538" y="13"/>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7" name="Google Shape;3237;p10"/>
            <p:cNvSpPr/>
            <p:nvPr/>
          </p:nvSpPr>
          <p:spPr>
            <a:xfrm>
              <a:off x="6648250" y="2139525"/>
              <a:ext cx="27200" cy="55325"/>
            </a:xfrm>
            <a:custGeom>
              <a:avLst/>
              <a:gdLst/>
              <a:ahLst/>
              <a:cxnLst/>
              <a:rect l="l" t="t" r="r" b="b"/>
              <a:pathLst>
                <a:path w="1088" h="2213" extrusionOk="0">
                  <a:moveTo>
                    <a:pt x="713" y="1"/>
                  </a:moveTo>
                  <a:cubicBezTo>
                    <a:pt x="200" y="501"/>
                    <a:pt x="0" y="1363"/>
                    <a:pt x="275" y="2013"/>
                  </a:cubicBezTo>
                  <a:cubicBezTo>
                    <a:pt x="225" y="1738"/>
                    <a:pt x="300" y="1451"/>
                    <a:pt x="388" y="1176"/>
                  </a:cubicBezTo>
                  <a:lnTo>
                    <a:pt x="388" y="1176"/>
                  </a:lnTo>
                  <a:cubicBezTo>
                    <a:pt x="338" y="1526"/>
                    <a:pt x="400" y="1900"/>
                    <a:pt x="563" y="2213"/>
                  </a:cubicBezTo>
                  <a:cubicBezTo>
                    <a:pt x="488" y="2025"/>
                    <a:pt x="525" y="1675"/>
                    <a:pt x="538" y="1551"/>
                  </a:cubicBezTo>
                  <a:cubicBezTo>
                    <a:pt x="625" y="988"/>
                    <a:pt x="763" y="688"/>
                    <a:pt x="1087" y="201"/>
                  </a:cubicBezTo>
                  <a:cubicBezTo>
                    <a:pt x="1050" y="163"/>
                    <a:pt x="1012" y="138"/>
                    <a:pt x="962" y="101"/>
                  </a:cubicBezTo>
                  <a:cubicBezTo>
                    <a:pt x="863" y="201"/>
                    <a:pt x="750" y="313"/>
                    <a:pt x="663" y="438"/>
                  </a:cubicBezTo>
                  <a:cubicBezTo>
                    <a:pt x="725" y="313"/>
                    <a:pt x="800" y="176"/>
                    <a:pt x="887" y="63"/>
                  </a:cubicBezTo>
                  <a:cubicBezTo>
                    <a:pt x="825" y="51"/>
                    <a:pt x="763" y="26"/>
                    <a:pt x="7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8" name="Google Shape;3238;p10"/>
            <p:cNvSpPr/>
            <p:nvPr/>
          </p:nvSpPr>
          <p:spPr>
            <a:xfrm>
              <a:off x="6637300" y="2132350"/>
              <a:ext cx="25975" cy="58125"/>
            </a:xfrm>
            <a:custGeom>
              <a:avLst/>
              <a:gdLst/>
              <a:ahLst/>
              <a:cxnLst/>
              <a:rect l="l" t="t" r="r" b="b"/>
              <a:pathLst>
                <a:path w="1039" h="2325" extrusionOk="0">
                  <a:moveTo>
                    <a:pt x="738" y="1"/>
                  </a:moveTo>
                  <a:cubicBezTo>
                    <a:pt x="188" y="513"/>
                    <a:pt x="1" y="1263"/>
                    <a:pt x="251" y="2037"/>
                  </a:cubicBezTo>
                  <a:cubicBezTo>
                    <a:pt x="238" y="1825"/>
                    <a:pt x="263" y="1613"/>
                    <a:pt x="313" y="1400"/>
                  </a:cubicBezTo>
                  <a:lnTo>
                    <a:pt x="313" y="1400"/>
                  </a:lnTo>
                  <a:cubicBezTo>
                    <a:pt x="301" y="1688"/>
                    <a:pt x="351" y="2000"/>
                    <a:pt x="451" y="2325"/>
                  </a:cubicBezTo>
                  <a:cubicBezTo>
                    <a:pt x="401" y="1575"/>
                    <a:pt x="613" y="813"/>
                    <a:pt x="1038" y="238"/>
                  </a:cubicBezTo>
                  <a:cubicBezTo>
                    <a:pt x="1038" y="238"/>
                    <a:pt x="1038" y="225"/>
                    <a:pt x="1038" y="225"/>
                  </a:cubicBezTo>
                  <a:cubicBezTo>
                    <a:pt x="988" y="200"/>
                    <a:pt x="938" y="163"/>
                    <a:pt x="901" y="138"/>
                  </a:cubicBezTo>
                  <a:cubicBezTo>
                    <a:pt x="863" y="163"/>
                    <a:pt x="826" y="200"/>
                    <a:pt x="801" y="225"/>
                  </a:cubicBezTo>
                  <a:cubicBezTo>
                    <a:pt x="826" y="188"/>
                    <a:pt x="851" y="150"/>
                    <a:pt x="876" y="113"/>
                  </a:cubicBezTo>
                  <a:cubicBezTo>
                    <a:pt x="826" y="76"/>
                    <a:pt x="788" y="38"/>
                    <a:pt x="7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9" name="Google Shape;3239;p10"/>
            <p:cNvSpPr/>
            <p:nvPr/>
          </p:nvSpPr>
          <p:spPr>
            <a:xfrm>
              <a:off x="6633250" y="2126425"/>
              <a:ext cx="20650" cy="47500"/>
            </a:xfrm>
            <a:custGeom>
              <a:avLst/>
              <a:gdLst/>
              <a:ahLst/>
              <a:cxnLst/>
              <a:rect l="l" t="t" r="r" b="b"/>
              <a:pathLst>
                <a:path w="826" h="1900" extrusionOk="0">
                  <a:moveTo>
                    <a:pt x="688" y="0"/>
                  </a:moveTo>
                  <a:cubicBezTo>
                    <a:pt x="200" y="475"/>
                    <a:pt x="0" y="1225"/>
                    <a:pt x="100" y="1900"/>
                  </a:cubicBezTo>
                  <a:cubicBezTo>
                    <a:pt x="200" y="1262"/>
                    <a:pt x="475" y="675"/>
                    <a:pt x="825" y="175"/>
                  </a:cubicBezTo>
                  <a:cubicBezTo>
                    <a:pt x="775" y="113"/>
                    <a:pt x="738" y="63"/>
                    <a:pt x="6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0" name="Google Shape;3240;p10"/>
            <p:cNvSpPr/>
            <p:nvPr/>
          </p:nvSpPr>
          <p:spPr>
            <a:xfrm>
              <a:off x="6783825" y="2078300"/>
              <a:ext cx="76250" cy="38450"/>
            </a:xfrm>
            <a:custGeom>
              <a:avLst/>
              <a:gdLst/>
              <a:ahLst/>
              <a:cxnLst/>
              <a:rect l="l" t="t" r="r" b="b"/>
              <a:pathLst>
                <a:path w="3050" h="1538" extrusionOk="0">
                  <a:moveTo>
                    <a:pt x="88" y="1"/>
                  </a:moveTo>
                  <a:cubicBezTo>
                    <a:pt x="1" y="51"/>
                    <a:pt x="26" y="201"/>
                    <a:pt x="126" y="213"/>
                  </a:cubicBezTo>
                  <a:cubicBezTo>
                    <a:pt x="1238" y="351"/>
                    <a:pt x="2200" y="813"/>
                    <a:pt x="3050" y="1538"/>
                  </a:cubicBezTo>
                  <a:cubicBezTo>
                    <a:pt x="2288" y="713"/>
                    <a:pt x="1238" y="26"/>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1" name="Google Shape;3241;p10"/>
            <p:cNvSpPr/>
            <p:nvPr/>
          </p:nvSpPr>
          <p:spPr>
            <a:xfrm>
              <a:off x="6865050" y="2121725"/>
              <a:ext cx="25350" cy="32200"/>
            </a:xfrm>
            <a:custGeom>
              <a:avLst/>
              <a:gdLst/>
              <a:ahLst/>
              <a:cxnLst/>
              <a:rect l="l" t="t" r="r" b="b"/>
              <a:pathLst>
                <a:path w="1014" h="1288" extrusionOk="0">
                  <a:moveTo>
                    <a:pt x="1" y="1"/>
                  </a:moveTo>
                  <a:lnTo>
                    <a:pt x="1" y="1"/>
                  </a:lnTo>
                  <a:cubicBezTo>
                    <a:pt x="351" y="376"/>
                    <a:pt x="613" y="750"/>
                    <a:pt x="826" y="1163"/>
                  </a:cubicBezTo>
                  <a:cubicBezTo>
                    <a:pt x="613" y="838"/>
                    <a:pt x="363" y="525"/>
                    <a:pt x="76" y="263"/>
                  </a:cubicBezTo>
                  <a:lnTo>
                    <a:pt x="76" y="263"/>
                  </a:lnTo>
                  <a:cubicBezTo>
                    <a:pt x="313" y="563"/>
                    <a:pt x="526" y="938"/>
                    <a:pt x="701" y="1288"/>
                  </a:cubicBezTo>
                  <a:cubicBezTo>
                    <a:pt x="801" y="1213"/>
                    <a:pt x="901" y="1138"/>
                    <a:pt x="1013" y="1050"/>
                  </a:cubicBezTo>
                  <a:cubicBezTo>
                    <a:pt x="738" y="650"/>
                    <a:pt x="376" y="3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2" name="Google Shape;3242;p10"/>
            <p:cNvSpPr/>
            <p:nvPr/>
          </p:nvSpPr>
          <p:spPr>
            <a:xfrm>
              <a:off x="6899425" y="2146400"/>
              <a:ext cx="18775" cy="16275"/>
            </a:xfrm>
            <a:custGeom>
              <a:avLst/>
              <a:gdLst/>
              <a:ahLst/>
              <a:cxnLst/>
              <a:rect l="l" t="t" r="r" b="b"/>
              <a:pathLst>
                <a:path w="751" h="651" extrusionOk="0">
                  <a:moveTo>
                    <a:pt x="650" y="1"/>
                  </a:moveTo>
                  <a:cubicBezTo>
                    <a:pt x="475" y="113"/>
                    <a:pt x="288" y="238"/>
                    <a:pt x="101" y="363"/>
                  </a:cubicBezTo>
                  <a:cubicBezTo>
                    <a:pt x="76" y="376"/>
                    <a:pt x="38" y="401"/>
                    <a:pt x="1" y="426"/>
                  </a:cubicBezTo>
                  <a:cubicBezTo>
                    <a:pt x="51" y="501"/>
                    <a:pt x="88" y="576"/>
                    <a:pt x="138" y="651"/>
                  </a:cubicBezTo>
                  <a:cubicBezTo>
                    <a:pt x="163" y="638"/>
                    <a:pt x="176" y="613"/>
                    <a:pt x="201" y="601"/>
                  </a:cubicBezTo>
                  <a:cubicBezTo>
                    <a:pt x="226" y="588"/>
                    <a:pt x="263" y="576"/>
                    <a:pt x="288" y="551"/>
                  </a:cubicBezTo>
                  <a:cubicBezTo>
                    <a:pt x="438" y="426"/>
                    <a:pt x="600" y="288"/>
                    <a:pt x="750" y="138"/>
                  </a:cubicBezTo>
                  <a:cubicBezTo>
                    <a:pt x="713" y="88"/>
                    <a:pt x="688" y="38"/>
                    <a:pt x="6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3" name="Google Shape;3243;p10"/>
            <p:cNvSpPr/>
            <p:nvPr/>
          </p:nvSpPr>
          <p:spPr>
            <a:xfrm>
              <a:off x="6809775" y="2075500"/>
              <a:ext cx="90000" cy="70925"/>
            </a:xfrm>
            <a:custGeom>
              <a:avLst/>
              <a:gdLst/>
              <a:ahLst/>
              <a:cxnLst/>
              <a:rect l="l" t="t" r="r" b="b"/>
              <a:pathLst>
                <a:path w="3600" h="2837" extrusionOk="0">
                  <a:moveTo>
                    <a:pt x="0" y="0"/>
                  </a:moveTo>
                  <a:lnTo>
                    <a:pt x="0" y="0"/>
                  </a:lnTo>
                  <a:cubicBezTo>
                    <a:pt x="1412" y="650"/>
                    <a:pt x="2474" y="1612"/>
                    <a:pt x="3312" y="2837"/>
                  </a:cubicBezTo>
                  <a:cubicBezTo>
                    <a:pt x="3412" y="2762"/>
                    <a:pt x="3512" y="2674"/>
                    <a:pt x="3599" y="2599"/>
                  </a:cubicBezTo>
                  <a:cubicBezTo>
                    <a:pt x="3599" y="2587"/>
                    <a:pt x="3587" y="2574"/>
                    <a:pt x="3574" y="2562"/>
                  </a:cubicBezTo>
                  <a:cubicBezTo>
                    <a:pt x="2687" y="1375"/>
                    <a:pt x="1375" y="50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4" name="Google Shape;3244;p10"/>
            <p:cNvSpPr/>
            <p:nvPr/>
          </p:nvSpPr>
          <p:spPr>
            <a:xfrm>
              <a:off x="6854125" y="2090175"/>
              <a:ext cx="53125" cy="50325"/>
            </a:xfrm>
            <a:custGeom>
              <a:avLst/>
              <a:gdLst/>
              <a:ahLst/>
              <a:cxnLst/>
              <a:rect l="l" t="t" r="r" b="b"/>
              <a:pathLst>
                <a:path w="2125" h="2013" extrusionOk="0">
                  <a:moveTo>
                    <a:pt x="1" y="0"/>
                  </a:moveTo>
                  <a:lnTo>
                    <a:pt x="1" y="0"/>
                  </a:lnTo>
                  <a:cubicBezTo>
                    <a:pt x="725" y="563"/>
                    <a:pt x="1300" y="1188"/>
                    <a:pt x="1775" y="1900"/>
                  </a:cubicBezTo>
                  <a:cubicBezTo>
                    <a:pt x="1800" y="1937"/>
                    <a:pt x="1813" y="1975"/>
                    <a:pt x="1838" y="2012"/>
                  </a:cubicBezTo>
                  <a:cubicBezTo>
                    <a:pt x="1938" y="1937"/>
                    <a:pt x="2025" y="1850"/>
                    <a:pt x="2125" y="1775"/>
                  </a:cubicBezTo>
                  <a:cubicBezTo>
                    <a:pt x="1550" y="1075"/>
                    <a:pt x="825" y="48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5" name="Google Shape;3245;p10"/>
            <p:cNvSpPr/>
            <p:nvPr/>
          </p:nvSpPr>
          <p:spPr>
            <a:xfrm>
              <a:off x="6875375" y="2097050"/>
              <a:ext cx="39700" cy="35325"/>
            </a:xfrm>
            <a:custGeom>
              <a:avLst/>
              <a:gdLst/>
              <a:ahLst/>
              <a:cxnLst/>
              <a:rect l="l" t="t" r="r" b="b"/>
              <a:pathLst>
                <a:path w="1588" h="1413" extrusionOk="0">
                  <a:moveTo>
                    <a:pt x="0" y="0"/>
                  </a:moveTo>
                  <a:cubicBezTo>
                    <a:pt x="588" y="388"/>
                    <a:pt x="1000" y="875"/>
                    <a:pt x="1375" y="1413"/>
                  </a:cubicBezTo>
                  <a:cubicBezTo>
                    <a:pt x="1450" y="1350"/>
                    <a:pt x="1512" y="1288"/>
                    <a:pt x="1587" y="1225"/>
                  </a:cubicBezTo>
                  <a:cubicBezTo>
                    <a:pt x="1150" y="713"/>
                    <a:pt x="613" y="28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6" name="Google Shape;3246;p10"/>
            <p:cNvSpPr/>
            <p:nvPr/>
          </p:nvSpPr>
          <p:spPr>
            <a:xfrm>
              <a:off x="6895375" y="2101425"/>
              <a:ext cx="25625" cy="24700"/>
            </a:xfrm>
            <a:custGeom>
              <a:avLst/>
              <a:gdLst/>
              <a:ahLst/>
              <a:cxnLst/>
              <a:rect l="l" t="t" r="r" b="b"/>
              <a:pathLst>
                <a:path w="1025" h="988" extrusionOk="0">
                  <a:moveTo>
                    <a:pt x="0" y="0"/>
                  </a:moveTo>
                  <a:lnTo>
                    <a:pt x="0" y="0"/>
                  </a:lnTo>
                  <a:cubicBezTo>
                    <a:pt x="363" y="350"/>
                    <a:pt x="612" y="663"/>
                    <a:pt x="862" y="988"/>
                  </a:cubicBezTo>
                  <a:cubicBezTo>
                    <a:pt x="900" y="950"/>
                    <a:pt x="937" y="913"/>
                    <a:pt x="975" y="888"/>
                  </a:cubicBezTo>
                  <a:cubicBezTo>
                    <a:pt x="1000" y="875"/>
                    <a:pt x="1012" y="863"/>
                    <a:pt x="1025" y="838"/>
                  </a:cubicBezTo>
                  <a:cubicBezTo>
                    <a:pt x="712" y="525"/>
                    <a:pt x="363" y="23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7" name="Google Shape;3247;p10"/>
            <p:cNvSpPr/>
            <p:nvPr/>
          </p:nvSpPr>
          <p:spPr>
            <a:xfrm>
              <a:off x="6811950" y="1961750"/>
              <a:ext cx="53125" cy="12600"/>
            </a:xfrm>
            <a:custGeom>
              <a:avLst/>
              <a:gdLst/>
              <a:ahLst/>
              <a:cxnLst/>
              <a:rect l="l" t="t" r="r" b="b"/>
              <a:pathLst>
                <a:path w="2125" h="504" extrusionOk="0">
                  <a:moveTo>
                    <a:pt x="1139" y="0"/>
                  </a:moveTo>
                  <a:cubicBezTo>
                    <a:pt x="1037" y="0"/>
                    <a:pt x="936" y="5"/>
                    <a:pt x="838" y="14"/>
                  </a:cubicBezTo>
                  <a:cubicBezTo>
                    <a:pt x="563" y="51"/>
                    <a:pt x="300" y="139"/>
                    <a:pt x="63" y="276"/>
                  </a:cubicBezTo>
                  <a:cubicBezTo>
                    <a:pt x="26" y="301"/>
                    <a:pt x="1" y="364"/>
                    <a:pt x="13" y="414"/>
                  </a:cubicBezTo>
                  <a:cubicBezTo>
                    <a:pt x="22" y="469"/>
                    <a:pt x="78" y="503"/>
                    <a:pt x="132" y="503"/>
                  </a:cubicBezTo>
                  <a:cubicBezTo>
                    <a:pt x="152" y="503"/>
                    <a:pt x="171" y="499"/>
                    <a:pt x="188" y="489"/>
                  </a:cubicBezTo>
                  <a:cubicBezTo>
                    <a:pt x="180" y="489"/>
                    <a:pt x="166" y="494"/>
                    <a:pt x="165" y="494"/>
                  </a:cubicBezTo>
                  <a:cubicBezTo>
                    <a:pt x="164" y="494"/>
                    <a:pt x="167" y="493"/>
                    <a:pt x="175" y="489"/>
                  </a:cubicBezTo>
                  <a:cubicBezTo>
                    <a:pt x="643" y="337"/>
                    <a:pt x="1067" y="174"/>
                    <a:pt x="1529" y="174"/>
                  </a:cubicBezTo>
                  <a:cubicBezTo>
                    <a:pt x="1561" y="174"/>
                    <a:pt x="1593" y="175"/>
                    <a:pt x="1625" y="176"/>
                  </a:cubicBezTo>
                  <a:cubicBezTo>
                    <a:pt x="1813" y="176"/>
                    <a:pt x="1962" y="176"/>
                    <a:pt x="2125" y="276"/>
                  </a:cubicBezTo>
                  <a:cubicBezTo>
                    <a:pt x="1854" y="63"/>
                    <a:pt x="1492" y="0"/>
                    <a:pt x="1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8" name="Google Shape;3248;p10"/>
            <p:cNvSpPr/>
            <p:nvPr/>
          </p:nvSpPr>
          <p:spPr>
            <a:xfrm>
              <a:off x="6787575" y="1942100"/>
              <a:ext cx="86250" cy="37200"/>
            </a:xfrm>
            <a:custGeom>
              <a:avLst/>
              <a:gdLst/>
              <a:ahLst/>
              <a:cxnLst/>
              <a:rect l="l" t="t" r="r" b="b"/>
              <a:pathLst>
                <a:path w="3450" h="1488" extrusionOk="0">
                  <a:moveTo>
                    <a:pt x="1763" y="0"/>
                  </a:moveTo>
                  <a:cubicBezTo>
                    <a:pt x="1250" y="75"/>
                    <a:pt x="776" y="287"/>
                    <a:pt x="351" y="587"/>
                  </a:cubicBezTo>
                  <a:cubicBezTo>
                    <a:pt x="801" y="375"/>
                    <a:pt x="1238" y="275"/>
                    <a:pt x="1700" y="237"/>
                  </a:cubicBezTo>
                  <a:lnTo>
                    <a:pt x="1700" y="237"/>
                  </a:lnTo>
                  <a:cubicBezTo>
                    <a:pt x="1175" y="362"/>
                    <a:pt x="663" y="600"/>
                    <a:pt x="213" y="925"/>
                  </a:cubicBezTo>
                  <a:cubicBezTo>
                    <a:pt x="688" y="662"/>
                    <a:pt x="1313" y="462"/>
                    <a:pt x="1763" y="425"/>
                  </a:cubicBezTo>
                  <a:cubicBezTo>
                    <a:pt x="1925" y="400"/>
                    <a:pt x="2075" y="400"/>
                    <a:pt x="2200" y="400"/>
                  </a:cubicBezTo>
                  <a:cubicBezTo>
                    <a:pt x="1363" y="500"/>
                    <a:pt x="563" y="862"/>
                    <a:pt x="1" y="1487"/>
                  </a:cubicBezTo>
                  <a:cubicBezTo>
                    <a:pt x="659" y="944"/>
                    <a:pt x="1414" y="732"/>
                    <a:pt x="2178" y="732"/>
                  </a:cubicBezTo>
                  <a:cubicBezTo>
                    <a:pt x="2575" y="732"/>
                    <a:pt x="2974" y="789"/>
                    <a:pt x="3362" y="887"/>
                  </a:cubicBezTo>
                  <a:cubicBezTo>
                    <a:pt x="3400" y="887"/>
                    <a:pt x="3425" y="887"/>
                    <a:pt x="3450" y="900"/>
                  </a:cubicBezTo>
                  <a:cubicBezTo>
                    <a:pt x="3387" y="850"/>
                    <a:pt x="3325" y="800"/>
                    <a:pt x="3262" y="737"/>
                  </a:cubicBezTo>
                  <a:cubicBezTo>
                    <a:pt x="3237" y="725"/>
                    <a:pt x="3225" y="712"/>
                    <a:pt x="3212" y="700"/>
                  </a:cubicBezTo>
                  <a:cubicBezTo>
                    <a:pt x="2987" y="625"/>
                    <a:pt x="2763" y="550"/>
                    <a:pt x="2550" y="450"/>
                  </a:cubicBezTo>
                  <a:cubicBezTo>
                    <a:pt x="2325" y="337"/>
                    <a:pt x="2113" y="212"/>
                    <a:pt x="1913" y="88"/>
                  </a:cubicBezTo>
                  <a:cubicBezTo>
                    <a:pt x="1863" y="63"/>
                    <a:pt x="1813" y="25"/>
                    <a:pt x="1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9" name="Google Shape;3249;p10"/>
            <p:cNvSpPr/>
            <p:nvPr/>
          </p:nvSpPr>
          <p:spPr>
            <a:xfrm>
              <a:off x="6794150" y="1937400"/>
              <a:ext cx="36575" cy="13450"/>
            </a:xfrm>
            <a:custGeom>
              <a:avLst/>
              <a:gdLst/>
              <a:ahLst/>
              <a:cxnLst/>
              <a:rect l="l" t="t" r="r" b="b"/>
              <a:pathLst>
                <a:path w="1463" h="538" extrusionOk="0">
                  <a:moveTo>
                    <a:pt x="1225" y="1"/>
                  </a:moveTo>
                  <a:cubicBezTo>
                    <a:pt x="787" y="101"/>
                    <a:pt x="363" y="276"/>
                    <a:pt x="0" y="538"/>
                  </a:cubicBezTo>
                  <a:cubicBezTo>
                    <a:pt x="538" y="288"/>
                    <a:pt x="1000" y="226"/>
                    <a:pt x="1462" y="163"/>
                  </a:cubicBezTo>
                  <a:cubicBezTo>
                    <a:pt x="1387" y="113"/>
                    <a:pt x="1300" y="63"/>
                    <a:pt x="1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0" name="Google Shape;3250;p10"/>
            <p:cNvSpPr/>
            <p:nvPr/>
          </p:nvSpPr>
          <p:spPr>
            <a:xfrm>
              <a:off x="6915675" y="2049875"/>
              <a:ext cx="29400" cy="32200"/>
            </a:xfrm>
            <a:custGeom>
              <a:avLst/>
              <a:gdLst/>
              <a:ahLst/>
              <a:cxnLst/>
              <a:rect l="l" t="t" r="r" b="b"/>
              <a:pathLst>
                <a:path w="1176" h="1288" extrusionOk="0">
                  <a:moveTo>
                    <a:pt x="0" y="0"/>
                  </a:moveTo>
                  <a:cubicBezTo>
                    <a:pt x="475" y="388"/>
                    <a:pt x="850" y="813"/>
                    <a:pt x="1175" y="1288"/>
                  </a:cubicBezTo>
                  <a:cubicBezTo>
                    <a:pt x="1163" y="1125"/>
                    <a:pt x="1150" y="975"/>
                    <a:pt x="1138" y="825"/>
                  </a:cubicBezTo>
                  <a:cubicBezTo>
                    <a:pt x="788" y="500"/>
                    <a:pt x="400" y="22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1" name="Google Shape;3251;p10"/>
            <p:cNvSpPr/>
            <p:nvPr/>
          </p:nvSpPr>
          <p:spPr>
            <a:xfrm>
              <a:off x="6905050" y="2030825"/>
              <a:ext cx="39075" cy="39375"/>
            </a:xfrm>
            <a:custGeom>
              <a:avLst/>
              <a:gdLst/>
              <a:ahLst/>
              <a:cxnLst/>
              <a:rect l="l" t="t" r="r" b="b"/>
              <a:pathLst>
                <a:path w="1563" h="1575" extrusionOk="0">
                  <a:moveTo>
                    <a:pt x="1" y="0"/>
                  </a:moveTo>
                  <a:cubicBezTo>
                    <a:pt x="663" y="437"/>
                    <a:pt x="1138" y="975"/>
                    <a:pt x="1563" y="1575"/>
                  </a:cubicBezTo>
                  <a:cubicBezTo>
                    <a:pt x="1538" y="1362"/>
                    <a:pt x="1500" y="1150"/>
                    <a:pt x="1450" y="937"/>
                  </a:cubicBezTo>
                  <a:cubicBezTo>
                    <a:pt x="1025" y="550"/>
                    <a:pt x="538" y="21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2" name="Google Shape;3252;p10"/>
            <p:cNvSpPr/>
            <p:nvPr/>
          </p:nvSpPr>
          <p:spPr>
            <a:xfrm>
              <a:off x="6817575" y="1972625"/>
              <a:ext cx="123750" cy="80400"/>
            </a:xfrm>
            <a:custGeom>
              <a:avLst/>
              <a:gdLst/>
              <a:ahLst/>
              <a:cxnLst/>
              <a:rect l="l" t="t" r="r" b="b"/>
              <a:pathLst>
                <a:path w="4950" h="3216" extrusionOk="0">
                  <a:moveTo>
                    <a:pt x="1314" y="0"/>
                  </a:moveTo>
                  <a:cubicBezTo>
                    <a:pt x="860" y="0"/>
                    <a:pt x="411" y="76"/>
                    <a:pt x="0" y="279"/>
                  </a:cubicBezTo>
                  <a:cubicBezTo>
                    <a:pt x="285" y="181"/>
                    <a:pt x="565" y="140"/>
                    <a:pt x="846" y="140"/>
                  </a:cubicBezTo>
                  <a:cubicBezTo>
                    <a:pt x="1280" y="140"/>
                    <a:pt x="1714" y="237"/>
                    <a:pt x="2162" y="366"/>
                  </a:cubicBezTo>
                  <a:cubicBezTo>
                    <a:pt x="2587" y="479"/>
                    <a:pt x="3000" y="666"/>
                    <a:pt x="3400" y="891"/>
                  </a:cubicBezTo>
                  <a:cubicBezTo>
                    <a:pt x="2741" y="644"/>
                    <a:pt x="2049" y="465"/>
                    <a:pt x="1358" y="465"/>
                  </a:cubicBezTo>
                  <a:cubicBezTo>
                    <a:pt x="1210" y="465"/>
                    <a:pt x="1061" y="473"/>
                    <a:pt x="913" y="491"/>
                  </a:cubicBezTo>
                  <a:cubicBezTo>
                    <a:pt x="949" y="488"/>
                    <a:pt x="987" y="487"/>
                    <a:pt x="1026" y="487"/>
                  </a:cubicBezTo>
                  <a:cubicBezTo>
                    <a:pt x="1505" y="487"/>
                    <a:pt x="2140" y="689"/>
                    <a:pt x="2475" y="816"/>
                  </a:cubicBezTo>
                  <a:cubicBezTo>
                    <a:pt x="3025" y="1028"/>
                    <a:pt x="3487" y="1266"/>
                    <a:pt x="3924" y="1553"/>
                  </a:cubicBezTo>
                  <a:cubicBezTo>
                    <a:pt x="3337" y="1278"/>
                    <a:pt x="2675" y="1091"/>
                    <a:pt x="2000" y="1053"/>
                  </a:cubicBezTo>
                  <a:lnTo>
                    <a:pt x="2000" y="1053"/>
                  </a:lnTo>
                  <a:cubicBezTo>
                    <a:pt x="3112" y="1303"/>
                    <a:pt x="3999" y="1853"/>
                    <a:pt x="4724" y="2591"/>
                  </a:cubicBezTo>
                  <a:cubicBezTo>
                    <a:pt x="4212" y="2216"/>
                    <a:pt x="3662" y="1891"/>
                    <a:pt x="3050" y="1716"/>
                  </a:cubicBezTo>
                  <a:lnTo>
                    <a:pt x="3050" y="1716"/>
                  </a:lnTo>
                  <a:cubicBezTo>
                    <a:pt x="3749" y="2041"/>
                    <a:pt x="4237" y="2491"/>
                    <a:pt x="4787" y="3053"/>
                  </a:cubicBezTo>
                  <a:cubicBezTo>
                    <a:pt x="4837" y="3103"/>
                    <a:pt x="4899" y="3165"/>
                    <a:pt x="4949" y="3215"/>
                  </a:cubicBezTo>
                  <a:cubicBezTo>
                    <a:pt x="4937" y="3203"/>
                    <a:pt x="4937" y="3190"/>
                    <a:pt x="4937" y="3178"/>
                  </a:cubicBezTo>
                  <a:cubicBezTo>
                    <a:pt x="4837" y="2703"/>
                    <a:pt x="4637" y="2266"/>
                    <a:pt x="4487" y="1803"/>
                  </a:cubicBezTo>
                  <a:cubicBezTo>
                    <a:pt x="4074" y="1203"/>
                    <a:pt x="3437" y="766"/>
                    <a:pt x="2912" y="241"/>
                  </a:cubicBezTo>
                  <a:cubicBezTo>
                    <a:pt x="2800" y="204"/>
                    <a:pt x="2675" y="179"/>
                    <a:pt x="2550" y="154"/>
                  </a:cubicBezTo>
                  <a:cubicBezTo>
                    <a:pt x="2150" y="64"/>
                    <a:pt x="1729" y="0"/>
                    <a:pt x="1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3" name="Google Shape;3253;p10"/>
            <p:cNvSpPr/>
            <p:nvPr/>
          </p:nvSpPr>
          <p:spPr>
            <a:xfrm>
              <a:off x="6919100" y="2064550"/>
              <a:ext cx="25975" cy="28450"/>
            </a:xfrm>
            <a:custGeom>
              <a:avLst/>
              <a:gdLst/>
              <a:ahLst/>
              <a:cxnLst/>
              <a:rect l="l" t="t" r="r" b="b"/>
              <a:pathLst>
                <a:path w="1039" h="1138" extrusionOk="0">
                  <a:moveTo>
                    <a:pt x="1" y="1"/>
                  </a:moveTo>
                  <a:lnTo>
                    <a:pt x="1" y="1"/>
                  </a:lnTo>
                  <a:cubicBezTo>
                    <a:pt x="426" y="351"/>
                    <a:pt x="763" y="713"/>
                    <a:pt x="1038" y="1138"/>
                  </a:cubicBezTo>
                  <a:cubicBezTo>
                    <a:pt x="1038" y="1013"/>
                    <a:pt x="1038" y="901"/>
                    <a:pt x="1038" y="776"/>
                  </a:cubicBezTo>
                  <a:cubicBezTo>
                    <a:pt x="726" y="463"/>
                    <a:pt x="376" y="20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4" name="Google Shape;3254;p10"/>
            <p:cNvSpPr/>
            <p:nvPr/>
          </p:nvSpPr>
          <p:spPr>
            <a:xfrm>
              <a:off x="6918800" y="2076750"/>
              <a:ext cx="25325" cy="30000"/>
            </a:xfrm>
            <a:custGeom>
              <a:avLst/>
              <a:gdLst/>
              <a:ahLst/>
              <a:cxnLst/>
              <a:rect l="l" t="t" r="r" b="b"/>
              <a:pathLst>
                <a:path w="1013" h="1200" extrusionOk="0">
                  <a:moveTo>
                    <a:pt x="0" y="0"/>
                  </a:moveTo>
                  <a:cubicBezTo>
                    <a:pt x="413" y="338"/>
                    <a:pt x="688" y="750"/>
                    <a:pt x="963" y="1200"/>
                  </a:cubicBezTo>
                  <a:cubicBezTo>
                    <a:pt x="975" y="1200"/>
                    <a:pt x="988" y="1187"/>
                    <a:pt x="1000" y="1187"/>
                  </a:cubicBezTo>
                  <a:cubicBezTo>
                    <a:pt x="963" y="1137"/>
                    <a:pt x="938" y="1075"/>
                    <a:pt x="963" y="1012"/>
                  </a:cubicBezTo>
                  <a:cubicBezTo>
                    <a:pt x="988" y="962"/>
                    <a:pt x="1000" y="912"/>
                    <a:pt x="1013" y="862"/>
                  </a:cubicBezTo>
                  <a:cubicBezTo>
                    <a:pt x="725" y="512"/>
                    <a:pt x="388" y="22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5" name="Google Shape;3255;p10"/>
            <p:cNvSpPr/>
            <p:nvPr/>
          </p:nvSpPr>
          <p:spPr>
            <a:xfrm>
              <a:off x="6914725" y="2090800"/>
              <a:ext cx="23475" cy="20650"/>
            </a:xfrm>
            <a:custGeom>
              <a:avLst/>
              <a:gdLst/>
              <a:ahLst/>
              <a:cxnLst/>
              <a:rect l="l" t="t" r="r" b="b"/>
              <a:pathLst>
                <a:path w="939" h="826" extrusionOk="0">
                  <a:moveTo>
                    <a:pt x="1" y="0"/>
                  </a:moveTo>
                  <a:lnTo>
                    <a:pt x="1" y="0"/>
                  </a:lnTo>
                  <a:cubicBezTo>
                    <a:pt x="301" y="263"/>
                    <a:pt x="551" y="538"/>
                    <a:pt x="776" y="825"/>
                  </a:cubicBezTo>
                  <a:cubicBezTo>
                    <a:pt x="826" y="788"/>
                    <a:pt x="888" y="763"/>
                    <a:pt x="938" y="738"/>
                  </a:cubicBezTo>
                  <a:cubicBezTo>
                    <a:pt x="651" y="450"/>
                    <a:pt x="338" y="20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6" name="Google Shape;3256;p10"/>
            <p:cNvSpPr/>
            <p:nvPr/>
          </p:nvSpPr>
          <p:spPr>
            <a:xfrm>
              <a:off x="6910675" y="2102050"/>
              <a:ext cx="17825" cy="16275"/>
            </a:xfrm>
            <a:custGeom>
              <a:avLst/>
              <a:gdLst/>
              <a:ahLst/>
              <a:cxnLst/>
              <a:rect l="l" t="t" r="r" b="b"/>
              <a:pathLst>
                <a:path w="713" h="651" extrusionOk="0">
                  <a:moveTo>
                    <a:pt x="0" y="0"/>
                  </a:moveTo>
                  <a:lnTo>
                    <a:pt x="0" y="0"/>
                  </a:lnTo>
                  <a:cubicBezTo>
                    <a:pt x="200" y="213"/>
                    <a:pt x="400" y="438"/>
                    <a:pt x="588" y="650"/>
                  </a:cubicBezTo>
                  <a:cubicBezTo>
                    <a:pt x="638" y="613"/>
                    <a:pt x="675" y="588"/>
                    <a:pt x="713" y="550"/>
                  </a:cubicBezTo>
                  <a:cubicBezTo>
                    <a:pt x="475" y="363"/>
                    <a:pt x="238" y="17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7" name="Google Shape;3257;p10"/>
            <p:cNvSpPr/>
            <p:nvPr/>
          </p:nvSpPr>
          <p:spPr>
            <a:xfrm>
              <a:off x="6704800" y="2172350"/>
              <a:ext cx="50625" cy="38125"/>
            </a:xfrm>
            <a:custGeom>
              <a:avLst/>
              <a:gdLst/>
              <a:ahLst/>
              <a:cxnLst/>
              <a:rect l="l" t="t" r="r" b="b"/>
              <a:pathLst>
                <a:path w="2025" h="1525" extrusionOk="0">
                  <a:moveTo>
                    <a:pt x="0" y="0"/>
                  </a:moveTo>
                  <a:cubicBezTo>
                    <a:pt x="413" y="587"/>
                    <a:pt x="912" y="1087"/>
                    <a:pt x="1475" y="1525"/>
                  </a:cubicBezTo>
                  <a:cubicBezTo>
                    <a:pt x="1662" y="1500"/>
                    <a:pt x="1837" y="1462"/>
                    <a:pt x="2025" y="1437"/>
                  </a:cubicBezTo>
                  <a:cubicBezTo>
                    <a:pt x="1287" y="1037"/>
                    <a:pt x="587" y="58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8" name="Google Shape;3258;p10"/>
            <p:cNvSpPr/>
            <p:nvPr/>
          </p:nvSpPr>
          <p:spPr>
            <a:xfrm>
              <a:off x="6800400" y="2136725"/>
              <a:ext cx="55000" cy="39400"/>
            </a:xfrm>
            <a:custGeom>
              <a:avLst/>
              <a:gdLst/>
              <a:ahLst/>
              <a:cxnLst/>
              <a:rect l="l" t="t" r="r" b="b"/>
              <a:pathLst>
                <a:path w="2200" h="1576" extrusionOk="0">
                  <a:moveTo>
                    <a:pt x="0" y="0"/>
                  </a:moveTo>
                  <a:lnTo>
                    <a:pt x="0" y="0"/>
                  </a:lnTo>
                  <a:cubicBezTo>
                    <a:pt x="637" y="313"/>
                    <a:pt x="1362" y="1050"/>
                    <a:pt x="1837" y="1575"/>
                  </a:cubicBezTo>
                  <a:cubicBezTo>
                    <a:pt x="1950" y="1500"/>
                    <a:pt x="2075" y="1438"/>
                    <a:pt x="2200" y="1363"/>
                  </a:cubicBezTo>
                  <a:cubicBezTo>
                    <a:pt x="2062" y="1238"/>
                    <a:pt x="1925" y="1125"/>
                    <a:pt x="1787" y="1013"/>
                  </a:cubicBezTo>
                  <a:cubicBezTo>
                    <a:pt x="1262" y="575"/>
                    <a:pt x="650" y="23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9" name="Google Shape;3259;p10"/>
            <p:cNvSpPr/>
            <p:nvPr/>
          </p:nvSpPr>
          <p:spPr>
            <a:xfrm>
              <a:off x="6854450" y="2179850"/>
              <a:ext cx="15325" cy="20625"/>
            </a:xfrm>
            <a:custGeom>
              <a:avLst/>
              <a:gdLst/>
              <a:ahLst/>
              <a:cxnLst/>
              <a:rect l="l" t="t" r="r" b="b"/>
              <a:pathLst>
                <a:path w="613" h="825" extrusionOk="0">
                  <a:moveTo>
                    <a:pt x="400" y="0"/>
                  </a:moveTo>
                  <a:cubicBezTo>
                    <a:pt x="262" y="87"/>
                    <a:pt x="125" y="162"/>
                    <a:pt x="0" y="250"/>
                  </a:cubicBezTo>
                  <a:cubicBezTo>
                    <a:pt x="125" y="425"/>
                    <a:pt x="250" y="625"/>
                    <a:pt x="350" y="825"/>
                  </a:cubicBezTo>
                  <a:cubicBezTo>
                    <a:pt x="437" y="800"/>
                    <a:pt x="512" y="775"/>
                    <a:pt x="600" y="750"/>
                  </a:cubicBezTo>
                  <a:cubicBezTo>
                    <a:pt x="475" y="650"/>
                    <a:pt x="462" y="412"/>
                    <a:pt x="612" y="300"/>
                  </a:cubicBezTo>
                  <a:cubicBezTo>
                    <a:pt x="612" y="300"/>
                    <a:pt x="612" y="287"/>
                    <a:pt x="612" y="287"/>
                  </a:cubicBezTo>
                  <a:cubicBezTo>
                    <a:pt x="550" y="187"/>
                    <a:pt x="475" y="87"/>
                    <a:pt x="4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0" name="Google Shape;3260;p10"/>
            <p:cNvSpPr/>
            <p:nvPr/>
          </p:nvSpPr>
          <p:spPr>
            <a:xfrm>
              <a:off x="6810075" y="2147650"/>
              <a:ext cx="35025" cy="35650"/>
            </a:xfrm>
            <a:custGeom>
              <a:avLst/>
              <a:gdLst/>
              <a:ahLst/>
              <a:cxnLst/>
              <a:rect l="l" t="t" r="r" b="b"/>
              <a:pathLst>
                <a:path w="1401" h="1426" extrusionOk="0">
                  <a:moveTo>
                    <a:pt x="1" y="1"/>
                  </a:moveTo>
                  <a:lnTo>
                    <a:pt x="1" y="1"/>
                  </a:lnTo>
                  <a:cubicBezTo>
                    <a:pt x="375" y="313"/>
                    <a:pt x="713" y="688"/>
                    <a:pt x="1038" y="1063"/>
                  </a:cubicBezTo>
                  <a:cubicBezTo>
                    <a:pt x="750" y="801"/>
                    <a:pt x="450" y="551"/>
                    <a:pt x="125" y="338"/>
                  </a:cubicBezTo>
                  <a:lnTo>
                    <a:pt x="125" y="338"/>
                  </a:lnTo>
                  <a:cubicBezTo>
                    <a:pt x="463" y="638"/>
                    <a:pt x="750" y="1001"/>
                    <a:pt x="1063" y="1326"/>
                  </a:cubicBezTo>
                  <a:cubicBezTo>
                    <a:pt x="800" y="1076"/>
                    <a:pt x="175" y="688"/>
                    <a:pt x="113" y="651"/>
                  </a:cubicBezTo>
                  <a:lnTo>
                    <a:pt x="113" y="651"/>
                  </a:lnTo>
                  <a:cubicBezTo>
                    <a:pt x="400" y="888"/>
                    <a:pt x="650" y="1176"/>
                    <a:pt x="938" y="1425"/>
                  </a:cubicBezTo>
                  <a:cubicBezTo>
                    <a:pt x="1100" y="1338"/>
                    <a:pt x="1250" y="1251"/>
                    <a:pt x="1400" y="1163"/>
                  </a:cubicBezTo>
                  <a:cubicBezTo>
                    <a:pt x="988" y="713"/>
                    <a:pt x="513" y="3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1" name="Google Shape;3261;p10"/>
            <p:cNvSpPr/>
            <p:nvPr/>
          </p:nvSpPr>
          <p:spPr>
            <a:xfrm>
              <a:off x="6717300" y="2177975"/>
              <a:ext cx="109675" cy="29700"/>
            </a:xfrm>
            <a:custGeom>
              <a:avLst/>
              <a:gdLst/>
              <a:ahLst/>
              <a:cxnLst/>
              <a:rect l="l" t="t" r="r" b="b"/>
              <a:pathLst>
                <a:path w="4387" h="1188" extrusionOk="0">
                  <a:moveTo>
                    <a:pt x="0" y="0"/>
                  </a:moveTo>
                  <a:lnTo>
                    <a:pt x="0" y="0"/>
                  </a:lnTo>
                  <a:cubicBezTo>
                    <a:pt x="450" y="512"/>
                    <a:pt x="1012" y="925"/>
                    <a:pt x="1650" y="1187"/>
                  </a:cubicBezTo>
                  <a:cubicBezTo>
                    <a:pt x="2162" y="1100"/>
                    <a:pt x="2674" y="1012"/>
                    <a:pt x="3199" y="912"/>
                  </a:cubicBezTo>
                  <a:lnTo>
                    <a:pt x="3237" y="912"/>
                  </a:lnTo>
                  <a:cubicBezTo>
                    <a:pt x="3624" y="750"/>
                    <a:pt x="4011" y="562"/>
                    <a:pt x="4386" y="362"/>
                  </a:cubicBezTo>
                  <a:lnTo>
                    <a:pt x="4386" y="362"/>
                  </a:lnTo>
                  <a:cubicBezTo>
                    <a:pt x="4126" y="378"/>
                    <a:pt x="3868" y="392"/>
                    <a:pt x="3615" y="392"/>
                  </a:cubicBezTo>
                  <a:cubicBezTo>
                    <a:pt x="3052" y="392"/>
                    <a:pt x="2508" y="322"/>
                    <a:pt x="1999" y="38"/>
                  </a:cubicBezTo>
                  <a:lnTo>
                    <a:pt x="1999" y="38"/>
                  </a:lnTo>
                  <a:cubicBezTo>
                    <a:pt x="2362" y="325"/>
                    <a:pt x="2799" y="500"/>
                    <a:pt x="3249" y="600"/>
                  </a:cubicBezTo>
                  <a:cubicBezTo>
                    <a:pt x="2549" y="587"/>
                    <a:pt x="1887" y="475"/>
                    <a:pt x="1225" y="150"/>
                  </a:cubicBezTo>
                  <a:lnTo>
                    <a:pt x="1225" y="150"/>
                  </a:lnTo>
                  <a:cubicBezTo>
                    <a:pt x="1600" y="425"/>
                    <a:pt x="2024" y="625"/>
                    <a:pt x="2462" y="762"/>
                  </a:cubicBezTo>
                  <a:cubicBezTo>
                    <a:pt x="1812" y="675"/>
                    <a:pt x="1200" y="512"/>
                    <a:pt x="575" y="137"/>
                  </a:cubicBezTo>
                  <a:lnTo>
                    <a:pt x="575" y="137"/>
                  </a:lnTo>
                  <a:cubicBezTo>
                    <a:pt x="1000" y="512"/>
                    <a:pt x="1500" y="775"/>
                    <a:pt x="2024" y="950"/>
                  </a:cubicBezTo>
                  <a:cubicBezTo>
                    <a:pt x="1275" y="775"/>
                    <a:pt x="612" y="50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2" name="Google Shape;3262;p10"/>
            <p:cNvSpPr/>
            <p:nvPr/>
          </p:nvSpPr>
          <p:spPr>
            <a:xfrm>
              <a:off x="6815075" y="2174525"/>
              <a:ext cx="14075" cy="9525"/>
            </a:xfrm>
            <a:custGeom>
              <a:avLst/>
              <a:gdLst/>
              <a:ahLst/>
              <a:cxnLst/>
              <a:rect l="l" t="t" r="r" b="b"/>
              <a:pathLst>
                <a:path w="563" h="381" extrusionOk="0">
                  <a:moveTo>
                    <a:pt x="0" y="1"/>
                  </a:moveTo>
                  <a:lnTo>
                    <a:pt x="0" y="1"/>
                  </a:lnTo>
                  <a:cubicBezTo>
                    <a:pt x="163" y="126"/>
                    <a:pt x="325" y="263"/>
                    <a:pt x="513" y="375"/>
                  </a:cubicBezTo>
                  <a:cubicBezTo>
                    <a:pt x="516" y="379"/>
                    <a:pt x="521" y="380"/>
                    <a:pt x="527" y="380"/>
                  </a:cubicBezTo>
                  <a:cubicBezTo>
                    <a:pt x="543" y="380"/>
                    <a:pt x="563" y="369"/>
                    <a:pt x="563" y="350"/>
                  </a:cubicBezTo>
                  <a:cubicBezTo>
                    <a:pt x="425" y="201"/>
                    <a:pt x="175" y="1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3" name="Google Shape;3263;p10"/>
            <p:cNvSpPr/>
            <p:nvPr/>
          </p:nvSpPr>
          <p:spPr>
            <a:xfrm>
              <a:off x="6819750" y="2139850"/>
              <a:ext cx="41900" cy="30325"/>
            </a:xfrm>
            <a:custGeom>
              <a:avLst/>
              <a:gdLst/>
              <a:ahLst/>
              <a:cxnLst/>
              <a:rect l="l" t="t" r="r" b="b"/>
              <a:pathLst>
                <a:path w="1676" h="1213" extrusionOk="0">
                  <a:moveTo>
                    <a:pt x="1" y="0"/>
                  </a:moveTo>
                  <a:lnTo>
                    <a:pt x="1" y="0"/>
                  </a:lnTo>
                  <a:cubicBezTo>
                    <a:pt x="526" y="338"/>
                    <a:pt x="988" y="788"/>
                    <a:pt x="1463" y="1213"/>
                  </a:cubicBezTo>
                  <a:cubicBezTo>
                    <a:pt x="1526" y="1175"/>
                    <a:pt x="1601" y="1138"/>
                    <a:pt x="1675" y="1088"/>
                  </a:cubicBezTo>
                  <a:cubicBezTo>
                    <a:pt x="1163" y="650"/>
                    <a:pt x="613" y="27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4" name="Google Shape;3264;p10"/>
            <p:cNvSpPr/>
            <p:nvPr/>
          </p:nvSpPr>
          <p:spPr>
            <a:xfrm>
              <a:off x="6840700" y="2148600"/>
              <a:ext cx="25000" cy="18150"/>
            </a:xfrm>
            <a:custGeom>
              <a:avLst/>
              <a:gdLst/>
              <a:ahLst/>
              <a:cxnLst/>
              <a:rect l="l" t="t" r="r" b="b"/>
              <a:pathLst>
                <a:path w="1000" h="726" extrusionOk="0">
                  <a:moveTo>
                    <a:pt x="0" y="0"/>
                  </a:moveTo>
                  <a:lnTo>
                    <a:pt x="0" y="0"/>
                  </a:lnTo>
                  <a:cubicBezTo>
                    <a:pt x="313" y="188"/>
                    <a:pt x="588" y="463"/>
                    <a:pt x="850" y="725"/>
                  </a:cubicBezTo>
                  <a:cubicBezTo>
                    <a:pt x="900" y="700"/>
                    <a:pt x="950" y="675"/>
                    <a:pt x="1000" y="638"/>
                  </a:cubicBezTo>
                  <a:cubicBezTo>
                    <a:pt x="688" y="388"/>
                    <a:pt x="363" y="15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5" name="Google Shape;3265;p10"/>
            <p:cNvSpPr/>
            <p:nvPr/>
          </p:nvSpPr>
          <p:spPr>
            <a:xfrm>
              <a:off x="6866300" y="2136400"/>
              <a:ext cx="15650" cy="20025"/>
            </a:xfrm>
            <a:custGeom>
              <a:avLst/>
              <a:gdLst/>
              <a:ahLst/>
              <a:cxnLst/>
              <a:rect l="l" t="t" r="r" b="b"/>
              <a:pathLst>
                <a:path w="626" h="801" extrusionOk="0">
                  <a:moveTo>
                    <a:pt x="1" y="1"/>
                  </a:moveTo>
                  <a:lnTo>
                    <a:pt x="1" y="1"/>
                  </a:lnTo>
                  <a:cubicBezTo>
                    <a:pt x="201" y="238"/>
                    <a:pt x="363" y="513"/>
                    <a:pt x="513" y="801"/>
                  </a:cubicBezTo>
                  <a:cubicBezTo>
                    <a:pt x="551" y="776"/>
                    <a:pt x="588" y="738"/>
                    <a:pt x="626" y="713"/>
                  </a:cubicBezTo>
                  <a:cubicBezTo>
                    <a:pt x="463" y="451"/>
                    <a:pt x="238" y="20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6" name="Google Shape;3266;p10"/>
            <p:cNvSpPr/>
            <p:nvPr/>
          </p:nvSpPr>
          <p:spPr>
            <a:xfrm>
              <a:off x="6863175" y="2142350"/>
              <a:ext cx="13150" cy="16575"/>
            </a:xfrm>
            <a:custGeom>
              <a:avLst/>
              <a:gdLst/>
              <a:ahLst/>
              <a:cxnLst/>
              <a:rect l="l" t="t" r="r" b="b"/>
              <a:pathLst>
                <a:path w="526" h="663" extrusionOk="0">
                  <a:moveTo>
                    <a:pt x="1" y="0"/>
                  </a:moveTo>
                  <a:lnTo>
                    <a:pt x="1" y="0"/>
                  </a:lnTo>
                  <a:cubicBezTo>
                    <a:pt x="176" y="213"/>
                    <a:pt x="301" y="450"/>
                    <a:pt x="476" y="663"/>
                  </a:cubicBezTo>
                  <a:cubicBezTo>
                    <a:pt x="488" y="650"/>
                    <a:pt x="513" y="638"/>
                    <a:pt x="526" y="625"/>
                  </a:cubicBezTo>
                  <a:cubicBezTo>
                    <a:pt x="501" y="488"/>
                    <a:pt x="51" y="5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7" name="Google Shape;3267;p10"/>
            <p:cNvSpPr/>
            <p:nvPr/>
          </p:nvSpPr>
          <p:spPr>
            <a:xfrm>
              <a:off x="6727600" y="2081000"/>
              <a:ext cx="73125" cy="48250"/>
            </a:xfrm>
            <a:custGeom>
              <a:avLst/>
              <a:gdLst/>
              <a:ahLst/>
              <a:cxnLst/>
              <a:rect l="l" t="t" r="r" b="b"/>
              <a:pathLst>
                <a:path w="2925" h="1930" extrusionOk="0">
                  <a:moveTo>
                    <a:pt x="1319" y="1"/>
                  </a:moveTo>
                  <a:cubicBezTo>
                    <a:pt x="1270" y="1"/>
                    <a:pt x="1222" y="19"/>
                    <a:pt x="1213" y="68"/>
                  </a:cubicBezTo>
                  <a:cubicBezTo>
                    <a:pt x="1213" y="80"/>
                    <a:pt x="1213" y="93"/>
                    <a:pt x="1213" y="105"/>
                  </a:cubicBezTo>
                  <a:cubicBezTo>
                    <a:pt x="1175" y="93"/>
                    <a:pt x="1138" y="80"/>
                    <a:pt x="1100" y="68"/>
                  </a:cubicBezTo>
                  <a:cubicBezTo>
                    <a:pt x="1028" y="68"/>
                    <a:pt x="904" y="30"/>
                    <a:pt x="804" y="30"/>
                  </a:cubicBezTo>
                  <a:cubicBezTo>
                    <a:pt x="732" y="30"/>
                    <a:pt x="671" y="49"/>
                    <a:pt x="650" y="118"/>
                  </a:cubicBezTo>
                  <a:cubicBezTo>
                    <a:pt x="638" y="168"/>
                    <a:pt x="638" y="193"/>
                    <a:pt x="663" y="218"/>
                  </a:cubicBezTo>
                  <a:cubicBezTo>
                    <a:pt x="597" y="198"/>
                    <a:pt x="532" y="178"/>
                    <a:pt x="476" y="178"/>
                  </a:cubicBezTo>
                  <a:cubicBezTo>
                    <a:pt x="424" y="178"/>
                    <a:pt x="380" y="195"/>
                    <a:pt x="350" y="243"/>
                  </a:cubicBezTo>
                  <a:cubicBezTo>
                    <a:pt x="327" y="266"/>
                    <a:pt x="325" y="300"/>
                    <a:pt x="335" y="335"/>
                  </a:cubicBezTo>
                  <a:lnTo>
                    <a:pt x="335" y="335"/>
                  </a:lnTo>
                  <a:cubicBezTo>
                    <a:pt x="331" y="330"/>
                    <a:pt x="322" y="330"/>
                    <a:pt x="313" y="330"/>
                  </a:cubicBezTo>
                  <a:cubicBezTo>
                    <a:pt x="274" y="319"/>
                    <a:pt x="227" y="308"/>
                    <a:pt x="183" y="308"/>
                  </a:cubicBezTo>
                  <a:cubicBezTo>
                    <a:pt x="129" y="308"/>
                    <a:pt x="78" y="325"/>
                    <a:pt x="50" y="380"/>
                  </a:cubicBezTo>
                  <a:cubicBezTo>
                    <a:pt x="0" y="455"/>
                    <a:pt x="50" y="567"/>
                    <a:pt x="138" y="580"/>
                  </a:cubicBezTo>
                  <a:cubicBezTo>
                    <a:pt x="1175" y="767"/>
                    <a:pt x="1962" y="1430"/>
                    <a:pt x="2925" y="1930"/>
                  </a:cubicBezTo>
                  <a:cubicBezTo>
                    <a:pt x="2325" y="1530"/>
                    <a:pt x="1787" y="980"/>
                    <a:pt x="1138" y="642"/>
                  </a:cubicBezTo>
                  <a:cubicBezTo>
                    <a:pt x="1025" y="580"/>
                    <a:pt x="900" y="530"/>
                    <a:pt x="788" y="480"/>
                  </a:cubicBezTo>
                  <a:lnTo>
                    <a:pt x="788" y="480"/>
                  </a:lnTo>
                  <a:cubicBezTo>
                    <a:pt x="1438" y="642"/>
                    <a:pt x="1975" y="992"/>
                    <a:pt x="2587" y="1430"/>
                  </a:cubicBezTo>
                  <a:cubicBezTo>
                    <a:pt x="2100" y="955"/>
                    <a:pt x="1550" y="480"/>
                    <a:pt x="900" y="280"/>
                  </a:cubicBezTo>
                  <a:lnTo>
                    <a:pt x="913" y="280"/>
                  </a:lnTo>
                  <a:cubicBezTo>
                    <a:pt x="1463" y="317"/>
                    <a:pt x="2037" y="580"/>
                    <a:pt x="2575" y="992"/>
                  </a:cubicBezTo>
                  <a:cubicBezTo>
                    <a:pt x="2262" y="667"/>
                    <a:pt x="1900" y="380"/>
                    <a:pt x="1488" y="205"/>
                  </a:cubicBezTo>
                  <a:lnTo>
                    <a:pt x="1488" y="205"/>
                  </a:lnTo>
                  <a:cubicBezTo>
                    <a:pt x="1887" y="243"/>
                    <a:pt x="2475" y="417"/>
                    <a:pt x="2887" y="717"/>
                  </a:cubicBezTo>
                  <a:cubicBezTo>
                    <a:pt x="2537" y="392"/>
                    <a:pt x="2112" y="155"/>
                    <a:pt x="1650" y="55"/>
                  </a:cubicBezTo>
                  <a:cubicBezTo>
                    <a:pt x="1562" y="30"/>
                    <a:pt x="1463" y="18"/>
                    <a:pt x="1363" y="5"/>
                  </a:cubicBezTo>
                  <a:cubicBezTo>
                    <a:pt x="1348" y="2"/>
                    <a:pt x="1334" y="1"/>
                    <a:pt x="1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8" name="Google Shape;3268;p10"/>
            <p:cNvSpPr/>
            <p:nvPr/>
          </p:nvSpPr>
          <p:spPr>
            <a:xfrm>
              <a:off x="6664050" y="2080425"/>
              <a:ext cx="68875" cy="43825"/>
            </a:xfrm>
            <a:custGeom>
              <a:avLst/>
              <a:gdLst/>
              <a:ahLst/>
              <a:cxnLst/>
              <a:rect l="l" t="t" r="r" b="b"/>
              <a:pathLst>
                <a:path w="2755" h="1753" extrusionOk="0">
                  <a:moveTo>
                    <a:pt x="520" y="1"/>
                  </a:moveTo>
                  <a:cubicBezTo>
                    <a:pt x="504" y="1"/>
                    <a:pt x="487" y="1"/>
                    <a:pt x="468" y="3"/>
                  </a:cubicBezTo>
                  <a:cubicBezTo>
                    <a:pt x="330" y="53"/>
                    <a:pt x="380" y="191"/>
                    <a:pt x="430" y="228"/>
                  </a:cubicBezTo>
                  <a:cubicBezTo>
                    <a:pt x="319" y="163"/>
                    <a:pt x="201" y="107"/>
                    <a:pt x="119" y="107"/>
                  </a:cubicBezTo>
                  <a:cubicBezTo>
                    <a:pt x="45" y="107"/>
                    <a:pt x="0" y="153"/>
                    <a:pt x="18" y="278"/>
                  </a:cubicBezTo>
                  <a:cubicBezTo>
                    <a:pt x="56" y="340"/>
                    <a:pt x="118" y="340"/>
                    <a:pt x="168" y="353"/>
                  </a:cubicBezTo>
                  <a:cubicBezTo>
                    <a:pt x="181" y="353"/>
                    <a:pt x="443" y="503"/>
                    <a:pt x="530" y="565"/>
                  </a:cubicBezTo>
                  <a:cubicBezTo>
                    <a:pt x="943" y="840"/>
                    <a:pt x="1405" y="1265"/>
                    <a:pt x="1918" y="1515"/>
                  </a:cubicBezTo>
                  <a:cubicBezTo>
                    <a:pt x="1468" y="1215"/>
                    <a:pt x="1130" y="778"/>
                    <a:pt x="718" y="440"/>
                  </a:cubicBezTo>
                  <a:cubicBezTo>
                    <a:pt x="680" y="390"/>
                    <a:pt x="568" y="315"/>
                    <a:pt x="443" y="241"/>
                  </a:cubicBezTo>
                  <a:lnTo>
                    <a:pt x="455" y="241"/>
                  </a:lnTo>
                  <a:cubicBezTo>
                    <a:pt x="793" y="403"/>
                    <a:pt x="968" y="603"/>
                    <a:pt x="1280" y="865"/>
                  </a:cubicBezTo>
                  <a:cubicBezTo>
                    <a:pt x="1730" y="1228"/>
                    <a:pt x="2217" y="1553"/>
                    <a:pt x="2755" y="1753"/>
                  </a:cubicBezTo>
                  <a:cubicBezTo>
                    <a:pt x="2392" y="1565"/>
                    <a:pt x="2118" y="1315"/>
                    <a:pt x="1805" y="1040"/>
                  </a:cubicBezTo>
                  <a:cubicBezTo>
                    <a:pt x="1455" y="740"/>
                    <a:pt x="1180" y="353"/>
                    <a:pt x="793" y="103"/>
                  </a:cubicBezTo>
                  <a:cubicBezTo>
                    <a:pt x="662" y="38"/>
                    <a:pt x="626"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9" name="Google Shape;3269;p10"/>
            <p:cNvSpPr/>
            <p:nvPr/>
          </p:nvSpPr>
          <p:spPr>
            <a:xfrm>
              <a:off x="6655125" y="2123200"/>
              <a:ext cx="50000" cy="34800"/>
            </a:xfrm>
            <a:custGeom>
              <a:avLst/>
              <a:gdLst/>
              <a:ahLst/>
              <a:cxnLst/>
              <a:rect l="l" t="t" r="r" b="b"/>
              <a:pathLst>
                <a:path w="2000" h="1392" extrusionOk="0">
                  <a:moveTo>
                    <a:pt x="183" y="0"/>
                  </a:moveTo>
                  <a:cubicBezTo>
                    <a:pt x="151" y="0"/>
                    <a:pt x="117" y="12"/>
                    <a:pt x="88" y="42"/>
                  </a:cubicBezTo>
                  <a:cubicBezTo>
                    <a:pt x="0" y="167"/>
                    <a:pt x="100" y="229"/>
                    <a:pt x="113" y="254"/>
                  </a:cubicBezTo>
                  <a:cubicBezTo>
                    <a:pt x="338" y="516"/>
                    <a:pt x="712" y="541"/>
                    <a:pt x="1025" y="666"/>
                  </a:cubicBezTo>
                  <a:cubicBezTo>
                    <a:pt x="1387" y="779"/>
                    <a:pt x="1775" y="1004"/>
                    <a:pt x="2000" y="1391"/>
                  </a:cubicBezTo>
                  <a:cubicBezTo>
                    <a:pt x="1762" y="741"/>
                    <a:pt x="1087" y="491"/>
                    <a:pt x="513" y="204"/>
                  </a:cubicBezTo>
                  <a:cubicBezTo>
                    <a:pt x="388" y="142"/>
                    <a:pt x="425" y="154"/>
                    <a:pt x="313" y="67"/>
                  </a:cubicBezTo>
                  <a:cubicBezTo>
                    <a:pt x="282" y="29"/>
                    <a:pt x="234" y="0"/>
                    <a:pt x="1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0" name="Google Shape;3270;p10"/>
            <p:cNvSpPr/>
            <p:nvPr/>
          </p:nvSpPr>
          <p:spPr>
            <a:xfrm>
              <a:off x="6656850" y="2116950"/>
              <a:ext cx="30475" cy="16675"/>
            </a:xfrm>
            <a:custGeom>
              <a:avLst/>
              <a:gdLst/>
              <a:ahLst/>
              <a:cxnLst/>
              <a:rect l="l" t="t" r="r" b="b"/>
              <a:pathLst>
                <a:path w="1219" h="667" extrusionOk="0">
                  <a:moveTo>
                    <a:pt x="118" y="1"/>
                  </a:moveTo>
                  <a:cubicBezTo>
                    <a:pt x="36" y="1"/>
                    <a:pt x="0" y="110"/>
                    <a:pt x="69" y="167"/>
                  </a:cubicBezTo>
                  <a:cubicBezTo>
                    <a:pt x="369" y="467"/>
                    <a:pt x="831" y="517"/>
                    <a:pt x="1218" y="667"/>
                  </a:cubicBezTo>
                  <a:cubicBezTo>
                    <a:pt x="831" y="454"/>
                    <a:pt x="444" y="254"/>
                    <a:pt x="144" y="4"/>
                  </a:cubicBezTo>
                  <a:cubicBezTo>
                    <a:pt x="135" y="2"/>
                    <a:pt x="126"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1" name="Google Shape;3271;p10"/>
            <p:cNvSpPr/>
            <p:nvPr/>
          </p:nvSpPr>
          <p:spPr>
            <a:xfrm>
              <a:off x="6652925" y="2095475"/>
              <a:ext cx="28450" cy="20350"/>
            </a:xfrm>
            <a:custGeom>
              <a:avLst/>
              <a:gdLst/>
              <a:ahLst/>
              <a:cxnLst/>
              <a:rect l="l" t="t" r="r" b="b"/>
              <a:pathLst>
                <a:path w="1138" h="814" extrusionOk="0">
                  <a:moveTo>
                    <a:pt x="101" y="1"/>
                  </a:moveTo>
                  <a:cubicBezTo>
                    <a:pt x="1" y="26"/>
                    <a:pt x="13" y="163"/>
                    <a:pt x="101" y="188"/>
                  </a:cubicBezTo>
                  <a:cubicBezTo>
                    <a:pt x="451" y="288"/>
                    <a:pt x="838" y="538"/>
                    <a:pt x="1138" y="813"/>
                  </a:cubicBezTo>
                  <a:cubicBezTo>
                    <a:pt x="875" y="476"/>
                    <a:pt x="538" y="88"/>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2" name="Google Shape;3272;p10"/>
            <p:cNvSpPr/>
            <p:nvPr/>
          </p:nvSpPr>
          <p:spPr>
            <a:xfrm>
              <a:off x="6778825" y="2019875"/>
              <a:ext cx="71275" cy="48450"/>
            </a:xfrm>
            <a:custGeom>
              <a:avLst/>
              <a:gdLst/>
              <a:ahLst/>
              <a:cxnLst/>
              <a:rect l="l" t="t" r="r" b="b"/>
              <a:pathLst>
                <a:path w="2851" h="1938" extrusionOk="0">
                  <a:moveTo>
                    <a:pt x="163" y="1"/>
                  </a:moveTo>
                  <a:cubicBezTo>
                    <a:pt x="76" y="1"/>
                    <a:pt x="1" y="88"/>
                    <a:pt x="26" y="176"/>
                  </a:cubicBezTo>
                  <a:cubicBezTo>
                    <a:pt x="63" y="276"/>
                    <a:pt x="101" y="263"/>
                    <a:pt x="176" y="326"/>
                  </a:cubicBezTo>
                  <a:cubicBezTo>
                    <a:pt x="351" y="463"/>
                    <a:pt x="476" y="651"/>
                    <a:pt x="626" y="801"/>
                  </a:cubicBezTo>
                  <a:cubicBezTo>
                    <a:pt x="1251" y="1413"/>
                    <a:pt x="2013" y="1800"/>
                    <a:pt x="2850" y="1938"/>
                  </a:cubicBezTo>
                  <a:cubicBezTo>
                    <a:pt x="2213" y="1700"/>
                    <a:pt x="1700" y="1325"/>
                    <a:pt x="1226" y="913"/>
                  </a:cubicBezTo>
                  <a:cubicBezTo>
                    <a:pt x="976" y="701"/>
                    <a:pt x="788" y="401"/>
                    <a:pt x="526" y="213"/>
                  </a:cubicBezTo>
                  <a:cubicBezTo>
                    <a:pt x="401" y="138"/>
                    <a:pt x="301" y="26"/>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3" name="Google Shape;3273;p10"/>
            <p:cNvSpPr/>
            <p:nvPr/>
          </p:nvSpPr>
          <p:spPr>
            <a:xfrm>
              <a:off x="6767575" y="2004250"/>
              <a:ext cx="60025" cy="46275"/>
            </a:xfrm>
            <a:custGeom>
              <a:avLst/>
              <a:gdLst/>
              <a:ahLst/>
              <a:cxnLst/>
              <a:rect l="l" t="t" r="r" b="b"/>
              <a:pathLst>
                <a:path w="2401" h="1851" extrusionOk="0">
                  <a:moveTo>
                    <a:pt x="351" y="1"/>
                  </a:moveTo>
                  <a:cubicBezTo>
                    <a:pt x="276" y="76"/>
                    <a:pt x="213" y="138"/>
                    <a:pt x="138" y="213"/>
                  </a:cubicBezTo>
                  <a:cubicBezTo>
                    <a:pt x="101" y="251"/>
                    <a:pt x="51" y="288"/>
                    <a:pt x="1" y="326"/>
                  </a:cubicBezTo>
                  <a:cubicBezTo>
                    <a:pt x="26" y="326"/>
                    <a:pt x="51" y="338"/>
                    <a:pt x="76" y="338"/>
                  </a:cubicBezTo>
                  <a:cubicBezTo>
                    <a:pt x="376" y="426"/>
                    <a:pt x="438" y="426"/>
                    <a:pt x="688" y="563"/>
                  </a:cubicBezTo>
                  <a:cubicBezTo>
                    <a:pt x="1226" y="888"/>
                    <a:pt x="1763" y="1488"/>
                    <a:pt x="2400" y="1850"/>
                  </a:cubicBezTo>
                  <a:cubicBezTo>
                    <a:pt x="1776" y="1376"/>
                    <a:pt x="1501" y="713"/>
                    <a:pt x="876" y="251"/>
                  </a:cubicBezTo>
                  <a:cubicBezTo>
                    <a:pt x="713" y="151"/>
                    <a:pt x="538" y="63"/>
                    <a:pt x="3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4" name="Google Shape;3274;p10"/>
            <p:cNvSpPr/>
            <p:nvPr/>
          </p:nvSpPr>
          <p:spPr>
            <a:xfrm>
              <a:off x="6782275" y="1993950"/>
              <a:ext cx="17825" cy="10650"/>
            </a:xfrm>
            <a:custGeom>
              <a:avLst/>
              <a:gdLst/>
              <a:ahLst/>
              <a:cxnLst/>
              <a:rect l="l" t="t" r="r" b="b"/>
              <a:pathLst>
                <a:path w="713" h="426" extrusionOk="0">
                  <a:moveTo>
                    <a:pt x="75" y="0"/>
                  </a:moveTo>
                  <a:cubicBezTo>
                    <a:pt x="50" y="50"/>
                    <a:pt x="25" y="88"/>
                    <a:pt x="0" y="125"/>
                  </a:cubicBezTo>
                  <a:cubicBezTo>
                    <a:pt x="250" y="213"/>
                    <a:pt x="488" y="288"/>
                    <a:pt x="713" y="425"/>
                  </a:cubicBezTo>
                  <a:cubicBezTo>
                    <a:pt x="525" y="250"/>
                    <a:pt x="300" y="113"/>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5" name="Google Shape;3275;p10"/>
            <p:cNvSpPr/>
            <p:nvPr/>
          </p:nvSpPr>
          <p:spPr>
            <a:xfrm>
              <a:off x="6777275" y="1997700"/>
              <a:ext cx="34075" cy="27200"/>
            </a:xfrm>
            <a:custGeom>
              <a:avLst/>
              <a:gdLst/>
              <a:ahLst/>
              <a:cxnLst/>
              <a:rect l="l" t="t" r="r" b="b"/>
              <a:pathLst>
                <a:path w="1363" h="1088" extrusionOk="0">
                  <a:moveTo>
                    <a:pt x="188" y="0"/>
                  </a:moveTo>
                  <a:cubicBezTo>
                    <a:pt x="163" y="25"/>
                    <a:pt x="138" y="50"/>
                    <a:pt x="125" y="75"/>
                  </a:cubicBezTo>
                  <a:cubicBezTo>
                    <a:pt x="88" y="125"/>
                    <a:pt x="38" y="175"/>
                    <a:pt x="0" y="213"/>
                  </a:cubicBezTo>
                  <a:cubicBezTo>
                    <a:pt x="513" y="400"/>
                    <a:pt x="988" y="638"/>
                    <a:pt x="1363" y="1088"/>
                  </a:cubicBezTo>
                  <a:cubicBezTo>
                    <a:pt x="1088" y="625"/>
                    <a:pt x="663" y="25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6" name="Google Shape;3276;p10"/>
            <p:cNvSpPr/>
            <p:nvPr/>
          </p:nvSpPr>
          <p:spPr>
            <a:xfrm>
              <a:off x="6743225" y="2020825"/>
              <a:ext cx="57825" cy="30950"/>
            </a:xfrm>
            <a:custGeom>
              <a:avLst/>
              <a:gdLst/>
              <a:ahLst/>
              <a:cxnLst/>
              <a:rect l="l" t="t" r="r" b="b"/>
              <a:pathLst>
                <a:path w="2313" h="1238" extrusionOk="0">
                  <a:moveTo>
                    <a:pt x="500" y="0"/>
                  </a:moveTo>
                  <a:cubicBezTo>
                    <a:pt x="438" y="50"/>
                    <a:pt x="363" y="75"/>
                    <a:pt x="288" y="113"/>
                  </a:cubicBezTo>
                  <a:cubicBezTo>
                    <a:pt x="225" y="125"/>
                    <a:pt x="150" y="150"/>
                    <a:pt x="75" y="175"/>
                  </a:cubicBezTo>
                  <a:cubicBezTo>
                    <a:pt x="50" y="200"/>
                    <a:pt x="25" y="238"/>
                    <a:pt x="0" y="275"/>
                  </a:cubicBezTo>
                  <a:cubicBezTo>
                    <a:pt x="0" y="275"/>
                    <a:pt x="0" y="275"/>
                    <a:pt x="0" y="288"/>
                  </a:cubicBezTo>
                  <a:cubicBezTo>
                    <a:pt x="400" y="350"/>
                    <a:pt x="875" y="450"/>
                    <a:pt x="1212" y="588"/>
                  </a:cubicBezTo>
                  <a:cubicBezTo>
                    <a:pt x="1612" y="738"/>
                    <a:pt x="1962" y="987"/>
                    <a:pt x="2312" y="1237"/>
                  </a:cubicBezTo>
                  <a:cubicBezTo>
                    <a:pt x="2050" y="987"/>
                    <a:pt x="1737" y="675"/>
                    <a:pt x="1475" y="488"/>
                  </a:cubicBezTo>
                  <a:cubicBezTo>
                    <a:pt x="1200" y="300"/>
                    <a:pt x="863" y="138"/>
                    <a:pt x="5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7" name="Google Shape;3277;p10"/>
            <p:cNvSpPr/>
            <p:nvPr/>
          </p:nvSpPr>
          <p:spPr>
            <a:xfrm>
              <a:off x="6728225" y="2037075"/>
              <a:ext cx="29400" cy="8450"/>
            </a:xfrm>
            <a:custGeom>
              <a:avLst/>
              <a:gdLst/>
              <a:ahLst/>
              <a:cxnLst/>
              <a:rect l="l" t="t" r="r" b="b"/>
              <a:pathLst>
                <a:path w="1176" h="338" extrusionOk="0">
                  <a:moveTo>
                    <a:pt x="238" y="0"/>
                  </a:moveTo>
                  <a:cubicBezTo>
                    <a:pt x="225" y="0"/>
                    <a:pt x="225" y="0"/>
                    <a:pt x="213" y="13"/>
                  </a:cubicBezTo>
                  <a:cubicBezTo>
                    <a:pt x="150" y="50"/>
                    <a:pt x="75" y="100"/>
                    <a:pt x="0" y="150"/>
                  </a:cubicBezTo>
                  <a:cubicBezTo>
                    <a:pt x="363" y="187"/>
                    <a:pt x="738" y="212"/>
                    <a:pt x="1175" y="337"/>
                  </a:cubicBezTo>
                  <a:cubicBezTo>
                    <a:pt x="900" y="187"/>
                    <a:pt x="575" y="88"/>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8" name="Google Shape;3278;p10"/>
            <p:cNvSpPr/>
            <p:nvPr/>
          </p:nvSpPr>
          <p:spPr>
            <a:xfrm>
              <a:off x="6735400" y="2030200"/>
              <a:ext cx="42525" cy="14375"/>
            </a:xfrm>
            <a:custGeom>
              <a:avLst/>
              <a:gdLst/>
              <a:ahLst/>
              <a:cxnLst/>
              <a:rect l="l" t="t" r="r" b="b"/>
              <a:pathLst>
                <a:path w="1701" h="575" extrusionOk="0">
                  <a:moveTo>
                    <a:pt x="238" y="0"/>
                  </a:moveTo>
                  <a:cubicBezTo>
                    <a:pt x="213" y="25"/>
                    <a:pt x="188" y="63"/>
                    <a:pt x="151" y="88"/>
                  </a:cubicBezTo>
                  <a:cubicBezTo>
                    <a:pt x="113" y="150"/>
                    <a:pt x="51" y="188"/>
                    <a:pt x="1" y="238"/>
                  </a:cubicBezTo>
                  <a:cubicBezTo>
                    <a:pt x="576" y="288"/>
                    <a:pt x="1113" y="338"/>
                    <a:pt x="1700" y="575"/>
                  </a:cubicBezTo>
                  <a:cubicBezTo>
                    <a:pt x="1288" y="325"/>
                    <a:pt x="751" y="125"/>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9" name="Google Shape;3279;p10"/>
            <p:cNvSpPr/>
            <p:nvPr/>
          </p:nvSpPr>
          <p:spPr>
            <a:xfrm>
              <a:off x="7084075" y="1930525"/>
              <a:ext cx="24700" cy="25650"/>
            </a:xfrm>
            <a:custGeom>
              <a:avLst/>
              <a:gdLst/>
              <a:ahLst/>
              <a:cxnLst/>
              <a:rect l="l" t="t" r="r" b="b"/>
              <a:pathLst>
                <a:path w="988" h="1026" extrusionOk="0">
                  <a:moveTo>
                    <a:pt x="987" y="1"/>
                  </a:moveTo>
                  <a:cubicBezTo>
                    <a:pt x="975" y="1"/>
                    <a:pt x="962" y="13"/>
                    <a:pt x="950" y="13"/>
                  </a:cubicBezTo>
                  <a:cubicBezTo>
                    <a:pt x="950" y="13"/>
                    <a:pt x="950" y="13"/>
                    <a:pt x="937" y="38"/>
                  </a:cubicBezTo>
                  <a:lnTo>
                    <a:pt x="925" y="38"/>
                  </a:lnTo>
                  <a:cubicBezTo>
                    <a:pt x="887" y="76"/>
                    <a:pt x="837" y="113"/>
                    <a:pt x="750" y="188"/>
                  </a:cubicBezTo>
                  <a:cubicBezTo>
                    <a:pt x="513" y="363"/>
                    <a:pt x="263" y="526"/>
                    <a:pt x="0" y="663"/>
                  </a:cubicBezTo>
                  <a:cubicBezTo>
                    <a:pt x="88" y="713"/>
                    <a:pt x="150" y="813"/>
                    <a:pt x="113" y="950"/>
                  </a:cubicBezTo>
                  <a:cubicBezTo>
                    <a:pt x="100" y="975"/>
                    <a:pt x="88" y="1000"/>
                    <a:pt x="75" y="1025"/>
                  </a:cubicBezTo>
                  <a:cubicBezTo>
                    <a:pt x="188" y="975"/>
                    <a:pt x="300" y="913"/>
                    <a:pt x="413" y="850"/>
                  </a:cubicBezTo>
                  <a:cubicBezTo>
                    <a:pt x="575" y="613"/>
                    <a:pt x="737" y="376"/>
                    <a:pt x="900" y="126"/>
                  </a:cubicBezTo>
                  <a:cubicBezTo>
                    <a:pt x="925" y="88"/>
                    <a:pt x="950" y="38"/>
                    <a:pt x="9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0" name="Google Shape;3280;p10"/>
            <p:cNvSpPr/>
            <p:nvPr/>
          </p:nvSpPr>
          <p:spPr>
            <a:xfrm>
              <a:off x="6886625" y="1802125"/>
              <a:ext cx="160925" cy="77500"/>
            </a:xfrm>
            <a:custGeom>
              <a:avLst/>
              <a:gdLst/>
              <a:ahLst/>
              <a:cxnLst/>
              <a:rect l="l" t="t" r="r" b="b"/>
              <a:pathLst>
                <a:path w="6437" h="3100" extrusionOk="0">
                  <a:moveTo>
                    <a:pt x="0" y="1"/>
                  </a:moveTo>
                  <a:lnTo>
                    <a:pt x="0" y="1"/>
                  </a:lnTo>
                  <a:cubicBezTo>
                    <a:pt x="887" y="913"/>
                    <a:pt x="1675" y="2038"/>
                    <a:pt x="2924" y="2475"/>
                  </a:cubicBezTo>
                  <a:cubicBezTo>
                    <a:pt x="2987" y="2500"/>
                    <a:pt x="3049" y="2525"/>
                    <a:pt x="3099" y="2537"/>
                  </a:cubicBezTo>
                  <a:cubicBezTo>
                    <a:pt x="3112" y="2550"/>
                    <a:pt x="3112" y="2562"/>
                    <a:pt x="3112" y="2575"/>
                  </a:cubicBezTo>
                  <a:cubicBezTo>
                    <a:pt x="3199" y="2675"/>
                    <a:pt x="3362" y="2662"/>
                    <a:pt x="3487" y="2700"/>
                  </a:cubicBezTo>
                  <a:cubicBezTo>
                    <a:pt x="4499" y="2887"/>
                    <a:pt x="5474" y="2737"/>
                    <a:pt x="6436" y="3100"/>
                  </a:cubicBezTo>
                  <a:cubicBezTo>
                    <a:pt x="5974" y="2850"/>
                    <a:pt x="5436" y="2712"/>
                    <a:pt x="4911" y="2625"/>
                  </a:cubicBezTo>
                  <a:cubicBezTo>
                    <a:pt x="4761" y="2587"/>
                    <a:pt x="4686" y="2550"/>
                    <a:pt x="4524" y="2462"/>
                  </a:cubicBezTo>
                  <a:cubicBezTo>
                    <a:pt x="3787" y="2062"/>
                    <a:pt x="3037" y="1688"/>
                    <a:pt x="2325" y="1263"/>
                  </a:cubicBezTo>
                  <a:lnTo>
                    <a:pt x="2325" y="1263"/>
                  </a:lnTo>
                  <a:cubicBezTo>
                    <a:pt x="2887" y="1650"/>
                    <a:pt x="3437" y="2087"/>
                    <a:pt x="4037" y="2425"/>
                  </a:cubicBezTo>
                  <a:cubicBezTo>
                    <a:pt x="3799" y="2362"/>
                    <a:pt x="3574" y="2287"/>
                    <a:pt x="3337" y="2150"/>
                  </a:cubicBezTo>
                  <a:cubicBezTo>
                    <a:pt x="2575" y="1675"/>
                    <a:pt x="1837" y="1150"/>
                    <a:pt x="1100" y="650"/>
                  </a:cubicBezTo>
                  <a:lnTo>
                    <a:pt x="1100" y="650"/>
                  </a:lnTo>
                  <a:cubicBezTo>
                    <a:pt x="1750" y="1163"/>
                    <a:pt x="2362" y="1725"/>
                    <a:pt x="3024" y="2212"/>
                  </a:cubicBezTo>
                  <a:cubicBezTo>
                    <a:pt x="2550" y="2013"/>
                    <a:pt x="2025" y="1663"/>
                    <a:pt x="1637" y="1350"/>
                  </a:cubicBezTo>
                  <a:cubicBezTo>
                    <a:pt x="1175" y="1000"/>
                    <a:pt x="513" y="45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1" name="Google Shape;3281;p10"/>
            <p:cNvSpPr/>
            <p:nvPr/>
          </p:nvSpPr>
          <p:spPr>
            <a:xfrm>
              <a:off x="7054075" y="1883050"/>
              <a:ext cx="61875" cy="44700"/>
            </a:xfrm>
            <a:custGeom>
              <a:avLst/>
              <a:gdLst/>
              <a:ahLst/>
              <a:cxnLst/>
              <a:rect l="l" t="t" r="r" b="b"/>
              <a:pathLst>
                <a:path w="2475" h="1788" extrusionOk="0">
                  <a:moveTo>
                    <a:pt x="0" y="0"/>
                  </a:moveTo>
                  <a:lnTo>
                    <a:pt x="0" y="0"/>
                  </a:lnTo>
                  <a:cubicBezTo>
                    <a:pt x="475" y="200"/>
                    <a:pt x="888" y="463"/>
                    <a:pt x="1238" y="750"/>
                  </a:cubicBezTo>
                  <a:cubicBezTo>
                    <a:pt x="1563" y="1000"/>
                    <a:pt x="1987" y="1475"/>
                    <a:pt x="2250" y="1787"/>
                  </a:cubicBezTo>
                  <a:cubicBezTo>
                    <a:pt x="2325" y="1675"/>
                    <a:pt x="2400" y="1562"/>
                    <a:pt x="2475" y="1450"/>
                  </a:cubicBezTo>
                  <a:cubicBezTo>
                    <a:pt x="1788" y="762"/>
                    <a:pt x="938" y="26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2" name="Google Shape;3282;p10"/>
            <p:cNvSpPr/>
            <p:nvPr/>
          </p:nvSpPr>
          <p:spPr>
            <a:xfrm>
              <a:off x="7086250" y="1876100"/>
              <a:ext cx="29700" cy="29450"/>
            </a:xfrm>
            <a:custGeom>
              <a:avLst/>
              <a:gdLst/>
              <a:ahLst/>
              <a:cxnLst/>
              <a:rect l="l" t="t" r="r" b="b"/>
              <a:pathLst>
                <a:path w="1188" h="1178" extrusionOk="0">
                  <a:moveTo>
                    <a:pt x="76" y="0"/>
                  </a:moveTo>
                  <a:cubicBezTo>
                    <a:pt x="68" y="0"/>
                    <a:pt x="59" y="1"/>
                    <a:pt x="51" y="3"/>
                  </a:cubicBezTo>
                  <a:cubicBezTo>
                    <a:pt x="1" y="28"/>
                    <a:pt x="1" y="91"/>
                    <a:pt x="38" y="128"/>
                  </a:cubicBezTo>
                  <a:cubicBezTo>
                    <a:pt x="413" y="491"/>
                    <a:pt x="850" y="778"/>
                    <a:pt x="1188" y="1178"/>
                  </a:cubicBezTo>
                  <a:cubicBezTo>
                    <a:pt x="975" y="803"/>
                    <a:pt x="713" y="478"/>
                    <a:pt x="388" y="203"/>
                  </a:cubicBezTo>
                  <a:cubicBezTo>
                    <a:pt x="272" y="134"/>
                    <a:pt x="178"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3" name="Google Shape;3283;p10"/>
            <p:cNvSpPr/>
            <p:nvPr/>
          </p:nvSpPr>
          <p:spPr>
            <a:xfrm>
              <a:off x="7056875" y="1868975"/>
              <a:ext cx="63450" cy="49075"/>
            </a:xfrm>
            <a:custGeom>
              <a:avLst/>
              <a:gdLst/>
              <a:ahLst/>
              <a:cxnLst/>
              <a:rect l="l" t="t" r="r" b="b"/>
              <a:pathLst>
                <a:path w="2538" h="1963" extrusionOk="0">
                  <a:moveTo>
                    <a:pt x="1" y="1"/>
                  </a:moveTo>
                  <a:lnTo>
                    <a:pt x="1" y="1"/>
                  </a:lnTo>
                  <a:cubicBezTo>
                    <a:pt x="976" y="401"/>
                    <a:pt x="1700" y="1163"/>
                    <a:pt x="2388" y="1963"/>
                  </a:cubicBezTo>
                  <a:cubicBezTo>
                    <a:pt x="2438" y="1888"/>
                    <a:pt x="2488" y="1800"/>
                    <a:pt x="2538" y="1725"/>
                  </a:cubicBezTo>
                  <a:cubicBezTo>
                    <a:pt x="1875" y="988"/>
                    <a:pt x="963" y="26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4" name="Google Shape;3284;p10"/>
            <p:cNvSpPr/>
            <p:nvPr/>
          </p:nvSpPr>
          <p:spPr>
            <a:xfrm>
              <a:off x="7066250" y="1855850"/>
              <a:ext cx="65325" cy="54700"/>
            </a:xfrm>
            <a:custGeom>
              <a:avLst/>
              <a:gdLst/>
              <a:ahLst/>
              <a:cxnLst/>
              <a:rect l="l" t="t" r="r" b="b"/>
              <a:pathLst>
                <a:path w="2613" h="2188" extrusionOk="0">
                  <a:moveTo>
                    <a:pt x="1" y="1"/>
                  </a:moveTo>
                  <a:lnTo>
                    <a:pt x="1" y="1"/>
                  </a:lnTo>
                  <a:cubicBezTo>
                    <a:pt x="713" y="488"/>
                    <a:pt x="1575" y="1276"/>
                    <a:pt x="1988" y="1850"/>
                  </a:cubicBezTo>
                  <a:cubicBezTo>
                    <a:pt x="2075" y="1950"/>
                    <a:pt x="2138" y="2063"/>
                    <a:pt x="2200" y="2188"/>
                  </a:cubicBezTo>
                  <a:cubicBezTo>
                    <a:pt x="2288" y="2050"/>
                    <a:pt x="2363" y="1913"/>
                    <a:pt x="2450" y="1788"/>
                  </a:cubicBezTo>
                  <a:cubicBezTo>
                    <a:pt x="2500" y="1651"/>
                    <a:pt x="2563" y="1526"/>
                    <a:pt x="2613" y="1401"/>
                  </a:cubicBezTo>
                  <a:cubicBezTo>
                    <a:pt x="2325" y="1138"/>
                    <a:pt x="2000" y="913"/>
                    <a:pt x="1650" y="713"/>
                  </a:cubicBezTo>
                  <a:lnTo>
                    <a:pt x="1650" y="713"/>
                  </a:lnTo>
                  <a:cubicBezTo>
                    <a:pt x="1925" y="938"/>
                    <a:pt x="2163" y="1176"/>
                    <a:pt x="2400" y="1438"/>
                  </a:cubicBezTo>
                  <a:cubicBezTo>
                    <a:pt x="1975" y="1001"/>
                    <a:pt x="1438" y="713"/>
                    <a:pt x="938" y="376"/>
                  </a:cubicBezTo>
                  <a:lnTo>
                    <a:pt x="938" y="376"/>
                  </a:lnTo>
                  <a:cubicBezTo>
                    <a:pt x="1350" y="738"/>
                    <a:pt x="1800" y="1076"/>
                    <a:pt x="2150" y="1501"/>
                  </a:cubicBezTo>
                  <a:cubicBezTo>
                    <a:pt x="2194" y="1545"/>
                    <a:pt x="2238" y="1589"/>
                    <a:pt x="2274" y="1641"/>
                  </a:cubicBezTo>
                  <a:lnTo>
                    <a:pt x="2274" y="1641"/>
                  </a:lnTo>
                  <a:cubicBezTo>
                    <a:pt x="2270" y="1639"/>
                    <a:pt x="2267" y="1638"/>
                    <a:pt x="2263" y="1638"/>
                  </a:cubicBezTo>
                  <a:cubicBezTo>
                    <a:pt x="1638" y="938"/>
                    <a:pt x="826" y="43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5" name="Google Shape;3285;p10"/>
            <p:cNvSpPr/>
            <p:nvPr/>
          </p:nvSpPr>
          <p:spPr>
            <a:xfrm>
              <a:off x="7116875" y="1874300"/>
              <a:ext cx="16900" cy="15325"/>
            </a:xfrm>
            <a:custGeom>
              <a:avLst/>
              <a:gdLst/>
              <a:ahLst/>
              <a:cxnLst/>
              <a:rect l="l" t="t" r="r" b="b"/>
              <a:pathLst>
                <a:path w="676" h="613" extrusionOk="0">
                  <a:moveTo>
                    <a:pt x="0" y="0"/>
                  </a:moveTo>
                  <a:lnTo>
                    <a:pt x="0" y="0"/>
                  </a:lnTo>
                  <a:cubicBezTo>
                    <a:pt x="238" y="175"/>
                    <a:pt x="425" y="388"/>
                    <a:pt x="613" y="613"/>
                  </a:cubicBezTo>
                  <a:cubicBezTo>
                    <a:pt x="638" y="563"/>
                    <a:pt x="650" y="525"/>
                    <a:pt x="675" y="475"/>
                  </a:cubicBezTo>
                  <a:cubicBezTo>
                    <a:pt x="475" y="288"/>
                    <a:pt x="225" y="11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6" name="Google Shape;3286;p10"/>
            <p:cNvSpPr/>
            <p:nvPr/>
          </p:nvSpPr>
          <p:spPr>
            <a:xfrm>
              <a:off x="7115000" y="1867725"/>
              <a:ext cx="20950" cy="16275"/>
            </a:xfrm>
            <a:custGeom>
              <a:avLst/>
              <a:gdLst/>
              <a:ahLst/>
              <a:cxnLst/>
              <a:rect l="l" t="t" r="r" b="b"/>
              <a:pathLst>
                <a:path w="838" h="651" extrusionOk="0">
                  <a:moveTo>
                    <a:pt x="0" y="1"/>
                  </a:moveTo>
                  <a:lnTo>
                    <a:pt x="0" y="1"/>
                  </a:lnTo>
                  <a:cubicBezTo>
                    <a:pt x="300" y="176"/>
                    <a:pt x="550" y="401"/>
                    <a:pt x="788" y="651"/>
                  </a:cubicBezTo>
                  <a:cubicBezTo>
                    <a:pt x="800" y="613"/>
                    <a:pt x="813" y="576"/>
                    <a:pt x="838" y="538"/>
                  </a:cubicBezTo>
                  <a:cubicBezTo>
                    <a:pt x="838" y="538"/>
                    <a:pt x="838" y="526"/>
                    <a:pt x="838" y="513"/>
                  </a:cubicBezTo>
                  <a:cubicBezTo>
                    <a:pt x="600" y="301"/>
                    <a:pt x="313" y="12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7" name="Google Shape;3287;p10"/>
            <p:cNvSpPr/>
            <p:nvPr/>
          </p:nvSpPr>
          <p:spPr>
            <a:xfrm>
              <a:off x="7123425" y="1865850"/>
              <a:ext cx="15025" cy="10300"/>
            </a:xfrm>
            <a:custGeom>
              <a:avLst/>
              <a:gdLst/>
              <a:ahLst/>
              <a:cxnLst/>
              <a:rect l="l" t="t" r="r" b="b"/>
              <a:pathLst>
                <a:path w="601" h="412" extrusionOk="0">
                  <a:moveTo>
                    <a:pt x="1" y="1"/>
                  </a:moveTo>
                  <a:cubicBezTo>
                    <a:pt x="188" y="113"/>
                    <a:pt x="338" y="238"/>
                    <a:pt x="501" y="376"/>
                  </a:cubicBezTo>
                  <a:cubicBezTo>
                    <a:pt x="518" y="393"/>
                    <a:pt x="536" y="411"/>
                    <a:pt x="554" y="411"/>
                  </a:cubicBezTo>
                  <a:cubicBezTo>
                    <a:pt x="561" y="411"/>
                    <a:pt x="568" y="408"/>
                    <a:pt x="576" y="401"/>
                  </a:cubicBezTo>
                  <a:lnTo>
                    <a:pt x="588" y="401"/>
                  </a:lnTo>
                  <a:cubicBezTo>
                    <a:pt x="588" y="388"/>
                    <a:pt x="601" y="376"/>
                    <a:pt x="601" y="376"/>
                  </a:cubicBezTo>
                  <a:cubicBezTo>
                    <a:pt x="601" y="363"/>
                    <a:pt x="601" y="363"/>
                    <a:pt x="601" y="351"/>
                  </a:cubicBezTo>
                  <a:cubicBezTo>
                    <a:pt x="426" y="201"/>
                    <a:pt x="213" y="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8" name="Google Shape;3288;p10"/>
            <p:cNvSpPr/>
            <p:nvPr/>
          </p:nvSpPr>
          <p:spPr>
            <a:xfrm>
              <a:off x="7117175" y="1854600"/>
              <a:ext cx="23475" cy="18150"/>
            </a:xfrm>
            <a:custGeom>
              <a:avLst/>
              <a:gdLst/>
              <a:ahLst/>
              <a:cxnLst/>
              <a:rect l="l" t="t" r="r" b="b"/>
              <a:pathLst>
                <a:path w="939" h="726" extrusionOk="0">
                  <a:moveTo>
                    <a:pt x="1" y="1"/>
                  </a:moveTo>
                  <a:cubicBezTo>
                    <a:pt x="226" y="113"/>
                    <a:pt x="413" y="301"/>
                    <a:pt x="601" y="476"/>
                  </a:cubicBezTo>
                  <a:cubicBezTo>
                    <a:pt x="701" y="551"/>
                    <a:pt x="788" y="651"/>
                    <a:pt x="888" y="726"/>
                  </a:cubicBezTo>
                  <a:cubicBezTo>
                    <a:pt x="901" y="688"/>
                    <a:pt x="926" y="638"/>
                    <a:pt x="938" y="601"/>
                  </a:cubicBezTo>
                  <a:cubicBezTo>
                    <a:pt x="676" y="338"/>
                    <a:pt x="351" y="1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9" name="Google Shape;3289;p10"/>
            <p:cNvSpPr/>
            <p:nvPr/>
          </p:nvSpPr>
          <p:spPr>
            <a:xfrm>
              <a:off x="7125000" y="1851175"/>
              <a:ext cx="17825" cy="16900"/>
            </a:xfrm>
            <a:custGeom>
              <a:avLst/>
              <a:gdLst/>
              <a:ahLst/>
              <a:cxnLst/>
              <a:rect l="l" t="t" r="r" b="b"/>
              <a:pathLst>
                <a:path w="713" h="676" extrusionOk="0">
                  <a:moveTo>
                    <a:pt x="0" y="1"/>
                  </a:moveTo>
                  <a:cubicBezTo>
                    <a:pt x="238" y="200"/>
                    <a:pt x="438" y="450"/>
                    <a:pt x="650" y="675"/>
                  </a:cubicBezTo>
                  <a:cubicBezTo>
                    <a:pt x="675" y="625"/>
                    <a:pt x="688" y="588"/>
                    <a:pt x="713" y="538"/>
                  </a:cubicBezTo>
                  <a:cubicBezTo>
                    <a:pt x="513" y="325"/>
                    <a:pt x="238" y="15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0" name="Google Shape;3290;p10"/>
            <p:cNvSpPr/>
            <p:nvPr/>
          </p:nvSpPr>
          <p:spPr>
            <a:xfrm>
              <a:off x="7126550" y="1844000"/>
              <a:ext cx="18150" cy="19075"/>
            </a:xfrm>
            <a:custGeom>
              <a:avLst/>
              <a:gdLst/>
              <a:ahLst/>
              <a:cxnLst/>
              <a:rect l="l" t="t" r="r" b="b"/>
              <a:pathLst>
                <a:path w="726" h="763" extrusionOk="0">
                  <a:moveTo>
                    <a:pt x="1" y="0"/>
                  </a:moveTo>
                  <a:lnTo>
                    <a:pt x="1" y="0"/>
                  </a:lnTo>
                  <a:cubicBezTo>
                    <a:pt x="213" y="175"/>
                    <a:pt x="363" y="375"/>
                    <a:pt x="513" y="562"/>
                  </a:cubicBezTo>
                  <a:cubicBezTo>
                    <a:pt x="563" y="625"/>
                    <a:pt x="626" y="687"/>
                    <a:pt x="676" y="762"/>
                  </a:cubicBezTo>
                  <a:cubicBezTo>
                    <a:pt x="688" y="712"/>
                    <a:pt x="713" y="662"/>
                    <a:pt x="726" y="625"/>
                  </a:cubicBezTo>
                  <a:cubicBezTo>
                    <a:pt x="513" y="387"/>
                    <a:pt x="276" y="16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1" name="Google Shape;3291;p10"/>
            <p:cNvSpPr/>
            <p:nvPr/>
          </p:nvSpPr>
          <p:spPr>
            <a:xfrm>
              <a:off x="7126875" y="1824925"/>
              <a:ext cx="23750" cy="32525"/>
            </a:xfrm>
            <a:custGeom>
              <a:avLst/>
              <a:gdLst/>
              <a:ahLst/>
              <a:cxnLst/>
              <a:rect l="l" t="t" r="r" b="b"/>
              <a:pathLst>
                <a:path w="950" h="1301" extrusionOk="0">
                  <a:moveTo>
                    <a:pt x="300" y="1"/>
                  </a:moveTo>
                  <a:cubicBezTo>
                    <a:pt x="513" y="276"/>
                    <a:pt x="675" y="588"/>
                    <a:pt x="850" y="888"/>
                  </a:cubicBezTo>
                  <a:cubicBezTo>
                    <a:pt x="650" y="626"/>
                    <a:pt x="400" y="401"/>
                    <a:pt x="113" y="238"/>
                  </a:cubicBezTo>
                  <a:lnTo>
                    <a:pt x="113" y="238"/>
                  </a:lnTo>
                  <a:cubicBezTo>
                    <a:pt x="325" y="413"/>
                    <a:pt x="425" y="576"/>
                    <a:pt x="575" y="788"/>
                  </a:cubicBezTo>
                  <a:cubicBezTo>
                    <a:pt x="625" y="851"/>
                    <a:pt x="675" y="913"/>
                    <a:pt x="713" y="988"/>
                  </a:cubicBezTo>
                  <a:cubicBezTo>
                    <a:pt x="500" y="763"/>
                    <a:pt x="250" y="576"/>
                    <a:pt x="0" y="413"/>
                  </a:cubicBezTo>
                  <a:lnTo>
                    <a:pt x="0" y="413"/>
                  </a:lnTo>
                  <a:cubicBezTo>
                    <a:pt x="300" y="713"/>
                    <a:pt x="513" y="976"/>
                    <a:pt x="750" y="1300"/>
                  </a:cubicBezTo>
                  <a:cubicBezTo>
                    <a:pt x="825" y="1126"/>
                    <a:pt x="887" y="951"/>
                    <a:pt x="950" y="788"/>
                  </a:cubicBezTo>
                  <a:cubicBezTo>
                    <a:pt x="925" y="726"/>
                    <a:pt x="875" y="663"/>
                    <a:pt x="837" y="613"/>
                  </a:cubicBezTo>
                  <a:cubicBezTo>
                    <a:pt x="675" y="401"/>
                    <a:pt x="513" y="176"/>
                    <a:pt x="3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2" name="Google Shape;3292;p10"/>
            <p:cNvSpPr/>
            <p:nvPr/>
          </p:nvSpPr>
          <p:spPr>
            <a:xfrm>
              <a:off x="7130925" y="1803700"/>
              <a:ext cx="24075" cy="40000"/>
            </a:xfrm>
            <a:custGeom>
              <a:avLst/>
              <a:gdLst/>
              <a:ahLst/>
              <a:cxnLst/>
              <a:rect l="l" t="t" r="r" b="b"/>
              <a:pathLst>
                <a:path w="963" h="1600" extrusionOk="0">
                  <a:moveTo>
                    <a:pt x="1" y="0"/>
                  </a:moveTo>
                  <a:lnTo>
                    <a:pt x="1" y="0"/>
                  </a:lnTo>
                  <a:cubicBezTo>
                    <a:pt x="301" y="325"/>
                    <a:pt x="576" y="787"/>
                    <a:pt x="738" y="1162"/>
                  </a:cubicBezTo>
                  <a:cubicBezTo>
                    <a:pt x="538" y="850"/>
                    <a:pt x="301" y="562"/>
                    <a:pt x="1" y="350"/>
                  </a:cubicBezTo>
                  <a:lnTo>
                    <a:pt x="1" y="350"/>
                  </a:lnTo>
                  <a:cubicBezTo>
                    <a:pt x="326" y="687"/>
                    <a:pt x="538" y="1137"/>
                    <a:pt x="763" y="1550"/>
                  </a:cubicBezTo>
                  <a:cubicBezTo>
                    <a:pt x="763" y="1575"/>
                    <a:pt x="788" y="1587"/>
                    <a:pt x="800" y="1600"/>
                  </a:cubicBezTo>
                  <a:cubicBezTo>
                    <a:pt x="863" y="1475"/>
                    <a:pt x="913" y="1337"/>
                    <a:pt x="963" y="1200"/>
                  </a:cubicBezTo>
                  <a:cubicBezTo>
                    <a:pt x="938" y="1137"/>
                    <a:pt x="900" y="1075"/>
                    <a:pt x="875" y="1012"/>
                  </a:cubicBezTo>
                  <a:cubicBezTo>
                    <a:pt x="663" y="625"/>
                    <a:pt x="363" y="26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3" name="Google Shape;3293;p10"/>
            <p:cNvSpPr/>
            <p:nvPr/>
          </p:nvSpPr>
          <p:spPr>
            <a:xfrm>
              <a:off x="7109550" y="1971150"/>
              <a:ext cx="1400" cy="325"/>
            </a:xfrm>
            <a:custGeom>
              <a:avLst/>
              <a:gdLst/>
              <a:ahLst/>
              <a:cxnLst/>
              <a:rect l="l" t="t" r="r" b="b"/>
              <a:pathLst>
                <a:path w="56" h="13" extrusionOk="0">
                  <a:moveTo>
                    <a:pt x="31" y="0"/>
                  </a:moveTo>
                  <a:cubicBezTo>
                    <a:pt x="24" y="0"/>
                    <a:pt x="21" y="4"/>
                    <a:pt x="17" y="8"/>
                  </a:cubicBezTo>
                  <a:lnTo>
                    <a:pt x="17" y="8"/>
                  </a:lnTo>
                  <a:cubicBezTo>
                    <a:pt x="30" y="4"/>
                    <a:pt x="49" y="0"/>
                    <a:pt x="56" y="0"/>
                  </a:cubicBezTo>
                  <a:close/>
                  <a:moveTo>
                    <a:pt x="17" y="8"/>
                  </a:moveTo>
                  <a:cubicBezTo>
                    <a:pt x="7" y="10"/>
                    <a:pt x="0" y="13"/>
                    <a:pt x="6" y="13"/>
                  </a:cubicBezTo>
                  <a:cubicBezTo>
                    <a:pt x="11" y="13"/>
                    <a:pt x="14" y="10"/>
                    <a:pt x="17" y="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4" name="Google Shape;3294;p10"/>
            <p:cNvSpPr/>
            <p:nvPr/>
          </p:nvSpPr>
          <p:spPr>
            <a:xfrm>
              <a:off x="6913800" y="1880550"/>
              <a:ext cx="199975" cy="99550"/>
            </a:xfrm>
            <a:custGeom>
              <a:avLst/>
              <a:gdLst/>
              <a:ahLst/>
              <a:cxnLst/>
              <a:rect l="l" t="t" r="r" b="b"/>
              <a:pathLst>
                <a:path w="7999" h="3982" extrusionOk="0">
                  <a:moveTo>
                    <a:pt x="4699" y="0"/>
                  </a:moveTo>
                  <a:lnTo>
                    <a:pt x="4699" y="0"/>
                  </a:lnTo>
                  <a:cubicBezTo>
                    <a:pt x="5349" y="275"/>
                    <a:pt x="5961" y="613"/>
                    <a:pt x="6549" y="987"/>
                  </a:cubicBezTo>
                  <a:cubicBezTo>
                    <a:pt x="5611" y="575"/>
                    <a:pt x="4549" y="325"/>
                    <a:pt x="3512" y="25"/>
                  </a:cubicBezTo>
                  <a:lnTo>
                    <a:pt x="3512" y="25"/>
                  </a:lnTo>
                  <a:cubicBezTo>
                    <a:pt x="4624" y="463"/>
                    <a:pt x="6161" y="1062"/>
                    <a:pt x="6961" y="1675"/>
                  </a:cubicBezTo>
                  <a:cubicBezTo>
                    <a:pt x="6299" y="1337"/>
                    <a:pt x="5599" y="1087"/>
                    <a:pt x="4862" y="987"/>
                  </a:cubicBezTo>
                  <a:lnTo>
                    <a:pt x="4862" y="987"/>
                  </a:lnTo>
                  <a:cubicBezTo>
                    <a:pt x="5499" y="1162"/>
                    <a:pt x="6074" y="1500"/>
                    <a:pt x="6649" y="1850"/>
                  </a:cubicBezTo>
                  <a:cubicBezTo>
                    <a:pt x="5936" y="1637"/>
                    <a:pt x="5212" y="1487"/>
                    <a:pt x="4524" y="1200"/>
                  </a:cubicBezTo>
                  <a:lnTo>
                    <a:pt x="4524" y="1200"/>
                  </a:lnTo>
                  <a:cubicBezTo>
                    <a:pt x="5187" y="1612"/>
                    <a:pt x="5911" y="1900"/>
                    <a:pt x="6624" y="2212"/>
                  </a:cubicBezTo>
                  <a:cubicBezTo>
                    <a:pt x="5686" y="2000"/>
                    <a:pt x="4749" y="1787"/>
                    <a:pt x="3849" y="1450"/>
                  </a:cubicBezTo>
                  <a:lnTo>
                    <a:pt x="3849" y="1450"/>
                  </a:lnTo>
                  <a:cubicBezTo>
                    <a:pt x="4624" y="1837"/>
                    <a:pt x="5349" y="2187"/>
                    <a:pt x="6099" y="2475"/>
                  </a:cubicBezTo>
                  <a:cubicBezTo>
                    <a:pt x="5012" y="2300"/>
                    <a:pt x="3699" y="1962"/>
                    <a:pt x="2775" y="1287"/>
                  </a:cubicBezTo>
                  <a:lnTo>
                    <a:pt x="2775" y="1287"/>
                  </a:lnTo>
                  <a:cubicBezTo>
                    <a:pt x="3450" y="1887"/>
                    <a:pt x="4199" y="2300"/>
                    <a:pt x="4999" y="2587"/>
                  </a:cubicBezTo>
                  <a:cubicBezTo>
                    <a:pt x="4637" y="2512"/>
                    <a:pt x="4249" y="2412"/>
                    <a:pt x="3862" y="2275"/>
                  </a:cubicBezTo>
                  <a:cubicBezTo>
                    <a:pt x="3112" y="2012"/>
                    <a:pt x="2212" y="1537"/>
                    <a:pt x="1475" y="1012"/>
                  </a:cubicBezTo>
                  <a:lnTo>
                    <a:pt x="1475" y="1012"/>
                  </a:lnTo>
                  <a:cubicBezTo>
                    <a:pt x="2262" y="1687"/>
                    <a:pt x="3150" y="2300"/>
                    <a:pt x="4124" y="2687"/>
                  </a:cubicBezTo>
                  <a:cubicBezTo>
                    <a:pt x="4387" y="2799"/>
                    <a:pt x="4712" y="2912"/>
                    <a:pt x="5049" y="2999"/>
                  </a:cubicBezTo>
                  <a:cubicBezTo>
                    <a:pt x="3187" y="2625"/>
                    <a:pt x="1425" y="1675"/>
                    <a:pt x="38" y="63"/>
                  </a:cubicBezTo>
                  <a:lnTo>
                    <a:pt x="38" y="63"/>
                  </a:lnTo>
                  <a:cubicBezTo>
                    <a:pt x="888" y="1200"/>
                    <a:pt x="1937" y="2212"/>
                    <a:pt x="3212" y="2862"/>
                  </a:cubicBezTo>
                  <a:cubicBezTo>
                    <a:pt x="3537" y="3024"/>
                    <a:pt x="3874" y="3162"/>
                    <a:pt x="4224" y="3274"/>
                  </a:cubicBezTo>
                  <a:cubicBezTo>
                    <a:pt x="3100" y="3012"/>
                    <a:pt x="2112" y="2462"/>
                    <a:pt x="1113" y="1575"/>
                  </a:cubicBezTo>
                  <a:lnTo>
                    <a:pt x="1113" y="1575"/>
                  </a:lnTo>
                  <a:cubicBezTo>
                    <a:pt x="1675" y="2200"/>
                    <a:pt x="2325" y="2762"/>
                    <a:pt x="3062" y="3174"/>
                  </a:cubicBezTo>
                  <a:cubicBezTo>
                    <a:pt x="2150" y="2837"/>
                    <a:pt x="1338" y="2350"/>
                    <a:pt x="638" y="1612"/>
                  </a:cubicBezTo>
                  <a:lnTo>
                    <a:pt x="638" y="1612"/>
                  </a:lnTo>
                  <a:cubicBezTo>
                    <a:pt x="1100" y="2262"/>
                    <a:pt x="1762" y="2799"/>
                    <a:pt x="2487" y="3199"/>
                  </a:cubicBezTo>
                  <a:cubicBezTo>
                    <a:pt x="1613" y="2899"/>
                    <a:pt x="813" y="2462"/>
                    <a:pt x="150" y="1737"/>
                  </a:cubicBezTo>
                  <a:lnTo>
                    <a:pt x="150" y="1737"/>
                  </a:lnTo>
                  <a:cubicBezTo>
                    <a:pt x="450" y="2162"/>
                    <a:pt x="825" y="2525"/>
                    <a:pt x="1238" y="2837"/>
                  </a:cubicBezTo>
                  <a:cubicBezTo>
                    <a:pt x="788" y="2600"/>
                    <a:pt x="338" y="2350"/>
                    <a:pt x="0" y="1962"/>
                  </a:cubicBezTo>
                  <a:lnTo>
                    <a:pt x="0" y="1962"/>
                  </a:lnTo>
                  <a:cubicBezTo>
                    <a:pt x="313" y="2537"/>
                    <a:pt x="938" y="2849"/>
                    <a:pt x="1463" y="3187"/>
                  </a:cubicBezTo>
                  <a:cubicBezTo>
                    <a:pt x="1556" y="3224"/>
                    <a:pt x="1784" y="3431"/>
                    <a:pt x="1918" y="3431"/>
                  </a:cubicBezTo>
                  <a:cubicBezTo>
                    <a:pt x="1963" y="3431"/>
                    <a:pt x="1997" y="3408"/>
                    <a:pt x="2012" y="3349"/>
                  </a:cubicBezTo>
                  <a:cubicBezTo>
                    <a:pt x="2012" y="3337"/>
                    <a:pt x="2012" y="3337"/>
                    <a:pt x="2012" y="3324"/>
                  </a:cubicBezTo>
                  <a:cubicBezTo>
                    <a:pt x="2225" y="3437"/>
                    <a:pt x="2450" y="3537"/>
                    <a:pt x="2675" y="3612"/>
                  </a:cubicBezTo>
                  <a:cubicBezTo>
                    <a:pt x="3200" y="3802"/>
                    <a:pt x="3886" y="3982"/>
                    <a:pt x="4382" y="3982"/>
                  </a:cubicBezTo>
                  <a:cubicBezTo>
                    <a:pt x="4441" y="3982"/>
                    <a:pt x="4497" y="3979"/>
                    <a:pt x="4549" y="3974"/>
                  </a:cubicBezTo>
                  <a:cubicBezTo>
                    <a:pt x="4562" y="3962"/>
                    <a:pt x="4587" y="3949"/>
                    <a:pt x="4599" y="3924"/>
                  </a:cubicBezTo>
                  <a:cubicBezTo>
                    <a:pt x="4712" y="3937"/>
                    <a:pt x="4824" y="3949"/>
                    <a:pt x="4937" y="3962"/>
                  </a:cubicBezTo>
                  <a:cubicBezTo>
                    <a:pt x="4999" y="3937"/>
                    <a:pt x="5037" y="3874"/>
                    <a:pt x="5037" y="3812"/>
                  </a:cubicBezTo>
                  <a:cubicBezTo>
                    <a:pt x="5274" y="3837"/>
                    <a:pt x="5511" y="3849"/>
                    <a:pt x="5749" y="3849"/>
                  </a:cubicBezTo>
                  <a:cubicBezTo>
                    <a:pt x="5824" y="3849"/>
                    <a:pt x="5911" y="3849"/>
                    <a:pt x="5961" y="3787"/>
                  </a:cubicBezTo>
                  <a:cubicBezTo>
                    <a:pt x="5999" y="3762"/>
                    <a:pt x="6011" y="3724"/>
                    <a:pt x="6011" y="3687"/>
                  </a:cubicBezTo>
                  <a:cubicBezTo>
                    <a:pt x="6199" y="3712"/>
                    <a:pt x="6386" y="3712"/>
                    <a:pt x="6574" y="3724"/>
                  </a:cubicBezTo>
                  <a:cubicBezTo>
                    <a:pt x="6699" y="3574"/>
                    <a:pt x="6811" y="3412"/>
                    <a:pt x="6924" y="3262"/>
                  </a:cubicBezTo>
                  <a:cubicBezTo>
                    <a:pt x="7199" y="2899"/>
                    <a:pt x="7461" y="2512"/>
                    <a:pt x="7711" y="2125"/>
                  </a:cubicBezTo>
                  <a:cubicBezTo>
                    <a:pt x="7811" y="1975"/>
                    <a:pt x="7898" y="1825"/>
                    <a:pt x="7998" y="1675"/>
                  </a:cubicBezTo>
                  <a:cubicBezTo>
                    <a:pt x="7848" y="1525"/>
                    <a:pt x="7686" y="1375"/>
                    <a:pt x="7511" y="1250"/>
                  </a:cubicBezTo>
                  <a:cubicBezTo>
                    <a:pt x="6636" y="713"/>
                    <a:pt x="5686" y="288"/>
                    <a:pt x="46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5" name="Google Shape;3295;p10"/>
            <p:cNvSpPr/>
            <p:nvPr/>
          </p:nvSpPr>
          <p:spPr>
            <a:xfrm>
              <a:off x="6905050" y="1734950"/>
              <a:ext cx="199350" cy="52775"/>
            </a:xfrm>
            <a:custGeom>
              <a:avLst/>
              <a:gdLst/>
              <a:ahLst/>
              <a:cxnLst/>
              <a:rect l="l" t="t" r="r" b="b"/>
              <a:pathLst>
                <a:path w="7974" h="2111" extrusionOk="0">
                  <a:moveTo>
                    <a:pt x="1" y="1"/>
                  </a:moveTo>
                  <a:lnTo>
                    <a:pt x="1" y="1"/>
                  </a:lnTo>
                  <a:cubicBezTo>
                    <a:pt x="738" y="376"/>
                    <a:pt x="1513" y="688"/>
                    <a:pt x="2237" y="1075"/>
                  </a:cubicBezTo>
                  <a:cubicBezTo>
                    <a:pt x="3075" y="1500"/>
                    <a:pt x="3987" y="1950"/>
                    <a:pt x="4724" y="2025"/>
                  </a:cubicBezTo>
                  <a:cubicBezTo>
                    <a:pt x="4949" y="2063"/>
                    <a:pt x="5187" y="2075"/>
                    <a:pt x="5412" y="2088"/>
                  </a:cubicBezTo>
                  <a:cubicBezTo>
                    <a:pt x="5459" y="2088"/>
                    <a:pt x="5563" y="2110"/>
                    <a:pt x="5647" y="2110"/>
                  </a:cubicBezTo>
                  <a:cubicBezTo>
                    <a:pt x="5717" y="2110"/>
                    <a:pt x="5774" y="2095"/>
                    <a:pt x="5774" y="2038"/>
                  </a:cubicBezTo>
                  <a:cubicBezTo>
                    <a:pt x="5855" y="2049"/>
                    <a:pt x="5942" y="2057"/>
                    <a:pt x="6021" y="2057"/>
                  </a:cubicBezTo>
                  <a:cubicBezTo>
                    <a:pt x="6208" y="2057"/>
                    <a:pt x="6349" y="2012"/>
                    <a:pt x="6261" y="1863"/>
                  </a:cubicBezTo>
                  <a:lnTo>
                    <a:pt x="6261" y="1863"/>
                  </a:lnTo>
                  <a:cubicBezTo>
                    <a:pt x="6432" y="1890"/>
                    <a:pt x="6601" y="1906"/>
                    <a:pt x="6766" y="1906"/>
                  </a:cubicBezTo>
                  <a:cubicBezTo>
                    <a:pt x="6975" y="1906"/>
                    <a:pt x="7178" y="1881"/>
                    <a:pt x="7374" y="1825"/>
                  </a:cubicBezTo>
                  <a:cubicBezTo>
                    <a:pt x="7399" y="1813"/>
                    <a:pt x="7411" y="1788"/>
                    <a:pt x="7411" y="1763"/>
                  </a:cubicBezTo>
                  <a:cubicBezTo>
                    <a:pt x="7436" y="1763"/>
                    <a:pt x="7449" y="1763"/>
                    <a:pt x="7474" y="1750"/>
                  </a:cubicBezTo>
                  <a:cubicBezTo>
                    <a:pt x="7499" y="1738"/>
                    <a:pt x="7511" y="1700"/>
                    <a:pt x="7524" y="1675"/>
                  </a:cubicBezTo>
                  <a:cubicBezTo>
                    <a:pt x="7561" y="1688"/>
                    <a:pt x="7599" y="1700"/>
                    <a:pt x="7636" y="1713"/>
                  </a:cubicBezTo>
                  <a:cubicBezTo>
                    <a:pt x="7686" y="1675"/>
                    <a:pt x="7749" y="1650"/>
                    <a:pt x="7811" y="1613"/>
                  </a:cubicBezTo>
                  <a:cubicBezTo>
                    <a:pt x="7848" y="1600"/>
                    <a:pt x="7886" y="1588"/>
                    <a:pt x="7923" y="1563"/>
                  </a:cubicBezTo>
                  <a:cubicBezTo>
                    <a:pt x="7936" y="1550"/>
                    <a:pt x="7948" y="1550"/>
                    <a:pt x="7973" y="1538"/>
                  </a:cubicBezTo>
                  <a:cubicBezTo>
                    <a:pt x="7111" y="1263"/>
                    <a:pt x="6274" y="913"/>
                    <a:pt x="5374" y="776"/>
                  </a:cubicBezTo>
                  <a:lnTo>
                    <a:pt x="5374" y="776"/>
                  </a:lnTo>
                  <a:cubicBezTo>
                    <a:pt x="5999" y="976"/>
                    <a:pt x="6586" y="1263"/>
                    <a:pt x="7211" y="1538"/>
                  </a:cubicBezTo>
                  <a:cubicBezTo>
                    <a:pt x="7049" y="1513"/>
                    <a:pt x="6899" y="1475"/>
                    <a:pt x="6724" y="1413"/>
                  </a:cubicBezTo>
                  <a:cubicBezTo>
                    <a:pt x="5599" y="1013"/>
                    <a:pt x="4487" y="613"/>
                    <a:pt x="3237" y="388"/>
                  </a:cubicBezTo>
                  <a:lnTo>
                    <a:pt x="3237" y="388"/>
                  </a:lnTo>
                  <a:cubicBezTo>
                    <a:pt x="4037" y="638"/>
                    <a:pt x="4674" y="876"/>
                    <a:pt x="5449" y="1200"/>
                  </a:cubicBezTo>
                  <a:cubicBezTo>
                    <a:pt x="5886" y="1363"/>
                    <a:pt x="6336" y="1563"/>
                    <a:pt x="6799" y="1675"/>
                  </a:cubicBezTo>
                  <a:cubicBezTo>
                    <a:pt x="6211" y="1663"/>
                    <a:pt x="5649" y="1450"/>
                    <a:pt x="5049" y="1225"/>
                  </a:cubicBezTo>
                  <a:cubicBezTo>
                    <a:pt x="3949" y="838"/>
                    <a:pt x="2825" y="513"/>
                    <a:pt x="1738" y="101"/>
                  </a:cubicBezTo>
                  <a:lnTo>
                    <a:pt x="1738" y="101"/>
                  </a:lnTo>
                  <a:cubicBezTo>
                    <a:pt x="2737" y="576"/>
                    <a:pt x="3737" y="1038"/>
                    <a:pt x="4762" y="1438"/>
                  </a:cubicBezTo>
                  <a:cubicBezTo>
                    <a:pt x="5149" y="1588"/>
                    <a:pt x="5574" y="1738"/>
                    <a:pt x="6011" y="1825"/>
                  </a:cubicBezTo>
                  <a:cubicBezTo>
                    <a:pt x="5961" y="1825"/>
                    <a:pt x="5911" y="1825"/>
                    <a:pt x="5861" y="1813"/>
                  </a:cubicBezTo>
                  <a:cubicBezTo>
                    <a:pt x="5662" y="1800"/>
                    <a:pt x="5124" y="1675"/>
                    <a:pt x="4824" y="1550"/>
                  </a:cubicBezTo>
                  <a:cubicBezTo>
                    <a:pt x="3637" y="1063"/>
                    <a:pt x="2062" y="501"/>
                    <a:pt x="713" y="26"/>
                  </a:cubicBezTo>
                  <a:lnTo>
                    <a:pt x="713" y="26"/>
                  </a:lnTo>
                  <a:cubicBezTo>
                    <a:pt x="1738" y="476"/>
                    <a:pt x="2750" y="951"/>
                    <a:pt x="3775" y="1400"/>
                  </a:cubicBezTo>
                  <a:cubicBezTo>
                    <a:pt x="4124" y="1550"/>
                    <a:pt x="4462" y="1713"/>
                    <a:pt x="4824" y="1838"/>
                  </a:cubicBezTo>
                  <a:cubicBezTo>
                    <a:pt x="4387" y="1738"/>
                    <a:pt x="4137" y="1638"/>
                    <a:pt x="3725" y="1450"/>
                  </a:cubicBezTo>
                  <a:cubicBezTo>
                    <a:pt x="2512" y="901"/>
                    <a:pt x="1238" y="4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6" name="Google Shape;3296;p10"/>
            <p:cNvSpPr/>
            <p:nvPr/>
          </p:nvSpPr>
          <p:spPr>
            <a:xfrm>
              <a:off x="6972525" y="1714300"/>
              <a:ext cx="113750" cy="49100"/>
            </a:xfrm>
            <a:custGeom>
              <a:avLst/>
              <a:gdLst/>
              <a:ahLst/>
              <a:cxnLst/>
              <a:rect l="l" t="t" r="r" b="b"/>
              <a:pathLst>
                <a:path w="4550" h="1964" extrusionOk="0">
                  <a:moveTo>
                    <a:pt x="96" y="1"/>
                  </a:moveTo>
                  <a:cubicBezTo>
                    <a:pt x="74" y="1"/>
                    <a:pt x="54" y="12"/>
                    <a:pt x="38" y="27"/>
                  </a:cubicBezTo>
                  <a:cubicBezTo>
                    <a:pt x="1" y="64"/>
                    <a:pt x="26" y="139"/>
                    <a:pt x="76" y="152"/>
                  </a:cubicBezTo>
                  <a:cubicBezTo>
                    <a:pt x="626" y="502"/>
                    <a:pt x="1176" y="864"/>
                    <a:pt x="1788" y="1077"/>
                  </a:cubicBezTo>
                  <a:cubicBezTo>
                    <a:pt x="2700" y="1414"/>
                    <a:pt x="3737" y="1402"/>
                    <a:pt x="4550" y="1964"/>
                  </a:cubicBezTo>
                  <a:cubicBezTo>
                    <a:pt x="4175" y="1639"/>
                    <a:pt x="3700" y="1439"/>
                    <a:pt x="3225" y="1289"/>
                  </a:cubicBezTo>
                  <a:cubicBezTo>
                    <a:pt x="2850" y="1177"/>
                    <a:pt x="2463" y="1139"/>
                    <a:pt x="2088" y="1014"/>
                  </a:cubicBezTo>
                  <a:cubicBezTo>
                    <a:pt x="1663" y="877"/>
                    <a:pt x="1263" y="702"/>
                    <a:pt x="851" y="464"/>
                  </a:cubicBezTo>
                  <a:cubicBezTo>
                    <a:pt x="613" y="314"/>
                    <a:pt x="376" y="164"/>
                    <a:pt x="138" y="14"/>
                  </a:cubicBezTo>
                  <a:cubicBezTo>
                    <a:pt x="124" y="5"/>
                    <a:pt x="110"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7" name="Google Shape;3297;p10"/>
            <p:cNvSpPr/>
            <p:nvPr/>
          </p:nvSpPr>
          <p:spPr>
            <a:xfrm>
              <a:off x="7022525" y="1708575"/>
              <a:ext cx="93125" cy="61000"/>
            </a:xfrm>
            <a:custGeom>
              <a:avLst/>
              <a:gdLst/>
              <a:ahLst/>
              <a:cxnLst/>
              <a:rect l="l" t="t" r="r" b="b"/>
              <a:pathLst>
                <a:path w="3725" h="2440" extrusionOk="0">
                  <a:moveTo>
                    <a:pt x="2262" y="668"/>
                  </a:moveTo>
                  <a:cubicBezTo>
                    <a:pt x="2337" y="731"/>
                    <a:pt x="2412" y="793"/>
                    <a:pt x="2475" y="868"/>
                  </a:cubicBezTo>
                  <a:cubicBezTo>
                    <a:pt x="2337" y="806"/>
                    <a:pt x="2187" y="756"/>
                    <a:pt x="2037" y="706"/>
                  </a:cubicBezTo>
                  <a:cubicBezTo>
                    <a:pt x="2062" y="706"/>
                    <a:pt x="2087" y="718"/>
                    <a:pt x="2100" y="718"/>
                  </a:cubicBezTo>
                  <a:cubicBezTo>
                    <a:pt x="2121" y="729"/>
                    <a:pt x="2143" y="734"/>
                    <a:pt x="2164" y="734"/>
                  </a:cubicBezTo>
                  <a:cubicBezTo>
                    <a:pt x="2217" y="734"/>
                    <a:pt x="2262" y="704"/>
                    <a:pt x="2262" y="668"/>
                  </a:cubicBezTo>
                  <a:close/>
                  <a:moveTo>
                    <a:pt x="1453" y="1"/>
                  </a:moveTo>
                  <a:cubicBezTo>
                    <a:pt x="1434" y="1"/>
                    <a:pt x="1414" y="9"/>
                    <a:pt x="1387" y="31"/>
                  </a:cubicBezTo>
                  <a:cubicBezTo>
                    <a:pt x="1350" y="69"/>
                    <a:pt x="1362" y="131"/>
                    <a:pt x="1412" y="156"/>
                  </a:cubicBezTo>
                  <a:cubicBezTo>
                    <a:pt x="1575" y="231"/>
                    <a:pt x="1725" y="306"/>
                    <a:pt x="1862" y="393"/>
                  </a:cubicBezTo>
                  <a:cubicBezTo>
                    <a:pt x="1725" y="331"/>
                    <a:pt x="1550" y="293"/>
                    <a:pt x="1412" y="243"/>
                  </a:cubicBezTo>
                  <a:cubicBezTo>
                    <a:pt x="1124" y="174"/>
                    <a:pt x="827" y="120"/>
                    <a:pt x="535" y="120"/>
                  </a:cubicBezTo>
                  <a:cubicBezTo>
                    <a:pt x="460" y="120"/>
                    <a:pt x="386" y="123"/>
                    <a:pt x="313" y="131"/>
                  </a:cubicBezTo>
                  <a:cubicBezTo>
                    <a:pt x="563" y="144"/>
                    <a:pt x="813" y="206"/>
                    <a:pt x="1063" y="281"/>
                  </a:cubicBezTo>
                  <a:cubicBezTo>
                    <a:pt x="713" y="231"/>
                    <a:pt x="363" y="231"/>
                    <a:pt x="13" y="231"/>
                  </a:cubicBezTo>
                  <a:cubicBezTo>
                    <a:pt x="588" y="306"/>
                    <a:pt x="1150" y="443"/>
                    <a:pt x="1712" y="606"/>
                  </a:cubicBezTo>
                  <a:cubicBezTo>
                    <a:pt x="1275" y="493"/>
                    <a:pt x="813" y="468"/>
                    <a:pt x="350" y="456"/>
                  </a:cubicBezTo>
                  <a:lnTo>
                    <a:pt x="350" y="456"/>
                  </a:lnTo>
                  <a:cubicBezTo>
                    <a:pt x="1200" y="593"/>
                    <a:pt x="1812" y="793"/>
                    <a:pt x="2512" y="1131"/>
                  </a:cubicBezTo>
                  <a:cubicBezTo>
                    <a:pt x="2350" y="1056"/>
                    <a:pt x="2187" y="993"/>
                    <a:pt x="2037" y="943"/>
                  </a:cubicBezTo>
                  <a:cubicBezTo>
                    <a:pt x="1500" y="781"/>
                    <a:pt x="988" y="806"/>
                    <a:pt x="438" y="743"/>
                  </a:cubicBezTo>
                  <a:lnTo>
                    <a:pt x="438" y="743"/>
                  </a:lnTo>
                  <a:cubicBezTo>
                    <a:pt x="950" y="868"/>
                    <a:pt x="1487" y="918"/>
                    <a:pt x="1987" y="1118"/>
                  </a:cubicBezTo>
                  <a:cubicBezTo>
                    <a:pt x="2100" y="1168"/>
                    <a:pt x="2275" y="1256"/>
                    <a:pt x="2462" y="1356"/>
                  </a:cubicBezTo>
                  <a:cubicBezTo>
                    <a:pt x="1875" y="1131"/>
                    <a:pt x="1225" y="1018"/>
                    <a:pt x="638" y="1006"/>
                  </a:cubicBezTo>
                  <a:lnTo>
                    <a:pt x="638" y="1006"/>
                  </a:lnTo>
                  <a:cubicBezTo>
                    <a:pt x="1375" y="1106"/>
                    <a:pt x="2037" y="1331"/>
                    <a:pt x="2662" y="1668"/>
                  </a:cubicBezTo>
                  <a:cubicBezTo>
                    <a:pt x="2587" y="1631"/>
                    <a:pt x="2525" y="1606"/>
                    <a:pt x="2462" y="1581"/>
                  </a:cubicBezTo>
                  <a:cubicBezTo>
                    <a:pt x="1675" y="1243"/>
                    <a:pt x="825" y="1193"/>
                    <a:pt x="0" y="1068"/>
                  </a:cubicBezTo>
                  <a:lnTo>
                    <a:pt x="0" y="1068"/>
                  </a:lnTo>
                  <a:cubicBezTo>
                    <a:pt x="1262" y="1343"/>
                    <a:pt x="2262" y="1643"/>
                    <a:pt x="3324" y="2380"/>
                  </a:cubicBezTo>
                  <a:cubicBezTo>
                    <a:pt x="3361" y="2421"/>
                    <a:pt x="3408" y="2439"/>
                    <a:pt x="3453" y="2439"/>
                  </a:cubicBezTo>
                  <a:cubicBezTo>
                    <a:pt x="3547" y="2439"/>
                    <a:pt x="3633" y="2361"/>
                    <a:pt x="3599" y="2243"/>
                  </a:cubicBezTo>
                  <a:cubicBezTo>
                    <a:pt x="3599" y="2243"/>
                    <a:pt x="3599" y="2230"/>
                    <a:pt x="3599" y="2230"/>
                  </a:cubicBezTo>
                  <a:cubicBezTo>
                    <a:pt x="3662" y="2230"/>
                    <a:pt x="3724" y="2155"/>
                    <a:pt x="3699" y="2080"/>
                  </a:cubicBezTo>
                  <a:cubicBezTo>
                    <a:pt x="3574" y="1956"/>
                    <a:pt x="3424" y="1831"/>
                    <a:pt x="3249" y="1731"/>
                  </a:cubicBezTo>
                  <a:cubicBezTo>
                    <a:pt x="3312" y="1706"/>
                    <a:pt x="3349" y="1618"/>
                    <a:pt x="3299" y="1556"/>
                  </a:cubicBezTo>
                  <a:cubicBezTo>
                    <a:pt x="3162" y="1443"/>
                    <a:pt x="2937" y="1318"/>
                    <a:pt x="2700" y="1206"/>
                  </a:cubicBezTo>
                  <a:lnTo>
                    <a:pt x="2700" y="1206"/>
                  </a:lnTo>
                  <a:cubicBezTo>
                    <a:pt x="2714" y="1208"/>
                    <a:pt x="2728" y="1210"/>
                    <a:pt x="2742" y="1210"/>
                  </a:cubicBezTo>
                  <a:cubicBezTo>
                    <a:pt x="2804" y="1210"/>
                    <a:pt x="2857" y="1182"/>
                    <a:pt x="2837" y="1081"/>
                  </a:cubicBezTo>
                  <a:cubicBezTo>
                    <a:pt x="2837" y="1043"/>
                    <a:pt x="2812" y="1018"/>
                    <a:pt x="2787" y="1006"/>
                  </a:cubicBezTo>
                  <a:cubicBezTo>
                    <a:pt x="2700" y="968"/>
                    <a:pt x="2612" y="931"/>
                    <a:pt x="2537" y="893"/>
                  </a:cubicBezTo>
                  <a:cubicBezTo>
                    <a:pt x="2412" y="668"/>
                    <a:pt x="2237" y="468"/>
                    <a:pt x="2025" y="306"/>
                  </a:cubicBezTo>
                  <a:cubicBezTo>
                    <a:pt x="1887" y="206"/>
                    <a:pt x="1737" y="106"/>
                    <a:pt x="1562" y="44"/>
                  </a:cubicBezTo>
                  <a:cubicBezTo>
                    <a:pt x="1514" y="27"/>
                    <a:pt x="1486" y="1"/>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8" name="Google Shape;3298;p10"/>
            <p:cNvSpPr/>
            <p:nvPr/>
          </p:nvSpPr>
          <p:spPr>
            <a:xfrm>
              <a:off x="6970650" y="1782125"/>
              <a:ext cx="119700" cy="16625"/>
            </a:xfrm>
            <a:custGeom>
              <a:avLst/>
              <a:gdLst/>
              <a:ahLst/>
              <a:cxnLst/>
              <a:rect l="l" t="t" r="r" b="b"/>
              <a:pathLst>
                <a:path w="4788" h="665" extrusionOk="0">
                  <a:moveTo>
                    <a:pt x="1" y="1"/>
                  </a:moveTo>
                  <a:lnTo>
                    <a:pt x="1" y="1"/>
                  </a:lnTo>
                  <a:cubicBezTo>
                    <a:pt x="601" y="313"/>
                    <a:pt x="1263" y="563"/>
                    <a:pt x="1938" y="651"/>
                  </a:cubicBezTo>
                  <a:cubicBezTo>
                    <a:pt x="2066" y="660"/>
                    <a:pt x="2191" y="665"/>
                    <a:pt x="2313" y="665"/>
                  </a:cubicBezTo>
                  <a:cubicBezTo>
                    <a:pt x="2976" y="665"/>
                    <a:pt x="3562" y="530"/>
                    <a:pt x="4237" y="351"/>
                  </a:cubicBezTo>
                  <a:cubicBezTo>
                    <a:pt x="4425" y="301"/>
                    <a:pt x="4600" y="238"/>
                    <a:pt x="4787" y="188"/>
                  </a:cubicBezTo>
                  <a:lnTo>
                    <a:pt x="4787" y="188"/>
                  </a:lnTo>
                  <a:cubicBezTo>
                    <a:pt x="4625" y="213"/>
                    <a:pt x="4400" y="251"/>
                    <a:pt x="4212" y="276"/>
                  </a:cubicBezTo>
                  <a:cubicBezTo>
                    <a:pt x="3598" y="357"/>
                    <a:pt x="3023" y="409"/>
                    <a:pt x="2461" y="409"/>
                  </a:cubicBezTo>
                  <a:cubicBezTo>
                    <a:pt x="1640" y="409"/>
                    <a:pt x="847" y="29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9" name="Google Shape;3299;p10"/>
            <p:cNvSpPr/>
            <p:nvPr/>
          </p:nvSpPr>
          <p:spPr>
            <a:xfrm>
              <a:off x="6992850" y="1797650"/>
              <a:ext cx="95925" cy="6550"/>
            </a:xfrm>
            <a:custGeom>
              <a:avLst/>
              <a:gdLst/>
              <a:ahLst/>
              <a:cxnLst/>
              <a:rect l="l" t="t" r="r" b="b"/>
              <a:pathLst>
                <a:path w="3837" h="262" extrusionOk="0">
                  <a:moveTo>
                    <a:pt x="3449" y="1"/>
                  </a:moveTo>
                  <a:cubicBezTo>
                    <a:pt x="2431" y="1"/>
                    <a:pt x="1406" y="71"/>
                    <a:pt x="387" y="71"/>
                  </a:cubicBezTo>
                  <a:cubicBezTo>
                    <a:pt x="258" y="71"/>
                    <a:pt x="129" y="70"/>
                    <a:pt x="0" y="67"/>
                  </a:cubicBezTo>
                  <a:lnTo>
                    <a:pt x="0" y="67"/>
                  </a:lnTo>
                  <a:cubicBezTo>
                    <a:pt x="500" y="130"/>
                    <a:pt x="1000" y="242"/>
                    <a:pt x="1462" y="255"/>
                  </a:cubicBezTo>
                  <a:cubicBezTo>
                    <a:pt x="1559" y="259"/>
                    <a:pt x="1656" y="261"/>
                    <a:pt x="1752" y="261"/>
                  </a:cubicBezTo>
                  <a:cubicBezTo>
                    <a:pt x="2453" y="261"/>
                    <a:pt x="3145" y="147"/>
                    <a:pt x="3837" y="5"/>
                  </a:cubicBezTo>
                  <a:cubicBezTo>
                    <a:pt x="3708" y="2"/>
                    <a:pt x="3579" y="1"/>
                    <a:pt x="34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0" name="Google Shape;3300;p10"/>
            <p:cNvSpPr/>
            <p:nvPr/>
          </p:nvSpPr>
          <p:spPr>
            <a:xfrm>
              <a:off x="7013450" y="1805550"/>
              <a:ext cx="59700" cy="4250"/>
            </a:xfrm>
            <a:custGeom>
              <a:avLst/>
              <a:gdLst/>
              <a:ahLst/>
              <a:cxnLst/>
              <a:rect l="l" t="t" r="r" b="b"/>
              <a:pathLst>
                <a:path w="2388" h="170" extrusionOk="0">
                  <a:moveTo>
                    <a:pt x="1953" y="0"/>
                  </a:moveTo>
                  <a:cubicBezTo>
                    <a:pt x="1314" y="0"/>
                    <a:pt x="641" y="78"/>
                    <a:pt x="1" y="138"/>
                  </a:cubicBezTo>
                  <a:cubicBezTo>
                    <a:pt x="262" y="159"/>
                    <a:pt x="523" y="170"/>
                    <a:pt x="784" y="170"/>
                  </a:cubicBezTo>
                  <a:cubicBezTo>
                    <a:pt x="1322" y="170"/>
                    <a:pt x="1858" y="123"/>
                    <a:pt x="2388" y="14"/>
                  </a:cubicBezTo>
                  <a:cubicBezTo>
                    <a:pt x="2245" y="4"/>
                    <a:pt x="2100" y="0"/>
                    <a:pt x="19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1" name="Google Shape;3301;p10"/>
            <p:cNvSpPr/>
            <p:nvPr/>
          </p:nvSpPr>
          <p:spPr>
            <a:xfrm>
              <a:off x="7032825" y="1810875"/>
              <a:ext cx="34400" cy="3450"/>
            </a:xfrm>
            <a:custGeom>
              <a:avLst/>
              <a:gdLst/>
              <a:ahLst/>
              <a:cxnLst/>
              <a:rect l="l" t="t" r="r" b="b"/>
              <a:pathLst>
                <a:path w="1376" h="138" extrusionOk="0">
                  <a:moveTo>
                    <a:pt x="1375" y="0"/>
                  </a:moveTo>
                  <a:cubicBezTo>
                    <a:pt x="925" y="0"/>
                    <a:pt x="438" y="13"/>
                    <a:pt x="1" y="138"/>
                  </a:cubicBezTo>
                  <a:cubicBezTo>
                    <a:pt x="463" y="100"/>
                    <a:pt x="925" y="113"/>
                    <a:pt x="13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2" name="Google Shape;3302;p10"/>
            <p:cNvSpPr/>
            <p:nvPr/>
          </p:nvSpPr>
          <p:spPr>
            <a:xfrm>
              <a:off x="7022525" y="1836600"/>
              <a:ext cx="65950" cy="4600"/>
            </a:xfrm>
            <a:custGeom>
              <a:avLst/>
              <a:gdLst/>
              <a:ahLst/>
              <a:cxnLst/>
              <a:rect l="l" t="t" r="r" b="b"/>
              <a:pathLst>
                <a:path w="2638" h="184" extrusionOk="0">
                  <a:moveTo>
                    <a:pt x="1525" y="0"/>
                  </a:moveTo>
                  <a:cubicBezTo>
                    <a:pt x="1015" y="0"/>
                    <a:pt x="491" y="86"/>
                    <a:pt x="0" y="171"/>
                  </a:cubicBezTo>
                  <a:cubicBezTo>
                    <a:pt x="547" y="171"/>
                    <a:pt x="1099" y="147"/>
                    <a:pt x="1649" y="147"/>
                  </a:cubicBezTo>
                  <a:cubicBezTo>
                    <a:pt x="1979" y="147"/>
                    <a:pt x="2309" y="156"/>
                    <a:pt x="2637" y="184"/>
                  </a:cubicBezTo>
                  <a:cubicBezTo>
                    <a:pt x="2287" y="49"/>
                    <a:pt x="1910" y="0"/>
                    <a:pt x="15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3" name="Google Shape;3303;p10"/>
            <p:cNvSpPr/>
            <p:nvPr/>
          </p:nvSpPr>
          <p:spPr>
            <a:xfrm>
              <a:off x="7045025" y="1833650"/>
              <a:ext cx="26250" cy="2550"/>
            </a:xfrm>
            <a:custGeom>
              <a:avLst/>
              <a:gdLst/>
              <a:ahLst/>
              <a:cxnLst/>
              <a:rect l="l" t="t" r="r" b="b"/>
              <a:pathLst>
                <a:path w="1050" h="102" extrusionOk="0">
                  <a:moveTo>
                    <a:pt x="711" y="1"/>
                  </a:moveTo>
                  <a:cubicBezTo>
                    <a:pt x="470" y="1"/>
                    <a:pt x="229" y="25"/>
                    <a:pt x="0" y="102"/>
                  </a:cubicBezTo>
                  <a:cubicBezTo>
                    <a:pt x="350" y="52"/>
                    <a:pt x="700" y="77"/>
                    <a:pt x="1050" y="14"/>
                  </a:cubicBezTo>
                  <a:cubicBezTo>
                    <a:pt x="938" y="6"/>
                    <a:pt x="824" y="1"/>
                    <a:pt x="7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4" name="Google Shape;3304;p10"/>
            <p:cNvSpPr/>
            <p:nvPr/>
          </p:nvSpPr>
          <p:spPr>
            <a:xfrm>
              <a:off x="6769775" y="1793075"/>
              <a:ext cx="102500" cy="69375"/>
            </a:xfrm>
            <a:custGeom>
              <a:avLst/>
              <a:gdLst/>
              <a:ahLst/>
              <a:cxnLst/>
              <a:rect l="l" t="t" r="r" b="b"/>
              <a:pathLst>
                <a:path w="4100" h="2775" extrusionOk="0">
                  <a:moveTo>
                    <a:pt x="0" y="0"/>
                  </a:moveTo>
                  <a:cubicBezTo>
                    <a:pt x="750" y="488"/>
                    <a:pt x="1488" y="975"/>
                    <a:pt x="2250" y="1462"/>
                  </a:cubicBezTo>
                  <a:cubicBezTo>
                    <a:pt x="2937" y="1862"/>
                    <a:pt x="3500" y="2237"/>
                    <a:pt x="4099" y="2774"/>
                  </a:cubicBezTo>
                  <a:cubicBezTo>
                    <a:pt x="3137" y="1400"/>
                    <a:pt x="1475" y="72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5" name="Google Shape;3305;p10"/>
            <p:cNvSpPr/>
            <p:nvPr/>
          </p:nvSpPr>
          <p:spPr>
            <a:xfrm>
              <a:off x="6791650" y="1794950"/>
              <a:ext cx="49225" cy="27450"/>
            </a:xfrm>
            <a:custGeom>
              <a:avLst/>
              <a:gdLst/>
              <a:ahLst/>
              <a:cxnLst/>
              <a:rect l="l" t="t" r="r" b="b"/>
              <a:pathLst>
                <a:path w="1969" h="1098" extrusionOk="0">
                  <a:moveTo>
                    <a:pt x="0" y="0"/>
                  </a:moveTo>
                  <a:lnTo>
                    <a:pt x="0" y="0"/>
                  </a:lnTo>
                  <a:cubicBezTo>
                    <a:pt x="613" y="325"/>
                    <a:pt x="1200" y="687"/>
                    <a:pt x="1775" y="1075"/>
                  </a:cubicBezTo>
                  <a:cubicBezTo>
                    <a:pt x="1794" y="1091"/>
                    <a:pt x="1817" y="1098"/>
                    <a:pt x="1839" y="1098"/>
                  </a:cubicBezTo>
                  <a:cubicBezTo>
                    <a:pt x="1904" y="1098"/>
                    <a:pt x="1968" y="1040"/>
                    <a:pt x="1950" y="975"/>
                  </a:cubicBezTo>
                  <a:cubicBezTo>
                    <a:pt x="1900" y="862"/>
                    <a:pt x="1762" y="837"/>
                    <a:pt x="1675" y="762"/>
                  </a:cubicBezTo>
                  <a:cubicBezTo>
                    <a:pt x="1137" y="475"/>
                    <a:pt x="575" y="22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6" name="Google Shape;3306;p10"/>
            <p:cNvSpPr/>
            <p:nvPr/>
          </p:nvSpPr>
          <p:spPr>
            <a:xfrm>
              <a:off x="6807575" y="1793700"/>
              <a:ext cx="36725" cy="21100"/>
            </a:xfrm>
            <a:custGeom>
              <a:avLst/>
              <a:gdLst/>
              <a:ahLst/>
              <a:cxnLst/>
              <a:rect l="l" t="t" r="r" b="b"/>
              <a:pathLst>
                <a:path w="1469" h="844" extrusionOk="0">
                  <a:moveTo>
                    <a:pt x="1" y="0"/>
                  </a:moveTo>
                  <a:lnTo>
                    <a:pt x="1" y="0"/>
                  </a:lnTo>
                  <a:cubicBezTo>
                    <a:pt x="463" y="250"/>
                    <a:pt x="900" y="525"/>
                    <a:pt x="1325" y="825"/>
                  </a:cubicBezTo>
                  <a:cubicBezTo>
                    <a:pt x="1341" y="838"/>
                    <a:pt x="1359" y="843"/>
                    <a:pt x="1376" y="843"/>
                  </a:cubicBezTo>
                  <a:cubicBezTo>
                    <a:pt x="1425" y="843"/>
                    <a:pt x="1469" y="797"/>
                    <a:pt x="1450" y="750"/>
                  </a:cubicBezTo>
                  <a:cubicBezTo>
                    <a:pt x="1113" y="438"/>
                    <a:pt x="475" y="21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7" name="Google Shape;3307;p10"/>
            <p:cNvSpPr/>
            <p:nvPr/>
          </p:nvSpPr>
          <p:spPr>
            <a:xfrm>
              <a:off x="6827875" y="1794625"/>
              <a:ext cx="18150" cy="10450"/>
            </a:xfrm>
            <a:custGeom>
              <a:avLst/>
              <a:gdLst/>
              <a:ahLst/>
              <a:cxnLst/>
              <a:rect l="l" t="t" r="r" b="b"/>
              <a:pathLst>
                <a:path w="726" h="418" extrusionOk="0">
                  <a:moveTo>
                    <a:pt x="1" y="1"/>
                  </a:moveTo>
                  <a:cubicBezTo>
                    <a:pt x="213" y="138"/>
                    <a:pt x="438" y="276"/>
                    <a:pt x="676" y="413"/>
                  </a:cubicBezTo>
                  <a:cubicBezTo>
                    <a:pt x="679" y="416"/>
                    <a:pt x="684" y="418"/>
                    <a:pt x="690" y="418"/>
                  </a:cubicBezTo>
                  <a:cubicBezTo>
                    <a:pt x="706" y="418"/>
                    <a:pt x="726" y="406"/>
                    <a:pt x="726" y="388"/>
                  </a:cubicBezTo>
                  <a:cubicBezTo>
                    <a:pt x="613" y="238"/>
                    <a:pt x="188" y="10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8" name="Google Shape;3308;p10"/>
            <p:cNvSpPr/>
            <p:nvPr/>
          </p:nvSpPr>
          <p:spPr>
            <a:xfrm>
              <a:off x="6815075" y="1745575"/>
              <a:ext cx="59075" cy="32975"/>
            </a:xfrm>
            <a:custGeom>
              <a:avLst/>
              <a:gdLst/>
              <a:ahLst/>
              <a:cxnLst/>
              <a:rect l="l" t="t" r="r" b="b"/>
              <a:pathLst>
                <a:path w="2363" h="1319" extrusionOk="0">
                  <a:moveTo>
                    <a:pt x="0" y="1"/>
                  </a:moveTo>
                  <a:cubicBezTo>
                    <a:pt x="738" y="401"/>
                    <a:pt x="1450" y="838"/>
                    <a:pt x="2162" y="1288"/>
                  </a:cubicBezTo>
                  <a:cubicBezTo>
                    <a:pt x="2183" y="1309"/>
                    <a:pt x="2211" y="1318"/>
                    <a:pt x="2239" y="1318"/>
                  </a:cubicBezTo>
                  <a:cubicBezTo>
                    <a:pt x="2296" y="1318"/>
                    <a:pt x="2354" y="1279"/>
                    <a:pt x="2362" y="1213"/>
                  </a:cubicBezTo>
                  <a:cubicBezTo>
                    <a:pt x="2362" y="1188"/>
                    <a:pt x="2350" y="1150"/>
                    <a:pt x="2337" y="1125"/>
                  </a:cubicBezTo>
                  <a:cubicBezTo>
                    <a:pt x="2212" y="1025"/>
                    <a:pt x="2062" y="963"/>
                    <a:pt x="1925" y="875"/>
                  </a:cubicBezTo>
                  <a:cubicBezTo>
                    <a:pt x="1300" y="551"/>
                    <a:pt x="663" y="25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9" name="Google Shape;3309;p10"/>
            <p:cNvSpPr/>
            <p:nvPr/>
          </p:nvSpPr>
          <p:spPr>
            <a:xfrm>
              <a:off x="6836000" y="1763375"/>
              <a:ext cx="34175" cy="20175"/>
            </a:xfrm>
            <a:custGeom>
              <a:avLst/>
              <a:gdLst/>
              <a:ahLst/>
              <a:cxnLst/>
              <a:rect l="l" t="t" r="r" b="b"/>
              <a:pathLst>
                <a:path w="1367" h="807" extrusionOk="0">
                  <a:moveTo>
                    <a:pt x="1" y="1"/>
                  </a:moveTo>
                  <a:lnTo>
                    <a:pt x="1" y="1"/>
                  </a:lnTo>
                  <a:cubicBezTo>
                    <a:pt x="401" y="226"/>
                    <a:pt x="888" y="563"/>
                    <a:pt x="1225" y="788"/>
                  </a:cubicBezTo>
                  <a:cubicBezTo>
                    <a:pt x="1238" y="801"/>
                    <a:pt x="1254" y="806"/>
                    <a:pt x="1269" y="806"/>
                  </a:cubicBezTo>
                  <a:cubicBezTo>
                    <a:pt x="1317" y="806"/>
                    <a:pt x="1366" y="757"/>
                    <a:pt x="1338" y="701"/>
                  </a:cubicBezTo>
                  <a:cubicBezTo>
                    <a:pt x="951" y="388"/>
                    <a:pt x="463" y="20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0" name="Google Shape;3310;p10"/>
            <p:cNvSpPr/>
            <p:nvPr/>
          </p:nvSpPr>
          <p:spPr>
            <a:xfrm>
              <a:off x="6845375" y="1774950"/>
              <a:ext cx="22825" cy="10325"/>
            </a:xfrm>
            <a:custGeom>
              <a:avLst/>
              <a:gdLst/>
              <a:ahLst/>
              <a:cxnLst/>
              <a:rect l="l" t="t" r="r" b="b"/>
              <a:pathLst>
                <a:path w="913" h="413" extrusionOk="0">
                  <a:moveTo>
                    <a:pt x="1" y="0"/>
                  </a:moveTo>
                  <a:cubicBezTo>
                    <a:pt x="213" y="138"/>
                    <a:pt x="426" y="263"/>
                    <a:pt x="638" y="413"/>
                  </a:cubicBezTo>
                  <a:cubicBezTo>
                    <a:pt x="913" y="388"/>
                    <a:pt x="88"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1" name="Google Shape;3311;p10"/>
            <p:cNvSpPr/>
            <p:nvPr/>
          </p:nvSpPr>
          <p:spPr>
            <a:xfrm>
              <a:off x="6834750" y="1744325"/>
              <a:ext cx="51575" cy="29175"/>
            </a:xfrm>
            <a:custGeom>
              <a:avLst/>
              <a:gdLst/>
              <a:ahLst/>
              <a:cxnLst/>
              <a:rect l="l" t="t" r="r" b="b"/>
              <a:pathLst>
                <a:path w="2063" h="1167" extrusionOk="0">
                  <a:moveTo>
                    <a:pt x="1" y="1"/>
                  </a:moveTo>
                  <a:lnTo>
                    <a:pt x="1" y="1"/>
                  </a:lnTo>
                  <a:cubicBezTo>
                    <a:pt x="576" y="351"/>
                    <a:pt x="1125" y="725"/>
                    <a:pt x="1713" y="1050"/>
                  </a:cubicBezTo>
                  <a:cubicBezTo>
                    <a:pt x="1789" y="1079"/>
                    <a:pt x="1873" y="1166"/>
                    <a:pt x="1953" y="1166"/>
                  </a:cubicBezTo>
                  <a:cubicBezTo>
                    <a:pt x="1978" y="1166"/>
                    <a:pt x="2002" y="1158"/>
                    <a:pt x="2025" y="1138"/>
                  </a:cubicBezTo>
                  <a:cubicBezTo>
                    <a:pt x="2063" y="1100"/>
                    <a:pt x="2063" y="1038"/>
                    <a:pt x="2038" y="1000"/>
                  </a:cubicBezTo>
                  <a:cubicBezTo>
                    <a:pt x="1900" y="888"/>
                    <a:pt x="1738" y="825"/>
                    <a:pt x="1588" y="750"/>
                  </a:cubicBezTo>
                  <a:cubicBezTo>
                    <a:pt x="1063" y="501"/>
                    <a:pt x="538" y="23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2" name="Google Shape;3312;p10"/>
            <p:cNvSpPr/>
            <p:nvPr/>
          </p:nvSpPr>
          <p:spPr>
            <a:xfrm>
              <a:off x="6862250" y="1749650"/>
              <a:ext cx="67500" cy="36150"/>
            </a:xfrm>
            <a:custGeom>
              <a:avLst/>
              <a:gdLst/>
              <a:ahLst/>
              <a:cxnLst/>
              <a:rect l="l" t="t" r="r" b="b"/>
              <a:pathLst>
                <a:path w="2700" h="1446" extrusionOk="0">
                  <a:moveTo>
                    <a:pt x="0" y="0"/>
                  </a:moveTo>
                  <a:cubicBezTo>
                    <a:pt x="775" y="462"/>
                    <a:pt x="1550" y="937"/>
                    <a:pt x="2337" y="1375"/>
                  </a:cubicBezTo>
                  <a:cubicBezTo>
                    <a:pt x="2391" y="1406"/>
                    <a:pt x="2460" y="1446"/>
                    <a:pt x="2521" y="1446"/>
                  </a:cubicBezTo>
                  <a:cubicBezTo>
                    <a:pt x="2560" y="1446"/>
                    <a:pt x="2596" y="1430"/>
                    <a:pt x="2625" y="1387"/>
                  </a:cubicBezTo>
                  <a:cubicBezTo>
                    <a:pt x="2700" y="1187"/>
                    <a:pt x="2387" y="1150"/>
                    <a:pt x="2275" y="1062"/>
                  </a:cubicBezTo>
                  <a:cubicBezTo>
                    <a:pt x="1525" y="662"/>
                    <a:pt x="750" y="36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3" name="Google Shape;3313;p10"/>
            <p:cNvSpPr/>
            <p:nvPr/>
          </p:nvSpPr>
          <p:spPr>
            <a:xfrm>
              <a:off x="6898500" y="1759950"/>
              <a:ext cx="39700" cy="20575"/>
            </a:xfrm>
            <a:custGeom>
              <a:avLst/>
              <a:gdLst/>
              <a:ahLst/>
              <a:cxnLst/>
              <a:rect l="l" t="t" r="r" b="b"/>
              <a:pathLst>
                <a:path w="1588" h="823" extrusionOk="0">
                  <a:moveTo>
                    <a:pt x="0" y="1"/>
                  </a:moveTo>
                  <a:lnTo>
                    <a:pt x="0" y="1"/>
                  </a:lnTo>
                  <a:cubicBezTo>
                    <a:pt x="450" y="313"/>
                    <a:pt x="937" y="575"/>
                    <a:pt x="1437" y="813"/>
                  </a:cubicBezTo>
                  <a:cubicBezTo>
                    <a:pt x="1449" y="820"/>
                    <a:pt x="1461" y="823"/>
                    <a:pt x="1473" y="823"/>
                  </a:cubicBezTo>
                  <a:cubicBezTo>
                    <a:pt x="1542" y="823"/>
                    <a:pt x="1587" y="706"/>
                    <a:pt x="1512" y="663"/>
                  </a:cubicBezTo>
                  <a:cubicBezTo>
                    <a:pt x="1012" y="425"/>
                    <a:pt x="487" y="25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4" name="Google Shape;3314;p10"/>
            <p:cNvSpPr/>
            <p:nvPr/>
          </p:nvSpPr>
          <p:spPr>
            <a:xfrm>
              <a:off x="6829125" y="1655925"/>
              <a:ext cx="63150" cy="19825"/>
            </a:xfrm>
            <a:custGeom>
              <a:avLst/>
              <a:gdLst/>
              <a:ahLst/>
              <a:cxnLst/>
              <a:rect l="l" t="t" r="r" b="b"/>
              <a:pathLst>
                <a:path w="2526" h="793" extrusionOk="0">
                  <a:moveTo>
                    <a:pt x="1" y="0"/>
                  </a:moveTo>
                  <a:cubicBezTo>
                    <a:pt x="451" y="400"/>
                    <a:pt x="1013" y="700"/>
                    <a:pt x="1625" y="775"/>
                  </a:cubicBezTo>
                  <a:cubicBezTo>
                    <a:pt x="1704" y="786"/>
                    <a:pt x="1785" y="792"/>
                    <a:pt x="1867" y="792"/>
                  </a:cubicBezTo>
                  <a:cubicBezTo>
                    <a:pt x="1966" y="792"/>
                    <a:pt x="2066" y="783"/>
                    <a:pt x="2163" y="762"/>
                  </a:cubicBezTo>
                  <a:cubicBezTo>
                    <a:pt x="2263" y="737"/>
                    <a:pt x="2413" y="725"/>
                    <a:pt x="2488" y="625"/>
                  </a:cubicBezTo>
                  <a:cubicBezTo>
                    <a:pt x="2525" y="550"/>
                    <a:pt x="2475" y="437"/>
                    <a:pt x="2375" y="437"/>
                  </a:cubicBezTo>
                  <a:cubicBezTo>
                    <a:pt x="2368" y="436"/>
                    <a:pt x="2362" y="436"/>
                    <a:pt x="2355" y="436"/>
                  </a:cubicBezTo>
                  <a:cubicBezTo>
                    <a:pt x="2299" y="436"/>
                    <a:pt x="2242" y="476"/>
                    <a:pt x="2175" y="487"/>
                  </a:cubicBezTo>
                  <a:cubicBezTo>
                    <a:pt x="2023" y="523"/>
                    <a:pt x="1865" y="540"/>
                    <a:pt x="1704" y="540"/>
                  </a:cubicBezTo>
                  <a:cubicBezTo>
                    <a:pt x="1139" y="540"/>
                    <a:pt x="536" y="33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5" name="Google Shape;3315;p10"/>
            <p:cNvSpPr/>
            <p:nvPr/>
          </p:nvSpPr>
          <p:spPr>
            <a:xfrm>
              <a:off x="6833500" y="1665600"/>
              <a:ext cx="60025" cy="17200"/>
            </a:xfrm>
            <a:custGeom>
              <a:avLst/>
              <a:gdLst/>
              <a:ahLst/>
              <a:cxnLst/>
              <a:rect l="l" t="t" r="r" b="b"/>
              <a:pathLst>
                <a:path w="2401" h="688" extrusionOk="0">
                  <a:moveTo>
                    <a:pt x="1" y="1"/>
                  </a:moveTo>
                  <a:lnTo>
                    <a:pt x="1" y="1"/>
                  </a:lnTo>
                  <a:cubicBezTo>
                    <a:pt x="513" y="425"/>
                    <a:pt x="1150" y="675"/>
                    <a:pt x="1813" y="688"/>
                  </a:cubicBezTo>
                  <a:cubicBezTo>
                    <a:pt x="1950" y="688"/>
                    <a:pt x="2088" y="675"/>
                    <a:pt x="2213" y="650"/>
                  </a:cubicBezTo>
                  <a:cubicBezTo>
                    <a:pt x="2300" y="650"/>
                    <a:pt x="2400" y="613"/>
                    <a:pt x="2388" y="513"/>
                  </a:cubicBezTo>
                  <a:cubicBezTo>
                    <a:pt x="2388" y="450"/>
                    <a:pt x="2338" y="388"/>
                    <a:pt x="2275" y="388"/>
                  </a:cubicBezTo>
                  <a:cubicBezTo>
                    <a:pt x="2268" y="385"/>
                    <a:pt x="2260" y="384"/>
                    <a:pt x="2253" y="384"/>
                  </a:cubicBezTo>
                  <a:cubicBezTo>
                    <a:pt x="2223" y="384"/>
                    <a:pt x="2193" y="400"/>
                    <a:pt x="2163" y="400"/>
                  </a:cubicBezTo>
                  <a:cubicBezTo>
                    <a:pt x="2150" y="413"/>
                    <a:pt x="2125" y="413"/>
                    <a:pt x="2100" y="413"/>
                  </a:cubicBezTo>
                  <a:cubicBezTo>
                    <a:pt x="1914" y="434"/>
                    <a:pt x="1739" y="445"/>
                    <a:pt x="1572" y="445"/>
                  </a:cubicBezTo>
                  <a:cubicBezTo>
                    <a:pt x="1032" y="445"/>
                    <a:pt x="563" y="3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6" name="Google Shape;3316;p10"/>
            <p:cNvSpPr/>
            <p:nvPr/>
          </p:nvSpPr>
          <p:spPr>
            <a:xfrm>
              <a:off x="6840075" y="1676525"/>
              <a:ext cx="55800" cy="14400"/>
            </a:xfrm>
            <a:custGeom>
              <a:avLst/>
              <a:gdLst/>
              <a:ahLst/>
              <a:cxnLst/>
              <a:rect l="l" t="t" r="r" b="b"/>
              <a:pathLst>
                <a:path w="2232" h="576" extrusionOk="0">
                  <a:moveTo>
                    <a:pt x="0" y="1"/>
                  </a:moveTo>
                  <a:cubicBezTo>
                    <a:pt x="550" y="338"/>
                    <a:pt x="1187" y="551"/>
                    <a:pt x="1825" y="551"/>
                  </a:cubicBezTo>
                  <a:cubicBezTo>
                    <a:pt x="2000" y="526"/>
                    <a:pt x="2150" y="576"/>
                    <a:pt x="2212" y="438"/>
                  </a:cubicBezTo>
                  <a:cubicBezTo>
                    <a:pt x="2232" y="341"/>
                    <a:pt x="2159" y="289"/>
                    <a:pt x="2079" y="289"/>
                  </a:cubicBezTo>
                  <a:cubicBezTo>
                    <a:pt x="2057" y="289"/>
                    <a:pt x="2034" y="293"/>
                    <a:pt x="2012" y="301"/>
                  </a:cubicBezTo>
                  <a:cubicBezTo>
                    <a:pt x="1860" y="317"/>
                    <a:pt x="1710" y="325"/>
                    <a:pt x="1564" y="325"/>
                  </a:cubicBezTo>
                  <a:cubicBezTo>
                    <a:pt x="1026" y="325"/>
                    <a:pt x="521" y="21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7" name="Google Shape;3317;p10"/>
            <p:cNvSpPr/>
            <p:nvPr/>
          </p:nvSpPr>
          <p:spPr>
            <a:xfrm>
              <a:off x="6846325" y="1685275"/>
              <a:ext cx="50500" cy="12350"/>
            </a:xfrm>
            <a:custGeom>
              <a:avLst/>
              <a:gdLst/>
              <a:ahLst/>
              <a:cxnLst/>
              <a:rect l="l" t="t" r="r" b="b"/>
              <a:pathLst>
                <a:path w="2020" h="494" extrusionOk="0">
                  <a:moveTo>
                    <a:pt x="0" y="1"/>
                  </a:moveTo>
                  <a:lnTo>
                    <a:pt x="0" y="1"/>
                  </a:lnTo>
                  <a:cubicBezTo>
                    <a:pt x="438" y="251"/>
                    <a:pt x="925" y="451"/>
                    <a:pt x="1437" y="476"/>
                  </a:cubicBezTo>
                  <a:cubicBezTo>
                    <a:pt x="1526" y="485"/>
                    <a:pt x="1614" y="493"/>
                    <a:pt x="1702" y="493"/>
                  </a:cubicBezTo>
                  <a:cubicBezTo>
                    <a:pt x="1739" y="493"/>
                    <a:pt x="1776" y="492"/>
                    <a:pt x="1812" y="488"/>
                  </a:cubicBezTo>
                  <a:cubicBezTo>
                    <a:pt x="1825" y="488"/>
                    <a:pt x="1839" y="489"/>
                    <a:pt x="1854" y="489"/>
                  </a:cubicBezTo>
                  <a:cubicBezTo>
                    <a:pt x="1916" y="489"/>
                    <a:pt x="1990" y="481"/>
                    <a:pt x="2000" y="401"/>
                  </a:cubicBezTo>
                  <a:cubicBezTo>
                    <a:pt x="2020" y="299"/>
                    <a:pt x="1941" y="272"/>
                    <a:pt x="1858" y="272"/>
                  </a:cubicBezTo>
                  <a:cubicBezTo>
                    <a:pt x="1838" y="272"/>
                    <a:pt x="1818" y="273"/>
                    <a:pt x="1800" y="276"/>
                  </a:cubicBezTo>
                  <a:cubicBezTo>
                    <a:pt x="1714" y="279"/>
                    <a:pt x="1631" y="281"/>
                    <a:pt x="1548" y="281"/>
                  </a:cubicBezTo>
                  <a:cubicBezTo>
                    <a:pt x="1014" y="281"/>
                    <a:pt x="531" y="20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8" name="Google Shape;3318;p10"/>
            <p:cNvSpPr/>
            <p:nvPr/>
          </p:nvSpPr>
          <p:spPr>
            <a:xfrm>
              <a:off x="6890375" y="1700600"/>
              <a:ext cx="325" cy="25"/>
            </a:xfrm>
            <a:custGeom>
              <a:avLst/>
              <a:gdLst/>
              <a:ahLst/>
              <a:cxnLst/>
              <a:rect l="l" t="t" r="r" b="b"/>
              <a:pathLst>
                <a:path w="13" h="1" extrusionOk="0">
                  <a:moveTo>
                    <a:pt x="13" y="0"/>
                  </a:moveTo>
                  <a:cubicBezTo>
                    <a:pt x="13" y="0"/>
                    <a:pt x="13" y="0"/>
                    <a:pt x="0" y="0"/>
                  </a:cubicBezTo>
                  <a:cubicBezTo>
                    <a:pt x="0" y="0"/>
                    <a:pt x="0" y="0"/>
                    <a:pt x="0" y="0"/>
                  </a:cubicBezTo>
                  <a:cubicBezTo>
                    <a:pt x="0" y="0"/>
                    <a:pt x="0"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9" name="Google Shape;3319;p10"/>
            <p:cNvSpPr/>
            <p:nvPr/>
          </p:nvSpPr>
          <p:spPr>
            <a:xfrm>
              <a:off x="6862250" y="1696525"/>
              <a:ext cx="30325" cy="7575"/>
            </a:xfrm>
            <a:custGeom>
              <a:avLst/>
              <a:gdLst/>
              <a:ahLst/>
              <a:cxnLst/>
              <a:rect l="l" t="t" r="r" b="b"/>
              <a:pathLst>
                <a:path w="1213" h="303" extrusionOk="0">
                  <a:moveTo>
                    <a:pt x="0" y="1"/>
                  </a:moveTo>
                  <a:lnTo>
                    <a:pt x="0" y="1"/>
                  </a:lnTo>
                  <a:cubicBezTo>
                    <a:pt x="288" y="151"/>
                    <a:pt x="613" y="226"/>
                    <a:pt x="938" y="276"/>
                  </a:cubicBezTo>
                  <a:cubicBezTo>
                    <a:pt x="990" y="276"/>
                    <a:pt x="1061" y="303"/>
                    <a:pt x="1117" y="303"/>
                  </a:cubicBezTo>
                  <a:cubicBezTo>
                    <a:pt x="1154" y="303"/>
                    <a:pt x="1185" y="291"/>
                    <a:pt x="1200" y="251"/>
                  </a:cubicBezTo>
                  <a:cubicBezTo>
                    <a:pt x="1213" y="213"/>
                    <a:pt x="1175" y="163"/>
                    <a:pt x="1125" y="163"/>
                  </a:cubicBezTo>
                  <a:cubicBezTo>
                    <a:pt x="738" y="113"/>
                    <a:pt x="388" y="12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0" name="Google Shape;3320;p10"/>
            <p:cNvSpPr/>
            <p:nvPr/>
          </p:nvSpPr>
          <p:spPr>
            <a:xfrm>
              <a:off x="6869125" y="1702150"/>
              <a:ext cx="23150" cy="7050"/>
            </a:xfrm>
            <a:custGeom>
              <a:avLst/>
              <a:gdLst/>
              <a:ahLst/>
              <a:cxnLst/>
              <a:rect l="l" t="t" r="r" b="b"/>
              <a:pathLst>
                <a:path w="926" h="282" extrusionOk="0">
                  <a:moveTo>
                    <a:pt x="0" y="1"/>
                  </a:moveTo>
                  <a:cubicBezTo>
                    <a:pt x="250" y="138"/>
                    <a:pt x="525" y="226"/>
                    <a:pt x="800" y="276"/>
                  </a:cubicBezTo>
                  <a:cubicBezTo>
                    <a:pt x="825" y="276"/>
                    <a:pt x="847" y="282"/>
                    <a:pt x="866" y="282"/>
                  </a:cubicBezTo>
                  <a:cubicBezTo>
                    <a:pt x="885" y="282"/>
                    <a:pt x="900" y="276"/>
                    <a:pt x="913" y="251"/>
                  </a:cubicBezTo>
                  <a:cubicBezTo>
                    <a:pt x="925" y="213"/>
                    <a:pt x="888" y="176"/>
                    <a:pt x="850" y="176"/>
                  </a:cubicBezTo>
                  <a:cubicBezTo>
                    <a:pt x="563" y="126"/>
                    <a:pt x="275" y="10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1" name="Google Shape;3321;p10"/>
            <p:cNvSpPr/>
            <p:nvPr/>
          </p:nvSpPr>
          <p:spPr>
            <a:xfrm>
              <a:off x="6874125" y="1708400"/>
              <a:ext cx="15275" cy="4450"/>
            </a:xfrm>
            <a:custGeom>
              <a:avLst/>
              <a:gdLst/>
              <a:ahLst/>
              <a:cxnLst/>
              <a:rect l="l" t="t" r="r" b="b"/>
              <a:pathLst>
                <a:path w="611" h="178" extrusionOk="0">
                  <a:moveTo>
                    <a:pt x="0" y="1"/>
                  </a:moveTo>
                  <a:cubicBezTo>
                    <a:pt x="175" y="76"/>
                    <a:pt x="363" y="138"/>
                    <a:pt x="563" y="176"/>
                  </a:cubicBezTo>
                  <a:cubicBezTo>
                    <a:pt x="566" y="177"/>
                    <a:pt x="570" y="178"/>
                    <a:pt x="573" y="178"/>
                  </a:cubicBezTo>
                  <a:cubicBezTo>
                    <a:pt x="594" y="178"/>
                    <a:pt x="611" y="147"/>
                    <a:pt x="600" y="126"/>
                  </a:cubicBezTo>
                  <a:cubicBezTo>
                    <a:pt x="413" y="51"/>
                    <a:pt x="188" y="5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2" name="Google Shape;3322;p10"/>
            <p:cNvSpPr/>
            <p:nvPr/>
          </p:nvSpPr>
          <p:spPr>
            <a:xfrm>
              <a:off x="6874425" y="1713700"/>
              <a:ext cx="12475" cy="4500"/>
            </a:xfrm>
            <a:custGeom>
              <a:avLst/>
              <a:gdLst/>
              <a:ahLst/>
              <a:cxnLst/>
              <a:rect l="l" t="t" r="r" b="b"/>
              <a:pathLst>
                <a:path w="499" h="180" extrusionOk="0">
                  <a:moveTo>
                    <a:pt x="1" y="1"/>
                  </a:moveTo>
                  <a:lnTo>
                    <a:pt x="1" y="1"/>
                  </a:lnTo>
                  <a:cubicBezTo>
                    <a:pt x="151" y="76"/>
                    <a:pt x="301" y="126"/>
                    <a:pt x="451" y="176"/>
                  </a:cubicBezTo>
                  <a:cubicBezTo>
                    <a:pt x="455" y="178"/>
                    <a:pt x="460" y="179"/>
                    <a:pt x="464" y="179"/>
                  </a:cubicBezTo>
                  <a:cubicBezTo>
                    <a:pt x="484" y="179"/>
                    <a:pt x="498" y="159"/>
                    <a:pt x="488" y="138"/>
                  </a:cubicBezTo>
                  <a:cubicBezTo>
                    <a:pt x="338" y="63"/>
                    <a:pt x="163" y="5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3" name="Google Shape;3323;p10"/>
            <p:cNvSpPr/>
            <p:nvPr/>
          </p:nvSpPr>
          <p:spPr>
            <a:xfrm>
              <a:off x="6875675" y="1719950"/>
              <a:ext cx="7525" cy="3150"/>
            </a:xfrm>
            <a:custGeom>
              <a:avLst/>
              <a:gdLst/>
              <a:ahLst/>
              <a:cxnLst/>
              <a:rect l="l" t="t" r="r" b="b"/>
              <a:pathLst>
                <a:path w="301" h="126" extrusionOk="0">
                  <a:moveTo>
                    <a:pt x="1" y="1"/>
                  </a:moveTo>
                  <a:lnTo>
                    <a:pt x="1" y="1"/>
                  </a:lnTo>
                  <a:cubicBezTo>
                    <a:pt x="101" y="51"/>
                    <a:pt x="188" y="101"/>
                    <a:pt x="288" y="126"/>
                  </a:cubicBezTo>
                  <a:cubicBezTo>
                    <a:pt x="301" y="126"/>
                    <a:pt x="301" y="113"/>
                    <a:pt x="301" y="113"/>
                  </a:cubicBezTo>
                  <a:cubicBezTo>
                    <a:pt x="213" y="51"/>
                    <a:pt x="101" y="3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4" name="Google Shape;3324;p10"/>
            <p:cNvSpPr/>
            <p:nvPr/>
          </p:nvSpPr>
          <p:spPr>
            <a:xfrm>
              <a:off x="6747950" y="1703475"/>
              <a:ext cx="65575" cy="16225"/>
            </a:xfrm>
            <a:custGeom>
              <a:avLst/>
              <a:gdLst/>
              <a:ahLst/>
              <a:cxnLst/>
              <a:rect l="l" t="t" r="r" b="b"/>
              <a:pathLst>
                <a:path w="2623" h="649" extrusionOk="0">
                  <a:moveTo>
                    <a:pt x="1108" y="1"/>
                  </a:moveTo>
                  <a:cubicBezTo>
                    <a:pt x="1027" y="1"/>
                    <a:pt x="955" y="4"/>
                    <a:pt x="936" y="10"/>
                  </a:cubicBezTo>
                  <a:cubicBezTo>
                    <a:pt x="873" y="10"/>
                    <a:pt x="848" y="73"/>
                    <a:pt x="861" y="123"/>
                  </a:cubicBezTo>
                  <a:cubicBezTo>
                    <a:pt x="536" y="185"/>
                    <a:pt x="199" y="335"/>
                    <a:pt x="24" y="510"/>
                  </a:cubicBezTo>
                  <a:cubicBezTo>
                    <a:pt x="0" y="568"/>
                    <a:pt x="42" y="649"/>
                    <a:pt x="109" y="649"/>
                  </a:cubicBezTo>
                  <a:cubicBezTo>
                    <a:pt x="114" y="649"/>
                    <a:pt x="119" y="648"/>
                    <a:pt x="124" y="647"/>
                  </a:cubicBezTo>
                  <a:cubicBezTo>
                    <a:pt x="186" y="635"/>
                    <a:pt x="224" y="585"/>
                    <a:pt x="274" y="560"/>
                  </a:cubicBezTo>
                  <a:cubicBezTo>
                    <a:pt x="674" y="321"/>
                    <a:pt x="1106" y="228"/>
                    <a:pt x="1553" y="228"/>
                  </a:cubicBezTo>
                  <a:cubicBezTo>
                    <a:pt x="1903" y="228"/>
                    <a:pt x="2262" y="285"/>
                    <a:pt x="2623" y="373"/>
                  </a:cubicBezTo>
                  <a:cubicBezTo>
                    <a:pt x="2548" y="348"/>
                    <a:pt x="2486" y="323"/>
                    <a:pt x="2411" y="298"/>
                  </a:cubicBezTo>
                  <a:cubicBezTo>
                    <a:pt x="2073" y="135"/>
                    <a:pt x="1711" y="35"/>
                    <a:pt x="1336" y="10"/>
                  </a:cubicBezTo>
                  <a:cubicBezTo>
                    <a:pt x="1280" y="4"/>
                    <a:pt x="1189" y="1"/>
                    <a:pt x="1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5" name="Google Shape;3325;p10"/>
            <p:cNvSpPr/>
            <p:nvPr/>
          </p:nvSpPr>
          <p:spPr>
            <a:xfrm>
              <a:off x="6771650" y="1692350"/>
              <a:ext cx="62825" cy="24875"/>
            </a:xfrm>
            <a:custGeom>
              <a:avLst/>
              <a:gdLst/>
              <a:ahLst/>
              <a:cxnLst/>
              <a:rect l="l" t="t" r="r" b="b"/>
              <a:pathLst>
                <a:path w="2513" h="995" extrusionOk="0">
                  <a:moveTo>
                    <a:pt x="998" y="1"/>
                  </a:moveTo>
                  <a:cubicBezTo>
                    <a:pt x="898" y="1"/>
                    <a:pt x="799" y="6"/>
                    <a:pt x="700" y="18"/>
                  </a:cubicBezTo>
                  <a:cubicBezTo>
                    <a:pt x="1225" y="55"/>
                    <a:pt x="1675" y="205"/>
                    <a:pt x="2112" y="455"/>
                  </a:cubicBezTo>
                  <a:cubicBezTo>
                    <a:pt x="2112" y="455"/>
                    <a:pt x="2125" y="455"/>
                    <a:pt x="2125" y="468"/>
                  </a:cubicBezTo>
                  <a:cubicBezTo>
                    <a:pt x="2075" y="443"/>
                    <a:pt x="2025" y="430"/>
                    <a:pt x="1975" y="405"/>
                  </a:cubicBezTo>
                  <a:cubicBezTo>
                    <a:pt x="1605" y="278"/>
                    <a:pt x="1212" y="197"/>
                    <a:pt x="814" y="197"/>
                  </a:cubicBezTo>
                  <a:cubicBezTo>
                    <a:pt x="701" y="197"/>
                    <a:pt x="588" y="204"/>
                    <a:pt x="475" y="218"/>
                  </a:cubicBezTo>
                  <a:cubicBezTo>
                    <a:pt x="1038" y="230"/>
                    <a:pt x="1513" y="405"/>
                    <a:pt x="1937" y="580"/>
                  </a:cubicBezTo>
                  <a:cubicBezTo>
                    <a:pt x="1800" y="543"/>
                    <a:pt x="1662" y="493"/>
                    <a:pt x="1525" y="468"/>
                  </a:cubicBezTo>
                  <a:cubicBezTo>
                    <a:pt x="1123" y="377"/>
                    <a:pt x="713" y="335"/>
                    <a:pt x="302" y="335"/>
                  </a:cubicBezTo>
                  <a:cubicBezTo>
                    <a:pt x="201" y="335"/>
                    <a:pt x="101" y="338"/>
                    <a:pt x="0" y="343"/>
                  </a:cubicBezTo>
                  <a:cubicBezTo>
                    <a:pt x="538" y="380"/>
                    <a:pt x="1250" y="505"/>
                    <a:pt x="1687" y="680"/>
                  </a:cubicBezTo>
                  <a:cubicBezTo>
                    <a:pt x="1825" y="730"/>
                    <a:pt x="2037" y="830"/>
                    <a:pt x="2225" y="930"/>
                  </a:cubicBezTo>
                  <a:cubicBezTo>
                    <a:pt x="2281" y="952"/>
                    <a:pt x="2326" y="994"/>
                    <a:pt x="2389" y="994"/>
                  </a:cubicBezTo>
                  <a:cubicBezTo>
                    <a:pt x="2396" y="994"/>
                    <a:pt x="2404" y="994"/>
                    <a:pt x="2412" y="992"/>
                  </a:cubicBezTo>
                  <a:cubicBezTo>
                    <a:pt x="2512" y="967"/>
                    <a:pt x="2512" y="830"/>
                    <a:pt x="2425" y="793"/>
                  </a:cubicBezTo>
                  <a:cubicBezTo>
                    <a:pt x="2362" y="755"/>
                    <a:pt x="2287" y="718"/>
                    <a:pt x="2212" y="693"/>
                  </a:cubicBezTo>
                  <a:cubicBezTo>
                    <a:pt x="2275" y="680"/>
                    <a:pt x="2312" y="593"/>
                    <a:pt x="2275" y="543"/>
                  </a:cubicBezTo>
                  <a:cubicBezTo>
                    <a:pt x="2250" y="518"/>
                    <a:pt x="2225" y="505"/>
                    <a:pt x="2187" y="493"/>
                  </a:cubicBezTo>
                  <a:lnTo>
                    <a:pt x="2187" y="493"/>
                  </a:lnTo>
                  <a:cubicBezTo>
                    <a:pt x="2194" y="494"/>
                    <a:pt x="2200" y="495"/>
                    <a:pt x="2207" y="495"/>
                  </a:cubicBezTo>
                  <a:cubicBezTo>
                    <a:pt x="2262" y="495"/>
                    <a:pt x="2310" y="447"/>
                    <a:pt x="2287" y="380"/>
                  </a:cubicBezTo>
                  <a:cubicBezTo>
                    <a:pt x="2225" y="280"/>
                    <a:pt x="2100" y="255"/>
                    <a:pt x="2012" y="193"/>
                  </a:cubicBezTo>
                  <a:cubicBezTo>
                    <a:pt x="1693" y="67"/>
                    <a:pt x="1343" y="1"/>
                    <a:pt x="9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6" name="Google Shape;3326;p10"/>
            <p:cNvSpPr/>
            <p:nvPr/>
          </p:nvSpPr>
          <p:spPr>
            <a:xfrm>
              <a:off x="6798525" y="1688000"/>
              <a:ext cx="29800" cy="9825"/>
            </a:xfrm>
            <a:custGeom>
              <a:avLst/>
              <a:gdLst/>
              <a:ahLst/>
              <a:cxnLst/>
              <a:rect l="l" t="t" r="r" b="b"/>
              <a:pathLst>
                <a:path w="1192" h="393" extrusionOk="0">
                  <a:moveTo>
                    <a:pt x="116" y="0"/>
                  </a:moveTo>
                  <a:cubicBezTo>
                    <a:pt x="78" y="0"/>
                    <a:pt x="39" y="2"/>
                    <a:pt x="0" y="4"/>
                  </a:cubicBezTo>
                  <a:cubicBezTo>
                    <a:pt x="400" y="42"/>
                    <a:pt x="712" y="192"/>
                    <a:pt x="1062" y="367"/>
                  </a:cubicBezTo>
                  <a:cubicBezTo>
                    <a:pt x="1075" y="384"/>
                    <a:pt x="1095" y="392"/>
                    <a:pt x="1115" y="392"/>
                  </a:cubicBezTo>
                  <a:cubicBezTo>
                    <a:pt x="1154" y="392"/>
                    <a:pt x="1191" y="362"/>
                    <a:pt x="1175" y="304"/>
                  </a:cubicBezTo>
                  <a:cubicBezTo>
                    <a:pt x="1162" y="267"/>
                    <a:pt x="1112" y="242"/>
                    <a:pt x="1075" y="229"/>
                  </a:cubicBezTo>
                  <a:cubicBezTo>
                    <a:pt x="783" y="95"/>
                    <a:pt x="452"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7" name="Google Shape;3327;p10"/>
            <p:cNvSpPr/>
            <p:nvPr/>
          </p:nvSpPr>
          <p:spPr>
            <a:xfrm>
              <a:off x="6801025" y="1683100"/>
              <a:ext cx="24575" cy="7250"/>
            </a:xfrm>
            <a:custGeom>
              <a:avLst/>
              <a:gdLst/>
              <a:ahLst/>
              <a:cxnLst/>
              <a:rect l="l" t="t" r="r" b="b"/>
              <a:pathLst>
                <a:path w="983" h="290" extrusionOk="0">
                  <a:moveTo>
                    <a:pt x="0" y="0"/>
                  </a:moveTo>
                  <a:cubicBezTo>
                    <a:pt x="325" y="50"/>
                    <a:pt x="575" y="150"/>
                    <a:pt x="837" y="263"/>
                  </a:cubicBezTo>
                  <a:cubicBezTo>
                    <a:pt x="865" y="282"/>
                    <a:pt x="889" y="290"/>
                    <a:pt x="908" y="290"/>
                  </a:cubicBezTo>
                  <a:cubicBezTo>
                    <a:pt x="975" y="290"/>
                    <a:pt x="982" y="192"/>
                    <a:pt x="875" y="163"/>
                  </a:cubicBezTo>
                  <a:cubicBezTo>
                    <a:pt x="600" y="50"/>
                    <a:pt x="30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8" name="Google Shape;3328;p10"/>
            <p:cNvSpPr/>
            <p:nvPr/>
          </p:nvSpPr>
          <p:spPr>
            <a:xfrm>
              <a:off x="6785700" y="1674725"/>
              <a:ext cx="41575" cy="10900"/>
            </a:xfrm>
            <a:custGeom>
              <a:avLst/>
              <a:gdLst/>
              <a:ahLst/>
              <a:cxnLst/>
              <a:rect l="l" t="t" r="r" b="b"/>
              <a:pathLst>
                <a:path w="1663" h="436" extrusionOk="0">
                  <a:moveTo>
                    <a:pt x="609" y="1"/>
                  </a:moveTo>
                  <a:cubicBezTo>
                    <a:pt x="402" y="1"/>
                    <a:pt x="195" y="36"/>
                    <a:pt x="1" y="110"/>
                  </a:cubicBezTo>
                  <a:cubicBezTo>
                    <a:pt x="130" y="83"/>
                    <a:pt x="255" y="71"/>
                    <a:pt x="375" y="71"/>
                  </a:cubicBezTo>
                  <a:cubicBezTo>
                    <a:pt x="756" y="71"/>
                    <a:pt x="1099" y="196"/>
                    <a:pt x="1450" y="385"/>
                  </a:cubicBezTo>
                  <a:cubicBezTo>
                    <a:pt x="1488" y="398"/>
                    <a:pt x="1538" y="435"/>
                    <a:pt x="1575" y="435"/>
                  </a:cubicBezTo>
                  <a:cubicBezTo>
                    <a:pt x="1625" y="435"/>
                    <a:pt x="1663" y="385"/>
                    <a:pt x="1650" y="335"/>
                  </a:cubicBezTo>
                  <a:cubicBezTo>
                    <a:pt x="1625" y="285"/>
                    <a:pt x="1588" y="273"/>
                    <a:pt x="1513" y="223"/>
                  </a:cubicBezTo>
                  <a:cubicBezTo>
                    <a:pt x="1235" y="80"/>
                    <a:pt x="921" y="1"/>
                    <a:pt x="6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9" name="Google Shape;3329;p10"/>
            <p:cNvSpPr/>
            <p:nvPr/>
          </p:nvSpPr>
          <p:spPr>
            <a:xfrm>
              <a:off x="6798525" y="1670125"/>
              <a:ext cx="26250" cy="7850"/>
            </a:xfrm>
            <a:custGeom>
              <a:avLst/>
              <a:gdLst/>
              <a:ahLst/>
              <a:cxnLst/>
              <a:rect l="l" t="t" r="r" b="b"/>
              <a:pathLst>
                <a:path w="1050" h="314" extrusionOk="0">
                  <a:moveTo>
                    <a:pt x="238" y="1"/>
                  </a:moveTo>
                  <a:cubicBezTo>
                    <a:pt x="158" y="1"/>
                    <a:pt x="78" y="7"/>
                    <a:pt x="0" y="19"/>
                  </a:cubicBezTo>
                  <a:cubicBezTo>
                    <a:pt x="16" y="19"/>
                    <a:pt x="31" y="18"/>
                    <a:pt x="46" y="18"/>
                  </a:cubicBezTo>
                  <a:cubicBezTo>
                    <a:pt x="270" y="18"/>
                    <a:pt x="500" y="99"/>
                    <a:pt x="675" y="169"/>
                  </a:cubicBezTo>
                  <a:cubicBezTo>
                    <a:pt x="750" y="207"/>
                    <a:pt x="825" y="244"/>
                    <a:pt x="887" y="282"/>
                  </a:cubicBezTo>
                  <a:cubicBezTo>
                    <a:pt x="911" y="298"/>
                    <a:pt x="940" y="313"/>
                    <a:pt x="964" y="313"/>
                  </a:cubicBezTo>
                  <a:cubicBezTo>
                    <a:pt x="978" y="313"/>
                    <a:pt x="991" y="308"/>
                    <a:pt x="1000" y="294"/>
                  </a:cubicBezTo>
                  <a:cubicBezTo>
                    <a:pt x="1050" y="232"/>
                    <a:pt x="975" y="194"/>
                    <a:pt x="925" y="169"/>
                  </a:cubicBezTo>
                  <a:cubicBezTo>
                    <a:pt x="719" y="57"/>
                    <a:pt x="477" y="1"/>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0" name="Google Shape;3330;p10"/>
            <p:cNvSpPr/>
            <p:nvPr/>
          </p:nvSpPr>
          <p:spPr>
            <a:xfrm>
              <a:off x="6795700" y="1665550"/>
              <a:ext cx="31900" cy="10075"/>
            </a:xfrm>
            <a:custGeom>
              <a:avLst/>
              <a:gdLst/>
              <a:ahLst/>
              <a:cxnLst/>
              <a:rect l="l" t="t" r="r" b="b"/>
              <a:pathLst>
                <a:path w="1276" h="403" extrusionOk="0">
                  <a:moveTo>
                    <a:pt x="290" y="1"/>
                  </a:moveTo>
                  <a:cubicBezTo>
                    <a:pt x="194" y="1"/>
                    <a:pt x="97" y="9"/>
                    <a:pt x="1" y="28"/>
                  </a:cubicBezTo>
                  <a:cubicBezTo>
                    <a:pt x="20" y="27"/>
                    <a:pt x="40" y="27"/>
                    <a:pt x="59" y="27"/>
                  </a:cubicBezTo>
                  <a:cubicBezTo>
                    <a:pt x="453" y="27"/>
                    <a:pt x="742" y="149"/>
                    <a:pt x="1088" y="327"/>
                  </a:cubicBezTo>
                  <a:cubicBezTo>
                    <a:pt x="1125" y="352"/>
                    <a:pt x="1163" y="390"/>
                    <a:pt x="1213" y="402"/>
                  </a:cubicBezTo>
                  <a:cubicBezTo>
                    <a:pt x="1250" y="402"/>
                    <a:pt x="1275" y="352"/>
                    <a:pt x="1263" y="315"/>
                  </a:cubicBezTo>
                  <a:cubicBezTo>
                    <a:pt x="1238" y="265"/>
                    <a:pt x="1213" y="265"/>
                    <a:pt x="1150" y="227"/>
                  </a:cubicBezTo>
                  <a:cubicBezTo>
                    <a:pt x="885" y="85"/>
                    <a:pt x="591"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1" name="Google Shape;3331;p10"/>
            <p:cNvSpPr/>
            <p:nvPr/>
          </p:nvSpPr>
          <p:spPr>
            <a:xfrm>
              <a:off x="6761350" y="1712000"/>
              <a:ext cx="54250" cy="10875"/>
            </a:xfrm>
            <a:custGeom>
              <a:avLst/>
              <a:gdLst/>
              <a:ahLst/>
              <a:cxnLst/>
              <a:rect l="l" t="t" r="r" b="b"/>
              <a:pathLst>
                <a:path w="2170" h="435" extrusionOk="0">
                  <a:moveTo>
                    <a:pt x="1046" y="1"/>
                  </a:moveTo>
                  <a:cubicBezTo>
                    <a:pt x="921" y="1"/>
                    <a:pt x="797" y="8"/>
                    <a:pt x="675" y="19"/>
                  </a:cubicBezTo>
                  <a:cubicBezTo>
                    <a:pt x="437" y="44"/>
                    <a:pt x="200" y="94"/>
                    <a:pt x="0" y="219"/>
                  </a:cubicBezTo>
                  <a:cubicBezTo>
                    <a:pt x="205" y="127"/>
                    <a:pt x="409" y="119"/>
                    <a:pt x="627" y="119"/>
                  </a:cubicBezTo>
                  <a:cubicBezTo>
                    <a:pt x="676" y="119"/>
                    <a:pt x="725" y="119"/>
                    <a:pt x="775" y="119"/>
                  </a:cubicBezTo>
                  <a:cubicBezTo>
                    <a:pt x="1137" y="131"/>
                    <a:pt x="1625" y="244"/>
                    <a:pt x="1925" y="394"/>
                  </a:cubicBezTo>
                  <a:cubicBezTo>
                    <a:pt x="1960" y="421"/>
                    <a:pt x="2003" y="435"/>
                    <a:pt x="2042" y="435"/>
                  </a:cubicBezTo>
                  <a:cubicBezTo>
                    <a:pt x="2111" y="435"/>
                    <a:pt x="2170" y="390"/>
                    <a:pt x="2162" y="294"/>
                  </a:cubicBezTo>
                  <a:cubicBezTo>
                    <a:pt x="2112" y="194"/>
                    <a:pt x="1975" y="169"/>
                    <a:pt x="1887" y="131"/>
                  </a:cubicBezTo>
                  <a:cubicBezTo>
                    <a:pt x="1618" y="36"/>
                    <a:pt x="1331" y="1"/>
                    <a:pt x="10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2" name="Google Shape;3332;p10"/>
            <p:cNvSpPr/>
            <p:nvPr/>
          </p:nvSpPr>
          <p:spPr>
            <a:xfrm>
              <a:off x="6774450" y="1718850"/>
              <a:ext cx="37750" cy="9600"/>
            </a:xfrm>
            <a:custGeom>
              <a:avLst/>
              <a:gdLst/>
              <a:ahLst/>
              <a:cxnLst/>
              <a:rect l="l" t="t" r="r" b="b"/>
              <a:pathLst>
                <a:path w="1510" h="384" extrusionOk="0">
                  <a:moveTo>
                    <a:pt x="373" y="0"/>
                  </a:moveTo>
                  <a:cubicBezTo>
                    <a:pt x="248" y="0"/>
                    <a:pt x="123" y="10"/>
                    <a:pt x="1" y="32"/>
                  </a:cubicBezTo>
                  <a:cubicBezTo>
                    <a:pt x="17" y="32"/>
                    <a:pt x="33" y="32"/>
                    <a:pt x="49" y="32"/>
                  </a:cubicBezTo>
                  <a:cubicBezTo>
                    <a:pt x="511" y="32"/>
                    <a:pt x="1012" y="200"/>
                    <a:pt x="1326" y="357"/>
                  </a:cubicBezTo>
                  <a:cubicBezTo>
                    <a:pt x="1344" y="376"/>
                    <a:pt x="1366" y="384"/>
                    <a:pt x="1387" y="384"/>
                  </a:cubicBezTo>
                  <a:cubicBezTo>
                    <a:pt x="1451" y="384"/>
                    <a:pt x="1510" y="314"/>
                    <a:pt x="1463" y="257"/>
                  </a:cubicBezTo>
                  <a:cubicBezTo>
                    <a:pt x="1401" y="195"/>
                    <a:pt x="1326" y="170"/>
                    <a:pt x="1251" y="145"/>
                  </a:cubicBezTo>
                  <a:cubicBezTo>
                    <a:pt x="969" y="57"/>
                    <a:pt x="670" y="0"/>
                    <a:pt x="3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3" name="Google Shape;3333;p10"/>
            <p:cNvSpPr/>
            <p:nvPr/>
          </p:nvSpPr>
          <p:spPr>
            <a:xfrm>
              <a:off x="6781325" y="1725250"/>
              <a:ext cx="28475" cy="8475"/>
            </a:xfrm>
            <a:custGeom>
              <a:avLst/>
              <a:gdLst/>
              <a:ahLst/>
              <a:cxnLst/>
              <a:rect l="l" t="t" r="r" b="b"/>
              <a:pathLst>
                <a:path w="1139" h="339" extrusionOk="0">
                  <a:moveTo>
                    <a:pt x="59" y="0"/>
                  </a:moveTo>
                  <a:cubicBezTo>
                    <a:pt x="40" y="0"/>
                    <a:pt x="20" y="1"/>
                    <a:pt x="1" y="1"/>
                  </a:cubicBezTo>
                  <a:cubicBezTo>
                    <a:pt x="301" y="26"/>
                    <a:pt x="838" y="276"/>
                    <a:pt x="938" y="301"/>
                  </a:cubicBezTo>
                  <a:cubicBezTo>
                    <a:pt x="963" y="314"/>
                    <a:pt x="1001" y="339"/>
                    <a:pt x="1038" y="339"/>
                  </a:cubicBezTo>
                  <a:cubicBezTo>
                    <a:pt x="1138" y="326"/>
                    <a:pt x="1088" y="226"/>
                    <a:pt x="1013" y="201"/>
                  </a:cubicBezTo>
                  <a:cubicBezTo>
                    <a:pt x="766" y="95"/>
                    <a:pt x="385"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4" name="Google Shape;3334;p10"/>
            <p:cNvSpPr/>
            <p:nvPr/>
          </p:nvSpPr>
          <p:spPr>
            <a:xfrm>
              <a:off x="6783200" y="1730900"/>
              <a:ext cx="16900" cy="7200"/>
            </a:xfrm>
            <a:custGeom>
              <a:avLst/>
              <a:gdLst/>
              <a:ahLst/>
              <a:cxnLst/>
              <a:rect l="l" t="t" r="r" b="b"/>
              <a:pathLst>
                <a:path w="676" h="288" extrusionOk="0">
                  <a:moveTo>
                    <a:pt x="1" y="0"/>
                  </a:moveTo>
                  <a:lnTo>
                    <a:pt x="1" y="0"/>
                  </a:lnTo>
                  <a:cubicBezTo>
                    <a:pt x="188" y="50"/>
                    <a:pt x="363" y="163"/>
                    <a:pt x="538" y="250"/>
                  </a:cubicBezTo>
                  <a:cubicBezTo>
                    <a:pt x="576" y="263"/>
                    <a:pt x="588" y="288"/>
                    <a:pt x="626" y="288"/>
                  </a:cubicBezTo>
                  <a:cubicBezTo>
                    <a:pt x="651" y="288"/>
                    <a:pt x="676" y="250"/>
                    <a:pt x="651" y="225"/>
                  </a:cubicBezTo>
                  <a:cubicBezTo>
                    <a:pt x="451" y="113"/>
                    <a:pt x="226" y="2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5" name="Google Shape;3335;p10"/>
            <p:cNvSpPr/>
            <p:nvPr/>
          </p:nvSpPr>
          <p:spPr>
            <a:xfrm>
              <a:off x="6782275" y="1738700"/>
              <a:ext cx="17050" cy="5350"/>
            </a:xfrm>
            <a:custGeom>
              <a:avLst/>
              <a:gdLst/>
              <a:ahLst/>
              <a:cxnLst/>
              <a:rect l="l" t="t" r="r" b="b"/>
              <a:pathLst>
                <a:path w="682" h="214" extrusionOk="0">
                  <a:moveTo>
                    <a:pt x="6" y="0"/>
                  </a:moveTo>
                  <a:cubicBezTo>
                    <a:pt x="4" y="0"/>
                    <a:pt x="2" y="0"/>
                    <a:pt x="0" y="1"/>
                  </a:cubicBezTo>
                  <a:cubicBezTo>
                    <a:pt x="163" y="51"/>
                    <a:pt x="313" y="138"/>
                    <a:pt x="475" y="213"/>
                  </a:cubicBezTo>
                  <a:cubicBezTo>
                    <a:pt x="681" y="189"/>
                    <a:pt x="88" y="0"/>
                    <a:pt x="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6" name="Google Shape;3336;p10"/>
            <p:cNvSpPr/>
            <p:nvPr/>
          </p:nvSpPr>
          <p:spPr>
            <a:xfrm>
              <a:off x="6762600" y="1738075"/>
              <a:ext cx="35500" cy="16575"/>
            </a:xfrm>
            <a:custGeom>
              <a:avLst/>
              <a:gdLst/>
              <a:ahLst/>
              <a:cxnLst/>
              <a:rect l="l" t="t" r="r" b="b"/>
              <a:pathLst>
                <a:path w="1420" h="663" extrusionOk="0">
                  <a:moveTo>
                    <a:pt x="0" y="1"/>
                  </a:moveTo>
                  <a:lnTo>
                    <a:pt x="0" y="1"/>
                  </a:lnTo>
                  <a:cubicBezTo>
                    <a:pt x="400" y="213"/>
                    <a:pt x="812" y="438"/>
                    <a:pt x="1237" y="626"/>
                  </a:cubicBezTo>
                  <a:cubicBezTo>
                    <a:pt x="1265" y="648"/>
                    <a:pt x="1304" y="662"/>
                    <a:pt x="1339" y="662"/>
                  </a:cubicBezTo>
                  <a:cubicBezTo>
                    <a:pt x="1383" y="662"/>
                    <a:pt x="1419" y="639"/>
                    <a:pt x="1412" y="576"/>
                  </a:cubicBezTo>
                  <a:cubicBezTo>
                    <a:pt x="1337" y="476"/>
                    <a:pt x="1187" y="463"/>
                    <a:pt x="1087" y="401"/>
                  </a:cubicBezTo>
                  <a:cubicBezTo>
                    <a:pt x="737" y="276"/>
                    <a:pt x="375" y="13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7" name="Google Shape;3337;p10"/>
            <p:cNvSpPr/>
            <p:nvPr/>
          </p:nvSpPr>
          <p:spPr>
            <a:xfrm>
              <a:off x="6765700" y="1744950"/>
              <a:ext cx="25375" cy="14575"/>
            </a:xfrm>
            <a:custGeom>
              <a:avLst/>
              <a:gdLst/>
              <a:ahLst/>
              <a:cxnLst/>
              <a:rect l="l" t="t" r="r" b="b"/>
              <a:pathLst>
                <a:path w="1015" h="583" extrusionOk="0">
                  <a:moveTo>
                    <a:pt x="1" y="1"/>
                  </a:moveTo>
                  <a:cubicBezTo>
                    <a:pt x="51" y="61"/>
                    <a:pt x="781" y="582"/>
                    <a:pt x="960" y="582"/>
                  </a:cubicBezTo>
                  <a:cubicBezTo>
                    <a:pt x="1004" y="582"/>
                    <a:pt x="1015" y="551"/>
                    <a:pt x="976" y="476"/>
                  </a:cubicBezTo>
                  <a:cubicBezTo>
                    <a:pt x="651" y="301"/>
                    <a:pt x="313" y="17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8" name="Google Shape;3338;p10"/>
            <p:cNvSpPr/>
            <p:nvPr/>
          </p:nvSpPr>
          <p:spPr>
            <a:xfrm>
              <a:off x="6770400" y="1754025"/>
              <a:ext cx="13450" cy="9825"/>
            </a:xfrm>
            <a:custGeom>
              <a:avLst/>
              <a:gdLst/>
              <a:ahLst/>
              <a:cxnLst/>
              <a:rect l="l" t="t" r="r" b="b"/>
              <a:pathLst>
                <a:path w="538" h="393" extrusionOk="0">
                  <a:moveTo>
                    <a:pt x="0" y="0"/>
                  </a:moveTo>
                  <a:cubicBezTo>
                    <a:pt x="138" y="163"/>
                    <a:pt x="300" y="287"/>
                    <a:pt x="475" y="387"/>
                  </a:cubicBezTo>
                  <a:cubicBezTo>
                    <a:pt x="482" y="391"/>
                    <a:pt x="489" y="392"/>
                    <a:pt x="495" y="392"/>
                  </a:cubicBezTo>
                  <a:cubicBezTo>
                    <a:pt x="513" y="392"/>
                    <a:pt x="529" y="381"/>
                    <a:pt x="538" y="362"/>
                  </a:cubicBezTo>
                  <a:cubicBezTo>
                    <a:pt x="538" y="337"/>
                    <a:pt x="500" y="325"/>
                    <a:pt x="488" y="312"/>
                  </a:cubicBezTo>
                  <a:cubicBezTo>
                    <a:pt x="325" y="213"/>
                    <a:pt x="150" y="12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9" name="Google Shape;3339;p10"/>
            <p:cNvSpPr/>
            <p:nvPr/>
          </p:nvSpPr>
          <p:spPr>
            <a:xfrm>
              <a:off x="6767900" y="1764325"/>
              <a:ext cx="12125" cy="7325"/>
            </a:xfrm>
            <a:custGeom>
              <a:avLst/>
              <a:gdLst/>
              <a:ahLst/>
              <a:cxnLst/>
              <a:rect l="l" t="t" r="r" b="b"/>
              <a:pathLst>
                <a:path w="485" h="293" extrusionOk="0">
                  <a:moveTo>
                    <a:pt x="0" y="0"/>
                  </a:moveTo>
                  <a:lnTo>
                    <a:pt x="0" y="0"/>
                  </a:lnTo>
                  <a:cubicBezTo>
                    <a:pt x="138" y="88"/>
                    <a:pt x="263" y="213"/>
                    <a:pt x="425" y="288"/>
                  </a:cubicBezTo>
                  <a:cubicBezTo>
                    <a:pt x="432" y="291"/>
                    <a:pt x="439" y="293"/>
                    <a:pt x="445" y="293"/>
                  </a:cubicBezTo>
                  <a:cubicBezTo>
                    <a:pt x="466" y="293"/>
                    <a:pt x="485" y="279"/>
                    <a:pt x="475" y="250"/>
                  </a:cubicBezTo>
                  <a:cubicBezTo>
                    <a:pt x="425" y="200"/>
                    <a:pt x="338" y="175"/>
                    <a:pt x="275" y="138"/>
                  </a:cubicBezTo>
                  <a:cubicBezTo>
                    <a:pt x="175" y="100"/>
                    <a:pt x="100" y="3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0" name="Google Shape;3340;p10"/>
            <p:cNvSpPr/>
            <p:nvPr/>
          </p:nvSpPr>
          <p:spPr>
            <a:xfrm>
              <a:off x="6765100" y="1771500"/>
              <a:ext cx="5625" cy="3150"/>
            </a:xfrm>
            <a:custGeom>
              <a:avLst/>
              <a:gdLst/>
              <a:ahLst/>
              <a:cxnLst/>
              <a:rect l="l" t="t" r="r" b="b"/>
              <a:pathLst>
                <a:path w="225" h="126" extrusionOk="0">
                  <a:moveTo>
                    <a:pt x="0" y="1"/>
                  </a:moveTo>
                  <a:cubicBezTo>
                    <a:pt x="62" y="51"/>
                    <a:pt x="125" y="101"/>
                    <a:pt x="200" y="126"/>
                  </a:cubicBezTo>
                  <a:cubicBezTo>
                    <a:pt x="212" y="126"/>
                    <a:pt x="225" y="113"/>
                    <a:pt x="212" y="101"/>
                  </a:cubicBezTo>
                  <a:cubicBezTo>
                    <a:pt x="150" y="63"/>
                    <a:pt x="75" y="5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1" name="Google Shape;3341;p10"/>
            <p:cNvSpPr/>
            <p:nvPr/>
          </p:nvSpPr>
          <p:spPr>
            <a:xfrm>
              <a:off x="6816325" y="1878975"/>
              <a:ext cx="43125" cy="36275"/>
            </a:xfrm>
            <a:custGeom>
              <a:avLst/>
              <a:gdLst/>
              <a:ahLst/>
              <a:cxnLst/>
              <a:rect l="l" t="t" r="r" b="b"/>
              <a:pathLst>
                <a:path w="1725" h="1451" extrusionOk="0">
                  <a:moveTo>
                    <a:pt x="0" y="1"/>
                  </a:moveTo>
                  <a:lnTo>
                    <a:pt x="0" y="1"/>
                  </a:lnTo>
                  <a:cubicBezTo>
                    <a:pt x="475" y="488"/>
                    <a:pt x="1050" y="1000"/>
                    <a:pt x="1600" y="1450"/>
                  </a:cubicBezTo>
                  <a:cubicBezTo>
                    <a:pt x="1613" y="1425"/>
                    <a:pt x="1625" y="1413"/>
                    <a:pt x="1650" y="1400"/>
                  </a:cubicBezTo>
                  <a:cubicBezTo>
                    <a:pt x="1675" y="1363"/>
                    <a:pt x="1700" y="1325"/>
                    <a:pt x="1725" y="1275"/>
                  </a:cubicBezTo>
                  <a:cubicBezTo>
                    <a:pt x="1138" y="863"/>
                    <a:pt x="563" y="46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2" name="Google Shape;3342;p10"/>
            <p:cNvSpPr/>
            <p:nvPr/>
          </p:nvSpPr>
          <p:spPr>
            <a:xfrm>
              <a:off x="6762275" y="1820550"/>
              <a:ext cx="105000" cy="90325"/>
            </a:xfrm>
            <a:custGeom>
              <a:avLst/>
              <a:gdLst/>
              <a:ahLst/>
              <a:cxnLst/>
              <a:rect l="l" t="t" r="r" b="b"/>
              <a:pathLst>
                <a:path w="4200" h="3613" extrusionOk="0">
                  <a:moveTo>
                    <a:pt x="1" y="1"/>
                  </a:moveTo>
                  <a:lnTo>
                    <a:pt x="1" y="1"/>
                  </a:lnTo>
                  <a:cubicBezTo>
                    <a:pt x="1000" y="263"/>
                    <a:pt x="1913" y="788"/>
                    <a:pt x="2637" y="1438"/>
                  </a:cubicBezTo>
                  <a:cubicBezTo>
                    <a:pt x="2787" y="1563"/>
                    <a:pt x="2912" y="1688"/>
                    <a:pt x="3025" y="1813"/>
                  </a:cubicBezTo>
                  <a:cubicBezTo>
                    <a:pt x="3000" y="1788"/>
                    <a:pt x="2962" y="1763"/>
                    <a:pt x="2937" y="1738"/>
                  </a:cubicBezTo>
                  <a:cubicBezTo>
                    <a:pt x="2175" y="1101"/>
                    <a:pt x="1250" y="651"/>
                    <a:pt x="313" y="351"/>
                  </a:cubicBezTo>
                  <a:lnTo>
                    <a:pt x="313" y="351"/>
                  </a:lnTo>
                  <a:cubicBezTo>
                    <a:pt x="1188" y="738"/>
                    <a:pt x="1963" y="1213"/>
                    <a:pt x="2650" y="1813"/>
                  </a:cubicBezTo>
                  <a:cubicBezTo>
                    <a:pt x="3125" y="2250"/>
                    <a:pt x="3512" y="2775"/>
                    <a:pt x="3912" y="3275"/>
                  </a:cubicBezTo>
                  <a:cubicBezTo>
                    <a:pt x="3625" y="2963"/>
                    <a:pt x="3312" y="2663"/>
                    <a:pt x="2987" y="2375"/>
                  </a:cubicBezTo>
                  <a:cubicBezTo>
                    <a:pt x="2437" y="1875"/>
                    <a:pt x="1788" y="1488"/>
                    <a:pt x="1138" y="1101"/>
                  </a:cubicBezTo>
                  <a:lnTo>
                    <a:pt x="1138" y="1101"/>
                  </a:lnTo>
                  <a:cubicBezTo>
                    <a:pt x="2175" y="1788"/>
                    <a:pt x="3037" y="2700"/>
                    <a:pt x="3887" y="3612"/>
                  </a:cubicBezTo>
                  <a:cubicBezTo>
                    <a:pt x="3974" y="3487"/>
                    <a:pt x="4049" y="3375"/>
                    <a:pt x="4124" y="3250"/>
                  </a:cubicBezTo>
                  <a:cubicBezTo>
                    <a:pt x="4137" y="3212"/>
                    <a:pt x="4162" y="3200"/>
                    <a:pt x="4187" y="3175"/>
                  </a:cubicBezTo>
                  <a:cubicBezTo>
                    <a:pt x="4162" y="3150"/>
                    <a:pt x="4149" y="3125"/>
                    <a:pt x="4137" y="3113"/>
                  </a:cubicBezTo>
                  <a:cubicBezTo>
                    <a:pt x="4174" y="3088"/>
                    <a:pt x="4199" y="3050"/>
                    <a:pt x="4199" y="3000"/>
                  </a:cubicBezTo>
                  <a:cubicBezTo>
                    <a:pt x="3900" y="2438"/>
                    <a:pt x="3500" y="1900"/>
                    <a:pt x="3050" y="1450"/>
                  </a:cubicBezTo>
                  <a:cubicBezTo>
                    <a:pt x="2200" y="701"/>
                    <a:pt x="1125" y="1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3" name="Google Shape;3343;p10"/>
            <p:cNvSpPr/>
            <p:nvPr/>
          </p:nvSpPr>
          <p:spPr>
            <a:xfrm>
              <a:off x="6679475" y="1888975"/>
              <a:ext cx="67825" cy="31275"/>
            </a:xfrm>
            <a:custGeom>
              <a:avLst/>
              <a:gdLst/>
              <a:ahLst/>
              <a:cxnLst/>
              <a:rect l="l" t="t" r="r" b="b"/>
              <a:pathLst>
                <a:path w="2713" h="1251" extrusionOk="0">
                  <a:moveTo>
                    <a:pt x="151" y="1"/>
                  </a:moveTo>
                  <a:cubicBezTo>
                    <a:pt x="63" y="1"/>
                    <a:pt x="1" y="101"/>
                    <a:pt x="38" y="176"/>
                  </a:cubicBezTo>
                  <a:cubicBezTo>
                    <a:pt x="51" y="188"/>
                    <a:pt x="63" y="201"/>
                    <a:pt x="63" y="213"/>
                  </a:cubicBezTo>
                  <a:cubicBezTo>
                    <a:pt x="51" y="238"/>
                    <a:pt x="51" y="263"/>
                    <a:pt x="63" y="288"/>
                  </a:cubicBezTo>
                  <a:cubicBezTo>
                    <a:pt x="163" y="438"/>
                    <a:pt x="326" y="538"/>
                    <a:pt x="476" y="613"/>
                  </a:cubicBezTo>
                  <a:cubicBezTo>
                    <a:pt x="1051" y="925"/>
                    <a:pt x="1688" y="1125"/>
                    <a:pt x="2325" y="1238"/>
                  </a:cubicBezTo>
                  <a:cubicBezTo>
                    <a:pt x="2250" y="1200"/>
                    <a:pt x="2163" y="1175"/>
                    <a:pt x="2075" y="1150"/>
                  </a:cubicBezTo>
                  <a:lnTo>
                    <a:pt x="2075" y="1150"/>
                  </a:lnTo>
                  <a:cubicBezTo>
                    <a:pt x="2288" y="1200"/>
                    <a:pt x="2500" y="1238"/>
                    <a:pt x="2713" y="1250"/>
                  </a:cubicBezTo>
                  <a:cubicBezTo>
                    <a:pt x="2438" y="1213"/>
                    <a:pt x="2225" y="1113"/>
                    <a:pt x="1963" y="1000"/>
                  </a:cubicBezTo>
                  <a:cubicBezTo>
                    <a:pt x="1388" y="763"/>
                    <a:pt x="713" y="426"/>
                    <a:pt x="301" y="88"/>
                  </a:cubicBezTo>
                  <a:cubicBezTo>
                    <a:pt x="263" y="51"/>
                    <a:pt x="213"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4" name="Google Shape;3344;p10"/>
            <p:cNvSpPr/>
            <p:nvPr/>
          </p:nvSpPr>
          <p:spPr>
            <a:xfrm>
              <a:off x="6679475" y="1902100"/>
              <a:ext cx="95000" cy="35650"/>
            </a:xfrm>
            <a:custGeom>
              <a:avLst/>
              <a:gdLst/>
              <a:ahLst/>
              <a:cxnLst/>
              <a:rect l="l" t="t" r="r" b="b"/>
              <a:pathLst>
                <a:path w="3800" h="1426" extrusionOk="0">
                  <a:moveTo>
                    <a:pt x="1" y="0"/>
                  </a:moveTo>
                  <a:lnTo>
                    <a:pt x="1" y="0"/>
                  </a:lnTo>
                  <a:cubicBezTo>
                    <a:pt x="751" y="513"/>
                    <a:pt x="1575" y="925"/>
                    <a:pt x="2425" y="1225"/>
                  </a:cubicBezTo>
                  <a:cubicBezTo>
                    <a:pt x="2663" y="1300"/>
                    <a:pt x="2888" y="1363"/>
                    <a:pt x="3125" y="1425"/>
                  </a:cubicBezTo>
                  <a:cubicBezTo>
                    <a:pt x="3325" y="1363"/>
                    <a:pt x="3537" y="1313"/>
                    <a:pt x="3750" y="1288"/>
                  </a:cubicBezTo>
                  <a:lnTo>
                    <a:pt x="3800" y="1288"/>
                  </a:lnTo>
                  <a:cubicBezTo>
                    <a:pt x="3338" y="1175"/>
                    <a:pt x="2875" y="1075"/>
                    <a:pt x="2413" y="963"/>
                  </a:cubicBezTo>
                  <a:cubicBezTo>
                    <a:pt x="1550" y="713"/>
                    <a:pt x="801" y="42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5" name="Google Shape;3345;p10"/>
            <p:cNvSpPr/>
            <p:nvPr/>
          </p:nvSpPr>
          <p:spPr>
            <a:xfrm>
              <a:off x="6662625" y="1897725"/>
              <a:ext cx="78425" cy="41275"/>
            </a:xfrm>
            <a:custGeom>
              <a:avLst/>
              <a:gdLst/>
              <a:ahLst/>
              <a:cxnLst/>
              <a:rect l="l" t="t" r="r" b="b"/>
              <a:pathLst>
                <a:path w="3137" h="1651" extrusionOk="0">
                  <a:moveTo>
                    <a:pt x="0" y="1"/>
                  </a:moveTo>
                  <a:cubicBezTo>
                    <a:pt x="612" y="513"/>
                    <a:pt x="1300" y="938"/>
                    <a:pt x="2000" y="1338"/>
                  </a:cubicBezTo>
                  <a:cubicBezTo>
                    <a:pt x="2274" y="1363"/>
                    <a:pt x="2537" y="1463"/>
                    <a:pt x="2749" y="1650"/>
                  </a:cubicBezTo>
                  <a:lnTo>
                    <a:pt x="2762" y="1650"/>
                  </a:lnTo>
                  <a:cubicBezTo>
                    <a:pt x="2887" y="1650"/>
                    <a:pt x="3012" y="1650"/>
                    <a:pt x="3137" y="1638"/>
                  </a:cubicBezTo>
                  <a:cubicBezTo>
                    <a:pt x="2062" y="1138"/>
                    <a:pt x="975" y="66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6" name="Google Shape;3346;p10"/>
            <p:cNvSpPr/>
            <p:nvPr/>
          </p:nvSpPr>
          <p:spPr>
            <a:xfrm>
              <a:off x="6650750" y="1895225"/>
              <a:ext cx="54700" cy="36575"/>
            </a:xfrm>
            <a:custGeom>
              <a:avLst/>
              <a:gdLst/>
              <a:ahLst/>
              <a:cxnLst/>
              <a:rect l="l" t="t" r="r" b="b"/>
              <a:pathLst>
                <a:path w="2188" h="1463" extrusionOk="0">
                  <a:moveTo>
                    <a:pt x="0" y="1"/>
                  </a:moveTo>
                  <a:lnTo>
                    <a:pt x="0" y="1"/>
                  </a:lnTo>
                  <a:cubicBezTo>
                    <a:pt x="575" y="538"/>
                    <a:pt x="1175" y="1038"/>
                    <a:pt x="1825" y="1463"/>
                  </a:cubicBezTo>
                  <a:cubicBezTo>
                    <a:pt x="1950" y="1450"/>
                    <a:pt x="2075" y="1425"/>
                    <a:pt x="2187" y="1425"/>
                  </a:cubicBezTo>
                  <a:cubicBezTo>
                    <a:pt x="1412" y="1013"/>
                    <a:pt x="675" y="53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7" name="Google Shape;3347;p10"/>
            <p:cNvSpPr/>
            <p:nvPr/>
          </p:nvSpPr>
          <p:spPr>
            <a:xfrm>
              <a:off x="6651675" y="1908025"/>
              <a:ext cx="40025" cy="26900"/>
            </a:xfrm>
            <a:custGeom>
              <a:avLst/>
              <a:gdLst/>
              <a:ahLst/>
              <a:cxnLst/>
              <a:rect l="l" t="t" r="r" b="b"/>
              <a:pathLst>
                <a:path w="1601" h="1076" extrusionOk="0">
                  <a:moveTo>
                    <a:pt x="1" y="1"/>
                  </a:moveTo>
                  <a:lnTo>
                    <a:pt x="1" y="1"/>
                  </a:lnTo>
                  <a:cubicBezTo>
                    <a:pt x="451" y="363"/>
                    <a:pt x="900" y="726"/>
                    <a:pt x="1363" y="1076"/>
                  </a:cubicBezTo>
                  <a:cubicBezTo>
                    <a:pt x="1438" y="1051"/>
                    <a:pt x="1513" y="1026"/>
                    <a:pt x="1600" y="1001"/>
                  </a:cubicBezTo>
                  <a:cubicBezTo>
                    <a:pt x="1063" y="676"/>
                    <a:pt x="526" y="33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8" name="Google Shape;3348;p10"/>
            <p:cNvSpPr/>
            <p:nvPr/>
          </p:nvSpPr>
          <p:spPr>
            <a:xfrm>
              <a:off x="6650750" y="1913025"/>
              <a:ext cx="30000" cy="25975"/>
            </a:xfrm>
            <a:custGeom>
              <a:avLst/>
              <a:gdLst/>
              <a:ahLst/>
              <a:cxnLst/>
              <a:rect l="l" t="t" r="r" b="b"/>
              <a:pathLst>
                <a:path w="1200" h="1039" extrusionOk="0">
                  <a:moveTo>
                    <a:pt x="0" y="1"/>
                  </a:moveTo>
                  <a:lnTo>
                    <a:pt x="0" y="1"/>
                  </a:lnTo>
                  <a:cubicBezTo>
                    <a:pt x="300" y="363"/>
                    <a:pt x="650" y="713"/>
                    <a:pt x="1012" y="1038"/>
                  </a:cubicBezTo>
                  <a:lnTo>
                    <a:pt x="1037" y="1038"/>
                  </a:lnTo>
                  <a:cubicBezTo>
                    <a:pt x="1100" y="1001"/>
                    <a:pt x="1150" y="976"/>
                    <a:pt x="1200" y="951"/>
                  </a:cubicBezTo>
                  <a:cubicBezTo>
                    <a:pt x="800" y="663"/>
                    <a:pt x="400" y="36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9" name="Google Shape;3349;p10"/>
            <p:cNvSpPr/>
            <p:nvPr/>
          </p:nvSpPr>
          <p:spPr>
            <a:xfrm>
              <a:off x="6648250" y="1921475"/>
              <a:ext cx="20625" cy="23150"/>
            </a:xfrm>
            <a:custGeom>
              <a:avLst/>
              <a:gdLst/>
              <a:ahLst/>
              <a:cxnLst/>
              <a:rect l="l" t="t" r="r" b="b"/>
              <a:pathLst>
                <a:path w="825" h="926" extrusionOk="0">
                  <a:moveTo>
                    <a:pt x="0" y="0"/>
                  </a:moveTo>
                  <a:lnTo>
                    <a:pt x="0" y="0"/>
                  </a:lnTo>
                  <a:cubicBezTo>
                    <a:pt x="188" y="338"/>
                    <a:pt x="438" y="638"/>
                    <a:pt x="700" y="925"/>
                  </a:cubicBezTo>
                  <a:cubicBezTo>
                    <a:pt x="713" y="913"/>
                    <a:pt x="725" y="900"/>
                    <a:pt x="750" y="888"/>
                  </a:cubicBezTo>
                  <a:cubicBezTo>
                    <a:pt x="750" y="888"/>
                    <a:pt x="763" y="875"/>
                    <a:pt x="763" y="875"/>
                  </a:cubicBezTo>
                  <a:cubicBezTo>
                    <a:pt x="775" y="863"/>
                    <a:pt x="800" y="850"/>
                    <a:pt x="813" y="838"/>
                  </a:cubicBezTo>
                  <a:cubicBezTo>
                    <a:pt x="813" y="825"/>
                    <a:pt x="825" y="825"/>
                    <a:pt x="825" y="813"/>
                  </a:cubicBezTo>
                  <a:cubicBezTo>
                    <a:pt x="525" y="563"/>
                    <a:pt x="238" y="30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0" name="Google Shape;3350;p10"/>
            <p:cNvSpPr/>
            <p:nvPr/>
          </p:nvSpPr>
          <p:spPr>
            <a:xfrm>
              <a:off x="6644800" y="1930525"/>
              <a:ext cx="15350" cy="22525"/>
            </a:xfrm>
            <a:custGeom>
              <a:avLst/>
              <a:gdLst/>
              <a:ahLst/>
              <a:cxnLst/>
              <a:rect l="l" t="t" r="r" b="b"/>
              <a:pathLst>
                <a:path w="614" h="901" extrusionOk="0">
                  <a:moveTo>
                    <a:pt x="1" y="1"/>
                  </a:moveTo>
                  <a:lnTo>
                    <a:pt x="1" y="1"/>
                  </a:lnTo>
                  <a:cubicBezTo>
                    <a:pt x="151" y="288"/>
                    <a:pt x="338" y="601"/>
                    <a:pt x="526" y="900"/>
                  </a:cubicBezTo>
                  <a:cubicBezTo>
                    <a:pt x="534" y="892"/>
                    <a:pt x="543" y="883"/>
                    <a:pt x="551" y="871"/>
                  </a:cubicBezTo>
                  <a:lnTo>
                    <a:pt x="551" y="871"/>
                  </a:lnTo>
                  <a:cubicBezTo>
                    <a:pt x="551" y="873"/>
                    <a:pt x="551" y="874"/>
                    <a:pt x="551" y="875"/>
                  </a:cubicBezTo>
                  <a:cubicBezTo>
                    <a:pt x="551" y="875"/>
                    <a:pt x="558" y="860"/>
                    <a:pt x="563" y="851"/>
                  </a:cubicBezTo>
                  <a:lnTo>
                    <a:pt x="563" y="851"/>
                  </a:lnTo>
                  <a:cubicBezTo>
                    <a:pt x="559" y="859"/>
                    <a:pt x="555" y="865"/>
                    <a:pt x="551" y="871"/>
                  </a:cubicBezTo>
                  <a:lnTo>
                    <a:pt x="551" y="871"/>
                  </a:lnTo>
                  <a:cubicBezTo>
                    <a:pt x="553" y="860"/>
                    <a:pt x="563" y="849"/>
                    <a:pt x="563" y="838"/>
                  </a:cubicBezTo>
                  <a:cubicBezTo>
                    <a:pt x="576" y="825"/>
                    <a:pt x="588" y="813"/>
                    <a:pt x="613" y="788"/>
                  </a:cubicBezTo>
                  <a:cubicBezTo>
                    <a:pt x="588" y="763"/>
                    <a:pt x="563" y="738"/>
                    <a:pt x="551" y="713"/>
                  </a:cubicBezTo>
                  <a:cubicBezTo>
                    <a:pt x="413" y="538"/>
                    <a:pt x="188" y="2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1" name="Google Shape;3351;p10"/>
            <p:cNvSpPr/>
            <p:nvPr/>
          </p:nvSpPr>
          <p:spPr>
            <a:xfrm>
              <a:off x="6768825" y="1898350"/>
              <a:ext cx="78775" cy="35025"/>
            </a:xfrm>
            <a:custGeom>
              <a:avLst/>
              <a:gdLst/>
              <a:ahLst/>
              <a:cxnLst/>
              <a:rect l="l" t="t" r="r" b="b"/>
              <a:pathLst>
                <a:path w="3151" h="1401" extrusionOk="0">
                  <a:moveTo>
                    <a:pt x="1" y="1"/>
                  </a:moveTo>
                  <a:cubicBezTo>
                    <a:pt x="1001" y="450"/>
                    <a:pt x="2000" y="875"/>
                    <a:pt x="2913" y="1400"/>
                  </a:cubicBezTo>
                  <a:cubicBezTo>
                    <a:pt x="2963" y="1325"/>
                    <a:pt x="3025" y="1238"/>
                    <a:pt x="3075" y="1150"/>
                  </a:cubicBezTo>
                  <a:cubicBezTo>
                    <a:pt x="3100" y="1125"/>
                    <a:pt x="3125" y="1088"/>
                    <a:pt x="3150" y="1063"/>
                  </a:cubicBezTo>
                  <a:cubicBezTo>
                    <a:pt x="2550" y="650"/>
                    <a:pt x="1888" y="338"/>
                    <a:pt x="1213" y="138"/>
                  </a:cubicBezTo>
                  <a:lnTo>
                    <a:pt x="1213" y="138"/>
                  </a:lnTo>
                  <a:cubicBezTo>
                    <a:pt x="1888" y="425"/>
                    <a:pt x="2463" y="763"/>
                    <a:pt x="3000" y="1163"/>
                  </a:cubicBezTo>
                  <a:cubicBezTo>
                    <a:pt x="2050" y="650"/>
                    <a:pt x="1001" y="36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2" name="Google Shape;3352;p10"/>
            <p:cNvSpPr/>
            <p:nvPr/>
          </p:nvSpPr>
          <p:spPr>
            <a:xfrm>
              <a:off x="6701050" y="1887425"/>
              <a:ext cx="139350" cy="57825"/>
            </a:xfrm>
            <a:custGeom>
              <a:avLst/>
              <a:gdLst/>
              <a:ahLst/>
              <a:cxnLst/>
              <a:rect l="l" t="t" r="r" b="b"/>
              <a:pathLst>
                <a:path w="5574" h="2313" extrusionOk="0">
                  <a:moveTo>
                    <a:pt x="0" y="0"/>
                  </a:moveTo>
                  <a:lnTo>
                    <a:pt x="0" y="0"/>
                  </a:lnTo>
                  <a:cubicBezTo>
                    <a:pt x="1250" y="987"/>
                    <a:pt x="3024" y="1337"/>
                    <a:pt x="4349" y="1887"/>
                  </a:cubicBezTo>
                  <a:cubicBezTo>
                    <a:pt x="4649" y="2012"/>
                    <a:pt x="4949" y="2162"/>
                    <a:pt x="5249" y="2312"/>
                  </a:cubicBezTo>
                  <a:cubicBezTo>
                    <a:pt x="5274" y="2287"/>
                    <a:pt x="5299" y="2262"/>
                    <a:pt x="5324" y="2237"/>
                  </a:cubicBezTo>
                  <a:cubicBezTo>
                    <a:pt x="5324" y="2237"/>
                    <a:pt x="5324" y="2225"/>
                    <a:pt x="5336" y="2225"/>
                  </a:cubicBezTo>
                  <a:cubicBezTo>
                    <a:pt x="5399" y="2150"/>
                    <a:pt x="5461" y="2075"/>
                    <a:pt x="5524" y="2000"/>
                  </a:cubicBezTo>
                  <a:cubicBezTo>
                    <a:pt x="5536" y="1975"/>
                    <a:pt x="5561" y="1950"/>
                    <a:pt x="5574" y="1925"/>
                  </a:cubicBezTo>
                  <a:cubicBezTo>
                    <a:pt x="4974" y="1587"/>
                    <a:pt x="4349" y="1300"/>
                    <a:pt x="3687" y="1087"/>
                  </a:cubicBezTo>
                  <a:cubicBezTo>
                    <a:pt x="2924" y="837"/>
                    <a:pt x="2112" y="662"/>
                    <a:pt x="1362" y="338"/>
                  </a:cubicBezTo>
                  <a:lnTo>
                    <a:pt x="1362" y="338"/>
                  </a:lnTo>
                  <a:cubicBezTo>
                    <a:pt x="2375" y="875"/>
                    <a:pt x="3274" y="1100"/>
                    <a:pt x="4174" y="1525"/>
                  </a:cubicBezTo>
                  <a:cubicBezTo>
                    <a:pt x="3812" y="1387"/>
                    <a:pt x="3437" y="1262"/>
                    <a:pt x="3074" y="1150"/>
                  </a:cubicBezTo>
                  <a:cubicBezTo>
                    <a:pt x="1987" y="862"/>
                    <a:pt x="950" y="60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3" name="Google Shape;3353;p10"/>
            <p:cNvSpPr/>
            <p:nvPr/>
          </p:nvSpPr>
          <p:spPr>
            <a:xfrm>
              <a:off x="6811650" y="1898975"/>
              <a:ext cx="41875" cy="24700"/>
            </a:xfrm>
            <a:custGeom>
              <a:avLst/>
              <a:gdLst/>
              <a:ahLst/>
              <a:cxnLst/>
              <a:rect l="l" t="t" r="r" b="b"/>
              <a:pathLst>
                <a:path w="1675" h="988" extrusionOk="0">
                  <a:moveTo>
                    <a:pt x="425" y="1"/>
                  </a:moveTo>
                  <a:lnTo>
                    <a:pt x="425" y="1"/>
                  </a:lnTo>
                  <a:cubicBezTo>
                    <a:pt x="750" y="125"/>
                    <a:pt x="975" y="350"/>
                    <a:pt x="1237" y="550"/>
                  </a:cubicBezTo>
                  <a:cubicBezTo>
                    <a:pt x="1337" y="638"/>
                    <a:pt x="1450" y="725"/>
                    <a:pt x="1550" y="813"/>
                  </a:cubicBezTo>
                  <a:cubicBezTo>
                    <a:pt x="1062" y="500"/>
                    <a:pt x="537" y="238"/>
                    <a:pt x="0" y="26"/>
                  </a:cubicBezTo>
                  <a:lnTo>
                    <a:pt x="0" y="26"/>
                  </a:lnTo>
                  <a:cubicBezTo>
                    <a:pt x="537" y="300"/>
                    <a:pt x="1012" y="625"/>
                    <a:pt x="1475" y="988"/>
                  </a:cubicBezTo>
                  <a:cubicBezTo>
                    <a:pt x="1537" y="900"/>
                    <a:pt x="1612" y="825"/>
                    <a:pt x="1675" y="750"/>
                  </a:cubicBezTo>
                  <a:cubicBezTo>
                    <a:pt x="1637" y="725"/>
                    <a:pt x="1600" y="688"/>
                    <a:pt x="1550" y="663"/>
                  </a:cubicBezTo>
                  <a:cubicBezTo>
                    <a:pt x="1187" y="425"/>
                    <a:pt x="850" y="125"/>
                    <a:pt x="4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4" name="Google Shape;3354;p10"/>
            <p:cNvSpPr/>
            <p:nvPr/>
          </p:nvSpPr>
          <p:spPr>
            <a:xfrm>
              <a:off x="6560775" y="1859600"/>
              <a:ext cx="73750" cy="107975"/>
            </a:xfrm>
            <a:custGeom>
              <a:avLst/>
              <a:gdLst/>
              <a:ahLst/>
              <a:cxnLst/>
              <a:rect l="l" t="t" r="r" b="b"/>
              <a:pathLst>
                <a:path w="2950" h="4319" extrusionOk="0">
                  <a:moveTo>
                    <a:pt x="150" y="1"/>
                  </a:moveTo>
                  <a:cubicBezTo>
                    <a:pt x="700" y="688"/>
                    <a:pt x="1200" y="1451"/>
                    <a:pt x="1612" y="2200"/>
                  </a:cubicBezTo>
                  <a:cubicBezTo>
                    <a:pt x="1112" y="1601"/>
                    <a:pt x="575" y="1038"/>
                    <a:pt x="0" y="526"/>
                  </a:cubicBezTo>
                  <a:lnTo>
                    <a:pt x="0" y="526"/>
                  </a:lnTo>
                  <a:cubicBezTo>
                    <a:pt x="750" y="1326"/>
                    <a:pt x="1387" y="2288"/>
                    <a:pt x="2000" y="3188"/>
                  </a:cubicBezTo>
                  <a:cubicBezTo>
                    <a:pt x="1400" y="2450"/>
                    <a:pt x="712" y="1650"/>
                    <a:pt x="0" y="926"/>
                  </a:cubicBezTo>
                  <a:lnTo>
                    <a:pt x="0" y="926"/>
                  </a:lnTo>
                  <a:cubicBezTo>
                    <a:pt x="800" y="1925"/>
                    <a:pt x="1475" y="3025"/>
                    <a:pt x="2362" y="3962"/>
                  </a:cubicBezTo>
                  <a:cubicBezTo>
                    <a:pt x="2381" y="3981"/>
                    <a:pt x="2404" y="3990"/>
                    <a:pt x="2427" y="3990"/>
                  </a:cubicBezTo>
                  <a:cubicBezTo>
                    <a:pt x="2464" y="3990"/>
                    <a:pt x="2501" y="3968"/>
                    <a:pt x="2524" y="3937"/>
                  </a:cubicBezTo>
                  <a:cubicBezTo>
                    <a:pt x="2537" y="3975"/>
                    <a:pt x="2562" y="4000"/>
                    <a:pt x="2587" y="4037"/>
                  </a:cubicBezTo>
                  <a:cubicBezTo>
                    <a:pt x="2661" y="4130"/>
                    <a:pt x="2742" y="4319"/>
                    <a:pt x="2835" y="4319"/>
                  </a:cubicBezTo>
                  <a:cubicBezTo>
                    <a:pt x="2867" y="4319"/>
                    <a:pt x="2901" y="4296"/>
                    <a:pt x="2937" y="4237"/>
                  </a:cubicBezTo>
                  <a:cubicBezTo>
                    <a:pt x="2949" y="4125"/>
                    <a:pt x="2849" y="4050"/>
                    <a:pt x="2812" y="3950"/>
                  </a:cubicBezTo>
                  <a:cubicBezTo>
                    <a:pt x="2699" y="3750"/>
                    <a:pt x="2599" y="3575"/>
                    <a:pt x="2487" y="3400"/>
                  </a:cubicBezTo>
                  <a:cubicBezTo>
                    <a:pt x="2412" y="3200"/>
                    <a:pt x="2337" y="2988"/>
                    <a:pt x="2237" y="2788"/>
                  </a:cubicBezTo>
                  <a:cubicBezTo>
                    <a:pt x="1750" y="1713"/>
                    <a:pt x="937" y="85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5" name="Google Shape;3355;p10"/>
            <p:cNvSpPr/>
            <p:nvPr/>
          </p:nvSpPr>
          <p:spPr>
            <a:xfrm>
              <a:off x="6576075" y="1861800"/>
              <a:ext cx="38450" cy="54575"/>
            </a:xfrm>
            <a:custGeom>
              <a:avLst/>
              <a:gdLst/>
              <a:ahLst/>
              <a:cxnLst/>
              <a:rect l="l" t="t" r="r" b="b"/>
              <a:pathLst>
                <a:path w="1538" h="2183" extrusionOk="0">
                  <a:moveTo>
                    <a:pt x="0" y="0"/>
                  </a:moveTo>
                  <a:lnTo>
                    <a:pt x="0" y="0"/>
                  </a:lnTo>
                  <a:cubicBezTo>
                    <a:pt x="600" y="588"/>
                    <a:pt x="1088" y="1525"/>
                    <a:pt x="1300" y="2062"/>
                  </a:cubicBezTo>
                  <a:cubicBezTo>
                    <a:pt x="1315" y="2123"/>
                    <a:pt x="1380" y="2183"/>
                    <a:pt x="1441" y="2183"/>
                  </a:cubicBezTo>
                  <a:cubicBezTo>
                    <a:pt x="1480" y="2183"/>
                    <a:pt x="1518" y="2157"/>
                    <a:pt x="1538" y="2087"/>
                  </a:cubicBezTo>
                  <a:cubicBezTo>
                    <a:pt x="1488" y="1850"/>
                    <a:pt x="1313" y="1550"/>
                    <a:pt x="1150" y="1263"/>
                  </a:cubicBezTo>
                  <a:cubicBezTo>
                    <a:pt x="850" y="788"/>
                    <a:pt x="450" y="36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6" name="Google Shape;3356;p10"/>
            <p:cNvSpPr/>
            <p:nvPr/>
          </p:nvSpPr>
          <p:spPr>
            <a:xfrm>
              <a:off x="6580125" y="1852425"/>
              <a:ext cx="33475" cy="43975"/>
            </a:xfrm>
            <a:custGeom>
              <a:avLst/>
              <a:gdLst/>
              <a:ahLst/>
              <a:cxnLst/>
              <a:rect l="l" t="t" r="r" b="b"/>
              <a:pathLst>
                <a:path w="1339" h="1759" extrusionOk="0">
                  <a:moveTo>
                    <a:pt x="1" y="1"/>
                  </a:moveTo>
                  <a:lnTo>
                    <a:pt x="1" y="1"/>
                  </a:lnTo>
                  <a:cubicBezTo>
                    <a:pt x="538" y="475"/>
                    <a:pt x="988" y="1263"/>
                    <a:pt x="1126" y="1650"/>
                  </a:cubicBezTo>
                  <a:cubicBezTo>
                    <a:pt x="1126" y="1702"/>
                    <a:pt x="1184" y="1759"/>
                    <a:pt x="1241" y="1759"/>
                  </a:cubicBezTo>
                  <a:cubicBezTo>
                    <a:pt x="1280" y="1759"/>
                    <a:pt x="1318" y="1733"/>
                    <a:pt x="1338" y="1663"/>
                  </a:cubicBezTo>
                  <a:cubicBezTo>
                    <a:pt x="1301" y="1475"/>
                    <a:pt x="1151" y="1213"/>
                    <a:pt x="1013" y="988"/>
                  </a:cubicBezTo>
                  <a:cubicBezTo>
                    <a:pt x="738" y="588"/>
                    <a:pt x="388" y="27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7" name="Google Shape;3357;p10"/>
            <p:cNvSpPr/>
            <p:nvPr/>
          </p:nvSpPr>
          <p:spPr>
            <a:xfrm>
              <a:off x="6593250" y="1856800"/>
              <a:ext cx="22525" cy="23475"/>
            </a:xfrm>
            <a:custGeom>
              <a:avLst/>
              <a:gdLst/>
              <a:ahLst/>
              <a:cxnLst/>
              <a:rect l="l" t="t" r="r" b="b"/>
              <a:pathLst>
                <a:path w="901" h="939" extrusionOk="0">
                  <a:moveTo>
                    <a:pt x="1" y="0"/>
                  </a:moveTo>
                  <a:cubicBezTo>
                    <a:pt x="301" y="263"/>
                    <a:pt x="501" y="475"/>
                    <a:pt x="688" y="775"/>
                  </a:cubicBezTo>
                  <a:cubicBezTo>
                    <a:pt x="736" y="823"/>
                    <a:pt x="761" y="939"/>
                    <a:pt x="839" y="939"/>
                  </a:cubicBezTo>
                  <a:cubicBezTo>
                    <a:pt x="842" y="939"/>
                    <a:pt x="846" y="938"/>
                    <a:pt x="851" y="938"/>
                  </a:cubicBezTo>
                  <a:cubicBezTo>
                    <a:pt x="901" y="925"/>
                    <a:pt x="901" y="863"/>
                    <a:pt x="876" y="838"/>
                  </a:cubicBezTo>
                  <a:cubicBezTo>
                    <a:pt x="663" y="488"/>
                    <a:pt x="351" y="21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8" name="Google Shape;3358;p10"/>
            <p:cNvSpPr/>
            <p:nvPr/>
          </p:nvSpPr>
          <p:spPr>
            <a:xfrm>
              <a:off x="6542325" y="1749950"/>
              <a:ext cx="20025" cy="61250"/>
            </a:xfrm>
            <a:custGeom>
              <a:avLst/>
              <a:gdLst/>
              <a:ahLst/>
              <a:cxnLst/>
              <a:rect l="l" t="t" r="r" b="b"/>
              <a:pathLst>
                <a:path w="801" h="2450" extrusionOk="0">
                  <a:moveTo>
                    <a:pt x="263" y="1"/>
                  </a:moveTo>
                  <a:cubicBezTo>
                    <a:pt x="263" y="1"/>
                    <a:pt x="263" y="1"/>
                    <a:pt x="251" y="13"/>
                  </a:cubicBezTo>
                  <a:lnTo>
                    <a:pt x="263" y="13"/>
                  </a:lnTo>
                  <a:cubicBezTo>
                    <a:pt x="388" y="276"/>
                    <a:pt x="501" y="488"/>
                    <a:pt x="551" y="775"/>
                  </a:cubicBezTo>
                  <a:cubicBezTo>
                    <a:pt x="563" y="813"/>
                    <a:pt x="576" y="863"/>
                    <a:pt x="576" y="938"/>
                  </a:cubicBezTo>
                  <a:cubicBezTo>
                    <a:pt x="476" y="675"/>
                    <a:pt x="313" y="438"/>
                    <a:pt x="126" y="251"/>
                  </a:cubicBezTo>
                  <a:lnTo>
                    <a:pt x="113" y="251"/>
                  </a:lnTo>
                  <a:cubicBezTo>
                    <a:pt x="338" y="563"/>
                    <a:pt x="501" y="1038"/>
                    <a:pt x="538" y="1325"/>
                  </a:cubicBezTo>
                  <a:cubicBezTo>
                    <a:pt x="538" y="1350"/>
                    <a:pt x="551" y="1375"/>
                    <a:pt x="551" y="1400"/>
                  </a:cubicBezTo>
                  <a:cubicBezTo>
                    <a:pt x="438" y="1100"/>
                    <a:pt x="263" y="813"/>
                    <a:pt x="38" y="575"/>
                  </a:cubicBezTo>
                  <a:lnTo>
                    <a:pt x="38" y="575"/>
                  </a:lnTo>
                  <a:cubicBezTo>
                    <a:pt x="276" y="875"/>
                    <a:pt x="401" y="1400"/>
                    <a:pt x="463" y="1700"/>
                  </a:cubicBezTo>
                  <a:cubicBezTo>
                    <a:pt x="476" y="1763"/>
                    <a:pt x="488" y="1838"/>
                    <a:pt x="488" y="1900"/>
                  </a:cubicBezTo>
                  <a:cubicBezTo>
                    <a:pt x="388" y="1563"/>
                    <a:pt x="226" y="1250"/>
                    <a:pt x="1" y="988"/>
                  </a:cubicBezTo>
                  <a:lnTo>
                    <a:pt x="1" y="988"/>
                  </a:lnTo>
                  <a:cubicBezTo>
                    <a:pt x="188" y="1288"/>
                    <a:pt x="301" y="1625"/>
                    <a:pt x="388" y="1975"/>
                  </a:cubicBezTo>
                  <a:cubicBezTo>
                    <a:pt x="413" y="2113"/>
                    <a:pt x="426" y="2175"/>
                    <a:pt x="438" y="2312"/>
                  </a:cubicBezTo>
                  <a:cubicBezTo>
                    <a:pt x="451" y="2362"/>
                    <a:pt x="438" y="2450"/>
                    <a:pt x="513" y="2450"/>
                  </a:cubicBezTo>
                  <a:cubicBezTo>
                    <a:pt x="588" y="2437"/>
                    <a:pt x="576" y="2362"/>
                    <a:pt x="563" y="2312"/>
                  </a:cubicBezTo>
                  <a:cubicBezTo>
                    <a:pt x="563" y="2287"/>
                    <a:pt x="563" y="2263"/>
                    <a:pt x="563" y="2238"/>
                  </a:cubicBezTo>
                  <a:cubicBezTo>
                    <a:pt x="572" y="2240"/>
                    <a:pt x="580" y="2241"/>
                    <a:pt x="587" y="2241"/>
                  </a:cubicBezTo>
                  <a:cubicBezTo>
                    <a:pt x="696" y="2241"/>
                    <a:pt x="663" y="1992"/>
                    <a:pt x="663" y="1875"/>
                  </a:cubicBezTo>
                  <a:cubicBezTo>
                    <a:pt x="651" y="1813"/>
                    <a:pt x="651" y="1763"/>
                    <a:pt x="638" y="1700"/>
                  </a:cubicBezTo>
                  <a:cubicBezTo>
                    <a:pt x="663" y="1700"/>
                    <a:pt x="701" y="1688"/>
                    <a:pt x="713" y="1650"/>
                  </a:cubicBezTo>
                  <a:cubicBezTo>
                    <a:pt x="726" y="1613"/>
                    <a:pt x="726" y="1525"/>
                    <a:pt x="726" y="1438"/>
                  </a:cubicBezTo>
                  <a:cubicBezTo>
                    <a:pt x="738" y="1438"/>
                    <a:pt x="763" y="1425"/>
                    <a:pt x="763" y="1400"/>
                  </a:cubicBezTo>
                  <a:cubicBezTo>
                    <a:pt x="788" y="1325"/>
                    <a:pt x="776" y="1175"/>
                    <a:pt x="751" y="1038"/>
                  </a:cubicBezTo>
                  <a:cubicBezTo>
                    <a:pt x="763" y="1038"/>
                    <a:pt x="776" y="1025"/>
                    <a:pt x="788" y="1000"/>
                  </a:cubicBezTo>
                  <a:cubicBezTo>
                    <a:pt x="801" y="900"/>
                    <a:pt x="763" y="800"/>
                    <a:pt x="738" y="700"/>
                  </a:cubicBezTo>
                  <a:cubicBezTo>
                    <a:pt x="651" y="438"/>
                    <a:pt x="476" y="188"/>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9" name="Google Shape;3359;p10"/>
            <p:cNvSpPr/>
            <p:nvPr/>
          </p:nvSpPr>
          <p:spPr>
            <a:xfrm>
              <a:off x="6543900" y="1739025"/>
              <a:ext cx="325" cy="325"/>
            </a:xfrm>
            <a:custGeom>
              <a:avLst/>
              <a:gdLst/>
              <a:ahLst/>
              <a:cxnLst/>
              <a:rect l="l" t="t" r="r" b="b"/>
              <a:pathLst>
                <a:path w="13" h="13" extrusionOk="0">
                  <a:moveTo>
                    <a:pt x="13" y="13"/>
                  </a:moveTo>
                  <a:cubicBezTo>
                    <a:pt x="0" y="0"/>
                    <a:pt x="0" y="0"/>
                    <a:pt x="13"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0" name="Google Shape;3360;p10"/>
            <p:cNvSpPr/>
            <p:nvPr/>
          </p:nvSpPr>
          <p:spPr>
            <a:xfrm>
              <a:off x="6495150" y="1666225"/>
              <a:ext cx="56275" cy="75325"/>
            </a:xfrm>
            <a:custGeom>
              <a:avLst/>
              <a:gdLst/>
              <a:ahLst/>
              <a:cxnLst/>
              <a:rect l="l" t="t" r="r" b="b"/>
              <a:pathLst>
                <a:path w="2251" h="3013" extrusionOk="0">
                  <a:moveTo>
                    <a:pt x="1" y="1"/>
                  </a:moveTo>
                  <a:cubicBezTo>
                    <a:pt x="751" y="813"/>
                    <a:pt x="1400" y="1775"/>
                    <a:pt x="1913" y="2812"/>
                  </a:cubicBezTo>
                  <a:cubicBezTo>
                    <a:pt x="1963" y="2925"/>
                    <a:pt x="1938" y="2862"/>
                    <a:pt x="1963" y="2937"/>
                  </a:cubicBezTo>
                  <a:cubicBezTo>
                    <a:pt x="1975" y="2950"/>
                    <a:pt x="2000" y="2987"/>
                    <a:pt x="2025" y="3000"/>
                  </a:cubicBezTo>
                  <a:lnTo>
                    <a:pt x="2038" y="3000"/>
                  </a:lnTo>
                  <a:cubicBezTo>
                    <a:pt x="2052" y="2990"/>
                    <a:pt x="2068" y="2986"/>
                    <a:pt x="2084" y="2986"/>
                  </a:cubicBezTo>
                  <a:cubicBezTo>
                    <a:pt x="2110" y="2986"/>
                    <a:pt x="2135" y="2997"/>
                    <a:pt x="2150" y="3012"/>
                  </a:cubicBezTo>
                  <a:cubicBezTo>
                    <a:pt x="2213" y="2987"/>
                    <a:pt x="2250" y="2937"/>
                    <a:pt x="2250" y="2887"/>
                  </a:cubicBezTo>
                  <a:cubicBezTo>
                    <a:pt x="2225" y="2687"/>
                    <a:pt x="2088" y="2500"/>
                    <a:pt x="2000" y="2312"/>
                  </a:cubicBezTo>
                  <a:cubicBezTo>
                    <a:pt x="1475" y="1438"/>
                    <a:pt x="788" y="66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1" name="Google Shape;3361;p10"/>
            <p:cNvSpPr/>
            <p:nvPr/>
          </p:nvSpPr>
          <p:spPr>
            <a:xfrm>
              <a:off x="6505150" y="1687150"/>
              <a:ext cx="39700" cy="59700"/>
            </a:xfrm>
            <a:custGeom>
              <a:avLst/>
              <a:gdLst/>
              <a:ahLst/>
              <a:cxnLst/>
              <a:rect l="l" t="t" r="r" b="b"/>
              <a:pathLst>
                <a:path w="1588" h="2388" extrusionOk="0">
                  <a:moveTo>
                    <a:pt x="1408" y="2370"/>
                  </a:moveTo>
                  <a:cubicBezTo>
                    <a:pt x="1407" y="2370"/>
                    <a:pt x="1405" y="2371"/>
                    <a:pt x="1402" y="2373"/>
                  </a:cubicBezTo>
                  <a:lnTo>
                    <a:pt x="1402" y="2373"/>
                  </a:lnTo>
                  <a:cubicBezTo>
                    <a:pt x="1408" y="2372"/>
                    <a:pt x="1409" y="2370"/>
                    <a:pt x="1408" y="2370"/>
                  </a:cubicBezTo>
                  <a:close/>
                  <a:moveTo>
                    <a:pt x="1" y="1"/>
                  </a:moveTo>
                  <a:cubicBezTo>
                    <a:pt x="563" y="713"/>
                    <a:pt x="1038" y="1663"/>
                    <a:pt x="1388" y="2388"/>
                  </a:cubicBezTo>
                  <a:cubicBezTo>
                    <a:pt x="1388" y="2388"/>
                    <a:pt x="1388" y="2375"/>
                    <a:pt x="1400" y="2375"/>
                  </a:cubicBezTo>
                  <a:cubicBezTo>
                    <a:pt x="1401" y="2374"/>
                    <a:pt x="1402" y="2374"/>
                    <a:pt x="1402" y="2373"/>
                  </a:cubicBezTo>
                  <a:lnTo>
                    <a:pt x="1402" y="2373"/>
                  </a:lnTo>
                  <a:cubicBezTo>
                    <a:pt x="1399" y="2374"/>
                    <a:pt x="1394" y="2375"/>
                    <a:pt x="1388" y="2375"/>
                  </a:cubicBezTo>
                  <a:cubicBezTo>
                    <a:pt x="1400" y="2375"/>
                    <a:pt x="1400" y="2363"/>
                    <a:pt x="1400" y="2363"/>
                  </a:cubicBezTo>
                  <a:cubicBezTo>
                    <a:pt x="1413" y="2363"/>
                    <a:pt x="1413" y="2350"/>
                    <a:pt x="1413" y="2350"/>
                  </a:cubicBezTo>
                  <a:cubicBezTo>
                    <a:pt x="1438" y="2313"/>
                    <a:pt x="1463" y="2288"/>
                    <a:pt x="1475" y="2263"/>
                  </a:cubicBezTo>
                  <a:cubicBezTo>
                    <a:pt x="1513" y="2225"/>
                    <a:pt x="1550" y="2200"/>
                    <a:pt x="1588" y="2175"/>
                  </a:cubicBezTo>
                  <a:cubicBezTo>
                    <a:pt x="1275" y="1500"/>
                    <a:pt x="626" y="60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2" name="Google Shape;3362;p10"/>
            <p:cNvSpPr/>
            <p:nvPr/>
          </p:nvSpPr>
          <p:spPr>
            <a:xfrm>
              <a:off x="6508275" y="1701850"/>
              <a:ext cx="30325" cy="50000"/>
            </a:xfrm>
            <a:custGeom>
              <a:avLst/>
              <a:gdLst/>
              <a:ahLst/>
              <a:cxnLst/>
              <a:rect l="l" t="t" r="r" b="b"/>
              <a:pathLst>
                <a:path w="1213" h="2000" extrusionOk="0">
                  <a:moveTo>
                    <a:pt x="1" y="0"/>
                  </a:moveTo>
                  <a:lnTo>
                    <a:pt x="1" y="0"/>
                  </a:lnTo>
                  <a:cubicBezTo>
                    <a:pt x="376" y="662"/>
                    <a:pt x="763" y="1350"/>
                    <a:pt x="1013" y="2000"/>
                  </a:cubicBezTo>
                  <a:cubicBezTo>
                    <a:pt x="1025" y="2000"/>
                    <a:pt x="1038" y="1987"/>
                    <a:pt x="1050" y="1987"/>
                  </a:cubicBezTo>
                  <a:lnTo>
                    <a:pt x="1063" y="1987"/>
                  </a:lnTo>
                  <a:cubicBezTo>
                    <a:pt x="1075" y="1975"/>
                    <a:pt x="1088" y="1975"/>
                    <a:pt x="1100" y="1962"/>
                  </a:cubicBezTo>
                  <a:cubicBezTo>
                    <a:pt x="1113" y="1925"/>
                    <a:pt x="1150" y="1887"/>
                    <a:pt x="1175" y="1862"/>
                  </a:cubicBezTo>
                  <a:cubicBezTo>
                    <a:pt x="1188" y="1850"/>
                    <a:pt x="1200" y="1837"/>
                    <a:pt x="1213" y="1825"/>
                  </a:cubicBezTo>
                  <a:cubicBezTo>
                    <a:pt x="925" y="1150"/>
                    <a:pt x="463" y="56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3" name="Google Shape;3363;p10"/>
            <p:cNvSpPr/>
            <p:nvPr/>
          </p:nvSpPr>
          <p:spPr>
            <a:xfrm>
              <a:off x="6503600" y="1709975"/>
              <a:ext cx="27500" cy="46875"/>
            </a:xfrm>
            <a:custGeom>
              <a:avLst/>
              <a:gdLst/>
              <a:ahLst/>
              <a:cxnLst/>
              <a:rect l="l" t="t" r="r" b="b"/>
              <a:pathLst>
                <a:path w="1100" h="1875" extrusionOk="0">
                  <a:moveTo>
                    <a:pt x="100" y="0"/>
                  </a:moveTo>
                  <a:lnTo>
                    <a:pt x="100" y="0"/>
                  </a:lnTo>
                  <a:cubicBezTo>
                    <a:pt x="438" y="612"/>
                    <a:pt x="638" y="1075"/>
                    <a:pt x="850" y="1675"/>
                  </a:cubicBezTo>
                  <a:cubicBezTo>
                    <a:pt x="875" y="1712"/>
                    <a:pt x="888" y="1762"/>
                    <a:pt x="900" y="1800"/>
                  </a:cubicBezTo>
                  <a:cubicBezTo>
                    <a:pt x="688" y="1250"/>
                    <a:pt x="350" y="762"/>
                    <a:pt x="0" y="287"/>
                  </a:cubicBezTo>
                  <a:lnTo>
                    <a:pt x="0" y="287"/>
                  </a:lnTo>
                  <a:cubicBezTo>
                    <a:pt x="288" y="837"/>
                    <a:pt x="525" y="1412"/>
                    <a:pt x="713" y="1875"/>
                  </a:cubicBezTo>
                  <a:cubicBezTo>
                    <a:pt x="713" y="1862"/>
                    <a:pt x="725" y="1862"/>
                    <a:pt x="725" y="1862"/>
                  </a:cubicBezTo>
                  <a:lnTo>
                    <a:pt x="738" y="1862"/>
                  </a:lnTo>
                  <a:cubicBezTo>
                    <a:pt x="763" y="1850"/>
                    <a:pt x="788" y="1837"/>
                    <a:pt x="800" y="1825"/>
                  </a:cubicBezTo>
                  <a:lnTo>
                    <a:pt x="913" y="1825"/>
                  </a:lnTo>
                  <a:cubicBezTo>
                    <a:pt x="938" y="1800"/>
                    <a:pt x="975" y="1787"/>
                    <a:pt x="975" y="1775"/>
                  </a:cubicBezTo>
                  <a:cubicBezTo>
                    <a:pt x="1000" y="1762"/>
                    <a:pt x="1037" y="1750"/>
                    <a:pt x="1062" y="1737"/>
                  </a:cubicBezTo>
                  <a:cubicBezTo>
                    <a:pt x="1075" y="1725"/>
                    <a:pt x="1087" y="1725"/>
                    <a:pt x="1100" y="1712"/>
                  </a:cubicBezTo>
                  <a:cubicBezTo>
                    <a:pt x="888" y="1087"/>
                    <a:pt x="525" y="512"/>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4" name="Google Shape;3364;p10"/>
            <p:cNvSpPr/>
            <p:nvPr/>
          </p:nvSpPr>
          <p:spPr>
            <a:xfrm>
              <a:off x="6501400" y="1726525"/>
              <a:ext cx="14400" cy="27075"/>
            </a:xfrm>
            <a:custGeom>
              <a:avLst/>
              <a:gdLst/>
              <a:ahLst/>
              <a:cxnLst/>
              <a:rect l="l" t="t" r="r" b="b"/>
              <a:pathLst>
                <a:path w="576" h="1083" extrusionOk="0">
                  <a:moveTo>
                    <a:pt x="1" y="0"/>
                  </a:moveTo>
                  <a:cubicBezTo>
                    <a:pt x="201" y="338"/>
                    <a:pt x="288" y="675"/>
                    <a:pt x="451" y="1038"/>
                  </a:cubicBezTo>
                  <a:cubicBezTo>
                    <a:pt x="457" y="1067"/>
                    <a:pt x="483" y="1083"/>
                    <a:pt x="509" y="1083"/>
                  </a:cubicBezTo>
                  <a:cubicBezTo>
                    <a:pt x="539" y="1083"/>
                    <a:pt x="569" y="1064"/>
                    <a:pt x="576" y="1025"/>
                  </a:cubicBezTo>
                  <a:cubicBezTo>
                    <a:pt x="451" y="663"/>
                    <a:pt x="263" y="30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5" name="Google Shape;3365;p10"/>
            <p:cNvSpPr/>
            <p:nvPr/>
          </p:nvSpPr>
          <p:spPr>
            <a:xfrm>
              <a:off x="6512650" y="175245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6" name="Google Shape;3366;p10"/>
            <p:cNvSpPr/>
            <p:nvPr/>
          </p:nvSpPr>
          <p:spPr>
            <a:xfrm>
              <a:off x="6512650" y="1752450"/>
              <a:ext cx="25" cy="350"/>
            </a:xfrm>
            <a:custGeom>
              <a:avLst/>
              <a:gdLst/>
              <a:ahLst/>
              <a:cxnLst/>
              <a:rect l="l" t="t" r="r" b="b"/>
              <a:pathLst>
                <a:path w="1" h="14" extrusionOk="0">
                  <a:moveTo>
                    <a:pt x="1" y="1"/>
                  </a:moveTo>
                  <a:cubicBezTo>
                    <a:pt x="1" y="1"/>
                    <a:pt x="1" y="1"/>
                    <a:pt x="1" y="1"/>
                  </a:cubicBezTo>
                  <a:cubicBezTo>
                    <a:pt x="1" y="13"/>
                    <a:pt x="1" y="13"/>
                    <a:pt x="1" y="13"/>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7" name="Google Shape;3367;p10"/>
            <p:cNvSpPr/>
            <p:nvPr/>
          </p:nvSpPr>
          <p:spPr>
            <a:xfrm>
              <a:off x="6647625" y="1772450"/>
              <a:ext cx="70300" cy="24700"/>
            </a:xfrm>
            <a:custGeom>
              <a:avLst/>
              <a:gdLst/>
              <a:ahLst/>
              <a:cxnLst/>
              <a:rect l="l" t="t" r="r" b="b"/>
              <a:pathLst>
                <a:path w="2812" h="988" extrusionOk="0">
                  <a:moveTo>
                    <a:pt x="0" y="0"/>
                  </a:moveTo>
                  <a:lnTo>
                    <a:pt x="0" y="0"/>
                  </a:lnTo>
                  <a:cubicBezTo>
                    <a:pt x="563" y="113"/>
                    <a:pt x="1125" y="188"/>
                    <a:pt x="1650" y="388"/>
                  </a:cubicBezTo>
                  <a:cubicBezTo>
                    <a:pt x="1875" y="475"/>
                    <a:pt x="2462" y="788"/>
                    <a:pt x="2812" y="988"/>
                  </a:cubicBezTo>
                  <a:cubicBezTo>
                    <a:pt x="2550" y="725"/>
                    <a:pt x="2112" y="363"/>
                    <a:pt x="1700" y="213"/>
                  </a:cubicBezTo>
                  <a:cubicBezTo>
                    <a:pt x="1150" y="13"/>
                    <a:pt x="575" y="3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8" name="Google Shape;3368;p10"/>
            <p:cNvSpPr/>
            <p:nvPr/>
          </p:nvSpPr>
          <p:spPr>
            <a:xfrm>
              <a:off x="6670425" y="1768375"/>
              <a:ext cx="36900" cy="14100"/>
            </a:xfrm>
            <a:custGeom>
              <a:avLst/>
              <a:gdLst/>
              <a:ahLst/>
              <a:cxnLst/>
              <a:rect l="l" t="t" r="r" b="b"/>
              <a:pathLst>
                <a:path w="1476" h="564" extrusionOk="0">
                  <a:moveTo>
                    <a:pt x="0" y="1"/>
                  </a:moveTo>
                  <a:lnTo>
                    <a:pt x="0" y="1"/>
                  </a:lnTo>
                  <a:cubicBezTo>
                    <a:pt x="675" y="213"/>
                    <a:pt x="888" y="313"/>
                    <a:pt x="1475" y="563"/>
                  </a:cubicBezTo>
                  <a:cubicBezTo>
                    <a:pt x="1250" y="288"/>
                    <a:pt x="500" y="2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9" name="Google Shape;3369;p10"/>
            <p:cNvSpPr/>
            <p:nvPr/>
          </p:nvSpPr>
          <p:spPr>
            <a:xfrm>
              <a:off x="6680100" y="1765175"/>
              <a:ext cx="19100" cy="5100"/>
            </a:xfrm>
            <a:custGeom>
              <a:avLst/>
              <a:gdLst/>
              <a:ahLst/>
              <a:cxnLst/>
              <a:rect l="l" t="t" r="r" b="b"/>
              <a:pathLst>
                <a:path w="764" h="204" extrusionOk="0">
                  <a:moveTo>
                    <a:pt x="77" y="0"/>
                  </a:moveTo>
                  <a:cubicBezTo>
                    <a:pt x="51" y="0"/>
                    <a:pt x="26" y="2"/>
                    <a:pt x="1" y="4"/>
                  </a:cubicBezTo>
                  <a:cubicBezTo>
                    <a:pt x="263" y="41"/>
                    <a:pt x="501" y="166"/>
                    <a:pt x="763" y="204"/>
                  </a:cubicBezTo>
                  <a:cubicBezTo>
                    <a:pt x="571" y="102"/>
                    <a:pt x="318" y="0"/>
                    <a:pt x="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0" name="Google Shape;3370;p10"/>
            <p:cNvSpPr/>
            <p:nvPr/>
          </p:nvSpPr>
          <p:spPr>
            <a:xfrm>
              <a:off x="6571075" y="1693400"/>
              <a:ext cx="116875" cy="27675"/>
            </a:xfrm>
            <a:custGeom>
              <a:avLst/>
              <a:gdLst/>
              <a:ahLst/>
              <a:cxnLst/>
              <a:rect l="l" t="t" r="r" b="b"/>
              <a:pathLst>
                <a:path w="4675" h="1107" extrusionOk="0">
                  <a:moveTo>
                    <a:pt x="1" y="1"/>
                  </a:moveTo>
                  <a:lnTo>
                    <a:pt x="1" y="1"/>
                  </a:lnTo>
                  <a:cubicBezTo>
                    <a:pt x="1297" y="500"/>
                    <a:pt x="2643" y="1106"/>
                    <a:pt x="4108" y="1106"/>
                  </a:cubicBezTo>
                  <a:cubicBezTo>
                    <a:pt x="4295" y="1106"/>
                    <a:pt x="4484" y="1097"/>
                    <a:pt x="4674" y="1075"/>
                  </a:cubicBezTo>
                  <a:cubicBezTo>
                    <a:pt x="4024" y="1038"/>
                    <a:pt x="3362" y="850"/>
                    <a:pt x="2725" y="676"/>
                  </a:cubicBezTo>
                  <a:cubicBezTo>
                    <a:pt x="1825" y="438"/>
                    <a:pt x="913" y="2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1" name="Google Shape;3371;p10"/>
            <p:cNvSpPr/>
            <p:nvPr/>
          </p:nvSpPr>
          <p:spPr>
            <a:xfrm>
              <a:off x="6591375" y="1709025"/>
              <a:ext cx="85325" cy="18250"/>
            </a:xfrm>
            <a:custGeom>
              <a:avLst/>
              <a:gdLst/>
              <a:ahLst/>
              <a:cxnLst/>
              <a:rect l="l" t="t" r="r" b="b"/>
              <a:pathLst>
                <a:path w="3413" h="730" extrusionOk="0">
                  <a:moveTo>
                    <a:pt x="1" y="1"/>
                  </a:moveTo>
                  <a:lnTo>
                    <a:pt x="1" y="1"/>
                  </a:lnTo>
                  <a:cubicBezTo>
                    <a:pt x="1020" y="387"/>
                    <a:pt x="2095" y="730"/>
                    <a:pt x="3193" y="730"/>
                  </a:cubicBezTo>
                  <a:cubicBezTo>
                    <a:pt x="3266" y="730"/>
                    <a:pt x="3339" y="728"/>
                    <a:pt x="3412" y="725"/>
                  </a:cubicBezTo>
                  <a:cubicBezTo>
                    <a:pt x="2313" y="450"/>
                    <a:pt x="1138" y="2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2" name="Google Shape;3372;p10"/>
            <p:cNvSpPr/>
            <p:nvPr/>
          </p:nvSpPr>
          <p:spPr>
            <a:xfrm>
              <a:off x="6616375" y="1725250"/>
              <a:ext cx="54375" cy="8525"/>
            </a:xfrm>
            <a:custGeom>
              <a:avLst/>
              <a:gdLst/>
              <a:ahLst/>
              <a:cxnLst/>
              <a:rect l="l" t="t" r="r" b="b"/>
              <a:pathLst>
                <a:path w="2175" h="341" extrusionOk="0">
                  <a:moveTo>
                    <a:pt x="81" y="1"/>
                  </a:moveTo>
                  <a:cubicBezTo>
                    <a:pt x="54" y="1"/>
                    <a:pt x="27" y="1"/>
                    <a:pt x="1" y="1"/>
                  </a:cubicBezTo>
                  <a:cubicBezTo>
                    <a:pt x="688" y="132"/>
                    <a:pt x="1364" y="341"/>
                    <a:pt x="2061" y="341"/>
                  </a:cubicBezTo>
                  <a:cubicBezTo>
                    <a:pt x="2099" y="341"/>
                    <a:pt x="2137" y="340"/>
                    <a:pt x="2175" y="339"/>
                  </a:cubicBezTo>
                  <a:cubicBezTo>
                    <a:pt x="1501" y="158"/>
                    <a:pt x="791" y="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3" name="Google Shape;3373;p10"/>
            <p:cNvSpPr/>
            <p:nvPr/>
          </p:nvSpPr>
          <p:spPr>
            <a:xfrm>
              <a:off x="6628875" y="1735275"/>
              <a:ext cx="14075" cy="3150"/>
            </a:xfrm>
            <a:custGeom>
              <a:avLst/>
              <a:gdLst/>
              <a:ahLst/>
              <a:cxnLst/>
              <a:rect l="l" t="t" r="r" b="b"/>
              <a:pathLst>
                <a:path w="563" h="126" extrusionOk="0">
                  <a:moveTo>
                    <a:pt x="0" y="0"/>
                  </a:moveTo>
                  <a:lnTo>
                    <a:pt x="0" y="0"/>
                  </a:lnTo>
                  <a:cubicBezTo>
                    <a:pt x="188" y="63"/>
                    <a:pt x="375" y="113"/>
                    <a:pt x="563" y="125"/>
                  </a:cubicBezTo>
                  <a:cubicBezTo>
                    <a:pt x="400" y="63"/>
                    <a:pt x="188" y="2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4" name="Google Shape;3374;p10"/>
            <p:cNvSpPr/>
            <p:nvPr/>
          </p:nvSpPr>
          <p:spPr>
            <a:xfrm>
              <a:off x="6515775" y="1620925"/>
              <a:ext cx="49700" cy="53750"/>
            </a:xfrm>
            <a:custGeom>
              <a:avLst/>
              <a:gdLst/>
              <a:ahLst/>
              <a:cxnLst/>
              <a:rect l="l" t="t" r="r" b="b"/>
              <a:pathLst>
                <a:path w="1988" h="2150" extrusionOk="0">
                  <a:moveTo>
                    <a:pt x="1" y="0"/>
                  </a:moveTo>
                  <a:lnTo>
                    <a:pt x="1" y="0"/>
                  </a:lnTo>
                  <a:cubicBezTo>
                    <a:pt x="101" y="1063"/>
                    <a:pt x="600" y="1788"/>
                    <a:pt x="1663" y="2075"/>
                  </a:cubicBezTo>
                  <a:cubicBezTo>
                    <a:pt x="1775" y="2100"/>
                    <a:pt x="1875" y="2125"/>
                    <a:pt x="1988" y="2150"/>
                  </a:cubicBezTo>
                  <a:cubicBezTo>
                    <a:pt x="1838" y="2075"/>
                    <a:pt x="1675" y="2000"/>
                    <a:pt x="1525" y="1912"/>
                  </a:cubicBezTo>
                  <a:cubicBezTo>
                    <a:pt x="1113" y="1675"/>
                    <a:pt x="813" y="1488"/>
                    <a:pt x="513" y="1113"/>
                  </a:cubicBezTo>
                  <a:cubicBezTo>
                    <a:pt x="313" y="875"/>
                    <a:pt x="88" y="37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5" name="Google Shape;3375;p10"/>
            <p:cNvSpPr/>
            <p:nvPr/>
          </p:nvSpPr>
          <p:spPr>
            <a:xfrm>
              <a:off x="6512650" y="1639350"/>
              <a:ext cx="40950" cy="36575"/>
            </a:xfrm>
            <a:custGeom>
              <a:avLst/>
              <a:gdLst/>
              <a:ahLst/>
              <a:cxnLst/>
              <a:rect l="l" t="t" r="r" b="b"/>
              <a:pathLst>
                <a:path w="1638" h="1463" extrusionOk="0">
                  <a:moveTo>
                    <a:pt x="1" y="1"/>
                  </a:moveTo>
                  <a:cubicBezTo>
                    <a:pt x="1" y="1"/>
                    <a:pt x="1" y="7"/>
                    <a:pt x="5" y="11"/>
                  </a:cubicBezTo>
                  <a:lnTo>
                    <a:pt x="5" y="11"/>
                  </a:lnTo>
                  <a:cubicBezTo>
                    <a:pt x="4" y="8"/>
                    <a:pt x="2" y="4"/>
                    <a:pt x="1" y="1"/>
                  </a:cubicBezTo>
                  <a:close/>
                  <a:moveTo>
                    <a:pt x="5" y="11"/>
                  </a:moveTo>
                  <a:cubicBezTo>
                    <a:pt x="13" y="29"/>
                    <a:pt x="13" y="40"/>
                    <a:pt x="13" y="51"/>
                  </a:cubicBezTo>
                  <a:cubicBezTo>
                    <a:pt x="263" y="763"/>
                    <a:pt x="938" y="1250"/>
                    <a:pt x="1638" y="1463"/>
                  </a:cubicBezTo>
                  <a:cubicBezTo>
                    <a:pt x="1063" y="1163"/>
                    <a:pt x="538" y="663"/>
                    <a:pt x="138" y="188"/>
                  </a:cubicBezTo>
                  <a:cubicBezTo>
                    <a:pt x="113" y="163"/>
                    <a:pt x="38" y="63"/>
                    <a:pt x="13" y="13"/>
                  </a:cubicBezTo>
                  <a:cubicBezTo>
                    <a:pt x="10" y="13"/>
                    <a:pt x="7" y="12"/>
                    <a:pt x="5" y="1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6" name="Google Shape;3376;p10"/>
            <p:cNvSpPr/>
            <p:nvPr/>
          </p:nvSpPr>
          <p:spPr>
            <a:xfrm>
              <a:off x="6517975" y="1654975"/>
              <a:ext cx="18750" cy="16575"/>
            </a:xfrm>
            <a:custGeom>
              <a:avLst/>
              <a:gdLst/>
              <a:ahLst/>
              <a:cxnLst/>
              <a:rect l="l" t="t" r="r" b="b"/>
              <a:pathLst>
                <a:path w="750" h="663" extrusionOk="0">
                  <a:moveTo>
                    <a:pt x="0" y="1"/>
                  </a:moveTo>
                  <a:lnTo>
                    <a:pt x="0" y="1"/>
                  </a:lnTo>
                  <a:cubicBezTo>
                    <a:pt x="163" y="288"/>
                    <a:pt x="450" y="513"/>
                    <a:pt x="750" y="663"/>
                  </a:cubicBezTo>
                  <a:cubicBezTo>
                    <a:pt x="487" y="451"/>
                    <a:pt x="250" y="22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7" name="Google Shape;3377;p10"/>
            <p:cNvSpPr/>
            <p:nvPr/>
          </p:nvSpPr>
          <p:spPr>
            <a:xfrm>
              <a:off x="6638250" y="2132050"/>
              <a:ext cx="650" cy="325"/>
            </a:xfrm>
            <a:custGeom>
              <a:avLst/>
              <a:gdLst/>
              <a:ahLst/>
              <a:cxnLst/>
              <a:rect l="l" t="t" r="r" b="b"/>
              <a:pathLst>
                <a:path w="26" h="13" extrusionOk="0">
                  <a:moveTo>
                    <a:pt x="25" y="0"/>
                  </a:moveTo>
                  <a:cubicBezTo>
                    <a:pt x="15" y="0"/>
                    <a:pt x="13" y="0"/>
                    <a:pt x="13" y="6"/>
                  </a:cubicBezTo>
                  <a:lnTo>
                    <a:pt x="13" y="6"/>
                  </a:lnTo>
                  <a:cubicBezTo>
                    <a:pt x="19" y="3"/>
                    <a:pt x="25" y="0"/>
                    <a:pt x="25" y="0"/>
                  </a:cubicBezTo>
                  <a:close/>
                  <a:moveTo>
                    <a:pt x="13" y="6"/>
                  </a:moveTo>
                  <a:cubicBezTo>
                    <a:pt x="7" y="9"/>
                    <a:pt x="0" y="13"/>
                    <a:pt x="0" y="13"/>
                  </a:cubicBezTo>
                  <a:lnTo>
                    <a:pt x="13" y="13"/>
                  </a:lnTo>
                  <a:cubicBezTo>
                    <a:pt x="13" y="10"/>
                    <a:pt x="13" y="8"/>
                    <a:pt x="13" y="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8" name="Google Shape;3378;p10"/>
            <p:cNvSpPr/>
            <p:nvPr/>
          </p:nvSpPr>
          <p:spPr>
            <a:xfrm>
              <a:off x="6638250" y="2132350"/>
              <a:ext cx="325" cy="25"/>
            </a:xfrm>
            <a:custGeom>
              <a:avLst/>
              <a:gdLst/>
              <a:ahLst/>
              <a:cxnLst/>
              <a:rect l="l" t="t" r="r" b="b"/>
              <a:pathLst>
                <a:path w="13" h="1" extrusionOk="0">
                  <a:moveTo>
                    <a:pt x="0" y="1"/>
                  </a:moveTo>
                  <a:lnTo>
                    <a:pt x="0" y="1"/>
                  </a:lnTo>
                  <a:cubicBezTo>
                    <a:pt x="0" y="1"/>
                    <a:pt x="13"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9" name="Google Shape;3379;p10"/>
            <p:cNvSpPr/>
            <p:nvPr/>
          </p:nvSpPr>
          <p:spPr>
            <a:xfrm>
              <a:off x="6637925" y="2132350"/>
              <a:ext cx="350" cy="25"/>
            </a:xfrm>
            <a:custGeom>
              <a:avLst/>
              <a:gdLst/>
              <a:ahLst/>
              <a:cxnLst/>
              <a:rect l="l" t="t" r="r" b="b"/>
              <a:pathLst>
                <a:path w="14" h="1" extrusionOk="0">
                  <a:moveTo>
                    <a:pt x="1" y="1"/>
                  </a:moveTo>
                  <a:cubicBezTo>
                    <a:pt x="1" y="1"/>
                    <a:pt x="13" y="1"/>
                    <a:pt x="13" y="1"/>
                  </a:cubicBezTo>
                  <a:cubicBezTo>
                    <a:pt x="13" y="1"/>
                    <a:pt x="13" y="1"/>
                    <a:pt x="13"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0" name="Google Shape;3380;p10"/>
            <p:cNvSpPr/>
            <p:nvPr/>
          </p:nvSpPr>
          <p:spPr>
            <a:xfrm>
              <a:off x="6579500" y="2104225"/>
              <a:ext cx="80950" cy="36175"/>
            </a:xfrm>
            <a:custGeom>
              <a:avLst/>
              <a:gdLst/>
              <a:ahLst/>
              <a:cxnLst/>
              <a:rect l="l" t="t" r="r" b="b"/>
              <a:pathLst>
                <a:path w="3238" h="1447" extrusionOk="0">
                  <a:moveTo>
                    <a:pt x="1" y="1"/>
                  </a:moveTo>
                  <a:cubicBezTo>
                    <a:pt x="176" y="338"/>
                    <a:pt x="276" y="713"/>
                    <a:pt x="526" y="1013"/>
                  </a:cubicBezTo>
                  <a:cubicBezTo>
                    <a:pt x="676" y="1201"/>
                    <a:pt x="876" y="1338"/>
                    <a:pt x="1101" y="1413"/>
                  </a:cubicBezTo>
                  <a:cubicBezTo>
                    <a:pt x="1185" y="1436"/>
                    <a:pt x="1281" y="1446"/>
                    <a:pt x="1378" y="1446"/>
                  </a:cubicBezTo>
                  <a:cubicBezTo>
                    <a:pt x="1598" y="1446"/>
                    <a:pt x="1822" y="1395"/>
                    <a:pt x="1925" y="1325"/>
                  </a:cubicBezTo>
                  <a:cubicBezTo>
                    <a:pt x="1975" y="1275"/>
                    <a:pt x="1963" y="1188"/>
                    <a:pt x="1900" y="1151"/>
                  </a:cubicBezTo>
                  <a:cubicBezTo>
                    <a:pt x="2050" y="1151"/>
                    <a:pt x="2213" y="1138"/>
                    <a:pt x="2363" y="1126"/>
                  </a:cubicBezTo>
                  <a:cubicBezTo>
                    <a:pt x="2463" y="1113"/>
                    <a:pt x="2500" y="963"/>
                    <a:pt x="2425" y="901"/>
                  </a:cubicBezTo>
                  <a:cubicBezTo>
                    <a:pt x="2725" y="851"/>
                    <a:pt x="3075" y="713"/>
                    <a:pt x="3213" y="576"/>
                  </a:cubicBezTo>
                  <a:cubicBezTo>
                    <a:pt x="3238" y="538"/>
                    <a:pt x="3225" y="463"/>
                    <a:pt x="3175" y="438"/>
                  </a:cubicBezTo>
                  <a:cubicBezTo>
                    <a:pt x="3164" y="422"/>
                    <a:pt x="3145" y="418"/>
                    <a:pt x="3124" y="418"/>
                  </a:cubicBezTo>
                  <a:cubicBezTo>
                    <a:pt x="3097" y="418"/>
                    <a:pt x="3070" y="426"/>
                    <a:pt x="3063" y="426"/>
                  </a:cubicBezTo>
                  <a:lnTo>
                    <a:pt x="3075" y="426"/>
                  </a:lnTo>
                  <a:cubicBezTo>
                    <a:pt x="3000" y="451"/>
                    <a:pt x="3013" y="438"/>
                    <a:pt x="2900" y="488"/>
                  </a:cubicBezTo>
                  <a:cubicBezTo>
                    <a:pt x="2634" y="636"/>
                    <a:pt x="2306" y="724"/>
                    <a:pt x="1972" y="724"/>
                  </a:cubicBezTo>
                  <a:cubicBezTo>
                    <a:pt x="1570" y="724"/>
                    <a:pt x="1159" y="596"/>
                    <a:pt x="838" y="288"/>
                  </a:cubicBezTo>
                  <a:lnTo>
                    <a:pt x="838" y="288"/>
                  </a:lnTo>
                  <a:cubicBezTo>
                    <a:pt x="1126" y="638"/>
                    <a:pt x="1563" y="851"/>
                    <a:pt x="2013" y="901"/>
                  </a:cubicBezTo>
                  <a:cubicBezTo>
                    <a:pt x="1919" y="909"/>
                    <a:pt x="1826" y="914"/>
                    <a:pt x="1733" y="914"/>
                  </a:cubicBezTo>
                  <a:cubicBezTo>
                    <a:pt x="1157" y="914"/>
                    <a:pt x="615" y="728"/>
                    <a:pt x="313" y="126"/>
                  </a:cubicBezTo>
                  <a:lnTo>
                    <a:pt x="313" y="126"/>
                  </a:lnTo>
                  <a:cubicBezTo>
                    <a:pt x="526" y="763"/>
                    <a:pt x="1126" y="1076"/>
                    <a:pt x="1763" y="1138"/>
                  </a:cubicBezTo>
                  <a:cubicBezTo>
                    <a:pt x="1701" y="1151"/>
                    <a:pt x="1613" y="1176"/>
                    <a:pt x="1538" y="1176"/>
                  </a:cubicBezTo>
                  <a:cubicBezTo>
                    <a:pt x="1538" y="1183"/>
                    <a:pt x="1400" y="1195"/>
                    <a:pt x="1283" y="1195"/>
                  </a:cubicBezTo>
                  <a:cubicBezTo>
                    <a:pt x="1207" y="1195"/>
                    <a:pt x="1140" y="1190"/>
                    <a:pt x="1126" y="1176"/>
                  </a:cubicBezTo>
                  <a:cubicBezTo>
                    <a:pt x="913" y="1113"/>
                    <a:pt x="726" y="1013"/>
                    <a:pt x="551" y="826"/>
                  </a:cubicBezTo>
                  <a:cubicBezTo>
                    <a:pt x="338" y="601"/>
                    <a:pt x="176" y="2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1" name="Google Shape;3381;p10"/>
            <p:cNvSpPr/>
            <p:nvPr/>
          </p:nvSpPr>
          <p:spPr>
            <a:xfrm>
              <a:off x="6632925" y="2109025"/>
              <a:ext cx="27650" cy="10850"/>
            </a:xfrm>
            <a:custGeom>
              <a:avLst/>
              <a:gdLst/>
              <a:ahLst/>
              <a:cxnLst/>
              <a:rect l="l" t="t" r="r" b="b"/>
              <a:pathLst>
                <a:path w="1106" h="434" extrusionOk="0">
                  <a:moveTo>
                    <a:pt x="1024" y="1"/>
                  </a:moveTo>
                  <a:cubicBezTo>
                    <a:pt x="1007" y="1"/>
                    <a:pt x="990" y="7"/>
                    <a:pt x="976" y="21"/>
                  </a:cubicBezTo>
                  <a:cubicBezTo>
                    <a:pt x="763" y="196"/>
                    <a:pt x="338" y="321"/>
                    <a:pt x="1" y="434"/>
                  </a:cubicBezTo>
                  <a:cubicBezTo>
                    <a:pt x="326" y="384"/>
                    <a:pt x="676" y="346"/>
                    <a:pt x="976" y="184"/>
                  </a:cubicBezTo>
                  <a:cubicBezTo>
                    <a:pt x="1026" y="159"/>
                    <a:pt x="1076" y="134"/>
                    <a:pt x="1088" y="84"/>
                  </a:cubicBezTo>
                  <a:cubicBezTo>
                    <a:pt x="1106" y="39"/>
                    <a:pt x="1066" y="1"/>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2" name="Google Shape;3382;p10"/>
            <p:cNvSpPr/>
            <p:nvPr/>
          </p:nvSpPr>
          <p:spPr>
            <a:xfrm>
              <a:off x="6562650" y="2098600"/>
              <a:ext cx="35950" cy="52500"/>
            </a:xfrm>
            <a:custGeom>
              <a:avLst/>
              <a:gdLst/>
              <a:ahLst/>
              <a:cxnLst/>
              <a:rect l="l" t="t" r="r" b="b"/>
              <a:pathLst>
                <a:path w="1438" h="2100" extrusionOk="0">
                  <a:moveTo>
                    <a:pt x="38" y="1"/>
                  </a:moveTo>
                  <a:lnTo>
                    <a:pt x="38" y="1"/>
                  </a:lnTo>
                  <a:cubicBezTo>
                    <a:pt x="113" y="351"/>
                    <a:pt x="225" y="701"/>
                    <a:pt x="363" y="1038"/>
                  </a:cubicBezTo>
                  <a:cubicBezTo>
                    <a:pt x="438" y="1276"/>
                    <a:pt x="537" y="1513"/>
                    <a:pt x="700" y="1700"/>
                  </a:cubicBezTo>
                  <a:cubicBezTo>
                    <a:pt x="725" y="1713"/>
                    <a:pt x="750" y="1725"/>
                    <a:pt x="762" y="1750"/>
                  </a:cubicBezTo>
                  <a:cubicBezTo>
                    <a:pt x="750" y="1738"/>
                    <a:pt x="737" y="1725"/>
                    <a:pt x="725" y="1725"/>
                  </a:cubicBezTo>
                  <a:cubicBezTo>
                    <a:pt x="612" y="1638"/>
                    <a:pt x="500" y="1488"/>
                    <a:pt x="463" y="1438"/>
                  </a:cubicBezTo>
                  <a:cubicBezTo>
                    <a:pt x="238" y="1151"/>
                    <a:pt x="88" y="851"/>
                    <a:pt x="0" y="501"/>
                  </a:cubicBezTo>
                  <a:lnTo>
                    <a:pt x="0" y="501"/>
                  </a:lnTo>
                  <a:cubicBezTo>
                    <a:pt x="50" y="901"/>
                    <a:pt x="200" y="1288"/>
                    <a:pt x="450" y="1613"/>
                  </a:cubicBezTo>
                  <a:cubicBezTo>
                    <a:pt x="587" y="1813"/>
                    <a:pt x="775" y="1963"/>
                    <a:pt x="1000" y="2038"/>
                  </a:cubicBezTo>
                  <a:cubicBezTo>
                    <a:pt x="1058" y="2057"/>
                    <a:pt x="1132" y="2100"/>
                    <a:pt x="1197" y="2100"/>
                  </a:cubicBezTo>
                  <a:cubicBezTo>
                    <a:pt x="1215" y="2100"/>
                    <a:pt x="1233" y="2096"/>
                    <a:pt x="1250" y="2088"/>
                  </a:cubicBezTo>
                  <a:cubicBezTo>
                    <a:pt x="1275" y="2063"/>
                    <a:pt x="1287" y="2050"/>
                    <a:pt x="1287" y="2038"/>
                  </a:cubicBezTo>
                  <a:cubicBezTo>
                    <a:pt x="1287" y="2025"/>
                    <a:pt x="1300" y="2025"/>
                    <a:pt x="1312" y="2025"/>
                  </a:cubicBezTo>
                  <a:cubicBezTo>
                    <a:pt x="1437" y="1925"/>
                    <a:pt x="1300" y="1813"/>
                    <a:pt x="1250" y="1813"/>
                  </a:cubicBezTo>
                  <a:cubicBezTo>
                    <a:pt x="987" y="1713"/>
                    <a:pt x="725" y="1475"/>
                    <a:pt x="562" y="1163"/>
                  </a:cubicBezTo>
                  <a:cubicBezTo>
                    <a:pt x="350" y="776"/>
                    <a:pt x="175" y="413"/>
                    <a:pt x="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3" name="Google Shape;3383;p10"/>
            <p:cNvSpPr/>
            <p:nvPr/>
          </p:nvSpPr>
          <p:spPr>
            <a:xfrm>
              <a:off x="6623550" y="2018350"/>
              <a:ext cx="38775" cy="54050"/>
            </a:xfrm>
            <a:custGeom>
              <a:avLst/>
              <a:gdLst/>
              <a:ahLst/>
              <a:cxnLst/>
              <a:rect l="l" t="t" r="r" b="b"/>
              <a:pathLst>
                <a:path w="1551" h="2162" extrusionOk="0">
                  <a:moveTo>
                    <a:pt x="1436" y="1"/>
                  </a:moveTo>
                  <a:cubicBezTo>
                    <a:pt x="1406" y="1"/>
                    <a:pt x="1376" y="12"/>
                    <a:pt x="1351" y="37"/>
                  </a:cubicBezTo>
                  <a:cubicBezTo>
                    <a:pt x="1288" y="124"/>
                    <a:pt x="1338" y="112"/>
                    <a:pt x="1301" y="224"/>
                  </a:cubicBezTo>
                  <a:cubicBezTo>
                    <a:pt x="1188" y="562"/>
                    <a:pt x="763" y="874"/>
                    <a:pt x="413" y="1211"/>
                  </a:cubicBezTo>
                  <a:cubicBezTo>
                    <a:pt x="188" y="1486"/>
                    <a:pt x="51" y="1824"/>
                    <a:pt x="1" y="2161"/>
                  </a:cubicBezTo>
                  <a:cubicBezTo>
                    <a:pt x="88" y="1824"/>
                    <a:pt x="338" y="1449"/>
                    <a:pt x="526" y="1286"/>
                  </a:cubicBezTo>
                  <a:cubicBezTo>
                    <a:pt x="901" y="1024"/>
                    <a:pt x="1338" y="787"/>
                    <a:pt x="1513" y="337"/>
                  </a:cubicBezTo>
                  <a:cubicBezTo>
                    <a:pt x="1538" y="262"/>
                    <a:pt x="1551" y="187"/>
                    <a:pt x="1551" y="112"/>
                  </a:cubicBezTo>
                  <a:cubicBezTo>
                    <a:pt x="1551" y="45"/>
                    <a:pt x="1495" y="1"/>
                    <a:pt x="14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4" name="Google Shape;3384;p10"/>
            <p:cNvSpPr/>
            <p:nvPr/>
          </p:nvSpPr>
          <p:spPr>
            <a:xfrm>
              <a:off x="6624800" y="2006400"/>
              <a:ext cx="32850" cy="50675"/>
            </a:xfrm>
            <a:custGeom>
              <a:avLst/>
              <a:gdLst/>
              <a:ahLst/>
              <a:cxnLst/>
              <a:rect l="l" t="t" r="r" b="b"/>
              <a:pathLst>
                <a:path w="1314" h="2027" extrusionOk="0">
                  <a:moveTo>
                    <a:pt x="1178" y="1"/>
                  </a:moveTo>
                  <a:cubicBezTo>
                    <a:pt x="1129" y="1"/>
                    <a:pt x="1082" y="29"/>
                    <a:pt x="1076" y="90"/>
                  </a:cubicBezTo>
                  <a:cubicBezTo>
                    <a:pt x="1076" y="102"/>
                    <a:pt x="1076" y="102"/>
                    <a:pt x="1076" y="115"/>
                  </a:cubicBezTo>
                  <a:cubicBezTo>
                    <a:pt x="1076" y="117"/>
                    <a:pt x="1076" y="121"/>
                    <a:pt x="1076" y="127"/>
                  </a:cubicBezTo>
                  <a:cubicBezTo>
                    <a:pt x="1076" y="127"/>
                    <a:pt x="1076" y="140"/>
                    <a:pt x="1076" y="140"/>
                  </a:cubicBezTo>
                  <a:cubicBezTo>
                    <a:pt x="1076" y="240"/>
                    <a:pt x="1076" y="252"/>
                    <a:pt x="1051" y="377"/>
                  </a:cubicBezTo>
                  <a:cubicBezTo>
                    <a:pt x="988" y="577"/>
                    <a:pt x="988" y="615"/>
                    <a:pt x="838" y="852"/>
                  </a:cubicBezTo>
                  <a:cubicBezTo>
                    <a:pt x="613" y="1115"/>
                    <a:pt x="76" y="1552"/>
                    <a:pt x="1" y="2027"/>
                  </a:cubicBezTo>
                  <a:cubicBezTo>
                    <a:pt x="101" y="1714"/>
                    <a:pt x="363" y="1452"/>
                    <a:pt x="601" y="1290"/>
                  </a:cubicBezTo>
                  <a:cubicBezTo>
                    <a:pt x="913" y="1090"/>
                    <a:pt x="1188" y="815"/>
                    <a:pt x="1276" y="440"/>
                  </a:cubicBezTo>
                  <a:cubicBezTo>
                    <a:pt x="1313" y="315"/>
                    <a:pt x="1313" y="190"/>
                    <a:pt x="1288" y="140"/>
                  </a:cubicBezTo>
                  <a:cubicBezTo>
                    <a:pt x="1288" y="127"/>
                    <a:pt x="1288" y="102"/>
                    <a:pt x="1276" y="90"/>
                  </a:cubicBezTo>
                  <a:lnTo>
                    <a:pt x="1288" y="90"/>
                  </a:lnTo>
                  <a:cubicBezTo>
                    <a:pt x="1282" y="32"/>
                    <a:pt x="1229" y="1"/>
                    <a:pt x="1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5" name="Google Shape;3385;p10"/>
            <p:cNvSpPr/>
            <p:nvPr/>
          </p:nvSpPr>
          <p:spPr>
            <a:xfrm>
              <a:off x="6703225" y="1941475"/>
              <a:ext cx="67500" cy="10500"/>
            </a:xfrm>
            <a:custGeom>
              <a:avLst/>
              <a:gdLst/>
              <a:ahLst/>
              <a:cxnLst/>
              <a:rect l="l" t="t" r="r" b="b"/>
              <a:pathLst>
                <a:path w="2700" h="420" extrusionOk="0">
                  <a:moveTo>
                    <a:pt x="1" y="0"/>
                  </a:moveTo>
                  <a:lnTo>
                    <a:pt x="1" y="0"/>
                  </a:lnTo>
                  <a:cubicBezTo>
                    <a:pt x="581" y="232"/>
                    <a:pt x="1224" y="420"/>
                    <a:pt x="1862" y="420"/>
                  </a:cubicBezTo>
                  <a:cubicBezTo>
                    <a:pt x="1979" y="420"/>
                    <a:pt x="2096" y="414"/>
                    <a:pt x="2213" y="400"/>
                  </a:cubicBezTo>
                  <a:cubicBezTo>
                    <a:pt x="2413" y="350"/>
                    <a:pt x="2687" y="350"/>
                    <a:pt x="2700" y="188"/>
                  </a:cubicBezTo>
                  <a:cubicBezTo>
                    <a:pt x="2688" y="93"/>
                    <a:pt x="2637" y="65"/>
                    <a:pt x="2575" y="65"/>
                  </a:cubicBezTo>
                  <a:cubicBezTo>
                    <a:pt x="2505" y="65"/>
                    <a:pt x="2422" y="99"/>
                    <a:pt x="2363" y="113"/>
                  </a:cubicBezTo>
                  <a:cubicBezTo>
                    <a:pt x="2085" y="168"/>
                    <a:pt x="1772" y="197"/>
                    <a:pt x="1447" y="197"/>
                  </a:cubicBezTo>
                  <a:cubicBezTo>
                    <a:pt x="968" y="197"/>
                    <a:pt x="462" y="13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6" name="Google Shape;3386;p10"/>
            <p:cNvSpPr/>
            <p:nvPr/>
          </p:nvSpPr>
          <p:spPr>
            <a:xfrm>
              <a:off x="6724775" y="1951000"/>
              <a:ext cx="55950" cy="9575"/>
            </a:xfrm>
            <a:custGeom>
              <a:avLst/>
              <a:gdLst/>
              <a:ahLst/>
              <a:cxnLst/>
              <a:rect l="l" t="t" r="r" b="b"/>
              <a:pathLst>
                <a:path w="2238" h="383" extrusionOk="0">
                  <a:moveTo>
                    <a:pt x="2100" y="1"/>
                  </a:moveTo>
                  <a:cubicBezTo>
                    <a:pt x="2092" y="1"/>
                    <a:pt x="2084" y="6"/>
                    <a:pt x="2075" y="6"/>
                  </a:cubicBezTo>
                  <a:cubicBezTo>
                    <a:pt x="1556" y="136"/>
                    <a:pt x="1064" y="253"/>
                    <a:pt x="548" y="253"/>
                  </a:cubicBezTo>
                  <a:cubicBezTo>
                    <a:pt x="369" y="253"/>
                    <a:pt x="187" y="239"/>
                    <a:pt x="1" y="206"/>
                  </a:cubicBezTo>
                  <a:lnTo>
                    <a:pt x="1" y="206"/>
                  </a:lnTo>
                  <a:cubicBezTo>
                    <a:pt x="321" y="321"/>
                    <a:pt x="663" y="383"/>
                    <a:pt x="997" y="383"/>
                  </a:cubicBezTo>
                  <a:cubicBezTo>
                    <a:pt x="1027" y="383"/>
                    <a:pt x="1058" y="382"/>
                    <a:pt x="1088" y="381"/>
                  </a:cubicBezTo>
                  <a:cubicBezTo>
                    <a:pt x="1438" y="369"/>
                    <a:pt x="1950" y="319"/>
                    <a:pt x="2175" y="194"/>
                  </a:cubicBezTo>
                  <a:cubicBezTo>
                    <a:pt x="2238" y="131"/>
                    <a:pt x="2200" y="6"/>
                    <a:pt x="2113" y="6"/>
                  </a:cubicBezTo>
                  <a:cubicBezTo>
                    <a:pt x="2109" y="2"/>
                    <a:pt x="2105" y="1"/>
                    <a:pt x="2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7" name="Google Shape;3387;p10"/>
            <p:cNvSpPr/>
            <p:nvPr/>
          </p:nvSpPr>
          <p:spPr>
            <a:xfrm>
              <a:off x="6776325" y="1951150"/>
              <a:ext cx="350" cy="25"/>
            </a:xfrm>
            <a:custGeom>
              <a:avLst/>
              <a:gdLst/>
              <a:ahLst/>
              <a:cxnLst/>
              <a:rect l="l" t="t" r="r" b="b"/>
              <a:pathLst>
                <a:path w="14" h="1" extrusionOk="0">
                  <a:moveTo>
                    <a:pt x="13" y="0"/>
                  </a:moveTo>
                  <a:cubicBezTo>
                    <a:pt x="13" y="0"/>
                    <a:pt x="13" y="0"/>
                    <a:pt x="13" y="0"/>
                  </a:cubicBezTo>
                  <a:cubicBezTo>
                    <a:pt x="13" y="0"/>
                    <a:pt x="1" y="0"/>
                    <a:pt x="1" y="0"/>
                  </a:cubicBezTo>
                  <a:cubicBezTo>
                    <a:pt x="1" y="0"/>
                    <a:pt x="13"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8" name="Google Shape;3388;p10"/>
            <p:cNvSpPr/>
            <p:nvPr/>
          </p:nvSpPr>
          <p:spPr>
            <a:xfrm>
              <a:off x="6776650" y="1951000"/>
              <a:ext cx="475" cy="175"/>
            </a:xfrm>
            <a:custGeom>
              <a:avLst/>
              <a:gdLst/>
              <a:ahLst/>
              <a:cxnLst/>
              <a:rect l="l" t="t" r="r" b="b"/>
              <a:pathLst>
                <a:path w="19" h="7" extrusionOk="0">
                  <a:moveTo>
                    <a:pt x="18" y="1"/>
                  </a:moveTo>
                  <a:cubicBezTo>
                    <a:pt x="17" y="1"/>
                    <a:pt x="9" y="6"/>
                    <a:pt x="0" y="6"/>
                  </a:cubicBezTo>
                  <a:lnTo>
                    <a:pt x="13" y="6"/>
                  </a:lnTo>
                  <a:cubicBezTo>
                    <a:pt x="17" y="2"/>
                    <a:pt x="18"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9" name="Google Shape;3389;p10"/>
            <p:cNvSpPr/>
            <p:nvPr/>
          </p:nvSpPr>
          <p:spPr>
            <a:xfrm>
              <a:off x="6734150" y="1957850"/>
              <a:ext cx="50950" cy="11725"/>
            </a:xfrm>
            <a:custGeom>
              <a:avLst/>
              <a:gdLst/>
              <a:ahLst/>
              <a:cxnLst/>
              <a:rect l="l" t="t" r="r" b="b"/>
              <a:pathLst>
                <a:path w="2038" h="469" extrusionOk="0">
                  <a:moveTo>
                    <a:pt x="1922" y="1"/>
                  </a:moveTo>
                  <a:cubicBezTo>
                    <a:pt x="1911" y="1"/>
                    <a:pt x="1899" y="3"/>
                    <a:pt x="1888" y="7"/>
                  </a:cubicBezTo>
                  <a:cubicBezTo>
                    <a:pt x="1305" y="240"/>
                    <a:pt x="745" y="397"/>
                    <a:pt x="135" y="397"/>
                  </a:cubicBezTo>
                  <a:cubicBezTo>
                    <a:pt x="90" y="397"/>
                    <a:pt x="46" y="396"/>
                    <a:pt x="1" y="395"/>
                  </a:cubicBezTo>
                  <a:lnTo>
                    <a:pt x="1" y="395"/>
                  </a:lnTo>
                  <a:cubicBezTo>
                    <a:pt x="231" y="444"/>
                    <a:pt x="464" y="469"/>
                    <a:pt x="700" y="469"/>
                  </a:cubicBezTo>
                  <a:cubicBezTo>
                    <a:pt x="887" y="469"/>
                    <a:pt x="1075" y="453"/>
                    <a:pt x="1263" y="420"/>
                  </a:cubicBezTo>
                  <a:cubicBezTo>
                    <a:pt x="1450" y="370"/>
                    <a:pt x="1700" y="332"/>
                    <a:pt x="1863" y="257"/>
                  </a:cubicBezTo>
                  <a:cubicBezTo>
                    <a:pt x="1875" y="220"/>
                    <a:pt x="1888" y="182"/>
                    <a:pt x="1925" y="157"/>
                  </a:cubicBezTo>
                  <a:cubicBezTo>
                    <a:pt x="1950" y="120"/>
                    <a:pt x="1988" y="107"/>
                    <a:pt x="2038" y="95"/>
                  </a:cubicBezTo>
                  <a:cubicBezTo>
                    <a:pt x="2028" y="44"/>
                    <a:pt x="1975" y="1"/>
                    <a:pt x="19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0" name="Google Shape;3390;p10"/>
            <p:cNvSpPr/>
            <p:nvPr/>
          </p:nvSpPr>
          <p:spPr>
            <a:xfrm>
              <a:off x="6734475" y="1967075"/>
              <a:ext cx="45950" cy="12325"/>
            </a:xfrm>
            <a:custGeom>
              <a:avLst/>
              <a:gdLst/>
              <a:ahLst/>
              <a:cxnLst/>
              <a:rect l="l" t="t" r="r" b="b"/>
              <a:pathLst>
                <a:path w="1838" h="493" extrusionOk="0">
                  <a:moveTo>
                    <a:pt x="1837" y="1"/>
                  </a:moveTo>
                  <a:cubicBezTo>
                    <a:pt x="1506" y="149"/>
                    <a:pt x="820" y="434"/>
                    <a:pt x="179" y="434"/>
                  </a:cubicBezTo>
                  <a:cubicBezTo>
                    <a:pt x="119" y="434"/>
                    <a:pt x="59" y="431"/>
                    <a:pt x="0" y="426"/>
                  </a:cubicBezTo>
                  <a:lnTo>
                    <a:pt x="0" y="426"/>
                  </a:lnTo>
                  <a:cubicBezTo>
                    <a:pt x="201" y="471"/>
                    <a:pt x="409" y="493"/>
                    <a:pt x="617" y="493"/>
                  </a:cubicBezTo>
                  <a:cubicBezTo>
                    <a:pt x="809" y="493"/>
                    <a:pt x="1001" y="474"/>
                    <a:pt x="1188" y="438"/>
                  </a:cubicBezTo>
                  <a:cubicBezTo>
                    <a:pt x="1362" y="401"/>
                    <a:pt x="1525" y="351"/>
                    <a:pt x="1687" y="301"/>
                  </a:cubicBezTo>
                  <a:cubicBezTo>
                    <a:pt x="1687" y="301"/>
                    <a:pt x="1687" y="288"/>
                    <a:pt x="1687" y="288"/>
                  </a:cubicBezTo>
                  <a:cubicBezTo>
                    <a:pt x="1712" y="263"/>
                    <a:pt x="1725" y="238"/>
                    <a:pt x="1750" y="226"/>
                  </a:cubicBezTo>
                  <a:cubicBezTo>
                    <a:pt x="1762" y="201"/>
                    <a:pt x="1775" y="176"/>
                    <a:pt x="1787" y="151"/>
                  </a:cubicBezTo>
                  <a:cubicBezTo>
                    <a:pt x="1787" y="138"/>
                    <a:pt x="1800" y="138"/>
                    <a:pt x="1800" y="126"/>
                  </a:cubicBezTo>
                  <a:cubicBezTo>
                    <a:pt x="1800" y="113"/>
                    <a:pt x="1800" y="101"/>
                    <a:pt x="1800" y="88"/>
                  </a:cubicBezTo>
                  <a:cubicBezTo>
                    <a:pt x="1812" y="63"/>
                    <a:pt x="1825" y="38"/>
                    <a:pt x="1837" y="26"/>
                  </a:cubicBezTo>
                  <a:cubicBezTo>
                    <a:pt x="1837" y="13"/>
                    <a:pt x="1837" y="13"/>
                    <a:pt x="1837" y="13"/>
                  </a:cubicBezTo>
                  <a:cubicBezTo>
                    <a:pt x="1837" y="13"/>
                    <a:pt x="1837" y="13"/>
                    <a:pt x="1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1" name="Google Shape;3391;p10"/>
            <p:cNvSpPr/>
            <p:nvPr/>
          </p:nvSpPr>
          <p:spPr>
            <a:xfrm>
              <a:off x="6726975" y="1978925"/>
              <a:ext cx="49700" cy="10600"/>
            </a:xfrm>
            <a:custGeom>
              <a:avLst/>
              <a:gdLst/>
              <a:ahLst/>
              <a:cxnLst/>
              <a:rect l="l" t="t" r="r" b="b"/>
              <a:pathLst>
                <a:path w="1988" h="424" extrusionOk="0">
                  <a:moveTo>
                    <a:pt x="1884" y="0"/>
                  </a:moveTo>
                  <a:cubicBezTo>
                    <a:pt x="1833" y="0"/>
                    <a:pt x="1773" y="21"/>
                    <a:pt x="1725" y="39"/>
                  </a:cubicBezTo>
                  <a:cubicBezTo>
                    <a:pt x="1239" y="201"/>
                    <a:pt x="811" y="338"/>
                    <a:pt x="341" y="338"/>
                  </a:cubicBezTo>
                  <a:cubicBezTo>
                    <a:pt x="230" y="338"/>
                    <a:pt x="117" y="331"/>
                    <a:pt x="0" y="314"/>
                  </a:cubicBezTo>
                  <a:lnTo>
                    <a:pt x="0" y="314"/>
                  </a:lnTo>
                  <a:cubicBezTo>
                    <a:pt x="233" y="392"/>
                    <a:pt x="480" y="424"/>
                    <a:pt x="729" y="424"/>
                  </a:cubicBezTo>
                  <a:cubicBezTo>
                    <a:pt x="1001" y="424"/>
                    <a:pt x="1276" y="385"/>
                    <a:pt x="1538" y="327"/>
                  </a:cubicBezTo>
                  <a:cubicBezTo>
                    <a:pt x="1662" y="289"/>
                    <a:pt x="1787" y="252"/>
                    <a:pt x="1912" y="202"/>
                  </a:cubicBezTo>
                  <a:cubicBezTo>
                    <a:pt x="1962" y="189"/>
                    <a:pt x="1987" y="152"/>
                    <a:pt x="1987" y="102"/>
                  </a:cubicBezTo>
                  <a:cubicBezTo>
                    <a:pt x="1981" y="24"/>
                    <a:pt x="1938" y="0"/>
                    <a:pt x="18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2" name="Google Shape;3392;p10"/>
            <p:cNvSpPr/>
            <p:nvPr/>
          </p:nvSpPr>
          <p:spPr>
            <a:xfrm>
              <a:off x="6628250" y="1968825"/>
              <a:ext cx="53750" cy="17250"/>
            </a:xfrm>
            <a:custGeom>
              <a:avLst/>
              <a:gdLst/>
              <a:ahLst/>
              <a:cxnLst/>
              <a:rect l="l" t="t" r="r" b="b"/>
              <a:pathLst>
                <a:path w="2150" h="690" extrusionOk="0">
                  <a:moveTo>
                    <a:pt x="2040" y="1"/>
                  </a:moveTo>
                  <a:cubicBezTo>
                    <a:pt x="2012" y="1"/>
                    <a:pt x="1987" y="12"/>
                    <a:pt x="1975" y="18"/>
                  </a:cubicBezTo>
                  <a:cubicBezTo>
                    <a:pt x="1313" y="306"/>
                    <a:pt x="738" y="631"/>
                    <a:pt x="0" y="681"/>
                  </a:cubicBezTo>
                  <a:cubicBezTo>
                    <a:pt x="75" y="686"/>
                    <a:pt x="149" y="689"/>
                    <a:pt x="224" y="689"/>
                  </a:cubicBezTo>
                  <a:cubicBezTo>
                    <a:pt x="627" y="689"/>
                    <a:pt x="1035" y="607"/>
                    <a:pt x="1425" y="481"/>
                  </a:cubicBezTo>
                  <a:cubicBezTo>
                    <a:pt x="1625" y="418"/>
                    <a:pt x="1825" y="318"/>
                    <a:pt x="2012" y="218"/>
                  </a:cubicBezTo>
                  <a:cubicBezTo>
                    <a:pt x="2075" y="181"/>
                    <a:pt x="2150" y="143"/>
                    <a:pt x="2125" y="68"/>
                  </a:cubicBezTo>
                  <a:cubicBezTo>
                    <a:pt x="2105" y="15"/>
                    <a:pt x="2071" y="1"/>
                    <a:pt x="20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3" name="Google Shape;3393;p10"/>
            <p:cNvSpPr/>
            <p:nvPr/>
          </p:nvSpPr>
          <p:spPr>
            <a:xfrm>
              <a:off x="6638550" y="1978950"/>
              <a:ext cx="37825" cy="14075"/>
            </a:xfrm>
            <a:custGeom>
              <a:avLst/>
              <a:gdLst/>
              <a:ahLst/>
              <a:cxnLst/>
              <a:rect l="l" t="t" r="r" b="b"/>
              <a:pathLst>
                <a:path w="1513" h="563" extrusionOk="0">
                  <a:moveTo>
                    <a:pt x="1425" y="1"/>
                  </a:moveTo>
                  <a:cubicBezTo>
                    <a:pt x="1213" y="38"/>
                    <a:pt x="1026" y="188"/>
                    <a:pt x="813" y="263"/>
                  </a:cubicBezTo>
                  <a:cubicBezTo>
                    <a:pt x="638" y="363"/>
                    <a:pt x="276" y="463"/>
                    <a:pt x="1" y="563"/>
                  </a:cubicBezTo>
                  <a:cubicBezTo>
                    <a:pt x="501" y="488"/>
                    <a:pt x="951" y="413"/>
                    <a:pt x="1425" y="163"/>
                  </a:cubicBezTo>
                  <a:cubicBezTo>
                    <a:pt x="1513" y="138"/>
                    <a:pt x="1500" y="13"/>
                    <a:pt x="14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4" name="Google Shape;3394;p10"/>
            <p:cNvSpPr/>
            <p:nvPr/>
          </p:nvSpPr>
          <p:spPr>
            <a:xfrm>
              <a:off x="6650125" y="1989150"/>
              <a:ext cx="24700" cy="7000"/>
            </a:xfrm>
            <a:custGeom>
              <a:avLst/>
              <a:gdLst/>
              <a:ahLst/>
              <a:cxnLst/>
              <a:rect l="l" t="t" r="r" b="b"/>
              <a:pathLst>
                <a:path w="988" h="280" extrusionOk="0">
                  <a:moveTo>
                    <a:pt x="920" y="0"/>
                  </a:moveTo>
                  <a:cubicBezTo>
                    <a:pt x="913" y="0"/>
                    <a:pt x="906" y="2"/>
                    <a:pt x="900" y="5"/>
                  </a:cubicBezTo>
                  <a:cubicBezTo>
                    <a:pt x="600" y="105"/>
                    <a:pt x="300" y="205"/>
                    <a:pt x="0" y="280"/>
                  </a:cubicBezTo>
                  <a:cubicBezTo>
                    <a:pt x="300" y="267"/>
                    <a:pt x="600" y="230"/>
                    <a:pt x="887" y="130"/>
                  </a:cubicBezTo>
                  <a:cubicBezTo>
                    <a:pt x="925" y="118"/>
                    <a:pt x="987" y="93"/>
                    <a:pt x="975" y="43"/>
                  </a:cubicBezTo>
                  <a:cubicBezTo>
                    <a:pt x="966" y="14"/>
                    <a:pt x="942" y="0"/>
                    <a:pt x="9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5" name="Google Shape;3395;p10"/>
            <p:cNvSpPr/>
            <p:nvPr/>
          </p:nvSpPr>
          <p:spPr>
            <a:xfrm>
              <a:off x="6696675" y="2068625"/>
              <a:ext cx="70925" cy="10825"/>
            </a:xfrm>
            <a:custGeom>
              <a:avLst/>
              <a:gdLst/>
              <a:ahLst/>
              <a:cxnLst/>
              <a:rect l="l" t="t" r="r" b="b"/>
              <a:pathLst>
                <a:path w="2837" h="433" extrusionOk="0">
                  <a:moveTo>
                    <a:pt x="2837" y="0"/>
                  </a:moveTo>
                  <a:lnTo>
                    <a:pt x="2837" y="0"/>
                  </a:lnTo>
                  <a:cubicBezTo>
                    <a:pt x="1973" y="151"/>
                    <a:pt x="1230" y="340"/>
                    <a:pt x="399" y="340"/>
                  </a:cubicBezTo>
                  <a:cubicBezTo>
                    <a:pt x="269" y="340"/>
                    <a:pt x="136" y="335"/>
                    <a:pt x="0" y="325"/>
                  </a:cubicBezTo>
                  <a:lnTo>
                    <a:pt x="0" y="325"/>
                  </a:lnTo>
                  <a:cubicBezTo>
                    <a:pt x="258" y="400"/>
                    <a:pt x="527" y="432"/>
                    <a:pt x="802" y="432"/>
                  </a:cubicBezTo>
                  <a:cubicBezTo>
                    <a:pt x="1487" y="432"/>
                    <a:pt x="2204" y="232"/>
                    <a:pt x="28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6" name="Google Shape;3396;p10"/>
            <p:cNvSpPr/>
            <p:nvPr/>
          </p:nvSpPr>
          <p:spPr>
            <a:xfrm>
              <a:off x="6706975" y="2068625"/>
              <a:ext cx="40950" cy="4275"/>
            </a:xfrm>
            <a:custGeom>
              <a:avLst/>
              <a:gdLst/>
              <a:ahLst/>
              <a:cxnLst/>
              <a:rect l="l" t="t" r="r" b="b"/>
              <a:pathLst>
                <a:path w="1638" h="171" extrusionOk="0">
                  <a:moveTo>
                    <a:pt x="1638" y="0"/>
                  </a:moveTo>
                  <a:lnTo>
                    <a:pt x="1638" y="0"/>
                  </a:lnTo>
                  <a:cubicBezTo>
                    <a:pt x="1113" y="75"/>
                    <a:pt x="538" y="113"/>
                    <a:pt x="1" y="125"/>
                  </a:cubicBezTo>
                  <a:cubicBezTo>
                    <a:pt x="181" y="155"/>
                    <a:pt x="371" y="171"/>
                    <a:pt x="562" y="171"/>
                  </a:cubicBezTo>
                  <a:cubicBezTo>
                    <a:pt x="928" y="171"/>
                    <a:pt x="1302" y="115"/>
                    <a:pt x="16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7" name="Google Shape;3397;p10"/>
            <p:cNvSpPr/>
            <p:nvPr/>
          </p:nvSpPr>
          <p:spPr>
            <a:xfrm>
              <a:off x="6718525" y="2065500"/>
              <a:ext cx="20975" cy="2200"/>
            </a:xfrm>
            <a:custGeom>
              <a:avLst/>
              <a:gdLst/>
              <a:ahLst/>
              <a:cxnLst/>
              <a:rect l="l" t="t" r="r" b="b"/>
              <a:pathLst>
                <a:path w="839" h="88" extrusionOk="0">
                  <a:moveTo>
                    <a:pt x="838" y="0"/>
                  </a:moveTo>
                  <a:cubicBezTo>
                    <a:pt x="563" y="13"/>
                    <a:pt x="276" y="38"/>
                    <a:pt x="1" y="88"/>
                  </a:cubicBezTo>
                  <a:cubicBezTo>
                    <a:pt x="263" y="88"/>
                    <a:pt x="576" y="63"/>
                    <a:pt x="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8" name="Google Shape;3398;p10"/>
            <p:cNvSpPr/>
            <p:nvPr/>
          </p:nvSpPr>
          <p:spPr>
            <a:xfrm>
              <a:off x="6657300" y="1935250"/>
              <a:ext cx="44400" cy="28100"/>
            </a:xfrm>
            <a:custGeom>
              <a:avLst/>
              <a:gdLst/>
              <a:ahLst/>
              <a:cxnLst/>
              <a:rect l="l" t="t" r="r" b="b"/>
              <a:pathLst>
                <a:path w="1776" h="1124" extrusionOk="0">
                  <a:moveTo>
                    <a:pt x="1657" y="0"/>
                  </a:moveTo>
                  <a:cubicBezTo>
                    <a:pt x="1444" y="0"/>
                    <a:pt x="1228" y="102"/>
                    <a:pt x="1038" y="187"/>
                  </a:cubicBezTo>
                  <a:cubicBezTo>
                    <a:pt x="663" y="387"/>
                    <a:pt x="326" y="661"/>
                    <a:pt x="76" y="1011"/>
                  </a:cubicBezTo>
                  <a:cubicBezTo>
                    <a:pt x="51" y="1049"/>
                    <a:pt x="26" y="1086"/>
                    <a:pt x="1" y="1124"/>
                  </a:cubicBezTo>
                  <a:cubicBezTo>
                    <a:pt x="76" y="1036"/>
                    <a:pt x="176" y="936"/>
                    <a:pt x="276" y="861"/>
                  </a:cubicBezTo>
                  <a:cubicBezTo>
                    <a:pt x="513" y="649"/>
                    <a:pt x="813" y="474"/>
                    <a:pt x="1100" y="287"/>
                  </a:cubicBezTo>
                  <a:cubicBezTo>
                    <a:pt x="1213" y="224"/>
                    <a:pt x="1375" y="137"/>
                    <a:pt x="1463" y="99"/>
                  </a:cubicBezTo>
                  <a:cubicBezTo>
                    <a:pt x="1554" y="65"/>
                    <a:pt x="1645" y="10"/>
                    <a:pt x="1746" y="10"/>
                  </a:cubicBezTo>
                  <a:cubicBezTo>
                    <a:pt x="1755" y="10"/>
                    <a:pt x="1765" y="11"/>
                    <a:pt x="1775" y="12"/>
                  </a:cubicBezTo>
                  <a:cubicBezTo>
                    <a:pt x="1736" y="4"/>
                    <a:pt x="1696" y="0"/>
                    <a:pt x="16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9" name="Google Shape;3399;p10"/>
            <p:cNvSpPr/>
            <p:nvPr/>
          </p:nvSpPr>
          <p:spPr>
            <a:xfrm>
              <a:off x="6662000" y="1943350"/>
              <a:ext cx="27200" cy="19075"/>
            </a:xfrm>
            <a:custGeom>
              <a:avLst/>
              <a:gdLst/>
              <a:ahLst/>
              <a:cxnLst/>
              <a:rect l="l" t="t" r="r" b="b"/>
              <a:pathLst>
                <a:path w="1088" h="763" extrusionOk="0">
                  <a:moveTo>
                    <a:pt x="1087" y="0"/>
                  </a:moveTo>
                  <a:lnTo>
                    <a:pt x="1087" y="0"/>
                  </a:lnTo>
                  <a:cubicBezTo>
                    <a:pt x="675" y="162"/>
                    <a:pt x="325" y="450"/>
                    <a:pt x="0" y="762"/>
                  </a:cubicBezTo>
                  <a:cubicBezTo>
                    <a:pt x="362" y="525"/>
                    <a:pt x="737" y="250"/>
                    <a:pt x="10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0" name="Google Shape;3400;p10"/>
            <p:cNvSpPr/>
            <p:nvPr/>
          </p:nvSpPr>
          <p:spPr>
            <a:xfrm>
              <a:off x="6666050" y="1952700"/>
              <a:ext cx="17525" cy="13150"/>
            </a:xfrm>
            <a:custGeom>
              <a:avLst/>
              <a:gdLst/>
              <a:ahLst/>
              <a:cxnLst/>
              <a:rect l="l" t="t" r="r" b="b"/>
              <a:pathLst>
                <a:path w="701" h="526" extrusionOk="0">
                  <a:moveTo>
                    <a:pt x="700" y="1"/>
                  </a:moveTo>
                  <a:cubicBezTo>
                    <a:pt x="450" y="151"/>
                    <a:pt x="225" y="338"/>
                    <a:pt x="1" y="526"/>
                  </a:cubicBezTo>
                  <a:cubicBezTo>
                    <a:pt x="238" y="388"/>
                    <a:pt x="500" y="201"/>
                    <a:pt x="7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1" name="Google Shape;3401;p10"/>
            <p:cNvSpPr/>
            <p:nvPr/>
          </p:nvSpPr>
          <p:spPr>
            <a:xfrm>
              <a:off x="6731350" y="1978025"/>
              <a:ext cx="55950" cy="35325"/>
            </a:xfrm>
            <a:custGeom>
              <a:avLst/>
              <a:gdLst/>
              <a:ahLst/>
              <a:cxnLst/>
              <a:rect l="l" t="t" r="r" b="b"/>
              <a:pathLst>
                <a:path w="2238" h="1413" extrusionOk="0">
                  <a:moveTo>
                    <a:pt x="2237" y="0"/>
                  </a:moveTo>
                  <a:cubicBezTo>
                    <a:pt x="1600" y="613"/>
                    <a:pt x="913" y="1125"/>
                    <a:pt x="50" y="1387"/>
                  </a:cubicBezTo>
                  <a:lnTo>
                    <a:pt x="0" y="1412"/>
                  </a:lnTo>
                  <a:cubicBezTo>
                    <a:pt x="350" y="1350"/>
                    <a:pt x="700" y="1275"/>
                    <a:pt x="1013" y="1112"/>
                  </a:cubicBezTo>
                  <a:cubicBezTo>
                    <a:pt x="1512" y="850"/>
                    <a:pt x="1925" y="450"/>
                    <a:pt x="22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2" name="Google Shape;3402;p10"/>
            <p:cNvSpPr/>
            <p:nvPr/>
          </p:nvSpPr>
          <p:spPr>
            <a:xfrm>
              <a:off x="6743025" y="1998625"/>
              <a:ext cx="29900" cy="16175"/>
            </a:xfrm>
            <a:custGeom>
              <a:avLst/>
              <a:gdLst/>
              <a:ahLst/>
              <a:cxnLst/>
              <a:rect l="l" t="t" r="r" b="b"/>
              <a:pathLst>
                <a:path w="1196" h="647" extrusionOk="0">
                  <a:moveTo>
                    <a:pt x="1195" y="1"/>
                  </a:moveTo>
                  <a:lnTo>
                    <a:pt x="1195" y="1"/>
                  </a:lnTo>
                  <a:cubicBezTo>
                    <a:pt x="821" y="226"/>
                    <a:pt x="446" y="463"/>
                    <a:pt x="46" y="626"/>
                  </a:cubicBezTo>
                  <a:cubicBezTo>
                    <a:pt x="11" y="640"/>
                    <a:pt x="1" y="646"/>
                    <a:pt x="7" y="646"/>
                  </a:cubicBezTo>
                  <a:cubicBezTo>
                    <a:pt x="28" y="646"/>
                    <a:pt x="220" y="585"/>
                    <a:pt x="258" y="576"/>
                  </a:cubicBezTo>
                  <a:cubicBezTo>
                    <a:pt x="621" y="463"/>
                    <a:pt x="920" y="238"/>
                    <a:pt x="11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3" name="Google Shape;3403;p10"/>
            <p:cNvSpPr/>
            <p:nvPr/>
          </p:nvSpPr>
          <p:spPr>
            <a:xfrm>
              <a:off x="6642300" y="2035200"/>
              <a:ext cx="30325" cy="29075"/>
            </a:xfrm>
            <a:custGeom>
              <a:avLst/>
              <a:gdLst/>
              <a:ahLst/>
              <a:cxnLst/>
              <a:rect l="l" t="t" r="r" b="b"/>
              <a:pathLst>
                <a:path w="1213" h="1163" extrusionOk="0">
                  <a:moveTo>
                    <a:pt x="1213" y="0"/>
                  </a:moveTo>
                  <a:cubicBezTo>
                    <a:pt x="1001" y="450"/>
                    <a:pt x="426" y="825"/>
                    <a:pt x="1" y="1162"/>
                  </a:cubicBezTo>
                  <a:cubicBezTo>
                    <a:pt x="126" y="1150"/>
                    <a:pt x="601" y="825"/>
                    <a:pt x="801" y="650"/>
                  </a:cubicBezTo>
                  <a:cubicBezTo>
                    <a:pt x="1001" y="487"/>
                    <a:pt x="1150" y="250"/>
                    <a:pt x="1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4" name="Google Shape;3404;p10"/>
            <p:cNvSpPr/>
            <p:nvPr/>
          </p:nvSpPr>
          <p:spPr>
            <a:xfrm>
              <a:off x="6653250" y="2043625"/>
              <a:ext cx="20000" cy="18775"/>
            </a:xfrm>
            <a:custGeom>
              <a:avLst/>
              <a:gdLst/>
              <a:ahLst/>
              <a:cxnLst/>
              <a:rect l="l" t="t" r="r" b="b"/>
              <a:pathLst>
                <a:path w="800" h="751" extrusionOk="0">
                  <a:moveTo>
                    <a:pt x="800" y="0"/>
                  </a:moveTo>
                  <a:lnTo>
                    <a:pt x="800" y="0"/>
                  </a:lnTo>
                  <a:cubicBezTo>
                    <a:pt x="575" y="288"/>
                    <a:pt x="275" y="513"/>
                    <a:pt x="0" y="750"/>
                  </a:cubicBezTo>
                  <a:cubicBezTo>
                    <a:pt x="313" y="575"/>
                    <a:pt x="638" y="338"/>
                    <a:pt x="8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5" name="Google Shape;3405;p10"/>
            <p:cNvSpPr/>
            <p:nvPr/>
          </p:nvSpPr>
          <p:spPr>
            <a:xfrm>
              <a:off x="6658250" y="2050175"/>
              <a:ext cx="15000" cy="14100"/>
            </a:xfrm>
            <a:custGeom>
              <a:avLst/>
              <a:gdLst/>
              <a:ahLst/>
              <a:cxnLst/>
              <a:rect l="l" t="t" r="r" b="b"/>
              <a:pathLst>
                <a:path w="600" h="564" extrusionOk="0">
                  <a:moveTo>
                    <a:pt x="600" y="1"/>
                  </a:moveTo>
                  <a:lnTo>
                    <a:pt x="600" y="1"/>
                  </a:lnTo>
                  <a:cubicBezTo>
                    <a:pt x="413" y="201"/>
                    <a:pt x="200" y="376"/>
                    <a:pt x="0" y="563"/>
                  </a:cubicBezTo>
                  <a:cubicBezTo>
                    <a:pt x="213" y="426"/>
                    <a:pt x="450" y="226"/>
                    <a:pt x="6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6" name="Google Shape;3406;p10"/>
            <p:cNvSpPr/>
            <p:nvPr/>
          </p:nvSpPr>
          <p:spPr>
            <a:xfrm>
              <a:off x="6594825" y="2034250"/>
              <a:ext cx="25325" cy="47525"/>
            </a:xfrm>
            <a:custGeom>
              <a:avLst/>
              <a:gdLst/>
              <a:ahLst/>
              <a:cxnLst/>
              <a:rect l="l" t="t" r="r" b="b"/>
              <a:pathLst>
                <a:path w="1013" h="1901" extrusionOk="0">
                  <a:moveTo>
                    <a:pt x="1013" y="1"/>
                  </a:moveTo>
                  <a:lnTo>
                    <a:pt x="1013" y="1"/>
                  </a:lnTo>
                  <a:cubicBezTo>
                    <a:pt x="475" y="488"/>
                    <a:pt x="13" y="1138"/>
                    <a:pt x="0" y="1900"/>
                  </a:cubicBezTo>
                  <a:cubicBezTo>
                    <a:pt x="150" y="1188"/>
                    <a:pt x="600" y="600"/>
                    <a:pt x="10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7" name="Google Shape;3407;p10"/>
            <p:cNvSpPr/>
            <p:nvPr/>
          </p:nvSpPr>
          <p:spPr>
            <a:xfrm>
              <a:off x="6602000" y="2052675"/>
              <a:ext cx="11600" cy="20975"/>
            </a:xfrm>
            <a:custGeom>
              <a:avLst/>
              <a:gdLst/>
              <a:ahLst/>
              <a:cxnLst/>
              <a:rect l="l" t="t" r="r" b="b"/>
              <a:pathLst>
                <a:path w="464" h="839" extrusionOk="0">
                  <a:moveTo>
                    <a:pt x="463" y="1"/>
                  </a:moveTo>
                  <a:cubicBezTo>
                    <a:pt x="213" y="213"/>
                    <a:pt x="101" y="526"/>
                    <a:pt x="1" y="838"/>
                  </a:cubicBezTo>
                  <a:cubicBezTo>
                    <a:pt x="138" y="576"/>
                    <a:pt x="276" y="251"/>
                    <a:pt x="4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8" name="Google Shape;3408;p10"/>
            <p:cNvSpPr/>
            <p:nvPr/>
          </p:nvSpPr>
          <p:spPr>
            <a:xfrm>
              <a:off x="6608875" y="2062675"/>
              <a:ext cx="3150" cy="7525"/>
            </a:xfrm>
            <a:custGeom>
              <a:avLst/>
              <a:gdLst/>
              <a:ahLst/>
              <a:cxnLst/>
              <a:rect l="l" t="t" r="r" b="b"/>
              <a:pathLst>
                <a:path w="126" h="301" extrusionOk="0">
                  <a:moveTo>
                    <a:pt x="126" y="1"/>
                  </a:moveTo>
                  <a:cubicBezTo>
                    <a:pt x="76" y="88"/>
                    <a:pt x="38" y="201"/>
                    <a:pt x="1" y="301"/>
                  </a:cubicBezTo>
                  <a:cubicBezTo>
                    <a:pt x="51" y="226"/>
                    <a:pt x="101" y="10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9" name="Google Shape;3409;p10"/>
            <p:cNvSpPr/>
            <p:nvPr/>
          </p:nvSpPr>
          <p:spPr>
            <a:xfrm>
              <a:off x="6570450" y="2026750"/>
              <a:ext cx="15650" cy="27200"/>
            </a:xfrm>
            <a:custGeom>
              <a:avLst/>
              <a:gdLst/>
              <a:ahLst/>
              <a:cxnLst/>
              <a:rect l="l" t="t" r="r" b="b"/>
              <a:pathLst>
                <a:path w="626" h="1088" extrusionOk="0">
                  <a:moveTo>
                    <a:pt x="613" y="1"/>
                  </a:moveTo>
                  <a:lnTo>
                    <a:pt x="613" y="1"/>
                  </a:lnTo>
                  <a:cubicBezTo>
                    <a:pt x="500" y="413"/>
                    <a:pt x="263" y="788"/>
                    <a:pt x="1" y="1088"/>
                  </a:cubicBezTo>
                  <a:cubicBezTo>
                    <a:pt x="238" y="975"/>
                    <a:pt x="625" y="413"/>
                    <a:pt x="6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0" name="Google Shape;3410;p10"/>
            <p:cNvSpPr/>
            <p:nvPr/>
          </p:nvSpPr>
          <p:spPr>
            <a:xfrm>
              <a:off x="6578575" y="2033625"/>
              <a:ext cx="10025" cy="16900"/>
            </a:xfrm>
            <a:custGeom>
              <a:avLst/>
              <a:gdLst/>
              <a:ahLst/>
              <a:cxnLst/>
              <a:rect l="l" t="t" r="r" b="b"/>
              <a:pathLst>
                <a:path w="401" h="676" extrusionOk="0">
                  <a:moveTo>
                    <a:pt x="400" y="1"/>
                  </a:moveTo>
                  <a:cubicBezTo>
                    <a:pt x="275" y="238"/>
                    <a:pt x="138" y="463"/>
                    <a:pt x="0" y="675"/>
                  </a:cubicBezTo>
                  <a:cubicBezTo>
                    <a:pt x="175" y="488"/>
                    <a:pt x="338" y="263"/>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1" name="Google Shape;3411;p10"/>
            <p:cNvSpPr/>
            <p:nvPr/>
          </p:nvSpPr>
          <p:spPr>
            <a:xfrm>
              <a:off x="6909425" y="1974275"/>
              <a:ext cx="46575" cy="98750"/>
            </a:xfrm>
            <a:custGeom>
              <a:avLst/>
              <a:gdLst/>
              <a:ahLst/>
              <a:cxnLst/>
              <a:rect l="l" t="t" r="r" b="b"/>
              <a:pathLst>
                <a:path w="1863" h="3950" extrusionOk="0">
                  <a:moveTo>
                    <a:pt x="0" y="0"/>
                  </a:moveTo>
                  <a:lnTo>
                    <a:pt x="0" y="0"/>
                  </a:lnTo>
                  <a:cubicBezTo>
                    <a:pt x="500" y="425"/>
                    <a:pt x="813" y="962"/>
                    <a:pt x="1100" y="1562"/>
                  </a:cubicBezTo>
                  <a:cubicBezTo>
                    <a:pt x="1413" y="2175"/>
                    <a:pt x="1650" y="2799"/>
                    <a:pt x="1700" y="3549"/>
                  </a:cubicBezTo>
                  <a:cubicBezTo>
                    <a:pt x="1700" y="3687"/>
                    <a:pt x="1713" y="3824"/>
                    <a:pt x="1713" y="3949"/>
                  </a:cubicBezTo>
                  <a:cubicBezTo>
                    <a:pt x="1725" y="3862"/>
                    <a:pt x="1738" y="3699"/>
                    <a:pt x="1750" y="3587"/>
                  </a:cubicBezTo>
                  <a:cubicBezTo>
                    <a:pt x="1862" y="2212"/>
                    <a:pt x="1175" y="73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2" name="Google Shape;3412;p10"/>
            <p:cNvSpPr/>
            <p:nvPr/>
          </p:nvSpPr>
          <p:spPr>
            <a:xfrm>
              <a:off x="6940975" y="1993325"/>
              <a:ext cx="23450" cy="60625"/>
            </a:xfrm>
            <a:custGeom>
              <a:avLst/>
              <a:gdLst/>
              <a:ahLst/>
              <a:cxnLst/>
              <a:rect l="l" t="t" r="r" b="b"/>
              <a:pathLst>
                <a:path w="938" h="2425" extrusionOk="0">
                  <a:moveTo>
                    <a:pt x="1" y="1"/>
                  </a:moveTo>
                  <a:cubicBezTo>
                    <a:pt x="238" y="338"/>
                    <a:pt x="338" y="663"/>
                    <a:pt x="488" y="1038"/>
                  </a:cubicBezTo>
                  <a:cubicBezTo>
                    <a:pt x="663" y="1500"/>
                    <a:pt x="788" y="1950"/>
                    <a:pt x="800" y="2425"/>
                  </a:cubicBezTo>
                  <a:cubicBezTo>
                    <a:pt x="938" y="1713"/>
                    <a:pt x="613" y="5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3" name="Google Shape;3413;p10"/>
            <p:cNvSpPr/>
            <p:nvPr/>
          </p:nvSpPr>
          <p:spPr>
            <a:xfrm>
              <a:off x="6957850" y="2007375"/>
              <a:ext cx="9075" cy="30350"/>
            </a:xfrm>
            <a:custGeom>
              <a:avLst/>
              <a:gdLst/>
              <a:ahLst/>
              <a:cxnLst/>
              <a:rect l="l" t="t" r="r" b="b"/>
              <a:pathLst>
                <a:path w="363" h="1214" extrusionOk="0">
                  <a:moveTo>
                    <a:pt x="0" y="1"/>
                  </a:moveTo>
                  <a:cubicBezTo>
                    <a:pt x="163" y="376"/>
                    <a:pt x="263" y="801"/>
                    <a:pt x="363" y="1213"/>
                  </a:cubicBezTo>
                  <a:cubicBezTo>
                    <a:pt x="325" y="801"/>
                    <a:pt x="238" y="35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4" name="Google Shape;3414;p10"/>
            <p:cNvSpPr/>
            <p:nvPr/>
          </p:nvSpPr>
          <p:spPr>
            <a:xfrm>
              <a:off x="6984725" y="1962075"/>
              <a:ext cx="100925" cy="20775"/>
            </a:xfrm>
            <a:custGeom>
              <a:avLst/>
              <a:gdLst/>
              <a:ahLst/>
              <a:cxnLst/>
              <a:rect l="l" t="t" r="r" b="b"/>
              <a:pathLst>
                <a:path w="4037" h="831" extrusionOk="0">
                  <a:moveTo>
                    <a:pt x="4037" y="1"/>
                  </a:moveTo>
                  <a:cubicBezTo>
                    <a:pt x="3974" y="63"/>
                    <a:pt x="3899" y="138"/>
                    <a:pt x="3824" y="188"/>
                  </a:cubicBezTo>
                  <a:cubicBezTo>
                    <a:pt x="3749" y="238"/>
                    <a:pt x="3674" y="288"/>
                    <a:pt x="3599" y="326"/>
                  </a:cubicBezTo>
                  <a:cubicBezTo>
                    <a:pt x="2949" y="426"/>
                    <a:pt x="2262" y="501"/>
                    <a:pt x="1575" y="576"/>
                  </a:cubicBezTo>
                  <a:cubicBezTo>
                    <a:pt x="1734" y="586"/>
                    <a:pt x="1895" y="592"/>
                    <a:pt x="2057" y="592"/>
                  </a:cubicBezTo>
                  <a:cubicBezTo>
                    <a:pt x="2479" y="592"/>
                    <a:pt x="2905" y="554"/>
                    <a:pt x="3312" y="463"/>
                  </a:cubicBezTo>
                  <a:lnTo>
                    <a:pt x="3312" y="463"/>
                  </a:lnTo>
                  <a:cubicBezTo>
                    <a:pt x="3074" y="551"/>
                    <a:pt x="2824" y="588"/>
                    <a:pt x="2550" y="588"/>
                  </a:cubicBezTo>
                  <a:cubicBezTo>
                    <a:pt x="2324" y="605"/>
                    <a:pt x="2098" y="612"/>
                    <a:pt x="1872" y="612"/>
                  </a:cubicBezTo>
                  <a:cubicBezTo>
                    <a:pt x="1248" y="612"/>
                    <a:pt x="624" y="559"/>
                    <a:pt x="0" y="513"/>
                  </a:cubicBezTo>
                  <a:lnTo>
                    <a:pt x="0" y="513"/>
                  </a:lnTo>
                  <a:cubicBezTo>
                    <a:pt x="641" y="655"/>
                    <a:pt x="1289" y="831"/>
                    <a:pt x="1953" y="831"/>
                  </a:cubicBezTo>
                  <a:cubicBezTo>
                    <a:pt x="2105" y="831"/>
                    <a:pt x="2258" y="822"/>
                    <a:pt x="2412" y="801"/>
                  </a:cubicBezTo>
                  <a:cubicBezTo>
                    <a:pt x="2862" y="776"/>
                    <a:pt x="3324" y="651"/>
                    <a:pt x="3687" y="376"/>
                  </a:cubicBezTo>
                  <a:cubicBezTo>
                    <a:pt x="3787" y="338"/>
                    <a:pt x="3887" y="313"/>
                    <a:pt x="3987" y="276"/>
                  </a:cubicBezTo>
                  <a:lnTo>
                    <a:pt x="3987" y="276"/>
                  </a:lnTo>
                  <a:cubicBezTo>
                    <a:pt x="3912" y="288"/>
                    <a:pt x="3837" y="301"/>
                    <a:pt x="3762" y="313"/>
                  </a:cubicBezTo>
                  <a:cubicBezTo>
                    <a:pt x="3799" y="276"/>
                    <a:pt x="3837" y="238"/>
                    <a:pt x="3874" y="201"/>
                  </a:cubicBezTo>
                  <a:cubicBezTo>
                    <a:pt x="3937" y="138"/>
                    <a:pt x="3987" y="76"/>
                    <a:pt x="40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5" name="Google Shape;3415;p10"/>
            <p:cNvSpPr/>
            <p:nvPr/>
          </p:nvSpPr>
          <p:spPr>
            <a:xfrm>
              <a:off x="6955975" y="1981150"/>
              <a:ext cx="112175" cy="13700"/>
            </a:xfrm>
            <a:custGeom>
              <a:avLst/>
              <a:gdLst/>
              <a:ahLst/>
              <a:cxnLst/>
              <a:rect l="l" t="t" r="r" b="b"/>
              <a:pathLst>
                <a:path w="4487" h="548" extrusionOk="0">
                  <a:moveTo>
                    <a:pt x="0" y="0"/>
                  </a:moveTo>
                  <a:cubicBezTo>
                    <a:pt x="973" y="327"/>
                    <a:pt x="1991" y="547"/>
                    <a:pt x="3004" y="547"/>
                  </a:cubicBezTo>
                  <a:cubicBezTo>
                    <a:pt x="3501" y="547"/>
                    <a:pt x="3997" y="494"/>
                    <a:pt x="4487" y="375"/>
                  </a:cubicBezTo>
                  <a:lnTo>
                    <a:pt x="4487" y="375"/>
                  </a:lnTo>
                  <a:cubicBezTo>
                    <a:pt x="4247" y="391"/>
                    <a:pt x="4010" y="398"/>
                    <a:pt x="3775" y="398"/>
                  </a:cubicBezTo>
                  <a:cubicBezTo>
                    <a:pt x="2500" y="398"/>
                    <a:pt x="1277" y="19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6" name="Google Shape;3416;p10"/>
            <p:cNvSpPr/>
            <p:nvPr/>
          </p:nvSpPr>
          <p:spPr>
            <a:xfrm>
              <a:off x="6994100" y="1999250"/>
              <a:ext cx="44075" cy="3525"/>
            </a:xfrm>
            <a:custGeom>
              <a:avLst/>
              <a:gdLst/>
              <a:ahLst/>
              <a:cxnLst/>
              <a:rect l="l" t="t" r="r" b="b"/>
              <a:pathLst>
                <a:path w="1763" h="141" extrusionOk="0">
                  <a:moveTo>
                    <a:pt x="0" y="1"/>
                  </a:moveTo>
                  <a:cubicBezTo>
                    <a:pt x="516" y="100"/>
                    <a:pt x="1032" y="141"/>
                    <a:pt x="1548" y="141"/>
                  </a:cubicBezTo>
                  <a:cubicBezTo>
                    <a:pt x="1620" y="141"/>
                    <a:pt x="1691" y="140"/>
                    <a:pt x="1762" y="138"/>
                  </a:cubicBezTo>
                  <a:cubicBezTo>
                    <a:pt x="1200" y="51"/>
                    <a:pt x="58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7" name="Google Shape;3417;p10"/>
            <p:cNvSpPr/>
            <p:nvPr/>
          </p:nvSpPr>
          <p:spPr>
            <a:xfrm>
              <a:off x="6995975" y="2007375"/>
              <a:ext cx="16875" cy="3150"/>
            </a:xfrm>
            <a:custGeom>
              <a:avLst/>
              <a:gdLst/>
              <a:ahLst/>
              <a:cxnLst/>
              <a:rect l="l" t="t" r="r" b="b"/>
              <a:pathLst>
                <a:path w="675" h="126" extrusionOk="0">
                  <a:moveTo>
                    <a:pt x="0" y="1"/>
                  </a:moveTo>
                  <a:lnTo>
                    <a:pt x="0" y="1"/>
                  </a:lnTo>
                  <a:cubicBezTo>
                    <a:pt x="213" y="76"/>
                    <a:pt x="450" y="113"/>
                    <a:pt x="675" y="126"/>
                  </a:cubicBezTo>
                  <a:cubicBezTo>
                    <a:pt x="462" y="76"/>
                    <a:pt x="225" y="2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8" name="Google Shape;3418;p10"/>
            <p:cNvSpPr/>
            <p:nvPr/>
          </p:nvSpPr>
          <p:spPr>
            <a:xfrm>
              <a:off x="6851325" y="1907400"/>
              <a:ext cx="25625" cy="37850"/>
            </a:xfrm>
            <a:custGeom>
              <a:avLst/>
              <a:gdLst/>
              <a:ahLst/>
              <a:cxnLst/>
              <a:rect l="l" t="t" r="r" b="b"/>
              <a:pathLst>
                <a:path w="1025" h="1514" extrusionOk="0">
                  <a:moveTo>
                    <a:pt x="812" y="1"/>
                  </a:moveTo>
                  <a:cubicBezTo>
                    <a:pt x="862" y="226"/>
                    <a:pt x="737" y="463"/>
                    <a:pt x="625" y="651"/>
                  </a:cubicBezTo>
                  <a:cubicBezTo>
                    <a:pt x="412" y="963"/>
                    <a:pt x="238" y="1188"/>
                    <a:pt x="0" y="1513"/>
                  </a:cubicBezTo>
                  <a:cubicBezTo>
                    <a:pt x="375" y="1138"/>
                    <a:pt x="1025" y="601"/>
                    <a:pt x="8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9" name="Google Shape;3419;p10"/>
            <p:cNvSpPr/>
            <p:nvPr/>
          </p:nvSpPr>
          <p:spPr>
            <a:xfrm>
              <a:off x="6871300" y="1917400"/>
              <a:ext cx="10975" cy="21600"/>
            </a:xfrm>
            <a:custGeom>
              <a:avLst/>
              <a:gdLst/>
              <a:ahLst/>
              <a:cxnLst/>
              <a:rect l="l" t="t" r="r" b="b"/>
              <a:pathLst>
                <a:path w="439" h="864" extrusionOk="0">
                  <a:moveTo>
                    <a:pt x="351" y="1"/>
                  </a:moveTo>
                  <a:lnTo>
                    <a:pt x="351" y="1"/>
                  </a:lnTo>
                  <a:cubicBezTo>
                    <a:pt x="363" y="326"/>
                    <a:pt x="151" y="588"/>
                    <a:pt x="1" y="863"/>
                  </a:cubicBezTo>
                  <a:cubicBezTo>
                    <a:pt x="188" y="626"/>
                    <a:pt x="438" y="338"/>
                    <a:pt x="3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0" name="Google Shape;3420;p10"/>
            <p:cNvSpPr/>
            <p:nvPr/>
          </p:nvSpPr>
          <p:spPr>
            <a:xfrm>
              <a:off x="6882250" y="1926475"/>
              <a:ext cx="9700" cy="16900"/>
            </a:xfrm>
            <a:custGeom>
              <a:avLst/>
              <a:gdLst/>
              <a:ahLst/>
              <a:cxnLst/>
              <a:rect l="l" t="t" r="r" b="b"/>
              <a:pathLst>
                <a:path w="388" h="676" extrusionOk="0">
                  <a:moveTo>
                    <a:pt x="350" y="0"/>
                  </a:moveTo>
                  <a:cubicBezTo>
                    <a:pt x="325" y="263"/>
                    <a:pt x="138" y="463"/>
                    <a:pt x="0" y="675"/>
                  </a:cubicBezTo>
                  <a:cubicBezTo>
                    <a:pt x="150" y="513"/>
                    <a:pt x="388" y="275"/>
                    <a:pt x="3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421" name="Google Shape;3421;p10"/>
          <p:cNvGrpSpPr/>
          <p:nvPr/>
        </p:nvGrpSpPr>
        <p:grpSpPr>
          <a:xfrm>
            <a:off x="-260002" y="1276133"/>
            <a:ext cx="1724123" cy="1420442"/>
            <a:chOff x="5358650" y="3707400"/>
            <a:chExt cx="722025" cy="594825"/>
          </a:xfrm>
        </p:grpSpPr>
        <p:sp>
          <p:nvSpPr>
            <p:cNvPr id="3422" name="Google Shape;3422;p10"/>
            <p:cNvSpPr/>
            <p:nvPr/>
          </p:nvSpPr>
          <p:spPr>
            <a:xfrm>
              <a:off x="5481100" y="3707400"/>
              <a:ext cx="130250" cy="177725"/>
            </a:xfrm>
            <a:custGeom>
              <a:avLst/>
              <a:gdLst/>
              <a:ahLst/>
              <a:cxnLst/>
              <a:rect l="l" t="t" r="r" b="b"/>
              <a:pathLst>
                <a:path w="5210" h="7109" extrusionOk="0">
                  <a:moveTo>
                    <a:pt x="5029" y="1"/>
                  </a:moveTo>
                  <a:cubicBezTo>
                    <a:pt x="5016" y="1"/>
                    <a:pt x="5002" y="3"/>
                    <a:pt x="4987" y="7"/>
                  </a:cubicBezTo>
                  <a:cubicBezTo>
                    <a:pt x="3750" y="357"/>
                    <a:pt x="2375" y="557"/>
                    <a:pt x="1388" y="1482"/>
                  </a:cubicBezTo>
                  <a:cubicBezTo>
                    <a:pt x="1188" y="1682"/>
                    <a:pt x="963" y="1894"/>
                    <a:pt x="813" y="2132"/>
                  </a:cubicBezTo>
                  <a:cubicBezTo>
                    <a:pt x="638" y="2394"/>
                    <a:pt x="538" y="2682"/>
                    <a:pt x="476" y="2982"/>
                  </a:cubicBezTo>
                  <a:cubicBezTo>
                    <a:pt x="326" y="3644"/>
                    <a:pt x="238" y="4331"/>
                    <a:pt x="176" y="5019"/>
                  </a:cubicBezTo>
                  <a:cubicBezTo>
                    <a:pt x="126" y="5668"/>
                    <a:pt x="1" y="6406"/>
                    <a:pt x="276" y="7031"/>
                  </a:cubicBezTo>
                  <a:cubicBezTo>
                    <a:pt x="300" y="7086"/>
                    <a:pt x="343" y="7109"/>
                    <a:pt x="389" y="7109"/>
                  </a:cubicBezTo>
                  <a:cubicBezTo>
                    <a:pt x="488" y="7109"/>
                    <a:pt x="598" y="7000"/>
                    <a:pt x="538" y="6881"/>
                  </a:cubicBezTo>
                  <a:cubicBezTo>
                    <a:pt x="276" y="6356"/>
                    <a:pt x="313" y="5781"/>
                    <a:pt x="351" y="5206"/>
                  </a:cubicBezTo>
                  <a:cubicBezTo>
                    <a:pt x="401" y="4556"/>
                    <a:pt x="438" y="3856"/>
                    <a:pt x="663" y="3244"/>
                  </a:cubicBezTo>
                  <a:cubicBezTo>
                    <a:pt x="776" y="2969"/>
                    <a:pt x="913" y="2707"/>
                    <a:pt x="1038" y="2457"/>
                  </a:cubicBezTo>
                  <a:cubicBezTo>
                    <a:pt x="1163" y="2207"/>
                    <a:pt x="1263" y="1957"/>
                    <a:pt x="1451" y="1732"/>
                  </a:cubicBezTo>
                  <a:cubicBezTo>
                    <a:pt x="1825" y="1245"/>
                    <a:pt x="2375" y="1070"/>
                    <a:pt x="2950" y="907"/>
                  </a:cubicBezTo>
                  <a:cubicBezTo>
                    <a:pt x="3663" y="720"/>
                    <a:pt x="4350" y="470"/>
                    <a:pt x="5062" y="257"/>
                  </a:cubicBezTo>
                  <a:cubicBezTo>
                    <a:pt x="5210" y="212"/>
                    <a:pt x="5161" y="1"/>
                    <a:pt x="50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3" name="Google Shape;3423;p10"/>
            <p:cNvSpPr/>
            <p:nvPr/>
          </p:nvSpPr>
          <p:spPr>
            <a:xfrm>
              <a:off x="5497050" y="3724225"/>
              <a:ext cx="52150" cy="48775"/>
            </a:xfrm>
            <a:custGeom>
              <a:avLst/>
              <a:gdLst/>
              <a:ahLst/>
              <a:cxnLst/>
              <a:rect l="l" t="t" r="r" b="b"/>
              <a:pathLst>
                <a:path w="2086" h="1951" extrusionOk="0">
                  <a:moveTo>
                    <a:pt x="926" y="0"/>
                  </a:moveTo>
                  <a:cubicBezTo>
                    <a:pt x="773" y="0"/>
                    <a:pt x="623" y="31"/>
                    <a:pt x="500" y="122"/>
                  </a:cubicBezTo>
                  <a:cubicBezTo>
                    <a:pt x="263" y="297"/>
                    <a:pt x="213" y="634"/>
                    <a:pt x="163" y="897"/>
                  </a:cubicBezTo>
                  <a:cubicBezTo>
                    <a:pt x="88" y="1209"/>
                    <a:pt x="13" y="1521"/>
                    <a:pt x="0" y="1846"/>
                  </a:cubicBezTo>
                  <a:cubicBezTo>
                    <a:pt x="0" y="1916"/>
                    <a:pt x="50" y="1950"/>
                    <a:pt x="101" y="1950"/>
                  </a:cubicBezTo>
                  <a:cubicBezTo>
                    <a:pt x="142" y="1950"/>
                    <a:pt x="184" y="1928"/>
                    <a:pt x="200" y="1884"/>
                  </a:cubicBezTo>
                  <a:cubicBezTo>
                    <a:pt x="313" y="1596"/>
                    <a:pt x="363" y="1296"/>
                    <a:pt x="425" y="1009"/>
                  </a:cubicBezTo>
                  <a:cubicBezTo>
                    <a:pt x="450" y="859"/>
                    <a:pt x="475" y="722"/>
                    <a:pt x="500" y="572"/>
                  </a:cubicBezTo>
                  <a:cubicBezTo>
                    <a:pt x="525" y="447"/>
                    <a:pt x="563" y="322"/>
                    <a:pt x="688" y="259"/>
                  </a:cubicBezTo>
                  <a:cubicBezTo>
                    <a:pt x="750" y="236"/>
                    <a:pt x="815" y="227"/>
                    <a:pt x="882" y="227"/>
                  </a:cubicBezTo>
                  <a:cubicBezTo>
                    <a:pt x="1031" y="227"/>
                    <a:pt x="1187" y="271"/>
                    <a:pt x="1325" y="297"/>
                  </a:cubicBezTo>
                  <a:cubicBezTo>
                    <a:pt x="1417" y="316"/>
                    <a:pt x="1507" y="328"/>
                    <a:pt x="1595" y="328"/>
                  </a:cubicBezTo>
                  <a:cubicBezTo>
                    <a:pt x="1735" y="328"/>
                    <a:pt x="1870" y="298"/>
                    <a:pt x="2000" y="222"/>
                  </a:cubicBezTo>
                  <a:cubicBezTo>
                    <a:pt x="2086" y="179"/>
                    <a:pt x="2033" y="62"/>
                    <a:pt x="1953" y="62"/>
                  </a:cubicBezTo>
                  <a:cubicBezTo>
                    <a:pt x="1940" y="62"/>
                    <a:pt x="1926" y="65"/>
                    <a:pt x="1912" y="72"/>
                  </a:cubicBezTo>
                  <a:cubicBezTo>
                    <a:pt x="1842" y="105"/>
                    <a:pt x="1768" y="118"/>
                    <a:pt x="1693" y="118"/>
                  </a:cubicBezTo>
                  <a:cubicBezTo>
                    <a:pt x="1515" y="118"/>
                    <a:pt x="1329" y="48"/>
                    <a:pt x="1162" y="22"/>
                  </a:cubicBezTo>
                  <a:cubicBezTo>
                    <a:pt x="1085" y="9"/>
                    <a:pt x="1005" y="0"/>
                    <a:pt x="9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4" name="Google Shape;3424;p10"/>
            <p:cNvSpPr/>
            <p:nvPr/>
          </p:nvSpPr>
          <p:spPr>
            <a:xfrm>
              <a:off x="5605525" y="3707950"/>
              <a:ext cx="53375" cy="113650"/>
            </a:xfrm>
            <a:custGeom>
              <a:avLst/>
              <a:gdLst/>
              <a:ahLst/>
              <a:cxnLst/>
              <a:rect l="l" t="t" r="r" b="b"/>
              <a:pathLst>
                <a:path w="2135" h="4546" extrusionOk="0">
                  <a:moveTo>
                    <a:pt x="184" y="0"/>
                  </a:moveTo>
                  <a:cubicBezTo>
                    <a:pt x="92" y="0"/>
                    <a:pt x="0" y="99"/>
                    <a:pt x="60" y="210"/>
                  </a:cubicBezTo>
                  <a:cubicBezTo>
                    <a:pt x="810" y="1610"/>
                    <a:pt x="1435" y="3072"/>
                    <a:pt x="2060" y="4522"/>
                  </a:cubicBezTo>
                  <a:cubicBezTo>
                    <a:pt x="2064" y="4539"/>
                    <a:pt x="2074" y="4546"/>
                    <a:pt x="2086" y="4546"/>
                  </a:cubicBezTo>
                  <a:cubicBezTo>
                    <a:pt x="2108" y="4546"/>
                    <a:pt x="2135" y="4521"/>
                    <a:pt x="2135" y="4497"/>
                  </a:cubicBezTo>
                  <a:cubicBezTo>
                    <a:pt x="1697" y="2947"/>
                    <a:pt x="1035" y="1498"/>
                    <a:pt x="298" y="73"/>
                  </a:cubicBezTo>
                  <a:cubicBezTo>
                    <a:pt x="270" y="21"/>
                    <a:pt x="227" y="0"/>
                    <a:pt x="1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5" name="Google Shape;3425;p10"/>
            <p:cNvSpPr/>
            <p:nvPr/>
          </p:nvSpPr>
          <p:spPr>
            <a:xfrm>
              <a:off x="5485775" y="3878350"/>
              <a:ext cx="198775" cy="270025"/>
            </a:xfrm>
            <a:custGeom>
              <a:avLst/>
              <a:gdLst/>
              <a:ahLst/>
              <a:cxnLst/>
              <a:rect l="l" t="t" r="r" b="b"/>
              <a:pathLst>
                <a:path w="7951" h="10801" extrusionOk="0">
                  <a:moveTo>
                    <a:pt x="229" y="0"/>
                  </a:moveTo>
                  <a:cubicBezTo>
                    <a:pt x="112" y="0"/>
                    <a:pt x="1" y="115"/>
                    <a:pt x="89" y="230"/>
                  </a:cubicBezTo>
                  <a:cubicBezTo>
                    <a:pt x="601" y="930"/>
                    <a:pt x="1139" y="1617"/>
                    <a:pt x="1651" y="2317"/>
                  </a:cubicBezTo>
                  <a:cubicBezTo>
                    <a:pt x="2163" y="3017"/>
                    <a:pt x="2651" y="3729"/>
                    <a:pt x="3138" y="4441"/>
                  </a:cubicBezTo>
                  <a:cubicBezTo>
                    <a:pt x="3625" y="5154"/>
                    <a:pt x="4113" y="5854"/>
                    <a:pt x="4638" y="6541"/>
                  </a:cubicBezTo>
                  <a:cubicBezTo>
                    <a:pt x="5163" y="7216"/>
                    <a:pt x="5650" y="7928"/>
                    <a:pt x="6075" y="8678"/>
                  </a:cubicBezTo>
                  <a:cubicBezTo>
                    <a:pt x="6312" y="9090"/>
                    <a:pt x="6612" y="9453"/>
                    <a:pt x="6887" y="9852"/>
                  </a:cubicBezTo>
                  <a:cubicBezTo>
                    <a:pt x="7125" y="10177"/>
                    <a:pt x="7349" y="10540"/>
                    <a:pt x="7687" y="10777"/>
                  </a:cubicBezTo>
                  <a:cubicBezTo>
                    <a:pt x="7709" y="10793"/>
                    <a:pt x="7732" y="10800"/>
                    <a:pt x="7753" y="10800"/>
                  </a:cubicBezTo>
                  <a:cubicBezTo>
                    <a:pt x="7865" y="10800"/>
                    <a:pt x="7950" y="10611"/>
                    <a:pt x="7824" y="10527"/>
                  </a:cubicBezTo>
                  <a:cubicBezTo>
                    <a:pt x="7487" y="10315"/>
                    <a:pt x="7250" y="10040"/>
                    <a:pt x="7037" y="9703"/>
                  </a:cubicBezTo>
                  <a:cubicBezTo>
                    <a:pt x="6800" y="9353"/>
                    <a:pt x="6625" y="8978"/>
                    <a:pt x="6362" y="8628"/>
                  </a:cubicBezTo>
                  <a:cubicBezTo>
                    <a:pt x="5850" y="7965"/>
                    <a:pt x="5363" y="7278"/>
                    <a:pt x="4925" y="6566"/>
                  </a:cubicBezTo>
                  <a:cubicBezTo>
                    <a:pt x="4038" y="5116"/>
                    <a:pt x="3001" y="3767"/>
                    <a:pt x="2013" y="2392"/>
                  </a:cubicBezTo>
                  <a:cubicBezTo>
                    <a:pt x="1464" y="1617"/>
                    <a:pt x="926" y="830"/>
                    <a:pt x="364" y="68"/>
                  </a:cubicBezTo>
                  <a:cubicBezTo>
                    <a:pt x="327" y="20"/>
                    <a:pt x="278" y="0"/>
                    <a:pt x="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6" name="Google Shape;3426;p10"/>
            <p:cNvSpPr/>
            <p:nvPr/>
          </p:nvSpPr>
          <p:spPr>
            <a:xfrm>
              <a:off x="5617650" y="3838200"/>
              <a:ext cx="63750" cy="273100"/>
            </a:xfrm>
            <a:custGeom>
              <a:avLst/>
              <a:gdLst/>
              <a:ahLst/>
              <a:cxnLst/>
              <a:rect l="l" t="t" r="r" b="b"/>
              <a:pathLst>
                <a:path w="2550" h="10924" extrusionOk="0">
                  <a:moveTo>
                    <a:pt x="2206" y="1"/>
                  </a:moveTo>
                  <a:cubicBezTo>
                    <a:pt x="1937" y="1"/>
                    <a:pt x="1648" y="67"/>
                    <a:pt x="1425" y="199"/>
                  </a:cubicBezTo>
                  <a:cubicBezTo>
                    <a:pt x="1150" y="374"/>
                    <a:pt x="950" y="674"/>
                    <a:pt x="812" y="961"/>
                  </a:cubicBezTo>
                  <a:cubicBezTo>
                    <a:pt x="637" y="1361"/>
                    <a:pt x="537" y="1761"/>
                    <a:pt x="275" y="2111"/>
                  </a:cubicBezTo>
                  <a:cubicBezTo>
                    <a:pt x="25" y="2461"/>
                    <a:pt x="0" y="2811"/>
                    <a:pt x="0" y="3223"/>
                  </a:cubicBezTo>
                  <a:cubicBezTo>
                    <a:pt x="13" y="3661"/>
                    <a:pt x="88" y="4073"/>
                    <a:pt x="113" y="4498"/>
                  </a:cubicBezTo>
                  <a:cubicBezTo>
                    <a:pt x="137" y="4910"/>
                    <a:pt x="137" y="5323"/>
                    <a:pt x="175" y="5722"/>
                  </a:cubicBezTo>
                  <a:cubicBezTo>
                    <a:pt x="250" y="6547"/>
                    <a:pt x="375" y="7372"/>
                    <a:pt x="512" y="8172"/>
                  </a:cubicBezTo>
                  <a:cubicBezTo>
                    <a:pt x="662" y="9097"/>
                    <a:pt x="875" y="9996"/>
                    <a:pt x="1237" y="10871"/>
                  </a:cubicBezTo>
                  <a:cubicBezTo>
                    <a:pt x="1252" y="10907"/>
                    <a:pt x="1286" y="10924"/>
                    <a:pt x="1320" y="10924"/>
                  </a:cubicBezTo>
                  <a:cubicBezTo>
                    <a:pt x="1368" y="10924"/>
                    <a:pt x="1414" y="10888"/>
                    <a:pt x="1400" y="10821"/>
                  </a:cubicBezTo>
                  <a:cubicBezTo>
                    <a:pt x="912" y="9322"/>
                    <a:pt x="575" y="7759"/>
                    <a:pt x="475" y="6185"/>
                  </a:cubicBezTo>
                  <a:cubicBezTo>
                    <a:pt x="450" y="5797"/>
                    <a:pt x="412" y="5398"/>
                    <a:pt x="375" y="5010"/>
                  </a:cubicBezTo>
                  <a:cubicBezTo>
                    <a:pt x="362" y="4823"/>
                    <a:pt x="337" y="4635"/>
                    <a:pt x="325" y="4448"/>
                  </a:cubicBezTo>
                  <a:cubicBezTo>
                    <a:pt x="325" y="4248"/>
                    <a:pt x="337" y="4048"/>
                    <a:pt x="337" y="3836"/>
                  </a:cubicBezTo>
                  <a:cubicBezTo>
                    <a:pt x="337" y="3648"/>
                    <a:pt x="337" y="3461"/>
                    <a:pt x="312" y="3273"/>
                  </a:cubicBezTo>
                  <a:cubicBezTo>
                    <a:pt x="300" y="3073"/>
                    <a:pt x="275" y="2848"/>
                    <a:pt x="300" y="2648"/>
                  </a:cubicBezTo>
                  <a:cubicBezTo>
                    <a:pt x="337" y="2436"/>
                    <a:pt x="450" y="2298"/>
                    <a:pt x="587" y="2136"/>
                  </a:cubicBezTo>
                  <a:cubicBezTo>
                    <a:pt x="712" y="1986"/>
                    <a:pt x="787" y="1811"/>
                    <a:pt x="837" y="1624"/>
                  </a:cubicBezTo>
                  <a:cubicBezTo>
                    <a:pt x="900" y="1411"/>
                    <a:pt x="937" y="1174"/>
                    <a:pt x="1037" y="961"/>
                  </a:cubicBezTo>
                  <a:cubicBezTo>
                    <a:pt x="1125" y="799"/>
                    <a:pt x="1250" y="686"/>
                    <a:pt x="1400" y="574"/>
                  </a:cubicBezTo>
                  <a:cubicBezTo>
                    <a:pt x="1680" y="395"/>
                    <a:pt x="1960" y="256"/>
                    <a:pt x="2275" y="256"/>
                  </a:cubicBezTo>
                  <a:cubicBezTo>
                    <a:pt x="2312" y="256"/>
                    <a:pt x="2349" y="258"/>
                    <a:pt x="2387" y="261"/>
                  </a:cubicBezTo>
                  <a:cubicBezTo>
                    <a:pt x="2391" y="262"/>
                    <a:pt x="2395" y="262"/>
                    <a:pt x="2398" y="262"/>
                  </a:cubicBezTo>
                  <a:cubicBezTo>
                    <a:pt x="2549" y="262"/>
                    <a:pt x="2545" y="24"/>
                    <a:pt x="2387" y="12"/>
                  </a:cubicBezTo>
                  <a:cubicBezTo>
                    <a:pt x="2328" y="4"/>
                    <a:pt x="2268" y="1"/>
                    <a:pt x="2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7" name="Google Shape;3427;p10"/>
            <p:cNvSpPr/>
            <p:nvPr/>
          </p:nvSpPr>
          <p:spPr>
            <a:xfrm>
              <a:off x="5538100" y="3829975"/>
              <a:ext cx="57900" cy="178925"/>
            </a:xfrm>
            <a:custGeom>
              <a:avLst/>
              <a:gdLst/>
              <a:ahLst/>
              <a:cxnLst/>
              <a:rect l="l" t="t" r="r" b="b"/>
              <a:pathLst>
                <a:path w="2316" h="7157" extrusionOk="0">
                  <a:moveTo>
                    <a:pt x="47" y="0"/>
                  </a:moveTo>
                  <a:cubicBezTo>
                    <a:pt x="24" y="0"/>
                    <a:pt x="0" y="18"/>
                    <a:pt x="8" y="41"/>
                  </a:cubicBezTo>
                  <a:cubicBezTo>
                    <a:pt x="183" y="1003"/>
                    <a:pt x="345" y="1965"/>
                    <a:pt x="608" y="2915"/>
                  </a:cubicBezTo>
                  <a:cubicBezTo>
                    <a:pt x="870" y="3840"/>
                    <a:pt x="1183" y="4764"/>
                    <a:pt x="1545" y="5652"/>
                  </a:cubicBezTo>
                  <a:cubicBezTo>
                    <a:pt x="1757" y="6151"/>
                    <a:pt x="1982" y="6651"/>
                    <a:pt x="2232" y="7139"/>
                  </a:cubicBezTo>
                  <a:cubicBezTo>
                    <a:pt x="2236" y="7151"/>
                    <a:pt x="2248" y="7157"/>
                    <a:pt x="2260" y="7157"/>
                  </a:cubicBezTo>
                  <a:cubicBezTo>
                    <a:pt x="2285" y="7157"/>
                    <a:pt x="2316" y="7135"/>
                    <a:pt x="2307" y="7101"/>
                  </a:cubicBezTo>
                  <a:cubicBezTo>
                    <a:pt x="1982" y="6189"/>
                    <a:pt x="1670" y="5289"/>
                    <a:pt x="1370" y="4364"/>
                  </a:cubicBezTo>
                  <a:cubicBezTo>
                    <a:pt x="1058" y="3452"/>
                    <a:pt x="795" y="2527"/>
                    <a:pt x="508" y="1603"/>
                  </a:cubicBezTo>
                  <a:cubicBezTo>
                    <a:pt x="345" y="1078"/>
                    <a:pt x="195" y="553"/>
                    <a:pt x="83" y="28"/>
                  </a:cubicBezTo>
                  <a:cubicBezTo>
                    <a:pt x="78" y="8"/>
                    <a:pt x="63" y="0"/>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8" name="Google Shape;3428;p10"/>
            <p:cNvSpPr/>
            <p:nvPr/>
          </p:nvSpPr>
          <p:spPr>
            <a:xfrm>
              <a:off x="5494550" y="3763325"/>
              <a:ext cx="26575" cy="84025"/>
            </a:xfrm>
            <a:custGeom>
              <a:avLst/>
              <a:gdLst/>
              <a:ahLst/>
              <a:cxnLst/>
              <a:rect l="l" t="t" r="r" b="b"/>
              <a:pathLst>
                <a:path w="1063" h="3361" extrusionOk="0">
                  <a:moveTo>
                    <a:pt x="257" y="0"/>
                  </a:moveTo>
                  <a:cubicBezTo>
                    <a:pt x="212" y="0"/>
                    <a:pt x="167" y="26"/>
                    <a:pt x="150" y="82"/>
                  </a:cubicBezTo>
                  <a:cubicBezTo>
                    <a:pt x="0" y="607"/>
                    <a:pt x="88" y="1257"/>
                    <a:pt x="225" y="1782"/>
                  </a:cubicBezTo>
                  <a:cubicBezTo>
                    <a:pt x="375" y="2332"/>
                    <a:pt x="638" y="2857"/>
                    <a:pt x="950" y="3331"/>
                  </a:cubicBezTo>
                  <a:cubicBezTo>
                    <a:pt x="962" y="3352"/>
                    <a:pt x="980" y="3360"/>
                    <a:pt x="996" y="3360"/>
                  </a:cubicBezTo>
                  <a:cubicBezTo>
                    <a:pt x="1031" y="3360"/>
                    <a:pt x="1063" y="3324"/>
                    <a:pt x="1038" y="3281"/>
                  </a:cubicBezTo>
                  <a:cubicBezTo>
                    <a:pt x="750" y="2807"/>
                    <a:pt x="588" y="2282"/>
                    <a:pt x="488" y="1732"/>
                  </a:cubicBezTo>
                  <a:cubicBezTo>
                    <a:pt x="438" y="1469"/>
                    <a:pt x="400" y="1207"/>
                    <a:pt x="388" y="945"/>
                  </a:cubicBezTo>
                  <a:cubicBezTo>
                    <a:pt x="375" y="670"/>
                    <a:pt x="388" y="382"/>
                    <a:pt x="375" y="107"/>
                  </a:cubicBezTo>
                  <a:cubicBezTo>
                    <a:pt x="368" y="39"/>
                    <a:pt x="312" y="0"/>
                    <a:pt x="2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9" name="Google Shape;3429;p10"/>
            <p:cNvSpPr/>
            <p:nvPr/>
          </p:nvSpPr>
          <p:spPr>
            <a:xfrm>
              <a:off x="5635575" y="3770575"/>
              <a:ext cx="236400" cy="368500"/>
            </a:xfrm>
            <a:custGeom>
              <a:avLst/>
              <a:gdLst/>
              <a:ahLst/>
              <a:cxnLst/>
              <a:rect l="l" t="t" r="r" b="b"/>
              <a:pathLst>
                <a:path w="9456" h="14740" extrusionOk="0">
                  <a:moveTo>
                    <a:pt x="119" y="0"/>
                  </a:moveTo>
                  <a:cubicBezTo>
                    <a:pt x="52" y="0"/>
                    <a:pt x="1" y="88"/>
                    <a:pt x="58" y="155"/>
                  </a:cubicBezTo>
                  <a:cubicBezTo>
                    <a:pt x="1545" y="1929"/>
                    <a:pt x="3494" y="3204"/>
                    <a:pt x="5044" y="4928"/>
                  </a:cubicBezTo>
                  <a:cubicBezTo>
                    <a:pt x="5756" y="5728"/>
                    <a:pt x="6406" y="6603"/>
                    <a:pt x="6931" y="7553"/>
                  </a:cubicBezTo>
                  <a:cubicBezTo>
                    <a:pt x="7506" y="8602"/>
                    <a:pt x="7868" y="9740"/>
                    <a:pt x="8243" y="10864"/>
                  </a:cubicBezTo>
                  <a:cubicBezTo>
                    <a:pt x="8643" y="12064"/>
                    <a:pt x="9168" y="13301"/>
                    <a:pt x="9005" y="14588"/>
                  </a:cubicBezTo>
                  <a:cubicBezTo>
                    <a:pt x="8993" y="14690"/>
                    <a:pt x="9064" y="14740"/>
                    <a:pt x="9140" y="14740"/>
                  </a:cubicBezTo>
                  <a:cubicBezTo>
                    <a:pt x="9214" y="14740"/>
                    <a:pt x="9293" y="14693"/>
                    <a:pt x="9305" y="14601"/>
                  </a:cubicBezTo>
                  <a:cubicBezTo>
                    <a:pt x="9455" y="13464"/>
                    <a:pt x="9080" y="12339"/>
                    <a:pt x="8706" y="11289"/>
                  </a:cubicBezTo>
                  <a:cubicBezTo>
                    <a:pt x="8493" y="10689"/>
                    <a:pt x="8281" y="10090"/>
                    <a:pt x="8056" y="9490"/>
                  </a:cubicBezTo>
                  <a:cubicBezTo>
                    <a:pt x="7843" y="8927"/>
                    <a:pt x="7668" y="8365"/>
                    <a:pt x="7406" y="7828"/>
                  </a:cubicBezTo>
                  <a:cubicBezTo>
                    <a:pt x="6444" y="5841"/>
                    <a:pt x="4832" y="4241"/>
                    <a:pt x="3207" y="2779"/>
                  </a:cubicBezTo>
                  <a:cubicBezTo>
                    <a:pt x="2195" y="1854"/>
                    <a:pt x="1108" y="1029"/>
                    <a:pt x="183" y="30"/>
                  </a:cubicBezTo>
                  <a:cubicBezTo>
                    <a:pt x="162" y="9"/>
                    <a:pt x="139" y="0"/>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0" name="Google Shape;3430;p10"/>
            <p:cNvSpPr/>
            <p:nvPr/>
          </p:nvSpPr>
          <p:spPr>
            <a:xfrm>
              <a:off x="5658775" y="3810075"/>
              <a:ext cx="155875" cy="336300"/>
            </a:xfrm>
            <a:custGeom>
              <a:avLst/>
              <a:gdLst/>
              <a:ahLst/>
              <a:cxnLst/>
              <a:rect l="l" t="t" r="r" b="b"/>
              <a:pathLst>
                <a:path w="6235" h="13452" extrusionOk="0">
                  <a:moveTo>
                    <a:pt x="56" y="1"/>
                  </a:moveTo>
                  <a:cubicBezTo>
                    <a:pt x="28" y="1"/>
                    <a:pt x="0" y="28"/>
                    <a:pt x="17" y="62"/>
                  </a:cubicBezTo>
                  <a:cubicBezTo>
                    <a:pt x="230" y="499"/>
                    <a:pt x="442" y="937"/>
                    <a:pt x="729" y="1324"/>
                  </a:cubicBezTo>
                  <a:cubicBezTo>
                    <a:pt x="1004" y="1724"/>
                    <a:pt x="1367" y="2049"/>
                    <a:pt x="1692" y="2386"/>
                  </a:cubicBezTo>
                  <a:cubicBezTo>
                    <a:pt x="2379" y="3074"/>
                    <a:pt x="3091" y="3773"/>
                    <a:pt x="3666" y="4561"/>
                  </a:cubicBezTo>
                  <a:cubicBezTo>
                    <a:pt x="4828" y="6148"/>
                    <a:pt x="5466" y="8022"/>
                    <a:pt x="5691" y="9959"/>
                  </a:cubicBezTo>
                  <a:cubicBezTo>
                    <a:pt x="5828" y="11059"/>
                    <a:pt x="5853" y="12171"/>
                    <a:pt x="5878" y="13283"/>
                  </a:cubicBezTo>
                  <a:cubicBezTo>
                    <a:pt x="5884" y="13396"/>
                    <a:pt x="5975" y="13452"/>
                    <a:pt x="6062" y="13452"/>
                  </a:cubicBezTo>
                  <a:cubicBezTo>
                    <a:pt x="6150" y="13452"/>
                    <a:pt x="6234" y="13396"/>
                    <a:pt x="6228" y="13283"/>
                  </a:cubicBezTo>
                  <a:cubicBezTo>
                    <a:pt x="6190" y="11321"/>
                    <a:pt x="6128" y="9297"/>
                    <a:pt x="5491" y="7435"/>
                  </a:cubicBezTo>
                  <a:cubicBezTo>
                    <a:pt x="5328" y="6972"/>
                    <a:pt x="5128" y="6523"/>
                    <a:pt x="4891" y="6085"/>
                  </a:cubicBezTo>
                  <a:cubicBezTo>
                    <a:pt x="4653" y="5660"/>
                    <a:pt x="4378" y="5248"/>
                    <a:pt x="4091" y="4848"/>
                  </a:cubicBezTo>
                  <a:cubicBezTo>
                    <a:pt x="3516" y="4048"/>
                    <a:pt x="2904" y="3298"/>
                    <a:pt x="2229" y="2574"/>
                  </a:cubicBezTo>
                  <a:cubicBezTo>
                    <a:pt x="1854" y="2161"/>
                    <a:pt x="1492" y="1749"/>
                    <a:pt x="1117" y="1336"/>
                  </a:cubicBezTo>
                  <a:cubicBezTo>
                    <a:pt x="754" y="912"/>
                    <a:pt x="355" y="512"/>
                    <a:pt x="92" y="24"/>
                  </a:cubicBezTo>
                  <a:cubicBezTo>
                    <a:pt x="84" y="8"/>
                    <a:pt x="70" y="1"/>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1" name="Google Shape;3431;p10"/>
            <p:cNvSpPr/>
            <p:nvPr/>
          </p:nvSpPr>
          <p:spPr>
            <a:xfrm>
              <a:off x="5698850" y="3848250"/>
              <a:ext cx="142050" cy="280625"/>
            </a:xfrm>
            <a:custGeom>
              <a:avLst/>
              <a:gdLst/>
              <a:ahLst/>
              <a:cxnLst/>
              <a:rect l="l" t="t" r="r" b="b"/>
              <a:pathLst>
                <a:path w="5682" h="11225" extrusionOk="0">
                  <a:moveTo>
                    <a:pt x="80" y="0"/>
                  </a:moveTo>
                  <a:cubicBezTo>
                    <a:pt x="35" y="0"/>
                    <a:pt x="1" y="62"/>
                    <a:pt x="39" y="109"/>
                  </a:cubicBezTo>
                  <a:cubicBezTo>
                    <a:pt x="1201" y="1284"/>
                    <a:pt x="2363" y="2496"/>
                    <a:pt x="3200" y="3933"/>
                  </a:cubicBezTo>
                  <a:cubicBezTo>
                    <a:pt x="3988" y="5308"/>
                    <a:pt x="4450" y="6833"/>
                    <a:pt x="4762" y="8382"/>
                  </a:cubicBezTo>
                  <a:cubicBezTo>
                    <a:pt x="4850" y="8820"/>
                    <a:pt x="4925" y="9257"/>
                    <a:pt x="4987" y="9707"/>
                  </a:cubicBezTo>
                  <a:cubicBezTo>
                    <a:pt x="5062" y="10182"/>
                    <a:pt x="5150" y="10657"/>
                    <a:pt x="5312" y="11106"/>
                  </a:cubicBezTo>
                  <a:cubicBezTo>
                    <a:pt x="5343" y="11188"/>
                    <a:pt x="5416" y="11224"/>
                    <a:pt x="5485" y="11224"/>
                  </a:cubicBezTo>
                  <a:cubicBezTo>
                    <a:pt x="5586" y="11224"/>
                    <a:pt x="5681" y="11150"/>
                    <a:pt x="5637" y="11031"/>
                  </a:cubicBezTo>
                  <a:cubicBezTo>
                    <a:pt x="5350" y="10244"/>
                    <a:pt x="5262" y="9394"/>
                    <a:pt x="5100" y="8570"/>
                  </a:cubicBezTo>
                  <a:cubicBezTo>
                    <a:pt x="4937" y="7770"/>
                    <a:pt x="4737" y="6983"/>
                    <a:pt x="4475" y="6208"/>
                  </a:cubicBezTo>
                  <a:cubicBezTo>
                    <a:pt x="4225" y="5458"/>
                    <a:pt x="3925" y="4721"/>
                    <a:pt x="3538" y="4021"/>
                  </a:cubicBezTo>
                  <a:cubicBezTo>
                    <a:pt x="3138" y="3309"/>
                    <a:pt x="2638" y="2646"/>
                    <a:pt x="2101" y="2021"/>
                  </a:cubicBezTo>
                  <a:cubicBezTo>
                    <a:pt x="1476" y="1322"/>
                    <a:pt x="801" y="672"/>
                    <a:pt x="126" y="22"/>
                  </a:cubicBezTo>
                  <a:cubicBezTo>
                    <a:pt x="111" y="7"/>
                    <a:pt x="95"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2" name="Google Shape;3432;p10"/>
            <p:cNvSpPr/>
            <p:nvPr/>
          </p:nvSpPr>
          <p:spPr>
            <a:xfrm>
              <a:off x="5806325" y="4109825"/>
              <a:ext cx="62300" cy="31600"/>
            </a:xfrm>
            <a:custGeom>
              <a:avLst/>
              <a:gdLst/>
              <a:ahLst/>
              <a:cxnLst/>
              <a:rect l="l" t="t" r="r" b="b"/>
              <a:pathLst>
                <a:path w="2492" h="1264" extrusionOk="0">
                  <a:moveTo>
                    <a:pt x="598" y="0"/>
                  </a:moveTo>
                  <a:cubicBezTo>
                    <a:pt x="419" y="0"/>
                    <a:pt x="255" y="93"/>
                    <a:pt x="114" y="206"/>
                  </a:cubicBezTo>
                  <a:cubicBezTo>
                    <a:pt x="0" y="299"/>
                    <a:pt x="108" y="468"/>
                    <a:pt x="219" y="468"/>
                  </a:cubicBezTo>
                  <a:cubicBezTo>
                    <a:pt x="243" y="468"/>
                    <a:pt x="267" y="461"/>
                    <a:pt x="288" y="444"/>
                  </a:cubicBezTo>
                  <a:cubicBezTo>
                    <a:pt x="380" y="379"/>
                    <a:pt x="532" y="289"/>
                    <a:pt x="665" y="289"/>
                  </a:cubicBezTo>
                  <a:cubicBezTo>
                    <a:pt x="714" y="289"/>
                    <a:pt x="761" y="301"/>
                    <a:pt x="801" y="331"/>
                  </a:cubicBezTo>
                  <a:cubicBezTo>
                    <a:pt x="876" y="381"/>
                    <a:pt x="901" y="493"/>
                    <a:pt x="938" y="568"/>
                  </a:cubicBezTo>
                  <a:cubicBezTo>
                    <a:pt x="1001" y="643"/>
                    <a:pt x="1051" y="731"/>
                    <a:pt x="1126" y="781"/>
                  </a:cubicBezTo>
                  <a:cubicBezTo>
                    <a:pt x="1276" y="893"/>
                    <a:pt x="1463" y="931"/>
                    <a:pt x="1651" y="968"/>
                  </a:cubicBezTo>
                  <a:cubicBezTo>
                    <a:pt x="1826" y="1006"/>
                    <a:pt x="2051" y="1043"/>
                    <a:pt x="2163" y="1193"/>
                  </a:cubicBezTo>
                  <a:cubicBezTo>
                    <a:pt x="2197" y="1243"/>
                    <a:pt x="2244" y="1263"/>
                    <a:pt x="2290" y="1263"/>
                  </a:cubicBezTo>
                  <a:cubicBezTo>
                    <a:pt x="2394" y="1263"/>
                    <a:pt x="2491" y="1156"/>
                    <a:pt x="2413" y="1043"/>
                  </a:cubicBezTo>
                  <a:cubicBezTo>
                    <a:pt x="2138" y="643"/>
                    <a:pt x="1601" y="706"/>
                    <a:pt x="1213" y="481"/>
                  </a:cubicBezTo>
                  <a:cubicBezTo>
                    <a:pt x="1113" y="431"/>
                    <a:pt x="1101" y="306"/>
                    <a:pt x="1038" y="219"/>
                  </a:cubicBezTo>
                  <a:cubicBezTo>
                    <a:pt x="976" y="131"/>
                    <a:pt x="876" y="69"/>
                    <a:pt x="776" y="31"/>
                  </a:cubicBezTo>
                  <a:cubicBezTo>
                    <a:pt x="715" y="10"/>
                    <a:pt x="656" y="0"/>
                    <a:pt x="5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3" name="Google Shape;3433;p10"/>
            <p:cNvSpPr/>
            <p:nvPr/>
          </p:nvSpPr>
          <p:spPr>
            <a:xfrm>
              <a:off x="5626675" y="4017800"/>
              <a:ext cx="52650" cy="106900"/>
            </a:xfrm>
            <a:custGeom>
              <a:avLst/>
              <a:gdLst/>
              <a:ahLst/>
              <a:cxnLst/>
              <a:rect l="l" t="t" r="r" b="b"/>
              <a:pathLst>
                <a:path w="2106" h="4276" extrusionOk="0">
                  <a:moveTo>
                    <a:pt x="161" y="0"/>
                  </a:moveTo>
                  <a:cubicBezTo>
                    <a:pt x="76" y="0"/>
                    <a:pt x="0" y="115"/>
                    <a:pt x="76" y="201"/>
                  </a:cubicBezTo>
                  <a:cubicBezTo>
                    <a:pt x="239" y="376"/>
                    <a:pt x="389" y="525"/>
                    <a:pt x="451" y="750"/>
                  </a:cubicBezTo>
                  <a:cubicBezTo>
                    <a:pt x="501" y="938"/>
                    <a:pt x="514" y="1113"/>
                    <a:pt x="601" y="1288"/>
                  </a:cubicBezTo>
                  <a:cubicBezTo>
                    <a:pt x="689" y="1450"/>
                    <a:pt x="814" y="1588"/>
                    <a:pt x="889" y="1750"/>
                  </a:cubicBezTo>
                  <a:cubicBezTo>
                    <a:pt x="989" y="1950"/>
                    <a:pt x="1001" y="2125"/>
                    <a:pt x="951" y="2325"/>
                  </a:cubicBezTo>
                  <a:cubicBezTo>
                    <a:pt x="901" y="2500"/>
                    <a:pt x="851" y="2687"/>
                    <a:pt x="901" y="2862"/>
                  </a:cubicBezTo>
                  <a:cubicBezTo>
                    <a:pt x="951" y="3037"/>
                    <a:pt x="1064" y="3150"/>
                    <a:pt x="1189" y="3262"/>
                  </a:cubicBezTo>
                  <a:cubicBezTo>
                    <a:pt x="1514" y="3550"/>
                    <a:pt x="1788" y="3875"/>
                    <a:pt x="2001" y="4249"/>
                  </a:cubicBezTo>
                  <a:cubicBezTo>
                    <a:pt x="2012" y="4268"/>
                    <a:pt x="2027" y="4276"/>
                    <a:pt x="2041" y="4276"/>
                  </a:cubicBezTo>
                  <a:cubicBezTo>
                    <a:pt x="2074" y="4276"/>
                    <a:pt x="2106" y="4235"/>
                    <a:pt x="2088" y="4199"/>
                  </a:cubicBezTo>
                  <a:cubicBezTo>
                    <a:pt x="1901" y="3812"/>
                    <a:pt x="1663" y="3487"/>
                    <a:pt x="1376" y="3175"/>
                  </a:cubicBezTo>
                  <a:cubicBezTo>
                    <a:pt x="1226" y="3025"/>
                    <a:pt x="1089" y="2875"/>
                    <a:pt x="1101" y="2650"/>
                  </a:cubicBezTo>
                  <a:cubicBezTo>
                    <a:pt x="1114" y="2462"/>
                    <a:pt x="1176" y="2275"/>
                    <a:pt x="1176" y="2075"/>
                  </a:cubicBezTo>
                  <a:cubicBezTo>
                    <a:pt x="1164" y="1738"/>
                    <a:pt x="926" y="1438"/>
                    <a:pt x="789" y="1138"/>
                  </a:cubicBezTo>
                  <a:cubicBezTo>
                    <a:pt x="714" y="938"/>
                    <a:pt x="664" y="725"/>
                    <a:pt x="576" y="538"/>
                  </a:cubicBezTo>
                  <a:cubicBezTo>
                    <a:pt x="489" y="363"/>
                    <a:pt x="364" y="188"/>
                    <a:pt x="239" y="38"/>
                  </a:cubicBezTo>
                  <a:cubicBezTo>
                    <a:pt x="215" y="11"/>
                    <a:pt x="188" y="0"/>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4" name="Google Shape;3434;p10"/>
            <p:cNvSpPr/>
            <p:nvPr/>
          </p:nvSpPr>
          <p:spPr>
            <a:xfrm>
              <a:off x="5631075" y="3882625"/>
              <a:ext cx="82725" cy="271450"/>
            </a:xfrm>
            <a:custGeom>
              <a:avLst/>
              <a:gdLst/>
              <a:ahLst/>
              <a:cxnLst/>
              <a:rect l="l" t="t" r="r" b="b"/>
              <a:pathLst>
                <a:path w="3309" h="10858" extrusionOk="0">
                  <a:moveTo>
                    <a:pt x="1775" y="7819"/>
                  </a:moveTo>
                  <a:cubicBezTo>
                    <a:pt x="1812" y="7882"/>
                    <a:pt x="1837" y="7944"/>
                    <a:pt x="1875" y="8019"/>
                  </a:cubicBezTo>
                  <a:cubicBezTo>
                    <a:pt x="2075" y="8457"/>
                    <a:pt x="2237" y="8894"/>
                    <a:pt x="2425" y="9344"/>
                  </a:cubicBezTo>
                  <a:cubicBezTo>
                    <a:pt x="2525" y="9569"/>
                    <a:pt x="2637" y="9781"/>
                    <a:pt x="2737" y="10006"/>
                  </a:cubicBezTo>
                  <a:cubicBezTo>
                    <a:pt x="2825" y="10181"/>
                    <a:pt x="2887" y="10344"/>
                    <a:pt x="2962" y="10519"/>
                  </a:cubicBezTo>
                  <a:cubicBezTo>
                    <a:pt x="2700" y="10344"/>
                    <a:pt x="2587" y="10019"/>
                    <a:pt x="2475" y="9731"/>
                  </a:cubicBezTo>
                  <a:cubicBezTo>
                    <a:pt x="2350" y="9382"/>
                    <a:pt x="2187" y="9044"/>
                    <a:pt x="1950" y="8744"/>
                  </a:cubicBezTo>
                  <a:cubicBezTo>
                    <a:pt x="1837" y="8607"/>
                    <a:pt x="1700" y="8469"/>
                    <a:pt x="1550" y="8357"/>
                  </a:cubicBezTo>
                  <a:cubicBezTo>
                    <a:pt x="1438" y="8269"/>
                    <a:pt x="1238" y="8169"/>
                    <a:pt x="1238" y="7994"/>
                  </a:cubicBezTo>
                  <a:cubicBezTo>
                    <a:pt x="1238" y="7944"/>
                    <a:pt x="1263" y="7857"/>
                    <a:pt x="1325" y="7857"/>
                  </a:cubicBezTo>
                  <a:cubicBezTo>
                    <a:pt x="1331" y="7856"/>
                    <a:pt x="1337" y="7856"/>
                    <a:pt x="1342" y="7856"/>
                  </a:cubicBezTo>
                  <a:cubicBezTo>
                    <a:pt x="1417" y="7856"/>
                    <a:pt x="1484" y="7921"/>
                    <a:pt x="1568" y="7921"/>
                  </a:cubicBezTo>
                  <a:cubicBezTo>
                    <a:pt x="1574" y="7921"/>
                    <a:pt x="1581" y="7920"/>
                    <a:pt x="1587" y="7919"/>
                  </a:cubicBezTo>
                  <a:cubicBezTo>
                    <a:pt x="1662" y="7907"/>
                    <a:pt x="1725" y="7869"/>
                    <a:pt x="1775" y="7819"/>
                  </a:cubicBezTo>
                  <a:close/>
                  <a:moveTo>
                    <a:pt x="437" y="1"/>
                  </a:moveTo>
                  <a:cubicBezTo>
                    <a:pt x="414" y="1"/>
                    <a:pt x="391" y="11"/>
                    <a:pt x="375" y="34"/>
                  </a:cubicBezTo>
                  <a:cubicBezTo>
                    <a:pt x="0" y="746"/>
                    <a:pt x="263" y="1571"/>
                    <a:pt x="375" y="2308"/>
                  </a:cubicBezTo>
                  <a:cubicBezTo>
                    <a:pt x="438" y="2733"/>
                    <a:pt x="400" y="3133"/>
                    <a:pt x="375" y="3558"/>
                  </a:cubicBezTo>
                  <a:cubicBezTo>
                    <a:pt x="350" y="3921"/>
                    <a:pt x="325" y="4295"/>
                    <a:pt x="413" y="4658"/>
                  </a:cubicBezTo>
                  <a:cubicBezTo>
                    <a:pt x="500" y="4945"/>
                    <a:pt x="675" y="5245"/>
                    <a:pt x="900" y="5445"/>
                  </a:cubicBezTo>
                  <a:cubicBezTo>
                    <a:pt x="1000" y="5533"/>
                    <a:pt x="1125" y="5595"/>
                    <a:pt x="1238" y="5683"/>
                  </a:cubicBezTo>
                  <a:cubicBezTo>
                    <a:pt x="1313" y="5733"/>
                    <a:pt x="1388" y="5795"/>
                    <a:pt x="1400" y="5882"/>
                  </a:cubicBezTo>
                  <a:cubicBezTo>
                    <a:pt x="1425" y="5995"/>
                    <a:pt x="1350" y="6095"/>
                    <a:pt x="1288" y="6182"/>
                  </a:cubicBezTo>
                  <a:cubicBezTo>
                    <a:pt x="1100" y="6482"/>
                    <a:pt x="1088" y="6782"/>
                    <a:pt x="1300" y="7082"/>
                  </a:cubicBezTo>
                  <a:cubicBezTo>
                    <a:pt x="1400" y="7220"/>
                    <a:pt x="1512" y="7345"/>
                    <a:pt x="1600" y="7482"/>
                  </a:cubicBezTo>
                  <a:cubicBezTo>
                    <a:pt x="1612" y="7507"/>
                    <a:pt x="1625" y="7532"/>
                    <a:pt x="1637" y="7557"/>
                  </a:cubicBezTo>
                  <a:cubicBezTo>
                    <a:pt x="1625" y="7595"/>
                    <a:pt x="1600" y="7670"/>
                    <a:pt x="1562" y="7682"/>
                  </a:cubicBezTo>
                  <a:cubicBezTo>
                    <a:pt x="1558" y="7683"/>
                    <a:pt x="1554" y="7684"/>
                    <a:pt x="1548" y="7684"/>
                  </a:cubicBezTo>
                  <a:cubicBezTo>
                    <a:pt x="1504" y="7684"/>
                    <a:pt x="1421" y="7643"/>
                    <a:pt x="1388" y="7632"/>
                  </a:cubicBezTo>
                  <a:cubicBezTo>
                    <a:pt x="1372" y="7629"/>
                    <a:pt x="1356" y="7627"/>
                    <a:pt x="1339" y="7627"/>
                  </a:cubicBezTo>
                  <a:cubicBezTo>
                    <a:pt x="1289" y="7627"/>
                    <a:pt x="1238" y="7641"/>
                    <a:pt x="1200" y="7670"/>
                  </a:cubicBezTo>
                  <a:cubicBezTo>
                    <a:pt x="1075" y="7732"/>
                    <a:pt x="1000" y="7894"/>
                    <a:pt x="1013" y="8032"/>
                  </a:cubicBezTo>
                  <a:cubicBezTo>
                    <a:pt x="1013" y="8194"/>
                    <a:pt x="1138" y="8332"/>
                    <a:pt x="1250" y="8432"/>
                  </a:cubicBezTo>
                  <a:cubicBezTo>
                    <a:pt x="1400" y="8582"/>
                    <a:pt x="1575" y="8694"/>
                    <a:pt x="1712" y="8857"/>
                  </a:cubicBezTo>
                  <a:cubicBezTo>
                    <a:pt x="1862" y="9019"/>
                    <a:pt x="1987" y="9194"/>
                    <a:pt x="2087" y="9382"/>
                  </a:cubicBezTo>
                  <a:cubicBezTo>
                    <a:pt x="2200" y="9569"/>
                    <a:pt x="2262" y="9781"/>
                    <a:pt x="2337" y="9981"/>
                  </a:cubicBezTo>
                  <a:cubicBezTo>
                    <a:pt x="2487" y="10356"/>
                    <a:pt x="2712" y="10781"/>
                    <a:pt x="3137" y="10856"/>
                  </a:cubicBezTo>
                  <a:cubicBezTo>
                    <a:pt x="3143" y="10857"/>
                    <a:pt x="3150" y="10857"/>
                    <a:pt x="3156" y="10857"/>
                  </a:cubicBezTo>
                  <a:cubicBezTo>
                    <a:pt x="3246" y="10857"/>
                    <a:pt x="3309" y="10775"/>
                    <a:pt x="3262" y="10681"/>
                  </a:cubicBezTo>
                  <a:cubicBezTo>
                    <a:pt x="3075" y="10281"/>
                    <a:pt x="2912" y="9869"/>
                    <a:pt x="2750" y="9444"/>
                  </a:cubicBezTo>
                  <a:cubicBezTo>
                    <a:pt x="2600" y="9044"/>
                    <a:pt x="2412" y="8657"/>
                    <a:pt x="2250" y="8269"/>
                  </a:cubicBezTo>
                  <a:cubicBezTo>
                    <a:pt x="2100" y="7932"/>
                    <a:pt x="1950" y="7595"/>
                    <a:pt x="1762" y="7270"/>
                  </a:cubicBezTo>
                  <a:cubicBezTo>
                    <a:pt x="1675" y="7132"/>
                    <a:pt x="1587" y="6995"/>
                    <a:pt x="1512" y="6857"/>
                  </a:cubicBezTo>
                  <a:cubicBezTo>
                    <a:pt x="1413" y="6682"/>
                    <a:pt x="1413" y="6557"/>
                    <a:pt x="1475" y="6382"/>
                  </a:cubicBezTo>
                  <a:cubicBezTo>
                    <a:pt x="1575" y="6095"/>
                    <a:pt x="1650" y="5808"/>
                    <a:pt x="1400" y="5595"/>
                  </a:cubicBezTo>
                  <a:cubicBezTo>
                    <a:pt x="1288" y="5508"/>
                    <a:pt x="1150" y="5445"/>
                    <a:pt x="1050" y="5345"/>
                  </a:cubicBezTo>
                  <a:cubicBezTo>
                    <a:pt x="925" y="5245"/>
                    <a:pt x="825" y="5108"/>
                    <a:pt x="763" y="4958"/>
                  </a:cubicBezTo>
                  <a:cubicBezTo>
                    <a:pt x="488" y="4245"/>
                    <a:pt x="713" y="3483"/>
                    <a:pt x="663" y="2746"/>
                  </a:cubicBezTo>
                  <a:cubicBezTo>
                    <a:pt x="600" y="1871"/>
                    <a:pt x="63" y="959"/>
                    <a:pt x="513" y="109"/>
                  </a:cubicBezTo>
                  <a:cubicBezTo>
                    <a:pt x="539" y="49"/>
                    <a:pt x="488" y="1"/>
                    <a:pt x="4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5" name="Google Shape;3435;p10"/>
            <p:cNvSpPr/>
            <p:nvPr/>
          </p:nvSpPr>
          <p:spPr>
            <a:xfrm>
              <a:off x="5637950" y="3852775"/>
              <a:ext cx="58750" cy="36425"/>
            </a:xfrm>
            <a:custGeom>
              <a:avLst/>
              <a:gdLst/>
              <a:ahLst/>
              <a:cxnLst/>
              <a:rect l="l" t="t" r="r" b="b"/>
              <a:pathLst>
                <a:path w="2350" h="1457" extrusionOk="0">
                  <a:moveTo>
                    <a:pt x="1775" y="0"/>
                  </a:moveTo>
                  <a:cubicBezTo>
                    <a:pt x="1706" y="0"/>
                    <a:pt x="1637" y="10"/>
                    <a:pt x="1562" y="28"/>
                  </a:cubicBezTo>
                  <a:cubicBezTo>
                    <a:pt x="1437" y="53"/>
                    <a:pt x="1300" y="78"/>
                    <a:pt x="1175" y="128"/>
                  </a:cubicBezTo>
                  <a:cubicBezTo>
                    <a:pt x="1038" y="191"/>
                    <a:pt x="963" y="278"/>
                    <a:pt x="900" y="416"/>
                  </a:cubicBezTo>
                  <a:cubicBezTo>
                    <a:pt x="875" y="491"/>
                    <a:pt x="850" y="553"/>
                    <a:pt x="825" y="628"/>
                  </a:cubicBezTo>
                  <a:cubicBezTo>
                    <a:pt x="800" y="691"/>
                    <a:pt x="775" y="778"/>
                    <a:pt x="713" y="816"/>
                  </a:cubicBezTo>
                  <a:cubicBezTo>
                    <a:pt x="638" y="866"/>
                    <a:pt x="500" y="866"/>
                    <a:pt x="413" y="878"/>
                  </a:cubicBezTo>
                  <a:cubicBezTo>
                    <a:pt x="275" y="891"/>
                    <a:pt x="163" y="953"/>
                    <a:pt x="88" y="1066"/>
                  </a:cubicBezTo>
                  <a:cubicBezTo>
                    <a:pt x="25" y="1178"/>
                    <a:pt x="0" y="1291"/>
                    <a:pt x="25" y="1415"/>
                  </a:cubicBezTo>
                  <a:cubicBezTo>
                    <a:pt x="31" y="1444"/>
                    <a:pt x="54" y="1457"/>
                    <a:pt x="79" y="1457"/>
                  </a:cubicBezTo>
                  <a:cubicBezTo>
                    <a:pt x="110" y="1457"/>
                    <a:pt x="143" y="1437"/>
                    <a:pt x="150" y="1403"/>
                  </a:cubicBezTo>
                  <a:cubicBezTo>
                    <a:pt x="163" y="1141"/>
                    <a:pt x="475" y="1178"/>
                    <a:pt x="650" y="1153"/>
                  </a:cubicBezTo>
                  <a:cubicBezTo>
                    <a:pt x="763" y="1141"/>
                    <a:pt x="863" y="1091"/>
                    <a:pt x="925" y="991"/>
                  </a:cubicBezTo>
                  <a:cubicBezTo>
                    <a:pt x="988" y="878"/>
                    <a:pt x="1000" y="753"/>
                    <a:pt x="1025" y="628"/>
                  </a:cubicBezTo>
                  <a:cubicBezTo>
                    <a:pt x="1050" y="491"/>
                    <a:pt x="1063" y="366"/>
                    <a:pt x="1200" y="291"/>
                  </a:cubicBezTo>
                  <a:cubicBezTo>
                    <a:pt x="1298" y="236"/>
                    <a:pt x="1415" y="201"/>
                    <a:pt x="1518" y="201"/>
                  </a:cubicBezTo>
                  <a:cubicBezTo>
                    <a:pt x="1533" y="201"/>
                    <a:pt x="1548" y="202"/>
                    <a:pt x="1562" y="203"/>
                  </a:cubicBezTo>
                  <a:cubicBezTo>
                    <a:pt x="1687" y="216"/>
                    <a:pt x="1800" y="266"/>
                    <a:pt x="1912" y="303"/>
                  </a:cubicBezTo>
                  <a:cubicBezTo>
                    <a:pt x="2025" y="341"/>
                    <a:pt x="2125" y="403"/>
                    <a:pt x="2250" y="416"/>
                  </a:cubicBezTo>
                  <a:cubicBezTo>
                    <a:pt x="2325" y="416"/>
                    <a:pt x="2350" y="328"/>
                    <a:pt x="2325" y="266"/>
                  </a:cubicBezTo>
                  <a:cubicBezTo>
                    <a:pt x="2275" y="141"/>
                    <a:pt x="2112" y="66"/>
                    <a:pt x="1987" y="28"/>
                  </a:cubicBezTo>
                  <a:cubicBezTo>
                    <a:pt x="1912" y="10"/>
                    <a:pt x="1844" y="0"/>
                    <a:pt x="1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6" name="Google Shape;3436;p10"/>
            <p:cNvSpPr/>
            <p:nvPr/>
          </p:nvSpPr>
          <p:spPr>
            <a:xfrm>
              <a:off x="5657325" y="3861250"/>
              <a:ext cx="41250" cy="25500"/>
            </a:xfrm>
            <a:custGeom>
              <a:avLst/>
              <a:gdLst/>
              <a:ahLst/>
              <a:cxnLst/>
              <a:rect l="l" t="t" r="r" b="b"/>
              <a:pathLst>
                <a:path w="1650" h="1020" extrusionOk="0">
                  <a:moveTo>
                    <a:pt x="1445" y="1"/>
                  </a:moveTo>
                  <a:cubicBezTo>
                    <a:pt x="1282" y="1"/>
                    <a:pt x="1132" y="97"/>
                    <a:pt x="1037" y="227"/>
                  </a:cubicBezTo>
                  <a:cubicBezTo>
                    <a:pt x="1000" y="302"/>
                    <a:pt x="975" y="377"/>
                    <a:pt x="962" y="452"/>
                  </a:cubicBezTo>
                  <a:cubicBezTo>
                    <a:pt x="950" y="539"/>
                    <a:pt x="987" y="627"/>
                    <a:pt x="975" y="714"/>
                  </a:cubicBezTo>
                  <a:cubicBezTo>
                    <a:pt x="962" y="764"/>
                    <a:pt x="912" y="777"/>
                    <a:pt x="862" y="777"/>
                  </a:cubicBezTo>
                  <a:cubicBezTo>
                    <a:pt x="775" y="777"/>
                    <a:pt x="675" y="777"/>
                    <a:pt x="587" y="764"/>
                  </a:cubicBezTo>
                  <a:cubicBezTo>
                    <a:pt x="512" y="739"/>
                    <a:pt x="413" y="714"/>
                    <a:pt x="350" y="652"/>
                  </a:cubicBezTo>
                  <a:cubicBezTo>
                    <a:pt x="325" y="639"/>
                    <a:pt x="313" y="627"/>
                    <a:pt x="300" y="602"/>
                  </a:cubicBezTo>
                  <a:cubicBezTo>
                    <a:pt x="300" y="602"/>
                    <a:pt x="288" y="590"/>
                    <a:pt x="288" y="589"/>
                  </a:cubicBezTo>
                  <a:lnTo>
                    <a:pt x="288" y="589"/>
                  </a:lnTo>
                  <a:cubicBezTo>
                    <a:pt x="289" y="591"/>
                    <a:pt x="290" y="591"/>
                    <a:pt x="291" y="591"/>
                  </a:cubicBezTo>
                  <a:cubicBezTo>
                    <a:pt x="297" y="591"/>
                    <a:pt x="288" y="552"/>
                    <a:pt x="288" y="552"/>
                  </a:cubicBezTo>
                  <a:cubicBezTo>
                    <a:pt x="288" y="475"/>
                    <a:pt x="226" y="426"/>
                    <a:pt x="165" y="426"/>
                  </a:cubicBezTo>
                  <a:cubicBezTo>
                    <a:pt x="126" y="426"/>
                    <a:pt x="87" y="446"/>
                    <a:pt x="63" y="489"/>
                  </a:cubicBezTo>
                  <a:cubicBezTo>
                    <a:pt x="0" y="589"/>
                    <a:pt x="50" y="702"/>
                    <a:pt x="113" y="777"/>
                  </a:cubicBezTo>
                  <a:cubicBezTo>
                    <a:pt x="188" y="839"/>
                    <a:pt x="263" y="877"/>
                    <a:pt x="350" y="914"/>
                  </a:cubicBezTo>
                  <a:cubicBezTo>
                    <a:pt x="491" y="970"/>
                    <a:pt x="666" y="1019"/>
                    <a:pt x="830" y="1019"/>
                  </a:cubicBezTo>
                  <a:cubicBezTo>
                    <a:pt x="884" y="1019"/>
                    <a:pt x="937" y="1014"/>
                    <a:pt x="987" y="1002"/>
                  </a:cubicBezTo>
                  <a:cubicBezTo>
                    <a:pt x="1100" y="977"/>
                    <a:pt x="1187" y="902"/>
                    <a:pt x="1212" y="802"/>
                  </a:cubicBezTo>
                  <a:cubicBezTo>
                    <a:pt x="1250" y="702"/>
                    <a:pt x="1225" y="602"/>
                    <a:pt x="1225" y="489"/>
                  </a:cubicBezTo>
                  <a:cubicBezTo>
                    <a:pt x="1225" y="371"/>
                    <a:pt x="1337" y="263"/>
                    <a:pt x="1456" y="263"/>
                  </a:cubicBezTo>
                  <a:cubicBezTo>
                    <a:pt x="1462" y="263"/>
                    <a:pt x="1468" y="264"/>
                    <a:pt x="1475" y="264"/>
                  </a:cubicBezTo>
                  <a:cubicBezTo>
                    <a:pt x="1650" y="264"/>
                    <a:pt x="1650" y="14"/>
                    <a:pt x="1475" y="2"/>
                  </a:cubicBezTo>
                  <a:cubicBezTo>
                    <a:pt x="1465" y="1"/>
                    <a:pt x="1455" y="1"/>
                    <a:pt x="14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7" name="Google Shape;3437;p10"/>
            <p:cNvSpPr/>
            <p:nvPr/>
          </p:nvSpPr>
          <p:spPr>
            <a:xfrm>
              <a:off x="5645025" y="3925500"/>
              <a:ext cx="450" cy="175"/>
            </a:xfrm>
            <a:custGeom>
              <a:avLst/>
              <a:gdLst/>
              <a:ahLst/>
              <a:cxnLst/>
              <a:rect l="l" t="t" r="r" b="b"/>
              <a:pathLst>
                <a:path w="18" h="7" extrusionOk="0">
                  <a:moveTo>
                    <a:pt x="3" y="1"/>
                  </a:moveTo>
                  <a:cubicBezTo>
                    <a:pt x="1" y="1"/>
                    <a:pt x="9" y="6"/>
                    <a:pt x="17" y="6"/>
                  </a:cubicBezTo>
                  <a:cubicBezTo>
                    <a:pt x="9" y="2"/>
                    <a:pt x="5" y="1"/>
                    <a:pt x="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8" name="Google Shape;3438;p10"/>
            <p:cNvSpPr/>
            <p:nvPr/>
          </p:nvSpPr>
          <p:spPr>
            <a:xfrm>
              <a:off x="5639125" y="3880175"/>
              <a:ext cx="38825" cy="52900"/>
            </a:xfrm>
            <a:custGeom>
              <a:avLst/>
              <a:gdLst/>
              <a:ahLst/>
              <a:cxnLst/>
              <a:rect l="l" t="t" r="r" b="b"/>
              <a:pathLst>
                <a:path w="1553" h="2116" extrusionOk="0">
                  <a:moveTo>
                    <a:pt x="1267" y="1"/>
                  </a:moveTo>
                  <a:cubicBezTo>
                    <a:pt x="1255" y="1"/>
                    <a:pt x="1241" y="3"/>
                    <a:pt x="1228" y="7"/>
                  </a:cubicBezTo>
                  <a:cubicBezTo>
                    <a:pt x="1165" y="20"/>
                    <a:pt x="1116" y="95"/>
                    <a:pt x="1141" y="157"/>
                  </a:cubicBezTo>
                  <a:cubicBezTo>
                    <a:pt x="1203" y="319"/>
                    <a:pt x="1290" y="519"/>
                    <a:pt x="1203" y="682"/>
                  </a:cubicBezTo>
                  <a:cubicBezTo>
                    <a:pt x="1116" y="819"/>
                    <a:pt x="928" y="844"/>
                    <a:pt x="828" y="969"/>
                  </a:cubicBezTo>
                  <a:cubicBezTo>
                    <a:pt x="703" y="1094"/>
                    <a:pt x="666" y="1257"/>
                    <a:pt x="591" y="1407"/>
                  </a:cubicBezTo>
                  <a:cubicBezTo>
                    <a:pt x="541" y="1494"/>
                    <a:pt x="478" y="1582"/>
                    <a:pt x="416" y="1657"/>
                  </a:cubicBezTo>
                  <a:cubicBezTo>
                    <a:pt x="391" y="1682"/>
                    <a:pt x="353" y="1719"/>
                    <a:pt x="316" y="1757"/>
                  </a:cubicBezTo>
                  <a:cubicBezTo>
                    <a:pt x="303" y="1769"/>
                    <a:pt x="278" y="1782"/>
                    <a:pt x="266" y="1807"/>
                  </a:cubicBezTo>
                  <a:cubicBezTo>
                    <a:pt x="253" y="1807"/>
                    <a:pt x="253" y="1819"/>
                    <a:pt x="253" y="1819"/>
                  </a:cubicBezTo>
                  <a:cubicBezTo>
                    <a:pt x="253" y="1819"/>
                    <a:pt x="266" y="1819"/>
                    <a:pt x="278" y="1832"/>
                  </a:cubicBezTo>
                  <a:cubicBezTo>
                    <a:pt x="256" y="1821"/>
                    <a:pt x="234" y="1817"/>
                    <a:pt x="213" y="1817"/>
                  </a:cubicBezTo>
                  <a:cubicBezTo>
                    <a:pt x="83" y="1817"/>
                    <a:pt x="1" y="1995"/>
                    <a:pt x="141" y="2082"/>
                  </a:cubicBezTo>
                  <a:cubicBezTo>
                    <a:pt x="182" y="2105"/>
                    <a:pt x="221" y="2116"/>
                    <a:pt x="260" y="2116"/>
                  </a:cubicBezTo>
                  <a:cubicBezTo>
                    <a:pt x="444" y="2116"/>
                    <a:pt x="593" y="1876"/>
                    <a:pt x="666" y="1732"/>
                  </a:cubicBezTo>
                  <a:cubicBezTo>
                    <a:pt x="728" y="1632"/>
                    <a:pt x="778" y="1519"/>
                    <a:pt x="816" y="1407"/>
                  </a:cubicBezTo>
                  <a:cubicBezTo>
                    <a:pt x="853" y="1307"/>
                    <a:pt x="878" y="1194"/>
                    <a:pt x="953" y="1107"/>
                  </a:cubicBezTo>
                  <a:cubicBezTo>
                    <a:pt x="1028" y="1019"/>
                    <a:pt x="1128" y="1044"/>
                    <a:pt x="1228" y="1007"/>
                  </a:cubicBezTo>
                  <a:cubicBezTo>
                    <a:pt x="1328" y="969"/>
                    <a:pt x="1403" y="894"/>
                    <a:pt x="1453" y="794"/>
                  </a:cubicBezTo>
                  <a:cubicBezTo>
                    <a:pt x="1553" y="557"/>
                    <a:pt x="1478" y="319"/>
                    <a:pt x="1390" y="95"/>
                  </a:cubicBezTo>
                  <a:cubicBezTo>
                    <a:pt x="1370" y="43"/>
                    <a:pt x="1324" y="1"/>
                    <a:pt x="12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9" name="Google Shape;3439;p10"/>
            <p:cNvSpPr/>
            <p:nvPr/>
          </p:nvSpPr>
          <p:spPr>
            <a:xfrm>
              <a:off x="5667325" y="3885325"/>
              <a:ext cx="34075" cy="39800"/>
            </a:xfrm>
            <a:custGeom>
              <a:avLst/>
              <a:gdLst/>
              <a:ahLst/>
              <a:cxnLst/>
              <a:rect l="l" t="t" r="r" b="b"/>
              <a:pathLst>
                <a:path w="1363" h="1592" extrusionOk="0">
                  <a:moveTo>
                    <a:pt x="884" y="249"/>
                  </a:moveTo>
                  <a:cubicBezTo>
                    <a:pt x="958" y="249"/>
                    <a:pt x="1002" y="307"/>
                    <a:pt x="1025" y="376"/>
                  </a:cubicBezTo>
                  <a:cubicBezTo>
                    <a:pt x="1062" y="488"/>
                    <a:pt x="1087" y="601"/>
                    <a:pt x="1112" y="713"/>
                  </a:cubicBezTo>
                  <a:cubicBezTo>
                    <a:pt x="1150" y="913"/>
                    <a:pt x="1162" y="1176"/>
                    <a:pt x="1000" y="1313"/>
                  </a:cubicBezTo>
                  <a:cubicBezTo>
                    <a:pt x="956" y="1368"/>
                    <a:pt x="884" y="1403"/>
                    <a:pt x="817" y="1403"/>
                  </a:cubicBezTo>
                  <a:cubicBezTo>
                    <a:pt x="807" y="1403"/>
                    <a:pt x="797" y="1402"/>
                    <a:pt x="787" y="1401"/>
                  </a:cubicBezTo>
                  <a:cubicBezTo>
                    <a:pt x="687" y="1376"/>
                    <a:pt x="612" y="1276"/>
                    <a:pt x="562" y="1201"/>
                  </a:cubicBezTo>
                  <a:cubicBezTo>
                    <a:pt x="487" y="1101"/>
                    <a:pt x="412" y="1001"/>
                    <a:pt x="350" y="901"/>
                  </a:cubicBezTo>
                  <a:cubicBezTo>
                    <a:pt x="300" y="826"/>
                    <a:pt x="250" y="713"/>
                    <a:pt x="325" y="651"/>
                  </a:cubicBezTo>
                  <a:cubicBezTo>
                    <a:pt x="337" y="638"/>
                    <a:pt x="350" y="613"/>
                    <a:pt x="362" y="601"/>
                  </a:cubicBezTo>
                  <a:cubicBezTo>
                    <a:pt x="387" y="588"/>
                    <a:pt x="412" y="551"/>
                    <a:pt x="425" y="526"/>
                  </a:cubicBezTo>
                  <a:cubicBezTo>
                    <a:pt x="437" y="451"/>
                    <a:pt x="537" y="401"/>
                    <a:pt x="600" y="363"/>
                  </a:cubicBezTo>
                  <a:cubicBezTo>
                    <a:pt x="675" y="313"/>
                    <a:pt x="762" y="276"/>
                    <a:pt x="862" y="251"/>
                  </a:cubicBezTo>
                  <a:cubicBezTo>
                    <a:pt x="870" y="250"/>
                    <a:pt x="877" y="249"/>
                    <a:pt x="884" y="249"/>
                  </a:cubicBezTo>
                  <a:close/>
                  <a:moveTo>
                    <a:pt x="829" y="1"/>
                  </a:moveTo>
                  <a:cubicBezTo>
                    <a:pt x="700" y="1"/>
                    <a:pt x="577" y="44"/>
                    <a:pt x="462" y="101"/>
                  </a:cubicBezTo>
                  <a:cubicBezTo>
                    <a:pt x="312" y="188"/>
                    <a:pt x="187" y="288"/>
                    <a:pt x="150" y="463"/>
                  </a:cubicBezTo>
                  <a:cubicBezTo>
                    <a:pt x="150" y="463"/>
                    <a:pt x="150" y="476"/>
                    <a:pt x="150" y="476"/>
                  </a:cubicBezTo>
                  <a:cubicBezTo>
                    <a:pt x="37" y="563"/>
                    <a:pt x="0" y="738"/>
                    <a:pt x="50" y="888"/>
                  </a:cubicBezTo>
                  <a:cubicBezTo>
                    <a:pt x="100" y="1026"/>
                    <a:pt x="212" y="1138"/>
                    <a:pt x="325" y="1251"/>
                  </a:cubicBezTo>
                  <a:cubicBezTo>
                    <a:pt x="425" y="1351"/>
                    <a:pt x="512" y="1488"/>
                    <a:pt x="650" y="1551"/>
                  </a:cubicBezTo>
                  <a:cubicBezTo>
                    <a:pt x="706" y="1579"/>
                    <a:pt x="765" y="1592"/>
                    <a:pt x="823" y="1592"/>
                  </a:cubicBezTo>
                  <a:cubicBezTo>
                    <a:pt x="894" y="1592"/>
                    <a:pt x="963" y="1572"/>
                    <a:pt x="1025" y="1538"/>
                  </a:cubicBezTo>
                  <a:cubicBezTo>
                    <a:pt x="1300" y="1401"/>
                    <a:pt x="1362" y="1063"/>
                    <a:pt x="1325" y="788"/>
                  </a:cubicBezTo>
                  <a:cubicBezTo>
                    <a:pt x="1312" y="626"/>
                    <a:pt x="1287" y="463"/>
                    <a:pt x="1225" y="313"/>
                  </a:cubicBezTo>
                  <a:cubicBezTo>
                    <a:pt x="1187" y="176"/>
                    <a:pt x="1100" y="51"/>
                    <a:pt x="950" y="14"/>
                  </a:cubicBezTo>
                  <a:cubicBezTo>
                    <a:pt x="909" y="5"/>
                    <a:pt x="869" y="1"/>
                    <a:pt x="8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0" name="Google Shape;3440;p10"/>
            <p:cNvSpPr/>
            <p:nvPr/>
          </p:nvSpPr>
          <p:spPr>
            <a:xfrm>
              <a:off x="5679325" y="3878825"/>
              <a:ext cx="38000" cy="13000"/>
            </a:xfrm>
            <a:custGeom>
              <a:avLst/>
              <a:gdLst/>
              <a:ahLst/>
              <a:cxnLst/>
              <a:rect l="l" t="t" r="r" b="b"/>
              <a:pathLst>
                <a:path w="1520" h="520" extrusionOk="0">
                  <a:moveTo>
                    <a:pt x="170" y="1"/>
                  </a:moveTo>
                  <a:cubicBezTo>
                    <a:pt x="78" y="1"/>
                    <a:pt x="1" y="139"/>
                    <a:pt x="82" y="211"/>
                  </a:cubicBezTo>
                  <a:cubicBezTo>
                    <a:pt x="270" y="365"/>
                    <a:pt x="467" y="520"/>
                    <a:pt x="708" y="520"/>
                  </a:cubicBezTo>
                  <a:cubicBezTo>
                    <a:pt x="740" y="520"/>
                    <a:pt x="773" y="517"/>
                    <a:pt x="807" y="511"/>
                  </a:cubicBezTo>
                  <a:cubicBezTo>
                    <a:pt x="932" y="498"/>
                    <a:pt x="1032" y="423"/>
                    <a:pt x="1120" y="336"/>
                  </a:cubicBezTo>
                  <a:cubicBezTo>
                    <a:pt x="1157" y="311"/>
                    <a:pt x="1195" y="286"/>
                    <a:pt x="1245" y="286"/>
                  </a:cubicBezTo>
                  <a:cubicBezTo>
                    <a:pt x="1252" y="285"/>
                    <a:pt x="1258" y="284"/>
                    <a:pt x="1265" y="284"/>
                  </a:cubicBezTo>
                  <a:cubicBezTo>
                    <a:pt x="1312" y="284"/>
                    <a:pt x="1351" y="313"/>
                    <a:pt x="1390" y="313"/>
                  </a:cubicBezTo>
                  <a:cubicBezTo>
                    <a:pt x="1396" y="313"/>
                    <a:pt x="1401" y="312"/>
                    <a:pt x="1407" y="311"/>
                  </a:cubicBezTo>
                  <a:cubicBezTo>
                    <a:pt x="1482" y="299"/>
                    <a:pt x="1519" y="236"/>
                    <a:pt x="1494" y="174"/>
                  </a:cubicBezTo>
                  <a:cubicBezTo>
                    <a:pt x="1457" y="89"/>
                    <a:pt x="1342" y="68"/>
                    <a:pt x="1245" y="68"/>
                  </a:cubicBezTo>
                  <a:cubicBezTo>
                    <a:pt x="1213" y="68"/>
                    <a:pt x="1182" y="70"/>
                    <a:pt x="1157" y="74"/>
                  </a:cubicBezTo>
                  <a:cubicBezTo>
                    <a:pt x="1095" y="86"/>
                    <a:pt x="1032" y="124"/>
                    <a:pt x="982" y="149"/>
                  </a:cubicBezTo>
                  <a:cubicBezTo>
                    <a:pt x="945" y="186"/>
                    <a:pt x="895" y="224"/>
                    <a:pt x="845" y="236"/>
                  </a:cubicBezTo>
                  <a:cubicBezTo>
                    <a:pt x="807" y="252"/>
                    <a:pt x="768" y="259"/>
                    <a:pt x="728" y="259"/>
                  </a:cubicBezTo>
                  <a:cubicBezTo>
                    <a:pt x="549" y="259"/>
                    <a:pt x="366" y="116"/>
                    <a:pt x="232" y="24"/>
                  </a:cubicBezTo>
                  <a:cubicBezTo>
                    <a:pt x="212" y="8"/>
                    <a:pt x="191" y="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1" name="Google Shape;3441;p10"/>
            <p:cNvSpPr/>
            <p:nvPr/>
          </p:nvSpPr>
          <p:spPr>
            <a:xfrm>
              <a:off x="5673875" y="3881150"/>
              <a:ext cx="13150" cy="9825"/>
            </a:xfrm>
            <a:custGeom>
              <a:avLst/>
              <a:gdLst/>
              <a:ahLst/>
              <a:cxnLst/>
              <a:rect l="l" t="t" r="r" b="b"/>
              <a:pathLst>
                <a:path w="526" h="393" extrusionOk="0">
                  <a:moveTo>
                    <a:pt x="371" y="0"/>
                  </a:moveTo>
                  <a:cubicBezTo>
                    <a:pt x="360" y="0"/>
                    <a:pt x="349" y="2"/>
                    <a:pt x="338" y="6"/>
                  </a:cubicBezTo>
                  <a:cubicBezTo>
                    <a:pt x="300" y="18"/>
                    <a:pt x="263" y="31"/>
                    <a:pt x="225" y="43"/>
                  </a:cubicBezTo>
                  <a:lnTo>
                    <a:pt x="113" y="81"/>
                  </a:lnTo>
                  <a:cubicBezTo>
                    <a:pt x="100" y="93"/>
                    <a:pt x="75" y="93"/>
                    <a:pt x="63" y="118"/>
                  </a:cubicBezTo>
                  <a:cubicBezTo>
                    <a:pt x="50" y="118"/>
                    <a:pt x="25" y="143"/>
                    <a:pt x="25" y="156"/>
                  </a:cubicBezTo>
                  <a:cubicBezTo>
                    <a:pt x="13" y="181"/>
                    <a:pt x="0" y="193"/>
                    <a:pt x="0" y="218"/>
                  </a:cubicBezTo>
                  <a:cubicBezTo>
                    <a:pt x="0" y="231"/>
                    <a:pt x="0" y="256"/>
                    <a:pt x="0" y="280"/>
                  </a:cubicBezTo>
                  <a:cubicBezTo>
                    <a:pt x="13" y="318"/>
                    <a:pt x="38" y="355"/>
                    <a:pt x="75" y="368"/>
                  </a:cubicBezTo>
                  <a:cubicBezTo>
                    <a:pt x="88" y="380"/>
                    <a:pt x="100" y="380"/>
                    <a:pt x="113" y="393"/>
                  </a:cubicBezTo>
                  <a:lnTo>
                    <a:pt x="200" y="393"/>
                  </a:lnTo>
                  <a:cubicBezTo>
                    <a:pt x="238" y="380"/>
                    <a:pt x="275" y="355"/>
                    <a:pt x="313" y="343"/>
                  </a:cubicBezTo>
                  <a:cubicBezTo>
                    <a:pt x="363" y="330"/>
                    <a:pt x="400" y="305"/>
                    <a:pt x="450" y="280"/>
                  </a:cubicBezTo>
                  <a:cubicBezTo>
                    <a:pt x="475" y="268"/>
                    <a:pt x="488" y="256"/>
                    <a:pt x="500" y="243"/>
                  </a:cubicBezTo>
                  <a:cubicBezTo>
                    <a:pt x="513" y="231"/>
                    <a:pt x="513" y="206"/>
                    <a:pt x="525" y="193"/>
                  </a:cubicBezTo>
                  <a:cubicBezTo>
                    <a:pt x="525" y="181"/>
                    <a:pt x="525" y="168"/>
                    <a:pt x="525" y="156"/>
                  </a:cubicBezTo>
                  <a:cubicBezTo>
                    <a:pt x="525" y="131"/>
                    <a:pt x="525" y="118"/>
                    <a:pt x="513" y="93"/>
                  </a:cubicBezTo>
                  <a:cubicBezTo>
                    <a:pt x="513" y="81"/>
                    <a:pt x="500" y="68"/>
                    <a:pt x="500" y="68"/>
                  </a:cubicBezTo>
                  <a:cubicBezTo>
                    <a:pt x="488" y="43"/>
                    <a:pt x="475" y="31"/>
                    <a:pt x="450" y="18"/>
                  </a:cubicBezTo>
                  <a:cubicBezTo>
                    <a:pt x="424" y="9"/>
                    <a:pt x="397" y="0"/>
                    <a:pt x="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2" name="Google Shape;3442;p10"/>
            <p:cNvSpPr/>
            <p:nvPr/>
          </p:nvSpPr>
          <p:spPr>
            <a:xfrm>
              <a:off x="5640125" y="3929225"/>
              <a:ext cx="28450" cy="95375"/>
            </a:xfrm>
            <a:custGeom>
              <a:avLst/>
              <a:gdLst/>
              <a:ahLst/>
              <a:cxnLst/>
              <a:rect l="l" t="t" r="r" b="b"/>
              <a:pathLst>
                <a:path w="1138" h="3815" extrusionOk="0">
                  <a:moveTo>
                    <a:pt x="223" y="1"/>
                  </a:moveTo>
                  <a:cubicBezTo>
                    <a:pt x="195" y="1"/>
                    <a:pt x="166" y="10"/>
                    <a:pt x="138" y="32"/>
                  </a:cubicBezTo>
                  <a:cubicBezTo>
                    <a:pt x="26" y="120"/>
                    <a:pt x="1" y="282"/>
                    <a:pt x="76" y="419"/>
                  </a:cubicBezTo>
                  <a:cubicBezTo>
                    <a:pt x="163" y="594"/>
                    <a:pt x="351" y="632"/>
                    <a:pt x="513" y="732"/>
                  </a:cubicBezTo>
                  <a:cubicBezTo>
                    <a:pt x="701" y="832"/>
                    <a:pt x="788" y="1044"/>
                    <a:pt x="726" y="1244"/>
                  </a:cubicBezTo>
                  <a:cubicBezTo>
                    <a:pt x="676" y="1432"/>
                    <a:pt x="538" y="1582"/>
                    <a:pt x="563" y="1782"/>
                  </a:cubicBezTo>
                  <a:cubicBezTo>
                    <a:pt x="588" y="1957"/>
                    <a:pt x="788" y="2057"/>
                    <a:pt x="738" y="2256"/>
                  </a:cubicBezTo>
                  <a:cubicBezTo>
                    <a:pt x="701" y="2419"/>
                    <a:pt x="601" y="2556"/>
                    <a:pt x="563" y="2719"/>
                  </a:cubicBezTo>
                  <a:cubicBezTo>
                    <a:pt x="513" y="2881"/>
                    <a:pt x="563" y="3019"/>
                    <a:pt x="663" y="3156"/>
                  </a:cubicBezTo>
                  <a:cubicBezTo>
                    <a:pt x="801" y="3331"/>
                    <a:pt x="876" y="3444"/>
                    <a:pt x="801" y="3669"/>
                  </a:cubicBezTo>
                  <a:cubicBezTo>
                    <a:pt x="777" y="3757"/>
                    <a:pt x="845" y="3814"/>
                    <a:pt x="917" y="3814"/>
                  </a:cubicBezTo>
                  <a:cubicBezTo>
                    <a:pt x="957" y="3814"/>
                    <a:pt x="999" y="3796"/>
                    <a:pt x="1026" y="3756"/>
                  </a:cubicBezTo>
                  <a:cubicBezTo>
                    <a:pt x="1125" y="3606"/>
                    <a:pt x="1138" y="3406"/>
                    <a:pt x="1063" y="3244"/>
                  </a:cubicBezTo>
                  <a:cubicBezTo>
                    <a:pt x="1001" y="3094"/>
                    <a:pt x="863" y="2994"/>
                    <a:pt x="801" y="2856"/>
                  </a:cubicBezTo>
                  <a:cubicBezTo>
                    <a:pt x="726" y="2694"/>
                    <a:pt x="838" y="2556"/>
                    <a:pt x="901" y="2406"/>
                  </a:cubicBezTo>
                  <a:cubicBezTo>
                    <a:pt x="951" y="2256"/>
                    <a:pt x="963" y="2119"/>
                    <a:pt x="901" y="1969"/>
                  </a:cubicBezTo>
                  <a:cubicBezTo>
                    <a:pt x="863" y="1882"/>
                    <a:pt x="838" y="1844"/>
                    <a:pt x="851" y="1744"/>
                  </a:cubicBezTo>
                  <a:cubicBezTo>
                    <a:pt x="851" y="1644"/>
                    <a:pt x="851" y="1557"/>
                    <a:pt x="876" y="1469"/>
                  </a:cubicBezTo>
                  <a:cubicBezTo>
                    <a:pt x="888" y="1307"/>
                    <a:pt x="926" y="1144"/>
                    <a:pt x="888" y="982"/>
                  </a:cubicBezTo>
                  <a:cubicBezTo>
                    <a:pt x="863" y="832"/>
                    <a:pt x="776" y="669"/>
                    <a:pt x="676" y="557"/>
                  </a:cubicBezTo>
                  <a:cubicBezTo>
                    <a:pt x="626" y="494"/>
                    <a:pt x="201" y="282"/>
                    <a:pt x="313" y="195"/>
                  </a:cubicBezTo>
                  <a:cubicBezTo>
                    <a:pt x="401" y="117"/>
                    <a:pt x="322" y="1"/>
                    <a:pt x="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3" name="Google Shape;3443;p10"/>
            <p:cNvSpPr/>
            <p:nvPr/>
          </p:nvSpPr>
          <p:spPr>
            <a:xfrm>
              <a:off x="5655950" y="3947375"/>
              <a:ext cx="37625" cy="38125"/>
            </a:xfrm>
            <a:custGeom>
              <a:avLst/>
              <a:gdLst/>
              <a:ahLst/>
              <a:cxnLst/>
              <a:rect l="l" t="t" r="r" b="b"/>
              <a:pathLst>
                <a:path w="1505" h="1525" extrusionOk="0">
                  <a:moveTo>
                    <a:pt x="768" y="1"/>
                  </a:moveTo>
                  <a:cubicBezTo>
                    <a:pt x="699" y="1"/>
                    <a:pt x="628" y="7"/>
                    <a:pt x="555" y="18"/>
                  </a:cubicBezTo>
                  <a:cubicBezTo>
                    <a:pt x="405" y="43"/>
                    <a:pt x="268" y="118"/>
                    <a:pt x="130" y="193"/>
                  </a:cubicBezTo>
                  <a:cubicBezTo>
                    <a:pt x="52" y="238"/>
                    <a:pt x="94" y="374"/>
                    <a:pt x="176" y="374"/>
                  </a:cubicBezTo>
                  <a:cubicBezTo>
                    <a:pt x="185" y="374"/>
                    <a:pt x="195" y="372"/>
                    <a:pt x="205" y="368"/>
                  </a:cubicBezTo>
                  <a:cubicBezTo>
                    <a:pt x="335" y="325"/>
                    <a:pt x="482" y="312"/>
                    <a:pt x="623" y="312"/>
                  </a:cubicBezTo>
                  <a:cubicBezTo>
                    <a:pt x="685" y="312"/>
                    <a:pt x="747" y="314"/>
                    <a:pt x="805" y="318"/>
                  </a:cubicBezTo>
                  <a:cubicBezTo>
                    <a:pt x="905" y="331"/>
                    <a:pt x="992" y="343"/>
                    <a:pt x="1080" y="368"/>
                  </a:cubicBezTo>
                  <a:cubicBezTo>
                    <a:pt x="1155" y="393"/>
                    <a:pt x="1242" y="406"/>
                    <a:pt x="1280" y="481"/>
                  </a:cubicBezTo>
                  <a:cubicBezTo>
                    <a:pt x="1317" y="581"/>
                    <a:pt x="1292" y="706"/>
                    <a:pt x="1292" y="806"/>
                  </a:cubicBezTo>
                  <a:cubicBezTo>
                    <a:pt x="1280" y="918"/>
                    <a:pt x="1267" y="1043"/>
                    <a:pt x="1230" y="1143"/>
                  </a:cubicBezTo>
                  <a:cubicBezTo>
                    <a:pt x="1217" y="1181"/>
                    <a:pt x="1205" y="1218"/>
                    <a:pt x="1167" y="1231"/>
                  </a:cubicBezTo>
                  <a:cubicBezTo>
                    <a:pt x="1152" y="1238"/>
                    <a:pt x="1136" y="1241"/>
                    <a:pt x="1121" y="1241"/>
                  </a:cubicBezTo>
                  <a:cubicBezTo>
                    <a:pt x="1086" y="1241"/>
                    <a:pt x="1052" y="1227"/>
                    <a:pt x="1017" y="1218"/>
                  </a:cubicBezTo>
                  <a:cubicBezTo>
                    <a:pt x="953" y="1200"/>
                    <a:pt x="889" y="1188"/>
                    <a:pt x="820" y="1188"/>
                  </a:cubicBezTo>
                  <a:cubicBezTo>
                    <a:pt x="795" y="1188"/>
                    <a:pt x="769" y="1190"/>
                    <a:pt x="742" y="1193"/>
                  </a:cubicBezTo>
                  <a:cubicBezTo>
                    <a:pt x="642" y="1206"/>
                    <a:pt x="530" y="1243"/>
                    <a:pt x="430" y="1243"/>
                  </a:cubicBezTo>
                  <a:cubicBezTo>
                    <a:pt x="393" y="1243"/>
                    <a:pt x="355" y="1243"/>
                    <a:pt x="330" y="1231"/>
                  </a:cubicBezTo>
                  <a:cubicBezTo>
                    <a:pt x="318" y="1231"/>
                    <a:pt x="305" y="1218"/>
                    <a:pt x="305" y="1218"/>
                  </a:cubicBezTo>
                  <a:cubicBezTo>
                    <a:pt x="293" y="1218"/>
                    <a:pt x="293" y="1218"/>
                    <a:pt x="293" y="1193"/>
                  </a:cubicBezTo>
                  <a:cubicBezTo>
                    <a:pt x="272" y="1128"/>
                    <a:pt x="218" y="1099"/>
                    <a:pt x="164" y="1099"/>
                  </a:cubicBezTo>
                  <a:cubicBezTo>
                    <a:pt x="82" y="1099"/>
                    <a:pt x="0" y="1163"/>
                    <a:pt x="30" y="1268"/>
                  </a:cubicBezTo>
                  <a:cubicBezTo>
                    <a:pt x="75" y="1449"/>
                    <a:pt x="251" y="1525"/>
                    <a:pt x="425" y="1525"/>
                  </a:cubicBezTo>
                  <a:cubicBezTo>
                    <a:pt x="492" y="1525"/>
                    <a:pt x="559" y="1514"/>
                    <a:pt x="617" y="1493"/>
                  </a:cubicBezTo>
                  <a:cubicBezTo>
                    <a:pt x="723" y="1446"/>
                    <a:pt x="828" y="1367"/>
                    <a:pt x="943" y="1367"/>
                  </a:cubicBezTo>
                  <a:cubicBezTo>
                    <a:pt x="951" y="1367"/>
                    <a:pt x="959" y="1367"/>
                    <a:pt x="967" y="1368"/>
                  </a:cubicBezTo>
                  <a:cubicBezTo>
                    <a:pt x="1030" y="1375"/>
                    <a:pt x="1093" y="1394"/>
                    <a:pt x="1153" y="1394"/>
                  </a:cubicBezTo>
                  <a:cubicBezTo>
                    <a:pt x="1201" y="1394"/>
                    <a:pt x="1248" y="1382"/>
                    <a:pt x="1292" y="1343"/>
                  </a:cubicBezTo>
                  <a:cubicBezTo>
                    <a:pt x="1392" y="1256"/>
                    <a:pt x="1417" y="1118"/>
                    <a:pt x="1430" y="1006"/>
                  </a:cubicBezTo>
                  <a:cubicBezTo>
                    <a:pt x="1455" y="856"/>
                    <a:pt x="1467" y="718"/>
                    <a:pt x="1480" y="568"/>
                  </a:cubicBezTo>
                  <a:cubicBezTo>
                    <a:pt x="1492" y="431"/>
                    <a:pt x="1505" y="293"/>
                    <a:pt x="1405" y="193"/>
                  </a:cubicBezTo>
                  <a:cubicBezTo>
                    <a:pt x="1305" y="93"/>
                    <a:pt x="1155" y="56"/>
                    <a:pt x="1017" y="31"/>
                  </a:cubicBezTo>
                  <a:cubicBezTo>
                    <a:pt x="935" y="10"/>
                    <a:pt x="852"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4" name="Google Shape;3444;p10"/>
            <p:cNvSpPr/>
            <p:nvPr/>
          </p:nvSpPr>
          <p:spPr>
            <a:xfrm>
              <a:off x="5670675" y="3918550"/>
              <a:ext cx="17175" cy="32250"/>
            </a:xfrm>
            <a:custGeom>
              <a:avLst/>
              <a:gdLst/>
              <a:ahLst/>
              <a:cxnLst/>
              <a:rect l="l" t="t" r="r" b="b"/>
              <a:pathLst>
                <a:path w="687" h="1290" extrusionOk="0">
                  <a:moveTo>
                    <a:pt x="547" y="1"/>
                  </a:moveTo>
                  <a:cubicBezTo>
                    <a:pt x="474" y="1"/>
                    <a:pt x="409" y="74"/>
                    <a:pt x="391" y="147"/>
                  </a:cubicBezTo>
                  <a:cubicBezTo>
                    <a:pt x="353" y="272"/>
                    <a:pt x="353" y="422"/>
                    <a:pt x="341" y="559"/>
                  </a:cubicBezTo>
                  <a:cubicBezTo>
                    <a:pt x="328" y="746"/>
                    <a:pt x="291" y="1009"/>
                    <a:pt x="91" y="1096"/>
                  </a:cubicBezTo>
                  <a:cubicBezTo>
                    <a:pt x="1" y="1142"/>
                    <a:pt x="53" y="1289"/>
                    <a:pt x="138" y="1289"/>
                  </a:cubicBezTo>
                  <a:cubicBezTo>
                    <a:pt x="147" y="1289"/>
                    <a:pt x="156" y="1287"/>
                    <a:pt x="166" y="1284"/>
                  </a:cubicBezTo>
                  <a:cubicBezTo>
                    <a:pt x="378" y="1221"/>
                    <a:pt x="503" y="1034"/>
                    <a:pt x="541" y="821"/>
                  </a:cubicBezTo>
                  <a:cubicBezTo>
                    <a:pt x="566" y="696"/>
                    <a:pt x="553" y="584"/>
                    <a:pt x="553" y="459"/>
                  </a:cubicBezTo>
                  <a:cubicBezTo>
                    <a:pt x="541" y="397"/>
                    <a:pt x="541" y="347"/>
                    <a:pt x="541" y="284"/>
                  </a:cubicBezTo>
                  <a:cubicBezTo>
                    <a:pt x="541" y="247"/>
                    <a:pt x="541" y="222"/>
                    <a:pt x="553" y="184"/>
                  </a:cubicBezTo>
                  <a:cubicBezTo>
                    <a:pt x="553" y="184"/>
                    <a:pt x="553" y="172"/>
                    <a:pt x="553" y="172"/>
                  </a:cubicBezTo>
                  <a:cubicBezTo>
                    <a:pt x="558" y="172"/>
                    <a:pt x="563" y="173"/>
                    <a:pt x="568" y="173"/>
                  </a:cubicBezTo>
                  <a:cubicBezTo>
                    <a:pt x="636" y="173"/>
                    <a:pt x="687" y="93"/>
                    <a:pt x="628" y="34"/>
                  </a:cubicBezTo>
                  <a:cubicBezTo>
                    <a:pt x="601" y="11"/>
                    <a:pt x="573" y="1"/>
                    <a:pt x="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5" name="Google Shape;3445;p10"/>
            <p:cNvSpPr/>
            <p:nvPr/>
          </p:nvSpPr>
          <p:spPr>
            <a:xfrm>
              <a:off x="5693900" y="3880850"/>
              <a:ext cx="99350" cy="208475"/>
            </a:xfrm>
            <a:custGeom>
              <a:avLst/>
              <a:gdLst/>
              <a:ahLst/>
              <a:cxnLst/>
              <a:rect l="l" t="t" r="r" b="b"/>
              <a:pathLst>
                <a:path w="3974" h="8339" extrusionOk="0">
                  <a:moveTo>
                    <a:pt x="853" y="0"/>
                  </a:moveTo>
                  <a:cubicBezTo>
                    <a:pt x="808" y="0"/>
                    <a:pt x="762" y="29"/>
                    <a:pt x="749" y="80"/>
                  </a:cubicBezTo>
                  <a:cubicBezTo>
                    <a:pt x="712" y="180"/>
                    <a:pt x="724" y="292"/>
                    <a:pt x="749" y="392"/>
                  </a:cubicBezTo>
                  <a:cubicBezTo>
                    <a:pt x="762" y="417"/>
                    <a:pt x="762" y="430"/>
                    <a:pt x="762" y="455"/>
                  </a:cubicBezTo>
                  <a:cubicBezTo>
                    <a:pt x="787" y="592"/>
                    <a:pt x="849" y="730"/>
                    <a:pt x="849" y="867"/>
                  </a:cubicBezTo>
                  <a:cubicBezTo>
                    <a:pt x="860" y="1132"/>
                    <a:pt x="548" y="1226"/>
                    <a:pt x="308" y="1226"/>
                  </a:cubicBezTo>
                  <a:cubicBezTo>
                    <a:pt x="264" y="1226"/>
                    <a:pt x="223" y="1223"/>
                    <a:pt x="187" y="1217"/>
                  </a:cubicBezTo>
                  <a:cubicBezTo>
                    <a:pt x="179" y="1216"/>
                    <a:pt x="172" y="1216"/>
                    <a:pt x="165" y="1216"/>
                  </a:cubicBezTo>
                  <a:cubicBezTo>
                    <a:pt x="0" y="1216"/>
                    <a:pt x="19" y="1493"/>
                    <a:pt x="187" y="1517"/>
                  </a:cubicBezTo>
                  <a:cubicBezTo>
                    <a:pt x="226" y="1522"/>
                    <a:pt x="266" y="1524"/>
                    <a:pt x="307" y="1524"/>
                  </a:cubicBezTo>
                  <a:cubicBezTo>
                    <a:pt x="602" y="1524"/>
                    <a:pt x="914" y="1401"/>
                    <a:pt x="1024" y="1105"/>
                  </a:cubicBezTo>
                  <a:cubicBezTo>
                    <a:pt x="1049" y="1042"/>
                    <a:pt x="1061" y="955"/>
                    <a:pt x="1049" y="880"/>
                  </a:cubicBezTo>
                  <a:lnTo>
                    <a:pt x="1049" y="880"/>
                  </a:lnTo>
                  <a:cubicBezTo>
                    <a:pt x="1174" y="1005"/>
                    <a:pt x="1299" y="1130"/>
                    <a:pt x="1411" y="1242"/>
                  </a:cubicBezTo>
                  <a:cubicBezTo>
                    <a:pt x="1824" y="1642"/>
                    <a:pt x="2199" y="2105"/>
                    <a:pt x="2474" y="2604"/>
                  </a:cubicBezTo>
                  <a:cubicBezTo>
                    <a:pt x="2761" y="3167"/>
                    <a:pt x="2936" y="3767"/>
                    <a:pt x="3111" y="4354"/>
                  </a:cubicBezTo>
                  <a:cubicBezTo>
                    <a:pt x="3298" y="4979"/>
                    <a:pt x="3511" y="5604"/>
                    <a:pt x="3648" y="6241"/>
                  </a:cubicBezTo>
                  <a:cubicBezTo>
                    <a:pt x="3723" y="6578"/>
                    <a:pt x="3773" y="6941"/>
                    <a:pt x="3711" y="7291"/>
                  </a:cubicBezTo>
                  <a:cubicBezTo>
                    <a:pt x="3661" y="7616"/>
                    <a:pt x="3561" y="7953"/>
                    <a:pt x="3323" y="8190"/>
                  </a:cubicBezTo>
                  <a:cubicBezTo>
                    <a:pt x="3255" y="8249"/>
                    <a:pt x="3324" y="8338"/>
                    <a:pt x="3394" y="8338"/>
                  </a:cubicBezTo>
                  <a:cubicBezTo>
                    <a:pt x="3413" y="8338"/>
                    <a:pt x="3432" y="8332"/>
                    <a:pt x="3448" y="8315"/>
                  </a:cubicBezTo>
                  <a:cubicBezTo>
                    <a:pt x="3648" y="8115"/>
                    <a:pt x="3811" y="7890"/>
                    <a:pt x="3886" y="7628"/>
                  </a:cubicBezTo>
                  <a:cubicBezTo>
                    <a:pt x="3973" y="7353"/>
                    <a:pt x="3973" y="7041"/>
                    <a:pt x="3936" y="6753"/>
                  </a:cubicBezTo>
                  <a:cubicBezTo>
                    <a:pt x="3861" y="6103"/>
                    <a:pt x="3623" y="5479"/>
                    <a:pt x="3448" y="4854"/>
                  </a:cubicBezTo>
                  <a:cubicBezTo>
                    <a:pt x="3261" y="4229"/>
                    <a:pt x="3111" y="3592"/>
                    <a:pt x="2848" y="3004"/>
                  </a:cubicBezTo>
                  <a:cubicBezTo>
                    <a:pt x="2611" y="2467"/>
                    <a:pt x="2324" y="1967"/>
                    <a:pt x="1949" y="1517"/>
                  </a:cubicBezTo>
                  <a:cubicBezTo>
                    <a:pt x="1749" y="1280"/>
                    <a:pt x="1511" y="1067"/>
                    <a:pt x="1311" y="830"/>
                  </a:cubicBezTo>
                  <a:cubicBezTo>
                    <a:pt x="1211" y="717"/>
                    <a:pt x="1136" y="617"/>
                    <a:pt x="1061" y="492"/>
                  </a:cubicBezTo>
                  <a:cubicBezTo>
                    <a:pt x="986" y="355"/>
                    <a:pt x="986" y="230"/>
                    <a:pt x="949" y="80"/>
                  </a:cubicBezTo>
                  <a:cubicBezTo>
                    <a:pt x="937" y="25"/>
                    <a:pt x="895" y="0"/>
                    <a:pt x="8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6" name="Google Shape;3446;p10"/>
            <p:cNvSpPr/>
            <p:nvPr/>
          </p:nvSpPr>
          <p:spPr>
            <a:xfrm>
              <a:off x="5728850" y="3971125"/>
              <a:ext cx="41575" cy="93225"/>
            </a:xfrm>
            <a:custGeom>
              <a:avLst/>
              <a:gdLst/>
              <a:ahLst/>
              <a:cxnLst/>
              <a:rect l="l" t="t" r="r" b="b"/>
              <a:pathLst>
                <a:path w="1663" h="3729" extrusionOk="0">
                  <a:moveTo>
                    <a:pt x="1138" y="284"/>
                  </a:moveTo>
                  <a:cubicBezTo>
                    <a:pt x="1220" y="284"/>
                    <a:pt x="1301" y="312"/>
                    <a:pt x="1326" y="393"/>
                  </a:cubicBezTo>
                  <a:cubicBezTo>
                    <a:pt x="1338" y="418"/>
                    <a:pt x="1326" y="443"/>
                    <a:pt x="1326" y="468"/>
                  </a:cubicBezTo>
                  <a:cubicBezTo>
                    <a:pt x="1213" y="493"/>
                    <a:pt x="1113" y="593"/>
                    <a:pt x="1076" y="718"/>
                  </a:cubicBezTo>
                  <a:cubicBezTo>
                    <a:pt x="1038" y="843"/>
                    <a:pt x="1063" y="955"/>
                    <a:pt x="1113" y="1080"/>
                  </a:cubicBezTo>
                  <a:cubicBezTo>
                    <a:pt x="1151" y="1230"/>
                    <a:pt x="1201" y="1368"/>
                    <a:pt x="1226" y="1530"/>
                  </a:cubicBezTo>
                  <a:cubicBezTo>
                    <a:pt x="1251" y="1680"/>
                    <a:pt x="1251" y="1855"/>
                    <a:pt x="1226" y="2005"/>
                  </a:cubicBezTo>
                  <a:cubicBezTo>
                    <a:pt x="1201" y="2168"/>
                    <a:pt x="1138" y="2317"/>
                    <a:pt x="1101" y="2467"/>
                  </a:cubicBezTo>
                  <a:cubicBezTo>
                    <a:pt x="1088" y="2605"/>
                    <a:pt x="1101" y="2730"/>
                    <a:pt x="1113" y="2867"/>
                  </a:cubicBezTo>
                  <a:cubicBezTo>
                    <a:pt x="1126" y="3005"/>
                    <a:pt x="1163" y="3180"/>
                    <a:pt x="1088" y="3317"/>
                  </a:cubicBezTo>
                  <a:cubicBezTo>
                    <a:pt x="1026" y="3417"/>
                    <a:pt x="913" y="3455"/>
                    <a:pt x="801" y="3467"/>
                  </a:cubicBezTo>
                  <a:cubicBezTo>
                    <a:pt x="771" y="3467"/>
                    <a:pt x="727" y="3470"/>
                    <a:pt x="679" y="3470"/>
                  </a:cubicBezTo>
                  <a:cubicBezTo>
                    <a:pt x="583" y="3470"/>
                    <a:pt x="472" y="3459"/>
                    <a:pt x="438" y="3392"/>
                  </a:cubicBezTo>
                  <a:cubicBezTo>
                    <a:pt x="413" y="3342"/>
                    <a:pt x="426" y="3205"/>
                    <a:pt x="426" y="3142"/>
                  </a:cubicBezTo>
                  <a:cubicBezTo>
                    <a:pt x="413" y="3055"/>
                    <a:pt x="413" y="2967"/>
                    <a:pt x="401" y="2880"/>
                  </a:cubicBezTo>
                  <a:cubicBezTo>
                    <a:pt x="388" y="2705"/>
                    <a:pt x="376" y="2542"/>
                    <a:pt x="363" y="2367"/>
                  </a:cubicBezTo>
                  <a:cubicBezTo>
                    <a:pt x="338" y="2030"/>
                    <a:pt x="301" y="1693"/>
                    <a:pt x="288" y="1355"/>
                  </a:cubicBezTo>
                  <a:cubicBezTo>
                    <a:pt x="288" y="1205"/>
                    <a:pt x="288" y="1055"/>
                    <a:pt x="338" y="918"/>
                  </a:cubicBezTo>
                  <a:cubicBezTo>
                    <a:pt x="388" y="755"/>
                    <a:pt x="488" y="643"/>
                    <a:pt x="613" y="543"/>
                  </a:cubicBezTo>
                  <a:cubicBezTo>
                    <a:pt x="738" y="455"/>
                    <a:pt x="863" y="356"/>
                    <a:pt x="1013" y="306"/>
                  </a:cubicBezTo>
                  <a:cubicBezTo>
                    <a:pt x="1048" y="292"/>
                    <a:pt x="1093" y="284"/>
                    <a:pt x="1138" y="284"/>
                  </a:cubicBezTo>
                  <a:close/>
                  <a:moveTo>
                    <a:pt x="1134" y="0"/>
                  </a:moveTo>
                  <a:cubicBezTo>
                    <a:pt x="919" y="0"/>
                    <a:pt x="718" y="143"/>
                    <a:pt x="551" y="268"/>
                  </a:cubicBezTo>
                  <a:cubicBezTo>
                    <a:pt x="313" y="455"/>
                    <a:pt x="113" y="655"/>
                    <a:pt x="63" y="968"/>
                  </a:cubicBezTo>
                  <a:cubicBezTo>
                    <a:pt x="1" y="1318"/>
                    <a:pt x="51" y="1680"/>
                    <a:pt x="76" y="2018"/>
                  </a:cubicBezTo>
                  <a:cubicBezTo>
                    <a:pt x="101" y="2380"/>
                    <a:pt x="138" y="2742"/>
                    <a:pt x="163" y="3105"/>
                  </a:cubicBezTo>
                  <a:cubicBezTo>
                    <a:pt x="163" y="3242"/>
                    <a:pt x="151" y="3417"/>
                    <a:pt x="213" y="3542"/>
                  </a:cubicBezTo>
                  <a:cubicBezTo>
                    <a:pt x="276" y="3680"/>
                    <a:pt x="413" y="3692"/>
                    <a:pt x="551" y="3717"/>
                  </a:cubicBezTo>
                  <a:cubicBezTo>
                    <a:pt x="611" y="3724"/>
                    <a:pt x="675" y="3729"/>
                    <a:pt x="739" y="3729"/>
                  </a:cubicBezTo>
                  <a:cubicBezTo>
                    <a:pt x="916" y="3729"/>
                    <a:pt x="1101" y="3692"/>
                    <a:pt x="1238" y="3555"/>
                  </a:cubicBezTo>
                  <a:cubicBezTo>
                    <a:pt x="1438" y="3355"/>
                    <a:pt x="1400" y="3055"/>
                    <a:pt x="1363" y="2792"/>
                  </a:cubicBezTo>
                  <a:cubicBezTo>
                    <a:pt x="1313" y="2405"/>
                    <a:pt x="1425" y="2030"/>
                    <a:pt x="1425" y="1655"/>
                  </a:cubicBezTo>
                  <a:cubicBezTo>
                    <a:pt x="1425" y="1480"/>
                    <a:pt x="1400" y="1305"/>
                    <a:pt x="1363" y="1130"/>
                  </a:cubicBezTo>
                  <a:cubicBezTo>
                    <a:pt x="1351" y="1055"/>
                    <a:pt x="1326" y="968"/>
                    <a:pt x="1313" y="893"/>
                  </a:cubicBezTo>
                  <a:cubicBezTo>
                    <a:pt x="1313" y="833"/>
                    <a:pt x="1336" y="680"/>
                    <a:pt x="1416" y="680"/>
                  </a:cubicBezTo>
                  <a:cubicBezTo>
                    <a:pt x="1419" y="680"/>
                    <a:pt x="1422" y="680"/>
                    <a:pt x="1425" y="680"/>
                  </a:cubicBezTo>
                  <a:cubicBezTo>
                    <a:pt x="1438" y="680"/>
                    <a:pt x="1450" y="680"/>
                    <a:pt x="1463" y="693"/>
                  </a:cubicBezTo>
                  <a:cubicBezTo>
                    <a:pt x="1481" y="704"/>
                    <a:pt x="1498" y="708"/>
                    <a:pt x="1515" y="708"/>
                  </a:cubicBezTo>
                  <a:cubicBezTo>
                    <a:pt x="1558" y="708"/>
                    <a:pt x="1595" y="679"/>
                    <a:pt x="1613" y="643"/>
                  </a:cubicBezTo>
                  <a:cubicBezTo>
                    <a:pt x="1638" y="618"/>
                    <a:pt x="1650" y="593"/>
                    <a:pt x="1663" y="555"/>
                  </a:cubicBezTo>
                  <a:cubicBezTo>
                    <a:pt x="1663" y="505"/>
                    <a:pt x="1650" y="443"/>
                    <a:pt x="1600" y="405"/>
                  </a:cubicBezTo>
                  <a:cubicBezTo>
                    <a:pt x="1600" y="405"/>
                    <a:pt x="1600" y="393"/>
                    <a:pt x="1600" y="381"/>
                  </a:cubicBezTo>
                  <a:cubicBezTo>
                    <a:pt x="1600" y="331"/>
                    <a:pt x="1575" y="281"/>
                    <a:pt x="1550" y="231"/>
                  </a:cubicBezTo>
                  <a:cubicBezTo>
                    <a:pt x="1488" y="131"/>
                    <a:pt x="1388" y="56"/>
                    <a:pt x="1263" y="18"/>
                  </a:cubicBezTo>
                  <a:cubicBezTo>
                    <a:pt x="1220" y="6"/>
                    <a:pt x="1177" y="0"/>
                    <a:pt x="1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7" name="Google Shape;3447;p10"/>
            <p:cNvSpPr/>
            <p:nvPr/>
          </p:nvSpPr>
          <p:spPr>
            <a:xfrm>
              <a:off x="5733550" y="4056125"/>
              <a:ext cx="36725" cy="24775"/>
            </a:xfrm>
            <a:custGeom>
              <a:avLst/>
              <a:gdLst/>
              <a:ahLst/>
              <a:cxnLst/>
              <a:rect l="l" t="t" r="r" b="b"/>
              <a:pathLst>
                <a:path w="1469" h="991" extrusionOk="0">
                  <a:moveTo>
                    <a:pt x="1124" y="1"/>
                  </a:moveTo>
                  <a:cubicBezTo>
                    <a:pt x="1108" y="1"/>
                    <a:pt x="1092" y="2"/>
                    <a:pt x="1075" y="5"/>
                  </a:cubicBezTo>
                  <a:cubicBezTo>
                    <a:pt x="953" y="17"/>
                    <a:pt x="974" y="230"/>
                    <a:pt x="1102" y="230"/>
                  </a:cubicBezTo>
                  <a:cubicBezTo>
                    <a:pt x="1105" y="230"/>
                    <a:pt x="1109" y="230"/>
                    <a:pt x="1113" y="230"/>
                  </a:cubicBezTo>
                  <a:cubicBezTo>
                    <a:pt x="1116" y="228"/>
                    <a:pt x="1119" y="227"/>
                    <a:pt x="1123" y="227"/>
                  </a:cubicBezTo>
                  <a:cubicBezTo>
                    <a:pt x="1144" y="227"/>
                    <a:pt x="1163" y="258"/>
                    <a:pt x="1163" y="280"/>
                  </a:cubicBezTo>
                  <a:cubicBezTo>
                    <a:pt x="1163" y="367"/>
                    <a:pt x="1113" y="442"/>
                    <a:pt x="1075" y="505"/>
                  </a:cubicBezTo>
                  <a:cubicBezTo>
                    <a:pt x="1025" y="567"/>
                    <a:pt x="963" y="630"/>
                    <a:pt x="925" y="717"/>
                  </a:cubicBezTo>
                  <a:cubicBezTo>
                    <a:pt x="913" y="730"/>
                    <a:pt x="900" y="742"/>
                    <a:pt x="900" y="767"/>
                  </a:cubicBezTo>
                  <a:cubicBezTo>
                    <a:pt x="892" y="767"/>
                    <a:pt x="883" y="761"/>
                    <a:pt x="879" y="761"/>
                  </a:cubicBezTo>
                  <a:cubicBezTo>
                    <a:pt x="876" y="761"/>
                    <a:pt x="875" y="763"/>
                    <a:pt x="875" y="767"/>
                  </a:cubicBezTo>
                  <a:cubicBezTo>
                    <a:pt x="863" y="754"/>
                    <a:pt x="838" y="754"/>
                    <a:pt x="825" y="742"/>
                  </a:cubicBezTo>
                  <a:cubicBezTo>
                    <a:pt x="750" y="717"/>
                    <a:pt x="675" y="680"/>
                    <a:pt x="600" y="642"/>
                  </a:cubicBezTo>
                  <a:cubicBezTo>
                    <a:pt x="525" y="617"/>
                    <a:pt x="450" y="580"/>
                    <a:pt x="388" y="530"/>
                  </a:cubicBezTo>
                  <a:cubicBezTo>
                    <a:pt x="363" y="517"/>
                    <a:pt x="338" y="480"/>
                    <a:pt x="325" y="467"/>
                  </a:cubicBezTo>
                  <a:cubicBezTo>
                    <a:pt x="300" y="430"/>
                    <a:pt x="300" y="417"/>
                    <a:pt x="288" y="392"/>
                  </a:cubicBezTo>
                  <a:cubicBezTo>
                    <a:pt x="275" y="342"/>
                    <a:pt x="263" y="292"/>
                    <a:pt x="300" y="242"/>
                  </a:cubicBezTo>
                  <a:cubicBezTo>
                    <a:pt x="331" y="180"/>
                    <a:pt x="268" y="92"/>
                    <a:pt x="203" y="92"/>
                  </a:cubicBezTo>
                  <a:cubicBezTo>
                    <a:pt x="189" y="92"/>
                    <a:pt x="176" y="96"/>
                    <a:pt x="163" y="105"/>
                  </a:cubicBezTo>
                  <a:cubicBezTo>
                    <a:pt x="88" y="155"/>
                    <a:pt x="38" y="230"/>
                    <a:pt x="13" y="317"/>
                  </a:cubicBezTo>
                  <a:cubicBezTo>
                    <a:pt x="0" y="405"/>
                    <a:pt x="25" y="517"/>
                    <a:pt x="75" y="592"/>
                  </a:cubicBezTo>
                  <a:cubicBezTo>
                    <a:pt x="175" y="754"/>
                    <a:pt x="375" y="842"/>
                    <a:pt x="550" y="904"/>
                  </a:cubicBezTo>
                  <a:cubicBezTo>
                    <a:pt x="645" y="941"/>
                    <a:pt x="761" y="990"/>
                    <a:pt x="863" y="990"/>
                  </a:cubicBezTo>
                  <a:cubicBezTo>
                    <a:pt x="937" y="990"/>
                    <a:pt x="1003" y="965"/>
                    <a:pt x="1050" y="892"/>
                  </a:cubicBezTo>
                  <a:cubicBezTo>
                    <a:pt x="1075" y="854"/>
                    <a:pt x="1088" y="817"/>
                    <a:pt x="1113" y="779"/>
                  </a:cubicBezTo>
                  <a:cubicBezTo>
                    <a:pt x="1138" y="730"/>
                    <a:pt x="1163" y="705"/>
                    <a:pt x="1200" y="667"/>
                  </a:cubicBezTo>
                  <a:cubicBezTo>
                    <a:pt x="1262" y="592"/>
                    <a:pt x="1337" y="530"/>
                    <a:pt x="1375" y="430"/>
                  </a:cubicBezTo>
                  <a:cubicBezTo>
                    <a:pt x="1468" y="232"/>
                    <a:pt x="1344" y="1"/>
                    <a:pt x="1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8" name="Google Shape;3448;p10"/>
            <p:cNvSpPr/>
            <p:nvPr/>
          </p:nvSpPr>
          <p:spPr>
            <a:xfrm>
              <a:off x="5655750" y="3993450"/>
              <a:ext cx="81000" cy="60775"/>
            </a:xfrm>
            <a:custGeom>
              <a:avLst/>
              <a:gdLst/>
              <a:ahLst/>
              <a:cxnLst/>
              <a:rect l="l" t="t" r="r" b="b"/>
              <a:pathLst>
                <a:path w="3240" h="2431" extrusionOk="0">
                  <a:moveTo>
                    <a:pt x="641" y="1"/>
                  </a:moveTo>
                  <a:cubicBezTo>
                    <a:pt x="449" y="1"/>
                    <a:pt x="256" y="28"/>
                    <a:pt x="88" y="75"/>
                  </a:cubicBezTo>
                  <a:cubicBezTo>
                    <a:pt x="1" y="100"/>
                    <a:pt x="13" y="237"/>
                    <a:pt x="113" y="237"/>
                  </a:cubicBezTo>
                  <a:cubicBezTo>
                    <a:pt x="488" y="237"/>
                    <a:pt x="850" y="275"/>
                    <a:pt x="1213" y="387"/>
                  </a:cubicBezTo>
                  <a:cubicBezTo>
                    <a:pt x="1550" y="487"/>
                    <a:pt x="1738" y="825"/>
                    <a:pt x="1813" y="1150"/>
                  </a:cubicBezTo>
                  <a:cubicBezTo>
                    <a:pt x="1888" y="1437"/>
                    <a:pt x="1888" y="1724"/>
                    <a:pt x="2238" y="1812"/>
                  </a:cubicBezTo>
                  <a:cubicBezTo>
                    <a:pt x="2400" y="1849"/>
                    <a:pt x="2562" y="1849"/>
                    <a:pt x="2712" y="1937"/>
                  </a:cubicBezTo>
                  <a:cubicBezTo>
                    <a:pt x="2850" y="2024"/>
                    <a:pt x="2937" y="2174"/>
                    <a:pt x="2962" y="2337"/>
                  </a:cubicBezTo>
                  <a:cubicBezTo>
                    <a:pt x="2972" y="2402"/>
                    <a:pt x="3021" y="2431"/>
                    <a:pt x="3073" y="2431"/>
                  </a:cubicBezTo>
                  <a:cubicBezTo>
                    <a:pt x="3152" y="2431"/>
                    <a:pt x="3240" y="2366"/>
                    <a:pt x="3225" y="2262"/>
                  </a:cubicBezTo>
                  <a:cubicBezTo>
                    <a:pt x="3162" y="1937"/>
                    <a:pt x="2900" y="1674"/>
                    <a:pt x="2575" y="1612"/>
                  </a:cubicBezTo>
                  <a:cubicBezTo>
                    <a:pt x="2388" y="1574"/>
                    <a:pt x="2163" y="1599"/>
                    <a:pt x="2088" y="1387"/>
                  </a:cubicBezTo>
                  <a:cubicBezTo>
                    <a:pt x="2025" y="1212"/>
                    <a:pt x="2013" y="1037"/>
                    <a:pt x="1950" y="862"/>
                  </a:cubicBezTo>
                  <a:cubicBezTo>
                    <a:pt x="1813" y="550"/>
                    <a:pt x="1575" y="275"/>
                    <a:pt x="1275" y="125"/>
                  </a:cubicBezTo>
                  <a:cubicBezTo>
                    <a:pt x="1088" y="38"/>
                    <a:pt x="864" y="1"/>
                    <a:pt x="6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9" name="Google Shape;3449;p10"/>
            <p:cNvSpPr/>
            <p:nvPr/>
          </p:nvSpPr>
          <p:spPr>
            <a:xfrm>
              <a:off x="5663325" y="4036675"/>
              <a:ext cx="80550" cy="48575"/>
            </a:xfrm>
            <a:custGeom>
              <a:avLst/>
              <a:gdLst/>
              <a:ahLst/>
              <a:cxnLst/>
              <a:rect l="l" t="t" r="r" b="b"/>
              <a:pathLst>
                <a:path w="3222" h="1943" extrusionOk="0">
                  <a:moveTo>
                    <a:pt x="155" y="0"/>
                  </a:moveTo>
                  <a:cubicBezTo>
                    <a:pt x="79" y="0"/>
                    <a:pt x="0" y="62"/>
                    <a:pt x="23" y="158"/>
                  </a:cubicBezTo>
                  <a:cubicBezTo>
                    <a:pt x="98" y="408"/>
                    <a:pt x="285" y="570"/>
                    <a:pt x="497" y="708"/>
                  </a:cubicBezTo>
                  <a:cubicBezTo>
                    <a:pt x="772" y="895"/>
                    <a:pt x="1085" y="1020"/>
                    <a:pt x="1372" y="1158"/>
                  </a:cubicBezTo>
                  <a:cubicBezTo>
                    <a:pt x="1610" y="1270"/>
                    <a:pt x="1872" y="1420"/>
                    <a:pt x="2147" y="1433"/>
                  </a:cubicBezTo>
                  <a:cubicBezTo>
                    <a:pt x="2175" y="1436"/>
                    <a:pt x="2203" y="1437"/>
                    <a:pt x="2231" y="1437"/>
                  </a:cubicBezTo>
                  <a:cubicBezTo>
                    <a:pt x="2315" y="1437"/>
                    <a:pt x="2397" y="1423"/>
                    <a:pt x="2472" y="1395"/>
                  </a:cubicBezTo>
                  <a:cubicBezTo>
                    <a:pt x="2535" y="1364"/>
                    <a:pt x="2582" y="1337"/>
                    <a:pt x="2634" y="1337"/>
                  </a:cubicBezTo>
                  <a:cubicBezTo>
                    <a:pt x="2665" y="1337"/>
                    <a:pt x="2697" y="1347"/>
                    <a:pt x="2734" y="1370"/>
                  </a:cubicBezTo>
                  <a:cubicBezTo>
                    <a:pt x="2784" y="1395"/>
                    <a:pt x="2847" y="1458"/>
                    <a:pt x="2884" y="1508"/>
                  </a:cubicBezTo>
                  <a:cubicBezTo>
                    <a:pt x="2809" y="1570"/>
                    <a:pt x="2647" y="1607"/>
                    <a:pt x="2584" y="1632"/>
                  </a:cubicBezTo>
                  <a:cubicBezTo>
                    <a:pt x="2459" y="1670"/>
                    <a:pt x="2334" y="1695"/>
                    <a:pt x="2209" y="1707"/>
                  </a:cubicBezTo>
                  <a:cubicBezTo>
                    <a:pt x="2156" y="1713"/>
                    <a:pt x="2103" y="1715"/>
                    <a:pt x="2051" y="1715"/>
                  </a:cubicBezTo>
                  <a:cubicBezTo>
                    <a:pt x="1858" y="1715"/>
                    <a:pt x="1671" y="1682"/>
                    <a:pt x="1485" y="1632"/>
                  </a:cubicBezTo>
                  <a:cubicBezTo>
                    <a:pt x="1260" y="1570"/>
                    <a:pt x="1047" y="1483"/>
                    <a:pt x="847" y="1345"/>
                  </a:cubicBezTo>
                  <a:cubicBezTo>
                    <a:pt x="622" y="1208"/>
                    <a:pt x="435" y="983"/>
                    <a:pt x="173" y="883"/>
                  </a:cubicBezTo>
                  <a:cubicBezTo>
                    <a:pt x="161" y="878"/>
                    <a:pt x="151" y="876"/>
                    <a:pt x="141" y="876"/>
                  </a:cubicBezTo>
                  <a:cubicBezTo>
                    <a:pt x="71" y="876"/>
                    <a:pt x="30" y="978"/>
                    <a:pt x="85" y="1033"/>
                  </a:cubicBezTo>
                  <a:cubicBezTo>
                    <a:pt x="260" y="1208"/>
                    <a:pt x="460" y="1383"/>
                    <a:pt x="660" y="1532"/>
                  </a:cubicBezTo>
                  <a:cubicBezTo>
                    <a:pt x="835" y="1670"/>
                    <a:pt x="1022" y="1757"/>
                    <a:pt x="1235" y="1832"/>
                  </a:cubicBezTo>
                  <a:cubicBezTo>
                    <a:pt x="1457" y="1909"/>
                    <a:pt x="1699" y="1943"/>
                    <a:pt x="1941" y="1943"/>
                  </a:cubicBezTo>
                  <a:cubicBezTo>
                    <a:pt x="2134" y="1943"/>
                    <a:pt x="2326" y="1921"/>
                    <a:pt x="2509" y="1882"/>
                  </a:cubicBezTo>
                  <a:cubicBezTo>
                    <a:pt x="2609" y="1857"/>
                    <a:pt x="2709" y="1832"/>
                    <a:pt x="2797" y="1795"/>
                  </a:cubicBezTo>
                  <a:cubicBezTo>
                    <a:pt x="2884" y="1757"/>
                    <a:pt x="3022" y="1720"/>
                    <a:pt x="3084" y="1645"/>
                  </a:cubicBezTo>
                  <a:cubicBezTo>
                    <a:pt x="3222" y="1470"/>
                    <a:pt x="3022" y="1295"/>
                    <a:pt x="2884" y="1195"/>
                  </a:cubicBezTo>
                  <a:cubicBezTo>
                    <a:pt x="2819" y="1152"/>
                    <a:pt x="2735" y="1118"/>
                    <a:pt x="2649" y="1118"/>
                  </a:cubicBezTo>
                  <a:cubicBezTo>
                    <a:pt x="2636" y="1118"/>
                    <a:pt x="2623" y="1118"/>
                    <a:pt x="2609" y="1120"/>
                  </a:cubicBezTo>
                  <a:cubicBezTo>
                    <a:pt x="2497" y="1133"/>
                    <a:pt x="2422" y="1233"/>
                    <a:pt x="2309" y="1270"/>
                  </a:cubicBezTo>
                  <a:cubicBezTo>
                    <a:pt x="2269" y="1283"/>
                    <a:pt x="2228" y="1289"/>
                    <a:pt x="2185" y="1289"/>
                  </a:cubicBezTo>
                  <a:cubicBezTo>
                    <a:pt x="1989" y="1289"/>
                    <a:pt x="1774" y="1165"/>
                    <a:pt x="1610" y="1083"/>
                  </a:cubicBezTo>
                  <a:cubicBezTo>
                    <a:pt x="1335" y="945"/>
                    <a:pt x="1072" y="783"/>
                    <a:pt x="810" y="620"/>
                  </a:cubicBezTo>
                  <a:cubicBezTo>
                    <a:pt x="597" y="483"/>
                    <a:pt x="347" y="345"/>
                    <a:pt x="272" y="95"/>
                  </a:cubicBezTo>
                  <a:cubicBezTo>
                    <a:pt x="257" y="29"/>
                    <a:pt x="207"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0" name="Google Shape;3450;p10"/>
            <p:cNvSpPr/>
            <p:nvPr/>
          </p:nvSpPr>
          <p:spPr>
            <a:xfrm>
              <a:off x="5685125" y="3976225"/>
              <a:ext cx="27200" cy="36500"/>
            </a:xfrm>
            <a:custGeom>
              <a:avLst/>
              <a:gdLst/>
              <a:ahLst/>
              <a:cxnLst/>
              <a:rect l="l" t="t" r="r" b="b"/>
              <a:pathLst>
                <a:path w="1088" h="1460" extrusionOk="0">
                  <a:moveTo>
                    <a:pt x="137" y="1"/>
                  </a:moveTo>
                  <a:cubicBezTo>
                    <a:pt x="115" y="1"/>
                    <a:pt x="93" y="9"/>
                    <a:pt x="75" y="27"/>
                  </a:cubicBezTo>
                  <a:cubicBezTo>
                    <a:pt x="0" y="77"/>
                    <a:pt x="38" y="201"/>
                    <a:pt x="88" y="264"/>
                  </a:cubicBezTo>
                  <a:cubicBezTo>
                    <a:pt x="150" y="326"/>
                    <a:pt x="238" y="326"/>
                    <a:pt x="313" y="351"/>
                  </a:cubicBezTo>
                  <a:cubicBezTo>
                    <a:pt x="400" y="364"/>
                    <a:pt x="488" y="389"/>
                    <a:pt x="575" y="414"/>
                  </a:cubicBezTo>
                  <a:cubicBezTo>
                    <a:pt x="650" y="451"/>
                    <a:pt x="738" y="489"/>
                    <a:pt x="788" y="551"/>
                  </a:cubicBezTo>
                  <a:cubicBezTo>
                    <a:pt x="888" y="639"/>
                    <a:pt x="875" y="776"/>
                    <a:pt x="813" y="889"/>
                  </a:cubicBezTo>
                  <a:cubicBezTo>
                    <a:pt x="738" y="1039"/>
                    <a:pt x="600" y="1151"/>
                    <a:pt x="475" y="1251"/>
                  </a:cubicBezTo>
                  <a:cubicBezTo>
                    <a:pt x="425" y="1289"/>
                    <a:pt x="438" y="1376"/>
                    <a:pt x="475" y="1426"/>
                  </a:cubicBezTo>
                  <a:cubicBezTo>
                    <a:pt x="504" y="1449"/>
                    <a:pt x="533" y="1459"/>
                    <a:pt x="561" y="1459"/>
                  </a:cubicBezTo>
                  <a:cubicBezTo>
                    <a:pt x="593" y="1459"/>
                    <a:pt x="623" y="1446"/>
                    <a:pt x="650" y="1426"/>
                  </a:cubicBezTo>
                  <a:cubicBezTo>
                    <a:pt x="788" y="1314"/>
                    <a:pt x="950" y="1189"/>
                    <a:pt x="1013" y="1026"/>
                  </a:cubicBezTo>
                  <a:cubicBezTo>
                    <a:pt x="1075" y="876"/>
                    <a:pt x="1088" y="714"/>
                    <a:pt x="1013" y="576"/>
                  </a:cubicBezTo>
                  <a:cubicBezTo>
                    <a:pt x="950" y="426"/>
                    <a:pt x="775" y="339"/>
                    <a:pt x="638" y="251"/>
                  </a:cubicBezTo>
                  <a:cubicBezTo>
                    <a:pt x="550" y="201"/>
                    <a:pt x="475" y="152"/>
                    <a:pt x="375" y="127"/>
                  </a:cubicBezTo>
                  <a:cubicBezTo>
                    <a:pt x="338" y="127"/>
                    <a:pt x="288" y="114"/>
                    <a:pt x="250" y="114"/>
                  </a:cubicBezTo>
                  <a:cubicBezTo>
                    <a:pt x="213" y="102"/>
                    <a:pt x="213" y="102"/>
                    <a:pt x="213" y="77"/>
                  </a:cubicBezTo>
                  <a:cubicBezTo>
                    <a:pt x="213" y="28"/>
                    <a:pt x="176"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1" name="Google Shape;3451;p10"/>
            <p:cNvSpPr/>
            <p:nvPr/>
          </p:nvSpPr>
          <p:spPr>
            <a:xfrm>
              <a:off x="5677625" y="3929700"/>
              <a:ext cx="39700" cy="54075"/>
            </a:xfrm>
            <a:custGeom>
              <a:avLst/>
              <a:gdLst/>
              <a:ahLst/>
              <a:cxnLst/>
              <a:rect l="l" t="t" r="r" b="b"/>
              <a:pathLst>
                <a:path w="1588" h="2163" extrusionOk="0">
                  <a:moveTo>
                    <a:pt x="638" y="1"/>
                  </a:moveTo>
                  <a:cubicBezTo>
                    <a:pt x="400" y="1"/>
                    <a:pt x="313" y="275"/>
                    <a:pt x="100" y="313"/>
                  </a:cubicBezTo>
                  <a:cubicBezTo>
                    <a:pt x="0" y="338"/>
                    <a:pt x="25" y="500"/>
                    <a:pt x="125" y="500"/>
                  </a:cubicBezTo>
                  <a:cubicBezTo>
                    <a:pt x="238" y="500"/>
                    <a:pt x="325" y="425"/>
                    <a:pt x="413" y="350"/>
                  </a:cubicBezTo>
                  <a:cubicBezTo>
                    <a:pt x="458" y="317"/>
                    <a:pt x="523" y="222"/>
                    <a:pt x="591" y="222"/>
                  </a:cubicBezTo>
                  <a:cubicBezTo>
                    <a:pt x="598" y="222"/>
                    <a:pt x="605" y="223"/>
                    <a:pt x="613" y="225"/>
                  </a:cubicBezTo>
                  <a:cubicBezTo>
                    <a:pt x="663" y="250"/>
                    <a:pt x="700" y="338"/>
                    <a:pt x="738" y="375"/>
                  </a:cubicBezTo>
                  <a:cubicBezTo>
                    <a:pt x="775" y="438"/>
                    <a:pt x="813" y="488"/>
                    <a:pt x="875" y="538"/>
                  </a:cubicBezTo>
                  <a:cubicBezTo>
                    <a:pt x="975" y="625"/>
                    <a:pt x="1088" y="675"/>
                    <a:pt x="1200" y="750"/>
                  </a:cubicBezTo>
                  <a:cubicBezTo>
                    <a:pt x="1250" y="775"/>
                    <a:pt x="1300" y="813"/>
                    <a:pt x="1338" y="850"/>
                  </a:cubicBezTo>
                  <a:cubicBezTo>
                    <a:pt x="1350" y="863"/>
                    <a:pt x="1388" y="913"/>
                    <a:pt x="1388" y="925"/>
                  </a:cubicBezTo>
                  <a:lnTo>
                    <a:pt x="1388" y="925"/>
                  </a:lnTo>
                  <a:cubicBezTo>
                    <a:pt x="1388" y="923"/>
                    <a:pt x="1386" y="922"/>
                    <a:pt x="1382" y="922"/>
                  </a:cubicBezTo>
                  <a:cubicBezTo>
                    <a:pt x="1369" y="922"/>
                    <a:pt x="1335" y="938"/>
                    <a:pt x="1325" y="938"/>
                  </a:cubicBezTo>
                  <a:cubicBezTo>
                    <a:pt x="1213" y="1000"/>
                    <a:pt x="1138" y="1113"/>
                    <a:pt x="1088" y="1225"/>
                  </a:cubicBezTo>
                  <a:cubicBezTo>
                    <a:pt x="1025" y="1388"/>
                    <a:pt x="1025" y="1563"/>
                    <a:pt x="950" y="1725"/>
                  </a:cubicBezTo>
                  <a:cubicBezTo>
                    <a:pt x="875" y="1850"/>
                    <a:pt x="763" y="1925"/>
                    <a:pt x="625" y="1950"/>
                  </a:cubicBezTo>
                  <a:cubicBezTo>
                    <a:pt x="504" y="1962"/>
                    <a:pt x="524" y="2163"/>
                    <a:pt x="640" y="2163"/>
                  </a:cubicBezTo>
                  <a:cubicBezTo>
                    <a:pt x="643" y="2163"/>
                    <a:pt x="647" y="2163"/>
                    <a:pt x="650" y="2162"/>
                  </a:cubicBezTo>
                  <a:cubicBezTo>
                    <a:pt x="925" y="2137"/>
                    <a:pt x="1175" y="1938"/>
                    <a:pt x="1213" y="1650"/>
                  </a:cubicBezTo>
                  <a:cubicBezTo>
                    <a:pt x="1225" y="1500"/>
                    <a:pt x="1213" y="1338"/>
                    <a:pt x="1275" y="1200"/>
                  </a:cubicBezTo>
                  <a:cubicBezTo>
                    <a:pt x="1313" y="1150"/>
                    <a:pt x="1350" y="1100"/>
                    <a:pt x="1413" y="1088"/>
                  </a:cubicBezTo>
                  <a:cubicBezTo>
                    <a:pt x="1463" y="1063"/>
                    <a:pt x="1513" y="1050"/>
                    <a:pt x="1537" y="1000"/>
                  </a:cubicBezTo>
                  <a:cubicBezTo>
                    <a:pt x="1587" y="913"/>
                    <a:pt x="1525" y="775"/>
                    <a:pt x="1475" y="700"/>
                  </a:cubicBezTo>
                  <a:cubicBezTo>
                    <a:pt x="1400" y="600"/>
                    <a:pt x="1313" y="513"/>
                    <a:pt x="1225" y="438"/>
                  </a:cubicBezTo>
                  <a:cubicBezTo>
                    <a:pt x="1125" y="363"/>
                    <a:pt x="1025" y="300"/>
                    <a:pt x="950" y="213"/>
                  </a:cubicBezTo>
                  <a:cubicBezTo>
                    <a:pt x="863" y="113"/>
                    <a:pt x="775" y="13"/>
                    <a:pt x="6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2" name="Google Shape;3452;p10"/>
            <p:cNvSpPr/>
            <p:nvPr/>
          </p:nvSpPr>
          <p:spPr>
            <a:xfrm>
              <a:off x="5702500" y="3900325"/>
              <a:ext cx="22000" cy="46025"/>
            </a:xfrm>
            <a:custGeom>
              <a:avLst/>
              <a:gdLst/>
              <a:ahLst/>
              <a:cxnLst/>
              <a:rect l="l" t="t" r="r" b="b"/>
              <a:pathLst>
                <a:path w="880" h="1841" extrusionOk="0">
                  <a:moveTo>
                    <a:pt x="680" y="1"/>
                  </a:moveTo>
                  <a:cubicBezTo>
                    <a:pt x="617" y="1"/>
                    <a:pt x="580" y="51"/>
                    <a:pt x="567" y="113"/>
                  </a:cubicBezTo>
                  <a:cubicBezTo>
                    <a:pt x="555" y="263"/>
                    <a:pt x="630" y="388"/>
                    <a:pt x="680" y="513"/>
                  </a:cubicBezTo>
                  <a:cubicBezTo>
                    <a:pt x="742" y="663"/>
                    <a:pt x="742" y="851"/>
                    <a:pt x="692" y="1013"/>
                  </a:cubicBezTo>
                  <a:cubicBezTo>
                    <a:pt x="655" y="1151"/>
                    <a:pt x="617" y="1313"/>
                    <a:pt x="567" y="1463"/>
                  </a:cubicBezTo>
                  <a:cubicBezTo>
                    <a:pt x="542" y="1525"/>
                    <a:pt x="443" y="1538"/>
                    <a:pt x="380" y="1550"/>
                  </a:cubicBezTo>
                  <a:lnTo>
                    <a:pt x="105" y="1650"/>
                  </a:lnTo>
                  <a:cubicBezTo>
                    <a:pt x="0" y="1685"/>
                    <a:pt x="37" y="1840"/>
                    <a:pt x="134" y="1840"/>
                  </a:cubicBezTo>
                  <a:cubicBezTo>
                    <a:pt x="140" y="1840"/>
                    <a:pt x="148" y="1840"/>
                    <a:pt x="155" y="1838"/>
                  </a:cubicBezTo>
                  <a:cubicBezTo>
                    <a:pt x="268" y="1800"/>
                    <a:pt x="368" y="1775"/>
                    <a:pt x="468" y="1750"/>
                  </a:cubicBezTo>
                  <a:cubicBezTo>
                    <a:pt x="555" y="1725"/>
                    <a:pt x="642" y="1713"/>
                    <a:pt x="705" y="1650"/>
                  </a:cubicBezTo>
                  <a:cubicBezTo>
                    <a:pt x="767" y="1588"/>
                    <a:pt x="792" y="1500"/>
                    <a:pt x="805" y="1413"/>
                  </a:cubicBezTo>
                  <a:cubicBezTo>
                    <a:pt x="830" y="1326"/>
                    <a:pt x="842" y="1238"/>
                    <a:pt x="855" y="1151"/>
                  </a:cubicBezTo>
                  <a:cubicBezTo>
                    <a:pt x="867" y="976"/>
                    <a:pt x="880" y="801"/>
                    <a:pt x="855" y="626"/>
                  </a:cubicBezTo>
                  <a:cubicBezTo>
                    <a:pt x="842" y="538"/>
                    <a:pt x="830" y="451"/>
                    <a:pt x="805" y="376"/>
                  </a:cubicBezTo>
                  <a:cubicBezTo>
                    <a:pt x="792" y="288"/>
                    <a:pt x="767" y="201"/>
                    <a:pt x="780" y="113"/>
                  </a:cubicBezTo>
                  <a:cubicBezTo>
                    <a:pt x="792" y="51"/>
                    <a:pt x="730"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3" name="Google Shape;3453;p10"/>
            <p:cNvSpPr/>
            <p:nvPr/>
          </p:nvSpPr>
          <p:spPr>
            <a:xfrm>
              <a:off x="5718425" y="3924700"/>
              <a:ext cx="50875" cy="52025"/>
            </a:xfrm>
            <a:custGeom>
              <a:avLst/>
              <a:gdLst/>
              <a:ahLst/>
              <a:cxnLst/>
              <a:rect l="l" t="t" r="r" b="b"/>
              <a:pathLst>
                <a:path w="2035" h="2081" extrusionOk="0">
                  <a:moveTo>
                    <a:pt x="148" y="1"/>
                  </a:moveTo>
                  <a:cubicBezTo>
                    <a:pt x="73" y="1"/>
                    <a:pt x="1" y="82"/>
                    <a:pt x="43" y="176"/>
                  </a:cubicBezTo>
                  <a:cubicBezTo>
                    <a:pt x="130" y="388"/>
                    <a:pt x="243" y="613"/>
                    <a:pt x="468" y="700"/>
                  </a:cubicBezTo>
                  <a:cubicBezTo>
                    <a:pt x="605" y="750"/>
                    <a:pt x="743" y="750"/>
                    <a:pt x="855" y="813"/>
                  </a:cubicBezTo>
                  <a:cubicBezTo>
                    <a:pt x="968" y="875"/>
                    <a:pt x="1055" y="963"/>
                    <a:pt x="1118" y="1063"/>
                  </a:cubicBezTo>
                  <a:cubicBezTo>
                    <a:pt x="1243" y="1275"/>
                    <a:pt x="1243" y="1525"/>
                    <a:pt x="1355" y="1738"/>
                  </a:cubicBezTo>
                  <a:cubicBezTo>
                    <a:pt x="1446" y="1919"/>
                    <a:pt x="1619" y="2080"/>
                    <a:pt x="1819" y="2080"/>
                  </a:cubicBezTo>
                  <a:cubicBezTo>
                    <a:pt x="1839" y="2080"/>
                    <a:pt x="1859" y="2078"/>
                    <a:pt x="1880" y="2075"/>
                  </a:cubicBezTo>
                  <a:cubicBezTo>
                    <a:pt x="2034" y="2063"/>
                    <a:pt x="2019" y="1848"/>
                    <a:pt x="1878" y="1848"/>
                  </a:cubicBezTo>
                  <a:cubicBezTo>
                    <a:pt x="1871" y="1848"/>
                    <a:pt x="1863" y="1849"/>
                    <a:pt x="1855" y="1850"/>
                  </a:cubicBezTo>
                  <a:cubicBezTo>
                    <a:pt x="1841" y="1852"/>
                    <a:pt x="1827" y="1853"/>
                    <a:pt x="1813" y="1853"/>
                  </a:cubicBezTo>
                  <a:cubicBezTo>
                    <a:pt x="1604" y="1853"/>
                    <a:pt x="1503" y="1590"/>
                    <a:pt x="1468" y="1438"/>
                  </a:cubicBezTo>
                  <a:cubicBezTo>
                    <a:pt x="1405" y="1225"/>
                    <a:pt x="1355" y="1013"/>
                    <a:pt x="1218" y="850"/>
                  </a:cubicBezTo>
                  <a:cubicBezTo>
                    <a:pt x="1080" y="675"/>
                    <a:pt x="893" y="588"/>
                    <a:pt x="680" y="500"/>
                  </a:cubicBezTo>
                  <a:cubicBezTo>
                    <a:pt x="455" y="425"/>
                    <a:pt x="343" y="263"/>
                    <a:pt x="243" y="63"/>
                  </a:cubicBezTo>
                  <a:cubicBezTo>
                    <a:pt x="219" y="19"/>
                    <a:pt x="183"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4" name="Google Shape;3454;p10"/>
            <p:cNvSpPr/>
            <p:nvPr/>
          </p:nvSpPr>
          <p:spPr>
            <a:xfrm>
              <a:off x="5698800" y="3975400"/>
              <a:ext cx="42325" cy="17100"/>
            </a:xfrm>
            <a:custGeom>
              <a:avLst/>
              <a:gdLst/>
              <a:ahLst/>
              <a:cxnLst/>
              <a:rect l="l" t="t" r="r" b="b"/>
              <a:pathLst>
                <a:path w="1693" h="684" extrusionOk="0">
                  <a:moveTo>
                    <a:pt x="175" y="0"/>
                  </a:moveTo>
                  <a:cubicBezTo>
                    <a:pt x="88" y="0"/>
                    <a:pt x="1" y="93"/>
                    <a:pt x="53" y="197"/>
                  </a:cubicBezTo>
                  <a:cubicBezTo>
                    <a:pt x="203" y="447"/>
                    <a:pt x="491" y="609"/>
                    <a:pt x="765" y="659"/>
                  </a:cubicBezTo>
                  <a:cubicBezTo>
                    <a:pt x="855" y="676"/>
                    <a:pt x="945" y="684"/>
                    <a:pt x="1036" y="684"/>
                  </a:cubicBezTo>
                  <a:cubicBezTo>
                    <a:pt x="1224" y="684"/>
                    <a:pt x="1413" y="648"/>
                    <a:pt x="1590" y="572"/>
                  </a:cubicBezTo>
                  <a:cubicBezTo>
                    <a:pt x="1693" y="526"/>
                    <a:pt x="1629" y="367"/>
                    <a:pt x="1542" y="367"/>
                  </a:cubicBezTo>
                  <a:cubicBezTo>
                    <a:pt x="1533" y="367"/>
                    <a:pt x="1524" y="369"/>
                    <a:pt x="1515" y="372"/>
                  </a:cubicBezTo>
                  <a:cubicBezTo>
                    <a:pt x="1375" y="426"/>
                    <a:pt x="1235" y="457"/>
                    <a:pt x="1095" y="457"/>
                  </a:cubicBezTo>
                  <a:cubicBezTo>
                    <a:pt x="1010" y="457"/>
                    <a:pt x="925" y="446"/>
                    <a:pt x="840" y="422"/>
                  </a:cubicBezTo>
                  <a:cubicBezTo>
                    <a:pt x="628" y="372"/>
                    <a:pt x="391" y="259"/>
                    <a:pt x="278" y="60"/>
                  </a:cubicBezTo>
                  <a:cubicBezTo>
                    <a:pt x="252" y="18"/>
                    <a:pt x="213"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5" name="Google Shape;3455;p10"/>
            <p:cNvSpPr/>
            <p:nvPr/>
          </p:nvSpPr>
          <p:spPr>
            <a:xfrm>
              <a:off x="5710425" y="3944675"/>
              <a:ext cx="38925" cy="44575"/>
            </a:xfrm>
            <a:custGeom>
              <a:avLst/>
              <a:gdLst/>
              <a:ahLst/>
              <a:cxnLst/>
              <a:rect l="l" t="t" r="r" b="b"/>
              <a:pathLst>
                <a:path w="1557" h="1783" extrusionOk="0">
                  <a:moveTo>
                    <a:pt x="820" y="0"/>
                  </a:moveTo>
                  <a:cubicBezTo>
                    <a:pt x="742" y="0"/>
                    <a:pt x="665" y="11"/>
                    <a:pt x="588" y="26"/>
                  </a:cubicBezTo>
                  <a:cubicBezTo>
                    <a:pt x="463" y="39"/>
                    <a:pt x="338" y="64"/>
                    <a:pt x="238" y="126"/>
                  </a:cubicBezTo>
                  <a:cubicBezTo>
                    <a:pt x="1" y="264"/>
                    <a:pt x="63" y="551"/>
                    <a:pt x="88" y="776"/>
                  </a:cubicBezTo>
                  <a:cubicBezTo>
                    <a:pt x="126" y="1089"/>
                    <a:pt x="188" y="1401"/>
                    <a:pt x="275" y="1701"/>
                  </a:cubicBezTo>
                  <a:cubicBezTo>
                    <a:pt x="291" y="1758"/>
                    <a:pt x="336" y="1782"/>
                    <a:pt x="381" y="1782"/>
                  </a:cubicBezTo>
                  <a:cubicBezTo>
                    <a:pt x="446" y="1782"/>
                    <a:pt x="510" y="1732"/>
                    <a:pt x="488" y="1651"/>
                  </a:cubicBezTo>
                  <a:cubicBezTo>
                    <a:pt x="413" y="1364"/>
                    <a:pt x="363" y="1076"/>
                    <a:pt x="300" y="789"/>
                  </a:cubicBezTo>
                  <a:cubicBezTo>
                    <a:pt x="300" y="714"/>
                    <a:pt x="288" y="639"/>
                    <a:pt x="275" y="576"/>
                  </a:cubicBezTo>
                  <a:cubicBezTo>
                    <a:pt x="263" y="514"/>
                    <a:pt x="238" y="426"/>
                    <a:pt x="263" y="364"/>
                  </a:cubicBezTo>
                  <a:cubicBezTo>
                    <a:pt x="288" y="264"/>
                    <a:pt x="463" y="239"/>
                    <a:pt x="563" y="226"/>
                  </a:cubicBezTo>
                  <a:cubicBezTo>
                    <a:pt x="635" y="212"/>
                    <a:pt x="716" y="197"/>
                    <a:pt x="795" y="197"/>
                  </a:cubicBezTo>
                  <a:cubicBezTo>
                    <a:pt x="853" y="197"/>
                    <a:pt x="910" y="205"/>
                    <a:pt x="963" y="226"/>
                  </a:cubicBezTo>
                  <a:cubicBezTo>
                    <a:pt x="1088" y="276"/>
                    <a:pt x="1138" y="376"/>
                    <a:pt x="1150" y="489"/>
                  </a:cubicBezTo>
                  <a:cubicBezTo>
                    <a:pt x="1213" y="801"/>
                    <a:pt x="1238" y="1101"/>
                    <a:pt x="1300" y="1401"/>
                  </a:cubicBezTo>
                  <a:cubicBezTo>
                    <a:pt x="1317" y="1464"/>
                    <a:pt x="1373" y="1492"/>
                    <a:pt x="1428" y="1492"/>
                  </a:cubicBezTo>
                  <a:cubicBezTo>
                    <a:pt x="1493" y="1492"/>
                    <a:pt x="1557" y="1451"/>
                    <a:pt x="1550" y="1376"/>
                  </a:cubicBezTo>
                  <a:cubicBezTo>
                    <a:pt x="1513" y="1076"/>
                    <a:pt x="1450" y="789"/>
                    <a:pt x="1388" y="501"/>
                  </a:cubicBezTo>
                  <a:cubicBezTo>
                    <a:pt x="1375" y="376"/>
                    <a:pt x="1338" y="264"/>
                    <a:pt x="1263" y="164"/>
                  </a:cubicBezTo>
                  <a:cubicBezTo>
                    <a:pt x="1175" y="89"/>
                    <a:pt x="1075" y="26"/>
                    <a:pt x="963" y="14"/>
                  </a:cubicBezTo>
                  <a:cubicBezTo>
                    <a:pt x="915" y="4"/>
                    <a:pt x="867"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6" name="Google Shape;3456;p10"/>
            <p:cNvSpPr/>
            <p:nvPr/>
          </p:nvSpPr>
          <p:spPr>
            <a:xfrm>
              <a:off x="5763225" y="4063725"/>
              <a:ext cx="17825" cy="27000"/>
            </a:xfrm>
            <a:custGeom>
              <a:avLst/>
              <a:gdLst/>
              <a:ahLst/>
              <a:cxnLst/>
              <a:rect l="l" t="t" r="r" b="b"/>
              <a:pathLst>
                <a:path w="713" h="1080" extrusionOk="0">
                  <a:moveTo>
                    <a:pt x="92" y="0"/>
                  </a:moveTo>
                  <a:cubicBezTo>
                    <a:pt x="68" y="0"/>
                    <a:pt x="42" y="14"/>
                    <a:pt x="25" y="38"/>
                  </a:cubicBezTo>
                  <a:cubicBezTo>
                    <a:pt x="1" y="63"/>
                    <a:pt x="1" y="113"/>
                    <a:pt x="25" y="138"/>
                  </a:cubicBezTo>
                  <a:cubicBezTo>
                    <a:pt x="38" y="151"/>
                    <a:pt x="38" y="151"/>
                    <a:pt x="38" y="151"/>
                  </a:cubicBezTo>
                  <a:cubicBezTo>
                    <a:pt x="38" y="151"/>
                    <a:pt x="38" y="151"/>
                    <a:pt x="50" y="163"/>
                  </a:cubicBezTo>
                  <a:cubicBezTo>
                    <a:pt x="50" y="166"/>
                    <a:pt x="50" y="167"/>
                    <a:pt x="50" y="167"/>
                  </a:cubicBezTo>
                  <a:cubicBezTo>
                    <a:pt x="50" y="169"/>
                    <a:pt x="50" y="171"/>
                    <a:pt x="50" y="176"/>
                  </a:cubicBezTo>
                  <a:cubicBezTo>
                    <a:pt x="50" y="188"/>
                    <a:pt x="50" y="188"/>
                    <a:pt x="50" y="188"/>
                  </a:cubicBezTo>
                  <a:cubicBezTo>
                    <a:pt x="50" y="201"/>
                    <a:pt x="50" y="213"/>
                    <a:pt x="50" y="226"/>
                  </a:cubicBezTo>
                  <a:cubicBezTo>
                    <a:pt x="50" y="238"/>
                    <a:pt x="50" y="263"/>
                    <a:pt x="50" y="288"/>
                  </a:cubicBezTo>
                  <a:cubicBezTo>
                    <a:pt x="50" y="288"/>
                    <a:pt x="38" y="301"/>
                    <a:pt x="38" y="313"/>
                  </a:cubicBezTo>
                  <a:cubicBezTo>
                    <a:pt x="38" y="313"/>
                    <a:pt x="38" y="326"/>
                    <a:pt x="38" y="338"/>
                  </a:cubicBezTo>
                  <a:cubicBezTo>
                    <a:pt x="25" y="463"/>
                    <a:pt x="13" y="588"/>
                    <a:pt x="50" y="700"/>
                  </a:cubicBezTo>
                  <a:cubicBezTo>
                    <a:pt x="88" y="825"/>
                    <a:pt x="163" y="925"/>
                    <a:pt x="275" y="1013"/>
                  </a:cubicBezTo>
                  <a:cubicBezTo>
                    <a:pt x="353" y="1061"/>
                    <a:pt x="445" y="1080"/>
                    <a:pt x="541" y="1080"/>
                  </a:cubicBezTo>
                  <a:cubicBezTo>
                    <a:pt x="569" y="1080"/>
                    <a:pt x="597" y="1078"/>
                    <a:pt x="625" y="1075"/>
                  </a:cubicBezTo>
                  <a:cubicBezTo>
                    <a:pt x="688" y="1063"/>
                    <a:pt x="713" y="1000"/>
                    <a:pt x="713" y="938"/>
                  </a:cubicBezTo>
                  <a:cubicBezTo>
                    <a:pt x="700" y="888"/>
                    <a:pt x="650" y="838"/>
                    <a:pt x="600" y="838"/>
                  </a:cubicBezTo>
                  <a:lnTo>
                    <a:pt x="538" y="838"/>
                  </a:lnTo>
                  <a:cubicBezTo>
                    <a:pt x="525" y="838"/>
                    <a:pt x="513" y="825"/>
                    <a:pt x="500" y="825"/>
                  </a:cubicBezTo>
                  <a:cubicBezTo>
                    <a:pt x="475" y="813"/>
                    <a:pt x="463" y="800"/>
                    <a:pt x="438" y="788"/>
                  </a:cubicBezTo>
                  <a:cubicBezTo>
                    <a:pt x="438" y="788"/>
                    <a:pt x="425" y="775"/>
                    <a:pt x="425" y="775"/>
                  </a:cubicBezTo>
                  <a:cubicBezTo>
                    <a:pt x="413" y="775"/>
                    <a:pt x="400" y="763"/>
                    <a:pt x="400" y="763"/>
                  </a:cubicBezTo>
                  <a:cubicBezTo>
                    <a:pt x="388" y="750"/>
                    <a:pt x="388" y="738"/>
                    <a:pt x="375" y="738"/>
                  </a:cubicBezTo>
                  <a:cubicBezTo>
                    <a:pt x="375" y="738"/>
                    <a:pt x="363" y="713"/>
                    <a:pt x="363" y="713"/>
                  </a:cubicBezTo>
                  <a:cubicBezTo>
                    <a:pt x="350" y="713"/>
                    <a:pt x="350" y="700"/>
                    <a:pt x="350" y="700"/>
                  </a:cubicBezTo>
                  <a:cubicBezTo>
                    <a:pt x="338" y="688"/>
                    <a:pt x="338" y="675"/>
                    <a:pt x="325" y="663"/>
                  </a:cubicBezTo>
                  <a:cubicBezTo>
                    <a:pt x="325" y="650"/>
                    <a:pt x="313" y="650"/>
                    <a:pt x="313" y="638"/>
                  </a:cubicBezTo>
                  <a:cubicBezTo>
                    <a:pt x="300" y="625"/>
                    <a:pt x="300" y="625"/>
                    <a:pt x="300" y="613"/>
                  </a:cubicBezTo>
                  <a:cubicBezTo>
                    <a:pt x="288" y="600"/>
                    <a:pt x="288" y="575"/>
                    <a:pt x="275" y="550"/>
                  </a:cubicBezTo>
                  <a:cubicBezTo>
                    <a:pt x="275" y="525"/>
                    <a:pt x="263" y="500"/>
                    <a:pt x="263" y="475"/>
                  </a:cubicBezTo>
                  <a:cubicBezTo>
                    <a:pt x="263" y="463"/>
                    <a:pt x="263" y="463"/>
                    <a:pt x="263" y="463"/>
                  </a:cubicBezTo>
                  <a:cubicBezTo>
                    <a:pt x="263" y="438"/>
                    <a:pt x="263" y="426"/>
                    <a:pt x="263" y="413"/>
                  </a:cubicBezTo>
                  <a:cubicBezTo>
                    <a:pt x="250" y="363"/>
                    <a:pt x="250" y="326"/>
                    <a:pt x="250" y="276"/>
                  </a:cubicBezTo>
                  <a:cubicBezTo>
                    <a:pt x="250" y="176"/>
                    <a:pt x="213" y="76"/>
                    <a:pt x="125" y="13"/>
                  </a:cubicBezTo>
                  <a:cubicBezTo>
                    <a:pt x="117" y="4"/>
                    <a:pt x="105" y="0"/>
                    <a:pt x="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7" name="Google Shape;3457;p10"/>
            <p:cNvSpPr/>
            <p:nvPr/>
          </p:nvSpPr>
          <p:spPr>
            <a:xfrm>
              <a:off x="5678425" y="4074675"/>
              <a:ext cx="91075" cy="72175"/>
            </a:xfrm>
            <a:custGeom>
              <a:avLst/>
              <a:gdLst/>
              <a:ahLst/>
              <a:cxnLst/>
              <a:rect l="l" t="t" r="r" b="b"/>
              <a:pathLst>
                <a:path w="3643" h="2887" extrusionOk="0">
                  <a:moveTo>
                    <a:pt x="129" y="1"/>
                  </a:moveTo>
                  <a:cubicBezTo>
                    <a:pt x="64" y="1"/>
                    <a:pt x="0" y="72"/>
                    <a:pt x="43" y="150"/>
                  </a:cubicBezTo>
                  <a:cubicBezTo>
                    <a:pt x="218" y="500"/>
                    <a:pt x="493" y="787"/>
                    <a:pt x="768" y="1075"/>
                  </a:cubicBezTo>
                  <a:cubicBezTo>
                    <a:pt x="906" y="1212"/>
                    <a:pt x="1043" y="1362"/>
                    <a:pt x="1206" y="1500"/>
                  </a:cubicBezTo>
                  <a:cubicBezTo>
                    <a:pt x="1343" y="1637"/>
                    <a:pt x="1505" y="1737"/>
                    <a:pt x="1655" y="1862"/>
                  </a:cubicBezTo>
                  <a:cubicBezTo>
                    <a:pt x="1830" y="1987"/>
                    <a:pt x="1955" y="2124"/>
                    <a:pt x="2080" y="2299"/>
                  </a:cubicBezTo>
                  <a:cubicBezTo>
                    <a:pt x="2180" y="2437"/>
                    <a:pt x="2293" y="2562"/>
                    <a:pt x="2443" y="2649"/>
                  </a:cubicBezTo>
                  <a:cubicBezTo>
                    <a:pt x="2755" y="2837"/>
                    <a:pt x="3155" y="2862"/>
                    <a:pt x="3517" y="2887"/>
                  </a:cubicBezTo>
                  <a:cubicBezTo>
                    <a:pt x="3580" y="2887"/>
                    <a:pt x="3642" y="2812"/>
                    <a:pt x="3617" y="2749"/>
                  </a:cubicBezTo>
                  <a:cubicBezTo>
                    <a:pt x="3530" y="2524"/>
                    <a:pt x="3318" y="2437"/>
                    <a:pt x="3093" y="2362"/>
                  </a:cubicBezTo>
                  <a:cubicBezTo>
                    <a:pt x="2818" y="2274"/>
                    <a:pt x="2580" y="2162"/>
                    <a:pt x="2555" y="1837"/>
                  </a:cubicBezTo>
                  <a:cubicBezTo>
                    <a:pt x="2543" y="1525"/>
                    <a:pt x="2705" y="1250"/>
                    <a:pt x="2755" y="950"/>
                  </a:cubicBezTo>
                  <a:cubicBezTo>
                    <a:pt x="2818" y="625"/>
                    <a:pt x="2680" y="350"/>
                    <a:pt x="2505" y="87"/>
                  </a:cubicBezTo>
                  <a:cubicBezTo>
                    <a:pt x="2475" y="45"/>
                    <a:pt x="2432" y="28"/>
                    <a:pt x="2391" y="28"/>
                  </a:cubicBezTo>
                  <a:cubicBezTo>
                    <a:pt x="2297" y="28"/>
                    <a:pt x="2207" y="117"/>
                    <a:pt x="2268" y="212"/>
                  </a:cubicBezTo>
                  <a:cubicBezTo>
                    <a:pt x="2355" y="337"/>
                    <a:pt x="2455" y="475"/>
                    <a:pt x="2493" y="625"/>
                  </a:cubicBezTo>
                  <a:cubicBezTo>
                    <a:pt x="2530" y="787"/>
                    <a:pt x="2505" y="962"/>
                    <a:pt x="2468" y="1137"/>
                  </a:cubicBezTo>
                  <a:cubicBezTo>
                    <a:pt x="2418" y="1400"/>
                    <a:pt x="2355" y="1675"/>
                    <a:pt x="2405" y="1949"/>
                  </a:cubicBezTo>
                  <a:cubicBezTo>
                    <a:pt x="2443" y="2199"/>
                    <a:pt x="2580" y="2374"/>
                    <a:pt x="2805" y="2474"/>
                  </a:cubicBezTo>
                  <a:cubicBezTo>
                    <a:pt x="2943" y="2537"/>
                    <a:pt x="3130" y="2574"/>
                    <a:pt x="3268" y="2662"/>
                  </a:cubicBezTo>
                  <a:cubicBezTo>
                    <a:pt x="2993" y="2649"/>
                    <a:pt x="2705" y="2599"/>
                    <a:pt x="2480" y="2449"/>
                  </a:cubicBezTo>
                  <a:cubicBezTo>
                    <a:pt x="2305" y="2324"/>
                    <a:pt x="2243" y="2149"/>
                    <a:pt x="2130" y="1987"/>
                  </a:cubicBezTo>
                  <a:cubicBezTo>
                    <a:pt x="2030" y="1850"/>
                    <a:pt x="1905" y="1737"/>
                    <a:pt x="1768" y="1637"/>
                  </a:cubicBezTo>
                  <a:cubicBezTo>
                    <a:pt x="1481" y="1412"/>
                    <a:pt x="1156" y="1237"/>
                    <a:pt x="893" y="975"/>
                  </a:cubicBezTo>
                  <a:cubicBezTo>
                    <a:pt x="606" y="700"/>
                    <a:pt x="431" y="375"/>
                    <a:pt x="206" y="50"/>
                  </a:cubicBezTo>
                  <a:cubicBezTo>
                    <a:pt x="186" y="15"/>
                    <a:pt x="158"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8" name="Google Shape;3458;p10"/>
            <p:cNvSpPr/>
            <p:nvPr/>
          </p:nvSpPr>
          <p:spPr>
            <a:xfrm>
              <a:off x="5727550" y="4078125"/>
              <a:ext cx="27650" cy="65425"/>
            </a:xfrm>
            <a:custGeom>
              <a:avLst/>
              <a:gdLst/>
              <a:ahLst/>
              <a:cxnLst/>
              <a:rect l="l" t="t" r="r" b="b"/>
              <a:pathLst>
                <a:path w="1106" h="2617" extrusionOk="0">
                  <a:moveTo>
                    <a:pt x="146" y="1"/>
                  </a:moveTo>
                  <a:cubicBezTo>
                    <a:pt x="75" y="1"/>
                    <a:pt x="1" y="75"/>
                    <a:pt x="53" y="162"/>
                  </a:cubicBezTo>
                  <a:cubicBezTo>
                    <a:pt x="190" y="374"/>
                    <a:pt x="253" y="612"/>
                    <a:pt x="253" y="862"/>
                  </a:cubicBezTo>
                  <a:cubicBezTo>
                    <a:pt x="253" y="1124"/>
                    <a:pt x="165" y="1374"/>
                    <a:pt x="203" y="1624"/>
                  </a:cubicBezTo>
                  <a:cubicBezTo>
                    <a:pt x="265" y="2036"/>
                    <a:pt x="540" y="2474"/>
                    <a:pt x="940" y="2611"/>
                  </a:cubicBezTo>
                  <a:cubicBezTo>
                    <a:pt x="951" y="2615"/>
                    <a:pt x="961" y="2616"/>
                    <a:pt x="971" y="2616"/>
                  </a:cubicBezTo>
                  <a:cubicBezTo>
                    <a:pt x="1063" y="2616"/>
                    <a:pt x="1106" y="2469"/>
                    <a:pt x="1015" y="2424"/>
                  </a:cubicBezTo>
                  <a:cubicBezTo>
                    <a:pt x="828" y="2336"/>
                    <a:pt x="640" y="2224"/>
                    <a:pt x="515" y="2036"/>
                  </a:cubicBezTo>
                  <a:cubicBezTo>
                    <a:pt x="403" y="1861"/>
                    <a:pt x="340" y="1662"/>
                    <a:pt x="353" y="1449"/>
                  </a:cubicBezTo>
                  <a:cubicBezTo>
                    <a:pt x="365" y="1187"/>
                    <a:pt x="478" y="962"/>
                    <a:pt x="453" y="699"/>
                  </a:cubicBezTo>
                  <a:cubicBezTo>
                    <a:pt x="440" y="474"/>
                    <a:pt x="365" y="237"/>
                    <a:pt x="228" y="49"/>
                  </a:cubicBezTo>
                  <a:cubicBezTo>
                    <a:pt x="209" y="15"/>
                    <a:pt x="178"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9" name="Google Shape;3459;p10"/>
            <p:cNvSpPr/>
            <p:nvPr/>
          </p:nvSpPr>
          <p:spPr>
            <a:xfrm>
              <a:off x="5741050" y="4066125"/>
              <a:ext cx="53750" cy="59100"/>
            </a:xfrm>
            <a:custGeom>
              <a:avLst/>
              <a:gdLst/>
              <a:ahLst/>
              <a:cxnLst/>
              <a:rect l="l" t="t" r="r" b="b"/>
              <a:pathLst>
                <a:path w="2150" h="2364" extrusionOk="0">
                  <a:moveTo>
                    <a:pt x="2053" y="0"/>
                  </a:moveTo>
                  <a:cubicBezTo>
                    <a:pt x="2025" y="0"/>
                    <a:pt x="1998" y="17"/>
                    <a:pt x="1987" y="55"/>
                  </a:cubicBezTo>
                  <a:cubicBezTo>
                    <a:pt x="1937" y="217"/>
                    <a:pt x="1925" y="379"/>
                    <a:pt x="1887" y="542"/>
                  </a:cubicBezTo>
                  <a:cubicBezTo>
                    <a:pt x="1850" y="704"/>
                    <a:pt x="1800" y="892"/>
                    <a:pt x="1712" y="1029"/>
                  </a:cubicBezTo>
                  <a:cubicBezTo>
                    <a:pt x="1672" y="1097"/>
                    <a:pt x="1594" y="1117"/>
                    <a:pt x="1511" y="1117"/>
                  </a:cubicBezTo>
                  <a:cubicBezTo>
                    <a:pt x="1442" y="1117"/>
                    <a:pt x="1369" y="1103"/>
                    <a:pt x="1312" y="1092"/>
                  </a:cubicBezTo>
                  <a:cubicBezTo>
                    <a:pt x="1226" y="1085"/>
                    <a:pt x="1139" y="1077"/>
                    <a:pt x="1053" y="1077"/>
                  </a:cubicBezTo>
                  <a:cubicBezTo>
                    <a:pt x="989" y="1077"/>
                    <a:pt x="926" y="1081"/>
                    <a:pt x="863" y="1092"/>
                  </a:cubicBezTo>
                  <a:cubicBezTo>
                    <a:pt x="300" y="1204"/>
                    <a:pt x="0" y="1779"/>
                    <a:pt x="0" y="2316"/>
                  </a:cubicBezTo>
                  <a:cubicBezTo>
                    <a:pt x="0" y="2348"/>
                    <a:pt x="25" y="2363"/>
                    <a:pt x="50" y="2363"/>
                  </a:cubicBezTo>
                  <a:cubicBezTo>
                    <a:pt x="75" y="2363"/>
                    <a:pt x="100" y="2348"/>
                    <a:pt x="100" y="2316"/>
                  </a:cubicBezTo>
                  <a:cubicBezTo>
                    <a:pt x="100" y="1992"/>
                    <a:pt x="238" y="1654"/>
                    <a:pt x="525" y="1479"/>
                  </a:cubicBezTo>
                  <a:cubicBezTo>
                    <a:pt x="694" y="1372"/>
                    <a:pt x="854" y="1340"/>
                    <a:pt x="1021" y="1340"/>
                  </a:cubicBezTo>
                  <a:cubicBezTo>
                    <a:pt x="1126" y="1340"/>
                    <a:pt x="1234" y="1352"/>
                    <a:pt x="1350" y="1367"/>
                  </a:cubicBezTo>
                  <a:cubicBezTo>
                    <a:pt x="1398" y="1376"/>
                    <a:pt x="1452" y="1382"/>
                    <a:pt x="1507" y="1382"/>
                  </a:cubicBezTo>
                  <a:cubicBezTo>
                    <a:pt x="1593" y="1382"/>
                    <a:pt x="1681" y="1368"/>
                    <a:pt x="1750" y="1329"/>
                  </a:cubicBezTo>
                  <a:cubicBezTo>
                    <a:pt x="1862" y="1279"/>
                    <a:pt x="1912" y="1167"/>
                    <a:pt x="1950" y="1054"/>
                  </a:cubicBezTo>
                  <a:cubicBezTo>
                    <a:pt x="2012" y="892"/>
                    <a:pt x="2037" y="729"/>
                    <a:pt x="2075" y="567"/>
                  </a:cubicBezTo>
                  <a:cubicBezTo>
                    <a:pt x="2112" y="417"/>
                    <a:pt x="2150" y="242"/>
                    <a:pt x="2137" y="80"/>
                  </a:cubicBezTo>
                  <a:cubicBezTo>
                    <a:pt x="2130" y="30"/>
                    <a:pt x="2090" y="0"/>
                    <a:pt x="20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0" name="Google Shape;3460;p10"/>
            <p:cNvSpPr/>
            <p:nvPr/>
          </p:nvSpPr>
          <p:spPr>
            <a:xfrm>
              <a:off x="5788225" y="4057400"/>
              <a:ext cx="20650" cy="49675"/>
            </a:xfrm>
            <a:custGeom>
              <a:avLst/>
              <a:gdLst/>
              <a:ahLst/>
              <a:cxnLst/>
              <a:rect l="l" t="t" r="r" b="b"/>
              <a:pathLst>
                <a:path w="826" h="1987" extrusionOk="0">
                  <a:moveTo>
                    <a:pt x="60" y="0"/>
                  </a:moveTo>
                  <a:cubicBezTo>
                    <a:pt x="30" y="0"/>
                    <a:pt x="0" y="19"/>
                    <a:pt x="0" y="54"/>
                  </a:cubicBezTo>
                  <a:cubicBezTo>
                    <a:pt x="0" y="229"/>
                    <a:pt x="25" y="379"/>
                    <a:pt x="88" y="529"/>
                  </a:cubicBezTo>
                  <a:cubicBezTo>
                    <a:pt x="113" y="616"/>
                    <a:pt x="150" y="691"/>
                    <a:pt x="200" y="766"/>
                  </a:cubicBezTo>
                  <a:cubicBezTo>
                    <a:pt x="250" y="841"/>
                    <a:pt x="313" y="916"/>
                    <a:pt x="363" y="991"/>
                  </a:cubicBezTo>
                  <a:cubicBezTo>
                    <a:pt x="450" y="1116"/>
                    <a:pt x="500" y="1266"/>
                    <a:pt x="538" y="1428"/>
                  </a:cubicBezTo>
                  <a:cubicBezTo>
                    <a:pt x="563" y="1591"/>
                    <a:pt x="563" y="1753"/>
                    <a:pt x="613" y="1916"/>
                  </a:cubicBezTo>
                  <a:cubicBezTo>
                    <a:pt x="625" y="1961"/>
                    <a:pt x="668" y="1986"/>
                    <a:pt x="710" y="1986"/>
                  </a:cubicBezTo>
                  <a:cubicBezTo>
                    <a:pt x="750" y="1986"/>
                    <a:pt x="788" y="1964"/>
                    <a:pt x="800" y="1916"/>
                  </a:cubicBezTo>
                  <a:cubicBezTo>
                    <a:pt x="825" y="1753"/>
                    <a:pt x="813" y="1578"/>
                    <a:pt x="775" y="1416"/>
                  </a:cubicBezTo>
                  <a:cubicBezTo>
                    <a:pt x="750" y="1253"/>
                    <a:pt x="700" y="1091"/>
                    <a:pt x="625" y="941"/>
                  </a:cubicBezTo>
                  <a:cubicBezTo>
                    <a:pt x="538" y="791"/>
                    <a:pt x="400" y="666"/>
                    <a:pt x="313" y="529"/>
                  </a:cubicBezTo>
                  <a:cubicBezTo>
                    <a:pt x="213" y="379"/>
                    <a:pt x="138" y="216"/>
                    <a:pt x="113" y="41"/>
                  </a:cubicBezTo>
                  <a:cubicBezTo>
                    <a:pt x="107" y="13"/>
                    <a:pt x="84"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1" name="Google Shape;3461;p10"/>
            <p:cNvSpPr/>
            <p:nvPr/>
          </p:nvSpPr>
          <p:spPr>
            <a:xfrm>
              <a:off x="5763650" y="4096775"/>
              <a:ext cx="52600" cy="49175"/>
            </a:xfrm>
            <a:custGeom>
              <a:avLst/>
              <a:gdLst/>
              <a:ahLst/>
              <a:cxnLst/>
              <a:rect l="l" t="t" r="r" b="b"/>
              <a:pathLst>
                <a:path w="2104" h="1967" extrusionOk="0">
                  <a:moveTo>
                    <a:pt x="134" y="0"/>
                  </a:moveTo>
                  <a:cubicBezTo>
                    <a:pt x="62" y="0"/>
                    <a:pt x="0" y="98"/>
                    <a:pt x="58" y="166"/>
                  </a:cubicBezTo>
                  <a:cubicBezTo>
                    <a:pt x="246" y="366"/>
                    <a:pt x="371" y="578"/>
                    <a:pt x="471" y="816"/>
                  </a:cubicBezTo>
                  <a:cubicBezTo>
                    <a:pt x="521" y="941"/>
                    <a:pt x="583" y="991"/>
                    <a:pt x="708" y="1015"/>
                  </a:cubicBezTo>
                  <a:cubicBezTo>
                    <a:pt x="846" y="1040"/>
                    <a:pt x="983" y="1053"/>
                    <a:pt x="1121" y="1065"/>
                  </a:cubicBezTo>
                  <a:cubicBezTo>
                    <a:pt x="1246" y="1090"/>
                    <a:pt x="1371" y="1115"/>
                    <a:pt x="1458" y="1215"/>
                  </a:cubicBezTo>
                  <a:cubicBezTo>
                    <a:pt x="1508" y="1290"/>
                    <a:pt x="1546" y="1378"/>
                    <a:pt x="1571" y="1465"/>
                  </a:cubicBezTo>
                  <a:cubicBezTo>
                    <a:pt x="1621" y="1640"/>
                    <a:pt x="1671" y="1865"/>
                    <a:pt x="1846" y="1953"/>
                  </a:cubicBezTo>
                  <a:cubicBezTo>
                    <a:pt x="1867" y="1962"/>
                    <a:pt x="1888" y="1967"/>
                    <a:pt x="1908" y="1967"/>
                  </a:cubicBezTo>
                  <a:cubicBezTo>
                    <a:pt x="2019" y="1967"/>
                    <a:pt x="2103" y="1836"/>
                    <a:pt x="2008" y="1740"/>
                  </a:cubicBezTo>
                  <a:cubicBezTo>
                    <a:pt x="1945" y="1678"/>
                    <a:pt x="1895" y="1628"/>
                    <a:pt x="1846" y="1540"/>
                  </a:cubicBezTo>
                  <a:cubicBezTo>
                    <a:pt x="1808" y="1465"/>
                    <a:pt x="1783" y="1365"/>
                    <a:pt x="1746" y="1290"/>
                  </a:cubicBezTo>
                  <a:cubicBezTo>
                    <a:pt x="1658" y="1078"/>
                    <a:pt x="1521" y="953"/>
                    <a:pt x="1296" y="903"/>
                  </a:cubicBezTo>
                  <a:cubicBezTo>
                    <a:pt x="1171" y="878"/>
                    <a:pt x="1046" y="866"/>
                    <a:pt x="908" y="853"/>
                  </a:cubicBezTo>
                  <a:cubicBezTo>
                    <a:pt x="858" y="841"/>
                    <a:pt x="746" y="841"/>
                    <a:pt x="708" y="803"/>
                  </a:cubicBezTo>
                  <a:cubicBezTo>
                    <a:pt x="671" y="778"/>
                    <a:pt x="658" y="703"/>
                    <a:pt x="633" y="653"/>
                  </a:cubicBezTo>
                  <a:cubicBezTo>
                    <a:pt x="533" y="416"/>
                    <a:pt x="383" y="216"/>
                    <a:pt x="196" y="28"/>
                  </a:cubicBezTo>
                  <a:cubicBezTo>
                    <a:pt x="176" y="9"/>
                    <a:pt x="155"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2" name="Google Shape;3462;p10"/>
            <p:cNvSpPr/>
            <p:nvPr/>
          </p:nvSpPr>
          <p:spPr>
            <a:xfrm>
              <a:off x="5749475" y="4099800"/>
              <a:ext cx="37825" cy="47925"/>
            </a:xfrm>
            <a:custGeom>
              <a:avLst/>
              <a:gdLst/>
              <a:ahLst/>
              <a:cxnLst/>
              <a:rect l="l" t="t" r="r" b="b"/>
              <a:pathLst>
                <a:path w="1513" h="1917" extrusionOk="0">
                  <a:moveTo>
                    <a:pt x="164" y="1"/>
                  </a:moveTo>
                  <a:cubicBezTo>
                    <a:pt x="152" y="1"/>
                    <a:pt x="139" y="3"/>
                    <a:pt x="126" y="7"/>
                  </a:cubicBezTo>
                  <a:cubicBezTo>
                    <a:pt x="63" y="20"/>
                    <a:pt x="1" y="95"/>
                    <a:pt x="26" y="157"/>
                  </a:cubicBezTo>
                  <a:cubicBezTo>
                    <a:pt x="201" y="582"/>
                    <a:pt x="463" y="932"/>
                    <a:pt x="788" y="1244"/>
                  </a:cubicBezTo>
                  <a:cubicBezTo>
                    <a:pt x="875" y="1319"/>
                    <a:pt x="950" y="1394"/>
                    <a:pt x="1025" y="1469"/>
                  </a:cubicBezTo>
                  <a:cubicBezTo>
                    <a:pt x="1113" y="1532"/>
                    <a:pt x="1188" y="1607"/>
                    <a:pt x="1250" y="1682"/>
                  </a:cubicBezTo>
                  <a:lnTo>
                    <a:pt x="1238" y="1682"/>
                  </a:lnTo>
                  <a:cubicBezTo>
                    <a:pt x="1175" y="1644"/>
                    <a:pt x="1125" y="1632"/>
                    <a:pt x="1063" y="1619"/>
                  </a:cubicBezTo>
                  <a:cubicBezTo>
                    <a:pt x="1025" y="1607"/>
                    <a:pt x="988" y="1604"/>
                    <a:pt x="952" y="1604"/>
                  </a:cubicBezTo>
                  <a:cubicBezTo>
                    <a:pt x="916" y="1604"/>
                    <a:pt x="882" y="1607"/>
                    <a:pt x="850" y="1607"/>
                  </a:cubicBezTo>
                  <a:cubicBezTo>
                    <a:pt x="824" y="1570"/>
                    <a:pt x="779" y="1551"/>
                    <a:pt x="735" y="1551"/>
                  </a:cubicBezTo>
                  <a:cubicBezTo>
                    <a:pt x="673" y="1551"/>
                    <a:pt x="613" y="1589"/>
                    <a:pt x="613" y="1669"/>
                  </a:cubicBezTo>
                  <a:cubicBezTo>
                    <a:pt x="625" y="1694"/>
                    <a:pt x="625" y="1732"/>
                    <a:pt x="625" y="1757"/>
                  </a:cubicBezTo>
                  <a:cubicBezTo>
                    <a:pt x="625" y="1825"/>
                    <a:pt x="688" y="1883"/>
                    <a:pt x="756" y="1883"/>
                  </a:cubicBezTo>
                  <a:cubicBezTo>
                    <a:pt x="762" y="1883"/>
                    <a:pt x="769" y="1883"/>
                    <a:pt x="775" y="1882"/>
                  </a:cubicBezTo>
                  <a:cubicBezTo>
                    <a:pt x="828" y="1866"/>
                    <a:pt x="880" y="1859"/>
                    <a:pt x="932" y="1859"/>
                  </a:cubicBezTo>
                  <a:cubicBezTo>
                    <a:pt x="1003" y="1859"/>
                    <a:pt x="1072" y="1872"/>
                    <a:pt x="1138" y="1894"/>
                  </a:cubicBezTo>
                  <a:cubicBezTo>
                    <a:pt x="1178" y="1907"/>
                    <a:pt x="1219" y="1916"/>
                    <a:pt x="1258" y="1916"/>
                  </a:cubicBezTo>
                  <a:cubicBezTo>
                    <a:pt x="1329" y="1916"/>
                    <a:pt x="1393" y="1887"/>
                    <a:pt x="1425" y="1807"/>
                  </a:cubicBezTo>
                  <a:cubicBezTo>
                    <a:pt x="1513" y="1569"/>
                    <a:pt x="1263" y="1419"/>
                    <a:pt x="1125" y="1269"/>
                  </a:cubicBezTo>
                  <a:cubicBezTo>
                    <a:pt x="788" y="932"/>
                    <a:pt x="463" y="545"/>
                    <a:pt x="276" y="95"/>
                  </a:cubicBezTo>
                  <a:cubicBezTo>
                    <a:pt x="255" y="43"/>
                    <a:pt x="218"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3" name="Google Shape;3463;p10"/>
            <p:cNvSpPr/>
            <p:nvPr/>
          </p:nvSpPr>
          <p:spPr>
            <a:xfrm>
              <a:off x="5652425" y="4118700"/>
              <a:ext cx="228600" cy="36750"/>
            </a:xfrm>
            <a:custGeom>
              <a:avLst/>
              <a:gdLst/>
              <a:ahLst/>
              <a:cxnLst/>
              <a:rect l="l" t="t" r="r" b="b"/>
              <a:pathLst>
                <a:path w="9144" h="1470" extrusionOk="0">
                  <a:moveTo>
                    <a:pt x="8951" y="0"/>
                  </a:moveTo>
                  <a:cubicBezTo>
                    <a:pt x="8919" y="0"/>
                    <a:pt x="8887" y="38"/>
                    <a:pt x="8906" y="76"/>
                  </a:cubicBezTo>
                  <a:cubicBezTo>
                    <a:pt x="8956" y="176"/>
                    <a:pt x="8931" y="351"/>
                    <a:pt x="8869" y="451"/>
                  </a:cubicBezTo>
                  <a:cubicBezTo>
                    <a:pt x="8806" y="563"/>
                    <a:pt x="8706" y="626"/>
                    <a:pt x="8569" y="663"/>
                  </a:cubicBezTo>
                  <a:cubicBezTo>
                    <a:pt x="8455" y="698"/>
                    <a:pt x="8335" y="711"/>
                    <a:pt x="8213" y="711"/>
                  </a:cubicBezTo>
                  <a:cubicBezTo>
                    <a:pt x="8027" y="711"/>
                    <a:pt x="7838" y="681"/>
                    <a:pt x="7657" y="651"/>
                  </a:cubicBezTo>
                  <a:cubicBezTo>
                    <a:pt x="7517" y="628"/>
                    <a:pt x="7377" y="611"/>
                    <a:pt x="7239" y="611"/>
                  </a:cubicBezTo>
                  <a:cubicBezTo>
                    <a:pt x="7069" y="611"/>
                    <a:pt x="6903" y="637"/>
                    <a:pt x="6744" y="713"/>
                  </a:cubicBezTo>
                  <a:cubicBezTo>
                    <a:pt x="6607" y="776"/>
                    <a:pt x="6494" y="863"/>
                    <a:pt x="6357" y="901"/>
                  </a:cubicBezTo>
                  <a:cubicBezTo>
                    <a:pt x="6276" y="926"/>
                    <a:pt x="6195" y="935"/>
                    <a:pt x="6113" y="935"/>
                  </a:cubicBezTo>
                  <a:cubicBezTo>
                    <a:pt x="6032" y="935"/>
                    <a:pt x="5951" y="926"/>
                    <a:pt x="5870" y="913"/>
                  </a:cubicBezTo>
                  <a:cubicBezTo>
                    <a:pt x="5716" y="893"/>
                    <a:pt x="5555" y="880"/>
                    <a:pt x="5392" y="880"/>
                  </a:cubicBezTo>
                  <a:cubicBezTo>
                    <a:pt x="5251" y="880"/>
                    <a:pt x="5109" y="890"/>
                    <a:pt x="4970" y="913"/>
                  </a:cubicBezTo>
                  <a:cubicBezTo>
                    <a:pt x="4657" y="963"/>
                    <a:pt x="4358" y="1088"/>
                    <a:pt x="4045" y="1101"/>
                  </a:cubicBezTo>
                  <a:cubicBezTo>
                    <a:pt x="4023" y="1102"/>
                    <a:pt x="4001" y="1103"/>
                    <a:pt x="3979" y="1103"/>
                  </a:cubicBezTo>
                  <a:cubicBezTo>
                    <a:pt x="3669" y="1103"/>
                    <a:pt x="3399" y="949"/>
                    <a:pt x="3095" y="926"/>
                  </a:cubicBezTo>
                  <a:cubicBezTo>
                    <a:pt x="3086" y="925"/>
                    <a:pt x="3078" y="925"/>
                    <a:pt x="3069" y="925"/>
                  </a:cubicBezTo>
                  <a:cubicBezTo>
                    <a:pt x="2771" y="925"/>
                    <a:pt x="2562" y="1129"/>
                    <a:pt x="2283" y="1226"/>
                  </a:cubicBezTo>
                  <a:cubicBezTo>
                    <a:pt x="2227" y="1246"/>
                    <a:pt x="2173" y="1254"/>
                    <a:pt x="2120" y="1254"/>
                  </a:cubicBezTo>
                  <a:cubicBezTo>
                    <a:pt x="1977" y="1254"/>
                    <a:pt x="1846" y="1190"/>
                    <a:pt x="1708" y="1126"/>
                  </a:cubicBezTo>
                  <a:cubicBezTo>
                    <a:pt x="1558" y="1063"/>
                    <a:pt x="1396" y="1013"/>
                    <a:pt x="1233" y="976"/>
                  </a:cubicBezTo>
                  <a:cubicBezTo>
                    <a:pt x="1058" y="951"/>
                    <a:pt x="883" y="963"/>
                    <a:pt x="721" y="951"/>
                  </a:cubicBezTo>
                  <a:cubicBezTo>
                    <a:pt x="521" y="926"/>
                    <a:pt x="321" y="938"/>
                    <a:pt x="159" y="801"/>
                  </a:cubicBezTo>
                  <a:cubicBezTo>
                    <a:pt x="142" y="787"/>
                    <a:pt x="124" y="781"/>
                    <a:pt x="107" y="781"/>
                  </a:cubicBezTo>
                  <a:cubicBezTo>
                    <a:pt x="48" y="781"/>
                    <a:pt x="0" y="852"/>
                    <a:pt x="59" y="901"/>
                  </a:cubicBezTo>
                  <a:cubicBezTo>
                    <a:pt x="309" y="1151"/>
                    <a:pt x="609" y="1226"/>
                    <a:pt x="958" y="1238"/>
                  </a:cubicBezTo>
                  <a:cubicBezTo>
                    <a:pt x="1108" y="1251"/>
                    <a:pt x="1271" y="1238"/>
                    <a:pt x="1433" y="1263"/>
                  </a:cubicBezTo>
                  <a:cubicBezTo>
                    <a:pt x="1633" y="1288"/>
                    <a:pt x="1821" y="1388"/>
                    <a:pt x="2008" y="1438"/>
                  </a:cubicBezTo>
                  <a:cubicBezTo>
                    <a:pt x="2089" y="1457"/>
                    <a:pt x="2164" y="1469"/>
                    <a:pt x="2238" y="1469"/>
                  </a:cubicBezTo>
                  <a:cubicBezTo>
                    <a:pt x="2311" y="1469"/>
                    <a:pt x="2383" y="1457"/>
                    <a:pt x="2458" y="1426"/>
                  </a:cubicBezTo>
                  <a:cubicBezTo>
                    <a:pt x="2608" y="1376"/>
                    <a:pt x="2733" y="1288"/>
                    <a:pt x="2883" y="1238"/>
                  </a:cubicBezTo>
                  <a:cubicBezTo>
                    <a:pt x="2976" y="1208"/>
                    <a:pt x="3071" y="1197"/>
                    <a:pt x="3165" y="1197"/>
                  </a:cubicBezTo>
                  <a:cubicBezTo>
                    <a:pt x="3426" y="1197"/>
                    <a:pt x="3692" y="1282"/>
                    <a:pt x="3958" y="1301"/>
                  </a:cubicBezTo>
                  <a:cubicBezTo>
                    <a:pt x="4017" y="1305"/>
                    <a:pt x="4077" y="1307"/>
                    <a:pt x="4137" y="1307"/>
                  </a:cubicBezTo>
                  <a:cubicBezTo>
                    <a:pt x="4415" y="1307"/>
                    <a:pt x="4692" y="1262"/>
                    <a:pt x="4970" y="1201"/>
                  </a:cubicBezTo>
                  <a:cubicBezTo>
                    <a:pt x="5132" y="1163"/>
                    <a:pt x="5295" y="1113"/>
                    <a:pt x="5457" y="1113"/>
                  </a:cubicBezTo>
                  <a:cubicBezTo>
                    <a:pt x="5645" y="1113"/>
                    <a:pt x="5820" y="1138"/>
                    <a:pt x="6007" y="1163"/>
                  </a:cubicBezTo>
                  <a:cubicBezTo>
                    <a:pt x="6100" y="1179"/>
                    <a:pt x="6197" y="1189"/>
                    <a:pt x="6294" y="1189"/>
                  </a:cubicBezTo>
                  <a:cubicBezTo>
                    <a:pt x="6353" y="1189"/>
                    <a:pt x="6412" y="1185"/>
                    <a:pt x="6469" y="1176"/>
                  </a:cubicBezTo>
                  <a:cubicBezTo>
                    <a:pt x="6632" y="1138"/>
                    <a:pt x="6769" y="1038"/>
                    <a:pt x="6919" y="963"/>
                  </a:cubicBezTo>
                  <a:cubicBezTo>
                    <a:pt x="7050" y="898"/>
                    <a:pt x="7184" y="875"/>
                    <a:pt x="7318" y="875"/>
                  </a:cubicBezTo>
                  <a:cubicBezTo>
                    <a:pt x="7545" y="875"/>
                    <a:pt x="7775" y="941"/>
                    <a:pt x="7994" y="988"/>
                  </a:cubicBezTo>
                  <a:cubicBezTo>
                    <a:pt x="8097" y="1011"/>
                    <a:pt x="8205" y="1025"/>
                    <a:pt x="8311" y="1025"/>
                  </a:cubicBezTo>
                  <a:cubicBezTo>
                    <a:pt x="8554" y="1025"/>
                    <a:pt x="8791" y="954"/>
                    <a:pt x="8956" y="763"/>
                  </a:cubicBezTo>
                  <a:cubicBezTo>
                    <a:pt x="9056" y="651"/>
                    <a:pt x="9106" y="513"/>
                    <a:pt x="9131" y="363"/>
                  </a:cubicBezTo>
                  <a:cubicBezTo>
                    <a:pt x="9144" y="213"/>
                    <a:pt x="9094" y="114"/>
                    <a:pt x="8981" y="14"/>
                  </a:cubicBezTo>
                  <a:cubicBezTo>
                    <a:pt x="8972" y="4"/>
                    <a:pt x="8962" y="0"/>
                    <a:pt x="89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4" name="Google Shape;3464;p10"/>
            <p:cNvSpPr/>
            <p:nvPr/>
          </p:nvSpPr>
          <p:spPr>
            <a:xfrm>
              <a:off x="5873025" y="4094200"/>
              <a:ext cx="22375" cy="57225"/>
            </a:xfrm>
            <a:custGeom>
              <a:avLst/>
              <a:gdLst/>
              <a:ahLst/>
              <a:cxnLst/>
              <a:rect l="l" t="t" r="r" b="b"/>
              <a:pathLst>
                <a:path w="895" h="2289" extrusionOk="0">
                  <a:moveTo>
                    <a:pt x="71" y="1"/>
                  </a:moveTo>
                  <a:cubicBezTo>
                    <a:pt x="31" y="1"/>
                    <a:pt x="1" y="50"/>
                    <a:pt x="32" y="81"/>
                  </a:cubicBezTo>
                  <a:cubicBezTo>
                    <a:pt x="345" y="331"/>
                    <a:pt x="695" y="694"/>
                    <a:pt x="557" y="1131"/>
                  </a:cubicBezTo>
                  <a:cubicBezTo>
                    <a:pt x="495" y="1318"/>
                    <a:pt x="370" y="1518"/>
                    <a:pt x="520" y="1706"/>
                  </a:cubicBezTo>
                  <a:cubicBezTo>
                    <a:pt x="557" y="1743"/>
                    <a:pt x="595" y="1768"/>
                    <a:pt x="607" y="1818"/>
                  </a:cubicBezTo>
                  <a:cubicBezTo>
                    <a:pt x="620" y="1868"/>
                    <a:pt x="607" y="1918"/>
                    <a:pt x="595" y="1956"/>
                  </a:cubicBezTo>
                  <a:cubicBezTo>
                    <a:pt x="557" y="2056"/>
                    <a:pt x="495" y="2143"/>
                    <a:pt x="432" y="2231"/>
                  </a:cubicBezTo>
                  <a:cubicBezTo>
                    <a:pt x="413" y="2260"/>
                    <a:pt x="439" y="2289"/>
                    <a:pt x="468" y="2289"/>
                  </a:cubicBezTo>
                  <a:cubicBezTo>
                    <a:pt x="477" y="2289"/>
                    <a:pt x="486" y="2286"/>
                    <a:pt x="495" y="2281"/>
                  </a:cubicBezTo>
                  <a:cubicBezTo>
                    <a:pt x="682" y="2193"/>
                    <a:pt x="820" y="2006"/>
                    <a:pt x="782" y="1793"/>
                  </a:cubicBezTo>
                  <a:cubicBezTo>
                    <a:pt x="782" y="1731"/>
                    <a:pt x="745" y="1681"/>
                    <a:pt x="745" y="1618"/>
                  </a:cubicBezTo>
                  <a:cubicBezTo>
                    <a:pt x="757" y="1581"/>
                    <a:pt x="770" y="1531"/>
                    <a:pt x="782" y="1481"/>
                  </a:cubicBezTo>
                  <a:cubicBezTo>
                    <a:pt x="807" y="1368"/>
                    <a:pt x="857" y="1243"/>
                    <a:pt x="870" y="1118"/>
                  </a:cubicBezTo>
                  <a:cubicBezTo>
                    <a:pt x="895" y="894"/>
                    <a:pt x="795" y="656"/>
                    <a:pt x="657" y="481"/>
                  </a:cubicBezTo>
                  <a:cubicBezTo>
                    <a:pt x="507" y="269"/>
                    <a:pt x="307" y="131"/>
                    <a:pt x="95" y="6"/>
                  </a:cubicBezTo>
                  <a:cubicBezTo>
                    <a:pt x="87" y="2"/>
                    <a:pt x="79" y="1"/>
                    <a:pt x="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5" name="Google Shape;3465;p10"/>
            <p:cNvSpPr/>
            <p:nvPr/>
          </p:nvSpPr>
          <p:spPr>
            <a:xfrm>
              <a:off x="5628250" y="4119425"/>
              <a:ext cx="117425" cy="53675"/>
            </a:xfrm>
            <a:custGeom>
              <a:avLst/>
              <a:gdLst/>
              <a:ahLst/>
              <a:cxnLst/>
              <a:rect l="l" t="t" r="r" b="b"/>
              <a:pathLst>
                <a:path w="4697" h="2147" extrusionOk="0">
                  <a:moveTo>
                    <a:pt x="87" y="1"/>
                  </a:moveTo>
                  <a:cubicBezTo>
                    <a:pt x="44" y="1"/>
                    <a:pt x="0" y="46"/>
                    <a:pt x="26" y="97"/>
                  </a:cubicBezTo>
                  <a:cubicBezTo>
                    <a:pt x="126" y="347"/>
                    <a:pt x="238" y="572"/>
                    <a:pt x="363" y="809"/>
                  </a:cubicBezTo>
                  <a:cubicBezTo>
                    <a:pt x="463" y="984"/>
                    <a:pt x="576" y="1172"/>
                    <a:pt x="738" y="1309"/>
                  </a:cubicBezTo>
                  <a:cubicBezTo>
                    <a:pt x="926" y="1459"/>
                    <a:pt x="1126" y="1522"/>
                    <a:pt x="1363" y="1559"/>
                  </a:cubicBezTo>
                  <a:cubicBezTo>
                    <a:pt x="1434" y="1567"/>
                    <a:pt x="1504" y="1568"/>
                    <a:pt x="1575" y="1568"/>
                  </a:cubicBezTo>
                  <a:cubicBezTo>
                    <a:pt x="1649" y="1568"/>
                    <a:pt x="1724" y="1566"/>
                    <a:pt x="1799" y="1566"/>
                  </a:cubicBezTo>
                  <a:cubicBezTo>
                    <a:pt x="1891" y="1566"/>
                    <a:pt x="1983" y="1570"/>
                    <a:pt x="2075" y="1584"/>
                  </a:cubicBezTo>
                  <a:cubicBezTo>
                    <a:pt x="2313" y="1622"/>
                    <a:pt x="2500" y="1747"/>
                    <a:pt x="2713" y="1859"/>
                  </a:cubicBezTo>
                  <a:cubicBezTo>
                    <a:pt x="2913" y="1971"/>
                    <a:pt x="3125" y="2059"/>
                    <a:pt x="3350" y="2109"/>
                  </a:cubicBezTo>
                  <a:cubicBezTo>
                    <a:pt x="3487" y="2133"/>
                    <a:pt x="3624" y="2147"/>
                    <a:pt x="3758" y="2147"/>
                  </a:cubicBezTo>
                  <a:cubicBezTo>
                    <a:pt x="3832" y="2147"/>
                    <a:pt x="3904" y="2143"/>
                    <a:pt x="3975" y="2134"/>
                  </a:cubicBezTo>
                  <a:cubicBezTo>
                    <a:pt x="4212" y="2096"/>
                    <a:pt x="4425" y="2009"/>
                    <a:pt x="4650" y="1922"/>
                  </a:cubicBezTo>
                  <a:cubicBezTo>
                    <a:pt x="4696" y="1898"/>
                    <a:pt x="4689" y="1820"/>
                    <a:pt x="4626" y="1820"/>
                  </a:cubicBezTo>
                  <a:cubicBezTo>
                    <a:pt x="4622" y="1820"/>
                    <a:pt x="4617" y="1821"/>
                    <a:pt x="4612" y="1822"/>
                  </a:cubicBezTo>
                  <a:cubicBezTo>
                    <a:pt x="4460" y="1866"/>
                    <a:pt x="4309" y="1873"/>
                    <a:pt x="4157" y="1873"/>
                  </a:cubicBezTo>
                  <a:cubicBezTo>
                    <a:pt x="4096" y="1873"/>
                    <a:pt x="4036" y="1872"/>
                    <a:pt x="3975" y="1872"/>
                  </a:cubicBezTo>
                  <a:cubicBezTo>
                    <a:pt x="3762" y="1859"/>
                    <a:pt x="3537" y="1847"/>
                    <a:pt x="3338" y="1797"/>
                  </a:cubicBezTo>
                  <a:cubicBezTo>
                    <a:pt x="3138" y="1759"/>
                    <a:pt x="2938" y="1697"/>
                    <a:pt x="2750" y="1609"/>
                  </a:cubicBezTo>
                  <a:cubicBezTo>
                    <a:pt x="2563" y="1509"/>
                    <a:pt x="2388" y="1409"/>
                    <a:pt x="2175" y="1359"/>
                  </a:cubicBezTo>
                  <a:cubicBezTo>
                    <a:pt x="1775" y="1272"/>
                    <a:pt x="1313" y="1322"/>
                    <a:pt x="951" y="1109"/>
                  </a:cubicBezTo>
                  <a:cubicBezTo>
                    <a:pt x="551" y="872"/>
                    <a:pt x="326" y="434"/>
                    <a:pt x="138" y="35"/>
                  </a:cubicBezTo>
                  <a:cubicBezTo>
                    <a:pt x="126" y="11"/>
                    <a:pt x="107" y="1"/>
                    <a:pt x="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6" name="Google Shape;3466;p10"/>
            <p:cNvSpPr/>
            <p:nvPr/>
          </p:nvSpPr>
          <p:spPr>
            <a:xfrm>
              <a:off x="5774250" y="4153625"/>
              <a:ext cx="88200" cy="16700"/>
            </a:xfrm>
            <a:custGeom>
              <a:avLst/>
              <a:gdLst/>
              <a:ahLst/>
              <a:cxnLst/>
              <a:rect l="l" t="t" r="r" b="b"/>
              <a:pathLst>
                <a:path w="3528" h="668" extrusionOk="0">
                  <a:moveTo>
                    <a:pt x="3414" y="1"/>
                  </a:moveTo>
                  <a:cubicBezTo>
                    <a:pt x="3408" y="1"/>
                    <a:pt x="3402" y="2"/>
                    <a:pt x="3396" y="4"/>
                  </a:cubicBezTo>
                  <a:cubicBezTo>
                    <a:pt x="2914" y="187"/>
                    <a:pt x="2422" y="371"/>
                    <a:pt x="1910" y="371"/>
                  </a:cubicBezTo>
                  <a:cubicBezTo>
                    <a:pt x="1864" y="371"/>
                    <a:pt x="1818" y="369"/>
                    <a:pt x="1771" y="366"/>
                  </a:cubicBezTo>
                  <a:cubicBezTo>
                    <a:pt x="1535" y="355"/>
                    <a:pt x="1299" y="299"/>
                    <a:pt x="1055" y="299"/>
                  </a:cubicBezTo>
                  <a:cubicBezTo>
                    <a:pt x="1015" y="299"/>
                    <a:pt x="975" y="300"/>
                    <a:pt x="934" y="304"/>
                  </a:cubicBezTo>
                  <a:cubicBezTo>
                    <a:pt x="691" y="315"/>
                    <a:pt x="439" y="462"/>
                    <a:pt x="185" y="462"/>
                  </a:cubicBezTo>
                  <a:cubicBezTo>
                    <a:pt x="152" y="462"/>
                    <a:pt x="118" y="459"/>
                    <a:pt x="84" y="454"/>
                  </a:cubicBezTo>
                  <a:cubicBezTo>
                    <a:pt x="81" y="453"/>
                    <a:pt x="77" y="452"/>
                    <a:pt x="74" y="452"/>
                  </a:cubicBezTo>
                  <a:cubicBezTo>
                    <a:pt x="19" y="452"/>
                    <a:pt x="1" y="542"/>
                    <a:pt x="59" y="554"/>
                  </a:cubicBezTo>
                  <a:cubicBezTo>
                    <a:pt x="162" y="582"/>
                    <a:pt x="262" y="590"/>
                    <a:pt x="361" y="590"/>
                  </a:cubicBezTo>
                  <a:cubicBezTo>
                    <a:pt x="525" y="590"/>
                    <a:pt x="687" y="566"/>
                    <a:pt x="859" y="566"/>
                  </a:cubicBezTo>
                  <a:cubicBezTo>
                    <a:pt x="1172" y="566"/>
                    <a:pt x="1484" y="653"/>
                    <a:pt x="1796" y="666"/>
                  </a:cubicBezTo>
                  <a:cubicBezTo>
                    <a:pt x="1821" y="667"/>
                    <a:pt x="1846" y="668"/>
                    <a:pt x="1871" y="668"/>
                  </a:cubicBezTo>
                  <a:cubicBezTo>
                    <a:pt x="2431" y="668"/>
                    <a:pt x="2956" y="405"/>
                    <a:pt x="3458" y="154"/>
                  </a:cubicBezTo>
                  <a:cubicBezTo>
                    <a:pt x="3527" y="119"/>
                    <a:pt x="3480" y="1"/>
                    <a:pt x="3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7" name="Google Shape;3467;p10"/>
            <p:cNvSpPr/>
            <p:nvPr/>
          </p:nvSpPr>
          <p:spPr>
            <a:xfrm>
              <a:off x="5460175" y="3964525"/>
              <a:ext cx="97050" cy="215450"/>
            </a:xfrm>
            <a:custGeom>
              <a:avLst/>
              <a:gdLst/>
              <a:ahLst/>
              <a:cxnLst/>
              <a:rect l="l" t="t" r="r" b="b"/>
              <a:pathLst>
                <a:path w="3882" h="8618" extrusionOk="0">
                  <a:moveTo>
                    <a:pt x="3633" y="1"/>
                  </a:moveTo>
                  <a:cubicBezTo>
                    <a:pt x="3607" y="1"/>
                    <a:pt x="3579" y="7"/>
                    <a:pt x="3550" y="20"/>
                  </a:cubicBezTo>
                  <a:cubicBezTo>
                    <a:pt x="2862" y="320"/>
                    <a:pt x="2250" y="744"/>
                    <a:pt x="1663" y="1207"/>
                  </a:cubicBezTo>
                  <a:cubicBezTo>
                    <a:pt x="1100" y="1644"/>
                    <a:pt x="626" y="2169"/>
                    <a:pt x="351" y="2844"/>
                  </a:cubicBezTo>
                  <a:cubicBezTo>
                    <a:pt x="76" y="3506"/>
                    <a:pt x="1" y="4244"/>
                    <a:pt x="101" y="4956"/>
                  </a:cubicBezTo>
                  <a:cubicBezTo>
                    <a:pt x="213" y="5631"/>
                    <a:pt x="513" y="6293"/>
                    <a:pt x="875" y="6868"/>
                  </a:cubicBezTo>
                  <a:cubicBezTo>
                    <a:pt x="1075" y="7205"/>
                    <a:pt x="1313" y="7518"/>
                    <a:pt x="1550" y="7818"/>
                  </a:cubicBezTo>
                  <a:cubicBezTo>
                    <a:pt x="1800" y="8118"/>
                    <a:pt x="2063" y="8417"/>
                    <a:pt x="2413" y="8605"/>
                  </a:cubicBezTo>
                  <a:cubicBezTo>
                    <a:pt x="2430" y="8614"/>
                    <a:pt x="2447" y="8617"/>
                    <a:pt x="2464" y="8617"/>
                  </a:cubicBezTo>
                  <a:cubicBezTo>
                    <a:pt x="2564" y="8617"/>
                    <a:pt x="2633" y="8471"/>
                    <a:pt x="2525" y="8417"/>
                  </a:cubicBezTo>
                  <a:cubicBezTo>
                    <a:pt x="2213" y="8267"/>
                    <a:pt x="1975" y="8018"/>
                    <a:pt x="1750" y="7755"/>
                  </a:cubicBezTo>
                  <a:cubicBezTo>
                    <a:pt x="1550" y="7505"/>
                    <a:pt x="1363" y="7230"/>
                    <a:pt x="1200" y="6955"/>
                  </a:cubicBezTo>
                  <a:cubicBezTo>
                    <a:pt x="1050" y="6680"/>
                    <a:pt x="900" y="6393"/>
                    <a:pt x="788" y="6093"/>
                  </a:cubicBezTo>
                  <a:cubicBezTo>
                    <a:pt x="663" y="5793"/>
                    <a:pt x="576" y="5468"/>
                    <a:pt x="501" y="5143"/>
                  </a:cubicBezTo>
                  <a:cubicBezTo>
                    <a:pt x="363" y="4493"/>
                    <a:pt x="338" y="3819"/>
                    <a:pt x="488" y="3169"/>
                  </a:cubicBezTo>
                  <a:cubicBezTo>
                    <a:pt x="651" y="2482"/>
                    <a:pt x="1025" y="1894"/>
                    <a:pt x="1563" y="1444"/>
                  </a:cubicBezTo>
                  <a:cubicBezTo>
                    <a:pt x="1863" y="1182"/>
                    <a:pt x="2200" y="969"/>
                    <a:pt x="2563" y="819"/>
                  </a:cubicBezTo>
                  <a:cubicBezTo>
                    <a:pt x="2937" y="657"/>
                    <a:pt x="3300" y="482"/>
                    <a:pt x="3675" y="332"/>
                  </a:cubicBezTo>
                  <a:cubicBezTo>
                    <a:pt x="3881" y="256"/>
                    <a:pt x="3804" y="1"/>
                    <a:pt x="3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8" name="Google Shape;3468;p10"/>
            <p:cNvSpPr/>
            <p:nvPr/>
          </p:nvSpPr>
          <p:spPr>
            <a:xfrm>
              <a:off x="5801125" y="3999150"/>
              <a:ext cx="149575" cy="261450"/>
            </a:xfrm>
            <a:custGeom>
              <a:avLst/>
              <a:gdLst/>
              <a:ahLst/>
              <a:cxnLst/>
              <a:rect l="l" t="t" r="r" b="b"/>
              <a:pathLst>
                <a:path w="5983" h="10458" extrusionOk="0">
                  <a:moveTo>
                    <a:pt x="1263" y="0"/>
                  </a:moveTo>
                  <a:cubicBezTo>
                    <a:pt x="1127" y="0"/>
                    <a:pt x="1050" y="240"/>
                    <a:pt x="1196" y="297"/>
                  </a:cubicBezTo>
                  <a:cubicBezTo>
                    <a:pt x="1446" y="409"/>
                    <a:pt x="1709" y="484"/>
                    <a:pt x="1959" y="609"/>
                  </a:cubicBezTo>
                  <a:cubicBezTo>
                    <a:pt x="2196" y="734"/>
                    <a:pt x="2433" y="872"/>
                    <a:pt x="2646" y="1022"/>
                  </a:cubicBezTo>
                  <a:cubicBezTo>
                    <a:pt x="3108" y="1321"/>
                    <a:pt x="3508" y="1684"/>
                    <a:pt x="3921" y="2046"/>
                  </a:cubicBezTo>
                  <a:cubicBezTo>
                    <a:pt x="4670" y="2721"/>
                    <a:pt x="5383" y="3471"/>
                    <a:pt x="5620" y="4483"/>
                  </a:cubicBezTo>
                  <a:cubicBezTo>
                    <a:pt x="5720" y="4945"/>
                    <a:pt x="5720" y="5420"/>
                    <a:pt x="5608" y="5883"/>
                  </a:cubicBezTo>
                  <a:cubicBezTo>
                    <a:pt x="5495" y="6345"/>
                    <a:pt x="5358" y="6795"/>
                    <a:pt x="5133" y="7207"/>
                  </a:cubicBezTo>
                  <a:cubicBezTo>
                    <a:pt x="4670" y="8070"/>
                    <a:pt x="3983" y="8744"/>
                    <a:pt x="3158" y="9232"/>
                  </a:cubicBezTo>
                  <a:cubicBezTo>
                    <a:pt x="2221" y="9782"/>
                    <a:pt x="1146" y="10119"/>
                    <a:pt x="84" y="10307"/>
                  </a:cubicBezTo>
                  <a:cubicBezTo>
                    <a:pt x="0" y="10319"/>
                    <a:pt x="20" y="10457"/>
                    <a:pt x="99" y="10457"/>
                  </a:cubicBezTo>
                  <a:cubicBezTo>
                    <a:pt x="102" y="10457"/>
                    <a:pt x="106" y="10457"/>
                    <a:pt x="109" y="10457"/>
                  </a:cubicBezTo>
                  <a:cubicBezTo>
                    <a:pt x="1121" y="10332"/>
                    <a:pt x="2109" y="10107"/>
                    <a:pt x="3021" y="9632"/>
                  </a:cubicBezTo>
                  <a:cubicBezTo>
                    <a:pt x="3908" y="9182"/>
                    <a:pt x="4733" y="8520"/>
                    <a:pt x="5270" y="7657"/>
                  </a:cubicBezTo>
                  <a:cubicBezTo>
                    <a:pt x="5545" y="7245"/>
                    <a:pt x="5745" y="6782"/>
                    <a:pt x="5858" y="6295"/>
                  </a:cubicBezTo>
                  <a:cubicBezTo>
                    <a:pt x="5983" y="5820"/>
                    <a:pt x="5970" y="5283"/>
                    <a:pt x="5908" y="4808"/>
                  </a:cubicBezTo>
                  <a:cubicBezTo>
                    <a:pt x="5783" y="3771"/>
                    <a:pt x="5195" y="2884"/>
                    <a:pt x="4520" y="2121"/>
                  </a:cubicBezTo>
                  <a:cubicBezTo>
                    <a:pt x="4096" y="1646"/>
                    <a:pt x="3571" y="1271"/>
                    <a:pt x="3021" y="934"/>
                  </a:cubicBezTo>
                  <a:cubicBezTo>
                    <a:pt x="2746" y="759"/>
                    <a:pt x="2458" y="609"/>
                    <a:pt x="2171" y="459"/>
                  </a:cubicBezTo>
                  <a:cubicBezTo>
                    <a:pt x="1884" y="309"/>
                    <a:pt x="1609" y="134"/>
                    <a:pt x="1309" y="9"/>
                  </a:cubicBezTo>
                  <a:cubicBezTo>
                    <a:pt x="1293" y="3"/>
                    <a:pt x="1278" y="0"/>
                    <a:pt x="1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9" name="Google Shape;3469;p10"/>
            <p:cNvSpPr/>
            <p:nvPr/>
          </p:nvSpPr>
          <p:spPr>
            <a:xfrm>
              <a:off x="5874575" y="4033250"/>
              <a:ext cx="57700" cy="183325"/>
            </a:xfrm>
            <a:custGeom>
              <a:avLst/>
              <a:gdLst/>
              <a:ahLst/>
              <a:cxnLst/>
              <a:rect l="l" t="t" r="r" b="b"/>
              <a:pathLst>
                <a:path w="2308" h="7333" extrusionOk="0">
                  <a:moveTo>
                    <a:pt x="49" y="1"/>
                  </a:moveTo>
                  <a:cubicBezTo>
                    <a:pt x="21" y="1"/>
                    <a:pt x="0" y="37"/>
                    <a:pt x="20" y="57"/>
                  </a:cubicBezTo>
                  <a:cubicBezTo>
                    <a:pt x="458" y="395"/>
                    <a:pt x="758" y="907"/>
                    <a:pt x="1033" y="1370"/>
                  </a:cubicBezTo>
                  <a:cubicBezTo>
                    <a:pt x="1320" y="1832"/>
                    <a:pt x="1582" y="2319"/>
                    <a:pt x="1782" y="2832"/>
                  </a:cubicBezTo>
                  <a:cubicBezTo>
                    <a:pt x="1970" y="3319"/>
                    <a:pt x="2107" y="3869"/>
                    <a:pt x="2057" y="4406"/>
                  </a:cubicBezTo>
                  <a:cubicBezTo>
                    <a:pt x="2007" y="4944"/>
                    <a:pt x="1807" y="5468"/>
                    <a:pt x="1520" y="5931"/>
                  </a:cubicBezTo>
                  <a:cubicBezTo>
                    <a:pt x="1357" y="6193"/>
                    <a:pt x="1170" y="6431"/>
                    <a:pt x="958" y="6643"/>
                  </a:cubicBezTo>
                  <a:cubicBezTo>
                    <a:pt x="745" y="6868"/>
                    <a:pt x="533" y="7081"/>
                    <a:pt x="295" y="7280"/>
                  </a:cubicBezTo>
                  <a:cubicBezTo>
                    <a:pt x="273" y="7292"/>
                    <a:pt x="300" y="7332"/>
                    <a:pt x="324" y="7332"/>
                  </a:cubicBezTo>
                  <a:cubicBezTo>
                    <a:pt x="327" y="7332"/>
                    <a:pt x="330" y="7332"/>
                    <a:pt x="333" y="7330"/>
                  </a:cubicBezTo>
                  <a:cubicBezTo>
                    <a:pt x="808" y="7006"/>
                    <a:pt x="1208" y="6643"/>
                    <a:pt x="1532" y="6168"/>
                  </a:cubicBezTo>
                  <a:cubicBezTo>
                    <a:pt x="1857" y="5706"/>
                    <a:pt x="2107" y="5206"/>
                    <a:pt x="2207" y="4656"/>
                  </a:cubicBezTo>
                  <a:cubicBezTo>
                    <a:pt x="2307" y="4094"/>
                    <a:pt x="2282" y="3544"/>
                    <a:pt x="2107" y="3007"/>
                  </a:cubicBezTo>
                  <a:cubicBezTo>
                    <a:pt x="1932" y="2457"/>
                    <a:pt x="1632" y="1969"/>
                    <a:pt x="1332" y="1470"/>
                  </a:cubicBezTo>
                  <a:cubicBezTo>
                    <a:pt x="970" y="920"/>
                    <a:pt x="620" y="382"/>
                    <a:pt x="70" y="7"/>
                  </a:cubicBezTo>
                  <a:cubicBezTo>
                    <a:pt x="63" y="3"/>
                    <a:pt x="56" y="1"/>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0" name="Google Shape;3470;p10"/>
            <p:cNvSpPr/>
            <p:nvPr/>
          </p:nvSpPr>
          <p:spPr>
            <a:xfrm>
              <a:off x="5475800" y="3970275"/>
              <a:ext cx="85750" cy="170200"/>
            </a:xfrm>
            <a:custGeom>
              <a:avLst/>
              <a:gdLst/>
              <a:ahLst/>
              <a:cxnLst/>
              <a:rect l="l" t="t" r="r" b="b"/>
              <a:pathLst>
                <a:path w="3430" h="6808" extrusionOk="0">
                  <a:moveTo>
                    <a:pt x="3235" y="0"/>
                  </a:moveTo>
                  <a:cubicBezTo>
                    <a:pt x="3227" y="0"/>
                    <a:pt x="3220" y="1"/>
                    <a:pt x="3212" y="2"/>
                  </a:cubicBezTo>
                  <a:cubicBezTo>
                    <a:pt x="2687" y="90"/>
                    <a:pt x="2200" y="327"/>
                    <a:pt x="1763" y="639"/>
                  </a:cubicBezTo>
                  <a:cubicBezTo>
                    <a:pt x="1325" y="964"/>
                    <a:pt x="913" y="1364"/>
                    <a:pt x="613" y="1827"/>
                  </a:cubicBezTo>
                  <a:cubicBezTo>
                    <a:pt x="288" y="2351"/>
                    <a:pt x="188" y="2989"/>
                    <a:pt x="113" y="3589"/>
                  </a:cubicBezTo>
                  <a:cubicBezTo>
                    <a:pt x="38" y="4176"/>
                    <a:pt x="1" y="4763"/>
                    <a:pt x="125" y="5338"/>
                  </a:cubicBezTo>
                  <a:cubicBezTo>
                    <a:pt x="250" y="5901"/>
                    <a:pt x="525" y="6400"/>
                    <a:pt x="938" y="6800"/>
                  </a:cubicBezTo>
                  <a:cubicBezTo>
                    <a:pt x="945" y="6805"/>
                    <a:pt x="953" y="6807"/>
                    <a:pt x="960" y="6807"/>
                  </a:cubicBezTo>
                  <a:cubicBezTo>
                    <a:pt x="992" y="6807"/>
                    <a:pt x="1020" y="6771"/>
                    <a:pt x="1000" y="6750"/>
                  </a:cubicBezTo>
                  <a:cubicBezTo>
                    <a:pt x="225" y="6001"/>
                    <a:pt x="125" y="4776"/>
                    <a:pt x="275" y="3776"/>
                  </a:cubicBezTo>
                  <a:cubicBezTo>
                    <a:pt x="325" y="3501"/>
                    <a:pt x="375" y="3214"/>
                    <a:pt x="450" y="2939"/>
                  </a:cubicBezTo>
                  <a:cubicBezTo>
                    <a:pt x="513" y="2651"/>
                    <a:pt x="588" y="2376"/>
                    <a:pt x="725" y="2114"/>
                  </a:cubicBezTo>
                  <a:cubicBezTo>
                    <a:pt x="963" y="1652"/>
                    <a:pt x="1363" y="1252"/>
                    <a:pt x="1775" y="939"/>
                  </a:cubicBezTo>
                  <a:cubicBezTo>
                    <a:pt x="2212" y="589"/>
                    <a:pt x="2725" y="340"/>
                    <a:pt x="3275" y="252"/>
                  </a:cubicBezTo>
                  <a:cubicBezTo>
                    <a:pt x="3429" y="228"/>
                    <a:pt x="3380" y="0"/>
                    <a:pt x="32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1" name="Google Shape;3471;p10"/>
            <p:cNvSpPr/>
            <p:nvPr/>
          </p:nvSpPr>
          <p:spPr>
            <a:xfrm>
              <a:off x="5384150" y="4030825"/>
              <a:ext cx="595725" cy="233600"/>
            </a:xfrm>
            <a:custGeom>
              <a:avLst/>
              <a:gdLst/>
              <a:ahLst/>
              <a:cxnLst/>
              <a:rect l="l" t="t" r="r" b="b"/>
              <a:pathLst>
                <a:path w="23829" h="9344" extrusionOk="0">
                  <a:moveTo>
                    <a:pt x="86" y="1"/>
                  </a:moveTo>
                  <a:cubicBezTo>
                    <a:pt x="46" y="1"/>
                    <a:pt x="1" y="37"/>
                    <a:pt x="17" y="79"/>
                  </a:cubicBezTo>
                  <a:cubicBezTo>
                    <a:pt x="330" y="829"/>
                    <a:pt x="680" y="1529"/>
                    <a:pt x="1142" y="2191"/>
                  </a:cubicBezTo>
                  <a:cubicBezTo>
                    <a:pt x="1605" y="2866"/>
                    <a:pt x="2129" y="3491"/>
                    <a:pt x="2717" y="4041"/>
                  </a:cubicBezTo>
                  <a:cubicBezTo>
                    <a:pt x="3941" y="5191"/>
                    <a:pt x="5391" y="6103"/>
                    <a:pt x="6928" y="6765"/>
                  </a:cubicBezTo>
                  <a:cubicBezTo>
                    <a:pt x="8740" y="7552"/>
                    <a:pt x="10640" y="8127"/>
                    <a:pt x="12552" y="8552"/>
                  </a:cubicBezTo>
                  <a:cubicBezTo>
                    <a:pt x="13526" y="8777"/>
                    <a:pt x="14501" y="8952"/>
                    <a:pt x="15488" y="9115"/>
                  </a:cubicBezTo>
                  <a:cubicBezTo>
                    <a:pt x="16307" y="9249"/>
                    <a:pt x="17135" y="9343"/>
                    <a:pt x="17964" y="9343"/>
                  </a:cubicBezTo>
                  <a:cubicBezTo>
                    <a:pt x="18059" y="9343"/>
                    <a:pt x="18155" y="9342"/>
                    <a:pt x="18250" y="9339"/>
                  </a:cubicBezTo>
                  <a:cubicBezTo>
                    <a:pt x="19112" y="9314"/>
                    <a:pt x="19962" y="9190"/>
                    <a:pt x="20812" y="8990"/>
                  </a:cubicBezTo>
                  <a:cubicBezTo>
                    <a:pt x="21624" y="8790"/>
                    <a:pt x="22449" y="8527"/>
                    <a:pt x="23199" y="8140"/>
                  </a:cubicBezTo>
                  <a:cubicBezTo>
                    <a:pt x="23386" y="8052"/>
                    <a:pt x="23574" y="7927"/>
                    <a:pt x="23761" y="7827"/>
                  </a:cubicBezTo>
                  <a:cubicBezTo>
                    <a:pt x="23828" y="7783"/>
                    <a:pt x="23786" y="7698"/>
                    <a:pt x="23723" y="7698"/>
                  </a:cubicBezTo>
                  <a:cubicBezTo>
                    <a:pt x="23715" y="7698"/>
                    <a:pt x="23707" y="7700"/>
                    <a:pt x="23699" y="7702"/>
                  </a:cubicBezTo>
                  <a:cubicBezTo>
                    <a:pt x="23311" y="7877"/>
                    <a:pt x="22899" y="8027"/>
                    <a:pt x="22512" y="8165"/>
                  </a:cubicBezTo>
                  <a:cubicBezTo>
                    <a:pt x="22112" y="8302"/>
                    <a:pt x="21712" y="8440"/>
                    <a:pt x="21312" y="8540"/>
                  </a:cubicBezTo>
                  <a:cubicBezTo>
                    <a:pt x="20500" y="8752"/>
                    <a:pt x="19675" y="8877"/>
                    <a:pt x="18838" y="8927"/>
                  </a:cubicBezTo>
                  <a:cubicBezTo>
                    <a:pt x="18588" y="8944"/>
                    <a:pt x="18338" y="8952"/>
                    <a:pt x="18090" y="8952"/>
                  </a:cubicBezTo>
                  <a:cubicBezTo>
                    <a:pt x="16486" y="8952"/>
                    <a:pt x="14908" y="8629"/>
                    <a:pt x="13339" y="8315"/>
                  </a:cubicBezTo>
                  <a:cubicBezTo>
                    <a:pt x="11452" y="7927"/>
                    <a:pt x="9540" y="7502"/>
                    <a:pt x="7765" y="6740"/>
                  </a:cubicBezTo>
                  <a:cubicBezTo>
                    <a:pt x="6216" y="6078"/>
                    <a:pt x="4729" y="5241"/>
                    <a:pt x="3442" y="4153"/>
                  </a:cubicBezTo>
                  <a:cubicBezTo>
                    <a:pt x="2829" y="3653"/>
                    <a:pt x="2254" y="3104"/>
                    <a:pt x="1742" y="2504"/>
                  </a:cubicBezTo>
                  <a:cubicBezTo>
                    <a:pt x="1217" y="1916"/>
                    <a:pt x="780" y="1254"/>
                    <a:pt x="405" y="554"/>
                  </a:cubicBezTo>
                  <a:cubicBezTo>
                    <a:pt x="305" y="392"/>
                    <a:pt x="217" y="217"/>
                    <a:pt x="130" y="29"/>
                  </a:cubicBezTo>
                  <a:cubicBezTo>
                    <a:pt x="122" y="9"/>
                    <a:pt x="105"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2" name="Google Shape;3472;p10"/>
            <p:cNvSpPr/>
            <p:nvPr/>
          </p:nvSpPr>
          <p:spPr>
            <a:xfrm>
              <a:off x="5374750" y="4051825"/>
              <a:ext cx="614475" cy="233850"/>
            </a:xfrm>
            <a:custGeom>
              <a:avLst/>
              <a:gdLst/>
              <a:ahLst/>
              <a:cxnLst/>
              <a:rect l="l" t="t" r="r" b="b"/>
              <a:pathLst>
                <a:path w="24579" h="9354" extrusionOk="0">
                  <a:moveTo>
                    <a:pt x="77" y="1"/>
                  </a:moveTo>
                  <a:cubicBezTo>
                    <a:pt x="39" y="1"/>
                    <a:pt x="1" y="45"/>
                    <a:pt x="19" y="89"/>
                  </a:cubicBezTo>
                  <a:cubicBezTo>
                    <a:pt x="656" y="1614"/>
                    <a:pt x="1681" y="2938"/>
                    <a:pt x="2905" y="4038"/>
                  </a:cubicBezTo>
                  <a:cubicBezTo>
                    <a:pt x="4192" y="5213"/>
                    <a:pt x="5717" y="6125"/>
                    <a:pt x="7292" y="6862"/>
                  </a:cubicBezTo>
                  <a:cubicBezTo>
                    <a:pt x="9029" y="7662"/>
                    <a:pt x="10853" y="8337"/>
                    <a:pt x="12715" y="8762"/>
                  </a:cubicBezTo>
                  <a:cubicBezTo>
                    <a:pt x="14441" y="9153"/>
                    <a:pt x="16221" y="9354"/>
                    <a:pt x="17994" y="9354"/>
                  </a:cubicBezTo>
                  <a:cubicBezTo>
                    <a:pt x="18147" y="9354"/>
                    <a:pt x="18299" y="9352"/>
                    <a:pt x="18451" y="9349"/>
                  </a:cubicBezTo>
                  <a:cubicBezTo>
                    <a:pt x="19413" y="9337"/>
                    <a:pt x="20376" y="9249"/>
                    <a:pt x="21313" y="9062"/>
                  </a:cubicBezTo>
                  <a:cubicBezTo>
                    <a:pt x="22200" y="8887"/>
                    <a:pt x="23063" y="8587"/>
                    <a:pt x="23900" y="8225"/>
                  </a:cubicBezTo>
                  <a:cubicBezTo>
                    <a:pt x="24112" y="8137"/>
                    <a:pt x="24312" y="8037"/>
                    <a:pt x="24500" y="7912"/>
                  </a:cubicBezTo>
                  <a:cubicBezTo>
                    <a:pt x="24578" y="7867"/>
                    <a:pt x="24546" y="7732"/>
                    <a:pt x="24457" y="7732"/>
                  </a:cubicBezTo>
                  <a:cubicBezTo>
                    <a:pt x="24447" y="7732"/>
                    <a:pt x="24436" y="7733"/>
                    <a:pt x="24425" y="7737"/>
                  </a:cubicBezTo>
                  <a:cubicBezTo>
                    <a:pt x="24000" y="7875"/>
                    <a:pt x="23587" y="8050"/>
                    <a:pt x="23163" y="8187"/>
                  </a:cubicBezTo>
                  <a:cubicBezTo>
                    <a:pt x="22750" y="8325"/>
                    <a:pt x="22325" y="8449"/>
                    <a:pt x="21888" y="8537"/>
                  </a:cubicBezTo>
                  <a:cubicBezTo>
                    <a:pt x="20976" y="8737"/>
                    <a:pt x="20063" y="8887"/>
                    <a:pt x="19126" y="8937"/>
                  </a:cubicBezTo>
                  <a:cubicBezTo>
                    <a:pt x="18741" y="8957"/>
                    <a:pt x="18354" y="8967"/>
                    <a:pt x="17968" y="8967"/>
                  </a:cubicBezTo>
                  <a:cubicBezTo>
                    <a:pt x="16460" y="8967"/>
                    <a:pt x="14947" y="8815"/>
                    <a:pt x="13465" y="8537"/>
                  </a:cubicBezTo>
                  <a:cubicBezTo>
                    <a:pt x="11616" y="8187"/>
                    <a:pt x="9791" y="7675"/>
                    <a:pt x="8079" y="6875"/>
                  </a:cubicBezTo>
                  <a:cubicBezTo>
                    <a:pt x="7242" y="6488"/>
                    <a:pt x="6417" y="6038"/>
                    <a:pt x="5617" y="5563"/>
                  </a:cubicBezTo>
                  <a:cubicBezTo>
                    <a:pt x="4930" y="5150"/>
                    <a:pt x="4242" y="4688"/>
                    <a:pt x="3605" y="4188"/>
                  </a:cubicBezTo>
                  <a:cubicBezTo>
                    <a:pt x="2343" y="3188"/>
                    <a:pt x="1168" y="1989"/>
                    <a:pt x="393" y="564"/>
                  </a:cubicBezTo>
                  <a:cubicBezTo>
                    <a:pt x="294" y="389"/>
                    <a:pt x="206" y="214"/>
                    <a:pt x="119" y="27"/>
                  </a:cubicBezTo>
                  <a:cubicBezTo>
                    <a:pt x="108" y="8"/>
                    <a:pt x="92"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3" name="Google Shape;3473;p10"/>
            <p:cNvSpPr/>
            <p:nvPr/>
          </p:nvSpPr>
          <p:spPr>
            <a:xfrm>
              <a:off x="5449600" y="4147775"/>
              <a:ext cx="431025" cy="154450"/>
            </a:xfrm>
            <a:custGeom>
              <a:avLst/>
              <a:gdLst/>
              <a:ahLst/>
              <a:cxnLst/>
              <a:rect l="l" t="t" r="r" b="b"/>
              <a:pathLst>
                <a:path w="17241" h="6178" extrusionOk="0">
                  <a:moveTo>
                    <a:pt x="107" y="0"/>
                  </a:moveTo>
                  <a:cubicBezTo>
                    <a:pt x="49" y="0"/>
                    <a:pt x="1" y="80"/>
                    <a:pt x="49" y="138"/>
                  </a:cubicBezTo>
                  <a:cubicBezTo>
                    <a:pt x="136" y="263"/>
                    <a:pt x="224" y="388"/>
                    <a:pt x="311" y="513"/>
                  </a:cubicBezTo>
                  <a:cubicBezTo>
                    <a:pt x="411" y="638"/>
                    <a:pt x="511" y="750"/>
                    <a:pt x="611" y="862"/>
                  </a:cubicBezTo>
                  <a:cubicBezTo>
                    <a:pt x="811" y="1112"/>
                    <a:pt x="1011" y="1350"/>
                    <a:pt x="1223" y="1575"/>
                  </a:cubicBezTo>
                  <a:cubicBezTo>
                    <a:pt x="1648" y="2037"/>
                    <a:pt x="2098" y="2462"/>
                    <a:pt x="2573" y="2862"/>
                  </a:cubicBezTo>
                  <a:cubicBezTo>
                    <a:pt x="3510" y="3662"/>
                    <a:pt x="4548" y="4349"/>
                    <a:pt x="5672" y="4836"/>
                  </a:cubicBezTo>
                  <a:cubicBezTo>
                    <a:pt x="7752" y="5725"/>
                    <a:pt x="10025" y="6178"/>
                    <a:pt x="12289" y="6178"/>
                  </a:cubicBezTo>
                  <a:cubicBezTo>
                    <a:pt x="12542" y="6178"/>
                    <a:pt x="12794" y="6172"/>
                    <a:pt x="13045" y="6161"/>
                  </a:cubicBezTo>
                  <a:cubicBezTo>
                    <a:pt x="13733" y="6136"/>
                    <a:pt x="14433" y="6074"/>
                    <a:pt x="15120" y="5949"/>
                  </a:cubicBezTo>
                  <a:cubicBezTo>
                    <a:pt x="15457" y="5886"/>
                    <a:pt x="15795" y="5824"/>
                    <a:pt x="16120" y="5749"/>
                  </a:cubicBezTo>
                  <a:cubicBezTo>
                    <a:pt x="16469" y="5661"/>
                    <a:pt x="16819" y="5586"/>
                    <a:pt x="17132" y="5436"/>
                  </a:cubicBezTo>
                  <a:cubicBezTo>
                    <a:pt x="17241" y="5388"/>
                    <a:pt x="17197" y="5198"/>
                    <a:pt x="17080" y="5198"/>
                  </a:cubicBezTo>
                  <a:cubicBezTo>
                    <a:pt x="17077" y="5198"/>
                    <a:pt x="17073" y="5198"/>
                    <a:pt x="17069" y="5199"/>
                  </a:cubicBezTo>
                  <a:cubicBezTo>
                    <a:pt x="16769" y="5236"/>
                    <a:pt x="16482" y="5311"/>
                    <a:pt x="16182" y="5374"/>
                  </a:cubicBezTo>
                  <a:cubicBezTo>
                    <a:pt x="15882" y="5436"/>
                    <a:pt x="15582" y="5486"/>
                    <a:pt x="15282" y="5536"/>
                  </a:cubicBezTo>
                  <a:cubicBezTo>
                    <a:pt x="14695" y="5636"/>
                    <a:pt x="14095" y="5699"/>
                    <a:pt x="13508" y="5749"/>
                  </a:cubicBezTo>
                  <a:cubicBezTo>
                    <a:pt x="13081" y="5775"/>
                    <a:pt x="12653" y="5789"/>
                    <a:pt x="12225" y="5789"/>
                  </a:cubicBezTo>
                  <a:cubicBezTo>
                    <a:pt x="11437" y="5789"/>
                    <a:pt x="10649" y="5742"/>
                    <a:pt x="9871" y="5636"/>
                  </a:cubicBezTo>
                  <a:cubicBezTo>
                    <a:pt x="8647" y="5474"/>
                    <a:pt x="7409" y="5199"/>
                    <a:pt x="6247" y="4761"/>
                  </a:cubicBezTo>
                  <a:cubicBezTo>
                    <a:pt x="5085" y="4312"/>
                    <a:pt x="4035" y="3649"/>
                    <a:pt x="3085" y="2849"/>
                  </a:cubicBezTo>
                  <a:cubicBezTo>
                    <a:pt x="2561" y="2412"/>
                    <a:pt x="2073" y="1950"/>
                    <a:pt x="1586" y="1462"/>
                  </a:cubicBezTo>
                  <a:cubicBezTo>
                    <a:pt x="1361" y="1237"/>
                    <a:pt x="1123" y="1000"/>
                    <a:pt x="886" y="763"/>
                  </a:cubicBezTo>
                  <a:cubicBezTo>
                    <a:pt x="774" y="638"/>
                    <a:pt x="649" y="513"/>
                    <a:pt x="536" y="388"/>
                  </a:cubicBezTo>
                  <a:cubicBezTo>
                    <a:pt x="411" y="263"/>
                    <a:pt x="274" y="150"/>
                    <a:pt x="161" y="25"/>
                  </a:cubicBezTo>
                  <a:cubicBezTo>
                    <a:pt x="144" y="8"/>
                    <a:pt x="125"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4" name="Google Shape;3474;p10"/>
            <p:cNvSpPr/>
            <p:nvPr/>
          </p:nvSpPr>
          <p:spPr>
            <a:xfrm>
              <a:off x="5684200" y="3814375"/>
              <a:ext cx="396475" cy="315225"/>
            </a:xfrm>
            <a:custGeom>
              <a:avLst/>
              <a:gdLst/>
              <a:ahLst/>
              <a:cxnLst/>
              <a:rect l="l" t="t" r="r" b="b"/>
              <a:pathLst>
                <a:path w="15859" h="12609" extrusionOk="0">
                  <a:moveTo>
                    <a:pt x="202" y="1"/>
                  </a:moveTo>
                  <a:cubicBezTo>
                    <a:pt x="0" y="1"/>
                    <a:pt x="7" y="316"/>
                    <a:pt x="212" y="340"/>
                  </a:cubicBezTo>
                  <a:cubicBezTo>
                    <a:pt x="987" y="427"/>
                    <a:pt x="1762" y="502"/>
                    <a:pt x="2524" y="652"/>
                  </a:cubicBezTo>
                  <a:cubicBezTo>
                    <a:pt x="3286" y="802"/>
                    <a:pt x="4036" y="990"/>
                    <a:pt x="4761" y="1227"/>
                  </a:cubicBezTo>
                  <a:cubicBezTo>
                    <a:pt x="6236" y="1677"/>
                    <a:pt x="7648" y="2289"/>
                    <a:pt x="8997" y="3026"/>
                  </a:cubicBezTo>
                  <a:cubicBezTo>
                    <a:pt x="10285" y="3739"/>
                    <a:pt x="11584" y="4501"/>
                    <a:pt x="12647" y="5538"/>
                  </a:cubicBezTo>
                  <a:cubicBezTo>
                    <a:pt x="13521" y="6388"/>
                    <a:pt x="14221" y="7413"/>
                    <a:pt x="14733" y="8513"/>
                  </a:cubicBezTo>
                  <a:cubicBezTo>
                    <a:pt x="15021" y="9137"/>
                    <a:pt x="15246" y="9787"/>
                    <a:pt x="15396" y="10449"/>
                  </a:cubicBezTo>
                  <a:cubicBezTo>
                    <a:pt x="15558" y="11124"/>
                    <a:pt x="15621" y="11824"/>
                    <a:pt x="15633" y="12524"/>
                  </a:cubicBezTo>
                  <a:cubicBezTo>
                    <a:pt x="15633" y="12580"/>
                    <a:pt x="15671" y="12608"/>
                    <a:pt x="15710" y="12608"/>
                  </a:cubicBezTo>
                  <a:cubicBezTo>
                    <a:pt x="15749" y="12608"/>
                    <a:pt x="15789" y="12580"/>
                    <a:pt x="15796" y="12524"/>
                  </a:cubicBezTo>
                  <a:cubicBezTo>
                    <a:pt x="15858" y="11299"/>
                    <a:pt x="15633" y="10000"/>
                    <a:pt x="15208" y="8850"/>
                  </a:cubicBezTo>
                  <a:cubicBezTo>
                    <a:pt x="14771" y="7663"/>
                    <a:pt x="14121" y="6563"/>
                    <a:pt x="13259" y="5638"/>
                  </a:cubicBezTo>
                  <a:cubicBezTo>
                    <a:pt x="12259" y="4551"/>
                    <a:pt x="10972" y="3751"/>
                    <a:pt x="9672" y="3051"/>
                  </a:cubicBezTo>
                  <a:cubicBezTo>
                    <a:pt x="8310" y="2314"/>
                    <a:pt x="6873" y="1677"/>
                    <a:pt x="5411" y="1177"/>
                  </a:cubicBezTo>
                  <a:cubicBezTo>
                    <a:pt x="4561" y="877"/>
                    <a:pt x="3711" y="640"/>
                    <a:pt x="2837" y="440"/>
                  </a:cubicBezTo>
                  <a:cubicBezTo>
                    <a:pt x="1974" y="240"/>
                    <a:pt x="1112" y="65"/>
                    <a:pt x="225" y="2"/>
                  </a:cubicBezTo>
                  <a:cubicBezTo>
                    <a:pt x="217" y="1"/>
                    <a:pt x="209" y="1"/>
                    <a:pt x="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5" name="Google Shape;3475;p10"/>
            <p:cNvSpPr/>
            <p:nvPr/>
          </p:nvSpPr>
          <p:spPr>
            <a:xfrm>
              <a:off x="5358650" y="3836250"/>
              <a:ext cx="131025" cy="289075"/>
            </a:xfrm>
            <a:custGeom>
              <a:avLst/>
              <a:gdLst/>
              <a:ahLst/>
              <a:cxnLst/>
              <a:rect l="l" t="t" r="r" b="b"/>
              <a:pathLst>
                <a:path w="5241" h="11563" extrusionOk="0">
                  <a:moveTo>
                    <a:pt x="5022" y="1"/>
                  </a:moveTo>
                  <a:cubicBezTo>
                    <a:pt x="5003" y="1"/>
                    <a:pt x="4982" y="5"/>
                    <a:pt x="4961" y="15"/>
                  </a:cubicBezTo>
                  <a:cubicBezTo>
                    <a:pt x="4099" y="402"/>
                    <a:pt x="3224" y="839"/>
                    <a:pt x="2475" y="1439"/>
                  </a:cubicBezTo>
                  <a:cubicBezTo>
                    <a:pt x="1675" y="2101"/>
                    <a:pt x="1100" y="2964"/>
                    <a:pt x="638" y="3901"/>
                  </a:cubicBezTo>
                  <a:cubicBezTo>
                    <a:pt x="375" y="4401"/>
                    <a:pt x="150" y="4901"/>
                    <a:pt x="63" y="5463"/>
                  </a:cubicBezTo>
                  <a:cubicBezTo>
                    <a:pt x="0" y="5938"/>
                    <a:pt x="0" y="6413"/>
                    <a:pt x="50" y="6888"/>
                  </a:cubicBezTo>
                  <a:cubicBezTo>
                    <a:pt x="138" y="7762"/>
                    <a:pt x="363" y="8612"/>
                    <a:pt x="763" y="9375"/>
                  </a:cubicBezTo>
                  <a:cubicBezTo>
                    <a:pt x="987" y="9799"/>
                    <a:pt x="1250" y="10187"/>
                    <a:pt x="1537" y="10562"/>
                  </a:cubicBezTo>
                  <a:cubicBezTo>
                    <a:pt x="1687" y="10749"/>
                    <a:pt x="1850" y="10937"/>
                    <a:pt x="2025" y="11112"/>
                  </a:cubicBezTo>
                  <a:cubicBezTo>
                    <a:pt x="2187" y="11274"/>
                    <a:pt x="2375" y="11412"/>
                    <a:pt x="2562" y="11549"/>
                  </a:cubicBezTo>
                  <a:cubicBezTo>
                    <a:pt x="2574" y="11559"/>
                    <a:pt x="2586" y="11563"/>
                    <a:pt x="2597" y="11563"/>
                  </a:cubicBezTo>
                  <a:cubicBezTo>
                    <a:pt x="2644" y="11563"/>
                    <a:pt x="2677" y="11489"/>
                    <a:pt x="2637" y="11449"/>
                  </a:cubicBezTo>
                  <a:cubicBezTo>
                    <a:pt x="2337" y="11187"/>
                    <a:pt x="2062" y="10874"/>
                    <a:pt x="1800" y="10549"/>
                  </a:cubicBezTo>
                  <a:cubicBezTo>
                    <a:pt x="1537" y="10237"/>
                    <a:pt x="1325" y="9887"/>
                    <a:pt x="1137" y="9525"/>
                  </a:cubicBezTo>
                  <a:cubicBezTo>
                    <a:pt x="763" y="8800"/>
                    <a:pt x="500" y="7987"/>
                    <a:pt x="388" y="7163"/>
                  </a:cubicBezTo>
                  <a:cubicBezTo>
                    <a:pt x="325" y="6750"/>
                    <a:pt x="313" y="6338"/>
                    <a:pt x="338" y="5913"/>
                  </a:cubicBezTo>
                  <a:cubicBezTo>
                    <a:pt x="363" y="5351"/>
                    <a:pt x="513" y="4826"/>
                    <a:pt x="738" y="4301"/>
                  </a:cubicBezTo>
                  <a:cubicBezTo>
                    <a:pt x="1150" y="3376"/>
                    <a:pt x="1600" y="2439"/>
                    <a:pt x="2362" y="1764"/>
                  </a:cubicBezTo>
                  <a:cubicBezTo>
                    <a:pt x="3162" y="1052"/>
                    <a:pt x="4149" y="677"/>
                    <a:pt x="5099" y="252"/>
                  </a:cubicBezTo>
                  <a:cubicBezTo>
                    <a:pt x="5241" y="198"/>
                    <a:pt x="5154" y="1"/>
                    <a:pt x="50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6" name="Google Shape;3476;p10"/>
            <p:cNvSpPr/>
            <p:nvPr/>
          </p:nvSpPr>
          <p:spPr>
            <a:xfrm>
              <a:off x="5371150" y="3850750"/>
              <a:ext cx="118625" cy="226875"/>
            </a:xfrm>
            <a:custGeom>
              <a:avLst/>
              <a:gdLst/>
              <a:ahLst/>
              <a:cxnLst/>
              <a:rect l="l" t="t" r="r" b="b"/>
              <a:pathLst>
                <a:path w="4745" h="9075" extrusionOk="0">
                  <a:moveTo>
                    <a:pt x="4573" y="0"/>
                  </a:moveTo>
                  <a:cubicBezTo>
                    <a:pt x="4558" y="0"/>
                    <a:pt x="4542" y="3"/>
                    <a:pt x="4524" y="9"/>
                  </a:cubicBezTo>
                  <a:cubicBezTo>
                    <a:pt x="3187" y="422"/>
                    <a:pt x="2125" y="1447"/>
                    <a:pt x="1287" y="2546"/>
                  </a:cubicBezTo>
                  <a:cubicBezTo>
                    <a:pt x="812" y="3171"/>
                    <a:pt x="388" y="3821"/>
                    <a:pt x="188" y="4596"/>
                  </a:cubicBezTo>
                  <a:cubicBezTo>
                    <a:pt x="0" y="5345"/>
                    <a:pt x="63" y="6083"/>
                    <a:pt x="300" y="6820"/>
                  </a:cubicBezTo>
                  <a:cubicBezTo>
                    <a:pt x="550" y="7620"/>
                    <a:pt x="862" y="8495"/>
                    <a:pt x="1525" y="9057"/>
                  </a:cubicBezTo>
                  <a:cubicBezTo>
                    <a:pt x="1537" y="9069"/>
                    <a:pt x="1554" y="9075"/>
                    <a:pt x="1570" y="9075"/>
                  </a:cubicBezTo>
                  <a:cubicBezTo>
                    <a:pt x="1621" y="9075"/>
                    <a:pt x="1675" y="9026"/>
                    <a:pt x="1637" y="8969"/>
                  </a:cubicBezTo>
                  <a:cubicBezTo>
                    <a:pt x="1412" y="8682"/>
                    <a:pt x="1212" y="8395"/>
                    <a:pt x="1062" y="8070"/>
                  </a:cubicBezTo>
                  <a:cubicBezTo>
                    <a:pt x="912" y="7732"/>
                    <a:pt x="800" y="7382"/>
                    <a:pt x="675" y="7033"/>
                  </a:cubicBezTo>
                  <a:cubicBezTo>
                    <a:pt x="425" y="6333"/>
                    <a:pt x="275" y="5608"/>
                    <a:pt x="425" y="4871"/>
                  </a:cubicBezTo>
                  <a:cubicBezTo>
                    <a:pt x="562" y="4133"/>
                    <a:pt x="912" y="3433"/>
                    <a:pt x="1325" y="2834"/>
                  </a:cubicBezTo>
                  <a:cubicBezTo>
                    <a:pt x="1700" y="2284"/>
                    <a:pt x="2162" y="1759"/>
                    <a:pt x="2674" y="1347"/>
                  </a:cubicBezTo>
                  <a:cubicBezTo>
                    <a:pt x="3249" y="872"/>
                    <a:pt x="3874" y="497"/>
                    <a:pt x="4599" y="272"/>
                  </a:cubicBezTo>
                  <a:cubicBezTo>
                    <a:pt x="4745" y="227"/>
                    <a:pt x="4709" y="0"/>
                    <a:pt x="45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7" name="Google Shape;3477;p10"/>
            <p:cNvSpPr/>
            <p:nvPr/>
          </p:nvSpPr>
          <p:spPr>
            <a:xfrm>
              <a:off x="5916800" y="4046300"/>
              <a:ext cx="162625" cy="225900"/>
            </a:xfrm>
            <a:custGeom>
              <a:avLst/>
              <a:gdLst/>
              <a:ahLst/>
              <a:cxnLst/>
              <a:rect l="l" t="t" r="r" b="b"/>
              <a:pathLst>
                <a:path w="6505" h="9036" extrusionOk="0">
                  <a:moveTo>
                    <a:pt x="5971" y="0"/>
                  </a:moveTo>
                  <a:cubicBezTo>
                    <a:pt x="5897" y="0"/>
                    <a:pt x="5819" y="62"/>
                    <a:pt x="5842" y="160"/>
                  </a:cubicBezTo>
                  <a:cubicBezTo>
                    <a:pt x="6154" y="1710"/>
                    <a:pt x="6342" y="3384"/>
                    <a:pt x="5679" y="4884"/>
                  </a:cubicBezTo>
                  <a:cubicBezTo>
                    <a:pt x="5067" y="6259"/>
                    <a:pt x="3880" y="7283"/>
                    <a:pt x="2555" y="7946"/>
                  </a:cubicBezTo>
                  <a:cubicBezTo>
                    <a:pt x="1768" y="8333"/>
                    <a:pt x="931" y="8645"/>
                    <a:pt x="81" y="8883"/>
                  </a:cubicBezTo>
                  <a:cubicBezTo>
                    <a:pt x="1" y="8917"/>
                    <a:pt x="26" y="9036"/>
                    <a:pt x="98" y="9036"/>
                  </a:cubicBezTo>
                  <a:cubicBezTo>
                    <a:pt x="104" y="9036"/>
                    <a:pt x="111" y="9035"/>
                    <a:pt x="118" y="9033"/>
                  </a:cubicBezTo>
                  <a:cubicBezTo>
                    <a:pt x="531" y="8958"/>
                    <a:pt x="943" y="8883"/>
                    <a:pt x="1331" y="8758"/>
                  </a:cubicBezTo>
                  <a:cubicBezTo>
                    <a:pt x="1718" y="8645"/>
                    <a:pt x="2080" y="8508"/>
                    <a:pt x="2443" y="8358"/>
                  </a:cubicBezTo>
                  <a:cubicBezTo>
                    <a:pt x="3180" y="8046"/>
                    <a:pt x="3880" y="7633"/>
                    <a:pt x="4480" y="7121"/>
                  </a:cubicBezTo>
                  <a:cubicBezTo>
                    <a:pt x="5729" y="6071"/>
                    <a:pt x="6504" y="4534"/>
                    <a:pt x="6492" y="2897"/>
                  </a:cubicBezTo>
                  <a:cubicBezTo>
                    <a:pt x="6492" y="1947"/>
                    <a:pt x="6354" y="1010"/>
                    <a:pt x="6079" y="85"/>
                  </a:cubicBezTo>
                  <a:cubicBezTo>
                    <a:pt x="6065" y="26"/>
                    <a:pt x="6019" y="0"/>
                    <a:pt x="59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8" name="Google Shape;3478;p10"/>
            <p:cNvSpPr/>
            <p:nvPr/>
          </p:nvSpPr>
          <p:spPr>
            <a:xfrm>
              <a:off x="5885375" y="4036575"/>
              <a:ext cx="181225" cy="218375"/>
            </a:xfrm>
            <a:custGeom>
              <a:avLst/>
              <a:gdLst/>
              <a:ahLst/>
              <a:cxnLst/>
              <a:rect l="l" t="t" r="r" b="b"/>
              <a:pathLst>
                <a:path w="7249" h="8735" extrusionOk="0">
                  <a:moveTo>
                    <a:pt x="6632" y="1"/>
                  </a:moveTo>
                  <a:cubicBezTo>
                    <a:pt x="6605" y="1"/>
                    <a:pt x="6582" y="29"/>
                    <a:pt x="6599" y="62"/>
                  </a:cubicBezTo>
                  <a:cubicBezTo>
                    <a:pt x="6961" y="774"/>
                    <a:pt x="7011" y="1574"/>
                    <a:pt x="6949" y="2349"/>
                  </a:cubicBezTo>
                  <a:cubicBezTo>
                    <a:pt x="6886" y="3186"/>
                    <a:pt x="6674" y="4048"/>
                    <a:pt x="6299" y="4786"/>
                  </a:cubicBezTo>
                  <a:cubicBezTo>
                    <a:pt x="5562" y="6223"/>
                    <a:pt x="4212" y="7260"/>
                    <a:pt x="2738" y="7847"/>
                  </a:cubicBezTo>
                  <a:cubicBezTo>
                    <a:pt x="1888" y="8185"/>
                    <a:pt x="988" y="8360"/>
                    <a:pt x="101" y="8572"/>
                  </a:cubicBezTo>
                  <a:cubicBezTo>
                    <a:pt x="1" y="8597"/>
                    <a:pt x="26" y="8735"/>
                    <a:pt x="113" y="8735"/>
                  </a:cubicBezTo>
                  <a:cubicBezTo>
                    <a:pt x="963" y="8710"/>
                    <a:pt x="1825" y="8497"/>
                    <a:pt x="2613" y="8210"/>
                  </a:cubicBezTo>
                  <a:cubicBezTo>
                    <a:pt x="3412" y="7922"/>
                    <a:pt x="4162" y="7522"/>
                    <a:pt x="4824" y="7010"/>
                  </a:cubicBezTo>
                  <a:cubicBezTo>
                    <a:pt x="5474" y="6498"/>
                    <a:pt x="6049" y="5873"/>
                    <a:pt x="6449" y="5148"/>
                  </a:cubicBezTo>
                  <a:cubicBezTo>
                    <a:pt x="6886" y="4373"/>
                    <a:pt x="7099" y="3511"/>
                    <a:pt x="7174" y="2636"/>
                  </a:cubicBezTo>
                  <a:cubicBezTo>
                    <a:pt x="7249" y="1736"/>
                    <a:pt x="7124" y="824"/>
                    <a:pt x="6674" y="24"/>
                  </a:cubicBezTo>
                  <a:cubicBezTo>
                    <a:pt x="6661" y="8"/>
                    <a:pt x="6646" y="1"/>
                    <a:pt x="6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9" name="Google Shape;3479;p10"/>
            <p:cNvSpPr/>
            <p:nvPr/>
          </p:nvSpPr>
          <p:spPr>
            <a:xfrm>
              <a:off x="5701375" y="3830025"/>
              <a:ext cx="348475" cy="203025"/>
            </a:xfrm>
            <a:custGeom>
              <a:avLst/>
              <a:gdLst/>
              <a:ahLst/>
              <a:cxnLst/>
              <a:rect l="l" t="t" r="r" b="b"/>
              <a:pathLst>
                <a:path w="13939" h="8121" extrusionOk="0">
                  <a:moveTo>
                    <a:pt x="163" y="1"/>
                  </a:moveTo>
                  <a:cubicBezTo>
                    <a:pt x="0" y="1"/>
                    <a:pt x="4" y="252"/>
                    <a:pt x="175" y="276"/>
                  </a:cubicBezTo>
                  <a:cubicBezTo>
                    <a:pt x="1287" y="414"/>
                    <a:pt x="2387" y="626"/>
                    <a:pt x="3462" y="938"/>
                  </a:cubicBezTo>
                  <a:cubicBezTo>
                    <a:pt x="4549" y="1251"/>
                    <a:pt x="5611" y="1638"/>
                    <a:pt x="6636" y="2076"/>
                  </a:cubicBezTo>
                  <a:cubicBezTo>
                    <a:pt x="7648" y="2500"/>
                    <a:pt x="8685" y="2938"/>
                    <a:pt x="9585" y="3575"/>
                  </a:cubicBezTo>
                  <a:cubicBezTo>
                    <a:pt x="10023" y="3888"/>
                    <a:pt x="10422" y="4237"/>
                    <a:pt x="10835" y="4587"/>
                  </a:cubicBezTo>
                  <a:cubicBezTo>
                    <a:pt x="11185" y="4900"/>
                    <a:pt x="11547" y="5212"/>
                    <a:pt x="11897" y="5537"/>
                  </a:cubicBezTo>
                  <a:cubicBezTo>
                    <a:pt x="12297" y="5912"/>
                    <a:pt x="12659" y="6299"/>
                    <a:pt x="12972" y="6749"/>
                  </a:cubicBezTo>
                  <a:cubicBezTo>
                    <a:pt x="13284" y="7187"/>
                    <a:pt x="13597" y="7599"/>
                    <a:pt x="13822" y="8086"/>
                  </a:cubicBezTo>
                  <a:cubicBezTo>
                    <a:pt x="13833" y="8110"/>
                    <a:pt x="13851" y="8120"/>
                    <a:pt x="13867" y="8120"/>
                  </a:cubicBezTo>
                  <a:cubicBezTo>
                    <a:pt x="13903" y="8120"/>
                    <a:pt x="13939" y="8075"/>
                    <a:pt x="13921" y="8024"/>
                  </a:cubicBezTo>
                  <a:cubicBezTo>
                    <a:pt x="13734" y="7587"/>
                    <a:pt x="13509" y="7149"/>
                    <a:pt x="13222" y="6762"/>
                  </a:cubicBezTo>
                  <a:cubicBezTo>
                    <a:pt x="13084" y="6574"/>
                    <a:pt x="12909" y="6412"/>
                    <a:pt x="12759" y="6237"/>
                  </a:cubicBezTo>
                  <a:cubicBezTo>
                    <a:pt x="12597" y="6062"/>
                    <a:pt x="12434" y="5875"/>
                    <a:pt x="12259" y="5700"/>
                  </a:cubicBezTo>
                  <a:cubicBezTo>
                    <a:pt x="11572" y="4975"/>
                    <a:pt x="10810" y="4287"/>
                    <a:pt x="10035" y="3638"/>
                  </a:cubicBezTo>
                  <a:cubicBezTo>
                    <a:pt x="9623" y="3288"/>
                    <a:pt x="9173" y="2975"/>
                    <a:pt x="8685" y="2725"/>
                  </a:cubicBezTo>
                  <a:cubicBezTo>
                    <a:pt x="8186" y="2450"/>
                    <a:pt x="7661" y="2213"/>
                    <a:pt x="7136" y="1988"/>
                  </a:cubicBezTo>
                  <a:cubicBezTo>
                    <a:pt x="6099" y="1526"/>
                    <a:pt x="5036" y="1113"/>
                    <a:pt x="3937" y="776"/>
                  </a:cubicBezTo>
                  <a:cubicBezTo>
                    <a:pt x="2712" y="401"/>
                    <a:pt x="1450" y="101"/>
                    <a:pt x="175" y="1"/>
                  </a:cubicBezTo>
                  <a:cubicBezTo>
                    <a:pt x="171" y="1"/>
                    <a:pt x="167" y="1"/>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0" name="Google Shape;3480;p10"/>
            <p:cNvSpPr/>
            <p:nvPr/>
          </p:nvSpPr>
          <p:spPr>
            <a:xfrm>
              <a:off x="5534225" y="3852525"/>
              <a:ext cx="56250" cy="168125"/>
            </a:xfrm>
            <a:custGeom>
              <a:avLst/>
              <a:gdLst/>
              <a:ahLst/>
              <a:cxnLst/>
              <a:rect l="l" t="t" r="r" b="b"/>
              <a:pathLst>
                <a:path w="2250" h="6725" extrusionOk="0">
                  <a:moveTo>
                    <a:pt x="0" y="1"/>
                  </a:moveTo>
                  <a:cubicBezTo>
                    <a:pt x="250" y="2138"/>
                    <a:pt x="813" y="4150"/>
                    <a:pt x="1637" y="6062"/>
                  </a:cubicBezTo>
                  <a:cubicBezTo>
                    <a:pt x="1837" y="6274"/>
                    <a:pt x="2050" y="6499"/>
                    <a:pt x="2250" y="6724"/>
                  </a:cubicBezTo>
                  <a:cubicBezTo>
                    <a:pt x="1388" y="4562"/>
                    <a:pt x="513" y="227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1" name="Google Shape;3481;p10"/>
            <p:cNvSpPr/>
            <p:nvPr/>
          </p:nvSpPr>
          <p:spPr>
            <a:xfrm>
              <a:off x="5527650" y="3860350"/>
              <a:ext cx="36275" cy="125925"/>
            </a:xfrm>
            <a:custGeom>
              <a:avLst/>
              <a:gdLst/>
              <a:ahLst/>
              <a:cxnLst/>
              <a:rect l="l" t="t" r="r" b="b"/>
              <a:pathLst>
                <a:path w="1451" h="5037" extrusionOk="0">
                  <a:moveTo>
                    <a:pt x="1" y="0"/>
                  </a:moveTo>
                  <a:cubicBezTo>
                    <a:pt x="76" y="1437"/>
                    <a:pt x="376" y="2862"/>
                    <a:pt x="876" y="4212"/>
                  </a:cubicBezTo>
                  <a:cubicBezTo>
                    <a:pt x="1088" y="4474"/>
                    <a:pt x="1276" y="4762"/>
                    <a:pt x="1451" y="5036"/>
                  </a:cubicBezTo>
                  <a:cubicBezTo>
                    <a:pt x="838" y="3399"/>
                    <a:pt x="313" y="172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2" name="Google Shape;3482;p10"/>
            <p:cNvSpPr/>
            <p:nvPr/>
          </p:nvSpPr>
          <p:spPr>
            <a:xfrm>
              <a:off x="5522050" y="3876275"/>
              <a:ext cx="23750" cy="84075"/>
            </a:xfrm>
            <a:custGeom>
              <a:avLst/>
              <a:gdLst/>
              <a:ahLst/>
              <a:cxnLst/>
              <a:rect l="l" t="t" r="r" b="b"/>
              <a:pathLst>
                <a:path w="950" h="3363" extrusionOk="0">
                  <a:moveTo>
                    <a:pt x="0" y="1"/>
                  </a:moveTo>
                  <a:cubicBezTo>
                    <a:pt x="63" y="925"/>
                    <a:pt x="237" y="1838"/>
                    <a:pt x="512" y="2725"/>
                  </a:cubicBezTo>
                  <a:cubicBezTo>
                    <a:pt x="625" y="2900"/>
                    <a:pt x="737" y="3062"/>
                    <a:pt x="837" y="3237"/>
                  </a:cubicBezTo>
                  <a:cubicBezTo>
                    <a:pt x="875" y="3275"/>
                    <a:pt x="912" y="3325"/>
                    <a:pt x="950" y="3362"/>
                  </a:cubicBezTo>
                  <a:cubicBezTo>
                    <a:pt x="600" y="2250"/>
                    <a:pt x="275" y="113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3" name="Google Shape;3483;p10"/>
            <p:cNvSpPr/>
            <p:nvPr/>
          </p:nvSpPr>
          <p:spPr>
            <a:xfrm>
              <a:off x="5482350" y="3754125"/>
              <a:ext cx="35350" cy="111250"/>
            </a:xfrm>
            <a:custGeom>
              <a:avLst/>
              <a:gdLst/>
              <a:ahLst/>
              <a:cxnLst/>
              <a:rect l="l" t="t" r="r" b="b"/>
              <a:pathLst>
                <a:path w="1414" h="4450" extrusionOk="0">
                  <a:moveTo>
                    <a:pt x="440" y="2098"/>
                  </a:moveTo>
                  <a:cubicBezTo>
                    <a:pt x="425" y="2152"/>
                    <a:pt x="415" y="2206"/>
                    <a:pt x="406" y="2259"/>
                  </a:cubicBezTo>
                  <a:lnTo>
                    <a:pt x="406" y="2259"/>
                  </a:lnTo>
                  <a:cubicBezTo>
                    <a:pt x="424" y="2210"/>
                    <a:pt x="436" y="2156"/>
                    <a:pt x="440" y="2098"/>
                  </a:cubicBezTo>
                  <a:close/>
                  <a:moveTo>
                    <a:pt x="1038" y="0"/>
                  </a:moveTo>
                  <a:cubicBezTo>
                    <a:pt x="876" y="238"/>
                    <a:pt x="726" y="500"/>
                    <a:pt x="601" y="775"/>
                  </a:cubicBezTo>
                  <a:cubicBezTo>
                    <a:pt x="588" y="838"/>
                    <a:pt x="563" y="913"/>
                    <a:pt x="551" y="975"/>
                  </a:cubicBezTo>
                  <a:cubicBezTo>
                    <a:pt x="513" y="1125"/>
                    <a:pt x="451" y="1288"/>
                    <a:pt x="376" y="1463"/>
                  </a:cubicBezTo>
                  <a:cubicBezTo>
                    <a:pt x="388" y="1488"/>
                    <a:pt x="388" y="1513"/>
                    <a:pt x="401" y="1550"/>
                  </a:cubicBezTo>
                  <a:cubicBezTo>
                    <a:pt x="401" y="1700"/>
                    <a:pt x="413" y="1850"/>
                    <a:pt x="438" y="2000"/>
                  </a:cubicBezTo>
                  <a:cubicBezTo>
                    <a:pt x="441" y="2034"/>
                    <a:pt x="442" y="2067"/>
                    <a:pt x="440" y="2098"/>
                  </a:cubicBezTo>
                  <a:lnTo>
                    <a:pt x="440" y="2098"/>
                  </a:lnTo>
                  <a:cubicBezTo>
                    <a:pt x="443" y="2086"/>
                    <a:pt x="447" y="2074"/>
                    <a:pt x="451" y="2062"/>
                  </a:cubicBezTo>
                  <a:cubicBezTo>
                    <a:pt x="651" y="2825"/>
                    <a:pt x="951" y="3549"/>
                    <a:pt x="1413" y="4199"/>
                  </a:cubicBezTo>
                  <a:cubicBezTo>
                    <a:pt x="1076" y="3512"/>
                    <a:pt x="851" y="2775"/>
                    <a:pt x="688" y="2000"/>
                  </a:cubicBezTo>
                  <a:cubicBezTo>
                    <a:pt x="651" y="1837"/>
                    <a:pt x="613" y="1687"/>
                    <a:pt x="576" y="1525"/>
                  </a:cubicBezTo>
                  <a:cubicBezTo>
                    <a:pt x="676" y="1163"/>
                    <a:pt x="776" y="788"/>
                    <a:pt x="901" y="425"/>
                  </a:cubicBezTo>
                  <a:lnTo>
                    <a:pt x="901" y="425"/>
                  </a:lnTo>
                  <a:cubicBezTo>
                    <a:pt x="763" y="700"/>
                    <a:pt x="626" y="975"/>
                    <a:pt x="513" y="1250"/>
                  </a:cubicBezTo>
                  <a:cubicBezTo>
                    <a:pt x="513" y="1238"/>
                    <a:pt x="513" y="1225"/>
                    <a:pt x="501" y="1213"/>
                  </a:cubicBezTo>
                  <a:cubicBezTo>
                    <a:pt x="701" y="813"/>
                    <a:pt x="863" y="413"/>
                    <a:pt x="1038" y="0"/>
                  </a:cubicBezTo>
                  <a:close/>
                  <a:moveTo>
                    <a:pt x="406" y="2259"/>
                  </a:moveTo>
                  <a:cubicBezTo>
                    <a:pt x="351" y="2403"/>
                    <a:pt x="239" y="2514"/>
                    <a:pt x="101" y="2587"/>
                  </a:cubicBezTo>
                  <a:cubicBezTo>
                    <a:pt x="1" y="3187"/>
                    <a:pt x="13" y="3937"/>
                    <a:pt x="76" y="4449"/>
                  </a:cubicBezTo>
                  <a:cubicBezTo>
                    <a:pt x="126" y="3874"/>
                    <a:pt x="213" y="3287"/>
                    <a:pt x="313" y="2712"/>
                  </a:cubicBezTo>
                  <a:cubicBezTo>
                    <a:pt x="488" y="3225"/>
                    <a:pt x="738" y="3712"/>
                    <a:pt x="1088" y="4137"/>
                  </a:cubicBezTo>
                  <a:cubicBezTo>
                    <a:pt x="763" y="3574"/>
                    <a:pt x="588" y="2950"/>
                    <a:pt x="401" y="2300"/>
                  </a:cubicBezTo>
                  <a:cubicBezTo>
                    <a:pt x="401" y="2300"/>
                    <a:pt x="401" y="2287"/>
                    <a:pt x="401" y="2287"/>
                  </a:cubicBezTo>
                  <a:cubicBezTo>
                    <a:pt x="402" y="2278"/>
                    <a:pt x="404" y="2269"/>
                    <a:pt x="406" y="225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4" name="Google Shape;3484;p10"/>
            <p:cNvSpPr/>
            <p:nvPr/>
          </p:nvSpPr>
          <p:spPr>
            <a:xfrm>
              <a:off x="5508925" y="3867850"/>
              <a:ext cx="21575" cy="69675"/>
            </a:xfrm>
            <a:custGeom>
              <a:avLst/>
              <a:gdLst/>
              <a:ahLst/>
              <a:cxnLst/>
              <a:rect l="l" t="t" r="r" b="b"/>
              <a:pathLst>
                <a:path w="863" h="2787" extrusionOk="0">
                  <a:moveTo>
                    <a:pt x="0" y="0"/>
                  </a:moveTo>
                  <a:lnTo>
                    <a:pt x="0" y="0"/>
                  </a:lnTo>
                  <a:cubicBezTo>
                    <a:pt x="88" y="725"/>
                    <a:pt x="238" y="1437"/>
                    <a:pt x="438" y="2137"/>
                  </a:cubicBezTo>
                  <a:cubicBezTo>
                    <a:pt x="525" y="2275"/>
                    <a:pt x="613" y="2400"/>
                    <a:pt x="700" y="2525"/>
                  </a:cubicBezTo>
                  <a:cubicBezTo>
                    <a:pt x="750" y="2612"/>
                    <a:pt x="800" y="2699"/>
                    <a:pt x="862" y="2787"/>
                  </a:cubicBezTo>
                  <a:cubicBezTo>
                    <a:pt x="588" y="1850"/>
                    <a:pt x="300" y="92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5" name="Google Shape;3485;p10"/>
            <p:cNvSpPr/>
            <p:nvPr/>
          </p:nvSpPr>
          <p:spPr>
            <a:xfrm>
              <a:off x="5500800" y="3871600"/>
              <a:ext cx="14400" cy="42825"/>
            </a:xfrm>
            <a:custGeom>
              <a:avLst/>
              <a:gdLst/>
              <a:ahLst/>
              <a:cxnLst/>
              <a:rect l="l" t="t" r="r" b="b"/>
              <a:pathLst>
                <a:path w="576" h="1713" extrusionOk="0">
                  <a:moveTo>
                    <a:pt x="0" y="0"/>
                  </a:moveTo>
                  <a:lnTo>
                    <a:pt x="0" y="0"/>
                  </a:lnTo>
                  <a:cubicBezTo>
                    <a:pt x="75" y="463"/>
                    <a:pt x="175" y="925"/>
                    <a:pt x="300" y="1375"/>
                  </a:cubicBezTo>
                  <a:cubicBezTo>
                    <a:pt x="400" y="1475"/>
                    <a:pt x="488" y="1600"/>
                    <a:pt x="575" y="1712"/>
                  </a:cubicBezTo>
                  <a:cubicBezTo>
                    <a:pt x="388" y="1137"/>
                    <a:pt x="200" y="56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6" name="Google Shape;3486;p10"/>
            <p:cNvSpPr/>
            <p:nvPr/>
          </p:nvSpPr>
          <p:spPr>
            <a:xfrm>
              <a:off x="5494225" y="3866275"/>
              <a:ext cx="9725" cy="35025"/>
            </a:xfrm>
            <a:custGeom>
              <a:avLst/>
              <a:gdLst/>
              <a:ahLst/>
              <a:cxnLst/>
              <a:rect l="l" t="t" r="r" b="b"/>
              <a:pathLst>
                <a:path w="389" h="1401" extrusionOk="0">
                  <a:moveTo>
                    <a:pt x="1" y="1"/>
                  </a:moveTo>
                  <a:lnTo>
                    <a:pt x="1" y="1"/>
                  </a:lnTo>
                  <a:cubicBezTo>
                    <a:pt x="26" y="413"/>
                    <a:pt x="88" y="826"/>
                    <a:pt x="188" y="1238"/>
                  </a:cubicBezTo>
                  <a:cubicBezTo>
                    <a:pt x="251" y="1288"/>
                    <a:pt x="326" y="1338"/>
                    <a:pt x="388" y="1400"/>
                  </a:cubicBezTo>
                  <a:cubicBezTo>
                    <a:pt x="363" y="1313"/>
                    <a:pt x="338" y="1213"/>
                    <a:pt x="313" y="1125"/>
                  </a:cubicBezTo>
                  <a:cubicBezTo>
                    <a:pt x="213" y="751"/>
                    <a:pt x="51" y="3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7" name="Google Shape;3487;p10"/>
            <p:cNvSpPr/>
            <p:nvPr/>
          </p:nvSpPr>
          <p:spPr>
            <a:xfrm>
              <a:off x="5558900" y="3863150"/>
              <a:ext cx="87500" cy="228100"/>
            </a:xfrm>
            <a:custGeom>
              <a:avLst/>
              <a:gdLst/>
              <a:ahLst/>
              <a:cxnLst/>
              <a:rect l="l" t="t" r="r" b="b"/>
              <a:pathLst>
                <a:path w="3500" h="9124" extrusionOk="0">
                  <a:moveTo>
                    <a:pt x="1" y="1"/>
                  </a:moveTo>
                  <a:lnTo>
                    <a:pt x="1" y="1"/>
                  </a:lnTo>
                  <a:cubicBezTo>
                    <a:pt x="401" y="1538"/>
                    <a:pt x="738" y="3087"/>
                    <a:pt x="1238" y="4600"/>
                  </a:cubicBezTo>
                  <a:cubicBezTo>
                    <a:pt x="1688" y="5787"/>
                    <a:pt x="2250" y="7011"/>
                    <a:pt x="2887" y="8211"/>
                  </a:cubicBezTo>
                  <a:cubicBezTo>
                    <a:pt x="2700" y="7736"/>
                    <a:pt x="2537" y="7236"/>
                    <a:pt x="2400" y="6736"/>
                  </a:cubicBezTo>
                  <a:lnTo>
                    <a:pt x="2400" y="6736"/>
                  </a:lnTo>
                  <a:cubicBezTo>
                    <a:pt x="2700" y="7524"/>
                    <a:pt x="3050" y="8286"/>
                    <a:pt x="3425" y="9036"/>
                  </a:cubicBezTo>
                  <a:cubicBezTo>
                    <a:pt x="3450" y="9073"/>
                    <a:pt x="3475" y="9098"/>
                    <a:pt x="3500" y="9123"/>
                  </a:cubicBezTo>
                  <a:cubicBezTo>
                    <a:pt x="3075" y="7924"/>
                    <a:pt x="2700" y="6711"/>
                    <a:pt x="2300" y="5512"/>
                  </a:cubicBezTo>
                  <a:cubicBezTo>
                    <a:pt x="1788" y="4212"/>
                    <a:pt x="1225" y="2925"/>
                    <a:pt x="788" y="1600"/>
                  </a:cubicBezTo>
                  <a:lnTo>
                    <a:pt x="788" y="1600"/>
                  </a:lnTo>
                  <a:cubicBezTo>
                    <a:pt x="1013" y="2775"/>
                    <a:pt x="1350" y="3937"/>
                    <a:pt x="1763" y="5062"/>
                  </a:cubicBezTo>
                  <a:cubicBezTo>
                    <a:pt x="1500" y="4412"/>
                    <a:pt x="1250" y="3750"/>
                    <a:pt x="1088" y="3075"/>
                  </a:cubicBezTo>
                  <a:cubicBezTo>
                    <a:pt x="713" y="2050"/>
                    <a:pt x="363" y="10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8" name="Google Shape;3488;p10"/>
            <p:cNvSpPr/>
            <p:nvPr/>
          </p:nvSpPr>
          <p:spPr>
            <a:xfrm>
              <a:off x="5601700" y="3709125"/>
              <a:ext cx="25025" cy="117825"/>
            </a:xfrm>
            <a:custGeom>
              <a:avLst/>
              <a:gdLst/>
              <a:ahLst/>
              <a:cxnLst/>
              <a:rect l="l" t="t" r="r" b="b"/>
              <a:pathLst>
                <a:path w="1001" h="4713" extrusionOk="0">
                  <a:moveTo>
                    <a:pt x="101" y="1"/>
                  </a:moveTo>
                  <a:cubicBezTo>
                    <a:pt x="76" y="13"/>
                    <a:pt x="38" y="26"/>
                    <a:pt x="1" y="38"/>
                  </a:cubicBezTo>
                  <a:cubicBezTo>
                    <a:pt x="213" y="1613"/>
                    <a:pt x="538" y="3163"/>
                    <a:pt x="1000" y="4712"/>
                  </a:cubicBezTo>
                  <a:cubicBezTo>
                    <a:pt x="775" y="3263"/>
                    <a:pt x="551" y="1763"/>
                    <a:pt x="301" y="301"/>
                  </a:cubicBezTo>
                  <a:cubicBezTo>
                    <a:pt x="238" y="201"/>
                    <a:pt x="176" y="10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9" name="Google Shape;3489;p10"/>
            <p:cNvSpPr/>
            <p:nvPr/>
          </p:nvSpPr>
          <p:spPr>
            <a:xfrm>
              <a:off x="5612025" y="3721000"/>
              <a:ext cx="17500" cy="80950"/>
            </a:xfrm>
            <a:custGeom>
              <a:avLst/>
              <a:gdLst/>
              <a:ahLst/>
              <a:cxnLst/>
              <a:rect l="l" t="t" r="r" b="b"/>
              <a:pathLst>
                <a:path w="700" h="3238" extrusionOk="0">
                  <a:moveTo>
                    <a:pt x="0" y="1"/>
                  </a:moveTo>
                  <a:cubicBezTo>
                    <a:pt x="175" y="1088"/>
                    <a:pt x="412" y="2163"/>
                    <a:pt x="700" y="3237"/>
                  </a:cubicBezTo>
                  <a:cubicBezTo>
                    <a:pt x="612" y="2338"/>
                    <a:pt x="475" y="1425"/>
                    <a:pt x="313" y="526"/>
                  </a:cubicBezTo>
                  <a:cubicBezTo>
                    <a:pt x="225" y="351"/>
                    <a:pt x="125" y="17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0" name="Google Shape;3490;p10"/>
            <p:cNvSpPr/>
            <p:nvPr/>
          </p:nvSpPr>
          <p:spPr>
            <a:xfrm>
              <a:off x="5626375" y="3746950"/>
              <a:ext cx="17225" cy="71875"/>
            </a:xfrm>
            <a:custGeom>
              <a:avLst/>
              <a:gdLst/>
              <a:ahLst/>
              <a:cxnLst/>
              <a:rect l="l" t="t" r="r" b="b"/>
              <a:pathLst>
                <a:path w="689" h="2875" extrusionOk="0">
                  <a:moveTo>
                    <a:pt x="1" y="0"/>
                  </a:moveTo>
                  <a:cubicBezTo>
                    <a:pt x="151" y="962"/>
                    <a:pt x="388" y="1924"/>
                    <a:pt x="688" y="2874"/>
                  </a:cubicBezTo>
                  <a:cubicBezTo>
                    <a:pt x="576" y="2037"/>
                    <a:pt x="426" y="1200"/>
                    <a:pt x="276" y="375"/>
                  </a:cubicBezTo>
                  <a:cubicBezTo>
                    <a:pt x="163" y="262"/>
                    <a:pt x="76" y="13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1" name="Google Shape;3491;p10"/>
            <p:cNvSpPr/>
            <p:nvPr/>
          </p:nvSpPr>
          <p:spPr>
            <a:xfrm>
              <a:off x="5647325" y="3805050"/>
              <a:ext cx="7200" cy="30025"/>
            </a:xfrm>
            <a:custGeom>
              <a:avLst/>
              <a:gdLst/>
              <a:ahLst/>
              <a:cxnLst/>
              <a:rect l="l" t="t" r="r" b="b"/>
              <a:pathLst>
                <a:path w="288" h="1201" extrusionOk="0">
                  <a:moveTo>
                    <a:pt x="0" y="0"/>
                  </a:moveTo>
                  <a:lnTo>
                    <a:pt x="0" y="0"/>
                  </a:lnTo>
                  <a:cubicBezTo>
                    <a:pt x="63" y="413"/>
                    <a:pt x="150" y="813"/>
                    <a:pt x="288" y="1200"/>
                  </a:cubicBezTo>
                  <a:cubicBezTo>
                    <a:pt x="225" y="800"/>
                    <a:pt x="125" y="36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2" name="Google Shape;3492;p10"/>
            <p:cNvSpPr/>
            <p:nvPr/>
          </p:nvSpPr>
          <p:spPr>
            <a:xfrm>
              <a:off x="5537025" y="3713500"/>
              <a:ext cx="56575" cy="55650"/>
            </a:xfrm>
            <a:custGeom>
              <a:avLst/>
              <a:gdLst/>
              <a:ahLst/>
              <a:cxnLst/>
              <a:rect l="l" t="t" r="r" b="b"/>
              <a:pathLst>
                <a:path w="2263" h="2226" extrusionOk="0">
                  <a:moveTo>
                    <a:pt x="1963" y="1"/>
                  </a:moveTo>
                  <a:cubicBezTo>
                    <a:pt x="1950" y="1"/>
                    <a:pt x="1825" y="26"/>
                    <a:pt x="1763" y="26"/>
                  </a:cubicBezTo>
                  <a:cubicBezTo>
                    <a:pt x="1613" y="138"/>
                    <a:pt x="1463" y="226"/>
                    <a:pt x="1251" y="251"/>
                  </a:cubicBezTo>
                  <a:cubicBezTo>
                    <a:pt x="1201" y="251"/>
                    <a:pt x="1151" y="251"/>
                    <a:pt x="1101" y="263"/>
                  </a:cubicBezTo>
                  <a:cubicBezTo>
                    <a:pt x="1063" y="276"/>
                    <a:pt x="1038" y="288"/>
                    <a:pt x="1001" y="301"/>
                  </a:cubicBezTo>
                  <a:cubicBezTo>
                    <a:pt x="1001" y="288"/>
                    <a:pt x="988" y="276"/>
                    <a:pt x="988" y="263"/>
                  </a:cubicBezTo>
                  <a:lnTo>
                    <a:pt x="913" y="263"/>
                  </a:lnTo>
                  <a:cubicBezTo>
                    <a:pt x="888" y="276"/>
                    <a:pt x="876" y="288"/>
                    <a:pt x="863" y="301"/>
                  </a:cubicBezTo>
                  <a:cubicBezTo>
                    <a:pt x="863" y="313"/>
                    <a:pt x="863" y="326"/>
                    <a:pt x="863" y="351"/>
                  </a:cubicBezTo>
                  <a:cubicBezTo>
                    <a:pt x="751" y="388"/>
                    <a:pt x="638" y="438"/>
                    <a:pt x="513" y="488"/>
                  </a:cubicBezTo>
                  <a:cubicBezTo>
                    <a:pt x="513" y="476"/>
                    <a:pt x="501" y="451"/>
                    <a:pt x="488" y="426"/>
                  </a:cubicBezTo>
                  <a:lnTo>
                    <a:pt x="426" y="426"/>
                  </a:lnTo>
                  <a:cubicBezTo>
                    <a:pt x="426" y="463"/>
                    <a:pt x="438" y="488"/>
                    <a:pt x="451" y="526"/>
                  </a:cubicBezTo>
                  <a:cubicBezTo>
                    <a:pt x="301" y="588"/>
                    <a:pt x="151" y="651"/>
                    <a:pt x="1" y="726"/>
                  </a:cubicBezTo>
                  <a:cubicBezTo>
                    <a:pt x="151" y="688"/>
                    <a:pt x="313" y="638"/>
                    <a:pt x="463" y="588"/>
                  </a:cubicBezTo>
                  <a:cubicBezTo>
                    <a:pt x="551" y="851"/>
                    <a:pt x="651" y="1101"/>
                    <a:pt x="763" y="1338"/>
                  </a:cubicBezTo>
                  <a:cubicBezTo>
                    <a:pt x="701" y="1088"/>
                    <a:pt x="626" y="826"/>
                    <a:pt x="538" y="576"/>
                  </a:cubicBezTo>
                  <a:cubicBezTo>
                    <a:pt x="663" y="538"/>
                    <a:pt x="776" y="501"/>
                    <a:pt x="888" y="451"/>
                  </a:cubicBezTo>
                  <a:cubicBezTo>
                    <a:pt x="988" y="876"/>
                    <a:pt x="1126" y="1288"/>
                    <a:pt x="1288" y="1675"/>
                  </a:cubicBezTo>
                  <a:cubicBezTo>
                    <a:pt x="1213" y="1288"/>
                    <a:pt x="1126" y="838"/>
                    <a:pt x="1026" y="413"/>
                  </a:cubicBezTo>
                  <a:cubicBezTo>
                    <a:pt x="1126" y="376"/>
                    <a:pt x="1226" y="338"/>
                    <a:pt x="1326" y="301"/>
                  </a:cubicBezTo>
                  <a:cubicBezTo>
                    <a:pt x="1413" y="713"/>
                    <a:pt x="1538" y="1113"/>
                    <a:pt x="1688" y="1513"/>
                  </a:cubicBezTo>
                  <a:cubicBezTo>
                    <a:pt x="1625" y="1101"/>
                    <a:pt x="1550" y="676"/>
                    <a:pt x="1463" y="251"/>
                  </a:cubicBezTo>
                  <a:cubicBezTo>
                    <a:pt x="1550" y="226"/>
                    <a:pt x="1625" y="188"/>
                    <a:pt x="1713" y="163"/>
                  </a:cubicBezTo>
                  <a:cubicBezTo>
                    <a:pt x="1838" y="851"/>
                    <a:pt x="2013" y="1550"/>
                    <a:pt x="2263" y="2225"/>
                  </a:cubicBezTo>
                  <a:cubicBezTo>
                    <a:pt x="2163" y="1575"/>
                    <a:pt x="2050" y="813"/>
                    <a:pt x="1900" y="88"/>
                  </a:cubicBezTo>
                  <a:cubicBezTo>
                    <a:pt x="1975" y="63"/>
                    <a:pt x="2050" y="38"/>
                    <a:pt x="2125" y="13"/>
                  </a:cubicBezTo>
                  <a:cubicBezTo>
                    <a:pt x="2075" y="13"/>
                    <a:pt x="2013" y="1"/>
                    <a:pt x="19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3" name="Google Shape;3493;p10"/>
            <p:cNvSpPr/>
            <p:nvPr/>
          </p:nvSpPr>
          <p:spPr>
            <a:xfrm>
              <a:off x="5591075" y="3712250"/>
              <a:ext cx="17225" cy="80325"/>
            </a:xfrm>
            <a:custGeom>
              <a:avLst/>
              <a:gdLst/>
              <a:ahLst/>
              <a:cxnLst/>
              <a:rect l="l" t="t" r="r" b="b"/>
              <a:pathLst>
                <a:path w="689" h="3213" extrusionOk="0">
                  <a:moveTo>
                    <a:pt x="238" y="1"/>
                  </a:moveTo>
                  <a:cubicBezTo>
                    <a:pt x="176" y="38"/>
                    <a:pt x="101" y="63"/>
                    <a:pt x="38" y="63"/>
                  </a:cubicBezTo>
                  <a:lnTo>
                    <a:pt x="1" y="63"/>
                  </a:lnTo>
                  <a:cubicBezTo>
                    <a:pt x="13" y="176"/>
                    <a:pt x="38" y="301"/>
                    <a:pt x="51" y="413"/>
                  </a:cubicBezTo>
                  <a:cubicBezTo>
                    <a:pt x="238" y="1351"/>
                    <a:pt x="476" y="2288"/>
                    <a:pt x="688" y="3213"/>
                  </a:cubicBezTo>
                  <a:cubicBezTo>
                    <a:pt x="601" y="2138"/>
                    <a:pt x="451" y="1063"/>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4" name="Google Shape;3494;p10"/>
            <p:cNvSpPr/>
            <p:nvPr/>
          </p:nvSpPr>
          <p:spPr>
            <a:xfrm>
              <a:off x="5613900" y="3842950"/>
              <a:ext cx="48750" cy="101150"/>
            </a:xfrm>
            <a:custGeom>
              <a:avLst/>
              <a:gdLst/>
              <a:ahLst/>
              <a:cxnLst/>
              <a:rect l="l" t="t" r="r" b="b"/>
              <a:pathLst>
                <a:path w="1950" h="4046" extrusionOk="0">
                  <a:moveTo>
                    <a:pt x="1840" y="1"/>
                  </a:moveTo>
                  <a:cubicBezTo>
                    <a:pt x="1814" y="1"/>
                    <a:pt x="1788" y="4"/>
                    <a:pt x="1762" y="9"/>
                  </a:cubicBezTo>
                  <a:cubicBezTo>
                    <a:pt x="1612" y="59"/>
                    <a:pt x="1537" y="209"/>
                    <a:pt x="1462" y="321"/>
                  </a:cubicBezTo>
                  <a:cubicBezTo>
                    <a:pt x="1400" y="434"/>
                    <a:pt x="1325" y="546"/>
                    <a:pt x="1262" y="646"/>
                  </a:cubicBezTo>
                  <a:cubicBezTo>
                    <a:pt x="1200" y="484"/>
                    <a:pt x="1150" y="321"/>
                    <a:pt x="1087" y="159"/>
                  </a:cubicBezTo>
                  <a:lnTo>
                    <a:pt x="1087" y="159"/>
                  </a:lnTo>
                  <a:cubicBezTo>
                    <a:pt x="1112" y="359"/>
                    <a:pt x="1162" y="546"/>
                    <a:pt x="1212" y="734"/>
                  </a:cubicBezTo>
                  <a:cubicBezTo>
                    <a:pt x="1137" y="834"/>
                    <a:pt x="1062" y="934"/>
                    <a:pt x="1000" y="1034"/>
                  </a:cubicBezTo>
                  <a:cubicBezTo>
                    <a:pt x="912" y="771"/>
                    <a:pt x="825" y="496"/>
                    <a:pt x="725" y="234"/>
                  </a:cubicBezTo>
                  <a:lnTo>
                    <a:pt x="725" y="234"/>
                  </a:lnTo>
                  <a:cubicBezTo>
                    <a:pt x="762" y="546"/>
                    <a:pt x="825" y="871"/>
                    <a:pt x="887" y="1184"/>
                  </a:cubicBezTo>
                  <a:cubicBezTo>
                    <a:pt x="837" y="1259"/>
                    <a:pt x="775" y="1334"/>
                    <a:pt x="725" y="1409"/>
                  </a:cubicBezTo>
                  <a:cubicBezTo>
                    <a:pt x="637" y="1159"/>
                    <a:pt x="562" y="896"/>
                    <a:pt x="462" y="646"/>
                  </a:cubicBezTo>
                  <a:lnTo>
                    <a:pt x="462" y="646"/>
                  </a:lnTo>
                  <a:cubicBezTo>
                    <a:pt x="512" y="946"/>
                    <a:pt x="562" y="1234"/>
                    <a:pt x="637" y="1521"/>
                  </a:cubicBezTo>
                  <a:cubicBezTo>
                    <a:pt x="587" y="1596"/>
                    <a:pt x="537" y="1671"/>
                    <a:pt x="512" y="1746"/>
                  </a:cubicBezTo>
                  <a:cubicBezTo>
                    <a:pt x="362" y="1271"/>
                    <a:pt x="225" y="809"/>
                    <a:pt x="100" y="334"/>
                  </a:cubicBezTo>
                  <a:lnTo>
                    <a:pt x="100" y="334"/>
                  </a:lnTo>
                  <a:cubicBezTo>
                    <a:pt x="138" y="934"/>
                    <a:pt x="250" y="1521"/>
                    <a:pt x="412" y="2096"/>
                  </a:cubicBezTo>
                  <a:cubicBezTo>
                    <a:pt x="387" y="2158"/>
                    <a:pt x="375" y="2233"/>
                    <a:pt x="362" y="2296"/>
                  </a:cubicBezTo>
                  <a:cubicBezTo>
                    <a:pt x="250" y="1908"/>
                    <a:pt x="125" y="1509"/>
                    <a:pt x="0" y="1121"/>
                  </a:cubicBezTo>
                  <a:lnTo>
                    <a:pt x="0" y="1121"/>
                  </a:lnTo>
                  <a:cubicBezTo>
                    <a:pt x="75" y="1684"/>
                    <a:pt x="163" y="2246"/>
                    <a:pt x="287" y="2796"/>
                  </a:cubicBezTo>
                  <a:cubicBezTo>
                    <a:pt x="275" y="3008"/>
                    <a:pt x="275" y="3208"/>
                    <a:pt x="287" y="3421"/>
                  </a:cubicBezTo>
                  <a:cubicBezTo>
                    <a:pt x="350" y="3633"/>
                    <a:pt x="425" y="3833"/>
                    <a:pt x="512" y="4045"/>
                  </a:cubicBezTo>
                  <a:cubicBezTo>
                    <a:pt x="487" y="3908"/>
                    <a:pt x="475" y="3758"/>
                    <a:pt x="475" y="3608"/>
                  </a:cubicBezTo>
                  <a:cubicBezTo>
                    <a:pt x="400" y="3408"/>
                    <a:pt x="337" y="3196"/>
                    <a:pt x="337" y="2983"/>
                  </a:cubicBezTo>
                  <a:cubicBezTo>
                    <a:pt x="350" y="2646"/>
                    <a:pt x="537" y="2283"/>
                    <a:pt x="662" y="1971"/>
                  </a:cubicBezTo>
                  <a:cubicBezTo>
                    <a:pt x="800" y="1671"/>
                    <a:pt x="987" y="1421"/>
                    <a:pt x="1175" y="1159"/>
                  </a:cubicBezTo>
                  <a:cubicBezTo>
                    <a:pt x="1250" y="796"/>
                    <a:pt x="1462" y="459"/>
                    <a:pt x="1737" y="184"/>
                  </a:cubicBezTo>
                  <a:cubicBezTo>
                    <a:pt x="1750" y="171"/>
                    <a:pt x="1762" y="146"/>
                    <a:pt x="1775" y="134"/>
                  </a:cubicBezTo>
                  <a:cubicBezTo>
                    <a:pt x="1787" y="134"/>
                    <a:pt x="1800" y="121"/>
                    <a:pt x="1812" y="121"/>
                  </a:cubicBezTo>
                  <a:cubicBezTo>
                    <a:pt x="1812" y="121"/>
                    <a:pt x="1825" y="109"/>
                    <a:pt x="1825" y="109"/>
                  </a:cubicBezTo>
                  <a:cubicBezTo>
                    <a:pt x="1862" y="71"/>
                    <a:pt x="1912" y="46"/>
                    <a:pt x="1950" y="21"/>
                  </a:cubicBezTo>
                  <a:cubicBezTo>
                    <a:pt x="1913" y="7"/>
                    <a:pt x="1876" y="1"/>
                    <a:pt x="18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5" name="Google Shape;3495;p10"/>
            <p:cNvSpPr/>
            <p:nvPr/>
          </p:nvSpPr>
          <p:spPr>
            <a:xfrm>
              <a:off x="5596700" y="3927825"/>
              <a:ext cx="59075" cy="161225"/>
            </a:xfrm>
            <a:custGeom>
              <a:avLst/>
              <a:gdLst/>
              <a:ahLst/>
              <a:cxnLst/>
              <a:rect l="l" t="t" r="r" b="b"/>
              <a:pathLst>
                <a:path w="2363" h="6449" extrusionOk="0">
                  <a:moveTo>
                    <a:pt x="1" y="1"/>
                  </a:moveTo>
                  <a:lnTo>
                    <a:pt x="1" y="1"/>
                  </a:lnTo>
                  <a:cubicBezTo>
                    <a:pt x="451" y="2250"/>
                    <a:pt x="1300" y="4424"/>
                    <a:pt x="2363" y="6449"/>
                  </a:cubicBezTo>
                  <a:cubicBezTo>
                    <a:pt x="2075" y="5624"/>
                    <a:pt x="1788" y="4812"/>
                    <a:pt x="1500" y="4000"/>
                  </a:cubicBezTo>
                  <a:cubicBezTo>
                    <a:pt x="1438" y="3925"/>
                    <a:pt x="1388" y="3850"/>
                    <a:pt x="1363" y="3762"/>
                  </a:cubicBezTo>
                  <a:cubicBezTo>
                    <a:pt x="1325" y="3600"/>
                    <a:pt x="1275" y="3462"/>
                    <a:pt x="1263" y="3325"/>
                  </a:cubicBezTo>
                  <a:cubicBezTo>
                    <a:pt x="851" y="2212"/>
                    <a:pt x="438" y="110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6" name="Google Shape;3496;p10"/>
            <p:cNvSpPr/>
            <p:nvPr/>
          </p:nvSpPr>
          <p:spPr>
            <a:xfrm>
              <a:off x="5595150" y="3899700"/>
              <a:ext cx="33750" cy="102825"/>
            </a:xfrm>
            <a:custGeom>
              <a:avLst/>
              <a:gdLst/>
              <a:ahLst/>
              <a:cxnLst/>
              <a:rect l="l" t="t" r="r" b="b"/>
              <a:pathLst>
                <a:path w="1350" h="4113" extrusionOk="0">
                  <a:moveTo>
                    <a:pt x="0" y="1"/>
                  </a:moveTo>
                  <a:cubicBezTo>
                    <a:pt x="338" y="988"/>
                    <a:pt x="550" y="2025"/>
                    <a:pt x="900" y="3013"/>
                  </a:cubicBezTo>
                  <a:cubicBezTo>
                    <a:pt x="1037" y="3387"/>
                    <a:pt x="1175" y="3750"/>
                    <a:pt x="1325" y="4112"/>
                  </a:cubicBezTo>
                  <a:cubicBezTo>
                    <a:pt x="1337" y="3937"/>
                    <a:pt x="1350" y="3775"/>
                    <a:pt x="1337" y="3587"/>
                  </a:cubicBezTo>
                  <a:cubicBezTo>
                    <a:pt x="1325" y="3500"/>
                    <a:pt x="1325" y="3400"/>
                    <a:pt x="1312" y="3300"/>
                  </a:cubicBezTo>
                  <a:cubicBezTo>
                    <a:pt x="913" y="2188"/>
                    <a:pt x="475" y="107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7" name="Google Shape;3497;p10"/>
            <p:cNvSpPr/>
            <p:nvPr/>
          </p:nvSpPr>
          <p:spPr>
            <a:xfrm>
              <a:off x="5610450" y="3912200"/>
              <a:ext cx="17825" cy="56900"/>
            </a:xfrm>
            <a:custGeom>
              <a:avLst/>
              <a:gdLst/>
              <a:ahLst/>
              <a:cxnLst/>
              <a:rect l="l" t="t" r="r" b="b"/>
              <a:pathLst>
                <a:path w="713" h="2276" extrusionOk="0">
                  <a:moveTo>
                    <a:pt x="1" y="1"/>
                  </a:moveTo>
                  <a:cubicBezTo>
                    <a:pt x="151" y="776"/>
                    <a:pt x="401" y="1538"/>
                    <a:pt x="675" y="2275"/>
                  </a:cubicBezTo>
                  <a:cubicBezTo>
                    <a:pt x="675" y="2138"/>
                    <a:pt x="688" y="2013"/>
                    <a:pt x="713" y="1875"/>
                  </a:cubicBezTo>
                  <a:cubicBezTo>
                    <a:pt x="488" y="1250"/>
                    <a:pt x="251" y="6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8" name="Google Shape;3498;p10"/>
            <p:cNvSpPr/>
            <p:nvPr/>
          </p:nvSpPr>
          <p:spPr>
            <a:xfrm>
              <a:off x="5568600" y="4182125"/>
              <a:ext cx="318675" cy="77200"/>
            </a:xfrm>
            <a:custGeom>
              <a:avLst/>
              <a:gdLst/>
              <a:ahLst/>
              <a:cxnLst/>
              <a:rect l="l" t="t" r="r" b="b"/>
              <a:pathLst>
                <a:path w="12747" h="3088" extrusionOk="0">
                  <a:moveTo>
                    <a:pt x="350" y="1"/>
                  </a:moveTo>
                  <a:lnTo>
                    <a:pt x="350" y="1"/>
                  </a:lnTo>
                  <a:cubicBezTo>
                    <a:pt x="1450" y="751"/>
                    <a:pt x="2674" y="1388"/>
                    <a:pt x="3986" y="1638"/>
                  </a:cubicBezTo>
                  <a:cubicBezTo>
                    <a:pt x="3099" y="1563"/>
                    <a:pt x="2412" y="1400"/>
                    <a:pt x="1312" y="976"/>
                  </a:cubicBezTo>
                  <a:cubicBezTo>
                    <a:pt x="850" y="801"/>
                    <a:pt x="437" y="626"/>
                    <a:pt x="0" y="413"/>
                  </a:cubicBezTo>
                  <a:lnTo>
                    <a:pt x="0" y="413"/>
                  </a:lnTo>
                  <a:cubicBezTo>
                    <a:pt x="225" y="576"/>
                    <a:pt x="450" y="738"/>
                    <a:pt x="675" y="901"/>
                  </a:cubicBezTo>
                  <a:cubicBezTo>
                    <a:pt x="687" y="913"/>
                    <a:pt x="712" y="926"/>
                    <a:pt x="725" y="938"/>
                  </a:cubicBezTo>
                  <a:cubicBezTo>
                    <a:pt x="2262" y="1500"/>
                    <a:pt x="3787" y="2063"/>
                    <a:pt x="5386" y="2450"/>
                  </a:cubicBezTo>
                  <a:cubicBezTo>
                    <a:pt x="6648" y="2763"/>
                    <a:pt x="7948" y="2963"/>
                    <a:pt x="9235" y="3075"/>
                  </a:cubicBezTo>
                  <a:cubicBezTo>
                    <a:pt x="9310" y="3075"/>
                    <a:pt x="9385" y="3088"/>
                    <a:pt x="9460" y="3088"/>
                  </a:cubicBezTo>
                  <a:cubicBezTo>
                    <a:pt x="10397" y="2750"/>
                    <a:pt x="11310" y="2263"/>
                    <a:pt x="12184" y="1600"/>
                  </a:cubicBezTo>
                  <a:lnTo>
                    <a:pt x="12184" y="1600"/>
                  </a:lnTo>
                  <a:cubicBezTo>
                    <a:pt x="11460" y="1963"/>
                    <a:pt x="10735" y="2263"/>
                    <a:pt x="9985" y="2488"/>
                  </a:cubicBezTo>
                  <a:cubicBezTo>
                    <a:pt x="10972" y="2025"/>
                    <a:pt x="11897" y="1413"/>
                    <a:pt x="12747" y="663"/>
                  </a:cubicBezTo>
                  <a:lnTo>
                    <a:pt x="12747" y="663"/>
                  </a:lnTo>
                  <a:cubicBezTo>
                    <a:pt x="11372" y="1488"/>
                    <a:pt x="10110" y="2075"/>
                    <a:pt x="8585" y="2425"/>
                  </a:cubicBezTo>
                  <a:cubicBezTo>
                    <a:pt x="8498" y="2450"/>
                    <a:pt x="8398" y="2475"/>
                    <a:pt x="8310" y="2488"/>
                  </a:cubicBezTo>
                  <a:cubicBezTo>
                    <a:pt x="9548" y="2125"/>
                    <a:pt x="10735" y="1538"/>
                    <a:pt x="11784" y="788"/>
                  </a:cubicBezTo>
                  <a:lnTo>
                    <a:pt x="11784" y="788"/>
                  </a:lnTo>
                  <a:cubicBezTo>
                    <a:pt x="10385" y="1513"/>
                    <a:pt x="8898" y="1938"/>
                    <a:pt x="7411" y="2125"/>
                  </a:cubicBezTo>
                  <a:cubicBezTo>
                    <a:pt x="8548" y="1863"/>
                    <a:pt x="9635" y="1400"/>
                    <a:pt x="10635" y="801"/>
                  </a:cubicBezTo>
                  <a:lnTo>
                    <a:pt x="10635" y="801"/>
                  </a:lnTo>
                  <a:cubicBezTo>
                    <a:pt x="8991" y="1425"/>
                    <a:pt x="7474" y="1714"/>
                    <a:pt x="5807" y="1714"/>
                  </a:cubicBezTo>
                  <a:cubicBezTo>
                    <a:pt x="5738" y="1714"/>
                    <a:pt x="5668" y="1714"/>
                    <a:pt x="5599" y="1713"/>
                  </a:cubicBezTo>
                  <a:cubicBezTo>
                    <a:pt x="6598" y="1613"/>
                    <a:pt x="7548" y="1238"/>
                    <a:pt x="8448" y="826"/>
                  </a:cubicBezTo>
                  <a:cubicBezTo>
                    <a:pt x="8610" y="751"/>
                    <a:pt x="8785" y="663"/>
                    <a:pt x="8935" y="601"/>
                  </a:cubicBezTo>
                  <a:lnTo>
                    <a:pt x="8898" y="601"/>
                  </a:lnTo>
                  <a:cubicBezTo>
                    <a:pt x="8335" y="738"/>
                    <a:pt x="7748" y="813"/>
                    <a:pt x="7173" y="901"/>
                  </a:cubicBezTo>
                  <a:cubicBezTo>
                    <a:pt x="6676" y="979"/>
                    <a:pt x="6122" y="1019"/>
                    <a:pt x="5536" y="1019"/>
                  </a:cubicBezTo>
                  <a:cubicBezTo>
                    <a:pt x="3867" y="1019"/>
                    <a:pt x="1941" y="695"/>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9" name="Google Shape;3499;p10"/>
            <p:cNvSpPr/>
            <p:nvPr/>
          </p:nvSpPr>
          <p:spPr>
            <a:xfrm>
              <a:off x="5616700" y="4181500"/>
              <a:ext cx="151550" cy="25025"/>
            </a:xfrm>
            <a:custGeom>
              <a:avLst/>
              <a:gdLst/>
              <a:ahLst/>
              <a:cxnLst/>
              <a:rect l="l" t="t" r="r" b="b"/>
              <a:pathLst>
                <a:path w="6062" h="1001" extrusionOk="0">
                  <a:moveTo>
                    <a:pt x="1" y="1"/>
                  </a:moveTo>
                  <a:lnTo>
                    <a:pt x="1" y="1"/>
                  </a:lnTo>
                  <a:cubicBezTo>
                    <a:pt x="1125" y="601"/>
                    <a:pt x="2375" y="988"/>
                    <a:pt x="3650" y="1001"/>
                  </a:cubicBezTo>
                  <a:cubicBezTo>
                    <a:pt x="4412" y="963"/>
                    <a:pt x="5149" y="726"/>
                    <a:pt x="5812" y="376"/>
                  </a:cubicBezTo>
                  <a:cubicBezTo>
                    <a:pt x="5886" y="338"/>
                    <a:pt x="6049" y="251"/>
                    <a:pt x="6061" y="238"/>
                  </a:cubicBezTo>
                  <a:lnTo>
                    <a:pt x="6061" y="238"/>
                  </a:lnTo>
                  <a:cubicBezTo>
                    <a:pt x="5837" y="288"/>
                    <a:pt x="5599" y="326"/>
                    <a:pt x="5374" y="363"/>
                  </a:cubicBezTo>
                  <a:cubicBezTo>
                    <a:pt x="5018" y="429"/>
                    <a:pt x="4519" y="460"/>
                    <a:pt x="3999" y="460"/>
                  </a:cubicBezTo>
                  <a:cubicBezTo>
                    <a:pt x="3533" y="460"/>
                    <a:pt x="3050" y="435"/>
                    <a:pt x="2637" y="388"/>
                  </a:cubicBezTo>
                  <a:cubicBezTo>
                    <a:pt x="1688" y="313"/>
                    <a:pt x="925" y="26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0" name="Google Shape;3500;p10"/>
            <p:cNvSpPr/>
            <p:nvPr/>
          </p:nvSpPr>
          <p:spPr>
            <a:xfrm>
              <a:off x="5468925" y="4012800"/>
              <a:ext cx="73750" cy="176850"/>
            </a:xfrm>
            <a:custGeom>
              <a:avLst/>
              <a:gdLst/>
              <a:ahLst/>
              <a:cxnLst/>
              <a:rect l="l" t="t" r="r" b="b"/>
              <a:pathLst>
                <a:path w="2950" h="7074" extrusionOk="0">
                  <a:moveTo>
                    <a:pt x="938" y="1"/>
                  </a:moveTo>
                  <a:cubicBezTo>
                    <a:pt x="863" y="76"/>
                    <a:pt x="775" y="151"/>
                    <a:pt x="713" y="238"/>
                  </a:cubicBezTo>
                  <a:cubicBezTo>
                    <a:pt x="138" y="1013"/>
                    <a:pt x="1" y="2063"/>
                    <a:pt x="63" y="3000"/>
                  </a:cubicBezTo>
                  <a:cubicBezTo>
                    <a:pt x="201" y="4062"/>
                    <a:pt x="763" y="5037"/>
                    <a:pt x="1413" y="5874"/>
                  </a:cubicBezTo>
                  <a:cubicBezTo>
                    <a:pt x="1388" y="5837"/>
                    <a:pt x="1363" y="5787"/>
                    <a:pt x="1350" y="5749"/>
                  </a:cubicBezTo>
                  <a:lnTo>
                    <a:pt x="1350" y="5749"/>
                  </a:lnTo>
                  <a:cubicBezTo>
                    <a:pt x="1613" y="6162"/>
                    <a:pt x="1938" y="6549"/>
                    <a:pt x="2312" y="6874"/>
                  </a:cubicBezTo>
                  <a:cubicBezTo>
                    <a:pt x="2350" y="6874"/>
                    <a:pt x="2375" y="6874"/>
                    <a:pt x="2400" y="6886"/>
                  </a:cubicBezTo>
                  <a:cubicBezTo>
                    <a:pt x="2587" y="6949"/>
                    <a:pt x="2762" y="7011"/>
                    <a:pt x="2950" y="7074"/>
                  </a:cubicBezTo>
                  <a:cubicBezTo>
                    <a:pt x="2762" y="6861"/>
                    <a:pt x="2587" y="6661"/>
                    <a:pt x="2475" y="6511"/>
                  </a:cubicBezTo>
                  <a:cubicBezTo>
                    <a:pt x="1300" y="4824"/>
                    <a:pt x="513" y="2900"/>
                    <a:pt x="1038" y="813"/>
                  </a:cubicBezTo>
                  <a:lnTo>
                    <a:pt x="1038" y="813"/>
                  </a:lnTo>
                  <a:cubicBezTo>
                    <a:pt x="525" y="1913"/>
                    <a:pt x="488" y="3187"/>
                    <a:pt x="738" y="4362"/>
                  </a:cubicBezTo>
                  <a:cubicBezTo>
                    <a:pt x="763" y="4412"/>
                    <a:pt x="775" y="4474"/>
                    <a:pt x="788" y="4524"/>
                  </a:cubicBezTo>
                  <a:cubicBezTo>
                    <a:pt x="600" y="4025"/>
                    <a:pt x="450" y="3512"/>
                    <a:pt x="388" y="3075"/>
                  </a:cubicBezTo>
                  <a:cubicBezTo>
                    <a:pt x="301" y="2163"/>
                    <a:pt x="338" y="1400"/>
                    <a:pt x="613" y="601"/>
                  </a:cubicBezTo>
                  <a:cubicBezTo>
                    <a:pt x="675" y="426"/>
                    <a:pt x="813" y="163"/>
                    <a:pt x="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1" name="Google Shape;3501;p10"/>
            <p:cNvSpPr/>
            <p:nvPr/>
          </p:nvSpPr>
          <p:spPr>
            <a:xfrm>
              <a:off x="5503600" y="4098400"/>
              <a:ext cx="66900" cy="92825"/>
            </a:xfrm>
            <a:custGeom>
              <a:avLst/>
              <a:gdLst/>
              <a:ahLst/>
              <a:cxnLst/>
              <a:rect l="l" t="t" r="r" b="b"/>
              <a:pathLst>
                <a:path w="2676" h="3713" extrusionOk="0">
                  <a:moveTo>
                    <a:pt x="1" y="1"/>
                  </a:moveTo>
                  <a:lnTo>
                    <a:pt x="1" y="1"/>
                  </a:lnTo>
                  <a:cubicBezTo>
                    <a:pt x="126" y="751"/>
                    <a:pt x="326" y="1500"/>
                    <a:pt x="738" y="2138"/>
                  </a:cubicBezTo>
                  <a:cubicBezTo>
                    <a:pt x="1200" y="2788"/>
                    <a:pt x="1825" y="3362"/>
                    <a:pt x="2563" y="3662"/>
                  </a:cubicBezTo>
                  <a:cubicBezTo>
                    <a:pt x="2600" y="3675"/>
                    <a:pt x="2675" y="3712"/>
                    <a:pt x="2675" y="3712"/>
                  </a:cubicBezTo>
                  <a:cubicBezTo>
                    <a:pt x="2538" y="3612"/>
                    <a:pt x="2425" y="3525"/>
                    <a:pt x="2313" y="3437"/>
                  </a:cubicBezTo>
                  <a:cubicBezTo>
                    <a:pt x="1263" y="2375"/>
                    <a:pt x="538" y="145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2" name="Google Shape;3502;p10"/>
            <p:cNvSpPr/>
            <p:nvPr/>
          </p:nvSpPr>
          <p:spPr>
            <a:xfrm>
              <a:off x="5499850" y="3978000"/>
              <a:ext cx="70325" cy="99800"/>
            </a:xfrm>
            <a:custGeom>
              <a:avLst/>
              <a:gdLst/>
              <a:ahLst/>
              <a:cxnLst/>
              <a:rect l="l" t="t" r="r" b="b"/>
              <a:pathLst>
                <a:path w="2813" h="3992" extrusionOk="0">
                  <a:moveTo>
                    <a:pt x="2288" y="1"/>
                  </a:moveTo>
                  <a:cubicBezTo>
                    <a:pt x="1399" y="1"/>
                    <a:pt x="585" y="756"/>
                    <a:pt x="251" y="1580"/>
                  </a:cubicBezTo>
                  <a:cubicBezTo>
                    <a:pt x="588" y="1105"/>
                    <a:pt x="1013" y="743"/>
                    <a:pt x="1463" y="505"/>
                  </a:cubicBezTo>
                  <a:lnTo>
                    <a:pt x="1463" y="505"/>
                  </a:lnTo>
                  <a:cubicBezTo>
                    <a:pt x="463" y="1343"/>
                    <a:pt x="1" y="2705"/>
                    <a:pt x="101" y="3992"/>
                  </a:cubicBezTo>
                  <a:cubicBezTo>
                    <a:pt x="238" y="2917"/>
                    <a:pt x="726" y="2117"/>
                    <a:pt x="1438" y="1443"/>
                  </a:cubicBezTo>
                  <a:cubicBezTo>
                    <a:pt x="1963" y="1005"/>
                    <a:pt x="1838" y="1043"/>
                    <a:pt x="2413" y="743"/>
                  </a:cubicBezTo>
                  <a:cubicBezTo>
                    <a:pt x="2525" y="693"/>
                    <a:pt x="2663" y="643"/>
                    <a:pt x="2813" y="593"/>
                  </a:cubicBezTo>
                  <a:cubicBezTo>
                    <a:pt x="2675" y="405"/>
                    <a:pt x="2538" y="205"/>
                    <a:pt x="2413" y="6"/>
                  </a:cubicBezTo>
                  <a:cubicBezTo>
                    <a:pt x="2371" y="2"/>
                    <a:pt x="2330" y="1"/>
                    <a:pt x="2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3" name="Google Shape;3503;p10"/>
            <p:cNvSpPr/>
            <p:nvPr/>
          </p:nvSpPr>
          <p:spPr>
            <a:xfrm>
              <a:off x="5512975" y="3994675"/>
              <a:ext cx="64700" cy="90950"/>
            </a:xfrm>
            <a:custGeom>
              <a:avLst/>
              <a:gdLst/>
              <a:ahLst/>
              <a:cxnLst/>
              <a:rect l="l" t="t" r="r" b="b"/>
              <a:pathLst>
                <a:path w="2588" h="3638" extrusionOk="0">
                  <a:moveTo>
                    <a:pt x="2338" y="1"/>
                  </a:moveTo>
                  <a:cubicBezTo>
                    <a:pt x="2063" y="126"/>
                    <a:pt x="1788" y="276"/>
                    <a:pt x="1538" y="451"/>
                  </a:cubicBezTo>
                  <a:cubicBezTo>
                    <a:pt x="500" y="1151"/>
                    <a:pt x="1" y="2388"/>
                    <a:pt x="126" y="3637"/>
                  </a:cubicBezTo>
                  <a:cubicBezTo>
                    <a:pt x="213" y="2538"/>
                    <a:pt x="738" y="1650"/>
                    <a:pt x="1563" y="988"/>
                  </a:cubicBezTo>
                  <a:cubicBezTo>
                    <a:pt x="1850" y="763"/>
                    <a:pt x="2213" y="526"/>
                    <a:pt x="2587" y="351"/>
                  </a:cubicBezTo>
                  <a:cubicBezTo>
                    <a:pt x="2512" y="238"/>
                    <a:pt x="2425" y="126"/>
                    <a:pt x="2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4" name="Google Shape;3504;p10"/>
            <p:cNvSpPr/>
            <p:nvPr/>
          </p:nvSpPr>
          <p:spPr>
            <a:xfrm>
              <a:off x="5545150" y="4006250"/>
              <a:ext cx="40025" cy="35950"/>
            </a:xfrm>
            <a:custGeom>
              <a:avLst/>
              <a:gdLst/>
              <a:ahLst/>
              <a:cxnLst/>
              <a:rect l="l" t="t" r="r" b="b"/>
              <a:pathLst>
                <a:path w="1601" h="1438" extrusionOk="0">
                  <a:moveTo>
                    <a:pt x="1388" y="0"/>
                  </a:moveTo>
                  <a:cubicBezTo>
                    <a:pt x="776" y="313"/>
                    <a:pt x="263" y="838"/>
                    <a:pt x="1" y="1437"/>
                  </a:cubicBezTo>
                  <a:cubicBezTo>
                    <a:pt x="401" y="850"/>
                    <a:pt x="1063" y="488"/>
                    <a:pt x="1600" y="288"/>
                  </a:cubicBezTo>
                  <a:cubicBezTo>
                    <a:pt x="1525" y="188"/>
                    <a:pt x="1450" y="88"/>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5" name="Google Shape;3505;p10"/>
            <p:cNvSpPr/>
            <p:nvPr/>
          </p:nvSpPr>
          <p:spPr>
            <a:xfrm>
              <a:off x="5569525" y="4019375"/>
              <a:ext cx="23150" cy="13125"/>
            </a:xfrm>
            <a:custGeom>
              <a:avLst/>
              <a:gdLst/>
              <a:ahLst/>
              <a:cxnLst/>
              <a:rect l="l" t="t" r="r" b="b"/>
              <a:pathLst>
                <a:path w="926" h="525" extrusionOk="0">
                  <a:moveTo>
                    <a:pt x="788" y="0"/>
                  </a:moveTo>
                  <a:cubicBezTo>
                    <a:pt x="488" y="100"/>
                    <a:pt x="213" y="263"/>
                    <a:pt x="1" y="525"/>
                  </a:cubicBezTo>
                  <a:cubicBezTo>
                    <a:pt x="250" y="300"/>
                    <a:pt x="613" y="250"/>
                    <a:pt x="925" y="188"/>
                  </a:cubicBezTo>
                  <a:cubicBezTo>
                    <a:pt x="875" y="125"/>
                    <a:pt x="838" y="63"/>
                    <a:pt x="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6" name="Google Shape;3506;p10"/>
            <p:cNvSpPr/>
            <p:nvPr/>
          </p:nvSpPr>
          <p:spPr>
            <a:xfrm>
              <a:off x="5621700" y="4137450"/>
              <a:ext cx="50625" cy="28200"/>
            </a:xfrm>
            <a:custGeom>
              <a:avLst/>
              <a:gdLst/>
              <a:ahLst/>
              <a:cxnLst/>
              <a:rect l="l" t="t" r="r" b="b"/>
              <a:pathLst>
                <a:path w="2025" h="1128" extrusionOk="0">
                  <a:moveTo>
                    <a:pt x="0" y="1"/>
                  </a:moveTo>
                  <a:lnTo>
                    <a:pt x="0" y="1"/>
                  </a:lnTo>
                  <a:cubicBezTo>
                    <a:pt x="313" y="663"/>
                    <a:pt x="939" y="1128"/>
                    <a:pt x="1677" y="1128"/>
                  </a:cubicBezTo>
                  <a:cubicBezTo>
                    <a:pt x="1705" y="1128"/>
                    <a:pt x="1734" y="1127"/>
                    <a:pt x="1763" y="1126"/>
                  </a:cubicBezTo>
                  <a:cubicBezTo>
                    <a:pt x="1850" y="1126"/>
                    <a:pt x="1950" y="1126"/>
                    <a:pt x="2025" y="1113"/>
                  </a:cubicBezTo>
                  <a:cubicBezTo>
                    <a:pt x="1900" y="1088"/>
                    <a:pt x="1763" y="1063"/>
                    <a:pt x="1638" y="1038"/>
                  </a:cubicBezTo>
                  <a:cubicBezTo>
                    <a:pt x="950" y="901"/>
                    <a:pt x="463" y="52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7" name="Google Shape;3507;p10"/>
            <p:cNvSpPr/>
            <p:nvPr/>
          </p:nvSpPr>
          <p:spPr>
            <a:xfrm>
              <a:off x="5628875" y="4157775"/>
              <a:ext cx="25650" cy="12250"/>
            </a:xfrm>
            <a:custGeom>
              <a:avLst/>
              <a:gdLst/>
              <a:ahLst/>
              <a:cxnLst/>
              <a:rect l="l" t="t" r="r" b="b"/>
              <a:pathLst>
                <a:path w="1026" h="490" extrusionOk="0">
                  <a:moveTo>
                    <a:pt x="1" y="0"/>
                  </a:moveTo>
                  <a:lnTo>
                    <a:pt x="1" y="0"/>
                  </a:lnTo>
                  <a:cubicBezTo>
                    <a:pt x="191" y="273"/>
                    <a:pt x="763" y="489"/>
                    <a:pt x="992" y="489"/>
                  </a:cubicBezTo>
                  <a:cubicBezTo>
                    <a:pt x="1004" y="489"/>
                    <a:pt x="1015" y="489"/>
                    <a:pt x="1026" y="487"/>
                  </a:cubicBezTo>
                  <a:cubicBezTo>
                    <a:pt x="688" y="338"/>
                    <a:pt x="326" y="22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8" name="Google Shape;3508;p10"/>
            <p:cNvSpPr/>
            <p:nvPr/>
          </p:nvSpPr>
          <p:spPr>
            <a:xfrm>
              <a:off x="5629825" y="4167150"/>
              <a:ext cx="3450" cy="1575"/>
            </a:xfrm>
            <a:custGeom>
              <a:avLst/>
              <a:gdLst/>
              <a:ahLst/>
              <a:cxnLst/>
              <a:rect l="l" t="t" r="r" b="b"/>
              <a:pathLst>
                <a:path w="138" h="63" extrusionOk="0">
                  <a:moveTo>
                    <a:pt x="0" y="0"/>
                  </a:moveTo>
                  <a:lnTo>
                    <a:pt x="0" y="0"/>
                  </a:lnTo>
                  <a:cubicBezTo>
                    <a:pt x="38" y="25"/>
                    <a:pt x="88" y="50"/>
                    <a:pt x="138" y="62"/>
                  </a:cubicBezTo>
                  <a:cubicBezTo>
                    <a:pt x="88" y="38"/>
                    <a:pt x="50" y="1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9" name="Google Shape;3509;p10"/>
            <p:cNvSpPr/>
            <p:nvPr/>
          </p:nvSpPr>
          <p:spPr>
            <a:xfrm>
              <a:off x="5597025" y="4043725"/>
              <a:ext cx="36250" cy="54075"/>
            </a:xfrm>
            <a:custGeom>
              <a:avLst/>
              <a:gdLst/>
              <a:ahLst/>
              <a:cxnLst/>
              <a:rect l="l" t="t" r="r" b="b"/>
              <a:pathLst>
                <a:path w="1450" h="2163" extrusionOk="0">
                  <a:moveTo>
                    <a:pt x="0" y="1"/>
                  </a:moveTo>
                  <a:cubicBezTo>
                    <a:pt x="388" y="763"/>
                    <a:pt x="850" y="1575"/>
                    <a:pt x="1450" y="2163"/>
                  </a:cubicBezTo>
                  <a:cubicBezTo>
                    <a:pt x="1012" y="1413"/>
                    <a:pt x="575" y="66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0" name="Google Shape;3510;p10"/>
            <p:cNvSpPr/>
            <p:nvPr/>
          </p:nvSpPr>
          <p:spPr>
            <a:xfrm>
              <a:off x="5602325" y="4065300"/>
              <a:ext cx="14725" cy="21575"/>
            </a:xfrm>
            <a:custGeom>
              <a:avLst/>
              <a:gdLst/>
              <a:ahLst/>
              <a:cxnLst/>
              <a:rect l="l" t="t" r="r" b="b"/>
              <a:pathLst>
                <a:path w="589" h="863" extrusionOk="0">
                  <a:moveTo>
                    <a:pt x="1" y="0"/>
                  </a:moveTo>
                  <a:lnTo>
                    <a:pt x="1" y="0"/>
                  </a:lnTo>
                  <a:cubicBezTo>
                    <a:pt x="151" y="300"/>
                    <a:pt x="376" y="637"/>
                    <a:pt x="588" y="862"/>
                  </a:cubicBezTo>
                  <a:cubicBezTo>
                    <a:pt x="438" y="537"/>
                    <a:pt x="226" y="26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1" name="Google Shape;3511;p10"/>
            <p:cNvSpPr/>
            <p:nvPr/>
          </p:nvSpPr>
          <p:spPr>
            <a:xfrm>
              <a:off x="5595150" y="4073725"/>
              <a:ext cx="12200" cy="17200"/>
            </a:xfrm>
            <a:custGeom>
              <a:avLst/>
              <a:gdLst/>
              <a:ahLst/>
              <a:cxnLst/>
              <a:rect l="l" t="t" r="r" b="b"/>
              <a:pathLst>
                <a:path w="488" h="688" extrusionOk="0">
                  <a:moveTo>
                    <a:pt x="0" y="1"/>
                  </a:moveTo>
                  <a:cubicBezTo>
                    <a:pt x="113" y="250"/>
                    <a:pt x="313" y="500"/>
                    <a:pt x="488" y="688"/>
                  </a:cubicBezTo>
                  <a:cubicBezTo>
                    <a:pt x="363" y="438"/>
                    <a:pt x="188" y="20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2" name="Google Shape;3512;p10"/>
            <p:cNvSpPr/>
            <p:nvPr/>
          </p:nvSpPr>
          <p:spPr>
            <a:xfrm>
              <a:off x="5587650" y="4080275"/>
              <a:ext cx="325" cy="650"/>
            </a:xfrm>
            <a:custGeom>
              <a:avLst/>
              <a:gdLst/>
              <a:ahLst/>
              <a:cxnLst/>
              <a:rect l="l" t="t" r="r" b="b"/>
              <a:pathLst>
                <a:path w="13" h="26" extrusionOk="0">
                  <a:moveTo>
                    <a:pt x="0" y="1"/>
                  </a:moveTo>
                  <a:cubicBezTo>
                    <a:pt x="0" y="13"/>
                    <a:pt x="13" y="26"/>
                    <a:pt x="13" y="2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3" name="Google Shape;3513;p10"/>
            <p:cNvSpPr/>
            <p:nvPr/>
          </p:nvSpPr>
          <p:spPr>
            <a:xfrm>
              <a:off x="5851325" y="4035925"/>
              <a:ext cx="18450" cy="40950"/>
            </a:xfrm>
            <a:custGeom>
              <a:avLst/>
              <a:gdLst/>
              <a:ahLst/>
              <a:cxnLst/>
              <a:rect l="l" t="t" r="r" b="b"/>
              <a:pathLst>
                <a:path w="738" h="1638" extrusionOk="0">
                  <a:moveTo>
                    <a:pt x="1" y="0"/>
                  </a:moveTo>
                  <a:lnTo>
                    <a:pt x="1" y="0"/>
                  </a:lnTo>
                  <a:cubicBezTo>
                    <a:pt x="288" y="575"/>
                    <a:pt x="413" y="1075"/>
                    <a:pt x="738" y="1637"/>
                  </a:cubicBezTo>
                  <a:cubicBezTo>
                    <a:pt x="625" y="1050"/>
                    <a:pt x="425" y="45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4" name="Google Shape;3514;p10"/>
            <p:cNvSpPr/>
            <p:nvPr/>
          </p:nvSpPr>
          <p:spPr>
            <a:xfrm>
              <a:off x="5864450" y="4044350"/>
              <a:ext cx="12200" cy="25975"/>
            </a:xfrm>
            <a:custGeom>
              <a:avLst/>
              <a:gdLst/>
              <a:ahLst/>
              <a:cxnLst/>
              <a:rect l="l" t="t" r="r" b="b"/>
              <a:pathLst>
                <a:path w="488" h="1039" extrusionOk="0">
                  <a:moveTo>
                    <a:pt x="0" y="1"/>
                  </a:moveTo>
                  <a:lnTo>
                    <a:pt x="0" y="1"/>
                  </a:lnTo>
                  <a:cubicBezTo>
                    <a:pt x="113" y="351"/>
                    <a:pt x="288" y="763"/>
                    <a:pt x="488" y="1038"/>
                  </a:cubicBezTo>
                  <a:cubicBezTo>
                    <a:pt x="400" y="663"/>
                    <a:pt x="238" y="30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5" name="Google Shape;3515;p10"/>
            <p:cNvSpPr/>
            <p:nvPr/>
          </p:nvSpPr>
          <p:spPr>
            <a:xfrm>
              <a:off x="5882575" y="4062475"/>
              <a:ext cx="1575" cy="4100"/>
            </a:xfrm>
            <a:custGeom>
              <a:avLst/>
              <a:gdLst/>
              <a:ahLst/>
              <a:cxnLst/>
              <a:rect l="l" t="t" r="r" b="b"/>
              <a:pathLst>
                <a:path w="63" h="164" extrusionOk="0">
                  <a:moveTo>
                    <a:pt x="0" y="1"/>
                  </a:moveTo>
                  <a:lnTo>
                    <a:pt x="0" y="1"/>
                  </a:lnTo>
                  <a:cubicBezTo>
                    <a:pt x="13" y="51"/>
                    <a:pt x="38" y="126"/>
                    <a:pt x="63" y="163"/>
                  </a:cubicBezTo>
                  <a:cubicBezTo>
                    <a:pt x="50" y="101"/>
                    <a:pt x="38" y="5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6" name="Google Shape;3516;p10"/>
            <p:cNvSpPr/>
            <p:nvPr/>
          </p:nvSpPr>
          <p:spPr>
            <a:xfrm>
              <a:off x="5801350" y="4172125"/>
              <a:ext cx="47500" cy="5350"/>
            </a:xfrm>
            <a:custGeom>
              <a:avLst/>
              <a:gdLst/>
              <a:ahLst/>
              <a:cxnLst/>
              <a:rect l="l" t="t" r="r" b="b"/>
              <a:pathLst>
                <a:path w="1900" h="214" extrusionOk="0">
                  <a:moveTo>
                    <a:pt x="1900" y="1"/>
                  </a:moveTo>
                  <a:cubicBezTo>
                    <a:pt x="1556" y="48"/>
                    <a:pt x="1213" y="59"/>
                    <a:pt x="872" y="59"/>
                  </a:cubicBezTo>
                  <a:cubicBezTo>
                    <a:pt x="580" y="59"/>
                    <a:pt x="288" y="51"/>
                    <a:pt x="0" y="51"/>
                  </a:cubicBezTo>
                  <a:cubicBezTo>
                    <a:pt x="293" y="155"/>
                    <a:pt x="618" y="214"/>
                    <a:pt x="939" y="214"/>
                  </a:cubicBezTo>
                  <a:cubicBezTo>
                    <a:pt x="1277" y="214"/>
                    <a:pt x="1611" y="148"/>
                    <a:pt x="1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7" name="Google Shape;3517;p10"/>
            <p:cNvSpPr/>
            <p:nvPr/>
          </p:nvSpPr>
          <p:spPr>
            <a:xfrm>
              <a:off x="5817275" y="4182450"/>
              <a:ext cx="25325" cy="3700"/>
            </a:xfrm>
            <a:custGeom>
              <a:avLst/>
              <a:gdLst/>
              <a:ahLst/>
              <a:cxnLst/>
              <a:rect l="l" t="t" r="r" b="b"/>
              <a:pathLst>
                <a:path w="1013" h="148" extrusionOk="0">
                  <a:moveTo>
                    <a:pt x="1013" y="0"/>
                  </a:moveTo>
                  <a:lnTo>
                    <a:pt x="1013" y="0"/>
                  </a:lnTo>
                  <a:cubicBezTo>
                    <a:pt x="638" y="13"/>
                    <a:pt x="350" y="50"/>
                    <a:pt x="0" y="113"/>
                  </a:cubicBezTo>
                  <a:cubicBezTo>
                    <a:pt x="107" y="136"/>
                    <a:pt x="218" y="148"/>
                    <a:pt x="329" y="148"/>
                  </a:cubicBezTo>
                  <a:cubicBezTo>
                    <a:pt x="572" y="148"/>
                    <a:pt x="816" y="95"/>
                    <a:pt x="10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8" name="Google Shape;3518;p10"/>
            <p:cNvSpPr/>
            <p:nvPr/>
          </p:nvSpPr>
          <p:spPr>
            <a:xfrm>
              <a:off x="5896950" y="4104025"/>
              <a:ext cx="5950" cy="27200"/>
            </a:xfrm>
            <a:custGeom>
              <a:avLst/>
              <a:gdLst/>
              <a:ahLst/>
              <a:cxnLst/>
              <a:rect l="l" t="t" r="r" b="b"/>
              <a:pathLst>
                <a:path w="238" h="1088" extrusionOk="0">
                  <a:moveTo>
                    <a:pt x="13" y="1"/>
                  </a:moveTo>
                  <a:lnTo>
                    <a:pt x="13" y="1"/>
                  </a:lnTo>
                  <a:cubicBezTo>
                    <a:pt x="0" y="363"/>
                    <a:pt x="75" y="725"/>
                    <a:pt x="63" y="1088"/>
                  </a:cubicBezTo>
                  <a:cubicBezTo>
                    <a:pt x="238" y="763"/>
                    <a:pt x="150" y="288"/>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9" name="Google Shape;3519;p10"/>
            <p:cNvSpPr/>
            <p:nvPr/>
          </p:nvSpPr>
          <p:spPr>
            <a:xfrm>
              <a:off x="5906300" y="4112225"/>
              <a:ext cx="4725" cy="17750"/>
            </a:xfrm>
            <a:custGeom>
              <a:avLst/>
              <a:gdLst/>
              <a:ahLst/>
              <a:cxnLst/>
              <a:rect l="l" t="t" r="r" b="b"/>
              <a:pathLst>
                <a:path w="189" h="710" extrusionOk="0">
                  <a:moveTo>
                    <a:pt x="119" y="0"/>
                  </a:moveTo>
                  <a:cubicBezTo>
                    <a:pt x="116" y="0"/>
                    <a:pt x="113" y="13"/>
                    <a:pt x="113" y="48"/>
                  </a:cubicBezTo>
                  <a:cubicBezTo>
                    <a:pt x="101" y="198"/>
                    <a:pt x="88" y="298"/>
                    <a:pt x="76" y="410"/>
                  </a:cubicBezTo>
                  <a:cubicBezTo>
                    <a:pt x="76" y="472"/>
                    <a:pt x="63" y="622"/>
                    <a:pt x="1" y="710"/>
                  </a:cubicBezTo>
                  <a:cubicBezTo>
                    <a:pt x="151" y="572"/>
                    <a:pt x="188" y="348"/>
                    <a:pt x="151" y="160"/>
                  </a:cubicBezTo>
                  <a:cubicBezTo>
                    <a:pt x="151" y="122"/>
                    <a:pt x="130" y="0"/>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0" name="Google Shape;3520;p10"/>
            <p:cNvSpPr/>
            <p:nvPr/>
          </p:nvSpPr>
          <p:spPr>
            <a:xfrm>
              <a:off x="5916000" y="4126525"/>
              <a:ext cx="2825" cy="5950"/>
            </a:xfrm>
            <a:custGeom>
              <a:avLst/>
              <a:gdLst/>
              <a:ahLst/>
              <a:cxnLst/>
              <a:rect l="l" t="t" r="r" b="b"/>
              <a:pathLst>
                <a:path w="113" h="238" extrusionOk="0">
                  <a:moveTo>
                    <a:pt x="100" y="0"/>
                  </a:moveTo>
                  <a:lnTo>
                    <a:pt x="100" y="0"/>
                  </a:lnTo>
                  <a:cubicBezTo>
                    <a:pt x="75" y="75"/>
                    <a:pt x="50" y="163"/>
                    <a:pt x="0" y="238"/>
                  </a:cubicBezTo>
                  <a:cubicBezTo>
                    <a:pt x="75" y="188"/>
                    <a:pt x="113" y="38"/>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1" name="Google Shape;3521;p10"/>
            <p:cNvSpPr/>
            <p:nvPr/>
          </p:nvSpPr>
          <p:spPr>
            <a:xfrm>
              <a:off x="5905375" y="4063725"/>
              <a:ext cx="45025" cy="139675"/>
            </a:xfrm>
            <a:custGeom>
              <a:avLst/>
              <a:gdLst/>
              <a:ahLst/>
              <a:cxnLst/>
              <a:rect l="l" t="t" r="r" b="b"/>
              <a:pathLst>
                <a:path w="1801" h="5587" extrusionOk="0">
                  <a:moveTo>
                    <a:pt x="26" y="1"/>
                  </a:moveTo>
                  <a:lnTo>
                    <a:pt x="26" y="1"/>
                  </a:lnTo>
                  <a:cubicBezTo>
                    <a:pt x="288" y="276"/>
                    <a:pt x="600" y="900"/>
                    <a:pt x="675" y="1100"/>
                  </a:cubicBezTo>
                  <a:cubicBezTo>
                    <a:pt x="813" y="1438"/>
                    <a:pt x="938" y="1763"/>
                    <a:pt x="988" y="2113"/>
                  </a:cubicBezTo>
                  <a:cubicBezTo>
                    <a:pt x="988" y="2125"/>
                    <a:pt x="988" y="2125"/>
                    <a:pt x="988" y="2138"/>
                  </a:cubicBezTo>
                  <a:cubicBezTo>
                    <a:pt x="1038" y="2475"/>
                    <a:pt x="1038" y="3087"/>
                    <a:pt x="1013" y="3300"/>
                  </a:cubicBezTo>
                  <a:cubicBezTo>
                    <a:pt x="988" y="3550"/>
                    <a:pt x="775" y="4299"/>
                    <a:pt x="650" y="4512"/>
                  </a:cubicBezTo>
                  <a:cubicBezTo>
                    <a:pt x="463" y="4862"/>
                    <a:pt x="163" y="5299"/>
                    <a:pt x="1" y="5587"/>
                  </a:cubicBezTo>
                  <a:cubicBezTo>
                    <a:pt x="188" y="5424"/>
                    <a:pt x="363" y="5249"/>
                    <a:pt x="538" y="5087"/>
                  </a:cubicBezTo>
                  <a:cubicBezTo>
                    <a:pt x="1363" y="4349"/>
                    <a:pt x="1800" y="3162"/>
                    <a:pt x="1538" y="2063"/>
                  </a:cubicBezTo>
                  <a:cubicBezTo>
                    <a:pt x="1338" y="1225"/>
                    <a:pt x="713" y="525"/>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2" name="Google Shape;3522;p10"/>
            <p:cNvSpPr/>
            <p:nvPr/>
          </p:nvSpPr>
          <p:spPr>
            <a:xfrm>
              <a:off x="5386750" y="3862225"/>
              <a:ext cx="101575" cy="115625"/>
            </a:xfrm>
            <a:custGeom>
              <a:avLst/>
              <a:gdLst/>
              <a:ahLst/>
              <a:cxnLst/>
              <a:rect l="l" t="t" r="r" b="b"/>
              <a:pathLst>
                <a:path w="4063" h="4625" extrusionOk="0">
                  <a:moveTo>
                    <a:pt x="3850" y="0"/>
                  </a:moveTo>
                  <a:cubicBezTo>
                    <a:pt x="1975" y="1000"/>
                    <a:pt x="413" y="2562"/>
                    <a:pt x="1" y="4624"/>
                  </a:cubicBezTo>
                  <a:cubicBezTo>
                    <a:pt x="663" y="2675"/>
                    <a:pt x="2288" y="1425"/>
                    <a:pt x="4062" y="463"/>
                  </a:cubicBezTo>
                  <a:cubicBezTo>
                    <a:pt x="3950" y="338"/>
                    <a:pt x="3875" y="175"/>
                    <a:pt x="3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3" name="Google Shape;3523;p10"/>
            <p:cNvSpPr/>
            <p:nvPr/>
          </p:nvSpPr>
          <p:spPr>
            <a:xfrm>
              <a:off x="5422700" y="3877225"/>
              <a:ext cx="71550" cy="52500"/>
            </a:xfrm>
            <a:custGeom>
              <a:avLst/>
              <a:gdLst/>
              <a:ahLst/>
              <a:cxnLst/>
              <a:rect l="l" t="t" r="r" b="b"/>
              <a:pathLst>
                <a:path w="2862" h="2100" extrusionOk="0">
                  <a:moveTo>
                    <a:pt x="2737" y="0"/>
                  </a:moveTo>
                  <a:cubicBezTo>
                    <a:pt x="1637" y="400"/>
                    <a:pt x="662" y="1137"/>
                    <a:pt x="0" y="2100"/>
                  </a:cubicBezTo>
                  <a:cubicBezTo>
                    <a:pt x="800" y="1287"/>
                    <a:pt x="1825" y="675"/>
                    <a:pt x="2862" y="150"/>
                  </a:cubicBezTo>
                  <a:cubicBezTo>
                    <a:pt x="2824" y="100"/>
                    <a:pt x="2787" y="50"/>
                    <a:pt x="27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4" name="Google Shape;3524;p10"/>
            <p:cNvSpPr/>
            <p:nvPr/>
          </p:nvSpPr>
          <p:spPr>
            <a:xfrm>
              <a:off x="5448925" y="3884400"/>
              <a:ext cx="51900" cy="31575"/>
            </a:xfrm>
            <a:custGeom>
              <a:avLst/>
              <a:gdLst/>
              <a:ahLst/>
              <a:cxnLst/>
              <a:rect l="l" t="t" r="r" b="b"/>
              <a:pathLst>
                <a:path w="2076" h="1263" extrusionOk="0">
                  <a:moveTo>
                    <a:pt x="1938" y="1"/>
                  </a:moveTo>
                  <a:cubicBezTo>
                    <a:pt x="1225" y="300"/>
                    <a:pt x="551" y="700"/>
                    <a:pt x="1" y="1263"/>
                  </a:cubicBezTo>
                  <a:cubicBezTo>
                    <a:pt x="663" y="850"/>
                    <a:pt x="1375" y="513"/>
                    <a:pt x="2075" y="175"/>
                  </a:cubicBezTo>
                  <a:cubicBezTo>
                    <a:pt x="2025" y="126"/>
                    <a:pt x="1988" y="63"/>
                    <a:pt x="1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5" name="Google Shape;3525;p10"/>
            <p:cNvSpPr/>
            <p:nvPr/>
          </p:nvSpPr>
          <p:spPr>
            <a:xfrm>
              <a:off x="5474550" y="3893450"/>
              <a:ext cx="31575" cy="17225"/>
            </a:xfrm>
            <a:custGeom>
              <a:avLst/>
              <a:gdLst/>
              <a:ahLst/>
              <a:cxnLst/>
              <a:rect l="l" t="t" r="r" b="b"/>
              <a:pathLst>
                <a:path w="1263" h="689" extrusionOk="0">
                  <a:moveTo>
                    <a:pt x="1200" y="1"/>
                  </a:moveTo>
                  <a:cubicBezTo>
                    <a:pt x="763" y="151"/>
                    <a:pt x="350" y="376"/>
                    <a:pt x="1" y="688"/>
                  </a:cubicBezTo>
                  <a:cubicBezTo>
                    <a:pt x="413" y="463"/>
                    <a:pt x="838" y="288"/>
                    <a:pt x="1263" y="88"/>
                  </a:cubicBezTo>
                  <a:cubicBezTo>
                    <a:pt x="1238" y="51"/>
                    <a:pt x="1213" y="26"/>
                    <a:pt x="1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6" name="Google Shape;3526;p10"/>
            <p:cNvSpPr/>
            <p:nvPr/>
          </p:nvSpPr>
          <p:spPr>
            <a:xfrm>
              <a:off x="5491425" y="3902200"/>
              <a:ext cx="21575" cy="12225"/>
            </a:xfrm>
            <a:custGeom>
              <a:avLst/>
              <a:gdLst/>
              <a:ahLst/>
              <a:cxnLst/>
              <a:rect l="l" t="t" r="r" b="b"/>
              <a:pathLst>
                <a:path w="863" h="489" extrusionOk="0">
                  <a:moveTo>
                    <a:pt x="800" y="1"/>
                  </a:moveTo>
                  <a:cubicBezTo>
                    <a:pt x="513" y="126"/>
                    <a:pt x="238" y="276"/>
                    <a:pt x="0" y="488"/>
                  </a:cubicBezTo>
                  <a:cubicBezTo>
                    <a:pt x="288" y="351"/>
                    <a:pt x="575" y="226"/>
                    <a:pt x="863" y="88"/>
                  </a:cubicBezTo>
                  <a:cubicBezTo>
                    <a:pt x="838" y="63"/>
                    <a:pt x="813" y="38"/>
                    <a:pt x="8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7" name="Google Shape;3527;p10"/>
            <p:cNvSpPr/>
            <p:nvPr/>
          </p:nvSpPr>
          <p:spPr>
            <a:xfrm>
              <a:off x="5735100" y="3851600"/>
              <a:ext cx="271825" cy="133425"/>
            </a:xfrm>
            <a:custGeom>
              <a:avLst/>
              <a:gdLst/>
              <a:ahLst/>
              <a:cxnLst/>
              <a:rect l="l" t="t" r="r" b="b"/>
              <a:pathLst>
                <a:path w="10873" h="5337" extrusionOk="0">
                  <a:moveTo>
                    <a:pt x="1" y="0"/>
                  </a:moveTo>
                  <a:lnTo>
                    <a:pt x="1" y="0"/>
                  </a:lnTo>
                  <a:cubicBezTo>
                    <a:pt x="388" y="75"/>
                    <a:pt x="763" y="163"/>
                    <a:pt x="1150" y="250"/>
                  </a:cubicBezTo>
                  <a:cubicBezTo>
                    <a:pt x="2738" y="625"/>
                    <a:pt x="3950" y="1213"/>
                    <a:pt x="5412" y="1862"/>
                  </a:cubicBezTo>
                  <a:cubicBezTo>
                    <a:pt x="7424" y="2762"/>
                    <a:pt x="9273" y="3874"/>
                    <a:pt x="10873" y="5336"/>
                  </a:cubicBezTo>
                  <a:cubicBezTo>
                    <a:pt x="9598" y="3912"/>
                    <a:pt x="8149" y="2625"/>
                    <a:pt x="6437" y="1762"/>
                  </a:cubicBezTo>
                  <a:cubicBezTo>
                    <a:pt x="4687" y="913"/>
                    <a:pt x="2813" y="225"/>
                    <a:pt x="863" y="75"/>
                  </a:cubicBezTo>
                  <a:cubicBezTo>
                    <a:pt x="576" y="38"/>
                    <a:pt x="276" y="1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8" name="Google Shape;3528;p10"/>
            <p:cNvSpPr/>
            <p:nvPr/>
          </p:nvSpPr>
          <p:spPr>
            <a:xfrm>
              <a:off x="5798850" y="3881275"/>
              <a:ext cx="164650" cy="77200"/>
            </a:xfrm>
            <a:custGeom>
              <a:avLst/>
              <a:gdLst/>
              <a:ahLst/>
              <a:cxnLst/>
              <a:rect l="l" t="t" r="r" b="b"/>
              <a:pathLst>
                <a:path w="6586" h="3088" extrusionOk="0">
                  <a:moveTo>
                    <a:pt x="0" y="1"/>
                  </a:moveTo>
                  <a:lnTo>
                    <a:pt x="0" y="1"/>
                  </a:lnTo>
                  <a:cubicBezTo>
                    <a:pt x="138" y="38"/>
                    <a:pt x="275" y="88"/>
                    <a:pt x="413" y="126"/>
                  </a:cubicBezTo>
                  <a:cubicBezTo>
                    <a:pt x="1500" y="500"/>
                    <a:pt x="2462" y="963"/>
                    <a:pt x="3599" y="1525"/>
                  </a:cubicBezTo>
                  <a:cubicBezTo>
                    <a:pt x="4624" y="2000"/>
                    <a:pt x="5649" y="2475"/>
                    <a:pt x="6586" y="3087"/>
                  </a:cubicBezTo>
                  <a:cubicBezTo>
                    <a:pt x="4824" y="1550"/>
                    <a:pt x="2624" y="288"/>
                    <a:pt x="263" y="26"/>
                  </a:cubicBezTo>
                  <a:cubicBezTo>
                    <a:pt x="175" y="13"/>
                    <a:pt x="88"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9" name="Google Shape;3529;p10"/>
            <p:cNvSpPr/>
            <p:nvPr/>
          </p:nvSpPr>
          <p:spPr>
            <a:xfrm>
              <a:off x="5824450" y="3902200"/>
              <a:ext cx="110000" cy="49075"/>
            </a:xfrm>
            <a:custGeom>
              <a:avLst/>
              <a:gdLst/>
              <a:ahLst/>
              <a:cxnLst/>
              <a:rect l="l" t="t" r="r" b="b"/>
              <a:pathLst>
                <a:path w="4400" h="1963" extrusionOk="0">
                  <a:moveTo>
                    <a:pt x="1" y="1"/>
                  </a:moveTo>
                  <a:cubicBezTo>
                    <a:pt x="101" y="26"/>
                    <a:pt x="188" y="51"/>
                    <a:pt x="276" y="76"/>
                  </a:cubicBezTo>
                  <a:cubicBezTo>
                    <a:pt x="1625" y="613"/>
                    <a:pt x="3050" y="1300"/>
                    <a:pt x="4400" y="1963"/>
                  </a:cubicBezTo>
                  <a:cubicBezTo>
                    <a:pt x="3163" y="1001"/>
                    <a:pt x="1700" y="188"/>
                    <a:pt x="113" y="13"/>
                  </a:cubicBezTo>
                  <a:cubicBezTo>
                    <a:pt x="76" y="1"/>
                    <a:pt x="3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0" name="Google Shape;3530;p10"/>
            <p:cNvSpPr/>
            <p:nvPr/>
          </p:nvSpPr>
          <p:spPr>
            <a:xfrm>
              <a:off x="5844150" y="3920325"/>
              <a:ext cx="63125" cy="29075"/>
            </a:xfrm>
            <a:custGeom>
              <a:avLst/>
              <a:gdLst/>
              <a:ahLst/>
              <a:cxnLst/>
              <a:rect l="l" t="t" r="r" b="b"/>
              <a:pathLst>
                <a:path w="2525" h="1163" extrusionOk="0">
                  <a:moveTo>
                    <a:pt x="0" y="1"/>
                  </a:moveTo>
                  <a:lnTo>
                    <a:pt x="63" y="26"/>
                  </a:lnTo>
                  <a:cubicBezTo>
                    <a:pt x="525" y="226"/>
                    <a:pt x="975" y="501"/>
                    <a:pt x="1437" y="700"/>
                  </a:cubicBezTo>
                  <a:cubicBezTo>
                    <a:pt x="1837" y="875"/>
                    <a:pt x="2150" y="988"/>
                    <a:pt x="2524" y="1163"/>
                  </a:cubicBezTo>
                  <a:cubicBezTo>
                    <a:pt x="1787" y="650"/>
                    <a:pt x="975" y="201"/>
                    <a:pt x="88" y="13"/>
                  </a:cubicBezTo>
                  <a:cubicBezTo>
                    <a:pt x="50" y="1"/>
                    <a:pt x="25"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1" name="Google Shape;3531;p10"/>
            <p:cNvSpPr/>
            <p:nvPr/>
          </p:nvSpPr>
          <p:spPr>
            <a:xfrm>
              <a:off x="5858200" y="3939700"/>
              <a:ext cx="36275" cy="17825"/>
            </a:xfrm>
            <a:custGeom>
              <a:avLst/>
              <a:gdLst/>
              <a:ahLst/>
              <a:cxnLst/>
              <a:rect l="l" t="t" r="r" b="b"/>
              <a:pathLst>
                <a:path w="1451" h="713" extrusionOk="0">
                  <a:moveTo>
                    <a:pt x="1" y="0"/>
                  </a:moveTo>
                  <a:lnTo>
                    <a:pt x="1" y="0"/>
                  </a:lnTo>
                  <a:cubicBezTo>
                    <a:pt x="463" y="288"/>
                    <a:pt x="950" y="513"/>
                    <a:pt x="1450" y="713"/>
                  </a:cubicBezTo>
                  <a:cubicBezTo>
                    <a:pt x="1000" y="413"/>
                    <a:pt x="500" y="16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2" name="Google Shape;3532;p10"/>
            <p:cNvSpPr/>
            <p:nvPr/>
          </p:nvSpPr>
          <p:spPr>
            <a:xfrm>
              <a:off x="5822900" y="3981250"/>
              <a:ext cx="120300" cy="84075"/>
            </a:xfrm>
            <a:custGeom>
              <a:avLst/>
              <a:gdLst/>
              <a:ahLst/>
              <a:cxnLst/>
              <a:rect l="l" t="t" r="r" b="b"/>
              <a:pathLst>
                <a:path w="4812" h="3363" extrusionOk="0">
                  <a:moveTo>
                    <a:pt x="0" y="0"/>
                  </a:moveTo>
                  <a:cubicBezTo>
                    <a:pt x="63" y="138"/>
                    <a:pt x="113" y="288"/>
                    <a:pt x="163" y="438"/>
                  </a:cubicBezTo>
                  <a:cubicBezTo>
                    <a:pt x="513" y="588"/>
                    <a:pt x="875" y="750"/>
                    <a:pt x="1300" y="950"/>
                  </a:cubicBezTo>
                  <a:cubicBezTo>
                    <a:pt x="2662" y="1550"/>
                    <a:pt x="3862" y="2250"/>
                    <a:pt x="4812" y="3362"/>
                  </a:cubicBezTo>
                  <a:cubicBezTo>
                    <a:pt x="3799" y="1563"/>
                    <a:pt x="1950" y="55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3" name="Google Shape;3533;p10"/>
            <p:cNvSpPr/>
            <p:nvPr/>
          </p:nvSpPr>
          <p:spPr>
            <a:xfrm>
              <a:off x="5829450" y="3970325"/>
              <a:ext cx="85625" cy="46875"/>
            </a:xfrm>
            <a:custGeom>
              <a:avLst/>
              <a:gdLst/>
              <a:ahLst/>
              <a:cxnLst/>
              <a:rect l="l" t="t" r="r" b="b"/>
              <a:pathLst>
                <a:path w="3425" h="1875" extrusionOk="0">
                  <a:moveTo>
                    <a:pt x="1" y="0"/>
                  </a:moveTo>
                  <a:lnTo>
                    <a:pt x="1" y="0"/>
                  </a:lnTo>
                  <a:cubicBezTo>
                    <a:pt x="1138" y="637"/>
                    <a:pt x="2313" y="1200"/>
                    <a:pt x="3425" y="1875"/>
                  </a:cubicBezTo>
                  <a:cubicBezTo>
                    <a:pt x="2463" y="987"/>
                    <a:pt x="1263" y="31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4" name="Google Shape;3534;p10"/>
            <p:cNvSpPr/>
            <p:nvPr/>
          </p:nvSpPr>
          <p:spPr>
            <a:xfrm>
              <a:off x="5855075" y="3969700"/>
              <a:ext cx="32825" cy="20000"/>
            </a:xfrm>
            <a:custGeom>
              <a:avLst/>
              <a:gdLst/>
              <a:ahLst/>
              <a:cxnLst/>
              <a:rect l="l" t="t" r="r" b="b"/>
              <a:pathLst>
                <a:path w="1313" h="800" extrusionOk="0">
                  <a:moveTo>
                    <a:pt x="1" y="0"/>
                  </a:moveTo>
                  <a:cubicBezTo>
                    <a:pt x="425" y="300"/>
                    <a:pt x="875" y="525"/>
                    <a:pt x="1313" y="800"/>
                  </a:cubicBezTo>
                  <a:cubicBezTo>
                    <a:pt x="963" y="413"/>
                    <a:pt x="475" y="17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5" name="Google Shape;3535;p10"/>
            <p:cNvSpPr/>
            <p:nvPr/>
          </p:nvSpPr>
          <p:spPr>
            <a:xfrm>
              <a:off x="5862575" y="3960325"/>
              <a:ext cx="18775" cy="11575"/>
            </a:xfrm>
            <a:custGeom>
              <a:avLst/>
              <a:gdLst/>
              <a:ahLst/>
              <a:cxnLst/>
              <a:rect l="l" t="t" r="r" b="b"/>
              <a:pathLst>
                <a:path w="751" h="463" extrusionOk="0">
                  <a:moveTo>
                    <a:pt x="0" y="0"/>
                  </a:moveTo>
                  <a:cubicBezTo>
                    <a:pt x="225" y="188"/>
                    <a:pt x="488" y="313"/>
                    <a:pt x="750" y="463"/>
                  </a:cubicBezTo>
                  <a:cubicBezTo>
                    <a:pt x="550" y="250"/>
                    <a:pt x="250" y="10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6" name="Google Shape;3536;p10"/>
            <p:cNvSpPr/>
            <p:nvPr/>
          </p:nvSpPr>
          <p:spPr>
            <a:xfrm>
              <a:off x="6044400" y="4056225"/>
              <a:ext cx="11575" cy="69375"/>
            </a:xfrm>
            <a:custGeom>
              <a:avLst/>
              <a:gdLst/>
              <a:ahLst/>
              <a:cxnLst/>
              <a:rect l="l" t="t" r="r" b="b"/>
              <a:pathLst>
                <a:path w="463" h="2775" extrusionOk="0">
                  <a:moveTo>
                    <a:pt x="313" y="1"/>
                  </a:moveTo>
                  <a:lnTo>
                    <a:pt x="313" y="1"/>
                  </a:lnTo>
                  <a:cubicBezTo>
                    <a:pt x="350" y="1050"/>
                    <a:pt x="200" y="1675"/>
                    <a:pt x="13" y="2712"/>
                  </a:cubicBezTo>
                  <a:cubicBezTo>
                    <a:pt x="1" y="2737"/>
                    <a:pt x="1" y="2750"/>
                    <a:pt x="1" y="2775"/>
                  </a:cubicBezTo>
                  <a:cubicBezTo>
                    <a:pt x="151" y="2413"/>
                    <a:pt x="275" y="2050"/>
                    <a:pt x="363" y="1663"/>
                  </a:cubicBezTo>
                  <a:cubicBezTo>
                    <a:pt x="463" y="1113"/>
                    <a:pt x="463" y="538"/>
                    <a:pt x="3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7" name="Google Shape;3537;p10"/>
            <p:cNvSpPr/>
            <p:nvPr/>
          </p:nvSpPr>
          <p:spPr>
            <a:xfrm>
              <a:off x="6042850" y="4072800"/>
              <a:ext cx="2825" cy="22200"/>
            </a:xfrm>
            <a:custGeom>
              <a:avLst/>
              <a:gdLst/>
              <a:ahLst/>
              <a:cxnLst/>
              <a:rect l="l" t="t" r="r" b="b"/>
              <a:pathLst>
                <a:path w="113" h="888" extrusionOk="0">
                  <a:moveTo>
                    <a:pt x="38" y="0"/>
                  </a:moveTo>
                  <a:cubicBezTo>
                    <a:pt x="38" y="287"/>
                    <a:pt x="0" y="612"/>
                    <a:pt x="13" y="887"/>
                  </a:cubicBezTo>
                  <a:cubicBezTo>
                    <a:pt x="88" y="600"/>
                    <a:pt x="113" y="287"/>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8" name="Google Shape;3538;p10"/>
            <p:cNvSpPr/>
            <p:nvPr/>
          </p:nvSpPr>
          <p:spPr>
            <a:xfrm>
              <a:off x="6032525" y="4076225"/>
              <a:ext cx="2225" cy="16900"/>
            </a:xfrm>
            <a:custGeom>
              <a:avLst/>
              <a:gdLst/>
              <a:ahLst/>
              <a:cxnLst/>
              <a:rect l="l" t="t" r="r" b="b"/>
              <a:pathLst>
                <a:path w="89" h="676" extrusionOk="0">
                  <a:moveTo>
                    <a:pt x="76" y="0"/>
                  </a:moveTo>
                  <a:lnTo>
                    <a:pt x="76" y="0"/>
                  </a:lnTo>
                  <a:cubicBezTo>
                    <a:pt x="26" y="213"/>
                    <a:pt x="1" y="463"/>
                    <a:pt x="1" y="675"/>
                  </a:cubicBezTo>
                  <a:cubicBezTo>
                    <a:pt x="63" y="450"/>
                    <a:pt x="88" y="225"/>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9" name="Google Shape;3539;p10"/>
            <p:cNvSpPr/>
            <p:nvPr/>
          </p:nvSpPr>
          <p:spPr>
            <a:xfrm>
              <a:off x="5391125" y="4019375"/>
              <a:ext cx="27525" cy="60300"/>
            </a:xfrm>
            <a:custGeom>
              <a:avLst/>
              <a:gdLst/>
              <a:ahLst/>
              <a:cxnLst/>
              <a:rect l="l" t="t" r="r" b="b"/>
              <a:pathLst>
                <a:path w="1101" h="2412" extrusionOk="0">
                  <a:moveTo>
                    <a:pt x="1" y="0"/>
                  </a:moveTo>
                  <a:lnTo>
                    <a:pt x="1" y="0"/>
                  </a:lnTo>
                  <a:cubicBezTo>
                    <a:pt x="126" y="887"/>
                    <a:pt x="538" y="1762"/>
                    <a:pt x="1101" y="2412"/>
                  </a:cubicBezTo>
                  <a:cubicBezTo>
                    <a:pt x="651" y="1612"/>
                    <a:pt x="288" y="83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0" name="Google Shape;3540;p10"/>
            <p:cNvSpPr/>
            <p:nvPr/>
          </p:nvSpPr>
          <p:spPr>
            <a:xfrm>
              <a:off x="5403000" y="4036225"/>
              <a:ext cx="11900" cy="25975"/>
            </a:xfrm>
            <a:custGeom>
              <a:avLst/>
              <a:gdLst/>
              <a:ahLst/>
              <a:cxnLst/>
              <a:rect l="l" t="t" r="r" b="b"/>
              <a:pathLst>
                <a:path w="476" h="1039" extrusionOk="0">
                  <a:moveTo>
                    <a:pt x="1" y="1"/>
                  </a:moveTo>
                  <a:cubicBezTo>
                    <a:pt x="63" y="351"/>
                    <a:pt x="301" y="826"/>
                    <a:pt x="476" y="1038"/>
                  </a:cubicBezTo>
                  <a:cubicBezTo>
                    <a:pt x="338" y="688"/>
                    <a:pt x="163" y="33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1" name="Google Shape;3541;p10"/>
            <p:cNvSpPr/>
            <p:nvPr/>
          </p:nvSpPr>
          <p:spPr>
            <a:xfrm>
              <a:off x="5416125" y="4041225"/>
              <a:ext cx="3775" cy="9100"/>
            </a:xfrm>
            <a:custGeom>
              <a:avLst/>
              <a:gdLst/>
              <a:ahLst/>
              <a:cxnLst/>
              <a:rect l="l" t="t" r="r" b="b"/>
              <a:pathLst>
                <a:path w="151" h="364" extrusionOk="0">
                  <a:moveTo>
                    <a:pt x="1" y="1"/>
                  </a:moveTo>
                  <a:lnTo>
                    <a:pt x="1" y="1"/>
                  </a:lnTo>
                  <a:cubicBezTo>
                    <a:pt x="26" y="126"/>
                    <a:pt x="76" y="263"/>
                    <a:pt x="151" y="363"/>
                  </a:cubicBezTo>
                  <a:cubicBezTo>
                    <a:pt x="101" y="238"/>
                    <a:pt x="51" y="1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2" name="Google Shape;3542;p10"/>
            <p:cNvSpPr/>
            <p:nvPr/>
          </p:nvSpPr>
          <p:spPr>
            <a:xfrm>
              <a:off x="5467375" y="3965000"/>
              <a:ext cx="61875" cy="53150"/>
            </a:xfrm>
            <a:custGeom>
              <a:avLst/>
              <a:gdLst/>
              <a:ahLst/>
              <a:cxnLst/>
              <a:rect l="l" t="t" r="r" b="b"/>
              <a:pathLst>
                <a:path w="2475" h="2126" extrusionOk="0">
                  <a:moveTo>
                    <a:pt x="2474" y="1"/>
                  </a:moveTo>
                  <a:lnTo>
                    <a:pt x="2474" y="1"/>
                  </a:lnTo>
                  <a:cubicBezTo>
                    <a:pt x="1962" y="263"/>
                    <a:pt x="1450" y="551"/>
                    <a:pt x="1012" y="925"/>
                  </a:cubicBezTo>
                  <a:cubicBezTo>
                    <a:pt x="637" y="1225"/>
                    <a:pt x="138" y="1838"/>
                    <a:pt x="0" y="2125"/>
                  </a:cubicBezTo>
                  <a:cubicBezTo>
                    <a:pt x="775" y="1263"/>
                    <a:pt x="1637" y="638"/>
                    <a:pt x="24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3" name="Google Shape;3543;p10"/>
            <p:cNvSpPr/>
            <p:nvPr/>
          </p:nvSpPr>
          <p:spPr>
            <a:xfrm>
              <a:off x="5473925" y="3966575"/>
              <a:ext cx="37525" cy="32825"/>
            </a:xfrm>
            <a:custGeom>
              <a:avLst/>
              <a:gdLst/>
              <a:ahLst/>
              <a:cxnLst/>
              <a:rect l="l" t="t" r="r" b="b"/>
              <a:pathLst>
                <a:path w="1501" h="1313" extrusionOk="0">
                  <a:moveTo>
                    <a:pt x="1488" y="0"/>
                  </a:moveTo>
                  <a:cubicBezTo>
                    <a:pt x="1238" y="125"/>
                    <a:pt x="988" y="250"/>
                    <a:pt x="775" y="425"/>
                  </a:cubicBezTo>
                  <a:cubicBezTo>
                    <a:pt x="463" y="662"/>
                    <a:pt x="213" y="975"/>
                    <a:pt x="1" y="1312"/>
                  </a:cubicBezTo>
                  <a:cubicBezTo>
                    <a:pt x="450" y="825"/>
                    <a:pt x="950" y="388"/>
                    <a:pt x="1450" y="38"/>
                  </a:cubicBezTo>
                  <a:cubicBezTo>
                    <a:pt x="1463" y="25"/>
                    <a:pt x="1500" y="0"/>
                    <a:pt x="1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4" name="Google Shape;3544;p10"/>
            <p:cNvSpPr/>
            <p:nvPr/>
          </p:nvSpPr>
          <p:spPr>
            <a:xfrm>
              <a:off x="5476750" y="3968450"/>
              <a:ext cx="20625" cy="13750"/>
            </a:xfrm>
            <a:custGeom>
              <a:avLst/>
              <a:gdLst/>
              <a:ahLst/>
              <a:cxnLst/>
              <a:rect l="l" t="t" r="r" b="b"/>
              <a:pathLst>
                <a:path w="825" h="550" extrusionOk="0">
                  <a:moveTo>
                    <a:pt x="825" y="0"/>
                  </a:moveTo>
                  <a:lnTo>
                    <a:pt x="825" y="0"/>
                  </a:lnTo>
                  <a:cubicBezTo>
                    <a:pt x="500" y="75"/>
                    <a:pt x="187" y="325"/>
                    <a:pt x="0" y="550"/>
                  </a:cubicBezTo>
                  <a:cubicBezTo>
                    <a:pt x="275" y="375"/>
                    <a:pt x="537" y="163"/>
                    <a:pt x="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5" name="Google Shape;3545;p10"/>
            <p:cNvSpPr/>
            <p:nvPr/>
          </p:nvSpPr>
          <p:spPr>
            <a:xfrm>
              <a:off x="5739475" y="3876275"/>
              <a:ext cx="98125" cy="172175"/>
            </a:xfrm>
            <a:custGeom>
              <a:avLst/>
              <a:gdLst/>
              <a:ahLst/>
              <a:cxnLst/>
              <a:rect l="l" t="t" r="r" b="b"/>
              <a:pathLst>
                <a:path w="3925" h="6887" extrusionOk="0">
                  <a:moveTo>
                    <a:pt x="1" y="1"/>
                  </a:moveTo>
                  <a:lnTo>
                    <a:pt x="1" y="1"/>
                  </a:lnTo>
                  <a:cubicBezTo>
                    <a:pt x="1588" y="1863"/>
                    <a:pt x="2550" y="3950"/>
                    <a:pt x="3625" y="6211"/>
                  </a:cubicBezTo>
                  <a:cubicBezTo>
                    <a:pt x="3725" y="6424"/>
                    <a:pt x="3837" y="6686"/>
                    <a:pt x="3925" y="6886"/>
                  </a:cubicBezTo>
                  <a:cubicBezTo>
                    <a:pt x="3875" y="6699"/>
                    <a:pt x="3825" y="6511"/>
                    <a:pt x="3775" y="6311"/>
                  </a:cubicBezTo>
                  <a:cubicBezTo>
                    <a:pt x="3462" y="5112"/>
                    <a:pt x="3062" y="3912"/>
                    <a:pt x="2463" y="2825"/>
                  </a:cubicBezTo>
                  <a:cubicBezTo>
                    <a:pt x="1813" y="1738"/>
                    <a:pt x="926" y="83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6" name="Google Shape;3546;p10"/>
            <p:cNvSpPr/>
            <p:nvPr/>
          </p:nvSpPr>
          <p:spPr>
            <a:xfrm>
              <a:off x="5805725" y="4027175"/>
              <a:ext cx="21250" cy="91575"/>
            </a:xfrm>
            <a:custGeom>
              <a:avLst/>
              <a:gdLst/>
              <a:ahLst/>
              <a:cxnLst/>
              <a:rect l="l" t="t" r="r" b="b"/>
              <a:pathLst>
                <a:path w="850" h="3663" extrusionOk="0">
                  <a:moveTo>
                    <a:pt x="0" y="1"/>
                  </a:moveTo>
                  <a:lnTo>
                    <a:pt x="0" y="1"/>
                  </a:lnTo>
                  <a:cubicBezTo>
                    <a:pt x="225" y="1250"/>
                    <a:pt x="337" y="2300"/>
                    <a:pt x="425" y="3575"/>
                  </a:cubicBezTo>
                  <a:cubicBezTo>
                    <a:pt x="456" y="3569"/>
                    <a:pt x="487" y="3566"/>
                    <a:pt x="518" y="3566"/>
                  </a:cubicBezTo>
                  <a:cubicBezTo>
                    <a:pt x="562" y="3566"/>
                    <a:pt x="606" y="3572"/>
                    <a:pt x="650" y="3587"/>
                  </a:cubicBezTo>
                  <a:lnTo>
                    <a:pt x="687" y="3587"/>
                  </a:lnTo>
                  <a:cubicBezTo>
                    <a:pt x="737" y="3612"/>
                    <a:pt x="800" y="3637"/>
                    <a:pt x="850" y="3662"/>
                  </a:cubicBezTo>
                  <a:cubicBezTo>
                    <a:pt x="825" y="2400"/>
                    <a:pt x="387" y="118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7" name="Google Shape;3547;p10"/>
            <p:cNvSpPr/>
            <p:nvPr/>
          </p:nvSpPr>
          <p:spPr>
            <a:xfrm>
              <a:off x="5632625" y="3968750"/>
              <a:ext cx="17225" cy="50650"/>
            </a:xfrm>
            <a:custGeom>
              <a:avLst/>
              <a:gdLst/>
              <a:ahLst/>
              <a:cxnLst/>
              <a:rect l="l" t="t" r="r" b="b"/>
              <a:pathLst>
                <a:path w="689" h="2026" extrusionOk="0">
                  <a:moveTo>
                    <a:pt x="176" y="1"/>
                  </a:moveTo>
                  <a:lnTo>
                    <a:pt x="176" y="1"/>
                  </a:lnTo>
                  <a:cubicBezTo>
                    <a:pt x="1" y="650"/>
                    <a:pt x="38" y="1388"/>
                    <a:pt x="538" y="1888"/>
                  </a:cubicBezTo>
                  <a:cubicBezTo>
                    <a:pt x="588" y="1938"/>
                    <a:pt x="651" y="1988"/>
                    <a:pt x="688" y="2025"/>
                  </a:cubicBezTo>
                  <a:cubicBezTo>
                    <a:pt x="638" y="1938"/>
                    <a:pt x="588" y="1863"/>
                    <a:pt x="538" y="1775"/>
                  </a:cubicBezTo>
                  <a:cubicBezTo>
                    <a:pt x="238" y="1250"/>
                    <a:pt x="151" y="675"/>
                    <a:pt x="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8" name="Google Shape;3548;p10"/>
            <p:cNvSpPr/>
            <p:nvPr/>
          </p:nvSpPr>
          <p:spPr>
            <a:xfrm>
              <a:off x="5632000" y="3982800"/>
              <a:ext cx="8475" cy="33150"/>
            </a:xfrm>
            <a:custGeom>
              <a:avLst/>
              <a:gdLst/>
              <a:ahLst/>
              <a:cxnLst/>
              <a:rect l="l" t="t" r="r" b="b"/>
              <a:pathLst>
                <a:path w="339" h="1326" extrusionOk="0">
                  <a:moveTo>
                    <a:pt x="38" y="1"/>
                  </a:moveTo>
                  <a:cubicBezTo>
                    <a:pt x="1" y="463"/>
                    <a:pt x="76" y="976"/>
                    <a:pt x="338" y="1326"/>
                  </a:cubicBezTo>
                  <a:cubicBezTo>
                    <a:pt x="201" y="901"/>
                    <a:pt x="126" y="451"/>
                    <a:pt x="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9" name="Google Shape;3549;p10"/>
            <p:cNvSpPr/>
            <p:nvPr/>
          </p:nvSpPr>
          <p:spPr>
            <a:xfrm>
              <a:off x="5632325" y="4002800"/>
              <a:ext cx="2825" cy="10650"/>
            </a:xfrm>
            <a:custGeom>
              <a:avLst/>
              <a:gdLst/>
              <a:ahLst/>
              <a:cxnLst/>
              <a:rect l="l" t="t" r="r" b="b"/>
              <a:pathLst>
                <a:path w="113" h="426" extrusionOk="0">
                  <a:moveTo>
                    <a:pt x="0" y="1"/>
                  </a:moveTo>
                  <a:lnTo>
                    <a:pt x="0" y="1"/>
                  </a:lnTo>
                  <a:cubicBezTo>
                    <a:pt x="13" y="138"/>
                    <a:pt x="50" y="301"/>
                    <a:pt x="113" y="426"/>
                  </a:cubicBezTo>
                  <a:cubicBezTo>
                    <a:pt x="75" y="276"/>
                    <a:pt x="50" y="13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0" name="Google Shape;3550;p10"/>
            <p:cNvSpPr/>
            <p:nvPr/>
          </p:nvSpPr>
          <p:spPr>
            <a:xfrm>
              <a:off x="5630750" y="3897825"/>
              <a:ext cx="6275" cy="40325"/>
            </a:xfrm>
            <a:custGeom>
              <a:avLst/>
              <a:gdLst/>
              <a:ahLst/>
              <a:cxnLst/>
              <a:rect l="l" t="t" r="r" b="b"/>
              <a:pathLst>
                <a:path w="251" h="1613" extrusionOk="0">
                  <a:moveTo>
                    <a:pt x="76" y="1"/>
                  </a:moveTo>
                  <a:cubicBezTo>
                    <a:pt x="26" y="313"/>
                    <a:pt x="1" y="638"/>
                    <a:pt x="76" y="951"/>
                  </a:cubicBezTo>
                  <a:cubicBezTo>
                    <a:pt x="126" y="1176"/>
                    <a:pt x="188" y="1401"/>
                    <a:pt x="251" y="1613"/>
                  </a:cubicBezTo>
                  <a:cubicBezTo>
                    <a:pt x="251" y="1600"/>
                    <a:pt x="251" y="1575"/>
                    <a:pt x="251" y="1563"/>
                  </a:cubicBezTo>
                  <a:cubicBezTo>
                    <a:pt x="251" y="938"/>
                    <a:pt x="126" y="60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1" name="Google Shape;3551;p10"/>
            <p:cNvSpPr/>
            <p:nvPr/>
          </p:nvSpPr>
          <p:spPr>
            <a:xfrm>
              <a:off x="5629200" y="3906275"/>
              <a:ext cx="3450" cy="23450"/>
            </a:xfrm>
            <a:custGeom>
              <a:avLst/>
              <a:gdLst/>
              <a:ahLst/>
              <a:cxnLst/>
              <a:rect l="l" t="t" r="r" b="b"/>
              <a:pathLst>
                <a:path w="138" h="938" extrusionOk="0">
                  <a:moveTo>
                    <a:pt x="13" y="0"/>
                  </a:moveTo>
                  <a:lnTo>
                    <a:pt x="13" y="0"/>
                  </a:lnTo>
                  <a:cubicBezTo>
                    <a:pt x="0" y="300"/>
                    <a:pt x="38" y="675"/>
                    <a:pt x="125" y="938"/>
                  </a:cubicBezTo>
                  <a:cubicBezTo>
                    <a:pt x="138" y="613"/>
                    <a:pt x="88" y="313"/>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2" name="Google Shape;3552;p10"/>
            <p:cNvSpPr/>
            <p:nvPr/>
          </p:nvSpPr>
          <p:spPr>
            <a:xfrm>
              <a:off x="5627625" y="3913150"/>
              <a:ext cx="1900" cy="13775"/>
            </a:xfrm>
            <a:custGeom>
              <a:avLst/>
              <a:gdLst/>
              <a:ahLst/>
              <a:cxnLst/>
              <a:rect l="l" t="t" r="r" b="b"/>
              <a:pathLst>
                <a:path w="76" h="551" extrusionOk="0">
                  <a:moveTo>
                    <a:pt x="13" y="0"/>
                  </a:moveTo>
                  <a:lnTo>
                    <a:pt x="13" y="0"/>
                  </a:lnTo>
                  <a:cubicBezTo>
                    <a:pt x="1" y="188"/>
                    <a:pt x="26" y="388"/>
                    <a:pt x="76" y="550"/>
                  </a:cubicBezTo>
                  <a:cubicBezTo>
                    <a:pt x="76" y="350"/>
                    <a:pt x="51" y="188"/>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3" name="Google Shape;3553;p10"/>
            <p:cNvSpPr/>
            <p:nvPr/>
          </p:nvSpPr>
          <p:spPr>
            <a:xfrm>
              <a:off x="5771975" y="4005300"/>
              <a:ext cx="19075" cy="65025"/>
            </a:xfrm>
            <a:custGeom>
              <a:avLst/>
              <a:gdLst/>
              <a:ahLst/>
              <a:cxnLst/>
              <a:rect l="l" t="t" r="r" b="b"/>
              <a:pathLst>
                <a:path w="763" h="2601" extrusionOk="0">
                  <a:moveTo>
                    <a:pt x="0" y="1"/>
                  </a:moveTo>
                  <a:cubicBezTo>
                    <a:pt x="125" y="438"/>
                    <a:pt x="175" y="888"/>
                    <a:pt x="275" y="1338"/>
                  </a:cubicBezTo>
                  <a:cubicBezTo>
                    <a:pt x="375" y="1800"/>
                    <a:pt x="450" y="2100"/>
                    <a:pt x="425" y="2600"/>
                  </a:cubicBezTo>
                  <a:cubicBezTo>
                    <a:pt x="763" y="1725"/>
                    <a:pt x="363" y="80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4" name="Google Shape;3554;p10"/>
            <p:cNvSpPr/>
            <p:nvPr/>
          </p:nvSpPr>
          <p:spPr>
            <a:xfrm>
              <a:off x="5771350" y="4018750"/>
              <a:ext cx="8450" cy="40950"/>
            </a:xfrm>
            <a:custGeom>
              <a:avLst/>
              <a:gdLst/>
              <a:ahLst/>
              <a:cxnLst/>
              <a:rect l="l" t="t" r="r" b="b"/>
              <a:pathLst>
                <a:path w="338" h="1638" extrusionOk="0">
                  <a:moveTo>
                    <a:pt x="0" y="0"/>
                  </a:moveTo>
                  <a:lnTo>
                    <a:pt x="0" y="0"/>
                  </a:lnTo>
                  <a:cubicBezTo>
                    <a:pt x="75" y="537"/>
                    <a:pt x="175" y="1137"/>
                    <a:pt x="313" y="1637"/>
                  </a:cubicBezTo>
                  <a:cubicBezTo>
                    <a:pt x="338" y="1075"/>
                    <a:pt x="200" y="52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5" name="Google Shape;3555;p10"/>
            <p:cNvSpPr/>
            <p:nvPr/>
          </p:nvSpPr>
          <p:spPr>
            <a:xfrm>
              <a:off x="5769775" y="4032475"/>
              <a:ext cx="5350" cy="24400"/>
            </a:xfrm>
            <a:custGeom>
              <a:avLst/>
              <a:gdLst/>
              <a:ahLst/>
              <a:cxnLst/>
              <a:rect l="l" t="t" r="r" b="b"/>
              <a:pathLst>
                <a:path w="214" h="976" extrusionOk="0">
                  <a:moveTo>
                    <a:pt x="1" y="1"/>
                  </a:moveTo>
                  <a:lnTo>
                    <a:pt x="1" y="1"/>
                  </a:lnTo>
                  <a:cubicBezTo>
                    <a:pt x="63" y="313"/>
                    <a:pt x="113" y="688"/>
                    <a:pt x="213" y="976"/>
                  </a:cubicBezTo>
                  <a:cubicBezTo>
                    <a:pt x="213" y="638"/>
                    <a:pt x="151" y="30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6" name="Google Shape;3556;p10"/>
            <p:cNvSpPr/>
            <p:nvPr/>
          </p:nvSpPr>
          <p:spPr>
            <a:xfrm>
              <a:off x="5735725" y="3985625"/>
              <a:ext cx="12525" cy="65325"/>
            </a:xfrm>
            <a:custGeom>
              <a:avLst/>
              <a:gdLst/>
              <a:ahLst/>
              <a:cxnLst/>
              <a:rect l="l" t="t" r="r" b="b"/>
              <a:pathLst>
                <a:path w="501" h="2613" extrusionOk="0">
                  <a:moveTo>
                    <a:pt x="501" y="0"/>
                  </a:moveTo>
                  <a:cubicBezTo>
                    <a:pt x="288" y="138"/>
                    <a:pt x="213" y="413"/>
                    <a:pt x="151" y="638"/>
                  </a:cubicBezTo>
                  <a:cubicBezTo>
                    <a:pt x="1" y="1288"/>
                    <a:pt x="138" y="1950"/>
                    <a:pt x="338" y="2562"/>
                  </a:cubicBezTo>
                  <a:cubicBezTo>
                    <a:pt x="338" y="2587"/>
                    <a:pt x="351" y="2600"/>
                    <a:pt x="351" y="2612"/>
                  </a:cubicBezTo>
                  <a:cubicBezTo>
                    <a:pt x="351" y="2475"/>
                    <a:pt x="351" y="2337"/>
                    <a:pt x="338" y="2187"/>
                  </a:cubicBezTo>
                  <a:cubicBezTo>
                    <a:pt x="326" y="1712"/>
                    <a:pt x="326" y="1225"/>
                    <a:pt x="326" y="750"/>
                  </a:cubicBezTo>
                  <a:cubicBezTo>
                    <a:pt x="326" y="575"/>
                    <a:pt x="338" y="488"/>
                    <a:pt x="351" y="388"/>
                  </a:cubicBezTo>
                  <a:cubicBezTo>
                    <a:pt x="376" y="250"/>
                    <a:pt x="401" y="10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7" name="Google Shape;3557;p10"/>
            <p:cNvSpPr/>
            <p:nvPr/>
          </p:nvSpPr>
          <p:spPr>
            <a:xfrm>
              <a:off x="5744475" y="3995000"/>
              <a:ext cx="4400" cy="42825"/>
            </a:xfrm>
            <a:custGeom>
              <a:avLst/>
              <a:gdLst/>
              <a:ahLst/>
              <a:cxnLst/>
              <a:rect l="l" t="t" r="r" b="b"/>
              <a:pathLst>
                <a:path w="176" h="1713" extrusionOk="0">
                  <a:moveTo>
                    <a:pt x="113" y="0"/>
                  </a:moveTo>
                  <a:cubicBezTo>
                    <a:pt x="1" y="563"/>
                    <a:pt x="1" y="1163"/>
                    <a:pt x="138" y="1712"/>
                  </a:cubicBezTo>
                  <a:cubicBezTo>
                    <a:pt x="176" y="1150"/>
                    <a:pt x="151" y="575"/>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8" name="Google Shape;3558;p10"/>
            <p:cNvSpPr/>
            <p:nvPr/>
          </p:nvSpPr>
          <p:spPr>
            <a:xfrm>
              <a:off x="5749475" y="4005300"/>
              <a:ext cx="3150" cy="25950"/>
            </a:xfrm>
            <a:custGeom>
              <a:avLst/>
              <a:gdLst/>
              <a:ahLst/>
              <a:cxnLst/>
              <a:rect l="l" t="t" r="r" b="b"/>
              <a:pathLst>
                <a:path w="126" h="1038" extrusionOk="0">
                  <a:moveTo>
                    <a:pt x="63" y="1"/>
                  </a:moveTo>
                  <a:lnTo>
                    <a:pt x="63" y="1"/>
                  </a:lnTo>
                  <a:cubicBezTo>
                    <a:pt x="1" y="351"/>
                    <a:pt x="13" y="701"/>
                    <a:pt x="88" y="1038"/>
                  </a:cubicBezTo>
                  <a:cubicBezTo>
                    <a:pt x="126" y="688"/>
                    <a:pt x="101" y="351"/>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9" name="Google Shape;3559;p10"/>
            <p:cNvSpPr/>
            <p:nvPr/>
          </p:nvSpPr>
          <p:spPr>
            <a:xfrm>
              <a:off x="5674175" y="4033100"/>
              <a:ext cx="41900" cy="31275"/>
            </a:xfrm>
            <a:custGeom>
              <a:avLst/>
              <a:gdLst/>
              <a:ahLst/>
              <a:cxnLst/>
              <a:rect l="l" t="t" r="r" b="b"/>
              <a:pathLst>
                <a:path w="1676" h="1251" extrusionOk="0">
                  <a:moveTo>
                    <a:pt x="1" y="1"/>
                  </a:moveTo>
                  <a:cubicBezTo>
                    <a:pt x="363" y="651"/>
                    <a:pt x="988" y="1026"/>
                    <a:pt x="1675" y="1251"/>
                  </a:cubicBezTo>
                  <a:cubicBezTo>
                    <a:pt x="1026" y="776"/>
                    <a:pt x="513" y="45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0" name="Google Shape;3560;p10"/>
            <p:cNvSpPr/>
            <p:nvPr/>
          </p:nvSpPr>
          <p:spPr>
            <a:xfrm>
              <a:off x="5673200" y="4024650"/>
              <a:ext cx="37250" cy="29100"/>
            </a:xfrm>
            <a:custGeom>
              <a:avLst/>
              <a:gdLst/>
              <a:ahLst/>
              <a:cxnLst/>
              <a:rect l="l" t="t" r="r" b="b"/>
              <a:pathLst>
                <a:path w="1490" h="1164" extrusionOk="0">
                  <a:moveTo>
                    <a:pt x="7" y="1"/>
                  </a:moveTo>
                  <a:cubicBezTo>
                    <a:pt x="0" y="1"/>
                    <a:pt x="29" y="32"/>
                    <a:pt x="52" y="64"/>
                  </a:cubicBezTo>
                  <a:cubicBezTo>
                    <a:pt x="402" y="576"/>
                    <a:pt x="902" y="976"/>
                    <a:pt x="1490" y="1164"/>
                  </a:cubicBezTo>
                  <a:cubicBezTo>
                    <a:pt x="965" y="789"/>
                    <a:pt x="540" y="401"/>
                    <a:pt x="65" y="39"/>
                  </a:cubicBezTo>
                  <a:cubicBezTo>
                    <a:pt x="28" y="11"/>
                    <a:pt x="12"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1" name="Google Shape;3561;p10"/>
            <p:cNvSpPr/>
            <p:nvPr/>
          </p:nvSpPr>
          <p:spPr>
            <a:xfrm>
              <a:off x="5681675" y="4024375"/>
              <a:ext cx="14100" cy="12825"/>
            </a:xfrm>
            <a:custGeom>
              <a:avLst/>
              <a:gdLst/>
              <a:ahLst/>
              <a:cxnLst/>
              <a:rect l="l" t="t" r="r" b="b"/>
              <a:pathLst>
                <a:path w="564" h="513" extrusionOk="0">
                  <a:moveTo>
                    <a:pt x="1" y="0"/>
                  </a:moveTo>
                  <a:cubicBezTo>
                    <a:pt x="138" y="212"/>
                    <a:pt x="313" y="412"/>
                    <a:pt x="563" y="512"/>
                  </a:cubicBezTo>
                  <a:cubicBezTo>
                    <a:pt x="376" y="337"/>
                    <a:pt x="201" y="1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2" name="Google Shape;3562;p10"/>
            <p:cNvSpPr/>
            <p:nvPr/>
          </p:nvSpPr>
          <p:spPr>
            <a:xfrm>
              <a:off x="5697625" y="4089975"/>
              <a:ext cx="30625" cy="25650"/>
            </a:xfrm>
            <a:custGeom>
              <a:avLst/>
              <a:gdLst/>
              <a:ahLst/>
              <a:cxnLst/>
              <a:rect l="l" t="t" r="r" b="b"/>
              <a:pathLst>
                <a:path w="1225" h="1026" extrusionOk="0">
                  <a:moveTo>
                    <a:pt x="0" y="0"/>
                  </a:moveTo>
                  <a:lnTo>
                    <a:pt x="0" y="0"/>
                  </a:lnTo>
                  <a:cubicBezTo>
                    <a:pt x="325" y="425"/>
                    <a:pt x="750" y="775"/>
                    <a:pt x="1225" y="1025"/>
                  </a:cubicBezTo>
                  <a:cubicBezTo>
                    <a:pt x="875" y="663"/>
                    <a:pt x="375" y="21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3" name="Google Shape;3563;p10"/>
            <p:cNvSpPr/>
            <p:nvPr/>
          </p:nvSpPr>
          <p:spPr>
            <a:xfrm>
              <a:off x="5710750" y="4094975"/>
              <a:ext cx="15000" cy="12200"/>
            </a:xfrm>
            <a:custGeom>
              <a:avLst/>
              <a:gdLst/>
              <a:ahLst/>
              <a:cxnLst/>
              <a:rect l="l" t="t" r="r" b="b"/>
              <a:pathLst>
                <a:path w="600" h="488" extrusionOk="0">
                  <a:moveTo>
                    <a:pt x="0" y="0"/>
                  </a:moveTo>
                  <a:lnTo>
                    <a:pt x="0" y="0"/>
                  </a:lnTo>
                  <a:cubicBezTo>
                    <a:pt x="163" y="200"/>
                    <a:pt x="362" y="375"/>
                    <a:pt x="600" y="488"/>
                  </a:cubicBezTo>
                  <a:cubicBezTo>
                    <a:pt x="425" y="300"/>
                    <a:pt x="212" y="11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4" name="Google Shape;3564;p10"/>
            <p:cNvSpPr/>
            <p:nvPr/>
          </p:nvSpPr>
          <p:spPr>
            <a:xfrm>
              <a:off x="5719475" y="4094650"/>
              <a:ext cx="6900" cy="6275"/>
            </a:xfrm>
            <a:custGeom>
              <a:avLst/>
              <a:gdLst/>
              <a:ahLst/>
              <a:cxnLst/>
              <a:rect l="l" t="t" r="r" b="b"/>
              <a:pathLst>
                <a:path w="276" h="251" extrusionOk="0">
                  <a:moveTo>
                    <a:pt x="1" y="1"/>
                  </a:moveTo>
                  <a:lnTo>
                    <a:pt x="1" y="1"/>
                  </a:lnTo>
                  <a:cubicBezTo>
                    <a:pt x="88" y="101"/>
                    <a:pt x="176" y="176"/>
                    <a:pt x="276" y="251"/>
                  </a:cubicBezTo>
                  <a:cubicBezTo>
                    <a:pt x="213" y="151"/>
                    <a:pt x="113" y="6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5" name="Google Shape;3565;p10"/>
            <p:cNvSpPr/>
            <p:nvPr/>
          </p:nvSpPr>
          <p:spPr>
            <a:xfrm>
              <a:off x="5698875" y="4109650"/>
              <a:ext cx="32825" cy="28450"/>
            </a:xfrm>
            <a:custGeom>
              <a:avLst/>
              <a:gdLst/>
              <a:ahLst/>
              <a:cxnLst/>
              <a:rect l="l" t="t" r="r" b="b"/>
              <a:pathLst>
                <a:path w="1313" h="1138" extrusionOk="0">
                  <a:moveTo>
                    <a:pt x="0" y="1"/>
                  </a:moveTo>
                  <a:lnTo>
                    <a:pt x="0" y="1"/>
                  </a:lnTo>
                  <a:cubicBezTo>
                    <a:pt x="413" y="476"/>
                    <a:pt x="825" y="800"/>
                    <a:pt x="1312" y="1138"/>
                  </a:cubicBezTo>
                  <a:cubicBezTo>
                    <a:pt x="950" y="675"/>
                    <a:pt x="513" y="27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6" name="Google Shape;3566;p10"/>
            <p:cNvSpPr/>
            <p:nvPr/>
          </p:nvSpPr>
          <p:spPr>
            <a:xfrm>
              <a:off x="5706675" y="4120900"/>
              <a:ext cx="16275" cy="15325"/>
            </a:xfrm>
            <a:custGeom>
              <a:avLst/>
              <a:gdLst/>
              <a:ahLst/>
              <a:cxnLst/>
              <a:rect l="l" t="t" r="r" b="b"/>
              <a:pathLst>
                <a:path w="651" h="613" extrusionOk="0">
                  <a:moveTo>
                    <a:pt x="1" y="1"/>
                  </a:moveTo>
                  <a:lnTo>
                    <a:pt x="1" y="1"/>
                  </a:lnTo>
                  <a:cubicBezTo>
                    <a:pt x="188" y="250"/>
                    <a:pt x="413" y="450"/>
                    <a:pt x="650" y="613"/>
                  </a:cubicBezTo>
                  <a:cubicBezTo>
                    <a:pt x="488" y="375"/>
                    <a:pt x="226" y="13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7" name="Google Shape;3567;p10"/>
            <p:cNvSpPr/>
            <p:nvPr/>
          </p:nvSpPr>
          <p:spPr>
            <a:xfrm>
              <a:off x="5711375" y="4133075"/>
              <a:ext cx="5950" cy="5975"/>
            </a:xfrm>
            <a:custGeom>
              <a:avLst/>
              <a:gdLst/>
              <a:ahLst/>
              <a:cxnLst/>
              <a:rect l="l" t="t" r="r" b="b"/>
              <a:pathLst>
                <a:path w="238" h="239" extrusionOk="0">
                  <a:moveTo>
                    <a:pt x="0" y="1"/>
                  </a:moveTo>
                  <a:lnTo>
                    <a:pt x="0" y="1"/>
                  </a:lnTo>
                  <a:cubicBezTo>
                    <a:pt x="63" y="88"/>
                    <a:pt x="138" y="176"/>
                    <a:pt x="237" y="238"/>
                  </a:cubicBezTo>
                  <a:cubicBezTo>
                    <a:pt x="163" y="151"/>
                    <a:pt x="88" y="6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8" name="Google Shape;3568;p10"/>
            <p:cNvSpPr/>
            <p:nvPr/>
          </p:nvSpPr>
          <p:spPr>
            <a:xfrm>
              <a:off x="5656700" y="4107150"/>
              <a:ext cx="30625" cy="36575"/>
            </a:xfrm>
            <a:custGeom>
              <a:avLst/>
              <a:gdLst/>
              <a:ahLst/>
              <a:cxnLst/>
              <a:rect l="l" t="t" r="r" b="b"/>
              <a:pathLst>
                <a:path w="1225" h="1463" extrusionOk="0">
                  <a:moveTo>
                    <a:pt x="0" y="1"/>
                  </a:moveTo>
                  <a:lnTo>
                    <a:pt x="0" y="1"/>
                  </a:lnTo>
                  <a:cubicBezTo>
                    <a:pt x="200" y="351"/>
                    <a:pt x="388" y="725"/>
                    <a:pt x="662" y="1025"/>
                  </a:cubicBezTo>
                  <a:cubicBezTo>
                    <a:pt x="819" y="1182"/>
                    <a:pt x="1021" y="1338"/>
                    <a:pt x="1204" y="1450"/>
                  </a:cubicBezTo>
                  <a:lnTo>
                    <a:pt x="1204" y="1450"/>
                  </a:lnTo>
                  <a:cubicBezTo>
                    <a:pt x="1201" y="1446"/>
                    <a:pt x="1200" y="1442"/>
                    <a:pt x="1200" y="1438"/>
                  </a:cubicBezTo>
                  <a:cubicBezTo>
                    <a:pt x="737" y="938"/>
                    <a:pt x="525" y="538"/>
                    <a:pt x="0" y="1"/>
                  </a:cubicBezTo>
                  <a:close/>
                  <a:moveTo>
                    <a:pt x="1204" y="1450"/>
                  </a:moveTo>
                  <a:cubicBezTo>
                    <a:pt x="1208" y="1457"/>
                    <a:pt x="1216" y="1463"/>
                    <a:pt x="1225" y="1463"/>
                  </a:cubicBezTo>
                  <a:cubicBezTo>
                    <a:pt x="1218" y="1459"/>
                    <a:pt x="1211" y="1454"/>
                    <a:pt x="1204" y="145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9" name="Google Shape;3569;p10"/>
            <p:cNvSpPr/>
            <p:nvPr/>
          </p:nvSpPr>
          <p:spPr>
            <a:xfrm>
              <a:off x="5681675" y="4119975"/>
              <a:ext cx="21275" cy="30700"/>
            </a:xfrm>
            <a:custGeom>
              <a:avLst/>
              <a:gdLst/>
              <a:ahLst/>
              <a:cxnLst/>
              <a:rect l="l" t="t" r="r" b="b"/>
              <a:pathLst>
                <a:path w="851" h="1228" extrusionOk="0">
                  <a:moveTo>
                    <a:pt x="1" y="0"/>
                  </a:moveTo>
                  <a:cubicBezTo>
                    <a:pt x="76" y="425"/>
                    <a:pt x="201" y="912"/>
                    <a:pt x="588" y="1175"/>
                  </a:cubicBezTo>
                  <a:cubicBezTo>
                    <a:pt x="650" y="1206"/>
                    <a:pt x="729" y="1228"/>
                    <a:pt x="803" y="1228"/>
                  </a:cubicBezTo>
                  <a:cubicBezTo>
                    <a:pt x="819" y="1228"/>
                    <a:pt x="835" y="1227"/>
                    <a:pt x="851" y="1225"/>
                  </a:cubicBezTo>
                  <a:lnTo>
                    <a:pt x="801" y="1225"/>
                  </a:lnTo>
                  <a:cubicBezTo>
                    <a:pt x="688" y="1200"/>
                    <a:pt x="601" y="1112"/>
                    <a:pt x="538" y="1037"/>
                  </a:cubicBezTo>
                  <a:cubicBezTo>
                    <a:pt x="326" y="725"/>
                    <a:pt x="138" y="35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0" name="Google Shape;3570;p10"/>
            <p:cNvSpPr/>
            <p:nvPr/>
          </p:nvSpPr>
          <p:spPr>
            <a:xfrm>
              <a:off x="5748225" y="4112475"/>
              <a:ext cx="32200" cy="30625"/>
            </a:xfrm>
            <a:custGeom>
              <a:avLst/>
              <a:gdLst/>
              <a:ahLst/>
              <a:cxnLst/>
              <a:rect l="l" t="t" r="r" b="b"/>
              <a:pathLst>
                <a:path w="1288" h="1225" extrusionOk="0">
                  <a:moveTo>
                    <a:pt x="1" y="0"/>
                  </a:moveTo>
                  <a:cubicBezTo>
                    <a:pt x="113" y="300"/>
                    <a:pt x="276" y="587"/>
                    <a:pt x="501" y="825"/>
                  </a:cubicBezTo>
                  <a:cubicBezTo>
                    <a:pt x="700" y="1025"/>
                    <a:pt x="1063" y="1212"/>
                    <a:pt x="1288" y="1225"/>
                  </a:cubicBezTo>
                  <a:cubicBezTo>
                    <a:pt x="775" y="950"/>
                    <a:pt x="388" y="50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1" name="Google Shape;3571;p10"/>
            <p:cNvSpPr/>
            <p:nvPr/>
          </p:nvSpPr>
          <p:spPr>
            <a:xfrm>
              <a:off x="5746350" y="4119025"/>
              <a:ext cx="14725" cy="16275"/>
            </a:xfrm>
            <a:custGeom>
              <a:avLst/>
              <a:gdLst/>
              <a:ahLst/>
              <a:cxnLst/>
              <a:rect l="l" t="t" r="r" b="b"/>
              <a:pathLst>
                <a:path w="589" h="651" extrusionOk="0">
                  <a:moveTo>
                    <a:pt x="1" y="1"/>
                  </a:moveTo>
                  <a:cubicBezTo>
                    <a:pt x="101" y="275"/>
                    <a:pt x="326" y="563"/>
                    <a:pt x="588" y="650"/>
                  </a:cubicBezTo>
                  <a:cubicBezTo>
                    <a:pt x="363" y="463"/>
                    <a:pt x="176" y="23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2" name="Google Shape;3572;p10"/>
            <p:cNvSpPr/>
            <p:nvPr/>
          </p:nvSpPr>
          <p:spPr>
            <a:xfrm>
              <a:off x="5761350" y="4105275"/>
              <a:ext cx="27525" cy="31575"/>
            </a:xfrm>
            <a:custGeom>
              <a:avLst/>
              <a:gdLst/>
              <a:ahLst/>
              <a:cxnLst/>
              <a:rect l="l" t="t" r="r" b="b"/>
              <a:pathLst>
                <a:path w="1101" h="1263" extrusionOk="0">
                  <a:moveTo>
                    <a:pt x="1" y="1"/>
                  </a:moveTo>
                  <a:lnTo>
                    <a:pt x="1" y="1"/>
                  </a:lnTo>
                  <a:cubicBezTo>
                    <a:pt x="188" y="513"/>
                    <a:pt x="650" y="1113"/>
                    <a:pt x="1100" y="1263"/>
                  </a:cubicBezTo>
                  <a:cubicBezTo>
                    <a:pt x="700" y="875"/>
                    <a:pt x="350" y="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3" name="Google Shape;3573;p10"/>
            <p:cNvSpPr/>
            <p:nvPr/>
          </p:nvSpPr>
          <p:spPr>
            <a:xfrm>
              <a:off x="5782275" y="4125275"/>
              <a:ext cx="9725" cy="8150"/>
            </a:xfrm>
            <a:custGeom>
              <a:avLst/>
              <a:gdLst/>
              <a:ahLst/>
              <a:cxnLst/>
              <a:rect l="l" t="t" r="r" b="b"/>
              <a:pathLst>
                <a:path w="389" h="326" extrusionOk="0">
                  <a:moveTo>
                    <a:pt x="1" y="0"/>
                  </a:moveTo>
                  <a:cubicBezTo>
                    <a:pt x="88" y="138"/>
                    <a:pt x="251" y="288"/>
                    <a:pt x="388" y="325"/>
                  </a:cubicBezTo>
                  <a:cubicBezTo>
                    <a:pt x="251" y="213"/>
                    <a:pt x="138" y="10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4" name="Google Shape;3574;p10"/>
            <p:cNvSpPr/>
            <p:nvPr/>
          </p:nvSpPr>
          <p:spPr>
            <a:xfrm>
              <a:off x="5796025" y="4082775"/>
              <a:ext cx="6900" cy="29400"/>
            </a:xfrm>
            <a:custGeom>
              <a:avLst/>
              <a:gdLst/>
              <a:ahLst/>
              <a:cxnLst/>
              <a:rect l="l" t="t" r="r" b="b"/>
              <a:pathLst>
                <a:path w="276" h="1176" extrusionOk="0">
                  <a:moveTo>
                    <a:pt x="1" y="1"/>
                  </a:moveTo>
                  <a:cubicBezTo>
                    <a:pt x="26" y="263"/>
                    <a:pt x="51" y="538"/>
                    <a:pt x="76" y="813"/>
                  </a:cubicBezTo>
                  <a:cubicBezTo>
                    <a:pt x="76" y="926"/>
                    <a:pt x="126" y="1063"/>
                    <a:pt x="63" y="1176"/>
                  </a:cubicBezTo>
                  <a:cubicBezTo>
                    <a:pt x="276" y="838"/>
                    <a:pt x="126" y="2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5" name="Google Shape;3575;p10"/>
            <p:cNvSpPr/>
            <p:nvPr/>
          </p:nvSpPr>
          <p:spPr>
            <a:xfrm>
              <a:off x="5792275" y="4087150"/>
              <a:ext cx="4100" cy="23775"/>
            </a:xfrm>
            <a:custGeom>
              <a:avLst/>
              <a:gdLst/>
              <a:ahLst/>
              <a:cxnLst/>
              <a:rect l="l" t="t" r="r" b="b"/>
              <a:pathLst>
                <a:path w="164" h="951" extrusionOk="0">
                  <a:moveTo>
                    <a:pt x="88" y="1"/>
                  </a:moveTo>
                  <a:lnTo>
                    <a:pt x="88" y="1"/>
                  </a:lnTo>
                  <a:cubicBezTo>
                    <a:pt x="51" y="313"/>
                    <a:pt x="51" y="638"/>
                    <a:pt x="1" y="951"/>
                  </a:cubicBezTo>
                  <a:cubicBezTo>
                    <a:pt x="151" y="676"/>
                    <a:pt x="163" y="25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6" name="Google Shape;3576;p10"/>
            <p:cNvSpPr/>
            <p:nvPr/>
          </p:nvSpPr>
          <p:spPr>
            <a:xfrm>
              <a:off x="5786975" y="4106525"/>
              <a:ext cx="325" cy="1275"/>
            </a:xfrm>
            <a:custGeom>
              <a:avLst/>
              <a:gdLst/>
              <a:ahLst/>
              <a:cxnLst/>
              <a:rect l="l" t="t" r="r" b="b"/>
              <a:pathLst>
                <a:path w="13" h="51" extrusionOk="0">
                  <a:moveTo>
                    <a:pt x="13" y="1"/>
                  </a:moveTo>
                  <a:cubicBezTo>
                    <a:pt x="0" y="13"/>
                    <a:pt x="0" y="26"/>
                    <a:pt x="0" y="51"/>
                  </a:cubicBezTo>
                  <a:cubicBezTo>
                    <a:pt x="0" y="38"/>
                    <a:pt x="13" y="13"/>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7" name="Google Shape;3577;p10"/>
            <p:cNvSpPr/>
            <p:nvPr/>
          </p:nvSpPr>
          <p:spPr>
            <a:xfrm>
              <a:off x="5749175" y="4089225"/>
              <a:ext cx="20950" cy="7325"/>
            </a:xfrm>
            <a:custGeom>
              <a:avLst/>
              <a:gdLst/>
              <a:ahLst/>
              <a:cxnLst/>
              <a:rect l="l" t="t" r="r" b="b"/>
              <a:pathLst>
                <a:path w="838" h="293" extrusionOk="0">
                  <a:moveTo>
                    <a:pt x="513" y="1"/>
                  </a:moveTo>
                  <a:cubicBezTo>
                    <a:pt x="397" y="1"/>
                    <a:pt x="284" y="28"/>
                    <a:pt x="188" y="93"/>
                  </a:cubicBezTo>
                  <a:cubicBezTo>
                    <a:pt x="113" y="143"/>
                    <a:pt x="13" y="193"/>
                    <a:pt x="0" y="293"/>
                  </a:cubicBezTo>
                  <a:cubicBezTo>
                    <a:pt x="50" y="205"/>
                    <a:pt x="163" y="180"/>
                    <a:pt x="263" y="143"/>
                  </a:cubicBezTo>
                  <a:cubicBezTo>
                    <a:pt x="450" y="68"/>
                    <a:pt x="637" y="68"/>
                    <a:pt x="837" y="68"/>
                  </a:cubicBezTo>
                  <a:cubicBezTo>
                    <a:pt x="734" y="25"/>
                    <a:pt x="622" y="1"/>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8" name="Google Shape;3578;p10"/>
            <p:cNvSpPr/>
            <p:nvPr/>
          </p:nvSpPr>
          <p:spPr>
            <a:xfrm>
              <a:off x="5749175" y="4085825"/>
              <a:ext cx="13450" cy="2600"/>
            </a:xfrm>
            <a:custGeom>
              <a:avLst/>
              <a:gdLst/>
              <a:ahLst/>
              <a:cxnLst/>
              <a:rect l="l" t="t" r="r" b="b"/>
              <a:pathLst>
                <a:path w="538" h="104" extrusionOk="0">
                  <a:moveTo>
                    <a:pt x="308" y="0"/>
                  </a:moveTo>
                  <a:cubicBezTo>
                    <a:pt x="197" y="0"/>
                    <a:pt x="88" y="31"/>
                    <a:pt x="0" y="104"/>
                  </a:cubicBezTo>
                  <a:cubicBezTo>
                    <a:pt x="188" y="41"/>
                    <a:pt x="338" y="54"/>
                    <a:pt x="538" y="41"/>
                  </a:cubicBezTo>
                  <a:cubicBezTo>
                    <a:pt x="465" y="15"/>
                    <a:pt x="386"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9" name="Google Shape;3579;p10"/>
            <p:cNvSpPr/>
            <p:nvPr/>
          </p:nvSpPr>
          <p:spPr>
            <a:xfrm>
              <a:off x="5747925" y="4083725"/>
              <a:ext cx="5025" cy="475"/>
            </a:xfrm>
            <a:custGeom>
              <a:avLst/>
              <a:gdLst/>
              <a:ahLst/>
              <a:cxnLst/>
              <a:rect l="l" t="t" r="r" b="b"/>
              <a:pathLst>
                <a:path w="201" h="19" extrusionOk="0">
                  <a:moveTo>
                    <a:pt x="200" y="0"/>
                  </a:moveTo>
                  <a:cubicBezTo>
                    <a:pt x="138" y="0"/>
                    <a:pt x="63" y="0"/>
                    <a:pt x="0" y="13"/>
                  </a:cubicBezTo>
                  <a:cubicBezTo>
                    <a:pt x="18" y="17"/>
                    <a:pt x="39" y="18"/>
                    <a:pt x="60" y="18"/>
                  </a:cubicBezTo>
                  <a:cubicBezTo>
                    <a:pt x="111" y="18"/>
                    <a:pt x="165" y="9"/>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0" name="Google Shape;3580;p10"/>
            <p:cNvSpPr/>
            <p:nvPr/>
          </p:nvSpPr>
          <p:spPr>
            <a:xfrm>
              <a:off x="5671050" y="4004050"/>
              <a:ext cx="26600" cy="14725"/>
            </a:xfrm>
            <a:custGeom>
              <a:avLst/>
              <a:gdLst/>
              <a:ahLst/>
              <a:cxnLst/>
              <a:rect l="l" t="t" r="r" b="b"/>
              <a:pathLst>
                <a:path w="1064" h="589" extrusionOk="0">
                  <a:moveTo>
                    <a:pt x="1" y="1"/>
                  </a:moveTo>
                  <a:cubicBezTo>
                    <a:pt x="376" y="126"/>
                    <a:pt x="751" y="326"/>
                    <a:pt x="1063" y="588"/>
                  </a:cubicBezTo>
                  <a:cubicBezTo>
                    <a:pt x="838" y="213"/>
                    <a:pt x="43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1" name="Google Shape;3581;p10"/>
            <p:cNvSpPr/>
            <p:nvPr/>
          </p:nvSpPr>
          <p:spPr>
            <a:xfrm>
              <a:off x="5677000" y="4010300"/>
              <a:ext cx="21275" cy="17525"/>
            </a:xfrm>
            <a:custGeom>
              <a:avLst/>
              <a:gdLst/>
              <a:ahLst/>
              <a:cxnLst/>
              <a:rect l="l" t="t" r="r" b="b"/>
              <a:pathLst>
                <a:path w="851" h="701" extrusionOk="0">
                  <a:moveTo>
                    <a:pt x="0" y="1"/>
                  </a:moveTo>
                  <a:cubicBezTo>
                    <a:pt x="288" y="213"/>
                    <a:pt x="563" y="488"/>
                    <a:pt x="850" y="701"/>
                  </a:cubicBezTo>
                  <a:cubicBezTo>
                    <a:pt x="650" y="388"/>
                    <a:pt x="363" y="1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2" name="Google Shape;3582;p10"/>
            <p:cNvSpPr/>
            <p:nvPr/>
          </p:nvSpPr>
          <p:spPr>
            <a:xfrm>
              <a:off x="5722300" y="3995300"/>
              <a:ext cx="5950" cy="41900"/>
            </a:xfrm>
            <a:custGeom>
              <a:avLst/>
              <a:gdLst/>
              <a:ahLst/>
              <a:cxnLst/>
              <a:rect l="l" t="t" r="r" b="b"/>
              <a:pathLst>
                <a:path w="238" h="1676" extrusionOk="0">
                  <a:moveTo>
                    <a:pt x="75" y="1"/>
                  </a:moveTo>
                  <a:lnTo>
                    <a:pt x="75" y="1"/>
                  </a:lnTo>
                  <a:cubicBezTo>
                    <a:pt x="0" y="563"/>
                    <a:pt x="50" y="1138"/>
                    <a:pt x="238" y="1675"/>
                  </a:cubicBezTo>
                  <a:cubicBezTo>
                    <a:pt x="238" y="1113"/>
                    <a:pt x="188" y="55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3" name="Google Shape;3583;p10"/>
            <p:cNvSpPr/>
            <p:nvPr/>
          </p:nvSpPr>
          <p:spPr>
            <a:xfrm>
              <a:off x="5717300" y="3996875"/>
              <a:ext cx="3450" cy="26575"/>
            </a:xfrm>
            <a:custGeom>
              <a:avLst/>
              <a:gdLst/>
              <a:ahLst/>
              <a:cxnLst/>
              <a:rect l="l" t="t" r="r" b="b"/>
              <a:pathLst>
                <a:path w="138" h="1063" extrusionOk="0">
                  <a:moveTo>
                    <a:pt x="100" y="0"/>
                  </a:moveTo>
                  <a:cubicBezTo>
                    <a:pt x="0" y="338"/>
                    <a:pt x="13" y="713"/>
                    <a:pt x="100" y="1063"/>
                  </a:cubicBezTo>
                  <a:cubicBezTo>
                    <a:pt x="138" y="700"/>
                    <a:pt x="113" y="35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4" name="Google Shape;3584;p10"/>
            <p:cNvSpPr/>
            <p:nvPr/>
          </p:nvSpPr>
          <p:spPr>
            <a:xfrm>
              <a:off x="5711675" y="4003425"/>
              <a:ext cx="2525" cy="20025"/>
            </a:xfrm>
            <a:custGeom>
              <a:avLst/>
              <a:gdLst/>
              <a:ahLst/>
              <a:cxnLst/>
              <a:rect l="l" t="t" r="r" b="b"/>
              <a:pathLst>
                <a:path w="101" h="801" extrusionOk="0">
                  <a:moveTo>
                    <a:pt x="63" y="1"/>
                  </a:moveTo>
                  <a:cubicBezTo>
                    <a:pt x="1" y="263"/>
                    <a:pt x="13" y="563"/>
                    <a:pt x="88" y="801"/>
                  </a:cubicBezTo>
                  <a:cubicBezTo>
                    <a:pt x="101" y="538"/>
                    <a:pt x="76" y="263"/>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5" name="Google Shape;3585;p10"/>
            <p:cNvSpPr/>
            <p:nvPr/>
          </p:nvSpPr>
          <p:spPr>
            <a:xfrm>
              <a:off x="5719475" y="3954700"/>
              <a:ext cx="5025" cy="23775"/>
            </a:xfrm>
            <a:custGeom>
              <a:avLst/>
              <a:gdLst/>
              <a:ahLst/>
              <a:cxnLst/>
              <a:rect l="l" t="t" r="r" b="b"/>
              <a:pathLst>
                <a:path w="201" h="951" extrusionOk="0">
                  <a:moveTo>
                    <a:pt x="63" y="0"/>
                  </a:moveTo>
                  <a:lnTo>
                    <a:pt x="63" y="0"/>
                  </a:lnTo>
                  <a:cubicBezTo>
                    <a:pt x="1" y="313"/>
                    <a:pt x="76" y="700"/>
                    <a:pt x="201" y="950"/>
                  </a:cubicBezTo>
                  <a:cubicBezTo>
                    <a:pt x="176" y="613"/>
                    <a:pt x="126" y="350"/>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6" name="Google Shape;3586;p10"/>
            <p:cNvSpPr/>
            <p:nvPr/>
          </p:nvSpPr>
          <p:spPr>
            <a:xfrm>
              <a:off x="5724475" y="3953125"/>
              <a:ext cx="5650" cy="28150"/>
            </a:xfrm>
            <a:custGeom>
              <a:avLst/>
              <a:gdLst/>
              <a:ahLst/>
              <a:cxnLst/>
              <a:rect l="l" t="t" r="r" b="b"/>
              <a:pathLst>
                <a:path w="226" h="1126" extrusionOk="0">
                  <a:moveTo>
                    <a:pt x="38" y="1"/>
                  </a:moveTo>
                  <a:lnTo>
                    <a:pt x="38" y="1"/>
                  </a:lnTo>
                  <a:cubicBezTo>
                    <a:pt x="1" y="376"/>
                    <a:pt x="76" y="838"/>
                    <a:pt x="226" y="1125"/>
                  </a:cubicBezTo>
                  <a:cubicBezTo>
                    <a:pt x="201" y="726"/>
                    <a:pt x="126" y="413"/>
                    <a:pt x="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7" name="Google Shape;3587;p10"/>
            <p:cNvSpPr/>
            <p:nvPr/>
          </p:nvSpPr>
          <p:spPr>
            <a:xfrm>
              <a:off x="5731675" y="3954700"/>
              <a:ext cx="2825" cy="16275"/>
            </a:xfrm>
            <a:custGeom>
              <a:avLst/>
              <a:gdLst/>
              <a:ahLst/>
              <a:cxnLst/>
              <a:rect l="l" t="t" r="r" b="b"/>
              <a:pathLst>
                <a:path w="113" h="651" extrusionOk="0">
                  <a:moveTo>
                    <a:pt x="0" y="0"/>
                  </a:moveTo>
                  <a:cubicBezTo>
                    <a:pt x="0" y="225"/>
                    <a:pt x="25" y="463"/>
                    <a:pt x="113" y="650"/>
                  </a:cubicBezTo>
                  <a:cubicBezTo>
                    <a:pt x="88" y="425"/>
                    <a:pt x="63" y="22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8" name="Google Shape;3588;p10"/>
            <p:cNvSpPr/>
            <p:nvPr/>
          </p:nvSpPr>
          <p:spPr>
            <a:xfrm>
              <a:off x="5664500" y="3924425"/>
              <a:ext cx="15025" cy="19975"/>
            </a:xfrm>
            <a:custGeom>
              <a:avLst/>
              <a:gdLst/>
              <a:ahLst/>
              <a:cxnLst/>
              <a:rect l="l" t="t" r="r" b="b"/>
              <a:pathLst>
                <a:path w="601" h="799" extrusionOk="0">
                  <a:moveTo>
                    <a:pt x="447" y="0"/>
                  </a:moveTo>
                  <a:cubicBezTo>
                    <a:pt x="440" y="0"/>
                    <a:pt x="457" y="121"/>
                    <a:pt x="438" y="187"/>
                  </a:cubicBezTo>
                  <a:cubicBezTo>
                    <a:pt x="425" y="424"/>
                    <a:pt x="263" y="711"/>
                    <a:pt x="1" y="799"/>
                  </a:cubicBezTo>
                  <a:cubicBezTo>
                    <a:pt x="388" y="786"/>
                    <a:pt x="600" y="399"/>
                    <a:pt x="463" y="49"/>
                  </a:cubicBezTo>
                  <a:cubicBezTo>
                    <a:pt x="453" y="14"/>
                    <a:pt x="449" y="0"/>
                    <a:pt x="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9" name="Google Shape;3589;p10"/>
            <p:cNvSpPr/>
            <p:nvPr/>
          </p:nvSpPr>
          <p:spPr>
            <a:xfrm>
              <a:off x="5663875" y="3923450"/>
              <a:ext cx="9400" cy="17200"/>
            </a:xfrm>
            <a:custGeom>
              <a:avLst/>
              <a:gdLst/>
              <a:ahLst/>
              <a:cxnLst/>
              <a:rect l="l" t="t" r="r" b="b"/>
              <a:pathLst>
                <a:path w="376" h="688" extrusionOk="0">
                  <a:moveTo>
                    <a:pt x="313" y="1"/>
                  </a:moveTo>
                  <a:lnTo>
                    <a:pt x="313" y="1"/>
                  </a:lnTo>
                  <a:cubicBezTo>
                    <a:pt x="263" y="238"/>
                    <a:pt x="213" y="538"/>
                    <a:pt x="1" y="688"/>
                  </a:cubicBezTo>
                  <a:cubicBezTo>
                    <a:pt x="275" y="625"/>
                    <a:pt x="375" y="188"/>
                    <a:pt x="3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0" name="Google Shape;3590;p10"/>
            <p:cNvSpPr/>
            <p:nvPr/>
          </p:nvSpPr>
          <p:spPr>
            <a:xfrm>
              <a:off x="5660450" y="3924075"/>
              <a:ext cx="6575" cy="12525"/>
            </a:xfrm>
            <a:custGeom>
              <a:avLst/>
              <a:gdLst/>
              <a:ahLst/>
              <a:cxnLst/>
              <a:rect l="l" t="t" r="r" b="b"/>
              <a:pathLst>
                <a:path w="263" h="501" extrusionOk="0">
                  <a:moveTo>
                    <a:pt x="263" y="1"/>
                  </a:moveTo>
                  <a:lnTo>
                    <a:pt x="263" y="1"/>
                  </a:lnTo>
                  <a:cubicBezTo>
                    <a:pt x="175" y="163"/>
                    <a:pt x="125" y="351"/>
                    <a:pt x="0" y="500"/>
                  </a:cubicBezTo>
                  <a:cubicBezTo>
                    <a:pt x="163" y="388"/>
                    <a:pt x="238" y="176"/>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1" name="Google Shape;3591;p10"/>
            <p:cNvSpPr/>
            <p:nvPr/>
          </p:nvSpPr>
          <p:spPr>
            <a:xfrm>
              <a:off x="5641375" y="3885350"/>
              <a:ext cx="8150" cy="35325"/>
            </a:xfrm>
            <a:custGeom>
              <a:avLst/>
              <a:gdLst/>
              <a:ahLst/>
              <a:cxnLst/>
              <a:rect l="l" t="t" r="r" b="b"/>
              <a:pathLst>
                <a:path w="326" h="1413" extrusionOk="0">
                  <a:moveTo>
                    <a:pt x="326" y="0"/>
                  </a:moveTo>
                  <a:lnTo>
                    <a:pt x="326" y="0"/>
                  </a:lnTo>
                  <a:cubicBezTo>
                    <a:pt x="51" y="425"/>
                    <a:pt x="1" y="950"/>
                    <a:pt x="176" y="1412"/>
                  </a:cubicBezTo>
                  <a:cubicBezTo>
                    <a:pt x="138" y="912"/>
                    <a:pt x="226" y="487"/>
                    <a:pt x="3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2" name="Google Shape;3592;p10"/>
            <p:cNvSpPr/>
            <p:nvPr/>
          </p:nvSpPr>
          <p:spPr>
            <a:xfrm>
              <a:off x="5647000" y="3890325"/>
              <a:ext cx="5975" cy="24100"/>
            </a:xfrm>
            <a:custGeom>
              <a:avLst/>
              <a:gdLst/>
              <a:ahLst/>
              <a:cxnLst/>
              <a:rect l="l" t="t" r="r" b="b"/>
              <a:pathLst>
                <a:path w="239" h="964" extrusionOk="0">
                  <a:moveTo>
                    <a:pt x="238" y="1"/>
                  </a:moveTo>
                  <a:lnTo>
                    <a:pt x="238" y="1"/>
                  </a:lnTo>
                  <a:cubicBezTo>
                    <a:pt x="88" y="301"/>
                    <a:pt x="1" y="638"/>
                    <a:pt x="76" y="963"/>
                  </a:cubicBezTo>
                  <a:cubicBezTo>
                    <a:pt x="101" y="651"/>
                    <a:pt x="201" y="313"/>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3" name="Google Shape;3593;p10"/>
            <p:cNvSpPr/>
            <p:nvPr/>
          </p:nvSpPr>
          <p:spPr>
            <a:xfrm>
              <a:off x="5653875" y="3892825"/>
              <a:ext cx="3775" cy="14400"/>
            </a:xfrm>
            <a:custGeom>
              <a:avLst/>
              <a:gdLst/>
              <a:ahLst/>
              <a:cxnLst/>
              <a:rect l="l" t="t" r="r" b="b"/>
              <a:pathLst>
                <a:path w="151" h="576" extrusionOk="0">
                  <a:moveTo>
                    <a:pt x="151" y="1"/>
                  </a:moveTo>
                  <a:lnTo>
                    <a:pt x="151" y="1"/>
                  </a:lnTo>
                  <a:cubicBezTo>
                    <a:pt x="63" y="188"/>
                    <a:pt x="1" y="376"/>
                    <a:pt x="1" y="576"/>
                  </a:cubicBezTo>
                  <a:cubicBezTo>
                    <a:pt x="51" y="388"/>
                    <a:pt x="138" y="188"/>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4" name="Google Shape;3594;p10"/>
            <p:cNvSpPr/>
            <p:nvPr/>
          </p:nvSpPr>
          <p:spPr>
            <a:xfrm>
              <a:off x="5659500" y="3895950"/>
              <a:ext cx="1900" cy="4100"/>
            </a:xfrm>
            <a:custGeom>
              <a:avLst/>
              <a:gdLst/>
              <a:ahLst/>
              <a:cxnLst/>
              <a:rect l="l" t="t" r="r" b="b"/>
              <a:pathLst>
                <a:path w="76" h="164" extrusionOk="0">
                  <a:moveTo>
                    <a:pt x="76" y="1"/>
                  </a:moveTo>
                  <a:lnTo>
                    <a:pt x="76" y="1"/>
                  </a:lnTo>
                  <a:cubicBezTo>
                    <a:pt x="38" y="51"/>
                    <a:pt x="13" y="101"/>
                    <a:pt x="1" y="163"/>
                  </a:cubicBezTo>
                  <a:cubicBezTo>
                    <a:pt x="26" y="113"/>
                    <a:pt x="63" y="5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5" name="Google Shape;3595;p10"/>
            <p:cNvSpPr/>
            <p:nvPr/>
          </p:nvSpPr>
          <p:spPr>
            <a:xfrm>
              <a:off x="5688550" y="3895325"/>
              <a:ext cx="6275" cy="21900"/>
            </a:xfrm>
            <a:custGeom>
              <a:avLst/>
              <a:gdLst/>
              <a:ahLst/>
              <a:cxnLst/>
              <a:rect l="l" t="t" r="r" b="b"/>
              <a:pathLst>
                <a:path w="251" h="876" extrusionOk="0">
                  <a:moveTo>
                    <a:pt x="1" y="1"/>
                  </a:moveTo>
                  <a:lnTo>
                    <a:pt x="1" y="1"/>
                  </a:lnTo>
                  <a:cubicBezTo>
                    <a:pt x="88" y="301"/>
                    <a:pt x="138" y="551"/>
                    <a:pt x="88" y="876"/>
                  </a:cubicBezTo>
                  <a:cubicBezTo>
                    <a:pt x="251" y="613"/>
                    <a:pt x="176" y="17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6" name="Google Shape;3596;p10"/>
            <p:cNvSpPr/>
            <p:nvPr/>
          </p:nvSpPr>
          <p:spPr>
            <a:xfrm>
              <a:off x="5686375" y="3899700"/>
              <a:ext cx="4700" cy="14100"/>
            </a:xfrm>
            <a:custGeom>
              <a:avLst/>
              <a:gdLst/>
              <a:ahLst/>
              <a:cxnLst/>
              <a:rect l="l" t="t" r="r" b="b"/>
              <a:pathLst>
                <a:path w="188" h="564" extrusionOk="0">
                  <a:moveTo>
                    <a:pt x="0" y="1"/>
                  </a:moveTo>
                  <a:lnTo>
                    <a:pt x="0" y="1"/>
                  </a:lnTo>
                  <a:cubicBezTo>
                    <a:pt x="75" y="176"/>
                    <a:pt x="100" y="376"/>
                    <a:pt x="113" y="563"/>
                  </a:cubicBezTo>
                  <a:cubicBezTo>
                    <a:pt x="188" y="388"/>
                    <a:pt x="113" y="6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7" name="Google Shape;3597;p10"/>
            <p:cNvSpPr/>
            <p:nvPr/>
          </p:nvSpPr>
          <p:spPr>
            <a:xfrm>
              <a:off x="5684175" y="3905325"/>
              <a:ext cx="1900" cy="5975"/>
            </a:xfrm>
            <a:custGeom>
              <a:avLst/>
              <a:gdLst/>
              <a:ahLst/>
              <a:cxnLst/>
              <a:rect l="l" t="t" r="r" b="b"/>
              <a:pathLst>
                <a:path w="76" h="239" extrusionOk="0">
                  <a:moveTo>
                    <a:pt x="1" y="1"/>
                  </a:moveTo>
                  <a:lnTo>
                    <a:pt x="1" y="1"/>
                  </a:lnTo>
                  <a:cubicBezTo>
                    <a:pt x="13" y="76"/>
                    <a:pt x="51" y="151"/>
                    <a:pt x="51" y="238"/>
                  </a:cubicBezTo>
                  <a:cubicBezTo>
                    <a:pt x="76" y="151"/>
                    <a:pt x="38" y="6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8" name="Google Shape;3598;p10"/>
            <p:cNvSpPr/>
            <p:nvPr/>
          </p:nvSpPr>
          <p:spPr>
            <a:xfrm>
              <a:off x="5708875" y="3890650"/>
              <a:ext cx="3450" cy="15950"/>
            </a:xfrm>
            <a:custGeom>
              <a:avLst/>
              <a:gdLst/>
              <a:ahLst/>
              <a:cxnLst/>
              <a:rect l="l" t="t" r="r" b="b"/>
              <a:pathLst>
                <a:path w="138" h="638" extrusionOk="0">
                  <a:moveTo>
                    <a:pt x="0" y="0"/>
                  </a:moveTo>
                  <a:lnTo>
                    <a:pt x="0" y="0"/>
                  </a:lnTo>
                  <a:cubicBezTo>
                    <a:pt x="38" y="175"/>
                    <a:pt x="63" y="438"/>
                    <a:pt x="38" y="638"/>
                  </a:cubicBezTo>
                  <a:cubicBezTo>
                    <a:pt x="138" y="438"/>
                    <a:pt x="113" y="16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9" name="Google Shape;3599;p10"/>
            <p:cNvSpPr/>
            <p:nvPr/>
          </p:nvSpPr>
          <p:spPr>
            <a:xfrm>
              <a:off x="5705375" y="3893150"/>
              <a:ext cx="3825" cy="14075"/>
            </a:xfrm>
            <a:custGeom>
              <a:avLst/>
              <a:gdLst/>
              <a:ahLst/>
              <a:cxnLst/>
              <a:rect l="l" t="t" r="r" b="b"/>
              <a:pathLst>
                <a:path w="153" h="563" extrusionOk="0">
                  <a:moveTo>
                    <a:pt x="2" y="0"/>
                  </a:moveTo>
                  <a:cubicBezTo>
                    <a:pt x="1" y="0"/>
                    <a:pt x="0" y="4"/>
                    <a:pt x="3" y="13"/>
                  </a:cubicBezTo>
                  <a:cubicBezTo>
                    <a:pt x="53" y="213"/>
                    <a:pt x="90" y="375"/>
                    <a:pt x="78" y="563"/>
                  </a:cubicBezTo>
                  <a:cubicBezTo>
                    <a:pt x="153" y="413"/>
                    <a:pt x="115" y="238"/>
                    <a:pt x="53" y="88"/>
                  </a:cubicBezTo>
                  <a:cubicBezTo>
                    <a:pt x="53" y="78"/>
                    <a:pt x="11" y="0"/>
                    <a:pt x="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0" name="Google Shape;3600;p10"/>
            <p:cNvSpPr/>
            <p:nvPr/>
          </p:nvSpPr>
          <p:spPr>
            <a:xfrm>
              <a:off x="5702625" y="3900325"/>
              <a:ext cx="950" cy="5975"/>
            </a:xfrm>
            <a:custGeom>
              <a:avLst/>
              <a:gdLst/>
              <a:ahLst/>
              <a:cxnLst/>
              <a:rect l="l" t="t" r="r" b="b"/>
              <a:pathLst>
                <a:path w="38" h="239" extrusionOk="0">
                  <a:moveTo>
                    <a:pt x="0" y="1"/>
                  </a:moveTo>
                  <a:cubicBezTo>
                    <a:pt x="13" y="88"/>
                    <a:pt x="13" y="151"/>
                    <a:pt x="38" y="238"/>
                  </a:cubicBezTo>
                  <a:cubicBezTo>
                    <a:pt x="38" y="163"/>
                    <a:pt x="38" y="6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1" name="Google Shape;3601;p10"/>
            <p:cNvSpPr/>
            <p:nvPr/>
          </p:nvSpPr>
          <p:spPr>
            <a:xfrm>
              <a:off x="5708250" y="3917200"/>
              <a:ext cx="9700" cy="21575"/>
            </a:xfrm>
            <a:custGeom>
              <a:avLst/>
              <a:gdLst/>
              <a:ahLst/>
              <a:cxnLst/>
              <a:rect l="l" t="t" r="r" b="b"/>
              <a:pathLst>
                <a:path w="388" h="863" extrusionOk="0">
                  <a:moveTo>
                    <a:pt x="350" y="1"/>
                  </a:moveTo>
                  <a:cubicBezTo>
                    <a:pt x="325" y="176"/>
                    <a:pt x="263" y="426"/>
                    <a:pt x="213" y="526"/>
                  </a:cubicBezTo>
                  <a:cubicBezTo>
                    <a:pt x="150" y="638"/>
                    <a:pt x="100" y="775"/>
                    <a:pt x="0" y="863"/>
                  </a:cubicBezTo>
                  <a:cubicBezTo>
                    <a:pt x="312" y="700"/>
                    <a:pt x="387" y="313"/>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2" name="Google Shape;3602;p10"/>
            <p:cNvSpPr/>
            <p:nvPr/>
          </p:nvSpPr>
          <p:spPr>
            <a:xfrm>
              <a:off x="5706375" y="3918450"/>
              <a:ext cx="7525" cy="16275"/>
            </a:xfrm>
            <a:custGeom>
              <a:avLst/>
              <a:gdLst/>
              <a:ahLst/>
              <a:cxnLst/>
              <a:rect l="l" t="t" r="r" b="b"/>
              <a:pathLst>
                <a:path w="301" h="651" extrusionOk="0">
                  <a:moveTo>
                    <a:pt x="300" y="1"/>
                  </a:moveTo>
                  <a:lnTo>
                    <a:pt x="300" y="1"/>
                  </a:lnTo>
                  <a:cubicBezTo>
                    <a:pt x="238" y="226"/>
                    <a:pt x="125" y="463"/>
                    <a:pt x="0" y="650"/>
                  </a:cubicBezTo>
                  <a:cubicBezTo>
                    <a:pt x="200" y="501"/>
                    <a:pt x="300" y="238"/>
                    <a:pt x="3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3" name="Google Shape;3603;p10"/>
            <p:cNvSpPr/>
            <p:nvPr/>
          </p:nvSpPr>
          <p:spPr>
            <a:xfrm>
              <a:off x="5706050" y="3918775"/>
              <a:ext cx="2525" cy="5325"/>
            </a:xfrm>
            <a:custGeom>
              <a:avLst/>
              <a:gdLst/>
              <a:ahLst/>
              <a:cxnLst/>
              <a:rect l="l" t="t" r="r" b="b"/>
              <a:pathLst>
                <a:path w="101" h="213" extrusionOk="0">
                  <a:moveTo>
                    <a:pt x="88" y="0"/>
                  </a:moveTo>
                  <a:cubicBezTo>
                    <a:pt x="76" y="75"/>
                    <a:pt x="26" y="138"/>
                    <a:pt x="1" y="213"/>
                  </a:cubicBezTo>
                  <a:cubicBezTo>
                    <a:pt x="51" y="150"/>
                    <a:pt x="101" y="75"/>
                    <a:pt x="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4" name="Google Shape;3604;p10"/>
            <p:cNvSpPr/>
            <p:nvPr/>
          </p:nvSpPr>
          <p:spPr>
            <a:xfrm>
              <a:off x="5669500" y="3959800"/>
              <a:ext cx="15950" cy="1800"/>
            </a:xfrm>
            <a:custGeom>
              <a:avLst/>
              <a:gdLst/>
              <a:ahLst/>
              <a:cxnLst/>
              <a:rect l="l" t="t" r="r" b="b"/>
              <a:pathLst>
                <a:path w="638" h="72" extrusionOk="0">
                  <a:moveTo>
                    <a:pt x="299" y="1"/>
                  </a:moveTo>
                  <a:cubicBezTo>
                    <a:pt x="190" y="1"/>
                    <a:pt x="85" y="23"/>
                    <a:pt x="0" y="71"/>
                  </a:cubicBezTo>
                  <a:cubicBezTo>
                    <a:pt x="90" y="61"/>
                    <a:pt x="180" y="57"/>
                    <a:pt x="270" y="57"/>
                  </a:cubicBezTo>
                  <a:cubicBezTo>
                    <a:pt x="393" y="57"/>
                    <a:pt x="515" y="64"/>
                    <a:pt x="638" y="71"/>
                  </a:cubicBezTo>
                  <a:cubicBezTo>
                    <a:pt x="535" y="26"/>
                    <a:pt x="415" y="1"/>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5" name="Google Shape;3605;p10"/>
            <p:cNvSpPr/>
            <p:nvPr/>
          </p:nvSpPr>
          <p:spPr>
            <a:xfrm>
              <a:off x="5669175" y="3965975"/>
              <a:ext cx="13775" cy="2500"/>
            </a:xfrm>
            <a:custGeom>
              <a:avLst/>
              <a:gdLst/>
              <a:ahLst/>
              <a:cxnLst/>
              <a:rect l="l" t="t" r="r" b="b"/>
              <a:pathLst>
                <a:path w="551" h="100" extrusionOk="0">
                  <a:moveTo>
                    <a:pt x="254" y="0"/>
                  </a:moveTo>
                  <a:cubicBezTo>
                    <a:pt x="165" y="0"/>
                    <a:pt x="75" y="22"/>
                    <a:pt x="1" y="62"/>
                  </a:cubicBezTo>
                  <a:cubicBezTo>
                    <a:pt x="72" y="57"/>
                    <a:pt x="148" y="51"/>
                    <a:pt x="224" y="51"/>
                  </a:cubicBezTo>
                  <a:cubicBezTo>
                    <a:pt x="335" y="51"/>
                    <a:pt x="447" y="62"/>
                    <a:pt x="551" y="99"/>
                  </a:cubicBezTo>
                  <a:cubicBezTo>
                    <a:pt x="469" y="31"/>
                    <a:pt x="362" y="0"/>
                    <a:pt x="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6" name="Google Shape;3606;p10"/>
            <p:cNvSpPr/>
            <p:nvPr/>
          </p:nvSpPr>
          <p:spPr>
            <a:xfrm>
              <a:off x="5674800" y="3973550"/>
              <a:ext cx="5650" cy="550"/>
            </a:xfrm>
            <a:custGeom>
              <a:avLst/>
              <a:gdLst/>
              <a:ahLst/>
              <a:cxnLst/>
              <a:rect l="l" t="t" r="r" b="b"/>
              <a:pathLst>
                <a:path w="226" h="22" extrusionOk="0">
                  <a:moveTo>
                    <a:pt x="129" y="0"/>
                  </a:moveTo>
                  <a:cubicBezTo>
                    <a:pt x="83" y="0"/>
                    <a:pt x="38" y="6"/>
                    <a:pt x="1" y="21"/>
                  </a:cubicBezTo>
                  <a:cubicBezTo>
                    <a:pt x="76" y="21"/>
                    <a:pt x="151" y="21"/>
                    <a:pt x="226" y="9"/>
                  </a:cubicBezTo>
                  <a:cubicBezTo>
                    <a:pt x="195" y="3"/>
                    <a:pt x="162"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7" name="Google Shape;3607;p10"/>
            <p:cNvSpPr/>
            <p:nvPr/>
          </p:nvSpPr>
          <p:spPr>
            <a:xfrm>
              <a:off x="5693250" y="3950000"/>
              <a:ext cx="5950" cy="25350"/>
            </a:xfrm>
            <a:custGeom>
              <a:avLst/>
              <a:gdLst/>
              <a:ahLst/>
              <a:cxnLst/>
              <a:rect l="l" t="t" r="r" b="b"/>
              <a:pathLst>
                <a:path w="238" h="1014" extrusionOk="0">
                  <a:moveTo>
                    <a:pt x="138" y="1"/>
                  </a:moveTo>
                  <a:cubicBezTo>
                    <a:pt x="113" y="388"/>
                    <a:pt x="138" y="651"/>
                    <a:pt x="0" y="1013"/>
                  </a:cubicBezTo>
                  <a:cubicBezTo>
                    <a:pt x="225" y="763"/>
                    <a:pt x="238" y="213"/>
                    <a:pt x="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8" name="Google Shape;3608;p10"/>
            <p:cNvSpPr/>
            <p:nvPr/>
          </p:nvSpPr>
          <p:spPr>
            <a:xfrm>
              <a:off x="5699500" y="3952200"/>
              <a:ext cx="3775" cy="17825"/>
            </a:xfrm>
            <a:custGeom>
              <a:avLst/>
              <a:gdLst/>
              <a:ahLst/>
              <a:cxnLst/>
              <a:rect l="l" t="t" r="r" b="b"/>
              <a:pathLst>
                <a:path w="151" h="713" extrusionOk="0">
                  <a:moveTo>
                    <a:pt x="88" y="0"/>
                  </a:moveTo>
                  <a:cubicBezTo>
                    <a:pt x="63" y="238"/>
                    <a:pt x="63" y="475"/>
                    <a:pt x="0" y="713"/>
                  </a:cubicBezTo>
                  <a:cubicBezTo>
                    <a:pt x="125" y="525"/>
                    <a:pt x="150" y="113"/>
                    <a:pt x="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9" name="Google Shape;3609;p10"/>
            <p:cNvSpPr/>
            <p:nvPr/>
          </p:nvSpPr>
          <p:spPr>
            <a:xfrm>
              <a:off x="5670425" y="3987975"/>
              <a:ext cx="29725" cy="13300"/>
            </a:xfrm>
            <a:custGeom>
              <a:avLst/>
              <a:gdLst/>
              <a:ahLst/>
              <a:cxnLst/>
              <a:rect l="l" t="t" r="r" b="b"/>
              <a:pathLst>
                <a:path w="1189" h="532" extrusionOk="0">
                  <a:moveTo>
                    <a:pt x="159" y="0"/>
                  </a:moveTo>
                  <a:cubicBezTo>
                    <a:pt x="104" y="0"/>
                    <a:pt x="51" y="6"/>
                    <a:pt x="1" y="19"/>
                  </a:cubicBezTo>
                  <a:lnTo>
                    <a:pt x="38" y="19"/>
                  </a:lnTo>
                  <a:cubicBezTo>
                    <a:pt x="263" y="56"/>
                    <a:pt x="488" y="156"/>
                    <a:pt x="626" y="206"/>
                  </a:cubicBezTo>
                  <a:cubicBezTo>
                    <a:pt x="763" y="269"/>
                    <a:pt x="1026" y="381"/>
                    <a:pt x="1188" y="531"/>
                  </a:cubicBezTo>
                  <a:cubicBezTo>
                    <a:pt x="1001" y="244"/>
                    <a:pt x="663" y="69"/>
                    <a:pt x="326" y="19"/>
                  </a:cubicBezTo>
                  <a:cubicBezTo>
                    <a:pt x="270" y="6"/>
                    <a:pt x="213" y="0"/>
                    <a:pt x="1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0" name="Google Shape;3610;p10"/>
            <p:cNvSpPr/>
            <p:nvPr/>
          </p:nvSpPr>
          <p:spPr>
            <a:xfrm>
              <a:off x="5689500" y="3988750"/>
              <a:ext cx="11900" cy="7200"/>
            </a:xfrm>
            <a:custGeom>
              <a:avLst/>
              <a:gdLst/>
              <a:ahLst/>
              <a:cxnLst/>
              <a:rect l="l" t="t" r="r" b="b"/>
              <a:pathLst>
                <a:path w="476" h="288" extrusionOk="0">
                  <a:moveTo>
                    <a:pt x="0" y="0"/>
                  </a:moveTo>
                  <a:cubicBezTo>
                    <a:pt x="163" y="88"/>
                    <a:pt x="325" y="175"/>
                    <a:pt x="475" y="288"/>
                  </a:cubicBezTo>
                  <a:cubicBezTo>
                    <a:pt x="363" y="138"/>
                    <a:pt x="175" y="2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1" name="Google Shape;3611;p10"/>
            <p:cNvSpPr/>
            <p:nvPr/>
          </p:nvSpPr>
          <p:spPr>
            <a:xfrm>
              <a:off x="5647950" y="3950000"/>
              <a:ext cx="4400" cy="41575"/>
            </a:xfrm>
            <a:custGeom>
              <a:avLst/>
              <a:gdLst/>
              <a:ahLst/>
              <a:cxnLst/>
              <a:rect l="l" t="t" r="r" b="b"/>
              <a:pathLst>
                <a:path w="176" h="1663" extrusionOk="0">
                  <a:moveTo>
                    <a:pt x="63" y="1"/>
                  </a:moveTo>
                  <a:cubicBezTo>
                    <a:pt x="0" y="551"/>
                    <a:pt x="13" y="1138"/>
                    <a:pt x="100" y="1663"/>
                  </a:cubicBezTo>
                  <a:cubicBezTo>
                    <a:pt x="175" y="1113"/>
                    <a:pt x="150" y="551"/>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2" name="Google Shape;3612;p10"/>
            <p:cNvSpPr/>
            <p:nvPr/>
          </p:nvSpPr>
          <p:spPr>
            <a:xfrm>
              <a:off x="5652625" y="3956250"/>
              <a:ext cx="1900" cy="13775"/>
            </a:xfrm>
            <a:custGeom>
              <a:avLst/>
              <a:gdLst/>
              <a:ahLst/>
              <a:cxnLst/>
              <a:rect l="l" t="t" r="r" b="b"/>
              <a:pathLst>
                <a:path w="76" h="551" extrusionOk="0">
                  <a:moveTo>
                    <a:pt x="1" y="1"/>
                  </a:moveTo>
                  <a:lnTo>
                    <a:pt x="1" y="1"/>
                  </a:lnTo>
                  <a:cubicBezTo>
                    <a:pt x="13" y="188"/>
                    <a:pt x="26" y="388"/>
                    <a:pt x="63" y="551"/>
                  </a:cubicBezTo>
                  <a:cubicBezTo>
                    <a:pt x="76" y="363"/>
                    <a:pt x="63" y="17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3" name="Google Shape;3613;p10"/>
            <p:cNvSpPr/>
            <p:nvPr/>
          </p:nvSpPr>
          <p:spPr>
            <a:xfrm>
              <a:off x="5676675" y="4060600"/>
              <a:ext cx="50650" cy="17675"/>
            </a:xfrm>
            <a:custGeom>
              <a:avLst/>
              <a:gdLst/>
              <a:ahLst/>
              <a:cxnLst/>
              <a:rect l="l" t="t" r="r" b="b"/>
              <a:pathLst>
                <a:path w="2026" h="707" extrusionOk="0">
                  <a:moveTo>
                    <a:pt x="1" y="1"/>
                  </a:moveTo>
                  <a:lnTo>
                    <a:pt x="1" y="1"/>
                  </a:lnTo>
                  <a:cubicBezTo>
                    <a:pt x="405" y="416"/>
                    <a:pt x="981" y="707"/>
                    <a:pt x="1562" y="707"/>
                  </a:cubicBezTo>
                  <a:cubicBezTo>
                    <a:pt x="1646" y="707"/>
                    <a:pt x="1729" y="701"/>
                    <a:pt x="1813" y="688"/>
                  </a:cubicBezTo>
                  <a:cubicBezTo>
                    <a:pt x="1875" y="675"/>
                    <a:pt x="2000" y="650"/>
                    <a:pt x="2025" y="638"/>
                  </a:cubicBezTo>
                  <a:cubicBezTo>
                    <a:pt x="1938" y="638"/>
                    <a:pt x="1850" y="638"/>
                    <a:pt x="1763" y="625"/>
                  </a:cubicBezTo>
                  <a:cubicBezTo>
                    <a:pt x="1163" y="551"/>
                    <a:pt x="538" y="35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4" name="Google Shape;3614;p10"/>
            <p:cNvSpPr/>
            <p:nvPr/>
          </p:nvSpPr>
          <p:spPr>
            <a:xfrm>
              <a:off x="5684175" y="4062175"/>
              <a:ext cx="38775" cy="11875"/>
            </a:xfrm>
            <a:custGeom>
              <a:avLst/>
              <a:gdLst/>
              <a:ahLst/>
              <a:cxnLst/>
              <a:rect l="l" t="t" r="r" b="b"/>
              <a:pathLst>
                <a:path w="1551" h="475" extrusionOk="0">
                  <a:moveTo>
                    <a:pt x="1" y="0"/>
                  </a:moveTo>
                  <a:lnTo>
                    <a:pt x="1" y="0"/>
                  </a:lnTo>
                  <a:cubicBezTo>
                    <a:pt x="326" y="254"/>
                    <a:pt x="923" y="475"/>
                    <a:pt x="1317" y="475"/>
                  </a:cubicBezTo>
                  <a:cubicBezTo>
                    <a:pt x="1407" y="475"/>
                    <a:pt x="1487" y="463"/>
                    <a:pt x="1550" y="438"/>
                  </a:cubicBezTo>
                  <a:cubicBezTo>
                    <a:pt x="1026" y="375"/>
                    <a:pt x="501" y="18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5" name="Google Shape;3615;p10"/>
            <p:cNvSpPr/>
            <p:nvPr/>
          </p:nvSpPr>
          <p:spPr>
            <a:xfrm>
              <a:off x="5842575" y="4058100"/>
              <a:ext cx="17200" cy="78750"/>
            </a:xfrm>
            <a:custGeom>
              <a:avLst/>
              <a:gdLst/>
              <a:ahLst/>
              <a:cxnLst/>
              <a:rect l="l" t="t" r="r" b="b"/>
              <a:pathLst>
                <a:path w="688" h="3150" extrusionOk="0">
                  <a:moveTo>
                    <a:pt x="1" y="1"/>
                  </a:moveTo>
                  <a:lnTo>
                    <a:pt x="1" y="1"/>
                  </a:lnTo>
                  <a:cubicBezTo>
                    <a:pt x="76" y="988"/>
                    <a:pt x="251" y="2013"/>
                    <a:pt x="501" y="2975"/>
                  </a:cubicBezTo>
                  <a:cubicBezTo>
                    <a:pt x="551" y="3012"/>
                    <a:pt x="588" y="3050"/>
                    <a:pt x="613" y="3087"/>
                  </a:cubicBezTo>
                  <a:cubicBezTo>
                    <a:pt x="638" y="3100"/>
                    <a:pt x="663" y="3125"/>
                    <a:pt x="688" y="3150"/>
                  </a:cubicBezTo>
                  <a:cubicBezTo>
                    <a:pt x="613" y="2075"/>
                    <a:pt x="338" y="10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6" name="Google Shape;3616;p10"/>
            <p:cNvSpPr/>
            <p:nvPr/>
          </p:nvSpPr>
          <p:spPr>
            <a:xfrm>
              <a:off x="5840075" y="4079650"/>
              <a:ext cx="12525" cy="51275"/>
            </a:xfrm>
            <a:custGeom>
              <a:avLst/>
              <a:gdLst/>
              <a:ahLst/>
              <a:cxnLst/>
              <a:rect l="l" t="t" r="r" b="b"/>
              <a:pathLst>
                <a:path w="501" h="2051" extrusionOk="0">
                  <a:moveTo>
                    <a:pt x="1" y="1"/>
                  </a:moveTo>
                  <a:cubicBezTo>
                    <a:pt x="113" y="626"/>
                    <a:pt x="188" y="1326"/>
                    <a:pt x="326" y="1988"/>
                  </a:cubicBezTo>
                  <a:cubicBezTo>
                    <a:pt x="388" y="2000"/>
                    <a:pt x="438" y="2025"/>
                    <a:pt x="501" y="2050"/>
                  </a:cubicBezTo>
                  <a:cubicBezTo>
                    <a:pt x="426" y="1351"/>
                    <a:pt x="276" y="65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7" name="Google Shape;3617;p10"/>
            <p:cNvSpPr/>
            <p:nvPr/>
          </p:nvSpPr>
          <p:spPr>
            <a:xfrm>
              <a:off x="5838525" y="4093725"/>
              <a:ext cx="7200" cy="35325"/>
            </a:xfrm>
            <a:custGeom>
              <a:avLst/>
              <a:gdLst/>
              <a:ahLst/>
              <a:cxnLst/>
              <a:rect l="l" t="t" r="r" b="b"/>
              <a:pathLst>
                <a:path w="288" h="1413" extrusionOk="0">
                  <a:moveTo>
                    <a:pt x="0" y="0"/>
                  </a:moveTo>
                  <a:lnTo>
                    <a:pt x="0" y="0"/>
                  </a:lnTo>
                  <a:cubicBezTo>
                    <a:pt x="25" y="475"/>
                    <a:pt x="75" y="950"/>
                    <a:pt x="188" y="1400"/>
                  </a:cubicBezTo>
                  <a:cubicBezTo>
                    <a:pt x="225" y="1400"/>
                    <a:pt x="250" y="1400"/>
                    <a:pt x="288" y="1412"/>
                  </a:cubicBezTo>
                  <a:cubicBezTo>
                    <a:pt x="238" y="925"/>
                    <a:pt x="150" y="46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8" name="Google Shape;3618;p10"/>
            <p:cNvSpPr/>
            <p:nvPr/>
          </p:nvSpPr>
          <p:spPr>
            <a:xfrm>
              <a:off x="5499550" y="3743500"/>
              <a:ext cx="25325" cy="57825"/>
            </a:xfrm>
            <a:custGeom>
              <a:avLst/>
              <a:gdLst/>
              <a:ahLst/>
              <a:cxnLst/>
              <a:rect l="l" t="t" r="r" b="b"/>
              <a:pathLst>
                <a:path w="1013" h="2313" extrusionOk="0">
                  <a:moveTo>
                    <a:pt x="1013" y="1"/>
                  </a:moveTo>
                  <a:cubicBezTo>
                    <a:pt x="988" y="13"/>
                    <a:pt x="963" y="26"/>
                    <a:pt x="938" y="51"/>
                  </a:cubicBezTo>
                  <a:cubicBezTo>
                    <a:pt x="125" y="513"/>
                    <a:pt x="0" y="1525"/>
                    <a:pt x="375" y="2312"/>
                  </a:cubicBezTo>
                  <a:cubicBezTo>
                    <a:pt x="288" y="1888"/>
                    <a:pt x="325" y="1488"/>
                    <a:pt x="388" y="1150"/>
                  </a:cubicBezTo>
                  <a:cubicBezTo>
                    <a:pt x="463" y="825"/>
                    <a:pt x="550" y="550"/>
                    <a:pt x="750" y="313"/>
                  </a:cubicBezTo>
                  <a:cubicBezTo>
                    <a:pt x="800" y="238"/>
                    <a:pt x="925" y="88"/>
                    <a:pt x="10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9" name="Google Shape;3619;p10"/>
            <p:cNvSpPr/>
            <p:nvPr/>
          </p:nvSpPr>
          <p:spPr>
            <a:xfrm>
              <a:off x="5510475" y="3747250"/>
              <a:ext cx="14400" cy="35325"/>
            </a:xfrm>
            <a:custGeom>
              <a:avLst/>
              <a:gdLst/>
              <a:ahLst/>
              <a:cxnLst/>
              <a:rect l="l" t="t" r="r" b="b"/>
              <a:pathLst>
                <a:path w="576" h="1413" extrusionOk="0">
                  <a:moveTo>
                    <a:pt x="576" y="0"/>
                  </a:moveTo>
                  <a:lnTo>
                    <a:pt x="576" y="0"/>
                  </a:lnTo>
                  <a:cubicBezTo>
                    <a:pt x="176" y="350"/>
                    <a:pt x="1" y="888"/>
                    <a:pt x="1" y="1413"/>
                  </a:cubicBezTo>
                  <a:cubicBezTo>
                    <a:pt x="151" y="875"/>
                    <a:pt x="301" y="450"/>
                    <a:pt x="5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0" name="Google Shape;3620;p10"/>
            <p:cNvSpPr/>
            <p:nvPr/>
          </p:nvSpPr>
          <p:spPr>
            <a:xfrm>
              <a:off x="5516425" y="3754750"/>
              <a:ext cx="10950" cy="21575"/>
            </a:xfrm>
            <a:custGeom>
              <a:avLst/>
              <a:gdLst/>
              <a:ahLst/>
              <a:cxnLst/>
              <a:rect l="l" t="t" r="r" b="b"/>
              <a:pathLst>
                <a:path w="438" h="863" extrusionOk="0">
                  <a:moveTo>
                    <a:pt x="437" y="0"/>
                  </a:moveTo>
                  <a:lnTo>
                    <a:pt x="437" y="0"/>
                  </a:lnTo>
                  <a:cubicBezTo>
                    <a:pt x="175" y="188"/>
                    <a:pt x="0" y="588"/>
                    <a:pt x="13" y="863"/>
                  </a:cubicBezTo>
                  <a:cubicBezTo>
                    <a:pt x="113" y="563"/>
                    <a:pt x="238" y="263"/>
                    <a:pt x="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1" name="Google Shape;3621;p10"/>
            <p:cNvSpPr/>
            <p:nvPr/>
          </p:nvSpPr>
          <p:spPr>
            <a:xfrm>
              <a:off x="5523600" y="3765675"/>
              <a:ext cx="3775" cy="10975"/>
            </a:xfrm>
            <a:custGeom>
              <a:avLst/>
              <a:gdLst/>
              <a:ahLst/>
              <a:cxnLst/>
              <a:rect l="l" t="t" r="r" b="b"/>
              <a:pathLst>
                <a:path w="151" h="439" extrusionOk="0">
                  <a:moveTo>
                    <a:pt x="150" y="1"/>
                  </a:moveTo>
                  <a:lnTo>
                    <a:pt x="150" y="1"/>
                  </a:lnTo>
                  <a:cubicBezTo>
                    <a:pt x="63" y="126"/>
                    <a:pt x="13" y="301"/>
                    <a:pt x="1" y="438"/>
                  </a:cubicBezTo>
                  <a:cubicBezTo>
                    <a:pt x="51" y="301"/>
                    <a:pt x="100" y="15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2" name="Google Shape;3622;p10"/>
            <p:cNvSpPr/>
            <p:nvPr/>
          </p:nvSpPr>
          <p:spPr>
            <a:xfrm>
              <a:off x="5463300" y="4166200"/>
              <a:ext cx="154375" cy="86575"/>
            </a:xfrm>
            <a:custGeom>
              <a:avLst/>
              <a:gdLst/>
              <a:ahLst/>
              <a:cxnLst/>
              <a:rect l="l" t="t" r="r" b="b"/>
              <a:pathLst>
                <a:path w="6175" h="3463" extrusionOk="0">
                  <a:moveTo>
                    <a:pt x="1" y="1"/>
                  </a:moveTo>
                  <a:lnTo>
                    <a:pt x="1" y="1"/>
                  </a:lnTo>
                  <a:cubicBezTo>
                    <a:pt x="101" y="125"/>
                    <a:pt x="201" y="238"/>
                    <a:pt x="288" y="363"/>
                  </a:cubicBezTo>
                  <a:cubicBezTo>
                    <a:pt x="875" y="875"/>
                    <a:pt x="1463" y="1375"/>
                    <a:pt x="2125" y="1788"/>
                  </a:cubicBezTo>
                  <a:cubicBezTo>
                    <a:pt x="3387" y="2525"/>
                    <a:pt x="4749" y="3112"/>
                    <a:pt x="6174" y="3462"/>
                  </a:cubicBezTo>
                  <a:cubicBezTo>
                    <a:pt x="4887" y="2937"/>
                    <a:pt x="3712" y="2200"/>
                    <a:pt x="2487" y="1538"/>
                  </a:cubicBezTo>
                  <a:cubicBezTo>
                    <a:pt x="1638" y="1063"/>
                    <a:pt x="850" y="47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3" name="Google Shape;3623;p10"/>
            <p:cNvSpPr/>
            <p:nvPr/>
          </p:nvSpPr>
          <p:spPr>
            <a:xfrm>
              <a:off x="5489850" y="4196500"/>
              <a:ext cx="145925" cy="70625"/>
            </a:xfrm>
            <a:custGeom>
              <a:avLst/>
              <a:gdLst/>
              <a:ahLst/>
              <a:cxnLst/>
              <a:rect l="l" t="t" r="r" b="b"/>
              <a:pathLst>
                <a:path w="5837" h="2825" extrusionOk="0">
                  <a:moveTo>
                    <a:pt x="1" y="1"/>
                  </a:moveTo>
                  <a:lnTo>
                    <a:pt x="1" y="1"/>
                  </a:lnTo>
                  <a:cubicBezTo>
                    <a:pt x="388" y="326"/>
                    <a:pt x="801" y="663"/>
                    <a:pt x="1138" y="1038"/>
                  </a:cubicBezTo>
                  <a:cubicBezTo>
                    <a:pt x="2563" y="1925"/>
                    <a:pt x="4187" y="2500"/>
                    <a:pt x="5837" y="2825"/>
                  </a:cubicBezTo>
                  <a:cubicBezTo>
                    <a:pt x="3875" y="2088"/>
                    <a:pt x="1888" y="115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4" name="Google Shape;3624;p10"/>
            <p:cNvSpPr/>
            <p:nvPr/>
          </p:nvSpPr>
          <p:spPr>
            <a:xfrm>
              <a:off x="5664500" y="4266475"/>
              <a:ext cx="186225" cy="29725"/>
            </a:xfrm>
            <a:custGeom>
              <a:avLst/>
              <a:gdLst/>
              <a:ahLst/>
              <a:cxnLst/>
              <a:rect l="l" t="t" r="r" b="b"/>
              <a:pathLst>
                <a:path w="7449" h="1189" extrusionOk="0">
                  <a:moveTo>
                    <a:pt x="1" y="1"/>
                  </a:moveTo>
                  <a:lnTo>
                    <a:pt x="1" y="1"/>
                  </a:lnTo>
                  <a:cubicBezTo>
                    <a:pt x="750" y="313"/>
                    <a:pt x="1538" y="551"/>
                    <a:pt x="2337" y="713"/>
                  </a:cubicBezTo>
                  <a:cubicBezTo>
                    <a:pt x="1638" y="663"/>
                    <a:pt x="1000" y="601"/>
                    <a:pt x="325" y="451"/>
                  </a:cubicBezTo>
                  <a:lnTo>
                    <a:pt x="325" y="451"/>
                  </a:lnTo>
                  <a:cubicBezTo>
                    <a:pt x="1538" y="913"/>
                    <a:pt x="2825" y="1138"/>
                    <a:pt x="4112" y="1188"/>
                  </a:cubicBezTo>
                  <a:cubicBezTo>
                    <a:pt x="4862" y="1176"/>
                    <a:pt x="5587" y="1051"/>
                    <a:pt x="6311" y="901"/>
                  </a:cubicBezTo>
                  <a:cubicBezTo>
                    <a:pt x="6574" y="863"/>
                    <a:pt x="6836" y="826"/>
                    <a:pt x="7111" y="788"/>
                  </a:cubicBezTo>
                  <a:cubicBezTo>
                    <a:pt x="7224" y="776"/>
                    <a:pt x="7361" y="751"/>
                    <a:pt x="7449" y="726"/>
                  </a:cubicBezTo>
                  <a:cubicBezTo>
                    <a:pt x="7236" y="726"/>
                    <a:pt x="7024" y="713"/>
                    <a:pt x="6811" y="713"/>
                  </a:cubicBezTo>
                  <a:cubicBezTo>
                    <a:pt x="5399" y="663"/>
                    <a:pt x="3987" y="613"/>
                    <a:pt x="2600" y="413"/>
                  </a:cubicBezTo>
                  <a:cubicBezTo>
                    <a:pt x="1700" y="313"/>
                    <a:pt x="913" y="23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5" name="Google Shape;3625;p10"/>
            <p:cNvSpPr/>
            <p:nvPr/>
          </p:nvSpPr>
          <p:spPr>
            <a:xfrm>
              <a:off x="5925675" y="4165900"/>
              <a:ext cx="126250" cy="88125"/>
            </a:xfrm>
            <a:custGeom>
              <a:avLst/>
              <a:gdLst/>
              <a:ahLst/>
              <a:cxnLst/>
              <a:rect l="l" t="t" r="r" b="b"/>
              <a:pathLst>
                <a:path w="5050" h="3525" extrusionOk="0">
                  <a:moveTo>
                    <a:pt x="5049" y="0"/>
                  </a:moveTo>
                  <a:lnTo>
                    <a:pt x="5049" y="0"/>
                  </a:lnTo>
                  <a:cubicBezTo>
                    <a:pt x="4650" y="662"/>
                    <a:pt x="3887" y="1337"/>
                    <a:pt x="3362" y="1712"/>
                  </a:cubicBezTo>
                  <a:cubicBezTo>
                    <a:pt x="2675" y="2262"/>
                    <a:pt x="1513" y="2912"/>
                    <a:pt x="563" y="3299"/>
                  </a:cubicBezTo>
                  <a:cubicBezTo>
                    <a:pt x="401" y="3362"/>
                    <a:pt x="188" y="3449"/>
                    <a:pt x="1" y="3524"/>
                  </a:cubicBezTo>
                  <a:cubicBezTo>
                    <a:pt x="138" y="3499"/>
                    <a:pt x="288" y="3462"/>
                    <a:pt x="438" y="3424"/>
                  </a:cubicBezTo>
                  <a:cubicBezTo>
                    <a:pt x="2363" y="2999"/>
                    <a:pt x="4287" y="1900"/>
                    <a:pt x="50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6" name="Google Shape;3626;p10"/>
            <p:cNvSpPr/>
            <p:nvPr/>
          </p:nvSpPr>
          <p:spPr>
            <a:xfrm>
              <a:off x="5371775" y="4007800"/>
              <a:ext cx="66250" cy="115000"/>
            </a:xfrm>
            <a:custGeom>
              <a:avLst/>
              <a:gdLst/>
              <a:ahLst/>
              <a:cxnLst/>
              <a:rect l="l" t="t" r="r" b="b"/>
              <a:pathLst>
                <a:path w="2650" h="4600" extrusionOk="0">
                  <a:moveTo>
                    <a:pt x="0" y="1"/>
                  </a:moveTo>
                  <a:cubicBezTo>
                    <a:pt x="62" y="460"/>
                    <a:pt x="149" y="895"/>
                    <a:pt x="285" y="1305"/>
                  </a:cubicBezTo>
                  <a:lnTo>
                    <a:pt x="285" y="1305"/>
                  </a:lnTo>
                  <a:cubicBezTo>
                    <a:pt x="283" y="1302"/>
                    <a:pt x="280" y="1300"/>
                    <a:pt x="275" y="1300"/>
                  </a:cubicBezTo>
                  <a:cubicBezTo>
                    <a:pt x="236" y="1212"/>
                    <a:pt x="143" y="924"/>
                    <a:pt x="135" y="924"/>
                  </a:cubicBezTo>
                  <a:lnTo>
                    <a:pt x="135" y="924"/>
                  </a:lnTo>
                  <a:cubicBezTo>
                    <a:pt x="132" y="924"/>
                    <a:pt x="137" y="946"/>
                    <a:pt x="150" y="1000"/>
                  </a:cubicBezTo>
                  <a:cubicBezTo>
                    <a:pt x="375" y="2425"/>
                    <a:pt x="1262" y="3625"/>
                    <a:pt x="2349" y="4550"/>
                  </a:cubicBezTo>
                  <a:cubicBezTo>
                    <a:pt x="2137" y="4287"/>
                    <a:pt x="1925" y="4025"/>
                    <a:pt x="1712" y="3737"/>
                  </a:cubicBezTo>
                  <a:lnTo>
                    <a:pt x="1712" y="3737"/>
                  </a:lnTo>
                  <a:cubicBezTo>
                    <a:pt x="2000" y="4050"/>
                    <a:pt x="2312" y="4337"/>
                    <a:pt x="2649" y="4599"/>
                  </a:cubicBezTo>
                  <a:cubicBezTo>
                    <a:pt x="2512" y="4450"/>
                    <a:pt x="2362" y="4262"/>
                    <a:pt x="2262" y="4137"/>
                  </a:cubicBezTo>
                  <a:cubicBezTo>
                    <a:pt x="1337" y="2887"/>
                    <a:pt x="475" y="143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627" name="Google Shape;3627;p10"/>
          <p:cNvGrpSpPr/>
          <p:nvPr/>
        </p:nvGrpSpPr>
        <p:grpSpPr>
          <a:xfrm>
            <a:off x="-161250" y="3507806"/>
            <a:ext cx="1698806" cy="1252888"/>
            <a:chOff x="5548275" y="4468375"/>
            <a:chExt cx="619550" cy="456925"/>
          </a:xfrm>
        </p:grpSpPr>
        <p:sp>
          <p:nvSpPr>
            <p:cNvPr id="3628" name="Google Shape;3628;p10"/>
            <p:cNvSpPr/>
            <p:nvPr/>
          </p:nvSpPr>
          <p:spPr>
            <a:xfrm>
              <a:off x="5555475" y="4468375"/>
              <a:ext cx="513625" cy="202325"/>
            </a:xfrm>
            <a:custGeom>
              <a:avLst/>
              <a:gdLst/>
              <a:ahLst/>
              <a:cxnLst/>
              <a:rect l="l" t="t" r="r" b="b"/>
              <a:pathLst>
                <a:path w="20545" h="8093" extrusionOk="0">
                  <a:moveTo>
                    <a:pt x="12440" y="385"/>
                  </a:moveTo>
                  <a:cubicBezTo>
                    <a:pt x="13376" y="385"/>
                    <a:pt x="14311" y="448"/>
                    <a:pt x="15234" y="560"/>
                  </a:cubicBezTo>
                  <a:cubicBezTo>
                    <a:pt x="15996" y="660"/>
                    <a:pt x="16758" y="785"/>
                    <a:pt x="17508" y="960"/>
                  </a:cubicBezTo>
                  <a:cubicBezTo>
                    <a:pt x="18183" y="1110"/>
                    <a:pt x="19008" y="1335"/>
                    <a:pt x="19495" y="1872"/>
                  </a:cubicBezTo>
                  <a:cubicBezTo>
                    <a:pt x="19945" y="2360"/>
                    <a:pt x="20157" y="3059"/>
                    <a:pt x="19932" y="3709"/>
                  </a:cubicBezTo>
                  <a:cubicBezTo>
                    <a:pt x="19720" y="4297"/>
                    <a:pt x="19208" y="4722"/>
                    <a:pt x="18695" y="5046"/>
                  </a:cubicBezTo>
                  <a:cubicBezTo>
                    <a:pt x="18083" y="5446"/>
                    <a:pt x="17396" y="5759"/>
                    <a:pt x="16721" y="6034"/>
                  </a:cubicBezTo>
                  <a:cubicBezTo>
                    <a:pt x="15996" y="6334"/>
                    <a:pt x="15271" y="6596"/>
                    <a:pt x="14534" y="6808"/>
                  </a:cubicBezTo>
                  <a:cubicBezTo>
                    <a:pt x="13047" y="7258"/>
                    <a:pt x="11522" y="7546"/>
                    <a:pt x="9973" y="7696"/>
                  </a:cubicBezTo>
                  <a:cubicBezTo>
                    <a:pt x="9208" y="7769"/>
                    <a:pt x="8438" y="7804"/>
                    <a:pt x="7668" y="7804"/>
                  </a:cubicBezTo>
                  <a:cubicBezTo>
                    <a:pt x="6864" y="7804"/>
                    <a:pt x="6059" y="7766"/>
                    <a:pt x="5261" y="7696"/>
                  </a:cubicBezTo>
                  <a:cubicBezTo>
                    <a:pt x="4487" y="7621"/>
                    <a:pt x="3649" y="7558"/>
                    <a:pt x="2912" y="7283"/>
                  </a:cubicBezTo>
                  <a:cubicBezTo>
                    <a:pt x="2250" y="7046"/>
                    <a:pt x="1625" y="6671"/>
                    <a:pt x="1100" y="6196"/>
                  </a:cubicBezTo>
                  <a:cubicBezTo>
                    <a:pt x="925" y="6034"/>
                    <a:pt x="762" y="5859"/>
                    <a:pt x="613" y="5684"/>
                  </a:cubicBezTo>
                  <a:cubicBezTo>
                    <a:pt x="500" y="5409"/>
                    <a:pt x="475" y="5084"/>
                    <a:pt x="525" y="4784"/>
                  </a:cubicBezTo>
                  <a:cubicBezTo>
                    <a:pt x="650" y="4084"/>
                    <a:pt x="1162" y="3534"/>
                    <a:pt x="1712" y="3134"/>
                  </a:cubicBezTo>
                  <a:cubicBezTo>
                    <a:pt x="2337" y="2685"/>
                    <a:pt x="3049" y="2372"/>
                    <a:pt x="3749" y="2072"/>
                  </a:cubicBezTo>
                  <a:cubicBezTo>
                    <a:pt x="4474" y="1760"/>
                    <a:pt x="5224" y="1510"/>
                    <a:pt x="5974" y="1285"/>
                  </a:cubicBezTo>
                  <a:cubicBezTo>
                    <a:pt x="6723" y="1073"/>
                    <a:pt x="7498" y="923"/>
                    <a:pt x="8273" y="798"/>
                  </a:cubicBezTo>
                  <a:cubicBezTo>
                    <a:pt x="9035" y="660"/>
                    <a:pt x="9798" y="535"/>
                    <a:pt x="10572" y="473"/>
                  </a:cubicBezTo>
                  <a:cubicBezTo>
                    <a:pt x="11192" y="413"/>
                    <a:pt x="11816" y="385"/>
                    <a:pt x="12440" y="385"/>
                  </a:cubicBezTo>
                  <a:close/>
                  <a:moveTo>
                    <a:pt x="12494" y="0"/>
                  </a:moveTo>
                  <a:cubicBezTo>
                    <a:pt x="12162" y="0"/>
                    <a:pt x="11830" y="8"/>
                    <a:pt x="11497" y="23"/>
                  </a:cubicBezTo>
                  <a:cubicBezTo>
                    <a:pt x="9823" y="85"/>
                    <a:pt x="8173" y="298"/>
                    <a:pt x="6573" y="760"/>
                  </a:cubicBezTo>
                  <a:cubicBezTo>
                    <a:pt x="5774" y="998"/>
                    <a:pt x="4986" y="1235"/>
                    <a:pt x="4212" y="1535"/>
                  </a:cubicBezTo>
                  <a:cubicBezTo>
                    <a:pt x="3449" y="1822"/>
                    <a:pt x="2674" y="2122"/>
                    <a:pt x="1950" y="2522"/>
                  </a:cubicBezTo>
                  <a:cubicBezTo>
                    <a:pt x="1287" y="2885"/>
                    <a:pt x="675" y="3372"/>
                    <a:pt x="325" y="4072"/>
                  </a:cubicBezTo>
                  <a:cubicBezTo>
                    <a:pt x="25" y="4697"/>
                    <a:pt x="0" y="5421"/>
                    <a:pt x="350" y="6034"/>
                  </a:cubicBezTo>
                  <a:cubicBezTo>
                    <a:pt x="513" y="6296"/>
                    <a:pt x="725" y="6496"/>
                    <a:pt x="1000" y="6621"/>
                  </a:cubicBezTo>
                  <a:cubicBezTo>
                    <a:pt x="1787" y="7333"/>
                    <a:pt x="2974" y="7633"/>
                    <a:pt x="3999" y="7796"/>
                  </a:cubicBezTo>
                  <a:cubicBezTo>
                    <a:pt x="5364" y="8006"/>
                    <a:pt x="6765" y="8092"/>
                    <a:pt x="8156" y="8092"/>
                  </a:cubicBezTo>
                  <a:cubicBezTo>
                    <a:pt x="8421" y="8092"/>
                    <a:pt x="8685" y="8089"/>
                    <a:pt x="8948" y="8083"/>
                  </a:cubicBezTo>
                  <a:cubicBezTo>
                    <a:pt x="10610" y="8046"/>
                    <a:pt x="12259" y="7846"/>
                    <a:pt x="13872" y="7458"/>
                  </a:cubicBezTo>
                  <a:cubicBezTo>
                    <a:pt x="14671" y="7258"/>
                    <a:pt x="15471" y="6996"/>
                    <a:pt x="16246" y="6696"/>
                  </a:cubicBezTo>
                  <a:cubicBezTo>
                    <a:pt x="17008" y="6396"/>
                    <a:pt x="17746" y="5996"/>
                    <a:pt x="18458" y="5596"/>
                  </a:cubicBezTo>
                  <a:cubicBezTo>
                    <a:pt x="19033" y="5284"/>
                    <a:pt x="19608" y="4909"/>
                    <a:pt x="20007" y="4372"/>
                  </a:cubicBezTo>
                  <a:cubicBezTo>
                    <a:pt x="20407" y="3809"/>
                    <a:pt x="20545" y="3109"/>
                    <a:pt x="20220" y="2472"/>
                  </a:cubicBezTo>
                  <a:cubicBezTo>
                    <a:pt x="19895" y="1822"/>
                    <a:pt x="19370" y="1335"/>
                    <a:pt x="18720" y="998"/>
                  </a:cubicBezTo>
                  <a:cubicBezTo>
                    <a:pt x="18033" y="635"/>
                    <a:pt x="17221" y="498"/>
                    <a:pt x="16458" y="360"/>
                  </a:cubicBezTo>
                  <a:cubicBezTo>
                    <a:pt x="15149" y="120"/>
                    <a:pt x="13823" y="0"/>
                    <a:pt x="12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9" name="Google Shape;3629;p10"/>
            <p:cNvSpPr/>
            <p:nvPr/>
          </p:nvSpPr>
          <p:spPr>
            <a:xfrm>
              <a:off x="5571400" y="4483575"/>
              <a:ext cx="475850" cy="172825"/>
            </a:xfrm>
            <a:custGeom>
              <a:avLst/>
              <a:gdLst/>
              <a:ahLst/>
              <a:cxnLst/>
              <a:rect l="l" t="t" r="r" b="b"/>
              <a:pathLst>
                <a:path w="19034" h="6913" extrusionOk="0">
                  <a:moveTo>
                    <a:pt x="16662" y="1"/>
                  </a:moveTo>
                  <a:cubicBezTo>
                    <a:pt x="16507" y="1"/>
                    <a:pt x="16491" y="253"/>
                    <a:pt x="16659" y="277"/>
                  </a:cubicBezTo>
                  <a:cubicBezTo>
                    <a:pt x="17383" y="415"/>
                    <a:pt x="18908" y="1389"/>
                    <a:pt x="18783" y="2501"/>
                  </a:cubicBezTo>
                  <a:cubicBezTo>
                    <a:pt x="18683" y="3301"/>
                    <a:pt x="17983" y="3751"/>
                    <a:pt x="17358" y="4126"/>
                  </a:cubicBezTo>
                  <a:cubicBezTo>
                    <a:pt x="15946" y="4963"/>
                    <a:pt x="14384" y="5526"/>
                    <a:pt x="12785" y="5876"/>
                  </a:cubicBezTo>
                  <a:cubicBezTo>
                    <a:pt x="11185" y="6238"/>
                    <a:pt x="9573" y="6513"/>
                    <a:pt x="7936" y="6575"/>
                  </a:cubicBezTo>
                  <a:cubicBezTo>
                    <a:pt x="7547" y="6591"/>
                    <a:pt x="7156" y="6601"/>
                    <a:pt x="6764" y="6601"/>
                  </a:cubicBezTo>
                  <a:cubicBezTo>
                    <a:pt x="5545" y="6601"/>
                    <a:pt x="4323" y="6503"/>
                    <a:pt x="3150" y="6163"/>
                  </a:cubicBezTo>
                  <a:cubicBezTo>
                    <a:pt x="2362" y="5938"/>
                    <a:pt x="1513" y="5638"/>
                    <a:pt x="950" y="5026"/>
                  </a:cubicBezTo>
                  <a:cubicBezTo>
                    <a:pt x="438" y="4476"/>
                    <a:pt x="213" y="3564"/>
                    <a:pt x="638" y="2901"/>
                  </a:cubicBezTo>
                  <a:cubicBezTo>
                    <a:pt x="683" y="2829"/>
                    <a:pt x="623" y="2750"/>
                    <a:pt x="559" y="2750"/>
                  </a:cubicBezTo>
                  <a:cubicBezTo>
                    <a:pt x="534" y="2750"/>
                    <a:pt x="509" y="2761"/>
                    <a:pt x="488" y="2789"/>
                  </a:cubicBezTo>
                  <a:cubicBezTo>
                    <a:pt x="1" y="3351"/>
                    <a:pt x="38" y="4114"/>
                    <a:pt x="388" y="4738"/>
                  </a:cubicBezTo>
                  <a:cubicBezTo>
                    <a:pt x="763" y="5413"/>
                    <a:pt x="1450" y="5863"/>
                    <a:pt x="2150" y="6163"/>
                  </a:cubicBezTo>
                  <a:cubicBezTo>
                    <a:pt x="3452" y="6727"/>
                    <a:pt x="4906" y="6912"/>
                    <a:pt x="6332" y="6912"/>
                  </a:cubicBezTo>
                  <a:cubicBezTo>
                    <a:pt x="6644" y="6912"/>
                    <a:pt x="6954" y="6903"/>
                    <a:pt x="7261" y="6888"/>
                  </a:cubicBezTo>
                  <a:cubicBezTo>
                    <a:pt x="8136" y="6838"/>
                    <a:pt x="9023" y="6738"/>
                    <a:pt x="9898" y="6650"/>
                  </a:cubicBezTo>
                  <a:cubicBezTo>
                    <a:pt x="10798" y="6563"/>
                    <a:pt x="11697" y="6475"/>
                    <a:pt x="12585" y="6275"/>
                  </a:cubicBezTo>
                  <a:cubicBezTo>
                    <a:pt x="14322" y="5901"/>
                    <a:pt x="16021" y="5301"/>
                    <a:pt x="17546" y="4376"/>
                  </a:cubicBezTo>
                  <a:cubicBezTo>
                    <a:pt x="18308" y="3914"/>
                    <a:pt x="19033" y="3314"/>
                    <a:pt x="18996" y="2352"/>
                  </a:cubicBezTo>
                  <a:cubicBezTo>
                    <a:pt x="18933" y="1089"/>
                    <a:pt x="17521" y="115"/>
                    <a:pt x="16684" y="2"/>
                  </a:cubicBezTo>
                  <a:cubicBezTo>
                    <a:pt x="16676" y="1"/>
                    <a:pt x="16669" y="1"/>
                    <a:pt x="166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0" name="Google Shape;3630;p10"/>
            <p:cNvSpPr/>
            <p:nvPr/>
          </p:nvSpPr>
          <p:spPr>
            <a:xfrm>
              <a:off x="5579025" y="4480475"/>
              <a:ext cx="431025" cy="113525"/>
            </a:xfrm>
            <a:custGeom>
              <a:avLst/>
              <a:gdLst/>
              <a:ahLst/>
              <a:cxnLst/>
              <a:rect l="l" t="t" r="r" b="b"/>
              <a:pathLst>
                <a:path w="17241" h="4541" extrusionOk="0">
                  <a:moveTo>
                    <a:pt x="14048" y="1"/>
                  </a:moveTo>
                  <a:cubicBezTo>
                    <a:pt x="13800" y="1"/>
                    <a:pt x="13552" y="5"/>
                    <a:pt x="13304" y="14"/>
                  </a:cubicBezTo>
                  <a:cubicBezTo>
                    <a:pt x="12942" y="39"/>
                    <a:pt x="12567" y="51"/>
                    <a:pt x="12205" y="76"/>
                  </a:cubicBezTo>
                  <a:cubicBezTo>
                    <a:pt x="11855" y="101"/>
                    <a:pt x="11492" y="89"/>
                    <a:pt x="11143" y="114"/>
                  </a:cubicBezTo>
                  <a:cubicBezTo>
                    <a:pt x="9705" y="214"/>
                    <a:pt x="8281" y="426"/>
                    <a:pt x="6869" y="738"/>
                  </a:cubicBezTo>
                  <a:cubicBezTo>
                    <a:pt x="5506" y="1026"/>
                    <a:pt x="4132" y="1388"/>
                    <a:pt x="2807" y="1863"/>
                  </a:cubicBezTo>
                  <a:cubicBezTo>
                    <a:pt x="1633" y="2288"/>
                    <a:pt x="170" y="3088"/>
                    <a:pt x="8" y="4462"/>
                  </a:cubicBezTo>
                  <a:cubicBezTo>
                    <a:pt x="0" y="4509"/>
                    <a:pt x="45" y="4541"/>
                    <a:pt x="86" y="4541"/>
                  </a:cubicBezTo>
                  <a:cubicBezTo>
                    <a:pt x="112" y="4541"/>
                    <a:pt x="136" y="4529"/>
                    <a:pt x="145" y="4500"/>
                  </a:cubicBezTo>
                  <a:cubicBezTo>
                    <a:pt x="370" y="4000"/>
                    <a:pt x="670" y="3563"/>
                    <a:pt x="1095" y="3200"/>
                  </a:cubicBezTo>
                  <a:cubicBezTo>
                    <a:pt x="1545" y="2813"/>
                    <a:pt x="2082" y="2525"/>
                    <a:pt x="2645" y="2313"/>
                  </a:cubicBezTo>
                  <a:cubicBezTo>
                    <a:pt x="3882" y="1826"/>
                    <a:pt x="5182" y="1451"/>
                    <a:pt x="6481" y="1163"/>
                  </a:cubicBezTo>
                  <a:cubicBezTo>
                    <a:pt x="7793" y="876"/>
                    <a:pt x="9131" y="676"/>
                    <a:pt x="10468" y="514"/>
                  </a:cubicBezTo>
                  <a:cubicBezTo>
                    <a:pt x="11155" y="439"/>
                    <a:pt x="11830" y="351"/>
                    <a:pt x="12517" y="339"/>
                  </a:cubicBezTo>
                  <a:cubicBezTo>
                    <a:pt x="12780" y="329"/>
                    <a:pt x="13042" y="325"/>
                    <a:pt x="13304" y="325"/>
                  </a:cubicBezTo>
                  <a:cubicBezTo>
                    <a:pt x="13728" y="325"/>
                    <a:pt x="14150" y="336"/>
                    <a:pt x="14567" y="351"/>
                  </a:cubicBezTo>
                  <a:cubicBezTo>
                    <a:pt x="15279" y="364"/>
                    <a:pt x="16029" y="376"/>
                    <a:pt x="16729" y="501"/>
                  </a:cubicBezTo>
                  <a:cubicBezTo>
                    <a:pt x="16903" y="539"/>
                    <a:pt x="17066" y="589"/>
                    <a:pt x="17241" y="651"/>
                  </a:cubicBezTo>
                  <a:cubicBezTo>
                    <a:pt x="17166" y="564"/>
                    <a:pt x="17091" y="489"/>
                    <a:pt x="17016" y="401"/>
                  </a:cubicBezTo>
                  <a:cubicBezTo>
                    <a:pt x="16941" y="326"/>
                    <a:pt x="16854" y="239"/>
                    <a:pt x="16779" y="164"/>
                  </a:cubicBezTo>
                  <a:cubicBezTo>
                    <a:pt x="16316" y="76"/>
                    <a:pt x="15829" y="51"/>
                    <a:pt x="15404" y="39"/>
                  </a:cubicBezTo>
                  <a:cubicBezTo>
                    <a:pt x="14952" y="14"/>
                    <a:pt x="14500" y="1"/>
                    <a:pt x="140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1" name="Google Shape;3631;p10"/>
            <p:cNvSpPr/>
            <p:nvPr/>
          </p:nvSpPr>
          <p:spPr>
            <a:xfrm>
              <a:off x="5600425" y="4518450"/>
              <a:ext cx="434525" cy="106150"/>
            </a:xfrm>
            <a:custGeom>
              <a:avLst/>
              <a:gdLst/>
              <a:ahLst/>
              <a:cxnLst/>
              <a:rect l="l" t="t" r="r" b="b"/>
              <a:pathLst>
                <a:path w="17381" h="4246" extrusionOk="0">
                  <a:moveTo>
                    <a:pt x="11803" y="1"/>
                  </a:moveTo>
                  <a:cubicBezTo>
                    <a:pt x="11513" y="1"/>
                    <a:pt x="11224" y="8"/>
                    <a:pt x="10936" y="19"/>
                  </a:cubicBezTo>
                  <a:cubicBezTo>
                    <a:pt x="9537" y="57"/>
                    <a:pt x="8137" y="169"/>
                    <a:pt x="6775" y="382"/>
                  </a:cubicBezTo>
                  <a:cubicBezTo>
                    <a:pt x="5438" y="594"/>
                    <a:pt x="4101" y="919"/>
                    <a:pt x="2863" y="1494"/>
                  </a:cubicBezTo>
                  <a:cubicBezTo>
                    <a:pt x="2201" y="1806"/>
                    <a:pt x="1564" y="2169"/>
                    <a:pt x="989" y="2619"/>
                  </a:cubicBezTo>
                  <a:cubicBezTo>
                    <a:pt x="514" y="2981"/>
                    <a:pt x="64" y="3468"/>
                    <a:pt x="14" y="4081"/>
                  </a:cubicBezTo>
                  <a:cubicBezTo>
                    <a:pt x="1" y="4189"/>
                    <a:pt x="82" y="4246"/>
                    <a:pt x="162" y="4246"/>
                  </a:cubicBezTo>
                  <a:cubicBezTo>
                    <a:pt x="229" y="4246"/>
                    <a:pt x="296" y="4204"/>
                    <a:pt x="302" y="4118"/>
                  </a:cubicBezTo>
                  <a:cubicBezTo>
                    <a:pt x="352" y="3581"/>
                    <a:pt x="752" y="3168"/>
                    <a:pt x="1164" y="2856"/>
                  </a:cubicBezTo>
                  <a:cubicBezTo>
                    <a:pt x="1651" y="2481"/>
                    <a:pt x="2176" y="2169"/>
                    <a:pt x="2726" y="1906"/>
                  </a:cubicBezTo>
                  <a:cubicBezTo>
                    <a:pt x="3876" y="1344"/>
                    <a:pt x="5113" y="994"/>
                    <a:pt x="6375" y="782"/>
                  </a:cubicBezTo>
                  <a:cubicBezTo>
                    <a:pt x="7675" y="544"/>
                    <a:pt x="8999" y="432"/>
                    <a:pt x="10312" y="357"/>
                  </a:cubicBezTo>
                  <a:cubicBezTo>
                    <a:pt x="10784" y="332"/>
                    <a:pt x="11259" y="314"/>
                    <a:pt x="11733" y="314"/>
                  </a:cubicBezTo>
                  <a:cubicBezTo>
                    <a:pt x="12438" y="314"/>
                    <a:pt x="13141" y="352"/>
                    <a:pt x="13836" y="457"/>
                  </a:cubicBezTo>
                  <a:cubicBezTo>
                    <a:pt x="14485" y="557"/>
                    <a:pt x="15123" y="732"/>
                    <a:pt x="15735" y="981"/>
                  </a:cubicBezTo>
                  <a:cubicBezTo>
                    <a:pt x="16260" y="1194"/>
                    <a:pt x="16910" y="1506"/>
                    <a:pt x="17060" y="2119"/>
                  </a:cubicBezTo>
                  <a:cubicBezTo>
                    <a:pt x="17082" y="2203"/>
                    <a:pt x="17153" y="2242"/>
                    <a:pt x="17220" y="2242"/>
                  </a:cubicBezTo>
                  <a:cubicBezTo>
                    <a:pt x="17303" y="2242"/>
                    <a:pt x="17380" y="2184"/>
                    <a:pt x="17360" y="2081"/>
                  </a:cubicBezTo>
                  <a:cubicBezTo>
                    <a:pt x="17260" y="1519"/>
                    <a:pt x="16822" y="1169"/>
                    <a:pt x="16347" y="907"/>
                  </a:cubicBezTo>
                  <a:cubicBezTo>
                    <a:pt x="15810" y="619"/>
                    <a:pt x="15223" y="432"/>
                    <a:pt x="14635" y="294"/>
                  </a:cubicBezTo>
                  <a:cubicBezTo>
                    <a:pt x="13708" y="74"/>
                    <a:pt x="12750" y="1"/>
                    <a:pt x="118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2" name="Google Shape;3632;p10"/>
            <p:cNvSpPr/>
            <p:nvPr/>
          </p:nvSpPr>
          <p:spPr>
            <a:xfrm>
              <a:off x="5650350" y="4760000"/>
              <a:ext cx="377475" cy="136875"/>
            </a:xfrm>
            <a:custGeom>
              <a:avLst/>
              <a:gdLst/>
              <a:ahLst/>
              <a:cxnLst/>
              <a:rect l="l" t="t" r="r" b="b"/>
              <a:pathLst>
                <a:path w="15099" h="5475" extrusionOk="0">
                  <a:moveTo>
                    <a:pt x="14889" y="0"/>
                  </a:moveTo>
                  <a:cubicBezTo>
                    <a:pt x="14824" y="0"/>
                    <a:pt x="14762" y="32"/>
                    <a:pt x="14738" y="105"/>
                  </a:cubicBezTo>
                  <a:cubicBezTo>
                    <a:pt x="14575" y="617"/>
                    <a:pt x="14375" y="1104"/>
                    <a:pt x="14075" y="1554"/>
                  </a:cubicBezTo>
                  <a:cubicBezTo>
                    <a:pt x="13788" y="1992"/>
                    <a:pt x="13438" y="2417"/>
                    <a:pt x="13063" y="2779"/>
                  </a:cubicBezTo>
                  <a:cubicBezTo>
                    <a:pt x="12213" y="3591"/>
                    <a:pt x="11226" y="4179"/>
                    <a:pt x="10102" y="4553"/>
                  </a:cubicBezTo>
                  <a:cubicBezTo>
                    <a:pt x="8927" y="4941"/>
                    <a:pt x="7677" y="5066"/>
                    <a:pt x="6440" y="5078"/>
                  </a:cubicBezTo>
                  <a:cubicBezTo>
                    <a:pt x="5228" y="5078"/>
                    <a:pt x="4016" y="4903"/>
                    <a:pt x="2916" y="4379"/>
                  </a:cubicBezTo>
                  <a:cubicBezTo>
                    <a:pt x="1804" y="3866"/>
                    <a:pt x="929" y="3016"/>
                    <a:pt x="304" y="1967"/>
                  </a:cubicBezTo>
                  <a:cubicBezTo>
                    <a:pt x="279" y="1927"/>
                    <a:pt x="241" y="1910"/>
                    <a:pt x="201" y="1910"/>
                  </a:cubicBezTo>
                  <a:cubicBezTo>
                    <a:pt x="105" y="1910"/>
                    <a:pt x="1" y="2010"/>
                    <a:pt x="54" y="2117"/>
                  </a:cubicBezTo>
                  <a:cubicBezTo>
                    <a:pt x="592" y="3079"/>
                    <a:pt x="1466" y="3841"/>
                    <a:pt x="2416" y="4379"/>
                  </a:cubicBezTo>
                  <a:cubicBezTo>
                    <a:pt x="3491" y="4978"/>
                    <a:pt x="4703" y="5328"/>
                    <a:pt x="5928" y="5441"/>
                  </a:cubicBezTo>
                  <a:cubicBezTo>
                    <a:pt x="6190" y="5464"/>
                    <a:pt x="6453" y="5475"/>
                    <a:pt x="6716" y="5475"/>
                  </a:cubicBezTo>
                  <a:cubicBezTo>
                    <a:pt x="7742" y="5475"/>
                    <a:pt x="8769" y="5307"/>
                    <a:pt x="9764" y="5028"/>
                  </a:cubicBezTo>
                  <a:cubicBezTo>
                    <a:pt x="10951" y="4691"/>
                    <a:pt x="12126" y="4141"/>
                    <a:pt x="13076" y="3329"/>
                  </a:cubicBezTo>
                  <a:cubicBezTo>
                    <a:pt x="14026" y="2529"/>
                    <a:pt x="14788" y="1404"/>
                    <a:pt x="15075" y="192"/>
                  </a:cubicBezTo>
                  <a:cubicBezTo>
                    <a:pt x="15098" y="78"/>
                    <a:pt x="14990" y="0"/>
                    <a:pt x="148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3" name="Google Shape;3633;p10"/>
            <p:cNvSpPr/>
            <p:nvPr/>
          </p:nvSpPr>
          <p:spPr>
            <a:xfrm>
              <a:off x="5574975" y="4623375"/>
              <a:ext cx="92600" cy="203900"/>
            </a:xfrm>
            <a:custGeom>
              <a:avLst/>
              <a:gdLst/>
              <a:ahLst/>
              <a:cxnLst/>
              <a:rect l="l" t="t" r="r" b="b"/>
              <a:pathLst>
                <a:path w="3704" h="8156" extrusionOk="0">
                  <a:moveTo>
                    <a:pt x="164" y="1"/>
                  </a:moveTo>
                  <a:cubicBezTo>
                    <a:pt x="81" y="1"/>
                    <a:pt x="0" y="79"/>
                    <a:pt x="32" y="184"/>
                  </a:cubicBezTo>
                  <a:cubicBezTo>
                    <a:pt x="370" y="1321"/>
                    <a:pt x="832" y="2420"/>
                    <a:pt x="1257" y="3520"/>
                  </a:cubicBezTo>
                  <a:cubicBezTo>
                    <a:pt x="1657" y="4545"/>
                    <a:pt x="1969" y="5620"/>
                    <a:pt x="2444" y="6607"/>
                  </a:cubicBezTo>
                  <a:cubicBezTo>
                    <a:pt x="2707" y="7157"/>
                    <a:pt x="3019" y="7669"/>
                    <a:pt x="3432" y="8106"/>
                  </a:cubicBezTo>
                  <a:cubicBezTo>
                    <a:pt x="3459" y="8141"/>
                    <a:pt x="3494" y="8155"/>
                    <a:pt x="3529" y="8155"/>
                  </a:cubicBezTo>
                  <a:cubicBezTo>
                    <a:pt x="3619" y="8155"/>
                    <a:pt x="3704" y="8056"/>
                    <a:pt x="3632" y="7957"/>
                  </a:cubicBezTo>
                  <a:cubicBezTo>
                    <a:pt x="3007" y="7094"/>
                    <a:pt x="2594" y="6132"/>
                    <a:pt x="2207" y="5157"/>
                  </a:cubicBezTo>
                  <a:cubicBezTo>
                    <a:pt x="1770" y="4108"/>
                    <a:pt x="1395" y="3020"/>
                    <a:pt x="1007" y="1946"/>
                  </a:cubicBezTo>
                  <a:cubicBezTo>
                    <a:pt x="782" y="1321"/>
                    <a:pt x="557" y="683"/>
                    <a:pt x="282" y="84"/>
                  </a:cubicBezTo>
                  <a:cubicBezTo>
                    <a:pt x="256" y="25"/>
                    <a:pt x="209"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4" name="Google Shape;3634;p10"/>
            <p:cNvSpPr/>
            <p:nvPr/>
          </p:nvSpPr>
          <p:spPr>
            <a:xfrm>
              <a:off x="6012975" y="4581875"/>
              <a:ext cx="35500" cy="213200"/>
            </a:xfrm>
            <a:custGeom>
              <a:avLst/>
              <a:gdLst/>
              <a:ahLst/>
              <a:cxnLst/>
              <a:rect l="l" t="t" r="r" b="b"/>
              <a:pathLst>
                <a:path w="1420" h="8528" extrusionOk="0">
                  <a:moveTo>
                    <a:pt x="1239" y="0"/>
                  </a:moveTo>
                  <a:cubicBezTo>
                    <a:pt x="1161" y="0"/>
                    <a:pt x="1083" y="44"/>
                    <a:pt x="1083" y="132"/>
                  </a:cubicBezTo>
                  <a:cubicBezTo>
                    <a:pt x="1108" y="1219"/>
                    <a:pt x="1045" y="2318"/>
                    <a:pt x="933" y="3406"/>
                  </a:cubicBezTo>
                  <a:cubicBezTo>
                    <a:pt x="808" y="4493"/>
                    <a:pt x="608" y="5568"/>
                    <a:pt x="383" y="6642"/>
                  </a:cubicBezTo>
                  <a:cubicBezTo>
                    <a:pt x="320" y="6942"/>
                    <a:pt x="245" y="7230"/>
                    <a:pt x="183" y="7517"/>
                  </a:cubicBezTo>
                  <a:cubicBezTo>
                    <a:pt x="108" y="7829"/>
                    <a:pt x="70" y="8142"/>
                    <a:pt x="8" y="8454"/>
                  </a:cubicBezTo>
                  <a:cubicBezTo>
                    <a:pt x="0" y="8500"/>
                    <a:pt x="35" y="8527"/>
                    <a:pt x="68" y="8527"/>
                  </a:cubicBezTo>
                  <a:cubicBezTo>
                    <a:pt x="89" y="8527"/>
                    <a:pt x="111" y="8516"/>
                    <a:pt x="120" y="8492"/>
                  </a:cubicBezTo>
                  <a:cubicBezTo>
                    <a:pt x="233" y="8229"/>
                    <a:pt x="345" y="7979"/>
                    <a:pt x="445" y="7717"/>
                  </a:cubicBezTo>
                  <a:cubicBezTo>
                    <a:pt x="533" y="7455"/>
                    <a:pt x="595" y="7180"/>
                    <a:pt x="670" y="6917"/>
                  </a:cubicBezTo>
                  <a:cubicBezTo>
                    <a:pt x="808" y="6380"/>
                    <a:pt x="920" y="5843"/>
                    <a:pt x="1020" y="5293"/>
                  </a:cubicBezTo>
                  <a:cubicBezTo>
                    <a:pt x="1220" y="4205"/>
                    <a:pt x="1333" y="3106"/>
                    <a:pt x="1383" y="2006"/>
                  </a:cubicBezTo>
                  <a:cubicBezTo>
                    <a:pt x="1420" y="1381"/>
                    <a:pt x="1408" y="756"/>
                    <a:pt x="1395" y="132"/>
                  </a:cubicBezTo>
                  <a:cubicBezTo>
                    <a:pt x="1395" y="44"/>
                    <a:pt x="1317" y="0"/>
                    <a:pt x="1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5" name="Google Shape;3635;p10"/>
            <p:cNvSpPr/>
            <p:nvPr/>
          </p:nvSpPr>
          <p:spPr>
            <a:xfrm>
              <a:off x="5885700" y="4823825"/>
              <a:ext cx="1900" cy="650"/>
            </a:xfrm>
            <a:custGeom>
              <a:avLst/>
              <a:gdLst/>
              <a:ahLst/>
              <a:cxnLst/>
              <a:rect l="l" t="t" r="r" b="b"/>
              <a:pathLst>
                <a:path w="76" h="26" extrusionOk="0">
                  <a:moveTo>
                    <a:pt x="13" y="1"/>
                  </a:moveTo>
                  <a:cubicBezTo>
                    <a:pt x="0" y="13"/>
                    <a:pt x="0" y="13"/>
                    <a:pt x="0" y="13"/>
                  </a:cubicBezTo>
                  <a:cubicBezTo>
                    <a:pt x="0" y="26"/>
                    <a:pt x="13" y="26"/>
                    <a:pt x="13" y="26"/>
                  </a:cubicBezTo>
                  <a:lnTo>
                    <a:pt x="63" y="26"/>
                  </a:lnTo>
                  <a:cubicBezTo>
                    <a:pt x="75" y="26"/>
                    <a:pt x="75" y="13"/>
                    <a:pt x="75" y="13"/>
                  </a:cubicBezTo>
                  <a:cubicBezTo>
                    <a:pt x="75" y="1"/>
                    <a:pt x="63" y="1"/>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6" name="Google Shape;3636;p10"/>
            <p:cNvSpPr/>
            <p:nvPr/>
          </p:nvSpPr>
          <p:spPr>
            <a:xfrm>
              <a:off x="5613500" y="4680575"/>
              <a:ext cx="430400" cy="102700"/>
            </a:xfrm>
            <a:custGeom>
              <a:avLst/>
              <a:gdLst/>
              <a:ahLst/>
              <a:cxnLst/>
              <a:rect l="l" t="t" r="r" b="b"/>
              <a:pathLst>
                <a:path w="17216" h="4108" extrusionOk="0">
                  <a:moveTo>
                    <a:pt x="17070" y="1"/>
                  </a:moveTo>
                  <a:cubicBezTo>
                    <a:pt x="17041" y="1"/>
                    <a:pt x="17011" y="14"/>
                    <a:pt x="16987" y="45"/>
                  </a:cubicBezTo>
                  <a:cubicBezTo>
                    <a:pt x="15487" y="1957"/>
                    <a:pt x="13163" y="2744"/>
                    <a:pt x="10863" y="3219"/>
                  </a:cubicBezTo>
                  <a:cubicBezTo>
                    <a:pt x="9201" y="3560"/>
                    <a:pt x="7477" y="3883"/>
                    <a:pt x="5761" y="3883"/>
                  </a:cubicBezTo>
                  <a:cubicBezTo>
                    <a:pt x="5026" y="3883"/>
                    <a:pt x="4292" y="3824"/>
                    <a:pt x="3565" y="3682"/>
                  </a:cubicBezTo>
                  <a:cubicBezTo>
                    <a:pt x="2365" y="3444"/>
                    <a:pt x="1203" y="2982"/>
                    <a:pt x="229" y="2219"/>
                  </a:cubicBezTo>
                  <a:cubicBezTo>
                    <a:pt x="207" y="2203"/>
                    <a:pt x="185" y="2196"/>
                    <a:pt x="163" y="2196"/>
                  </a:cubicBezTo>
                  <a:cubicBezTo>
                    <a:pt x="73" y="2196"/>
                    <a:pt x="0" y="2324"/>
                    <a:pt x="91" y="2394"/>
                  </a:cubicBezTo>
                  <a:cubicBezTo>
                    <a:pt x="1687" y="3662"/>
                    <a:pt x="3731" y="4108"/>
                    <a:pt x="5740" y="4108"/>
                  </a:cubicBezTo>
                  <a:cubicBezTo>
                    <a:pt x="6029" y="4108"/>
                    <a:pt x="6316" y="4099"/>
                    <a:pt x="6602" y="4081"/>
                  </a:cubicBezTo>
                  <a:cubicBezTo>
                    <a:pt x="7914" y="4006"/>
                    <a:pt x="9214" y="3769"/>
                    <a:pt x="10501" y="3519"/>
                  </a:cubicBezTo>
                  <a:cubicBezTo>
                    <a:pt x="11775" y="3269"/>
                    <a:pt x="13050" y="2982"/>
                    <a:pt x="14225" y="2469"/>
                  </a:cubicBezTo>
                  <a:cubicBezTo>
                    <a:pt x="15375" y="1957"/>
                    <a:pt x="16449" y="1232"/>
                    <a:pt x="17162" y="170"/>
                  </a:cubicBezTo>
                  <a:cubicBezTo>
                    <a:pt x="17216" y="89"/>
                    <a:pt x="17146" y="1"/>
                    <a:pt x="170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7" name="Google Shape;3637;p10"/>
            <p:cNvSpPr/>
            <p:nvPr/>
          </p:nvSpPr>
          <p:spPr>
            <a:xfrm>
              <a:off x="5646525" y="4775200"/>
              <a:ext cx="377150" cy="83075"/>
            </a:xfrm>
            <a:custGeom>
              <a:avLst/>
              <a:gdLst/>
              <a:ahLst/>
              <a:cxnLst/>
              <a:rect l="l" t="t" r="r" b="b"/>
              <a:pathLst>
                <a:path w="15086" h="3323" extrusionOk="0">
                  <a:moveTo>
                    <a:pt x="14951" y="1"/>
                  </a:moveTo>
                  <a:cubicBezTo>
                    <a:pt x="14939" y="1"/>
                    <a:pt x="14927" y="3"/>
                    <a:pt x="14916" y="9"/>
                  </a:cubicBezTo>
                  <a:cubicBezTo>
                    <a:pt x="14716" y="134"/>
                    <a:pt x="14553" y="296"/>
                    <a:pt x="14366" y="446"/>
                  </a:cubicBezTo>
                  <a:cubicBezTo>
                    <a:pt x="14179" y="609"/>
                    <a:pt x="13991" y="759"/>
                    <a:pt x="13791" y="909"/>
                  </a:cubicBezTo>
                  <a:cubicBezTo>
                    <a:pt x="13391" y="1196"/>
                    <a:pt x="12979" y="1459"/>
                    <a:pt x="12541" y="1671"/>
                  </a:cubicBezTo>
                  <a:cubicBezTo>
                    <a:pt x="11654" y="2121"/>
                    <a:pt x="10704" y="2433"/>
                    <a:pt x="9730" y="2671"/>
                  </a:cubicBezTo>
                  <a:cubicBezTo>
                    <a:pt x="8523" y="2951"/>
                    <a:pt x="7259" y="3152"/>
                    <a:pt x="6004" y="3152"/>
                  </a:cubicBezTo>
                  <a:cubicBezTo>
                    <a:pt x="5074" y="3152"/>
                    <a:pt x="4150" y="3042"/>
                    <a:pt x="3256" y="2771"/>
                  </a:cubicBezTo>
                  <a:cubicBezTo>
                    <a:pt x="2719" y="2608"/>
                    <a:pt x="2182" y="2408"/>
                    <a:pt x="1682" y="2146"/>
                  </a:cubicBezTo>
                  <a:cubicBezTo>
                    <a:pt x="1169" y="1884"/>
                    <a:pt x="720" y="1546"/>
                    <a:pt x="245" y="1221"/>
                  </a:cubicBezTo>
                  <a:cubicBezTo>
                    <a:pt x="226" y="1210"/>
                    <a:pt x="205" y="1204"/>
                    <a:pt x="184" y="1204"/>
                  </a:cubicBezTo>
                  <a:cubicBezTo>
                    <a:pt x="93" y="1204"/>
                    <a:pt x="1" y="1302"/>
                    <a:pt x="82" y="1384"/>
                  </a:cubicBezTo>
                  <a:cubicBezTo>
                    <a:pt x="432" y="1746"/>
                    <a:pt x="869" y="2008"/>
                    <a:pt x="1307" y="2246"/>
                  </a:cubicBezTo>
                  <a:cubicBezTo>
                    <a:pt x="1769" y="2508"/>
                    <a:pt x="2257" y="2708"/>
                    <a:pt x="2757" y="2858"/>
                  </a:cubicBezTo>
                  <a:cubicBezTo>
                    <a:pt x="3831" y="3183"/>
                    <a:pt x="4956" y="3321"/>
                    <a:pt x="6056" y="3321"/>
                  </a:cubicBezTo>
                  <a:cubicBezTo>
                    <a:pt x="6140" y="3322"/>
                    <a:pt x="6224" y="3322"/>
                    <a:pt x="6309" y="3322"/>
                  </a:cubicBezTo>
                  <a:cubicBezTo>
                    <a:pt x="8375" y="3322"/>
                    <a:pt x="10457" y="3023"/>
                    <a:pt x="12341" y="2158"/>
                  </a:cubicBezTo>
                  <a:cubicBezTo>
                    <a:pt x="12854" y="1921"/>
                    <a:pt x="13354" y="1646"/>
                    <a:pt x="13829" y="1321"/>
                  </a:cubicBezTo>
                  <a:cubicBezTo>
                    <a:pt x="14066" y="1159"/>
                    <a:pt x="14303" y="971"/>
                    <a:pt x="14516" y="784"/>
                  </a:cubicBezTo>
                  <a:cubicBezTo>
                    <a:pt x="14716" y="596"/>
                    <a:pt x="14928" y="409"/>
                    <a:pt x="15053" y="146"/>
                  </a:cubicBezTo>
                  <a:cubicBezTo>
                    <a:pt x="15085" y="83"/>
                    <a:pt x="15018" y="1"/>
                    <a:pt x="149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8" name="Google Shape;3638;p10"/>
            <p:cNvSpPr/>
            <p:nvPr/>
          </p:nvSpPr>
          <p:spPr>
            <a:xfrm>
              <a:off x="5642025" y="4790700"/>
              <a:ext cx="61450" cy="30400"/>
            </a:xfrm>
            <a:custGeom>
              <a:avLst/>
              <a:gdLst/>
              <a:ahLst/>
              <a:cxnLst/>
              <a:rect l="l" t="t" r="r" b="b"/>
              <a:pathLst>
                <a:path w="2458" h="1216" extrusionOk="0">
                  <a:moveTo>
                    <a:pt x="187" y="0"/>
                  </a:moveTo>
                  <a:cubicBezTo>
                    <a:pt x="79" y="0"/>
                    <a:pt x="0" y="155"/>
                    <a:pt x="112" y="226"/>
                  </a:cubicBezTo>
                  <a:cubicBezTo>
                    <a:pt x="800" y="689"/>
                    <a:pt x="1599" y="989"/>
                    <a:pt x="2399" y="1214"/>
                  </a:cubicBezTo>
                  <a:cubicBezTo>
                    <a:pt x="2403" y="1215"/>
                    <a:pt x="2407" y="1216"/>
                    <a:pt x="2411" y="1216"/>
                  </a:cubicBezTo>
                  <a:cubicBezTo>
                    <a:pt x="2441" y="1216"/>
                    <a:pt x="2458" y="1175"/>
                    <a:pt x="2424" y="1164"/>
                  </a:cubicBezTo>
                  <a:cubicBezTo>
                    <a:pt x="2037" y="1039"/>
                    <a:pt x="1649" y="876"/>
                    <a:pt x="1287" y="676"/>
                  </a:cubicBezTo>
                  <a:cubicBezTo>
                    <a:pt x="937" y="476"/>
                    <a:pt x="600" y="251"/>
                    <a:pt x="262" y="26"/>
                  </a:cubicBezTo>
                  <a:cubicBezTo>
                    <a:pt x="237" y="8"/>
                    <a:pt x="211"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9" name="Google Shape;3639;p10"/>
            <p:cNvSpPr/>
            <p:nvPr/>
          </p:nvSpPr>
          <p:spPr>
            <a:xfrm>
              <a:off x="5723225" y="4782000"/>
              <a:ext cx="268075" cy="59000"/>
            </a:xfrm>
            <a:custGeom>
              <a:avLst/>
              <a:gdLst/>
              <a:ahLst/>
              <a:cxnLst/>
              <a:rect l="l" t="t" r="r" b="b"/>
              <a:pathLst>
                <a:path w="10723" h="2360" extrusionOk="0">
                  <a:moveTo>
                    <a:pt x="10567" y="0"/>
                  </a:moveTo>
                  <a:cubicBezTo>
                    <a:pt x="10553" y="0"/>
                    <a:pt x="10538" y="4"/>
                    <a:pt x="10523" y="12"/>
                  </a:cubicBezTo>
                  <a:cubicBezTo>
                    <a:pt x="9898" y="349"/>
                    <a:pt x="9286" y="687"/>
                    <a:pt x="8624" y="962"/>
                  </a:cubicBezTo>
                  <a:cubicBezTo>
                    <a:pt x="7974" y="1224"/>
                    <a:pt x="7299" y="1449"/>
                    <a:pt x="6624" y="1637"/>
                  </a:cubicBezTo>
                  <a:cubicBezTo>
                    <a:pt x="5425" y="1942"/>
                    <a:pt x="4179" y="2123"/>
                    <a:pt x="2943" y="2123"/>
                  </a:cubicBezTo>
                  <a:cubicBezTo>
                    <a:pt x="2762" y="2123"/>
                    <a:pt x="2581" y="2119"/>
                    <a:pt x="2400" y="2111"/>
                  </a:cubicBezTo>
                  <a:cubicBezTo>
                    <a:pt x="1613" y="2074"/>
                    <a:pt x="813" y="2024"/>
                    <a:pt x="26" y="1861"/>
                  </a:cubicBezTo>
                  <a:cubicBezTo>
                    <a:pt x="1" y="1861"/>
                    <a:pt x="1" y="1899"/>
                    <a:pt x="26" y="1911"/>
                  </a:cubicBezTo>
                  <a:cubicBezTo>
                    <a:pt x="726" y="2086"/>
                    <a:pt x="1438" y="2236"/>
                    <a:pt x="2163" y="2311"/>
                  </a:cubicBezTo>
                  <a:cubicBezTo>
                    <a:pt x="2500" y="2347"/>
                    <a:pt x="2839" y="2360"/>
                    <a:pt x="3179" y="2360"/>
                  </a:cubicBezTo>
                  <a:cubicBezTo>
                    <a:pt x="3558" y="2360"/>
                    <a:pt x="3937" y="2344"/>
                    <a:pt x="4312" y="2324"/>
                  </a:cubicBezTo>
                  <a:cubicBezTo>
                    <a:pt x="5737" y="2249"/>
                    <a:pt x="7174" y="1899"/>
                    <a:pt x="8486" y="1362"/>
                  </a:cubicBezTo>
                  <a:cubicBezTo>
                    <a:pt x="9236" y="1049"/>
                    <a:pt x="9973" y="687"/>
                    <a:pt x="10636" y="224"/>
                  </a:cubicBezTo>
                  <a:cubicBezTo>
                    <a:pt x="10722" y="159"/>
                    <a:pt x="10659" y="0"/>
                    <a:pt x="105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0" name="Google Shape;3640;p10"/>
            <p:cNvSpPr/>
            <p:nvPr/>
          </p:nvSpPr>
          <p:spPr>
            <a:xfrm>
              <a:off x="5809775" y="4726875"/>
              <a:ext cx="227400" cy="78875"/>
            </a:xfrm>
            <a:custGeom>
              <a:avLst/>
              <a:gdLst/>
              <a:ahLst/>
              <a:cxnLst/>
              <a:rect l="l" t="t" r="r" b="b"/>
              <a:pathLst>
                <a:path w="9096" h="3155" extrusionOk="0">
                  <a:moveTo>
                    <a:pt x="8874" y="1"/>
                  </a:moveTo>
                  <a:cubicBezTo>
                    <a:pt x="8846" y="1"/>
                    <a:pt x="8816" y="9"/>
                    <a:pt x="8786" y="30"/>
                  </a:cubicBezTo>
                  <a:cubicBezTo>
                    <a:pt x="6811" y="1430"/>
                    <a:pt x="4562" y="2417"/>
                    <a:pt x="2162" y="2767"/>
                  </a:cubicBezTo>
                  <a:cubicBezTo>
                    <a:pt x="1488" y="2879"/>
                    <a:pt x="813" y="2929"/>
                    <a:pt x="138" y="2942"/>
                  </a:cubicBezTo>
                  <a:cubicBezTo>
                    <a:pt x="1" y="2954"/>
                    <a:pt x="26" y="3154"/>
                    <a:pt x="163" y="3154"/>
                  </a:cubicBezTo>
                  <a:cubicBezTo>
                    <a:pt x="1388" y="3117"/>
                    <a:pt x="2612" y="2929"/>
                    <a:pt x="3800" y="2617"/>
                  </a:cubicBezTo>
                  <a:cubicBezTo>
                    <a:pt x="4962" y="2317"/>
                    <a:pt x="6124" y="1905"/>
                    <a:pt x="7199" y="1355"/>
                  </a:cubicBezTo>
                  <a:cubicBezTo>
                    <a:pt x="7811" y="1030"/>
                    <a:pt x="8398" y="667"/>
                    <a:pt x="8973" y="267"/>
                  </a:cubicBezTo>
                  <a:cubicBezTo>
                    <a:pt x="9096" y="176"/>
                    <a:pt x="9001" y="1"/>
                    <a:pt x="88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1" name="Google Shape;3641;p10"/>
            <p:cNvSpPr/>
            <p:nvPr/>
          </p:nvSpPr>
          <p:spPr>
            <a:xfrm>
              <a:off x="5624550" y="4757925"/>
              <a:ext cx="157750" cy="48275"/>
            </a:xfrm>
            <a:custGeom>
              <a:avLst/>
              <a:gdLst/>
              <a:ahLst/>
              <a:cxnLst/>
              <a:rect l="l" t="t" r="r" b="b"/>
              <a:pathLst>
                <a:path w="6310" h="1931" extrusionOk="0">
                  <a:moveTo>
                    <a:pt x="149" y="0"/>
                  </a:moveTo>
                  <a:cubicBezTo>
                    <a:pt x="53" y="0"/>
                    <a:pt x="0" y="148"/>
                    <a:pt x="86" y="213"/>
                  </a:cubicBezTo>
                  <a:cubicBezTo>
                    <a:pt x="299" y="375"/>
                    <a:pt x="536" y="500"/>
                    <a:pt x="774" y="625"/>
                  </a:cubicBezTo>
                  <a:cubicBezTo>
                    <a:pt x="1011" y="750"/>
                    <a:pt x="1261" y="875"/>
                    <a:pt x="1511" y="987"/>
                  </a:cubicBezTo>
                  <a:cubicBezTo>
                    <a:pt x="2011" y="1187"/>
                    <a:pt x="2523" y="1362"/>
                    <a:pt x="3048" y="1500"/>
                  </a:cubicBezTo>
                  <a:cubicBezTo>
                    <a:pt x="3561" y="1650"/>
                    <a:pt x="4073" y="1750"/>
                    <a:pt x="4598" y="1825"/>
                  </a:cubicBezTo>
                  <a:cubicBezTo>
                    <a:pt x="4991" y="1881"/>
                    <a:pt x="5399" y="1930"/>
                    <a:pt x="5805" y="1930"/>
                  </a:cubicBezTo>
                  <a:cubicBezTo>
                    <a:pt x="5940" y="1930"/>
                    <a:pt x="6075" y="1925"/>
                    <a:pt x="6210" y="1912"/>
                  </a:cubicBezTo>
                  <a:cubicBezTo>
                    <a:pt x="6247" y="1912"/>
                    <a:pt x="6272" y="1887"/>
                    <a:pt x="6285" y="1850"/>
                  </a:cubicBezTo>
                  <a:cubicBezTo>
                    <a:pt x="6297" y="1837"/>
                    <a:pt x="6310" y="1812"/>
                    <a:pt x="6297" y="1800"/>
                  </a:cubicBezTo>
                  <a:cubicBezTo>
                    <a:pt x="6285" y="1787"/>
                    <a:pt x="6285" y="1787"/>
                    <a:pt x="6285" y="1775"/>
                  </a:cubicBezTo>
                  <a:cubicBezTo>
                    <a:pt x="6272" y="1750"/>
                    <a:pt x="6235" y="1712"/>
                    <a:pt x="6197" y="1712"/>
                  </a:cubicBezTo>
                  <a:cubicBezTo>
                    <a:pt x="5672" y="1687"/>
                    <a:pt x="5148" y="1687"/>
                    <a:pt x="4623" y="1625"/>
                  </a:cubicBezTo>
                  <a:cubicBezTo>
                    <a:pt x="4085" y="1575"/>
                    <a:pt x="3561" y="1462"/>
                    <a:pt x="3061" y="1325"/>
                  </a:cubicBezTo>
                  <a:cubicBezTo>
                    <a:pt x="2548" y="1175"/>
                    <a:pt x="2073" y="987"/>
                    <a:pt x="1599" y="762"/>
                  </a:cubicBezTo>
                  <a:cubicBezTo>
                    <a:pt x="1374" y="663"/>
                    <a:pt x="1136" y="550"/>
                    <a:pt x="911" y="425"/>
                  </a:cubicBezTo>
                  <a:cubicBezTo>
                    <a:pt x="674" y="300"/>
                    <a:pt x="449" y="138"/>
                    <a:pt x="199" y="13"/>
                  </a:cubicBezTo>
                  <a:cubicBezTo>
                    <a:pt x="182" y="4"/>
                    <a:pt x="165"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2" name="Google Shape;3642;p10"/>
            <p:cNvSpPr/>
            <p:nvPr/>
          </p:nvSpPr>
          <p:spPr>
            <a:xfrm>
              <a:off x="5600525" y="4650900"/>
              <a:ext cx="449875" cy="94875"/>
            </a:xfrm>
            <a:custGeom>
              <a:avLst/>
              <a:gdLst/>
              <a:ahLst/>
              <a:cxnLst/>
              <a:rect l="l" t="t" r="r" b="b"/>
              <a:pathLst>
                <a:path w="17995" h="3795" extrusionOk="0">
                  <a:moveTo>
                    <a:pt x="17719" y="1"/>
                  </a:moveTo>
                  <a:cubicBezTo>
                    <a:pt x="17686" y="1"/>
                    <a:pt x="17651" y="10"/>
                    <a:pt x="17618" y="32"/>
                  </a:cubicBezTo>
                  <a:cubicBezTo>
                    <a:pt x="15531" y="1444"/>
                    <a:pt x="13119" y="2444"/>
                    <a:pt x="10682" y="3019"/>
                  </a:cubicBezTo>
                  <a:cubicBezTo>
                    <a:pt x="9248" y="3358"/>
                    <a:pt x="7764" y="3578"/>
                    <a:pt x="6287" y="3578"/>
                  </a:cubicBezTo>
                  <a:cubicBezTo>
                    <a:pt x="5421" y="3578"/>
                    <a:pt x="4558" y="3502"/>
                    <a:pt x="3709" y="3331"/>
                  </a:cubicBezTo>
                  <a:cubicBezTo>
                    <a:pt x="3097" y="3194"/>
                    <a:pt x="2497" y="3019"/>
                    <a:pt x="1922" y="2769"/>
                  </a:cubicBezTo>
                  <a:cubicBezTo>
                    <a:pt x="1335" y="2519"/>
                    <a:pt x="810" y="2182"/>
                    <a:pt x="310" y="1794"/>
                  </a:cubicBezTo>
                  <a:cubicBezTo>
                    <a:pt x="283" y="1774"/>
                    <a:pt x="254" y="1765"/>
                    <a:pt x="226" y="1765"/>
                  </a:cubicBezTo>
                  <a:cubicBezTo>
                    <a:pt x="103" y="1765"/>
                    <a:pt x="0" y="1940"/>
                    <a:pt x="123" y="2032"/>
                  </a:cubicBezTo>
                  <a:cubicBezTo>
                    <a:pt x="1022" y="2694"/>
                    <a:pt x="2122" y="3132"/>
                    <a:pt x="3197" y="3419"/>
                  </a:cubicBezTo>
                  <a:cubicBezTo>
                    <a:pt x="4242" y="3680"/>
                    <a:pt x="5321" y="3795"/>
                    <a:pt x="6402" y="3795"/>
                  </a:cubicBezTo>
                  <a:cubicBezTo>
                    <a:pt x="6458" y="3795"/>
                    <a:pt x="6515" y="3794"/>
                    <a:pt x="6571" y="3794"/>
                  </a:cubicBezTo>
                  <a:cubicBezTo>
                    <a:pt x="9095" y="3769"/>
                    <a:pt x="11620" y="3281"/>
                    <a:pt x="13969" y="2344"/>
                  </a:cubicBezTo>
                  <a:cubicBezTo>
                    <a:pt x="15331" y="1807"/>
                    <a:pt x="16606" y="1107"/>
                    <a:pt x="17831" y="307"/>
                  </a:cubicBezTo>
                  <a:cubicBezTo>
                    <a:pt x="17995" y="205"/>
                    <a:pt x="17872" y="1"/>
                    <a:pt x="177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3" name="Google Shape;3643;p10"/>
            <p:cNvSpPr/>
            <p:nvPr/>
          </p:nvSpPr>
          <p:spPr>
            <a:xfrm>
              <a:off x="5586225" y="4652900"/>
              <a:ext cx="231100" cy="46700"/>
            </a:xfrm>
            <a:custGeom>
              <a:avLst/>
              <a:gdLst/>
              <a:ahLst/>
              <a:cxnLst/>
              <a:rect l="l" t="t" r="r" b="b"/>
              <a:pathLst>
                <a:path w="9244" h="1868" extrusionOk="0">
                  <a:moveTo>
                    <a:pt x="203" y="0"/>
                  </a:moveTo>
                  <a:cubicBezTo>
                    <a:pt x="88" y="0"/>
                    <a:pt x="1" y="187"/>
                    <a:pt x="120" y="252"/>
                  </a:cubicBezTo>
                  <a:cubicBezTo>
                    <a:pt x="2108" y="1383"/>
                    <a:pt x="4437" y="1868"/>
                    <a:pt x="6706" y="1868"/>
                  </a:cubicBezTo>
                  <a:cubicBezTo>
                    <a:pt x="6819" y="1868"/>
                    <a:pt x="6931" y="1867"/>
                    <a:pt x="7043" y="1864"/>
                  </a:cubicBezTo>
                  <a:cubicBezTo>
                    <a:pt x="7730" y="1852"/>
                    <a:pt x="8418" y="1752"/>
                    <a:pt x="9080" y="1614"/>
                  </a:cubicBezTo>
                  <a:cubicBezTo>
                    <a:pt x="9244" y="1579"/>
                    <a:pt x="9221" y="1336"/>
                    <a:pt x="9074" y="1336"/>
                  </a:cubicBezTo>
                  <a:cubicBezTo>
                    <a:pt x="9064" y="1336"/>
                    <a:pt x="9054" y="1337"/>
                    <a:pt x="9042" y="1339"/>
                  </a:cubicBezTo>
                  <a:cubicBezTo>
                    <a:pt x="8118" y="1530"/>
                    <a:pt x="7161" y="1649"/>
                    <a:pt x="6211" y="1649"/>
                  </a:cubicBezTo>
                  <a:cubicBezTo>
                    <a:pt x="5980" y="1649"/>
                    <a:pt x="5749" y="1642"/>
                    <a:pt x="5518" y="1627"/>
                  </a:cubicBezTo>
                  <a:cubicBezTo>
                    <a:pt x="4331" y="1539"/>
                    <a:pt x="3169" y="1289"/>
                    <a:pt x="2057" y="865"/>
                  </a:cubicBezTo>
                  <a:cubicBezTo>
                    <a:pt x="1444" y="627"/>
                    <a:pt x="832" y="327"/>
                    <a:pt x="257" y="15"/>
                  </a:cubicBezTo>
                  <a:cubicBezTo>
                    <a:pt x="239" y="5"/>
                    <a:pt x="221"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4" name="Google Shape;3644;p10"/>
            <p:cNvSpPr/>
            <p:nvPr/>
          </p:nvSpPr>
          <p:spPr>
            <a:xfrm>
              <a:off x="5840500" y="4603050"/>
              <a:ext cx="210025" cy="84625"/>
            </a:xfrm>
            <a:custGeom>
              <a:avLst/>
              <a:gdLst/>
              <a:ahLst/>
              <a:cxnLst/>
              <a:rect l="l" t="t" r="r" b="b"/>
              <a:pathLst>
                <a:path w="8401" h="3385" extrusionOk="0">
                  <a:moveTo>
                    <a:pt x="8163" y="0"/>
                  </a:moveTo>
                  <a:cubicBezTo>
                    <a:pt x="8132" y="0"/>
                    <a:pt x="8100" y="10"/>
                    <a:pt x="8069" y="34"/>
                  </a:cubicBezTo>
                  <a:cubicBezTo>
                    <a:pt x="6282" y="1421"/>
                    <a:pt x="4220" y="2409"/>
                    <a:pt x="1996" y="2884"/>
                  </a:cubicBezTo>
                  <a:cubicBezTo>
                    <a:pt x="1383" y="3021"/>
                    <a:pt x="746" y="3121"/>
                    <a:pt x="121" y="3208"/>
                  </a:cubicBezTo>
                  <a:cubicBezTo>
                    <a:pt x="0" y="3221"/>
                    <a:pt x="31" y="3384"/>
                    <a:pt x="135" y="3384"/>
                  </a:cubicBezTo>
                  <a:cubicBezTo>
                    <a:pt x="138" y="3384"/>
                    <a:pt x="142" y="3384"/>
                    <a:pt x="146" y="3383"/>
                  </a:cubicBezTo>
                  <a:cubicBezTo>
                    <a:pt x="1283" y="3358"/>
                    <a:pt x="2408" y="3109"/>
                    <a:pt x="3495" y="2771"/>
                  </a:cubicBezTo>
                  <a:cubicBezTo>
                    <a:pt x="4595" y="2421"/>
                    <a:pt x="5657" y="1946"/>
                    <a:pt x="6644" y="1371"/>
                  </a:cubicBezTo>
                  <a:cubicBezTo>
                    <a:pt x="7219" y="1047"/>
                    <a:pt x="7757" y="684"/>
                    <a:pt x="8269" y="284"/>
                  </a:cubicBezTo>
                  <a:cubicBezTo>
                    <a:pt x="8400" y="183"/>
                    <a:pt x="8295" y="0"/>
                    <a:pt x="8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5" name="Google Shape;3645;p10"/>
            <p:cNvSpPr/>
            <p:nvPr/>
          </p:nvSpPr>
          <p:spPr>
            <a:xfrm>
              <a:off x="5590875" y="4667075"/>
              <a:ext cx="360500" cy="57750"/>
            </a:xfrm>
            <a:custGeom>
              <a:avLst/>
              <a:gdLst/>
              <a:ahLst/>
              <a:cxnLst/>
              <a:rect l="l" t="t" r="r" b="b"/>
              <a:pathLst>
                <a:path w="14420" h="2310" extrusionOk="0">
                  <a:moveTo>
                    <a:pt x="184" y="1"/>
                  </a:moveTo>
                  <a:cubicBezTo>
                    <a:pt x="88" y="1"/>
                    <a:pt x="1" y="109"/>
                    <a:pt x="84" y="210"/>
                  </a:cubicBezTo>
                  <a:cubicBezTo>
                    <a:pt x="621" y="885"/>
                    <a:pt x="1433" y="1297"/>
                    <a:pt x="2246" y="1572"/>
                  </a:cubicBezTo>
                  <a:cubicBezTo>
                    <a:pt x="3145" y="1885"/>
                    <a:pt x="4095" y="2060"/>
                    <a:pt x="5045" y="2185"/>
                  </a:cubicBezTo>
                  <a:cubicBezTo>
                    <a:pt x="5753" y="2268"/>
                    <a:pt x="6467" y="2310"/>
                    <a:pt x="7181" y="2310"/>
                  </a:cubicBezTo>
                  <a:cubicBezTo>
                    <a:pt x="8497" y="2310"/>
                    <a:pt x="9814" y="2168"/>
                    <a:pt x="11093" y="1885"/>
                  </a:cubicBezTo>
                  <a:cubicBezTo>
                    <a:pt x="12218" y="1635"/>
                    <a:pt x="13318" y="1285"/>
                    <a:pt x="14330" y="760"/>
                  </a:cubicBezTo>
                  <a:cubicBezTo>
                    <a:pt x="14419" y="715"/>
                    <a:pt x="14379" y="592"/>
                    <a:pt x="14299" y="592"/>
                  </a:cubicBezTo>
                  <a:cubicBezTo>
                    <a:pt x="14289" y="592"/>
                    <a:pt x="14278" y="593"/>
                    <a:pt x="14268" y="598"/>
                  </a:cubicBezTo>
                  <a:cubicBezTo>
                    <a:pt x="12406" y="1297"/>
                    <a:pt x="10506" y="1860"/>
                    <a:pt x="8507" y="2022"/>
                  </a:cubicBezTo>
                  <a:cubicBezTo>
                    <a:pt x="8029" y="2060"/>
                    <a:pt x="7544" y="2079"/>
                    <a:pt x="7058" y="2079"/>
                  </a:cubicBezTo>
                  <a:cubicBezTo>
                    <a:pt x="5599" y="2079"/>
                    <a:pt x="4120" y="1903"/>
                    <a:pt x="2733" y="1510"/>
                  </a:cubicBezTo>
                  <a:cubicBezTo>
                    <a:pt x="1783" y="1235"/>
                    <a:pt x="934" y="810"/>
                    <a:pt x="284" y="48"/>
                  </a:cubicBezTo>
                  <a:cubicBezTo>
                    <a:pt x="254" y="15"/>
                    <a:pt x="21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6" name="Google Shape;3646;p10"/>
            <p:cNvSpPr/>
            <p:nvPr/>
          </p:nvSpPr>
          <p:spPr>
            <a:xfrm>
              <a:off x="5965475" y="4627600"/>
              <a:ext cx="82700" cy="50075"/>
            </a:xfrm>
            <a:custGeom>
              <a:avLst/>
              <a:gdLst/>
              <a:ahLst/>
              <a:cxnLst/>
              <a:rect l="l" t="t" r="r" b="b"/>
              <a:pathLst>
                <a:path w="3308" h="2003" extrusionOk="0">
                  <a:moveTo>
                    <a:pt x="3104" y="1"/>
                  </a:moveTo>
                  <a:cubicBezTo>
                    <a:pt x="3080" y="1"/>
                    <a:pt x="3055" y="9"/>
                    <a:pt x="3033" y="27"/>
                  </a:cubicBezTo>
                  <a:cubicBezTo>
                    <a:pt x="2583" y="402"/>
                    <a:pt x="2108" y="739"/>
                    <a:pt x="1608" y="1039"/>
                  </a:cubicBezTo>
                  <a:cubicBezTo>
                    <a:pt x="1358" y="1202"/>
                    <a:pt x="1096" y="1339"/>
                    <a:pt x="833" y="1489"/>
                  </a:cubicBezTo>
                  <a:cubicBezTo>
                    <a:pt x="571" y="1627"/>
                    <a:pt x="321" y="1777"/>
                    <a:pt x="58" y="1902"/>
                  </a:cubicBezTo>
                  <a:cubicBezTo>
                    <a:pt x="0" y="1925"/>
                    <a:pt x="29" y="2003"/>
                    <a:pt x="84" y="2003"/>
                  </a:cubicBezTo>
                  <a:cubicBezTo>
                    <a:pt x="88" y="2003"/>
                    <a:pt x="92" y="2002"/>
                    <a:pt x="96" y="2002"/>
                  </a:cubicBezTo>
                  <a:cubicBezTo>
                    <a:pt x="396" y="1889"/>
                    <a:pt x="683" y="1814"/>
                    <a:pt x="971" y="1677"/>
                  </a:cubicBezTo>
                  <a:cubicBezTo>
                    <a:pt x="1233" y="1564"/>
                    <a:pt x="1483" y="1427"/>
                    <a:pt x="1720" y="1289"/>
                  </a:cubicBezTo>
                  <a:cubicBezTo>
                    <a:pt x="2245" y="977"/>
                    <a:pt x="2733" y="627"/>
                    <a:pt x="3195" y="240"/>
                  </a:cubicBezTo>
                  <a:cubicBezTo>
                    <a:pt x="3307" y="158"/>
                    <a:pt x="3211" y="1"/>
                    <a:pt x="3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7" name="Google Shape;3647;p10"/>
            <p:cNvSpPr/>
            <p:nvPr/>
          </p:nvSpPr>
          <p:spPr>
            <a:xfrm>
              <a:off x="5548275" y="4675375"/>
              <a:ext cx="619550" cy="249925"/>
            </a:xfrm>
            <a:custGeom>
              <a:avLst/>
              <a:gdLst/>
              <a:ahLst/>
              <a:cxnLst/>
              <a:rect l="l" t="t" r="r" b="b"/>
              <a:pathLst>
                <a:path w="24782" h="9997" extrusionOk="0">
                  <a:moveTo>
                    <a:pt x="19637" y="1"/>
                  </a:moveTo>
                  <a:cubicBezTo>
                    <a:pt x="19418" y="1"/>
                    <a:pt x="19394" y="355"/>
                    <a:pt x="19621" y="390"/>
                  </a:cubicBezTo>
                  <a:cubicBezTo>
                    <a:pt x="20708" y="528"/>
                    <a:pt x="21858" y="678"/>
                    <a:pt x="22795" y="1253"/>
                  </a:cubicBezTo>
                  <a:cubicBezTo>
                    <a:pt x="23620" y="1765"/>
                    <a:pt x="24319" y="2652"/>
                    <a:pt x="24232" y="3665"/>
                  </a:cubicBezTo>
                  <a:cubicBezTo>
                    <a:pt x="24144" y="4739"/>
                    <a:pt x="23307" y="5564"/>
                    <a:pt x="22457" y="6126"/>
                  </a:cubicBezTo>
                  <a:cubicBezTo>
                    <a:pt x="21520" y="6751"/>
                    <a:pt x="20483" y="7251"/>
                    <a:pt x="19446" y="7689"/>
                  </a:cubicBezTo>
                  <a:cubicBezTo>
                    <a:pt x="17359" y="8588"/>
                    <a:pt x="15122" y="9138"/>
                    <a:pt x="12872" y="9413"/>
                  </a:cubicBezTo>
                  <a:cubicBezTo>
                    <a:pt x="11809" y="9542"/>
                    <a:pt x="10743" y="9605"/>
                    <a:pt x="9679" y="9605"/>
                  </a:cubicBezTo>
                  <a:cubicBezTo>
                    <a:pt x="8465" y="9605"/>
                    <a:pt x="7254" y="9523"/>
                    <a:pt x="6049" y="9363"/>
                  </a:cubicBezTo>
                  <a:cubicBezTo>
                    <a:pt x="5487" y="9301"/>
                    <a:pt x="4937" y="9188"/>
                    <a:pt x="4387" y="9076"/>
                  </a:cubicBezTo>
                  <a:cubicBezTo>
                    <a:pt x="3837" y="8963"/>
                    <a:pt x="3275" y="8838"/>
                    <a:pt x="2750" y="8626"/>
                  </a:cubicBezTo>
                  <a:cubicBezTo>
                    <a:pt x="2163" y="8376"/>
                    <a:pt x="1600" y="8038"/>
                    <a:pt x="1163" y="7576"/>
                  </a:cubicBezTo>
                  <a:lnTo>
                    <a:pt x="1163" y="7576"/>
                  </a:lnTo>
                  <a:cubicBezTo>
                    <a:pt x="1238" y="7626"/>
                    <a:pt x="1300" y="7689"/>
                    <a:pt x="1350" y="7726"/>
                  </a:cubicBezTo>
                  <a:cubicBezTo>
                    <a:pt x="2987" y="9001"/>
                    <a:pt x="4987" y="9163"/>
                    <a:pt x="7011" y="9276"/>
                  </a:cubicBezTo>
                  <a:cubicBezTo>
                    <a:pt x="5499" y="9088"/>
                    <a:pt x="3950" y="8676"/>
                    <a:pt x="2725" y="8026"/>
                  </a:cubicBezTo>
                  <a:lnTo>
                    <a:pt x="2725" y="8026"/>
                  </a:lnTo>
                  <a:cubicBezTo>
                    <a:pt x="3525" y="8401"/>
                    <a:pt x="4400" y="8638"/>
                    <a:pt x="5237" y="8826"/>
                  </a:cubicBezTo>
                  <a:cubicBezTo>
                    <a:pt x="6816" y="9164"/>
                    <a:pt x="8438" y="9346"/>
                    <a:pt x="10059" y="9346"/>
                  </a:cubicBezTo>
                  <a:cubicBezTo>
                    <a:pt x="10773" y="9346"/>
                    <a:pt x="11487" y="9311"/>
                    <a:pt x="12198" y="9238"/>
                  </a:cubicBezTo>
                  <a:cubicBezTo>
                    <a:pt x="13497" y="9113"/>
                    <a:pt x="14797" y="8913"/>
                    <a:pt x="16059" y="8563"/>
                  </a:cubicBezTo>
                  <a:cubicBezTo>
                    <a:pt x="16202" y="8528"/>
                    <a:pt x="16141" y="8299"/>
                    <a:pt x="16016" y="8299"/>
                  </a:cubicBezTo>
                  <a:cubicBezTo>
                    <a:pt x="16009" y="8299"/>
                    <a:pt x="16003" y="8300"/>
                    <a:pt x="15997" y="8301"/>
                  </a:cubicBezTo>
                  <a:cubicBezTo>
                    <a:pt x="14897" y="8551"/>
                    <a:pt x="13797" y="8776"/>
                    <a:pt x="12672" y="8901"/>
                  </a:cubicBezTo>
                  <a:cubicBezTo>
                    <a:pt x="11859" y="8991"/>
                    <a:pt x="11040" y="9029"/>
                    <a:pt x="10223" y="9029"/>
                  </a:cubicBezTo>
                  <a:cubicBezTo>
                    <a:pt x="9910" y="9029"/>
                    <a:pt x="9597" y="9024"/>
                    <a:pt x="9286" y="9013"/>
                  </a:cubicBezTo>
                  <a:cubicBezTo>
                    <a:pt x="8161" y="8976"/>
                    <a:pt x="7036" y="8863"/>
                    <a:pt x="5924" y="8688"/>
                  </a:cubicBezTo>
                  <a:cubicBezTo>
                    <a:pt x="4849" y="8501"/>
                    <a:pt x="3775" y="8251"/>
                    <a:pt x="2775" y="7789"/>
                  </a:cubicBezTo>
                  <a:cubicBezTo>
                    <a:pt x="2313" y="7564"/>
                    <a:pt x="1875" y="7289"/>
                    <a:pt x="1488" y="6964"/>
                  </a:cubicBezTo>
                  <a:cubicBezTo>
                    <a:pt x="826" y="6264"/>
                    <a:pt x="438" y="5402"/>
                    <a:pt x="713" y="4439"/>
                  </a:cubicBezTo>
                  <a:lnTo>
                    <a:pt x="713" y="4439"/>
                  </a:lnTo>
                  <a:cubicBezTo>
                    <a:pt x="713" y="4439"/>
                    <a:pt x="713" y="4440"/>
                    <a:pt x="713" y="4452"/>
                  </a:cubicBezTo>
                  <a:cubicBezTo>
                    <a:pt x="738" y="4352"/>
                    <a:pt x="788" y="4264"/>
                    <a:pt x="801" y="4164"/>
                  </a:cubicBezTo>
                  <a:cubicBezTo>
                    <a:pt x="801" y="4164"/>
                    <a:pt x="801" y="4152"/>
                    <a:pt x="801" y="4152"/>
                  </a:cubicBezTo>
                  <a:cubicBezTo>
                    <a:pt x="826" y="4114"/>
                    <a:pt x="838" y="4064"/>
                    <a:pt x="876" y="4015"/>
                  </a:cubicBezTo>
                  <a:cubicBezTo>
                    <a:pt x="1288" y="3327"/>
                    <a:pt x="2000" y="2902"/>
                    <a:pt x="2775" y="2690"/>
                  </a:cubicBezTo>
                  <a:cubicBezTo>
                    <a:pt x="2978" y="2633"/>
                    <a:pt x="2875" y="2342"/>
                    <a:pt x="2687" y="2342"/>
                  </a:cubicBezTo>
                  <a:cubicBezTo>
                    <a:pt x="2668" y="2342"/>
                    <a:pt x="2647" y="2345"/>
                    <a:pt x="2625" y="2352"/>
                  </a:cubicBezTo>
                  <a:cubicBezTo>
                    <a:pt x="1788" y="2602"/>
                    <a:pt x="1088" y="3215"/>
                    <a:pt x="626" y="3940"/>
                  </a:cubicBezTo>
                  <a:cubicBezTo>
                    <a:pt x="388" y="4314"/>
                    <a:pt x="226" y="4727"/>
                    <a:pt x="138" y="5152"/>
                  </a:cubicBezTo>
                  <a:cubicBezTo>
                    <a:pt x="51" y="5552"/>
                    <a:pt x="1" y="6089"/>
                    <a:pt x="226" y="6451"/>
                  </a:cubicBezTo>
                  <a:cubicBezTo>
                    <a:pt x="488" y="7226"/>
                    <a:pt x="1075" y="7863"/>
                    <a:pt x="1763" y="8301"/>
                  </a:cubicBezTo>
                  <a:cubicBezTo>
                    <a:pt x="2725" y="8926"/>
                    <a:pt x="3875" y="9238"/>
                    <a:pt x="4999" y="9476"/>
                  </a:cubicBezTo>
                  <a:cubicBezTo>
                    <a:pt x="6174" y="9713"/>
                    <a:pt x="7349" y="9888"/>
                    <a:pt x="8549" y="9963"/>
                  </a:cubicBezTo>
                  <a:cubicBezTo>
                    <a:pt x="8988" y="9986"/>
                    <a:pt x="9430" y="9997"/>
                    <a:pt x="9872" y="9997"/>
                  </a:cubicBezTo>
                  <a:cubicBezTo>
                    <a:pt x="10634" y="9997"/>
                    <a:pt x="11396" y="9964"/>
                    <a:pt x="12148" y="9900"/>
                  </a:cubicBezTo>
                  <a:cubicBezTo>
                    <a:pt x="14534" y="9688"/>
                    <a:pt x="16909" y="9101"/>
                    <a:pt x="19121" y="8226"/>
                  </a:cubicBezTo>
                  <a:cubicBezTo>
                    <a:pt x="20245" y="7776"/>
                    <a:pt x="21358" y="7289"/>
                    <a:pt x="22382" y="6676"/>
                  </a:cubicBezTo>
                  <a:cubicBezTo>
                    <a:pt x="23332" y="6089"/>
                    <a:pt x="24219" y="5302"/>
                    <a:pt x="24507" y="4177"/>
                  </a:cubicBezTo>
                  <a:cubicBezTo>
                    <a:pt x="24782" y="3127"/>
                    <a:pt x="24382" y="2128"/>
                    <a:pt x="23607" y="1403"/>
                  </a:cubicBezTo>
                  <a:cubicBezTo>
                    <a:pt x="22782" y="628"/>
                    <a:pt x="21645" y="315"/>
                    <a:pt x="20545" y="128"/>
                  </a:cubicBezTo>
                  <a:cubicBezTo>
                    <a:pt x="20258" y="78"/>
                    <a:pt x="19971" y="41"/>
                    <a:pt x="19671" y="3"/>
                  </a:cubicBezTo>
                  <a:cubicBezTo>
                    <a:pt x="19659" y="1"/>
                    <a:pt x="19648" y="1"/>
                    <a:pt x="19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8" name="Google Shape;3648;p10"/>
            <p:cNvSpPr/>
            <p:nvPr/>
          </p:nvSpPr>
          <p:spPr>
            <a:xfrm>
              <a:off x="5855700" y="4800625"/>
              <a:ext cx="293525" cy="103525"/>
            </a:xfrm>
            <a:custGeom>
              <a:avLst/>
              <a:gdLst/>
              <a:ahLst/>
              <a:cxnLst/>
              <a:rect l="l" t="t" r="r" b="b"/>
              <a:pathLst>
                <a:path w="11741" h="4141" extrusionOk="0">
                  <a:moveTo>
                    <a:pt x="11526" y="1"/>
                  </a:moveTo>
                  <a:cubicBezTo>
                    <a:pt x="11499" y="1"/>
                    <a:pt x="11472" y="9"/>
                    <a:pt x="11448" y="29"/>
                  </a:cubicBezTo>
                  <a:cubicBezTo>
                    <a:pt x="10910" y="517"/>
                    <a:pt x="10323" y="892"/>
                    <a:pt x="9660" y="1191"/>
                  </a:cubicBezTo>
                  <a:cubicBezTo>
                    <a:pt x="8936" y="1516"/>
                    <a:pt x="8198" y="1791"/>
                    <a:pt x="7461" y="2054"/>
                  </a:cubicBezTo>
                  <a:cubicBezTo>
                    <a:pt x="5924" y="2604"/>
                    <a:pt x="4362" y="3053"/>
                    <a:pt x="2787" y="3428"/>
                  </a:cubicBezTo>
                  <a:cubicBezTo>
                    <a:pt x="1900" y="3641"/>
                    <a:pt x="1000" y="3828"/>
                    <a:pt x="101" y="3991"/>
                  </a:cubicBezTo>
                  <a:cubicBezTo>
                    <a:pt x="1" y="4003"/>
                    <a:pt x="26" y="4141"/>
                    <a:pt x="125" y="4141"/>
                  </a:cubicBezTo>
                  <a:cubicBezTo>
                    <a:pt x="1775" y="3953"/>
                    <a:pt x="3412" y="3666"/>
                    <a:pt x="5012" y="3216"/>
                  </a:cubicBezTo>
                  <a:cubicBezTo>
                    <a:pt x="6586" y="2779"/>
                    <a:pt x="8123" y="2229"/>
                    <a:pt x="9623" y="1566"/>
                  </a:cubicBezTo>
                  <a:cubicBezTo>
                    <a:pt x="10360" y="1241"/>
                    <a:pt x="11135" y="867"/>
                    <a:pt x="11660" y="242"/>
                  </a:cubicBezTo>
                  <a:cubicBezTo>
                    <a:pt x="11740" y="141"/>
                    <a:pt x="11635" y="1"/>
                    <a:pt x="11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9" name="Google Shape;3649;p10"/>
            <p:cNvSpPr/>
            <p:nvPr/>
          </p:nvSpPr>
          <p:spPr>
            <a:xfrm>
              <a:off x="5914425" y="4484350"/>
              <a:ext cx="119075" cy="31475"/>
            </a:xfrm>
            <a:custGeom>
              <a:avLst/>
              <a:gdLst/>
              <a:ahLst/>
              <a:cxnLst/>
              <a:rect l="l" t="t" r="r" b="b"/>
              <a:pathLst>
                <a:path w="4763" h="1259" extrusionOk="0">
                  <a:moveTo>
                    <a:pt x="894" y="1"/>
                  </a:moveTo>
                  <a:cubicBezTo>
                    <a:pt x="594" y="1"/>
                    <a:pt x="295" y="6"/>
                    <a:pt x="1" y="9"/>
                  </a:cubicBezTo>
                  <a:cubicBezTo>
                    <a:pt x="938" y="59"/>
                    <a:pt x="1888" y="171"/>
                    <a:pt x="2813" y="384"/>
                  </a:cubicBezTo>
                  <a:cubicBezTo>
                    <a:pt x="3325" y="521"/>
                    <a:pt x="4050" y="758"/>
                    <a:pt x="4500" y="1171"/>
                  </a:cubicBezTo>
                  <a:cubicBezTo>
                    <a:pt x="4542" y="1225"/>
                    <a:pt x="4604" y="1258"/>
                    <a:pt x="4657" y="1258"/>
                  </a:cubicBezTo>
                  <a:cubicBezTo>
                    <a:pt x="4715" y="1258"/>
                    <a:pt x="4762" y="1218"/>
                    <a:pt x="4762" y="1121"/>
                  </a:cubicBezTo>
                  <a:cubicBezTo>
                    <a:pt x="4612" y="833"/>
                    <a:pt x="4287" y="671"/>
                    <a:pt x="4012" y="533"/>
                  </a:cubicBezTo>
                  <a:cubicBezTo>
                    <a:pt x="3038" y="66"/>
                    <a:pt x="1957" y="1"/>
                    <a:pt x="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0" name="Google Shape;3650;p10"/>
            <p:cNvSpPr/>
            <p:nvPr/>
          </p:nvSpPr>
          <p:spPr>
            <a:xfrm>
              <a:off x="5837900" y="4491600"/>
              <a:ext cx="209025" cy="77075"/>
            </a:xfrm>
            <a:custGeom>
              <a:avLst/>
              <a:gdLst/>
              <a:ahLst/>
              <a:cxnLst/>
              <a:rect l="l" t="t" r="r" b="b"/>
              <a:pathLst>
                <a:path w="8361" h="3083" extrusionOk="0">
                  <a:moveTo>
                    <a:pt x="4755" y="0"/>
                  </a:moveTo>
                  <a:cubicBezTo>
                    <a:pt x="4408" y="0"/>
                    <a:pt x="4062" y="21"/>
                    <a:pt x="3724" y="56"/>
                  </a:cubicBezTo>
                  <a:cubicBezTo>
                    <a:pt x="5024" y="94"/>
                    <a:pt x="6524" y="368"/>
                    <a:pt x="7436" y="1131"/>
                  </a:cubicBezTo>
                  <a:cubicBezTo>
                    <a:pt x="6473" y="546"/>
                    <a:pt x="5357" y="347"/>
                    <a:pt x="4231" y="347"/>
                  </a:cubicBezTo>
                  <a:cubicBezTo>
                    <a:pt x="3456" y="347"/>
                    <a:pt x="2676" y="441"/>
                    <a:pt x="1937" y="568"/>
                  </a:cubicBezTo>
                  <a:cubicBezTo>
                    <a:pt x="2281" y="532"/>
                    <a:pt x="2638" y="513"/>
                    <a:pt x="2998" y="513"/>
                  </a:cubicBezTo>
                  <a:cubicBezTo>
                    <a:pt x="4856" y="513"/>
                    <a:pt x="6822" y="1001"/>
                    <a:pt x="7648" y="2006"/>
                  </a:cubicBezTo>
                  <a:cubicBezTo>
                    <a:pt x="7336" y="1681"/>
                    <a:pt x="6911" y="1443"/>
                    <a:pt x="6499" y="1268"/>
                  </a:cubicBezTo>
                  <a:cubicBezTo>
                    <a:pt x="5486" y="839"/>
                    <a:pt x="4405" y="701"/>
                    <a:pt x="3310" y="701"/>
                  </a:cubicBezTo>
                  <a:cubicBezTo>
                    <a:pt x="2203" y="701"/>
                    <a:pt x="1081" y="843"/>
                    <a:pt x="0" y="968"/>
                  </a:cubicBezTo>
                  <a:cubicBezTo>
                    <a:pt x="585" y="945"/>
                    <a:pt x="1174" y="925"/>
                    <a:pt x="1758" y="925"/>
                  </a:cubicBezTo>
                  <a:cubicBezTo>
                    <a:pt x="3358" y="925"/>
                    <a:pt x="4918" y="1074"/>
                    <a:pt x="6236" y="1706"/>
                  </a:cubicBezTo>
                  <a:cubicBezTo>
                    <a:pt x="6961" y="2093"/>
                    <a:pt x="7086" y="2130"/>
                    <a:pt x="7436" y="2643"/>
                  </a:cubicBezTo>
                  <a:cubicBezTo>
                    <a:pt x="7448" y="2668"/>
                    <a:pt x="7473" y="2693"/>
                    <a:pt x="7473" y="2718"/>
                  </a:cubicBezTo>
                  <a:cubicBezTo>
                    <a:pt x="7536" y="2805"/>
                    <a:pt x="7548" y="2930"/>
                    <a:pt x="7636" y="3005"/>
                  </a:cubicBezTo>
                  <a:cubicBezTo>
                    <a:pt x="7681" y="3059"/>
                    <a:pt x="7743" y="3083"/>
                    <a:pt x="7806" y="3083"/>
                  </a:cubicBezTo>
                  <a:cubicBezTo>
                    <a:pt x="7933" y="3083"/>
                    <a:pt x="8065" y="2985"/>
                    <a:pt x="8073" y="2843"/>
                  </a:cubicBezTo>
                  <a:cubicBezTo>
                    <a:pt x="8061" y="2743"/>
                    <a:pt x="8036" y="2643"/>
                    <a:pt x="7998" y="2543"/>
                  </a:cubicBezTo>
                  <a:lnTo>
                    <a:pt x="7998" y="2543"/>
                  </a:lnTo>
                  <a:cubicBezTo>
                    <a:pt x="8029" y="2556"/>
                    <a:pt x="8061" y="2562"/>
                    <a:pt x="8094" y="2562"/>
                  </a:cubicBezTo>
                  <a:cubicBezTo>
                    <a:pt x="8221" y="2562"/>
                    <a:pt x="8348" y="2470"/>
                    <a:pt x="8348" y="2330"/>
                  </a:cubicBezTo>
                  <a:cubicBezTo>
                    <a:pt x="8361" y="2093"/>
                    <a:pt x="8248" y="1881"/>
                    <a:pt x="8098" y="1693"/>
                  </a:cubicBezTo>
                  <a:cubicBezTo>
                    <a:pt x="8186" y="1668"/>
                    <a:pt x="8248" y="1606"/>
                    <a:pt x="8261" y="1518"/>
                  </a:cubicBezTo>
                  <a:cubicBezTo>
                    <a:pt x="8248" y="1331"/>
                    <a:pt x="8186" y="1306"/>
                    <a:pt x="8161" y="1243"/>
                  </a:cubicBezTo>
                  <a:cubicBezTo>
                    <a:pt x="8036" y="1056"/>
                    <a:pt x="7873" y="893"/>
                    <a:pt x="7686" y="756"/>
                  </a:cubicBezTo>
                  <a:cubicBezTo>
                    <a:pt x="6826" y="186"/>
                    <a:pt x="5785" y="0"/>
                    <a:pt x="47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1" name="Google Shape;3651;p10"/>
            <p:cNvSpPr/>
            <p:nvPr/>
          </p:nvSpPr>
          <p:spPr>
            <a:xfrm>
              <a:off x="6046600" y="4548600"/>
              <a:ext cx="25" cy="1575"/>
            </a:xfrm>
            <a:custGeom>
              <a:avLst/>
              <a:gdLst/>
              <a:ahLst/>
              <a:cxnLst/>
              <a:rect l="l" t="t" r="r" b="b"/>
              <a:pathLst>
                <a:path w="1" h="63" extrusionOk="0">
                  <a:moveTo>
                    <a:pt x="0" y="63"/>
                  </a:moveTo>
                  <a:cubicBezTo>
                    <a:pt x="0" y="50"/>
                    <a:pt x="0" y="0"/>
                    <a:pt x="0" y="0"/>
                  </a:cubicBezTo>
                  <a:cubicBezTo>
                    <a:pt x="0" y="25"/>
                    <a:pt x="0" y="38"/>
                    <a:pt x="0" y="50"/>
                  </a:cubicBezTo>
                  <a:cubicBezTo>
                    <a:pt x="0" y="50"/>
                    <a:pt x="0" y="63"/>
                    <a:pt x="0" y="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2" name="Google Shape;3652;p10"/>
            <p:cNvSpPr/>
            <p:nvPr/>
          </p:nvSpPr>
          <p:spPr>
            <a:xfrm>
              <a:off x="5584750" y="4503600"/>
              <a:ext cx="237850" cy="111750"/>
            </a:xfrm>
            <a:custGeom>
              <a:avLst/>
              <a:gdLst/>
              <a:ahLst/>
              <a:cxnLst/>
              <a:rect l="l" t="t" r="r" b="b"/>
              <a:pathLst>
                <a:path w="9514" h="4470" extrusionOk="0">
                  <a:moveTo>
                    <a:pt x="9514" y="1"/>
                  </a:moveTo>
                  <a:cubicBezTo>
                    <a:pt x="7889" y="151"/>
                    <a:pt x="6265" y="338"/>
                    <a:pt x="4665" y="688"/>
                  </a:cubicBezTo>
                  <a:cubicBezTo>
                    <a:pt x="3253" y="1038"/>
                    <a:pt x="1678" y="1401"/>
                    <a:pt x="679" y="2550"/>
                  </a:cubicBezTo>
                  <a:cubicBezTo>
                    <a:pt x="237" y="3053"/>
                    <a:pt x="0" y="3700"/>
                    <a:pt x="145" y="4173"/>
                  </a:cubicBezTo>
                  <a:lnTo>
                    <a:pt x="145" y="4173"/>
                  </a:lnTo>
                  <a:cubicBezTo>
                    <a:pt x="152" y="4202"/>
                    <a:pt x="161" y="4242"/>
                    <a:pt x="166" y="4262"/>
                  </a:cubicBezTo>
                  <a:cubicBezTo>
                    <a:pt x="198" y="4395"/>
                    <a:pt x="317" y="4470"/>
                    <a:pt x="436" y="4470"/>
                  </a:cubicBezTo>
                  <a:cubicBezTo>
                    <a:pt x="507" y="4470"/>
                    <a:pt x="577" y="4443"/>
                    <a:pt x="629" y="4387"/>
                  </a:cubicBezTo>
                  <a:cubicBezTo>
                    <a:pt x="667" y="4404"/>
                    <a:pt x="710" y="4413"/>
                    <a:pt x="752" y="4413"/>
                  </a:cubicBezTo>
                  <a:cubicBezTo>
                    <a:pt x="807" y="4413"/>
                    <a:pt x="861" y="4397"/>
                    <a:pt x="904" y="4362"/>
                  </a:cubicBezTo>
                  <a:cubicBezTo>
                    <a:pt x="1029" y="4250"/>
                    <a:pt x="1029" y="4062"/>
                    <a:pt x="1129" y="3925"/>
                  </a:cubicBezTo>
                  <a:cubicBezTo>
                    <a:pt x="2141" y="2175"/>
                    <a:pt x="5103" y="1038"/>
                    <a:pt x="7752" y="701"/>
                  </a:cubicBezTo>
                  <a:lnTo>
                    <a:pt x="7752" y="701"/>
                  </a:lnTo>
                  <a:cubicBezTo>
                    <a:pt x="6627" y="713"/>
                    <a:pt x="5515" y="926"/>
                    <a:pt x="4440" y="1238"/>
                  </a:cubicBezTo>
                  <a:cubicBezTo>
                    <a:pt x="3428" y="1501"/>
                    <a:pt x="2428" y="1888"/>
                    <a:pt x="1603" y="2550"/>
                  </a:cubicBezTo>
                  <a:cubicBezTo>
                    <a:pt x="1404" y="2700"/>
                    <a:pt x="1229" y="2875"/>
                    <a:pt x="1079" y="3063"/>
                  </a:cubicBezTo>
                  <a:cubicBezTo>
                    <a:pt x="2403" y="1163"/>
                    <a:pt x="6840" y="526"/>
                    <a:pt x="9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3" name="Google Shape;3653;p10"/>
            <p:cNvSpPr/>
            <p:nvPr/>
          </p:nvSpPr>
          <p:spPr>
            <a:xfrm>
              <a:off x="5747300" y="4793350"/>
              <a:ext cx="263000" cy="89625"/>
            </a:xfrm>
            <a:custGeom>
              <a:avLst/>
              <a:gdLst/>
              <a:ahLst/>
              <a:cxnLst/>
              <a:rect l="l" t="t" r="r" b="b"/>
              <a:pathLst>
                <a:path w="10520" h="3585" extrusionOk="0">
                  <a:moveTo>
                    <a:pt x="10164" y="0"/>
                  </a:moveTo>
                  <a:cubicBezTo>
                    <a:pt x="10090" y="0"/>
                    <a:pt x="10012" y="35"/>
                    <a:pt x="9948" y="120"/>
                  </a:cubicBezTo>
                  <a:cubicBezTo>
                    <a:pt x="9935" y="133"/>
                    <a:pt x="9923" y="145"/>
                    <a:pt x="9910" y="145"/>
                  </a:cubicBezTo>
                  <a:cubicBezTo>
                    <a:pt x="9914" y="141"/>
                    <a:pt x="9915" y="140"/>
                    <a:pt x="9915" y="140"/>
                  </a:cubicBezTo>
                  <a:lnTo>
                    <a:pt x="9915" y="140"/>
                  </a:lnTo>
                  <a:cubicBezTo>
                    <a:pt x="9912" y="140"/>
                    <a:pt x="9854" y="191"/>
                    <a:pt x="9823" y="233"/>
                  </a:cubicBezTo>
                  <a:cubicBezTo>
                    <a:pt x="9585" y="445"/>
                    <a:pt x="9360" y="645"/>
                    <a:pt x="9123" y="845"/>
                  </a:cubicBezTo>
                  <a:cubicBezTo>
                    <a:pt x="9123" y="845"/>
                    <a:pt x="9110" y="845"/>
                    <a:pt x="9110" y="858"/>
                  </a:cubicBezTo>
                  <a:cubicBezTo>
                    <a:pt x="8011" y="1582"/>
                    <a:pt x="6024" y="2332"/>
                    <a:pt x="4911" y="2545"/>
                  </a:cubicBezTo>
                  <a:cubicBezTo>
                    <a:pt x="3799" y="2782"/>
                    <a:pt x="2686" y="2882"/>
                    <a:pt x="1574" y="2882"/>
                  </a:cubicBezTo>
                  <a:cubicBezTo>
                    <a:pt x="1049" y="2882"/>
                    <a:pt x="525" y="2860"/>
                    <a:pt x="0" y="2820"/>
                  </a:cubicBezTo>
                  <a:lnTo>
                    <a:pt x="0" y="2820"/>
                  </a:lnTo>
                  <a:cubicBezTo>
                    <a:pt x="1135" y="3010"/>
                    <a:pt x="2294" y="3145"/>
                    <a:pt x="3445" y="3145"/>
                  </a:cubicBezTo>
                  <a:cubicBezTo>
                    <a:pt x="3726" y="3145"/>
                    <a:pt x="4007" y="3137"/>
                    <a:pt x="4287" y="3119"/>
                  </a:cubicBezTo>
                  <a:lnTo>
                    <a:pt x="4287" y="3119"/>
                  </a:lnTo>
                  <a:cubicBezTo>
                    <a:pt x="3407" y="3303"/>
                    <a:pt x="2513" y="3392"/>
                    <a:pt x="1587" y="3392"/>
                  </a:cubicBezTo>
                  <a:cubicBezTo>
                    <a:pt x="1250" y="3392"/>
                    <a:pt x="909" y="3380"/>
                    <a:pt x="563" y="3357"/>
                  </a:cubicBezTo>
                  <a:lnTo>
                    <a:pt x="563" y="3357"/>
                  </a:lnTo>
                  <a:cubicBezTo>
                    <a:pt x="1429" y="3502"/>
                    <a:pt x="2292" y="3584"/>
                    <a:pt x="3141" y="3584"/>
                  </a:cubicBezTo>
                  <a:cubicBezTo>
                    <a:pt x="4999" y="3584"/>
                    <a:pt x="6786" y="3190"/>
                    <a:pt x="8373" y="2195"/>
                  </a:cubicBezTo>
                  <a:cubicBezTo>
                    <a:pt x="8785" y="1907"/>
                    <a:pt x="9285" y="1532"/>
                    <a:pt x="9698" y="1158"/>
                  </a:cubicBezTo>
                  <a:cubicBezTo>
                    <a:pt x="9710" y="1145"/>
                    <a:pt x="9723" y="1133"/>
                    <a:pt x="9735" y="1133"/>
                  </a:cubicBezTo>
                  <a:cubicBezTo>
                    <a:pt x="9773" y="1108"/>
                    <a:pt x="9785" y="1083"/>
                    <a:pt x="9798" y="1058"/>
                  </a:cubicBezTo>
                  <a:cubicBezTo>
                    <a:pt x="10060" y="820"/>
                    <a:pt x="10260" y="595"/>
                    <a:pt x="10385" y="408"/>
                  </a:cubicBezTo>
                  <a:cubicBezTo>
                    <a:pt x="10519" y="220"/>
                    <a:pt x="10353" y="0"/>
                    <a:pt x="10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4" name="Google Shape;3654;p10"/>
            <p:cNvSpPr/>
            <p:nvPr/>
          </p:nvSpPr>
          <p:spPr>
            <a:xfrm>
              <a:off x="5768875" y="4800675"/>
              <a:ext cx="79350" cy="6425"/>
            </a:xfrm>
            <a:custGeom>
              <a:avLst/>
              <a:gdLst/>
              <a:ahLst/>
              <a:cxnLst/>
              <a:rect l="l" t="t" r="r" b="b"/>
              <a:pathLst>
                <a:path w="3174" h="257" extrusionOk="0">
                  <a:moveTo>
                    <a:pt x="120" y="1"/>
                  </a:moveTo>
                  <a:cubicBezTo>
                    <a:pt x="62" y="1"/>
                    <a:pt x="1" y="59"/>
                    <a:pt x="12" y="127"/>
                  </a:cubicBezTo>
                  <a:cubicBezTo>
                    <a:pt x="37" y="240"/>
                    <a:pt x="162" y="215"/>
                    <a:pt x="249" y="227"/>
                  </a:cubicBezTo>
                  <a:cubicBezTo>
                    <a:pt x="454" y="248"/>
                    <a:pt x="658" y="257"/>
                    <a:pt x="861" y="257"/>
                  </a:cubicBezTo>
                  <a:cubicBezTo>
                    <a:pt x="1640" y="257"/>
                    <a:pt x="2411" y="126"/>
                    <a:pt x="3174" y="27"/>
                  </a:cubicBezTo>
                  <a:lnTo>
                    <a:pt x="3174" y="27"/>
                  </a:lnTo>
                  <a:cubicBezTo>
                    <a:pt x="2524" y="40"/>
                    <a:pt x="1637" y="27"/>
                    <a:pt x="1137" y="52"/>
                  </a:cubicBezTo>
                  <a:cubicBezTo>
                    <a:pt x="899" y="52"/>
                    <a:pt x="474" y="27"/>
                    <a:pt x="137" y="2"/>
                  </a:cubicBezTo>
                  <a:cubicBezTo>
                    <a:pt x="132" y="1"/>
                    <a:pt x="126"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5" name="Google Shape;3655;p10"/>
            <p:cNvSpPr/>
            <p:nvPr/>
          </p:nvSpPr>
          <p:spPr>
            <a:xfrm>
              <a:off x="5795100" y="4694075"/>
              <a:ext cx="242950" cy="102825"/>
            </a:xfrm>
            <a:custGeom>
              <a:avLst/>
              <a:gdLst/>
              <a:ahLst/>
              <a:cxnLst/>
              <a:rect l="l" t="t" r="r" b="b"/>
              <a:pathLst>
                <a:path w="9718" h="4113" extrusionOk="0">
                  <a:moveTo>
                    <a:pt x="9394" y="0"/>
                  </a:moveTo>
                  <a:cubicBezTo>
                    <a:pt x="9379" y="0"/>
                    <a:pt x="9363" y="2"/>
                    <a:pt x="9348" y="5"/>
                  </a:cubicBezTo>
                  <a:cubicBezTo>
                    <a:pt x="9110" y="80"/>
                    <a:pt x="9235" y="55"/>
                    <a:pt x="9085" y="192"/>
                  </a:cubicBezTo>
                  <a:cubicBezTo>
                    <a:pt x="7298" y="2217"/>
                    <a:pt x="3312" y="3304"/>
                    <a:pt x="88" y="3729"/>
                  </a:cubicBezTo>
                  <a:cubicBezTo>
                    <a:pt x="1512" y="3641"/>
                    <a:pt x="2912" y="3554"/>
                    <a:pt x="4237" y="3304"/>
                  </a:cubicBezTo>
                  <a:lnTo>
                    <a:pt x="4237" y="3304"/>
                  </a:lnTo>
                  <a:cubicBezTo>
                    <a:pt x="2899" y="3766"/>
                    <a:pt x="1587" y="4029"/>
                    <a:pt x="0" y="4066"/>
                  </a:cubicBezTo>
                  <a:cubicBezTo>
                    <a:pt x="442" y="4095"/>
                    <a:pt x="885" y="4112"/>
                    <a:pt x="1328" y="4112"/>
                  </a:cubicBezTo>
                  <a:cubicBezTo>
                    <a:pt x="2053" y="4112"/>
                    <a:pt x="2778" y="4065"/>
                    <a:pt x="3499" y="3941"/>
                  </a:cubicBezTo>
                  <a:cubicBezTo>
                    <a:pt x="3962" y="3854"/>
                    <a:pt x="4424" y="3729"/>
                    <a:pt x="4874" y="3579"/>
                  </a:cubicBezTo>
                  <a:lnTo>
                    <a:pt x="4874" y="3579"/>
                  </a:lnTo>
                  <a:cubicBezTo>
                    <a:pt x="4824" y="3604"/>
                    <a:pt x="4774" y="3629"/>
                    <a:pt x="4724" y="3654"/>
                  </a:cubicBezTo>
                  <a:cubicBezTo>
                    <a:pt x="4861" y="3604"/>
                    <a:pt x="4999" y="3541"/>
                    <a:pt x="5136" y="3491"/>
                  </a:cubicBezTo>
                  <a:cubicBezTo>
                    <a:pt x="5374" y="3391"/>
                    <a:pt x="5624" y="3304"/>
                    <a:pt x="5861" y="3204"/>
                  </a:cubicBezTo>
                  <a:cubicBezTo>
                    <a:pt x="6498" y="2954"/>
                    <a:pt x="7123" y="2704"/>
                    <a:pt x="7711" y="2392"/>
                  </a:cubicBezTo>
                  <a:cubicBezTo>
                    <a:pt x="7898" y="2304"/>
                    <a:pt x="8086" y="2217"/>
                    <a:pt x="8285" y="2129"/>
                  </a:cubicBezTo>
                  <a:cubicBezTo>
                    <a:pt x="8585" y="1979"/>
                    <a:pt x="9273" y="1479"/>
                    <a:pt x="9310" y="1417"/>
                  </a:cubicBezTo>
                  <a:cubicBezTo>
                    <a:pt x="9435" y="1330"/>
                    <a:pt x="9448" y="1167"/>
                    <a:pt x="9373" y="1055"/>
                  </a:cubicBezTo>
                  <a:cubicBezTo>
                    <a:pt x="9385" y="1042"/>
                    <a:pt x="9398" y="1017"/>
                    <a:pt x="9410" y="992"/>
                  </a:cubicBezTo>
                  <a:cubicBezTo>
                    <a:pt x="9473" y="842"/>
                    <a:pt x="9485" y="805"/>
                    <a:pt x="9510" y="667"/>
                  </a:cubicBezTo>
                  <a:cubicBezTo>
                    <a:pt x="9523" y="642"/>
                    <a:pt x="9523" y="605"/>
                    <a:pt x="9510" y="580"/>
                  </a:cubicBezTo>
                  <a:cubicBezTo>
                    <a:pt x="9573" y="517"/>
                    <a:pt x="9635" y="442"/>
                    <a:pt x="9660" y="355"/>
                  </a:cubicBezTo>
                  <a:cubicBezTo>
                    <a:pt x="9717" y="183"/>
                    <a:pt x="9564" y="0"/>
                    <a:pt x="93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6" name="Google Shape;3656;p10"/>
            <p:cNvSpPr/>
            <p:nvPr/>
          </p:nvSpPr>
          <p:spPr>
            <a:xfrm>
              <a:off x="5699500" y="4633550"/>
              <a:ext cx="346250" cy="105150"/>
            </a:xfrm>
            <a:custGeom>
              <a:avLst/>
              <a:gdLst/>
              <a:ahLst/>
              <a:cxnLst/>
              <a:rect l="l" t="t" r="r" b="b"/>
              <a:pathLst>
                <a:path w="13850" h="4206" extrusionOk="0">
                  <a:moveTo>
                    <a:pt x="13557" y="1"/>
                  </a:moveTo>
                  <a:cubicBezTo>
                    <a:pt x="13528" y="1"/>
                    <a:pt x="13496" y="5"/>
                    <a:pt x="13459" y="14"/>
                  </a:cubicBezTo>
                  <a:cubicBezTo>
                    <a:pt x="13309" y="139"/>
                    <a:pt x="13147" y="264"/>
                    <a:pt x="12997" y="376"/>
                  </a:cubicBezTo>
                  <a:cubicBezTo>
                    <a:pt x="12934" y="414"/>
                    <a:pt x="12872" y="451"/>
                    <a:pt x="12809" y="501"/>
                  </a:cubicBezTo>
                  <a:cubicBezTo>
                    <a:pt x="11610" y="1314"/>
                    <a:pt x="10285" y="1826"/>
                    <a:pt x="8823" y="2488"/>
                  </a:cubicBezTo>
                  <a:cubicBezTo>
                    <a:pt x="9373" y="2313"/>
                    <a:pt x="9935" y="2138"/>
                    <a:pt x="10485" y="1951"/>
                  </a:cubicBezTo>
                  <a:lnTo>
                    <a:pt x="10485" y="1951"/>
                  </a:lnTo>
                  <a:cubicBezTo>
                    <a:pt x="9510" y="2388"/>
                    <a:pt x="8473" y="2651"/>
                    <a:pt x="7461" y="2976"/>
                  </a:cubicBezTo>
                  <a:cubicBezTo>
                    <a:pt x="5824" y="3498"/>
                    <a:pt x="3705" y="3990"/>
                    <a:pt x="1638" y="3990"/>
                  </a:cubicBezTo>
                  <a:cubicBezTo>
                    <a:pt x="1085" y="3990"/>
                    <a:pt x="535" y="3955"/>
                    <a:pt x="0" y="3875"/>
                  </a:cubicBezTo>
                  <a:lnTo>
                    <a:pt x="0" y="3875"/>
                  </a:lnTo>
                  <a:cubicBezTo>
                    <a:pt x="958" y="4102"/>
                    <a:pt x="1929" y="4206"/>
                    <a:pt x="2900" y="4206"/>
                  </a:cubicBezTo>
                  <a:cubicBezTo>
                    <a:pt x="4602" y="4206"/>
                    <a:pt x="6304" y="3888"/>
                    <a:pt x="7936" y="3363"/>
                  </a:cubicBezTo>
                  <a:cubicBezTo>
                    <a:pt x="8848" y="3076"/>
                    <a:pt x="9785" y="2851"/>
                    <a:pt x="10672" y="2463"/>
                  </a:cubicBezTo>
                  <a:cubicBezTo>
                    <a:pt x="11197" y="2226"/>
                    <a:pt x="11685" y="1939"/>
                    <a:pt x="12172" y="1626"/>
                  </a:cubicBezTo>
                  <a:cubicBezTo>
                    <a:pt x="12347" y="1589"/>
                    <a:pt x="12659" y="1439"/>
                    <a:pt x="12909" y="1326"/>
                  </a:cubicBezTo>
                  <a:cubicBezTo>
                    <a:pt x="13209" y="1164"/>
                    <a:pt x="13509" y="939"/>
                    <a:pt x="13672" y="639"/>
                  </a:cubicBezTo>
                  <a:cubicBezTo>
                    <a:pt x="13797" y="423"/>
                    <a:pt x="13849" y="1"/>
                    <a:pt x="135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7" name="Google Shape;3657;p10"/>
            <p:cNvSpPr/>
            <p:nvPr/>
          </p:nvSpPr>
          <p:spPr>
            <a:xfrm>
              <a:off x="5717300" y="4593875"/>
              <a:ext cx="330250" cy="104075"/>
            </a:xfrm>
            <a:custGeom>
              <a:avLst/>
              <a:gdLst/>
              <a:ahLst/>
              <a:cxnLst/>
              <a:rect l="l" t="t" r="r" b="b"/>
              <a:pathLst>
                <a:path w="13210" h="4163" extrusionOk="0">
                  <a:moveTo>
                    <a:pt x="13000" y="1"/>
                  </a:moveTo>
                  <a:cubicBezTo>
                    <a:pt x="12957" y="1"/>
                    <a:pt x="12915" y="14"/>
                    <a:pt x="12885" y="39"/>
                  </a:cubicBezTo>
                  <a:cubicBezTo>
                    <a:pt x="12860" y="64"/>
                    <a:pt x="12797" y="101"/>
                    <a:pt x="12785" y="101"/>
                  </a:cubicBezTo>
                  <a:cubicBezTo>
                    <a:pt x="12710" y="151"/>
                    <a:pt x="12635" y="189"/>
                    <a:pt x="12585" y="239"/>
                  </a:cubicBezTo>
                  <a:cubicBezTo>
                    <a:pt x="12572" y="251"/>
                    <a:pt x="12560" y="264"/>
                    <a:pt x="12547" y="264"/>
                  </a:cubicBezTo>
                  <a:cubicBezTo>
                    <a:pt x="12310" y="276"/>
                    <a:pt x="12135" y="514"/>
                    <a:pt x="11935" y="614"/>
                  </a:cubicBezTo>
                  <a:cubicBezTo>
                    <a:pt x="11710" y="751"/>
                    <a:pt x="11472" y="889"/>
                    <a:pt x="11235" y="1014"/>
                  </a:cubicBezTo>
                  <a:cubicBezTo>
                    <a:pt x="11235" y="1014"/>
                    <a:pt x="11235" y="1014"/>
                    <a:pt x="11223" y="1026"/>
                  </a:cubicBezTo>
                  <a:cubicBezTo>
                    <a:pt x="10985" y="1151"/>
                    <a:pt x="10748" y="1276"/>
                    <a:pt x="10498" y="1401"/>
                  </a:cubicBezTo>
                  <a:cubicBezTo>
                    <a:pt x="10498" y="1316"/>
                    <a:pt x="10423" y="1255"/>
                    <a:pt x="10336" y="1255"/>
                  </a:cubicBezTo>
                  <a:cubicBezTo>
                    <a:pt x="10295" y="1255"/>
                    <a:pt x="10251" y="1269"/>
                    <a:pt x="10210" y="1301"/>
                  </a:cubicBezTo>
                  <a:cubicBezTo>
                    <a:pt x="9161" y="1826"/>
                    <a:pt x="7936" y="2163"/>
                    <a:pt x="7086" y="2401"/>
                  </a:cubicBezTo>
                  <a:cubicBezTo>
                    <a:pt x="5537" y="2876"/>
                    <a:pt x="3849" y="3238"/>
                    <a:pt x="2100" y="3326"/>
                  </a:cubicBezTo>
                  <a:cubicBezTo>
                    <a:pt x="2427" y="3345"/>
                    <a:pt x="2755" y="3355"/>
                    <a:pt x="3081" y="3355"/>
                  </a:cubicBezTo>
                  <a:cubicBezTo>
                    <a:pt x="3602" y="3355"/>
                    <a:pt x="4122" y="3329"/>
                    <a:pt x="4637" y="3276"/>
                  </a:cubicBezTo>
                  <a:lnTo>
                    <a:pt x="4637" y="3276"/>
                  </a:lnTo>
                  <a:cubicBezTo>
                    <a:pt x="3257" y="3558"/>
                    <a:pt x="1856" y="3718"/>
                    <a:pt x="445" y="3718"/>
                  </a:cubicBezTo>
                  <a:cubicBezTo>
                    <a:pt x="297" y="3718"/>
                    <a:pt x="149" y="3717"/>
                    <a:pt x="0" y="3713"/>
                  </a:cubicBezTo>
                  <a:lnTo>
                    <a:pt x="0" y="3713"/>
                  </a:lnTo>
                  <a:cubicBezTo>
                    <a:pt x="938" y="3819"/>
                    <a:pt x="1851" y="3888"/>
                    <a:pt x="2760" y="3888"/>
                  </a:cubicBezTo>
                  <a:cubicBezTo>
                    <a:pt x="3136" y="3888"/>
                    <a:pt x="3511" y="3876"/>
                    <a:pt x="3887" y="3850"/>
                  </a:cubicBezTo>
                  <a:lnTo>
                    <a:pt x="3887" y="3850"/>
                  </a:lnTo>
                  <a:cubicBezTo>
                    <a:pt x="3150" y="3963"/>
                    <a:pt x="2412" y="4063"/>
                    <a:pt x="1675" y="4163"/>
                  </a:cubicBezTo>
                  <a:cubicBezTo>
                    <a:pt x="2875" y="4138"/>
                    <a:pt x="4087" y="4163"/>
                    <a:pt x="5274" y="3975"/>
                  </a:cubicBezTo>
                  <a:cubicBezTo>
                    <a:pt x="5786" y="3888"/>
                    <a:pt x="6311" y="3775"/>
                    <a:pt x="6811" y="3600"/>
                  </a:cubicBezTo>
                  <a:cubicBezTo>
                    <a:pt x="6861" y="3575"/>
                    <a:pt x="6899" y="3538"/>
                    <a:pt x="6924" y="3488"/>
                  </a:cubicBezTo>
                  <a:cubicBezTo>
                    <a:pt x="6949" y="3376"/>
                    <a:pt x="6911" y="3313"/>
                    <a:pt x="6849" y="3276"/>
                  </a:cubicBezTo>
                  <a:cubicBezTo>
                    <a:pt x="8898" y="2713"/>
                    <a:pt x="10923" y="1938"/>
                    <a:pt x="12685" y="739"/>
                  </a:cubicBezTo>
                  <a:cubicBezTo>
                    <a:pt x="12747" y="689"/>
                    <a:pt x="12785" y="601"/>
                    <a:pt x="12772" y="526"/>
                  </a:cubicBezTo>
                  <a:cubicBezTo>
                    <a:pt x="12897" y="476"/>
                    <a:pt x="13010" y="414"/>
                    <a:pt x="13110" y="339"/>
                  </a:cubicBezTo>
                  <a:cubicBezTo>
                    <a:pt x="13185" y="276"/>
                    <a:pt x="13210" y="164"/>
                    <a:pt x="13160" y="89"/>
                  </a:cubicBezTo>
                  <a:cubicBezTo>
                    <a:pt x="13130" y="29"/>
                    <a:pt x="13064" y="1"/>
                    <a:pt x="130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8" name="Google Shape;3658;p10"/>
            <p:cNvSpPr/>
            <p:nvPr/>
          </p:nvSpPr>
          <p:spPr>
            <a:xfrm>
              <a:off x="6036275" y="4596400"/>
              <a:ext cx="650" cy="325"/>
            </a:xfrm>
            <a:custGeom>
              <a:avLst/>
              <a:gdLst/>
              <a:ahLst/>
              <a:cxnLst/>
              <a:rect l="l" t="t" r="r" b="b"/>
              <a:pathLst>
                <a:path w="26" h="13" extrusionOk="0">
                  <a:moveTo>
                    <a:pt x="1" y="13"/>
                  </a:moveTo>
                  <a:cubicBezTo>
                    <a:pt x="13" y="13"/>
                    <a:pt x="13" y="13"/>
                    <a:pt x="26" y="0"/>
                  </a:cubicBezTo>
                  <a:cubicBezTo>
                    <a:pt x="26" y="0"/>
                    <a:pt x="26" y="0"/>
                    <a:pt x="26" y="0"/>
                  </a:cubicBezTo>
                  <a:cubicBezTo>
                    <a:pt x="13" y="13"/>
                    <a:pt x="13" y="13"/>
                    <a:pt x="1"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9" name="Google Shape;3659;p10"/>
            <p:cNvSpPr/>
            <p:nvPr/>
          </p:nvSpPr>
          <p:spPr>
            <a:xfrm>
              <a:off x="6036275" y="4596700"/>
              <a:ext cx="25" cy="350"/>
            </a:xfrm>
            <a:custGeom>
              <a:avLst/>
              <a:gdLst/>
              <a:ahLst/>
              <a:cxnLst/>
              <a:rect l="l" t="t" r="r" b="b"/>
              <a:pathLst>
                <a:path w="1" h="14" extrusionOk="0">
                  <a:moveTo>
                    <a:pt x="1" y="1"/>
                  </a:moveTo>
                  <a:cubicBezTo>
                    <a:pt x="1" y="13"/>
                    <a:pt x="1"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0" name="Google Shape;3660;p10"/>
            <p:cNvSpPr/>
            <p:nvPr/>
          </p:nvSpPr>
          <p:spPr>
            <a:xfrm>
              <a:off x="5620750" y="4750525"/>
              <a:ext cx="138750" cy="44900"/>
            </a:xfrm>
            <a:custGeom>
              <a:avLst/>
              <a:gdLst/>
              <a:ahLst/>
              <a:cxnLst/>
              <a:rect l="l" t="t" r="r" b="b"/>
              <a:pathLst>
                <a:path w="5550" h="1796" extrusionOk="0">
                  <a:moveTo>
                    <a:pt x="414" y="0"/>
                  </a:moveTo>
                  <a:cubicBezTo>
                    <a:pt x="350" y="0"/>
                    <a:pt x="285" y="29"/>
                    <a:pt x="251" y="84"/>
                  </a:cubicBezTo>
                  <a:cubicBezTo>
                    <a:pt x="1" y="421"/>
                    <a:pt x="1051" y="771"/>
                    <a:pt x="1288" y="909"/>
                  </a:cubicBezTo>
                  <a:cubicBezTo>
                    <a:pt x="2625" y="1496"/>
                    <a:pt x="4100" y="1733"/>
                    <a:pt x="5550" y="1796"/>
                  </a:cubicBezTo>
                  <a:cubicBezTo>
                    <a:pt x="4825" y="1708"/>
                    <a:pt x="4050" y="1533"/>
                    <a:pt x="3300" y="1308"/>
                  </a:cubicBezTo>
                  <a:lnTo>
                    <a:pt x="3300" y="1308"/>
                  </a:lnTo>
                  <a:cubicBezTo>
                    <a:pt x="3850" y="1408"/>
                    <a:pt x="4400" y="1446"/>
                    <a:pt x="4962" y="1458"/>
                  </a:cubicBezTo>
                  <a:cubicBezTo>
                    <a:pt x="3763" y="1308"/>
                    <a:pt x="2425" y="996"/>
                    <a:pt x="1476" y="434"/>
                  </a:cubicBezTo>
                  <a:cubicBezTo>
                    <a:pt x="1435" y="393"/>
                    <a:pt x="1377" y="371"/>
                    <a:pt x="1325" y="371"/>
                  </a:cubicBezTo>
                  <a:cubicBezTo>
                    <a:pt x="1266" y="371"/>
                    <a:pt x="1214" y="399"/>
                    <a:pt x="1201" y="459"/>
                  </a:cubicBezTo>
                  <a:cubicBezTo>
                    <a:pt x="1151" y="434"/>
                    <a:pt x="1101" y="409"/>
                    <a:pt x="1063" y="384"/>
                  </a:cubicBezTo>
                  <a:cubicBezTo>
                    <a:pt x="888" y="284"/>
                    <a:pt x="713" y="184"/>
                    <a:pt x="551" y="59"/>
                  </a:cubicBezTo>
                  <a:cubicBezTo>
                    <a:pt x="517" y="19"/>
                    <a:pt x="466"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1" name="Google Shape;3661;p10"/>
            <p:cNvSpPr/>
            <p:nvPr/>
          </p:nvSpPr>
          <p:spPr>
            <a:xfrm>
              <a:off x="5603275" y="4685475"/>
              <a:ext cx="86875" cy="43100"/>
            </a:xfrm>
            <a:custGeom>
              <a:avLst/>
              <a:gdLst/>
              <a:ahLst/>
              <a:cxnLst/>
              <a:rect l="l" t="t" r="r" b="b"/>
              <a:pathLst>
                <a:path w="3475" h="1724" extrusionOk="0">
                  <a:moveTo>
                    <a:pt x="162" y="1"/>
                  </a:moveTo>
                  <a:cubicBezTo>
                    <a:pt x="101" y="1"/>
                    <a:pt x="41" y="37"/>
                    <a:pt x="13" y="149"/>
                  </a:cubicBezTo>
                  <a:cubicBezTo>
                    <a:pt x="0" y="236"/>
                    <a:pt x="63" y="311"/>
                    <a:pt x="113" y="361"/>
                  </a:cubicBezTo>
                  <a:cubicBezTo>
                    <a:pt x="275" y="549"/>
                    <a:pt x="488" y="686"/>
                    <a:pt x="700" y="811"/>
                  </a:cubicBezTo>
                  <a:cubicBezTo>
                    <a:pt x="1550" y="1299"/>
                    <a:pt x="2500" y="1611"/>
                    <a:pt x="3474" y="1724"/>
                  </a:cubicBezTo>
                  <a:cubicBezTo>
                    <a:pt x="2899" y="1586"/>
                    <a:pt x="2275" y="1361"/>
                    <a:pt x="1762" y="1099"/>
                  </a:cubicBezTo>
                  <a:lnTo>
                    <a:pt x="1762" y="1099"/>
                  </a:lnTo>
                  <a:cubicBezTo>
                    <a:pt x="2125" y="1211"/>
                    <a:pt x="2487" y="1286"/>
                    <a:pt x="2874" y="1336"/>
                  </a:cubicBezTo>
                  <a:cubicBezTo>
                    <a:pt x="1950" y="1086"/>
                    <a:pt x="1087" y="736"/>
                    <a:pt x="388" y="149"/>
                  </a:cubicBezTo>
                  <a:cubicBezTo>
                    <a:pt x="375" y="149"/>
                    <a:pt x="375" y="136"/>
                    <a:pt x="363" y="124"/>
                  </a:cubicBezTo>
                  <a:cubicBezTo>
                    <a:pt x="350" y="111"/>
                    <a:pt x="350" y="111"/>
                    <a:pt x="338" y="99"/>
                  </a:cubicBezTo>
                  <a:cubicBezTo>
                    <a:pt x="317" y="57"/>
                    <a:pt x="239"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2" name="Google Shape;3662;p10"/>
            <p:cNvSpPr/>
            <p:nvPr/>
          </p:nvSpPr>
          <p:spPr>
            <a:xfrm>
              <a:off x="5584025" y="4635675"/>
              <a:ext cx="152050" cy="51025"/>
            </a:xfrm>
            <a:custGeom>
              <a:avLst/>
              <a:gdLst/>
              <a:ahLst/>
              <a:cxnLst/>
              <a:rect l="l" t="t" r="r" b="b"/>
              <a:pathLst>
                <a:path w="6082" h="2041" extrusionOk="0">
                  <a:moveTo>
                    <a:pt x="129" y="0"/>
                  </a:moveTo>
                  <a:cubicBezTo>
                    <a:pt x="65" y="0"/>
                    <a:pt x="1" y="61"/>
                    <a:pt x="20" y="129"/>
                  </a:cubicBezTo>
                  <a:cubicBezTo>
                    <a:pt x="45" y="179"/>
                    <a:pt x="95" y="241"/>
                    <a:pt x="133" y="291"/>
                  </a:cubicBezTo>
                  <a:cubicBezTo>
                    <a:pt x="120" y="316"/>
                    <a:pt x="120" y="354"/>
                    <a:pt x="133" y="404"/>
                  </a:cubicBezTo>
                  <a:cubicBezTo>
                    <a:pt x="170" y="441"/>
                    <a:pt x="220" y="491"/>
                    <a:pt x="283" y="529"/>
                  </a:cubicBezTo>
                  <a:cubicBezTo>
                    <a:pt x="233" y="554"/>
                    <a:pt x="195" y="604"/>
                    <a:pt x="220" y="679"/>
                  </a:cubicBezTo>
                  <a:cubicBezTo>
                    <a:pt x="595" y="1041"/>
                    <a:pt x="1133" y="1216"/>
                    <a:pt x="1607" y="1416"/>
                  </a:cubicBezTo>
                  <a:cubicBezTo>
                    <a:pt x="2645" y="1804"/>
                    <a:pt x="3757" y="1916"/>
                    <a:pt x="4844" y="2041"/>
                  </a:cubicBezTo>
                  <a:cubicBezTo>
                    <a:pt x="3657" y="1804"/>
                    <a:pt x="2395" y="1554"/>
                    <a:pt x="1308" y="1054"/>
                  </a:cubicBezTo>
                  <a:lnTo>
                    <a:pt x="1308" y="1054"/>
                  </a:lnTo>
                  <a:cubicBezTo>
                    <a:pt x="2735" y="1566"/>
                    <a:pt x="4877" y="1816"/>
                    <a:pt x="6001" y="1816"/>
                  </a:cubicBezTo>
                  <a:cubicBezTo>
                    <a:pt x="6028" y="1816"/>
                    <a:pt x="6055" y="1816"/>
                    <a:pt x="6081" y="1816"/>
                  </a:cubicBezTo>
                  <a:cubicBezTo>
                    <a:pt x="5007" y="1766"/>
                    <a:pt x="3957" y="1504"/>
                    <a:pt x="2907" y="1279"/>
                  </a:cubicBezTo>
                  <a:cubicBezTo>
                    <a:pt x="2845" y="1266"/>
                    <a:pt x="2770" y="1241"/>
                    <a:pt x="2695" y="1229"/>
                  </a:cubicBezTo>
                  <a:lnTo>
                    <a:pt x="2695" y="1229"/>
                  </a:lnTo>
                  <a:cubicBezTo>
                    <a:pt x="3427" y="1341"/>
                    <a:pt x="4138" y="1393"/>
                    <a:pt x="4601" y="1393"/>
                  </a:cubicBezTo>
                  <a:cubicBezTo>
                    <a:pt x="4652" y="1393"/>
                    <a:pt x="4700" y="1392"/>
                    <a:pt x="4744" y="1391"/>
                  </a:cubicBezTo>
                  <a:cubicBezTo>
                    <a:pt x="3832" y="1341"/>
                    <a:pt x="2857" y="1154"/>
                    <a:pt x="2057" y="929"/>
                  </a:cubicBezTo>
                  <a:cubicBezTo>
                    <a:pt x="1383" y="754"/>
                    <a:pt x="658" y="516"/>
                    <a:pt x="270" y="104"/>
                  </a:cubicBezTo>
                  <a:cubicBezTo>
                    <a:pt x="258" y="91"/>
                    <a:pt x="208" y="17"/>
                    <a:pt x="183" y="17"/>
                  </a:cubicBezTo>
                  <a:cubicBezTo>
                    <a:pt x="166" y="5"/>
                    <a:pt x="148"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3" name="Google Shape;3663;p10"/>
            <p:cNvSpPr/>
            <p:nvPr/>
          </p:nvSpPr>
          <p:spPr>
            <a:xfrm>
              <a:off x="5978175" y="4756050"/>
              <a:ext cx="49375" cy="36050"/>
            </a:xfrm>
            <a:custGeom>
              <a:avLst/>
              <a:gdLst/>
              <a:ahLst/>
              <a:cxnLst/>
              <a:rect l="l" t="t" r="r" b="b"/>
              <a:pathLst>
                <a:path w="1975" h="1442" extrusionOk="0">
                  <a:moveTo>
                    <a:pt x="1975" y="0"/>
                  </a:moveTo>
                  <a:cubicBezTo>
                    <a:pt x="1900" y="50"/>
                    <a:pt x="1837" y="100"/>
                    <a:pt x="1775" y="150"/>
                  </a:cubicBezTo>
                  <a:cubicBezTo>
                    <a:pt x="1775" y="138"/>
                    <a:pt x="1775" y="138"/>
                    <a:pt x="1762" y="138"/>
                  </a:cubicBezTo>
                  <a:cubicBezTo>
                    <a:pt x="1745" y="114"/>
                    <a:pt x="1722" y="105"/>
                    <a:pt x="1699" y="105"/>
                  </a:cubicBezTo>
                  <a:cubicBezTo>
                    <a:pt x="1672" y="105"/>
                    <a:pt x="1645" y="118"/>
                    <a:pt x="1625" y="138"/>
                  </a:cubicBezTo>
                  <a:cubicBezTo>
                    <a:pt x="1600" y="150"/>
                    <a:pt x="1587" y="163"/>
                    <a:pt x="1562" y="188"/>
                  </a:cubicBezTo>
                  <a:cubicBezTo>
                    <a:pt x="1400" y="313"/>
                    <a:pt x="1237" y="450"/>
                    <a:pt x="1075" y="588"/>
                  </a:cubicBezTo>
                  <a:cubicBezTo>
                    <a:pt x="1012" y="625"/>
                    <a:pt x="937" y="675"/>
                    <a:pt x="875" y="725"/>
                  </a:cubicBezTo>
                  <a:cubicBezTo>
                    <a:pt x="688" y="837"/>
                    <a:pt x="338" y="1012"/>
                    <a:pt x="125" y="1175"/>
                  </a:cubicBezTo>
                  <a:cubicBezTo>
                    <a:pt x="113" y="1200"/>
                    <a:pt x="100" y="1225"/>
                    <a:pt x="113" y="1237"/>
                  </a:cubicBezTo>
                  <a:cubicBezTo>
                    <a:pt x="88" y="1250"/>
                    <a:pt x="75" y="1262"/>
                    <a:pt x="50" y="1275"/>
                  </a:cubicBezTo>
                  <a:cubicBezTo>
                    <a:pt x="0" y="1325"/>
                    <a:pt x="25" y="1412"/>
                    <a:pt x="88" y="1437"/>
                  </a:cubicBezTo>
                  <a:cubicBezTo>
                    <a:pt x="99" y="1440"/>
                    <a:pt x="109" y="1441"/>
                    <a:pt x="120" y="1441"/>
                  </a:cubicBezTo>
                  <a:cubicBezTo>
                    <a:pt x="207" y="1441"/>
                    <a:pt x="285" y="1358"/>
                    <a:pt x="363" y="1325"/>
                  </a:cubicBezTo>
                  <a:cubicBezTo>
                    <a:pt x="588" y="1187"/>
                    <a:pt x="800" y="1025"/>
                    <a:pt x="1000" y="875"/>
                  </a:cubicBezTo>
                  <a:cubicBezTo>
                    <a:pt x="1262" y="700"/>
                    <a:pt x="1512" y="513"/>
                    <a:pt x="1750" y="300"/>
                  </a:cubicBezTo>
                  <a:cubicBezTo>
                    <a:pt x="1787" y="275"/>
                    <a:pt x="1800" y="213"/>
                    <a:pt x="1787" y="175"/>
                  </a:cubicBezTo>
                  <a:cubicBezTo>
                    <a:pt x="1850" y="113"/>
                    <a:pt x="1912" y="63"/>
                    <a:pt x="19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4" name="Google Shape;3664;p10"/>
            <p:cNvSpPr/>
            <p:nvPr/>
          </p:nvSpPr>
          <p:spPr>
            <a:xfrm>
              <a:off x="6021900" y="4763175"/>
              <a:ext cx="300" cy="400"/>
            </a:xfrm>
            <a:custGeom>
              <a:avLst/>
              <a:gdLst/>
              <a:ahLst/>
              <a:cxnLst/>
              <a:rect l="l" t="t" r="r" b="b"/>
              <a:pathLst>
                <a:path w="12" h="16" extrusionOk="0">
                  <a:moveTo>
                    <a:pt x="10" y="1"/>
                  </a:moveTo>
                  <a:cubicBezTo>
                    <a:pt x="9" y="1"/>
                    <a:pt x="6" y="5"/>
                    <a:pt x="1" y="15"/>
                  </a:cubicBezTo>
                  <a:cubicBezTo>
                    <a:pt x="8" y="8"/>
                    <a:pt x="11"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5" name="Google Shape;3665;p10"/>
            <p:cNvSpPr/>
            <p:nvPr/>
          </p:nvSpPr>
          <p:spPr>
            <a:xfrm>
              <a:off x="5862575" y="4720425"/>
              <a:ext cx="115300" cy="36900"/>
            </a:xfrm>
            <a:custGeom>
              <a:avLst/>
              <a:gdLst/>
              <a:ahLst/>
              <a:cxnLst/>
              <a:rect l="l" t="t" r="r" b="b"/>
              <a:pathLst>
                <a:path w="4612" h="1476" extrusionOk="0">
                  <a:moveTo>
                    <a:pt x="4612" y="1"/>
                  </a:moveTo>
                  <a:lnTo>
                    <a:pt x="4612" y="1"/>
                  </a:lnTo>
                  <a:cubicBezTo>
                    <a:pt x="3087" y="538"/>
                    <a:pt x="1538" y="1000"/>
                    <a:pt x="0" y="1475"/>
                  </a:cubicBezTo>
                  <a:cubicBezTo>
                    <a:pt x="1625" y="1213"/>
                    <a:pt x="3337" y="950"/>
                    <a:pt x="46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6" name="Google Shape;3666;p10"/>
            <p:cNvSpPr/>
            <p:nvPr/>
          </p:nvSpPr>
          <p:spPr>
            <a:xfrm>
              <a:off x="5887575" y="4718875"/>
              <a:ext cx="73125" cy="24700"/>
            </a:xfrm>
            <a:custGeom>
              <a:avLst/>
              <a:gdLst/>
              <a:ahLst/>
              <a:cxnLst/>
              <a:rect l="l" t="t" r="r" b="b"/>
              <a:pathLst>
                <a:path w="2925" h="988" extrusionOk="0">
                  <a:moveTo>
                    <a:pt x="2924" y="0"/>
                  </a:moveTo>
                  <a:lnTo>
                    <a:pt x="2924" y="0"/>
                  </a:lnTo>
                  <a:cubicBezTo>
                    <a:pt x="1925" y="275"/>
                    <a:pt x="975" y="650"/>
                    <a:pt x="0" y="987"/>
                  </a:cubicBezTo>
                  <a:cubicBezTo>
                    <a:pt x="1012" y="825"/>
                    <a:pt x="2075" y="575"/>
                    <a:pt x="29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7" name="Google Shape;3667;p10"/>
            <p:cNvSpPr/>
            <p:nvPr/>
          </p:nvSpPr>
          <p:spPr>
            <a:xfrm>
              <a:off x="5907550" y="4726375"/>
              <a:ext cx="17525" cy="6575"/>
            </a:xfrm>
            <a:custGeom>
              <a:avLst/>
              <a:gdLst/>
              <a:ahLst/>
              <a:cxnLst/>
              <a:rect l="l" t="t" r="r" b="b"/>
              <a:pathLst>
                <a:path w="701" h="263" extrusionOk="0">
                  <a:moveTo>
                    <a:pt x="701" y="0"/>
                  </a:moveTo>
                  <a:lnTo>
                    <a:pt x="701" y="0"/>
                  </a:lnTo>
                  <a:cubicBezTo>
                    <a:pt x="463" y="63"/>
                    <a:pt x="226" y="162"/>
                    <a:pt x="1" y="262"/>
                  </a:cubicBezTo>
                  <a:cubicBezTo>
                    <a:pt x="238" y="200"/>
                    <a:pt x="513" y="125"/>
                    <a:pt x="7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8" name="Google Shape;3668;p10"/>
            <p:cNvSpPr/>
            <p:nvPr/>
          </p:nvSpPr>
          <p:spPr>
            <a:xfrm>
              <a:off x="5854775" y="4781650"/>
              <a:ext cx="111550" cy="27850"/>
            </a:xfrm>
            <a:custGeom>
              <a:avLst/>
              <a:gdLst/>
              <a:ahLst/>
              <a:cxnLst/>
              <a:rect l="l" t="t" r="r" b="b"/>
              <a:pathLst>
                <a:path w="4462" h="1114" extrusionOk="0">
                  <a:moveTo>
                    <a:pt x="4461" y="1"/>
                  </a:moveTo>
                  <a:lnTo>
                    <a:pt x="4461" y="1"/>
                  </a:lnTo>
                  <a:cubicBezTo>
                    <a:pt x="2962" y="351"/>
                    <a:pt x="1450" y="663"/>
                    <a:pt x="0" y="1113"/>
                  </a:cubicBezTo>
                  <a:cubicBezTo>
                    <a:pt x="1525" y="938"/>
                    <a:pt x="3137" y="751"/>
                    <a:pt x="44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9" name="Google Shape;3669;p10"/>
            <p:cNvSpPr/>
            <p:nvPr/>
          </p:nvSpPr>
          <p:spPr>
            <a:xfrm>
              <a:off x="5893200" y="4791025"/>
              <a:ext cx="61875" cy="20350"/>
            </a:xfrm>
            <a:custGeom>
              <a:avLst/>
              <a:gdLst/>
              <a:ahLst/>
              <a:cxnLst/>
              <a:rect l="l" t="t" r="r" b="b"/>
              <a:pathLst>
                <a:path w="2475" h="814" extrusionOk="0">
                  <a:moveTo>
                    <a:pt x="2474" y="1"/>
                  </a:moveTo>
                  <a:lnTo>
                    <a:pt x="2474" y="1"/>
                  </a:lnTo>
                  <a:cubicBezTo>
                    <a:pt x="1637" y="201"/>
                    <a:pt x="825" y="526"/>
                    <a:pt x="0" y="813"/>
                  </a:cubicBezTo>
                  <a:cubicBezTo>
                    <a:pt x="862" y="688"/>
                    <a:pt x="1750" y="476"/>
                    <a:pt x="24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0" name="Google Shape;3670;p10"/>
            <p:cNvSpPr/>
            <p:nvPr/>
          </p:nvSpPr>
          <p:spPr>
            <a:xfrm>
              <a:off x="5912875" y="4806975"/>
              <a:ext cx="18150" cy="6275"/>
            </a:xfrm>
            <a:custGeom>
              <a:avLst/>
              <a:gdLst/>
              <a:ahLst/>
              <a:cxnLst/>
              <a:rect l="l" t="t" r="r" b="b"/>
              <a:pathLst>
                <a:path w="726" h="251" extrusionOk="0">
                  <a:moveTo>
                    <a:pt x="725" y="0"/>
                  </a:moveTo>
                  <a:lnTo>
                    <a:pt x="725" y="0"/>
                  </a:lnTo>
                  <a:cubicBezTo>
                    <a:pt x="475" y="50"/>
                    <a:pt x="238" y="150"/>
                    <a:pt x="0" y="250"/>
                  </a:cubicBezTo>
                  <a:cubicBezTo>
                    <a:pt x="250" y="200"/>
                    <a:pt x="538" y="113"/>
                    <a:pt x="7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1" name="Google Shape;3671;p10"/>
            <p:cNvSpPr/>
            <p:nvPr/>
          </p:nvSpPr>
          <p:spPr>
            <a:xfrm>
              <a:off x="5889125" y="4821025"/>
              <a:ext cx="48775" cy="16275"/>
            </a:xfrm>
            <a:custGeom>
              <a:avLst/>
              <a:gdLst/>
              <a:ahLst/>
              <a:cxnLst/>
              <a:rect l="l" t="t" r="r" b="b"/>
              <a:pathLst>
                <a:path w="1951" h="651" extrusionOk="0">
                  <a:moveTo>
                    <a:pt x="1950" y="1"/>
                  </a:moveTo>
                  <a:lnTo>
                    <a:pt x="1950" y="1"/>
                  </a:lnTo>
                  <a:cubicBezTo>
                    <a:pt x="1288" y="188"/>
                    <a:pt x="651" y="425"/>
                    <a:pt x="1" y="650"/>
                  </a:cubicBezTo>
                  <a:cubicBezTo>
                    <a:pt x="676" y="538"/>
                    <a:pt x="1375" y="388"/>
                    <a:pt x="19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2" name="Google Shape;3672;p10"/>
            <p:cNvSpPr/>
            <p:nvPr/>
          </p:nvSpPr>
          <p:spPr>
            <a:xfrm>
              <a:off x="5835700" y="4668250"/>
              <a:ext cx="122800" cy="35325"/>
            </a:xfrm>
            <a:custGeom>
              <a:avLst/>
              <a:gdLst/>
              <a:ahLst/>
              <a:cxnLst/>
              <a:rect l="l" t="t" r="r" b="b"/>
              <a:pathLst>
                <a:path w="4912" h="1413" extrusionOk="0">
                  <a:moveTo>
                    <a:pt x="4912" y="1"/>
                  </a:moveTo>
                  <a:lnTo>
                    <a:pt x="4912" y="1"/>
                  </a:lnTo>
                  <a:cubicBezTo>
                    <a:pt x="4874" y="13"/>
                    <a:pt x="4837" y="26"/>
                    <a:pt x="4787" y="38"/>
                  </a:cubicBezTo>
                  <a:cubicBezTo>
                    <a:pt x="4362" y="176"/>
                    <a:pt x="3950" y="263"/>
                    <a:pt x="3475" y="363"/>
                  </a:cubicBezTo>
                  <a:cubicBezTo>
                    <a:pt x="2400" y="625"/>
                    <a:pt x="1163" y="1125"/>
                    <a:pt x="1" y="1413"/>
                  </a:cubicBezTo>
                  <a:cubicBezTo>
                    <a:pt x="1413" y="1263"/>
                    <a:pt x="2837" y="1013"/>
                    <a:pt x="4125" y="388"/>
                  </a:cubicBezTo>
                  <a:cubicBezTo>
                    <a:pt x="4387" y="263"/>
                    <a:pt x="4650" y="138"/>
                    <a:pt x="4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3" name="Google Shape;3673;p10"/>
            <p:cNvSpPr/>
            <p:nvPr/>
          </p:nvSpPr>
          <p:spPr>
            <a:xfrm>
              <a:off x="5742300" y="4601700"/>
              <a:ext cx="209025" cy="42625"/>
            </a:xfrm>
            <a:custGeom>
              <a:avLst/>
              <a:gdLst/>
              <a:ahLst/>
              <a:cxnLst/>
              <a:rect l="l" t="t" r="r" b="b"/>
              <a:pathLst>
                <a:path w="8361" h="1705" extrusionOk="0">
                  <a:moveTo>
                    <a:pt x="8361" y="1"/>
                  </a:moveTo>
                  <a:lnTo>
                    <a:pt x="8361" y="1"/>
                  </a:lnTo>
                  <a:cubicBezTo>
                    <a:pt x="8148" y="63"/>
                    <a:pt x="7998" y="101"/>
                    <a:pt x="7823" y="151"/>
                  </a:cubicBezTo>
                  <a:cubicBezTo>
                    <a:pt x="6836" y="401"/>
                    <a:pt x="5836" y="651"/>
                    <a:pt x="4849" y="876"/>
                  </a:cubicBezTo>
                  <a:cubicBezTo>
                    <a:pt x="5224" y="763"/>
                    <a:pt x="5599" y="626"/>
                    <a:pt x="5949" y="426"/>
                  </a:cubicBezTo>
                  <a:lnTo>
                    <a:pt x="5949" y="426"/>
                  </a:lnTo>
                  <a:cubicBezTo>
                    <a:pt x="4637" y="601"/>
                    <a:pt x="3349" y="926"/>
                    <a:pt x="2037" y="1163"/>
                  </a:cubicBezTo>
                  <a:cubicBezTo>
                    <a:pt x="2139" y="1165"/>
                    <a:pt x="2242" y="1166"/>
                    <a:pt x="2344" y="1166"/>
                  </a:cubicBezTo>
                  <a:cubicBezTo>
                    <a:pt x="2920" y="1166"/>
                    <a:pt x="3500" y="1134"/>
                    <a:pt x="4062" y="1038"/>
                  </a:cubicBezTo>
                  <a:lnTo>
                    <a:pt x="4062" y="1038"/>
                  </a:lnTo>
                  <a:cubicBezTo>
                    <a:pt x="2725" y="1326"/>
                    <a:pt x="1375" y="1538"/>
                    <a:pt x="0" y="1613"/>
                  </a:cubicBezTo>
                  <a:cubicBezTo>
                    <a:pt x="682" y="1669"/>
                    <a:pt x="1351" y="1704"/>
                    <a:pt x="2010" y="1704"/>
                  </a:cubicBezTo>
                  <a:cubicBezTo>
                    <a:pt x="4132" y="1704"/>
                    <a:pt x="6149" y="1340"/>
                    <a:pt x="8123" y="138"/>
                  </a:cubicBezTo>
                  <a:cubicBezTo>
                    <a:pt x="8198" y="88"/>
                    <a:pt x="8298" y="38"/>
                    <a:pt x="8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4" name="Google Shape;3674;p10"/>
            <p:cNvSpPr/>
            <p:nvPr/>
          </p:nvSpPr>
          <p:spPr>
            <a:xfrm>
              <a:off x="5819775" y="4611700"/>
              <a:ext cx="40325" cy="6850"/>
            </a:xfrm>
            <a:custGeom>
              <a:avLst/>
              <a:gdLst/>
              <a:ahLst/>
              <a:cxnLst/>
              <a:rect l="l" t="t" r="r" b="b"/>
              <a:pathLst>
                <a:path w="1613" h="274" extrusionOk="0">
                  <a:moveTo>
                    <a:pt x="1612" y="1"/>
                  </a:moveTo>
                  <a:lnTo>
                    <a:pt x="1612" y="1"/>
                  </a:lnTo>
                  <a:cubicBezTo>
                    <a:pt x="1063" y="13"/>
                    <a:pt x="538" y="188"/>
                    <a:pt x="0" y="263"/>
                  </a:cubicBezTo>
                  <a:cubicBezTo>
                    <a:pt x="95" y="270"/>
                    <a:pt x="191" y="273"/>
                    <a:pt x="289" y="273"/>
                  </a:cubicBezTo>
                  <a:cubicBezTo>
                    <a:pt x="745" y="273"/>
                    <a:pt x="1221" y="196"/>
                    <a:pt x="16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5" name="Google Shape;3675;p10"/>
            <p:cNvSpPr/>
            <p:nvPr/>
          </p:nvSpPr>
          <p:spPr>
            <a:xfrm>
              <a:off x="5650450" y="4529775"/>
              <a:ext cx="264000" cy="58825"/>
            </a:xfrm>
            <a:custGeom>
              <a:avLst/>
              <a:gdLst/>
              <a:ahLst/>
              <a:cxnLst/>
              <a:rect l="l" t="t" r="r" b="b"/>
              <a:pathLst>
                <a:path w="10560" h="2353" extrusionOk="0">
                  <a:moveTo>
                    <a:pt x="8585" y="0"/>
                  </a:moveTo>
                  <a:cubicBezTo>
                    <a:pt x="5666" y="0"/>
                    <a:pt x="2547" y="212"/>
                    <a:pt x="263" y="2091"/>
                  </a:cubicBezTo>
                  <a:cubicBezTo>
                    <a:pt x="175" y="2178"/>
                    <a:pt x="88" y="2266"/>
                    <a:pt x="0" y="2353"/>
                  </a:cubicBezTo>
                  <a:cubicBezTo>
                    <a:pt x="188" y="2228"/>
                    <a:pt x="363" y="2128"/>
                    <a:pt x="563" y="2028"/>
                  </a:cubicBezTo>
                  <a:cubicBezTo>
                    <a:pt x="1712" y="1478"/>
                    <a:pt x="2400" y="1341"/>
                    <a:pt x="3512" y="1066"/>
                  </a:cubicBezTo>
                  <a:cubicBezTo>
                    <a:pt x="3824" y="991"/>
                    <a:pt x="4137" y="916"/>
                    <a:pt x="4449" y="853"/>
                  </a:cubicBezTo>
                  <a:lnTo>
                    <a:pt x="4449" y="853"/>
                  </a:lnTo>
                  <a:cubicBezTo>
                    <a:pt x="3674" y="1078"/>
                    <a:pt x="2937" y="1416"/>
                    <a:pt x="2262" y="1891"/>
                  </a:cubicBezTo>
                  <a:cubicBezTo>
                    <a:pt x="2225" y="1916"/>
                    <a:pt x="2162" y="1953"/>
                    <a:pt x="2137" y="1978"/>
                  </a:cubicBezTo>
                  <a:cubicBezTo>
                    <a:pt x="2450" y="1878"/>
                    <a:pt x="2762" y="1778"/>
                    <a:pt x="3074" y="1678"/>
                  </a:cubicBezTo>
                  <a:cubicBezTo>
                    <a:pt x="3499" y="1553"/>
                    <a:pt x="3974" y="1428"/>
                    <a:pt x="4474" y="1303"/>
                  </a:cubicBezTo>
                  <a:lnTo>
                    <a:pt x="4474" y="1303"/>
                  </a:lnTo>
                  <a:cubicBezTo>
                    <a:pt x="4024" y="1503"/>
                    <a:pt x="3587" y="1791"/>
                    <a:pt x="3299" y="2003"/>
                  </a:cubicBezTo>
                  <a:cubicBezTo>
                    <a:pt x="4112" y="1703"/>
                    <a:pt x="4961" y="1478"/>
                    <a:pt x="5849" y="1278"/>
                  </a:cubicBezTo>
                  <a:lnTo>
                    <a:pt x="5849" y="1278"/>
                  </a:lnTo>
                  <a:cubicBezTo>
                    <a:pt x="5536" y="1366"/>
                    <a:pt x="5224" y="1478"/>
                    <a:pt x="4936" y="1628"/>
                  </a:cubicBezTo>
                  <a:cubicBezTo>
                    <a:pt x="5974" y="1528"/>
                    <a:pt x="6961" y="1228"/>
                    <a:pt x="7973" y="1066"/>
                  </a:cubicBezTo>
                  <a:cubicBezTo>
                    <a:pt x="7876" y="1063"/>
                    <a:pt x="7777" y="1061"/>
                    <a:pt x="7677" y="1061"/>
                  </a:cubicBezTo>
                  <a:cubicBezTo>
                    <a:pt x="7355" y="1061"/>
                    <a:pt x="7023" y="1078"/>
                    <a:pt x="6698" y="1116"/>
                  </a:cubicBezTo>
                  <a:cubicBezTo>
                    <a:pt x="7323" y="1003"/>
                    <a:pt x="7961" y="903"/>
                    <a:pt x="8610" y="816"/>
                  </a:cubicBezTo>
                  <a:cubicBezTo>
                    <a:pt x="8341" y="807"/>
                    <a:pt x="8069" y="802"/>
                    <a:pt x="7798" y="802"/>
                  </a:cubicBezTo>
                  <a:cubicBezTo>
                    <a:pt x="7290" y="802"/>
                    <a:pt x="6783" y="821"/>
                    <a:pt x="6286" y="878"/>
                  </a:cubicBezTo>
                  <a:cubicBezTo>
                    <a:pt x="7211" y="691"/>
                    <a:pt x="8161" y="541"/>
                    <a:pt x="9060" y="479"/>
                  </a:cubicBezTo>
                  <a:cubicBezTo>
                    <a:pt x="8616" y="442"/>
                    <a:pt x="8168" y="423"/>
                    <a:pt x="7718" y="423"/>
                  </a:cubicBezTo>
                  <a:cubicBezTo>
                    <a:pt x="7395" y="423"/>
                    <a:pt x="7072" y="433"/>
                    <a:pt x="6748" y="454"/>
                  </a:cubicBezTo>
                  <a:cubicBezTo>
                    <a:pt x="8011" y="266"/>
                    <a:pt x="9285" y="129"/>
                    <a:pt x="10560" y="16"/>
                  </a:cubicBezTo>
                  <a:cubicBezTo>
                    <a:pt x="9920" y="11"/>
                    <a:pt x="9258" y="0"/>
                    <a:pt x="8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6" name="Google Shape;3676;p10"/>
            <p:cNvSpPr/>
            <p:nvPr/>
          </p:nvSpPr>
          <p:spPr>
            <a:xfrm>
              <a:off x="5795725" y="4562025"/>
              <a:ext cx="50950" cy="10025"/>
            </a:xfrm>
            <a:custGeom>
              <a:avLst/>
              <a:gdLst/>
              <a:ahLst/>
              <a:cxnLst/>
              <a:rect l="l" t="t" r="r" b="b"/>
              <a:pathLst>
                <a:path w="2038" h="401" extrusionOk="0">
                  <a:moveTo>
                    <a:pt x="2037" y="1"/>
                  </a:moveTo>
                  <a:cubicBezTo>
                    <a:pt x="1350" y="26"/>
                    <a:pt x="625" y="88"/>
                    <a:pt x="0" y="401"/>
                  </a:cubicBezTo>
                  <a:cubicBezTo>
                    <a:pt x="687" y="338"/>
                    <a:pt x="1362" y="163"/>
                    <a:pt x="20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7" name="Google Shape;3677;p10"/>
            <p:cNvSpPr/>
            <p:nvPr/>
          </p:nvSpPr>
          <p:spPr>
            <a:xfrm>
              <a:off x="5816325" y="4570950"/>
              <a:ext cx="29725" cy="5175"/>
            </a:xfrm>
            <a:custGeom>
              <a:avLst/>
              <a:gdLst/>
              <a:ahLst/>
              <a:cxnLst/>
              <a:rect l="l" t="t" r="r" b="b"/>
              <a:pathLst>
                <a:path w="1189" h="207" extrusionOk="0">
                  <a:moveTo>
                    <a:pt x="1017" y="1"/>
                  </a:moveTo>
                  <a:cubicBezTo>
                    <a:pt x="669" y="1"/>
                    <a:pt x="312" y="67"/>
                    <a:pt x="1" y="206"/>
                  </a:cubicBezTo>
                  <a:cubicBezTo>
                    <a:pt x="401" y="181"/>
                    <a:pt x="788" y="56"/>
                    <a:pt x="1188" y="6"/>
                  </a:cubicBezTo>
                  <a:cubicBezTo>
                    <a:pt x="1132" y="3"/>
                    <a:pt x="1075" y="1"/>
                    <a:pt x="10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8" name="Google Shape;3678;p10"/>
            <p:cNvSpPr/>
            <p:nvPr/>
          </p:nvSpPr>
          <p:spPr>
            <a:xfrm>
              <a:off x="5831325" y="4583275"/>
              <a:ext cx="5350" cy="975"/>
            </a:xfrm>
            <a:custGeom>
              <a:avLst/>
              <a:gdLst/>
              <a:ahLst/>
              <a:cxnLst/>
              <a:rect l="l" t="t" r="r" b="b"/>
              <a:pathLst>
                <a:path w="214" h="39" extrusionOk="0">
                  <a:moveTo>
                    <a:pt x="213" y="1"/>
                  </a:moveTo>
                  <a:cubicBezTo>
                    <a:pt x="138" y="1"/>
                    <a:pt x="63" y="13"/>
                    <a:pt x="1" y="38"/>
                  </a:cubicBezTo>
                  <a:cubicBezTo>
                    <a:pt x="76" y="38"/>
                    <a:pt x="151" y="26"/>
                    <a:pt x="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9" name="Google Shape;3679;p10"/>
            <p:cNvSpPr/>
            <p:nvPr/>
          </p:nvSpPr>
          <p:spPr>
            <a:xfrm>
              <a:off x="5614475" y="4597025"/>
              <a:ext cx="26000" cy="31225"/>
            </a:xfrm>
            <a:custGeom>
              <a:avLst/>
              <a:gdLst/>
              <a:ahLst/>
              <a:cxnLst/>
              <a:rect l="l" t="t" r="r" b="b"/>
              <a:pathLst>
                <a:path w="1040" h="1249" extrusionOk="0">
                  <a:moveTo>
                    <a:pt x="1039" y="0"/>
                  </a:moveTo>
                  <a:lnTo>
                    <a:pt x="1039" y="0"/>
                  </a:lnTo>
                  <a:cubicBezTo>
                    <a:pt x="639" y="288"/>
                    <a:pt x="240" y="638"/>
                    <a:pt x="40" y="1100"/>
                  </a:cubicBezTo>
                  <a:cubicBezTo>
                    <a:pt x="0" y="1186"/>
                    <a:pt x="74" y="1248"/>
                    <a:pt x="144" y="1248"/>
                  </a:cubicBezTo>
                  <a:cubicBezTo>
                    <a:pt x="186" y="1248"/>
                    <a:pt x="226" y="1226"/>
                    <a:pt x="240" y="1175"/>
                  </a:cubicBezTo>
                  <a:cubicBezTo>
                    <a:pt x="427" y="750"/>
                    <a:pt x="677" y="350"/>
                    <a:pt x="10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0" name="Google Shape;3680;p10"/>
            <p:cNvSpPr/>
            <p:nvPr/>
          </p:nvSpPr>
          <p:spPr>
            <a:xfrm>
              <a:off x="5622950" y="4607950"/>
              <a:ext cx="12825" cy="25450"/>
            </a:xfrm>
            <a:custGeom>
              <a:avLst/>
              <a:gdLst/>
              <a:ahLst/>
              <a:cxnLst/>
              <a:rect l="l" t="t" r="r" b="b"/>
              <a:pathLst>
                <a:path w="513" h="1018" extrusionOk="0">
                  <a:moveTo>
                    <a:pt x="513" y="1"/>
                  </a:moveTo>
                  <a:lnTo>
                    <a:pt x="513" y="1"/>
                  </a:lnTo>
                  <a:cubicBezTo>
                    <a:pt x="275" y="276"/>
                    <a:pt x="25" y="601"/>
                    <a:pt x="0" y="963"/>
                  </a:cubicBezTo>
                  <a:cubicBezTo>
                    <a:pt x="6" y="999"/>
                    <a:pt x="38" y="1018"/>
                    <a:pt x="70" y="1018"/>
                  </a:cubicBezTo>
                  <a:cubicBezTo>
                    <a:pt x="104" y="1018"/>
                    <a:pt x="138" y="996"/>
                    <a:pt x="138" y="951"/>
                  </a:cubicBezTo>
                  <a:cubicBezTo>
                    <a:pt x="188" y="626"/>
                    <a:pt x="325" y="301"/>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1" name="Google Shape;3681;p10"/>
            <p:cNvSpPr/>
            <p:nvPr/>
          </p:nvSpPr>
          <p:spPr>
            <a:xfrm>
              <a:off x="5630125" y="4618575"/>
              <a:ext cx="5650" cy="17250"/>
            </a:xfrm>
            <a:custGeom>
              <a:avLst/>
              <a:gdLst/>
              <a:ahLst/>
              <a:cxnLst/>
              <a:rect l="l" t="t" r="r" b="b"/>
              <a:pathLst>
                <a:path w="226" h="690" extrusionOk="0">
                  <a:moveTo>
                    <a:pt x="226" y="1"/>
                  </a:moveTo>
                  <a:cubicBezTo>
                    <a:pt x="126" y="201"/>
                    <a:pt x="1" y="426"/>
                    <a:pt x="63" y="651"/>
                  </a:cubicBezTo>
                  <a:cubicBezTo>
                    <a:pt x="70" y="677"/>
                    <a:pt x="91" y="690"/>
                    <a:pt x="111" y="690"/>
                  </a:cubicBezTo>
                  <a:cubicBezTo>
                    <a:pt x="128" y="690"/>
                    <a:pt x="145" y="680"/>
                    <a:pt x="151" y="663"/>
                  </a:cubicBezTo>
                  <a:cubicBezTo>
                    <a:pt x="126" y="438"/>
                    <a:pt x="151" y="226"/>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2" name="Google Shape;3682;p10"/>
            <p:cNvSpPr/>
            <p:nvPr/>
          </p:nvSpPr>
          <p:spPr>
            <a:xfrm>
              <a:off x="5970675" y="4541725"/>
              <a:ext cx="58450" cy="40750"/>
            </a:xfrm>
            <a:custGeom>
              <a:avLst/>
              <a:gdLst/>
              <a:ahLst/>
              <a:cxnLst/>
              <a:rect l="l" t="t" r="r" b="b"/>
              <a:pathLst>
                <a:path w="2338" h="1630" extrusionOk="0">
                  <a:moveTo>
                    <a:pt x="0" y="1"/>
                  </a:moveTo>
                  <a:lnTo>
                    <a:pt x="0" y="1"/>
                  </a:lnTo>
                  <a:cubicBezTo>
                    <a:pt x="750" y="188"/>
                    <a:pt x="1437" y="713"/>
                    <a:pt x="1750" y="1238"/>
                  </a:cubicBezTo>
                  <a:cubicBezTo>
                    <a:pt x="1812" y="1388"/>
                    <a:pt x="1812" y="1363"/>
                    <a:pt x="1825" y="1488"/>
                  </a:cubicBezTo>
                  <a:cubicBezTo>
                    <a:pt x="1836" y="1563"/>
                    <a:pt x="1903" y="1630"/>
                    <a:pt x="1978" y="1630"/>
                  </a:cubicBezTo>
                  <a:cubicBezTo>
                    <a:pt x="1989" y="1630"/>
                    <a:pt x="2001" y="1628"/>
                    <a:pt x="2012" y="1625"/>
                  </a:cubicBezTo>
                  <a:cubicBezTo>
                    <a:pt x="2337" y="1538"/>
                    <a:pt x="2025" y="1063"/>
                    <a:pt x="1887" y="913"/>
                  </a:cubicBezTo>
                  <a:cubicBezTo>
                    <a:pt x="1412" y="363"/>
                    <a:pt x="713" y="8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3" name="Google Shape;3683;p10"/>
            <p:cNvSpPr/>
            <p:nvPr/>
          </p:nvSpPr>
          <p:spPr>
            <a:xfrm>
              <a:off x="5990975" y="4555775"/>
              <a:ext cx="23450" cy="32525"/>
            </a:xfrm>
            <a:custGeom>
              <a:avLst/>
              <a:gdLst/>
              <a:ahLst/>
              <a:cxnLst/>
              <a:rect l="l" t="t" r="r" b="b"/>
              <a:pathLst>
                <a:path w="938" h="1301" extrusionOk="0">
                  <a:moveTo>
                    <a:pt x="1" y="1"/>
                  </a:moveTo>
                  <a:lnTo>
                    <a:pt x="1" y="1"/>
                  </a:lnTo>
                  <a:cubicBezTo>
                    <a:pt x="363" y="301"/>
                    <a:pt x="713" y="788"/>
                    <a:pt x="700" y="1126"/>
                  </a:cubicBezTo>
                  <a:cubicBezTo>
                    <a:pt x="700" y="1176"/>
                    <a:pt x="675" y="1288"/>
                    <a:pt x="800" y="1301"/>
                  </a:cubicBezTo>
                  <a:cubicBezTo>
                    <a:pt x="938" y="1276"/>
                    <a:pt x="913" y="1138"/>
                    <a:pt x="900" y="1013"/>
                  </a:cubicBezTo>
                  <a:cubicBezTo>
                    <a:pt x="813" y="551"/>
                    <a:pt x="388" y="23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4" name="Google Shape;3684;p10"/>
            <p:cNvSpPr/>
            <p:nvPr/>
          </p:nvSpPr>
          <p:spPr>
            <a:xfrm>
              <a:off x="5997225" y="4570475"/>
              <a:ext cx="8775" cy="23475"/>
            </a:xfrm>
            <a:custGeom>
              <a:avLst/>
              <a:gdLst/>
              <a:ahLst/>
              <a:cxnLst/>
              <a:rect l="l" t="t" r="r" b="b"/>
              <a:pathLst>
                <a:path w="351" h="939" extrusionOk="0">
                  <a:moveTo>
                    <a:pt x="1" y="0"/>
                  </a:moveTo>
                  <a:cubicBezTo>
                    <a:pt x="113" y="163"/>
                    <a:pt x="151" y="463"/>
                    <a:pt x="138" y="575"/>
                  </a:cubicBezTo>
                  <a:cubicBezTo>
                    <a:pt x="138" y="675"/>
                    <a:pt x="126" y="700"/>
                    <a:pt x="76" y="800"/>
                  </a:cubicBezTo>
                  <a:cubicBezTo>
                    <a:pt x="51" y="837"/>
                    <a:pt x="38" y="900"/>
                    <a:pt x="88" y="925"/>
                  </a:cubicBezTo>
                  <a:cubicBezTo>
                    <a:pt x="102" y="934"/>
                    <a:pt x="115" y="938"/>
                    <a:pt x="127" y="938"/>
                  </a:cubicBezTo>
                  <a:cubicBezTo>
                    <a:pt x="177" y="938"/>
                    <a:pt x="205" y="863"/>
                    <a:pt x="225" y="812"/>
                  </a:cubicBezTo>
                  <a:cubicBezTo>
                    <a:pt x="350" y="538"/>
                    <a:pt x="188" y="21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5" name="Google Shape;3685;p10"/>
            <p:cNvSpPr/>
            <p:nvPr/>
          </p:nvSpPr>
          <p:spPr>
            <a:xfrm>
              <a:off x="5574825" y="4814775"/>
              <a:ext cx="187175" cy="74275"/>
            </a:xfrm>
            <a:custGeom>
              <a:avLst/>
              <a:gdLst/>
              <a:ahLst/>
              <a:cxnLst/>
              <a:rect l="l" t="t" r="r" b="b"/>
              <a:pathLst>
                <a:path w="7487" h="2971" extrusionOk="0">
                  <a:moveTo>
                    <a:pt x="1" y="1"/>
                  </a:moveTo>
                  <a:lnTo>
                    <a:pt x="1" y="1"/>
                  </a:lnTo>
                  <a:cubicBezTo>
                    <a:pt x="151" y="413"/>
                    <a:pt x="563" y="838"/>
                    <a:pt x="826" y="1100"/>
                  </a:cubicBezTo>
                  <a:cubicBezTo>
                    <a:pt x="1925" y="2188"/>
                    <a:pt x="3463" y="2650"/>
                    <a:pt x="4962" y="2887"/>
                  </a:cubicBezTo>
                  <a:cubicBezTo>
                    <a:pt x="5320" y="2954"/>
                    <a:pt x="5690" y="2971"/>
                    <a:pt x="5963" y="2971"/>
                  </a:cubicBezTo>
                  <a:cubicBezTo>
                    <a:pt x="6099" y="2971"/>
                    <a:pt x="6212" y="2966"/>
                    <a:pt x="6287" y="2962"/>
                  </a:cubicBezTo>
                  <a:lnTo>
                    <a:pt x="7487" y="2962"/>
                  </a:lnTo>
                  <a:cubicBezTo>
                    <a:pt x="7112" y="2825"/>
                    <a:pt x="6737" y="2637"/>
                    <a:pt x="6387" y="2450"/>
                  </a:cubicBezTo>
                  <a:cubicBezTo>
                    <a:pt x="5600" y="2362"/>
                    <a:pt x="4812" y="2237"/>
                    <a:pt x="4025" y="2113"/>
                  </a:cubicBezTo>
                  <a:cubicBezTo>
                    <a:pt x="2913" y="1925"/>
                    <a:pt x="1875" y="1588"/>
                    <a:pt x="926" y="925"/>
                  </a:cubicBezTo>
                  <a:cubicBezTo>
                    <a:pt x="563" y="663"/>
                    <a:pt x="213" y="40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6" name="Google Shape;3686;p10"/>
            <p:cNvSpPr/>
            <p:nvPr/>
          </p:nvSpPr>
          <p:spPr>
            <a:xfrm>
              <a:off x="5586400" y="4822900"/>
              <a:ext cx="138100" cy="47500"/>
            </a:xfrm>
            <a:custGeom>
              <a:avLst/>
              <a:gdLst/>
              <a:ahLst/>
              <a:cxnLst/>
              <a:rect l="l" t="t" r="r" b="b"/>
              <a:pathLst>
                <a:path w="5524" h="1900" extrusionOk="0">
                  <a:moveTo>
                    <a:pt x="0" y="1"/>
                  </a:moveTo>
                  <a:lnTo>
                    <a:pt x="0" y="1"/>
                  </a:lnTo>
                  <a:cubicBezTo>
                    <a:pt x="488" y="550"/>
                    <a:pt x="1188" y="850"/>
                    <a:pt x="1862" y="1113"/>
                  </a:cubicBezTo>
                  <a:cubicBezTo>
                    <a:pt x="2862" y="1500"/>
                    <a:pt x="3637" y="1725"/>
                    <a:pt x="4737" y="1838"/>
                  </a:cubicBezTo>
                  <a:cubicBezTo>
                    <a:pt x="4999" y="1863"/>
                    <a:pt x="5261" y="1888"/>
                    <a:pt x="5524" y="1900"/>
                  </a:cubicBezTo>
                  <a:cubicBezTo>
                    <a:pt x="5261" y="1750"/>
                    <a:pt x="5012" y="1600"/>
                    <a:pt x="4799" y="1475"/>
                  </a:cubicBezTo>
                  <a:cubicBezTo>
                    <a:pt x="4674" y="1400"/>
                    <a:pt x="4524" y="1325"/>
                    <a:pt x="4362" y="1225"/>
                  </a:cubicBezTo>
                  <a:cubicBezTo>
                    <a:pt x="3549" y="1163"/>
                    <a:pt x="2750" y="1063"/>
                    <a:pt x="1950" y="863"/>
                  </a:cubicBezTo>
                  <a:cubicBezTo>
                    <a:pt x="1313" y="713"/>
                    <a:pt x="550" y="50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7" name="Google Shape;3687;p10"/>
            <p:cNvSpPr/>
            <p:nvPr/>
          </p:nvSpPr>
          <p:spPr>
            <a:xfrm>
              <a:off x="5605150" y="4828525"/>
              <a:ext cx="88750" cy="24075"/>
            </a:xfrm>
            <a:custGeom>
              <a:avLst/>
              <a:gdLst/>
              <a:ahLst/>
              <a:cxnLst/>
              <a:rect l="l" t="t" r="r" b="b"/>
              <a:pathLst>
                <a:path w="3550" h="963" extrusionOk="0">
                  <a:moveTo>
                    <a:pt x="0" y="0"/>
                  </a:moveTo>
                  <a:lnTo>
                    <a:pt x="0" y="0"/>
                  </a:lnTo>
                  <a:cubicBezTo>
                    <a:pt x="1125" y="488"/>
                    <a:pt x="2325" y="813"/>
                    <a:pt x="3549" y="963"/>
                  </a:cubicBezTo>
                  <a:cubicBezTo>
                    <a:pt x="3299" y="825"/>
                    <a:pt x="3049" y="650"/>
                    <a:pt x="2837" y="463"/>
                  </a:cubicBezTo>
                  <a:cubicBezTo>
                    <a:pt x="1887" y="400"/>
                    <a:pt x="900" y="27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8" name="Google Shape;3688;p10"/>
            <p:cNvSpPr/>
            <p:nvPr/>
          </p:nvSpPr>
          <p:spPr>
            <a:xfrm>
              <a:off x="5628875" y="4827575"/>
              <a:ext cx="45950" cy="11275"/>
            </a:xfrm>
            <a:custGeom>
              <a:avLst/>
              <a:gdLst/>
              <a:ahLst/>
              <a:cxnLst/>
              <a:rect l="l" t="t" r="r" b="b"/>
              <a:pathLst>
                <a:path w="1838" h="451" extrusionOk="0">
                  <a:moveTo>
                    <a:pt x="1" y="1"/>
                  </a:moveTo>
                  <a:cubicBezTo>
                    <a:pt x="601" y="201"/>
                    <a:pt x="1213" y="363"/>
                    <a:pt x="1838" y="451"/>
                  </a:cubicBezTo>
                  <a:cubicBezTo>
                    <a:pt x="1738" y="363"/>
                    <a:pt x="1663" y="263"/>
                    <a:pt x="1600" y="163"/>
                  </a:cubicBezTo>
                  <a:cubicBezTo>
                    <a:pt x="1088" y="138"/>
                    <a:pt x="563" y="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9" name="Google Shape;3689;p10"/>
            <p:cNvSpPr/>
            <p:nvPr/>
          </p:nvSpPr>
          <p:spPr>
            <a:xfrm>
              <a:off x="5639825" y="4822600"/>
              <a:ext cx="26575" cy="4375"/>
            </a:xfrm>
            <a:custGeom>
              <a:avLst/>
              <a:gdLst/>
              <a:ahLst/>
              <a:cxnLst/>
              <a:rect l="l" t="t" r="r" b="b"/>
              <a:pathLst>
                <a:path w="1063" h="175" extrusionOk="0">
                  <a:moveTo>
                    <a:pt x="0" y="0"/>
                  </a:moveTo>
                  <a:cubicBezTo>
                    <a:pt x="338" y="100"/>
                    <a:pt x="700" y="150"/>
                    <a:pt x="1063" y="175"/>
                  </a:cubicBezTo>
                  <a:cubicBezTo>
                    <a:pt x="1038" y="125"/>
                    <a:pt x="1013" y="62"/>
                    <a:pt x="1000" y="13"/>
                  </a:cubicBezTo>
                  <a:cubicBezTo>
                    <a:pt x="860" y="18"/>
                    <a:pt x="721" y="21"/>
                    <a:pt x="582" y="21"/>
                  </a:cubicBezTo>
                  <a:cubicBezTo>
                    <a:pt x="385" y="21"/>
                    <a:pt x="191" y="1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0" name="Google Shape;3690;p10"/>
            <p:cNvSpPr/>
            <p:nvPr/>
          </p:nvSpPr>
          <p:spPr>
            <a:xfrm>
              <a:off x="5573575" y="4745725"/>
              <a:ext cx="60325" cy="45025"/>
            </a:xfrm>
            <a:custGeom>
              <a:avLst/>
              <a:gdLst/>
              <a:ahLst/>
              <a:cxnLst/>
              <a:rect l="l" t="t" r="r" b="b"/>
              <a:pathLst>
                <a:path w="2413" h="1801" extrusionOk="0">
                  <a:moveTo>
                    <a:pt x="2200" y="1"/>
                  </a:moveTo>
                  <a:cubicBezTo>
                    <a:pt x="2150" y="13"/>
                    <a:pt x="2100" y="13"/>
                    <a:pt x="2050" y="13"/>
                  </a:cubicBezTo>
                  <a:cubicBezTo>
                    <a:pt x="1113" y="163"/>
                    <a:pt x="213" y="851"/>
                    <a:pt x="1" y="1800"/>
                  </a:cubicBezTo>
                  <a:cubicBezTo>
                    <a:pt x="401" y="913"/>
                    <a:pt x="1226" y="551"/>
                    <a:pt x="2100" y="463"/>
                  </a:cubicBezTo>
                  <a:lnTo>
                    <a:pt x="2100" y="463"/>
                  </a:lnTo>
                  <a:cubicBezTo>
                    <a:pt x="1538" y="626"/>
                    <a:pt x="988" y="876"/>
                    <a:pt x="588" y="1300"/>
                  </a:cubicBezTo>
                  <a:cubicBezTo>
                    <a:pt x="1076" y="951"/>
                    <a:pt x="1588" y="876"/>
                    <a:pt x="2175" y="776"/>
                  </a:cubicBezTo>
                  <a:cubicBezTo>
                    <a:pt x="2263" y="763"/>
                    <a:pt x="2338" y="751"/>
                    <a:pt x="2413" y="751"/>
                  </a:cubicBezTo>
                  <a:cubicBezTo>
                    <a:pt x="2338" y="501"/>
                    <a:pt x="2275" y="251"/>
                    <a:pt x="2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1" name="Google Shape;3691;p10"/>
            <p:cNvSpPr/>
            <p:nvPr/>
          </p:nvSpPr>
          <p:spPr>
            <a:xfrm>
              <a:off x="5606075" y="4767300"/>
              <a:ext cx="30650" cy="9700"/>
            </a:xfrm>
            <a:custGeom>
              <a:avLst/>
              <a:gdLst/>
              <a:ahLst/>
              <a:cxnLst/>
              <a:rect l="l" t="t" r="r" b="b"/>
              <a:pathLst>
                <a:path w="1226" h="388" extrusionOk="0">
                  <a:moveTo>
                    <a:pt x="1150" y="0"/>
                  </a:moveTo>
                  <a:cubicBezTo>
                    <a:pt x="750" y="38"/>
                    <a:pt x="351" y="163"/>
                    <a:pt x="1" y="387"/>
                  </a:cubicBezTo>
                  <a:cubicBezTo>
                    <a:pt x="331" y="253"/>
                    <a:pt x="678" y="221"/>
                    <a:pt x="1000" y="221"/>
                  </a:cubicBezTo>
                  <a:cubicBezTo>
                    <a:pt x="1068" y="221"/>
                    <a:pt x="1135" y="223"/>
                    <a:pt x="1200" y="225"/>
                  </a:cubicBezTo>
                  <a:lnTo>
                    <a:pt x="1225" y="225"/>
                  </a:lnTo>
                  <a:cubicBezTo>
                    <a:pt x="1225" y="213"/>
                    <a:pt x="1213" y="213"/>
                    <a:pt x="1213" y="200"/>
                  </a:cubicBezTo>
                  <a:cubicBezTo>
                    <a:pt x="1188" y="138"/>
                    <a:pt x="1175" y="75"/>
                    <a:pt x="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2" name="Google Shape;3692;p10"/>
            <p:cNvSpPr/>
            <p:nvPr/>
          </p:nvSpPr>
          <p:spPr>
            <a:xfrm>
              <a:off x="6038150" y="4689500"/>
              <a:ext cx="101875" cy="46250"/>
            </a:xfrm>
            <a:custGeom>
              <a:avLst/>
              <a:gdLst/>
              <a:ahLst/>
              <a:cxnLst/>
              <a:rect l="l" t="t" r="r" b="b"/>
              <a:pathLst>
                <a:path w="4075" h="1850" extrusionOk="0">
                  <a:moveTo>
                    <a:pt x="76" y="0"/>
                  </a:moveTo>
                  <a:cubicBezTo>
                    <a:pt x="76" y="13"/>
                    <a:pt x="76" y="13"/>
                    <a:pt x="76" y="13"/>
                  </a:cubicBezTo>
                  <a:cubicBezTo>
                    <a:pt x="76" y="200"/>
                    <a:pt x="38" y="388"/>
                    <a:pt x="1" y="563"/>
                  </a:cubicBezTo>
                  <a:cubicBezTo>
                    <a:pt x="500" y="575"/>
                    <a:pt x="1025" y="600"/>
                    <a:pt x="1613" y="700"/>
                  </a:cubicBezTo>
                  <a:cubicBezTo>
                    <a:pt x="2462" y="863"/>
                    <a:pt x="3387" y="1188"/>
                    <a:pt x="4075" y="1850"/>
                  </a:cubicBezTo>
                  <a:cubicBezTo>
                    <a:pt x="3562" y="1188"/>
                    <a:pt x="2837" y="738"/>
                    <a:pt x="2125" y="438"/>
                  </a:cubicBezTo>
                  <a:cubicBezTo>
                    <a:pt x="1513" y="200"/>
                    <a:pt x="788" y="63"/>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3" name="Google Shape;3693;p10"/>
            <p:cNvSpPr/>
            <p:nvPr/>
          </p:nvSpPr>
          <p:spPr>
            <a:xfrm>
              <a:off x="6034725" y="4703875"/>
              <a:ext cx="88125" cy="23775"/>
            </a:xfrm>
            <a:custGeom>
              <a:avLst/>
              <a:gdLst/>
              <a:ahLst/>
              <a:cxnLst/>
              <a:rect l="l" t="t" r="r" b="b"/>
              <a:pathLst>
                <a:path w="3525" h="951" extrusionOk="0">
                  <a:moveTo>
                    <a:pt x="138" y="0"/>
                  </a:moveTo>
                  <a:cubicBezTo>
                    <a:pt x="100" y="163"/>
                    <a:pt x="50" y="325"/>
                    <a:pt x="0" y="488"/>
                  </a:cubicBezTo>
                  <a:cubicBezTo>
                    <a:pt x="189" y="485"/>
                    <a:pt x="382" y="483"/>
                    <a:pt x="579" y="483"/>
                  </a:cubicBezTo>
                  <a:cubicBezTo>
                    <a:pt x="1494" y="483"/>
                    <a:pt x="2496" y="539"/>
                    <a:pt x="3524" y="950"/>
                  </a:cubicBezTo>
                  <a:cubicBezTo>
                    <a:pt x="2574" y="363"/>
                    <a:pt x="1162" y="38"/>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4" name="Google Shape;3694;p10"/>
            <p:cNvSpPr/>
            <p:nvPr/>
          </p:nvSpPr>
          <p:spPr>
            <a:xfrm>
              <a:off x="6030975" y="4716350"/>
              <a:ext cx="69050" cy="11300"/>
            </a:xfrm>
            <a:custGeom>
              <a:avLst/>
              <a:gdLst/>
              <a:ahLst/>
              <a:cxnLst/>
              <a:rect l="l" t="t" r="r" b="b"/>
              <a:pathLst>
                <a:path w="2762" h="452" extrusionOk="0">
                  <a:moveTo>
                    <a:pt x="223" y="1"/>
                  </a:moveTo>
                  <a:cubicBezTo>
                    <a:pt x="194" y="1"/>
                    <a:pt x="166" y="1"/>
                    <a:pt x="138" y="1"/>
                  </a:cubicBezTo>
                  <a:cubicBezTo>
                    <a:pt x="100" y="139"/>
                    <a:pt x="50" y="276"/>
                    <a:pt x="0" y="426"/>
                  </a:cubicBezTo>
                  <a:cubicBezTo>
                    <a:pt x="458" y="371"/>
                    <a:pt x="897" y="340"/>
                    <a:pt x="1339" y="340"/>
                  </a:cubicBezTo>
                  <a:cubicBezTo>
                    <a:pt x="1803" y="340"/>
                    <a:pt x="2269" y="374"/>
                    <a:pt x="2762" y="451"/>
                  </a:cubicBezTo>
                  <a:cubicBezTo>
                    <a:pt x="1951" y="185"/>
                    <a:pt x="1093" y="1"/>
                    <a:pt x="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5" name="Google Shape;3695;p10"/>
            <p:cNvSpPr/>
            <p:nvPr/>
          </p:nvSpPr>
          <p:spPr>
            <a:xfrm>
              <a:off x="6027225" y="4728375"/>
              <a:ext cx="56575" cy="10200"/>
            </a:xfrm>
            <a:custGeom>
              <a:avLst/>
              <a:gdLst/>
              <a:ahLst/>
              <a:cxnLst/>
              <a:rect l="l" t="t" r="r" b="b"/>
              <a:pathLst>
                <a:path w="2263" h="408" extrusionOk="0">
                  <a:moveTo>
                    <a:pt x="717" y="1"/>
                  </a:moveTo>
                  <a:cubicBezTo>
                    <a:pt x="515" y="1"/>
                    <a:pt x="313" y="12"/>
                    <a:pt x="113" y="33"/>
                  </a:cubicBezTo>
                  <a:cubicBezTo>
                    <a:pt x="75" y="157"/>
                    <a:pt x="38" y="282"/>
                    <a:pt x="0" y="407"/>
                  </a:cubicBezTo>
                  <a:cubicBezTo>
                    <a:pt x="549" y="308"/>
                    <a:pt x="1098" y="203"/>
                    <a:pt x="1637" y="203"/>
                  </a:cubicBezTo>
                  <a:cubicBezTo>
                    <a:pt x="1847" y="203"/>
                    <a:pt x="2056" y="219"/>
                    <a:pt x="2262" y="257"/>
                  </a:cubicBezTo>
                  <a:cubicBezTo>
                    <a:pt x="1765" y="77"/>
                    <a:pt x="1242" y="1"/>
                    <a:pt x="7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6" name="Google Shape;3696;p10"/>
            <p:cNvSpPr/>
            <p:nvPr/>
          </p:nvSpPr>
          <p:spPr>
            <a:xfrm>
              <a:off x="6025025" y="4741600"/>
              <a:ext cx="39075" cy="8225"/>
            </a:xfrm>
            <a:custGeom>
              <a:avLst/>
              <a:gdLst/>
              <a:ahLst/>
              <a:cxnLst/>
              <a:rect l="l" t="t" r="r" b="b"/>
              <a:pathLst>
                <a:path w="1563" h="329" extrusionOk="0">
                  <a:moveTo>
                    <a:pt x="807" y="0"/>
                  </a:moveTo>
                  <a:cubicBezTo>
                    <a:pt x="557" y="0"/>
                    <a:pt x="307" y="22"/>
                    <a:pt x="51" y="66"/>
                  </a:cubicBezTo>
                  <a:cubicBezTo>
                    <a:pt x="38" y="141"/>
                    <a:pt x="13" y="216"/>
                    <a:pt x="13" y="291"/>
                  </a:cubicBezTo>
                  <a:cubicBezTo>
                    <a:pt x="1" y="303"/>
                    <a:pt x="1" y="316"/>
                    <a:pt x="1" y="328"/>
                  </a:cubicBezTo>
                  <a:cubicBezTo>
                    <a:pt x="501" y="203"/>
                    <a:pt x="1025" y="78"/>
                    <a:pt x="1563" y="66"/>
                  </a:cubicBezTo>
                  <a:cubicBezTo>
                    <a:pt x="1307" y="22"/>
                    <a:pt x="1057" y="0"/>
                    <a:pt x="8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7" name="Google Shape;3697;p10"/>
            <p:cNvSpPr/>
            <p:nvPr/>
          </p:nvSpPr>
          <p:spPr>
            <a:xfrm>
              <a:off x="6023150" y="4755800"/>
              <a:ext cx="19400" cy="4950"/>
            </a:xfrm>
            <a:custGeom>
              <a:avLst/>
              <a:gdLst/>
              <a:ahLst/>
              <a:cxnLst/>
              <a:rect l="l" t="t" r="r" b="b"/>
              <a:pathLst>
                <a:path w="776" h="198" extrusionOk="0">
                  <a:moveTo>
                    <a:pt x="572" y="0"/>
                  </a:moveTo>
                  <a:cubicBezTo>
                    <a:pt x="394" y="0"/>
                    <a:pt x="209" y="21"/>
                    <a:pt x="38" y="48"/>
                  </a:cubicBezTo>
                  <a:cubicBezTo>
                    <a:pt x="26" y="98"/>
                    <a:pt x="13" y="148"/>
                    <a:pt x="1" y="198"/>
                  </a:cubicBezTo>
                  <a:cubicBezTo>
                    <a:pt x="251" y="110"/>
                    <a:pt x="513" y="23"/>
                    <a:pt x="776" y="10"/>
                  </a:cubicBezTo>
                  <a:cubicBezTo>
                    <a:pt x="709" y="3"/>
                    <a:pt x="641" y="0"/>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8" name="Google Shape;3698;p10"/>
            <p:cNvSpPr/>
            <p:nvPr/>
          </p:nvSpPr>
          <p:spPr>
            <a:xfrm>
              <a:off x="5964100" y="4792275"/>
              <a:ext cx="177175" cy="76875"/>
            </a:xfrm>
            <a:custGeom>
              <a:avLst/>
              <a:gdLst/>
              <a:ahLst/>
              <a:cxnLst/>
              <a:rect l="l" t="t" r="r" b="b"/>
              <a:pathLst>
                <a:path w="7087" h="3075" extrusionOk="0">
                  <a:moveTo>
                    <a:pt x="7087" y="1"/>
                  </a:moveTo>
                  <a:cubicBezTo>
                    <a:pt x="6462" y="538"/>
                    <a:pt x="5624" y="813"/>
                    <a:pt x="4862" y="1163"/>
                  </a:cubicBezTo>
                  <a:cubicBezTo>
                    <a:pt x="3425" y="1750"/>
                    <a:pt x="1963" y="2288"/>
                    <a:pt x="513" y="2863"/>
                  </a:cubicBezTo>
                  <a:cubicBezTo>
                    <a:pt x="351" y="2938"/>
                    <a:pt x="138" y="3013"/>
                    <a:pt x="1" y="3075"/>
                  </a:cubicBezTo>
                  <a:cubicBezTo>
                    <a:pt x="126" y="3050"/>
                    <a:pt x="238" y="3013"/>
                    <a:pt x="363" y="2988"/>
                  </a:cubicBezTo>
                  <a:cubicBezTo>
                    <a:pt x="2338" y="2463"/>
                    <a:pt x="4387" y="1988"/>
                    <a:pt x="6099" y="826"/>
                  </a:cubicBezTo>
                  <a:cubicBezTo>
                    <a:pt x="6449" y="588"/>
                    <a:pt x="6824" y="338"/>
                    <a:pt x="70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9" name="Google Shape;3699;p10"/>
            <p:cNvSpPr/>
            <p:nvPr/>
          </p:nvSpPr>
          <p:spPr>
            <a:xfrm>
              <a:off x="5991600" y="4811975"/>
              <a:ext cx="95625" cy="41250"/>
            </a:xfrm>
            <a:custGeom>
              <a:avLst/>
              <a:gdLst/>
              <a:ahLst/>
              <a:cxnLst/>
              <a:rect l="l" t="t" r="r" b="b"/>
              <a:pathLst>
                <a:path w="3825" h="1650" extrusionOk="0">
                  <a:moveTo>
                    <a:pt x="3825" y="0"/>
                  </a:moveTo>
                  <a:cubicBezTo>
                    <a:pt x="2512" y="450"/>
                    <a:pt x="1200" y="925"/>
                    <a:pt x="1" y="1650"/>
                  </a:cubicBezTo>
                  <a:cubicBezTo>
                    <a:pt x="1288" y="1175"/>
                    <a:pt x="2712" y="675"/>
                    <a:pt x="3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0" name="Google Shape;3700;p10"/>
            <p:cNvSpPr/>
            <p:nvPr/>
          </p:nvSpPr>
          <p:spPr>
            <a:xfrm>
              <a:off x="6013150" y="4813225"/>
              <a:ext cx="46275" cy="20950"/>
            </a:xfrm>
            <a:custGeom>
              <a:avLst/>
              <a:gdLst/>
              <a:ahLst/>
              <a:cxnLst/>
              <a:rect l="l" t="t" r="r" b="b"/>
              <a:pathLst>
                <a:path w="1851" h="838" extrusionOk="0">
                  <a:moveTo>
                    <a:pt x="1850" y="0"/>
                  </a:moveTo>
                  <a:lnTo>
                    <a:pt x="1850" y="0"/>
                  </a:lnTo>
                  <a:cubicBezTo>
                    <a:pt x="1213" y="213"/>
                    <a:pt x="601" y="525"/>
                    <a:pt x="1" y="837"/>
                  </a:cubicBezTo>
                  <a:cubicBezTo>
                    <a:pt x="663" y="675"/>
                    <a:pt x="1288" y="363"/>
                    <a:pt x="1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1" name="Google Shape;3701;p10"/>
            <p:cNvSpPr/>
            <p:nvPr/>
          </p:nvSpPr>
          <p:spPr>
            <a:xfrm>
              <a:off x="6024725" y="4814475"/>
              <a:ext cx="11275" cy="5325"/>
            </a:xfrm>
            <a:custGeom>
              <a:avLst/>
              <a:gdLst/>
              <a:ahLst/>
              <a:cxnLst/>
              <a:rect l="l" t="t" r="r" b="b"/>
              <a:pathLst>
                <a:path w="451" h="213" extrusionOk="0">
                  <a:moveTo>
                    <a:pt x="450" y="0"/>
                  </a:moveTo>
                  <a:lnTo>
                    <a:pt x="450" y="0"/>
                  </a:lnTo>
                  <a:cubicBezTo>
                    <a:pt x="300" y="50"/>
                    <a:pt x="138" y="138"/>
                    <a:pt x="0" y="213"/>
                  </a:cubicBezTo>
                  <a:cubicBezTo>
                    <a:pt x="150" y="163"/>
                    <a:pt x="325" y="88"/>
                    <a:pt x="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702" name="Google Shape;3702;p10"/>
          <p:cNvSpPr/>
          <p:nvPr/>
        </p:nvSpPr>
        <p:spPr>
          <a:xfrm>
            <a:off x="0" y="0"/>
            <a:ext cx="9144000" cy="4467300"/>
          </a:xfrm>
          <a:prstGeom prst="rect">
            <a:avLst/>
          </a:prstGeom>
          <a:gradFill>
            <a:gsLst>
              <a:gs pos="0">
                <a:schemeClr val="lt2"/>
              </a:gs>
              <a:gs pos="40000">
                <a:srgbClr val="F3F3F3">
                  <a:alpha val="51764"/>
                </a:srgbClr>
              </a:gs>
              <a:gs pos="75000">
                <a:srgbClr val="F3F3F3">
                  <a:alpha val="0"/>
                </a:srgbClr>
              </a:gs>
              <a:gs pos="100000">
                <a:srgbClr val="F3F3F3">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3703" name="Google Shape;3703;p10"/>
          <p:cNvPicPr preferRelativeResize="0"/>
          <p:nvPr/>
        </p:nvPicPr>
        <p:blipFill rotWithShape="1">
          <a:blip r:embed="rId2">
            <a:alphaModFix amt="15000"/>
          </a:blip>
          <a:srcRect r="-120" b="-110"/>
          <a:stretch>
            <a:fillRect/>
          </a:stretch>
        </p:blipFill>
        <p:spPr>
          <a:xfrm rot="10800000" flipH="1">
            <a:off x="0" y="0"/>
            <a:ext cx="9144000" cy="5143500"/>
          </a:xfrm>
          <a:prstGeom prst="rect">
            <a:avLst/>
          </a:prstGeom>
          <a:noFill/>
          <a:ln>
            <a:noFill/>
          </a:ln>
        </p:spPr>
      </p:pic>
      <p:sp>
        <p:nvSpPr>
          <p:cNvPr id="3704" name="Google Shape;3704;p10"/>
          <p:cNvSpPr txBox="1"/>
          <p:nvPr>
            <p:ph type="ctrTitle"/>
          </p:nvPr>
        </p:nvSpPr>
        <p:spPr>
          <a:xfrm>
            <a:off x="1771500" y="347658"/>
            <a:ext cx="5600700" cy="1254900"/>
          </a:xfrm>
          <a:prstGeom prst="rect">
            <a:avLst/>
          </a:prstGeom>
        </p:spPr>
        <p:txBody>
          <a:bodyPr spcFirstLastPara="1" wrap="square" lIns="91425" tIns="91425" rIns="91425" bIns="91425" anchor="t" anchorCtr="0">
            <a:noAutofit/>
          </a:bodyPr>
          <a:lstStyle>
            <a:lvl1pPr lvl="0" algn="ctr" rtl="0">
              <a:lnSpc>
                <a:spcPct val="75000"/>
              </a:lnSpc>
              <a:spcBef>
                <a:spcPts val="0"/>
              </a:spcBef>
              <a:spcAft>
                <a:spcPts val="0"/>
              </a:spcAft>
              <a:buSzPts val="5200"/>
              <a:buNone/>
              <a:defRPr sz="5500">
                <a:solidFill>
                  <a:schemeClr val="lt1"/>
                </a:solidFill>
                <a:latin typeface="Barlow Condensed SemiBold"/>
                <a:ea typeface="Barlow Condensed SemiBold"/>
                <a:cs typeface="Barlow Condensed SemiBold"/>
                <a:sym typeface="Barlow Condensed SemiBold"/>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9" Type="http://schemas.openxmlformats.org/officeDocument/2006/relationships/theme" Target="../theme/theme1.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0" Type="http://schemas.openxmlformats.org/officeDocument/2006/relationships/slideLayout" Target="../slideLayouts/slideLayout20.xml"/><Relationship Id="rId2" Type="http://schemas.openxmlformats.org/officeDocument/2006/relationships/slideLayout" Target="../slideLayouts/slideLayout2.xml"/><Relationship Id="rId19" Type="http://schemas.openxmlformats.org/officeDocument/2006/relationships/slideLayout" Target="../slideLayouts/slideLayout19.xml"/><Relationship Id="rId18" Type="http://schemas.openxmlformats.org/officeDocument/2006/relationships/slideLayout" Target="../slideLayouts/slideLayout18.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0.xml"/><Relationship Id="rId1" Type="http://schemas.openxmlformats.org/officeDocument/2006/relationships/slideLayout" Target="../slideLayouts/slideLayout2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noFill/>
        <a:effectLst/>
      </p:bgPr>
    </p:bg>
    <p:spTree>
      <p:nvGrpSpPr>
        <p:cNvPr id="5" name="Shape 5"/>
        <p:cNvGrpSpPr/>
        <p:nvPr/>
      </p:nvGrpSpPr>
      <p:grpSpPr>
        <a:xfrm>
          <a:off x="0" y="0"/>
          <a:ext cx="0" cy="0"/>
          <a:chOff x="0" y="0"/>
          <a:chExt cx="0" cy="0"/>
        </a:xfrm>
      </p:grpSpPr>
      <p:sp>
        <p:nvSpPr>
          <p:cNvPr id="6" name="Google Shape;6;p1"/>
          <p:cNvSpPr txBox="1"/>
          <p:nvPr>
            <p:ph type="title"/>
          </p:nvPr>
        </p:nvSpPr>
        <p:spPr>
          <a:xfrm>
            <a:off x="724775" y="445025"/>
            <a:ext cx="7704000" cy="572700"/>
          </a:xfrm>
          <a:prstGeom prst="rect">
            <a:avLst/>
          </a:prstGeom>
          <a:noFill/>
          <a:ln>
            <a:noFill/>
          </a:ln>
        </p:spPr>
        <p:txBody>
          <a:bodyPr spcFirstLastPara="1" wrap="square" lIns="91425" tIns="91425" rIns="91425" bIns="91425" anchor="t" anchorCtr="0">
            <a:noAutofit/>
          </a:bodyPr>
          <a:lstStyle>
            <a:lvl1pPr lvl="0">
              <a:lnSpc>
                <a:spcPct val="80000"/>
              </a:lnSpc>
              <a:spcBef>
                <a:spcPts val="0"/>
              </a:spcBef>
              <a:spcAft>
                <a:spcPts val="0"/>
              </a:spcAft>
              <a:buClr>
                <a:schemeClr val="dk1"/>
              </a:buClr>
              <a:buSzPts val="3200"/>
              <a:buFont typeface="Barlow Condensed"/>
              <a:buNone/>
              <a:defRPr sz="3200">
                <a:solidFill>
                  <a:schemeClr val="dk1"/>
                </a:solidFill>
                <a:latin typeface="Barlow Condensed"/>
                <a:ea typeface="Barlow Condensed"/>
                <a:cs typeface="Barlow Condensed"/>
                <a:sym typeface="Barlow Condensed"/>
              </a:defRPr>
            </a:lvl1pPr>
            <a:lvl2pPr lvl="1">
              <a:spcBef>
                <a:spcPts val="0"/>
              </a:spcBef>
              <a:spcAft>
                <a:spcPts val="0"/>
              </a:spcAft>
              <a:buClr>
                <a:schemeClr val="dk1"/>
              </a:buClr>
              <a:buSzPts val="2800"/>
              <a:buFont typeface="Barlow Condensed"/>
              <a:buNone/>
              <a:defRPr sz="2800">
                <a:solidFill>
                  <a:schemeClr val="dk1"/>
                </a:solidFill>
                <a:latin typeface="Barlow Condensed"/>
                <a:ea typeface="Barlow Condensed"/>
                <a:cs typeface="Barlow Condensed"/>
                <a:sym typeface="Barlow Condensed"/>
              </a:defRPr>
            </a:lvl2pPr>
            <a:lvl3pPr lvl="2">
              <a:spcBef>
                <a:spcPts val="0"/>
              </a:spcBef>
              <a:spcAft>
                <a:spcPts val="0"/>
              </a:spcAft>
              <a:buClr>
                <a:schemeClr val="dk1"/>
              </a:buClr>
              <a:buSzPts val="2800"/>
              <a:buFont typeface="Barlow Condensed"/>
              <a:buNone/>
              <a:defRPr sz="2800">
                <a:solidFill>
                  <a:schemeClr val="dk1"/>
                </a:solidFill>
                <a:latin typeface="Barlow Condensed"/>
                <a:ea typeface="Barlow Condensed"/>
                <a:cs typeface="Barlow Condensed"/>
                <a:sym typeface="Barlow Condensed"/>
              </a:defRPr>
            </a:lvl3pPr>
            <a:lvl4pPr lvl="3">
              <a:spcBef>
                <a:spcPts val="0"/>
              </a:spcBef>
              <a:spcAft>
                <a:spcPts val="0"/>
              </a:spcAft>
              <a:buClr>
                <a:schemeClr val="dk1"/>
              </a:buClr>
              <a:buSzPts val="2800"/>
              <a:buFont typeface="Barlow Condensed"/>
              <a:buNone/>
              <a:defRPr sz="2800">
                <a:solidFill>
                  <a:schemeClr val="dk1"/>
                </a:solidFill>
                <a:latin typeface="Barlow Condensed"/>
                <a:ea typeface="Barlow Condensed"/>
                <a:cs typeface="Barlow Condensed"/>
                <a:sym typeface="Barlow Condensed"/>
              </a:defRPr>
            </a:lvl4pPr>
            <a:lvl5pPr lvl="4">
              <a:spcBef>
                <a:spcPts val="0"/>
              </a:spcBef>
              <a:spcAft>
                <a:spcPts val="0"/>
              </a:spcAft>
              <a:buClr>
                <a:schemeClr val="dk1"/>
              </a:buClr>
              <a:buSzPts val="2800"/>
              <a:buFont typeface="Barlow Condensed"/>
              <a:buNone/>
              <a:defRPr sz="2800">
                <a:solidFill>
                  <a:schemeClr val="dk1"/>
                </a:solidFill>
                <a:latin typeface="Barlow Condensed"/>
                <a:ea typeface="Barlow Condensed"/>
                <a:cs typeface="Barlow Condensed"/>
                <a:sym typeface="Barlow Condensed"/>
              </a:defRPr>
            </a:lvl5pPr>
            <a:lvl6pPr lvl="5">
              <a:spcBef>
                <a:spcPts val="0"/>
              </a:spcBef>
              <a:spcAft>
                <a:spcPts val="0"/>
              </a:spcAft>
              <a:buClr>
                <a:schemeClr val="dk1"/>
              </a:buClr>
              <a:buSzPts val="2800"/>
              <a:buFont typeface="Barlow Condensed"/>
              <a:buNone/>
              <a:defRPr sz="2800">
                <a:solidFill>
                  <a:schemeClr val="dk1"/>
                </a:solidFill>
                <a:latin typeface="Barlow Condensed"/>
                <a:ea typeface="Barlow Condensed"/>
                <a:cs typeface="Barlow Condensed"/>
                <a:sym typeface="Barlow Condensed"/>
              </a:defRPr>
            </a:lvl6pPr>
            <a:lvl7pPr lvl="6">
              <a:spcBef>
                <a:spcPts val="0"/>
              </a:spcBef>
              <a:spcAft>
                <a:spcPts val="0"/>
              </a:spcAft>
              <a:buClr>
                <a:schemeClr val="dk1"/>
              </a:buClr>
              <a:buSzPts val="2800"/>
              <a:buFont typeface="Barlow Condensed"/>
              <a:buNone/>
              <a:defRPr sz="2800">
                <a:solidFill>
                  <a:schemeClr val="dk1"/>
                </a:solidFill>
                <a:latin typeface="Barlow Condensed"/>
                <a:ea typeface="Barlow Condensed"/>
                <a:cs typeface="Barlow Condensed"/>
                <a:sym typeface="Barlow Condensed"/>
              </a:defRPr>
            </a:lvl7pPr>
            <a:lvl8pPr lvl="7">
              <a:spcBef>
                <a:spcPts val="0"/>
              </a:spcBef>
              <a:spcAft>
                <a:spcPts val="0"/>
              </a:spcAft>
              <a:buClr>
                <a:schemeClr val="dk1"/>
              </a:buClr>
              <a:buSzPts val="2800"/>
              <a:buFont typeface="Barlow Condensed"/>
              <a:buNone/>
              <a:defRPr sz="2800">
                <a:solidFill>
                  <a:schemeClr val="dk1"/>
                </a:solidFill>
                <a:latin typeface="Barlow Condensed"/>
                <a:ea typeface="Barlow Condensed"/>
                <a:cs typeface="Barlow Condensed"/>
                <a:sym typeface="Barlow Condensed"/>
              </a:defRPr>
            </a:lvl8pPr>
            <a:lvl9pPr lvl="8">
              <a:spcBef>
                <a:spcPts val="0"/>
              </a:spcBef>
              <a:spcAft>
                <a:spcPts val="0"/>
              </a:spcAft>
              <a:buClr>
                <a:schemeClr val="dk1"/>
              </a:buClr>
              <a:buSzPts val="2800"/>
              <a:buFont typeface="Barlow Condensed"/>
              <a:buNone/>
              <a:defRPr sz="2800">
                <a:solidFill>
                  <a:schemeClr val="dk1"/>
                </a:solidFill>
                <a:latin typeface="Barlow Condensed"/>
                <a:ea typeface="Barlow Condensed"/>
                <a:cs typeface="Barlow Condensed"/>
                <a:sym typeface="Barlow Condensed"/>
              </a:defRPr>
            </a:lvl9pPr>
          </a:lstStyle>
          <a:p/>
        </p:txBody>
      </p:sp>
      <p:sp>
        <p:nvSpPr>
          <p:cNvPr id="7" name="Google Shape;7;p1"/>
          <p:cNvSpPr txBox="1"/>
          <p:nvPr>
            <p:ph type="body" idx="1"/>
          </p:nvPr>
        </p:nvSpPr>
        <p:spPr>
          <a:xfrm>
            <a:off x="311700" y="1152475"/>
            <a:ext cx="8520600" cy="3416400"/>
          </a:xfrm>
          <a:prstGeom prst="rect">
            <a:avLst/>
          </a:prstGeom>
          <a:noFill/>
          <a:ln>
            <a:noFill/>
          </a:ln>
        </p:spPr>
        <p:txBody>
          <a:bodyPr spcFirstLastPara="1" wrap="square" lIns="91425" tIns="91425" rIns="91425" bIns="91425" anchor="t" anchorCtr="0">
            <a:normAutofit/>
          </a:bodyPr>
          <a:lstStyle>
            <a:lvl1pPr marL="457200" lvl="0" indent="-342900">
              <a:lnSpc>
                <a:spcPct val="115000"/>
              </a:lnSpc>
              <a:spcBef>
                <a:spcPts val="0"/>
              </a:spcBef>
              <a:spcAft>
                <a:spcPts val="0"/>
              </a:spcAft>
              <a:buClr>
                <a:schemeClr val="dk2"/>
              </a:buClr>
              <a:buSzPts val="1800"/>
              <a:buFont typeface="Josefin Sans"/>
              <a:buChar char="●"/>
              <a:defRPr sz="1800">
                <a:solidFill>
                  <a:schemeClr val="dk2"/>
                </a:solidFill>
                <a:latin typeface="Josefin Sans"/>
                <a:ea typeface="Josefin Sans"/>
                <a:cs typeface="Josefin Sans"/>
                <a:sym typeface="Josefin Sans"/>
              </a:defRPr>
            </a:lvl1pPr>
            <a:lvl2pPr marL="914400" lvl="1" indent="-317500">
              <a:lnSpc>
                <a:spcPct val="115000"/>
              </a:lnSpc>
              <a:spcBef>
                <a:spcPts val="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2pPr>
            <a:lvl3pPr marL="1371600" lvl="2" indent="-317500">
              <a:lnSpc>
                <a:spcPct val="115000"/>
              </a:lnSpc>
              <a:spcBef>
                <a:spcPts val="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3pPr>
            <a:lvl4pPr marL="1828800" lvl="3" indent="-317500">
              <a:lnSpc>
                <a:spcPct val="115000"/>
              </a:lnSpc>
              <a:spcBef>
                <a:spcPts val="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4pPr>
            <a:lvl5pPr marL="2286000" lvl="4" indent="-317500">
              <a:lnSpc>
                <a:spcPct val="115000"/>
              </a:lnSpc>
              <a:spcBef>
                <a:spcPts val="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5pPr>
            <a:lvl6pPr marL="2743200" lvl="5" indent="-317500">
              <a:lnSpc>
                <a:spcPct val="115000"/>
              </a:lnSpc>
              <a:spcBef>
                <a:spcPts val="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6pPr>
            <a:lvl7pPr marL="3200400" lvl="6" indent="-317500">
              <a:lnSpc>
                <a:spcPct val="115000"/>
              </a:lnSpc>
              <a:spcBef>
                <a:spcPts val="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7pPr>
            <a:lvl8pPr marL="3657600" lvl="7" indent="-317500">
              <a:lnSpc>
                <a:spcPct val="115000"/>
              </a:lnSpc>
              <a:spcBef>
                <a:spcPts val="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8pPr>
            <a:lvl9pPr marL="4114800" lvl="8" indent="-317500">
              <a:lnSpc>
                <a:spcPct val="115000"/>
              </a:lnSpc>
              <a:spcBef>
                <a:spcPts val="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9pPr>
          </a:lstStyle>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1pPr>
      <a:lvl2pPr marR="0" lvl="1"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2pPr>
      <a:lvl3pPr marR="0" lvl="2"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3pPr>
      <a:lvl4pPr marR="0" lvl="3"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4pPr>
      <a:lvl5pPr marR="0" lvl="4"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5pPr>
      <a:lvl6pPr marR="0" lvl="5"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6pPr>
      <a:lvl7pPr marR="0" lvl="6"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7pPr>
      <a:lvl8pPr marR="0" lvl="7"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8pPr>
      <a:lvl9pPr marR="0" lvl="8"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1pPr>
      <a:lvl2pPr marR="0" lvl="1"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2pPr>
      <a:lvl3pPr marR="0" lvl="2"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3pPr>
      <a:lvl4pPr marR="0" lvl="3"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4pPr>
      <a:lvl5pPr marR="0" lvl="4"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5pPr>
      <a:lvl6pPr marR="0" lvl="5"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6pPr>
      <a:lvl7pPr marR="0" lvl="6"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7pPr>
      <a:lvl8pPr marR="0" lvl="7"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8pPr>
      <a:lvl9pPr marR="0" lvl="8"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1pPr>
      <a:lvl2pPr marR="0" lvl="1"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2pPr>
      <a:lvl3pPr marR="0" lvl="2"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3pPr>
      <a:lvl4pPr marR="0" lvl="3"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4pPr>
      <a:lvl5pPr marR="0" lvl="4"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5pPr>
      <a:lvl6pPr marR="0" lvl="5"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6pPr>
      <a:lvl7pPr marR="0" lvl="6"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7pPr>
      <a:lvl8pPr marR="0" lvl="7"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8pPr>
      <a:lvl9pPr marR="0" lvl="8"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3893" name="Shape 13893"/>
        <p:cNvGrpSpPr/>
        <p:nvPr/>
      </p:nvGrpSpPr>
      <p:grpSpPr>
        <a:xfrm>
          <a:off x="0" y="0"/>
          <a:ext cx="0" cy="0"/>
          <a:chOff x="0" y="0"/>
          <a:chExt cx="0" cy="0"/>
        </a:xfrm>
      </p:grpSpPr>
      <p:sp>
        <p:nvSpPr>
          <p:cNvPr id="13894" name="Google Shape;13894;p30"/>
          <p:cNvSpPr txBox="1"/>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p:txBody>
      </p:sp>
      <p:sp>
        <p:nvSpPr>
          <p:cNvPr id="13895" name="Google Shape;13895;p30"/>
          <p:cNvSpPr txBox="1"/>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bg1="lt1" tx1="dk1" bg2="dk2" tx2="lt2" accent1="accent1" accent2="accent2" accent3="accent3" accent4="accent4" accent5="accent5" accent6="accent6" hlink="hlink" folHlink="folHlink"/>
  <p:sldLayoutIdLst>
    <p:sldLayoutId id="2147483678" r:id="rId1"/>
    <p:sldLayoutId id="2147483679"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1pPr>
      <a:lvl2pPr marR="0" lvl="1"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2pPr>
      <a:lvl3pPr marR="0" lvl="2"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3pPr>
      <a:lvl4pPr marR="0" lvl="3"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4pPr>
      <a:lvl5pPr marR="0" lvl="4"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5pPr>
      <a:lvl6pPr marR="0" lvl="5"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6pPr>
      <a:lvl7pPr marR="0" lvl="6"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7pPr>
      <a:lvl8pPr marR="0" lvl="7"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8pPr>
      <a:lvl9pPr marR="0" lvl="8"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1pPr>
      <a:lvl2pPr marR="0" lvl="1"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2pPr>
      <a:lvl3pPr marR="0" lvl="2"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3pPr>
      <a:lvl4pPr marR="0" lvl="3"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4pPr>
      <a:lvl5pPr marR="0" lvl="4"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5pPr>
      <a:lvl6pPr marR="0" lvl="5"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6pPr>
      <a:lvl7pPr marR="0" lvl="6"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7pPr>
      <a:lvl8pPr marR="0" lvl="7"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8pPr>
      <a:lvl9pPr marR="0" lvl="8"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1pPr>
      <a:lvl2pPr marR="0" lvl="1"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2pPr>
      <a:lvl3pPr marR="0" lvl="2"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3pPr>
      <a:lvl4pPr marR="0" lvl="3"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4pPr>
      <a:lvl5pPr marR="0" lvl="4"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5pPr>
      <a:lvl6pPr marR="0" lvl="5"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6pPr>
      <a:lvl7pPr marR="0" lvl="6"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7pPr>
      <a:lvl8pPr marR="0" lvl="7"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8pPr>
      <a:lvl9pPr marR="0" lvl="8" algn="l" rtl="0">
        <a:lnSpc>
          <a:spcPct val="100000"/>
        </a:lnSpc>
        <a:spcBef>
          <a:spcPts val="0"/>
        </a:spcBef>
        <a:spcAft>
          <a:spcPts val="0"/>
        </a:spcAft>
        <a:buClr>
          <a:srgbClr val="000000"/>
        </a:buClr>
        <a:buFont typeface="Arial" charset="0"/>
        <a:defRPr sz="1400" b="0" i="0" u="none" strike="noStrike" cap="none">
          <a:solidFill>
            <a:srgbClr val="000000"/>
          </a:solidFill>
          <a:latin typeface="Arial" charset="0"/>
          <a:ea typeface="Arial" charset="0"/>
          <a:cs typeface="Arial" charset="0"/>
          <a:sym typeface="Arial" charset="0"/>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4" Type="http://schemas.openxmlformats.org/officeDocument/2006/relationships/notesSlide" Target="../notesSlides/notesSlide10.xml"/><Relationship Id="rId3" Type="http://schemas.openxmlformats.org/officeDocument/2006/relationships/slideLayout" Target="../slideLayouts/slideLayout15.xml"/><Relationship Id="rId2" Type="http://schemas.openxmlformats.org/officeDocument/2006/relationships/image" Target="../media/image5.png"/><Relationship Id="rId1" Type="http://schemas.openxmlformats.org/officeDocument/2006/relationships/image" Target="../media/image4.png"/></Relationships>
</file>

<file path=ppt/slides/_rels/slide11.xml.rels><?xml version="1.0" encoding="UTF-8" standalone="yes"?>
<Relationships xmlns="http://schemas.openxmlformats.org/package/2006/relationships"><Relationship Id="rId4" Type="http://schemas.openxmlformats.org/officeDocument/2006/relationships/notesSlide" Target="../notesSlides/notesSlide11.xml"/><Relationship Id="rId3" Type="http://schemas.openxmlformats.org/officeDocument/2006/relationships/slideLayout" Target="../slideLayouts/slideLayout13.xml"/><Relationship Id="rId2" Type="http://schemas.openxmlformats.org/officeDocument/2006/relationships/image" Target="../media/image7.png"/><Relationship Id="rId1" Type="http://schemas.openxmlformats.org/officeDocument/2006/relationships/image" Target="../media/image6.png"/></Relationships>
</file>

<file path=ppt/slides/_rels/slide12.xml.rels><?xml version="1.0" encoding="UTF-8" standalone="yes"?>
<Relationships xmlns="http://schemas.openxmlformats.org/package/2006/relationships"><Relationship Id="rId4" Type="http://schemas.openxmlformats.org/officeDocument/2006/relationships/notesSlide" Target="../notesSlides/notesSlide12.xml"/><Relationship Id="rId3" Type="http://schemas.openxmlformats.org/officeDocument/2006/relationships/slideLayout" Target="../slideLayouts/slideLayout15.xml"/><Relationship Id="rId2" Type="http://schemas.openxmlformats.org/officeDocument/2006/relationships/image" Target="../media/image9.jpeg"/><Relationship Id="rId1" Type="http://schemas.openxmlformats.org/officeDocument/2006/relationships/image" Target="../media/image8.jpeg"/></Relationships>
</file>

<file path=ppt/slides/_rels/slide13.xml.rels><?xml version="1.0" encoding="UTF-8" standalone="yes"?>
<Relationships xmlns="http://schemas.openxmlformats.org/package/2006/relationships"><Relationship Id="rId4" Type="http://schemas.openxmlformats.org/officeDocument/2006/relationships/notesSlide" Target="../notesSlides/notesSlide13.xml"/><Relationship Id="rId3" Type="http://schemas.openxmlformats.org/officeDocument/2006/relationships/slideLayout" Target="../slideLayouts/slideLayout13.xml"/><Relationship Id="rId2" Type="http://schemas.openxmlformats.org/officeDocument/2006/relationships/image" Target="../media/image11.jpeg"/><Relationship Id="rId1" Type="http://schemas.openxmlformats.org/officeDocument/2006/relationships/image" Target="../media/image10.jpeg"/></Relationships>
</file>

<file path=ppt/slides/_rels/slide14.xml.rels><?xml version="1.0" encoding="UTF-8" standalone="yes"?>
<Relationships xmlns="http://schemas.openxmlformats.org/package/2006/relationships"><Relationship Id="rId5" Type="http://schemas.openxmlformats.org/officeDocument/2006/relationships/notesSlide" Target="../notesSlides/notesSlide14.xml"/><Relationship Id="rId4" Type="http://schemas.openxmlformats.org/officeDocument/2006/relationships/slideLayout" Target="../slideLayouts/slideLayout15.xml"/><Relationship Id="rId3" Type="http://schemas.openxmlformats.org/officeDocument/2006/relationships/image" Target="../media/image13.jpeg"/><Relationship Id="rId2" Type="http://schemas.openxmlformats.org/officeDocument/2006/relationships/image" Target="../media/image12.png"/><Relationship Id="rId1" Type="http://schemas.openxmlformats.org/officeDocument/2006/relationships/tags" Target="../tags/tag1.xml"/></Relationships>
</file>

<file path=ppt/slides/_rels/slide15.xml.rels><?xml version="1.0" encoding="UTF-8" standalone="yes"?>
<Relationships xmlns="http://schemas.openxmlformats.org/package/2006/relationships"><Relationship Id="rId5" Type="http://schemas.openxmlformats.org/officeDocument/2006/relationships/notesSlide" Target="../notesSlides/notesSlide15.xml"/><Relationship Id="rId4" Type="http://schemas.openxmlformats.org/officeDocument/2006/relationships/slideLayout" Target="../slideLayouts/slideLayout18.xml"/><Relationship Id="rId3" Type="http://schemas.openxmlformats.org/officeDocument/2006/relationships/image" Target="../media/image16.png"/><Relationship Id="rId2" Type="http://schemas.openxmlformats.org/officeDocument/2006/relationships/image" Target="../media/image15.jpeg"/><Relationship Id="rId1" Type="http://schemas.openxmlformats.org/officeDocument/2006/relationships/image" Target="../media/image14.jpeg"/></Relationships>
</file>

<file path=ppt/slides/_rels/slide16.xml.rels><?xml version="1.0" encoding="UTF-8" standalone="yes"?>
<Relationships xmlns="http://schemas.openxmlformats.org/package/2006/relationships"><Relationship Id="rId4" Type="http://schemas.openxmlformats.org/officeDocument/2006/relationships/notesSlide" Target="../notesSlides/notesSlide16.xml"/><Relationship Id="rId3" Type="http://schemas.openxmlformats.org/officeDocument/2006/relationships/slideLayout" Target="../slideLayouts/slideLayout18.xml"/><Relationship Id="rId2" Type="http://schemas.openxmlformats.org/officeDocument/2006/relationships/image" Target="../media/image18.jpeg"/><Relationship Id="rId1" Type="http://schemas.openxmlformats.org/officeDocument/2006/relationships/image" Target="../media/image17.png"/></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9.xml"/><Relationship Id="rId1" Type="http://schemas.openxmlformats.org/officeDocument/2006/relationships/image" Target="../media/image19.jpeg"/></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12.xml"/><Relationship Id="rId1" Type="http://schemas.openxmlformats.org/officeDocument/2006/relationships/image" Target="../media/image2.jpe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4.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15.xml"/><Relationship Id="rId1" Type="http://schemas.openxmlformats.org/officeDocument/2006/relationships/image" Target="../media/image3.jpe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4.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3F3F3"/>
        </a:solidFill>
        <a:effectLst/>
      </p:bgPr>
    </p:bg>
    <p:spTree>
      <p:nvGrpSpPr>
        <p:cNvPr id="13902" name="Shape 13902"/>
        <p:cNvGrpSpPr/>
        <p:nvPr/>
      </p:nvGrpSpPr>
      <p:grpSpPr>
        <a:xfrm>
          <a:off x="0" y="0"/>
          <a:ext cx="0" cy="0"/>
          <a:chOff x="0" y="0"/>
          <a:chExt cx="0" cy="0"/>
        </a:xfrm>
      </p:grpSpPr>
      <p:grpSp>
        <p:nvGrpSpPr>
          <p:cNvPr id="13903" name="Google Shape;13903;p33"/>
          <p:cNvGrpSpPr/>
          <p:nvPr/>
        </p:nvGrpSpPr>
        <p:grpSpPr>
          <a:xfrm rot="-568809" flipH="1">
            <a:off x="1763837" y="1170757"/>
            <a:ext cx="5616337" cy="2802574"/>
            <a:chOff x="1120100" y="1598425"/>
            <a:chExt cx="1380250" cy="688750"/>
          </a:xfrm>
        </p:grpSpPr>
        <p:sp>
          <p:nvSpPr>
            <p:cNvPr id="13904" name="Google Shape;13904;p33"/>
            <p:cNvSpPr/>
            <p:nvPr/>
          </p:nvSpPr>
          <p:spPr>
            <a:xfrm>
              <a:off x="2294775" y="1942600"/>
              <a:ext cx="197575" cy="126725"/>
            </a:xfrm>
            <a:custGeom>
              <a:avLst/>
              <a:gdLst/>
              <a:ahLst/>
              <a:cxnLst/>
              <a:rect l="l" t="t" r="r" b="b"/>
              <a:pathLst>
                <a:path w="7903" h="5069" extrusionOk="0">
                  <a:moveTo>
                    <a:pt x="5237" y="1"/>
                  </a:moveTo>
                  <a:cubicBezTo>
                    <a:pt x="4917" y="4"/>
                    <a:pt x="4617" y="157"/>
                    <a:pt x="4392" y="379"/>
                  </a:cubicBezTo>
                  <a:cubicBezTo>
                    <a:pt x="4128" y="640"/>
                    <a:pt x="3948" y="983"/>
                    <a:pt x="3795" y="1315"/>
                  </a:cubicBezTo>
                  <a:cubicBezTo>
                    <a:pt x="3622" y="1694"/>
                    <a:pt x="3494" y="2088"/>
                    <a:pt x="3396" y="2493"/>
                  </a:cubicBezTo>
                  <a:cubicBezTo>
                    <a:pt x="3315" y="2839"/>
                    <a:pt x="3273" y="3266"/>
                    <a:pt x="2976" y="3508"/>
                  </a:cubicBezTo>
                  <a:cubicBezTo>
                    <a:pt x="2871" y="3593"/>
                    <a:pt x="2748" y="3619"/>
                    <a:pt x="2618" y="3619"/>
                  </a:cubicBezTo>
                  <a:cubicBezTo>
                    <a:pt x="2410" y="3619"/>
                    <a:pt x="2182" y="3551"/>
                    <a:pt x="1981" y="3551"/>
                  </a:cubicBezTo>
                  <a:cubicBezTo>
                    <a:pt x="1961" y="3551"/>
                    <a:pt x="1941" y="3552"/>
                    <a:pt x="1922" y="3554"/>
                  </a:cubicBezTo>
                  <a:cubicBezTo>
                    <a:pt x="1152" y="3619"/>
                    <a:pt x="587" y="4197"/>
                    <a:pt x="114" y="4751"/>
                  </a:cubicBezTo>
                  <a:cubicBezTo>
                    <a:pt x="1" y="4882"/>
                    <a:pt x="116" y="5069"/>
                    <a:pt x="242" y="5069"/>
                  </a:cubicBezTo>
                  <a:cubicBezTo>
                    <a:pt x="280" y="5069"/>
                    <a:pt x="319" y="5052"/>
                    <a:pt x="352" y="5013"/>
                  </a:cubicBezTo>
                  <a:cubicBezTo>
                    <a:pt x="801" y="4488"/>
                    <a:pt x="1323" y="3861"/>
                    <a:pt x="2043" y="3861"/>
                  </a:cubicBezTo>
                  <a:cubicBezTo>
                    <a:pt x="2129" y="3861"/>
                    <a:pt x="2218" y="3870"/>
                    <a:pt x="2310" y="3890"/>
                  </a:cubicBezTo>
                  <a:cubicBezTo>
                    <a:pt x="2458" y="3921"/>
                    <a:pt x="2604" y="3950"/>
                    <a:pt x="2747" y="3950"/>
                  </a:cubicBezTo>
                  <a:cubicBezTo>
                    <a:pt x="2899" y="3950"/>
                    <a:pt x="3048" y="3917"/>
                    <a:pt x="3191" y="3821"/>
                  </a:cubicBezTo>
                  <a:cubicBezTo>
                    <a:pt x="3478" y="3626"/>
                    <a:pt x="3608" y="3309"/>
                    <a:pt x="3684" y="2983"/>
                  </a:cubicBezTo>
                  <a:cubicBezTo>
                    <a:pt x="3854" y="2268"/>
                    <a:pt x="3951" y="1492"/>
                    <a:pt x="4336" y="849"/>
                  </a:cubicBezTo>
                  <a:cubicBezTo>
                    <a:pt x="4506" y="561"/>
                    <a:pt x="4757" y="297"/>
                    <a:pt x="5096" y="219"/>
                  </a:cubicBezTo>
                  <a:cubicBezTo>
                    <a:pt x="5149" y="207"/>
                    <a:pt x="5201" y="202"/>
                    <a:pt x="5252" y="202"/>
                  </a:cubicBezTo>
                  <a:cubicBezTo>
                    <a:pt x="5577" y="202"/>
                    <a:pt x="5886" y="414"/>
                    <a:pt x="6154" y="575"/>
                  </a:cubicBezTo>
                  <a:cubicBezTo>
                    <a:pt x="6461" y="760"/>
                    <a:pt x="6754" y="966"/>
                    <a:pt x="7031" y="1191"/>
                  </a:cubicBezTo>
                  <a:cubicBezTo>
                    <a:pt x="7286" y="1397"/>
                    <a:pt x="7648" y="1684"/>
                    <a:pt x="7599" y="2052"/>
                  </a:cubicBezTo>
                  <a:cubicBezTo>
                    <a:pt x="7587" y="2136"/>
                    <a:pt x="7648" y="2178"/>
                    <a:pt x="7713" y="2178"/>
                  </a:cubicBezTo>
                  <a:cubicBezTo>
                    <a:pt x="7773" y="2178"/>
                    <a:pt x="7836" y="2141"/>
                    <a:pt x="7847" y="2066"/>
                  </a:cubicBezTo>
                  <a:cubicBezTo>
                    <a:pt x="7903" y="1677"/>
                    <a:pt x="7622" y="1387"/>
                    <a:pt x="7345" y="1165"/>
                  </a:cubicBezTo>
                  <a:cubicBezTo>
                    <a:pt x="6983" y="878"/>
                    <a:pt x="6604" y="611"/>
                    <a:pt x="6206" y="379"/>
                  </a:cubicBezTo>
                  <a:cubicBezTo>
                    <a:pt x="5912" y="209"/>
                    <a:pt x="5589" y="1"/>
                    <a:pt x="5237"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05" name="Google Shape;13905;p33"/>
            <p:cNvSpPr/>
            <p:nvPr/>
          </p:nvSpPr>
          <p:spPr>
            <a:xfrm>
              <a:off x="2367600" y="1982325"/>
              <a:ext cx="123950" cy="81075"/>
            </a:xfrm>
            <a:custGeom>
              <a:avLst/>
              <a:gdLst/>
              <a:ahLst/>
              <a:cxnLst/>
              <a:rect l="l" t="t" r="r" b="b"/>
              <a:pathLst>
                <a:path w="4958" h="3243" extrusionOk="0">
                  <a:moveTo>
                    <a:pt x="4782" y="1"/>
                  </a:moveTo>
                  <a:cubicBezTo>
                    <a:pt x="4725" y="1"/>
                    <a:pt x="4671" y="37"/>
                    <a:pt x="4670" y="115"/>
                  </a:cubicBezTo>
                  <a:cubicBezTo>
                    <a:pt x="4653" y="653"/>
                    <a:pt x="4406" y="1156"/>
                    <a:pt x="4011" y="1517"/>
                  </a:cubicBezTo>
                  <a:cubicBezTo>
                    <a:pt x="3623" y="1873"/>
                    <a:pt x="3146" y="2147"/>
                    <a:pt x="2689" y="2405"/>
                  </a:cubicBezTo>
                  <a:cubicBezTo>
                    <a:pt x="2448" y="2543"/>
                    <a:pt x="2200" y="2683"/>
                    <a:pt x="1942" y="2790"/>
                  </a:cubicBezTo>
                  <a:cubicBezTo>
                    <a:pt x="1794" y="2855"/>
                    <a:pt x="1623" y="2912"/>
                    <a:pt x="1456" y="2912"/>
                  </a:cubicBezTo>
                  <a:cubicBezTo>
                    <a:pt x="1363" y="2912"/>
                    <a:pt x="1271" y="2894"/>
                    <a:pt x="1185" y="2849"/>
                  </a:cubicBezTo>
                  <a:cubicBezTo>
                    <a:pt x="829" y="2666"/>
                    <a:pt x="718" y="2210"/>
                    <a:pt x="346" y="2030"/>
                  </a:cubicBezTo>
                  <a:cubicBezTo>
                    <a:pt x="313" y="2014"/>
                    <a:pt x="282" y="2007"/>
                    <a:pt x="254" y="2007"/>
                  </a:cubicBezTo>
                  <a:cubicBezTo>
                    <a:pt x="81" y="2007"/>
                    <a:pt x="1" y="2260"/>
                    <a:pt x="200" y="2350"/>
                  </a:cubicBezTo>
                  <a:cubicBezTo>
                    <a:pt x="405" y="2441"/>
                    <a:pt x="533" y="2663"/>
                    <a:pt x="670" y="2832"/>
                  </a:cubicBezTo>
                  <a:cubicBezTo>
                    <a:pt x="826" y="3019"/>
                    <a:pt x="1012" y="3169"/>
                    <a:pt x="1254" y="3221"/>
                  </a:cubicBezTo>
                  <a:cubicBezTo>
                    <a:pt x="1326" y="3235"/>
                    <a:pt x="1399" y="3242"/>
                    <a:pt x="1472" y="3242"/>
                  </a:cubicBezTo>
                  <a:cubicBezTo>
                    <a:pt x="1968" y="3242"/>
                    <a:pt x="2469" y="2933"/>
                    <a:pt x="2879" y="2709"/>
                  </a:cubicBezTo>
                  <a:cubicBezTo>
                    <a:pt x="3397" y="2425"/>
                    <a:pt x="3945" y="2118"/>
                    <a:pt x="4356" y="1684"/>
                  </a:cubicBezTo>
                  <a:cubicBezTo>
                    <a:pt x="4761" y="1257"/>
                    <a:pt x="4957" y="715"/>
                    <a:pt x="4918" y="127"/>
                  </a:cubicBezTo>
                  <a:cubicBezTo>
                    <a:pt x="4913" y="45"/>
                    <a:pt x="4845" y="1"/>
                    <a:pt x="4782"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06" name="Google Shape;13906;p33"/>
            <p:cNvSpPr/>
            <p:nvPr/>
          </p:nvSpPr>
          <p:spPr>
            <a:xfrm>
              <a:off x="2332175" y="1931625"/>
              <a:ext cx="168175" cy="66850"/>
            </a:xfrm>
            <a:custGeom>
              <a:avLst/>
              <a:gdLst/>
              <a:ahLst/>
              <a:cxnLst/>
              <a:rect l="l" t="t" r="r" b="b"/>
              <a:pathLst>
                <a:path w="6727" h="2674" extrusionOk="0">
                  <a:moveTo>
                    <a:pt x="3711" y="1"/>
                  </a:moveTo>
                  <a:cubicBezTo>
                    <a:pt x="3684" y="1"/>
                    <a:pt x="3655" y="2"/>
                    <a:pt x="3627" y="5"/>
                  </a:cubicBezTo>
                  <a:cubicBezTo>
                    <a:pt x="3388" y="29"/>
                    <a:pt x="3167" y="139"/>
                    <a:pt x="2971" y="273"/>
                  </a:cubicBezTo>
                  <a:cubicBezTo>
                    <a:pt x="2537" y="573"/>
                    <a:pt x="2159" y="942"/>
                    <a:pt x="1701" y="1213"/>
                  </a:cubicBezTo>
                  <a:cubicBezTo>
                    <a:pt x="1253" y="1484"/>
                    <a:pt x="799" y="1696"/>
                    <a:pt x="272" y="1696"/>
                  </a:cubicBezTo>
                  <a:cubicBezTo>
                    <a:pt x="236" y="1696"/>
                    <a:pt x="199" y="1695"/>
                    <a:pt x="162" y="1693"/>
                  </a:cubicBezTo>
                  <a:cubicBezTo>
                    <a:pt x="160" y="1693"/>
                    <a:pt x="157" y="1692"/>
                    <a:pt x="155" y="1692"/>
                  </a:cubicBezTo>
                  <a:cubicBezTo>
                    <a:pt x="11" y="1692"/>
                    <a:pt x="0" y="1921"/>
                    <a:pt x="152" y="1931"/>
                  </a:cubicBezTo>
                  <a:cubicBezTo>
                    <a:pt x="199" y="1933"/>
                    <a:pt x="248" y="1934"/>
                    <a:pt x="296" y="1934"/>
                  </a:cubicBezTo>
                  <a:cubicBezTo>
                    <a:pt x="769" y="1934"/>
                    <a:pt x="1265" y="1820"/>
                    <a:pt x="1682" y="1607"/>
                  </a:cubicBezTo>
                  <a:cubicBezTo>
                    <a:pt x="2106" y="1395"/>
                    <a:pt x="2475" y="1095"/>
                    <a:pt x="2817" y="769"/>
                  </a:cubicBezTo>
                  <a:cubicBezTo>
                    <a:pt x="3082" y="517"/>
                    <a:pt x="3383" y="265"/>
                    <a:pt x="3728" y="265"/>
                  </a:cubicBezTo>
                  <a:cubicBezTo>
                    <a:pt x="3838" y="265"/>
                    <a:pt x="3954" y="291"/>
                    <a:pt x="4073" y="351"/>
                  </a:cubicBezTo>
                  <a:cubicBezTo>
                    <a:pt x="4547" y="586"/>
                    <a:pt x="4990" y="916"/>
                    <a:pt x="5389" y="1258"/>
                  </a:cubicBezTo>
                  <a:cubicBezTo>
                    <a:pt x="5581" y="1422"/>
                    <a:pt x="5767" y="1595"/>
                    <a:pt x="5940" y="1777"/>
                  </a:cubicBezTo>
                  <a:cubicBezTo>
                    <a:pt x="6120" y="1967"/>
                    <a:pt x="6329" y="2237"/>
                    <a:pt x="6162" y="2498"/>
                  </a:cubicBezTo>
                  <a:cubicBezTo>
                    <a:pt x="6104" y="2586"/>
                    <a:pt x="6184" y="2673"/>
                    <a:pt x="6265" y="2673"/>
                  </a:cubicBezTo>
                  <a:cubicBezTo>
                    <a:pt x="6299" y="2673"/>
                    <a:pt x="6333" y="2658"/>
                    <a:pt x="6358" y="2622"/>
                  </a:cubicBezTo>
                  <a:cubicBezTo>
                    <a:pt x="6727" y="2071"/>
                    <a:pt x="6055" y="1520"/>
                    <a:pt x="5689" y="1190"/>
                  </a:cubicBezTo>
                  <a:cubicBezTo>
                    <a:pt x="5264" y="812"/>
                    <a:pt x="4802" y="472"/>
                    <a:pt x="4308" y="191"/>
                  </a:cubicBezTo>
                  <a:cubicBezTo>
                    <a:pt x="4121" y="85"/>
                    <a:pt x="3925" y="1"/>
                    <a:pt x="3711"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07" name="Google Shape;13907;p33"/>
            <p:cNvSpPr/>
            <p:nvPr/>
          </p:nvSpPr>
          <p:spPr>
            <a:xfrm>
              <a:off x="2219225" y="1871650"/>
              <a:ext cx="165375" cy="99175"/>
            </a:xfrm>
            <a:custGeom>
              <a:avLst/>
              <a:gdLst/>
              <a:ahLst/>
              <a:cxnLst/>
              <a:rect l="l" t="t" r="r" b="b"/>
              <a:pathLst>
                <a:path w="6615" h="3967" extrusionOk="0">
                  <a:moveTo>
                    <a:pt x="6227" y="1"/>
                  </a:moveTo>
                  <a:cubicBezTo>
                    <a:pt x="6109" y="1"/>
                    <a:pt x="5998" y="107"/>
                    <a:pt x="5923" y="179"/>
                  </a:cubicBezTo>
                  <a:cubicBezTo>
                    <a:pt x="5805" y="297"/>
                    <a:pt x="5707" y="434"/>
                    <a:pt x="5570" y="532"/>
                  </a:cubicBezTo>
                  <a:cubicBezTo>
                    <a:pt x="5257" y="759"/>
                    <a:pt x="4843" y="779"/>
                    <a:pt x="4471" y="792"/>
                  </a:cubicBezTo>
                  <a:cubicBezTo>
                    <a:pt x="4325" y="798"/>
                    <a:pt x="4180" y="800"/>
                    <a:pt x="4034" y="800"/>
                  </a:cubicBezTo>
                  <a:cubicBezTo>
                    <a:pt x="3340" y="800"/>
                    <a:pt x="2648" y="745"/>
                    <a:pt x="1955" y="678"/>
                  </a:cubicBezTo>
                  <a:cubicBezTo>
                    <a:pt x="1689" y="651"/>
                    <a:pt x="1413" y="614"/>
                    <a:pt x="1143" y="614"/>
                  </a:cubicBezTo>
                  <a:cubicBezTo>
                    <a:pt x="773" y="614"/>
                    <a:pt x="415" y="683"/>
                    <a:pt x="111" y="940"/>
                  </a:cubicBezTo>
                  <a:cubicBezTo>
                    <a:pt x="0" y="1032"/>
                    <a:pt x="99" y="1188"/>
                    <a:pt x="212" y="1188"/>
                  </a:cubicBezTo>
                  <a:cubicBezTo>
                    <a:pt x="242" y="1188"/>
                    <a:pt x="273" y="1177"/>
                    <a:pt x="301" y="1151"/>
                  </a:cubicBezTo>
                  <a:cubicBezTo>
                    <a:pt x="522" y="946"/>
                    <a:pt x="819" y="902"/>
                    <a:pt x="1109" y="902"/>
                  </a:cubicBezTo>
                  <a:cubicBezTo>
                    <a:pt x="1169" y="902"/>
                    <a:pt x="1230" y="904"/>
                    <a:pt x="1289" y="907"/>
                  </a:cubicBezTo>
                  <a:cubicBezTo>
                    <a:pt x="1700" y="926"/>
                    <a:pt x="2108" y="988"/>
                    <a:pt x="2519" y="1005"/>
                  </a:cubicBezTo>
                  <a:cubicBezTo>
                    <a:pt x="2860" y="1020"/>
                    <a:pt x="3202" y="1025"/>
                    <a:pt x="3543" y="1025"/>
                  </a:cubicBezTo>
                  <a:cubicBezTo>
                    <a:pt x="3989" y="1025"/>
                    <a:pt x="4434" y="1017"/>
                    <a:pt x="4879" y="1011"/>
                  </a:cubicBezTo>
                  <a:cubicBezTo>
                    <a:pt x="5211" y="1005"/>
                    <a:pt x="5522" y="988"/>
                    <a:pt x="5792" y="776"/>
                  </a:cubicBezTo>
                  <a:cubicBezTo>
                    <a:pt x="5923" y="675"/>
                    <a:pt x="6024" y="548"/>
                    <a:pt x="6121" y="420"/>
                  </a:cubicBezTo>
                  <a:cubicBezTo>
                    <a:pt x="6148" y="388"/>
                    <a:pt x="6187" y="306"/>
                    <a:pt x="6222" y="264"/>
                  </a:cubicBezTo>
                  <a:cubicBezTo>
                    <a:pt x="6230" y="267"/>
                    <a:pt x="6236" y="277"/>
                    <a:pt x="6239" y="294"/>
                  </a:cubicBezTo>
                  <a:cubicBezTo>
                    <a:pt x="6246" y="336"/>
                    <a:pt x="6281" y="388"/>
                    <a:pt x="6295" y="427"/>
                  </a:cubicBezTo>
                  <a:cubicBezTo>
                    <a:pt x="6409" y="744"/>
                    <a:pt x="6379" y="1089"/>
                    <a:pt x="6278" y="1406"/>
                  </a:cubicBezTo>
                  <a:cubicBezTo>
                    <a:pt x="6226" y="1572"/>
                    <a:pt x="6151" y="1729"/>
                    <a:pt x="6056" y="1875"/>
                  </a:cubicBezTo>
                  <a:cubicBezTo>
                    <a:pt x="5978" y="2006"/>
                    <a:pt x="5847" y="2117"/>
                    <a:pt x="5789" y="2254"/>
                  </a:cubicBezTo>
                  <a:cubicBezTo>
                    <a:pt x="5724" y="2414"/>
                    <a:pt x="5766" y="2529"/>
                    <a:pt x="5861" y="2655"/>
                  </a:cubicBezTo>
                  <a:cubicBezTo>
                    <a:pt x="5984" y="2825"/>
                    <a:pt x="5913" y="2982"/>
                    <a:pt x="5822" y="3155"/>
                  </a:cubicBezTo>
                  <a:cubicBezTo>
                    <a:pt x="5691" y="3406"/>
                    <a:pt x="5583" y="3667"/>
                    <a:pt x="5763" y="3925"/>
                  </a:cubicBezTo>
                  <a:cubicBezTo>
                    <a:pt x="5784" y="3954"/>
                    <a:pt x="5812" y="3967"/>
                    <a:pt x="5841" y="3967"/>
                  </a:cubicBezTo>
                  <a:cubicBezTo>
                    <a:pt x="5921" y="3967"/>
                    <a:pt x="6008" y="3873"/>
                    <a:pt x="5955" y="3791"/>
                  </a:cubicBezTo>
                  <a:cubicBezTo>
                    <a:pt x="5831" y="3589"/>
                    <a:pt x="5991" y="3363"/>
                    <a:pt x="6079" y="3181"/>
                  </a:cubicBezTo>
                  <a:cubicBezTo>
                    <a:pt x="6144" y="3034"/>
                    <a:pt x="6193" y="2881"/>
                    <a:pt x="6164" y="2717"/>
                  </a:cubicBezTo>
                  <a:cubicBezTo>
                    <a:pt x="6148" y="2630"/>
                    <a:pt x="6092" y="2554"/>
                    <a:pt x="6082" y="2467"/>
                  </a:cubicBezTo>
                  <a:cubicBezTo>
                    <a:pt x="6066" y="2355"/>
                    <a:pt x="6141" y="2251"/>
                    <a:pt x="6193" y="2157"/>
                  </a:cubicBezTo>
                  <a:cubicBezTo>
                    <a:pt x="6278" y="2003"/>
                    <a:pt x="6356" y="1846"/>
                    <a:pt x="6422" y="1680"/>
                  </a:cubicBezTo>
                  <a:cubicBezTo>
                    <a:pt x="6543" y="1377"/>
                    <a:pt x="6614" y="1053"/>
                    <a:pt x="6588" y="724"/>
                  </a:cubicBezTo>
                  <a:cubicBezTo>
                    <a:pt x="6572" y="532"/>
                    <a:pt x="6504" y="68"/>
                    <a:pt x="6272" y="6"/>
                  </a:cubicBezTo>
                  <a:cubicBezTo>
                    <a:pt x="6257" y="2"/>
                    <a:pt x="6242" y="1"/>
                    <a:pt x="6227"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08" name="Google Shape;13908;p33"/>
            <p:cNvSpPr/>
            <p:nvPr/>
          </p:nvSpPr>
          <p:spPr>
            <a:xfrm>
              <a:off x="2176950" y="1885400"/>
              <a:ext cx="50050" cy="18975"/>
            </a:xfrm>
            <a:custGeom>
              <a:avLst/>
              <a:gdLst/>
              <a:ahLst/>
              <a:cxnLst/>
              <a:rect l="l" t="t" r="r" b="b"/>
              <a:pathLst>
                <a:path w="2002" h="759" extrusionOk="0">
                  <a:moveTo>
                    <a:pt x="139" y="1"/>
                  </a:moveTo>
                  <a:cubicBezTo>
                    <a:pt x="134" y="1"/>
                    <a:pt x="128" y="1"/>
                    <a:pt x="122" y="1"/>
                  </a:cubicBezTo>
                  <a:cubicBezTo>
                    <a:pt x="11" y="4"/>
                    <a:pt x="1" y="164"/>
                    <a:pt x="115" y="174"/>
                  </a:cubicBezTo>
                  <a:cubicBezTo>
                    <a:pt x="243" y="187"/>
                    <a:pt x="311" y="304"/>
                    <a:pt x="380" y="396"/>
                  </a:cubicBezTo>
                  <a:cubicBezTo>
                    <a:pt x="451" y="500"/>
                    <a:pt x="540" y="621"/>
                    <a:pt x="647" y="690"/>
                  </a:cubicBezTo>
                  <a:cubicBezTo>
                    <a:pt x="725" y="740"/>
                    <a:pt x="804" y="758"/>
                    <a:pt x="884" y="758"/>
                  </a:cubicBezTo>
                  <a:cubicBezTo>
                    <a:pt x="984" y="758"/>
                    <a:pt x="1087" y="730"/>
                    <a:pt x="1192" y="703"/>
                  </a:cubicBezTo>
                  <a:cubicBezTo>
                    <a:pt x="1300" y="673"/>
                    <a:pt x="1404" y="660"/>
                    <a:pt x="1516" y="660"/>
                  </a:cubicBezTo>
                  <a:cubicBezTo>
                    <a:pt x="1602" y="663"/>
                    <a:pt x="1688" y="697"/>
                    <a:pt x="1773" y="697"/>
                  </a:cubicBezTo>
                  <a:cubicBezTo>
                    <a:pt x="1794" y="697"/>
                    <a:pt x="1814" y="695"/>
                    <a:pt x="1835" y="690"/>
                  </a:cubicBezTo>
                  <a:cubicBezTo>
                    <a:pt x="1959" y="660"/>
                    <a:pt x="2001" y="484"/>
                    <a:pt x="1884" y="415"/>
                  </a:cubicBezTo>
                  <a:cubicBezTo>
                    <a:pt x="1825" y="382"/>
                    <a:pt x="1760" y="374"/>
                    <a:pt x="1693" y="374"/>
                  </a:cubicBezTo>
                  <a:cubicBezTo>
                    <a:pt x="1638" y="374"/>
                    <a:pt x="1582" y="379"/>
                    <a:pt x="1528" y="379"/>
                  </a:cubicBezTo>
                  <a:cubicBezTo>
                    <a:pt x="1421" y="383"/>
                    <a:pt x="1313" y="393"/>
                    <a:pt x="1209" y="402"/>
                  </a:cubicBezTo>
                  <a:cubicBezTo>
                    <a:pt x="1104" y="415"/>
                    <a:pt x="996" y="449"/>
                    <a:pt x="896" y="449"/>
                  </a:cubicBezTo>
                  <a:cubicBezTo>
                    <a:pt x="843" y="449"/>
                    <a:pt x="792" y="439"/>
                    <a:pt x="745" y="412"/>
                  </a:cubicBezTo>
                  <a:cubicBezTo>
                    <a:pt x="638" y="354"/>
                    <a:pt x="566" y="239"/>
                    <a:pt x="471" y="158"/>
                  </a:cubicBezTo>
                  <a:cubicBezTo>
                    <a:pt x="377" y="73"/>
                    <a:pt x="269" y="1"/>
                    <a:pt x="139"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09" name="Google Shape;13909;p33"/>
            <p:cNvSpPr/>
            <p:nvPr/>
          </p:nvSpPr>
          <p:spPr>
            <a:xfrm>
              <a:off x="2190850" y="1897450"/>
              <a:ext cx="35500" cy="137875"/>
            </a:xfrm>
            <a:custGeom>
              <a:avLst/>
              <a:gdLst/>
              <a:ahLst/>
              <a:cxnLst/>
              <a:rect l="l" t="t" r="r" b="b"/>
              <a:pathLst>
                <a:path w="1420" h="5515" extrusionOk="0">
                  <a:moveTo>
                    <a:pt x="1253" y="0"/>
                  </a:moveTo>
                  <a:cubicBezTo>
                    <a:pt x="1201" y="0"/>
                    <a:pt x="1149" y="30"/>
                    <a:pt x="1122" y="99"/>
                  </a:cubicBezTo>
                  <a:cubicBezTo>
                    <a:pt x="1028" y="345"/>
                    <a:pt x="975" y="608"/>
                    <a:pt x="894" y="857"/>
                  </a:cubicBezTo>
                  <a:cubicBezTo>
                    <a:pt x="819" y="1089"/>
                    <a:pt x="740" y="1317"/>
                    <a:pt x="653" y="1542"/>
                  </a:cubicBezTo>
                  <a:cubicBezTo>
                    <a:pt x="473" y="1992"/>
                    <a:pt x="231" y="2439"/>
                    <a:pt x="107" y="2909"/>
                  </a:cubicBezTo>
                  <a:cubicBezTo>
                    <a:pt x="0" y="3327"/>
                    <a:pt x="71" y="3732"/>
                    <a:pt x="209" y="4129"/>
                  </a:cubicBezTo>
                  <a:cubicBezTo>
                    <a:pt x="353" y="4540"/>
                    <a:pt x="515" y="4971"/>
                    <a:pt x="424" y="5412"/>
                  </a:cubicBezTo>
                  <a:cubicBezTo>
                    <a:pt x="412" y="5472"/>
                    <a:pt x="462" y="5514"/>
                    <a:pt x="508" y="5514"/>
                  </a:cubicBezTo>
                  <a:cubicBezTo>
                    <a:pt x="536" y="5514"/>
                    <a:pt x="562" y="5498"/>
                    <a:pt x="571" y="5461"/>
                  </a:cubicBezTo>
                  <a:cubicBezTo>
                    <a:pt x="767" y="4632"/>
                    <a:pt x="163" y="3836"/>
                    <a:pt x="424" y="3010"/>
                  </a:cubicBezTo>
                  <a:cubicBezTo>
                    <a:pt x="571" y="2544"/>
                    <a:pt x="790" y="2096"/>
                    <a:pt x="946" y="1634"/>
                  </a:cubicBezTo>
                  <a:cubicBezTo>
                    <a:pt x="1025" y="1392"/>
                    <a:pt x="1106" y="1154"/>
                    <a:pt x="1184" y="912"/>
                  </a:cubicBezTo>
                  <a:cubicBezTo>
                    <a:pt x="1259" y="677"/>
                    <a:pt x="1357" y="432"/>
                    <a:pt x="1400" y="188"/>
                  </a:cubicBezTo>
                  <a:cubicBezTo>
                    <a:pt x="1420" y="76"/>
                    <a:pt x="1336" y="0"/>
                    <a:pt x="1253"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10" name="Google Shape;13910;p33"/>
            <p:cNvSpPr/>
            <p:nvPr/>
          </p:nvSpPr>
          <p:spPr>
            <a:xfrm>
              <a:off x="2240800" y="1937525"/>
              <a:ext cx="120250" cy="114225"/>
            </a:xfrm>
            <a:custGeom>
              <a:avLst/>
              <a:gdLst/>
              <a:ahLst/>
              <a:cxnLst/>
              <a:rect l="l" t="t" r="r" b="b"/>
              <a:pathLst>
                <a:path w="4810" h="4569" extrusionOk="0">
                  <a:moveTo>
                    <a:pt x="4733" y="0"/>
                  </a:moveTo>
                  <a:cubicBezTo>
                    <a:pt x="4715" y="0"/>
                    <a:pt x="4697" y="8"/>
                    <a:pt x="4688" y="27"/>
                  </a:cubicBezTo>
                  <a:cubicBezTo>
                    <a:pt x="4240" y="915"/>
                    <a:pt x="3477" y="1594"/>
                    <a:pt x="2724" y="2220"/>
                  </a:cubicBezTo>
                  <a:cubicBezTo>
                    <a:pt x="1872" y="2931"/>
                    <a:pt x="1007" y="3626"/>
                    <a:pt x="126" y="4305"/>
                  </a:cubicBezTo>
                  <a:cubicBezTo>
                    <a:pt x="1" y="4401"/>
                    <a:pt x="109" y="4569"/>
                    <a:pt x="238" y="4569"/>
                  </a:cubicBezTo>
                  <a:cubicBezTo>
                    <a:pt x="270" y="4569"/>
                    <a:pt x="304" y="4558"/>
                    <a:pt x="335" y="4533"/>
                  </a:cubicBezTo>
                  <a:cubicBezTo>
                    <a:pt x="821" y="4151"/>
                    <a:pt x="1311" y="3770"/>
                    <a:pt x="1800" y="3395"/>
                  </a:cubicBezTo>
                  <a:cubicBezTo>
                    <a:pt x="2215" y="3078"/>
                    <a:pt x="2645" y="2778"/>
                    <a:pt x="3034" y="2432"/>
                  </a:cubicBezTo>
                  <a:cubicBezTo>
                    <a:pt x="3781" y="1763"/>
                    <a:pt x="4400" y="1002"/>
                    <a:pt x="4792" y="76"/>
                  </a:cubicBezTo>
                  <a:cubicBezTo>
                    <a:pt x="4810" y="34"/>
                    <a:pt x="4770" y="0"/>
                    <a:pt x="4733"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11" name="Google Shape;13911;p33"/>
            <p:cNvSpPr/>
            <p:nvPr/>
          </p:nvSpPr>
          <p:spPr>
            <a:xfrm>
              <a:off x="2229825" y="1921725"/>
              <a:ext cx="142750" cy="125375"/>
            </a:xfrm>
            <a:custGeom>
              <a:avLst/>
              <a:gdLst/>
              <a:ahLst/>
              <a:cxnLst/>
              <a:rect l="l" t="t" r="r" b="b"/>
              <a:pathLst>
                <a:path w="5710" h="5015" extrusionOk="0">
                  <a:moveTo>
                    <a:pt x="5577" y="1"/>
                  </a:moveTo>
                  <a:cubicBezTo>
                    <a:pt x="5557" y="1"/>
                    <a:pt x="5537" y="8"/>
                    <a:pt x="5521" y="26"/>
                  </a:cubicBezTo>
                  <a:cubicBezTo>
                    <a:pt x="5176" y="431"/>
                    <a:pt x="4784" y="796"/>
                    <a:pt x="4376" y="1139"/>
                  </a:cubicBezTo>
                  <a:cubicBezTo>
                    <a:pt x="2934" y="2349"/>
                    <a:pt x="1231" y="3266"/>
                    <a:pt x="82" y="4797"/>
                  </a:cubicBezTo>
                  <a:cubicBezTo>
                    <a:pt x="1" y="4904"/>
                    <a:pt x="103" y="5014"/>
                    <a:pt x="209" y="5014"/>
                  </a:cubicBezTo>
                  <a:cubicBezTo>
                    <a:pt x="252" y="5014"/>
                    <a:pt x="295" y="4996"/>
                    <a:pt x="327" y="4953"/>
                  </a:cubicBezTo>
                  <a:cubicBezTo>
                    <a:pt x="650" y="4523"/>
                    <a:pt x="1022" y="4134"/>
                    <a:pt x="1423" y="3779"/>
                  </a:cubicBezTo>
                  <a:cubicBezTo>
                    <a:pt x="2813" y="2539"/>
                    <a:pt x="4500" y="1634"/>
                    <a:pt x="5661" y="143"/>
                  </a:cubicBezTo>
                  <a:cubicBezTo>
                    <a:pt x="5709" y="81"/>
                    <a:pt x="5642" y="1"/>
                    <a:pt x="5577"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12" name="Google Shape;13912;p33"/>
            <p:cNvSpPr/>
            <p:nvPr/>
          </p:nvSpPr>
          <p:spPr>
            <a:xfrm>
              <a:off x="2099300" y="1757950"/>
              <a:ext cx="133000" cy="237450"/>
            </a:xfrm>
            <a:custGeom>
              <a:avLst/>
              <a:gdLst/>
              <a:ahLst/>
              <a:cxnLst/>
              <a:rect l="l" t="t" r="r" b="b"/>
              <a:pathLst>
                <a:path w="5320" h="9498" extrusionOk="0">
                  <a:moveTo>
                    <a:pt x="4056" y="1"/>
                  </a:moveTo>
                  <a:cubicBezTo>
                    <a:pt x="3970" y="1"/>
                    <a:pt x="3880" y="32"/>
                    <a:pt x="3806" y="80"/>
                  </a:cubicBezTo>
                  <a:cubicBezTo>
                    <a:pt x="3610" y="205"/>
                    <a:pt x="3459" y="443"/>
                    <a:pt x="3325" y="628"/>
                  </a:cubicBezTo>
                  <a:cubicBezTo>
                    <a:pt x="2709" y="1503"/>
                    <a:pt x="2399" y="2551"/>
                    <a:pt x="2484" y="3618"/>
                  </a:cubicBezTo>
                  <a:cubicBezTo>
                    <a:pt x="2494" y="3777"/>
                    <a:pt x="2520" y="3941"/>
                    <a:pt x="2488" y="4101"/>
                  </a:cubicBezTo>
                  <a:cubicBezTo>
                    <a:pt x="2455" y="4244"/>
                    <a:pt x="2363" y="4355"/>
                    <a:pt x="2262" y="4456"/>
                  </a:cubicBezTo>
                  <a:cubicBezTo>
                    <a:pt x="2063" y="4649"/>
                    <a:pt x="1834" y="4822"/>
                    <a:pt x="1603" y="4972"/>
                  </a:cubicBezTo>
                  <a:cubicBezTo>
                    <a:pt x="1182" y="5246"/>
                    <a:pt x="660" y="5422"/>
                    <a:pt x="435" y="5908"/>
                  </a:cubicBezTo>
                  <a:cubicBezTo>
                    <a:pt x="206" y="6394"/>
                    <a:pt x="298" y="6946"/>
                    <a:pt x="295" y="7461"/>
                  </a:cubicBezTo>
                  <a:cubicBezTo>
                    <a:pt x="285" y="8088"/>
                    <a:pt x="197" y="8705"/>
                    <a:pt x="30" y="9308"/>
                  </a:cubicBezTo>
                  <a:cubicBezTo>
                    <a:pt x="0" y="9420"/>
                    <a:pt x="96" y="9497"/>
                    <a:pt x="185" y="9497"/>
                  </a:cubicBezTo>
                  <a:cubicBezTo>
                    <a:pt x="242" y="9497"/>
                    <a:pt x="295" y="9467"/>
                    <a:pt x="314" y="9396"/>
                  </a:cubicBezTo>
                  <a:cubicBezTo>
                    <a:pt x="474" y="8780"/>
                    <a:pt x="569" y="8146"/>
                    <a:pt x="589" y="7510"/>
                  </a:cubicBezTo>
                  <a:cubicBezTo>
                    <a:pt x="601" y="7001"/>
                    <a:pt x="484" y="6339"/>
                    <a:pt x="807" y="5902"/>
                  </a:cubicBezTo>
                  <a:cubicBezTo>
                    <a:pt x="953" y="5699"/>
                    <a:pt x="1182" y="5592"/>
                    <a:pt x="1394" y="5477"/>
                  </a:cubicBezTo>
                  <a:cubicBezTo>
                    <a:pt x="1610" y="5360"/>
                    <a:pt x="1818" y="5233"/>
                    <a:pt x="2018" y="5086"/>
                  </a:cubicBezTo>
                  <a:cubicBezTo>
                    <a:pt x="2419" y="4792"/>
                    <a:pt x="2745" y="4470"/>
                    <a:pt x="2762" y="3944"/>
                  </a:cubicBezTo>
                  <a:cubicBezTo>
                    <a:pt x="2777" y="3428"/>
                    <a:pt x="2791" y="2935"/>
                    <a:pt x="2902" y="2430"/>
                  </a:cubicBezTo>
                  <a:cubicBezTo>
                    <a:pt x="3006" y="1953"/>
                    <a:pt x="3179" y="1484"/>
                    <a:pt x="3417" y="1059"/>
                  </a:cubicBezTo>
                  <a:cubicBezTo>
                    <a:pt x="3538" y="841"/>
                    <a:pt x="3672" y="625"/>
                    <a:pt x="3831" y="433"/>
                  </a:cubicBezTo>
                  <a:cubicBezTo>
                    <a:pt x="3867" y="390"/>
                    <a:pt x="3917" y="322"/>
                    <a:pt x="3975" y="306"/>
                  </a:cubicBezTo>
                  <a:cubicBezTo>
                    <a:pt x="4002" y="296"/>
                    <a:pt x="4014" y="284"/>
                    <a:pt x="4022" y="284"/>
                  </a:cubicBezTo>
                  <a:cubicBezTo>
                    <a:pt x="4031" y="284"/>
                    <a:pt x="4037" y="298"/>
                    <a:pt x="4054" y="345"/>
                  </a:cubicBezTo>
                  <a:cubicBezTo>
                    <a:pt x="4060" y="368"/>
                    <a:pt x="4054" y="413"/>
                    <a:pt x="4054" y="437"/>
                  </a:cubicBezTo>
                  <a:cubicBezTo>
                    <a:pt x="4054" y="557"/>
                    <a:pt x="4057" y="675"/>
                    <a:pt x="4066" y="792"/>
                  </a:cubicBezTo>
                  <a:cubicBezTo>
                    <a:pt x="4119" y="1318"/>
                    <a:pt x="4233" y="1839"/>
                    <a:pt x="4367" y="2348"/>
                  </a:cubicBezTo>
                  <a:cubicBezTo>
                    <a:pt x="4504" y="2860"/>
                    <a:pt x="4661" y="3366"/>
                    <a:pt x="4765" y="3885"/>
                  </a:cubicBezTo>
                  <a:cubicBezTo>
                    <a:pt x="4869" y="4411"/>
                    <a:pt x="4983" y="5014"/>
                    <a:pt x="4866" y="5542"/>
                  </a:cubicBezTo>
                  <a:cubicBezTo>
                    <a:pt x="4840" y="5661"/>
                    <a:pt x="4938" y="5742"/>
                    <a:pt x="5029" y="5742"/>
                  </a:cubicBezTo>
                  <a:cubicBezTo>
                    <a:pt x="5086" y="5742"/>
                    <a:pt x="5141" y="5710"/>
                    <a:pt x="5160" y="5634"/>
                  </a:cubicBezTo>
                  <a:cubicBezTo>
                    <a:pt x="5319" y="4991"/>
                    <a:pt x="5081" y="4345"/>
                    <a:pt x="4925" y="3722"/>
                  </a:cubicBezTo>
                  <a:cubicBezTo>
                    <a:pt x="4765" y="3092"/>
                    <a:pt x="4582" y="2466"/>
                    <a:pt x="4458" y="1823"/>
                  </a:cubicBezTo>
                  <a:cubicBezTo>
                    <a:pt x="4402" y="1536"/>
                    <a:pt x="4347" y="1235"/>
                    <a:pt x="4337" y="942"/>
                  </a:cubicBezTo>
                  <a:cubicBezTo>
                    <a:pt x="4331" y="789"/>
                    <a:pt x="4331" y="635"/>
                    <a:pt x="4331" y="482"/>
                  </a:cubicBezTo>
                  <a:cubicBezTo>
                    <a:pt x="4334" y="368"/>
                    <a:pt x="4354" y="241"/>
                    <a:pt x="4295" y="139"/>
                  </a:cubicBezTo>
                  <a:cubicBezTo>
                    <a:pt x="4240" y="40"/>
                    <a:pt x="4151" y="1"/>
                    <a:pt x="4056"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13" name="Google Shape;13913;p33"/>
            <p:cNvSpPr/>
            <p:nvPr/>
          </p:nvSpPr>
          <p:spPr>
            <a:xfrm>
              <a:off x="2156400" y="1899075"/>
              <a:ext cx="45850" cy="119300"/>
            </a:xfrm>
            <a:custGeom>
              <a:avLst/>
              <a:gdLst/>
              <a:ahLst/>
              <a:cxnLst/>
              <a:rect l="l" t="t" r="r" b="b"/>
              <a:pathLst>
                <a:path w="1834" h="4772" extrusionOk="0">
                  <a:moveTo>
                    <a:pt x="1633" y="0"/>
                  </a:moveTo>
                  <a:cubicBezTo>
                    <a:pt x="1591" y="0"/>
                    <a:pt x="1547" y="18"/>
                    <a:pt x="1515" y="61"/>
                  </a:cubicBezTo>
                  <a:cubicBezTo>
                    <a:pt x="1038" y="697"/>
                    <a:pt x="879" y="1490"/>
                    <a:pt x="738" y="2257"/>
                  </a:cubicBezTo>
                  <a:cubicBezTo>
                    <a:pt x="588" y="3056"/>
                    <a:pt x="445" y="3829"/>
                    <a:pt x="59" y="4554"/>
                  </a:cubicBezTo>
                  <a:cubicBezTo>
                    <a:pt x="0" y="4666"/>
                    <a:pt x="93" y="4772"/>
                    <a:pt x="189" y="4772"/>
                  </a:cubicBezTo>
                  <a:cubicBezTo>
                    <a:pt x="230" y="4772"/>
                    <a:pt x="271" y="4753"/>
                    <a:pt x="301" y="4707"/>
                  </a:cubicBezTo>
                  <a:cubicBezTo>
                    <a:pt x="722" y="4042"/>
                    <a:pt x="843" y="3206"/>
                    <a:pt x="983" y="2446"/>
                  </a:cubicBezTo>
                  <a:cubicBezTo>
                    <a:pt x="1127" y="1663"/>
                    <a:pt x="1300" y="880"/>
                    <a:pt x="1760" y="215"/>
                  </a:cubicBezTo>
                  <a:cubicBezTo>
                    <a:pt x="1833" y="106"/>
                    <a:pt x="1735" y="0"/>
                    <a:pt x="1633"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14" name="Google Shape;13914;p33"/>
            <p:cNvSpPr/>
            <p:nvPr/>
          </p:nvSpPr>
          <p:spPr>
            <a:xfrm>
              <a:off x="2083000" y="1928175"/>
              <a:ext cx="29700" cy="58975"/>
            </a:xfrm>
            <a:custGeom>
              <a:avLst/>
              <a:gdLst/>
              <a:ahLst/>
              <a:cxnLst/>
              <a:rect l="l" t="t" r="r" b="b"/>
              <a:pathLst>
                <a:path w="1188" h="2359" extrusionOk="0">
                  <a:moveTo>
                    <a:pt x="1060" y="1"/>
                  </a:moveTo>
                  <a:cubicBezTo>
                    <a:pt x="1018" y="1"/>
                    <a:pt x="975" y="23"/>
                    <a:pt x="953" y="75"/>
                  </a:cubicBezTo>
                  <a:cubicBezTo>
                    <a:pt x="884" y="241"/>
                    <a:pt x="735" y="355"/>
                    <a:pt x="614" y="486"/>
                  </a:cubicBezTo>
                  <a:cubicBezTo>
                    <a:pt x="486" y="626"/>
                    <a:pt x="389" y="769"/>
                    <a:pt x="324" y="946"/>
                  </a:cubicBezTo>
                  <a:cubicBezTo>
                    <a:pt x="245" y="1155"/>
                    <a:pt x="190" y="1370"/>
                    <a:pt x="134" y="1585"/>
                  </a:cubicBezTo>
                  <a:cubicBezTo>
                    <a:pt x="105" y="1700"/>
                    <a:pt x="78" y="1814"/>
                    <a:pt x="53" y="1928"/>
                  </a:cubicBezTo>
                  <a:cubicBezTo>
                    <a:pt x="30" y="2036"/>
                    <a:pt x="0" y="2137"/>
                    <a:pt x="10" y="2248"/>
                  </a:cubicBezTo>
                  <a:cubicBezTo>
                    <a:pt x="16" y="2320"/>
                    <a:pt x="83" y="2359"/>
                    <a:pt x="150" y="2359"/>
                  </a:cubicBezTo>
                  <a:cubicBezTo>
                    <a:pt x="199" y="2359"/>
                    <a:pt x="248" y="2338"/>
                    <a:pt x="271" y="2293"/>
                  </a:cubicBezTo>
                  <a:cubicBezTo>
                    <a:pt x="324" y="2192"/>
                    <a:pt x="336" y="2072"/>
                    <a:pt x="363" y="1961"/>
                  </a:cubicBezTo>
                  <a:cubicBezTo>
                    <a:pt x="385" y="1850"/>
                    <a:pt x="411" y="1745"/>
                    <a:pt x="441" y="1638"/>
                  </a:cubicBezTo>
                  <a:cubicBezTo>
                    <a:pt x="493" y="1429"/>
                    <a:pt x="545" y="1220"/>
                    <a:pt x="620" y="1021"/>
                  </a:cubicBezTo>
                  <a:cubicBezTo>
                    <a:pt x="741" y="688"/>
                    <a:pt x="1074" y="492"/>
                    <a:pt x="1165" y="140"/>
                  </a:cubicBezTo>
                  <a:cubicBezTo>
                    <a:pt x="1187" y="55"/>
                    <a:pt x="1125" y="1"/>
                    <a:pt x="1060"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15" name="Google Shape;13915;p33"/>
            <p:cNvSpPr/>
            <p:nvPr/>
          </p:nvSpPr>
          <p:spPr>
            <a:xfrm>
              <a:off x="2003475" y="2054625"/>
              <a:ext cx="313325" cy="232550"/>
            </a:xfrm>
            <a:custGeom>
              <a:avLst/>
              <a:gdLst/>
              <a:ahLst/>
              <a:cxnLst/>
              <a:rect l="l" t="t" r="r" b="b"/>
              <a:pathLst>
                <a:path w="12533" h="9302" extrusionOk="0">
                  <a:moveTo>
                    <a:pt x="3313" y="1"/>
                  </a:moveTo>
                  <a:cubicBezTo>
                    <a:pt x="3281" y="1"/>
                    <a:pt x="3248" y="11"/>
                    <a:pt x="3217" y="35"/>
                  </a:cubicBezTo>
                  <a:cubicBezTo>
                    <a:pt x="2532" y="571"/>
                    <a:pt x="1579" y="619"/>
                    <a:pt x="937" y="1217"/>
                  </a:cubicBezTo>
                  <a:cubicBezTo>
                    <a:pt x="225" y="1875"/>
                    <a:pt x="0" y="2815"/>
                    <a:pt x="65" y="3755"/>
                  </a:cubicBezTo>
                  <a:cubicBezTo>
                    <a:pt x="124" y="4610"/>
                    <a:pt x="248" y="5514"/>
                    <a:pt x="809" y="6196"/>
                  </a:cubicBezTo>
                  <a:cubicBezTo>
                    <a:pt x="1318" y="6816"/>
                    <a:pt x="2059" y="7217"/>
                    <a:pt x="2780" y="7543"/>
                  </a:cubicBezTo>
                  <a:cubicBezTo>
                    <a:pt x="3645" y="7938"/>
                    <a:pt x="4545" y="8251"/>
                    <a:pt x="5455" y="8529"/>
                  </a:cubicBezTo>
                  <a:cubicBezTo>
                    <a:pt x="5913" y="8666"/>
                    <a:pt x="6372" y="8789"/>
                    <a:pt x="6833" y="8920"/>
                  </a:cubicBezTo>
                  <a:cubicBezTo>
                    <a:pt x="7273" y="9048"/>
                    <a:pt x="7717" y="9191"/>
                    <a:pt x="8170" y="9266"/>
                  </a:cubicBezTo>
                  <a:cubicBezTo>
                    <a:pt x="8314" y="9290"/>
                    <a:pt x="8457" y="9302"/>
                    <a:pt x="8599" y="9302"/>
                  </a:cubicBezTo>
                  <a:cubicBezTo>
                    <a:pt x="9274" y="9302"/>
                    <a:pt x="9924" y="9043"/>
                    <a:pt x="10455" y="8617"/>
                  </a:cubicBezTo>
                  <a:cubicBezTo>
                    <a:pt x="10794" y="8346"/>
                    <a:pt x="11081" y="8026"/>
                    <a:pt x="11358" y="7693"/>
                  </a:cubicBezTo>
                  <a:cubicBezTo>
                    <a:pt x="11635" y="7357"/>
                    <a:pt x="11900" y="7008"/>
                    <a:pt x="12083" y="6607"/>
                  </a:cubicBezTo>
                  <a:cubicBezTo>
                    <a:pt x="12425" y="5860"/>
                    <a:pt x="12533" y="5011"/>
                    <a:pt x="12373" y="4202"/>
                  </a:cubicBezTo>
                  <a:cubicBezTo>
                    <a:pt x="12209" y="3377"/>
                    <a:pt x="11629" y="2642"/>
                    <a:pt x="11744" y="1768"/>
                  </a:cubicBezTo>
                  <a:cubicBezTo>
                    <a:pt x="11757" y="1661"/>
                    <a:pt x="11677" y="1607"/>
                    <a:pt x="11593" y="1607"/>
                  </a:cubicBezTo>
                  <a:cubicBezTo>
                    <a:pt x="11514" y="1607"/>
                    <a:pt x="11433" y="1654"/>
                    <a:pt x="11420" y="1752"/>
                  </a:cubicBezTo>
                  <a:cubicBezTo>
                    <a:pt x="11368" y="2199"/>
                    <a:pt x="11521" y="2571"/>
                    <a:pt x="11694" y="2969"/>
                  </a:cubicBezTo>
                  <a:cubicBezTo>
                    <a:pt x="11877" y="3390"/>
                    <a:pt x="12083" y="3794"/>
                    <a:pt x="12177" y="4244"/>
                  </a:cubicBezTo>
                  <a:cubicBezTo>
                    <a:pt x="12363" y="5158"/>
                    <a:pt x="12148" y="6088"/>
                    <a:pt x="11603" y="6842"/>
                  </a:cubicBezTo>
                  <a:cubicBezTo>
                    <a:pt x="11130" y="7501"/>
                    <a:pt x="10562" y="8140"/>
                    <a:pt x="9887" y="8601"/>
                  </a:cubicBezTo>
                  <a:cubicBezTo>
                    <a:pt x="9560" y="8822"/>
                    <a:pt x="9202" y="8989"/>
                    <a:pt x="8810" y="9054"/>
                  </a:cubicBezTo>
                  <a:cubicBezTo>
                    <a:pt x="8724" y="9068"/>
                    <a:pt x="8638" y="9074"/>
                    <a:pt x="8553" y="9074"/>
                  </a:cubicBezTo>
                  <a:cubicBezTo>
                    <a:pt x="8183" y="9074"/>
                    <a:pt x="7821" y="8960"/>
                    <a:pt x="7469" y="8852"/>
                  </a:cubicBezTo>
                  <a:cubicBezTo>
                    <a:pt x="5795" y="8352"/>
                    <a:pt x="4128" y="7814"/>
                    <a:pt x="2574" y="7008"/>
                  </a:cubicBezTo>
                  <a:cubicBezTo>
                    <a:pt x="1925" y="6672"/>
                    <a:pt x="1292" y="6251"/>
                    <a:pt x="884" y="5628"/>
                  </a:cubicBezTo>
                  <a:cubicBezTo>
                    <a:pt x="652" y="5276"/>
                    <a:pt x="526" y="4868"/>
                    <a:pt x="443" y="4460"/>
                  </a:cubicBezTo>
                  <a:cubicBezTo>
                    <a:pt x="356" y="4000"/>
                    <a:pt x="306" y="3536"/>
                    <a:pt x="349" y="3070"/>
                  </a:cubicBezTo>
                  <a:cubicBezTo>
                    <a:pt x="385" y="2675"/>
                    <a:pt x="496" y="2274"/>
                    <a:pt x="695" y="1928"/>
                  </a:cubicBezTo>
                  <a:cubicBezTo>
                    <a:pt x="891" y="1592"/>
                    <a:pt x="1165" y="1363"/>
                    <a:pt x="1508" y="1181"/>
                  </a:cubicBezTo>
                  <a:cubicBezTo>
                    <a:pt x="2134" y="845"/>
                    <a:pt x="2855" y="711"/>
                    <a:pt x="3423" y="264"/>
                  </a:cubicBezTo>
                  <a:cubicBezTo>
                    <a:pt x="3548" y="165"/>
                    <a:pt x="3440" y="1"/>
                    <a:pt x="3313"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16" name="Google Shape;13916;p33"/>
            <p:cNvSpPr/>
            <p:nvPr/>
          </p:nvSpPr>
          <p:spPr>
            <a:xfrm>
              <a:off x="2023500" y="2020825"/>
              <a:ext cx="76325" cy="123400"/>
            </a:xfrm>
            <a:custGeom>
              <a:avLst/>
              <a:gdLst/>
              <a:ahLst/>
              <a:cxnLst/>
              <a:rect l="l" t="t" r="r" b="b"/>
              <a:pathLst>
                <a:path w="3053" h="4936" extrusionOk="0">
                  <a:moveTo>
                    <a:pt x="2895" y="0"/>
                  </a:moveTo>
                  <a:cubicBezTo>
                    <a:pt x="2817" y="0"/>
                    <a:pt x="2734" y="48"/>
                    <a:pt x="2716" y="144"/>
                  </a:cubicBezTo>
                  <a:cubicBezTo>
                    <a:pt x="2635" y="617"/>
                    <a:pt x="2556" y="1107"/>
                    <a:pt x="2361" y="1547"/>
                  </a:cubicBezTo>
                  <a:cubicBezTo>
                    <a:pt x="2152" y="2021"/>
                    <a:pt x="1793" y="2314"/>
                    <a:pt x="1389" y="2614"/>
                  </a:cubicBezTo>
                  <a:cubicBezTo>
                    <a:pt x="1003" y="2902"/>
                    <a:pt x="687" y="3201"/>
                    <a:pt x="425" y="3609"/>
                  </a:cubicBezTo>
                  <a:cubicBezTo>
                    <a:pt x="178" y="3994"/>
                    <a:pt x="8" y="4429"/>
                    <a:pt x="2" y="4885"/>
                  </a:cubicBezTo>
                  <a:cubicBezTo>
                    <a:pt x="0" y="4917"/>
                    <a:pt x="25" y="4936"/>
                    <a:pt x="49" y="4936"/>
                  </a:cubicBezTo>
                  <a:cubicBezTo>
                    <a:pt x="68" y="4936"/>
                    <a:pt x="86" y="4925"/>
                    <a:pt x="93" y="4902"/>
                  </a:cubicBezTo>
                  <a:cubicBezTo>
                    <a:pt x="230" y="4438"/>
                    <a:pt x="396" y="3971"/>
                    <a:pt x="690" y="3583"/>
                  </a:cubicBezTo>
                  <a:cubicBezTo>
                    <a:pt x="997" y="3176"/>
                    <a:pt x="1424" y="2917"/>
                    <a:pt x="1829" y="2627"/>
                  </a:cubicBezTo>
                  <a:cubicBezTo>
                    <a:pt x="2642" y="2043"/>
                    <a:pt x="2896" y="1096"/>
                    <a:pt x="3036" y="157"/>
                  </a:cubicBezTo>
                  <a:cubicBezTo>
                    <a:pt x="3053" y="53"/>
                    <a:pt x="2977" y="0"/>
                    <a:pt x="2895"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17" name="Google Shape;13917;p33"/>
            <p:cNvSpPr/>
            <p:nvPr/>
          </p:nvSpPr>
          <p:spPr>
            <a:xfrm>
              <a:off x="2062900" y="2039675"/>
              <a:ext cx="89500" cy="86075"/>
            </a:xfrm>
            <a:custGeom>
              <a:avLst/>
              <a:gdLst/>
              <a:ahLst/>
              <a:cxnLst/>
              <a:rect l="l" t="t" r="r" b="b"/>
              <a:pathLst>
                <a:path w="3580" h="3443" extrusionOk="0">
                  <a:moveTo>
                    <a:pt x="3394" y="0"/>
                  </a:moveTo>
                  <a:cubicBezTo>
                    <a:pt x="3336" y="0"/>
                    <a:pt x="3277" y="29"/>
                    <a:pt x="3248" y="95"/>
                  </a:cubicBezTo>
                  <a:cubicBezTo>
                    <a:pt x="2938" y="836"/>
                    <a:pt x="2272" y="1318"/>
                    <a:pt x="1649" y="1785"/>
                  </a:cubicBezTo>
                  <a:cubicBezTo>
                    <a:pt x="1330" y="2026"/>
                    <a:pt x="1007" y="2265"/>
                    <a:pt x="700" y="2529"/>
                  </a:cubicBezTo>
                  <a:cubicBezTo>
                    <a:pt x="423" y="2767"/>
                    <a:pt x="161" y="3029"/>
                    <a:pt x="15" y="3374"/>
                  </a:cubicBezTo>
                  <a:cubicBezTo>
                    <a:pt x="0" y="3410"/>
                    <a:pt x="36" y="3443"/>
                    <a:pt x="70" y="3443"/>
                  </a:cubicBezTo>
                  <a:cubicBezTo>
                    <a:pt x="82" y="3443"/>
                    <a:pt x="93" y="3439"/>
                    <a:pt x="102" y="3430"/>
                  </a:cubicBezTo>
                  <a:cubicBezTo>
                    <a:pt x="390" y="3142"/>
                    <a:pt x="664" y="2845"/>
                    <a:pt x="983" y="2591"/>
                  </a:cubicBezTo>
                  <a:cubicBezTo>
                    <a:pt x="1304" y="2336"/>
                    <a:pt x="1653" y="2128"/>
                    <a:pt x="1986" y="1896"/>
                  </a:cubicBezTo>
                  <a:cubicBezTo>
                    <a:pt x="2625" y="1449"/>
                    <a:pt x="3229" y="917"/>
                    <a:pt x="3536" y="186"/>
                  </a:cubicBezTo>
                  <a:cubicBezTo>
                    <a:pt x="3580" y="75"/>
                    <a:pt x="3488" y="0"/>
                    <a:pt x="3394"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18" name="Google Shape;13918;p33"/>
            <p:cNvSpPr/>
            <p:nvPr/>
          </p:nvSpPr>
          <p:spPr>
            <a:xfrm>
              <a:off x="2194825" y="2061075"/>
              <a:ext cx="43525" cy="95450"/>
            </a:xfrm>
            <a:custGeom>
              <a:avLst/>
              <a:gdLst/>
              <a:ahLst/>
              <a:cxnLst/>
              <a:rect l="l" t="t" r="r" b="b"/>
              <a:pathLst>
                <a:path w="1741" h="3818" extrusionOk="0">
                  <a:moveTo>
                    <a:pt x="249" y="1"/>
                  </a:moveTo>
                  <a:cubicBezTo>
                    <a:pt x="214" y="1"/>
                    <a:pt x="180" y="16"/>
                    <a:pt x="158" y="51"/>
                  </a:cubicBezTo>
                  <a:cubicBezTo>
                    <a:pt x="1" y="296"/>
                    <a:pt x="24" y="544"/>
                    <a:pt x="144" y="802"/>
                  </a:cubicBezTo>
                  <a:cubicBezTo>
                    <a:pt x="281" y="1096"/>
                    <a:pt x="451" y="1373"/>
                    <a:pt x="620" y="1647"/>
                  </a:cubicBezTo>
                  <a:cubicBezTo>
                    <a:pt x="804" y="1947"/>
                    <a:pt x="973" y="2254"/>
                    <a:pt x="1129" y="2567"/>
                  </a:cubicBezTo>
                  <a:cubicBezTo>
                    <a:pt x="1254" y="2805"/>
                    <a:pt x="1469" y="3128"/>
                    <a:pt x="1423" y="3415"/>
                  </a:cubicBezTo>
                  <a:cubicBezTo>
                    <a:pt x="1358" y="3422"/>
                    <a:pt x="1299" y="3455"/>
                    <a:pt x="1277" y="3530"/>
                  </a:cubicBezTo>
                  <a:lnTo>
                    <a:pt x="1270" y="3556"/>
                  </a:lnTo>
                  <a:cubicBezTo>
                    <a:pt x="1231" y="3680"/>
                    <a:pt x="1322" y="3810"/>
                    <a:pt x="1450" y="3817"/>
                  </a:cubicBezTo>
                  <a:cubicBezTo>
                    <a:pt x="1492" y="3817"/>
                    <a:pt x="1525" y="3813"/>
                    <a:pt x="1567" y="3801"/>
                  </a:cubicBezTo>
                  <a:cubicBezTo>
                    <a:pt x="1645" y="3774"/>
                    <a:pt x="1694" y="3725"/>
                    <a:pt x="1704" y="3641"/>
                  </a:cubicBezTo>
                  <a:cubicBezTo>
                    <a:pt x="1740" y="3350"/>
                    <a:pt x="1623" y="3079"/>
                    <a:pt x="1489" y="2828"/>
                  </a:cubicBezTo>
                  <a:cubicBezTo>
                    <a:pt x="1329" y="2534"/>
                    <a:pt x="1153" y="2247"/>
                    <a:pt x="1003" y="1947"/>
                  </a:cubicBezTo>
                  <a:cubicBezTo>
                    <a:pt x="849" y="1644"/>
                    <a:pt x="709" y="1337"/>
                    <a:pt x="555" y="1033"/>
                  </a:cubicBezTo>
                  <a:cubicBezTo>
                    <a:pt x="421" y="775"/>
                    <a:pt x="268" y="443"/>
                    <a:pt x="363" y="146"/>
                  </a:cubicBezTo>
                  <a:cubicBezTo>
                    <a:pt x="389" y="63"/>
                    <a:pt x="319" y="1"/>
                    <a:pt x="249"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19" name="Google Shape;13919;p33"/>
            <p:cNvSpPr/>
            <p:nvPr/>
          </p:nvSpPr>
          <p:spPr>
            <a:xfrm>
              <a:off x="2213600" y="2068775"/>
              <a:ext cx="17300" cy="35300"/>
            </a:xfrm>
            <a:custGeom>
              <a:avLst/>
              <a:gdLst/>
              <a:ahLst/>
              <a:cxnLst/>
              <a:rect l="l" t="t" r="r" b="b"/>
              <a:pathLst>
                <a:path w="692" h="1412" extrusionOk="0">
                  <a:moveTo>
                    <a:pt x="531" y="1"/>
                  </a:moveTo>
                  <a:cubicBezTo>
                    <a:pt x="497" y="1"/>
                    <a:pt x="464" y="12"/>
                    <a:pt x="441" y="37"/>
                  </a:cubicBezTo>
                  <a:cubicBezTo>
                    <a:pt x="277" y="220"/>
                    <a:pt x="151" y="428"/>
                    <a:pt x="78" y="663"/>
                  </a:cubicBezTo>
                  <a:cubicBezTo>
                    <a:pt x="6" y="892"/>
                    <a:pt x="0" y="1121"/>
                    <a:pt x="23" y="1359"/>
                  </a:cubicBezTo>
                  <a:cubicBezTo>
                    <a:pt x="26" y="1395"/>
                    <a:pt x="56" y="1411"/>
                    <a:pt x="86" y="1411"/>
                  </a:cubicBezTo>
                  <a:cubicBezTo>
                    <a:pt x="122" y="1411"/>
                    <a:pt x="158" y="1389"/>
                    <a:pt x="157" y="1348"/>
                  </a:cubicBezTo>
                  <a:cubicBezTo>
                    <a:pt x="147" y="944"/>
                    <a:pt x="339" y="523"/>
                    <a:pt x="630" y="246"/>
                  </a:cubicBezTo>
                  <a:cubicBezTo>
                    <a:pt x="689" y="193"/>
                    <a:pt x="692" y="106"/>
                    <a:pt x="640" y="47"/>
                  </a:cubicBezTo>
                  <a:cubicBezTo>
                    <a:pt x="614" y="18"/>
                    <a:pt x="572" y="1"/>
                    <a:pt x="531"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0" name="Google Shape;13920;p33"/>
            <p:cNvSpPr/>
            <p:nvPr/>
          </p:nvSpPr>
          <p:spPr>
            <a:xfrm>
              <a:off x="2001100" y="2016725"/>
              <a:ext cx="80525" cy="114675"/>
            </a:xfrm>
            <a:custGeom>
              <a:avLst/>
              <a:gdLst/>
              <a:ahLst/>
              <a:cxnLst/>
              <a:rect l="l" t="t" r="r" b="b"/>
              <a:pathLst>
                <a:path w="3221" h="4587" extrusionOk="0">
                  <a:moveTo>
                    <a:pt x="3055" y="0"/>
                  </a:moveTo>
                  <a:cubicBezTo>
                    <a:pt x="2982" y="0"/>
                    <a:pt x="2911" y="46"/>
                    <a:pt x="2907" y="141"/>
                  </a:cubicBezTo>
                  <a:cubicBezTo>
                    <a:pt x="2895" y="664"/>
                    <a:pt x="2369" y="947"/>
                    <a:pt x="1984" y="1192"/>
                  </a:cubicBezTo>
                  <a:cubicBezTo>
                    <a:pt x="1596" y="1441"/>
                    <a:pt x="1224" y="1718"/>
                    <a:pt x="914" y="2054"/>
                  </a:cubicBezTo>
                  <a:cubicBezTo>
                    <a:pt x="604" y="2387"/>
                    <a:pt x="353" y="2772"/>
                    <a:pt x="209" y="3203"/>
                  </a:cubicBezTo>
                  <a:cubicBezTo>
                    <a:pt x="76" y="3607"/>
                    <a:pt x="0" y="4129"/>
                    <a:pt x="190" y="4527"/>
                  </a:cubicBezTo>
                  <a:cubicBezTo>
                    <a:pt x="209" y="4567"/>
                    <a:pt x="249" y="4586"/>
                    <a:pt x="290" y="4586"/>
                  </a:cubicBezTo>
                  <a:cubicBezTo>
                    <a:pt x="348" y="4586"/>
                    <a:pt x="405" y="4548"/>
                    <a:pt x="401" y="4481"/>
                  </a:cubicBezTo>
                  <a:cubicBezTo>
                    <a:pt x="386" y="4246"/>
                    <a:pt x="350" y="4021"/>
                    <a:pt x="372" y="3780"/>
                  </a:cubicBezTo>
                  <a:cubicBezTo>
                    <a:pt x="392" y="3545"/>
                    <a:pt x="451" y="3316"/>
                    <a:pt x="542" y="3098"/>
                  </a:cubicBezTo>
                  <a:cubicBezTo>
                    <a:pt x="718" y="2658"/>
                    <a:pt x="1028" y="2286"/>
                    <a:pt x="1377" y="1972"/>
                  </a:cubicBezTo>
                  <a:cubicBezTo>
                    <a:pt x="1737" y="1652"/>
                    <a:pt x="2148" y="1417"/>
                    <a:pt x="2545" y="1153"/>
                  </a:cubicBezTo>
                  <a:cubicBezTo>
                    <a:pt x="2907" y="915"/>
                    <a:pt x="3220" y="621"/>
                    <a:pt x="3217" y="158"/>
                  </a:cubicBezTo>
                  <a:cubicBezTo>
                    <a:pt x="3217" y="54"/>
                    <a:pt x="3135" y="0"/>
                    <a:pt x="3055"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1" name="Google Shape;13921;p33"/>
            <p:cNvSpPr/>
            <p:nvPr/>
          </p:nvSpPr>
          <p:spPr>
            <a:xfrm>
              <a:off x="1148250" y="1598525"/>
              <a:ext cx="1205650" cy="499925"/>
            </a:xfrm>
            <a:custGeom>
              <a:avLst/>
              <a:gdLst/>
              <a:ahLst/>
              <a:cxnLst/>
              <a:rect l="l" t="t" r="r" b="b"/>
              <a:pathLst>
                <a:path w="48226" h="19997" extrusionOk="0">
                  <a:moveTo>
                    <a:pt x="323" y="1"/>
                  </a:moveTo>
                  <a:cubicBezTo>
                    <a:pt x="99" y="1"/>
                    <a:pt x="1" y="335"/>
                    <a:pt x="262" y="431"/>
                  </a:cubicBezTo>
                  <a:cubicBezTo>
                    <a:pt x="614" y="564"/>
                    <a:pt x="5423" y="2594"/>
                    <a:pt x="5772" y="2734"/>
                  </a:cubicBezTo>
                  <a:cubicBezTo>
                    <a:pt x="8595" y="3867"/>
                    <a:pt x="11404" y="5032"/>
                    <a:pt x="14220" y="6183"/>
                  </a:cubicBezTo>
                  <a:cubicBezTo>
                    <a:pt x="17023" y="7329"/>
                    <a:pt x="19826" y="8467"/>
                    <a:pt x="22629" y="9613"/>
                  </a:cubicBezTo>
                  <a:cubicBezTo>
                    <a:pt x="25445" y="10761"/>
                    <a:pt x="28258" y="11930"/>
                    <a:pt x="31074" y="13082"/>
                  </a:cubicBezTo>
                  <a:cubicBezTo>
                    <a:pt x="33873" y="14226"/>
                    <a:pt x="36676" y="15375"/>
                    <a:pt x="39485" y="16501"/>
                  </a:cubicBezTo>
                  <a:lnTo>
                    <a:pt x="43714" y="18204"/>
                  </a:lnTo>
                  <a:cubicBezTo>
                    <a:pt x="44441" y="18494"/>
                    <a:pt x="45169" y="18791"/>
                    <a:pt x="45890" y="19101"/>
                  </a:cubicBezTo>
                  <a:cubicBezTo>
                    <a:pt x="46569" y="19392"/>
                    <a:pt x="47234" y="19711"/>
                    <a:pt x="47923" y="19982"/>
                  </a:cubicBezTo>
                  <a:cubicBezTo>
                    <a:pt x="47948" y="19992"/>
                    <a:pt x="47972" y="19997"/>
                    <a:pt x="47994" y="19997"/>
                  </a:cubicBezTo>
                  <a:cubicBezTo>
                    <a:pt x="48172" y="19997"/>
                    <a:pt x="48225" y="19698"/>
                    <a:pt x="48028" y="19613"/>
                  </a:cubicBezTo>
                  <a:cubicBezTo>
                    <a:pt x="47679" y="19467"/>
                    <a:pt x="47329" y="19336"/>
                    <a:pt x="46974" y="19209"/>
                  </a:cubicBezTo>
                  <a:cubicBezTo>
                    <a:pt x="45545" y="18690"/>
                    <a:pt x="44147" y="18083"/>
                    <a:pt x="42745" y="17503"/>
                  </a:cubicBezTo>
                  <a:cubicBezTo>
                    <a:pt x="41355" y="16922"/>
                    <a:pt x="39962" y="16341"/>
                    <a:pt x="38572" y="15761"/>
                  </a:cubicBezTo>
                  <a:cubicBezTo>
                    <a:pt x="35775" y="14592"/>
                    <a:pt x="32973" y="13450"/>
                    <a:pt x="30169" y="12305"/>
                  </a:cubicBezTo>
                  <a:cubicBezTo>
                    <a:pt x="27354" y="11150"/>
                    <a:pt x="24535" y="10011"/>
                    <a:pt x="21722" y="8853"/>
                  </a:cubicBezTo>
                  <a:cubicBezTo>
                    <a:pt x="18919" y="7704"/>
                    <a:pt x="16119" y="6549"/>
                    <a:pt x="13320" y="5400"/>
                  </a:cubicBezTo>
                  <a:cubicBezTo>
                    <a:pt x="11927" y="4826"/>
                    <a:pt x="10530" y="4255"/>
                    <a:pt x="9137" y="3684"/>
                  </a:cubicBezTo>
                  <a:cubicBezTo>
                    <a:pt x="7721" y="3103"/>
                    <a:pt x="1831" y="653"/>
                    <a:pt x="435" y="26"/>
                  </a:cubicBezTo>
                  <a:cubicBezTo>
                    <a:pt x="395" y="9"/>
                    <a:pt x="358" y="1"/>
                    <a:pt x="323"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2" name="Google Shape;13922;p33"/>
            <p:cNvSpPr/>
            <p:nvPr/>
          </p:nvSpPr>
          <p:spPr>
            <a:xfrm>
              <a:off x="1128325" y="1665550"/>
              <a:ext cx="1216975" cy="450850"/>
            </a:xfrm>
            <a:custGeom>
              <a:avLst/>
              <a:gdLst/>
              <a:ahLst/>
              <a:cxnLst/>
              <a:rect l="l" t="t" r="r" b="b"/>
              <a:pathLst>
                <a:path w="48679" h="18034" extrusionOk="0">
                  <a:moveTo>
                    <a:pt x="256" y="0"/>
                  </a:moveTo>
                  <a:cubicBezTo>
                    <a:pt x="109" y="0"/>
                    <a:pt x="1" y="210"/>
                    <a:pt x="158" y="288"/>
                  </a:cubicBezTo>
                  <a:cubicBezTo>
                    <a:pt x="527" y="475"/>
                    <a:pt x="892" y="631"/>
                    <a:pt x="1280" y="775"/>
                  </a:cubicBezTo>
                  <a:cubicBezTo>
                    <a:pt x="4413" y="1930"/>
                    <a:pt x="7545" y="3079"/>
                    <a:pt x="10681" y="4230"/>
                  </a:cubicBezTo>
                  <a:cubicBezTo>
                    <a:pt x="13829" y="5389"/>
                    <a:pt x="16978" y="6537"/>
                    <a:pt x="20130" y="7689"/>
                  </a:cubicBezTo>
                  <a:cubicBezTo>
                    <a:pt x="23266" y="8834"/>
                    <a:pt x="26408" y="9963"/>
                    <a:pt x="29544" y="11102"/>
                  </a:cubicBezTo>
                  <a:cubicBezTo>
                    <a:pt x="32699" y="12247"/>
                    <a:pt x="35848" y="13402"/>
                    <a:pt x="38997" y="14557"/>
                  </a:cubicBezTo>
                  <a:cubicBezTo>
                    <a:pt x="40563" y="15131"/>
                    <a:pt x="42129" y="15712"/>
                    <a:pt x="43692" y="16300"/>
                  </a:cubicBezTo>
                  <a:cubicBezTo>
                    <a:pt x="45255" y="16884"/>
                    <a:pt x="46789" y="17563"/>
                    <a:pt x="48394" y="18026"/>
                  </a:cubicBezTo>
                  <a:cubicBezTo>
                    <a:pt x="48414" y="18031"/>
                    <a:pt x="48433" y="18034"/>
                    <a:pt x="48450" y="18034"/>
                  </a:cubicBezTo>
                  <a:cubicBezTo>
                    <a:pt x="48623" y="18034"/>
                    <a:pt x="48679" y="17780"/>
                    <a:pt x="48498" y="17700"/>
                  </a:cubicBezTo>
                  <a:cubicBezTo>
                    <a:pt x="48110" y="17524"/>
                    <a:pt x="47715" y="17363"/>
                    <a:pt x="47317" y="17214"/>
                  </a:cubicBezTo>
                  <a:cubicBezTo>
                    <a:pt x="45751" y="16633"/>
                    <a:pt x="44168" y="16104"/>
                    <a:pt x="42599" y="15539"/>
                  </a:cubicBezTo>
                  <a:cubicBezTo>
                    <a:pt x="41026" y="14975"/>
                    <a:pt x="39463" y="14398"/>
                    <a:pt x="37897" y="13820"/>
                  </a:cubicBezTo>
                  <a:cubicBezTo>
                    <a:pt x="34761" y="12668"/>
                    <a:pt x="31632" y="11509"/>
                    <a:pt x="28499" y="10348"/>
                  </a:cubicBezTo>
                  <a:cubicBezTo>
                    <a:pt x="25371" y="9187"/>
                    <a:pt x="22245" y="8012"/>
                    <a:pt x="19112" y="6857"/>
                  </a:cubicBezTo>
                  <a:cubicBezTo>
                    <a:pt x="15980" y="5699"/>
                    <a:pt x="12847" y="4544"/>
                    <a:pt x="9715" y="3392"/>
                  </a:cubicBezTo>
                  <a:cubicBezTo>
                    <a:pt x="8149" y="2817"/>
                    <a:pt x="6579" y="2243"/>
                    <a:pt x="5013" y="1669"/>
                  </a:cubicBezTo>
                  <a:cubicBezTo>
                    <a:pt x="4230" y="1382"/>
                    <a:pt x="3447" y="1091"/>
                    <a:pt x="2664" y="804"/>
                  </a:cubicBezTo>
                  <a:cubicBezTo>
                    <a:pt x="1881" y="517"/>
                    <a:pt x="1104" y="201"/>
                    <a:pt x="292" y="5"/>
                  </a:cubicBezTo>
                  <a:cubicBezTo>
                    <a:pt x="280" y="2"/>
                    <a:pt x="268" y="0"/>
                    <a:pt x="256"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3" name="Google Shape;13923;p33"/>
            <p:cNvSpPr/>
            <p:nvPr/>
          </p:nvSpPr>
          <p:spPr>
            <a:xfrm>
              <a:off x="2341000" y="2106400"/>
              <a:ext cx="25" cy="100"/>
            </a:xfrm>
            <a:custGeom>
              <a:avLst/>
              <a:gdLst/>
              <a:ahLst/>
              <a:cxnLst/>
              <a:rect l="l" t="t" r="r" b="b"/>
              <a:pathLst>
                <a:path w="1" h="4" extrusionOk="0">
                  <a:moveTo>
                    <a:pt x="1" y="3"/>
                  </a:moveTo>
                  <a:lnTo>
                    <a:pt x="1" y="0"/>
                  </a:lnTo>
                  <a:lnTo>
                    <a:pt x="1" y="3"/>
                  </a:ln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4" name="Google Shape;13924;p33"/>
            <p:cNvSpPr/>
            <p:nvPr/>
          </p:nvSpPr>
          <p:spPr>
            <a:xfrm>
              <a:off x="2335375" y="2089100"/>
              <a:ext cx="17725" cy="28200"/>
            </a:xfrm>
            <a:custGeom>
              <a:avLst/>
              <a:gdLst/>
              <a:ahLst/>
              <a:cxnLst/>
              <a:rect l="l" t="t" r="r" b="b"/>
              <a:pathLst>
                <a:path w="709" h="1128" extrusionOk="0">
                  <a:moveTo>
                    <a:pt x="602" y="675"/>
                  </a:moveTo>
                  <a:cubicBezTo>
                    <a:pt x="600" y="679"/>
                    <a:pt x="598" y="683"/>
                    <a:pt x="596" y="686"/>
                  </a:cubicBezTo>
                  <a:lnTo>
                    <a:pt x="596" y="686"/>
                  </a:lnTo>
                  <a:cubicBezTo>
                    <a:pt x="596" y="685"/>
                    <a:pt x="597" y="683"/>
                    <a:pt x="598" y="680"/>
                  </a:cubicBezTo>
                  <a:cubicBezTo>
                    <a:pt x="599" y="678"/>
                    <a:pt x="600" y="677"/>
                    <a:pt x="602" y="675"/>
                  </a:cubicBezTo>
                  <a:close/>
                  <a:moveTo>
                    <a:pt x="230" y="689"/>
                  </a:moveTo>
                  <a:cubicBezTo>
                    <a:pt x="228" y="690"/>
                    <a:pt x="227" y="691"/>
                    <a:pt x="226" y="692"/>
                  </a:cubicBezTo>
                  <a:cubicBezTo>
                    <a:pt x="230" y="692"/>
                    <a:pt x="230" y="689"/>
                    <a:pt x="230" y="689"/>
                  </a:cubicBezTo>
                  <a:cubicBezTo>
                    <a:pt x="230" y="689"/>
                    <a:pt x="230" y="689"/>
                    <a:pt x="230" y="689"/>
                  </a:cubicBezTo>
                  <a:close/>
                  <a:moveTo>
                    <a:pt x="518" y="0"/>
                  </a:moveTo>
                  <a:cubicBezTo>
                    <a:pt x="515" y="0"/>
                    <a:pt x="513" y="0"/>
                    <a:pt x="510" y="1"/>
                  </a:cubicBezTo>
                  <a:cubicBezTo>
                    <a:pt x="451" y="7"/>
                    <a:pt x="382" y="49"/>
                    <a:pt x="370" y="115"/>
                  </a:cubicBezTo>
                  <a:cubicBezTo>
                    <a:pt x="353" y="193"/>
                    <a:pt x="343" y="275"/>
                    <a:pt x="340" y="356"/>
                  </a:cubicBezTo>
                  <a:cubicBezTo>
                    <a:pt x="337" y="373"/>
                    <a:pt x="337" y="389"/>
                    <a:pt x="334" y="405"/>
                  </a:cubicBezTo>
                  <a:cubicBezTo>
                    <a:pt x="334" y="415"/>
                    <a:pt x="331" y="421"/>
                    <a:pt x="331" y="431"/>
                  </a:cubicBezTo>
                  <a:cubicBezTo>
                    <a:pt x="324" y="460"/>
                    <a:pt x="317" y="493"/>
                    <a:pt x="308" y="526"/>
                  </a:cubicBezTo>
                  <a:cubicBezTo>
                    <a:pt x="304" y="543"/>
                    <a:pt x="298" y="562"/>
                    <a:pt x="291" y="578"/>
                  </a:cubicBezTo>
                  <a:cubicBezTo>
                    <a:pt x="291" y="578"/>
                    <a:pt x="288" y="585"/>
                    <a:pt x="288" y="588"/>
                  </a:cubicBezTo>
                  <a:cubicBezTo>
                    <a:pt x="284" y="591"/>
                    <a:pt x="281" y="594"/>
                    <a:pt x="281" y="597"/>
                  </a:cubicBezTo>
                  <a:cubicBezTo>
                    <a:pt x="265" y="627"/>
                    <a:pt x="245" y="656"/>
                    <a:pt x="230" y="689"/>
                  </a:cubicBezTo>
                  <a:lnTo>
                    <a:pt x="230" y="689"/>
                  </a:lnTo>
                  <a:cubicBezTo>
                    <a:pt x="232" y="687"/>
                    <a:pt x="234" y="686"/>
                    <a:pt x="236" y="686"/>
                  </a:cubicBezTo>
                  <a:cubicBezTo>
                    <a:pt x="236" y="686"/>
                    <a:pt x="230" y="689"/>
                    <a:pt x="226" y="695"/>
                  </a:cubicBezTo>
                  <a:cubicBezTo>
                    <a:pt x="219" y="702"/>
                    <a:pt x="216" y="705"/>
                    <a:pt x="213" y="709"/>
                  </a:cubicBezTo>
                  <a:lnTo>
                    <a:pt x="180" y="741"/>
                  </a:lnTo>
                  <a:cubicBezTo>
                    <a:pt x="167" y="754"/>
                    <a:pt x="151" y="767"/>
                    <a:pt x="138" y="781"/>
                  </a:cubicBezTo>
                  <a:cubicBezTo>
                    <a:pt x="132" y="784"/>
                    <a:pt x="125" y="790"/>
                    <a:pt x="118" y="797"/>
                  </a:cubicBezTo>
                  <a:cubicBezTo>
                    <a:pt x="20" y="849"/>
                    <a:pt x="1" y="989"/>
                    <a:pt x="76" y="1071"/>
                  </a:cubicBezTo>
                  <a:cubicBezTo>
                    <a:pt x="111" y="1109"/>
                    <a:pt x="159" y="1127"/>
                    <a:pt x="206" y="1127"/>
                  </a:cubicBezTo>
                  <a:cubicBezTo>
                    <a:pt x="266" y="1127"/>
                    <a:pt x="325" y="1099"/>
                    <a:pt x="360" y="1045"/>
                  </a:cubicBezTo>
                  <a:lnTo>
                    <a:pt x="360" y="1041"/>
                  </a:lnTo>
                  <a:cubicBezTo>
                    <a:pt x="373" y="1028"/>
                    <a:pt x="386" y="1012"/>
                    <a:pt x="399" y="999"/>
                  </a:cubicBezTo>
                  <a:cubicBezTo>
                    <a:pt x="412" y="983"/>
                    <a:pt x="425" y="966"/>
                    <a:pt x="438" y="950"/>
                  </a:cubicBezTo>
                  <a:cubicBezTo>
                    <a:pt x="457" y="921"/>
                    <a:pt x="477" y="888"/>
                    <a:pt x="500" y="859"/>
                  </a:cubicBezTo>
                  <a:cubicBezTo>
                    <a:pt x="523" y="826"/>
                    <a:pt x="543" y="793"/>
                    <a:pt x="562" y="758"/>
                  </a:cubicBezTo>
                  <a:cubicBezTo>
                    <a:pt x="569" y="741"/>
                    <a:pt x="578" y="725"/>
                    <a:pt x="585" y="709"/>
                  </a:cubicBezTo>
                  <a:cubicBezTo>
                    <a:pt x="589" y="701"/>
                    <a:pt x="592" y="694"/>
                    <a:pt x="596" y="686"/>
                  </a:cubicBezTo>
                  <a:lnTo>
                    <a:pt x="596" y="686"/>
                  </a:lnTo>
                  <a:cubicBezTo>
                    <a:pt x="596" y="687"/>
                    <a:pt x="596" y="687"/>
                    <a:pt x="596" y="687"/>
                  </a:cubicBezTo>
                  <a:cubicBezTo>
                    <a:pt x="596" y="687"/>
                    <a:pt x="598" y="683"/>
                    <a:pt x="602" y="675"/>
                  </a:cubicBezTo>
                  <a:lnTo>
                    <a:pt x="602" y="675"/>
                  </a:lnTo>
                  <a:cubicBezTo>
                    <a:pt x="602" y="675"/>
                    <a:pt x="602" y="675"/>
                    <a:pt x="602" y="675"/>
                  </a:cubicBezTo>
                  <a:lnTo>
                    <a:pt x="602" y="675"/>
                  </a:lnTo>
                  <a:cubicBezTo>
                    <a:pt x="603" y="673"/>
                    <a:pt x="604" y="671"/>
                    <a:pt x="605" y="669"/>
                  </a:cubicBezTo>
                  <a:lnTo>
                    <a:pt x="605" y="669"/>
                  </a:lnTo>
                  <a:cubicBezTo>
                    <a:pt x="604" y="671"/>
                    <a:pt x="603" y="673"/>
                    <a:pt x="602" y="675"/>
                  </a:cubicBezTo>
                  <a:lnTo>
                    <a:pt x="602" y="675"/>
                  </a:lnTo>
                  <a:cubicBezTo>
                    <a:pt x="606" y="670"/>
                    <a:pt x="608" y="665"/>
                    <a:pt x="611" y="660"/>
                  </a:cubicBezTo>
                  <a:cubicBezTo>
                    <a:pt x="650" y="578"/>
                    <a:pt x="680" y="496"/>
                    <a:pt x="695" y="409"/>
                  </a:cubicBezTo>
                  <a:cubicBezTo>
                    <a:pt x="706" y="356"/>
                    <a:pt x="709" y="314"/>
                    <a:pt x="706" y="261"/>
                  </a:cubicBezTo>
                  <a:cubicBezTo>
                    <a:pt x="706" y="232"/>
                    <a:pt x="706" y="203"/>
                    <a:pt x="699" y="174"/>
                  </a:cubicBezTo>
                  <a:cubicBezTo>
                    <a:pt x="692" y="144"/>
                    <a:pt x="680" y="115"/>
                    <a:pt x="667" y="88"/>
                  </a:cubicBezTo>
                  <a:cubicBezTo>
                    <a:pt x="645" y="32"/>
                    <a:pt x="578" y="0"/>
                    <a:pt x="518"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5" name="Google Shape;13925;p33"/>
            <p:cNvSpPr/>
            <p:nvPr/>
          </p:nvSpPr>
          <p:spPr>
            <a:xfrm>
              <a:off x="2338075" y="2108825"/>
              <a:ext cx="500" cy="325"/>
            </a:xfrm>
            <a:custGeom>
              <a:avLst/>
              <a:gdLst/>
              <a:ahLst/>
              <a:cxnLst/>
              <a:rect l="l" t="t" r="r" b="b"/>
              <a:pathLst>
                <a:path w="20" h="13" extrusionOk="0">
                  <a:moveTo>
                    <a:pt x="20" y="1"/>
                  </a:moveTo>
                  <a:cubicBezTo>
                    <a:pt x="18" y="1"/>
                    <a:pt x="16" y="2"/>
                    <a:pt x="15" y="3"/>
                  </a:cubicBezTo>
                  <a:lnTo>
                    <a:pt x="15" y="3"/>
                  </a:lnTo>
                  <a:cubicBezTo>
                    <a:pt x="17" y="2"/>
                    <a:pt x="18" y="1"/>
                    <a:pt x="20" y="1"/>
                  </a:cubicBezTo>
                  <a:close/>
                  <a:moveTo>
                    <a:pt x="15" y="3"/>
                  </a:moveTo>
                  <a:lnTo>
                    <a:pt x="15" y="3"/>
                  </a:lnTo>
                  <a:cubicBezTo>
                    <a:pt x="8" y="7"/>
                    <a:pt x="1" y="13"/>
                    <a:pt x="2" y="13"/>
                  </a:cubicBezTo>
                  <a:cubicBezTo>
                    <a:pt x="3" y="13"/>
                    <a:pt x="5" y="11"/>
                    <a:pt x="10" y="8"/>
                  </a:cubicBezTo>
                  <a:cubicBezTo>
                    <a:pt x="12" y="6"/>
                    <a:pt x="13" y="5"/>
                    <a:pt x="15" y="3"/>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6" name="Google Shape;13926;p33"/>
            <p:cNvSpPr/>
            <p:nvPr/>
          </p:nvSpPr>
          <p:spPr>
            <a:xfrm>
              <a:off x="2344025" y="2115200"/>
              <a:ext cx="350" cy="500"/>
            </a:xfrm>
            <a:custGeom>
              <a:avLst/>
              <a:gdLst/>
              <a:ahLst/>
              <a:cxnLst/>
              <a:rect l="l" t="t" r="r" b="b"/>
              <a:pathLst>
                <a:path w="14" h="20" extrusionOk="0">
                  <a:moveTo>
                    <a:pt x="14" y="1"/>
                  </a:moveTo>
                  <a:cubicBezTo>
                    <a:pt x="8" y="9"/>
                    <a:pt x="1" y="20"/>
                    <a:pt x="1" y="20"/>
                  </a:cubicBezTo>
                  <a:cubicBezTo>
                    <a:pt x="1" y="20"/>
                    <a:pt x="4" y="15"/>
                    <a:pt x="14"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7" name="Google Shape;13927;p33"/>
            <p:cNvSpPr/>
            <p:nvPr/>
          </p:nvSpPr>
          <p:spPr>
            <a:xfrm>
              <a:off x="1120100" y="1598425"/>
              <a:ext cx="43750" cy="74725"/>
            </a:xfrm>
            <a:custGeom>
              <a:avLst/>
              <a:gdLst/>
              <a:ahLst/>
              <a:cxnLst/>
              <a:rect l="l" t="t" r="r" b="b"/>
              <a:pathLst>
                <a:path w="1750" h="2989" extrusionOk="0">
                  <a:moveTo>
                    <a:pt x="1306" y="497"/>
                  </a:moveTo>
                  <a:cubicBezTo>
                    <a:pt x="1329" y="696"/>
                    <a:pt x="1306" y="911"/>
                    <a:pt x="1283" y="1101"/>
                  </a:cubicBezTo>
                  <a:cubicBezTo>
                    <a:pt x="1254" y="1339"/>
                    <a:pt x="1192" y="1574"/>
                    <a:pt x="1110" y="1799"/>
                  </a:cubicBezTo>
                  <a:cubicBezTo>
                    <a:pt x="1028" y="2021"/>
                    <a:pt x="930" y="2240"/>
                    <a:pt x="800" y="2438"/>
                  </a:cubicBezTo>
                  <a:cubicBezTo>
                    <a:pt x="742" y="2528"/>
                    <a:pt x="660" y="2617"/>
                    <a:pt x="582" y="2617"/>
                  </a:cubicBezTo>
                  <a:cubicBezTo>
                    <a:pt x="537" y="2617"/>
                    <a:pt x="494" y="2588"/>
                    <a:pt x="457" y="2514"/>
                  </a:cubicBezTo>
                  <a:cubicBezTo>
                    <a:pt x="255" y="2102"/>
                    <a:pt x="373" y="1541"/>
                    <a:pt x="594" y="1163"/>
                  </a:cubicBezTo>
                  <a:cubicBezTo>
                    <a:pt x="761" y="878"/>
                    <a:pt x="1016" y="654"/>
                    <a:pt x="1306" y="497"/>
                  </a:cubicBezTo>
                  <a:close/>
                  <a:moveTo>
                    <a:pt x="1408" y="0"/>
                  </a:moveTo>
                  <a:cubicBezTo>
                    <a:pt x="1382" y="0"/>
                    <a:pt x="1354" y="5"/>
                    <a:pt x="1326" y="17"/>
                  </a:cubicBezTo>
                  <a:cubicBezTo>
                    <a:pt x="875" y="196"/>
                    <a:pt x="503" y="536"/>
                    <a:pt x="284" y="967"/>
                  </a:cubicBezTo>
                  <a:cubicBezTo>
                    <a:pt x="73" y="1378"/>
                    <a:pt x="1" y="1854"/>
                    <a:pt x="69" y="2311"/>
                  </a:cubicBezTo>
                  <a:cubicBezTo>
                    <a:pt x="95" y="2507"/>
                    <a:pt x="144" y="2719"/>
                    <a:pt x="291" y="2859"/>
                  </a:cubicBezTo>
                  <a:cubicBezTo>
                    <a:pt x="379" y="2945"/>
                    <a:pt x="490" y="2989"/>
                    <a:pt x="603" y="2989"/>
                  </a:cubicBezTo>
                  <a:cubicBezTo>
                    <a:pt x="686" y="2989"/>
                    <a:pt x="769" y="2965"/>
                    <a:pt x="846" y="2918"/>
                  </a:cubicBezTo>
                  <a:cubicBezTo>
                    <a:pt x="1035" y="2800"/>
                    <a:pt x="1153" y="2595"/>
                    <a:pt x="1254" y="2402"/>
                  </a:cubicBezTo>
                  <a:cubicBezTo>
                    <a:pt x="1361" y="2197"/>
                    <a:pt x="1453" y="1978"/>
                    <a:pt x="1525" y="1756"/>
                  </a:cubicBezTo>
                  <a:cubicBezTo>
                    <a:pt x="1600" y="1528"/>
                    <a:pt x="1648" y="1290"/>
                    <a:pt x="1684" y="1052"/>
                  </a:cubicBezTo>
                  <a:cubicBezTo>
                    <a:pt x="1720" y="810"/>
                    <a:pt x="1710" y="572"/>
                    <a:pt x="1737" y="330"/>
                  </a:cubicBezTo>
                  <a:cubicBezTo>
                    <a:pt x="1749" y="213"/>
                    <a:pt x="1684" y="145"/>
                    <a:pt x="1600" y="118"/>
                  </a:cubicBezTo>
                  <a:cubicBezTo>
                    <a:pt x="1560" y="52"/>
                    <a:pt x="1491" y="0"/>
                    <a:pt x="1408"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8" name="Google Shape;13928;p33"/>
            <p:cNvSpPr/>
            <p:nvPr/>
          </p:nvSpPr>
          <p:spPr>
            <a:xfrm>
              <a:off x="1155775" y="1599525"/>
              <a:ext cx="940900" cy="369775"/>
            </a:xfrm>
            <a:custGeom>
              <a:avLst/>
              <a:gdLst/>
              <a:ahLst/>
              <a:cxnLst/>
              <a:rect l="l" t="t" r="r" b="b"/>
              <a:pathLst>
                <a:path w="37636" h="14791" extrusionOk="0">
                  <a:moveTo>
                    <a:pt x="275" y="0"/>
                  </a:moveTo>
                  <a:cubicBezTo>
                    <a:pt x="80" y="0"/>
                    <a:pt x="1" y="324"/>
                    <a:pt x="221" y="394"/>
                  </a:cubicBezTo>
                  <a:cubicBezTo>
                    <a:pt x="525" y="492"/>
                    <a:pt x="825" y="593"/>
                    <a:pt x="1125" y="697"/>
                  </a:cubicBezTo>
                  <a:cubicBezTo>
                    <a:pt x="3569" y="1539"/>
                    <a:pt x="5997" y="2420"/>
                    <a:pt x="8431" y="3289"/>
                  </a:cubicBezTo>
                  <a:cubicBezTo>
                    <a:pt x="10875" y="4163"/>
                    <a:pt x="13313" y="5051"/>
                    <a:pt x="15740" y="5964"/>
                  </a:cubicBezTo>
                  <a:cubicBezTo>
                    <a:pt x="18158" y="6875"/>
                    <a:pt x="20569" y="7801"/>
                    <a:pt x="22971" y="8747"/>
                  </a:cubicBezTo>
                  <a:cubicBezTo>
                    <a:pt x="25372" y="9694"/>
                    <a:pt x="27770" y="10656"/>
                    <a:pt x="30155" y="11641"/>
                  </a:cubicBezTo>
                  <a:cubicBezTo>
                    <a:pt x="31347" y="12131"/>
                    <a:pt x="32528" y="12637"/>
                    <a:pt x="33705" y="13152"/>
                  </a:cubicBezTo>
                  <a:cubicBezTo>
                    <a:pt x="34896" y="13674"/>
                    <a:pt x="36062" y="14255"/>
                    <a:pt x="37256" y="14771"/>
                  </a:cubicBezTo>
                  <a:cubicBezTo>
                    <a:pt x="37288" y="14784"/>
                    <a:pt x="37318" y="14790"/>
                    <a:pt x="37346" y="14790"/>
                  </a:cubicBezTo>
                  <a:cubicBezTo>
                    <a:pt x="37559" y="14790"/>
                    <a:pt x="37636" y="14431"/>
                    <a:pt x="37396" y="14327"/>
                  </a:cubicBezTo>
                  <a:cubicBezTo>
                    <a:pt x="37106" y="14200"/>
                    <a:pt x="36812" y="14076"/>
                    <a:pt x="36515" y="13955"/>
                  </a:cubicBezTo>
                  <a:cubicBezTo>
                    <a:pt x="35318" y="13465"/>
                    <a:pt x="34110" y="12995"/>
                    <a:pt x="32913" y="12503"/>
                  </a:cubicBezTo>
                  <a:cubicBezTo>
                    <a:pt x="31725" y="12016"/>
                    <a:pt x="30541" y="11511"/>
                    <a:pt x="29356" y="11018"/>
                  </a:cubicBezTo>
                  <a:cubicBezTo>
                    <a:pt x="26961" y="10016"/>
                    <a:pt x="24559" y="9031"/>
                    <a:pt x="22145" y="8069"/>
                  </a:cubicBezTo>
                  <a:cubicBezTo>
                    <a:pt x="19746" y="7113"/>
                    <a:pt x="17338" y="6179"/>
                    <a:pt x="14924" y="5256"/>
                  </a:cubicBezTo>
                  <a:cubicBezTo>
                    <a:pt x="12510" y="4336"/>
                    <a:pt x="10088" y="3435"/>
                    <a:pt x="7661" y="2554"/>
                  </a:cubicBezTo>
                  <a:cubicBezTo>
                    <a:pt x="5233" y="1673"/>
                    <a:pt x="2770" y="893"/>
                    <a:pt x="342" y="12"/>
                  </a:cubicBezTo>
                  <a:cubicBezTo>
                    <a:pt x="319" y="4"/>
                    <a:pt x="296" y="0"/>
                    <a:pt x="275"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9" name="Google Shape;13929;p33"/>
            <p:cNvSpPr/>
            <p:nvPr/>
          </p:nvSpPr>
          <p:spPr>
            <a:xfrm>
              <a:off x="2142300" y="1904175"/>
              <a:ext cx="43075" cy="113250"/>
            </a:xfrm>
            <a:custGeom>
              <a:avLst/>
              <a:gdLst/>
              <a:ahLst/>
              <a:cxnLst/>
              <a:rect l="l" t="t" r="r" b="b"/>
              <a:pathLst>
                <a:path w="1723" h="4530" extrusionOk="0">
                  <a:moveTo>
                    <a:pt x="1723" y="0"/>
                  </a:moveTo>
                  <a:cubicBezTo>
                    <a:pt x="1123" y="708"/>
                    <a:pt x="659" y="1541"/>
                    <a:pt x="503" y="2464"/>
                  </a:cubicBezTo>
                  <a:cubicBezTo>
                    <a:pt x="405" y="3074"/>
                    <a:pt x="353" y="3622"/>
                    <a:pt x="232" y="4164"/>
                  </a:cubicBezTo>
                  <a:cubicBezTo>
                    <a:pt x="304" y="3701"/>
                    <a:pt x="245" y="3214"/>
                    <a:pt x="307" y="2748"/>
                  </a:cubicBezTo>
                  <a:cubicBezTo>
                    <a:pt x="353" y="2079"/>
                    <a:pt x="591" y="1394"/>
                    <a:pt x="947" y="672"/>
                  </a:cubicBezTo>
                  <a:lnTo>
                    <a:pt x="947" y="672"/>
                  </a:lnTo>
                  <a:cubicBezTo>
                    <a:pt x="379" y="1329"/>
                    <a:pt x="0" y="2151"/>
                    <a:pt x="13" y="3032"/>
                  </a:cubicBezTo>
                  <a:cubicBezTo>
                    <a:pt x="7" y="3463"/>
                    <a:pt x="66" y="3958"/>
                    <a:pt x="20" y="4369"/>
                  </a:cubicBezTo>
                  <a:cubicBezTo>
                    <a:pt x="167" y="4425"/>
                    <a:pt x="313" y="4477"/>
                    <a:pt x="461" y="4529"/>
                  </a:cubicBezTo>
                  <a:cubicBezTo>
                    <a:pt x="500" y="4461"/>
                    <a:pt x="539" y="4389"/>
                    <a:pt x="572" y="4314"/>
                  </a:cubicBezTo>
                  <a:cubicBezTo>
                    <a:pt x="839" y="3723"/>
                    <a:pt x="920" y="3077"/>
                    <a:pt x="999" y="2438"/>
                  </a:cubicBezTo>
                  <a:cubicBezTo>
                    <a:pt x="1084" y="1717"/>
                    <a:pt x="1292" y="875"/>
                    <a:pt x="1723"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0" name="Google Shape;13930;p33"/>
            <p:cNvSpPr/>
            <p:nvPr/>
          </p:nvSpPr>
          <p:spPr>
            <a:xfrm>
              <a:off x="2070925" y="2035000"/>
              <a:ext cx="71225" cy="68975"/>
            </a:xfrm>
            <a:custGeom>
              <a:avLst/>
              <a:gdLst/>
              <a:ahLst/>
              <a:cxnLst/>
              <a:rect l="l" t="t" r="r" b="b"/>
              <a:pathLst>
                <a:path w="2849" h="2759" extrusionOk="0">
                  <a:moveTo>
                    <a:pt x="2507" y="1"/>
                  </a:moveTo>
                  <a:cubicBezTo>
                    <a:pt x="1778" y="954"/>
                    <a:pt x="868" y="1714"/>
                    <a:pt x="1" y="2758"/>
                  </a:cubicBezTo>
                  <a:cubicBezTo>
                    <a:pt x="1132" y="1952"/>
                    <a:pt x="2262" y="1306"/>
                    <a:pt x="2849" y="125"/>
                  </a:cubicBezTo>
                  <a:cubicBezTo>
                    <a:pt x="2735" y="86"/>
                    <a:pt x="2620" y="44"/>
                    <a:pt x="2507"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1" name="Google Shape;13931;p33"/>
            <p:cNvSpPr/>
            <p:nvPr/>
          </p:nvSpPr>
          <p:spPr>
            <a:xfrm>
              <a:off x="2126800" y="1940650"/>
              <a:ext cx="18225" cy="71300"/>
            </a:xfrm>
            <a:custGeom>
              <a:avLst/>
              <a:gdLst/>
              <a:ahLst/>
              <a:cxnLst/>
              <a:rect l="l" t="t" r="r" b="b"/>
              <a:pathLst>
                <a:path w="729" h="2852" extrusionOk="0">
                  <a:moveTo>
                    <a:pt x="728" y="0"/>
                  </a:moveTo>
                  <a:lnTo>
                    <a:pt x="728" y="0"/>
                  </a:lnTo>
                  <a:cubicBezTo>
                    <a:pt x="144" y="845"/>
                    <a:pt x="1" y="1853"/>
                    <a:pt x="337" y="2800"/>
                  </a:cubicBezTo>
                  <a:cubicBezTo>
                    <a:pt x="382" y="2816"/>
                    <a:pt x="428" y="2835"/>
                    <a:pt x="477" y="2852"/>
                  </a:cubicBezTo>
                  <a:cubicBezTo>
                    <a:pt x="463" y="2744"/>
                    <a:pt x="454" y="2659"/>
                    <a:pt x="448" y="2581"/>
                  </a:cubicBezTo>
                  <a:lnTo>
                    <a:pt x="448" y="2578"/>
                  </a:lnTo>
                  <a:cubicBezTo>
                    <a:pt x="412" y="1596"/>
                    <a:pt x="463" y="842"/>
                    <a:pt x="728"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2" name="Google Shape;13932;p33"/>
            <p:cNvSpPr/>
            <p:nvPr/>
          </p:nvSpPr>
          <p:spPr>
            <a:xfrm>
              <a:off x="2122900" y="1960300"/>
              <a:ext cx="5625" cy="46675"/>
            </a:xfrm>
            <a:custGeom>
              <a:avLst/>
              <a:gdLst/>
              <a:ahLst/>
              <a:cxnLst/>
              <a:rect l="l" t="t" r="r" b="b"/>
              <a:pathLst>
                <a:path w="225" h="1867" extrusionOk="0">
                  <a:moveTo>
                    <a:pt x="143" y="1"/>
                  </a:moveTo>
                  <a:lnTo>
                    <a:pt x="143" y="1"/>
                  </a:lnTo>
                  <a:cubicBezTo>
                    <a:pt x="9" y="614"/>
                    <a:pt x="0" y="1243"/>
                    <a:pt x="91" y="1867"/>
                  </a:cubicBezTo>
                  <a:cubicBezTo>
                    <a:pt x="225" y="1344"/>
                    <a:pt x="205" y="597"/>
                    <a:pt x="143"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3" name="Google Shape;13933;p33"/>
            <p:cNvSpPr/>
            <p:nvPr/>
          </p:nvSpPr>
          <p:spPr>
            <a:xfrm>
              <a:off x="2113500" y="1970825"/>
              <a:ext cx="6300" cy="33225"/>
            </a:xfrm>
            <a:custGeom>
              <a:avLst/>
              <a:gdLst/>
              <a:ahLst/>
              <a:cxnLst/>
              <a:rect l="l" t="t" r="r" b="b"/>
              <a:pathLst>
                <a:path w="252" h="1329" extrusionOk="0">
                  <a:moveTo>
                    <a:pt x="216" y="0"/>
                  </a:moveTo>
                  <a:lnTo>
                    <a:pt x="216" y="0"/>
                  </a:lnTo>
                  <a:cubicBezTo>
                    <a:pt x="115" y="434"/>
                    <a:pt x="50" y="842"/>
                    <a:pt x="1" y="1270"/>
                  </a:cubicBezTo>
                  <a:cubicBezTo>
                    <a:pt x="53" y="1286"/>
                    <a:pt x="105" y="1309"/>
                    <a:pt x="158" y="1328"/>
                  </a:cubicBezTo>
                  <a:cubicBezTo>
                    <a:pt x="242" y="894"/>
                    <a:pt x="252" y="434"/>
                    <a:pt x="216"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4" name="Google Shape;13934;p33"/>
            <p:cNvSpPr/>
            <p:nvPr/>
          </p:nvSpPr>
          <p:spPr>
            <a:xfrm>
              <a:off x="2154375" y="1822025"/>
              <a:ext cx="27200" cy="65375"/>
            </a:xfrm>
            <a:custGeom>
              <a:avLst/>
              <a:gdLst/>
              <a:ahLst/>
              <a:cxnLst/>
              <a:rect l="l" t="t" r="r" b="b"/>
              <a:pathLst>
                <a:path w="1088" h="2615" extrusionOk="0">
                  <a:moveTo>
                    <a:pt x="950" y="0"/>
                  </a:moveTo>
                  <a:lnTo>
                    <a:pt x="950" y="0"/>
                  </a:lnTo>
                  <a:cubicBezTo>
                    <a:pt x="816" y="937"/>
                    <a:pt x="545" y="1844"/>
                    <a:pt x="0" y="2614"/>
                  </a:cubicBezTo>
                  <a:cubicBezTo>
                    <a:pt x="836" y="2066"/>
                    <a:pt x="1087" y="1035"/>
                    <a:pt x="950"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5" name="Google Shape;13935;p33"/>
            <p:cNvSpPr/>
            <p:nvPr/>
          </p:nvSpPr>
          <p:spPr>
            <a:xfrm>
              <a:off x="2170375" y="1834750"/>
              <a:ext cx="18525" cy="45300"/>
            </a:xfrm>
            <a:custGeom>
              <a:avLst/>
              <a:gdLst/>
              <a:ahLst/>
              <a:cxnLst/>
              <a:rect l="l" t="t" r="r" b="b"/>
              <a:pathLst>
                <a:path w="741" h="1812" extrusionOk="0">
                  <a:moveTo>
                    <a:pt x="558" y="1"/>
                  </a:moveTo>
                  <a:cubicBezTo>
                    <a:pt x="574" y="206"/>
                    <a:pt x="512" y="389"/>
                    <a:pt x="463" y="588"/>
                  </a:cubicBezTo>
                  <a:cubicBezTo>
                    <a:pt x="342" y="1006"/>
                    <a:pt x="193" y="1420"/>
                    <a:pt x="0" y="1812"/>
                  </a:cubicBezTo>
                  <a:cubicBezTo>
                    <a:pt x="404" y="1459"/>
                    <a:pt x="741" y="621"/>
                    <a:pt x="558"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6" name="Google Shape;13936;p33"/>
            <p:cNvSpPr/>
            <p:nvPr/>
          </p:nvSpPr>
          <p:spPr>
            <a:xfrm>
              <a:off x="2185050" y="1848150"/>
              <a:ext cx="7600" cy="21450"/>
            </a:xfrm>
            <a:custGeom>
              <a:avLst/>
              <a:gdLst/>
              <a:ahLst/>
              <a:cxnLst/>
              <a:rect l="l" t="t" r="r" b="b"/>
              <a:pathLst>
                <a:path w="304" h="858" extrusionOk="0">
                  <a:moveTo>
                    <a:pt x="303" y="0"/>
                  </a:moveTo>
                  <a:cubicBezTo>
                    <a:pt x="193" y="280"/>
                    <a:pt x="91" y="568"/>
                    <a:pt x="0" y="858"/>
                  </a:cubicBezTo>
                  <a:cubicBezTo>
                    <a:pt x="183" y="616"/>
                    <a:pt x="278" y="303"/>
                    <a:pt x="303"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7" name="Google Shape;13937;p33"/>
            <p:cNvSpPr/>
            <p:nvPr/>
          </p:nvSpPr>
          <p:spPr>
            <a:xfrm>
              <a:off x="2205525" y="1820975"/>
              <a:ext cx="18525" cy="67475"/>
            </a:xfrm>
            <a:custGeom>
              <a:avLst/>
              <a:gdLst/>
              <a:ahLst/>
              <a:cxnLst/>
              <a:rect l="l" t="t" r="r" b="b"/>
              <a:pathLst>
                <a:path w="741" h="2699" extrusionOk="0">
                  <a:moveTo>
                    <a:pt x="1" y="0"/>
                  </a:moveTo>
                  <a:lnTo>
                    <a:pt x="1" y="0"/>
                  </a:lnTo>
                  <a:cubicBezTo>
                    <a:pt x="134" y="904"/>
                    <a:pt x="438" y="1801"/>
                    <a:pt x="466" y="2699"/>
                  </a:cubicBezTo>
                  <a:cubicBezTo>
                    <a:pt x="741" y="1854"/>
                    <a:pt x="365" y="822"/>
                    <a:pt x="1"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8" name="Google Shape;13938;p33"/>
            <p:cNvSpPr/>
            <p:nvPr/>
          </p:nvSpPr>
          <p:spPr>
            <a:xfrm>
              <a:off x="2194950" y="1837525"/>
              <a:ext cx="7400" cy="35650"/>
            </a:xfrm>
            <a:custGeom>
              <a:avLst/>
              <a:gdLst/>
              <a:ahLst/>
              <a:cxnLst/>
              <a:rect l="l" t="t" r="r" b="b"/>
              <a:pathLst>
                <a:path w="296" h="1426" extrusionOk="0">
                  <a:moveTo>
                    <a:pt x="195" y="1"/>
                  </a:moveTo>
                  <a:lnTo>
                    <a:pt x="195" y="1"/>
                  </a:lnTo>
                  <a:cubicBezTo>
                    <a:pt x="178" y="460"/>
                    <a:pt x="97" y="934"/>
                    <a:pt x="16" y="1371"/>
                  </a:cubicBezTo>
                  <a:cubicBezTo>
                    <a:pt x="3" y="1410"/>
                    <a:pt x="1" y="1426"/>
                    <a:pt x="4" y="1426"/>
                  </a:cubicBezTo>
                  <a:cubicBezTo>
                    <a:pt x="14" y="1426"/>
                    <a:pt x="69" y="1313"/>
                    <a:pt x="91" y="1270"/>
                  </a:cubicBezTo>
                  <a:cubicBezTo>
                    <a:pt x="279" y="879"/>
                    <a:pt x="296" y="421"/>
                    <a:pt x="195"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9" name="Google Shape;13939;p33"/>
            <p:cNvSpPr/>
            <p:nvPr/>
          </p:nvSpPr>
          <p:spPr>
            <a:xfrm>
              <a:off x="2206325" y="1851725"/>
              <a:ext cx="2650" cy="18775"/>
            </a:xfrm>
            <a:custGeom>
              <a:avLst/>
              <a:gdLst/>
              <a:ahLst/>
              <a:cxnLst/>
              <a:rect l="l" t="t" r="r" b="b"/>
              <a:pathLst>
                <a:path w="106" h="751" extrusionOk="0">
                  <a:moveTo>
                    <a:pt x="1" y="0"/>
                  </a:moveTo>
                  <a:lnTo>
                    <a:pt x="1" y="0"/>
                  </a:lnTo>
                  <a:cubicBezTo>
                    <a:pt x="14" y="258"/>
                    <a:pt x="1" y="506"/>
                    <a:pt x="40" y="751"/>
                  </a:cubicBezTo>
                  <a:cubicBezTo>
                    <a:pt x="92" y="526"/>
                    <a:pt x="106" y="232"/>
                    <a:pt x="1"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0" name="Google Shape;13940;p33"/>
            <p:cNvSpPr/>
            <p:nvPr/>
          </p:nvSpPr>
          <p:spPr>
            <a:xfrm>
              <a:off x="2282275" y="2021675"/>
              <a:ext cx="81450" cy="46400"/>
            </a:xfrm>
            <a:custGeom>
              <a:avLst/>
              <a:gdLst/>
              <a:ahLst/>
              <a:cxnLst/>
              <a:rect l="l" t="t" r="r" b="b"/>
              <a:pathLst>
                <a:path w="3258" h="1856" extrusionOk="0">
                  <a:moveTo>
                    <a:pt x="2615" y="1"/>
                  </a:moveTo>
                  <a:cubicBezTo>
                    <a:pt x="1548" y="1"/>
                    <a:pt x="723" y="691"/>
                    <a:pt x="118" y="1627"/>
                  </a:cubicBezTo>
                  <a:cubicBezTo>
                    <a:pt x="79" y="1686"/>
                    <a:pt x="39" y="1748"/>
                    <a:pt x="0" y="1806"/>
                  </a:cubicBezTo>
                  <a:cubicBezTo>
                    <a:pt x="4" y="1810"/>
                    <a:pt x="7" y="1810"/>
                    <a:pt x="10" y="1810"/>
                  </a:cubicBezTo>
                  <a:cubicBezTo>
                    <a:pt x="43" y="1826"/>
                    <a:pt x="72" y="1839"/>
                    <a:pt x="105" y="1856"/>
                  </a:cubicBezTo>
                  <a:cubicBezTo>
                    <a:pt x="274" y="1702"/>
                    <a:pt x="451" y="1539"/>
                    <a:pt x="614" y="1392"/>
                  </a:cubicBezTo>
                  <a:cubicBezTo>
                    <a:pt x="1394" y="671"/>
                    <a:pt x="2128" y="113"/>
                    <a:pt x="3257" y="80"/>
                  </a:cubicBezTo>
                  <a:cubicBezTo>
                    <a:pt x="3034" y="26"/>
                    <a:pt x="2820" y="1"/>
                    <a:pt x="2615"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1" name="Google Shape;13941;p33"/>
            <p:cNvSpPr/>
            <p:nvPr/>
          </p:nvSpPr>
          <p:spPr>
            <a:xfrm>
              <a:off x="2281875" y="2012700"/>
              <a:ext cx="62825" cy="41525"/>
            </a:xfrm>
            <a:custGeom>
              <a:avLst/>
              <a:gdLst/>
              <a:ahLst/>
              <a:cxnLst/>
              <a:rect l="l" t="t" r="r" b="b"/>
              <a:pathLst>
                <a:path w="2513" h="1661" extrusionOk="0">
                  <a:moveTo>
                    <a:pt x="2465" y="0"/>
                  </a:moveTo>
                  <a:cubicBezTo>
                    <a:pt x="2197" y="0"/>
                    <a:pt x="1632" y="161"/>
                    <a:pt x="1338" y="345"/>
                  </a:cubicBezTo>
                  <a:cubicBezTo>
                    <a:pt x="787" y="658"/>
                    <a:pt x="356" y="1141"/>
                    <a:pt x="1" y="1660"/>
                  </a:cubicBezTo>
                  <a:cubicBezTo>
                    <a:pt x="878" y="893"/>
                    <a:pt x="1420" y="450"/>
                    <a:pt x="2513" y="3"/>
                  </a:cubicBezTo>
                  <a:cubicBezTo>
                    <a:pt x="2498" y="1"/>
                    <a:pt x="2482" y="0"/>
                    <a:pt x="2465"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2" name="Google Shape;13942;p33"/>
            <p:cNvSpPr/>
            <p:nvPr/>
          </p:nvSpPr>
          <p:spPr>
            <a:xfrm>
              <a:off x="2287650" y="1999875"/>
              <a:ext cx="57475" cy="33800"/>
            </a:xfrm>
            <a:custGeom>
              <a:avLst/>
              <a:gdLst/>
              <a:ahLst/>
              <a:cxnLst/>
              <a:rect l="l" t="t" r="r" b="b"/>
              <a:pathLst>
                <a:path w="2299" h="1352" extrusionOk="0">
                  <a:moveTo>
                    <a:pt x="2298" y="0"/>
                  </a:moveTo>
                  <a:cubicBezTo>
                    <a:pt x="1424" y="104"/>
                    <a:pt x="559" y="646"/>
                    <a:pt x="1" y="1351"/>
                  </a:cubicBezTo>
                  <a:cubicBezTo>
                    <a:pt x="732" y="862"/>
                    <a:pt x="1505" y="398"/>
                    <a:pt x="2298"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3" name="Google Shape;13943;p33"/>
            <p:cNvSpPr/>
            <p:nvPr/>
          </p:nvSpPr>
          <p:spPr>
            <a:xfrm>
              <a:off x="2305275" y="1993900"/>
              <a:ext cx="33150" cy="19850"/>
            </a:xfrm>
            <a:custGeom>
              <a:avLst/>
              <a:gdLst/>
              <a:ahLst/>
              <a:cxnLst/>
              <a:rect l="l" t="t" r="r" b="b"/>
              <a:pathLst>
                <a:path w="1326" h="794" extrusionOk="0">
                  <a:moveTo>
                    <a:pt x="1325" y="0"/>
                  </a:moveTo>
                  <a:lnTo>
                    <a:pt x="1325" y="0"/>
                  </a:lnTo>
                  <a:cubicBezTo>
                    <a:pt x="827" y="112"/>
                    <a:pt x="337" y="399"/>
                    <a:pt x="0" y="794"/>
                  </a:cubicBezTo>
                  <a:cubicBezTo>
                    <a:pt x="431" y="513"/>
                    <a:pt x="878" y="252"/>
                    <a:pt x="1325"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4" name="Google Shape;13944;p33"/>
            <p:cNvSpPr/>
            <p:nvPr/>
          </p:nvSpPr>
          <p:spPr>
            <a:xfrm>
              <a:off x="2221675" y="1926675"/>
              <a:ext cx="132400" cy="120200"/>
            </a:xfrm>
            <a:custGeom>
              <a:avLst/>
              <a:gdLst/>
              <a:ahLst/>
              <a:cxnLst/>
              <a:rect l="l" t="t" r="r" b="b"/>
              <a:pathLst>
                <a:path w="5296" h="4808" extrusionOk="0">
                  <a:moveTo>
                    <a:pt x="5296" y="1"/>
                  </a:moveTo>
                  <a:cubicBezTo>
                    <a:pt x="3185" y="1371"/>
                    <a:pt x="927" y="2266"/>
                    <a:pt x="1" y="4710"/>
                  </a:cubicBezTo>
                  <a:cubicBezTo>
                    <a:pt x="72" y="4742"/>
                    <a:pt x="144" y="4775"/>
                    <a:pt x="216" y="4808"/>
                  </a:cubicBezTo>
                  <a:cubicBezTo>
                    <a:pt x="1426" y="2944"/>
                    <a:pt x="3612" y="1721"/>
                    <a:pt x="5296"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5" name="Google Shape;13945;p33"/>
            <p:cNvSpPr/>
            <p:nvPr/>
          </p:nvSpPr>
          <p:spPr>
            <a:xfrm>
              <a:off x="2214825" y="1943250"/>
              <a:ext cx="96525" cy="90425"/>
            </a:xfrm>
            <a:custGeom>
              <a:avLst/>
              <a:gdLst/>
              <a:ahLst/>
              <a:cxnLst/>
              <a:rect l="l" t="t" r="r" b="b"/>
              <a:pathLst>
                <a:path w="3861" h="3617" extrusionOk="0">
                  <a:moveTo>
                    <a:pt x="3860" y="0"/>
                  </a:moveTo>
                  <a:cubicBezTo>
                    <a:pt x="2102" y="647"/>
                    <a:pt x="725" y="1514"/>
                    <a:pt x="88" y="3368"/>
                  </a:cubicBezTo>
                  <a:cubicBezTo>
                    <a:pt x="59" y="3449"/>
                    <a:pt x="29" y="3531"/>
                    <a:pt x="1" y="3616"/>
                  </a:cubicBezTo>
                  <a:cubicBezTo>
                    <a:pt x="127" y="3427"/>
                    <a:pt x="264" y="3211"/>
                    <a:pt x="398" y="3019"/>
                  </a:cubicBezTo>
                  <a:cubicBezTo>
                    <a:pt x="1276" y="1776"/>
                    <a:pt x="2585" y="797"/>
                    <a:pt x="3860"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6" name="Google Shape;13946;p33"/>
            <p:cNvSpPr/>
            <p:nvPr/>
          </p:nvSpPr>
          <p:spPr>
            <a:xfrm>
              <a:off x="2213600" y="1949275"/>
              <a:ext cx="61950" cy="57700"/>
            </a:xfrm>
            <a:custGeom>
              <a:avLst/>
              <a:gdLst/>
              <a:ahLst/>
              <a:cxnLst/>
              <a:rect l="l" t="t" r="r" b="b"/>
              <a:pathLst>
                <a:path w="2478" h="2308" extrusionOk="0">
                  <a:moveTo>
                    <a:pt x="2477" y="1"/>
                  </a:moveTo>
                  <a:lnTo>
                    <a:pt x="2477" y="1"/>
                  </a:lnTo>
                  <a:cubicBezTo>
                    <a:pt x="1351" y="219"/>
                    <a:pt x="500" y="1127"/>
                    <a:pt x="65" y="2151"/>
                  </a:cubicBezTo>
                  <a:cubicBezTo>
                    <a:pt x="42" y="2204"/>
                    <a:pt x="20" y="2255"/>
                    <a:pt x="0" y="2308"/>
                  </a:cubicBezTo>
                  <a:cubicBezTo>
                    <a:pt x="128" y="2145"/>
                    <a:pt x="268" y="1965"/>
                    <a:pt x="405" y="1799"/>
                  </a:cubicBezTo>
                  <a:cubicBezTo>
                    <a:pt x="973" y="1146"/>
                    <a:pt x="1667" y="370"/>
                    <a:pt x="2477"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7" name="Google Shape;13947;p33"/>
            <p:cNvSpPr/>
            <p:nvPr/>
          </p:nvSpPr>
          <p:spPr>
            <a:xfrm>
              <a:off x="2213175" y="1942275"/>
              <a:ext cx="44250" cy="44900"/>
            </a:xfrm>
            <a:custGeom>
              <a:avLst/>
              <a:gdLst/>
              <a:ahLst/>
              <a:cxnLst/>
              <a:rect l="l" t="t" r="r" b="b"/>
              <a:pathLst>
                <a:path w="1770" h="1796" extrusionOk="0">
                  <a:moveTo>
                    <a:pt x="1770" y="0"/>
                  </a:moveTo>
                  <a:lnTo>
                    <a:pt x="1770" y="0"/>
                  </a:lnTo>
                  <a:cubicBezTo>
                    <a:pt x="928" y="271"/>
                    <a:pt x="275" y="963"/>
                    <a:pt x="1" y="1795"/>
                  </a:cubicBezTo>
                  <a:cubicBezTo>
                    <a:pt x="490" y="1149"/>
                    <a:pt x="1052" y="473"/>
                    <a:pt x="1770"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8" name="Google Shape;13948;p33"/>
            <p:cNvSpPr/>
            <p:nvPr/>
          </p:nvSpPr>
          <p:spPr>
            <a:xfrm>
              <a:off x="2210650" y="1940550"/>
              <a:ext cx="27450" cy="35025"/>
            </a:xfrm>
            <a:custGeom>
              <a:avLst/>
              <a:gdLst/>
              <a:ahLst/>
              <a:cxnLst/>
              <a:rect l="l" t="t" r="r" b="b"/>
              <a:pathLst>
                <a:path w="1098" h="1401" extrusionOk="0">
                  <a:moveTo>
                    <a:pt x="1097" y="0"/>
                  </a:moveTo>
                  <a:lnTo>
                    <a:pt x="1097" y="0"/>
                  </a:lnTo>
                  <a:cubicBezTo>
                    <a:pt x="487" y="206"/>
                    <a:pt x="171" y="823"/>
                    <a:pt x="1" y="1401"/>
                  </a:cubicBezTo>
                  <a:cubicBezTo>
                    <a:pt x="340" y="898"/>
                    <a:pt x="611" y="353"/>
                    <a:pt x="1097"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9" name="Google Shape;13949;p33"/>
            <p:cNvSpPr/>
            <p:nvPr/>
          </p:nvSpPr>
          <p:spPr>
            <a:xfrm>
              <a:off x="2375675" y="1946925"/>
              <a:ext cx="99300" cy="100350"/>
            </a:xfrm>
            <a:custGeom>
              <a:avLst/>
              <a:gdLst/>
              <a:ahLst/>
              <a:cxnLst/>
              <a:rect l="l" t="t" r="r" b="b"/>
              <a:pathLst>
                <a:path w="3972" h="4014" extrusionOk="0">
                  <a:moveTo>
                    <a:pt x="1812" y="1"/>
                  </a:moveTo>
                  <a:cubicBezTo>
                    <a:pt x="1730" y="1"/>
                    <a:pt x="1647" y="9"/>
                    <a:pt x="1564" y="27"/>
                  </a:cubicBezTo>
                  <a:cubicBezTo>
                    <a:pt x="1368" y="66"/>
                    <a:pt x="1009" y="219"/>
                    <a:pt x="957" y="532"/>
                  </a:cubicBezTo>
                  <a:cubicBezTo>
                    <a:pt x="924" y="552"/>
                    <a:pt x="895" y="572"/>
                    <a:pt x="869" y="597"/>
                  </a:cubicBezTo>
                  <a:cubicBezTo>
                    <a:pt x="784" y="695"/>
                    <a:pt x="676" y="835"/>
                    <a:pt x="725" y="973"/>
                  </a:cubicBezTo>
                  <a:cubicBezTo>
                    <a:pt x="728" y="983"/>
                    <a:pt x="738" y="986"/>
                    <a:pt x="741" y="995"/>
                  </a:cubicBezTo>
                  <a:cubicBezTo>
                    <a:pt x="591" y="1070"/>
                    <a:pt x="481" y="1191"/>
                    <a:pt x="473" y="1381"/>
                  </a:cubicBezTo>
                  <a:cubicBezTo>
                    <a:pt x="477" y="1423"/>
                    <a:pt x="490" y="1456"/>
                    <a:pt x="506" y="1482"/>
                  </a:cubicBezTo>
                  <a:cubicBezTo>
                    <a:pt x="506" y="1485"/>
                    <a:pt x="503" y="1485"/>
                    <a:pt x="503" y="1485"/>
                  </a:cubicBezTo>
                  <a:cubicBezTo>
                    <a:pt x="392" y="1576"/>
                    <a:pt x="383" y="1766"/>
                    <a:pt x="500" y="1857"/>
                  </a:cubicBezTo>
                  <a:cubicBezTo>
                    <a:pt x="513" y="1864"/>
                    <a:pt x="523" y="1870"/>
                    <a:pt x="536" y="1876"/>
                  </a:cubicBezTo>
                  <a:cubicBezTo>
                    <a:pt x="402" y="1968"/>
                    <a:pt x="422" y="2121"/>
                    <a:pt x="510" y="2203"/>
                  </a:cubicBezTo>
                  <a:lnTo>
                    <a:pt x="506" y="2203"/>
                  </a:lnTo>
                  <a:cubicBezTo>
                    <a:pt x="501" y="2202"/>
                    <a:pt x="496" y="2202"/>
                    <a:pt x="492" y="2202"/>
                  </a:cubicBezTo>
                  <a:cubicBezTo>
                    <a:pt x="324" y="2202"/>
                    <a:pt x="229" y="2419"/>
                    <a:pt x="347" y="2539"/>
                  </a:cubicBezTo>
                  <a:cubicBezTo>
                    <a:pt x="353" y="2545"/>
                    <a:pt x="360" y="2549"/>
                    <a:pt x="363" y="2552"/>
                  </a:cubicBezTo>
                  <a:cubicBezTo>
                    <a:pt x="336" y="2558"/>
                    <a:pt x="311" y="2569"/>
                    <a:pt x="288" y="2588"/>
                  </a:cubicBezTo>
                  <a:cubicBezTo>
                    <a:pt x="219" y="2647"/>
                    <a:pt x="223" y="2751"/>
                    <a:pt x="271" y="2816"/>
                  </a:cubicBezTo>
                  <a:cubicBezTo>
                    <a:pt x="199" y="2843"/>
                    <a:pt x="154" y="2911"/>
                    <a:pt x="190" y="3002"/>
                  </a:cubicBezTo>
                  <a:cubicBezTo>
                    <a:pt x="73" y="3002"/>
                    <a:pt x="0" y="3172"/>
                    <a:pt x="131" y="3293"/>
                  </a:cubicBezTo>
                  <a:cubicBezTo>
                    <a:pt x="487" y="3694"/>
                    <a:pt x="1032" y="3909"/>
                    <a:pt x="1550" y="4013"/>
                  </a:cubicBezTo>
                  <a:cubicBezTo>
                    <a:pt x="1087" y="3766"/>
                    <a:pt x="725" y="3508"/>
                    <a:pt x="425" y="3179"/>
                  </a:cubicBezTo>
                  <a:lnTo>
                    <a:pt x="425" y="3179"/>
                  </a:lnTo>
                  <a:cubicBezTo>
                    <a:pt x="853" y="3456"/>
                    <a:pt x="1362" y="3619"/>
                    <a:pt x="1792" y="3876"/>
                  </a:cubicBezTo>
                  <a:cubicBezTo>
                    <a:pt x="1427" y="3537"/>
                    <a:pt x="1035" y="3218"/>
                    <a:pt x="611" y="2947"/>
                  </a:cubicBezTo>
                  <a:lnTo>
                    <a:pt x="611" y="2947"/>
                  </a:lnTo>
                  <a:cubicBezTo>
                    <a:pt x="1123" y="3100"/>
                    <a:pt x="1632" y="3266"/>
                    <a:pt x="2128" y="3469"/>
                  </a:cubicBezTo>
                  <a:cubicBezTo>
                    <a:pt x="1697" y="3156"/>
                    <a:pt x="1253" y="2852"/>
                    <a:pt x="755" y="2647"/>
                  </a:cubicBezTo>
                  <a:cubicBezTo>
                    <a:pt x="732" y="2640"/>
                    <a:pt x="702" y="2627"/>
                    <a:pt x="676" y="2617"/>
                  </a:cubicBezTo>
                  <a:lnTo>
                    <a:pt x="676" y="2617"/>
                  </a:lnTo>
                  <a:cubicBezTo>
                    <a:pt x="898" y="2634"/>
                    <a:pt x="865" y="2653"/>
                    <a:pt x="1214" y="2715"/>
                  </a:cubicBezTo>
                  <a:cubicBezTo>
                    <a:pt x="1495" y="2774"/>
                    <a:pt x="1848" y="2875"/>
                    <a:pt x="2076" y="2976"/>
                  </a:cubicBezTo>
                  <a:cubicBezTo>
                    <a:pt x="2200" y="3045"/>
                    <a:pt x="2360" y="3100"/>
                    <a:pt x="2425" y="3234"/>
                  </a:cubicBezTo>
                  <a:cubicBezTo>
                    <a:pt x="2357" y="3002"/>
                    <a:pt x="2115" y="2855"/>
                    <a:pt x="1926" y="2718"/>
                  </a:cubicBezTo>
                  <a:cubicBezTo>
                    <a:pt x="1593" y="2513"/>
                    <a:pt x="1228" y="2323"/>
                    <a:pt x="842" y="2242"/>
                  </a:cubicBezTo>
                  <a:cubicBezTo>
                    <a:pt x="861" y="2241"/>
                    <a:pt x="881" y="2241"/>
                    <a:pt x="900" y="2241"/>
                  </a:cubicBezTo>
                  <a:cubicBezTo>
                    <a:pt x="1229" y="2241"/>
                    <a:pt x="1622" y="2321"/>
                    <a:pt x="2001" y="2444"/>
                  </a:cubicBezTo>
                  <a:cubicBezTo>
                    <a:pt x="2275" y="2532"/>
                    <a:pt x="2536" y="2611"/>
                    <a:pt x="2752" y="2796"/>
                  </a:cubicBezTo>
                  <a:cubicBezTo>
                    <a:pt x="2585" y="2558"/>
                    <a:pt x="2333" y="2399"/>
                    <a:pt x="2089" y="2255"/>
                  </a:cubicBezTo>
                  <a:cubicBezTo>
                    <a:pt x="1831" y="2102"/>
                    <a:pt x="1560" y="1968"/>
                    <a:pt x="1273" y="1886"/>
                  </a:cubicBezTo>
                  <a:lnTo>
                    <a:pt x="1273" y="1886"/>
                  </a:lnTo>
                  <a:cubicBezTo>
                    <a:pt x="1469" y="1890"/>
                    <a:pt x="1756" y="1935"/>
                    <a:pt x="1798" y="1948"/>
                  </a:cubicBezTo>
                  <a:cubicBezTo>
                    <a:pt x="2059" y="1991"/>
                    <a:pt x="2425" y="2121"/>
                    <a:pt x="2601" y="2209"/>
                  </a:cubicBezTo>
                  <a:cubicBezTo>
                    <a:pt x="2817" y="2317"/>
                    <a:pt x="3055" y="2424"/>
                    <a:pt x="3205" y="2620"/>
                  </a:cubicBezTo>
                  <a:cubicBezTo>
                    <a:pt x="3097" y="2395"/>
                    <a:pt x="2889" y="2239"/>
                    <a:pt x="2705" y="2082"/>
                  </a:cubicBezTo>
                  <a:cubicBezTo>
                    <a:pt x="2431" y="1847"/>
                    <a:pt x="2122" y="1655"/>
                    <a:pt x="1782" y="1531"/>
                  </a:cubicBezTo>
                  <a:cubicBezTo>
                    <a:pt x="1645" y="1482"/>
                    <a:pt x="1508" y="1446"/>
                    <a:pt x="1365" y="1420"/>
                  </a:cubicBezTo>
                  <a:cubicBezTo>
                    <a:pt x="1419" y="1415"/>
                    <a:pt x="1475" y="1413"/>
                    <a:pt x="1531" y="1413"/>
                  </a:cubicBezTo>
                  <a:cubicBezTo>
                    <a:pt x="2173" y="1413"/>
                    <a:pt x="2908" y="1705"/>
                    <a:pt x="3613" y="2314"/>
                  </a:cubicBezTo>
                  <a:cubicBezTo>
                    <a:pt x="3127" y="1658"/>
                    <a:pt x="2425" y="1074"/>
                    <a:pt x="1606" y="914"/>
                  </a:cubicBezTo>
                  <a:cubicBezTo>
                    <a:pt x="1640" y="911"/>
                    <a:pt x="1674" y="910"/>
                    <a:pt x="1709" y="910"/>
                  </a:cubicBezTo>
                  <a:cubicBezTo>
                    <a:pt x="1817" y="910"/>
                    <a:pt x="1937" y="921"/>
                    <a:pt x="2102" y="944"/>
                  </a:cubicBezTo>
                  <a:cubicBezTo>
                    <a:pt x="2477" y="1028"/>
                    <a:pt x="3277" y="1335"/>
                    <a:pt x="3606" y="1831"/>
                  </a:cubicBezTo>
                  <a:cubicBezTo>
                    <a:pt x="3283" y="1194"/>
                    <a:pt x="2673" y="692"/>
                    <a:pt x="1991" y="486"/>
                  </a:cubicBezTo>
                  <a:cubicBezTo>
                    <a:pt x="1922" y="474"/>
                    <a:pt x="1851" y="460"/>
                    <a:pt x="1776" y="447"/>
                  </a:cubicBezTo>
                  <a:cubicBezTo>
                    <a:pt x="1816" y="444"/>
                    <a:pt x="1857" y="442"/>
                    <a:pt x="1900" y="442"/>
                  </a:cubicBezTo>
                  <a:cubicBezTo>
                    <a:pt x="2032" y="442"/>
                    <a:pt x="2169" y="459"/>
                    <a:pt x="2265" y="506"/>
                  </a:cubicBezTo>
                  <a:cubicBezTo>
                    <a:pt x="2875" y="748"/>
                    <a:pt x="3485" y="1064"/>
                    <a:pt x="3972" y="1599"/>
                  </a:cubicBezTo>
                  <a:cubicBezTo>
                    <a:pt x="3665" y="1090"/>
                    <a:pt x="3221" y="666"/>
                    <a:pt x="2729" y="333"/>
                  </a:cubicBezTo>
                  <a:cubicBezTo>
                    <a:pt x="2459" y="135"/>
                    <a:pt x="2142" y="1"/>
                    <a:pt x="1812"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0" name="Google Shape;13950;p33"/>
            <p:cNvSpPr/>
            <p:nvPr/>
          </p:nvSpPr>
          <p:spPr>
            <a:xfrm>
              <a:off x="2372600" y="2029500"/>
              <a:ext cx="34500" cy="21875"/>
            </a:xfrm>
            <a:custGeom>
              <a:avLst/>
              <a:gdLst/>
              <a:ahLst/>
              <a:cxnLst/>
              <a:rect l="l" t="t" r="r" b="b"/>
              <a:pathLst>
                <a:path w="1380" h="875" extrusionOk="0">
                  <a:moveTo>
                    <a:pt x="184" y="1"/>
                  </a:moveTo>
                  <a:cubicBezTo>
                    <a:pt x="89" y="1"/>
                    <a:pt x="0" y="122"/>
                    <a:pt x="84" y="212"/>
                  </a:cubicBezTo>
                  <a:cubicBezTo>
                    <a:pt x="420" y="577"/>
                    <a:pt x="903" y="766"/>
                    <a:pt x="1380" y="874"/>
                  </a:cubicBezTo>
                  <a:cubicBezTo>
                    <a:pt x="943" y="639"/>
                    <a:pt x="577" y="371"/>
                    <a:pt x="271" y="42"/>
                  </a:cubicBezTo>
                  <a:cubicBezTo>
                    <a:pt x="245" y="13"/>
                    <a:pt x="214" y="1"/>
                    <a:pt x="184"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1" name="Google Shape;13951;p33"/>
            <p:cNvSpPr/>
            <p:nvPr/>
          </p:nvSpPr>
          <p:spPr>
            <a:xfrm>
              <a:off x="2289600" y="2040725"/>
              <a:ext cx="37725" cy="32600"/>
            </a:xfrm>
            <a:custGeom>
              <a:avLst/>
              <a:gdLst/>
              <a:ahLst/>
              <a:cxnLst/>
              <a:rect l="l" t="t" r="r" b="b"/>
              <a:pathLst>
                <a:path w="1509" h="1304" extrusionOk="0">
                  <a:moveTo>
                    <a:pt x="1508" y="1"/>
                  </a:moveTo>
                  <a:lnTo>
                    <a:pt x="1508" y="1"/>
                  </a:lnTo>
                  <a:cubicBezTo>
                    <a:pt x="1097" y="196"/>
                    <a:pt x="1" y="813"/>
                    <a:pt x="122" y="1214"/>
                  </a:cubicBezTo>
                  <a:cubicBezTo>
                    <a:pt x="142" y="1264"/>
                    <a:pt x="200" y="1304"/>
                    <a:pt x="273" y="1304"/>
                  </a:cubicBezTo>
                  <a:cubicBezTo>
                    <a:pt x="345" y="1304"/>
                    <a:pt x="432" y="1264"/>
                    <a:pt x="510" y="1156"/>
                  </a:cubicBezTo>
                  <a:cubicBezTo>
                    <a:pt x="549" y="1097"/>
                    <a:pt x="598" y="1035"/>
                    <a:pt x="605" y="963"/>
                  </a:cubicBezTo>
                  <a:cubicBezTo>
                    <a:pt x="608" y="950"/>
                    <a:pt x="605" y="937"/>
                    <a:pt x="602" y="924"/>
                  </a:cubicBezTo>
                  <a:cubicBezTo>
                    <a:pt x="840" y="630"/>
                    <a:pt x="1169" y="281"/>
                    <a:pt x="1508"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2" name="Google Shape;13952;p33"/>
            <p:cNvSpPr/>
            <p:nvPr/>
          </p:nvSpPr>
          <p:spPr>
            <a:xfrm>
              <a:off x="2050525" y="2056400"/>
              <a:ext cx="107150" cy="135250"/>
            </a:xfrm>
            <a:custGeom>
              <a:avLst/>
              <a:gdLst/>
              <a:ahLst/>
              <a:cxnLst/>
              <a:rect l="l" t="t" r="r" b="b"/>
              <a:pathLst>
                <a:path w="4286" h="5410" extrusionOk="0">
                  <a:moveTo>
                    <a:pt x="4285" y="0"/>
                  </a:moveTo>
                  <a:cubicBezTo>
                    <a:pt x="4161" y="143"/>
                    <a:pt x="4011" y="304"/>
                    <a:pt x="3867" y="441"/>
                  </a:cubicBezTo>
                  <a:cubicBezTo>
                    <a:pt x="3316" y="976"/>
                    <a:pt x="2641" y="1354"/>
                    <a:pt x="2138" y="1674"/>
                  </a:cubicBezTo>
                  <a:cubicBezTo>
                    <a:pt x="882" y="2509"/>
                    <a:pt x="288" y="3981"/>
                    <a:pt x="1" y="5410"/>
                  </a:cubicBezTo>
                  <a:cubicBezTo>
                    <a:pt x="425" y="4131"/>
                    <a:pt x="986" y="3071"/>
                    <a:pt x="2063" y="2265"/>
                  </a:cubicBezTo>
                  <a:cubicBezTo>
                    <a:pt x="2579" y="1821"/>
                    <a:pt x="2761" y="1873"/>
                    <a:pt x="3495" y="1116"/>
                  </a:cubicBezTo>
                  <a:cubicBezTo>
                    <a:pt x="3805" y="780"/>
                    <a:pt x="4079" y="411"/>
                    <a:pt x="4285"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3" name="Google Shape;13953;p33"/>
            <p:cNvSpPr/>
            <p:nvPr/>
          </p:nvSpPr>
          <p:spPr>
            <a:xfrm>
              <a:off x="2073050" y="2081275"/>
              <a:ext cx="77850" cy="82250"/>
            </a:xfrm>
            <a:custGeom>
              <a:avLst/>
              <a:gdLst/>
              <a:ahLst/>
              <a:cxnLst/>
              <a:rect l="l" t="t" r="r" b="b"/>
              <a:pathLst>
                <a:path w="3114" h="3290" extrusionOk="0">
                  <a:moveTo>
                    <a:pt x="3113" y="0"/>
                  </a:moveTo>
                  <a:lnTo>
                    <a:pt x="3113" y="0"/>
                  </a:lnTo>
                  <a:cubicBezTo>
                    <a:pt x="3058" y="56"/>
                    <a:pt x="2982" y="131"/>
                    <a:pt x="2920" y="193"/>
                  </a:cubicBezTo>
                  <a:cubicBezTo>
                    <a:pt x="2434" y="686"/>
                    <a:pt x="1974" y="878"/>
                    <a:pt x="1397" y="1335"/>
                  </a:cubicBezTo>
                  <a:cubicBezTo>
                    <a:pt x="764" y="1838"/>
                    <a:pt x="323" y="2493"/>
                    <a:pt x="0" y="3289"/>
                  </a:cubicBezTo>
                  <a:cubicBezTo>
                    <a:pt x="284" y="2777"/>
                    <a:pt x="747" y="2265"/>
                    <a:pt x="1103" y="1968"/>
                  </a:cubicBezTo>
                  <a:cubicBezTo>
                    <a:pt x="1664" y="1495"/>
                    <a:pt x="2317" y="1113"/>
                    <a:pt x="2777" y="529"/>
                  </a:cubicBezTo>
                  <a:cubicBezTo>
                    <a:pt x="2907" y="366"/>
                    <a:pt x="3009" y="183"/>
                    <a:pt x="3113"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4" name="Google Shape;13954;p33"/>
            <p:cNvSpPr/>
            <p:nvPr/>
          </p:nvSpPr>
          <p:spPr>
            <a:xfrm>
              <a:off x="2104025" y="2095550"/>
              <a:ext cx="44750" cy="41775"/>
            </a:xfrm>
            <a:custGeom>
              <a:avLst/>
              <a:gdLst/>
              <a:ahLst/>
              <a:cxnLst/>
              <a:rect l="l" t="t" r="r" b="b"/>
              <a:pathLst>
                <a:path w="1790" h="1671" extrusionOk="0">
                  <a:moveTo>
                    <a:pt x="1790" y="0"/>
                  </a:moveTo>
                  <a:lnTo>
                    <a:pt x="1790" y="0"/>
                  </a:lnTo>
                  <a:cubicBezTo>
                    <a:pt x="1186" y="529"/>
                    <a:pt x="611" y="1133"/>
                    <a:pt x="1" y="1671"/>
                  </a:cubicBezTo>
                  <a:cubicBezTo>
                    <a:pt x="735" y="1279"/>
                    <a:pt x="1365" y="718"/>
                    <a:pt x="1790"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5" name="Google Shape;13955;p33"/>
            <p:cNvSpPr/>
            <p:nvPr/>
          </p:nvSpPr>
          <p:spPr>
            <a:xfrm>
              <a:off x="2127050" y="2107550"/>
              <a:ext cx="20150" cy="21450"/>
            </a:xfrm>
            <a:custGeom>
              <a:avLst/>
              <a:gdLst/>
              <a:ahLst/>
              <a:cxnLst/>
              <a:rect l="l" t="t" r="r" b="b"/>
              <a:pathLst>
                <a:path w="806" h="858" extrusionOk="0">
                  <a:moveTo>
                    <a:pt x="806" y="0"/>
                  </a:moveTo>
                  <a:cubicBezTo>
                    <a:pt x="490" y="270"/>
                    <a:pt x="262" y="564"/>
                    <a:pt x="0" y="858"/>
                  </a:cubicBezTo>
                  <a:cubicBezTo>
                    <a:pt x="324" y="630"/>
                    <a:pt x="587" y="329"/>
                    <a:pt x="806"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6" name="Google Shape;13956;p33"/>
            <p:cNvSpPr/>
            <p:nvPr/>
          </p:nvSpPr>
          <p:spPr>
            <a:xfrm>
              <a:off x="2022475" y="2103375"/>
              <a:ext cx="34375" cy="93925"/>
            </a:xfrm>
            <a:custGeom>
              <a:avLst/>
              <a:gdLst/>
              <a:ahLst/>
              <a:cxnLst/>
              <a:rect l="l" t="t" r="r" b="b"/>
              <a:pathLst>
                <a:path w="1375" h="3757" extrusionOk="0">
                  <a:moveTo>
                    <a:pt x="1374" y="1"/>
                  </a:moveTo>
                  <a:lnTo>
                    <a:pt x="1374" y="1"/>
                  </a:lnTo>
                  <a:cubicBezTo>
                    <a:pt x="787" y="431"/>
                    <a:pt x="412" y="1107"/>
                    <a:pt x="167" y="1782"/>
                  </a:cubicBezTo>
                  <a:cubicBezTo>
                    <a:pt x="1" y="2330"/>
                    <a:pt x="49" y="2924"/>
                    <a:pt x="183" y="3472"/>
                  </a:cubicBezTo>
                  <a:cubicBezTo>
                    <a:pt x="206" y="3570"/>
                    <a:pt x="228" y="3662"/>
                    <a:pt x="258" y="3756"/>
                  </a:cubicBezTo>
                  <a:cubicBezTo>
                    <a:pt x="255" y="3589"/>
                    <a:pt x="258" y="3404"/>
                    <a:pt x="261" y="3231"/>
                  </a:cubicBezTo>
                  <a:cubicBezTo>
                    <a:pt x="281" y="2510"/>
                    <a:pt x="382" y="1975"/>
                    <a:pt x="643" y="1299"/>
                  </a:cubicBezTo>
                  <a:cubicBezTo>
                    <a:pt x="835" y="823"/>
                    <a:pt x="999" y="389"/>
                    <a:pt x="1374"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7" name="Google Shape;13957;p33"/>
            <p:cNvSpPr/>
            <p:nvPr/>
          </p:nvSpPr>
          <p:spPr>
            <a:xfrm>
              <a:off x="2030800" y="2128425"/>
              <a:ext cx="14450" cy="48650"/>
            </a:xfrm>
            <a:custGeom>
              <a:avLst/>
              <a:gdLst/>
              <a:ahLst/>
              <a:cxnLst/>
              <a:rect l="l" t="t" r="r" b="b"/>
              <a:pathLst>
                <a:path w="578" h="1946" extrusionOk="0">
                  <a:moveTo>
                    <a:pt x="577" y="0"/>
                  </a:moveTo>
                  <a:cubicBezTo>
                    <a:pt x="186" y="457"/>
                    <a:pt x="0" y="1286"/>
                    <a:pt x="79" y="1945"/>
                  </a:cubicBezTo>
                  <a:cubicBezTo>
                    <a:pt x="166" y="1292"/>
                    <a:pt x="333" y="634"/>
                    <a:pt x="577"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8" name="Google Shape;13958;p33"/>
            <p:cNvSpPr/>
            <p:nvPr/>
          </p:nvSpPr>
          <p:spPr>
            <a:xfrm>
              <a:off x="2039925" y="2137725"/>
              <a:ext cx="6950" cy="27200"/>
            </a:xfrm>
            <a:custGeom>
              <a:avLst/>
              <a:gdLst/>
              <a:ahLst/>
              <a:cxnLst/>
              <a:rect l="l" t="t" r="r" b="b"/>
              <a:pathLst>
                <a:path w="278" h="1088" extrusionOk="0">
                  <a:moveTo>
                    <a:pt x="277" y="0"/>
                  </a:moveTo>
                  <a:lnTo>
                    <a:pt x="277" y="0"/>
                  </a:lnTo>
                  <a:cubicBezTo>
                    <a:pt x="125" y="333"/>
                    <a:pt x="3" y="712"/>
                    <a:pt x="0" y="1087"/>
                  </a:cubicBezTo>
                  <a:cubicBezTo>
                    <a:pt x="95" y="724"/>
                    <a:pt x="219" y="372"/>
                    <a:pt x="277"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9" name="Google Shape;13959;p33"/>
            <p:cNvSpPr/>
            <p:nvPr/>
          </p:nvSpPr>
          <p:spPr>
            <a:xfrm>
              <a:off x="2003875" y="2080125"/>
              <a:ext cx="51175" cy="111225"/>
            </a:xfrm>
            <a:custGeom>
              <a:avLst/>
              <a:gdLst/>
              <a:ahLst/>
              <a:cxnLst/>
              <a:rect l="l" t="t" r="r" b="b"/>
              <a:pathLst>
                <a:path w="2047" h="4449" extrusionOk="0">
                  <a:moveTo>
                    <a:pt x="2046" y="1"/>
                  </a:moveTo>
                  <a:lnTo>
                    <a:pt x="2046" y="1"/>
                  </a:lnTo>
                  <a:cubicBezTo>
                    <a:pt x="643" y="340"/>
                    <a:pt x="1" y="1903"/>
                    <a:pt x="258" y="3231"/>
                  </a:cubicBezTo>
                  <a:cubicBezTo>
                    <a:pt x="275" y="3349"/>
                    <a:pt x="297" y="3466"/>
                    <a:pt x="326" y="3580"/>
                  </a:cubicBezTo>
                  <a:cubicBezTo>
                    <a:pt x="326" y="3573"/>
                    <a:pt x="329" y="3564"/>
                    <a:pt x="329" y="3554"/>
                  </a:cubicBezTo>
                  <a:cubicBezTo>
                    <a:pt x="359" y="3786"/>
                    <a:pt x="424" y="4014"/>
                    <a:pt x="522" y="4236"/>
                  </a:cubicBezTo>
                  <a:cubicBezTo>
                    <a:pt x="555" y="4308"/>
                    <a:pt x="591" y="4376"/>
                    <a:pt x="627" y="4448"/>
                  </a:cubicBezTo>
                  <a:cubicBezTo>
                    <a:pt x="575" y="4256"/>
                    <a:pt x="529" y="4050"/>
                    <a:pt x="513" y="3848"/>
                  </a:cubicBezTo>
                  <a:cubicBezTo>
                    <a:pt x="454" y="3247"/>
                    <a:pt x="542" y="2765"/>
                    <a:pt x="669" y="2252"/>
                  </a:cubicBezTo>
                  <a:cubicBezTo>
                    <a:pt x="813" y="1724"/>
                    <a:pt x="983" y="1244"/>
                    <a:pt x="1315" y="819"/>
                  </a:cubicBezTo>
                  <a:lnTo>
                    <a:pt x="1315" y="819"/>
                  </a:lnTo>
                  <a:cubicBezTo>
                    <a:pt x="1015" y="1117"/>
                    <a:pt x="767" y="1485"/>
                    <a:pt x="591" y="1884"/>
                  </a:cubicBezTo>
                  <a:cubicBezTo>
                    <a:pt x="653" y="1685"/>
                    <a:pt x="728" y="1498"/>
                    <a:pt x="803" y="1345"/>
                  </a:cubicBezTo>
                  <a:cubicBezTo>
                    <a:pt x="1097" y="745"/>
                    <a:pt x="1442" y="281"/>
                    <a:pt x="2046"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0" name="Google Shape;13960;p33"/>
            <p:cNvSpPr/>
            <p:nvPr/>
          </p:nvSpPr>
          <p:spPr>
            <a:xfrm>
              <a:off x="2035600" y="2034325"/>
              <a:ext cx="61450" cy="38325"/>
            </a:xfrm>
            <a:custGeom>
              <a:avLst/>
              <a:gdLst/>
              <a:ahLst/>
              <a:cxnLst/>
              <a:rect l="l" t="t" r="r" b="b"/>
              <a:pathLst>
                <a:path w="2458" h="1533" extrusionOk="0">
                  <a:moveTo>
                    <a:pt x="2257" y="1"/>
                  </a:moveTo>
                  <a:cubicBezTo>
                    <a:pt x="2227" y="1"/>
                    <a:pt x="2197" y="9"/>
                    <a:pt x="2173" y="28"/>
                  </a:cubicBezTo>
                  <a:cubicBezTo>
                    <a:pt x="1733" y="772"/>
                    <a:pt x="826" y="1020"/>
                    <a:pt x="0" y="1532"/>
                  </a:cubicBezTo>
                  <a:cubicBezTo>
                    <a:pt x="663" y="1229"/>
                    <a:pt x="1472" y="1174"/>
                    <a:pt x="2050" y="678"/>
                  </a:cubicBezTo>
                  <a:cubicBezTo>
                    <a:pt x="2167" y="576"/>
                    <a:pt x="2265" y="455"/>
                    <a:pt x="2343" y="322"/>
                  </a:cubicBezTo>
                  <a:cubicBezTo>
                    <a:pt x="2389" y="208"/>
                    <a:pt x="2458" y="188"/>
                    <a:pt x="2373" y="51"/>
                  </a:cubicBezTo>
                  <a:cubicBezTo>
                    <a:pt x="2344" y="19"/>
                    <a:pt x="2300" y="1"/>
                    <a:pt x="2257"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1" name="Google Shape;13961;p33"/>
            <p:cNvSpPr/>
            <p:nvPr/>
          </p:nvSpPr>
          <p:spPr>
            <a:xfrm>
              <a:off x="1974175" y="1974000"/>
              <a:ext cx="292550" cy="99050"/>
            </a:xfrm>
            <a:custGeom>
              <a:avLst/>
              <a:gdLst/>
              <a:ahLst/>
              <a:cxnLst/>
              <a:rect l="l" t="t" r="r" b="b"/>
              <a:pathLst>
                <a:path w="11702" h="3962" extrusionOk="0">
                  <a:moveTo>
                    <a:pt x="1" y="1"/>
                  </a:moveTo>
                  <a:cubicBezTo>
                    <a:pt x="1495" y="722"/>
                    <a:pt x="3094" y="1221"/>
                    <a:pt x="4654" y="1799"/>
                  </a:cubicBezTo>
                  <a:cubicBezTo>
                    <a:pt x="4604" y="1834"/>
                    <a:pt x="4601" y="1906"/>
                    <a:pt x="4585" y="1965"/>
                  </a:cubicBezTo>
                  <a:cubicBezTo>
                    <a:pt x="4402" y="2523"/>
                    <a:pt x="4020" y="3006"/>
                    <a:pt x="3460" y="3338"/>
                  </a:cubicBezTo>
                  <a:cubicBezTo>
                    <a:pt x="3994" y="3123"/>
                    <a:pt x="4481" y="2745"/>
                    <a:pt x="4742" y="2219"/>
                  </a:cubicBezTo>
                  <a:cubicBezTo>
                    <a:pt x="4781" y="2128"/>
                    <a:pt x="4872" y="1978"/>
                    <a:pt x="4846" y="1870"/>
                  </a:cubicBezTo>
                  <a:lnTo>
                    <a:pt x="4846" y="1870"/>
                  </a:lnTo>
                  <a:cubicBezTo>
                    <a:pt x="5094" y="1968"/>
                    <a:pt x="5345" y="2063"/>
                    <a:pt x="5597" y="2154"/>
                  </a:cubicBezTo>
                  <a:cubicBezTo>
                    <a:pt x="5456" y="2497"/>
                    <a:pt x="5290" y="2823"/>
                    <a:pt x="5052" y="3117"/>
                  </a:cubicBezTo>
                  <a:cubicBezTo>
                    <a:pt x="5398" y="2908"/>
                    <a:pt x="5629" y="2585"/>
                    <a:pt x="5766" y="2216"/>
                  </a:cubicBezTo>
                  <a:cubicBezTo>
                    <a:pt x="5838" y="2245"/>
                    <a:pt x="5913" y="2272"/>
                    <a:pt x="5988" y="2298"/>
                  </a:cubicBezTo>
                  <a:cubicBezTo>
                    <a:pt x="5675" y="2820"/>
                    <a:pt x="5264" y="3309"/>
                    <a:pt x="4915" y="3838"/>
                  </a:cubicBezTo>
                  <a:cubicBezTo>
                    <a:pt x="5222" y="3525"/>
                    <a:pt x="5600" y="3290"/>
                    <a:pt x="5861" y="2934"/>
                  </a:cubicBezTo>
                  <a:cubicBezTo>
                    <a:pt x="5994" y="2761"/>
                    <a:pt x="6096" y="2569"/>
                    <a:pt x="6177" y="2367"/>
                  </a:cubicBezTo>
                  <a:cubicBezTo>
                    <a:pt x="7982" y="3013"/>
                    <a:pt x="9822" y="3564"/>
                    <a:pt x="11702" y="3962"/>
                  </a:cubicBezTo>
                  <a:cubicBezTo>
                    <a:pt x="9515" y="3231"/>
                    <a:pt x="7388" y="2337"/>
                    <a:pt x="5198" y="1616"/>
                  </a:cubicBezTo>
                  <a:cubicBezTo>
                    <a:pt x="3475" y="1038"/>
                    <a:pt x="1701" y="640"/>
                    <a:pt x="1"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2" name="Google Shape;13962;p33"/>
            <p:cNvSpPr/>
            <p:nvPr/>
          </p:nvSpPr>
          <p:spPr>
            <a:xfrm>
              <a:off x="2222550" y="2071775"/>
              <a:ext cx="15225" cy="38900"/>
            </a:xfrm>
            <a:custGeom>
              <a:avLst/>
              <a:gdLst/>
              <a:ahLst/>
              <a:cxnLst/>
              <a:rect l="l" t="t" r="r" b="b"/>
              <a:pathLst>
                <a:path w="609" h="1556" extrusionOk="0">
                  <a:moveTo>
                    <a:pt x="479" y="1"/>
                  </a:moveTo>
                  <a:cubicBezTo>
                    <a:pt x="457" y="1"/>
                    <a:pt x="433" y="7"/>
                    <a:pt x="406" y="22"/>
                  </a:cubicBezTo>
                  <a:cubicBezTo>
                    <a:pt x="275" y="171"/>
                    <a:pt x="246" y="394"/>
                    <a:pt x="181" y="579"/>
                  </a:cubicBezTo>
                  <a:cubicBezTo>
                    <a:pt x="96" y="912"/>
                    <a:pt x="27" y="1212"/>
                    <a:pt x="1" y="1555"/>
                  </a:cubicBezTo>
                  <a:cubicBezTo>
                    <a:pt x="138" y="1114"/>
                    <a:pt x="380" y="570"/>
                    <a:pt x="536" y="230"/>
                  </a:cubicBezTo>
                  <a:cubicBezTo>
                    <a:pt x="608" y="126"/>
                    <a:pt x="574" y="1"/>
                    <a:pt x="479"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3" name="Google Shape;13963;p33"/>
            <p:cNvSpPr/>
            <p:nvPr/>
          </p:nvSpPr>
          <p:spPr>
            <a:xfrm>
              <a:off x="2279600" y="2092675"/>
              <a:ext cx="31575" cy="118725"/>
            </a:xfrm>
            <a:custGeom>
              <a:avLst/>
              <a:gdLst/>
              <a:ahLst/>
              <a:cxnLst/>
              <a:rect l="l" t="t" r="r" b="b"/>
              <a:pathLst>
                <a:path w="1263" h="4749" extrusionOk="0">
                  <a:moveTo>
                    <a:pt x="209" y="0"/>
                  </a:moveTo>
                  <a:cubicBezTo>
                    <a:pt x="137" y="0"/>
                    <a:pt x="66" y="39"/>
                    <a:pt x="42" y="118"/>
                  </a:cubicBezTo>
                  <a:cubicBezTo>
                    <a:pt x="0" y="337"/>
                    <a:pt x="13" y="569"/>
                    <a:pt x="39" y="787"/>
                  </a:cubicBezTo>
                  <a:cubicBezTo>
                    <a:pt x="134" y="1457"/>
                    <a:pt x="538" y="2151"/>
                    <a:pt x="731" y="2690"/>
                  </a:cubicBezTo>
                  <a:cubicBezTo>
                    <a:pt x="962" y="3378"/>
                    <a:pt x="923" y="4067"/>
                    <a:pt x="652" y="4749"/>
                  </a:cubicBezTo>
                  <a:cubicBezTo>
                    <a:pt x="1262" y="3646"/>
                    <a:pt x="988" y="2618"/>
                    <a:pt x="571" y="1653"/>
                  </a:cubicBezTo>
                  <a:cubicBezTo>
                    <a:pt x="457" y="1368"/>
                    <a:pt x="333" y="840"/>
                    <a:pt x="330" y="674"/>
                  </a:cubicBezTo>
                  <a:cubicBezTo>
                    <a:pt x="307" y="334"/>
                    <a:pt x="395" y="344"/>
                    <a:pt x="385" y="135"/>
                  </a:cubicBezTo>
                  <a:cubicBezTo>
                    <a:pt x="367" y="46"/>
                    <a:pt x="287" y="0"/>
                    <a:pt x="209"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4" name="Google Shape;13964;p33"/>
            <p:cNvSpPr/>
            <p:nvPr/>
          </p:nvSpPr>
          <p:spPr>
            <a:xfrm>
              <a:off x="2267850" y="2087725"/>
              <a:ext cx="25950" cy="84775"/>
            </a:xfrm>
            <a:custGeom>
              <a:avLst/>
              <a:gdLst/>
              <a:ahLst/>
              <a:cxnLst/>
              <a:rect l="l" t="t" r="r" b="b"/>
              <a:pathLst>
                <a:path w="1038" h="3391" extrusionOk="0">
                  <a:moveTo>
                    <a:pt x="276" y="1"/>
                  </a:moveTo>
                  <a:cubicBezTo>
                    <a:pt x="231" y="1"/>
                    <a:pt x="187" y="19"/>
                    <a:pt x="157" y="59"/>
                  </a:cubicBezTo>
                  <a:cubicBezTo>
                    <a:pt x="0" y="417"/>
                    <a:pt x="166" y="1103"/>
                    <a:pt x="300" y="1576"/>
                  </a:cubicBezTo>
                  <a:cubicBezTo>
                    <a:pt x="454" y="2222"/>
                    <a:pt x="917" y="2751"/>
                    <a:pt x="1038" y="3390"/>
                  </a:cubicBezTo>
                  <a:cubicBezTo>
                    <a:pt x="1021" y="2875"/>
                    <a:pt x="741" y="2434"/>
                    <a:pt x="620" y="1988"/>
                  </a:cubicBezTo>
                  <a:cubicBezTo>
                    <a:pt x="411" y="1309"/>
                    <a:pt x="333" y="574"/>
                    <a:pt x="434" y="124"/>
                  </a:cubicBezTo>
                  <a:cubicBezTo>
                    <a:pt x="420" y="47"/>
                    <a:pt x="348" y="1"/>
                    <a:pt x="276"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5" name="Google Shape;13965;p33"/>
            <p:cNvSpPr/>
            <p:nvPr/>
          </p:nvSpPr>
          <p:spPr>
            <a:xfrm>
              <a:off x="2259100" y="2083800"/>
              <a:ext cx="17800" cy="68800"/>
            </a:xfrm>
            <a:custGeom>
              <a:avLst/>
              <a:gdLst/>
              <a:ahLst/>
              <a:cxnLst/>
              <a:rect l="l" t="t" r="r" b="b"/>
              <a:pathLst>
                <a:path w="712" h="2752" extrusionOk="0">
                  <a:moveTo>
                    <a:pt x="252" y="0"/>
                  </a:moveTo>
                  <a:cubicBezTo>
                    <a:pt x="248" y="0"/>
                    <a:pt x="243" y="0"/>
                    <a:pt x="239" y="0"/>
                  </a:cubicBezTo>
                  <a:cubicBezTo>
                    <a:pt x="50" y="30"/>
                    <a:pt x="85" y="294"/>
                    <a:pt x="60" y="437"/>
                  </a:cubicBezTo>
                  <a:cubicBezTo>
                    <a:pt x="1" y="1250"/>
                    <a:pt x="301" y="2059"/>
                    <a:pt x="712" y="2751"/>
                  </a:cubicBezTo>
                  <a:cubicBezTo>
                    <a:pt x="412" y="2020"/>
                    <a:pt x="230" y="1276"/>
                    <a:pt x="314" y="516"/>
                  </a:cubicBezTo>
                  <a:cubicBezTo>
                    <a:pt x="327" y="434"/>
                    <a:pt x="324" y="437"/>
                    <a:pt x="360" y="307"/>
                  </a:cubicBezTo>
                  <a:cubicBezTo>
                    <a:pt x="411" y="186"/>
                    <a:pt x="422" y="0"/>
                    <a:pt x="252"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6" name="Google Shape;13966;p33"/>
            <p:cNvSpPr/>
            <p:nvPr/>
          </p:nvSpPr>
          <p:spPr>
            <a:xfrm>
              <a:off x="2249800" y="2077850"/>
              <a:ext cx="11225" cy="62900"/>
            </a:xfrm>
            <a:custGeom>
              <a:avLst/>
              <a:gdLst/>
              <a:ahLst/>
              <a:cxnLst/>
              <a:rect l="l" t="t" r="r" b="b"/>
              <a:pathLst>
                <a:path w="449" h="2516" extrusionOk="0">
                  <a:moveTo>
                    <a:pt x="262" y="0"/>
                  </a:moveTo>
                  <a:cubicBezTo>
                    <a:pt x="226" y="0"/>
                    <a:pt x="189" y="16"/>
                    <a:pt x="158" y="53"/>
                  </a:cubicBezTo>
                  <a:cubicBezTo>
                    <a:pt x="31" y="288"/>
                    <a:pt x="43" y="581"/>
                    <a:pt x="27" y="845"/>
                  </a:cubicBezTo>
                  <a:cubicBezTo>
                    <a:pt x="1" y="1426"/>
                    <a:pt x="226" y="1964"/>
                    <a:pt x="376" y="2516"/>
                  </a:cubicBezTo>
                  <a:cubicBezTo>
                    <a:pt x="340" y="2151"/>
                    <a:pt x="262" y="1765"/>
                    <a:pt x="249" y="1455"/>
                  </a:cubicBezTo>
                  <a:cubicBezTo>
                    <a:pt x="242" y="976"/>
                    <a:pt x="295" y="532"/>
                    <a:pt x="379" y="235"/>
                  </a:cubicBezTo>
                  <a:cubicBezTo>
                    <a:pt x="449" y="122"/>
                    <a:pt x="361" y="0"/>
                    <a:pt x="262"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7" name="Google Shape;13967;p33"/>
            <p:cNvSpPr/>
            <p:nvPr/>
          </p:nvSpPr>
          <p:spPr>
            <a:xfrm>
              <a:off x="2240425" y="2078725"/>
              <a:ext cx="10200" cy="49550"/>
            </a:xfrm>
            <a:custGeom>
              <a:avLst/>
              <a:gdLst/>
              <a:ahLst/>
              <a:cxnLst/>
              <a:rect l="l" t="t" r="r" b="b"/>
              <a:pathLst>
                <a:path w="408" h="1982" extrusionOk="0">
                  <a:moveTo>
                    <a:pt x="264" y="1"/>
                  </a:moveTo>
                  <a:cubicBezTo>
                    <a:pt x="245" y="1"/>
                    <a:pt x="225" y="5"/>
                    <a:pt x="203" y="14"/>
                  </a:cubicBezTo>
                  <a:cubicBezTo>
                    <a:pt x="112" y="77"/>
                    <a:pt x="115" y="207"/>
                    <a:pt x="89" y="301"/>
                  </a:cubicBezTo>
                  <a:cubicBezTo>
                    <a:pt x="1" y="856"/>
                    <a:pt x="14" y="1450"/>
                    <a:pt x="193" y="1982"/>
                  </a:cubicBezTo>
                  <a:cubicBezTo>
                    <a:pt x="105" y="1336"/>
                    <a:pt x="180" y="797"/>
                    <a:pt x="347" y="243"/>
                  </a:cubicBezTo>
                  <a:cubicBezTo>
                    <a:pt x="408" y="142"/>
                    <a:pt x="371" y="1"/>
                    <a:pt x="264"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8" name="Google Shape;13968;p33"/>
            <p:cNvSpPr/>
            <p:nvPr/>
          </p:nvSpPr>
          <p:spPr>
            <a:xfrm>
              <a:off x="2231550" y="2076925"/>
              <a:ext cx="10400" cy="35550"/>
            </a:xfrm>
            <a:custGeom>
              <a:avLst/>
              <a:gdLst/>
              <a:ahLst/>
              <a:cxnLst/>
              <a:rect l="l" t="t" r="r" b="b"/>
              <a:pathLst>
                <a:path w="416" h="1422" extrusionOk="0">
                  <a:moveTo>
                    <a:pt x="311" y="1"/>
                  </a:moveTo>
                  <a:cubicBezTo>
                    <a:pt x="308" y="1"/>
                    <a:pt x="304" y="1"/>
                    <a:pt x="300" y="1"/>
                  </a:cubicBezTo>
                  <a:cubicBezTo>
                    <a:pt x="238" y="4"/>
                    <a:pt x="222" y="70"/>
                    <a:pt x="202" y="116"/>
                  </a:cubicBezTo>
                  <a:cubicBezTo>
                    <a:pt x="72" y="536"/>
                    <a:pt x="17" y="980"/>
                    <a:pt x="0" y="1421"/>
                  </a:cubicBezTo>
                  <a:cubicBezTo>
                    <a:pt x="82" y="983"/>
                    <a:pt x="222" y="560"/>
                    <a:pt x="379" y="145"/>
                  </a:cubicBezTo>
                  <a:cubicBezTo>
                    <a:pt x="416" y="86"/>
                    <a:pt x="382" y="1"/>
                    <a:pt x="311"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9" name="Google Shape;13969;p33"/>
            <p:cNvSpPr/>
            <p:nvPr/>
          </p:nvSpPr>
          <p:spPr>
            <a:xfrm>
              <a:off x="2184000" y="1960375"/>
              <a:ext cx="16650" cy="74100"/>
            </a:xfrm>
            <a:custGeom>
              <a:avLst/>
              <a:gdLst/>
              <a:ahLst/>
              <a:cxnLst/>
              <a:rect l="l" t="t" r="r" b="b"/>
              <a:pathLst>
                <a:path w="666" h="2964" extrusionOk="0">
                  <a:moveTo>
                    <a:pt x="219" y="1"/>
                  </a:moveTo>
                  <a:cubicBezTo>
                    <a:pt x="78" y="425"/>
                    <a:pt x="0" y="875"/>
                    <a:pt x="55" y="1322"/>
                  </a:cubicBezTo>
                  <a:cubicBezTo>
                    <a:pt x="169" y="1890"/>
                    <a:pt x="333" y="2379"/>
                    <a:pt x="284" y="2872"/>
                  </a:cubicBezTo>
                  <a:cubicBezTo>
                    <a:pt x="329" y="2882"/>
                    <a:pt x="372" y="2895"/>
                    <a:pt x="414" y="2904"/>
                  </a:cubicBezTo>
                  <a:cubicBezTo>
                    <a:pt x="424" y="2908"/>
                    <a:pt x="431" y="2912"/>
                    <a:pt x="437" y="2912"/>
                  </a:cubicBezTo>
                  <a:cubicBezTo>
                    <a:pt x="437" y="2912"/>
                    <a:pt x="440" y="2912"/>
                    <a:pt x="443" y="2915"/>
                  </a:cubicBezTo>
                  <a:cubicBezTo>
                    <a:pt x="486" y="2921"/>
                    <a:pt x="525" y="2927"/>
                    <a:pt x="568" y="2940"/>
                  </a:cubicBezTo>
                  <a:cubicBezTo>
                    <a:pt x="587" y="2947"/>
                    <a:pt x="607" y="2957"/>
                    <a:pt x="627" y="2963"/>
                  </a:cubicBezTo>
                  <a:cubicBezTo>
                    <a:pt x="666" y="2787"/>
                    <a:pt x="652" y="2594"/>
                    <a:pt x="623" y="2415"/>
                  </a:cubicBezTo>
                  <a:cubicBezTo>
                    <a:pt x="541" y="2014"/>
                    <a:pt x="368" y="1671"/>
                    <a:pt x="264" y="1338"/>
                  </a:cubicBezTo>
                  <a:cubicBezTo>
                    <a:pt x="143" y="872"/>
                    <a:pt x="140" y="503"/>
                    <a:pt x="219"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0" name="Google Shape;13970;p33"/>
            <p:cNvSpPr/>
            <p:nvPr/>
          </p:nvSpPr>
          <p:spPr>
            <a:xfrm>
              <a:off x="2179325" y="1993100"/>
              <a:ext cx="9675" cy="37875"/>
            </a:xfrm>
            <a:custGeom>
              <a:avLst/>
              <a:gdLst/>
              <a:ahLst/>
              <a:cxnLst/>
              <a:rect l="l" t="t" r="r" b="b"/>
              <a:pathLst>
                <a:path w="387" h="1515" extrusionOk="0">
                  <a:moveTo>
                    <a:pt x="1" y="0"/>
                  </a:moveTo>
                  <a:cubicBezTo>
                    <a:pt x="177" y="431"/>
                    <a:pt x="168" y="1002"/>
                    <a:pt x="82" y="1351"/>
                  </a:cubicBezTo>
                  <a:cubicBezTo>
                    <a:pt x="82" y="1377"/>
                    <a:pt x="76" y="1400"/>
                    <a:pt x="70" y="1422"/>
                  </a:cubicBezTo>
                  <a:cubicBezTo>
                    <a:pt x="85" y="1429"/>
                    <a:pt x="102" y="1439"/>
                    <a:pt x="118" y="1446"/>
                  </a:cubicBezTo>
                  <a:cubicBezTo>
                    <a:pt x="157" y="1465"/>
                    <a:pt x="193" y="1485"/>
                    <a:pt x="233" y="1505"/>
                  </a:cubicBezTo>
                  <a:cubicBezTo>
                    <a:pt x="249" y="1508"/>
                    <a:pt x="262" y="1511"/>
                    <a:pt x="275" y="1514"/>
                  </a:cubicBezTo>
                  <a:cubicBezTo>
                    <a:pt x="386" y="996"/>
                    <a:pt x="278" y="451"/>
                    <a:pt x="1"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1" name="Google Shape;13971;p33"/>
            <p:cNvSpPr/>
            <p:nvPr/>
          </p:nvSpPr>
          <p:spPr>
            <a:xfrm>
              <a:off x="2184975" y="2056300"/>
              <a:ext cx="20475" cy="53950"/>
            </a:xfrm>
            <a:custGeom>
              <a:avLst/>
              <a:gdLst/>
              <a:ahLst/>
              <a:cxnLst/>
              <a:rect l="l" t="t" r="r" b="b"/>
              <a:pathLst>
                <a:path w="819" h="2158" extrusionOk="0">
                  <a:moveTo>
                    <a:pt x="205" y="1"/>
                  </a:moveTo>
                  <a:cubicBezTo>
                    <a:pt x="65" y="1"/>
                    <a:pt x="52" y="172"/>
                    <a:pt x="39" y="281"/>
                  </a:cubicBezTo>
                  <a:cubicBezTo>
                    <a:pt x="0" y="980"/>
                    <a:pt x="407" y="1626"/>
                    <a:pt x="819" y="2158"/>
                  </a:cubicBezTo>
                  <a:cubicBezTo>
                    <a:pt x="476" y="1596"/>
                    <a:pt x="199" y="843"/>
                    <a:pt x="274" y="327"/>
                  </a:cubicBezTo>
                  <a:cubicBezTo>
                    <a:pt x="303" y="203"/>
                    <a:pt x="407" y="37"/>
                    <a:pt x="209" y="1"/>
                  </a:cubicBezTo>
                  <a:cubicBezTo>
                    <a:pt x="207" y="1"/>
                    <a:pt x="206" y="1"/>
                    <a:pt x="205"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2" name="Google Shape;13972;p33"/>
            <p:cNvSpPr/>
            <p:nvPr/>
          </p:nvSpPr>
          <p:spPr>
            <a:xfrm>
              <a:off x="2177450" y="2054400"/>
              <a:ext cx="9025" cy="42150"/>
            </a:xfrm>
            <a:custGeom>
              <a:avLst/>
              <a:gdLst/>
              <a:ahLst/>
              <a:cxnLst/>
              <a:rect l="l" t="t" r="r" b="b"/>
              <a:pathLst>
                <a:path w="361" h="1686" extrusionOk="0">
                  <a:moveTo>
                    <a:pt x="167" y="1"/>
                  </a:moveTo>
                  <a:cubicBezTo>
                    <a:pt x="152" y="1"/>
                    <a:pt x="136" y="4"/>
                    <a:pt x="118" y="12"/>
                  </a:cubicBezTo>
                  <a:cubicBezTo>
                    <a:pt x="43" y="60"/>
                    <a:pt x="47" y="165"/>
                    <a:pt x="33" y="247"/>
                  </a:cubicBezTo>
                  <a:cubicBezTo>
                    <a:pt x="1" y="749"/>
                    <a:pt x="157" y="1232"/>
                    <a:pt x="360" y="1685"/>
                  </a:cubicBezTo>
                  <a:cubicBezTo>
                    <a:pt x="232" y="1193"/>
                    <a:pt x="167" y="609"/>
                    <a:pt x="249" y="181"/>
                  </a:cubicBezTo>
                  <a:cubicBezTo>
                    <a:pt x="273" y="101"/>
                    <a:pt x="245" y="1"/>
                    <a:pt x="167"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3" name="Google Shape;13973;p33"/>
            <p:cNvSpPr/>
            <p:nvPr/>
          </p:nvSpPr>
          <p:spPr>
            <a:xfrm>
              <a:off x="2172975" y="2063425"/>
              <a:ext cx="65750" cy="198800"/>
            </a:xfrm>
            <a:custGeom>
              <a:avLst/>
              <a:gdLst/>
              <a:ahLst/>
              <a:cxnLst/>
              <a:rect l="l" t="t" r="r" b="b"/>
              <a:pathLst>
                <a:path w="2630" h="7952" extrusionOk="0">
                  <a:moveTo>
                    <a:pt x="1089" y="1"/>
                  </a:moveTo>
                  <a:cubicBezTo>
                    <a:pt x="1070" y="1"/>
                    <a:pt x="1049" y="5"/>
                    <a:pt x="1028" y="13"/>
                  </a:cubicBezTo>
                  <a:cubicBezTo>
                    <a:pt x="891" y="55"/>
                    <a:pt x="907" y="215"/>
                    <a:pt x="924" y="326"/>
                  </a:cubicBezTo>
                  <a:cubicBezTo>
                    <a:pt x="989" y="858"/>
                    <a:pt x="1250" y="1335"/>
                    <a:pt x="1494" y="1801"/>
                  </a:cubicBezTo>
                  <a:cubicBezTo>
                    <a:pt x="2105" y="2999"/>
                    <a:pt x="2317" y="3625"/>
                    <a:pt x="1899" y="5064"/>
                  </a:cubicBezTo>
                  <a:cubicBezTo>
                    <a:pt x="1570" y="6242"/>
                    <a:pt x="1090" y="7276"/>
                    <a:pt x="0" y="7952"/>
                  </a:cubicBezTo>
                  <a:cubicBezTo>
                    <a:pt x="1064" y="7433"/>
                    <a:pt x="1805" y="6545"/>
                    <a:pt x="2242" y="5455"/>
                  </a:cubicBezTo>
                  <a:cubicBezTo>
                    <a:pt x="2438" y="4920"/>
                    <a:pt x="2630" y="4353"/>
                    <a:pt x="2614" y="3778"/>
                  </a:cubicBezTo>
                  <a:cubicBezTo>
                    <a:pt x="2627" y="3038"/>
                    <a:pt x="2089" y="2075"/>
                    <a:pt x="1616" y="1338"/>
                  </a:cubicBezTo>
                  <a:cubicBezTo>
                    <a:pt x="1440" y="1021"/>
                    <a:pt x="1364" y="848"/>
                    <a:pt x="1299" y="515"/>
                  </a:cubicBezTo>
                  <a:cubicBezTo>
                    <a:pt x="1273" y="371"/>
                    <a:pt x="1267" y="293"/>
                    <a:pt x="1267" y="228"/>
                  </a:cubicBezTo>
                  <a:cubicBezTo>
                    <a:pt x="1286" y="112"/>
                    <a:pt x="1197" y="1"/>
                    <a:pt x="1089"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4" name="Google Shape;13974;p33"/>
            <p:cNvSpPr/>
            <p:nvPr/>
          </p:nvSpPr>
          <p:spPr>
            <a:xfrm>
              <a:off x="2161800" y="2177850"/>
              <a:ext cx="80125" cy="101175"/>
            </a:xfrm>
            <a:custGeom>
              <a:avLst/>
              <a:gdLst/>
              <a:ahLst/>
              <a:cxnLst/>
              <a:rect l="l" t="t" r="r" b="b"/>
              <a:pathLst>
                <a:path w="3205" h="4047" extrusionOk="0">
                  <a:moveTo>
                    <a:pt x="3205" y="0"/>
                  </a:moveTo>
                  <a:cubicBezTo>
                    <a:pt x="2715" y="1773"/>
                    <a:pt x="1681" y="3048"/>
                    <a:pt x="212" y="3658"/>
                  </a:cubicBezTo>
                  <a:cubicBezTo>
                    <a:pt x="144" y="3691"/>
                    <a:pt x="72" y="3720"/>
                    <a:pt x="0" y="3750"/>
                  </a:cubicBezTo>
                  <a:cubicBezTo>
                    <a:pt x="118" y="3806"/>
                    <a:pt x="235" y="3864"/>
                    <a:pt x="352" y="3919"/>
                  </a:cubicBezTo>
                  <a:cubicBezTo>
                    <a:pt x="431" y="3943"/>
                    <a:pt x="506" y="3968"/>
                    <a:pt x="581" y="3994"/>
                  </a:cubicBezTo>
                  <a:cubicBezTo>
                    <a:pt x="584" y="3994"/>
                    <a:pt x="591" y="3994"/>
                    <a:pt x="594" y="3997"/>
                  </a:cubicBezTo>
                  <a:cubicBezTo>
                    <a:pt x="649" y="4014"/>
                    <a:pt x="702" y="4027"/>
                    <a:pt x="757" y="4047"/>
                  </a:cubicBezTo>
                  <a:cubicBezTo>
                    <a:pt x="783" y="4030"/>
                    <a:pt x="810" y="4017"/>
                    <a:pt x="833" y="4001"/>
                  </a:cubicBezTo>
                  <a:cubicBezTo>
                    <a:pt x="2206" y="3127"/>
                    <a:pt x="2959" y="1574"/>
                    <a:pt x="3205"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5" name="Google Shape;13975;p33"/>
            <p:cNvSpPr/>
            <p:nvPr/>
          </p:nvSpPr>
          <p:spPr>
            <a:xfrm>
              <a:off x="2210250" y="2261375"/>
              <a:ext cx="30375" cy="23600"/>
            </a:xfrm>
            <a:custGeom>
              <a:avLst/>
              <a:gdLst/>
              <a:ahLst/>
              <a:cxnLst/>
              <a:rect l="l" t="t" r="r" b="b"/>
              <a:pathLst>
                <a:path w="1215" h="944" extrusionOk="0">
                  <a:moveTo>
                    <a:pt x="1214" y="1"/>
                  </a:moveTo>
                  <a:lnTo>
                    <a:pt x="1214" y="1"/>
                  </a:lnTo>
                  <a:cubicBezTo>
                    <a:pt x="908" y="386"/>
                    <a:pt x="461" y="689"/>
                    <a:pt x="0" y="927"/>
                  </a:cubicBezTo>
                  <a:cubicBezTo>
                    <a:pt x="66" y="934"/>
                    <a:pt x="134" y="939"/>
                    <a:pt x="202" y="939"/>
                  </a:cubicBezTo>
                  <a:cubicBezTo>
                    <a:pt x="237" y="939"/>
                    <a:pt x="272" y="938"/>
                    <a:pt x="307" y="934"/>
                  </a:cubicBezTo>
                  <a:cubicBezTo>
                    <a:pt x="314" y="933"/>
                    <a:pt x="321" y="933"/>
                    <a:pt x="327" y="933"/>
                  </a:cubicBezTo>
                  <a:cubicBezTo>
                    <a:pt x="347" y="933"/>
                    <a:pt x="366" y="937"/>
                    <a:pt x="382" y="944"/>
                  </a:cubicBezTo>
                  <a:cubicBezTo>
                    <a:pt x="705" y="686"/>
                    <a:pt x="996" y="379"/>
                    <a:pt x="1214"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6" name="Google Shape;13976;p33"/>
            <p:cNvSpPr/>
            <p:nvPr/>
          </p:nvSpPr>
          <p:spPr>
            <a:xfrm>
              <a:off x="2183650" y="2217825"/>
              <a:ext cx="53875" cy="66250"/>
            </a:xfrm>
            <a:custGeom>
              <a:avLst/>
              <a:gdLst/>
              <a:ahLst/>
              <a:cxnLst/>
              <a:rect l="l" t="t" r="r" b="b"/>
              <a:pathLst>
                <a:path w="2155" h="2650" extrusionOk="0">
                  <a:moveTo>
                    <a:pt x="2154" y="1"/>
                  </a:moveTo>
                  <a:lnTo>
                    <a:pt x="2154" y="1"/>
                  </a:lnTo>
                  <a:cubicBezTo>
                    <a:pt x="1713" y="1169"/>
                    <a:pt x="898" y="1906"/>
                    <a:pt x="1" y="2481"/>
                  </a:cubicBezTo>
                  <a:cubicBezTo>
                    <a:pt x="69" y="2503"/>
                    <a:pt x="138" y="2520"/>
                    <a:pt x="206" y="2539"/>
                  </a:cubicBezTo>
                  <a:cubicBezTo>
                    <a:pt x="294" y="2552"/>
                    <a:pt x="379" y="2568"/>
                    <a:pt x="464" y="2582"/>
                  </a:cubicBezTo>
                  <a:cubicBezTo>
                    <a:pt x="608" y="2601"/>
                    <a:pt x="754" y="2630"/>
                    <a:pt x="901" y="2650"/>
                  </a:cubicBezTo>
                  <a:cubicBezTo>
                    <a:pt x="1397" y="2242"/>
                    <a:pt x="1805" y="1723"/>
                    <a:pt x="2031" y="1130"/>
                  </a:cubicBezTo>
                  <a:lnTo>
                    <a:pt x="2031" y="1130"/>
                  </a:lnTo>
                  <a:cubicBezTo>
                    <a:pt x="1727" y="1671"/>
                    <a:pt x="1306" y="2043"/>
                    <a:pt x="826" y="2363"/>
                  </a:cubicBezTo>
                  <a:cubicBezTo>
                    <a:pt x="1463" y="1707"/>
                    <a:pt x="2001" y="826"/>
                    <a:pt x="2154"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7" name="Google Shape;13977;p33"/>
            <p:cNvSpPr/>
            <p:nvPr/>
          </p:nvSpPr>
          <p:spPr>
            <a:xfrm>
              <a:off x="2140750" y="2174350"/>
              <a:ext cx="73700" cy="94650"/>
            </a:xfrm>
            <a:custGeom>
              <a:avLst/>
              <a:gdLst/>
              <a:ahLst/>
              <a:cxnLst/>
              <a:rect l="l" t="t" r="r" b="b"/>
              <a:pathLst>
                <a:path w="2948" h="3786" extrusionOk="0">
                  <a:moveTo>
                    <a:pt x="2947" y="0"/>
                  </a:moveTo>
                  <a:cubicBezTo>
                    <a:pt x="2559" y="2079"/>
                    <a:pt x="1273" y="2967"/>
                    <a:pt x="0" y="3541"/>
                  </a:cubicBezTo>
                  <a:cubicBezTo>
                    <a:pt x="206" y="3616"/>
                    <a:pt x="405" y="3700"/>
                    <a:pt x="604" y="3785"/>
                  </a:cubicBezTo>
                  <a:cubicBezTo>
                    <a:pt x="1057" y="3505"/>
                    <a:pt x="1476" y="3175"/>
                    <a:pt x="1837" y="2790"/>
                  </a:cubicBezTo>
                  <a:cubicBezTo>
                    <a:pt x="2500" y="2017"/>
                    <a:pt x="2862" y="1009"/>
                    <a:pt x="2947"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8" name="Google Shape;13978;p33"/>
            <p:cNvSpPr/>
            <p:nvPr/>
          </p:nvSpPr>
          <p:spPr>
            <a:xfrm>
              <a:off x="2052975" y="2171075"/>
              <a:ext cx="14625" cy="67500"/>
            </a:xfrm>
            <a:custGeom>
              <a:avLst/>
              <a:gdLst/>
              <a:ahLst/>
              <a:cxnLst/>
              <a:rect l="l" t="t" r="r" b="b"/>
              <a:pathLst>
                <a:path w="585" h="2700" extrusionOk="0">
                  <a:moveTo>
                    <a:pt x="428" y="0"/>
                  </a:moveTo>
                  <a:cubicBezTo>
                    <a:pt x="210" y="484"/>
                    <a:pt x="4" y="993"/>
                    <a:pt x="4" y="1531"/>
                  </a:cubicBezTo>
                  <a:cubicBezTo>
                    <a:pt x="1" y="1818"/>
                    <a:pt x="33" y="2138"/>
                    <a:pt x="95" y="2455"/>
                  </a:cubicBezTo>
                  <a:cubicBezTo>
                    <a:pt x="255" y="2542"/>
                    <a:pt x="418" y="2621"/>
                    <a:pt x="585" y="2699"/>
                  </a:cubicBezTo>
                  <a:cubicBezTo>
                    <a:pt x="445" y="2340"/>
                    <a:pt x="343" y="1978"/>
                    <a:pt x="249" y="1446"/>
                  </a:cubicBezTo>
                  <a:cubicBezTo>
                    <a:pt x="186" y="1136"/>
                    <a:pt x="291" y="438"/>
                    <a:pt x="428"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9" name="Google Shape;13979;p33"/>
            <p:cNvSpPr/>
            <p:nvPr/>
          </p:nvSpPr>
          <p:spPr>
            <a:xfrm>
              <a:off x="2044650" y="2194000"/>
              <a:ext cx="9975" cy="38050"/>
            </a:xfrm>
            <a:custGeom>
              <a:avLst/>
              <a:gdLst/>
              <a:ahLst/>
              <a:cxnLst/>
              <a:rect l="l" t="t" r="r" b="b"/>
              <a:pathLst>
                <a:path w="399" h="1522" extrusionOk="0">
                  <a:moveTo>
                    <a:pt x="161" y="1"/>
                  </a:moveTo>
                  <a:lnTo>
                    <a:pt x="161" y="1"/>
                  </a:lnTo>
                  <a:cubicBezTo>
                    <a:pt x="20" y="425"/>
                    <a:pt x="1" y="889"/>
                    <a:pt x="73" y="1335"/>
                  </a:cubicBezTo>
                  <a:cubicBezTo>
                    <a:pt x="180" y="1401"/>
                    <a:pt x="288" y="1463"/>
                    <a:pt x="399" y="1521"/>
                  </a:cubicBezTo>
                  <a:cubicBezTo>
                    <a:pt x="206" y="1045"/>
                    <a:pt x="102" y="546"/>
                    <a:pt x="161"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0" name="Google Shape;13980;p33"/>
            <p:cNvSpPr/>
            <p:nvPr/>
          </p:nvSpPr>
          <p:spPr>
            <a:xfrm>
              <a:off x="2061775" y="2178425"/>
              <a:ext cx="39675" cy="75075"/>
            </a:xfrm>
            <a:custGeom>
              <a:avLst/>
              <a:gdLst/>
              <a:ahLst/>
              <a:cxnLst/>
              <a:rect l="l" t="t" r="r" b="b"/>
              <a:pathLst>
                <a:path w="1587" h="3003" extrusionOk="0">
                  <a:moveTo>
                    <a:pt x="245" y="0"/>
                  </a:moveTo>
                  <a:lnTo>
                    <a:pt x="245" y="0"/>
                  </a:lnTo>
                  <a:cubicBezTo>
                    <a:pt x="7" y="777"/>
                    <a:pt x="1" y="1638"/>
                    <a:pt x="249" y="2415"/>
                  </a:cubicBezTo>
                  <a:cubicBezTo>
                    <a:pt x="689" y="2620"/>
                    <a:pt x="1140" y="2804"/>
                    <a:pt x="1587" y="3003"/>
                  </a:cubicBezTo>
                  <a:cubicBezTo>
                    <a:pt x="1293" y="2780"/>
                    <a:pt x="1081" y="2533"/>
                    <a:pt x="908" y="2115"/>
                  </a:cubicBezTo>
                  <a:cubicBezTo>
                    <a:pt x="728" y="1707"/>
                    <a:pt x="598" y="1263"/>
                    <a:pt x="611" y="761"/>
                  </a:cubicBezTo>
                  <a:lnTo>
                    <a:pt x="611" y="761"/>
                  </a:lnTo>
                  <a:cubicBezTo>
                    <a:pt x="513" y="1378"/>
                    <a:pt x="552" y="2075"/>
                    <a:pt x="820" y="2653"/>
                  </a:cubicBezTo>
                  <a:cubicBezTo>
                    <a:pt x="298" y="1815"/>
                    <a:pt x="132" y="995"/>
                    <a:pt x="245"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1" name="Google Shape;13981;p33"/>
            <p:cNvSpPr/>
            <p:nvPr/>
          </p:nvSpPr>
          <p:spPr>
            <a:xfrm>
              <a:off x="2087800" y="2203225"/>
              <a:ext cx="110800" cy="58350"/>
            </a:xfrm>
            <a:custGeom>
              <a:avLst/>
              <a:gdLst/>
              <a:ahLst/>
              <a:cxnLst/>
              <a:rect l="l" t="t" r="r" b="b"/>
              <a:pathLst>
                <a:path w="4432" h="2334" extrusionOk="0">
                  <a:moveTo>
                    <a:pt x="4432" y="0"/>
                  </a:moveTo>
                  <a:lnTo>
                    <a:pt x="4432" y="0"/>
                  </a:lnTo>
                  <a:cubicBezTo>
                    <a:pt x="4070" y="523"/>
                    <a:pt x="3538" y="917"/>
                    <a:pt x="3013" y="1289"/>
                  </a:cubicBezTo>
                  <a:cubicBezTo>
                    <a:pt x="2644" y="1550"/>
                    <a:pt x="2236" y="1779"/>
                    <a:pt x="1799" y="1968"/>
                  </a:cubicBezTo>
                  <a:cubicBezTo>
                    <a:pt x="2262" y="1675"/>
                    <a:pt x="2680" y="1312"/>
                    <a:pt x="3042" y="907"/>
                  </a:cubicBezTo>
                  <a:lnTo>
                    <a:pt x="3042" y="907"/>
                  </a:lnTo>
                  <a:cubicBezTo>
                    <a:pt x="2634" y="1253"/>
                    <a:pt x="2207" y="1521"/>
                    <a:pt x="1756" y="1729"/>
                  </a:cubicBezTo>
                  <a:cubicBezTo>
                    <a:pt x="1748" y="1727"/>
                    <a:pt x="1740" y="1726"/>
                    <a:pt x="1731" y="1726"/>
                  </a:cubicBezTo>
                  <a:cubicBezTo>
                    <a:pt x="1712" y="1726"/>
                    <a:pt x="1693" y="1731"/>
                    <a:pt x="1675" y="1743"/>
                  </a:cubicBezTo>
                  <a:cubicBezTo>
                    <a:pt x="1580" y="1769"/>
                    <a:pt x="1479" y="1782"/>
                    <a:pt x="1381" y="1795"/>
                  </a:cubicBezTo>
                  <a:lnTo>
                    <a:pt x="1374" y="1795"/>
                  </a:lnTo>
                  <a:cubicBezTo>
                    <a:pt x="1351" y="1797"/>
                    <a:pt x="1327" y="1798"/>
                    <a:pt x="1304" y="1798"/>
                  </a:cubicBezTo>
                  <a:cubicBezTo>
                    <a:pt x="902" y="1798"/>
                    <a:pt x="521" y="1511"/>
                    <a:pt x="324" y="1051"/>
                  </a:cubicBezTo>
                  <a:lnTo>
                    <a:pt x="324" y="1051"/>
                  </a:lnTo>
                  <a:cubicBezTo>
                    <a:pt x="366" y="1267"/>
                    <a:pt x="448" y="1452"/>
                    <a:pt x="562" y="1606"/>
                  </a:cubicBezTo>
                  <a:cubicBezTo>
                    <a:pt x="457" y="1518"/>
                    <a:pt x="359" y="1416"/>
                    <a:pt x="288" y="1306"/>
                  </a:cubicBezTo>
                  <a:cubicBezTo>
                    <a:pt x="124" y="1041"/>
                    <a:pt x="59" y="767"/>
                    <a:pt x="27" y="437"/>
                  </a:cubicBezTo>
                  <a:lnTo>
                    <a:pt x="27" y="437"/>
                  </a:lnTo>
                  <a:cubicBezTo>
                    <a:pt x="1" y="751"/>
                    <a:pt x="4" y="1054"/>
                    <a:pt x="95" y="1354"/>
                  </a:cubicBezTo>
                  <a:cubicBezTo>
                    <a:pt x="177" y="1570"/>
                    <a:pt x="320" y="1759"/>
                    <a:pt x="481" y="1922"/>
                  </a:cubicBezTo>
                  <a:cubicBezTo>
                    <a:pt x="529" y="1968"/>
                    <a:pt x="588" y="2011"/>
                    <a:pt x="641" y="2050"/>
                  </a:cubicBezTo>
                  <a:cubicBezTo>
                    <a:pt x="650" y="2056"/>
                    <a:pt x="660" y="2059"/>
                    <a:pt x="666" y="2062"/>
                  </a:cubicBezTo>
                  <a:cubicBezTo>
                    <a:pt x="686" y="2069"/>
                    <a:pt x="702" y="2079"/>
                    <a:pt x="722" y="2086"/>
                  </a:cubicBezTo>
                  <a:cubicBezTo>
                    <a:pt x="924" y="2134"/>
                    <a:pt x="1123" y="2190"/>
                    <a:pt x="1323" y="2246"/>
                  </a:cubicBezTo>
                  <a:cubicBezTo>
                    <a:pt x="1361" y="2211"/>
                    <a:pt x="1412" y="2186"/>
                    <a:pt x="1473" y="2186"/>
                  </a:cubicBezTo>
                  <a:cubicBezTo>
                    <a:pt x="1495" y="2186"/>
                    <a:pt x="1517" y="2190"/>
                    <a:pt x="1541" y="2196"/>
                  </a:cubicBezTo>
                  <a:cubicBezTo>
                    <a:pt x="1688" y="2238"/>
                    <a:pt x="1828" y="2285"/>
                    <a:pt x="1972" y="2333"/>
                  </a:cubicBezTo>
                  <a:cubicBezTo>
                    <a:pt x="2347" y="2128"/>
                    <a:pt x="2699" y="1886"/>
                    <a:pt x="2983" y="1632"/>
                  </a:cubicBezTo>
                  <a:cubicBezTo>
                    <a:pt x="3528" y="1152"/>
                    <a:pt x="4089" y="650"/>
                    <a:pt x="4432"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2" name="Google Shape;13982;p33"/>
            <p:cNvSpPr/>
            <p:nvPr/>
          </p:nvSpPr>
          <p:spPr>
            <a:xfrm>
              <a:off x="1777350" y="1844550"/>
              <a:ext cx="313200" cy="133950"/>
            </a:xfrm>
            <a:custGeom>
              <a:avLst/>
              <a:gdLst/>
              <a:ahLst/>
              <a:cxnLst/>
              <a:rect l="l" t="t" r="r" b="b"/>
              <a:pathLst>
                <a:path w="12528" h="5358" extrusionOk="0">
                  <a:moveTo>
                    <a:pt x="0" y="0"/>
                  </a:moveTo>
                  <a:lnTo>
                    <a:pt x="0" y="0"/>
                  </a:lnTo>
                  <a:cubicBezTo>
                    <a:pt x="1025" y="411"/>
                    <a:pt x="1964" y="947"/>
                    <a:pt x="2976" y="1432"/>
                  </a:cubicBezTo>
                  <a:cubicBezTo>
                    <a:pt x="4581" y="2206"/>
                    <a:pt x="5997" y="2852"/>
                    <a:pt x="7965" y="3739"/>
                  </a:cubicBezTo>
                  <a:cubicBezTo>
                    <a:pt x="9306" y="4337"/>
                    <a:pt x="10654" y="4927"/>
                    <a:pt x="12063" y="5342"/>
                  </a:cubicBezTo>
                  <a:cubicBezTo>
                    <a:pt x="12094" y="5353"/>
                    <a:pt x="12123" y="5358"/>
                    <a:pt x="12152" y="5358"/>
                  </a:cubicBezTo>
                  <a:cubicBezTo>
                    <a:pt x="12380" y="5358"/>
                    <a:pt x="12527" y="5028"/>
                    <a:pt x="12324" y="4872"/>
                  </a:cubicBezTo>
                  <a:cubicBezTo>
                    <a:pt x="10262" y="4212"/>
                    <a:pt x="8311" y="3241"/>
                    <a:pt x="6330" y="2363"/>
                  </a:cubicBezTo>
                  <a:cubicBezTo>
                    <a:pt x="4258" y="1479"/>
                    <a:pt x="2137" y="705"/>
                    <a:pt x="0"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3" name="Google Shape;13983;p33"/>
            <p:cNvSpPr/>
            <p:nvPr/>
          </p:nvSpPr>
          <p:spPr>
            <a:xfrm>
              <a:off x="1265300" y="1645750"/>
              <a:ext cx="465075" cy="178600"/>
            </a:xfrm>
            <a:custGeom>
              <a:avLst/>
              <a:gdLst/>
              <a:ahLst/>
              <a:cxnLst/>
              <a:rect l="l" t="t" r="r" b="b"/>
              <a:pathLst>
                <a:path w="18603" h="7144" extrusionOk="0">
                  <a:moveTo>
                    <a:pt x="158" y="0"/>
                  </a:moveTo>
                  <a:cubicBezTo>
                    <a:pt x="40" y="23"/>
                    <a:pt x="1" y="190"/>
                    <a:pt x="95" y="261"/>
                  </a:cubicBezTo>
                  <a:cubicBezTo>
                    <a:pt x="1358" y="790"/>
                    <a:pt x="2634" y="1303"/>
                    <a:pt x="3923" y="1773"/>
                  </a:cubicBezTo>
                  <a:cubicBezTo>
                    <a:pt x="5685" y="2343"/>
                    <a:pt x="7453" y="2908"/>
                    <a:pt x="9179" y="3586"/>
                  </a:cubicBezTo>
                  <a:cubicBezTo>
                    <a:pt x="12311" y="4800"/>
                    <a:pt x="15317" y="6366"/>
                    <a:pt x="18603" y="7143"/>
                  </a:cubicBezTo>
                  <a:cubicBezTo>
                    <a:pt x="16481" y="6399"/>
                    <a:pt x="14472" y="5394"/>
                    <a:pt x="12413" y="4497"/>
                  </a:cubicBezTo>
                  <a:cubicBezTo>
                    <a:pt x="9734" y="3319"/>
                    <a:pt x="6977" y="2327"/>
                    <a:pt x="4180" y="1466"/>
                  </a:cubicBezTo>
                  <a:cubicBezTo>
                    <a:pt x="3149" y="1123"/>
                    <a:pt x="2138" y="731"/>
                    <a:pt x="1123" y="343"/>
                  </a:cubicBezTo>
                  <a:cubicBezTo>
                    <a:pt x="800" y="242"/>
                    <a:pt x="487" y="56"/>
                    <a:pt x="158"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4" name="Google Shape;13984;p33"/>
            <p:cNvSpPr/>
            <p:nvPr/>
          </p:nvSpPr>
          <p:spPr>
            <a:xfrm>
              <a:off x="1142775" y="1632875"/>
              <a:ext cx="482700" cy="202575"/>
            </a:xfrm>
            <a:custGeom>
              <a:avLst/>
              <a:gdLst/>
              <a:ahLst/>
              <a:cxnLst/>
              <a:rect l="l" t="t" r="r" b="b"/>
              <a:pathLst>
                <a:path w="19308" h="8103" extrusionOk="0">
                  <a:moveTo>
                    <a:pt x="376" y="0"/>
                  </a:moveTo>
                  <a:cubicBezTo>
                    <a:pt x="344" y="137"/>
                    <a:pt x="308" y="280"/>
                    <a:pt x="262" y="421"/>
                  </a:cubicBezTo>
                  <a:cubicBezTo>
                    <a:pt x="239" y="571"/>
                    <a:pt x="213" y="724"/>
                    <a:pt x="160" y="858"/>
                  </a:cubicBezTo>
                  <a:cubicBezTo>
                    <a:pt x="131" y="943"/>
                    <a:pt x="73" y="1008"/>
                    <a:pt x="1" y="1054"/>
                  </a:cubicBezTo>
                  <a:cubicBezTo>
                    <a:pt x="1080" y="1553"/>
                    <a:pt x="2190" y="1981"/>
                    <a:pt x="3309" y="2378"/>
                  </a:cubicBezTo>
                  <a:cubicBezTo>
                    <a:pt x="5916" y="3237"/>
                    <a:pt x="8435" y="4320"/>
                    <a:pt x="11006" y="5279"/>
                  </a:cubicBezTo>
                  <a:cubicBezTo>
                    <a:pt x="13741" y="6317"/>
                    <a:pt x="16540" y="7162"/>
                    <a:pt x="19307" y="8102"/>
                  </a:cubicBezTo>
                  <a:cubicBezTo>
                    <a:pt x="14941" y="6170"/>
                    <a:pt x="10442" y="4562"/>
                    <a:pt x="6037" y="2718"/>
                  </a:cubicBezTo>
                  <a:cubicBezTo>
                    <a:pt x="4533" y="2151"/>
                    <a:pt x="3003" y="1645"/>
                    <a:pt x="1521" y="1018"/>
                  </a:cubicBezTo>
                  <a:cubicBezTo>
                    <a:pt x="1237" y="904"/>
                    <a:pt x="983" y="796"/>
                    <a:pt x="744" y="688"/>
                  </a:cubicBezTo>
                  <a:lnTo>
                    <a:pt x="744" y="688"/>
                  </a:lnTo>
                  <a:cubicBezTo>
                    <a:pt x="4301" y="2026"/>
                    <a:pt x="7893" y="3266"/>
                    <a:pt x="11489" y="4503"/>
                  </a:cubicBezTo>
                  <a:cubicBezTo>
                    <a:pt x="7858" y="2822"/>
                    <a:pt x="4119" y="1407"/>
                    <a:pt x="376"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5" name="Google Shape;13985;p33"/>
            <p:cNvSpPr/>
            <p:nvPr/>
          </p:nvSpPr>
          <p:spPr>
            <a:xfrm>
              <a:off x="1152750" y="1621675"/>
              <a:ext cx="95350" cy="38375"/>
            </a:xfrm>
            <a:custGeom>
              <a:avLst/>
              <a:gdLst/>
              <a:ahLst/>
              <a:cxnLst/>
              <a:rect l="l" t="t" r="r" b="b"/>
              <a:pathLst>
                <a:path w="3814" h="1535" extrusionOk="0">
                  <a:moveTo>
                    <a:pt x="88" y="1"/>
                  </a:moveTo>
                  <a:cubicBezTo>
                    <a:pt x="62" y="125"/>
                    <a:pt x="29" y="249"/>
                    <a:pt x="0" y="367"/>
                  </a:cubicBezTo>
                  <a:cubicBezTo>
                    <a:pt x="1259" y="790"/>
                    <a:pt x="2532" y="1182"/>
                    <a:pt x="3814" y="1534"/>
                  </a:cubicBezTo>
                  <a:cubicBezTo>
                    <a:pt x="2551" y="1075"/>
                    <a:pt x="1324" y="526"/>
                    <a:pt x="88"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6" name="Google Shape;13986;p33"/>
            <p:cNvSpPr/>
            <p:nvPr/>
          </p:nvSpPr>
          <p:spPr>
            <a:xfrm>
              <a:off x="1876375" y="1931425"/>
              <a:ext cx="307475" cy="105500"/>
            </a:xfrm>
            <a:custGeom>
              <a:avLst/>
              <a:gdLst/>
              <a:ahLst/>
              <a:cxnLst/>
              <a:rect l="l" t="t" r="r" b="b"/>
              <a:pathLst>
                <a:path w="12299" h="4220" extrusionOk="0">
                  <a:moveTo>
                    <a:pt x="0" y="0"/>
                  </a:moveTo>
                  <a:lnTo>
                    <a:pt x="0" y="0"/>
                  </a:lnTo>
                  <a:cubicBezTo>
                    <a:pt x="3991" y="1520"/>
                    <a:pt x="8108" y="3145"/>
                    <a:pt x="12298" y="4219"/>
                  </a:cubicBezTo>
                  <a:cubicBezTo>
                    <a:pt x="9949" y="3306"/>
                    <a:pt x="7619" y="2327"/>
                    <a:pt x="5231" y="1517"/>
                  </a:cubicBezTo>
                  <a:cubicBezTo>
                    <a:pt x="3508" y="943"/>
                    <a:pt x="1736" y="529"/>
                    <a:pt x="0"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7" name="Google Shape;13987;p33"/>
            <p:cNvSpPr/>
            <p:nvPr/>
          </p:nvSpPr>
          <p:spPr>
            <a:xfrm>
              <a:off x="1665075" y="1858250"/>
              <a:ext cx="193475" cy="68125"/>
            </a:xfrm>
            <a:custGeom>
              <a:avLst/>
              <a:gdLst/>
              <a:ahLst/>
              <a:cxnLst/>
              <a:rect l="l" t="t" r="r" b="b"/>
              <a:pathLst>
                <a:path w="7739" h="2725" extrusionOk="0">
                  <a:moveTo>
                    <a:pt x="1" y="0"/>
                  </a:moveTo>
                  <a:lnTo>
                    <a:pt x="1" y="0"/>
                  </a:lnTo>
                  <a:cubicBezTo>
                    <a:pt x="2491" y="1071"/>
                    <a:pt x="5098" y="2017"/>
                    <a:pt x="7738" y="2725"/>
                  </a:cubicBezTo>
                  <a:cubicBezTo>
                    <a:pt x="5241" y="1589"/>
                    <a:pt x="2671" y="637"/>
                    <a:pt x="1"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8" name="Google Shape;13988;p33"/>
            <p:cNvSpPr/>
            <p:nvPr/>
          </p:nvSpPr>
          <p:spPr>
            <a:xfrm>
              <a:off x="1646750" y="1835150"/>
              <a:ext cx="184625" cy="67575"/>
            </a:xfrm>
            <a:custGeom>
              <a:avLst/>
              <a:gdLst/>
              <a:ahLst/>
              <a:cxnLst/>
              <a:rect l="l" t="t" r="r" b="b"/>
              <a:pathLst>
                <a:path w="7385" h="2703" extrusionOk="0">
                  <a:moveTo>
                    <a:pt x="0" y="1"/>
                  </a:moveTo>
                  <a:lnTo>
                    <a:pt x="0" y="1"/>
                  </a:lnTo>
                  <a:cubicBezTo>
                    <a:pt x="2300" y="1225"/>
                    <a:pt x="4777" y="2282"/>
                    <a:pt x="7384" y="2703"/>
                  </a:cubicBezTo>
                  <a:cubicBezTo>
                    <a:pt x="4917" y="1815"/>
                    <a:pt x="2493" y="817"/>
                    <a:pt x="0"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9" name="Google Shape;13989;p33"/>
            <p:cNvSpPr/>
            <p:nvPr/>
          </p:nvSpPr>
          <p:spPr>
            <a:xfrm>
              <a:off x="1129000" y="1607850"/>
              <a:ext cx="27750" cy="48700"/>
            </a:xfrm>
            <a:custGeom>
              <a:avLst/>
              <a:gdLst/>
              <a:ahLst/>
              <a:cxnLst/>
              <a:rect l="l" t="t" r="r" b="b"/>
              <a:pathLst>
                <a:path w="1110" h="1948" extrusionOk="0">
                  <a:moveTo>
                    <a:pt x="960" y="1"/>
                  </a:moveTo>
                  <a:cubicBezTo>
                    <a:pt x="833" y="1"/>
                    <a:pt x="684" y="167"/>
                    <a:pt x="588" y="238"/>
                  </a:cubicBezTo>
                  <a:cubicBezTo>
                    <a:pt x="173" y="658"/>
                    <a:pt x="0" y="1402"/>
                    <a:pt x="255" y="1947"/>
                  </a:cubicBezTo>
                  <a:cubicBezTo>
                    <a:pt x="151" y="1624"/>
                    <a:pt x="288" y="1184"/>
                    <a:pt x="395" y="965"/>
                  </a:cubicBezTo>
                  <a:cubicBezTo>
                    <a:pt x="519" y="720"/>
                    <a:pt x="604" y="587"/>
                    <a:pt x="783" y="436"/>
                  </a:cubicBezTo>
                  <a:lnTo>
                    <a:pt x="783" y="436"/>
                  </a:lnTo>
                  <a:cubicBezTo>
                    <a:pt x="559" y="772"/>
                    <a:pt x="389" y="1180"/>
                    <a:pt x="372" y="1569"/>
                  </a:cubicBezTo>
                  <a:cubicBezTo>
                    <a:pt x="434" y="1245"/>
                    <a:pt x="646" y="962"/>
                    <a:pt x="823" y="678"/>
                  </a:cubicBezTo>
                  <a:cubicBezTo>
                    <a:pt x="898" y="567"/>
                    <a:pt x="979" y="462"/>
                    <a:pt x="1068" y="361"/>
                  </a:cubicBezTo>
                  <a:cubicBezTo>
                    <a:pt x="1090" y="325"/>
                    <a:pt x="1087" y="277"/>
                    <a:pt x="1057" y="244"/>
                  </a:cubicBezTo>
                  <a:cubicBezTo>
                    <a:pt x="1057" y="244"/>
                    <a:pt x="1054" y="244"/>
                    <a:pt x="1054" y="241"/>
                  </a:cubicBezTo>
                  <a:cubicBezTo>
                    <a:pt x="1090" y="202"/>
                    <a:pt x="1110" y="149"/>
                    <a:pt x="1083" y="74"/>
                  </a:cubicBezTo>
                  <a:cubicBezTo>
                    <a:pt x="1047" y="21"/>
                    <a:pt x="1005" y="1"/>
                    <a:pt x="960"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90" name="Google Shape;13990;p33"/>
            <p:cNvSpPr/>
            <p:nvPr/>
          </p:nvSpPr>
          <p:spPr>
            <a:xfrm>
              <a:off x="2347050" y="1925550"/>
              <a:ext cx="22300" cy="45125"/>
            </a:xfrm>
            <a:custGeom>
              <a:avLst/>
              <a:gdLst/>
              <a:ahLst/>
              <a:cxnLst/>
              <a:rect l="l" t="t" r="r" b="b"/>
              <a:pathLst>
                <a:path w="892" h="1805" extrusionOk="0">
                  <a:moveTo>
                    <a:pt x="736" y="0"/>
                  </a:moveTo>
                  <a:cubicBezTo>
                    <a:pt x="666" y="0"/>
                    <a:pt x="596" y="47"/>
                    <a:pt x="600" y="147"/>
                  </a:cubicBezTo>
                  <a:cubicBezTo>
                    <a:pt x="503" y="585"/>
                    <a:pt x="311" y="1344"/>
                    <a:pt x="1" y="1805"/>
                  </a:cubicBezTo>
                  <a:cubicBezTo>
                    <a:pt x="418" y="1380"/>
                    <a:pt x="767" y="656"/>
                    <a:pt x="862" y="170"/>
                  </a:cubicBezTo>
                  <a:cubicBezTo>
                    <a:pt x="891" y="59"/>
                    <a:pt x="814" y="0"/>
                    <a:pt x="736" y="0"/>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91" name="Google Shape;13991;p33"/>
            <p:cNvSpPr/>
            <p:nvPr/>
          </p:nvSpPr>
          <p:spPr>
            <a:xfrm>
              <a:off x="2352425" y="1938175"/>
              <a:ext cx="18425" cy="31450"/>
            </a:xfrm>
            <a:custGeom>
              <a:avLst/>
              <a:gdLst/>
              <a:ahLst/>
              <a:cxnLst/>
              <a:rect l="l" t="t" r="r" b="b"/>
              <a:pathLst>
                <a:path w="737" h="1258" extrusionOk="0">
                  <a:moveTo>
                    <a:pt x="630" y="1"/>
                  </a:moveTo>
                  <a:cubicBezTo>
                    <a:pt x="617" y="1"/>
                    <a:pt x="604" y="4"/>
                    <a:pt x="591" y="11"/>
                  </a:cubicBezTo>
                  <a:cubicBezTo>
                    <a:pt x="539" y="37"/>
                    <a:pt x="546" y="102"/>
                    <a:pt x="530" y="151"/>
                  </a:cubicBezTo>
                  <a:cubicBezTo>
                    <a:pt x="418" y="565"/>
                    <a:pt x="259" y="908"/>
                    <a:pt x="1" y="1258"/>
                  </a:cubicBezTo>
                  <a:cubicBezTo>
                    <a:pt x="327" y="954"/>
                    <a:pt x="605" y="553"/>
                    <a:pt x="715" y="115"/>
                  </a:cubicBezTo>
                  <a:cubicBezTo>
                    <a:pt x="737" y="57"/>
                    <a:pt x="685" y="1"/>
                    <a:pt x="630" y="1"/>
                  </a:cubicBezTo>
                  <a:close/>
                </a:path>
              </a:pathLst>
            </a:custGeom>
            <a:solidFill>
              <a:srgbClr val="9696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3992" name="Google Shape;13992;p33"/>
          <p:cNvSpPr txBox="1"/>
          <p:nvPr>
            <p:ph type="ctrTitle"/>
          </p:nvPr>
        </p:nvSpPr>
        <p:spPr>
          <a:xfrm>
            <a:off x="-90805" y="1322070"/>
            <a:ext cx="9325610" cy="1900555"/>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altLang="en-GB" sz="9600">
                <a:latin typeface="Times New Roman" charset="0"/>
                <a:cs typeface="Times New Roman" charset="0"/>
              </a:rPr>
              <a:t>Breakfast Culture of Wuhan</a:t>
            </a:r>
            <a:endParaRPr lang="en-US" altLang="en-GB" sz="9600">
              <a:latin typeface="Times New Roman" charset="0"/>
              <a:cs typeface="Times New Roman" charset="0"/>
            </a:endParaRPr>
          </a:p>
        </p:txBody>
      </p:sp>
      <p:sp>
        <p:nvSpPr>
          <p:cNvPr id="3" name="Subtitle 2"/>
          <p:cNvSpPr/>
          <p:nvPr>
            <p:ph type="subTitle" idx="1"/>
          </p:nvPr>
        </p:nvSpPr>
        <p:spPr>
          <a:xfrm>
            <a:off x="6394873" y="4386515"/>
            <a:ext cx="2711100" cy="572700"/>
          </a:xfrm>
        </p:spPr>
        <p:txBody>
          <a:bodyPr>
            <a:noAutofit/>
          </a:bodyPr>
          <a:p>
            <a:r>
              <a:rPr lang="en-US" altLang="zh-CN" sz="3200">
                <a:latin typeface="Times New Roman" charset="0"/>
                <a:cs typeface="Times New Roman" charset="0"/>
              </a:rPr>
              <a:t>Gu Yuting</a:t>
            </a:r>
            <a:endParaRPr lang="en-US" altLang="zh-CN" sz="3200">
              <a:latin typeface="Times New Roman" charset="0"/>
              <a:cs typeface="Times New Roman" charset="0"/>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4439" name="Shape 14439"/>
        <p:cNvGrpSpPr/>
        <p:nvPr/>
      </p:nvGrpSpPr>
      <p:grpSpPr>
        <a:xfrm>
          <a:off x="0" y="0"/>
          <a:ext cx="0" cy="0"/>
          <a:chOff x="0" y="0"/>
          <a:chExt cx="0" cy="0"/>
        </a:xfrm>
      </p:grpSpPr>
      <p:sp>
        <p:nvSpPr>
          <p:cNvPr id="14441" name="Google Shape;14441;p37"/>
          <p:cNvSpPr txBox="1"/>
          <p:nvPr>
            <p:ph type="body" idx="1"/>
          </p:nvPr>
        </p:nvSpPr>
        <p:spPr>
          <a:xfrm>
            <a:off x="323455" y="1491450"/>
            <a:ext cx="3656400" cy="242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sz="2000">
                <a:latin typeface="Times New Roman" charset="0"/>
                <a:cs typeface="Times New Roman" charset="0"/>
              </a:rPr>
              <a:t>Hot-and-dry noodles are cooked in a mixture of water and sesame oil, cooled, tossed and warmed in the same mixture right before serving</a:t>
            </a:r>
            <a:r>
              <a:rPr lang="en-US" altLang="en-GB" sz="2000">
                <a:latin typeface="Times New Roman" charset="0"/>
                <a:cs typeface="Times New Roman" charset="0"/>
              </a:rPr>
              <a:t>.</a:t>
            </a:r>
            <a:endParaRPr lang="en-US" altLang="en-GB" sz="2000">
              <a:latin typeface="Times New Roman" charset="0"/>
              <a:cs typeface="Times New Roman" charset="0"/>
            </a:endParaRPr>
          </a:p>
          <a:p>
            <a:pPr marL="0" lvl="0" indent="0" algn="l" rtl="0">
              <a:spcBef>
                <a:spcPts val="0"/>
              </a:spcBef>
              <a:spcAft>
                <a:spcPts val="0"/>
              </a:spcAft>
              <a:buNone/>
            </a:pPr>
            <a:r>
              <a:rPr lang="en-GB" sz="2000">
                <a:latin typeface="Times New Roman" charset="0"/>
                <a:cs typeface="Times New Roman" charset="0"/>
                <a:sym typeface="+mn-ea"/>
              </a:rPr>
              <a:t>Hot-and-dry noodles are</a:t>
            </a:r>
            <a:r>
              <a:rPr lang="en-US" altLang="en-GB" sz="2000">
                <a:latin typeface="Times New Roman" charset="0"/>
                <a:cs typeface="Times New Roman" charset="0"/>
                <a:sym typeface="+mn-ea"/>
              </a:rPr>
              <a:t> </a:t>
            </a:r>
            <a:r>
              <a:rPr lang="en-GB" sz="2000">
                <a:latin typeface="Times New Roman" charset="0"/>
                <a:cs typeface="Times New Roman" charset="0"/>
              </a:rPr>
              <a:t>one of the various types of</a:t>
            </a:r>
            <a:r>
              <a:rPr lang="en-US" altLang="en-GB" sz="2000">
                <a:latin typeface="Times New Roman" charset="0"/>
                <a:cs typeface="Times New Roman" charset="0"/>
              </a:rPr>
              <a:t> breakfast</a:t>
            </a:r>
            <a:r>
              <a:rPr lang="en-GB" sz="2000">
                <a:latin typeface="Times New Roman" charset="0"/>
                <a:cs typeface="Times New Roman" charset="0"/>
              </a:rPr>
              <a:t> food preferred by the natives of Wuhan</a:t>
            </a:r>
            <a:endParaRPr lang="en-GB" sz="2000">
              <a:latin typeface="Times New Roman" charset="0"/>
              <a:cs typeface="Times New Roman" charset="0"/>
            </a:endParaRPr>
          </a:p>
        </p:txBody>
      </p:sp>
      <p:sp>
        <p:nvSpPr>
          <p:cNvPr id="14442" name="Google Shape;14442;p37"/>
          <p:cNvSpPr txBox="1"/>
          <p:nvPr>
            <p:ph type="ctrTitle"/>
          </p:nvPr>
        </p:nvSpPr>
        <p:spPr>
          <a:xfrm>
            <a:off x="120015" y="633095"/>
            <a:ext cx="5720715" cy="82296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latin typeface="Times New Roman" charset="0"/>
                <a:ea typeface="Times New Roman" charset="0"/>
              </a:rPr>
              <a:t>Hot-Dry Noodles</a:t>
            </a:r>
            <a:endParaRPr lang="en-GB">
              <a:latin typeface="Times New Roman" charset="0"/>
              <a:ea typeface="Times New Roman" charset="0"/>
            </a:endParaRPr>
          </a:p>
        </p:txBody>
      </p:sp>
      <p:grpSp>
        <p:nvGrpSpPr>
          <p:cNvPr id="1" name="组合 0"/>
          <p:cNvGrpSpPr/>
          <p:nvPr/>
        </p:nvGrpSpPr>
        <p:grpSpPr>
          <a:xfrm>
            <a:off x="3782060" y="344805"/>
            <a:ext cx="5272405" cy="4570095"/>
            <a:chOff x="5956" y="543"/>
            <a:chExt cx="8303" cy="7197"/>
          </a:xfrm>
        </p:grpSpPr>
        <p:pic>
          <p:nvPicPr>
            <p:cNvPr id="2" name="图片 1" descr="2023-03-05 00:06:23.771000"/>
            <p:cNvPicPr>
              <a:picLocks noChangeAspect="1"/>
            </p:cNvPicPr>
            <p:nvPr/>
          </p:nvPicPr>
          <p:blipFill>
            <a:blip r:embed="rId1"/>
            <a:stretch>
              <a:fillRect/>
            </a:stretch>
          </p:blipFill>
          <p:spPr>
            <a:xfrm>
              <a:off x="9489" y="543"/>
              <a:ext cx="4770" cy="3717"/>
            </a:xfrm>
            <a:prstGeom prst="rect">
              <a:avLst/>
            </a:prstGeom>
          </p:spPr>
        </p:pic>
        <p:pic>
          <p:nvPicPr>
            <p:cNvPr id="3" name="图片 2" descr="2023-03-05 00:06:23.698000"/>
            <p:cNvPicPr>
              <a:picLocks noChangeAspect="1"/>
            </p:cNvPicPr>
            <p:nvPr/>
          </p:nvPicPr>
          <p:blipFill>
            <a:blip r:embed="rId2"/>
            <a:stretch>
              <a:fillRect/>
            </a:stretch>
          </p:blipFill>
          <p:spPr>
            <a:xfrm>
              <a:off x="5956" y="3716"/>
              <a:ext cx="4642" cy="4025"/>
            </a:xfrm>
            <a:prstGeom prst="rect">
              <a:avLst/>
            </a:prstGeom>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4442"/>
                                        </p:tgtEl>
                                        <p:attrNameLst>
                                          <p:attrName>style.visibility</p:attrName>
                                        </p:attrNameLst>
                                      </p:cBhvr>
                                      <p:to>
                                        <p:strVal val="visible"/>
                                      </p:to>
                                    </p:set>
                                    <p:animEffect transition="in" filter="wipe(down)">
                                      <p:cBhvr>
                                        <p:cTn id="7" dur="500"/>
                                        <p:tgtEl>
                                          <p:spTgt spid="14442"/>
                                        </p:tgtEl>
                                      </p:cBhvr>
                                    </p:animEffect>
                                  </p:childTnLst>
                                </p:cTn>
                              </p:par>
                            </p:childTnLst>
                          </p:cTn>
                        </p:par>
                      </p:childTnLst>
                    </p:cTn>
                  </p:par>
                  <p:par>
                    <p:cTn id="8" fill="hold">
                      <p:stCondLst>
                        <p:cond delay="indefinite"/>
                      </p:stCondLst>
                      <p:childTnLst>
                        <p:par>
                          <p:cTn id="9" fill="hold">
                            <p:stCondLst>
                              <p:cond delay="0"/>
                            </p:stCondLst>
                            <p:childTnLst>
                              <p:par>
                                <p:cTn id="10" presetID="37" presetClass="entr" presetSubtype="0" fill="hold" nodeType="clickEffect">
                                  <p:stCondLst>
                                    <p:cond delay="0"/>
                                  </p:stCondLst>
                                  <p:childTnLst>
                                    <p:set>
                                      <p:cBhvr>
                                        <p:cTn id="11" dur="1" fill="hold">
                                          <p:stCondLst>
                                            <p:cond delay="0"/>
                                          </p:stCondLst>
                                        </p:cTn>
                                        <p:tgtEl>
                                          <p:spTgt spid="1"/>
                                        </p:tgtEl>
                                        <p:attrNameLst>
                                          <p:attrName>style.visibility</p:attrName>
                                        </p:attrNameLst>
                                      </p:cBhvr>
                                      <p:to>
                                        <p:strVal val="visible"/>
                                      </p:to>
                                    </p:set>
                                    <p:animEffect transition="in" filter="fade">
                                      <p:cBhvr>
                                        <p:cTn id="12" dur="1000"/>
                                        <p:tgtEl>
                                          <p:spTgt spid="1"/>
                                        </p:tgtEl>
                                      </p:cBhvr>
                                    </p:animEffect>
                                    <p:anim calcmode="lin" valueType="num">
                                      <p:cBhvr>
                                        <p:cTn id="13" dur="1000" fill="hold"/>
                                        <p:tgtEl>
                                          <p:spTgt spid="1"/>
                                        </p:tgtEl>
                                        <p:attrNameLst>
                                          <p:attrName>ppt_x</p:attrName>
                                        </p:attrNameLst>
                                      </p:cBhvr>
                                      <p:tavLst>
                                        <p:tav tm="0">
                                          <p:val>
                                            <p:strVal val="#ppt_x"/>
                                          </p:val>
                                        </p:tav>
                                        <p:tav tm="100000">
                                          <p:val>
                                            <p:strVal val="#ppt_x"/>
                                          </p:val>
                                        </p:tav>
                                      </p:tavLst>
                                    </p:anim>
                                    <p:anim calcmode="lin" valueType="num">
                                      <p:cBhvr>
                                        <p:cTn id="14" dur="900" decel="100000" fill="hold"/>
                                        <p:tgtEl>
                                          <p:spTgt spid="1"/>
                                        </p:tgtEl>
                                        <p:attrNameLst>
                                          <p:attrName>ppt_y</p:attrName>
                                        </p:attrNameLst>
                                      </p:cBhvr>
                                      <p:tavLst>
                                        <p:tav tm="0">
                                          <p:val>
                                            <p:strVal val="#ppt_y+1"/>
                                          </p:val>
                                        </p:tav>
                                        <p:tav tm="100000">
                                          <p:val>
                                            <p:strVal val="#ppt_y-.03"/>
                                          </p:val>
                                        </p:tav>
                                      </p:tavLst>
                                    </p:anim>
                                    <p:anim calcmode="lin" valueType="num">
                                      <p:cBhvr>
                                        <p:cTn id="15" dur="100" accel="100000" fill="hold">
                                          <p:stCondLst>
                                            <p:cond delay="900"/>
                                          </p:stCondLst>
                                        </p:cTn>
                                        <p:tgtEl>
                                          <p:spTgt spid="1"/>
                                        </p:tgtEl>
                                        <p:attrNameLst>
                                          <p:attrName>ppt_y</p:attrName>
                                        </p:attrNameLst>
                                      </p:cBhvr>
                                      <p:tavLst>
                                        <p:tav tm="0">
                                          <p:val>
                                            <p:strVal val="#ppt_y-.03"/>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14441">
                                            <p:txEl>
                                              <p:pRg st="0" end="0"/>
                                            </p:txEl>
                                          </p:spTgt>
                                        </p:tgtEl>
                                        <p:attrNameLst>
                                          <p:attrName>style.visibility</p:attrName>
                                        </p:attrNameLst>
                                      </p:cBhvr>
                                      <p:to>
                                        <p:strVal val="visible"/>
                                      </p:to>
                                    </p:set>
                                    <p:animEffect transition="in" filter="wipe(down)">
                                      <p:cBhvr>
                                        <p:cTn id="20" dur="500"/>
                                        <p:tgtEl>
                                          <p:spTgt spid="14441">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14441">
                                            <p:txEl>
                                              <p:pRg st="1" end="1"/>
                                            </p:txEl>
                                          </p:spTgt>
                                        </p:tgtEl>
                                        <p:attrNameLst>
                                          <p:attrName>style.visibility</p:attrName>
                                        </p:attrNameLst>
                                      </p:cBhvr>
                                      <p:to>
                                        <p:strVal val="visible"/>
                                      </p:to>
                                    </p:set>
                                    <p:animEffect transition="in" filter="wipe(down)">
                                      <p:cBhvr>
                                        <p:cTn id="25" dur="500"/>
                                        <p:tgtEl>
                                          <p:spTgt spid="1444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42" grpId="0"/>
      <p:bldP spid="14442" grpId="1"/>
      <p:bldP spid="14441" grpId="0" build="p"/>
      <p:bldP spid="14441" grpId="1"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5966" name="Shape 15966"/>
        <p:cNvGrpSpPr/>
        <p:nvPr/>
      </p:nvGrpSpPr>
      <p:grpSpPr>
        <a:xfrm>
          <a:off x="0" y="0"/>
          <a:ext cx="0" cy="0"/>
          <a:chOff x="0" y="0"/>
          <a:chExt cx="0" cy="0"/>
        </a:xfrm>
      </p:grpSpPr>
      <p:grpSp>
        <p:nvGrpSpPr>
          <p:cNvPr id="1" name="组合 0"/>
          <p:cNvGrpSpPr/>
          <p:nvPr/>
        </p:nvGrpSpPr>
        <p:grpSpPr>
          <a:xfrm>
            <a:off x="99060" y="103505"/>
            <a:ext cx="4363720" cy="5191760"/>
            <a:chOff x="156" y="163"/>
            <a:chExt cx="6872" cy="8176"/>
          </a:xfrm>
        </p:grpSpPr>
        <p:pic>
          <p:nvPicPr>
            <p:cNvPr id="3" name="图片 2" descr="2023-03-05 00:17:14.747000"/>
            <p:cNvPicPr>
              <a:picLocks noChangeAspect="1"/>
            </p:cNvPicPr>
            <p:nvPr/>
          </p:nvPicPr>
          <p:blipFill>
            <a:blip r:embed="rId1"/>
            <a:stretch>
              <a:fillRect/>
            </a:stretch>
          </p:blipFill>
          <p:spPr>
            <a:xfrm>
              <a:off x="156" y="163"/>
              <a:ext cx="5769" cy="4426"/>
            </a:xfrm>
            <a:prstGeom prst="rect">
              <a:avLst/>
            </a:prstGeom>
          </p:spPr>
        </p:pic>
        <p:pic>
          <p:nvPicPr>
            <p:cNvPr id="2" name="图片 1" descr="2023-03-05 00:17:14.833000"/>
            <p:cNvPicPr>
              <a:picLocks noChangeAspect="1"/>
            </p:cNvPicPr>
            <p:nvPr/>
          </p:nvPicPr>
          <p:blipFill>
            <a:blip r:embed="rId2"/>
            <a:stretch>
              <a:fillRect/>
            </a:stretch>
          </p:blipFill>
          <p:spPr>
            <a:xfrm>
              <a:off x="850" y="4277"/>
              <a:ext cx="6179" cy="4062"/>
            </a:xfrm>
            <a:prstGeom prst="rect">
              <a:avLst/>
            </a:prstGeom>
          </p:spPr>
        </p:pic>
      </p:grpSp>
      <p:sp>
        <p:nvSpPr>
          <p:cNvPr id="4" name="文本框 3"/>
          <p:cNvSpPr txBox="1"/>
          <p:nvPr/>
        </p:nvSpPr>
        <p:spPr>
          <a:xfrm>
            <a:off x="3762375" y="303530"/>
            <a:ext cx="5748655" cy="1275080"/>
          </a:xfrm>
          <a:prstGeom prst="rect">
            <a:avLst/>
          </a:prstGeom>
          <a:noFill/>
        </p:spPr>
        <p:txBody>
          <a:bodyPr wrap="square" rtlCol="0">
            <a:noAutofit/>
          </a:bodyPr>
          <a:p>
            <a:pPr indent="0" algn="l">
              <a:lnSpc>
                <a:spcPct val="100000"/>
              </a:lnSpc>
              <a:buNone/>
            </a:pPr>
            <a:r>
              <a:rPr lang="en-US" altLang="zh-CN" sz="5400">
                <a:solidFill>
                  <a:srgbClr val="C00000"/>
                </a:solidFill>
                <a:latin typeface="Times New Roman" charset="0"/>
                <a:ea typeface="Times New Roman" charset="0"/>
                <a:cs typeface="Times New Roman" charset="0"/>
              </a:rPr>
              <a:t>Bean Pies (</a:t>
            </a:r>
            <a:r>
              <a:rPr lang="en-US" altLang="zh-CN" sz="5400">
                <a:solidFill>
                  <a:srgbClr val="C00000"/>
                </a:solidFill>
                <a:latin typeface="Times New Roman" charset="0"/>
                <a:ea typeface="Times New Roman" charset="0"/>
                <a:cs typeface="Times New Roman" charset="0"/>
              </a:rPr>
              <a:t>Doupi)</a:t>
            </a:r>
            <a:endParaRPr lang="zh-CN" altLang="en-US" sz="5400">
              <a:solidFill>
                <a:srgbClr val="C00000"/>
              </a:solidFill>
              <a:latin typeface="Times New Roman" charset="0"/>
              <a:ea typeface="Times New Roman" charset="0"/>
              <a:cs typeface="Times New Roman" charset="0"/>
            </a:endParaRPr>
          </a:p>
        </p:txBody>
      </p:sp>
      <p:sp>
        <p:nvSpPr>
          <p:cNvPr id="5" name="文本框 4"/>
          <p:cNvSpPr txBox="1"/>
          <p:nvPr/>
        </p:nvSpPr>
        <p:spPr>
          <a:xfrm>
            <a:off x="4427855" y="1419860"/>
            <a:ext cx="4572000" cy="3046095"/>
          </a:xfrm>
          <a:prstGeom prst="rect">
            <a:avLst/>
          </a:prstGeom>
          <a:noFill/>
        </p:spPr>
        <p:txBody>
          <a:bodyPr wrap="square" rtlCol="0">
            <a:spAutoFit/>
          </a:bodyPr>
          <a:p>
            <a:pPr marL="0" lvl="0" indent="0" algn="ctr" rtl="0">
              <a:spcBef>
                <a:spcPts val="0"/>
              </a:spcBef>
              <a:spcAft>
                <a:spcPts val="0"/>
              </a:spcAft>
              <a:buNone/>
            </a:pPr>
            <a:r>
              <a:rPr lang="en-GB" sz="2400">
                <a:latin typeface="Times New Roman" charset="0"/>
                <a:cs typeface="Times New Roman" charset="0"/>
                <a:sym typeface="+mn-ea"/>
              </a:rPr>
              <a:t>Stuffed between the top and bottom layer is a filling made from rice</a:t>
            </a:r>
            <a:r>
              <a:rPr lang="en-US" altLang="en-GB" sz="2400">
                <a:latin typeface="Times New Roman" charset="0"/>
                <a:cs typeface="Times New Roman" charset="0"/>
                <a:sym typeface="+mn-ea"/>
              </a:rPr>
              <a:t>. </a:t>
            </a:r>
            <a:endParaRPr lang="en-US" altLang="en-GB" sz="2400">
              <a:latin typeface="Times New Roman" charset="0"/>
              <a:cs typeface="Times New Roman" charset="0"/>
              <a:sym typeface="+mn-ea"/>
            </a:endParaRPr>
          </a:p>
          <a:p>
            <a:pPr marL="0" lvl="0" indent="0" algn="ctr" rtl="0">
              <a:spcBef>
                <a:spcPts val="0"/>
              </a:spcBef>
              <a:spcAft>
                <a:spcPts val="0"/>
              </a:spcAft>
              <a:buNone/>
            </a:pPr>
            <a:r>
              <a:rPr lang="en-GB" sz="2400">
                <a:latin typeface="Times New Roman" charset="0"/>
                <a:cs typeface="Times New Roman" charset="0"/>
                <a:sym typeface="+mn-ea"/>
              </a:rPr>
              <a:t>The layers are either tofu skins or pancake look</a:t>
            </a:r>
            <a:r>
              <a:rPr lang="en-US" altLang="en-GB" sz="2400">
                <a:latin typeface="Times New Roman" charset="0"/>
                <a:cs typeface="Times New Roman" charset="0"/>
                <a:sym typeface="+mn-ea"/>
              </a:rPr>
              <a:t> </a:t>
            </a:r>
            <a:r>
              <a:rPr lang="en-GB" sz="2400">
                <a:latin typeface="Times New Roman" charset="0"/>
                <a:cs typeface="Times New Roman" charset="0"/>
                <a:sym typeface="+mn-ea"/>
              </a:rPr>
              <a:t>alikes consisting of mung beans</a:t>
            </a:r>
            <a:r>
              <a:rPr lang="en-US" altLang="en-GB" sz="2400">
                <a:latin typeface="Times New Roman" charset="0"/>
                <a:cs typeface="Times New Roman" charset="0"/>
                <a:sym typeface="+mn-ea"/>
              </a:rPr>
              <a:t>(</a:t>
            </a:r>
            <a:r>
              <a:rPr lang="zh-CN" altLang="en-US" sz="2400">
                <a:latin typeface="Times New Roman" charset="0"/>
                <a:cs typeface="Times New Roman" charset="0"/>
                <a:sym typeface="+mn-ea"/>
              </a:rPr>
              <a:t>绿豆</a:t>
            </a:r>
            <a:r>
              <a:rPr lang="en-US" altLang="zh-CN" sz="2400">
                <a:latin typeface="Times New Roman" charset="0"/>
                <a:cs typeface="Times New Roman" charset="0"/>
                <a:sym typeface="+mn-ea"/>
              </a:rPr>
              <a:t>)</a:t>
            </a:r>
            <a:r>
              <a:rPr lang="en-GB" sz="2400">
                <a:latin typeface="Times New Roman" charset="0"/>
                <a:cs typeface="Times New Roman" charset="0"/>
                <a:sym typeface="+mn-ea"/>
              </a:rPr>
              <a:t>, flour, milk, and eggs. Once assembled, doupi is pan-fried until golden color, and then cut it up into small pieces</a:t>
            </a:r>
            <a:r>
              <a:rPr lang="en-US" altLang="en-GB" sz="2400">
                <a:latin typeface="Times New Roman" charset="0"/>
                <a:cs typeface="Times New Roman" charset="0"/>
                <a:sym typeface="+mn-ea"/>
              </a:rPr>
              <a:t>.</a:t>
            </a:r>
            <a:endParaRPr lang="en-US" altLang="en-GB" sz="2400">
              <a:latin typeface="Times New Roman" charset="0"/>
              <a:cs typeface="Times New Roman" charset="0"/>
              <a:sym typeface="+mn-ea"/>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7" presetClass="entr" presetSubtype="0" fill="hold" nodeType="clickEffect">
                                  <p:stCondLst>
                                    <p:cond delay="0"/>
                                  </p:stCondLst>
                                  <p:childTnLst>
                                    <p:set>
                                      <p:cBhvr>
                                        <p:cTn id="11" dur="1" fill="hold">
                                          <p:stCondLst>
                                            <p:cond delay="0"/>
                                          </p:stCondLst>
                                        </p:cTn>
                                        <p:tgtEl>
                                          <p:spTgt spid="1"/>
                                        </p:tgtEl>
                                        <p:attrNameLst>
                                          <p:attrName>style.visibility</p:attrName>
                                        </p:attrNameLst>
                                      </p:cBhvr>
                                      <p:to>
                                        <p:strVal val="visible"/>
                                      </p:to>
                                    </p:set>
                                    <p:animEffect transition="in" filter="fade">
                                      <p:cBhvr>
                                        <p:cTn id="12" dur="1000"/>
                                        <p:tgtEl>
                                          <p:spTgt spid="1"/>
                                        </p:tgtEl>
                                      </p:cBhvr>
                                    </p:animEffect>
                                    <p:anim calcmode="lin" valueType="num">
                                      <p:cBhvr>
                                        <p:cTn id="13" dur="1000" fill="hold"/>
                                        <p:tgtEl>
                                          <p:spTgt spid="1"/>
                                        </p:tgtEl>
                                        <p:attrNameLst>
                                          <p:attrName>ppt_x</p:attrName>
                                        </p:attrNameLst>
                                      </p:cBhvr>
                                      <p:tavLst>
                                        <p:tav tm="0">
                                          <p:val>
                                            <p:strVal val="#ppt_x"/>
                                          </p:val>
                                        </p:tav>
                                        <p:tav tm="100000">
                                          <p:val>
                                            <p:strVal val="#ppt_x"/>
                                          </p:val>
                                        </p:tav>
                                      </p:tavLst>
                                    </p:anim>
                                    <p:anim calcmode="lin" valueType="num">
                                      <p:cBhvr>
                                        <p:cTn id="14" dur="900" decel="100000" fill="hold"/>
                                        <p:tgtEl>
                                          <p:spTgt spid="1"/>
                                        </p:tgtEl>
                                        <p:attrNameLst>
                                          <p:attrName>ppt_y</p:attrName>
                                        </p:attrNameLst>
                                      </p:cBhvr>
                                      <p:tavLst>
                                        <p:tav tm="0">
                                          <p:val>
                                            <p:strVal val="#ppt_y+1"/>
                                          </p:val>
                                        </p:tav>
                                        <p:tav tm="100000">
                                          <p:val>
                                            <p:strVal val="#ppt_y-.03"/>
                                          </p:val>
                                        </p:tav>
                                      </p:tavLst>
                                    </p:anim>
                                    <p:anim calcmode="lin" valueType="num">
                                      <p:cBhvr>
                                        <p:cTn id="15" dur="100" accel="100000" fill="hold">
                                          <p:stCondLst>
                                            <p:cond delay="900"/>
                                          </p:stCondLst>
                                        </p:cTn>
                                        <p:tgtEl>
                                          <p:spTgt spid="1"/>
                                        </p:tgtEl>
                                        <p:attrNameLst>
                                          <p:attrName>ppt_y</p:attrName>
                                        </p:attrNameLst>
                                      </p:cBhvr>
                                      <p:tavLst>
                                        <p:tav tm="0">
                                          <p:val>
                                            <p:strVal val="#ppt_y-.03"/>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wipe(down)">
                                      <p:cBhvr>
                                        <p:cTn id="2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5" grpId="0"/>
      <p:bldP spid="5" grpId="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4439" name="Shape 14439"/>
        <p:cNvGrpSpPr/>
        <p:nvPr/>
      </p:nvGrpSpPr>
      <p:grpSpPr>
        <a:xfrm>
          <a:off x="0" y="0"/>
          <a:ext cx="0" cy="0"/>
          <a:chOff x="0" y="0"/>
          <a:chExt cx="0" cy="0"/>
        </a:xfrm>
      </p:grpSpPr>
      <p:sp>
        <p:nvSpPr>
          <p:cNvPr id="14441" name="Google Shape;14441;p37"/>
          <p:cNvSpPr txBox="1"/>
          <p:nvPr>
            <p:ph type="body" idx="1"/>
          </p:nvPr>
        </p:nvSpPr>
        <p:spPr>
          <a:xfrm>
            <a:off x="394970" y="1203960"/>
            <a:ext cx="3818890" cy="267589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sz="2400">
                <a:latin typeface="Times New Roman" charset="0"/>
                <a:cs typeface="Times New Roman" charset="0"/>
              </a:rPr>
              <a:t>Bean stripes are made from ground rice and green beans.then it is grinded into a pulp, spread in in a pot and cut into shreds.It can be made into bean noodles or stir-fried with some side dishes.</a:t>
            </a:r>
            <a:endParaRPr lang="en-GB" sz="2400">
              <a:latin typeface="Times New Roman" charset="0"/>
              <a:cs typeface="Times New Roman" charset="0"/>
            </a:endParaRPr>
          </a:p>
        </p:txBody>
      </p:sp>
      <p:sp>
        <p:nvSpPr>
          <p:cNvPr id="14442" name="Google Shape;14442;p37"/>
          <p:cNvSpPr txBox="1"/>
          <p:nvPr>
            <p:ph type="ctrTitle"/>
          </p:nvPr>
        </p:nvSpPr>
        <p:spPr>
          <a:xfrm>
            <a:off x="23495" y="321945"/>
            <a:ext cx="5490210" cy="125476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a:latin typeface="Times New Roman" charset="0"/>
                <a:ea typeface="Times New Roman" charset="0"/>
              </a:rPr>
              <a:t>Bean Stripes</a:t>
            </a:r>
            <a:endParaRPr lang="en-US">
              <a:latin typeface="Times New Roman" charset="0"/>
              <a:ea typeface="Times New Roman" charset="0"/>
            </a:endParaRPr>
          </a:p>
        </p:txBody>
      </p:sp>
      <p:grpSp>
        <p:nvGrpSpPr>
          <p:cNvPr id="1" name="组合 0"/>
          <p:cNvGrpSpPr/>
          <p:nvPr/>
        </p:nvGrpSpPr>
        <p:grpSpPr>
          <a:xfrm>
            <a:off x="4283710" y="51435"/>
            <a:ext cx="4783455" cy="5092065"/>
            <a:chOff x="6746" y="81"/>
            <a:chExt cx="7533" cy="8019"/>
          </a:xfrm>
        </p:grpSpPr>
        <p:pic>
          <p:nvPicPr>
            <p:cNvPr id="3" name="图片 2" descr="db42faaa40e24596f86c48f704c0573"/>
            <p:cNvPicPr>
              <a:picLocks noChangeAspect="1"/>
            </p:cNvPicPr>
            <p:nvPr/>
          </p:nvPicPr>
          <p:blipFill>
            <a:blip r:embed="rId1"/>
            <a:stretch>
              <a:fillRect/>
            </a:stretch>
          </p:blipFill>
          <p:spPr>
            <a:xfrm>
              <a:off x="9921" y="81"/>
              <a:ext cx="4358" cy="5208"/>
            </a:xfrm>
            <a:prstGeom prst="rect">
              <a:avLst/>
            </a:prstGeom>
          </p:spPr>
        </p:pic>
        <p:pic>
          <p:nvPicPr>
            <p:cNvPr id="2" name="图片 1" descr="592f524baf3f754d5112071a6ab273d"/>
            <p:cNvPicPr>
              <a:picLocks noChangeAspect="1"/>
            </p:cNvPicPr>
            <p:nvPr/>
          </p:nvPicPr>
          <p:blipFill>
            <a:blip r:embed="rId2"/>
            <a:stretch>
              <a:fillRect/>
            </a:stretch>
          </p:blipFill>
          <p:spPr>
            <a:xfrm>
              <a:off x="6746" y="4206"/>
              <a:ext cx="4398" cy="3894"/>
            </a:xfrm>
            <a:prstGeom prst="rect">
              <a:avLst/>
            </a:prstGeom>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4442"/>
                                        </p:tgtEl>
                                        <p:attrNameLst>
                                          <p:attrName>style.visibility</p:attrName>
                                        </p:attrNameLst>
                                      </p:cBhvr>
                                      <p:to>
                                        <p:strVal val="visible"/>
                                      </p:to>
                                    </p:set>
                                    <p:animEffect transition="in" filter="wipe(down)">
                                      <p:cBhvr>
                                        <p:cTn id="7" dur="500"/>
                                        <p:tgtEl>
                                          <p:spTgt spid="14442"/>
                                        </p:tgtEl>
                                      </p:cBhvr>
                                    </p:animEffect>
                                  </p:childTnLst>
                                </p:cTn>
                              </p:par>
                            </p:childTnLst>
                          </p:cTn>
                        </p:par>
                      </p:childTnLst>
                    </p:cTn>
                  </p:par>
                  <p:par>
                    <p:cTn id="8" fill="hold">
                      <p:stCondLst>
                        <p:cond delay="indefinite"/>
                      </p:stCondLst>
                      <p:childTnLst>
                        <p:par>
                          <p:cTn id="9" fill="hold">
                            <p:stCondLst>
                              <p:cond delay="0"/>
                            </p:stCondLst>
                            <p:childTnLst>
                              <p:par>
                                <p:cTn id="10" presetID="37" presetClass="entr" presetSubtype="0" fill="hold" nodeType="clickEffect">
                                  <p:stCondLst>
                                    <p:cond delay="0"/>
                                  </p:stCondLst>
                                  <p:childTnLst>
                                    <p:set>
                                      <p:cBhvr>
                                        <p:cTn id="11" dur="1" fill="hold">
                                          <p:stCondLst>
                                            <p:cond delay="0"/>
                                          </p:stCondLst>
                                        </p:cTn>
                                        <p:tgtEl>
                                          <p:spTgt spid="1"/>
                                        </p:tgtEl>
                                        <p:attrNameLst>
                                          <p:attrName>style.visibility</p:attrName>
                                        </p:attrNameLst>
                                      </p:cBhvr>
                                      <p:to>
                                        <p:strVal val="visible"/>
                                      </p:to>
                                    </p:set>
                                    <p:animEffect transition="in" filter="fade">
                                      <p:cBhvr>
                                        <p:cTn id="12" dur="1000"/>
                                        <p:tgtEl>
                                          <p:spTgt spid="1"/>
                                        </p:tgtEl>
                                      </p:cBhvr>
                                    </p:animEffect>
                                    <p:anim calcmode="lin" valueType="num">
                                      <p:cBhvr>
                                        <p:cTn id="13" dur="1000" fill="hold"/>
                                        <p:tgtEl>
                                          <p:spTgt spid="1"/>
                                        </p:tgtEl>
                                        <p:attrNameLst>
                                          <p:attrName>ppt_x</p:attrName>
                                        </p:attrNameLst>
                                      </p:cBhvr>
                                      <p:tavLst>
                                        <p:tav tm="0">
                                          <p:val>
                                            <p:strVal val="#ppt_x"/>
                                          </p:val>
                                        </p:tav>
                                        <p:tav tm="100000">
                                          <p:val>
                                            <p:strVal val="#ppt_x"/>
                                          </p:val>
                                        </p:tav>
                                      </p:tavLst>
                                    </p:anim>
                                    <p:anim calcmode="lin" valueType="num">
                                      <p:cBhvr>
                                        <p:cTn id="14" dur="900" decel="100000" fill="hold"/>
                                        <p:tgtEl>
                                          <p:spTgt spid="1"/>
                                        </p:tgtEl>
                                        <p:attrNameLst>
                                          <p:attrName>ppt_y</p:attrName>
                                        </p:attrNameLst>
                                      </p:cBhvr>
                                      <p:tavLst>
                                        <p:tav tm="0">
                                          <p:val>
                                            <p:strVal val="#ppt_y+1"/>
                                          </p:val>
                                        </p:tav>
                                        <p:tav tm="100000">
                                          <p:val>
                                            <p:strVal val="#ppt_y-.03"/>
                                          </p:val>
                                        </p:tav>
                                      </p:tavLst>
                                    </p:anim>
                                    <p:anim calcmode="lin" valueType="num">
                                      <p:cBhvr>
                                        <p:cTn id="15" dur="100" accel="100000" fill="hold">
                                          <p:stCondLst>
                                            <p:cond delay="900"/>
                                          </p:stCondLst>
                                        </p:cTn>
                                        <p:tgtEl>
                                          <p:spTgt spid="1"/>
                                        </p:tgtEl>
                                        <p:attrNameLst>
                                          <p:attrName>ppt_y</p:attrName>
                                        </p:attrNameLst>
                                      </p:cBhvr>
                                      <p:tavLst>
                                        <p:tav tm="0">
                                          <p:val>
                                            <p:strVal val="#ppt_y-.03"/>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14441">
                                            <p:txEl>
                                              <p:pRg st="0" end="0"/>
                                            </p:txEl>
                                          </p:spTgt>
                                        </p:tgtEl>
                                        <p:attrNameLst>
                                          <p:attrName>style.visibility</p:attrName>
                                        </p:attrNameLst>
                                      </p:cBhvr>
                                      <p:to>
                                        <p:strVal val="visible"/>
                                      </p:to>
                                    </p:set>
                                    <p:animEffect transition="in" filter="wipe(down)">
                                      <p:cBhvr>
                                        <p:cTn id="20" dur="500"/>
                                        <p:tgtEl>
                                          <p:spTgt spid="1444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42" grpId="0"/>
      <p:bldP spid="14442" grpId="1"/>
      <p:bldP spid="14441" grpId="0" build="p"/>
      <p:bldP spid="14441" grpId="1"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5966" name="Shape 15966"/>
        <p:cNvGrpSpPr/>
        <p:nvPr/>
      </p:nvGrpSpPr>
      <p:grpSpPr>
        <a:xfrm>
          <a:off x="0" y="0"/>
          <a:ext cx="0" cy="0"/>
          <a:chOff x="0" y="0"/>
          <a:chExt cx="0" cy="0"/>
        </a:xfrm>
      </p:grpSpPr>
      <p:sp>
        <p:nvSpPr>
          <p:cNvPr id="4" name="文本框 3"/>
          <p:cNvSpPr txBox="1"/>
          <p:nvPr/>
        </p:nvSpPr>
        <p:spPr>
          <a:xfrm>
            <a:off x="3762375" y="303530"/>
            <a:ext cx="5748655" cy="1275080"/>
          </a:xfrm>
          <a:prstGeom prst="rect">
            <a:avLst/>
          </a:prstGeom>
          <a:noFill/>
        </p:spPr>
        <p:txBody>
          <a:bodyPr wrap="square" rtlCol="0">
            <a:noAutofit/>
          </a:bodyPr>
          <a:p>
            <a:pPr indent="0" algn="l">
              <a:lnSpc>
                <a:spcPct val="100000"/>
              </a:lnSpc>
              <a:buNone/>
            </a:pPr>
            <a:r>
              <a:rPr lang="en-US" altLang="zh-CN" sz="5400">
                <a:solidFill>
                  <a:srgbClr val="C00000"/>
                </a:solidFill>
                <a:latin typeface="Times New Roman" charset="0"/>
                <a:ea typeface="Times New Roman" charset="0"/>
                <a:cs typeface="Times New Roman" charset="0"/>
              </a:rPr>
              <a:t>Fried Rice Buns (Mianwo)</a:t>
            </a:r>
            <a:endParaRPr lang="zh-CN" altLang="en-US" sz="5400">
              <a:solidFill>
                <a:srgbClr val="C00000"/>
              </a:solidFill>
              <a:latin typeface="Times New Roman" charset="0"/>
              <a:ea typeface="Times New Roman" charset="0"/>
              <a:cs typeface="Times New Roman" charset="0"/>
            </a:endParaRPr>
          </a:p>
        </p:txBody>
      </p:sp>
      <p:grpSp>
        <p:nvGrpSpPr>
          <p:cNvPr id="1" name="组合 0"/>
          <p:cNvGrpSpPr/>
          <p:nvPr/>
        </p:nvGrpSpPr>
        <p:grpSpPr>
          <a:xfrm>
            <a:off x="107315" y="123825"/>
            <a:ext cx="3909695" cy="5019040"/>
            <a:chOff x="169" y="195"/>
            <a:chExt cx="6157" cy="7904"/>
          </a:xfrm>
        </p:grpSpPr>
        <p:pic>
          <p:nvPicPr>
            <p:cNvPr id="2" name="图片 1" descr="7ff01cd74ae777aeea4506df4f3d839"/>
            <p:cNvPicPr>
              <a:picLocks noChangeAspect="1"/>
            </p:cNvPicPr>
            <p:nvPr/>
          </p:nvPicPr>
          <p:blipFill>
            <a:blip r:embed="rId1"/>
            <a:stretch>
              <a:fillRect/>
            </a:stretch>
          </p:blipFill>
          <p:spPr>
            <a:xfrm>
              <a:off x="169" y="195"/>
              <a:ext cx="5026" cy="4816"/>
            </a:xfrm>
            <a:prstGeom prst="rect">
              <a:avLst/>
            </a:prstGeom>
          </p:spPr>
        </p:pic>
        <p:pic>
          <p:nvPicPr>
            <p:cNvPr id="5" name="图片 4" descr="d1f9d459e29b8668af4f85e40ea4d56"/>
            <p:cNvPicPr>
              <a:picLocks noChangeAspect="1"/>
            </p:cNvPicPr>
            <p:nvPr/>
          </p:nvPicPr>
          <p:blipFill>
            <a:blip r:embed="rId2"/>
            <a:stretch>
              <a:fillRect/>
            </a:stretch>
          </p:blipFill>
          <p:spPr>
            <a:xfrm>
              <a:off x="1984" y="4871"/>
              <a:ext cx="4343" cy="3229"/>
            </a:xfrm>
            <a:prstGeom prst="rect">
              <a:avLst/>
            </a:prstGeom>
          </p:spPr>
        </p:pic>
      </p:grpSp>
      <p:sp>
        <p:nvSpPr>
          <p:cNvPr id="15968" name="Google Shape;15968;p43"/>
          <p:cNvSpPr txBox="1"/>
          <p:nvPr>
            <p:ph type="subTitle" idx="1"/>
          </p:nvPr>
        </p:nvSpPr>
        <p:spPr>
          <a:xfrm>
            <a:off x="4067810" y="2211705"/>
            <a:ext cx="5125720" cy="1859915"/>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sz="2400">
                <a:latin typeface="Times New Roman" charset="0"/>
                <a:cs typeface="Times New Roman" charset="0"/>
              </a:rPr>
              <a:t>“This snack is made from rice and soybeans, </a:t>
            </a:r>
            <a:r>
              <a:rPr lang="en-US" altLang="en-GB" sz="2400">
                <a:latin typeface="Times New Roman" charset="0"/>
                <a:cs typeface="Times New Roman" charset="0"/>
              </a:rPr>
              <a:t>it is </a:t>
            </a:r>
            <a:r>
              <a:rPr lang="en-GB" sz="2400">
                <a:latin typeface="Times New Roman" charset="0"/>
                <a:cs typeface="Times New Roman" charset="0"/>
              </a:rPr>
              <a:t>soaked, mixed and ground, then ladled into a special round iron spoon with a convex center and concave sides</a:t>
            </a:r>
            <a:r>
              <a:rPr lang="en-US" altLang="en-GB" sz="2400">
                <a:latin typeface="Times New Roman" charset="0"/>
                <a:cs typeface="Times New Roman" charset="0"/>
              </a:rPr>
              <a:t>(</a:t>
            </a:r>
            <a:r>
              <a:rPr lang="zh-CN" altLang="en-US" sz="2400">
                <a:latin typeface="Times New Roman" charset="0"/>
                <a:cs typeface="Times New Roman" charset="0"/>
              </a:rPr>
              <a:t>中间凹，四周凸）</a:t>
            </a:r>
            <a:r>
              <a:rPr lang="en-GB" sz="2400">
                <a:latin typeface="Times New Roman" charset="0"/>
                <a:cs typeface="Times New Roman" charset="0"/>
              </a:rPr>
              <a:t>, and fried in a frying pan with the spoon.</a:t>
            </a:r>
            <a:endParaRPr lang="en-GB" sz="2400">
              <a:latin typeface="Times New Roman" charset="0"/>
              <a:cs typeface="Times New Roman"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7" presetClass="entr" presetSubtype="0" fill="hold" nodeType="clickEffect">
                                  <p:stCondLst>
                                    <p:cond delay="0"/>
                                  </p:stCondLst>
                                  <p:childTnLst>
                                    <p:set>
                                      <p:cBhvr>
                                        <p:cTn id="11" dur="1" fill="hold">
                                          <p:stCondLst>
                                            <p:cond delay="0"/>
                                          </p:stCondLst>
                                        </p:cTn>
                                        <p:tgtEl>
                                          <p:spTgt spid="1"/>
                                        </p:tgtEl>
                                        <p:attrNameLst>
                                          <p:attrName>style.visibility</p:attrName>
                                        </p:attrNameLst>
                                      </p:cBhvr>
                                      <p:to>
                                        <p:strVal val="visible"/>
                                      </p:to>
                                    </p:set>
                                    <p:animEffect transition="in" filter="fade">
                                      <p:cBhvr>
                                        <p:cTn id="12" dur="1000"/>
                                        <p:tgtEl>
                                          <p:spTgt spid="1"/>
                                        </p:tgtEl>
                                      </p:cBhvr>
                                    </p:animEffect>
                                    <p:anim calcmode="lin" valueType="num">
                                      <p:cBhvr>
                                        <p:cTn id="13" dur="1000" fill="hold"/>
                                        <p:tgtEl>
                                          <p:spTgt spid="1"/>
                                        </p:tgtEl>
                                        <p:attrNameLst>
                                          <p:attrName>ppt_x</p:attrName>
                                        </p:attrNameLst>
                                      </p:cBhvr>
                                      <p:tavLst>
                                        <p:tav tm="0">
                                          <p:val>
                                            <p:strVal val="#ppt_x"/>
                                          </p:val>
                                        </p:tav>
                                        <p:tav tm="100000">
                                          <p:val>
                                            <p:strVal val="#ppt_x"/>
                                          </p:val>
                                        </p:tav>
                                      </p:tavLst>
                                    </p:anim>
                                    <p:anim calcmode="lin" valueType="num">
                                      <p:cBhvr>
                                        <p:cTn id="14" dur="900" decel="100000" fill="hold"/>
                                        <p:tgtEl>
                                          <p:spTgt spid="1"/>
                                        </p:tgtEl>
                                        <p:attrNameLst>
                                          <p:attrName>ppt_y</p:attrName>
                                        </p:attrNameLst>
                                      </p:cBhvr>
                                      <p:tavLst>
                                        <p:tav tm="0">
                                          <p:val>
                                            <p:strVal val="#ppt_y+1"/>
                                          </p:val>
                                        </p:tav>
                                        <p:tav tm="100000">
                                          <p:val>
                                            <p:strVal val="#ppt_y-.03"/>
                                          </p:val>
                                        </p:tav>
                                      </p:tavLst>
                                    </p:anim>
                                    <p:anim calcmode="lin" valueType="num">
                                      <p:cBhvr>
                                        <p:cTn id="15" dur="100" accel="100000" fill="hold">
                                          <p:stCondLst>
                                            <p:cond delay="900"/>
                                          </p:stCondLst>
                                        </p:cTn>
                                        <p:tgtEl>
                                          <p:spTgt spid="1"/>
                                        </p:tgtEl>
                                        <p:attrNameLst>
                                          <p:attrName>ppt_y</p:attrName>
                                        </p:attrNameLst>
                                      </p:cBhvr>
                                      <p:tavLst>
                                        <p:tav tm="0">
                                          <p:val>
                                            <p:strVal val="#ppt_y-.03"/>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15968">
                                            <p:txEl>
                                              <p:pRg st="0" end="0"/>
                                            </p:txEl>
                                          </p:spTgt>
                                        </p:tgtEl>
                                        <p:attrNameLst>
                                          <p:attrName>style.visibility</p:attrName>
                                        </p:attrNameLst>
                                      </p:cBhvr>
                                      <p:to>
                                        <p:strVal val="visible"/>
                                      </p:to>
                                    </p:set>
                                    <p:animEffect transition="in" filter="wipe(down)">
                                      <p:cBhvr>
                                        <p:cTn id="20" dur="500"/>
                                        <p:tgtEl>
                                          <p:spTgt spid="1596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15968" grpId="0" build="p"/>
      <p:bldP spid="15968" grpId="1"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4439" name="Shape 14439"/>
        <p:cNvGrpSpPr/>
        <p:nvPr/>
      </p:nvGrpSpPr>
      <p:grpSpPr>
        <a:xfrm>
          <a:off x="0" y="0"/>
          <a:ext cx="0" cy="0"/>
          <a:chOff x="0" y="0"/>
          <a:chExt cx="0" cy="0"/>
        </a:xfrm>
      </p:grpSpPr>
      <p:sp>
        <p:nvSpPr>
          <p:cNvPr id="14441" name="Google Shape;14441;p37"/>
          <p:cNvSpPr txBox="1"/>
          <p:nvPr>
            <p:ph type="body" idx="1"/>
          </p:nvPr>
        </p:nvSpPr>
        <p:spPr>
          <a:xfrm>
            <a:off x="611745" y="1419695"/>
            <a:ext cx="3656400" cy="242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sz="2800">
                <a:latin typeface="Times New Roman" charset="0"/>
                <a:cs typeface="Times New Roman" charset="0"/>
              </a:rPr>
              <a:t>This is a kind of soup noodle</a:t>
            </a:r>
            <a:r>
              <a:rPr lang="en-US" altLang="en-GB" sz="2800">
                <a:latin typeface="Times New Roman" charset="0"/>
                <a:cs typeface="Times New Roman" charset="0"/>
              </a:rPr>
              <a:t>. </a:t>
            </a:r>
            <a:r>
              <a:rPr lang="en-GB" sz="2800">
                <a:latin typeface="Times New Roman" charset="0"/>
                <a:cs typeface="Times New Roman" charset="0"/>
              </a:rPr>
              <a:t>The soup is made from wild carp</a:t>
            </a:r>
            <a:r>
              <a:rPr lang="en-US" altLang="en-GB" sz="2800">
                <a:latin typeface="Times New Roman" charset="0"/>
                <a:cs typeface="Times New Roman" charset="0"/>
              </a:rPr>
              <a:t>(</a:t>
            </a:r>
            <a:r>
              <a:rPr lang="zh-CN" altLang="en-US" sz="2800">
                <a:latin typeface="Times New Roman" charset="0"/>
                <a:cs typeface="Times New Roman" charset="0"/>
              </a:rPr>
              <a:t>野生鲤鱼</a:t>
            </a:r>
            <a:r>
              <a:rPr lang="en-US" altLang="zh-CN" sz="2800">
                <a:latin typeface="Times New Roman" charset="0"/>
                <a:cs typeface="Times New Roman" charset="0"/>
              </a:rPr>
              <a:t>) </a:t>
            </a:r>
            <a:r>
              <a:rPr lang="en-GB" sz="2800">
                <a:latin typeface="Times New Roman" charset="0"/>
                <a:cs typeface="Times New Roman" charset="0"/>
              </a:rPr>
              <a:t>simmered overnight, the fish bones are simmered until they melt, and then </a:t>
            </a:r>
            <a:r>
              <a:rPr lang="en-US" altLang="en-GB" sz="2800">
                <a:latin typeface="Times New Roman" charset="0"/>
                <a:cs typeface="Times New Roman" charset="0"/>
              </a:rPr>
              <a:t>add </a:t>
            </a:r>
            <a:r>
              <a:rPr lang="en-GB" sz="2800">
                <a:latin typeface="Times New Roman" charset="0"/>
                <a:cs typeface="Times New Roman" charset="0"/>
              </a:rPr>
              <a:t>pepper </a:t>
            </a:r>
            <a:r>
              <a:rPr lang="en-US" altLang="en-GB" sz="2800">
                <a:latin typeface="Times New Roman" charset="0"/>
                <a:cs typeface="Times New Roman" charset="0"/>
              </a:rPr>
              <a:t>in</a:t>
            </a:r>
            <a:r>
              <a:rPr lang="en-GB" sz="2800">
                <a:latin typeface="Times New Roman" charset="0"/>
                <a:cs typeface="Times New Roman" charset="0"/>
              </a:rPr>
              <a:t>to it. </a:t>
            </a:r>
            <a:endParaRPr lang="en-GB" sz="2800">
              <a:latin typeface="Times New Roman" charset="0"/>
              <a:cs typeface="Times New Roman" charset="0"/>
            </a:endParaRPr>
          </a:p>
        </p:txBody>
      </p:sp>
      <p:sp>
        <p:nvSpPr>
          <p:cNvPr id="14442" name="Google Shape;14442;p37"/>
          <p:cNvSpPr txBox="1"/>
          <p:nvPr>
            <p:ph type="ctrTitle"/>
          </p:nvPr>
        </p:nvSpPr>
        <p:spPr>
          <a:xfrm>
            <a:off x="23495" y="321945"/>
            <a:ext cx="5490210" cy="125476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a:latin typeface="Times New Roman" charset="0"/>
                <a:ea typeface="Times New Roman" charset="0"/>
              </a:rPr>
              <a:t>Hu Tangfen</a:t>
            </a:r>
            <a:endParaRPr lang="en-US">
              <a:latin typeface="Times New Roman" charset="0"/>
              <a:ea typeface="Times New Roman" charset="0"/>
            </a:endParaRPr>
          </a:p>
        </p:txBody>
      </p:sp>
      <p:grpSp>
        <p:nvGrpSpPr>
          <p:cNvPr id="1" name="组合 0"/>
          <p:cNvGrpSpPr/>
          <p:nvPr/>
        </p:nvGrpSpPr>
        <p:grpSpPr>
          <a:xfrm>
            <a:off x="4355465" y="123825"/>
            <a:ext cx="4640580" cy="4955540"/>
            <a:chOff x="6859" y="195"/>
            <a:chExt cx="7308" cy="7804"/>
          </a:xfrm>
        </p:grpSpPr>
        <p:pic>
          <p:nvPicPr>
            <p:cNvPr id="3" name="图片 2" descr="2023-03-05 01:00:59.770000"/>
            <p:cNvPicPr>
              <a:picLocks noChangeAspect="1"/>
            </p:cNvPicPr>
            <p:nvPr>
              <p:custDataLst>
                <p:tags r:id="rId1"/>
              </p:custDataLst>
            </p:nvPr>
          </p:nvPicPr>
          <p:blipFill>
            <a:blip r:embed="rId2"/>
            <a:stretch>
              <a:fillRect/>
            </a:stretch>
          </p:blipFill>
          <p:spPr>
            <a:xfrm>
              <a:off x="8901" y="195"/>
              <a:ext cx="5267" cy="3658"/>
            </a:xfrm>
            <a:prstGeom prst="rect">
              <a:avLst/>
            </a:prstGeom>
          </p:spPr>
        </p:pic>
        <p:pic>
          <p:nvPicPr>
            <p:cNvPr id="2" name="图片 1" descr="ef26aba57e4ab9314b21c45ea5683cb"/>
            <p:cNvPicPr>
              <a:picLocks noChangeAspect="1"/>
            </p:cNvPicPr>
            <p:nvPr/>
          </p:nvPicPr>
          <p:blipFill>
            <a:blip r:embed="rId3"/>
            <a:stretch>
              <a:fillRect/>
            </a:stretch>
          </p:blipFill>
          <p:spPr>
            <a:xfrm>
              <a:off x="6859" y="3937"/>
              <a:ext cx="5298" cy="4062"/>
            </a:xfrm>
            <a:prstGeom prst="rect">
              <a:avLst/>
            </a:prstGeom>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4442"/>
                                        </p:tgtEl>
                                        <p:attrNameLst>
                                          <p:attrName>style.visibility</p:attrName>
                                        </p:attrNameLst>
                                      </p:cBhvr>
                                      <p:to>
                                        <p:strVal val="visible"/>
                                      </p:to>
                                    </p:set>
                                    <p:animEffect transition="in" filter="wipe(down)">
                                      <p:cBhvr>
                                        <p:cTn id="7" dur="500"/>
                                        <p:tgtEl>
                                          <p:spTgt spid="14442"/>
                                        </p:tgtEl>
                                      </p:cBhvr>
                                    </p:animEffect>
                                  </p:childTnLst>
                                </p:cTn>
                              </p:par>
                            </p:childTnLst>
                          </p:cTn>
                        </p:par>
                      </p:childTnLst>
                    </p:cTn>
                  </p:par>
                  <p:par>
                    <p:cTn id="8" fill="hold">
                      <p:stCondLst>
                        <p:cond delay="indefinite"/>
                      </p:stCondLst>
                      <p:childTnLst>
                        <p:par>
                          <p:cTn id="9" fill="hold">
                            <p:stCondLst>
                              <p:cond delay="0"/>
                            </p:stCondLst>
                            <p:childTnLst>
                              <p:par>
                                <p:cTn id="10" presetID="37" presetClass="entr" presetSubtype="0" fill="hold" nodeType="clickEffect">
                                  <p:stCondLst>
                                    <p:cond delay="0"/>
                                  </p:stCondLst>
                                  <p:childTnLst>
                                    <p:set>
                                      <p:cBhvr>
                                        <p:cTn id="11" dur="1" fill="hold">
                                          <p:stCondLst>
                                            <p:cond delay="0"/>
                                          </p:stCondLst>
                                        </p:cTn>
                                        <p:tgtEl>
                                          <p:spTgt spid="1"/>
                                        </p:tgtEl>
                                        <p:attrNameLst>
                                          <p:attrName>style.visibility</p:attrName>
                                        </p:attrNameLst>
                                      </p:cBhvr>
                                      <p:to>
                                        <p:strVal val="visible"/>
                                      </p:to>
                                    </p:set>
                                    <p:animEffect transition="in" filter="fade">
                                      <p:cBhvr>
                                        <p:cTn id="12" dur="1000"/>
                                        <p:tgtEl>
                                          <p:spTgt spid="1"/>
                                        </p:tgtEl>
                                      </p:cBhvr>
                                    </p:animEffect>
                                    <p:anim calcmode="lin" valueType="num">
                                      <p:cBhvr>
                                        <p:cTn id="13" dur="1000" fill="hold"/>
                                        <p:tgtEl>
                                          <p:spTgt spid="1"/>
                                        </p:tgtEl>
                                        <p:attrNameLst>
                                          <p:attrName>ppt_x</p:attrName>
                                        </p:attrNameLst>
                                      </p:cBhvr>
                                      <p:tavLst>
                                        <p:tav tm="0">
                                          <p:val>
                                            <p:strVal val="#ppt_x"/>
                                          </p:val>
                                        </p:tav>
                                        <p:tav tm="100000">
                                          <p:val>
                                            <p:strVal val="#ppt_x"/>
                                          </p:val>
                                        </p:tav>
                                      </p:tavLst>
                                    </p:anim>
                                    <p:anim calcmode="lin" valueType="num">
                                      <p:cBhvr>
                                        <p:cTn id="14" dur="900" decel="100000" fill="hold"/>
                                        <p:tgtEl>
                                          <p:spTgt spid="1"/>
                                        </p:tgtEl>
                                        <p:attrNameLst>
                                          <p:attrName>ppt_y</p:attrName>
                                        </p:attrNameLst>
                                      </p:cBhvr>
                                      <p:tavLst>
                                        <p:tav tm="0">
                                          <p:val>
                                            <p:strVal val="#ppt_y+1"/>
                                          </p:val>
                                        </p:tav>
                                        <p:tav tm="100000">
                                          <p:val>
                                            <p:strVal val="#ppt_y-.03"/>
                                          </p:val>
                                        </p:tav>
                                      </p:tavLst>
                                    </p:anim>
                                    <p:anim calcmode="lin" valueType="num">
                                      <p:cBhvr>
                                        <p:cTn id="15" dur="100" accel="100000" fill="hold">
                                          <p:stCondLst>
                                            <p:cond delay="900"/>
                                          </p:stCondLst>
                                        </p:cTn>
                                        <p:tgtEl>
                                          <p:spTgt spid="1"/>
                                        </p:tgtEl>
                                        <p:attrNameLst>
                                          <p:attrName>ppt_y</p:attrName>
                                        </p:attrNameLst>
                                      </p:cBhvr>
                                      <p:tavLst>
                                        <p:tav tm="0">
                                          <p:val>
                                            <p:strVal val="#ppt_y-.03"/>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14441">
                                            <p:txEl>
                                              <p:pRg st="0" end="0"/>
                                            </p:txEl>
                                          </p:spTgt>
                                        </p:tgtEl>
                                        <p:attrNameLst>
                                          <p:attrName>style.visibility</p:attrName>
                                        </p:attrNameLst>
                                      </p:cBhvr>
                                      <p:to>
                                        <p:strVal val="visible"/>
                                      </p:to>
                                    </p:set>
                                    <p:animEffect transition="in" filter="wipe(down)">
                                      <p:cBhvr>
                                        <p:cTn id="20" dur="500"/>
                                        <p:tgtEl>
                                          <p:spTgt spid="1444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42" grpId="0"/>
      <p:bldP spid="14442" grpId="1"/>
      <p:bldP spid="14441" grpId="0" build="p"/>
      <p:bldP spid="14441" grpId="1"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8643" name="Shape 18643"/>
        <p:cNvGrpSpPr/>
        <p:nvPr/>
      </p:nvGrpSpPr>
      <p:grpSpPr>
        <a:xfrm>
          <a:off x="0" y="0"/>
          <a:ext cx="0" cy="0"/>
          <a:chOff x="0" y="0"/>
          <a:chExt cx="0" cy="0"/>
        </a:xfrm>
      </p:grpSpPr>
      <p:sp>
        <p:nvSpPr>
          <p:cNvPr id="18645" name="Google Shape;18645;p57"/>
          <p:cNvSpPr txBox="1"/>
          <p:nvPr>
            <p:ph type="ctrTitle"/>
          </p:nvPr>
        </p:nvSpPr>
        <p:spPr>
          <a:xfrm>
            <a:off x="251729" y="699998"/>
            <a:ext cx="2334900" cy="457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altLang="en-GB">
                <a:latin typeface="Times New Roman" charset="0"/>
                <a:cs typeface="Times New Roman" charset="0"/>
              </a:rPr>
              <a:t>R</a:t>
            </a:r>
            <a:r>
              <a:rPr lang="en-GB">
                <a:latin typeface="Times New Roman" charset="0"/>
                <a:cs typeface="Times New Roman" charset="0"/>
              </a:rPr>
              <a:t>ice noodles with beef</a:t>
            </a:r>
            <a:endParaRPr lang="en-GB">
              <a:latin typeface="Times New Roman" charset="0"/>
              <a:cs typeface="Times New Roman" charset="0"/>
            </a:endParaRPr>
          </a:p>
        </p:txBody>
      </p:sp>
      <p:sp>
        <p:nvSpPr>
          <p:cNvPr id="18647" name="Google Shape;18647;p57"/>
          <p:cNvSpPr txBox="1"/>
          <p:nvPr>
            <p:ph type="ctrTitle" idx="3"/>
          </p:nvPr>
        </p:nvSpPr>
        <p:spPr>
          <a:xfrm>
            <a:off x="2987675" y="1995805"/>
            <a:ext cx="2743835" cy="457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a:latin typeface="Times New Roman" charset="0"/>
                <a:cs typeface="Times New Roman" charset="0"/>
              </a:rPr>
              <a:t>Shaomai (Steamed Pork Dumplings)</a:t>
            </a:r>
            <a:endParaRPr lang="en-GB">
              <a:latin typeface="Times New Roman" charset="0"/>
              <a:cs typeface="Times New Roman" charset="0"/>
            </a:endParaRPr>
          </a:p>
        </p:txBody>
      </p:sp>
      <p:sp>
        <p:nvSpPr>
          <p:cNvPr id="18649" name="Google Shape;18649;p57"/>
          <p:cNvSpPr txBox="1"/>
          <p:nvPr>
            <p:ph type="ctrTitle" idx="5"/>
          </p:nvPr>
        </p:nvSpPr>
        <p:spPr>
          <a:xfrm>
            <a:off x="6444205" y="339953"/>
            <a:ext cx="2334900" cy="457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altLang="en-GB">
                <a:latin typeface="Times New Roman" charset="0"/>
                <a:cs typeface="Times New Roman" charset="0"/>
              </a:rPr>
              <a:t>Tangbao</a:t>
            </a:r>
            <a:endParaRPr lang="en-US" altLang="en-GB">
              <a:latin typeface="Times New Roman" charset="0"/>
              <a:cs typeface="Times New Roman" charset="0"/>
            </a:endParaRPr>
          </a:p>
        </p:txBody>
      </p:sp>
      <p:pic>
        <p:nvPicPr>
          <p:cNvPr id="4" name="图片 3" descr="1b1721cc77e25f3dffe0aca77d38101"/>
          <p:cNvPicPr>
            <a:picLocks noChangeAspect="1"/>
          </p:cNvPicPr>
          <p:nvPr/>
        </p:nvPicPr>
        <p:blipFill>
          <a:blip r:embed="rId1"/>
          <a:stretch>
            <a:fillRect/>
          </a:stretch>
        </p:blipFill>
        <p:spPr>
          <a:xfrm>
            <a:off x="179070" y="1131570"/>
            <a:ext cx="2468880" cy="2493645"/>
          </a:xfrm>
          <a:prstGeom prst="rect">
            <a:avLst/>
          </a:prstGeom>
        </p:spPr>
      </p:pic>
      <p:pic>
        <p:nvPicPr>
          <p:cNvPr id="6" name="图片 5" descr="9fa40a8bae0439f4436f21ba7b7aef5"/>
          <p:cNvPicPr>
            <a:picLocks noChangeAspect="1"/>
          </p:cNvPicPr>
          <p:nvPr/>
        </p:nvPicPr>
        <p:blipFill>
          <a:blip r:embed="rId2"/>
          <a:stretch>
            <a:fillRect/>
          </a:stretch>
        </p:blipFill>
        <p:spPr>
          <a:xfrm>
            <a:off x="2699385" y="2715895"/>
            <a:ext cx="3293745" cy="2462530"/>
          </a:xfrm>
          <a:prstGeom prst="rect">
            <a:avLst/>
          </a:prstGeom>
        </p:spPr>
      </p:pic>
      <p:pic>
        <p:nvPicPr>
          <p:cNvPr id="9" name="图片 8" descr="2023-03-05 01:32:22.808000"/>
          <p:cNvPicPr>
            <a:picLocks noChangeAspect="1"/>
          </p:cNvPicPr>
          <p:nvPr/>
        </p:nvPicPr>
        <p:blipFill>
          <a:blip r:embed="rId3"/>
          <a:stretch>
            <a:fillRect/>
          </a:stretch>
        </p:blipFill>
        <p:spPr>
          <a:xfrm>
            <a:off x="5939790" y="988060"/>
            <a:ext cx="3281045" cy="2473325"/>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8645"/>
                                        </p:tgtEl>
                                        <p:attrNameLst>
                                          <p:attrName>style.visibility</p:attrName>
                                        </p:attrNameLst>
                                      </p:cBhvr>
                                      <p:to>
                                        <p:strVal val="visible"/>
                                      </p:to>
                                    </p:set>
                                    <p:animEffect transition="in" filter="wipe(down)">
                                      <p:cBhvr>
                                        <p:cTn id="7" dur="500"/>
                                        <p:tgtEl>
                                          <p:spTgt spid="1864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8647"/>
                                        </p:tgtEl>
                                        <p:attrNameLst>
                                          <p:attrName>style.visibility</p:attrName>
                                        </p:attrNameLst>
                                      </p:cBhvr>
                                      <p:to>
                                        <p:strVal val="visible"/>
                                      </p:to>
                                    </p:set>
                                    <p:animEffect transition="in" filter="wipe(down)">
                                      <p:cBhvr>
                                        <p:cTn id="17" dur="500"/>
                                        <p:tgtEl>
                                          <p:spTgt spid="1864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ipe(down)">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18649"/>
                                        </p:tgtEl>
                                        <p:attrNameLst>
                                          <p:attrName>style.visibility</p:attrName>
                                        </p:attrNameLst>
                                      </p:cBhvr>
                                      <p:to>
                                        <p:strVal val="visible"/>
                                      </p:to>
                                    </p:set>
                                    <p:animEffect transition="in" filter="wipe(down)">
                                      <p:cBhvr>
                                        <p:cTn id="27" dur="500"/>
                                        <p:tgtEl>
                                          <p:spTgt spid="18649"/>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down)">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45" grpId="0"/>
      <p:bldP spid="18645" grpId="1"/>
      <p:bldP spid="18647" grpId="0"/>
      <p:bldP spid="18647" grpId="1"/>
      <p:bldP spid="18649" grpId="0"/>
      <p:bldP spid="18649" grpId="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8643" name="Shape 18643"/>
        <p:cNvGrpSpPr/>
        <p:nvPr/>
      </p:nvGrpSpPr>
      <p:grpSpPr>
        <a:xfrm>
          <a:off x="0" y="0"/>
          <a:ext cx="0" cy="0"/>
          <a:chOff x="0" y="0"/>
          <a:chExt cx="0" cy="0"/>
        </a:xfrm>
      </p:grpSpPr>
      <p:sp>
        <p:nvSpPr>
          <p:cNvPr id="18647" name="Google Shape;18647;p57"/>
          <p:cNvSpPr txBox="1"/>
          <p:nvPr>
            <p:ph type="ctrTitle" idx="3"/>
          </p:nvPr>
        </p:nvSpPr>
        <p:spPr>
          <a:xfrm>
            <a:off x="611505" y="1131570"/>
            <a:ext cx="2743835" cy="457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altLang="en-GB">
                <a:latin typeface="Times New Roman" charset="0"/>
                <a:cs typeface="Times New Roman" charset="0"/>
              </a:rPr>
              <a:t>Qi Shuibao</a:t>
            </a:r>
            <a:endParaRPr lang="en-US" altLang="en-GB">
              <a:latin typeface="Times New Roman" charset="0"/>
              <a:cs typeface="Times New Roman" charset="0"/>
            </a:endParaRPr>
          </a:p>
        </p:txBody>
      </p:sp>
      <p:sp>
        <p:nvSpPr>
          <p:cNvPr id="18649" name="Google Shape;18649;p57"/>
          <p:cNvSpPr txBox="1"/>
          <p:nvPr>
            <p:ph type="ctrTitle" idx="5"/>
          </p:nvPr>
        </p:nvSpPr>
        <p:spPr>
          <a:xfrm>
            <a:off x="5579970" y="771753"/>
            <a:ext cx="2334900" cy="457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altLang="en-GB">
                <a:latin typeface="Times New Roman" charset="0"/>
                <a:cs typeface="Times New Roman" charset="0"/>
                <a:sym typeface="+mn-ea"/>
              </a:rPr>
              <a:t>Rice Wine</a:t>
            </a:r>
            <a:br>
              <a:rPr lang="en-US" altLang="en-GB">
                <a:latin typeface="Times New Roman" charset="0"/>
                <a:cs typeface="Times New Roman" charset="0"/>
                <a:sym typeface="+mn-ea"/>
              </a:rPr>
            </a:br>
            <a:r>
              <a:rPr lang="en-US" altLang="en-GB">
                <a:latin typeface="Times New Roman" charset="0"/>
                <a:cs typeface="Times New Roman" charset="0"/>
              </a:rPr>
              <a:t>(</a:t>
            </a:r>
            <a:r>
              <a:rPr lang="en-US" altLang="en-GB">
                <a:latin typeface="Times New Roman" charset="0"/>
                <a:cs typeface="Times New Roman" charset="0"/>
                <a:sym typeface="+mn-ea"/>
              </a:rPr>
              <a:t>Mijiu</a:t>
            </a:r>
            <a:r>
              <a:rPr lang="en-US" altLang="en-GB">
                <a:latin typeface="Times New Roman" charset="0"/>
                <a:cs typeface="Times New Roman" charset="0"/>
              </a:rPr>
              <a:t>)</a:t>
            </a:r>
            <a:endParaRPr lang="en-US" altLang="en-GB">
              <a:latin typeface="Times New Roman" charset="0"/>
              <a:cs typeface="Times New Roman" charset="0"/>
            </a:endParaRPr>
          </a:p>
        </p:txBody>
      </p:sp>
      <p:pic>
        <p:nvPicPr>
          <p:cNvPr id="7" name="图片 6" descr="2023-03-05 01:31:05.803000"/>
          <p:cNvPicPr>
            <a:picLocks noChangeAspect="1"/>
          </p:cNvPicPr>
          <p:nvPr/>
        </p:nvPicPr>
        <p:blipFill>
          <a:blip r:embed="rId1"/>
          <a:stretch>
            <a:fillRect/>
          </a:stretch>
        </p:blipFill>
        <p:spPr>
          <a:xfrm>
            <a:off x="394970" y="1924050"/>
            <a:ext cx="3261360" cy="2633345"/>
          </a:xfrm>
          <a:prstGeom prst="rect">
            <a:avLst/>
          </a:prstGeom>
        </p:spPr>
      </p:pic>
      <p:pic>
        <p:nvPicPr>
          <p:cNvPr id="2" name="图片 1" descr="6eaca7c42deb0da4d10a707d1db30f8"/>
          <p:cNvPicPr>
            <a:picLocks noChangeAspect="1"/>
          </p:cNvPicPr>
          <p:nvPr/>
        </p:nvPicPr>
        <p:blipFill>
          <a:blip r:embed="rId2"/>
          <a:stretch>
            <a:fillRect/>
          </a:stretch>
        </p:blipFill>
        <p:spPr>
          <a:xfrm>
            <a:off x="4859655" y="1564005"/>
            <a:ext cx="3655060" cy="314579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647"/>
                                        </p:tgtEl>
                                        <p:attrNameLst>
                                          <p:attrName>style.visibility</p:attrName>
                                        </p:attrNameLst>
                                      </p:cBhvr>
                                      <p:to>
                                        <p:strVal val="visible"/>
                                      </p:to>
                                    </p:set>
                                    <p:animEffect transition="in" filter="fade">
                                      <p:cBhvr>
                                        <p:cTn id="7" dur="500"/>
                                        <p:tgtEl>
                                          <p:spTgt spid="1864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8649"/>
                                        </p:tgtEl>
                                        <p:attrNameLst>
                                          <p:attrName>style.visibility</p:attrName>
                                        </p:attrNameLst>
                                      </p:cBhvr>
                                      <p:to>
                                        <p:strVal val="visible"/>
                                      </p:to>
                                    </p:set>
                                    <p:animEffect transition="in" filter="wipe(down)">
                                      <p:cBhvr>
                                        <p:cTn id="17" dur="500"/>
                                        <p:tgtEl>
                                          <p:spTgt spid="1864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47" grpId="0"/>
      <p:bldP spid="18647" grpId="1"/>
      <p:bldP spid="18649" grpId="0"/>
      <p:bldP spid="18649" grpId="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a:blip r:embed="rId1"/>
          <a:stretch>
            <a:fillRect/>
          </a:stretch>
        </a:blipFill>
        <a:effectLst/>
      </p:bgPr>
    </p:bg>
    <p:spTree>
      <p:nvGrpSpPr>
        <p:cNvPr id="19007" name="Shape 19007"/>
        <p:cNvGrpSpPr/>
        <p:nvPr/>
      </p:nvGrpSpPr>
      <p:grpSpPr>
        <a:xfrm>
          <a:off x="0" y="0"/>
          <a:ext cx="0" cy="0"/>
          <a:chOff x="0" y="0"/>
          <a:chExt cx="0" cy="0"/>
        </a:xfrm>
      </p:grpSpPr>
      <p:sp>
        <p:nvSpPr>
          <p:cNvPr id="19008" name="Google Shape;19008;p62"/>
          <p:cNvSpPr txBox="1"/>
          <p:nvPr>
            <p:ph type="ctrTitle"/>
          </p:nvPr>
        </p:nvSpPr>
        <p:spPr>
          <a:xfrm>
            <a:off x="1771500" y="347658"/>
            <a:ext cx="5600700" cy="125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altLang="en-GB">
                <a:latin typeface="Times New Roman" charset="0"/>
                <a:cs typeface="Times New Roman" charset="0"/>
              </a:rPr>
              <a:t>Breakfast Culture of Wuhan</a:t>
            </a:r>
            <a:endParaRPr lang="en-US" altLang="en-GB">
              <a:latin typeface="Times New Roman" charset="0"/>
              <a:cs typeface="Times New Roman" charset="0"/>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4010" name="Shape 14010"/>
        <p:cNvGrpSpPr/>
        <p:nvPr/>
      </p:nvGrpSpPr>
      <p:grpSpPr>
        <a:xfrm>
          <a:off x="0" y="0"/>
          <a:ext cx="0" cy="0"/>
          <a:chOff x="0" y="0"/>
          <a:chExt cx="0" cy="0"/>
        </a:xfrm>
      </p:grpSpPr>
      <p:sp>
        <p:nvSpPr>
          <p:cNvPr id="14013" name="Google Shape;14013;p35"/>
          <p:cNvSpPr txBox="1"/>
          <p:nvPr>
            <p:ph type="ctrTitle" idx="2"/>
          </p:nvPr>
        </p:nvSpPr>
        <p:spPr>
          <a:xfrm>
            <a:off x="387985" y="680085"/>
            <a:ext cx="4585970" cy="125476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solidFill>
                  <a:srgbClr val="C00000"/>
                </a:solidFill>
                <a:latin typeface="Times New Roman" charset="0"/>
                <a:cs typeface="Times New Roman" charset="0"/>
              </a:rPr>
              <a:t>TABLE OF CONTENTS</a:t>
            </a:r>
            <a:endParaRPr lang="en-GB">
              <a:solidFill>
                <a:srgbClr val="C00000"/>
              </a:solidFill>
              <a:latin typeface="Times New Roman" charset="0"/>
              <a:cs typeface="Times New Roman" charset="0"/>
            </a:endParaRPr>
          </a:p>
        </p:txBody>
      </p:sp>
      <p:sp>
        <p:nvSpPr>
          <p:cNvPr id="14016" name="Google Shape;14016;p35"/>
          <p:cNvSpPr txBox="1"/>
          <p:nvPr>
            <p:ph type="ctrTitle" idx="5"/>
          </p:nvPr>
        </p:nvSpPr>
        <p:spPr>
          <a:xfrm>
            <a:off x="1051310" y="3795576"/>
            <a:ext cx="2334900" cy="457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altLang="en-GB">
                <a:latin typeface="Times New Roman" charset="0"/>
                <a:cs typeface="Times New Roman" charset="0"/>
              </a:rPr>
              <a:t>Specialities</a:t>
            </a:r>
            <a:endParaRPr lang="en-US" altLang="en-GB">
              <a:latin typeface="Times New Roman" charset="0"/>
              <a:cs typeface="Times New Roman" charset="0"/>
            </a:endParaRPr>
          </a:p>
        </p:txBody>
      </p:sp>
      <p:sp>
        <p:nvSpPr>
          <p:cNvPr id="14018" name="Google Shape;14018;p35"/>
          <p:cNvSpPr txBox="1"/>
          <p:nvPr>
            <p:ph type="title" idx="7"/>
          </p:nvPr>
        </p:nvSpPr>
        <p:spPr>
          <a:xfrm>
            <a:off x="387710" y="3724370"/>
            <a:ext cx="80460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03</a:t>
            </a:r>
            <a:endParaRPr lang="en-GB"/>
          </a:p>
        </p:txBody>
      </p:sp>
      <p:sp>
        <p:nvSpPr>
          <p:cNvPr id="14026" name="Google Shape;14026;p35"/>
          <p:cNvSpPr txBox="1"/>
          <p:nvPr>
            <p:ph type="title" idx="18"/>
          </p:nvPr>
        </p:nvSpPr>
        <p:spPr>
          <a:xfrm>
            <a:off x="388194" y="1477740"/>
            <a:ext cx="80460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01</a:t>
            </a:r>
            <a:endParaRPr lang="en-GB"/>
          </a:p>
        </p:txBody>
      </p:sp>
      <p:sp>
        <p:nvSpPr>
          <p:cNvPr id="7" name="Title 6"/>
          <p:cNvSpPr/>
          <p:nvPr>
            <p:ph type="ctrTitle" idx="13"/>
          </p:nvPr>
        </p:nvSpPr>
        <p:spPr>
          <a:xfrm>
            <a:off x="1259205" y="1707515"/>
            <a:ext cx="4766310" cy="621030"/>
          </a:xfrm>
        </p:spPr>
        <p:txBody>
          <a:bodyPr/>
          <a:p>
            <a:pPr algn="l"/>
            <a:r>
              <a:rPr lang="en-US" altLang="en-GB">
                <a:latin typeface="Times New Roman" charset="0"/>
                <a:cs typeface="Times New Roman" charset="0"/>
                <a:sym typeface="+mn-ea"/>
              </a:rPr>
              <a:t>Culture of Breakfast</a:t>
            </a:r>
            <a:br>
              <a:rPr lang="en-US" altLang="en-GB">
                <a:latin typeface="Times New Roman" charset="0"/>
                <a:cs typeface="Times New Roman" charset="0"/>
                <a:sym typeface="+mn-ea"/>
              </a:rPr>
            </a:br>
            <a:r>
              <a:rPr lang="en-US" altLang="en-GB">
                <a:latin typeface="Times New Roman" charset="0"/>
                <a:cs typeface="Times New Roman" charset="0"/>
                <a:sym typeface="+mn-ea"/>
              </a:rPr>
              <a:t>-Culture of Guo Zao</a:t>
            </a:r>
            <a:endParaRPr lang="en-US" altLang="zh-CN">
              <a:latin typeface="Times New Roman" charset="0"/>
              <a:cs typeface="Times New Roman" charset="0"/>
            </a:endParaRPr>
          </a:p>
        </p:txBody>
      </p:sp>
      <p:sp>
        <p:nvSpPr>
          <p:cNvPr id="18" name="Google Shape;14025;p35"/>
          <p:cNvSpPr txBox="1"/>
          <p:nvPr/>
        </p:nvSpPr>
        <p:spPr>
          <a:xfrm>
            <a:off x="387985" y="2571750"/>
            <a:ext cx="804545" cy="457200"/>
          </a:xfrm>
          <a:prstGeom prst="rect">
            <a:avLst/>
          </a:prstGeom>
          <a:noFill/>
          <a:ln>
            <a:noFill/>
          </a:ln>
        </p:spPr>
        <p:txBody>
          <a:bodyPr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rgbClr val="000000"/>
              </a:buClr>
              <a:buSzPts val="1200"/>
              <a:buFont typeface="Barlow Condensed"/>
              <a:buNone/>
              <a:defRPr sz="2900" b="0" i="0" u="none" strike="noStrike" cap="none">
                <a:solidFill>
                  <a:schemeClr val="dk1"/>
                </a:solidFill>
                <a:latin typeface="Barlow Condensed SemiBold"/>
                <a:ea typeface="Barlow Condensed SemiBold"/>
                <a:cs typeface="Barlow Condensed SemiBold"/>
                <a:sym typeface="Barlow Condensed SemiBold"/>
              </a:defRPr>
            </a:lvl1pPr>
            <a:lvl2pPr marR="0" lvl="1" algn="l" rtl="0">
              <a:lnSpc>
                <a:spcPct val="100000"/>
              </a:lnSpc>
              <a:spcBef>
                <a:spcPts val="0"/>
              </a:spcBef>
              <a:spcAft>
                <a:spcPts val="0"/>
              </a:spcAft>
              <a:buClr>
                <a:srgbClr val="000000"/>
              </a:buClr>
              <a:buSzPts val="1200"/>
              <a:buFont typeface="Barlow Condensed"/>
              <a:buNone/>
              <a:defRPr sz="1200" b="0" i="0" u="none" strike="noStrike" cap="none">
                <a:solidFill>
                  <a:srgbClr val="000000"/>
                </a:solidFill>
                <a:latin typeface="Barlow Condensed"/>
                <a:ea typeface="Barlow Condensed"/>
                <a:cs typeface="Barlow Condensed"/>
                <a:sym typeface="Barlow Condensed"/>
              </a:defRPr>
            </a:lvl2pPr>
            <a:lvl3pPr marR="0" lvl="2" algn="l" rtl="0">
              <a:lnSpc>
                <a:spcPct val="100000"/>
              </a:lnSpc>
              <a:spcBef>
                <a:spcPts val="0"/>
              </a:spcBef>
              <a:spcAft>
                <a:spcPts val="0"/>
              </a:spcAft>
              <a:buClr>
                <a:srgbClr val="000000"/>
              </a:buClr>
              <a:buSzPts val="1200"/>
              <a:buFont typeface="Barlow Condensed"/>
              <a:buNone/>
              <a:defRPr sz="1200" b="0" i="0" u="none" strike="noStrike" cap="none">
                <a:solidFill>
                  <a:srgbClr val="000000"/>
                </a:solidFill>
                <a:latin typeface="Barlow Condensed"/>
                <a:ea typeface="Barlow Condensed"/>
                <a:cs typeface="Barlow Condensed"/>
                <a:sym typeface="Barlow Condensed"/>
              </a:defRPr>
            </a:lvl3pPr>
            <a:lvl4pPr marR="0" lvl="3" algn="l" rtl="0">
              <a:lnSpc>
                <a:spcPct val="100000"/>
              </a:lnSpc>
              <a:spcBef>
                <a:spcPts val="0"/>
              </a:spcBef>
              <a:spcAft>
                <a:spcPts val="0"/>
              </a:spcAft>
              <a:buClr>
                <a:srgbClr val="000000"/>
              </a:buClr>
              <a:buSzPts val="1200"/>
              <a:buFont typeface="Barlow Condensed"/>
              <a:buNone/>
              <a:defRPr sz="1200" b="0" i="0" u="none" strike="noStrike" cap="none">
                <a:solidFill>
                  <a:srgbClr val="000000"/>
                </a:solidFill>
                <a:latin typeface="Barlow Condensed"/>
                <a:ea typeface="Barlow Condensed"/>
                <a:cs typeface="Barlow Condensed"/>
                <a:sym typeface="Barlow Condensed"/>
              </a:defRPr>
            </a:lvl4pPr>
            <a:lvl5pPr marR="0" lvl="4" algn="l" rtl="0">
              <a:lnSpc>
                <a:spcPct val="100000"/>
              </a:lnSpc>
              <a:spcBef>
                <a:spcPts val="0"/>
              </a:spcBef>
              <a:spcAft>
                <a:spcPts val="0"/>
              </a:spcAft>
              <a:buClr>
                <a:srgbClr val="000000"/>
              </a:buClr>
              <a:buSzPts val="1200"/>
              <a:buFont typeface="Barlow Condensed"/>
              <a:buNone/>
              <a:defRPr sz="1200" b="0" i="0" u="none" strike="noStrike" cap="none">
                <a:solidFill>
                  <a:srgbClr val="000000"/>
                </a:solidFill>
                <a:latin typeface="Barlow Condensed"/>
                <a:ea typeface="Barlow Condensed"/>
                <a:cs typeface="Barlow Condensed"/>
                <a:sym typeface="Barlow Condensed"/>
              </a:defRPr>
            </a:lvl5pPr>
            <a:lvl6pPr marR="0" lvl="5" algn="l" rtl="0">
              <a:lnSpc>
                <a:spcPct val="100000"/>
              </a:lnSpc>
              <a:spcBef>
                <a:spcPts val="0"/>
              </a:spcBef>
              <a:spcAft>
                <a:spcPts val="0"/>
              </a:spcAft>
              <a:buClr>
                <a:srgbClr val="000000"/>
              </a:buClr>
              <a:buSzPts val="1200"/>
              <a:buFont typeface="Barlow Condensed"/>
              <a:buNone/>
              <a:defRPr sz="1200" b="0" i="0" u="none" strike="noStrike" cap="none">
                <a:solidFill>
                  <a:srgbClr val="000000"/>
                </a:solidFill>
                <a:latin typeface="Barlow Condensed"/>
                <a:ea typeface="Barlow Condensed"/>
                <a:cs typeface="Barlow Condensed"/>
                <a:sym typeface="Barlow Condensed"/>
              </a:defRPr>
            </a:lvl6pPr>
            <a:lvl7pPr marR="0" lvl="6" algn="l" rtl="0">
              <a:lnSpc>
                <a:spcPct val="100000"/>
              </a:lnSpc>
              <a:spcBef>
                <a:spcPts val="0"/>
              </a:spcBef>
              <a:spcAft>
                <a:spcPts val="0"/>
              </a:spcAft>
              <a:buClr>
                <a:srgbClr val="000000"/>
              </a:buClr>
              <a:buSzPts val="1200"/>
              <a:buFont typeface="Barlow Condensed"/>
              <a:buNone/>
              <a:defRPr sz="1200" b="0" i="0" u="none" strike="noStrike" cap="none">
                <a:solidFill>
                  <a:srgbClr val="000000"/>
                </a:solidFill>
                <a:latin typeface="Barlow Condensed"/>
                <a:ea typeface="Barlow Condensed"/>
                <a:cs typeface="Barlow Condensed"/>
                <a:sym typeface="Barlow Condensed"/>
              </a:defRPr>
            </a:lvl7pPr>
            <a:lvl8pPr marR="0" lvl="7" algn="l" rtl="0">
              <a:lnSpc>
                <a:spcPct val="100000"/>
              </a:lnSpc>
              <a:spcBef>
                <a:spcPts val="0"/>
              </a:spcBef>
              <a:spcAft>
                <a:spcPts val="0"/>
              </a:spcAft>
              <a:buClr>
                <a:srgbClr val="000000"/>
              </a:buClr>
              <a:buSzPts val="1200"/>
              <a:buFont typeface="Barlow Condensed"/>
              <a:buNone/>
              <a:defRPr sz="1200" b="0" i="0" u="none" strike="noStrike" cap="none">
                <a:solidFill>
                  <a:srgbClr val="000000"/>
                </a:solidFill>
                <a:latin typeface="Barlow Condensed"/>
                <a:ea typeface="Barlow Condensed"/>
                <a:cs typeface="Barlow Condensed"/>
                <a:sym typeface="Barlow Condensed"/>
              </a:defRPr>
            </a:lvl8pPr>
            <a:lvl9pPr marR="0" lvl="8" algn="l" rtl="0">
              <a:lnSpc>
                <a:spcPct val="100000"/>
              </a:lnSpc>
              <a:spcBef>
                <a:spcPts val="0"/>
              </a:spcBef>
              <a:spcAft>
                <a:spcPts val="0"/>
              </a:spcAft>
              <a:buClr>
                <a:srgbClr val="000000"/>
              </a:buClr>
              <a:buSzPts val="1200"/>
              <a:buFont typeface="Barlow Condensed"/>
              <a:buNone/>
              <a:defRPr sz="1200" b="0" i="0" u="none" strike="noStrike" cap="none">
                <a:solidFill>
                  <a:srgbClr val="000000"/>
                </a:solidFill>
                <a:latin typeface="Barlow Condensed"/>
                <a:ea typeface="Barlow Condensed"/>
                <a:cs typeface="Barlow Condensed"/>
                <a:sym typeface="Barlow Condensed"/>
              </a:defRPr>
            </a:lvl9pPr>
          </a:lstStyle>
          <a:p>
            <a:pPr marL="0" lvl="0" indent="0" algn="ctr" rtl="0">
              <a:spcBef>
                <a:spcPts val="0"/>
              </a:spcBef>
              <a:spcAft>
                <a:spcPts val="0"/>
              </a:spcAft>
              <a:buNone/>
            </a:pPr>
            <a:r>
              <a:rPr lang="en-GB"/>
              <a:t>02</a:t>
            </a:r>
            <a:endParaRPr lang="en-GB"/>
          </a:p>
        </p:txBody>
      </p:sp>
      <p:sp>
        <p:nvSpPr>
          <p:cNvPr id="20" name="Google Shape;14014;p35"/>
          <p:cNvSpPr txBox="1"/>
          <p:nvPr/>
        </p:nvSpPr>
        <p:spPr>
          <a:xfrm>
            <a:off x="971550" y="3003550"/>
            <a:ext cx="3599815" cy="457200"/>
          </a:xfrm>
          <a:prstGeom prst="rect">
            <a:avLst/>
          </a:prstGeom>
          <a:noFill/>
          <a:ln>
            <a:noFill/>
          </a:ln>
        </p:spPr>
        <p:txBody>
          <a:bodyPr wrap="square" lIns="91425" tIns="91425" rIns="91425" bIns="91425" anchor="b"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rgbClr val="000000"/>
              </a:buClr>
              <a:buSzPts val="1200"/>
              <a:buFont typeface="Barlow Condensed"/>
              <a:buNone/>
              <a:defRPr sz="2900" b="0" i="0" u="none" strike="noStrike" cap="none">
                <a:solidFill>
                  <a:schemeClr val="dk1"/>
                </a:solidFill>
                <a:latin typeface="Barlow Condensed SemiBold"/>
                <a:ea typeface="Barlow Condensed SemiBold"/>
                <a:cs typeface="Barlow Condensed SemiBold"/>
                <a:sym typeface="Barlow Condensed SemiBold"/>
              </a:defRPr>
            </a:lvl1pPr>
            <a:lvl2pPr marR="0" lvl="1" algn="l" rtl="0">
              <a:lnSpc>
                <a:spcPct val="100000"/>
              </a:lnSpc>
              <a:spcBef>
                <a:spcPts val="0"/>
              </a:spcBef>
              <a:spcAft>
                <a:spcPts val="0"/>
              </a:spcAft>
              <a:buClr>
                <a:srgbClr val="000000"/>
              </a:buClr>
              <a:buSzPts val="1200"/>
              <a:buFont typeface="Barlow Condensed"/>
              <a:buNone/>
              <a:defRPr sz="1200" b="0" i="0" u="none" strike="noStrike" cap="none">
                <a:solidFill>
                  <a:srgbClr val="000000"/>
                </a:solidFill>
                <a:latin typeface="Barlow Condensed"/>
                <a:ea typeface="Barlow Condensed"/>
                <a:cs typeface="Barlow Condensed"/>
                <a:sym typeface="Barlow Condensed"/>
              </a:defRPr>
            </a:lvl2pPr>
            <a:lvl3pPr marR="0" lvl="2" algn="l" rtl="0">
              <a:lnSpc>
                <a:spcPct val="100000"/>
              </a:lnSpc>
              <a:spcBef>
                <a:spcPts val="0"/>
              </a:spcBef>
              <a:spcAft>
                <a:spcPts val="0"/>
              </a:spcAft>
              <a:buClr>
                <a:srgbClr val="000000"/>
              </a:buClr>
              <a:buSzPts val="1200"/>
              <a:buFont typeface="Barlow Condensed"/>
              <a:buNone/>
              <a:defRPr sz="1200" b="0" i="0" u="none" strike="noStrike" cap="none">
                <a:solidFill>
                  <a:srgbClr val="000000"/>
                </a:solidFill>
                <a:latin typeface="Barlow Condensed"/>
                <a:ea typeface="Barlow Condensed"/>
                <a:cs typeface="Barlow Condensed"/>
                <a:sym typeface="Barlow Condensed"/>
              </a:defRPr>
            </a:lvl3pPr>
            <a:lvl4pPr marR="0" lvl="3" algn="l" rtl="0">
              <a:lnSpc>
                <a:spcPct val="100000"/>
              </a:lnSpc>
              <a:spcBef>
                <a:spcPts val="0"/>
              </a:spcBef>
              <a:spcAft>
                <a:spcPts val="0"/>
              </a:spcAft>
              <a:buClr>
                <a:srgbClr val="000000"/>
              </a:buClr>
              <a:buSzPts val="1200"/>
              <a:buFont typeface="Barlow Condensed"/>
              <a:buNone/>
              <a:defRPr sz="1200" b="0" i="0" u="none" strike="noStrike" cap="none">
                <a:solidFill>
                  <a:srgbClr val="000000"/>
                </a:solidFill>
                <a:latin typeface="Barlow Condensed"/>
                <a:ea typeface="Barlow Condensed"/>
                <a:cs typeface="Barlow Condensed"/>
                <a:sym typeface="Barlow Condensed"/>
              </a:defRPr>
            </a:lvl4pPr>
            <a:lvl5pPr marR="0" lvl="4" algn="l" rtl="0">
              <a:lnSpc>
                <a:spcPct val="100000"/>
              </a:lnSpc>
              <a:spcBef>
                <a:spcPts val="0"/>
              </a:spcBef>
              <a:spcAft>
                <a:spcPts val="0"/>
              </a:spcAft>
              <a:buClr>
                <a:srgbClr val="000000"/>
              </a:buClr>
              <a:buSzPts val="1200"/>
              <a:buFont typeface="Barlow Condensed"/>
              <a:buNone/>
              <a:defRPr sz="1200" b="0" i="0" u="none" strike="noStrike" cap="none">
                <a:solidFill>
                  <a:srgbClr val="000000"/>
                </a:solidFill>
                <a:latin typeface="Barlow Condensed"/>
                <a:ea typeface="Barlow Condensed"/>
                <a:cs typeface="Barlow Condensed"/>
                <a:sym typeface="Barlow Condensed"/>
              </a:defRPr>
            </a:lvl5pPr>
            <a:lvl6pPr marR="0" lvl="5" algn="l" rtl="0">
              <a:lnSpc>
                <a:spcPct val="100000"/>
              </a:lnSpc>
              <a:spcBef>
                <a:spcPts val="0"/>
              </a:spcBef>
              <a:spcAft>
                <a:spcPts val="0"/>
              </a:spcAft>
              <a:buClr>
                <a:srgbClr val="000000"/>
              </a:buClr>
              <a:buSzPts val="1200"/>
              <a:buFont typeface="Barlow Condensed"/>
              <a:buNone/>
              <a:defRPr sz="1200" b="0" i="0" u="none" strike="noStrike" cap="none">
                <a:solidFill>
                  <a:srgbClr val="000000"/>
                </a:solidFill>
                <a:latin typeface="Barlow Condensed"/>
                <a:ea typeface="Barlow Condensed"/>
                <a:cs typeface="Barlow Condensed"/>
                <a:sym typeface="Barlow Condensed"/>
              </a:defRPr>
            </a:lvl6pPr>
            <a:lvl7pPr marR="0" lvl="6" algn="l" rtl="0">
              <a:lnSpc>
                <a:spcPct val="100000"/>
              </a:lnSpc>
              <a:spcBef>
                <a:spcPts val="0"/>
              </a:spcBef>
              <a:spcAft>
                <a:spcPts val="0"/>
              </a:spcAft>
              <a:buClr>
                <a:srgbClr val="000000"/>
              </a:buClr>
              <a:buSzPts val="1200"/>
              <a:buFont typeface="Barlow Condensed"/>
              <a:buNone/>
              <a:defRPr sz="1200" b="0" i="0" u="none" strike="noStrike" cap="none">
                <a:solidFill>
                  <a:srgbClr val="000000"/>
                </a:solidFill>
                <a:latin typeface="Barlow Condensed"/>
                <a:ea typeface="Barlow Condensed"/>
                <a:cs typeface="Barlow Condensed"/>
                <a:sym typeface="Barlow Condensed"/>
              </a:defRPr>
            </a:lvl7pPr>
            <a:lvl8pPr marR="0" lvl="7" algn="l" rtl="0">
              <a:lnSpc>
                <a:spcPct val="100000"/>
              </a:lnSpc>
              <a:spcBef>
                <a:spcPts val="0"/>
              </a:spcBef>
              <a:spcAft>
                <a:spcPts val="0"/>
              </a:spcAft>
              <a:buClr>
                <a:srgbClr val="000000"/>
              </a:buClr>
              <a:buSzPts val="1200"/>
              <a:buFont typeface="Barlow Condensed"/>
              <a:buNone/>
              <a:defRPr sz="1200" b="0" i="0" u="none" strike="noStrike" cap="none">
                <a:solidFill>
                  <a:srgbClr val="000000"/>
                </a:solidFill>
                <a:latin typeface="Barlow Condensed"/>
                <a:ea typeface="Barlow Condensed"/>
                <a:cs typeface="Barlow Condensed"/>
                <a:sym typeface="Barlow Condensed"/>
              </a:defRPr>
            </a:lvl8pPr>
            <a:lvl9pPr marR="0" lvl="8" algn="l" rtl="0">
              <a:lnSpc>
                <a:spcPct val="100000"/>
              </a:lnSpc>
              <a:spcBef>
                <a:spcPts val="0"/>
              </a:spcBef>
              <a:spcAft>
                <a:spcPts val="0"/>
              </a:spcAft>
              <a:buClr>
                <a:srgbClr val="000000"/>
              </a:buClr>
              <a:buSzPts val="1200"/>
              <a:buFont typeface="Barlow Condensed"/>
              <a:buNone/>
              <a:defRPr sz="1200" b="0" i="0" u="none" strike="noStrike" cap="none">
                <a:solidFill>
                  <a:srgbClr val="000000"/>
                </a:solidFill>
                <a:latin typeface="Barlow Condensed"/>
                <a:ea typeface="Barlow Condensed"/>
                <a:cs typeface="Barlow Condensed"/>
                <a:sym typeface="Barlow Condensed"/>
              </a:defRPr>
            </a:lvl9pPr>
          </a:lstStyle>
          <a:p>
            <a:pPr marL="0" lvl="0" indent="0" algn="ctr" rtl="0">
              <a:spcBef>
                <a:spcPts val="0"/>
              </a:spcBef>
              <a:spcAft>
                <a:spcPts val="0"/>
              </a:spcAft>
              <a:buNone/>
            </a:pPr>
            <a:r>
              <a:rPr lang="en-US" altLang="en-GB">
                <a:latin typeface="Times New Roman" charset="0"/>
                <a:cs typeface="Times New Roman" charset="0"/>
              </a:rPr>
              <a:t>Culture Background</a:t>
            </a:r>
            <a:endParaRPr lang="en-US" altLang="en-GB">
              <a:latin typeface="Times New Roman" charset="0"/>
              <a:cs typeface="Times New Roman" charset="0"/>
            </a:endParaRPr>
          </a:p>
          <a:p>
            <a:pPr marL="0" lvl="0" indent="0" algn="l" rtl="0">
              <a:spcBef>
                <a:spcPts val="0"/>
              </a:spcBef>
              <a:spcAft>
                <a:spcPts val="0"/>
              </a:spcAft>
              <a:buNone/>
            </a:pPr>
            <a:r>
              <a:rPr lang="en-US" altLang="en-GB">
                <a:latin typeface="Times New Roman" charset="0"/>
                <a:cs typeface="Times New Roman" charset="0"/>
              </a:rPr>
              <a:t>   -Dock Culture</a:t>
            </a:r>
            <a:endParaRPr lang="en-US" altLang="en-GB">
              <a:latin typeface="Times New Roman" charset="0"/>
              <a:cs typeface="Times New Roman" charset="0"/>
            </a:endParaRPr>
          </a:p>
        </p:txBody>
      </p:sp>
      <p:pic>
        <p:nvPicPr>
          <p:cNvPr id="2" name="图片 1" descr="d5be9c0e6bfad3ae3cf4a7d665ee410"/>
          <p:cNvPicPr>
            <a:picLocks noChangeAspect="1"/>
          </p:cNvPicPr>
          <p:nvPr/>
        </p:nvPicPr>
        <p:blipFill>
          <a:blip r:embed="rId1">
            <a:alphaModFix amt="80000"/>
          </a:blip>
          <a:stretch>
            <a:fillRect/>
          </a:stretch>
        </p:blipFill>
        <p:spPr>
          <a:xfrm>
            <a:off x="5835650" y="-92710"/>
            <a:ext cx="4272915" cy="5368925"/>
          </a:xfrm>
          <a:prstGeom prst="rect">
            <a:avLst/>
          </a:prstGeom>
          <a:effectLst>
            <a:outerShdw blurRad="50800" dist="38100" dir="2700000" algn="tl" rotWithShape="0">
              <a:prstClr val="black">
                <a:alpha val="40000"/>
              </a:prstClr>
            </a:outerShdw>
          </a:effectLst>
        </p:spPr>
      </p:pic>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6490" name="Shape 16490"/>
        <p:cNvGrpSpPr/>
        <p:nvPr/>
      </p:nvGrpSpPr>
      <p:grpSpPr>
        <a:xfrm>
          <a:off x="0" y="0"/>
          <a:ext cx="0" cy="0"/>
          <a:chOff x="0" y="0"/>
          <a:chExt cx="0" cy="0"/>
        </a:xfrm>
      </p:grpSpPr>
      <p:sp>
        <p:nvSpPr>
          <p:cNvPr id="16493" name="Google Shape;16493;p50"/>
          <p:cNvSpPr txBox="1"/>
          <p:nvPr>
            <p:ph type="ctrTitle" idx="2"/>
          </p:nvPr>
        </p:nvSpPr>
        <p:spPr>
          <a:xfrm>
            <a:off x="1949450" y="1487805"/>
            <a:ext cx="5957570" cy="1835785"/>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altLang="en-GB" sz="4800">
                <a:latin typeface="Times New Roman" charset="0"/>
                <a:cs typeface="Times New Roman" charset="0"/>
              </a:rPr>
              <a:t>Culture of Breakfast</a:t>
            </a:r>
            <a:br>
              <a:rPr lang="en-US" altLang="en-GB" sz="4800">
                <a:latin typeface="Times New Roman" charset="0"/>
                <a:cs typeface="Times New Roman" charset="0"/>
              </a:rPr>
            </a:br>
            <a:r>
              <a:rPr lang="en-US" altLang="en-GB" sz="4800">
                <a:latin typeface="Times New Roman" charset="0"/>
                <a:cs typeface="Times New Roman" charset="0"/>
              </a:rPr>
              <a:t>-Culture of Guo Zao</a:t>
            </a:r>
            <a:endParaRPr lang="en-US" altLang="en-GB" sz="4800">
              <a:latin typeface="Times New Roman" charset="0"/>
              <a:cs typeface="Times New Roman" charset="0"/>
            </a:endParaRPr>
          </a:p>
        </p:txBody>
      </p:sp>
      <p:grpSp>
        <p:nvGrpSpPr>
          <p:cNvPr id="16494" name="Google Shape;16494;p50"/>
          <p:cNvGrpSpPr/>
          <p:nvPr/>
        </p:nvGrpSpPr>
        <p:grpSpPr>
          <a:xfrm>
            <a:off x="6678477" y="-605354"/>
            <a:ext cx="2945638" cy="2383060"/>
            <a:chOff x="-165700" y="3717026"/>
            <a:chExt cx="3454484" cy="2794722"/>
          </a:xfrm>
        </p:grpSpPr>
        <p:sp>
          <p:nvSpPr>
            <p:cNvPr id="16495" name="Google Shape;16495;p50"/>
            <p:cNvSpPr/>
            <p:nvPr/>
          </p:nvSpPr>
          <p:spPr>
            <a:xfrm>
              <a:off x="-165700" y="3717026"/>
              <a:ext cx="3454484" cy="2794722"/>
            </a:xfrm>
            <a:custGeom>
              <a:avLst/>
              <a:gdLst/>
              <a:ahLst/>
              <a:cxnLst/>
              <a:rect l="l" t="t" r="r" b="b"/>
              <a:pathLst>
                <a:path w="40453" h="32727" extrusionOk="0">
                  <a:moveTo>
                    <a:pt x="19631" y="308"/>
                  </a:moveTo>
                  <a:cubicBezTo>
                    <a:pt x="22520" y="308"/>
                    <a:pt x="25270" y="895"/>
                    <a:pt x="28031" y="1902"/>
                  </a:cubicBezTo>
                  <a:cubicBezTo>
                    <a:pt x="30318" y="2777"/>
                    <a:pt x="32667" y="4339"/>
                    <a:pt x="34529" y="5963"/>
                  </a:cubicBezTo>
                  <a:cubicBezTo>
                    <a:pt x="35416" y="6776"/>
                    <a:pt x="36241" y="7613"/>
                    <a:pt x="36854" y="8513"/>
                  </a:cubicBezTo>
                  <a:cubicBezTo>
                    <a:pt x="37141" y="8938"/>
                    <a:pt x="37416" y="9375"/>
                    <a:pt x="37666" y="9825"/>
                  </a:cubicBezTo>
                  <a:cubicBezTo>
                    <a:pt x="37766" y="9962"/>
                    <a:pt x="37803" y="10187"/>
                    <a:pt x="37928" y="10287"/>
                  </a:cubicBezTo>
                  <a:cubicBezTo>
                    <a:pt x="38491" y="11437"/>
                    <a:pt x="39016" y="12749"/>
                    <a:pt x="39303" y="14199"/>
                  </a:cubicBezTo>
                  <a:cubicBezTo>
                    <a:pt x="40015" y="17785"/>
                    <a:pt x="39215" y="21784"/>
                    <a:pt x="37054" y="24921"/>
                  </a:cubicBezTo>
                  <a:cubicBezTo>
                    <a:pt x="35641" y="26895"/>
                    <a:pt x="33654" y="28657"/>
                    <a:pt x="31443" y="29882"/>
                  </a:cubicBezTo>
                  <a:cubicBezTo>
                    <a:pt x="29705" y="30819"/>
                    <a:pt x="28131" y="31482"/>
                    <a:pt x="26119" y="31894"/>
                  </a:cubicBezTo>
                  <a:cubicBezTo>
                    <a:pt x="25894" y="31944"/>
                    <a:pt x="25632" y="32006"/>
                    <a:pt x="25369" y="32056"/>
                  </a:cubicBezTo>
                  <a:cubicBezTo>
                    <a:pt x="24157" y="32207"/>
                    <a:pt x="22833" y="32329"/>
                    <a:pt x="21495" y="32329"/>
                  </a:cubicBezTo>
                  <a:cubicBezTo>
                    <a:pt x="21274" y="32329"/>
                    <a:pt x="21054" y="32326"/>
                    <a:pt x="20833" y="32319"/>
                  </a:cubicBezTo>
                  <a:cubicBezTo>
                    <a:pt x="17859" y="32169"/>
                    <a:pt x="15022" y="31794"/>
                    <a:pt x="12185" y="30632"/>
                  </a:cubicBezTo>
                  <a:cubicBezTo>
                    <a:pt x="9086" y="29332"/>
                    <a:pt x="5962" y="27158"/>
                    <a:pt x="3837" y="24371"/>
                  </a:cubicBezTo>
                  <a:cubicBezTo>
                    <a:pt x="3862" y="24271"/>
                    <a:pt x="3812" y="24158"/>
                    <a:pt x="3687" y="24158"/>
                  </a:cubicBezTo>
                  <a:cubicBezTo>
                    <a:pt x="3337" y="23696"/>
                    <a:pt x="3025" y="23221"/>
                    <a:pt x="2750" y="22721"/>
                  </a:cubicBezTo>
                  <a:cubicBezTo>
                    <a:pt x="2750" y="22646"/>
                    <a:pt x="2675" y="22571"/>
                    <a:pt x="2638" y="22496"/>
                  </a:cubicBezTo>
                  <a:cubicBezTo>
                    <a:pt x="2613" y="22446"/>
                    <a:pt x="2575" y="22396"/>
                    <a:pt x="2550" y="22346"/>
                  </a:cubicBezTo>
                  <a:cubicBezTo>
                    <a:pt x="2100" y="21484"/>
                    <a:pt x="1750" y="20622"/>
                    <a:pt x="1500" y="20010"/>
                  </a:cubicBezTo>
                  <a:cubicBezTo>
                    <a:pt x="1200" y="19260"/>
                    <a:pt x="976" y="18597"/>
                    <a:pt x="751" y="17785"/>
                  </a:cubicBezTo>
                  <a:cubicBezTo>
                    <a:pt x="738" y="17748"/>
                    <a:pt x="726" y="17698"/>
                    <a:pt x="726" y="17660"/>
                  </a:cubicBezTo>
                  <a:cubicBezTo>
                    <a:pt x="201" y="14186"/>
                    <a:pt x="1138" y="10512"/>
                    <a:pt x="3312" y="7563"/>
                  </a:cubicBezTo>
                  <a:cubicBezTo>
                    <a:pt x="4250" y="6251"/>
                    <a:pt x="5649" y="5039"/>
                    <a:pt x="7036" y="4114"/>
                  </a:cubicBezTo>
                  <a:cubicBezTo>
                    <a:pt x="8848" y="2902"/>
                    <a:pt x="10798" y="2014"/>
                    <a:pt x="12772" y="1290"/>
                  </a:cubicBezTo>
                  <a:cubicBezTo>
                    <a:pt x="13222" y="1127"/>
                    <a:pt x="13885" y="927"/>
                    <a:pt x="14222" y="877"/>
                  </a:cubicBezTo>
                  <a:cubicBezTo>
                    <a:pt x="14272" y="877"/>
                    <a:pt x="14335" y="865"/>
                    <a:pt x="14359" y="815"/>
                  </a:cubicBezTo>
                  <a:cubicBezTo>
                    <a:pt x="15797" y="502"/>
                    <a:pt x="17209" y="377"/>
                    <a:pt x="18721" y="327"/>
                  </a:cubicBezTo>
                  <a:cubicBezTo>
                    <a:pt x="19026" y="314"/>
                    <a:pt x="19329" y="308"/>
                    <a:pt x="19631" y="308"/>
                  </a:cubicBezTo>
                  <a:close/>
                  <a:moveTo>
                    <a:pt x="19904" y="1"/>
                  </a:moveTo>
                  <a:cubicBezTo>
                    <a:pt x="19668" y="1"/>
                    <a:pt x="19432" y="5"/>
                    <a:pt x="19196" y="15"/>
                  </a:cubicBezTo>
                  <a:cubicBezTo>
                    <a:pt x="17134" y="65"/>
                    <a:pt x="15247" y="202"/>
                    <a:pt x="13285" y="865"/>
                  </a:cubicBezTo>
                  <a:cubicBezTo>
                    <a:pt x="12323" y="1140"/>
                    <a:pt x="11373" y="1539"/>
                    <a:pt x="10448" y="1927"/>
                  </a:cubicBezTo>
                  <a:cubicBezTo>
                    <a:pt x="8261" y="2889"/>
                    <a:pt x="6137" y="4089"/>
                    <a:pt x="4400" y="5751"/>
                  </a:cubicBezTo>
                  <a:cubicBezTo>
                    <a:pt x="2838" y="7275"/>
                    <a:pt x="1700" y="9200"/>
                    <a:pt x="938" y="11224"/>
                  </a:cubicBezTo>
                  <a:cubicBezTo>
                    <a:pt x="163" y="13536"/>
                    <a:pt x="1" y="16036"/>
                    <a:pt x="488" y="18310"/>
                  </a:cubicBezTo>
                  <a:cubicBezTo>
                    <a:pt x="676" y="19135"/>
                    <a:pt x="963" y="19910"/>
                    <a:pt x="1300" y="20647"/>
                  </a:cubicBezTo>
                  <a:cubicBezTo>
                    <a:pt x="1538" y="21259"/>
                    <a:pt x="1813" y="21872"/>
                    <a:pt x="2113" y="22446"/>
                  </a:cubicBezTo>
                  <a:cubicBezTo>
                    <a:pt x="3912" y="25970"/>
                    <a:pt x="7124" y="28595"/>
                    <a:pt x="10585" y="30394"/>
                  </a:cubicBezTo>
                  <a:cubicBezTo>
                    <a:pt x="13422" y="31844"/>
                    <a:pt x="16584" y="32481"/>
                    <a:pt x="19746" y="32681"/>
                  </a:cubicBezTo>
                  <a:cubicBezTo>
                    <a:pt x="20266" y="32712"/>
                    <a:pt x="20777" y="32727"/>
                    <a:pt x="21280" y="32727"/>
                  </a:cubicBezTo>
                  <a:cubicBezTo>
                    <a:pt x="22432" y="32727"/>
                    <a:pt x="23548" y="32646"/>
                    <a:pt x="24669" y="32481"/>
                  </a:cubicBezTo>
                  <a:lnTo>
                    <a:pt x="24682" y="32481"/>
                  </a:lnTo>
                  <a:cubicBezTo>
                    <a:pt x="25157" y="32419"/>
                    <a:pt x="25519" y="32381"/>
                    <a:pt x="25969" y="32294"/>
                  </a:cubicBezTo>
                  <a:cubicBezTo>
                    <a:pt x="28706" y="31681"/>
                    <a:pt x="31318" y="30494"/>
                    <a:pt x="33579" y="28832"/>
                  </a:cubicBezTo>
                  <a:cubicBezTo>
                    <a:pt x="34904" y="27820"/>
                    <a:pt x="36179" y="26695"/>
                    <a:pt x="37154" y="25333"/>
                  </a:cubicBezTo>
                  <a:cubicBezTo>
                    <a:pt x="39465" y="22134"/>
                    <a:pt x="40453" y="17985"/>
                    <a:pt x="39728" y="14099"/>
                  </a:cubicBezTo>
                  <a:cubicBezTo>
                    <a:pt x="39503" y="12936"/>
                    <a:pt x="39103" y="11812"/>
                    <a:pt x="38616" y="10725"/>
                  </a:cubicBezTo>
                  <a:cubicBezTo>
                    <a:pt x="38353" y="10175"/>
                    <a:pt x="38116" y="9675"/>
                    <a:pt x="37841" y="9250"/>
                  </a:cubicBezTo>
                  <a:cubicBezTo>
                    <a:pt x="37678" y="8988"/>
                    <a:pt x="37528" y="8725"/>
                    <a:pt x="37353" y="8475"/>
                  </a:cubicBezTo>
                  <a:cubicBezTo>
                    <a:pt x="36854" y="7713"/>
                    <a:pt x="36241" y="7013"/>
                    <a:pt x="35579" y="6376"/>
                  </a:cubicBezTo>
                  <a:cubicBezTo>
                    <a:pt x="34654" y="5488"/>
                    <a:pt x="33617" y="4701"/>
                    <a:pt x="32567" y="3976"/>
                  </a:cubicBezTo>
                  <a:cubicBezTo>
                    <a:pt x="31530" y="3252"/>
                    <a:pt x="30443" y="2577"/>
                    <a:pt x="29281" y="2064"/>
                  </a:cubicBezTo>
                  <a:cubicBezTo>
                    <a:pt x="28106" y="1527"/>
                    <a:pt x="26869" y="1152"/>
                    <a:pt x="25632" y="815"/>
                  </a:cubicBezTo>
                  <a:cubicBezTo>
                    <a:pt x="23771" y="313"/>
                    <a:pt x="21841" y="1"/>
                    <a:pt x="199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6" name="Google Shape;16496;p50"/>
            <p:cNvSpPr/>
            <p:nvPr/>
          </p:nvSpPr>
          <p:spPr>
            <a:xfrm>
              <a:off x="-129407" y="4483459"/>
              <a:ext cx="3383008" cy="1947262"/>
            </a:xfrm>
            <a:custGeom>
              <a:avLst/>
              <a:gdLst/>
              <a:ahLst/>
              <a:cxnLst/>
              <a:rect l="l" t="t" r="r" b="b"/>
              <a:pathLst>
                <a:path w="39616" h="22803" extrusionOk="0">
                  <a:moveTo>
                    <a:pt x="1813" y="0"/>
                  </a:moveTo>
                  <a:cubicBezTo>
                    <a:pt x="1788" y="50"/>
                    <a:pt x="1750" y="100"/>
                    <a:pt x="1713" y="150"/>
                  </a:cubicBezTo>
                  <a:cubicBezTo>
                    <a:pt x="1338" y="750"/>
                    <a:pt x="1025" y="1412"/>
                    <a:pt x="650" y="2024"/>
                  </a:cubicBezTo>
                  <a:cubicBezTo>
                    <a:pt x="76" y="4124"/>
                    <a:pt x="1" y="6348"/>
                    <a:pt x="426" y="8385"/>
                  </a:cubicBezTo>
                  <a:cubicBezTo>
                    <a:pt x="600" y="9210"/>
                    <a:pt x="888" y="9985"/>
                    <a:pt x="1225" y="10722"/>
                  </a:cubicBezTo>
                  <a:cubicBezTo>
                    <a:pt x="1463" y="11334"/>
                    <a:pt x="1713" y="11934"/>
                    <a:pt x="2013" y="12522"/>
                  </a:cubicBezTo>
                  <a:cubicBezTo>
                    <a:pt x="3787" y="16046"/>
                    <a:pt x="6936" y="18670"/>
                    <a:pt x="10323" y="20470"/>
                  </a:cubicBezTo>
                  <a:cubicBezTo>
                    <a:pt x="13110" y="21907"/>
                    <a:pt x="16209" y="22556"/>
                    <a:pt x="19308" y="22756"/>
                  </a:cubicBezTo>
                  <a:cubicBezTo>
                    <a:pt x="19817" y="22787"/>
                    <a:pt x="20317" y="22802"/>
                    <a:pt x="20811" y="22802"/>
                  </a:cubicBezTo>
                  <a:cubicBezTo>
                    <a:pt x="21940" y="22802"/>
                    <a:pt x="23036" y="22722"/>
                    <a:pt x="24132" y="22556"/>
                  </a:cubicBezTo>
                  <a:lnTo>
                    <a:pt x="24144" y="22556"/>
                  </a:lnTo>
                  <a:cubicBezTo>
                    <a:pt x="24619" y="22494"/>
                    <a:pt x="24969" y="22457"/>
                    <a:pt x="25406" y="22369"/>
                  </a:cubicBezTo>
                  <a:cubicBezTo>
                    <a:pt x="28093" y="21757"/>
                    <a:pt x="30655" y="20570"/>
                    <a:pt x="32867" y="18907"/>
                  </a:cubicBezTo>
                  <a:cubicBezTo>
                    <a:pt x="34167" y="17895"/>
                    <a:pt x="35416" y="16771"/>
                    <a:pt x="36379" y="15408"/>
                  </a:cubicBezTo>
                  <a:cubicBezTo>
                    <a:pt x="38641" y="12209"/>
                    <a:pt x="39615" y="8060"/>
                    <a:pt x="38903" y="4174"/>
                  </a:cubicBezTo>
                  <a:cubicBezTo>
                    <a:pt x="38790" y="3612"/>
                    <a:pt x="38641" y="3062"/>
                    <a:pt x="38466" y="2512"/>
                  </a:cubicBezTo>
                  <a:cubicBezTo>
                    <a:pt x="38128" y="2012"/>
                    <a:pt x="37778" y="1525"/>
                    <a:pt x="37441" y="1025"/>
                  </a:cubicBezTo>
                  <a:lnTo>
                    <a:pt x="37441" y="1025"/>
                  </a:lnTo>
                  <a:cubicBezTo>
                    <a:pt x="37866" y="2012"/>
                    <a:pt x="38241" y="3087"/>
                    <a:pt x="38478" y="4261"/>
                  </a:cubicBezTo>
                  <a:cubicBezTo>
                    <a:pt x="39178" y="7860"/>
                    <a:pt x="38403" y="11847"/>
                    <a:pt x="36279" y="14996"/>
                  </a:cubicBezTo>
                  <a:cubicBezTo>
                    <a:pt x="34891" y="16970"/>
                    <a:pt x="32942" y="18733"/>
                    <a:pt x="30780" y="19957"/>
                  </a:cubicBezTo>
                  <a:cubicBezTo>
                    <a:pt x="29068" y="20894"/>
                    <a:pt x="27531" y="21557"/>
                    <a:pt x="25556" y="21969"/>
                  </a:cubicBezTo>
                  <a:cubicBezTo>
                    <a:pt x="25332" y="22019"/>
                    <a:pt x="25069" y="22082"/>
                    <a:pt x="24819" y="22132"/>
                  </a:cubicBezTo>
                  <a:cubicBezTo>
                    <a:pt x="23628" y="22282"/>
                    <a:pt x="22326" y="22404"/>
                    <a:pt x="21017" y="22404"/>
                  </a:cubicBezTo>
                  <a:cubicBezTo>
                    <a:pt x="20801" y="22404"/>
                    <a:pt x="20586" y="22401"/>
                    <a:pt x="20370" y="22394"/>
                  </a:cubicBezTo>
                  <a:cubicBezTo>
                    <a:pt x="17446" y="22232"/>
                    <a:pt x="14672" y="21869"/>
                    <a:pt x="11885" y="20707"/>
                  </a:cubicBezTo>
                  <a:cubicBezTo>
                    <a:pt x="8848" y="19407"/>
                    <a:pt x="5787" y="17233"/>
                    <a:pt x="3712" y="14446"/>
                  </a:cubicBezTo>
                  <a:cubicBezTo>
                    <a:pt x="3737" y="14346"/>
                    <a:pt x="3687" y="14234"/>
                    <a:pt x="3562" y="14234"/>
                  </a:cubicBezTo>
                  <a:cubicBezTo>
                    <a:pt x="3225" y="13771"/>
                    <a:pt x="2912" y="13296"/>
                    <a:pt x="2637" y="12797"/>
                  </a:cubicBezTo>
                  <a:cubicBezTo>
                    <a:pt x="2637" y="12722"/>
                    <a:pt x="2562" y="12647"/>
                    <a:pt x="2537" y="12572"/>
                  </a:cubicBezTo>
                  <a:cubicBezTo>
                    <a:pt x="2500" y="12522"/>
                    <a:pt x="2475" y="12472"/>
                    <a:pt x="2450" y="12422"/>
                  </a:cubicBezTo>
                  <a:cubicBezTo>
                    <a:pt x="2000" y="11559"/>
                    <a:pt x="1663" y="10685"/>
                    <a:pt x="1425" y="10085"/>
                  </a:cubicBezTo>
                  <a:cubicBezTo>
                    <a:pt x="1125" y="9323"/>
                    <a:pt x="900" y="8660"/>
                    <a:pt x="675" y="7860"/>
                  </a:cubicBezTo>
                  <a:cubicBezTo>
                    <a:pt x="663" y="7823"/>
                    <a:pt x="663" y="7773"/>
                    <a:pt x="650" y="7735"/>
                  </a:cubicBezTo>
                  <a:cubicBezTo>
                    <a:pt x="276" y="5136"/>
                    <a:pt x="688" y="2437"/>
                    <a:pt x="1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7" name="Google Shape;16497;p50"/>
            <p:cNvSpPr/>
            <p:nvPr/>
          </p:nvSpPr>
          <p:spPr>
            <a:xfrm>
              <a:off x="1943063" y="4949980"/>
              <a:ext cx="16054" cy="163190"/>
            </a:xfrm>
            <a:custGeom>
              <a:avLst/>
              <a:gdLst/>
              <a:ahLst/>
              <a:cxnLst/>
              <a:rect l="l" t="t" r="r" b="b"/>
              <a:pathLst>
                <a:path w="188" h="1911" extrusionOk="0">
                  <a:moveTo>
                    <a:pt x="107" y="0"/>
                  </a:moveTo>
                  <a:cubicBezTo>
                    <a:pt x="90" y="0"/>
                    <a:pt x="73" y="7"/>
                    <a:pt x="63" y="23"/>
                  </a:cubicBezTo>
                  <a:cubicBezTo>
                    <a:pt x="25" y="123"/>
                    <a:pt x="63" y="235"/>
                    <a:pt x="50" y="348"/>
                  </a:cubicBezTo>
                  <a:cubicBezTo>
                    <a:pt x="75" y="823"/>
                    <a:pt x="0" y="1235"/>
                    <a:pt x="63" y="1723"/>
                  </a:cubicBezTo>
                  <a:cubicBezTo>
                    <a:pt x="63" y="1785"/>
                    <a:pt x="75" y="1848"/>
                    <a:pt x="75" y="1910"/>
                  </a:cubicBezTo>
                  <a:cubicBezTo>
                    <a:pt x="113" y="1848"/>
                    <a:pt x="150" y="1785"/>
                    <a:pt x="188" y="1723"/>
                  </a:cubicBezTo>
                  <a:cubicBezTo>
                    <a:pt x="175" y="1610"/>
                    <a:pt x="163" y="1485"/>
                    <a:pt x="163" y="1360"/>
                  </a:cubicBezTo>
                  <a:cubicBezTo>
                    <a:pt x="150" y="1073"/>
                    <a:pt x="175" y="810"/>
                    <a:pt x="175" y="498"/>
                  </a:cubicBezTo>
                  <a:cubicBezTo>
                    <a:pt x="163" y="335"/>
                    <a:pt x="175" y="186"/>
                    <a:pt x="163" y="36"/>
                  </a:cubicBezTo>
                  <a:cubicBezTo>
                    <a:pt x="155" y="14"/>
                    <a:pt x="13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8" name="Google Shape;16498;p50"/>
            <p:cNvSpPr/>
            <p:nvPr/>
          </p:nvSpPr>
          <p:spPr>
            <a:xfrm>
              <a:off x="1563137" y="5534603"/>
              <a:ext cx="99314" cy="24594"/>
            </a:xfrm>
            <a:custGeom>
              <a:avLst/>
              <a:gdLst/>
              <a:ahLst/>
              <a:cxnLst/>
              <a:rect l="l" t="t" r="r" b="b"/>
              <a:pathLst>
                <a:path w="1163" h="288" extrusionOk="0">
                  <a:moveTo>
                    <a:pt x="763" y="0"/>
                  </a:moveTo>
                  <a:cubicBezTo>
                    <a:pt x="513" y="0"/>
                    <a:pt x="250" y="50"/>
                    <a:pt x="0" y="75"/>
                  </a:cubicBezTo>
                  <a:cubicBezTo>
                    <a:pt x="0" y="100"/>
                    <a:pt x="0" y="125"/>
                    <a:pt x="13" y="163"/>
                  </a:cubicBezTo>
                  <a:cubicBezTo>
                    <a:pt x="13" y="188"/>
                    <a:pt x="13" y="225"/>
                    <a:pt x="13" y="250"/>
                  </a:cubicBezTo>
                  <a:cubicBezTo>
                    <a:pt x="249" y="239"/>
                    <a:pt x="495" y="210"/>
                    <a:pt x="663" y="210"/>
                  </a:cubicBezTo>
                  <a:cubicBezTo>
                    <a:pt x="690" y="210"/>
                    <a:pt x="715" y="211"/>
                    <a:pt x="738" y="213"/>
                  </a:cubicBezTo>
                  <a:cubicBezTo>
                    <a:pt x="751" y="211"/>
                    <a:pt x="765" y="210"/>
                    <a:pt x="780" y="210"/>
                  </a:cubicBezTo>
                  <a:cubicBezTo>
                    <a:pt x="880" y="210"/>
                    <a:pt x="1022" y="244"/>
                    <a:pt x="1163" y="288"/>
                  </a:cubicBezTo>
                  <a:cubicBezTo>
                    <a:pt x="1113" y="200"/>
                    <a:pt x="1088" y="125"/>
                    <a:pt x="1075" y="38"/>
                  </a:cubicBezTo>
                  <a:cubicBezTo>
                    <a:pt x="975" y="13"/>
                    <a:pt x="863" y="0"/>
                    <a:pt x="7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9" name="Google Shape;16499;p50"/>
            <p:cNvSpPr/>
            <p:nvPr/>
          </p:nvSpPr>
          <p:spPr>
            <a:xfrm>
              <a:off x="1111735" y="4338456"/>
              <a:ext cx="918936" cy="689992"/>
            </a:xfrm>
            <a:custGeom>
              <a:avLst/>
              <a:gdLst/>
              <a:ahLst/>
              <a:cxnLst/>
              <a:rect l="l" t="t" r="r" b="b"/>
              <a:pathLst>
                <a:path w="10761" h="8080" extrusionOk="0">
                  <a:moveTo>
                    <a:pt x="4485" y="148"/>
                  </a:moveTo>
                  <a:cubicBezTo>
                    <a:pt x="5114" y="148"/>
                    <a:pt x="5878" y="379"/>
                    <a:pt x="6524" y="611"/>
                  </a:cubicBezTo>
                  <a:cubicBezTo>
                    <a:pt x="6761" y="698"/>
                    <a:pt x="7161" y="686"/>
                    <a:pt x="7236" y="761"/>
                  </a:cubicBezTo>
                  <a:cubicBezTo>
                    <a:pt x="7248" y="773"/>
                    <a:pt x="7248" y="773"/>
                    <a:pt x="7248" y="786"/>
                  </a:cubicBezTo>
                  <a:cubicBezTo>
                    <a:pt x="7248" y="786"/>
                    <a:pt x="7261" y="798"/>
                    <a:pt x="7261" y="811"/>
                  </a:cubicBezTo>
                  <a:cubicBezTo>
                    <a:pt x="7286" y="886"/>
                    <a:pt x="7298" y="911"/>
                    <a:pt x="7298" y="961"/>
                  </a:cubicBezTo>
                  <a:cubicBezTo>
                    <a:pt x="7336" y="1048"/>
                    <a:pt x="7236" y="1273"/>
                    <a:pt x="7461" y="1411"/>
                  </a:cubicBezTo>
                  <a:cubicBezTo>
                    <a:pt x="7548" y="1473"/>
                    <a:pt x="7623" y="1498"/>
                    <a:pt x="7686" y="1598"/>
                  </a:cubicBezTo>
                  <a:cubicBezTo>
                    <a:pt x="7711" y="1648"/>
                    <a:pt x="7736" y="1711"/>
                    <a:pt x="7748" y="1785"/>
                  </a:cubicBezTo>
                  <a:cubicBezTo>
                    <a:pt x="7711" y="1760"/>
                    <a:pt x="7686" y="1736"/>
                    <a:pt x="7648" y="1711"/>
                  </a:cubicBezTo>
                  <a:cubicBezTo>
                    <a:pt x="7423" y="1586"/>
                    <a:pt x="7173" y="1523"/>
                    <a:pt x="6949" y="1386"/>
                  </a:cubicBezTo>
                  <a:cubicBezTo>
                    <a:pt x="6761" y="1286"/>
                    <a:pt x="6499" y="1011"/>
                    <a:pt x="6211" y="936"/>
                  </a:cubicBezTo>
                  <a:cubicBezTo>
                    <a:pt x="5875" y="845"/>
                    <a:pt x="5518" y="798"/>
                    <a:pt x="5162" y="798"/>
                  </a:cubicBezTo>
                  <a:cubicBezTo>
                    <a:pt x="4831" y="798"/>
                    <a:pt x="4500" y="839"/>
                    <a:pt x="4187" y="923"/>
                  </a:cubicBezTo>
                  <a:cubicBezTo>
                    <a:pt x="3824" y="1048"/>
                    <a:pt x="3474" y="1211"/>
                    <a:pt x="3187" y="1436"/>
                  </a:cubicBezTo>
                  <a:cubicBezTo>
                    <a:pt x="3025" y="1573"/>
                    <a:pt x="2912" y="1736"/>
                    <a:pt x="2775" y="1898"/>
                  </a:cubicBezTo>
                  <a:cubicBezTo>
                    <a:pt x="2600" y="2098"/>
                    <a:pt x="2237" y="2248"/>
                    <a:pt x="1987" y="2485"/>
                  </a:cubicBezTo>
                  <a:cubicBezTo>
                    <a:pt x="1800" y="2635"/>
                    <a:pt x="1662" y="2848"/>
                    <a:pt x="1587" y="3073"/>
                  </a:cubicBezTo>
                  <a:cubicBezTo>
                    <a:pt x="1587" y="2935"/>
                    <a:pt x="1612" y="2798"/>
                    <a:pt x="1675" y="2660"/>
                  </a:cubicBezTo>
                  <a:cubicBezTo>
                    <a:pt x="1737" y="2535"/>
                    <a:pt x="1787" y="2473"/>
                    <a:pt x="1887" y="2348"/>
                  </a:cubicBezTo>
                  <a:cubicBezTo>
                    <a:pt x="1900" y="2335"/>
                    <a:pt x="1900" y="2310"/>
                    <a:pt x="1900" y="2298"/>
                  </a:cubicBezTo>
                  <a:cubicBezTo>
                    <a:pt x="2000" y="2198"/>
                    <a:pt x="2112" y="2098"/>
                    <a:pt x="2162" y="1998"/>
                  </a:cubicBezTo>
                  <a:cubicBezTo>
                    <a:pt x="2200" y="1910"/>
                    <a:pt x="2287" y="1686"/>
                    <a:pt x="2150" y="1648"/>
                  </a:cubicBezTo>
                  <a:cubicBezTo>
                    <a:pt x="2087" y="1648"/>
                    <a:pt x="2025" y="1698"/>
                    <a:pt x="1962" y="1711"/>
                  </a:cubicBezTo>
                  <a:cubicBezTo>
                    <a:pt x="1875" y="1748"/>
                    <a:pt x="1787" y="1773"/>
                    <a:pt x="1700" y="1798"/>
                  </a:cubicBezTo>
                  <a:cubicBezTo>
                    <a:pt x="1787" y="1561"/>
                    <a:pt x="1825" y="1348"/>
                    <a:pt x="1962" y="1086"/>
                  </a:cubicBezTo>
                  <a:cubicBezTo>
                    <a:pt x="2175" y="736"/>
                    <a:pt x="2587" y="448"/>
                    <a:pt x="3037" y="348"/>
                  </a:cubicBezTo>
                  <a:cubicBezTo>
                    <a:pt x="3424" y="298"/>
                    <a:pt x="3987" y="148"/>
                    <a:pt x="4437" y="148"/>
                  </a:cubicBezTo>
                  <a:cubicBezTo>
                    <a:pt x="4453" y="148"/>
                    <a:pt x="4469" y="148"/>
                    <a:pt x="4485" y="148"/>
                  </a:cubicBezTo>
                  <a:close/>
                  <a:moveTo>
                    <a:pt x="5291" y="970"/>
                  </a:moveTo>
                  <a:cubicBezTo>
                    <a:pt x="5478" y="970"/>
                    <a:pt x="5661" y="980"/>
                    <a:pt x="5824" y="998"/>
                  </a:cubicBezTo>
                  <a:cubicBezTo>
                    <a:pt x="6024" y="1036"/>
                    <a:pt x="6186" y="1061"/>
                    <a:pt x="6336" y="1136"/>
                  </a:cubicBezTo>
                  <a:cubicBezTo>
                    <a:pt x="6486" y="1223"/>
                    <a:pt x="6674" y="1398"/>
                    <a:pt x="6861" y="1511"/>
                  </a:cubicBezTo>
                  <a:cubicBezTo>
                    <a:pt x="7098" y="1661"/>
                    <a:pt x="7386" y="1711"/>
                    <a:pt x="7611" y="1848"/>
                  </a:cubicBezTo>
                  <a:cubicBezTo>
                    <a:pt x="7661" y="1885"/>
                    <a:pt x="7698" y="1935"/>
                    <a:pt x="7736" y="1998"/>
                  </a:cubicBezTo>
                  <a:cubicBezTo>
                    <a:pt x="7736" y="2023"/>
                    <a:pt x="7736" y="2060"/>
                    <a:pt x="7748" y="2085"/>
                  </a:cubicBezTo>
                  <a:lnTo>
                    <a:pt x="7761" y="2085"/>
                  </a:lnTo>
                  <a:cubicBezTo>
                    <a:pt x="7773" y="2123"/>
                    <a:pt x="7786" y="2148"/>
                    <a:pt x="7798" y="2173"/>
                  </a:cubicBezTo>
                  <a:cubicBezTo>
                    <a:pt x="7861" y="2298"/>
                    <a:pt x="7998" y="2385"/>
                    <a:pt x="8136" y="2435"/>
                  </a:cubicBezTo>
                  <a:cubicBezTo>
                    <a:pt x="8373" y="2523"/>
                    <a:pt x="8573" y="2548"/>
                    <a:pt x="8761" y="2735"/>
                  </a:cubicBezTo>
                  <a:cubicBezTo>
                    <a:pt x="8923" y="2860"/>
                    <a:pt x="8985" y="3123"/>
                    <a:pt x="9060" y="3410"/>
                  </a:cubicBezTo>
                  <a:cubicBezTo>
                    <a:pt x="9123" y="3660"/>
                    <a:pt x="9273" y="3860"/>
                    <a:pt x="9410" y="4060"/>
                  </a:cubicBezTo>
                  <a:cubicBezTo>
                    <a:pt x="9485" y="4210"/>
                    <a:pt x="9573" y="4397"/>
                    <a:pt x="9635" y="4572"/>
                  </a:cubicBezTo>
                  <a:cubicBezTo>
                    <a:pt x="9748" y="4860"/>
                    <a:pt x="9660" y="5272"/>
                    <a:pt x="9435" y="5709"/>
                  </a:cubicBezTo>
                  <a:cubicBezTo>
                    <a:pt x="9223" y="6034"/>
                    <a:pt x="8698" y="6409"/>
                    <a:pt x="8286" y="6772"/>
                  </a:cubicBezTo>
                  <a:cubicBezTo>
                    <a:pt x="7948" y="6997"/>
                    <a:pt x="7698" y="7272"/>
                    <a:pt x="7423" y="7484"/>
                  </a:cubicBezTo>
                  <a:cubicBezTo>
                    <a:pt x="7111" y="7709"/>
                    <a:pt x="6824" y="7834"/>
                    <a:pt x="6436" y="7859"/>
                  </a:cubicBezTo>
                  <a:cubicBezTo>
                    <a:pt x="6049" y="7859"/>
                    <a:pt x="5524" y="7671"/>
                    <a:pt x="5124" y="7534"/>
                  </a:cubicBezTo>
                  <a:cubicBezTo>
                    <a:pt x="4712" y="7384"/>
                    <a:pt x="4112" y="7084"/>
                    <a:pt x="3749" y="6722"/>
                  </a:cubicBezTo>
                  <a:cubicBezTo>
                    <a:pt x="3537" y="6547"/>
                    <a:pt x="3312" y="6397"/>
                    <a:pt x="3062" y="6284"/>
                  </a:cubicBezTo>
                  <a:cubicBezTo>
                    <a:pt x="2687" y="6109"/>
                    <a:pt x="2475" y="6022"/>
                    <a:pt x="2312" y="5734"/>
                  </a:cubicBezTo>
                  <a:cubicBezTo>
                    <a:pt x="2250" y="5659"/>
                    <a:pt x="2137" y="5310"/>
                    <a:pt x="2112" y="5097"/>
                  </a:cubicBezTo>
                  <a:cubicBezTo>
                    <a:pt x="2075" y="4885"/>
                    <a:pt x="2062" y="4672"/>
                    <a:pt x="2025" y="4460"/>
                  </a:cubicBezTo>
                  <a:cubicBezTo>
                    <a:pt x="2025" y="4460"/>
                    <a:pt x="2037" y="4460"/>
                    <a:pt x="2037" y="4447"/>
                  </a:cubicBezTo>
                  <a:cubicBezTo>
                    <a:pt x="2050" y="4397"/>
                    <a:pt x="2025" y="4322"/>
                    <a:pt x="2012" y="4272"/>
                  </a:cubicBezTo>
                  <a:cubicBezTo>
                    <a:pt x="2000" y="4110"/>
                    <a:pt x="1987" y="3960"/>
                    <a:pt x="1975" y="3797"/>
                  </a:cubicBezTo>
                  <a:cubicBezTo>
                    <a:pt x="1975" y="3722"/>
                    <a:pt x="1937" y="3660"/>
                    <a:pt x="1887" y="3598"/>
                  </a:cubicBezTo>
                  <a:cubicBezTo>
                    <a:pt x="1887" y="3573"/>
                    <a:pt x="1875" y="3548"/>
                    <a:pt x="1850" y="3535"/>
                  </a:cubicBezTo>
                  <a:cubicBezTo>
                    <a:pt x="1800" y="3485"/>
                    <a:pt x="1762" y="3448"/>
                    <a:pt x="1737" y="3423"/>
                  </a:cubicBezTo>
                  <a:cubicBezTo>
                    <a:pt x="1750" y="3398"/>
                    <a:pt x="1750" y="3360"/>
                    <a:pt x="1737" y="3335"/>
                  </a:cubicBezTo>
                  <a:cubicBezTo>
                    <a:pt x="1737" y="3298"/>
                    <a:pt x="1737" y="3260"/>
                    <a:pt x="1762" y="3173"/>
                  </a:cubicBezTo>
                  <a:cubicBezTo>
                    <a:pt x="1825" y="2948"/>
                    <a:pt x="1987" y="2735"/>
                    <a:pt x="2225" y="2560"/>
                  </a:cubicBezTo>
                  <a:cubicBezTo>
                    <a:pt x="2400" y="2410"/>
                    <a:pt x="2612" y="2310"/>
                    <a:pt x="2800" y="2160"/>
                  </a:cubicBezTo>
                  <a:cubicBezTo>
                    <a:pt x="2975" y="2023"/>
                    <a:pt x="3075" y="1823"/>
                    <a:pt x="3224" y="1661"/>
                  </a:cubicBezTo>
                  <a:cubicBezTo>
                    <a:pt x="3499" y="1411"/>
                    <a:pt x="3924" y="1198"/>
                    <a:pt x="4362" y="1073"/>
                  </a:cubicBezTo>
                  <a:cubicBezTo>
                    <a:pt x="4617" y="1001"/>
                    <a:pt x="4960" y="970"/>
                    <a:pt x="5291" y="970"/>
                  </a:cubicBezTo>
                  <a:close/>
                  <a:moveTo>
                    <a:pt x="4580" y="0"/>
                  </a:moveTo>
                  <a:cubicBezTo>
                    <a:pt x="4229" y="0"/>
                    <a:pt x="3879" y="39"/>
                    <a:pt x="3537" y="123"/>
                  </a:cubicBezTo>
                  <a:cubicBezTo>
                    <a:pt x="3237" y="186"/>
                    <a:pt x="2937" y="211"/>
                    <a:pt x="2662" y="336"/>
                  </a:cubicBezTo>
                  <a:cubicBezTo>
                    <a:pt x="2262" y="523"/>
                    <a:pt x="1887" y="836"/>
                    <a:pt x="1737" y="1273"/>
                  </a:cubicBezTo>
                  <a:cubicBezTo>
                    <a:pt x="1662" y="1473"/>
                    <a:pt x="1600" y="1673"/>
                    <a:pt x="1525" y="1873"/>
                  </a:cubicBezTo>
                  <a:cubicBezTo>
                    <a:pt x="1450" y="1910"/>
                    <a:pt x="1387" y="1948"/>
                    <a:pt x="1325" y="1998"/>
                  </a:cubicBezTo>
                  <a:cubicBezTo>
                    <a:pt x="1238" y="2085"/>
                    <a:pt x="1150" y="2185"/>
                    <a:pt x="1113" y="2298"/>
                  </a:cubicBezTo>
                  <a:cubicBezTo>
                    <a:pt x="1100" y="2323"/>
                    <a:pt x="1088" y="2348"/>
                    <a:pt x="1088" y="2373"/>
                  </a:cubicBezTo>
                  <a:cubicBezTo>
                    <a:pt x="1063" y="2385"/>
                    <a:pt x="1050" y="2398"/>
                    <a:pt x="1050" y="2423"/>
                  </a:cubicBezTo>
                  <a:cubicBezTo>
                    <a:pt x="775" y="3685"/>
                    <a:pt x="338" y="4735"/>
                    <a:pt x="13" y="5834"/>
                  </a:cubicBezTo>
                  <a:cubicBezTo>
                    <a:pt x="13" y="5847"/>
                    <a:pt x="0" y="5872"/>
                    <a:pt x="0" y="5897"/>
                  </a:cubicBezTo>
                  <a:cubicBezTo>
                    <a:pt x="63" y="5897"/>
                    <a:pt x="125" y="5897"/>
                    <a:pt x="188" y="5909"/>
                  </a:cubicBezTo>
                  <a:cubicBezTo>
                    <a:pt x="363" y="5247"/>
                    <a:pt x="550" y="4585"/>
                    <a:pt x="763" y="3935"/>
                  </a:cubicBezTo>
                  <a:cubicBezTo>
                    <a:pt x="900" y="3473"/>
                    <a:pt x="1038" y="2998"/>
                    <a:pt x="1138" y="2523"/>
                  </a:cubicBezTo>
                  <a:cubicBezTo>
                    <a:pt x="1163" y="2510"/>
                    <a:pt x="1175" y="2498"/>
                    <a:pt x="1188" y="2473"/>
                  </a:cubicBezTo>
                  <a:cubicBezTo>
                    <a:pt x="1213" y="2323"/>
                    <a:pt x="1312" y="2185"/>
                    <a:pt x="1450" y="2098"/>
                  </a:cubicBezTo>
                  <a:cubicBezTo>
                    <a:pt x="1475" y="2073"/>
                    <a:pt x="1525" y="2048"/>
                    <a:pt x="1562" y="2023"/>
                  </a:cubicBezTo>
                  <a:cubicBezTo>
                    <a:pt x="1587" y="2023"/>
                    <a:pt x="1612" y="2023"/>
                    <a:pt x="1637" y="1998"/>
                  </a:cubicBezTo>
                  <a:cubicBezTo>
                    <a:pt x="1775" y="1923"/>
                    <a:pt x="1950" y="1860"/>
                    <a:pt x="2087" y="1798"/>
                  </a:cubicBezTo>
                  <a:lnTo>
                    <a:pt x="2087" y="1798"/>
                  </a:lnTo>
                  <a:cubicBezTo>
                    <a:pt x="2075" y="1873"/>
                    <a:pt x="2037" y="1973"/>
                    <a:pt x="1950" y="2060"/>
                  </a:cubicBezTo>
                  <a:cubicBezTo>
                    <a:pt x="1337" y="2585"/>
                    <a:pt x="1288" y="3135"/>
                    <a:pt x="1475" y="3697"/>
                  </a:cubicBezTo>
                  <a:cubicBezTo>
                    <a:pt x="1500" y="3797"/>
                    <a:pt x="1537" y="3972"/>
                    <a:pt x="1562" y="4147"/>
                  </a:cubicBezTo>
                  <a:cubicBezTo>
                    <a:pt x="1562" y="4210"/>
                    <a:pt x="1562" y="4260"/>
                    <a:pt x="1562" y="4297"/>
                  </a:cubicBezTo>
                  <a:cubicBezTo>
                    <a:pt x="1562" y="4310"/>
                    <a:pt x="1575" y="4322"/>
                    <a:pt x="1587" y="4335"/>
                  </a:cubicBezTo>
                  <a:cubicBezTo>
                    <a:pt x="1587" y="4347"/>
                    <a:pt x="1587" y="4372"/>
                    <a:pt x="1587" y="4385"/>
                  </a:cubicBezTo>
                  <a:cubicBezTo>
                    <a:pt x="1587" y="5010"/>
                    <a:pt x="1550" y="5634"/>
                    <a:pt x="1662" y="6259"/>
                  </a:cubicBezTo>
                  <a:cubicBezTo>
                    <a:pt x="1675" y="6322"/>
                    <a:pt x="1687" y="6384"/>
                    <a:pt x="1712" y="6459"/>
                  </a:cubicBezTo>
                  <a:cubicBezTo>
                    <a:pt x="1750" y="6472"/>
                    <a:pt x="1787" y="6509"/>
                    <a:pt x="1825" y="6534"/>
                  </a:cubicBezTo>
                  <a:cubicBezTo>
                    <a:pt x="1837" y="6559"/>
                    <a:pt x="1850" y="6572"/>
                    <a:pt x="1875" y="6584"/>
                  </a:cubicBezTo>
                  <a:cubicBezTo>
                    <a:pt x="1850" y="6509"/>
                    <a:pt x="1812" y="6434"/>
                    <a:pt x="1800" y="6347"/>
                  </a:cubicBezTo>
                  <a:cubicBezTo>
                    <a:pt x="1687" y="5909"/>
                    <a:pt x="1712" y="5297"/>
                    <a:pt x="1700" y="4797"/>
                  </a:cubicBezTo>
                  <a:cubicBezTo>
                    <a:pt x="1700" y="4672"/>
                    <a:pt x="1700" y="4547"/>
                    <a:pt x="1700" y="4422"/>
                  </a:cubicBezTo>
                  <a:cubicBezTo>
                    <a:pt x="1712" y="4397"/>
                    <a:pt x="1700" y="4360"/>
                    <a:pt x="1700" y="4335"/>
                  </a:cubicBezTo>
                  <a:cubicBezTo>
                    <a:pt x="1700" y="4272"/>
                    <a:pt x="1700" y="4222"/>
                    <a:pt x="1700" y="4172"/>
                  </a:cubicBezTo>
                  <a:cubicBezTo>
                    <a:pt x="1700" y="4160"/>
                    <a:pt x="1687" y="4160"/>
                    <a:pt x="1687" y="4160"/>
                  </a:cubicBezTo>
                  <a:cubicBezTo>
                    <a:pt x="1687" y="4035"/>
                    <a:pt x="1687" y="3922"/>
                    <a:pt x="1737" y="3835"/>
                  </a:cubicBezTo>
                  <a:cubicBezTo>
                    <a:pt x="1750" y="3847"/>
                    <a:pt x="1762" y="3872"/>
                    <a:pt x="1775" y="3885"/>
                  </a:cubicBezTo>
                  <a:cubicBezTo>
                    <a:pt x="1775" y="3897"/>
                    <a:pt x="1775" y="3897"/>
                    <a:pt x="1787" y="3910"/>
                  </a:cubicBezTo>
                  <a:cubicBezTo>
                    <a:pt x="2025" y="4547"/>
                    <a:pt x="1900" y="5335"/>
                    <a:pt x="2250" y="5959"/>
                  </a:cubicBezTo>
                  <a:cubicBezTo>
                    <a:pt x="2387" y="6184"/>
                    <a:pt x="2637" y="6309"/>
                    <a:pt x="2875" y="6422"/>
                  </a:cubicBezTo>
                  <a:cubicBezTo>
                    <a:pt x="3050" y="6497"/>
                    <a:pt x="3399" y="6647"/>
                    <a:pt x="3562" y="6772"/>
                  </a:cubicBezTo>
                  <a:cubicBezTo>
                    <a:pt x="3774" y="6909"/>
                    <a:pt x="4087" y="7209"/>
                    <a:pt x="4237" y="7297"/>
                  </a:cubicBezTo>
                  <a:cubicBezTo>
                    <a:pt x="4624" y="7571"/>
                    <a:pt x="4962" y="7709"/>
                    <a:pt x="5349" y="7846"/>
                  </a:cubicBezTo>
                  <a:cubicBezTo>
                    <a:pt x="5745" y="7987"/>
                    <a:pt x="6085" y="8079"/>
                    <a:pt x="6416" y="8079"/>
                  </a:cubicBezTo>
                  <a:cubicBezTo>
                    <a:pt x="6764" y="8079"/>
                    <a:pt x="7102" y="7977"/>
                    <a:pt x="7486" y="7721"/>
                  </a:cubicBezTo>
                  <a:cubicBezTo>
                    <a:pt x="7786" y="7509"/>
                    <a:pt x="7936" y="7309"/>
                    <a:pt x="8211" y="7109"/>
                  </a:cubicBezTo>
                  <a:cubicBezTo>
                    <a:pt x="8686" y="6722"/>
                    <a:pt x="9185" y="6359"/>
                    <a:pt x="9585" y="5897"/>
                  </a:cubicBezTo>
                  <a:cubicBezTo>
                    <a:pt x="9748" y="5659"/>
                    <a:pt x="9835" y="5372"/>
                    <a:pt x="9885" y="5085"/>
                  </a:cubicBezTo>
                  <a:cubicBezTo>
                    <a:pt x="9898" y="4960"/>
                    <a:pt x="9860" y="4835"/>
                    <a:pt x="9848" y="4785"/>
                  </a:cubicBezTo>
                  <a:cubicBezTo>
                    <a:pt x="9848" y="4760"/>
                    <a:pt x="9848" y="4735"/>
                    <a:pt x="9835" y="4710"/>
                  </a:cubicBezTo>
                  <a:lnTo>
                    <a:pt x="9835" y="4710"/>
                  </a:lnTo>
                  <a:cubicBezTo>
                    <a:pt x="9873" y="4772"/>
                    <a:pt x="9910" y="4847"/>
                    <a:pt x="9948" y="4947"/>
                  </a:cubicBezTo>
                  <a:cubicBezTo>
                    <a:pt x="10085" y="5297"/>
                    <a:pt x="10048" y="5734"/>
                    <a:pt x="10098" y="6147"/>
                  </a:cubicBezTo>
                  <a:cubicBezTo>
                    <a:pt x="10160" y="6684"/>
                    <a:pt x="10423" y="7334"/>
                    <a:pt x="10523" y="7821"/>
                  </a:cubicBezTo>
                  <a:cubicBezTo>
                    <a:pt x="10548" y="7896"/>
                    <a:pt x="10560" y="7971"/>
                    <a:pt x="10573" y="8059"/>
                  </a:cubicBezTo>
                  <a:cubicBezTo>
                    <a:pt x="10635" y="7996"/>
                    <a:pt x="10698" y="7934"/>
                    <a:pt x="10760" y="7884"/>
                  </a:cubicBezTo>
                  <a:cubicBezTo>
                    <a:pt x="10635" y="7272"/>
                    <a:pt x="10373" y="6634"/>
                    <a:pt x="10285" y="6097"/>
                  </a:cubicBezTo>
                  <a:cubicBezTo>
                    <a:pt x="10223" y="5709"/>
                    <a:pt x="10223" y="5335"/>
                    <a:pt x="10110" y="5010"/>
                  </a:cubicBezTo>
                  <a:cubicBezTo>
                    <a:pt x="10023" y="4722"/>
                    <a:pt x="9823" y="4472"/>
                    <a:pt x="9673" y="4210"/>
                  </a:cubicBezTo>
                  <a:cubicBezTo>
                    <a:pt x="9585" y="4085"/>
                    <a:pt x="9498" y="3822"/>
                    <a:pt x="9398" y="3747"/>
                  </a:cubicBezTo>
                  <a:cubicBezTo>
                    <a:pt x="9394" y="3743"/>
                    <a:pt x="9391" y="3742"/>
                    <a:pt x="9389" y="3742"/>
                  </a:cubicBezTo>
                  <a:cubicBezTo>
                    <a:pt x="9384" y="3742"/>
                    <a:pt x="9381" y="3747"/>
                    <a:pt x="9373" y="3747"/>
                  </a:cubicBezTo>
                  <a:cubicBezTo>
                    <a:pt x="9381" y="3747"/>
                    <a:pt x="9378" y="3742"/>
                    <a:pt x="9376" y="3742"/>
                  </a:cubicBezTo>
                  <a:cubicBezTo>
                    <a:pt x="9374" y="3742"/>
                    <a:pt x="9373" y="3743"/>
                    <a:pt x="9373" y="3747"/>
                  </a:cubicBezTo>
                  <a:cubicBezTo>
                    <a:pt x="9373" y="3735"/>
                    <a:pt x="9373" y="3722"/>
                    <a:pt x="9360" y="3722"/>
                  </a:cubicBezTo>
                  <a:cubicBezTo>
                    <a:pt x="9360" y="3722"/>
                    <a:pt x="9360" y="3710"/>
                    <a:pt x="9360" y="3710"/>
                  </a:cubicBezTo>
                  <a:cubicBezTo>
                    <a:pt x="9323" y="3647"/>
                    <a:pt x="9298" y="3573"/>
                    <a:pt x="9273" y="3510"/>
                  </a:cubicBezTo>
                  <a:cubicBezTo>
                    <a:pt x="9160" y="3248"/>
                    <a:pt x="9210" y="3060"/>
                    <a:pt x="9048" y="2773"/>
                  </a:cubicBezTo>
                  <a:cubicBezTo>
                    <a:pt x="8948" y="2635"/>
                    <a:pt x="8823" y="2523"/>
                    <a:pt x="8673" y="2435"/>
                  </a:cubicBezTo>
                  <a:cubicBezTo>
                    <a:pt x="8411" y="2310"/>
                    <a:pt x="8198" y="2285"/>
                    <a:pt x="8061" y="2198"/>
                  </a:cubicBezTo>
                  <a:cubicBezTo>
                    <a:pt x="7923" y="2123"/>
                    <a:pt x="7911" y="1910"/>
                    <a:pt x="7898" y="1860"/>
                  </a:cubicBezTo>
                  <a:cubicBezTo>
                    <a:pt x="7886" y="1810"/>
                    <a:pt x="7886" y="1760"/>
                    <a:pt x="7873" y="1736"/>
                  </a:cubicBezTo>
                  <a:cubicBezTo>
                    <a:pt x="7861" y="1648"/>
                    <a:pt x="7823" y="1561"/>
                    <a:pt x="7761" y="1473"/>
                  </a:cubicBezTo>
                  <a:cubicBezTo>
                    <a:pt x="7698" y="1386"/>
                    <a:pt x="7523" y="1298"/>
                    <a:pt x="7498" y="1248"/>
                  </a:cubicBezTo>
                  <a:cubicBezTo>
                    <a:pt x="7448" y="1173"/>
                    <a:pt x="7461" y="1186"/>
                    <a:pt x="7461" y="1098"/>
                  </a:cubicBezTo>
                  <a:cubicBezTo>
                    <a:pt x="7473" y="861"/>
                    <a:pt x="7486" y="661"/>
                    <a:pt x="7261" y="548"/>
                  </a:cubicBezTo>
                  <a:cubicBezTo>
                    <a:pt x="7123" y="486"/>
                    <a:pt x="6974" y="486"/>
                    <a:pt x="6836" y="461"/>
                  </a:cubicBezTo>
                  <a:cubicBezTo>
                    <a:pt x="6549" y="398"/>
                    <a:pt x="6424" y="348"/>
                    <a:pt x="6161" y="248"/>
                  </a:cubicBezTo>
                  <a:cubicBezTo>
                    <a:pt x="5649" y="90"/>
                    <a:pt x="5114" y="0"/>
                    <a:pt x="4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0" name="Google Shape;16500;p50"/>
            <p:cNvSpPr/>
            <p:nvPr/>
          </p:nvSpPr>
          <p:spPr>
            <a:xfrm>
              <a:off x="1380646" y="4443152"/>
              <a:ext cx="433380" cy="393756"/>
            </a:xfrm>
            <a:custGeom>
              <a:avLst/>
              <a:gdLst/>
              <a:ahLst/>
              <a:cxnLst/>
              <a:rect l="l" t="t" r="r" b="b"/>
              <a:pathLst>
                <a:path w="5075" h="4611" extrusionOk="0">
                  <a:moveTo>
                    <a:pt x="2156" y="125"/>
                  </a:moveTo>
                  <a:cubicBezTo>
                    <a:pt x="2242" y="125"/>
                    <a:pt x="2327" y="142"/>
                    <a:pt x="2400" y="185"/>
                  </a:cubicBezTo>
                  <a:cubicBezTo>
                    <a:pt x="2587" y="272"/>
                    <a:pt x="2687" y="435"/>
                    <a:pt x="2712" y="609"/>
                  </a:cubicBezTo>
                  <a:cubicBezTo>
                    <a:pt x="2725" y="709"/>
                    <a:pt x="2712" y="709"/>
                    <a:pt x="2712" y="809"/>
                  </a:cubicBezTo>
                  <a:cubicBezTo>
                    <a:pt x="2600" y="834"/>
                    <a:pt x="2512" y="897"/>
                    <a:pt x="2425" y="972"/>
                  </a:cubicBezTo>
                  <a:cubicBezTo>
                    <a:pt x="2312" y="1084"/>
                    <a:pt x="2250" y="1222"/>
                    <a:pt x="2212" y="1384"/>
                  </a:cubicBezTo>
                  <a:cubicBezTo>
                    <a:pt x="2150" y="1359"/>
                    <a:pt x="2075" y="1359"/>
                    <a:pt x="2000" y="1359"/>
                  </a:cubicBezTo>
                  <a:cubicBezTo>
                    <a:pt x="1987" y="1322"/>
                    <a:pt x="1975" y="1272"/>
                    <a:pt x="1962" y="1234"/>
                  </a:cubicBezTo>
                  <a:cubicBezTo>
                    <a:pt x="1875" y="1009"/>
                    <a:pt x="1675" y="884"/>
                    <a:pt x="1450" y="834"/>
                  </a:cubicBezTo>
                  <a:cubicBezTo>
                    <a:pt x="1450" y="634"/>
                    <a:pt x="1463" y="460"/>
                    <a:pt x="1638" y="310"/>
                  </a:cubicBezTo>
                  <a:cubicBezTo>
                    <a:pt x="1750" y="214"/>
                    <a:pt x="1959" y="125"/>
                    <a:pt x="2156" y="125"/>
                  </a:cubicBezTo>
                  <a:close/>
                  <a:moveTo>
                    <a:pt x="2952" y="895"/>
                  </a:moveTo>
                  <a:cubicBezTo>
                    <a:pt x="2968" y="895"/>
                    <a:pt x="2984" y="896"/>
                    <a:pt x="3000" y="897"/>
                  </a:cubicBezTo>
                  <a:cubicBezTo>
                    <a:pt x="3250" y="922"/>
                    <a:pt x="3425" y="1059"/>
                    <a:pt x="3562" y="1222"/>
                  </a:cubicBezTo>
                  <a:cubicBezTo>
                    <a:pt x="3662" y="1359"/>
                    <a:pt x="3687" y="1534"/>
                    <a:pt x="3662" y="1709"/>
                  </a:cubicBezTo>
                  <a:cubicBezTo>
                    <a:pt x="3650" y="1784"/>
                    <a:pt x="3637" y="1822"/>
                    <a:pt x="3612" y="1872"/>
                  </a:cubicBezTo>
                  <a:cubicBezTo>
                    <a:pt x="3521" y="1817"/>
                    <a:pt x="3418" y="1789"/>
                    <a:pt x="3310" y="1789"/>
                  </a:cubicBezTo>
                  <a:cubicBezTo>
                    <a:pt x="3196" y="1789"/>
                    <a:pt x="3078" y="1820"/>
                    <a:pt x="2962" y="1884"/>
                  </a:cubicBezTo>
                  <a:cubicBezTo>
                    <a:pt x="2912" y="1909"/>
                    <a:pt x="2875" y="1934"/>
                    <a:pt x="2837" y="1972"/>
                  </a:cubicBezTo>
                  <a:cubicBezTo>
                    <a:pt x="2750" y="1722"/>
                    <a:pt x="2587" y="1509"/>
                    <a:pt x="2337" y="1409"/>
                  </a:cubicBezTo>
                  <a:cubicBezTo>
                    <a:pt x="2397" y="1102"/>
                    <a:pt x="2668" y="895"/>
                    <a:pt x="2952" y="895"/>
                  </a:cubicBezTo>
                  <a:close/>
                  <a:moveTo>
                    <a:pt x="1289" y="976"/>
                  </a:moveTo>
                  <a:cubicBezTo>
                    <a:pt x="1447" y="976"/>
                    <a:pt x="1592" y="1029"/>
                    <a:pt x="1688" y="1134"/>
                  </a:cubicBezTo>
                  <a:cubicBezTo>
                    <a:pt x="1775" y="1222"/>
                    <a:pt x="1788" y="1284"/>
                    <a:pt x="1825" y="1384"/>
                  </a:cubicBezTo>
                  <a:cubicBezTo>
                    <a:pt x="1575" y="1434"/>
                    <a:pt x="1338" y="1597"/>
                    <a:pt x="1213" y="1822"/>
                  </a:cubicBezTo>
                  <a:cubicBezTo>
                    <a:pt x="1188" y="1884"/>
                    <a:pt x="1163" y="1959"/>
                    <a:pt x="1150" y="2022"/>
                  </a:cubicBezTo>
                  <a:cubicBezTo>
                    <a:pt x="1138" y="2022"/>
                    <a:pt x="1125" y="2009"/>
                    <a:pt x="1100" y="2009"/>
                  </a:cubicBezTo>
                  <a:cubicBezTo>
                    <a:pt x="1037" y="1999"/>
                    <a:pt x="974" y="1993"/>
                    <a:pt x="912" y="1993"/>
                  </a:cubicBezTo>
                  <a:cubicBezTo>
                    <a:pt x="814" y="1993"/>
                    <a:pt x="717" y="2008"/>
                    <a:pt x="625" y="2047"/>
                  </a:cubicBezTo>
                  <a:cubicBezTo>
                    <a:pt x="613" y="2047"/>
                    <a:pt x="588" y="2059"/>
                    <a:pt x="575" y="2059"/>
                  </a:cubicBezTo>
                  <a:cubicBezTo>
                    <a:pt x="500" y="1834"/>
                    <a:pt x="513" y="1497"/>
                    <a:pt x="625" y="1334"/>
                  </a:cubicBezTo>
                  <a:cubicBezTo>
                    <a:pt x="790" y="1095"/>
                    <a:pt x="1054" y="976"/>
                    <a:pt x="1289" y="976"/>
                  </a:cubicBezTo>
                  <a:close/>
                  <a:moveTo>
                    <a:pt x="4045" y="1533"/>
                  </a:moveTo>
                  <a:cubicBezTo>
                    <a:pt x="4177" y="1533"/>
                    <a:pt x="4332" y="1579"/>
                    <a:pt x="4412" y="1634"/>
                  </a:cubicBezTo>
                  <a:cubicBezTo>
                    <a:pt x="4524" y="1709"/>
                    <a:pt x="4599" y="1859"/>
                    <a:pt x="4612" y="1972"/>
                  </a:cubicBezTo>
                  <a:cubicBezTo>
                    <a:pt x="4649" y="2109"/>
                    <a:pt x="4612" y="2134"/>
                    <a:pt x="4612" y="2259"/>
                  </a:cubicBezTo>
                  <a:cubicBezTo>
                    <a:pt x="4612" y="2272"/>
                    <a:pt x="4612" y="2272"/>
                    <a:pt x="4612" y="2272"/>
                  </a:cubicBezTo>
                  <a:cubicBezTo>
                    <a:pt x="4522" y="2227"/>
                    <a:pt x="4423" y="2204"/>
                    <a:pt x="4320" y="2204"/>
                  </a:cubicBezTo>
                  <a:cubicBezTo>
                    <a:pt x="4252" y="2204"/>
                    <a:pt x="4182" y="2214"/>
                    <a:pt x="4112" y="2234"/>
                  </a:cubicBezTo>
                  <a:cubicBezTo>
                    <a:pt x="4049" y="2247"/>
                    <a:pt x="3987" y="2284"/>
                    <a:pt x="3937" y="2334"/>
                  </a:cubicBezTo>
                  <a:cubicBezTo>
                    <a:pt x="3912" y="2184"/>
                    <a:pt x="3837" y="2059"/>
                    <a:pt x="3750" y="1972"/>
                  </a:cubicBezTo>
                  <a:cubicBezTo>
                    <a:pt x="3787" y="1872"/>
                    <a:pt x="3812" y="1734"/>
                    <a:pt x="3825" y="1597"/>
                  </a:cubicBezTo>
                  <a:cubicBezTo>
                    <a:pt x="3837" y="1597"/>
                    <a:pt x="3850" y="1597"/>
                    <a:pt x="3862" y="1584"/>
                  </a:cubicBezTo>
                  <a:cubicBezTo>
                    <a:pt x="3903" y="1548"/>
                    <a:pt x="3970" y="1533"/>
                    <a:pt x="4045" y="1533"/>
                  </a:cubicBezTo>
                  <a:close/>
                  <a:moveTo>
                    <a:pt x="2019" y="1512"/>
                  </a:moveTo>
                  <a:cubicBezTo>
                    <a:pt x="2475" y="1512"/>
                    <a:pt x="2756" y="1972"/>
                    <a:pt x="2675" y="2421"/>
                  </a:cubicBezTo>
                  <a:cubicBezTo>
                    <a:pt x="2650" y="2571"/>
                    <a:pt x="2625" y="2621"/>
                    <a:pt x="2562" y="2721"/>
                  </a:cubicBezTo>
                  <a:cubicBezTo>
                    <a:pt x="2500" y="2696"/>
                    <a:pt x="2425" y="2684"/>
                    <a:pt x="2337" y="2671"/>
                  </a:cubicBezTo>
                  <a:cubicBezTo>
                    <a:pt x="2250" y="2684"/>
                    <a:pt x="2200" y="2684"/>
                    <a:pt x="2175" y="2709"/>
                  </a:cubicBezTo>
                  <a:cubicBezTo>
                    <a:pt x="2162" y="2709"/>
                    <a:pt x="2150" y="2721"/>
                    <a:pt x="2137" y="2721"/>
                  </a:cubicBezTo>
                  <a:cubicBezTo>
                    <a:pt x="2129" y="2721"/>
                    <a:pt x="2115" y="2716"/>
                    <a:pt x="2099" y="2716"/>
                  </a:cubicBezTo>
                  <a:cubicBezTo>
                    <a:pt x="2092" y="2716"/>
                    <a:pt x="2083" y="2717"/>
                    <a:pt x="2075" y="2721"/>
                  </a:cubicBezTo>
                  <a:cubicBezTo>
                    <a:pt x="1950" y="2759"/>
                    <a:pt x="1838" y="2821"/>
                    <a:pt x="1750" y="2896"/>
                  </a:cubicBezTo>
                  <a:cubicBezTo>
                    <a:pt x="1750" y="2571"/>
                    <a:pt x="1588" y="2234"/>
                    <a:pt x="1300" y="2072"/>
                  </a:cubicBezTo>
                  <a:cubicBezTo>
                    <a:pt x="1288" y="1834"/>
                    <a:pt x="1625" y="1547"/>
                    <a:pt x="1900" y="1522"/>
                  </a:cubicBezTo>
                  <a:cubicBezTo>
                    <a:pt x="1941" y="1515"/>
                    <a:pt x="1980" y="1512"/>
                    <a:pt x="2019" y="1512"/>
                  </a:cubicBezTo>
                  <a:close/>
                  <a:moveTo>
                    <a:pt x="3350" y="1934"/>
                  </a:moveTo>
                  <a:cubicBezTo>
                    <a:pt x="3426" y="1934"/>
                    <a:pt x="3500" y="1953"/>
                    <a:pt x="3562" y="1997"/>
                  </a:cubicBezTo>
                  <a:cubicBezTo>
                    <a:pt x="3575" y="1997"/>
                    <a:pt x="3575" y="2009"/>
                    <a:pt x="3575" y="2009"/>
                  </a:cubicBezTo>
                  <a:cubicBezTo>
                    <a:pt x="3587" y="2034"/>
                    <a:pt x="3612" y="2059"/>
                    <a:pt x="3637" y="2059"/>
                  </a:cubicBezTo>
                  <a:cubicBezTo>
                    <a:pt x="3874" y="2297"/>
                    <a:pt x="3850" y="2734"/>
                    <a:pt x="3625" y="2971"/>
                  </a:cubicBezTo>
                  <a:cubicBezTo>
                    <a:pt x="3425" y="3196"/>
                    <a:pt x="3350" y="3196"/>
                    <a:pt x="3162" y="3234"/>
                  </a:cubicBezTo>
                  <a:cubicBezTo>
                    <a:pt x="3075" y="3046"/>
                    <a:pt x="2925" y="2896"/>
                    <a:pt x="2750" y="2796"/>
                  </a:cubicBezTo>
                  <a:cubicBezTo>
                    <a:pt x="2762" y="2796"/>
                    <a:pt x="2762" y="2784"/>
                    <a:pt x="2762" y="2784"/>
                  </a:cubicBezTo>
                  <a:cubicBezTo>
                    <a:pt x="2862" y="2596"/>
                    <a:pt x="2900" y="2384"/>
                    <a:pt x="2875" y="2172"/>
                  </a:cubicBezTo>
                  <a:cubicBezTo>
                    <a:pt x="2887" y="2172"/>
                    <a:pt x="2900" y="2159"/>
                    <a:pt x="2900" y="2147"/>
                  </a:cubicBezTo>
                  <a:cubicBezTo>
                    <a:pt x="2970" y="2041"/>
                    <a:pt x="3166" y="1934"/>
                    <a:pt x="3350" y="1934"/>
                  </a:cubicBezTo>
                  <a:close/>
                  <a:moveTo>
                    <a:pt x="888" y="2134"/>
                  </a:moveTo>
                  <a:cubicBezTo>
                    <a:pt x="1063" y="2134"/>
                    <a:pt x="1213" y="2172"/>
                    <a:pt x="1325" y="2259"/>
                  </a:cubicBezTo>
                  <a:cubicBezTo>
                    <a:pt x="1438" y="2322"/>
                    <a:pt x="1513" y="2471"/>
                    <a:pt x="1538" y="2521"/>
                  </a:cubicBezTo>
                  <a:cubicBezTo>
                    <a:pt x="1600" y="2671"/>
                    <a:pt x="1638" y="2784"/>
                    <a:pt x="1625" y="2946"/>
                  </a:cubicBezTo>
                  <a:cubicBezTo>
                    <a:pt x="1613" y="2984"/>
                    <a:pt x="1613" y="3009"/>
                    <a:pt x="1613" y="3046"/>
                  </a:cubicBezTo>
                  <a:cubicBezTo>
                    <a:pt x="1525" y="3134"/>
                    <a:pt x="1475" y="3246"/>
                    <a:pt x="1438" y="3359"/>
                  </a:cubicBezTo>
                  <a:cubicBezTo>
                    <a:pt x="1301" y="3503"/>
                    <a:pt x="1108" y="3578"/>
                    <a:pt x="911" y="3578"/>
                  </a:cubicBezTo>
                  <a:cubicBezTo>
                    <a:pt x="784" y="3578"/>
                    <a:pt x="655" y="3547"/>
                    <a:pt x="538" y="3484"/>
                  </a:cubicBezTo>
                  <a:cubicBezTo>
                    <a:pt x="188" y="3296"/>
                    <a:pt x="150" y="2709"/>
                    <a:pt x="500" y="2347"/>
                  </a:cubicBezTo>
                  <a:cubicBezTo>
                    <a:pt x="575" y="2247"/>
                    <a:pt x="788" y="2184"/>
                    <a:pt x="875" y="2159"/>
                  </a:cubicBezTo>
                  <a:cubicBezTo>
                    <a:pt x="875" y="2159"/>
                    <a:pt x="888" y="2147"/>
                    <a:pt x="888" y="2134"/>
                  </a:cubicBezTo>
                  <a:close/>
                  <a:moveTo>
                    <a:pt x="4334" y="2368"/>
                  </a:moveTo>
                  <a:cubicBezTo>
                    <a:pt x="4459" y="2368"/>
                    <a:pt x="4593" y="2410"/>
                    <a:pt x="4687" y="2509"/>
                  </a:cubicBezTo>
                  <a:cubicBezTo>
                    <a:pt x="5037" y="2784"/>
                    <a:pt x="4887" y="3321"/>
                    <a:pt x="4599" y="3559"/>
                  </a:cubicBezTo>
                  <a:cubicBezTo>
                    <a:pt x="4499" y="3634"/>
                    <a:pt x="4474" y="3634"/>
                    <a:pt x="4399" y="3646"/>
                  </a:cubicBezTo>
                  <a:cubicBezTo>
                    <a:pt x="4411" y="3258"/>
                    <a:pt x="4146" y="3069"/>
                    <a:pt x="3834" y="3069"/>
                  </a:cubicBezTo>
                  <a:cubicBezTo>
                    <a:pt x="3814" y="3069"/>
                    <a:pt x="3794" y="3070"/>
                    <a:pt x="3775" y="3071"/>
                  </a:cubicBezTo>
                  <a:cubicBezTo>
                    <a:pt x="3812" y="3009"/>
                    <a:pt x="3862" y="2946"/>
                    <a:pt x="3887" y="2884"/>
                  </a:cubicBezTo>
                  <a:cubicBezTo>
                    <a:pt x="3937" y="2771"/>
                    <a:pt x="3949" y="2659"/>
                    <a:pt x="3949" y="2546"/>
                  </a:cubicBezTo>
                  <a:cubicBezTo>
                    <a:pt x="3974" y="2546"/>
                    <a:pt x="3999" y="2534"/>
                    <a:pt x="4012" y="2509"/>
                  </a:cubicBezTo>
                  <a:cubicBezTo>
                    <a:pt x="4059" y="2422"/>
                    <a:pt x="4190" y="2368"/>
                    <a:pt x="4334" y="2368"/>
                  </a:cubicBezTo>
                  <a:close/>
                  <a:moveTo>
                    <a:pt x="2150" y="2859"/>
                  </a:moveTo>
                  <a:cubicBezTo>
                    <a:pt x="2162" y="2884"/>
                    <a:pt x="2200" y="2896"/>
                    <a:pt x="2225" y="2896"/>
                  </a:cubicBezTo>
                  <a:cubicBezTo>
                    <a:pt x="2304" y="2888"/>
                    <a:pt x="2322" y="2879"/>
                    <a:pt x="2351" y="2879"/>
                  </a:cubicBezTo>
                  <a:cubicBezTo>
                    <a:pt x="2363" y="2879"/>
                    <a:pt x="2378" y="2880"/>
                    <a:pt x="2400" y="2884"/>
                  </a:cubicBezTo>
                  <a:cubicBezTo>
                    <a:pt x="2812" y="2934"/>
                    <a:pt x="3137" y="3371"/>
                    <a:pt x="3087" y="3746"/>
                  </a:cubicBezTo>
                  <a:cubicBezTo>
                    <a:pt x="3056" y="4092"/>
                    <a:pt x="2681" y="4350"/>
                    <a:pt x="2302" y="4350"/>
                  </a:cubicBezTo>
                  <a:cubicBezTo>
                    <a:pt x="2230" y="4350"/>
                    <a:pt x="2158" y="4341"/>
                    <a:pt x="2087" y="4321"/>
                  </a:cubicBezTo>
                  <a:cubicBezTo>
                    <a:pt x="1913" y="4271"/>
                    <a:pt x="1600" y="3971"/>
                    <a:pt x="1588" y="3771"/>
                  </a:cubicBezTo>
                  <a:cubicBezTo>
                    <a:pt x="1563" y="3621"/>
                    <a:pt x="1575" y="3484"/>
                    <a:pt x="1625" y="3359"/>
                  </a:cubicBezTo>
                  <a:cubicBezTo>
                    <a:pt x="1650" y="3321"/>
                    <a:pt x="1675" y="3259"/>
                    <a:pt x="1700" y="3209"/>
                  </a:cubicBezTo>
                  <a:cubicBezTo>
                    <a:pt x="1750" y="3121"/>
                    <a:pt x="1825" y="3046"/>
                    <a:pt x="1925" y="2984"/>
                  </a:cubicBezTo>
                  <a:cubicBezTo>
                    <a:pt x="2012" y="2934"/>
                    <a:pt x="2012" y="2934"/>
                    <a:pt x="2087" y="2896"/>
                  </a:cubicBezTo>
                  <a:cubicBezTo>
                    <a:pt x="2100" y="2884"/>
                    <a:pt x="2125" y="2884"/>
                    <a:pt x="2150" y="2859"/>
                  </a:cubicBezTo>
                  <a:close/>
                  <a:moveTo>
                    <a:pt x="3860" y="3230"/>
                  </a:moveTo>
                  <a:cubicBezTo>
                    <a:pt x="3947" y="3230"/>
                    <a:pt x="4033" y="3250"/>
                    <a:pt x="4112" y="3296"/>
                  </a:cubicBezTo>
                  <a:cubicBezTo>
                    <a:pt x="4237" y="3371"/>
                    <a:pt x="4274" y="3521"/>
                    <a:pt x="4262" y="3696"/>
                  </a:cubicBezTo>
                  <a:cubicBezTo>
                    <a:pt x="4249" y="3709"/>
                    <a:pt x="4237" y="3734"/>
                    <a:pt x="4249" y="3759"/>
                  </a:cubicBezTo>
                  <a:cubicBezTo>
                    <a:pt x="4212" y="3971"/>
                    <a:pt x="4099" y="4171"/>
                    <a:pt x="3962" y="4283"/>
                  </a:cubicBezTo>
                  <a:cubicBezTo>
                    <a:pt x="3828" y="4386"/>
                    <a:pt x="3719" y="4439"/>
                    <a:pt x="3607" y="4439"/>
                  </a:cubicBezTo>
                  <a:cubicBezTo>
                    <a:pt x="3541" y="4439"/>
                    <a:pt x="3474" y="4420"/>
                    <a:pt x="3400" y="4383"/>
                  </a:cubicBezTo>
                  <a:cubicBezTo>
                    <a:pt x="3300" y="4321"/>
                    <a:pt x="3200" y="4234"/>
                    <a:pt x="3150" y="4109"/>
                  </a:cubicBezTo>
                  <a:cubicBezTo>
                    <a:pt x="3262" y="3946"/>
                    <a:pt x="3287" y="3759"/>
                    <a:pt x="3275" y="3584"/>
                  </a:cubicBezTo>
                  <a:cubicBezTo>
                    <a:pt x="3367" y="3390"/>
                    <a:pt x="3616" y="3230"/>
                    <a:pt x="3860" y="3230"/>
                  </a:cubicBezTo>
                  <a:close/>
                  <a:moveTo>
                    <a:pt x="2131" y="1"/>
                  </a:moveTo>
                  <a:cubicBezTo>
                    <a:pt x="1856" y="1"/>
                    <a:pt x="1577" y="140"/>
                    <a:pt x="1413" y="360"/>
                  </a:cubicBezTo>
                  <a:cubicBezTo>
                    <a:pt x="1338" y="485"/>
                    <a:pt x="1288" y="659"/>
                    <a:pt x="1300" y="809"/>
                  </a:cubicBezTo>
                  <a:cubicBezTo>
                    <a:pt x="1188" y="809"/>
                    <a:pt x="1063" y="822"/>
                    <a:pt x="950" y="872"/>
                  </a:cubicBezTo>
                  <a:cubicBezTo>
                    <a:pt x="663" y="997"/>
                    <a:pt x="425" y="1259"/>
                    <a:pt x="375" y="1572"/>
                  </a:cubicBezTo>
                  <a:cubicBezTo>
                    <a:pt x="350" y="1759"/>
                    <a:pt x="375" y="1959"/>
                    <a:pt x="450" y="2134"/>
                  </a:cubicBezTo>
                  <a:cubicBezTo>
                    <a:pt x="438" y="2147"/>
                    <a:pt x="425" y="2159"/>
                    <a:pt x="413" y="2159"/>
                  </a:cubicBezTo>
                  <a:cubicBezTo>
                    <a:pt x="413" y="2172"/>
                    <a:pt x="400" y="2172"/>
                    <a:pt x="400" y="2184"/>
                  </a:cubicBezTo>
                  <a:cubicBezTo>
                    <a:pt x="150" y="2409"/>
                    <a:pt x="1" y="2834"/>
                    <a:pt x="113" y="3184"/>
                  </a:cubicBezTo>
                  <a:cubicBezTo>
                    <a:pt x="150" y="3321"/>
                    <a:pt x="175" y="3371"/>
                    <a:pt x="325" y="3534"/>
                  </a:cubicBezTo>
                  <a:cubicBezTo>
                    <a:pt x="425" y="3621"/>
                    <a:pt x="550" y="3671"/>
                    <a:pt x="675" y="3709"/>
                  </a:cubicBezTo>
                  <a:cubicBezTo>
                    <a:pt x="748" y="3731"/>
                    <a:pt x="823" y="3741"/>
                    <a:pt x="898" y="3741"/>
                  </a:cubicBezTo>
                  <a:cubicBezTo>
                    <a:pt x="1079" y="3741"/>
                    <a:pt x="1259" y="3681"/>
                    <a:pt x="1400" y="3584"/>
                  </a:cubicBezTo>
                  <a:lnTo>
                    <a:pt x="1400" y="3584"/>
                  </a:lnTo>
                  <a:cubicBezTo>
                    <a:pt x="1388" y="3671"/>
                    <a:pt x="1400" y="3759"/>
                    <a:pt x="1425" y="3846"/>
                  </a:cubicBezTo>
                  <a:cubicBezTo>
                    <a:pt x="1525" y="4171"/>
                    <a:pt x="1775" y="4396"/>
                    <a:pt x="2037" y="4496"/>
                  </a:cubicBezTo>
                  <a:cubicBezTo>
                    <a:pt x="2129" y="4528"/>
                    <a:pt x="2223" y="4542"/>
                    <a:pt x="2317" y="4542"/>
                  </a:cubicBezTo>
                  <a:cubicBezTo>
                    <a:pt x="2558" y="4542"/>
                    <a:pt x="2799" y="4445"/>
                    <a:pt x="2987" y="4283"/>
                  </a:cubicBezTo>
                  <a:cubicBezTo>
                    <a:pt x="3000" y="4271"/>
                    <a:pt x="3012" y="4259"/>
                    <a:pt x="3037" y="4246"/>
                  </a:cubicBezTo>
                  <a:cubicBezTo>
                    <a:pt x="3037" y="4246"/>
                    <a:pt x="3037" y="4246"/>
                    <a:pt x="3037" y="4259"/>
                  </a:cubicBezTo>
                  <a:cubicBezTo>
                    <a:pt x="3195" y="4508"/>
                    <a:pt x="3391" y="4611"/>
                    <a:pt x="3585" y="4611"/>
                  </a:cubicBezTo>
                  <a:cubicBezTo>
                    <a:pt x="3945" y="4611"/>
                    <a:pt x="4298" y="4260"/>
                    <a:pt x="4387" y="3846"/>
                  </a:cubicBezTo>
                  <a:cubicBezTo>
                    <a:pt x="4399" y="3846"/>
                    <a:pt x="4412" y="3846"/>
                    <a:pt x="4437" y="3834"/>
                  </a:cubicBezTo>
                  <a:cubicBezTo>
                    <a:pt x="4712" y="3784"/>
                    <a:pt x="4837" y="3596"/>
                    <a:pt x="4937" y="3396"/>
                  </a:cubicBezTo>
                  <a:cubicBezTo>
                    <a:pt x="5049" y="3171"/>
                    <a:pt x="5074" y="2921"/>
                    <a:pt x="4987" y="2684"/>
                  </a:cubicBezTo>
                  <a:cubicBezTo>
                    <a:pt x="4937" y="2534"/>
                    <a:pt x="4824" y="2409"/>
                    <a:pt x="4712" y="2322"/>
                  </a:cubicBezTo>
                  <a:cubicBezTo>
                    <a:pt x="4724" y="2322"/>
                    <a:pt x="4737" y="2322"/>
                    <a:pt x="4749" y="2297"/>
                  </a:cubicBezTo>
                  <a:cubicBezTo>
                    <a:pt x="4787" y="2247"/>
                    <a:pt x="4787" y="2172"/>
                    <a:pt x="4787" y="2109"/>
                  </a:cubicBezTo>
                  <a:cubicBezTo>
                    <a:pt x="4774" y="1897"/>
                    <a:pt x="4699" y="1672"/>
                    <a:pt x="4549" y="1522"/>
                  </a:cubicBezTo>
                  <a:cubicBezTo>
                    <a:pt x="4415" y="1416"/>
                    <a:pt x="4236" y="1355"/>
                    <a:pt x="4064" y="1355"/>
                  </a:cubicBezTo>
                  <a:cubicBezTo>
                    <a:pt x="4012" y="1355"/>
                    <a:pt x="3961" y="1360"/>
                    <a:pt x="3912" y="1372"/>
                  </a:cubicBezTo>
                  <a:cubicBezTo>
                    <a:pt x="3874" y="1384"/>
                    <a:pt x="3837" y="1397"/>
                    <a:pt x="3800" y="1409"/>
                  </a:cubicBezTo>
                  <a:cubicBezTo>
                    <a:pt x="3762" y="1247"/>
                    <a:pt x="3662" y="1097"/>
                    <a:pt x="3525" y="997"/>
                  </a:cubicBezTo>
                  <a:cubicBezTo>
                    <a:pt x="3362" y="846"/>
                    <a:pt x="3146" y="771"/>
                    <a:pt x="2936" y="771"/>
                  </a:cubicBezTo>
                  <a:cubicBezTo>
                    <a:pt x="2919" y="771"/>
                    <a:pt x="2903" y="771"/>
                    <a:pt x="2887" y="772"/>
                  </a:cubicBezTo>
                  <a:cubicBezTo>
                    <a:pt x="2887" y="647"/>
                    <a:pt x="2850" y="485"/>
                    <a:pt x="2762" y="335"/>
                  </a:cubicBezTo>
                  <a:cubicBezTo>
                    <a:pt x="2687" y="210"/>
                    <a:pt x="2562" y="122"/>
                    <a:pt x="2425" y="60"/>
                  </a:cubicBezTo>
                  <a:cubicBezTo>
                    <a:pt x="2331" y="19"/>
                    <a:pt x="2231" y="1"/>
                    <a:pt x="2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1" name="Google Shape;16501;p50"/>
            <p:cNvSpPr/>
            <p:nvPr/>
          </p:nvSpPr>
          <p:spPr>
            <a:xfrm>
              <a:off x="550429" y="4835719"/>
              <a:ext cx="955143" cy="729529"/>
            </a:xfrm>
            <a:custGeom>
              <a:avLst/>
              <a:gdLst/>
              <a:ahLst/>
              <a:cxnLst/>
              <a:rect l="l" t="t" r="r" b="b"/>
              <a:pathLst>
                <a:path w="11185" h="8543" extrusionOk="0">
                  <a:moveTo>
                    <a:pt x="6605" y="0"/>
                  </a:moveTo>
                  <a:cubicBezTo>
                    <a:pt x="6536" y="0"/>
                    <a:pt x="6467" y="4"/>
                    <a:pt x="6398" y="11"/>
                  </a:cubicBezTo>
                  <a:cubicBezTo>
                    <a:pt x="6198" y="24"/>
                    <a:pt x="5986" y="99"/>
                    <a:pt x="5836" y="236"/>
                  </a:cubicBezTo>
                  <a:cubicBezTo>
                    <a:pt x="5636" y="399"/>
                    <a:pt x="5511" y="636"/>
                    <a:pt x="5386" y="861"/>
                  </a:cubicBezTo>
                  <a:cubicBezTo>
                    <a:pt x="5286" y="1049"/>
                    <a:pt x="5186" y="1149"/>
                    <a:pt x="5024" y="1311"/>
                  </a:cubicBezTo>
                  <a:cubicBezTo>
                    <a:pt x="5004" y="1360"/>
                    <a:pt x="5055" y="1410"/>
                    <a:pt x="5101" y="1410"/>
                  </a:cubicBezTo>
                  <a:cubicBezTo>
                    <a:pt x="5114" y="1410"/>
                    <a:pt x="5126" y="1406"/>
                    <a:pt x="5136" y="1399"/>
                  </a:cubicBezTo>
                  <a:cubicBezTo>
                    <a:pt x="5161" y="1424"/>
                    <a:pt x="5186" y="1424"/>
                    <a:pt x="5224" y="1424"/>
                  </a:cubicBezTo>
                  <a:cubicBezTo>
                    <a:pt x="5661" y="1274"/>
                    <a:pt x="6048" y="774"/>
                    <a:pt x="6336" y="749"/>
                  </a:cubicBezTo>
                  <a:cubicBezTo>
                    <a:pt x="6357" y="747"/>
                    <a:pt x="6376" y="747"/>
                    <a:pt x="6395" y="747"/>
                  </a:cubicBezTo>
                  <a:cubicBezTo>
                    <a:pt x="6561" y="747"/>
                    <a:pt x="6678" y="794"/>
                    <a:pt x="6936" y="861"/>
                  </a:cubicBezTo>
                  <a:cubicBezTo>
                    <a:pt x="7111" y="911"/>
                    <a:pt x="7198" y="924"/>
                    <a:pt x="7323" y="999"/>
                  </a:cubicBezTo>
                  <a:cubicBezTo>
                    <a:pt x="7348" y="1011"/>
                    <a:pt x="7361" y="1024"/>
                    <a:pt x="7386" y="1036"/>
                  </a:cubicBezTo>
                  <a:cubicBezTo>
                    <a:pt x="7411" y="1049"/>
                    <a:pt x="7436" y="1074"/>
                    <a:pt x="7461" y="1086"/>
                  </a:cubicBezTo>
                  <a:cubicBezTo>
                    <a:pt x="7498" y="1124"/>
                    <a:pt x="7511" y="1149"/>
                    <a:pt x="7573" y="1161"/>
                  </a:cubicBezTo>
                  <a:cubicBezTo>
                    <a:pt x="7723" y="1299"/>
                    <a:pt x="7861" y="1461"/>
                    <a:pt x="8035" y="1661"/>
                  </a:cubicBezTo>
                  <a:cubicBezTo>
                    <a:pt x="8223" y="1823"/>
                    <a:pt x="8373" y="1861"/>
                    <a:pt x="8573" y="1948"/>
                  </a:cubicBezTo>
                  <a:cubicBezTo>
                    <a:pt x="8685" y="1998"/>
                    <a:pt x="8935" y="2136"/>
                    <a:pt x="9035" y="2236"/>
                  </a:cubicBezTo>
                  <a:cubicBezTo>
                    <a:pt x="9460" y="2648"/>
                    <a:pt x="9160" y="3373"/>
                    <a:pt x="8923" y="4023"/>
                  </a:cubicBezTo>
                  <a:cubicBezTo>
                    <a:pt x="8873" y="4160"/>
                    <a:pt x="8798" y="4348"/>
                    <a:pt x="8623" y="4510"/>
                  </a:cubicBezTo>
                  <a:cubicBezTo>
                    <a:pt x="8423" y="4723"/>
                    <a:pt x="8110" y="4885"/>
                    <a:pt x="7873" y="4973"/>
                  </a:cubicBezTo>
                  <a:cubicBezTo>
                    <a:pt x="7764" y="5004"/>
                    <a:pt x="7637" y="5020"/>
                    <a:pt x="7507" y="5020"/>
                  </a:cubicBezTo>
                  <a:cubicBezTo>
                    <a:pt x="7324" y="5020"/>
                    <a:pt x="7134" y="4988"/>
                    <a:pt x="6973" y="4923"/>
                  </a:cubicBezTo>
                  <a:cubicBezTo>
                    <a:pt x="6879" y="4887"/>
                    <a:pt x="6652" y="4797"/>
                    <a:pt x="6469" y="4797"/>
                  </a:cubicBezTo>
                  <a:cubicBezTo>
                    <a:pt x="6458" y="4797"/>
                    <a:pt x="6447" y="4797"/>
                    <a:pt x="6436" y="4798"/>
                  </a:cubicBezTo>
                  <a:cubicBezTo>
                    <a:pt x="6136" y="4835"/>
                    <a:pt x="5861" y="5060"/>
                    <a:pt x="5786" y="5347"/>
                  </a:cubicBezTo>
                  <a:cubicBezTo>
                    <a:pt x="5711" y="5622"/>
                    <a:pt x="5736" y="5897"/>
                    <a:pt x="5686" y="6110"/>
                  </a:cubicBezTo>
                  <a:cubicBezTo>
                    <a:pt x="5636" y="6397"/>
                    <a:pt x="5524" y="6522"/>
                    <a:pt x="5386" y="6785"/>
                  </a:cubicBezTo>
                  <a:cubicBezTo>
                    <a:pt x="5224" y="7072"/>
                    <a:pt x="5174" y="7472"/>
                    <a:pt x="4999" y="7709"/>
                  </a:cubicBezTo>
                  <a:cubicBezTo>
                    <a:pt x="4811" y="7947"/>
                    <a:pt x="4624" y="8097"/>
                    <a:pt x="4349" y="8234"/>
                  </a:cubicBezTo>
                  <a:cubicBezTo>
                    <a:pt x="4186" y="8332"/>
                    <a:pt x="4013" y="8401"/>
                    <a:pt x="3881" y="8401"/>
                  </a:cubicBezTo>
                  <a:cubicBezTo>
                    <a:pt x="3861" y="8401"/>
                    <a:pt x="3842" y="8400"/>
                    <a:pt x="3824" y="8397"/>
                  </a:cubicBezTo>
                  <a:cubicBezTo>
                    <a:pt x="3387" y="8322"/>
                    <a:pt x="3062" y="7922"/>
                    <a:pt x="2637" y="7734"/>
                  </a:cubicBezTo>
                  <a:cubicBezTo>
                    <a:pt x="1687" y="7297"/>
                    <a:pt x="987" y="6985"/>
                    <a:pt x="737" y="5922"/>
                  </a:cubicBezTo>
                  <a:cubicBezTo>
                    <a:pt x="662" y="5672"/>
                    <a:pt x="700" y="5285"/>
                    <a:pt x="725" y="5098"/>
                  </a:cubicBezTo>
                  <a:cubicBezTo>
                    <a:pt x="750" y="4898"/>
                    <a:pt x="787" y="4698"/>
                    <a:pt x="812" y="4498"/>
                  </a:cubicBezTo>
                  <a:cubicBezTo>
                    <a:pt x="812" y="4485"/>
                    <a:pt x="800" y="4473"/>
                    <a:pt x="800" y="4460"/>
                  </a:cubicBezTo>
                  <a:cubicBezTo>
                    <a:pt x="787" y="4373"/>
                    <a:pt x="737" y="4310"/>
                    <a:pt x="650" y="4298"/>
                  </a:cubicBezTo>
                  <a:cubicBezTo>
                    <a:pt x="624" y="4293"/>
                    <a:pt x="595" y="4291"/>
                    <a:pt x="564" y="4291"/>
                  </a:cubicBezTo>
                  <a:cubicBezTo>
                    <a:pt x="462" y="4291"/>
                    <a:pt x="343" y="4312"/>
                    <a:pt x="286" y="4312"/>
                  </a:cubicBezTo>
                  <a:cubicBezTo>
                    <a:pt x="276" y="4312"/>
                    <a:pt x="268" y="4312"/>
                    <a:pt x="262" y="4310"/>
                  </a:cubicBezTo>
                  <a:cubicBezTo>
                    <a:pt x="200" y="4273"/>
                    <a:pt x="200" y="4298"/>
                    <a:pt x="200" y="4173"/>
                  </a:cubicBezTo>
                  <a:cubicBezTo>
                    <a:pt x="188" y="4135"/>
                    <a:pt x="287" y="3960"/>
                    <a:pt x="337" y="3898"/>
                  </a:cubicBezTo>
                  <a:lnTo>
                    <a:pt x="337" y="3898"/>
                  </a:lnTo>
                  <a:cubicBezTo>
                    <a:pt x="337" y="3898"/>
                    <a:pt x="325" y="3910"/>
                    <a:pt x="325" y="3910"/>
                  </a:cubicBezTo>
                  <a:cubicBezTo>
                    <a:pt x="350" y="3885"/>
                    <a:pt x="375" y="3848"/>
                    <a:pt x="400" y="3823"/>
                  </a:cubicBezTo>
                  <a:cubicBezTo>
                    <a:pt x="449" y="3783"/>
                    <a:pt x="405" y="3720"/>
                    <a:pt x="354" y="3720"/>
                  </a:cubicBezTo>
                  <a:cubicBezTo>
                    <a:pt x="340" y="3720"/>
                    <a:pt x="326" y="3725"/>
                    <a:pt x="312" y="3735"/>
                  </a:cubicBezTo>
                  <a:cubicBezTo>
                    <a:pt x="163" y="3898"/>
                    <a:pt x="0" y="4098"/>
                    <a:pt x="75" y="4323"/>
                  </a:cubicBezTo>
                  <a:cubicBezTo>
                    <a:pt x="118" y="4440"/>
                    <a:pt x="243" y="4476"/>
                    <a:pt x="356" y="4476"/>
                  </a:cubicBezTo>
                  <a:cubicBezTo>
                    <a:pt x="375" y="4476"/>
                    <a:pt x="394" y="4475"/>
                    <a:pt x="412" y="4473"/>
                  </a:cubicBezTo>
                  <a:cubicBezTo>
                    <a:pt x="487" y="4460"/>
                    <a:pt x="612" y="4460"/>
                    <a:pt x="637" y="4460"/>
                  </a:cubicBezTo>
                  <a:cubicBezTo>
                    <a:pt x="637" y="4460"/>
                    <a:pt x="650" y="4473"/>
                    <a:pt x="650" y="4473"/>
                  </a:cubicBezTo>
                  <a:lnTo>
                    <a:pt x="662" y="4473"/>
                  </a:lnTo>
                  <a:cubicBezTo>
                    <a:pt x="662" y="4479"/>
                    <a:pt x="662" y="4479"/>
                    <a:pt x="662" y="4479"/>
                  </a:cubicBezTo>
                  <a:cubicBezTo>
                    <a:pt x="662" y="4479"/>
                    <a:pt x="662" y="4479"/>
                    <a:pt x="662" y="4485"/>
                  </a:cubicBezTo>
                  <a:cubicBezTo>
                    <a:pt x="662" y="4535"/>
                    <a:pt x="662" y="4598"/>
                    <a:pt x="662" y="4660"/>
                  </a:cubicBezTo>
                  <a:cubicBezTo>
                    <a:pt x="637" y="4810"/>
                    <a:pt x="612" y="4960"/>
                    <a:pt x="600" y="5123"/>
                  </a:cubicBezTo>
                  <a:cubicBezTo>
                    <a:pt x="587" y="5148"/>
                    <a:pt x="587" y="5173"/>
                    <a:pt x="587" y="5198"/>
                  </a:cubicBezTo>
                  <a:cubicBezTo>
                    <a:pt x="575" y="5372"/>
                    <a:pt x="562" y="5535"/>
                    <a:pt x="575" y="5697"/>
                  </a:cubicBezTo>
                  <a:cubicBezTo>
                    <a:pt x="650" y="6285"/>
                    <a:pt x="937" y="6860"/>
                    <a:pt x="1425" y="7209"/>
                  </a:cubicBezTo>
                  <a:cubicBezTo>
                    <a:pt x="1900" y="7584"/>
                    <a:pt x="2487" y="7722"/>
                    <a:pt x="2962" y="8072"/>
                  </a:cubicBezTo>
                  <a:cubicBezTo>
                    <a:pt x="3247" y="8265"/>
                    <a:pt x="3542" y="8542"/>
                    <a:pt x="3904" y="8542"/>
                  </a:cubicBezTo>
                  <a:cubicBezTo>
                    <a:pt x="3939" y="8542"/>
                    <a:pt x="3975" y="8540"/>
                    <a:pt x="4012" y="8534"/>
                  </a:cubicBezTo>
                  <a:cubicBezTo>
                    <a:pt x="4436" y="8422"/>
                    <a:pt x="4849" y="8147"/>
                    <a:pt x="5111" y="7797"/>
                  </a:cubicBezTo>
                  <a:cubicBezTo>
                    <a:pt x="5261" y="7572"/>
                    <a:pt x="5311" y="7309"/>
                    <a:pt x="5399" y="7060"/>
                  </a:cubicBezTo>
                  <a:cubicBezTo>
                    <a:pt x="5436" y="6935"/>
                    <a:pt x="5611" y="6685"/>
                    <a:pt x="5661" y="6610"/>
                  </a:cubicBezTo>
                  <a:cubicBezTo>
                    <a:pt x="5998" y="6122"/>
                    <a:pt x="5824" y="5485"/>
                    <a:pt x="6061" y="5160"/>
                  </a:cubicBezTo>
                  <a:cubicBezTo>
                    <a:pt x="6132" y="5029"/>
                    <a:pt x="6349" y="4930"/>
                    <a:pt x="6529" y="4930"/>
                  </a:cubicBezTo>
                  <a:cubicBezTo>
                    <a:pt x="6572" y="4930"/>
                    <a:pt x="6612" y="4936"/>
                    <a:pt x="6648" y="4948"/>
                  </a:cubicBezTo>
                  <a:cubicBezTo>
                    <a:pt x="6798" y="4998"/>
                    <a:pt x="6886" y="5060"/>
                    <a:pt x="7061" y="5123"/>
                  </a:cubicBezTo>
                  <a:cubicBezTo>
                    <a:pt x="7198" y="5157"/>
                    <a:pt x="7442" y="5221"/>
                    <a:pt x="7670" y="5221"/>
                  </a:cubicBezTo>
                  <a:cubicBezTo>
                    <a:pt x="7774" y="5221"/>
                    <a:pt x="7875" y="5208"/>
                    <a:pt x="7960" y="5173"/>
                  </a:cubicBezTo>
                  <a:cubicBezTo>
                    <a:pt x="8548" y="4935"/>
                    <a:pt x="8985" y="4473"/>
                    <a:pt x="9160" y="3973"/>
                  </a:cubicBezTo>
                  <a:cubicBezTo>
                    <a:pt x="9298" y="3673"/>
                    <a:pt x="9423" y="3236"/>
                    <a:pt x="9435" y="2998"/>
                  </a:cubicBezTo>
                  <a:cubicBezTo>
                    <a:pt x="9460" y="2711"/>
                    <a:pt x="9398" y="2398"/>
                    <a:pt x="9198" y="2173"/>
                  </a:cubicBezTo>
                  <a:cubicBezTo>
                    <a:pt x="8960" y="1886"/>
                    <a:pt x="8485" y="1761"/>
                    <a:pt x="8260" y="1598"/>
                  </a:cubicBezTo>
                  <a:cubicBezTo>
                    <a:pt x="8073" y="1424"/>
                    <a:pt x="7948" y="1199"/>
                    <a:pt x="7748" y="1036"/>
                  </a:cubicBezTo>
                  <a:cubicBezTo>
                    <a:pt x="7636" y="936"/>
                    <a:pt x="7511" y="849"/>
                    <a:pt x="7373" y="761"/>
                  </a:cubicBezTo>
                  <a:lnTo>
                    <a:pt x="7336" y="761"/>
                  </a:lnTo>
                  <a:cubicBezTo>
                    <a:pt x="7223" y="699"/>
                    <a:pt x="7098" y="661"/>
                    <a:pt x="6986" y="636"/>
                  </a:cubicBezTo>
                  <a:cubicBezTo>
                    <a:pt x="6803" y="585"/>
                    <a:pt x="6628" y="538"/>
                    <a:pt x="6465" y="538"/>
                  </a:cubicBezTo>
                  <a:cubicBezTo>
                    <a:pt x="6350" y="538"/>
                    <a:pt x="6240" y="562"/>
                    <a:pt x="6136" y="624"/>
                  </a:cubicBezTo>
                  <a:cubicBezTo>
                    <a:pt x="5849" y="761"/>
                    <a:pt x="5674" y="986"/>
                    <a:pt x="5449" y="1111"/>
                  </a:cubicBezTo>
                  <a:cubicBezTo>
                    <a:pt x="5424" y="1136"/>
                    <a:pt x="5386" y="1149"/>
                    <a:pt x="5361" y="1161"/>
                  </a:cubicBezTo>
                  <a:cubicBezTo>
                    <a:pt x="5536" y="936"/>
                    <a:pt x="5649" y="661"/>
                    <a:pt x="5799" y="474"/>
                  </a:cubicBezTo>
                  <a:cubicBezTo>
                    <a:pt x="6005" y="226"/>
                    <a:pt x="6269" y="137"/>
                    <a:pt x="6551" y="137"/>
                  </a:cubicBezTo>
                  <a:cubicBezTo>
                    <a:pt x="6779" y="137"/>
                    <a:pt x="7019" y="195"/>
                    <a:pt x="7248" y="274"/>
                  </a:cubicBezTo>
                  <a:cubicBezTo>
                    <a:pt x="7598" y="386"/>
                    <a:pt x="7898" y="399"/>
                    <a:pt x="8160" y="599"/>
                  </a:cubicBezTo>
                  <a:cubicBezTo>
                    <a:pt x="8285" y="686"/>
                    <a:pt x="8510" y="986"/>
                    <a:pt x="8710" y="1124"/>
                  </a:cubicBezTo>
                  <a:cubicBezTo>
                    <a:pt x="8923" y="1299"/>
                    <a:pt x="9298" y="1436"/>
                    <a:pt x="9460" y="1536"/>
                  </a:cubicBezTo>
                  <a:cubicBezTo>
                    <a:pt x="9585" y="1648"/>
                    <a:pt x="9660" y="1848"/>
                    <a:pt x="9723" y="1973"/>
                  </a:cubicBezTo>
                  <a:cubicBezTo>
                    <a:pt x="9810" y="2273"/>
                    <a:pt x="9785" y="2561"/>
                    <a:pt x="9822" y="2911"/>
                  </a:cubicBezTo>
                  <a:cubicBezTo>
                    <a:pt x="9872" y="3373"/>
                    <a:pt x="9960" y="3860"/>
                    <a:pt x="10172" y="4448"/>
                  </a:cubicBezTo>
                  <a:cubicBezTo>
                    <a:pt x="10485" y="5235"/>
                    <a:pt x="10797" y="5947"/>
                    <a:pt x="11135" y="6697"/>
                  </a:cubicBezTo>
                  <a:cubicBezTo>
                    <a:pt x="11135" y="6547"/>
                    <a:pt x="11147" y="6410"/>
                    <a:pt x="11185" y="6272"/>
                  </a:cubicBezTo>
                  <a:cubicBezTo>
                    <a:pt x="11172" y="6272"/>
                    <a:pt x="11172" y="6260"/>
                    <a:pt x="11172" y="6260"/>
                  </a:cubicBezTo>
                  <a:cubicBezTo>
                    <a:pt x="10722" y="5173"/>
                    <a:pt x="10022" y="3735"/>
                    <a:pt x="9960" y="2548"/>
                  </a:cubicBezTo>
                  <a:cubicBezTo>
                    <a:pt x="9935" y="2123"/>
                    <a:pt x="9910" y="1686"/>
                    <a:pt x="9535" y="1386"/>
                  </a:cubicBezTo>
                  <a:cubicBezTo>
                    <a:pt x="9335" y="1249"/>
                    <a:pt x="9098" y="1174"/>
                    <a:pt x="8898" y="1024"/>
                  </a:cubicBezTo>
                  <a:cubicBezTo>
                    <a:pt x="8648" y="886"/>
                    <a:pt x="8435" y="511"/>
                    <a:pt x="8123" y="324"/>
                  </a:cubicBezTo>
                  <a:cubicBezTo>
                    <a:pt x="7910" y="211"/>
                    <a:pt x="7661" y="174"/>
                    <a:pt x="7411" y="124"/>
                  </a:cubicBezTo>
                  <a:cubicBezTo>
                    <a:pt x="7152" y="54"/>
                    <a:pt x="6877" y="0"/>
                    <a:pt x="6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2" name="Google Shape;16502;p50"/>
            <p:cNvSpPr/>
            <p:nvPr/>
          </p:nvSpPr>
          <p:spPr>
            <a:xfrm>
              <a:off x="538644" y="4935548"/>
              <a:ext cx="1039513" cy="1134900"/>
            </a:xfrm>
            <a:custGeom>
              <a:avLst/>
              <a:gdLst/>
              <a:ahLst/>
              <a:cxnLst/>
              <a:rect l="l" t="t" r="r" b="b"/>
              <a:pathLst>
                <a:path w="12173" h="13290" extrusionOk="0">
                  <a:moveTo>
                    <a:pt x="5512" y="0"/>
                  </a:moveTo>
                  <a:cubicBezTo>
                    <a:pt x="5495" y="0"/>
                    <a:pt x="5478" y="5"/>
                    <a:pt x="5462" y="17"/>
                  </a:cubicBezTo>
                  <a:cubicBezTo>
                    <a:pt x="5412" y="30"/>
                    <a:pt x="5112" y="167"/>
                    <a:pt x="4899" y="192"/>
                  </a:cubicBezTo>
                  <a:cubicBezTo>
                    <a:pt x="4805" y="212"/>
                    <a:pt x="4707" y="219"/>
                    <a:pt x="4608" y="219"/>
                  </a:cubicBezTo>
                  <a:cubicBezTo>
                    <a:pt x="4327" y="219"/>
                    <a:pt x="4037" y="157"/>
                    <a:pt x="3787" y="130"/>
                  </a:cubicBezTo>
                  <a:cubicBezTo>
                    <a:pt x="3675" y="122"/>
                    <a:pt x="3572" y="116"/>
                    <a:pt x="3473" y="116"/>
                  </a:cubicBezTo>
                  <a:cubicBezTo>
                    <a:pt x="3264" y="116"/>
                    <a:pt x="3075" y="141"/>
                    <a:pt x="2862" y="217"/>
                  </a:cubicBezTo>
                  <a:cubicBezTo>
                    <a:pt x="2487" y="379"/>
                    <a:pt x="2188" y="654"/>
                    <a:pt x="1913" y="942"/>
                  </a:cubicBezTo>
                  <a:cubicBezTo>
                    <a:pt x="1600" y="1279"/>
                    <a:pt x="1413" y="1642"/>
                    <a:pt x="1100" y="1942"/>
                  </a:cubicBezTo>
                  <a:cubicBezTo>
                    <a:pt x="913" y="2129"/>
                    <a:pt x="700" y="2279"/>
                    <a:pt x="525" y="2479"/>
                  </a:cubicBezTo>
                  <a:cubicBezTo>
                    <a:pt x="463" y="2541"/>
                    <a:pt x="413" y="2616"/>
                    <a:pt x="363" y="2691"/>
                  </a:cubicBezTo>
                  <a:cubicBezTo>
                    <a:pt x="251" y="2691"/>
                    <a:pt x="163" y="3041"/>
                    <a:pt x="138" y="3104"/>
                  </a:cubicBezTo>
                  <a:cubicBezTo>
                    <a:pt x="51" y="3466"/>
                    <a:pt x="26" y="3741"/>
                    <a:pt x="76" y="4116"/>
                  </a:cubicBezTo>
                  <a:cubicBezTo>
                    <a:pt x="251" y="5166"/>
                    <a:pt x="163" y="6215"/>
                    <a:pt x="76" y="7265"/>
                  </a:cubicBezTo>
                  <a:cubicBezTo>
                    <a:pt x="38" y="7803"/>
                    <a:pt x="1" y="8340"/>
                    <a:pt x="101" y="8877"/>
                  </a:cubicBezTo>
                  <a:cubicBezTo>
                    <a:pt x="188" y="9265"/>
                    <a:pt x="376" y="9640"/>
                    <a:pt x="613" y="9952"/>
                  </a:cubicBezTo>
                  <a:cubicBezTo>
                    <a:pt x="825" y="10239"/>
                    <a:pt x="1113" y="10439"/>
                    <a:pt x="1363" y="10689"/>
                  </a:cubicBezTo>
                  <a:cubicBezTo>
                    <a:pt x="1388" y="10702"/>
                    <a:pt x="1400" y="10727"/>
                    <a:pt x="1425" y="10752"/>
                  </a:cubicBezTo>
                  <a:cubicBezTo>
                    <a:pt x="1450" y="10852"/>
                    <a:pt x="1475" y="10952"/>
                    <a:pt x="1525" y="11039"/>
                  </a:cubicBezTo>
                  <a:cubicBezTo>
                    <a:pt x="1638" y="11252"/>
                    <a:pt x="1775" y="11464"/>
                    <a:pt x="1975" y="11614"/>
                  </a:cubicBezTo>
                  <a:cubicBezTo>
                    <a:pt x="2312" y="11839"/>
                    <a:pt x="2712" y="11951"/>
                    <a:pt x="3062" y="12164"/>
                  </a:cubicBezTo>
                  <a:cubicBezTo>
                    <a:pt x="3675" y="12526"/>
                    <a:pt x="4274" y="12914"/>
                    <a:pt x="4962" y="13126"/>
                  </a:cubicBezTo>
                  <a:cubicBezTo>
                    <a:pt x="5372" y="13241"/>
                    <a:pt x="5812" y="13290"/>
                    <a:pt x="6247" y="13290"/>
                  </a:cubicBezTo>
                  <a:cubicBezTo>
                    <a:pt x="6382" y="13290"/>
                    <a:pt x="6516" y="13285"/>
                    <a:pt x="6649" y="13276"/>
                  </a:cubicBezTo>
                  <a:cubicBezTo>
                    <a:pt x="6936" y="13239"/>
                    <a:pt x="7199" y="13114"/>
                    <a:pt x="7424" y="12914"/>
                  </a:cubicBezTo>
                  <a:cubicBezTo>
                    <a:pt x="7561" y="12789"/>
                    <a:pt x="7686" y="12651"/>
                    <a:pt x="7736" y="12464"/>
                  </a:cubicBezTo>
                  <a:cubicBezTo>
                    <a:pt x="7786" y="12326"/>
                    <a:pt x="7786" y="12226"/>
                    <a:pt x="7799" y="12151"/>
                  </a:cubicBezTo>
                  <a:cubicBezTo>
                    <a:pt x="7922" y="12230"/>
                    <a:pt x="8066" y="12278"/>
                    <a:pt x="8238" y="12278"/>
                  </a:cubicBezTo>
                  <a:cubicBezTo>
                    <a:pt x="8258" y="12278"/>
                    <a:pt x="8278" y="12278"/>
                    <a:pt x="8298" y="12276"/>
                  </a:cubicBezTo>
                  <a:cubicBezTo>
                    <a:pt x="8473" y="12251"/>
                    <a:pt x="8636" y="12139"/>
                    <a:pt x="8786" y="12026"/>
                  </a:cubicBezTo>
                  <a:cubicBezTo>
                    <a:pt x="9036" y="11839"/>
                    <a:pt x="9286" y="11626"/>
                    <a:pt x="9511" y="11389"/>
                  </a:cubicBezTo>
                  <a:cubicBezTo>
                    <a:pt x="9960" y="10864"/>
                    <a:pt x="10610" y="10502"/>
                    <a:pt x="10935" y="9864"/>
                  </a:cubicBezTo>
                  <a:cubicBezTo>
                    <a:pt x="11085" y="9590"/>
                    <a:pt x="11160" y="9290"/>
                    <a:pt x="11185" y="8990"/>
                  </a:cubicBezTo>
                  <a:cubicBezTo>
                    <a:pt x="11198" y="8977"/>
                    <a:pt x="11210" y="8977"/>
                    <a:pt x="11210" y="8952"/>
                  </a:cubicBezTo>
                  <a:cubicBezTo>
                    <a:pt x="11485" y="8427"/>
                    <a:pt x="11598" y="8390"/>
                    <a:pt x="11860" y="7977"/>
                  </a:cubicBezTo>
                  <a:cubicBezTo>
                    <a:pt x="12060" y="7628"/>
                    <a:pt x="12172" y="7203"/>
                    <a:pt x="12085" y="6790"/>
                  </a:cubicBezTo>
                  <a:cubicBezTo>
                    <a:pt x="11910" y="6153"/>
                    <a:pt x="11610" y="5553"/>
                    <a:pt x="11273" y="4978"/>
                  </a:cubicBezTo>
                  <a:cubicBezTo>
                    <a:pt x="11248" y="4941"/>
                    <a:pt x="11223" y="4878"/>
                    <a:pt x="11160" y="4866"/>
                  </a:cubicBezTo>
                  <a:cubicBezTo>
                    <a:pt x="11151" y="4861"/>
                    <a:pt x="11142" y="4859"/>
                    <a:pt x="11132" y="4859"/>
                  </a:cubicBezTo>
                  <a:cubicBezTo>
                    <a:pt x="11090" y="4859"/>
                    <a:pt x="11048" y="4902"/>
                    <a:pt x="11048" y="4953"/>
                  </a:cubicBezTo>
                  <a:cubicBezTo>
                    <a:pt x="11048" y="5003"/>
                    <a:pt x="11085" y="5078"/>
                    <a:pt x="11135" y="5166"/>
                  </a:cubicBezTo>
                  <a:cubicBezTo>
                    <a:pt x="11448" y="5778"/>
                    <a:pt x="11822" y="6415"/>
                    <a:pt x="11885" y="7003"/>
                  </a:cubicBezTo>
                  <a:cubicBezTo>
                    <a:pt x="11935" y="7528"/>
                    <a:pt x="11585" y="8027"/>
                    <a:pt x="11360" y="8390"/>
                  </a:cubicBezTo>
                  <a:cubicBezTo>
                    <a:pt x="11298" y="8490"/>
                    <a:pt x="11248" y="8602"/>
                    <a:pt x="11185" y="8702"/>
                  </a:cubicBezTo>
                  <a:cubicBezTo>
                    <a:pt x="11160" y="8165"/>
                    <a:pt x="10973" y="7615"/>
                    <a:pt x="10760" y="7115"/>
                  </a:cubicBezTo>
                  <a:cubicBezTo>
                    <a:pt x="10598" y="6740"/>
                    <a:pt x="10498" y="6328"/>
                    <a:pt x="10285" y="5990"/>
                  </a:cubicBezTo>
                  <a:cubicBezTo>
                    <a:pt x="10277" y="5982"/>
                    <a:pt x="10265" y="5977"/>
                    <a:pt x="10252" y="5977"/>
                  </a:cubicBezTo>
                  <a:cubicBezTo>
                    <a:pt x="10230" y="5977"/>
                    <a:pt x="10206" y="5991"/>
                    <a:pt x="10198" y="6015"/>
                  </a:cubicBezTo>
                  <a:cubicBezTo>
                    <a:pt x="10210" y="6103"/>
                    <a:pt x="10285" y="6178"/>
                    <a:pt x="10310" y="6253"/>
                  </a:cubicBezTo>
                  <a:cubicBezTo>
                    <a:pt x="10385" y="6453"/>
                    <a:pt x="10510" y="6778"/>
                    <a:pt x="10598" y="7028"/>
                  </a:cubicBezTo>
                  <a:cubicBezTo>
                    <a:pt x="10835" y="7628"/>
                    <a:pt x="11010" y="8115"/>
                    <a:pt x="10985" y="8702"/>
                  </a:cubicBezTo>
                  <a:cubicBezTo>
                    <a:pt x="10973" y="9102"/>
                    <a:pt x="10910" y="9490"/>
                    <a:pt x="10648" y="9902"/>
                  </a:cubicBezTo>
                  <a:cubicBezTo>
                    <a:pt x="10485" y="10189"/>
                    <a:pt x="10135" y="10464"/>
                    <a:pt x="9836" y="10739"/>
                  </a:cubicBezTo>
                  <a:cubicBezTo>
                    <a:pt x="9561" y="10989"/>
                    <a:pt x="9323" y="11264"/>
                    <a:pt x="9061" y="11514"/>
                  </a:cubicBezTo>
                  <a:cubicBezTo>
                    <a:pt x="8811" y="11739"/>
                    <a:pt x="8448" y="12026"/>
                    <a:pt x="8261" y="12051"/>
                  </a:cubicBezTo>
                  <a:cubicBezTo>
                    <a:pt x="8256" y="12052"/>
                    <a:pt x="8250" y="12052"/>
                    <a:pt x="8245" y="12052"/>
                  </a:cubicBezTo>
                  <a:cubicBezTo>
                    <a:pt x="7744" y="12052"/>
                    <a:pt x="7510" y="11470"/>
                    <a:pt x="7361" y="10839"/>
                  </a:cubicBezTo>
                  <a:cubicBezTo>
                    <a:pt x="7174" y="10164"/>
                    <a:pt x="6986" y="9477"/>
                    <a:pt x="6811" y="8802"/>
                  </a:cubicBezTo>
                  <a:cubicBezTo>
                    <a:pt x="6661" y="8277"/>
                    <a:pt x="6549" y="7728"/>
                    <a:pt x="6336" y="7228"/>
                  </a:cubicBezTo>
                  <a:cubicBezTo>
                    <a:pt x="6325" y="7208"/>
                    <a:pt x="6305" y="7199"/>
                    <a:pt x="6285" y="7199"/>
                  </a:cubicBezTo>
                  <a:cubicBezTo>
                    <a:pt x="6241" y="7199"/>
                    <a:pt x="6194" y="7239"/>
                    <a:pt x="6211" y="7290"/>
                  </a:cubicBezTo>
                  <a:cubicBezTo>
                    <a:pt x="6624" y="8390"/>
                    <a:pt x="6811" y="9552"/>
                    <a:pt x="7099" y="10689"/>
                  </a:cubicBezTo>
                  <a:cubicBezTo>
                    <a:pt x="7186" y="11114"/>
                    <a:pt x="7324" y="11676"/>
                    <a:pt x="7624" y="12001"/>
                  </a:cubicBezTo>
                  <a:cubicBezTo>
                    <a:pt x="7624" y="12051"/>
                    <a:pt x="7611" y="12101"/>
                    <a:pt x="7611" y="12139"/>
                  </a:cubicBezTo>
                  <a:cubicBezTo>
                    <a:pt x="7561" y="12339"/>
                    <a:pt x="7549" y="12376"/>
                    <a:pt x="7486" y="12489"/>
                  </a:cubicBezTo>
                  <a:cubicBezTo>
                    <a:pt x="7299" y="12814"/>
                    <a:pt x="6886" y="13051"/>
                    <a:pt x="6536" y="13051"/>
                  </a:cubicBezTo>
                  <a:cubicBezTo>
                    <a:pt x="6450" y="13053"/>
                    <a:pt x="6366" y="13054"/>
                    <a:pt x="6284" y="13054"/>
                  </a:cubicBezTo>
                  <a:cubicBezTo>
                    <a:pt x="5733" y="13054"/>
                    <a:pt x="5259" y="13009"/>
                    <a:pt x="4737" y="12814"/>
                  </a:cubicBezTo>
                  <a:cubicBezTo>
                    <a:pt x="3987" y="12501"/>
                    <a:pt x="3062" y="11901"/>
                    <a:pt x="2238" y="11527"/>
                  </a:cubicBezTo>
                  <a:cubicBezTo>
                    <a:pt x="1925" y="11364"/>
                    <a:pt x="1750" y="11077"/>
                    <a:pt x="1613" y="10764"/>
                  </a:cubicBezTo>
                  <a:cubicBezTo>
                    <a:pt x="1475" y="10289"/>
                    <a:pt x="1438" y="9789"/>
                    <a:pt x="1263" y="9327"/>
                  </a:cubicBezTo>
                  <a:cubicBezTo>
                    <a:pt x="975" y="8502"/>
                    <a:pt x="663" y="7815"/>
                    <a:pt x="738" y="6953"/>
                  </a:cubicBezTo>
                  <a:cubicBezTo>
                    <a:pt x="763" y="6603"/>
                    <a:pt x="875" y="6215"/>
                    <a:pt x="900" y="5866"/>
                  </a:cubicBezTo>
                  <a:cubicBezTo>
                    <a:pt x="950" y="5478"/>
                    <a:pt x="850" y="5078"/>
                    <a:pt x="825" y="4691"/>
                  </a:cubicBezTo>
                  <a:cubicBezTo>
                    <a:pt x="813" y="4603"/>
                    <a:pt x="850" y="4466"/>
                    <a:pt x="813" y="4403"/>
                  </a:cubicBezTo>
                  <a:cubicBezTo>
                    <a:pt x="801" y="4391"/>
                    <a:pt x="784" y="4386"/>
                    <a:pt x="766" y="4386"/>
                  </a:cubicBezTo>
                  <a:cubicBezTo>
                    <a:pt x="730" y="4386"/>
                    <a:pt x="692" y="4411"/>
                    <a:pt x="700" y="4453"/>
                  </a:cubicBezTo>
                  <a:cubicBezTo>
                    <a:pt x="675" y="4978"/>
                    <a:pt x="838" y="5491"/>
                    <a:pt x="750" y="6015"/>
                  </a:cubicBezTo>
                  <a:cubicBezTo>
                    <a:pt x="688" y="6515"/>
                    <a:pt x="550" y="7140"/>
                    <a:pt x="638" y="7690"/>
                  </a:cubicBezTo>
                  <a:cubicBezTo>
                    <a:pt x="675" y="7977"/>
                    <a:pt x="713" y="8290"/>
                    <a:pt x="800" y="8627"/>
                  </a:cubicBezTo>
                  <a:cubicBezTo>
                    <a:pt x="913" y="9040"/>
                    <a:pt x="1088" y="9440"/>
                    <a:pt x="1225" y="9852"/>
                  </a:cubicBezTo>
                  <a:cubicBezTo>
                    <a:pt x="1288" y="10064"/>
                    <a:pt x="1325" y="10289"/>
                    <a:pt x="1363" y="10489"/>
                  </a:cubicBezTo>
                  <a:cubicBezTo>
                    <a:pt x="1200" y="10339"/>
                    <a:pt x="1038" y="10202"/>
                    <a:pt x="888" y="10052"/>
                  </a:cubicBezTo>
                  <a:cubicBezTo>
                    <a:pt x="638" y="9777"/>
                    <a:pt x="413" y="9402"/>
                    <a:pt x="288" y="9040"/>
                  </a:cubicBezTo>
                  <a:cubicBezTo>
                    <a:pt x="101" y="8490"/>
                    <a:pt x="201" y="7865"/>
                    <a:pt x="263" y="7253"/>
                  </a:cubicBezTo>
                  <a:cubicBezTo>
                    <a:pt x="326" y="6640"/>
                    <a:pt x="438" y="5641"/>
                    <a:pt x="338" y="4853"/>
                  </a:cubicBezTo>
                  <a:cubicBezTo>
                    <a:pt x="288" y="4303"/>
                    <a:pt x="163" y="3891"/>
                    <a:pt x="226" y="3354"/>
                  </a:cubicBezTo>
                  <a:cubicBezTo>
                    <a:pt x="251" y="3216"/>
                    <a:pt x="276" y="3054"/>
                    <a:pt x="326" y="2929"/>
                  </a:cubicBezTo>
                  <a:cubicBezTo>
                    <a:pt x="351" y="2929"/>
                    <a:pt x="363" y="2916"/>
                    <a:pt x="376" y="2904"/>
                  </a:cubicBezTo>
                  <a:cubicBezTo>
                    <a:pt x="575" y="2591"/>
                    <a:pt x="800" y="2366"/>
                    <a:pt x="1100" y="2129"/>
                  </a:cubicBezTo>
                  <a:cubicBezTo>
                    <a:pt x="1400" y="1879"/>
                    <a:pt x="1563" y="1642"/>
                    <a:pt x="1788" y="1342"/>
                  </a:cubicBezTo>
                  <a:cubicBezTo>
                    <a:pt x="2113" y="929"/>
                    <a:pt x="2575" y="429"/>
                    <a:pt x="3137" y="330"/>
                  </a:cubicBezTo>
                  <a:cubicBezTo>
                    <a:pt x="3210" y="318"/>
                    <a:pt x="3283" y="313"/>
                    <a:pt x="3358" y="313"/>
                  </a:cubicBezTo>
                  <a:cubicBezTo>
                    <a:pt x="3698" y="313"/>
                    <a:pt x="4069" y="411"/>
                    <a:pt x="4499" y="442"/>
                  </a:cubicBezTo>
                  <a:cubicBezTo>
                    <a:pt x="4541" y="445"/>
                    <a:pt x="4583" y="446"/>
                    <a:pt x="4624" y="446"/>
                  </a:cubicBezTo>
                  <a:cubicBezTo>
                    <a:pt x="4962" y="446"/>
                    <a:pt x="5309" y="356"/>
                    <a:pt x="5587" y="167"/>
                  </a:cubicBezTo>
                  <a:cubicBezTo>
                    <a:pt x="5648" y="96"/>
                    <a:pt x="5585" y="0"/>
                    <a:pt x="55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3" name="Google Shape;16503;p50"/>
            <p:cNvSpPr/>
            <p:nvPr/>
          </p:nvSpPr>
          <p:spPr>
            <a:xfrm>
              <a:off x="681682" y="4984821"/>
              <a:ext cx="513395" cy="387352"/>
            </a:xfrm>
            <a:custGeom>
              <a:avLst/>
              <a:gdLst/>
              <a:ahLst/>
              <a:cxnLst/>
              <a:rect l="l" t="t" r="r" b="b"/>
              <a:pathLst>
                <a:path w="6012" h="4536" extrusionOk="0">
                  <a:moveTo>
                    <a:pt x="3306" y="133"/>
                  </a:moveTo>
                  <a:cubicBezTo>
                    <a:pt x="3381" y="133"/>
                    <a:pt x="3451" y="147"/>
                    <a:pt x="3512" y="177"/>
                  </a:cubicBezTo>
                  <a:cubicBezTo>
                    <a:pt x="3624" y="227"/>
                    <a:pt x="3662" y="277"/>
                    <a:pt x="3749" y="352"/>
                  </a:cubicBezTo>
                  <a:cubicBezTo>
                    <a:pt x="3624" y="490"/>
                    <a:pt x="3549" y="652"/>
                    <a:pt x="3487" y="815"/>
                  </a:cubicBezTo>
                  <a:cubicBezTo>
                    <a:pt x="3487" y="827"/>
                    <a:pt x="3487" y="840"/>
                    <a:pt x="3474" y="852"/>
                  </a:cubicBezTo>
                  <a:cubicBezTo>
                    <a:pt x="3374" y="815"/>
                    <a:pt x="3268" y="796"/>
                    <a:pt x="3160" y="796"/>
                  </a:cubicBezTo>
                  <a:cubicBezTo>
                    <a:pt x="3052" y="796"/>
                    <a:pt x="2943" y="815"/>
                    <a:pt x="2837" y="852"/>
                  </a:cubicBezTo>
                  <a:cubicBezTo>
                    <a:pt x="2812" y="827"/>
                    <a:pt x="2799" y="815"/>
                    <a:pt x="2774" y="790"/>
                  </a:cubicBezTo>
                  <a:cubicBezTo>
                    <a:pt x="2724" y="740"/>
                    <a:pt x="2674" y="690"/>
                    <a:pt x="2624" y="652"/>
                  </a:cubicBezTo>
                  <a:cubicBezTo>
                    <a:pt x="2654" y="353"/>
                    <a:pt x="3011" y="133"/>
                    <a:pt x="3306" y="133"/>
                  </a:cubicBezTo>
                  <a:close/>
                  <a:moveTo>
                    <a:pt x="5368" y="235"/>
                  </a:moveTo>
                  <a:cubicBezTo>
                    <a:pt x="5543" y="235"/>
                    <a:pt x="5731" y="353"/>
                    <a:pt x="5786" y="565"/>
                  </a:cubicBezTo>
                  <a:cubicBezTo>
                    <a:pt x="5886" y="777"/>
                    <a:pt x="5824" y="1052"/>
                    <a:pt x="5761" y="1190"/>
                  </a:cubicBezTo>
                  <a:cubicBezTo>
                    <a:pt x="5749" y="1215"/>
                    <a:pt x="5749" y="1215"/>
                    <a:pt x="5736" y="1252"/>
                  </a:cubicBezTo>
                  <a:cubicBezTo>
                    <a:pt x="5599" y="1090"/>
                    <a:pt x="5411" y="1015"/>
                    <a:pt x="5211" y="1002"/>
                  </a:cubicBezTo>
                  <a:cubicBezTo>
                    <a:pt x="5249" y="790"/>
                    <a:pt x="5211" y="565"/>
                    <a:pt x="5099" y="365"/>
                  </a:cubicBezTo>
                  <a:cubicBezTo>
                    <a:pt x="5164" y="276"/>
                    <a:pt x="5264" y="235"/>
                    <a:pt x="5368" y="235"/>
                  </a:cubicBezTo>
                  <a:close/>
                  <a:moveTo>
                    <a:pt x="2131" y="676"/>
                  </a:moveTo>
                  <a:cubicBezTo>
                    <a:pt x="2249" y="676"/>
                    <a:pt x="2360" y="702"/>
                    <a:pt x="2450" y="765"/>
                  </a:cubicBezTo>
                  <a:cubicBezTo>
                    <a:pt x="2537" y="815"/>
                    <a:pt x="2612" y="890"/>
                    <a:pt x="2662" y="952"/>
                  </a:cubicBezTo>
                  <a:cubicBezTo>
                    <a:pt x="2637" y="952"/>
                    <a:pt x="2624" y="965"/>
                    <a:pt x="2599" y="977"/>
                  </a:cubicBezTo>
                  <a:cubicBezTo>
                    <a:pt x="2500" y="1052"/>
                    <a:pt x="2412" y="1165"/>
                    <a:pt x="2375" y="1290"/>
                  </a:cubicBezTo>
                  <a:cubicBezTo>
                    <a:pt x="2337" y="1283"/>
                    <a:pt x="2296" y="1277"/>
                    <a:pt x="2257" y="1277"/>
                  </a:cubicBezTo>
                  <a:cubicBezTo>
                    <a:pt x="2218" y="1277"/>
                    <a:pt x="2181" y="1283"/>
                    <a:pt x="2150" y="1302"/>
                  </a:cubicBezTo>
                  <a:cubicBezTo>
                    <a:pt x="2150" y="1315"/>
                    <a:pt x="2150" y="1315"/>
                    <a:pt x="2137" y="1315"/>
                  </a:cubicBezTo>
                  <a:lnTo>
                    <a:pt x="2087" y="1315"/>
                  </a:lnTo>
                  <a:cubicBezTo>
                    <a:pt x="1862" y="1390"/>
                    <a:pt x="1687" y="1527"/>
                    <a:pt x="1550" y="1714"/>
                  </a:cubicBezTo>
                  <a:cubicBezTo>
                    <a:pt x="1550" y="1702"/>
                    <a:pt x="1550" y="1702"/>
                    <a:pt x="1550" y="1702"/>
                  </a:cubicBezTo>
                  <a:cubicBezTo>
                    <a:pt x="1456" y="1674"/>
                    <a:pt x="1362" y="1660"/>
                    <a:pt x="1269" y="1660"/>
                  </a:cubicBezTo>
                  <a:cubicBezTo>
                    <a:pt x="1237" y="1660"/>
                    <a:pt x="1206" y="1661"/>
                    <a:pt x="1175" y="1664"/>
                  </a:cubicBezTo>
                  <a:cubicBezTo>
                    <a:pt x="1150" y="1265"/>
                    <a:pt x="1312" y="977"/>
                    <a:pt x="1650" y="790"/>
                  </a:cubicBezTo>
                  <a:cubicBezTo>
                    <a:pt x="1795" y="725"/>
                    <a:pt x="1969" y="676"/>
                    <a:pt x="2131" y="676"/>
                  </a:cubicBezTo>
                  <a:close/>
                  <a:moveTo>
                    <a:pt x="4513" y="148"/>
                  </a:moveTo>
                  <a:cubicBezTo>
                    <a:pt x="4837" y="148"/>
                    <a:pt x="5024" y="435"/>
                    <a:pt x="5024" y="765"/>
                  </a:cubicBezTo>
                  <a:cubicBezTo>
                    <a:pt x="5024" y="927"/>
                    <a:pt x="4999" y="927"/>
                    <a:pt x="4999" y="1015"/>
                  </a:cubicBezTo>
                  <a:cubicBezTo>
                    <a:pt x="4849" y="1040"/>
                    <a:pt x="4699" y="1102"/>
                    <a:pt x="4574" y="1177"/>
                  </a:cubicBezTo>
                  <a:cubicBezTo>
                    <a:pt x="4449" y="1265"/>
                    <a:pt x="4299" y="1402"/>
                    <a:pt x="4212" y="1602"/>
                  </a:cubicBezTo>
                  <a:cubicBezTo>
                    <a:pt x="4199" y="1652"/>
                    <a:pt x="4174" y="1702"/>
                    <a:pt x="4149" y="1752"/>
                  </a:cubicBezTo>
                  <a:cubicBezTo>
                    <a:pt x="4124" y="1739"/>
                    <a:pt x="4087" y="1739"/>
                    <a:pt x="4062" y="1727"/>
                  </a:cubicBezTo>
                  <a:cubicBezTo>
                    <a:pt x="4062" y="1627"/>
                    <a:pt x="4037" y="1515"/>
                    <a:pt x="3987" y="1377"/>
                  </a:cubicBezTo>
                  <a:cubicBezTo>
                    <a:pt x="3924" y="1177"/>
                    <a:pt x="3799" y="1040"/>
                    <a:pt x="3649" y="940"/>
                  </a:cubicBezTo>
                  <a:cubicBezTo>
                    <a:pt x="3737" y="565"/>
                    <a:pt x="4012" y="252"/>
                    <a:pt x="4287" y="190"/>
                  </a:cubicBezTo>
                  <a:cubicBezTo>
                    <a:pt x="4368" y="161"/>
                    <a:pt x="4444" y="148"/>
                    <a:pt x="4513" y="148"/>
                  </a:cubicBezTo>
                  <a:close/>
                  <a:moveTo>
                    <a:pt x="3241" y="974"/>
                  </a:moveTo>
                  <a:cubicBezTo>
                    <a:pt x="3323" y="974"/>
                    <a:pt x="3400" y="987"/>
                    <a:pt x="3462" y="1015"/>
                  </a:cubicBezTo>
                  <a:cubicBezTo>
                    <a:pt x="3662" y="1115"/>
                    <a:pt x="3712" y="1177"/>
                    <a:pt x="3812" y="1390"/>
                  </a:cubicBezTo>
                  <a:cubicBezTo>
                    <a:pt x="3837" y="1440"/>
                    <a:pt x="3862" y="1565"/>
                    <a:pt x="3874" y="1727"/>
                  </a:cubicBezTo>
                  <a:cubicBezTo>
                    <a:pt x="3837" y="1727"/>
                    <a:pt x="3799" y="1739"/>
                    <a:pt x="3762" y="1752"/>
                  </a:cubicBezTo>
                  <a:cubicBezTo>
                    <a:pt x="3524" y="1827"/>
                    <a:pt x="3299" y="1989"/>
                    <a:pt x="3149" y="2177"/>
                  </a:cubicBezTo>
                  <a:cubicBezTo>
                    <a:pt x="3112" y="1989"/>
                    <a:pt x="3037" y="1814"/>
                    <a:pt x="2937" y="1664"/>
                  </a:cubicBezTo>
                  <a:cubicBezTo>
                    <a:pt x="2849" y="1515"/>
                    <a:pt x="2712" y="1402"/>
                    <a:pt x="2549" y="1340"/>
                  </a:cubicBezTo>
                  <a:cubicBezTo>
                    <a:pt x="2608" y="1127"/>
                    <a:pt x="2958" y="974"/>
                    <a:pt x="3241" y="974"/>
                  </a:cubicBezTo>
                  <a:close/>
                  <a:moveTo>
                    <a:pt x="5181" y="1163"/>
                  </a:moveTo>
                  <a:cubicBezTo>
                    <a:pt x="5344" y="1163"/>
                    <a:pt x="5497" y="1219"/>
                    <a:pt x="5611" y="1352"/>
                  </a:cubicBezTo>
                  <a:cubicBezTo>
                    <a:pt x="5899" y="1702"/>
                    <a:pt x="5711" y="2327"/>
                    <a:pt x="5261" y="2439"/>
                  </a:cubicBezTo>
                  <a:cubicBezTo>
                    <a:pt x="5110" y="2481"/>
                    <a:pt x="4974" y="2499"/>
                    <a:pt x="4840" y="2499"/>
                  </a:cubicBezTo>
                  <a:cubicBezTo>
                    <a:pt x="4731" y="2499"/>
                    <a:pt x="4624" y="2487"/>
                    <a:pt x="4511" y="2464"/>
                  </a:cubicBezTo>
                  <a:cubicBezTo>
                    <a:pt x="4524" y="2252"/>
                    <a:pt x="4461" y="2027"/>
                    <a:pt x="4324" y="1877"/>
                  </a:cubicBezTo>
                  <a:cubicBezTo>
                    <a:pt x="4324" y="1877"/>
                    <a:pt x="4337" y="1864"/>
                    <a:pt x="4337" y="1864"/>
                  </a:cubicBezTo>
                  <a:cubicBezTo>
                    <a:pt x="4412" y="1615"/>
                    <a:pt x="4524" y="1427"/>
                    <a:pt x="4699" y="1302"/>
                  </a:cubicBezTo>
                  <a:cubicBezTo>
                    <a:pt x="4853" y="1216"/>
                    <a:pt x="5022" y="1163"/>
                    <a:pt x="5181" y="1163"/>
                  </a:cubicBezTo>
                  <a:close/>
                  <a:moveTo>
                    <a:pt x="2150" y="1477"/>
                  </a:moveTo>
                  <a:cubicBezTo>
                    <a:pt x="2162" y="1490"/>
                    <a:pt x="2175" y="1490"/>
                    <a:pt x="2187" y="1502"/>
                  </a:cubicBezTo>
                  <a:cubicBezTo>
                    <a:pt x="2237" y="1502"/>
                    <a:pt x="2271" y="1498"/>
                    <a:pt x="2306" y="1498"/>
                  </a:cubicBezTo>
                  <a:cubicBezTo>
                    <a:pt x="2358" y="1498"/>
                    <a:pt x="2412" y="1507"/>
                    <a:pt x="2524" y="1552"/>
                  </a:cubicBezTo>
                  <a:cubicBezTo>
                    <a:pt x="2687" y="1602"/>
                    <a:pt x="2962" y="2002"/>
                    <a:pt x="2949" y="2264"/>
                  </a:cubicBezTo>
                  <a:cubicBezTo>
                    <a:pt x="2962" y="2302"/>
                    <a:pt x="2962" y="2339"/>
                    <a:pt x="2962" y="2377"/>
                  </a:cubicBezTo>
                  <a:cubicBezTo>
                    <a:pt x="2774" y="2377"/>
                    <a:pt x="2574" y="2439"/>
                    <a:pt x="2437" y="2527"/>
                  </a:cubicBezTo>
                  <a:cubicBezTo>
                    <a:pt x="2312" y="2602"/>
                    <a:pt x="2162" y="2714"/>
                    <a:pt x="2075" y="2889"/>
                  </a:cubicBezTo>
                  <a:cubicBezTo>
                    <a:pt x="2037" y="2952"/>
                    <a:pt x="2012" y="3027"/>
                    <a:pt x="1987" y="3102"/>
                  </a:cubicBezTo>
                  <a:cubicBezTo>
                    <a:pt x="1925" y="3077"/>
                    <a:pt x="1850" y="3039"/>
                    <a:pt x="1800" y="3002"/>
                  </a:cubicBezTo>
                  <a:cubicBezTo>
                    <a:pt x="1362" y="2639"/>
                    <a:pt x="1437" y="1852"/>
                    <a:pt x="1987" y="1552"/>
                  </a:cubicBezTo>
                  <a:cubicBezTo>
                    <a:pt x="2050" y="1502"/>
                    <a:pt x="2100" y="1515"/>
                    <a:pt x="2150" y="1477"/>
                  </a:cubicBezTo>
                  <a:close/>
                  <a:moveTo>
                    <a:pt x="3979" y="1874"/>
                  </a:moveTo>
                  <a:cubicBezTo>
                    <a:pt x="3995" y="1874"/>
                    <a:pt x="4010" y="1875"/>
                    <a:pt x="4024" y="1877"/>
                  </a:cubicBezTo>
                  <a:cubicBezTo>
                    <a:pt x="4349" y="1964"/>
                    <a:pt x="4387" y="2314"/>
                    <a:pt x="4312" y="2664"/>
                  </a:cubicBezTo>
                  <a:cubicBezTo>
                    <a:pt x="4174" y="2989"/>
                    <a:pt x="4049" y="3177"/>
                    <a:pt x="3787" y="3227"/>
                  </a:cubicBezTo>
                  <a:cubicBezTo>
                    <a:pt x="3749" y="2964"/>
                    <a:pt x="3537" y="2577"/>
                    <a:pt x="3249" y="2439"/>
                  </a:cubicBezTo>
                  <a:cubicBezTo>
                    <a:pt x="3237" y="2427"/>
                    <a:pt x="3212" y="2427"/>
                    <a:pt x="3199" y="2414"/>
                  </a:cubicBezTo>
                  <a:cubicBezTo>
                    <a:pt x="3317" y="2144"/>
                    <a:pt x="3733" y="1874"/>
                    <a:pt x="3979" y="1874"/>
                  </a:cubicBezTo>
                  <a:close/>
                  <a:moveTo>
                    <a:pt x="1229" y="1849"/>
                  </a:moveTo>
                  <a:cubicBezTo>
                    <a:pt x="1284" y="1849"/>
                    <a:pt x="1334" y="1855"/>
                    <a:pt x="1375" y="1864"/>
                  </a:cubicBezTo>
                  <a:cubicBezTo>
                    <a:pt x="1400" y="1864"/>
                    <a:pt x="1425" y="1877"/>
                    <a:pt x="1450" y="1877"/>
                  </a:cubicBezTo>
                  <a:cubicBezTo>
                    <a:pt x="1425" y="1939"/>
                    <a:pt x="1400" y="2002"/>
                    <a:pt x="1375" y="2064"/>
                  </a:cubicBezTo>
                  <a:cubicBezTo>
                    <a:pt x="1312" y="2327"/>
                    <a:pt x="1350" y="2627"/>
                    <a:pt x="1475" y="2877"/>
                  </a:cubicBezTo>
                  <a:cubicBezTo>
                    <a:pt x="1387" y="2839"/>
                    <a:pt x="1300" y="2827"/>
                    <a:pt x="1212" y="2827"/>
                  </a:cubicBezTo>
                  <a:cubicBezTo>
                    <a:pt x="1150" y="2827"/>
                    <a:pt x="1087" y="2852"/>
                    <a:pt x="1037" y="2877"/>
                  </a:cubicBezTo>
                  <a:lnTo>
                    <a:pt x="1025" y="2877"/>
                  </a:lnTo>
                  <a:cubicBezTo>
                    <a:pt x="912" y="2902"/>
                    <a:pt x="812" y="2977"/>
                    <a:pt x="737" y="3064"/>
                  </a:cubicBezTo>
                  <a:cubicBezTo>
                    <a:pt x="687" y="3114"/>
                    <a:pt x="650" y="3177"/>
                    <a:pt x="625" y="3252"/>
                  </a:cubicBezTo>
                  <a:cubicBezTo>
                    <a:pt x="575" y="3177"/>
                    <a:pt x="538" y="3102"/>
                    <a:pt x="513" y="3027"/>
                  </a:cubicBezTo>
                  <a:cubicBezTo>
                    <a:pt x="325" y="2664"/>
                    <a:pt x="513" y="2102"/>
                    <a:pt x="912" y="1914"/>
                  </a:cubicBezTo>
                  <a:cubicBezTo>
                    <a:pt x="1023" y="1867"/>
                    <a:pt x="1134" y="1849"/>
                    <a:pt x="1229" y="1849"/>
                  </a:cubicBezTo>
                  <a:close/>
                  <a:moveTo>
                    <a:pt x="2897" y="2528"/>
                  </a:moveTo>
                  <a:cubicBezTo>
                    <a:pt x="2965" y="2528"/>
                    <a:pt x="3033" y="2540"/>
                    <a:pt x="3099" y="2564"/>
                  </a:cubicBezTo>
                  <a:cubicBezTo>
                    <a:pt x="3299" y="2627"/>
                    <a:pt x="3562" y="2939"/>
                    <a:pt x="3612" y="3202"/>
                  </a:cubicBezTo>
                  <a:cubicBezTo>
                    <a:pt x="3662" y="3502"/>
                    <a:pt x="3474" y="3776"/>
                    <a:pt x="3062" y="3876"/>
                  </a:cubicBezTo>
                  <a:cubicBezTo>
                    <a:pt x="2999" y="3892"/>
                    <a:pt x="2933" y="3900"/>
                    <a:pt x="2866" y="3900"/>
                  </a:cubicBezTo>
                  <a:cubicBezTo>
                    <a:pt x="2664" y="3900"/>
                    <a:pt x="2456" y="3830"/>
                    <a:pt x="2325" y="3689"/>
                  </a:cubicBezTo>
                  <a:cubicBezTo>
                    <a:pt x="2287" y="3639"/>
                    <a:pt x="2262" y="3601"/>
                    <a:pt x="2237" y="3551"/>
                  </a:cubicBezTo>
                  <a:cubicBezTo>
                    <a:pt x="2237" y="3539"/>
                    <a:pt x="2237" y="3539"/>
                    <a:pt x="2237" y="3539"/>
                  </a:cubicBezTo>
                  <a:cubicBezTo>
                    <a:pt x="2225" y="3514"/>
                    <a:pt x="2225" y="3489"/>
                    <a:pt x="2212" y="3464"/>
                  </a:cubicBezTo>
                  <a:cubicBezTo>
                    <a:pt x="2200" y="3402"/>
                    <a:pt x="2187" y="3314"/>
                    <a:pt x="2200" y="3214"/>
                  </a:cubicBezTo>
                  <a:cubicBezTo>
                    <a:pt x="2200" y="3164"/>
                    <a:pt x="2225" y="3139"/>
                    <a:pt x="2225" y="3039"/>
                  </a:cubicBezTo>
                  <a:cubicBezTo>
                    <a:pt x="2225" y="3027"/>
                    <a:pt x="2212" y="3014"/>
                    <a:pt x="2212" y="3002"/>
                  </a:cubicBezTo>
                  <a:cubicBezTo>
                    <a:pt x="2343" y="2721"/>
                    <a:pt x="2618" y="2528"/>
                    <a:pt x="2897" y="2528"/>
                  </a:cubicBezTo>
                  <a:close/>
                  <a:moveTo>
                    <a:pt x="1269" y="2999"/>
                  </a:moveTo>
                  <a:cubicBezTo>
                    <a:pt x="1553" y="2999"/>
                    <a:pt x="1929" y="3301"/>
                    <a:pt x="2037" y="3527"/>
                  </a:cubicBezTo>
                  <a:cubicBezTo>
                    <a:pt x="2037" y="3539"/>
                    <a:pt x="2037" y="3551"/>
                    <a:pt x="2037" y="3564"/>
                  </a:cubicBezTo>
                  <a:cubicBezTo>
                    <a:pt x="2125" y="3914"/>
                    <a:pt x="1862" y="4251"/>
                    <a:pt x="1462" y="4326"/>
                  </a:cubicBezTo>
                  <a:cubicBezTo>
                    <a:pt x="1438" y="4331"/>
                    <a:pt x="1411" y="4333"/>
                    <a:pt x="1384" y="4333"/>
                  </a:cubicBezTo>
                  <a:cubicBezTo>
                    <a:pt x="1174" y="4333"/>
                    <a:pt x="898" y="4207"/>
                    <a:pt x="787" y="3964"/>
                  </a:cubicBezTo>
                  <a:cubicBezTo>
                    <a:pt x="662" y="3714"/>
                    <a:pt x="737" y="3227"/>
                    <a:pt x="987" y="3089"/>
                  </a:cubicBezTo>
                  <a:cubicBezTo>
                    <a:pt x="998" y="3094"/>
                    <a:pt x="1008" y="3097"/>
                    <a:pt x="1018" y="3097"/>
                  </a:cubicBezTo>
                  <a:cubicBezTo>
                    <a:pt x="1033" y="3097"/>
                    <a:pt x="1048" y="3091"/>
                    <a:pt x="1062" y="3077"/>
                  </a:cubicBezTo>
                  <a:cubicBezTo>
                    <a:pt x="1119" y="3022"/>
                    <a:pt x="1191" y="2999"/>
                    <a:pt x="1269" y="2999"/>
                  </a:cubicBezTo>
                  <a:close/>
                  <a:moveTo>
                    <a:pt x="4532" y="1"/>
                  </a:moveTo>
                  <a:cubicBezTo>
                    <a:pt x="4458" y="1"/>
                    <a:pt x="4385" y="14"/>
                    <a:pt x="4312" y="27"/>
                  </a:cubicBezTo>
                  <a:cubicBezTo>
                    <a:pt x="4162" y="65"/>
                    <a:pt x="3999" y="127"/>
                    <a:pt x="3874" y="227"/>
                  </a:cubicBezTo>
                  <a:cubicBezTo>
                    <a:pt x="3862" y="240"/>
                    <a:pt x="3849" y="252"/>
                    <a:pt x="3837" y="252"/>
                  </a:cubicBezTo>
                  <a:cubicBezTo>
                    <a:pt x="3680" y="84"/>
                    <a:pt x="3485" y="9"/>
                    <a:pt x="3287" y="9"/>
                  </a:cubicBezTo>
                  <a:cubicBezTo>
                    <a:pt x="3045" y="9"/>
                    <a:pt x="2798" y="122"/>
                    <a:pt x="2612" y="315"/>
                  </a:cubicBezTo>
                  <a:cubicBezTo>
                    <a:pt x="2549" y="390"/>
                    <a:pt x="2500" y="477"/>
                    <a:pt x="2487" y="577"/>
                  </a:cubicBezTo>
                  <a:cubicBezTo>
                    <a:pt x="2367" y="532"/>
                    <a:pt x="2243" y="510"/>
                    <a:pt x="2127" y="510"/>
                  </a:cubicBezTo>
                  <a:cubicBezTo>
                    <a:pt x="2050" y="510"/>
                    <a:pt x="1977" y="520"/>
                    <a:pt x="1912" y="540"/>
                  </a:cubicBezTo>
                  <a:cubicBezTo>
                    <a:pt x="1612" y="602"/>
                    <a:pt x="1412" y="727"/>
                    <a:pt x="1237" y="940"/>
                  </a:cubicBezTo>
                  <a:cubicBezTo>
                    <a:pt x="1087" y="1102"/>
                    <a:pt x="1012" y="1327"/>
                    <a:pt x="1012" y="1540"/>
                  </a:cubicBezTo>
                  <a:cubicBezTo>
                    <a:pt x="1012" y="1590"/>
                    <a:pt x="1012" y="1640"/>
                    <a:pt x="1012" y="1689"/>
                  </a:cubicBezTo>
                  <a:cubicBezTo>
                    <a:pt x="388" y="1839"/>
                    <a:pt x="0" y="2589"/>
                    <a:pt x="375" y="3214"/>
                  </a:cubicBezTo>
                  <a:cubicBezTo>
                    <a:pt x="438" y="3339"/>
                    <a:pt x="450" y="3339"/>
                    <a:pt x="550" y="3439"/>
                  </a:cubicBezTo>
                  <a:cubicBezTo>
                    <a:pt x="513" y="3676"/>
                    <a:pt x="538" y="3926"/>
                    <a:pt x="662" y="4139"/>
                  </a:cubicBezTo>
                  <a:cubicBezTo>
                    <a:pt x="827" y="4380"/>
                    <a:pt x="1079" y="4535"/>
                    <a:pt x="1392" y="4535"/>
                  </a:cubicBezTo>
                  <a:cubicBezTo>
                    <a:pt x="1435" y="4535"/>
                    <a:pt x="1479" y="4532"/>
                    <a:pt x="1525" y="4526"/>
                  </a:cubicBezTo>
                  <a:cubicBezTo>
                    <a:pt x="1900" y="4464"/>
                    <a:pt x="2175" y="4176"/>
                    <a:pt x="2250" y="3851"/>
                  </a:cubicBezTo>
                  <a:cubicBezTo>
                    <a:pt x="2412" y="4002"/>
                    <a:pt x="2650" y="4078"/>
                    <a:pt x="2863" y="4078"/>
                  </a:cubicBezTo>
                  <a:cubicBezTo>
                    <a:pt x="2880" y="4078"/>
                    <a:pt x="2896" y="4077"/>
                    <a:pt x="2912" y="4076"/>
                  </a:cubicBezTo>
                  <a:cubicBezTo>
                    <a:pt x="3212" y="4076"/>
                    <a:pt x="3524" y="3951"/>
                    <a:pt x="3699" y="3714"/>
                  </a:cubicBezTo>
                  <a:cubicBezTo>
                    <a:pt x="3762" y="3601"/>
                    <a:pt x="3787" y="3527"/>
                    <a:pt x="3799" y="3452"/>
                  </a:cubicBezTo>
                  <a:cubicBezTo>
                    <a:pt x="3849" y="3439"/>
                    <a:pt x="3912" y="3427"/>
                    <a:pt x="3962" y="3414"/>
                  </a:cubicBezTo>
                  <a:cubicBezTo>
                    <a:pt x="4212" y="3289"/>
                    <a:pt x="4324" y="3114"/>
                    <a:pt x="4449" y="2827"/>
                  </a:cubicBezTo>
                  <a:cubicBezTo>
                    <a:pt x="4474" y="2777"/>
                    <a:pt x="4486" y="2727"/>
                    <a:pt x="4499" y="2664"/>
                  </a:cubicBezTo>
                  <a:cubicBezTo>
                    <a:pt x="4536" y="2677"/>
                    <a:pt x="4574" y="2689"/>
                    <a:pt x="4649" y="2702"/>
                  </a:cubicBezTo>
                  <a:cubicBezTo>
                    <a:pt x="4705" y="2712"/>
                    <a:pt x="4775" y="2718"/>
                    <a:pt x="4853" y="2718"/>
                  </a:cubicBezTo>
                  <a:cubicBezTo>
                    <a:pt x="5142" y="2718"/>
                    <a:pt x="5539" y="2635"/>
                    <a:pt x="5736" y="2389"/>
                  </a:cubicBezTo>
                  <a:cubicBezTo>
                    <a:pt x="5911" y="2189"/>
                    <a:pt x="6011" y="1739"/>
                    <a:pt x="5849" y="1440"/>
                  </a:cubicBezTo>
                  <a:cubicBezTo>
                    <a:pt x="5886" y="1390"/>
                    <a:pt x="5899" y="1315"/>
                    <a:pt x="5924" y="1277"/>
                  </a:cubicBezTo>
                  <a:cubicBezTo>
                    <a:pt x="5974" y="1115"/>
                    <a:pt x="6011" y="927"/>
                    <a:pt x="5986" y="752"/>
                  </a:cubicBezTo>
                  <a:cubicBezTo>
                    <a:pt x="5953" y="369"/>
                    <a:pt x="5690" y="72"/>
                    <a:pt x="5356" y="72"/>
                  </a:cubicBezTo>
                  <a:cubicBezTo>
                    <a:pt x="5309" y="72"/>
                    <a:pt x="5261" y="78"/>
                    <a:pt x="5211" y="90"/>
                  </a:cubicBezTo>
                  <a:cubicBezTo>
                    <a:pt x="5136" y="115"/>
                    <a:pt x="5061" y="165"/>
                    <a:pt x="4999" y="227"/>
                  </a:cubicBezTo>
                  <a:cubicBezTo>
                    <a:pt x="4924" y="140"/>
                    <a:pt x="4836" y="77"/>
                    <a:pt x="4724" y="40"/>
                  </a:cubicBezTo>
                  <a:cubicBezTo>
                    <a:pt x="4660" y="11"/>
                    <a:pt x="4596" y="1"/>
                    <a:pt x="4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4" name="Google Shape;16504;p50"/>
            <p:cNvSpPr/>
            <p:nvPr/>
          </p:nvSpPr>
          <p:spPr>
            <a:xfrm>
              <a:off x="1646398" y="4844259"/>
              <a:ext cx="1156846" cy="1230457"/>
            </a:xfrm>
            <a:custGeom>
              <a:avLst/>
              <a:gdLst/>
              <a:ahLst/>
              <a:cxnLst/>
              <a:rect l="l" t="t" r="r" b="b"/>
              <a:pathLst>
                <a:path w="13547" h="14409" extrusionOk="0">
                  <a:moveTo>
                    <a:pt x="8161" y="229"/>
                  </a:moveTo>
                  <a:cubicBezTo>
                    <a:pt x="8301" y="229"/>
                    <a:pt x="8512" y="270"/>
                    <a:pt x="8710" y="324"/>
                  </a:cubicBezTo>
                  <a:cubicBezTo>
                    <a:pt x="9360" y="511"/>
                    <a:pt x="9735" y="724"/>
                    <a:pt x="10335" y="1074"/>
                  </a:cubicBezTo>
                  <a:cubicBezTo>
                    <a:pt x="10797" y="1324"/>
                    <a:pt x="11385" y="1598"/>
                    <a:pt x="11697" y="1886"/>
                  </a:cubicBezTo>
                  <a:cubicBezTo>
                    <a:pt x="11972" y="2198"/>
                    <a:pt x="12072" y="2761"/>
                    <a:pt x="12422" y="3161"/>
                  </a:cubicBezTo>
                  <a:cubicBezTo>
                    <a:pt x="12572" y="3335"/>
                    <a:pt x="12772" y="3460"/>
                    <a:pt x="12934" y="3623"/>
                  </a:cubicBezTo>
                  <a:cubicBezTo>
                    <a:pt x="13097" y="3810"/>
                    <a:pt x="13197" y="4085"/>
                    <a:pt x="13209" y="4335"/>
                  </a:cubicBezTo>
                  <a:cubicBezTo>
                    <a:pt x="13197" y="4598"/>
                    <a:pt x="13047" y="4948"/>
                    <a:pt x="12922" y="5222"/>
                  </a:cubicBezTo>
                  <a:cubicBezTo>
                    <a:pt x="12734" y="5560"/>
                    <a:pt x="12534" y="5747"/>
                    <a:pt x="12272" y="6047"/>
                  </a:cubicBezTo>
                  <a:cubicBezTo>
                    <a:pt x="12035" y="6285"/>
                    <a:pt x="11885" y="6535"/>
                    <a:pt x="11547" y="6635"/>
                  </a:cubicBezTo>
                  <a:cubicBezTo>
                    <a:pt x="11430" y="6679"/>
                    <a:pt x="11320" y="6692"/>
                    <a:pt x="11211" y="6692"/>
                  </a:cubicBezTo>
                  <a:cubicBezTo>
                    <a:pt x="11040" y="6692"/>
                    <a:pt x="10870" y="6660"/>
                    <a:pt x="10672" y="6660"/>
                  </a:cubicBezTo>
                  <a:cubicBezTo>
                    <a:pt x="10472" y="6685"/>
                    <a:pt x="10272" y="6760"/>
                    <a:pt x="10123" y="6897"/>
                  </a:cubicBezTo>
                  <a:cubicBezTo>
                    <a:pt x="9973" y="7035"/>
                    <a:pt x="9873" y="7184"/>
                    <a:pt x="9798" y="7347"/>
                  </a:cubicBezTo>
                  <a:cubicBezTo>
                    <a:pt x="9810" y="7084"/>
                    <a:pt x="9735" y="6835"/>
                    <a:pt x="9623" y="6660"/>
                  </a:cubicBezTo>
                  <a:cubicBezTo>
                    <a:pt x="9523" y="6510"/>
                    <a:pt x="9348" y="6435"/>
                    <a:pt x="9185" y="6397"/>
                  </a:cubicBezTo>
                  <a:cubicBezTo>
                    <a:pt x="8923" y="6322"/>
                    <a:pt x="8773" y="6285"/>
                    <a:pt x="8585" y="6172"/>
                  </a:cubicBezTo>
                  <a:cubicBezTo>
                    <a:pt x="8211" y="5935"/>
                    <a:pt x="7973" y="5560"/>
                    <a:pt x="7673" y="5160"/>
                  </a:cubicBezTo>
                  <a:cubicBezTo>
                    <a:pt x="7486" y="4923"/>
                    <a:pt x="7248" y="4735"/>
                    <a:pt x="7048" y="4498"/>
                  </a:cubicBezTo>
                  <a:cubicBezTo>
                    <a:pt x="6748" y="4160"/>
                    <a:pt x="6436" y="3810"/>
                    <a:pt x="6099" y="3498"/>
                  </a:cubicBezTo>
                  <a:cubicBezTo>
                    <a:pt x="6074" y="3460"/>
                    <a:pt x="6049" y="3435"/>
                    <a:pt x="6011" y="3410"/>
                  </a:cubicBezTo>
                  <a:cubicBezTo>
                    <a:pt x="6011" y="3410"/>
                    <a:pt x="6024" y="3410"/>
                    <a:pt x="6024" y="3398"/>
                  </a:cubicBezTo>
                  <a:cubicBezTo>
                    <a:pt x="5986" y="3298"/>
                    <a:pt x="5899" y="3223"/>
                    <a:pt x="5861" y="3123"/>
                  </a:cubicBezTo>
                  <a:cubicBezTo>
                    <a:pt x="5761" y="2923"/>
                    <a:pt x="5761" y="2736"/>
                    <a:pt x="5861" y="2498"/>
                  </a:cubicBezTo>
                  <a:cubicBezTo>
                    <a:pt x="5874" y="2436"/>
                    <a:pt x="5911" y="2373"/>
                    <a:pt x="5961" y="2286"/>
                  </a:cubicBezTo>
                  <a:cubicBezTo>
                    <a:pt x="5986" y="2223"/>
                    <a:pt x="6036" y="2173"/>
                    <a:pt x="6049" y="2111"/>
                  </a:cubicBezTo>
                  <a:cubicBezTo>
                    <a:pt x="6149" y="1948"/>
                    <a:pt x="6224" y="1761"/>
                    <a:pt x="6149" y="1573"/>
                  </a:cubicBezTo>
                  <a:cubicBezTo>
                    <a:pt x="6124" y="1498"/>
                    <a:pt x="6049" y="1448"/>
                    <a:pt x="5974" y="1399"/>
                  </a:cubicBezTo>
                  <a:cubicBezTo>
                    <a:pt x="5924" y="1349"/>
                    <a:pt x="5874" y="1349"/>
                    <a:pt x="5774" y="1286"/>
                  </a:cubicBezTo>
                  <a:cubicBezTo>
                    <a:pt x="5699" y="1236"/>
                    <a:pt x="5649" y="1161"/>
                    <a:pt x="5661" y="1099"/>
                  </a:cubicBezTo>
                  <a:cubicBezTo>
                    <a:pt x="5686" y="1049"/>
                    <a:pt x="5724" y="1011"/>
                    <a:pt x="5749" y="961"/>
                  </a:cubicBezTo>
                  <a:cubicBezTo>
                    <a:pt x="5749" y="961"/>
                    <a:pt x="5761" y="949"/>
                    <a:pt x="5761" y="949"/>
                  </a:cubicBezTo>
                  <a:cubicBezTo>
                    <a:pt x="5761" y="949"/>
                    <a:pt x="5761" y="936"/>
                    <a:pt x="5761" y="924"/>
                  </a:cubicBezTo>
                  <a:cubicBezTo>
                    <a:pt x="5761" y="928"/>
                    <a:pt x="5763" y="929"/>
                    <a:pt x="5764" y="929"/>
                  </a:cubicBezTo>
                  <a:cubicBezTo>
                    <a:pt x="5768" y="929"/>
                    <a:pt x="5774" y="924"/>
                    <a:pt x="5774" y="924"/>
                  </a:cubicBezTo>
                  <a:cubicBezTo>
                    <a:pt x="5893" y="859"/>
                    <a:pt x="6075" y="851"/>
                    <a:pt x="6280" y="851"/>
                  </a:cubicBezTo>
                  <a:cubicBezTo>
                    <a:pt x="6355" y="851"/>
                    <a:pt x="6433" y="852"/>
                    <a:pt x="6512" y="852"/>
                  </a:cubicBezTo>
                  <a:cubicBezTo>
                    <a:pt x="6852" y="852"/>
                    <a:pt x="7220" y="831"/>
                    <a:pt x="7473" y="611"/>
                  </a:cubicBezTo>
                  <a:cubicBezTo>
                    <a:pt x="7473" y="611"/>
                    <a:pt x="7486" y="599"/>
                    <a:pt x="7498" y="599"/>
                  </a:cubicBezTo>
                  <a:cubicBezTo>
                    <a:pt x="7536" y="574"/>
                    <a:pt x="7573" y="549"/>
                    <a:pt x="7598" y="536"/>
                  </a:cubicBezTo>
                  <a:cubicBezTo>
                    <a:pt x="7773" y="411"/>
                    <a:pt x="7923" y="286"/>
                    <a:pt x="8036" y="249"/>
                  </a:cubicBezTo>
                  <a:cubicBezTo>
                    <a:pt x="8064" y="235"/>
                    <a:pt x="8107" y="229"/>
                    <a:pt x="8161" y="229"/>
                  </a:cubicBezTo>
                  <a:close/>
                  <a:moveTo>
                    <a:pt x="5499" y="1249"/>
                  </a:moveTo>
                  <a:cubicBezTo>
                    <a:pt x="5524" y="1311"/>
                    <a:pt x="5549" y="1361"/>
                    <a:pt x="5586" y="1386"/>
                  </a:cubicBezTo>
                  <a:cubicBezTo>
                    <a:pt x="5611" y="1411"/>
                    <a:pt x="5636" y="1436"/>
                    <a:pt x="5674" y="1448"/>
                  </a:cubicBezTo>
                  <a:cubicBezTo>
                    <a:pt x="5674" y="1486"/>
                    <a:pt x="5699" y="1511"/>
                    <a:pt x="5736" y="1523"/>
                  </a:cubicBezTo>
                  <a:cubicBezTo>
                    <a:pt x="6074" y="1611"/>
                    <a:pt x="6061" y="1748"/>
                    <a:pt x="5811" y="2198"/>
                  </a:cubicBezTo>
                  <a:cubicBezTo>
                    <a:pt x="5774" y="2248"/>
                    <a:pt x="5749" y="2336"/>
                    <a:pt x="5711" y="2373"/>
                  </a:cubicBezTo>
                  <a:cubicBezTo>
                    <a:pt x="5674" y="2423"/>
                    <a:pt x="5649" y="2473"/>
                    <a:pt x="5636" y="2536"/>
                  </a:cubicBezTo>
                  <a:cubicBezTo>
                    <a:pt x="5624" y="2561"/>
                    <a:pt x="5611" y="2586"/>
                    <a:pt x="5599" y="2611"/>
                  </a:cubicBezTo>
                  <a:cubicBezTo>
                    <a:pt x="5449" y="2798"/>
                    <a:pt x="5249" y="3111"/>
                    <a:pt x="5161" y="3360"/>
                  </a:cubicBezTo>
                  <a:cubicBezTo>
                    <a:pt x="5049" y="3748"/>
                    <a:pt x="4974" y="4148"/>
                    <a:pt x="4861" y="4535"/>
                  </a:cubicBezTo>
                  <a:cubicBezTo>
                    <a:pt x="4849" y="4573"/>
                    <a:pt x="4824" y="4610"/>
                    <a:pt x="4849" y="4648"/>
                  </a:cubicBezTo>
                  <a:cubicBezTo>
                    <a:pt x="4860" y="4670"/>
                    <a:pt x="4883" y="4679"/>
                    <a:pt x="4906" y="4679"/>
                  </a:cubicBezTo>
                  <a:cubicBezTo>
                    <a:pt x="4936" y="4679"/>
                    <a:pt x="4967" y="4663"/>
                    <a:pt x="4974" y="4635"/>
                  </a:cubicBezTo>
                  <a:cubicBezTo>
                    <a:pt x="5099" y="4198"/>
                    <a:pt x="5224" y="3610"/>
                    <a:pt x="5374" y="3248"/>
                  </a:cubicBezTo>
                  <a:cubicBezTo>
                    <a:pt x="5424" y="3148"/>
                    <a:pt x="5486" y="3048"/>
                    <a:pt x="5536" y="2961"/>
                  </a:cubicBezTo>
                  <a:cubicBezTo>
                    <a:pt x="5536" y="2973"/>
                    <a:pt x="5536" y="2986"/>
                    <a:pt x="5549" y="2998"/>
                  </a:cubicBezTo>
                  <a:cubicBezTo>
                    <a:pt x="5611" y="3223"/>
                    <a:pt x="5799" y="3398"/>
                    <a:pt x="5961" y="3560"/>
                  </a:cubicBezTo>
                  <a:cubicBezTo>
                    <a:pt x="6199" y="3785"/>
                    <a:pt x="6436" y="4060"/>
                    <a:pt x="6611" y="4260"/>
                  </a:cubicBezTo>
                  <a:cubicBezTo>
                    <a:pt x="6786" y="4460"/>
                    <a:pt x="6911" y="4673"/>
                    <a:pt x="7073" y="4848"/>
                  </a:cubicBezTo>
                  <a:cubicBezTo>
                    <a:pt x="7236" y="5023"/>
                    <a:pt x="7411" y="5173"/>
                    <a:pt x="7561" y="5372"/>
                  </a:cubicBezTo>
                  <a:cubicBezTo>
                    <a:pt x="7736" y="5635"/>
                    <a:pt x="8111" y="6172"/>
                    <a:pt x="8510" y="6385"/>
                  </a:cubicBezTo>
                  <a:cubicBezTo>
                    <a:pt x="8885" y="6610"/>
                    <a:pt x="9410" y="6547"/>
                    <a:pt x="9523" y="6847"/>
                  </a:cubicBezTo>
                  <a:cubicBezTo>
                    <a:pt x="9598" y="6997"/>
                    <a:pt x="9648" y="7059"/>
                    <a:pt x="9673" y="7234"/>
                  </a:cubicBezTo>
                  <a:cubicBezTo>
                    <a:pt x="9698" y="7547"/>
                    <a:pt x="9535" y="7847"/>
                    <a:pt x="9385" y="8147"/>
                  </a:cubicBezTo>
                  <a:cubicBezTo>
                    <a:pt x="9110" y="8734"/>
                    <a:pt x="8810" y="9659"/>
                    <a:pt x="8398" y="10409"/>
                  </a:cubicBezTo>
                  <a:cubicBezTo>
                    <a:pt x="8148" y="10958"/>
                    <a:pt x="7761" y="11421"/>
                    <a:pt x="7436" y="11921"/>
                  </a:cubicBezTo>
                  <a:cubicBezTo>
                    <a:pt x="7248" y="12258"/>
                    <a:pt x="6948" y="12808"/>
                    <a:pt x="6848" y="13333"/>
                  </a:cubicBezTo>
                  <a:cubicBezTo>
                    <a:pt x="6848" y="13365"/>
                    <a:pt x="6883" y="13384"/>
                    <a:pt x="6917" y="13384"/>
                  </a:cubicBezTo>
                  <a:cubicBezTo>
                    <a:pt x="6948" y="13384"/>
                    <a:pt x="6980" y="13369"/>
                    <a:pt x="6986" y="13333"/>
                  </a:cubicBezTo>
                  <a:cubicBezTo>
                    <a:pt x="7036" y="13133"/>
                    <a:pt x="7098" y="12945"/>
                    <a:pt x="7161" y="12808"/>
                  </a:cubicBezTo>
                  <a:cubicBezTo>
                    <a:pt x="7461" y="12208"/>
                    <a:pt x="7761" y="11846"/>
                    <a:pt x="8161" y="11271"/>
                  </a:cubicBezTo>
                  <a:cubicBezTo>
                    <a:pt x="8710" y="10446"/>
                    <a:pt x="9073" y="9521"/>
                    <a:pt x="9423" y="8597"/>
                  </a:cubicBezTo>
                  <a:cubicBezTo>
                    <a:pt x="9460" y="8472"/>
                    <a:pt x="9498" y="8359"/>
                    <a:pt x="9535" y="8259"/>
                  </a:cubicBezTo>
                  <a:cubicBezTo>
                    <a:pt x="9548" y="8247"/>
                    <a:pt x="9560" y="8247"/>
                    <a:pt x="9560" y="8234"/>
                  </a:cubicBezTo>
                  <a:cubicBezTo>
                    <a:pt x="9860" y="7659"/>
                    <a:pt x="10035" y="6910"/>
                    <a:pt x="10635" y="6835"/>
                  </a:cubicBezTo>
                  <a:cubicBezTo>
                    <a:pt x="10692" y="6826"/>
                    <a:pt x="10748" y="6824"/>
                    <a:pt x="10803" y="6824"/>
                  </a:cubicBezTo>
                  <a:cubicBezTo>
                    <a:pt x="10936" y="6824"/>
                    <a:pt x="11068" y="6840"/>
                    <a:pt x="11201" y="6840"/>
                  </a:cubicBezTo>
                  <a:cubicBezTo>
                    <a:pt x="11270" y="6840"/>
                    <a:pt x="11339" y="6835"/>
                    <a:pt x="11410" y="6822"/>
                  </a:cubicBezTo>
                  <a:cubicBezTo>
                    <a:pt x="11760" y="6747"/>
                    <a:pt x="11985" y="6610"/>
                    <a:pt x="12247" y="6347"/>
                  </a:cubicBezTo>
                  <a:cubicBezTo>
                    <a:pt x="12497" y="6110"/>
                    <a:pt x="12747" y="5872"/>
                    <a:pt x="12947" y="5597"/>
                  </a:cubicBezTo>
                  <a:cubicBezTo>
                    <a:pt x="13084" y="5385"/>
                    <a:pt x="13209" y="5173"/>
                    <a:pt x="13297" y="4935"/>
                  </a:cubicBezTo>
                  <a:lnTo>
                    <a:pt x="13297" y="4935"/>
                  </a:lnTo>
                  <a:cubicBezTo>
                    <a:pt x="13284" y="5023"/>
                    <a:pt x="13284" y="5098"/>
                    <a:pt x="13272" y="5123"/>
                  </a:cubicBezTo>
                  <a:cubicBezTo>
                    <a:pt x="13172" y="5622"/>
                    <a:pt x="12984" y="5935"/>
                    <a:pt x="12809" y="6397"/>
                  </a:cubicBezTo>
                  <a:cubicBezTo>
                    <a:pt x="12572" y="7035"/>
                    <a:pt x="12359" y="7784"/>
                    <a:pt x="12309" y="8397"/>
                  </a:cubicBezTo>
                  <a:cubicBezTo>
                    <a:pt x="12259" y="9071"/>
                    <a:pt x="12172" y="9471"/>
                    <a:pt x="12160" y="10059"/>
                  </a:cubicBezTo>
                  <a:cubicBezTo>
                    <a:pt x="12160" y="10321"/>
                    <a:pt x="12222" y="10571"/>
                    <a:pt x="12197" y="10821"/>
                  </a:cubicBezTo>
                  <a:cubicBezTo>
                    <a:pt x="12172" y="11171"/>
                    <a:pt x="12047" y="11521"/>
                    <a:pt x="11785" y="11871"/>
                  </a:cubicBezTo>
                  <a:cubicBezTo>
                    <a:pt x="11560" y="12133"/>
                    <a:pt x="11072" y="12608"/>
                    <a:pt x="10747" y="12820"/>
                  </a:cubicBezTo>
                  <a:cubicBezTo>
                    <a:pt x="10460" y="13008"/>
                    <a:pt x="10135" y="13145"/>
                    <a:pt x="9823" y="13308"/>
                  </a:cubicBezTo>
                  <a:cubicBezTo>
                    <a:pt x="9144" y="13687"/>
                    <a:pt x="8370" y="14130"/>
                    <a:pt x="7638" y="14130"/>
                  </a:cubicBezTo>
                  <a:cubicBezTo>
                    <a:pt x="7574" y="14130"/>
                    <a:pt x="7511" y="14127"/>
                    <a:pt x="7448" y="14120"/>
                  </a:cubicBezTo>
                  <a:cubicBezTo>
                    <a:pt x="7197" y="14080"/>
                    <a:pt x="6938" y="13927"/>
                    <a:pt x="6735" y="13927"/>
                  </a:cubicBezTo>
                  <a:cubicBezTo>
                    <a:pt x="6686" y="13927"/>
                    <a:pt x="6640" y="13936"/>
                    <a:pt x="6598" y="13958"/>
                  </a:cubicBezTo>
                  <a:cubicBezTo>
                    <a:pt x="6586" y="13970"/>
                    <a:pt x="6573" y="13970"/>
                    <a:pt x="6561" y="13983"/>
                  </a:cubicBezTo>
                  <a:cubicBezTo>
                    <a:pt x="6561" y="13983"/>
                    <a:pt x="6561" y="13983"/>
                    <a:pt x="6536" y="13995"/>
                  </a:cubicBezTo>
                  <a:cubicBezTo>
                    <a:pt x="6498" y="14008"/>
                    <a:pt x="6461" y="14045"/>
                    <a:pt x="6449" y="14058"/>
                  </a:cubicBezTo>
                  <a:cubicBezTo>
                    <a:pt x="6436" y="14058"/>
                    <a:pt x="6436" y="14058"/>
                    <a:pt x="6436" y="14070"/>
                  </a:cubicBezTo>
                  <a:cubicBezTo>
                    <a:pt x="6173" y="14161"/>
                    <a:pt x="5865" y="14225"/>
                    <a:pt x="5596" y="14225"/>
                  </a:cubicBezTo>
                  <a:cubicBezTo>
                    <a:pt x="5494" y="14225"/>
                    <a:pt x="5397" y="14216"/>
                    <a:pt x="5311" y="14195"/>
                  </a:cubicBezTo>
                  <a:cubicBezTo>
                    <a:pt x="4349" y="13995"/>
                    <a:pt x="3587" y="13483"/>
                    <a:pt x="2812" y="12845"/>
                  </a:cubicBezTo>
                  <a:cubicBezTo>
                    <a:pt x="1625" y="11983"/>
                    <a:pt x="463" y="11571"/>
                    <a:pt x="538" y="10021"/>
                  </a:cubicBezTo>
                  <a:cubicBezTo>
                    <a:pt x="538" y="9746"/>
                    <a:pt x="613" y="9484"/>
                    <a:pt x="738" y="9246"/>
                  </a:cubicBezTo>
                  <a:cubicBezTo>
                    <a:pt x="887" y="8996"/>
                    <a:pt x="1175" y="8747"/>
                    <a:pt x="1425" y="8509"/>
                  </a:cubicBezTo>
                  <a:cubicBezTo>
                    <a:pt x="1825" y="8147"/>
                    <a:pt x="2200" y="7759"/>
                    <a:pt x="2625" y="7422"/>
                  </a:cubicBezTo>
                  <a:cubicBezTo>
                    <a:pt x="3012" y="7084"/>
                    <a:pt x="3474" y="6785"/>
                    <a:pt x="3799" y="6397"/>
                  </a:cubicBezTo>
                  <a:cubicBezTo>
                    <a:pt x="3789" y="6357"/>
                    <a:pt x="3772" y="6342"/>
                    <a:pt x="3752" y="6342"/>
                  </a:cubicBezTo>
                  <a:cubicBezTo>
                    <a:pt x="3695" y="6342"/>
                    <a:pt x="3611" y="6457"/>
                    <a:pt x="3574" y="6485"/>
                  </a:cubicBezTo>
                  <a:cubicBezTo>
                    <a:pt x="3062" y="6960"/>
                    <a:pt x="2475" y="7359"/>
                    <a:pt x="1962" y="7834"/>
                  </a:cubicBezTo>
                  <a:cubicBezTo>
                    <a:pt x="1625" y="8147"/>
                    <a:pt x="1275" y="8459"/>
                    <a:pt x="937" y="8784"/>
                  </a:cubicBezTo>
                  <a:cubicBezTo>
                    <a:pt x="762" y="8946"/>
                    <a:pt x="613" y="9121"/>
                    <a:pt x="500" y="9309"/>
                  </a:cubicBezTo>
                  <a:cubicBezTo>
                    <a:pt x="488" y="9196"/>
                    <a:pt x="463" y="9071"/>
                    <a:pt x="425" y="8922"/>
                  </a:cubicBezTo>
                  <a:cubicBezTo>
                    <a:pt x="338" y="8672"/>
                    <a:pt x="238" y="8409"/>
                    <a:pt x="200" y="8134"/>
                  </a:cubicBezTo>
                  <a:cubicBezTo>
                    <a:pt x="100" y="7597"/>
                    <a:pt x="163" y="7035"/>
                    <a:pt x="500" y="6535"/>
                  </a:cubicBezTo>
                  <a:cubicBezTo>
                    <a:pt x="738" y="6185"/>
                    <a:pt x="1437" y="5672"/>
                    <a:pt x="1887" y="5285"/>
                  </a:cubicBezTo>
                  <a:cubicBezTo>
                    <a:pt x="2512" y="4773"/>
                    <a:pt x="2974" y="4223"/>
                    <a:pt x="3412" y="3598"/>
                  </a:cubicBezTo>
                  <a:cubicBezTo>
                    <a:pt x="3799" y="3036"/>
                    <a:pt x="4124" y="2448"/>
                    <a:pt x="4549" y="1998"/>
                  </a:cubicBezTo>
                  <a:cubicBezTo>
                    <a:pt x="4736" y="1773"/>
                    <a:pt x="4911" y="1586"/>
                    <a:pt x="5124" y="1461"/>
                  </a:cubicBezTo>
                  <a:cubicBezTo>
                    <a:pt x="5136" y="1461"/>
                    <a:pt x="5136" y="1448"/>
                    <a:pt x="5149" y="1448"/>
                  </a:cubicBezTo>
                  <a:cubicBezTo>
                    <a:pt x="5274" y="1386"/>
                    <a:pt x="5386" y="1324"/>
                    <a:pt x="5499" y="1249"/>
                  </a:cubicBezTo>
                  <a:close/>
                  <a:moveTo>
                    <a:pt x="8168" y="0"/>
                  </a:moveTo>
                  <a:cubicBezTo>
                    <a:pt x="8102" y="0"/>
                    <a:pt x="8037" y="7"/>
                    <a:pt x="7973" y="24"/>
                  </a:cubicBezTo>
                  <a:cubicBezTo>
                    <a:pt x="7761" y="99"/>
                    <a:pt x="7586" y="286"/>
                    <a:pt x="7461" y="374"/>
                  </a:cubicBezTo>
                  <a:cubicBezTo>
                    <a:pt x="7298" y="511"/>
                    <a:pt x="7111" y="549"/>
                    <a:pt x="7048" y="624"/>
                  </a:cubicBezTo>
                  <a:cubicBezTo>
                    <a:pt x="7036" y="624"/>
                    <a:pt x="7036" y="636"/>
                    <a:pt x="7036" y="649"/>
                  </a:cubicBezTo>
                  <a:cubicBezTo>
                    <a:pt x="6923" y="674"/>
                    <a:pt x="6811" y="686"/>
                    <a:pt x="6661" y="686"/>
                  </a:cubicBezTo>
                  <a:cubicBezTo>
                    <a:pt x="6645" y="687"/>
                    <a:pt x="6628" y="687"/>
                    <a:pt x="6611" y="687"/>
                  </a:cubicBezTo>
                  <a:cubicBezTo>
                    <a:pt x="6456" y="687"/>
                    <a:pt x="6281" y="667"/>
                    <a:pt x="6114" y="667"/>
                  </a:cubicBezTo>
                  <a:cubicBezTo>
                    <a:pt x="5869" y="667"/>
                    <a:pt x="5639" y="710"/>
                    <a:pt x="5511" y="924"/>
                  </a:cubicBezTo>
                  <a:cubicBezTo>
                    <a:pt x="5399" y="1049"/>
                    <a:pt x="5336" y="1099"/>
                    <a:pt x="5211" y="1186"/>
                  </a:cubicBezTo>
                  <a:cubicBezTo>
                    <a:pt x="5111" y="1186"/>
                    <a:pt x="4974" y="1274"/>
                    <a:pt x="4874" y="1361"/>
                  </a:cubicBezTo>
                  <a:cubicBezTo>
                    <a:pt x="4849" y="1374"/>
                    <a:pt x="4824" y="1386"/>
                    <a:pt x="4811" y="1411"/>
                  </a:cubicBezTo>
                  <a:cubicBezTo>
                    <a:pt x="4786" y="1424"/>
                    <a:pt x="4774" y="1436"/>
                    <a:pt x="4761" y="1448"/>
                  </a:cubicBezTo>
                  <a:cubicBezTo>
                    <a:pt x="4049" y="2048"/>
                    <a:pt x="3574" y="3198"/>
                    <a:pt x="2987" y="3885"/>
                  </a:cubicBezTo>
                  <a:cubicBezTo>
                    <a:pt x="2537" y="4448"/>
                    <a:pt x="1987" y="4910"/>
                    <a:pt x="1437" y="5372"/>
                  </a:cubicBezTo>
                  <a:cubicBezTo>
                    <a:pt x="1075" y="5672"/>
                    <a:pt x="700" y="5947"/>
                    <a:pt x="413" y="6310"/>
                  </a:cubicBezTo>
                  <a:cubicBezTo>
                    <a:pt x="175" y="6635"/>
                    <a:pt x="38" y="7222"/>
                    <a:pt x="0" y="7697"/>
                  </a:cubicBezTo>
                  <a:cubicBezTo>
                    <a:pt x="0" y="7984"/>
                    <a:pt x="13" y="8272"/>
                    <a:pt x="75" y="8547"/>
                  </a:cubicBezTo>
                  <a:cubicBezTo>
                    <a:pt x="113" y="8759"/>
                    <a:pt x="213" y="8946"/>
                    <a:pt x="250" y="9159"/>
                  </a:cubicBezTo>
                  <a:cubicBezTo>
                    <a:pt x="313" y="9371"/>
                    <a:pt x="313" y="9496"/>
                    <a:pt x="350" y="9684"/>
                  </a:cubicBezTo>
                  <a:cubicBezTo>
                    <a:pt x="338" y="9746"/>
                    <a:pt x="325" y="9796"/>
                    <a:pt x="325" y="9859"/>
                  </a:cubicBezTo>
                  <a:cubicBezTo>
                    <a:pt x="225" y="10534"/>
                    <a:pt x="450" y="11246"/>
                    <a:pt x="925" y="11746"/>
                  </a:cubicBezTo>
                  <a:cubicBezTo>
                    <a:pt x="1462" y="12308"/>
                    <a:pt x="2200" y="12633"/>
                    <a:pt x="2799" y="13120"/>
                  </a:cubicBezTo>
                  <a:cubicBezTo>
                    <a:pt x="3312" y="13545"/>
                    <a:pt x="4099" y="14095"/>
                    <a:pt x="4861" y="14295"/>
                  </a:cubicBezTo>
                  <a:cubicBezTo>
                    <a:pt x="5088" y="14370"/>
                    <a:pt x="5319" y="14408"/>
                    <a:pt x="5551" y="14408"/>
                  </a:cubicBezTo>
                  <a:cubicBezTo>
                    <a:pt x="5819" y="14408"/>
                    <a:pt x="6087" y="14358"/>
                    <a:pt x="6349" y="14258"/>
                  </a:cubicBezTo>
                  <a:cubicBezTo>
                    <a:pt x="6349" y="14258"/>
                    <a:pt x="6361" y="14245"/>
                    <a:pt x="6374" y="14245"/>
                  </a:cubicBezTo>
                  <a:lnTo>
                    <a:pt x="6411" y="14245"/>
                  </a:lnTo>
                  <a:cubicBezTo>
                    <a:pt x="6424" y="14233"/>
                    <a:pt x="6436" y="14220"/>
                    <a:pt x="6449" y="14220"/>
                  </a:cubicBezTo>
                  <a:cubicBezTo>
                    <a:pt x="6523" y="14195"/>
                    <a:pt x="6586" y="14158"/>
                    <a:pt x="6661" y="14133"/>
                  </a:cubicBezTo>
                  <a:cubicBezTo>
                    <a:pt x="6673" y="14120"/>
                    <a:pt x="6686" y="14120"/>
                    <a:pt x="6711" y="14108"/>
                  </a:cubicBezTo>
                  <a:cubicBezTo>
                    <a:pt x="6823" y="14108"/>
                    <a:pt x="6948" y="14183"/>
                    <a:pt x="7248" y="14233"/>
                  </a:cubicBezTo>
                  <a:cubicBezTo>
                    <a:pt x="7349" y="14254"/>
                    <a:pt x="7448" y="14263"/>
                    <a:pt x="7545" y="14263"/>
                  </a:cubicBezTo>
                  <a:cubicBezTo>
                    <a:pt x="7786" y="14263"/>
                    <a:pt x="8020" y="14207"/>
                    <a:pt x="8261" y="14145"/>
                  </a:cubicBezTo>
                  <a:cubicBezTo>
                    <a:pt x="8673" y="14058"/>
                    <a:pt x="9073" y="13920"/>
                    <a:pt x="9448" y="13720"/>
                  </a:cubicBezTo>
                  <a:cubicBezTo>
                    <a:pt x="9948" y="13470"/>
                    <a:pt x="10485" y="13270"/>
                    <a:pt x="10947" y="12958"/>
                  </a:cubicBezTo>
                  <a:cubicBezTo>
                    <a:pt x="11535" y="12508"/>
                    <a:pt x="12135" y="11971"/>
                    <a:pt x="12359" y="11246"/>
                  </a:cubicBezTo>
                  <a:cubicBezTo>
                    <a:pt x="12484" y="10808"/>
                    <a:pt x="12397" y="10371"/>
                    <a:pt x="12372" y="9934"/>
                  </a:cubicBezTo>
                  <a:cubicBezTo>
                    <a:pt x="12372" y="9321"/>
                    <a:pt x="12434" y="8634"/>
                    <a:pt x="12509" y="8159"/>
                  </a:cubicBezTo>
                  <a:cubicBezTo>
                    <a:pt x="12709" y="7147"/>
                    <a:pt x="13134" y="6297"/>
                    <a:pt x="13447" y="5385"/>
                  </a:cubicBezTo>
                  <a:cubicBezTo>
                    <a:pt x="13534" y="5085"/>
                    <a:pt x="13547" y="4785"/>
                    <a:pt x="13484" y="4485"/>
                  </a:cubicBezTo>
                  <a:cubicBezTo>
                    <a:pt x="13484" y="4423"/>
                    <a:pt x="13472" y="4335"/>
                    <a:pt x="13434" y="4298"/>
                  </a:cubicBezTo>
                  <a:cubicBezTo>
                    <a:pt x="13409" y="4023"/>
                    <a:pt x="13259" y="3773"/>
                    <a:pt x="13134" y="3610"/>
                  </a:cubicBezTo>
                  <a:cubicBezTo>
                    <a:pt x="12997" y="3435"/>
                    <a:pt x="12784" y="3310"/>
                    <a:pt x="12622" y="3111"/>
                  </a:cubicBezTo>
                  <a:cubicBezTo>
                    <a:pt x="12447" y="2936"/>
                    <a:pt x="12309" y="2598"/>
                    <a:pt x="12247" y="2423"/>
                  </a:cubicBezTo>
                  <a:cubicBezTo>
                    <a:pt x="12122" y="2148"/>
                    <a:pt x="12010" y="1848"/>
                    <a:pt x="11772" y="1648"/>
                  </a:cubicBezTo>
                  <a:cubicBezTo>
                    <a:pt x="11210" y="1261"/>
                    <a:pt x="10547" y="1024"/>
                    <a:pt x="9985" y="636"/>
                  </a:cubicBezTo>
                  <a:cubicBezTo>
                    <a:pt x="9585" y="386"/>
                    <a:pt x="9135" y="211"/>
                    <a:pt x="8685" y="86"/>
                  </a:cubicBezTo>
                  <a:cubicBezTo>
                    <a:pt x="8521" y="50"/>
                    <a:pt x="8344" y="0"/>
                    <a:pt x="8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5" name="Google Shape;16505;p50"/>
            <p:cNvSpPr/>
            <p:nvPr/>
          </p:nvSpPr>
          <p:spPr>
            <a:xfrm>
              <a:off x="2019919" y="5300532"/>
              <a:ext cx="21349" cy="26899"/>
            </a:xfrm>
            <a:custGeom>
              <a:avLst/>
              <a:gdLst/>
              <a:ahLst/>
              <a:cxnLst/>
              <a:rect l="l" t="t" r="r" b="b"/>
              <a:pathLst>
                <a:path w="250" h="315" extrusionOk="0">
                  <a:moveTo>
                    <a:pt x="195" y="0"/>
                  </a:moveTo>
                  <a:cubicBezTo>
                    <a:pt x="126" y="0"/>
                    <a:pt x="92" y="150"/>
                    <a:pt x="50" y="192"/>
                  </a:cubicBezTo>
                  <a:cubicBezTo>
                    <a:pt x="38" y="217"/>
                    <a:pt x="0" y="242"/>
                    <a:pt x="13" y="279"/>
                  </a:cubicBezTo>
                  <a:cubicBezTo>
                    <a:pt x="13" y="301"/>
                    <a:pt x="34" y="315"/>
                    <a:pt x="56" y="315"/>
                  </a:cubicBezTo>
                  <a:cubicBezTo>
                    <a:pt x="73" y="315"/>
                    <a:pt x="90" y="308"/>
                    <a:pt x="100" y="292"/>
                  </a:cubicBezTo>
                  <a:cubicBezTo>
                    <a:pt x="150" y="217"/>
                    <a:pt x="200" y="154"/>
                    <a:pt x="237" y="79"/>
                  </a:cubicBezTo>
                  <a:cubicBezTo>
                    <a:pt x="250" y="54"/>
                    <a:pt x="250" y="29"/>
                    <a:pt x="237" y="17"/>
                  </a:cubicBezTo>
                  <a:cubicBezTo>
                    <a:pt x="222" y="5"/>
                    <a:pt x="208" y="0"/>
                    <a:pt x="1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6" name="Google Shape;16506;p50"/>
            <p:cNvSpPr/>
            <p:nvPr/>
          </p:nvSpPr>
          <p:spPr>
            <a:xfrm>
              <a:off x="2259967" y="4970816"/>
              <a:ext cx="369333" cy="320744"/>
            </a:xfrm>
            <a:custGeom>
              <a:avLst/>
              <a:gdLst/>
              <a:ahLst/>
              <a:cxnLst/>
              <a:rect l="l" t="t" r="r" b="b"/>
              <a:pathLst>
                <a:path w="4325" h="3756" extrusionOk="0">
                  <a:moveTo>
                    <a:pt x="2113" y="174"/>
                  </a:moveTo>
                  <a:cubicBezTo>
                    <a:pt x="2245" y="174"/>
                    <a:pt x="2379" y="199"/>
                    <a:pt x="2488" y="241"/>
                  </a:cubicBezTo>
                  <a:cubicBezTo>
                    <a:pt x="2688" y="341"/>
                    <a:pt x="2775" y="479"/>
                    <a:pt x="2788" y="641"/>
                  </a:cubicBezTo>
                  <a:cubicBezTo>
                    <a:pt x="2788" y="729"/>
                    <a:pt x="2750" y="766"/>
                    <a:pt x="2738" y="879"/>
                  </a:cubicBezTo>
                  <a:cubicBezTo>
                    <a:pt x="2750" y="904"/>
                    <a:pt x="2750" y="916"/>
                    <a:pt x="2763" y="929"/>
                  </a:cubicBezTo>
                  <a:cubicBezTo>
                    <a:pt x="2700" y="941"/>
                    <a:pt x="2638" y="966"/>
                    <a:pt x="2588" y="991"/>
                  </a:cubicBezTo>
                  <a:cubicBezTo>
                    <a:pt x="2563" y="1004"/>
                    <a:pt x="2550" y="1016"/>
                    <a:pt x="2538" y="1029"/>
                  </a:cubicBezTo>
                  <a:cubicBezTo>
                    <a:pt x="2446" y="775"/>
                    <a:pt x="2166" y="645"/>
                    <a:pt x="1903" y="645"/>
                  </a:cubicBezTo>
                  <a:cubicBezTo>
                    <a:pt x="1842" y="645"/>
                    <a:pt x="1782" y="652"/>
                    <a:pt x="1725" y="666"/>
                  </a:cubicBezTo>
                  <a:cubicBezTo>
                    <a:pt x="1713" y="641"/>
                    <a:pt x="1700" y="604"/>
                    <a:pt x="1700" y="591"/>
                  </a:cubicBezTo>
                  <a:cubicBezTo>
                    <a:pt x="1675" y="516"/>
                    <a:pt x="1650" y="454"/>
                    <a:pt x="1600" y="404"/>
                  </a:cubicBezTo>
                  <a:cubicBezTo>
                    <a:pt x="1686" y="241"/>
                    <a:pt x="1897" y="174"/>
                    <a:pt x="2113" y="174"/>
                  </a:cubicBezTo>
                  <a:close/>
                  <a:moveTo>
                    <a:pt x="1038" y="351"/>
                  </a:moveTo>
                  <a:cubicBezTo>
                    <a:pt x="1054" y="351"/>
                    <a:pt x="1071" y="352"/>
                    <a:pt x="1088" y="354"/>
                  </a:cubicBezTo>
                  <a:cubicBezTo>
                    <a:pt x="1213" y="379"/>
                    <a:pt x="1350" y="416"/>
                    <a:pt x="1425" y="454"/>
                  </a:cubicBezTo>
                  <a:cubicBezTo>
                    <a:pt x="1475" y="491"/>
                    <a:pt x="1475" y="491"/>
                    <a:pt x="1513" y="554"/>
                  </a:cubicBezTo>
                  <a:cubicBezTo>
                    <a:pt x="1550" y="641"/>
                    <a:pt x="1550" y="679"/>
                    <a:pt x="1550" y="716"/>
                  </a:cubicBezTo>
                  <a:cubicBezTo>
                    <a:pt x="1363" y="804"/>
                    <a:pt x="1213" y="966"/>
                    <a:pt x="1151" y="1141"/>
                  </a:cubicBezTo>
                  <a:cubicBezTo>
                    <a:pt x="1065" y="1065"/>
                    <a:pt x="942" y="1032"/>
                    <a:pt x="822" y="1032"/>
                  </a:cubicBezTo>
                  <a:cubicBezTo>
                    <a:pt x="785" y="1032"/>
                    <a:pt x="749" y="1035"/>
                    <a:pt x="713" y="1041"/>
                  </a:cubicBezTo>
                  <a:cubicBezTo>
                    <a:pt x="626" y="1041"/>
                    <a:pt x="563" y="1066"/>
                    <a:pt x="488" y="1091"/>
                  </a:cubicBezTo>
                  <a:cubicBezTo>
                    <a:pt x="393" y="710"/>
                    <a:pt x="695" y="351"/>
                    <a:pt x="1038" y="351"/>
                  </a:cubicBezTo>
                  <a:close/>
                  <a:moveTo>
                    <a:pt x="1904" y="802"/>
                  </a:moveTo>
                  <a:cubicBezTo>
                    <a:pt x="2067" y="802"/>
                    <a:pt x="2228" y="859"/>
                    <a:pt x="2338" y="991"/>
                  </a:cubicBezTo>
                  <a:cubicBezTo>
                    <a:pt x="2388" y="1029"/>
                    <a:pt x="2388" y="1141"/>
                    <a:pt x="2400" y="1166"/>
                  </a:cubicBezTo>
                  <a:cubicBezTo>
                    <a:pt x="2375" y="1216"/>
                    <a:pt x="2338" y="1254"/>
                    <a:pt x="2313" y="1304"/>
                  </a:cubicBezTo>
                  <a:cubicBezTo>
                    <a:pt x="2225" y="1479"/>
                    <a:pt x="2175" y="1679"/>
                    <a:pt x="2188" y="1878"/>
                  </a:cubicBezTo>
                  <a:cubicBezTo>
                    <a:pt x="2125" y="1828"/>
                    <a:pt x="2063" y="1791"/>
                    <a:pt x="2025" y="1779"/>
                  </a:cubicBezTo>
                  <a:cubicBezTo>
                    <a:pt x="1943" y="1755"/>
                    <a:pt x="1857" y="1742"/>
                    <a:pt x="1773" y="1742"/>
                  </a:cubicBezTo>
                  <a:cubicBezTo>
                    <a:pt x="1679" y="1742"/>
                    <a:pt x="1586" y="1758"/>
                    <a:pt x="1500" y="1791"/>
                  </a:cubicBezTo>
                  <a:cubicBezTo>
                    <a:pt x="1500" y="1791"/>
                    <a:pt x="1488" y="1791"/>
                    <a:pt x="1475" y="1804"/>
                  </a:cubicBezTo>
                  <a:cubicBezTo>
                    <a:pt x="1288" y="1591"/>
                    <a:pt x="1188" y="1291"/>
                    <a:pt x="1375" y="1041"/>
                  </a:cubicBezTo>
                  <a:cubicBezTo>
                    <a:pt x="1487" y="894"/>
                    <a:pt x="1697" y="802"/>
                    <a:pt x="1904" y="802"/>
                  </a:cubicBezTo>
                  <a:close/>
                  <a:moveTo>
                    <a:pt x="3537" y="1004"/>
                  </a:moveTo>
                  <a:cubicBezTo>
                    <a:pt x="3741" y="1004"/>
                    <a:pt x="3944" y="1142"/>
                    <a:pt x="4000" y="1329"/>
                  </a:cubicBezTo>
                  <a:cubicBezTo>
                    <a:pt x="4075" y="1554"/>
                    <a:pt x="4075" y="1566"/>
                    <a:pt x="4012" y="1741"/>
                  </a:cubicBezTo>
                  <a:cubicBezTo>
                    <a:pt x="3987" y="1828"/>
                    <a:pt x="3962" y="1891"/>
                    <a:pt x="3875" y="1966"/>
                  </a:cubicBezTo>
                  <a:cubicBezTo>
                    <a:pt x="3875" y="1978"/>
                    <a:pt x="3862" y="1991"/>
                    <a:pt x="3862" y="2003"/>
                  </a:cubicBezTo>
                  <a:cubicBezTo>
                    <a:pt x="3750" y="1891"/>
                    <a:pt x="3612" y="1828"/>
                    <a:pt x="3462" y="1804"/>
                  </a:cubicBezTo>
                  <a:cubicBezTo>
                    <a:pt x="3525" y="1629"/>
                    <a:pt x="3550" y="1429"/>
                    <a:pt x="3487" y="1241"/>
                  </a:cubicBezTo>
                  <a:cubicBezTo>
                    <a:pt x="3450" y="1179"/>
                    <a:pt x="3400" y="1116"/>
                    <a:pt x="3337" y="1054"/>
                  </a:cubicBezTo>
                  <a:cubicBezTo>
                    <a:pt x="3400" y="1019"/>
                    <a:pt x="3469" y="1004"/>
                    <a:pt x="3537" y="1004"/>
                  </a:cubicBezTo>
                  <a:close/>
                  <a:moveTo>
                    <a:pt x="804" y="1197"/>
                  </a:moveTo>
                  <a:cubicBezTo>
                    <a:pt x="911" y="1197"/>
                    <a:pt x="1005" y="1233"/>
                    <a:pt x="1026" y="1254"/>
                  </a:cubicBezTo>
                  <a:cubicBezTo>
                    <a:pt x="1088" y="1291"/>
                    <a:pt x="1051" y="1316"/>
                    <a:pt x="1126" y="1354"/>
                  </a:cubicBezTo>
                  <a:cubicBezTo>
                    <a:pt x="1126" y="1441"/>
                    <a:pt x="1138" y="1541"/>
                    <a:pt x="1188" y="1629"/>
                  </a:cubicBezTo>
                  <a:cubicBezTo>
                    <a:pt x="1225" y="1704"/>
                    <a:pt x="1263" y="1791"/>
                    <a:pt x="1313" y="1866"/>
                  </a:cubicBezTo>
                  <a:cubicBezTo>
                    <a:pt x="1263" y="1866"/>
                    <a:pt x="1163" y="1941"/>
                    <a:pt x="1101" y="2016"/>
                  </a:cubicBezTo>
                  <a:cubicBezTo>
                    <a:pt x="1063" y="2066"/>
                    <a:pt x="1038" y="2103"/>
                    <a:pt x="1026" y="2141"/>
                  </a:cubicBezTo>
                  <a:lnTo>
                    <a:pt x="988" y="2141"/>
                  </a:lnTo>
                  <a:cubicBezTo>
                    <a:pt x="901" y="2172"/>
                    <a:pt x="844" y="2185"/>
                    <a:pt x="790" y="2185"/>
                  </a:cubicBezTo>
                  <a:cubicBezTo>
                    <a:pt x="735" y="2185"/>
                    <a:pt x="682" y="2172"/>
                    <a:pt x="601" y="2153"/>
                  </a:cubicBezTo>
                  <a:cubicBezTo>
                    <a:pt x="438" y="2103"/>
                    <a:pt x="251" y="1953"/>
                    <a:pt x="226" y="1766"/>
                  </a:cubicBezTo>
                  <a:cubicBezTo>
                    <a:pt x="201" y="1504"/>
                    <a:pt x="413" y="1216"/>
                    <a:pt x="726" y="1204"/>
                  </a:cubicBezTo>
                  <a:cubicBezTo>
                    <a:pt x="752" y="1199"/>
                    <a:pt x="778" y="1197"/>
                    <a:pt x="804" y="1197"/>
                  </a:cubicBezTo>
                  <a:close/>
                  <a:moveTo>
                    <a:pt x="2966" y="1034"/>
                  </a:moveTo>
                  <a:cubicBezTo>
                    <a:pt x="3009" y="1034"/>
                    <a:pt x="3051" y="1040"/>
                    <a:pt x="3087" y="1054"/>
                  </a:cubicBezTo>
                  <a:cubicBezTo>
                    <a:pt x="3150" y="1079"/>
                    <a:pt x="3337" y="1216"/>
                    <a:pt x="3362" y="1304"/>
                  </a:cubicBezTo>
                  <a:cubicBezTo>
                    <a:pt x="3400" y="1429"/>
                    <a:pt x="3387" y="1554"/>
                    <a:pt x="3362" y="1679"/>
                  </a:cubicBezTo>
                  <a:cubicBezTo>
                    <a:pt x="3350" y="1754"/>
                    <a:pt x="3337" y="1754"/>
                    <a:pt x="3325" y="1804"/>
                  </a:cubicBezTo>
                  <a:cubicBezTo>
                    <a:pt x="3250" y="1804"/>
                    <a:pt x="3187" y="1816"/>
                    <a:pt x="3125" y="1841"/>
                  </a:cubicBezTo>
                  <a:cubicBezTo>
                    <a:pt x="2938" y="1891"/>
                    <a:pt x="2775" y="2028"/>
                    <a:pt x="2675" y="2203"/>
                  </a:cubicBezTo>
                  <a:cubicBezTo>
                    <a:pt x="2663" y="2228"/>
                    <a:pt x="2650" y="2266"/>
                    <a:pt x="2638" y="2303"/>
                  </a:cubicBezTo>
                  <a:cubicBezTo>
                    <a:pt x="2588" y="2291"/>
                    <a:pt x="2538" y="2291"/>
                    <a:pt x="2488" y="2291"/>
                  </a:cubicBezTo>
                  <a:cubicBezTo>
                    <a:pt x="2488" y="2278"/>
                    <a:pt x="2488" y="2266"/>
                    <a:pt x="2475" y="2253"/>
                  </a:cubicBezTo>
                  <a:cubicBezTo>
                    <a:pt x="2425" y="2191"/>
                    <a:pt x="2388" y="2128"/>
                    <a:pt x="2363" y="2016"/>
                  </a:cubicBezTo>
                  <a:cubicBezTo>
                    <a:pt x="2288" y="1729"/>
                    <a:pt x="2388" y="1341"/>
                    <a:pt x="2613" y="1154"/>
                  </a:cubicBezTo>
                  <a:cubicBezTo>
                    <a:pt x="2713" y="1080"/>
                    <a:pt x="2847" y="1034"/>
                    <a:pt x="2966" y="1034"/>
                  </a:cubicBezTo>
                  <a:close/>
                  <a:moveTo>
                    <a:pt x="1775" y="1884"/>
                  </a:moveTo>
                  <a:cubicBezTo>
                    <a:pt x="1842" y="1884"/>
                    <a:pt x="1910" y="1894"/>
                    <a:pt x="1975" y="1916"/>
                  </a:cubicBezTo>
                  <a:cubicBezTo>
                    <a:pt x="2063" y="1953"/>
                    <a:pt x="2213" y="2078"/>
                    <a:pt x="2238" y="2166"/>
                  </a:cubicBezTo>
                  <a:cubicBezTo>
                    <a:pt x="2300" y="2353"/>
                    <a:pt x="2000" y="2628"/>
                    <a:pt x="1788" y="2703"/>
                  </a:cubicBezTo>
                  <a:cubicBezTo>
                    <a:pt x="1736" y="2726"/>
                    <a:pt x="1676" y="2735"/>
                    <a:pt x="1615" y="2735"/>
                  </a:cubicBezTo>
                  <a:cubicBezTo>
                    <a:pt x="1472" y="2735"/>
                    <a:pt x="1324" y="2685"/>
                    <a:pt x="1263" y="2641"/>
                  </a:cubicBezTo>
                  <a:cubicBezTo>
                    <a:pt x="1063" y="2491"/>
                    <a:pt x="1101" y="2216"/>
                    <a:pt x="1275" y="2066"/>
                  </a:cubicBezTo>
                  <a:cubicBezTo>
                    <a:pt x="1300" y="2066"/>
                    <a:pt x="1325" y="2066"/>
                    <a:pt x="1350" y="2041"/>
                  </a:cubicBezTo>
                  <a:cubicBezTo>
                    <a:pt x="1457" y="1944"/>
                    <a:pt x="1613" y="1884"/>
                    <a:pt x="1775" y="1884"/>
                  </a:cubicBezTo>
                  <a:close/>
                  <a:moveTo>
                    <a:pt x="3377" y="1911"/>
                  </a:moveTo>
                  <a:cubicBezTo>
                    <a:pt x="3484" y="1911"/>
                    <a:pt x="3591" y="1939"/>
                    <a:pt x="3687" y="2003"/>
                  </a:cubicBezTo>
                  <a:cubicBezTo>
                    <a:pt x="3837" y="2103"/>
                    <a:pt x="3900" y="2253"/>
                    <a:pt x="3937" y="2441"/>
                  </a:cubicBezTo>
                  <a:cubicBezTo>
                    <a:pt x="3950" y="2478"/>
                    <a:pt x="3962" y="2516"/>
                    <a:pt x="3950" y="2603"/>
                  </a:cubicBezTo>
                  <a:cubicBezTo>
                    <a:pt x="3962" y="2666"/>
                    <a:pt x="3862" y="2853"/>
                    <a:pt x="3825" y="2891"/>
                  </a:cubicBezTo>
                  <a:cubicBezTo>
                    <a:pt x="3724" y="3012"/>
                    <a:pt x="3591" y="3108"/>
                    <a:pt x="3425" y="3108"/>
                  </a:cubicBezTo>
                  <a:cubicBezTo>
                    <a:pt x="3385" y="3108"/>
                    <a:pt x="3343" y="3103"/>
                    <a:pt x="3300" y="3091"/>
                  </a:cubicBezTo>
                  <a:cubicBezTo>
                    <a:pt x="3275" y="3078"/>
                    <a:pt x="3262" y="3066"/>
                    <a:pt x="3225" y="3053"/>
                  </a:cubicBezTo>
                  <a:cubicBezTo>
                    <a:pt x="3237" y="3053"/>
                    <a:pt x="3212" y="3041"/>
                    <a:pt x="3187" y="3028"/>
                  </a:cubicBezTo>
                  <a:lnTo>
                    <a:pt x="3175" y="3028"/>
                  </a:lnTo>
                  <a:cubicBezTo>
                    <a:pt x="3175" y="2753"/>
                    <a:pt x="3025" y="2453"/>
                    <a:pt x="2775" y="2341"/>
                  </a:cubicBezTo>
                  <a:cubicBezTo>
                    <a:pt x="2847" y="2091"/>
                    <a:pt x="3110" y="1911"/>
                    <a:pt x="3377" y="1911"/>
                  </a:cubicBezTo>
                  <a:close/>
                  <a:moveTo>
                    <a:pt x="2511" y="2413"/>
                  </a:moveTo>
                  <a:cubicBezTo>
                    <a:pt x="2626" y="2413"/>
                    <a:pt x="2759" y="2459"/>
                    <a:pt x="2838" y="2528"/>
                  </a:cubicBezTo>
                  <a:cubicBezTo>
                    <a:pt x="2963" y="2616"/>
                    <a:pt x="3013" y="2816"/>
                    <a:pt x="3025" y="2891"/>
                  </a:cubicBezTo>
                  <a:cubicBezTo>
                    <a:pt x="3075" y="3216"/>
                    <a:pt x="2900" y="3478"/>
                    <a:pt x="2663" y="3578"/>
                  </a:cubicBezTo>
                  <a:cubicBezTo>
                    <a:pt x="2626" y="3585"/>
                    <a:pt x="2590" y="3588"/>
                    <a:pt x="2554" y="3588"/>
                  </a:cubicBezTo>
                  <a:cubicBezTo>
                    <a:pt x="2319" y="3588"/>
                    <a:pt x="2108" y="3446"/>
                    <a:pt x="2075" y="3153"/>
                  </a:cubicBezTo>
                  <a:cubicBezTo>
                    <a:pt x="2075" y="3160"/>
                    <a:pt x="2075" y="3163"/>
                    <a:pt x="2075" y="3163"/>
                  </a:cubicBezTo>
                  <a:cubicBezTo>
                    <a:pt x="2072" y="3163"/>
                    <a:pt x="2065" y="3050"/>
                    <a:pt x="2075" y="3028"/>
                  </a:cubicBezTo>
                  <a:cubicBezTo>
                    <a:pt x="2063" y="3028"/>
                    <a:pt x="2138" y="2803"/>
                    <a:pt x="2163" y="2728"/>
                  </a:cubicBezTo>
                  <a:cubicBezTo>
                    <a:pt x="2163" y="2717"/>
                    <a:pt x="2173" y="2676"/>
                    <a:pt x="2175" y="2676"/>
                  </a:cubicBezTo>
                  <a:cubicBezTo>
                    <a:pt x="2175" y="2676"/>
                    <a:pt x="2175" y="2677"/>
                    <a:pt x="2175" y="2678"/>
                  </a:cubicBezTo>
                  <a:cubicBezTo>
                    <a:pt x="2175" y="2666"/>
                    <a:pt x="2175" y="2666"/>
                    <a:pt x="2175" y="2666"/>
                  </a:cubicBezTo>
                  <a:cubicBezTo>
                    <a:pt x="2175" y="2666"/>
                    <a:pt x="2188" y="2666"/>
                    <a:pt x="2188" y="2653"/>
                  </a:cubicBezTo>
                  <a:cubicBezTo>
                    <a:pt x="2188" y="2653"/>
                    <a:pt x="2188" y="2653"/>
                    <a:pt x="2188" y="2641"/>
                  </a:cubicBezTo>
                  <a:cubicBezTo>
                    <a:pt x="2188" y="2641"/>
                    <a:pt x="2188" y="2628"/>
                    <a:pt x="2200" y="2628"/>
                  </a:cubicBezTo>
                  <a:cubicBezTo>
                    <a:pt x="2238" y="2591"/>
                    <a:pt x="2275" y="2541"/>
                    <a:pt x="2313" y="2491"/>
                  </a:cubicBezTo>
                  <a:cubicBezTo>
                    <a:pt x="2325" y="2466"/>
                    <a:pt x="2350" y="2453"/>
                    <a:pt x="2375" y="2441"/>
                  </a:cubicBezTo>
                  <a:cubicBezTo>
                    <a:pt x="2413" y="2422"/>
                    <a:pt x="2460" y="2413"/>
                    <a:pt x="2511" y="2413"/>
                  </a:cubicBezTo>
                  <a:close/>
                  <a:moveTo>
                    <a:pt x="2102" y="0"/>
                  </a:moveTo>
                  <a:cubicBezTo>
                    <a:pt x="2000" y="0"/>
                    <a:pt x="1898" y="14"/>
                    <a:pt x="1800" y="41"/>
                  </a:cubicBezTo>
                  <a:cubicBezTo>
                    <a:pt x="1663" y="79"/>
                    <a:pt x="1538" y="179"/>
                    <a:pt x="1463" y="304"/>
                  </a:cubicBezTo>
                  <a:cubicBezTo>
                    <a:pt x="1450" y="304"/>
                    <a:pt x="1438" y="291"/>
                    <a:pt x="1425" y="291"/>
                  </a:cubicBezTo>
                  <a:cubicBezTo>
                    <a:pt x="1291" y="235"/>
                    <a:pt x="1147" y="190"/>
                    <a:pt x="1001" y="190"/>
                  </a:cubicBezTo>
                  <a:cubicBezTo>
                    <a:pt x="984" y="190"/>
                    <a:pt x="968" y="190"/>
                    <a:pt x="951" y="191"/>
                  </a:cubicBezTo>
                  <a:cubicBezTo>
                    <a:pt x="638" y="241"/>
                    <a:pt x="351" y="516"/>
                    <a:pt x="313" y="829"/>
                  </a:cubicBezTo>
                  <a:cubicBezTo>
                    <a:pt x="313" y="941"/>
                    <a:pt x="301" y="1066"/>
                    <a:pt x="351" y="1166"/>
                  </a:cubicBezTo>
                  <a:cubicBezTo>
                    <a:pt x="126" y="1329"/>
                    <a:pt x="1" y="1604"/>
                    <a:pt x="88" y="1891"/>
                  </a:cubicBezTo>
                  <a:cubicBezTo>
                    <a:pt x="195" y="2179"/>
                    <a:pt x="501" y="2357"/>
                    <a:pt x="806" y="2357"/>
                  </a:cubicBezTo>
                  <a:cubicBezTo>
                    <a:pt x="859" y="2357"/>
                    <a:pt x="911" y="2352"/>
                    <a:pt x="963" y="2341"/>
                  </a:cubicBezTo>
                  <a:lnTo>
                    <a:pt x="963" y="2341"/>
                  </a:lnTo>
                  <a:cubicBezTo>
                    <a:pt x="940" y="2646"/>
                    <a:pt x="1214" y="2900"/>
                    <a:pt x="1571" y="2900"/>
                  </a:cubicBezTo>
                  <a:cubicBezTo>
                    <a:pt x="1609" y="2900"/>
                    <a:pt x="1648" y="2897"/>
                    <a:pt x="1688" y="2891"/>
                  </a:cubicBezTo>
                  <a:cubicBezTo>
                    <a:pt x="1788" y="2878"/>
                    <a:pt x="1875" y="2841"/>
                    <a:pt x="1975" y="2791"/>
                  </a:cubicBezTo>
                  <a:lnTo>
                    <a:pt x="1975" y="2791"/>
                  </a:lnTo>
                  <a:cubicBezTo>
                    <a:pt x="1963" y="2816"/>
                    <a:pt x="1963" y="2841"/>
                    <a:pt x="1950" y="2853"/>
                  </a:cubicBezTo>
                  <a:cubicBezTo>
                    <a:pt x="1863" y="3116"/>
                    <a:pt x="1925" y="3453"/>
                    <a:pt x="2150" y="3628"/>
                  </a:cubicBezTo>
                  <a:cubicBezTo>
                    <a:pt x="2264" y="3707"/>
                    <a:pt x="2403" y="3755"/>
                    <a:pt x="2541" y="3755"/>
                  </a:cubicBezTo>
                  <a:cubicBezTo>
                    <a:pt x="2599" y="3755"/>
                    <a:pt x="2657" y="3747"/>
                    <a:pt x="2713" y="3728"/>
                  </a:cubicBezTo>
                  <a:cubicBezTo>
                    <a:pt x="2850" y="3691"/>
                    <a:pt x="2950" y="3591"/>
                    <a:pt x="3025" y="3491"/>
                  </a:cubicBezTo>
                  <a:cubicBezTo>
                    <a:pt x="3100" y="3403"/>
                    <a:pt x="3137" y="3303"/>
                    <a:pt x="3162" y="3203"/>
                  </a:cubicBezTo>
                  <a:cubicBezTo>
                    <a:pt x="3225" y="3253"/>
                    <a:pt x="3275" y="3266"/>
                    <a:pt x="3387" y="3278"/>
                  </a:cubicBezTo>
                  <a:cubicBezTo>
                    <a:pt x="3404" y="3280"/>
                    <a:pt x="3420" y="3280"/>
                    <a:pt x="3437" y="3280"/>
                  </a:cubicBezTo>
                  <a:cubicBezTo>
                    <a:pt x="3691" y="3280"/>
                    <a:pt x="3907" y="3101"/>
                    <a:pt x="4025" y="2878"/>
                  </a:cubicBezTo>
                  <a:cubicBezTo>
                    <a:pt x="4150" y="2641"/>
                    <a:pt x="4075" y="2353"/>
                    <a:pt x="3950" y="2128"/>
                  </a:cubicBezTo>
                  <a:cubicBezTo>
                    <a:pt x="3987" y="2128"/>
                    <a:pt x="4012" y="2116"/>
                    <a:pt x="4037" y="2078"/>
                  </a:cubicBezTo>
                  <a:cubicBezTo>
                    <a:pt x="4325" y="1741"/>
                    <a:pt x="4262" y="1154"/>
                    <a:pt x="3875" y="929"/>
                  </a:cubicBezTo>
                  <a:cubicBezTo>
                    <a:pt x="3772" y="857"/>
                    <a:pt x="3644" y="831"/>
                    <a:pt x="3529" y="831"/>
                  </a:cubicBezTo>
                  <a:cubicBezTo>
                    <a:pt x="3462" y="831"/>
                    <a:pt x="3400" y="840"/>
                    <a:pt x="3350" y="854"/>
                  </a:cubicBezTo>
                  <a:cubicBezTo>
                    <a:pt x="3300" y="879"/>
                    <a:pt x="3225" y="904"/>
                    <a:pt x="3187" y="941"/>
                  </a:cubicBezTo>
                  <a:cubicBezTo>
                    <a:pt x="3162" y="929"/>
                    <a:pt x="3137" y="916"/>
                    <a:pt x="3112" y="904"/>
                  </a:cubicBezTo>
                  <a:cubicBezTo>
                    <a:pt x="3050" y="891"/>
                    <a:pt x="2988" y="891"/>
                    <a:pt x="2925" y="891"/>
                  </a:cubicBezTo>
                  <a:cubicBezTo>
                    <a:pt x="2950" y="804"/>
                    <a:pt x="2950" y="716"/>
                    <a:pt x="2950" y="616"/>
                  </a:cubicBezTo>
                  <a:cubicBezTo>
                    <a:pt x="2910" y="216"/>
                    <a:pt x="2510" y="0"/>
                    <a:pt x="2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7" name="Google Shape;16507;p50"/>
            <p:cNvSpPr/>
            <p:nvPr/>
          </p:nvSpPr>
          <p:spPr>
            <a:xfrm>
              <a:off x="2532123" y="5229397"/>
              <a:ext cx="1452" cy="854"/>
            </a:xfrm>
            <a:custGeom>
              <a:avLst/>
              <a:gdLst/>
              <a:ahLst/>
              <a:cxnLst/>
              <a:rect l="l" t="t" r="r" b="b"/>
              <a:pathLst>
                <a:path w="17" h="10" extrusionOk="0">
                  <a:moveTo>
                    <a:pt x="0" y="0"/>
                  </a:moveTo>
                  <a:lnTo>
                    <a:pt x="0" y="0"/>
                  </a:lnTo>
                  <a:cubicBezTo>
                    <a:pt x="7" y="6"/>
                    <a:pt x="13" y="10"/>
                    <a:pt x="15" y="10"/>
                  </a:cubicBezTo>
                  <a:cubicBezTo>
                    <a:pt x="16" y="10"/>
                    <a:pt x="13" y="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8" name="Google Shape;16508;p50"/>
            <p:cNvSpPr/>
            <p:nvPr/>
          </p:nvSpPr>
          <p:spPr>
            <a:xfrm>
              <a:off x="2532123" y="5229397"/>
              <a:ext cx="85" cy="85"/>
            </a:xfrm>
            <a:custGeom>
              <a:avLst/>
              <a:gdLst/>
              <a:ahLst/>
              <a:cxnLst/>
              <a:rect l="l" t="t" r="r" b="b"/>
              <a:pathLst>
                <a:path w="1" h="1" extrusionOk="0">
                  <a:moveTo>
                    <a:pt x="0" y="0"/>
                  </a:moveTo>
                  <a:lnTo>
                    <a:pt x="0" y="0"/>
                  </a:ln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9" name="Google Shape;16509;p50"/>
            <p:cNvSpPr/>
            <p:nvPr/>
          </p:nvSpPr>
          <p:spPr>
            <a:xfrm>
              <a:off x="2445702" y="5198398"/>
              <a:ext cx="85" cy="1196"/>
            </a:xfrm>
            <a:custGeom>
              <a:avLst/>
              <a:gdLst/>
              <a:ahLst/>
              <a:cxnLst/>
              <a:rect l="l" t="t" r="r" b="b"/>
              <a:pathLst>
                <a:path w="1" h="14" extrusionOk="0">
                  <a:moveTo>
                    <a:pt x="0" y="1"/>
                  </a:moveTo>
                  <a:cubicBezTo>
                    <a:pt x="0" y="13"/>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0" name="Google Shape;16510;p50"/>
            <p:cNvSpPr/>
            <p:nvPr/>
          </p:nvSpPr>
          <p:spPr>
            <a:xfrm>
              <a:off x="2445702" y="5197373"/>
              <a:ext cx="1110" cy="1110"/>
            </a:xfrm>
            <a:custGeom>
              <a:avLst/>
              <a:gdLst/>
              <a:ahLst/>
              <a:cxnLst/>
              <a:rect l="l" t="t" r="r" b="b"/>
              <a:pathLst>
                <a:path w="13" h="13" extrusionOk="0">
                  <a:moveTo>
                    <a:pt x="13" y="0"/>
                  </a:moveTo>
                  <a:cubicBezTo>
                    <a:pt x="0" y="13"/>
                    <a:pt x="0" y="13"/>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1" name="Google Shape;16511;p50"/>
            <p:cNvSpPr/>
            <p:nvPr/>
          </p:nvSpPr>
          <p:spPr>
            <a:xfrm>
              <a:off x="2147330" y="4983797"/>
              <a:ext cx="179756" cy="47053"/>
            </a:xfrm>
            <a:custGeom>
              <a:avLst/>
              <a:gdLst/>
              <a:ahLst/>
              <a:cxnLst/>
              <a:rect l="l" t="t" r="r" b="b"/>
              <a:pathLst>
                <a:path w="2105" h="551" extrusionOk="0">
                  <a:moveTo>
                    <a:pt x="1467" y="0"/>
                  </a:moveTo>
                  <a:cubicBezTo>
                    <a:pt x="1372" y="0"/>
                    <a:pt x="1276" y="10"/>
                    <a:pt x="1182" y="27"/>
                  </a:cubicBezTo>
                  <a:cubicBezTo>
                    <a:pt x="1020" y="52"/>
                    <a:pt x="857" y="114"/>
                    <a:pt x="695" y="164"/>
                  </a:cubicBezTo>
                  <a:cubicBezTo>
                    <a:pt x="558" y="214"/>
                    <a:pt x="408" y="239"/>
                    <a:pt x="270" y="289"/>
                  </a:cubicBezTo>
                  <a:cubicBezTo>
                    <a:pt x="195" y="339"/>
                    <a:pt x="58" y="364"/>
                    <a:pt x="20" y="452"/>
                  </a:cubicBezTo>
                  <a:cubicBezTo>
                    <a:pt x="0" y="501"/>
                    <a:pt x="43" y="551"/>
                    <a:pt x="93" y="551"/>
                  </a:cubicBezTo>
                  <a:cubicBezTo>
                    <a:pt x="106" y="551"/>
                    <a:pt x="120" y="547"/>
                    <a:pt x="133" y="539"/>
                  </a:cubicBezTo>
                  <a:cubicBezTo>
                    <a:pt x="333" y="402"/>
                    <a:pt x="520" y="389"/>
                    <a:pt x="770" y="314"/>
                  </a:cubicBezTo>
                  <a:cubicBezTo>
                    <a:pt x="1009" y="213"/>
                    <a:pt x="1244" y="145"/>
                    <a:pt x="1466" y="145"/>
                  </a:cubicBezTo>
                  <a:cubicBezTo>
                    <a:pt x="1625" y="145"/>
                    <a:pt x="1778" y="180"/>
                    <a:pt x="1920" y="264"/>
                  </a:cubicBezTo>
                  <a:cubicBezTo>
                    <a:pt x="1943" y="282"/>
                    <a:pt x="1965" y="290"/>
                    <a:pt x="1985" y="290"/>
                  </a:cubicBezTo>
                  <a:cubicBezTo>
                    <a:pt x="2063" y="290"/>
                    <a:pt x="2104" y="177"/>
                    <a:pt x="1995" y="127"/>
                  </a:cubicBezTo>
                  <a:cubicBezTo>
                    <a:pt x="1830" y="36"/>
                    <a:pt x="1649" y="0"/>
                    <a:pt x="1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2" name="Google Shape;16512;p50"/>
            <p:cNvSpPr/>
            <p:nvPr/>
          </p:nvSpPr>
          <p:spPr>
            <a:xfrm>
              <a:off x="2599244" y="5130678"/>
              <a:ext cx="136632" cy="221002"/>
            </a:xfrm>
            <a:custGeom>
              <a:avLst/>
              <a:gdLst/>
              <a:ahLst/>
              <a:cxnLst/>
              <a:rect l="l" t="t" r="r" b="b"/>
              <a:pathLst>
                <a:path w="1600" h="2588" extrusionOk="0">
                  <a:moveTo>
                    <a:pt x="133" y="1"/>
                  </a:moveTo>
                  <a:cubicBezTo>
                    <a:pt x="50" y="1"/>
                    <a:pt x="0" y="126"/>
                    <a:pt x="89" y="181"/>
                  </a:cubicBezTo>
                  <a:cubicBezTo>
                    <a:pt x="289" y="306"/>
                    <a:pt x="539" y="469"/>
                    <a:pt x="652" y="569"/>
                  </a:cubicBezTo>
                  <a:cubicBezTo>
                    <a:pt x="989" y="919"/>
                    <a:pt x="1289" y="1406"/>
                    <a:pt x="1326" y="1781"/>
                  </a:cubicBezTo>
                  <a:cubicBezTo>
                    <a:pt x="1339" y="1856"/>
                    <a:pt x="1326" y="1981"/>
                    <a:pt x="1339" y="2068"/>
                  </a:cubicBezTo>
                  <a:cubicBezTo>
                    <a:pt x="1339" y="2068"/>
                    <a:pt x="1339" y="2056"/>
                    <a:pt x="1339" y="2056"/>
                  </a:cubicBezTo>
                  <a:cubicBezTo>
                    <a:pt x="1339" y="2130"/>
                    <a:pt x="1351" y="2205"/>
                    <a:pt x="1339" y="2279"/>
                  </a:cubicBezTo>
                  <a:lnTo>
                    <a:pt x="1339" y="2279"/>
                  </a:lnTo>
                  <a:cubicBezTo>
                    <a:pt x="1331" y="2312"/>
                    <a:pt x="1278" y="2520"/>
                    <a:pt x="1289" y="2531"/>
                  </a:cubicBezTo>
                  <a:cubicBezTo>
                    <a:pt x="1289" y="2568"/>
                    <a:pt x="1317" y="2587"/>
                    <a:pt x="1348" y="2587"/>
                  </a:cubicBezTo>
                  <a:cubicBezTo>
                    <a:pt x="1380" y="2587"/>
                    <a:pt x="1414" y="2568"/>
                    <a:pt x="1426" y="2531"/>
                  </a:cubicBezTo>
                  <a:cubicBezTo>
                    <a:pt x="1501" y="2331"/>
                    <a:pt x="1501" y="2206"/>
                    <a:pt x="1526" y="2081"/>
                  </a:cubicBezTo>
                  <a:cubicBezTo>
                    <a:pt x="1534" y="2066"/>
                    <a:pt x="1532" y="2060"/>
                    <a:pt x="1530" y="2060"/>
                  </a:cubicBezTo>
                  <a:cubicBezTo>
                    <a:pt x="1529" y="2060"/>
                    <a:pt x="1528" y="2062"/>
                    <a:pt x="1527" y="2064"/>
                  </a:cubicBezTo>
                  <a:lnTo>
                    <a:pt x="1527" y="2064"/>
                  </a:lnTo>
                  <a:cubicBezTo>
                    <a:pt x="1600" y="1542"/>
                    <a:pt x="1300" y="1217"/>
                    <a:pt x="952" y="731"/>
                  </a:cubicBezTo>
                  <a:cubicBezTo>
                    <a:pt x="789" y="519"/>
                    <a:pt x="652" y="394"/>
                    <a:pt x="452" y="231"/>
                  </a:cubicBezTo>
                  <a:cubicBezTo>
                    <a:pt x="327" y="131"/>
                    <a:pt x="327" y="94"/>
                    <a:pt x="164" y="6"/>
                  </a:cubicBezTo>
                  <a:cubicBezTo>
                    <a:pt x="153" y="2"/>
                    <a:pt x="143"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3" name="Google Shape;16513;p50"/>
            <p:cNvSpPr/>
            <p:nvPr/>
          </p:nvSpPr>
          <p:spPr>
            <a:xfrm>
              <a:off x="599446" y="5075768"/>
              <a:ext cx="193932" cy="216135"/>
            </a:xfrm>
            <a:custGeom>
              <a:avLst/>
              <a:gdLst/>
              <a:ahLst/>
              <a:cxnLst/>
              <a:rect l="l" t="t" r="r" b="b"/>
              <a:pathLst>
                <a:path w="2271" h="2531" extrusionOk="0">
                  <a:moveTo>
                    <a:pt x="2178" y="1"/>
                  </a:moveTo>
                  <a:cubicBezTo>
                    <a:pt x="2165" y="1"/>
                    <a:pt x="2151" y="4"/>
                    <a:pt x="2138" y="12"/>
                  </a:cubicBezTo>
                  <a:cubicBezTo>
                    <a:pt x="1825" y="212"/>
                    <a:pt x="1688" y="225"/>
                    <a:pt x="1401" y="375"/>
                  </a:cubicBezTo>
                  <a:cubicBezTo>
                    <a:pt x="1026" y="587"/>
                    <a:pt x="763" y="949"/>
                    <a:pt x="588" y="1337"/>
                  </a:cubicBezTo>
                  <a:cubicBezTo>
                    <a:pt x="438" y="1649"/>
                    <a:pt x="226" y="1924"/>
                    <a:pt x="88" y="2237"/>
                  </a:cubicBezTo>
                  <a:cubicBezTo>
                    <a:pt x="63" y="2324"/>
                    <a:pt x="1" y="2412"/>
                    <a:pt x="26" y="2499"/>
                  </a:cubicBezTo>
                  <a:cubicBezTo>
                    <a:pt x="37" y="2521"/>
                    <a:pt x="57" y="2531"/>
                    <a:pt x="78" y="2531"/>
                  </a:cubicBezTo>
                  <a:cubicBezTo>
                    <a:pt x="105" y="2531"/>
                    <a:pt x="131" y="2515"/>
                    <a:pt x="138" y="2486"/>
                  </a:cubicBezTo>
                  <a:cubicBezTo>
                    <a:pt x="201" y="2262"/>
                    <a:pt x="301" y="2099"/>
                    <a:pt x="426" y="1874"/>
                  </a:cubicBezTo>
                  <a:cubicBezTo>
                    <a:pt x="576" y="1624"/>
                    <a:pt x="738" y="1299"/>
                    <a:pt x="888" y="1087"/>
                  </a:cubicBezTo>
                  <a:cubicBezTo>
                    <a:pt x="1163" y="737"/>
                    <a:pt x="1501" y="562"/>
                    <a:pt x="1950" y="312"/>
                  </a:cubicBezTo>
                  <a:cubicBezTo>
                    <a:pt x="2050" y="250"/>
                    <a:pt x="2200" y="200"/>
                    <a:pt x="2250" y="100"/>
                  </a:cubicBezTo>
                  <a:cubicBezTo>
                    <a:pt x="2270" y="50"/>
                    <a:pt x="2227" y="1"/>
                    <a:pt x="2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4" name="Google Shape;16514;p50"/>
            <p:cNvSpPr/>
            <p:nvPr/>
          </p:nvSpPr>
          <p:spPr>
            <a:xfrm>
              <a:off x="974077" y="4904976"/>
              <a:ext cx="218867" cy="94105"/>
            </a:xfrm>
            <a:custGeom>
              <a:avLst/>
              <a:gdLst/>
              <a:ahLst/>
              <a:cxnLst/>
              <a:rect l="l" t="t" r="r" b="b"/>
              <a:pathLst>
                <a:path w="2563" h="1102" extrusionOk="0">
                  <a:moveTo>
                    <a:pt x="2000" y="0"/>
                  </a:moveTo>
                  <a:cubicBezTo>
                    <a:pt x="1750" y="38"/>
                    <a:pt x="1500" y="125"/>
                    <a:pt x="1325" y="225"/>
                  </a:cubicBezTo>
                  <a:cubicBezTo>
                    <a:pt x="988" y="450"/>
                    <a:pt x="813" y="625"/>
                    <a:pt x="463" y="862"/>
                  </a:cubicBezTo>
                  <a:cubicBezTo>
                    <a:pt x="363" y="937"/>
                    <a:pt x="275" y="950"/>
                    <a:pt x="175" y="962"/>
                  </a:cubicBezTo>
                  <a:cubicBezTo>
                    <a:pt x="155" y="962"/>
                    <a:pt x="135" y="960"/>
                    <a:pt x="117" y="960"/>
                  </a:cubicBezTo>
                  <a:cubicBezTo>
                    <a:pt x="89" y="960"/>
                    <a:pt x="65" y="965"/>
                    <a:pt x="50" y="987"/>
                  </a:cubicBezTo>
                  <a:cubicBezTo>
                    <a:pt x="0" y="1025"/>
                    <a:pt x="38" y="1100"/>
                    <a:pt x="88" y="1100"/>
                  </a:cubicBezTo>
                  <a:cubicBezTo>
                    <a:pt x="101" y="1101"/>
                    <a:pt x="115" y="1101"/>
                    <a:pt x="128" y="1101"/>
                  </a:cubicBezTo>
                  <a:cubicBezTo>
                    <a:pt x="529" y="1101"/>
                    <a:pt x="772" y="744"/>
                    <a:pt x="1062" y="563"/>
                  </a:cubicBezTo>
                  <a:cubicBezTo>
                    <a:pt x="1300" y="400"/>
                    <a:pt x="1387" y="375"/>
                    <a:pt x="1650" y="288"/>
                  </a:cubicBezTo>
                  <a:cubicBezTo>
                    <a:pt x="1896" y="221"/>
                    <a:pt x="1999" y="191"/>
                    <a:pt x="2181" y="191"/>
                  </a:cubicBezTo>
                  <a:cubicBezTo>
                    <a:pt x="2239" y="191"/>
                    <a:pt x="2305" y="194"/>
                    <a:pt x="2387" y="200"/>
                  </a:cubicBezTo>
                  <a:cubicBezTo>
                    <a:pt x="2404" y="200"/>
                    <a:pt x="2420" y="206"/>
                    <a:pt x="2441" y="206"/>
                  </a:cubicBezTo>
                  <a:cubicBezTo>
                    <a:pt x="2451" y="206"/>
                    <a:pt x="2462" y="204"/>
                    <a:pt x="2475" y="200"/>
                  </a:cubicBezTo>
                  <a:cubicBezTo>
                    <a:pt x="2562" y="200"/>
                    <a:pt x="2562" y="63"/>
                    <a:pt x="2475" y="50"/>
                  </a:cubicBezTo>
                  <a:cubicBezTo>
                    <a:pt x="2325" y="13"/>
                    <a:pt x="2200" y="0"/>
                    <a:pt x="20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5" name="Google Shape;16515;p50"/>
            <p:cNvSpPr/>
            <p:nvPr/>
          </p:nvSpPr>
          <p:spPr>
            <a:xfrm>
              <a:off x="378613" y="4088586"/>
              <a:ext cx="929525" cy="1080076"/>
            </a:xfrm>
            <a:custGeom>
              <a:avLst/>
              <a:gdLst/>
              <a:ahLst/>
              <a:cxnLst/>
              <a:rect l="l" t="t" r="r" b="b"/>
              <a:pathLst>
                <a:path w="10885" h="12648" extrusionOk="0">
                  <a:moveTo>
                    <a:pt x="10731" y="2804"/>
                  </a:moveTo>
                  <a:cubicBezTo>
                    <a:pt x="10733" y="2807"/>
                    <a:pt x="10735" y="2809"/>
                    <a:pt x="10735" y="2812"/>
                  </a:cubicBezTo>
                  <a:cubicBezTo>
                    <a:pt x="10733" y="2809"/>
                    <a:pt x="10732" y="2807"/>
                    <a:pt x="10731" y="2804"/>
                  </a:cubicBezTo>
                  <a:close/>
                  <a:moveTo>
                    <a:pt x="5846" y="159"/>
                  </a:moveTo>
                  <a:cubicBezTo>
                    <a:pt x="5931" y="159"/>
                    <a:pt x="6011" y="168"/>
                    <a:pt x="6086" y="188"/>
                  </a:cubicBezTo>
                  <a:cubicBezTo>
                    <a:pt x="6323" y="238"/>
                    <a:pt x="6573" y="400"/>
                    <a:pt x="6811" y="563"/>
                  </a:cubicBezTo>
                  <a:cubicBezTo>
                    <a:pt x="6936" y="650"/>
                    <a:pt x="7123" y="825"/>
                    <a:pt x="7386" y="925"/>
                  </a:cubicBezTo>
                  <a:cubicBezTo>
                    <a:pt x="7736" y="1075"/>
                    <a:pt x="8123" y="1125"/>
                    <a:pt x="8498" y="1150"/>
                  </a:cubicBezTo>
                  <a:cubicBezTo>
                    <a:pt x="8610" y="1162"/>
                    <a:pt x="8698" y="1175"/>
                    <a:pt x="8835" y="1212"/>
                  </a:cubicBezTo>
                  <a:cubicBezTo>
                    <a:pt x="8873" y="1225"/>
                    <a:pt x="8885" y="1237"/>
                    <a:pt x="8910" y="1250"/>
                  </a:cubicBezTo>
                  <a:cubicBezTo>
                    <a:pt x="8960" y="1325"/>
                    <a:pt x="9023" y="1462"/>
                    <a:pt x="9048" y="1575"/>
                  </a:cubicBezTo>
                  <a:cubicBezTo>
                    <a:pt x="9073" y="1712"/>
                    <a:pt x="9073" y="1950"/>
                    <a:pt x="9085" y="2150"/>
                  </a:cubicBezTo>
                  <a:cubicBezTo>
                    <a:pt x="9085" y="2175"/>
                    <a:pt x="9098" y="2200"/>
                    <a:pt x="9123" y="2200"/>
                  </a:cubicBezTo>
                  <a:cubicBezTo>
                    <a:pt x="9123" y="2225"/>
                    <a:pt x="9123" y="2250"/>
                    <a:pt x="9148" y="2275"/>
                  </a:cubicBezTo>
                  <a:cubicBezTo>
                    <a:pt x="9160" y="2287"/>
                    <a:pt x="9176" y="2292"/>
                    <a:pt x="9192" y="2292"/>
                  </a:cubicBezTo>
                  <a:cubicBezTo>
                    <a:pt x="9226" y="2292"/>
                    <a:pt x="9260" y="2267"/>
                    <a:pt x="9260" y="2225"/>
                  </a:cubicBezTo>
                  <a:cubicBezTo>
                    <a:pt x="9248" y="2139"/>
                    <a:pt x="9344" y="1837"/>
                    <a:pt x="9348" y="1837"/>
                  </a:cubicBezTo>
                  <a:cubicBezTo>
                    <a:pt x="9348" y="1837"/>
                    <a:pt x="9348" y="1837"/>
                    <a:pt x="9348" y="1837"/>
                  </a:cubicBezTo>
                  <a:cubicBezTo>
                    <a:pt x="9348" y="1825"/>
                    <a:pt x="9360" y="1825"/>
                    <a:pt x="9360" y="1812"/>
                  </a:cubicBezTo>
                  <a:cubicBezTo>
                    <a:pt x="9373" y="1812"/>
                    <a:pt x="9373" y="1825"/>
                    <a:pt x="9385" y="1825"/>
                  </a:cubicBezTo>
                  <a:cubicBezTo>
                    <a:pt x="9398" y="1837"/>
                    <a:pt x="9410" y="1850"/>
                    <a:pt x="9423" y="1850"/>
                  </a:cubicBezTo>
                  <a:cubicBezTo>
                    <a:pt x="9523" y="1950"/>
                    <a:pt x="9610" y="2062"/>
                    <a:pt x="9710" y="2162"/>
                  </a:cubicBezTo>
                  <a:cubicBezTo>
                    <a:pt x="9810" y="2275"/>
                    <a:pt x="9910" y="2362"/>
                    <a:pt x="10010" y="2462"/>
                  </a:cubicBezTo>
                  <a:cubicBezTo>
                    <a:pt x="10022" y="2475"/>
                    <a:pt x="10035" y="2475"/>
                    <a:pt x="10047" y="2475"/>
                  </a:cubicBezTo>
                  <a:cubicBezTo>
                    <a:pt x="10122" y="2575"/>
                    <a:pt x="10197" y="2650"/>
                    <a:pt x="10272" y="2762"/>
                  </a:cubicBezTo>
                  <a:cubicBezTo>
                    <a:pt x="10410" y="3024"/>
                    <a:pt x="10397" y="3149"/>
                    <a:pt x="10260" y="3399"/>
                  </a:cubicBezTo>
                  <a:cubicBezTo>
                    <a:pt x="10247" y="3412"/>
                    <a:pt x="10235" y="3437"/>
                    <a:pt x="10222" y="3462"/>
                  </a:cubicBezTo>
                  <a:cubicBezTo>
                    <a:pt x="10147" y="3624"/>
                    <a:pt x="10060" y="3787"/>
                    <a:pt x="9985" y="3862"/>
                  </a:cubicBezTo>
                  <a:cubicBezTo>
                    <a:pt x="9673" y="4199"/>
                    <a:pt x="9323" y="4487"/>
                    <a:pt x="8973" y="4786"/>
                  </a:cubicBezTo>
                  <a:cubicBezTo>
                    <a:pt x="8673" y="5049"/>
                    <a:pt x="8510" y="5199"/>
                    <a:pt x="8298" y="5324"/>
                  </a:cubicBezTo>
                  <a:cubicBezTo>
                    <a:pt x="8148" y="5399"/>
                    <a:pt x="8048" y="5461"/>
                    <a:pt x="7873" y="5474"/>
                  </a:cubicBezTo>
                  <a:cubicBezTo>
                    <a:pt x="7611" y="5449"/>
                    <a:pt x="7436" y="5299"/>
                    <a:pt x="7211" y="5211"/>
                  </a:cubicBezTo>
                  <a:cubicBezTo>
                    <a:pt x="7172" y="5194"/>
                    <a:pt x="7135" y="5186"/>
                    <a:pt x="7099" y="5186"/>
                  </a:cubicBezTo>
                  <a:cubicBezTo>
                    <a:pt x="6929" y="5186"/>
                    <a:pt x="6798" y="5371"/>
                    <a:pt x="6736" y="5599"/>
                  </a:cubicBezTo>
                  <a:cubicBezTo>
                    <a:pt x="6723" y="5611"/>
                    <a:pt x="6723" y="5636"/>
                    <a:pt x="6711" y="5661"/>
                  </a:cubicBezTo>
                  <a:cubicBezTo>
                    <a:pt x="6663" y="5347"/>
                    <a:pt x="6638" y="4835"/>
                    <a:pt x="6230" y="4835"/>
                  </a:cubicBezTo>
                  <a:cubicBezTo>
                    <a:pt x="6216" y="4835"/>
                    <a:pt x="6201" y="4835"/>
                    <a:pt x="6186" y="4836"/>
                  </a:cubicBezTo>
                  <a:cubicBezTo>
                    <a:pt x="6111" y="4836"/>
                    <a:pt x="5699" y="4874"/>
                    <a:pt x="5799" y="4874"/>
                  </a:cubicBezTo>
                  <a:cubicBezTo>
                    <a:pt x="5586" y="4874"/>
                    <a:pt x="5361" y="4874"/>
                    <a:pt x="5149" y="4911"/>
                  </a:cubicBezTo>
                  <a:cubicBezTo>
                    <a:pt x="4774" y="4949"/>
                    <a:pt x="4486" y="5174"/>
                    <a:pt x="4162" y="5349"/>
                  </a:cubicBezTo>
                  <a:cubicBezTo>
                    <a:pt x="3787" y="5574"/>
                    <a:pt x="3399" y="5611"/>
                    <a:pt x="2937" y="5724"/>
                  </a:cubicBezTo>
                  <a:cubicBezTo>
                    <a:pt x="2574" y="5824"/>
                    <a:pt x="2274" y="5986"/>
                    <a:pt x="1887" y="5986"/>
                  </a:cubicBezTo>
                  <a:cubicBezTo>
                    <a:pt x="1882" y="5986"/>
                    <a:pt x="1876" y="5986"/>
                    <a:pt x="1870" y="5986"/>
                  </a:cubicBezTo>
                  <a:cubicBezTo>
                    <a:pt x="954" y="5986"/>
                    <a:pt x="239" y="4969"/>
                    <a:pt x="537" y="4224"/>
                  </a:cubicBezTo>
                  <a:cubicBezTo>
                    <a:pt x="612" y="3974"/>
                    <a:pt x="700" y="3787"/>
                    <a:pt x="850" y="3537"/>
                  </a:cubicBezTo>
                  <a:cubicBezTo>
                    <a:pt x="875" y="3512"/>
                    <a:pt x="900" y="3474"/>
                    <a:pt x="912" y="3449"/>
                  </a:cubicBezTo>
                  <a:cubicBezTo>
                    <a:pt x="925" y="3449"/>
                    <a:pt x="925" y="3437"/>
                    <a:pt x="925" y="3437"/>
                  </a:cubicBezTo>
                  <a:cubicBezTo>
                    <a:pt x="1162" y="3037"/>
                    <a:pt x="1250" y="2362"/>
                    <a:pt x="1450" y="1987"/>
                  </a:cubicBezTo>
                  <a:cubicBezTo>
                    <a:pt x="1550" y="1800"/>
                    <a:pt x="1875" y="1600"/>
                    <a:pt x="2062" y="1512"/>
                  </a:cubicBezTo>
                  <a:cubicBezTo>
                    <a:pt x="2312" y="1412"/>
                    <a:pt x="2562" y="1387"/>
                    <a:pt x="2749" y="1350"/>
                  </a:cubicBezTo>
                  <a:cubicBezTo>
                    <a:pt x="2862" y="1325"/>
                    <a:pt x="2962" y="1300"/>
                    <a:pt x="3062" y="1250"/>
                  </a:cubicBezTo>
                  <a:cubicBezTo>
                    <a:pt x="3094" y="1239"/>
                    <a:pt x="3200" y="1155"/>
                    <a:pt x="3198" y="1155"/>
                  </a:cubicBezTo>
                  <a:lnTo>
                    <a:pt x="3198" y="1155"/>
                  </a:lnTo>
                  <a:cubicBezTo>
                    <a:pt x="3197" y="1155"/>
                    <a:pt x="3194" y="1157"/>
                    <a:pt x="3187" y="1162"/>
                  </a:cubicBezTo>
                  <a:cubicBezTo>
                    <a:pt x="3199" y="1150"/>
                    <a:pt x="3212" y="1137"/>
                    <a:pt x="3224" y="1125"/>
                  </a:cubicBezTo>
                  <a:cubicBezTo>
                    <a:pt x="3937" y="750"/>
                    <a:pt x="4486" y="475"/>
                    <a:pt x="5261" y="250"/>
                  </a:cubicBezTo>
                  <a:cubicBezTo>
                    <a:pt x="5466" y="199"/>
                    <a:pt x="5665" y="159"/>
                    <a:pt x="5846" y="159"/>
                  </a:cubicBezTo>
                  <a:close/>
                  <a:moveTo>
                    <a:pt x="5874" y="0"/>
                  </a:moveTo>
                  <a:cubicBezTo>
                    <a:pt x="5299" y="13"/>
                    <a:pt x="4761" y="213"/>
                    <a:pt x="4236" y="413"/>
                  </a:cubicBezTo>
                  <a:cubicBezTo>
                    <a:pt x="3849" y="575"/>
                    <a:pt x="3474" y="763"/>
                    <a:pt x="3112" y="975"/>
                  </a:cubicBezTo>
                  <a:cubicBezTo>
                    <a:pt x="3099" y="987"/>
                    <a:pt x="3087" y="987"/>
                    <a:pt x="3062" y="1000"/>
                  </a:cubicBezTo>
                  <a:cubicBezTo>
                    <a:pt x="2912" y="1100"/>
                    <a:pt x="2799" y="1112"/>
                    <a:pt x="2587" y="1175"/>
                  </a:cubicBezTo>
                  <a:cubicBezTo>
                    <a:pt x="2287" y="1275"/>
                    <a:pt x="1887" y="1400"/>
                    <a:pt x="1562" y="1662"/>
                  </a:cubicBezTo>
                  <a:cubicBezTo>
                    <a:pt x="1387" y="1787"/>
                    <a:pt x="1275" y="1975"/>
                    <a:pt x="1200" y="2175"/>
                  </a:cubicBezTo>
                  <a:cubicBezTo>
                    <a:pt x="1150" y="2300"/>
                    <a:pt x="1037" y="2575"/>
                    <a:pt x="975" y="2775"/>
                  </a:cubicBezTo>
                  <a:cubicBezTo>
                    <a:pt x="887" y="3024"/>
                    <a:pt x="837" y="3187"/>
                    <a:pt x="750" y="3324"/>
                  </a:cubicBezTo>
                  <a:cubicBezTo>
                    <a:pt x="725" y="3387"/>
                    <a:pt x="675" y="3437"/>
                    <a:pt x="650" y="3499"/>
                  </a:cubicBezTo>
                  <a:cubicBezTo>
                    <a:pt x="500" y="3624"/>
                    <a:pt x="400" y="3712"/>
                    <a:pt x="313" y="3887"/>
                  </a:cubicBezTo>
                  <a:cubicBezTo>
                    <a:pt x="225" y="4074"/>
                    <a:pt x="225" y="4174"/>
                    <a:pt x="213" y="4299"/>
                  </a:cubicBezTo>
                  <a:cubicBezTo>
                    <a:pt x="163" y="4549"/>
                    <a:pt x="200" y="4986"/>
                    <a:pt x="225" y="5311"/>
                  </a:cubicBezTo>
                  <a:cubicBezTo>
                    <a:pt x="300" y="6186"/>
                    <a:pt x="313" y="6936"/>
                    <a:pt x="163" y="7673"/>
                  </a:cubicBezTo>
                  <a:cubicBezTo>
                    <a:pt x="88" y="8111"/>
                    <a:pt x="13" y="8535"/>
                    <a:pt x="0" y="8973"/>
                  </a:cubicBezTo>
                  <a:cubicBezTo>
                    <a:pt x="0" y="9348"/>
                    <a:pt x="25" y="9735"/>
                    <a:pt x="38" y="10110"/>
                  </a:cubicBezTo>
                  <a:cubicBezTo>
                    <a:pt x="38" y="10610"/>
                    <a:pt x="200" y="11085"/>
                    <a:pt x="512" y="11472"/>
                  </a:cubicBezTo>
                  <a:cubicBezTo>
                    <a:pt x="712" y="11747"/>
                    <a:pt x="1012" y="11935"/>
                    <a:pt x="1287" y="12135"/>
                  </a:cubicBezTo>
                  <a:cubicBezTo>
                    <a:pt x="1362" y="12184"/>
                    <a:pt x="1437" y="12234"/>
                    <a:pt x="1512" y="12284"/>
                  </a:cubicBezTo>
                  <a:cubicBezTo>
                    <a:pt x="1525" y="12297"/>
                    <a:pt x="1537" y="12322"/>
                    <a:pt x="1562" y="12322"/>
                  </a:cubicBezTo>
                  <a:cubicBezTo>
                    <a:pt x="1575" y="12334"/>
                    <a:pt x="1600" y="12334"/>
                    <a:pt x="1612" y="12347"/>
                  </a:cubicBezTo>
                  <a:cubicBezTo>
                    <a:pt x="1725" y="12409"/>
                    <a:pt x="1825" y="12459"/>
                    <a:pt x="1925" y="12497"/>
                  </a:cubicBezTo>
                  <a:cubicBezTo>
                    <a:pt x="2000" y="12534"/>
                    <a:pt x="2075" y="12572"/>
                    <a:pt x="2150" y="12597"/>
                  </a:cubicBezTo>
                  <a:cubicBezTo>
                    <a:pt x="2215" y="12615"/>
                    <a:pt x="2286" y="12648"/>
                    <a:pt x="2350" y="12648"/>
                  </a:cubicBezTo>
                  <a:cubicBezTo>
                    <a:pt x="2372" y="12648"/>
                    <a:pt x="2393" y="12644"/>
                    <a:pt x="2412" y="12634"/>
                  </a:cubicBezTo>
                  <a:cubicBezTo>
                    <a:pt x="2487" y="12597"/>
                    <a:pt x="2487" y="12509"/>
                    <a:pt x="2437" y="12459"/>
                  </a:cubicBezTo>
                  <a:cubicBezTo>
                    <a:pt x="2374" y="12409"/>
                    <a:pt x="2274" y="12409"/>
                    <a:pt x="2200" y="12384"/>
                  </a:cubicBezTo>
                  <a:cubicBezTo>
                    <a:pt x="2125" y="12359"/>
                    <a:pt x="2062" y="12322"/>
                    <a:pt x="1987" y="12297"/>
                  </a:cubicBezTo>
                  <a:cubicBezTo>
                    <a:pt x="1787" y="12184"/>
                    <a:pt x="1587" y="12072"/>
                    <a:pt x="1412" y="11935"/>
                  </a:cubicBezTo>
                  <a:cubicBezTo>
                    <a:pt x="1125" y="11735"/>
                    <a:pt x="937" y="11635"/>
                    <a:pt x="712" y="11372"/>
                  </a:cubicBezTo>
                  <a:cubicBezTo>
                    <a:pt x="500" y="11135"/>
                    <a:pt x="250" y="10597"/>
                    <a:pt x="238" y="10285"/>
                  </a:cubicBezTo>
                  <a:cubicBezTo>
                    <a:pt x="63" y="9073"/>
                    <a:pt x="300" y="8435"/>
                    <a:pt x="462" y="7198"/>
                  </a:cubicBezTo>
                  <a:cubicBezTo>
                    <a:pt x="600" y="6261"/>
                    <a:pt x="300" y="5399"/>
                    <a:pt x="313" y="4562"/>
                  </a:cubicBezTo>
                  <a:cubicBezTo>
                    <a:pt x="313" y="4499"/>
                    <a:pt x="325" y="4437"/>
                    <a:pt x="338" y="4374"/>
                  </a:cubicBezTo>
                  <a:lnTo>
                    <a:pt x="338" y="4374"/>
                  </a:lnTo>
                  <a:cubicBezTo>
                    <a:pt x="325" y="4449"/>
                    <a:pt x="313" y="4537"/>
                    <a:pt x="325" y="4612"/>
                  </a:cubicBezTo>
                  <a:cubicBezTo>
                    <a:pt x="393" y="5428"/>
                    <a:pt x="1130" y="6121"/>
                    <a:pt x="1947" y="6121"/>
                  </a:cubicBezTo>
                  <a:cubicBezTo>
                    <a:pt x="2031" y="6121"/>
                    <a:pt x="2115" y="6114"/>
                    <a:pt x="2200" y="6099"/>
                  </a:cubicBezTo>
                  <a:cubicBezTo>
                    <a:pt x="2587" y="6049"/>
                    <a:pt x="2849" y="5936"/>
                    <a:pt x="3249" y="5861"/>
                  </a:cubicBezTo>
                  <a:cubicBezTo>
                    <a:pt x="3837" y="5799"/>
                    <a:pt x="4249" y="5574"/>
                    <a:pt x="4761" y="5261"/>
                  </a:cubicBezTo>
                  <a:cubicBezTo>
                    <a:pt x="4999" y="5136"/>
                    <a:pt x="5286" y="5111"/>
                    <a:pt x="5624" y="5099"/>
                  </a:cubicBezTo>
                  <a:cubicBezTo>
                    <a:pt x="5724" y="5086"/>
                    <a:pt x="5949" y="5011"/>
                    <a:pt x="6073" y="4986"/>
                  </a:cubicBezTo>
                  <a:cubicBezTo>
                    <a:pt x="6112" y="4979"/>
                    <a:pt x="6146" y="4975"/>
                    <a:pt x="6175" y="4975"/>
                  </a:cubicBezTo>
                  <a:cubicBezTo>
                    <a:pt x="6345" y="4975"/>
                    <a:pt x="6374" y="5103"/>
                    <a:pt x="6448" y="5411"/>
                  </a:cubicBezTo>
                  <a:cubicBezTo>
                    <a:pt x="6523" y="5661"/>
                    <a:pt x="6611" y="5749"/>
                    <a:pt x="6636" y="6011"/>
                  </a:cubicBezTo>
                  <a:cubicBezTo>
                    <a:pt x="6686" y="6411"/>
                    <a:pt x="6598" y="6936"/>
                    <a:pt x="6573" y="7348"/>
                  </a:cubicBezTo>
                  <a:cubicBezTo>
                    <a:pt x="6523" y="7848"/>
                    <a:pt x="6586" y="8348"/>
                    <a:pt x="6598" y="8860"/>
                  </a:cubicBezTo>
                  <a:cubicBezTo>
                    <a:pt x="6611" y="9198"/>
                    <a:pt x="6548" y="9535"/>
                    <a:pt x="6636" y="9860"/>
                  </a:cubicBezTo>
                  <a:cubicBezTo>
                    <a:pt x="6686" y="9973"/>
                    <a:pt x="6686" y="10123"/>
                    <a:pt x="6773" y="10210"/>
                  </a:cubicBezTo>
                  <a:cubicBezTo>
                    <a:pt x="6789" y="10219"/>
                    <a:pt x="6807" y="10223"/>
                    <a:pt x="6824" y="10223"/>
                  </a:cubicBezTo>
                  <a:cubicBezTo>
                    <a:pt x="6901" y="10223"/>
                    <a:pt x="6977" y="10142"/>
                    <a:pt x="6936" y="10060"/>
                  </a:cubicBezTo>
                  <a:cubicBezTo>
                    <a:pt x="6886" y="9923"/>
                    <a:pt x="6823" y="9673"/>
                    <a:pt x="6823" y="9623"/>
                  </a:cubicBezTo>
                  <a:cubicBezTo>
                    <a:pt x="6798" y="9398"/>
                    <a:pt x="6836" y="9160"/>
                    <a:pt x="6836" y="8935"/>
                  </a:cubicBezTo>
                  <a:cubicBezTo>
                    <a:pt x="6811" y="8398"/>
                    <a:pt x="6748" y="7848"/>
                    <a:pt x="6748" y="7311"/>
                  </a:cubicBezTo>
                  <a:cubicBezTo>
                    <a:pt x="6723" y="7011"/>
                    <a:pt x="6761" y="6698"/>
                    <a:pt x="6773" y="6349"/>
                  </a:cubicBezTo>
                  <a:cubicBezTo>
                    <a:pt x="6773" y="6274"/>
                    <a:pt x="6773" y="6186"/>
                    <a:pt x="6773" y="6099"/>
                  </a:cubicBezTo>
                  <a:cubicBezTo>
                    <a:pt x="6773" y="6099"/>
                    <a:pt x="6773" y="6086"/>
                    <a:pt x="6773" y="6074"/>
                  </a:cubicBezTo>
                  <a:cubicBezTo>
                    <a:pt x="6786" y="5899"/>
                    <a:pt x="6811" y="5686"/>
                    <a:pt x="6886" y="5536"/>
                  </a:cubicBezTo>
                  <a:cubicBezTo>
                    <a:pt x="6948" y="5443"/>
                    <a:pt x="7010" y="5392"/>
                    <a:pt x="7058" y="5392"/>
                  </a:cubicBezTo>
                  <a:cubicBezTo>
                    <a:pt x="7068" y="5392"/>
                    <a:pt x="7077" y="5395"/>
                    <a:pt x="7086" y="5399"/>
                  </a:cubicBezTo>
                  <a:cubicBezTo>
                    <a:pt x="7148" y="5411"/>
                    <a:pt x="7111" y="5399"/>
                    <a:pt x="7186" y="5436"/>
                  </a:cubicBezTo>
                  <a:cubicBezTo>
                    <a:pt x="7205" y="5455"/>
                    <a:pt x="7283" y="5482"/>
                    <a:pt x="7284" y="5482"/>
                  </a:cubicBezTo>
                  <a:cubicBezTo>
                    <a:pt x="7285" y="5482"/>
                    <a:pt x="7278" y="5480"/>
                    <a:pt x="7261" y="5474"/>
                  </a:cubicBezTo>
                  <a:lnTo>
                    <a:pt x="7261" y="5474"/>
                  </a:lnTo>
                  <a:cubicBezTo>
                    <a:pt x="7498" y="5549"/>
                    <a:pt x="7648" y="5586"/>
                    <a:pt x="7873" y="5599"/>
                  </a:cubicBezTo>
                  <a:cubicBezTo>
                    <a:pt x="8123" y="5574"/>
                    <a:pt x="8360" y="5424"/>
                    <a:pt x="8460" y="5399"/>
                  </a:cubicBezTo>
                  <a:cubicBezTo>
                    <a:pt x="8898" y="5224"/>
                    <a:pt x="9160" y="4911"/>
                    <a:pt x="9585" y="4549"/>
                  </a:cubicBezTo>
                  <a:cubicBezTo>
                    <a:pt x="9935" y="4249"/>
                    <a:pt x="10360" y="3862"/>
                    <a:pt x="10435" y="3474"/>
                  </a:cubicBezTo>
                  <a:cubicBezTo>
                    <a:pt x="10435" y="3488"/>
                    <a:pt x="10435" y="3498"/>
                    <a:pt x="10437" y="3498"/>
                  </a:cubicBezTo>
                  <a:cubicBezTo>
                    <a:pt x="10439" y="3498"/>
                    <a:pt x="10442" y="3491"/>
                    <a:pt x="10447" y="3474"/>
                  </a:cubicBezTo>
                  <a:cubicBezTo>
                    <a:pt x="10510" y="3287"/>
                    <a:pt x="10547" y="3149"/>
                    <a:pt x="10497" y="2987"/>
                  </a:cubicBezTo>
                  <a:cubicBezTo>
                    <a:pt x="10472" y="2874"/>
                    <a:pt x="10422" y="2762"/>
                    <a:pt x="10360" y="2662"/>
                  </a:cubicBezTo>
                  <a:lnTo>
                    <a:pt x="10360" y="2662"/>
                  </a:lnTo>
                  <a:cubicBezTo>
                    <a:pt x="10397" y="2687"/>
                    <a:pt x="10422" y="2712"/>
                    <a:pt x="10435" y="2737"/>
                  </a:cubicBezTo>
                  <a:cubicBezTo>
                    <a:pt x="10447" y="2750"/>
                    <a:pt x="10447" y="2750"/>
                    <a:pt x="10460" y="2762"/>
                  </a:cubicBezTo>
                  <a:cubicBezTo>
                    <a:pt x="10460" y="2762"/>
                    <a:pt x="10460" y="2775"/>
                    <a:pt x="10472" y="2775"/>
                  </a:cubicBezTo>
                  <a:lnTo>
                    <a:pt x="10485" y="2800"/>
                  </a:lnTo>
                  <a:cubicBezTo>
                    <a:pt x="10497" y="2837"/>
                    <a:pt x="10497" y="2812"/>
                    <a:pt x="10522" y="2862"/>
                  </a:cubicBezTo>
                  <a:cubicBezTo>
                    <a:pt x="10526" y="2870"/>
                    <a:pt x="10528" y="2873"/>
                    <a:pt x="10528" y="2873"/>
                  </a:cubicBezTo>
                  <a:cubicBezTo>
                    <a:pt x="10528" y="2873"/>
                    <a:pt x="10522" y="2858"/>
                    <a:pt x="10522" y="2849"/>
                  </a:cubicBezTo>
                  <a:lnTo>
                    <a:pt x="10522" y="2849"/>
                  </a:lnTo>
                  <a:cubicBezTo>
                    <a:pt x="10560" y="2924"/>
                    <a:pt x="10547" y="2899"/>
                    <a:pt x="10597" y="2987"/>
                  </a:cubicBezTo>
                  <a:cubicBezTo>
                    <a:pt x="10635" y="3037"/>
                    <a:pt x="10635" y="3112"/>
                    <a:pt x="10685" y="3212"/>
                  </a:cubicBezTo>
                  <a:cubicBezTo>
                    <a:pt x="10685" y="3224"/>
                    <a:pt x="10685" y="3237"/>
                    <a:pt x="10685" y="3249"/>
                  </a:cubicBezTo>
                  <a:cubicBezTo>
                    <a:pt x="10710" y="3349"/>
                    <a:pt x="10710" y="3374"/>
                    <a:pt x="10685" y="3574"/>
                  </a:cubicBezTo>
                  <a:cubicBezTo>
                    <a:pt x="10658" y="3690"/>
                    <a:pt x="10704" y="3742"/>
                    <a:pt x="10753" y="3742"/>
                  </a:cubicBezTo>
                  <a:cubicBezTo>
                    <a:pt x="10793" y="3742"/>
                    <a:pt x="10835" y="3705"/>
                    <a:pt x="10835" y="3637"/>
                  </a:cubicBezTo>
                  <a:cubicBezTo>
                    <a:pt x="10860" y="3437"/>
                    <a:pt x="10872" y="3412"/>
                    <a:pt x="10872" y="3187"/>
                  </a:cubicBezTo>
                  <a:cubicBezTo>
                    <a:pt x="10885" y="3124"/>
                    <a:pt x="10847" y="2912"/>
                    <a:pt x="10735" y="2800"/>
                  </a:cubicBezTo>
                  <a:cubicBezTo>
                    <a:pt x="10731" y="2798"/>
                    <a:pt x="10728" y="2797"/>
                    <a:pt x="10726" y="2797"/>
                  </a:cubicBezTo>
                  <a:lnTo>
                    <a:pt x="10726" y="2797"/>
                  </a:lnTo>
                  <a:cubicBezTo>
                    <a:pt x="10717" y="2781"/>
                    <a:pt x="10707" y="2772"/>
                    <a:pt x="10697" y="2762"/>
                  </a:cubicBezTo>
                  <a:cubicBezTo>
                    <a:pt x="10697" y="2762"/>
                    <a:pt x="10685" y="2750"/>
                    <a:pt x="10672" y="2750"/>
                  </a:cubicBezTo>
                  <a:cubicBezTo>
                    <a:pt x="10685" y="2750"/>
                    <a:pt x="10685" y="2750"/>
                    <a:pt x="10672" y="2737"/>
                  </a:cubicBezTo>
                  <a:cubicBezTo>
                    <a:pt x="10647" y="2725"/>
                    <a:pt x="10622" y="2700"/>
                    <a:pt x="10597" y="2687"/>
                  </a:cubicBezTo>
                  <a:cubicBezTo>
                    <a:pt x="10597" y="2687"/>
                    <a:pt x="10597" y="2687"/>
                    <a:pt x="10597" y="2675"/>
                  </a:cubicBezTo>
                  <a:cubicBezTo>
                    <a:pt x="10560" y="2662"/>
                    <a:pt x="10560" y="2662"/>
                    <a:pt x="10547" y="2650"/>
                  </a:cubicBezTo>
                  <a:lnTo>
                    <a:pt x="10547" y="2650"/>
                  </a:lnTo>
                  <a:cubicBezTo>
                    <a:pt x="10551" y="2653"/>
                    <a:pt x="10551" y="2655"/>
                    <a:pt x="10550" y="2655"/>
                  </a:cubicBezTo>
                  <a:cubicBezTo>
                    <a:pt x="10547" y="2655"/>
                    <a:pt x="10535" y="2646"/>
                    <a:pt x="10535" y="2637"/>
                  </a:cubicBezTo>
                  <a:cubicBezTo>
                    <a:pt x="10410" y="2550"/>
                    <a:pt x="10185" y="2350"/>
                    <a:pt x="10110" y="2300"/>
                  </a:cubicBezTo>
                  <a:cubicBezTo>
                    <a:pt x="10097" y="2287"/>
                    <a:pt x="10085" y="2275"/>
                    <a:pt x="10072" y="2275"/>
                  </a:cubicBezTo>
                  <a:cubicBezTo>
                    <a:pt x="9985" y="2200"/>
                    <a:pt x="9873" y="2112"/>
                    <a:pt x="9823" y="2037"/>
                  </a:cubicBezTo>
                  <a:cubicBezTo>
                    <a:pt x="9685" y="1900"/>
                    <a:pt x="9585" y="1712"/>
                    <a:pt x="9398" y="1637"/>
                  </a:cubicBezTo>
                  <a:cubicBezTo>
                    <a:pt x="9384" y="1634"/>
                    <a:pt x="9372" y="1632"/>
                    <a:pt x="9359" y="1632"/>
                  </a:cubicBezTo>
                  <a:cubicBezTo>
                    <a:pt x="9279" y="1632"/>
                    <a:pt x="9219" y="1699"/>
                    <a:pt x="9198" y="1775"/>
                  </a:cubicBezTo>
                  <a:cubicBezTo>
                    <a:pt x="9198" y="1637"/>
                    <a:pt x="9185" y="1512"/>
                    <a:pt x="9160" y="1462"/>
                  </a:cubicBezTo>
                  <a:cubicBezTo>
                    <a:pt x="9148" y="1337"/>
                    <a:pt x="9123" y="1112"/>
                    <a:pt x="8935" y="1075"/>
                  </a:cubicBezTo>
                  <a:cubicBezTo>
                    <a:pt x="8460" y="1000"/>
                    <a:pt x="7848" y="900"/>
                    <a:pt x="7461" y="725"/>
                  </a:cubicBezTo>
                  <a:cubicBezTo>
                    <a:pt x="6961" y="463"/>
                    <a:pt x="6536" y="0"/>
                    <a:pt x="58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6" name="Google Shape;16516;p50"/>
            <p:cNvSpPr/>
            <p:nvPr/>
          </p:nvSpPr>
          <p:spPr>
            <a:xfrm>
              <a:off x="748632" y="4802415"/>
              <a:ext cx="45174" cy="177195"/>
            </a:xfrm>
            <a:custGeom>
              <a:avLst/>
              <a:gdLst/>
              <a:ahLst/>
              <a:cxnLst/>
              <a:rect l="l" t="t" r="r" b="b"/>
              <a:pathLst>
                <a:path w="529" h="2075" extrusionOk="0">
                  <a:moveTo>
                    <a:pt x="455" y="0"/>
                  </a:moveTo>
                  <a:cubicBezTo>
                    <a:pt x="433" y="0"/>
                    <a:pt x="411" y="11"/>
                    <a:pt x="403" y="27"/>
                  </a:cubicBezTo>
                  <a:cubicBezTo>
                    <a:pt x="391" y="64"/>
                    <a:pt x="403" y="101"/>
                    <a:pt x="391" y="139"/>
                  </a:cubicBezTo>
                  <a:cubicBezTo>
                    <a:pt x="391" y="414"/>
                    <a:pt x="341" y="676"/>
                    <a:pt x="341" y="951"/>
                  </a:cubicBezTo>
                  <a:cubicBezTo>
                    <a:pt x="353" y="1214"/>
                    <a:pt x="303" y="1489"/>
                    <a:pt x="228" y="1664"/>
                  </a:cubicBezTo>
                  <a:cubicBezTo>
                    <a:pt x="216" y="1664"/>
                    <a:pt x="216" y="1689"/>
                    <a:pt x="203" y="1701"/>
                  </a:cubicBezTo>
                  <a:cubicBezTo>
                    <a:pt x="191" y="1726"/>
                    <a:pt x="153" y="1789"/>
                    <a:pt x="141" y="1814"/>
                  </a:cubicBezTo>
                  <a:cubicBezTo>
                    <a:pt x="116" y="1864"/>
                    <a:pt x="116" y="1839"/>
                    <a:pt x="28" y="1951"/>
                  </a:cubicBezTo>
                  <a:cubicBezTo>
                    <a:pt x="1" y="2016"/>
                    <a:pt x="55" y="2074"/>
                    <a:pt x="111" y="2074"/>
                  </a:cubicBezTo>
                  <a:cubicBezTo>
                    <a:pt x="130" y="2074"/>
                    <a:pt x="150" y="2067"/>
                    <a:pt x="166" y="2051"/>
                  </a:cubicBezTo>
                  <a:cubicBezTo>
                    <a:pt x="341" y="1839"/>
                    <a:pt x="366" y="1651"/>
                    <a:pt x="428" y="1389"/>
                  </a:cubicBezTo>
                  <a:cubicBezTo>
                    <a:pt x="453" y="1276"/>
                    <a:pt x="453" y="1014"/>
                    <a:pt x="453" y="839"/>
                  </a:cubicBezTo>
                  <a:cubicBezTo>
                    <a:pt x="466" y="614"/>
                    <a:pt x="491" y="401"/>
                    <a:pt x="503" y="176"/>
                  </a:cubicBezTo>
                  <a:cubicBezTo>
                    <a:pt x="503" y="126"/>
                    <a:pt x="528" y="64"/>
                    <a:pt x="491" y="14"/>
                  </a:cubicBezTo>
                  <a:cubicBezTo>
                    <a:pt x="481" y="4"/>
                    <a:pt x="468" y="0"/>
                    <a:pt x="4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7" name="Google Shape;16517;p50"/>
            <p:cNvSpPr/>
            <p:nvPr/>
          </p:nvSpPr>
          <p:spPr>
            <a:xfrm>
              <a:off x="602691" y="4215058"/>
              <a:ext cx="511260" cy="253367"/>
            </a:xfrm>
            <a:custGeom>
              <a:avLst/>
              <a:gdLst/>
              <a:ahLst/>
              <a:cxnLst/>
              <a:rect l="l" t="t" r="r" b="b"/>
              <a:pathLst>
                <a:path w="5987" h="2967" extrusionOk="0">
                  <a:moveTo>
                    <a:pt x="4353" y="161"/>
                  </a:moveTo>
                  <a:cubicBezTo>
                    <a:pt x="4475" y="161"/>
                    <a:pt x="4596" y="208"/>
                    <a:pt x="4699" y="294"/>
                  </a:cubicBezTo>
                  <a:cubicBezTo>
                    <a:pt x="4824" y="419"/>
                    <a:pt x="4837" y="519"/>
                    <a:pt x="4837" y="706"/>
                  </a:cubicBezTo>
                  <a:cubicBezTo>
                    <a:pt x="4837" y="744"/>
                    <a:pt x="4824" y="756"/>
                    <a:pt x="4824" y="831"/>
                  </a:cubicBezTo>
                  <a:cubicBezTo>
                    <a:pt x="4737" y="781"/>
                    <a:pt x="4649" y="744"/>
                    <a:pt x="4562" y="744"/>
                  </a:cubicBezTo>
                  <a:cubicBezTo>
                    <a:pt x="4535" y="740"/>
                    <a:pt x="4509" y="739"/>
                    <a:pt x="4484" y="739"/>
                  </a:cubicBezTo>
                  <a:cubicBezTo>
                    <a:pt x="4313" y="739"/>
                    <a:pt x="4153" y="807"/>
                    <a:pt x="4012" y="894"/>
                  </a:cubicBezTo>
                  <a:lnTo>
                    <a:pt x="3987" y="894"/>
                  </a:lnTo>
                  <a:cubicBezTo>
                    <a:pt x="4037" y="719"/>
                    <a:pt x="4012" y="531"/>
                    <a:pt x="3937" y="381"/>
                  </a:cubicBezTo>
                  <a:cubicBezTo>
                    <a:pt x="3937" y="369"/>
                    <a:pt x="3937" y="369"/>
                    <a:pt x="3949" y="369"/>
                  </a:cubicBezTo>
                  <a:cubicBezTo>
                    <a:pt x="4065" y="227"/>
                    <a:pt x="4209" y="161"/>
                    <a:pt x="4353" y="161"/>
                  </a:cubicBezTo>
                  <a:close/>
                  <a:moveTo>
                    <a:pt x="2188" y="166"/>
                  </a:moveTo>
                  <a:cubicBezTo>
                    <a:pt x="2286" y="166"/>
                    <a:pt x="2384" y="187"/>
                    <a:pt x="2475" y="231"/>
                  </a:cubicBezTo>
                  <a:cubicBezTo>
                    <a:pt x="2537" y="269"/>
                    <a:pt x="2562" y="294"/>
                    <a:pt x="2587" y="306"/>
                  </a:cubicBezTo>
                  <a:cubicBezTo>
                    <a:pt x="2475" y="444"/>
                    <a:pt x="2425" y="619"/>
                    <a:pt x="2450" y="794"/>
                  </a:cubicBezTo>
                  <a:cubicBezTo>
                    <a:pt x="2366" y="758"/>
                    <a:pt x="2279" y="742"/>
                    <a:pt x="2191" y="742"/>
                  </a:cubicBezTo>
                  <a:cubicBezTo>
                    <a:pt x="1911" y="742"/>
                    <a:pt x="1622" y="903"/>
                    <a:pt x="1413" y="1094"/>
                  </a:cubicBezTo>
                  <a:cubicBezTo>
                    <a:pt x="1279" y="600"/>
                    <a:pt x="1737" y="166"/>
                    <a:pt x="2188" y="166"/>
                  </a:cubicBezTo>
                  <a:close/>
                  <a:moveTo>
                    <a:pt x="5282" y="398"/>
                  </a:moveTo>
                  <a:cubicBezTo>
                    <a:pt x="5339" y="398"/>
                    <a:pt x="5393" y="409"/>
                    <a:pt x="5436" y="431"/>
                  </a:cubicBezTo>
                  <a:cubicBezTo>
                    <a:pt x="5549" y="519"/>
                    <a:pt x="5649" y="694"/>
                    <a:pt x="5636" y="894"/>
                  </a:cubicBezTo>
                  <a:cubicBezTo>
                    <a:pt x="5636" y="893"/>
                    <a:pt x="5636" y="893"/>
                    <a:pt x="5636" y="893"/>
                  </a:cubicBezTo>
                  <a:cubicBezTo>
                    <a:pt x="5634" y="893"/>
                    <a:pt x="5610" y="1008"/>
                    <a:pt x="5586" y="1056"/>
                  </a:cubicBezTo>
                  <a:cubicBezTo>
                    <a:pt x="5586" y="1069"/>
                    <a:pt x="5586" y="1069"/>
                    <a:pt x="5574" y="1081"/>
                  </a:cubicBezTo>
                  <a:cubicBezTo>
                    <a:pt x="5546" y="1073"/>
                    <a:pt x="5516" y="1069"/>
                    <a:pt x="5484" y="1069"/>
                  </a:cubicBezTo>
                  <a:cubicBezTo>
                    <a:pt x="5415" y="1069"/>
                    <a:pt x="5338" y="1088"/>
                    <a:pt x="5262" y="1131"/>
                  </a:cubicBezTo>
                  <a:cubicBezTo>
                    <a:pt x="5212" y="1156"/>
                    <a:pt x="5162" y="1194"/>
                    <a:pt x="5137" y="1231"/>
                  </a:cubicBezTo>
                  <a:cubicBezTo>
                    <a:pt x="5087" y="1119"/>
                    <a:pt x="5024" y="1006"/>
                    <a:pt x="4937" y="919"/>
                  </a:cubicBezTo>
                  <a:cubicBezTo>
                    <a:pt x="4962" y="906"/>
                    <a:pt x="4987" y="894"/>
                    <a:pt x="4999" y="856"/>
                  </a:cubicBezTo>
                  <a:cubicBezTo>
                    <a:pt x="5024" y="731"/>
                    <a:pt x="5024" y="619"/>
                    <a:pt x="4987" y="519"/>
                  </a:cubicBezTo>
                  <a:lnTo>
                    <a:pt x="4999" y="519"/>
                  </a:lnTo>
                  <a:cubicBezTo>
                    <a:pt x="5064" y="437"/>
                    <a:pt x="5177" y="398"/>
                    <a:pt x="5282" y="398"/>
                  </a:cubicBezTo>
                  <a:close/>
                  <a:moveTo>
                    <a:pt x="3311" y="166"/>
                  </a:moveTo>
                  <a:cubicBezTo>
                    <a:pt x="3646" y="166"/>
                    <a:pt x="3919" y="454"/>
                    <a:pt x="3824" y="831"/>
                  </a:cubicBezTo>
                  <a:cubicBezTo>
                    <a:pt x="3799" y="969"/>
                    <a:pt x="3762" y="1006"/>
                    <a:pt x="3699" y="1131"/>
                  </a:cubicBezTo>
                  <a:lnTo>
                    <a:pt x="3687" y="1131"/>
                  </a:lnTo>
                  <a:cubicBezTo>
                    <a:pt x="3624" y="1194"/>
                    <a:pt x="3624" y="1219"/>
                    <a:pt x="3562" y="1269"/>
                  </a:cubicBezTo>
                  <a:cubicBezTo>
                    <a:pt x="3477" y="1360"/>
                    <a:pt x="3389" y="1397"/>
                    <a:pt x="3295" y="1397"/>
                  </a:cubicBezTo>
                  <a:cubicBezTo>
                    <a:pt x="3210" y="1397"/>
                    <a:pt x="3120" y="1366"/>
                    <a:pt x="3025" y="1319"/>
                  </a:cubicBezTo>
                  <a:lnTo>
                    <a:pt x="3012" y="1319"/>
                  </a:lnTo>
                  <a:cubicBezTo>
                    <a:pt x="3012" y="1306"/>
                    <a:pt x="3000" y="1306"/>
                    <a:pt x="3000" y="1306"/>
                  </a:cubicBezTo>
                  <a:cubicBezTo>
                    <a:pt x="2962" y="1281"/>
                    <a:pt x="2950" y="1244"/>
                    <a:pt x="2912" y="1231"/>
                  </a:cubicBezTo>
                  <a:cubicBezTo>
                    <a:pt x="2912" y="1219"/>
                    <a:pt x="2900" y="1219"/>
                    <a:pt x="2887" y="1219"/>
                  </a:cubicBezTo>
                  <a:cubicBezTo>
                    <a:pt x="2850" y="1094"/>
                    <a:pt x="2750" y="994"/>
                    <a:pt x="2650" y="906"/>
                  </a:cubicBezTo>
                  <a:cubicBezTo>
                    <a:pt x="2650" y="894"/>
                    <a:pt x="2637" y="881"/>
                    <a:pt x="2637" y="869"/>
                  </a:cubicBezTo>
                  <a:cubicBezTo>
                    <a:pt x="2550" y="694"/>
                    <a:pt x="2600" y="531"/>
                    <a:pt x="2725" y="406"/>
                  </a:cubicBezTo>
                  <a:cubicBezTo>
                    <a:pt x="2750" y="394"/>
                    <a:pt x="2762" y="381"/>
                    <a:pt x="2775" y="356"/>
                  </a:cubicBezTo>
                  <a:cubicBezTo>
                    <a:pt x="2887" y="256"/>
                    <a:pt x="3062" y="194"/>
                    <a:pt x="3250" y="169"/>
                  </a:cubicBezTo>
                  <a:cubicBezTo>
                    <a:pt x="3270" y="167"/>
                    <a:pt x="3290" y="166"/>
                    <a:pt x="3311" y="166"/>
                  </a:cubicBezTo>
                  <a:close/>
                  <a:moveTo>
                    <a:pt x="1300" y="594"/>
                  </a:moveTo>
                  <a:cubicBezTo>
                    <a:pt x="1238" y="719"/>
                    <a:pt x="1225" y="856"/>
                    <a:pt x="1238" y="994"/>
                  </a:cubicBezTo>
                  <a:cubicBezTo>
                    <a:pt x="1250" y="1069"/>
                    <a:pt x="1250" y="1156"/>
                    <a:pt x="1300" y="1219"/>
                  </a:cubicBezTo>
                  <a:cubicBezTo>
                    <a:pt x="1225" y="1331"/>
                    <a:pt x="1163" y="1456"/>
                    <a:pt x="1163" y="1581"/>
                  </a:cubicBezTo>
                  <a:cubicBezTo>
                    <a:pt x="1163" y="1593"/>
                    <a:pt x="1163" y="1593"/>
                    <a:pt x="1163" y="1593"/>
                  </a:cubicBezTo>
                  <a:cubicBezTo>
                    <a:pt x="1054" y="1527"/>
                    <a:pt x="929" y="1482"/>
                    <a:pt x="795" y="1482"/>
                  </a:cubicBezTo>
                  <a:cubicBezTo>
                    <a:pt x="728" y="1482"/>
                    <a:pt x="659" y="1493"/>
                    <a:pt x="588" y="1518"/>
                  </a:cubicBezTo>
                  <a:cubicBezTo>
                    <a:pt x="588" y="1518"/>
                    <a:pt x="588" y="1506"/>
                    <a:pt x="588" y="1506"/>
                  </a:cubicBezTo>
                  <a:cubicBezTo>
                    <a:pt x="575" y="1443"/>
                    <a:pt x="588" y="1468"/>
                    <a:pt x="575" y="1443"/>
                  </a:cubicBezTo>
                  <a:cubicBezTo>
                    <a:pt x="575" y="1381"/>
                    <a:pt x="575" y="1306"/>
                    <a:pt x="588" y="1231"/>
                  </a:cubicBezTo>
                  <a:cubicBezTo>
                    <a:pt x="638" y="869"/>
                    <a:pt x="850" y="681"/>
                    <a:pt x="1200" y="594"/>
                  </a:cubicBezTo>
                  <a:close/>
                  <a:moveTo>
                    <a:pt x="4523" y="878"/>
                  </a:moveTo>
                  <a:cubicBezTo>
                    <a:pt x="4537" y="878"/>
                    <a:pt x="4550" y="879"/>
                    <a:pt x="4562" y="881"/>
                  </a:cubicBezTo>
                  <a:cubicBezTo>
                    <a:pt x="4837" y="931"/>
                    <a:pt x="4987" y="1194"/>
                    <a:pt x="4987" y="1431"/>
                  </a:cubicBezTo>
                  <a:cubicBezTo>
                    <a:pt x="4999" y="1481"/>
                    <a:pt x="4849" y="1831"/>
                    <a:pt x="4762" y="1931"/>
                  </a:cubicBezTo>
                  <a:cubicBezTo>
                    <a:pt x="4637" y="2056"/>
                    <a:pt x="4562" y="2093"/>
                    <a:pt x="4424" y="2143"/>
                  </a:cubicBezTo>
                  <a:cubicBezTo>
                    <a:pt x="4383" y="2163"/>
                    <a:pt x="4333" y="2170"/>
                    <a:pt x="4281" y="2170"/>
                  </a:cubicBezTo>
                  <a:cubicBezTo>
                    <a:pt x="4130" y="2170"/>
                    <a:pt x="3962" y="2105"/>
                    <a:pt x="3924" y="2068"/>
                  </a:cubicBezTo>
                  <a:cubicBezTo>
                    <a:pt x="3912" y="2056"/>
                    <a:pt x="3899" y="2043"/>
                    <a:pt x="3887" y="2043"/>
                  </a:cubicBezTo>
                  <a:cubicBezTo>
                    <a:pt x="3887" y="1893"/>
                    <a:pt x="3837" y="1756"/>
                    <a:pt x="3762" y="1643"/>
                  </a:cubicBezTo>
                  <a:cubicBezTo>
                    <a:pt x="3762" y="1631"/>
                    <a:pt x="3762" y="1631"/>
                    <a:pt x="3762" y="1631"/>
                  </a:cubicBezTo>
                  <a:cubicBezTo>
                    <a:pt x="3749" y="1468"/>
                    <a:pt x="3774" y="1343"/>
                    <a:pt x="3824" y="1256"/>
                  </a:cubicBezTo>
                  <a:cubicBezTo>
                    <a:pt x="3849" y="1231"/>
                    <a:pt x="3874" y="1206"/>
                    <a:pt x="3887" y="1169"/>
                  </a:cubicBezTo>
                  <a:cubicBezTo>
                    <a:pt x="4049" y="1018"/>
                    <a:pt x="4350" y="878"/>
                    <a:pt x="4523" y="878"/>
                  </a:cubicBezTo>
                  <a:close/>
                  <a:moveTo>
                    <a:pt x="2217" y="870"/>
                  </a:moveTo>
                  <a:cubicBezTo>
                    <a:pt x="2286" y="870"/>
                    <a:pt x="2353" y="881"/>
                    <a:pt x="2412" y="906"/>
                  </a:cubicBezTo>
                  <a:cubicBezTo>
                    <a:pt x="2562" y="994"/>
                    <a:pt x="2675" y="1081"/>
                    <a:pt x="2762" y="1219"/>
                  </a:cubicBezTo>
                  <a:cubicBezTo>
                    <a:pt x="2812" y="1356"/>
                    <a:pt x="2800" y="1493"/>
                    <a:pt x="2737" y="1668"/>
                  </a:cubicBezTo>
                  <a:cubicBezTo>
                    <a:pt x="2687" y="1818"/>
                    <a:pt x="2637" y="1943"/>
                    <a:pt x="2462" y="2081"/>
                  </a:cubicBezTo>
                  <a:cubicBezTo>
                    <a:pt x="2353" y="2190"/>
                    <a:pt x="2199" y="2236"/>
                    <a:pt x="2044" y="2236"/>
                  </a:cubicBezTo>
                  <a:cubicBezTo>
                    <a:pt x="1826" y="2236"/>
                    <a:pt x="1607" y="2145"/>
                    <a:pt x="1513" y="2006"/>
                  </a:cubicBezTo>
                  <a:cubicBezTo>
                    <a:pt x="1425" y="1868"/>
                    <a:pt x="1438" y="1856"/>
                    <a:pt x="1363" y="1681"/>
                  </a:cubicBezTo>
                  <a:cubicBezTo>
                    <a:pt x="1350" y="1668"/>
                    <a:pt x="1325" y="1656"/>
                    <a:pt x="1313" y="1656"/>
                  </a:cubicBezTo>
                  <a:cubicBezTo>
                    <a:pt x="1263" y="1406"/>
                    <a:pt x="1538" y="1119"/>
                    <a:pt x="1837" y="969"/>
                  </a:cubicBezTo>
                  <a:cubicBezTo>
                    <a:pt x="1945" y="911"/>
                    <a:pt x="2084" y="870"/>
                    <a:pt x="2217" y="870"/>
                  </a:cubicBezTo>
                  <a:close/>
                  <a:moveTo>
                    <a:pt x="5527" y="1224"/>
                  </a:moveTo>
                  <a:cubicBezTo>
                    <a:pt x="5573" y="1224"/>
                    <a:pt x="5596" y="1249"/>
                    <a:pt x="5661" y="1306"/>
                  </a:cubicBezTo>
                  <a:cubicBezTo>
                    <a:pt x="5914" y="1616"/>
                    <a:pt x="5650" y="2349"/>
                    <a:pt x="5275" y="2349"/>
                  </a:cubicBezTo>
                  <a:cubicBezTo>
                    <a:pt x="5242" y="2349"/>
                    <a:pt x="5208" y="2343"/>
                    <a:pt x="5174" y="2331"/>
                  </a:cubicBezTo>
                  <a:cubicBezTo>
                    <a:pt x="5099" y="2293"/>
                    <a:pt x="4999" y="2181"/>
                    <a:pt x="5024" y="1981"/>
                  </a:cubicBezTo>
                  <a:cubicBezTo>
                    <a:pt x="5024" y="1918"/>
                    <a:pt x="5024" y="1931"/>
                    <a:pt x="5037" y="1856"/>
                  </a:cubicBezTo>
                  <a:cubicBezTo>
                    <a:pt x="5087" y="1756"/>
                    <a:pt x="5124" y="1656"/>
                    <a:pt x="5149" y="1556"/>
                  </a:cubicBezTo>
                  <a:cubicBezTo>
                    <a:pt x="5174" y="1543"/>
                    <a:pt x="5187" y="1531"/>
                    <a:pt x="5199" y="1493"/>
                  </a:cubicBezTo>
                  <a:cubicBezTo>
                    <a:pt x="5224" y="1331"/>
                    <a:pt x="5287" y="1306"/>
                    <a:pt x="5424" y="1244"/>
                  </a:cubicBezTo>
                  <a:cubicBezTo>
                    <a:pt x="5471" y="1231"/>
                    <a:pt x="5503" y="1224"/>
                    <a:pt x="5527" y="1224"/>
                  </a:cubicBezTo>
                  <a:close/>
                  <a:moveTo>
                    <a:pt x="3319" y="1548"/>
                  </a:moveTo>
                  <a:cubicBezTo>
                    <a:pt x="3393" y="1548"/>
                    <a:pt x="3463" y="1566"/>
                    <a:pt x="3524" y="1606"/>
                  </a:cubicBezTo>
                  <a:cubicBezTo>
                    <a:pt x="3712" y="1743"/>
                    <a:pt x="3774" y="2018"/>
                    <a:pt x="3712" y="2243"/>
                  </a:cubicBezTo>
                  <a:cubicBezTo>
                    <a:pt x="3663" y="2489"/>
                    <a:pt x="3389" y="2673"/>
                    <a:pt x="3165" y="2673"/>
                  </a:cubicBezTo>
                  <a:cubicBezTo>
                    <a:pt x="3104" y="2673"/>
                    <a:pt x="3047" y="2660"/>
                    <a:pt x="3000" y="2631"/>
                  </a:cubicBezTo>
                  <a:cubicBezTo>
                    <a:pt x="2737" y="2493"/>
                    <a:pt x="2725" y="2156"/>
                    <a:pt x="2837" y="1893"/>
                  </a:cubicBezTo>
                  <a:cubicBezTo>
                    <a:pt x="2850" y="1868"/>
                    <a:pt x="2862" y="1843"/>
                    <a:pt x="2875" y="1818"/>
                  </a:cubicBezTo>
                  <a:cubicBezTo>
                    <a:pt x="2875" y="1806"/>
                    <a:pt x="2875" y="1793"/>
                    <a:pt x="2862" y="1781"/>
                  </a:cubicBezTo>
                  <a:cubicBezTo>
                    <a:pt x="2875" y="1756"/>
                    <a:pt x="2887" y="1731"/>
                    <a:pt x="2887" y="1706"/>
                  </a:cubicBezTo>
                  <a:cubicBezTo>
                    <a:pt x="3033" y="1609"/>
                    <a:pt x="3184" y="1548"/>
                    <a:pt x="3319" y="1548"/>
                  </a:cubicBezTo>
                  <a:close/>
                  <a:moveTo>
                    <a:pt x="782" y="1620"/>
                  </a:moveTo>
                  <a:cubicBezTo>
                    <a:pt x="914" y="1620"/>
                    <a:pt x="1048" y="1665"/>
                    <a:pt x="1150" y="1756"/>
                  </a:cubicBezTo>
                  <a:cubicBezTo>
                    <a:pt x="1200" y="1793"/>
                    <a:pt x="1225" y="1831"/>
                    <a:pt x="1250" y="1868"/>
                  </a:cubicBezTo>
                  <a:cubicBezTo>
                    <a:pt x="1275" y="1931"/>
                    <a:pt x="1300" y="2006"/>
                    <a:pt x="1350" y="2068"/>
                  </a:cubicBezTo>
                  <a:cubicBezTo>
                    <a:pt x="1388" y="2206"/>
                    <a:pt x="1375" y="2406"/>
                    <a:pt x="1250" y="2556"/>
                  </a:cubicBezTo>
                  <a:cubicBezTo>
                    <a:pt x="1113" y="2743"/>
                    <a:pt x="1000" y="2793"/>
                    <a:pt x="700" y="2793"/>
                  </a:cubicBezTo>
                  <a:cubicBezTo>
                    <a:pt x="488" y="2781"/>
                    <a:pt x="300" y="2643"/>
                    <a:pt x="238" y="2381"/>
                  </a:cubicBezTo>
                  <a:cubicBezTo>
                    <a:pt x="213" y="2293"/>
                    <a:pt x="275" y="2043"/>
                    <a:pt x="325" y="1943"/>
                  </a:cubicBezTo>
                  <a:cubicBezTo>
                    <a:pt x="325" y="1931"/>
                    <a:pt x="363" y="1881"/>
                    <a:pt x="375" y="1831"/>
                  </a:cubicBezTo>
                  <a:cubicBezTo>
                    <a:pt x="375" y="1818"/>
                    <a:pt x="375" y="1818"/>
                    <a:pt x="375" y="1806"/>
                  </a:cubicBezTo>
                  <a:cubicBezTo>
                    <a:pt x="470" y="1684"/>
                    <a:pt x="625" y="1620"/>
                    <a:pt x="782" y="1620"/>
                  </a:cubicBezTo>
                  <a:close/>
                  <a:moveTo>
                    <a:pt x="3310" y="1"/>
                  </a:moveTo>
                  <a:cubicBezTo>
                    <a:pt x="3099" y="1"/>
                    <a:pt x="2885" y="86"/>
                    <a:pt x="2712" y="206"/>
                  </a:cubicBezTo>
                  <a:cubicBezTo>
                    <a:pt x="2568" y="71"/>
                    <a:pt x="2389" y="13"/>
                    <a:pt x="2206" y="13"/>
                  </a:cubicBezTo>
                  <a:cubicBezTo>
                    <a:pt x="1897" y="13"/>
                    <a:pt x="1576" y="180"/>
                    <a:pt x="1388" y="431"/>
                  </a:cubicBezTo>
                  <a:cubicBezTo>
                    <a:pt x="1375" y="419"/>
                    <a:pt x="1375" y="419"/>
                    <a:pt x="1350" y="419"/>
                  </a:cubicBezTo>
                  <a:cubicBezTo>
                    <a:pt x="1335" y="418"/>
                    <a:pt x="1319" y="417"/>
                    <a:pt x="1304" y="417"/>
                  </a:cubicBezTo>
                  <a:cubicBezTo>
                    <a:pt x="894" y="417"/>
                    <a:pt x="486" y="734"/>
                    <a:pt x="425" y="1156"/>
                  </a:cubicBezTo>
                  <a:cubicBezTo>
                    <a:pt x="400" y="1256"/>
                    <a:pt x="388" y="1368"/>
                    <a:pt x="400" y="1468"/>
                  </a:cubicBezTo>
                  <a:cubicBezTo>
                    <a:pt x="413" y="1506"/>
                    <a:pt x="413" y="1556"/>
                    <a:pt x="438" y="1581"/>
                  </a:cubicBezTo>
                  <a:cubicBezTo>
                    <a:pt x="400" y="1606"/>
                    <a:pt x="363" y="1631"/>
                    <a:pt x="325" y="1656"/>
                  </a:cubicBezTo>
                  <a:cubicBezTo>
                    <a:pt x="250" y="1731"/>
                    <a:pt x="213" y="1818"/>
                    <a:pt x="175" y="1931"/>
                  </a:cubicBezTo>
                  <a:cubicBezTo>
                    <a:pt x="150" y="1993"/>
                    <a:pt x="125" y="2056"/>
                    <a:pt x="113" y="2118"/>
                  </a:cubicBezTo>
                  <a:cubicBezTo>
                    <a:pt x="0" y="2443"/>
                    <a:pt x="200" y="2831"/>
                    <a:pt x="525" y="2931"/>
                  </a:cubicBezTo>
                  <a:cubicBezTo>
                    <a:pt x="604" y="2954"/>
                    <a:pt x="689" y="2967"/>
                    <a:pt x="773" y="2967"/>
                  </a:cubicBezTo>
                  <a:cubicBezTo>
                    <a:pt x="955" y="2967"/>
                    <a:pt x="1138" y="2909"/>
                    <a:pt x="1275" y="2781"/>
                  </a:cubicBezTo>
                  <a:cubicBezTo>
                    <a:pt x="1438" y="2631"/>
                    <a:pt x="1500" y="2443"/>
                    <a:pt x="1513" y="2268"/>
                  </a:cubicBezTo>
                  <a:cubicBezTo>
                    <a:pt x="1562" y="2318"/>
                    <a:pt x="1637" y="2356"/>
                    <a:pt x="1712" y="2381"/>
                  </a:cubicBezTo>
                  <a:cubicBezTo>
                    <a:pt x="1812" y="2418"/>
                    <a:pt x="1925" y="2437"/>
                    <a:pt x="2037" y="2437"/>
                  </a:cubicBezTo>
                  <a:cubicBezTo>
                    <a:pt x="2150" y="2437"/>
                    <a:pt x="2262" y="2418"/>
                    <a:pt x="2362" y="2381"/>
                  </a:cubicBezTo>
                  <a:cubicBezTo>
                    <a:pt x="2462" y="2331"/>
                    <a:pt x="2537" y="2268"/>
                    <a:pt x="2612" y="2206"/>
                  </a:cubicBezTo>
                  <a:lnTo>
                    <a:pt x="2612" y="2206"/>
                  </a:lnTo>
                  <a:cubicBezTo>
                    <a:pt x="2595" y="2571"/>
                    <a:pt x="2844" y="2849"/>
                    <a:pt x="3173" y="2849"/>
                  </a:cubicBezTo>
                  <a:cubicBezTo>
                    <a:pt x="3329" y="2849"/>
                    <a:pt x="3502" y="2787"/>
                    <a:pt x="3674" y="2643"/>
                  </a:cubicBezTo>
                  <a:cubicBezTo>
                    <a:pt x="3787" y="2543"/>
                    <a:pt x="3849" y="2393"/>
                    <a:pt x="3874" y="2243"/>
                  </a:cubicBezTo>
                  <a:cubicBezTo>
                    <a:pt x="3988" y="2320"/>
                    <a:pt x="4128" y="2360"/>
                    <a:pt x="4274" y="2360"/>
                  </a:cubicBezTo>
                  <a:cubicBezTo>
                    <a:pt x="4482" y="2360"/>
                    <a:pt x="4700" y="2280"/>
                    <a:pt x="4862" y="2118"/>
                  </a:cubicBezTo>
                  <a:cubicBezTo>
                    <a:pt x="4862" y="2118"/>
                    <a:pt x="4862" y="2131"/>
                    <a:pt x="4862" y="2143"/>
                  </a:cubicBezTo>
                  <a:cubicBezTo>
                    <a:pt x="4900" y="2376"/>
                    <a:pt x="5083" y="2534"/>
                    <a:pt x="5291" y="2534"/>
                  </a:cubicBezTo>
                  <a:cubicBezTo>
                    <a:pt x="5351" y="2534"/>
                    <a:pt x="5413" y="2521"/>
                    <a:pt x="5474" y="2493"/>
                  </a:cubicBezTo>
                  <a:cubicBezTo>
                    <a:pt x="5686" y="2393"/>
                    <a:pt x="5811" y="2168"/>
                    <a:pt x="5874" y="1956"/>
                  </a:cubicBezTo>
                  <a:cubicBezTo>
                    <a:pt x="5986" y="1668"/>
                    <a:pt x="5911" y="1319"/>
                    <a:pt x="5736" y="1156"/>
                  </a:cubicBezTo>
                  <a:cubicBezTo>
                    <a:pt x="5861" y="906"/>
                    <a:pt x="5811" y="619"/>
                    <a:pt x="5599" y="381"/>
                  </a:cubicBezTo>
                  <a:cubicBezTo>
                    <a:pt x="5516" y="285"/>
                    <a:pt x="5385" y="238"/>
                    <a:pt x="5252" y="238"/>
                  </a:cubicBezTo>
                  <a:cubicBezTo>
                    <a:pt x="5143" y="238"/>
                    <a:pt x="5033" y="269"/>
                    <a:pt x="4949" y="331"/>
                  </a:cubicBezTo>
                  <a:cubicBezTo>
                    <a:pt x="4937" y="331"/>
                    <a:pt x="4924" y="344"/>
                    <a:pt x="4924" y="344"/>
                  </a:cubicBezTo>
                  <a:cubicBezTo>
                    <a:pt x="4849" y="219"/>
                    <a:pt x="4724" y="119"/>
                    <a:pt x="4574" y="56"/>
                  </a:cubicBezTo>
                  <a:cubicBezTo>
                    <a:pt x="4498" y="21"/>
                    <a:pt x="4415" y="4"/>
                    <a:pt x="4332" y="4"/>
                  </a:cubicBezTo>
                  <a:cubicBezTo>
                    <a:pt x="4212" y="4"/>
                    <a:pt x="4091" y="40"/>
                    <a:pt x="3987" y="106"/>
                  </a:cubicBezTo>
                  <a:cubicBezTo>
                    <a:pt x="3937" y="144"/>
                    <a:pt x="3887" y="181"/>
                    <a:pt x="3837" y="231"/>
                  </a:cubicBezTo>
                  <a:cubicBezTo>
                    <a:pt x="3774" y="156"/>
                    <a:pt x="3687" y="94"/>
                    <a:pt x="3587" y="56"/>
                  </a:cubicBezTo>
                  <a:cubicBezTo>
                    <a:pt x="3498" y="18"/>
                    <a:pt x="3404" y="1"/>
                    <a:pt x="3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8" name="Google Shape;16518;p50"/>
            <p:cNvSpPr/>
            <p:nvPr/>
          </p:nvSpPr>
          <p:spPr>
            <a:xfrm>
              <a:off x="1803270" y="4148876"/>
              <a:ext cx="830296" cy="835163"/>
            </a:xfrm>
            <a:custGeom>
              <a:avLst/>
              <a:gdLst/>
              <a:ahLst/>
              <a:cxnLst/>
              <a:rect l="l" t="t" r="r" b="b"/>
              <a:pathLst>
                <a:path w="9723" h="9780" extrusionOk="0">
                  <a:moveTo>
                    <a:pt x="5503" y="222"/>
                  </a:moveTo>
                  <a:cubicBezTo>
                    <a:pt x="5599" y="222"/>
                    <a:pt x="5694" y="237"/>
                    <a:pt x="5786" y="269"/>
                  </a:cubicBezTo>
                  <a:cubicBezTo>
                    <a:pt x="6049" y="369"/>
                    <a:pt x="6299" y="481"/>
                    <a:pt x="6411" y="694"/>
                  </a:cubicBezTo>
                  <a:cubicBezTo>
                    <a:pt x="6536" y="956"/>
                    <a:pt x="6748" y="1244"/>
                    <a:pt x="6823" y="1419"/>
                  </a:cubicBezTo>
                  <a:cubicBezTo>
                    <a:pt x="6923" y="1731"/>
                    <a:pt x="6998" y="2056"/>
                    <a:pt x="7198" y="2318"/>
                  </a:cubicBezTo>
                  <a:cubicBezTo>
                    <a:pt x="7373" y="2581"/>
                    <a:pt x="7736" y="2868"/>
                    <a:pt x="7848" y="2956"/>
                  </a:cubicBezTo>
                  <a:cubicBezTo>
                    <a:pt x="8148" y="3218"/>
                    <a:pt x="8311" y="3443"/>
                    <a:pt x="8460" y="3806"/>
                  </a:cubicBezTo>
                  <a:cubicBezTo>
                    <a:pt x="8685" y="4268"/>
                    <a:pt x="8610" y="4705"/>
                    <a:pt x="8236" y="5193"/>
                  </a:cubicBezTo>
                  <a:cubicBezTo>
                    <a:pt x="8248" y="5205"/>
                    <a:pt x="8011" y="5443"/>
                    <a:pt x="7923" y="5518"/>
                  </a:cubicBezTo>
                  <a:cubicBezTo>
                    <a:pt x="7867" y="5562"/>
                    <a:pt x="7652" y="5766"/>
                    <a:pt x="7651" y="5774"/>
                  </a:cubicBezTo>
                  <a:lnTo>
                    <a:pt x="7651" y="5774"/>
                  </a:lnTo>
                  <a:cubicBezTo>
                    <a:pt x="7390" y="5947"/>
                    <a:pt x="7059" y="6131"/>
                    <a:pt x="6923" y="6255"/>
                  </a:cubicBezTo>
                  <a:cubicBezTo>
                    <a:pt x="6723" y="6392"/>
                    <a:pt x="6598" y="6617"/>
                    <a:pt x="6399" y="6755"/>
                  </a:cubicBezTo>
                  <a:cubicBezTo>
                    <a:pt x="6361" y="6792"/>
                    <a:pt x="6149" y="6955"/>
                    <a:pt x="6011" y="7005"/>
                  </a:cubicBezTo>
                  <a:cubicBezTo>
                    <a:pt x="5963" y="7017"/>
                    <a:pt x="5524" y="7155"/>
                    <a:pt x="5422" y="7155"/>
                  </a:cubicBezTo>
                  <a:cubicBezTo>
                    <a:pt x="5418" y="7155"/>
                    <a:pt x="5414" y="7155"/>
                    <a:pt x="5411" y="7155"/>
                  </a:cubicBezTo>
                  <a:cubicBezTo>
                    <a:pt x="5394" y="7156"/>
                    <a:pt x="5377" y="7157"/>
                    <a:pt x="5361" y="7157"/>
                  </a:cubicBezTo>
                  <a:cubicBezTo>
                    <a:pt x="5054" y="7157"/>
                    <a:pt x="4768" y="6941"/>
                    <a:pt x="4465" y="6941"/>
                  </a:cubicBezTo>
                  <a:cubicBezTo>
                    <a:pt x="4330" y="6941"/>
                    <a:pt x="4193" y="6983"/>
                    <a:pt x="4049" y="7105"/>
                  </a:cubicBezTo>
                  <a:cubicBezTo>
                    <a:pt x="3874" y="7280"/>
                    <a:pt x="3774" y="7517"/>
                    <a:pt x="3662" y="7729"/>
                  </a:cubicBezTo>
                  <a:cubicBezTo>
                    <a:pt x="3649" y="7767"/>
                    <a:pt x="3624" y="7817"/>
                    <a:pt x="3599" y="7854"/>
                  </a:cubicBezTo>
                  <a:cubicBezTo>
                    <a:pt x="3662" y="7617"/>
                    <a:pt x="3724" y="7392"/>
                    <a:pt x="3712" y="7192"/>
                  </a:cubicBezTo>
                  <a:cubicBezTo>
                    <a:pt x="3712" y="7005"/>
                    <a:pt x="3537" y="6780"/>
                    <a:pt x="3399" y="6592"/>
                  </a:cubicBezTo>
                  <a:cubicBezTo>
                    <a:pt x="3149" y="6217"/>
                    <a:pt x="2724" y="5930"/>
                    <a:pt x="2662" y="5605"/>
                  </a:cubicBezTo>
                  <a:cubicBezTo>
                    <a:pt x="2600" y="5268"/>
                    <a:pt x="2687" y="4943"/>
                    <a:pt x="2712" y="4568"/>
                  </a:cubicBezTo>
                  <a:cubicBezTo>
                    <a:pt x="2749" y="4205"/>
                    <a:pt x="2625" y="3868"/>
                    <a:pt x="2450" y="3531"/>
                  </a:cubicBezTo>
                  <a:cubicBezTo>
                    <a:pt x="2337" y="3306"/>
                    <a:pt x="2200" y="3093"/>
                    <a:pt x="2200" y="2918"/>
                  </a:cubicBezTo>
                  <a:cubicBezTo>
                    <a:pt x="2175" y="2768"/>
                    <a:pt x="2312" y="2568"/>
                    <a:pt x="2450" y="2418"/>
                  </a:cubicBezTo>
                  <a:cubicBezTo>
                    <a:pt x="2475" y="2406"/>
                    <a:pt x="2500" y="2406"/>
                    <a:pt x="2537" y="2381"/>
                  </a:cubicBezTo>
                  <a:cubicBezTo>
                    <a:pt x="2575" y="2368"/>
                    <a:pt x="2575" y="2331"/>
                    <a:pt x="2575" y="2293"/>
                  </a:cubicBezTo>
                  <a:cubicBezTo>
                    <a:pt x="2575" y="2293"/>
                    <a:pt x="2575" y="2293"/>
                    <a:pt x="2587" y="2281"/>
                  </a:cubicBezTo>
                  <a:cubicBezTo>
                    <a:pt x="2724" y="2168"/>
                    <a:pt x="3049" y="2006"/>
                    <a:pt x="3249" y="1819"/>
                  </a:cubicBezTo>
                  <a:cubicBezTo>
                    <a:pt x="3337" y="1744"/>
                    <a:pt x="3412" y="1656"/>
                    <a:pt x="3499" y="1581"/>
                  </a:cubicBezTo>
                  <a:cubicBezTo>
                    <a:pt x="3499" y="1569"/>
                    <a:pt x="3512" y="1569"/>
                    <a:pt x="3512" y="1569"/>
                  </a:cubicBezTo>
                  <a:cubicBezTo>
                    <a:pt x="4049" y="977"/>
                    <a:pt x="4816" y="222"/>
                    <a:pt x="5503" y="222"/>
                  </a:cubicBezTo>
                  <a:close/>
                  <a:moveTo>
                    <a:pt x="5508" y="1"/>
                  </a:moveTo>
                  <a:cubicBezTo>
                    <a:pt x="4979" y="1"/>
                    <a:pt x="4488" y="349"/>
                    <a:pt x="4012" y="794"/>
                  </a:cubicBezTo>
                  <a:cubicBezTo>
                    <a:pt x="3824" y="956"/>
                    <a:pt x="3649" y="1131"/>
                    <a:pt x="3487" y="1319"/>
                  </a:cubicBezTo>
                  <a:cubicBezTo>
                    <a:pt x="3449" y="1369"/>
                    <a:pt x="3412" y="1394"/>
                    <a:pt x="3374" y="1444"/>
                  </a:cubicBezTo>
                  <a:cubicBezTo>
                    <a:pt x="3199" y="1606"/>
                    <a:pt x="3099" y="1694"/>
                    <a:pt x="2874" y="1844"/>
                  </a:cubicBezTo>
                  <a:cubicBezTo>
                    <a:pt x="2650" y="1969"/>
                    <a:pt x="2437" y="2094"/>
                    <a:pt x="2275" y="2281"/>
                  </a:cubicBezTo>
                  <a:cubicBezTo>
                    <a:pt x="2112" y="2356"/>
                    <a:pt x="1975" y="2456"/>
                    <a:pt x="1837" y="2556"/>
                  </a:cubicBezTo>
                  <a:cubicBezTo>
                    <a:pt x="1437" y="2856"/>
                    <a:pt x="1075" y="3281"/>
                    <a:pt x="813" y="3631"/>
                  </a:cubicBezTo>
                  <a:cubicBezTo>
                    <a:pt x="525" y="4030"/>
                    <a:pt x="275" y="4480"/>
                    <a:pt x="88" y="4518"/>
                  </a:cubicBezTo>
                  <a:cubicBezTo>
                    <a:pt x="0" y="4530"/>
                    <a:pt x="0" y="4668"/>
                    <a:pt x="88" y="4680"/>
                  </a:cubicBezTo>
                  <a:cubicBezTo>
                    <a:pt x="99" y="4682"/>
                    <a:pt x="110" y="4683"/>
                    <a:pt x="121" y="4683"/>
                  </a:cubicBezTo>
                  <a:cubicBezTo>
                    <a:pt x="189" y="4683"/>
                    <a:pt x="234" y="4650"/>
                    <a:pt x="288" y="4618"/>
                  </a:cubicBezTo>
                  <a:cubicBezTo>
                    <a:pt x="563" y="4430"/>
                    <a:pt x="688" y="4118"/>
                    <a:pt x="862" y="3856"/>
                  </a:cubicBezTo>
                  <a:cubicBezTo>
                    <a:pt x="1075" y="3506"/>
                    <a:pt x="1362" y="3218"/>
                    <a:pt x="1687" y="2918"/>
                  </a:cubicBezTo>
                  <a:cubicBezTo>
                    <a:pt x="1812" y="2818"/>
                    <a:pt x="1925" y="2731"/>
                    <a:pt x="2050" y="2643"/>
                  </a:cubicBezTo>
                  <a:lnTo>
                    <a:pt x="2050" y="2643"/>
                  </a:lnTo>
                  <a:cubicBezTo>
                    <a:pt x="1975" y="2906"/>
                    <a:pt x="2112" y="3181"/>
                    <a:pt x="2262" y="3431"/>
                  </a:cubicBezTo>
                  <a:cubicBezTo>
                    <a:pt x="2425" y="3756"/>
                    <a:pt x="2587" y="4043"/>
                    <a:pt x="2575" y="4393"/>
                  </a:cubicBezTo>
                  <a:cubicBezTo>
                    <a:pt x="2575" y="4543"/>
                    <a:pt x="2525" y="4718"/>
                    <a:pt x="2487" y="4905"/>
                  </a:cubicBezTo>
                  <a:cubicBezTo>
                    <a:pt x="2375" y="5218"/>
                    <a:pt x="2225" y="5430"/>
                    <a:pt x="2062" y="5793"/>
                  </a:cubicBezTo>
                  <a:cubicBezTo>
                    <a:pt x="1925" y="6130"/>
                    <a:pt x="1875" y="6492"/>
                    <a:pt x="1887" y="6855"/>
                  </a:cubicBezTo>
                  <a:cubicBezTo>
                    <a:pt x="1900" y="6955"/>
                    <a:pt x="1862" y="7067"/>
                    <a:pt x="1912" y="7142"/>
                  </a:cubicBezTo>
                  <a:cubicBezTo>
                    <a:pt x="1936" y="7157"/>
                    <a:pt x="1956" y="7163"/>
                    <a:pt x="1972" y="7163"/>
                  </a:cubicBezTo>
                  <a:cubicBezTo>
                    <a:pt x="2082" y="7163"/>
                    <a:pt x="2028" y="6868"/>
                    <a:pt x="2050" y="6792"/>
                  </a:cubicBezTo>
                  <a:cubicBezTo>
                    <a:pt x="2050" y="6567"/>
                    <a:pt x="2050" y="6555"/>
                    <a:pt x="2100" y="6330"/>
                  </a:cubicBezTo>
                  <a:cubicBezTo>
                    <a:pt x="2187" y="5992"/>
                    <a:pt x="2300" y="5768"/>
                    <a:pt x="2425" y="5493"/>
                  </a:cubicBezTo>
                  <a:cubicBezTo>
                    <a:pt x="2437" y="5618"/>
                    <a:pt x="2450" y="5730"/>
                    <a:pt x="2500" y="5842"/>
                  </a:cubicBezTo>
                  <a:cubicBezTo>
                    <a:pt x="2550" y="5955"/>
                    <a:pt x="2637" y="6030"/>
                    <a:pt x="2724" y="6117"/>
                  </a:cubicBezTo>
                  <a:cubicBezTo>
                    <a:pt x="3049" y="6417"/>
                    <a:pt x="3512" y="6805"/>
                    <a:pt x="3524" y="7117"/>
                  </a:cubicBezTo>
                  <a:cubicBezTo>
                    <a:pt x="3537" y="7305"/>
                    <a:pt x="3437" y="7580"/>
                    <a:pt x="3399" y="7754"/>
                  </a:cubicBezTo>
                  <a:cubicBezTo>
                    <a:pt x="3249" y="8179"/>
                    <a:pt x="3149" y="8617"/>
                    <a:pt x="3049" y="9042"/>
                  </a:cubicBezTo>
                  <a:cubicBezTo>
                    <a:pt x="2999" y="9229"/>
                    <a:pt x="2937" y="9404"/>
                    <a:pt x="2887" y="9579"/>
                  </a:cubicBezTo>
                  <a:cubicBezTo>
                    <a:pt x="2874" y="9666"/>
                    <a:pt x="2837" y="9641"/>
                    <a:pt x="2887" y="9741"/>
                  </a:cubicBezTo>
                  <a:cubicBezTo>
                    <a:pt x="2909" y="9767"/>
                    <a:pt x="2931" y="9779"/>
                    <a:pt x="2953" y="9779"/>
                  </a:cubicBezTo>
                  <a:cubicBezTo>
                    <a:pt x="3152" y="9779"/>
                    <a:pt x="3333" y="8787"/>
                    <a:pt x="3412" y="8517"/>
                  </a:cubicBezTo>
                  <a:cubicBezTo>
                    <a:pt x="3612" y="8154"/>
                    <a:pt x="3812" y="7804"/>
                    <a:pt x="4049" y="7455"/>
                  </a:cubicBezTo>
                  <a:cubicBezTo>
                    <a:pt x="4099" y="7380"/>
                    <a:pt x="4062" y="7430"/>
                    <a:pt x="4112" y="7367"/>
                  </a:cubicBezTo>
                  <a:cubicBezTo>
                    <a:pt x="4162" y="7305"/>
                    <a:pt x="4224" y="7242"/>
                    <a:pt x="4237" y="7242"/>
                  </a:cubicBezTo>
                  <a:cubicBezTo>
                    <a:pt x="4324" y="7192"/>
                    <a:pt x="4399" y="7167"/>
                    <a:pt x="4462" y="7167"/>
                  </a:cubicBezTo>
                  <a:cubicBezTo>
                    <a:pt x="4624" y="7167"/>
                    <a:pt x="4612" y="7180"/>
                    <a:pt x="4736" y="7205"/>
                  </a:cubicBezTo>
                  <a:cubicBezTo>
                    <a:pt x="4861" y="7255"/>
                    <a:pt x="5049" y="7355"/>
                    <a:pt x="5261" y="7367"/>
                  </a:cubicBezTo>
                  <a:cubicBezTo>
                    <a:pt x="5301" y="7373"/>
                    <a:pt x="5340" y="7375"/>
                    <a:pt x="5378" y="7375"/>
                  </a:cubicBezTo>
                  <a:cubicBezTo>
                    <a:pt x="5510" y="7375"/>
                    <a:pt x="5638" y="7346"/>
                    <a:pt x="5774" y="7317"/>
                  </a:cubicBezTo>
                  <a:cubicBezTo>
                    <a:pt x="6024" y="7255"/>
                    <a:pt x="6261" y="7155"/>
                    <a:pt x="6461" y="6992"/>
                  </a:cubicBezTo>
                  <a:cubicBezTo>
                    <a:pt x="6748" y="6780"/>
                    <a:pt x="6836" y="6555"/>
                    <a:pt x="7098" y="6330"/>
                  </a:cubicBezTo>
                  <a:cubicBezTo>
                    <a:pt x="7448" y="6017"/>
                    <a:pt x="7861" y="5905"/>
                    <a:pt x="8198" y="5568"/>
                  </a:cubicBezTo>
                  <a:cubicBezTo>
                    <a:pt x="8373" y="5418"/>
                    <a:pt x="8535" y="5193"/>
                    <a:pt x="8648" y="4968"/>
                  </a:cubicBezTo>
                  <a:cubicBezTo>
                    <a:pt x="8648" y="5080"/>
                    <a:pt x="8660" y="5193"/>
                    <a:pt x="8685" y="5305"/>
                  </a:cubicBezTo>
                  <a:cubicBezTo>
                    <a:pt x="8798" y="5743"/>
                    <a:pt x="8823" y="6092"/>
                    <a:pt x="8973" y="6505"/>
                  </a:cubicBezTo>
                  <a:cubicBezTo>
                    <a:pt x="9385" y="7467"/>
                    <a:pt x="9585" y="8142"/>
                    <a:pt x="8910" y="9092"/>
                  </a:cubicBezTo>
                  <a:cubicBezTo>
                    <a:pt x="8832" y="9159"/>
                    <a:pt x="8864" y="9297"/>
                    <a:pt x="8962" y="9297"/>
                  </a:cubicBezTo>
                  <a:cubicBezTo>
                    <a:pt x="8973" y="9297"/>
                    <a:pt x="8985" y="9295"/>
                    <a:pt x="8998" y="9292"/>
                  </a:cubicBezTo>
                  <a:cubicBezTo>
                    <a:pt x="9085" y="9267"/>
                    <a:pt x="9048" y="9267"/>
                    <a:pt x="9085" y="9229"/>
                  </a:cubicBezTo>
                  <a:cubicBezTo>
                    <a:pt x="9723" y="8392"/>
                    <a:pt x="9698" y="7505"/>
                    <a:pt x="9223" y="6605"/>
                  </a:cubicBezTo>
                  <a:cubicBezTo>
                    <a:pt x="9048" y="6267"/>
                    <a:pt x="8960" y="5942"/>
                    <a:pt x="8885" y="5543"/>
                  </a:cubicBezTo>
                  <a:cubicBezTo>
                    <a:pt x="8798" y="5230"/>
                    <a:pt x="8810" y="4930"/>
                    <a:pt x="8798" y="4580"/>
                  </a:cubicBezTo>
                  <a:cubicBezTo>
                    <a:pt x="8798" y="4555"/>
                    <a:pt x="8798" y="4530"/>
                    <a:pt x="8785" y="4505"/>
                  </a:cubicBezTo>
                  <a:cubicBezTo>
                    <a:pt x="8798" y="4430"/>
                    <a:pt x="8798" y="4355"/>
                    <a:pt x="8785" y="4293"/>
                  </a:cubicBezTo>
                  <a:cubicBezTo>
                    <a:pt x="8785" y="4293"/>
                    <a:pt x="8785" y="4280"/>
                    <a:pt x="8785" y="4280"/>
                  </a:cubicBezTo>
                  <a:cubicBezTo>
                    <a:pt x="8785" y="4218"/>
                    <a:pt x="8785" y="4155"/>
                    <a:pt x="8760" y="4118"/>
                  </a:cubicBezTo>
                  <a:cubicBezTo>
                    <a:pt x="8698" y="3893"/>
                    <a:pt x="8573" y="3668"/>
                    <a:pt x="8435" y="3418"/>
                  </a:cubicBezTo>
                  <a:cubicBezTo>
                    <a:pt x="8298" y="3193"/>
                    <a:pt x="8073" y="2893"/>
                    <a:pt x="7948" y="2768"/>
                  </a:cubicBezTo>
                  <a:cubicBezTo>
                    <a:pt x="7736" y="2556"/>
                    <a:pt x="7473" y="2356"/>
                    <a:pt x="7361" y="2156"/>
                  </a:cubicBezTo>
                  <a:cubicBezTo>
                    <a:pt x="7086" y="1769"/>
                    <a:pt x="7048" y="1431"/>
                    <a:pt x="6848" y="1106"/>
                  </a:cubicBezTo>
                  <a:cubicBezTo>
                    <a:pt x="6686" y="831"/>
                    <a:pt x="6673" y="631"/>
                    <a:pt x="6461" y="394"/>
                  </a:cubicBezTo>
                  <a:cubicBezTo>
                    <a:pt x="6128" y="116"/>
                    <a:pt x="5812" y="1"/>
                    <a:pt x="55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9" name="Google Shape;16519;p50"/>
            <p:cNvSpPr/>
            <p:nvPr/>
          </p:nvSpPr>
          <p:spPr>
            <a:xfrm>
              <a:off x="2070046" y="4344434"/>
              <a:ext cx="320231" cy="272325"/>
            </a:xfrm>
            <a:custGeom>
              <a:avLst/>
              <a:gdLst/>
              <a:ahLst/>
              <a:cxnLst/>
              <a:rect l="l" t="t" r="r" b="b"/>
              <a:pathLst>
                <a:path w="3750" h="3189" extrusionOk="0">
                  <a:moveTo>
                    <a:pt x="2807" y="153"/>
                  </a:moveTo>
                  <a:cubicBezTo>
                    <a:pt x="3080" y="153"/>
                    <a:pt x="3187" y="408"/>
                    <a:pt x="3187" y="603"/>
                  </a:cubicBezTo>
                  <a:cubicBezTo>
                    <a:pt x="3162" y="766"/>
                    <a:pt x="3062" y="903"/>
                    <a:pt x="3000" y="1003"/>
                  </a:cubicBezTo>
                  <a:cubicBezTo>
                    <a:pt x="2987" y="1016"/>
                    <a:pt x="2975" y="1028"/>
                    <a:pt x="2962" y="1041"/>
                  </a:cubicBezTo>
                  <a:cubicBezTo>
                    <a:pt x="2862" y="928"/>
                    <a:pt x="2737" y="866"/>
                    <a:pt x="2587" y="841"/>
                  </a:cubicBezTo>
                  <a:cubicBezTo>
                    <a:pt x="2600" y="816"/>
                    <a:pt x="2600" y="791"/>
                    <a:pt x="2600" y="766"/>
                  </a:cubicBezTo>
                  <a:cubicBezTo>
                    <a:pt x="2600" y="616"/>
                    <a:pt x="2550" y="466"/>
                    <a:pt x="2450" y="353"/>
                  </a:cubicBezTo>
                  <a:cubicBezTo>
                    <a:pt x="2462" y="341"/>
                    <a:pt x="2475" y="328"/>
                    <a:pt x="2487" y="316"/>
                  </a:cubicBezTo>
                  <a:cubicBezTo>
                    <a:pt x="2487" y="228"/>
                    <a:pt x="2637" y="166"/>
                    <a:pt x="2787" y="153"/>
                  </a:cubicBezTo>
                  <a:cubicBezTo>
                    <a:pt x="2794" y="153"/>
                    <a:pt x="2800" y="153"/>
                    <a:pt x="2807" y="153"/>
                  </a:cubicBezTo>
                  <a:close/>
                  <a:moveTo>
                    <a:pt x="1975" y="320"/>
                  </a:moveTo>
                  <a:cubicBezTo>
                    <a:pt x="2203" y="320"/>
                    <a:pt x="2409" y="444"/>
                    <a:pt x="2425" y="716"/>
                  </a:cubicBezTo>
                  <a:cubicBezTo>
                    <a:pt x="2425" y="778"/>
                    <a:pt x="2412" y="791"/>
                    <a:pt x="2412" y="841"/>
                  </a:cubicBezTo>
                  <a:cubicBezTo>
                    <a:pt x="2287" y="866"/>
                    <a:pt x="2150" y="916"/>
                    <a:pt x="2025" y="1003"/>
                  </a:cubicBezTo>
                  <a:cubicBezTo>
                    <a:pt x="1975" y="1053"/>
                    <a:pt x="1912" y="1116"/>
                    <a:pt x="1875" y="1178"/>
                  </a:cubicBezTo>
                  <a:cubicBezTo>
                    <a:pt x="1787" y="1053"/>
                    <a:pt x="1650" y="966"/>
                    <a:pt x="1488" y="941"/>
                  </a:cubicBezTo>
                  <a:lnTo>
                    <a:pt x="1350" y="941"/>
                  </a:lnTo>
                  <a:cubicBezTo>
                    <a:pt x="1321" y="546"/>
                    <a:pt x="1668" y="320"/>
                    <a:pt x="1975" y="320"/>
                  </a:cubicBezTo>
                  <a:close/>
                  <a:moveTo>
                    <a:pt x="1186" y="298"/>
                  </a:moveTo>
                  <a:cubicBezTo>
                    <a:pt x="1243" y="298"/>
                    <a:pt x="1299" y="308"/>
                    <a:pt x="1375" y="328"/>
                  </a:cubicBezTo>
                  <a:cubicBezTo>
                    <a:pt x="1388" y="328"/>
                    <a:pt x="1388" y="328"/>
                    <a:pt x="1388" y="341"/>
                  </a:cubicBezTo>
                  <a:lnTo>
                    <a:pt x="1400" y="341"/>
                  </a:lnTo>
                  <a:cubicBezTo>
                    <a:pt x="1413" y="341"/>
                    <a:pt x="1425" y="353"/>
                    <a:pt x="1425" y="353"/>
                  </a:cubicBezTo>
                  <a:cubicBezTo>
                    <a:pt x="1338" y="441"/>
                    <a:pt x="1263" y="541"/>
                    <a:pt x="1213" y="666"/>
                  </a:cubicBezTo>
                  <a:cubicBezTo>
                    <a:pt x="1188" y="766"/>
                    <a:pt x="1163" y="878"/>
                    <a:pt x="1188" y="978"/>
                  </a:cubicBezTo>
                  <a:cubicBezTo>
                    <a:pt x="1025" y="1041"/>
                    <a:pt x="875" y="1178"/>
                    <a:pt x="800" y="1341"/>
                  </a:cubicBezTo>
                  <a:cubicBezTo>
                    <a:pt x="725" y="1278"/>
                    <a:pt x="700" y="1266"/>
                    <a:pt x="650" y="1191"/>
                  </a:cubicBezTo>
                  <a:cubicBezTo>
                    <a:pt x="475" y="878"/>
                    <a:pt x="650" y="403"/>
                    <a:pt x="1038" y="316"/>
                  </a:cubicBezTo>
                  <a:cubicBezTo>
                    <a:pt x="1094" y="305"/>
                    <a:pt x="1140" y="298"/>
                    <a:pt x="1186" y="298"/>
                  </a:cubicBezTo>
                  <a:close/>
                  <a:moveTo>
                    <a:pt x="2557" y="980"/>
                  </a:moveTo>
                  <a:cubicBezTo>
                    <a:pt x="2634" y="980"/>
                    <a:pt x="2709" y="999"/>
                    <a:pt x="2775" y="1041"/>
                  </a:cubicBezTo>
                  <a:cubicBezTo>
                    <a:pt x="3062" y="1253"/>
                    <a:pt x="3000" y="1715"/>
                    <a:pt x="2825" y="1915"/>
                  </a:cubicBezTo>
                  <a:cubicBezTo>
                    <a:pt x="2750" y="2015"/>
                    <a:pt x="2537" y="2103"/>
                    <a:pt x="2475" y="2115"/>
                  </a:cubicBezTo>
                  <a:cubicBezTo>
                    <a:pt x="2461" y="2112"/>
                    <a:pt x="2450" y="2110"/>
                    <a:pt x="2439" y="2110"/>
                  </a:cubicBezTo>
                  <a:cubicBezTo>
                    <a:pt x="2411" y="2110"/>
                    <a:pt x="2393" y="2122"/>
                    <a:pt x="2375" y="2140"/>
                  </a:cubicBezTo>
                  <a:cubicBezTo>
                    <a:pt x="2275" y="2003"/>
                    <a:pt x="2125" y="1890"/>
                    <a:pt x="1962" y="1853"/>
                  </a:cubicBezTo>
                  <a:cubicBezTo>
                    <a:pt x="1975" y="1840"/>
                    <a:pt x="1975" y="1815"/>
                    <a:pt x="1987" y="1803"/>
                  </a:cubicBezTo>
                  <a:cubicBezTo>
                    <a:pt x="2037" y="1653"/>
                    <a:pt x="2025" y="1491"/>
                    <a:pt x="1962" y="1353"/>
                  </a:cubicBezTo>
                  <a:cubicBezTo>
                    <a:pt x="2048" y="1163"/>
                    <a:pt x="2314" y="980"/>
                    <a:pt x="2557" y="980"/>
                  </a:cubicBezTo>
                  <a:close/>
                  <a:moveTo>
                    <a:pt x="1394" y="1108"/>
                  </a:moveTo>
                  <a:cubicBezTo>
                    <a:pt x="1627" y="1108"/>
                    <a:pt x="1815" y="1285"/>
                    <a:pt x="1825" y="1541"/>
                  </a:cubicBezTo>
                  <a:cubicBezTo>
                    <a:pt x="1837" y="1715"/>
                    <a:pt x="1812" y="1715"/>
                    <a:pt x="1775" y="1828"/>
                  </a:cubicBezTo>
                  <a:cubicBezTo>
                    <a:pt x="1737" y="1828"/>
                    <a:pt x="1712" y="1828"/>
                    <a:pt x="1675" y="1840"/>
                  </a:cubicBezTo>
                  <a:lnTo>
                    <a:pt x="1662" y="1840"/>
                  </a:lnTo>
                  <a:cubicBezTo>
                    <a:pt x="1463" y="1865"/>
                    <a:pt x="1275" y="1990"/>
                    <a:pt x="1163" y="2153"/>
                  </a:cubicBezTo>
                  <a:cubicBezTo>
                    <a:pt x="1000" y="2028"/>
                    <a:pt x="938" y="1890"/>
                    <a:pt x="888" y="1715"/>
                  </a:cubicBezTo>
                  <a:cubicBezTo>
                    <a:pt x="863" y="1653"/>
                    <a:pt x="875" y="1578"/>
                    <a:pt x="900" y="1503"/>
                  </a:cubicBezTo>
                  <a:cubicBezTo>
                    <a:pt x="913" y="1491"/>
                    <a:pt x="913" y="1478"/>
                    <a:pt x="913" y="1453"/>
                  </a:cubicBezTo>
                  <a:cubicBezTo>
                    <a:pt x="963" y="1341"/>
                    <a:pt x="1050" y="1228"/>
                    <a:pt x="1163" y="1166"/>
                  </a:cubicBezTo>
                  <a:cubicBezTo>
                    <a:pt x="1241" y="1126"/>
                    <a:pt x="1320" y="1108"/>
                    <a:pt x="1394" y="1108"/>
                  </a:cubicBezTo>
                  <a:close/>
                  <a:moveTo>
                    <a:pt x="738" y="1878"/>
                  </a:moveTo>
                  <a:cubicBezTo>
                    <a:pt x="750" y="1890"/>
                    <a:pt x="775" y="1890"/>
                    <a:pt x="788" y="1890"/>
                  </a:cubicBezTo>
                  <a:cubicBezTo>
                    <a:pt x="838" y="2003"/>
                    <a:pt x="913" y="2115"/>
                    <a:pt x="988" y="2190"/>
                  </a:cubicBezTo>
                  <a:cubicBezTo>
                    <a:pt x="1025" y="2215"/>
                    <a:pt x="1050" y="2253"/>
                    <a:pt x="1088" y="2278"/>
                  </a:cubicBezTo>
                  <a:cubicBezTo>
                    <a:pt x="1038" y="2378"/>
                    <a:pt x="1013" y="2503"/>
                    <a:pt x="1038" y="2615"/>
                  </a:cubicBezTo>
                  <a:cubicBezTo>
                    <a:pt x="1034" y="2615"/>
                    <a:pt x="1032" y="2615"/>
                    <a:pt x="1030" y="2615"/>
                  </a:cubicBezTo>
                  <a:lnTo>
                    <a:pt x="1030" y="2615"/>
                  </a:lnTo>
                  <a:cubicBezTo>
                    <a:pt x="1030" y="2615"/>
                    <a:pt x="1028" y="2615"/>
                    <a:pt x="1025" y="2615"/>
                  </a:cubicBezTo>
                  <a:cubicBezTo>
                    <a:pt x="913" y="2665"/>
                    <a:pt x="863" y="2678"/>
                    <a:pt x="775" y="2678"/>
                  </a:cubicBezTo>
                  <a:cubicBezTo>
                    <a:pt x="769" y="2678"/>
                    <a:pt x="763" y="2678"/>
                    <a:pt x="756" y="2678"/>
                  </a:cubicBezTo>
                  <a:cubicBezTo>
                    <a:pt x="356" y="2678"/>
                    <a:pt x="142" y="2286"/>
                    <a:pt x="438" y="2028"/>
                  </a:cubicBezTo>
                  <a:cubicBezTo>
                    <a:pt x="500" y="1953"/>
                    <a:pt x="675" y="1878"/>
                    <a:pt x="713" y="1878"/>
                  </a:cubicBezTo>
                  <a:close/>
                  <a:moveTo>
                    <a:pt x="3159" y="2024"/>
                  </a:moveTo>
                  <a:cubicBezTo>
                    <a:pt x="3266" y="2024"/>
                    <a:pt x="3352" y="2099"/>
                    <a:pt x="3449" y="2253"/>
                  </a:cubicBezTo>
                  <a:cubicBezTo>
                    <a:pt x="3611" y="2627"/>
                    <a:pt x="3282" y="2993"/>
                    <a:pt x="2865" y="2993"/>
                  </a:cubicBezTo>
                  <a:cubicBezTo>
                    <a:pt x="2767" y="2993"/>
                    <a:pt x="2665" y="2973"/>
                    <a:pt x="2562" y="2928"/>
                  </a:cubicBezTo>
                  <a:cubicBezTo>
                    <a:pt x="2562" y="2915"/>
                    <a:pt x="2550" y="2915"/>
                    <a:pt x="2550" y="2915"/>
                  </a:cubicBezTo>
                  <a:cubicBezTo>
                    <a:pt x="2550" y="2915"/>
                    <a:pt x="2550" y="2915"/>
                    <a:pt x="2525" y="2903"/>
                  </a:cubicBezTo>
                  <a:cubicBezTo>
                    <a:pt x="2500" y="2903"/>
                    <a:pt x="2437" y="2853"/>
                    <a:pt x="2412" y="2840"/>
                  </a:cubicBezTo>
                  <a:cubicBezTo>
                    <a:pt x="2500" y="2678"/>
                    <a:pt x="2525" y="2478"/>
                    <a:pt x="2462" y="2303"/>
                  </a:cubicBezTo>
                  <a:lnTo>
                    <a:pt x="2475" y="2303"/>
                  </a:lnTo>
                  <a:cubicBezTo>
                    <a:pt x="2650" y="2278"/>
                    <a:pt x="2787" y="2203"/>
                    <a:pt x="2900" y="2090"/>
                  </a:cubicBezTo>
                  <a:cubicBezTo>
                    <a:pt x="2906" y="2097"/>
                    <a:pt x="2915" y="2100"/>
                    <a:pt x="2926" y="2100"/>
                  </a:cubicBezTo>
                  <a:cubicBezTo>
                    <a:pt x="2937" y="2100"/>
                    <a:pt x="2950" y="2097"/>
                    <a:pt x="2962" y="2090"/>
                  </a:cubicBezTo>
                  <a:cubicBezTo>
                    <a:pt x="3037" y="2046"/>
                    <a:pt x="3101" y="2024"/>
                    <a:pt x="3159" y="2024"/>
                  </a:cubicBezTo>
                  <a:close/>
                  <a:moveTo>
                    <a:pt x="1612" y="1990"/>
                  </a:moveTo>
                  <a:cubicBezTo>
                    <a:pt x="1612" y="1990"/>
                    <a:pt x="1625" y="2003"/>
                    <a:pt x="1637" y="2003"/>
                  </a:cubicBezTo>
                  <a:cubicBezTo>
                    <a:pt x="1671" y="2003"/>
                    <a:pt x="1743" y="1997"/>
                    <a:pt x="1802" y="1997"/>
                  </a:cubicBezTo>
                  <a:cubicBezTo>
                    <a:pt x="1832" y="1997"/>
                    <a:pt x="1858" y="1999"/>
                    <a:pt x="1875" y="2003"/>
                  </a:cubicBezTo>
                  <a:cubicBezTo>
                    <a:pt x="2037" y="2053"/>
                    <a:pt x="2050" y="2053"/>
                    <a:pt x="2200" y="2203"/>
                  </a:cubicBezTo>
                  <a:cubicBezTo>
                    <a:pt x="2312" y="2315"/>
                    <a:pt x="2362" y="2453"/>
                    <a:pt x="2312" y="2653"/>
                  </a:cubicBezTo>
                  <a:cubicBezTo>
                    <a:pt x="2300" y="2690"/>
                    <a:pt x="2287" y="2728"/>
                    <a:pt x="2275" y="2765"/>
                  </a:cubicBezTo>
                  <a:cubicBezTo>
                    <a:pt x="2237" y="2778"/>
                    <a:pt x="2212" y="2815"/>
                    <a:pt x="2212" y="2853"/>
                  </a:cubicBezTo>
                  <a:cubicBezTo>
                    <a:pt x="2104" y="2973"/>
                    <a:pt x="1925" y="3039"/>
                    <a:pt x="1745" y="3039"/>
                  </a:cubicBezTo>
                  <a:cubicBezTo>
                    <a:pt x="1553" y="3039"/>
                    <a:pt x="1360" y="2964"/>
                    <a:pt x="1250" y="2803"/>
                  </a:cubicBezTo>
                  <a:cubicBezTo>
                    <a:pt x="1000" y="2490"/>
                    <a:pt x="1275" y="2078"/>
                    <a:pt x="1612" y="1990"/>
                  </a:cubicBezTo>
                  <a:close/>
                  <a:moveTo>
                    <a:pt x="2780" y="1"/>
                  </a:moveTo>
                  <a:cubicBezTo>
                    <a:pt x="2663" y="1"/>
                    <a:pt x="2542" y="31"/>
                    <a:pt x="2437" y="91"/>
                  </a:cubicBezTo>
                  <a:cubicBezTo>
                    <a:pt x="2387" y="116"/>
                    <a:pt x="2337" y="178"/>
                    <a:pt x="2312" y="241"/>
                  </a:cubicBezTo>
                  <a:cubicBezTo>
                    <a:pt x="2237" y="203"/>
                    <a:pt x="2150" y="166"/>
                    <a:pt x="2062" y="153"/>
                  </a:cubicBezTo>
                  <a:cubicBezTo>
                    <a:pt x="2027" y="148"/>
                    <a:pt x="1991" y="146"/>
                    <a:pt x="1957" y="146"/>
                  </a:cubicBezTo>
                  <a:cubicBezTo>
                    <a:pt x="1822" y="146"/>
                    <a:pt x="1694" y="184"/>
                    <a:pt x="1575" y="253"/>
                  </a:cubicBezTo>
                  <a:cubicBezTo>
                    <a:pt x="1562" y="241"/>
                    <a:pt x="1562" y="228"/>
                    <a:pt x="1550" y="228"/>
                  </a:cubicBezTo>
                  <a:cubicBezTo>
                    <a:pt x="1433" y="161"/>
                    <a:pt x="1311" y="131"/>
                    <a:pt x="1191" y="131"/>
                  </a:cubicBezTo>
                  <a:cubicBezTo>
                    <a:pt x="711" y="131"/>
                    <a:pt x="278" y="618"/>
                    <a:pt x="438" y="1128"/>
                  </a:cubicBezTo>
                  <a:cubicBezTo>
                    <a:pt x="488" y="1291"/>
                    <a:pt x="538" y="1353"/>
                    <a:pt x="625" y="1441"/>
                  </a:cubicBezTo>
                  <a:cubicBezTo>
                    <a:pt x="663" y="1466"/>
                    <a:pt x="700" y="1491"/>
                    <a:pt x="738" y="1516"/>
                  </a:cubicBezTo>
                  <a:cubicBezTo>
                    <a:pt x="738" y="1566"/>
                    <a:pt x="725" y="1603"/>
                    <a:pt x="725" y="1653"/>
                  </a:cubicBezTo>
                  <a:cubicBezTo>
                    <a:pt x="725" y="1653"/>
                    <a:pt x="738" y="1666"/>
                    <a:pt x="738" y="1678"/>
                  </a:cubicBezTo>
                  <a:cubicBezTo>
                    <a:pt x="538" y="1678"/>
                    <a:pt x="363" y="1815"/>
                    <a:pt x="250" y="1953"/>
                  </a:cubicBezTo>
                  <a:cubicBezTo>
                    <a:pt x="0" y="2240"/>
                    <a:pt x="113" y="2640"/>
                    <a:pt x="450" y="2790"/>
                  </a:cubicBezTo>
                  <a:cubicBezTo>
                    <a:pt x="547" y="2835"/>
                    <a:pt x="664" y="2861"/>
                    <a:pt x="778" y="2861"/>
                  </a:cubicBezTo>
                  <a:cubicBezTo>
                    <a:pt x="886" y="2861"/>
                    <a:pt x="991" y="2839"/>
                    <a:pt x="1075" y="2790"/>
                  </a:cubicBezTo>
                  <a:cubicBezTo>
                    <a:pt x="1100" y="2815"/>
                    <a:pt x="1113" y="2840"/>
                    <a:pt x="1125" y="2865"/>
                  </a:cubicBezTo>
                  <a:cubicBezTo>
                    <a:pt x="1261" y="3082"/>
                    <a:pt x="1507" y="3189"/>
                    <a:pt x="1756" y="3189"/>
                  </a:cubicBezTo>
                  <a:cubicBezTo>
                    <a:pt x="1965" y="3189"/>
                    <a:pt x="2176" y="3114"/>
                    <a:pt x="2325" y="2965"/>
                  </a:cubicBezTo>
                  <a:cubicBezTo>
                    <a:pt x="2325" y="2965"/>
                    <a:pt x="2325" y="2965"/>
                    <a:pt x="2325" y="2978"/>
                  </a:cubicBezTo>
                  <a:cubicBezTo>
                    <a:pt x="2480" y="3095"/>
                    <a:pt x="2681" y="3158"/>
                    <a:pt x="2878" y="3158"/>
                  </a:cubicBezTo>
                  <a:cubicBezTo>
                    <a:pt x="3143" y="3158"/>
                    <a:pt x="3401" y="3046"/>
                    <a:pt x="3537" y="2803"/>
                  </a:cubicBezTo>
                  <a:cubicBezTo>
                    <a:pt x="3749" y="2490"/>
                    <a:pt x="3599" y="2015"/>
                    <a:pt x="3262" y="1878"/>
                  </a:cubicBezTo>
                  <a:cubicBezTo>
                    <a:pt x="3230" y="1867"/>
                    <a:pt x="3199" y="1864"/>
                    <a:pt x="3167" y="1864"/>
                  </a:cubicBezTo>
                  <a:cubicBezTo>
                    <a:pt x="3124" y="1864"/>
                    <a:pt x="3080" y="1871"/>
                    <a:pt x="3037" y="1878"/>
                  </a:cubicBezTo>
                  <a:cubicBezTo>
                    <a:pt x="3100" y="1740"/>
                    <a:pt x="3125" y="1566"/>
                    <a:pt x="3112" y="1403"/>
                  </a:cubicBezTo>
                  <a:cubicBezTo>
                    <a:pt x="3100" y="1328"/>
                    <a:pt x="3075" y="1266"/>
                    <a:pt x="3050" y="1203"/>
                  </a:cubicBezTo>
                  <a:cubicBezTo>
                    <a:pt x="3062" y="1191"/>
                    <a:pt x="3075" y="1178"/>
                    <a:pt x="3087" y="1178"/>
                  </a:cubicBezTo>
                  <a:cubicBezTo>
                    <a:pt x="3350" y="928"/>
                    <a:pt x="3437" y="491"/>
                    <a:pt x="3212" y="203"/>
                  </a:cubicBezTo>
                  <a:cubicBezTo>
                    <a:pt x="3122" y="68"/>
                    <a:pt x="2956" y="1"/>
                    <a:pt x="27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0" name="Google Shape;16520;p50"/>
            <p:cNvSpPr/>
            <p:nvPr/>
          </p:nvSpPr>
          <p:spPr>
            <a:xfrm>
              <a:off x="2212999" y="4501563"/>
              <a:ext cx="2220" cy="85"/>
            </a:xfrm>
            <a:custGeom>
              <a:avLst/>
              <a:gdLst/>
              <a:ahLst/>
              <a:cxnLst/>
              <a:rect l="l" t="t" r="r" b="b"/>
              <a:pathLst>
                <a:path w="26" h="1" extrusionOk="0">
                  <a:moveTo>
                    <a:pt x="1" y="0"/>
                  </a:moveTo>
                  <a:cubicBezTo>
                    <a:pt x="26" y="0"/>
                    <a:pt x="26"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1" name="Google Shape;16521;p50"/>
            <p:cNvSpPr/>
            <p:nvPr/>
          </p:nvSpPr>
          <p:spPr>
            <a:xfrm>
              <a:off x="2212999" y="4501563"/>
              <a:ext cx="85" cy="85"/>
            </a:xfrm>
            <a:custGeom>
              <a:avLst/>
              <a:gdLst/>
              <a:ahLst/>
              <a:cxnLst/>
              <a:rect l="l" t="t" r="r" b="b"/>
              <a:pathLst>
                <a:path w="1" h="1" extrusionOk="0">
                  <a:moveTo>
                    <a:pt x="1" y="0"/>
                  </a:moveTo>
                  <a:lnTo>
                    <a:pt x="1" y="0"/>
                  </a:lnTo>
                  <a:cubicBezTo>
                    <a:pt x="1" y="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2" name="Google Shape;16522;p50"/>
            <p:cNvSpPr/>
            <p:nvPr/>
          </p:nvSpPr>
          <p:spPr>
            <a:xfrm>
              <a:off x="451114" y="4318729"/>
              <a:ext cx="199312" cy="270190"/>
            </a:xfrm>
            <a:custGeom>
              <a:avLst/>
              <a:gdLst/>
              <a:ahLst/>
              <a:cxnLst/>
              <a:rect l="l" t="t" r="r" b="b"/>
              <a:pathLst>
                <a:path w="2334" h="3164" extrusionOk="0">
                  <a:moveTo>
                    <a:pt x="2235" y="0"/>
                  </a:moveTo>
                  <a:cubicBezTo>
                    <a:pt x="2228" y="0"/>
                    <a:pt x="2220" y="2"/>
                    <a:pt x="2213" y="5"/>
                  </a:cubicBezTo>
                  <a:cubicBezTo>
                    <a:pt x="1700" y="179"/>
                    <a:pt x="1113" y="392"/>
                    <a:pt x="863" y="917"/>
                  </a:cubicBezTo>
                  <a:cubicBezTo>
                    <a:pt x="663" y="1367"/>
                    <a:pt x="338" y="1754"/>
                    <a:pt x="101" y="2179"/>
                  </a:cubicBezTo>
                  <a:cubicBezTo>
                    <a:pt x="26" y="2341"/>
                    <a:pt x="1" y="2516"/>
                    <a:pt x="1" y="2679"/>
                  </a:cubicBezTo>
                  <a:cubicBezTo>
                    <a:pt x="1" y="2816"/>
                    <a:pt x="13" y="2954"/>
                    <a:pt x="101" y="3066"/>
                  </a:cubicBezTo>
                  <a:cubicBezTo>
                    <a:pt x="142" y="3121"/>
                    <a:pt x="212" y="3164"/>
                    <a:pt x="268" y="3164"/>
                  </a:cubicBezTo>
                  <a:cubicBezTo>
                    <a:pt x="314" y="3164"/>
                    <a:pt x="351" y="3133"/>
                    <a:pt x="351" y="3054"/>
                  </a:cubicBezTo>
                  <a:cubicBezTo>
                    <a:pt x="338" y="3016"/>
                    <a:pt x="301" y="3004"/>
                    <a:pt x="288" y="2979"/>
                  </a:cubicBezTo>
                  <a:cubicBezTo>
                    <a:pt x="238" y="2891"/>
                    <a:pt x="251" y="2954"/>
                    <a:pt x="226" y="2841"/>
                  </a:cubicBezTo>
                  <a:cubicBezTo>
                    <a:pt x="213" y="2754"/>
                    <a:pt x="201" y="2454"/>
                    <a:pt x="288" y="2229"/>
                  </a:cubicBezTo>
                  <a:cubicBezTo>
                    <a:pt x="326" y="2116"/>
                    <a:pt x="588" y="1717"/>
                    <a:pt x="726" y="1492"/>
                  </a:cubicBezTo>
                  <a:cubicBezTo>
                    <a:pt x="913" y="1154"/>
                    <a:pt x="1013" y="792"/>
                    <a:pt x="1301" y="579"/>
                  </a:cubicBezTo>
                  <a:cubicBezTo>
                    <a:pt x="1438" y="467"/>
                    <a:pt x="1738" y="317"/>
                    <a:pt x="1913" y="254"/>
                  </a:cubicBezTo>
                  <a:cubicBezTo>
                    <a:pt x="2013" y="204"/>
                    <a:pt x="2238" y="192"/>
                    <a:pt x="2300" y="117"/>
                  </a:cubicBezTo>
                  <a:cubicBezTo>
                    <a:pt x="2333" y="73"/>
                    <a:pt x="2289" y="0"/>
                    <a:pt x="2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3" name="Google Shape;16523;p50"/>
            <p:cNvSpPr/>
            <p:nvPr/>
          </p:nvSpPr>
          <p:spPr>
            <a:xfrm>
              <a:off x="1085689" y="4284656"/>
              <a:ext cx="173352" cy="140816"/>
            </a:xfrm>
            <a:custGeom>
              <a:avLst/>
              <a:gdLst/>
              <a:ahLst/>
              <a:cxnLst/>
              <a:rect l="l" t="t" r="r" b="b"/>
              <a:pathLst>
                <a:path w="2030" h="1649" extrusionOk="0">
                  <a:moveTo>
                    <a:pt x="110" y="1"/>
                  </a:moveTo>
                  <a:cubicBezTo>
                    <a:pt x="36" y="1"/>
                    <a:pt x="0" y="119"/>
                    <a:pt x="80" y="154"/>
                  </a:cubicBezTo>
                  <a:cubicBezTo>
                    <a:pt x="430" y="391"/>
                    <a:pt x="830" y="304"/>
                    <a:pt x="1205" y="454"/>
                  </a:cubicBezTo>
                  <a:cubicBezTo>
                    <a:pt x="1505" y="541"/>
                    <a:pt x="1742" y="803"/>
                    <a:pt x="1817" y="903"/>
                  </a:cubicBezTo>
                  <a:cubicBezTo>
                    <a:pt x="1817" y="916"/>
                    <a:pt x="1830" y="928"/>
                    <a:pt x="1830" y="941"/>
                  </a:cubicBezTo>
                  <a:cubicBezTo>
                    <a:pt x="1830" y="941"/>
                    <a:pt x="1830" y="953"/>
                    <a:pt x="1830" y="953"/>
                  </a:cubicBezTo>
                  <a:cubicBezTo>
                    <a:pt x="1842" y="978"/>
                    <a:pt x="1855" y="1003"/>
                    <a:pt x="1867" y="1028"/>
                  </a:cubicBezTo>
                  <a:cubicBezTo>
                    <a:pt x="1855" y="1028"/>
                    <a:pt x="1855" y="1016"/>
                    <a:pt x="1855" y="1016"/>
                  </a:cubicBezTo>
                  <a:cubicBezTo>
                    <a:pt x="1855" y="1016"/>
                    <a:pt x="1855" y="1016"/>
                    <a:pt x="1855" y="1028"/>
                  </a:cubicBezTo>
                  <a:cubicBezTo>
                    <a:pt x="1867" y="1116"/>
                    <a:pt x="1867" y="1266"/>
                    <a:pt x="1842" y="1366"/>
                  </a:cubicBezTo>
                  <a:cubicBezTo>
                    <a:pt x="1817" y="1466"/>
                    <a:pt x="1805" y="1466"/>
                    <a:pt x="1767" y="1566"/>
                  </a:cubicBezTo>
                  <a:cubicBezTo>
                    <a:pt x="1758" y="1615"/>
                    <a:pt x="1802" y="1649"/>
                    <a:pt x="1846" y="1649"/>
                  </a:cubicBezTo>
                  <a:cubicBezTo>
                    <a:pt x="1857" y="1649"/>
                    <a:pt x="1869" y="1646"/>
                    <a:pt x="1880" y="1641"/>
                  </a:cubicBezTo>
                  <a:cubicBezTo>
                    <a:pt x="1930" y="1591"/>
                    <a:pt x="1942" y="1516"/>
                    <a:pt x="1967" y="1441"/>
                  </a:cubicBezTo>
                  <a:cubicBezTo>
                    <a:pt x="2017" y="1316"/>
                    <a:pt x="2030" y="1191"/>
                    <a:pt x="2017" y="1053"/>
                  </a:cubicBezTo>
                  <a:cubicBezTo>
                    <a:pt x="2017" y="1036"/>
                    <a:pt x="2011" y="975"/>
                    <a:pt x="2012" y="975"/>
                  </a:cubicBezTo>
                  <a:lnTo>
                    <a:pt x="2012" y="975"/>
                  </a:lnTo>
                  <a:cubicBezTo>
                    <a:pt x="2012" y="975"/>
                    <a:pt x="2014" y="986"/>
                    <a:pt x="2017" y="1016"/>
                  </a:cubicBezTo>
                  <a:cubicBezTo>
                    <a:pt x="2017" y="966"/>
                    <a:pt x="2005" y="928"/>
                    <a:pt x="1992" y="891"/>
                  </a:cubicBezTo>
                  <a:cubicBezTo>
                    <a:pt x="1992" y="886"/>
                    <a:pt x="1992" y="882"/>
                    <a:pt x="1992" y="878"/>
                  </a:cubicBezTo>
                  <a:cubicBezTo>
                    <a:pt x="1905" y="429"/>
                    <a:pt x="1380" y="316"/>
                    <a:pt x="980" y="266"/>
                  </a:cubicBezTo>
                  <a:cubicBezTo>
                    <a:pt x="855" y="241"/>
                    <a:pt x="505" y="191"/>
                    <a:pt x="368" y="129"/>
                  </a:cubicBezTo>
                  <a:cubicBezTo>
                    <a:pt x="355" y="129"/>
                    <a:pt x="280" y="91"/>
                    <a:pt x="268" y="79"/>
                  </a:cubicBezTo>
                  <a:cubicBezTo>
                    <a:pt x="218" y="54"/>
                    <a:pt x="180" y="4"/>
                    <a:pt x="130" y="4"/>
                  </a:cubicBezTo>
                  <a:cubicBezTo>
                    <a:pt x="123" y="2"/>
                    <a:pt x="116" y="1"/>
                    <a:pt x="1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4" name="Google Shape;16524;p50"/>
            <p:cNvSpPr/>
            <p:nvPr/>
          </p:nvSpPr>
          <p:spPr>
            <a:xfrm>
              <a:off x="2003865" y="4370309"/>
              <a:ext cx="131338" cy="90348"/>
            </a:xfrm>
            <a:custGeom>
              <a:avLst/>
              <a:gdLst/>
              <a:ahLst/>
              <a:cxnLst/>
              <a:rect l="l" t="t" r="r" b="b"/>
              <a:pathLst>
                <a:path w="1538" h="1058" extrusionOk="0">
                  <a:moveTo>
                    <a:pt x="1388" y="0"/>
                  </a:moveTo>
                  <a:cubicBezTo>
                    <a:pt x="1088" y="25"/>
                    <a:pt x="663" y="150"/>
                    <a:pt x="351" y="338"/>
                  </a:cubicBezTo>
                  <a:cubicBezTo>
                    <a:pt x="276" y="388"/>
                    <a:pt x="163" y="488"/>
                    <a:pt x="101" y="613"/>
                  </a:cubicBezTo>
                  <a:cubicBezTo>
                    <a:pt x="26" y="763"/>
                    <a:pt x="1" y="888"/>
                    <a:pt x="13" y="1000"/>
                  </a:cubicBezTo>
                  <a:cubicBezTo>
                    <a:pt x="26" y="1039"/>
                    <a:pt x="60" y="1058"/>
                    <a:pt x="94" y="1058"/>
                  </a:cubicBezTo>
                  <a:cubicBezTo>
                    <a:pt x="126" y="1058"/>
                    <a:pt x="158" y="1042"/>
                    <a:pt x="176" y="1013"/>
                  </a:cubicBezTo>
                  <a:cubicBezTo>
                    <a:pt x="213" y="913"/>
                    <a:pt x="188" y="888"/>
                    <a:pt x="213" y="825"/>
                  </a:cubicBezTo>
                  <a:cubicBezTo>
                    <a:pt x="226" y="713"/>
                    <a:pt x="288" y="638"/>
                    <a:pt x="326" y="588"/>
                  </a:cubicBezTo>
                  <a:cubicBezTo>
                    <a:pt x="388" y="513"/>
                    <a:pt x="450" y="438"/>
                    <a:pt x="575" y="375"/>
                  </a:cubicBezTo>
                  <a:cubicBezTo>
                    <a:pt x="663" y="325"/>
                    <a:pt x="963" y="250"/>
                    <a:pt x="1050" y="250"/>
                  </a:cubicBezTo>
                  <a:cubicBezTo>
                    <a:pt x="1175" y="225"/>
                    <a:pt x="1313" y="238"/>
                    <a:pt x="1425" y="213"/>
                  </a:cubicBezTo>
                  <a:cubicBezTo>
                    <a:pt x="1538" y="175"/>
                    <a:pt x="1500" y="0"/>
                    <a:pt x="1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5" name="Google Shape;16525;p50"/>
            <p:cNvSpPr/>
            <p:nvPr/>
          </p:nvSpPr>
          <p:spPr>
            <a:xfrm>
              <a:off x="2343227" y="4382947"/>
              <a:ext cx="192139" cy="243034"/>
            </a:xfrm>
            <a:custGeom>
              <a:avLst/>
              <a:gdLst/>
              <a:ahLst/>
              <a:cxnLst/>
              <a:rect l="l" t="t" r="r" b="b"/>
              <a:pathLst>
                <a:path w="2250" h="2846" extrusionOk="0">
                  <a:moveTo>
                    <a:pt x="105" y="1"/>
                  </a:moveTo>
                  <a:cubicBezTo>
                    <a:pt x="99" y="1"/>
                    <a:pt x="94" y="1"/>
                    <a:pt x="88" y="2"/>
                  </a:cubicBezTo>
                  <a:cubicBezTo>
                    <a:pt x="26" y="15"/>
                    <a:pt x="1" y="115"/>
                    <a:pt x="76" y="152"/>
                  </a:cubicBezTo>
                  <a:cubicBezTo>
                    <a:pt x="201" y="215"/>
                    <a:pt x="375" y="315"/>
                    <a:pt x="413" y="365"/>
                  </a:cubicBezTo>
                  <a:cubicBezTo>
                    <a:pt x="550" y="515"/>
                    <a:pt x="663" y="677"/>
                    <a:pt x="838" y="790"/>
                  </a:cubicBezTo>
                  <a:cubicBezTo>
                    <a:pt x="1288" y="1152"/>
                    <a:pt x="1625" y="1252"/>
                    <a:pt x="1863" y="1752"/>
                  </a:cubicBezTo>
                  <a:cubicBezTo>
                    <a:pt x="1950" y="1939"/>
                    <a:pt x="2050" y="2277"/>
                    <a:pt x="1800" y="2602"/>
                  </a:cubicBezTo>
                  <a:cubicBezTo>
                    <a:pt x="1800" y="2602"/>
                    <a:pt x="1788" y="2614"/>
                    <a:pt x="1788" y="2614"/>
                  </a:cubicBezTo>
                  <a:cubicBezTo>
                    <a:pt x="1750" y="2664"/>
                    <a:pt x="1675" y="2702"/>
                    <a:pt x="1663" y="2777"/>
                  </a:cubicBezTo>
                  <a:cubicBezTo>
                    <a:pt x="1679" y="2826"/>
                    <a:pt x="1703" y="2845"/>
                    <a:pt x="1729" y="2845"/>
                  </a:cubicBezTo>
                  <a:cubicBezTo>
                    <a:pt x="1803" y="2845"/>
                    <a:pt x="1901" y="2698"/>
                    <a:pt x="1938" y="2652"/>
                  </a:cubicBezTo>
                  <a:cubicBezTo>
                    <a:pt x="2250" y="2227"/>
                    <a:pt x="2187" y="1702"/>
                    <a:pt x="1825" y="1277"/>
                  </a:cubicBezTo>
                  <a:cubicBezTo>
                    <a:pt x="1675" y="1127"/>
                    <a:pt x="1538" y="1052"/>
                    <a:pt x="1313" y="915"/>
                  </a:cubicBezTo>
                  <a:cubicBezTo>
                    <a:pt x="1025" y="740"/>
                    <a:pt x="800" y="627"/>
                    <a:pt x="600" y="365"/>
                  </a:cubicBezTo>
                  <a:cubicBezTo>
                    <a:pt x="513" y="265"/>
                    <a:pt x="413" y="165"/>
                    <a:pt x="300" y="90"/>
                  </a:cubicBezTo>
                  <a:cubicBezTo>
                    <a:pt x="231" y="67"/>
                    <a:pt x="173" y="1"/>
                    <a:pt x="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6" name="Google Shape;16526;p50"/>
            <p:cNvSpPr/>
            <p:nvPr/>
          </p:nvSpPr>
          <p:spPr>
            <a:xfrm>
              <a:off x="-54686" y="4882773"/>
              <a:ext cx="454728" cy="1033963"/>
            </a:xfrm>
            <a:custGeom>
              <a:avLst/>
              <a:gdLst/>
              <a:ahLst/>
              <a:cxnLst/>
              <a:rect l="l" t="t" r="r" b="b"/>
              <a:pathLst>
                <a:path w="5325" h="12108" extrusionOk="0">
                  <a:moveTo>
                    <a:pt x="96" y="0"/>
                  </a:moveTo>
                  <a:cubicBezTo>
                    <a:pt x="94" y="0"/>
                    <a:pt x="92" y="10"/>
                    <a:pt x="88" y="35"/>
                  </a:cubicBezTo>
                  <a:cubicBezTo>
                    <a:pt x="25" y="735"/>
                    <a:pt x="0" y="1447"/>
                    <a:pt x="38" y="2160"/>
                  </a:cubicBezTo>
                  <a:cubicBezTo>
                    <a:pt x="125" y="3909"/>
                    <a:pt x="688" y="5621"/>
                    <a:pt x="1413" y="7208"/>
                  </a:cubicBezTo>
                  <a:cubicBezTo>
                    <a:pt x="2275" y="9133"/>
                    <a:pt x="3549" y="10932"/>
                    <a:pt x="5324" y="12107"/>
                  </a:cubicBezTo>
                  <a:cubicBezTo>
                    <a:pt x="4287" y="11145"/>
                    <a:pt x="3562" y="10095"/>
                    <a:pt x="2812" y="8883"/>
                  </a:cubicBezTo>
                  <a:cubicBezTo>
                    <a:pt x="2712" y="8733"/>
                    <a:pt x="2612" y="8570"/>
                    <a:pt x="2525" y="8421"/>
                  </a:cubicBezTo>
                  <a:lnTo>
                    <a:pt x="2525" y="8421"/>
                  </a:lnTo>
                  <a:cubicBezTo>
                    <a:pt x="3100" y="9258"/>
                    <a:pt x="3774" y="10020"/>
                    <a:pt x="4574" y="10645"/>
                  </a:cubicBezTo>
                  <a:cubicBezTo>
                    <a:pt x="4787" y="10820"/>
                    <a:pt x="5012" y="11007"/>
                    <a:pt x="5224" y="11157"/>
                  </a:cubicBezTo>
                  <a:cubicBezTo>
                    <a:pt x="4937" y="10882"/>
                    <a:pt x="4674" y="10582"/>
                    <a:pt x="4412" y="10283"/>
                  </a:cubicBezTo>
                  <a:cubicBezTo>
                    <a:pt x="2950" y="8645"/>
                    <a:pt x="1837" y="6546"/>
                    <a:pt x="1175" y="4359"/>
                  </a:cubicBezTo>
                  <a:cubicBezTo>
                    <a:pt x="738" y="3072"/>
                    <a:pt x="425" y="1760"/>
                    <a:pt x="325" y="435"/>
                  </a:cubicBezTo>
                  <a:lnTo>
                    <a:pt x="325" y="435"/>
                  </a:lnTo>
                  <a:cubicBezTo>
                    <a:pt x="288" y="1135"/>
                    <a:pt x="313" y="1847"/>
                    <a:pt x="388" y="2535"/>
                  </a:cubicBezTo>
                  <a:cubicBezTo>
                    <a:pt x="238" y="1722"/>
                    <a:pt x="175" y="973"/>
                    <a:pt x="100" y="85"/>
                  </a:cubicBezTo>
                  <a:cubicBezTo>
                    <a:pt x="100" y="59"/>
                    <a:pt x="100" y="0"/>
                    <a:pt x="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7" name="Google Shape;16527;p50"/>
            <p:cNvSpPr/>
            <p:nvPr/>
          </p:nvSpPr>
          <p:spPr>
            <a:xfrm>
              <a:off x="-1313" y="4960483"/>
              <a:ext cx="357549" cy="752415"/>
            </a:xfrm>
            <a:custGeom>
              <a:avLst/>
              <a:gdLst/>
              <a:ahLst/>
              <a:cxnLst/>
              <a:rect l="l" t="t" r="r" b="b"/>
              <a:pathLst>
                <a:path w="4187" h="8811" extrusionOk="0">
                  <a:moveTo>
                    <a:pt x="263" y="0"/>
                  </a:moveTo>
                  <a:lnTo>
                    <a:pt x="263" y="0"/>
                  </a:lnTo>
                  <a:cubicBezTo>
                    <a:pt x="0" y="2912"/>
                    <a:pt x="1562" y="6573"/>
                    <a:pt x="3762" y="8485"/>
                  </a:cubicBezTo>
                  <a:cubicBezTo>
                    <a:pt x="3899" y="8598"/>
                    <a:pt x="4049" y="8710"/>
                    <a:pt x="4187" y="8810"/>
                  </a:cubicBezTo>
                  <a:cubicBezTo>
                    <a:pt x="3987" y="8635"/>
                    <a:pt x="3812" y="8435"/>
                    <a:pt x="3649" y="8223"/>
                  </a:cubicBezTo>
                  <a:cubicBezTo>
                    <a:pt x="2612" y="6948"/>
                    <a:pt x="1725" y="5111"/>
                    <a:pt x="1162" y="3612"/>
                  </a:cubicBezTo>
                  <a:cubicBezTo>
                    <a:pt x="738" y="2437"/>
                    <a:pt x="325" y="1212"/>
                    <a:pt x="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8" name="Google Shape;16528;p50"/>
            <p:cNvSpPr/>
            <p:nvPr/>
          </p:nvSpPr>
          <p:spPr>
            <a:xfrm>
              <a:off x="72298" y="5017016"/>
              <a:ext cx="293588" cy="643537"/>
            </a:xfrm>
            <a:custGeom>
              <a:avLst/>
              <a:gdLst/>
              <a:ahLst/>
              <a:cxnLst/>
              <a:rect l="l" t="t" r="r" b="b"/>
              <a:pathLst>
                <a:path w="3438" h="7536" extrusionOk="0">
                  <a:moveTo>
                    <a:pt x="1" y="0"/>
                  </a:moveTo>
                  <a:lnTo>
                    <a:pt x="1" y="0"/>
                  </a:lnTo>
                  <a:cubicBezTo>
                    <a:pt x="26" y="913"/>
                    <a:pt x="101" y="1825"/>
                    <a:pt x="375" y="2700"/>
                  </a:cubicBezTo>
                  <a:cubicBezTo>
                    <a:pt x="888" y="4362"/>
                    <a:pt x="1850" y="5849"/>
                    <a:pt x="3025" y="7111"/>
                  </a:cubicBezTo>
                  <a:cubicBezTo>
                    <a:pt x="3162" y="7248"/>
                    <a:pt x="3312" y="7411"/>
                    <a:pt x="3437" y="7536"/>
                  </a:cubicBezTo>
                  <a:cubicBezTo>
                    <a:pt x="3287" y="7336"/>
                    <a:pt x="3137" y="7123"/>
                    <a:pt x="3012" y="6911"/>
                  </a:cubicBezTo>
                  <a:cubicBezTo>
                    <a:pt x="1600" y="4712"/>
                    <a:pt x="450" y="25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9" name="Google Shape;16529;p50"/>
            <p:cNvSpPr/>
            <p:nvPr/>
          </p:nvSpPr>
          <p:spPr>
            <a:xfrm>
              <a:off x="125670" y="5099167"/>
              <a:ext cx="235946" cy="457888"/>
            </a:xfrm>
            <a:custGeom>
              <a:avLst/>
              <a:gdLst/>
              <a:ahLst/>
              <a:cxnLst/>
              <a:rect l="l" t="t" r="r" b="b"/>
              <a:pathLst>
                <a:path w="2763" h="5362" extrusionOk="0">
                  <a:moveTo>
                    <a:pt x="0" y="1"/>
                  </a:moveTo>
                  <a:lnTo>
                    <a:pt x="0" y="1"/>
                  </a:lnTo>
                  <a:cubicBezTo>
                    <a:pt x="188" y="1425"/>
                    <a:pt x="738" y="2775"/>
                    <a:pt x="1575" y="3950"/>
                  </a:cubicBezTo>
                  <a:cubicBezTo>
                    <a:pt x="1900" y="4399"/>
                    <a:pt x="2200" y="4887"/>
                    <a:pt x="2625" y="5249"/>
                  </a:cubicBezTo>
                  <a:cubicBezTo>
                    <a:pt x="2675" y="5287"/>
                    <a:pt x="2712" y="5324"/>
                    <a:pt x="2762" y="5362"/>
                  </a:cubicBezTo>
                  <a:cubicBezTo>
                    <a:pt x="2712" y="5312"/>
                    <a:pt x="2637" y="5224"/>
                    <a:pt x="2600" y="5174"/>
                  </a:cubicBezTo>
                  <a:cubicBezTo>
                    <a:pt x="2175" y="4549"/>
                    <a:pt x="1875" y="3837"/>
                    <a:pt x="1500" y="3175"/>
                  </a:cubicBezTo>
                  <a:cubicBezTo>
                    <a:pt x="900" y="2088"/>
                    <a:pt x="388" y="110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0" name="Google Shape;16530;p50"/>
            <p:cNvSpPr/>
            <p:nvPr/>
          </p:nvSpPr>
          <p:spPr>
            <a:xfrm>
              <a:off x="196122" y="5179184"/>
              <a:ext cx="178305" cy="314937"/>
            </a:xfrm>
            <a:custGeom>
              <a:avLst/>
              <a:gdLst/>
              <a:ahLst/>
              <a:cxnLst/>
              <a:rect l="l" t="t" r="r" b="b"/>
              <a:pathLst>
                <a:path w="2088" h="3688" extrusionOk="0">
                  <a:moveTo>
                    <a:pt x="0" y="1"/>
                  </a:moveTo>
                  <a:lnTo>
                    <a:pt x="0" y="1"/>
                  </a:lnTo>
                  <a:cubicBezTo>
                    <a:pt x="275" y="1375"/>
                    <a:pt x="1025" y="2638"/>
                    <a:pt x="1975" y="3587"/>
                  </a:cubicBezTo>
                  <a:cubicBezTo>
                    <a:pt x="2012" y="3625"/>
                    <a:pt x="2050" y="3662"/>
                    <a:pt x="2087" y="3687"/>
                  </a:cubicBezTo>
                  <a:cubicBezTo>
                    <a:pt x="2037" y="3625"/>
                    <a:pt x="1987" y="3575"/>
                    <a:pt x="1937" y="3512"/>
                  </a:cubicBezTo>
                  <a:cubicBezTo>
                    <a:pt x="1612" y="3038"/>
                    <a:pt x="1400" y="2500"/>
                    <a:pt x="1100" y="2013"/>
                  </a:cubicBezTo>
                  <a:cubicBezTo>
                    <a:pt x="725" y="1350"/>
                    <a:pt x="300" y="7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1" name="Google Shape;16531;p50"/>
            <p:cNvSpPr/>
            <p:nvPr/>
          </p:nvSpPr>
          <p:spPr>
            <a:xfrm>
              <a:off x="270758" y="5238961"/>
              <a:ext cx="120749" cy="195384"/>
            </a:xfrm>
            <a:custGeom>
              <a:avLst/>
              <a:gdLst/>
              <a:ahLst/>
              <a:cxnLst/>
              <a:rect l="l" t="t" r="r" b="b"/>
              <a:pathLst>
                <a:path w="1414" h="2288" extrusionOk="0">
                  <a:moveTo>
                    <a:pt x="1" y="1"/>
                  </a:moveTo>
                  <a:lnTo>
                    <a:pt x="1" y="1"/>
                  </a:lnTo>
                  <a:cubicBezTo>
                    <a:pt x="213" y="888"/>
                    <a:pt x="763" y="1650"/>
                    <a:pt x="1413" y="2288"/>
                  </a:cubicBezTo>
                  <a:cubicBezTo>
                    <a:pt x="1163" y="1925"/>
                    <a:pt x="963" y="1538"/>
                    <a:pt x="726" y="1163"/>
                  </a:cubicBezTo>
                  <a:cubicBezTo>
                    <a:pt x="476" y="775"/>
                    <a:pt x="213" y="40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2" name="Google Shape;16532;p50"/>
            <p:cNvSpPr/>
            <p:nvPr/>
          </p:nvSpPr>
          <p:spPr>
            <a:xfrm>
              <a:off x="347614" y="5288064"/>
              <a:ext cx="56702" cy="75831"/>
            </a:xfrm>
            <a:custGeom>
              <a:avLst/>
              <a:gdLst/>
              <a:ahLst/>
              <a:cxnLst/>
              <a:rect l="l" t="t" r="r" b="b"/>
              <a:pathLst>
                <a:path w="664" h="888" extrusionOk="0">
                  <a:moveTo>
                    <a:pt x="1" y="0"/>
                  </a:moveTo>
                  <a:lnTo>
                    <a:pt x="1" y="0"/>
                  </a:lnTo>
                  <a:cubicBezTo>
                    <a:pt x="163" y="338"/>
                    <a:pt x="388" y="650"/>
                    <a:pt x="663" y="888"/>
                  </a:cubicBezTo>
                  <a:cubicBezTo>
                    <a:pt x="463" y="575"/>
                    <a:pt x="263" y="27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3" name="Google Shape;16533;p50"/>
            <p:cNvSpPr/>
            <p:nvPr/>
          </p:nvSpPr>
          <p:spPr>
            <a:xfrm>
              <a:off x="402096" y="5288064"/>
              <a:ext cx="17079" cy="13919"/>
            </a:xfrm>
            <a:custGeom>
              <a:avLst/>
              <a:gdLst/>
              <a:ahLst/>
              <a:cxnLst/>
              <a:rect l="l" t="t" r="r" b="b"/>
              <a:pathLst>
                <a:path w="200" h="163" extrusionOk="0">
                  <a:moveTo>
                    <a:pt x="0" y="0"/>
                  </a:moveTo>
                  <a:lnTo>
                    <a:pt x="0" y="0"/>
                  </a:lnTo>
                  <a:cubicBezTo>
                    <a:pt x="63" y="63"/>
                    <a:pt x="137" y="125"/>
                    <a:pt x="200" y="163"/>
                  </a:cubicBezTo>
                  <a:cubicBezTo>
                    <a:pt x="137" y="100"/>
                    <a:pt x="75" y="5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4" name="Google Shape;16534;p50"/>
            <p:cNvSpPr/>
            <p:nvPr/>
          </p:nvSpPr>
          <p:spPr>
            <a:xfrm>
              <a:off x="-10963" y="4078936"/>
              <a:ext cx="483506" cy="562497"/>
            </a:xfrm>
            <a:custGeom>
              <a:avLst/>
              <a:gdLst/>
              <a:ahLst/>
              <a:cxnLst/>
              <a:rect l="l" t="t" r="r" b="b"/>
              <a:pathLst>
                <a:path w="5662" h="6587" extrusionOk="0">
                  <a:moveTo>
                    <a:pt x="5662" y="1"/>
                  </a:moveTo>
                  <a:lnTo>
                    <a:pt x="5662" y="1"/>
                  </a:lnTo>
                  <a:cubicBezTo>
                    <a:pt x="4062" y="713"/>
                    <a:pt x="2650" y="1863"/>
                    <a:pt x="1625" y="3287"/>
                  </a:cubicBezTo>
                  <a:cubicBezTo>
                    <a:pt x="1051" y="4062"/>
                    <a:pt x="651" y="4999"/>
                    <a:pt x="288" y="5874"/>
                  </a:cubicBezTo>
                  <a:cubicBezTo>
                    <a:pt x="188" y="6112"/>
                    <a:pt x="88" y="6362"/>
                    <a:pt x="1" y="6587"/>
                  </a:cubicBezTo>
                  <a:cubicBezTo>
                    <a:pt x="126" y="6349"/>
                    <a:pt x="263" y="6124"/>
                    <a:pt x="401" y="5912"/>
                  </a:cubicBezTo>
                  <a:cubicBezTo>
                    <a:pt x="1263" y="4437"/>
                    <a:pt x="1925" y="3462"/>
                    <a:pt x="3037" y="2275"/>
                  </a:cubicBezTo>
                  <a:cubicBezTo>
                    <a:pt x="3862" y="1413"/>
                    <a:pt x="4700" y="613"/>
                    <a:pt x="5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5" name="Google Shape;16535;p50"/>
            <p:cNvSpPr/>
            <p:nvPr/>
          </p:nvSpPr>
          <p:spPr>
            <a:xfrm>
              <a:off x="69138" y="4131284"/>
              <a:ext cx="366088" cy="453618"/>
            </a:xfrm>
            <a:custGeom>
              <a:avLst/>
              <a:gdLst/>
              <a:ahLst/>
              <a:cxnLst/>
              <a:rect l="l" t="t" r="r" b="b"/>
              <a:pathLst>
                <a:path w="4287" h="5312" extrusionOk="0">
                  <a:moveTo>
                    <a:pt x="4286" y="0"/>
                  </a:moveTo>
                  <a:lnTo>
                    <a:pt x="4286" y="0"/>
                  </a:lnTo>
                  <a:cubicBezTo>
                    <a:pt x="2349" y="1100"/>
                    <a:pt x="812" y="2937"/>
                    <a:pt x="100" y="5011"/>
                  </a:cubicBezTo>
                  <a:cubicBezTo>
                    <a:pt x="63" y="5111"/>
                    <a:pt x="25" y="5211"/>
                    <a:pt x="0" y="5311"/>
                  </a:cubicBezTo>
                  <a:cubicBezTo>
                    <a:pt x="75" y="5149"/>
                    <a:pt x="150" y="4999"/>
                    <a:pt x="237" y="4861"/>
                  </a:cubicBezTo>
                  <a:cubicBezTo>
                    <a:pt x="1400" y="3049"/>
                    <a:pt x="2612" y="1550"/>
                    <a:pt x="4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6" name="Google Shape;16536;p50"/>
            <p:cNvSpPr/>
            <p:nvPr/>
          </p:nvSpPr>
          <p:spPr>
            <a:xfrm>
              <a:off x="180067" y="4203786"/>
              <a:ext cx="221002" cy="295723"/>
            </a:xfrm>
            <a:custGeom>
              <a:avLst/>
              <a:gdLst/>
              <a:ahLst/>
              <a:cxnLst/>
              <a:rect l="l" t="t" r="r" b="b"/>
              <a:pathLst>
                <a:path w="2588" h="3463" extrusionOk="0">
                  <a:moveTo>
                    <a:pt x="2588" y="1"/>
                  </a:moveTo>
                  <a:lnTo>
                    <a:pt x="2588" y="1"/>
                  </a:lnTo>
                  <a:cubicBezTo>
                    <a:pt x="1525" y="663"/>
                    <a:pt x="251" y="2113"/>
                    <a:pt x="13" y="3375"/>
                  </a:cubicBezTo>
                  <a:cubicBezTo>
                    <a:pt x="13" y="3400"/>
                    <a:pt x="1" y="3450"/>
                    <a:pt x="1" y="3462"/>
                  </a:cubicBezTo>
                  <a:cubicBezTo>
                    <a:pt x="63" y="3300"/>
                    <a:pt x="113" y="3175"/>
                    <a:pt x="201" y="3025"/>
                  </a:cubicBezTo>
                  <a:cubicBezTo>
                    <a:pt x="626" y="2350"/>
                    <a:pt x="875" y="2125"/>
                    <a:pt x="1325" y="1513"/>
                  </a:cubicBezTo>
                  <a:cubicBezTo>
                    <a:pt x="1613" y="1163"/>
                    <a:pt x="2013" y="588"/>
                    <a:pt x="2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7" name="Google Shape;16537;p50"/>
            <p:cNvSpPr/>
            <p:nvPr/>
          </p:nvSpPr>
          <p:spPr>
            <a:xfrm>
              <a:off x="261193" y="4279618"/>
              <a:ext cx="122798" cy="164385"/>
            </a:xfrm>
            <a:custGeom>
              <a:avLst/>
              <a:gdLst/>
              <a:ahLst/>
              <a:cxnLst/>
              <a:rect l="l" t="t" r="r" b="b"/>
              <a:pathLst>
                <a:path w="1438" h="1925" extrusionOk="0">
                  <a:moveTo>
                    <a:pt x="1438" y="0"/>
                  </a:moveTo>
                  <a:lnTo>
                    <a:pt x="1438" y="0"/>
                  </a:lnTo>
                  <a:cubicBezTo>
                    <a:pt x="788" y="475"/>
                    <a:pt x="263" y="1212"/>
                    <a:pt x="0" y="1925"/>
                  </a:cubicBezTo>
                  <a:cubicBezTo>
                    <a:pt x="213" y="1587"/>
                    <a:pt x="438" y="1337"/>
                    <a:pt x="688" y="1025"/>
                  </a:cubicBezTo>
                  <a:cubicBezTo>
                    <a:pt x="950" y="687"/>
                    <a:pt x="1175" y="325"/>
                    <a:pt x="14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8" name="Google Shape;16538;p50"/>
            <p:cNvSpPr/>
            <p:nvPr/>
          </p:nvSpPr>
          <p:spPr>
            <a:xfrm>
              <a:off x="362558" y="4334015"/>
              <a:ext cx="35354" cy="58752"/>
            </a:xfrm>
            <a:custGeom>
              <a:avLst/>
              <a:gdLst/>
              <a:ahLst/>
              <a:cxnLst/>
              <a:rect l="l" t="t" r="r" b="b"/>
              <a:pathLst>
                <a:path w="414" h="688" extrusionOk="0">
                  <a:moveTo>
                    <a:pt x="413" y="0"/>
                  </a:moveTo>
                  <a:cubicBezTo>
                    <a:pt x="226" y="200"/>
                    <a:pt x="88" y="450"/>
                    <a:pt x="1" y="688"/>
                  </a:cubicBezTo>
                  <a:cubicBezTo>
                    <a:pt x="163" y="475"/>
                    <a:pt x="301" y="250"/>
                    <a:pt x="4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9" name="Google Shape;16539;p50"/>
            <p:cNvSpPr/>
            <p:nvPr/>
          </p:nvSpPr>
          <p:spPr>
            <a:xfrm>
              <a:off x="834284" y="3763140"/>
              <a:ext cx="1468452" cy="172925"/>
            </a:xfrm>
            <a:custGeom>
              <a:avLst/>
              <a:gdLst/>
              <a:ahLst/>
              <a:cxnLst/>
              <a:rect l="l" t="t" r="r" b="b"/>
              <a:pathLst>
                <a:path w="17196" h="2025" extrusionOk="0">
                  <a:moveTo>
                    <a:pt x="8046" y="1"/>
                  </a:moveTo>
                  <a:cubicBezTo>
                    <a:pt x="6044" y="1"/>
                    <a:pt x="4042" y="233"/>
                    <a:pt x="2137" y="850"/>
                  </a:cubicBezTo>
                  <a:cubicBezTo>
                    <a:pt x="1400" y="1099"/>
                    <a:pt x="700" y="1449"/>
                    <a:pt x="0" y="1799"/>
                  </a:cubicBezTo>
                  <a:cubicBezTo>
                    <a:pt x="38" y="1787"/>
                    <a:pt x="75" y="1774"/>
                    <a:pt x="113" y="1762"/>
                  </a:cubicBezTo>
                  <a:cubicBezTo>
                    <a:pt x="987" y="1487"/>
                    <a:pt x="1850" y="1212"/>
                    <a:pt x="2749" y="1037"/>
                  </a:cubicBezTo>
                  <a:cubicBezTo>
                    <a:pt x="4540" y="644"/>
                    <a:pt x="6393" y="438"/>
                    <a:pt x="8236" y="438"/>
                  </a:cubicBezTo>
                  <a:cubicBezTo>
                    <a:pt x="9790" y="438"/>
                    <a:pt x="11337" y="584"/>
                    <a:pt x="12834" y="887"/>
                  </a:cubicBezTo>
                  <a:cubicBezTo>
                    <a:pt x="14309" y="1174"/>
                    <a:pt x="15796" y="1462"/>
                    <a:pt x="17196" y="2024"/>
                  </a:cubicBezTo>
                  <a:cubicBezTo>
                    <a:pt x="15021" y="800"/>
                    <a:pt x="12547" y="237"/>
                    <a:pt x="10073" y="75"/>
                  </a:cubicBezTo>
                  <a:cubicBezTo>
                    <a:pt x="9400" y="27"/>
                    <a:pt x="8723" y="1"/>
                    <a:pt x="80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0" name="Google Shape;16540;p50"/>
            <p:cNvSpPr/>
            <p:nvPr/>
          </p:nvSpPr>
          <p:spPr>
            <a:xfrm>
              <a:off x="956998" y="3804216"/>
              <a:ext cx="1225162" cy="125445"/>
            </a:xfrm>
            <a:custGeom>
              <a:avLst/>
              <a:gdLst/>
              <a:ahLst/>
              <a:cxnLst/>
              <a:rect l="l" t="t" r="r" b="b"/>
              <a:pathLst>
                <a:path w="14347" h="1469" extrusionOk="0">
                  <a:moveTo>
                    <a:pt x="6756" y="0"/>
                  </a:moveTo>
                  <a:cubicBezTo>
                    <a:pt x="4777" y="0"/>
                    <a:pt x="2790" y="295"/>
                    <a:pt x="975" y="1081"/>
                  </a:cubicBezTo>
                  <a:cubicBezTo>
                    <a:pt x="650" y="1206"/>
                    <a:pt x="313" y="1343"/>
                    <a:pt x="0" y="1468"/>
                  </a:cubicBezTo>
                  <a:cubicBezTo>
                    <a:pt x="438" y="1356"/>
                    <a:pt x="875" y="1256"/>
                    <a:pt x="1300" y="1156"/>
                  </a:cubicBezTo>
                  <a:cubicBezTo>
                    <a:pt x="3180" y="684"/>
                    <a:pt x="5016" y="448"/>
                    <a:pt x="6940" y="448"/>
                  </a:cubicBezTo>
                  <a:cubicBezTo>
                    <a:pt x="7918" y="448"/>
                    <a:pt x="8919" y="509"/>
                    <a:pt x="9960" y="631"/>
                  </a:cubicBezTo>
                  <a:cubicBezTo>
                    <a:pt x="11460" y="818"/>
                    <a:pt x="12734" y="956"/>
                    <a:pt x="14347" y="1356"/>
                  </a:cubicBezTo>
                  <a:cubicBezTo>
                    <a:pt x="12110" y="381"/>
                    <a:pt x="9660" y="44"/>
                    <a:pt x="7236" y="6"/>
                  </a:cubicBezTo>
                  <a:cubicBezTo>
                    <a:pt x="7076" y="2"/>
                    <a:pt x="6916" y="0"/>
                    <a:pt x="6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1" name="Google Shape;16541;p50"/>
            <p:cNvSpPr/>
            <p:nvPr/>
          </p:nvSpPr>
          <p:spPr>
            <a:xfrm>
              <a:off x="1108490" y="3854429"/>
              <a:ext cx="1005355" cy="107256"/>
            </a:xfrm>
            <a:custGeom>
              <a:avLst/>
              <a:gdLst/>
              <a:ahLst/>
              <a:cxnLst/>
              <a:rect l="l" t="t" r="r" b="b"/>
              <a:pathLst>
                <a:path w="11773" h="1256" extrusionOk="0">
                  <a:moveTo>
                    <a:pt x="6569" y="0"/>
                  </a:moveTo>
                  <a:cubicBezTo>
                    <a:pt x="6441" y="0"/>
                    <a:pt x="6314" y="2"/>
                    <a:pt x="6187" y="5"/>
                  </a:cubicBezTo>
                  <a:cubicBezTo>
                    <a:pt x="4275" y="5"/>
                    <a:pt x="2363" y="280"/>
                    <a:pt x="576" y="980"/>
                  </a:cubicBezTo>
                  <a:cubicBezTo>
                    <a:pt x="388" y="1068"/>
                    <a:pt x="176" y="1155"/>
                    <a:pt x="1" y="1255"/>
                  </a:cubicBezTo>
                  <a:cubicBezTo>
                    <a:pt x="251" y="1155"/>
                    <a:pt x="501" y="1093"/>
                    <a:pt x="763" y="1030"/>
                  </a:cubicBezTo>
                  <a:cubicBezTo>
                    <a:pt x="2623" y="649"/>
                    <a:pt x="4555" y="448"/>
                    <a:pt x="6477" y="448"/>
                  </a:cubicBezTo>
                  <a:cubicBezTo>
                    <a:pt x="8275" y="448"/>
                    <a:pt x="10063" y="624"/>
                    <a:pt x="11773" y="993"/>
                  </a:cubicBezTo>
                  <a:cubicBezTo>
                    <a:pt x="10116" y="328"/>
                    <a:pt x="8351" y="0"/>
                    <a:pt x="6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2" name="Google Shape;16542;p50"/>
            <p:cNvSpPr/>
            <p:nvPr/>
          </p:nvSpPr>
          <p:spPr>
            <a:xfrm>
              <a:off x="1268607" y="3911645"/>
              <a:ext cx="758820" cy="78820"/>
            </a:xfrm>
            <a:custGeom>
              <a:avLst/>
              <a:gdLst/>
              <a:ahLst/>
              <a:cxnLst/>
              <a:rect l="l" t="t" r="r" b="b"/>
              <a:pathLst>
                <a:path w="8886" h="923" extrusionOk="0">
                  <a:moveTo>
                    <a:pt x="5195" y="1"/>
                  </a:moveTo>
                  <a:cubicBezTo>
                    <a:pt x="3588" y="1"/>
                    <a:pt x="1982" y="305"/>
                    <a:pt x="450" y="785"/>
                  </a:cubicBezTo>
                  <a:cubicBezTo>
                    <a:pt x="300" y="823"/>
                    <a:pt x="138" y="873"/>
                    <a:pt x="0" y="923"/>
                  </a:cubicBezTo>
                  <a:cubicBezTo>
                    <a:pt x="200" y="885"/>
                    <a:pt x="525" y="835"/>
                    <a:pt x="688" y="810"/>
                  </a:cubicBezTo>
                  <a:cubicBezTo>
                    <a:pt x="2325" y="598"/>
                    <a:pt x="3987" y="448"/>
                    <a:pt x="5636" y="410"/>
                  </a:cubicBezTo>
                  <a:cubicBezTo>
                    <a:pt x="5963" y="407"/>
                    <a:pt x="6290" y="400"/>
                    <a:pt x="6615" y="400"/>
                  </a:cubicBezTo>
                  <a:cubicBezTo>
                    <a:pt x="7395" y="400"/>
                    <a:pt x="8162" y="440"/>
                    <a:pt x="8886" y="660"/>
                  </a:cubicBezTo>
                  <a:cubicBezTo>
                    <a:pt x="8086" y="260"/>
                    <a:pt x="7173" y="135"/>
                    <a:pt x="6274" y="48"/>
                  </a:cubicBezTo>
                  <a:cubicBezTo>
                    <a:pt x="5915" y="16"/>
                    <a:pt x="5555" y="1"/>
                    <a:pt x="51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3" name="Google Shape;16543;p50"/>
            <p:cNvSpPr/>
            <p:nvPr/>
          </p:nvSpPr>
          <p:spPr>
            <a:xfrm>
              <a:off x="1382781" y="3963907"/>
              <a:ext cx="548577" cy="50041"/>
            </a:xfrm>
            <a:custGeom>
              <a:avLst/>
              <a:gdLst/>
              <a:ahLst/>
              <a:cxnLst/>
              <a:rect l="l" t="t" r="r" b="b"/>
              <a:pathLst>
                <a:path w="6424" h="586" extrusionOk="0">
                  <a:moveTo>
                    <a:pt x="3604" y="1"/>
                  </a:moveTo>
                  <a:cubicBezTo>
                    <a:pt x="2462" y="1"/>
                    <a:pt x="1314" y="191"/>
                    <a:pt x="225" y="511"/>
                  </a:cubicBezTo>
                  <a:cubicBezTo>
                    <a:pt x="150" y="535"/>
                    <a:pt x="63" y="560"/>
                    <a:pt x="1" y="585"/>
                  </a:cubicBezTo>
                  <a:cubicBezTo>
                    <a:pt x="150" y="560"/>
                    <a:pt x="300" y="535"/>
                    <a:pt x="463" y="511"/>
                  </a:cubicBezTo>
                  <a:cubicBezTo>
                    <a:pt x="1188" y="423"/>
                    <a:pt x="2012" y="461"/>
                    <a:pt x="2775" y="411"/>
                  </a:cubicBezTo>
                  <a:cubicBezTo>
                    <a:pt x="3451" y="383"/>
                    <a:pt x="4132" y="347"/>
                    <a:pt x="4812" y="347"/>
                  </a:cubicBezTo>
                  <a:cubicBezTo>
                    <a:pt x="5350" y="347"/>
                    <a:pt x="5888" y="369"/>
                    <a:pt x="6424" y="436"/>
                  </a:cubicBezTo>
                  <a:cubicBezTo>
                    <a:pt x="5513" y="134"/>
                    <a:pt x="4560" y="1"/>
                    <a:pt x="36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4" name="Google Shape;16544;p50"/>
            <p:cNvSpPr/>
            <p:nvPr/>
          </p:nvSpPr>
          <p:spPr>
            <a:xfrm>
              <a:off x="1478852" y="4022489"/>
              <a:ext cx="376763" cy="41587"/>
            </a:xfrm>
            <a:custGeom>
              <a:avLst/>
              <a:gdLst/>
              <a:ahLst/>
              <a:cxnLst/>
              <a:rect l="l" t="t" r="r" b="b"/>
              <a:pathLst>
                <a:path w="4412" h="487" extrusionOk="0">
                  <a:moveTo>
                    <a:pt x="2717" y="0"/>
                  </a:moveTo>
                  <a:cubicBezTo>
                    <a:pt x="2331" y="0"/>
                    <a:pt x="1944" y="29"/>
                    <a:pt x="1562" y="74"/>
                  </a:cubicBezTo>
                  <a:cubicBezTo>
                    <a:pt x="1075" y="137"/>
                    <a:pt x="575" y="212"/>
                    <a:pt x="125" y="424"/>
                  </a:cubicBezTo>
                  <a:cubicBezTo>
                    <a:pt x="88" y="449"/>
                    <a:pt x="38" y="474"/>
                    <a:pt x="0" y="487"/>
                  </a:cubicBezTo>
                  <a:cubicBezTo>
                    <a:pt x="88" y="462"/>
                    <a:pt x="163" y="437"/>
                    <a:pt x="250" y="424"/>
                  </a:cubicBezTo>
                  <a:cubicBezTo>
                    <a:pt x="725" y="324"/>
                    <a:pt x="1262" y="374"/>
                    <a:pt x="1787" y="337"/>
                  </a:cubicBezTo>
                  <a:cubicBezTo>
                    <a:pt x="2519" y="316"/>
                    <a:pt x="3250" y="225"/>
                    <a:pt x="3981" y="225"/>
                  </a:cubicBezTo>
                  <a:cubicBezTo>
                    <a:pt x="4125" y="225"/>
                    <a:pt x="4268" y="229"/>
                    <a:pt x="4412" y="237"/>
                  </a:cubicBezTo>
                  <a:cubicBezTo>
                    <a:pt x="3865" y="65"/>
                    <a:pt x="3293" y="0"/>
                    <a:pt x="2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5" name="Google Shape;16545;p50"/>
            <p:cNvSpPr/>
            <p:nvPr/>
          </p:nvSpPr>
          <p:spPr>
            <a:xfrm>
              <a:off x="1565272" y="4100200"/>
              <a:ext cx="190004" cy="25789"/>
            </a:xfrm>
            <a:custGeom>
              <a:avLst/>
              <a:gdLst/>
              <a:ahLst/>
              <a:cxnLst/>
              <a:rect l="l" t="t" r="r" b="b"/>
              <a:pathLst>
                <a:path w="2225" h="302" extrusionOk="0">
                  <a:moveTo>
                    <a:pt x="1705" y="1"/>
                  </a:moveTo>
                  <a:cubicBezTo>
                    <a:pt x="1116" y="1"/>
                    <a:pt x="521" y="99"/>
                    <a:pt x="0" y="302"/>
                  </a:cubicBezTo>
                  <a:cubicBezTo>
                    <a:pt x="775" y="214"/>
                    <a:pt x="1475" y="202"/>
                    <a:pt x="2225" y="27"/>
                  </a:cubicBezTo>
                  <a:cubicBezTo>
                    <a:pt x="2053" y="10"/>
                    <a:pt x="1879" y="1"/>
                    <a:pt x="17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6" name="Google Shape;16546;p50"/>
            <p:cNvSpPr/>
            <p:nvPr/>
          </p:nvSpPr>
          <p:spPr>
            <a:xfrm>
              <a:off x="1726414" y="4189268"/>
              <a:ext cx="27839" cy="2903"/>
            </a:xfrm>
            <a:custGeom>
              <a:avLst/>
              <a:gdLst/>
              <a:ahLst/>
              <a:cxnLst/>
              <a:rect l="l" t="t" r="r" b="b"/>
              <a:pathLst>
                <a:path w="326" h="34" extrusionOk="0">
                  <a:moveTo>
                    <a:pt x="123" y="1"/>
                  </a:moveTo>
                  <a:cubicBezTo>
                    <a:pt x="83" y="1"/>
                    <a:pt x="42" y="4"/>
                    <a:pt x="0" y="8"/>
                  </a:cubicBezTo>
                  <a:cubicBezTo>
                    <a:pt x="113" y="21"/>
                    <a:pt x="213" y="33"/>
                    <a:pt x="325" y="33"/>
                  </a:cubicBezTo>
                  <a:cubicBezTo>
                    <a:pt x="262" y="10"/>
                    <a:pt x="194"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7" name="Google Shape;16547;p50"/>
            <p:cNvSpPr/>
            <p:nvPr/>
          </p:nvSpPr>
          <p:spPr>
            <a:xfrm>
              <a:off x="2760471" y="4250754"/>
              <a:ext cx="416301" cy="785549"/>
            </a:xfrm>
            <a:custGeom>
              <a:avLst/>
              <a:gdLst/>
              <a:ahLst/>
              <a:cxnLst/>
              <a:rect l="l" t="t" r="r" b="b"/>
              <a:pathLst>
                <a:path w="4875" h="9199" extrusionOk="0">
                  <a:moveTo>
                    <a:pt x="1" y="1"/>
                  </a:moveTo>
                  <a:lnTo>
                    <a:pt x="1" y="1"/>
                  </a:lnTo>
                  <a:cubicBezTo>
                    <a:pt x="251" y="251"/>
                    <a:pt x="488" y="526"/>
                    <a:pt x="713" y="788"/>
                  </a:cubicBezTo>
                  <a:cubicBezTo>
                    <a:pt x="1500" y="1625"/>
                    <a:pt x="2075" y="2463"/>
                    <a:pt x="2688" y="3475"/>
                  </a:cubicBezTo>
                  <a:cubicBezTo>
                    <a:pt x="3262" y="4400"/>
                    <a:pt x="3462" y="4912"/>
                    <a:pt x="3750" y="5649"/>
                  </a:cubicBezTo>
                  <a:cubicBezTo>
                    <a:pt x="4200" y="6786"/>
                    <a:pt x="4487" y="8011"/>
                    <a:pt x="4600" y="9198"/>
                  </a:cubicBezTo>
                  <a:cubicBezTo>
                    <a:pt x="4874" y="5899"/>
                    <a:pt x="3250" y="2613"/>
                    <a:pt x="701" y="563"/>
                  </a:cubicBezTo>
                  <a:cubicBezTo>
                    <a:pt x="463" y="376"/>
                    <a:pt x="238" y="18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8" name="Google Shape;16548;p50"/>
            <p:cNvSpPr/>
            <p:nvPr/>
          </p:nvSpPr>
          <p:spPr>
            <a:xfrm>
              <a:off x="2748772" y="4306262"/>
              <a:ext cx="375738" cy="690504"/>
            </a:xfrm>
            <a:custGeom>
              <a:avLst/>
              <a:gdLst/>
              <a:ahLst/>
              <a:cxnLst/>
              <a:rect l="l" t="t" r="r" b="b"/>
              <a:pathLst>
                <a:path w="4400" h="8086" extrusionOk="0">
                  <a:moveTo>
                    <a:pt x="0" y="1"/>
                  </a:moveTo>
                  <a:lnTo>
                    <a:pt x="0" y="1"/>
                  </a:lnTo>
                  <a:cubicBezTo>
                    <a:pt x="200" y="188"/>
                    <a:pt x="388" y="388"/>
                    <a:pt x="563" y="600"/>
                  </a:cubicBezTo>
                  <a:cubicBezTo>
                    <a:pt x="1662" y="1850"/>
                    <a:pt x="2662" y="3450"/>
                    <a:pt x="3399" y="5162"/>
                  </a:cubicBezTo>
                  <a:cubicBezTo>
                    <a:pt x="3737" y="5949"/>
                    <a:pt x="4212" y="7086"/>
                    <a:pt x="4399" y="8086"/>
                  </a:cubicBezTo>
                  <a:cubicBezTo>
                    <a:pt x="4237" y="5212"/>
                    <a:pt x="2837" y="2325"/>
                    <a:pt x="650" y="513"/>
                  </a:cubicBezTo>
                  <a:cubicBezTo>
                    <a:pt x="450" y="338"/>
                    <a:pt x="200" y="15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9" name="Google Shape;16549;p50"/>
            <p:cNvSpPr/>
            <p:nvPr/>
          </p:nvSpPr>
          <p:spPr>
            <a:xfrm>
              <a:off x="2824518" y="4462110"/>
              <a:ext cx="257295" cy="484531"/>
            </a:xfrm>
            <a:custGeom>
              <a:avLst/>
              <a:gdLst/>
              <a:ahLst/>
              <a:cxnLst/>
              <a:rect l="l" t="t" r="r" b="b"/>
              <a:pathLst>
                <a:path w="3013" h="5674" extrusionOk="0">
                  <a:moveTo>
                    <a:pt x="1" y="0"/>
                  </a:moveTo>
                  <a:cubicBezTo>
                    <a:pt x="88" y="88"/>
                    <a:pt x="176" y="188"/>
                    <a:pt x="251" y="288"/>
                  </a:cubicBezTo>
                  <a:cubicBezTo>
                    <a:pt x="875" y="1225"/>
                    <a:pt x="1413" y="2212"/>
                    <a:pt x="1913" y="3224"/>
                  </a:cubicBezTo>
                  <a:cubicBezTo>
                    <a:pt x="2325" y="4049"/>
                    <a:pt x="2725" y="4824"/>
                    <a:pt x="3012" y="5674"/>
                  </a:cubicBezTo>
                  <a:cubicBezTo>
                    <a:pt x="2700" y="3612"/>
                    <a:pt x="1738" y="1612"/>
                    <a:pt x="213" y="175"/>
                  </a:cubicBezTo>
                  <a:cubicBezTo>
                    <a:pt x="151" y="113"/>
                    <a:pt x="76" y="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0" name="Google Shape;16550;p50"/>
            <p:cNvSpPr/>
            <p:nvPr/>
          </p:nvSpPr>
          <p:spPr>
            <a:xfrm>
              <a:off x="2823493" y="4541016"/>
              <a:ext cx="181464" cy="337310"/>
            </a:xfrm>
            <a:custGeom>
              <a:avLst/>
              <a:gdLst/>
              <a:ahLst/>
              <a:cxnLst/>
              <a:rect l="l" t="t" r="r" b="b"/>
              <a:pathLst>
                <a:path w="2125" h="3950" extrusionOk="0">
                  <a:moveTo>
                    <a:pt x="0" y="1"/>
                  </a:moveTo>
                  <a:cubicBezTo>
                    <a:pt x="25" y="38"/>
                    <a:pt x="75" y="88"/>
                    <a:pt x="88" y="126"/>
                  </a:cubicBezTo>
                  <a:cubicBezTo>
                    <a:pt x="462" y="613"/>
                    <a:pt x="687" y="1201"/>
                    <a:pt x="1000" y="1738"/>
                  </a:cubicBezTo>
                  <a:cubicBezTo>
                    <a:pt x="1400" y="2463"/>
                    <a:pt x="1837" y="3187"/>
                    <a:pt x="2125" y="3950"/>
                  </a:cubicBezTo>
                  <a:cubicBezTo>
                    <a:pt x="2012" y="2988"/>
                    <a:pt x="1600" y="2075"/>
                    <a:pt x="1062" y="1275"/>
                  </a:cubicBezTo>
                  <a:cubicBezTo>
                    <a:pt x="787" y="851"/>
                    <a:pt x="500" y="426"/>
                    <a:pt x="113" y="101"/>
                  </a:cubicBezTo>
                  <a:cubicBezTo>
                    <a:pt x="75" y="63"/>
                    <a:pt x="25" y="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1" name="Google Shape;16551;p50"/>
            <p:cNvSpPr/>
            <p:nvPr/>
          </p:nvSpPr>
          <p:spPr>
            <a:xfrm>
              <a:off x="2804279" y="4610443"/>
              <a:ext cx="131338" cy="226297"/>
            </a:xfrm>
            <a:custGeom>
              <a:avLst/>
              <a:gdLst/>
              <a:ahLst/>
              <a:cxnLst/>
              <a:rect l="l" t="t" r="r" b="b"/>
              <a:pathLst>
                <a:path w="1538" h="2650" extrusionOk="0">
                  <a:moveTo>
                    <a:pt x="0" y="0"/>
                  </a:moveTo>
                  <a:lnTo>
                    <a:pt x="0" y="0"/>
                  </a:lnTo>
                  <a:cubicBezTo>
                    <a:pt x="300" y="375"/>
                    <a:pt x="500" y="800"/>
                    <a:pt x="725" y="1212"/>
                  </a:cubicBezTo>
                  <a:cubicBezTo>
                    <a:pt x="987" y="1700"/>
                    <a:pt x="1300" y="2150"/>
                    <a:pt x="1537" y="2649"/>
                  </a:cubicBezTo>
                  <a:cubicBezTo>
                    <a:pt x="1325" y="1637"/>
                    <a:pt x="775" y="68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2" name="Google Shape;16552;p50"/>
            <p:cNvSpPr/>
            <p:nvPr/>
          </p:nvSpPr>
          <p:spPr>
            <a:xfrm>
              <a:off x="2726313" y="4583714"/>
              <a:ext cx="137742" cy="195384"/>
            </a:xfrm>
            <a:custGeom>
              <a:avLst/>
              <a:gdLst/>
              <a:ahLst/>
              <a:cxnLst/>
              <a:rect l="l" t="t" r="r" b="b"/>
              <a:pathLst>
                <a:path w="1613" h="2288" extrusionOk="0">
                  <a:moveTo>
                    <a:pt x="1" y="1"/>
                  </a:moveTo>
                  <a:cubicBezTo>
                    <a:pt x="338" y="526"/>
                    <a:pt x="651" y="1063"/>
                    <a:pt x="1038" y="1550"/>
                  </a:cubicBezTo>
                  <a:cubicBezTo>
                    <a:pt x="1238" y="1800"/>
                    <a:pt x="1450" y="2025"/>
                    <a:pt x="1613" y="2288"/>
                  </a:cubicBezTo>
                  <a:cubicBezTo>
                    <a:pt x="1301" y="1388"/>
                    <a:pt x="626" y="68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3" name="Google Shape;16553;p50"/>
            <p:cNvSpPr/>
            <p:nvPr/>
          </p:nvSpPr>
          <p:spPr>
            <a:xfrm>
              <a:off x="2742367" y="4699000"/>
              <a:ext cx="50212" cy="66267"/>
            </a:xfrm>
            <a:custGeom>
              <a:avLst/>
              <a:gdLst/>
              <a:ahLst/>
              <a:cxnLst/>
              <a:rect l="l" t="t" r="r" b="b"/>
              <a:pathLst>
                <a:path w="588" h="776" extrusionOk="0">
                  <a:moveTo>
                    <a:pt x="0" y="0"/>
                  </a:moveTo>
                  <a:cubicBezTo>
                    <a:pt x="163" y="288"/>
                    <a:pt x="375" y="538"/>
                    <a:pt x="588" y="775"/>
                  </a:cubicBezTo>
                  <a:cubicBezTo>
                    <a:pt x="463" y="475"/>
                    <a:pt x="225" y="22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4" name="Google Shape;16554;p50"/>
            <p:cNvSpPr/>
            <p:nvPr/>
          </p:nvSpPr>
          <p:spPr>
            <a:xfrm>
              <a:off x="2821358" y="5353136"/>
              <a:ext cx="295637" cy="536878"/>
            </a:xfrm>
            <a:custGeom>
              <a:avLst/>
              <a:gdLst/>
              <a:ahLst/>
              <a:cxnLst/>
              <a:rect l="l" t="t" r="r" b="b"/>
              <a:pathLst>
                <a:path w="3462" h="6287" extrusionOk="0">
                  <a:moveTo>
                    <a:pt x="3462" y="1"/>
                  </a:moveTo>
                  <a:cubicBezTo>
                    <a:pt x="3412" y="188"/>
                    <a:pt x="3362" y="376"/>
                    <a:pt x="3299" y="551"/>
                  </a:cubicBezTo>
                  <a:cubicBezTo>
                    <a:pt x="2649" y="2775"/>
                    <a:pt x="1500" y="4637"/>
                    <a:pt x="0" y="6287"/>
                  </a:cubicBezTo>
                  <a:cubicBezTo>
                    <a:pt x="2000" y="4837"/>
                    <a:pt x="3199" y="2888"/>
                    <a:pt x="3399" y="463"/>
                  </a:cubicBezTo>
                  <a:cubicBezTo>
                    <a:pt x="3424" y="313"/>
                    <a:pt x="3437" y="138"/>
                    <a:pt x="34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5" name="Google Shape;16555;p50"/>
            <p:cNvSpPr/>
            <p:nvPr/>
          </p:nvSpPr>
          <p:spPr>
            <a:xfrm>
              <a:off x="2842707" y="5448097"/>
              <a:ext cx="197433" cy="391792"/>
            </a:xfrm>
            <a:custGeom>
              <a:avLst/>
              <a:gdLst/>
              <a:ahLst/>
              <a:cxnLst/>
              <a:rect l="l" t="t" r="r" b="b"/>
              <a:pathLst>
                <a:path w="2312" h="4588" extrusionOk="0">
                  <a:moveTo>
                    <a:pt x="2262" y="1"/>
                  </a:moveTo>
                  <a:cubicBezTo>
                    <a:pt x="2262" y="113"/>
                    <a:pt x="2249" y="201"/>
                    <a:pt x="2224" y="313"/>
                  </a:cubicBezTo>
                  <a:cubicBezTo>
                    <a:pt x="2124" y="876"/>
                    <a:pt x="1862" y="1288"/>
                    <a:pt x="1625" y="1813"/>
                  </a:cubicBezTo>
                  <a:cubicBezTo>
                    <a:pt x="1150" y="2775"/>
                    <a:pt x="625" y="3725"/>
                    <a:pt x="0" y="4587"/>
                  </a:cubicBezTo>
                  <a:cubicBezTo>
                    <a:pt x="937" y="3762"/>
                    <a:pt x="1687" y="2700"/>
                    <a:pt x="2062" y="1501"/>
                  </a:cubicBezTo>
                  <a:cubicBezTo>
                    <a:pt x="2224" y="1051"/>
                    <a:pt x="2312" y="651"/>
                    <a:pt x="2274" y="176"/>
                  </a:cubicBezTo>
                  <a:cubicBezTo>
                    <a:pt x="2274" y="113"/>
                    <a:pt x="2274" y="51"/>
                    <a:pt x="22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6" name="Google Shape;16556;p50"/>
            <p:cNvSpPr/>
            <p:nvPr/>
          </p:nvSpPr>
          <p:spPr>
            <a:xfrm>
              <a:off x="2851161" y="5519659"/>
              <a:ext cx="123908" cy="239106"/>
            </a:xfrm>
            <a:custGeom>
              <a:avLst/>
              <a:gdLst/>
              <a:ahLst/>
              <a:cxnLst/>
              <a:rect l="l" t="t" r="r" b="b"/>
              <a:pathLst>
                <a:path w="1451" h="2800" extrusionOk="0">
                  <a:moveTo>
                    <a:pt x="1451" y="0"/>
                  </a:moveTo>
                  <a:lnTo>
                    <a:pt x="1451" y="0"/>
                  </a:lnTo>
                  <a:cubicBezTo>
                    <a:pt x="1326" y="400"/>
                    <a:pt x="1088" y="775"/>
                    <a:pt x="876" y="1162"/>
                  </a:cubicBezTo>
                  <a:cubicBezTo>
                    <a:pt x="576" y="1700"/>
                    <a:pt x="326" y="2275"/>
                    <a:pt x="1" y="2800"/>
                  </a:cubicBezTo>
                  <a:cubicBezTo>
                    <a:pt x="738" y="2112"/>
                    <a:pt x="1376" y="888"/>
                    <a:pt x="1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7" name="Google Shape;16557;p50"/>
            <p:cNvSpPr/>
            <p:nvPr/>
          </p:nvSpPr>
          <p:spPr>
            <a:xfrm>
              <a:off x="2821358" y="5518549"/>
              <a:ext cx="88640" cy="182575"/>
            </a:xfrm>
            <a:custGeom>
              <a:avLst/>
              <a:gdLst/>
              <a:ahLst/>
              <a:cxnLst/>
              <a:rect l="l" t="t" r="r" b="b"/>
              <a:pathLst>
                <a:path w="1038" h="2138" extrusionOk="0">
                  <a:moveTo>
                    <a:pt x="1037" y="1"/>
                  </a:moveTo>
                  <a:lnTo>
                    <a:pt x="1037" y="1"/>
                  </a:lnTo>
                  <a:cubicBezTo>
                    <a:pt x="850" y="388"/>
                    <a:pt x="637" y="763"/>
                    <a:pt x="462" y="1150"/>
                  </a:cubicBezTo>
                  <a:cubicBezTo>
                    <a:pt x="313" y="1475"/>
                    <a:pt x="175" y="1825"/>
                    <a:pt x="0" y="2138"/>
                  </a:cubicBezTo>
                  <a:cubicBezTo>
                    <a:pt x="550" y="1563"/>
                    <a:pt x="837" y="763"/>
                    <a:pt x="10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8" name="Google Shape;16558;p50"/>
            <p:cNvSpPr/>
            <p:nvPr/>
          </p:nvSpPr>
          <p:spPr>
            <a:xfrm>
              <a:off x="2786090" y="5523929"/>
              <a:ext cx="54567" cy="102474"/>
            </a:xfrm>
            <a:custGeom>
              <a:avLst/>
              <a:gdLst/>
              <a:ahLst/>
              <a:cxnLst/>
              <a:rect l="l" t="t" r="r" b="b"/>
              <a:pathLst>
                <a:path w="639" h="1200" extrusionOk="0">
                  <a:moveTo>
                    <a:pt x="638" y="0"/>
                  </a:moveTo>
                  <a:lnTo>
                    <a:pt x="638" y="0"/>
                  </a:lnTo>
                  <a:cubicBezTo>
                    <a:pt x="476" y="263"/>
                    <a:pt x="313" y="513"/>
                    <a:pt x="201" y="788"/>
                  </a:cubicBezTo>
                  <a:cubicBezTo>
                    <a:pt x="126" y="938"/>
                    <a:pt x="101" y="1050"/>
                    <a:pt x="1" y="1200"/>
                  </a:cubicBezTo>
                  <a:cubicBezTo>
                    <a:pt x="338" y="888"/>
                    <a:pt x="488" y="413"/>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9" name="Google Shape;16559;p50"/>
            <p:cNvSpPr/>
            <p:nvPr/>
          </p:nvSpPr>
          <p:spPr>
            <a:xfrm>
              <a:off x="968697" y="6236818"/>
              <a:ext cx="1339421" cy="130142"/>
            </a:xfrm>
            <a:custGeom>
              <a:avLst/>
              <a:gdLst/>
              <a:ahLst/>
              <a:cxnLst/>
              <a:rect l="l" t="t" r="r" b="b"/>
              <a:pathLst>
                <a:path w="15685" h="1524" extrusionOk="0">
                  <a:moveTo>
                    <a:pt x="1" y="0"/>
                  </a:moveTo>
                  <a:lnTo>
                    <a:pt x="1" y="0"/>
                  </a:lnTo>
                  <a:cubicBezTo>
                    <a:pt x="2388" y="1075"/>
                    <a:pt x="5012" y="1475"/>
                    <a:pt x="7611" y="1512"/>
                  </a:cubicBezTo>
                  <a:cubicBezTo>
                    <a:pt x="7859" y="1520"/>
                    <a:pt x="8107" y="1524"/>
                    <a:pt x="8354" y="1524"/>
                  </a:cubicBezTo>
                  <a:cubicBezTo>
                    <a:pt x="10530" y="1524"/>
                    <a:pt x="12696" y="1224"/>
                    <a:pt x="14772" y="562"/>
                  </a:cubicBezTo>
                  <a:cubicBezTo>
                    <a:pt x="15072" y="462"/>
                    <a:pt x="15397" y="362"/>
                    <a:pt x="15684" y="275"/>
                  </a:cubicBezTo>
                  <a:lnTo>
                    <a:pt x="15684" y="275"/>
                  </a:lnTo>
                  <a:cubicBezTo>
                    <a:pt x="15209" y="362"/>
                    <a:pt x="14734" y="437"/>
                    <a:pt x="14260" y="500"/>
                  </a:cubicBezTo>
                  <a:cubicBezTo>
                    <a:pt x="12327" y="782"/>
                    <a:pt x="10354" y="1085"/>
                    <a:pt x="8294" y="1085"/>
                  </a:cubicBezTo>
                  <a:cubicBezTo>
                    <a:pt x="8076" y="1085"/>
                    <a:pt x="7856" y="1082"/>
                    <a:pt x="7636" y="1075"/>
                  </a:cubicBezTo>
                  <a:cubicBezTo>
                    <a:pt x="5999" y="1050"/>
                    <a:pt x="4600" y="875"/>
                    <a:pt x="3062" y="612"/>
                  </a:cubicBezTo>
                  <a:cubicBezTo>
                    <a:pt x="2038" y="437"/>
                    <a:pt x="1001" y="30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0" name="Google Shape;16560;p50"/>
            <p:cNvSpPr/>
            <p:nvPr/>
          </p:nvSpPr>
          <p:spPr>
            <a:xfrm>
              <a:off x="1103196" y="6227168"/>
              <a:ext cx="1062997" cy="82492"/>
            </a:xfrm>
            <a:custGeom>
              <a:avLst/>
              <a:gdLst/>
              <a:ahLst/>
              <a:cxnLst/>
              <a:rect l="l" t="t" r="r" b="b"/>
              <a:pathLst>
                <a:path w="12448" h="966" extrusionOk="0">
                  <a:moveTo>
                    <a:pt x="0" y="1"/>
                  </a:moveTo>
                  <a:lnTo>
                    <a:pt x="0" y="1"/>
                  </a:lnTo>
                  <a:cubicBezTo>
                    <a:pt x="1828" y="630"/>
                    <a:pt x="3735" y="966"/>
                    <a:pt x="5667" y="966"/>
                  </a:cubicBezTo>
                  <a:cubicBezTo>
                    <a:pt x="5769" y="966"/>
                    <a:pt x="5872" y="965"/>
                    <a:pt x="5974" y="963"/>
                  </a:cubicBezTo>
                  <a:cubicBezTo>
                    <a:pt x="6078" y="964"/>
                    <a:pt x="6183" y="965"/>
                    <a:pt x="6288" y="965"/>
                  </a:cubicBezTo>
                  <a:cubicBezTo>
                    <a:pt x="8208" y="965"/>
                    <a:pt x="10135" y="743"/>
                    <a:pt x="11960" y="151"/>
                  </a:cubicBezTo>
                  <a:cubicBezTo>
                    <a:pt x="12122" y="101"/>
                    <a:pt x="12297" y="51"/>
                    <a:pt x="12447" y="1"/>
                  </a:cubicBezTo>
                  <a:lnTo>
                    <a:pt x="12447" y="1"/>
                  </a:lnTo>
                  <a:cubicBezTo>
                    <a:pt x="12122" y="63"/>
                    <a:pt x="11772" y="126"/>
                    <a:pt x="11472" y="163"/>
                  </a:cubicBezTo>
                  <a:cubicBezTo>
                    <a:pt x="9782" y="356"/>
                    <a:pt x="7917" y="526"/>
                    <a:pt x="6147" y="526"/>
                  </a:cubicBezTo>
                  <a:cubicBezTo>
                    <a:pt x="6085" y="526"/>
                    <a:pt x="6023" y="526"/>
                    <a:pt x="5961" y="525"/>
                  </a:cubicBezTo>
                  <a:cubicBezTo>
                    <a:pt x="3924" y="525"/>
                    <a:pt x="1937" y="31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1" name="Google Shape;16561;p50"/>
            <p:cNvSpPr/>
            <p:nvPr/>
          </p:nvSpPr>
          <p:spPr>
            <a:xfrm>
              <a:off x="1175782" y="6171660"/>
              <a:ext cx="832430" cy="69597"/>
            </a:xfrm>
            <a:custGeom>
              <a:avLst/>
              <a:gdLst/>
              <a:ahLst/>
              <a:cxnLst/>
              <a:rect l="l" t="t" r="r" b="b"/>
              <a:pathLst>
                <a:path w="9748" h="815" extrusionOk="0">
                  <a:moveTo>
                    <a:pt x="9748" y="1"/>
                  </a:moveTo>
                  <a:cubicBezTo>
                    <a:pt x="9585" y="63"/>
                    <a:pt x="9410" y="113"/>
                    <a:pt x="9235" y="151"/>
                  </a:cubicBezTo>
                  <a:cubicBezTo>
                    <a:pt x="8310" y="326"/>
                    <a:pt x="7273" y="276"/>
                    <a:pt x="6298" y="338"/>
                  </a:cubicBezTo>
                  <a:cubicBezTo>
                    <a:pt x="5530" y="370"/>
                    <a:pt x="4760" y="390"/>
                    <a:pt x="3990" y="390"/>
                  </a:cubicBezTo>
                  <a:cubicBezTo>
                    <a:pt x="2656" y="390"/>
                    <a:pt x="1323" y="330"/>
                    <a:pt x="0" y="163"/>
                  </a:cubicBezTo>
                  <a:lnTo>
                    <a:pt x="0" y="163"/>
                  </a:lnTo>
                  <a:cubicBezTo>
                    <a:pt x="1500" y="601"/>
                    <a:pt x="3058" y="815"/>
                    <a:pt x="4618" y="815"/>
                  </a:cubicBezTo>
                  <a:cubicBezTo>
                    <a:pt x="5242" y="815"/>
                    <a:pt x="5865" y="781"/>
                    <a:pt x="6486" y="713"/>
                  </a:cubicBezTo>
                  <a:cubicBezTo>
                    <a:pt x="7448" y="601"/>
                    <a:pt x="8435" y="538"/>
                    <a:pt x="9348" y="188"/>
                  </a:cubicBezTo>
                  <a:cubicBezTo>
                    <a:pt x="9473" y="138"/>
                    <a:pt x="9648" y="51"/>
                    <a:pt x="9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2" name="Google Shape;16562;p50"/>
            <p:cNvSpPr/>
            <p:nvPr/>
          </p:nvSpPr>
          <p:spPr>
            <a:xfrm>
              <a:off x="1345463" y="6120423"/>
              <a:ext cx="471722" cy="54482"/>
            </a:xfrm>
            <a:custGeom>
              <a:avLst/>
              <a:gdLst/>
              <a:ahLst/>
              <a:cxnLst/>
              <a:rect l="l" t="t" r="r" b="b"/>
              <a:pathLst>
                <a:path w="5524" h="638" extrusionOk="0">
                  <a:moveTo>
                    <a:pt x="5524" y="1"/>
                  </a:moveTo>
                  <a:lnTo>
                    <a:pt x="5524" y="1"/>
                  </a:lnTo>
                  <a:cubicBezTo>
                    <a:pt x="5521" y="2"/>
                    <a:pt x="5518" y="2"/>
                    <a:pt x="5515" y="3"/>
                  </a:cubicBezTo>
                  <a:lnTo>
                    <a:pt x="5515" y="3"/>
                  </a:lnTo>
                  <a:cubicBezTo>
                    <a:pt x="5518" y="2"/>
                    <a:pt x="5521" y="2"/>
                    <a:pt x="5524" y="1"/>
                  </a:cubicBezTo>
                  <a:close/>
                  <a:moveTo>
                    <a:pt x="5515" y="3"/>
                  </a:moveTo>
                  <a:cubicBezTo>
                    <a:pt x="5381" y="40"/>
                    <a:pt x="5246" y="76"/>
                    <a:pt x="5111" y="101"/>
                  </a:cubicBezTo>
                  <a:cubicBezTo>
                    <a:pt x="4486" y="226"/>
                    <a:pt x="3799" y="238"/>
                    <a:pt x="3112" y="263"/>
                  </a:cubicBezTo>
                  <a:cubicBezTo>
                    <a:pt x="2075" y="313"/>
                    <a:pt x="1037" y="426"/>
                    <a:pt x="0" y="438"/>
                  </a:cubicBezTo>
                  <a:cubicBezTo>
                    <a:pt x="725" y="561"/>
                    <a:pt x="1470" y="638"/>
                    <a:pt x="2211" y="638"/>
                  </a:cubicBezTo>
                  <a:cubicBezTo>
                    <a:pt x="3284" y="638"/>
                    <a:pt x="4351" y="477"/>
                    <a:pt x="5349" y="63"/>
                  </a:cubicBezTo>
                  <a:cubicBezTo>
                    <a:pt x="5408" y="52"/>
                    <a:pt x="5467" y="17"/>
                    <a:pt x="5515" y="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3" name="Google Shape;16563;p50"/>
            <p:cNvSpPr/>
            <p:nvPr/>
          </p:nvSpPr>
          <p:spPr>
            <a:xfrm>
              <a:off x="1474582" y="6038271"/>
              <a:ext cx="307422" cy="61570"/>
            </a:xfrm>
            <a:custGeom>
              <a:avLst/>
              <a:gdLst/>
              <a:ahLst/>
              <a:cxnLst/>
              <a:rect l="l" t="t" r="r" b="b"/>
              <a:pathLst>
                <a:path w="3600" h="721" extrusionOk="0">
                  <a:moveTo>
                    <a:pt x="3599" y="1"/>
                  </a:moveTo>
                  <a:lnTo>
                    <a:pt x="3599" y="1"/>
                  </a:lnTo>
                  <a:cubicBezTo>
                    <a:pt x="3512" y="38"/>
                    <a:pt x="3424" y="63"/>
                    <a:pt x="3337" y="88"/>
                  </a:cubicBezTo>
                  <a:cubicBezTo>
                    <a:pt x="2537" y="301"/>
                    <a:pt x="2050" y="313"/>
                    <a:pt x="1375" y="438"/>
                  </a:cubicBezTo>
                  <a:cubicBezTo>
                    <a:pt x="887" y="526"/>
                    <a:pt x="450" y="638"/>
                    <a:pt x="0" y="650"/>
                  </a:cubicBezTo>
                  <a:cubicBezTo>
                    <a:pt x="279" y="698"/>
                    <a:pt x="561" y="721"/>
                    <a:pt x="842" y="721"/>
                  </a:cubicBezTo>
                  <a:cubicBezTo>
                    <a:pt x="1747" y="721"/>
                    <a:pt x="2649" y="485"/>
                    <a:pt x="3449" y="76"/>
                  </a:cubicBezTo>
                  <a:cubicBezTo>
                    <a:pt x="3499" y="51"/>
                    <a:pt x="3549" y="26"/>
                    <a:pt x="3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4" name="Google Shape;16564;p50"/>
            <p:cNvSpPr/>
            <p:nvPr/>
          </p:nvSpPr>
          <p:spPr>
            <a:xfrm>
              <a:off x="1584486" y="6004113"/>
              <a:ext cx="34243" cy="9735"/>
            </a:xfrm>
            <a:custGeom>
              <a:avLst/>
              <a:gdLst/>
              <a:ahLst/>
              <a:cxnLst/>
              <a:rect l="l" t="t" r="r" b="b"/>
              <a:pathLst>
                <a:path w="401" h="114" extrusionOk="0">
                  <a:moveTo>
                    <a:pt x="400" y="1"/>
                  </a:moveTo>
                  <a:cubicBezTo>
                    <a:pt x="263" y="13"/>
                    <a:pt x="125" y="51"/>
                    <a:pt x="0" y="113"/>
                  </a:cubicBezTo>
                  <a:cubicBezTo>
                    <a:pt x="138" y="101"/>
                    <a:pt x="275" y="63"/>
                    <a:pt x="4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5" name="Google Shape;16565;p50"/>
            <p:cNvSpPr/>
            <p:nvPr/>
          </p:nvSpPr>
          <p:spPr>
            <a:xfrm>
              <a:off x="1588756" y="5902747"/>
              <a:ext cx="27839" cy="8625"/>
            </a:xfrm>
            <a:custGeom>
              <a:avLst/>
              <a:gdLst/>
              <a:ahLst/>
              <a:cxnLst/>
              <a:rect l="l" t="t" r="r" b="b"/>
              <a:pathLst>
                <a:path w="326" h="101" extrusionOk="0">
                  <a:moveTo>
                    <a:pt x="325" y="1"/>
                  </a:moveTo>
                  <a:lnTo>
                    <a:pt x="325" y="1"/>
                  </a:lnTo>
                  <a:cubicBezTo>
                    <a:pt x="213" y="26"/>
                    <a:pt x="100" y="51"/>
                    <a:pt x="0" y="101"/>
                  </a:cubicBezTo>
                  <a:cubicBezTo>
                    <a:pt x="113" y="88"/>
                    <a:pt x="225" y="51"/>
                    <a:pt x="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6" name="Google Shape;16566;p50"/>
            <p:cNvSpPr/>
            <p:nvPr/>
          </p:nvSpPr>
          <p:spPr>
            <a:xfrm>
              <a:off x="387152" y="4559206"/>
              <a:ext cx="100339" cy="556092"/>
            </a:xfrm>
            <a:custGeom>
              <a:avLst/>
              <a:gdLst/>
              <a:ahLst/>
              <a:cxnLst/>
              <a:rect l="l" t="t" r="r" b="b"/>
              <a:pathLst>
                <a:path w="1175" h="6512" extrusionOk="0">
                  <a:moveTo>
                    <a:pt x="387" y="0"/>
                  </a:moveTo>
                  <a:lnTo>
                    <a:pt x="387" y="0"/>
                  </a:lnTo>
                  <a:cubicBezTo>
                    <a:pt x="550" y="700"/>
                    <a:pt x="400" y="1462"/>
                    <a:pt x="350" y="1937"/>
                  </a:cubicBezTo>
                  <a:cubicBezTo>
                    <a:pt x="175" y="3049"/>
                    <a:pt x="0" y="4187"/>
                    <a:pt x="225" y="5311"/>
                  </a:cubicBezTo>
                  <a:cubicBezTo>
                    <a:pt x="268" y="5452"/>
                    <a:pt x="330" y="5816"/>
                    <a:pt x="459" y="5816"/>
                  </a:cubicBezTo>
                  <a:cubicBezTo>
                    <a:pt x="479" y="5816"/>
                    <a:pt x="501" y="5807"/>
                    <a:pt x="525" y="5786"/>
                  </a:cubicBezTo>
                  <a:cubicBezTo>
                    <a:pt x="537" y="5799"/>
                    <a:pt x="537" y="5811"/>
                    <a:pt x="537" y="5824"/>
                  </a:cubicBezTo>
                  <a:cubicBezTo>
                    <a:pt x="575" y="5911"/>
                    <a:pt x="587" y="5999"/>
                    <a:pt x="650" y="6061"/>
                  </a:cubicBezTo>
                  <a:cubicBezTo>
                    <a:pt x="675" y="6086"/>
                    <a:pt x="700" y="6086"/>
                    <a:pt x="737" y="6086"/>
                  </a:cubicBezTo>
                  <a:cubicBezTo>
                    <a:pt x="787" y="6149"/>
                    <a:pt x="837" y="6199"/>
                    <a:pt x="887" y="6261"/>
                  </a:cubicBezTo>
                  <a:cubicBezTo>
                    <a:pt x="900" y="6299"/>
                    <a:pt x="900" y="6324"/>
                    <a:pt x="912" y="6349"/>
                  </a:cubicBezTo>
                  <a:cubicBezTo>
                    <a:pt x="912" y="6349"/>
                    <a:pt x="925" y="6361"/>
                    <a:pt x="937" y="6361"/>
                  </a:cubicBezTo>
                  <a:cubicBezTo>
                    <a:pt x="1012" y="6411"/>
                    <a:pt x="1075" y="6461"/>
                    <a:pt x="1150" y="6511"/>
                  </a:cubicBezTo>
                  <a:cubicBezTo>
                    <a:pt x="1162" y="6511"/>
                    <a:pt x="1162" y="6499"/>
                    <a:pt x="1175" y="6486"/>
                  </a:cubicBezTo>
                  <a:cubicBezTo>
                    <a:pt x="1012" y="5924"/>
                    <a:pt x="1000" y="5424"/>
                    <a:pt x="987" y="4799"/>
                  </a:cubicBezTo>
                  <a:cubicBezTo>
                    <a:pt x="987" y="3612"/>
                    <a:pt x="1087" y="2412"/>
                    <a:pt x="887" y="1225"/>
                  </a:cubicBezTo>
                  <a:lnTo>
                    <a:pt x="887" y="1225"/>
                  </a:lnTo>
                  <a:cubicBezTo>
                    <a:pt x="975" y="2212"/>
                    <a:pt x="775" y="3099"/>
                    <a:pt x="775" y="4087"/>
                  </a:cubicBezTo>
                  <a:cubicBezTo>
                    <a:pt x="775" y="4212"/>
                    <a:pt x="750" y="5161"/>
                    <a:pt x="825" y="5849"/>
                  </a:cubicBezTo>
                  <a:cubicBezTo>
                    <a:pt x="800" y="5824"/>
                    <a:pt x="787" y="5799"/>
                    <a:pt x="762" y="5774"/>
                  </a:cubicBezTo>
                  <a:cubicBezTo>
                    <a:pt x="412" y="4462"/>
                    <a:pt x="987" y="2237"/>
                    <a:pt x="662" y="625"/>
                  </a:cubicBezTo>
                  <a:lnTo>
                    <a:pt x="662" y="625"/>
                  </a:lnTo>
                  <a:cubicBezTo>
                    <a:pt x="750" y="1212"/>
                    <a:pt x="625" y="1812"/>
                    <a:pt x="575" y="2400"/>
                  </a:cubicBezTo>
                  <a:cubicBezTo>
                    <a:pt x="500" y="3024"/>
                    <a:pt x="437" y="3899"/>
                    <a:pt x="425" y="4624"/>
                  </a:cubicBezTo>
                  <a:cubicBezTo>
                    <a:pt x="425" y="4836"/>
                    <a:pt x="425" y="5036"/>
                    <a:pt x="450" y="5249"/>
                  </a:cubicBezTo>
                  <a:cubicBezTo>
                    <a:pt x="325" y="4724"/>
                    <a:pt x="325" y="4199"/>
                    <a:pt x="350" y="3612"/>
                  </a:cubicBezTo>
                  <a:cubicBezTo>
                    <a:pt x="425" y="2412"/>
                    <a:pt x="750" y="1187"/>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7" name="Google Shape;16567;p50"/>
            <p:cNvSpPr/>
            <p:nvPr/>
          </p:nvSpPr>
          <p:spPr>
            <a:xfrm>
              <a:off x="485870" y="4632817"/>
              <a:ext cx="52860" cy="504514"/>
            </a:xfrm>
            <a:custGeom>
              <a:avLst/>
              <a:gdLst/>
              <a:ahLst/>
              <a:cxnLst/>
              <a:rect l="l" t="t" r="r" b="b"/>
              <a:pathLst>
                <a:path w="619" h="5908" extrusionOk="0">
                  <a:moveTo>
                    <a:pt x="69" y="1"/>
                  </a:moveTo>
                  <a:lnTo>
                    <a:pt x="69" y="1"/>
                  </a:lnTo>
                  <a:cubicBezTo>
                    <a:pt x="231" y="750"/>
                    <a:pt x="194" y="1525"/>
                    <a:pt x="181" y="2287"/>
                  </a:cubicBezTo>
                  <a:cubicBezTo>
                    <a:pt x="205" y="2634"/>
                    <a:pt x="0" y="5907"/>
                    <a:pt x="475" y="5907"/>
                  </a:cubicBezTo>
                  <a:cubicBezTo>
                    <a:pt x="496" y="5907"/>
                    <a:pt x="519" y="5901"/>
                    <a:pt x="544" y="5886"/>
                  </a:cubicBezTo>
                  <a:cubicBezTo>
                    <a:pt x="619" y="5762"/>
                    <a:pt x="531" y="5737"/>
                    <a:pt x="519" y="5637"/>
                  </a:cubicBezTo>
                  <a:cubicBezTo>
                    <a:pt x="469" y="5474"/>
                    <a:pt x="431" y="5287"/>
                    <a:pt x="419" y="5199"/>
                  </a:cubicBezTo>
                  <a:cubicBezTo>
                    <a:pt x="269" y="3475"/>
                    <a:pt x="606" y="1688"/>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8" name="Google Shape;16568;p50"/>
            <p:cNvSpPr/>
            <p:nvPr/>
          </p:nvSpPr>
          <p:spPr>
            <a:xfrm>
              <a:off x="520540" y="4716079"/>
              <a:ext cx="51237" cy="439613"/>
            </a:xfrm>
            <a:custGeom>
              <a:avLst/>
              <a:gdLst/>
              <a:ahLst/>
              <a:cxnLst/>
              <a:rect l="l" t="t" r="r" b="b"/>
              <a:pathLst>
                <a:path w="600" h="5148" extrusionOk="0">
                  <a:moveTo>
                    <a:pt x="75" y="0"/>
                  </a:moveTo>
                  <a:cubicBezTo>
                    <a:pt x="150" y="575"/>
                    <a:pt x="75" y="1162"/>
                    <a:pt x="63" y="1737"/>
                  </a:cubicBezTo>
                  <a:cubicBezTo>
                    <a:pt x="25" y="2675"/>
                    <a:pt x="0" y="3624"/>
                    <a:pt x="163" y="4562"/>
                  </a:cubicBezTo>
                  <a:cubicBezTo>
                    <a:pt x="188" y="4712"/>
                    <a:pt x="250" y="4861"/>
                    <a:pt x="325" y="5011"/>
                  </a:cubicBezTo>
                  <a:cubicBezTo>
                    <a:pt x="343" y="5083"/>
                    <a:pt x="392" y="5147"/>
                    <a:pt x="455" y="5147"/>
                  </a:cubicBezTo>
                  <a:cubicBezTo>
                    <a:pt x="481" y="5147"/>
                    <a:pt x="509" y="5137"/>
                    <a:pt x="538" y="5111"/>
                  </a:cubicBezTo>
                  <a:cubicBezTo>
                    <a:pt x="600" y="5061"/>
                    <a:pt x="550" y="4986"/>
                    <a:pt x="513" y="4924"/>
                  </a:cubicBezTo>
                  <a:cubicBezTo>
                    <a:pt x="463" y="4799"/>
                    <a:pt x="438" y="4749"/>
                    <a:pt x="400" y="4587"/>
                  </a:cubicBezTo>
                  <a:cubicBezTo>
                    <a:pt x="125" y="3187"/>
                    <a:pt x="388" y="1500"/>
                    <a:pt x="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9" name="Google Shape;16569;p50"/>
            <p:cNvSpPr/>
            <p:nvPr/>
          </p:nvSpPr>
          <p:spPr>
            <a:xfrm>
              <a:off x="616525" y="4625388"/>
              <a:ext cx="51322" cy="474967"/>
            </a:xfrm>
            <a:custGeom>
              <a:avLst/>
              <a:gdLst/>
              <a:ahLst/>
              <a:cxnLst/>
              <a:rect l="l" t="t" r="r" b="b"/>
              <a:pathLst>
                <a:path w="601" h="5562" extrusionOk="0">
                  <a:moveTo>
                    <a:pt x="1" y="0"/>
                  </a:moveTo>
                  <a:lnTo>
                    <a:pt x="1" y="0"/>
                  </a:lnTo>
                  <a:cubicBezTo>
                    <a:pt x="313" y="637"/>
                    <a:pt x="326" y="1237"/>
                    <a:pt x="351" y="1925"/>
                  </a:cubicBezTo>
                  <a:cubicBezTo>
                    <a:pt x="376" y="3137"/>
                    <a:pt x="376" y="4349"/>
                    <a:pt x="351" y="5561"/>
                  </a:cubicBezTo>
                  <a:cubicBezTo>
                    <a:pt x="426" y="5474"/>
                    <a:pt x="501" y="5386"/>
                    <a:pt x="576" y="5299"/>
                  </a:cubicBezTo>
                  <a:cubicBezTo>
                    <a:pt x="601" y="4436"/>
                    <a:pt x="601" y="3587"/>
                    <a:pt x="576" y="2724"/>
                  </a:cubicBezTo>
                  <a:cubicBezTo>
                    <a:pt x="551" y="1800"/>
                    <a:pt x="526" y="80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0" name="Google Shape;16570;p50"/>
            <p:cNvSpPr/>
            <p:nvPr/>
          </p:nvSpPr>
          <p:spPr>
            <a:xfrm>
              <a:off x="548294" y="4772611"/>
              <a:ext cx="42698" cy="398111"/>
            </a:xfrm>
            <a:custGeom>
              <a:avLst/>
              <a:gdLst/>
              <a:ahLst/>
              <a:cxnLst/>
              <a:rect l="l" t="t" r="r" b="b"/>
              <a:pathLst>
                <a:path w="500" h="4662" extrusionOk="0">
                  <a:moveTo>
                    <a:pt x="13" y="1"/>
                  </a:moveTo>
                  <a:lnTo>
                    <a:pt x="13" y="1"/>
                  </a:lnTo>
                  <a:cubicBezTo>
                    <a:pt x="175" y="1100"/>
                    <a:pt x="0" y="2213"/>
                    <a:pt x="113" y="3312"/>
                  </a:cubicBezTo>
                  <a:cubicBezTo>
                    <a:pt x="150" y="3762"/>
                    <a:pt x="225" y="4224"/>
                    <a:pt x="350" y="4662"/>
                  </a:cubicBezTo>
                  <a:cubicBezTo>
                    <a:pt x="337" y="4574"/>
                    <a:pt x="362" y="4487"/>
                    <a:pt x="450" y="4424"/>
                  </a:cubicBezTo>
                  <a:cubicBezTo>
                    <a:pt x="475" y="4424"/>
                    <a:pt x="487" y="4412"/>
                    <a:pt x="500" y="4399"/>
                  </a:cubicBezTo>
                  <a:cubicBezTo>
                    <a:pt x="175" y="2975"/>
                    <a:pt x="412" y="1450"/>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1" name="Google Shape;16571;p50"/>
            <p:cNvSpPr/>
            <p:nvPr/>
          </p:nvSpPr>
          <p:spPr>
            <a:xfrm>
              <a:off x="577072" y="4815309"/>
              <a:ext cx="38513" cy="327661"/>
            </a:xfrm>
            <a:custGeom>
              <a:avLst/>
              <a:gdLst/>
              <a:ahLst/>
              <a:cxnLst/>
              <a:rect l="l" t="t" r="r" b="b"/>
              <a:pathLst>
                <a:path w="451" h="3837" extrusionOk="0">
                  <a:moveTo>
                    <a:pt x="0" y="0"/>
                  </a:moveTo>
                  <a:lnTo>
                    <a:pt x="0" y="0"/>
                  </a:lnTo>
                  <a:cubicBezTo>
                    <a:pt x="163" y="1088"/>
                    <a:pt x="38" y="2200"/>
                    <a:pt x="175" y="3287"/>
                  </a:cubicBezTo>
                  <a:cubicBezTo>
                    <a:pt x="200" y="3475"/>
                    <a:pt x="225" y="3662"/>
                    <a:pt x="250" y="3837"/>
                  </a:cubicBezTo>
                  <a:cubicBezTo>
                    <a:pt x="325" y="3799"/>
                    <a:pt x="388" y="3749"/>
                    <a:pt x="450" y="3699"/>
                  </a:cubicBezTo>
                  <a:cubicBezTo>
                    <a:pt x="425" y="3537"/>
                    <a:pt x="400" y="3375"/>
                    <a:pt x="388" y="3250"/>
                  </a:cubicBezTo>
                  <a:cubicBezTo>
                    <a:pt x="300" y="2162"/>
                    <a:pt x="288" y="105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2" name="Google Shape;16572;p50"/>
            <p:cNvSpPr/>
            <p:nvPr/>
          </p:nvSpPr>
          <p:spPr>
            <a:xfrm>
              <a:off x="612255" y="4868682"/>
              <a:ext cx="27839" cy="255160"/>
            </a:xfrm>
            <a:custGeom>
              <a:avLst/>
              <a:gdLst/>
              <a:ahLst/>
              <a:cxnLst/>
              <a:rect l="l" t="t" r="r" b="b"/>
              <a:pathLst>
                <a:path w="326" h="2988" extrusionOk="0">
                  <a:moveTo>
                    <a:pt x="1" y="0"/>
                  </a:moveTo>
                  <a:cubicBezTo>
                    <a:pt x="26" y="1000"/>
                    <a:pt x="38" y="2000"/>
                    <a:pt x="126" y="2987"/>
                  </a:cubicBezTo>
                  <a:cubicBezTo>
                    <a:pt x="201" y="2925"/>
                    <a:pt x="263" y="2862"/>
                    <a:pt x="326" y="2787"/>
                  </a:cubicBezTo>
                  <a:cubicBezTo>
                    <a:pt x="301" y="2475"/>
                    <a:pt x="276" y="2162"/>
                    <a:pt x="251" y="1850"/>
                  </a:cubicBezTo>
                  <a:cubicBezTo>
                    <a:pt x="201" y="1225"/>
                    <a:pt x="63" y="61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3" name="Google Shape;16573;p50"/>
            <p:cNvSpPr/>
            <p:nvPr/>
          </p:nvSpPr>
          <p:spPr>
            <a:xfrm>
              <a:off x="654953" y="4674405"/>
              <a:ext cx="40648" cy="396062"/>
            </a:xfrm>
            <a:custGeom>
              <a:avLst/>
              <a:gdLst/>
              <a:ahLst/>
              <a:cxnLst/>
              <a:rect l="l" t="t" r="r" b="b"/>
              <a:pathLst>
                <a:path w="476" h="4638" extrusionOk="0">
                  <a:moveTo>
                    <a:pt x="1" y="1"/>
                  </a:moveTo>
                  <a:lnTo>
                    <a:pt x="1" y="1"/>
                  </a:lnTo>
                  <a:cubicBezTo>
                    <a:pt x="201" y="813"/>
                    <a:pt x="213" y="1650"/>
                    <a:pt x="213" y="2500"/>
                  </a:cubicBezTo>
                  <a:cubicBezTo>
                    <a:pt x="226" y="3213"/>
                    <a:pt x="213" y="3925"/>
                    <a:pt x="188" y="4637"/>
                  </a:cubicBezTo>
                  <a:cubicBezTo>
                    <a:pt x="263" y="4562"/>
                    <a:pt x="326" y="4475"/>
                    <a:pt x="388" y="4387"/>
                  </a:cubicBezTo>
                  <a:cubicBezTo>
                    <a:pt x="401" y="4375"/>
                    <a:pt x="413" y="4362"/>
                    <a:pt x="426" y="4350"/>
                  </a:cubicBezTo>
                  <a:cubicBezTo>
                    <a:pt x="476" y="2888"/>
                    <a:pt x="451" y="140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4" name="Google Shape;16574;p50"/>
            <p:cNvSpPr/>
            <p:nvPr/>
          </p:nvSpPr>
          <p:spPr>
            <a:xfrm>
              <a:off x="686977" y="4727778"/>
              <a:ext cx="32109" cy="312802"/>
            </a:xfrm>
            <a:custGeom>
              <a:avLst/>
              <a:gdLst/>
              <a:ahLst/>
              <a:cxnLst/>
              <a:rect l="l" t="t" r="r" b="b"/>
              <a:pathLst>
                <a:path w="376" h="3663" extrusionOk="0">
                  <a:moveTo>
                    <a:pt x="1" y="1"/>
                  </a:moveTo>
                  <a:cubicBezTo>
                    <a:pt x="176" y="801"/>
                    <a:pt x="176" y="1650"/>
                    <a:pt x="138" y="2475"/>
                  </a:cubicBezTo>
                  <a:cubicBezTo>
                    <a:pt x="126" y="2875"/>
                    <a:pt x="113" y="3262"/>
                    <a:pt x="101" y="3662"/>
                  </a:cubicBezTo>
                  <a:cubicBezTo>
                    <a:pt x="176" y="3575"/>
                    <a:pt x="251" y="3487"/>
                    <a:pt x="326" y="3400"/>
                  </a:cubicBezTo>
                  <a:cubicBezTo>
                    <a:pt x="338" y="3212"/>
                    <a:pt x="338" y="3025"/>
                    <a:pt x="338" y="2850"/>
                  </a:cubicBezTo>
                  <a:cubicBezTo>
                    <a:pt x="376" y="1888"/>
                    <a:pt x="276" y="926"/>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5" name="Google Shape;16575;p50"/>
            <p:cNvSpPr/>
            <p:nvPr/>
          </p:nvSpPr>
          <p:spPr>
            <a:xfrm>
              <a:off x="713706" y="4745968"/>
              <a:ext cx="61911" cy="272154"/>
            </a:xfrm>
            <a:custGeom>
              <a:avLst/>
              <a:gdLst/>
              <a:ahLst/>
              <a:cxnLst/>
              <a:rect l="l" t="t" r="r" b="b"/>
              <a:pathLst>
                <a:path w="725" h="3187" extrusionOk="0">
                  <a:moveTo>
                    <a:pt x="0" y="0"/>
                  </a:moveTo>
                  <a:lnTo>
                    <a:pt x="0" y="0"/>
                  </a:lnTo>
                  <a:cubicBezTo>
                    <a:pt x="200" y="1050"/>
                    <a:pt x="113" y="2112"/>
                    <a:pt x="25" y="3187"/>
                  </a:cubicBezTo>
                  <a:cubicBezTo>
                    <a:pt x="188" y="3012"/>
                    <a:pt x="375" y="2849"/>
                    <a:pt x="587" y="2737"/>
                  </a:cubicBezTo>
                  <a:cubicBezTo>
                    <a:pt x="587" y="2724"/>
                    <a:pt x="587" y="2712"/>
                    <a:pt x="587" y="2699"/>
                  </a:cubicBezTo>
                  <a:cubicBezTo>
                    <a:pt x="725" y="2137"/>
                    <a:pt x="725" y="1550"/>
                    <a:pt x="650" y="962"/>
                  </a:cubicBezTo>
                  <a:lnTo>
                    <a:pt x="650" y="962"/>
                  </a:lnTo>
                  <a:cubicBezTo>
                    <a:pt x="650" y="1437"/>
                    <a:pt x="587" y="1850"/>
                    <a:pt x="487" y="2300"/>
                  </a:cubicBezTo>
                  <a:cubicBezTo>
                    <a:pt x="487" y="2300"/>
                    <a:pt x="487" y="2287"/>
                    <a:pt x="487" y="2275"/>
                  </a:cubicBezTo>
                  <a:cubicBezTo>
                    <a:pt x="537" y="1725"/>
                    <a:pt x="500" y="1175"/>
                    <a:pt x="425" y="625"/>
                  </a:cubicBezTo>
                  <a:cubicBezTo>
                    <a:pt x="425" y="1250"/>
                    <a:pt x="375" y="1812"/>
                    <a:pt x="287" y="2387"/>
                  </a:cubicBezTo>
                  <a:cubicBezTo>
                    <a:pt x="300" y="1575"/>
                    <a:pt x="238" y="73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6" name="Google Shape;16576;p50"/>
            <p:cNvSpPr/>
            <p:nvPr/>
          </p:nvSpPr>
          <p:spPr>
            <a:xfrm>
              <a:off x="758453" y="4595499"/>
              <a:ext cx="50298" cy="377787"/>
            </a:xfrm>
            <a:custGeom>
              <a:avLst/>
              <a:gdLst/>
              <a:ahLst/>
              <a:cxnLst/>
              <a:rect l="l" t="t" r="r" b="b"/>
              <a:pathLst>
                <a:path w="589" h="4424" extrusionOk="0">
                  <a:moveTo>
                    <a:pt x="1" y="0"/>
                  </a:moveTo>
                  <a:lnTo>
                    <a:pt x="1" y="0"/>
                  </a:lnTo>
                  <a:cubicBezTo>
                    <a:pt x="151" y="288"/>
                    <a:pt x="176" y="625"/>
                    <a:pt x="213" y="925"/>
                  </a:cubicBezTo>
                  <a:cubicBezTo>
                    <a:pt x="326" y="2062"/>
                    <a:pt x="276" y="3199"/>
                    <a:pt x="163" y="4324"/>
                  </a:cubicBezTo>
                  <a:cubicBezTo>
                    <a:pt x="151" y="4374"/>
                    <a:pt x="163" y="4411"/>
                    <a:pt x="176" y="4424"/>
                  </a:cubicBezTo>
                  <a:cubicBezTo>
                    <a:pt x="226" y="4411"/>
                    <a:pt x="276" y="4386"/>
                    <a:pt x="313" y="4374"/>
                  </a:cubicBezTo>
                  <a:cubicBezTo>
                    <a:pt x="326" y="4361"/>
                    <a:pt x="351" y="4361"/>
                    <a:pt x="363" y="4361"/>
                  </a:cubicBezTo>
                  <a:cubicBezTo>
                    <a:pt x="451" y="3524"/>
                    <a:pt x="588" y="2125"/>
                    <a:pt x="351" y="1100"/>
                  </a:cubicBezTo>
                  <a:cubicBezTo>
                    <a:pt x="276" y="725"/>
                    <a:pt x="226" y="31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7" name="Google Shape;16577;p50"/>
            <p:cNvSpPr/>
            <p:nvPr/>
          </p:nvSpPr>
          <p:spPr>
            <a:xfrm>
              <a:off x="789452" y="4643492"/>
              <a:ext cx="33133" cy="321256"/>
            </a:xfrm>
            <a:custGeom>
              <a:avLst/>
              <a:gdLst/>
              <a:ahLst/>
              <a:cxnLst/>
              <a:rect l="l" t="t" r="r" b="b"/>
              <a:pathLst>
                <a:path w="388" h="3762" extrusionOk="0">
                  <a:moveTo>
                    <a:pt x="0" y="1"/>
                  </a:moveTo>
                  <a:lnTo>
                    <a:pt x="0" y="1"/>
                  </a:lnTo>
                  <a:cubicBezTo>
                    <a:pt x="200" y="613"/>
                    <a:pt x="200" y="1238"/>
                    <a:pt x="175" y="1888"/>
                  </a:cubicBezTo>
                  <a:cubicBezTo>
                    <a:pt x="150" y="2512"/>
                    <a:pt x="138" y="3137"/>
                    <a:pt x="113" y="3762"/>
                  </a:cubicBezTo>
                  <a:cubicBezTo>
                    <a:pt x="188" y="3737"/>
                    <a:pt x="263" y="3725"/>
                    <a:pt x="338" y="3725"/>
                  </a:cubicBezTo>
                  <a:cubicBezTo>
                    <a:pt x="350" y="3350"/>
                    <a:pt x="363" y="2987"/>
                    <a:pt x="375" y="2625"/>
                  </a:cubicBezTo>
                  <a:cubicBezTo>
                    <a:pt x="388" y="1700"/>
                    <a:pt x="363" y="85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8" name="Google Shape;16578;p50"/>
            <p:cNvSpPr/>
            <p:nvPr/>
          </p:nvSpPr>
          <p:spPr>
            <a:xfrm>
              <a:off x="812935" y="4672270"/>
              <a:ext cx="33133" cy="288294"/>
            </a:xfrm>
            <a:custGeom>
              <a:avLst/>
              <a:gdLst/>
              <a:ahLst/>
              <a:cxnLst/>
              <a:rect l="l" t="t" r="r" b="b"/>
              <a:pathLst>
                <a:path w="388" h="3376" extrusionOk="0">
                  <a:moveTo>
                    <a:pt x="0" y="1"/>
                  </a:moveTo>
                  <a:lnTo>
                    <a:pt x="0" y="1"/>
                  </a:lnTo>
                  <a:cubicBezTo>
                    <a:pt x="225" y="701"/>
                    <a:pt x="163" y="1451"/>
                    <a:pt x="138" y="2188"/>
                  </a:cubicBezTo>
                  <a:cubicBezTo>
                    <a:pt x="113" y="2588"/>
                    <a:pt x="100" y="2988"/>
                    <a:pt x="88" y="3375"/>
                  </a:cubicBezTo>
                  <a:lnTo>
                    <a:pt x="313" y="3375"/>
                  </a:lnTo>
                  <a:cubicBezTo>
                    <a:pt x="313" y="3225"/>
                    <a:pt x="325" y="3088"/>
                    <a:pt x="325" y="2938"/>
                  </a:cubicBezTo>
                  <a:cubicBezTo>
                    <a:pt x="363" y="1950"/>
                    <a:pt x="388" y="9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9" name="Google Shape;16579;p50"/>
            <p:cNvSpPr/>
            <p:nvPr/>
          </p:nvSpPr>
          <p:spPr>
            <a:xfrm>
              <a:off x="842824" y="4701134"/>
              <a:ext cx="23569" cy="259430"/>
            </a:xfrm>
            <a:custGeom>
              <a:avLst/>
              <a:gdLst/>
              <a:ahLst/>
              <a:cxnLst/>
              <a:rect l="l" t="t" r="r" b="b"/>
              <a:pathLst>
                <a:path w="276" h="3038" extrusionOk="0">
                  <a:moveTo>
                    <a:pt x="0" y="0"/>
                  </a:moveTo>
                  <a:cubicBezTo>
                    <a:pt x="125" y="800"/>
                    <a:pt x="75" y="1612"/>
                    <a:pt x="38" y="2425"/>
                  </a:cubicBezTo>
                  <a:cubicBezTo>
                    <a:pt x="38" y="2625"/>
                    <a:pt x="25" y="2825"/>
                    <a:pt x="25" y="3037"/>
                  </a:cubicBezTo>
                  <a:lnTo>
                    <a:pt x="250" y="3037"/>
                  </a:lnTo>
                  <a:cubicBezTo>
                    <a:pt x="263" y="2012"/>
                    <a:pt x="275" y="100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0" name="Google Shape;16580;p50"/>
            <p:cNvSpPr/>
            <p:nvPr/>
          </p:nvSpPr>
          <p:spPr>
            <a:xfrm>
              <a:off x="907895" y="4646737"/>
              <a:ext cx="39538" cy="316986"/>
            </a:xfrm>
            <a:custGeom>
              <a:avLst/>
              <a:gdLst/>
              <a:ahLst/>
              <a:cxnLst/>
              <a:rect l="l" t="t" r="r" b="b"/>
              <a:pathLst>
                <a:path w="463" h="3712" extrusionOk="0">
                  <a:moveTo>
                    <a:pt x="263" y="0"/>
                  </a:moveTo>
                  <a:cubicBezTo>
                    <a:pt x="238" y="1250"/>
                    <a:pt x="0" y="2474"/>
                    <a:pt x="250" y="3712"/>
                  </a:cubicBezTo>
                  <a:cubicBezTo>
                    <a:pt x="313" y="3712"/>
                    <a:pt x="363" y="3712"/>
                    <a:pt x="425" y="3699"/>
                  </a:cubicBezTo>
                  <a:lnTo>
                    <a:pt x="463" y="3699"/>
                  </a:lnTo>
                  <a:cubicBezTo>
                    <a:pt x="425" y="3562"/>
                    <a:pt x="400" y="3437"/>
                    <a:pt x="400" y="3374"/>
                  </a:cubicBezTo>
                  <a:cubicBezTo>
                    <a:pt x="338" y="2224"/>
                    <a:pt x="313" y="1162"/>
                    <a:pt x="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1" name="Google Shape;16581;p50"/>
            <p:cNvSpPr/>
            <p:nvPr/>
          </p:nvSpPr>
          <p:spPr>
            <a:xfrm>
              <a:off x="882277" y="4722484"/>
              <a:ext cx="41673" cy="241241"/>
            </a:xfrm>
            <a:custGeom>
              <a:avLst/>
              <a:gdLst/>
              <a:ahLst/>
              <a:cxnLst/>
              <a:rect l="l" t="t" r="r" b="b"/>
              <a:pathLst>
                <a:path w="488" h="2825" extrusionOk="0">
                  <a:moveTo>
                    <a:pt x="350" y="0"/>
                  </a:moveTo>
                  <a:lnTo>
                    <a:pt x="350" y="0"/>
                  </a:lnTo>
                  <a:cubicBezTo>
                    <a:pt x="275" y="713"/>
                    <a:pt x="175" y="1437"/>
                    <a:pt x="200" y="2162"/>
                  </a:cubicBezTo>
                  <a:cubicBezTo>
                    <a:pt x="138" y="1612"/>
                    <a:pt x="101" y="1062"/>
                    <a:pt x="126" y="488"/>
                  </a:cubicBezTo>
                  <a:lnTo>
                    <a:pt x="126" y="488"/>
                  </a:lnTo>
                  <a:cubicBezTo>
                    <a:pt x="38" y="1225"/>
                    <a:pt x="1" y="1962"/>
                    <a:pt x="51" y="2700"/>
                  </a:cubicBezTo>
                  <a:cubicBezTo>
                    <a:pt x="51" y="2737"/>
                    <a:pt x="63" y="2775"/>
                    <a:pt x="63" y="2812"/>
                  </a:cubicBezTo>
                  <a:cubicBezTo>
                    <a:pt x="200" y="2825"/>
                    <a:pt x="350" y="2825"/>
                    <a:pt x="488" y="2825"/>
                  </a:cubicBezTo>
                  <a:cubicBezTo>
                    <a:pt x="475" y="2737"/>
                    <a:pt x="450" y="2650"/>
                    <a:pt x="450" y="2587"/>
                  </a:cubicBezTo>
                  <a:cubicBezTo>
                    <a:pt x="338" y="1725"/>
                    <a:pt x="363" y="863"/>
                    <a:pt x="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2" name="Google Shape;16582;p50"/>
            <p:cNvSpPr/>
            <p:nvPr/>
          </p:nvSpPr>
          <p:spPr>
            <a:xfrm>
              <a:off x="866308" y="4739563"/>
              <a:ext cx="20324" cy="223137"/>
            </a:xfrm>
            <a:custGeom>
              <a:avLst/>
              <a:gdLst/>
              <a:ahLst/>
              <a:cxnLst/>
              <a:rect l="l" t="t" r="r" b="b"/>
              <a:pathLst>
                <a:path w="238" h="2613" extrusionOk="0">
                  <a:moveTo>
                    <a:pt x="0" y="0"/>
                  </a:moveTo>
                  <a:lnTo>
                    <a:pt x="0" y="0"/>
                  </a:lnTo>
                  <a:cubicBezTo>
                    <a:pt x="13" y="862"/>
                    <a:pt x="0" y="1725"/>
                    <a:pt x="25" y="2587"/>
                  </a:cubicBezTo>
                  <a:cubicBezTo>
                    <a:pt x="88" y="2600"/>
                    <a:pt x="163" y="2600"/>
                    <a:pt x="238" y="2612"/>
                  </a:cubicBezTo>
                  <a:cubicBezTo>
                    <a:pt x="200" y="1737"/>
                    <a:pt x="113" y="8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3" name="Google Shape;16583;p50"/>
            <p:cNvSpPr/>
            <p:nvPr/>
          </p:nvSpPr>
          <p:spPr>
            <a:xfrm>
              <a:off x="1073307" y="4590119"/>
              <a:ext cx="22459" cy="261565"/>
            </a:xfrm>
            <a:custGeom>
              <a:avLst/>
              <a:gdLst/>
              <a:ahLst/>
              <a:cxnLst/>
              <a:rect l="l" t="t" r="r" b="b"/>
              <a:pathLst>
                <a:path w="263" h="3063" extrusionOk="0">
                  <a:moveTo>
                    <a:pt x="225" y="1"/>
                  </a:moveTo>
                  <a:cubicBezTo>
                    <a:pt x="138" y="788"/>
                    <a:pt x="0" y="1563"/>
                    <a:pt x="0" y="2363"/>
                  </a:cubicBezTo>
                  <a:cubicBezTo>
                    <a:pt x="0" y="2600"/>
                    <a:pt x="25" y="2825"/>
                    <a:pt x="50" y="3062"/>
                  </a:cubicBezTo>
                  <a:cubicBezTo>
                    <a:pt x="100" y="3050"/>
                    <a:pt x="150" y="3050"/>
                    <a:pt x="188" y="3050"/>
                  </a:cubicBezTo>
                  <a:cubicBezTo>
                    <a:pt x="213" y="3037"/>
                    <a:pt x="238" y="3025"/>
                    <a:pt x="263" y="3025"/>
                  </a:cubicBezTo>
                  <a:cubicBezTo>
                    <a:pt x="250" y="2962"/>
                    <a:pt x="250" y="2900"/>
                    <a:pt x="238" y="2837"/>
                  </a:cubicBezTo>
                  <a:cubicBezTo>
                    <a:pt x="150" y="1900"/>
                    <a:pt x="188" y="950"/>
                    <a:pt x="2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4" name="Google Shape;16584;p50"/>
            <p:cNvSpPr/>
            <p:nvPr/>
          </p:nvSpPr>
          <p:spPr>
            <a:xfrm>
              <a:off x="1097816" y="4602929"/>
              <a:ext cx="20409" cy="244486"/>
            </a:xfrm>
            <a:custGeom>
              <a:avLst/>
              <a:gdLst/>
              <a:ahLst/>
              <a:cxnLst/>
              <a:rect l="l" t="t" r="r" b="b"/>
              <a:pathLst>
                <a:path w="239" h="2863" extrusionOk="0">
                  <a:moveTo>
                    <a:pt x="188" y="1"/>
                  </a:moveTo>
                  <a:cubicBezTo>
                    <a:pt x="163" y="738"/>
                    <a:pt x="26" y="1463"/>
                    <a:pt x="13" y="2200"/>
                  </a:cubicBezTo>
                  <a:cubicBezTo>
                    <a:pt x="1" y="2425"/>
                    <a:pt x="1" y="2637"/>
                    <a:pt x="13" y="2862"/>
                  </a:cubicBezTo>
                  <a:cubicBezTo>
                    <a:pt x="76" y="2837"/>
                    <a:pt x="151" y="2825"/>
                    <a:pt x="226" y="2825"/>
                  </a:cubicBezTo>
                  <a:cubicBezTo>
                    <a:pt x="226" y="2800"/>
                    <a:pt x="226" y="2775"/>
                    <a:pt x="226" y="2750"/>
                  </a:cubicBezTo>
                  <a:cubicBezTo>
                    <a:pt x="201" y="1838"/>
                    <a:pt x="238" y="925"/>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5" name="Google Shape;16585;p50"/>
            <p:cNvSpPr/>
            <p:nvPr/>
          </p:nvSpPr>
          <p:spPr>
            <a:xfrm>
              <a:off x="1215235" y="4459975"/>
              <a:ext cx="12895" cy="78990"/>
            </a:xfrm>
            <a:custGeom>
              <a:avLst/>
              <a:gdLst/>
              <a:ahLst/>
              <a:cxnLst/>
              <a:rect l="l" t="t" r="r" b="b"/>
              <a:pathLst>
                <a:path w="151" h="925" extrusionOk="0">
                  <a:moveTo>
                    <a:pt x="150" y="0"/>
                  </a:moveTo>
                  <a:cubicBezTo>
                    <a:pt x="100" y="313"/>
                    <a:pt x="51" y="625"/>
                    <a:pt x="1" y="925"/>
                  </a:cubicBezTo>
                  <a:cubicBezTo>
                    <a:pt x="38" y="850"/>
                    <a:pt x="88" y="775"/>
                    <a:pt x="138" y="712"/>
                  </a:cubicBezTo>
                  <a:cubicBezTo>
                    <a:pt x="150" y="475"/>
                    <a:pt x="150" y="238"/>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6" name="Google Shape;16586;p50"/>
            <p:cNvSpPr/>
            <p:nvPr/>
          </p:nvSpPr>
          <p:spPr>
            <a:xfrm>
              <a:off x="1228044" y="4416167"/>
              <a:ext cx="28864" cy="103584"/>
            </a:xfrm>
            <a:custGeom>
              <a:avLst/>
              <a:gdLst/>
              <a:ahLst/>
              <a:cxnLst/>
              <a:rect l="l" t="t" r="r" b="b"/>
              <a:pathLst>
                <a:path w="338" h="1213" extrusionOk="0">
                  <a:moveTo>
                    <a:pt x="338" y="1"/>
                  </a:moveTo>
                  <a:lnTo>
                    <a:pt x="338" y="1"/>
                  </a:lnTo>
                  <a:cubicBezTo>
                    <a:pt x="263" y="288"/>
                    <a:pt x="213" y="563"/>
                    <a:pt x="150" y="850"/>
                  </a:cubicBezTo>
                  <a:cubicBezTo>
                    <a:pt x="163" y="638"/>
                    <a:pt x="188" y="438"/>
                    <a:pt x="200" y="251"/>
                  </a:cubicBezTo>
                  <a:lnTo>
                    <a:pt x="200" y="251"/>
                  </a:lnTo>
                  <a:cubicBezTo>
                    <a:pt x="113" y="588"/>
                    <a:pt x="50" y="900"/>
                    <a:pt x="0" y="1213"/>
                  </a:cubicBezTo>
                  <a:cubicBezTo>
                    <a:pt x="75" y="1125"/>
                    <a:pt x="163" y="1038"/>
                    <a:pt x="263" y="975"/>
                  </a:cubicBezTo>
                  <a:cubicBezTo>
                    <a:pt x="288" y="663"/>
                    <a:pt x="313" y="338"/>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7" name="Google Shape;16587;p50"/>
            <p:cNvSpPr/>
            <p:nvPr/>
          </p:nvSpPr>
          <p:spPr>
            <a:xfrm>
              <a:off x="1119165" y="4563475"/>
              <a:ext cx="21434" cy="280693"/>
            </a:xfrm>
            <a:custGeom>
              <a:avLst/>
              <a:gdLst/>
              <a:ahLst/>
              <a:cxnLst/>
              <a:rect l="l" t="t" r="r" b="b"/>
              <a:pathLst>
                <a:path w="251" h="3287" extrusionOk="0">
                  <a:moveTo>
                    <a:pt x="163" y="0"/>
                  </a:moveTo>
                  <a:cubicBezTo>
                    <a:pt x="113" y="1100"/>
                    <a:pt x="26" y="2187"/>
                    <a:pt x="1" y="3287"/>
                  </a:cubicBezTo>
                  <a:lnTo>
                    <a:pt x="26" y="3287"/>
                  </a:lnTo>
                  <a:cubicBezTo>
                    <a:pt x="76" y="3037"/>
                    <a:pt x="163" y="2787"/>
                    <a:pt x="238" y="2550"/>
                  </a:cubicBezTo>
                  <a:cubicBezTo>
                    <a:pt x="251" y="1687"/>
                    <a:pt x="226" y="838"/>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8" name="Google Shape;16588;p50"/>
            <p:cNvSpPr/>
            <p:nvPr/>
          </p:nvSpPr>
          <p:spPr>
            <a:xfrm>
              <a:off x="1140514" y="4472784"/>
              <a:ext cx="71646" cy="304177"/>
            </a:xfrm>
            <a:custGeom>
              <a:avLst/>
              <a:gdLst/>
              <a:ahLst/>
              <a:cxnLst/>
              <a:rect l="l" t="t" r="r" b="b"/>
              <a:pathLst>
                <a:path w="839" h="3562" extrusionOk="0">
                  <a:moveTo>
                    <a:pt x="838" y="0"/>
                  </a:moveTo>
                  <a:cubicBezTo>
                    <a:pt x="801" y="312"/>
                    <a:pt x="763" y="625"/>
                    <a:pt x="713" y="937"/>
                  </a:cubicBezTo>
                  <a:cubicBezTo>
                    <a:pt x="713" y="700"/>
                    <a:pt x="701" y="475"/>
                    <a:pt x="688" y="237"/>
                  </a:cubicBezTo>
                  <a:cubicBezTo>
                    <a:pt x="651" y="687"/>
                    <a:pt x="601" y="1150"/>
                    <a:pt x="563" y="1612"/>
                  </a:cubicBezTo>
                  <a:cubicBezTo>
                    <a:pt x="551" y="1187"/>
                    <a:pt x="526" y="762"/>
                    <a:pt x="501" y="325"/>
                  </a:cubicBezTo>
                  <a:cubicBezTo>
                    <a:pt x="463" y="812"/>
                    <a:pt x="426" y="1300"/>
                    <a:pt x="401" y="1775"/>
                  </a:cubicBezTo>
                  <a:cubicBezTo>
                    <a:pt x="388" y="1400"/>
                    <a:pt x="363" y="1012"/>
                    <a:pt x="326" y="625"/>
                  </a:cubicBezTo>
                  <a:cubicBezTo>
                    <a:pt x="313" y="1112"/>
                    <a:pt x="276" y="1650"/>
                    <a:pt x="251" y="2187"/>
                  </a:cubicBezTo>
                  <a:cubicBezTo>
                    <a:pt x="251" y="1687"/>
                    <a:pt x="238" y="1200"/>
                    <a:pt x="201" y="712"/>
                  </a:cubicBezTo>
                  <a:cubicBezTo>
                    <a:pt x="126" y="1662"/>
                    <a:pt x="38" y="2612"/>
                    <a:pt x="1" y="3562"/>
                  </a:cubicBezTo>
                  <a:cubicBezTo>
                    <a:pt x="38" y="3462"/>
                    <a:pt x="63" y="3362"/>
                    <a:pt x="101" y="3262"/>
                  </a:cubicBezTo>
                  <a:cubicBezTo>
                    <a:pt x="213" y="2862"/>
                    <a:pt x="338" y="2462"/>
                    <a:pt x="463" y="2062"/>
                  </a:cubicBezTo>
                  <a:cubicBezTo>
                    <a:pt x="563" y="1700"/>
                    <a:pt x="651" y="1312"/>
                    <a:pt x="801" y="950"/>
                  </a:cubicBezTo>
                  <a:cubicBezTo>
                    <a:pt x="801" y="925"/>
                    <a:pt x="826" y="887"/>
                    <a:pt x="838" y="862"/>
                  </a:cubicBezTo>
                  <a:cubicBezTo>
                    <a:pt x="838" y="575"/>
                    <a:pt x="838" y="287"/>
                    <a:pt x="8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9" name="Google Shape;16589;p50"/>
            <p:cNvSpPr/>
            <p:nvPr/>
          </p:nvSpPr>
          <p:spPr>
            <a:xfrm>
              <a:off x="1045553" y="4623253"/>
              <a:ext cx="25704" cy="239106"/>
            </a:xfrm>
            <a:custGeom>
              <a:avLst/>
              <a:gdLst/>
              <a:ahLst/>
              <a:cxnLst/>
              <a:rect l="l" t="t" r="r" b="b"/>
              <a:pathLst>
                <a:path w="301" h="2800" extrusionOk="0">
                  <a:moveTo>
                    <a:pt x="238" y="0"/>
                  </a:moveTo>
                  <a:lnTo>
                    <a:pt x="238" y="0"/>
                  </a:lnTo>
                  <a:cubicBezTo>
                    <a:pt x="126" y="825"/>
                    <a:pt x="1" y="1662"/>
                    <a:pt x="63" y="2499"/>
                  </a:cubicBezTo>
                  <a:cubicBezTo>
                    <a:pt x="76" y="2599"/>
                    <a:pt x="88" y="2699"/>
                    <a:pt x="101" y="2799"/>
                  </a:cubicBezTo>
                  <a:cubicBezTo>
                    <a:pt x="151" y="2762"/>
                    <a:pt x="213" y="2724"/>
                    <a:pt x="275" y="2699"/>
                  </a:cubicBezTo>
                  <a:lnTo>
                    <a:pt x="300" y="2699"/>
                  </a:lnTo>
                  <a:cubicBezTo>
                    <a:pt x="213" y="1887"/>
                    <a:pt x="200" y="875"/>
                    <a:pt x="2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0" name="Google Shape;16590;p50"/>
            <p:cNvSpPr/>
            <p:nvPr/>
          </p:nvSpPr>
          <p:spPr>
            <a:xfrm>
              <a:off x="1024205" y="4661596"/>
              <a:ext cx="25704" cy="219978"/>
            </a:xfrm>
            <a:custGeom>
              <a:avLst/>
              <a:gdLst/>
              <a:ahLst/>
              <a:cxnLst/>
              <a:rect l="l" t="t" r="r" b="b"/>
              <a:pathLst>
                <a:path w="301" h="2576" extrusionOk="0">
                  <a:moveTo>
                    <a:pt x="201" y="1"/>
                  </a:moveTo>
                  <a:cubicBezTo>
                    <a:pt x="101" y="651"/>
                    <a:pt x="1" y="1301"/>
                    <a:pt x="38" y="1950"/>
                  </a:cubicBezTo>
                  <a:cubicBezTo>
                    <a:pt x="51" y="2163"/>
                    <a:pt x="88" y="2375"/>
                    <a:pt x="113" y="2575"/>
                  </a:cubicBezTo>
                  <a:cubicBezTo>
                    <a:pt x="163" y="2500"/>
                    <a:pt x="226" y="2438"/>
                    <a:pt x="301" y="2388"/>
                  </a:cubicBezTo>
                  <a:cubicBezTo>
                    <a:pt x="288" y="2300"/>
                    <a:pt x="276" y="2225"/>
                    <a:pt x="263" y="2150"/>
                  </a:cubicBezTo>
                  <a:cubicBezTo>
                    <a:pt x="163" y="1551"/>
                    <a:pt x="163" y="701"/>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1" name="Google Shape;16591;p50"/>
            <p:cNvSpPr/>
            <p:nvPr/>
          </p:nvSpPr>
          <p:spPr>
            <a:xfrm>
              <a:off x="1004990" y="4707539"/>
              <a:ext cx="28949" cy="200678"/>
            </a:xfrm>
            <a:custGeom>
              <a:avLst/>
              <a:gdLst/>
              <a:ahLst/>
              <a:cxnLst/>
              <a:rect l="l" t="t" r="r" b="b"/>
              <a:pathLst>
                <a:path w="339" h="2350" extrusionOk="0">
                  <a:moveTo>
                    <a:pt x="113" y="0"/>
                  </a:moveTo>
                  <a:cubicBezTo>
                    <a:pt x="63" y="600"/>
                    <a:pt x="1" y="1212"/>
                    <a:pt x="101" y="1825"/>
                  </a:cubicBezTo>
                  <a:cubicBezTo>
                    <a:pt x="126" y="2000"/>
                    <a:pt x="151" y="2175"/>
                    <a:pt x="188" y="2350"/>
                  </a:cubicBezTo>
                  <a:cubicBezTo>
                    <a:pt x="226" y="2237"/>
                    <a:pt x="276" y="2137"/>
                    <a:pt x="338" y="2050"/>
                  </a:cubicBezTo>
                  <a:cubicBezTo>
                    <a:pt x="201" y="1375"/>
                    <a:pt x="101" y="70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2" name="Google Shape;16592;p50"/>
            <p:cNvSpPr/>
            <p:nvPr/>
          </p:nvSpPr>
          <p:spPr>
            <a:xfrm>
              <a:off x="980482" y="4643492"/>
              <a:ext cx="39538" cy="287183"/>
            </a:xfrm>
            <a:custGeom>
              <a:avLst/>
              <a:gdLst/>
              <a:ahLst/>
              <a:cxnLst/>
              <a:rect l="l" t="t" r="r" b="b"/>
              <a:pathLst>
                <a:path w="463" h="3363" extrusionOk="0">
                  <a:moveTo>
                    <a:pt x="100" y="1"/>
                  </a:moveTo>
                  <a:cubicBezTo>
                    <a:pt x="38" y="850"/>
                    <a:pt x="0" y="1713"/>
                    <a:pt x="125" y="2562"/>
                  </a:cubicBezTo>
                  <a:cubicBezTo>
                    <a:pt x="163" y="2837"/>
                    <a:pt x="225" y="3100"/>
                    <a:pt x="288" y="3362"/>
                  </a:cubicBezTo>
                  <a:cubicBezTo>
                    <a:pt x="350" y="3300"/>
                    <a:pt x="400" y="3237"/>
                    <a:pt x="463" y="3175"/>
                  </a:cubicBezTo>
                  <a:cubicBezTo>
                    <a:pt x="463" y="3162"/>
                    <a:pt x="463" y="3150"/>
                    <a:pt x="463" y="3150"/>
                  </a:cubicBezTo>
                  <a:cubicBezTo>
                    <a:pt x="450" y="3112"/>
                    <a:pt x="450" y="3075"/>
                    <a:pt x="438" y="3037"/>
                  </a:cubicBezTo>
                  <a:cubicBezTo>
                    <a:pt x="225" y="2025"/>
                    <a:pt x="138" y="1063"/>
                    <a:pt x="1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3" name="Google Shape;16593;p50"/>
            <p:cNvSpPr/>
            <p:nvPr/>
          </p:nvSpPr>
          <p:spPr>
            <a:xfrm>
              <a:off x="970832" y="4739563"/>
              <a:ext cx="32109" cy="207083"/>
            </a:xfrm>
            <a:custGeom>
              <a:avLst/>
              <a:gdLst/>
              <a:ahLst/>
              <a:cxnLst/>
              <a:rect l="l" t="t" r="r" b="b"/>
              <a:pathLst>
                <a:path w="376" h="2425" extrusionOk="0">
                  <a:moveTo>
                    <a:pt x="13" y="0"/>
                  </a:moveTo>
                  <a:cubicBezTo>
                    <a:pt x="13" y="812"/>
                    <a:pt x="1" y="1637"/>
                    <a:pt x="188" y="2425"/>
                  </a:cubicBezTo>
                  <a:cubicBezTo>
                    <a:pt x="251" y="2375"/>
                    <a:pt x="313" y="2325"/>
                    <a:pt x="376" y="2262"/>
                  </a:cubicBezTo>
                  <a:cubicBezTo>
                    <a:pt x="188" y="1525"/>
                    <a:pt x="101" y="763"/>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4" name="Google Shape;16594;p50"/>
            <p:cNvSpPr/>
            <p:nvPr/>
          </p:nvSpPr>
          <p:spPr>
            <a:xfrm>
              <a:off x="1968682" y="4644602"/>
              <a:ext cx="111013" cy="360708"/>
            </a:xfrm>
            <a:custGeom>
              <a:avLst/>
              <a:gdLst/>
              <a:ahLst/>
              <a:cxnLst/>
              <a:rect l="l" t="t" r="r" b="b"/>
              <a:pathLst>
                <a:path w="1300" h="4224" extrusionOk="0">
                  <a:moveTo>
                    <a:pt x="425" y="0"/>
                  </a:moveTo>
                  <a:cubicBezTo>
                    <a:pt x="213" y="475"/>
                    <a:pt x="75" y="987"/>
                    <a:pt x="25" y="1500"/>
                  </a:cubicBezTo>
                  <a:cubicBezTo>
                    <a:pt x="13" y="1687"/>
                    <a:pt x="0" y="1987"/>
                    <a:pt x="25" y="2087"/>
                  </a:cubicBezTo>
                  <a:cubicBezTo>
                    <a:pt x="44" y="2125"/>
                    <a:pt x="78" y="2141"/>
                    <a:pt x="110" y="2141"/>
                  </a:cubicBezTo>
                  <a:cubicBezTo>
                    <a:pt x="119" y="2141"/>
                    <a:pt x="129" y="2140"/>
                    <a:pt x="138" y="2137"/>
                  </a:cubicBezTo>
                  <a:lnTo>
                    <a:pt x="138" y="2137"/>
                  </a:lnTo>
                  <a:cubicBezTo>
                    <a:pt x="125" y="2262"/>
                    <a:pt x="125" y="2374"/>
                    <a:pt x="125" y="2499"/>
                  </a:cubicBezTo>
                  <a:cubicBezTo>
                    <a:pt x="125" y="2637"/>
                    <a:pt x="138" y="2862"/>
                    <a:pt x="150" y="2924"/>
                  </a:cubicBezTo>
                  <a:cubicBezTo>
                    <a:pt x="166" y="2963"/>
                    <a:pt x="206" y="2983"/>
                    <a:pt x="246" y="2983"/>
                  </a:cubicBezTo>
                  <a:cubicBezTo>
                    <a:pt x="270" y="2983"/>
                    <a:pt x="294" y="2976"/>
                    <a:pt x="313" y="2962"/>
                  </a:cubicBezTo>
                  <a:cubicBezTo>
                    <a:pt x="338" y="3237"/>
                    <a:pt x="363" y="3512"/>
                    <a:pt x="400" y="3649"/>
                  </a:cubicBezTo>
                  <a:cubicBezTo>
                    <a:pt x="424" y="3697"/>
                    <a:pt x="457" y="3716"/>
                    <a:pt x="489" y="3716"/>
                  </a:cubicBezTo>
                  <a:cubicBezTo>
                    <a:pt x="523" y="3716"/>
                    <a:pt x="556" y="3694"/>
                    <a:pt x="575" y="3662"/>
                  </a:cubicBezTo>
                  <a:cubicBezTo>
                    <a:pt x="575" y="3811"/>
                    <a:pt x="588" y="3961"/>
                    <a:pt x="588" y="4111"/>
                  </a:cubicBezTo>
                  <a:cubicBezTo>
                    <a:pt x="588" y="4149"/>
                    <a:pt x="600" y="4174"/>
                    <a:pt x="613" y="4186"/>
                  </a:cubicBezTo>
                  <a:cubicBezTo>
                    <a:pt x="638" y="4211"/>
                    <a:pt x="669" y="4224"/>
                    <a:pt x="698" y="4224"/>
                  </a:cubicBezTo>
                  <a:cubicBezTo>
                    <a:pt x="728" y="4224"/>
                    <a:pt x="756" y="4211"/>
                    <a:pt x="775" y="4186"/>
                  </a:cubicBezTo>
                  <a:cubicBezTo>
                    <a:pt x="825" y="4099"/>
                    <a:pt x="812" y="3986"/>
                    <a:pt x="800" y="3874"/>
                  </a:cubicBezTo>
                  <a:lnTo>
                    <a:pt x="800" y="3874"/>
                  </a:lnTo>
                  <a:cubicBezTo>
                    <a:pt x="812" y="3886"/>
                    <a:pt x="837" y="3886"/>
                    <a:pt x="862" y="3886"/>
                  </a:cubicBezTo>
                  <a:cubicBezTo>
                    <a:pt x="862" y="3924"/>
                    <a:pt x="887" y="3961"/>
                    <a:pt x="937" y="3974"/>
                  </a:cubicBezTo>
                  <a:cubicBezTo>
                    <a:pt x="948" y="3976"/>
                    <a:pt x="957" y="3977"/>
                    <a:pt x="966" y="3977"/>
                  </a:cubicBezTo>
                  <a:cubicBezTo>
                    <a:pt x="1064" y="3977"/>
                    <a:pt x="1076" y="3853"/>
                    <a:pt x="1087" y="3762"/>
                  </a:cubicBezTo>
                  <a:cubicBezTo>
                    <a:pt x="1137" y="3512"/>
                    <a:pt x="1175" y="3262"/>
                    <a:pt x="1212" y="3012"/>
                  </a:cubicBezTo>
                  <a:cubicBezTo>
                    <a:pt x="1300" y="2412"/>
                    <a:pt x="1262" y="1800"/>
                    <a:pt x="1250" y="1187"/>
                  </a:cubicBezTo>
                  <a:lnTo>
                    <a:pt x="1250" y="1187"/>
                  </a:lnTo>
                  <a:cubicBezTo>
                    <a:pt x="1200" y="1825"/>
                    <a:pt x="1125" y="2412"/>
                    <a:pt x="1012" y="3024"/>
                  </a:cubicBezTo>
                  <a:cubicBezTo>
                    <a:pt x="1037" y="2349"/>
                    <a:pt x="1000" y="1600"/>
                    <a:pt x="1037" y="962"/>
                  </a:cubicBezTo>
                  <a:lnTo>
                    <a:pt x="1037" y="962"/>
                  </a:lnTo>
                  <a:cubicBezTo>
                    <a:pt x="887" y="1750"/>
                    <a:pt x="850" y="2549"/>
                    <a:pt x="787" y="3349"/>
                  </a:cubicBezTo>
                  <a:cubicBezTo>
                    <a:pt x="787" y="3349"/>
                    <a:pt x="787" y="3362"/>
                    <a:pt x="787" y="3362"/>
                  </a:cubicBezTo>
                  <a:cubicBezTo>
                    <a:pt x="763" y="2449"/>
                    <a:pt x="738" y="1537"/>
                    <a:pt x="812" y="625"/>
                  </a:cubicBezTo>
                  <a:lnTo>
                    <a:pt x="812" y="625"/>
                  </a:lnTo>
                  <a:cubicBezTo>
                    <a:pt x="613" y="1537"/>
                    <a:pt x="538" y="2449"/>
                    <a:pt x="575" y="3374"/>
                  </a:cubicBezTo>
                  <a:cubicBezTo>
                    <a:pt x="450" y="2399"/>
                    <a:pt x="500" y="1425"/>
                    <a:pt x="625" y="462"/>
                  </a:cubicBezTo>
                  <a:lnTo>
                    <a:pt x="625" y="462"/>
                  </a:lnTo>
                  <a:cubicBezTo>
                    <a:pt x="500" y="950"/>
                    <a:pt x="388" y="1450"/>
                    <a:pt x="338" y="1949"/>
                  </a:cubicBezTo>
                  <a:cubicBezTo>
                    <a:pt x="338" y="1387"/>
                    <a:pt x="400" y="825"/>
                    <a:pt x="500" y="287"/>
                  </a:cubicBezTo>
                  <a:lnTo>
                    <a:pt x="500" y="287"/>
                  </a:lnTo>
                  <a:cubicBezTo>
                    <a:pt x="375" y="637"/>
                    <a:pt x="288" y="1000"/>
                    <a:pt x="225" y="1375"/>
                  </a:cubicBezTo>
                  <a:cubicBezTo>
                    <a:pt x="250" y="912"/>
                    <a:pt x="300" y="462"/>
                    <a:pt x="4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5" name="Google Shape;16595;p50"/>
            <p:cNvSpPr/>
            <p:nvPr/>
          </p:nvSpPr>
          <p:spPr>
            <a:xfrm>
              <a:off x="1831024" y="4391658"/>
              <a:ext cx="135607" cy="188979"/>
            </a:xfrm>
            <a:custGeom>
              <a:avLst/>
              <a:gdLst/>
              <a:ahLst/>
              <a:cxnLst/>
              <a:rect l="l" t="t" r="r" b="b"/>
              <a:pathLst>
                <a:path w="1588" h="2213" extrusionOk="0">
                  <a:moveTo>
                    <a:pt x="1587" y="0"/>
                  </a:moveTo>
                  <a:lnTo>
                    <a:pt x="1587" y="0"/>
                  </a:lnTo>
                  <a:cubicBezTo>
                    <a:pt x="975" y="500"/>
                    <a:pt x="475" y="1200"/>
                    <a:pt x="0" y="1787"/>
                  </a:cubicBezTo>
                  <a:cubicBezTo>
                    <a:pt x="175" y="1887"/>
                    <a:pt x="325" y="2037"/>
                    <a:pt x="438" y="2212"/>
                  </a:cubicBezTo>
                  <a:cubicBezTo>
                    <a:pt x="800" y="1662"/>
                    <a:pt x="1150" y="1050"/>
                    <a:pt x="1537" y="513"/>
                  </a:cubicBezTo>
                  <a:lnTo>
                    <a:pt x="1537" y="513"/>
                  </a:lnTo>
                  <a:cubicBezTo>
                    <a:pt x="1175" y="888"/>
                    <a:pt x="887" y="1287"/>
                    <a:pt x="575" y="1700"/>
                  </a:cubicBezTo>
                  <a:cubicBezTo>
                    <a:pt x="650" y="1600"/>
                    <a:pt x="712" y="1500"/>
                    <a:pt x="787" y="1387"/>
                  </a:cubicBezTo>
                  <a:cubicBezTo>
                    <a:pt x="1037" y="988"/>
                    <a:pt x="1262" y="588"/>
                    <a:pt x="1575" y="250"/>
                  </a:cubicBezTo>
                  <a:lnTo>
                    <a:pt x="1575" y="250"/>
                  </a:lnTo>
                  <a:cubicBezTo>
                    <a:pt x="1000" y="788"/>
                    <a:pt x="662" y="1325"/>
                    <a:pt x="238" y="1837"/>
                  </a:cubicBezTo>
                  <a:cubicBezTo>
                    <a:pt x="700" y="1225"/>
                    <a:pt x="1062" y="550"/>
                    <a:pt x="1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6" name="Google Shape;16596;p50"/>
            <p:cNvSpPr/>
            <p:nvPr/>
          </p:nvSpPr>
          <p:spPr>
            <a:xfrm>
              <a:off x="1874746" y="4448190"/>
              <a:ext cx="102559" cy="160201"/>
            </a:xfrm>
            <a:custGeom>
              <a:avLst/>
              <a:gdLst/>
              <a:ahLst/>
              <a:cxnLst/>
              <a:rect l="l" t="t" r="r" b="b"/>
              <a:pathLst>
                <a:path w="1201" h="1876" extrusionOk="0">
                  <a:moveTo>
                    <a:pt x="1200" y="1"/>
                  </a:moveTo>
                  <a:lnTo>
                    <a:pt x="1200" y="1"/>
                  </a:lnTo>
                  <a:cubicBezTo>
                    <a:pt x="725" y="500"/>
                    <a:pt x="313" y="1050"/>
                    <a:pt x="0" y="1650"/>
                  </a:cubicBezTo>
                  <a:cubicBezTo>
                    <a:pt x="0" y="1663"/>
                    <a:pt x="0" y="1663"/>
                    <a:pt x="13" y="1675"/>
                  </a:cubicBezTo>
                  <a:cubicBezTo>
                    <a:pt x="50" y="1738"/>
                    <a:pt x="88" y="1800"/>
                    <a:pt x="125" y="1875"/>
                  </a:cubicBezTo>
                  <a:cubicBezTo>
                    <a:pt x="400" y="1225"/>
                    <a:pt x="750" y="600"/>
                    <a:pt x="12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7" name="Google Shape;16597;p50"/>
            <p:cNvSpPr/>
            <p:nvPr/>
          </p:nvSpPr>
          <p:spPr>
            <a:xfrm>
              <a:off x="1885421" y="4465270"/>
              <a:ext cx="98290" cy="162336"/>
            </a:xfrm>
            <a:custGeom>
              <a:avLst/>
              <a:gdLst/>
              <a:ahLst/>
              <a:cxnLst/>
              <a:rect l="l" t="t" r="r" b="b"/>
              <a:pathLst>
                <a:path w="1151" h="1901" extrusionOk="0">
                  <a:moveTo>
                    <a:pt x="1150" y="1"/>
                  </a:moveTo>
                  <a:lnTo>
                    <a:pt x="1150" y="1"/>
                  </a:lnTo>
                  <a:cubicBezTo>
                    <a:pt x="713" y="513"/>
                    <a:pt x="300" y="1075"/>
                    <a:pt x="0" y="1675"/>
                  </a:cubicBezTo>
                  <a:cubicBezTo>
                    <a:pt x="38" y="1750"/>
                    <a:pt x="75" y="1825"/>
                    <a:pt x="113" y="1900"/>
                  </a:cubicBezTo>
                  <a:cubicBezTo>
                    <a:pt x="125" y="1888"/>
                    <a:pt x="125" y="1888"/>
                    <a:pt x="125" y="1875"/>
                  </a:cubicBezTo>
                  <a:cubicBezTo>
                    <a:pt x="363" y="1325"/>
                    <a:pt x="750" y="575"/>
                    <a:pt x="1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8" name="Google Shape;16598;p50"/>
            <p:cNvSpPr/>
            <p:nvPr/>
          </p:nvSpPr>
          <p:spPr>
            <a:xfrm>
              <a:off x="1898230" y="4490889"/>
              <a:ext cx="94020" cy="162250"/>
            </a:xfrm>
            <a:custGeom>
              <a:avLst/>
              <a:gdLst/>
              <a:ahLst/>
              <a:cxnLst/>
              <a:rect l="l" t="t" r="r" b="b"/>
              <a:pathLst>
                <a:path w="1101" h="1900" extrusionOk="0">
                  <a:moveTo>
                    <a:pt x="1100" y="0"/>
                  </a:moveTo>
                  <a:lnTo>
                    <a:pt x="1100" y="0"/>
                  </a:lnTo>
                  <a:cubicBezTo>
                    <a:pt x="663" y="463"/>
                    <a:pt x="275" y="1050"/>
                    <a:pt x="0" y="1663"/>
                  </a:cubicBezTo>
                  <a:cubicBezTo>
                    <a:pt x="38" y="1738"/>
                    <a:pt x="88" y="1825"/>
                    <a:pt x="125" y="1900"/>
                  </a:cubicBezTo>
                  <a:cubicBezTo>
                    <a:pt x="363" y="1238"/>
                    <a:pt x="675" y="600"/>
                    <a:pt x="1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9" name="Google Shape;16599;p50"/>
            <p:cNvSpPr/>
            <p:nvPr/>
          </p:nvSpPr>
          <p:spPr>
            <a:xfrm>
              <a:off x="1913174" y="4521802"/>
              <a:ext cx="79076" cy="164471"/>
            </a:xfrm>
            <a:custGeom>
              <a:avLst/>
              <a:gdLst/>
              <a:ahLst/>
              <a:cxnLst/>
              <a:rect l="l" t="t" r="r" b="b"/>
              <a:pathLst>
                <a:path w="926" h="1926" extrusionOk="0">
                  <a:moveTo>
                    <a:pt x="925" y="1"/>
                  </a:moveTo>
                  <a:lnTo>
                    <a:pt x="925" y="1"/>
                  </a:lnTo>
                  <a:cubicBezTo>
                    <a:pt x="538" y="501"/>
                    <a:pt x="213" y="1051"/>
                    <a:pt x="0" y="1650"/>
                  </a:cubicBezTo>
                  <a:cubicBezTo>
                    <a:pt x="38" y="1738"/>
                    <a:pt x="88" y="1825"/>
                    <a:pt x="125" y="1925"/>
                  </a:cubicBezTo>
                  <a:cubicBezTo>
                    <a:pt x="150" y="1800"/>
                    <a:pt x="188" y="1675"/>
                    <a:pt x="225" y="1575"/>
                  </a:cubicBezTo>
                  <a:cubicBezTo>
                    <a:pt x="400" y="1001"/>
                    <a:pt x="613" y="526"/>
                    <a:pt x="9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0" name="Google Shape;16600;p50"/>
            <p:cNvSpPr/>
            <p:nvPr/>
          </p:nvSpPr>
          <p:spPr>
            <a:xfrm>
              <a:off x="1929143" y="4552801"/>
              <a:ext cx="63107" cy="178305"/>
            </a:xfrm>
            <a:custGeom>
              <a:avLst/>
              <a:gdLst/>
              <a:ahLst/>
              <a:cxnLst/>
              <a:rect l="l" t="t" r="r" b="b"/>
              <a:pathLst>
                <a:path w="739" h="2088" extrusionOk="0">
                  <a:moveTo>
                    <a:pt x="738" y="0"/>
                  </a:moveTo>
                  <a:cubicBezTo>
                    <a:pt x="451" y="450"/>
                    <a:pt x="213" y="925"/>
                    <a:pt x="63" y="1450"/>
                  </a:cubicBezTo>
                  <a:cubicBezTo>
                    <a:pt x="38" y="1537"/>
                    <a:pt x="26" y="1625"/>
                    <a:pt x="1" y="1712"/>
                  </a:cubicBezTo>
                  <a:cubicBezTo>
                    <a:pt x="13" y="1737"/>
                    <a:pt x="26" y="1750"/>
                    <a:pt x="26" y="1762"/>
                  </a:cubicBezTo>
                  <a:cubicBezTo>
                    <a:pt x="76" y="1875"/>
                    <a:pt x="113" y="1975"/>
                    <a:pt x="151" y="2087"/>
                  </a:cubicBezTo>
                  <a:cubicBezTo>
                    <a:pt x="163" y="1937"/>
                    <a:pt x="176" y="1787"/>
                    <a:pt x="201" y="1662"/>
                  </a:cubicBezTo>
                  <a:cubicBezTo>
                    <a:pt x="288" y="1075"/>
                    <a:pt x="476" y="513"/>
                    <a:pt x="7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1" name="Google Shape;16601;p50"/>
            <p:cNvSpPr/>
            <p:nvPr/>
          </p:nvSpPr>
          <p:spPr>
            <a:xfrm>
              <a:off x="1943063" y="4610443"/>
              <a:ext cx="39538" cy="153711"/>
            </a:xfrm>
            <a:custGeom>
              <a:avLst/>
              <a:gdLst/>
              <a:ahLst/>
              <a:cxnLst/>
              <a:rect l="l" t="t" r="r" b="b"/>
              <a:pathLst>
                <a:path w="463" h="1800" extrusionOk="0">
                  <a:moveTo>
                    <a:pt x="463" y="0"/>
                  </a:moveTo>
                  <a:cubicBezTo>
                    <a:pt x="275" y="388"/>
                    <a:pt x="125" y="800"/>
                    <a:pt x="25" y="1225"/>
                  </a:cubicBezTo>
                  <a:cubicBezTo>
                    <a:pt x="13" y="1287"/>
                    <a:pt x="0" y="1350"/>
                    <a:pt x="0" y="1412"/>
                  </a:cubicBezTo>
                  <a:cubicBezTo>
                    <a:pt x="38" y="1537"/>
                    <a:pt x="88" y="1662"/>
                    <a:pt x="138" y="1787"/>
                  </a:cubicBezTo>
                  <a:lnTo>
                    <a:pt x="138" y="1800"/>
                  </a:lnTo>
                  <a:cubicBezTo>
                    <a:pt x="175" y="1187"/>
                    <a:pt x="238" y="600"/>
                    <a:pt x="4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2" name="Google Shape;16602;p50"/>
            <p:cNvSpPr/>
            <p:nvPr/>
          </p:nvSpPr>
          <p:spPr>
            <a:xfrm>
              <a:off x="2509749" y="4605064"/>
              <a:ext cx="84370" cy="337310"/>
            </a:xfrm>
            <a:custGeom>
              <a:avLst/>
              <a:gdLst/>
              <a:ahLst/>
              <a:cxnLst/>
              <a:rect l="l" t="t" r="r" b="b"/>
              <a:pathLst>
                <a:path w="988" h="3950" extrusionOk="0">
                  <a:moveTo>
                    <a:pt x="362" y="1"/>
                  </a:moveTo>
                  <a:lnTo>
                    <a:pt x="362" y="1"/>
                  </a:lnTo>
                  <a:cubicBezTo>
                    <a:pt x="375" y="788"/>
                    <a:pt x="687" y="1638"/>
                    <a:pt x="762" y="2325"/>
                  </a:cubicBezTo>
                  <a:cubicBezTo>
                    <a:pt x="800" y="2775"/>
                    <a:pt x="662" y="3200"/>
                    <a:pt x="462" y="3612"/>
                  </a:cubicBezTo>
                  <a:cubicBezTo>
                    <a:pt x="625" y="3200"/>
                    <a:pt x="725" y="2762"/>
                    <a:pt x="687" y="2338"/>
                  </a:cubicBezTo>
                  <a:cubicBezTo>
                    <a:pt x="650" y="1688"/>
                    <a:pt x="375" y="1075"/>
                    <a:pt x="237" y="438"/>
                  </a:cubicBezTo>
                  <a:lnTo>
                    <a:pt x="237" y="438"/>
                  </a:lnTo>
                  <a:cubicBezTo>
                    <a:pt x="325" y="1100"/>
                    <a:pt x="462" y="1650"/>
                    <a:pt x="500" y="2238"/>
                  </a:cubicBezTo>
                  <a:cubicBezTo>
                    <a:pt x="512" y="2662"/>
                    <a:pt x="425" y="3075"/>
                    <a:pt x="275" y="3462"/>
                  </a:cubicBezTo>
                  <a:cubicBezTo>
                    <a:pt x="500" y="2575"/>
                    <a:pt x="437" y="1675"/>
                    <a:pt x="63" y="388"/>
                  </a:cubicBezTo>
                  <a:lnTo>
                    <a:pt x="63" y="388"/>
                  </a:lnTo>
                  <a:cubicBezTo>
                    <a:pt x="250" y="1525"/>
                    <a:pt x="325" y="2575"/>
                    <a:pt x="13" y="3612"/>
                  </a:cubicBezTo>
                  <a:cubicBezTo>
                    <a:pt x="13" y="3625"/>
                    <a:pt x="13" y="3625"/>
                    <a:pt x="0" y="3625"/>
                  </a:cubicBezTo>
                  <a:cubicBezTo>
                    <a:pt x="125" y="3712"/>
                    <a:pt x="250" y="3787"/>
                    <a:pt x="375" y="3862"/>
                  </a:cubicBezTo>
                  <a:cubicBezTo>
                    <a:pt x="425" y="3900"/>
                    <a:pt x="475" y="3925"/>
                    <a:pt x="525" y="3950"/>
                  </a:cubicBezTo>
                  <a:cubicBezTo>
                    <a:pt x="787" y="3500"/>
                    <a:pt x="975" y="3012"/>
                    <a:pt x="987" y="2500"/>
                  </a:cubicBezTo>
                  <a:cubicBezTo>
                    <a:pt x="950" y="1625"/>
                    <a:pt x="462" y="850"/>
                    <a:pt x="3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3" name="Google Shape;16603;p50"/>
            <p:cNvSpPr/>
            <p:nvPr/>
          </p:nvSpPr>
          <p:spPr>
            <a:xfrm>
              <a:off x="2492670" y="4653056"/>
              <a:ext cx="33133" cy="261565"/>
            </a:xfrm>
            <a:custGeom>
              <a:avLst/>
              <a:gdLst/>
              <a:ahLst/>
              <a:cxnLst/>
              <a:rect l="l" t="t" r="r" b="b"/>
              <a:pathLst>
                <a:path w="388" h="3063" extrusionOk="0">
                  <a:moveTo>
                    <a:pt x="125" y="1"/>
                  </a:moveTo>
                  <a:lnTo>
                    <a:pt x="125" y="1"/>
                  </a:lnTo>
                  <a:cubicBezTo>
                    <a:pt x="250" y="988"/>
                    <a:pt x="175" y="2013"/>
                    <a:pt x="25" y="2825"/>
                  </a:cubicBezTo>
                  <a:cubicBezTo>
                    <a:pt x="25" y="2863"/>
                    <a:pt x="13" y="2900"/>
                    <a:pt x="0" y="2950"/>
                  </a:cubicBezTo>
                  <a:cubicBezTo>
                    <a:pt x="63" y="2988"/>
                    <a:pt x="125" y="3025"/>
                    <a:pt x="200" y="3063"/>
                  </a:cubicBezTo>
                  <a:cubicBezTo>
                    <a:pt x="238" y="2863"/>
                    <a:pt x="275" y="2650"/>
                    <a:pt x="313" y="2450"/>
                  </a:cubicBezTo>
                  <a:cubicBezTo>
                    <a:pt x="387" y="1626"/>
                    <a:pt x="300" y="80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4" name="Google Shape;16604;p50"/>
            <p:cNvSpPr/>
            <p:nvPr/>
          </p:nvSpPr>
          <p:spPr>
            <a:xfrm>
              <a:off x="2473456" y="4675516"/>
              <a:ext cx="34243" cy="227407"/>
            </a:xfrm>
            <a:custGeom>
              <a:avLst/>
              <a:gdLst/>
              <a:ahLst/>
              <a:cxnLst/>
              <a:rect l="l" t="t" r="r" b="b"/>
              <a:pathLst>
                <a:path w="401" h="2663" extrusionOk="0">
                  <a:moveTo>
                    <a:pt x="200" y="0"/>
                  </a:moveTo>
                  <a:lnTo>
                    <a:pt x="200" y="0"/>
                  </a:lnTo>
                  <a:cubicBezTo>
                    <a:pt x="288" y="875"/>
                    <a:pt x="188" y="1725"/>
                    <a:pt x="0" y="2562"/>
                  </a:cubicBezTo>
                  <a:lnTo>
                    <a:pt x="13" y="2562"/>
                  </a:lnTo>
                  <a:cubicBezTo>
                    <a:pt x="75" y="2600"/>
                    <a:pt x="125" y="2625"/>
                    <a:pt x="188" y="2662"/>
                  </a:cubicBezTo>
                  <a:cubicBezTo>
                    <a:pt x="363" y="1812"/>
                    <a:pt x="400" y="938"/>
                    <a:pt x="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5" name="Google Shape;16605;p50"/>
            <p:cNvSpPr/>
            <p:nvPr/>
          </p:nvSpPr>
          <p:spPr>
            <a:xfrm>
              <a:off x="2453132" y="4708564"/>
              <a:ext cx="29974" cy="183685"/>
            </a:xfrm>
            <a:custGeom>
              <a:avLst/>
              <a:gdLst/>
              <a:ahLst/>
              <a:cxnLst/>
              <a:rect l="l" t="t" r="r" b="b"/>
              <a:pathLst>
                <a:path w="351" h="2151" extrusionOk="0">
                  <a:moveTo>
                    <a:pt x="313" y="1"/>
                  </a:moveTo>
                  <a:cubicBezTo>
                    <a:pt x="288" y="688"/>
                    <a:pt x="176" y="1388"/>
                    <a:pt x="1" y="2063"/>
                  </a:cubicBezTo>
                  <a:cubicBezTo>
                    <a:pt x="76" y="2088"/>
                    <a:pt x="138" y="2125"/>
                    <a:pt x="188" y="2150"/>
                  </a:cubicBezTo>
                  <a:cubicBezTo>
                    <a:pt x="326" y="1438"/>
                    <a:pt x="351" y="713"/>
                    <a:pt x="3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6" name="Google Shape;16606;p50"/>
            <p:cNvSpPr/>
            <p:nvPr/>
          </p:nvSpPr>
          <p:spPr>
            <a:xfrm>
              <a:off x="2417949" y="4725643"/>
              <a:ext cx="47053" cy="159091"/>
            </a:xfrm>
            <a:custGeom>
              <a:avLst/>
              <a:gdLst/>
              <a:ahLst/>
              <a:cxnLst/>
              <a:rect l="l" t="t" r="r" b="b"/>
              <a:pathLst>
                <a:path w="551" h="1863" extrusionOk="0">
                  <a:moveTo>
                    <a:pt x="50" y="1"/>
                  </a:moveTo>
                  <a:cubicBezTo>
                    <a:pt x="50" y="576"/>
                    <a:pt x="75" y="1150"/>
                    <a:pt x="0" y="1725"/>
                  </a:cubicBezTo>
                  <a:cubicBezTo>
                    <a:pt x="138" y="1750"/>
                    <a:pt x="263" y="1800"/>
                    <a:pt x="400" y="1863"/>
                  </a:cubicBezTo>
                  <a:cubicBezTo>
                    <a:pt x="500" y="1300"/>
                    <a:pt x="525" y="726"/>
                    <a:pt x="550" y="151"/>
                  </a:cubicBezTo>
                  <a:lnTo>
                    <a:pt x="550" y="151"/>
                  </a:lnTo>
                  <a:cubicBezTo>
                    <a:pt x="475" y="626"/>
                    <a:pt x="400" y="1113"/>
                    <a:pt x="288" y="1588"/>
                  </a:cubicBezTo>
                  <a:cubicBezTo>
                    <a:pt x="325" y="1225"/>
                    <a:pt x="325" y="851"/>
                    <a:pt x="313" y="476"/>
                  </a:cubicBezTo>
                  <a:lnTo>
                    <a:pt x="313" y="476"/>
                  </a:lnTo>
                  <a:cubicBezTo>
                    <a:pt x="288" y="826"/>
                    <a:pt x="238" y="1175"/>
                    <a:pt x="175" y="1513"/>
                  </a:cubicBezTo>
                  <a:cubicBezTo>
                    <a:pt x="175" y="1500"/>
                    <a:pt x="175" y="1475"/>
                    <a:pt x="175" y="1450"/>
                  </a:cubicBezTo>
                  <a:cubicBezTo>
                    <a:pt x="200" y="963"/>
                    <a:pt x="88" y="476"/>
                    <a:pt x="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7" name="Google Shape;16607;p50"/>
            <p:cNvSpPr/>
            <p:nvPr/>
          </p:nvSpPr>
          <p:spPr>
            <a:xfrm>
              <a:off x="2385925" y="4704294"/>
              <a:ext cx="34243" cy="167630"/>
            </a:xfrm>
            <a:custGeom>
              <a:avLst/>
              <a:gdLst/>
              <a:ahLst/>
              <a:cxnLst/>
              <a:rect l="l" t="t" r="r" b="b"/>
              <a:pathLst>
                <a:path w="401" h="1963" extrusionOk="0">
                  <a:moveTo>
                    <a:pt x="338" y="1"/>
                  </a:moveTo>
                  <a:cubicBezTo>
                    <a:pt x="175" y="588"/>
                    <a:pt x="238" y="1201"/>
                    <a:pt x="175" y="1800"/>
                  </a:cubicBezTo>
                  <a:cubicBezTo>
                    <a:pt x="175" y="1838"/>
                    <a:pt x="163" y="1888"/>
                    <a:pt x="163" y="1925"/>
                  </a:cubicBezTo>
                  <a:cubicBezTo>
                    <a:pt x="150" y="1463"/>
                    <a:pt x="100" y="988"/>
                    <a:pt x="50" y="526"/>
                  </a:cubicBezTo>
                  <a:lnTo>
                    <a:pt x="50" y="526"/>
                  </a:lnTo>
                  <a:cubicBezTo>
                    <a:pt x="63" y="963"/>
                    <a:pt x="38" y="1438"/>
                    <a:pt x="0" y="1913"/>
                  </a:cubicBezTo>
                  <a:cubicBezTo>
                    <a:pt x="125" y="1913"/>
                    <a:pt x="238" y="1938"/>
                    <a:pt x="363" y="1963"/>
                  </a:cubicBezTo>
                  <a:cubicBezTo>
                    <a:pt x="400" y="1313"/>
                    <a:pt x="250" y="663"/>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8" name="Google Shape;16608;p50"/>
            <p:cNvSpPr/>
            <p:nvPr/>
          </p:nvSpPr>
          <p:spPr>
            <a:xfrm>
              <a:off x="2373116" y="4768341"/>
              <a:ext cx="11785" cy="99314"/>
            </a:xfrm>
            <a:custGeom>
              <a:avLst/>
              <a:gdLst/>
              <a:ahLst/>
              <a:cxnLst/>
              <a:rect l="l" t="t" r="r" b="b"/>
              <a:pathLst>
                <a:path w="138" h="1163" extrusionOk="0">
                  <a:moveTo>
                    <a:pt x="38" y="1"/>
                  </a:moveTo>
                  <a:cubicBezTo>
                    <a:pt x="38" y="363"/>
                    <a:pt x="25" y="738"/>
                    <a:pt x="0" y="1100"/>
                  </a:cubicBezTo>
                  <a:cubicBezTo>
                    <a:pt x="38" y="1113"/>
                    <a:pt x="75" y="1138"/>
                    <a:pt x="113" y="1150"/>
                  </a:cubicBezTo>
                  <a:cubicBezTo>
                    <a:pt x="119" y="1157"/>
                    <a:pt x="122" y="1157"/>
                    <a:pt x="125" y="1157"/>
                  </a:cubicBezTo>
                  <a:cubicBezTo>
                    <a:pt x="129" y="1157"/>
                    <a:pt x="132" y="1157"/>
                    <a:pt x="138" y="1163"/>
                  </a:cubicBezTo>
                  <a:cubicBezTo>
                    <a:pt x="125" y="775"/>
                    <a:pt x="100" y="388"/>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9" name="Google Shape;16609;p50"/>
            <p:cNvSpPr/>
            <p:nvPr/>
          </p:nvSpPr>
          <p:spPr>
            <a:xfrm>
              <a:off x="2224784" y="4785421"/>
              <a:ext cx="41673" cy="118528"/>
            </a:xfrm>
            <a:custGeom>
              <a:avLst/>
              <a:gdLst/>
              <a:ahLst/>
              <a:cxnLst/>
              <a:rect l="l" t="t" r="r" b="b"/>
              <a:pathLst>
                <a:path w="488" h="1388" extrusionOk="0">
                  <a:moveTo>
                    <a:pt x="0" y="1"/>
                  </a:moveTo>
                  <a:cubicBezTo>
                    <a:pt x="188" y="463"/>
                    <a:pt x="288" y="913"/>
                    <a:pt x="325" y="1388"/>
                  </a:cubicBezTo>
                  <a:cubicBezTo>
                    <a:pt x="363" y="1375"/>
                    <a:pt x="388" y="1375"/>
                    <a:pt x="413" y="1363"/>
                  </a:cubicBezTo>
                  <a:cubicBezTo>
                    <a:pt x="438" y="1363"/>
                    <a:pt x="463" y="1350"/>
                    <a:pt x="488" y="1338"/>
                  </a:cubicBezTo>
                  <a:cubicBezTo>
                    <a:pt x="400" y="875"/>
                    <a:pt x="250" y="42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0" name="Google Shape;16610;p50"/>
            <p:cNvSpPr/>
            <p:nvPr/>
          </p:nvSpPr>
          <p:spPr>
            <a:xfrm>
              <a:off x="2242887" y="4800365"/>
              <a:ext cx="46028" cy="99314"/>
            </a:xfrm>
            <a:custGeom>
              <a:avLst/>
              <a:gdLst/>
              <a:ahLst/>
              <a:cxnLst/>
              <a:rect l="l" t="t" r="r" b="b"/>
              <a:pathLst>
                <a:path w="539" h="1163" extrusionOk="0">
                  <a:moveTo>
                    <a:pt x="1" y="1"/>
                  </a:moveTo>
                  <a:cubicBezTo>
                    <a:pt x="151" y="388"/>
                    <a:pt x="238" y="775"/>
                    <a:pt x="288" y="1163"/>
                  </a:cubicBezTo>
                  <a:cubicBezTo>
                    <a:pt x="376" y="1125"/>
                    <a:pt x="463" y="1100"/>
                    <a:pt x="538" y="1063"/>
                  </a:cubicBezTo>
                  <a:cubicBezTo>
                    <a:pt x="476" y="700"/>
                    <a:pt x="388" y="350"/>
                    <a:pt x="288" y="13"/>
                  </a:cubicBezTo>
                  <a:lnTo>
                    <a:pt x="288" y="13"/>
                  </a:lnTo>
                  <a:cubicBezTo>
                    <a:pt x="338" y="363"/>
                    <a:pt x="388" y="738"/>
                    <a:pt x="413" y="1100"/>
                  </a:cubicBezTo>
                  <a:cubicBezTo>
                    <a:pt x="326" y="725"/>
                    <a:pt x="188" y="3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1" name="Google Shape;16611;p50"/>
            <p:cNvSpPr/>
            <p:nvPr/>
          </p:nvSpPr>
          <p:spPr>
            <a:xfrm>
              <a:off x="2205569" y="4775856"/>
              <a:ext cx="45943" cy="132362"/>
            </a:xfrm>
            <a:custGeom>
              <a:avLst/>
              <a:gdLst/>
              <a:ahLst/>
              <a:cxnLst/>
              <a:rect l="l" t="t" r="r" b="b"/>
              <a:pathLst>
                <a:path w="538" h="1550" extrusionOk="0">
                  <a:moveTo>
                    <a:pt x="0" y="0"/>
                  </a:moveTo>
                  <a:cubicBezTo>
                    <a:pt x="200" y="487"/>
                    <a:pt x="300" y="1025"/>
                    <a:pt x="363" y="1550"/>
                  </a:cubicBezTo>
                  <a:cubicBezTo>
                    <a:pt x="425" y="1537"/>
                    <a:pt x="475" y="1525"/>
                    <a:pt x="538" y="1500"/>
                  </a:cubicBezTo>
                  <a:cubicBezTo>
                    <a:pt x="425" y="975"/>
                    <a:pt x="275" y="4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2" name="Google Shape;16612;p50"/>
            <p:cNvSpPr/>
            <p:nvPr/>
          </p:nvSpPr>
          <p:spPr>
            <a:xfrm>
              <a:off x="2355012" y="4780126"/>
              <a:ext cx="10674" cy="78990"/>
            </a:xfrm>
            <a:custGeom>
              <a:avLst/>
              <a:gdLst/>
              <a:ahLst/>
              <a:cxnLst/>
              <a:rect l="l" t="t" r="r" b="b"/>
              <a:pathLst>
                <a:path w="125" h="925" extrusionOk="0">
                  <a:moveTo>
                    <a:pt x="25" y="0"/>
                  </a:moveTo>
                  <a:cubicBezTo>
                    <a:pt x="25" y="300"/>
                    <a:pt x="25" y="600"/>
                    <a:pt x="0" y="900"/>
                  </a:cubicBezTo>
                  <a:cubicBezTo>
                    <a:pt x="38" y="900"/>
                    <a:pt x="87" y="912"/>
                    <a:pt x="125" y="925"/>
                  </a:cubicBezTo>
                  <a:cubicBezTo>
                    <a:pt x="100" y="612"/>
                    <a:pt x="75" y="300"/>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3" name="Google Shape;16613;p50"/>
            <p:cNvSpPr/>
            <p:nvPr/>
          </p:nvSpPr>
          <p:spPr>
            <a:xfrm>
              <a:off x="2341093" y="4788666"/>
              <a:ext cx="8625" cy="69426"/>
            </a:xfrm>
            <a:custGeom>
              <a:avLst/>
              <a:gdLst/>
              <a:ahLst/>
              <a:cxnLst/>
              <a:rect l="l" t="t" r="r" b="b"/>
              <a:pathLst>
                <a:path w="101" h="813" extrusionOk="0">
                  <a:moveTo>
                    <a:pt x="13" y="0"/>
                  </a:moveTo>
                  <a:cubicBezTo>
                    <a:pt x="13" y="275"/>
                    <a:pt x="1" y="537"/>
                    <a:pt x="1" y="812"/>
                  </a:cubicBezTo>
                  <a:cubicBezTo>
                    <a:pt x="13" y="812"/>
                    <a:pt x="38" y="800"/>
                    <a:pt x="63" y="800"/>
                  </a:cubicBezTo>
                  <a:cubicBezTo>
                    <a:pt x="34" y="804"/>
                    <a:pt x="28" y="805"/>
                    <a:pt x="32" y="805"/>
                  </a:cubicBezTo>
                  <a:cubicBezTo>
                    <a:pt x="41" y="805"/>
                    <a:pt x="88" y="800"/>
                    <a:pt x="63" y="800"/>
                  </a:cubicBezTo>
                  <a:lnTo>
                    <a:pt x="101" y="800"/>
                  </a:lnTo>
                  <a:cubicBezTo>
                    <a:pt x="76" y="537"/>
                    <a:pt x="51" y="262"/>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4" name="Google Shape;16614;p50"/>
            <p:cNvSpPr/>
            <p:nvPr/>
          </p:nvSpPr>
          <p:spPr>
            <a:xfrm>
              <a:off x="2321878" y="4795071"/>
              <a:ext cx="7600" cy="71561"/>
            </a:xfrm>
            <a:custGeom>
              <a:avLst/>
              <a:gdLst/>
              <a:ahLst/>
              <a:cxnLst/>
              <a:rect l="l" t="t" r="r" b="b"/>
              <a:pathLst>
                <a:path w="89" h="838" extrusionOk="0">
                  <a:moveTo>
                    <a:pt x="26" y="0"/>
                  </a:moveTo>
                  <a:cubicBezTo>
                    <a:pt x="13" y="287"/>
                    <a:pt x="13" y="562"/>
                    <a:pt x="1" y="837"/>
                  </a:cubicBezTo>
                  <a:cubicBezTo>
                    <a:pt x="26" y="812"/>
                    <a:pt x="63" y="800"/>
                    <a:pt x="88" y="787"/>
                  </a:cubicBezTo>
                  <a:cubicBezTo>
                    <a:pt x="76" y="525"/>
                    <a:pt x="51" y="262"/>
                    <a:pt x="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5" name="Google Shape;16615;p50"/>
            <p:cNvSpPr/>
            <p:nvPr/>
          </p:nvSpPr>
          <p:spPr>
            <a:xfrm>
              <a:off x="2309069" y="4806770"/>
              <a:ext cx="8625" cy="74806"/>
            </a:xfrm>
            <a:custGeom>
              <a:avLst/>
              <a:gdLst/>
              <a:ahLst/>
              <a:cxnLst/>
              <a:rect l="l" t="t" r="r" b="b"/>
              <a:pathLst>
                <a:path w="101" h="876" extrusionOk="0">
                  <a:moveTo>
                    <a:pt x="1" y="1"/>
                  </a:moveTo>
                  <a:lnTo>
                    <a:pt x="1" y="1"/>
                  </a:lnTo>
                  <a:cubicBezTo>
                    <a:pt x="13" y="288"/>
                    <a:pt x="1" y="588"/>
                    <a:pt x="1" y="875"/>
                  </a:cubicBezTo>
                  <a:cubicBezTo>
                    <a:pt x="26" y="825"/>
                    <a:pt x="63" y="763"/>
                    <a:pt x="101" y="738"/>
                  </a:cubicBezTo>
                  <a:cubicBezTo>
                    <a:pt x="76" y="488"/>
                    <a:pt x="51" y="2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6" name="Google Shape;16616;p50"/>
            <p:cNvSpPr/>
            <p:nvPr/>
          </p:nvSpPr>
          <p:spPr>
            <a:xfrm>
              <a:off x="2285585" y="4795071"/>
              <a:ext cx="21434" cy="92910"/>
            </a:xfrm>
            <a:custGeom>
              <a:avLst/>
              <a:gdLst/>
              <a:ahLst/>
              <a:cxnLst/>
              <a:rect l="l" t="t" r="r" b="b"/>
              <a:pathLst>
                <a:path w="251" h="1088" extrusionOk="0">
                  <a:moveTo>
                    <a:pt x="1" y="0"/>
                  </a:moveTo>
                  <a:lnTo>
                    <a:pt x="1" y="0"/>
                  </a:lnTo>
                  <a:cubicBezTo>
                    <a:pt x="63" y="362"/>
                    <a:pt x="101" y="725"/>
                    <a:pt x="126" y="1087"/>
                  </a:cubicBezTo>
                  <a:cubicBezTo>
                    <a:pt x="163" y="1062"/>
                    <a:pt x="201" y="1050"/>
                    <a:pt x="251" y="1025"/>
                  </a:cubicBezTo>
                  <a:cubicBezTo>
                    <a:pt x="188" y="675"/>
                    <a:pt x="113" y="33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7" name="Google Shape;16617;p50"/>
            <p:cNvSpPr/>
            <p:nvPr/>
          </p:nvSpPr>
          <p:spPr>
            <a:xfrm>
              <a:off x="2197030" y="4789691"/>
              <a:ext cx="32109" cy="121773"/>
            </a:xfrm>
            <a:custGeom>
              <a:avLst/>
              <a:gdLst/>
              <a:ahLst/>
              <a:cxnLst/>
              <a:rect l="l" t="t" r="r" b="b"/>
              <a:pathLst>
                <a:path w="376" h="1426" extrusionOk="0">
                  <a:moveTo>
                    <a:pt x="1" y="1"/>
                  </a:moveTo>
                  <a:lnTo>
                    <a:pt x="1" y="1"/>
                  </a:lnTo>
                  <a:cubicBezTo>
                    <a:pt x="175" y="413"/>
                    <a:pt x="175" y="825"/>
                    <a:pt x="213" y="1263"/>
                  </a:cubicBezTo>
                  <a:cubicBezTo>
                    <a:pt x="213" y="1325"/>
                    <a:pt x="213" y="1375"/>
                    <a:pt x="213" y="1425"/>
                  </a:cubicBezTo>
                  <a:cubicBezTo>
                    <a:pt x="263" y="1425"/>
                    <a:pt x="325" y="1413"/>
                    <a:pt x="375" y="1400"/>
                  </a:cubicBezTo>
                  <a:cubicBezTo>
                    <a:pt x="375" y="1363"/>
                    <a:pt x="363" y="1325"/>
                    <a:pt x="363" y="1288"/>
                  </a:cubicBezTo>
                  <a:cubicBezTo>
                    <a:pt x="288" y="850"/>
                    <a:pt x="238" y="38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8" name="Google Shape;16618;p50"/>
            <p:cNvSpPr/>
            <p:nvPr/>
          </p:nvSpPr>
          <p:spPr>
            <a:xfrm>
              <a:off x="2185331" y="4787556"/>
              <a:ext cx="23484" cy="126043"/>
            </a:xfrm>
            <a:custGeom>
              <a:avLst/>
              <a:gdLst/>
              <a:ahLst/>
              <a:cxnLst/>
              <a:rect l="l" t="t" r="r" b="b"/>
              <a:pathLst>
                <a:path w="275" h="1476" extrusionOk="0">
                  <a:moveTo>
                    <a:pt x="0" y="1"/>
                  </a:moveTo>
                  <a:lnTo>
                    <a:pt x="0" y="1"/>
                  </a:lnTo>
                  <a:cubicBezTo>
                    <a:pt x="100" y="475"/>
                    <a:pt x="125" y="975"/>
                    <a:pt x="113" y="1463"/>
                  </a:cubicBezTo>
                  <a:cubicBezTo>
                    <a:pt x="150" y="1463"/>
                    <a:pt x="175" y="1475"/>
                    <a:pt x="212" y="1475"/>
                  </a:cubicBezTo>
                  <a:cubicBezTo>
                    <a:pt x="237" y="1475"/>
                    <a:pt x="250" y="1475"/>
                    <a:pt x="275" y="1463"/>
                  </a:cubicBezTo>
                  <a:cubicBezTo>
                    <a:pt x="237" y="975"/>
                    <a:pt x="162" y="47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9" name="Google Shape;16619;p50"/>
            <p:cNvSpPr/>
            <p:nvPr/>
          </p:nvSpPr>
          <p:spPr>
            <a:xfrm>
              <a:off x="2175681" y="4793960"/>
              <a:ext cx="14005" cy="119638"/>
            </a:xfrm>
            <a:custGeom>
              <a:avLst/>
              <a:gdLst/>
              <a:ahLst/>
              <a:cxnLst/>
              <a:rect l="l" t="t" r="r" b="b"/>
              <a:pathLst>
                <a:path w="164" h="1401" extrusionOk="0">
                  <a:moveTo>
                    <a:pt x="1" y="1"/>
                  </a:moveTo>
                  <a:cubicBezTo>
                    <a:pt x="38" y="463"/>
                    <a:pt x="26" y="938"/>
                    <a:pt x="13" y="1400"/>
                  </a:cubicBezTo>
                  <a:cubicBezTo>
                    <a:pt x="38" y="1400"/>
                    <a:pt x="76" y="1388"/>
                    <a:pt x="113" y="1388"/>
                  </a:cubicBezTo>
                  <a:lnTo>
                    <a:pt x="163" y="1388"/>
                  </a:lnTo>
                  <a:cubicBezTo>
                    <a:pt x="138" y="925"/>
                    <a:pt x="88" y="46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0" name="Google Shape;16620;p50"/>
            <p:cNvSpPr/>
            <p:nvPr/>
          </p:nvSpPr>
          <p:spPr>
            <a:xfrm>
              <a:off x="2157577" y="4801475"/>
              <a:ext cx="13919" cy="115283"/>
            </a:xfrm>
            <a:custGeom>
              <a:avLst/>
              <a:gdLst/>
              <a:ahLst/>
              <a:cxnLst/>
              <a:rect l="l" t="t" r="r" b="b"/>
              <a:pathLst>
                <a:path w="163" h="1350" extrusionOk="0">
                  <a:moveTo>
                    <a:pt x="138" y="0"/>
                  </a:moveTo>
                  <a:cubicBezTo>
                    <a:pt x="100" y="475"/>
                    <a:pt x="50" y="912"/>
                    <a:pt x="0" y="1350"/>
                  </a:cubicBezTo>
                  <a:lnTo>
                    <a:pt x="50" y="1350"/>
                  </a:lnTo>
                  <a:cubicBezTo>
                    <a:pt x="50" y="1350"/>
                    <a:pt x="63" y="1337"/>
                    <a:pt x="75" y="1337"/>
                  </a:cubicBezTo>
                  <a:cubicBezTo>
                    <a:pt x="100" y="1337"/>
                    <a:pt x="125" y="1325"/>
                    <a:pt x="150" y="1325"/>
                  </a:cubicBezTo>
                  <a:cubicBezTo>
                    <a:pt x="163" y="887"/>
                    <a:pt x="163" y="45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1" name="Google Shape;16621;p50"/>
            <p:cNvSpPr/>
            <p:nvPr/>
          </p:nvSpPr>
          <p:spPr>
            <a:xfrm>
              <a:off x="2135118" y="4809929"/>
              <a:ext cx="23569" cy="118614"/>
            </a:xfrm>
            <a:custGeom>
              <a:avLst/>
              <a:gdLst/>
              <a:ahLst/>
              <a:cxnLst/>
              <a:rect l="l" t="t" r="r" b="b"/>
              <a:pathLst>
                <a:path w="276" h="1389" extrusionOk="0">
                  <a:moveTo>
                    <a:pt x="276" y="1"/>
                  </a:moveTo>
                  <a:lnTo>
                    <a:pt x="276" y="1"/>
                  </a:lnTo>
                  <a:cubicBezTo>
                    <a:pt x="188" y="451"/>
                    <a:pt x="88" y="926"/>
                    <a:pt x="1" y="1388"/>
                  </a:cubicBezTo>
                  <a:cubicBezTo>
                    <a:pt x="51" y="1351"/>
                    <a:pt x="88" y="1326"/>
                    <a:pt x="126" y="1288"/>
                  </a:cubicBezTo>
                  <a:cubicBezTo>
                    <a:pt x="138" y="1288"/>
                    <a:pt x="163" y="1276"/>
                    <a:pt x="176" y="1263"/>
                  </a:cubicBezTo>
                  <a:cubicBezTo>
                    <a:pt x="213" y="851"/>
                    <a:pt x="251" y="40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2" name="Google Shape;16622;p50"/>
            <p:cNvSpPr/>
            <p:nvPr/>
          </p:nvSpPr>
          <p:spPr>
            <a:xfrm>
              <a:off x="2112744" y="4814199"/>
              <a:ext cx="36378" cy="126043"/>
            </a:xfrm>
            <a:custGeom>
              <a:avLst/>
              <a:gdLst/>
              <a:ahLst/>
              <a:cxnLst/>
              <a:rect l="l" t="t" r="r" b="b"/>
              <a:pathLst>
                <a:path w="426" h="1476" extrusionOk="0">
                  <a:moveTo>
                    <a:pt x="425" y="1"/>
                  </a:moveTo>
                  <a:lnTo>
                    <a:pt x="425" y="1"/>
                  </a:lnTo>
                  <a:cubicBezTo>
                    <a:pt x="250" y="463"/>
                    <a:pt x="100" y="988"/>
                    <a:pt x="0" y="1476"/>
                  </a:cubicBezTo>
                  <a:cubicBezTo>
                    <a:pt x="50" y="1451"/>
                    <a:pt x="113" y="1413"/>
                    <a:pt x="175" y="1388"/>
                  </a:cubicBezTo>
                  <a:cubicBezTo>
                    <a:pt x="250" y="926"/>
                    <a:pt x="313" y="451"/>
                    <a:pt x="4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3" name="Google Shape;16623;p50"/>
            <p:cNvSpPr/>
            <p:nvPr/>
          </p:nvSpPr>
          <p:spPr>
            <a:xfrm>
              <a:off x="2082856" y="4827009"/>
              <a:ext cx="51322" cy="134583"/>
            </a:xfrm>
            <a:custGeom>
              <a:avLst/>
              <a:gdLst/>
              <a:ahLst/>
              <a:cxnLst/>
              <a:rect l="l" t="t" r="r" b="b"/>
              <a:pathLst>
                <a:path w="601" h="1576" extrusionOk="0">
                  <a:moveTo>
                    <a:pt x="600" y="1"/>
                  </a:moveTo>
                  <a:cubicBezTo>
                    <a:pt x="338" y="463"/>
                    <a:pt x="150" y="963"/>
                    <a:pt x="25" y="1488"/>
                  </a:cubicBezTo>
                  <a:cubicBezTo>
                    <a:pt x="13" y="1513"/>
                    <a:pt x="13" y="1551"/>
                    <a:pt x="0" y="1576"/>
                  </a:cubicBezTo>
                  <a:cubicBezTo>
                    <a:pt x="63" y="1513"/>
                    <a:pt x="138" y="1463"/>
                    <a:pt x="213" y="1413"/>
                  </a:cubicBezTo>
                  <a:cubicBezTo>
                    <a:pt x="288" y="951"/>
                    <a:pt x="400" y="476"/>
                    <a:pt x="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4" name="Google Shape;16624;p50"/>
            <p:cNvSpPr/>
            <p:nvPr/>
          </p:nvSpPr>
          <p:spPr>
            <a:xfrm>
              <a:off x="1234449" y="4658436"/>
              <a:ext cx="22459" cy="232701"/>
            </a:xfrm>
            <a:custGeom>
              <a:avLst/>
              <a:gdLst/>
              <a:ahLst/>
              <a:cxnLst/>
              <a:rect l="l" t="t" r="r" b="b"/>
              <a:pathLst>
                <a:path w="263" h="2725" extrusionOk="0">
                  <a:moveTo>
                    <a:pt x="0" y="0"/>
                  </a:moveTo>
                  <a:cubicBezTo>
                    <a:pt x="13" y="863"/>
                    <a:pt x="13" y="1738"/>
                    <a:pt x="38" y="2600"/>
                  </a:cubicBezTo>
                  <a:cubicBezTo>
                    <a:pt x="113" y="2637"/>
                    <a:pt x="188" y="2687"/>
                    <a:pt x="263" y="2725"/>
                  </a:cubicBezTo>
                  <a:cubicBezTo>
                    <a:pt x="225" y="1812"/>
                    <a:pt x="125" y="88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5" name="Google Shape;16625;p50"/>
            <p:cNvSpPr/>
            <p:nvPr/>
          </p:nvSpPr>
          <p:spPr>
            <a:xfrm>
              <a:off x="1216345" y="4641357"/>
              <a:ext cx="19214" cy="238081"/>
            </a:xfrm>
            <a:custGeom>
              <a:avLst/>
              <a:gdLst/>
              <a:ahLst/>
              <a:cxnLst/>
              <a:rect l="l" t="t" r="r" b="b"/>
              <a:pathLst>
                <a:path w="225" h="2788" extrusionOk="0">
                  <a:moveTo>
                    <a:pt x="112" y="1"/>
                  </a:moveTo>
                  <a:cubicBezTo>
                    <a:pt x="75" y="900"/>
                    <a:pt x="25" y="1788"/>
                    <a:pt x="0" y="2687"/>
                  </a:cubicBezTo>
                  <a:cubicBezTo>
                    <a:pt x="75" y="2712"/>
                    <a:pt x="150" y="2750"/>
                    <a:pt x="225" y="2787"/>
                  </a:cubicBezTo>
                  <a:cubicBezTo>
                    <a:pt x="225" y="1863"/>
                    <a:pt x="200" y="925"/>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6" name="Google Shape;16626;p50"/>
            <p:cNvSpPr/>
            <p:nvPr/>
          </p:nvSpPr>
          <p:spPr>
            <a:xfrm>
              <a:off x="1193886" y="4606174"/>
              <a:ext cx="28864" cy="262590"/>
            </a:xfrm>
            <a:custGeom>
              <a:avLst/>
              <a:gdLst/>
              <a:ahLst/>
              <a:cxnLst/>
              <a:rect l="l" t="t" r="r" b="b"/>
              <a:pathLst>
                <a:path w="338" h="3075" extrusionOk="0">
                  <a:moveTo>
                    <a:pt x="338" y="0"/>
                  </a:moveTo>
                  <a:cubicBezTo>
                    <a:pt x="163" y="987"/>
                    <a:pt x="26" y="1987"/>
                    <a:pt x="1" y="2999"/>
                  </a:cubicBezTo>
                  <a:cubicBezTo>
                    <a:pt x="76" y="3024"/>
                    <a:pt x="151" y="3049"/>
                    <a:pt x="213" y="3074"/>
                  </a:cubicBezTo>
                  <a:cubicBezTo>
                    <a:pt x="251" y="2050"/>
                    <a:pt x="263" y="1025"/>
                    <a:pt x="3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7" name="Google Shape;16627;p50"/>
            <p:cNvSpPr/>
            <p:nvPr/>
          </p:nvSpPr>
          <p:spPr>
            <a:xfrm>
              <a:off x="1168267" y="4606174"/>
              <a:ext cx="47053" cy="254050"/>
            </a:xfrm>
            <a:custGeom>
              <a:avLst/>
              <a:gdLst/>
              <a:ahLst/>
              <a:cxnLst/>
              <a:rect l="l" t="t" r="r" b="b"/>
              <a:pathLst>
                <a:path w="551" h="2975" extrusionOk="0">
                  <a:moveTo>
                    <a:pt x="551" y="0"/>
                  </a:moveTo>
                  <a:cubicBezTo>
                    <a:pt x="338" y="900"/>
                    <a:pt x="63" y="1787"/>
                    <a:pt x="13" y="2712"/>
                  </a:cubicBezTo>
                  <a:cubicBezTo>
                    <a:pt x="13" y="2787"/>
                    <a:pt x="1" y="2849"/>
                    <a:pt x="1" y="2924"/>
                  </a:cubicBezTo>
                  <a:cubicBezTo>
                    <a:pt x="76" y="2937"/>
                    <a:pt x="151" y="2949"/>
                    <a:pt x="213" y="2974"/>
                  </a:cubicBezTo>
                  <a:cubicBezTo>
                    <a:pt x="226" y="2824"/>
                    <a:pt x="238" y="2674"/>
                    <a:pt x="251" y="2512"/>
                  </a:cubicBezTo>
                  <a:cubicBezTo>
                    <a:pt x="313" y="1675"/>
                    <a:pt x="451" y="837"/>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8" name="Google Shape;16628;p50"/>
            <p:cNvSpPr/>
            <p:nvPr/>
          </p:nvSpPr>
          <p:spPr>
            <a:xfrm>
              <a:off x="1149053" y="4650921"/>
              <a:ext cx="48163" cy="203923"/>
            </a:xfrm>
            <a:custGeom>
              <a:avLst/>
              <a:gdLst/>
              <a:ahLst/>
              <a:cxnLst/>
              <a:rect l="l" t="t" r="r" b="b"/>
              <a:pathLst>
                <a:path w="564" h="2388" extrusionOk="0">
                  <a:moveTo>
                    <a:pt x="563" y="1"/>
                  </a:moveTo>
                  <a:cubicBezTo>
                    <a:pt x="351" y="726"/>
                    <a:pt x="126" y="1463"/>
                    <a:pt x="26" y="2213"/>
                  </a:cubicBezTo>
                  <a:cubicBezTo>
                    <a:pt x="13" y="2263"/>
                    <a:pt x="1" y="2313"/>
                    <a:pt x="1" y="2363"/>
                  </a:cubicBezTo>
                  <a:cubicBezTo>
                    <a:pt x="63" y="2375"/>
                    <a:pt x="138" y="2375"/>
                    <a:pt x="201" y="2388"/>
                  </a:cubicBezTo>
                  <a:cubicBezTo>
                    <a:pt x="288" y="1613"/>
                    <a:pt x="376" y="813"/>
                    <a:pt x="5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9" name="Google Shape;16629;p50"/>
            <p:cNvSpPr/>
            <p:nvPr/>
          </p:nvSpPr>
          <p:spPr>
            <a:xfrm>
              <a:off x="1135219" y="4722484"/>
              <a:ext cx="36378" cy="130227"/>
            </a:xfrm>
            <a:custGeom>
              <a:avLst/>
              <a:gdLst/>
              <a:ahLst/>
              <a:cxnLst/>
              <a:rect l="l" t="t" r="r" b="b"/>
              <a:pathLst>
                <a:path w="426" h="1525" extrusionOk="0">
                  <a:moveTo>
                    <a:pt x="425" y="0"/>
                  </a:moveTo>
                  <a:cubicBezTo>
                    <a:pt x="250" y="500"/>
                    <a:pt x="125" y="1012"/>
                    <a:pt x="0" y="1525"/>
                  </a:cubicBezTo>
                  <a:lnTo>
                    <a:pt x="113" y="1525"/>
                  </a:lnTo>
                  <a:cubicBezTo>
                    <a:pt x="200" y="1012"/>
                    <a:pt x="300" y="500"/>
                    <a:pt x="4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0" name="Google Shape;16630;p50"/>
            <p:cNvSpPr/>
            <p:nvPr/>
          </p:nvSpPr>
          <p:spPr>
            <a:xfrm>
              <a:off x="1939818" y="4818469"/>
              <a:ext cx="21434" cy="318096"/>
            </a:xfrm>
            <a:custGeom>
              <a:avLst/>
              <a:gdLst/>
              <a:ahLst/>
              <a:cxnLst/>
              <a:rect l="l" t="t" r="r" b="b"/>
              <a:pathLst>
                <a:path w="251" h="3725" extrusionOk="0">
                  <a:moveTo>
                    <a:pt x="126" y="1"/>
                  </a:moveTo>
                  <a:cubicBezTo>
                    <a:pt x="38" y="1063"/>
                    <a:pt x="1" y="2125"/>
                    <a:pt x="38" y="3188"/>
                  </a:cubicBezTo>
                  <a:cubicBezTo>
                    <a:pt x="38" y="3363"/>
                    <a:pt x="38" y="3550"/>
                    <a:pt x="51" y="3725"/>
                  </a:cubicBezTo>
                  <a:cubicBezTo>
                    <a:pt x="113" y="3625"/>
                    <a:pt x="188" y="3525"/>
                    <a:pt x="251" y="3425"/>
                  </a:cubicBezTo>
                  <a:cubicBezTo>
                    <a:pt x="251" y="2275"/>
                    <a:pt x="188" y="1138"/>
                    <a:pt x="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1" name="Google Shape;16631;p50"/>
            <p:cNvSpPr/>
            <p:nvPr/>
          </p:nvSpPr>
          <p:spPr>
            <a:xfrm>
              <a:off x="1959032" y="4880382"/>
              <a:ext cx="22544" cy="224247"/>
            </a:xfrm>
            <a:custGeom>
              <a:avLst/>
              <a:gdLst/>
              <a:ahLst/>
              <a:cxnLst/>
              <a:rect l="l" t="t" r="r" b="b"/>
              <a:pathLst>
                <a:path w="264" h="2626" extrusionOk="0">
                  <a:moveTo>
                    <a:pt x="51" y="1"/>
                  </a:moveTo>
                  <a:cubicBezTo>
                    <a:pt x="88" y="813"/>
                    <a:pt x="1" y="1625"/>
                    <a:pt x="63" y="2425"/>
                  </a:cubicBezTo>
                  <a:cubicBezTo>
                    <a:pt x="63" y="2500"/>
                    <a:pt x="63" y="2563"/>
                    <a:pt x="76" y="2625"/>
                  </a:cubicBezTo>
                  <a:cubicBezTo>
                    <a:pt x="138" y="2525"/>
                    <a:pt x="201" y="2425"/>
                    <a:pt x="263" y="2325"/>
                  </a:cubicBezTo>
                  <a:cubicBezTo>
                    <a:pt x="201" y="1550"/>
                    <a:pt x="138" y="776"/>
                    <a:pt x="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2" name="Google Shape;16632;p50"/>
            <p:cNvSpPr/>
            <p:nvPr/>
          </p:nvSpPr>
          <p:spPr>
            <a:xfrm>
              <a:off x="1980381" y="4934864"/>
              <a:ext cx="19299" cy="134497"/>
            </a:xfrm>
            <a:custGeom>
              <a:avLst/>
              <a:gdLst/>
              <a:ahLst/>
              <a:cxnLst/>
              <a:rect l="l" t="t" r="r" b="b"/>
              <a:pathLst>
                <a:path w="226" h="1575" extrusionOk="0">
                  <a:moveTo>
                    <a:pt x="1" y="0"/>
                  </a:moveTo>
                  <a:cubicBezTo>
                    <a:pt x="1" y="525"/>
                    <a:pt x="26" y="1050"/>
                    <a:pt x="88" y="1575"/>
                  </a:cubicBezTo>
                  <a:cubicBezTo>
                    <a:pt x="88" y="1562"/>
                    <a:pt x="101" y="1550"/>
                    <a:pt x="113" y="1537"/>
                  </a:cubicBezTo>
                  <a:cubicBezTo>
                    <a:pt x="138" y="1475"/>
                    <a:pt x="188" y="1437"/>
                    <a:pt x="226" y="1412"/>
                  </a:cubicBezTo>
                  <a:cubicBezTo>
                    <a:pt x="138" y="950"/>
                    <a:pt x="51" y="47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3" name="Google Shape;16633;p50"/>
            <p:cNvSpPr/>
            <p:nvPr/>
          </p:nvSpPr>
          <p:spPr>
            <a:xfrm>
              <a:off x="1704040" y="5006341"/>
              <a:ext cx="63022" cy="363953"/>
            </a:xfrm>
            <a:custGeom>
              <a:avLst/>
              <a:gdLst/>
              <a:ahLst/>
              <a:cxnLst/>
              <a:rect l="l" t="t" r="r" b="b"/>
              <a:pathLst>
                <a:path w="738" h="4262" extrusionOk="0">
                  <a:moveTo>
                    <a:pt x="737" y="0"/>
                  </a:moveTo>
                  <a:cubicBezTo>
                    <a:pt x="150" y="1350"/>
                    <a:pt x="0" y="2800"/>
                    <a:pt x="25" y="4262"/>
                  </a:cubicBezTo>
                  <a:cubicBezTo>
                    <a:pt x="87" y="4187"/>
                    <a:pt x="162" y="4124"/>
                    <a:pt x="237" y="4062"/>
                  </a:cubicBezTo>
                  <a:cubicBezTo>
                    <a:pt x="237" y="4012"/>
                    <a:pt x="237" y="3974"/>
                    <a:pt x="237" y="3924"/>
                  </a:cubicBezTo>
                  <a:cubicBezTo>
                    <a:pt x="300" y="2525"/>
                    <a:pt x="375" y="1338"/>
                    <a:pt x="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4" name="Google Shape;16634;p50"/>
            <p:cNvSpPr/>
            <p:nvPr/>
          </p:nvSpPr>
          <p:spPr>
            <a:xfrm>
              <a:off x="1732819" y="5024445"/>
              <a:ext cx="39538" cy="321341"/>
            </a:xfrm>
            <a:custGeom>
              <a:avLst/>
              <a:gdLst/>
              <a:ahLst/>
              <a:cxnLst/>
              <a:rect l="l" t="t" r="r" b="b"/>
              <a:pathLst>
                <a:path w="463" h="3763" extrusionOk="0">
                  <a:moveTo>
                    <a:pt x="463" y="1"/>
                  </a:moveTo>
                  <a:cubicBezTo>
                    <a:pt x="125" y="1225"/>
                    <a:pt x="0" y="2488"/>
                    <a:pt x="0" y="3762"/>
                  </a:cubicBezTo>
                  <a:cubicBezTo>
                    <a:pt x="75" y="3712"/>
                    <a:pt x="150" y="3650"/>
                    <a:pt x="225" y="3587"/>
                  </a:cubicBezTo>
                  <a:cubicBezTo>
                    <a:pt x="225" y="3400"/>
                    <a:pt x="225" y="3212"/>
                    <a:pt x="238" y="3025"/>
                  </a:cubicBezTo>
                  <a:cubicBezTo>
                    <a:pt x="288" y="2013"/>
                    <a:pt x="300" y="988"/>
                    <a:pt x="4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5" name="Google Shape;16635;p50"/>
            <p:cNvSpPr/>
            <p:nvPr/>
          </p:nvSpPr>
          <p:spPr>
            <a:xfrm>
              <a:off x="1760572" y="5039390"/>
              <a:ext cx="26729" cy="283938"/>
            </a:xfrm>
            <a:custGeom>
              <a:avLst/>
              <a:gdLst/>
              <a:ahLst/>
              <a:cxnLst/>
              <a:rect l="l" t="t" r="r" b="b"/>
              <a:pathLst>
                <a:path w="313" h="3325" extrusionOk="0">
                  <a:moveTo>
                    <a:pt x="313" y="1"/>
                  </a:moveTo>
                  <a:cubicBezTo>
                    <a:pt x="75" y="1075"/>
                    <a:pt x="0" y="2213"/>
                    <a:pt x="25" y="3325"/>
                  </a:cubicBezTo>
                  <a:cubicBezTo>
                    <a:pt x="100" y="3262"/>
                    <a:pt x="163" y="3212"/>
                    <a:pt x="238" y="3162"/>
                  </a:cubicBezTo>
                  <a:cubicBezTo>
                    <a:pt x="238" y="2925"/>
                    <a:pt x="238" y="2700"/>
                    <a:pt x="238" y="2475"/>
                  </a:cubicBezTo>
                  <a:cubicBezTo>
                    <a:pt x="263" y="1650"/>
                    <a:pt x="238" y="813"/>
                    <a:pt x="3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6" name="Google Shape;16636;p50"/>
            <p:cNvSpPr/>
            <p:nvPr/>
          </p:nvSpPr>
          <p:spPr>
            <a:xfrm>
              <a:off x="1843833" y="4908135"/>
              <a:ext cx="37403" cy="344825"/>
            </a:xfrm>
            <a:custGeom>
              <a:avLst/>
              <a:gdLst/>
              <a:ahLst/>
              <a:cxnLst/>
              <a:rect l="l" t="t" r="r" b="b"/>
              <a:pathLst>
                <a:path w="438" h="4038" extrusionOk="0">
                  <a:moveTo>
                    <a:pt x="437" y="1"/>
                  </a:moveTo>
                  <a:lnTo>
                    <a:pt x="437" y="1"/>
                  </a:lnTo>
                  <a:cubicBezTo>
                    <a:pt x="100" y="1288"/>
                    <a:pt x="0" y="2675"/>
                    <a:pt x="25" y="4037"/>
                  </a:cubicBezTo>
                  <a:cubicBezTo>
                    <a:pt x="100" y="3962"/>
                    <a:pt x="175" y="3887"/>
                    <a:pt x="250" y="3812"/>
                  </a:cubicBezTo>
                  <a:cubicBezTo>
                    <a:pt x="238" y="2538"/>
                    <a:pt x="300" y="1263"/>
                    <a:pt x="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7" name="Google Shape;16637;p50"/>
            <p:cNvSpPr/>
            <p:nvPr/>
          </p:nvSpPr>
          <p:spPr>
            <a:xfrm>
              <a:off x="1870477" y="4933754"/>
              <a:ext cx="23569" cy="287183"/>
            </a:xfrm>
            <a:custGeom>
              <a:avLst/>
              <a:gdLst/>
              <a:ahLst/>
              <a:cxnLst/>
              <a:rect l="l" t="t" r="r" b="b"/>
              <a:pathLst>
                <a:path w="276" h="3363" extrusionOk="0">
                  <a:moveTo>
                    <a:pt x="250" y="1"/>
                  </a:moveTo>
                  <a:cubicBezTo>
                    <a:pt x="38" y="1113"/>
                    <a:pt x="1" y="2238"/>
                    <a:pt x="63" y="3362"/>
                  </a:cubicBezTo>
                  <a:cubicBezTo>
                    <a:pt x="138" y="3287"/>
                    <a:pt x="200" y="3212"/>
                    <a:pt x="275" y="3125"/>
                  </a:cubicBezTo>
                  <a:cubicBezTo>
                    <a:pt x="225" y="2088"/>
                    <a:pt x="200" y="1050"/>
                    <a:pt x="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8" name="Google Shape;16638;p50"/>
            <p:cNvSpPr/>
            <p:nvPr/>
          </p:nvSpPr>
          <p:spPr>
            <a:xfrm>
              <a:off x="1891825" y="4891056"/>
              <a:ext cx="24594" cy="304262"/>
            </a:xfrm>
            <a:custGeom>
              <a:avLst/>
              <a:gdLst/>
              <a:ahLst/>
              <a:cxnLst/>
              <a:rect l="l" t="t" r="r" b="b"/>
              <a:pathLst>
                <a:path w="288" h="3563" extrusionOk="0">
                  <a:moveTo>
                    <a:pt x="225" y="1"/>
                  </a:moveTo>
                  <a:lnTo>
                    <a:pt x="225" y="1"/>
                  </a:lnTo>
                  <a:cubicBezTo>
                    <a:pt x="38" y="1175"/>
                    <a:pt x="0" y="2375"/>
                    <a:pt x="75" y="3562"/>
                  </a:cubicBezTo>
                  <a:cubicBezTo>
                    <a:pt x="150" y="3475"/>
                    <a:pt x="225" y="3387"/>
                    <a:pt x="288" y="3300"/>
                  </a:cubicBezTo>
                  <a:cubicBezTo>
                    <a:pt x="225" y="2200"/>
                    <a:pt x="200" y="1075"/>
                    <a:pt x="2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9" name="Google Shape;16639;p50"/>
            <p:cNvSpPr/>
            <p:nvPr/>
          </p:nvSpPr>
          <p:spPr>
            <a:xfrm>
              <a:off x="1912064" y="4907111"/>
              <a:ext cx="23569" cy="262590"/>
            </a:xfrm>
            <a:custGeom>
              <a:avLst/>
              <a:gdLst/>
              <a:ahLst/>
              <a:cxnLst/>
              <a:rect l="l" t="t" r="r" b="b"/>
              <a:pathLst>
                <a:path w="276" h="3075" extrusionOk="0">
                  <a:moveTo>
                    <a:pt x="226" y="0"/>
                  </a:moveTo>
                  <a:lnTo>
                    <a:pt x="226" y="0"/>
                  </a:lnTo>
                  <a:cubicBezTo>
                    <a:pt x="88" y="937"/>
                    <a:pt x="1" y="1887"/>
                    <a:pt x="63" y="2837"/>
                  </a:cubicBezTo>
                  <a:cubicBezTo>
                    <a:pt x="63" y="2912"/>
                    <a:pt x="76" y="2999"/>
                    <a:pt x="76" y="3074"/>
                  </a:cubicBezTo>
                  <a:cubicBezTo>
                    <a:pt x="151" y="2987"/>
                    <a:pt x="213" y="2899"/>
                    <a:pt x="276" y="2812"/>
                  </a:cubicBezTo>
                  <a:cubicBezTo>
                    <a:pt x="213" y="1875"/>
                    <a:pt x="213" y="937"/>
                    <a:pt x="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0" name="Google Shape;16640;p50"/>
            <p:cNvSpPr/>
            <p:nvPr/>
          </p:nvSpPr>
          <p:spPr>
            <a:xfrm>
              <a:off x="1821374" y="4984992"/>
              <a:ext cx="29974" cy="290343"/>
            </a:xfrm>
            <a:custGeom>
              <a:avLst/>
              <a:gdLst/>
              <a:ahLst/>
              <a:cxnLst/>
              <a:rect l="l" t="t" r="r" b="b"/>
              <a:pathLst>
                <a:path w="351" h="3400" extrusionOk="0">
                  <a:moveTo>
                    <a:pt x="351" y="0"/>
                  </a:moveTo>
                  <a:lnTo>
                    <a:pt x="351" y="0"/>
                  </a:lnTo>
                  <a:cubicBezTo>
                    <a:pt x="213" y="688"/>
                    <a:pt x="63" y="1375"/>
                    <a:pt x="26" y="2075"/>
                  </a:cubicBezTo>
                  <a:cubicBezTo>
                    <a:pt x="1" y="2500"/>
                    <a:pt x="1" y="2950"/>
                    <a:pt x="13" y="3400"/>
                  </a:cubicBezTo>
                  <a:cubicBezTo>
                    <a:pt x="88" y="3325"/>
                    <a:pt x="151" y="3262"/>
                    <a:pt x="226" y="3187"/>
                  </a:cubicBezTo>
                  <a:cubicBezTo>
                    <a:pt x="226" y="3062"/>
                    <a:pt x="226" y="2937"/>
                    <a:pt x="226" y="2812"/>
                  </a:cubicBezTo>
                  <a:cubicBezTo>
                    <a:pt x="213" y="1875"/>
                    <a:pt x="276" y="938"/>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1" name="Google Shape;16641;p50"/>
            <p:cNvSpPr/>
            <p:nvPr/>
          </p:nvSpPr>
          <p:spPr>
            <a:xfrm>
              <a:off x="1782946" y="4949809"/>
              <a:ext cx="56702" cy="354304"/>
            </a:xfrm>
            <a:custGeom>
              <a:avLst/>
              <a:gdLst/>
              <a:ahLst/>
              <a:cxnLst/>
              <a:rect l="l" t="t" r="r" b="b"/>
              <a:pathLst>
                <a:path w="664" h="4149" extrusionOk="0">
                  <a:moveTo>
                    <a:pt x="663" y="0"/>
                  </a:moveTo>
                  <a:lnTo>
                    <a:pt x="663" y="0"/>
                  </a:lnTo>
                  <a:cubicBezTo>
                    <a:pt x="476" y="825"/>
                    <a:pt x="276" y="1612"/>
                    <a:pt x="226" y="2399"/>
                  </a:cubicBezTo>
                  <a:cubicBezTo>
                    <a:pt x="213" y="2637"/>
                    <a:pt x="201" y="2874"/>
                    <a:pt x="201" y="3124"/>
                  </a:cubicBezTo>
                  <a:cubicBezTo>
                    <a:pt x="176" y="2549"/>
                    <a:pt x="163" y="1975"/>
                    <a:pt x="163" y="1412"/>
                  </a:cubicBezTo>
                  <a:cubicBezTo>
                    <a:pt x="88" y="2274"/>
                    <a:pt x="1" y="3149"/>
                    <a:pt x="38" y="4011"/>
                  </a:cubicBezTo>
                  <a:cubicBezTo>
                    <a:pt x="51" y="4061"/>
                    <a:pt x="51" y="4111"/>
                    <a:pt x="51" y="4149"/>
                  </a:cubicBezTo>
                  <a:cubicBezTo>
                    <a:pt x="163" y="4061"/>
                    <a:pt x="288" y="3961"/>
                    <a:pt x="388" y="3874"/>
                  </a:cubicBezTo>
                  <a:cubicBezTo>
                    <a:pt x="401" y="3862"/>
                    <a:pt x="413" y="3849"/>
                    <a:pt x="413" y="3849"/>
                  </a:cubicBezTo>
                  <a:cubicBezTo>
                    <a:pt x="413" y="3687"/>
                    <a:pt x="413" y="3537"/>
                    <a:pt x="413" y="3374"/>
                  </a:cubicBezTo>
                  <a:cubicBezTo>
                    <a:pt x="413" y="2237"/>
                    <a:pt x="526" y="1087"/>
                    <a:pt x="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2" name="Google Shape;16642;p50"/>
            <p:cNvSpPr/>
            <p:nvPr/>
          </p:nvSpPr>
          <p:spPr>
            <a:xfrm>
              <a:off x="1479876" y="5003096"/>
              <a:ext cx="33219" cy="390682"/>
            </a:xfrm>
            <a:custGeom>
              <a:avLst/>
              <a:gdLst/>
              <a:ahLst/>
              <a:cxnLst/>
              <a:rect l="l" t="t" r="r" b="b"/>
              <a:pathLst>
                <a:path w="389" h="4575" extrusionOk="0">
                  <a:moveTo>
                    <a:pt x="1" y="1"/>
                  </a:moveTo>
                  <a:cubicBezTo>
                    <a:pt x="76" y="1363"/>
                    <a:pt x="126" y="2738"/>
                    <a:pt x="151" y="4112"/>
                  </a:cubicBezTo>
                  <a:cubicBezTo>
                    <a:pt x="201" y="4200"/>
                    <a:pt x="251" y="4287"/>
                    <a:pt x="301" y="4375"/>
                  </a:cubicBezTo>
                  <a:cubicBezTo>
                    <a:pt x="338" y="4437"/>
                    <a:pt x="363" y="4512"/>
                    <a:pt x="388" y="4575"/>
                  </a:cubicBezTo>
                  <a:cubicBezTo>
                    <a:pt x="363" y="3038"/>
                    <a:pt x="326" y="150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3" name="Google Shape;16643;p50"/>
            <p:cNvSpPr/>
            <p:nvPr/>
          </p:nvSpPr>
          <p:spPr>
            <a:xfrm>
              <a:off x="1506605" y="5032985"/>
              <a:ext cx="39538" cy="449348"/>
            </a:xfrm>
            <a:custGeom>
              <a:avLst/>
              <a:gdLst/>
              <a:ahLst/>
              <a:cxnLst/>
              <a:rect l="l" t="t" r="r" b="b"/>
              <a:pathLst>
                <a:path w="463" h="5262" extrusionOk="0">
                  <a:moveTo>
                    <a:pt x="0" y="1"/>
                  </a:moveTo>
                  <a:cubicBezTo>
                    <a:pt x="50" y="1525"/>
                    <a:pt x="163" y="3062"/>
                    <a:pt x="213" y="4587"/>
                  </a:cubicBezTo>
                  <a:cubicBezTo>
                    <a:pt x="263" y="4725"/>
                    <a:pt x="300" y="4862"/>
                    <a:pt x="338" y="4999"/>
                  </a:cubicBezTo>
                  <a:cubicBezTo>
                    <a:pt x="363" y="5062"/>
                    <a:pt x="400" y="5112"/>
                    <a:pt x="425" y="5174"/>
                  </a:cubicBezTo>
                  <a:cubicBezTo>
                    <a:pt x="450" y="5199"/>
                    <a:pt x="450" y="5237"/>
                    <a:pt x="463" y="5262"/>
                  </a:cubicBezTo>
                  <a:cubicBezTo>
                    <a:pt x="463" y="5187"/>
                    <a:pt x="463" y="5099"/>
                    <a:pt x="450" y="5024"/>
                  </a:cubicBezTo>
                  <a:cubicBezTo>
                    <a:pt x="413" y="4087"/>
                    <a:pt x="388" y="3137"/>
                    <a:pt x="313" y="2188"/>
                  </a:cubicBezTo>
                  <a:cubicBezTo>
                    <a:pt x="238" y="1450"/>
                    <a:pt x="113" y="7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4" name="Google Shape;16644;p50"/>
            <p:cNvSpPr/>
            <p:nvPr/>
          </p:nvSpPr>
          <p:spPr>
            <a:xfrm>
              <a:off x="1527954" y="5060739"/>
              <a:ext cx="43808" cy="497426"/>
            </a:xfrm>
            <a:custGeom>
              <a:avLst/>
              <a:gdLst/>
              <a:ahLst/>
              <a:cxnLst/>
              <a:rect l="l" t="t" r="r" b="b"/>
              <a:pathLst>
                <a:path w="513" h="5825" extrusionOk="0">
                  <a:moveTo>
                    <a:pt x="0" y="1"/>
                  </a:moveTo>
                  <a:lnTo>
                    <a:pt x="0" y="1"/>
                  </a:lnTo>
                  <a:cubicBezTo>
                    <a:pt x="138" y="1688"/>
                    <a:pt x="200" y="3375"/>
                    <a:pt x="262" y="5062"/>
                  </a:cubicBezTo>
                  <a:cubicBezTo>
                    <a:pt x="350" y="5249"/>
                    <a:pt x="412" y="5449"/>
                    <a:pt x="462" y="5637"/>
                  </a:cubicBezTo>
                  <a:cubicBezTo>
                    <a:pt x="475" y="5699"/>
                    <a:pt x="487" y="5762"/>
                    <a:pt x="500" y="5824"/>
                  </a:cubicBezTo>
                  <a:lnTo>
                    <a:pt x="512" y="5824"/>
                  </a:lnTo>
                  <a:cubicBezTo>
                    <a:pt x="500" y="5599"/>
                    <a:pt x="487" y="5374"/>
                    <a:pt x="475" y="5149"/>
                  </a:cubicBezTo>
                  <a:cubicBezTo>
                    <a:pt x="437" y="3425"/>
                    <a:pt x="400" y="168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5" name="Google Shape;16645;p50"/>
            <p:cNvSpPr/>
            <p:nvPr/>
          </p:nvSpPr>
          <p:spPr>
            <a:xfrm>
              <a:off x="1551353" y="5057579"/>
              <a:ext cx="174035" cy="496316"/>
            </a:xfrm>
            <a:custGeom>
              <a:avLst/>
              <a:gdLst/>
              <a:ahLst/>
              <a:cxnLst/>
              <a:rect l="l" t="t" r="r" b="b"/>
              <a:pathLst>
                <a:path w="2038" h="5812" extrusionOk="0">
                  <a:moveTo>
                    <a:pt x="2038" y="0"/>
                  </a:moveTo>
                  <a:lnTo>
                    <a:pt x="2038" y="0"/>
                  </a:lnTo>
                  <a:cubicBezTo>
                    <a:pt x="1763" y="1137"/>
                    <a:pt x="1588" y="2312"/>
                    <a:pt x="1513" y="3487"/>
                  </a:cubicBezTo>
                  <a:cubicBezTo>
                    <a:pt x="1551" y="2450"/>
                    <a:pt x="1626" y="1412"/>
                    <a:pt x="1726" y="388"/>
                  </a:cubicBezTo>
                  <a:lnTo>
                    <a:pt x="1726" y="388"/>
                  </a:lnTo>
                  <a:cubicBezTo>
                    <a:pt x="1476" y="1475"/>
                    <a:pt x="1338" y="2575"/>
                    <a:pt x="1276" y="3687"/>
                  </a:cubicBezTo>
                  <a:cubicBezTo>
                    <a:pt x="1288" y="2687"/>
                    <a:pt x="1301" y="1687"/>
                    <a:pt x="1351" y="688"/>
                  </a:cubicBezTo>
                  <a:lnTo>
                    <a:pt x="1351" y="688"/>
                  </a:lnTo>
                  <a:cubicBezTo>
                    <a:pt x="1263" y="1350"/>
                    <a:pt x="1151" y="2012"/>
                    <a:pt x="1101" y="2687"/>
                  </a:cubicBezTo>
                  <a:cubicBezTo>
                    <a:pt x="1088" y="2937"/>
                    <a:pt x="1076" y="3174"/>
                    <a:pt x="1076" y="3412"/>
                  </a:cubicBezTo>
                  <a:cubicBezTo>
                    <a:pt x="1063" y="2625"/>
                    <a:pt x="1038" y="1837"/>
                    <a:pt x="1038" y="1037"/>
                  </a:cubicBezTo>
                  <a:cubicBezTo>
                    <a:pt x="913" y="2150"/>
                    <a:pt x="876" y="3262"/>
                    <a:pt x="863" y="4374"/>
                  </a:cubicBezTo>
                  <a:cubicBezTo>
                    <a:pt x="838" y="3424"/>
                    <a:pt x="788" y="2475"/>
                    <a:pt x="738" y="1525"/>
                  </a:cubicBezTo>
                  <a:cubicBezTo>
                    <a:pt x="676" y="2400"/>
                    <a:pt x="651" y="3287"/>
                    <a:pt x="651" y="4174"/>
                  </a:cubicBezTo>
                  <a:cubicBezTo>
                    <a:pt x="601" y="3674"/>
                    <a:pt x="563" y="3162"/>
                    <a:pt x="501" y="2662"/>
                  </a:cubicBezTo>
                  <a:lnTo>
                    <a:pt x="501" y="2662"/>
                  </a:lnTo>
                  <a:cubicBezTo>
                    <a:pt x="501" y="3324"/>
                    <a:pt x="501" y="3974"/>
                    <a:pt x="513" y="4636"/>
                  </a:cubicBezTo>
                  <a:cubicBezTo>
                    <a:pt x="401" y="3224"/>
                    <a:pt x="301" y="1812"/>
                    <a:pt x="1" y="425"/>
                  </a:cubicBezTo>
                  <a:lnTo>
                    <a:pt x="1" y="425"/>
                  </a:lnTo>
                  <a:cubicBezTo>
                    <a:pt x="101" y="2162"/>
                    <a:pt x="226" y="4099"/>
                    <a:pt x="401" y="5811"/>
                  </a:cubicBezTo>
                  <a:cubicBezTo>
                    <a:pt x="451" y="5799"/>
                    <a:pt x="488" y="5799"/>
                    <a:pt x="538" y="5799"/>
                  </a:cubicBezTo>
                  <a:cubicBezTo>
                    <a:pt x="563" y="5792"/>
                    <a:pt x="585" y="5789"/>
                    <a:pt x="607" y="5789"/>
                  </a:cubicBezTo>
                  <a:cubicBezTo>
                    <a:pt x="629" y="5789"/>
                    <a:pt x="651" y="5792"/>
                    <a:pt x="676" y="5799"/>
                  </a:cubicBezTo>
                  <a:cubicBezTo>
                    <a:pt x="776" y="5774"/>
                    <a:pt x="888" y="5749"/>
                    <a:pt x="988" y="5724"/>
                  </a:cubicBezTo>
                  <a:cubicBezTo>
                    <a:pt x="1051" y="5711"/>
                    <a:pt x="1113" y="5699"/>
                    <a:pt x="1176" y="5686"/>
                  </a:cubicBezTo>
                  <a:cubicBezTo>
                    <a:pt x="1176" y="5436"/>
                    <a:pt x="1201" y="5199"/>
                    <a:pt x="1251" y="4961"/>
                  </a:cubicBezTo>
                  <a:cubicBezTo>
                    <a:pt x="1201" y="4524"/>
                    <a:pt x="1438" y="4062"/>
                    <a:pt x="1726" y="3737"/>
                  </a:cubicBezTo>
                  <a:cubicBezTo>
                    <a:pt x="1788" y="2487"/>
                    <a:pt x="1913" y="1237"/>
                    <a:pt x="2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6" name="Google Shape;16646;p50"/>
            <p:cNvSpPr/>
            <p:nvPr/>
          </p:nvSpPr>
          <p:spPr>
            <a:xfrm>
              <a:off x="1297386" y="4858008"/>
              <a:ext cx="15030" cy="70536"/>
            </a:xfrm>
            <a:custGeom>
              <a:avLst/>
              <a:gdLst/>
              <a:ahLst/>
              <a:cxnLst/>
              <a:rect l="l" t="t" r="r" b="b"/>
              <a:pathLst>
                <a:path w="176" h="826" extrusionOk="0">
                  <a:moveTo>
                    <a:pt x="1" y="0"/>
                  </a:moveTo>
                  <a:cubicBezTo>
                    <a:pt x="26" y="250"/>
                    <a:pt x="38" y="500"/>
                    <a:pt x="63" y="738"/>
                  </a:cubicBezTo>
                  <a:cubicBezTo>
                    <a:pt x="101" y="763"/>
                    <a:pt x="138" y="800"/>
                    <a:pt x="176" y="825"/>
                  </a:cubicBezTo>
                  <a:cubicBezTo>
                    <a:pt x="126" y="550"/>
                    <a:pt x="63" y="27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7" name="Google Shape;16647;p50"/>
            <p:cNvSpPr/>
            <p:nvPr/>
          </p:nvSpPr>
          <p:spPr>
            <a:xfrm>
              <a:off x="1312330" y="4878247"/>
              <a:ext cx="12895" cy="60972"/>
            </a:xfrm>
            <a:custGeom>
              <a:avLst/>
              <a:gdLst/>
              <a:ahLst/>
              <a:cxnLst/>
              <a:rect l="l" t="t" r="r" b="b"/>
              <a:pathLst>
                <a:path w="151" h="714" extrusionOk="0">
                  <a:moveTo>
                    <a:pt x="1" y="1"/>
                  </a:moveTo>
                  <a:lnTo>
                    <a:pt x="1" y="1"/>
                  </a:lnTo>
                  <a:cubicBezTo>
                    <a:pt x="26" y="213"/>
                    <a:pt x="38" y="426"/>
                    <a:pt x="51" y="626"/>
                  </a:cubicBezTo>
                  <a:cubicBezTo>
                    <a:pt x="88" y="651"/>
                    <a:pt x="126" y="676"/>
                    <a:pt x="151" y="713"/>
                  </a:cubicBezTo>
                  <a:cubicBezTo>
                    <a:pt x="113" y="476"/>
                    <a:pt x="63" y="2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8" name="Google Shape;16648;p50"/>
            <p:cNvSpPr/>
            <p:nvPr/>
          </p:nvSpPr>
          <p:spPr>
            <a:xfrm>
              <a:off x="1327274" y="4891056"/>
              <a:ext cx="15030" cy="60972"/>
            </a:xfrm>
            <a:custGeom>
              <a:avLst/>
              <a:gdLst/>
              <a:ahLst/>
              <a:cxnLst/>
              <a:rect l="l" t="t" r="r" b="b"/>
              <a:pathLst>
                <a:path w="176" h="714" extrusionOk="0">
                  <a:moveTo>
                    <a:pt x="1" y="1"/>
                  </a:moveTo>
                  <a:lnTo>
                    <a:pt x="1" y="1"/>
                  </a:lnTo>
                  <a:cubicBezTo>
                    <a:pt x="38" y="201"/>
                    <a:pt x="63" y="426"/>
                    <a:pt x="76" y="638"/>
                  </a:cubicBezTo>
                  <a:cubicBezTo>
                    <a:pt x="113" y="663"/>
                    <a:pt x="138" y="688"/>
                    <a:pt x="176" y="713"/>
                  </a:cubicBezTo>
                  <a:cubicBezTo>
                    <a:pt x="126" y="476"/>
                    <a:pt x="76" y="2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9" name="Google Shape;16649;p50"/>
            <p:cNvSpPr/>
            <p:nvPr/>
          </p:nvSpPr>
          <p:spPr>
            <a:xfrm>
              <a:off x="1262203" y="4719239"/>
              <a:ext cx="22459" cy="190089"/>
            </a:xfrm>
            <a:custGeom>
              <a:avLst/>
              <a:gdLst/>
              <a:ahLst/>
              <a:cxnLst/>
              <a:rect l="l" t="t" r="r" b="b"/>
              <a:pathLst>
                <a:path w="263" h="2226" extrusionOk="0">
                  <a:moveTo>
                    <a:pt x="13" y="1"/>
                  </a:moveTo>
                  <a:cubicBezTo>
                    <a:pt x="38" y="688"/>
                    <a:pt x="0" y="1388"/>
                    <a:pt x="50" y="2075"/>
                  </a:cubicBezTo>
                  <a:cubicBezTo>
                    <a:pt x="125" y="2125"/>
                    <a:pt x="188" y="2175"/>
                    <a:pt x="263" y="2225"/>
                  </a:cubicBezTo>
                  <a:cubicBezTo>
                    <a:pt x="175" y="1488"/>
                    <a:pt x="100" y="738"/>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0" name="Google Shape;16650;p50"/>
            <p:cNvSpPr/>
            <p:nvPr/>
          </p:nvSpPr>
          <p:spPr>
            <a:xfrm>
              <a:off x="1282441" y="4813175"/>
              <a:ext cx="17164" cy="105719"/>
            </a:xfrm>
            <a:custGeom>
              <a:avLst/>
              <a:gdLst/>
              <a:ahLst/>
              <a:cxnLst/>
              <a:rect l="l" t="t" r="r" b="b"/>
              <a:pathLst>
                <a:path w="201" h="1238" extrusionOk="0">
                  <a:moveTo>
                    <a:pt x="1" y="0"/>
                  </a:moveTo>
                  <a:lnTo>
                    <a:pt x="1" y="0"/>
                  </a:lnTo>
                  <a:cubicBezTo>
                    <a:pt x="13" y="388"/>
                    <a:pt x="26" y="763"/>
                    <a:pt x="51" y="1138"/>
                  </a:cubicBezTo>
                  <a:cubicBezTo>
                    <a:pt x="101" y="1175"/>
                    <a:pt x="151" y="1200"/>
                    <a:pt x="201" y="1238"/>
                  </a:cubicBezTo>
                  <a:cubicBezTo>
                    <a:pt x="138" y="838"/>
                    <a:pt x="76" y="42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1" name="Google Shape;16651;p50"/>
            <p:cNvSpPr/>
            <p:nvPr/>
          </p:nvSpPr>
          <p:spPr>
            <a:xfrm>
              <a:off x="1357163" y="4916675"/>
              <a:ext cx="20409" cy="81211"/>
            </a:xfrm>
            <a:custGeom>
              <a:avLst/>
              <a:gdLst/>
              <a:ahLst/>
              <a:cxnLst/>
              <a:rect l="l" t="t" r="r" b="b"/>
              <a:pathLst>
                <a:path w="239" h="951" extrusionOk="0">
                  <a:moveTo>
                    <a:pt x="1" y="1"/>
                  </a:moveTo>
                  <a:cubicBezTo>
                    <a:pt x="51" y="238"/>
                    <a:pt x="76" y="476"/>
                    <a:pt x="101" y="725"/>
                  </a:cubicBezTo>
                  <a:cubicBezTo>
                    <a:pt x="151" y="800"/>
                    <a:pt x="201" y="875"/>
                    <a:pt x="238" y="950"/>
                  </a:cubicBezTo>
                  <a:cubicBezTo>
                    <a:pt x="188" y="625"/>
                    <a:pt x="113" y="31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2" name="Google Shape;16652;p50"/>
            <p:cNvSpPr/>
            <p:nvPr/>
          </p:nvSpPr>
          <p:spPr>
            <a:xfrm>
              <a:off x="1344353" y="4903866"/>
              <a:ext cx="16140" cy="67291"/>
            </a:xfrm>
            <a:custGeom>
              <a:avLst/>
              <a:gdLst/>
              <a:ahLst/>
              <a:cxnLst/>
              <a:rect l="l" t="t" r="r" b="b"/>
              <a:pathLst>
                <a:path w="189" h="788" extrusionOk="0">
                  <a:moveTo>
                    <a:pt x="1" y="1"/>
                  </a:moveTo>
                  <a:lnTo>
                    <a:pt x="1" y="1"/>
                  </a:lnTo>
                  <a:cubicBezTo>
                    <a:pt x="26" y="213"/>
                    <a:pt x="51" y="438"/>
                    <a:pt x="63" y="663"/>
                  </a:cubicBezTo>
                  <a:cubicBezTo>
                    <a:pt x="113" y="701"/>
                    <a:pt x="151" y="750"/>
                    <a:pt x="188" y="788"/>
                  </a:cubicBezTo>
                  <a:cubicBezTo>
                    <a:pt x="138" y="526"/>
                    <a:pt x="76" y="26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3" name="Google Shape;16653;p50"/>
            <p:cNvSpPr/>
            <p:nvPr/>
          </p:nvSpPr>
          <p:spPr>
            <a:xfrm>
              <a:off x="1369972" y="4923080"/>
              <a:ext cx="38513" cy="212463"/>
            </a:xfrm>
            <a:custGeom>
              <a:avLst/>
              <a:gdLst/>
              <a:ahLst/>
              <a:cxnLst/>
              <a:rect l="l" t="t" r="r" b="b"/>
              <a:pathLst>
                <a:path w="451" h="2488" extrusionOk="0">
                  <a:moveTo>
                    <a:pt x="1" y="1"/>
                  </a:moveTo>
                  <a:lnTo>
                    <a:pt x="1" y="1"/>
                  </a:lnTo>
                  <a:cubicBezTo>
                    <a:pt x="138" y="388"/>
                    <a:pt x="188" y="775"/>
                    <a:pt x="200" y="1175"/>
                  </a:cubicBezTo>
                  <a:cubicBezTo>
                    <a:pt x="250" y="1350"/>
                    <a:pt x="263" y="1525"/>
                    <a:pt x="213" y="1688"/>
                  </a:cubicBezTo>
                  <a:cubicBezTo>
                    <a:pt x="288" y="1938"/>
                    <a:pt x="363" y="2200"/>
                    <a:pt x="438" y="2450"/>
                  </a:cubicBezTo>
                  <a:cubicBezTo>
                    <a:pt x="438" y="2462"/>
                    <a:pt x="438" y="2475"/>
                    <a:pt x="450" y="2487"/>
                  </a:cubicBezTo>
                  <a:cubicBezTo>
                    <a:pt x="438" y="2263"/>
                    <a:pt x="425" y="2025"/>
                    <a:pt x="413" y="1788"/>
                  </a:cubicBezTo>
                  <a:cubicBezTo>
                    <a:pt x="363" y="1175"/>
                    <a:pt x="300" y="5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4" name="Google Shape;16654;p50"/>
            <p:cNvSpPr/>
            <p:nvPr/>
          </p:nvSpPr>
          <p:spPr>
            <a:xfrm>
              <a:off x="1384916" y="4917785"/>
              <a:ext cx="104694" cy="425865"/>
            </a:xfrm>
            <a:custGeom>
              <a:avLst/>
              <a:gdLst/>
              <a:ahLst/>
              <a:cxnLst/>
              <a:rect l="l" t="t" r="r" b="b"/>
              <a:pathLst>
                <a:path w="1226" h="4987" extrusionOk="0">
                  <a:moveTo>
                    <a:pt x="0" y="0"/>
                  </a:moveTo>
                  <a:cubicBezTo>
                    <a:pt x="288" y="737"/>
                    <a:pt x="213" y="1487"/>
                    <a:pt x="275" y="2287"/>
                  </a:cubicBezTo>
                  <a:cubicBezTo>
                    <a:pt x="275" y="2400"/>
                    <a:pt x="275" y="2512"/>
                    <a:pt x="288" y="2612"/>
                  </a:cubicBezTo>
                  <a:cubicBezTo>
                    <a:pt x="450" y="3187"/>
                    <a:pt x="613" y="3749"/>
                    <a:pt x="813" y="4312"/>
                  </a:cubicBezTo>
                  <a:cubicBezTo>
                    <a:pt x="838" y="4411"/>
                    <a:pt x="888" y="4524"/>
                    <a:pt x="925" y="4624"/>
                  </a:cubicBezTo>
                  <a:cubicBezTo>
                    <a:pt x="950" y="4661"/>
                    <a:pt x="988" y="4699"/>
                    <a:pt x="1013" y="4736"/>
                  </a:cubicBezTo>
                  <a:cubicBezTo>
                    <a:pt x="1075" y="4824"/>
                    <a:pt x="1138" y="4911"/>
                    <a:pt x="1188" y="4986"/>
                  </a:cubicBezTo>
                  <a:cubicBezTo>
                    <a:pt x="1175" y="3574"/>
                    <a:pt x="1225" y="2125"/>
                    <a:pt x="838" y="750"/>
                  </a:cubicBezTo>
                  <a:lnTo>
                    <a:pt x="838" y="750"/>
                  </a:lnTo>
                  <a:cubicBezTo>
                    <a:pt x="975" y="1737"/>
                    <a:pt x="950" y="2724"/>
                    <a:pt x="963" y="3712"/>
                  </a:cubicBezTo>
                  <a:cubicBezTo>
                    <a:pt x="963" y="3812"/>
                    <a:pt x="963" y="3899"/>
                    <a:pt x="963" y="3987"/>
                  </a:cubicBezTo>
                  <a:cubicBezTo>
                    <a:pt x="913" y="2787"/>
                    <a:pt x="975" y="1562"/>
                    <a:pt x="650" y="400"/>
                  </a:cubicBezTo>
                  <a:lnTo>
                    <a:pt x="650" y="400"/>
                  </a:lnTo>
                  <a:cubicBezTo>
                    <a:pt x="750" y="1037"/>
                    <a:pt x="713" y="1675"/>
                    <a:pt x="713" y="2312"/>
                  </a:cubicBezTo>
                  <a:cubicBezTo>
                    <a:pt x="713" y="2462"/>
                    <a:pt x="713" y="2624"/>
                    <a:pt x="713" y="2774"/>
                  </a:cubicBezTo>
                  <a:cubicBezTo>
                    <a:pt x="688" y="2025"/>
                    <a:pt x="613" y="1262"/>
                    <a:pt x="400" y="538"/>
                  </a:cubicBezTo>
                  <a:lnTo>
                    <a:pt x="400" y="538"/>
                  </a:lnTo>
                  <a:cubicBezTo>
                    <a:pt x="550" y="1325"/>
                    <a:pt x="538" y="2150"/>
                    <a:pt x="538" y="2962"/>
                  </a:cubicBezTo>
                  <a:cubicBezTo>
                    <a:pt x="475" y="2287"/>
                    <a:pt x="450" y="1600"/>
                    <a:pt x="325" y="937"/>
                  </a:cubicBezTo>
                  <a:cubicBezTo>
                    <a:pt x="250" y="612"/>
                    <a:pt x="188" y="2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5" name="Google Shape;16655;p50"/>
            <p:cNvSpPr/>
            <p:nvPr/>
          </p:nvSpPr>
          <p:spPr>
            <a:xfrm>
              <a:off x="1658097" y="4984992"/>
              <a:ext cx="424840" cy="692810"/>
            </a:xfrm>
            <a:custGeom>
              <a:avLst/>
              <a:gdLst/>
              <a:ahLst/>
              <a:cxnLst/>
              <a:rect l="l" t="t" r="r" b="b"/>
              <a:pathLst>
                <a:path w="4975" h="8113" extrusionOk="0">
                  <a:moveTo>
                    <a:pt x="4974" y="0"/>
                  </a:moveTo>
                  <a:lnTo>
                    <a:pt x="4974" y="0"/>
                  </a:lnTo>
                  <a:cubicBezTo>
                    <a:pt x="4549" y="313"/>
                    <a:pt x="4262" y="763"/>
                    <a:pt x="3962" y="1188"/>
                  </a:cubicBezTo>
                  <a:cubicBezTo>
                    <a:pt x="3512" y="1887"/>
                    <a:pt x="3125" y="2462"/>
                    <a:pt x="2537" y="3037"/>
                  </a:cubicBezTo>
                  <a:cubicBezTo>
                    <a:pt x="2113" y="3450"/>
                    <a:pt x="1663" y="3824"/>
                    <a:pt x="1213" y="4212"/>
                  </a:cubicBezTo>
                  <a:cubicBezTo>
                    <a:pt x="875" y="4499"/>
                    <a:pt x="538" y="4799"/>
                    <a:pt x="338" y="5199"/>
                  </a:cubicBezTo>
                  <a:cubicBezTo>
                    <a:pt x="26" y="5711"/>
                    <a:pt x="1" y="6336"/>
                    <a:pt x="38" y="6924"/>
                  </a:cubicBezTo>
                  <a:cubicBezTo>
                    <a:pt x="51" y="6974"/>
                    <a:pt x="38" y="7024"/>
                    <a:pt x="63" y="7074"/>
                  </a:cubicBezTo>
                  <a:cubicBezTo>
                    <a:pt x="63" y="7099"/>
                    <a:pt x="88" y="7111"/>
                    <a:pt x="101" y="7124"/>
                  </a:cubicBezTo>
                  <a:cubicBezTo>
                    <a:pt x="101" y="7136"/>
                    <a:pt x="88" y="7161"/>
                    <a:pt x="88" y="7174"/>
                  </a:cubicBezTo>
                  <a:cubicBezTo>
                    <a:pt x="88" y="7249"/>
                    <a:pt x="76" y="7323"/>
                    <a:pt x="88" y="7398"/>
                  </a:cubicBezTo>
                  <a:cubicBezTo>
                    <a:pt x="113" y="7436"/>
                    <a:pt x="151" y="7461"/>
                    <a:pt x="188" y="7461"/>
                  </a:cubicBezTo>
                  <a:cubicBezTo>
                    <a:pt x="188" y="7461"/>
                    <a:pt x="188" y="7473"/>
                    <a:pt x="188" y="7473"/>
                  </a:cubicBezTo>
                  <a:cubicBezTo>
                    <a:pt x="188" y="7623"/>
                    <a:pt x="163" y="7773"/>
                    <a:pt x="163" y="7911"/>
                  </a:cubicBezTo>
                  <a:cubicBezTo>
                    <a:pt x="201" y="7961"/>
                    <a:pt x="213" y="8023"/>
                    <a:pt x="226" y="8098"/>
                  </a:cubicBezTo>
                  <a:cubicBezTo>
                    <a:pt x="240" y="8105"/>
                    <a:pt x="254" y="8113"/>
                    <a:pt x="271" y="8113"/>
                  </a:cubicBezTo>
                  <a:cubicBezTo>
                    <a:pt x="284" y="8113"/>
                    <a:pt x="297" y="8109"/>
                    <a:pt x="313" y="8098"/>
                  </a:cubicBezTo>
                  <a:cubicBezTo>
                    <a:pt x="338" y="8061"/>
                    <a:pt x="363" y="8036"/>
                    <a:pt x="388" y="7998"/>
                  </a:cubicBezTo>
                  <a:cubicBezTo>
                    <a:pt x="401" y="7961"/>
                    <a:pt x="413" y="7936"/>
                    <a:pt x="426" y="7898"/>
                  </a:cubicBezTo>
                  <a:cubicBezTo>
                    <a:pt x="488" y="7786"/>
                    <a:pt x="551" y="7686"/>
                    <a:pt x="625" y="7573"/>
                  </a:cubicBezTo>
                  <a:cubicBezTo>
                    <a:pt x="638" y="7548"/>
                    <a:pt x="663" y="7523"/>
                    <a:pt x="675" y="7486"/>
                  </a:cubicBezTo>
                  <a:cubicBezTo>
                    <a:pt x="1138" y="6636"/>
                    <a:pt x="1575" y="5911"/>
                    <a:pt x="2250" y="5249"/>
                  </a:cubicBezTo>
                  <a:cubicBezTo>
                    <a:pt x="3200" y="4362"/>
                    <a:pt x="4300" y="3512"/>
                    <a:pt x="4712" y="2237"/>
                  </a:cubicBezTo>
                  <a:lnTo>
                    <a:pt x="4712" y="2237"/>
                  </a:lnTo>
                  <a:cubicBezTo>
                    <a:pt x="4487" y="2750"/>
                    <a:pt x="4187" y="3087"/>
                    <a:pt x="3812" y="3487"/>
                  </a:cubicBezTo>
                  <a:cubicBezTo>
                    <a:pt x="3262" y="4062"/>
                    <a:pt x="2637" y="4574"/>
                    <a:pt x="2063" y="5137"/>
                  </a:cubicBezTo>
                  <a:cubicBezTo>
                    <a:pt x="1388" y="5786"/>
                    <a:pt x="900" y="6586"/>
                    <a:pt x="476" y="7423"/>
                  </a:cubicBezTo>
                  <a:cubicBezTo>
                    <a:pt x="488" y="7386"/>
                    <a:pt x="501" y="7348"/>
                    <a:pt x="526" y="7311"/>
                  </a:cubicBezTo>
                  <a:cubicBezTo>
                    <a:pt x="725" y="6761"/>
                    <a:pt x="1113" y="5999"/>
                    <a:pt x="1475" y="5561"/>
                  </a:cubicBezTo>
                  <a:cubicBezTo>
                    <a:pt x="2100" y="4787"/>
                    <a:pt x="2900" y="4187"/>
                    <a:pt x="3637" y="3525"/>
                  </a:cubicBezTo>
                  <a:cubicBezTo>
                    <a:pt x="4300" y="2975"/>
                    <a:pt x="4624" y="2200"/>
                    <a:pt x="4749" y="1375"/>
                  </a:cubicBezTo>
                  <a:lnTo>
                    <a:pt x="4749" y="1375"/>
                  </a:lnTo>
                  <a:cubicBezTo>
                    <a:pt x="4499" y="2312"/>
                    <a:pt x="4037" y="2950"/>
                    <a:pt x="3287" y="3537"/>
                  </a:cubicBezTo>
                  <a:cubicBezTo>
                    <a:pt x="2625" y="4124"/>
                    <a:pt x="1925" y="4674"/>
                    <a:pt x="1363" y="5349"/>
                  </a:cubicBezTo>
                  <a:cubicBezTo>
                    <a:pt x="1038" y="5761"/>
                    <a:pt x="763" y="6211"/>
                    <a:pt x="551" y="6686"/>
                  </a:cubicBezTo>
                  <a:cubicBezTo>
                    <a:pt x="875" y="5511"/>
                    <a:pt x="1700" y="4762"/>
                    <a:pt x="2712" y="3912"/>
                  </a:cubicBezTo>
                  <a:cubicBezTo>
                    <a:pt x="3225" y="3500"/>
                    <a:pt x="3750" y="3075"/>
                    <a:pt x="4112" y="2500"/>
                  </a:cubicBezTo>
                  <a:cubicBezTo>
                    <a:pt x="4287" y="2212"/>
                    <a:pt x="4437" y="1900"/>
                    <a:pt x="4537" y="1563"/>
                  </a:cubicBezTo>
                  <a:cubicBezTo>
                    <a:pt x="4637" y="1275"/>
                    <a:pt x="4687" y="963"/>
                    <a:pt x="4812" y="675"/>
                  </a:cubicBezTo>
                  <a:lnTo>
                    <a:pt x="4812" y="675"/>
                  </a:lnTo>
                  <a:cubicBezTo>
                    <a:pt x="4637" y="988"/>
                    <a:pt x="4549" y="1325"/>
                    <a:pt x="4400" y="1625"/>
                  </a:cubicBezTo>
                  <a:cubicBezTo>
                    <a:pt x="4250" y="1950"/>
                    <a:pt x="3987" y="2350"/>
                    <a:pt x="3825" y="2562"/>
                  </a:cubicBezTo>
                  <a:cubicBezTo>
                    <a:pt x="3425" y="3075"/>
                    <a:pt x="2900" y="3475"/>
                    <a:pt x="2400" y="3887"/>
                  </a:cubicBezTo>
                  <a:cubicBezTo>
                    <a:pt x="1575" y="4574"/>
                    <a:pt x="950" y="5199"/>
                    <a:pt x="576" y="5999"/>
                  </a:cubicBezTo>
                  <a:cubicBezTo>
                    <a:pt x="763" y="5474"/>
                    <a:pt x="1075" y="5024"/>
                    <a:pt x="1475" y="4624"/>
                  </a:cubicBezTo>
                  <a:cubicBezTo>
                    <a:pt x="2063" y="4087"/>
                    <a:pt x="2712" y="3599"/>
                    <a:pt x="3262" y="3025"/>
                  </a:cubicBezTo>
                  <a:cubicBezTo>
                    <a:pt x="3700" y="2612"/>
                    <a:pt x="4050" y="2125"/>
                    <a:pt x="4275" y="1563"/>
                  </a:cubicBezTo>
                  <a:cubicBezTo>
                    <a:pt x="4474" y="1113"/>
                    <a:pt x="4612" y="663"/>
                    <a:pt x="4937" y="238"/>
                  </a:cubicBezTo>
                  <a:lnTo>
                    <a:pt x="4937" y="238"/>
                  </a:lnTo>
                  <a:cubicBezTo>
                    <a:pt x="4512" y="688"/>
                    <a:pt x="4287" y="1275"/>
                    <a:pt x="3975" y="1800"/>
                  </a:cubicBezTo>
                  <a:cubicBezTo>
                    <a:pt x="3750" y="2175"/>
                    <a:pt x="3525" y="2437"/>
                    <a:pt x="3200" y="2775"/>
                  </a:cubicBezTo>
                  <a:cubicBezTo>
                    <a:pt x="2575" y="3450"/>
                    <a:pt x="1825" y="3974"/>
                    <a:pt x="1175" y="4624"/>
                  </a:cubicBezTo>
                  <a:cubicBezTo>
                    <a:pt x="738" y="5074"/>
                    <a:pt x="438" y="5636"/>
                    <a:pt x="263" y="6236"/>
                  </a:cubicBezTo>
                  <a:cubicBezTo>
                    <a:pt x="288" y="5836"/>
                    <a:pt x="388" y="5499"/>
                    <a:pt x="625" y="5137"/>
                  </a:cubicBezTo>
                  <a:cubicBezTo>
                    <a:pt x="1175" y="4362"/>
                    <a:pt x="2225" y="3749"/>
                    <a:pt x="2912" y="2975"/>
                  </a:cubicBezTo>
                  <a:cubicBezTo>
                    <a:pt x="3425" y="2437"/>
                    <a:pt x="3825" y="1837"/>
                    <a:pt x="4150" y="1188"/>
                  </a:cubicBezTo>
                  <a:cubicBezTo>
                    <a:pt x="4387" y="775"/>
                    <a:pt x="4599" y="325"/>
                    <a:pt x="49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6" name="Google Shape;16656;p50"/>
            <p:cNvSpPr/>
            <p:nvPr/>
          </p:nvSpPr>
          <p:spPr>
            <a:xfrm>
              <a:off x="2216244" y="5449207"/>
              <a:ext cx="327661" cy="603059"/>
            </a:xfrm>
            <a:custGeom>
              <a:avLst/>
              <a:gdLst/>
              <a:ahLst/>
              <a:cxnLst/>
              <a:rect l="l" t="t" r="r" b="b"/>
              <a:pathLst>
                <a:path w="3837" h="7062" extrusionOk="0">
                  <a:moveTo>
                    <a:pt x="3662" y="0"/>
                  </a:moveTo>
                  <a:lnTo>
                    <a:pt x="3662" y="0"/>
                  </a:lnTo>
                  <a:cubicBezTo>
                    <a:pt x="2850" y="1213"/>
                    <a:pt x="2587" y="2512"/>
                    <a:pt x="1900" y="3749"/>
                  </a:cubicBezTo>
                  <a:cubicBezTo>
                    <a:pt x="1513" y="4424"/>
                    <a:pt x="988" y="5024"/>
                    <a:pt x="613" y="5699"/>
                  </a:cubicBezTo>
                  <a:cubicBezTo>
                    <a:pt x="463" y="5961"/>
                    <a:pt x="350" y="6236"/>
                    <a:pt x="250" y="6511"/>
                  </a:cubicBezTo>
                  <a:cubicBezTo>
                    <a:pt x="313" y="6174"/>
                    <a:pt x="400" y="5849"/>
                    <a:pt x="538" y="5512"/>
                  </a:cubicBezTo>
                  <a:lnTo>
                    <a:pt x="538" y="5512"/>
                  </a:lnTo>
                  <a:cubicBezTo>
                    <a:pt x="300" y="5874"/>
                    <a:pt x="150" y="6299"/>
                    <a:pt x="50" y="6711"/>
                  </a:cubicBezTo>
                  <a:cubicBezTo>
                    <a:pt x="38" y="6824"/>
                    <a:pt x="13" y="6936"/>
                    <a:pt x="0" y="7049"/>
                  </a:cubicBezTo>
                  <a:cubicBezTo>
                    <a:pt x="163" y="7049"/>
                    <a:pt x="325" y="7049"/>
                    <a:pt x="488" y="7061"/>
                  </a:cubicBezTo>
                  <a:cubicBezTo>
                    <a:pt x="550" y="6824"/>
                    <a:pt x="638" y="6599"/>
                    <a:pt x="763" y="6386"/>
                  </a:cubicBezTo>
                  <a:cubicBezTo>
                    <a:pt x="1200" y="5586"/>
                    <a:pt x="1850" y="4937"/>
                    <a:pt x="2300" y="4149"/>
                  </a:cubicBezTo>
                  <a:cubicBezTo>
                    <a:pt x="3037" y="2887"/>
                    <a:pt x="3262" y="1413"/>
                    <a:pt x="3837" y="88"/>
                  </a:cubicBezTo>
                  <a:lnTo>
                    <a:pt x="3837" y="88"/>
                  </a:lnTo>
                  <a:cubicBezTo>
                    <a:pt x="3100" y="1375"/>
                    <a:pt x="2875" y="2837"/>
                    <a:pt x="2100" y="4074"/>
                  </a:cubicBezTo>
                  <a:cubicBezTo>
                    <a:pt x="1650" y="4824"/>
                    <a:pt x="1013" y="5487"/>
                    <a:pt x="588" y="6261"/>
                  </a:cubicBezTo>
                  <a:cubicBezTo>
                    <a:pt x="650" y="6111"/>
                    <a:pt x="713" y="5974"/>
                    <a:pt x="788" y="5836"/>
                  </a:cubicBezTo>
                  <a:cubicBezTo>
                    <a:pt x="1175" y="5149"/>
                    <a:pt x="1700" y="4549"/>
                    <a:pt x="2087" y="3849"/>
                  </a:cubicBezTo>
                  <a:cubicBezTo>
                    <a:pt x="2800" y="2650"/>
                    <a:pt x="3050" y="1238"/>
                    <a:pt x="3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7" name="Google Shape;16657;p50"/>
            <p:cNvSpPr/>
            <p:nvPr/>
          </p:nvSpPr>
          <p:spPr>
            <a:xfrm>
              <a:off x="2262101" y="5549548"/>
              <a:ext cx="264724" cy="503745"/>
            </a:xfrm>
            <a:custGeom>
              <a:avLst/>
              <a:gdLst/>
              <a:ahLst/>
              <a:cxnLst/>
              <a:rect l="l" t="t" r="r" b="b"/>
              <a:pathLst>
                <a:path w="3100" h="5899" extrusionOk="0">
                  <a:moveTo>
                    <a:pt x="3100" y="0"/>
                  </a:moveTo>
                  <a:cubicBezTo>
                    <a:pt x="2775" y="1137"/>
                    <a:pt x="2425" y="2162"/>
                    <a:pt x="1750" y="3137"/>
                  </a:cubicBezTo>
                  <a:cubicBezTo>
                    <a:pt x="1175" y="4049"/>
                    <a:pt x="363" y="4861"/>
                    <a:pt x="1" y="5886"/>
                  </a:cubicBezTo>
                  <a:cubicBezTo>
                    <a:pt x="76" y="5899"/>
                    <a:pt x="151" y="5899"/>
                    <a:pt x="226" y="5899"/>
                  </a:cubicBezTo>
                  <a:cubicBezTo>
                    <a:pt x="513" y="5136"/>
                    <a:pt x="1151" y="4387"/>
                    <a:pt x="1650" y="3674"/>
                  </a:cubicBezTo>
                  <a:cubicBezTo>
                    <a:pt x="2000" y="3187"/>
                    <a:pt x="2338" y="2674"/>
                    <a:pt x="2550" y="2112"/>
                  </a:cubicBezTo>
                  <a:cubicBezTo>
                    <a:pt x="2825" y="1437"/>
                    <a:pt x="2950" y="712"/>
                    <a:pt x="3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8" name="Google Shape;16658;p50"/>
            <p:cNvSpPr/>
            <p:nvPr/>
          </p:nvSpPr>
          <p:spPr>
            <a:xfrm>
              <a:off x="2605734" y="5448097"/>
              <a:ext cx="89750" cy="465403"/>
            </a:xfrm>
            <a:custGeom>
              <a:avLst/>
              <a:gdLst/>
              <a:ahLst/>
              <a:cxnLst/>
              <a:rect l="l" t="t" r="r" b="b"/>
              <a:pathLst>
                <a:path w="1051" h="5450" extrusionOk="0">
                  <a:moveTo>
                    <a:pt x="1050" y="1"/>
                  </a:moveTo>
                  <a:lnTo>
                    <a:pt x="1050" y="1"/>
                  </a:lnTo>
                  <a:cubicBezTo>
                    <a:pt x="813" y="901"/>
                    <a:pt x="488" y="1788"/>
                    <a:pt x="376" y="2725"/>
                  </a:cubicBezTo>
                  <a:cubicBezTo>
                    <a:pt x="351" y="3363"/>
                    <a:pt x="401" y="4050"/>
                    <a:pt x="276" y="4587"/>
                  </a:cubicBezTo>
                  <a:cubicBezTo>
                    <a:pt x="213" y="4887"/>
                    <a:pt x="126" y="5175"/>
                    <a:pt x="1" y="5450"/>
                  </a:cubicBezTo>
                  <a:cubicBezTo>
                    <a:pt x="88" y="5412"/>
                    <a:pt x="188" y="5375"/>
                    <a:pt x="276" y="5362"/>
                  </a:cubicBezTo>
                  <a:cubicBezTo>
                    <a:pt x="338" y="5200"/>
                    <a:pt x="401" y="5037"/>
                    <a:pt x="438" y="4862"/>
                  </a:cubicBezTo>
                  <a:cubicBezTo>
                    <a:pt x="601" y="4250"/>
                    <a:pt x="588" y="3613"/>
                    <a:pt x="588" y="2988"/>
                  </a:cubicBezTo>
                  <a:cubicBezTo>
                    <a:pt x="626" y="2000"/>
                    <a:pt x="863" y="1026"/>
                    <a:pt x="10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9" name="Google Shape;16659;p50"/>
            <p:cNvSpPr/>
            <p:nvPr/>
          </p:nvSpPr>
          <p:spPr>
            <a:xfrm>
              <a:off x="2633488" y="5368080"/>
              <a:ext cx="103584" cy="536878"/>
            </a:xfrm>
            <a:custGeom>
              <a:avLst/>
              <a:gdLst/>
              <a:ahLst/>
              <a:cxnLst/>
              <a:rect l="l" t="t" r="r" b="b"/>
              <a:pathLst>
                <a:path w="1213" h="6287" extrusionOk="0">
                  <a:moveTo>
                    <a:pt x="1213" y="1"/>
                  </a:moveTo>
                  <a:lnTo>
                    <a:pt x="1213" y="1"/>
                  </a:lnTo>
                  <a:cubicBezTo>
                    <a:pt x="850" y="1038"/>
                    <a:pt x="451" y="2075"/>
                    <a:pt x="351" y="3187"/>
                  </a:cubicBezTo>
                  <a:cubicBezTo>
                    <a:pt x="276" y="3850"/>
                    <a:pt x="388" y="4512"/>
                    <a:pt x="313" y="5174"/>
                  </a:cubicBezTo>
                  <a:cubicBezTo>
                    <a:pt x="276" y="5537"/>
                    <a:pt x="163" y="5912"/>
                    <a:pt x="1" y="6287"/>
                  </a:cubicBezTo>
                  <a:cubicBezTo>
                    <a:pt x="126" y="6162"/>
                    <a:pt x="251" y="6037"/>
                    <a:pt x="376" y="5912"/>
                  </a:cubicBezTo>
                  <a:cubicBezTo>
                    <a:pt x="426" y="5749"/>
                    <a:pt x="463" y="5599"/>
                    <a:pt x="501" y="5437"/>
                  </a:cubicBezTo>
                  <a:cubicBezTo>
                    <a:pt x="588" y="4924"/>
                    <a:pt x="551" y="4400"/>
                    <a:pt x="538" y="3887"/>
                  </a:cubicBezTo>
                  <a:cubicBezTo>
                    <a:pt x="526" y="3187"/>
                    <a:pt x="625" y="2663"/>
                    <a:pt x="763" y="1988"/>
                  </a:cubicBezTo>
                  <a:cubicBezTo>
                    <a:pt x="900" y="1325"/>
                    <a:pt x="1050" y="663"/>
                    <a:pt x="1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0" name="Google Shape;16660;p50"/>
            <p:cNvSpPr/>
            <p:nvPr/>
          </p:nvSpPr>
          <p:spPr>
            <a:xfrm>
              <a:off x="2529988" y="5559112"/>
              <a:ext cx="106829" cy="400246"/>
            </a:xfrm>
            <a:custGeom>
              <a:avLst/>
              <a:gdLst/>
              <a:ahLst/>
              <a:cxnLst/>
              <a:rect l="l" t="t" r="r" b="b"/>
              <a:pathLst>
                <a:path w="1251" h="4687" extrusionOk="0">
                  <a:moveTo>
                    <a:pt x="1250" y="1"/>
                  </a:moveTo>
                  <a:lnTo>
                    <a:pt x="1250" y="1"/>
                  </a:lnTo>
                  <a:cubicBezTo>
                    <a:pt x="1075" y="538"/>
                    <a:pt x="875" y="1075"/>
                    <a:pt x="763" y="1638"/>
                  </a:cubicBezTo>
                  <a:cubicBezTo>
                    <a:pt x="638" y="2275"/>
                    <a:pt x="588" y="2925"/>
                    <a:pt x="438" y="3562"/>
                  </a:cubicBezTo>
                  <a:cubicBezTo>
                    <a:pt x="338" y="3937"/>
                    <a:pt x="188" y="4324"/>
                    <a:pt x="0" y="4687"/>
                  </a:cubicBezTo>
                  <a:cubicBezTo>
                    <a:pt x="113" y="4612"/>
                    <a:pt x="213" y="4549"/>
                    <a:pt x="313" y="4487"/>
                  </a:cubicBezTo>
                  <a:cubicBezTo>
                    <a:pt x="325" y="4474"/>
                    <a:pt x="338" y="4462"/>
                    <a:pt x="350" y="4462"/>
                  </a:cubicBezTo>
                  <a:cubicBezTo>
                    <a:pt x="475" y="4187"/>
                    <a:pt x="575" y="3900"/>
                    <a:pt x="650" y="3612"/>
                  </a:cubicBezTo>
                  <a:cubicBezTo>
                    <a:pt x="925" y="2338"/>
                    <a:pt x="925" y="1238"/>
                    <a:pt x="1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1" name="Google Shape;16661;p50"/>
            <p:cNvSpPr/>
            <p:nvPr/>
          </p:nvSpPr>
          <p:spPr>
            <a:xfrm>
              <a:off x="2569441" y="5510009"/>
              <a:ext cx="96155" cy="423730"/>
            </a:xfrm>
            <a:custGeom>
              <a:avLst/>
              <a:gdLst/>
              <a:ahLst/>
              <a:cxnLst/>
              <a:rect l="l" t="t" r="r" b="b"/>
              <a:pathLst>
                <a:path w="1126" h="4962" extrusionOk="0">
                  <a:moveTo>
                    <a:pt x="1126" y="1"/>
                  </a:moveTo>
                  <a:lnTo>
                    <a:pt x="1126" y="1"/>
                  </a:lnTo>
                  <a:cubicBezTo>
                    <a:pt x="826" y="988"/>
                    <a:pt x="463" y="1963"/>
                    <a:pt x="463" y="3012"/>
                  </a:cubicBezTo>
                  <a:cubicBezTo>
                    <a:pt x="451" y="3700"/>
                    <a:pt x="276" y="4350"/>
                    <a:pt x="1" y="4962"/>
                  </a:cubicBezTo>
                  <a:cubicBezTo>
                    <a:pt x="101" y="4899"/>
                    <a:pt x="213" y="4825"/>
                    <a:pt x="326" y="4775"/>
                  </a:cubicBezTo>
                  <a:cubicBezTo>
                    <a:pt x="513" y="4300"/>
                    <a:pt x="638" y="3787"/>
                    <a:pt x="676" y="3262"/>
                  </a:cubicBezTo>
                  <a:cubicBezTo>
                    <a:pt x="701" y="2100"/>
                    <a:pt x="876" y="1163"/>
                    <a:pt x="1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2" name="Google Shape;16662;p50"/>
            <p:cNvSpPr/>
            <p:nvPr/>
          </p:nvSpPr>
          <p:spPr>
            <a:xfrm>
              <a:off x="2453132" y="5659453"/>
              <a:ext cx="119638" cy="349009"/>
            </a:xfrm>
            <a:custGeom>
              <a:avLst/>
              <a:gdLst/>
              <a:ahLst/>
              <a:cxnLst/>
              <a:rect l="l" t="t" r="r" b="b"/>
              <a:pathLst>
                <a:path w="1401" h="4087" extrusionOk="0">
                  <a:moveTo>
                    <a:pt x="1400" y="0"/>
                  </a:moveTo>
                  <a:lnTo>
                    <a:pt x="1400" y="0"/>
                  </a:lnTo>
                  <a:cubicBezTo>
                    <a:pt x="1113" y="1138"/>
                    <a:pt x="788" y="2400"/>
                    <a:pt x="351" y="3399"/>
                  </a:cubicBezTo>
                  <a:cubicBezTo>
                    <a:pt x="238" y="3624"/>
                    <a:pt x="126" y="3862"/>
                    <a:pt x="1" y="4087"/>
                  </a:cubicBezTo>
                  <a:cubicBezTo>
                    <a:pt x="126" y="4012"/>
                    <a:pt x="251" y="3924"/>
                    <a:pt x="376" y="3849"/>
                  </a:cubicBezTo>
                  <a:cubicBezTo>
                    <a:pt x="925" y="2700"/>
                    <a:pt x="1263" y="1487"/>
                    <a:pt x="1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3" name="Google Shape;16663;p50"/>
            <p:cNvSpPr/>
            <p:nvPr/>
          </p:nvSpPr>
          <p:spPr>
            <a:xfrm>
              <a:off x="2491560" y="5610350"/>
              <a:ext cx="113234" cy="373603"/>
            </a:xfrm>
            <a:custGeom>
              <a:avLst/>
              <a:gdLst/>
              <a:ahLst/>
              <a:cxnLst/>
              <a:rect l="l" t="t" r="r" b="b"/>
              <a:pathLst>
                <a:path w="1326" h="4375" extrusionOk="0">
                  <a:moveTo>
                    <a:pt x="1325" y="0"/>
                  </a:moveTo>
                  <a:lnTo>
                    <a:pt x="1325" y="0"/>
                  </a:lnTo>
                  <a:cubicBezTo>
                    <a:pt x="925" y="1138"/>
                    <a:pt x="788" y="2337"/>
                    <a:pt x="400" y="3475"/>
                  </a:cubicBezTo>
                  <a:cubicBezTo>
                    <a:pt x="288" y="3774"/>
                    <a:pt x="151" y="4074"/>
                    <a:pt x="1" y="4374"/>
                  </a:cubicBezTo>
                  <a:cubicBezTo>
                    <a:pt x="113" y="4299"/>
                    <a:pt x="238" y="4224"/>
                    <a:pt x="351" y="4149"/>
                  </a:cubicBezTo>
                  <a:cubicBezTo>
                    <a:pt x="575" y="3662"/>
                    <a:pt x="763" y="3150"/>
                    <a:pt x="875" y="2625"/>
                  </a:cubicBezTo>
                  <a:cubicBezTo>
                    <a:pt x="1088" y="1700"/>
                    <a:pt x="1113" y="938"/>
                    <a:pt x="1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4" name="Google Shape;16664;p50"/>
            <p:cNvSpPr/>
            <p:nvPr/>
          </p:nvSpPr>
          <p:spPr>
            <a:xfrm>
              <a:off x="2348607" y="5679692"/>
              <a:ext cx="199568" cy="369333"/>
            </a:xfrm>
            <a:custGeom>
              <a:avLst/>
              <a:gdLst/>
              <a:ahLst/>
              <a:cxnLst/>
              <a:rect l="l" t="t" r="r" b="b"/>
              <a:pathLst>
                <a:path w="2337" h="4325" extrusionOk="0">
                  <a:moveTo>
                    <a:pt x="2337" y="1"/>
                  </a:moveTo>
                  <a:lnTo>
                    <a:pt x="2337" y="1"/>
                  </a:lnTo>
                  <a:cubicBezTo>
                    <a:pt x="1912" y="1600"/>
                    <a:pt x="912" y="2937"/>
                    <a:pt x="0" y="4325"/>
                  </a:cubicBezTo>
                  <a:cubicBezTo>
                    <a:pt x="100" y="4312"/>
                    <a:pt x="200" y="4287"/>
                    <a:pt x="300" y="4275"/>
                  </a:cubicBezTo>
                  <a:cubicBezTo>
                    <a:pt x="537" y="3900"/>
                    <a:pt x="787" y="3525"/>
                    <a:pt x="1037" y="3150"/>
                  </a:cubicBezTo>
                  <a:cubicBezTo>
                    <a:pt x="1700" y="2213"/>
                    <a:pt x="2162" y="1138"/>
                    <a:pt x="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5" name="Google Shape;16665;p50"/>
            <p:cNvSpPr/>
            <p:nvPr/>
          </p:nvSpPr>
          <p:spPr>
            <a:xfrm>
              <a:off x="2376276" y="5751254"/>
              <a:ext cx="164471" cy="292478"/>
            </a:xfrm>
            <a:custGeom>
              <a:avLst/>
              <a:gdLst/>
              <a:ahLst/>
              <a:cxnLst/>
              <a:rect l="l" t="t" r="r" b="b"/>
              <a:pathLst>
                <a:path w="1926" h="3425" extrusionOk="0">
                  <a:moveTo>
                    <a:pt x="1925" y="0"/>
                  </a:moveTo>
                  <a:cubicBezTo>
                    <a:pt x="1526" y="1212"/>
                    <a:pt x="776" y="2362"/>
                    <a:pt x="1" y="3424"/>
                  </a:cubicBezTo>
                  <a:cubicBezTo>
                    <a:pt x="126" y="3399"/>
                    <a:pt x="238" y="3374"/>
                    <a:pt x="351" y="3337"/>
                  </a:cubicBezTo>
                  <a:cubicBezTo>
                    <a:pt x="1063" y="2337"/>
                    <a:pt x="1676" y="1250"/>
                    <a:pt x="19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6" name="Google Shape;16666;p50"/>
            <p:cNvSpPr/>
            <p:nvPr/>
          </p:nvSpPr>
          <p:spPr>
            <a:xfrm>
              <a:off x="2322989" y="5650913"/>
              <a:ext cx="216647" cy="401357"/>
            </a:xfrm>
            <a:custGeom>
              <a:avLst/>
              <a:gdLst/>
              <a:ahLst/>
              <a:cxnLst/>
              <a:rect l="l" t="t" r="r" b="b"/>
              <a:pathLst>
                <a:path w="2537" h="4700" extrusionOk="0">
                  <a:moveTo>
                    <a:pt x="2537" y="0"/>
                  </a:moveTo>
                  <a:lnTo>
                    <a:pt x="2537" y="0"/>
                  </a:lnTo>
                  <a:cubicBezTo>
                    <a:pt x="2212" y="1300"/>
                    <a:pt x="1500" y="2425"/>
                    <a:pt x="750" y="3537"/>
                  </a:cubicBezTo>
                  <a:cubicBezTo>
                    <a:pt x="475" y="3912"/>
                    <a:pt x="225" y="4299"/>
                    <a:pt x="0" y="4699"/>
                  </a:cubicBezTo>
                  <a:cubicBezTo>
                    <a:pt x="88" y="4687"/>
                    <a:pt x="175" y="4674"/>
                    <a:pt x="250" y="4662"/>
                  </a:cubicBezTo>
                  <a:cubicBezTo>
                    <a:pt x="325" y="4537"/>
                    <a:pt x="413" y="4412"/>
                    <a:pt x="487" y="4299"/>
                  </a:cubicBezTo>
                  <a:cubicBezTo>
                    <a:pt x="962" y="3599"/>
                    <a:pt x="1462" y="2912"/>
                    <a:pt x="1850" y="2162"/>
                  </a:cubicBezTo>
                  <a:cubicBezTo>
                    <a:pt x="2162" y="1525"/>
                    <a:pt x="2412" y="763"/>
                    <a:pt x="2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7" name="Google Shape;16667;p50"/>
            <p:cNvSpPr/>
            <p:nvPr/>
          </p:nvSpPr>
          <p:spPr>
            <a:xfrm>
              <a:off x="2289855" y="5613510"/>
              <a:ext cx="241241" cy="439784"/>
            </a:xfrm>
            <a:custGeom>
              <a:avLst/>
              <a:gdLst/>
              <a:ahLst/>
              <a:cxnLst/>
              <a:rect l="l" t="t" r="r" b="b"/>
              <a:pathLst>
                <a:path w="2825" h="5150" extrusionOk="0">
                  <a:moveTo>
                    <a:pt x="2825" y="1"/>
                  </a:moveTo>
                  <a:cubicBezTo>
                    <a:pt x="2525" y="1251"/>
                    <a:pt x="1888" y="2300"/>
                    <a:pt x="1150" y="3350"/>
                  </a:cubicBezTo>
                  <a:cubicBezTo>
                    <a:pt x="751" y="3937"/>
                    <a:pt x="326" y="4512"/>
                    <a:pt x="1" y="5150"/>
                  </a:cubicBezTo>
                  <a:cubicBezTo>
                    <a:pt x="76" y="5150"/>
                    <a:pt x="163" y="5150"/>
                    <a:pt x="251" y="5137"/>
                  </a:cubicBezTo>
                  <a:cubicBezTo>
                    <a:pt x="501" y="4650"/>
                    <a:pt x="913" y="4100"/>
                    <a:pt x="1238" y="3613"/>
                  </a:cubicBezTo>
                  <a:cubicBezTo>
                    <a:pt x="1600" y="3063"/>
                    <a:pt x="1988" y="2525"/>
                    <a:pt x="2263" y="1913"/>
                  </a:cubicBezTo>
                  <a:cubicBezTo>
                    <a:pt x="2550" y="1313"/>
                    <a:pt x="2700" y="663"/>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8" name="Google Shape;16668;p50"/>
            <p:cNvSpPr/>
            <p:nvPr/>
          </p:nvSpPr>
          <p:spPr>
            <a:xfrm>
              <a:off x="2418973" y="5902747"/>
              <a:ext cx="74806" cy="127068"/>
            </a:xfrm>
            <a:custGeom>
              <a:avLst/>
              <a:gdLst/>
              <a:ahLst/>
              <a:cxnLst/>
              <a:rect l="l" t="t" r="r" b="b"/>
              <a:pathLst>
                <a:path w="876" h="1488" extrusionOk="0">
                  <a:moveTo>
                    <a:pt x="876" y="1"/>
                  </a:moveTo>
                  <a:lnTo>
                    <a:pt x="876" y="1"/>
                  </a:lnTo>
                  <a:cubicBezTo>
                    <a:pt x="638" y="575"/>
                    <a:pt x="326" y="1038"/>
                    <a:pt x="1" y="1488"/>
                  </a:cubicBezTo>
                  <a:cubicBezTo>
                    <a:pt x="113" y="1425"/>
                    <a:pt x="226" y="1350"/>
                    <a:pt x="338" y="1275"/>
                  </a:cubicBezTo>
                  <a:cubicBezTo>
                    <a:pt x="563" y="875"/>
                    <a:pt x="738" y="450"/>
                    <a:pt x="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9" name="Google Shape;16669;p50"/>
            <p:cNvSpPr/>
            <p:nvPr/>
          </p:nvSpPr>
          <p:spPr>
            <a:xfrm>
              <a:off x="1732819" y="5259285"/>
              <a:ext cx="301017" cy="342605"/>
            </a:xfrm>
            <a:custGeom>
              <a:avLst/>
              <a:gdLst/>
              <a:ahLst/>
              <a:cxnLst/>
              <a:rect l="l" t="t" r="r" b="b"/>
              <a:pathLst>
                <a:path w="3525" h="4012" extrusionOk="0">
                  <a:moveTo>
                    <a:pt x="3525" y="0"/>
                  </a:moveTo>
                  <a:lnTo>
                    <a:pt x="3525" y="0"/>
                  </a:lnTo>
                  <a:cubicBezTo>
                    <a:pt x="2875" y="937"/>
                    <a:pt x="1937" y="1675"/>
                    <a:pt x="1138" y="2512"/>
                  </a:cubicBezTo>
                  <a:cubicBezTo>
                    <a:pt x="700" y="2962"/>
                    <a:pt x="338" y="3474"/>
                    <a:pt x="0" y="4012"/>
                  </a:cubicBezTo>
                  <a:cubicBezTo>
                    <a:pt x="75" y="3912"/>
                    <a:pt x="163" y="3812"/>
                    <a:pt x="250" y="3724"/>
                  </a:cubicBezTo>
                  <a:cubicBezTo>
                    <a:pt x="313" y="3649"/>
                    <a:pt x="388" y="3587"/>
                    <a:pt x="450" y="3524"/>
                  </a:cubicBezTo>
                  <a:cubicBezTo>
                    <a:pt x="538" y="3437"/>
                    <a:pt x="638" y="3374"/>
                    <a:pt x="750" y="3299"/>
                  </a:cubicBezTo>
                  <a:cubicBezTo>
                    <a:pt x="900" y="3112"/>
                    <a:pt x="1038" y="2937"/>
                    <a:pt x="1200" y="2762"/>
                  </a:cubicBezTo>
                  <a:cubicBezTo>
                    <a:pt x="2037" y="1900"/>
                    <a:pt x="2975" y="1087"/>
                    <a:pt x="3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0" name="Google Shape;16670;p50"/>
            <p:cNvSpPr/>
            <p:nvPr/>
          </p:nvSpPr>
          <p:spPr>
            <a:xfrm>
              <a:off x="1913174" y="5332897"/>
              <a:ext cx="367199" cy="658481"/>
            </a:xfrm>
            <a:custGeom>
              <a:avLst/>
              <a:gdLst/>
              <a:ahLst/>
              <a:cxnLst/>
              <a:rect l="l" t="t" r="r" b="b"/>
              <a:pathLst>
                <a:path w="4300" h="7711" extrusionOk="0">
                  <a:moveTo>
                    <a:pt x="4299" y="0"/>
                  </a:moveTo>
                  <a:lnTo>
                    <a:pt x="4299" y="0"/>
                  </a:lnTo>
                  <a:cubicBezTo>
                    <a:pt x="3937" y="2262"/>
                    <a:pt x="2337" y="4049"/>
                    <a:pt x="1025" y="5936"/>
                  </a:cubicBezTo>
                  <a:cubicBezTo>
                    <a:pt x="638" y="6461"/>
                    <a:pt x="300" y="7011"/>
                    <a:pt x="0" y="7573"/>
                  </a:cubicBezTo>
                  <a:cubicBezTo>
                    <a:pt x="50" y="7623"/>
                    <a:pt x="113" y="7661"/>
                    <a:pt x="163" y="7711"/>
                  </a:cubicBezTo>
                  <a:cubicBezTo>
                    <a:pt x="300" y="7473"/>
                    <a:pt x="425" y="7248"/>
                    <a:pt x="563" y="7011"/>
                  </a:cubicBezTo>
                  <a:cubicBezTo>
                    <a:pt x="988" y="6336"/>
                    <a:pt x="1475" y="5699"/>
                    <a:pt x="1937" y="5049"/>
                  </a:cubicBezTo>
                  <a:cubicBezTo>
                    <a:pt x="3012" y="3537"/>
                    <a:pt x="4262" y="1937"/>
                    <a:pt x="4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1" name="Google Shape;16671;p50"/>
            <p:cNvSpPr/>
            <p:nvPr/>
          </p:nvSpPr>
          <p:spPr>
            <a:xfrm>
              <a:off x="1935548" y="5424698"/>
              <a:ext cx="339445" cy="584870"/>
            </a:xfrm>
            <a:custGeom>
              <a:avLst/>
              <a:gdLst/>
              <a:ahLst/>
              <a:cxnLst/>
              <a:rect l="l" t="t" r="r" b="b"/>
              <a:pathLst>
                <a:path w="3975" h="6849" extrusionOk="0">
                  <a:moveTo>
                    <a:pt x="3975" y="0"/>
                  </a:moveTo>
                  <a:cubicBezTo>
                    <a:pt x="3825" y="750"/>
                    <a:pt x="3475" y="1412"/>
                    <a:pt x="3050" y="2062"/>
                  </a:cubicBezTo>
                  <a:cubicBezTo>
                    <a:pt x="2425" y="3062"/>
                    <a:pt x="1688" y="3974"/>
                    <a:pt x="1013" y="4936"/>
                  </a:cubicBezTo>
                  <a:cubicBezTo>
                    <a:pt x="663" y="5474"/>
                    <a:pt x="288" y="6011"/>
                    <a:pt x="38" y="6611"/>
                  </a:cubicBezTo>
                  <a:cubicBezTo>
                    <a:pt x="26" y="6636"/>
                    <a:pt x="13" y="6673"/>
                    <a:pt x="1" y="6698"/>
                  </a:cubicBezTo>
                  <a:cubicBezTo>
                    <a:pt x="13" y="6711"/>
                    <a:pt x="38" y="6736"/>
                    <a:pt x="51" y="6748"/>
                  </a:cubicBezTo>
                  <a:cubicBezTo>
                    <a:pt x="101" y="6773"/>
                    <a:pt x="138" y="6811"/>
                    <a:pt x="188" y="6848"/>
                  </a:cubicBezTo>
                  <a:cubicBezTo>
                    <a:pt x="213" y="6761"/>
                    <a:pt x="238" y="6686"/>
                    <a:pt x="276" y="6611"/>
                  </a:cubicBezTo>
                  <a:cubicBezTo>
                    <a:pt x="538" y="6036"/>
                    <a:pt x="1063" y="5249"/>
                    <a:pt x="1488" y="4649"/>
                  </a:cubicBezTo>
                  <a:cubicBezTo>
                    <a:pt x="2538" y="3187"/>
                    <a:pt x="3787" y="1837"/>
                    <a:pt x="3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2" name="Google Shape;16672;p50"/>
            <p:cNvSpPr/>
            <p:nvPr/>
          </p:nvSpPr>
          <p:spPr>
            <a:xfrm>
              <a:off x="1962277" y="5497200"/>
              <a:ext cx="314851" cy="526204"/>
            </a:xfrm>
            <a:custGeom>
              <a:avLst/>
              <a:gdLst/>
              <a:ahLst/>
              <a:cxnLst/>
              <a:rect l="l" t="t" r="r" b="b"/>
              <a:pathLst>
                <a:path w="3687" h="6162" extrusionOk="0">
                  <a:moveTo>
                    <a:pt x="3687" y="1"/>
                  </a:moveTo>
                  <a:cubicBezTo>
                    <a:pt x="3549" y="701"/>
                    <a:pt x="3187" y="1313"/>
                    <a:pt x="2787" y="1900"/>
                  </a:cubicBezTo>
                  <a:cubicBezTo>
                    <a:pt x="2225" y="2725"/>
                    <a:pt x="1612" y="3512"/>
                    <a:pt x="1012" y="4325"/>
                  </a:cubicBezTo>
                  <a:cubicBezTo>
                    <a:pt x="600" y="4862"/>
                    <a:pt x="263" y="5462"/>
                    <a:pt x="0" y="6099"/>
                  </a:cubicBezTo>
                  <a:cubicBezTo>
                    <a:pt x="13" y="6099"/>
                    <a:pt x="13" y="6112"/>
                    <a:pt x="25" y="6112"/>
                  </a:cubicBezTo>
                  <a:cubicBezTo>
                    <a:pt x="88" y="6124"/>
                    <a:pt x="138" y="6149"/>
                    <a:pt x="200" y="6162"/>
                  </a:cubicBezTo>
                  <a:cubicBezTo>
                    <a:pt x="650" y="5099"/>
                    <a:pt x="1412" y="4150"/>
                    <a:pt x="2137" y="3187"/>
                  </a:cubicBezTo>
                  <a:cubicBezTo>
                    <a:pt x="2562" y="2613"/>
                    <a:pt x="3012" y="2038"/>
                    <a:pt x="3274" y="1363"/>
                  </a:cubicBezTo>
                  <a:cubicBezTo>
                    <a:pt x="3449" y="926"/>
                    <a:pt x="3637" y="476"/>
                    <a:pt x="36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3" name="Google Shape;16673;p50"/>
            <p:cNvSpPr/>
            <p:nvPr/>
          </p:nvSpPr>
          <p:spPr>
            <a:xfrm>
              <a:off x="1983626" y="5538873"/>
              <a:ext cx="298883" cy="490936"/>
            </a:xfrm>
            <a:custGeom>
              <a:avLst/>
              <a:gdLst/>
              <a:ahLst/>
              <a:cxnLst/>
              <a:rect l="l" t="t" r="r" b="b"/>
              <a:pathLst>
                <a:path w="3500" h="5749" extrusionOk="0">
                  <a:moveTo>
                    <a:pt x="3499" y="0"/>
                  </a:moveTo>
                  <a:cubicBezTo>
                    <a:pt x="3224" y="1475"/>
                    <a:pt x="2237" y="2450"/>
                    <a:pt x="1337" y="3587"/>
                  </a:cubicBezTo>
                  <a:cubicBezTo>
                    <a:pt x="850" y="4224"/>
                    <a:pt x="413" y="4886"/>
                    <a:pt x="38" y="5586"/>
                  </a:cubicBezTo>
                  <a:cubicBezTo>
                    <a:pt x="25" y="5624"/>
                    <a:pt x="13" y="5649"/>
                    <a:pt x="0" y="5686"/>
                  </a:cubicBezTo>
                  <a:cubicBezTo>
                    <a:pt x="75" y="5699"/>
                    <a:pt x="138" y="5724"/>
                    <a:pt x="213" y="5749"/>
                  </a:cubicBezTo>
                  <a:cubicBezTo>
                    <a:pt x="225" y="5724"/>
                    <a:pt x="225" y="5711"/>
                    <a:pt x="238" y="5686"/>
                  </a:cubicBezTo>
                  <a:cubicBezTo>
                    <a:pt x="588" y="5024"/>
                    <a:pt x="1012" y="4387"/>
                    <a:pt x="1462" y="3787"/>
                  </a:cubicBezTo>
                  <a:cubicBezTo>
                    <a:pt x="1900" y="3199"/>
                    <a:pt x="2649" y="2425"/>
                    <a:pt x="3049" y="1675"/>
                  </a:cubicBezTo>
                  <a:cubicBezTo>
                    <a:pt x="3312" y="1150"/>
                    <a:pt x="3462" y="575"/>
                    <a:pt x="34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4" name="Google Shape;16674;p50"/>
            <p:cNvSpPr/>
            <p:nvPr/>
          </p:nvSpPr>
          <p:spPr>
            <a:xfrm>
              <a:off x="2010269" y="5505739"/>
              <a:ext cx="304262" cy="531584"/>
            </a:xfrm>
            <a:custGeom>
              <a:avLst/>
              <a:gdLst/>
              <a:ahLst/>
              <a:cxnLst/>
              <a:rect l="l" t="t" r="r" b="b"/>
              <a:pathLst>
                <a:path w="3563" h="6225" extrusionOk="0">
                  <a:moveTo>
                    <a:pt x="3562" y="1"/>
                  </a:moveTo>
                  <a:lnTo>
                    <a:pt x="3562" y="1"/>
                  </a:lnTo>
                  <a:cubicBezTo>
                    <a:pt x="3237" y="1413"/>
                    <a:pt x="2575" y="2725"/>
                    <a:pt x="1663" y="3787"/>
                  </a:cubicBezTo>
                  <a:cubicBezTo>
                    <a:pt x="1238" y="4275"/>
                    <a:pt x="800" y="4775"/>
                    <a:pt x="463" y="5337"/>
                  </a:cubicBezTo>
                  <a:cubicBezTo>
                    <a:pt x="300" y="5587"/>
                    <a:pt x="151" y="5874"/>
                    <a:pt x="1" y="6162"/>
                  </a:cubicBezTo>
                  <a:cubicBezTo>
                    <a:pt x="76" y="6187"/>
                    <a:pt x="151" y="6199"/>
                    <a:pt x="226" y="6224"/>
                  </a:cubicBezTo>
                  <a:cubicBezTo>
                    <a:pt x="538" y="5612"/>
                    <a:pt x="875" y="5037"/>
                    <a:pt x="1275" y="4575"/>
                  </a:cubicBezTo>
                  <a:cubicBezTo>
                    <a:pt x="2575" y="3150"/>
                    <a:pt x="3350" y="1975"/>
                    <a:pt x="35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5" name="Google Shape;16675;p50"/>
            <p:cNvSpPr/>
            <p:nvPr/>
          </p:nvSpPr>
          <p:spPr>
            <a:xfrm>
              <a:off x="2034863" y="5519659"/>
              <a:ext cx="303152" cy="525094"/>
            </a:xfrm>
            <a:custGeom>
              <a:avLst/>
              <a:gdLst/>
              <a:ahLst/>
              <a:cxnLst/>
              <a:rect l="l" t="t" r="r" b="b"/>
              <a:pathLst>
                <a:path w="3550" h="6149" extrusionOk="0">
                  <a:moveTo>
                    <a:pt x="3549" y="0"/>
                  </a:moveTo>
                  <a:lnTo>
                    <a:pt x="3549" y="0"/>
                  </a:lnTo>
                  <a:cubicBezTo>
                    <a:pt x="3137" y="1337"/>
                    <a:pt x="2724" y="2462"/>
                    <a:pt x="1850" y="3612"/>
                  </a:cubicBezTo>
                  <a:cubicBezTo>
                    <a:pt x="1462" y="4162"/>
                    <a:pt x="837" y="4774"/>
                    <a:pt x="400" y="5424"/>
                  </a:cubicBezTo>
                  <a:cubicBezTo>
                    <a:pt x="262" y="5636"/>
                    <a:pt x="125" y="5849"/>
                    <a:pt x="0" y="6074"/>
                  </a:cubicBezTo>
                  <a:cubicBezTo>
                    <a:pt x="62" y="6099"/>
                    <a:pt x="137" y="6124"/>
                    <a:pt x="200" y="6136"/>
                  </a:cubicBezTo>
                  <a:cubicBezTo>
                    <a:pt x="212" y="6136"/>
                    <a:pt x="212" y="6149"/>
                    <a:pt x="225" y="6149"/>
                  </a:cubicBezTo>
                  <a:cubicBezTo>
                    <a:pt x="312" y="5974"/>
                    <a:pt x="412" y="5811"/>
                    <a:pt x="525" y="5636"/>
                  </a:cubicBezTo>
                  <a:cubicBezTo>
                    <a:pt x="887" y="5049"/>
                    <a:pt x="1362" y="4599"/>
                    <a:pt x="1825" y="4012"/>
                  </a:cubicBezTo>
                  <a:cubicBezTo>
                    <a:pt x="2312" y="3399"/>
                    <a:pt x="2749" y="2737"/>
                    <a:pt x="3024" y="2000"/>
                  </a:cubicBezTo>
                  <a:cubicBezTo>
                    <a:pt x="3274" y="1362"/>
                    <a:pt x="3399" y="675"/>
                    <a:pt x="35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6" name="Google Shape;16676;p50"/>
            <p:cNvSpPr/>
            <p:nvPr/>
          </p:nvSpPr>
          <p:spPr>
            <a:xfrm>
              <a:off x="2103095" y="5494040"/>
              <a:ext cx="326636" cy="573171"/>
            </a:xfrm>
            <a:custGeom>
              <a:avLst/>
              <a:gdLst/>
              <a:ahLst/>
              <a:cxnLst/>
              <a:rect l="l" t="t" r="r" b="b"/>
              <a:pathLst>
                <a:path w="3825" h="6712" extrusionOk="0">
                  <a:moveTo>
                    <a:pt x="3825" y="0"/>
                  </a:moveTo>
                  <a:cubicBezTo>
                    <a:pt x="3575" y="875"/>
                    <a:pt x="3287" y="1675"/>
                    <a:pt x="2888" y="2450"/>
                  </a:cubicBezTo>
                  <a:cubicBezTo>
                    <a:pt x="2863" y="2512"/>
                    <a:pt x="2825" y="2562"/>
                    <a:pt x="2800" y="2612"/>
                  </a:cubicBezTo>
                  <a:cubicBezTo>
                    <a:pt x="3025" y="2025"/>
                    <a:pt x="3162" y="1387"/>
                    <a:pt x="3187" y="738"/>
                  </a:cubicBezTo>
                  <a:lnTo>
                    <a:pt x="3187" y="738"/>
                  </a:lnTo>
                  <a:cubicBezTo>
                    <a:pt x="2913" y="2075"/>
                    <a:pt x="2438" y="3125"/>
                    <a:pt x="1700" y="4262"/>
                  </a:cubicBezTo>
                  <a:cubicBezTo>
                    <a:pt x="1275" y="4862"/>
                    <a:pt x="788" y="5386"/>
                    <a:pt x="351" y="6036"/>
                  </a:cubicBezTo>
                  <a:cubicBezTo>
                    <a:pt x="226" y="6236"/>
                    <a:pt x="113" y="6436"/>
                    <a:pt x="1" y="6649"/>
                  </a:cubicBezTo>
                  <a:cubicBezTo>
                    <a:pt x="76" y="6674"/>
                    <a:pt x="138" y="6699"/>
                    <a:pt x="213" y="6711"/>
                  </a:cubicBezTo>
                  <a:cubicBezTo>
                    <a:pt x="451" y="6286"/>
                    <a:pt x="701" y="5874"/>
                    <a:pt x="963" y="5574"/>
                  </a:cubicBezTo>
                  <a:cubicBezTo>
                    <a:pt x="1101" y="5411"/>
                    <a:pt x="1238" y="5236"/>
                    <a:pt x="1363" y="5074"/>
                  </a:cubicBezTo>
                  <a:lnTo>
                    <a:pt x="1363" y="5074"/>
                  </a:lnTo>
                  <a:cubicBezTo>
                    <a:pt x="1225" y="5386"/>
                    <a:pt x="1113" y="5699"/>
                    <a:pt x="976" y="6011"/>
                  </a:cubicBezTo>
                  <a:cubicBezTo>
                    <a:pt x="876" y="6211"/>
                    <a:pt x="776" y="6411"/>
                    <a:pt x="676" y="6624"/>
                  </a:cubicBezTo>
                  <a:cubicBezTo>
                    <a:pt x="763" y="6586"/>
                    <a:pt x="863" y="6561"/>
                    <a:pt x="963" y="6549"/>
                  </a:cubicBezTo>
                  <a:cubicBezTo>
                    <a:pt x="1026" y="6411"/>
                    <a:pt x="1101" y="6261"/>
                    <a:pt x="1163" y="6111"/>
                  </a:cubicBezTo>
                  <a:cubicBezTo>
                    <a:pt x="1425" y="5536"/>
                    <a:pt x="1588" y="5049"/>
                    <a:pt x="1888" y="4499"/>
                  </a:cubicBezTo>
                  <a:cubicBezTo>
                    <a:pt x="2213" y="3849"/>
                    <a:pt x="2688" y="3287"/>
                    <a:pt x="3037" y="2650"/>
                  </a:cubicBezTo>
                  <a:cubicBezTo>
                    <a:pt x="3487" y="1825"/>
                    <a:pt x="3650" y="900"/>
                    <a:pt x="38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7" name="Google Shape;16677;p50"/>
            <p:cNvSpPr/>
            <p:nvPr/>
          </p:nvSpPr>
          <p:spPr>
            <a:xfrm>
              <a:off x="2125554" y="5960390"/>
              <a:ext cx="73696" cy="112124"/>
            </a:xfrm>
            <a:custGeom>
              <a:avLst/>
              <a:gdLst/>
              <a:ahLst/>
              <a:cxnLst/>
              <a:rect l="l" t="t" r="r" b="b"/>
              <a:pathLst>
                <a:path w="863" h="1313" extrusionOk="0">
                  <a:moveTo>
                    <a:pt x="862" y="0"/>
                  </a:moveTo>
                  <a:lnTo>
                    <a:pt x="862" y="0"/>
                  </a:lnTo>
                  <a:cubicBezTo>
                    <a:pt x="600" y="463"/>
                    <a:pt x="313" y="875"/>
                    <a:pt x="0" y="1275"/>
                  </a:cubicBezTo>
                  <a:cubicBezTo>
                    <a:pt x="38" y="1288"/>
                    <a:pt x="75" y="1300"/>
                    <a:pt x="113" y="1313"/>
                  </a:cubicBezTo>
                  <a:cubicBezTo>
                    <a:pt x="138" y="1300"/>
                    <a:pt x="150" y="1288"/>
                    <a:pt x="163" y="1275"/>
                  </a:cubicBezTo>
                  <a:cubicBezTo>
                    <a:pt x="188" y="1263"/>
                    <a:pt x="200" y="1263"/>
                    <a:pt x="213" y="1250"/>
                  </a:cubicBezTo>
                  <a:cubicBezTo>
                    <a:pt x="475" y="850"/>
                    <a:pt x="688" y="438"/>
                    <a:pt x="8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8" name="Google Shape;16678;p50"/>
            <p:cNvSpPr/>
            <p:nvPr/>
          </p:nvSpPr>
          <p:spPr>
            <a:xfrm>
              <a:off x="2067911" y="5519659"/>
              <a:ext cx="293503" cy="535768"/>
            </a:xfrm>
            <a:custGeom>
              <a:avLst/>
              <a:gdLst/>
              <a:ahLst/>
              <a:cxnLst/>
              <a:rect l="l" t="t" r="r" b="b"/>
              <a:pathLst>
                <a:path w="3437" h="6274" extrusionOk="0">
                  <a:moveTo>
                    <a:pt x="3437" y="0"/>
                  </a:moveTo>
                  <a:cubicBezTo>
                    <a:pt x="3100" y="1350"/>
                    <a:pt x="2687" y="2375"/>
                    <a:pt x="1937" y="3574"/>
                  </a:cubicBezTo>
                  <a:cubicBezTo>
                    <a:pt x="1537" y="4199"/>
                    <a:pt x="1038" y="4712"/>
                    <a:pt x="563" y="5349"/>
                  </a:cubicBezTo>
                  <a:cubicBezTo>
                    <a:pt x="375" y="5624"/>
                    <a:pt x="188" y="5911"/>
                    <a:pt x="0" y="6199"/>
                  </a:cubicBezTo>
                  <a:cubicBezTo>
                    <a:pt x="75" y="6224"/>
                    <a:pt x="150" y="6249"/>
                    <a:pt x="225" y="6274"/>
                  </a:cubicBezTo>
                  <a:cubicBezTo>
                    <a:pt x="688" y="5536"/>
                    <a:pt x="1238" y="4836"/>
                    <a:pt x="1787" y="4162"/>
                  </a:cubicBezTo>
                  <a:cubicBezTo>
                    <a:pt x="2725" y="2962"/>
                    <a:pt x="3262" y="1500"/>
                    <a:pt x="3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9" name="Google Shape;16679;p50"/>
            <p:cNvSpPr/>
            <p:nvPr/>
          </p:nvSpPr>
          <p:spPr>
            <a:xfrm>
              <a:off x="1879016" y="5323247"/>
              <a:ext cx="371468" cy="643622"/>
            </a:xfrm>
            <a:custGeom>
              <a:avLst/>
              <a:gdLst/>
              <a:ahLst/>
              <a:cxnLst/>
              <a:rect l="l" t="t" r="r" b="b"/>
              <a:pathLst>
                <a:path w="4350" h="7537" extrusionOk="0">
                  <a:moveTo>
                    <a:pt x="4349" y="1"/>
                  </a:moveTo>
                  <a:cubicBezTo>
                    <a:pt x="3987" y="2538"/>
                    <a:pt x="2162" y="4387"/>
                    <a:pt x="675" y="6349"/>
                  </a:cubicBezTo>
                  <a:cubicBezTo>
                    <a:pt x="425" y="6687"/>
                    <a:pt x="200" y="7037"/>
                    <a:pt x="0" y="7399"/>
                  </a:cubicBezTo>
                  <a:cubicBezTo>
                    <a:pt x="63" y="7449"/>
                    <a:pt x="125" y="7486"/>
                    <a:pt x="188" y="7536"/>
                  </a:cubicBezTo>
                  <a:cubicBezTo>
                    <a:pt x="475" y="7012"/>
                    <a:pt x="788" y="6512"/>
                    <a:pt x="1175" y="6049"/>
                  </a:cubicBezTo>
                  <a:cubicBezTo>
                    <a:pt x="2387" y="4450"/>
                    <a:pt x="4262" y="2338"/>
                    <a:pt x="4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0" name="Google Shape;16680;p50"/>
            <p:cNvSpPr/>
            <p:nvPr/>
          </p:nvSpPr>
          <p:spPr>
            <a:xfrm>
              <a:off x="1855532" y="5389429"/>
              <a:ext cx="355414" cy="559252"/>
            </a:xfrm>
            <a:custGeom>
              <a:avLst/>
              <a:gdLst/>
              <a:ahLst/>
              <a:cxnLst/>
              <a:rect l="l" t="t" r="r" b="b"/>
              <a:pathLst>
                <a:path w="4162" h="6549" extrusionOk="0">
                  <a:moveTo>
                    <a:pt x="4162" y="1"/>
                  </a:moveTo>
                  <a:cubicBezTo>
                    <a:pt x="4049" y="700"/>
                    <a:pt x="3725" y="1300"/>
                    <a:pt x="3362" y="1913"/>
                  </a:cubicBezTo>
                  <a:cubicBezTo>
                    <a:pt x="2675" y="3087"/>
                    <a:pt x="1750" y="4000"/>
                    <a:pt x="900" y="5074"/>
                  </a:cubicBezTo>
                  <a:cubicBezTo>
                    <a:pt x="550" y="5499"/>
                    <a:pt x="263" y="5949"/>
                    <a:pt x="1" y="6424"/>
                  </a:cubicBezTo>
                  <a:cubicBezTo>
                    <a:pt x="63" y="6461"/>
                    <a:pt x="113" y="6511"/>
                    <a:pt x="176" y="6549"/>
                  </a:cubicBezTo>
                  <a:cubicBezTo>
                    <a:pt x="463" y="6037"/>
                    <a:pt x="813" y="5524"/>
                    <a:pt x="1138" y="5124"/>
                  </a:cubicBezTo>
                  <a:cubicBezTo>
                    <a:pt x="2350" y="3575"/>
                    <a:pt x="3925" y="2050"/>
                    <a:pt x="4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1" name="Google Shape;16681;p50"/>
            <p:cNvSpPr/>
            <p:nvPr/>
          </p:nvSpPr>
          <p:spPr>
            <a:xfrm>
              <a:off x="1836318" y="5444937"/>
              <a:ext cx="333040" cy="489911"/>
            </a:xfrm>
            <a:custGeom>
              <a:avLst/>
              <a:gdLst/>
              <a:ahLst/>
              <a:cxnLst/>
              <a:rect l="l" t="t" r="r" b="b"/>
              <a:pathLst>
                <a:path w="3900" h="5737" extrusionOk="0">
                  <a:moveTo>
                    <a:pt x="3900" y="1"/>
                  </a:moveTo>
                  <a:lnTo>
                    <a:pt x="3900" y="1"/>
                  </a:lnTo>
                  <a:cubicBezTo>
                    <a:pt x="3275" y="1638"/>
                    <a:pt x="1975" y="2712"/>
                    <a:pt x="900" y="4074"/>
                  </a:cubicBezTo>
                  <a:cubicBezTo>
                    <a:pt x="550" y="4562"/>
                    <a:pt x="263" y="5074"/>
                    <a:pt x="1" y="5612"/>
                  </a:cubicBezTo>
                  <a:cubicBezTo>
                    <a:pt x="63" y="5661"/>
                    <a:pt x="113" y="5699"/>
                    <a:pt x="176" y="5736"/>
                  </a:cubicBezTo>
                  <a:cubicBezTo>
                    <a:pt x="450" y="5174"/>
                    <a:pt x="775" y="4612"/>
                    <a:pt x="1163" y="4087"/>
                  </a:cubicBezTo>
                  <a:cubicBezTo>
                    <a:pt x="2113" y="2925"/>
                    <a:pt x="3475" y="1600"/>
                    <a:pt x="3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2" name="Google Shape;16682;p50"/>
            <p:cNvSpPr/>
            <p:nvPr/>
          </p:nvSpPr>
          <p:spPr>
            <a:xfrm>
              <a:off x="1808565" y="5473716"/>
              <a:ext cx="325611" cy="441919"/>
            </a:xfrm>
            <a:custGeom>
              <a:avLst/>
              <a:gdLst/>
              <a:ahLst/>
              <a:cxnLst/>
              <a:rect l="l" t="t" r="r" b="b"/>
              <a:pathLst>
                <a:path w="3813" h="5175" extrusionOk="0">
                  <a:moveTo>
                    <a:pt x="3812" y="1"/>
                  </a:moveTo>
                  <a:cubicBezTo>
                    <a:pt x="3225" y="1113"/>
                    <a:pt x="2275" y="1938"/>
                    <a:pt x="1475" y="2925"/>
                  </a:cubicBezTo>
                  <a:cubicBezTo>
                    <a:pt x="938" y="3587"/>
                    <a:pt x="426" y="4300"/>
                    <a:pt x="1" y="5050"/>
                  </a:cubicBezTo>
                  <a:cubicBezTo>
                    <a:pt x="63" y="5087"/>
                    <a:pt x="126" y="5137"/>
                    <a:pt x="176" y="5175"/>
                  </a:cubicBezTo>
                  <a:cubicBezTo>
                    <a:pt x="576" y="4500"/>
                    <a:pt x="1038" y="3837"/>
                    <a:pt x="1438" y="3313"/>
                  </a:cubicBezTo>
                  <a:cubicBezTo>
                    <a:pt x="2288" y="2250"/>
                    <a:pt x="3287" y="1276"/>
                    <a:pt x="38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3" name="Google Shape;16683;p50"/>
            <p:cNvSpPr/>
            <p:nvPr/>
          </p:nvSpPr>
          <p:spPr>
            <a:xfrm>
              <a:off x="1779786" y="5316843"/>
              <a:ext cx="381032" cy="578551"/>
            </a:xfrm>
            <a:custGeom>
              <a:avLst/>
              <a:gdLst/>
              <a:ahLst/>
              <a:cxnLst/>
              <a:rect l="l" t="t" r="r" b="b"/>
              <a:pathLst>
                <a:path w="4462" h="6775" extrusionOk="0">
                  <a:moveTo>
                    <a:pt x="4462" y="1"/>
                  </a:moveTo>
                  <a:lnTo>
                    <a:pt x="4462" y="1"/>
                  </a:lnTo>
                  <a:cubicBezTo>
                    <a:pt x="4099" y="1001"/>
                    <a:pt x="3599" y="1950"/>
                    <a:pt x="2962" y="2813"/>
                  </a:cubicBezTo>
                  <a:cubicBezTo>
                    <a:pt x="2350" y="3637"/>
                    <a:pt x="1450" y="4525"/>
                    <a:pt x="775" y="5424"/>
                  </a:cubicBezTo>
                  <a:cubicBezTo>
                    <a:pt x="475" y="5824"/>
                    <a:pt x="225" y="6237"/>
                    <a:pt x="0" y="6649"/>
                  </a:cubicBezTo>
                  <a:cubicBezTo>
                    <a:pt x="63" y="6687"/>
                    <a:pt x="125" y="6737"/>
                    <a:pt x="188" y="6774"/>
                  </a:cubicBezTo>
                  <a:cubicBezTo>
                    <a:pt x="438" y="6312"/>
                    <a:pt x="700" y="5874"/>
                    <a:pt x="1013" y="5462"/>
                  </a:cubicBezTo>
                  <a:cubicBezTo>
                    <a:pt x="1650" y="4625"/>
                    <a:pt x="2587" y="3687"/>
                    <a:pt x="3237" y="2738"/>
                  </a:cubicBezTo>
                  <a:cubicBezTo>
                    <a:pt x="3812" y="1900"/>
                    <a:pt x="4187" y="963"/>
                    <a:pt x="44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4" name="Google Shape;16684;p50"/>
            <p:cNvSpPr/>
            <p:nvPr/>
          </p:nvSpPr>
          <p:spPr>
            <a:xfrm>
              <a:off x="1756302" y="5382000"/>
              <a:ext cx="351144" cy="496316"/>
            </a:xfrm>
            <a:custGeom>
              <a:avLst/>
              <a:gdLst/>
              <a:ahLst/>
              <a:cxnLst/>
              <a:rect l="l" t="t" r="r" b="b"/>
              <a:pathLst>
                <a:path w="4112" h="5812" extrusionOk="0">
                  <a:moveTo>
                    <a:pt x="4112" y="0"/>
                  </a:moveTo>
                  <a:cubicBezTo>
                    <a:pt x="3662" y="1125"/>
                    <a:pt x="3012" y="1950"/>
                    <a:pt x="2237" y="2812"/>
                  </a:cubicBezTo>
                  <a:cubicBezTo>
                    <a:pt x="1750" y="3374"/>
                    <a:pt x="1188" y="3874"/>
                    <a:pt x="750" y="4474"/>
                  </a:cubicBezTo>
                  <a:cubicBezTo>
                    <a:pt x="463" y="4861"/>
                    <a:pt x="213" y="5261"/>
                    <a:pt x="0" y="5686"/>
                  </a:cubicBezTo>
                  <a:cubicBezTo>
                    <a:pt x="63" y="5724"/>
                    <a:pt x="125" y="5774"/>
                    <a:pt x="188" y="5811"/>
                  </a:cubicBezTo>
                  <a:cubicBezTo>
                    <a:pt x="400" y="5386"/>
                    <a:pt x="650" y="4986"/>
                    <a:pt x="950" y="4574"/>
                  </a:cubicBezTo>
                  <a:cubicBezTo>
                    <a:pt x="1537" y="3799"/>
                    <a:pt x="2437" y="2962"/>
                    <a:pt x="3062" y="2087"/>
                  </a:cubicBezTo>
                  <a:cubicBezTo>
                    <a:pt x="3524" y="1462"/>
                    <a:pt x="3887" y="750"/>
                    <a:pt x="4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5" name="Google Shape;16685;p50"/>
            <p:cNvSpPr/>
            <p:nvPr/>
          </p:nvSpPr>
          <p:spPr>
            <a:xfrm>
              <a:off x="1735978" y="5404374"/>
              <a:ext cx="327746" cy="460023"/>
            </a:xfrm>
            <a:custGeom>
              <a:avLst/>
              <a:gdLst/>
              <a:ahLst/>
              <a:cxnLst/>
              <a:rect l="l" t="t" r="r" b="b"/>
              <a:pathLst>
                <a:path w="3838" h="5387" extrusionOk="0">
                  <a:moveTo>
                    <a:pt x="3837" y="1"/>
                  </a:moveTo>
                  <a:lnTo>
                    <a:pt x="3837" y="1"/>
                  </a:lnTo>
                  <a:cubicBezTo>
                    <a:pt x="3238" y="1500"/>
                    <a:pt x="1963" y="2487"/>
                    <a:pt x="951" y="3712"/>
                  </a:cubicBezTo>
                  <a:cubicBezTo>
                    <a:pt x="576" y="4187"/>
                    <a:pt x="263" y="4699"/>
                    <a:pt x="1" y="5224"/>
                  </a:cubicBezTo>
                  <a:cubicBezTo>
                    <a:pt x="51" y="5274"/>
                    <a:pt x="101" y="5324"/>
                    <a:pt x="151" y="5387"/>
                  </a:cubicBezTo>
                  <a:lnTo>
                    <a:pt x="163" y="5387"/>
                  </a:lnTo>
                  <a:cubicBezTo>
                    <a:pt x="463" y="4799"/>
                    <a:pt x="801" y="4225"/>
                    <a:pt x="1176" y="3775"/>
                  </a:cubicBezTo>
                  <a:cubicBezTo>
                    <a:pt x="2175" y="2612"/>
                    <a:pt x="3400" y="1538"/>
                    <a:pt x="38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6" name="Google Shape;16686;p50"/>
            <p:cNvSpPr/>
            <p:nvPr/>
          </p:nvSpPr>
          <p:spPr>
            <a:xfrm>
              <a:off x="1721034" y="5409754"/>
              <a:ext cx="325611" cy="438674"/>
            </a:xfrm>
            <a:custGeom>
              <a:avLst/>
              <a:gdLst/>
              <a:ahLst/>
              <a:cxnLst/>
              <a:rect l="l" t="t" r="r" b="b"/>
              <a:pathLst>
                <a:path w="3813" h="5137" extrusionOk="0">
                  <a:moveTo>
                    <a:pt x="3812" y="0"/>
                  </a:moveTo>
                  <a:lnTo>
                    <a:pt x="3812" y="0"/>
                  </a:lnTo>
                  <a:cubicBezTo>
                    <a:pt x="3638" y="375"/>
                    <a:pt x="3375" y="750"/>
                    <a:pt x="3163" y="1050"/>
                  </a:cubicBezTo>
                  <a:cubicBezTo>
                    <a:pt x="2875" y="1375"/>
                    <a:pt x="2563" y="1675"/>
                    <a:pt x="2263" y="1987"/>
                  </a:cubicBezTo>
                  <a:cubicBezTo>
                    <a:pt x="1438" y="2812"/>
                    <a:pt x="601" y="3674"/>
                    <a:pt x="88" y="4749"/>
                  </a:cubicBezTo>
                  <a:cubicBezTo>
                    <a:pt x="63" y="4811"/>
                    <a:pt x="38" y="4874"/>
                    <a:pt x="1" y="4936"/>
                  </a:cubicBezTo>
                  <a:cubicBezTo>
                    <a:pt x="51" y="4999"/>
                    <a:pt x="101" y="5061"/>
                    <a:pt x="163" y="5136"/>
                  </a:cubicBezTo>
                  <a:cubicBezTo>
                    <a:pt x="238" y="4961"/>
                    <a:pt x="313" y="4786"/>
                    <a:pt x="401" y="4624"/>
                  </a:cubicBezTo>
                  <a:cubicBezTo>
                    <a:pt x="851" y="3799"/>
                    <a:pt x="1401" y="3174"/>
                    <a:pt x="2038" y="2487"/>
                  </a:cubicBezTo>
                  <a:cubicBezTo>
                    <a:pt x="2775" y="1737"/>
                    <a:pt x="3450" y="1000"/>
                    <a:pt x="3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7" name="Google Shape;16687;p50"/>
            <p:cNvSpPr/>
            <p:nvPr/>
          </p:nvSpPr>
          <p:spPr>
            <a:xfrm>
              <a:off x="1705065" y="5288064"/>
              <a:ext cx="381032" cy="536878"/>
            </a:xfrm>
            <a:custGeom>
              <a:avLst/>
              <a:gdLst/>
              <a:ahLst/>
              <a:cxnLst/>
              <a:rect l="l" t="t" r="r" b="b"/>
              <a:pathLst>
                <a:path w="4462" h="6287" extrusionOk="0">
                  <a:moveTo>
                    <a:pt x="4462" y="0"/>
                  </a:moveTo>
                  <a:lnTo>
                    <a:pt x="4462" y="0"/>
                  </a:lnTo>
                  <a:cubicBezTo>
                    <a:pt x="3887" y="1100"/>
                    <a:pt x="3300" y="2112"/>
                    <a:pt x="2462" y="2950"/>
                  </a:cubicBezTo>
                  <a:cubicBezTo>
                    <a:pt x="1800" y="3587"/>
                    <a:pt x="1138" y="4237"/>
                    <a:pt x="613" y="4999"/>
                  </a:cubicBezTo>
                  <a:cubicBezTo>
                    <a:pt x="375" y="5337"/>
                    <a:pt x="175" y="5686"/>
                    <a:pt x="1" y="6061"/>
                  </a:cubicBezTo>
                  <a:cubicBezTo>
                    <a:pt x="51" y="6136"/>
                    <a:pt x="88" y="6211"/>
                    <a:pt x="138" y="6286"/>
                  </a:cubicBezTo>
                  <a:cubicBezTo>
                    <a:pt x="463" y="5599"/>
                    <a:pt x="913" y="4862"/>
                    <a:pt x="1400" y="4337"/>
                  </a:cubicBezTo>
                  <a:cubicBezTo>
                    <a:pt x="2000" y="3662"/>
                    <a:pt x="2700" y="3087"/>
                    <a:pt x="3250" y="2387"/>
                  </a:cubicBezTo>
                  <a:cubicBezTo>
                    <a:pt x="3787" y="1675"/>
                    <a:pt x="4124" y="825"/>
                    <a:pt x="44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8" name="Google Shape;16688;p50"/>
            <p:cNvSpPr/>
            <p:nvPr/>
          </p:nvSpPr>
          <p:spPr>
            <a:xfrm>
              <a:off x="1689096" y="5365945"/>
              <a:ext cx="341580" cy="426975"/>
            </a:xfrm>
            <a:custGeom>
              <a:avLst/>
              <a:gdLst/>
              <a:ahLst/>
              <a:cxnLst/>
              <a:rect l="l" t="t" r="r" b="b"/>
              <a:pathLst>
                <a:path w="4000" h="5000" extrusionOk="0">
                  <a:moveTo>
                    <a:pt x="3999" y="1"/>
                  </a:moveTo>
                  <a:cubicBezTo>
                    <a:pt x="3637" y="551"/>
                    <a:pt x="3249" y="1038"/>
                    <a:pt x="2787" y="1525"/>
                  </a:cubicBezTo>
                  <a:cubicBezTo>
                    <a:pt x="2125" y="2213"/>
                    <a:pt x="1375" y="2837"/>
                    <a:pt x="775" y="3575"/>
                  </a:cubicBezTo>
                  <a:cubicBezTo>
                    <a:pt x="475" y="3925"/>
                    <a:pt x="213" y="4337"/>
                    <a:pt x="0" y="4749"/>
                  </a:cubicBezTo>
                  <a:cubicBezTo>
                    <a:pt x="38" y="4837"/>
                    <a:pt x="63" y="4912"/>
                    <a:pt x="113" y="4999"/>
                  </a:cubicBezTo>
                  <a:cubicBezTo>
                    <a:pt x="400" y="4462"/>
                    <a:pt x="712" y="3950"/>
                    <a:pt x="1112" y="3525"/>
                  </a:cubicBezTo>
                  <a:cubicBezTo>
                    <a:pt x="1650" y="2900"/>
                    <a:pt x="2287" y="2363"/>
                    <a:pt x="2837" y="1750"/>
                  </a:cubicBezTo>
                  <a:cubicBezTo>
                    <a:pt x="3287" y="1213"/>
                    <a:pt x="3674" y="613"/>
                    <a:pt x="39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9" name="Google Shape;16689;p50"/>
            <p:cNvSpPr/>
            <p:nvPr/>
          </p:nvSpPr>
          <p:spPr>
            <a:xfrm>
              <a:off x="1678421" y="5396944"/>
              <a:ext cx="313827" cy="361819"/>
            </a:xfrm>
            <a:custGeom>
              <a:avLst/>
              <a:gdLst/>
              <a:ahLst/>
              <a:cxnLst/>
              <a:rect l="l" t="t" r="r" b="b"/>
              <a:pathLst>
                <a:path w="3675" h="4237" extrusionOk="0">
                  <a:moveTo>
                    <a:pt x="3674" y="0"/>
                  </a:moveTo>
                  <a:lnTo>
                    <a:pt x="3674" y="0"/>
                  </a:lnTo>
                  <a:cubicBezTo>
                    <a:pt x="3074" y="762"/>
                    <a:pt x="2262" y="1325"/>
                    <a:pt x="1575" y="2000"/>
                  </a:cubicBezTo>
                  <a:cubicBezTo>
                    <a:pt x="1087" y="2487"/>
                    <a:pt x="612" y="2974"/>
                    <a:pt x="225" y="3549"/>
                  </a:cubicBezTo>
                  <a:cubicBezTo>
                    <a:pt x="150" y="3674"/>
                    <a:pt x="75" y="3799"/>
                    <a:pt x="0" y="3924"/>
                  </a:cubicBezTo>
                  <a:cubicBezTo>
                    <a:pt x="0" y="3937"/>
                    <a:pt x="0" y="3937"/>
                    <a:pt x="0" y="3949"/>
                  </a:cubicBezTo>
                  <a:cubicBezTo>
                    <a:pt x="25" y="4049"/>
                    <a:pt x="50" y="4149"/>
                    <a:pt x="75" y="4237"/>
                  </a:cubicBezTo>
                  <a:cubicBezTo>
                    <a:pt x="325" y="3812"/>
                    <a:pt x="575" y="3399"/>
                    <a:pt x="875" y="3062"/>
                  </a:cubicBezTo>
                  <a:cubicBezTo>
                    <a:pt x="1775" y="2012"/>
                    <a:pt x="2912" y="1162"/>
                    <a:pt x="3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0" name="Google Shape;16690;p50"/>
            <p:cNvSpPr/>
            <p:nvPr/>
          </p:nvSpPr>
          <p:spPr>
            <a:xfrm>
              <a:off x="1677311" y="5477986"/>
              <a:ext cx="213488" cy="244486"/>
            </a:xfrm>
            <a:custGeom>
              <a:avLst/>
              <a:gdLst/>
              <a:ahLst/>
              <a:cxnLst/>
              <a:rect l="l" t="t" r="r" b="b"/>
              <a:pathLst>
                <a:path w="2500" h="2863" extrusionOk="0">
                  <a:moveTo>
                    <a:pt x="2500" y="1"/>
                  </a:moveTo>
                  <a:cubicBezTo>
                    <a:pt x="1513" y="788"/>
                    <a:pt x="650" y="1538"/>
                    <a:pt x="1" y="2475"/>
                  </a:cubicBezTo>
                  <a:cubicBezTo>
                    <a:pt x="1" y="2613"/>
                    <a:pt x="13" y="2738"/>
                    <a:pt x="13" y="2863"/>
                  </a:cubicBezTo>
                  <a:cubicBezTo>
                    <a:pt x="88" y="2750"/>
                    <a:pt x="151" y="2638"/>
                    <a:pt x="226" y="2525"/>
                  </a:cubicBezTo>
                  <a:cubicBezTo>
                    <a:pt x="813" y="1688"/>
                    <a:pt x="1625" y="838"/>
                    <a:pt x="25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1" name="Google Shape;16691;p50"/>
            <p:cNvSpPr/>
            <p:nvPr/>
          </p:nvSpPr>
          <p:spPr>
            <a:xfrm>
              <a:off x="555723" y="5234691"/>
              <a:ext cx="111099" cy="607329"/>
            </a:xfrm>
            <a:custGeom>
              <a:avLst/>
              <a:gdLst/>
              <a:ahLst/>
              <a:cxnLst/>
              <a:rect l="l" t="t" r="r" b="b"/>
              <a:pathLst>
                <a:path w="1301" h="7112" extrusionOk="0">
                  <a:moveTo>
                    <a:pt x="38" y="1"/>
                  </a:moveTo>
                  <a:lnTo>
                    <a:pt x="38" y="1"/>
                  </a:lnTo>
                  <a:cubicBezTo>
                    <a:pt x="151" y="700"/>
                    <a:pt x="126" y="1400"/>
                    <a:pt x="138" y="2100"/>
                  </a:cubicBezTo>
                  <a:cubicBezTo>
                    <a:pt x="126" y="2812"/>
                    <a:pt x="138" y="3537"/>
                    <a:pt x="63" y="4237"/>
                  </a:cubicBezTo>
                  <a:cubicBezTo>
                    <a:pt x="26" y="4762"/>
                    <a:pt x="1" y="5649"/>
                    <a:pt x="263" y="6099"/>
                  </a:cubicBezTo>
                  <a:cubicBezTo>
                    <a:pt x="275" y="6124"/>
                    <a:pt x="288" y="6149"/>
                    <a:pt x="313" y="6162"/>
                  </a:cubicBezTo>
                  <a:lnTo>
                    <a:pt x="300" y="6162"/>
                  </a:lnTo>
                  <a:cubicBezTo>
                    <a:pt x="325" y="6202"/>
                    <a:pt x="365" y="6253"/>
                    <a:pt x="407" y="6253"/>
                  </a:cubicBezTo>
                  <a:cubicBezTo>
                    <a:pt x="430" y="6253"/>
                    <a:pt x="454" y="6238"/>
                    <a:pt x="475" y="6199"/>
                  </a:cubicBezTo>
                  <a:cubicBezTo>
                    <a:pt x="475" y="6187"/>
                    <a:pt x="475" y="6174"/>
                    <a:pt x="475" y="6149"/>
                  </a:cubicBezTo>
                  <a:cubicBezTo>
                    <a:pt x="488" y="6224"/>
                    <a:pt x="513" y="6299"/>
                    <a:pt x="538" y="6361"/>
                  </a:cubicBezTo>
                  <a:cubicBezTo>
                    <a:pt x="577" y="6469"/>
                    <a:pt x="677" y="6783"/>
                    <a:pt x="803" y="6783"/>
                  </a:cubicBezTo>
                  <a:cubicBezTo>
                    <a:pt x="838" y="6783"/>
                    <a:pt x="875" y="6759"/>
                    <a:pt x="913" y="6699"/>
                  </a:cubicBezTo>
                  <a:cubicBezTo>
                    <a:pt x="913" y="6686"/>
                    <a:pt x="913" y="6674"/>
                    <a:pt x="913" y="6661"/>
                  </a:cubicBezTo>
                  <a:cubicBezTo>
                    <a:pt x="963" y="6799"/>
                    <a:pt x="1025" y="6936"/>
                    <a:pt x="1100" y="7061"/>
                  </a:cubicBezTo>
                  <a:cubicBezTo>
                    <a:pt x="1125" y="7099"/>
                    <a:pt x="1163" y="7111"/>
                    <a:pt x="1200" y="7111"/>
                  </a:cubicBezTo>
                  <a:cubicBezTo>
                    <a:pt x="1263" y="7111"/>
                    <a:pt x="1300" y="7024"/>
                    <a:pt x="1263" y="6974"/>
                  </a:cubicBezTo>
                  <a:cubicBezTo>
                    <a:pt x="950" y="6474"/>
                    <a:pt x="813" y="5949"/>
                    <a:pt x="650" y="5362"/>
                  </a:cubicBezTo>
                  <a:lnTo>
                    <a:pt x="650" y="5362"/>
                  </a:lnTo>
                  <a:cubicBezTo>
                    <a:pt x="688" y="5749"/>
                    <a:pt x="725" y="6137"/>
                    <a:pt x="850" y="6511"/>
                  </a:cubicBezTo>
                  <a:cubicBezTo>
                    <a:pt x="863" y="6536"/>
                    <a:pt x="875" y="6561"/>
                    <a:pt x="875" y="6599"/>
                  </a:cubicBezTo>
                  <a:cubicBezTo>
                    <a:pt x="863" y="6574"/>
                    <a:pt x="850" y="6549"/>
                    <a:pt x="838" y="6524"/>
                  </a:cubicBezTo>
                  <a:cubicBezTo>
                    <a:pt x="725" y="6299"/>
                    <a:pt x="638" y="5937"/>
                    <a:pt x="588" y="5612"/>
                  </a:cubicBezTo>
                  <a:cubicBezTo>
                    <a:pt x="475" y="4824"/>
                    <a:pt x="475" y="3762"/>
                    <a:pt x="538" y="2875"/>
                  </a:cubicBezTo>
                  <a:cubicBezTo>
                    <a:pt x="538" y="1975"/>
                    <a:pt x="450" y="1113"/>
                    <a:pt x="238" y="251"/>
                  </a:cubicBezTo>
                  <a:lnTo>
                    <a:pt x="238" y="251"/>
                  </a:lnTo>
                  <a:cubicBezTo>
                    <a:pt x="400" y="1250"/>
                    <a:pt x="313" y="2263"/>
                    <a:pt x="325" y="3275"/>
                  </a:cubicBezTo>
                  <a:cubicBezTo>
                    <a:pt x="313" y="3887"/>
                    <a:pt x="250" y="4499"/>
                    <a:pt x="313" y="5112"/>
                  </a:cubicBezTo>
                  <a:cubicBezTo>
                    <a:pt x="338" y="5449"/>
                    <a:pt x="375" y="5787"/>
                    <a:pt x="463" y="6112"/>
                  </a:cubicBezTo>
                  <a:cubicBezTo>
                    <a:pt x="456" y="6097"/>
                    <a:pt x="453" y="6091"/>
                    <a:pt x="451" y="6091"/>
                  </a:cubicBezTo>
                  <a:cubicBezTo>
                    <a:pt x="450" y="6091"/>
                    <a:pt x="450" y="6094"/>
                    <a:pt x="450" y="6099"/>
                  </a:cubicBezTo>
                  <a:cubicBezTo>
                    <a:pt x="425" y="5924"/>
                    <a:pt x="338" y="5749"/>
                    <a:pt x="313" y="5562"/>
                  </a:cubicBezTo>
                  <a:cubicBezTo>
                    <a:pt x="263" y="5299"/>
                    <a:pt x="250" y="4937"/>
                    <a:pt x="238" y="4587"/>
                  </a:cubicBezTo>
                  <a:cubicBezTo>
                    <a:pt x="238" y="3150"/>
                    <a:pt x="425" y="1488"/>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2" name="Google Shape;16692;p50"/>
            <p:cNvSpPr/>
            <p:nvPr/>
          </p:nvSpPr>
          <p:spPr>
            <a:xfrm>
              <a:off x="614390" y="5426833"/>
              <a:ext cx="178305" cy="528253"/>
            </a:xfrm>
            <a:custGeom>
              <a:avLst/>
              <a:gdLst/>
              <a:ahLst/>
              <a:cxnLst/>
              <a:rect l="l" t="t" r="r" b="b"/>
              <a:pathLst>
                <a:path w="2088" h="6186" extrusionOk="0">
                  <a:moveTo>
                    <a:pt x="213" y="0"/>
                  </a:moveTo>
                  <a:lnTo>
                    <a:pt x="213" y="0"/>
                  </a:lnTo>
                  <a:cubicBezTo>
                    <a:pt x="126" y="637"/>
                    <a:pt x="1" y="1237"/>
                    <a:pt x="88" y="1850"/>
                  </a:cubicBezTo>
                  <a:cubicBezTo>
                    <a:pt x="151" y="2524"/>
                    <a:pt x="463" y="3149"/>
                    <a:pt x="626" y="3799"/>
                  </a:cubicBezTo>
                  <a:cubicBezTo>
                    <a:pt x="826" y="4474"/>
                    <a:pt x="763" y="5274"/>
                    <a:pt x="1263" y="5811"/>
                  </a:cubicBezTo>
                  <a:cubicBezTo>
                    <a:pt x="1288" y="5836"/>
                    <a:pt x="1313" y="5873"/>
                    <a:pt x="1351" y="5886"/>
                  </a:cubicBezTo>
                  <a:cubicBezTo>
                    <a:pt x="1365" y="5896"/>
                    <a:pt x="1379" y="5900"/>
                    <a:pt x="1393" y="5900"/>
                  </a:cubicBezTo>
                  <a:cubicBezTo>
                    <a:pt x="1415" y="5900"/>
                    <a:pt x="1435" y="5889"/>
                    <a:pt x="1450" y="5873"/>
                  </a:cubicBezTo>
                  <a:cubicBezTo>
                    <a:pt x="1500" y="5948"/>
                    <a:pt x="1563" y="6023"/>
                    <a:pt x="1625" y="6098"/>
                  </a:cubicBezTo>
                  <a:cubicBezTo>
                    <a:pt x="1671" y="6066"/>
                    <a:pt x="1720" y="6047"/>
                    <a:pt x="1775" y="6047"/>
                  </a:cubicBezTo>
                  <a:cubicBezTo>
                    <a:pt x="1824" y="6047"/>
                    <a:pt x="1878" y="6063"/>
                    <a:pt x="1938" y="6098"/>
                  </a:cubicBezTo>
                  <a:cubicBezTo>
                    <a:pt x="1988" y="6123"/>
                    <a:pt x="2038" y="6161"/>
                    <a:pt x="2088" y="6186"/>
                  </a:cubicBezTo>
                  <a:cubicBezTo>
                    <a:pt x="1975" y="5861"/>
                    <a:pt x="1863" y="5536"/>
                    <a:pt x="1788" y="5174"/>
                  </a:cubicBezTo>
                  <a:cubicBezTo>
                    <a:pt x="1600" y="4499"/>
                    <a:pt x="1488" y="3812"/>
                    <a:pt x="1276" y="3149"/>
                  </a:cubicBezTo>
                  <a:cubicBezTo>
                    <a:pt x="1076" y="2487"/>
                    <a:pt x="788" y="1862"/>
                    <a:pt x="588" y="1212"/>
                  </a:cubicBezTo>
                  <a:lnTo>
                    <a:pt x="588" y="1212"/>
                  </a:lnTo>
                  <a:cubicBezTo>
                    <a:pt x="876" y="2449"/>
                    <a:pt x="1263" y="3662"/>
                    <a:pt x="1500" y="4911"/>
                  </a:cubicBezTo>
                  <a:cubicBezTo>
                    <a:pt x="1575" y="5249"/>
                    <a:pt x="1675" y="5611"/>
                    <a:pt x="1775" y="5961"/>
                  </a:cubicBezTo>
                  <a:cubicBezTo>
                    <a:pt x="1763" y="5948"/>
                    <a:pt x="1750" y="5936"/>
                    <a:pt x="1738" y="5898"/>
                  </a:cubicBezTo>
                  <a:cubicBezTo>
                    <a:pt x="1251" y="5236"/>
                    <a:pt x="1276" y="4299"/>
                    <a:pt x="1038" y="3462"/>
                  </a:cubicBezTo>
                  <a:cubicBezTo>
                    <a:pt x="763" y="2512"/>
                    <a:pt x="351" y="1575"/>
                    <a:pt x="363" y="575"/>
                  </a:cubicBezTo>
                  <a:lnTo>
                    <a:pt x="363" y="575"/>
                  </a:lnTo>
                  <a:cubicBezTo>
                    <a:pt x="326" y="1125"/>
                    <a:pt x="351" y="1675"/>
                    <a:pt x="451" y="2162"/>
                  </a:cubicBezTo>
                  <a:cubicBezTo>
                    <a:pt x="551" y="2712"/>
                    <a:pt x="763" y="3237"/>
                    <a:pt x="888" y="3787"/>
                  </a:cubicBezTo>
                  <a:cubicBezTo>
                    <a:pt x="1013" y="4274"/>
                    <a:pt x="1051" y="4811"/>
                    <a:pt x="1201" y="5311"/>
                  </a:cubicBezTo>
                  <a:cubicBezTo>
                    <a:pt x="988" y="4811"/>
                    <a:pt x="988" y="4186"/>
                    <a:pt x="813" y="3624"/>
                  </a:cubicBezTo>
                  <a:cubicBezTo>
                    <a:pt x="638" y="3012"/>
                    <a:pt x="376" y="2412"/>
                    <a:pt x="263" y="1775"/>
                  </a:cubicBezTo>
                  <a:cubicBezTo>
                    <a:pt x="151" y="1250"/>
                    <a:pt x="163" y="687"/>
                    <a:pt x="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3" name="Google Shape;16693;p50"/>
            <p:cNvSpPr/>
            <p:nvPr/>
          </p:nvSpPr>
          <p:spPr>
            <a:xfrm>
              <a:off x="704056" y="5581571"/>
              <a:ext cx="120663" cy="393842"/>
            </a:xfrm>
            <a:custGeom>
              <a:avLst/>
              <a:gdLst/>
              <a:ahLst/>
              <a:cxnLst/>
              <a:rect l="l" t="t" r="r" b="b"/>
              <a:pathLst>
                <a:path w="1413" h="4612" extrusionOk="0">
                  <a:moveTo>
                    <a:pt x="1" y="0"/>
                  </a:moveTo>
                  <a:cubicBezTo>
                    <a:pt x="525" y="1437"/>
                    <a:pt x="750" y="2974"/>
                    <a:pt x="1150" y="4449"/>
                  </a:cubicBezTo>
                  <a:cubicBezTo>
                    <a:pt x="1238" y="4499"/>
                    <a:pt x="1325" y="4549"/>
                    <a:pt x="1413" y="4611"/>
                  </a:cubicBezTo>
                  <a:cubicBezTo>
                    <a:pt x="1388" y="4524"/>
                    <a:pt x="1363" y="4436"/>
                    <a:pt x="1338" y="4349"/>
                  </a:cubicBezTo>
                  <a:cubicBezTo>
                    <a:pt x="938" y="2887"/>
                    <a:pt x="675" y="137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4" name="Google Shape;16694;p50"/>
            <p:cNvSpPr/>
            <p:nvPr/>
          </p:nvSpPr>
          <p:spPr>
            <a:xfrm>
              <a:off x="1021045" y="5454502"/>
              <a:ext cx="68999" cy="125872"/>
            </a:xfrm>
            <a:custGeom>
              <a:avLst/>
              <a:gdLst/>
              <a:ahLst/>
              <a:cxnLst/>
              <a:rect l="l" t="t" r="r" b="b"/>
              <a:pathLst>
                <a:path w="808" h="1474" extrusionOk="0">
                  <a:moveTo>
                    <a:pt x="0" y="1"/>
                  </a:moveTo>
                  <a:cubicBezTo>
                    <a:pt x="300" y="451"/>
                    <a:pt x="450" y="876"/>
                    <a:pt x="612" y="1388"/>
                  </a:cubicBezTo>
                  <a:cubicBezTo>
                    <a:pt x="637" y="1426"/>
                    <a:pt x="612" y="1413"/>
                    <a:pt x="662" y="1463"/>
                  </a:cubicBezTo>
                  <a:cubicBezTo>
                    <a:pt x="674" y="1470"/>
                    <a:pt x="687" y="1473"/>
                    <a:pt x="699" y="1473"/>
                  </a:cubicBezTo>
                  <a:cubicBezTo>
                    <a:pt x="754" y="1473"/>
                    <a:pt x="808" y="1414"/>
                    <a:pt x="787" y="1363"/>
                  </a:cubicBezTo>
                  <a:cubicBezTo>
                    <a:pt x="637" y="863"/>
                    <a:pt x="375" y="37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5" name="Google Shape;16695;p50"/>
            <p:cNvSpPr/>
            <p:nvPr/>
          </p:nvSpPr>
          <p:spPr>
            <a:xfrm>
              <a:off x="998586" y="5488660"/>
              <a:ext cx="209303" cy="548663"/>
            </a:xfrm>
            <a:custGeom>
              <a:avLst/>
              <a:gdLst/>
              <a:ahLst/>
              <a:cxnLst/>
              <a:rect l="l" t="t" r="r" b="b"/>
              <a:pathLst>
                <a:path w="2451" h="6425" extrusionOk="0">
                  <a:moveTo>
                    <a:pt x="238" y="1"/>
                  </a:moveTo>
                  <a:cubicBezTo>
                    <a:pt x="588" y="676"/>
                    <a:pt x="813" y="1400"/>
                    <a:pt x="1000" y="2138"/>
                  </a:cubicBezTo>
                  <a:cubicBezTo>
                    <a:pt x="775" y="1675"/>
                    <a:pt x="538" y="1201"/>
                    <a:pt x="338" y="751"/>
                  </a:cubicBezTo>
                  <a:lnTo>
                    <a:pt x="338" y="751"/>
                  </a:lnTo>
                  <a:cubicBezTo>
                    <a:pt x="538" y="1425"/>
                    <a:pt x="775" y="2088"/>
                    <a:pt x="1063" y="2738"/>
                  </a:cubicBezTo>
                  <a:cubicBezTo>
                    <a:pt x="713" y="2088"/>
                    <a:pt x="263" y="1488"/>
                    <a:pt x="1" y="788"/>
                  </a:cubicBezTo>
                  <a:lnTo>
                    <a:pt x="1" y="788"/>
                  </a:lnTo>
                  <a:cubicBezTo>
                    <a:pt x="251" y="1925"/>
                    <a:pt x="1025" y="2800"/>
                    <a:pt x="1275" y="3875"/>
                  </a:cubicBezTo>
                  <a:cubicBezTo>
                    <a:pt x="1463" y="4600"/>
                    <a:pt x="1500" y="5349"/>
                    <a:pt x="1675" y="6074"/>
                  </a:cubicBezTo>
                  <a:cubicBezTo>
                    <a:pt x="1713" y="6199"/>
                    <a:pt x="1750" y="6312"/>
                    <a:pt x="1800" y="6424"/>
                  </a:cubicBezTo>
                  <a:cubicBezTo>
                    <a:pt x="1863" y="6374"/>
                    <a:pt x="1913" y="6324"/>
                    <a:pt x="1975" y="6274"/>
                  </a:cubicBezTo>
                  <a:cubicBezTo>
                    <a:pt x="1938" y="6187"/>
                    <a:pt x="1913" y="6099"/>
                    <a:pt x="1888" y="5999"/>
                  </a:cubicBezTo>
                  <a:cubicBezTo>
                    <a:pt x="1813" y="5689"/>
                    <a:pt x="1763" y="5379"/>
                    <a:pt x="1714" y="5069"/>
                  </a:cubicBezTo>
                  <a:lnTo>
                    <a:pt x="1714" y="5069"/>
                  </a:lnTo>
                  <a:cubicBezTo>
                    <a:pt x="1717" y="5079"/>
                    <a:pt x="1725" y="5089"/>
                    <a:pt x="1725" y="5100"/>
                  </a:cubicBezTo>
                  <a:cubicBezTo>
                    <a:pt x="1800" y="5487"/>
                    <a:pt x="1888" y="5862"/>
                    <a:pt x="2000" y="6237"/>
                  </a:cubicBezTo>
                  <a:cubicBezTo>
                    <a:pt x="2038" y="6212"/>
                    <a:pt x="2063" y="6187"/>
                    <a:pt x="2088" y="6149"/>
                  </a:cubicBezTo>
                  <a:cubicBezTo>
                    <a:pt x="2113" y="6137"/>
                    <a:pt x="2125" y="6112"/>
                    <a:pt x="2138" y="6087"/>
                  </a:cubicBezTo>
                  <a:cubicBezTo>
                    <a:pt x="2075" y="5937"/>
                    <a:pt x="2013" y="5762"/>
                    <a:pt x="1950" y="5587"/>
                  </a:cubicBezTo>
                  <a:lnTo>
                    <a:pt x="1950" y="5587"/>
                  </a:lnTo>
                  <a:cubicBezTo>
                    <a:pt x="1975" y="5637"/>
                    <a:pt x="2000" y="5674"/>
                    <a:pt x="2025" y="5712"/>
                  </a:cubicBezTo>
                  <a:cubicBezTo>
                    <a:pt x="2088" y="5774"/>
                    <a:pt x="2125" y="5887"/>
                    <a:pt x="2225" y="5887"/>
                  </a:cubicBezTo>
                  <a:cubicBezTo>
                    <a:pt x="2288" y="5887"/>
                    <a:pt x="2338" y="5824"/>
                    <a:pt x="2325" y="5762"/>
                  </a:cubicBezTo>
                  <a:lnTo>
                    <a:pt x="2325" y="5762"/>
                  </a:lnTo>
                  <a:cubicBezTo>
                    <a:pt x="2338" y="5774"/>
                    <a:pt x="2350" y="5787"/>
                    <a:pt x="2363" y="5799"/>
                  </a:cubicBezTo>
                  <a:cubicBezTo>
                    <a:pt x="2388" y="5774"/>
                    <a:pt x="2425" y="5762"/>
                    <a:pt x="2450" y="5749"/>
                  </a:cubicBezTo>
                  <a:cubicBezTo>
                    <a:pt x="2300" y="5512"/>
                    <a:pt x="2125" y="5312"/>
                    <a:pt x="1963" y="5087"/>
                  </a:cubicBezTo>
                  <a:cubicBezTo>
                    <a:pt x="1800" y="4675"/>
                    <a:pt x="1700" y="4162"/>
                    <a:pt x="1588" y="3712"/>
                  </a:cubicBezTo>
                  <a:cubicBezTo>
                    <a:pt x="1575" y="3637"/>
                    <a:pt x="1550" y="3550"/>
                    <a:pt x="1538" y="3462"/>
                  </a:cubicBezTo>
                  <a:cubicBezTo>
                    <a:pt x="1563" y="3437"/>
                    <a:pt x="1563" y="3375"/>
                    <a:pt x="1525" y="3337"/>
                  </a:cubicBezTo>
                  <a:cubicBezTo>
                    <a:pt x="1513" y="3275"/>
                    <a:pt x="1488" y="3213"/>
                    <a:pt x="1463" y="3163"/>
                  </a:cubicBezTo>
                  <a:cubicBezTo>
                    <a:pt x="1200" y="2050"/>
                    <a:pt x="875" y="95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6" name="Google Shape;16696;p50"/>
            <p:cNvSpPr/>
            <p:nvPr/>
          </p:nvSpPr>
          <p:spPr>
            <a:xfrm>
              <a:off x="1323004" y="5218722"/>
              <a:ext cx="193249" cy="460108"/>
            </a:xfrm>
            <a:custGeom>
              <a:avLst/>
              <a:gdLst/>
              <a:ahLst/>
              <a:cxnLst/>
              <a:rect l="l" t="t" r="r" b="b"/>
              <a:pathLst>
                <a:path w="2263" h="5388" extrusionOk="0">
                  <a:moveTo>
                    <a:pt x="76" y="0"/>
                  </a:moveTo>
                  <a:lnTo>
                    <a:pt x="76" y="0"/>
                  </a:lnTo>
                  <a:cubicBezTo>
                    <a:pt x="213" y="563"/>
                    <a:pt x="488" y="1075"/>
                    <a:pt x="725" y="1600"/>
                  </a:cubicBezTo>
                  <a:cubicBezTo>
                    <a:pt x="1063" y="2400"/>
                    <a:pt x="1450" y="3187"/>
                    <a:pt x="1775" y="4149"/>
                  </a:cubicBezTo>
                  <a:cubicBezTo>
                    <a:pt x="1738" y="4062"/>
                    <a:pt x="1713" y="3987"/>
                    <a:pt x="1688" y="3912"/>
                  </a:cubicBezTo>
                  <a:cubicBezTo>
                    <a:pt x="1213" y="2587"/>
                    <a:pt x="551" y="1462"/>
                    <a:pt x="1" y="138"/>
                  </a:cubicBezTo>
                  <a:lnTo>
                    <a:pt x="1" y="138"/>
                  </a:lnTo>
                  <a:cubicBezTo>
                    <a:pt x="213" y="850"/>
                    <a:pt x="413" y="1550"/>
                    <a:pt x="738" y="2212"/>
                  </a:cubicBezTo>
                  <a:cubicBezTo>
                    <a:pt x="1213" y="3149"/>
                    <a:pt x="1738" y="4374"/>
                    <a:pt x="1850" y="5236"/>
                  </a:cubicBezTo>
                  <a:cubicBezTo>
                    <a:pt x="1850" y="5274"/>
                    <a:pt x="1850" y="5236"/>
                    <a:pt x="1850" y="5311"/>
                  </a:cubicBezTo>
                  <a:cubicBezTo>
                    <a:pt x="1863" y="5324"/>
                    <a:pt x="1863" y="5324"/>
                    <a:pt x="1863" y="5324"/>
                  </a:cubicBezTo>
                  <a:cubicBezTo>
                    <a:pt x="1879" y="5363"/>
                    <a:pt x="1919" y="5388"/>
                    <a:pt x="1957" y="5388"/>
                  </a:cubicBezTo>
                  <a:cubicBezTo>
                    <a:pt x="1978" y="5388"/>
                    <a:pt x="1999" y="5380"/>
                    <a:pt x="2013" y="5361"/>
                  </a:cubicBezTo>
                  <a:cubicBezTo>
                    <a:pt x="2050" y="5324"/>
                    <a:pt x="2050" y="5274"/>
                    <a:pt x="2050" y="5236"/>
                  </a:cubicBezTo>
                  <a:cubicBezTo>
                    <a:pt x="2038" y="5111"/>
                    <a:pt x="2038" y="5099"/>
                    <a:pt x="2013" y="4974"/>
                  </a:cubicBezTo>
                  <a:lnTo>
                    <a:pt x="2013" y="4974"/>
                  </a:lnTo>
                  <a:cubicBezTo>
                    <a:pt x="2025" y="5037"/>
                    <a:pt x="2038" y="5099"/>
                    <a:pt x="2063" y="5161"/>
                  </a:cubicBezTo>
                  <a:cubicBezTo>
                    <a:pt x="2069" y="5219"/>
                    <a:pt x="2115" y="5247"/>
                    <a:pt x="2162" y="5247"/>
                  </a:cubicBezTo>
                  <a:cubicBezTo>
                    <a:pt x="2206" y="5247"/>
                    <a:pt x="2250" y="5222"/>
                    <a:pt x="2263" y="5174"/>
                  </a:cubicBezTo>
                  <a:cubicBezTo>
                    <a:pt x="2163" y="4512"/>
                    <a:pt x="1913" y="3862"/>
                    <a:pt x="1663" y="3249"/>
                  </a:cubicBezTo>
                  <a:cubicBezTo>
                    <a:pt x="1350" y="2550"/>
                    <a:pt x="1013" y="1862"/>
                    <a:pt x="663" y="1187"/>
                  </a:cubicBezTo>
                  <a:cubicBezTo>
                    <a:pt x="463" y="788"/>
                    <a:pt x="213" y="425"/>
                    <a:pt x="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7" name="Google Shape;16697;p50"/>
            <p:cNvSpPr/>
            <p:nvPr/>
          </p:nvSpPr>
          <p:spPr>
            <a:xfrm>
              <a:off x="1480986" y="5672262"/>
              <a:ext cx="1110" cy="85"/>
            </a:xfrm>
            <a:custGeom>
              <a:avLst/>
              <a:gdLst/>
              <a:ahLst/>
              <a:cxnLst/>
              <a:rect l="l" t="t" r="r" b="b"/>
              <a:pathLst>
                <a:path w="13" h="1" extrusionOk="0">
                  <a:moveTo>
                    <a:pt x="13" y="0"/>
                  </a:moveTo>
                  <a:cubicBezTo>
                    <a:pt x="0" y="0"/>
                    <a:pt x="0" y="0"/>
                    <a:pt x="0" y="0"/>
                  </a:cubicBezTo>
                  <a:cubicBezTo>
                    <a:pt x="0" y="0"/>
                    <a:pt x="0" y="0"/>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8" name="Google Shape;16698;p50"/>
            <p:cNvSpPr/>
            <p:nvPr/>
          </p:nvSpPr>
          <p:spPr>
            <a:xfrm>
              <a:off x="1480986" y="5670127"/>
              <a:ext cx="85" cy="2220"/>
            </a:xfrm>
            <a:custGeom>
              <a:avLst/>
              <a:gdLst/>
              <a:ahLst/>
              <a:cxnLst/>
              <a:rect l="l" t="t" r="r" b="b"/>
              <a:pathLst>
                <a:path w="1" h="26" extrusionOk="0">
                  <a:moveTo>
                    <a:pt x="0" y="25"/>
                  </a:moveTo>
                  <a:cubicBezTo>
                    <a:pt x="0" y="0"/>
                    <a:pt x="0" y="13"/>
                    <a:pt x="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9" name="Google Shape;16699;p50"/>
            <p:cNvSpPr/>
            <p:nvPr/>
          </p:nvSpPr>
          <p:spPr>
            <a:xfrm>
              <a:off x="1359297" y="5124786"/>
              <a:ext cx="196409" cy="521422"/>
            </a:xfrm>
            <a:custGeom>
              <a:avLst/>
              <a:gdLst/>
              <a:ahLst/>
              <a:cxnLst/>
              <a:rect l="l" t="t" r="r" b="b"/>
              <a:pathLst>
                <a:path w="2300" h="6106" extrusionOk="0">
                  <a:moveTo>
                    <a:pt x="238" y="1"/>
                  </a:moveTo>
                  <a:cubicBezTo>
                    <a:pt x="400" y="1225"/>
                    <a:pt x="938" y="2275"/>
                    <a:pt x="1413" y="3387"/>
                  </a:cubicBezTo>
                  <a:cubicBezTo>
                    <a:pt x="1500" y="3562"/>
                    <a:pt x="1588" y="3725"/>
                    <a:pt x="1663" y="3899"/>
                  </a:cubicBezTo>
                  <a:cubicBezTo>
                    <a:pt x="1525" y="3625"/>
                    <a:pt x="1388" y="3350"/>
                    <a:pt x="1250" y="3062"/>
                  </a:cubicBezTo>
                  <a:cubicBezTo>
                    <a:pt x="813" y="2125"/>
                    <a:pt x="363" y="1238"/>
                    <a:pt x="88" y="238"/>
                  </a:cubicBezTo>
                  <a:lnTo>
                    <a:pt x="88" y="238"/>
                  </a:lnTo>
                  <a:cubicBezTo>
                    <a:pt x="276" y="1325"/>
                    <a:pt x="700" y="2350"/>
                    <a:pt x="1163" y="3337"/>
                  </a:cubicBezTo>
                  <a:cubicBezTo>
                    <a:pt x="1463" y="4012"/>
                    <a:pt x="1775" y="4562"/>
                    <a:pt x="1938" y="5274"/>
                  </a:cubicBezTo>
                  <a:cubicBezTo>
                    <a:pt x="1800" y="4787"/>
                    <a:pt x="1588" y="4324"/>
                    <a:pt x="1375" y="3874"/>
                  </a:cubicBezTo>
                  <a:cubicBezTo>
                    <a:pt x="875" y="2787"/>
                    <a:pt x="325" y="1825"/>
                    <a:pt x="1" y="688"/>
                  </a:cubicBezTo>
                  <a:lnTo>
                    <a:pt x="1" y="688"/>
                  </a:lnTo>
                  <a:cubicBezTo>
                    <a:pt x="201" y="1625"/>
                    <a:pt x="500" y="2550"/>
                    <a:pt x="913" y="3412"/>
                  </a:cubicBezTo>
                  <a:cubicBezTo>
                    <a:pt x="1300" y="4249"/>
                    <a:pt x="1763" y="5062"/>
                    <a:pt x="1813" y="5886"/>
                  </a:cubicBezTo>
                  <a:cubicBezTo>
                    <a:pt x="1825" y="5949"/>
                    <a:pt x="1800" y="6024"/>
                    <a:pt x="1850" y="6074"/>
                  </a:cubicBezTo>
                  <a:cubicBezTo>
                    <a:pt x="1887" y="6095"/>
                    <a:pt x="1917" y="6105"/>
                    <a:pt x="1942" y="6105"/>
                  </a:cubicBezTo>
                  <a:cubicBezTo>
                    <a:pt x="2061" y="6105"/>
                    <a:pt x="2054" y="5881"/>
                    <a:pt x="2013" y="5674"/>
                  </a:cubicBezTo>
                  <a:lnTo>
                    <a:pt x="2013" y="5674"/>
                  </a:lnTo>
                  <a:cubicBezTo>
                    <a:pt x="2038" y="5699"/>
                    <a:pt x="2063" y="5711"/>
                    <a:pt x="2100" y="5711"/>
                  </a:cubicBezTo>
                  <a:cubicBezTo>
                    <a:pt x="2138" y="5711"/>
                    <a:pt x="2163" y="5686"/>
                    <a:pt x="2188" y="5661"/>
                  </a:cubicBezTo>
                  <a:cubicBezTo>
                    <a:pt x="2287" y="5637"/>
                    <a:pt x="2275" y="5574"/>
                    <a:pt x="2287" y="5524"/>
                  </a:cubicBezTo>
                  <a:cubicBezTo>
                    <a:pt x="2287" y="5462"/>
                    <a:pt x="2300" y="5387"/>
                    <a:pt x="2300" y="5312"/>
                  </a:cubicBezTo>
                  <a:cubicBezTo>
                    <a:pt x="2250" y="4449"/>
                    <a:pt x="1800" y="3687"/>
                    <a:pt x="1425" y="2937"/>
                  </a:cubicBezTo>
                  <a:cubicBezTo>
                    <a:pt x="950" y="1950"/>
                    <a:pt x="475" y="1075"/>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0" name="Google Shape;16700;p50"/>
            <p:cNvSpPr/>
            <p:nvPr/>
          </p:nvSpPr>
          <p:spPr>
            <a:xfrm>
              <a:off x="1272877" y="5285929"/>
              <a:ext cx="233812" cy="554982"/>
            </a:xfrm>
            <a:custGeom>
              <a:avLst/>
              <a:gdLst/>
              <a:ahLst/>
              <a:cxnLst/>
              <a:rect l="l" t="t" r="r" b="b"/>
              <a:pathLst>
                <a:path w="2738" h="6499" extrusionOk="0">
                  <a:moveTo>
                    <a:pt x="0" y="1"/>
                  </a:moveTo>
                  <a:cubicBezTo>
                    <a:pt x="338" y="1088"/>
                    <a:pt x="863" y="2112"/>
                    <a:pt x="1188" y="3200"/>
                  </a:cubicBezTo>
                  <a:cubicBezTo>
                    <a:pt x="1500" y="4299"/>
                    <a:pt x="1650" y="5312"/>
                    <a:pt x="1575" y="6449"/>
                  </a:cubicBezTo>
                  <a:cubicBezTo>
                    <a:pt x="1575" y="6474"/>
                    <a:pt x="1575" y="6486"/>
                    <a:pt x="1575" y="6499"/>
                  </a:cubicBezTo>
                  <a:cubicBezTo>
                    <a:pt x="1637" y="6449"/>
                    <a:pt x="1712" y="6411"/>
                    <a:pt x="1787" y="6386"/>
                  </a:cubicBezTo>
                  <a:cubicBezTo>
                    <a:pt x="1787" y="6386"/>
                    <a:pt x="1787" y="6374"/>
                    <a:pt x="1787" y="6374"/>
                  </a:cubicBezTo>
                  <a:cubicBezTo>
                    <a:pt x="1795" y="6375"/>
                    <a:pt x="1803" y="6376"/>
                    <a:pt x="1812" y="6376"/>
                  </a:cubicBezTo>
                  <a:cubicBezTo>
                    <a:pt x="1868" y="6376"/>
                    <a:pt x="1926" y="6339"/>
                    <a:pt x="1937" y="6274"/>
                  </a:cubicBezTo>
                  <a:cubicBezTo>
                    <a:pt x="1987" y="6124"/>
                    <a:pt x="2025" y="5949"/>
                    <a:pt x="2050" y="5786"/>
                  </a:cubicBezTo>
                  <a:cubicBezTo>
                    <a:pt x="2063" y="5825"/>
                    <a:pt x="2106" y="5851"/>
                    <a:pt x="2149" y="5851"/>
                  </a:cubicBezTo>
                  <a:cubicBezTo>
                    <a:pt x="2190" y="5851"/>
                    <a:pt x="2232" y="5828"/>
                    <a:pt x="2250" y="5774"/>
                  </a:cubicBezTo>
                  <a:cubicBezTo>
                    <a:pt x="2737" y="3949"/>
                    <a:pt x="1063" y="1813"/>
                    <a:pt x="600" y="63"/>
                  </a:cubicBezTo>
                  <a:lnTo>
                    <a:pt x="600" y="63"/>
                  </a:lnTo>
                  <a:cubicBezTo>
                    <a:pt x="825" y="1138"/>
                    <a:pt x="1275" y="2187"/>
                    <a:pt x="1650" y="3137"/>
                  </a:cubicBezTo>
                  <a:cubicBezTo>
                    <a:pt x="1975" y="4012"/>
                    <a:pt x="2250" y="4824"/>
                    <a:pt x="2062" y="5649"/>
                  </a:cubicBezTo>
                  <a:cubicBezTo>
                    <a:pt x="2175" y="3999"/>
                    <a:pt x="1013" y="1863"/>
                    <a:pt x="400" y="500"/>
                  </a:cubicBezTo>
                  <a:lnTo>
                    <a:pt x="400" y="500"/>
                  </a:lnTo>
                  <a:cubicBezTo>
                    <a:pt x="950" y="2062"/>
                    <a:pt x="2050" y="4299"/>
                    <a:pt x="1812" y="5886"/>
                  </a:cubicBezTo>
                  <a:cubicBezTo>
                    <a:pt x="1800" y="4812"/>
                    <a:pt x="1575" y="3750"/>
                    <a:pt x="1225" y="2737"/>
                  </a:cubicBezTo>
                  <a:cubicBezTo>
                    <a:pt x="888" y="1800"/>
                    <a:pt x="375" y="92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1" name="Google Shape;16701;p50"/>
            <p:cNvSpPr/>
            <p:nvPr/>
          </p:nvSpPr>
          <p:spPr>
            <a:xfrm>
              <a:off x="1140514" y="5290199"/>
              <a:ext cx="265835" cy="623298"/>
            </a:xfrm>
            <a:custGeom>
              <a:avLst/>
              <a:gdLst/>
              <a:ahLst/>
              <a:cxnLst/>
              <a:rect l="l" t="t" r="r" b="b"/>
              <a:pathLst>
                <a:path w="3113" h="7299" extrusionOk="0">
                  <a:moveTo>
                    <a:pt x="1388" y="0"/>
                  </a:moveTo>
                  <a:lnTo>
                    <a:pt x="1388" y="0"/>
                  </a:lnTo>
                  <a:cubicBezTo>
                    <a:pt x="1750" y="1200"/>
                    <a:pt x="2238" y="2375"/>
                    <a:pt x="2550" y="3612"/>
                  </a:cubicBezTo>
                  <a:cubicBezTo>
                    <a:pt x="2738" y="4412"/>
                    <a:pt x="2838" y="5174"/>
                    <a:pt x="2887" y="5986"/>
                  </a:cubicBezTo>
                  <a:cubicBezTo>
                    <a:pt x="2775" y="4974"/>
                    <a:pt x="2613" y="3962"/>
                    <a:pt x="2338" y="2975"/>
                  </a:cubicBezTo>
                  <a:cubicBezTo>
                    <a:pt x="2100" y="2137"/>
                    <a:pt x="1750" y="1325"/>
                    <a:pt x="1375" y="538"/>
                  </a:cubicBezTo>
                  <a:lnTo>
                    <a:pt x="1375" y="538"/>
                  </a:lnTo>
                  <a:cubicBezTo>
                    <a:pt x="2100" y="2375"/>
                    <a:pt x="2488" y="4249"/>
                    <a:pt x="2688" y="6161"/>
                  </a:cubicBezTo>
                  <a:cubicBezTo>
                    <a:pt x="2288" y="4199"/>
                    <a:pt x="2150" y="2137"/>
                    <a:pt x="988" y="450"/>
                  </a:cubicBezTo>
                  <a:lnTo>
                    <a:pt x="988" y="450"/>
                  </a:lnTo>
                  <a:cubicBezTo>
                    <a:pt x="1950" y="2212"/>
                    <a:pt x="2063" y="4274"/>
                    <a:pt x="2475" y="6224"/>
                  </a:cubicBezTo>
                  <a:cubicBezTo>
                    <a:pt x="2400" y="5911"/>
                    <a:pt x="2325" y="5599"/>
                    <a:pt x="2263" y="5287"/>
                  </a:cubicBezTo>
                  <a:cubicBezTo>
                    <a:pt x="2100" y="4412"/>
                    <a:pt x="1975" y="3525"/>
                    <a:pt x="1688" y="2687"/>
                  </a:cubicBezTo>
                  <a:cubicBezTo>
                    <a:pt x="1413" y="1900"/>
                    <a:pt x="1000" y="1163"/>
                    <a:pt x="463" y="525"/>
                  </a:cubicBezTo>
                  <a:lnTo>
                    <a:pt x="463" y="525"/>
                  </a:lnTo>
                  <a:cubicBezTo>
                    <a:pt x="1100" y="1500"/>
                    <a:pt x="1450" y="2537"/>
                    <a:pt x="1725" y="3662"/>
                  </a:cubicBezTo>
                  <a:cubicBezTo>
                    <a:pt x="1888" y="4462"/>
                    <a:pt x="2038" y="5324"/>
                    <a:pt x="2238" y="6161"/>
                  </a:cubicBezTo>
                  <a:cubicBezTo>
                    <a:pt x="2125" y="5749"/>
                    <a:pt x="2025" y="5349"/>
                    <a:pt x="1938" y="4937"/>
                  </a:cubicBezTo>
                  <a:cubicBezTo>
                    <a:pt x="1700" y="3937"/>
                    <a:pt x="1488" y="2937"/>
                    <a:pt x="1113" y="1987"/>
                  </a:cubicBezTo>
                  <a:cubicBezTo>
                    <a:pt x="826" y="1325"/>
                    <a:pt x="426" y="713"/>
                    <a:pt x="1" y="125"/>
                  </a:cubicBezTo>
                  <a:lnTo>
                    <a:pt x="1" y="125"/>
                  </a:lnTo>
                  <a:cubicBezTo>
                    <a:pt x="663" y="1263"/>
                    <a:pt x="1100" y="2412"/>
                    <a:pt x="1413" y="3712"/>
                  </a:cubicBezTo>
                  <a:cubicBezTo>
                    <a:pt x="1675" y="4674"/>
                    <a:pt x="1850" y="5674"/>
                    <a:pt x="2138" y="6636"/>
                  </a:cubicBezTo>
                  <a:cubicBezTo>
                    <a:pt x="2200" y="6861"/>
                    <a:pt x="2288" y="7074"/>
                    <a:pt x="2363" y="7299"/>
                  </a:cubicBezTo>
                  <a:cubicBezTo>
                    <a:pt x="2625" y="7074"/>
                    <a:pt x="2862" y="6824"/>
                    <a:pt x="3062" y="6536"/>
                  </a:cubicBezTo>
                  <a:cubicBezTo>
                    <a:pt x="3075" y="6511"/>
                    <a:pt x="3100" y="6486"/>
                    <a:pt x="3112" y="6461"/>
                  </a:cubicBezTo>
                  <a:cubicBezTo>
                    <a:pt x="3087" y="5262"/>
                    <a:pt x="2937" y="4049"/>
                    <a:pt x="2575" y="2887"/>
                  </a:cubicBezTo>
                  <a:cubicBezTo>
                    <a:pt x="2288" y="1887"/>
                    <a:pt x="1800" y="950"/>
                    <a:pt x="1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2" name="Google Shape;16702;p50"/>
            <p:cNvSpPr/>
            <p:nvPr/>
          </p:nvSpPr>
          <p:spPr>
            <a:xfrm>
              <a:off x="1044529" y="5464151"/>
              <a:ext cx="201703" cy="509125"/>
            </a:xfrm>
            <a:custGeom>
              <a:avLst/>
              <a:gdLst/>
              <a:ahLst/>
              <a:cxnLst/>
              <a:rect l="l" t="t" r="r" b="b"/>
              <a:pathLst>
                <a:path w="2362" h="5962" extrusionOk="0">
                  <a:moveTo>
                    <a:pt x="0" y="0"/>
                  </a:moveTo>
                  <a:lnTo>
                    <a:pt x="0" y="0"/>
                  </a:lnTo>
                  <a:cubicBezTo>
                    <a:pt x="612" y="988"/>
                    <a:pt x="825" y="2137"/>
                    <a:pt x="1125" y="3262"/>
                  </a:cubicBezTo>
                  <a:cubicBezTo>
                    <a:pt x="1350" y="4062"/>
                    <a:pt x="1575" y="4862"/>
                    <a:pt x="1950" y="5611"/>
                  </a:cubicBezTo>
                  <a:cubicBezTo>
                    <a:pt x="2000" y="5724"/>
                    <a:pt x="2075" y="5836"/>
                    <a:pt x="2149" y="5961"/>
                  </a:cubicBezTo>
                  <a:cubicBezTo>
                    <a:pt x="2174" y="5949"/>
                    <a:pt x="2212" y="5936"/>
                    <a:pt x="2249" y="5924"/>
                  </a:cubicBezTo>
                  <a:cubicBezTo>
                    <a:pt x="2287" y="5911"/>
                    <a:pt x="2324" y="5899"/>
                    <a:pt x="2362" y="5886"/>
                  </a:cubicBezTo>
                  <a:cubicBezTo>
                    <a:pt x="2287" y="5761"/>
                    <a:pt x="2212" y="5636"/>
                    <a:pt x="2137" y="5511"/>
                  </a:cubicBezTo>
                  <a:cubicBezTo>
                    <a:pt x="1875" y="4974"/>
                    <a:pt x="1687" y="4412"/>
                    <a:pt x="1500" y="3774"/>
                  </a:cubicBezTo>
                  <a:cubicBezTo>
                    <a:pt x="1250" y="2987"/>
                    <a:pt x="1112" y="2175"/>
                    <a:pt x="812" y="1400"/>
                  </a:cubicBezTo>
                  <a:cubicBezTo>
                    <a:pt x="612" y="900"/>
                    <a:pt x="300" y="45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3" name="Google Shape;16703;p50"/>
            <p:cNvSpPr/>
            <p:nvPr/>
          </p:nvSpPr>
          <p:spPr>
            <a:xfrm>
              <a:off x="1061522" y="5401214"/>
              <a:ext cx="226382" cy="556007"/>
            </a:xfrm>
            <a:custGeom>
              <a:avLst/>
              <a:gdLst/>
              <a:ahLst/>
              <a:cxnLst/>
              <a:rect l="l" t="t" r="r" b="b"/>
              <a:pathLst>
                <a:path w="2651" h="6511" extrusionOk="0">
                  <a:moveTo>
                    <a:pt x="1" y="0"/>
                  </a:moveTo>
                  <a:cubicBezTo>
                    <a:pt x="501" y="900"/>
                    <a:pt x="863" y="1737"/>
                    <a:pt x="1188" y="2699"/>
                  </a:cubicBezTo>
                  <a:cubicBezTo>
                    <a:pt x="1563" y="3987"/>
                    <a:pt x="1876" y="5299"/>
                    <a:pt x="2463" y="6511"/>
                  </a:cubicBezTo>
                  <a:cubicBezTo>
                    <a:pt x="2525" y="6473"/>
                    <a:pt x="2588" y="6448"/>
                    <a:pt x="2650" y="6411"/>
                  </a:cubicBezTo>
                  <a:cubicBezTo>
                    <a:pt x="2538" y="6186"/>
                    <a:pt x="2438" y="5961"/>
                    <a:pt x="2363" y="5749"/>
                  </a:cubicBezTo>
                  <a:cubicBezTo>
                    <a:pt x="1888" y="4624"/>
                    <a:pt x="1676" y="3424"/>
                    <a:pt x="1276" y="2287"/>
                  </a:cubicBezTo>
                  <a:cubicBezTo>
                    <a:pt x="963" y="1462"/>
                    <a:pt x="513" y="71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4" name="Google Shape;16704;p50"/>
            <p:cNvSpPr/>
            <p:nvPr/>
          </p:nvSpPr>
          <p:spPr>
            <a:xfrm>
              <a:off x="1085006" y="5496175"/>
              <a:ext cx="185820" cy="468562"/>
            </a:xfrm>
            <a:custGeom>
              <a:avLst/>
              <a:gdLst/>
              <a:ahLst/>
              <a:cxnLst/>
              <a:rect l="l" t="t" r="r" b="b"/>
              <a:pathLst>
                <a:path w="2176" h="5487" extrusionOk="0">
                  <a:moveTo>
                    <a:pt x="1" y="0"/>
                  </a:moveTo>
                  <a:lnTo>
                    <a:pt x="1" y="0"/>
                  </a:lnTo>
                  <a:cubicBezTo>
                    <a:pt x="651" y="1038"/>
                    <a:pt x="801" y="2262"/>
                    <a:pt x="1138" y="3424"/>
                  </a:cubicBezTo>
                  <a:cubicBezTo>
                    <a:pt x="1338" y="4149"/>
                    <a:pt x="1625" y="4837"/>
                    <a:pt x="1975" y="5486"/>
                  </a:cubicBezTo>
                  <a:cubicBezTo>
                    <a:pt x="2038" y="5461"/>
                    <a:pt x="2113" y="5424"/>
                    <a:pt x="2175" y="5399"/>
                  </a:cubicBezTo>
                  <a:cubicBezTo>
                    <a:pt x="1838" y="4774"/>
                    <a:pt x="1563" y="4137"/>
                    <a:pt x="1376" y="3437"/>
                  </a:cubicBezTo>
                  <a:cubicBezTo>
                    <a:pt x="1151" y="2737"/>
                    <a:pt x="1038" y="2000"/>
                    <a:pt x="763" y="1325"/>
                  </a:cubicBezTo>
                  <a:cubicBezTo>
                    <a:pt x="576" y="850"/>
                    <a:pt x="288" y="42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5" name="Google Shape;16705;p50"/>
            <p:cNvSpPr/>
            <p:nvPr/>
          </p:nvSpPr>
          <p:spPr>
            <a:xfrm>
              <a:off x="1104220" y="5276365"/>
              <a:ext cx="233812" cy="671290"/>
            </a:xfrm>
            <a:custGeom>
              <a:avLst/>
              <a:gdLst/>
              <a:ahLst/>
              <a:cxnLst/>
              <a:rect l="l" t="t" r="r" b="b"/>
              <a:pathLst>
                <a:path w="2738" h="7861" extrusionOk="0">
                  <a:moveTo>
                    <a:pt x="1" y="0"/>
                  </a:moveTo>
                  <a:lnTo>
                    <a:pt x="1" y="0"/>
                  </a:lnTo>
                  <a:cubicBezTo>
                    <a:pt x="176" y="150"/>
                    <a:pt x="288" y="375"/>
                    <a:pt x="401" y="575"/>
                  </a:cubicBezTo>
                  <a:cubicBezTo>
                    <a:pt x="651" y="1062"/>
                    <a:pt x="801" y="1475"/>
                    <a:pt x="1001" y="1999"/>
                  </a:cubicBezTo>
                  <a:cubicBezTo>
                    <a:pt x="1413" y="3112"/>
                    <a:pt x="1713" y="4274"/>
                    <a:pt x="1975" y="5449"/>
                  </a:cubicBezTo>
                  <a:cubicBezTo>
                    <a:pt x="1500" y="3774"/>
                    <a:pt x="1038" y="2099"/>
                    <a:pt x="151" y="600"/>
                  </a:cubicBezTo>
                  <a:lnTo>
                    <a:pt x="151" y="600"/>
                  </a:lnTo>
                  <a:cubicBezTo>
                    <a:pt x="813" y="1975"/>
                    <a:pt x="1226" y="3549"/>
                    <a:pt x="1650" y="5074"/>
                  </a:cubicBezTo>
                  <a:cubicBezTo>
                    <a:pt x="1513" y="4686"/>
                    <a:pt x="1376" y="4299"/>
                    <a:pt x="1238" y="3899"/>
                  </a:cubicBezTo>
                  <a:cubicBezTo>
                    <a:pt x="926" y="3162"/>
                    <a:pt x="651" y="2412"/>
                    <a:pt x="288" y="1687"/>
                  </a:cubicBezTo>
                  <a:lnTo>
                    <a:pt x="288" y="1687"/>
                  </a:lnTo>
                  <a:cubicBezTo>
                    <a:pt x="1001" y="3674"/>
                    <a:pt x="1613" y="5848"/>
                    <a:pt x="2363" y="7710"/>
                  </a:cubicBezTo>
                  <a:cubicBezTo>
                    <a:pt x="1850" y="6598"/>
                    <a:pt x="1475" y="5436"/>
                    <a:pt x="1038" y="4236"/>
                  </a:cubicBezTo>
                  <a:lnTo>
                    <a:pt x="1038" y="4236"/>
                  </a:lnTo>
                  <a:cubicBezTo>
                    <a:pt x="1313" y="5461"/>
                    <a:pt x="1613" y="6686"/>
                    <a:pt x="2163" y="7823"/>
                  </a:cubicBezTo>
                  <a:cubicBezTo>
                    <a:pt x="2163" y="7835"/>
                    <a:pt x="2175" y="7848"/>
                    <a:pt x="2175" y="7860"/>
                  </a:cubicBezTo>
                  <a:cubicBezTo>
                    <a:pt x="2225" y="7835"/>
                    <a:pt x="2263" y="7810"/>
                    <a:pt x="2313" y="7785"/>
                  </a:cubicBezTo>
                  <a:cubicBezTo>
                    <a:pt x="2463" y="7698"/>
                    <a:pt x="2600" y="7598"/>
                    <a:pt x="2738" y="7498"/>
                  </a:cubicBezTo>
                  <a:cubicBezTo>
                    <a:pt x="2663" y="7273"/>
                    <a:pt x="2588" y="7036"/>
                    <a:pt x="2525" y="6798"/>
                  </a:cubicBezTo>
                  <a:cubicBezTo>
                    <a:pt x="2163" y="5386"/>
                    <a:pt x="1913" y="3949"/>
                    <a:pt x="1425" y="2562"/>
                  </a:cubicBezTo>
                  <a:cubicBezTo>
                    <a:pt x="1226" y="1950"/>
                    <a:pt x="976" y="1362"/>
                    <a:pt x="651" y="800"/>
                  </a:cubicBezTo>
                  <a:cubicBezTo>
                    <a:pt x="463" y="512"/>
                    <a:pt x="288" y="20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6" name="Google Shape;16706;p50"/>
            <p:cNvSpPr/>
            <p:nvPr/>
          </p:nvSpPr>
          <p:spPr>
            <a:xfrm>
              <a:off x="788341" y="5586866"/>
              <a:ext cx="127068" cy="439784"/>
            </a:xfrm>
            <a:custGeom>
              <a:avLst/>
              <a:gdLst/>
              <a:ahLst/>
              <a:cxnLst/>
              <a:rect l="l" t="t" r="r" b="b"/>
              <a:pathLst>
                <a:path w="1488" h="5150" extrusionOk="0">
                  <a:moveTo>
                    <a:pt x="1" y="1"/>
                  </a:moveTo>
                  <a:cubicBezTo>
                    <a:pt x="726" y="1338"/>
                    <a:pt x="901" y="2887"/>
                    <a:pt x="1138" y="4387"/>
                  </a:cubicBezTo>
                  <a:cubicBezTo>
                    <a:pt x="1163" y="4599"/>
                    <a:pt x="1201" y="4799"/>
                    <a:pt x="1238" y="5012"/>
                  </a:cubicBezTo>
                  <a:cubicBezTo>
                    <a:pt x="1325" y="5062"/>
                    <a:pt x="1400" y="5099"/>
                    <a:pt x="1488" y="5149"/>
                  </a:cubicBezTo>
                  <a:cubicBezTo>
                    <a:pt x="1438" y="4849"/>
                    <a:pt x="1388" y="4562"/>
                    <a:pt x="1338" y="4274"/>
                  </a:cubicBezTo>
                  <a:cubicBezTo>
                    <a:pt x="1126" y="2787"/>
                    <a:pt x="863" y="126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7" name="Google Shape;16707;p50"/>
            <p:cNvSpPr/>
            <p:nvPr/>
          </p:nvSpPr>
          <p:spPr>
            <a:xfrm>
              <a:off x="755293" y="5570897"/>
              <a:ext cx="133472" cy="440809"/>
            </a:xfrm>
            <a:custGeom>
              <a:avLst/>
              <a:gdLst/>
              <a:ahLst/>
              <a:cxnLst/>
              <a:rect l="l" t="t" r="r" b="b"/>
              <a:pathLst>
                <a:path w="1563" h="5162" extrusionOk="0">
                  <a:moveTo>
                    <a:pt x="0" y="0"/>
                  </a:moveTo>
                  <a:lnTo>
                    <a:pt x="0" y="0"/>
                  </a:lnTo>
                  <a:cubicBezTo>
                    <a:pt x="725" y="1575"/>
                    <a:pt x="988" y="3324"/>
                    <a:pt x="1313" y="5011"/>
                  </a:cubicBezTo>
                  <a:cubicBezTo>
                    <a:pt x="1388" y="5061"/>
                    <a:pt x="1475" y="5111"/>
                    <a:pt x="1563" y="5161"/>
                  </a:cubicBezTo>
                  <a:cubicBezTo>
                    <a:pt x="1550" y="5149"/>
                    <a:pt x="1550" y="5149"/>
                    <a:pt x="1550" y="5136"/>
                  </a:cubicBezTo>
                  <a:cubicBezTo>
                    <a:pt x="1213" y="3387"/>
                    <a:pt x="925" y="15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8" name="Google Shape;16708;p50"/>
            <p:cNvSpPr/>
            <p:nvPr/>
          </p:nvSpPr>
          <p:spPr>
            <a:xfrm>
              <a:off x="723270" y="5561247"/>
              <a:ext cx="134583" cy="432269"/>
            </a:xfrm>
            <a:custGeom>
              <a:avLst/>
              <a:gdLst/>
              <a:ahLst/>
              <a:cxnLst/>
              <a:rect l="l" t="t" r="r" b="b"/>
              <a:pathLst>
                <a:path w="1576" h="5062" extrusionOk="0">
                  <a:moveTo>
                    <a:pt x="1" y="1"/>
                  </a:moveTo>
                  <a:lnTo>
                    <a:pt x="1" y="1"/>
                  </a:lnTo>
                  <a:cubicBezTo>
                    <a:pt x="650" y="1575"/>
                    <a:pt x="938" y="3262"/>
                    <a:pt x="1313" y="4912"/>
                  </a:cubicBezTo>
                  <a:cubicBezTo>
                    <a:pt x="1400" y="4962"/>
                    <a:pt x="1488" y="5012"/>
                    <a:pt x="1575" y="5062"/>
                  </a:cubicBezTo>
                  <a:cubicBezTo>
                    <a:pt x="1550" y="4974"/>
                    <a:pt x="1525" y="4887"/>
                    <a:pt x="1500" y="4799"/>
                  </a:cubicBezTo>
                  <a:cubicBezTo>
                    <a:pt x="1150" y="3162"/>
                    <a:pt x="788" y="150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9" name="Google Shape;16709;p50"/>
            <p:cNvSpPr/>
            <p:nvPr/>
          </p:nvSpPr>
          <p:spPr>
            <a:xfrm>
              <a:off x="819340" y="5605055"/>
              <a:ext cx="124933" cy="436539"/>
            </a:xfrm>
            <a:custGeom>
              <a:avLst/>
              <a:gdLst/>
              <a:ahLst/>
              <a:cxnLst/>
              <a:rect l="l" t="t" r="r" b="b"/>
              <a:pathLst>
                <a:path w="1463" h="5112" extrusionOk="0">
                  <a:moveTo>
                    <a:pt x="0" y="0"/>
                  </a:moveTo>
                  <a:lnTo>
                    <a:pt x="0" y="0"/>
                  </a:lnTo>
                  <a:cubicBezTo>
                    <a:pt x="488" y="1062"/>
                    <a:pt x="825" y="2187"/>
                    <a:pt x="1000" y="3349"/>
                  </a:cubicBezTo>
                  <a:cubicBezTo>
                    <a:pt x="1087" y="3886"/>
                    <a:pt x="1150" y="4436"/>
                    <a:pt x="1225" y="4986"/>
                  </a:cubicBezTo>
                  <a:cubicBezTo>
                    <a:pt x="1275" y="5011"/>
                    <a:pt x="1325" y="5036"/>
                    <a:pt x="1375" y="5061"/>
                  </a:cubicBezTo>
                  <a:cubicBezTo>
                    <a:pt x="1400" y="5074"/>
                    <a:pt x="1437" y="5099"/>
                    <a:pt x="1462" y="5111"/>
                  </a:cubicBezTo>
                  <a:cubicBezTo>
                    <a:pt x="1362" y="4374"/>
                    <a:pt x="1275" y="3499"/>
                    <a:pt x="1100" y="2699"/>
                  </a:cubicBezTo>
                  <a:cubicBezTo>
                    <a:pt x="925" y="1737"/>
                    <a:pt x="488" y="85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0" name="Google Shape;16710;p50"/>
            <p:cNvSpPr/>
            <p:nvPr/>
          </p:nvSpPr>
          <p:spPr>
            <a:xfrm>
              <a:off x="825745" y="5576191"/>
              <a:ext cx="150551" cy="481372"/>
            </a:xfrm>
            <a:custGeom>
              <a:avLst/>
              <a:gdLst/>
              <a:ahLst/>
              <a:cxnLst/>
              <a:rect l="l" t="t" r="r" b="b"/>
              <a:pathLst>
                <a:path w="1763" h="5637" extrusionOk="0">
                  <a:moveTo>
                    <a:pt x="0" y="1"/>
                  </a:moveTo>
                  <a:lnTo>
                    <a:pt x="0" y="1"/>
                  </a:lnTo>
                  <a:cubicBezTo>
                    <a:pt x="263" y="438"/>
                    <a:pt x="438" y="900"/>
                    <a:pt x="613" y="1375"/>
                  </a:cubicBezTo>
                  <a:cubicBezTo>
                    <a:pt x="813" y="1900"/>
                    <a:pt x="1025" y="2437"/>
                    <a:pt x="1137" y="3000"/>
                  </a:cubicBezTo>
                  <a:cubicBezTo>
                    <a:pt x="1312" y="3850"/>
                    <a:pt x="1412" y="4674"/>
                    <a:pt x="1525" y="5524"/>
                  </a:cubicBezTo>
                  <a:cubicBezTo>
                    <a:pt x="1600" y="5562"/>
                    <a:pt x="1687" y="5599"/>
                    <a:pt x="1762" y="5637"/>
                  </a:cubicBezTo>
                  <a:cubicBezTo>
                    <a:pt x="1737" y="5499"/>
                    <a:pt x="1725" y="5374"/>
                    <a:pt x="1712" y="5274"/>
                  </a:cubicBezTo>
                  <a:cubicBezTo>
                    <a:pt x="1587" y="4387"/>
                    <a:pt x="1500" y="3487"/>
                    <a:pt x="1275" y="2625"/>
                  </a:cubicBezTo>
                  <a:cubicBezTo>
                    <a:pt x="1150" y="2113"/>
                    <a:pt x="912" y="1638"/>
                    <a:pt x="675" y="1175"/>
                  </a:cubicBezTo>
                  <a:cubicBezTo>
                    <a:pt x="463" y="775"/>
                    <a:pt x="275" y="36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1" name="Google Shape;16711;p50"/>
            <p:cNvSpPr/>
            <p:nvPr/>
          </p:nvSpPr>
          <p:spPr>
            <a:xfrm>
              <a:off x="859903" y="5592246"/>
              <a:ext cx="147306" cy="473857"/>
            </a:xfrm>
            <a:custGeom>
              <a:avLst/>
              <a:gdLst/>
              <a:ahLst/>
              <a:cxnLst/>
              <a:rect l="l" t="t" r="r" b="b"/>
              <a:pathLst>
                <a:path w="1725" h="5549" extrusionOk="0">
                  <a:moveTo>
                    <a:pt x="0" y="0"/>
                  </a:moveTo>
                  <a:lnTo>
                    <a:pt x="0" y="0"/>
                  </a:lnTo>
                  <a:cubicBezTo>
                    <a:pt x="450" y="962"/>
                    <a:pt x="837" y="1800"/>
                    <a:pt x="1112" y="2837"/>
                  </a:cubicBezTo>
                  <a:cubicBezTo>
                    <a:pt x="1300" y="3699"/>
                    <a:pt x="1400" y="4649"/>
                    <a:pt x="1500" y="5511"/>
                  </a:cubicBezTo>
                  <a:cubicBezTo>
                    <a:pt x="1575" y="5524"/>
                    <a:pt x="1650" y="5536"/>
                    <a:pt x="1725" y="5549"/>
                  </a:cubicBezTo>
                  <a:cubicBezTo>
                    <a:pt x="1687" y="5211"/>
                    <a:pt x="1637" y="4874"/>
                    <a:pt x="1600" y="4536"/>
                  </a:cubicBezTo>
                  <a:cubicBezTo>
                    <a:pt x="1512" y="3824"/>
                    <a:pt x="1425" y="3112"/>
                    <a:pt x="1225" y="2412"/>
                  </a:cubicBezTo>
                  <a:cubicBezTo>
                    <a:pt x="962" y="1587"/>
                    <a:pt x="462" y="80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2" name="Google Shape;16712;p50"/>
            <p:cNvSpPr/>
            <p:nvPr/>
          </p:nvSpPr>
          <p:spPr>
            <a:xfrm>
              <a:off x="892951" y="5615645"/>
              <a:ext cx="143122" cy="452593"/>
            </a:xfrm>
            <a:custGeom>
              <a:avLst/>
              <a:gdLst/>
              <a:ahLst/>
              <a:cxnLst/>
              <a:rect l="l" t="t" r="r" b="b"/>
              <a:pathLst>
                <a:path w="1676" h="5300" extrusionOk="0">
                  <a:moveTo>
                    <a:pt x="1" y="1"/>
                  </a:moveTo>
                  <a:lnTo>
                    <a:pt x="1" y="1"/>
                  </a:lnTo>
                  <a:cubicBezTo>
                    <a:pt x="913" y="1563"/>
                    <a:pt x="1213" y="3513"/>
                    <a:pt x="1463" y="5287"/>
                  </a:cubicBezTo>
                  <a:cubicBezTo>
                    <a:pt x="1525" y="5300"/>
                    <a:pt x="1600" y="5300"/>
                    <a:pt x="1675" y="5300"/>
                  </a:cubicBezTo>
                  <a:cubicBezTo>
                    <a:pt x="1538" y="4212"/>
                    <a:pt x="1388" y="3113"/>
                    <a:pt x="1063" y="2050"/>
                  </a:cubicBezTo>
                  <a:cubicBezTo>
                    <a:pt x="825" y="1313"/>
                    <a:pt x="425" y="6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3" name="Google Shape;16713;p50"/>
            <p:cNvSpPr/>
            <p:nvPr/>
          </p:nvSpPr>
          <p:spPr>
            <a:xfrm>
              <a:off x="907895" y="5592246"/>
              <a:ext cx="154821" cy="475992"/>
            </a:xfrm>
            <a:custGeom>
              <a:avLst/>
              <a:gdLst/>
              <a:ahLst/>
              <a:cxnLst/>
              <a:rect l="l" t="t" r="r" b="b"/>
              <a:pathLst>
                <a:path w="1813" h="5574" extrusionOk="0">
                  <a:moveTo>
                    <a:pt x="0" y="0"/>
                  </a:moveTo>
                  <a:lnTo>
                    <a:pt x="0" y="0"/>
                  </a:lnTo>
                  <a:cubicBezTo>
                    <a:pt x="338" y="762"/>
                    <a:pt x="763" y="1450"/>
                    <a:pt x="1000" y="2199"/>
                  </a:cubicBezTo>
                  <a:cubicBezTo>
                    <a:pt x="1325" y="3299"/>
                    <a:pt x="1425" y="4449"/>
                    <a:pt x="1588" y="5574"/>
                  </a:cubicBezTo>
                  <a:lnTo>
                    <a:pt x="1812" y="5574"/>
                  </a:lnTo>
                  <a:cubicBezTo>
                    <a:pt x="1738" y="5049"/>
                    <a:pt x="1663" y="4511"/>
                    <a:pt x="1588" y="3986"/>
                  </a:cubicBezTo>
                  <a:cubicBezTo>
                    <a:pt x="1488" y="3312"/>
                    <a:pt x="1400" y="2637"/>
                    <a:pt x="1163" y="2000"/>
                  </a:cubicBezTo>
                  <a:cubicBezTo>
                    <a:pt x="888" y="1275"/>
                    <a:pt x="388" y="6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4" name="Google Shape;16714;p50"/>
            <p:cNvSpPr/>
            <p:nvPr/>
          </p:nvSpPr>
          <p:spPr>
            <a:xfrm>
              <a:off x="963403" y="5654073"/>
              <a:ext cx="130227" cy="413141"/>
            </a:xfrm>
            <a:custGeom>
              <a:avLst/>
              <a:gdLst/>
              <a:ahLst/>
              <a:cxnLst/>
              <a:rect l="l" t="t" r="r" b="b"/>
              <a:pathLst>
                <a:path w="1525" h="4838" extrusionOk="0">
                  <a:moveTo>
                    <a:pt x="0" y="1"/>
                  </a:moveTo>
                  <a:cubicBezTo>
                    <a:pt x="825" y="1138"/>
                    <a:pt x="900" y="2588"/>
                    <a:pt x="1125" y="3950"/>
                  </a:cubicBezTo>
                  <a:cubicBezTo>
                    <a:pt x="1175" y="4250"/>
                    <a:pt x="1237" y="4550"/>
                    <a:pt x="1312" y="4837"/>
                  </a:cubicBezTo>
                  <a:cubicBezTo>
                    <a:pt x="1387" y="4825"/>
                    <a:pt x="1462" y="4812"/>
                    <a:pt x="1525" y="4787"/>
                  </a:cubicBezTo>
                  <a:cubicBezTo>
                    <a:pt x="1437" y="4487"/>
                    <a:pt x="1375" y="4175"/>
                    <a:pt x="1325" y="3862"/>
                  </a:cubicBezTo>
                  <a:cubicBezTo>
                    <a:pt x="1200" y="3163"/>
                    <a:pt x="1162" y="2438"/>
                    <a:pt x="963" y="1750"/>
                  </a:cubicBezTo>
                  <a:cubicBezTo>
                    <a:pt x="775" y="1113"/>
                    <a:pt x="463" y="48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5" name="Google Shape;16715;p50"/>
            <p:cNvSpPr/>
            <p:nvPr/>
          </p:nvSpPr>
          <p:spPr>
            <a:xfrm>
              <a:off x="955888" y="5586866"/>
              <a:ext cx="162336" cy="474967"/>
            </a:xfrm>
            <a:custGeom>
              <a:avLst/>
              <a:gdLst/>
              <a:ahLst/>
              <a:cxnLst/>
              <a:rect l="l" t="t" r="r" b="b"/>
              <a:pathLst>
                <a:path w="1901" h="5562" extrusionOk="0">
                  <a:moveTo>
                    <a:pt x="1" y="1"/>
                  </a:moveTo>
                  <a:lnTo>
                    <a:pt x="1" y="1"/>
                  </a:lnTo>
                  <a:cubicBezTo>
                    <a:pt x="313" y="888"/>
                    <a:pt x="938" y="1625"/>
                    <a:pt x="1151" y="2487"/>
                  </a:cubicBezTo>
                  <a:cubicBezTo>
                    <a:pt x="1413" y="3425"/>
                    <a:pt x="1388" y="4312"/>
                    <a:pt x="1600" y="5287"/>
                  </a:cubicBezTo>
                  <a:cubicBezTo>
                    <a:pt x="1625" y="5387"/>
                    <a:pt x="1650" y="5474"/>
                    <a:pt x="1688" y="5562"/>
                  </a:cubicBezTo>
                  <a:cubicBezTo>
                    <a:pt x="1763" y="5537"/>
                    <a:pt x="1825" y="5512"/>
                    <a:pt x="1900" y="5487"/>
                  </a:cubicBezTo>
                  <a:cubicBezTo>
                    <a:pt x="1863" y="5387"/>
                    <a:pt x="1838" y="5287"/>
                    <a:pt x="1813" y="5187"/>
                  </a:cubicBezTo>
                  <a:cubicBezTo>
                    <a:pt x="1600" y="4237"/>
                    <a:pt x="1625" y="3212"/>
                    <a:pt x="1313" y="2225"/>
                  </a:cubicBezTo>
                  <a:cubicBezTo>
                    <a:pt x="1026" y="1400"/>
                    <a:pt x="388" y="76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6" name="Google Shape;16716;p50"/>
            <p:cNvSpPr/>
            <p:nvPr/>
          </p:nvSpPr>
          <p:spPr>
            <a:xfrm>
              <a:off x="971942" y="5564492"/>
              <a:ext cx="170790" cy="487776"/>
            </a:xfrm>
            <a:custGeom>
              <a:avLst/>
              <a:gdLst/>
              <a:ahLst/>
              <a:cxnLst/>
              <a:rect l="l" t="t" r="r" b="b"/>
              <a:pathLst>
                <a:path w="2000" h="5712" extrusionOk="0">
                  <a:moveTo>
                    <a:pt x="0" y="0"/>
                  </a:moveTo>
                  <a:lnTo>
                    <a:pt x="0" y="0"/>
                  </a:lnTo>
                  <a:cubicBezTo>
                    <a:pt x="275" y="1012"/>
                    <a:pt x="1013" y="1837"/>
                    <a:pt x="1262" y="2787"/>
                  </a:cubicBezTo>
                  <a:cubicBezTo>
                    <a:pt x="1487" y="3599"/>
                    <a:pt x="1487" y="4336"/>
                    <a:pt x="1650" y="5186"/>
                  </a:cubicBezTo>
                  <a:cubicBezTo>
                    <a:pt x="1687" y="5361"/>
                    <a:pt x="1737" y="5536"/>
                    <a:pt x="1800" y="5711"/>
                  </a:cubicBezTo>
                  <a:cubicBezTo>
                    <a:pt x="1862" y="5686"/>
                    <a:pt x="1937" y="5649"/>
                    <a:pt x="2000" y="5599"/>
                  </a:cubicBezTo>
                  <a:cubicBezTo>
                    <a:pt x="1925" y="5386"/>
                    <a:pt x="1875" y="5161"/>
                    <a:pt x="1825" y="4911"/>
                  </a:cubicBezTo>
                  <a:cubicBezTo>
                    <a:pt x="1675" y="4037"/>
                    <a:pt x="1662" y="2937"/>
                    <a:pt x="1212" y="2037"/>
                  </a:cubicBezTo>
                  <a:cubicBezTo>
                    <a:pt x="850" y="1337"/>
                    <a:pt x="288" y="73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7" name="Google Shape;16717;p50"/>
            <p:cNvSpPr/>
            <p:nvPr/>
          </p:nvSpPr>
          <p:spPr>
            <a:xfrm>
              <a:off x="649659" y="4277483"/>
              <a:ext cx="37403" cy="73696"/>
            </a:xfrm>
            <a:custGeom>
              <a:avLst/>
              <a:gdLst/>
              <a:ahLst/>
              <a:cxnLst/>
              <a:rect l="l" t="t" r="r" b="b"/>
              <a:pathLst>
                <a:path w="438" h="863" extrusionOk="0">
                  <a:moveTo>
                    <a:pt x="438" y="0"/>
                  </a:moveTo>
                  <a:cubicBezTo>
                    <a:pt x="138" y="175"/>
                    <a:pt x="0" y="513"/>
                    <a:pt x="38" y="837"/>
                  </a:cubicBezTo>
                  <a:cubicBezTo>
                    <a:pt x="75" y="825"/>
                    <a:pt x="116" y="819"/>
                    <a:pt x="156" y="819"/>
                  </a:cubicBezTo>
                  <a:cubicBezTo>
                    <a:pt x="197" y="819"/>
                    <a:pt x="238" y="825"/>
                    <a:pt x="275" y="837"/>
                  </a:cubicBezTo>
                  <a:cubicBezTo>
                    <a:pt x="300" y="837"/>
                    <a:pt x="325" y="850"/>
                    <a:pt x="350" y="862"/>
                  </a:cubicBezTo>
                  <a:cubicBezTo>
                    <a:pt x="350" y="850"/>
                    <a:pt x="338" y="837"/>
                    <a:pt x="338" y="825"/>
                  </a:cubicBezTo>
                  <a:cubicBezTo>
                    <a:pt x="300" y="625"/>
                    <a:pt x="300" y="338"/>
                    <a:pt x="413" y="113"/>
                  </a:cubicBezTo>
                  <a:lnTo>
                    <a:pt x="413" y="113"/>
                  </a:lnTo>
                  <a:cubicBezTo>
                    <a:pt x="313" y="200"/>
                    <a:pt x="250" y="325"/>
                    <a:pt x="213" y="450"/>
                  </a:cubicBezTo>
                  <a:cubicBezTo>
                    <a:pt x="238" y="300"/>
                    <a:pt x="300" y="125"/>
                    <a:pt x="4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8" name="Google Shape;16718;p50"/>
            <p:cNvSpPr/>
            <p:nvPr/>
          </p:nvSpPr>
          <p:spPr>
            <a:xfrm>
              <a:off x="675277" y="4289182"/>
              <a:ext cx="24594" cy="68401"/>
            </a:xfrm>
            <a:custGeom>
              <a:avLst/>
              <a:gdLst/>
              <a:ahLst/>
              <a:cxnLst/>
              <a:rect l="l" t="t" r="r" b="b"/>
              <a:pathLst>
                <a:path w="288" h="801" extrusionOk="0">
                  <a:moveTo>
                    <a:pt x="200" y="1"/>
                  </a:moveTo>
                  <a:lnTo>
                    <a:pt x="200" y="1"/>
                  </a:lnTo>
                  <a:cubicBezTo>
                    <a:pt x="25" y="188"/>
                    <a:pt x="0" y="513"/>
                    <a:pt x="113" y="738"/>
                  </a:cubicBezTo>
                  <a:cubicBezTo>
                    <a:pt x="163" y="763"/>
                    <a:pt x="225" y="775"/>
                    <a:pt x="288" y="800"/>
                  </a:cubicBezTo>
                  <a:cubicBezTo>
                    <a:pt x="238" y="725"/>
                    <a:pt x="213" y="638"/>
                    <a:pt x="188" y="538"/>
                  </a:cubicBezTo>
                  <a:cubicBezTo>
                    <a:pt x="150" y="363"/>
                    <a:pt x="125" y="213"/>
                    <a:pt x="2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9" name="Google Shape;16719;p50"/>
            <p:cNvSpPr/>
            <p:nvPr/>
          </p:nvSpPr>
          <p:spPr>
            <a:xfrm>
              <a:off x="688087" y="4296697"/>
              <a:ext cx="19299" cy="63022"/>
            </a:xfrm>
            <a:custGeom>
              <a:avLst/>
              <a:gdLst/>
              <a:ahLst/>
              <a:cxnLst/>
              <a:rect l="l" t="t" r="r" b="b"/>
              <a:pathLst>
                <a:path w="226" h="738" extrusionOk="0">
                  <a:moveTo>
                    <a:pt x="113" y="0"/>
                  </a:moveTo>
                  <a:lnTo>
                    <a:pt x="113" y="0"/>
                  </a:lnTo>
                  <a:cubicBezTo>
                    <a:pt x="0" y="200"/>
                    <a:pt x="50" y="550"/>
                    <a:pt x="213" y="737"/>
                  </a:cubicBezTo>
                  <a:lnTo>
                    <a:pt x="225" y="737"/>
                  </a:lnTo>
                  <a:cubicBezTo>
                    <a:pt x="213" y="687"/>
                    <a:pt x="213" y="625"/>
                    <a:pt x="225" y="575"/>
                  </a:cubicBezTo>
                  <a:cubicBezTo>
                    <a:pt x="213" y="537"/>
                    <a:pt x="200" y="500"/>
                    <a:pt x="188" y="462"/>
                  </a:cubicBezTo>
                  <a:cubicBezTo>
                    <a:pt x="138" y="300"/>
                    <a:pt x="88" y="15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0" name="Google Shape;16720;p50"/>
            <p:cNvSpPr/>
            <p:nvPr/>
          </p:nvSpPr>
          <p:spPr>
            <a:xfrm>
              <a:off x="698761" y="4298832"/>
              <a:ext cx="13919" cy="40563"/>
            </a:xfrm>
            <a:custGeom>
              <a:avLst/>
              <a:gdLst/>
              <a:ahLst/>
              <a:cxnLst/>
              <a:rect l="l" t="t" r="r" b="b"/>
              <a:pathLst>
                <a:path w="163" h="475" extrusionOk="0">
                  <a:moveTo>
                    <a:pt x="38" y="0"/>
                  </a:moveTo>
                  <a:lnTo>
                    <a:pt x="38" y="0"/>
                  </a:lnTo>
                  <a:cubicBezTo>
                    <a:pt x="0" y="163"/>
                    <a:pt x="25" y="338"/>
                    <a:pt x="125" y="475"/>
                  </a:cubicBezTo>
                  <a:cubicBezTo>
                    <a:pt x="138" y="450"/>
                    <a:pt x="138" y="425"/>
                    <a:pt x="163" y="400"/>
                  </a:cubicBezTo>
                  <a:cubicBezTo>
                    <a:pt x="100" y="275"/>
                    <a:pt x="63" y="163"/>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1" name="Google Shape;16721;p50"/>
            <p:cNvSpPr/>
            <p:nvPr/>
          </p:nvSpPr>
          <p:spPr>
            <a:xfrm>
              <a:off x="709436" y="4235809"/>
              <a:ext cx="65156" cy="136717"/>
            </a:xfrm>
            <a:custGeom>
              <a:avLst/>
              <a:gdLst/>
              <a:ahLst/>
              <a:cxnLst/>
              <a:rect l="l" t="t" r="r" b="b"/>
              <a:pathLst>
                <a:path w="763" h="1601" extrusionOk="0">
                  <a:moveTo>
                    <a:pt x="762" y="1"/>
                  </a:moveTo>
                  <a:lnTo>
                    <a:pt x="762" y="1"/>
                  </a:lnTo>
                  <a:cubicBezTo>
                    <a:pt x="250" y="88"/>
                    <a:pt x="38" y="588"/>
                    <a:pt x="200" y="988"/>
                  </a:cubicBezTo>
                  <a:cubicBezTo>
                    <a:pt x="188" y="1013"/>
                    <a:pt x="163" y="1026"/>
                    <a:pt x="163" y="1026"/>
                  </a:cubicBezTo>
                  <a:cubicBezTo>
                    <a:pt x="0" y="1188"/>
                    <a:pt x="50" y="1438"/>
                    <a:pt x="163" y="1600"/>
                  </a:cubicBezTo>
                  <a:cubicBezTo>
                    <a:pt x="113" y="1450"/>
                    <a:pt x="100" y="1275"/>
                    <a:pt x="163" y="1138"/>
                  </a:cubicBezTo>
                  <a:cubicBezTo>
                    <a:pt x="200" y="1063"/>
                    <a:pt x="250" y="1013"/>
                    <a:pt x="288" y="951"/>
                  </a:cubicBezTo>
                  <a:cubicBezTo>
                    <a:pt x="329" y="904"/>
                    <a:pt x="342" y="887"/>
                    <a:pt x="336" y="887"/>
                  </a:cubicBezTo>
                  <a:cubicBezTo>
                    <a:pt x="327" y="887"/>
                    <a:pt x="268" y="936"/>
                    <a:pt x="213" y="976"/>
                  </a:cubicBezTo>
                  <a:cubicBezTo>
                    <a:pt x="250" y="926"/>
                    <a:pt x="288" y="876"/>
                    <a:pt x="325" y="838"/>
                  </a:cubicBezTo>
                  <a:cubicBezTo>
                    <a:pt x="362" y="813"/>
                    <a:pt x="387" y="788"/>
                    <a:pt x="425" y="763"/>
                  </a:cubicBezTo>
                  <a:cubicBezTo>
                    <a:pt x="437" y="676"/>
                    <a:pt x="462" y="588"/>
                    <a:pt x="500" y="476"/>
                  </a:cubicBezTo>
                  <a:cubicBezTo>
                    <a:pt x="550" y="363"/>
                    <a:pt x="612" y="201"/>
                    <a:pt x="725" y="88"/>
                  </a:cubicBezTo>
                  <a:lnTo>
                    <a:pt x="725" y="88"/>
                  </a:lnTo>
                  <a:cubicBezTo>
                    <a:pt x="600" y="151"/>
                    <a:pt x="487" y="251"/>
                    <a:pt x="412" y="376"/>
                  </a:cubicBezTo>
                  <a:cubicBezTo>
                    <a:pt x="450" y="288"/>
                    <a:pt x="600" y="76"/>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2" name="Google Shape;16722;p50"/>
            <p:cNvSpPr/>
            <p:nvPr/>
          </p:nvSpPr>
          <p:spPr>
            <a:xfrm>
              <a:off x="748889" y="4244349"/>
              <a:ext cx="33133" cy="54567"/>
            </a:xfrm>
            <a:custGeom>
              <a:avLst/>
              <a:gdLst/>
              <a:ahLst/>
              <a:cxnLst/>
              <a:rect l="l" t="t" r="r" b="b"/>
              <a:pathLst>
                <a:path w="388" h="639" extrusionOk="0">
                  <a:moveTo>
                    <a:pt x="325" y="1"/>
                  </a:moveTo>
                  <a:lnTo>
                    <a:pt x="325" y="1"/>
                  </a:lnTo>
                  <a:cubicBezTo>
                    <a:pt x="163" y="138"/>
                    <a:pt x="38" y="326"/>
                    <a:pt x="0" y="526"/>
                  </a:cubicBezTo>
                  <a:cubicBezTo>
                    <a:pt x="0" y="563"/>
                    <a:pt x="0" y="601"/>
                    <a:pt x="0" y="638"/>
                  </a:cubicBezTo>
                  <a:cubicBezTo>
                    <a:pt x="25" y="626"/>
                    <a:pt x="50" y="601"/>
                    <a:pt x="88" y="588"/>
                  </a:cubicBezTo>
                  <a:cubicBezTo>
                    <a:pt x="100" y="551"/>
                    <a:pt x="100" y="513"/>
                    <a:pt x="113" y="488"/>
                  </a:cubicBezTo>
                  <a:lnTo>
                    <a:pt x="113" y="488"/>
                  </a:lnTo>
                  <a:cubicBezTo>
                    <a:pt x="113" y="513"/>
                    <a:pt x="100" y="551"/>
                    <a:pt x="100" y="588"/>
                  </a:cubicBezTo>
                  <a:cubicBezTo>
                    <a:pt x="125" y="576"/>
                    <a:pt x="163" y="563"/>
                    <a:pt x="188" y="563"/>
                  </a:cubicBezTo>
                  <a:cubicBezTo>
                    <a:pt x="200" y="538"/>
                    <a:pt x="200" y="513"/>
                    <a:pt x="200" y="501"/>
                  </a:cubicBezTo>
                  <a:cubicBezTo>
                    <a:pt x="200" y="513"/>
                    <a:pt x="200" y="538"/>
                    <a:pt x="200" y="551"/>
                  </a:cubicBezTo>
                  <a:lnTo>
                    <a:pt x="263" y="551"/>
                  </a:lnTo>
                  <a:cubicBezTo>
                    <a:pt x="288" y="401"/>
                    <a:pt x="350" y="263"/>
                    <a:pt x="388" y="113"/>
                  </a:cubicBezTo>
                  <a:lnTo>
                    <a:pt x="388" y="113"/>
                  </a:lnTo>
                  <a:cubicBezTo>
                    <a:pt x="338" y="163"/>
                    <a:pt x="300" y="226"/>
                    <a:pt x="263" y="301"/>
                  </a:cubicBezTo>
                  <a:cubicBezTo>
                    <a:pt x="288" y="226"/>
                    <a:pt x="313" y="151"/>
                    <a:pt x="338" y="76"/>
                  </a:cubicBezTo>
                  <a:lnTo>
                    <a:pt x="338" y="76"/>
                  </a:lnTo>
                  <a:cubicBezTo>
                    <a:pt x="263" y="151"/>
                    <a:pt x="213" y="238"/>
                    <a:pt x="175" y="313"/>
                  </a:cubicBezTo>
                  <a:cubicBezTo>
                    <a:pt x="225" y="201"/>
                    <a:pt x="250" y="113"/>
                    <a:pt x="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3" name="Google Shape;16723;p50"/>
            <p:cNvSpPr/>
            <p:nvPr/>
          </p:nvSpPr>
          <p:spPr>
            <a:xfrm>
              <a:off x="773397" y="4256134"/>
              <a:ext cx="14005" cy="32109"/>
            </a:xfrm>
            <a:custGeom>
              <a:avLst/>
              <a:gdLst/>
              <a:ahLst/>
              <a:cxnLst/>
              <a:rect l="l" t="t" r="r" b="b"/>
              <a:pathLst>
                <a:path w="164" h="376" extrusionOk="0">
                  <a:moveTo>
                    <a:pt x="163" y="0"/>
                  </a:moveTo>
                  <a:lnTo>
                    <a:pt x="163" y="0"/>
                  </a:lnTo>
                  <a:cubicBezTo>
                    <a:pt x="63" y="75"/>
                    <a:pt x="1" y="288"/>
                    <a:pt x="13" y="375"/>
                  </a:cubicBezTo>
                  <a:cubicBezTo>
                    <a:pt x="76" y="238"/>
                    <a:pt x="101" y="125"/>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4" name="Google Shape;16724;p50"/>
            <p:cNvSpPr/>
            <p:nvPr/>
          </p:nvSpPr>
          <p:spPr>
            <a:xfrm>
              <a:off x="781937" y="4259293"/>
              <a:ext cx="8625" cy="19299"/>
            </a:xfrm>
            <a:custGeom>
              <a:avLst/>
              <a:gdLst/>
              <a:ahLst/>
              <a:cxnLst/>
              <a:rect l="l" t="t" r="r" b="b"/>
              <a:pathLst>
                <a:path w="101" h="226" extrusionOk="0">
                  <a:moveTo>
                    <a:pt x="101" y="1"/>
                  </a:moveTo>
                  <a:lnTo>
                    <a:pt x="101" y="1"/>
                  </a:lnTo>
                  <a:cubicBezTo>
                    <a:pt x="38" y="51"/>
                    <a:pt x="13" y="151"/>
                    <a:pt x="1" y="226"/>
                  </a:cubicBezTo>
                  <a:cubicBezTo>
                    <a:pt x="51" y="151"/>
                    <a:pt x="76" y="76"/>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5" name="Google Shape;16725;p50"/>
            <p:cNvSpPr/>
            <p:nvPr/>
          </p:nvSpPr>
          <p:spPr>
            <a:xfrm>
              <a:off x="723270" y="4300967"/>
              <a:ext cx="120663" cy="104011"/>
            </a:xfrm>
            <a:custGeom>
              <a:avLst/>
              <a:gdLst/>
              <a:ahLst/>
              <a:cxnLst/>
              <a:rect l="l" t="t" r="r" b="b"/>
              <a:pathLst>
                <a:path w="1413" h="1218" extrusionOk="0">
                  <a:moveTo>
                    <a:pt x="975" y="0"/>
                  </a:moveTo>
                  <a:lnTo>
                    <a:pt x="975" y="0"/>
                  </a:lnTo>
                  <a:cubicBezTo>
                    <a:pt x="1088" y="100"/>
                    <a:pt x="1150" y="225"/>
                    <a:pt x="1150" y="362"/>
                  </a:cubicBezTo>
                  <a:cubicBezTo>
                    <a:pt x="1138" y="300"/>
                    <a:pt x="1100" y="238"/>
                    <a:pt x="1063" y="188"/>
                  </a:cubicBezTo>
                  <a:cubicBezTo>
                    <a:pt x="1025" y="150"/>
                    <a:pt x="950" y="113"/>
                    <a:pt x="900" y="100"/>
                  </a:cubicBezTo>
                  <a:lnTo>
                    <a:pt x="900" y="100"/>
                  </a:lnTo>
                  <a:cubicBezTo>
                    <a:pt x="925" y="113"/>
                    <a:pt x="950" y="138"/>
                    <a:pt x="963" y="163"/>
                  </a:cubicBezTo>
                  <a:cubicBezTo>
                    <a:pt x="1063" y="263"/>
                    <a:pt x="1063" y="387"/>
                    <a:pt x="1025" y="500"/>
                  </a:cubicBezTo>
                  <a:cubicBezTo>
                    <a:pt x="975" y="625"/>
                    <a:pt x="900" y="712"/>
                    <a:pt x="750" y="787"/>
                  </a:cubicBezTo>
                  <a:cubicBezTo>
                    <a:pt x="713" y="815"/>
                    <a:pt x="591" y="830"/>
                    <a:pt x="485" y="830"/>
                  </a:cubicBezTo>
                  <a:cubicBezTo>
                    <a:pt x="450" y="830"/>
                    <a:pt x="416" y="828"/>
                    <a:pt x="388" y="825"/>
                  </a:cubicBezTo>
                  <a:cubicBezTo>
                    <a:pt x="300" y="800"/>
                    <a:pt x="213" y="750"/>
                    <a:pt x="163" y="662"/>
                  </a:cubicBezTo>
                  <a:lnTo>
                    <a:pt x="163" y="662"/>
                  </a:lnTo>
                  <a:cubicBezTo>
                    <a:pt x="213" y="887"/>
                    <a:pt x="438" y="975"/>
                    <a:pt x="650" y="975"/>
                  </a:cubicBezTo>
                  <a:cubicBezTo>
                    <a:pt x="625" y="978"/>
                    <a:pt x="599" y="979"/>
                    <a:pt x="571" y="979"/>
                  </a:cubicBezTo>
                  <a:cubicBezTo>
                    <a:pt x="477" y="979"/>
                    <a:pt x="375" y="961"/>
                    <a:pt x="288" y="912"/>
                  </a:cubicBezTo>
                  <a:cubicBezTo>
                    <a:pt x="175" y="850"/>
                    <a:pt x="63" y="712"/>
                    <a:pt x="1" y="562"/>
                  </a:cubicBezTo>
                  <a:lnTo>
                    <a:pt x="1" y="562"/>
                  </a:lnTo>
                  <a:cubicBezTo>
                    <a:pt x="26" y="775"/>
                    <a:pt x="101" y="987"/>
                    <a:pt x="275" y="1112"/>
                  </a:cubicBezTo>
                  <a:cubicBezTo>
                    <a:pt x="390" y="1181"/>
                    <a:pt x="527" y="1218"/>
                    <a:pt x="663" y="1218"/>
                  </a:cubicBezTo>
                  <a:cubicBezTo>
                    <a:pt x="825" y="1218"/>
                    <a:pt x="985" y="1165"/>
                    <a:pt x="1100" y="1050"/>
                  </a:cubicBezTo>
                  <a:cubicBezTo>
                    <a:pt x="1413" y="775"/>
                    <a:pt x="1388" y="113"/>
                    <a:pt x="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6" name="Google Shape;16726;p50"/>
            <p:cNvSpPr/>
            <p:nvPr/>
          </p:nvSpPr>
          <p:spPr>
            <a:xfrm>
              <a:off x="747778" y="4331624"/>
              <a:ext cx="60374" cy="38086"/>
            </a:xfrm>
            <a:custGeom>
              <a:avLst/>
              <a:gdLst/>
              <a:ahLst/>
              <a:cxnLst/>
              <a:rect l="l" t="t" r="r" b="b"/>
              <a:pathLst>
                <a:path w="707" h="446" extrusionOk="0">
                  <a:moveTo>
                    <a:pt x="704" y="1"/>
                  </a:moveTo>
                  <a:cubicBezTo>
                    <a:pt x="692" y="1"/>
                    <a:pt x="639" y="128"/>
                    <a:pt x="601" y="166"/>
                  </a:cubicBezTo>
                  <a:cubicBezTo>
                    <a:pt x="468" y="299"/>
                    <a:pt x="276" y="383"/>
                    <a:pt x="78" y="383"/>
                  </a:cubicBezTo>
                  <a:cubicBezTo>
                    <a:pt x="52" y="383"/>
                    <a:pt x="27" y="381"/>
                    <a:pt x="1" y="378"/>
                  </a:cubicBezTo>
                  <a:lnTo>
                    <a:pt x="1" y="378"/>
                  </a:lnTo>
                  <a:cubicBezTo>
                    <a:pt x="73" y="424"/>
                    <a:pt x="153" y="445"/>
                    <a:pt x="233" y="445"/>
                  </a:cubicBezTo>
                  <a:cubicBezTo>
                    <a:pt x="455" y="445"/>
                    <a:pt x="673" y="280"/>
                    <a:pt x="701" y="41"/>
                  </a:cubicBezTo>
                  <a:cubicBezTo>
                    <a:pt x="707" y="12"/>
                    <a:pt x="707" y="1"/>
                    <a:pt x="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7" name="Google Shape;16727;p50"/>
            <p:cNvSpPr/>
            <p:nvPr/>
          </p:nvSpPr>
          <p:spPr>
            <a:xfrm>
              <a:off x="759563" y="4343067"/>
              <a:ext cx="32792" cy="17164"/>
            </a:xfrm>
            <a:custGeom>
              <a:avLst/>
              <a:gdLst/>
              <a:ahLst/>
              <a:cxnLst/>
              <a:rect l="l" t="t" r="r" b="b"/>
              <a:pathLst>
                <a:path w="384" h="201" extrusionOk="0">
                  <a:moveTo>
                    <a:pt x="373" y="1"/>
                  </a:moveTo>
                  <a:cubicBezTo>
                    <a:pt x="371" y="1"/>
                    <a:pt x="364" y="6"/>
                    <a:pt x="350" y="19"/>
                  </a:cubicBezTo>
                  <a:cubicBezTo>
                    <a:pt x="250" y="94"/>
                    <a:pt x="125" y="169"/>
                    <a:pt x="0" y="194"/>
                  </a:cubicBezTo>
                  <a:cubicBezTo>
                    <a:pt x="20" y="199"/>
                    <a:pt x="41" y="201"/>
                    <a:pt x="61" y="201"/>
                  </a:cubicBezTo>
                  <a:cubicBezTo>
                    <a:pt x="156" y="201"/>
                    <a:pt x="251" y="156"/>
                    <a:pt x="313" y="94"/>
                  </a:cubicBezTo>
                  <a:cubicBezTo>
                    <a:pt x="333" y="75"/>
                    <a:pt x="383" y="1"/>
                    <a:pt x="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8" name="Google Shape;16728;p50"/>
            <p:cNvSpPr/>
            <p:nvPr/>
          </p:nvSpPr>
          <p:spPr>
            <a:xfrm>
              <a:off x="765968" y="4346825"/>
              <a:ext cx="7515" cy="5380"/>
            </a:xfrm>
            <a:custGeom>
              <a:avLst/>
              <a:gdLst/>
              <a:ahLst/>
              <a:cxnLst/>
              <a:rect l="l" t="t" r="r" b="b"/>
              <a:pathLst>
                <a:path w="88" h="63" extrusionOk="0">
                  <a:moveTo>
                    <a:pt x="88" y="0"/>
                  </a:moveTo>
                  <a:cubicBezTo>
                    <a:pt x="50" y="13"/>
                    <a:pt x="25" y="38"/>
                    <a:pt x="0" y="63"/>
                  </a:cubicBezTo>
                  <a:cubicBezTo>
                    <a:pt x="38" y="50"/>
                    <a:pt x="75" y="25"/>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9" name="Google Shape;16729;p50"/>
            <p:cNvSpPr/>
            <p:nvPr/>
          </p:nvSpPr>
          <p:spPr>
            <a:xfrm>
              <a:off x="625065" y="4404467"/>
              <a:ext cx="90860" cy="46626"/>
            </a:xfrm>
            <a:custGeom>
              <a:avLst/>
              <a:gdLst/>
              <a:ahLst/>
              <a:cxnLst/>
              <a:rect l="l" t="t" r="r" b="b"/>
              <a:pathLst>
                <a:path w="1064" h="546" extrusionOk="0">
                  <a:moveTo>
                    <a:pt x="1063" y="0"/>
                  </a:moveTo>
                  <a:lnTo>
                    <a:pt x="1063" y="0"/>
                  </a:lnTo>
                  <a:cubicBezTo>
                    <a:pt x="976" y="225"/>
                    <a:pt x="763" y="363"/>
                    <a:pt x="588" y="388"/>
                  </a:cubicBezTo>
                  <a:cubicBezTo>
                    <a:pt x="701" y="363"/>
                    <a:pt x="813" y="300"/>
                    <a:pt x="888" y="188"/>
                  </a:cubicBezTo>
                  <a:cubicBezTo>
                    <a:pt x="888" y="177"/>
                    <a:pt x="925" y="120"/>
                    <a:pt x="920" y="120"/>
                  </a:cubicBezTo>
                  <a:cubicBezTo>
                    <a:pt x="919" y="120"/>
                    <a:pt x="917" y="122"/>
                    <a:pt x="913" y="125"/>
                  </a:cubicBezTo>
                  <a:cubicBezTo>
                    <a:pt x="863" y="175"/>
                    <a:pt x="801" y="213"/>
                    <a:pt x="738" y="238"/>
                  </a:cubicBezTo>
                  <a:cubicBezTo>
                    <a:pt x="644" y="282"/>
                    <a:pt x="539" y="304"/>
                    <a:pt x="433" y="304"/>
                  </a:cubicBezTo>
                  <a:cubicBezTo>
                    <a:pt x="300" y="304"/>
                    <a:pt x="163" y="270"/>
                    <a:pt x="38" y="200"/>
                  </a:cubicBezTo>
                  <a:lnTo>
                    <a:pt x="38" y="200"/>
                  </a:lnTo>
                  <a:cubicBezTo>
                    <a:pt x="88" y="263"/>
                    <a:pt x="151" y="313"/>
                    <a:pt x="226" y="350"/>
                  </a:cubicBezTo>
                  <a:cubicBezTo>
                    <a:pt x="176" y="338"/>
                    <a:pt x="138" y="313"/>
                    <a:pt x="101" y="288"/>
                  </a:cubicBezTo>
                  <a:cubicBezTo>
                    <a:pt x="63" y="275"/>
                    <a:pt x="26" y="213"/>
                    <a:pt x="1" y="200"/>
                  </a:cubicBezTo>
                  <a:lnTo>
                    <a:pt x="1" y="200"/>
                  </a:lnTo>
                  <a:cubicBezTo>
                    <a:pt x="26" y="238"/>
                    <a:pt x="38" y="288"/>
                    <a:pt x="63" y="325"/>
                  </a:cubicBezTo>
                  <a:cubicBezTo>
                    <a:pt x="183" y="477"/>
                    <a:pt x="349" y="545"/>
                    <a:pt x="512" y="545"/>
                  </a:cubicBezTo>
                  <a:cubicBezTo>
                    <a:pt x="793" y="545"/>
                    <a:pt x="1063" y="340"/>
                    <a:pt x="10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0" name="Google Shape;16730;p50"/>
            <p:cNvSpPr/>
            <p:nvPr/>
          </p:nvSpPr>
          <p:spPr>
            <a:xfrm>
              <a:off x="636849" y="4415142"/>
              <a:ext cx="53628" cy="15030"/>
            </a:xfrm>
            <a:custGeom>
              <a:avLst/>
              <a:gdLst/>
              <a:ahLst/>
              <a:cxnLst/>
              <a:rect l="l" t="t" r="r" b="b"/>
              <a:pathLst>
                <a:path w="628" h="176" extrusionOk="0">
                  <a:moveTo>
                    <a:pt x="611" y="1"/>
                  </a:moveTo>
                  <a:cubicBezTo>
                    <a:pt x="607" y="1"/>
                    <a:pt x="600" y="4"/>
                    <a:pt x="588" y="13"/>
                  </a:cubicBezTo>
                  <a:cubicBezTo>
                    <a:pt x="488" y="75"/>
                    <a:pt x="350" y="88"/>
                    <a:pt x="275" y="100"/>
                  </a:cubicBezTo>
                  <a:cubicBezTo>
                    <a:pt x="232" y="107"/>
                    <a:pt x="176" y="115"/>
                    <a:pt x="120" y="115"/>
                  </a:cubicBezTo>
                  <a:cubicBezTo>
                    <a:pt x="79" y="115"/>
                    <a:pt x="37" y="111"/>
                    <a:pt x="0" y="100"/>
                  </a:cubicBezTo>
                  <a:lnTo>
                    <a:pt x="0" y="100"/>
                  </a:lnTo>
                  <a:cubicBezTo>
                    <a:pt x="75" y="150"/>
                    <a:pt x="166" y="175"/>
                    <a:pt x="256" y="175"/>
                  </a:cubicBezTo>
                  <a:cubicBezTo>
                    <a:pt x="347" y="175"/>
                    <a:pt x="438" y="150"/>
                    <a:pt x="513" y="100"/>
                  </a:cubicBezTo>
                  <a:cubicBezTo>
                    <a:pt x="544" y="90"/>
                    <a:pt x="627" y="1"/>
                    <a:pt x="6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1" name="Google Shape;16731;p50"/>
            <p:cNvSpPr/>
            <p:nvPr/>
          </p:nvSpPr>
          <p:spPr>
            <a:xfrm>
              <a:off x="649659" y="4414032"/>
              <a:ext cx="23569" cy="8113"/>
            </a:xfrm>
            <a:custGeom>
              <a:avLst/>
              <a:gdLst/>
              <a:ahLst/>
              <a:cxnLst/>
              <a:rect l="l" t="t" r="r" b="b"/>
              <a:pathLst>
                <a:path w="276" h="95" extrusionOk="0">
                  <a:moveTo>
                    <a:pt x="275" y="1"/>
                  </a:moveTo>
                  <a:lnTo>
                    <a:pt x="275" y="1"/>
                  </a:lnTo>
                  <a:cubicBezTo>
                    <a:pt x="188" y="26"/>
                    <a:pt x="100" y="76"/>
                    <a:pt x="0" y="88"/>
                  </a:cubicBezTo>
                  <a:cubicBezTo>
                    <a:pt x="18" y="93"/>
                    <a:pt x="37" y="95"/>
                    <a:pt x="56" y="95"/>
                  </a:cubicBezTo>
                  <a:cubicBezTo>
                    <a:pt x="143" y="95"/>
                    <a:pt x="234" y="52"/>
                    <a:pt x="2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2" name="Google Shape;16732;p50"/>
            <p:cNvSpPr/>
            <p:nvPr/>
          </p:nvSpPr>
          <p:spPr>
            <a:xfrm>
              <a:off x="658198" y="4407627"/>
              <a:ext cx="7515" cy="1623"/>
            </a:xfrm>
            <a:custGeom>
              <a:avLst/>
              <a:gdLst/>
              <a:ahLst/>
              <a:cxnLst/>
              <a:rect l="l" t="t" r="r" b="b"/>
              <a:pathLst>
                <a:path w="88" h="19" extrusionOk="0">
                  <a:moveTo>
                    <a:pt x="88" y="1"/>
                  </a:moveTo>
                  <a:cubicBezTo>
                    <a:pt x="50" y="1"/>
                    <a:pt x="25" y="13"/>
                    <a:pt x="0" y="13"/>
                  </a:cubicBezTo>
                  <a:cubicBezTo>
                    <a:pt x="8" y="17"/>
                    <a:pt x="16" y="18"/>
                    <a:pt x="25" y="18"/>
                  </a:cubicBezTo>
                  <a:cubicBezTo>
                    <a:pt x="46" y="18"/>
                    <a:pt x="70" y="10"/>
                    <a:pt x="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3" name="Google Shape;16733;p50"/>
            <p:cNvSpPr/>
            <p:nvPr/>
          </p:nvSpPr>
          <p:spPr>
            <a:xfrm>
              <a:off x="832149" y="4232650"/>
              <a:ext cx="91800" cy="98290"/>
            </a:xfrm>
            <a:custGeom>
              <a:avLst/>
              <a:gdLst/>
              <a:ahLst/>
              <a:cxnLst/>
              <a:rect l="l" t="t" r="r" b="b"/>
              <a:pathLst>
                <a:path w="1075" h="1151" extrusionOk="0">
                  <a:moveTo>
                    <a:pt x="762" y="0"/>
                  </a:moveTo>
                  <a:cubicBezTo>
                    <a:pt x="812" y="50"/>
                    <a:pt x="850" y="100"/>
                    <a:pt x="875" y="175"/>
                  </a:cubicBezTo>
                  <a:cubicBezTo>
                    <a:pt x="912" y="275"/>
                    <a:pt x="912" y="375"/>
                    <a:pt x="900" y="475"/>
                  </a:cubicBezTo>
                  <a:cubicBezTo>
                    <a:pt x="912" y="325"/>
                    <a:pt x="862" y="175"/>
                    <a:pt x="725" y="100"/>
                  </a:cubicBezTo>
                  <a:lnTo>
                    <a:pt x="725" y="100"/>
                  </a:lnTo>
                  <a:cubicBezTo>
                    <a:pt x="837" y="250"/>
                    <a:pt x="800" y="463"/>
                    <a:pt x="750" y="575"/>
                  </a:cubicBezTo>
                  <a:cubicBezTo>
                    <a:pt x="675" y="700"/>
                    <a:pt x="600" y="838"/>
                    <a:pt x="475" y="863"/>
                  </a:cubicBezTo>
                  <a:cubicBezTo>
                    <a:pt x="464" y="864"/>
                    <a:pt x="452" y="865"/>
                    <a:pt x="441" y="865"/>
                  </a:cubicBezTo>
                  <a:cubicBezTo>
                    <a:pt x="365" y="865"/>
                    <a:pt x="290" y="831"/>
                    <a:pt x="225" y="788"/>
                  </a:cubicBezTo>
                  <a:lnTo>
                    <a:pt x="225" y="788"/>
                  </a:lnTo>
                  <a:cubicBezTo>
                    <a:pt x="238" y="813"/>
                    <a:pt x="263" y="825"/>
                    <a:pt x="275" y="850"/>
                  </a:cubicBezTo>
                  <a:cubicBezTo>
                    <a:pt x="175" y="788"/>
                    <a:pt x="50" y="700"/>
                    <a:pt x="0" y="600"/>
                  </a:cubicBezTo>
                  <a:lnTo>
                    <a:pt x="0" y="600"/>
                  </a:lnTo>
                  <a:cubicBezTo>
                    <a:pt x="63" y="863"/>
                    <a:pt x="288" y="1113"/>
                    <a:pt x="563" y="1150"/>
                  </a:cubicBezTo>
                  <a:cubicBezTo>
                    <a:pt x="568" y="1150"/>
                    <a:pt x="573" y="1150"/>
                    <a:pt x="578" y="1150"/>
                  </a:cubicBezTo>
                  <a:cubicBezTo>
                    <a:pt x="905" y="1150"/>
                    <a:pt x="1075" y="771"/>
                    <a:pt x="1062" y="488"/>
                  </a:cubicBezTo>
                  <a:cubicBezTo>
                    <a:pt x="1050" y="288"/>
                    <a:pt x="950" y="75"/>
                    <a:pt x="7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4" name="Google Shape;16734;p50"/>
            <p:cNvSpPr/>
            <p:nvPr/>
          </p:nvSpPr>
          <p:spPr>
            <a:xfrm>
              <a:off x="859903" y="4248363"/>
              <a:ext cx="37403" cy="50127"/>
            </a:xfrm>
            <a:custGeom>
              <a:avLst/>
              <a:gdLst/>
              <a:ahLst/>
              <a:cxnLst/>
              <a:rect l="l" t="t" r="r" b="b"/>
              <a:pathLst>
                <a:path w="438" h="587" extrusionOk="0">
                  <a:moveTo>
                    <a:pt x="315" y="0"/>
                  </a:moveTo>
                  <a:cubicBezTo>
                    <a:pt x="311" y="0"/>
                    <a:pt x="318" y="19"/>
                    <a:pt x="325" y="54"/>
                  </a:cubicBezTo>
                  <a:cubicBezTo>
                    <a:pt x="338" y="91"/>
                    <a:pt x="338" y="129"/>
                    <a:pt x="338" y="179"/>
                  </a:cubicBezTo>
                  <a:cubicBezTo>
                    <a:pt x="313" y="304"/>
                    <a:pt x="288" y="404"/>
                    <a:pt x="188" y="491"/>
                  </a:cubicBezTo>
                  <a:cubicBezTo>
                    <a:pt x="165" y="513"/>
                    <a:pt x="117" y="540"/>
                    <a:pt x="74" y="540"/>
                  </a:cubicBezTo>
                  <a:cubicBezTo>
                    <a:pt x="43" y="540"/>
                    <a:pt x="15" y="527"/>
                    <a:pt x="0" y="491"/>
                  </a:cubicBezTo>
                  <a:lnTo>
                    <a:pt x="0" y="491"/>
                  </a:lnTo>
                  <a:cubicBezTo>
                    <a:pt x="12" y="560"/>
                    <a:pt x="60" y="587"/>
                    <a:pt x="117" y="587"/>
                  </a:cubicBezTo>
                  <a:cubicBezTo>
                    <a:pt x="183" y="587"/>
                    <a:pt x="260" y="551"/>
                    <a:pt x="300" y="504"/>
                  </a:cubicBezTo>
                  <a:cubicBezTo>
                    <a:pt x="413" y="391"/>
                    <a:pt x="437" y="179"/>
                    <a:pt x="350" y="41"/>
                  </a:cubicBezTo>
                  <a:cubicBezTo>
                    <a:pt x="328" y="13"/>
                    <a:pt x="318" y="0"/>
                    <a:pt x="3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5" name="Google Shape;16735;p50"/>
            <p:cNvSpPr/>
            <p:nvPr/>
          </p:nvSpPr>
          <p:spPr>
            <a:xfrm>
              <a:off x="868443" y="4273213"/>
              <a:ext cx="8625" cy="8966"/>
            </a:xfrm>
            <a:custGeom>
              <a:avLst/>
              <a:gdLst/>
              <a:ahLst/>
              <a:cxnLst/>
              <a:rect l="l" t="t" r="r" b="b"/>
              <a:pathLst>
                <a:path w="101" h="105" extrusionOk="0">
                  <a:moveTo>
                    <a:pt x="100" y="0"/>
                  </a:moveTo>
                  <a:lnTo>
                    <a:pt x="100" y="0"/>
                  </a:lnTo>
                  <a:cubicBezTo>
                    <a:pt x="75" y="38"/>
                    <a:pt x="50" y="100"/>
                    <a:pt x="0" y="100"/>
                  </a:cubicBezTo>
                  <a:cubicBezTo>
                    <a:pt x="6" y="103"/>
                    <a:pt x="12" y="105"/>
                    <a:pt x="18" y="105"/>
                  </a:cubicBezTo>
                  <a:cubicBezTo>
                    <a:pt x="59" y="105"/>
                    <a:pt x="89" y="33"/>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6" name="Google Shape;16736;p50"/>
            <p:cNvSpPr/>
            <p:nvPr/>
          </p:nvSpPr>
          <p:spPr>
            <a:xfrm>
              <a:off x="841372" y="4357499"/>
              <a:ext cx="80442" cy="80954"/>
            </a:xfrm>
            <a:custGeom>
              <a:avLst/>
              <a:gdLst/>
              <a:ahLst/>
              <a:cxnLst/>
              <a:rect l="l" t="t" r="r" b="b"/>
              <a:pathLst>
                <a:path w="942" h="948" extrusionOk="0">
                  <a:moveTo>
                    <a:pt x="692" y="0"/>
                  </a:moveTo>
                  <a:lnTo>
                    <a:pt x="692" y="0"/>
                  </a:lnTo>
                  <a:cubicBezTo>
                    <a:pt x="717" y="63"/>
                    <a:pt x="754" y="125"/>
                    <a:pt x="767" y="188"/>
                  </a:cubicBezTo>
                  <a:cubicBezTo>
                    <a:pt x="842" y="500"/>
                    <a:pt x="667" y="688"/>
                    <a:pt x="480" y="763"/>
                  </a:cubicBezTo>
                  <a:cubicBezTo>
                    <a:pt x="425" y="778"/>
                    <a:pt x="391" y="789"/>
                    <a:pt x="348" y="789"/>
                  </a:cubicBezTo>
                  <a:cubicBezTo>
                    <a:pt x="322" y="789"/>
                    <a:pt x="293" y="785"/>
                    <a:pt x="255" y="775"/>
                  </a:cubicBezTo>
                  <a:cubicBezTo>
                    <a:pt x="130" y="738"/>
                    <a:pt x="55" y="613"/>
                    <a:pt x="30" y="500"/>
                  </a:cubicBezTo>
                  <a:lnTo>
                    <a:pt x="30" y="500"/>
                  </a:lnTo>
                  <a:cubicBezTo>
                    <a:pt x="1" y="798"/>
                    <a:pt x="195" y="948"/>
                    <a:pt x="412" y="948"/>
                  </a:cubicBezTo>
                  <a:cubicBezTo>
                    <a:pt x="569" y="948"/>
                    <a:pt x="737" y="870"/>
                    <a:pt x="842" y="713"/>
                  </a:cubicBezTo>
                  <a:cubicBezTo>
                    <a:pt x="917" y="575"/>
                    <a:pt x="942" y="400"/>
                    <a:pt x="879" y="250"/>
                  </a:cubicBezTo>
                  <a:cubicBezTo>
                    <a:pt x="842" y="163"/>
                    <a:pt x="742" y="25"/>
                    <a:pt x="6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7" name="Google Shape;16737;p50"/>
            <p:cNvSpPr/>
            <p:nvPr/>
          </p:nvSpPr>
          <p:spPr>
            <a:xfrm>
              <a:off x="856658" y="4364843"/>
              <a:ext cx="55592" cy="56190"/>
            </a:xfrm>
            <a:custGeom>
              <a:avLst/>
              <a:gdLst/>
              <a:ahLst/>
              <a:cxnLst/>
              <a:rect l="l" t="t" r="r" b="b"/>
              <a:pathLst>
                <a:path w="651" h="658" extrusionOk="0">
                  <a:moveTo>
                    <a:pt x="501" y="0"/>
                  </a:moveTo>
                  <a:cubicBezTo>
                    <a:pt x="501" y="0"/>
                    <a:pt x="500" y="1"/>
                    <a:pt x="500" y="2"/>
                  </a:cubicBezTo>
                  <a:cubicBezTo>
                    <a:pt x="525" y="114"/>
                    <a:pt x="525" y="214"/>
                    <a:pt x="500" y="314"/>
                  </a:cubicBezTo>
                  <a:cubicBezTo>
                    <a:pt x="475" y="414"/>
                    <a:pt x="351" y="527"/>
                    <a:pt x="263" y="564"/>
                  </a:cubicBezTo>
                  <a:cubicBezTo>
                    <a:pt x="219" y="577"/>
                    <a:pt x="172" y="589"/>
                    <a:pt x="127" y="589"/>
                  </a:cubicBezTo>
                  <a:cubicBezTo>
                    <a:pt x="82" y="589"/>
                    <a:pt x="38" y="577"/>
                    <a:pt x="1" y="539"/>
                  </a:cubicBezTo>
                  <a:lnTo>
                    <a:pt x="1" y="539"/>
                  </a:lnTo>
                  <a:cubicBezTo>
                    <a:pt x="32" y="625"/>
                    <a:pt x="112" y="657"/>
                    <a:pt x="195" y="657"/>
                  </a:cubicBezTo>
                  <a:cubicBezTo>
                    <a:pt x="245" y="657"/>
                    <a:pt x="296" y="646"/>
                    <a:pt x="338" y="627"/>
                  </a:cubicBezTo>
                  <a:cubicBezTo>
                    <a:pt x="575" y="564"/>
                    <a:pt x="650" y="277"/>
                    <a:pt x="538" y="77"/>
                  </a:cubicBezTo>
                  <a:cubicBezTo>
                    <a:pt x="538" y="54"/>
                    <a:pt x="507"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8" name="Google Shape;16738;p50"/>
            <p:cNvSpPr/>
            <p:nvPr/>
          </p:nvSpPr>
          <p:spPr>
            <a:xfrm>
              <a:off x="870578" y="4375518"/>
              <a:ext cx="25448" cy="31511"/>
            </a:xfrm>
            <a:custGeom>
              <a:avLst/>
              <a:gdLst/>
              <a:ahLst/>
              <a:cxnLst/>
              <a:rect l="l" t="t" r="r" b="b"/>
              <a:pathLst>
                <a:path w="298" h="369" extrusionOk="0">
                  <a:moveTo>
                    <a:pt x="258" y="1"/>
                  </a:moveTo>
                  <a:cubicBezTo>
                    <a:pt x="256" y="1"/>
                    <a:pt x="253" y="4"/>
                    <a:pt x="250" y="14"/>
                  </a:cubicBezTo>
                  <a:cubicBezTo>
                    <a:pt x="250" y="77"/>
                    <a:pt x="225" y="139"/>
                    <a:pt x="200" y="202"/>
                  </a:cubicBezTo>
                  <a:cubicBezTo>
                    <a:pt x="150" y="264"/>
                    <a:pt x="100" y="352"/>
                    <a:pt x="0" y="364"/>
                  </a:cubicBezTo>
                  <a:cubicBezTo>
                    <a:pt x="14" y="367"/>
                    <a:pt x="27" y="369"/>
                    <a:pt x="40" y="369"/>
                  </a:cubicBezTo>
                  <a:cubicBezTo>
                    <a:pt x="194" y="369"/>
                    <a:pt x="297" y="177"/>
                    <a:pt x="263" y="39"/>
                  </a:cubicBezTo>
                  <a:cubicBezTo>
                    <a:pt x="263" y="30"/>
                    <a:pt x="263"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9" name="Google Shape;16739;p50"/>
            <p:cNvSpPr/>
            <p:nvPr/>
          </p:nvSpPr>
          <p:spPr>
            <a:xfrm>
              <a:off x="872712" y="4393793"/>
              <a:ext cx="1110" cy="1452"/>
            </a:xfrm>
            <a:custGeom>
              <a:avLst/>
              <a:gdLst/>
              <a:ahLst/>
              <a:cxnLst/>
              <a:rect l="l" t="t" r="r" b="b"/>
              <a:pathLst>
                <a:path w="13" h="17" extrusionOk="0">
                  <a:moveTo>
                    <a:pt x="13" y="0"/>
                  </a:moveTo>
                  <a:cubicBezTo>
                    <a:pt x="13" y="0"/>
                    <a:pt x="0" y="13"/>
                    <a:pt x="0" y="13"/>
                  </a:cubicBezTo>
                  <a:cubicBezTo>
                    <a:pt x="0" y="15"/>
                    <a:pt x="1" y="16"/>
                    <a:pt x="1" y="16"/>
                  </a:cubicBezTo>
                  <a:cubicBezTo>
                    <a:pt x="5" y="16"/>
                    <a:pt x="13" y="0"/>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0" name="Google Shape;16740;p50"/>
            <p:cNvSpPr/>
            <p:nvPr/>
          </p:nvSpPr>
          <p:spPr>
            <a:xfrm>
              <a:off x="913105" y="4297722"/>
              <a:ext cx="101620" cy="99400"/>
            </a:xfrm>
            <a:custGeom>
              <a:avLst/>
              <a:gdLst/>
              <a:ahLst/>
              <a:cxnLst/>
              <a:rect l="l" t="t" r="r" b="b"/>
              <a:pathLst>
                <a:path w="1190" h="1164" extrusionOk="0">
                  <a:moveTo>
                    <a:pt x="602" y="1"/>
                  </a:moveTo>
                  <a:lnTo>
                    <a:pt x="602" y="1"/>
                  </a:lnTo>
                  <a:cubicBezTo>
                    <a:pt x="427" y="88"/>
                    <a:pt x="264" y="251"/>
                    <a:pt x="214" y="450"/>
                  </a:cubicBezTo>
                  <a:cubicBezTo>
                    <a:pt x="227" y="388"/>
                    <a:pt x="227" y="326"/>
                    <a:pt x="239" y="263"/>
                  </a:cubicBezTo>
                  <a:lnTo>
                    <a:pt x="239" y="263"/>
                  </a:lnTo>
                  <a:cubicBezTo>
                    <a:pt x="0" y="633"/>
                    <a:pt x="168" y="1163"/>
                    <a:pt x="577" y="1163"/>
                  </a:cubicBezTo>
                  <a:cubicBezTo>
                    <a:pt x="639" y="1163"/>
                    <a:pt x="705" y="1151"/>
                    <a:pt x="777" y="1125"/>
                  </a:cubicBezTo>
                  <a:cubicBezTo>
                    <a:pt x="814" y="1100"/>
                    <a:pt x="877" y="1075"/>
                    <a:pt x="902" y="1050"/>
                  </a:cubicBezTo>
                  <a:lnTo>
                    <a:pt x="902" y="1050"/>
                  </a:lnTo>
                  <a:cubicBezTo>
                    <a:pt x="814" y="1075"/>
                    <a:pt x="727" y="1075"/>
                    <a:pt x="639" y="1075"/>
                  </a:cubicBezTo>
                  <a:cubicBezTo>
                    <a:pt x="614" y="1063"/>
                    <a:pt x="602" y="1063"/>
                    <a:pt x="577" y="1050"/>
                  </a:cubicBezTo>
                  <a:lnTo>
                    <a:pt x="577" y="1050"/>
                  </a:lnTo>
                  <a:cubicBezTo>
                    <a:pt x="614" y="1063"/>
                    <a:pt x="652" y="1069"/>
                    <a:pt x="691" y="1069"/>
                  </a:cubicBezTo>
                  <a:cubicBezTo>
                    <a:pt x="730" y="1069"/>
                    <a:pt x="770" y="1063"/>
                    <a:pt x="814" y="1050"/>
                  </a:cubicBezTo>
                  <a:cubicBezTo>
                    <a:pt x="927" y="1025"/>
                    <a:pt x="1027" y="950"/>
                    <a:pt x="1089" y="850"/>
                  </a:cubicBezTo>
                  <a:cubicBezTo>
                    <a:pt x="1152" y="763"/>
                    <a:pt x="1189" y="663"/>
                    <a:pt x="1189" y="550"/>
                  </a:cubicBezTo>
                  <a:cubicBezTo>
                    <a:pt x="1189" y="537"/>
                    <a:pt x="1189" y="527"/>
                    <a:pt x="1187" y="527"/>
                  </a:cubicBezTo>
                  <a:cubicBezTo>
                    <a:pt x="1185" y="527"/>
                    <a:pt x="1182" y="534"/>
                    <a:pt x="1177" y="550"/>
                  </a:cubicBezTo>
                  <a:cubicBezTo>
                    <a:pt x="1127" y="663"/>
                    <a:pt x="1052" y="775"/>
                    <a:pt x="927" y="838"/>
                  </a:cubicBezTo>
                  <a:cubicBezTo>
                    <a:pt x="889" y="850"/>
                    <a:pt x="864" y="863"/>
                    <a:pt x="814" y="875"/>
                  </a:cubicBezTo>
                  <a:cubicBezTo>
                    <a:pt x="798" y="878"/>
                    <a:pt x="780" y="879"/>
                    <a:pt x="762" y="879"/>
                  </a:cubicBezTo>
                  <a:cubicBezTo>
                    <a:pt x="687" y="879"/>
                    <a:pt x="612" y="860"/>
                    <a:pt x="602" y="850"/>
                  </a:cubicBezTo>
                  <a:cubicBezTo>
                    <a:pt x="302" y="700"/>
                    <a:pt x="339" y="251"/>
                    <a:pt x="6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1" name="Google Shape;16741;p50"/>
            <p:cNvSpPr/>
            <p:nvPr/>
          </p:nvSpPr>
          <p:spPr>
            <a:xfrm>
              <a:off x="946324" y="4307372"/>
              <a:ext cx="56275" cy="63705"/>
            </a:xfrm>
            <a:custGeom>
              <a:avLst/>
              <a:gdLst/>
              <a:ahLst/>
              <a:cxnLst/>
              <a:rect l="l" t="t" r="r" b="b"/>
              <a:pathLst>
                <a:path w="659" h="746" extrusionOk="0">
                  <a:moveTo>
                    <a:pt x="225" y="0"/>
                  </a:moveTo>
                  <a:cubicBezTo>
                    <a:pt x="113" y="150"/>
                    <a:pt x="0" y="350"/>
                    <a:pt x="63" y="537"/>
                  </a:cubicBezTo>
                  <a:cubicBezTo>
                    <a:pt x="97" y="665"/>
                    <a:pt x="217" y="746"/>
                    <a:pt x="342" y="746"/>
                  </a:cubicBezTo>
                  <a:cubicBezTo>
                    <a:pt x="401" y="746"/>
                    <a:pt x="460" y="728"/>
                    <a:pt x="513" y="687"/>
                  </a:cubicBezTo>
                  <a:cubicBezTo>
                    <a:pt x="544" y="677"/>
                    <a:pt x="659" y="540"/>
                    <a:pt x="643" y="540"/>
                  </a:cubicBezTo>
                  <a:cubicBezTo>
                    <a:pt x="640" y="540"/>
                    <a:pt x="631" y="547"/>
                    <a:pt x="613" y="562"/>
                  </a:cubicBezTo>
                  <a:cubicBezTo>
                    <a:pt x="539" y="611"/>
                    <a:pt x="461" y="649"/>
                    <a:pt x="384" y="649"/>
                  </a:cubicBezTo>
                  <a:cubicBezTo>
                    <a:pt x="343" y="649"/>
                    <a:pt x="302" y="639"/>
                    <a:pt x="263" y="612"/>
                  </a:cubicBezTo>
                  <a:cubicBezTo>
                    <a:pt x="100" y="487"/>
                    <a:pt x="150" y="225"/>
                    <a:pt x="2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2" name="Google Shape;16742;p50"/>
            <p:cNvSpPr/>
            <p:nvPr/>
          </p:nvSpPr>
          <p:spPr>
            <a:xfrm>
              <a:off x="962293" y="4330770"/>
              <a:ext cx="12895" cy="16140"/>
            </a:xfrm>
            <a:custGeom>
              <a:avLst/>
              <a:gdLst/>
              <a:ahLst/>
              <a:cxnLst/>
              <a:rect l="l" t="t" r="r" b="b"/>
              <a:pathLst>
                <a:path w="151" h="189" extrusionOk="0">
                  <a:moveTo>
                    <a:pt x="63" y="1"/>
                  </a:moveTo>
                  <a:lnTo>
                    <a:pt x="63" y="1"/>
                  </a:lnTo>
                  <a:cubicBezTo>
                    <a:pt x="1" y="88"/>
                    <a:pt x="76" y="188"/>
                    <a:pt x="151" y="188"/>
                  </a:cubicBezTo>
                  <a:cubicBezTo>
                    <a:pt x="88" y="151"/>
                    <a:pt x="51" y="76"/>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3" name="Google Shape;16743;p50"/>
            <p:cNvSpPr/>
            <p:nvPr/>
          </p:nvSpPr>
          <p:spPr>
            <a:xfrm>
              <a:off x="928134" y="4233333"/>
              <a:ext cx="47053" cy="57983"/>
            </a:xfrm>
            <a:custGeom>
              <a:avLst/>
              <a:gdLst/>
              <a:ahLst/>
              <a:cxnLst/>
              <a:rect l="l" t="t" r="r" b="b"/>
              <a:pathLst>
                <a:path w="551" h="679" extrusionOk="0">
                  <a:moveTo>
                    <a:pt x="492" y="1"/>
                  </a:moveTo>
                  <a:cubicBezTo>
                    <a:pt x="178" y="1"/>
                    <a:pt x="1" y="371"/>
                    <a:pt x="201" y="630"/>
                  </a:cubicBezTo>
                  <a:cubicBezTo>
                    <a:pt x="211" y="639"/>
                    <a:pt x="250" y="679"/>
                    <a:pt x="256" y="679"/>
                  </a:cubicBezTo>
                  <a:cubicBezTo>
                    <a:pt x="258" y="679"/>
                    <a:pt x="256" y="676"/>
                    <a:pt x="251" y="667"/>
                  </a:cubicBezTo>
                  <a:cubicBezTo>
                    <a:pt x="226" y="630"/>
                    <a:pt x="201" y="580"/>
                    <a:pt x="201" y="542"/>
                  </a:cubicBezTo>
                  <a:cubicBezTo>
                    <a:pt x="176" y="305"/>
                    <a:pt x="288" y="80"/>
                    <a:pt x="551" y="5"/>
                  </a:cubicBezTo>
                  <a:cubicBezTo>
                    <a:pt x="531" y="2"/>
                    <a:pt x="511" y="1"/>
                    <a:pt x="4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4" name="Google Shape;16744;p50"/>
            <p:cNvSpPr/>
            <p:nvPr/>
          </p:nvSpPr>
          <p:spPr>
            <a:xfrm>
              <a:off x="943335" y="4240079"/>
              <a:ext cx="35097" cy="49444"/>
            </a:xfrm>
            <a:custGeom>
              <a:avLst/>
              <a:gdLst/>
              <a:ahLst/>
              <a:cxnLst/>
              <a:rect l="l" t="t" r="r" b="b"/>
              <a:pathLst>
                <a:path w="411" h="579" extrusionOk="0">
                  <a:moveTo>
                    <a:pt x="298" y="1"/>
                  </a:moveTo>
                  <a:lnTo>
                    <a:pt x="298" y="1"/>
                  </a:lnTo>
                  <a:cubicBezTo>
                    <a:pt x="173" y="26"/>
                    <a:pt x="73" y="151"/>
                    <a:pt x="35" y="276"/>
                  </a:cubicBezTo>
                  <a:cubicBezTo>
                    <a:pt x="0" y="416"/>
                    <a:pt x="85" y="578"/>
                    <a:pt x="229" y="578"/>
                  </a:cubicBezTo>
                  <a:cubicBezTo>
                    <a:pt x="239" y="578"/>
                    <a:pt x="250" y="577"/>
                    <a:pt x="260" y="576"/>
                  </a:cubicBezTo>
                  <a:cubicBezTo>
                    <a:pt x="310" y="576"/>
                    <a:pt x="410" y="551"/>
                    <a:pt x="410" y="538"/>
                  </a:cubicBezTo>
                  <a:cubicBezTo>
                    <a:pt x="335" y="538"/>
                    <a:pt x="235" y="538"/>
                    <a:pt x="173" y="488"/>
                  </a:cubicBezTo>
                  <a:cubicBezTo>
                    <a:pt x="110" y="401"/>
                    <a:pt x="123" y="276"/>
                    <a:pt x="160" y="188"/>
                  </a:cubicBezTo>
                  <a:cubicBezTo>
                    <a:pt x="198" y="126"/>
                    <a:pt x="235" y="51"/>
                    <a:pt x="2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5" name="Google Shape;16745;p50"/>
            <p:cNvSpPr/>
            <p:nvPr/>
          </p:nvSpPr>
          <p:spPr>
            <a:xfrm>
              <a:off x="955888" y="4246484"/>
              <a:ext cx="15030" cy="29974"/>
            </a:xfrm>
            <a:custGeom>
              <a:avLst/>
              <a:gdLst/>
              <a:ahLst/>
              <a:cxnLst/>
              <a:rect l="l" t="t" r="r" b="b"/>
              <a:pathLst>
                <a:path w="176" h="351" extrusionOk="0">
                  <a:moveTo>
                    <a:pt x="138" y="1"/>
                  </a:moveTo>
                  <a:lnTo>
                    <a:pt x="138" y="1"/>
                  </a:lnTo>
                  <a:cubicBezTo>
                    <a:pt x="1" y="101"/>
                    <a:pt x="1" y="326"/>
                    <a:pt x="176" y="351"/>
                  </a:cubicBezTo>
                  <a:cubicBezTo>
                    <a:pt x="38" y="276"/>
                    <a:pt x="76" y="10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6" name="Google Shape;16746;p50"/>
            <p:cNvSpPr/>
            <p:nvPr/>
          </p:nvSpPr>
          <p:spPr>
            <a:xfrm>
              <a:off x="972113" y="4256134"/>
              <a:ext cx="939" cy="4355"/>
            </a:xfrm>
            <a:custGeom>
              <a:avLst/>
              <a:gdLst/>
              <a:ahLst/>
              <a:cxnLst/>
              <a:rect l="l" t="t" r="r" b="b"/>
              <a:pathLst>
                <a:path w="11" h="51" extrusionOk="0">
                  <a:moveTo>
                    <a:pt x="11" y="0"/>
                  </a:moveTo>
                  <a:cubicBezTo>
                    <a:pt x="4" y="7"/>
                    <a:pt x="1" y="14"/>
                    <a:pt x="1" y="23"/>
                  </a:cubicBezTo>
                  <a:lnTo>
                    <a:pt x="1" y="23"/>
                  </a:lnTo>
                  <a:cubicBezTo>
                    <a:pt x="2" y="14"/>
                    <a:pt x="5" y="6"/>
                    <a:pt x="11" y="0"/>
                  </a:cubicBezTo>
                  <a:close/>
                  <a:moveTo>
                    <a:pt x="1" y="23"/>
                  </a:moveTo>
                  <a:lnTo>
                    <a:pt x="1" y="23"/>
                  </a:lnTo>
                  <a:cubicBezTo>
                    <a:pt x="1" y="33"/>
                    <a:pt x="4" y="43"/>
                    <a:pt x="11" y="50"/>
                  </a:cubicBezTo>
                  <a:cubicBezTo>
                    <a:pt x="5" y="39"/>
                    <a:pt x="2" y="30"/>
                    <a:pt x="1" y="2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7" name="Google Shape;16747;p50"/>
            <p:cNvSpPr/>
            <p:nvPr/>
          </p:nvSpPr>
          <p:spPr>
            <a:xfrm>
              <a:off x="1060498" y="4257159"/>
              <a:ext cx="20324" cy="58837"/>
            </a:xfrm>
            <a:custGeom>
              <a:avLst/>
              <a:gdLst/>
              <a:ahLst/>
              <a:cxnLst/>
              <a:rect l="l" t="t" r="r" b="b"/>
              <a:pathLst>
                <a:path w="238" h="689" extrusionOk="0">
                  <a:moveTo>
                    <a:pt x="38" y="1"/>
                  </a:moveTo>
                  <a:lnTo>
                    <a:pt x="38" y="1"/>
                  </a:lnTo>
                  <a:cubicBezTo>
                    <a:pt x="138" y="101"/>
                    <a:pt x="138" y="313"/>
                    <a:pt x="125" y="376"/>
                  </a:cubicBezTo>
                  <a:cubicBezTo>
                    <a:pt x="100" y="501"/>
                    <a:pt x="63" y="588"/>
                    <a:pt x="0" y="688"/>
                  </a:cubicBezTo>
                  <a:cubicBezTo>
                    <a:pt x="19" y="682"/>
                    <a:pt x="35" y="679"/>
                    <a:pt x="50" y="679"/>
                  </a:cubicBezTo>
                  <a:cubicBezTo>
                    <a:pt x="66" y="679"/>
                    <a:pt x="82" y="682"/>
                    <a:pt x="100" y="688"/>
                  </a:cubicBezTo>
                  <a:lnTo>
                    <a:pt x="113" y="688"/>
                  </a:lnTo>
                  <a:cubicBezTo>
                    <a:pt x="188" y="601"/>
                    <a:pt x="225" y="501"/>
                    <a:pt x="238" y="388"/>
                  </a:cubicBezTo>
                  <a:cubicBezTo>
                    <a:pt x="238" y="238"/>
                    <a:pt x="188" y="63"/>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8" name="Google Shape;16748;p50"/>
            <p:cNvSpPr/>
            <p:nvPr/>
          </p:nvSpPr>
          <p:spPr>
            <a:xfrm>
              <a:off x="1031207" y="4265698"/>
              <a:ext cx="44320" cy="64644"/>
            </a:xfrm>
            <a:custGeom>
              <a:avLst/>
              <a:gdLst/>
              <a:ahLst/>
              <a:cxnLst/>
              <a:rect l="l" t="t" r="r" b="b"/>
              <a:pathLst>
                <a:path w="519" h="757" extrusionOk="0">
                  <a:moveTo>
                    <a:pt x="393" y="1"/>
                  </a:moveTo>
                  <a:cubicBezTo>
                    <a:pt x="393" y="238"/>
                    <a:pt x="294" y="426"/>
                    <a:pt x="169" y="613"/>
                  </a:cubicBezTo>
                  <a:cubicBezTo>
                    <a:pt x="158" y="646"/>
                    <a:pt x="1" y="757"/>
                    <a:pt x="24" y="757"/>
                  </a:cubicBezTo>
                  <a:cubicBezTo>
                    <a:pt x="27" y="757"/>
                    <a:pt x="33" y="755"/>
                    <a:pt x="44" y="750"/>
                  </a:cubicBezTo>
                  <a:cubicBezTo>
                    <a:pt x="343" y="651"/>
                    <a:pt x="518" y="288"/>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9" name="Google Shape;16749;p50"/>
            <p:cNvSpPr/>
            <p:nvPr/>
          </p:nvSpPr>
          <p:spPr>
            <a:xfrm>
              <a:off x="1031719" y="4278508"/>
              <a:ext cx="26729" cy="42783"/>
            </a:xfrm>
            <a:custGeom>
              <a:avLst/>
              <a:gdLst/>
              <a:ahLst/>
              <a:cxnLst/>
              <a:rect l="l" t="t" r="r" b="b"/>
              <a:pathLst>
                <a:path w="313" h="501" extrusionOk="0">
                  <a:moveTo>
                    <a:pt x="300" y="1"/>
                  </a:moveTo>
                  <a:cubicBezTo>
                    <a:pt x="238" y="188"/>
                    <a:pt x="113" y="363"/>
                    <a:pt x="0" y="501"/>
                  </a:cubicBezTo>
                  <a:cubicBezTo>
                    <a:pt x="188" y="413"/>
                    <a:pt x="313" y="213"/>
                    <a:pt x="3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0" name="Google Shape;16750;p50"/>
            <p:cNvSpPr/>
            <p:nvPr/>
          </p:nvSpPr>
          <p:spPr>
            <a:xfrm>
              <a:off x="1022070" y="4327611"/>
              <a:ext cx="28949" cy="77966"/>
            </a:xfrm>
            <a:custGeom>
              <a:avLst/>
              <a:gdLst/>
              <a:ahLst/>
              <a:cxnLst/>
              <a:rect l="l" t="t" r="r" b="b"/>
              <a:pathLst>
                <a:path w="339" h="913" extrusionOk="0">
                  <a:moveTo>
                    <a:pt x="338" y="1"/>
                  </a:moveTo>
                  <a:cubicBezTo>
                    <a:pt x="201" y="275"/>
                    <a:pt x="1" y="650"/>
                    <a:pt x="126" y="913"/>
                  </a:cubicBezTo>
                  <a:cubicBezTo>
                    <a:pt x="101" y="600"/>
                    <a:pt x="288" y="313"/>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1" name="Google Shape;16751;p50"/>
            <p:cNvSpPr/>
            <p:nvPr/>
          </p:nvSpPr>
          <p:spPr>
            <a:xfrm>
              <a:off x="1042394" y="4338285"/>
              <a:ext cx="53372" cy="74806"/>
            </a:xfrm>
            <a:custGeom>
              <a:avLst/>
              <a:gdLst/>
              <a:ahLst/>
              <a:cxnLst/>
              <a:rect l="l" t="t" r="r" b="b"/>
              <a:pathLst>
                <a:path w="625" h="876" extrusionOk="0">
                  <a:moveTo>
                    <a:pt x="537" y="0"/>
                  </a:moveTo>
                  <a:cubicBezTo>
                    <a:pt x="525" y="138"/>
                    <a:pt x="487" y="250"/>
                    <a:pt x="437" y="363"/>
                  </a:cubicBezTo>
                  <a:cubicBezTo>
                    <a:pt x="437" y="313"/>
                    <a:pt x="437" y="263"/>
                    <a:pt x="437" y="225"/>
                  </a:cubicBezTo>
                  <a:cubicBezTo>
                    <a:pt x="437" y="238"/>
                    <a:pt x="425" y="250"/>
                    <a:pt x="425" y="263"/>
                  </a:cubicBezTo>
                  <a:cubicBezTo>
                    <a:pt x="387" y="413"/>
                    <a:pt x="287" y="563"/>
                    <a:pt x="212" y="663"/>
                  </a:cubicBezTo>
                  <a:cubicBezTo>
                    <a:pt x="175" y="700"/>
                    <a:pt x="100" y="800"/>
                    <a:pt x="13" y="813"/>
                  </a:cubicBezTo>
                  <a:cubicBezTo>
                    <a:pt x="88" y="813"/>
                    <a:pt x="150" y="788"/>
                    <a:pt x="200" y="763"/>
                  </a:cubicBezTo>
                  <a:lnTo>
                    <a:pt x="200" y="763"/>
                  </a:lnTo>
                  <a:cubicBezTo>
                    <a:pt x="175" y="775"/>
                    <a:pt x="150" y="800"/>
                    <a:pt x="113" y="825"/>
                  </a:cubicBezTo>
                  <a:cubicBezTo>
                    <a:pt x="88" y="850"/>
                    <a:pt x="25" y="850"/>
                    <a:pt x="0" y="863"/>
                  </a:cubicBezTo>
                  <a:cubicBezTo>
                    <a:pt x="25" y="863"/>
                    <a:pt x="63" y="875"/>
                    <a:pt x="88" y="875"/>
                  </a:cubicBezTo>
                  <a:cubicBezTo>
                    <a:pt x="475" y="813"/>
                    <a:pt x="625" y="338"/>
                    <a:pt x="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2" name="Google Shape;16752;p50"/>
            <p:cNvSpPr/>
            <p:nvPr/>
          </p:nvSpPr>
          <p:spPr>
            <a:xfrm>
              <a:off x="1043419" y="4362282"/>
              <a:ext cx="26814" cy="41160"/>
            </a:xfrm>
            <a:custGeom>
              <a:avLst/>
              <a:gdLst/>
              <a:ahLst/>
              <a:cxnLst/>
              <a:rect l="l" t="t" r="r" b="b"/>
              <a:pathLst>
                <a:path w="314" h="482" extrusionOk="0">
                  <a:moveTo>
                    <a:pt x="306" y="0"/>
                  </a:moveTo>
                  <a:cubicBezTo>
                    <a:pt x="303" y="0"/>
                    <a:pt x="297" y="13"/>
                    <a:pt x="288" y="44"/>
                  </a:cubicBezTo>
                  <a:cubicBezTo>
                    <a:pt x="213" y="207"/>
                    <a:pt x="113" y="357"/>
                    <a:pt x="1" y="482"/>
                  </a:cubicBezTo>
                  <a:cubicBezTo>
                    <a:pt x="151" y="419"/>
                    <a:pt x="250" y="294"/>
                    <a:pt x="288" y="144"/>
                  </a:cubicBezTo>
                  <a:cubicBezTo>
                    <a:pt x="297" y="107"/>
                    <a:pt x="314" y="0"/>
                    <a:pt x="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3" name="Google Shape;16753;p50"/>
            <p:cNvSpPr/>
            <p:nvPr/>
          </p:nvSpPr>
          <p:spPr>
            <a:xfrm>
              <a:off x="1042394" y="4367064"/>
              <a:ext cx="14944" cy="27839"/>
            </a:xfrm>
            <a:custGeom>
              <a:avLst/>
              <a:gdLst/>
              <a:ahLst/>
              <a:cxnLst/>
              <a:rect l="l" t="t" r="r" b="b"/>
              <a:pathLst>
                <a:path w="175" h="326" extrusionOk="0">
                  <a:moveTo>
                    <a:pt x="150" y="1"/>
                  </a:moveTo>
                  <a:cubicBezTo>
                    <a:pt x="138" y="101"/>
                    <a:pt x="50" y="226"/>
                    <a:pt x="0" y="326"/>
                  </a:cubicBezTo>
                  <a:cubicBezTo>
                    <a:pt x="88" y="251"/>
                    <a:pt x="175" y="113"/>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4" name="Google Shape;16754;p50"/>
            <p:cNvSpPr/>
            <p:nvPr/>
          </p:nvSpPr>
          <p:spPr>
            <a:xfrm>
              <a:off x="1040259" y="4378848"/>
              <a:ext cx="3245" cy="7515"/>
            </a:xfrm>
            <a:custGeom>
              <a:avLst/>
              <a:gdLst/>
              <a:ahLst/>
              <a:cxnLst/>
              <a:rect l="l" t="t" r="r" b="b"/>
              <a:pathLst>
                <a:path w="38" h="88" extrusionOk="0">
                  <a:moveTo>
                    <a:pt x="38" y="0"/>
                  </a:moveTo>
                  <a:lnTo>
                    <a:pt x="38" y="0"/>
                  </a:lnTo>
                  <a:cubicBezTo>
                    <a:pt x="13" y="25"/>
                    <a:pt x="13" y="50"/>
                    <a:pt x="0" y="88"/>
                  </a:cubicBezTo>
                  <a:cubicBezTo>
                    <a:pt x="25" y="63"/>
                    <a:pt x="38" y="25"/>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5" name="Google Shape;16755;p50"/>
            <p:cNvSpPr/>
            <p:nvPr/>
          </p:nvSpPr>
          <p:spPr>
            <a:xfrm>
              <a:off x="1506605" y="4461000"/>
              <a:ext cx="78990" cy="92227"/>
            </a:xfrm>
            <a:custGeom>
              <a:avLst/>
              <a:gdLst/>
              <a:ahLst/>
              <a:cxnLst/>
              <a:rect l="l" t="t" r="r" b="b"/>
              <a:pathLst>
                <a:path w="925" h="1080" extrusionOk="0">
                  <a:moveTo>
                    <a:pt x="388" y="1"/>
                  </a:moveTo>
                  <a:cubicBezTo>
                    <a:pt x="100" y="151"/>
                    <a:pt x="0" y="475"/>
                    <a:pt x="50" y="775"/>
                  </a:cubicBezTo>
                  <a:cubicBezTo>
                    <a:pt x="63" y="775"/>
                    <a:pt x="75" y="788"/>
                    <a:pt x="100" y="788"/>
                  </a:cubicBezTo>
                  <a:cubicBezTo>
                    <a:pt x="163" y="850"/>
                    <a:pt x="225" y="913"/>
                    <a:pt x="288" y="988"/>
                  </a:cubicBezTo>
                  <a:cubicBezTo>
                    <a:pt x="268" y="928"/>
                    <a:pt x="247" y="868"/>
                    <a:pt x="234" y="807"/>
                  </a:cubicBezTo>
                  <a:lnTo>
                    <a:pt x="234" y="807"/>
                  </a:lnTo>
                  <a:cubicBezTo>
                    <a:pt x="314" y="973"/>
                    <a:pt x="493" y="1080"/>
                    <a:pt x="674" y="1080"/>
                  </a:cubicBezTo>
                  <a:cubicBezTo>
                    <a:pt x="738" y="1080"/>
                    <a:pt x="802" y="1066"/>
                    <a:pt x="862" y="1038"/>
                  </a:cubicBezTo>
                  <a:cubicBezTo>
                    <a:pt x="887" y="1013"/>
                    <a:pt x="900" y="988"/>
                    <a:pt x="925" y="975"/>
                  </a:cubicBezTo>
                  <a:lnTo>
                    <a:pt x="762" y="975"/>
                  </a:lnTo>
                  <a:cubicBezTo>
                    <a:pt x="338" y="950"/>
                    <a:pt x="238" y="450"/>
                    <a:pt x="350" y="138"/>
                  </a:cubicBezTo>
                  <a:lnTo>
                    <a:pt x="350" y="138"/>
                  </a:lnTo>
                  <a:cubicBezTo>
                    <a:pt x="275" y="238"/>
                    <a:pt x="225" y="350"/>
                    <a:pt x="200" y="475"/>
                  </a:cubicBezTo>
                  <a:cubicBezTo>
                    <a:pt x="213" y="313"/>
                    <a:pt x="263" y="151"/>
                    <a:pt x="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6" name="Google Shape;16756;p50"/>
            <p:cNvSpPr/>
            <p:nvPr/>
          </p:nvSpPr>
          <p:spPr>
            <a:xfrm>
              <a:off x="1531114" y="4467405"/>
              <a:ext cx="73696" cy="71305"/>
            </a:xfrm>
            <a:custGeom>
              <a:avLst/>
              <a:gdLst/>
              <a:ahLst/>
              <a:cxnLst/>
              <a:rect l="l" t="t" r="r" b="b"/>
              <a:pathLst>
                <a:path w="863" h="835" extrusionOk="0">
                  <a:moveTo>
                    <a:pt x="625" y="1"/>
                  </a:moveTo>
                  <a:lnTo>
                    <a:pt x="625" y="1"/>
                  </a:lnTo>
                  <a:cubicBezTo>
                    <a:pt x="638" y="26"/>
                    <a:pt x="650" y="38"/>
                    <a:pt x="650" y="51"/>
                  </a:cubicBezTo>
                  <a:cubicBezTo>
                    <a:pt x="725" y="188"/>
                    <a:pt x="725" y="313"/>
                    <a:pt x="700" y="425"/>
                  </a:cubicBezTo>
                  <a:cubicBezTo>
                    <a:pt x="675" y="513"/>
                    <a:pt x="675" y="525"/>
                    <a:pt x="613" y="600"/>
                  </a:cubicBezTo>
                  <a:cubicBezTo>
                    <a:pt x="566" y="637"/>
                    <a:pt x="516" y="653"/>
                    <a:pt x="467" y="653"/>
                  </a:cubicBezTo>
                  <a:cubicBezTo>
                    <a:pt x="279" y="653"/>
                    <a:pt x="93" y="426"/>
                    <a:pt x="63" y="238"/>
                  </a:cubicBezTo>
                  <a:lnTo>
                    <a:pt x="63" y="238"/>
                  </a:lnTo>
                  <a:cubicBezTo>
                    <a:pt x="1" y="475"/>
                    <a:pt x="163" y="750"/>
                    <a:pt x="400" y="825"/>
                  </a:cubicBezTo>
                  <a:cubicBezTo>
                    <a:pt x="427" y="832"/>
                    <a:pt x="453" y="835"/>
                    <a:pt x="479" y="835"/>
                  </a:cubicBezTo>
                  <a:cubicBezTo>
                    <a:pt x="653" y="835"/>
                    <a:pt x="816" y="698"/>
                    <a:pt x="838" y="513"/>
                  </a:cubicBezTo>
                  <a:cubicBezTo>
                    <a:pt x="863" y="363"/>
                    <a:pt x="813" y="201"/>
                    <a:pt x="713" y="76"/>
                  </a:cubicBezTo>
                  <a:cubicBezTo>
                    <a:pt x="688" y="51"/>
                    <a:pt x="650" y="26"/>
                    <a:pt x="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7" name="Google Shape;16757;p50"/>
            <p:cNvSpPr/>
            <p:nvPr/>
          </p:nvSpPr>
          <p:spPr>
            <a:xfrm>
              <a:off x="1547168" y="4478079"/>
              <a:ext cx="35268" cy="30913"/>
            </a:xfrm>
            <a:custGeom>
              <a:avLst/>
              <a:gdLst/>
              <a:ahLst/>
              <a:cxnLst/>
              <a:rect l="l" t="t" r="r" b="b"/>
              <a:pathLst>
                <a:path w="413" h="362" extrusionOk="0">
                  <a:moveTo>
                    <a:pt x="400" y="1"/>
                  </a:moveTo>
                  <a:cubicBezTo>
                    <a:pt x="400" y="26"/>
                    <a:pt x="387" y="51"/>
                    <a:pt x="387" y="76"/>
                  </a:cubicBezTo>
                  <a:cubicBezTo>
                    <a:pt x="365" y="208"/>
                    <a:pt x="282" y="289"/>
                    <a:pt x="190" y="289"/>
                  </a:cubicBezTo>
                  <a:cubicBezTo>
                    <a:pt x="125" y="289"/>
                    <a:pt x="56" y="250"/>
                    <a:pt x="0" y="163"/>
                  </a:cubicBezTo>
                  <a:lnTo>
                    <a:pt x="0" y="163"/>
                  </a:lnTo>
                  <a:cubicBezTo>
                    <a:pt x="24" y="296"/>
                    <a:pt x="121" y="362"/>
                    <a:pt x="215" y="362"/>
                  </a:cubicBezTo>
                  <a:cubicBezTo>
                    <a:pt x="316" y="362"/>
                    <a:pt x="412" y="286"/>
                    <a:pt x="412" y="138"/>
                  </a:cubicBezTo>
                  <a:cubicBezTo>
                    <a:pt x="412" y="88"/>
                    <a:pt x="400" y="51"/>
                    <a:pt x="4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8" name="Google Shape;16758;p50"/>
            <p:cNvSpPr/>
            <p:nvPr/>
          </p:nvSpPr>
          <p:spPr>
            <a:xfrm>
              <a:off x="1424369" y="4551691"/>
              <a:ext cx="29974" cy="71646"/>
            </a:xfrm>
            <a:custGeom>
              <a:avLst/>
              <a:gdLst/>
              <a:ahLst/>
              <a:cxnLst/>
              <a:rect l="l" t="t" r="r" b="b"/>
              <a:pathLst>
                <a:path w="351" h="839" extrusionOk="0">
                  <a:moveTo>
                    <a:pt x="263" y="1"/>
                  </a:moveTo>
                  <a:cubicBezTo>
                    <a:pt x="13" y="188"/>
                    <a:pt x="1" y="563"/>
                    <a:pt x="126" y="813"/>
                  </a:cubicBezTo>
                  <a:cubicBezTo>
                    <a:pt x="126" y="826"/>
                    <a:pt x="126" y="826"/>
                    <a:pt x="126" y="826"/>
                  </a:cubicBezTo>
                  <a:lnTo>
                    <a:pt x="163" y="826"/>
                  </a:lnTo>
                  <a:cubicBezTo>
                    <a:pt x="176" y="826"/>
                    <a:pt x="201" y="838"/>
                    <a:pt x="226" y="838"/>
                  </a:cubicBezTo>
                  <a:cubicBezTo>
                    <a:pt x="234" y="838"/>
                    <a:pt x="242" y="833"/>
                    <a:pt x="251" y="833"/>
                  </a:cubicBezTo>
                  <a:cubicBezTo>
                    <a:pt x="255" y="833"/>
                    <a:pt x="259" y="834"/>
                    <a:pt x="263" y="838"/>
                  </a:cubicBezTo>
                  <a:lnTo>
                    <a:pt x="351" y="838"/>
                  </a:lnTo>
                  <a:cubicBezTo>
                    <a:pt x="176" y="601"/>
                    <a:pt x="126" y="238"/>
                    <a:pt x="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9" name="Google Shape;16759;p50"/>
            <p:cNvSpPr/>
            <p:nvPr/>
          </p:nvSpPr>
          <p:spPr>
            <a:xfrm>
              <a:off x="1489526" y="4544261"/>
              <a:ext cx="27839" cy="41673"/>
            </a:xfrm>
            <a:custGeom>
              <a:avLst/>
              <a:gdLst/>
              <a:ahLst/>
              <a:cxnLst/>
              <a:rect l="l" t="t" r="r" b="b"/>
              <a:pathLst>
                <a:path w="326" h="488" extrusionOk="0">
                  <a:moveTo>
                    <a:pt x="0" y="0"/>
                  </a:moveTo>
                  <a:cubicBezTo>
                    <a:pt x="163" y="88"/>
                    <a:pt x="225" y="300"/>
                    <a:pt x="213" y="488"/>
                  </a:cubicBezTo>
                  <a:cubicBezTo>
                    <a:pt x="250" y="463"/>
                    <a:pt x="288" y="438"/>
                    <a:pt x="325" y="413"/>
                  </a:cubicBezTo>
                  <a:cubicBezTo>
                    <a:pt x="313" y="213"/>
                    <a:pt x="213" y="2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0" name="Google Shape;16760;p50"/>
            <p:cNvSpPr/>
            <p:nvPr/>
          </p:nvSpPr>
          <p:spPr>
            <a:xfrm>
              <a:off x="1437178" y="4560230"/>
              <a:ext cx="54567" cy="64132"/>
            </a:xfrm>
            <a:custGeom>
              <a:avLst/>
              <a:gdLst/>
              <a:ahLst/>
              <a:cxnLst/>
              <a:rect l="l" t="t" r="r" b="b"/>
              <a:pathLst>
                <a:path w="639" h="751" extrusionOk="0">
                  <a:moveTo>
                    <a:pt x="126" y="1"/>
                  </a:moveTo>
                  <a:lnTo>
                    <a:pt x="126" y="1"/>
                  </a:lnTo>
                  <a:cubicBezTo>
                    <a:pt x="1" y="263"/>
                    <a:pt x="126" y="613"/>
                    <a:pt x="401" y="713"/>
                  </a:cubicBezTo>
                  <a:cubicBezTo>
                    <a:pt x="413" y="713"/>
                    <a:pt x="438" y="713"/>
                    <a:pt x="463" y="726"/>
                  </a:cubicBezTo>
                  <a:cubicBezTo>
                    <a:pt x="476" y="726"/>
                    <a:pt x="488" y="738"/>
                    <a:pt x="501" y="751"/>
                  </a:cubicBezTo>
                  <a:lnTo>
                    <a:pt x="588" y="751"/>
                  </a:lnTo>
                  <a:cubicBezTo>
                    <a:pt x="588" y="738"/>
                    <a:pt x="588" y="738"/>
                    <a:pt x="588" y="726"/>
                  </a:cubicBezTo>
                  <a:cubicBezTo>
                    <a:pt x="601" y="688"/>
                    <a:pt x="626" y="651"/>
                    <a:pt x="638" y="613"/>
                  </a:cubicBezTo>
                  <a:cubicBezTo>
                    <a:pt x="576" y="613"/>
                    <a:pt x="526" y="601"/>
                    <a:pt x="463" y="576"/>
                  </a:cubicBezTo>
                  <a:cubicBezTo>
                    <a:pt x="238" y="488"/>
                    <a:pt x="101" y="238"/>
                    <a:pt x="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1" name="Google Shape;16761;p50"/>
            <p:cNvSpPr/>
            <p:nvPr/>
          </p:nvSpPr>
          <p:spPr>
            <a:xfrm>
              <a:off x="1485256" y="4533331"/>
              <a:ext cx="48077" cy="43039"/>
            </a:xfrm>
            <a:custGeom>
              <a:avLst/>
              <a:gdLst/>
              <a:ahLst/>
              <a:cxnLst/>
              <a:rect l="l" t="t" r="r" b="b"/>
              <a:pathLst>
                <a:path w="563" h="504" extrusionOk="0">
                  <a:moveTo>
                    <a:pt x="129" y="1"/>
                  </a:moveTo>
                  <a:cubicBezTo>
                    <a:pt x="85" y="1"/>
                    <a:pt x="41" y="9"/>
                    <a:pt x="0" y="28"/>
                  </a:cubicBezTo>
                  <a:cubicBezTo>
                    <a:pt x="6" y="28"/>
                    <a:pt x="12" y="28"/>
                    <a:pt x="18" y="28"/>
                  </a:cubicBezTo>
                  <a:cubicBezTo>
                    <a:pt x="258" y="28"/>
                    <a:pt x="413" y="272"/>
                    <a:pt x="450" y="503"/>
                  </a:cubicBezTo>
                  <a:cubicBezTo>
                    <a:pt x="488" y="491"/>
                    <a:pt x="525" y="478"/>
                    <a:pt x="563" y="478"/>
                  </a:cubicBezTo>
                  <a:cubicBezTo>
                    <a:pt x="563" y="366"/>
                    <a:pt x="538" y="266"/>
                    <a:pt x="475" y="178"/>
                  </a:cubicBezTo>
                  <a:cubicBezTo>
                    <a:pt x="391" y="76"/>
                    <a:pt x="258"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2" name="Google Shape;16762;p50"/>
            <p:cNvSpPr/>
            <p:nvPr/>
          </p:nvSpPr>
          <p:spPr>
            <a:xfrm>
              <a:off x="1388417" y="4645627"/>
              <a:ext cx="129971" cy="100425"/>
            </a:xfrm>
            <a:custGeom>
              <a:avLst/>
              <a:gdLst/>
              <a:ahLst/>
              <a:cxnLst/>
              <a:rect l="l" t="t" r="r" b="b"/>
              <a:pathLst>
                <a:path w="1522" h="1176" extrusionOk="0">
                  <a:moveTo>
                    <a:pt x="497" y="1"/>
                  </a:moveTo>
                  <a:cubicBezTo>
                    <a:pt x="1" y="397"/>
                    <a:pt x="231" y="1175"/>
                    <a:pt x="881" y="1175"/>
                  </a:cubicBezTo>
                  <a:cubicBezTo>
                    <a:pt x="886" y="1175"/>
                    <a:pt x="892" y="1175"/>
                    <a:pt x="897" y="1175"/>
                  </a:cubicBezTo>
                  <a:cubicBezTo>
                    <a:pt x="1059" y="1150"/>
                    <a:pt x="1222" y="1075"/>
                    <a:pt x="1334" y="938"/>
                  </a:cubicBezTo>
                  <a:cubicBezTo>
                    <a:pt x="1447" y="788"/>
                    <a:pt x="1522" y="488"/>
                    <a:pt x="1484" y="350"/>
                  </a:cubicBezTo>
                  <a:lnTo>
                    <a:pt x="1484" y="350"/>
                  </a:lnTo>
                  <a:cubicBezTo>
                    <a:pt x="1459" y="488"/>
                    <a:pt x="1384" y="600"/>
                    <a:pt x="1297" y="725"/>
                  </a:cubicBezTo>
                  <a:cubicBezTo>
                    <a:pt x="1204" y="853"/>
                    <a:pt x="1057" y="927"/>
                    <a:pt x="877" y="927"/>
                  </a:cubicBezTo>
                  <a:cubicBezTo>
                    <a:pt x="863" y="927"/>
                    <a:pt x="849" y="926"/>
                    <a:pt x="834" y="925"/>
                  </a:cubicBezTo>
                  <a:cubicBezTo>
                    <a:pt x="809" y="913"/>
                    <a:pt x="784" y="913"/>
                    <a:pt x="759" y="900"/>
                  </a:cubicBezTo>
                  <a:cubicBezTo>
                    <a:pt x="672" y="875"/>
                    <a:pt x="522" y="775"/>
                    <a:pt x="497" y="713"/>
                  </a:cubicBezTo>
                  <a:cubicBezTo>
                    <a:pt x="359" y="538"/>
                    <a:pt x="347" y="238"/>
                    <a:pt x="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3" name="Google Shape;16763;p50"/>
            <p:cNvSpPr/>
            <p:nvPr/>
          </p:nvSpPr>
          <p:spPr>
            <a:xfrm>
              <a:off x="1423259" y="4669111"/>
              <a:ext cx="77026" cy="53799"/>
            </a:xfrm>
            <a:custGeom>
              <a:avLst/>
              <a:gdLst/>
              <a:ahLst/>
              <a:cxnLst/>
              <a:rect l="l" t="t" r="r" b="b"/>
              <a:pathLst>
                <a:path w="902" h="630" extrusionOk="0">
                  <a:moveTo>
                    <a:pt x="889" y="0"/>
                  </a:moveTo>
                  <a:cubicBezTo>
                    <a:pt x="876" y="0"/>
                    <a:pt x="876" y="13"/>
                    <a:pt x="876" y="13"/>
                  </a:cubicBezTo>
                  <a:cubicBezTo>
                    <a:pt x="851" y="113"/>
                    <a:pt x="826" y="213"/>
                    <a:pt x="776" y="300"/>
                  </a:cubicBezTo>
                  <a:cubicBezTo>
                    <a:pt x="698" y="417"/>
                    <a:pt x="586" y="473"/>
                    <a:pt x="472" y="473"/>
                  </a:cubicBezTo>
                  <a:cubicBezTo>
                    <a:pt x="293" y="473"/>
                    <a:pt x="108" y="335"/>
                    <a:pt x="39" y="75"/>
                  </a:cubicBezTo>
                  <a:lnTo>
                    <a:pt x="39" y="75"/>
                  </a:lnTo>
                  <a:cubicBezTo>
                    <a:pt x="1" y="404"/>
                    <a:pt x="243" y="630"/>
                    <a:pt x="483" y="630"/>
                  </a:cubicBezTo>
                  <a:cubicBezTo>
                    <a:pt x="635" y="630"/>
                    <a:pt x="786" y="539"/>
                    <a:pt x="864" y="325"/>
                  </a:cubicBezTo>
                  <a:cubicBezTo>
                    <a:pt x="901" y="213"/>
                    <a:pt x="901" y="100"/>
                    <a:pt x="8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4" name="Google Shape;16764;p50"/>
            <p:cNvSpPr/>
            <p:nvPr/>
          </p:nvSpPr>
          <p:spPr>
            <a:xfrm>
              <a:off x="1439313" y="4676540"/>
              <a:ext cx="53457" cy="31084"/>
            </a:xfrm>
            <a:custGeom>
              <a:avLst/>
              <a:gdLst/>
              <a:ahLst/>
              <a:cxnLst/>
              <a:rect l="l" t="t" r="r" b="b"/>
              <a:pathLst>
                <a:path w="626" h="364" extrusionOk="0">
                  <a:moveTo>
                    <a:pt x="551" y="1"/>
                  </a:moveTo>
                  <a:cubicBezTo>
                    <a:pt x="551" y="38"/>
                    <a:pt x="551" y="88"/>
                    <a:pt x="538" y="126"/>
                  </a:cubicBezTo>
                  <a:cubicBezTo>
                    <a:pt x="501" y="226"/>
                    <a:pt x="413" y="251"/>
                    <a:pt x="301" y="263"/>
                  </a:cubicBezTo>
                  <a:cubicBezTo>
                    <a:pt x="176" y="263"/>
                    <a:pt x="63" y="201"/>
                    <a:pt x="1" y="76"/>
                  </a:cubicBezTo>
                  <a:lnTo>
                    <a:pt x="1" y="76"/>
                  </a:lnTo>
                  <a:cubicBezTo>
                    <a:pt x="1" y="226"/>
                    <a:pt x="163" y="363"/>
                    <a:pt x="313" y="363"/>
                  </a:cubicBezTo>
                  <a:cubicBezTo>
                    <a:pt x="451" y="351"/>
                    <a:pt x="626" y="238"/>
                    <a:pt x="576" y="76"/>
                  </a:cubicBezTo>
                  <a:cubicBezTo>
                    <a:pt x="576" y="51"/>
                    <a:pt x="563" y="13"/>
                    <a:pt x="5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5" name="Google Shape;16765;p50"/>
            <p:cNvSpPr/>
            <p:nvPr/>
          </p:nvSpPr>
          <p:spPr>
            <a:xfrm>
              <a:off x="1459638" y="4687215"/>
              <a:ext cx="4355" cy="2647"/>
            </a:xfrm>
            <a:custGeom>
              <a:avLst/>
              <a:gdLst/>
              <a:ahLst/>
              <a:cxnLst/>
              <a:rect l="l" t="t" r="r" b="b"/>
              <a:pathLst>
                <a:path w="51" h="31" extrusionOk="0">
                  <a:moveTo>
                    <a:pt x="0" y="1"/>
                  </a:moveTo>
                  <a:lnTo>
                    <a:pt x="0" y="1"/>
                  </a:lnTo>
                  <a:cubicBezTo>
                    <a:pt x="0" y="19"/>
                    <a:pt x="27" y="31"/>
                    <a:pt x="41" y="31"/>
                  </a:cubicBezTo>
                  <a:cubicBezTo>
                    <a:pt x="47" y="31"/>
                    <a:pt x="50" y="29"/>
                    <a:pt x="50" y="26"/>
                  </a:cubicBezTo>
                  <a:cubicBezTo>
                    <a:pt x="38" y="26"/>
                    <a:pt x="13" y="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6" name="Google Shape;16766;p50"/>
            <p:cNvSpPr/>
            <p:nvPr/>
          </p:nvSpPr>
          <p:spPr>
            <a:xfrm>
              <a:off x="1627184" y="4625388"/>
              <a:ext cx="81125" cy="99314"/>
            </a:xfrm>
            <a:custGeom>
              <a:avLst/>
              <a:gdLst/>
              <a:ahLst/>
              <a:cxnLst/>
              <a:rect l="l" t="t" r="r" b="b"/>
              <a:pathLst>
                <a:path w="950" h="1163" extrusionOk="0">
                  <a:moveTo>
                    <a:pt x="750" y="0"/>
                  </a:moveTo>
                  <a:lnTo>
                    <a:pt x="750" y="0"/>
                  </a:lnTo>
                  <a:cubicBezTo>
                    <a:pt x="825" y="200"/>
                    <a:pt x="763" y="375"/>
                    <a:pt x="675" y="525"/>
                  </a:cubicBezTo>
                  <a:cubicBezTo>
                    <a:pt x="538" y="775"/>
                    <a:pt x="288" y="925"/>
                    <a:pt x="0" y="975"/>
                  </a:cubicBezTo>
                  <a:cubicBezTo>
                    <a:pt x="38" y="1012"/>
                    <a:pt x="75" y="1050"/>
                    <a:pt x="100" y="1100"/>
                  </a:cubicBezTo>
                  <a:cubicBezTo>
                    <a:pt x="100" y="1125"/>
                    <a:pt x="113" y="1137"/>
                    <a:pt x="113" y="1162"/>
                  </a:cubicBezTo>
                  <a:cubicBezTo>
                    <a:pt x="363" y="1137"/>
                    <a:pt x="600" y="1012"/>
                    <a:pt x="750" y="787"/>
                  </a:cubicBezTo>
                  <a:cubicBezTo>
                    <a:pt x="900" y="562"/>
                    <a:pt x="950" y="213"/>
                    <a:pt x="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7" name="Google Shape;16767;p50"/>
            <p:cNvSpPr/>
            <p:nvPr/>
          </p:nvSpPr>
          <p:spPr>
            <a:xfrm>
              <a:off x="1613264" y="4642467"/>
              <a:ext cx="76343" cy="60374"/>
            </a:xfrm>
            <a:custGeom>
              <a:avLst/>
              <a:gdLst/>
              <a:ahLst/>
              <a:cxnLst/>
              <a:rect l="l" t="t" r="r" b="b"/>
              <a:pathLst>
                <a:path w="894" h="707" extrusionOk="0">
                  <a:moveTo>
                    <a:pt x="851" y="0"/>
                  </a:moveTo>
                  <a:lnTo>
                    <a:pt x="851" y="0"/>
                  </a:lnTo>
                  <a:cubicBezTo>
                    <a:pt x="826" y="162"/>
                    <a:pt x="751" y="287"/>
                    <a:pt x="651" y="387"/>
                  </a:cubicBezTo>
                  <a:cubicBezTo>
                    <a:pt x="538" y="525"/>
                    <a:pt x="413" y="612"/>
                    <a:pt x="226" y="650"/>
                  </a:cubicBezTo>
                  <a:cubicBezTo>
                    <a:pt x="201" y="656"/>
                    <a:pt x="166" y="659"/>
                    <a:pt x="130" y="659"/>
                  </a:cubicBezTo>
                  <a:cubicBezTo>
                    <a:pt x="95" y="659"/>
                    <a:pt x="57" y="656"/>
                    <a:pt x="26" y="650"/>
                  </a:cubicBezTo>
                  <a:lnTo>
                    <a:pt x="1" y="650"/>
                  </a:lnTo>
                  <a:cubicBezTo>
                    <a:pt x="13" y="662"/>
                    <a:pt x="51" y="675"/>
                    <a:pt x="63" y="675"/>
                  </a:cubicBezTo>
                  <a:cubicBezTo>
                    <a:pt x="123" y="696"/>
                    <a:pt x="182" y="706"/>
                    <a:pt x="240" y="706"/>
                  </a:cubicBezTo>
                  <a:cubicBezTo>
                    <a:pt x="588" y="706"/>
                    <a:pt x="893" y="353"/>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8" name="Google Shape;16768;p50"/>
            <p:cNvSpPr/>
            <p:nvPr/>
          </p:nvSpPr>
          <p:spPr>
            <a:xfrm>
              <a:off x="1625134" y="4656301"/>
              <a:ext cx="48846" cy="32194"/>
            </a:xfrm>
            <a:custGeom>
              <a:avLst/>
              <a:gdLst/>
              <a:ahLst/>
              <a:cxnLst/>
              <a:rect l="l" t="t" r="r" b="b"/>
              <a:pathLst>
                <a:path w="572" h="377" extrusionOk="0">
                  <a:moveTo>
                    <a:pt x="562" y="0"/>
                  </a:moveTo>
                  <a:lnTo>
                    <a:pt x="562" y="0"/>
                  </a:lnTo>
                  <a:cubicBezTo>
                    <a:pt x="537" y="88"/>
                    <a:pt x="474" y="138"/>
                    <a:pt x="424" y="188"/>
                  </a:cubicBezTo>
                  <a:cubicBezTo>
                    <a:pt x="349" y="263"/>
                    <a:pt x="249" y="313"/>
                    <a:pt x="124" y="325"/>
                  </a:cubicBezTo>
                  <a:cubicBezTo>
                    <a:pt x="113" y="331"/>
                    <a:pt x="97" y="333"/>
                    <a:pt x="81" y="333"/>
                  </a:cubicBezTo>
                  <a:cubicBezTo>
                    <a:pt x="51" y="333"/>
                    <a:pt x="20" y="327"/>
                    <a:pt x="10" y="327"/>
                  </a:cubicBezTo>
                  <a:cubicBezTo>
                    <a:pt x="0" y="327"/>
                    <a:pt x="8" y="332"/>
                    <a:pt x="49" y="350"/>
                  </a:cubicBezTo>
                  <a:cubicBezTo>
                    <a:pt x="92" y="368"/>
                    <a:pt x="136" y="377"/>
                    <a:pt x="180" y="377"/>
                  </a:cubicBezTo>
                  <a:cubicBezTo>
                    <a:pt x="381" y="377"/>
                    <a:pt x="572" y="205"/>
                    <a:pt x="5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9" name="Google Shape;16769;p50"/>
            <p:cNvSpPr/>
            <p:nvPr/>
          </p:nvSpPr>
          <p:spPr>
            <a:xfrm>
              <a:off x="1632479" y="4671246"/>
              <a:ext cx="16140" cy="7515"/>
            </a:xfrm>
            <a:custGeom>
              <a:avLst/>
              <a:gdLst/>
              <a:ahLst/>
              <a:cxnLst/>
              <a:rect l="l" t="t" r="r" b="b"/>
              <a:pathLst>
                <a:path w="189" h="88" extrusionOk="0">
                  <a:moveTo>
                    <a:pt x="188" y="0"/>
                  </a:moveTo>
                  <a:lnTo>
                    <a:pt x="188" y="0"/>
                  </a:lnTo>
                  <a:cubicBezTo>
                    <a:pt x="126" y="38"/>
                    <a:pt x="63" y="63"/>
                    <a:pt x="1" y="88"/>
                  </a:cubicBezTo>
                  <a:cubicBezTo>
                    <a:pt x="76" y="88"/>
                    <a:pt x="151" y="50"/>
                    <a:pt x="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0" name="Google Shape;16770;p50"/>
            <p:cNvSpPr/>
            <p:nvPr/>
          </p:nvSpPr>
          <p:spPr>
            <a:xfrm>
              <a:off x="1653827" y="4769452"/>
              <a:ext cx="85480" cy="45857"/>
            </a:xfrm>
            <a:custGeom>
              <a:avLst/>
              <a:gdLst/>
              <a:ahLst/>
              <a:cxnLst/>
              <a:rect l="l" t="t" r="r" b="b"/>
              <a:pathLst>
                <a:path w="1001" h="537" extrusionOk="0">
                  <a:moveTo>
                    <a:pt x="1000" y="0"/>
                  </a:moveTo>
                  <a:lnTo>
                    <a:pt x="1000" y="0"/>
                  </a:lnTo>
                  <a:cubicBezTo>
                    <a:pt x="844" y="200"/>
                    <a:pt x="592" y="387"/>
                    <a:pt x="369" y="387"/>
                  </a:cubicBezTo>
                  <a:cubicBezTo>
                    <a:pt x="270" y="387"/>
                    <a:pt x="177" y="351"/>
                    <a:pt x="101" y="263"/>
                  </a:cubicBezTo>
                  <a:cubicBezTo>
                    <a:pt x="63" y="225"/>
                    <a:pt x="26" y="100"/>
                    <a:pt x="13" y="75"/>
                  </a:cubicBezTo>
                  <a:lnTo>
                    <a:pt x="13" y="75"/>
                  </a:lnTo>
                  <a:cubicBezTo>
                    <a:pt x="13" y="138"/>
                    <a:pt x="1" y="200"/>
                    <a:pt x="26" y="263"/>
                  </a:cubicBezTo>
                  <a:cubicBezTo>
                    <a:pt x="73" y="431"/>
                    <a:pt x="239" y="537"/>
                    <a:pt x="409" y="537"/>
                  </a:cubicBezTo>
                  <a:cubicBezTo>
                    <a:pt x="465" y="537"/>
                    <a:pt x="522" y="525"/>
                    <a:pt x="576" y="500"/>
                  </a:cubicBezTo>
                  <a:cubicBezTo>
                    <a:pt x="788" y="413"/>
                    <a:pt x="938" y="213"/>
                    <a:pt x="10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1" name="Google Shape;16771;p50"/>
            <p:cNvSpPr/>
            <p:nvPr/>
          </p:nvSpPr>
          <p:spPr>
            <a:xfrm>
              <a:off x="1665612" y="4773124"/>
              <a:ext cx="59776" cy="28351"/>
            </a:xfrm>
            <a:custGeom>
              <a:avLst/>
              <a:gdLst/>
              <a:ahLst/>
              <a:cxnLst/>
              <a:rect l="l" t="t" r="r" b="b"/>
              <a:pathLst>
                <a:path w="700" h="332" extrusionOk="0">
                  <a:moveTo>
                    <a:pt x="5" y="0"/>
                  </a:moveTo>
                  <a:cubicBezTo>
                    <a:pt x="2" y="0"/>
                    <a:pt x="0" y="13"/>
                    <a:pt x="0" y="45"/>
                  </a:cubicBezTo>
                  <a:cubicBezTo>
                    <a:pt x="0" y="249"/>
                    <a:pt x="120" y="331"/>
                    <a:pt x="261" y="331"/>
                  </a:cubicBezTo>
                  <a:cubicBezTo>
                    <a:pt x="439" y="331"/>
                    <a:pt x="651" y="201"/>
                    <a:pt x="700" y="20"/>
                  </a:cubicBezTo>
                  <a:lnTo>
                    <a:pt x="700" y="20"/>
                  </a:lnTo>
                  <a:cubicBezTo>
                    <a:pt x="575" y="170"/>
                    <a:pt x="413" y="220"/>
                    <a:pt x="250" y="232"/>
                  </a:cubicBezTo>
                  <a:cubicBezTo>
                    <a:pt x="175" y="232"/>
                    <a:pt x="100" y="207"/>
                    <a:pt x="63" y="145"/>
                  </a:cubicBezTo>
                  <a:cubicBezTo>
                    <a:pt x="35" y="107"/>
                    <a:pt x="14" y="0"/>
                    <a:pt x="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2" name="Google Shape;16772;p50"/>
            <p:cNvSpPr/>
            <p:nvPr/>
          </p:nvSpPr>
          <p:spPr>
            <a:xfrm>
              <a:off x="1679446" y="4780126"/>
              <a:ext cx="28864" cy="8539"/>
            </a:xfrm>
            <a:custGeom>
              <a:avLst/>
              <a:gdLst/>
              <a:ahLst/>
              <a:cxnLst/>
              <a:rect l="l" t="t" r="r" b="b"/>
              <a:pathLst>
                <a:path w="338" h="100" extrusionOk="0">
                  <a:moveTo>
                    <a:pt x="338" y="0"/>
                  </a:moveTo>
                  <a:cubicBezTo>
                    <a:pt x="266" y="36"/>
                    <a:pt x="182" y="65"/>
                    <a:pt x="98" y="65"/>
                  </a:cubicBezTo>
                  <a:cubicBezTo>
                    <a:pt x="65" y="65"/>
                    <a:pt x="32" y="61"/>
                    <a:pt x="1" y="50"/>
                  </a:cubicBezTo>
                  <a:lnTo>
                    <a:pt x="1" y="50"/>
                  </a:lnTo>
                  <a:cubicBezTo>
                    <a:pt x="39" y="84"/>
                    <a:pt x="87" y="99"/>
                    <a:pt x="136" y="99"/>
                  </a:cubicBezTo>
                  <a:cubicBezTo>
                    <a:pt x="213" y="99"/>
                    <a:pt x="292" y="61"/>
                    <a:pt x="3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3" name="Google Shape;16773;p50"/>
            <p:cNvSpPr/>
            <p:nvPr/>
          </p:nvSpPr>
          <p:spPr>
            <a:xfrm>
              <a:off x="1761597" y="4653056"/>
              <a:ext cx="39623" cy="85480"/>
            </a:xfrm>
            <a:custGeom>
              <a:avLst/>
              <a:gdLst/>
              <a:ahLst/>
              <a:cxnLst/>
              <a:rect l="l" t="t" r="r" b="b"/>
              <a:pathLst>
                <a:path w="464" h="1001" extrusionOk="0">
                  <a:moveTo>
                    <a:pt x="1" y="1"/>
                  </a:moveTo>
                  <a:cubicBezTo>
                    <a:pt x="251" y="176"/>
                    <a:pt x="276" y="451"/>
                    <a:pt x="226" y="701"/>
                  </a:cubicBezTo>
                  <a:cubicBezTo>
                    <a:pt x="201" y="801"/>
                    <a:pt x="176" y="913"/>
                    <a:pt x="113" y="1001"/>
                  </a:cubicBezTo>
                  <a:cubicBezTo>
                    <a:pt x="138" y="976"/>
                    <a:pt x="163" y="951"/>
                    <a:pt x="188" y="926"/>
                  </a:cubicBezTo>
                  <a:cubicBezTo>
                    <a:pt x="463" y="638"/>
                    <a:pt x="438" y="11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4" name="Google Shape;16774;p50"/>
            <p:cNvSpPr/>
            <p:nvPr/>
          </p:nvSpPr>
          <p:spPr>
            <a:xfrm>
              <a:off x="1764842" y="4663731"/>
              <a:ext cx="15030" cy="55763"/>
            </a:xfrm>
            <a:custGeom>
              <a:avLst/>
              <a:gdLst/>
              <a:ahLst/>
              <a:cxnLst/>
              <a:rect l="l" t="t" r="r" b="b"/>
              <a:pathLst>
                <a:path w="176" h="653" extrusionOk="0">
                  <a:moveTo>
                    <a:pt x="0" y="1"/>
                  </a:moveTo>
                  <a:lnTo>
                    <a:pt x="0" y="1"/>
                  </a:lnTo>
                  <a:cubicBezTo>
                    <a:pt x="113" y="188"/>
                    <a:pt x="75" y="401"/>
                    <a:pt x="63" y="626"/>
                  </a:cubicBezTo>
                  <a:cubicBezTo>
                    <a:pt x="60" y="645"/>
                    <a:pt x="60" y="653"/>
                    <a:pt x="63" y="653"/>
                  </a:cubicBezTo>
                  <a:cubicBezTo>
                    <a:pt x="71" y="653"/>
                    <a:pt x="103" y="558"/>
                    <a:pt x="113" y="538"/>
                  </a:cubicBezTo>
                  <a:cubicBezTo>
                    <a:pt x="175" y="363"/>
                    <a:pt x="163" y="1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5" name="Google Shape;16775;p50"/>
            <p:cNvSpPr/>
            <p:nvPr/>
          </p:nvSpPr>
          <p:spPr>
            <a:xfrm>
              <a:off x="1764842" y="4677650"/>
              <a:ext cx="2220" cy="15030"/>
            </a:xfrm>
            <a:custGeom>
              <a:avLst/>
              <a:gdLst/>
              <a:ahLst/>
              <a:cxnLst/>
              <a:rect l="l" t="t" r="r" b="b"/>
              <a:pathLst>
                <a:path w="26" h="176" extrusionOk="0">
                  <a:moveTo>
                    <a:pt x="13" y="0"/>
                  </a:moveTo>
                  <a:lnTo>
                    <a:pt x="13" y="0"/>
                  </a:lnTo>
                  <a:cubicBezTo>
                    <a:pt x="0" y="63"/>
                    <a:pt x="0" y="125"/>
                    <a:pt x="25" y="175"/>
                  </a:cubicBezTo>
                  <a:cubicBezTo>
                    <a:pt x="25" y="113"/>
                    <a:pt x="25" y="63"/>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6" name="Google Shape;16776;p50"/>
            <p:cNvSpPr/>
            <p:nvPr/>
          </p:nvSpPr>
          <p:spPr>
            <a:xfrm>
              <a:off x="1757327" y="4693620"/>
              <a:ext cx="85" cy="2220"/>
            </a:xfrm>
            <a:custGeom>
              <a:avLst/>
              <a:gdLst/>
              <a:ahLst/>
              <a:cxnLst/>
              <a:rect l="l" t="t" r="r" b="b"/>
              <a:pathLst>
                <a:path w="1" h="26" extrusionOk="0">
                  <a:moveTo>
                    <a:pt x="1" y="1"/>
                  </a:moveTo>
                  <a:cubicBezTo>
                    <a:pt x="1" y="13"/>
                    <a:pt x="1" y="26"/>
                    <a:pt x="1" y="26"/>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7" name="Google Shape;16777;p50"/>
            <p:cNvSpPr/>
            <p:nvPr/>
          </p:nvSpPr>
          <p:spPr>
            <a:xfrm>
              <a:off x="1726414" y="4580896"/>
              <a:ext cx="40392" cy="50981"/>
            </a:xfrm>
            <a:custGeom>
              <a:avLst/>
              <a:gdLst/>
              <a:ahLst/>
              <a:cxnLst/>
              <a:rect l="l" t="t" r="r" b="b"/>
              <a:pathLst>
                <a:path w="473" h="597" extrusionOk="0">
                  <a:moveTo>
                    <a:pt x="73" y="0"/>
                  </a:moveTo>
                  <a:cubicBezTo>
                    <a:pt x="49" y="0"/>
                    <a:pt x="25" y="3"/>
                    <a:pt x="0" y="9"/>
                  </a:cubicBezTo>
                  <a:cubicBezTo>
                    <a:pt x="138" y="21"/>
                    <a:pt x="238" y="146"/>
                    <a:pt x="288" y="209"/>
                  </a:cubicBezTo>
                  <a:cubicBezTo>
                    <a:pt x="338" y="296"/>
                    <a:pt x="388" y="371"/>
                    <a:pt x="413" y="471"/>
                  </a:cubicBezTo>
                  <a:cubicBezTo>
                    <a:pt x="413" y="509"/>
                    <a:pt x="425" y="559"/>
                    <a:pt x="425" y="596"/>
                  </a:cubicBezTo>
                  <a:cubicBezTo>
                    <a:pt x="438" y="559"/>
                    <a:pt x="450" y="521"/>
                    <a:pt x="450" y="484"/>
                  </a:cubicBezTo>
                  <a:cubicBezTo>
                    <a:pt x="473" y="257"/>
                    <a:pt x="301" y="0"/>
                    <a:pt x="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8" name="Google Shape;16778;p50"/>
            <p:cNvSpPr/>
            <p:nvPr/>
          </p:nvSpPr>
          <p:spPr>
            <a:xfrm>
              <a:off x="1735978" y="4592254"/>
              <a:ext cx="16140" cy="32109"/>
            </a:xfrm>
            <a:custGeom>
              <a:avLst/>
              <a:gdLst/>
              <a:ahLst/>
              <a:cxnLst/>
              <a:rect l="l" t="t" r="r" b="b"/>
              <a:pathLst>
                <a:path w="189" h="376" extrusionOk="0">
                  <a:moveTo>
                    <a:pt x="1" y="1"/>
                  </a:moveTo>
                  <a:cubicBezTo>
                    <a:pt x="76" y="101"/>
                    <a:pt x="138" y="251"/>
                    <a:pt x="176" y="376"/>
                  </a:cubicBezTo>
                  <a:cubicBezTo>
                    <a:pt x="188" y="238"/>
                    <a:pt x="126" y="6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9" name="Google Shape;16779;p50"/>
            <p:cNvSpPr/>
            <p:nvPr/>
          </p:nvSpPr>
          <p:spPr>
            <a:xfrm>
              <a:off x="1733843" y="4607198"/>
              <a:ext cx="5465" cy="8625"/>
            </a:xfrm>
            <a:custGeom>
              <a:avLst/>
              <a:gdLst/>
              <a:ahLst/>
              <a:cxnLst/>
              <a:rect l="l" t="t" r="r" b="b"/>
              <a:pathLst>
                <a:path w="64" h="101" extrusionOk="0">
                  <a:moveTo>
                    <a:pt x="1" y="1"/>
                  </a:moveTo>
                  <a:cubicBezTo>
                    <a:pt x="13" y="26"/>
                    <a:pt x="38" y="76"/>
                    <a:pt x="63" y="101"/>
                  </a:cubicBezTo>
                  <a:cubicBezTo>
                    <a:pt x="51" y="63"/>
                    <a:pt x="38" y="26"/>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0" name="Google Shape;16780;p50"/>
            <p:cNvSpPr/>
            <p:nvPr/>
          </p:nvSpPr>
          <p:spPr>
            <a:xfrm>
              <a:off x="1728549" y="4611468"/>
              <a:ext cx="1110" cy="4355"/>
            </a:xfrm>
            <a:custGeom>
              <a:avLst/>
              <a:gdLst/>
              <a:ahLst/>
              <a:cxnLst/>
              <a:rect l="l" t="t" r="r" b="b"/>
              <a:pathLst>
                <a:path w="13" h="51" extrusionOk="0">
                  <a:moveTo>
                    <a:pt x="0" y="1"/>
                  </a:moveTo>
                  <a:lnTo>
                    <a:pt x="13" y="51"/>
                  </a:lnTo>
                  <a:cubicBezTo>
                    <a:pt x="13" y="38"/>
                    <a:pt x="13" y="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1" name="Google Shape;16781;p50"/>
            <p:cNvSpPr/>
            <p:nvPr/>
          </p:nvSpPr>
          <p:spPr>
            <a:xfrm>
              <a:off x="1628209" y="4523766"/>
              <a:ext cx="66010" cy="71817"/>
            </a:xfrm>
            <a:custGeom>
              <a:avLst/>
              <a:gdLst/>
              <a:ahLst/>
              <a:cxnLst/>
              <a:rect l="l" t="t" r="r" b="b"/>
              <a:pathLst>
                <a:path w="773" h="841" extrusionOk="0">
                  <a:moveTo>
                    <a:pt x="52" y="0"/>
                  </a:moveTo>
                  <a:cubicBezTo>
                    <a:pt x="35" y="0"/>
                    <a:pt x="18" y="1"/>
                    <a:pt x="1" y="3"/>
                  </a:cubicBezTo>
                  <a:cubicBezTo>
                    <a:pt x="176" y="40"/>
                    <a:pt x="288" y="140"/>
                    <a:pt x="401" y="278"/>
                  </a:cubicBezTo>
                  <a:cubicBezTo>
                    <a:pt x="501" y="378"/>
                    <a:pt x="563" y="440"/>
                    <a:pt x="613" y="565"/>
                  </a:cubicBezTo>
                  <a:cubicBezTo>
                    <a:pt x="651" y="628"/>
                    <a:pt x="676" y="740"/>
                    <a:pt x="676" y="840"/>
                  </a:cubicBezTo>
                  <a:cubicBezTo>
                    <a:pt x="688" y="803"/>
                    <a:pt x="701" y="765"/>
                    <a:pt x="701" y="740"/>
                  </a:cubicBezTo>
                  <a:cubicBezTo>
                    <a:pt x="772" y="370"/>
                    <a:pt x="411" y="0"/>
                    <a:pt x="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2" name="Google Shape;16782;p50"/>
            <p:cNvSpPr/>
            <p:nvPr/>
          </p:nvSpPr>
          <p:spPr>
            <a:xfrm>
              <a:off x="1638712" y="4536661"/>
              <a:ext cx="41929" cy="52518"/>
            </a:xfrm>
            <a:custGeom>
              <a:avLst/>
              <a:gdLst/>
              <a:ahLst/>
              <a:cxnLst/>
              <a:rect l="l" t="t" r="r" b="b"/>
              <a:pathLst>
                <a:path w="491" h="615" extrusionOk="0">
                  <a:moveTo>
                    <a:pt x="9" y="1"/>
                  </a:moveTo>
                  <a:cubicBezTo>
                    <a:pt x="0" y="1"/>
                    <a:pt x="47" y="33"/>
                    <a:pt x="65" y="52"/>
                  </a:cubicBezTo>
                  <a:cubicBezTo>
                    <a:pt x="228" y="252"/>
                    <a:pt x="390" y="389"/>
                    <a:pt x="478" y="614"/>
                  </a:cubicBezTo>
                  <a:cubicBezTo>
                    <a:pt x="490" y="339"/>
                    <a:pt x="265" y="127"/>
                    <a:pt x="40" y="14"/>
                  </a:cubicBezTo>
                  <a:cubicBezTo>
                    <a:pt x="21" y="5"/>
                    <a:pt x="12" y="1"/>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3" name="Google Shape;16783;p50"/>
            <p:cNvSpPr/>
            <p:nvPr/>
          </p:nvSpPr>
          <p:spPr>
            <a:xfrm>
              <a:off x="1645288" y="4554936"/>
              <a:ext cx="24679" cy="24594"/>
            </a:xfrm>
            <a:custGeom>
              <a:avLst/>
              <a:gdLst/>
              <a:ahLst/>
              <a:cxnLst/>
              <a:rect l="l" t="t" r="r" b="b"/>
              <a:pathLst>
                <a:path w="289" h="288" extrusionOk="0">
                  <a:moveTo>
                    <a:pt x="1" y="0"/>
                  </a:moveTo>
                  <a:lnTo>
                    <a:pt x="1" y="0"/>
                  </a:lnTo>
                  <a:cubicBezTo>
                    <a:pt x="88" y="100"/>
                    <a:pt x="188" y="200"/>
                    <a:pt x="288" y="288"/>
                  </a:cubicBezTo>
                  <a:cubicBezTo>
                    <a:pt x="238" y="163"/>
                    <a:pt x="113" y="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4" name="Google Shape;16784;p50"/>
            <p:cNvSpPr/>
            <p:nvPr/>
          </p:nvSpPr>
          <p:spPr>
            <a:xfrm>
              <a:off x="1651693" y="4578420"/>
              <a:ext cx="7600" cy="5380"/>
            </a:xfrm>
            <a:custGeom>
              <a:avLst/>
              <a:gdLst/>
              <a:ahLst/>
              <a:cxnLst/>
              <a:rect l="l" t="t" r="r" b="b"/>
              <a:pathLst>
                <a:path w="89" h="63" extrusionOk="0">
                  <a:moveTo>
                    <a:pt x="1" y="0"/>
                  </a:moveTo>
                  <a:cubicBezTo>
                    <a:pt x="26" y="25"/>
                    <a:pt x="51" y="38"/>
                    <a:pt x="88" y="63"/>
                  </a:cubicBezTo>
                  <a:cubicBezTo>
                    <a:pt x="63" y="38"/>
                    <a:pt x="38" y="1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5" name="Google Shape;16785;p50"/>
            <p:cNvSpPr/>
            <p:nvPr/>
          </p:nvSpPr>
          <p:spPr>
            <a:xfrm>
              <a:off x="1510875" y="4700024"/>
              <a:ext cx="128093" cy="109562"/>
            </a:xfrm>
            <a:custGeom>
              <a:avLst/>
              <a:gdLst/>
              <a:ahLst/>
              <a:cxnLst/>
              <a:rect l="l" t="t" r="r" b="b"/>
              <a:pathLst>
                <a:path w="1500" h="1283" extrusionOk="0">
                  <a:moveTo>
                    <a:pt x="425" y="1"/>
                  </a:moveTo>
                  <a:lnTo>
                    <a:pt x="425" y="1"/>
                  </a:lnTo>
                  <a:cubicBezTo>
                    <a:pt x="125" y="226"/>
                    <a:pt x="0" y="676"/>
                    <a:pt x="213" y="988"/>
                  </a:cubicBezTo>
                  <a:cubicBezTo>
                    <a:pt x="346" y="1188"/>
                    <a:pt x="590" y="1282"/>
                    <a:pt x="831" y="1282"/>
                  </a:cubicBezTo>
                  <a:cubicBezTo>
                    <a:pt x="951" y="1282"/>
                    <a:pt x="1071" y="1259"/>
                    <a:pt x="1175" y="1213"/>
                  </a:cubicBezTo>
                  <a:cubicBezTo>
                    <a:pt x="1375" y="1113"/>
                    <a:pt x="1500" y="876"/>
                    <a:pt x="1487" y="651"/>
                  </a:cubicBezTo>
                  <a:cubicBezTo>
                    <a:pt x="1475" y="551"/>
                    <a:pt x="1437" y="438"/>
                    <a:pt x="1400" y="363"/>
                  </a:cubicBezTo>
                  <a:cubicBezTo>
                    <a:pt x="1400" y="438"/>
                    <a:pt x="1400" y="501"/>
                    <a:pt x="1400" y="563"/>
                  </a:cubicBezTo>
                  <a:cubicBezTo>
                    <a:pt x="1375" y="776"/>
                    <a:pt x="1262" y="951"/>
                    <a:pt x="1050" y="1001"/>
                  </a:cubicBezTo>
                  <a:lnTo>
                    <a:pt x="1037" y="1001"/>
                  </a:lnTo>
                  <a:cubicBezTo>
                    <a:pt x="1225" y="913"/>
                    <a:pt x="1237" y="688"/>
                    <a:pt x="1237" y="501"/>
                  </a:cubicBezTo>
                  <a:lnTo>
                    <a:pt x="1237" y="501"/>
                  </a:lnTo>
                  <a:cubicBezTo>
                    <a:pt x="1212" y="576"/>
                    <a:pt x="1187" y="651"/>
                    <a:pt x="1150" y="713"/>
                  </a:cubicBezTo>
                  <a:cubicBezTo>
                    <a:pt x="1094" y="854"/>
                    <a:pt x="974" y="882"/>
                    <a:pt x="897" y="882"/>
                  </a:cubicBezTo>
                  <a:cubicBezTo>
                    <a:pt x="871" y="882"/>
                    <a:pt x="850" y="879"/>
                    <a:pt x="837" y="876"/>
                  </a:cubicBezTo>
                  <a:cubicBezTo>
                    <a:pt x="612" y="851"/>
                    <a:pt x="388" y="551"/>
                    <a:pt x="388" y="213"/>
                  </a:cubicBezTo>
                  <a:lnTo>
                    <a:pt x="388" y="213"/>
                  </a:lnTo>
                  <a:cubicBezTo>
                    <a:pt x="288" y="451"/>
                    <a:pt x="363" y="751"/>
                    <a:pt x="537" y="926"/>
                  </a:cubicBezTo>
                  <a:cubicBezTo>
                    <a:pt x="500" y="901"/>
                    <a:pt x="462" y="876"/>
                    <a:pt x="400" y="813"/>
                  </a:cubicBezTo>
                  <a:cubicBezTo>
                    <a:pt x="238" y="601"/>
                    <a:pt x="263" y="238"/>
                    <a:pt x="4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6" name="Google Shape;16786;p50"/>
            <p:cNvSpPr/>
            <p:nvPr/>
          </p:nvSpPr>
          <p:spPr>
            <a:xfrm>
              <a:off x="1555622" y="4726753"/>
              <a:ext cx="47053" cy="42783"/>
            </a:xfrm>
            <a:custGeom>
              <a:avLst/>
              <a:gdLst/>
              <a:ahLst/>
              <a:cxnLst/>
              <a:rect l="l" t="t" r="r" b="b"/>
              <a:pathLst>
                <a:path w="551" h="501" extrusionOk="0">
                  <a:moveTo>
                    <a:pt x="51" y="0"/>
                  </a:moveTo>
                  <a:lnTo>
                    <a:pt x="51" y="0"/>
                  </a:lnTo>
                  <a:cubicBezTo>
                    <a:pt x="1" y="113"/>
                    <a:pt x="1" y="275"/>
                    <a:pt x="88" y="375"/>
                  </a:cubicBezTo>
                  <a:cubicBezTo>
                    <a:pt x="145" y="448"/>
                    <a:pt x="239" y="500"/>
                    <a:pt x="329" y="500"/>
                  </a:cubicBezTo>
                  <a:cubicBezTo>
                    <a:pt x="377" y="500"/>
                    <a:pt x="424" y="485"/>
                    <a:pt x="463" y="450"/>
                  </a:cubicBezTo>
                  <a:cubicBezTo>
                    <a:pt x="513" y="400"/>
                    <a:pt x="538" y="313"/>
                    <a:pt x="551" y="250"/>
                  </a:cubicBezTo>
                  <a:lnTo>
                    <a:pt x="551" y="250"/>
                  </a:lnTo>
                  <a:cubicBezTo>
                    <a:pt x="513" y="288"/>
                    <a:pt x="488" y="338"/>
                    <a:pt x="451" y="388"/>
                  </a:cubicBezTo>
                  <a:cubicBezTo>
                    <a:pt x="423" y="411"/>
                    <a:pt x="391" y="420"/>
                    <a:pt x="360" y="420"/>
                  </a:cubicBezTo>
                  <a:cubicBezTo>
                    <a:pt x="306" y="420"/>
                    <a:pt x="253" y="394"/>
                    <a:pt x="213" y="363"/>
                  </a:cubicBezTo>
                  <a:cubicBezTo>
                    <a:pt x="101" y="288"/>
                    <a:pt x="51" y="138"/>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7" name="Google Shape;16787;p50"/>
            <p:cNvSpPr/>
            <p:nvPr/>
          </p:nvSpPr>
          <p:spPr>
            <a:xfrm>
              <a:off x="1573812" y="4741698"/>
              <a:ext cx="13919" cy="8027"/>
            </a:xfrm>
            <a:custGeom>
              <a:avLst/>
              <a:gdLst/>
              <a:ahLst/>
              <a:cxnLst/>
              <a:rect l="l" t="t" r="r" b="b"/>
              <a:pathLst>
                <a:path w="163" h="94" extrusionOk="0">
                  <a:moveTo>
                    <a:pt x="0" y="0"/>
                  </a:moveTo>
                  <a:cubicBezTo>
                    <a:pt x="0" y="61"/>
                    <a:pt x="46" y="94"/>
                    <a:pt x="91" y="94"/>
                  </a:cubicBezTo>
                  <a:cubicBezTo>
                    <a:pt x="120" y="94"/>
                    <a:pt x="148" y="80"/>
                    <a:pt x="163" y="50"/>
                  </a:cubicBezTo>
                  <a:lnTo>
                    <a:pt x="163" y="50"/>
                  </a:lnTo>
                  <a:cubicBezTo>
                    <a:pt x="143" y="62"/>
                    <a:pt x="122" y="68"/>
                    <a:pt x="101" y="68"/>
                  </a:cubicBezTo>
                  <a:cubicBezTo>
                    <a:pt x="57" y="68"/>
                    <a:pt x="17" y="4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8" name="Google Shape;16788;p50"/>
            <p:cNvSpPr/>
            <p:nvPr/>
          </p:nvSpPr>
          <p:spPr>
            <a:xfrm>
              <a:off x="1535384" y="4580213"/>
              <a:ext cx="86334" cy="87871"/>
            </a:xfrm>
            <a:custGeom>
              <a:avLst/>
              <a:gdLst/>
              <a:ahLst/>
              <a:cxnLst/>
              <a:rect l="l" t="t" r="r" b="b"/>
              <a:pathLst>
                <a:path w="1011" h="1029" extrusionOk="0">
                  <a:moveTo>
                    <a:pt x="185" y="0"/>
                  </a:moveTo>
                  <a:cubicBezTo>
                    <a:pt x="161" y="0"/>
                    <a:pt x="137" y="1"/>
                    <a:pt x="113" y="4"/>
                  </a:cubicBezTo>
                  <a:cubicBezTo>
                    <a:pt x="101" y="4"/>
                    <a:pt x="1" y="4"/>
                    <a:pt x="51" y="17"/>
                  </a:cubicBezTo>
                  <a:cubicBezTo>
                    <a:pt x="163" y="42"/>
                    <a:pt x="263" y="79"/>
                    <a:pt x="350" y="129"/>
                  </a:cubicBezTo>
                  <a:cubicBezTo>
                    <a:pt x="488" y="217"/>
                    <a:pt x="613" y="404"/>
                    <a:pt x="663" y="542"/>
                  </a:cubicBezTo>
                  <a:cubicBezTo>
                    <a:pt x="725" y="704"/>
                    <a:pt x="750" y="854"/>
                    <a:pt x="700" y="1029"/>
                  </a:cubicBezTo>
                  <a:cubicBezTo>
                    <a:pt x="1011" y="623"/>
                    <a:pt x="694" y="0"/>
                    <a:pt x="1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9" name="Google Shape;16789;p50"/>
            <p:cNvSpPr/>
            <p:nvPr/>
          </p:nvSpPr>
          <p:spPr>
            <a:xfrm>
              <a:off x="1546058" y="4594389"/>
              <a:ext cx="49188" cy="59862"/>
            </a:xfrm>
            <a:custGeom>
              <a:avLst/>
              <a:gdLst/>
              <a:ahLst/>
              <a:cxnLst/>
              <a:rect l="l" t="t" r="r" b="b"/>
              <a:pathLst>
                <a:path w="576" h="701" extrusionOk="0">
                  <a:moveTo>
                    <a:pt x="1" y="1"/>
                  </a:moveTo>
                  <a:cubicBezTo>
                    <a:pt x="25" y="13"/>
                    <a:pt x="50" y="26"/>
                    <a:pt x="75" y="38"/>
                  </a:cubicBezTo>
                  <a:cubicBezTo>
                    <a:pt x="213" y="101"/>
                    <a:pt x="300" y="213"/>
                    <a:pt x="375" y="338"/>
                  </a:cubicBezTo>
                  <a:cubicBezTo>
                    <a:pt x="438" y="451"/>
                    <a:pt x="538" y="563"/>
                    <a:pt x="525" y="700"/>
                  </a:cubicBezTo>
                  <a:cubicBezTo>
                    <a:pt x="575" y="613"/>
                    <a:pt x="550" y="501"/>
                    <a:pt x="525" y="413"/>
                  </a:cubicBezTo>
                  <a:cubicBezTo>
                    <a:pt x="463" y="201"/>
                    <a:pt x="275" y="13"/>
                    <a:pt x="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0" name="Google Shape;16790;p50"/>
            <p:cNvSpPr/>
            <p:nvPr/>
          </p:nvSpPr>
          <p:spPr>
            <a:xfrm>
              <a:off x="1551353" y="4613603"/>
              <a:ext cx="31084" cy="32109"/>
            </a:xfrm>
            <a:custGeom>
              <a:avLst/>
              <a:gdLst/>
              <a:ahLst/>
              <a:cxnLst/>
              <a:rect l="l" t="t" r="r" b="b"/>
              <a:pathLst>
                <a:path w="364" h="376" extrusionOk="0">
                  <a:moveTo>
                    <a:pt x="1" y="1"/>
                  </a:moveTo>
                  <a:cubicBezTo>
                    <a:pt x="88" y="38"/>
                    <a:pt x="138" y="113"/>
                    <a:pt x="201" y="176"/>
                  </a:cubicBezTo>
                  <a:cubicBezTo>
                    <a:pt x="251" y="238"/>
                    <a:pt x="326" y="301"/>
                    <a:pt x="363" y="376"/>
                  </a:cubicBezTo>
                  <a:cubicBezTo>
                    <a:pt x="351" y="201"/>
                    <a:pt x="15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1" name="Google Shape;16791;p50"/>
            <p:cNvSpPr/>
            <p:nvPr/>
          </p:nvSpPr>
          <p:spPr>
            <a:xfrm>
              <a:off x="1554598" y="4633927"/>
              <a:ext cx="11785" cy="9650"/>
            </a:xfrm>
            <a:custGeom>
              <a:avLst/>
              <a:gdLst/>
              <a:ahLst/>
              <a:cxnLst/>
              <a:rect l="l" t="t" r="r" b="b"/>
              <a:pathLst>
                <a:path w="138" h="113" extrusionOk="0">
                  <a:moveTo>
                    <a:pt x="0" y="0"/>
                  </a:moveTo>
                  <a:cubicBezTo>
                    <a:pt x="50" y="38"/>
                    <a:pt x="100" y="63"/>
                    <a:pt x="138" y="113"/>
                  </a:cubicBezTo>
                  <a:cubicBezTo>
                    <a:pt x="125" y="63"/>
                    <a:pt x="25"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2" name="Google Shape;16792;p50"/>
            <p:cNvSpPr/>
            <p:nvPr/>
          </p:nvSpPr>
          <p:spPr>
            <a:xfrm>
              <a:off x="788341" y="5053309"/>
              <a:ext cx="50298" cy="73610"/>
            </a:xfrm>
            <a:custGeom>
              <a:avLst/>
              <a:gdLst/>
              <a:ahLst/>
              <a:cxnLst/>
              <a:rect l="l" t="t" r="r" b="b"/>
              <a:pathLst>
                <a:path w="589" h="862" extrusionOk="0">
                  <a:moveTo>
                    <a:pt x="588" y="0"/>
                  </a:moveTo>
                  <a:lnTo>
                    <a:pt x="588" y="0"/>
                  </a:lnTo>
                  <a:cubicBezTo>
                    <a:pt x="226" y="38"/>
                    <a:pt x="1" y="413"/>
                    <a:pt x="13" y="750"/>
                  </a:cubicBezTo>
                  <a:cubicBezTo>
                    <a:pt x="13" y="771"/>
                    <a:pt x="13" y="862"/>
                    <a:pt x="21" y="862"/>
                  </a:cubicBezTo>
                  <a:cubicBezTo>
                    <a:pt x="22" y="862"/>
                    <a:pt x="24" y="858"/>
                    <a:pt x="26" y="850"/>
                  </a:cubicBezTo>
                  <a:cubicBezTo>
                    <a:pt x="76" y="713"/>
                    <a:pt x="101" y="613"/>
                    <a:pt x="163" y="488"/>
                  </a:cubicBezTo>
                  <a:cubicBezTo>
                    <a:pt x="276" y="288"/>
                    <a:pt x="376" y="113"/>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3" name="Google Shape;16793;p50"/>
            <p:cNvSpPr/>
            <p:nvPr/>
          </p:nvSpPr>
          <p:spPr>
            <a:xfrm>
              <a:off x="797991" y="5063984"/>
              <a:ext cx="39538" cy="59862"/>
            </a:xfrm>
            <a:custGeom>
              <a:avLst/>
              <a:gdLst/>
              <a:ahLst/>
              <a:cxnLst/>
              <a:rect l="l" t="t" r="r" b="b"/>
              <a:pathLst>
                <a:path w="463" h="701" extrusionOk="0">
                  <a:moveTo>
                    <a:pt x="463" y="0"/>
                  </a:moveTo>
                  <a:lnTo>
                    <a:pt x="463" y="0"/>
                  </a:lnTo>
                  <a:cubicBezTo>
                    <a:pt x="175" y="100"/>
                    <a:pt x="0" y="450"/>
                    <a:pt x="13" y="700"/>
                  </a:cubicBezTo>
                  <a:cubicBezTo>
                    <a:pt x="138" y="450"/>
                    <a:pt x="275" y="188"/>
                    <a:pt x="4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4" name="Google Shape;16794;p50"/>
            <p:cNvSpPr/>
            <p:nvPr/>
          </p:nvSpPr>
          <p:spPr>
            <a:xfrm>
              <a:off x="816095" y="5082088"/>
              <a:ext cx="15030" cy="25704"/>
            </a:xfrm>
            <a:custGeom>
              <a:avLst/>
              <a:gdLst/>
              <a:ahLst/>
              <a:cxnLst/>
              <a:rect l="l" t="t" r="r" b="b"/>
              <a:pathLst>
                <a:path w="176" h="301" extrusionOk="0">
                  <a:moveTo>
                    <a:pt x="176" y="1"/>
                  </a:moveTo>
                  <a:cubicBezTo>
                    <a:pt x="76" y="63"/>
                    <a:pt x="26" y="201"/>
                    <a:pt x="1" y="301"/>
                  </a:cubicBezTo>
                  <a:cubicBezTo>
                    <a:pt x="76" y="213"/>
                    <a:pt x="126" y="101"/>
                    <a:pt x="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5" name="Google Shape;16795;p50"/>
            <p:cNvSpPr/>
            <p:nvPr/>
          </p:nvSpPr>
          <p:spPr>
            <a:xfrm>
              <a:off x="834284" y="5090627"/>
              <a:ext cx="2220" cy="4355"/>
            </a:xfrm>
            <a:custGeom>
              <a:avLst/>
              <a:gdLst/>
              <a:ahLst/>
              <a:cxnLst/>
              <a:rect l="l" t="t" r="r" b="b"/>
              <a:pathLst>
                <a:path w="26" h="51" extrusionOk="0">
                  <a:moveTo>
                    <a:pt x="25" y="1"/>
                  </a:moveTo>
                  <a:cubicBezTo>
                    <a:pt x="13" y="13"/>
                    <a:pt x="0" y="26"/>
                    <a:pt x="0" y="51"/>
                  </a:cubicBezTo>
                  <a:lnTo>
                    <a:pt x="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6" name="Google Shape;16796;p50"/>
            <p:cNvSpPr/>
            <p:nvPr/>
          </p:nvSpPr>
          <p:spPr>
            <a:xfrm>
              <a:off x="901491" y="4999936"/>
              <a:ext cx="54482" cy="75831"/>
            </a:xfrm>
            <a:custGeom>
              <a:avLst/>
              <a:gdLst/>
              <a:ahLst/>
              <a:cxnLst/>
              <a:rect l="l" t="t" r="r" b="b"/>
              <a:pathLst>
                <a:path w="638" h="888" extrusionOk="0">
                  <a:moveTo>
                    <a:pt x="638" y="0"/>
                  </a:moveTo>
                  <a:cubicBezTo>
                    <a:pt x="263" y="25"/>
                    <a:pt x="0" y="350"/>
                    <a:pt x="0" y="688"/>
                  </a:cubicBezTo>
                  <a:cubicBezTo>
                    <a:pt x="13" y="688"/>
                    <a:pt x="25" y="700"/>
                    <a:pt x="38" y="713"/>
                  </a:cubicBezTo>
                  <a:cubicBezTo>
                    <a:pt x="75" y="775"/>
                    <a:pt x="113" y="838"/>
                    <a:pt x="150" y="888"/>
                  </a:cubicBezTo>
                  <a:cubicBezTo>
                    <a:pt x="138" y="838"/>
                    <a:pt x="138" y="788"/>
                    <a:pt x="150" y="738"/>
                  </a:cubicBezTo>
                  <a:cubicBezTo>
                    <a:pt x="150" y="788"/>
                    <a:pt x="163" y="838"/>
                    <a:pt x="175" y="888"/>
                  </a:cubicBezTo>
                  <a:cubicBezTo>
                    <a:pt x="200" y="875"/>
                    <a:pt x="225" y="863"/>
                    <a:pt x="250" y="850"/>
                  </a:cubicBezTo>
                  <a:cubicBezTo>
                    <a:pt x="238" y="688"/>
                    <a:pt x="313" y="525"/>
                    <a:pt x="363" y="413"/>
                  </a:cubicBezTo>
                  <a:cubicBezTo>
                    <a:pt x="425" y="288"/>
                    <a:pt x="488" y="188"/>
                    <a:pt x="575" y="100"/>
                  </a:cubicBezTo>
                  <a:lnTo>
                    <a:pt x="575" y="100"/>
                  </a:lnTo>
                  <a:cubicBezTo>
                    <a:pt x="413" y="163"/>
                    <a:pt x="250" y="338"/>
                    <a:pt x="188" y="525"/>
                  </a:cubicBezTo>
                  <a:cubicBezTo>
                    <a:pt x="250" y="313"/>
                    <a:pt x="413" y="125"/>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7" name="Google Shape;16797;p50"/>
            <p:cNvSpPr/>
            <p:nvPr/>
          </p:nvSpPr>
          <p:spPr>
            <a:xfrm>
              <a:off x="923865" y="5014881"/>
              <a:ext cx="25704" cy="56617"/>
            </a:xfrm>
            <a:custGeom>
              <a:avLst/>
              <a:gdLst/>
              <a:ahLst/>
              <a:cxnLst/>
              <a:rect l="l" t="t" r="r" b="b"/>
              <a:pathLst>
                <a:path w="301" h="663" extrusionOk="0">
                  <a:moveTo>
                    <a:pt x="301" y="0"/>
                  </a:moveTo>
                  <a:lnTo>
                    <a:pt x="301" y="0"/>
                  </a:lnTo>
                  <a:cubicBezTo>
                    <a:pt x="101" y="150"/>
                    <a:pt x="1" y="413"/>
                    <a:pt x="26" y="663"/>
                  </a:cubicBezTo>
                  <a:cubicBezTo>
                    <a:pt x="63" y="650"/>
                    <a:pt x="101" y="638"/>
                    <a:pt x="138" y="625"/>
                  </a:cubicBezTo>
                  <a:cubicBezTo>
                    <a:pt x="138" y="413"/>
                    <a:pt x="201" y="225"/>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8" name="Google Shape;16798;p50"/>
            <p:cNvSpPr/>
            <p:nvPr/>
          </p:nvSpPr>
          <p:spPr>
            <a:xfrm>
              <a:off x="936674" y="5022310"/>
              <a:ext cx="14005" cy="44918"/>
            </a:xfrm>
            <a:custGeom>
              <a:avLst/>
              <a:gdLst/>
              <a:ahLst/>
              <a:cxnLst/>
              <a:rect l="l" t="t" r="r" b="b"/>
              <a:pathLst>
                <a:path w="164" h="526" extrusionOk="0">
                  <a:moveTo>
                    <a:pt x="163" y="1"/>
                  </a:moveTo>
                  <a:cubicBezTo>
                    <a:pt x="38" y="126"/>
                    <a:pt x="1" y="363"/>
                    <a:pt x="76" y="526"/>
                  </a:cubicBezTo>
                  <a:cubicBezTo>
                    <a:pt x="88" y="526"/>
                    <a:pt x="113" y="526"/>
                    <a:pt x="126" y="513"/>
                  </a:cubicBezTo>
                  <a:cubicBezTo>
                    <a:pt x="88" y="351"/>
                    <a:pt x="113" y="163"/>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9" name="Google Shape;16799;p50"/>
            <p:cNvSpPr/>
            <p:nvPr/>
          </p:nvSpPr>
          <p:spPr>
            <a:xfrm>
              <a:off x="986887" y="5004206"/>
              <a:ext cx="72586" cy="104097"/>
            </a:xfrm>
            <a:custGeom>
              <a:avLst/>
              <a:gdLst/>
              <a:ahLst/>
              <a:cxnLst/>
              <a:rect l="l" t="t" r="r" b="b"/>
              <a:pathLst>
                <a:path w="850" h="1219" extrusionOk="0">
                  <a:moveTo>
                    <a:pt x="850" y="0"/>
                  </a:moveTo>
                  <a:lnTo>
                    <a:pt x="850" y="0"/>
                  </a:lnTo>
                  <a:cubicBezTo>
                    <a:pt x="313" y="38"/>
                    <a:pt x="0" y="613"/>
                    <a:pt x="300" y="1075"/>
                  </a:cubicBezTo>
                  <a:cubicBezTo>
                    <a:pt x="322" y="1097"/>
                    <a:pt x="404" y="1219"/>
                    <a:pt x="413" y="1219"/>
                  </a:cubicBezTo>
                  <a:cubicBezTo>
                    <a:pt x="414" y="1219"/>
                    <a:pt x="414" y="1217"/>
                    <a:pt x="413" y="1213"/>
                  </a:cubicBezTo>
                  <a:cubicBezTo>
                    <a:pt x="388" y="1125"/>
                    <a:pt x="363" y="1025"/>
                    <a:pt x="338" y="938"/>
                  </a:cubicBezTo>
                  <a:cubicBezTo>
                    <a:pt x="275" y="588"/>
                    <a:pt x="450" y="200"/>
                    <a:pt x="8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0" name="Google Shape;16800;p50"/>
            <p:cNvSpPr/>
            <p:nvPr/>
          </p:nvSpPr>
          <p:spPr>
            <a:xfrm>
              <a:off x="1004990" y="5014881"/>
              <a:ext cx="51322" cy="94361"/>
            </a:xfrm>
            <a:custGeom>
              <a:avLst/>
              <a:gdLst/>
              <a:ahLst/>
              <a:cxnLst/>
              <a:rect l="l" t="t" r="r" b="b"/>
              <a:pathLst>
                <a:path w="601" h="1105" extrusionOk="0">
                  <a:moveTo>
                    <a:pt x="601" y="0"/>
                  </a:moveTo>
                  <a:lnTo>
                    <a:pt x="601" y="0"/>
                  </a:lnTo>
                  <a:cubicBezTo>
                    <a:pt x="176" y="138"/>
                    <a:pt x="1" y="713"/>
                    <a:pt x="263" y="1063"/>
                  </a:cubicBezTo>
                  <a:cubicBezTo>
                    <a:pt x="284" y="1092"/>
                    <a:pt x="294" y="1104"/>
                    <a:pt x="298" y="1104"/>
                  </a:cubicBezTo>
                  <a:cubicBezTo>
                    <a:pt x="309" y="1104"/>
                    <a:pt x="251" y="982"/>
                    <a:pt x="251" y="925"/>
                  </a:cubicBezTo>
                  <a:cubicBezTo>
                    <a:pt x="226" y="750"/>
                    <a:pt x="301" y="438"/>
                    <a:pt x="351" y="350"/>
                  </a:cubicBezTo>
                  <a:cubicBezTo>
                    <a:pt x="413" y="225"/>
                    <a:pt x="476" y="75"/>
                    <a:pt x="6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1" name="Google Shape;16801;p50"/>
            <p:cNvSpPr/>
            <p:nvPr/>
          </p:nvSpPr>
          <p:spPr>
            <a:xfrm>
              <a:off x="1027450" y="5021286"/>
              <a:ext cx="28864" cy="73696"/>
            </a:xfrm>
            <a:custGeom>
              <a:avLst/>
              <a:gdLst/>
              <a:ahLst/>
              <a:cxnLst/>
              <a:rect l="l" t="t" r="r" b="b"/>
              <a:pathLst>
                <a:path w="338" h="863" extrusionOk="0">
                  <a:moveTo>
                    <a:pt x="338" y="0"/>
                  </a:moveTo>
                  <a:cubicBezTo>
                    <a:pt x="88" y="175"/>
                    <a:pt x="0" y="638"/>
                    <a:pt x="163" y="863"/>
                  </a:cubicBezTo>
                  <a:cubicBezTo>
                    <a:pt x="125" y="725"/>
                    <a:pt x="163" y="600"/>
                    <a:pt x="188" y="463"/>
                  </a:cubicBezTo>
                  <a:cubicBezTo>
                    <a:pt x="225" y="300"/>
                    <a:pt x="238" y="125"/>
                    <a:pt x="3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2" name="Google Shape;16802;p50"/>
            <p:cNvSpPr/>
            <p:nvPr/>
          </p:nvSpPr>
          <p:spPr>
            <a:xfrm>
              <a:off x="1048799" y="5035120"/>
              <a:ext cx="10674" cy="42783"/>
            </a:xfrm>
            <a:custGeom>
              <a:avLst/>
              <a:gdLst/>
              <a:ahLst/>
              <a:cxnLst/>
              <a:rect l="l" t="t" r="r" b="b"/>
              <a:pathLst>
                <a:path w="125" h="501" extrusionOk="0">
                  <a:moveTo>
                    <a:pt x="125" y="1"/>
                  </a:moveTo>
                  <a:cubicBezTo>
                    <a:pt x="0" y="126"/>
                    <a:pt x="0" y="351"/>
                    <a:pt x="50" y="501"/>
                  </a:cubicBezTo>
                  <a:cubicBezTo>
                    <a:pt x="75" y="313"/>
                    <a:pt x="75" y="176"/>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3" name="Google Shape;16803;p50"/>
            <p:cNvSpPr/>
            <p:nvPr/>
          </p:nvSpPr>
          <p:spPr>
            <a:xfrm>
              <a:off x="1072197" y="5047929"/>
              <a:ext cx="2220" cy="9735"/>
            </a:xfrm>
            <a:custGeom>
              <a:avLst/>
              <a:gdLst/>
              <a:ahLst/>
              <a:cxnLst/>
              <a:rect l="l" t="t" r="r" b="b"/>
              <a:pathLst>
                <a:path w="26" h="114" extrusionOk="0">
                  <a:moveTo>
                    <a:pt x="26" y="1"/>
                  </a:moveTo>
                  <a:lnTo>
                    <a:pt x="26" y="1"/>
                  </a:lnTo>
                  <a:cubicBezTo>
                    <a:pt x="13" y="38"/>
                    <a:pt x="1" y="88"/>
                    <a:pt x="13" y="113"/>
                  </a:cubicBezTo>
                  <a:cubicBezTo>
                    <a:pt x="26" y="76"/>
                    <a:pt x="26" y="38"/>
                    <a:pt x="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4" name="Google Shape;16804;p50"/>
            <p:cNvSpPr/>
            <p:nvPr/>
          </p:nvSpPr>
          <p:spPr>
            <a:xfrm>
              <a:off x="1151188" y="5011636"/>
              <a:ext cx="28949" cy="89750"/>
            </a:xfrm>
            <a:custGeom>
              <a:avLst/>
              <a:gdLst/>
              <a:ahLst/>
              <a:cxnLst/>
              <a:rect l="l" t="t" r="r" b="b"/>
              <a:pathLst>
                <a:path w="339" h="1051" extrusionOk="0">
                  <a:moveTo>
                    <a:pt x="1" y="1"/>
                  </a:moveTo>
                  <a:lnTo>
                    <a:pt x="1" y="1"/>
                  </a:lnTo>
                  <a:cubicBezTo>
                    <a:pt x="201" y="263"/>
                    <a:pt x="151" y="626"/>
                    <a:pt x="26" y="888"/>
                  </a:cubicBezTo>
                  <a:cubicBezTo>
                    <a:pt x="63" y="938"/>
                    <a:pt x="113" y="988"/>
                    <a:pt x="138" y="1051"/>
                  </a:cubicBezTo>
                  <a:cubicBezTo>
                    <a:pt x="188" y="976"/>
                    <a:pt x="226" y="901"/>
                    <a:pt x="251" y="813"/>
                  </a:cubicBezTo>
                  <a:cubicBezTo>
                    <a:pt x="338" y="538"/>
                    <a:pt x="276" y="15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5" name="Google Shape;16805;p50"/>
            <p:cNvSpPr/>
            <p:nvPr/>
          </p:nvSpPr>
          <p:spPr>
            <a:xfrm>
              <a:off x="1140514" y="5027690"/>
              <a:ext cx="23569" cy="57727"/>
            </a:xfrm>
            <a:custGeom>
              <a:avLst/>
              <a:gdLst/>
              <a:ahLst/>
              <a:cxnLst/>
              <a:rect l="l" t="t" r="r" b="b"/>
              <a:pathLst>
                <a:path w="276" h="676" extrusionOk="0">
                  <a:moveTo>
                    <a:pt x="163" y="0"/>
                  </a:moveTo>
                  <a:lnTo>
                    <a:pt x="163" y="0"/>
                  </a:lnTo>
                  <a:cubicBezTo>
                    <a:pt x="188" y="138"/>
                    <a:pt x="138" y="288"/>
                    <a:pt x="88" y="413"/>
                  </a:cubicBezTo>
                  <a:cubicBezTo>
                    <a:pt x="76" y="450"/>
                    <a:pt x="38" y="538"/>
                    <a:pt x="1" y="613"/>
                  </a:cubicBezTo>
                  <a:cubicBezTo>
                    <a:pt x="38" y="625"/>
                    <a:pt x="76" y="650"/>
                    <a:pt x="113" y="675"/>
                  </a:cubicBezTo>
                  <a:cubicBezTo>
                    <a:pt x="238" y="475"/>
                    <a:pt x="276" y="225"/>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6" name="Google Shape;16806;p50"/>
            <p:cNvSpPr/>
            <p:nvPr/>
          </p:nvSpPr>
          <p:spPr>
            <a:xfrm>
              <a:off x="1060498" y="5108817"/>
              <a:ext cx="115369" cy="86591"/>
            </a:xfrm>
            <a:custGeom>
              <a:avLst/>
              <a:gdLst/>
              <a:ahLst/>
              <a:cxnLst/>
              <a:rect l="l" t="t" r="r" b="b"/>
              <a:pathLst>
                <a:path w="1351" h="1014" extrusionOk="0">
                  <a:moveTo>
                    <a:pt x="1200" y="0"/>
                  </a:moveTo>
                  <a:cubicBezTo>
                    <a:pt x="1213" y="138"/>
                    <a:pt x="1188" y="250"/>
                    <a:pt x="1138" y="362"/>
                  </a:cubicBezTo>
                  <a:cubicBezTo>
                    <a:pt x="1150" y="300"/>
                    <a:pt x="1163" y="237"/>
                    <a:pt x="1163" y="163"/>
                  </a:cubicBezTo>
                  <a:cubicBezTo>
                    <a:pt x="1163" y="145"/>
                    <a:pt x="1163" y="111"/>
                    <a:pt x="1159" y="111"/>
                  </a:cubicBezTo>
                  <a:cubicBezTo>
                    <a:pt x="1157" y="111"/>
                    <a:pt x="1154" y="118"/>
                    <a:pt x="1150" y="138"/>
                  </a:cubicBezTo>
                  <a:cubicBezTo>
                    <a:pt x="1125" y="200"/>
                    <a:pt x="1100" y="262"/>
                    <a:pt x="1063" y="312"/>
                  </a:cubicBezTo>
                  <a:cubicBezTo>
                    <a:pt x="975" y="462"/>
                    <a:pt x="875" y="537"/>
                    <a:pt x="738" y="612"/>
                  </a:cubicBezTo>
                  <a:cubicBezTo>
                    <a:pt x="875" y="525"/>
                    <a:pt x="975" y="400"/>
                    <a:pt x="1013" y="237"/>
                  </a:cubicBezTo>
                  <a:cubicBezTo>
                    <a:pt x="1020" y="194"/>
                    <a:pt x="1021" y="178"/>
                    <a:pt x="1017" y="178"/>
                  </a:cubicBezTo>
                  <a:cubicBezTo>
                    <a:pt x="1009" y="178"/>
                    <a:pt x="973" y="273"/>
                    <a:pt x="938" y="300"/>
                  </a:cubicBezTo>
                  <a:cubicBezTo>
                    <a:pt x="825" y="437"/>
                    <a:pt x="750" y="487"/>
                    <a:pt x="588" y="575"/>
                  </a:cubicBezTo>
                  <a:cubicBezTo>
                    <a:pt x="463" y="637"/>
                    <a:pt x="363" y="687"/>
                    <a:pt x="200" y="700"/>
                  </a:cubicBezTo>
                  <a:cubicBezTo>
                    <a:pt x="255" y="715"/>
                    <a:pt x="313" y="726"/>
                    <a:pt x="374" y="726"/>
                  </a:cubicBezTo>
                  <a:cubicBezTo>
                    <a:pt x="411" y="726"/>
                    <a:pt x="450" y="722"/>
                    <a:pt x="488" y="712"/>
                  </a:cubicBezTo>
                  <a:lnTo>
                    <a:pt x="488" y="712"/>
                  </a:lnTo>
                  <a:cubicBezTo>
                    <a:pt x="350" y="750"/>
                    <a:pt x="188" y="787"/>
                    <a:pt x="63" y="787"/>
                  </a:cubicBezTo>
                  <a:cubicBezTo>
                    <a:pt x="150" y="812"/>
                    <a:pt x="225" y="837"/>
                    <a:pt x="313" y="837"/>
                  </a:cubicBezTo>
                  <a:cubicBezTo>
                    <a:pt x="263" y="844"/>
                    <a:pt x="213" y="847"/>
                    <a:pt x="163" y="847"/>
                  </a:cubicBezTo>
                  <a:cubicBezTo>
                    <a:pt x="113" y="847"/>
                    <a:pt x="63" y="844"/>
                    <a:pt x="13" y="837"/>
                  </a:cubicBezTo>
                  <a:cubicBezTo>
                    <a:pt x="13" y="875"/>
                    <a:pt x="13" y="900"/>
                    <a:pt x="0" y="937"/>
                  </a:cubicBezTo>
                  <a:cubicBezTo>
                    <a:pt x="134" y="986"/>
                    <a:pt x="282" y="1013"/>
                    <a:pt x="429" y="1013"/>
                  </a:cubicBezTo>
                  <a:cubicBezTo>
                    <a:pt x="624" y="1013"/>
                    <a:pt x="818" y="964"/>
                    <a:pt x="975" y="850"/>
                  </a:cubicBezTo>
                  <a:cubicBezTo>
                    <a:pt x="1238" y="662"/>
                    <a:pt x="1350" y="287"/>
                    <a:pt x="1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7" name="Google Shape;16807;p50"/>
            <p:cNvSpPr/>
            <p:nvPr/>
          </p:nvSpPr>
          <p:spPr>
            <a:xfrm>
              <a:off x="1089276" y="5134350"/>
              <a:ext cx="34243" cy="23825"/>
            </a:xfrm>
            <a:custGeom>
              <a:avLst/>
              <a:gdLst/>
              <a:ahLst/>
              <a:cxnLst/>
              <a:rect l="l" t="t" r="r" b="b"/>
              <a:pathLst>
                <a:path w="401" h="279" extrusionOk="0">
                  <a:moveTo>
                    <a:pt x="401" y="1"/>
                  </a:moveTo>
                  <a:lnTo>
                    <a:pt x="401" y="1"/>
                  </a:lnTo>
                  <a:cubicBezTo>
                    <a:pt x="288" y="126"/>
                    <a:pt x="163" y="226"/>
                    <a:pt x="1" y="276"/>
                  </a:cubicBezTo>
                  <a:cubicBezTo>
                    <a:pt x="15" y="278"/>
                    <a:pt x="29" y="279"/>
                    <a:pt x="43" y="279"/>
                  </a:cubicBezTo>
                  <a:cubicBezTo>
                    <a:pt x="203" y="279"/>
                    <a:pt x="355" y="151"/>
                    <a:pt x="4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8" name="Google Shape;16808;p50"/>
            <p:cNvSpPr/>
            <p:nvPr/>
          </p:nvSpPr>
          <p:spPr>
            <a:xfrm>
              <a:off x="1089276" y="5136485"/>
              <a:ext cx="9735" cy="9735"/>
            </a:xfrm>
            <a:custGeom>
              <a:avLst/>
              <a:gdLst/>
              <a:ahLst/>
              <a:cxnLst/>
              <a:rect l="l" t="t" r="r" b="b"/>
              <a:pathLst>
                <a:path w="114" h="114" extrusionOk="0">
                  <a:moveTo>
                    <a:pt x="113" y="1"/>
                  </a:moveTo>
                  <a:cubicBezTo>
                    <a:pt x="76" y="38"/>
                    <a:pt x="38" y="76"/>
                    <a:pt x="1" y="113"/>
                  </a:cubicBezTo>
                  <a:cubicBezTo>
                    <a:pt x="51" y="101"/>
                    <a:pt x="88" y="51"/>
                    <a:pt x="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9" name="Google Shape;16809;p50"/>
            <p:cNvSpPr/>
            <p:nvPr/>
          </p:nvSpPr>
          <p:spPr>
            <a:xfrm>
              <a:off x="983642" y="5162104"/>
              <a:ext cx="70536" cy="103670"/>
            </a:xfrm>
            <a:custGeom>
              <a:avLst/>
              <a:gdLst/>
              <a:ahLst/>
              <a:cxnLst/>
              <a:rect l="l" t="t" r="r" b="b"/>
              <a:pathLst>
                <a:path w="826" h="1214" extrusionOk="0">
                  <a:moveTo>
                    <a:pt x="638" y="1"/>
                  </a:moveTo>
                  <a:lnTo>
                    <a:pt x="638" y="1"/>
                  </a:lnTo>
                  <a:cubicBezTo>
                    <a:pt x="688" y="163"/>
                    <a:pt x="601" y="363"/>
                    <a:pt x="563" y="476"/>
                  </a:cubicBezTo>
                  <a:cubicBezTo>
                    <a:pt x="538" y="501"/>
                    <a:pt x="526" y="538"/>
                    <a:pt x="513" y="563"/>
                  </a:cubicBezTo>
                  <a:cubicBezTo>
                    <a:pt x="576" y="413"/>
                    <a:pt x="588" y="263"/>
                    <a:pt x="551" y="113"/>
                  </a:cubicBezTo>
                  <a:lnTo>
                    <a:pt x="551" y="113"/>
                  </a:lnTo>
                  <a:cubicBezTo>
                    <a:pt x="513" y="488"/>
                    <a:pt x="213" y="713"/>
                    <a:pt x="13" y="863"/>
                  </a:cubicBezTo>
                  <a:lnTo>
                    <a:pt x="1" y="863"/>
                  </a:lnTo>
                  <a:cubicBezTo>
                    <a:pt x="13" y="876"/>
                    <a:pt x="26" y="888"/>
                    <a:pt x="38" y="901"/>
                  </a:cubicBezTo>
                  <a:cubicBezTo>
                    <a:pt x="113" y="976"/>
                    <a:pt x="163" y="1088"/>
                    <a:pt x="126" y="1188"/>
                  </a:cubicBezTo>
                  <a:cubicBezTo>
                    <a:pt x="126" y="1201"/>
                    <a:pt x="126" y="1201"/>
                    <a:pt x="113" y="1213"/>
                  </a:cubicBezTo>
                  <a:cubicBezTo>
                    <a:pt x="276" y="1163"/>
                    <a:pt x="413" y="1088"/>
                    <a:pt x="513" y="951"/>
                  </a:cubicBezTo>
                  <a:cubicBezTo>
                    <a:pt x="701" y="701"/>
                    <a:pt x="826" y="276"/>
                    <a:pt x="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0" name="Google Shape;16810;p50"/>
            <p:cNvSpPr/>
            <p:nvPr/>
          </p:nvSpPr>
          <p:spPr>
            <a:xfrm>
              <a:off x="990046" y="5190968"/>
              <a:ext cx="25704" cy="32109"/>
            </a:xfrm>
            <a:custGeom>
              <a:avLst/>
              <a:gdLst/>
              <a:ahLst/>
              <a:cxnLst/>
              <a:rect l="l" t="t" r="r" b="b"/>
              <a:pathLst>
                <a:path w="301" h="376" extrusionOk="0">
                  <a:moveTo>
                    <a:pt x="301" y="0"/>
                  </a:moveTo>
                  <a:lnTo>
                    <a:pt x="301" y="0"/>
                  </a:lnTo>
                  <a:cubicBezTo>
                    <a:pt x="263" y="88"/>
                    <a:pt x="213" y="125"/>
                    <a:pt x="163" y="200"/>
                  </a:cubicBezTo>
                  <a:cubicBezTo>
                    <a:pt x="138" y="238"/>
                    <a:pt x="63" y="325"/>
                    <a:pt x="1" y="375"/>
                  </a:cubicBezTo>
                  <a:cubicBezTo>
                    <a:pt x="163" y="338"/>
                    <a:pt x="301" y="125"/>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1" name="Google Shape;16811;p50"/>
            <p:cNvSpPr/>
            <p:nvPr/>
          </p:nvSpPr>
          <p:spPr>
            <a:xfrm>
              <a:off x="990046" y="5203778"/>
              <a:ext cx="5465" cy="7515"/>
            </a:xfrm>
            <a:custGeom>
              <a:avLst/>
              <a:gdLst/>
              <a:ahLst/>
              <a:cxnLst/>
              <a:rect l="l" t="t" r="r" b="b"/>
              <a:pathLst>
                <a:path w="64" h="88" extrusionOk="0">
                  <a:moveTo>
                    <a:pt x="63" y="0"/>
                  </a:moveTo>
                  <a:cubicBezTo>
                    <a:pt x="38" y="25"/>
                    <a:pt x="13" y="50"/>
                    <a:pt x="1" y="88"/>
                  </a:cubicBezTo>
                  <a:cubicBezTo>
                    <a:pt x="26" y="63"/>
                    <a:pt x="51" y="25"/>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2" name="Google Shape;16812;p50"/>
            <p:cNvSpPr/>
            <p:nvPr/>
          </p:nvSpPr>
          <p:spPr>
            <a:xfrm>
              <a:off x="880142" y="5236826"/>
              <a:ext cx="117077" cy="77624"/>
            </a:xfrm>
            <a:custGeom>
              <a:avLst/>
              <a:gdLst/>
              <a:ahLst/>
              <a:cxnLst/>
              <a:rect l="l" t="t" r="r" b="b"/>
              <a:pathLst>
                <a:path w="1371" h="909" extrusionOk="0">
                  <a:moveTo>
                    <a:pt x="1100" y="1"/>
                  </a:moveTo>
                  <a:lnTo>
                    <a:pt x="1100" y="1"/>
                  </a:lnTo>
                  <a:cubicBezTo>
                    <a:pt x="1180" y="488"/>
                    <a:pt x="776" y="759"/>
                    <a:pt x="393" y="759"/>
                  </a:cubicBezTo>
                  <a:cubicBezTo>
                    <a:pt x="353" y="759"/>
                    <a:pt x="314" y="756"/>
                    <a:pt x="275" y="750"/>
                  </a:cubicBezTo>
                  <a:cubicBezTo>
                    <a:pt x="176" y="738"/>
                    <a:pt x="88" y="725"/>
                    <a:pt x="1" y="700"/>
                  </a:cubicBezTo>
                  <a:lnTo>
                    <a:pt x="1" y="700"/>
                  </a:lnTo>
                  <a:cubicBezTo>
                    <a:pt x="88" y="763"/>
                    <a:pt x="176" y="813"/>
                    <a:pt x="263" y="850"/>
                  </a:cubicBezTo>
                  <a:cubicBezTo>
                    <a:pt x="355" y="890"/>
                    <a:pt x="448" y="908"/>
                    <a:pt x="539" y="908"/>
                  </a:cubicBezTo>
                  <a:cubicBezTo>
                    <a:pt x="991" y="908"/>
                    <a:pt x="1371" y="459"/>
                    <a:pt x="11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3" name="Google Shape;16813;p50"/>
            <p:cNvSpPr/>
            <p:nvPr/>
          </p:nvSpPr>
          <p:spPr>
            <a:xfrm>
              <a:off x="890816" y="5256553"/>
              <a:ext cx="77880" cy="43978"/>
            </a:xfrm>
            <a:custGeom>
              <a:avLst/>
              <a:gdLst/>
              <a:ahLst/>
              <a:cxnLst/>
              <a:rect l="l" t="t" r="r" b="b"/>
              <a:pathLst>
                <a:path w="912" h="515" extrusionOk="0">
                  <a:moveTo>
                    <a:pt x="907" y="0"/>
                  </a:moveTo>
                  <a:cubicBezTo>
                    <a:pt x="896" y="0"/>
                    <a:pt x="841" y="104"/>
                    <a:pt x="813" y="132"/>
                  </a:cubicBezTo>
                  <a:cubicBezTo>
                    <a:pt x="763" y="232"/>
                    <a:pt x="663" y="295"/>
                    <a:pt x="575" y="332"/>
                  </a:cubicBezTo>
                  <a:cubicBezTo>
                    <a:pt x="438" y="389"/>
                    <a:pt x="239" y="446"/>
                    <a:pt x="53" y="446"/>
                  </a:cubicBezTo>
                  <a:cubicBezTo>
                    <a:pt x="36" y="446"/>
                    <a:pt x="18" y="446"/>
                    <a:pt x="1" y="444"/>
                  </a:cubicBezTo>
                  <a:lnTo>
                    <a:pt x="1" y="444"/>
                  </a:lnTo>
                  <a:cubicBezTo>
                    <a:pt x="91" y="491"/>
                    <a:pt x="195" y="514"/>
                    <a:pt x="300" y="514"/>
                  </a:cubicBezTo>
                  <a:cubicBezTo>
                    <a:pt x="585" y="514"/>
                    <a:pt x="873" y="346"/>
                    <a:pt x="900" y="45"/>
                  </a:cubicBezTo>
                  <a:cubicBezTo>
                    <a:pt x="910" y="13"/>
                    <a:pt x="911" y="0"/>
                    <a:pt x="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4" name="Google Shape;16814;p50"/>
            <p:cNvSpPr/>
            <p:nvPr/>
          </p:nvSpPr>
          <p:spPr>
            <a:xfrm>
              <a:off x="907895" y="5252881"/>
              <a:ext cx="50468" cy="34158"/>
            </a:xfrm>
            <a:custGeom>
              <a:avLst/>
              <a:gdLst/>
              <a:ahLst/>
              <a:cxnLst/>
              <a:rect l="l" t="t" r="r" b="b"/>
              <a:pathLst>
                <a:path w="591" h="400" extrusionOk="0">
                  <a:moveTo>
                    <a:pt x="525" y="0"/>
                  </a:moveTo>
                  <a:cubicBezTo>
                    <a:pt x="525" y="150"/>
                    <a:pt x="375" y="225"/>
                    <a:pt x="263" y="288"/>
                  </a:cubicBezTo>
                  <a:cubicBezTo>
                    <a:pt x="175" y="325"/>
                    <a:pt x="100" y="388"/>
                    <a:pt x="0" y="388"/>
                  </a:cubicBezTo>
                  <a:cubicBezTo>
                    <a:pt x="30" y="396"/>
                    <a:pt x="62" y="400"/>
                    <a:pt x="95" y="400"/>
                  </a:cubicBezTo>
                  <a:cubicBezTo>
                    <a:pt x="316" y="400"/>
                    <a:pt x="590" y="228"/>
                    <a:pt x="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5" name="Google Shape;16815;p50"/>
            <p:cNvSpPr/>
            <p:nvPr/>
          </p:nvSpPr>
          <p:spPr>
            <a:xfrm>
              <a:off x="917460" y="5262445"/>
              <a:ext cx="12895" cy="8625"/>
            </a:xfrm>
            <a:custGeom>
              <a:avLst/>
              <a:gdLst/>
              <a:ahLst/>
              <a:cxnLst/>
              <a:rect l="l" t="t" r="r" b="b"/>
              <a:pathLst>
                <a:path w="151" h="101" extrusionOk="0">
                  <a:moveTo>
                    <a:pt x="151" y="1"/>
                  </a:moveTo>
                  <a:lnTo>
                    <a:pt x="151" y="1"/>
                  </a:lnTo>
                  <a:cubicBezTo>
                    <a:pt x="101" y="26"/>
                    <a:pt x="51" y="76"/>
                    <a:pt x="1" y="101"/>
                  </a:cubicBezTo>
                  <a:cubicBezTo>
                    <a:pt x="63" y="101"/>
                    <a:pt x="126" y="38"/>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6" name="Google Shape;16816;p50"/>
            <p:cNvSpPr/>
            <p:nvPr/>
          </p:nvSpPr>
          <p:spPr>
            <a:xfrm>
              <a:off x="751023" y="5268850"/>
              <a:ext cx="107854" cy="81979"/>
            </a:xfrm>
            <a:custGeom>
              <a:avLst/>
              <a:gdLst/>
              <a:ahLst/>
              <a:cxnLst/>
              <a:rect l="l" t="t" r="r" b="b"/>
              <a:pathLst>
                <a:path w="1263" h="960" extrusionOk="0">
                  <a:moveTo>
                    <a:pt x="1138" y="1"/>
                  </a:moveTo>
                  <a:lnTo>
                    <a:pt x="1138" y="1"/>
                  </a:lnTo>
                  <a:cubicBezTo>
                    <a:pt x="1163" y="113"/>
                    <a:pt x="1175" y="238"/>
                    <a:pt x="1125" y="350"/>
                  </a:cubicBezTo>
                  <a:cubicBezTo>
                    <a:pt x="992" y="594"/>
                    <a:pt x="750" y="764"/>
                    <a:pt x="500" y="764"/>
                  </a:cubicBezTo>
                  <a:cubicBezTo>
                    <a:pt x="326" y="764"/>
                    <a:pt x="149" y="682"/>
                    <a:pt x="0" y="488"/>
                  </a:cubicBezTo>
                  <a:lnTo>
                    <a:pt x="0" y="488"/>
                  </a:lnTo>
                  <a:cubicBezTo>
                    <a:pt x="51" y="753"/>
                    <a:pt x="318" y="959"/>
                    <a:pt x="590" y="959"/>
                  </a:cubicBezTo>
                  <a:cubicBezTo>
                    <a:pt x="653" y="959"/>
                    <a:pt x="715" y="948"/>
                    <a:pt x="775" y="925"/>
                  </a:cubicBezTo>
                  <a:cubicBezTo>
                    <a:pt x="1038" y="813"/>
                    <a:pt x="1263" y="525"/>
                    <a:pt x="1238" y="238"/>
                  </a:cubicBezTo>
                  <a:cubicBezTo>
                    <a:pt x="1225" y="151"/>
                    <a:pt x="1188" y="63"/>
                    <a:pt x="1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7" name="Google Shape;16817;p50"/>
            <p:cNvSpPr/>
            <p:nvPr/>
          </p:nvSpPr>
          <p:spPr>
            <a:xfrm>
              <a:off x="768103" y="5290199"/>
              <a:ext cx="76941" cy="40733"/>
            </a:xfrm>
            <a:custGeom>
              <a:avLst/>
              <a:gdLst/>
              <a:ahLst/>
              <a:cxnLst/>
              <a:rect l="l" t="t" r="r" b="b"/>
              <a:pathLst>
                <a:path w="901" h="477" extrusionOk="0">
                  <a:moveTo>
                    <a:pt x="875" y="0"/>
                  </a:moveTo>
                  <a:cubicBezTo>
                    <a:pt x="863" y="75"/>
                    <a:pt x="788" y="125"/>
                    <a:pt x="738" y="175"/>
                  </a:cubicBezTo>
                  <a:cubicBezTo>
                    <a:pt x="688" y="225"/>
                    <a:pt x="638" y="263"/>
                    <a:pt x="550" y="313"/>
                  </a:cubicBezTo>
                  <a:cubicBezTo>
                    <a:pt x="425" y="375"/>
                    <a:pt x="313" y="388"/>
                    <a:pt x="188" y="388"/>
                  </a:cubicBezTo>
                  <a:cubicBezTo>
                    <a:pt x="125" y="388"/>
                    <a:pt x="50" y="375"/>
                    <a:pt x="0" y="375"/>
                  </a:cubicBezTo>
                  <a:cubicBezTo>
                    <a:pt x="25" y="388"/>
                    <a:pt x="50" y="413"/>
                    <a:pt x="88" y="425"/>
                  </a:cubicBezTo>
                  <a:cubicBezTo>
                    <a:pt x="164" y="458"/>
                    <a:pt x="250" y="477"/>
                    <a:pt x="336" y="477"/>
                  </a:cubicBezTo>
                  <a:cubicBezTo>
                    <a:pt x="447" y="477"/>
                    <a:pt x="559" y="446"/>
                    <a:pt x="650" y="375"/>
                  </a:cubicBezTo>
                  <a:cubicBezTo>
                    <a:pt x="763" y="288"/>
                    <a:pt x="900" y="150"/>
                    <a:pt x="8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8" name="Google Shape;16818;p50"/>
            <p:cNvSpPr/>
            <p:nvPr/>
          </p:nvSpPr>
          <p:spPr>
            <a:xfrm>
              <a:off x="772372" y="5290967"/>
              <a:ext cx="59691" cy="28437"/>
            </a:xfrm>
            <a:custGeom>
              <a:avLst/>
              <a:gdLst/>
              <a:ahLst/>
              <a:cxnLst/>
              <a:rect l="l" t="t" r="r" b="b"/>
              <a:pathLst>
                <a:path w="699" h="333" extrusionOk="0">
                  <a:moveTo>
                    <a:pt x="695" y="0"/>
                  </a:moveTo>
                  <a:cubicBezTo>
                    <a:pt x="686" y="0"/>
                    <a:pt x="626" y="82"/>
                    <a:pt x="588" y="91"/>
                  </a:cubicBezTo>
                  <a:cubicBezTo>
                    <a:pt x="467" y="192"/>
                    <a:pt x="306" y="268"/>
                    <a:pt x="131" y="268"/>
                  </a:cubicBezTo>
                  <a:cubicBezTo>
                    <a:pt x="88" y="268"/>
                    <a:pt x="44" y="264"/>
                    <a:pt x="0" y="254"/>
                  </a:cubicBezTo>
                  <a:lnTo>
                    <a:pt x="0" y="254"/>
                  </a:lnTo>
                  <a:cubicBezTo>
                    <a:pt x="74" y="308"/>
                    <a:pt x="159" y="332"/>
                    <a:pt x="244" y="332"/>
                  </a:cubicBezTo>
                  <a:cubicBezTo>
                    <a:pt x="435" y="332"/>
                    <a:pt x="627" y="210"/>
                    <a:pt x="688" y="29"/>
                  </a:cubicBezTo>
                  <a:cubicBezTo>
                    <a:pt x="697" y="8"/>
                    <a:pt x="698" y="0"/>
                    <a:pt x="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9" name="Google Shape;16819;p50"/>
            <p:cNvSpPr/>
            <p:nvPr/>
          </p:nvSpPr>
          <p:spPr>
            <a:xfrm>
              <a:off x="784072" y="5295493"/>
              <a:ext cx="23569" cy="10931"/>
            </a:xfrm>
            <a:custGeom>
              <a:avLst/>
              <a:gdLst/>
              <a:ahLst/>
              <a:cxnLst/>
              <a:rect l="l" t="t" r="r" b="b"/>
              <a:pathLst>
                <a:path w="276" h="128" extrusionOk="0">
                  <a:moveTo>
                    <a:pt x="276" y="1"/>
                  </a:moveTo>
                  <a:lnTo>
                    <a:pt x="276" y="1"/>
                  </a:lnTo>
                  <a:cubicBezTo>
                    <a:pt x="188" y="51"/>
                    <a:pt x="101" y="101"/>
                    <a:pt x="1" y="126"/>
                  </a:cubicBezTo>
                  <a:cubicBezTo>
                    <a:pt x="9" y="127"/>
                    <a:pt x="18" y="128"/>
                    <a:pt x="27" y="128"/>
                  </a:cubicBezTo>
                  <a:cubicBezTo>
                    <a:pt x="122" y="128"/>
                    <a:pt x="230" y="69"/>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0" name="Google Shape;16820;p50"/>
            <p:cNvSpPr/>
            <p:nvPr/>
          </p:nvSpPr>
          <p:spPr>
            <a:xfrm>
              <a:off x="790476" y="5282769"/>
              <a:ext cx="4355" cy="3245"/>
            </a:xfrm>
            <a:custGeom>
              <a:avLst/>
              <a:gdLst/>
              <a:ahLst/>
              <a:cxnLst/>
              <a:rect l="l" t="t" r="r" b="b"/>
              <a:pathLst>
                <a:path w="51" h="38" extrusionOk="0">
                  <a:moveTo>
                    <a:pt x="51" y="0"/>
                  </a:moveTo>
                  <a:lnTo>
                    <a:pt x="1" y="38"/>
                  </a:lnTo>
                  <a:cubicBezTo>
                    <a:pt x="26" y="25"/>
                    <a:pt x="38" y="25"/>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1" name="Google Shape;16821;p50"/>
            <p:cNvSpPr/>
            <p:nvPr/>
          </p:nvSpPr>
          <p:spPr>
            <a:xfrm>
              <a:off x="713706" y="5163214"/>
              <a:ext cx="34158" cy="89921"/>
            </a:xfrm>
            <a:custGeom>
              <a:avLst/>
              <a:gdLst/>
              <a:ahLst/>
              <a:cxnLst/>
              <a:rect l="l" t="t" r="r" b="b"/>
              <a:pathLst>
                <a:path w="400" h="1053" extrusionOk="0">
                  <a:moveTo>
                    <a:pt x="400" y="0"/>
                  </a:moveTo>
                  <a:lnTo>
                    <a:pt x="400" y="0"/>
                  </a:lnTo>
                  <a:cubicBezTo>
                    <a:pt x="100" y="225"/>
                    <a:pt x="0" y="688"/>
                    <a:pt x="225" y="1000"/>
                  </a:cubicBezTo>
                  <a:cubicBezTo>
                    <a:pt x="242" y="1017"/>
                    <a:pt x="259" y="1052"/>
                    <a:pt x="264" y="1052"/>
                  </a:cubicBezTo>
                  <a:cubicBezTo>
                    <a:pt x="267" y="1052"/>
                    <a:pt x="266" y="1045"/>
                    <a:pt x="262" y="1025"/>
                  </a:cubicBezTo>
                  <a:cubicBezTo>
                    <a:pt x="238" y="913"/>
                    <a:pt x="213" y="825"/>
                    <a:pt x="213" y="713"/>
                  </a:cubicBezTo>
                  <a:cubicBezTo>
                    <a:pt x="225" y="488"/>
                    <a:pt x="262" y="225"/>
                    <a:pt x="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2" name="Google Shape;16822;p50"/>
            <p:cNvSpPr/>
            <p:nvPr/>
          </p:nvSpPr>
          <p:spPr>
            <a:xfrm>
              <a:off x="730785" y="5176024"/>
              <a:ext cx="17079" cy="62424"/>
            </a:xfrm>
            <a:custGeom>
              <a:avLst/>
              <a:gdLst/>
              <a:ahLst/>
              <a:cxnLst/>
              <a:rect l="l" t="t" r="r" b="b"/>
              <a:pathLst>
                <a:path w="200" h="731" extrusionOk="0">
                  <a:moveTo>
                    <a:pt x="200" y="0"/>
                  </a:moveTo>
                  <a:cubicBezTo>
                    <a:pt x="25" y="163"/>
                    <a:pt x="0" y="438"/>
                    <a:pt x="75" y="650"/>
                  </a:cubicBezTo>
                  <a:cubicBezTo>
                    <a:pt x="84" y="676"/>
                    <a:pt x="98" y="731"/>
                    <a:pt x="102" y="731"/>
                  </a:cubicBezTo>
                  <a:cubicBezTo>
                    <a:pt x="104" y="731"/>
                    <a:pt x="104" y="719"/>
                    <a:pt x="100" y="688"/>
                  </a:cubicBezTo>
                  <a:cubicBezTo>
                    <a:pt x="100" y="538"/>
                    <a:pt x="112" y="425"/>
                    <a:pt x="137" y="288"/>
                  </a:cubicBezTo>
                  <a:cubicBezTo>
                    <a:pt x="137" y="200"/>
                    <a:pt x="150" y="100"/>
                    <a:pt x="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3" name="Google Shape;16823;p50"/>
            <p:cNvSpPr/>
            <p:nvPr/>
          </p:nvSpPr>
          <p:spPr>
            <a:xfrm>
              <a:off x="747778" y="5188833"/>
              <a:ext cx="4355" cy="25704"/>
            </a:xfrm>
            <a:custGeom>
              <a:avLst/>
              <a:gdLst/>
              <a:ahLst/>
              <a:cxnLst/>
              <a:rect l="l" t="t" r="r" b="b"/>
              <a:pathLst>
                <a:path w="51" h="301" extrusionOk="0">
                  <a:moveTo>
                    <a:pt x="51" y="0"/>
                  </a:moveTo>
                  <a:lnTo>
                    <a:pt x="51" y="0"/>
                  </a:lnTo>
                  <a:cubicBezTo>
                    <a:pt x="1" y="88"/>
                    <a:pt x="1" y="200"/>
                    <a:pt x="26" y="300"/>
                  </a:cubicBezTo>
                  <a:cubicBezTo>
                    <a:pt x="38" y="200"/>
                    <a:pt x="38" y="100"/>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4" name="Google Shape;16824;p50"/>
            <p:cNvSpPr/>
            <p:nvPr/>
          </p:nvSpPr>
          <p:spPr>
            <a:xfrm>
              <a:off x="763833" y="5197373"/>
              <a:ext cx="1110" cy="6490"/>
            </a:xfrm>
            <a:custGeom>
              <a:avLst/>
              <a:gdLst/>
              <a:ahLst/>
              <a:cxnLst/>
              <a:rect l="l" t="t" r="r" b="b"/>
              <a:pathLst>
                <a:path w="13" h="76" extrusionOk="0">
                  <a:moveTo>
                    <a:pt x="13" y="0"/>
                  </a:moveTo>
                  <a:cubicBezTo>
                    <a:pt x="0" y="25"/>
                    <a:pt x="0" y="50"/>
                    <a:pt x="13" y="75"/>
                  </a:cubicBezTo>
                  <a:cubicBezTo>
                    <a:pt x="13" y="50"/>
                    <a:pt x="13" y="25"/>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5" name="Google Shape;16825;p50"/>
            <p:cNvSpPr/>
            <p:nvPr/>
          </p:nvSpPr>
          <p:spPr>
            <a:xfrm>
              <a:off x="812935" y="5129056"/>
              <a:ext cx="34243" cy="118528"/>
            </a:xfrm>
            <a:custGeom>
              <a:avLst/>
              <a:gdLst/>
              <a:ahLst/>
              <a:cxnLst/>
              <a:rect l="l" t="t" r="r" b="b"/>
              <a:pathLst>
                <a:path w="401" h="1388" extrusionOk="0">
                  <a:moveTo>
                    <a:pt x="400" y="0"/>
                  </a:moveTo>
                  <a:lnTo>
                    <a:pt x="400" y="0"/>
                  </a:lnTo>
                  <a:cubicBezTo>
                    <a:pt x="150" y="113"/>
                    <a:pt x="25" y="413"/>
                    <a:pt x="13" y="675"/>
                  </a:cubicBezTo>
                  <a:cubicBezTo>
                    <a:pt x="0" y="913"/>
                    <a:pt x="125" y="1150"/>
                    <a:pt x="300" y="1313"/>
                  </a:cubicBezTo>
                  <a:cubicBezTo>
                    <a:pt x="325" y="1338"/>
                    <a:pt x="375" y="1375"/>
                    <a:pt x="400" y="1388"/>
                  </a:cubicBezTo>
                  <a:cubicBezTo>
                    <a:pt x="350" y="1313"/>
                    <a:pt x="288" y="1188"/>
                    <a:pt x="263" y="1138"/>
                  </a:cubicBezTo>
                  <a:cubicBezTo>
                    <a:pt x="163" y="875"/>
                    <a:pt x="163" y="688"/>
                    <a:pt x="200" y="450"/>
                  </a:cubicBezTo>
                  <a:cubicBezTo>
                    <a:pt x="238" y="275"/>
                    <a:pt x="275" y="125"/>
                    <a:pt x="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6" name="Google Shape;16826;p50"/>
            <p:cNvSpPr/>
            <p:nvPr/>
          </p:nvSpPr>
          <p:spPr>
            <a:xfrm>
              <a:off x="831039" y="5140755"/>
              <a:ext cx="19299" cy="90860"/>
            </a:xfrm>
            <a:custGeom>
              <a:avLst/>
              <a:gdLst/>
              <a:ahLst/>
              <a:cxnLst/>
              <a:rect l="l" t="t" r="r" b="b"/>
              <a:pathLst>
                <a:path w="226" h="1064" extrusionOk="0">
                  <a:moveTo>
                    <a:pt x="176" y="1"/>
                  </a:moveTo>
                  <a:cubicBezTo>
                    <a:pt x="26" y="151"/>
                    <a:pt x="1" y="413"/>
                    <a:pt x="26" y="613"/>
                  </a:cubicBezTo>
                  <a:cubicBezTo>
                    <a:pt x="51" y="776"/>
                    <a:pt x="126" y="926"/>
                    <a:pt x="226" y="1063"/>
                  </a:cubicBezTo>
                  <a:cubicBezTo>
                    <a:pt x="226" y="1051"/>
                    <a:pt x="226" y="1038"/>
                    <a:pt x="213" y="1038"/>
                  </a:cubicBezTo>
                  <a:cubicBezTo>
                    <a:pt x="138" y="738"/>
                    <a:pt x="113" y="476"/>
                    <a:pt x="138" y="163"/>
                  </a:cubicBezTo>
                  <a:cubicBezTo>
                    <a:pt x="138" y="126"/>
                    <a:pt x="138" y="38"/>
                    <a:pt x="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7" name="Google Shape;16827;p50"/>
            <p:cNvSpPr/>
            <p:nvPr/>
          </p:nvSpPr>
          <p:spPr>
            <a:xfrm>
              <a:off x="841714" y="5151430"/>
              <a:ext cx="19555" cy="71903"/>
            </a:xfrm>
            <a:custGeom>
              <a:avLst/>
              <a:gdLst/>
              <a:ahLst/>
              <a:cxnLst/>
              <a:rect l="l" t="t" r="r" b="b"/>
              <a:pathLst>
                <a:path w="229" h="842" extrusionOk="0">
                  <a:moveTo>
                    <a:pt x="101" y="1"/>
                  </a:moveTo>
                  <a:lnTo>
                    <a:pt x="101" y="1"/>
                  </a:lnTo>
                  <a:cubicBezTo>
                    <a:pt x="1" y="263"/>
                    <a:pt x="38" y="576"/>
                    <a:pt x="201" y="813"/>
                  </a:cubicBezTo>
                  <a:cubicBezTo>
                    <a:pt x="216" y="833"/>
                    <a:pt x="223" y="841"/>
                    <a:pt x="225" y="841"/>
                  </a:cubicBezTo>
                  <a:cubicBezTo>
                    <a:pt x="228" y="841"/>
                    <a:pt x="221" y="823"/>
                    <a:pt x="213" y="801"/>
                  </a:cubicBezTo>
                  <a:cubicBezTo>
                    <a:pt x="163" y="601"/>
                    <a:pt x="151" y="451"/>
                    <a:pt x="126" y="301"/>
                  </a:cubicBezTo>
                  <a:cubicBezTo>
                    <a:pt x="126" y="213"/>
                    <a:pt x="101" y="113"/>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8" name="Google Shape;16828;p50"/>
            <p:cNvSpPr/>
            <p:nvPr/>
          </p:nvSpPr>
          <p:spPr>
            <a:xfrm>
              <a:off x="857768" y="5163214"/>
              <a:ext cx="10760" cy="35268"/>
            </a:xfrm>
            <a:custGeom>
              <a:avLst/>
              <a:gdLst/>
              <a:ahLst/>
              <a:cxnLst/>
              <a:rect l="l" t="t" r="r" b="b"/>
              <a:pathLst>
                <a:path w="126" h="413" extrusionOk="0">
                  <a:moveTo>
                    <a:pt x="38" y="0"/>
                  </a:moveTo>
                  <a:cubicBezTo>
                    <a:pt x="0" y="138"/>
                    <a:pt x="50" y="313"/>
                    <a:pt x="125" y="413"/>
                  </a:cubicBezTo>
                  <a:cubicBezTo>
                    <a:pt x="100" y="275"/>
                    <a:pt x="63" y="138"/>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9" name="Google Shape;16829;p50"/>
            <p:cNvSpPr/>
            <p:nvPr/>
          </p:nvSpPr>
          <p:spPr>
            <a:xfrm>
              <a:off x="871602" y="5166374"/>
              <a:ext cx="3330" cy="7600"/>
            </a:xfrm>
            <a:custGeom>
              <a:avLst/>
              <a:gdLst/>
              <a:ahLst/>
              <a:cxnLst/>
              <a:rect l="l" t="t" r="r" b="b"/>
              <a:pathLst>
                <a:path w="39" h="89" extrusionOk="0">
                  <a:moveTo>
                    <a:pt x="1" y="1"/>
                  </a:moveTo>
                  <a:cubicBezTo>
                    <a:pt x="1" y="38"/>
                    <a:pt x="26" y="76"/>
                    <a:pt x="38" y="88"/>
                  </a:cubicBezTo>
                  <a:cubicBezTo>
                    <a:pt x="26" y="63"/>
                    <a:pt x="13"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0" name="Google Shape;16830;p50"/>
            <p:cNvSpPr/>
            <p:nvPr/>
          </p:nvSpPr>
          <p:spPr>
            <a:xfrm>
              <a:off x="942054" y="5074744"/>
              <a:ext cx="60630" cy="49956"/>
            </a:xfrm>
            <a:custGeom>
              <a:avLst/>
              <a:gdLst/>
              <a:ahLst/>
              <a:cxnLst/>
              <a:rect l="l" t="t" r="r" b="b"/>
              <a:pathLst>
                <a:path w="710" h="585" extrusionOk="0">
                  <a:moveTo>
                    <a:pt x="144" y="1"/>
                  </a:moveTo>
                  <a:cubicBezTo>
                    <a:pt x="96" y="1"/>
                    <a:pt x="48" y="8"/>
                    <a:pt x="0" y="24"/>
                  </a:cubicBezTo>
                  <a:cubicBezTo>
                    <a:pt x="188" y="37"/>
                    <a:pt x="325" y="137"/>
                    <a:pt x="450" y="237"/>
                  </a:cubicBezTo>
                  <a:cubicBezTo>
                    <a:pt x="550" y="324"/>
                    <a:pt x="600" y="399"/>
                    <a:pt x="663" y="512"/>
                  </a:cubicBezTo>
                  <a:cubicBezTo>
                    <a:pt x="685" y="565"/>
                    <a:pt x="696" y="585"/>
                    <a:pt x="701" y="585"/>
                  </a:cubicBezTo>
                  <a:cubicBezTo>
                    <a:pt x="709" y="585"/>
                    <a:pt x="696" y="518"/>
                    <a:pt x="688" y="462"/>
                  </a:cubicBezTo>
                  <a:cubicBezTo>
                    <a:pt x="646" y="209"/>
                    <a:pt x="400"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1" name="Google Shape;16831;p50"/>
            <p:cNvSpPr/>
            <p:nvPr/>
          </p:nvSpPr>
          <p:spPr>
            <a:xfrm>
              <a:off x="956998" y="5086358"/>
              <a:ext cx="34158" cy="36207"/>
            </a:xfrm>
            <a:custGeom>
              <a:avLst/>
              <a:gdLst/>
              <a:ahLst/>
              <a:cxnLst/>
              <a:rect l="l" t="t" r="r" b="b"/>
              <a:pathLst>
                <a:path w="400" h="424" extrusionOk="0">
                  <a:moveTo>
                    <a:pt x="0" y="1"/>
                  </a:moveTo>
                  <a:cubicBezTo>
                    <a:pt x="150" y="88"/>
                    <a:pt x="288" y="263"/>
                    <a:pt x="388" y="413"/>
                  </a:cubicBezTo>
                  <a:cubicBezTo>
                    <a:pt x="391" y="420"/>
                    <a:pt x="393" y="423"/>
                    <a:pt x="394" y="423"/>
                  </a:cubicBezTo>
                  <a:cubicBezTo>
                    <a:pt x="400" y="423"/>
                    <a:pt x="363" y="310"/>
                    <a:pt x="363" y="288"/>
                  </a:cubicBezTo>
                  <a:cubicBezTo>
                    <a:pt x="300" y="151"/>
                    <a:pt x="163" y="1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2" name="Google Shape;16832;p50"/>
            <p:cNvSpPr/>
            <p:nvPr/>
          </p:nvSpPr>
          <p:spPr>
            <a:xfrm>
              <a:off x="963403" y="5101302"/>
              <a:ext cx="19299" cy="23996"/>
            </a:xfrm>
            <a:custGeom>
              <a:avLst/>
              <a:gdLst/>
              <a:ahLst/>
              <a:cxnLst/>
              <a:rect l="l" t="t" r="r" b="b"/>
              <a:pathLst>
                <a:path w="226" h="281" extrusionOk="0">
                  <a:moveTo>
                    <a:pt x="0" y="1"/>
                  </a:moveTo>
                  <a:cubicBezTo>
                    <a:pt x="88" y="88"/>
                    <a:pt x="125" y="176"/>
                    <a:pt x="213" y="263"/>
                  </a:cubicBezTo>
                  <a:cubicBezTo>
                    <a:pt x="222" y="272"/>
                    <a:pt x="224" y="281"/>
                    <a:pt x="225" y="281"/>
                  </a:cubicBezTo>
                  <a:cubicBezTo>
                    <a:pt x="225" y="281"/>
                    <a:pt x="225" y="279"/>
                    <a:pt x="225" y="276"/>
                  </a:cubicBezTo>
                  <a:cubicBezTo>
                    <a:pt x="188" y="163"/>
                    <a:pt x="113" y="3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3" name="Google Shape;16833;p50"/>
            <p:cNvSpPr/>
            <p:nvPr/>
          </p:nvSpPr>
          <p:spPr>
            <a:xfrm>
              <a:off x="959133" y="5117357"/>
              <a:ext cx="5380" cy="6490"/>
            </a:xfrm>
            <a:custGeom>
              <a:avLst/>
              <a:gdLst/>
              <a:ahLst/>
              <a:cxnLst/>
              <a:rect l="l" t="t" r="r" b="b"/>
              <a:pathLst>
                <a:path w="63" h="76" extrusionOk="0">
                  <a:moveTo>
                    <a:pt x="0" y="0"/>
                  </a:moveTo>
                  <a:cubicBezTo>
                    <a:pt x="25" y="25"/>
                    <a:pt x="38" y="50"/>
                    <a:pt x="63" y="75"/>
                  </a:cubicBezTo>
                  <a:cubicBezTo>
                    <a:pt x="50" y="38"/>
                    <a:pt x="38" y="1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4" name="Google Shape;16834;p50"/>
            <p:cNvSpPr/>
            <p:nvPr/>
          </p:nvSpPr>
          <p:spPr>
            <a:xfrm>
              <a:off x="2120174" y="4384143"/>
              <a:ext cx="39623" cy="81211"/>
            </a:xfrm>
            <a:custGeom>
              <a:avLst/>
              <a:gdLst/>
              <a:ahLst/>
              <a:cxnLst/>
              <a:rect l="l" t="t" r="r" b="b"/>
              <a:pathLst>
                <a:path w="464" h="951" extrusionOk="0">
                  <a:moveTo>
                    <a:pt x="263" y="1"/>
                  </a:moveTo>
                  <a:lnTo>
                    <a:pt x="263" y="1"/>
                  </a:lnTo>
                  <a:cubicBezTo>
                    <a:pt x="88" y="88"/>
                    <a:pt x="1" y="301"/>
                    <a:pt x="1" y="501"/>
                  </a:cubicBezTo>
                  <a:cubicBezTo>
                    <a:pt x="1" y="688"/>
                    <a:pt x="113" y="851"/>
                    <a:pt x="251" y="951"/>
                  </a:cubicBezTo>
                  <a:cubicBezTo>
                    <a:pt x="326" y="876"/>
                    <a:pt x="388" y="813"/>
                    <a:pt x="463" y="738"/>
                  </a:cubicBezTo>
                  <a:cubicBezTo>
                    <a:pt x="388" y="688"/>
                    <a:pt x="326" y="601"/>
                    <a:pt x="276" y="513"/>
                  </a:cubicBezTo>
                  <a:cubicBezTo>
                    <a:pt x="251" y="463"/>
                    <a:pt x="188" y="276"/>
                    <a:pt x="226" y="151"/>
                  </a:cubicBezTo>
                  <a:lnTo>
                    <a:pt x="226" y="151"/>
                  </a:lnTo>
                  <a:cubicBezTo>
                    <a:pt x="163" y="251"/>
                    <a:pt x="151" y="376"/>
                    <a:pt x="163" y="488"/>
                  </a:cubicBezTo>
                  <a:cubicBezTo>
                    <a:pt x="151" y="451"/>
                    <a:pt x="151" y="413"/>
                    <a:pt x="151" y="376"/>
                  </a:cubicBezTo>
                  <a:cubicBezTo>
                    <a:pt x="151" y="251"/>
                    <a:pt x="163" y="113"/>
                    <a:pt x="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5" name="Google Shape;16835;p50"/>
            <p:cNvSpPr/>
            <p:nvPr/>
          </p:nvSpPr>
          <p:spPr>
            <a:xfrm>
              <a:off x="2138363" y="4401222"/>
              <a:ext cx="32109" cy="41758"/>
            </a:xfrm>
            <a:custGeom>
              <a:avLst/>
              <a:gdLst/>
              <a:ahLst/>
              <a:cxnLst/>
              <a:rect l="l" t="t" r="r" b="b"/>
              <a:pathLst>
                <a:path w="376" h="489" extrusionOk="0">
                  <a:moveTo>
                    <a:pt x="75" y="1"/>
                  </a:moveTo>
                  <a:lnTo>
                    <a:pt x="75" y="1"/>
                  </a:lnTo>
                  <a:cubicBezTo>
                    <a:pt x="0" y="226"/>
                    <a:pt x="125" y="426"/>
                    <a:pt x="313" y="488"/>
                  </a:cubicBezTo>
                  <a:cubicBezTo>
                    <a:pt x="338" y="476"/>
                    <a:pt x="350" y="463"/>
                    <a:pt x="375" y="451"/>
                  </a:cubicBezTo>
                  <a:cubicBezTo>
                    <a:pt x="238" y="376"/>
                    <a:pt x="75" y="188"/>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6" name="Google Shape;16836;p50"/>
            <p:cNvSpPr/>
            <p:nvPr/>
          </p:nvSpPr>
          <p:spPr>
            <a:xfrm>
              <a:off x="2151172" y="4406602"/>
              <a:ext cx="8625" cy="17164"/>
            </a:xfrm>
            <a:custGeom>
              <a:avLst/>
              <a:gdLst/>
              <a:ahLst/>
              <a:cxnLst/>
              <a:rect l="l" t="t" r="r" b="b"/>
              <a:pathLst>
                <a:path w="101" h="201" extrusionOk="0">
                  <a:moveTo>
                    <a:pt x="0" y="0"/>
                  </a:moveTo>
                  <a:cubicBezTo>
                    <a:pt x="0" y="75"/>
                    <a:pt x="25" y="163"/>
                    <a:pt x="100" y="200"/>
                  </a:cubicBezTo>
                  <a:cubicBezTo>
                    <a:pt x="100" y="200"/>
                    <a:pt x="100" y="188"/>
                    <a:pt x="88" y="188"/>
                  </a:cubicBezTo>
                  <a:cubicBezTo>
                    <a:pt x="50" y="150"/>
                    <a:pt x="25"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7" name="Google Shape;16837;p50"/>
            <p:cNvSpPr/>
            <p:nvPr/>
          </p:nvSpPr>
          <p:spPr>
            <a:xfrm>
              <a:off x="2303775" y="4377738"/>
              <a:ext cx="39538" cy="57727"/>
            </a:xfrm>
            <a:custGeom>
              <a:avLst/>
              <a:gdLst/>
              <a:ahLst/>
              <a:cxnLst/>
              <a:rect l="l" t="t" r="r" b="b"/>
              <a:pathLst>
                <a:path w="463" h="676" extrusionOk="0">
                  <a:moveTo>
                    <a:pt x="350" y="1"/>
                  </a:moveTo>
                  <a:cubicBezTo>
                    <a:pt x="375" y="101"/>
                    <a:pt x="338" y="201"/>
                    <a:pt x="313" y="263"/>
                  </a:cubicBezTo>
                  <a:cubicBezTo>
                    <a:pt x="238" y="388"/>
                    <a:pt x="213" y="413"/>
                    <a:pt x="100" y="513"/>
                  </a:cubicBezTo>
                  <a:cubicBezTo>
                    <a:pt x="88" y="526"/>
                    <a:pt x="50" y="551"/>
                    <a:pt x="0" y="588"/>
                  </a:cubicBezTo>
                  <a:cubicBezTo>
                    <a:pt x="50" y="601"/>
                    <a:pt x="88" y="638"/>
                    <a:pt x="125" y="676"/>
                  </a:cubicBezTo>
                  <a:cubicBezTo>
                    <a:pt x="188" y="626"/>
                    <a:pt x="250" y="576"/>
                    <a:pt x="300" y="513"/>
                  </a:cubicBezTo>
                  <a:cubicBezTo>
                    <a:pt x="388" y="363"/>
                    <a:pt x="463" y="15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8" name="Google Shape;16838;p50"/>
            <p:cNvSpPr/>
            <p:nvPr/>
          </p:nvSpPr>
          <p:spPr>
            <a:xfrm>
              <a:off x="2236483" y="4374237"/>
              <a:ext cx="92995" cy="55934"/>
            </a:xfrm>
            <a:custGeom>
              <a:avLst/>
              <a:gdLst/>
              <a:ahLst/>
              <a:cxnLst/>
              <a:rect l="l" t="t" r="r" b="b"/>
              <a:pathLst>
                <a:path w="1089" h="655" extrusionOk="0">
                  <a:moveTo>
                    <a:pt x="1076" y="179"/>
                  </a:moveTo>
                  <a:cubicBezTo>
                    <a:pt x="1026" y="304"/>
                    <a:pt x="951" y="392"/>
                    <a:pt x="851" y="454"/>
                  </a:cubicBezTo>
                  <a:cubicBezTo>
                    <a:pt x="888" y="417"/>
                    <a:pt x="926" y="354"/>
                    <a:pt x="938" y="292"/>
                  </a:cubicBezTo>
                  <a:lnTo>
                    <a:pt x="938" y="292"/>
                  </a:lnTo>
                  <a:cubicBezTo>
                    <a:pt x="901" y="367"/>
                    <a:pt x="826" y="404"/>
                    <a:pt x="751" y="442"/>
                  </a:cubicBezTo>
                  <a:cubicBezTo>
                    <a:pt x="676" y="479"/>
                    <a:pt x="638" y="504"/>
                    <a:pt x="538" y="529"/>
                  </a:cubicBezTo>
                  <a:cubicBezTo>
                    <a:pt x="501" y="529"/>
                    <a:pt x="476" y="542"/>
                    <a:pt x="451" y="542"/>
                  </a:cubicBezTo>
                  <a:lnTo>
                    <a:pt x="438" y="542"/>
                  </a:lnTo>
                  <a:cubicBezTo>
                    <a:pt x="438" y="542"/>
                    <a:pt x="451" y="554"/>
                    <a:pt x="463" y="554"/>
                  </a:cubicBezTo>
                  <a:cubicBezTo>
                    <a:pt x="485" y="551"/>
                    <a:pt x="507" y="550"/>
                    <a:pt x="529" y="550"/>
                  </a:cubicBezTo>
                  <a:cubicBezTo>
                    <a:pt x="594" y="550"/>
                    <a:pt x="660" y="564"/>
                    <a:pt x="726" y="592"/>
                  </a:cubicBezTo>
                  <a:cubicBezTo>
                    <a:pt x="738" y="592"/>
                    <a:pt x="751" y="604"/>
                    <a:pt x="776" y="617"/>
                  </a:cubicBezTo>
                  <a:cubicBezTo>
                    <a:pt x="801" y="604"/>
                    <a:pt x="826" y="592"/>
                    <a:pt x="851" y="579"/>
                  </a:cubicBezTo>
                  <a:cubicBezTo>
                    <a:pt x="976" y="504"/>
                    <a:pt x="1088" y="342"/>
                    <a:pt x="1076" y="179"/>
                  </a:cubicBezTo>
                  <a:close/>
                  <a:moveTo>
                    <a:pt x="53" y="1"/>
                  </a:moveTo>
                  <a:cubicBezTo>
                    <a:pt x="36" y="1"/>
                    <a:pt x="18" y="2"/>
                    <a:pt x="1" y="4"/>
                  </a:cubicBezTo>
                  <a:cubicBezTo>
                    <a:pt x="238" y="79"/>
                    <a:pt x="351" y="254"/>
                    <a:pt x="351" y="442"/>
                  </a:cubicBezTo>
                  <a:cubicBezTo>
                    <a:pt x="351" y="517"/>
                    <a:pt x="351" y="579"/>
                    <a:pt x="338" y="654"/>
                  </a:cubicBezTo>
                  <a:cubicBezTo>
                    <a:pt x="351" y="642"/>
                    <a:pt x="376" y="642"/>
                    <a:pt x="401" y="629"/>
                  </a:cubicBezTo>
                  <a:cubicBezTo>
                    <a:pt x="413" y="604"/>
                    <a:pt x="426" y="579"/>
                    <a:pt x="438" y="542"/>
                  </a:cubicBezTo>
                  <a:cubicBezTo>
                    <a:pt x="463" y="454"/>
                    <a:pt x="476" y="354"/>
                    <a:pt x="438" y="267"/>
                  </a:cubicBezTo>
                  <a:cubicBezTo>
                    <a:pt x="382" y="108"/>
                    <a:pt x="222"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9" name="Google Shape;16839;p50"/>
            <p:cNvSpPr/>
            <p:nvPr/>
          </p:nvSpPr>
          <p:spPr>
            <a:xfrm>
              <a:off x="2288830" y="4400198"/>
              <a:ext cx="21434" cy="12895"/>
            </a:xfrm>
            <a:custGeom>
              <a:avLst/>
              <a:gdLst/>
              <a:ahLst/>
              <a:cxnLst/>
              <a:rect l="l" t="t" r="r" b="b"/>
              <a:pathLst>
                <a:path w="251" h="151" extrusionOk="0">
                  <a:moveTo>
                    <a:pt x="250" y="0"/>
                  </a:moveTo>
                  <a:cubicBezTo>
                    <a:pt x="175" y="50"/>
                    <a:pt x="75" y="100"/>
                    <a:pt x="0" y="150"/>
                  </a:cubicBezTo>
                  <a:cubicBezTo>
                    <a:pt x="100" y="138"/>
                    <a:pt x="188" y="88"/>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0" name="Google Shape;16840;p50"/>
            <p:cNvSpPr/>
            <p:nvPr/>
          </p:nvSpPr>
          <p:spPr>
            <a:xfrm>
              <a:off x="2230078" y="4457840"/>
              <a:ext cx="99144" cy="66181"/>
            </a:xfrm>
            <a:custGeom>
              <a:avLst/>
              <a:gdLst/>
              <a:ahLst/>
              <a:cxnLst/>
              <a:rect l="l" t="t" r="r" b="b"/>
              <a:pathLst>
                <a:path w="1161" h="775" extrusionOk="0">
                  <a:moveTo>
                    <a:pt x="1038" y="0"/>
                  </a:moveTo>
                  <a:lnTo>
                    <a:pt x="1038" y="0"/>
                  </a:lnTo>
                  <a:cubicBezTo>
                    <a:pt x="1026" y="238"/>
                    <a:pt x="901" y="400"/>
                    <a:pt x="726" y="512"/>
                  </a:cubicBezTo>
                  <a:cubicBezTo>
                    <a:pt x="826" y="437"/>
                    <a:pt x="901" y="325"/>
                    <a:pt x="926" y="200"/>
                  </a:cubicBezTo>
                  <a:cubicBezTo>
                    <a:pt x="932" y="172"/>
                    <a:pt x="933" y="161"/>
                    <a:pt x="930" y="161"/>
                  </a:cubicBezTo>
                  <a:cubicBezTo>
                    <a:pt x="922" y="161"/>
                    <a:pt x="882" y="256"/>
                    <a:pt x="863" y="275"/>
                  </a:cubicBezTo>
                  <a:cubicBezTo>
                    <a:pt x="688" y="450"/>
                    <a:pt x="563" y="550"/>
                    <a:pt x="313" y="612"/>
                  </a:cubicBezTo>
                  <a:cubicBezTo>
                    <a:pt x="344" y="618"/>
                    <a:pt x="378" y="621"/>
                    <a:pt x="411" y="621"/>
                  </a:cubicBezTo>
                  <a:cubicBezTo>
                    <a:pt x="451" y="621"/>
                    <a:pt x="490" y="616"/>
                    <a:pt x="528" y="607"/>
                  </a:cubicBezTo>
                  <a:lnTo>
                    <a:pt x="528" y="607"/>
                  </a:lnTo>
                  <a:cubicBezTo>
                    <a:pt x="489" y="620"/>
                    <a:pt x="455" y="639"/>
                    <a:pt x="413" y="650"/>
                  </a:cubicBezTo>
                  <a:cubicBezTo>
                    <a:pt x="326" y="674"/>
                    <a:pt x="244" y="682"/>
                    <a:pt x="157" y="682"/>
                  </a:cubicBezTo>
                  <a:cubicBezTo>
                    <a:pt x="107" y="682"/>
                    <a:pt x="56" y="679"/>
                    <a:pt x="1" y="675"/>
                  </a:cubicBezTo>
                  <a:lnTo>
                    <a:pt x="1" y="675"/>
                  </a:lnTo>
                  <a:cubicBezTo>
                    <a:pt x="38" y="687"/>
                    <a:pt x="76" y="712"/>
                    <a:pt x="113" y="725"/>
                  </a:cubicBezTo>
                  <a:cubicBezTo>
                    <a:pt x="199" y="759"/>
                    <a:pt x="290" y="775"/>
                    <a:pt x="379" y="775"/>
                  </a:cubicBezTo>
                  <a:cubicBezTo>
                    <a:pt x="781" y="775"/>
                    <a:pt x="1161" y="45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1" name="Google Shape;16841;p50"/>
            <p:cNvSpPr/>
            <p:nvPr/>
          </p:nvSpPr>
          <p:spPr>
            <a:xfrm>
              <a:off x="2251427" y="4471247"/>
              <a:ext cx="45516" cy="32621"/>
            </a:xfrm>
            <a:custGeom>
              <a:avLst/>
              <a:gdLst/>
              <a:ahLst/>
              <a:cxnLst/>
              <a:rect l="l" t="t" r="r" b="b"/>
              <a:pathLst>
                <a:path w="533" h="382" extrusionOk="0">
                  <a:moveTo>
                    <a:pt x="520" y="1"/>
                  </a:moveTo>
                  <a:cubicBezTo>
                    <a:pt x="516" y="1"/>
                    <a:pt x="511" y="6"/>
                    <a:pt x="501" y="18"/>
                  </a:cubicBezTo>
                  <a:cubicBezTo>
                    <a:pt x="363" y="193"/>
                    <a:pt x="213" y="293"/>
                    <a:pt x="1" y="380"/>
                  </a:cubicBezTo>
                  <a:cubicBezTo>
                    <a:pt x="11" y="381"/>
                    <a:pt x="21" y="381"/>
                    <a:pt x="31" y="381"/>
                  </a:cubicBezTo>
                  <a:cubicBezTo>
                    <a:pt x="220" y="381"/>
                    <a:pt x="393" y="272"/>
                    <a:pt x="476" y="106"/>
                  </a:cubicBezTo>
                  <a:cubicBezTo>
                    <a:pt x="496" y="85"/>
                    <a:pt x="532" y="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2" name="Google Shape;16842;p50"/>
            <p:cNvSpPr/>
            <p:nvPr/>
          </p:nvSpPr>
          <p:spPr>
            <a:xfrm>
              <a:off x="2259967" y="4468515"/>
              <a:ext cx="22544" cy="25618"/>
            </a:xfrm>
            <a:custGeom>
              <a:avLst/>
              <a:gdLst/>
              <a:ahLst/>
              <a:cxnLst/>
              <a:rect l="l" t="t" r="r" b="b"/>
              <a:pathLst>
                <a:path w="264" h="300" extrusionOk="0">
                  <a:moveTo>
                    <a:pt x="263" y="0"/>
                  </a:moveTo>
                  <a:cubicBezTo>
                    <a:pt x="201" y="125"/>
                    <a:pt x="101" y="213"/>
                    <a:pt x="1" y="300"/>
                  </a:cubicBezTo>
                  <a:cubicBezTo>
                    <a:pt x="138" y="262"/>
                    <a:pt x="263" y="138"/>
                    <a:pt x="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3" name="Google Shape;16843;p50"/>
            <p:cNvSpPr/>
            <p:nvPr/>
          </p:nvSpPr>
          <p:spPr>
            <a:xfrm>
              <a:off x="2257832" y="4477054"/>
              <a:ext cx="6490" cy="7515"/>
            </a:xfrm>
            <a:custGeom>
              <a:avLst/>
              <a:gdLst/>
              <a:ahLst/>
              <a:cxnLst/>
              <a:rect l="l" t="t" r="r" b="b"/>
              <a:pathLst>
                <a:path w="76" h="88" extrusionOk="0">
                  <a:moveTo>
                    <a:pt x="76" y="0"/>
                  </a:moveTo>
                  <a:lnTo>
                    <a:pt x="76" y="0"/>
                  </a:lnTo>
                  <a:cubicBezTo>
                    <a:pt x="38" y="25"/>
                    <a:pt x="26" y="63"/>
                    <a:pt x="1" y="88"/>
                  </a:cubicBezTo>
                  <a:cubicBezTo>
                    <a:pt x="38" y="75"/>
                    <a:pt x="63" y="38"/>
                    <a:pt x="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4" name="Google Shape;16844;p50"/>
            <p:cNvSpPr/>
            <p:nvPr/>
          </p:nvSpPr>
          <p:spPr>
            <a:xfrm>
              <a:off x="2269616" y="4555961"/>
              <a:ext cx="95045" cy="43893"/>
            </a:xfrm>
            <a:custGeom>
              <a:avLst/>
              <a:gdLst/>
              <a:ahLst/>
              <a:cxnLst/>
              <a:rect l="l" t="t" r="r" b="b"/>
              <a:pathLst>
                <a:path w="1113" h="514" extrusionOk="0">
                  <a:moveTo>
                    <a:pt x="1112" y="1"/>
                  </a:moveTo>
                  <a:lnTo>
                    <a:pt x="1112" y="1"/>
                  </a:lnTo>
                  <a:cubicBezTo>
                    <a:pt x="982" y="227"/>
                    <a:pt x="765" y="311"/>
                    <a:pt x="546" y="311"/>
                  </a:cubicBezTo>
                  <a:cubicBezTo>
                    <a:pt x="366" y="311"/>
                    <a:pt x="185" y="255"/>
                    <a:pt x="50" y="176"/>
                  </a:cubicBezTo>
                  <a:cubicBezTo>
                    <a:pt x="50" y="238"/>
                    <a:pt x="38" y="288"/>
                    <a:pt x="0" y="338"/>
                  </a:cubicBezTo>
                  <a:cubicBezTo>
                    <a:pt x="138" y="438"/>
                    <a:pt x="288" y="513"/>
                    <a:pt x="463" y="513"/>
                  </a:cubicBezTo>
                  <a:cubicBezTo>
                    <a:pt x="750" y="513"/>
                    <a:pt x="1087" y="313"/>
                    <a:pt x="1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5" name="Google Shape;16845;p50"/>
            <p:cNvSpPr/>
            <p:nvPr/>
          </p:nvSpPr>
          <p:spPr>
            <a:xfrm>
              <a:off x="2284646" y="4563475"/>
              <a:ext cx="69341" cy="16567"/>
            </a:xfrm>
            <a:custGeom>
              <a:avLst/>
              <a:gdLst/>
              <a:ahLst/>
              <a:cxnLst/>
              <a:rect l="l" t="t" r="r" b="b"/>
              <a:pathLst>
                <a:path w="812" h="194" extrusionOk="0">
                  <a:moveTo>
                    <a:pt x="812" y="0"/>
                  </a:moveTo>
                  <a:lnTo>
                    <a:pt x="812" y="0"/>
                  </a:lnTo>
                  <a:cubicBezTo>
                    <a:pt x="672" y="80"/>
                    <a:pt x="492" y="104"/>
                    <a:pt x="336" y="104"/>
                  </a:cubicBezTo>
                  <a:cubicBezTo>
                    <a:pt x="297" y="104"/>
                    <a:pt x="259" y="103"/>
                    <a:pt x="224" y="100"/>
                  </a:cubicBezTo>
                  <a:cubicBezTo>
                    <a:pt x="172" y="100"/>
                    <a:pt x="38" y="41"/>
                    <a:pt x="12" y="41"/>
                  </a:cubicBezTo>
                  <a:cubicBezTo>
                    <a:pt x="1" y="41"/>
                    <a:pt x="11" y="53"/>
                    <a:pt x="62" y="88"/>
                  </a:cubicBezTo>
                  <a:cubicBezTo>
                    <a:pt x="149" y="160"/>
                    <a:pt x="263" y="194"/>
                    <a:pt x="378" y="194"/>
                  </a:cubicBezTo>
                  <a:cubicBezTo>
                    <a:pt x="541" y="194"/>
                    <a:pt x="709" y="125"/>
                    <a:pt x="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6" name="Google Shape;16846;p50"/>
            <p:cNvSpPr/>
            <p:nvPr/>
          </p:nvSpPr>
          <p:spPr>
            <a:xfrm>
              <a:off x="2293100" y="4560914"/>
              <a:ext cx="49273" cy="10077"/>
            </a:xfrm>
            <a:custGeom>
              <a:avLst/>
              <a:gdLst/>
              <a:ahLst/>
              <a:cxnLst/>
              <a:rect l="l" t="t" r="r" b="b"/>
              <a:pathLst>
                <a:path w="577" h="118" extrusionOk="0">
                  <a:moveTo>
                    <a:pt x="556" y="1"/>
                  </a:moveTo>
                  <a:cubicBezTo>
                    <a:pt x="553" y="1"/>
                    <a:pt x="547" y="2"/>
                    <a:pt x="538" y="5"/>
                  </a:cubicBezTo>
                  <a:cubicBezTo>
                    <a:pt x="378" y="33"/>
                    <a:pt x="275" y="69"/>
                    <a:pt x="144" y="69"/>
                  </a:cubicBezTo>
                  <a:cubicBezTo>
                    <a:pt x="100" y="69"/>
                    <a:pt x="53" y="65"/>
                    <a:pt x="0" y="55"/>
                  </a:cubicBezTo>
                  <a:lnTo>
                    <a:pt x="0" y="55"/>
                  </a:lnTo>
                  <a:cubicBezTo>
                    <a:pt x="63" y="99"/>
                    <a:pt x="138" y="118"/>
                    <a:pt x="213" y="118"/>
                  </a:cubicBezTo>
                  <a:cubicBezTo>
                    <a:pt x="288" y="118"/>
                    <a:pt x="363" y="99"/>
                    <a:pt x="425" y="68"/>
                  </a:cubicBezTo>
                  <a:cubicBezTo>
                    <a:pt x="458" y="68"/>
                    <a:pt x="577" y="1"/>
                    <a:pt x="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7" name="Google Shape;16847;p50"/>
            <p:cNvSpPr/>
            <p:nvPr/>
          </p:nvSpPr>
          <p:spPr>
            <a:xfrm>
              <a:off x="2300530" y="4554936"/>
              <a:ext cx="26814" cy="7600"/>
            </a:xfrm>
            <a:custGeom>
              <a:avLst/>
              <a:gdLst/>
              <a:ahLst/>
              <a:cxnLst/>
              <a:rect l="l" t="t" r="r" b="b"/>
              <a:pathLst>
                <a:path w="314" h="89" extrusionOk="0">
                  <a:moveTo>
                    <a:pt x="313" y="0"/>
                  </a:moveTo>
                  <a:lnTo>
                    <a:pt x="313" y="0"/>
                  </a:lnTo>
                  <a:cubicBezTo>
                    <a:pt x="201" y="25"/>
                    <a:pt x="101" y="63"/>
                    <a:pt x="1" y="75"/>
                  </a:cubicBezTo>
                  <a:cubicBezTo>
                    <a:pt x="25" y="84"/>
                    <a:pt x="51" y="88"/>
                    <a:pt x="79" y="88"/>
                  </a:cubicBezTo>
                  <a:cubicBezTo>
                    <a:pt x="167" y="88"/>
                    <a:pt x="266" y="48"/>
                    <a:pt x="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8" name="Google Shape;16848;p50"/>
            <p:cNvSpPr/>
            <p:nvPr/>
          </p:nvSpPr>
          <p:spPr>
            <a:xfrm>
              <a:off x="2305909" y="4553826"/>
              <a:ext cx="7515" cy="3330"/>
            </a:xfrm>
            <a:custGeom>
              <a:avLst/>
              <a:gdLst/>
              <a:ahLst/>
              <a:cxnLst/>
              <a:rect l="l" t="t" r="r" b="b"/>
              <a:pathLst>
                <a:path w="88" h="39" extrusionOk="0">
                  <a:moveTo>
                    <a:pt x="88" y="1"/>
                  </a:moveTo>
                  <a:cubicBezTo>
                    <a:pt x="50" y="1"/>
                    <a:pt x="25" y="26"/>
                    <a:pt x="0" y="38"/>
                  </a:cubicBezTo>
                  <a:cubicBezTo>
                    <a:pt x="25" y="38"/>
                    <a:pt x="63" y="13"/>
                    <a:pt x="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9" name="Google Shape;16849;p50"/>
            <p:cNvSpPr/>
            <p:nvPr/>
          </p:nvSpPr>
          <p:spPr>
            <a:xfrm>
              <a:off x="2171411" y="4539991"/>
              <a:ext cx="99314" cy="64132"/>
            </a:xfrm>
            <a:custGeom>
              <a:avLst/>
              <a:gdLst/>
              <a:ahLst/>
              <a:cxnLst/>
              <a:rect l="l" t="t" r="r" b="b"/>
              <a:pathLst>
                <a:path w="1163" h="751" extrusionOk="0">
                  <a:moveTo>
                    <a:pt x="1050" y="0"/>
                  </a:moveTo>
                  <a:lnTo>
                    <a:pt x="1050" y="0"/>
                  </a:lnTo>
                  <a:cubicBezTo>
                    <a:pt x="1075" y="100"/>
                    <a:pt x="1075" y="213"/>
                    <a:pt x="1025" y="300"/>
                  </a:cubicBezTo>
                  <a:cubicBezTo>
                    <a:pt x="1013" y="350"/>
                    <a:pt x="950" y="400"/>
                    <a:pt x="938" y="425"/>
                  </a:cubicBezTo>
                  <a:cubicBezTo>
                    <a:pt x="850" y="475"/>
                    <a:pt x="788" y="513"/>
                    <a:pt x="713" y="538"/>
                  </a:cubicBezTo>
                  <a:cubicBezTo>
                    <a:pt x="850" y="488"/>
                    <a:pt x="963" y="375"/>
                    <a:pt x="988" y="200"/>
                  </a:cubicBezTo>
                  <a:lnTo>
                    <a:pt x="988" y="200"/>
                  </a:lnTo>
                  <a:cubicBezTo>
                    <a:pt x="938" y="288"/>
                    <a:pt x="875" y="363"/>
                    <a:pt x="788" y="400"/>
                  </a:cubicBezTo>
                  <a:cubicBezTo>
                    <a:pt x="738" y="425"/>
                    <a:pt x="613" y="450"/>
                    <a:pt x="575" y="450"/>
                  </a:cubicBezTo>
                  <a:cubicBezTo>
                    <a:pt x="537" y="457"/>
                    <a:pt x="495" y="461"/>
                    <a:pt x="452" y="461"/>
                  </a:cubicBezTo>
                  <a:cubicBezTo>
                    <a:pt x="343" y="461"/>
                    <a:pt x="224" y="435"/>
                    <a:pt x="126" y="363"/>
                  </a:cubicBezTo>
                  <a:lnTo>
                    <a:pt x="126" y="363"/>
                  </a:lnTo>
                  <a:cubicBezTo>
                    <a:pt x="217" y="500"/>
                    <a:pt x="362" y="564"/>
                    <a:pt x="510" y="564"/>
                  </a:cubicBezTo>
                  <a:cubicBezTo>
                    <a:pt x="524" y="564"/>
                    <a:pt x="537" y="564"/>
                    <a:pt x="550" y="563"/>
                  </a:cubicBezTo>
                  <a:lnTo>
                    <a:pt x="550" y="563"/>
                  </a:lnTo>
                  <a:cubicBezTo>
                    <a:pt x="532" y="566"/>
                    <a:pt x="510" y="567"/>
                    <a:pt x="487" y="567"/>
                  </a:cubicBezTo>
                  <a:cubicBezTo>
                    <a:pt x="417" y="567"/>
                    <a:pt x="335" y="553"/>
                    <a:pt x="288" y="525"/>
                  </a:cubicBezTo>
                  <a:cubicBezTo>
                    <a:pt x="188" y="488"/>
                    <a:pt x="63" y="400"/>
                    <a:pt x="1" y="288"/>
                  </a:cubicBezTo>
                  <a:lnTo>
                    <a:pt x="1" y="288"/>
                  </a:lnTo>
                  <a:cubicBezTo>
                    <a:pt x="37" y="543"/>
                    <a:pt x="286" y="751"/>
                    <a:pt x="552" y="751"/>
                  </a:cubicBezTo>
                  <a:cubicBezTo>
                    <a:pt x="560" y="751"/>
                    <a:pt x="568" y="750"/>
                    <a:pt x="575" y="750"/>
                  </a:cubicBezTo>
                  <a:cubicBezTo>
                    <a:pt x="838" y="738"/>
                    <a:pt x="1163" y="525"/>
                    <a:pt x="1138" y="225"/>
                  </a:cubicBezTo>
                  <a:cubicBezTo>
                    <a:pt x="1138" y="163"/>
                    <a:pt x="1088" y="25"/>
                    <a:pt x="10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0" name="Google Shape;16850;p50"/>
            <p:cNvSpPr/>
            <p:nvPr/>
          </p:nvSpPr>
          <p:spPr>
            <a:xfrm>
              <a:off x="2193870" y="4560230"/>
              <a:ext cx="46967" cy="16737"/>
            </a:xfrm>
            <a:custGeom>
              <a:avLst/>
              <a:gdLst/>
              <a:ahLst/>
              <a:cxnLst/>
              <a:rect l="l" t="t" r="r" b="b"/>
              <a:pathLst>
                <a:path w="550" h="196" extrusionOk="0">
                  <a:moveTo>
                    <a:pt x="550" y="1"/>
                  </a:moveTo>
                  <a:lnTo>
                    <a:pt x="550" y="1"/>
                  </a:lnTo>
                  <a:cubicBezTo>
                    <a:pt x="475" y="76"/>
                    <a:pt x="362" y="101"/>
                    <a:pt x="262" y="126"/>
                  </a:cubicBezTo>
                  <a:cubicBezTo>
                    <a:pt x="198" y="144"/>
                    <a:pt x="134" y="156"/>
                    <a:pt x="70" y="156"/>
                  </a:cubicBezTo>
                  <a:cubicBezTo>
                    <a:pt x="47" y="156"/>
                    <a:pt x="23" y="154"/>
                    <a:pt x="0" y="151"/>
                  </a:cubicBezTo>
                  <a:lnTo>
                    <a:pt x="0" y="151"/>
                  </a:lnTo>
                  <a:cubicBezTo>
                    <a:pt x="54" y="181"/>
                    <a:pt x="119" y="196"/>
                    <a:pt x="186" y="196"/>
                  </a:cubicBezTo>
                  <a:cubicBezTo>
                    <a:pt x="337" y="196"/>
                    <a:pt x="498" y="122"/>
                    <a:pt x="5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1" name="Google Shape;16851;p50"/>
            <p:cNvSpPr/>
            <p:nvPr/>
          </p:nvSpPr>
          <p:spPr>
            <a:xfrm>
              <a:off x="2205569" y="4560230"/>
              <a:ext cx="20324" cy="7771"/>
            </a:xfrm>
            <a:custGeom>
              <a:avLst/>
              <a:gdLst/>
              <a:ahLst/>
              <a:cxnLst/>
              <a:rect l="l" t="t" r="r" b="b"/>
              <a:pathLst>
                <a:path w="238" h="91" extrusionOk="0">
                  <a:moveTo>
                    <a:pt x="238" y="1"/>
                  </a:moveTo>
                  <a:lnTo>
                    <a:pt x="238" y="1"/>
                  </a:lnTo>
                  <a:cubicBezTo>
                    <a:pt x="150" y="26"/>
                    <a:pt x="100" y="63"/>
                    <a:pt x="0" y="88"/>
                  </a:cubicBezTo>
                  <a:cubicBezTo>
                    <a:pt x="10" y="90"/>
                    <a:pt x="19" y="90"/>
                    <a:pt x="29" y="90"/>
                  </a:cubicBezTo>
                  <a:cubicBezTo>
                    <a:pt x="109" y="90"/>
                    <a:pt x="193" y="45"/>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2" name="Google Shape;16852;p50"/>
            <p:cNvSpPr/>
            <p:nvPr/>
          </p:nvSpPr>
          <p:spPr>
            <a:xfrm>
              <a:off x="2208729" y="4554936"/>
              <a:ext cx="7600" cy="3245"/>
            </a:xfrm>
            <a:custGeom>
              <a:avLst/>
              <a:gdLst/>
              <a:ahLst/>
              <a:cxnLst/>
              <a:rect l="l" t="t" r="r" b="b"/>
              <a:pathLst>
                <a:path w="89" h="38" extrusionOk="0">
                  <a:moveTo>
                    <a:pt x="88" y="0"/>
                  </a:moveTo>
                  <a:lnTo>
                    <a:pt x="88" y="0"/>
                  </a:lnTo>
                  <a:cubicBezTo>
                    <a:pt x="63" y="13"/>
                    <a:pt x="26" y="25"/>
                    <a:pt x="1" y="38"/>
                  </a:cubicBezTo>
                  <a:cubicBezTo>
                    <a:pt x="26" y="38"/>
                    <a:pt x="63" y="25"/>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3" name="Google Shape;16853;p50"/>
            <p:cNvSpPr/>
            <p:nvPr/>
          </p:nvSpPr>
          <p:spPr>
            <a:xfrm>
              <a:off x="2099935" y="4548531"/>
              <a:ext cx="63022" cy="22544"/>
            </a:xfrm>
            <a:custGeom>
              <a:avLst/>
              <a:gdLst/>
              <a:ahLst/>
              <a:cxnLst/>
              <a:rect l="l" t="t" r="r" b="b"/>
              <a:pathLst>
                <a:path w="738" h="264" extrusionOk="0">
                  <a:moveTo>
                    <a:pt x="738" y="0"/>
                  </a:moveTo>
                  <a:cubicBezTo>
                    <a:pt x="736" y="4"/>
                    <a:pt x="734" y="7"/>
                    <a:pt x="733" y="10"/>
                  </a:cubicBezTo>
                  <a:lnTo>
                    <a:pt x="733" y="10"/>
                  </a:lnTo>
                  <a:cubicBezTo>
                    <a:pt x="735" y="9"/>
                    <a:pt x="738" y="5"/>
                    <a:pt x="738" y="0"/>
                  </a:cubicBezTo>
                  <a:close/>
                  <a:moveTo>
                    <a:pt x="0" y="0"/>
                  </a:moveTo>
                  <a:lnTo>
                    <a:pt x="0" y="0"/>
                  </a:lnTo>
                  <a:cubicBezTo>
                    <a:pt x="59" y="165"/>
                    <a:pt x="252" y="264"/>
                    <a:pt x="431" y="264"/>
                  </a:cubicBezTo>
                  <a:cubicBezTo>
                    <a:pt x="442" y="264"/>
                    <a:pt x="452" y="263"/>
                    <a:pt x="463" y="263"/>
                  </a:cubicBezTo>
                  <a:cubicBezTo>
                    <a:pt x="550" y="263"/>
                    <a:pt x="650" y="213"/>
                    <a:pt x="725" y="150"/>
                  </a:cubicBezTo>
                  <a:cubicBezTo>
                    <a:pt x="713" y="150"/>
                    <a:pt x="713" y="138"/>
                    <a:pt x="700" y="125"/>
                  </a:cubicBezTo>
                  <a:cubicBezTo>
                    <a:pt x="700" y="100"/>
                    <a:pt x="700" y="75"/>
                    <a:pt x="713" y="50"/>
                  </a:cubicBezTo>
                  <a:cubicBezTo>
                    <a:pt x="723" y="40"/>
                    <a:pt x="725" y="29"/>
                    <a:pt x="733" y="10"/>
                  </a:cubicBezTo>
                  <a:lnTo>
                    <a:pt x="733" y="10"/>
                  </a:lnTo>
                  <a:cubicBezTo>
                    <a:pt x="729" y="13"/>
                    <a:pt x="725" y="13"/>
                    <a:pt x="725" y="13"/>
                  </a:cubicBezTo>
                  <a:cubicBezTo>
                    <a:pt x="663" y="63"/>
                    <a:pt x="563" y="113"/>
                    <a:pt x="475" y="138"/>
                  </a:cubicBezTo>
                  <a:cubicBezTo>
                    <a:pt x="459" y="142"/>
                    <a:pt x="435" y="143"/>
                    <a:pt x="410" y="143"/>
                  </a:cubicBezTo>
                  <a:cubicBezTo>
                    <a:pt x="361" y="143"/>
                    <a:pt x="309" y="138"/>
                    <a:pt x="300" y="138"/>
                  </a:cubicBezTo>
                  <a:cubicBezTo>
                    <a:pt x="188" y="113"/>
                    <a:pt x="75" y="8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4" name="Google Shape;16854;p50"/>
            <p:cNvSpPr/>
            <p:nvPr/>
          </p:nvSpPr>
          <p:spPr>
            <a:xfrm>
              <a:off x="2107364" y="4541699"/>
              <a:ext cx="53713" cy="17421"/>
            </a:xfrm>
            <a:custGeom>
              <a:avLst/>
              <a:gdLst/>
              <a:ahLst/>
              <a:cxnLst/>
              <a:rect l="l" t="t" r="r" b="b"/>
              <a:pathLst>
                <a:path w="629" h="204" extrusionOk="0">
                  <a:moveTo>
                    <a:pt x="624" y="1"/>
                  </a:moveTo>
                  <a:cubicBezTo>
                    <a:pt x="614" y="1"/>
                    <a:pt x="576" y="46"/>
                    <a:pt x="538" y="55"/>
                  </a:cubicBezTo>
                  <a:cubicBezTo>
                    <a:pt x="438" y="102"/>
                    <a:pt x="318" y="134"/>
                    <a:pt x="203" y="134"/>
                  </a:cubicBezTo>
                  <a:cubicBezTo>
                    <a:pt x="132" y="134"/>
                    <a:pt x="63" y="121"/>
                    <a:pt x="1" y="93"/>
                  </a:cubicBezTo>
                  <a:lnTo>
                    <a:pt x="1" y="93"/>
                  </a:lnTo>
                  <a:cubicBezTo>
                    <a:pt x="70" y="168"/>
                    <a:pt x="172" y="204"/>
                    <a:pt x="275" y="204"/>
                  </a:cubicBezTo>
                  <a:cubicBezTo>
                    <a:pt x="413" y="204"/>
                    <a:pt x="554" y="139"/>
                    <a:pt x="626" y="18"/>
                  </a:cubicBezTo>
                  <a:cubicBezTo>
                    <a:pt x="629" y="6"/>
                    <a:pt x="628" y="1"/>
                    <a:pt x="6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5" name="Google Shape;16855;p50"/>
            <p:cNvSpPr/>
            <p:nvPr/>
          </p:nvSpPr>
          <p:spPr>
            <a:xfrm>
              <a:off x="2118039" y="4545286"/>
              <a:ext cx="22544" cy="4782"/>
            </a:xfrm>
            <a:custGeom>
              <a:avLst/>
              <a:gdLst/>
              <a:ahLst/>
              <a:cxnLst/>
              <a:rect l="l" t="t" r="r" b="b"/>
              <a:pathLst>
                <a:path w="264" h="56" extrusionOk="0">
                  <a:moveTo>
                    <a:pt x="263" y="1"/>
                  </a:moveTo>
                  <a:cubicBezTo>
                    <a:pt x="206" y="10"/>
                    <a:pt x="128" y="34"/>
                    <a:pt x="60" y="34"/>
                  </a:cubicBezTo>
                  <a:cubicBezTo>
                    <a:pt x="39" y="34"/>
                    <a:pt x="19" y="32"/>
                    <a:pt x="1" y="26"/>
                  </a:cubicBezTo>
                  <a:lnTo>
                    <a:pt x="1" y="26"/>
                  </a:lnTo>
                  <a:cubicBezTo>
                    <a:pt x="22" y="47"/>
                    <a:pt x="57" y="55"/>
                    <a:pt x="94" y="55"/>
                  </a:cubicBezTo>
                  <a:cubicBezTo>
                    <a:pt x="166" y="55"/>
                    <a:pt x="247" y="25"/>
                    <a:pt x="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6" name="Google Shape;16856;p50"/>
            <p:cNvSpPr/>
            <p:nvPr/>
          </p:nvSpPr>
          <p:spPr>
            <a:xfrm>
              <a:off x="2121284" y="4541016"/>
              <a:ext cx="5380" cy="1196"/>
            </a:xfrm>
            <a:custGeom>
              <a:avLst/>
              <a:gdLst/>
              <a:ahLst/>
              <a:cxnLst/>
              <a:rect l="l" t="t" r="r" b="b"/>
              <a:pathLst>
                <a:path w="63" h="14" extrusionOk="0">
                  <a:moveTo>
                    <a:pt x="63" y="1"/>
                  </a:moveTo>
                  <a:cubicBezTo>
                    <a:pt x="38" y="1"/>
                    <a:pt x="25" y="1"/>
                    <a:pt x="0" y="13"/>
                  </a:cubicBezTo>
                  <a:cubicBezTo>
                    <a:pt x="25" y="13"/>
                    <a:pt x="50" y="13"/>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7" name="Google Shape;16857;p50"/>
            <p:cNvSpPr/>
            <p:nvPr/>
          </p:nvSpPr>
          <p:spPr>
            <a:xfrm>
              <a:off x="2140498" y="4457840"/>
              <a:ext cx="42783" cy="69426"/>
            </a:xfrm>
            <a:custGeom>
              <a:avLst/>
              <a:gdLst/>
              <a:ahLst/>
              <a:cxnLst/>
              <a:rect l="l" t="t" r="r" b="b"/>
              <a:pathLst>
                <a:path w="501" h="813" extrusionOk="0">
                  <a:moveTo>
                    <a:pt x="238" y="0"/>
                  </a:moveTo>
                  <a:lnTo>
                    <a:pt x="238" y="0"/>
                  </a:lnTo>
                  <a:cubicBezTo>
                    <a:pt x="0" y="238"/>
                    <a:pt x="138" y="650"/>
                    <a:pt x="400" y="812"/>
                  </a:cubicBezTo>
                  <a:cubicBezTo>
                    <a:pt x="413" y="812"/>
                    <a:pt x="413" y="800"/>
                    <a:pt x="425" y="787"/>
                  </a:cubicBezTo>
                  <a:cubicBezTo>
                    <a:pt x="450" y="775"/>
                    <a:pt x="475" y="750"/>
                    <a:pt x="500" y="737"/>
                  </a:cubicBezTo>
                  <a:cubicBezTo>
                    <a:pt x="288" y="562"/>
                    <a:pt x="125" y="225"/>
                    <a:pt x="2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8" name="Google Shape;16858;p50"/>
            <p:cNvSpPr/>
            <p:nvPr/>
          </p:nvSpPr>
          <p:spPr>
            <a:xfrm>
              <a:off x="2156467" y="4466380"/>
              <a:ext cx="37488" cy="51237"/>
            </a:xfrm>
            <a:custGeom>
              <a:avLst/>
              <a:gdLst/>
              <a:ahLst/>
              <a:cxnLst/>
              <a:rect l="l" t="t" r="r" b="b"/>
              <a:pathLst>
                <a:path w="439" h="600" extrusionOk="0">
                  <a:moveTo>
                    <a:pt x="63" y="0"/>
                  </a:moveTo>
                  <a:lnTo>
                    <a:pt x="63" y="0"/>
                  </a:lnTo>
                  <a:cubicBezTo>
                    <a:pt x="1" y="238"/>
                    <a:pt x="176" y="525"/>
                    <a:pt x="376" y="600"/>
                  </a:cubicBezTo>
                  <a:cubicBezTo>
                    <a:pt x="401" y="587"/>
                    <a:pt x="426" y="575"/>
                    <a:pt x="438" y="562"/>
                  </a:cubicBezTo>
                  <a:cubicBezTo>
                    <a:pt x="326" y="500"/>
                    <a:pt x="238" y="400"/>
                    <a:pt x="176" y="287"/>
                  </a:cubicBezTo>
                  <a:cubicBezTo>
                    <a:pt x="126" y="200"/>
                    <a:pt x="76" y="113"/>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9" name="Google Shape;16859;p50"/>
            <p:cNvSpPr/>
            <p:nvPr/>
          </p:nvSpPr>
          <p:spPr>
            <a:xfrm>
              <a:off x="2167141" y="4475944"/>
              <a:ext cx="25704" cy="25704"/>
            </a:xfrm>
            <a:custGeom>
              <a:avLst/>
              <a:gdLst/>
              <a:ahLst/>
              <a:cxnLst/>
              <a:rect l="l" t="t" r="r" b="b"/>
              <a:pathLst>
                <a:path w="301" h="301" extrusionOk="0">
                  <a:moveTo>
                    <a:pt x="1" y="1"/>
                  </a:moveTo>
                  <a:lnTo>
                    <a:pt x="1" y="1"/>
                  </a:lnTo>
                  <a:cubicBezTo>
                    <a:pt x="26" y="138"/>
                    <a:pt x="188" y="300"/>
                    <a:pt x="301" y="300"/>
                  </a:cubicBezTo>
                  <a:cubicBezTo>
                    <a:pt x="188" y="213"/>
                    <a:pt x="76" y="11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0" name="Google Shape;16860;p50"/>
            <p:cNvSpPr/>
            <p:nvPr/>
          </p:nvSpPr>
          <p:spPr>
            <a:xfrm>
              <a:off x="2178926" y="4477054"/>
              <a:ext cx="9650" cy="8539"/>
            </a:xfrm>
            <a:custGeom>
              <a:avLst/>
              <a:gdLst/>
              <a:ahLst/>
              <a:cxnLst/>
              <a:rect l="l" t="t" r="r" b="b"/>
              <a:pathLst>
                <a:path w="113" h="100" extrusionOk="0">
                  <a:moveTo>
                    <a:pt x="0" y="0"/>
                  </a:moveTo>
                  <a:lnTo>
                    <a:pt x="0" y="0"/>
                  </a:lnTo>
                  <a:cubicBezTo>
                    <a:pt x="25" y="50"/>
                    <a:pt x="75" y="88"/>
                    <a:pt x="113" y="100"/>
                  </a:cubicBezTo>
                  <a:cubicBezTo>
                    <a:pt x="75" y="63"/>
                    <a:pt x="38" y="3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1" name="Google Shape;16861;p50"/>
            <p:cNvSpPr/>
            <p:nvPr/>
          </p:nvSpPr>
          <p:spPr>
            <a:xfrm>
              <a:off x="2182086" y="4382008"/>
              <a:ext cx="63022" cy="73781"/>
            </a:xfrm>
            <a:custGeom>
              <a:avLst/>
              <a:gdLst/>
              <a:ahLst/>
              <a:cxnLst/>
              <a:rect l="l" t="t" r="r" b="b"/>
              <a:pathLst>
                <a:path w="738" h="864" extrusionOk="0">
                  <a:moveTo>
                    <a:pt x="375" y="1"/>
                  </a:moveTo>
                  <a:lnTo>
                    <a:pt x="375" y="1"/>
                  </a:lnTo>
                  <a:cubicBezTo>
                    <a:pt x="138" y="101"/>
                    <a:pt x="1" y="413"/>
                    <a:pt x="126" y="638"/>
                  </a:cubicBezTo>
                  <a:cubicBezTo>
                    <a:pt x="200" y="651"/>
                    <a:pt x="275" y="676"/>
                    <a:pt x="338" y="713"/>
                  </a:cubicBezTo>
                  <a:cubicBezTo>
                    <a:pt x="375" y="726"/>
                    <a:pt x="400" y="751"/>
                    <a:pt x="438" y="763"/>
                  </a:cubicBezTo>
                  <a:cubicBezTo>
                    <a:pt x="475" y="788"/>
                    <a:pt x="513" y="826"/>
                    <a:pt x="525" y="863"/>
                  </a:cubicBezTo>
                  <a:lnTo>
                    <a:pt x="638" y="863"/>
                  </a:lnTo>
                  <a:cubicBezTo>
                    <a:pt x="638" y="851"/>
                    <a:pt x="638" y="851"/>
                    <a:pt x="638" y="851"/>
                  </a:cubicBezTo>
                  <a:cubicBezTo>
                    <a:pt x="663" y="813"/>
                    <a:pt x="688" y="776"/>
                    <a:pt x="713" y="738"/>
                  </a:cubicBezTo>
                  <a:cubicBezTo>
                    <a:pt x="725" y="726"/>
                    <a:pt x="738" y="713"/>
                    <a:pt x="738" y="713"/>
                  </a:cubicBezTo>
                  <a:lnTo>
                    <a:pt x="700" y="713"/>
                  </a:lnTo>
                  <a:cubicBezTo>
                    <a:pt x="363" y="688"/>
                    <a:pt x="288" y="363"/>
                    <a:pt x="350" y="76"/>
                  </a:cubicBezTo>
                  <a:lnTo>
                    <a:pt x="350" y="76"/>
                  </a:lnTo>
                  <a:cubicBezTo>
                    <a:pt x="225" y="288"/>
                    <a:pt x="213" y="488"/>
                    <a:pt x="300" y="626"/>
                  </a:cubicBezTo>
                  <a:cubicBezTo>
                    <a:pt x="263" y="588"/>
                    <a:pt x="250" y="551"/>
                    <a:pt x="238" y="501"/>
                  </a:cubicBezTo>
                  <a:cubicBezTo>
                    <a:pt x="188" y="351"/>
                    <a:pt x="238" y="138"/>
                    <a:pt x="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2" name="Google Shape;16862;p50"/>
            <p:cNvSpPr/>
            <p:nvPr/>
          </p:nvSpPr>
          <p:spPr>
            <a:xfrm>
              <a:off x="2214109" y="4379873"/>
              <a:ext cx="57727" cy="60203"/>
            </a:xfrm>
            <a:custGeom>
              <a:avLst/>
              <a:gdLst/>
              <a:ahLst/>
              <a:cxnLst/>
              <a:rect l="l" t="t" r="r" b="b"/>
              <a:pathLst>
                <a:path w="676" h="705" extrusionOk="0">
                  <a:moveTo>
                    <a:pt x="300" y="1"/>
                  </a:moveTo>
                  <a:lnTo>
                    <a:pt x="300" y="1"/>
                  </a:lnTo>
                  <a:cubicBezTo>
                    <a:pt x="375" y="51"/>
                    <a:pt x="413" y="113"/>
                    <a:pt x="450" y="201"/>
                  </a:cubicBezTo>
                  <a:cubicBezTo>
                    <a:pt x="450" y="201"/>
                    <a:pt x="463" y="213"/>
                    <a:pt x="463" y="226"/>
                  </a:cubicBezTo>
                  <a:cubicBezTo>
                    <a:pt x="438" y="188"/>
                    <a:pt x="413" y="163"/>
                    <a:pt x="375" y="138"/>
                  </a:cubicBezTo>
                  <a:lnTo>
                    <a:pt x="375" y="138"/>
                  </a:lnTo>
                  <a:cubicBezTo>
                    <a:pt x="518" y="336"/>
                    <a:pt x="372" y="591"/>
                    <a:pt x="224" y="591"/>
                  </a:cubicBezTo>
                  <a:cubicBezTo>
                    <a:pt x="203" y="591"/>
                    <a:pt x="183" y="586"/>
                    <a:pt x="163" y="576"/>
                  </a:cubicBezTo>
                  <a:cubicBezTo>
                    <a:pt x="75" y="538"/>
                    <a:pt x="38" y="426"/>
                    <a:pt x="0" y="363"/>
                  </a:cubicBezTo>
                  <a:lnTo>
                    <a:pt x="0" y="363"/>
                  </a:lnTo>
                  <a:cubicBezTo>
                    <a:pt x="0" y="413"/>
                    <a:pt x="0" y="476"/>
                    <a:pt x="25" y="538"/>
                  </a:cubicBezTo>
                  <a:cubicBezTo>
                    <a:pt x="59" y="626"/>
                    <a:pt x="150" y="705"/>
                    <a:pt x="248" y="705"/>
                  </a:cubicBezTo>
                  <a:cubicBezTo>
                    <a:pt x="262" y="705"/>
                    <a:pt x="275" y="704"/>
                    <a:pt x="288" y="701"/>
                  </a:cubicBezTo>
                  <a:cubicBezTo>
                    <a:pt x="400" y="676"/>
                    <a:pt x="475" y="588"/>
                    <a:pt x="500" y="476"/>
                  </a:cubicBezTo>
                  <a:lnTo>
                    <a:pt x="500" y="476"/>
                  </a:lnTo>
                  <a:cubicBezTo>
                    <a:pt x="500" y="538"/>
                    <a:pt x="475" y="601"/>
                    <a:pt x="438" y="651"/>
                  </a:cubicBezTo>
                  <a:cubicBezTo>
                    <a:pt x="438" y="663"/>
                    <a:pt x="425" y="676"/>
                    <a:pt x="413" y="701"/>
                  </a:cubicBezTo>
                  <a:cubicBezTo>
                    <a:pt x="425" y="688"/>
                    <a:pt x="438" y="676"/>
                    <a:pt x="450" y="663"/>
                  </a:cubicBezTo>
                  <a:cubicBezTo>
                    <a:pt x="488" y="638"/>
                    <a:pt x="525" y="613"/>
                    <a:pt x="575" y="601"/>
                  </a:cubicBezTo>
                  <a:cubicBezTo>
                    <a:pt x="675" y="376"/>
                    <a:pt x="550" y="51"/>
                    <a:pt x="3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3" name="Google Shape;16863;p50"/>
            <p:cNvSpPr/>
            <p:nvPr/>
          </p:nvSpPr>
          <p:spPr>
            <a:xfrm>
              <a:off x="2231188" y="4398063"/>
              <a:ext cx="16908" cy="26045"/>
            </a:xfrm>
            <a:custGeom>
              <a:avLst/>
              <a:gdLst/>
              <a:ahLst/>
              <a:cxnLst/>
              <a:rect l="l" t="t" r="r" b="b"/>
              <a:pathLst>
                <a:path w="198" h="305" extrusionOk="0">
                  <a:moveTo>
                    <a:pt x="178" y="1"/>
                  </a:moveTo>
                  <a:cubicBezTo>
                    <a:pt x="176" y="1"/>
                    <a:pt x="175" y="8"/>
                    <a:pt x="175" y="25"/>
                  </a:cubicBezTo>
                  <a:cubicBezTo>
                    <a:pt x="163" y="63"/>
                    <a:pt x="150" y="138"/>
                    <a:pt x="138" y="163"/>
                  </a:cubicBezTo>
                  <a:cubicBezTo>
                    <a:pt x="116" y="207"/>
                    <a:pt x="83" y="292"/>
                    <a:pt x="23" y="292"/>
                  </a:cubicBezTo>
                  <a:cubicBezTo>
                    <a:pt x="16" y="292"/>
                    <a:pt x="9" y="290"/>
                    <a:pt x="0" y="288"/>
                  </a:cubicBezTo>
                  <a:lnTo>
                    <a:pt x="0" y="288"/>
                  </a:lnTo>
                  <a:cubicBezTo>
                    <a:pt x="17" y="299"/>
                    <a:pt x="34" y="305"/>
                    <a:pt x="50" y="305"/>
                  </a:cubicBezTo>
                  <a:cubicBezTo>
                    <a:pt x="122" y="305"/>
                    <a:pt x="188" y="209"/>
                    <a:pt x="188" y="138"/>
                  </a:cubicBezTo>
                  <a:cubicBezTo>
                    <a:pt x="198" y="118"/>
                    <a:pt x="184" y="1"/>
                    <a:pt x="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4" name="Google Shape;16864;p50"/>
            <p:cNvSpPr/>
            <p:nvPr/>
          </p:nvSpPr>
          <p:spPr>
            <a:xfrm>
              <a:off x="2286183" y="5005231"/>
              <a:ext cx="89152" cy="106915"/>
            </a:xfrm>
            <a:custGeom>
              <a:avLst/>
              <a:gdLst/>
              <a:ahLst/>
              <a:cxnLst/>
              <a:rect l="l" t="t" r="r" b="b"/>
              <a:pathLst>
                <a:path w="1044" h="1252" extrusionOk="0">
                  <a:moveTo>
                    <a:pt x="669" y="1"/>
                  </a:moveTo>
                  <a:cubicBezTo>
                    <a:pt x="494" y="38"/>
                    <a:pt x="369" y="163"/>
                    <a:pt x="269" y="301"/>
                  </a:cubicBezTo>
                  <a:cubicBezTo>
                    <a:pt x="0" y="740"/>
                    <a:pt x="352" y="1251"/>
                    <a:pt x="834" y="1251"/>
                  </a:cubicBezTo>
                  <a:cubicBezTo>
                    <a:pt x="846" y="1251"/>
                    <a:pt x="857" y="1251"/>
                    <a:pt x="869" y="1251"/>
                  </a:cubicBezTo>
                  <a:lnTo>
                    <a:pt x="1043" y="1251"/>
                  </a:lnTo>
                  <a:cubicBezTo>
                    <a:pt x="968" y="1226"/>
                    <a:pt x="856" y="1188"/>
                    <a:pt x="806" y="1163"/>
                  </a:cubicBezTo>
                  <a:cubicBezTo>
                    <a:pt x="694" y="1126"/>
                    <a:pt x="594" y="1063"/>
                    <a:pt x="519" y="976"/>
                  </a:cubicBezTo>
                  <a:cubicBezTo>
                    <a:pt x="456" y="888"/>
                    <a:pt x="431" y="838"/>
                    <a:pt x="406" y="776"/>
                  </a:cubicBezTo>
                  <a:cubicBezTo>
                    <a:pt x="381" y="701"/>
                    <a:pt x="344" y="513"/>
                    <a:pt x="406" y="363"/>
                  </a:cubicBezTo>
                  <a:cubicBezTo>
                    <a:pt x="444" y="263"/>
                    <a:pt x="531" y="76"/>
                    <a:pt x="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5" name="Google Shape;16865;p50"/>
            <p:cNvSpPr/>
            <p:nvPr/>
          </p:nvSpPr>
          <p:spPr>
            <a:xfrm>
              <a:off x="2311204" y="5015906"/>
              <a:ext cx="55592" cy="84456"/>
            </a:xfrm>
            <a:custGeom>
              <a:avLst/>
              <a:gdLst/>
              <a:ahLst/>
              <a:cxnLst/>
              <a:rect l="l" t="t" r="r" b="b"/>
              <a:pathLst>
                <a:path w="651" h="989" extrusionOk="0">
                  <a:moveTo>
                    <a:pt x="313" y="1"/>
                  </a:moveTo>
                  <a:lnTo>
                    <a:pt x="313" y="1"/>
                  </a:lnTo>
                  <a:cubicBezTo>
                    <a:pt x="51" y="163"/>
                    <a:pt x="1" y="563"/>
                    <a:pt x="226" y="788"/>
                  </a:cubicBezTo>
                  <a:cubicBezTo>
                    <a:pt x="338" y="913"/>
                    <a:pt x="488" y="963"/>
                    <a:pt x="650" y="988"/>
                  </a:cubicBezTo>
                  <a:cubicBezTo>
                    <a:pt x="613" y="926"/>
                    <a:pt x="600" y="863"/>
                    <a:pt x="613" y="788"/>
                  </a:cubicBezTo>
                  <a:cubicBezTo>
                    <a:pt x="526" y="763"/>
                    <a:pt x="438" y="713"/>
                    <a:pt x="363" y="651"/>
                  </a:cubicBezTo>
                  <a:cubicBezTo>
                    <a:pt x="176" y="488"/>
                    <a:pt x="176" y="188"/>
                    <a:pt x="3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6" name="Google Shape;16866;p50"/>
            <p:cNvSpPr/>
            <p:nvPr/>
          </p:nvSpPr>
          <p:spPr>
            <a:xfrm>
              <a:off x="2325124" y="5024445"/>
              <a:ext cx="46967" cy="48163"/>
            </a:xfrm>
            <a:custGeom>
              <a:avLst/>
              <a:gdLst/>
              <a:ahLst/>
              <a:cxnLst/>
              <a:rect l="l" t="t" r="r" b="b"/>
              <a:pathLst>
                <a:path w="550" h="564" extrusionOk="0">
                  <a:moveTo>
                    <a:pt x="150" y="1"/>
                  </a:moveTo>
                  <a:cubicBezTo>
                    <a:pt x="0" y="163"/>
                    <a:pt x="150" y="438"/>
                    <a:pt x="313" y="526"/>
                  </a:cubicBezTo>
                  <a:cubicBezTo>
                    <a:pt x="375" y="551"/>
                    <a:pt x="425" y="563"/>
                    <a:pt x="487" y="563"/>
                  </a:cubicBezTo>
                  <a:cubicBezTo>
                    <a:pt x="500" y="526"/>
                    <a:pt x="525" y="488"/>
                    <a:pt x="550" y="463"/>
                  </a:cubicBezTo>
                  <a:cubicBezTo>
                    <a:pt x="487" y="463"/>
                    <a:pt x="437" y="463"/>
                    <a:pt x="388" y="426"/>
                  </a:cubicBezTo>
                  <a:cubicBezTo>
                    <a:pt x="250" y="351"/>
                    <a:pt x="75" y="176"/>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7" name="Google Shape;16867;p50"/>
            <p:cNvSpPr/>
            <p:nvPr/>
          </p:nvSpPr>
          <p:spPr>
            <a:xfrm>
              <a:off x="2445702" y="4993361"/>
              <a:ext cx="56617" cy="92056"/>
            </a:xfrm>
            <a:custGeom>
              <a:avLst/>
              <a:gdLst/>
              <a:ahLst/>
              <a:cxnLst/>
              <a:rect l="l" t="t" r="r" b="b"/>
              <a:pathLst>
                <a:path w="663" h="1078" extrusionOk="0">
                  <a:moveTo>
                    <a:pt x="105" y="0"/>
                  </a:moveTo>
                  <a:cubicBezTo>
                    <a:pt x="91" y="0"/>
                    <a:pt x="77" y="1"/>
                    <a:pt x="63" y="2"/>
                  </a:cubicBezTo>
                  <a:cubicBezTo>
                    <a:pt x="313" y="77"/>
                    <a:pt x="450" y="290"/>
                    <a:pt x="463" y="515"/>
                  </a:cubicBezTo>
                  <a:cubicBezTo>
                    <a:pt x="463" y="590"/>
                    <a:pt x="450" y="665"/>
                    <a:pt x="425" y="715"/>
                  </a:cubicBezTo>
                  <a:cubicBezTo>
                    <a:pt x="475" y="515"/>
                    <a:pt x="413" y="265"/>
                    <a:pt x="238" y="152"/>
                  </a:cubicBezTo>
                  <a:lnTo>
                    <a:pt x="238" y="152"/>
                  </a:lnTo>
                  <a:cubicBezTo>
                    <a:pt x="350" y="315"/>
                    <a:pt x="338" y="515"/>
                    <a:pt x="275" y="690"/>
                  </a:cubicBezTo>
                  <a:cubicBezTo>
                    <a:pt x="275" y="690"/>
                    <a:pt x="263" y="690"/>
                    <a:pt x="263" y="677"/>
                  </a:cubicBezTo>
                  <a:cubicBezTo>
                    <a:pt x="250" y="665"/>
                    <a:pt x="238" y="652"/>
                    <a:pt x="225" y="652"/>
                  </a:cubicBezTo>
                  <a:cubicBezTo>
                    <a:pt x="288" y="527"/>
                    <a:pt x="300" y="390"/>
                    <a:pt x="213" y="265"/>
                  </a:cubicBezTo>
                  <a:lnTo>
                    <a:pt x="213" y="265"/>
                  </a:lnTo>
                  <a:cubicBezTo>
                    <a:pt x="238" y="377"/>
                    <a:pt x="213" y="490"/>
                    <a:pt x="163" y="590"/>
                  </a:cubicBezTo>
                  <a:cubicBezTo>
                    <a:pt x="138" y="577"/>
                    <a:pt x="113" y="552"/>
                    <a:pt x="88" y="540"/>
                  </a:cubicBezTo>
                  <a:lnTo>
                    <a:pt x="75" y="540"/>
                  </a:lnTo>
                  <a:cubicBezTo>
                    <a:pt x="63" y="540"/>
                    <a:pt x="63" y="552"/>
                    <a:pt x="63" y="552"/>
                  </a:cubicBezTo>
                  <a:cubicBezTo>
                    <a:pt x="50" y="540"/>
                    <a:pt x="25" y="540"/>
                    <a:pt x="0" y="527"/>
                  </a:cubicBezTo>
                  <a:lnTo>
                    <a:pt x="0" y="527"/>
                  </a:lnTo>
                  <a:cubicBezTo>
                    <a:pt x="50" y="565"/>
                    <a:pt x="88" y="590"/>
                    <a:pt x="113" y="627"/>
                  </a:cubicBezTo>
                  <a:cubicBezTo>
                    <a:pt x="125" y="627"/>
                    <a:pt x="125" y="640"/>
                    <a:pt x="138" y="640"/>
                  </a:cubicBezTo>
                  <a:cubicBezTo>
                    <a:pt x="125" y="652"/>
                    <a:pt x="125" y="652"/>
                    <a:pt x="125" y="652"/>
                  </a:cubicBezTo>
                  <a:cubicBezTo>
                    <a:pt x="150" y="665"/>
                    <a:pt x="175" y="690"/>
                    <a:pt x="188" y="727"/>
                  </a:cubicBezTo>
                  <a:cubicBezTo>
                    <a:pt x="188" y="727"/>
                    <a:pt x="188" y="715"/>
                    <a:pt x="188" y="715"/>
                  </a:cubicBezTo>
                  <a:cubicBezTo>
                    <a:pt x="200" y="740"/>
                    <a:pt x="213" y="752"/>
                    <a:pt x="238" y="777"/>
                  </a:cubicBezTo>
                  <a:cubicBezTo>
                    <a:pt x="225" y="790"/>
                    <a:pt x="225" y="802"/>
                    <a:pt x="213" y="815"/>
                  </a:cubicBezTo>
                  <a:cubicBezTo>
                    <a:pt x="213" y="827"/>
                    <a:pt x="213" y="827"/>
                    <a:pt x="213" y="827"/>
                  </a:cubicBezTo>
                  <a:cubicBezTo>
                    <a:pt x="237" y="899"/>
                    <a:pt x="249" y="972"/>
                    <a:pt x="239" y="1044"/>
                  </a:cubicBezTo>
                  <a:lnTo>
                    <a:pt x="239" y="1044"/>
                  </a:lnTo>
                  <a:cubicBezTo>
                    <a:pt x="277" y="960"/>
                    <a:pt x="335" y="895"/>
                    <a:pt x="413" y="840"/>
                  </a:cubicBezTo>
                  <a:cubicBezTo>
                    <a:pt x="463" y="815"/>
                    <a:pt x="513" y="802"/>
                    <a:pt x="563" y="790"/>
                  </a:cubicBezTo>
                  <a:cubicBezTo>
                    <a:pt x="625" y="690"/>
                    <a:pt x="663" y="565"/>
                    <a:pt x="625" y="440"/>
                  </a:cubicBezTo>
                  <a:cubicBezTo>
                    <a:pt x="578" y="203"/>
                    <a:pt x="351" y="0"/>
                    <a:pt x="105" y="0"/>
                  </a:cubicBezTo>
                  <a:close/>
                  <a:moveTo>
                    <a:pt x="239" y="1044"/>
                  </a:moveTo>
                  <a:cubicBezTo>
                    <a:pt x="235" y="1052"/>
                    <a:pt x="232" y="1059"/>
                    <a:pt x="229" y="1067"/>
                  </a:cubicBezTo>
                  <a:lnTo>
                    <a:pt x="229" y="1067"/>
                  </a:lnTo>
                  <a:cubicBezTo>
                    <a:pt x="233" y="1063"/>
                    <a:pt x="238" y="1060"/>
                    <a:pt x="238" y="1052"/>
                  </a:cubicBezTo>
                  <a:cubicBezTo>
                    <a:pt x="238" y="1049"/>
                    <a:pt x="239" y="1047"/>
                    <a:pt x="239" y="1044"/>
                  </a:cubicBezTo>
                  <a:close/>
                  <a:moveTo>
                    <a:pt x="229" y="1067"/>
                  </a:moveTo>
                  <a:cubicBezTo>
                    <a:pt x="227" y="1070"/>
                    <a:pt x="225" y="1073"/>
                    <a:pt x="225" y="1077"/>
                  </a:cubicBezTo>
                  <a:cubicBezTo>
                    <a:pt x="226" y="1074"/>
                    <a:pt x="228" y="1070"/>
                    <a:pt x="229" y="106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8" name="Google Shape;16868;p50"/>
            <p:cNvSpPr/>
            <p:nvPr/>
          </p:nvSpPr>
          <p:spPr>
            <a:xfrm>
              <a:off x="2571576" y="5073548"/>
              <a:ext cx="37488" cy="73696"/>
            </a:xfrm>
            <a:custGeom>
              <a:avLst/>
              <a:gdLst/>
              <a:ahLst/>
              <a:cxnLst/>
              <a:rect l="l" t="t" r="r" b="b"/>
              <a:pathLst>
                <a:path w="439" h="863" extrusionOk="0">
                  <a:moveTo>
                    <a:pt x="226" y="1"/>
                  </a:moveTo>
                  <a:lnTo>
                    <a:pt x="226" y="1"/>
                  </a:lnTo>
                  <a:cubicBezTo>
                    <a:pt x="326" y="301"/>
                    <a:pt x="151" y="601"/>
                    <a:pt x="13" y="738"/>
                  </a:cubicBezTo>
                  <a:cubicBezTo>
                    <a:pt x="13" y="750"/>
                    <a:pt x="13" y="750"/>
                    <a:pt x="1" y="750"/>
                  </a:cubicBezTo>
                  <a:cubicBezTo>
                    <a:pt x="26" y="763"/>
                    <a:pt x="51" y="788"/>
                    <a:pt x="76" y="800"/>
                  </a:cubicBezTo>
                  <a:cubicBezTo>
                    <a:pt x="88" y="825"/>
                    <a:pt x="101" y="838"/>
                    <a:pt x="113" y="863"/>
                  </a:cubicBezTo>
                  <a:cubicBezTo>
                    <a:pt x="351" y="638"/>
                    <a:pt x="438" y="30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9" name="Google Shape;16869;p50"/>
            <p:cNvSpPr/>
            <p:nvPr/>
          </p:nvSpPr>
          <p:spPr>
            <a:xfrm>
              <a:off x="2559876" y="5088493"/>
              <a:ext cx="29974" cy="49188"/>
            </a:xfrm>
            <a:custGeom>
              <a:avLst/>
              <a:gdLst/>
              <a:ahLst/>
              <a:cxnLst/>
              <a:rect l="l" t="t" r="r" b="b"/>
              <a:pathLst>
                <a:path w="351" h="576" extrusionOk="0">
                  <a:moveTo>
                    <a:pt x="350" y="1"/>
                  </a:moveTo>
                  <a:cubicBezTo>
                    <a:pt x="263" y="201"/>
                    <a:pt x="150" y="388"/>
                    <a:pt x="0" y="525"/>
                  </a:cubicBezTo>
                  <a:cubicBezTo>
                    <a:pt x="50" y="525"/>
                    <a:pt x="88" y="550"/>
                    <a:pt x="125" y="575"/>
                  </a:cubicBezTo>
                  <a:cubicBezTo>
                    <a:pt x="263" y="426"/>
                    <a:pt x="350" y="213"/>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0" name="Google Shape;16870;p50"/>
            <p:cNvSpPr/>
            <p:nvPr/>
          </p:nvSpPr>
          <p:spPr>
            <a:xfrm>
              <a:off x="2521448" y="5170644"/>
              <a:ext cx="79076" cy="67120"/>
            </a:xfrm>
            <a:custGeom>
              <a:avLst/>
              <a:gdLst/>
              <a:ahLst/>
              <a:cxnLst/>
              <a:rect l="l" t="t" r="r" b="b"/>
              <a:pathLst>
                <a:path w="926" h="786" extrusionOk="0">
                  <a:moveTo>
                    <a:pt x="813" y="1"/>
                  </a:moveTo>
                  <a:cubicBezTo>
                    <a:pt x="813" y="448"/>
                    <a:pt x="447" y="640"/>
                    <a:pt x="70" y="640"/>
                  </a:cubicBezTo>
                  <a:cubicBezTo>
                    <a:pt x="47" y="640"/>
                    <a:pt x="24" y="640"/>
                    <a:pt x="1" y="638"/>
                  </a:cubicBezTo>
                  <a:cubicBezTo>
                    <a:pt x="1" y="676"/>
                    <a:pt x="1" y="713"/>
                    <a:pt x="1" y="751"/>
                  </a:cubicBezTo>
                  <a:cubicBezTo>
                    <a:pt x="74" y="773"/>
                    <a:pt x="152" y="786"/>
                    <a:pt x="230" y="786"/>
                  </a:cubicBezTo>
                  <a:cubicBezTo>
                    <a:pt x="326" y="786"/>
                    <a:pt x="423" y="767"/>
                    <a:pt x="513" y="726"/>
                  </a:cubicBezTo>
                  <a:cubicBezTo>
                    <a:pt x="788" y="601"/>
                    <a:pt x="925" y="276"/>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1" name="Google Shape;16871;p50"/>
            <p:cNvSpPr/>
            <p:nvPr/>
          </p:nvSpPr>
          <p:spPr>
            <a:xfrm>
              <a:off x="2520424" y="5183453"/>
              <a:ext cx="65156" cy="40392"/>
            </a:xfrm>
            <a:custGeom>
              <a:avLst/>
              <a:gdLst/>
              <a:ahLst/>
              <a:cxnLst/>
              <a:rect l="l" t="t" r="r" b="b"/>
              <a:pathLst>
                <a:path w="763" h="473" extrusionOk="0">
                  <a:moveTo>
                    <a:pt x="762" y="1"/>
                  </a:moveTo>
                  <a:lnTo>
                    <a:pt x="762" y="1"/>
                  </a:lnTo>
                  <a:cubicBezTo>
                    <a:pt x="612" y="276"/>
                    <a:pt x="262" y="338"/>
                    <a:pt x="0" y="338"/>
                  </a:cubicBezTo>
                  <a:cubicBezTo>
                    <a:pt x="0" y="376"/>
                    <a:pt x="13" y="426"/>
                    <a:pt x="13" y="463"/>
                  </a:cubicBezTo>
                  <a:cubicBezTo>
                    <a:pt x="51" y="469"/>
                    <a:pt x="90" y="472"/>
                    <a:pt x="129" y="472"/>
                  </a:cubicBezTo>
                  <a:cubicBezTo>
                    <a:pt x="422" y="472"/>
                    <a:pt x="718" y="309"/>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2" name="Google Shape;16872;p50"/>
            <p:cNvSpPr/>
            <p:nvPr/>
          </p:nvSpPr>
          <p:spPr>
            <a:xfrm>
              <a:off x="2501210" y="5138620"/>
              <a:ext cx="71561" cy="70365"/>
            </a:xfrm>
            <a:custGeom>
              <a:avLst/>
              <a:gdLst/>
              <a:ahLst/>
              <a:cxnLst/>
              <a:rect l="l" t="t" r="r" b="b"/>
              <a:pathLst>
                <a:path w="838" h="824" extrusionOk="0">
                  <a:moveTo>
                    <a:pt x="375" y="1"/>
                  </a:moveTo>
                  <a:lnTo>
                    <a:pt x="375" y="1"/>
                  </a:lnTo>
                  <a:cubicBezTo>
                    <a:pt x="163" y="38"/>
                    <a:pt x="0" y="238"/>
                    <a:pt x="13" y="451"/>
                  </a:cubicBezTo>
                  <a:cubicBezTo>
                    <a:pt x="13" y="451"/>
                    <a:pt x="25" y="463"/>
                    <a:pt x="38" y="476"/>
                  </a:cubicBezTo>
                  <a:cubicBezTo>
                    <a:pt x="100" y="551"/>
                    <a:pt x="150" y="638"/>
                    <a:pt x="188" y="738"/>
                  </a:cubicBezTo>
                  <a:cubicBezTo>
                    <a:pt x="260" y="796"/>
                    <a:pt x="354" y="824"/>
                    <a:pt x="449" y="824"/>
                  </a:cubicBezTo>
                  <a:cubicBezTo>
                    <a:pt x="603" y="824"/>
                    <a:pt x="760" y="752"/>
                    <a:pt x="837" y="613"/>
                  </a:cubicBezTo>
                  <a:lnTo>
                    <a:pt x="837" y="613"/>
                  </a:lnTo>
                  <a:cubicBezTo>
                    <a:pt x="727" y="693"/>
                    <a:pt x="625" y="717"/>
                    <a:pt x="512" y="717"/>
                  </a:cubicBezTo>
                  <a:cubicBezTo>
                    <a:pt x="484" y="717"/>
                    <a:pt x="455" y="716"/>
                    <a:pt x="425" y="713"/>
                  </a:cubicBezTo>
                  <a:cubicBezTo>
                    <a:pt x="312" y="713"/>
                    <a:pt x="200" y="676"/>
                    <a:pt x="113" y="576"/>
                  </a:cubicBezTo>
                  <a:cubicBezTo>
                    <a:pt x="100" y="551"/>
                    <a:pt x="75" y="513"/>
                    <a:pt x="63" y="488"/>
                  </a:cubicBezTo>
                  <a:cubicBezTo>
                    <a:pt x="88" y="313"/>
                    <a:pt x="188" y="113"/>
                    <a:pt x="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3" name="Google Shape;16873;p50"/>
            <p:cNvSpPr/>
            <p:nvPr/>
          </p:nvSpPr>
          <p:spPr>
            <a:xfrm>
              <a:off x="2502661" y="5147160"/>
              <a:ext cx="61570" cy="50298"/>
            </a:xfrm>
            <a:custGeom>
              <a:avLst/>
              <a:gdLst/>
              <a:ahLst/>
              <a:cxnLst/>
              <a:rect l="l" t="t" r="r" b="b"/>
              <a:pathLst>
                <a:path w="721" h="589" extrusionOk="0">
                  <a:moveTo>
                    <a:pt x="295" y="1"/>
                  </a:moveTo>
                  <a:lnTo>
                    <a:pt x="295" y="1"/>
                  </a:lnTo>
                  <a:cubicBezTo>
                    <a:pt x="245" y="38"/>
                    <a:pt x="196" y="76"/>
                    <a:pt x="158" y="126"/>
                  </a:cubicBezTo>
                  <a:cubicBezTo>
                    <a:pt x="0" y="395"/>
                    <a:pt x="235" y="588"/>
                    <a:pt x="479" y="588"/>
                  </a:cubicBezTo>
                  <a:cubicBezTo>
                    <a:pt x="564" y="588"/>
                    <a:pt x="650" y="565"/>
                    <a:pt x="720" y="513"/>
                  </a:cubicBezTo>
                  <a:lnTo>
                    <a:pt x="720" y="513"/>
                  </a:lnTo>
                  <a:cubicBezTo>
                    <a:pt x="687" y="523"/>
                    <a:pt x="655" y="527"/>
                    <a:pt x="625" y="527"/>
                  </a:cubicBezTo>
                  <a:cubicBezTo>
                    <a:pt x="576" y="527"/>
                    <a:pt x="529" y="516"/>
                    <a:pt x="483" y="501"/>
                  </a:cubicBezTo>
                  <a:cubicBezTo>
                    <a:pt x="370" y="476"/>
                    <a:pt x="308" y="451"/>
                    <a:pt x="245" y="388"/>
                  </a:cubicBezTo>
                  <a:cubicBezTo>
                    <a:pt x="183" y="301"/>
                    <a:pt x="196" y="201"/>
                    <a:pt x="233" y="113"/>
                  </a:cubicBezTo>
                  <a:cubicBezTo>
                    <a:pt x="245" y="76"/>
                    <a:pt x="295" y="13"/>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4" name="Google Shape;16874;p50"/>
            <p:cNvSpPr/>
            <p:nvPr/>
          </p:nvSpPr>
          <p:spPr>
            <a:xfrm>
              <a:off x="2372177" y="5053138"/>
              <a:ext cx="88555" cy="66779"/>
            </a:xfrm>
            <a:custGeom>
              <a:avLst/>
              <a:gdLst/>
              <a:ahLst/>
              <a:cxnLst/>
              <a:rect l="l" t="t" r="r" b="b"/>
              <a:pathLst>
                <a:path w="1037" h="782" extrusionOk="0">
                  <a:moveTo>
                    <a:pt x="904" y="0"/>
                  </a:moveTo>
                  <a:cubicBezTo>
                    <a:pt x="901" y="0"/>
                    <a:pt x="903" y="8"/>
                    <a:pt x="911" y="27"/>
                  </a:cubicBezTo>
                  <a:cubicBezTo>
                    <a:pt x="986" y="240"/>
                    <a:pt x="849" y="440"/>
                    <a:pt x="749" y="515"/>
                  </a:cubicBezTo>
                  <a:cubicBezTo>
                    <a:pt x="682" y="575"/>
                    <a:pt x="601" y="602"/>
                    <a:pt x="521" y="602"/>
                  </a:cubicBezTo>
                  <a:cubicBezTo>
                    <a:pt x="318" y="602"/>
                    <a:pt x="115" y="428"/>
                    <a:pt x="124" y="177"/>
                  </a:cubicBezTo>
                  <a:lnTo>
                    <a:pt x="124" y="177"/>
                  </a:lnTo>
                  <a:cubicBezTo>
                    <a:pt x="1" y="538"/>
                    <a:pt x="265" y="781"/>
                    <a:pt x="540" y="781"/>
                  </a:cubicBezTo>
                  <a:cubicBezTo>
                    <a:pt x="711" y="781"/>
                    <a:pt x="887" y="686"/>
                    <a:pt x="974" y="465"/>
                  </a:cubicBezTo>
                  <a:cubicBezTo>
                    <a:pt x="1024" y="352"/>
                    <a:pt x="1036" y="227"/>
                    <a:pt x="986" y="127"/>
                  </a:cubicBezTo>
                  <a:cubicBezTo>
                    <a:pt x="976" y="98"/>
                    <a:pt x="913" y="0"/>
                    <a:pt x="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5" name="Google Shape;16875;p50"/>
            <p:cNvSpPr/>
            <p:nvPr/>
          </p:nvSpPr>
          <p:spPr>
            <a:xfrm>
              <a:off x="2392330" y="5060739"/>
              <a:ext cx="55592" cy="38513"/>
            </a:xfrm>
            <a:custGeom>
              <a:avLst/>
              <a:gdLst/>
              <a:ahLst/>
              <a:cxnLst/>
              <a:rect l="l" t="t" r="r" b="b"/>
              <a:pathLst>
                <a:path w="651" h="451" extrusionOk="0">
                  <a:moveTo>
                    <a:pt x="638" y="1"/>
                  </a:moveTo>
                  <a:cubicBezTo>
                    <a:pt x="625" y="38"/>
                    <a:pt x="600" y="101"/>
                    <a:pt x="600" y="126"/>
                  </a:cubicBezTo>
                  <a:cubicBezTo>
                    <a:pt x="553" y="268"/>
                    <a:pt x="417" y="344"/>
                    <a:pt x="283" y="344"/>
                  </a:cubicBezTo>
                  <a:cubicBezTo>
                    <a:pt x="170" y="344"/>
                    <a:pt x="58" y="290"/>
                    <a:pt x="0" y="176"/>
                  </a:cubicBezTo>
                  <a:lnTo>
                    <a:pt x="0" y="176"/>
                  </a:lnTo>
                  <a:cubicBezTo>
                    <a:pt x="35" y="362"/>
                    <a:pt x="176" y="450"/>
                    <a:pt x="316" y="450"/>
                  </a:cubicBezTo>
                  <a:cubicBezTo>
                    <a:pt x="477" y="450"/>
                    <a:pt x="638" y="334"/>
                    <a:pt x="638" y="113"/>
                  </a:cubicBezTo>
                  <a:cubicBezTo>
                    <a:pt x="638" y="88"/>
                    <a:pt x="650" y="1"/>
                    <a:pt x="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6" name="Google Shape;16876;p50"/>
            <p:cNvSpPr/>
            <p:nvPr/>
          </p:nvSpPr>
          <p:spPr>
            <a:xfrm>
              <a:off x="2373543" y="5091738"/>
              <a:ext cx="88384" cy="36634"/>
            </a:xfrm>
            <a:custGeom>
              <a:avLst/>
              <a:gdLst/>
              <a:ahLst/>
              <a:cxnLst/>
              <a:rect l="l" t="t" r="r" b="b"/>
              <a:pathLst>
                <a:path w="1035" h="429" extrusionOk="0">
                  <a:moveTo>
                    <a:pt x="20" y="0"/>
                  </a:moveTo>
                  <a:lnTo>
                    <a:pt x="20" y="0"/>
                  </a:lnTo>
                  <a:cubicBezTo>
                    <a:pt x="0" y="263"/>
                    <a:pt x="251" y="428"/>
                    <a:pt x="486" y="428"/>
                  </a:cubicBezTo>
                  <a:cubicBezTo>
                    <a:pt x="541" y="428"/>
                    <a:pt x="595" y="419"/>
                    <a:pt x="645" y="400"/>
                  </a:cubicBezTo>
                  <a:cubicBezTo>
                    <a:pt x="745" y="400"/>
                    <a:pt x="845" y="338"/>
                    <a:pt x="908" y="263"/>
                  </a:cubicBezTo>
                  <a:cubicBezTo>
                    <a:pt x="956" y="224"/>
                    <a:pt x="1035" y="49"/>
                    <a:pt x="1015" y="49"/>
                  </a:cubicBezTo>
                  <a:cubicBezTo>
                    <a:pt x="1009" y="49"/>
                    <a:pt x="995" y="64"/>
                    <a:pt x="970" y="100"/>
                  </a:cubicBezTo>
                  <a:cubicBezTo>
                    <a:pt x="920" y="163"/>
                    <a:pt x="820" y="263"/>
                    <a:pt x="783" y="288"/>
                  </a:cubicBezTo>
                  <a:cubicBezTo>
                    <a:pt x="758" y="313"/>
                    <a:pt x="720" y="325"/>
                    <a:pt x="695" y="350"/>
                  </a:cubicBezTo>
                  <a:cubicBezTo>
                    <a:pt x="670" y="350"/>
                    <a:pt x="645" y="356"/>
                    <a:pt x="620" y="356"/>
                  </a:cubicBezTo>
                  <a:cubicBezTo>
                    <a:pt x="608" y="356"/>
                    <a:pt x="595" y="354"/>
                    <a:pt x="583" y="350"/>
                  </a:cubicBezTo>
                  <a:cubicBezTo>
                    <a:pt x="495" y="350"/>
                    <a:pt x="383" y="313"/>
                    <a:pt x="308" y="288"/>
                  </a:cubicBezTo>
                  <a:cubicBezTo>
                    <a:pt x="208" y="238"/>
                    <a:pt x="58" y="150"/>
                    <a:pt x="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7" name="Google Shape;16877;p50"/>
            <p:cNvSpPr/>
            <p:nvPr/>
          </p:nvSpPr>
          <p:spPr>
            <a:xfrm>
              <a:off x="2452107" y="5075683"/>
              <a:ext cx="44918" cy="98631"/>
            </a:xfrm>
            <a:custGeom>
              <a:avLst/>
              <a:gdLst/>
              <a:ahLst/>
              <a:cxnLst/>
              <a:rect l="l" t="t" r="r" b="b"/>
              <a:pathLst>
                <a:path w="526" h="1155" extrusionOk="0">
                  <a:moveTo>
                    <a:pt x="350" y="1"/>
                  </a:moveTo>
                  <a:lnTo>
                    <a:pt x="350" y="1"/>
                  </a:lnTo>
                  <a:cubicBezTo>
                    <a:pt x="63" y="238"/>
                    <a:pt x="0" y="688"/>
                    <a:pt x="225" y="988"/>
                  </a:cubicBezTo>
                  <a:cubicBezTo>
                    <a:pt x="265" y="1028"/>
                    <a:pt x="328" y="1154"/>
                    <a:pt x="397" y="1154"/>
                  </a:cubicBezTo>
                  <a:cubicBezTo>
                    <a:pt x="414" y="1154"/>
                    <a:pt x="432" y="1146"/>
                    <a:pt x="450" y="1125"/>
                  </a:cubicBezTo>
                  <a:cubicBezTo>
                    <a:pt x="463" y="1113"/>
                    <a:pt x="463" y="1088"/>
                    <a:pt x="450" y="1075"/>
                  </a:cubicBezTo>
                  <a:cubicBezTo>
                    <a:pt x="438" y="1063"/>
                    <a:pt x="438" y="1050"/>
                    <a:pt x="425" y="1050"/>
                  </a:cubicBezTo>
                  <a:cubicBezTo>
                    <a:pt x="425" y="1042"/>
                    <a:pt x="425" y="1034"/>
                    <a:pt x="422" y="1030"/>
                  </a:cubicBezTo>
                  <a:lnTo>
                    <a:pt x="422" y="1030"/>
                  </a:lnTo>
                  <a:cubicBezTo>
                    <a:pt x="435" y="1035"/>
                    <a:pt x="449" y="1040"/>
                    <a:pt x="464" y="1040"/>
                  </a:cubicBezTo>
                  <a:cubicBezTo>
                    <a:pt x="477" y="1040"/>
                    <a:pt x="490" y="1036"/>
                    <a:pt x="500" y="1025"/>
                  </a:cubicBezTo>
                  <a:cubicBezTo>
                    <a:pt x="525" y="963"/>
                    <a:pt x="488" y="900"/>
                    <a:pt x="463" y="850"/>
                  </a:cubicBezTo>
                  <a:cubicBezTo>
                    <a:pt x="388" y="625"/>
                    <a:pt x="338" y="401"/>
                    <a:pt x="400" y="138"/>
                  </a:cubicBezTo>
                  <a:lnTo>
                    <a:pt x="400" y="138"/>
                  </a:lnTo>
                  <a:cubicBezTo>
                    <a:pt x="275" y="313"/>
                    <a:pt x="250" y="538"/>
                    <a:pt x="288" y="738"/>
                  </a:cubicBezTo>
                  <a:cubicBezTo>
                    <a:pt x="225" y="513"/>
                    <a:pt x="213" y="25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8" name="Google Shape;16878;p50"/>
            <p:cNvSpPr/>
            <p:nvPr/>
          </p:nvSpPr>
          <p:spPr>
            <a:xfrm>
              <a:off x="2486265" y="5096007"/>
              <a:ext cx="18189" cy="61314"/>
            </a:xfrm>
            <a:custGeom>
              <a:avLst/>
              <a:gdLst/>
              <a:ahLst/>
              <a:cxnLst/>
              <a:rect l="l" t="t" r="r" b="b"/>
              <a:pathLst>
                <a:path w="213" h="718" extrusionOk="0">
                  <a:moveTo>
                    <a:pt x="100" y="0"/>
                  </a:moveTo>
                  <a:cubicBezTo>
                    <a:pt x="0" y="225"/>
                    <a:pt x="50" y="475"/>
                    <a:pt x="138" y="687"/>
                  </a:cubicBezTo>
                  <a:cubicBezTo>
                    <a:pt x="147" y="706"/>
                    <a:pt x="163" y="717"/>
                    <a:pt x="180" y="717"/>
                  </a:cubicBezTo>
                  <a:cubicBezTo>
                    <a:pt x="187" y="717"/>
                    <a:pt x="193" y="716"/>
                    <a:pt x="200" y="712"/>
                  </a:cubicBezTo>
                  <a:cubicBezTo>
                    <a:pt x="213" y="662"/>
                    <a:pt x="200" y="612"/>
                    <a:pt x="188" y="575"/>
                  </a:cubicBezTo>
                  <a:cubicBezTo>
                    <a:pt x="150" y="375"/>
                    <a:pt x="88" y="188"/>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9" name="Google Shape;16879;p50"/>
            <p:cNvSpPr/>
            <p:nvPr/>
          </p:nvSpPr>
          <p:spPr>
            <a:xfrm>
              <a:off x="2531013" y="5081063"/>
              <a:ext cx="15030" cy="53884"/>
            </a:xfrm>
            <a:custGeom>
              <a:avLst/>
              <a:gdLst/>
              <a:ahLst/>
              <a:cxnLst/>
              <a:rect l="l" t="t" r="r" b="b"/>
              <a:pathLst>
                <a:path w="176" h="631" extrusionOk="0">
                  <a:moveTo>
                    <a:pt x="88" y="0"/>
                  </a:moveTo>
                  <a:lnTo>
                    <a:pt x="88" y="0"/>
                  </a:lnTo>
                  <a:cubicBezTo>
                    <a:pt x="151" y="163"/>
                    <a:pt x="88" y="313"/>
                    <a:pt x="38" y="463"/>
                  </a:cubicBezTo>
                  <a:cubicBezTo>
                    <a:pt x="26" y="500"/>
                    <a:pt x="13" y="550"/>
                    <a:pt x="1" y="587"/>
                  </a:cubicBezTo>
                  <a:cubicBezTo>
                    <a:pt x="1" y="600"/>
                    <a:pt x="13" y="625"/>
                    <a:pt x="38" y="625"/>
                  </a:cubicBezTo>
                  <a:cubicBezTo>
                    <a:pt x="42" y="629"/>
                    <a:pt x="47" y="630"/>
                    <a:pt x="52" y="630"/>
                  </a:cubicBezTo>
                  <a:cubicBezTo>
                    <a:pt x="63" y="630"/>
                    <a:pt x="76" y="621"/>
                    <a:pt x="76" y="612"/>
                  </a:cubicBezTo>
                  <a:cubicBezTo>
                    <a:pt x="126" y="513"/>
                    <a:pt x="163" y="413"/>
                    <a:pt x="176" y="313"/>
                  </a:cubicBezTo>
                  <a:cubicBezTo>
                    <a:pt x="176" y="200"/>
                    <a:pt x="163" y="88"/>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0" name="Google Shape;16880;p50"/>
            <p:cNvSpPr/>
            <p:nvPr/>
          </p:nvSpPr>
          <p:spPr>
            <a:xfrm>
              <a:off x="2497452" y="5093873"/>
              <a:ext cx="37915" cy="42612"/>
            </a:xfrm>
            <a:custGeom>
              <a:avLst/>
              <a:gdLst/>
              <a:ahLst/>
              <a:cxnLst/>
              <a:rect l="l" t="t" r="r" b="b"/>
              <a:pathLst>
                <a:path w="444" h="499" extrusionOk="0">
                  <a:moveTo>
                    <a:pt x="431" y="0"/>
                  </a:moveTo>
                  <a:cubicBezTo>
                    <a:pt x="419" y="88"/>
                    <a:pt x="394" y="163"/>
                    <a:pt x="356" y="250"/>
                  </a:cubicBezTo>
                  <a:cubicBezTo>
                    <a:pt x="344" y="288"/>
                    <a:pt x="294" y="375"/>
                    <a:pt x="257" y="400"/>
                  </a:cubicBezTo>
                  <a:cubicBezTo>
                    <a:pt x="246" y="410"/>
                    <a:pt x="227" y="416"/>
                    <a:pt x="205" y="416"/>
                  </a:cubicBezTo>
                  <a:cubicBezTo>
                    <a:pt x="174" y="416"/>
                    <a:pt x="136" y="404"/>
                    <a:pt x="107" y="375"/>
                  </a:cubicBezTo>
                  <a:cubicBezTo>
                    <a:pt x="69" y="338"/>
                    <a:pt x="44" y="288"/>
                    <a:pt x="32" y="225"/>
                  </a:cubicBezTo>
                  <a:lnTo>
                    <a:pt x="32" y="225"/>
                  </a:lnTo>
                  <a:cubicBezTo>
                    <a:pt x="1" y="358"/>
                    <a:pt x="95" y="498"/>
                    <a:pt x="219" y="498"/>
                  </a:cubicBezTo>
                  <a:cubicBezTo>
                    <a:pt x="247" y="498"/>
                    <a:pt x="277" y="491"/>
                    <a:pt x="306" y="475"/>
                  </a:cubicBezTo>
                  <a:cubicBezTo>
                    <a:pt x="419" y="412"/>
                    <a:pt x="444" y="250"/>
                    <a:pt x="444" y="125"/>
                  </a:cubicBezTo>
                  <a:cubicBezTo>
                    <a:pt x="444" y="88"/>
                    <a:pt x="431" y="13"/>
                    <a:pt x="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1" name="Google Shape;16881;p50"/>
            <p:cNvSpPr/>
            <p:nvPr/>
          </p:nvSpPr>
          <p:spPr>
            <a:xfrm>
              <a:off x="2361331" y="5149295"/>
              <a:ext cx="82321" cy="49956"/>
            </a:xfrm>
            <a:custGeom>
              <a:avLst/>
              <a:gdLst/>
              <a:ahLst/>
              <a:cxnLst/>
              <a:rect l="l" t="t" r="r" b="b"/>
              <a:pathLst>
                <a:path w="964" h="585" extrusionOk="0">
                  <a:moveTo>
                    <a:pt x="876" y="1"/>
                  </a:moveTo>
                  <a:cubicBezTo>
                    <a:pt x="851" y="63"/>
                    <a:pt x="838" y="113"/>
                    <a:pt x="813" y="163"/>
                  </a:cubicBezTo>
                  <a:cubicBezTo>
                    <a:pt x="747" y="289"/>
                    <a:pt x="630" y="343"/>
                    <a:pt x="506" y="343"/>
                  </a:cubicBezTo>
                  <a:cubicBezTo>
                    <a:pt x="371" y="343"/>
                    <a:pt x="229" y="280"/>
                    <a:pt x="138" y="176"/>
                  </a:cubicBezTo>
                  <a:lnTo>
                    <a:pt x="138" y="176"/>
                  </a:lnTo>
                  <a:cubicBezTo>
                    <a:pt x="188" y="326"/>
                    <a:pt x="313" y="413"/>
                    <a:pt x="451" y="438"/>
                  </a:cubicBezTo>
                  <a:cubicBezTo>
                    <a:pt x="431" y="442"/>
                    <a:pt x="412" y="443"/>
                    <a:pt x="393" y="443"/>
                  </a:cubicBezTo>
                  <a:cubicBezTo>
                    <a:pt x="342" y="443"/>
                    <a:pt x="293" y="432"/>
                    <a:pt x="238" y="413"/>
                  </a:cubicBezTo>
                  <a:cubicBezTo>
                    <a:pt x="176" y="388"/>
                    <a:pt x="38" y="301"/>
                    <a:pt x="13" y="188"/>
                  </a:cubicBezTo>
                  <a:lnTo>
                    <a:pt x="13" y="188"/>
                  </a:lnTo>
                  <a:cubicBezTo>
                    <a:pt x="1" y="376"/>
                    <a:pt x="176" y="526"/>
                    <a:pt x="351" y="576"/>
                  </a:cubicBezTo>
                  <a:cubicBezTo>
                    <a:pt x="380" y="582"/>
                    <a:pt x="410" y="585"/>
                    <a:pt x="440" y="585"/>
                  </a:cubicBezTo>
                  <a:cubicBezTo>
                    <a:pt x="656" y="585"/>
                    <a:pt x="885" y="434"/>
                    <a:pt x="951" y="226"/>
                  </a:cubicBezTo>
                  <a:cubicBezTo>
                    <a:pt x="963" y="176"/>
                    <a:pt x="963" y="88"/>
                    <a:pt x="951" y="51"/>
                  </a:cubicBezTo>
                  <a:cubicBezTo>
                    <a:pt x="926" y="138"/>
                    <a:pt x="901" y="213"/>
                    <a:pt x="838" y="263"/>
                  </a:cubicBezTo>
                  <a:cubicBezTo>
                    <a:pt x="851" y="226"/>
                    <a:pt x="863" y="188"/>
                    <a:pt x="876" y="138"/>
                  </a:cubicBezTo>
                  <a:cubicBezTo>
                    <a:pt x="876" y="101"/>
                    <a:pt x="876" y="38"/>
                    <a:pt x="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2" name="Google Shape;16882;p50"/>
            <p:cNvSpPr/>
            <p:nvPr/>
          </p:nvSpPr>
          <p:spPr>
            <a:xfrm>
              <a:off x="2388060" y="5153565"/>
              <a:ext cx="39538" cy="20409"/>
            </a:xfrm>
            <a:custGeom>
              <a:avLst/>
              <a:gdLst/>
              <a:ahLst/>
              <a:cxnLst/>
              <a:rect l="l" t="t" r="r" b="b"/>
              <a:pathLst>
                <a:path w="463" h="239" extrusionOk="0">
                  <a:moveTo>
                    <a:pt x="450" y="1"/>
                  </a:moveTo>
                  <a:lnTo>
                    <a:pt x="450" y="1"/>
                  </a:lnTo>
                  <a:cubicBezTo>
                    <a:pt x="438" y="26"/>
                    <a:pt x="425" y="38"/>
                    <a:pt x="413" y="51"/>
                  </a:cubicBezTo>
                  <a:cubicBezTo>
                    <a:pt x="350" y="113"/>
                    <a:pt x="275" y="176"/>
                    <a:pt x="188" y="176"/>
                  </a:cubicBezTo>
                  <a:cubicBezTo>
                    <a:pt x="125" y="176"/>
                    <a:pt x="38" y="151"/>
                    <a:pt x="0" y="101"/>
                  </a:cubicBezTo>
                  <a:lnTo>
                    <a:pt x="0" y="101"/>
                  </a:lnTo>
                  <a:cubicBezTo>
                    <a:pt x="25" y="188"/>
                    <a:pt x="125" y="238"/>
                    <a:pt x="213" y="238"/>
                  </a:cubicBezTo>
                  <a:cubicBezTo>
                    <a:pt x="313" y="238"/>
                    <a:pt x="388" y="151"/>
                    <a:pt x="438" y="63"/>
                  </a:cubicBezTo>
                  <a:cubicBezTo>
                    <a:pt x="438" y="51"/>
                    <a:pt x="463" y="13"/>
                    <a:pt x="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3" name="Google Shape;16883;p50"/>
            <p:cNvSpPr/>
            <p:nvPr/>
          </p:nvSpPr>
          <p:spPr>
            <a:xfrm>
              <a:off x="2395490" y="5154675"/>
              <a:ext cx="15030" cy="4782"/>
            </a:xfrm>
            <a:custGeom>
              <a:avLst/>
              <a:gdLst/>
              <a:ahLst/>
              <a:cxnLst/>
              <a:rect l="l" t="t" r="r" b="b"/>
              <a:pathLst>
                <a:path w="176" h="56" extrusionOk="0">
                  <a:moveTo>
                    <a:pt x="1" y="0"/>
                  </a:moveTo>
                  <a:lnTo>
                    <a:pt x="1" y="0"/>
                  </a:lnTo>
                  <a:cubicBezTo>
                    <a:pt x="14" y="40"/>
                    <a:pt x="48" y="55"/>
                    <a:pt x="85" y="55"/>
                  </a:cubicBezTo>
                  <a:cubicBezTo>
                    <a:pt x="118" y="55"/>
                    <a:pt x="152" y="43"/>
                    <a:pt x="176" y="25"/>
                  </a:cubicBezTo>
                  <a:lnTo>
                    <a:pt x="176" y="25"/>
                  </a:lnTo>
                  <a:cubicBezTo>
                    <a:pt x="153" y="31"/>
                    <a:pt x="124" y="37"/>
                    <a:pt x="94" y="37"/>
                  </a:cubicBezTo>
                  <a:cubicBezTo>
                    <a:pt x="58" y="37"/>
                    <a:pt x="22" y="2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4" name="Google Shape;16884;p50"/>
            <p:cNvSpPr/>
            <p:nvPr/>
          </p:nvSpPr>
          <p:spPr>
            <a:xfrm>
              <a:off x="2267994" y="5084223"/>
              <a:ext cx="78563" cy="68401"/>
            </a:xfrm>
            <a:custGeom>
              <a:avLst/>
              <a:gdLst/>
              <a:ahLst/>
              <a:cxnLst/>
              <a:rect l="l" t="t" r="r" b="b"/>
              <a:pathLst>
                <a:path w="920" h="801" extrusionOk="0">
                  <a:moveTo>
                    <a:pt x="369" y="1"/>
                  </a:moveTo>
                  <a:lnTo>
                    <a:pt x="369" y="1"/>
                  </a:lnTo>
                  <a:cubicBezTo>
                    <a:pt x="0" y="283"/>
                    <a:pt x="244" y="801"/>
                    <a:pt x="634" y="801"/>
                  </a:cubicBezTo>
                  <a:cubicBezTo>
                    <a:pt x="693" y="801"/>
                    <a:pt x="755" y="789"/>
                    <a:pt x="819" y="763"/>
                  </a:cubicBezTo>
                  <a:cubicBezTo>
                    <a:pt x="844" y="738"/>
                    <a:pt x="907" y="713"/>
                    <a:pt x="919" y="700"/>
                  </a:cubicBezTo>
                  <a:lnTo>
                    <a:pt x="919" y="700"/>
                  </a:lnTo>
                  <a:cubicBezTo>
                    <a:pt x="875" y="709"/>
                    <a:pt x="824" y="718"/>
                    <a:pt x="772" y="718"/>
                  </a:cubicBezTo>
                  <a:cubicBezTo>
                    <a:pt x="751" y="718"/>
                    <a:pt x="729" y="717"/>
                    <a:pt x="707" y="713"/>
                  </a:cubicBezTo>
                  <a:cubicBezTo>
                    <a:pt x="419" y="700"/>
                    <a:pt x="157" y="338"/>
                    <a:pt x="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5" name="Google Shape;16885;p50"/>
            <p:cNvSpPr/>
            <p:nvPr/>
          </p:nvSpPr>
          <p:spPr>
            <a:xfrm>
              <a:off x="2289172" y="5094897"/>
              <a:ext cx="47736" cy="45174"/>
            </a:xfrm>
            <a:custGeom>
              <a:avLst/>
              <a:gdLst/>
              <a:ahLst/>
              <a:cxnLst/>
              <a:rect l="l" t="t" r="r" b="b"/>
              <a:pathLst>
                <a:path w="559" h="529" extrusionOk="0">
                  <a:moveTo>
                    <a:pt x="84" y="1"/>
                  </a:moveTo>
                  <a:lnTo>
                    <a:pt x="84" y="1"/>
                  </a:lnTo>
                  <a:cubicBezTo>
                    <a:pt x="1" y="225"/>
                    <a:pt x="142" y="528"/>
                    <a:pt x="390" y="528"/>
                  </a:cubicBezTo>
                  <a:cubicBezTo>
                    <a:pt x="405" y="528"/>
                    <a:pt x="419" y="527"/>
                    <a:pt x="434" y="525"/>
                  </a:cubicBezTo>
                  <a:cubicBezTo>
                    <a:pt x="559" y="513"/>
                    <a:pt x="434" y="513"/>
                    <a:pt x="396" y="488"/>
                  </a:cubicBezTo>
                  <a:cubicBezTo>
                    <a:pt x="321" y="488"/>
                    <a:pt x="246" y="400"/>
                    <a:pt x="234" y="375"/>
                  </a:cubicBezTo>
                  <a:cubicBezTo>
                    <a:pt x="146" y="276"/>
                    <a:pt x="96" y="138"/>
                    <a:pt x="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6" name="Google Shape;16886;p50"/>
            <p:cNvSpPr/>
            <p:nvPr/>
          </p:nvSpPr>
          <p:spPr>
            <a:xfrm>
              <a:off x="2302664" y="5104547"/>
              <a:ext cx="17164" cy="19299"/>
            </a:xfrm>
            <a:custGeom>
              <a:avLst/>
              <a:gdLst/>
              <a:ahLst/>
              <a:cxnLst/>
              <a:rect l="l" t="t" r="r" b="b"/>
              <a:pathLst>
                <a:path w="201" h="226" extrusionOk="0">
                  <a:moveTo>
                    <a:pt x="26" y="0"/>
                  </a:moveTo>
                  <a:cubicBezTo>
                    <a:pt x="1" y="113"/>
                    <a:pt x="113" y="225"/>
                    <a:pt x="201" y="225"/>
                  </a:cubicBezTo>
                  <a:cubicBezTo>
                    <a:pt x="126" y="175"/>
                    <a:pt x="51" y="100"/>
                    <a:pt x="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7" name="Google Shape;16887;p50"/>
            <p:cNvSpPr/>
            <p:nvPr/>
          </p:nvSpPr>
          <p:spPr>
            <a:xfrm>
              <a:off x="2319744" y="5107792"/>
              <a:ext cx="2220" cy="3245"/>
            </a:xfrm>
            <a:custGeom>
              <a:avLst/>
              <a:gdLst/>
              <a:ahLst/>
              <a:cxnLst/>
              <a:rect l="l" t="t" r="r" b="b"/>
              <a:pathLst>
                <a:path w="26" h="38" extrusionOk="0">
                  <a:moveTo>
                    <a:pt x="1" y="0"/>
                  </a:moveTo>
                  <a:cubicBezTo>
                    <a:pt x="1" y="25"/>
                    <a:pt x="13" y="37"/>
                    <a:pt x="26" y="37"/>
                  </a:cubicBezTo>
                  <a:cubicBezTo>
                    <a:pt x="13" y="25"/>
                    <a:pt x="1" y="2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8" name="Google Shape;16888;p50"/>
            <p:cNvSpPr/>
            <p:nvPr/>
          </p:nvSpPr>
          <p:spPr>
            <a:xfrm>
              <a:off x="2438188" y="5187723"/>
              <a:ext cx="52433" cy="81552"/>
            </a:xfrm>
            <a:custGeom>
              <a:avLst/>
              <a:gdLst/>
              <a:ahLst/>
              <a:cxnLst/>
              <a:rect l="l" t="t" r="r" b="b"/>
              <a:pathLst>
                <a:path w="614" h="955" extrusionOk="0">
                  <a:moveTo>
                    <a:pt x="288" y="1"/>
                  </a:moveTo>
                  <a:lnTo>
                    <a:pt x="288" y="1"/>
                  </a:lnTo>
                  <a:cubicBezTo>
                    <a:pt x="251" y="26"/>
                    <a:pt x="213" y="63"/>
                    <a:pt x="176" y="101"/>
                  </a:cubicBezTo>
                  <a:cubicBezTo>
                    <a:pt x="51" y="251"/>
                    <a:pt x="1" y="463"/>
                    <a:pt x="76" y="651"/>
                  </a:cubicBezTo>
                  <a:cubicBezTo>
                    <a:pt x="146" y="811"/>
                    <a:pt x="312" y="955"/>
                    <a:pt x="484" y="955"/>
                  </a:cubicBezTo>
                  <a:cubicBezTo>
                    <a:pt x="527" y="955"/>
                    <a:pt x="571" y="946"/>
                    <a:pt x="613" y="926"/>
                  </a:cubicBezTo>
                  <a:lnTo>
                    <a:pt x="613" y="926"/>
                  </a:lnTo>
                  <a:cubicBezTo>
                    <a:pt x="603" y="928"/>
                    <a:pt x="592" y="929"/>
                    <a:pt x="582" y="929"/>
                  </a:cubicBezTo>
                  <a:cubicBezTo>
                    <a:pt x="464" y="929"/>
                    <a:pt x="335" y="808"/>
                    <a:pt x="301" y="751"/>
                  </a:cubicBezTo>
                  <a:cubicBezTo>
                    <a:pt x="188" y="601"/>
                    <a:pt x="151" y="463"/>
                    <a:pt x="176" y="301"/>
                  </a:cubicBezTo>
                  <a:cubicBezTo>
                    <a:pt x="188" y="188"/>
                    <a:pt x="226" y="88"/>
                    <a:pt x="2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9" name="Google Shape;16889;p50"/>
            <p:cNvSpPr/>
            <p:nvPr/>
          </p:nvSpPr>
          <p:spPr>
            <a:xfrm>
              <a:off x="2446727" y="5196263"/>
              <a:ext cx="49785" cy="60118"/>
            </a:xfrm>
            <a:custGeom>
              <a:avLst/>
              <a:gdLst/>
              <a:ahLst/>
              <a:cxnLst/>
              <a:rect l="l" t="t" r="r" b="b"/>
              <a:pathLst>
                <a:path w="583" h="704" extrusionOk="0">
                  <a:moveTo>
                    <a:pt x="201" y="1"/>
                  </a:moveTo>
                  <a:lnTo>
                    <a:pt x="201" y="1"/>
                  </a:lnTo>
                  <a:cubicBezTo>
                    <a:pt x="1" y="251"/>
                    <a:pt x="113" y="676"/>
                    <a:pt x="451" y="701"/>
                  </a:cubicBezTo>
                  <a:cubicBezTo>
                    <a:pt x="482" y="703"/>
                    <a:pt x="503" y="704"/>
                    <a:pt x="517" y="704"/>
                  </a:cubicBezTo>
                  <a:cubicBezTo>
                    <a:pt x="583" y="704"/>
                    <a:pt x="487" y="681"/>
                    <a:pt x="426" y="651"/>
                  </a:cubicBezTo>
                  <a:cubicBezTo>
                    <a:pt x="201" y="526"/>
                    <a:pt x="126" y="226"/>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0" name="Google Shape;16890;p50"/>
            <p:cNvSpPr/>
            <p:nvPr/>
          </p:nvSpPr>
          <p:spPr>
            <a:xfrm>
              <a:off x="2463806" y="5208047"/>
              <a:ext cx="20409" cy="28864"/>
            </a:xfrm>
            <a:custGeom>
              <a:avLst/>
              <a:gdLst/>
              <a:ahLst/>
              <a:cxnLst/>
              <a:rect l="l" t="t" r="r" b="b"/>
              <a:pathLst>
                <a:path w="239" h="338" extrusionOk="0">
                  <a:moveTo>
                    <a:pt x="63" y="0"/>
                  </a:moveTo>
                  <a:cubicBezTo>
                    <a:pt x="1" y="138"/>
                    <a:pt x="88" y="300"/>
                    <a:pt x="238" y="338"/>
                  </a:cubicBezTo>
                  <a:cubicBezTo>
                    <a:pt x="138" y="263"/>
                    <a:pt x="51" y="125"/>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1" name="Google Shape;16891;p50"/>
            <p:cNvSpPr/>
            <p:nvPr/>
          </p:nvSpPr>
          <p:spPr>
            <a:xfrm>
              <a:off x="2480885" y="5213342"/>
              <a:ext cx="4355" cy="7600"/>
            </a:xfrm>
            <a:custGeom>
              <a:avLst/>
              <a:gdLst/>
              <a:ahLst/>
              <a:cxnLst/>
              <a:rect l="l" t="t" r="r" b="b"/>
              <a:pathLst>
                <a:path w="51" h="89" extrusionOk="0">
                  <a:moveTo>
                    <a:pt x="13" y="1"/>
                  </a:moveTo>
                  <a:cubicBezTo>
                    <a:pt x="1" y="26"/>
                    <a:pt x="26" y="88"/>
                    <a:pt x="51" y="88"/>
                  </a:cubicBezTo>
                  <a:cubicBezTo>
                    <a:pt x="38" y="63"/>
                    <a:pt x="26" y="26"/>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2" name="Google Shape;16892;p50"/>
            <p:cNvSpPr/>
            <p:nvPr/>
          </p:nvSpPr>
          <p:spPr>
            <a:xfrm>
              <a:off x="478867" y="4316936"/>
              <a:ext cx="134583" cy="132448"/>
            </a:xfrm>
            <a:custGeom>
              <a:avLst/>
              <a:gdLst/>
              <a:ahLst/>
              <a:cxnLst/>
              <a:rect l="l" t="t" r="r" b="b"/>
              <a:pathLst>
                <a:path w="1576" h="1551" extrusionOk="0">
                  <a:moveTo>
                    <a:pt x="1575" y="1"/>
                  </a:moveTo>
                  <a:lnTo>
                    <a:pt x="1575" y="1"/>
                  </a:lnTo>
                  <a:cubicBezTo>
                    <a:pt x="1425" y="63"/>
                    <a:pt x="1263" y="88"/>
                    <a:pt x="1113" y="163"/>
                  </a:cubicBezTo>
                  <a:cubicBezTo>
                    <a:pt x="901" y="275"/>
                    <a:pt x="688" y="400"/>
                    <a:pt x="526" y="588"/>
                  </a:cubicBezTo>
                  <a:cubicBezTo>
                    <a:pt x="288" y="850"/>
                    <a:pt x="188" y="1150"/>
                    <a:pt x="51" y="1463"/>
                  </a:cubicBezTo>
                  <a:cubicBezTo>
                    <a:pt x="40" y="1485"/>
                    <a:pt x="29" y="1526"/>
                    <a:pt x="9" y="1544"/>
                  </a:cubicBezTo>
                  <a:lnTo>
                    <a:pt x="9" y="1544"/>
                  </a:lnTo>
                  <a:cubicBezTo>
                    <a:pt x="42" y="1519"/>
                    <a:pt x="65" y="1486"/>
                    <a:pt x="88" y="1463"/>
                  </a:cubicBezTo>
                  <a:cubicBezTo>
                    <a:pt x="313" y="1163"/>
                    <a:pt x="438" y="913"/>
                    <a:pt x="676" y="675"/>
                  </a:cubicBezTo>
                  <a:cubicBezTo>
                    <a:pt x="826" y="525"/>
                    <a:pt x="1063" y="338"/>
                    <a:pt x="1163" y="263"/>
                  </a:cubicBezTo>
                  <a:cubicBezTo>
                    <a:pt x="1288" y="163"/>
                    <a:pt x="1450" y="101"/>
                    <a:pt x="1575" y="1"/>
                  </a:cubicBezTo>
                  <a:close/>
                  <a:moveTo>
                    <a:pt x="9" y="1544"/>
                  </a:moveTo>
                  <a:cubicBezTo>
                    <a:pt x="7" y="1546"/>
                    <a:pt x="4" y="1548"/>
                    <a:pt x="1" y="1550"/>
                  </a:cubicBezTo>
                  <a:cubicBezTo>
                    <a:pt x="4" y="1549"/>
                    <a:pt x="7" y="1547"/>
                    <a:pt x="9" y="15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3" name="Google Shape;16893;p50"/>
            <p:cNvSpPr/>
            <p:nvPr/>
          </p:nvSpPr>
          <p:spPr>
            <a:xfrm>
              <a:off x="477842" y="4312666"/>
              <a:ext cx="109989" cy="96155"/>
            </a:xfrm>
            <a:custGeom>
              <a:avLst/>
              <a:gdLst/>
              <a:ahLst/>
              <a:cxnLst/>
              <a:rect l="l" t="t" r="r" b="b"/>
              <a:pathLst>
                <a:path w="1288" h="1126" extrusionOk="0">
                  <a:moveTo>
                    <a:pt x="1287" y="1"/>
                  </a:moveTo>
                  <a:lnTo>
                    <a:pt x="1287" y="1"/>
                  </a:lnTo>
                  <a:cubicBezTo>
                    <a:pt x="725" y="163"/>
                    <a:pt x="150" y="638"/>
                    <a:pt x="0" y="1125"/>
                  </a:cubicBezTo>
                  <a:cubicBezTo>
                    <a:pt x="388" y="625"/>
                    <a:pt x="813" y="350"/>
                    <a:pt x="1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4" name="Google Shape;16894;p50"/>
            <p:cNvSpPr/>
            <p:nvPr/>
          </p:nvSpPr>
          <p:spPr>
            <a:xfrm>
              <a:off x="477842" y="4320181"/>
              <a:ext cx="69426" cy="56617"/>
            </a:xfrm>
            <a:custGeom>
              <a:avLst/>
              <a:gdLst/>
              <a:ahLst/>
              <a:cxnLst/>
              <a:rect l="l" t="t" r="r" b="b"/>
              <a:pathLst>
                <a:path w="813" h="663" extrusionOk="0">
                  <a:moveTo>
                    <a:pt x="813" y="0"/>
                  </a:moveTo>
                  <a:cubicBezTo>
                    <a:pt x="475" y="100"/>
                    <a:pt x="163" y="362"/>
                    <a:pt x="0" y="662"/>
                  </a:cubicBezTo>
                  <a:cubicBezTo>
                    <a:pt x="125" y="525"/>
                    <a:pt x="300" y="412"/>
                    <a:pt x="438" y="287"/>
                  </a:cubicBezTo>
                  <a:cubicBezTo>
                    <a:pt x="563" y="200"/>
                    <a:pt x="675" y="75"/>
                    <a:pt x="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5" name="Google Shape;16895;p50"/>
            <p:cNvSpPr/>
            <p:nvPr/>
          </p:nvSpPr>
          <p:spPr>
            <a:xfrm>
              <a:off x="483137" y="4314801"/>
              <a:ext cx="44918" cy="29974"/>
            </a:xfrm>
            <a:custGeom>
              <a:avLst/>
              <a:gdLst/>
              <a:ahLst/>
              <a:cxnLst/>
              <a:rect l="l" t="t" r="r" b="b"/>
              <a:pathLst>
                <a:path w="526" h="351" extrusionOk="0">
                  <a:moveTo>
                    <a:pt x="508" y="0"/>
                  </a:moveTo>
                  <a:cubicBezTo>
                    <a:pt x="303" y="0"/>
                    <a:pt x="122" y="205"/>
                    <a:pt x="1" y="350"/>
                  </a:cubicBezTo>
                  <a:cubicBezTo>
                    <a:pt x="13" y="350"/>
                    <a:pt x="26" y="338"/>
                    <a:pt x="26" y="338"/>
                  </a:cubicBezTo>
                  <a:cubicBezTo>
                    <a:pt x="126" y="263"/>
                    <a:pt x="226" y="188"/>
                    <a:pt x="326" y="101"/>
                  </a:cubicBezTo>
                  <a:cubicBezTo>
                    <a:pt x="388" y="63"/>
                    <a:pt x="451" y="1"/>
                    <a:pt x="526" y="1"/>
                  </a:cubicBezTo>
                  <a:cubicBezTo>
                    <a:pt x="520" y="0"/>
                    <a:pt x="514" y="0"/>
                    <a:pt x="5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6" name="Google Shape;16896;p50"/>
            <p:cNvSpPr/>
            <p:nvPr/>
          </p:nvSpPr>
          <p:spPr>
            <a:xfrm>
              <a:off x="935649" y="4134444"/>
              <a:ext cx="153711" cy="63961"/>
            </a:xfrm>
            <a:custGeom>
              <a:avLst/>
              <a:gdLst/>
              <a:ahLst/>
              <a:cxnLst/>
              <a:rect l="l" t="t" r="r" b="b"/>
              <a:pathLst>
                <a:path w="1800" h="749" extrusionOk="0">
                  <a:moveTo>
                    <a:pt x="0" y="1"/>
                  </a:moveTo>
                  <a:cubicBezTo>
                    <a:pt x="315" y="440"/>
                    <a:pt x="857" y="749"/>
                    <a:pt x="1407" y="749"/>
                  </a:cubicBezTo>
                  <a:cubicBezTo>
                    <a:pt x="1513" y="749"/>
                    <a:pt x="1620" y="737"/>
                    <a:pt x="1725" y="713"/>
                  </a:cubicBezTo>
                  <a:cubicBezTo>
                    <a:pt x="1750" y="713"/>
                    <a:pt x="1800" y="688"/>
                    <a:pt x="1787" y="688"/>
                  </a:cubicBezTo>
                  <a:cubicBezTo>
                    <a:pt x="1750" y="694"/>
                    <a:pt x="1716" y="697"/>
                    <a:pt x="1681" y="697"/>
                  </a:cubicBezTo>
                  <a:cubicBezTo>
                    <a:pt x="1647" y="697"/>
                    <a:pt x="1612" y="694"/>
                    <a:pt x="1575" y="688"/>
                  </a:cubicBezTo>
                  <a:cubicBezTo>
                    <a:pt x="1288" y="650"/>
                    <a:pt x="1138" y="600"/>
                    <a:pt x="875" y="488"/>
                  </a:cubicBezTo>
                  <a:cubicBezTo>
                    <a:pt x="575" y="376"/>
                    <a:pt x="288" y="23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7" name="Google Shape;16897;p50"/>
            <p:cNvSpPr/>
            <p:nvPr/>
          </p:nvSpPr>
          <p:spPr>
            <a:xfrm>
              <a:off x="936674" y="4150498"/>
              <a:ext cx="107939" cy="54482"/>
            </a:xfrm>
            <a:custGeom>
              <a:avLst/>
              <a:gdLst/>
              <a:ahLst/>
              <a:cxnLst/>
              <a:rect l="l" t="t" r="r" b="b"/>
              <a:pathLst>
                <a:path w="1264" h="638" extrusionOk="0">
                  <a:moveTo>
                    <a:pt x="1" y="0"/>
                  </a:moveTo>
                  <a:lnTo>
                    <a:pt x="1" y="0"/>
                  </a:lnTo>
                  <a:cubicBezTo>
                    <a:pt x="76" y="163"/>
                    <a:pt x="151" y="337"/>
                    <a:pt x="326" y="425"/>
                  </a:cubicBezTo>
                  <a:cubicBezTo>
                    <a:pt x="613" y="562"/>
                    <a:pt x="963" y="600"/>
                    <a:pt x="1263" y="637"/>
                  </a:cubicBezTo>
                  <a:cubicBezTo>
                    <a:pt x="976" y="512"/>
                    <a:pt x="676" y="425"/>
                    <a:pt x="376" y="337"/>
                  </a:cubicBezTo>
                  <a:cubicBezTo>
                    <a:pt x="213" y="275"/>
                    <a:pt x="101" y="13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8" name="Google Shape;16898;p50"/>
            <p:cNvSpPr/>
            <p:nvPr/>
          </p:nvSpPr>
          <p:spPr>
            <a:xfrm>
              <a:off x="956998" y="4187817"/>
              <a:ext cx="65156" cy="20324"/>
            </a:xfrm>
            <a:custGeom>
              <a:avLst/>
              <a:gdLst/>
              <a:ahLst/>
              <a:cxnLst/>
              <a:rect l="l" t="t" r="r" b="b"/>
              <a:pathLst>
                <a:path w="763" h="238" extrusionOk="0">
                  <a:moveTo>
                    <a:pt x="0" y="0"/>
                  </a:moveTo>
                  <a:lnTo>
                    <a:pt x="0" y="0"/>
                  </a:lnTo>
                  <a:cubicBezTo>
                    <a:pt x="225" y="150"/>
                    <a:pt x="488" y="225"/>
                    <a:pt x="763" y="238"/>
                  </a:cubicBezTo>
                  <a:cubicBezTo>
                    <a:pt x="513" y="150"/>
                    <a:pt x="238"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9" name="Google Shape;16899;p50"/>
            <p:cNvSpPr/>
            <p:nvPr/>
          </p:nvSpPr>
          <p:spPr>
            <a:xfrm>
              <a:off x="970832" y="4205921"/>
              <a:ext cx="41758" cy="10760"/>
            </a:xfrm>
            <a:custGeom>
              <a:avLst/>
              <a:gdLst/>
              <a:ahLst/>
              <a:cxnLst/>
              <a:rect l="l" t="t" r="r" b="b"/>
              <a:pathLst>
                <a:path w="489" h="126" extrusionOk="0">
                  <a:moveTo>
                    <a:pt x="1" y="1"/>
                  </a:moveTo>
                  <a:cubicBezTo>
                    <a:pt x="151" y="63"/>
                    <a:pt x="326" y="101"/>
                    <a:pt x="488" y="126"/>
                  </a:cubicBezTo>
                  <a:cubicBezTo>
                    <a:pt x="338" y="51"/>
                    <a:pt x="138"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0" name="Google Shape;16900;p50"/>
            <p:cNvSpPr/>
            <p:nvPr/>
          </p:nvSpPr>
          <p:spPr>
            <a:xfrm>
              <a:off x="979372" y="4215571"/>
              <a:ext cx="19299" cy="4355"/>
            </a:xfrm>
            <a:custGeom>
              <a:avLst/>
              <a:gdLst/>
              <a:ahLst/>
              <a:cxnLst/>
              <a:rect l="l" t="t" r="r" b="b"/>
              <a:pathLst>
                <a:path w="226" h="51" extrusionOk="0">
                  <a:moveTo>
                    <a:pt x="1" y="0"/>
                  </a:moveTo>
                  <a:lnTo>
                    <a:pt x="1" y="0"/>
                  </a:lnTo>
                  <a:cubicBezTo>
                    <a:pt x="76" y="38"/>
                    <a:pt x="151" y="50"/>
                    <a:pt x="226" y="50"/>
                  </a:cubicBezTo>
                  <a:cubicBezTo>
                    <a:pt x="151" y="25"/>
                    <a:pt x="76" y="1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1" name="Google Shape;16901;p50"/>
            <p:cNvSpPr/>
            <p:nvPr/>
          </p:nvSpPr>
          <p:spPr>
            <a:xfrm>
              <a:off x="1308060" y="4372444"/>
              <a:ext cx="231677" cy="131935"/>
            </a:xfrm>
            <a:custGeom>
              <a:avLst/>
              <a:gdLst/>
              <a:ahLst/>
              <a:cxnLst/>
              <a:rect l="l" t="t" r="r" b="b"/>
              <a:pathLst>
                <a:path w="2713" h="1545" extrusionOk="0">
                  <a:moveTo>
                    <a:pt x="2713" y="0"/>
                  </a:moveTo>
                  <a:cubicBezTo>
                    <a:pt x="2213" y="88"/>
                    <a:pt x="1700" y="150"/>
                    <a:pt x="1225" y="325"/>
                  </a:cubicBezTo>
                  <a:cubicBezTo>
                    <a:pt x="776" y="525"/>
                    <a:pt x="388" y="850"/>
                    <a:pt x="88" y="1238"/>
                  </a:cubicBezTo>
                  <a:cubicBezTo>
                    <a:pt x="63" y="1263"/>
                    <a:pt x="26" y="1300"/>
                    <a:pt x="1" y="1325"/>
                  </a:cubicBezTo>
                  <a:cubicBezTo>
                    <a:pt x="51" y="1288"/>
                    <a:pt x="101" y="1263"/>
                    <a:pt x="151" y="1225"/>
                  </a:cubicBezTo>
                  <a:cubicBezTo>
                    <a:pt x="376" y="1050"/>
                    <a:pt x="588" y="900"/>
                    <a:pt x="813" y="775"/>
                  </a:cubicBezTo>
                  <a:lnTo>
                    <a:pt x="813" y="775"/>
                  </a:lnTo>
                  <a:cubicBezTo>
                    <a:pt x="538" y="988"/>
                    <a:pt x="313" y="1238"/>
                    <a:pt x="126" y="1525"/>
                  </a:cubicBezTo>
                  <a:cubicBezTo>
                    <a:pt x="121" y="1540"/>
                    <a:pt x="122" y="1545"/>
                    <a:pt x="125" y="1545"/>
                  </a:cubicBezTo>
                  <a:cubicBezTo>
                    <a:pt x="131" y="1545"/>
                    <a:pt x="143" y="1533"/>
                    <a:pt x="151" y="1525"/>
                  </a:cubicBezTo>
                  <a:lnTo>
                    <a:pt x="151" y="1525"/>
                  </a:lnTo>
                  <a:cubicBezTo>
                    <a:pt x="142" y="1530"/>
                    <a:pt x="137" y="1533"/>
                    <a:pt x="135" y="1533"/>
                  </a:cubicBezTo>
                  <a:cubicBezTo>
                    <a:pt x="125" y="1533"/>
                    <a:pt x="229" y="1446"/>
                    <a:pt x="251" y="1425"/>
                  </a:cubicBezTo>
                  <a:cubicBezTo>
                    <a:pt x="576" y="1125"/>
                    <a:pt x="1188" y="750"/>
                    <a:pt x="1463" y="650"/>
                  </a:cubicBezTo>
                  <a:cubicBezTo>
                    <a:pt x="1725" y="538"/>
                    <a:pt x="2075" y="388"/>
                    <a:pt x="2425" y="325"/>
                  </a:cubicBezTo>
                  <a:cubicBezTo>
                    <a:pt x="2369" y="320"/>
                    <a:pt x="2312" y="317"/>
                    <a:pt x="2255" y="317"/>
                  </a:cubicBezTo>
                  <a:cubicBezTo>
                    <a:pt x="2046" y="317"/>
                    <a:pt x="1832" y="351"/>
                    <a:pt x="1625" y="400"/>
                  </a:cubicBezTo>
                  <a:cubicBezTo>
                    <a:pt x="1963" y="275"/>
                    <a:pt x="2325" y="150"/>
                    <a:pt x="27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2" name="Google Shape;16902;p50"/>
            <p:cNvSpPr/>
            <p:nvPr/>
          </p:nvSpPr>
          <p:spPr>
            <a:xfrm>
              <a:off x="1306950" y="4368174"/>
              <a:ext cx="180525" cy="87871"/>
            </a:xfrm>
            <a:custGeom>
              <a:avLst/>
              <a:gdLst/>
              <a:ahLst/>
              <a:cxnLst/>
              <a:rect l="l" t="t" r="r" b="b"/>
              <a:pathLst>
                <a:path w="2114" h="1029" extrusionOk="0">
                  <a:moveTo>
                    <a:pt x="2113" y="0"/>
                  </a:moveTo>
                  <a:lnTo>
                    <a:pt x="2113" y="0"/>
                  </a:lnTo>
                  <a:cubicBezTo>
                    <a:pt x="1338" y="138"/>
                    <a:pt x="464" y="325"/>
                    <a:pt x="1" y="1025"/>
                  </a:cubicBezTo>
                  <a:cubicBezTo>
                    <a:pt x="0" y="1027"/>
                    <a:pt x="0" y="1028"/>
                    <a:pt x="2" y="1028"/>
                  </a:cubicBezTo>
                  <a:cubicBezTo>
                    <a:pt x="15" y="1028"/>
                    <a:pt x="141" y="923"/>
                    <a:pt x="164" y="900"/>
                  </a:cubicBezTo>
                  <a:cubicBezTo>
                    <a:pt x="701" y="488"/>
                    <a:pt x="1488" y="313"/>
                    <a:pt x="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3" name="Google Shape;16903;p50"/>
            <p:cNvSpPr/>
            <p:nvPr/>
          </p:nvSpPr>
          <p:spPr>
            <a:xfrm>
              <a:off x="1323004" y="4374579"/>
              <a:ext cx="102559" cy="44918"/>
            </a:xfrm>
            <a:custGeom>
              <a:avLst/>
              <a:gdLst/>
              <a:ahLst/>
              <a:cxnLst/>
              <a:rect l="l" t="t" r="r" b="b"/>
              <a:pathLst>
                <a:path w="1201" h="526" extrusionOk="0">
                  <a:moveTo>
                    <a:pt x="1200" y="0"/>
                  </a:moveTo>
                  <a:cubicBezTo>
                    <a:pt x="750" y="0"/>
                    <a:pt x="301" y="200"/>
                    <a:pt x="1" y="525"/>
                  </a:cubicBezTo>
                  <a:cubicBezTo>
                    <a:pt x="376" y="313"/>
                    <a:pt x="788" y="125"/>
                    <a:pt x="1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4" name="Google Shape;16904;p50"/>
            <p:cNvSpPr/>
            <p:nvPr/>
          </p:nvSpPr>
          <p:spPr>
            <a:xfrm>
              <a:off x="1582351" y="4396440"/>
              <a:ext cx="156956" cy="62509"/>
            </a:xfrm>
            <a:custGeom>
              <a:avLst/>
              <a:gdLst/>
              <a:ahLst/>
              <a:cxnLst/>
              <a:rect l="l" t="t" r="r" b="b"/>
              <a:pathLst>
                <a:path w="1838" h="732" extrusionOk="0">
                  <a:moveTo>
                    <a:pt x="212" y="1"/>
                  </a:moveTo>
                  <a:cubicBezTo>
                    <a:pt x="140" y="1"/>
                    <a:pt x="69" y="3"/>
                    <a:pt x="0" y="7"/>
                  </a:cubicBezTo>
                  <a:cubicBezTo>
                    <a:pt x="213" y="44"/>
                    <a:pt x="475" y="107"/>
                    <a:pt x="638" y="182"/>
                  </a:cubicBezTo>
                  <a:cubicBezTo>
                    <a:pt x="1025" y="382"/>
                    <a:pt x="1388" y="657"/>
                    <a:pt x="1837" y="732"/>
                  </a:cubicBezTo>
                  <a:cubicBezTo>
                    <a:pt x="1438" y="557"/>
                    <a:pt x="1138" y="232"/>
                    <a:pt x="738" y="69"/>
                  </a:cubicBezTo>
                  <a:cubicBezTo>
                    <a:pt x="569" y="16"/>
                    <a:pt x="388" y="1"/>
                    <a:pt x="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5" name="Google Shape;16905;p50"/>
            <p:cNvSpPr/>
            <p:nvPr/>
          </p:nvSpPr>
          <p:spPr>
            <a:xfrm>
              <a:off x="1617534" y="4388413"/>
              <a:ext cx="107854" cy="52433"/>
            </a:xfrm>
            <a:custGeom>
              <a:avLst/>
              <a:gdLst/>
              <a:ahLst/>
              <a:cxnLst/>
              <a:rect l="l" t="t" r="r" b="b"/>
              <a:pathLst>
                <a:path w="1263" h="614" extrusionOk="0">
                  <a:moveTo>
                    <a:pt x="1" y="1"/>
                  </a:moveTo>
                  <a:cubicBezTo>
                    <a:pt x="401" y="126"/>
                    <a:pt x="826" y="451"/>
                    <a:pt x="1263" y="613"/>
                  </a:cubicBezTo>
                  <a:cubicBezTo>
                    <a:pt x="901" y="313"/>
                    <a:pt x="488"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6" name="Google Shape;16906;p50"/>
            <p:cNvSpPr/>
            <p:nvPr/>
          </p:nvSpPr>
          <p:spPr>
            <a:xfrm>
              <a:off x="1666637" y="4398063"/>
              <a:ext cx="51322" cy="24594"/>
            </a:xfrm>
            <a:custGeom>
              <a:avLst/>
              <a:gdLst/>
              <a:ahLst/>
              <a:cxnLst/>
              <a:rect l="l" t="t" r="r" b="b"/>
              <a:pathLst>
                <a:path w="601" h="288" extrusionOk="0">
                  <a:moveTo>
                    <a:pt x="1" y="0"/>
                  </a:moveTo>
                  <a:lnTo>
                    <a:pt x="1" y="0"/>
                  </a:lnTo>
                  <a:cubicBezTo>
                    <a:pt x="188" y="125"/>
                    <a:pt x="401" y="200"/>
                    <a:pt x="600" y="288"/>
                  </a:cubicBezTo>
                  <a:cubicBezTo>
                    <a:pt x="438" y="138"/>
                    <a:pt x="213" y="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7" name="Google Shape;16907;p50"/>
            <p:cNvSpPr/>
            <p:nvPr/>
          </p:nvSpPr>
          <p:spPr>
            <a:xfrm>
              <a:off x="619770" y="4968938"/>
              <a:ext cx="192139" cy="180440"/>
            </a:xfrm>
            <a:custGeom>
              <a:avLst/>
              <a:gdLst/>
              <a:ahLst/>
              <a:cxnLst/>
              <a:rect l="l" t="t" r="r" b="b"/>
              <a:pathLst>
                <a:path w="2250" h="2113" extrusionOk="0">
                  <a:moveTo>
                    <a:pt x="2250" y="1"/>
                  </a:moveTo>
                  <a:lnTo>
                    <a:pt x="2250" y="1"/>
                  </a:lnTo>
                  <a:cubicBezTo>
                    <a:pt x="2012" y="63"/>
                    <a:pt x="1787" y="138"/>
                    <a:pt x="1587" y="263"/>
                  </a:cubicBezTo>
                  <a:cubicBezTo>
                    <a:pt x="1263" y="488"/>
                    <a:pt x="1025" y="826"/>
                    <a:pt x="813" y="1151"/>
                  </a:cubicBezTo>
                  <a:cubicBezTo>
                    <a:pt x="638" y="1451"/>
                    <a:pt x="488" y="1626"/>
                    <a:pt x="238" y="1863"/>
                  </a:cubicBezTo>
                  <a:cubicBezTo>
                    <a:pt x="163" y="1938"/>
                    <a:pt x="50" y="2050"/>
                    <a:pt x="0" y="2113"/>
                  </a:cubicBezTo>
                  <a:cubicBezTo>
                    <a:pt x="213" y="1975"/>
                    <a:pt x="425" y="1838"/>
                    <a:pt x="625" y="1688"/>
                  </a:cubicBezTo>
                  <a:cubicBezTo>
                    <a:pt x="988" y="1351"/>
                    <a:pt x="1325" y="776"/>
                    <a:pt x="1550" y="526"/>
                  </a:cubicBezTo>
                  <a:cubicBezTo>
                    <a:pt x="1725" y="288"/>
                    <a:pt x="1987" y="151"/>
                    <a:pt x="2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8" name="Google Shape;16908;p50"/>
            <p:cNvSpPr/>
            <p:nvPr/>
          </p:nvSpPr>
          <p:spPr>
            <a:xfrm>
              <a:off x="654953" y="4995667"/>
              <a:ext cx="131338" cy="152686"/>
            </a:xfrm>
            <a:custGeom>
              <a:avLst/>
              <a:gdLst/>
              <a:ahLst/>
              <a:cxnLst/>
              <a:rect l="l" t="t" r="r" b="b"/>
              <a:pathLst>
                <a:path w="1538" h="1788" extrusionOk="0">
                  <a:moveTo>
                    <a:pt x="1538" y="0"/>
                  </a:moveTo>
                  <a:lnTo>
                    <a:pt x="1538" y="0"/>
                  </a:lnTo>
                  <a:cubicBezTo>
                    <a:pt x="1138" y="350"/>
                    <a:pt x="788" y="763"/>
                    <a:pt x="476" y="1188"/>
                  </a:cubicBezTo>
                  <a:cubicBezTo>
                    <a:pt x="326" y="1425"/>
                    <a:pt x="213" y="1612"/>
                    <a:pt x="1" y="1787"/>
                  </a:cubicBezTo>
                  <a:cubicBezTo>
                    <a:pt x="188" y="1750"/>
                    <a:pt x="513" y="1400"/>
                    <a:pt x="676" y="1175"/>
                  </a:cubicBezTo>
                  <a:cubicBezTo>
                    <a:pt x="1000" y="813"/>
                    <a:pt x="1225" y="375"/>
                    <a:pt x="1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9" name="Google Shape;16909;p50"/>
            <p:cNvSpPr/>
            <p:nvPr/>
          </p:nvSpPr>
          <p:spPr>
            <a:xfrm>
              <a:off x="713706" y="5040500"/>
              <a:ext cx="58752" cy="70536"/>
            </a:xfrm>
            <a:custGeom>
              <a:avLst/>
              <a:gdLst/>
              <a:ahLst/>
              <a:cxnLst/>
              <a:rect l="l" t="t" r="r" b="b"/>
              <a:pathLst>
                <a:path w="688" h="826" extrusionOk="0">
                  <a:moveTo>
                    <a:pt x="687" y="0"/>
                  </a:moveTo>
                  <a:cubicBezTo>
                    <a:pt x="400" y="213"/>
                    <a:pt x="200" y="525"/>
                    <a:pt x="0" y="825"/>
                  </a:cubicBezTo>
                  <a:cubicBezTo>
                    <a:pt x="275" y="588"/>
                    <a:pt x="487" y="288"/>
                    <a:pt x="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0" name="Google Shape;16910;p50"/>
            <p:cNvSpPr/>
            <p:nvPr/>
          </p:nvSpPr>
          <p:spPr>
            <a:xfrm>
              <a:off x="745644" y="5059714"/>
              <a:ext cx="33219" cy="41673"/>
            </a:xfrm>
            <a:custGeom>
              <a:avLst/>
              <a:gdLst/>
              <a:ahLst/>
              <a:cxnLst/>
              <a:rect l="l" t="t" r="r" b="b"/>
              <a:pathLst>
                <a:path w="389" h="488" extrusionOk="0">
                  <a:moveTo>
                    <a:pt x="388" y="0"/>
                  </a:moveTo>
                  <a:cubicBezTo>
                    <a:pt x="226" y="138"/>
                    <a:pt x="88" y="313"/>
                    <a:pt x="1" y="488"/>
                  </a:cubicBezTo>
                  <a:cubicBezTo>
                    <a:pt x="151" y="350"/>
                    <a:pt x="276" y="188"/>
                    <a:pt x="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1" name="Google Shape;16911;p50"/>
            <p:cNvSpPr/>
            <p:nvPr/>
          </p:nvSpPr>
          <p:spPr>
            <a:xfrm>
              <a:off x="1124545" y="4870561"/>
              <a:ext cx="143037" cy="95301"/>
            </a:xfrm>
            <a:custGeom>
              <a:avLst/>
              <a:gdLst/>
              <a:ahLst/>
              <a:cxnLst/>
              <a:rect l="l" t="t" r="r" b="b"/>
              <a:pathLst>
                <a:path w="1675" h="1116" extrusionOk="0">
                  <a:moveTo>
                    <a:pt x="84" y="0"/>
                  </a:moveTo>
                  <a:cubicBezTo>
                    <a:pt x="51" y="0"/>
                    <a:pt x="23" y="1"/>
                    <a:pt x="0" y="3"/>
                  </a:cubicBezTo>
                  <a:cubicBezTo>
                    <a:pt x="288" y="91"/>
                    <a:pt x="538" y="141"/>
                    <a:pt x="763" y="303"/>
                  </a:cubicBezTo>
                  <a:cubicBezTo>
                    <a:pt x="938" y="466"/>
                    <a:pt x="1400" y="866"/>
                    <a:pt x="1675" y="1116"/>
                  </a:cubicBezTo>
                  <a:cubicBezTo>
                    <a:pt x="1425" y="753"/>
                    <a:pt x="1162" y="378"/>
                    <a:pt x="788" y="141"/>
                  </a:cubicBezTo>
                  <a:cubicBezTo>
                    <a:pt x="607" y="34"/>
                    <a:pt x="272" y="0"/>
                    <a:pt x="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2" name="Google Shape;16912;p50"/>
            <p:cNvSpPr/>
            <p:nvPr/>
          </p:nvSpPr>
          <p:spPr>
            <a:xfrm>
              <a:off x="1152384" y="4862875"/>
              <a:ext cx="97094" cy="63534"/>
            </a:xfrm>
            <a:custGeom>
              <a:avLst/>
              <a:gdLst/>
              <a:ahLst/>
              <a:cxnLst/>
              <a:rect l="l" t="t" r="r" b="b"/>
              <a:pathLst>
                <a:path w="1137" h="744" extrusionOk="0">
                  <a:moveTo>
                    <a:pt x="1" y="0"/>
                  </a:moveTo>
                  <a:cubicBezTo>
                    <a:pt x="1" y="0"/>
                    <a:pt x="3" y="2"/>
                    <a:pt x="12" y="6"/>
                  </a:cubicBezTo>
                  <a:cubicBezTo>
                    <a:pt x="16" y="6"/>
                    <a:pt x="20" y="6"/>
                    <a:pt x="24" y="6"/>
                  </a:cubicBezTo>
                  <a:lnTo>
                    <a:pt x="24" y="6"/>
                  </a:lnTo>
                  <a:cubicBezTo>
                    <a:pt x="24" y="6"/>
                    <a:pt x="24" y="6"/>
                    <a:pt x="24" y="6"/>
                  </a:cubicBezTo>
                  <a:cubicBezTo>
                    <a:pt x="16" y="6"/>
                    <a:pt x="2" y="0"/>
                    <a:pt x="1" y="0"/>
                  </a:cubicBezTo>
                  <a:close/>
                  <a:moveTo>
                    <a:pt x="24" y="6"/>
                  </a:moveTo>
                  <a:lnTo>
                    <a:pt x="24" y="6"/>
                  </a:lnTo>
                  <a:cubicBezTo>
                    <a:pt x="524" y="181"/>
                    <a:pt x="737" y="456"/>
                    <a:pt x="1136" y="743"/>
                  </a:cubicBezTo>
                  <a:cubicBezTo>
                    <a:pt x="949" y="493"/>
                    <a:pt x="737" y="256"/>
                    <a:pt x="462" y="106"/>
                  </a:cubicBezTo>
                  <a:cubicBezTo>
                    <a:pt x="328" y="45"/>
                    <a:pt x="182" y="8"/>
                    <a:pt x="24"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3" name="Google Shape;16913;p50"/>
            <p:cNvSpPr/>
            <p:nvPr/>
          </p:nvSpPr>
          <p:spPr>
            <a:xfrm>
              <a:off x="1183211" y="4865437"/>
              <a:ext cx="58752" cy="40648"/>
            </a:xfrm>
            <a:custGeom>
              <a:avLst/>
              <a:gdLst/>
              <a:ahLst/>
              <a:cxnLst/>
              <a:rect l="l" t="t" r="r" b="b"/>
              <a:pathLst>
                <a:path w="688" h="476" extrusionOk="0">
                  <a:moveTo>
                    <a:pt x="1" y="1"/>
                  </a:moveTo>
                  <a:cubicBezTo>
                    <a:pt x="288" y="151"/>
                    <a:pt x="438" y="301"/>
                    <a:pt x="688" y="476"/>
                  </a:cubicBezTo>
                  <a:cubicBezTo>
                    <a:pt x="538" y="251"/>
                    <a:pt x="213"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4" name="Google Shape;16914;p50"/>
            <p:cNvSpPr/>
            <p:nvPr/>
          </p:nvSpPr>
          <p:spPr>
            <a:xfrm>
              <a:off x="1201401" y="4867572"/>
              <a:ext cx="37403" cy="27839"/>
            </a:xfrm>
            <a:custGeom>
              <a:avLst/>
              <a:gdLst/>
              <a:ahLst/>
              <a:cxnLst/>
              <a:rect l="l" t="t" r="r" b="b"/>
              <a:pathLst>
                <a:path w="438" h="326" extrusionOk="0">
                  <a:moveTo>
                    <a:pt x="0" y="1"/>
                  </a:moveTo>
                  <a:cubicBezTo>
                    <a:pt x="138" y="113"/>
                    <a:pt x="287" y="201"/>
                    <a:pt x="437" y="326"/>
                  </a:cubicBezTo>
                  <a:cubicBezTo>
                    <a:pt x="350" y="176"/>
                    <a:pt x="150" y="5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5" name="Google Shape;16915;p50"/>
            <p:cNvSpPr/>
            <p:nvPr/>
          </p:nvSpPr>
          <p:spPr>
            <a:xfrm>
              <a:off x="953753" y="4900706"/>
              <a:ext cx="129203" cy="78136"/>
            </a:xfrm>
            <a:custGeom>
              <a:avLst/>
              <a:gdLst/>
              <a:ahLst/>
              <a:cxnLst/>
              <a:rect l="l" t="t" r="r" b="b"/>
              <a:pathLst>
                <a:path w="1513" h="915" extrusionOk="0">
                  <a:moveTo>
                    <a:pt x="1513" y="0"/>
                  </a:moveTo>
                  <a:cubicBezTo>
                    <a:pt x="1463" y="63"/>
                    <a:pt x="1413" y="113"/>
                    <a:pt x="1350" y="163"/>
                  </a:cubicBezTo>
                  <a:cubicBezTo>
                    <a:pt x="988" y="425"/>
                    <a:pt x="513" y="850"/>
                    <a:pt x="1" y="900"/>
                  </a:cubicBezTo>
                  <a:cubicBezTo>
                    <a:pt x="59" y="910"/>
                    <a:pt x="117" y="914"/>
                    <a:pt x="175" y="914"/>
                  </a:cubicBezTo>
                  <a:cubicBezTo>
                    <a:pt x="706" y="914"/>
                    <a:pt x="1182" y="516"/>
                    <a:pt x="1475" y="88"/>
                  </a:cubicBezTo>
                  <a:cubicBezTo>
                    <a:pt x="1488" y="50"/>
                    <a:pt x="1500" y="25"/>
                    <a:pt x="15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6" name="Google Shape;16916;p50"/>
            <p:cNvSpPr/>
            <p:nvPr/>
          </p:nvSpPr>
          <p:spPr>
            <a:xfrm>
              <a:off x="2170386" y="4887896"/>
              <a:ext cx="152686" cy="46028"/>
            </a:xfrm>
            <a:custGeom>
              <a:avLst/>
              <a:gdLst/>
              <a:ahLst/>
              <a:cxnLst/>
              <a:rect l="l" t="t" r="r" b="b"/>
              <a:pathLst>
                <a:path w="1788" h="539" extrusionOk="0">
                  <a:moveTo>
                    <a:pt x="1787" y="0"/>
                  </a:moveTo>
                  <a:cubicBezTo>
                    <a:pt x="1500" y="213"/>
                    <a:pt x="1175" y="325"/>
                    <a:pt x="825" y="400"/>
                  </a:cubicBezTo>
                  <a:cubicBezTo>
                    <a:pt x="784" y="402"/>
                    <a:pt x="742" y="403"/>
                    <a:pt x="701" y="403"/>
                  </a:cubicBezTo>
                  <a:cubicBezTo>
                    <a:pt x="517" y="403"/>
                    <a:pt x="331" y="383"/>
                    <a:pt x="138" y="363"/>
                  </a:cubicBezTo>
                  <a:cubicBezTo>
                    <a:pt x="100" y="363"/>
                    <a:pt x="25" y="363"/>
                    <a:pt x="0" y="375"/>
                  </a:cubicBezTo>
                  <a:cubicBezTo>
                    <a:pt x="38" y="375"/>
                    <a:pt x="88" y="388"/>
                    <a:pt x="125" y="400"/>
                  </a:cubicBezTo>
                  <a:cubicBezTo>
                    <a:pt x="345" y="470"/>
                    <a:pt x="575" y="539"/>
                    <a:pt x="817" y="539"/>
                  </a:cubicBezTo>
                  <a:cubicBezTo>
                    <a:pt x="836" y="539"/>
                    <a:pt x="855" y="539"/>
                    <a:pt x="875" y="538"/>
                  </a:cubicBezTo>
                  <a:cubicBezTo>
                    <a:pt x="1237" y="475"/>
                    <a:pt x="1562" y="288"/>
                    <a:pt x="17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7" name="Google Shape;16917;p50"/>
            <p:cNvSpPr/>
            <p:nvPr/>
          </p:nvSpPr>
          <p:spPr>
            <a:xfrm>
              <a:off x="2188490" y="4913515"/>
              <a:ext cx="123908" cy="40819"/>
            </a:xfrm>
            <a:custGeom>
              <a:avLst/>
              <a:gdLst/>
              <a:ahLst/>
              <a:cxnLst/>
              <a:rect l="l" t="t" r="r" b="b"/>
              <a:pathLst>
                <a:path w="1451" h="478" extrusionOk="0">
                  <a:moveTo>
                    <a:pt x="1450" y="0"/>
                  </a:moveTo>
                  <a:lnTo>
                    <a:pt x="1450" y="0"/>
                  </a:lnTo>
                  <a:cubicBezTo>
                    <a:pt x="1049" y="212"/>
                    <a:pt x="615" y="402"/>
                    <a:pt x="180" y="402"/>
                  </a:cubicBezTo>
                  <a:cubicBezTo>
                    <a:pt x="153" y="402"/>
                    <a:pt x="127" y="401"/>
                    <a:pt x="101" y="400"/>
                  </a:cubicBezTo>
                  <a:cubicBezTo>
                    <a:pt x="63" y="400"/>
                    <a:pt x="26" y="388"/>
                    <a:pt x="1" y="388"/>
                  </a:cubicBezTo>
                  <a:cubicBezTo>
                    <a:pt x="26" y="400"/>
                    <a:pt x="51" y="413"/>
                    <a:pt x="88" y="425"/>
                  </a:cubicBezTo>
                  <a:cubicBezTo>
                    <a:pt x="196" y="461"/>
                    <a:pt x="305" y="477"/>
                    <a:pt x="414" y="477"/>
                  </a:cubicBezTo>
                  <a:cubicBezTo>
                    <a:pt x="798" y="477"/>
                    <a:pt x="1177" y="273"/>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8" name="Google Shape;16918;p50"/>
            <p:cNvSpPr/>
            <p:nvPr/>
          </p:nvSpPr>
          <p:spPr>
            <a:xfrm>
              <a:off x="2217269" y="4934864"/>
              <a:ext cx="87615" cy="32621"/>
            </a:xfrm>
            <a:custGeom>
              <a:avLst/>
              <a:gdLst/>
              <a:ahLst/>
              <a:cxnLst/>
              <a:rect l="l" t="t" r="r" b="b"/>
              <a:pathLst>
                <a:path w="1026" h="382" extrusionOk="0">
                  <a:moveTo>
                    <a:pt x="1026" y="0"/>
                  </a:moveTo>
                  <a:cubicBezTo>
                    <a:pt x="713" y="175"/>
                    <a:pt x="376" y="300"/>
                    <a:pt x="1" y="375"/>
                  </a:cubicBezTo>
                  <a:cubicBezTo>
                    <a:pt x="42" y="379"/>
                    <a:pt x="83" y="381"/>
                    <a:pt x="124" y="381"/>
                  </a:cubicBezTo>
                  <a:cubicBezTo>
                    <a:pt x="461" y="381"/>
                    <a:pt x="803" y="245"/>
                    <a:pt x="1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9" name="Google Shape;16919;p50"/>
            <p:cNvSpPr/>
            <p:nvPr/>
          </p:nvSpPr>
          <p:spPr>
            <a:xfrm>
              <a:off x="2251427" y="4957238"/>
              <a:ext cx="46028" cy="16054"/>
            </a:xfrm>
            <a:custGeom>
              <a:avLst/>
              <a:gdLst/>
              <a:ahLst/>
              <a:cxnLst/>
              <a:rect l="l" t="t" r="r" b="b"/>
              <a:pathLst>
                <a:path w="539" h="188" extrusionOk="0">
                  <a:moveTo>
                    <a:pt x="538" y="1"/>
                  </a:moveTo>
                  <a:lnTo>
                    <a:pt x="538" y="1"/>
                  </a:lnTo>
                  <a:cubicBezTo>
                    <a:pt x="338" y="26"/>
                    <a:pt x="163" y="113"/>
                    <a:pt x="1" y="188"/>
                  </a:cubicBezTo>
                  <a:cubicBezTo>
                    <a:pt x="188" y="175"/>
                    <a:pt x="363" y="88"/>
                    <a:pt x="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0" name="Google Shape;16920;p50"/>
            <p:cNvSpPr/>
            <p:nvPr/>
          </p:nvSpPr>
          <p:spPr>
            <a:xfrm>
              <a:off x="2661241" y="5058006"/>
              <a:ext cx="103584" cy="114856"/>
            </a:xfrm>
            <a:custGeom>
              <a:avLst/>
              <a:gdLst/>
              <a:ahLst/>
              <a:cxnLst/>
              <a:rect l="l" t="t" r="r" b="b"/>
              <a:pathLst>
                <a:path w="1213" h="1345" extrusionOk="0">
                  <a:moveTo>
                    <a:pt x="9" y="1"/>
                  </a:moveTo>
                  <a:cubicBezTo>
                    <a:pt x="6" y="1"/>
                    <a:pt x="3" y="3"/>
                    <a:pt x="1" y="8"/>
                  </a:cubicBezTo>
                  <a:cubicBezTo>
                    <a:pt x="138" y="595"/>
                    <a:pt x="513" y="1157"/>
                    <a:pt x="1113" y="1320"/>
                  </a:cubicBezTo>
                  <a:cubicBezTo>
                    <a:pt x="1138" y="1332"/>
                    <a:pt x="1200" y="1345"/>
                    <a:pt x="1213" y="1345"/>
                  </a:cubicBezTo>
                  <a:cubicBezTo>
                    <a:pt x="1150" y="1307"/>
                    <a:pt x="1088" y="1270"/>
                    <a:pt x="1025" y="1232"/>
                  </a:cubicBezTo>
                  <a:cubicBezTo>
                    <a:pt x="600" y="932"/>
                    <a:pt x="300" y="533"/>
                    <a:pt x="38" y="58"/>
                  </a:cubicBezTo>
                  <a:cubicBezTo>
                    <a:pt x="16" y="30"/>
                    <a:pt x="11" y="20"/>
                    <a:pt x="15" y="20"/>
                  </a:cubicBezTo>
                  <a:cubicBezTo>
                    <a:pt x="21" y="20"/>
                    <a:pt x="42" y="37"/>
                    <a:pt x="63" y="58"/>
                  </a:cubicBezTo>
                  <a:cubicBezTo>
                    <a:pt x="43" y="37"/>
                    <a:pt x="23" y="1"/>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1" name="Google Shape;16921;p50"/>
            <p:cNvSpPr/>
            <p:nvPr/>
          </p:nvSpPr>
          <p:spPr>
            <a:xfrm>
              <a:off x="2652702" y="5070388"/>
              <a:ext cx="74806" cy="100339"/>
            </a:xfrm>
            <a:custGeom>
              <a:avLst/>
              <a:gdLst/>
              <a:ahLst/>
              <a:cxnLst/>
              <a:rect l="l" t="t" r="r" b="b"/>
              <a:pathLst>
                <a:path w="876" h="1175" extrusionOk="0">
                  <a:moveTo>
                    <a:pt x="13" y="0"/>
                  </a:moveTo>
                  <a:lnTo>
                    <a:pt x="13" y="0"/>
                  </a:lnTo>
                  <a:cubicBezTo>
                    <a:pt x="1" y="163"/>
                    <a:pt x="113" y="513"/>
                    <a:pt x="263" y="687"/>
                  </a:cubicBezTo>
                  <a:cubicBezTo>
                    <a:pt x="438" y="887"/>
                    <a:pt x="688" y="1000"/>
                    <a:pt x="875" y="1175"/>
                  </a:cubicBezTo>
                  <a:cubicBezTo>
                    <a:pt x="738" y="950"/>
                    <a:pt x="425" y="712"/>
                    <a:pt x="301" y="538"/>
                  </a:cubicBezTo>
                  <a:cubicBezTo>
                    <a:pt x="163" y="375"/>
                    <a:pt x="76" y="188"/>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2" name="Google Shape;16922;p50"/>
            <p:cNvSpPr/>
            <p:nvPr/>
          </p:nvSpPr>
          <p:spPr>
            <a:xfrm>
              <a:off x="2647407" y="5104547"/>
              <a:ext cx="63022" cy="70451"/>
            </a:xfrm>
            <a:custGeom>
              <a:avLst/>
              <a:gdLst/>
              <a:ahLst/>
              <a:cxnLst/>
              <a:rect l="l" t="t" r="r" b="b"/>
              <a:pathLst>
                <a:path w="738" h="825" extrusionOk="0">
                  <a:moveTo>
                    <a:pt x="0" y="0"/>
                  </a:moveTo>
                  <a:cubicBezTo>
                    <a:pt x="125" y="362"/>
                    <a:pt x="462" y="612"/>
                    <a:pt x="737" y="825"/>
                  </a:cubicBezTo>
                  <a:cubicBezTo>
                    <a:pt x="537" y="512"/>
                    <a:pt x="213" y="28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3" name="Google Shape;16923;p50"/>
            <p:cNvSpPr/>
            <p:nvPr/>
          </p:nvSpPr>
          <p:spPr>
            <a:xfrm>
              <a:off x="2636733" y="5106682"/>
              <a:ext cx="63022" cy="83260"/>
            </a:xfrm>
            <a:custGeom>
              <a:avLst/>
              <a:gdLst/>
              <a:ahLst/>
              <a:cxnLst/>
              <a:rect l="l" t="t" r="r" b="b"/>
              <a:pathLst>
                <a:path w="738" h="975" extrusionOk="0">
                  <a:moveTo>
                    <a:pt x="13" y="0"/>
                  </a:moveTo>
                  <a:cubicBezTo>
                    <a:pt x="0" y="0"/>
                    <a:pt x="0" y="0"/>
                    <a:pt x="0" y="38"/>
                  </a:cubicBezTo>
                  <a:cubicBezTo>
                    <a:pt x="63" y="275"/>
                    <a:pt x="138" y="525"/>
                    <a:pt x="300" y="712"/>
                  </a:cubicBezTo>
                  <a:cubicBezTo>
                    <a:pt x="413" y="837"/>
                    <a:pt x="575" y="925"/>
                    <a:pt x="737" y="975"/>
                  </a:cubicBezTo>
                  <a:cubicBezTo>
                    <a:pt x="625" y="900"/>
                    <a:pt x="475" y="775"/>
                    <a:pt x="375" y="662"/>
                  </a:cubicBezTo>
                  <a:cubicBezTo>
                    <a:pt x="300" y="562"/>
                    <a:pt x="238" y="437"/>
                    <a:pt x="175" y="325"/>
                  </a:cubicBezTo>
                  <a:cubicBezTo>
                    <a:pt x="128" y="230"/>
                    <a:pt x="57" y="146"/>
                    <a:pt x="29" y="41"/>
                  </a:cubicBezTo>
                  <a:lnTo>
                    <a:pt x="29" y="41"/>
                  </a:lnTo>
                  <a:cubicBezTo>
                    <a:pt x="31" y="43"/>
                    <a:pt x="34" y="46"/>
                    <a:pt x="38" y="50"/>
                  </a:cubicBezTo>
                  <a:cubicBezTo>
                    <a:pt x="25" y="25"/>
                    <a:pt x="25" y="13"/>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4" name="Google Shape;16924;p50"/>
            <p:cNvSpPr/>
            <p:nvPr/>
          </p:nvSpPr>
          <p:spPr>
            <a:xfrm>
              <a:off x="2187466" y="4181327"/>
              <a:ext cx="168655" cy="58837"/>
            </a:xfrm>
            <a:custGeom>
              <a:avLst/>
              <a:gdLst/>
              <a:ahLst/>
              <a:cxnLst/>
              <a:rect l="l" t="t" r="r" b="b"/>
              <a:pathLst>
                <a:path w="1975" h="689" extrusionOk="0">
                  <a:moveTo>
                    <a:pt x="1019" y="1"/>
                  </a:moveTo>
                  <a:cubicBezTo>
                    <a:pt x="669" y="1"/>
                    <a:pt x="344" y="209"/>
                    <a:pt x="125" y="476"/>
                  </a:cubicBezTo>
                  <a:cubicBezTo>
                    <a:pt x="88" y="514"/>
                    <a:pt x="25" y="576"/>
                    <a:pt x="0" y="614"/>
                  </a:cubicBezTo>
                  <a:cubicBezTo>
                    <a:pt x="162" y="501"/>
                    <a:pt x="325" y="376"/>
                    <a:pt x="500" y="301"/>
                  </a:cubicBezTo>
                  <a:cubicBezTo>
                    <a:pt x="659" y="228"/>
                    <a:pt x="843" y="188"/>
                    <a:pt x="1029" y="188"/>
                  </a:cubicBezTo>
                  <a:cubicBezTo>
                    <a:pt x="1386" y="188"/>
                    <a:pt x="1753" y="336"/>
                    <a:pt x="1975" y="689"/>
                  </a:cubicBezTo>
                  <a:cubicBezTo>
                    <a:pt x="1850" y="289"/>
                    <a:pt x="1462" y="14"/>
                    <a:pt x="1050" y="1"/>
                  </a:cubicBezTo>
                  <a:cubicBezTo>
                    <a:pt x="1040" y="1"/>
                    <a:pt x="1029" y="1"/>
                    <a:pt x="1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5" name="Google Shape;16925;p50"/>
            <p:cNvSpPr/>
            <p:nvPr/>
          </p:nvSpPr>
          <p:spPr>
            <a:xfrm>
              <a:off x="2212999" y="4197381"/>
              <a:ext cx="127153" cy="36378"/>
            </a:xfrm>
            <a:custGeom>
              <a:avLst/>
              <a:gdLst/>
              <a:ahLst/>
              <a:cxnLst/>
              <a:rect l="l" t="t" r="r" b="b"/>
              <a:pathLst>
                <a:path w="1489" h="426" extrusionOk="0">
                  <a:moveTo>
                    <a:pt x="763" y="0"/>
                  </a:moveTo>
                  <a:cubicBezTo>
                    <a:pt x="502" y="0"/>
                    <a:pt x="254" y="121"/>
                    <a:pt x="63" y="276"/>
                  </a:cubicBezTo>
                  <a:cubicBezTo>
                    <a:pt x="38" y="288"/>
                    <a:pt x="1" y="338"/>
                    <a:pt x="1" y="338"/>
                  </a:cubicBezTo>
                  <a:cubicBezTo>
                    <a:pt x="51" y="301"/>
                    <a:pt x="113" y="276"/>
                    <a:pt x="163" y="263"/>
                  </a:cubicBezTo>
                  <a:cubicBezTo>
                    <a:pt x="251" y="226"/>
                    <a:pt x="338" y="201"/>
                    <a:pt x="413" y="176"/>
                  </a:cubicBezTo>
                  <a:lnTo>
                    <a:pt x="413" y="176"/>
                  </a:lnTo>
                  <a:cubicBezTo>
                    <a:pt x="338" y="201"/>
                    <a:pt x="251" y="251"/>
                    <a:pt x="188" y="313"/>
                  </a:cubicBezTo>
                  <a:cubicBezTo>
                    <a:pt x="171" y="327"/>
                    <a:pt x="167" y="332"/>
                    <a:pt x="171" y="332"/>
                  </a:cubicBezTo>
                  <a:cubicBezTo>
                    <a:pt x="182" y="332"/>
                    <a:pt x="245" y="297"/>
                    <a:pt x="263" y="288"/>
                  </a:cubicBezTo>
                  <a:cubicBezTo>
                    <a:pt x="393" y="242"/>
                    <a:pt x="534" y="216"/>
                    <a:pt x="676" y="216"/>
                  </a:cubicBezTo>
                  <a:cubicBezTo>
                    <a:pt x="877" y="216"/>
                    <a:pt x="1081" y="266"/>
                    <a:pt x="1263" y="376"/>
                  </a:cubicBezTo>
                  <a:cubicBezTo>
                    <a:pt x="1151" y="251"/>
                    <a:pt x="1001" y="176"/>
                    <a:pt x="838" y="138"/>
                  </a:cubicBezTo>
                  <a:lnTo>
                    <a:pt x="838" y="138"/>
                  </a:lnTo>
                  <a:cubicBezTo>
                    <a:pt x="926" y="151"/>
                    <a:pt x="1013" y="163"/>
                    <a:pt x="1101" y="201"/>
                  </a:cubicBezTo>
                  <a:cubicBezTo>
                    <a:pt x="1251" y="251"/>
                    <a:pt x="1376" y="301"/>
                    <a:pt x="1488" y="426"/>
                  </a:cubicBezTo>
                  <a:cubicBezTo>
                    <a:pt x="1363" y="176"/>
                    <a:pt x="1063" y="38"/>
                    <a:pt x="801" y="1"/>
                  </a:cubicBezTo>
                  <a:cubicBezTo>
                    <a:pt x="788" y="0"/>
                    <a:pt x="775" y="0"/>
                    <a:pt x="7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6" name="Google Shape;16926;p50"/>
            <p:cNvSpPr/>
            <p:nvPr/>
          </p:nvSpPr>
          <p:spPr>
            <a:xfrm>
              <a:off x="2233323" y="4220097"/>
              <a:ext cx="72671" cy="16908"/>
            </a:xfrm>
            <a:custGeom>
              <a:avLst/>
              <a:gdLst/>
              <a:ahLst/>
              <a:cxnLst/>
              <a:rect l="l" t="t" r="r" b="b"/>
              <a:pathLst>
                <a:path w="851" h="198" extrusionOk="0">
                  <a:moveTo>
                    <a:pt x="402" y="1"/>
                  </a:moveTo>
                  <a:cubicBezTo>
                    <a:pt x="288" y="1"/>
                    <a:pt x="175" y="29"/>
                    <a:pt x="75" y="97"/>
                  </a:cubicBezTo>
                  <a:cubicBezTo>
                    <a:pt x="50" y="110"/>
                    <a:pt x="0" y="185"/>
                    <a:pt x="13" y="197"/>
                  </a:cubicBezTo>
                  <a:cubicBezTo>
                    <a:pt x="50" y="110"/>
                    <a:pt x="163" y="97"/>
                    <a:pt x="238" y="85"/>
                  </a:cubicBezTo>
                  <a:cubicBezTo>
                    <a:pt x="285" y="82"/>
                    <a:pt x="333" y="80"/>
                    <a:pt x="381" y="80"/>
                  </a:cubicBezTo>
                  <a:cubicBezTo>
                    <a:pt x="537" y="80"/>
                    <a:pt x="697" y="97"/>
                    <a:pt x="850" y="135"/>
                  </a:cubicBezTo>
                  <a:cubicBezTo>
                    <a:pt x="720" y="55"/>
                    <a:pt x="560" y="1"/>
                    <a:pt x="4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7" name="Google Shape;16927;p50"/>
            <p:cNvSpPr/>
            <p:nvPr/>
          </p:nvSpPr>
          <p:spPr>
            <a:xfrm>
              <a:off x="2237593" y="4236920"/>
              <a:ext cx="52347" cy="8625"/>
            </a:xfrm>
            <a:custGeom>
              <a:avLst/>
              <a:gdLst/>
              <a:ahLst/>
              <a:cxnLst/>
              <a:rect l="l" t="t" r="r" b="b"/>
              <a:pathLst>
                <a:path w="613" h="101" extrusionOk="0">
                  <a:moveTo>
                    <a:pt x="350" y="0"/>
                  </a:moveTo>
                  <a:cubicBezTo>
                    <a:pt x="238" y="0"/>
                    <a:pt x="100" y="13"/>
                    <a:pt x="0" y="75"/>
                  </a:cubicBezTo>
                  <a:cubicBezTo>
                    <a:pt x="63" y="50"/>
                    <a:pt x="200" y="50"/>
                    <a:pt x="288" y="50"/>
                  </a:cubicBezTo>
                  <a:cubicBezTo>
                    <a:pt x="400" y="63"/>
                    <a:pt x="513" y="38"/>
                    <a:pt x="613" y="100"/>
                  </a:cubicBezTo>
                  <a:cubicBezTo>
                    <a:pt x="550" y="25"/>
                    <a:pt x="438" y="13"/>
                    <a:pt x="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8" name="Google Shape;16928;p50"/>
            <p:cNvSpPr/>
            <p:nvPr/>
          </p:nvSpPr>
          <p:spPr>
            <a:xfrm>
              <a:off x="2248267" y="4254597"/>
              <a:ext cx="28864" cy="2647"/>
            </a:xfrm>
            <a:custGeom>
              <a:avLst/>
              <a:gdLst/>
              <a:ahLst/>
              <a:cxnLst/>
              <a:rect l="l" t="t" r="r" b="b"/>
              <a:pathLst>
                <a:path w="338" h="31" extrusionOk="0">
                  <a:moveTo>
                    <a:pt x="187" y="1"/>
                  </a:moveTo>
                  <a:cubicBezTo>
                    <a:pt x="122" y="1"/>
                    <a:pt x="55" y="10"/>
                    <a:pt x="0" y="31"/>
                  </a:cubicBezTo>
                  <a:cubicBezTo>
                    <a:pt x="113" y="31"/>
                    <a:pt x="225" y="31"/>
                    <a:pt x="338" y="18"/>
                  </a:cubicBezTo>
                  <a:cubicBezTo>
                    <a:pt x="293" y="7"/>
                    <a:pt x="240" y="1"/>
                    <a:pt x="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9" name="Google Shape;16929;p50"/>
            <p:cNvSpPr/>
            <p:nvPr/>
          </p:nvSpPr>
          <p:spPr>
            <a:xfrm>
              <a:off x="2253562" y="4269968"/>
              <a:ext cx="12895" cy="2220"/>
            </a:xfrm>
            <a:custGeom>
              <a:avLst/>
              <a:gdLst/>
              <a:ahLst/>
              <a:cxnLst/>
              <a:rect l="l" t="t" r="r" b="b"/>
              <a:pathLst>
                <a:path w="151" h="26" extrusionOk="0">
                  <a:moveTo>
                    <a:pt x="151" y="1"/>
                  </a:moveTo>
                  <a:cubicBezTo>
                    <a:pt x="101" y="1"/>
                    <a:pt x="51" y="1"/>
                    <a:pt x="1" y="26"/>
                  </a:cubicBezTo>
                  <a:cubicBezTo>
                    <a:pt x="51" y="26"/>
                    <a:pt x="101" y="13"/>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0" name="Google Shape;16930;p50"/>
            <p:cNvSpPr/>
            <p:nvPr/>
          </p:nvSpPr>
          <p:spPr>
            <a:xfrm>
              <a:off x="712595" y="5309413"/>
              <a:ext cx="116393" cy="92483"/>
            </a:xfrm>
            <a:custGeom>
              <a:avLst/>
              <a:gdLst/>
              <a:ahLst/>
              <a:cxnLst/>
              <a:rect l="l" t="t" r="r" b="b"/>
              <a:pathLst>
                <a:path w="1363" h="1083" extrusionOk="0">
                  <a:moveTo>
                    <a:pt x="13" y="0"/>
                  </a:moveTo>
                  <a:cubicBezTo>
                    <a:pt x="1" y="388"/>
                    <a:pt x="251" y="775"/>
                    <a:pt x="588" y="963"/>
                  </a:cubicBezTo>
                  <a:cubicBezTo>
                    <a:pt x="748" y="1043"/>
                    <a:pt x="924" y="1083"/>
                    <a:pt x="1103" y="1083"/>
                  </a:cubicBezTo>
                  <a:cubicBezTo>
                    <a:pt x="1148" y="1083"/>
                    <a:pt x="1193" y="1080"/>
                    <a:pt x="1238" y="1075"/>
                  </a:cubicBezTo>
                  <a:cubicBezTo>
                    <a:pt x="1275" y="1075"/>
                    <a:pt x="1350" y="1063"/>
                    <a:pt x="1363" y="1050"/>
                  </a:cubicBezTo>
                  <a:cubicBezTo>
                    <a:pt x="1313" y="1050"/>
                    <a:pt x="1250" y="1038"/>
                    <a:pt x="1200" y="1038"/>
                  </a:cubicBezTo>
                  <a:cubicBezTo>
                    <a:pt x="988" y="988"/>
                    <a:pt x="788" y="938"/>
                    <a:pt x="600" y="813"/>
                  </a:cubicBezTo>
                  <a:cubicBezTo>
                    <a:pt x="350" y="625"/>
                    <a:pt x="88" y="338"/>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1" name="Google Shape;16931;p50"/>
            <p:cNvSpPr/>
            <p:nvPr/>
          </p:nvSpPr>
          <p:spPr>
            <a:xfrm>
              <a:off x="715072" y="5354417"/>
              <a:ext cx="70195" cy="67120"/>
            </a:xfrm>
            <a:custGeom>
              <a:avLst/>
              <a:gdLst/>
              <a:ahLst/>
              <a:cxnLst/>
              <a:rect l="l" t="t" r="r" b="b"/>
              <a:pathLst>
                <a:path w="822" h="786" extrusionOk="0">
                  <a:moveTo>
                    <a:pt x="18" y="0"/>
                  </a:moveTo>
                  <a:cubicBezTo>
                    <a:pt x="9" y="0"/>
                    <a:pt x="9" y="18"/>
                    <a:pt x="9" y="36"/>
                  </a:cubicBezTo>
                  <a:cubicBezTo>
                    <a:pt x="59" y="411"/>
                    <a:pt x="371" y="723"/>
                    <a:pt x="734" y="773"/>
                  </a:cubicBezTo>
                  <a:cubicBezTo>
                    <a:pt x="759" y="786"/>
                    <a:pt x="809" y="786"/>
                    <a:pt x="821" y="786"/>
                  </a:cubicBezTo>
                  <a:cubicBezTo>
                    <a:pt x="771" y="773"/>
                    <a:pt x="734" y="748"/>
                    <a:pt x="696" y="736"/>
                  </a:cubicBezTo>
                  <a:cubicBezTo>
                    <a:pt x="409" y="598"/>
                    <a:pt x="172" y="361"/>
                    <a:pt x="34" y="73"/>
                  </a:cubicBezTo>
                  <a:cubicBezTo>
                    <a:pt x="23" y="62"/>
                    <a:pt x="1" y="9"/>
                    <a:pt x="25" y="9"/>
                  </a:cubicBezTo>
                  <a:cubicBezTo>
                    <a:pt x="28" y="9"/>
                    <a:pt x="31" y="10"/>
                    <a:pt x="34" y="11"/>
                  </a:cubicBezTo>
                  <a:cubicBezTo>
                    <a:pt x="27" y="3"/>
                    <a:pt x="22" y="0"/>
                    <a:pt x="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2" name="Google Shape;16932;p50"/>
            <p:cNvSpPr/>
            <p:nvPr/>
          </p:nvSpPr>
          <p:spPr>
            <a:xfrm>
              <a:off x="717975" y="5389429"/>
              <a:ext cx="36293" cy="37488"/>
            </a:xfrm>
            <a:custGeom>
              <a:avLst/>
              <a:gdLst/>
              <a:ahLst/>
              <a:cxnLst/>
              <a:rect l="l" t="t" r="r" b="b"/>
              <a:pathLst>
                <a:path w="425" h="439" extrusionOk="0">
                  <a:moveTo>
                    <a:pt x="13" y="1"/>
                  </a:moveTo>
                  <a:lnTo>
                    <a:pt x="13" y="1"/>
                  </a:lnTo>
                  <a:cubicBezTo>
                    <a:pt x="0" y="226"/>
                    <a:pt x="262" y="351"/>
                    <a:pt x="425" y="438"/>
                  </a:cubicBezTo>
                  <a:cubicBezTo>
                    <a:pt x="300" y="338"/>
                    <a:pt x="175" y="238"/>
                    <a:pt x="63" y="113"/>
                  </a:cubicBezTo>
                  <a:cubicBezTo>
                    <a:pt x="38" y="76"/>
                    <a:pt x="13" y="38"/>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3" name="Google Shape;16933;p50"/>
            <p:cNvSpPr/>
            <p:nvPr/>
          </p:nvSpPr>
          <p:spPr>
            <a:xfrm>
              <a:off x="887657" y="5329140"/>
              <a:ext cx="113917" cy="31938"/>
            </a:xfrm>
            <a:custGeom>
              <a:avLst/>
              <a:gdLst/>
              <a:ahLst/>
              <a:cxnLst/>
              <a:rect l="l" t="t" r="r" b="b"/>
              <a:pathLst>
                <a:path w="1334" h="374" extrusionOk="0">
                  <a:moveTo>
                    <a:pt x="1331" y="1"/>
                  </a:moveTo>
                  <a:cubicBezTo>
                    <a:pt x="1325" y="1"/>
                    <a:pt x="1228" y="73"/>
                    <a:pt x="1200" y="82"/>
                  </a:cubicBezTo>
                  <a:cubicBezTo>
                    <a:pt x="960" y="220"/>
                    <a:pt x="686" y="277"/>
                    <a:pt x="393" y="277"/>
                  </a:cubicBezTo>
                  <a:cubicBezTo>
                    <a:pt x="289" y="277"/>
                    <a:pt x="183" y="270"/>
                    <a:pt x="75" y="257"/>
                  </a:cubicBezTo>
                  <a:cubicBezTo>
                    <a:pt x="58" y="257"/>
                    <a:pt x="19" y="246"/>
                    <a:pt x="7" y="246"/>
                  </a:cubicBezTo>
                  <a:cubicBezTo>
                    <a:pt x="0" y="246"/>
                    <a:pt x="0" y="248"/>
                    <a:pt x="13" y="257"/>
                  </a:cubicBezTo>
                  <a:cubicBezTo>
                    <a:pt x="176" y="331"/>
                    <a:pt x="360" y="374"/>
                    <a:pt x="544" y="374"/>
                  </a:cubicBezTo>
                  <a:cubicBezTo>
                    <a:pt x="825" y="374"/>
                    <a:pt x="1103" y="274"/>
                    <a:pt x="1300" y="32"/>
                  </a:cubicBezTo>
                  <a:cubicBezTo>
                    <a:pt x="1325" y="9"/>
                    <a:pt x="1334" y="1"/>
                    <a:pt x="1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4" name="Google Shape;16934;p50"/>
            <p:cNvSpPr/>
            <p:nvPr/>
          </p:nvSpPr>
          <p:spPr>
            <a:xfrm>
              <a:off x="914300" y="5368080"/>
              <a:ext cx="68401" cy="10418"/>
            </a:xfrm>
            <a:custGeom>
              <a:avLst/>
              <a:gdLst/>
              <a:ahLst/>
              <a:cxnLst/>
              <a:rect l="l" t="t" r="r" b="b"/>
              <a:pathLst>
                <a:path w="801" h="122" extrusionOk="0">
                  <a:moveTo>
                    <a:pt x="800" y="1"/>
                  </a:moveTo>
                  <a:lnTo>
                    <a:pt x="800" y="1"/>
                  </a:lnTo>
                  <a:cubicBezTo>
                    <a:pt x="650" y="38"/>
                    <a:pt x="513" y="51"/>
                    <a:pt x="350" y="51"/>
                  </a:cubicBezTo>
                  <a:cubicBezTo>
                    <a:pt x="313" y="51"/>
                    <a:pt x="273" y="52"/>
                    <a:pt x="232" y="52"/>
                  </a:cubicBezTo>
                  <a:cubicBezTo>
                    <a:pt x="150" y="52"/>
                    <a:pt x="67" y="47"/>
                    <a:pt x="0" y="13"/>
                  </a:cubicBezTo>
                  <a:lnTo>
                    <a:pt x="0" y="13"/>
                  </a:lnTo>
                  <a:cubicBezTo>
                    <a:pt x="94" y="90"/>
                    <a:pt x="228" y="121"/>
                    <a:pt x="363" y="121"/>
                  </a:cubicBezTo>
                  <a:cubicBezTo>
                    <a:pt x="536" y="121"/>
                    <a:pt x="709" y="71"/>
                    <a:pt x="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5" name="Google Shape;16935;p50"/>
            <p:cNvSpPr/>
            <p:nvPr/>
          </p:nvSpPr>
          <p:spPr>
            <a:xfrm>
              <a:off x="938809" y="5387295"/>
              <a:ext cx="26814" cy="5807"/>
            </a:xfrm>
            <a:custGeom>
              <a:avLst/>
              <a:gdLst/>
              <a:ahLst/>
              <a:cxnLst/>
              <a:rect l="l" t="t" r="r" b="b"/>
              <a:pathLst>
                <a:path w="314" h="68" extrusionOk="0">
                  <a:moveTo>
                    <a:pt x="1" y="1"/>
                  </a:moveTo>
                  <a:cubicBezTo>
                    <a:pt x="21" y="54"/>
                    <a:pt x="79" y="68"/>
                    <a:pt x="144" y="68"/>
                  </a:cubicBezTo>
                  <a:cubicBezTo>
                    <a:pt x="202" y="68"/>
                    <a:pt x="266" y="57"/>
                    <a:pt x="313" y="51"/>
                  </a:cubicBezTo>
                  <a:cubicBezTo>
                    <a:pt x="296" y="48"/>
                    <a:pt x="277" y="48"/>
                    <a:pt x="256" y="48"/>
                  </a:cubicBezTo>
                  <a:cubicBezTo>
                    <a:pt x="225" y="48"/>
                    <a:pt x="192" y="49"/>
                    <a:pt x="160" y="49"/>
                  </a:cubicBezTo>
                  <a:cubicBezTo>
                    <a:pt x="92" y="49"/>
                    <a:pt x="29" y="4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6" name="Google Shape;16936;p50"/>
            <p:cNvSpPr/>
            <p:nvPr/>
          </p:nvSpPr>
          <p:spPr>
            <a:xfrm>
              <a:off x="675277" y="5219747"/>
              <a:ext cx="41673" cy="71561"/>
            </a:xfrm>
            <a:custGeom>
              <a:avLst/>
              <a:gdLst/>
              <a:ahLst/>
              <a:cxnLst/>
              <a:rect l="l" t="t" r="r" b="b"/>
              <a:pathLst>
                <a:path w="488" h="838" extrusionOk="0">
                  <a:moveTo>
                    <a:pt x="63" y="1"/>
                  </a:moveTo>
                  <a:cubicBezTo>
                    <a:pt x="0" y="363"/>
                    <a:pt x="113" y="701"/>
                    <a:pt x="488" y="838"/>
                  </a:cubicBezTo>
                  <a:cubicBezTo>
                    <a:pt x="200" y="651"/>
                    <a:pt x="88" y="313"/>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7" name="Google Shape;16937;p50"/>
            <p:cNvSpPr/>
            <p:nvPr/>
          </p:nvSpPr>
          <p:spPr>
            <a:xfrm>
              <a:off x="665628" y="5250746"/>
              <a:ext cx="17164" cy="42697"/>
            </a:xfrm>
            <a:custGeom>
              <a:avLst/>
              <a:gdLst/>
              <a:ahLst/>
              <a:cxnLst/>
              <a:rect l="l" t="t" r="r" b="b"/>
              <a:pathLst>
                <a:path w="201" h="500" extrusionOk="0">
                  <a:moveTo>
                    <a:pt x="51" y="0"/>
                  </a:moveTo>
                  <a:cubicBezTo>
                    <a:pt x="1" y="175"/>
                    <a:pt x="88" y="363"/>
                    <a:pt x="201" y="500"/>
                  </a:cubicBezTo>
                  <a:cubicBezTo>
                    <a:pt x="201" y="487"/>
                    <a:pt x="188" y="487"/>
                    <a:pt x="188" y="475"/>
                  </a:cubicBezTo>
                  <a:cubicBezTo>
                    <a:pt x="138" y="325"/>
                    <a:pt x="63" y="163"/>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8" name="Google Shape;16938;p50"/>
            <p:cNvSpPr/>
            <p:nvPr/>
          </p:nvSpPr>
          <p:spPr>
            <a:xfrm>
              <a:off x="654953" y="5277389"/>
              <a:ext cx="4355" cy="9650"/>
            </a:xfrm>
            <a:custGeom>
              <a:avLst/>
              <a:gdLst/>
              <a:ahLst/>
              <a:cxnLst/>
              <a:rect l="l" t="t" r="r" b="b"/>
              <a:pathLst>
                <a:path w="51" h="113" extrusionOk="0">
                  <a:moveTo>
                    <a:pt x="51" y="1"/>
                  </a:moveTo>
                  <a:lnTo>
                    <a:pt x="51" y="1"/>
                  </a:lnTo>
                  <a:cubicBezTo>
                    <a:pt x="1" y="26"/>
                    <a:pt x="38" y="101"/>
                    <a:pt x="51" y="113"/>
                  </a:cubicBezTo>
                  <a:cubicBezTo>
                    <a:pt x="38" y="76"/>
                    <a:pt x="13" y="26"/>
                    <a:pt x="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9" name="Google Shape;16939;p50"/>
            <p:cNvSpPr/>
            <p:nvPr/>
          </p:nvSpPr>
          <p:spPr>
            <a:xfrm>
              <a:off x="1093546" y="5147160"/>
              <a:ext cx="103670" cy="90177"/>
            </a:xfrm>
            <a:custGeom>
              <a:avLst/>
              <a:gdLst/>
              <a:ahLst/>
              <a:cxnLst/>
              <a:rect l="l" t="t" r="r" b="b"/>
              <a:pathLst>
                <a:path w="1214" h="1056" extrusionOk="0">
                  <a:moveTo>
                    <a:pt x="1213" y="1"/>
                  </a:moveTo>
                  <a:cubicBezTo>
                    <a:pt x="1176" y="138"/>
                    <a:pt x="1151" y="288"/>
                    <a:pt x="1101" y="426"/>
                  </a:cubicBezTo>
                  <a:cubicBezTo>
                    <a:pt x="1013" y="601"/>
                    <a:pt x="788" y="776"/>
                    <a:pt x="676" y="851"/>
                  </a:cubicBezTo>
                  <a:cubicBezTo>
                    <a:pt x="476" y="976"/>
                    <a:pt x="226" y="1001"/>
                    <a:pt x="1" y="1013"/>
                  </a:cubicBezTo>
                  <a:cubicBezTo>
                    <a:pt x="115" y="1037"/>
                    <a:pt x="238" y="1055"/>
                    <a:pt x="361" y="1055"/>
                  </a:cubicBezTo>
                  <a:cubicBezTo>
                    <a:pt x="494" y="1055"/>
                    <a:pt x="627" y="1034"/>
                    <a:pt x="751" y="976"/>
                  </a:cubicBezTo>
                  <a:cubicBezTo>
                    <a:pt x="913" y="863"/>
                    <a:pt x="1076" y="726"/>
                    <a:pt x="1163" y="538"/>
                  </a:cubicBezTo>
                  <a:cubicBezTo>
                    <a:pt x="1213" y="413"/>
                    <a:pt x="1213" y="263"/>
                    <a:pt x="1213" y="126"/>
                  </a:cubicBezTo>
                  <a:cubicBezTo>
                    <a:pt x="1213" y="88"/>
                    <a:pt x="1213" y="26"/>
                    <a:pt x="1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0" name="Google Shape;16940;p50"/>
            <p:cNvSpPr/>
            <p:nvPr/>
          </p:nvSpPr>
          <p:spPr>
            <a:xfrm>
              <a:off x="1158959" y="5179184"/>
              <a:ext cx="49956" cy="58752"/>
            </a:xfrm>
            <a:custGeom>
              <a:avLst/>
              <a:gdLst/>
              <a:ahLst/>
              <a:cxnLst/>
              <a:rect l="l" t="t" r="r" b="b"/>
              <a:pathLst>
                <a:path w="585" h="688" extrusionOk="0">
                  <a:moveTo>
                    <a:pt x="560" y="1"/>
                  </a:moveTo>
                  <a:cubicBezTo>
                    <a:pt x="497" y="263"/>
                    <a:pt x="297" y="476"/>
                    <a:pt x="85" y="626"/>
                  </a:cubicBezTo>
                  <a:cubicBezTo>
                    <a:pt x="65" y="645"/>
                    <a:pt x="0" y="687"/>
                    <a:pt x="8" y="687"/>
                  </a:cubicBezTo>
                  <a:cubicBezTo>
                    <a:pt x="10" y="687"/>
                    <a:pt x="18" y="684"/>
                    <a:pt x="35" y="676"/>
                  </a:cubicBezTo>
                  <a:cubicBezTo>
                    <a:pt x="335" y="576"/>
                    <a:pt x="585" y="338"/>
                    <a:pt x="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1" name="Google Shape;16941;p50"/>
            <p:cNvSpPr/>
            <p:nvPr/>
          </p:nvSpPr>
          <p:spPr>
            <a:xfrm>
              <a:off x="1180052" y="5208047"/>
              <a:ext cx="30998" cy="36378"/>
            </a:xfrm>
            <a:custGeom>
              <a:avLst/>
              <a:gdLst/>
              <a:ahLst/>
              <a:cxnLst/>
              <a:rect l="l" t="t" r="r" b="b"/>
              <a:pathLst>
                <a:path w="363" h="426" extrusionOk="0">
                  <a:moveTo>
                    <a:pt x="363" y="0"/>
                  </a:moveTo>
                  <a:lnTo>
                    <a:pt x="363" y="0"/>
                  </a:lnTo>
                  <a:cubicBezTo>
                    <a:pt x="238" y="125"/>
                    <a:pt x="88" y="288"/>
                    <a:pt x="0" y="425"/>
                  </a:cubicBezTo>
                  <a:cubicBezTo>
                    <a:pt x="138" y="313"/>
                    <a:pt x="275" y="175"/>
                    <a:pt x="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2" name="Google Shape;16942;p50"/>
            <p:cNvSpPr/>
            <p:nvPr/>
          </p:nvSpPr>
          <p:spPr>
            <a:xfrm>
              <a:off x="1189616" y="5009501"/>
              <a:ext cx="28949" cy="108964"/>
            </a:xfrm>
            <a:custGeom>
              <a:avLst/>
              <a:gdLst/>
              <a:ahLst/>
              <a:cxnLst/>
              <a:rect l="l" t="t" r="r" b="b"/>
              <a:pathLst>
                <a:path w="339" h="1276" extrusionOk="0">
                  <a:moveTo>
                    <a:pt x="113" y="1"/>
                  </a:moveTo>
                  <a:lnTo>
                    <a:pt x="113" y="1"/>
                  </a:lnTo>
                  <a:cubicBezTo>
                    <a:pt x="201" y="476"/>
                    <a:pt x="188" y="851"/>
                    <a:pt x="1" y="1276"/>
                  </a:cubicBezTo>
                  <a:cubicBezTo>
                    <a:pt x="313" y="926"/>
                    <a:pt x="338" y="401"/>
                    <a:pt x="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3" name="Google Shape;16943;p50"/>
            <p:cNvSpPr/>
            <p:nvPr/>
          </p:nvSpPr>
          <p:spPr>
            <a:xfrm>
              <a:off x="1220615" y="5038365"/>
              <a:ext cx="11785" cy="72671"/>
            </a:xfrm>
            <a:custGeom>
              <a:avLst/>
              <a:gdLst/>
              <a:ahLst/>
              <a:cxnLst/>
              <a:rect l="l" t="t" r="r" b="b"/>
              <a:pathLst>
                <a:path w="138" h="851" extrusionOk="0">
                  <a:moveTo>
                    <a:pt x="13" y="0"/>
                  </a:moveTo>
                  <a:lnTo>
                    <a:pt x="13" y="0"/>
                  </a:lnTo>
                  <a:cubicBezTo>
                    <a:pt x="37" y="275"/>
                    <a:pt x="37" y="575"/>
                    <a:pt x="0" y="850"/>
                  </a:cubicBezTo>
                  <a:cubicBezTo>
                    <a:pt x="125" y="575"/>
                    <a:pt x="137" y="275"/>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4" name="Google Shape;16944;p50"/>
            <p:cNvSpPr/>
            <p:nvPr/>
          </p:nvSpPr>
          <p:spPr>
            <a:xfrm>
              <a:off x="1241878" y="5061849"/>
              <a:ext cx="6490" cy="43808"/>
            </a:xfrm>
            <a:custGeom>
              <a:avLst/>
              <a:gdLst/>
              <a:ahLst/>
              <a:cxnLst/>
              <a:rect l="l" t="t" r="r" b="b"/>
              <a:pathLst>
                <a:path w="76" h="513" extrusionOk="0">
                  <a:moveTo>
                    <a:pt x="1" y="0"/>
                  </a:moveTo>
                  <a:lnTo>
                    <a:pt x="1" y="0"/>
                  </a:lnTo>
                  <a:cubicBezTo>
                    <a:pt x="26" y="175"/>
                    <a:pt x="1" y="363"/>
                    <a:pt x="13" y="513"/>
                  </a:cubicBezTo>
                  <a:cubicBezTo>
                    <a:pt x="51" y="350"/>
                    <a:pt x="76" y="16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5" name="Google Shape;16945;p50"/>
            <p:cNvSpPr/>
            <p:nvPr/>
          </p:nvSpPr>
          <p:spPr>
            <a:xfrm>
              <a:off x="1499090" y="4800365"/>
              <a:ext cx="135607" cy="62851"/>
            </a:xfrm>
            <a:custGeom>
              <a:avLst/>
              <a:gdLst/>
              <a:ahLst/>
              <a:cxnLst/>
              <a:rect l="l" t="t" r="r" b="b"/>
              <a:pathLst>
                <a:path w="1588" h="736" extrusionOk="0">
                  <a:moveTo>
                    <a:pt x="13" y="1"/>
                  </a:moveTo>
                  <a:cubicBezTo>
                    <a:pt x="1" y="1"/>
                    <a:pt x="1" y="13"/>
                    <a:pt x="13" y="26"/>
                  </a:cubicBezTo>
                  <a:cubicBezTo>
                    <a:pt x="76" y="188"/>
                    <a:pt x="188" y="325"/>
                    <a:pt x="301" y="463"/>
                  </a:cubicBezTo>
                  <a:cubicBezTo>
                    <a:pt x="450" y="651"/>
                    <a:pt x="677" y="735"/>
                    <a:pt x="910" y="735"/>
                  </a:cubicBezTo>
                  <a:cubicBezTo>
                    <a:pt x="1125" y="735"/>
                    <a:pt x="1345" y="664"/>
                    <a:pt x="1513" y="538"/>
                  </a:cubicBezTo>
                  <a:cubicBezTo>
                    <a:pt x="1538" y="525"/>
                    <a:pt x="1588" y="463"/>
                    <a:pt x="1588" y="463"/>
                  </a:cubicBezTo>
                  <a:lnTo>
                    <a:pt x="1588" y="463"/>
                  </a:lnTo>
                  <a:cubicBezTo>
                    <a:pt x="1525" y="513"/>
                    <a:pt x="1450" y="550"/>
                    <a:pt x="1363" y="563"/>
                  </a:cubicBezTo>
                  <a:cubicBezTo>
                    <a:pt x="1245" y="589"/>
                    <a:pt x="1126" y="606"/>
                    <a:pt x="1009" y="606"/>
                  </a:cubicBezTo>
                  <a:cubicBezTo>
                    <a:pt x="789" y="606"/>
                    <a:pt x="575" y="546"/>
                    <a:pt x="388" y="375"/>
                  </a:cubicBezTo>
                  <a:cubicBezTo>
                    <a:pt x="313" y="325"/>
                    <a:pt x="138" y="188"/>
                    <a:pt x="51" y="76"/>
                  </a:cubicBezTo>
                  <a:cubicBezTo>
                    <a:pt x="38" y="51"/>
                    <a:pt x="1" y="26"/>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6" name="Google Shape;16946;p50"/>
            <p:cNvSpPr/>
            <p:nvPr/>
          </p:nvSpPr>
          <p:spPr>
            <a:xfrm>
              <a:off x="1520439" y="4858008"/>
              <a:ext cx="84370" cy="35439"/>
            </a:xfrm>
            <a:custGeom>
              <a:avLst/>
              <a:gdLst/>
              <a:ahLst/>
              <a:cxnLst/>
              <a:rect l="l" t="t" r="r" b="b"/>
              <a:pathLst>
                <a:path w="988" h="415" extrusionOk="0">
                  <a:moveTo>
                    <a:pt x="1" y="0"/>
                  </a:moveTo>
                  <a:lnTo>
                    <a:pt x="1" y="0"/>
                  </a:lnTo>
                  <a:cubicBezTo>
                    <a:pt x="109" y="253"/>
                    <a:pt x="353" y="414"/>
                    <a:pt x="608" y="414"/>
                  </a:cubicBezTo>
                  <a:cubicBezTo>
                    <a:pt x="706" y="414"/>
                    <a:pt x="806" y="390"/>
                    <a:pt x="900" y="338"/>
                  </a:cubicBezTo>
                  <a:cubicBezTo>
                    <a:pt x="925" y="313"/>
                    <a:pt x="963" y="288"/>
                    <a:pt x="988" y="275"/>
                  </a:cubicBezTo>
                  <a:lnTo>
                    <a:pt x="988" y="275"/>
                  </a:lnTo>
                  <a:cubicBezTo>
                    <a:pt x="950" y="288"/>
                    <a:pt x="913" y="300"/>
                    <a:pt x="875" y="313"/>
                  </a:cubicBezTo>
                  <a:cubicBezTo>
                    <a:pt x="812" y="330"/>
                    <a:pt x="748" y="338"/>
                    <a:pt x="683" y="338"/>
                  </a:cubicBezTo>
                  <a:cubicBezTo>
                    <a:pt x="420" y="338"/>
                    <a:pt x="161" y="20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7" name="Google Shape;16947;p50"/>
            <p:cNvSpPr/>
            <p:nvPr/>
          </p:nvSpPr>
          <p:spPr>
            <a:xfrm>
              <a:off x="1532224" y="4896436"/>
              <a:ext cx="18189" cy="12895"/>
            </a:xfrm>
            <a:custGeom>
              <a:avLst/>
              <a:gdLst/>
              <a:ahLst/>
              <a:cxnLst/>
              <a:rect l="l" t="t" r="r" b="b"/>
              <a:pathLst>
                <a:path w="213" h="151" extrusionOk="0">
                  <a:moveTo>
                    <a:pt x="0" y="0"/>
                  </a:moveTo>
                  <a:lnTo>
                    <a:pt x="0" y="0"/>
                  </a:lnTo>
                  <a:cubicBezTo>
                    <a:pt x="50" y="75"/>
                    <a:pt x="113" y="150"/>
                    <a:pt x="212" y="150"/>
                  </a:cubicBezTo>
                  <a:cubicBezTo>
                    <a:pt x="125" y="125"/>
                    <a:pt x="63"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8" name="Google Shape;16948;p50"/>
            <p:cNvSpPr/>
            <p:nvPr/>
          </p:nvSpPr>
          <p:spPr>
            <a:xfrm>
              <a:off x="1373217" y="4736318"/>
              <a:ext cx="98290" cy="58239"/>
            </a:xfrm>
            <a:custGeom>
              <a:avLst/>
              <a:gdLst/>
              <a:ahLst/>
              <a:cxnLst/>
              <a:rect l="l" t="t" r="r" b="b"/>
              <a:pathLst>
                <a:path w="1151" h="682" extrusionOk="0">
                  <a:moveTo>
                    <a:pt x="0" y="1"/>
                  </a:moveTo>
                  <a:lnTo>
                    <a:pt x="0" y="1"/>
                  </a:lnTo>
                  <a:cubicBezTo>
                    <a:pt x="88" y="301"/>
                    <a:pt x="325" y="563"/>
                    <a:pt x="612" y="663"/>
                  </a:cubicBezTo>
                  <a:cubicBezTo>
                    <a:pt x="656" y="676"/>
                    <a:pt x="700" y="681"/>
                    <a:pt x="743" y="681"/>
                  </a:cubicBezTo>
                  <a:cubicBezTo>
                    <a:pt x="873" y="681"/>
                    <a:pt x="1000" y="632"/>
                    <a:pt x="1112" y="576"/>
                  </a:cubicBezTo>
                  <a:cubicBezTo>
                    <a:pt x="1142" y="567"/>
                    <a:pt x="1150" y="563"/>
                    <a:pt x="1146" y="563"/>
                  </a:cubicBezTo>
                  <a:cubicBezTo>
                    <a:pt x="1133" y="563"/>
                    <a:pt x="1014" y="590"/>
                    <a:pt x="965" y="590"/>
                  </a:cubicBezTo>
                  <a:cubicBezTo>
                    <a:pt x="959" y="590"/>
                    <a:pt x="953" y="589"/>
                    <a:pt x="950" y="588"/>
                  </a:cubicBezTo>
                  <a:cubicBezTo>
                    <a:pt x="921" y="593"/>
                    <a:pt x="892" y="595"/>
                    <a:pt x="863" y="595"/>
                  </a:cubicBezTo>
                  <a:cubicBezTo>
                    <a:pt x="527" y="595"/>
                    <a:pt x="184" y="27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9" name="Google Shape;16949;p50"/>
            <p:cNvSpPr/>
            <p:nvPr/>
          </p:nvSpPr>
          <p:spPr>
            <a:xfrm>
              <a:off x="1380646" y="4792936"/>
              <a:ext cx="59862" cy="26302"/>
            </a:xfrm>
            <a:custGeom>
              <a:avLst/>
              <a:gdLst/>
              <a:ahLst/>
              <a:cxnLst/>
              <a:rect l="l" t="t" r="r" b="b"/>
              <a:pathLst>
                <a:path w="701" h="308" extrusionOk="0">
                  <a:moveTo>
                    <a:pt x="1" y="0"/>
                  </a:moveTo>
                  <a:lnTo>
                    <a:pt x="1" y="0"/>
                  </a:lnTo>
                  <a:cubicBezTo>
                    <a:pt x="124" y="175"/>
                    <a:pt x="331" y="307"/>
                    <a:pt x="554" y="307"/>
                  </a:cubicBezTo>
                  <a:cubicBezTo>
                    <a:pt x="602" y="307"/>
                    <a:pt x="651" y="301"/>
                    <a:pt x="700" y="287"/>
                  </a:cubicBezTo>
                  <a:cubicBezTo>
                    <a:pt x="438" y="275"/>
                    <a:pt x="200" y="13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0" name="Google Shape;16950;p50"/>
            <p:cNvSpPr/>
            <p:nvPr/>
          </p:nvSpPr>
          <p:spPr>
            <a:xfrm>
              <a:off x="1388076" y="4827009"/>
              <a:ext cx="28949" cy="12895"/>
            </a:xfrm>
            <a:custGeom>
              <a:avLst/>
              <a:gdLst/>
              <a:ahLst/>
              <a:cxnLst/>
              <a:rect l="l" t="t" r="r" b="b"/>
              <a:pathLst>
                <a:path w="339" h="151" extrusionOk="0">
                  <a:moveTo>
                    <a:pt x="1" y="1"/>
                  </a:moveTo>
                  <a:cubicBezTo>
                    <a:pt x="76" y="101"/>
                    <a:pt x="226" y="151"/>
                    <a:pt x="338" y="151"/>
                  </a:cubicBezTo>
                  <a:cubicBezTo>
                    <a:pt x="226" y="113"/>
                    <a:pt x="101" y="76"/>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1" name="Google Shape;16951;p50"/>
            <p:cNvSpPr/>
            <p:nvPr/>
          </p:nvSpPr>
          <p:spPr>
            <a:xfrm>
              <a:off x="1670907" y="4812064"/>
              <a:ext cx="76941" cy="45430"/>
            </a:xfrm>
            <a:custGeom>
              <a:avLst/>
              <a:gdLst/>
              <a:ahLst/>
              <a:cxnLst/>
              <a:rect l="l" t="t" r="r" b="b"/>
              <a:pathLst>
                <a:path w="901" h="532" extrusionOk="0">
                  <a:moveTo>
                    <a:pt x="900" y="1"/>
                  </a:moveTo>
                  <a:lnTo>
                    <a:pt x="900" y="1"/>
                  </a:lnTo>
                  <a:cubicBezTo>
                    <a:pt x="850" y="63"/>
                    <a:pt x="800" y="113"/>
                    <a:pt x="750" y="163"/>
                  </a:cubicBezTo>
                  <a:cubicBezTo>
                    <a:pt x="612" y="322"/>
                    <a:pt x="426" y="472"/>
                    <a:pt x="194" y="472"/>
                  </a:cubicBezTo>
                  <a:cubicBezTo>
                    <a:pt x="133" y="472"/>
                    <a:pt x="68" y="462"/>
                    <a:pt x="1" y="438"/>
                  </a:cubicBezTo>
                  <a:lnTo>
                    <a:pt x="1" y="438"/>
                  </a:lnTo>
                  <a:cubicBezTo>
                    <a:pt x="101" y="503"/>
                    <a:pt x="200" y="532"/>
                    <a:pt x="293" y="532"/>
                  </a:cubicBezTo>
                  <a:cubicBezTo>
                    <a:pt x="524" y="532"/>
                    <a:pt x="722" y="357"/>
                    <a:pt x="838" y="126"/>
                  </a:cubicBezTo>
                  <a:cubicBezTo>
                    <a:pt x="863" y="88"/>
                    <a:pt x="888" y="38"/>
                    <a:pt x="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2" name="Google Shape;16952;p50"/>
            <p:cNvSpPr/>
            <p:nvPr/>
          </p:nvSpPr>
          <p:spPr>
            <a:xfrm>
              <a:off x="1692256" y="4860911"/>
              <a:ext cx="43381" cy="15456"/>
            </a:xfrm>
            <a:custGeom>
              <a:avLst/>
              <a:gdLst/>
              <a:ahLst/>
              <a:cxnLst/>
              <a:rect l="l" t="t" r="r" b="b"/>
              <a:pathLst>
                <a:path w="508" h="181" extrusionOk="0">
                  <a:moveTo>
                    <a:pt x="505" y="0"/>
                  </a:moveTo>
                  <a:cubicBezTo>
                    <a:pt x="505" y="0"/>
                    <a:pt x="499" y="5"/>
                    <a:pt x="488" y="16"/>
                  </a:cubicBezTo>
                  <a:cubicBezTo>
                    <a:pt x="389" y="89"/>
                    <a:pt x="263" y="141"/>
                    <a:pt x="140" y="141"/>
                  </a:cubicBezTo>
                  <a:cubicBezTo>
                    <a:pt x="92" y="141"/>
                    <a:pt x="46" y="134"/>
                    <a:pt x="1" y="116"/>
                  </a:cubicBezTo>
                  <a:lnTo>
                    <a:pt x="1" y="116"/>
                  </a:lnTo>
                  <a:cubicBezTo>
                    <a:pt x="55" y="159"/>
                    <a:pt x="124" y="180"/>
                    <a:pt x="193" y="180"/>
                  </a:cubicBezTo>
                  <a:cubicBezTo>
                    <a:pt x="268" y="180"/>
                    <a:pt x="342" y="155"/>
                    <a:pt x="400" y="104"/>
                  </a:cubicBezTo>
                  <a:cubicBezTo>
                    <a:pt x="421" y="94"/>
                    <a:pt x="508" y="0"/>
                    <a:pt x="5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3" name="Google Shape;16953;p50"/>
            <p:cNvSpPr/>
            <p:nvPr/>
          </p:nvSpPr>
          <p:spPr>
            <a:xfrm>
              <a:off x="1716850" y="4878247"/>
              <a:ext cx="26729" cy="15883"/>
            </a:xfrm>
            <a:custGeom>
              <a:avLst/>
              <a:gdLst/>
              <a:ahLst/>
              <a:cxnLst/>
              <a:rect l="l" t="t" r="r" b="b"/>
              <a:pathLst>
                <a:path w="313" h="186" extrusionOk="0">
                  <a:moveTo>
                    <a:pt x="312" y="1"/>
                  </a:moveTo>
                  <a:cubicBezTo>
                    <a:pt x="225" y="63"/>
                    <a:pt x="150" y="113"/>
                    <a:pt x="62" y="163"/>
                  </a:cubicBezTo>
                  <a:cubicBezTo>
                    <a:pt x="54" y="172"/>
                    <a:pt x="39" y="181"/>
                    <a:pt x="22" y="181"/>
                  </a:cubicBezTo>
                  <a:cubicBezTo>
                    <a:pt x="15" y="181"/>
                    <a:pt x="7" y="179"/>
                    <a:pt x="0" y="176"/>
                  </a:cubicBezTo>
                  <a:lnTo>
                    <a:pt x="0" y="176"/>
                  </a:lnTo>
                  <a:cubicBezTo>
                    <a:pt x="13" y="182"/>
                    <a:pt x="27" y="185"/>
                    <a:pt x="41" y="185"/>
                  </a:cubicBezTo>
                  <a:cubicBezTo>
                    <a:pt x="137" y="185"/>
                    <a:pt x="258" y="55"/>
                    <a:pt x="3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4" name="Google Shape;16954;p50"/>
            <p:cNvSpPr/>
            <p:nvPr/>
          </p:nvSpPr>
          <p:spPr>
            <a:xfrm>
              <a:off x="1715739" y="4893191"/>
              <a:ext cx="1110" cy="85"/>
            </a:xfrm>
            <a:custGeom>
              <a:avLst/>
              <a:gdLst/>
              <a:ahLst/>
              <a:cxnLst/>
              <a:rect l="l" t="t" r="r" b="b"/>
              <a:pathLst>
                <a:path w="13" h="1" extrusionOk="0">
                  <a:moveTo>
                    <a:pt x="13" y="1"/>
                  </a:moveTo>
                  <a:cubicBezTo>
                    <a:pt x="13" y="1"/>
                    <a:pt x="0" y="1"/>
                    <a:pt x="0" y="1"/>
                  </a:cubicBezTo>
                  <a:cubicBezTo>
                    <a:pt x="0" y="1"/>
                    <a:pt x="13" y="1"/>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5" name="Google Shape;16955;p50"/>
            <p:cNvSpPr/>
            <p:nvPr/>
          </p:nvSpPr>
          <p:spPr>
            <a:xfrm>
              <a:off x="1774406" y="4714969"/>
              <a:ext cx="49188" cy="64217"/>
            </a:xfrm>
            <a:custGeom>
              <a:avLst/>
              <a:gdLst/>
              <a:ahLst/>
              <a:cxnLst/>
              <a:rect l="l" t="t" r="r" b="b"/>
              <a:pathLst>
                <a:path w="576" h="752" extrusionOk="0">
                  <a:moveTo>
                    <a:pt x="576" y="1"/>
                  </a:moveTo>
                  <a:cubicBezTo>
                    <a:pt x="551" y="63"/>
                    <a:pt x="538" y="126"/>
                    <a:pt x="513" y="201"/>
                  </a:cubicBezTo>
                  <a:cubicBezTo>
                    <a:pt x="476" y="301"/>
                    <a:pt x="413" y="388"/>
                    <a:pt x="351" y="463"/>
                  </a:cubicBezTo>
                  <a:cubicBezTo>
                    <a:pt x="263" y="563"/>
                    <a:pt x="176" y="701"/>
                    <a:pt x="38" y="738"/>
                  </a:cubicBezTo>
                  <a:cubicBezTo>
                    <a:pt x="13" y="738"/>
                    <a:pt x="38" y="713"/>
                    <a:pt x="51" y="713"/>
                  </a:cubicBezTo>
                  <a:lnTo>
                    <a:pt x="51" y="713"/>
                  </a:lnTo>
                  <a:cubicBezTo>
                    <a:pt x="38" y="713"/>
                    <a:pt x="1" y="738"/>
                    <a:pt x="26" y="751"/>
                  </a:cubicBezTo>
                  <a:cubicBezTo>
                    <a:pt x="33" y="751"/>
                    <a:pt x="40" y="752"/>
                    <a:pt x="48" y="752"/>
                  </a:cubicBezTo>
                  <a:cubicBezTo>
                    <a:pt x="153" y="752"/>
                    <a:pt x="256" y="671"/>
                    <a:pt x="326" y="601"/>
                  </a:cubicBezTo>
                  <a:cubicBezTo>
                    <a:pt x="488" y="476"/>
                    <a:pt x="576" y="276"/>
                    <a:pt x="576" y="63"/>
                  </a:cubicBezTo>
                  <a:cubicBezTo>
                    <a:pt x="576" y="51"/>
                    <a:pt x="576" y="13"/>
                    <a:pt x="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6" name="Google Shape;16956;p50"/>
            <p:cNvSpPr/>
            <p:nvPr/>
          </p:nvSpPr>
          <p:spPr>
            <a:xfrm>
              <a:off x="1797890" y="4756642"/>
              <a:ext cx="26814" cy="35268"/>
            </a:xfrm>
            <a:custGeom>
              <a:avLst/>
              <a:gdLst/>
              <a:ahLst/>
              <a:cxnLst/>
              <a:rect l="l" t="t" r="r" b="b"/>
              <a:pathLst>
                <a:path w="314" h="413" extrusionOk="0">
                  <a:moveTo>
                    <a:pt x="313" y="0"/>
                  </a:moveTo>
                  <a:lnTo>
                    <a:pt x="313" y="0"/>
                  </a:lnTo>
                  <a:cubicBezTo>
                    <a:pt x="213" y="138"/>
                    <a:pt x="101" y="300"/>
                    <a:pt x="1" y="413"/>
                  </a:cubicBezTo>
                  <a:cubicBezTo>
                    <a:pt x="163" y="313"/>
                    <a:pt x="263" y="163"/>
                    <a:pt x="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7" name="Google Shape;16957;p50"/>
            <p:cNvSpPr/>
            <p:nvPr/>
          </p:nvSpPr>
          <p:spPr>
            <a:xfrm>
              <a:off x="1832048" y="4765182"/>
              <a:ext cx="10760" cy="23569"/>
            </a:xfrm>
            <a:custGeom>
              <a:avLst/>
              <a:gdLst/>
              <a:ahLst/>
              <a:cxnLst/>
              <a:rect l="l" t="t" r="r" b="b"/>
              <a:pathLst>
                <a:path w="126" h="276" extrusionOk="0">
                  <a:moveTo>
                    <a:pt x="126" y="0"/>
                  </a:moveTo>
                  <a:lnTo>
                    <a:pt x="126" y="0"/>
                  </a:lnTo>
                  <a:cubicBezTo>
                    <a:pt x="76" y="88"/>
                    <a:pt x="26" y="188"/>
                    <a:pt x="1" y="275"/>
                  </a:cubicBezTo>
                  <a:cubicBezTo>
                    <a:pt x="63" y="188"/>
                    <a:pt x="101" y="10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8" name="Google Shape;16958;p50"/>
            <p:cNvSpPr/>
            <p:nvPr/>
          </p:nvSpPr>
          <p:spPr>
            <a:xfrm>
              <a:off x="2078586" y="4593364"/>
              <a:ext cx="74806" cy="18360"/>
            </a:xfrm>
            <a:custGeom>
              <a:avLst/>
              <a:gdLst/>
              <a:ahLst/>
              <a:cxnLst/>
              <a:rect l="l" t="t" r="r" b="b"/>
              <a:pathLst>
                <a:path w="876" h="215" extrusionOk="0">
                  <a:moveTo>
                    <a:pt x="0" y="0"/>
                  </a:moveTo>
                  <a:lnTo>
                    <a:pt x="0" y="0"/>
                  </a:lnTo>
                  <a:cubicBezTo>
                    <a:pt x="88" y="100"/>
                    <a:pt x="213" y="188"/>
                    <a:pt x="350" y="213"/>
                  </a:cubicBezTo>
                  <a:cubicBezTo>
                    <a:pt x="364" y="214"/>
                    <a:pt x="378" y="214"/>
                    <a:pt x="392" y="214"/>
                  </a:cubicBezTo>
                  <a:cubicBezTo>
                    <a:pt x="542" y="214"/>
                    <a:pt x="699" y="155"/>
                    <a:pt x="825" y="75"/>
                  </a:cubicBezTo>
                  <a:cubicBezTo>
                    <a:pt x="838" y="63"/>
                    <a:pt x="875" y="38"/>
                    <a:pt x="875" y="38"/>
                  </a:cubicBezTo>
                  <a:lnTo>
                    <a:pt x="875" y="38"/>
                  </a:lnTo>
                  <a:cubicBezTo>
                    <a:pt x="813" y="63"/>
                    <a:pt x="763" y="88"/>
                    <a:pt x="700" y="100"/>
                  </a:cubicBezTo>
                  <a:cubicBezTo>
                    <a:pt x="575" y="125"/>
                    <a:pt x="513" y="138"/>
                    <a:pt x="388" y="138"/>
                  </a:cubicBezTo>
                  <a:cubicBezTo>
                    <a:pt x="238" y="138"/>
                    <a:pt x="113" y="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9" name="Google Shape;16959;p50"/>
            <p:cNvSpPr/>
            <p:nvPr/>
          </p:nvSpPr>
          <p:spPr>
            <a:xfrm>
              <a:off x="2088150" y="4614713"/>
              <a:ext cx="59862" cy="15542"/>
            </a:xfrm>
            <a:custGeom>
              <a:avLst/>
              <a:gdLst/>
              <a:ahLst/>
              <a:cxnLst/>
              <a:rect l="l" t="t" r="r" b="b"/>
              <a:pathLst>
                <a:path w="701" h="182" extrusionOk="0">
                  <a:moveTo>
                    <a:pt x="1" y="0"/>
                  </a:moveTo>
                  <a:lnTo>
                    <a:pt x="1" y="0"/>
                  </a:lnTo>
                  <a:cubicBezTo>
                    <a:pt x="104" y="128"/>
                    <a:pt x="219" y="181"/>
                    <a:pt x="336" y="181"/>
                  </a:cubicBezTo>
                  <a:cubicBezTo>
                    <a:pt x="460" y="181"/>
                    <a:pt x="585" y="121"/>
                    <a:pt x="701" y="25"/>
                  </a:cubicBezTo>
                  <a:lnTo>
                    <a:pt x="701" y="25"/>
                  </a:lnTo>
                  <a:cubicBezTo>
                    <a:pt x="575" y="71"/>
                    <a:pt x="460" y="127"/>
                    <a:pt x="327" y="127"/>
                  </a:cubicBezTo>
                  <a:cubicBezTo>
                    <a:pt x="314" y="127"/>
                    <a:pt x="301" y="126"/>
                    <a:pt x="288" y="125"/>
                  </a:cubicBezTo>
                  <a:cubicBezTo>
                    <a:pt x="188" y="113"/>
                    <a:pt x="101" y="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0" name="Google Shape;16960;p50"/>
            <p:cNvSpPr/>
            <p:nvPr/>
          </p:nvSpPr>
          <p:spPr>
            <a:xfrm>
              <a:off x="2106340" y="4638197"/>
              <a:ext cx="15030" cy="6661"/>
            </a:xfrm>
            <a:custGeom>
              <a:avLst/>
              <a:gdLst/>
              <a:ahLst/>
              <a:cxnLst/>
              <a:rect l="l" t="t" r="r" b="b"/>
              <a:pathLst>
                <a:path w="176" h="78" extrusionOk="0">
                  <a:moveTo>
                    <a:pt x="0" y="0"/>
                  </a:moveTo>
                  <a:cubicBezTo>
                    <a:pt x="33" y="43"/>
                    <a:pt x="103" y="77"/>
                    <a:pt x="154" y="77"/>
                  </a:cubicBezTo>
                  <a:cubicBezTo>
                    <a:pt x="161" y="77"/>
                    <a:pt x="169" y="77"/>
                    <a:pt x="175" y="75"/>
                  </a:cubicBezTo>
                  <a:cubicBezTo>
                    <a:pt x="113" y="63"/>
                    <a:pt x="63" y="3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1" name="Google Shape;16961;p50"/>
            <p:cNvSpPr/>
            <p:nvPr/>
          </p:nvSpPr>
          <p:spPr>
            <a:xfrm>
              <a:off x="2176791" y="4606174"/>
              <a:ext cx="87530" cy="29888"/>
            </a:xfrm>
            <a:custGeom>
              <a:avLst/>
              <a:gdLst/>
              <a:ahLst/>
              <a:cxnLst/>
              <a:rect l="l" t="t" r="r" b="b"/>
              <a:pathLst>
                <a:path w="1025" h="350" extrusionOk="0">
                  <a:moveTo>
                    <a:pt x="1025" y="0"/>
                  </a:moveTo>
                  <a:lnTo>
                    <a:pt x="1025" y="0"/>
                  </a:lnTo>
                  <a:cubicBezTo>
                    <a:pt x="1000" y="38"/>
                    <a:pt x="962" y="75"/>
                    <a:pt x="925" y="113"/>
                  </a:cubicBezTo>
                  <a:cubicBezTo>
                    <a:pt x="825" y="200"/>
                    <a:pt x="650" y="238"/>
                    <a:pt x="587" y="250"/>
                  </a:cubicBezTo>
                  <a:cubicBezTo>
                    <a:pt x="540" y="256"/>
                    <a:pt x="492" y="259"/>
                    <a:pt x="444" y="259"/>
                  </a:cubicBezTo>
                  <a:cubicBezTo>
                    <a:pt x="289" y="259"/>
                    <a:pt x="134" y="226"/>
                    <a:pt x="0" y="150"/>
                  </a:cubicBezTo>
                  <a:lnTo>
                    <a:pt x="0" y="150"/>
                  </a:lnTo>
                  <a:cubicBezTo>
                    <a:pt x="125" y="281"/>
                    <a:pt x="308" y="349"/>
                    <a:pt x="488" y="349"/>
                  </a:cubicBezTo>
                  <a:cubicBezTo>
                    <a:pt x="687" y="349"/>
                    <a:pt x="882" y="265"/>
                    <a:pt x="987" y="88"/>
                  </a:cubicBezTo>
                  <a:cubicBezTo>
                    <a:pt x="1000" y="63"/>
                    <a:pt x="1025" y="25"/>
                    <a:pt x="1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2" name="Google Shape;16962;p50"/>
            <p:cNvSpPr/>
            <p:nvPr/>
          </p:nvSpPr>
          <p:spPr>
            <a:xfrm>
              <a:off x="2190625" y="4632817"/>
              <a:ext cx="64132" cy="22203"/>
            </a:xfrm>
            <a:custGeom>
              <a:avLst/>
              <a:gdLst/>
              <a:ahLst/>
              <a:cxnLst/>
              <a:rect l="l" t="t" r="r" b="b"/>
              <a:pathLst>
                <a:path w="751" h="260" extrusionOk="0">
                  <a:moveTo>
                    <a:pt x="750" y="1"/>
                  </a:moveTo>
                  <a:lnTo>
                    <a:pt x="750" y="1"/>
                  </a:lnTo>
                  <a:cubicBezTo>
                    <a:pt x="725" y="13"/>
                    <a:pt x="713" y="38"/>
                    <a:pt x="688" y="63"/>
                  </a:cubicBezTo>
                  <a:cubicBezTo>
                    <a:pt x="590" y="147"/>
                    <a:pt x="452" y="196"/>
                    <a:pt x="313" y="196"/>
                  </a:cubicBezTo>
                  <a:cubicBezTo>
                    <a:pt x="204" y="196"/>
                    <a:pt x="94" y="166"/>
                    <a:pt x="1" y="101"/>
                  </a:cubicBezTo>
                  <a:lnTo>
                    <a:pt x="1" y="101"/>
                  </a:lnTo>
                  <a:cubicBezTo>
                    <a:pt x="80" y="209"/>
                    <a:pt x="207" y="260"/>
                    <a:pt x="335" y="260"/>
                  </a:cubicBezTo>
                  <a:cubicBezTo>
                    <a:pt x="488" y="260"/>
                    <a:pt x="644" y="187"/>
                    <a:pt x="725" y="51"/>
                  </a:cubicBezTo>
                  <a:cubicBezTo>
                    <a:pt x="725" y="38"/>
                    <a:pt x="738" y="13"/>
                    <a:pt x="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3" name="Google Shape;16963;p50"/>
            <p:cNvSpPr/>
            <p:nvPr/>
          </p:nvSpPr>
          <p:spPr>
            <a:xfrm>
              <a:off x="2205569" y="4665866"/>
              <a:ext cx="32109" cy="7856"/>
            </a:xfrm>
            <a:custGeom>
              <a:avLst/>
              <a:gdLst/>
              <a:ahLst/>
              <a:cxnLst/>
              <a:rect l="l" t="t" r="r" b="b"/>
              <a:pathLst>
                <a:path w="376" h="92" extrusionOk="0">
                  <a:moveTo>
                    <a:pt x="0" y="1"/>
                  </a:moveTo>
                  <a:lnTo>
                    <a:pt x="0" y="1"/>
                  </a:lnTo>
                  <a:cubicBezTo>
                    <a:pt x="47" y="68"/>
                    <a:pt x="123" y="92"/>
                    <a:pt x="199" y="92"/>
                  </a:cubicBezTo>
                  <a:cubicBezTo>
                    <a:pt x="264" y="92"/>
                    <a:pt x="329" y="74"/>
                    <a:pt x="375" y="51"/>
                  </a:cubicBezTo>
                  <a:lnTo>
                    <a:pt x="375" y="51"/>
                  </a:lnTo>
                  <a:cubicBezTo>
                    <a:pt x="328" y="56"/>
                    <a:pt x="279" y="60"/>
                    <a:pt x="230" y="60"/>
                  </a:cubicBezTo>
                  <a:cubicBezTo>
                    <a:pt x="150" y="60"/>
                    <a:pt x="70" y="4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4" name="Google Shape;16964;p50"/>
            <p:cNvSpPr/>
            <p:nvPr/>
          </p:nvSpPr>
          <p:spPr>
            <a:xfrm>
              <a:off x="2316584" y="4569282"/>
              <a:ext cx="75318" cy="59350"/>
            </a:xfrm>
            <a:custGeom>
              <a:avLst/>
              <a:gdLst/>
              <a:ahLst/>
              <a:cxnLst/>
              <a:rect l="l" t="t" r="r" b="b"/>
              <a:pathLst>
                <a:path w="882" h="695" extrusionOk="0">
                  <a:moveTo>
                    <a:pt x="878" y="1"/>
                  </a:moveTo>
                  <a:cubicBezTo>
                    <a:pt x="873" y="1"/>
                    <a:pt x="863" y="23"/>
                    <a:pt x="850" y="57"/>
                  </a:cubicBezTo>
                  <a:cubicBezTo>
                    <a:pt x="837" y="95"/>
                    <a:pt x="812" y="145"/>
                    <a:pt x="787" y="182"/>
                  </a:cubicBezTo>
                  <a:cubicBezTo>
                    <a:pt x="625" y="370"/>
                    <a:pt x="463" y="570"/>
                    <a:pt x="250" y="632"/>
                  </a:cubicBezTo>
                  <a:cubicBezTo>
                    <a:pt x="207" y="639"/>
                    <a:pt x="156" y="655"/>
                    <a:pt x="106" y="655"/>
                  </a:cubicBezTo>
                  <a:cubicBezTo>
                    <a:pt x="69" y="655"/>
                    <a:pt x="32" y="646"/>
                    <a:pt x="0" y="620"/>
                  </a:cubicBezTo>
                  <a:lnTo>
                    <a:pt x="0" y="620"/>
                  </a:lnTo>
                  <a:cubicBezTo>
                    <a:pt x="45" y="679"/>
                    <a:pt x="116" y="694"/>
                    <a:pt x="190" y="694"/>
                  </a:cubicBezTo>
                  <a:cubicBezTo>
                    <a:pt x="240" y="694"/>
                    <a:pt x="292" y="687"/>
                    <a:pt x="338" y="682"/>
                  </a:cubicBezTo>
                  <a:cubicBezTo>
                    <a:pt x="513" y="645"/>
                    <a:pt x="637" y="507"/>
                    <a:pt x="737" y="357"/>
                  </a:cubicBezTo>
                  <a:cubicBezTo>
                    <a:pt x="800" y="270"/>
                    <a:pt x="862" y="170"/>
                    <a:pt x="875" y="57"/>
                  </a:cubicBezTo>
                  <a:cubicBezTo>
                    <a:pt x="881" y="17"/>
                    <a:pt x="881" y="1"/>
                    <a:pt x="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5" name="Google Shape;16965;p50"/>
            <p:cNvSpPr/>
            <p:nvPr/>
          </p:nvSpPr>
          <p:spPr>
            <a:xfrm>
              <a:off x="2353902" y="4594389"/>
              <a:ext cx="38513" cy="45259"/>
            </a:xfrm>
            <a:custGeom>
              <a:avLst/>
              <a:gdLst/>
              <a:ahLst/>
              <a:cxnLst/>
              <a:rect l="l" t="t" r="r" b="b"/>
              <a:pathLst>
                <a:path w="451" h="530" extrusionOk="0">
                  <a:moveTo>
                    <a:pt x="450" y="1"/>
                  </a:moveTo>
                  <a:lnTo>
                    <a:pt x="450" y="1"/>
                  </a:lnTo>
                  <a:cubicBezTo>
                    <a:pt x="313" y="201"/>
                    <a:pt x="225" y="351"/>
                    <a:pt x="26" y="513"/>
                  </a:cubicBezTo>
                  <a:cubicBezTo>
                    <a:pt x="6" y="525"/>
                    <a:pt x="1" y="529"/>
                    <a:pt x="5" y="529"/>
                  </a:cubicBezTo>
                  <a:cubicBezTo>
                    <a:pt x="12" y="529"/>
                    <a:pt x="58" y="509"/>
                    <a:pt x="76" y="501"/>
                  </a:cubicBezTo>
                  <a:cubicBezTo>
                    <a:pt x="275" y="401"/>
                    <a:pt x="400" y="201"/>
                    <a:pt x="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6" name="Google Shape;16966;p50"/>
            <p:cNvSpPr/>
            <p:nvPr/>
          </p:nvSpPr>
          <p:spPr>
            <a:xfrm>
              <a:off x="2379521" y="4609333"/>
              <a:ext cx="13919" cy="24679"/>
            </a:xfrm>
            <a:custGeom>
              <a:avLst/>
              <a:gdLst/>
              <a:ahLst/>
              <a:cxnLst/>
              <a:rect l="l" t="t" r="r" b="b"/>
              <a:pathLst>
                <a:path w="163" h="289" extrusionOk="0">
                  <a:moveTo>
                    <a:pt x="150" y="1"/>
                  </a:moveTo>
                  <a:lnTo>
                    <a:pt x="150" y="1"/>
                  </a:lnTo>
                  <a:cubicBezTo>
                    <a:pt x="125" y="113"/>
                    <a:pt x="38" y="201"/>
                    <a:pt x="0" y="288"/>
                  </a:cubicBezTo>
                  <a:cubicBezTo>
                    <a:pt x="75" y="213"/>
                    <a:pt x="163" y="113"/>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7" name="Google Shape;16967;p50"/>
            <p:cNvSpPr/>
            <p:nvPr/>
          </p:nvSpPr>
          <p:spPr>
            <a:xfrm>
              <a:off x="2225808" y="5074658"/>
              <a:ext cx="66267" cy="113148"/>
            </a:xfrm>
            <a:custGeom>
              <a:avLst/>
              <a:gdLst/>
              <a:ahLst/>
              <a:cxnLst/>
              <a:rect l="l" t="t" r="r" b="b"/>
              <a:pathLst>
                <a:path w="776" h="1325" extrusionOk="0">
                  <a:moveTo>
                    <a:pt x="363" y="0"/>
                  </a:moveTo>
                  <a:lnTo>
                    <a:pt x="363" y="0"/>
                  </a:lnTo>
                  <a:cubicBezTo>
                    <a:pt x="1" y="400"/>
                    <a:pt x="201" y="1112"/>
                    <a:pt x="688" y="1300"/>
                  </a:cubicBezTo>
                  <a:cubicBezTo>
                    <a:pt x="713" y="1300"/>
                    <a:pt x="751" y="1312"/>
                    <a:pt x="776" y="1325"/>
                  </a:cubicBezTo>
                  <a:cubicBezTo>
                    <a:pt x="751" y="1312"/>
                    <a:pt x="713" y="1287"/>
                    <a:pt x="701" y="1275"/>
                  </a:cubicBezTo>
                  <a:cubicBezTo>
                    <a:pt x="338" y="987"/>
                    <a:pt x="163" y="425"/>
                    <a:pt x="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8" name="Google Shape;16968;p50"/>
            <p:cNvSpPr/>
            <p:nvPr/>
          </p:nvSpPr>
          <p:spPr>
            <a:xfrm>
              <a:off x="2224784" y="5113087"/>
              <a:ext cx="12895" cy="46967"/>
            </a:xfrm>
            <a:custGeom>
              <a:avLst/>
              <a:gdLst/>
              <a:ahLst/>
              <a:cxnLst/>
              <a:rect l="l" t="t" r="r" b="b"/>
              <a:pathLst>
                <a:path w="151" h="550" extrusionOk="0">
                  <a:moveTo>
                    <a:pt x="88" y="0"/>
                  </a:moveTo>
                  <a:lnTo>
                    <a:pt x="88" y="0"/>
                  </a:lnTo>
                  <a:cubicBezTo>
                    <a:pt x="0" y="150"/>
                    <a:pt x="75" y="450"/>
                    <a:pt x="150" y="550"/>
                  </a:cubicBezTo>
                  <a:cubicBezTo>
                    <a:pt x="113" y="362"/>
                    <a:pt x="63" y="175"/>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9" name="Google Shape;16969;p50"/>
            <p:cNvSpPr/>
            <p:nvPr/>
          </p:nvSpPr>
          <p:spPr>
            <a:xfrm>
              <a:off x="2214109" y="5104547"/>
              <a:ext cx="3245" cy="20324"/>
            </a:xfrm>
            <a:custGeom>
              <a:avLst/>
              <a:gdLst/>
              <a:ahLst/>
              <a:cxnLst/>
              <a:rect l="l" t="t" r="r" b="b"/>
              <a:pathLst>
                <a:path w="38" h="238" extrusionOk="0">
                  <a:moveTo>
                    <a:pt x="38" y="0"/>
                  </a:moveTo>
                  <a:cubicBezTo>
                    <a:pt x="0" y="63"/>
                    <a:pt x="0" y="200"/>
                    <a:pt x="25" y="238"/>
                  </a:cubicBezTo>
                  <a:cubicBezTo>
                    <a:pt x="25" y="150"/>
                    <a:pt x="25" y="75"/>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0" name="Google Shape;16970;p50"/>
            <p:cNvSpPr/>
            <p:nvPr/>
          </p:nvSpPr>
          <p:spPr>
            <a:xfrm>
              <a:off x="2322989" y="5188833"/>
              <a:ext cx="58752" cy="41331"/>
            </a:xfrm>
            <a:custGeom>
              <a:avLst/>
              <a:gdLst/>
              <a:ahLst/>
              <a:cxnLst/>
              <a:rect l="l" t="t" r="r" b="b"/>
              <a:pathLst>
                <a:path w="688" h="484" extrusionOk="0">
                  <a:moveTo>
                    <a:pt x="0" y="0"/>
                  </a:moveTo>
                  <a:lnTo>
                    <a:pt x="0" y="0"/>
                  </a:lnTo>
                  <a:cubicBezTo>
                    <a:pt x="42" y="295"/>
                    <a:pt x="279" y="483"/>
                    <a:pt x="539" y="483"/>
                  </a:cubicBezTo>
                  <a:cubicBezTo>
                    <a:pt x="588" y="483"/>
                    <a:pt x="638" y="477"/>
                    <a:pt x="687" y="463"/>
                  </a:cubicBezTo>
                  <a:cubicBezTo>
                    <a:pt x="388" y="463"/>
                    <a:pt x="125" y="2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1" name="Google Shape;16971;p50"/>
            <p:cNvSpPr/>
            <p:nvPr/>
          </p:nvSpPr>
          <p:spPr>
            <a:xfrm>
              <a:off x="2318719" y="5213342"/>
              <a:ext cx="15030" cy="17164"/>
            </a:xfrm>
            <a:custGeom>
              <a:avLst/>
              <a:gdLst/>
              <a:ahLst/>
              <a:cxnLst/>
              <a:rect l="l" t="t" r="r" b="b"/>
              <a:pathLst>
                <a:path w="176" h="201" extrusionOk="0">
                  <a:moveTo>
                    <a:pt x="0" y="1"/>
                  </a:moveTo>
                  <a:lnTo>
                    <a:pt x="0" y="1"/>
                  </a:lnTo>
                  <a:cubicBezTo>
                    <a:pt x="38" y="76"/>
                    <a:pt x="113" y="151"/>
                    <a:pt x="175" y="201"/>
                  </a:cubicBezTo>
                  <a:cubicBezTo>
                    <a:pt x="125" y="126"/>
                    <a:pt x="63" y="6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2" name="Google Shape;16972;p50"/>
            <p:cNvSpPr/>
            <p:nvPr/>
          </p:nvSpPr>
          <p:spPr>
            <a:xfrm>
              <a:off x="2319744" y="5237936"/>
              <a:ext cx="15030" cy="9650"/>
            </a:xfrm>
            <a:custGeom>
              <a:avLst/>
              <a:gdLst/>
              <a:ahLst/>
              <a:cxnLst/>
              <a:rect l="l" t="t" r="r" b="b"/>
              <a:pathLst>
                <a:path w="176" h="113" extrusionOk="0">
                  <a:moveTo>
                    <a:pt x="1" y="0"/>
                  </a:moveTo>
                  <a:cubicBezTo>
                    <a:pt x="38" y="50"/>
                    <a:pt x="113" y="100"/>
                    <a:pt x="176" y="113"/>
                  </a:cubicBezTo>
                  <a:cubicBezTo>
                    <a:pt x="113" y="75"/>
                    <a:pt x="51" y="3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3" name="Google Shape;16973;p50"/>
            <p:cNvSpPr/>
            <p:nvPr/>
          </p:nvSpPr>
          <p:spPr>
            <a:xfrm>
              <a:off x="2394465" y="5240071"/>
              <a:ext cx="85" cy="2220"/>
            </a:xfrm>
            <a:custGeom>
              <a:avLst/>
              <a:gdLst/>
              <a:ahLst/>
              <a:cxnLst/>
              <a:rect l="l" t="t" r="r" b="b"/>
              <a:pathLst>
                <a:path w="1" h="26" extrusionOk="0">
                  <a:moveTo>
                    <a:pt x="0" y="25"/>
                  </a:moveTo>
                  <a:cubicBezTo>
                    <a:pt x="0" y="13"/>
                    <a:pt x="0" y="0"/>
                    <a:pt x="0" y="13"/>
                  </a:cubicBezTo>
                  <a:cubicBezTo>
                    <a:pt x="0" y="13"/>
                    <a:pt x="0" y="13"/>
                    <a:pt x="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4" name="Google Shape;16974;p50"/>
            <p:cNvSpPr/>
            <p:nvPr/>
          </p:nvSpPr>
          <p:spPr>
            <a:xfrm>
              <a:off x="2393782" y="5231532"/>
              <a:ext cx="102132" cy="76770"/>
            </a:xfrm>
            <a:custGeom>
              <a:avLst/>
              <a:gdLst/>
              <a:ahLst/>
              <a:cxnLst/>
              <a:rect l="l" t="t" r="r" b="b"/>
              <a:pathLst>
                <a:path w="1196" h="899" extrusionOk="0">
                  <a:moveTo>
                    <a:pt x="83" y="0"/>
                  </a:moveTo>
                  <a:cubicBezTo>
                    <a:pt x="0" y="510"/>
                    <a:pt x="359" y="899"/>
                    <a:pt x="814" y="899"/>
                  </a:cubicBezTo>
                  <a:cubicBezTo>
                    <a:pt x="905" y="899"/>
                    <a:pt x="1000" y="883"/>
                    <a:pt x="1096" y="850"/>
                  </a:cubicBezTo>
                  <a:cubicBezTo>
                    <a:pt x="1133" y="837"/>
                    <a:pt x="1196" y="825"/>
                    <a:pt x="1183" y="825"/>
                  </a:cubicBezTo>
                  <a:cubicBezTo>
                    <a:pt x="1071" y="825"/>
                    <a:pt x="946" y="825"/>
                    <a:pt x="833" y="812"/>
                  </a:cubicBezTo>
                  <a:cubicBezTo>
                    <a:pt x="633" y="800"/>
                    <a:pt x="408" y="638"/>
                    <a:pt x="258" y="475"/>
                  </a:cubicBezTo>
                  <a:cubicBezTo>
                    <a:pt x="158" y="338"/>
                    <a:pt x="108" y="175"/>
                    <a:pt x="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5" name="Google Shape;16975;p50"/>
            <p:cNvSpPr/>
            <p:nvPr/>
          </p:nvSpPr>
          <p:spPr>
            <a:xfrm>
              <a:off x="2388060" y="5259285"/>
              <a:ext cx="75831" cy="66181"/>
            </a:xfrm>
            <a:custGeom>
              <a:avLst/>
              <a:gdLst/>
              <a:ahLst/>
              <a:cxnLst/>
              <a:rect l="l" t="t" r="r" b="b"/>
              <a:pathLst>
                <a:path w="888" h="775" extrusionOk="0">
                  <a:moveTo>
                    <a:pt x="0" y="0"/>
                  </a:moveTo>
                  <a:lnTo>
                    <a:pt x="0" y="0"/>
                  </a:lnTo>
                  <a:cubicBezTo>
                    <a:pt x="25" y="412"/>
                    <a:pt x="388" y="737"/>
                    <a:pt x="788" y="775"/>
                  </a:cubicBezTo>
                  <a:lnTo>
                    <a:pt x="888" y="775"/>
                  </a:lnTo>
                  <a:cubicBezTo>
                    <a:pt x="850" y="762"/>
                    <a:pt x="825" y="762"/>
                    <a:pt x="788" y="750"/>
                  </a:cubicBezTo>
                  <a:cubicBezTo>
                    <a:pt x="463" y="612"/>
                    <a:pt x="125" y="3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6" name="Google Shape;16976;p50"/>
            <p:cNvSpPr/>
            <p:nvPr/>
          </p:nvSpPr>
          <p:spPr>
            <a:xfrm>
              <a:off x="2384815" y="5285929"/>
              <a:ext cx="35354" cy="42783"/>
            </a:xfrm>
            <a:custGeom>
              <a:avLst/>
              <a:gdLst/>
              <a:ahLst/>
              <a:cxnLst/>
              <a:rect l="l" t="t" r="r" b="b"/>
              <a:pathLst>
                <a:path w="414" h="501" extrusionOk="0">
                  <a:moveTo>
                    <a:pt x="1" y="1"/>
                  </a:moveTo>
                  <a:cubicBezTo>
                    <a:pt x="1" y="238"/>
                    <a:pt x="226" y="400"/>
                    <a:pt x="413" y="500"/>
                  </a:cubicBezTo>
                  <a:cubicBezTo>
                    <a:pt x="263" y="338"/>
                    <a:pt x="76" y="21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7" name="Google Shape;16977;p50"/>
            <p:cNvSpPr/>
            <p:nvPr/>
          </p:nvSpPr>
          <p:spPr>
            <a:xfrm>
              <a:off x="2373116" y="5301898"/>
              <a:ext cx="13919" cy="18275"/>
            </a:xfrm>
            <a:custGeom>
              <a:avLst/>
              <a:gdLst/>
              <a:ahLst/>
              <a:cxnLst/>
              <a:rect l="l" t="t" r="r" b="b"/>
              <a:pathLst>
                <a:path w="163" h="214" extrusionOk="0">
                  <a:moveTo>
                    <a:pt x="63" y="1"/>
                  </a:moveTo>
                  <a:cubicBezTo>
                    <a:pt x="0" y="76"/>
                    <a:pt x="113" y="176"/>
                    <a:pt x="163" y="213"/>
                  </a:cubicBezTo>
                  <a:cubicBezTo>
                    <a:pt x="125" y="163"/>
                    <a:pt x="25" y="76"/>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8" name="Google Shape;16978;p50"/>
            <p:cNvSpPr/>
            <p:nvPr/>
          </p:nvSpPr>
          <p:spPr>
            <a:xfrm>
              <a:off x="2534258" y="5240071"/>
              <a:ext cx="74806" cy="29803"/>
            </a:xfrm>
            <a:custGeom>
              <a:avLst/>
              <a:gdLst/>
              <a:ahLst/>
              <a:cxnLst/>
              <a:rect l="l" t="t" r="r" b="b"/>
              <a:pathLst>
                <a:path w="876" h="349" extrusionOk="0">
                  <a:moveTo>
                    <a:pt x="875" y="0"/>
                  </a:moveTo>
                  <a:lnTo>
                    <a:pt x="875" y="0"/>
                  </a:lnTo>
                  <a:cubicBezTo>
                    <a:pt x="850" y="38"/>
                    <a:pt x="838" y="63"/>
                    <a:pt x="813" y="88"/>
                  </a:cubicBezTo>
                  <a:cubicBezTo>
                    <a:pt x="725" y="188"/>
                    <a:pt x="638" y="200"/>
                    <a:pt x="525" y="238"/>
                  </a:cubicBezTo>
                  <a:cubicBezTo>
                    <a:pt x="410" y="262"/>
                    <a:pt x="290" y="292"/>
                    <a:pt x="175" y="292"/>
                  </a:cubicBezTo>
                  <a:cubicBezTo>
                    <a:pt x="115" y="292"/>
                    <a:pt x="56" y="284"/>
                    <a:pt x="0" y="263"/>
                  </a:cubicBezTo>
                  <a:lnTo>
                    <a:pt x="0" y="263"/>
                  </a:lnTo>
                  <a:cubicBezTo>
                    <a:pt x="76" y="320"/>
                    <a:pt x="188" y="348"/>
                    <a:pt x="306" y="348"/>
                  </a:cubicBezTo>
                  <a:cubicBezTo>
                    <a:pt x="521" y="348"/>
                    <a:pt x="757" y="257"/>
                    <a:pt x="838" y="88"/>
                  </a:cubicBezTo>
                  <a:cubicBezTo>
                    <a:pt x="850" y="63"/>
                    <a:pt x="875" y="25"/>
                    <a:pt x="8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9" name="Google Shape;16979;p50"/>
            <p:cNvSpPr/>
            <p:nvPr/>
          </p:nvSpPr>
          <p:spPr>
            <a:xfrm>
              <a:off x="2545957" y="5270985"/>
              <a:ext cx="56702" cy="10760"/>
            </a:xfrm>
            <a:custGeom>
              <a:avLst/>
              <a:gdLst/>
              <a:ahLst/>
              <a:cxnLst/>
              <a:rect l="l" t="t" r="r" b="b"/>
              <a:pathLst>
                <a:path w="664" h="126" extrusionOk="0">
                  <a:moveTo>
                    <a:pt x="663" y="1"/>
                  </a:moveTo>
                  <a:lnTo>
                    <a:pt x="663" y="1"/>
                  </a:lnTo>
                  <a:cubicBezTo>
                    <a:pt x="502" y="48"/>
                    <a:pt x="325" y="88"/>
                    <a:pt x="157" y="88"/>
                  </a:cubicBezTo>
                  <a:cubicBezTo>
                    <a:pt x="104" y="88"/>
                    <a:pt x="52" y="84"/>
                    <a:pt x="1" y="76"/>
                  </a:cubicBezTo>
                  <a:lnTo>
                    <a:pt x="1" y="76"/>
                  </a:lnTo>
                  <a:cubicBezTo>
                    <a:pt x="71" y="111"/>
                    <a:pt x="158" y="126"/>
                    <a:pt x="246" y="126"/>
                  </a:cubicBezTo>
                  <a:cubicBezTo>
                    <a:pt x="411" y="126"/>
                    <a:pt x="582" y="74"/>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0" name="Google Shape;16980;p50"/>
            <p:cNvSpPr/>
            <p:nvPr/>
          </p:nvSpPr>
          <p:spPr>
            <a:xfrm>
              <a:off x="2553472" y="5290199"/>
              <a:ext cx="45943" cy="6661"/>
            </a:xfrm>
            <a:custGeom>
              <a:avLst/>
              <a:gdLst/>
              <a:ahLst/>
              <a:cxnLst/>
              <a:rect l="l" t="t" r="r" b="b"/>
              <a:pathLst>
                <a:path w="538" h="78" extrusionOk="0">
                  <a:moveTo>
                    <a:pt x="538" y="0"/>
                  </a:moveTo>
                  <a:lnTo>
                    <a:pt x="538" y="0"/>
                  </a:lnTo>
                  <a:cubicBezTo>
                    <a:pt x="417" y="9"/>
                    <a:pt x="302" y="42"/>
                    <a:pt x="189" y="42"/>
                  </a:cubicBezTo>
                  <a:cubicBezTo>
                    <a:pt x="126" y="42"/>
                    <a:pt x="63" y="32"/>
                    <a:pt x="0" y="0"/>
                  </a:cubicBezTo>
                  <a:lnTo>
                    <a:pt x="0" y="0"/>
                  </a:lnTo>
                  <a:cubicBezTo>
                    <a:pt x="57" y="57"/>
                    <a:pt x="140" y="78"/>
                    <a:pt x="225" y="78"/>
                  </a:cubicBezTo>
                  <a:cubicBezTo>
                    <a:pt x="346" y="78"/>
                    <a:pt x="472" y="37"/>
                    <a:pt x="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1" name="Google Shape;16981;p50"/>
            <p:cNvSpPr/>
            <p:nvPr/>
          </p:nvSpPr>
          <p:spPr>
            <a:xfrm>
              <a:off x="2552362" y="5308303"/>
              <a:ext cx="27839" cy="6661"/>
            </a:xfrm>
            <a:custGeom>
              <a:avLst/>
              <a:gdLst/>
              <a:ahLst/>
              <a:cxnLst/>
              <a:rect l="l" t="t" r="r" b="b"/>
              <a:pathLst>
                <a:path w="326" h="78" extrusionOk="0">
                  <a:moveTo>
                    <a:pt x="1" y="1"/>
                  </a:moveTo>
                  <a:lnTo>
                    <a:pt x="1" y="1"/>
                  </a:lnTo>
                  <a:cubicBezTo>
                    <a:pt x="34" y="60"/>
                    <a:pt x="97" y="78"/>
                    <a:pt x="163" y="78"/>
                  </a:cubicBezTo>
                  <a:cubicBezTo>
                    <a:pt x="223" y="78"/>
                    <a:pt x="284" y="63"/>
                    <a:pt x="326" y="51"/>
                  </a:cubicBezTo>
                  <a:cubicBezTo>
                    <a:pt x="312" y="49"/>
                    <a:pt x="298" y="49"/>
                    <a:pt x="283" y="49"/>
                  </a:cubicBezTo>
                  <a:cubicBezTo>
                    <a:pt x="240" y="49"/>
                    <a:pt x="196" y="54"/>
                    <a:pt x="154" y="54"/>
                  </a:cubicBezTo>
                  <a:cubicBezTo>
                    <a:pt x="98" y="54"/>
                    <a:pt x="45" y="4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2" name="Google Shape;16982;p50"/>
            <p:cNvSpPr/>
            <p:nvPr/>
          </p:nvSpPr>
          <p:spPr>
            <a:xfrm>
              <a:off x="736079" y="4425816"/>
              <a:ext cx="88555" cy="20836"/>
            </a:xfrm>
            <a:custGeom>
              <a:avLst/>
              <a:gdLst/>
              <a:ahLst/>
              <a:cxnLst/>
              <a:rect l="l" t="t" r="r" b="b"/>
              <a:pathLst>
                <a:path w="1037" h="244" extrusionOk="0">
                  <a:moveTo>
                    <a:pt x="1035" y="1"/>
                  </a:moveTo>
                  <a:cubicBezTo>
                    <a:pt x="1031" y="1"/>
                    <a:pt x="979" y="41"/>
                    <a:pt x="950" y="50"/>
                  </a:cubicBezTo>
                  <a:cubicBezTo>
                    <a:pt x="801" y="111"/>
                    <a:pt x="614" y="154"/>
                    <a:pt x="430" y="154"/>
                  </a:cubicBezTo>
                  <a:cubicBezTo>
                    <a:pt x="277" y="154"/>
                    <a:pt x="126" y="124"/>
                    <a:pt x="0" y="50"/>
                  </a:cubicBezTo>
                  <a:lnTo>
                    <a:pt x="0" y="50"/>
                  </a:lnTo>
                  <a:cubicBezTo>
                    <a:pt x="116" y="183"/>
                    <a:pt x="287" y="244"/>
                    <a:pt x="464" y="244"/>
                  </a:cubicBezTo>
                  <a:cubicBezTo>
                    <a:pt x="670" y="244"/>
                    <a:pt x="884" y="161"/>
                    <a:pt x="1025" y="13"/>
                  </a:cubicBezTo>
                  <a:cubicBezTo>
                    <a:pt x="1034" y="4"/>
                    <a:pt x="1036" y="1"/>
                    <a:pt x="10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3" name="Google Shape;16983;p50"/>
            <p:cNvSpPr/>
            <p:nvPr/>
          </p:nvSpPr>
          <p:spPr>
            <a:xfrm>
              <a:off x="755293" y="4451435"/>
              <a:ext cx="52347" cy="9393"/>
            </a:xfrm>
            <a:custGeom>
              <a:avLst/>
              <a:gdLst/>
              <a:ahLst/>
              <a:cxnLst/>
              <a:rect l="l" t="t" r="r" b="b"/>
              <a:pathLst>
                <a:path w="613" h="110" extrusionOk="0">
                  <a:moveTo>
                    <a:pt x="0" y="0"/>
                  </a:moveTo>
                  <a:cubicBezTo>
                    <a:pt x="80" y="79"/>
                    <a:pt x="197" y="110"/>
                    <a:pt x="316" y="110"/>
                  </a:cubicBezTo>
                  <a:cubicBezTo>
                    <a:pt x="423" y="110"/>
                    <a:pt x="530" y="85"/>
                    <a:pt x="613" y="50"/>
                  </a:cubicBezTo>
                  <a:lnTo>
                    <a:pt x="613" y="50"/>
                  </a:lnTo>
                  <a:cubicBezTo>
                    <a:pt x="567" y="54"/>
                    <a:pt x="523" y="56"/>
                    <a:pt x="479" y="56"/>
                  </a:cubicBezTo>
                  <a:cubicBezTo>
                    <a:pt x="392" y="56"/>
                    <a:pt x="309" y="50"/>
                    <a:pt x="225" y="50"/>
                  </a:cubicBezTo>
                  <a:cubicBezTo>
                    <a:pt x="150" y="38"/>
                    <a:pt x="63" y="3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4" name="Google Shape;16984;p50"/>
            <p:cNvSpPr/>
            <p:nvPr/>
          </p:nvSpPr>
          <p:spPr>
            <a:xfrm>
              <a:off x="770238" y="4470650"/>
              <a:ext cx="29974" cy="4184"/>
            </a:xfrm>
            <a:custGeom>
              <a:avLst/>
              <a:gdLst/>
              <a:ahLst/>
              <a:cxnLst/>
              <a:rect l="l" t="t" r="r" b="b"/>
              <a:pathLst>
                <a:path w="351" h="49" extrusionOk="0">
                  <a:moveTo>
                    <a:pt x="0" y="0"/>
                  </a:moveTo>
                  <a:lnTo>
                    <a:pt x="0" y="0"/>
                  </a:lnTo>
                  <a:cubicBezTo>
                    <a:pt x="48" y="36"/>
                    <a:pt x="106" y="49"/>
                    <a:pt x="165" y="49"/>
                  </a:cubicBezTo>
                  <a:cubicBezTo>
                    <a:pt x="231" y="49"/>
                    <a:pt x="298" y="32"/>
                    <a:pt x="350" y="13"/>
                  </a:cubicBezTo>
                  <a:cubicBezTo>
                    <a:pt x="275" y="13"/>
                    <a:pt x="205" y="26"/>
                    <a:pt x="136" y="26"/>
                  </a:cubicBezTo>
                  <a:cubicBezTo>
                    <a:pt x="90" y="26"/>
                    <a:pt x="45" y="2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5" name="Google Shape;16985;p50"/>
            <p:cNvSpPr/>
            <p:nvPr/>
          </p:nvSpPr>
          <p:spPr>
            <a:xfrm>
              <a:off x="609096" y="4456730"/>
              <a:ext cx="98290" cy="36805"/>
            </a:xfrm>
            <a:custGeom>
              <a:avLst/>
              <a:gdLst/>
              <a:ahLst/>
              <a:cxnLst/>
              <a:rect l="l" t="t" r="r" b="b"/>
              <a:pathLst>
                <a:path w="1151" h="431" extrusionOk="0">
                  <a:moveTo>
                    <a:pt x="0" y="1"/>
                  </a:moveTo>
                  <a:lnTo>
                    <a:pt x="0" y="1"/>
                  </a:lnTo>
                  <a:cubicBezTo>
                    <a:pt x="91" y="296"/>
                    <a:pt x="370" y="430"/>
                    <a:pt x="658" y="430"/>
                  </a:cubicBezTo>
                  <a:cubicBezTo>
                    <a:pt x="807" y="430"/>
                    <a:pt x="959" y="394"/>
                    <a:pt x="1088" y="326"/>
                  </a:cubicBezTo>
                  <a:cubicBezTo>
                    <a:pt x="1100" y="301"/>
                    <a:pt x="1138" y="288"/>
                    <a:pt x="1150" y="276"/>
                  </a:cubicBezTo>
                  <a:lnTo>
                    <a:pt x="1150" y="276"/>
                  </a:lnTo>
                  <a:cubicBezTo>
                    <a:pt x="1113" y="288"/>
                    <a:pt x="1088" y="301"/>
                    <a:pt x="1050" y="313"/>
                  </a:cubicBezTo>
                  <a:cubicBezTo>
                    <a:pt x="960" y="329"/>
                    <a:pt x="863" y="338"/>
                    <a:pt x="765" y="338"/>
                  </a:cubicBezTo>
                  <a:cubicBezTo>
                    <a:pt x="471" y="338"/>
                    <a:pt x="169" y="25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6" name="Google Shape;16986;p50"/>
            <p:cNvSpPr/>
            <p:nvPr/>
          </p:nvSpPr>
          <p:spPr>
            <a:xfrm>
              <a:off x="615500" y="4483459"/>
              <a:ext cx="61997" cy="24765"/>
            </a:xfrm>
            <a:custGeom>
              <a:avLst/>
              <a:gdLst/>
              <a:ahLst/>
              <a:cxnLst/>
              <a:rect l="l" t="t" r="r" b="b"/>
              <a:pathLst>
                <a:path w="726" h="290" extrusionOk="0">
                  <a:moveTo>
                    <a:pt x="0" y="0"/>
                  </a:moveTo>
                  <a:lnTo>
                    <a:pt x="0" y="0"/>
                  </a:lnTo>
                  <a:cubicBezTo>
                    <a:pt x="132" y="202"/>
                    <a:pt x="336" y="290"/>
                    <a:pt x="561" y="290"/>
                  </a:cubicBezTo>
                  <a:cubicBezTo>
                    <a:pt x="615" y="290"/>
                    <a:pt x="670" y="285"/>
                    <a:pt x="725" y="275"/>
                  </a:cubicBezTo>
                  <a:cubicBezTo>
                    <a:pt x="463" y="250"/>
                    <a:pt x="200" y="1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7" name="Google Shape;16987;p50"/>
            <p:cNvSpPr/>
            <p:nvPr/>
          </p:nvSpPr>
          <p:spPr>
            <a:xfrm>
              <a:off x="615500" y="4504723"/>
              <a:ext cx="34243" cy="12895"/>
            </a:xfrm>
            <a:custGeom>
              <a:avLst/>
              <a:gdLst/>
              <a:ahLst/>
              <a:cxnLst/>
              <a:rect l="l" t="t" r="r" b="b"/>
              <a:pathLst>
                <a:path w="401" h="151" extrusionOk="0">
                  <a:moveTo>
                    <a:pt x="0" y="1"/>
                  </a:moveTo>
                  <a:lnTo>
                    <a:pt x="0" y="1"/>
                  </a:lnTo>
                  <a:cubicBezTo>
                    <a:pt x="100" y="113"/>
                    <a:pt x="275" y="151"/>
                    <a:pt x="400" y="151"/>
                  </a:cubicBezTo>
                  <a:cubicBezTo>
                    <a:pt x="275" y="101"/>
                    <a:pt x="125" y="7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8" name="Google Shape;16988;p50"/>
            <p:cNvSpPr/>
            <p:nvPr/>
          </p:nvSpPr>
          <p:spPr>
            <a:xfrm>
              <a:off x="843849" y="4434356"/>
              <a:ext cx="99314" cy="42783"/>
            </a:xfrm>
            <a:custGeom>
              <a:avLst/>
              <a:gdLst/>
              <a:ahLst/>
              <a:cxnLst/>
              <a:rect l="l" t="t" r="r" b="b"/>
              <a:pathLst>
                <a:path w="1163" h="501" extrusionOk="0">
                  <a:moveTo>
                    <a:pt x="1163" y="0"/>
                  </a:moveTo>
                  <a:lnTo>
                    <a:pt x="1163" y="0"/>
                  </a:lnTo>
                  <a:cubicBezTo>
                    <a:pt x="1138" y="25"/>
                    <a:pt x="1113" y="63"/>
                    <a:pt x="1075" y="88"/>
                  </a:cubicBezTo>
                  <a:cubicBezTo>
                    <a:pt x="925" y="300"/>
                    <a:pt x="675" y="375"/>
                    <a:pt x="426" y="413"/>
                  </a:cubicBezTo>
                  <a:cubicBezTo>
                    <a:pt x="351" y="413"/>
                    <a:pt x="272" y="424"/>
                    <a:pt x="194" y="424"/>
                  </a:cubicBezTo>
                  <a:cubicBezTo>
                    <a:pt x="128" y="424"/>
                    <a:pt x="63" y="416"/>
                    <a:pt x="1" y="388"/>
                  </a:cubicBezTo>
                  <a:lnTo>
                    <a:pt x="1" y="388"/>
                  </a:lnTo>
                  <a:cubicBezTo>
                    <a:pt x="123" y="463"/>
                    <a:pt x="271" y="501"/>
                    <a:pt x="420" y="501"/>
                  </a:cubicBezTo>
                  <a:cubicBezTo>
                    <a:pt x="713" y="501"/>
                    <a:pt x="1009" y="357"/>
                    <a:pt x="1125" y="75"/>
                  </a:cubicBezTo>
                  <a:cubicBezTo>
                    <a:pt x="1138" y="50"/>
                    <a:pt x="1150" y="25"/>
                    <a:pt x="1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9" name="Google Shape;16989;p50"/>
            <p:cNvSpPr/>
            <p:nvPr/>
          </p:nvSpPr>
          <p:spPr>
            <a:xfrm>
              <a:off x="871602" y="4467405"/>
              <a:ext cx="66267" cy="19897"/>
            </a:xfrm>
            <a:custGeom>
              <a:avLst/>
              <a:gdLst/>
              <a:ahLst/>
              <a:cxnLst/>
              <a:rect l="l" t="t" r="r" b="b"/>
              <a:pathLst>
                <a:path w="776" h="233" extrusionOk="0">
                  <a:moveTo>
                    <a:pt x="775" y="1"/>
                  </a:moveTo>
                  <a:lnTo>
                    <a:pt x="775" y="1"/>
                  </a:lnTo>
                  <a:cubicBezTo>
                    <a:pt x="569" y="127"/>
                    <a:pt x="310" y="190"/>
                    <a:pt x="67" y="190"/>
                  </a:cubicBezTo>
                  <a:cubicBezTo>
                    <a:pt x="44" y="190"/>
                    <a:pt x="22" y="189"/>
                    <a:pt x="1" y="188"/>
                  </a:cubicBezTo>
                  <a:lnTo>
                    <a:pt x="1" y="188"/>
                  </a:lnTo>
                  <a:cubicBezTo>
                    <a:pt x="69" y="219"/>
                    <a:pt x="149" y="233"/>
                    <a:pt x="230" y="233"/>
                  </a:cubicBezTo>
                  <a:cubicBezTo>
                    <a:pt x="445" y="233"/>
                    <a:pt x="676" y="136"/>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0" name="Google Shape;16990;p50"/>
            <p:cNvSpPr/>
            <p:nvPr/>
          </p:nvSpPr>
          <p:spPr>
            <a:xfrm>
              <a:off x="908920" y="4477054"/>
              <a:ext cx="32109" cy="11443"/>
            </a:xfrm>
            <a:custGeom>
              <a:avLst/>
              <a:gdLst/>
              <a:ahLst/>
              <a:cxnLst/>
              <a:rect l="l" t="t" r="r" b="b"/>
              <a:pathLst>
                <a:path w="376" h="134" extrusionOk="0">
                  <a:moveTo>
                    <a:pt x="376" y="0"/>
                  </a:moveTo>
                  <a:cubicBezTo>
                    <a:pt x="363" y="0"/>
                    <a:pt x="351" y="13"/>
                    <a:pt x="351" y="13"/>
                  </a:cubicBezTo>
                  <a:cubicBezTo>
                    <a:pt x="238" y="50"/>
                    <a:pt x="113" y="125"/>
                    <a:pt x="1" y="125"/>
                  </a:cubicBezTo>
                  <a:cubicBezTo>
                    <a:pt x="22" y="131"/>
                    <a:pt x="43" y="134"/>
                    <a:pt x="65" y="134"/>
                  </a:cubicBezTo>
                  <a:cubicBezTo>
                    <a:pt x="174" y="134"/>
                    <a:pt x="292" y="63"/>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1" name="Google Shape;16991;p50"/>
            <p:cNvSpPr/>
            <p:nvPr/>
          </p:nvSpPr>
          <p:spPr>
            <a:xfrm>
              <a:off x="952728" y="4418302"/>
              <a:ext cx="65156" cy="14859"/>
            </a:xfrm>
            <a:custGeom>
              <a:avLst/>
              <a:gdLst/>
              <a:ahLst/>
              <a:cxnLst/>
              <a:rect l="l" t="t" r="r" b="b"/>
              <a:pathLst>
                <a:path w="763" h="174" extrusionOk="0">
                  <a:moveTo>
                    <a:pt x="763" y="1"/>
                  </a:moveTo>
                  <a:lnTo>
                    <a:pt x="763" y="1"/>
                  </a:lnTo>
                  <a:cubicBezTo>
                    <a:pt x="600" y="55"/>
                    <a:pt x="398" y="122"/>
                    <a:pt x="209" y="122"/>
                  </a:cubicBezTo>
                  <a:cubicBezTo>
                    <a:pt x="137" y="122"/>
                    <a:pt x="66" y="112"/>
                    <a:pt x="0" y="88"/>
                  </a:cubicBezTo>
                  <a:lnTo>
                    <a:pt x="0" y="88"/>
                  </a:lnTo>
                  <a:cubicBezTo>
                    <a:pt x="75" y="150"/>
                    <a:pt x="169" y="174"/>
                    <a:pt x="268" y="174"/>
                  </a:cubicBezTo>
                  <a:cubicBezTo>
                    <a:pt x="451" y="174"/>
                    <a:pt x="649" y="90"/>
                    <a:pt x="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2" name="Google Shape;16992;p50"/>
            <p:cNvSpPr/>
            <p:nvPr/>
          </p:nvSpPr>
          <p:spPr>
            <a:xfrm>
              <a:off x="963403" y="4440761"/>
              <a:ext cx="30998" cy="3501"/>
            </a:xfrm>
            <a:custGeom>
              <a:avLst/>
              <a:gdLst/>
              <a:ahLst/>
              <a:cxnLst/>
              <a:rect l="l" t="t" r="r" b="b"/>
              <a:pathLst>
                <a:path w="363" h="41" extrusionOk="0">
                  <a:moveTo>
                    <a:pt x="363" y="0"/>
                  </a:moveTo>
                  <a:cubicBezTo>
                    <a:pt x="250" y="0"/>
                    <a:pt x="125" y="13"/>
                    <a:pt x="0" y="13"/>
                  </a:cubicBezTo>
                  <a:cubicBezTo>
                    <a:pt x="45" y="33"/>
                    <a:pt x="98" y="41"/>
                    <a:pt x="151" y="41"/>
                  </a:cubicBezTo>
                  <a:cubicBezTo>
                    <a:pt x="231" y="41"/>
                    <a:pt x="310" y="23"/>
                    <a:pt x="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3" name="Google Shape;16993;p50"/>
            <p:cNvSpPr/>
            <p:nvPr/>
          </p:nvSpPr>
          <p:spPr>
            <a:xfrm>
              <a:off x="969807" y="4457840"/>
              <a:ext cx="7515" cy="1110"/>
            </a:xfrm>
            <a:custGeom>
              <a:avLst/>
              <a:gdLst/>
              <a:ahLst/>
              <a:cxnLst/>
              <a:rect l="l" t="t" r="r" b="b"/>
              <a:pathLst>
                <a:path w="88" h="13" extrusionOk="0">
                  <a:moveTo>
                    <a:pt x="0" y="0"/>
                  </a:moveTo>
                  <a:cubicBezTo>
                    <a:pt x="25" y="13"/>
                    <a:pt x="63" y="13"/>
                    <a:pt x="88" y="13"/>
                  </a:cubicBezTo>
                  <a:cubicBezTo>
                    <a:pt x="63" y="13"/>
                    <a:pt x="38"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4" name="Google Shape;16994;p50"/>
            <p:cNvSpPr/>
            <p:nvPr/>
          </p:nvSpPr>
          <p:spPr>
            <a:xfrm>
              <a:off x="1027450" y="4404467"/>
              <a:ext cx="83004" cy="47138"/>
            </a:xfrm>
            <a:custGeom>
              <a:avLst/>
              <a:gdLst/>
              <a:ahLst/>
              <a:cxnLst/>
              <a:rect l="l" t="t" r="r" b="b"/>
              <a:pathLst>
                <a:path w="972" h="552" extrusionOk="0">
                  <a:moveTo>
                    <a:pt x="970" y="0"/>
                  </a:moveTo>
                  <a:cubicBezTo>
                    <a:pt x="969" y="0"/>
                    <a:pt x="956" y="25"/>
                    <a:pt x="925" y="75"/>
                  </a:cubicBezTo>
                  <a:cubicBezTo>
                    <a:pt x="778" y="316"/>
                    <a:pt x="473" y="496"/>
                    <a:pt x="172" y="496"/>
                  </a:cubicBezTo>
                  <a:cubicBezTo>
                    <a:pt x="114" y="496"/>
                    <a:pt x="57" y="489"/>
                    <a:pt x="0" y="475"/>
                  </a:cubicBezTo>
                  <a:lnTo>
                    <a:pt x="0" y="475"/>
                  </a:lnTo>
                  <a:cubicBezTo>
                    <a:pt x="92" y="528"/>
                    <a:pt x="193" y="552"/>
                    <a:pt x="294" y="552"/>
                  </a:cubicBezTo>
                  <a:cubicBezTo>
                    <a:pt x="580" y="552"/>
                    <a:pt x="867" y="361"/>
                    <a:pt x="950" y="75"/>
                  </a:cubicBezTo>
                  <a:cubicBezTo>
                    <a:pt x="962" y="25"/>
                    <a:pt x="972" y="0"/>
                    <a:pt x="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5" name="Google Shape;16995;p50"/>
            <p:cNvSpPr/>
            <p:nvPr/>
          </p:nvSpPr>
          <p:spPr>
            <a:xfrm>
              <a:off x="1041284" y="4447166"/>
              <a:ext cx="64132" cy="21690"/>
            </a:xfrm>
            <a:custGeom>
              <a:avLst/>
              <a:gdLst/>
              <a:ahLst/>
              <a:cxnLst/>
              <a:rect l="l" t="t" r="r" b="b"/>
              <a:pathLst>
                <a:path w="751" h="254" extrusionOk="0">
                  <a:moveTo>
                    <a:pt x="750" y="0"/>
                  </a:moveTo>
                  <a:cubicBezTo>
                    <a:pt x="525" y="113"/>
                    <a:pt x="275" y="225"/>
                    <a:pt x="1" y="225"/>
                  </a:cubicBezTo>
                  <a:cubicBezTo>
                    <a:pt x="50" y="245"/>
                    <a:pt x="105" y="253"/>
                    <a:pt x="162" y="253"/>
                  </a:cubicBezTo>
                  <a:cubicBezTo>
                    <a:pt x="396" y="253"/>
                    <a:pt x="670" y="111"/>
                    <a:pt x="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6" name="Google Shape;16996;p50"/>
            <p:cNvSpPr/>
            <p:nvPr/>
          </p:nvSpPr>
          <p:spPr>
            <a:xfrm>
              <a:off x="1055203" y="4473809"/>
              <a:ext cx="39538" cy="10845"/>
            </a:xfrm>
            <a:custGeom>
              <a:avLst/>
              <a:gdLst/>
              <a:ahLst/>
              <a:cxnLst/>
              <a:rect l="l" t="t" r="r" b="b"/>
              <a:pathLst>
                <a:path w="463" h="127" extrusionOk="0">
                  <a:moveTo>
                    <a:pt x="462" y="1"/>
                  </a:moveTo>
                  <a:cubicBezTo>
                    <a:pt x="333" y="24"/>
                    <a:pt x="148" y="114"/>
                    <a:pt x="23" y="114"/>
                  </a:cubicBezTo>
                  <a:cubicBezTo>
                    <a:pt x="15" y="114"/>
                    <a:pt x="7" y="114"/>
                    <a:pt x="0" y="113"/>
                  </a:cubicBezTo>
                  <a:lnTo>
                    <a:pt x="0" y="113"/>
                  </a:lnTo>
                  <a:cubicBezTo>
                    <a:pt x="26" y="122"/>
                    <a:pt x="54" y="127"/>
                    <a:pt x="84" y="127"/>
                  </a:cubicBezTo>
                  <a:cubicBezTo>
                    <a:pt x="210" y="127"/>
                    <a:pt x="361" y="51"/>
                    <a:pt x="4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997" name="Google Shape;16997;p50"/>
          <p:cNvGrpSpPr/>
          <p:nvPr/>
        </p:nvGrpSpPr>
        <p:grpSpPr>
          <a:xfrm>
            <a:off x="-293948" y="3843121"/>
            <a:ext cx="2945638" cy="2383060"/>
            <a:chOff x="-165700" y="3717026"/>
            <a:chExt cx="3454484" cy="2794722"/>
          </a:xfrm>
        </p:grpSpPr>
        <p:sp>
          <p:nvSpPr>
            <p:cNvPr id="16998" name="Google Shape;16998;p50"/>
            <p:cNvSpPr/>
            <p:nvPr/>
          </p:nvSpPr>
          <p:spPr>
            <a:xfrm>
              <a:off x="-165700" y="3717026"/>
              <a:ext cx="3454484" cy="2794722"/>
            </a:xfrm>
            <a:custGeom>
              <a:avLst/>
              <a:gdLst/>
              <a:ahLst/>
              <a:cxnLst/>
              <a:rect l="l" t="t" r="r" b="b"/>
              <a:pathLst>
                <a:path w="40453" h="32727" extrusionOk="0">
                  <a:moveTo>
                    <a:pt x="19631" y="308"/>
                  </a:moveTo>
                  <a:cubicBezTo>
                    <a:pt x="22520" y="308"/>
                    <a:pt x="25270" y="895"/>
                    <a:pt x="28031" y="1902"/>
                  </a:cubicBezTo>
                  <a:cubicBezTo>
                    <a:pt x="30318" y="2777"/>
                    <a:pt x="32667" y="4339"/>
                    <a:pt x="34529" y="5963"/>
                  </a:cubicBezTo>
                  <a:cubicBezTo>
                    <a:pt x="35416" y="6776"/>
                    <a:pt x="36241" y="7613"/>
                    <a:pt x="36854" y="8513"/>
                  </a:cubicBezTo>
                  <a:cubicBezTo>
                    <a:pt x="37141" y="8938"/>
                    <a:pt x="37416" y="9375"/>
                    <a:pt x="37666" y="9825"/>
                  </a:cubicBezTo>
                  <a:cubicBezTo>
                    <a:pt x="37766" y="9962"/>
                    <a:pt x="37803" y="10187"/>
                    <a:pt x="37928" y="10287"/>
                  </a:cubicBezTo>
                  <a:cubicBezTo>
                    <a:pt x="38491" y="11437"/>
                    <a:pt x="39016" y="12749"/>
                    <a:pt x="39303" y="14199"/>
                  </a:cubicBezTo>
                  <a:cubicBezTo>
                    <a:pt x="40015" y="17785"/>
                    <a:pt x="39215" y="21784"/>
                    <a:pt x="37054" y="24921"/>
                  </a:cubicBezTo>
                  <a:cubicBezTo>
                    <a:pt x="35641" y="26895"/>
                    <a:pt x="33654" y="28657"/>
                    <a:pt x="31443" y="29882"/>
                  </a:cubicBezTo>
                  <a:cubicBezTo>
                    <a:pt x="29705" y="30819"/>
                    <a:pt x="28131" y="31482"/>
                    <a:pt x="26119" y="31894"/>
                  </a:cubicBezTo>
                  <a:cubicBezTo>
                    <a:pt x="25894" y="31944"/>
                    <a:pt x="25632" y="32006"/>
                    <a:pt x="25369" y="32056"/>
                  </a:cubicBezTo>
                  <a:cubicBezTo>
                    <a:pt x="24157" y="32207"/>
                    <a:pt x="22833" y="32329"/>
                    <a:pt x="21495" y="32329"/>
                  </a:cubicBezTo>
                  <a:cubicBezTo>
                    <a:pt x="21274" y="32329"/>
                    <a:pt x="21054" y="32326"/>
                    <a:pt x="20833" y="32319"/>
                  </a:cubicBezTo>
                  <a:cubicBezTo>
                    <a:pt x="17859" y="32169"/>
                    <a:pt x="15022" y="31794"/>
                    <a:pt x="12185" y="30632"/>
                  </a:cubicBezTo>
                  <a:cubicBezTo>
                    <a:pt x="9086" y="29332"/>
                    <a:pt x="5962" y="27158"/>
                    <a:pt x="3837" y="24371"/>
                  </a:cubicBezTo>
                  <a:cubicBezTo>
                    <a:pt x="3862" y="24271"/>
                    <a:pt x="3812" y="24158"/>
                    <a:pt x="3687" y="24158"/>
                  </a:cubicBezTo>
                  <a:cubicBezTo>
                    <a:pt x="3337" y="23696"/>
                    <a:pt x="3025" y="23221"/>
                    <a:pt x="2750" y="22721"/>
                  </a:cubicBezTo>
                  <a:cubicBezTo>
                    <a:pt x="2750" y="22646"/>
                    <a:pt x="2675" y="22571"/>
                    <a:pt x="2638" y="22496"/>
                  </a:cubicBezTo>
                  <a:cubicBezTo>
                    <a:pt x="2613" y="22446"/>
                    <a:pt x="2575" y="22396"/>
                    <a:pt x="2550" y="22346"/>
                  </a:cubicBezTo>
                  <a:cubicBezTo>
                    <a:pt x="2100" y="21484"/>
                    <a:pt x="1750" y="20622"/>
                    <a:pt x="1500" y="20010"/>
                  </a:cubicBezTo>
                  <a:cubicBezTo>
                    <a:pt x="1200" y="19260"/>
                    <a:pt x="976" y="18597"/>
                    <a:pt x="751" y="17785"/>
                  </a:cubicBezTo>
                  <a:cubicBezTo>
                    <a:pt x="738" y="17748"/>
                    <a:pt x="726" y="17698"/>
                    <a:pt x="726" y="17660"/>
                  </a:cubicBezTo>
                  <a:cubicBezTo>
                    <a:pt x="201" y="14186"/>
                    <a:pt x="1138" y="10512"/>
                    <a:pt x="3312" y="7563"/>
                  </a:cubicBezTo>
                  <a:cubicBezTo>
                    <a:pt x="4250" y="6251"/>
                    <a:pt x="5649" y="5039"/>
                    <a:pt x="7036" y="4114"/>
                  </a:cubicBezTo>
                  <a:cubicBezTo>
                    <a:pt x="8848" y="2902"/>
                    <a:pt x="10798" y="2014"/>
                    <a:pt x="12772" y="1290"/>
                  </a:cubicBezTo>
                  <a:cubicBezTo>
                    <a:pt x="13222" y="1127"/>
                    <a:pt x="13885" y="927"/>
                    <a:pt x="14222" y="877"/>
                  </a:cubicBezTo>
                  <a:cubicBezTo>
                    <a:pt x="14272" y="877"/>
                    <a:pt x="14335" y="865"/>
                    <a:pt x="14359" y="815"/>
                  </a:cubicBezTo>
                  <a:cubicBezTo>
                    <a:pt x="15797" y="502"/>
                    <a:pt x="17209" y="377"/>
                    <a:pt x="18721" y="327"/>
                  </a:cubicBezTo>
                  <a:cubicBezTo>
                    <a:pt x="19026" y="314"/>
                    <a:pt x="19329" y="308"/>
                    <a:pt x="19631" y="308"/>
                  </a:cubicBezTo>
                  <a:close/>
                  <a:moveTo>
                    <a:pt x="19904" y="1"/>
                  </a:moveTo>
                  <a:cubicBezTo>
                    <a:pt x="19668" y="1"/>
                    <a:pt x="19432" y="5"/>
                    <a:pt x="19196" y="15"/>
                  </a:cubicBezTo>
                  <a:cubicBezTo>
                    <a:pt x="17134" y="65"/>
                    <a:pt x="15247" y="202"/>
                    <a:pt x="13285" y="865"/>
                  </a:cubicBezTo>
                  <a:cubicBezTo>
                    <a:pt x="12323" y="1140"/>
                    <a:pt x="11373" y="1539"/>
                    <a:pt x="10448" y="1927"/>
                  </a:cubicBezTo>
                  <a:cubicBezTo>
                    <a:pt x="8261" y="2889"/>
                    <a:pt x="6137" y="4089"/>
                    <a:pt x="4400" y="5751"/>
                  </a:cubicBezTo>
                  <a:cubicBezTo>
                    <a:pt x="2838" y="7275"/>
                    <a:pt x="1700" y="9200"/>
                    <a:pt x="938" y="11224"/>
                  </a:cubicBezTo>
                  <a:cubicBezTo>
                    <a:pt x="163" y="13536"/>
                    <a:pt x="1" y="16036"/>
                    <a:pt x="488" y="18310"/>
                  </a:cubicBezTo>
                  <a:cubicBezTo>
                    <a:pt x="676" y="19135"/>
                    <a:pt x="963" y="19910"/>
                    <a:pt x="1300" y="20647"/>
                  </a:cubicBezTo>
                  <a:cubicBezTo>
                    <a:pt x="1538" y="21259"/>
                    <a:pt x="1813" y="21872"/>
                    <a:pt x="2113" y="22446"/>
                  </a:cubicBezTo>
                  <a:cubicBezTo>
                    <a:pt x="3912" y="25970"/>
                    <a:pt x="7124" y="28595"/>
                    <a:pt x="10585" y="30394"/>
                  </a:cubicBezTo>
                  <a:cubicBezTo>
                    <a:pt x="13422" y="31844"/>
                    <a:pt x="16584" y="32481"/>
                    <a:pt x="19746" y="32681"/>
                  </a:cubicBezTo>
                  <a:cubicBezTo>
                    <a:pt x="20266" y="32712"/>
                    <a:pt x="20777" y="32727"/>
                    <a:pt x="21280" y="32727"/>
                  </a:cubicBezTo>
                  <a:cubicBezTo>
                    <a:pt x="22432" y="32727"/>
                    <a:pt x="23548" y="32646"/>
                    <a:pt x="24669" y="32481"/>
                  </a:cubicBezTo>
                  <a:lnTo>
                    <a:pt x="24682" y="32481"/>
                  </a:lnTo>
                  <a:cubicBezTo>
                    <a:pt x="25157" y="32419"/>
                    <a:pt x="25519" y="32381"/>
                    <a:pt x="25969" y="32294"/>
                  </a:cubicBezTo>
                  <a:cubicBezTo>
                    <a:pt x="28706" y="31681"/>
                    <a:pt x="31318" y="30494"/>
                    <a:pt x="33579" y="28832"/>
                  </a:cubicBezTo>
                  <a:cubicBezTo>
                    <a:pt x="34904" y="27820"/>
                    <a:pt x="36179" y="26695"/>
                    <a:pt x="37154" y="25333"/>
                  </a:cubicBezTo>
                  <a:cubicBezTo>
                    <a:pt x="39465" y="22134"/>
                    <a:pt x="40453" y="17985"/>
                    <a:pt x="39728" y="14099"/>
                  </a:cubicBezTo>
                  <a:cubicBezTo>
                    <a:pt x="39503" y="12936"/>
                    <a:pt x="39103" y="11812"/>
                    <a:pt x="38616" y="10725"/>
                  </a:cubicBezTo>
                  <a:cubicBezTo>
                    <a:pt x="38353" y="10175"/>
                    <a:pt x="38116" y="9675"/>
                    <a:pt x="37841" y="9250"/>
                  </a:cubicBezTo>
                  <a:cubicBezTo>
                    <a:pt x="37678" y="8988"/>
                    <a:pt x="37528" y="8725"/>
                    <a:pt x="37353" y="8475"/>
                  </a:cubicBezTo>
                  <a:cubicBezTo>
                    <a:pt x="36854" y="7713"/>
                    <a:pt x="36241" y="7013"/>
                    <a:pt x="35579" y="6376"/>
                  </a:cubicBezTo>
                  <a:cubicBezTo>
                    <a:pt x="34654" y="5488"/>
                    <a:pt x="33617" y="4701"/>
                    <a:pt x="32567" y="3976"/>
                  </a:cubicBezTo>
                  <a:cubicBezTo>
                    <a:pt x="31530" y="3252"/>
                    <a:pt x="30443" y="2577"/>
                    <a:pt x="29281" y="2064"/>
                  </a:cubicBezTo>
                  <a:cubicBezTo>
                    <a:pt x="28106" y="1527"/>
                    <a:pt x="26869" y="1152"/>
                    <a:pt x="25632" y="815"/>
                  </a:cubicBezTo>
                  <a:cubicBezTo>
                    <a:pt x="23771" y="313"/>
                    <a:pt x="21841" y="1"/>
                    <a:pt x="199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9" name="Google Shape;16999;p50"/>
            <p:cNvSpPr/>
            <p:nvPr/>
          </p:nvSpPr>
          <p:spPr>
            <a:xfrm>
              <a:off x="-129407" y="4483459"/>
              <a:ext cx="3383008" cy="1947262"/>
            </a:xfrm>
            <a:custGeom>
              <a:avLst/>
              <a:gdLst/>
              <a:ahLst/>
              <a:cxnLst/>
              <a:rect l="l" t="t" r="r" b="b"/>
              <a:pathLst>
                <a:path w="39616" h="22803" extrusionOk="0">
                  <a:moveTo>
                    <a:pt x="1813" y="0"/>
                  </a:moveTo>
                  <a:cubicBezTo>
                    <a:pt x="1788" y="50"/>
                    <a:pt x="1750" y="100"/>
                    <a:pt x="1713" y="150"/>
                  </a:cubicBezTo>
                  <a:cubicBezTo>
                    <a:pt x="1338" y="750"/>
                    <a:pt x="1025" y="1412"/>
                    <a:pt x="650" y="2024"/>
                  </a:cubicBezTo>
                  <a:cubicBezTo>
                    <a:pt x="76" y="4124"/>
                    <a:pt x="1" y="6348"/>
                    <a:pt x="426" y="8385"/>
                  </a:cubicBezTo>
                  <a:cubicBezTo>
                    <a:pt x="600" y="9210"/>
                    <a:pt x="888" y="9985"/>
                    <a:pt x="1225" y="10722"/>
                  </a:cubicBezTo>
                  <a:cubicBezTo>
                    <a:pt x="1463" y="11334"/>
                    <a:pt x="1713" y="11934"/>
                    <a:pt x="2013" y="12522"/>
                  </a:cubicBezTo>
                  <a:cubicBezTo>
                    <a:pt x="3787" y="16046"/>
                    <a:pt x="6936" y="18670"/>
                    <a:pt x="10323" y="20470"/>
                  </a:cubicBezTo>
                  <a:cubicBezTo>
                    <a:pt x="13110" y="21907"/>
                    <a:pt x="16209" y="22556"/>
                    <a:pt x="19308" y="22756"/>
                  </a:cubicBezTo>
                  <a:cubicBezTo>
                    <a:pt x="19817" y="22787"/>
                    <a:pt x="20317" y="22802"/>
                    <a:pt x="20811" y="22802"/>
                  </a:cubicBezTo>
                  <a:cubicBezTo>
                    <a:pt x="21940" y="22802"/>
                    <a:pt x="23036" y="22722"/>
                    <a:pt x="24132" y="22556"/>
                  </a:cubicBezTo>
                  <a:lnTo>
                    <a:pt x="24144" y="22556"/>
                  </a:lnTo>
                  <a:cubicBezTo>
                    <a:pt x="24619" y="22494"/>
                    <a:pt x="24969" y="22457"/>
                    <a:pt x="25406" y="22369"/>
                  </a:cubicBezTo>
                  <a:cubicBezTo>
                    <a:pt x="28093" y="21757"/>
                    <a:pt x="30655" y="20570"/>
                    <a:pt x="32867" y="18907"/>
                  </a:cubicBezTo>
                  <a:cubicBezTo>
                    <a:pt x="34167" y="17895"/>
                    <a:pt x="35416" y="16771"/>
                    <a:pt x="36379" y="15408"/>
                  </a:cubicBezTo>
                  <a:cubicBezTo>
                    <a:pt x="38641" y="12209"/>
                    <a:pt x="39615" y="8060"/>
                    <a:pt x="38903" y="4174"/>
                  </a:cubicBezTo>
                  <a:cubicBezTo>
                    <a:pt x="38790" y="3612"/>
                    <a:pt x="38641" y="3062"/>
                    <a:pt x="38466" y="2512"/>
                  </a:cubicBezTo>
                  <a:cubicBezTo>
                    <a:pt x="38128" y="2012"/>
                    <a:pt x="37778" y="1525"/>
                    <a:pt x="37441" y="1025"/>
                  </a:cubicBezTo>
                  <a:lnTo>
                    <a:pt x="37441" y="1025"/>
                  </a:lnTo>
                  <a:cubicBezTo>
                    <a:pt x="37866" y="2012"/>
                    <a:pt x="38241" y="3087"/>
                    <a:pt x="38478" y="4261"/>
                  </a:cubicBezTo>
                  <a:cubicBezTo>
                    <a:pt x="39178" y="7860"/>
                    <a:pt x="38403" y="11847"/>
                    <a:pt x="36279" y="14996"/>
                  </a:cubicBezTo>
                  <a:cubicBezTo>
                    <a:pt x="34891" y="16970"/>
                    <a:pt x="32942" y="18733"/>
                    <a:pt x="30780" y="19957"/>
                  </a:cubicBezTo>
                  <a:cubicBezTo>
                    <a:pt x="29068" y="20894"/>
                    <a:pt x="27531" y="21557"/>
                    <a:pt x="25556" y="21969"/>
                  </a:cubicBezTo>
                  <a:cubicBezTo>
                    <a:pt x="25332" y="22019"/>
                    <a:pt x="25069" y="22082"/>
                    <a:pt x="24819" y="22132"/>
                  </a:cubicBezTo>
                  <a:cubicBezTo>
                    <a:pt x="23628" y="22282"/>
                    <a:pt x="22326" y="22404"/>
                    <a:pt x="21017" y="22404"/>
                  </a:cubicBezTo>
                  <a:cubicBezTo>
                    <a:pt x="20801" y="22404"/>
                    <a:pt x="20586" y="22401"/>
                    <a:pt x="20370" y="22394"/>
                  </a:cubicBezTo>
                  <a:cubicBezTo>
                    <a:pt x="17446" y="22232"/>
                    <a:pt x="14672" y="21869"/>
                    <a:pt x="11885" y="20707"/>
                  </a:cubicBezTo>
                  <a:cubicBezTo>
                    <a:pt x="8848" y="19407"/>
                    <a:pt x="5787" y="17233"/>
                    <a:pt x="3712" y="14446"/>
                  </a:cubicBezTo>
                  <a:cubicBezTo>
                    <a:pt x="3737" y="14346"/>
                    <a:pt x="3687" y="14234"/>
                    <a:pt x="3562" y="14234"/>
                  </a:cubicBezTo>
                  <a:cubicBezTo>
                    <a:pt x="3225" y="13771"/>
                    <a:pt x="2912" y="13296"/>
                    <a:pt x="2637" y="12797"/>
                  </a:cubicBezTo>
                  <a:cubicBezTo>
                    <a:pt x="2637" y="12722"/>
                    <a:pt x="2562" y="12647"/>
                    <a:pt x="2537" y="12572"/>
                  </a:cubicBezTo>
                  <a:cubicBezTo>
                    <a:pt x="2500" y="12522"/>
                    <a:pt x="2475" y="12472"/>
                    <a:pt x="2450" y="12422"/>
                  </a:cubicBezTo>
                  <a:cubicBezTo>
                    <a:pt x="2000" y="11559"/>
                    <a:pt x="1663" y="10685"/>
                    <a:pt x="1425" y="10085"/>
                  </a:cubicBezTo>
                  <a:cubicBezTo>
                    <a:pt x="1125" y="9323"/>
                    <a:pt x="900" y="8660"/>
                    <a:pt x="675" y="7860"/>
                  </a:cubicBezTo>
                  <a:cubicBezTo>
                    <a:pt x="663" y="7823"/>
                    <a:pt x="663" y="7773"/>
                    <a:pt x="650" y="7735"/>
                  </a:cubicBezTo>
                  <a:cubicBezTo>
                    <a:pt x="276" y="5136"/>
                    <a:pt x="688" y="2437"/>
                    <a:pt x="1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0" name="Google Shape;17000;p50"/>
            <p:cNvSpPr/>
            <p:nvPr/>
          </p:nvSpPr>
          <p:spPr>
            <a:xfrm>
              <a:off x="1943063" y="4949980"/>
              <a:ext cx="16054" cy="163190"/>
            </a:xfrm>
            <a:custGeom>
              <a:avLst/>
              <a:gdLst/>
              <a:ahLst/>
              <a:cxnLst/>
              <a:rect l="l" t="t" r="r" b="b"/>
              <a:pathLst>
                <a:path w="188" h="1911" extrusionOk="0">
                  <a:moveTo>
                    <a:pt x="107" y="0"/>
                  </a:moveTo>
                  <a:cubicBezTo>
                    <a:pt x="90" y="0"/>
                    <a:pt x="73" y="7"/>
                    <a:pt x="63" y="23"/>
                  </a:cubicBezTo>
                  <a:cubicBezTo>
                    <a:pt x="25" y="123"/>
                    <a:pt x="63" y="235"/>
                    <a:pt x="50" y="348"/>
                  </a:cubicBezTo>
                  <a:cubicBezTo>
                    <a:pt x="75" y="823"/>
                    <a:pt x="0" y="1235"/>
                    <a:pt x="63" y="1723"/>
                  </a:cubicBezTo>
                  <a:cubicBezTo>
                    <a:pt x="63" y="1785"/>
                    <a:pt x="75" y="1848"/>
                    <a:pt x="75" y="1910"/>
                  </a:cubicBezTo>
                  <a:cubicBezTo>
                    <a:pt x="113" y="1848"/>
                    <a:pt x="150" y="1785"/>
                    <a:pt x="188" y="1723"/>
                  </a:cubicBezTo>
                  <a:cubicBezTo>
                    <a:pt x="175" y="1610"/>
                    <a:pt x="163" y="1485"/>
                    <a:pt x="163" y="1360"/>
                  </a:cubicBezTo>
                  <a:cubicBezTo>
                    <a:pt x="150" y="1073"/>
                    <a:pt x="175" y="810"/>
                    <a:pt x="175" y="498"/>
                  </a:cubicBezTo>
                  <a:cubicBezTo>
                    <a:pt x="163" y="335"/>
                    <a:pt x="175" y="186"/>
                    <a:pt x="163" y="36"/>
                  </a:cubicBezTo>
                  <a:cubicBezTo>
                    <a:pt x="155" y="14"/>
                    <a:pt x="13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1" name="Google Shape;17001;p50"/>
            <p:cNvSpPr/>
            <p:nvPr/>
          </p:nvSpPr>
          <p:spPr>
            <a:xfrm>
              <a:off x="1563137" y="5534603"/>
              <a:ext cx="99314" cy="24594"/>
            </a:xfrm>
            <a:custGeom>
              <a:avLst/>
              <a:gdLst/>
              <a:ahLst/>
              <a:cxnLst/>
              <a:rect l="l" t="t" r="r" b="b"/>
              <a:pathLst>
                <a:path w="1163" h="288" extrusionOk="0">
                  <a:moveTo>
                    <a:pt x="763" y="0"/>
                  </a:moveTo>
                  <a:cubicBezTo>
                    <a:pt x="513" y="0"/>
                    <a:pt x="250" y="50"/>
                    <a:pt x="0" y="75"/>
                  </a:cubicBezTo>
                  <a:cubicBezTo>
                    <a:pt x="0" y="100"/>
                    <a:pt x="0" y="125"/>
                    <a:pt x="13" y="163"/>
                  </a:cubicBezTo>
                  <a:cubicBezTo>
                    <a:pt x="13" y="188"/>
                    <a:pt x="13" y="225"/>
                    <a:pt x="13" y="250"/>
                  </a:cubicBezTo>
                  <a:cubicBezTo>
                    <a:pt x="249" y="239"/>
                    <a:pt x="495" y="210"/>
                    <a:pt x="663" y="210"/>
                  </a:cubicBezTo>
                  <a:cubicBezTo>
                    <a:pt x="690" y="210"/>
                    <a:pt x="715" y="211"/>
                    <a:pt x="738" y="213"/>
                  </a:cubicBezTo>
                  <a:cubicBezTo>
                    <a:pt x="751" y="211"/>
                    <a:pt x="765" y="210"/>
                    <a:pt x="780" y="210"/>
                  </a:cubicBezTo>
                  <a:cubicBezTo>
                    <a:pt x="880" y="210"/>
                    <a:pt x="1022" y="244"/>
                    <a:pt x="1163" y="288"/>
                  </a:cubicBezTo>
                  <a:cubicBezTo>
                    <a:pt x="1113" y="200"/>
                    <a:pt x="1088" y="125"/>
                    <a:pt x="1075" y="38"/>
                  </a:cubicBezTo>
                  <a:cubicBezTo>
                    <a:pt x="975" y="13"/>
                    <a:pt x="863" y="0"/>
                    <a:pt x="7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2" name="Google Shape;17002;p50"/>
            <p:cNvSpPr/>
            <p:nvPr/>
          </p:nvSpPr>
          <p:spPr>
            <a:xfrm>
              <a:off x="1111735" y="4338456"/>
              <a:ext cx="918936" cy="689992"/>
            </a:xfrm>
            <a:custGeom>
              <a:avLst/>
              <a:gdLst/>
              <a:ahLst/>
              <a:cxnLst/>
              <a:rect l="l" t="t" r="r" b="b"/>
              <a:pathLst>
                <a:path w="10761" h="8080" extrusionOk="0">
                  <a:moveTo>
                    <a:pt x="4485" y="148"/>
                  </a:moveTo>
                  <a:cubicBezTo>
                    <a:pt x="5114" y="148"/>
                    <a:pt x="5878" y="379"/>
                    <a:pt x="6524" y="611"/>
                  </a:cubicBezTo>
                  <a:cubicBezTo>
                    <a:pt x="6761" y="698"/>
                    <a:pt x="7161" y="686"/>
                    <a:pt x="7236" y="761"/>
                  </a:cubicBezTo>
                  <a:cubicBezTo>
                    <a:pt x="7248" y="773"/>
                    <a:pt x="7248" y="773"/>
                    <a:pt x="7248" y="786"/>
                  </a:cubicBezTo>
                  <a:cubicBezTo>
                    <a:pt x="7248" y="786"/>
                    <a:pt x="7261" y="798"/>
                    <a:pt x="7261" y="811"/>
                  </a:cubicBezTo>
                  <a:cubicBezTo>
                    <a:pt x="7286" y="886"/>
                    <a:pt x="7298" y="911"/>
                    <a:pt x="7298" y="961"/>
                  </a:cubicBezTo>
                  <a:cubicBezTo>
                    <a:pt x="7336" y="1048"/>
                    <a:pt x="7236" y="1273"/>
                    <a:pt x="7461" y="1411"/>
                  </a:cubicBezTo>
                  <a:cubicBezTo>
                    <a:pt x="7548" y="1473"/>
                    <a:pt x="7623" y="1498"/>
                    <a:pt x="7686" y="1598"/>
                  </a:cubicBezTo>
                  <a:cubicBezTo>
                    <a:pt x="7711" y="1648"/>
                    <a:pt x="7736" y="1711"/>
                    <a:pt x="7748" y="1785"/>
                  </a:cubicBezTo>
                  <a:cubicBezTo>
                    <a:pt x="7711" y="1760"/>
                    <a:pt x="7686" y="1736"/>
                    <a:pt x="7648" y="1711"/>
                  </a:cubicBezTo>
                  <a:cubicBezTo>
                    <a:pt x="7423" y="1586"/>
                    <a:pt x="7173" y="1523"/>
                    <a:pt x="6949" y="1386"/>
                  </a:cubicBezTo>
                  <a:cubicBezTo>
                    <a:pt x="6761" y="1286"/>
                    <a:pt x="6499" y="1011"/>
                    <a:pt x="6211" y="936"/>
                  </a:cubicBezTo>
                  <a:cubicBezTo>
                    <a:pt x="5875" y="845"/>
                    <a:pt x="5518" y="798"/>
                    <a:pt x="5162" y="798"/>
                  </a:cubicBezTo>
                  <a:cubicBezTo>
                    <a:pt x="4831" y="798"/>
                    <a:pt x="4500" y="839"/>
                    <a:pt x="4187" y="923"/>
                  </a:cubicBezTo>
                  <a:cubicBezTo>
                    <a:pt x="3824" y="1048"/>
                    <a:pt x="3474" y="1211"/>
                    <a:pt x="3187" y="1436"/>
                  </a:cubicBezTo>
                  <a:cubicBezTo>
                    <a:pt x="3025" y="1573"/>
                    <a:pt x="2912" y="1736"/>
                    <a:pt x="2775" y="1898"/>
                  </a:cubicBezTo>
                  <a:cubicBezTo>
                    <a:pt x="2600" y="2098"/>
                    <a:pt x="2237" y="2248"/>
                    <a:pt x="1987" y="2485"/>
                  </a:cubicBezTo>
                  <a:cubicBezTo>
                    <a:pt x="1800" y="2635"/>
                    <a:pt x="1662" y="2848"/>
                    <a:pt x="1587" y="3073"/>
                  </a:cubicBezTo>
                  <a:cubicBezTo>
                    <a:pt x="1587" y="2935"/>
                    <a:pt x="1612" y="2798"/>
                    <a:pt x="1675" y="2660"/>
                  </a:cubicBezTo>
                  <a:cubicBezTo>
                    <a:pt x="1737" y="2535"/>
                    <a:pt x="1787" y="2473"/>
                    <a:pt x="1887" y="2348"/>
                  </a:cubicBezTo>
                  <a:cubicBezTo>
                    <a:pt x="1900" y="2335"/>
                    <a:pt x="1900" y="2310"/>
                    <a:pt x="1900" y="2298"/>
                  </a:cubicBezTo>
                  <a:cubicBezTo>
                    <a:pt x="2000" y="2198"/>
                    <a:pt x="2112" y="2098"/>
                    <a:pt x="2162" y="1998"/>
                  </a:cubicBezTo>
                  <a:cubicBezTo>
                    <a:pt x="2200" y="1910"/>
                    <a:pt x="2287" y="1686"/>
                    <a:pt x="2150" y="1648"/>
                  </a:cubicBezTo>
                  <a:cubicBezTo>
                    <a:pt x="2087" y="1648"/>
                    <a:pt x="2025" y="1698"/>
                    <a:pt x="1962" y="1711"/>
                  </a:cubicBezTo>
                  <a:cubicBezTo>
                    <a:pt x="1875" y="1748"/>
                    <a:pt x="1787" y="1773"/>
                    <a:pt x="1700" y="1798"/>
                  </a:cubicBezTo>
                  <a:cubicBezTo>
                    <a:pt x="1787" y="1561"/>
                    <a:pt x="1825" y="1348"/>
                    <a:pt x="1962" y="1086"/>
                  </a:cubicBezTo>
                  <a:cubicBezTo>
                    <a:pt x="2175" y="736"/>
                    <a:pt x="2587" y="448"/>
                    <a:pt x="3037" y="348"/>
                  </a:cubicBezTo>
                  <a:cubicBezTo>
                    <a:pt x="3424" y="298"/>
                    <a:pt x="3987" y="148"/>
                    <a:pt x="4437" y="148"/>
                  </a:cubicBezTo>
                  <a:cubicBezTo>
                    <a:pt x="4453" y="148"/>
                    <a:pt x="4469" y="148"/>
                    <a:pt x="4485" y="148"/>
                  </a:cubicBezTo>
                  <a:close/>
                  <a:moveTo>
                    <a:pt x="5291" y="970"/>
                  </a:moveTo>
                  <a:cubicBezTo>
                    <a:pt x="5478" y="970"/>
                    <a:pt x="5661" y="980"/>
                    <a:pt x="5824" y="998"/>
                  </a:cubicBezTo>
                  <a:cubicBezTo>
                    <a:pt x="6024" y="1036"/>
                    <a:pt x="6186" y="1061"/>
                    <a:pt x="6336" y="1136"/>
                  </a:cubicBezTo>
                  <a:cubicBezTo>
                    <a:pt x="6486" y="1223"/>
                    <a:pt x="6674" y="1398"/>
                    <a:pt x="6861" y="1511"/>
                  </a:cubicBezTo>
                  <a:cubicBezTo>
                    <a:pt x="7098" y="1661"/>
                    <a:pt x="7386" y="1711"/>
                    <a:pt x="7611" y="1848"/>
                  </a:cubicBezTo>
                  <a:cubicBezTo>
                    <a:pt x="7661" y="1885"/>
                    <a:pt x="7698" y="1935"/>
                    <a:pt x="7736" y="1998"/>
                  </a:cubicBezTo>
                  <a:cubicBezTo>
                    <a:pt x="7736" y="2023"/>
                    <a:pt x="7736" y="2060"/>
                    <a:pt x="7748" y="2085"/>
                  </a:cubicBezTo>
                  <a:lnTo>
                    <a:pt x="7761" y="2085"/>
                  </a:lnTo>
                  <a:cubicBezTo>
                    <a:pt x="7773" y="2123"/>
                    <a:pt x="7786" y="2148"/>
                    <a:pt x="7798" y="2173"/>
                  </a:cubicBezTo>
                  <a:cubicBezTo>
                    <a:pt x="7861" y="2298"/>
                    <a:pt x="7998" y="2385"/>
                    <a:pt x="8136" y="2435"/>
                  </a:cubicBezTo>
                  <a:cubicBezTo>
                    <a:pt x="8373" y="2523"/>
                    <a:pt x="8573" y="2548"/>
                    <a:pt x="8761" y="2735"/>
                  </a:cubicBezTo>
                  <a:cubicBezTo>
                    <a:pt x="8923" y="2860"/>
                    <a:pt x="8985" y="3123"/>
                    <a:pt x="9060" y="3410"/>
                  </a:cubicBezTo>
                  <a:cubicBezTo>
                    <a:pt x="9123" y="3660"/>
                    <a:pt x="9273" y="3860"/>
                    <a:pt x="9410" y="4060"/>
                  </a:cubicBezTo>
                  <a:cubicBezTo>
                    <a:pt x="9485" y="4210"/>
                    <a:pt x="9573" y="4397"/>
                    <a:pt x="9635" y="4572"/>
                  </a:cubicBezTo>
                  <a:cubicBezTo>
                    <a:pt x="9748" y="4860"/>
                    <a:pt x="9660" y="5272"/>
                    <a:pt x="9435" y="5709"/>
                  </a:cubicBezTo>
                  <a:cubicBezTo>
                    <a:pt x="9223" y="6034"/>
                    <a:pt x="8698" y="6409"/>
                    <a:pt x="8286" y="6772"/>
                  </a:cubicBezTo>
                  <a:cubicBezTo>
                    <a:pt x="7948" y="6997"/>
                    <a:pt x="7698" y="7272"/>
                    <a:pt x="7423" y="7484"/>
                  </a:cubicBezTo>
                  <a:cubicBezTo>
                    <a:pt x="7111" y="7709"/>
                    <a:pt x="6824" y="7834"/>
                    <a:pt x="6436" y="7859"/>
                  </a:cubicBezTo>
                  <a:cubicBezTo>
                    <a:pt x="6049" y="7859"/>
                    <a:pt x="5524" y="7671"/>
                    <a:pt x="5124" y="7534"/>
                  </a:cubicBezTo>
                  <a:cubicBezTo>
                    <a:pt x="4712" y="7384"/>
                    <a:pt x="4112" y="7084"/>
                    <a:pt x="3749" y="6722"/>
                  </a:cubicBezTo>
                  <a:cubicBezTo>
                    <a:pt x="3537" y="6547"/>
                    <a:pt x="3312" y="6397"/>
                    <a:pt x="3062" y="6284"/>
                  </a:cubicBezTo>
                  <a:cubicBezTo>
                    <a:pt x="2687" y="6109"/>
                    <a:pt x="2475" y="6022"/>
                    <a:pt x="2312" y="5734"/>
                  </a:cubicBezTo>
                  <a:cubicBezTo>
                    <a:pt x="2250" y="5659"/>
                    <a:pt x="2137" y="5310"/>
                    <a:pt x="2112" y="5097"/>
                  </a:cubicBezTo>
                  <a:cubicBezTo>
                    <a:pt x="2075" y="4885"/>
                    <a:pt x="2062" y="4672"/>
                    <a:pt x="2025" y="4460"/>
                  </a:cubicBezTo>
                  <a:cubicBezTo>
                    <a:pt x="2025" y="4460"/>
                    <a:pt x="2037" y="4460"/>
                    <a:pt x="2037" y="4447"/>
                  </a:cubicBezTo>
                  <a:cubicBezTo>
                    <a:pt x="2050" y="4397"/>
                    <a:pt x="2025" y="4322"/>
                    <a:pt x="2012" y="4272"/>
                  </a:cubicBezTo>
                  <a:cubicBezTo>
                    <a:pt x="2000" y="4110"/>
                    <a:pt x="1987" y="3960"/>
                    <a:pt x="1975" y="3797"/>
                  </a:cubicBezTo>
                  <a:cubicBezTo>
                    <a:pt x="1975" y="3722"/>
                    <a:pt x="1937" y="3660"/>
                    <a:pt x="1887" y="3598"/>
                  </a:cubicBezTo>
                  <a:cubicBezTo>
                    <a:pt x="1887" y="3573"/>
                    <a:pt x="1875" y="3548"/>
                    <a:pt x="1850" y="3535"/>
                  </a:cubicBezTo>
                  <a:cubicBezTo>
                    <a:pt x="1800" y="3485"/>
                    <a:pt x="1762" y="3448"/>
                    <a:pt x="1737" y="3423"/>
                  </a:cubicBezTo>
                  <a:cubicBezTo>
                    <a:pt x="1750" y="3398"/>
                    <a:pt x="1750" y="3360"/>
                    <a:pt x="1737" y="3335"/>
                  </a:cubicBezTo>
                  <a:cubicBezTo>
                    <a:pt x="1737" y="3298"/>
                    <a:pt x="1737" y="3260"/>
                    <a:pt x="1762" y="3173"/>
                  </a:cubicBezTo>
                  <a:cubicBezTo>
                    <a:pt x="1825" y="2948"/>
                    <a:pt x="1987" y="2735"/>
                    <a:pt x="2225" y="2560"/>
                  </a:cubicBezTo>
                  <a:cubicBezTo>
                    <a:pt x="2400" y="2410"/>
                    <a:pt x="2612" y="2310"/>
                    <a:pt x="2800" y="2160"/>
                  </a:cubicBezTo>
                  <a:cubicBezTo>
                    <a:pt x="2975" y="2023"/>
                    <a:pt x="3075" y="1823"/>
                    <a:pt x="3224" y="1661"/>
                  </a:cubicBezTo>
                  <a:cubicBezTo>
                    <a:pt x="3499" y="1411"/>
                    <a:pt x="3924" y="1198"/>
                    <a:pt x="4362" y="1073"/>
                  </a:cubicBezTo>
                  <a:cubicBezTo>
                    <a:pt x="4617" y="1001"/>
                    <a:pt x="4960" y="970"/>
                    <a:pt x="5291" y="970"/>
                  </a:cubicBezTo>
                  <a:close/>
                  <a:moveTo>
                    <a:pt x="4580" y="0"/>
                  </a:moveTo>
                  <a:cubicBezTo>
                    <a:pt x="4229" y="0"/>
                    <a:pt x="3879" y="39"/>
                    <a:pt x="3537" y="123"/>
                  </a:cubicBezTo>
                  <a:cubicBezTo>
                    <a:pt x="3237" y="186"/>
                    <a:pt x="2937" y="211"/>
                    <a:pt x="2662" y="336"/>
                  </a:cubicBezTo>
                  <a:cubicBezTo>
                    <a:pt x="2262" y="523"/>
                    <a:pt x="1887" y="836"/>
                    <a:pt x="1737" y="1273"/>
                  </a:cubicBezTo>
                  <a:cubicBezTo>
                    <a:pt x="1662" y="1473"/>
                    <a:pt x="1600" y="1673"/>
                    <a:pt x="1525" y="1873"/>
                  </a:cubicBezTo>
                  <a:cubicBezTo>
                    <a:pt x="1450" y="1910"/>
                    <a:pt x="1387" y="1948"/>
                    <a:pt x="1325" y="1998"/>
                  </a:cubicBezTo>
                  <a:cubicBezTo>
                    <a:pt x="1238" y="2085"/>
                    <a:pt x="1150" y="2185"/>
                    <a:pt x="1113" y="2298"/>
                  </a:cubicBezTo>
                  <a:cubicBezTo>
                    <a:pt x="1100" y="2323"/>
                    <a:pt x="1088" y="2348"/>
                    <a:pt x="1088" y="2373"/>
                  </a:cubicBezTo>
                  <a:cubicBezTo>
                    <a:pt x="1063" y="2385"/>
                    <a:pt x="1050" y="2398"/>
                    <a:pt x="1050" y="2423"/>
                  </a:cubicBezTo>
                  <a:cubicBezTo>
                    <a:pt x="775" y="3685"/>
                    <a:pt x="338" y="4735"/>
                    <a:pt x="13" y="5834"/>
                  </a:cubicBezTo>
                  <a:cubicBezTo>
                    <a:pt x="13" y="5847"/>
                    <a:pt x="0" y="5872"/>
                    <a:pt x="0" y="5897"/>
                  </a:cubicBezTo>
                  <a:cubicBezTo>
                    <a:pt x="63" y="5897"/>
                    <a:pt x="125" y="5897"/>
                    <a:pt x="188" y="5909"/>
                  </a:cubicBezTo>
                  <a:cubicBezTo>
                    <a:pt x="363" y="5247"/>
                    <a:pt x="550" y="4585"/>
                    <a:pt x="763" y="3935"/>
                  </a:cubicBezTo>
                  <a:cubicBezTo>
                    <a:pt x="900" y="3473"/>
                    <a:pt x="1038" y="2998"/>
                    <a:pt x="1138" y="2523"/>
                  </a:cubicBezTo>
                  <a:cubicBezTo>
                    <a:pt x="1163" y="2510"/>
                    <a:pt x="1175" y="2498"/>
                    <a:pt x="1188" y="2473"/>
                  </a:cubicBezTo>
                  <a:cubicBezTo>
                    <a:pt x="1213" y="2323"/>
                    <a:pt x="1312" y="2185"/>
                    <a:pt x="1450" y="2098"/>
                  </a:cubicBezTo>
                  <a:cubicBezTo>
                    <a:pt x="1475" y="2073"/>
                    <a:pt x="1525" y="2048"/>
                    <a:pt x="1562" y="2023"/>
                  </a:cubicBezTo>
                  <a:cubicBezTo>
                    <a:pt x="1587" y="2023"/>
                    <a:pt x="1612" y="2023"/>
                    <a:pt x="1637" y="1998"/>
                  </a:cubicBezTo>
                  <a:cubicBezTo>
                    <a:pt x="1775" y="1923"/>
                    <a:pt x="1950" y="1860"/>
                    <a:pt x="2087" y="1798"/>
                  </a:cubicBezTo>
                  <a:lnTo>
                    <a:pt x="2087" y="1798"/>
                  </a:lnTo>
                  <a:cubicBezTo>
                    <a:pt x="2075" y="1873"/>
                    <a:pt x="2037" y="1973"/>
                    <a:pt x="1950" y="2060"/>
                  </a:cubicBezTo>
                  <a:cubicBezTo>
                    <a:pt x="1337" y="2585"/>
                    <a:pt x="1288" y="3135"/>
                    <a:pt x="1475" y="3697"/>
                  </a:cubicBezTo>
                  <a:cubicBezTo>
                    <a:pt x="1500" y="3797"/>
                    <a:pt x="1537" y="3972"/>
                    <a:pt x="1562" y="4147"/>
                  </a:cubicBezTo>
                  <a:cubicBezTo>
                    <a:pt x="1562" y="4210"/>
                    <a:pt x="1562" y="4260"/>
                    <a:pt x="1562" y="4297"/>
                  </a:cubicBezTo>
                  <a:cubicBezTo>
                    <a:pt x="1562" y="4310"/>
                    <a:pt x="1575" y="4322"/>
                    <a:pt x="1587" y="4335"/>
                  </a:cubicBezTo>
                  <a:cubicBezTo>
                    <a:pt x="1587" y="4347"/>
                    <a:pt x="1587" y="4372"/>
                    <a:pt x="1587" y="4385"/>
                  </a:cubicBezTo>
                  <a:cubicBezTo>
                    <a:pt x="1587" y="5010"/>
                    <a:pt x="1550" y="5634"/>
                    <a:pt x="1662" y="6259"/>
                  </a:cubicBezTo>
                  <a:cubicBezTo>
                    <a:pt x="1675" y="6322"/>
                    <a:pt x="1687" y="6384"/>
                    <a:pt x="1712" y="6459"/>
                  </a:cubicBezTo>
                  <a:cubicBezTo>
                    <a:pt x="1750" y="6472"/>
                    <a:pt x="1787" y="6509"/>
                    <a:pt x="1825" y="6534"/>
                  </a:cubicBezTo>
                  <a:cubicBezTo>
                    <a:pt x="1837" y="6559"/>
                    <a:pt x="1850" y="6572"/>
                    <a:pt x="1875" y="6584"/>
                  </a:cubicBezTo>
                  <a:cubicBezTo>
                    <a:pt x="1850" y="6509"/>
                    <a:pt x="1812" y="6434"/>
                    <a:pt x="1800" y="6347"/>
                  </a:cubicBezTo>
                  <a:cubicBezTo>
                    <a:pt x="1687" y="5909"/>
                    <a:pt x="1712" y="5297"/>
                    <a:pt x="1700" y="4797"/>
                  </a:cubicBezTo>
                  <a:cubicBezTo>
                    <a:pt x="1700" y="4672"/>
                    <a:pt x="1700" y="4547"/>
                    <a:pt x="1700" y="4422"/>
                  </a:cubicBezTo>
                  <a:cubicBezTo>
                    <a:pt x="1712" y="4397"/>
                    <a:pt x="1700" y="4360"/>
                    <a:pt x="1700" y="4335"/>
                  </a:cubicBezTo>
                  <a:cubicBezTo>
                    <a:pt x="1700" y="4272"/>
                    <a:pt x="1700" y="4222"/>
                    <a:pt x="1700" y="4172"/>
                  </a:cubicBezTo>
                  <a:cubicBezTo>
                    <a:pt x="1700" y="4160"/>
                    <a:pt x="1687" y="4160"/>
                    <a:pt x="1687" y="4160"/>
                  </a:cubicBezTo>
                  <a:cubicBezTo>
                    <a:pt x="1687" y="4035"/>
                    <a:pt x="1687" y="3922"/>
                    <a:pt x="1737" y="3835"/>
                  </a:cubicBezTo>
                  <a:cubicBezTo>
                    <a:pt x="1750" y="3847"/>
                    <a:pt x="1762" y="3872"/>
                    <a:pt x="1775" y="3885"/>
                  </a:cubicBezTo>
                  <a:cubicBezTo>
                    <a:pt x="1775" y="3897"/>
                    <a:pt x="1775" y="3897"/>
                    <a:pt x="1787" y="3910"/>
                  </a:cubicBezTo>
                  <a:cubicBezTo>
                    <a:pt x="2025" y="4547"/>
                    <a:pt x="1900" y="5335"/>
                    <a:pt x="2250" y="5959"/>
                  </a:cubicBezTo>
                  <a:cubicBezTo>
                    <a:pt x="2387" y="6184"/>
                    <a:pt x="2637" y="6309"/>
                    <a:pt x="2875" y="6422"/>
                  </a:cubicBezTo>
                  <a:cubicBezTo>
                    <a:pt x="3050" y="6497"/>
                    <a:pt x="3399" y="6647"/>
                    <a:pt x="3562" y="6772"/>
                  </a:cubicBezTo>
                  <a:cubicBezTo>
                    <a:pt x="3774" y="6909"/>
                    <a:pt x="4087" y="7209"/>
                    <a:pt x="4237" y="7297"/>
                  </a:cubicBezTo>
                  <a:cubicBezTo>
                    <a:pt x="4624" y="7571"/>
                    <a:pt x="4962" y="7709"/>
                    <a:pt x="5349" y="7846"/>
                  </a:cubicBezTo>
                  <a:cubicBezTo>
                    <a:pt x="5745" y="7987"/>
                    <a:pt x="6085" y="8079"/>
                    <a:pt x="6416" y="8079"/>
                  </a:cubicBezTo>
                  <a:cubicBezTo>
                    <a:pt x="6764" y="8079"/>
                    <a:pt x="7102" y="7977"/>
                    <a:pt x="7486" y="7721"/>
                  </a:cubicBezTo>
                  <a:cubicBezTo>
                    <a:pt x="7786" y="7509"/>
                    <a:pt x="7936" y="7309"/>
                    <a:pt x="8211" y="7109"/>
                  </a:cubicBezTo>
                  <a:cubicBezTo>
                    <a:pt x="8686" y="6722"/>
                    <a:pt x="9185" y="6359"/>
                    <a:pt x="9585" y="5897"/>
                  </a:cubicBezTo>
                  <a:cubicBezTo>
                    <a:pt x="9748" y="5659"/>
                    <a:pt x="9835" y="5372"/>
                    <a:pt x="9885" y="5085"/>
                  </a:cubicBezTo>
                  <a:cubicBezTo>
                    <a:pt x="9898" y="4960"/>
                    <a:pt x="9860" y="4835"/>
                    <a:pt x="9848" y="4785"/>
                  </a:cubicBezTo>
                  <a:cubicBezTo>
                    <a:pt x="9848" y="4760"/>
                    <a:pt x="9848" y="4735"/>
                    <a:pt x="9835" y="4710"/>
                  </a:cubicBezTo>
                  <a:lnTo>
                    <a:pt x="9835" y="4710"/>
                  </a:lnTo>
                  <a:cubicBezTo>
                    <a:pt x="9873" y="4772"/>
                    <a:pt x="9910" y="4847"/>
                    <a:pt x="9948" y="4947"/>
                  </a:cubicBezTo>
                  <a:cubicBezTo>
                    <a:pt x="10085" y="5297"/>
                    <a:pt x="10048" y="5734"/>
                    <a:pt x="10098" y="6147"/>
                  </a:cubicBezTo>
                  <a:cubicBezTo>
                    <a:pt x="10160" y="6684"/>
                    <a:pt x="10423" y="7334"/>
                    <a:pt x="10523" y="7821"/>
                  </a:cubicBezTo>
                  <a:cubicBezTo>
                    <a:pt x="10548" y="7896"/>
                    <a:pt x="10560" y="7971"/>
                    <a:pt x="10573" y="8059"/>
                  </a:cubicBezTo>
                  <a:cubicBezTo>
                    <a:pt x="10635" y="7996"/>
                    <a:pt x="10698" y="7934"/>
                    <a:pt x="10760" y="7884"/>
                  </a:cubicBezTo>
                  <a:cubicBezTo>
                    <a:pt x="10635" y="7272"/>
                    <a:pt x="10373" y="6634"/>
                    <a:pt x="10285" y="6097"/>
                  </a:cubicBezTo>
                  <a:cubicBezTo>
                    <a:pt x="10223" y="5709"/>
                    <a:pt x="10223" y="5335"/>
                    <a:pt x="10110" y="5010"/>
                  </a:cubicBezTo>
                  <a:cubicBezTo>
                    <a:pt x="10023" y="4722"/>
                    <a:pt x="9823" y="4472"/>
                    <a:pt x="9673" y="4210"/>
                  </a:cubicBezTo>
                  <a:cubicBezTo>
                    <a:pt x="9585" y="4085"/>
                    <a:pt x="9498" y="3822"/>
                    <a:pt x="9398" y="3747"/>
                  </a:cubicBezTo>
                  <a:cubicBezTo>
                    <a:pt x="9394" y="3743"/>
                    <a:pt x="9391" y="3742"/>
                    <a:pt x="9389" y="3742"/>
                  </a:cubicBezTo>
                  <a:cubicBezTo>
                    <a:pt x="9384" y="3742"/>
                    <a:pt x="9381" y="3747"/>
                    <a:pt x="9373" y="3747"/>
                  </a:cubicBezTo>
                  <a:cubicBezTo>
                    <a:pt x="9381" y="3747"/>
                    <a:pt x="9378" y="3742"/>
                    <a:pt x="9376" y="3742"/>
                  </a:cubicBezTo>
                  <a:cubicBezTo>
                    <a:pt x="9374" y="3742"/>
                    <a:pt x="9373" y="3743"/>
                    <a:pt x="9373" y="3747"/>
                  </a:cubicBezTo>
                  <a:cubicBezTo>
                    <a:pt x="9373" y="3735"/>
                    <a:pt x="9373" y="3722"/>
                    <a:pt x="9360" y="3722"/>
                  </a:cubicBezTo>
                  <a:cubicBezTo>
                    <a:pt x="9360" y="3722"/>
                    <a:pt x="9360" y="3710"/>
                    <a:pt x="9360" y="3710"/>
                  </a:cubicBezTo>
                  <a:cubicBezTo>
                    <a:pt x="9323" y="3647"/>
                    <a:pt x="9298" y="3573"/>
                    <a:pt x="9273" y="3510"/>
                  </a:cubicBezTo>
                  <a:cubicBezTo>
                    <a:pt x="9160" y="3248"/>
                    <a:pt x="9210" y="3060"/>
                    <a:pt x="9048" y="2773"/>
                  </a:cubicBezTo>
                  <a:cubicBezTo>
                    <a:pt x="8948" y="2635"/>
                    <a:pt x="8823" y="2523"/>
                    <a:pt x="8673" y="2435"/>
                  </a:cubicBezTo>
                  <a:cubicBezTo>
                    <a:pt x="8411" y="2310"/>
                    <a:pt x="8198" y="2285"/>
                    <a:pt x="8061" y="2198"/>
                  </a:cubicBezTo>
                  <a:cubicBezTo>
                    <a:pt x="7923" y="2123"/>
                    <a:pt x="7911" y="1910"/>
                    <a:pt x="7898" y="1860"/>
                  </a:cubicBezTo>
                  <a:cubicBezTo>
                    <a:pt x="7886" y="1810"/>
                    <a:pt x="7886" y="1760"/>
                    <a:pt x="7873" y="1736"/>
                  </a:cubicBezTo>
                  <a:cubicBezTo>
                    <a:pt x="7861" y="1648"/>
                    <a:pt x="7823" y="1561"/>
                    <a:pt x="7761" y="1473"/>
                  </a:cubicBezTo>
                  <a:cubicBezTo>
                    <a:pt x="7698" y="1386"/>
                    <a:pt x="7523" y="1298"/>
                    <a:pt x="7498" y="1248"/>
                  </a:cubicBezTo>
                  <a:cubicBezTo>
                    <a:pt x="7448" y="1173"/>
                    <a:pt x="7461" y="1186"/>
                    <a:pt x="7461" y="1098"/>
                  </a:cubicBezTo>
                  <a:cubicBezTo>
                    <a:pt x="7473" y="861"/>
                    <a:pt x="7486" y="661"/>
                    <a:pt x="7261" y="548"/>
                  </a:cubicBezTo>
                  <a:cubicBezTo>
                    <a:pt x="7123" y="486"/>
                    <a:pt x="6974" y="486"/>
                    <a:pt x="6836" y="461"/>
                  </a:cubicBezTo>
                  <a:cubicBezTo>
                    <a:pt x="6549" y="398"/>
                    <a:pt x="6424" y="348"/>
                    <a:pt x="6161" y="248"/>
                  </a:cubicBezTo>
                  <a:cubicBezTo>
                    <a:pt x="5649" y="90"/>
                    <a:pt x="5114" y="0"/>
                    <a:pt x="4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3" name="Google Shape;17003;p50"/>
            <p:cNvSpPr/>
            <p:nvPr/>
          </p:nvSpPr>
          <p:spPr>
            <a:xfrm>
              <a:off x="1380646" y="4443152"/>
              <a:ext cx="433380" cy="393756"/>
            </a:xfrm>
            <a:custGeom>
              <a:avLst/>
              <a:gdLst/>
              <a:ahLst/>
              <a:cxnLst/>
              <a:rect l="l" t="t" r="r" b="b"/>
              <a:pathLst>
                <a:path w="5075" h="4611" extrusionOk="0">
                  <a:moveTo>
                    <a:pt x="2156" y="125"/>
                  </a:moveTo>
                  <a:cubicBezTo>
                    <a:pt x="2242" y="125"/>
                    <a:pt x="2327" y="142"/>
                    <a:pt x="2400" y="185"/>
                  </a:cubicBezTo>
                  <a:cubicBezTo>
                    <a:pt x="2587" y="272"/>
                    <a:pt x="2687" y="435"/>
                    <a:pt x="2712" y="609"/>
                  </a:cubicBezTo>
                  <a:cubicBezTo>
                    <a:pt x="2725" y="709"/>
                    <a:pt x="2712" y="709"/>
                    <a:pt x="2712" y="809"/>
                  </a:cubicBezTo>
                  <a:cubicBezTo>
                    <a:pt x="2600" y="834"/>
                    <a:pt x="2512" y="897"/>
                    <a:pt x="2425" y="972"/>
                  </a:cubicBezTo>
                  <a:cubicBezTo>
                    <a:pt x="2312" y="1084"/>
                    <a:pt x="2250" y="1222"/>
                    <a:pt x="2212" y="1384"/>
                  </a:cubicBezTo>
                  <a:cubicBezTo>
                    <a:pt x="2150" y="1359"/>
                    <a:pt x="2075" y="1359"/>
                    <a:pt x="2000" y="1359"/>
                  </a:cubicBezTo>
                  <a:cubicBezTo>
                    <a:pt x="1987" y="1322"/>
                    <a:pt x="1975" y="1272"/>
                    <a:pt x="1962" y="1234"/>
                  </a:cubicBezTo>
                  <a:cubicBezTo>
                    <a:pt x="1875" y="1009"/>
                    <a:pt x="1675" y="884"/>
                    <a:pt x="1450" y="834"/>
                  </a:cubicBezTo>
                  <a:cubicBezTo>
                    <a:pt x="1450" y="634"/>
                    <a:pt x="1463" y="460"/>
                    <a:pt x="1638" y="310"/>
                  </a:cubicBezTo>
                  <a:cubicBezTo>
                    <a:pt x="1750" y="214"/>
                    <a:pt x="1959" y="125"/>
                    <a:pt x="2156" y="125"/>
                  </a:cubicBezTo>
                  <a:close/>
                  <a:moveTo>
                    <a:pt x="2952" y="895"/>
                  </a:moveTo>
                  <a:cubicBezTo>
                    <a:pt x="2968" y="895"/>
                    <a:pt x="2984" y="896"/>
                    <a:pt x="3000" y="897"/>
                  </a:cubicBezTo>
                  <a:cubicBezTo>
                    <a:pt x="3250" y="922"/>
                    <a:pt x="3425" y="1059"/>
                    <a:pt x="3562" y="1222"/>
                  </a:cubicBezTo>
                  <a:cubicBezTo>
                    <a:pt x="3662" y="1359"/>
                    <a:pt x="3687" y="1534"/>
                    <a:pt x="3662" y="1709"/>
                  </a:cubicBezTo>
                  <a:cubicBezTo>
                    <a:pt x="3650" y="1784"/>
                    <a:pt x="3637" y="1822"/>
                    <a:pt x="3612" y="1872"/>
                  </a:cubicBezTo>
                  <a:cubicBezTo>
                    <a:pt x="3521" y="1817"/>
                    <a:pt x="3418" y="1789"/>
                    <a:pt x="3310" y="1789"/>
                  </a:cubicBezTo>
                  <a:cubicBezTo>
                    <a:pt x="3196" y="1789"/>
                    <a:pt x="3078" y="1820"/>
                    <a:pt x="2962" y="1884"/>
                  </a:cubicBezTo>
                  <a:cubicBezTo>
                    <a:pt x="2912" y="1909"/>
                    <a:pt x="2875" y="1934"/>
                    <a:pt x="2837" y="1972"/>
                  </a:cubicBezTo>
                  <a:cubicBezTo>
                    <a:pt x="2750" y="1722"/>
                    <a:pt x="2587" y="1509"/>
                    <a:pt x="2337" y="1409"/>
                  </a:cubicBezTo>
                  <a:cubicBezTo>
                    <a:pt x="2397" y="1102"/>
                    <a:pt x="2668" y="895"/>
                    <a:pt x="2952" y="895"/>
                  </a:cubicBezTo>
                  <a:close/>
                  <a:moveTo>
                    <a:pt x="1289" y="976"/>
                  </a:moveTo>
                  <a:cubicBezTo>
                    <a:pt x="1447" y="976"/>
                    <a:pt x="1592" y="1029"/>
                    <a:pt x="1688" y="1134"/>
                  </a:cubicBezTo>
                  <a:cubicBezTo>
                    <a:pt x="1775" y="1222"/>
                    <a:pt x="1788" y="1284"/>
                    <a:pt x="1825" y="1384"/>
                  </a:cubicBezTo>
                  <a:cubicBezTo>
                    <a:pt x="1575" y="1434"/>
                    <a:pt x="1338" y="1597"/>
                    <a:pt x="1213" y="1822"/>
                  </a:cubicBezTo>
                  <a:cubicBezTo>
                    <a:pt x="1188" y="1884"/>
                    <a:pt x="1163" y="1959"/>
                    <a:pt x="1150" y="2022"/>
                  </a:cubicBezTo>
                  <a:cubicBezTo>
                    <a:pt x="1138" y="2022"/>
                    <a:pt x="1125" y="2009"/>
                    <a:pt x="1100" y="2009"/>
                  </a:cubicBezTo>
                  <a:cubicBezTo>
                    <a:pt x="1037" y="1999"/>
                    <a:pt x="974" y="1993"/>
                    <a:pt x="912" y="1993"/>
                  </a:cubicBezTo>
                  <a:cubicBezTo>
                    <a:pt x="814" y="1993"/>
                    <a:pt x="717" y="2008"/>
                    <a:pt x="625" y="2047"/>
                  </a:cubicBezTo>
                  <a:cubicBezTo>
                    <a:pt x="613" y="2047"/>
                    <a:pt x="588" y="2059"/>
                    <a:pt x="575" y="2059"/>
                  </a:cubicBezTo>
                  <a:cubicBezTo>
                    <a:pt x="500" y="1834"/>
                    <a:pt x="513" y="1497"/>
                    <a:pt x="625" y="1334"/>
                  </a:cubicBezTo>
                  <a:cubicBezTo>
                    <a:pt x="790" y="1095"/>
                    <a:pt x="1054" y="976"/>
                    <a:pt x="1289" y="976"/>
                  </a:cubicBezTo>
                  <a:close/>
                  <a:moveTo>
                    <a:pt x="4045" y="1533"/>
                  </a:moveTo>
                  <a:cubicBezTo>
                    <a:pt x="4177" y="1533"/>
                    <a:pt x="4332" y="1579"/>
                    <a:pt x="4412" y="1634"/>
                  </a:cubicBezTo>
                  <a:cubicBezTo>
                    <a:pt x="4524" y="1709"/>
                    <a:pt x="4599" y="1859"/>
                    <a:pt x="4612" y="1972"/>
                  </a:cubicBezTo>
                  <a:cubicBezTo>
                    <a:pt x="4649" y="2109"/>
                    <a:pt x="4612" y="2134"/>
                    <a:pt x="4612" y="2259"/>
                  </a:cubicBezTo>
                  <a:cubicBezTo>
                    <a:pt x="4612" y="2272"/>
                    <a:pt x="4612" y="2272"/>
                    <a:pt x="4612" y="2272"/>
                  </a:cubicBezTo>
                  <a:cubicBezTo>
                    <a:pt x="4522" y="2227"/>
                    <a:pt x="4423" y="2204"/>
                    <a:pt x="4320" y="2204"/>
                  </a:cubicBezTo>
                  <a:cubicBezTo>
                    <a:pt x="4252" y="2204"/>
                    <a:pt x="4182" y="2214"/>
                    <a:pt x="4112" y="2234"/>
                  </a:cubicBezTo>
                  <a:cubicBezTo>
                    <a:pt x="4049" y="2247"/>
                    <a:pt x="3987" y="2284"/>
                    <a:pt x="3937" y="2334"/>
                  </a:cubicBezTo>
                  <a:cubicBezTo>
                    <a:pt x="3912" y="2184"/>
                    <a:pt x="3837" y="2059"/>
                    <a:pt x="3750" y="1972"/>
                  </a:cubicBezTo>
                  <a:cubicBezTo>
                    <a:pt x="3787" y="1872"/>
                    <a:pt x="3812" y="1734"/>
                    <a:pt x="3825" y="1597"/>
                  </a:cubicBezTo>
                  <a:cubicBezTo>
                    <a:pt x="3837" y="1597"/>
                    <a:pt x="3850" y="1597"/>
                    <a:pt x="3862" y="1584"/>
                  </a:cubicBezTo>
                  <a:cubicBezTo>
                    <a:pt x="3903" y="1548"/>
                    <a:pt x="3970" y="1533"/>
                    <a:pt x="4045" y="1533"/>
                  </a:cubicBezTo>
                  <a:close/>
                  <a:moveTo>
                    <a:pt x="2019" y="1512"/>
                  </a:moveTo>
                  <a:cubicBezTo>
                    <a:pt x="2475" y="1512"/>
                    <a:pt x="2756" y="1972"/>
                    <a:pt x="2675" y="2421"/>
                  </a:cubicBezTo>
                  <a:cubicBezTo>
                    <a:pt x="2650" y="2571"/>
                    <a:pt x="2625" y="2621"/>
                    <a:pt x="2562" y="2721"/>
                  </a:cubicBezTo>
                  <a:cubicBezTo>
                    <a:pt x="2500" y="2696"/>
                    <a:pt x="2425" y="2684"/>
                    <a:pt x="2337" y="2671"/>
                  </a:cubicBezTo>
                  <a:cubicBezTo>
                    <a:pt x="2250" y="2684"/>
                    <a:pt x="2200" y="2684"/>
                    <a:pt x="2175" y="2709"/>
                  </a:cubicBezTo>
                  <a:cubicBezTo>
                    <a:pt x="2162" y="2709"/>
                    <a:pt x="2150" y="2721"/>
                    <a:pt x="2137" y="2721"/>
                  </a:cubicBezTo>
                  <a:cubicBezTo>
                    <a:pt x="2129" y="2721"/>
                    <a:pt x="2115" y="2716"/>
                    <a:pt x="2099" y="2716"/>
                  </a:cubicBezTo>
                  <a:cubicBezTo>
                    <a:pt x="2092" y="2716"/>
                    <a:pt x="2083" y="2717"/>
                    <a:pt x="2075" y="2721"/>
                  </a:cubicBezTo>
                  <a:cubicBezTo>
                    <a:pt x="1950" y="2759"/>
                    <a:pt x="1838" y="2821"/>
                    <a:pt x="1750" y="2896"/>
                  </a:cubicBezTo>
                  <a:cubicBezTo>
                    <a:pt x="1750" y="2571"/>
                    <a:pt x="1588" y="2234"/>
                    <a:pt x="1300" y="2072"/>
                  </a:cubicBezTo>
                  <a:cubicBezTo>
                    <a:pt x="1288" y="1834"/>
                    <a:pt x="1625" y="1547"/>
                    <a:pt x="1900" y="1522"/>
                  </a:cubicBezTo>
                  <a:cubicBezTo>
                    <a:pt x="1941" y="1515"/>
                    <a:pt x="1980" y="1512"/>
                    <a:pt x="2019" y="1512"/>
                  </a:cubicBezTo>
                  <a:close/>
                  <a:moveTo>
                    <a:pt x="3350" y="1934"/>
                  </a:moveTo>
                  <a:cubicBezTo>
                    <a:pt x="3426" y="1934"/>
                    <a:pt x="3500" y="1953"/>
                    <a:pt x="3562" y="1997"/>
                  </a:cubicBezTo>
                  <a:cubicBezTo>
                    <a:pt x="3575" y="1997"/>
                    <a:pt x="3575" y="2009"/>
                    <a:pt x="3575" y="2009"/>
                  </a:cubicBezTo>
                  <a:cubicBezTo>
                    <a:pt x="3587" y="2034"/>
                    <a:pt x="3612" y="2059"/>
                    <a:pt x="3637" y="2059"/>
                  </a:cubicBezTo>
                  <a:cubicBezTo>
                    <a:pt x="3874" y="2297"/>
                    <a:pt x="3850" y="2734"/>
                    <a:pt x="3625" y="2971"/>
                  </a:cubicBezTo>
                  <a:cubicBezTo>
                    <a:pt x="3425" y="3196"/>
                    <a:pt x="3350" y="3196"/>
                    <a:pt x="3162" y="3234"/>
                  </a:cubicBezTo>
                  <a:cubicBezTo>
                    <a:pt x="3075" y="3046"/>
                    <a:pt x="2925" y="2896"/>
                    <a:pt x="2750" y="2796"/>
                  </a:cubicBezTo>
                  <a:cubicBezTo>
                    <a:pt x="2762" y="2796"/>
                    <a:pt x="2762" y="2784"/>
                    <a:pt x="2762" y="2784"/>
                  </a:cubicBezTo>
                  <a:cubicBezTo>
                    <a:pt x="2862" y="2596"/>
                    <a:pt x="2900" y="2384"/>
                    <a:pt x="2875" y="2172"/>
                  </a:cubicBezTo>
                  <a:cubicBezTo>
                    <a:pt x="2887" y="2172"/>
                    <a:pt x="2900" y="2159"/>
                    <a:pt x="2900" y="2147"/>
                  </a:cubicBezTo>
                  <a:cubicBezTo>
                    <a:pt x="2970" y="2041"/>
                    <a:pt x="3166" y="1934"/>
                    <a:pt x="3350" y="1934"/>
                  </a:cubicBezTo>
                  <a:close/>
                  <a:moveTo>
                    <a:pt x="888" y="2134"/>
                  </a:moveTo>
                  <a:cubicBezTo>
                    <a:pt x="1063" y="2134"/>
                    <a:pt x="1213" y="2172"/>
                    <a:pt x="1325" y="2259"/>
                  </a:cubicBezTo>
                  <a:cubicBezTo>
                    <a:pt x="1438" y="2322"/>
                    <a:pt x="1513" y="2471"/>
                    <a:pt x="1538" y="2521"/>
                  </a:cubicBezTo>
                  <a:cubicBezTo>
                    <a:pt x="1600" y="2671"/>
                    <a:pt x="1638" y="2784"/>
                    <a:pt x="1625" y="2946"/>
                  </a:cubicBezTo>
                  <a:cubicBezTo>
                    <a:pt x="1613" y="2984"/>
                    <a:pt x="1613" y="3009"/>
                    <a:pt x="1613" y="3046"/>
                  </a:cubicBezTo>
                  <a:cubicBezTo>
                    <a:pt x="1525" y="3134"/>
                    <a:pt x="1475" y="3246"/>
                    <a:pt x="1438" y="3359"/>
                  </a:cubicBezTo>
                  <a:cubicBezTo>
                    <a:pt x="1301" y="3503"/>
                    <a:pt x="1108" y="3578"/>
                    <a:pt x="911" y="3578"/>
                  </a:cubicBezTo>
                  <a:cubicBezTo>
                    <a:pt x="784" y="3578"/>
                    <a:pt x="655" y="3547"/>
                    <a:pt x="538" y="3484"/>
                  </a:cubicBezTo>
                  <a:cubicBezTo>
                    <a:pt x="188" y="3296"/>
                    <a:pt x="150" y="2709"/>
                    <a:pt x="500" y="2347"/>
                  </a:cubicBezTo>
                  <a:cubicBezTo>
                    <a:pt x="575" y="2247"/>
                    <a:pt x="788" y="2184"/>
                    <a:pt x="875" y="2159"/>
                  </a:cubicBezTo>
                  <a:cubicBezTo>
                    <a:pt x="875" y="2159"/>
                    <a:pt x="888" y="2147"/>
                    <a:pt x="888" y="2134"/>
                  </a:cubicBezTo>
                  <a:close/>
                  <a:moveTo>
                    <a:pt x="4334" y="2368"/>
                  </a:moveTo>
                  <a:cubicBezTo>
                    <a:pt x="4459" y="2368"/>
                    <a:pt x="4593" y="2410"/>
                    <a:pt x="4687" y="2509"/>
                  </a:cubicBezTo>
                  <a:cubicBezTo>
                    <a:pt x="5037" y="2784"/>
                    <a:pt x="4887" y="3321"/>
                    <a:pt x="4599" y="3559"/>
                  </a:cubicBezTo>
                  <a:cubicBezTo>
                    <a:pt x="4499" y="3634"/>
                    <a:pt x="4474" y="3634"/>
                    <a:pt x="4399" y="3646"/>
                  </a:cubicBezTo>
                  <a:cubicBezTo>
                    <a:pt x="4411" y="3258"/>
                    <a:pt x="4146" y="3069"/>
                    <a:pt x="3834" y="3069"/>
                  </a:cubicBezTo>
                  <a:cubicBezTo>
                    <a:pt x="3814" y="3069"/>
                    <a:pt x="3794" y="3070"/>
                    <a:pt x="3775" y="3071"/>
                  </a:cubicBezTo>
                  <a:cubicBezTo>
                    <a:pt x="3812" y="3009"/>
                    <a:pt x="3862" y="2946"/>
                    <a:pt x="3887" y="2884"/>
                  </a:cubicBezTo>
                  <a:cubicBezTo>
                    <a:pt x="3937" y="2771"/>
                    <a:pt x="3949" y="2659"/>
                    <a:pt x="3949" y="2546"/>
                  </a:cubicBezTo>
                  <a:cubicBezTo>
                    <a:pt x="3974" y="2546"/>
                    <a:pt x="3999" y="2534"/>
                    <a:pt x="4012" y="2509"/>
                  </a:cubicBezTo>
                  <a:cubicBezTo>
                    <a:pt x="4059" y="2422"/>
                    <a:pt x="4190" y="2368"/>
                    <a:pt x="4334" y="2368"/>
                  </a:cubicBezTo>
                  <a:close/>
                  <a:moveTo>
                    <a:pt x="2150" y="2859"/>
                  </a:moveTo>
                  <a:cubicBezTo>
                    <a:pt x="2162" y="2884"/>
                    <a:pt x="2200" y="2896"/>
                    <a:pt x="2225" y="2896"/>
                  </a:cubicBezTo>
                  <a:cubicBezTo>
                    <a:pt x="2304" y="2888"/>
                    <a:pt x="2322" y="2879"/>
                    <a:pt x="2351" y="2879"/>
                  </a:cubicBezTo>
                  <a:cubicBezTo>
                    <a:pt x="2363" y="2879"/>
                    <a:pt x="2378" y="2880"/>
                    <a:pt x="2400" y="2884"/>
                  </a:cubicBezTo>
                  <a:cubicBezTo>
                    <a:pt x="2812" y="2934"/>
                    <a:pt x="3137" y="3371"/>
                    <a:pt x="3087" y="3746"/>
                  </a:cubicBezTo>
                  <a:cubicBezTo>
                    <a:pt x="3056" y="4092"/>
                    <a:pt x="2681" y="4350"/>
                    <a:pt x="2302" y="4350"/>
                  </a:cubicBezTo>
                  <a:cubicBezTo>
                    <a:pt x="2230" y="4350"/>
                    <a:pt x="2158" y="4341"/>
                    <a:pt x="2087" y="4321"/>
                  </a:cubicBezTo>
                  <a:cubicBezTo>
                    <a:pt x="1913" y="4271"/>
                    <a:pt x="1600" y="3971"/>
                    <a:pt x="1588" y="3771"/>
                  </a:cubicBezTo>
                  <a:cubicBezTo>
                    <a:pt x="1563" y="3621"/>
                    <a:pt x="1575" y="3484"/>
                    <a:pt x="1625" y="3359"/>
                  </a:cubicBezTo>
                  <a:cubicBezTo>
                    <a:pt x="1650" y="3321"/>
                    <a:pt x="1675" y="3259"/>
                    <a:pt x="1700" y="3209"/>
                  </a:cubicBezTo>
                  <a:cubicBezTo>
                    <a:pt x="1750" y="3121"/>
                    <a:pt x="1825" y="3046"/>
                    <a:pt x="1925" y="2984"/>
                  </a:cubicBezTo>
                  <a:cubicBezTo>
                    <a:pt x="2012" y="2934"/>
                    <a:pt x="2012" y="2934"/>
                    <a:pt x="2087" y="2896"/>
                  </a:cubicBezTo>
                  <a:cubicBezTo>
                    <a:pt x="2100" y="2884"/>
                    <a:pt x="2125" y="2884"/>
                    <a:pt x="2150" y="2859"/>
                  </a:cubicBezTo>
                  <a:close/>
                  <a:moveTo>
                    <a:pt x="3860" y="3230"/>
                  </a:moveTo>
                  <a:cubicBezTo>
                    <a:pt x="3947" y="3230"/>
                    <a:pt x="4033" y="3250"/>
                    <a:pt x="4112" y="3296"/>
                  </a:cubicBezTo>
                  <a:cubicBezTo>
                    <a:pt x="4237" y="3371"/>
                    <a:pt x="4274" y="3521"/>
                    <a:pt x="4262" y="3696"/>
                  </a:cubicBezTo>
                  <a:cubicBezTo>
                    <a:pt x="4249" y="3709"/>
                    <a:pt x="4237" y="3734"/>
                    <a:pt x="4249" y="3759"/>
                  </a:cubicBezTo>
                  <a:cubicBezTo>
                    <a:pt x="4212" y="3971"/>
                    <a:pt x="4099" y="4171"/>
                    <a:pt x="3962" y="4283"/>
                  </a:cubicBezTo>
                  <a:cubicBezTo>
                    <a:pt x="3828" y="4386"/>
                    <a:pt x="3719" y="4439"/>
                    <a:pt x="3607" y="4439"/>
                  </a:cubicBezTo>
                  <a:cubicBezTo>
                    <a:pt x="3541" y="4439"/>
                    <a:pt x="3474" y="4420"/>
                    <a:pt x="3400" y="4383"/>
                  </a:cubicBezTo>
                  <a:cubicBezTo>
                    <a:pt x="3300" y="4321"/>
                    <a:pt x="3200" y="4234"/>
                    <a:pt x="3150" y="4109"/>
                  </a:cubicBezTo>
                  <a:cubicBezTo>
                    <a:pt x="3262" y="3946"/>
                    <a:pt x="3287" y="3759"/>
                    <a:pt x="3275" y="3584"/>
                  </a:cubicBezTo>
                  <a:cubicBezTo>
                    <a:pt x="3367" y="3390"/>
                    <a:pt x="3616" y="3230"/>
                    <a:pt x="3860" y="3230"/>
                  </a:cubicBezTo>
                  <a:close/>
                  <a:moveTo>
                    <a:pt x="2131" y="1"/>
                  </a:moveTo>
                  <a:cubicBezTo>
                    <a:pt x="1856" y="1"/>
                    <a:pt x="1577" y="140"/>
                    <a:pt x="1413" y="360"/>
                  </a:cubicBezTo>
                  <a:cubicBezTo>
                    <a:pt x="1338" y="485"/>
                    <a:pt x="1288" y="659"/>
                    <a:pt x="1300" y="809"/>
                  </a:cubicBezTo>
                  <a:cubicBezTo>
                    <a:pt x="1188" y="809"/>
                    <a:pt x="1063" y="822"/>
                    <a:pt x="950" y="872"/>
                  </a:cubicBezTo>
                  <a:cubicBezTo>
                    <a:pt x="663" y="997"/>
                    <a:pt x="425" y="1259"/>
                    <a:pt x="375" y="1572"/>
                  </a:cubicBezTo>
                  <a:cubicBezTo>
                    <a:pt x="350" y="1759"/>
                    <a:pt x="375" y="1959"/>
                    <a:pt x="450" y="2134"/>
                  </a:cubicBezTo>
                  <a:cubicBezTo>
                    <a:pt x="438" y="2147"/>
                    <a:pt x="425" y="2159"/>
                    <a:pt x="413" y="2159"/>
                  </a:cubicBezTo>
                  <a:cubicBezTo>
                    <a:pt x="413" y="2172"/>
                    <a:pt x="400" y="2172"/>
                    <a:pt x="400" y="2184"/>
                  </a:cubicBezTo>
                  <a:cubicBezTo>
                    <a:pt x="150" y="2409"/>
                    <a:pt x="1" y="2834"/>
                    <a:pt x="113" y="3184"/>
                  </a:cubicBezTo>
                  <a:cubicBezTo>
                    <a:pt x="150" y="3321"/>
                    <a:pt x="175" y="3371"/>
                    <a:pt x="325" y="3534"/>
                  </a:cubicBezTo>
                  <a:cubicBezTo>
                    <a:pt x="425" y="3621"/>
                    <a:pt x="550" y="3671"/>
                    <a:pt x="675" y="3709"/>
                  </a:cubicBezTo>
                  <a:cubicBezTo>
                    <a:pt x="748" y="3731"/>
                    <a:pt x="823" y="3741"/>
                    <a:pt x="898" y="3741"/>
                  </a:cubicBezTo>
                  <a:cubicBezTo>
                    <a:pt x="1079" y="3741"/>
                    <a:pt x="1259" y="3681"/>
                    <a:pt x="1400" y="3584"/>
                  </a:cubicBezTo>
                  <a:lnTo>
                    <a:pt x="1400" y="3584"/>
                  </a:lnTo>
                  <a:cubicBezTo>
                    <a:pt x="1388" y="3671"/>
                    <a:pt x="1400" y="3759"/>
                    <a:pt x="1425" y="3846"/>
                  </a:cubicBezTo>
                  <a:cubicBezTo>
                    <a:pt x="1525" y="4171"/>
                    <a:pt x="1775" y="4396"/>
                    <a:pt x="2037" y="4496"/>
                  </a:cubicBezTo>
                  <a:cubicBezTo>
                    <a:pt x="2129" y="4528"/>
                    <a:pt x="2223" y="4542"/>
                    <a:pt x="2317" y="4542"/>
                  </a:cubicBezTo>
                  <a:cubicBezTo>
                    <a:pt x="2558" y="4542"/>
                    <a:pt x="2799" y="4445"/>
                    <a:pt x="2987" y="4283"/>
                  </a:cubicBezTo>
                  <a:cubicBezTo>
                    <a:pt x="3000" y="4271"/>
                    <a:pt x="3012" y="4259"/>
                    <a:pt x="3037" y="4246"/>
                  </a:cubicBezTo>
                  <a:cubicBezTo>
                    <a:pt x="3037" y="4246"/>
                    <a:pt x="3037" y="4246"/>
                    <a:pt x="3037" y="4259"/>
                  </a:cubicBezTo>
                  <a:cubicBezTo>
                    <a:pt x="3195" y="4508"/>
                    <a:pt x="3391" y="4611"/>
                    <a:pt x="3585" y="4611"/>
                  </a:cubicBezTo>
                  <a:cubicBezTo>
                    <a:pt x="3945" y="4611"/>
                    <a:pt x="4298" y="4260"/>
                    <a:pt x="4387" y="3846"/>
                  </a:cubicBezTo>
                  <a:cubicBezTo>
                    <a:pt x="4399" y="3846"/>
                    <a:pt x="4412" y="3846"/>
                    <a:pt x="4437" y="3834"/>
                  </a:cubicBezTo>
                  <a:cubicBezTo>
                    <a:pt x="4712" y="3784"/>
                    <a:pt x="4837" y="3596"/>
                    <a:pt x="4937" y="3396"/>
                  </a:cubicBezTo>
                  <a:cubicBezTo>
                    <a:pt x="5049" y="3171"/>
                    <a:pt x="5074" y="2921"/>
                    <a:pt x="4987" y="2684"/>
                  </a:cubicBezTo>
                  <a:cubicBezTo>
                    <a:pt x="4937" y="2534"/>
                    <a:pt x="4824" y="2409"/>
                    <a:pt x="4712" y="2322"/>
                  </a:cubicBezTo>
                  <a:cubicBezTo>
                    <a:pt x="4724" y="2322"/>
                    <a:pt x="4737" y="2322"/>
                    <a:pt x="4749" y="2297"/>
                  </a:cubicBezTo>
                  <a:cubicBezTo>
                    <a:pt x="4787" y="2247"/>
                    <a:pt x="4787" y="2172"/>
                    <a:pt x="4787" y="2109"/>
                  </a:cubicBezTo>
                  <a:cubicBezTo>
                    <a:pt x="4774" y="1897"/>
                    <a:pt x="4699" y="1672"/>
                    <a:pt x="4549" y="1522"/>
                  </a:cubicBezTo>
                  <a:cubicBezTo>
                    <a:pt x="4415" y="1416"/>
                    <a:pt x="4236" y="1355"/>
                    <a:pt x="4064" y="1355"/>
                  </a:cubicBezTo>
                  <a:cubicBezTo>
                    <a:pt x="4012" y="1355"/>
                    <a:pt x="3961" y="1360"/>
                    <a:pt x="3912" y="1372"/>
                  </a:cubicBezTo>
                  <a:cubicBezTo>
                    <a:pt x="3874" y="1384"/>
                    <a:pt x="3837" y="1397"/>
                    <a:pt x="3800" y="1409"/>
                  </a:cubicBezTo>
                  <a:cubicBezTo>
                    <a:pt x="3762" y="1247"/>
                    <a:pt x="3662" y="1097"/>
                    <a:pt x="3525" y="997"/>
                  </a:cubicBezTo>
                  <a:cubicBezTo>
                    <a:pt x="3362" y="846"/>
                    <a:pt x="3146" y="771"/>
                    <a:pt x="2936" y="771"/>
                  </a:cubicBezTo>
                  <a:cubicBezTo>
                    <a:pt x="2919" y="771"/>
                    <a:pt x="2903" y="771"/>
                    <a:pt x="2887" y="772"/>
                  </a:cubicBezTo>
                  <a:cubicBezTo>
                    <a:pt x="2887" y="647"/>
                    <a:pt x="2850" y="485"/>
                    <a:pt x="2762" y="335"/>
                  </a:cubicBezTo>
                  <a:cubicBezTo>
                    <a:pt x="2687" y="210"/>
                    <a:pt x="2562" y="122"/>
                    <a:pt x="2425" y="60"/>
                  </a:cubicBezTo>
                  <a:cubicBezTo>
                    <a:pt x="2331" y="19"/>
                    <a:pt x="2231" y="1"/>
                    <a:pt x="2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4" name="Google Shape;17004;p50"/>
            <p:cNvSpPr/>
            <p:nvPr/>
          </p:nvSpPr>
          <p:spPr>
            <a:xfrm>
              <a:off x="550429" y="4835719"/>
              <a:ext cx="955143" cy="729529"/>
            </a:xfrm>
            <a:custGeom>
              <a:avLst/>
              <a:gdLst/>
              <a:ahLst/>
              <a:cxnLst/>
              <a:rect l="l" t="t" r="r" b="b"/>
              <a:pathLst>
                <a:path w="11185" h="8543" extrusionOk="0">
                  <a:moveTo>
                    <a:pt x="6605" y="0"/>
                  </a:moveTo>
                  <a:cubicBezTo>
                    <a:pt x="6536" y="0"/>
                    <a:pt x="6467" y="4"/>
                    <a:pt x="6398" y="11"/>
                  </a:cubicBezTo>
                  <a:cubicBezTo>
                    <a:pt x="6198" y="24"/>
                    <a:pt x="5986" y="99"/>
                    <a:pt x="5836" y="236"/>
                  </a:cubicBezTo>
                  <a:cubicBezTo>
                    <a:pt x="5636" y="399"/>
                    <a:pt x="5511" y="636"/>
                    <a:pt x="5386" y="861"/>
                  </a:cubicBezTo>
                  <a:cubicBezTo>
                    <a:pt x="5286" y="1049"/>
                    <a:pt x="5186" y="1149"/>
                    <a:pt x="5024" y="1311"/>
                  </a:cubicBezTo>
                  <a:cubicBezTo>
                    <a:pt x="5004" y="1360"/>
                    <a:pt x="5055" y="1410"/>
                    <a:pt x="5101" y="1410"/>
                  </a:cubicBezTo>
                  <a:cubicBezTo>
                    <a:pt x="5114" y="1410"/>
                    <a:pt x="5126" y="1406"/>
                    <a:pt x="5136" y="1399"/>
                  </a:cubicBezTo>
                  <a:cubicBezTo>
                    <a:pt x="5161" y="1424"/>
                    <a:pt x="5186" y="1424"/>
                    <a:pt x="5224" y="1424"/>
                  </a:cubicBezTo>
                  <a:cubicBezTo>
                    <a:pt x="5661" y="1274"/>
                    <a:pt x="6048" y="774"/>
                    <a:pt x="6336" y="749"/>
                  </a:cubicBezTo>
                  <a:cubicBezTo>
                    <a:pt x="6357" y="747"/>
                    <a:pt x="6376" y="747"/>
                    <a:pt x="6395" y="747"/>
                  </a:cubicBezTo>
                  <a:cubicBezTo>
                    <a:pt x="6561" y="747"/>
                    <a:pt x="6678" y="794"/>
                    <a:pt x="6936" y="861"/>
                  </a:cubicBezTo>
                  <a:cubicBezTo>
                    <a:pt x="7111" y="911"/>
                    <a:pt x="7198" y="924"/>
                    <a:pt x="7323" y="999"/>
                  </a:cubicBezTo>
                  <a:cubicBezTo>
                    <a:pt x="7348" y="1011"/>
                    <a:pt x="7361" y="1024"/>
                    <a:pt x="7386" y="1036"/>
                  </a:cubicBezTo>
                  <a:cubicBezTo>
                    <a:pt x="7411" y="1049"/>
                    <a:pt x="7436" y="1074"/>
                    <a:pt x="7461" y="1086"/>
                  </a:cubicBezTo>
                  <a:cubicBezTo>
                    <a:pt x="7498" y="1124"/>
                    <a:pt x="7511" y="1149"/>
                    <a:pt x="7573" y="1161"/>
                  </a:cubicBezTo>
                  <a:cubicBezTo>
                    <a:pt x="7723" y="1299"/>
                    <a:pt x="7861" y="1461"/>
                    <a:pt x="8035" y="1661"/>
                  </a:cubicBezTo>
                  <a:cubicBezTo>
                    <a:pt x="8223" y="1823"/>
                    <a:pt x="8373" y="1861"/>
                    <a:pt x="8573" y="1948"/>
                  </a:cubicBezTo>
                  <a:cubicBezTo>
                    <a:pt x="8685" y="1998"/>
                    <a:pt x="8935" y="2136"/>
                    <a:pt x="9035" y="2236"/>
                  </a:cubicBezTo>
                  <a:cubicBezTo>
                    <a:pt x="9460" y="2648"/>
                    <a:pt x="9160" y="3373"/>
                    <a:pt x="8923" y="4023"/>
                  </a:cubicBezTo>
                  <a:cubicBezTo>
                    <a:pt x="8873" y="4160"/>
                    <a:pt x="8798" y="4348"/>
                    <a:pt x="8623" y="4510"/>
                  </a:cubicBezTo>
                  <a:cubicBezTo>
                    <a:pt x="8423" y="4723"/>
                    <a:pt x="8110" y="4885"/>
                    <a:pt x="7873" y="4973"/>
                  </a:cubicBezTo>
                  <a:cubicBezTo>
                    <a:pt x="7764" y="5004"/>
                    <a:pt x="7637" y="5020"/>
                    <a:pt x="7507" y="5020"/>
                  </a:cubicBezTo>
                  <a:cubicBezTo>
                    <a:pt x="7324" y="5020"/>
                    <a:pt x="7134" y="4988"/>
                    <a:pt x="6973" y="4923"/>
                  </a:cubicBezTo>
                  <a:cubicBezTo>
                    <a:pt x="6879" y="4887"/>
                    <a:pt x="6652" y="4797"/>
                    <a:pt x="6469" y="4797"/>
                  </a:cubicBezTo>
                  <a:cubicBezTo>
                    <a:pt x="6458" y="4797"/>
                    <a:pt x="6447" y="4797"/>
                    <a:pt x="6436" y="4798"/>
                  </a:cubicBezTo>
                  <a:cubicBezTo>
                    <a:pt x="6136" y="4835"/>
                    <a:pt x="5861" y="5060"/>
                    <a:pt x="5786" y="5347"/>
                  </a:cubicBezTo>
                  <a:cubicBezTo>
                    <a:pt x="5711" y="5622"/>
                    <a:pt x="5736" y="5897"/>
                    <a:pt x="5686" y="6110"/>
                  </a:cubicBezTo>
                  <a:cubicBezTo>
                    <a:pt x="5636" y="6397"/>
                    <a:pt x="5524" y="6522"/>
                    <a:pt x="5386" y="6785"/>
                  </a:cubicBezTo>
                  <a:cubicBezTo>
                    <a:pt x="5224" y="7072"/>
                    <a:pt x="5174" y="7472"/>
                    <a:pt x="4999" y="7709"/>
                  </a:cubicBezTo>
                  <a:cubicBezTo>
                    <a:pt x="4811" y="7947"/>
                    <a:pt x="4624" y="8097"/>
                    <a:pt x="4349" y="8234"/>
                  </a:cubicBezTo>
                  <a:cubicBezTo>
                    <a:pt x="4186" y="8332"/>
                    <a:pt x="4013" y="8401"/>
                    <a:pt x="3881" y="8401"/>
                  </a:cubicBezTo>
                  <a:cubicBezTo>
                    <a:pt x="3861" y="8401"/>
                    <a:pt x="3842" y="8400"/>
                    <a:pt x="3824" y="8397"/>
                  </a:cubicBezTo>
                  <a:cubicBezTo>
                    <a:pt x="3387" y="8322"/>
                    <a:pt x="3062" y="7922"/>
                    <a:pt x="2637" y="7734"/>
                  </a:cubicBezTo>
                  <a:cubicBezTo>
                    <a:pt x="1687" y="7297"/>
                    <a:pt x="987" y="6985"/>
                    <a:pt x="737" y="5922"/>
                  </a:cubicBezTo>
                  <a:cubicBezTo>
                    <a:pt x="662" y="5672"/>
                    <a:pt x="700" y="5285"/>
                    <a:pt x="725" y="5098"/>
                  </a:cubicBezTo>
                  <a:cubicBezTo>
                    <a:pt x="750" y="4898"/>
                    <a:pt x="787" y="4698"/>
                    <a:pt x="812" y="4498"/>
                  </a:cubicBezTo>
                  <a:cubicBezTo>
                    <a:pt x="812" y="4485"/>
                    <a:pt x="800" y="4473"/>
                    <a:pt x="800" y="4460"/>
                  </a:cubicBezTo>
                  <a:cubicBezTo>
                    <a:pt x="787" y="4373"/>
                    <a:pt x="737" y="4310"/>
                    <a:pt x="650" y="4298"/>
                  </a:cubicBezTo>
                  <a:cubicBezTo>
                    <a:pt x="624" y="4293"/>
                    <a:pt x="595" y="4291"/>
                    <a:pt x="564" y="4291"/>
                  </a:cubicBezTo>
                  <a:cubicBezTo>
                    <a:pt x="462" y="4291"/>
                    <a:pt x="343" y="4312"/>
                    <a:pt x="286" y="4312"/>
                  </a:cubicBezTo>
                  <a:cubicBezTo>
                    <a:pt x="276" y="4312"/>
                    <a:pt x="268" y="4312"/>
                    <a:pt x="262" y="4310"/>
                  </a:cubicBezTo>
                  <a:cubicBezTo>
                    <a:pt x="200" y="4273"/>
                    <a:pt x="200" y="4298"/>
                    <a:pt x="200" y="4173"/>
                  </a:cubicBezTo>
                  <a:cubicBezTo>
                    <a:pt x="188" y="4135"/>
                    <a:pt x="287" y="3960"/>
                    <a:pt x="337" y="3898"/>
                  </a:cubicBezTo>
                  <a:lnTo>
                    <a:pt x="337" y="3898"/>
                  </a:lnTo>
                  <a:cubicBezTo>
                    <a:pt x="337" y="3898"/>
                    <a:pt x="325" y="3910"/>
                    <a:pt x="325" y="3910"/>
                  </a:cubicBezTo>
                  <a:cubicBezTo>
                    <a:pt x="350" y="3885"/>
                    <a:pt x="375" y="3848"/>
                    <a:pt x="400" y="3823"/>
                  </a:cubicBezTo>
                  <a:cubicBezTo>
                    <a:pt x="449" y="3783"/>
                    <a:pt x="405" y="3720"/>
                    <a:pt x="354" y="3720"/>
                  </a:cubicBezTo>
                  <a:cubicBezTo>
                    <a:pt x="340" y="3720"/>
                    <a:pt x="326" y="3725"/>
                    <a:pt x="312" y="3735"/>
                  </a:cubicBezTo>
                  <a:cubicBezTo>
                    <a:pt x="163" y="3898"/>
                    <a:pt x="0" y="4098"/>
                    <a:pt x="75" y="4323"/>
                  </a:cubicBezTo>
                  <a:cubicBezTo>
                    <a:pt x="118" y="4440"/>
                    <a:pt x="243" y="4476"/>
                    <a:pt x="356" y="4476"/>
                  </a:cubicBezTo>
                  <a:cubicBezTo>
                    <a:pt x="375" y="4476"/>
                    <a:pt x="394" y="4475"/>
                    <a:pt x="412" y="4473"/>
                  </a:cubicBezTo>
                  <a:cubicBezTo>
                    <a:pt x="487" y="4460"/>
                    <a:pt x="612" y="4460"/>
                    <a:pt x="637" y="4460"/>
                  </a:cubicBezTo>
                  <a:cubicBezTo>
                    <a:pt x="637" y="4460"/>
                    <a:pt x="650" y="4473"/>
                    <a:pt x="650" y="4473"/>
                  </a:cubicBezTo>
                  <a:lnTo>
                    <a:pt x="662" y="4473"/>
                  </a:lnTo>
                  <a:cubicBezTo>
                    <a:pt x="662" y="4479"/>
                    <a:pt x="662" y="4479"/>
                    <a:pt x="662" y="4479"/>
                  </a:cubicBezTo>
                  <a:cubicBezTo>
                    <a:pt x="662" y="4479"/>
                    <a:pt x="662" y="4479"/>
                    <a:pt x="662" y="4485"/>
                  </a:cubicBezTo>
                  <a:cubicBezTo>
                    <a:pt x="662" y="4535"/>
                    <a:pt x="662" y="4598"/>
                    <a:pt x="662" y="4660"/>
                  </a:cubicBezTo>
                  <a:cubicBezTo>
                    <a:pt x="637" y="4810"/>
                    <a:pt x="612" y="4960"/>
                    <a:pt x="600" y="5123"/>
                  </a:cubicBezTo>
                  <a:cubicBezTo>
                    <a:pt x="587" y="5148"/>
                    <a:pt x="587" y="5173"/>
                    <a:pt x="587" y="5198"/>
                  </a:cubicBezTo>
                  <a:cubicBezTo>
                    <a:pt x="575" y="5372"/>
                    <a:pt x="562" y="5535"/>
                    <a:pt x="575" y="5697"/>
                  </a:cubicBezTo>
                  <a:cubicBezTo>
                    <a:pt x="650" y="6285"/>
                    <a:pt x="937" y="6860"/>
                    <a:pt x="1425" y="7209"/>
                  </a:cubicBezTo>
                  <a:cubicBezTo>
                    <a:pt x="1900" y="7584"/>
                    <a:pt x="2487" y="7722"/>
                    <a:pt x="2962" y="8072"/>
                  </a:cubicBezTo>
                  <a:cubicBezTo>
                    <a:pt x="3247" y="8265"/>
                    <a:pt x="3542" y="8542"/>
                    <a:pt x="3904" y="8542"/>
                  </a:cubicBezTo>
                  <a:cubicBezTo>
                    <a:pt x="3939" y="8542"/>
                    <a:pt x="3975" y="8540"/>
                    <a:pt x="4012" y="8534"/>
                  </a:cubicBezTo>
                  <a:cubicBezTo>
                    <a:pt x="4436" y="8422"/>
                    <a:pt x="4849" y="8147"/>
                    <a:pt x="5111" y="7797"/>
                  </a:cubicBezTo>
                  <a:cubicBezTo>
                    <a:pt x="5261" y="7572"/>
                    <a:pt x="5311" y="7309"/>
                    <a:pt x="5399" y="7060"/>
                  </a:cubicBezTo>
                  <a:cubicBezTo>
                    <a:pt x="5436" y="6935"/>
                    <a:pt x="5611" y="6685"/>
                    <a:pt x="5661" y="6610"/>
                  </a:cubicBezTo>
                  <a:cubicBezTo>
                    <a:pt x="5998" y="6122"/>
                    <a:pt x="5824" y="5485"/>
                    <a:pt x="6061" y="5160"/>
                  </a:cubicBezTo>
                  <a:cubicBezTo>
                    <a:pt x="6132" y="5029"/>
                    <a:pt x="6349" y="4930"/>
                    <a:pt x="6529" y="4930"/>
                  </a:cubicBezTo>
                  <a:cubicBezTo>
                    <a:pt x="6572" y="4930"/>
                    <a:pt x="6612" y="4936"/>
                    <a:pt x="6648" y="4948"/>
                  </a:cubicBezTo>
                  <a:cubicBezTo>
                    <a:pt x="6798" y="4998"/>
                    <a:pt x="6886" y="5060"/>
                    <a:pt x="7061" y="5123"/>
                  </a:cubicBezTo>
                  <a:cubicBezTo>
                    <a:pt x="7198" y="5157"/>
                    <a:pt x="7442" y="5221"/>
                    <a:pt x="7670" y="5221"/>
                  </a:cubicBezTo>
                  <a:cubicBezTo>
                    <a:pt x="7774" y="5221"/>
                    <a:pt x="7875" y="5208"/>
                    <a:pt x="7960" y="5173"/>
                  </a:cubicBezTo>
                  <a:cubicBezTo>
                    <a:pt x="8548" y="4935"/>
                    <a:pt x="8985" y="4473"/>
                    <a:pt x="9160" y="3973"/>
                  </a:cubicBezTo>
                  <a:cubicBezTo>
                    <a:pt x="9298" y="3673"/>
                    <a:pt x="9423" y="3236"/>
                    <a:pt x="9435" y="2998"/>
                  </a:cubicBezTo>
                  <a:cubicBezTo>
                    <a:pt x="9460" y="2711"/>
                    <a:pt x="9398" y="2398"/>
                    <a:pt x="9198" y="2173"/>
                  </a:cubicBezTo>
                  <a:cubicBezTo>
                    <a:pt x="8960" y="1886"/>
                    <a:pt x="8485" y="1761"/>
                    <a:pt x="8260" y="1598"/>
                  </a:cubicBezTo>
                  <a:cubicBezTo>
                    <a:pt x="8073" y="1424"/>
                    <a:pt x="7948" y="1199"/>
                    <a:pt x="7748" y="1036"/>
                  </a:cubicBezTo>
                  <a:cubicBezTo>
                    <a:pt x="7636" y="936"/>
                    <a:pt x="7511" y="849"/>
                    <a:pt x="7373" y="761"/>
                  </a:cubicBezTo>
                  <a:lnTo>
                    <a:pt x="7336" y="761"/>
                  </a:lnTo>
                  <a:cubicBezTo>
                    <a:pt x="7223" y="699"/>
                    <a:pt x="7098" y="661"/>
                    <a:pt x="6986" y="636"/>
                  </a:cubicBezTo>
                  <a:cubicBezTo>
                    <a:pt x="6803" y="585"/>
                    <a:pt x="6628" y="538"/>
                    <a:pt x="6465" y="538"/>
                  </a:cubicBezTo>
                  <a:cubicBezTo>
                    <a:pt x="6350" y="538"/>
                    <a:pt x="6240" y="562"/>
                    <a:pt x="6136" y="624"/>
                  </a:cubicBezTo>
                  <a:cubicBezTo>
                    <a:pt x="5849" y="761"/>
                    <a:pt x="5674" y="986"/>
                    <a:pt x="5449" y="1111"/>
                  </a:cubicBezTo>
                  <a:cubicBezTo>
                    <a:pt x="5424" y="1136"/>
                    <a:pt x="5386" y="1149"/>
                    <a:pt x="5361" y="1161"/>
                  </a:cubicBezTo>
                  <a:cubicBezTo>
                    <a:pt x="5536" y="936"/>
                    <a:pt x="5649" y="661"/>
                    <a:pt x="5799" y="474"/>
                  </a:cubicBezTo>
                  <a:cubicBezTo>
                    <a:pt x="6005" y="226"/>
                    <a:pt x="6269" y="137"/>
                    <a:pt x="6551" y="137"/>
                  </a:cubicBezTo>
                  <a:cubicBezTo>
                    <a:pt x="6779" y="137"/>
                    <a:pt x="7019" y="195"/>
                    <a:pt x="7248" y="274"/>
                  </a:cubicBezTo>
                  <a:cubicBezTo>
                    <a:pt x="7598" y="386"/>
                    <a:pt x="7898" y="399"/>
                    <a:pt x="8160" y="599"/>
                  </a:cubicBezTo>
                  <a:cubicBezTo>
                    <a:pt x="8285" y="686"/>
                    <a:pt x="8510" y="986"/>
                    <a:pt x="8710" y="1124"/>
                  </a:cubicBezTo>
                  <a:cubicBezTo>
                    <a:pt x="8923" y="1299"/>
                    <a:pt x="9298" y="1436"/>
                    <a:pt x="9460" y="1536"/>
                  </a:cubicBezTo>
                  <a:cubicBezTo>
                    <a:pt x="9585" y="1648"/>
                    <a:pt x="9660" y="1848"/>
                    <a:pt x="9723" y="1973"/>
                  </a:cubicBezTo>
                  <a:cubicBezTo>
                    <a:pt x="9810" y="2273"/>
                    <a:pt x="9785" y="2561"/>
                    <a:pt x="9822" y="2911"/>
                  </a:cubicBezTo>
                  <a:cubicBezTo>
                    <a:pt x="9872" y="3373"/>
                    <a:pt x="9960" y="3860"/>
                    <a:pt x="10172" y="4448"/>
                  </a:cubicBezTo>
                  <a:cubicBezTo>
                    <a:pt x="10485" y="5235"/>
                    <a:pt x="10797" y="5947"/>
                    <a:pt x="11135" y="6697"/>
                  </a:cubicBezTo>
                  <a:cubicBezTo>
                    <a:pt x="11135" y="6547"/>
                    <a:pt x="11147" y="6410"/>
                    <a:pt x="11185" y="6272"/>
                  </a:cubicBezTo>
                  <a:cubicBezTo>
                    <a:pt x="11172" y="6272"/>
                    <a:pt x="11172" y="6260"/>
                    <a:pt x="11172" y="6260"/>
                  </a:cubicBezTo>
                  <a:cubicBezTo>
                    <a:pt x="10722" y="5173"/>
                    <a:pt x="10022" y="3735"/>
                    <a:pt x="9960" y="2548"/>
                  </a:cubicBezTo>
                  <a:cubicBezTo>
                    <a:pt x="9935" y="2123"/>
                    <a:pt x="9910" y="1686"/>
                    <a:pt x="9535" y="1386"/>
                  </a:cubicBezTo>
                  <a:cubicBezTo>
                    <a:pt x="9335" y="1249"/>
                    <a:pt x="9098" y="1174"/>
                    <a:pt x="8898" y="1024"/>
                  </a:cubicBezTo>
                  <a:cubicBezTo>
                    <a:pt x="8648" y="886"/>
                    <a:pt x="8435" y="511"/>
                    <a:pt x="8123" y="324"/>
                  </a:cubicBezTo>
                  <a:cubicBezTo>
                    <a:pt x="7910" y="211"/>
                    <a:pt x="7661" y="174"/>
                    <a:pt x="7411" y="124"/>
                  </a:cubicBezTo>
                  <a:cubicBezTo>
                    <a:pt x="7152" y="54"/>
                    <a:pt x="6877" y="0"/>
                    <a:pt x="6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5" name="Google Shape;17005;p50"/>
            <p:cNvSpPr/>
            <p:nvPr/>
          </p:nvSpPr>
          <p:spPr>
            <a:xfrm>
              <a:off x="538644" y="4935548"/>
              <a:ext cx="1039513" cy="1134900"/>
            </a:xfrm>
            <a:custGeom>
              <a:avLst/>
              <a:gdLst/>
              <a:ahLst/>
              <a:cxnLst/>
              <a:rect l="l" t="t" r="r" b="b"/>
              <a:pathLst>
                <a:path w="12173" h="13290" extrusionOk="0">
                  <a:moveTo>
                    <a:pt x="5512" y="0"/>
                  </a:moveTo>
                  <a:cubicBezTo>
                    <a:pt x="5495" y="0"/>
                    <a:pt x="5478" y="5"/>
                    <a:pt x="5462" y="17"/>
                  </a:cubicBezTo>
                  <a:cubicBezTo>
                    <a:pt x="5412" y="30"/>
                    <a:pt x="5112" y="167"/>
                    <a:pt x="4899" y="192"/>
                  </a:cubicBezTo>
                  <a:cubicBezTo>
                    <a:pt x="4805" y="212"/>
                    <a:pt x="4707" y="219"/>
                    <a:pt x="4608" y="219"/>
                  </a:cubicBezTo>
                  <a:cubicBezTo>
                    <a:pt x="4327" y="219"/>
                    <a:pt x="4037" y="157"/>
                    <a:pt x="3787" y="130"/>
                  </a:cubicBezTo>
                  <a:cubicBezTo>
                    <a:pt x="3675" y="122"/>
                    <a:pt x="3572" y="116"/>
                    <a:pt x="3473" y="116"/>
                  </a:cubicBezTo>
                  <a:cubicBezTo>
                    <a:pt x="3264" y="116"/>
                    <a:pt x="3075" y="141"/>
                    <a:pt x="2862" y="217"/>
                  </a:cubicBezTo>
                  <a:cubicBezTo>
                    <a:pt x="2487" y="379"/>
                    <a:pt x="2188" y="654"/>
                    <a:pt x="1913" y="942"/>
                  </a:cubicBezTo>
                  <a:cubicBezTo>
                    <a:pt x="1600" y="1279"/>
                    <a:pt x="1413" y="1642"/>
                    <a:pt x="1100" y="1942"/>
                  </a:cubicBezTo>
                  <a:cubicBezTo>
                    <a:pt x="913" y="2129"/>
                    <a:pt x="700" y="2279"/>
                    <a:pt x="525" y="2479"/>
                  </a:cubicBezTo>
                  <a:cubicBezTo>
                    <a:pt x="463" y="2541"/>
                    <a:pt x="413" y="2616"/>
                    <a:pt x="363" y="2691"/>
                  </a:cubicBezTo>
                  <a:cubicBezTo>
                    <a:pt x="251" y="2691"/>
                    <a:pt x="163" y="3041"/>
                    <a:pt x="138" y="3104"/>
                  </a:cubicBezTo>
                  <a:cubicBezTo>
                    <a:pt x="51" y="3466"/>
                    <a:pt x="26" y="3741"/>
                    <a:pt x="76" y="4116"/>
                  </a:cubicBezTo>
                  <a:cubicBezTo>
                    <a:pt x="251" y="5166"/>
                    <a:pt x="163" y="6215"/>
                    <a:pt x="76" y="7265"/>
                  </a:cubicBezTo>
                  <a:cubicBezTo>
                    <a:pt x="38" y="7803"/>
                    <a:pt x="1" y="8340"/>
                    <a:pt x="101" y="8877"/>
                  </a:cubicBezTo>
                  <a:cubicBezTo>
                    <a:pt x="188" y="9265"/>
                    <a:pt x="376" y="9640"/>
                    <a:pt x="613" y="9952"/>
                  </a:cubicBezTo>
                  <a:cubicBezTo>
                    <a:pt x="825" y="10239"/>
                    <a:pt x="1113" y="10439"/>
                    <a:pt x="1363" y="10689"/>
                  </a:cubicBezTo>
                  <a:cubicBezTo>
                    <a:pt x="1388" y="10702"/>
                    <a:pt x="1400" y="10727"/>
                    <a:pt x="1425" y="10752"/>
                  </a:cubicBezTo>
                  <a:cubicBezTo>
                    <a:pt x="1450" y="10852"/>
                    <a:pt x="1475" y="10952"/>
                    <a:pt x="1525" y="11039"/>
                  </a:cubicBezTo>
                  <a:cubicBezTo>
                    <a:pt x="1638" y="11252"/>
                    <a:pt x="1775" y="11464"/>
                    <a:pt x="1975" y="11614"/>
                  </a:cubicBezTo>
                  <a:cubicBezTo>
                    <a:pt x="2312" y="11839"/>
                    <a:pt x="2712" y="11951"/>
                    <a:pt x="3062" y="12164"/>
                  </a:cubicBezTo>
                  <a:cubicBezTo>
                    <a:pt x="3675" y="12526"/>
                    <a:pt x="4274" y="12914"/>
                    <a:pt x="4962" y="13126"/>
                  </a:cubicBezTo>
                  <a:cubicBezTo>
                    <a:pt x="5372" y="13241"/>
                    <a:pt x="5812" y="13290"/>
                    <a:pt x="6247" y="13290"/>
                  </a:cubicBezTo>
                  <a:cubicBezTo>
                    <a:pt x="6382" y="13290"/>
                    <a:pt x="6516" y="13285"/>
                    <a:pt x="6649" y="13276"/>
                  </a:cubicBezTo>
                  <a:cubicBezTo>
                    <a:pt x="6936" y="13239"/>
                    <a:pt x="7199" y="13114"/>
                    <a:pt x="7424" y="12914"/>
                  </a:cubicBezTo>
                  <a:cubicBezTo>
                    <a:pt x="7561" y="12789"/>
                    <a:pt x="7686" y="12651"/>
                    <a:pt x="7736" y="12464"/>
                  </a:cubicBezTo>
                  <a:cubicBezTo>
                    <a:pt x="7786" y="12326"/>
                    <a:pt x="7786" y="12226"/>
                    <a:pt x="7799" y="12151"/>
                  </a:cubicBezTo>
                  <a:cubicBezTo>
                    <a:pt x="7922" y="12230"/>
                    <a:pt x="8066" y="12278"/>
                    <a:pt x="8238" y="12278"/>
                  </a:cubicBezTo>
                  <a:cubicBezTo>
                    <a:pt x="8258" y="12278"/>
                    <a:pt x="8278" y="12278"/>
                    <a:pt x="8298" y="12276"/>
                  </a:cubicBezTo>
                  <a:cubicBezTo>
                    <a:pt x="8473" y="12251"/>
                    <a:pt x="8636" y="12139"/>
                    <a:pt x="8786" y="12026"/>
                  </a:cubicBezTo>
                  <a:cubicBezTo>
                    <a:pt x="9036" y="11839"/>
                    <a:pt x="9286" y="11626"/>
                    <a:pt x="9511" y="11389"/>
                  </a:cubicBezTo>
                  <a:cubicBezTo>
                    <a:pt x="9960" y="10864"/>
                    <a:pt x="10610" y="10502"/>
                    <a:pt x="10935" y="9864"/>
                  </a:cubicBezTo>
                  <a:cubicBezTo>
                    <a:pt x="11085" y="9590"/>
                    <a:pt x="11160" y="9290"/>
                    <a:pt x="11185" y="8990"/>
                  </a:cubicBezTo>
                  <a:cubicBezTo>
                    <a:pt x="11198" y="8977"/>
                    <a:pt x="11210" y="8977"/>
                    <a:pt x="11210" y="8952"/>
                  </a:cubicBezTo>
                  <a:cubicBezTo>
                    <a:pt x="11485" y="8427"/>
                    <a:pt x="11598" y="8390"/>
                    <a:pt x="11860" y="7977"/>
                  </a:cubicBezTo>
                  <a:cubicBezTo>
                    <a:pt x="12060" y="7628"/>
                    <a:pt x="12172" y="7203"/>
                    <a:pt x="12085" y="6790"/>
                  </a:cubicBezTo>
                  <a:cubicBezTo>
                    <a:pt x="11910" y="6153"/>
                    <a:pt x="11610" y="5553"/>
                    <a:pt x="11273" y="4978"/>
                  </a:cubicBezTo>
                  <a:cubicBezTo>
                    <a:pt x="11248" y="4941"/>
                    <a:pt x="11223" y="4878"/>
                    <a:pt x="11160" y="4866"/>
                  </a:cubicBezTo>
                  <a:cubicBezTo>
                    <a:pt x="11151" y="4861"/>
                    <a:pt x="11142" y="4859"/>
                    <a:pt x="11132" y="4859"/>
                  </a:cubicBezTo>
                  <a:cubicBezTo>
                    <a:pt x="11090" y="4859"/>
                    <a:pt x="11048" y="4902"/>
                    <a:pt x="11048" y="4953"/>
                  </a:cubicBezTo>
                  <a:cubicBezTo>
                    <a:pt x="11048" y="5003"/>
                    <a:pt x="11085" y="5078"/>
                    <a:pt x="11135" y="5166"/>
                  </a:cubicBezTo>
                  <a:cubicBezTo>
                    <a:pt x="11448" y="5778"/>
                    <a:pt x="11822" y="6415"/>
                    <a:pt x="11885" y="7003"/>
                  </a:cubicBezTo>
                  <a:cubicBezTo>
                    <a:pt x="11935" y="7528"/>
                    <a:pt x="11585" y="8027"/>
                    <a:pt x="11360" y="8390"/>
                  </a:cubicBezTo>
                  <a:cubicBezTo>
                    <a:pt x="11298" y="8490"/>
                    <a:pt x="11248" y="8602"/>
                    <a:pt x="11185" y="8702"/>
                  </a:cubicBezTo>
                  <a:cubicBezTo>
                    <a:pt x="11160" y="8165"/>
                    <a:pt x="10973" y="7615"/>
                    <a:pt x="10760" y="7115"/>
                  </a:cubicBezTo>
                  <a:cubicBezTo>
                    <a:pt x="10598" y="6740"/>
                    <a:pt x="10498" y="6328"/>
                    <a:pt x="10285" y="5990"/>
                  </a:cubicBezTo>
                  <a:cubicBezTo>
                    <a:pt x="10277" y="5982"/>
                    <a:pt x="10265" y="5977"/>
                    <a:pt x="10252" y="5977"/>
                  </a:cubicBezTo>
                  <a:cubicBezTo>
                    <a:pt x="10230" y="5977"/>
                    <a:pt x="10206" y="5991"/>
                    <a:pt x="10198" y="6015"/>
                  </a:cubicBezTo>
                  <a:cubicBezTo>
                    <a:pt x="10210" y="6103"/>
                    <a:pt x="10285" y="6178"/>
                    <a:pt x="10310" y="6253"/>
                  </a:cubicBezTo>
                  <a:cubicBezTo>
                    <a:pt x="10385" y="6453"/>
                    <a:pt x="10510" y="6778"/>
                    <a:pt x="10598" y="7028"/>
                  </a:cubicBezTo>
                  <a:cubicBezTo>
                    <a:pt x="10835" y="7628"/>
                    <a:pt x="11010" y="8115"/>
                    <a:pt x="10985" y="8702"/>
                  </a:cubicBezTo>
                  <a:cubicBezTo>
                    <a:pt x="10973" y="9102"/>
                    <a:pt x="10910" y="9490"/>
                    <a:pt x="10648" y="9902"/>
                  </a:cubicBezTo>
                  <a:cubicBezTo>
                    <a:pt x="10485" y="10189"/>
                    <a:pt x="10135" y="10464"/>
                    <a:pt x="9836" y="10739"/>
                  </a:cubicBezTo>
                  <a:cubicBezTo>
                    <a:pt x="9561" y="10989"/>
                    <a:pt x="9323" y="11264"/>
                    <a:pt x="9061" y="11514"/>
                  </a:cubicBezTo>
                  <a:cubicBezTo>
                    <a:pt x="8811" y="11739"/>
                    <a:pt x="8448" y="12026"/>
                    <a:pt x="8261" y="12051"/>
                  </a:cubicBezTo>
                  <a:cubicBezTo>
                    <a:pt x="8256" y="12052"/>
                    <a:pt x="8250" y="12052"/>
                    <a:pt x="8245" y="12052"/>
                  </a:cubicBezTo>
                  <a:cubicBezTo>
                    <a:pt x="7744" y="12052"/>
                    <a:pt x="7510" y="11470"/>
                    <a:pt x="7361" y="10839"/>
                  </a:cubicBezTo>
                  <a:cubicBezTo>
                    <a:pt x="7174" y="10164"/>
                    <a:pt x="6986" y="9477"/>
                    <a:pt x="6811" y="8802"/>
                  </a:cubicBezTo>
                  <a:cubicBezTo>
                    <a:pt x="6661" y="8277"/>
                    <a:pt x="6549" y="7728"/>
                    <a:pt x="6336" y="7228"/>
                  </a:cubicBezTo>
                  <a:cubicBezTo>
                    <a:pt x="6325" y="7208"/>
                    <a:pt x="6305" y="7199"/>
                    <a:pt x="6285" y="7199"/>
                  </a:cubicBezTo>
                  <a:cubicBezTo>
                    <a:pt x="6241" y="7199"/>
                    <a:pt x="6194" y="7239"/>
                    <a:pt x="6211" y="7290"/>
                  </a:cubicBezTo>
                  <a:cubicBezTo>
                    <a:pt x="6624" y="8390"/>
                    <a:pt x="6811" y="9552"/>
                    <a:pt x="7099" y="10689"/>
                  </a:cubicBezTo>
                  <a:cubicBezTo>
                    <a:pt x="7186" y="11114"/>
                    <a:pt x="7324" y="11676"/>
                    <a:pt x="7624" y="12001"/>
                  </a:cubicBezTo>
                  <a:cubicBezTo>
                    <a:pt x="7624" y="12051"/>
                    <a:pt x="7611" y="12101"/>
                    <a:pt x="7611" y="12139"/>
                  </a:cubicBezTo>
                  <a:cubicBezTo>
                    <a:pt x="7561" y="12339"/>
                    <a:pt x="7549" y="12376"/>
                    <a:pt x="7486" y="12489"/>
                  </a:cubicBezTo>
                  <a:cubicBezTo>
                    <a:pt x="7299" y="12814"/>
                    <a:pt x="6886" y="13051"/>
                    <a:pt x="6536" y="13051"/>
                  </a:cubicBezTo>
                  <a:cubicBezTo>
                    <a:pt x="6450" y="13053"/>
                    <a:pt x="6366" y="13054"/>
                    <a:pt x="6284" y="13054"/>
                  </a:cubicBezTo>
                  <a:cubicBezTo>
                    <a:pt x="5733" y="13054"/>
                    <a:pt x="5259" y="13009"/>
                    <a:pt x="4737" y="12814"/>
                  </a:cubicBezTo>
                  <a:cubicBezTo>
                    <a:pt x="3987" y="12501"/>
                    <a:pt x="3062" y="11901"/>
                    <a:pt x="2238" y="11527"/>
                  </a:cubicBezTo>
                  <a:cubicBezTo>
                    <a:pt x="1925" y="11364"/>
                    <a:pt x="1750" y="11077"/>
                    <a:pt x="1613" y="10764"/>
                  </a:cubicBezTo>
                  <a:cubicBezTo>
                    <a:pt x="1475" y="10289"/>
                    <a:pt x="1438" y="9789"/>
                    <a:pt x="1263" y="9327"/>
                  </a:cubicBezTo>
                  <a:cubicBezTo>
                    <a:pt x="975" y="8502"/>
                    <a:pt x="663" y="7815"/>
                    <a:pt x="738" y="6953"/>
                  </a:cubicBezTo>
                  <a:cubicBezTo>
                    <a:pt x="763" y="6603"/>
                    <a:pt x="875" y="6215"/>
                    <a:pt x="900" y="5866"/>
                  </a:cubicBezTo>
                  <a:cubicBezTo>
                    <a:pt x="950" y="5478"/>
                    <a:pt x="850" y="5078"/>
                    <a:pt x="825" y="4691"/>
                  </a:cubicBezTo>
                  <a:cubicBezTo>
                    <a:pt x="813" y="4603"/>
                    <a:pt x="850" y="4466"/>
                    <a:pt x="813" y="4403"/>
                  </a:cubicBezTo>
                  <a:cubicBezTo>
                    <a:pt x="801" y="4391"/>
                    <a:pt x="784" y="4386"/>
                    <a:pt x="766" y="4386"/>
                  </a:cubicBezTo>
                  <a:cubicBezTo>
                    <a:pt x="730" y="4386"/>
                    <a:pt x="692" y="4411"/>
                    <a:pt x="700" y="4453"/>
                  </a:cubicBezTo>
                  <a:cubicBezTo>
                    <a:pt x="675" y="4978"/>
                    <a:pt x="838" y="5491"/>
                    <a:pt x="750" y="6015"/>
                  </a:cubicBezTo>
                  <a:cubicBezTo>
                    <a:pt x="688" y="6515"/>
                    <a:pt x="550" y="7140"/>
                    <a:pt x="638" y="7690"/>
                  </a:cubicBezTo>
                  <a:cubicBezTo>
                    <a:pt x="675" y="7977"/>
                    <a:pt x="713" y="8290"/>
                    <a:pt x="800" y="8627"/>
                  </a:cubicBezTo>
                  <a:cubicBezTo>
                    <a:pt x="913" y="9040"/>
                    <a:pt x="1088" y="9440"/>
                    <a:pt x="1225" y="9852"/>
                  </a:cubicBezTo>
                  <a:cubicBezTo>
                    <a:pt x="1288" y="10064"/>
                    <a:pt x="1325" y="10289"/>
                    <a:pt x="1363" y="10489"/>
                  </a:cubicBezTo>
                  <a:cubicBezTo>
                    <a:pt x="1200" y="10339"/>
                    <a:pt x="1038" y="10202"/>
                    <a:pt x="888" y="10052"/>
                  </a:cubicBezTo>
                  <a:cubicBezTo>
                    <a:pt x="638" y="9777"/>
                    <a:pt x="413" y="9402"/>
                    <a:pt x="288" y="9040"/>
                  </a:cubicBezTo>
                  <a:cubicBezTo>
                    <a:pt x="101" y="8490"/>
                    <a:pt x="201" y="7865"/>
                    <a:pt x="263" y="7253"/>
                  </a:cubicBezTo>
                  <a:cubicBezTo>
                    <a:pt x="326" y="6640"/>
                    <a:pt x="438" y="5641"/>
                    <a:pt x="338" y="4853"/>
                  </a:cubicBezTo>
                  <a:cubicBezTo>
                    <a:pt x="288" y="4303"/>
                    <a:pt x="163" y="3891"/>
                    <a:pt x="226" y="3354"/>
                  </a:cubicBezTo>
                  <a:cubicBezTo>
                    <a:pt x="251" y="3216"/>
                    <a:pt x="276" y="3054"/>
                    <a:pt x="326" y="2929"/>
                  </a:cubicBezTo>
                  <a:cubicBezTo>
                    <a:pt x="351" y="2929"/>
                    <a:pt x="363" y="2916"/>
                    <a:pt x="376" y="2904"/>
                  </a:cubicBezTo>
                  <a:cubicBezTo>
                    <a:pt x="575" y="2591"/>
                    <a:pt x="800" y="2366"/>
                    <a:pt x="1100" y="2129"/>
                  </a:cubicBezTo>
                  <a:cubicBezTo>
                    <a:pt x="1400" y="1879"/>
                    <a:pt x="1563" y="1642"/>
                    <a:pt x="1788" y="1342"/>
                  </a:cubicBezTo>
                  <a:cubicBezTo>
                    <a:pt x="2113" y="929"/>
                    <a:pt x="2575" y="429"/>
                    <a:pt x="3137" y="330"/>
                  </a:cubicBezTo>
                  <a:cubicBezTo>
                    <a:pt x="3210" y="318"/>
                    <a:pt x="3283" y="313"/>
                    <a:pt x="3358" y="313"/>
                  </a:cubicBezTo>
                  <a:cubicBezTo>
                    <a:pt x="3698" y="313"/>
                    <a:pt x="4069" y="411"/>
                    <a:pt x="4499" y="442"/>
                  </a:cubicBezTo>
                  <a:cubicBezTo>
                    <a:pt x="4541" y="445"/>
                    <a:pt x="4583" y="446"/>
                    <a:pt x="4624" y="446"/>
                  </a:cubicBezTo>
                  <a:cubicBezTo>
                    <a:pt x="4962" y="446"/>
                    <a:pt x="5309" y="356"/>
                    <a:pt x="5587" y="167"/>
                  </a:cubicBezTo>
                  <a:cubicBezTo>
                    <a:pt x="5648" y="96"/>
                    <a:pt x="5585" y="0"/>
                    <a:pt x="55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6" name="Google Shape;17006;p50"/>
            <p:cNvSpPr/>
            <p:nvPr/>
          </p:nvSpPr>
          <p:spPr>
            <a:xfrm>
              <a:off x="681682" y="4984821"/>
              <a:ext cx="513395" cy="387352"/>
            </a:xfrm>
            <a:custGeom>
              <a:avLst/>
              <a:gdLst/>
              <a:ahLst/>
              <a:cxnLst/>
              <a:rect l="l" t="t" r="r" b="b"/>
              <a:pathLst>
                <a:path w="6012" h="4536" extrusionOk="0">
                  <a:moveTo>
                    <a:pt x="3306" y="133"/>
                  </a:moveTo>
                  <a:cubicBezTo>
                    <a:pt x="3381" y="133"/>
                    <a:pt x="3451" y="147"/>
                    <a:pt x="3512" y="177"/>
                  </a:cubicBezTo>
                  <a:cubicBezTo>
                    <a:pt x="3624" y="227"/>
                    <a:pt x="3662" y="277"/>
                    <a:pt x="3749" y="352"/>
                  </a:cubicBezTo>
                  <a:cubicBezTo>
                    <a:pt x="3624" y="490"/>
                    <a:pt x="3549" y="652"/>
                    <a:pt x="3487" y="815"/>
                  </a:cubicBezTo>
                  <a:cubicBezTo>
                    <a:pt x="3487" y="827"/>
                    <a:pt x="3487" y="840"/>
                    <a:pt x="3474" y="852"/>
                  </a:cubicBezTo>
                  <a:cubicBezTo>
                    <a:pt x="3374" y="815"/>
                    <a:pt x="3268" y="796"/>
                    <a:pt x="3160" y="796"/>
                  </a:cubicBezTo>
                  <a:cubicBezTo>
                    <a:pt x="3052" y="796"/>
                    <a:pt x="2943" y="815"/>
                    <a:pt x="2837" y="852"/>
                  </a:cubicBezTo>
                  <a:cubicBezTo>
                    <a:pt x="2812" y="827"/>
                    <a:pt x="2799" y="815"/>
                    <a:pt x="2774" y="790"/>
                  </a:cubicBezTo>
                  <a:cubicBezTo>
                    <a:pt x="2724" y="740"/>
                    <a:pt x="2674" y="690"/>
                    <a:pt x="2624" y="652"/>
                  </a:cubicBezTo>
                  <a:cubicBezTo>
                    <a:pt x="2654" y="353"/>
                    <a:pt x="3011" y="133"/>
                    <a:pt x="3306" y="133"/>
                  </a:cubicBezTo>
                  <a:close/>
                  <a:moveTo>
                    <a:pt x="5368" y="235"/>
                  </a:moveTo>
                  <a:cubicBezTo>
                    <a:pt x="5543" y="235"/>
                    <a:pt x="5731" y="353"/>
                    <a:pt x="5786" y="565"/>
                  </a:cubicBezTo>
                  <a:cubicBezTo>
                    <a:pt x="5886" y="777"/>
                    <a:pt x="5824" y="1052"/>
                    <a:pt x="5761" y="1190"/>
                  </a:cubicBezTo>
                  <a:cubicBezTo>
                    <a:pt x="5749" y="1215"/>
                    <a:pt x="5749" y="1215"/>
                    <a:pt x="5736" y="1252"/>
                  </a:cubicBezTo>
                  <a:cubicBezTo>
                    <a:pt x="5599" y="1090"/>
                    <a:pt x="5411" y="1015"/>
                    <a:pt x="5211" y="1002"/>
                  </a:cubicBezTo>
                  <a:cubicBezTo>
                    <a:pt x="5249" y="790"/>
                    <a:pt x="5211" y="565"/>
                    <a:pt x="5099" y="365"/>
                  </a:cubicBezTo>
                  <a:cubicBezTo>
                    <a:pt x="5164" y="276"/>
                    <a:pt x="5264" y="235"/>
                    <a:pt x="5368" y="235"/>
                  </a:cubicBezTo>
                  <a:close/>
                  <a:moveTo>
                    <a:pt x="2131" y="676"/>
                  </a:moveTo>
                  <a:cubicBezTo>
                    <a:pt x="2249" y="676"/>
                    <a:pt x="2360" y="702"/>
                    <a:pt x="2450" y="765"/>
                  </a:cubicBezTo>
                  <a:cubicBezTo>
                    <a:pt x="2537" y="815"/>
                    <a:pt x="2612" y="890"/>
                    <a:pt x="2662" y="952"/>
                  </a:cubicBezTo>
                  <a:cubicBezTo>
                    <a:pt x="2637" y="952"/>
                    <a:pt x="2624" y="965"/>
                    <a:pt x="2599" y="977"/>
                  </a:cubicBezTo>
                  <a:cubicBezTo>
                    <a:pt x="2500" y="1052"/>
                    <a:pt x="2412" y="1165"/>
                    <a:pt x="2375" y="1290"/>
                  </a:cubicBezTo>
                  <a:cubicBezTo>
                    <a:pt x="2337" y="1283"/>
                    <a:pt x="2296" y="1277"/>
                    <a:pt x="2257" y="1277"/>
                  </a:cubicBezTo>
                  <a:cubicBezTo>
                    <a:pt x="2218" y="1277"/>
                    <a:pt x="2181" y="1283"/>
                    <a:pt x="2150" y="1302"/>
                  </a:cubicBezTo>
                  <a:cubicBezTo>
                    <a:pt x="2150" y="1315"/>
                    <a:pt x="2150" y="1315"/>
                    <a:pt x="2137" y="1315"/>
                  </a:cubicBezTo>
                  <a:lnTo>
                    <a:pt x="2087" y="1315"/>
                  </a:lnTo>
                  <a:cubicBezTo>
                    <a:pt x="1862" y="1390"/>
                    <a:pt x="1687" y="1527"/>
                    <a:pt x="1550" y="1714"/>
                  </a:cubicBezTo>
                  <a:cubicBezTo>
                    <a:pt x="1550" y="1702"/>
                    <a:pt x="1550" y="1702"/>
                    <a:pt x="1550" y="1702"/>
                  </a:cubicBezTo>
                  <a:cubicBezTo>
                    <a:pt x="1456" y="1674"/>
                    <a:pt x="1362" y="1660"/>
                    <a:pt x="1269" y="1660"/>
                  </a:cubicBezTo>
                  <a:cubicBezTo>
                    <a:pt x="1237" y="1660"/>
                    <a:pt x="1206" y="1661"/>
                    <a:pt x="1175" y="1664"/>
                  </a:cubicBezTo>
                  <a:cubicBezTo>
                    <a:pt x="1150" y="1265"/>
                    <a:pt x="1312" y="977"/>
                    <a:pt x="1650" y="790"/>
                  </a:cubicBezTo>
                  <a:cubicBezTo>
                    <a:pt x="1795" y="725"/>
                    <a:pt x="1969" y="676"/>
                    <a:pt x="2131" y="676"/>
                  </a:cubicBezTo>
                  <a:close/>
                  <a:moveTo>
                    <a:pt x="4513" y="148"/>
                  </a:moveTo>
                  <a:cubicBezTo>
                    <a:pt x="4837" y="148"/>
                    <a:pt x="5024" y="435"/>
                    <a:pt x="5024" y="765"/>
                  </a:cubicBezTo>
                  <a:cubicBezTo>
                    <a:pt x="5024" y="927"/>
                    <a:pt x="4999" y="927"/>
                    <a:pt x="4999" y="1015"/>
                  </a:cubicBezTo>
                  <a:cubicBezTo>
                    <a:pt x="4849" y="1040"/>
                    <a:pt x="4699" y="1102"/>
                    <a:pt x="4574" y="1177"/>
                  </a:cubicBezTo>
                  <a:cubicBezTo>
                    <a:pt x="4449" y="1265"/>
                    <a:pt x="4299" y="1402"/>
                    <a:pt x="4212" y="1602"/>
                  </a:cubicBezTo>
                  <a:cubicBezTo>
                    <a:pt x="4199" y="1652"/>
                    <a:pt x="4174" y="1702"/>
                    <a:pt x="4149" y="1752"/>
                  </a:cubicBezTo>
                  <a:cubicBezTo>
                    <a:pt x="4124" y="1739"/>
                    <a:pt x="4087" y="1739"/>
                    <a:pt x="4062" y="1727"/>
                  </a:cubicBezTo>
                  <a:cubicBezTo>
                    <a:pt x="4062" y="1627"/>
                    <a:pt x="4037" y="1515"/>
                    <a:pt x="3987" y="1377"/>
                  </a:cubicBezTo>
                  <a:cubicBezTo>
                    <a:pt x="3924" y="1177"/>
                    <a:pt x="3799" y="1040"/>
                    <a:pt x="3649" y="940"/>
                  </a:cubicBezTo>
                  <a:cubicBezTo>
                    <a:pt x="3737" y="565"/>
                    <a:pt x="4012" y="252"/>
                    <a:pt x="4287" y="190"/>
                  </a:cubicBezTo>
                  <a:cubicBezTo>
                    <a:pt x="4368" y="161"/>
                    <a:pt x="4444" y="148"/>
                    <a:pt x="4513" y="148"/>
                  </a:cubicBezTo>
                  <a:close/>
                  <a:moveTo>
                    <a:pt x="3241" y="974"/>
                  </a:moveTo>
                  <a:cubicBezTo>
                    <a:pt x="3323" y="974"/>
                    <a:pt x="3400" y="987"/>
                    <a:pt x="3462" y="1015"/>
                  </a:cubicBezTo>
                  <a:cubicBezTo>
                    <a:pt x="3662" y="1115"/>
                    <a:pt x="3712" y="1177"/>
                    <a:pt x="3812" y="1390"/>
                  </a:cubicBezTo>
                  <a:cubicBezTo>
                    <a:pt x="3837" y="1440"/>
                    <a:pt x="3862" y="1565"/>
                    <a:pt x="3874" y="1727"/>
                  </a:cubicBezTo>
                  <a:cubicBezTo>
                    <a:pt x="3837" y="1727"/>
                    <a:pt x="3799" y="1739"/>
                    <a:pt x="3762" y="1752"/>
                  </a:cubicBezTo>
                  <a:cubicBezTo>
                    <a:pt x="3524" y="1827"/>
                    <a:pt x="3299" y="1989"/>
                    <a:pt x="3149" y="2177"/>
                  </a:cubicBezTo>
                  <a:cubicBezTo>
                    <a:pt x="3112" y="1989"/>
                    <a:pt x="3037" y="1814"/>
                    <a:pt x="2937" y="1664"/>
                  </a:cubicBezTo>
                  <a:cubicBezTo>
                    <a:pt x="2849" y="1515"/>
                    <a:pt x="2712" y="1402"/>
                    <a:pt x="2549" y="1340"/>
                  </a:cubicBezTo>
                  <a:cubicBezTo>
                    <a:pt x="2608" y="1127"/>
                    <a:pt x="2958" y="974"/>
                    <a:pt x="3241" y="974"/>
                  </a:cubicBezTo>
                  <a:close/>
                  <a:moveTo>
                    <a:pt x="5181" y="1163"/>
                  </a:moveTo>
                  <a:cubicBezTo>
                    <a:pt x="5344" y="1163"/>
                    <a:pt x="5497" y="1219"/>
                    <a:pt x="5611" y="1352"/>
                  </a:cubicBezTo>
                  <a:cubicBezTo>
                    <a:pt x="5899" y="1702"/>
                    <a:pt x="5711" y="2327"/>
                    <a:pt x="5261" y="2439"/>
                  </a:cubicBezTo>
                  <a:cubicBezTo>
                    <a:pt x="5110" y="2481"/>
                    <a:pt x="4974" y="2499"/>
                    <a:pt x="4840" y="2499"/>
                  </a:cubicBezTo>
                  <a:cubicBezTo>
                    <a:pt x="4731" y="2499"/>
                    <a:pt x="4624" y="2487"/>
                    <a:pt x="4511" y="2464"/>
                  </a:cubicBezTo>
                  <a:cubicBezTo>
                    <a:pt x="4524" y="2252"/>
                    <a:pt x="4461" y="2027"/>
                    <a:pt x="4324" y="1877"/>
                  </a:cubicBezTo>
                  <a:cubicBezTo>
                    <a:pt x="4324" y="1877"/>
                    <a:pt x="4337" y="1864"/>
                    <a:pt x="4337" y="1864"/>
                  </a:cubicBezTo>
                  <a:cubicBezTo>
                    <a:pt x="4412" y="1615"/>
                    <a:pt x="4524" y="1427"/>
                    <a:pt x="4699" y="1302"/>
                  </a:cubicBezTo>
                  <a:cubicBezTo>
                    <a:pt x="4853" y="1216"/>
                    <a:pt x="5022" y="1163"/>
                    <a:pt x="5181" y="1163"/>
                  </a:cubicBezTo>
                  <a:close/>
                  <a:moveTo>
                    <a:pt x="2150" y="1477"/>
                  </a:moveTo>
                  <a:cubicBezTo>
                    <a:pt x="2162" y="1490"/>
                    <a:pt x="2175" y="1490"/>
                    <a:pt x="2187" y="1502"/>
                  </a:cubicBezTo>
                  <a:cubicBezTo>
                    <a:pt x="2237" y="1502"/>
                    <a:pt x="2271" y="1498"/>
                    <a:pt x="2306" y="1498"/>
                  </a:cubicBezTo>
                  <a:cubicBezTo>
                    <a:pt x="2358" y="1498"/>
                    <a:pt x="2412" y="1507"/>
                    <a:pt x="2524" y="1552"/>
                  </a:cubicBezTo>
                  <a:cubicBezTo>
                    <a:pt x="2687" y="1602"/>
                    <a:pt x="2962" y="2002"/>
                    <a:pt x="2949" y="2264"/>
                  </a:cubicBezTo>
                  <a:cubicBezTo>
                    <a:pt x="2962" y="2302"/>
                    <a:pt x="2962" y="2339"/>
                    <a:pt x="2962" y="2377"/>
                  </a:cubicBezTo>
                  <a:cubicBezTo>
                    <a:pt x="2774" y="2377"/>
                    <a:pt x="2574" y="2439"/>
                    <a:pt x="2437" y="2527"/>
                  </a:cubicBezTo>
                  <a:cubicBezTo>
                    <a:pt x="2312" y="2602"/>
                    <a:pt x="2162" y="2714"/>
                    <a:pt x="2075" y="2889"/>
                  </a:cubicBezTo>
                  <a:cubicBezTo>
                    <a:pt x="2037" y="2952"/>
                    <a:pt x="2012" y="3027"/>
                    <a:pt x="1987" y="3102"/>
                  </a:cubicBezTo>
                  <a:cubicBezTo>
                    <a:pt x="1925" y="3077"/>
                    <a:pt x="1850" y="3039"/>
                    <a:pt x="1800" y="3002"/>
                  </a:cubicBezTo>
                  <a:cubicBezTo>
                    <a:pt x="1362" y="2639"/>
                    <a:pt x="1437" y="1852"/>
                    <a:pt x="1987" y="1552"/>
                  </a:cubicBezTo>
                  <a:cubicBezTo>
                    <a:pt x="2050" y="1502"/>
                    <a:pt x="2100" y="1515"/>
                    <a:pt x="2150" y="1477"/>
                  </a:cubicBezTo>
                  <a:close/>
                  <a:moveTo>
                    <a:pt x="3979" y="1874"/>
                  </a:moveTo>
                  <a:cubicBezTo>
                    <a:pt x="3995" y="1874"/>
                    <a:pt x="4010" y="1875"/>
                    <a:pt x="4024" y="1877"/>
                  </a:cubicBezTo>
                  <a:cubicBezTo>
                    <a:pt x="4349" y="1964"/>
                    <a:pt x="4387" y="2314"/>
                    <a:pt x="4312" y="2664"/>
                  </a:cubicBezTo>
                  <a:cubicBezTo>
                    <a:pt x="4174" y="2989"/>
                    <a:pt x="4049" y="3177"/>
                    <a:pt x="3787" y="3227"/>
                  </a:cubicBezTo>
                  <a:cubicBezTo>
                    <a:pt x="3749" y="2964"/>
                    <a:pt x="3537" y="2577"/>
                    <a:pt x="3249" y="2439"/>
                  </a:cubicBezTo>
                  <a:cubicBezTo>
                    <a:pt x="3237" y="2427"/>
                    <a:pt x="3212" y="2427"/>
                    <a:pt x="3199" y="2414"/>
                  </a:cubicBezTo>
                  <a:cubicBezTo>
                    <a:pt x="3317" y="2144"/>
                    <a:pt x="3733" y="1874"/>
                    <a:pt x="3979" y="1874"/>
                  </a:cubicBezTo>
                  <a:close/>
                  <a:moveTo>
                    <a:pt x="1229" y="1849"/>
                  </a:moveTo>
                  <a:cubicBezTo>
                    <a:pt x="1284" y="1849"/>
                    <a:pt x="1334" y="1855"/>
                    <a:pt x="1375" y="1864"/>
                  </a:cubicBezTo>
                  <a:cubicBezTo>
                    <a:pt x="1400" y="1864"/>
                    <a:pt x="1425" y="1877"/>
                    <a:pt x="1450" y="1877"/>
                  </a:cubicBezTo>
                  <a:cubicBezTo>
                    <a:pt x="1425" y="1939"/>
                    <a:pt x="1400" y="2002"/>
                    <a:pt x="1375" y="2064"/>
                  </a:cubicBezTo>
                  <a:cubicBezTo>
                    <a:pt x="1312" y="2327"/>
                    <a:pt x="1350" y="2627"/>
                    <a:pt x="1475" y="2877"/>
                  </a:cubicBezTo>
                  <a:cubicBezTo>
                    <a:pt x="1387" y="2839"/>
                    <a:pt x="1300" y="2827"/>
                    <a:pt x="1212" y="2827"/>
                  </a:cubicBezTo>
                  <a:cubicBezTo>
                    <a:pt x="1150" y="2827"/>
                    <a:pt x="1087" y="2852"/>
                    <a:pt x="1037" y="2877"/>
                  </a:cubicBezTo>
                  <a:lnTo>
                    <a:pt x="1025" y="2877"/>
                  </a:lnTo>
                  <a:cubicBezTo>
                    <a:pt x="912" y="2902"/>
                    <a:pt x="812" y="2977"/>
                    <a:pt x="737" y="3064"/>
                  </a:cubicBezTo>
                  <a:cubicBezTo>
                    <a:pt x="687" y="3114"/>
                    <a:pt x="650" y="3177"/>
                    <a:pt x="625" y="3252"/>
                  </a:cubicBezTo>
                  <a:cubicBezTo>
                    <a:pt x="575" y="3177"/>
                    <a:pt x="538" y="3102"/>
                    <a:pt x="513" y="3027"/>
                  </a:cubicBezTo>
                  <a:cubicBezTo>
                    <a:pt x="325" y="2664"/>
                    <a:pt x="513" y="2102"/>
                    <a:pt x="912" y="1914"/>
                  </a:cubicBezTo>
                  <a:cubicBezTo>
                    <a:pt x="1023" y="1867"/>
                    <a:pt x="1134" y="1849"/>
                    <a:pt x="1229" y="1849"/>
                  </a:cubicBezTo>
                  <a:close/>
                  <a:moveTo>
                    <a:pt x="2897" y="2528"/>
                  </a:moveTo>
                  <a:cubicBezTo>
                    <a:pt x="2965" y="2528"/>
                    <a:pt x="3033" y="2540"/>
                    <a:pt x="3099" y="2564"/>
                  </a:cubicBezTo>
                  <a:cubicBezTo>
                    <a:pt x="3299" y="2627"/>
                    <a:pt x="3562" y="2939"/>
                    <a:pt x="3612" y="3202"/>
                  </a:cubicBezTo>
                  <a:cubicBezTo>
                    <a:pt x="3662" y="3502"/>
                    <a:pt x="3474" y="3776"/>
                    <a:pt x="3062" y="3876"/>
                  </a:cubicBezTo>
                  <a:cubicBezTo>
                    <a:pt x="2999" y="3892"/>
                    <a:pt x="2933" y="3900"/>
                    <a:pt x="2866" y="3900"/>
                  </a:cubicBezTo>
                  <a:cubicBezTo>
                    <a:pt x="2664" y="3900"/>
                    <a:pt x="2456" y="3830"/>
                    <a:pt x="2325" y="3689"/>
                  </a:cubicBezTo>
                  <a:cubicBezTo>
                    <a:pt x="2287" y="3639"/>
                    <a:pt x="2262" y="3601"/>
                    <a:pt x="2237" y="3551"/>
                  </a:cubicBezTo>
                  <a:cubicBezTo>
                    <a:pt x="2237" y="3539"/>
                    <a:pt x="2237" y="3539"/>
                    <a:pt x="2237" y="3539"/>
                  </a:cubicBezTo>
                  <a:cubicBezTo>
                    <a:pt x="2225" y="3514"/>
                    <a:pt x="2225" y="3489"/>
                    <a:pt x="2212" y="3464"/>
                  </a:cubicBezTo>
                  <a:cubicBezTo>
                    <a:pt x="2200" y="3402"/>
                    <a:pt x="2187" y="3314"/>
                    <a:pt x="2200" y="3214"/>
                  </a:cubicBezTo>
                  <a:cubicBezTo>
                    <a:pt x="2200" y="3164"/>
                    <a:pt x="2225" y="3139"/>
                    <a:pt x="2225" y="3039"/>
                  </a:cubicBezTo>
                  <a:cubicBezTo>
                    <a:pt x="2225" y="3027"/>
                    <a:pt x="2212" y="3014"/>
                    <a:pt x="2212" y="3002"/>
                  </a:cubicBezTo>
                  <a:cubicBezTo>
                    <a:pt x="2343" y="2721"/>
                    <a:pt x="2618" y="2528"/>
                    <a:pt x="2897" y="2528"/>
                  </a:cubicBezTo>
                  <a:close/>
                  <a:moveTo>
                    <a:pt x="1269" y="2999"/>
                  </a:moveTo>
                  <a:cubicBezTo>
                    <a:pt x="1553" y="2999"/>
                    <a:pt x="1929" y="3301"/>
                    <a:pt x="2037" y="3527"/>
                  </a:cubicBezTo>
                  <a:cubicBezTo>
                    <a:pt x="2037" y="3539"/>
                    <a:pt x="2037" y="3551"/>
                    <a:pt x="2037" y="3564"/>
                  </a:cubicBezTo>
                  <a:cubicBezTo>
                    <a:pt x="2125" y="3914"/>
                    <a:pt x="1862" y="4251"/>
                    <a:pt x="1462" y="4326"/>
                  </a:cubicBezTo>
                  <a:cubicBezTo>
                    <a:pt x="1438" y="4331"/>
                    <a:pt x="1411" y="4333"/>
                    <a:pt x="1384" y="4333"/>
                  </a:cubicBezTo>
                  <a:cubicBezTo>
                    <a:pt x="1174" y="4333"/>
                    <a:pt x="898" y="4207"/>
                    <a:pt x="787" y="3964"/>
                  </a:cubicBezTo>
                  <a:cubicBezTo>
                    <a:pt x="662" y="3714"/>
                    <a:pt x="737" y="3227"/>
                    <a:pt x="987" y="3089"/>
                  </a:cubicBezTo>
                  <a:cubicBezTo>
                    <a:pt x="998" y="3094"/>
                    <a:pt x="1008" y="3097"/>
                    <a:pt x="1018" y="3097"/>
                  </a:cubicBezTo>
                  <a:cubicBezTo>
                    <a:pt x="1033" y="3097"/>
                    <a:pt x="1048" y="3091"/>
                    <a:pt x="1062" y="3077"/>
                  </a:cubicBezTo>
                  <a:cubicBezTo>
                    <a:pt x="1119" y="3022"/>
                    <a:pt x="1191" y="2999"/>
                    <a:pt x="1269" y="2999"/>
                  </a:cubicBezTo>
                  <a:close/>
                  <a:moveTo>
                    <a:pt x="4532" y="1"/>
                  </a:moveTo>
                  <a:cubicBezTo>
                    <a:pt x="4458" y="1"/>
                    <a:pt x="4385" y="14"/>
                    <a:pt x="4312" y="27"/>
                  </a:cubicBezTo>
                  <a:cubicBezTo>
                    <a:pt x="4162" y="65"/>
                    <a:pt x="3999" y="127"/>
                    <a:pt x="3874" y="227"/>
                  </a:cubicBezTo>
                  <a:cubicBezTo>
                    <a:pt x="3862" y="240"/>
                    <a:pt x="3849" y="252"/>
                    <a:pt x="3837" y="252"/>
                  </a:cubicBezTo>
                  <a:cubicBezTo>
                    <a:pt x="3680" y="84"/>
                    <a:pt x="3485" y="9"/>
                    <a:pt x="3287" y="9"/>
                  </a:cubicBezTo>
                  <a:cubicBezTo>
                    <a:pt x="3045" y="9"/>
                    <a:pt x="2798" y="122"/>
                    <a:pt x="2612" y="315"/>
                  </a:cubicBezTo>
                  <a:cubicBezTo>
                    <a:pt x="2549" y="390"/>
                    <a:pt x="2500" y="477"/>
                    <a:pt x="2487" y="577"/>
                  </a:cubicBezTo>
                  <a:cubicBezTo>
                    <a:pt x="2367" y="532"/>
                    <a:pt x="2243" y="510"/>
                    <a:pt x="2127" y="510"/>
                  </a:cubicBezTo>
                  <a:cubicBezTo>
                    <a:pt x="2050" y="510"/>
                    <a:pt x="1977" y="520"/>
                    <a:pt x="1912" y="540"/>
                  </a:cubicBezTo>
                  <a:cubicBezTo>
                    <a:pt x="1612" y="602"/>
                    <a:pt x="1412" y="727"/>
                    <a:pt x="1237" y="940"/>
                  </a:cubicBezTo>
                  <a:cubicBezTo>
                    <a:pt x="1087" y="1102"/>
                    <a:pt x="1012" y="1327"/>
                    <a:pt x="1012" y="1540"/>
                  </a:cubicBezTo>
                  <a:cubicBezTo>
                    <a:pt x="1012" y="1590"/>
                    <a:pt x="1012" y="1640"/>
                    <a:pt x="1012" y="1689"/>
                  </a:cubicBezTo>
                  <a:cubicBezTo>
                    <a:pt x="388" y="1839"/>
                    <a:pt x="0" y="2589"/>
                    <a:pt x="375" y="3214"/>
                  </a:cubicBezTo>
                  <a:cubicBezTo>
                    <a:pt x="438" y="3339"/>
                    <a:pt x="450" y="3339"/>
                    <a:pt x="550" y="3439"/>
                  </a:cubicBezTo>
                  <a:cubicBezTo>
                    <a:pt x="513" y="3676"/>
                    <a:pt x="538" y="3926"/>
                    <a:pt x="662" y="4139"/>
                  </a:cubicBezTo>
                  <a:cubicBezTo>
                    <a:pt x="827" y="4380"/>
                    <a:pt x="1079" y="4535"/>
                    <a:pt x="1392" y="4535"/>
                  </a:cubicBezTo>
                  <a:cubicBezTo>
                    <a:pt x="1435" y="4535"/>
                    <a:pt x="1479" y="4532"/>
                    <a:pt x="1525" y="4526"/>
                  </a:cubicBezTo>
                  <a:cubicBezTo>
                    <a:pt x="1900" y="4464"/>
                    <a:pt x="2175" y="4176"/>
                    <a:pt x="2250" y="3851"/>
                  </a:cubicBezTo>
                  <a:cubicBezTo>
                    <a:pt x="2412" y="4002"/>
                    <a:pt x="2650" y="4078"/>
                    <a:pt x="2863" y="4078"/>
                  </a:cubicBezTo>
                  <a:cubicBezTo>
                    <a:pt x="2880" y="4078"/>
                    <a:pt x="2896" y="4077"/>
                    <a:pt x="2912" y="4076"/>
                  </a:cubicBezTo>
                  <a:cubicBezTo>
                    <a:pt x="3212" y="4076"/>
                    <a:pt x="3524" y="3951"/>
                    <a:pt x="3699" y="3714"/>
                  </a:cubicBezTo>
                  <a:cubicBezTo>
                    <a:pt x="3762" y="3601"/>
                    <a:pt x="3787" y="3527"/>
                    <a:pt x="3799" y="3452"/>
                  </a:cubicBezTo>
                  <a:cubicBezTo>
                    <a:pt x="3849" y="3439"/>
                    <a:pt x="3912" y="3427"/>
                    <a:pt x="3962" y="3414"/>
                  </a:cubicBezTo>
                  <a:cubicBezTo>
                    <a:pt x="4212" y="3289"/>
                    <a:pt x="4324" y="3114"/>
                    <a:pt x="4449" y="2827"/>
                  </a:cubicBezTo>
                  <a:cubicBezTo>
                    <a:pt x="4474" y="2777"/>
                    <a:pt x="4486" y="2727"/>
                    <a:pt x="4499" y="2664"/>
                  </a:cubicBezTo>
                  <a:cubicBezTo>
                    <a:pt x="4536" y="2677"/>
                    <a:pt x="4574" y="2689"/>
                    <a:pt x="4649" y="2702"/>
                  </a:cubicBezTo>
                  <a:cubicBezTo>
                    <a:pt x="4705" y="2712"/>
                    <a:pt x="4775" y="2718"/>
                    <a:pt x="4853" y="2718"/>
                  </a:cubicBezTo>
                  <a:cubicBezTo>
                    <a:pt x="5142" y="2718"/>
                    <a:pt x="5539" y="2635"/>
                    <a:pt x="5736" y="2389"/>
                  </a:cubicBezTo>
                  <a:cubicBezTo>
                    <a:pt x="5911" y="2189"/>
                    <a:pt x="6011" y="1739"/>
                    <a:pt x="5849" y="1440"/>
                  </a:cubicBezTo>
                  <a:cubicBezTo>
                    <a:pt x="5886" y="1390"/>
                    <a:pt x="5899" y="1315"/>
                    <a:pt x="5924" y="1277"/>
                  </a:cubicBezTo>
                  <a:cubicBezTo>
                    <a:pt x="5974" y="1115"/>
                    <a:pt x="6011" y="927"/>
                    <a:pt x="5986" y="752"/>
                  </a:cubicBezTo>
                  <a:cubicBezTo>
                    <a:pt x="5953" y="369"/>
                    <a:pt x="5690" y="72"/>
                    <a:pt x="5356" y="72"/>
                  </a:cubicBezTo>
                  <a:cubicBezTo>
                    <a:pt x="5309" y="72"/>
                    <a:pt x="5261" y="78"/>
                    <a:pt x="5211" y="90"/>
                  </a:cubicBezTo>
                  <a:cubicBezTo>
                    <a:pt x="5136" y="115"/>
                    <a:pt x="5061" y="165"/>
                    <a:pt x="4999" y="227"/>
                  </a:cubicBezTo>
                  <a:cubicBezTo>
                    <a:pt x="4924" y="140"/>
                    <a:pt x="4836" y="77"/>
                    <a:pt x="4724" y="40"/>
                  </a:cubicBezTo>
                  <a:cubicBezTo>
                    <a:pt x="4660" y="11"/>
                    <a:pt x="4596" y="1"/>
                    <a:pt x="4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7" name="Google Shape;17007;p50"/>
            <p:cNvSpPr/>
            <p:nvPr/>
          </p:nvSpPr>
          <p:spPr>
            <a:xfrm>
              <a:off x="1646398" y="4844259"/>
              <a:ext cx="1156846" cy="1230457"/>
            </a:xfrm>
            <a:custGeom>
              <a:avLst/>
              <a:gdLst/>
              <a:ahLst/>
              <a:cxnLst/>
              <a:rect l="l" t="t" r="r" b="b"/>
              <a:pathLst>
                <a:path w="13547" h="14409" extrusionOk="0">
                  <a:moveTo>
                    <a:pt x="8161" y="229"/>
                  </a:moveTo>
                  <a:cubicBezTo>
                    <a:pt x="8301" y="229"/>
                    <a:pt x="8512" y="270"/>
                    <a:pt x="8710" y="324"/>
                  </a:cubicBezTo>
                  <a:cubicBezTo>
                    <a:pt x="9360" y="511"/>
                    <a:pt x="9735" y="724"/>
                    <a:pt x="10335" y="1074"/>
                  </a:cubicBezTo>
                  <a:cubicBezTo>
                    <a:pt x="10797" y="1324"/>
                    <a:pt x="11385" y="1598"/>
                    <a:pt x="11697" y="1886"/>
                  </a:cubicBezTo>
                  <a:cubicBezTo>
                    <a:pt x="11972" y="2198"/>
                    <a:pt x="12072" y="2761"/>
                    <a:pt x="12422" y="3161"/>
                  </a:cubicBezTo>
                  <a:cubicBezTo>
                    <a:pt x="12572" y="3335"/>
                    <a:pt x="12772" y="3460"/>
                    <a:pt x="12934" y="3623"/>
                  </a:cubicBezTo>
                  <a:cubicBezTo>
                    <a:pt x="13097" y="3810"/>
                    <a:pt x="13197" y="4085"/>
                    <a:pt x="13209" y="4335"/>
                  </a:cubicBezTo>
                  <a:cubicBezTo>
                    <a:pt x="13197" y="4598"/>
                    <a:pt x="13047" y="4948"/>
                    <a:pt x="12922" y="5222"/>
                  </a:cubicBezTo>
                  <a:cubicBezTo>
                    <a:pt x="12734" y="5560"/>
                    <a:pt x="12534" y="5747"/>
                    <a:pt x="12272" y="6047"/>
                  </a:cubicBezTo>
                  <a:cubicBezTo>
                    <a:pt x="12035" y="6285"/>
                    <a:pt x="11885" y="6535"/>
                    <a:pt x="11547" y="6635"/>
                  </a:cubicBezTo>
                  <a:cubicBezTo>
                    <a:pt x="11430" y="6679"/>
                    <a:pt x="11320" y="6692"/>
                    <a:pt x="11211" y="6692"/>
                  </a:cubicBezTo>
                  <a:cubicBezTo>
                    <a:pt x="11040" y="6692"/>
                    <a:pt x="10870" y="6660"/>
                    <a:pt x="10672" y="6660"/>
                  </a:cubicBezTo>
                  <a:cubicBezTo>
                    <a:pt x="10472" y="6685"/>
                    <a:pt x="10272" y="6760"/>
                    <a:pt x="10123" y="6897"/>
                  </a:cubicBezTo>
                  <a:cubicBezTo>
                    <a:pt x="9973" y="7035"/>
                    <a:pt x="9873" y="7184"/>
                    <a:pt x="9798" y="7347"/>
                  </a:cubicBezTo>
                  <a:cubicBezTo>
                    <a:pt x="9810" y="7084"/>
                    <a:pt x="9735" y="6835"/>
                    <a:pt x="9623" y="6660"/>
                  </a:cubicBezTo>
                  <a:cubicBezTo>
                    <a:pt x="9523" y="6510"/>
                    <a:pt x="9348" y="6435"/>
                    <a:pt x="9185" y="6397"/>
                  </a:cubicBezTo>
                  <a:cubicBezTo>
                    <a:pt x="8923" y="6322"/>
                    <a:pt x="8773" y="6285"/>
                    <a:pt x="8585" y="6172"/>
                  </a:cubicBezTo>
                  <a:cubicBezTo>
                    <a:pt x="8211" y="5935"/>
                    <a:pt x="7973" y="5560"/>
                    <a:pt x="7673" y="5160"/>
                  </a:cubicBezTo>
                  <a:cubicBezTo>
                    <a:pt x="7486" y="4923"/>
                    <a:pt x="7248" y="4735"/>
                    <a:pt x="7048" y="4498"/>
                  </a:cubicBezTo>
                  <a:cubicBezTo>
                    <a:pt x="6748" y="4160"/>
                    <a:pt x="6436" y="3810"/>
                    <a:pt x="6099" y="3498"/>
                  </a:cubicBezTo>
                  <a:cubicBezTo>
                    <a:pt x="6074" y="3460"/>
                    <a:pt x="6049" y="3435"/>
                    <a:pt x="6011" y="3410"/>
                  </a:cubicBezTo>
                  <a:cubicBezTo>
                    <a:pt x="6011" y="3410"/>
                    <a:pt x="6024" y="3410"/>
                    <a:pt x="6024" y="3398"/>
                  </a:cubicBezTo>
                  <a:cubicBezTo>
                    <a:pt x="5986" y="3298"/>
                    <a:pt x="5899" y="3223"/>
                    <a:pt x="5861" y="3123"/>
                  </a:cubicBezTo>
                  <a:cubicBezTo>
                    <a:pt x="5761" y="2923"/>
                    <a:pt x="5761" y="2736"/>
                    <a:pt x="5861" y="2498"/>
                  </a:cubicBezTo>
                  <a:cubicBezTo>
                    <a:pt x="5874" y="2436"/>
                    <a:pt x="5911" y="2373"/>
                    <a:pt x="5961" y="2286"/>
                  </a:cubicBezTo>
                  <a:cubicBezTo>
                    <a:pt x="5986" y="2223"/>
                    <a:pt x="6036" y="2173"/>
                    <a:pt x="6049" y="2111"/>
                  </a:cubicBezTo>
                  <a:cubicBezTo>
                    <a:pt x="6149" y="1948"/>
                    <a:pt x="6224" y="1761"/>
                    <a:pt x="6149" y="1573"/>
                  </a:cubicBezTo>
                  <a:cubicBezTo>
                    <a:pt x="6124" y="1498"/>
                    <a:pt x="6049" y="1448"/>
                    <a:pt x="5974" y="1399"/>
                  </a:cubicBezTo>
                  <a:cubicBezTo>
                    <a:pt x="5924" y="1349"/>
                    <a:pt x="5874" y="1349"/>
                    <a:pt x="5774" y="1286"/>
                  </a:cubicBezTo>
                  <a:cubicBezTo>
                    <a:pt x="5699" y="1236"/>
                    <a:pt x="5649" y="1161"/>
                    <a:pt x="5661" y="1099"/>
                  </a:cubicBezTo>
                  <a:cubicBezTo>
                    <a:pt x="5686" y="1049"/>
                    <a:pt x="5724" y="1011"/>
                    <a:pt x="5749" y="961"/>
                  </a:cubicBezTo>
                  <a:cubicBezTo>
                    <a:pt x="5749" y="961"/>
                    <a:pt x="5761" y="949"/>
                    <a:pt x="5761" y="949"/>
                  </a:cubicBezTo>
                  <a:cubicBezTo>
                    <a:pt x="5761" y="949"/>
                    <a:pt x="5761" y="936"/>
                    <a:pt x="5761" y="924"/>
                  </a:cubicBezTo>
                  <a:cubicBezTo>
                    <a:pt x="5761" y="928"/>
                    <a:pt x="5763" y="929"/>
                    <a:pt x="5764" y="929"/>
                  </a:cubicBezTo>
                  <a:cubicBezTo>
                    <a:pt x="5768" y="929"/>
                    <a:pt x="5774" y="924"/>
                    <a:pt x="5774" y="924"/>
                  </a:cubicBezTo>
                  <a:cubicBezTo>
                    <a:pt x="5893" y="859"/>
                    <a:pt x="6075" y="851"/>
                    <a:pt x="6280" y="851"/>
                  </a:cubicBezTo>
                  <a:cubicBezTo>
                    <a:pt x="6355" y="851"/>
                    <a:pt x="6433" y="852"/>
                    <a:pt x="6512" y="852"/>
                  </a:cubicBezTo>
                  <a:cubicBezTo>
                    <a:pt x="6852" y="852"/>
                    <a:pt x="7220" y="831"/>
                    <a:pt x="7473" y="611"/>
                  </a:cubicBezTo>
                  <a:cubicBezTo>
                    <a:pt x="7473" y="611"/>
                    <a:pt x="7486" y="599"/>
                    <a:pt x="7498" y="599"/>
                  </a:cubicBezTo>
                  <a:cubicBezTo>
                    <a:pt x="7536" y="574"/>
                    <a:pt x="7573" y="549"/>
                    <a:pt x="7598" y="536"/>
                  </a:cubicBezTo>
                  <a:cubicBezTo>
                    <a:pt x="7773" y="411"/>
                    <a:pt x="7923" y="286"/>
                    <a:pt x="8036" y="249"/>
                  </a:cubicBezTo>
                  <a:cubicBezTo>
                    <a:pt x="8064" y="235"/>
                    <a:pt x="8107" y="229"/>
                    <a:pt x="8161" y="229"/>
                  </a:cubicBezTo>
                  <a:close/>
                  <a:moveTo>
                    <a:pt x="5499" y="1249"/>
                  </a:moveTo>
                  <a:cubicBezTo>
                    <a:pt x="5524" y="1311"/>
                    <a:pt x="5549" y="1361"/>
                    <a:pt x="5586" y="1386"/>
                  </a:cubicBezTo>
                  <a:cubicBezTo>
                    <a:pt x="5611" y="1411"/>
                    <a:pt x="5636" y="1436"/>
                    <a:pt x="5674" y="1448"/>
                  </a:cubicBezTo>
                  <a:cubicBezTo>
                    <a:pt x="5674" y="1486"/>
                    <a:pt x="5699" y="1511"/>
                    <a:pt x="5736" y="1523"/>
                  </a:cubicBezTo>
                  <a:cubicBezTo>
                    <a:pt x="6074" y="1611"/>
                    <a:pt x="6061" y="1748"/>
                    <a:pt x="5811" y="2198"/>
                  </a:cubicBezTo>
                  <a:cubicBezTo>
                    <a:pt x="5774" y="2248"/>
                    <a:pt x="5749" y="2336"/>
                    <a:pt x="5711" y="2373"/>
                  </a:cubicBezTo>
                  <a:cubicBezTo>
                    <a:pt x="5674" y="2423"/>
                    <a:pt x="5649" y="2473"/>
                    <a:pt x="5636" y="2536"/>
                  </a:cubicBezTo>
                  <a:cubicBezTo>
                    <a:pt x="5624" y="2561"/>
                    <a:pt x="5611" y="2586"/>
                    <a:pt x="5599" y="2611"/>
                  </a:cubicBezTo>
                  <a:cubicBezTo>
                    <a:pt x="5449" y="2798"/>
                    <a:pt x="5249" y="3111"/>
                    <a:pt x="5161" y="3360"/>
                  </a:cubicBezTo>
                  <a:cubicBezTo>
                    <a:pt x="5049" y="3748"/>
                    <a:pt x="4974" y="4148"/>
                    <a:pt x="4861" y="4535"/>
                  </a:cubicBezTo>
                  <a:cubicBezTo>
                    <a:pt x="4849" y="4573"/>
                    <a:pt x="4824" y="4610"/>
                    <a:pt x="4849" y="4648"/>
                  </a:cubicBezTo>
                  <a:cubicBezTo>
                    <a:pt x="4860" y="4670"/>
                    <a:pt x="4883" y="4679"/>
                    <a:pt x="4906" y="4679"/>
                  </a:cubicBezTo>
                  <a:cubicBezTo>
                    <a:pt x="4936" y="4679"/>
                    <a:pt x="4967" y="4663"/>
                    <a:pt x="4974" y="4635"/>
                  </a:cubicBezTo>
                  <a:cubicBezTo>
                    <a:pt x="5099" y="4198"/>
                    <a:pt x="5224" y="3610"/>
                    <a:pt x="5374" y="3248"/>
                  </a:cubicBezTo>
                  <a:cubicBezTo>
                    <a:pt x="5424" y="3148"/>
                    <a:pt x="5486" y="3048"/>
                    <a:pt x="5536" y="2961"/>
                  </a:cubicBezTo>
                  <a:cubicBezTo>
                    <a:pt x="5536" y="2973"/>
                    <a:pt x="5536" y="2986"/>
                    <a:pt x="5549" y="2998"/>
                  </a:cubicBezTo>
                  <a:cubicBezTo>
                    <a:pt x="5611" y="3223"/>
                    <a:pt x="5799" y="3398"/>
                    <a:pt x="5961" y="3560"/>
                  </a:cubicBezTo>
                  <a:cubicBezTo>
                    <a:pt x="6199" y="3785"/>
                    <a:pt x="6436" y="4060"/>
                    <a:pt x="6611" y="4260"/>
                  </a:cubicBezTo>
                  <a:cubicBezTo>
                    <a:pt x="6786" y="4460"/>
                    <a:pt x="6911" y="4673"/>
                    <a:pt x="7073" y="4848"/>
                  </a:cubicBezTo>
                  <a:cubicBezTo>
                    <a:pt x="7236" y="5023"/>
                    <a:pt x="7411" y="5173"/>
                    <a:pt x="7561" y="5372"/>
                  </a:cubicBezTo>
                  <a:cubicBezTo>
                    <a:pt x="7736" y="5635"/>
                    <a:pt x="8111" y="6172"/>
                    <a:pt x="8510" y="6385"/>
                  </a:cubicBezTo>
                  <a:cubicBezTo>
                    <a:pt x="8885" y="6610"/>
                    <a:pt x="9410" y="6547"/>
                    <a:pt x="9523" y="6847"/>
                  </a:cubicBezTo>
                  <a:cubicBezTo>
                    <a:pt x="9598" y="6997"/>
                    <a:pt x="9648" y="7059"/>
                    <a:pt x="9673" y="7234"/>
                  </a:cubicBezTo>
                  <a:cubicBezTo>
                    <a:pt x="9698" y="7547"/>
                    <a:pt x="9535" y="7847"/>
                    <a:pt x="9385" y="8147"/>
                  </a:cubicBezTo>
                  <a:cubicBezTo>
                    <a:pt x="9110" y="8734"/>
                    <a:pt x="8810" y="9659"/>
                    <a:pt x="8398" y="10409"/>
                  </a:cubicBezTo>
                  <a:cubicBezTo>
                    <a:pt x="8148" y="10958"/>
                    <a:pt x="7761" y="11421"/>
                    <a:pt x="7436" y="11921"/>
                  </a:cubicBezTo>
                  <a:cubicBezTo>
                    <a:pt x="7248" y="12258"/>
                    <a:pt x="6948" y="12808"/>
                    <a:pt x="6848" y="13333"/>
                  </a:cubicBezTo>
                  <a:cubicBezTo>
                    <a:pt x="6848" y="13365"/>
                    <a:pt x="6883" y="13384"/>
                    <a:pt x="6917" y="13384"/>
                  </a:cubicBezTo>
                  <a:cubicBezTo>
                    <a:pt x="6948" y="13384"/>
                    <a:pt x="6980" y="13369"/>
                    <a:pt x="6986" y="13333"/>
                  </a:cubicBezTo>
                  <a:cubicBezTo>
                    <a:pt x="7036" y="13133"/>
                    <a:pt x="7098" y="12945"/>
                    <a:pt x="7161" y="12808"/>
                  </a:cubicBezTo>
                  <a:cubicBezTo>
                    <a:pt x="7461" y="12208"/>
                    <a:pt x="7761" y="11846"/>
                    <a:pt x="8161" y="11271"/>
                  </a:cubicBezTo>
                  <a:cubicBezTo>
                    <a:pt x="8710" y="10446"/>
                    <a:pt x="9073" y="9521"/>
                    <a:pt x="9423" y="8597"/>
                  </a:cubicBezTo>
                  <a:cubicBezTo>
                    <a:pt x="9460" y="8472"/>
                    <a:pt x="9498" y="8359"/>
                    <a:pt x="9535" y="8259"/>
                  </a:cubicBezTo>
                  <a:cubicBezTo>
                    <a:pt x="9548" y="8247"/>
                    <a:pt x="9560" y="8247"/>
                    <a:pt x="9560" y="8234"/>
                  </a:cubicBezTo>
                  <a:cubicBezTo>
                    <a:pt x="9860" y="7659"/>
                    <a:pt x="10035" y="6910"/>
                    <a:pt x="10635" y="6835"/>
                  </a:cubicBezTo>
                  <a:cubicBezTo>
                    <a:pt x="10692" y="6826"/>
                    <a:pt x="10748" y="6824"/>
                    <a:pt x="10803" y="6824"/>
                  </a:cubicBezTo>
                  <a:cubicBezTo>
                    <a:pt x="10936" y="6824"/>
                    <a:pt x="11068" y="6840"/>
                    <a:pt x="11201" y="6840"/>
                  </a:cubicBezTo>
                  <a:cubicBezTo>
                    <a:pt x="11270" y="6840"/>
                    <a:pt x="11339" y="6835"/>
                    <a:pt x="11410" y="6822"/>
                  </a:cubicBezTo>
                  <a:cubicBezTo>
                    <a:pt x="11760" y="6747"/>
                    <a:pt x="11985" y="6610"/>
                    <a:pt x="12247" y="6347"/>
                  </a:cubicBezTo>
                  <a:cubicBezTo>
                    <a:pt x="12497" y="6110"/>
                    <a:pt x="12747" y="5872"/>
                    <a:pt x="12947" y="5597"/>
                  </a:cubicBezTo>
                  <a:cubicBezTo>
                    <a:pt x="13084" y="5385"/>
                    <a:pt x="13209" y="5173"/>
                    <a:pt x="13297" y="4935"/>
                  </a:cubicBezTo>
                  <a:lnTo>
                    <a:pt x="13297" y="4935"/>
                  </a:lnTo>
                  <a:cubicBezTo>
                    <a:pt x="13284" y="5023"/>
                    <a:pt x="13284" y="5098"/>
                    <a:pt x="13272" y="5123"/>
                  </a:cubicBezTo>
                  <a:cubicBezTo>
                    <a:pt x="13172" y="5622"/>
                    <a:pt x="12984" y="5935"/>
                    <a:pt x="12809" y="6397"/>
                  </a:cubicBezTo>
                  <a:cubicBezTo>
                    <a:pt x="12572" y="7035"/>
                    <a:pt x="12359" y="7784"/>
                    <a:pt x="12309" y="8397"/>
                  </a:cubicBezTo>
                  <a:cubicBezTo>
                    <a:pt x="12259" y="9071"/>
                    <a:pt x="12172" y="9471"/>
                    <a:pt x="12160" y="10059"/>
                  </a:cubicBezTo>
                  <a:cubicBezTo>
                    <a:pt x="12160" y="10321"/>
                    <a:pt x="12222" y="10571"/>
                    <a:pt x="12197" y="10821"/>
                  </a:cubicBezTo>
                  <a:cubicBezTo>
                    <a:pt x="12172" y="11171"/>
                    <a:pt x="12047" y="11521"/>
                    <a:pt x="11785" y="11871"/>
                  </a:cubicBezTo>
                  <a:cubicBezTo>
                    <a:pt x="11560" y="12133"/>
                    <a:pt x="11072" y="12608"/>
                    <a:pt x="10747" y="12820"/>
                  </a:cubicBezTo>
                  <a:cubicBezTo>
                    <a:pt x="10460" y="13008"/>
                    <a:pt x="10135" y="13145"/>
                    <a:pt x="9823" y="13308"/>
                  </a:cubicBezTo>
                  <a:cubicBezTo>
                    <a:pt x="9144" y="13687"/>
                    <a:pt x="8370" y="14130"/>
                    <a:pt x="7638" y="14130"/>
                  </a:cubicBezTo>
                  <a:cubicBezTo>
                    <a:pt x="7574" y="14130"/>
                    <a:pt x="7511" y="14127"/>
                    <a:pt x="7448" y="14120"/>
                  </a:cubicBezTo>
                  <a:cubicBezTo>
                    <a:pt x="7197" y="14080"/>
                    <a:pt x="6938" y="13927"/>
                    <a:pt x="6735" y="13927"/>
                  </a:cubicBezTo>
                  <a:cubicBezTo>
                    <a:pt x="6686" y="13927"/>
                    <a:pt x="6640" y="13936"/>
                    <a:pt x="6598" y="13958"/>
                  </a:cubicBezTo>
                  <a:cubicBezTo>
                    <a:pt x="6586" y="13970"/>
                    <a:pt x="6573" y="13970"/>
                    <a:pt x="6561" y="13983"/>
                  </a:cubicBezTo>
                  <a:cubicBezTo>
                    <a:pt x="6561" y="13983"/>
                    <a:pt x="6561" y="13983"/>
                    <a:pt x="6536" y="13995"/>
                  </a:cubicBezTo>
                  <a:cubicBezTo>
                    <a:pt x="6498" y="14008"/>
                    <a:pt x="6461" y="14045"/>
                    <a:pt x="6449" y="14058"/>
                  </a:cubicBezTo>
                  <a:cubicBezTo>
                    <a:pt x="6436" y="14058"/>
                    <a:pt x="6436" y="14058"/>
                    <a:pt x="6436" y="14070"/>
                  </a:cubicBezTo>
                  <a:cubicBezTo>
                    <a:pt x="6173" y="14161"/>
                    <a:pt x="5865" y="14225"/>
                    <a:pt x="5596" y="14225"/>
                  </a:cubicBezTo>
                  <a:cubicBezTo>
                    <a:pt x="5494" y="14225"/>
                    <a:pt x="5397" y="14216"/>
                    <a:pt x="5311" y="14195"/>
                  </a:cubicBezTo>
                  <a:cubicBezTo>
                    <a:pt x="4349" y="13995"/>
                    <a:pt x="3587" y="13483"/>
                    <a:pt x="2812" y="12845"/>
                  </a:cubicBezTo>
                  <a:cubicBezTo>
                    <a:pt x="1625" y="11983"/>
                    <a:pt x="463" y="11571"/>
                    <a:pt x="538" y="10021"/>
                  </a:cubicBezTo>
                  <a:cubicBezTo>
                    <a:pt x="538" y="9746"/>
                    <a:pt x="613" y="9484"/>
                    <a:pt x="738" y="9246"/>
                  </a:cubicBezTo>
                  <a:cubicBezTo>
                    <a:pt x="887" y="8996"/>
                    <a:pt x="1175" y="8747"/>
                    <a:pt x="1425" y="8509"/>
                  </a:cubicBezTo>
                  <a:cubicBezTo>
                    <a:pt x="1825" y="8147"/>
                    <a:pt x="2200" y="7759"/>
                    <a:pt x="2625" y="7422"/>
                  </a:cubicBezTo>
                  <a:cubicBezTo>
                    <a:pt x="3012" y="7084"/>
                    <a:pt x="3474" y="6785"/>
                    <a:pt x="3799" y="6397"/>
                  </a:cubicBezTo>
                  <a:cubicBezTo>
                    <a:pt x="3789" y="6357"/>
                    <a:pt x="3772" y="6342"/>
                    <a:pt x="3752" y="6342"/>
                  </a:cubicBezTo>
                  <a:cubicBezTo>
                    <a:pt x="3695" y="6342"/>
                    <a:pt x="3611" y="6457"/>
                    <a:pt x="3574" y="6485"/>
                  </a:cubicBezTo>
                  <a:cubicBezTo>
                    <a:pt x="3062" y="6960"/>
                    <a:pt x="2475" y="7359"/>
                    <a:pt x="1962" y="7834"/>
                  </a:cubicBezTo>
                  <a:cubicBezTo>
                    <a:pt x="1625" y="8147"/>
                    <a:pt x="1275" y="8459"/>
                    <a:pt x="937" y="8784"/>
                  </a:cubicBezTo>
                  <a:cubicBezTo>
                    <a:pt x="762" y="8946"/>
                    <a:pt x="613" y="9121"/>
                    <a:pt x="500" y="9309"/>
                  </a:cubicBezTo>
                  <a:cubicBezTo>
                    <a:pt x="488" y="9196"/>
                    <a:pt x="463" y="9071"/>
                    <a:pt x="425" y="8922"/>
                  </a:cubicBezTo>
                  <a:cubicBezTo>
                    <a:pt x="338" y="8672"/>
                    <a:pt x="238" y="8409"/>
                    <a:pt x="200" y="8134"/>
                  </a:cubicBezTo>
                  <a:cubicBezTo>
                    <a:pt x="100" y="7597"/>
                    <a:pt x="163" y="7035"/>
                    <a:pt x="500" y="6535"/>
                  </a:cubicBezTo>
                  <a:cubicBezTo>
                    <a:pt x="738" y="6185"/>
                    <a:pt x="1437" y="5672"/>
                    <a:pt x="1887" y="5285"/>
                  </a:cubicBezTo>
                  <a:cubicBezTo>
                    <a:pt x="2512" y="4773"/>
                    <a:pt x="2974" y="4223"/>
                    <a:pt x="3412" y="3598"/>
                  </a:cubicBezTo>
                  <a:cubicBezTo>
                    <a:pt x="3799" y="3036"/>
                    <a:pt x="4124" y="2448"/>
                    <a:pt x="4549" y="1998"/>
                  </a:cubicBezTo>
                  <a:cubicBezTo>
                    <a:pt x="4736" y="1773"/>
                    <a:pt x="4911" y="1586"/>
                    <a:pt x="5124" y="1461"/>
                  </a:cubicBezTo>
                  <a:cubicBezTo>
                    <a:pt x="5136" y="1461"/>
                    <a:pt x="5136" y="1448"/>
                    <a:pt x="5149" y="1448"/>
                  </a:cubicBezTo>
                  <a:cubicBezTo>
                    <a:pt x="5274" y="1386"/>
                    <a:pt x="5386" y="1324"/>
                    <a:pt x="5499" y="1249"/>
                  </a:cubicBezTo>
                  <a:close/>
                  <a:moveTo>
                    <a:pt x="8168" y="0"/>
                  </a:moveTo>
                  <a:cubicBezTo>
                    <a:pt x="8102" y="0"/>
                    <a:pt x="8037" y="7"/>
                    <a:pt x="7973" y="24"/>
                  </a:cubicBezTo>
                  <a:cubicBezTo>
                    <a:pt x="7761" y="99"/>
                    <a:pt x="7586" y="286"/>
                    <a:pt x="7461" y="374"/>
                  </a:cubicBezTo>
                  <a:cubicBezTo>
                    <a:pt x="7298" y="511"/>
                    <a:pt x="7111" y="549"/>
                    <a:pt x="7048" y="624"/>
                  </a:cubicBezTo>
                  <a:cubicBezTo>
                    <a:pt x="7036" y="624"/>
                    <a:pt x="7036" y="636"/>
                    <a:pt x="7036" y="649"/>
                  </a:cubicBezTo>
                  <a:cubicBezTo>
                    <a:pt x="6923" y="674"/>
                    <a:pt x="6811" y="686"/>
                    <a:pt x="6661" y="686"/>
                  </a:cubicBezTo>
                  <a:cubicBezTo>
                    <a:pt x="6645" y="687"/>
                    <a:pt x="6628" y="687"/>
                    <a:pt x="6611" y="687"/>
                  </a:cubicBezTo>
                  <a:cubicBezTo>
                    <a:pt x="6456" y="687"/>
                    <a:pt x="6281" y="667"/>
                    <a:pt x="6114" y="667"/>
                  </a:cubicBezTo>
                  <a:cubicBezTo>
                    <a:pt x="5869" y="667"/>
                    <a:pt x="5639" y="710"/>
                    <a:pt x="5511" y="924"/>
                  </a:cubicBezTo>
                  <a:cubicBezTo>
                    <a:pt x="5399" y="1049"/>
                    <a:pt x="5336" y="1099"/>
                    <a:pt x="5211" y="1186"/>
                  </a:cubicBezTo>
                  <a:cubicBezTo>
                    <a:pt x="5111" y="1186"/>
                    <a:pt x="4974" y="1274"/>
                    <a:pt x="4874" y="1361"/>
                  </a:cubicBezTo>
                  <a:cubicBezTo>
                    <a:pt x="4849" y="1374"/>
                    <a:pt x="4824" y="1386"/>
                    <a:pt x="4811" y="1411"/>
                  </a:cubicBezTo>
                  <a:cubicBezTo>
                    <a:pt x="4786" y="1424"/>
                    <a:pt x="4774" y="1436"/>
                    <a:pt x="4761" y="1448"/>
                  </a:cubicBezTo>
                  <a:cubicBezTo>
                    <a:pt x="4049" y="2048"/>
                    <a:pt x="3574" y="3198"/>
                    <a:pt x="2987" y="3885"/>
                  </a:cubicBezTo>
                  <a:cubicBezTo>
                    <a:pt x="2537" y="4448"/>
                    <a:pt x="1987" y="4910"/>
                    <a:pt x="1437" y="5372"/>
                  </a:cubicBezTo>
                  <a:cubicBezTo>
                    <a:pt x="1075" y="5672"/>
                    <a:pt x="700" y="5947"/>
                    <a:pt x="413" y="6310"/>
                  </a:cubicBezTo>
                  <a:cubicBezTo>
                    <a:pt x="175" y="6635"/>
                    <a:pt x="38" y="7222"/>
                    <a:pt x="0" y="7697"/>
                  </a:cubicBezTo>
                  <a:cubicBezTo>
                    <a:pt x="0" y="7984"/>
                    <a:pt x="13" y="8272"/>
                    <a:pt x="75" y="8547"/>
                  </a:cubicBezTo>
                  <a:cubicBezTo>
                    <a:pt x="113" y="8759"/>
                    <a:pt x="213" y="8946"/>
                    <a:pt x="250" y="9159"/>
                  </a:cubicBezTo>
                  <a:cubicBezTo>
                    <a:pt x="313" y="9371"/>
                    <a:pt x="313" y="9496"/>
                    <a:pt x="350" y="9684"/>
                  </a:cubicBezTo>
                  <a:cubicBezTo>
                    <a:pt x="338" y="9746"/>
                    <a:pt x="325" y="9796"/>
                    <a:pt x="325" y="9859"/>
                  </a:cubicBezTo>
                  <a:cubicBezTo>
                    <a:pt x="225" y="10534"/>
                    <a:pt x="450" y="11246"/>
                    <a:pt x="925" y="11746"/>
                  </a:cubicBezTo>
                  <a:cubicBezTo>
                    <a:pt x="1462" y="12308"/>
                    <a:pt x="2200" y="12633"/>
                    <a:pt x="2799" y="13120"/>
                  </a:cubicBezTo>
                  <a:cubicBezTo>
                    <a:pt x="3312" y="13545"/>
                    <a:pt x="4099" y="14095"/>
                    <a:pt x="4861" y="14295"/>
                  </a:cubicBezTo>
                  <a:cubicBezTo>
                    <a:pt x="5088" y="14370"/>
                    <a:pt x="5319" y="14408"/>
                    <a:pt x="5551" y="14408"/>
                  </a:cubicBezTo>
                  <a:cubicBezTo>
                    <a:pt x="5819" y="14408"/>
                    <a:pt x="6087" y="14358"/>
                    <a:pt x="6349" y="14258"/>
                  </a:cubicBezTo>
                  <a:cubicBezTo>
                    <a:pt x="6349" y="14258"/>
                    <a:pt x="6361" y="14245"/>
                    <a:pt x="6374" y="14245"/>
                  </a:cubicBezTo>
                  <a:lnTo>
                    <a:pt x="6411" y="14245"/>
                  </a:lnTo>
                  <a:cubicBezTo>
                    <a:pt x="6424" y="14233"/>
                    <a:pt x="6436" y="14220"/>
                    <a:pt x="6449" y="14220"/>
                  </a:cubicBezTo>
                  <a:cubicBezTo>
                    <a:pt x="6523" y="14195"/>
                    <a:pt x="6586" y="14158"/>
                    <a:pt x="6661" y="14133"/>
                  </a:cubicBezTo>
                  <a:cubicBezTo>
                    <a:pt x="6673" y="14120"/>
                    <a:pt x="6686" y="14120"/>
                    <a:pt x="6711" y="14108"/>
                  </a:cubicBezTo>
                  <a:cubicBezTo>
                    <a:pt x="6823" y="14108"/>
                    <a:pt x="6948" y="14183"/>
                    <a:pt x="7248" y="14233"/>
                  </a:cubicBezTo>
                  <a:cubicBezTo>
                    <a:pt x="7349" y="14254"/>
                    <a:pt x="7448" y="14263"/>
                    <a:pt x="7545" y="14263"/>
                  </a:cubicBezTo>
                  <a:cubicBezTo>
                    <a:pt x="7786" y="14263"/>
                    <a:pt x="8020" y="14207"/>
                    <a:pt x="8261" y="14145"/>
                  </a:cubicBezTo>
                  <a:cubicBezTo>
                    <a:pt x="8673" y="14058"/>
                    <a:pt x="9073" y="13920"/>
                    <a:pt x="9448" y="13720"/>
                  </a:cubicBezTo>
                  <a:cubicBezTo>
                    <a:pt x="9948" y="13470"/>
                    <a:pt x="10485" y="13270"/>
                    <a:pt x="10947" y="12958"/>
                  </a:cubicBezTo>
                  <a:cubicBezTo>
                    <a:pt x="11535" y="12508"/>
                    <a:pt x="12135" y="11971"/>
                    <a:pt x="12359" y="11246"/>
                  </a:cubicBezTo>
                  <a:cubicBezTo>
                    <a:pt x="12484" y="10808"/>
                    <a:pt x="12397" y="10371"/>
                    <a:pt x="12372" y="9934"/>
                  </a:cubicBezTo>
                  <a:cubicBezTo>
                    <a:pt x="12372" y="9321"/>
                    <a:pt x="12434" y="8634"/>
                    <a:pt x="12509" y="8159"/>
                  </a:cubicBezTo>
                  <a:cubicBezTo>
                    <a:pt x="12709" y="7147"/>
                    <a:pt x="13134" y="6297"/>
                    <a:pt x="13447" y="5385"/>
                  </a:cubicBezTo>
                  <a:cubicBezTo>
                    <a:pt x="13534" y="5085"/>
                    <a:pt x="13547" y="4785"/>
                    <a:pt x="13484" y="4485"/>
                  </a:cubicBezTo>
                  <a:cubicBezTo>
                    <a:pt x="13484" y="4423"/>
                    <a:pt x="13472" y="4335"/>
                    <a:pt x="13434" y="4298"/>
                  </a:cubicBezTo>
                  <a:cubicBezTo>
                    <a:pt x="13409" y="4023"/>
                    <a:pt x="13259" y="3773"/>
                    <a:pt x="13134" y="3610"/>
                  </a:cubicBezTo>
                  <a:cubicBezTo>
                    <a:pt x="12997" y="3435"/>
                    <a:pt x="12784" y="3310"/>
                    <a:pt x="12622" y="3111"/>
                  </a:cubicBezTo>
                  <a:cubicBezTo>
                    <a:pt x="12447" y="2936"/>
                    <a:pt x="12309" y="2598"/>
                    <a:pt x="12247" y="2423"/>
                  </a:cubicBezTo>
                  <a:cubicBezTo>
                    <a:pt x="12122" y="2148"/>
                    <a:pt x="12010" y="1848"/>
                    <a:pt x="11772" y="1648"/>
                  </a:cubicBezTo>
                  <a:cubicBezTo>
                    <a:pt x="11210" y="1261"/>
                    <a:pt x="10547" y="1024"/>
                    <a:pt x="9985" y="636"/>
                  </a:cubicBezTo>
                  <a:cubicBezTo>
                    <a:pt x="9585" y="386"/>
                    <a:pt x="9135" y="211"/>
                    <a:pt x="8685" y="86"/>
                  </a:cubicBezTo>
                  <a:cubicBezTo>
                    <a:pt x="8521" y="50"/>
                    <a:pt x="8344" y="0"/>
                    <a:pt x="8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8" name="Google Shape;17008;p50"/>
            <p:cNvSpPr/>
            <p:nvPr/>
          </p:nvSpPr>
          <p:spPr>
            <a:xfrm>
              <a:off x="2019919" y="5300532"/>
              <a:ext cx="21349" cy="26899"/>
            </a:xfrm>
            <a:custGeom>
              <a:avLst/>
              <a:gdLst/>
              <a:ahLst/>
              <a:cxnLst/>
              <a:rect l="l" t="t" r="r" b="b"/>
              <a:pathLst>
                <a:path w="250" h="315" extrusionOk="0">
                  <a:moveTo>
                    <a:pt x="195" y="0"/>
                  </a:moveTo>
                  <a:cubicBezTo>
                    <a:pt x="126" y="0"/>
                    <a:pt x="92" y="150"/>
                    <a:pt x="50" y="192"/>
                  </a:cubicBezTo>
                  <a:cubicBezTo>
                    <a:pt x="38" y="217"/>
                    <a:pt x="0" y="242"/>
                    <a:pt x="13" y="279"/>
                  </a:cubicBezTo>
                  <a:cubicBezTo>
                    <a:pt x="13" y="301"/>
                    <a:pt x="34" y="315"/>
                    <a:pt x="56" y="315"/>
                  </a:cubicBezTo>
                  <a:cubicBezTo>
                    <a:pt x="73" y="315"/>
                    <a:pt x="90" y="308"/>
                    <a:pt x="100" y="292"/>
                  </a:cubicBezTo>
                  <a:cubicBezTo>
                    <a:pt x="150" y="217"/>
                    <a:pt x="200" y="154"/>
                    <a:pt x="237" y="79"/>
                  </a:cubicBezTo>
                  <a:cubicBezTo>
                    <a:pt x="250" y="54"/>
                    <a:pt x="250" y="29"/>
                    <a:pt x="237" y="17"/>
                  </a:cubicBezTo>
                  <a:cubicBezTo>
                    <a:pt x="222" y="5"/>
                    <a:pt x="208" y="0"/>
                    <a:pt x="1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9" name="Google Shape;17009;p50"/>
            <p:cNvSpPr/>
            <p:nvPr/>
          </p:nvSpPr>
          <p:spPr>
            <a:xfrm>
              <a:off x="2259967" y="4970816"/>
              <a:ext cx="369333" cy="320744"/>
            </a:xfrm>
            <a:custGeom>
              <a:avLst/>
              <a:gdLst/>
              <a:ahLst/>
              <a:cxnLst/>
              <a:rect l="l" t="t" r="r" b="b"/>
              <a:pathLst>
                <a:path w="4325" h="3756" extrusionOk="0">
                  <a:moveTo>
                    <a:pt x="2113" y="174"/>
                  </a:moveTo>
                  <a:cubicBezTo>
                    <a:pt x="2245" y="174"/>
                    <a:pt x="2379" y="199"/>
                    <a:pt x="2488" y="241"/>
                  </a:cubicBezTo>
                  <a:cubicBezTo>
                    <a:pt x="2688" y="341"/>
                    <a:pt x="2775" y="479"/>
                    <a:pt x="2788" y="641"/>
                  </a:cubicBezTo>
                  <a:cubicBezTo>
                    <a:pt x="2788" y="729"/>
                    <a:pt x="2750" y="766"/>
                    <a:pt x="2738" y="879"/>
                  </a:cubicBezTo>
                  <a:cubicBezTo>
                    <a:pt x="2750" y="904"/>
                    <a:pt x="2750" y="916"/>
                    <a:pt x="2763" y="929"/>
                  </a:cubicBezTo>
                  <a:cubicBezTo>
                    <a:pt x="2700" y="941"/>
                    <a:pt x="2638" y="966"/>
                    <a:pt x="2588" y="991"/>
                  </a:cubicBezTo>
                  <a:cubicBezTo>
                    <a:pt x="2563" y="1004"/>
                    <a:pt x="2550" y="1016"/>
                    <a:pt x="2538" y="1029"/>
                  </a:cubicBezTo>
                  <a:cubicBezTo>
                    <a:pt x="2446" y="775"/>
                    <a:pt x="2166" y="645"/>
                    <a:pt x="1903" y="645"/>
                  </a:cubicBezTo>
                  <a:cubicBezTo>
                    <a:pt x="1842" y="645"/>
                    <a:pt x="1782" y="652"/>
                    <a:pt x="1725" y="666"/>
                  </a:cubicBezTo>
                  <a:cubicBezTo>
                    <a:pt x="1713" y="641"/>
                    <a:pt x="1700" y="604"/>
                    <a:pt x="1700" y="591"/>
                  </a:cubicBezTo>
                  <a:cubicBezTo>
                    <a:pt x="1675" y="516"/>
                    <a:pt x="1650" y="454"/>
                    <a:pt x="1600" y="404"/>
                  </a:cubicBezTo>
                  <a:cubicBezTo>
                    <a:pt x="1686" y="241"/>
                    <a:pt x="1897" y="174"/>
                    <a:pt x="2113" y="174"/>
                  </a:cubicBezTo>
                  <a:close/>
                  <a:moveTo>
                    <a:pt x="1038" y="351"/>
                  </a:moveTo>
                  <a:cubicBezTo>
                    <a:pt x="1054" y="351"/>
                    <a:pt x="1071" y="352"/>
                    <a:pt x="1088" y="354"/>
                  </a:cubicBezTo>
                  <a:cubicBezTo>
                    <a:pt x="1213" y="379"/>
                    <a:pt x="1350" y="416"/>
                    <a:pt x="1425" y="454"/>
                  </a:cubicBezTo>
                  <a:cubicBezTo>
                    <a:pt x="1475" y="491"/>
                    <a:pt x="1475" y="491"/>
                    <a:pt x="1513" y="554"/>
                  </a:cubicBezTo>
                  <a:cubicBezTo>
                    <a:pt x="1550" y="641"/>
                    <a:pt x="1550" y="679"/>
                    <a:pt x="1550" y="716"/>
                  </a:cubicBezTo>
                  <a:cubicBezTo>
                    <a:pt x="1363" y="804"/>
                    <a:pt x="1213" y="966"/>
                    <a:pt x="1151" y="1141"/>
                  </a:cubicBezTo>
                  <a:cubicBezTo>
                    <a:pt x="1065" y="1065"/>
                    <a:pt x="942" y="1032"/>
                    <a:pt x="822" y="1032"/>
                  </a:cubicBezTo>
                  <a:cubicBezTo>
                    <a:pt x="785" y="1032"/>
                    <a:pt x="749" y="1035"/>
                    <a:pt x="713" y="1041"/>
                  </a:cubicBezTo>
                  <a:cubicBezTo>
                    <a:pt x="626" y="1041"/>
                    <a:pt x="563" y="1066"/>
                    <a:pt x="488" y="1091"/>
                  </a:cubicBezTo>
                  <a:cubicBezTo>
                    <a:pt x="393" y="710"/>
                    <a:pt x="695" y="351"/>
                    <a:pt x="1038" y="351"/>
                  </a:cubicBezTo>
                  <a:close/>
                  <a:moveTo>
                    <a:pt x="1904" y="802"/>
                  </a:moveTo>
                  <a:cubicBezTo>
                    <a:pt x="2067" y="802"/>
                    <a:pt x="2228" y="859"/>
                    <a:pt x="2338" y="991"/>
                  </a:cubicBezTo>
                  <a:cubicBezTo>
                    <a:pt x="2388" y="1029"/>
                    <a:pt x="2388" y="1141"/>
                    <a:pt x="2400" y="1166"/>
                  </a:cubicBezTo>
                  <a:cubicBezTo>
                    <a:pt x="2375" y="1216"/>
                    <a:pt x="2338" y="1254"/>
                    <a:pt x="2313" y="1304"/>
                  </a:cubicBezTo>
                  <a:cubicBezTo>
                    <a:pt x="2225" y="1479"/>
                    <a:pt x="2175" y="1679"/>
                    <a:pt x="2188" y="1878"/>
                  </a:cubicBezTo>
                  <a:cubicBezTo>
                    <a:pt x="2125" y="1828"/>
                    <a:pt x="2063" y="1791"/>
                    <a:pt x="2025" y="1779"/>
                  </a:cubicBezTo>
                  <a:cubicBezTo>
                    <a:pt x="1943" y="1755"/>
                    <a:pt x="1857" y="1742"/>
                    <a:pt x="1773" y="1742"/>
                  </a:cubicBezTo>
                  <a:cubicBezTo>
                    <a:pt x="1679" y="1742"/>
                    <a:pt x="1586" y="1758"/>
                    <a:pt x="1500" y="1791"/>
                  </a:cubicBezTo>
                  <a:cubicBezTo>
                    <a:pt x="1500" y="1791"/>
                    <a:pt x="1488" y="1791"/>
                    <a:pt x="1475" y="1804"/>
                  </a:cubicBezTo>
                  <a:cubicBezTo>
                    <a:pt x="1288" y="1591"/>
                    <a:pt x="1188" y="1291"/>
                    <a:pt x="1375" y="1041"/>
                  </a:cubicBezTo>
                  <a:cubicBezTo>
                    <a:pt x="1487" y="894"/>
                    <a:pt x="1697" y="802"/>
                    <a:pt x="1904" y="802"/>
                  </a:cubicBezTo>
                  <a:close/>
                  <a:moveTo>
                    <a:pt x="3537" y="1004"/>
                  </a:moveTo>
                  <a:cubicBezTo>
                    <a:pt x="3741" y="1004"/>
                    <a:pt x="3944" y="1142"/>
                    <a:pt x="4000" y="1329"/>
                  </a:cubicBezTo>
                  <a:cubicBezTo>
                    <a:pt x="4075" y="1554"/>
                    <a:pt x="4075" y="1566"/>
                    <a:pt x="4012" y="1741"/>
                  </a:cubicBezTo>
                  <a:cubicBezTo>
                    <a:pt x="3987" y="1828"/>
                    <a:pt x="3962" y="1891"/>
                    <a:pt x="3875" y="1966"/>
                  </a:cubicBezTo>
                  <a:cubicBezTo>
                    <a:pt x="3875" y="1978"/>
                    <a:pt x="3862" y="1991"/>
                    <a:pt x="3862" y="2003"/>
                  </a:cubicBezTo>
                  <a:cubicBezTo>
                    <a:pt x="3750" y="1891"/>
                    <a:pt x="3612" y="1828"/>
                    <a:pt x="3462" y="1804"/>
                  </a:cubicBezTo>
                  <a:cubicBezTo>
                    <a:pt x="3525" y="1629"/>
                    <a:pt x="3550" y="1429"/>
                    <a:pt x="3487" y="1241"/>
                  </a:cubicBezTo>
                  <a:cubicBezTo>
                    <a:pt x="3450" y="1179"/>
                    <a:pt x="3400" y="1116"/>
                    <a:pt x="3337" y="1054"/>
                  </a:cubicBezTo>
                  <a:cubicBezTo>
                    <a:pt x="3400" y="1019"/>
                    <a:pt x="3469" y="1004"/>
                    <a:pt x="3537" y="1004"/>
                  </a:cubicBezTo>
                  <a:close/>
                  <a:moveTo>
                    <a:pt x="804" y="1197"/>
                  </a:moveTo>
                  <a:cubicBezTo>
                    <a:pt x="911" y="1197"/>
                    <a:pt x="1005" y="1233"/>
                    <a:pt x="1026" y="1254"/>
                  </a:cubicBezTo>
                  <a:cubicBezTo>
                    <a:pt x="1088" y="1291"/>
                    <a:pt x="1051" y="1316"/>
                    <a:pt x="1126" y="1354"/>
                  </a:cubicBezTo>
                  <a:cubicBezTo>
                    <a:pt x="1126" y="1441"/>
                    <a:pt x="1138" y="1541"/>
                    <a:pt x="1188" y="1629"/>
                  </a:cubicBezTo>
                  <a:cubicBezTo>
                    <a:pt x="1225" y="1704"/>
                    <a:pt x="1263" y="1791"/>
                    <a:pt x="1313" y="1866"/>
                  </a:cubicBezTo>
                  <a:cubicBezTo>
                    <a:pt x="1263" y="1866"/>
                    <a:pt x="1163" y="1941"/>
                    <a:pt x="1101" y="2016"/>
                  </a:cubicBezTo>
                  <a:cubicBezTo>
                    <a:pt x="1063" y="2066"/>
                    <a:pt x="1038" y="2103"/>
                    <a:pt x="1026" y="2141"/>
                  </a:cubicBezTo>
                  <a:lnTo>
                    <a:pt x="988" y="2141"/>
                  </a:lnTo>
                  <a:cubicBezTo>
                    <a:pt x="901" y="2172"/>
                    <a:pt x="844" y="2185"/>
                    <a:pt x="790" y="2185"/>
                  </a:cubicBezTo>
                  <a:cubicBezTo>
                    <a:pt x="735" y="2185"/>
                    <a:pt x="682" y="2172"/>
                    <a:pt x="601" y="2153"/>
                  </a:cubicBezTo>
                  <a:cubicBezTo>
                    <a:pt x="438" y="2103"/>
                    <a:pt x="251" y="1953"/>
                    <a:pt x="226" y="1766"/>
                  </a:cubicBezTo>
                  <a:cubicBezTo>
                    <a:pt x="201" y="1504"/>
                    <a:pt x="413" y="1216"/>
                    <a:pt x="726" y="1204"/>
                  </a:cubicBezTo>
                  <a:cubicBezTo>
                    <a:pt x="752" y="1199"/>
                    <a:pt x="778" y="1197"/>
                    <a:pt x="804" y="1197"/>
                  </a:cubicBezTo>
                  <a:close/>
                  <a:moveTo>
                    <a:pt x="2966" y="1034"/>
                  </a:moveTo>
                  <a:cubicBezTo>
                    <a:pt x="3009" y="1034"/>
                    <a:pt x="3051" y="1040"/>
                    <a:pt x="3087" y="1054"/>
                  </a:cubicBezTo>
                  <a:cubicBezTo>
                    <a:pt x="3150" y="1079"/>
                    <a:pt x="3337" y="1216"/>
                    <a:pt x="3362" y="1304"/>
                  </a:cubicBezTo>
                  <a:cubicBezTo>
                    <a:pt x="3400" y="1429"/>
                    <a:pt x="3387" y="1554"/>
                    <a:pt x="3362" y="1679"/>
                  </a:cubicBezTo>
                  <a:cubicBezTo>
                    <a:pt x="3350" y="1754"/>
                    <a:pt x="3337" y="1754"/>
                    <a:pt x="3325" y="1804"/>
                  </a:cubicBezTo>
                  <a:cubicBezTo>
                    <a:pt x="3250" y="1804"/>
                    <a:pt x="3187" y="1816"/>
                    <a:pt x="3125" y="1841"/>
                  </a:cubicBezTo>
                  <a:cubicBezTo>
                    <a:pt x="2938" y="1891"/>
                    <a:pt x="2775" y="2028"/>
                    <a:pt x="2675" y="2203"/>
                  </a:cubicBezTo>
                  <a:cubicBezTo>
                    <a:pt x="2663" y="2228"/>
                    <a:pt x="2650" y="2266"/>
                    <a:pt x="2638" y="2303"/>
                  </a:cubicBezTo>
                  <a:cubicBezTo>
                    <a:pt x="2588" y="2291"/>
                    <a:pt x="2538" y="2291"/>
                    <a:pt x="2488" y="2291"/>
                  </a:cubicBezTo>
                  <a:cubicBezTo>
                    <a:pt x="2488" y="2278"/>
                    <a:pt x="2488" y="2266"/>
                    <a:pt x="2475" y="2253"/>
                  </a:cubicBezTo>
                  <a:cubicBezTo>
                    <a:pt x="2425" y="2191"/>
                    <a:pt x="2388" y="2128"/>
                    <a:pt x="2363" y="2016"/>
                  </a:cubicBezTo>
                  <a:cubicBezTo>
                    <a:pt x="2288" y="1729"/>
                    <a:pt x="2388" y="1341"/>
                    <a:pt x="2613" y="1154"/>
                  </a:cubicBezTo>
                  <a:cubicBezTo>
                    <a:pt x="2713" y="1080"/>
                    <a:pt x="2847" y="1034"/>
                    <a:pt x="2966" y="1034"/>
                  </a:cubicBezTo>
                  <a:close/>
                  <a:moveTo>
                    <a:pt x="1775" y="1884"/>
                  </a:moveTo>
                  <a:cubicBezTo>
                    <a:pt x="1842" y="1884"/>
                    <a:pt x="1910" y="1894"/>
                    <a:pt x="1975" y="1916"/>
                  </a:cubicBezTo>
                  <a:cubicBezTo>
                    <a:pt x="2063" y="1953"/>
                    <a:pt x="2213" y="2078"/>
                    <a:pt x="2238" y="2166"/>
                  </a:cubicBezTo>
                  <a:cubicBezTo>
                    <a:pt x="2300" y="2353"/>
                    <a:pt x="2000" y="2628"/>
                    <a:pt x="1788" y="2703"/>
                  </a:cubicBezTo>
                  <a:cubicBezTo>
                    <a:pt x="1736" y="2726"/>
                    <a:pt x="1676" y="2735"/>
                    <a:pt x="1615" y="2735"/>
                  </a:cubicBezTo>
                  <a:cubicBezTo>
                    <a:pt x="1472" y="2735"/>
                    <a:pt x="1324" y="2685"/>
                    <a:pt x="1263" y="2641"/>
                  </a:cubicBezTo>
                  <a:cubicBezTo>
                    <a:pt x="1063" y="2491"/>
                    <a:pt x="1101" y="2216"/>
                    <a:pt x="1275" y="2066"/>
                  </a:cubicBezTo>
                  <a:cubicBezTo>
                    <a:pt x="1300" y="2066"/>
                    <a:pt x="1325" y="2066"/>
                    <a:pt x="1350" y="2041"/>
                  </a:cubicBezTo>
                  <a:cubicBezTo>
                    <a:pt x="1457" y="1944"/>
                    <a:pt x="1613" y="1884"/>
                    <a:pt x="1775" y="1884"/>
                  </a:cubicBezTo>
                  <a:close/>
                  <a:moveTo>
                    <a:pt x="3377" y="1911"/>
                  </a:moveTo>
                  <a:cubicBezTo>
                    <a:pt x="3484" y="1911"/>
                    <a:pt x="3591" y="1939"/>
                    <a:pt x="3687" y="2003"/>
                  </a:cubicBezTo>
                  <a:cubicBezTo>
                    <a:pt x="3837" y="2103"/>
                    <a:pt x="3900" y="2253"/>
                    <a:pt x="3937" y="2441"/>
                  </a:cubicBezTo>
                  <a:cubicBezTo>
                    <a:pt x="3950" y="2478"/>
                    <a:pt x="3962" y="2516"/>
                    <a:pt x="3950" y="2603"/>
                  </a:cubicBezTo>
                  <a:cubicBezTo>
                    <a:pt x="3962" y="2666"/>
                    <a:pt x="3862" y="2853"/>
                    <a:pt x="3825" y="2891"/>
                  </a:cubicBezTo>
                  <a:cubicBezTo>
                    <a:pt x="3724" y="3012"/>
                    <a:pt x="3591" y="3108"/>
                    <a:pt x="3425" y="3108"/>
                  </a:cubicBezTo>
                  <a:cubicBezTo>
                    <a:pt x="3385" y="3108"/>
                    <a:pt x="3343" y="3103"/>
                    <a:pt x="3300" y="3091"/>
                  </a:cubicBezTo>
                  <a:cubicBezTo>
                    <a:pt x="3275" y="3078"/>
                    <a:pt x="3262" y="3066"/>
                    <a:pt x="3225" y="3053"/>
                  </a:cubicBezTo>
                  <a:cubicBezTo>
                    <a:pt x="3237" y="3053"/>
                    <a:pt x="3212" y="3041"/>
                    <a:pt x="3187" y="3028"/>
                  </a:cubicBezTo>
                  <a:lnTo>
                    <a:pt x="3175" y="3028"/>
                  </a:lnTo>
                  <a:cubicBezTo>
                    <a:pt x="3175" y="2753"/>
                    <a:pt x="3025" y="2453"/>
                    <a:pt x="2775" y="2341"/>
                  </a:cubicBezTo>
                  <a:cubicBezTo>
                    <a:pt x="2847" y="2091"/>
                    <a:pt x="3110" y="1911"/>
                    <a:pt x="3377" y="1911"/>
                  </a:cubicBezTo>
                  <a:close/>
                  <a:moveTo>
                    <a:pt x="2511" y="2413"/>
                  </a:moveTo>
                  <a:cubicBezTo>
                    <a:pt x="2626" y="2413"/>
                    <a:pt x="2759" y="2459"/>
                    <a:pt x="2838" y="2528"/>
                  </a:cubicBezTo>
                  <a:cubicBezTo>
                    <a:pt x="2963" y="2616"/>
                    <a:pt x="3013" y="2816"/>
                    <a:pt x="3025" y="2891"/>
                  </a:cubicBezTo>
                  <a:cubicBezTo>
                    <a:pt x="3075" y="3216"/>
                    <a:pt x="2900" y="3478"/>
                    <a:pt x="2663" y="3578"/>
                  </a:cubicBezTo>
                  <a:cubicBezTo>
                    <a:pt x="2626" y="3585"/>
                    <a:pt x="2590" y="3588"/>
                    <a:pt x="2554" y="3588"/>
                  </a:cubicBezTo>
                  <a:cubicBezTo>
                    <a:pt x="2319" y="3588"/>
                    <a:pt x="2108" y="3446"/>
                    <a:pt x="2075" y="3153"/>
                  </a:cubicBezTo>
                  <a:cubicBezTo>
                    <a:pt x="2075" y="3160"/>
                    <a:pt x="2075" y="3163"/>
                    <a:pt x="2075" y="3163"/>
                  </a:cubicBezTo>
                  <a:cubicBezTo>
                    <a:pt x="2072" y="3163"/>
                    <a:pt x="2065" y="3050"/>
                    <a:pt x="2075" y="3028"/>
                  </a:cubicBezTo>
                  <a:cubicBezTo>
                    <a:pt x="2063" y="3028"/>
                    <a:pt x="2138" y="2803"/>
                    <a:pt x="2163" y="2728"/>
                  </a:cubicBezTo>
                  <a:cubicBezTo>
                    <a:pt x="2163" y="2717"/>
                    <a:pt x="2173" y="2676"/>
                    <a:pt x="2175" y="2676"/>
                  </a:cubicBezTo>
                  <a:cubicBezTo>
                    <a:pt x="2175" y="2676"/>
                    <a:pt x="2175" y="2677"/>
                    <a:pt x="2175" y="2678"/>
                  </a:cubicBezTo>
                  <a:cubicBezTo>
                    <a:pt x="2175" y="2666"/>
                    <a:pt x="2175" y="2666"/>
                    <a:pt x="2175" y="2666"/>
                  </a:cubicBezTo>
                  <a:cubicBezTo>
                    <a:pt x="2175" y="2666"/>
                    <a:pt x="2188" y="2666"/>
                    <a:pt x="2188" y="2653"/>
                  </a:cubicBezTo>
                  <a:cubicBezTo>
                    <a:pt x="2188" y="2653"/>
                    <a:pt x="2188" y="2653"/>
                    <a:pt x="2188" y="2641"/>
                  </a:cubicBezTo>
                  <a:cubicBezTo>
                    <a:pt x="2188" y="2641"/>
                    <a:pt x="2188" y="2628"/>
                    <a:pt x="2200" y="2628"/>
                  </a:cubicBezTo>
                  <a:cubicBezTo>
                    <a:pt x="2238" y="2591"/>
                    <a:pt x="2275" y="2541"/>
                    <a:pt x="2313" y="2491"/>
                  </a:cubicBezTo>
                  <a:cubicBezTo>
                    <a:pt x="2325" y="2466"/>
                    <a:pt x="2350" y="2453"/>
                    <a:pt x="2375" y="2441"/>
                  </a:cubicBezTo>
                  <a:cubicBezTo>
                    <a:pt x="2413" y="2422"/>
                    <a:pt x="2460" y="2413"/>
                    <a:pt x="2511" y="2413"/>
                  </a:cubicBezTo>
                  <a:close/>
                  <a:moveTo>
                    <a:pt x="2102" y="0"/>
                  </a:moveTo>
                  <a:cubicBezTo>
                    <a:pt x="2000" y="0"/>
                    <a:pt x="1898" y="14"/>
                    <a:pt x="1800" y="41"/>
                  </a:cubicBezTo>
                  <a:cubicBezTo>
                    <a:pt x="1663" y="79"/>
                    <a:pt x="1538" y="179"/>
                    <a:pt x="1463" y="304"/>
                  </a:cubicBezTo>
                  <a:cubicBezTo>
                    <a:pt x="1450" y="304"/>
                    <a:pt x="1438" y="291"/>
                    <a:pt x="1425" y="291"/>
                  </a:cubicBezTo>
                  <a:cubicBezTo>
                    <a:pt x="1291" y="235"/>
                    <a:pt x="1147" y="190"/>
                    <a:pt x="1001" y="190"/>
                  </a:cubicBezTo>
                  <a:cubicBezTo>
                    <a:pt x="984" y="190"/>
                    <a:pt x="968" y="190"/>
                    <a:pt x="951" y="191"/>
                  </a:cubicBezTo>
                  <a:cubicBezTo>
                    <a:pt x="638" y="241"/>
                    <a:pt x="351" y="516"/>
                    <a:pt x="313" y="829"/>
                  </a:cubicBezTo>
                  <a:cubicBezTo>
                    <a:pt x="313" y="941"/>
                    <a:pt x="301" y="1066"/>
                    <a:pt x="351" y="1166"/>
                  </a:cubicBezTo>
                  <a:cubicBezTo>
                    <a:pt x="126" y="1329"/>
                    <a:pt x="1" y="1604"/>
                    <a:pt x="88" y="1891"/>
                  </a:cubicBezTo>
                  <a:cubicBezTo>
                    <a:pt x="195" y="2179"/>
                    <a:pt x="501" y="2357"/>
                    <a:pt x="806" y="2357"/>
                  </a:cubicBezTo>
                  <a:cubicBezTo>
                    <a:pt x="859" y="2357"/>
                    <a:pt x="911" y="2352"/>
                    <a:pt x="963" y="2341"/>
                  </a:cubicBezTo>
                  <a:lnTo>
                    <a:pt x="963" y="2341"/>
                  </a:lnTo>
                  <a:cubicBezTo>
                    <a:pt x="940" y="2646"/>
                    <a:pt x="1214" y="2900"/>
                    <a:pt x="1571" y="2900"/>
                  </a:cubicBezTo>
                  <a:cubicBezTo>
                    <a:pt x="1609" y="2900"/>
                    <a:pt x="1648" y="2897"/>
                    <a:pt x="1688" y="2891"/>
                  </a:cubicBezTo>
                  <a:cubicBezTo>
                    <a:pt x="1788" y="2878"/>
                    <a:pt x="1875" y="2841"/>
                    <a:pt x="1975" y="2791"/>
                  </a:cubicBezTo>
                  <a:lnTo>
                    <a:pt x="1975" y="2791"/>
                  </a:lnTo>
                  <a:cubicBezTo>
                    <a:pt x="1963" y="2816"/>
                    <a:pt x="1963" y="2841"/>
                    <a:pt x="1950" y="2853"/>
                  </a:cubicBezTo>
                  <a:cubicBezTo>
                    <a:pt x="1863" y="3116"/>
                    <a:pt x="1925" y="3453"/>
                    <a:pt x="2150" y="3628"/>
                  </a:cubicBezTo>
                  <a:cubicBezTo>
                    <a:pt x="2264" y="3707"/>
                    <a:pt x="2403" y="3755"/>
                    <a:pt x="2541" y="3755"/>
                  </a:cubicBezTo>
                  <a:cubicBezTo>
                    <a:pt x="2599" y="3755"/>
                    <a:pt x="2657" y="3747"/>
                    <a:pt x="2713" y="3728"/>
                  </a:cubicBezTo>
                  <a:cubicBezTo>
                    <a:pt x="2850" y="3691"/>
                    <a:pt x="2950" y="3591"/>
                    <a:pt x="3025" y="3491"/>
                  </a:cubicBezTo>
                  <a:cubicBezTo>
                    <a:pt x="3100" y="3403"/>
                    <a:pt x="3137" y="3303"/>
                    <a:pt x="3162" y="3203"/>
                  </a:cubicBezTo>
                  <a:cubicBezTo>
                    <a:pt x="3225" y="3253"/>
                    <a:pt x="3275" y="3266"/>
                    <a:pt x="3387" y="3278"/>
                  </a:cubicBezTo>
                  <a:cubicBezTo>
                    <a:pt x="3404" y="3280"/>
                    <a:pt x="3420" y="3280"/>
                    <a:pt x="3437" y="3280"/>
                  </a:cubicBezTo>
                  <a:cubicBezTo>
                    <a:pt x="3691" y="3280"/>
                    <a:pt x="3907" y="3101"/>
                    <a:pt x="4025" y="2878"/>
                  </a:cubicBezTo>
                  <a:cubicBezTo>
                    <a:pt x="4150" y="2641"/>
                    <a:pt x="4075" y="2353"/>
                    <a:pt x="3950" y="2128"/>
                  </a:cubicBezTo>
                  <a:cubicBezTo>
                    <a:pt x="3987" y="2128"/>
                    <a:pt x="4012" y="2116"/>
                    <a:pt x="4037" y="2078"/>
                  </a:cubicBezTo>
                  <a:cubicBezTo>
                    <a:pt x="4325" y="1741"/>
                    <a:pt x="4262" y="1154"/>
                    <a:pt x="3875" y="929"/>
                  </a:cubicBezTo>
                  <a:cubicBezTo>
                    <a:pt x="3772" y="857"/>
                    <a:pt x="3644" y="831"/>
                    <a:pt x="3529" y="831"/>
                  </a:cubicBezTo>
                  <a:cubicBezTo>
                    <a:pt x="3462" y="831"/>
                    <a:pt x="3400" y="840"/>
                    <a:pt x="3350" y="854"/>
                  </a:cubicBezTo>
                  <a:cubicBezTo>
                    <a:pt x="3300" y="879"/>
                    <a:pt x="3225" y="904"/>
                    <a:pt x="3187" y="941"/>
                  </a:cubicBezTo>
                  <a:cubicBezTo>
                    <a:pt x="3162" y="929"/>
                    <a:pt x="3137" y="916"/>
                    <a:pt x="3112" y="904"/>
                  </a:cubicBezTo>
                  <a:cubicBezTo>
                    <a:pt x="3050" y="891"/>
                    <a:pt x="2988" y="891"/>
                    <a:pt x="2925" y="891"/>
                  </a:cubicBezTo>
                  <a:cubicBezTo>
                    <a:pt x="2950" y="804"/>
                    <a:pt x="2950" y="716"/>
                    <a:pt x="2950" y="616"/>
                  </a:cubicBezTo>
                  <a:cubicBezTo>
                    <a:pt x="2910" y="216"/>
                    <a:pt x="2510" y="0"/>
                    <a:pt x="2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0" name="Google Shape;17010;p50"/>
            <p:cNvSpPr/>
            <p:nvPr/>
          </p:nvSpPr>
          <p:spPr>
            <a:xfrm>
              <a:off x="2532123" y="5229397"/>
              <a:ext cx="1452" cy="854"/>
            </a:xfrm>
            <a:custGeom>
              <a:avLst/>
              <a:gdLst/>
              <a:ahLst/>
              <a:cxnLst/>
              <a:rect l="l" t="t" r="r" b="b"/>
              <a:pathLst>
                <a:path w="17" h="10" extrusionOk="0">
                  <a:moveTo>
                    <a:pt x="0" y="0"/>
                  </a:moveTo>
                  <a:lnTo>
                    <a:pt x="0" y="0"/>
                  </a:lnTo>
                  <a:cubicBezTo>
                    <a:pt x="7" y="6"/>
                    <a:pt x="13" y="10"/>
                    <a:pt x="15" y="10"/>
                  </a:cubicBezTo>
                  <a:cubicBezTo>
                    <a:pt x="16" y="10"/>
                    <a:pt x="13" y="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1" name="Google Shape;17011;p50"/>
            <p:cNvSpPr/>
            <p:nvPr/>
          </p:nvSpPr>
          <p:spPr>
            <a:xfrm>
              <a:off x="2532123" y="5229397"/>
              <a:ext cx="85" cy="85"/>
            </a:xfrm>
            <a:custGeom>
              <a:avLst/>
              <a:gdLst/>
              <a:ahLst/>
              <a:cxnLst/>
              <a:rect l="l" t="t" r="r" b="b"/>
              <a:pathLst>
                <a:path w="1" h="1" extrusionOk="0">
                  <a:moveTo>
                    <a:pt x="0" y="0"/>
                  </a:moveTo>
                  <a:lnTo>
                    <a:pt x="0" y="0"/>
                  </a:ln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2" name="Google Shape;17012;p50"/>
            <p:cNvSpPr/>
            <p:nvPr/>
          </p:nvSpPr>
          <p:spPr>
            <a:xfrm>
              <a:off x="2445702" y="5198398"/>
              <a:ext cx="85" cy="1196"/>
            </a:xfrm>
            <a:custGeom>
              <a:avLst/>
              <a:gdLst/>
              <a:ahLst/>
              <a:cxnLst/>
              <a:rect l="l" t="t" r="r" b="b"/>
              <a:pathLst>
                <a:path w="1" h="14" extrusionOk="0">
                  <a:moveTo>
                    <a:pt x="0" y="1"/>
                  </a:moveTo>
                  <a:cubicBezTo>
                    <a:pt x="0" y="13"/>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3" name="Google Shape;17013;p50"/>
            <p:cNvSpPr/>
            <p:nvPr/>
          </p:nvSpPr>
          <p:spPr>
            <a:xfrm>
              <a:off x="2445702" y="5197373"/>
              <a:ext cx="1110" cy="1110"/>
            </a:xfrm>
            <a:custGeom>
              <a:avLst/>
              <a:gdLst/>
              <a:ahLst/>
              <a:cxnLst/>
              <a:rect l="l" t="t" r="r" b="b"/>
              <a:pathLst>
                <a:path w="13" h="13" extrusionOk="0">
                  <a:moveTo>
                    <a:pt x="13" y="0"/>
                  </a:moveTo>
                  <a:cubicBezTo>
                    <a:pt x="0" y="13"/>
                    <a:pt x="0" y="13"/>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4" name="Google Shape;17014;p50"/>
            <p:cNvSpPr/>
            <p:nvPr/>
          </p:nvSpPr>
          <p:spPr>
            <a:xfrm>
              <a:off x="2147330" y="4983797"/>
              <a:ext cx="179756" cy="47053"/>
            </a:xfrm>
            <a:custGeom>
              <a:avLst/>
              <a:gdLst/>
              <a:ahLst/>
              <a:cxnLst/>
              <a:rect l="l" t="t" r="r" b="b"/>
              <a:pathLst>
                <a:path w="2105" h="551" extrusionOk="0">
                  <a:moveTo>
                    <a:pt x="1467" y="0"/>
                  </a:moveTo>
                  <a:cubicBezTo>
                    <a:pt x="1372" y="0"/>
                    <a:pt x="1276" y="10"/>
                    <a:pt x="1182" y="27"/>
                  </a:cubicBezTo>
                  <a:cubicBezTo>
                    <a:pt x="1020" y="52"/>
                    <a:pt x="857" y="114"/>
                    <a:pt x="695" y="164"/>
                  </a:cubicBezTo>
                  <a:cubicBezTo>
                    <a:pt x="558" y="214"/>
                    <a:pt x="408" y="239"/>
                    <a:pt x="270" y="289"/>
                  </a:cubicBezTo>
                  <a:cubicBezTo>
                    <a:pt x="195" y="339"/>
                    <a:pt x="58" y="364"/>
                    <a:pt x="20" y="452"/>
                  </a:cubicBezTo>
                  <a:cubicBezTo>
                    <a:pt x="0" y="501"/>
                    <a:pt x="43" y="551"/>
                    <a:pt x="93" y="551"/>
                  </a:cubicBezTo>
                  <a:cubicBezTo>
                    <a:pt x="106" y="551"/>
                    <a:pt x="120" y="547"/>
                    <a:pt x="133" y="539"/>
                  </a:cubicBezTo>
                  <a:cubicBezTo>
                    <a:pt x="333" y="402"/>
                    <a:pt x="520" y="389"/>
                    <a:pt x="770" y="314"/>
                  </a:cubicBezTo>
                  <a:cubicBezTo>
                    <a:pt x="1009" y="213"/>
                    <a:pt x="1244" y="145"/>
                    <a:pt x="1466" y="145"/>
                  </a:cubicBezTo>
                  <a:cubicBezTo>
                    <a:pt x="1625" y="145"/>
                    <a:pt x="1778" y="180"/>
                    <a:pt x="1920" y="264"/>
                  </a:cubicBezTo>
                  <a:cubicBezTo>
                    <a:pt x="1943" y="282"/>
                    <a:pt x="1965" y="290"/>
                    <a:pt x="1985" y="290"/>
                  </a:cubicBezTo>
                  <a:cubicBezTo>
                    <a:pt x="2063" y="290"/>
                    <a:pt x="2104" y="177"/>
                    <a:pt x="1995" y="127"/>
                  </a:cubicBezTo>
                  <a:cubicBezTo>
                    <a:pt x="1830" y="36"/>
                    <a:pt x="1649" y="0"/>
                    <a:pt x="1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5" name="Google Shape;17015;p50"/>
            <p:cNvSpPr/>
            <p:nvPr/>
          </p:nvSpPr>
          <p:spPr>
            <a:xfrm>
              <a:off x="2599244" y="5130678"/>
              <a:ext cx="136632" cy="221002"/>
            </a:xfrm>
            <a:custGeom>
              <a:avLst/>
              <a:gdLst/>
              <a:ahLst/>
              <a:cxnLst/>
              <a:rect l="l" t="t" r="r" b="b"/>
              <a:pathLst>
                <a:path w="1600" h="2588" extrusionOk="0">
                  <a:moveTo>
                    <a:pt x="133" y="1"/>
                  </a:moveTo>
                  <a:cubicBezTo>
                    <a:pt x="50" y="1"/>
                    <a:pt x="0" y="126"/>
                    <a:pt x="89" y="181"/>
                  </a:cubicBezTo>
                  <a:cubicBezTo>
                    <a:pt x="289" y="306"/>
                    <a:pt x="539" y="469"/>
                    <a:pt x="652" y="569"/>
                  </a:cubicBezTo>
                  <a:cubicBezTo>
                    <a:pt x="989" y="919"/>
                    <a:pt x="1289" y="1406"/>
                    <a:pt x="1326" y="1781"/>
                  </a:cubicBezTo>
                  <a:cubicBezTo>
                    <a:pt x="1339" y="1856"/>
                    <a:pt x="1326" y="1981"/>
                    <a:pt x="1339" y="2068"/>
                  </a:cubicBezTo>
                  <a:cubicBezTo>
                    <a:pt x="1339" y="2068"/>
                    <a:pt x="1339" y="2056"/>
                    <a:pt x="1339" y="2056"/>
                  </a:cubicBezTo>
                  <a:cubicBezTo>
                    <a:pt x="1339" y="2130"/>
                    <a:pt x="1351" y="2205"/>
                    <a:pt x="1339" y="2279"/>
                  </a:cubicBezTo>
                  <a:lnTo>
                    <a:pt x="1339" y="2279"/>
                  </a:lnTo>
                  <a:cubicBezTo>
                    <a:pt x="1331" y="2312"/>
                    <a:pt x="1278" y="2520"/>
                    <a:pt x="1289" y="2531"/>
                  </a:cubicBezTo>
                  <a:cubicBezTo>
                    <a:pt x="1289" y="2568"/>
                    <a:pt x="1317" y="2587"/>
                    <a:pt x="1348" y="2587"/>
                  </a:cubicBezTo>
                  <a:cubicBezTo>
                    <a:pt x="1380" y="2587"/>
                    <a:pt x="1414" y="2568"/>
                    <a:pt x="1426" y="2531"/>
                  </a:cubicBezTo>
                  <a:cubicBezTo>
                    <a:pt x="1501" y="2331"/>
                    <a:pt x="1501" y="2206"/>
                    <a:pt x="1526" y="2081"/>
                  </a:cubicBezTo>
                  <a:cubicBezTo>
                    <a:pt x="1534" y="2066"/>
                    <a:pt x="1532" y="2060"/>
                    <a:pt x="1530" y="2060"/>
                  </a:cubicBezTo>
                  <a:cubicBezTo>
                    <a:pt x="1529" y="2060"/>
                    <a:pt x="1528" y="2062"/>
                    <a:pt x="1527" y="2064"/>
                  </a:cubicBezTo>
                  <a:lnTo>
                    <a:pt x="1527" y="2064"/>
                  </a:lnTo>
                  <a:cubicBezTo>
                    <a:pt x="1600" y="1542"/>
                    <a:pt x="1300" y="1217"/>
                    <a:pt x="952" y="731"/>
                  </a:cubicBezTo>
                  <a:cubicBezTo>
                    <a:pt x="789" y="519"/>
                    <a:pt x="652" y="394"/>
                    <a:pt x="452" y="231"/>
                  </a:cubicBezTo>
                  <a:cubicBezTo>
                    <a:pt x="327" y="131"/>
                    <a:pt x="327" y="94"/>
                    <a:pt x="164" y="6"/>
                  </a:cubicBezTo>
                  <a:cubicBezTo>
                    <a:pt x="153" y="2"/>
                    <a:pt x="143"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6" name="Google Shape;17016;p50"/>
            <p:cNvSpPr/>
            <p:nvPr/>
          </p:nvSpPr>
          <p:spPr>
            <a:xfrm>
              <a:off x="599446" y="5075768"/>
              <a:ext cx="193932" cy="216135"/>
            </a:xfrm>
            <a:custGeom>
              <a:avLst/>
              <a:gdLst/>
              <a:ahLst/>
              <a:cxnLst/>
              <a:rect l="l" t="t" r="r" b="b"/>
              <a:pathLst>
                <a:path w="2271" h="2531" extrusionOk="0">
                  <a:moveTo>
                    <a:pt x="2178" y="1"/>
                  </a:moveTo>
                  <a:cubicBezTo>
                    <a:pt x="2165" y="1"/>
                    <a:pt x="2151" y="4"/>
                    <a:pt x="2138" y="12"/>
                  </a:cubicBezTo>
                  <a:cubicBezTo>
                    <a:pt x="1825" y="212"/>
                    <a:pt x="1688" y="225"/>
                    <a:pt x="1401" y="375"/>
                  </a:cubicBezTo>
                  <a:cubicBezTo>
                    <a:pt x="1026" y="587"/>
                    <a:pt x="763" y="949"/>
                    <a:pt x="588" y="1337"/>
                  </a:cubicBezTo>
                  <a:cubicBezTo>
                    <a:pt x="438" y="1649"/>
                    <a:pt x="226" y="1924"/>
                    <a:pt x="88" y="2237"/>
                  </a:cubicBezTo>
                  <a:cubicBezTo>
                    <a:pt x="63" y="2324"/>
                    <a:pt x="1" y="2412"/>
                    <a:pt x="26" y="2499"/>
                  </a:cubicBezTo>
                  <a:cubicBezTo>
                    <a:pt x="37" y="2521"/>
                    <a:pt x="57" y="2531"/>
                    <a:pt x="78" y="2531"/>
                  </a:cubicBezTo>
                  <a:cubicBezTo>
                    <a:pt x="105" y="2531"/>
                    <a:pt x="131" y="2515"/>
                    <a:pt x="138" y="2486"/>
                  </a:cubicBezTo>
                  <a:cubicBezTo>
                    <a:pt x="201" y="2262"/>
                    <a:pt x="301" y="2099"/>
                    <a:pt x="426" y="1874"/>
                  </a:cubicBezTo>
                  <a:cubicBezTo>
                    <a:pt x="576" y="1624"/>
                    <a:pt x="738" y="1299"/>
                    <a:pt x="888" y="1087"/>
                  </a:cubicBezTo>
                  <a:cubicBezTo>
                    <a:pt x="1163" y="737"/>
                    <a:pt x="1501" y="562"/>
                    <a:pt x="1950" y="312"/>
                  </a:cubicBezTo>
                  <a:cubicBezTo>
                    <a:pt x="2050" y="250"/>
                    <a:pt x="2200" y="200"/>
                    <a:pt x="2250" y="100"/>
                  </a:cubicBezTo>
                  <a:cubicBezTo>
                    <a:pt x="2270" y="50"/>
                    <a:pt x="2227" y="1"/>
                    <a:pt x="2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7" name="Google Shape;17017;p50"/>
            <p:cNvSpPr/>
            <p:nvPr/>
          </p:nvSpPr>
          <p:spPr>
            <a:xfrm>
              <a:off x="974077" y="4904976"/>
              <a:ext cx="218867" cy="94105"/>
            </a:xfrm>
            <a:custGeom>
              <a:avLst/>
              <a:gdLst/>
              <a:ahLst/>
              <a:cxnLst/>
              <a:rect l="l" t="t" r="r" b="b"/>
              <a:pathLst>
                <a:path w="2563" h="1102" extrusionOk="0">
                  <a:moveTo>
                    <a:pt x="2000" y="0"/>
                  </a:moveTo>
                  <a:cubicBezTo>
                    <a:pt x="1750" y="38"/>
                    <a:pt x="1500" y="125"/>
                    <a:pt x="1325" y="225"/>
                  </a:cubicBezTo>
                  <a:cubicBezTo>
                    <a:pt x="988" y="450"/>
                    <a:pt x="813" y="625"/>
                    <a:pt x="463" y="862"/>
                  </a:cubicBezTo>
                  <a:cubicBezTo>
                    <a:pt x="363" y="937"/>
                    <a:pt x="275" y="950"/>
                    <a:pt x="175" y="962"/>
                  </a:cubicBezTo>
                  <a:cubicBezTo>
                    <a:pt x="155" y="962"/>
                    <a:pt x="135" y="960"/>
                    <a:pt x="117" y="960"/>
                  </a:cubicBezTo>
                  <a:cubicBezTo>
                    <a:pt x="89" y="960"/>
                    <a:pt x="65" y="965"/>
                    <a:pt x="50" y="987"/>
                  </a:cubicBezTo>
                  <a:cubicBezTo>
                    <a:pt x="0" y="1025"/>
                    <a:pt x="38" y="1100"/>
                    <a:pt x="88" y="1100"/>
                  </a:cubicBezTo>
                  <a:cubicBezTo>
                    <a:pt x="101" y="1101"/>
                    <a:pt x="115" y="1101"/>
                    <a:pt x="128" y="1101"/>
                  </a:cubicBezTo>
                  <a:cubicBezTo>
                    <a:pt x="529" y="1101"/>
                    <a:pt x="772" y="744"/>
                    <a:pt x="1062" y="563"/>
                  </a:cubicBezTo>
                  <a:cubicBezTo>
                    <a:pt x="1300" y="400"/>
                    <a:pt x="1387" y="375"/>
                    <a:pt x="1650" y="288"/>
                  </a:cubicBezTo>
                  <a:cubicBezTo>
                    <a:pt x="1896" y="221"/>
                    <a:pt x="1999" y="191"/>
                    <a:pt x="2181" y="191"/>
                  </a:cubicBezTo>
                  <a:cubicBezTo>
                    <a:pt x="2239" y="191"/>
                    <a:pt x="2305" y="194"/>
                    <a:pt x="2387" y="200"/>
                  </a:cubicBezTo>
                  <a:cubicBezTo>
                    <a:pt x="2404" y="200"/>
                    <a:pt x="2420" y="206"/>
                    <a:pt x="2441" y="206"/>
                  </a:cubicBezTo>
                  <a:cubicBezTo>
                    <a:pt x="2451" y="206"/>
                    <a:pt x="2462" y="204"/>
                    <a:pt x="2475" y="200"/>
                  </a:cubicBezTo>
                  <a:cubicBezTo>
                    <a:pt x="2562" y="200"/>
                    <a:pt x="2562" y="63"/>
                    <a:pt x="2475" y="50"/>
                  </a:cubicBezTo>
                  <a:cubicBezTo>
                    <a:pt x="2325" y="13"/>
                    <a:pt x="2200" y="0"/>
                    <a:pt x="20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8" name="Google Shape;17018;p50"/>
            <p:cNvSpPr/>
            <p:nvPr/>
          </p:nvSpPr>
          <p:spPr>
            <a:xfrm>
              <a:off x="378613" y="4088586"/>
              <a:ext cx="929525" cy="1080076"/>
            </a:xfrm>
            <a:custGeom>
              <a:avLst/>
              <a:gdLst/>
              <a:ahLst/>
              <a:cxnLst/>
              <a:rect l="l" t="t" r="r" b="b"/>
              <a:pathLst>
                <a:path w="10885" h="12648" extrusionOk="0">
                  <a:moveTo>
                    <a:pt x="10731" y="2804"/>
                  </a:moveTo>
                  <a:cubicBezTo>
                    <a:pt x="10733" y="2807"/>
                    <a:pt x="10735" y="2809"/>
                    <a:pt x="10735" y="2812"/>
                  </a:cubicBezTo>
                  <a:cubicBezTo>
                    <a:pt x="10733" y="2809"/>
                    <a:pt x="10732" y="2807"/>
                    <a:pt x="10731" y="2804"/>
                  </a:cubicBezTo>
                  <a:close/>
                  <a:moveTo>
                    <a:pt x="5846" y="159"/>
                  </a:moveTo>
                  <a:cubicBezTo>
                    <a:pt x="5931" y="159"/>
                    <a:pt x="6011" y="168"/>
                    <a:pt x="6086" y="188"/>
                  </a:cubicBezTo>
                  <a:cubicBezTo>
                    <a:pt x="6323" y="238"/>
                    <a:pt x="6573" y="400"/>
                    <a:pt x="6811" y="563"/>
                  </a:cubicBezTo>
                  <a:cubicBezTo>
                    <a:pt x="6936" y="650"/>
                    <a:pt x="7123" y="825"/>
                    <a:pt x="7386" y="925"/>
                  </a:cubicBezTo>
                  <a:cubicBezTo>
                    <a:pt x="7736" y="1075"/>
                    <a:pt x="8123" y="1125"/>
                    <a:pt x="8498" y="1150"/>
                  </a:cubicBezTo>
                  <a:cubicBezTo>
                    <a:pt x="8610" y="1162"/>
                    <a:pt x="8698" y="1175"/>
                    <a:pt x="8835" y="1212"/>
                  </a:cubicBezTo>
                  <a:cubicBezTo>
                    <a:pt x="8873" y="1225"/>
                    <a:pt x="8885" y="1237"/>
                    <a:pt x="8910" y="1250"/>
                  </a:cubicBezTo>
                  <a:cubicBezTo>
                    <a:pt x="8960" y="1325"/>
                    <a:pt x="9023" y="1462"/>
                    <a:pt x="9048" y="1575"/>
                  </a:cubicBezTo>
                  <a:cubicBezTo>
                    <a:pt x="9073" y="1712"/>
                    <a:pt x="9073" y="1950"/>
                    <a:pt x="9085" y="2150"/>
                  </a:cubicBezTo>
                  <a:cubicBezTo>
                    <a:pt x="9085" y="2175"/>
                    <a:pt x="9098" y="2200"/>
                    <a:pt x="9123" y="2200"/>
                  </a:cubicBezTo>
                  <a:cubicBezTo>
                    <a:pt x="9123" y="2225"/>
                    <a:pt x="9123" y="2250"/>
                    <a:pt x="9148" y="2275"/>
                  </a:cubicBezTo>
                  <a:cubicBezTo>
                    <a:pt x="9160" y="2287"/>
                    <a:pt x="9176" y="2292"/>
                    <a:pt x="9192" y="2292"/>
                  </a:cubicBezTo>
                  <a:cubicBezTo>
                    <a:pt x="9226" y="2292"/>
                    <a:pt x="9260" y="2267"/>
                    <a:pt x="9260" y="2225"/>
                  </a:cubicBezTo>
                  <a:cubicBezTo>
                    <a:pt x="9248" y="2139"/>
                    <a:pt x="9344" y="1837"/>
                    <a:pt x="9348" y="1837"/>
                  </a:cubicBezTo>
                  <a:cubicBezTo>
                    <a:pt x="9348" y="1837"/>
                    <a:pt x="9348" y="1837"/>
                    <a:pt x="9348" y="1837"/>
                  </a:cubicBezTo>
                  <a:cubicBezTo>
                    <a:pt x="9348" y="1825"/>
                    <a:pt x="9360" y="1825"/>
                    <a:pt x="9360" y="1812"/>
                  </a:cubicBezTo>
                  <a:cubicBezTo>
                    <a:pt x="9373" y="1812"/>
                    <a:pt x="9373" y="1825"/>
                    <a:pt x="9385" y="1825"/>
                  </a:cubicBezTo>
                  <a:cubicBezTo>
                    <a:pt x="9398" y="1837"/>
                    <a:pt x="9410" y="1850"/>
                    <a:pt x="9423" y="1850"/>
                  </a:cubicBezTo>
                  <a:cubicBezTo>
                    <a:pt x="9523" y="1950"/>
                    <a:pt x="9610" y="2062"/>
                    <a:pt x="9710" y="2162"/>
                  </a:cubicBezTo>
                  <a:cubicBezTo>
                    <a:pt x="9810" y="2275"/>
                    <a:pt x="9910" y="2362"/>
                    <a:pt x="10010" y="2462"/>
                  </a:cubicBezTo>
                  <a:cubicBezTo>
                    <a:pt x="10022" y="2475"/>
                    <a:pt x="10035" y="2475"/>
                    <a:pt x="10047" y="2475"/>
                  </a:cubicBezTo>
                  <a:cubicBezTo>
                    <a:pt x="10122" y="2575"/>
                    <a:pt x="10197" y="2650"/>
                    <a:pt x="10272" y="2762"/>
                  </a:cubicBezTo>
                  <a:cubicBezTo>
                    <a:pt x="10410" y="3024"/>
                    <a:pt x="10397" y="3149"/>
                    <a:pt x="10260" y="3399"/>
                  </a:cubicBezTo>
                  <a:cubicBezTo>
                    <a:pt x="10247" y="3412"/>
                    <a:pt x="10235" y="3437"/>
                    <a:pt x="10222" y="3462"/>
                  </a:cubicBezTo>
                  <a:cubicBezTo>
                    <a:pt x="10147" y="3624"/>
                    <a:pt x="10060" y="3787"/>
                    <a:pt x="9985" y="3862"/>
                  </a:cubicBezTo>
                  <a:cubicBezTo>
                    <a:pt x="9673" y="4199"/>
                    <a:pt x="9323" y="4487"/>
                    <a:pt x="8973" y="4786"/>
                  </a:cubicBezTo>
                  <a:cubicBezTo>
                    <a:pt x="8673" y="5049"/>
                    <a:pt x="8510" y="5199"/>
                    <a:pt x="8298" y="5324"/>
                  </a:cubicBezTo>
                  <a:cubicBezTo>
                    <a:pt x="8148" y="5399"/>
                    <a:pt x="8048" y="5461"/>
                    <a:pt x="7873" y="5474"/>
                  </a:cubicBezTo>
                  <a:cubicBezTo>
                    <a:pt x="7611" y="5449"/>
                    <a:pt x="7436" y="5299"/>
                    <a:pt x="7211" y="5211"/>
                  </a:cubicBezTo>
                  <a:cubicBezTo>
                    <a:pt x="7172" y="5194"/>
                    <a:pt x="7135" y="5186"/>
                    <a:pt x="7099" y="5186"/>
                  </a:cubicBezTo>
                  <a:cubicBezTo>
                    <a:pt x="6929" y="5186"/>
                    <a:pt x="6798" y="5371"/>
                    <a:pt x="6736" y="5599"/>
                  </a:cubicBezTo>
                  <a:cubicBezTo>
                    <a:pt x="6723" y="5611"/>
                    <a:pt x="6723" y="5636"/>
                    <a:pt x="6711" y="5661"/>
                  </a:cubicBezTo>
                  <a:cubicBezTo>
                    <a:pt x="6663" y="5347"/>
                    <a:pt x="6638" y="4835"/>
                    <a:pt x="6230" y="4835"/>
                  </a:cubicBezTo>
                  <a:cubicBezTo>
                    <a:pt x="6216" y="4835"/>
                    <a:pt x="6201" y="4835"/>
                    <a:pt x="6186" y="4836"/>
                  </a:cubicBezTo>
                  <a:cubicBezTo>
                    <a:pt x="6111" y="4836"/>
                    <a:pt x="5699" y="4874"/>
                    <a:pt x="5799" y="4874"/>
                  </a:cubicBezTo>
                  <a:cubicBezTo>
                    <a:pt x="5586" y="4874"/>
                    <a:pt x="5361" y="4874"/>
                    <a:pt x="5149" y="4911"/>
                  </a:cubicBezTo>
                  <a:cubicBezTo>
                    <a:pt x="4774" y="4949"/>
                    <a:pt x="4486" y="5174"/>
                    <a:pt x="4162" y="5349"/>
                  </a:cubicBezTo>
                  <a:cubicBezTo>
                    <a:pt x="3787" y="5574"/>
                    <a:pt x="3399" y="5611"/>
                    <a:pt x="2937" y="5724"/>
                  </a:cubicBezTo>
                  <a:cubicBezTo>
                    <a:pt x="2574" y="5824"/>
                    <a:pt x="2274" y="5986"/>
                    <a:pt x="1887" y="5986"/>
                  </a:cubicBezTo>
                  <a:cubicBezTo>
                    <a:pt x="1882" y="5986"/>
                    <a:pt x="1876" y="5986"/>
                    <a:pt x="1870" y="5986"/>
                  </a:cubicBezTo>
                  <a:cubicBezTo>
                    <a:pt x="954" y="5986"/>
                    <a:pt x="239" y="4969"/>
                    <a:pt x="537" y="4224"/>
                  </a:cubicBezTo>
                  <a:cubicBezTo>
                    <a:pt x="612" y="3974"/>
                    <a:pt x="700" y="3787"/>
                    <a:pt x="850" y="3537"/>
                  </a:cubicBezTo>
                  <a:cubicBezTo>
                    <a:pt x="875" y="3512"/>
                    <a:pt x="900" y="3474"/>
                    <a:pt x="912" y="3449"/>
                  </a:cubicBezTo>
                  <a:cubicBezTo>
                    <a:pt x="925" y="3449"/>
                    <a:pt x="925" y="3437"/>
                    <a:pt x="925" y="3437"/>
                  </a:cubicBezTo>
                  <a:cubicBezTo>
                    <a:pt x="1162" y="3037"/>
                    <a:pt x="1250" y="2362"/>
                    <a:pt x="1450" y="1987"/>
                  </a:cubicBezTo>
                  <a:cubicBezTo>
                    <a:pt x="1550" y="1800"/>
                    <a:pt x="1875" y="1600"/>
                    <a:pt x="2062" y="1512"/>
                  </a:cubicBezTo>
                  <a:cubicBezTo>
                    <a:pt x="2312" y="1412"/>
                    <a:pt x="2562" y="1387"/>
                    <a:pt x="2749" y="1350"/>
                  </a:cubicBezTo>
                  <a:cubicBezTo>
                    <a:pt x="2862" y="1325"/>
                    <a:pt x="2962" y="1300"/>
                    <a:pt x="3062" y="1250"/>
                  </a:cubicBezTo>
                  <a:cubicBezTo>
                    <a:pt x="3094" y="1239"/>
                    <a:pt x="3200" y="1155"/>
                    <a:pt x="3198" y="1155"/>
                  </a:cubicBezTo>
                  <a:lnTo>
                    <a:pt x="3198" y="1155"/>
                  </a:lnTo>
                  <a:cubicBezTo>
                    <a:pt x="3197" y="1155"/>
                    <a:pt x="3194" y="1157"/>
                    <a:pt x="3187" y="1162"/>
                  </a:cubicBezTo>
                  <a:cubicBezTo>
                    <a:pt x="3199" y="1150"/>
                    <a:pt x="3212" y="1137"/>
                    <a:pt x="3224" y="1125"/>
                  </a:cubicBezTo>
                  <a:cubicBezTo>
                    <a:pt x="3937" y="750"/>
                    <a:pt x="4486" y="475"/>
                    <a:pt x="5261" y="250"/>
                  </a:cubicBezTo>
                  <a:cubicBezTo>
                    <a:pt x="5466" y="199"/>
                    <a:pt x="5665" y="159"/>
                    <a:pt x="5846" y="159"/>
                  </a:cubicBezTo>
                  <a:close/>
                  <a:moveTo>
                    <a:pt x="5874" y="0"/>
                  </a:moveTo>
                  <a:cubicBezTo>
                    <a:pt x="5299" y="13"/>
                    <a:pt x="4761" y="213"/>
                    <a:pt x="4236" y="413"/>
                  </a:cubicBezTo>
                  <a:cubicBezTo>
                    <a:pt x="3849" y="575"/>
                    <a:pt x="3474" y="763"/>
                    <a:pt x="3112" y="975"/>
                  </a:cubicBezTo>
                  <a:cubicBezTo>
                    <a:pt x="3099" y="987"/>
                    <a:pt x="3087" y="987"/>
                    <a:pt x="3062" y="1000"/>
                  </a:cubicBezTo>
                  <a:cubicBezTo>
                    <a:pt x="2912" y="1100"/>
                    <a:pt x="2799" y="1112"/>
                    <a:pt x="2587" y="1175"/>
                  </a:cubicBezTo>
                  <a:cubicBezTo>
                    <a:pt x="2287" y="1275"/>
                    <a:pt x="1887" y="1400"/>
                    <a:pt x="1562" y="1662"/>
                  </a:cubicBezTo>
                  <a:cubicBezTo>
                    <a:pt x="1387" y="1787"/>
                    <a:pt x="1275" y="1975"/>
                    <a:pt x="1200" y="2175"/>
                  </a:cubicBezTo>
                  <a:cubicBezTo>
                    <a:pt x="1150" y="2300"/>
                    <a:pt x="1037" y="2575"/>
                    <a:pt x="975" y="2775"/>
                  </a:cubicBezTo>
                  <a:cubicBezTo>
                    <a:pt x="887" y="3024"/>
                    <a:pt x="837" y="3187"/>
                    <a:pt x="750" y="3324"/>
                  </a:cubicBezTo>
                  <a:cubicBezTo>
                    <a:pt x="725" y="3387"/>
                    <a:pt x="675" y="3437"/>
                    <a:pt x="650" y="3499"/>
                  </a:cubicBezTo>
                  <a:cubicBezTo>
                    <a:pt x="500" y="3624"/>
                    <a:pt x="400" y="3712"/>
                    <a:pt x="313" y="3887"/>
                  </a:cubicBezTo>
                  <a:cubicBezTo>
                    <a:pt x="225" y="4074"/>
                    <a:pt x="225" y="4174"/>
                    <a:pt x="213" y="4299"/>
                  </a:cubicBezTo>
                  <a:cubicBezTo>
                    <a:pt x="163" y="4549"/>
                    <a:pt x="200" y="4986"/>
                    <a:pt x="225" y="5311"/>
                  </a:cubicBezTo>
                  <a:cubicBezTo>
                    <a:pt x="300" y="6186"/>
                    <a:pt x="313" y="6936"/>
                    <a:pt x="163" y="7673"/>
                  </a:cubicBezTo>
                  <a:cubicBezTo>
                    <a:pt x="88" y="8111"/>
                    <a:pt x="13" y="8535"/>
                    <a:pt x="0" y="8973"/>
                  </a:cubicBezTo>
                  <a:cubicBezTo>
                    <a:pt x="0" y="9348"/>
                    <a:pt x="25" y="9735"/>
                    <a:pt x="38" y="10110"/>
                  </a:cubicBezTo>
                  <a:cubicBezTo>
                    <a:pt x="38" y="10610"/>
                    <a:pt x="200" y="11085"/>
                    <a:pt x="512" y="11472"/>
                  </a:cubicBezTo>
                  <a:cubicBezTo>
                    <a:pt x="712" y="11747"/>
                    <a:pt x="1012" y="11935"/>
                    <a:pt x="1287" y="12135"/>
                  </a:cubicBezTo>
                  <a:cubicBezTo>
                    <a:pt x="1362" y="12184"/>
                    <a:pt x="1437" y="12234"/>
                    <a:pt x="1512" y="12284"/>
                  </a:cubicBezTo>
                  <a:cubicBezTo>
                    <a:pt x="1525" y="12297"/>
                    <a:pt x="1537" y="12322"/>
                    <a:pt x="1562" y="12322"/>
                  </a:cubicBezTo>
                  <a:cubicBezTo>
                    <a:pt x="1575" y="12334"/>
                    <a:pt x="1600" y="12334"/>
                    <a:pt x="1612" y="12347"/>
                  </a:cubicBezTo>
                  <a:cubicBezTo>
                    <a:pt x="1725" y="12409"/>
                    <a:pt x="1825" y="12459"/>
                    <a:pt x="1925" y="12497"/>
                  </a:cubicBezTo>
                  <a:cubicBezTo>
                    <a:pt x="2000" y="12534"/>
                    <a:pt x="2075" y="12572"/>
                    <a:pt x="2150" y="12597"/>
                  </a:cubicBezTo>
                  <a:cubicBezTo>
                    <a:pt x="2215" y="12615"/>
                    <a:pt x="2286" y="12648"/>
                    <a:pt x="2350" y="12648"/>
                  </a:cubicBezTo>
                  <a:cubicBezTo>
                    <a:pt x="2372" y="12648"/>
                    <a:pt x="2393" y="12644"/>
                    <a:pt x="2412" y="12634"/>
                  </a:cubicBezTo>
                  <a:cubicBezTo>
                    <a:pt x="2487" y="12597"/>
                    <a:pt x="2487" y="12509"/>
                    <a:pt x="2437" y="12459"/>
                  </a:cubicBezTo>
                  <a:cubicBezTo>
                    <a:pt x="2374" y="12409"/>
                    <a:pt x="2274" y="12409"/>
                    <a:pt x="2200" y="12384"/>
                  </a:cubicBezTo>
                  <a:cubicBezTo>
                    <a:pt x="2125" y="12359"/>
                    <a:pt x="2062" y="12322"/>
                    <a:pt x="1987" y="12297"/>
                  </a:cubicBezTo>
                  <a:cubicBezTo>
                    <a:pt x="1787" y="12184"/>
                    <a:pt x="1587" y="12072"/>
                    <a:pt x="1412" y="11935"/>
                  </a:cubicBezTo>
                  <a:cubicBezTo>
                    <a:pt x="1125" y="11735"/>
                    <a:pt x="937" y="11635"/>
                    <a:pt x="712" y="11372"/>
                  </a:cubicBezTo>
                  <a:cubicBezTo>
                    <a:pt x="500" y="11135"/>
                    <a:pt x="250" y="10597"/>
                    <a:pt x="238" y="10285"/>
                  </a:cubicBezTo>
                  <a:cubicBezTo>
                    <a:pt x="63" y="9073"/>
                    <a:pt x="300" y="8435"/>
                    <a:pt x="462" y="7198"/>
                  </a:cubicBezTo>
                  <a:cubicBezTo>
                    <a:pt x="600" y="6261"/>
                    <a:pt x="300" y="5399"/>
                    <a:pt x="313" y="4562"/>
                  </a:cubicBezTo>
                  <a:cubicBezTo>
                    <a:pt x="313" y="4499"/>
                    <a:pt x="325" y="4437"/>
                    <a:pt x="338" y="4374"/>
                  </a:cubicBezTo>
                  <a:lnTo>
                    <a:pt x="338" y="4374"/>
                  </a:lnTo>
                  <a:cubicBezTo>
                    <a:pt x="325" y="4449"/>
                    <a:pt x="313" y="4537"/>
                    <a:pt x="325" y="4612"/>
                  </a:cubicBezTo>
                  <a:cubicBezTo>
                    <a:pt x="393" y="5428"/>
                    <a:pt x="1130" y="6121"/>
                    <a:pt x="1947" y="6121"/>
                  </a:cubicBezTo>
                  <a:cubicBezTo>
                    <a:pt x="2031" y="6121"/>
                    <a:pt x="2115" y="6114"/>
                    <a:pt x="2200" y="6099"/>
                  </a:cubicBezTo>
                  <a:cubicBezTo>
                    <a:pt x="2587" y="6049"/>
                    <a:pt x="2849" y="5936"/>
                    <a:pt x="3249" y="5861"/>
                  </a:cubicBezTo>
                  <a:cubicBezTo>
                    <a:pt x="3837" y="5799"/>
                    <a:pt x="4249" y="5574"/>
                    <a:pt x="4761" y="5261"/>
                  </a:cubicBezTo>
                  <a:cubicBezTo>
                    <a:pt x="4999" y="5136"/>
                    <a:pt x="5286" y="5111"/>
                    <a:pt x="5624" y="5099"/>
                  </a:cubicBezTo>
                  <a:cubicBezTo>
                    <a:pt x="5724" y="5086"/>
                    <a:pt x="5949" y="5011"/>
                    <a:pt x="6073" y="4986"/>
                  </a:cubicBezTo>
                  <a:cubicBezTo>
                    <a:pt x="6112" y="4979"/>
                    <a:pt x="6146" y="4975"/>
                    <a:pt x="6175" y="4975"/>
                  </a:cubicBezTo>
                  <a:cubicBezTo>
                    <a:pt x="6345" y="4975"/>
                    <a:pt x="6374" y="5103"/>
                    <a:pt x="6448" y="5411"/>
                  </a:cubicBezTo>
                  <a:cubicBezTo>
                    <a:pt x="6523" y="5661"/>
                    <a:pt x="6611" y="5749"/>
                    <a:pt x="6636" y="6011"/>
                  </a:cubicBezTo>
                  <a:cubicBezTo>
                    <a:pt x="6686" y="6411"/>
                    <a:pt x="6598" y="6936"/>
                    <a:pt x="6573" y="7348"/>
                  </a:cubicBezTo>
                  <a:cubicBezTo>
                    <a:pt x="6523" y="7848"/>
                    <a:pt x="6586" y="8348"/>
                    <a:pt x="6598" y="8860"/>
                  </a:cubicBezTo>
                  <a:cubicBezTo>
                    <a:pt x="6611" y="9198"/>
                    <a:pt x="6548" y="9535"/>
                    <a:pt x="6636" y="9860"/>
                  </a:cubicBezTo>
                  <a:cubicBezTo>
                    <a:pt x="6686" y="9973"/>
                    <a:pt x="6686" y="10123"/>
                    <a:pt x="6773" y="10210"/>
                  </a:cubicBezTo>
                  <a:cubicBezTo>
                    <a:pt x="6789" y="10219"/>
                    <a:pt x="6807" y="10223"/>
                    <a:pt x="6824" y="10223"/>
                  </a:cubicBezTo>
                  <a:cubicBezTo>
                    <a:pt x="6901" y="10223"/>
                    <a:pt x="6977" y="10142"/>
                    <a:pt x="6936" y="10060"/>
                  </a:cubicBezTo>
                  <a:cubicBezTo>
                    <a:pt x="6886" y="9923"/>
                    <a:pt x="6823" y="9673"/>
                    <a:pt x="6823" y="9623"/>
                  </a:cubicBezTo>
                  <a:cubicBezTo>
                    <a:pt x="6798" y="9398"/>
                    <a:pt x="6836" y="9160"/>
                    <a:pt x="6836" y="8935"/>
                  </a:cubicBezTo>
                  <a:cubicBezTo>
                    <a:pt x="6811" y="8398"/>
                    <a:pt x="6748" y="7848"/>
                    <a:pt x="6748" y="7311"/>
                  </a:cubicBezTo>
                  <a:cubicBezTo>
                    <a:pt x="6723" y="7011"/>
                    <a:pt x="6761" y="6698"/>
                    <a:pt x="6773" y="6349"/>
                  </a:cubicBezTo>
                  <a:cubicBezTo>
                    <a:pt x="6773" y="6274"/>
                    <a:pt x="6773" y="6186"/>
                    <a:pt x="6773" y="6099"/>
                  </a:cubicBezTo>
                  <a:cubicBezTo>
                    <a:pt x="6773" y="6099"/>
                    <a:pt x="6773" y="6086"/>
                    <a:pt x="6773" y="6074"/>
                  </a:cubicBezTo>
                  <a:cubicBezTo>
                    <a:pt x="6786" y="5899"/>
                    <a:pt x="6811" y="5686"/>
                    <a:pt x="6886" y="5536"/>
                  </a:cubicBezTo>
                  <a:cubicBezTo>
                    <a:pt x="6948" y="5443"/>
                    <a:pt x="7010" y="5392"/>
                    <a:pt x="7058" y="5392"/>
                  </a:cubicBezTo>
                  <a:cubicBezTo>
                    <a:pt x="7068" y="5392"/>
                    <a:pt x="7077" y="5395"/>
                    <a:pt x="7086" y="5399"/>
                  </a:cubicBezTo>
                  <a:cubicBezTo>
                    <a:pt x="7148" y="5411"/>
                    <a:pt x="7111" y="5399"/>
                    <a:pt x="7186" y="5436"/>
                  </a:cubicBezTo>
                  <a:cubicBezTo>
                    <a:pt x="7205" y="5455"/>
                    <a:pt x="7283" y="5482"/>
                    <a:pt x="7284" y="5482"/>
                  </a:cubicBezTo>
                  <a:cubicBezTo>
                    <a:pt x="7285" y="5482"/>
                    <a:pt x="7278" y="5480"/>
                    <a:pt x="7261" y="5474"/>
                  </a:cubicBezTo>
                  <a:lnTo>
                    <a:pt x="7261" y="5474"/>
                  </a:lnTo>
                  <a:cubicBezTo>
                    <a:pt x="7498" y="5549"/>
                    <a:pt x="7648" y="5586"/>
                    <a:pt x="7873" y="5599"/>
                  </a:cubicBezTo>
                  <a:cubicBezTo>
                    <a:pt x="8123" y="5574"/>
                    <a:pt x="8360" y="5424"/>
                    <a:pt x="8460" y="5399"/>
                  </a:cubicBezTo>
                  <a:cubicBezTo>
                    <a:pt x="8898" y="5224"/>
                    <a:pt x="9160" y="4911"/>
                    <a:pt x="9585" y="4549"/>
                  </a:cubicBezTo>
                  <a:cubicBezTo>
                    <a:pt x="9935" y="4249"/>
                    <a:pt x="10360" y="3862"/>
                    <a:pt x="10435" y="3474"/>
                  </a:cubicBezTo>
                  <a:cubicBezTo>
                    <a:pt x="10435" y="3488"/>
                    <a:pt x="10435" y="3498"/>
                    <a:pt x="10437" y="3498"/>
                  </a:cubicBezTo>
                  <a:cubicBezTo>
                    <a:pt x="10439" y="3498"/>
                    <a:pt x="10442" y="3491"/>
                    <a:pt x="10447" y="3474"/>
                  </a:cubicBezTo>
                  <a:cubicBezTo>
                    <a:pt x="10510" y="3287"/>
                    <a:pt x="10547" y="3149"/>
                    <a:pt x="10497" y="2987"/>
                  </a:cubicBezTo>
                  <a:cubicBezTo>
                    <a:pt x="10472" y="2874"/>
                    <a:pt x="10422" y="2762"/>
                    <a:pt x="10360" y="2662"/>
                  </a:cubicBezTo>
                  <a:lnTo>
                    <a:pt x="10360" y="2662"/>
                  </a:lnTo>
                  <a:cubicBezTo>
                    <a:pt x="10397" y="2687"/>
                    <a:pt x="10422" y="2712"/>
                    <a:pt x="10435" y="2737"/>
                  </a:cubicBezTo>
                  <a:cubicBezTo>
                    <a:pt x="10447" y="2750"/>
                    <a:pt x="10447" y="2750"/>
                    <a:pt x="10460" y="2762"/>
                  </a:cubicBezTo>
                  <a:cubicBezTo>
                    <a:pt x="10460" y="2762"/>
                    <a:pt x="10460" y="2775"/>
                    <a:pt x="10472" y="2775"/>
                  </a:cubicBezTo>
                  <a:lnTo>
                    <a:pt x="10485" y="2800"/>
                  </a:lnTo>
                  <a:cubicBezTo>
                    <a:pt x="10497" y="2837"/>
                    <a:pt x="10497" y="2812"/>
                    <a:pt x="10522" y="2862"/>
                  </a:cubicBezTo>
                  <a:cubicBezTo>
                    <a:pt x="10526" y="2870"/>
                    <a:pt x="10528" y="2873"/>
                    <a:pt x="10528" y="2873"/>
                  </a:cubicBezTo>
                  <a:cubicBezTo>
                    <a:pt x="10528" y="2873"/>
                    <a:pt x="10522" y="2858"/>
                    <a:pt x="10522" y="2849"/>
                  </a:cubicBezTo>
                  <a:lnTo>
                    <a:pt x="10522" y="2849"/>
                  </a:lnTo>
                  <a:cubicBezTo>
                    <a:pt x="10560" y="2924"/>
                    <a:pt x="10547" y="2899"/>
                    <a:pt x="10597" y="2987"/>
                  </a:cubicBezTo>
                  <a:cubicBezTo>
                    <a:pt x="10635" y="3037"/>
                    <a:pt x="10635" y="3112"/>
                    <a:pt x="10685" y="3212"/>
                  </a:cubicBezTo>
                  <a:cubicBezTo>
                    <a:pt x="10685" y="3224"/>
                    <a:pt x="10685" y="3237"/>
                    <a:pt x="10685" y="3249"/>
                  </a:cubicBezTo>
                  <a:cubicBezTo>
                    <a:pt x="10710" y="3349"/>
                    <a:pt x="10710" y="3374"/>
                    <a:pt x="10685" y="3574"/>
                  </a:cubicBezTo>
                  <a:cubicBezTo>
                    <a:pt x="10658" y="3690"/>
                    <a:pt x="10704" y="3742"/>
                    <a:pt x="10753" y="3742"/>
                  </a:cubicBezTo>
                  <a:cubicBezTo>
                    <a:pt x="10793" y="3742"/>
                    <a:pt x="10835" y="3705"/>
                    <a:pt x="10835" y="3637"/>
                  </a:cubicBezTo>
                  <a:cubicBezTo>
                    <a:pt x="10860" y="3437"/>
                    <a:pt x="10872" y="3412"/>
                    <a:pt x="10872" y="3187"/>
                  </a:cubicBezTo>
                  <a:cubicBezTo>
                    <a:pt x="10885" y="3124"/>
                    <a:pt x="10847" y="2912"/>
                    <a:pt x="10735" y="2800"/>
                  </a:cubicBezTo>
                  <a:cubicBezTo>
                    <a:pt x="10731" y="2798"/>
                    <a:pt x="10728" y="2797"/>
                    <a:pt x="10726" y="2797"/>
                  </a:cubicBezTo>
                  <a:lnTo>
                    <a:pt x="10726" y="2797"/>
                  </a:lnTo>
                  <a:cubicBezTo>
                    <a:pt x="10717" y="2781"/>
                    <a:pt x="10707" y="2772"/>
                    <a:pt x="10697" y="2762"/>
                  </a:cubicBezTo>
                  <a:cubicBezTo>
                    <a:pt x="10697" y="2762"/>
                    <a:pt x="10685" y="2750"/>
                    <a:pt x="10672" y="2750"/>
                  </a:cubicBezTo>
                  <a:cubicBezTo>
                    <a:pt x="10685" y="2750"/>
                    <a:pt x="10685" y="2750"/>
                    <a:pt x="10672" y="2737"/>
                  </a:cubicBezTo>
                  <a:cubicBezTo>
                    <a:pt x="10647" y="2725"/>
                    <a:pt x="10622" y="2700"/>
                    <a:pt x="10597" y="2687"/>
                  </a:cubicBezTo>
                  <a:cubicBezTo>
                    <a:pt x="10597" y="2687"/>
                    <a:pt x="10597" y="2687"/>
                    <a:pt x="10597" y="2675"/>
                  </a:cubicBezTo>
                  <a:cubicBezTo>
                    <a:pt x="10560" y="2662"/>
                    <a:pt x="10560" y="2662"/>
                    <a:pt x="10547" y="2650"/>
                  </a:cubicBezTo>
                  <a:lnTo>
                    <a:pt x="10547" y="2650"/>
                  </a:lnTo>
                  <a:cubicBezTo>
                    <a:pt x="10551" y="2653"/>
                    <a:pt x="10551" y="2655"/>
                    <a:pt x="10550" y="2655"/>
                  </a:cubicBezTo>
                  <a:cubicBezTo>
                    <a:pt x="10547" y="2655"/>
                    <a:pt x="10535" y="2646"/>
                    <a:pt x="10535" y="2637"/>
                  </a:cubicBezTo>
                  <a:cubicBezTo>
                    <a:pt x="10410" y="2550"/>
                    <a:pt x="10185" y="2350"/>
                    <a:pt x="10110" y="2300"/>
                  </a:cubicBezTo>
                  <a:cubicBezTo>
                    <a:pt x="10097" y="2287"/>
                    <a:pt x="10085" y="2275"/>
                    <a:pt x="10072" y="2275"/>
                  </a:cubicBezTo>
                  <a:cubicBezTo>
                    <a:pt x="9985" y="2200"/>
                    <a:pt x="9873" y="2112"/>
                    <a:pt x="9823" y="2037"/>
                  </a:cubicBezTo>
                  <a:cubicBezTo>
                    <a:pt x="9685" y="1900"/>
                    <a:pt x="9585" y="1712"/>
                    <a:pt x="9398" y="1637"/>
                  </a:cubicBezTo>
                  <a:cubicBezTo>
                    <a:pt x="9384" y="1634"/>
                    <a:pt x="9372" y="1632"/>
                    <a:pt x="9359" y="1632"/>
                  </a:cubicBezTo>
                  <a:cubicBezTo>
                    <a:pt x="9279" y="1632"/>
                    <a:pt x="9219" y="1699"/>
                    <a:pt x="9198" y="1775"/>
                  </a:cubicBezTo>
                  <a:cubicBezTo>
                    <a:pt x="9198" y="1637"/>
                    <a:pt x="9185" y="1512"/>
                    <a:pt x="9160" y="1462"/>
                  </a:cubicBezTo>
                  <a:cubicBezTo>
                    <a:pt x="9148" y="1337"/>
                    <a:pt x="9123" y="1112"/>
                    <a:pt x="8935" y="1075"/>
                  </a:cubicBezTo>
                  <a:cubicBezTo>
                    <a:pt x="8460" y="1000"/>
                    <a:pt x="7848" y="900"/>
                    <a:pt x="7461" y="725"/>
                  </a:cubicBezTo>
                  <a:cubicBezTo>
                    <a:pt x="6961" y="463"/>
                    <a:pt x="6536" y="0"/>
                    <a:pt x="58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9" name="Google Shape;17019;p50"/>
            <p:cNvSpPr/>
            <p:nvPr/>
          </p:nvSpPr>
          <p:spPr>
            <a:xfrm>
              <a:off x="748632" y="4802415"/>
              <a:ext cx="45174" cy="177195"/>
            </a:xfrm>
            <a:custGeom>
              <a:avLst/>
              <a:gdLst/>
              <a:ahLst/>
              <a:cxnLst/>
              <a:rect l="l" t="t" r="r" b="b"/>
              <a:pathLst>
                <a:path w="529" h="2075" extrusionOk="0">
                  <a:moveTo>
                    <a:pt x="455" y="0"/>
                  </a:moveTo>
                  <a:cubicBezTo>
                    <a:pt x="433" y="0"/>
                    <a:pt x="411" y="11"/>
                    <a:pt x="403" y="27"/>
                  </a:cubicBezTo>
                  <a:cubicBezTo>
                    <a:pt x="391" y="64"/>
                    <a:pt x="403" y="101"/>
                    <a:pt x="391" y="139"/>
                  </a:cubicBezTo>
                  <a:cubicBezTo>
                    <a:pt x="391" y="414"/>
                    <a:pt x="341" y="676"/>
                    <a:pt x="341" y="951"/>
                  </a:cubicBezTo>
                  <a:cubicBezTo>
                    <a:pt x="353" y="1214"/>
                    <a:pt x="303" y="1489"/>
                    <a:pt x="228" y="1664"/>
                  </a:cubicBezTo>
                  <a:cubicBezTo>
                    <a:pt x="216" y="1664"/>
                    <a:pt x="216" y="1689"/>
                    <a:pt x="203" y="1701"/>
                  </a:cubicBezTo>
                  <a:cubicBezTo>
                    <a:pt x="191" y="1726"/>
                    <a:pt x="153" y="1789"/>
                    <a:pt x="141" y="1814"/>
                  </a:cubicBezTo>
                  <a:cubicBezTo>
                    <a:pt x="116" y="1864"/>
                    <a:pt x="116" y="1839"/>
                    <a:pt x="28" y="1951"/>
                  </a:cubicBezTo>
                  <a:cubicBezTo>
                    <a:pt x="1" y="2016"/>
                    <a:pt x="55" y="2074"/>
                    <a:pt x="111" y="2074"/>
                  </a:cubicBezTo>
                  <a:cubicBezTo>
                    <a:pt x="130" y="2074"/>
                    <a:pt x="150" y="2067"/>
                    <a:pt x="166" y="2051"/>
                  </a:cubicBezTo>
                  <a:cubicBezTo>
                    <a:pt x="341" y="1839"/>
                    <a:pt x="366" y="1651"/>
                    <a:pt x="428" y="1389"/>
                  </a:cubicBezTo>
                  <a:cubicBezTo>
                    <a:pt x="453" y="1276"/>
                    <a:pt x="453" y="1014"/>
                    <a:pt x="453" y="839"/>
                  </a:cubicBezTo>
                  <a:cubicBezTo>
                    <a:pt x="466" y="614"/>
                    <a:pt x="491" y="401"/>
                    <a:pt x="503" y="176"/>
                  </a:cubicBezTo>
                  <a:cubicBezTo>
                    <a:pt x="503" y="126"/>
                    <a:pt x="528" y="64"/>
                    <a:pt x="491" y="14"/>
                  </a:cubicBezTo>
                  <a:cubicBezTo>
                    <a:pt x="481" y="4"/>
                    <a:pt x="468" y="0"/>
                    <a:pt x="4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0" name="Google Shape;17020;p50"/>
            <p:cNvSpPr/>
            <p:nvPr/>
          </p:nvSpPr>
          <p:spPr>
            <a:xfrm>
              <a:off x="602691" y="4215058"/>
              <a:ext cx="511260" cy="253367"/>
            </a:xfrm>
            <a:custGeom>
              <a:avLst/>
              <a:gdLst/>
              <a:ahLst/>
              <a:cxnLst/>
              <a:rect l="l" t="t" r="r" b="b"/>
              <a:pathLst>
                <a:path w="5987" h="2967" extrusionOk="0">
                  <a:moveTo>
                    <a:pt x="4353" y="161"/>
                  </a:moveTo>
                  <a:cubicBezTo>
                    <a:pt x="4475" y="161"/>
                    <a:pt x="4596" y="208"/>
                    <a:pt x="4699" y="294"/>
                  </a:cubicBezTo>
                  <a:cubicBezTo>
                    <a:pt x="4824" y="419"/>
                    <a:pt x="4837" y="519"/>
                    <a:pt x="4837" y="706"/>
                  </a:cubicBezTo>
                  <a:cubicBezTo>
                    <a:pt x="4837" y="744"/>
                    <a:pt x="4824" y="756"/>
                    <a:pt x="4824" y="831"/>
                  </a:cubicBezTo>
                  <a:cubicBezTo>
                    <a:pt x="4737" y="781"/>
                    <a:pt x="4649" y="744"/>
                    <a:pt x="4562" y="744"/>
                  </a:cubicBezTo>
                  <a:cubicBezTo>
                    <a:pt x="4535" y="740"/>
                    <a:pt x="4509" y="739"/>
                    <a:pt x="4484" y="739"/>
                  </a:cubicBezTo>
                  <a:cubicBezTo>
                    <a:pt x="4313" y="739"/>
                    <a:pt x="4153" y="807"/>
                    <a:pt x="4012" y="894"/>
                  </a:cubicBezTo>
                  <a:lnTo>
                    <a:pt x="3987" y="894"/>
                  </a:lnTo>
                  <a:cubicBezTo>
                    <a:pt x="4037" y="719"/>
                    <a:pt x="4012" y="531"/>
                    <a:pt x="3937" y="381"/>
                  </a:cubicBezTo>
                  <a:cubicBezTo>
                    <a:pt x="3937" y="369"/>
                    <a:pt x="3937" y="369"/>
                    <a:pt x="3949" y="369"/>
                  </a:cubicBezTo>
                  <a:cubicBezTo>
                    <a:pt x="4065" y="227"/>
                    <a:pt x="4209" y="161"/>
                    <a:pt x="4353" y="161"/>
                  </a:cubicBezTo>
                  <a:close/>
                  <a:moveTo>
                    <a:pt x="2188" y="166"/>
                  </a:moveTo>
                  <a:cubicBezTo>
                    <a:pt x="2286" y="166"/>
                    <a:pt x="2384" y="187"/>
                    <a:pt x="2475" y="231"/>
                  </a:cubicBezTo>
                  <a:cubicBezTo>
                    <a:pt x="2537" y="269"/>
                    <a:pt x="2562" y="294"/>
                    <a:pt x="2587" y="306"/>
                  </a:cubicBezTo>
                  <a:cubicBezTo>
                    <a:pt x="2475" y="444"/>
                    <a:pt x="2425" y="619"/>
                    <a:pt x="2450" y="794"/>
                  </a:cubicBezTo>
                  <a:cubicBezTo>
                    <a:pt x="2366" y="758"/>
                    <a:pt x="2279" y="742"/>
                    <a:pt x="2191" y="742"/>
                  </a:cubicBezTo>
                  <a:cubicBezTo>
                    <a:pt x="1911" y="742"/>
                    <a:pt x="1622" y="903"/>
                    <a:pt x="1413" y="1094"/>
                  </a:cubicBezTo>
                  <a:cubicBezTo>
                    <a:pt x="1279" y="600"/>
                    <a:pt x="1737" y="166"/>
                    <a:pt x="2188" y="166"/>
                  </a:cubicBezTo>
                  <a:close/>
                  <a:moveTo>
                    <a:pt x="5282" y="398"/>
                  </a:moveTo>
                  <a:cubicBezTo>
                    <a:pt x="5339" y="398"/>
                    <a:pt x="5393" y="409"/>
                    <a:pt x="5436" y="431"/>
                  </a:cubicBezTo>
                  <a:cubicBezTo>
                    <a:pt x="5549" y="519"/>
                    <a:pt x="5649" y="694"/>
                    <a:pt x="5636" y="894"/>
                  </a:cubicBezTo>
                  <a:cubicBezTo>
                    <a:pt x="5636" y="893"/>
                    <a:pt x="5636" y="893"/>
                    <a:pt x="5636" y="893"/>
                  </a:cubicBezTo>
                  <a:cubicBezTo>
                    <a:pt x="5634" y="893"/>
                    <a:pt x="5610" y="1008"/>
                    <a:pt x="5586" y="1056"/>
                  </a:cubicBezTo>
                  <a:cubicBezTo>
                    <a:pt x="5586" y="1069"/>
                    <a:pt x="5586" y="1069"/>
                    <a:pt x="5574" y="1081"/>
                  </a:cubicBezTo>
                  <a:cubicBezTo>
                    <a:pt x="5546" y="1073"/>
                    <a:pt x="5516" y="1069"/>
                    <a:pt x="5484" y="1069"/>
                  </a:cubicBezTo>
                  <a:cubicBezTo>
                    <a:pt x="5415" y="1069"/>
                    <a:pt x="5338" y="1088"/>
                    <a:pt x="5262" y="1131"/>
                  </a:cubicBezTo>
                  <a:cubicBezTo>
                    <a:pt x="5212" y="1156"/>
                    <a:pt x="5162" y="1194"/>
                    <a:pt x="5137" y="1231"/>
                  </a:cubicBezTo>
                  <a:cubicBezTo>
                    <a:pt x="5087" y="1119"/>
                    <a:pt x="5024" y="1006"/>
                    <a:pt x="4937" y="919"/>
                  </a:cubicBezTo>
                  <a:cubicBezTo>
                    <a:pt x="4962" y="906"/>
                    <a:pt x="4987" y="894"/>
                    <a:pt x="4999" y="856"/>
                  </a:cubicBezTo>
                  <a:cubicBezTo>
                    <a:pt x="5024" y="731"/>
                    <a:pt x="5024" y="619"/>
                    <a:pt x="4987" y="519"/>
                  </a:cubicBezTo>
                  <a:lnTo>
                    <a:pt x="4999" y="519"/>
                  </a:lnTo>
                  <a:cubicBezTo>
                    <a:pt x="5064" y="437"/>
                    <a:pt x="5177" y="398"/>
                    <a:pt x="5282" y="398"/>
                  </a:cubicBezTo>
                  <a:close/>
                  <a:moveTo>
                    <a:pt x="3311" y="166"/>
                  </a:moveTo>
                  <a:cubicBezTo>
                    <a:pt x="3646" y="166"/>
                    <a:pt x="3919" y="454"/>
                    <a:pt x="3824" y="831"/>
                  </a:cubicBezTo>
                  <a:cubicBezTo>
                    <a:pt x="3799" y="969"/>
                    <a:pt x="3762" y="1006"/>
                    <a:pt x="3699" y="1131"/>
                  </a:cubicBezTo>
                  <a:lnTo>
                    <a:pt x="3687" y="1131"/>
                  </a:lnTo>
                  <a:cubicBezTo>
                    <a:pt x="3624" y="1194"/>
                    <a:pt x="3624" y="1219"/>
                    <a:pt x="3562" y="1269"/>
                  </a:cubicBezTo>
                  <a:cubicBezTo>
                    <a:pt x="3477" y="1360"/>
                    <a:pt x="3389" y="1397"/>
                    <a:pt x="3295" y="1397"/>
                  </a:cubicBezTo>
                  <a:cubicBezTo>
                    <a:pt x="3210" y="1397"/>
                    <a:pt x="3120" y="1366"/>
                    <a:pt x="3025" y="1319"/>
                  </a:cubicBezTo>
                  <a:lnTo>
                    <a:pt x="3012" y="1319"/>
                  </a:lnTo>
                  <a:cubicBezTo>
                    <a:pt x="3012" y="1306"/>
                    <a:pt x="3000" y="1306"/>
                    <a:pt x="3000" y="1306"/>
                  </a:cubicBezTo>
                  <a:cubicBezTo>
                    <a:pt x="2962" y="1281"/>
                    <a:pt x="2950" y="1244"/>
                    <a:pt x="2912" y="1231"/>
                  </a:cubicBezTo>
                  <a:cubicBezTo>
                    <a:pt x="2912" y="1219"/>
                    <a:pt x="2900" y="1219"/>
                    <a:pt x="2887" y="1219"/>
                  </a:cubicBezTo>
                  <a:cubicBezTo>
                    <a:pt x="2850" y="1094"/>
                    <a:pt x="2750" y="994"/>
                    <a:pt x="2650" y="906"/>
                  </a:cubicBezTo>
                  <a:cubicBezTo>
                    <a:pt x="2650" y="894"/>
                    <a:pt x="2637" y="881"/>
                    <a:pt x="2637" y="869"/>
                  </a:cubicBezTo>
                  <a:cubicBezTo>
                    <a:pt x="2550" y="694"/>
                    <a:pt x="2600" y="531"/>
                    <a:pt x="2725" y="406"/>
                  </a:cubicBezTo>
                  <a:cubicBezTo>
                    <a:pt x="2750" y="394"/>
                    <a:pt x="2762" y="381"/>
                    <a:pt x="2775" y="356"/>
                  </a:cubicBezTo>
                  <a:cubicBezTo>
                    <a:pt x="2887" y="256"/>
                    <a:pt x="3062" y="194"/>
                    <a:pt x="3250" y="169"/>
                  </a:cubicBezTo>
                  <a:cubicBezTo>
                    <a:pt x="3270" y="167"/>
                    <a:pt x="3290" y="166"/>
                    <a:pt x="3311" y="166"/>
                  </a:cubicBezTo>
                  <a:close/>
                  <a:moveTo>
                    <a:pt x="1300" y="594"/>
                  </a:moveTo>
                  <a:cubicBezTo>
                    <a:pt x="1238" y="719"/>
                    <a:pt x="1225" y="856"/>
                    <a:pt x="1238" y="994"/>
                  </a:cubicBezTo>
                  <a:cubicBezTo>
                    <a:pt x="1250" y="1069"/>
                    <a:pt x="1250" y="1156"/>
                    <a:pt x="1300" y="1219"/>
                  </a:cubicBezTo>
                  <a:cubicBezTo>
                    <a:pt x="1225" y="1331"/>
                    <a:pt x="1163" y="1456"/>
                    <a:pt x="1163" y="1581"/>
                  </a:cubicBezTo>
                  <a:cubicBezTo>
                    <a:pt x="1163" y="1593"/>
                    <a:pt x="1163" y="1593"/>
                    <a:pt x="1163" y="1593"/>
                  </a:cubicBezTo>
                  <a:cubicBezTo>
                    <a:pt x="1054" y="1527"/>
                    <a:pt x="929" y="1482"/>
                    <a:pt x="795" y="1482"/>
                  </a:cubicBezTo>
                  <a:cubicBezTo>
                    <a:pt x="728" y="1482"/>
                    <a:pt x="659" y="1493"/>
                    <a:pt x="588" y="1518"/>
                  </a:cubicBezTo>
                  <a:cubicBezTo>
                    <a:pt x="588" y="1518"/>
                    <a:pt x="588" y="1506"/>
                    <a:pt x="588" y="1506"/>
                  </a:cubicBezTo>
                  <a:cubicBezTo>
                    <a:pt x="575" y="1443"/>
                    <a:pt x="588" y="1468"/>
                    <a:pt x="575" y="1443"/>
                  </a:cubicBezTo>
                  <a:cubicBezTo>
                    <a:pt x="575" y="1381"/>
                    <a:pt x="575" y="1306"/>
                    <a:pt x="588" y="1231"/>
                  </a:cubicBezTo>
                  <a:cubicBezTo>
                    <a:pt x="638" y="869"/>
                    <a:pt x="850" y="681"/>
                    <a:pt x="1200" y="594"/>
                  </a:cubicBezTo>
                  <a:close/>
                  <a:moveTo>
                    <a:pt x="4523" y="878"/>
                  </a:moveTo>
                  <a:cubicBezTo>
                    <a:pt x="4537" y="878"/>
                    <a:pt x="4550" y="879"/>
                    <a:pt x="4562" y="881"/>
                  </a:cubicBezTo>
                  <a:cubicBezTo>
                    <a:pt x="4837" y="931"/>
                    <a:pt x="4987" y="1194"/>
                    <a:pt x="4987" y="1431"/>
                  </a:cubicBezTo>
                  <a:cubicBezTo>
                    <a:pt x="4999" y="1481"/>
                    <a:pt x="4849" y="1831"/>
                    <a:pt x="4762" y="1931"/>
                  </a:cubicBezTo>
                  <a:cubicBezTo>
                    <a:pt x="4637" y="2056"/>
                    <a:pt x="4562" y="2093"/>
                    <a:pt x="4424" y="2143"/>
                  </a:cubicBezTo>
                  <a:cubicBezTo>
                    <a:pt x="4383" y="2163"/>
                    <a:pt x="4333" y="2170"/>
                    <a:pt x="4281" y="2170"/>
                  </a:cubicBezTo>
                  <a:cubicBezTo>
                    <a:pt x="4130" y="2170"/>
                    <a:pt x="3962" y="2105"/>
                    <a:pt x="3924" y="2068"/>
                  </a:cubicBezTo>
                  <a:cubicBezTo>
                    <a:pt x="3912" y="2056"/>
                    <a:pt x="3899" y="2043"/>
                    <a:pt x="3887" y="2043"/>
                  </a:cubicBezTo>
                  <a:cubicBezTo>
                    <a:pt x="3887" y="1893"/>
                    <a:pt x="3837" y="1756"/>
                    <a:pt x="3762" y="1643"/>
                  </a:cubicBezTo>
                  <a:cubicBezTo>
                    <a:pt x="3762" y="1631"/>
                    <a:pt x="3762" y="1631"/>
                    <a:pt x="3762" y="1631"/>
                  </a:cubicBezTo>
                  <a:cubicBezTo>
                    <a:pt x="3749" y="1468"/>
                    <a:pt x="3774" y="1343"/>
                    <a:pt x="3824" y="1256"/>
                  </a:cubicBezTo>
                  <a:cubicBezTo>
                    <a:pt x="3849" y="1231"/>
                    <a:pt x="3874" y="1206"/>
                    <a:pt x="3887" y="1169"/>
                  </a:cubicBezTo>
                  <a:cubicBezTo>
                    <a:pt x="4049" y="1018"/>
                    <a:pt x="4350" y="878"/>
                    <a:pt x="4523" y="878"/>
                  </a:cubicBezTo>
                  <a:close/>
                  <a:moveTo>
                    <a:pt x="2217" y="870"/>
                  </a:moveTo>
                  <a:cubicBezTo>
                    <a:pt x="2286" y="870"/>
                    <a:pt x="2353" y="881"/>
                    <a:pt x="2412" y="906"/>
                  </a:cubicBezTo>
                  <a:cubicBezTo>
                    <a:pt x="2562" y="994"/>
                    <a:pt x="2675" y="1081"/>
                    <a:pt x="2762" y="1219"/>
                  </a:cubicBezTo>
                  <a:cubicBezTo>
                    <a:pt x="2812" y="1356"/>
                    <a:pt x="2800" y="1493"/>
                    <a:pt x="2737" y="1668"/>
                  </a:cubicBezTo>
                  <a:cubicBezTo>
                    <a:pt x="2687" y="1818"/>
                    <a:pt x="2637" y="1943"/>
                    <a:pt x="2462" y="2081"/>
                  </a:cubicBezTo>
                  <a:cubicBezTo>
                    <a:pt x="2353" y="2190"/>
                    <a:pt x="2199" y="2236"/>
                    <a:pt x="2044" y="2236"/>
                  </a:cubicBezTo>
                  <a:cubicBezTo>
                    <a:pt x="1826" y="2236"/>
                    <a:pt x="1607" y="2145"/>
                    <a:pt x="1513" y="2006"/>
                  </a:cubicBezTo>
                  <a:cubicBezTo>
                    <a:pt x="1425" y="1868"/>
                    <a:pt x="1438" y="1856"/>
                    <a:pt x="1363" y="1681"/>
                  </a:cubicBezTo>
                  <a:cubicBezTo>
                    <a:pt x="1350" y="1668"/>
                    <a:pt x="1325" y="1656"/>
                    <a:pt x="1313" y="1656"/>
                  </a:cubicBezTo>
                  <a:cubicBezTo>
                    <a:pt x="1263" y="1406"/>
                    <a:pt x="1538" y="1119"/>
                    <a:pt x="1837" y="969"/>
                  </a:cubicBezTo>
                  <a:cubicBezTo>
                    <a:pt x="1945" y="911"/>
                    <a:pt x="2084" y="870"/>
                    <a:pt x="2217" y="870"/>
                  </a:cubicBezTo>
                  <a:close/>
                  <a:moveTo>
                    <a:pt x="5527" y="1224"/>
                  </a:moveTo>
                  <a:cubicBezTo>
                    <a:pt x="5573" y="1224"/>
                    <a:pt x="5596" y="1249"/>
                    <a:pt x="5661" y="1306"/>
                  </a:cubicBezTo>
                  <a:cubicBezTo>
                    <a:pt x="5914" y="1616"/>
                    <a:pt x="5650" y="2349"/>
                    <a:pt x="5275" y="2349"/>
                  </a:cubicBezTo>
                  <a:cubicBezTo>
                    <a:pt x="5242" y="2349"/>
                    <a:pt x="5208" y="2343"/>
                    <a:pt x="5174" y="2331"/>
                  </a:cubicBezTo>
                  <a:cubicBezTo>
                    <a:pt x="5099" y="2293"/>
                    <a:pt x="4999" y="2181"/>
                    <a:pt x="5024" y="1981"/>
                  </a:cubicBezTo>
                  <a:cubicBezTo>
                    <a:pt x="5024" y="1918"/>
                    <a:pt x="5024" y="1931"/>
                    <a:pt x="5037" y="1856"/>
                  </a:cubicBezTo>
                  <a:cubicBezTo>
                    <a:pt x="5087" y="1756"/>
                    <a:pt x="5124" y="1656"/>
                    <a:pt x="5149" y="1556"/>
                  </a:cubicBezTo>
                  <a:cubicBezTo>
                    <a:pt x="5174" y="1543"/>
                    <a:pt x="5187" y="1531"/>
                    <a:pt x="5199" y="1493"/>
                  </a:cubicBezTo>
                  <a:cubicBezTo>
                    <a:pt x="5224" y="1331"/>
                    <a:pt x="5287" y="1306"/>
                    <a:pt x="5424" y="1244"/>
                  </a:cubicBezTo>
                  <a:cubicBezTo>
                    <a:pt x="5471" y="1231"/>
                    <a:pt x="5503" y="1224"/>
                    <a:pt x="5527" y="1224"/>
                  </a:cubicBezTo>
                  <a:close/>
                  <a:moveTo>
                    <a:pt x="3319" y="1548"/>
                  </a:moveTo>
                  <a:cubicBezTo>
                    <a:pt x="3393" y="1548"/>
                    <a:pt x="3463" y="1566"/>
                    <a:pt x="3524" y="1606"/>
                  </a:cubicBezTo>
                  <a:cubicBezTo>
                    <a:pt x="3712" y="1743"/>
                    <a:pt x="3774" y="2018"/>
                    <a:pt x="3712" y="2243"/>
                  </a:cubicBezTo>
                  <a:cubicBezTo>
                    <a:pt x="3663" y="2489"/>
                    <a:pt x="3389" y="2673"/>
                    <a:pt x="3165" y="2673"/>
                  </a:cubicBezTo>
                  <a:cubicBezTo>
                    <a:pt x="3104" y="2673"/>
                    <a:pt x="3047" y="2660"/>
                    <a:pt x="3000" y="2631"/>
                  </a:cubicBezTo>
                  <a:cubicBezTo>
                    <a:pt x="2737" y="2493"/>
                    <a:pt x="2725" y="2156"/>
                    <a:pt x="2837" y="1893"/>
                  </a:cubicBezTo>
                  <a:cubicBezTo>
                    <a:pt x="2850" y="1868"/>
                    <a:pt x="2862" y="1843"/>
                    <a:pt x="2875" y="1818"/>
                  </a:cubicBezTo>
                  <a:cubicBezTo>
                    <a:pt x="2875" y="1806"/>
                    <a:pt x="2875" y="1793"/>
                    <a:pt x="2862" y="1781"/>
                  </a:cubicBezTo>
                  <a:cubicBezTo>
                    <a:pt x="2875" y="1756"/>
                    <a:pt x="2887" y="1731"/>
                    <a:pt x="2887" y="1706"/>
                  </a:cubicBezTo>
                  <a:cubicBezTo>
                    <a:pt x="3033" y="1609"/>
                    <a:pt x="3184" y="1548"/>
                    <a:pt x="3319" y="1548"/>
                  </a:cubicBezTo>
                  <a:close/>
                  <a:moveTo>
                    <a:pt x="782" y="1620"/>
                  </a:moveTo>
                  <a:cubicBezTo>
                    <a:pt x="914" y="1620"/>
                    <a:pt x="1048" y="1665"/>
                    <a:pt x="1150" y="1756"/>
                  </a:cubicBezTo>
                  <a:cubicBezTo>
                    <a:pt x="1200" y="1793"/>
                    <a:pt x="1225" y="1831"/>
                    <a:pt x="1250" y="1868"/>
                  </a:cubicBezTo>
                  <a:cubicBezTo>
                    <a:pt x="1275" y="1931"/>
                    <a:pt x="1300" y="2006"/>
                    <a:pt x="1350" y="2068"/>
                  </a:cubicBezTo>
                  <a:cubicBezTo>
                    <a:pt x="1388" y="2206"/>
                    <a:pt x="1375" y="2406"/>
                    <a:pt x="1250" y="2556"/>
                  </a:cubicBezTo>
                  <a:cubicBezTo>
                    <a:pt x="1113" y="2743"/>
                    <a:pt x="1000" y="2793"/>
                    <a:pt x="700" y="2793"/>
                  </a:cubicBezTo>
                  <a:cubicBezTo>
                    <a:pt x="488" y="2781"/>
                    <a:pt x="300" y="2643"/>
                    <a:pt x="238" y="2381"/>
                  </a:cubicBezTo>
                  <a:cubicBezTo>
                    <a:pt x="213" y="2293"/>
                    <a:pt x="275" y="2043"/>
                    <a:pt x="325" y="1943"/>
                  </a:cubicBezTo>
                  <a:cubicBezTo>
                    <a:pt x="325" y="1931"/>
                    <a:pt x="363" y="1881"/>
                    <a:pt x="375" y="1831"/>
                  </a:cubicBezTo>
                  <a:cubicBezTo>
                    <a:pt x="375" y="1818"/>
                    <a:pt x="375" y="1818"/>
                    <a:pt x="375" y="1806"/>
                  </a:cubicBezTo>
                  <a:cubicBezTo>
                    <a:pt x="470" y="1684"/>
                    <a:pt x="625" y="1620"/>
                    <a:pt x="782" y="1620"/>
                  </a:cubicBezTo>
                  <a:close/>
                  <a:moveTo>
                    <a:pt x="3310" y="1"/>
                  </a:moveTo>
                  <a:cubicBezTo>
                    <a:pt x="3099" y="1"/>
                    <a:pt x="2885" y="86"/>
                    <a:pt x="2712" y="206"/>
                  </a:cubicBezTo>
                  <a:cubicBezTo>
                    <a:pt x="2568" y="71"/>
                    <a:pt x="2389" y="13"/>
                    <a:pt x="2206" y="13"/>
                  </a:cubicBezTo>
                  <a:cubicBezTo>
                    <a:pt x="1897" y="13"/>
                    <a:pt x="1576" y="180"/>
                    <a:pt x="1388" y="431"/>
                  </a:cubicBezTo>
                  <a:cubicBezTo>
                    <a:pt x="1375" y="419"/>
                    <a:pt x="1375" y="419"/>
                    <a:pt x="1350" y="419"/>
                  </a:cubicBezTo>
                  <a:cubicBezTo>
                    <a:pt x="1335" y="418"/>
                    <a:pt x="1319" y="417"/>
                    <a:pt x="1304" y="417"/>
                  </a:cubicBezTo>
                  <a:cubicBezTo>
                    <a:pt x="894" y="417"/>
                    <a:pt x="486" y="734"/>
                    <a:pt x="425" y="1156"/>
                  </a:cubicBezTo>
                  <a:cubicBezTo>
                    <a:pt x="400" y="1256"/>
                    <a:pt x="388" y="1368"/>
                    <a:pt x="400" y="1468"/>
                  </a:cubicBezTo>
                  <a:cubicBezTo>
                    <a:pt x="413" y="1506"/>
                    <a:pt x="413" y="1556"/>
                    <a:pt x="438" y="1581"/>
                  </a:cubicBezTo>
                  <a:cubicBezTo>
                    <a:pt x="400" y="1606"/>
                    <a:pt x="363" y="1631"/>
                    <a:pt x="325" y="1656"/>
                  </a:cubicBezTo>
                  <a:cubicBezTo>
                    <a:pt x="250" y="1731"/>
                    <a:pt x="213" y="1818"/>
                    <a:pt x="175" y="1931"/>
                  </a:cubicBezTo>
                  <a:cubicBezTo>
                    <a:pt x="150" y="1993"/>
                    <a:pt x="125" y="2056"/>
                    <a:pt x="113" y="2118"/>
                  </a:cubicBezTo>
                  <a:cubicBezTo>
                    <a:pt x="0" y="2443"/>
                    <a:pt x="200" y="2831"/>
                    <a:pt x="525" y="2931"/>
                  </a:cubicBezTo>
                  <a:cubicBezTo>
                    <a:pt x="604" y="2954"/>
                    <a:pt x="689" y="2967"/>
                    <a:pt x="773" y="2967"/>
                  </a:cubicBezTo>
                  <a:cubicBezTo>
                    <a:pt x="955" y="2967"/>
                    <a:pt x="1138" y="2909"/>
                    <a:pt x="1275" y="2781"/>
                  </a:cubicBezTo>
                  <a:cubicBezTo>
                    <a:pt x="1438" y="2631"/>
                    <a:pt x="1500" y="2443"/>
                    <a:pt x="1513" y="2268"/>
                  </a:cubicBezTo>
                  <a:cubicBezTo>
                    <a:pt x="1562" y="2318"/>
                    <a:pt x="1637" y="2356"/>
                    <a:pt x="1712" y="2381"/>
                  </a:cubicBezTo>
                  <a:cubicBezTo>
                    <a:pt x="1812" y="2418"/>
                    <a:pt x="1925" y="2437"/>
                    <a:pt x="2037" y="2437"/>
                  </a:cubicBezTo>
                  <a:cubicBezTo>
                    <a:pt x="2150" y="2437"/>
                    <a:pt x="2262" y="2418"/>
                    <a:pt x="2362" y="2381"/>
                  </a:cubicBezTo>
                  <a:cubicBezTo>
                    <a:pt x="2462" y="2331"/>
                    <a:pt x="2537" y="2268"/>
                    <a:pt x="2612" y="2206"/>
                  </a:cubicBezTo>
                  <a:lnTo>
                    <a:pt x="2612" y="2206"/>
                  </a:lnTo>
                  <a:cubicBezTo>
                    <a:pt x="2595" y="2571"/>
                    <a:pt x="2844" y="2849"/>
                    <a:pt x="3173" y="2849"/>
                  </a:cubicBezTo>
                  <a:cubicBezTo>
                    <a:pt x="3329" y="2849"/>
                    <a:pt x="3502" y="2787"/>
                    <a:pt x="3674" y="2643"/>
                  </a:cubicBezTo>
                  <a:cubicBezTo>
                    <a:pt x="3787" y="2543"/>
                    <a:pt x="3849" y="2393"/>
                    <a:pt x="3874" y="2243"/>
                  </a:cubicBezTo>
                  <a:cubicBezTo>
                    <a:pt x="3988" y="2320"/>
                    <a:pt x="4128" y="2360"/>
                    <a:pt x="4274" y="2360"/>
                  </a:cubicBezTo>
                  <a:cubicBezTo>
                    <a:pt x="4482" y="2360"/>
                    <a:pt x="4700" y="2280"/>
                    <a:pt x="4862" y="2118"/>
                  </a:cubicBezTo>
                  <a:cubicBezTo>
                    <a:pt x="4862" y="2118"/>
                    <a:pt x="4862" y="2131"/>
                    <a:pt x="4862" y="2143"/>
                  </a:cubicBezTo>
                  <a:cubicBezTo>
                    <a:pt x="4900" y="2376"/>
                    <a:pt x="5083" y="2534"/>
                    <a:pt x="5291" y="2534"/>
                  </a:cubicBezTo>
                  <a:cubicBezTo>
                    <a:pt x="5351" y="2534"/>
                    <a:pt x="5413" y="2521"/>
                    <a:pt x="5474" y="2493"/>
                  </a:cubicBezTo>
                  <a:cubicBezTo>
                    <a:pt x="5686" y="2393"/>
                    <a:pt x="5811" y="2168"/>
                    <a:pt x="5874" y="1956"/>
                  </a:cubicBezTo>
                  <a:cubicBezTo>
                    <a:pt x="5986" y="1668"/>
                    <a:pt x="5911" y="1319"/>
                    <a:pt x="5736" y="1156"/>
                  </a:cubicBezTo>
                  <a:cubicBezTo>
                    <a:pt x="5861" y="906"/>
                    <a:pt x="5811" y="619"/>
                    <a:pt x="5599" y="381"/>
                  </a:cubicBezTo>
                  <a:cubicBezTo>
                    <a:pt x="5516" y="285"/>
                    <a:pt x="5385" y="238"/>
                    <a:pt x="5252" y="238"/>
                  </a:cubicBezTo>
                  <a:cubicBezTo>
                    <a:pt x="5143" y="238"/>
                    <a:pt x="5033" y="269"/>
                    <a:pt x="4949" y="331"/>
                  </a:cubicBezTo>
                  <a:cubicBezTo>
                    <a:pt x="4937" y="331"/>
                    <a:pt x="4924" y="344"/>
                    <a:pt x="4924" y="344"/>
                  </a:cubicBezTo>
                  <a:cubicBezTo>
                    <a:pt x="4849" y="219"/>
                    <a:pt x="4724" y="119"/>
                    <a:pt x="4574" y="56"/>
                  </a:cubicBezTo>
                  <a:cubicBezTo>
                    <a:pt x="4498" y="21"/>
                    <a:pt x="4415" y="4"/>
                    <a:pt x="4332" y="4"/>
                  </a:cubicBezTo>
                  <a:cubicBezTo>
                    <a:pt x="4212" y="4"/>
                    <a:pt x="4091" y="40"/>
                    <a:pt x="3987" y="106"/>
                  </a:cubicBezTo>
                  <a:cubicBezTo>
                    <a:pt x="3937" y="144"/>
                    <a:pt x="3887" y="181"/>
                    <a:pt x="3837" y="231"/>
                  </a:cubicBezTo>
                  <a:cubicBezTo>
                    <a:pt x="3774" y="156"/>
                    <a:pt x="3687" y="94"/>
                    <a:pt x="3587" y="56"/>
                  </a:cubicBezTo>
                  <a:cubicBezTo>
                    <a:pt x="3498" y="18"/>
                    <a:pt x="3404" y="1"/>
                    <a:pt x="3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1" name="Google Shape;17021;p50"/>
            <p:cNvSpPr/>
            <p:nvPr/>
          </p:nvSpPr>
          <p:spPr>
            <a:xfrm>
              <a:off x="1803270" y="4148876"/>
              <a:ext cx="830296" cy="835163"/>
            </a:xfrm>
            <a:custGeom>
              <a:avLst/>
              <a:gdLst/>
              <a:ahLst/>
              <a:cxnLst/>
              <a:rect l="l" t="t" r="r" b="b"/>
              <a:pathLst>
                <a:path w="9723" h="9780" extrusionOk="0">
                  <a:moveTo>
                    <a:pt x="5503" y="222"/>
                  </a:moveTo>
                  <a:cubicBezTo>
                    <a:pt x="5599" y="222"/>
                    <a:pt x="5694" y="237"/>
                    <a:pt x="5786" y="269"/>
                  </a:cubicBezTo>
                  <a:cubicBezTo>
                    <a:pt x="6049" y="369"/>
                    <a:pt x="6299" y="481"/>
                    <a:pt x="6411" y="694"/>
                  </a:cubicBezTo>
                  <a:cubicBezTo>
                    <a:pt x="6536" y="956"/>
                    <a:pt x="6748" y="1244"/>
                    <a:pt x="6823" y="1419"/>
                  </a:cubicBezTo>
                  <a:cubicBezTo>
                    <a:pt x="6923" y="1731"/>
                    <a:pt x="6998" y="2056"/>
                    <a:pt x="7198" y="2318"/>
                  </a:cubicBezTo>
                  <a:cubicBezTo>
                    <a:pt x="7373" y="2581"/>
                    <a:pt x="7736" y="2868"/>
                    <a:pt x="7848" y="2956"/>
                  </a:cubicBezTo>
                  <a:cubicBezTo>
                    <a:pt x="8148" y="3218"/>
                    <a:pt x="8311" y="3443"/>
                    <a:pt x="8460" y="3806"/>
                  </a:cubicBezTo>
                  <a:cubicBezTo>
                    <a:pt x="8685" y="4268"/>
                    <a:pt x="8610" y="4705"/>
                    <a:pt x="8236" y="5193"/>
                  </a:cubicBezTo>
                  <a:cubicBezTo>
                    <a:pt x="8248" y="5205"/>
                    <a:pt x="8011" y="5443"/>
                    <a:pt x="7923" y="5518"/>
                  </a:cubicBezTo>
                  <a:cubicBezTo>
                    <a:pt x="7867" y="5562"/>
                    <a:pt x="7652" y="5766"/>
                    <a:pt x="7651" y="5774"/>
                  </a:cubicBezTo>
                  <a:lnTo>
                    <a:pt x="7651" y="5774"/>
                  </a:lnTo>
                  <a:cubicBezTo>
                    <a:pt x="7390" y="5947"/>
                    <a:pt x="7059" y="6131"/>
                    <a:pt x="6923" y="6255"/>
                  </a:cubicBezTo>
                  <a:cubicBezTo>
                    <a:pt x="6723" y="6392"/>
                    <a:pt x="6598" y="6617"/>
                    <a:pt x="6399" y="6755"/>
                  </a:cubicBezTo>
                  <a:cubicBezTo>
                    <a:pt x="6361" y="6792"/>
                    <a:pt x="6149" y="6955"/>
                    <a:pt x="6011" y="7005"/>
                  </a:cubicBezTo>
                  <a:cubicBezTo>
                    <a:pt x="5963" y="7017"/>
                    <a:pt x="5524" y="7155"/>
                    <a:pt x="5422" y="7155"/>
                  </a:cubicBezTo>
                  <a:cubicBezTo>
                    <a:pt x="5418" y="7155"/>
                    <a:pt x="5414" y="7155"/>
                    <a:pt x="5411" y="7155"/>
                  </a:cubicBezTo>
                  <a:cubicBezTo>
                    <a:pt x="5394" y="7156"/>
                    <a:pt x="5377" y="7157"/>
                    <a:pt x="5361" y="7157"/>
                  </a:cubicBezTo>
                  <a:cubicBezTo>
                    <a:pt x="5054" y="7157"/>
                    <a:pt x="4768" y="6941"/>
                    <a:pt x="4465" y="6941"/>
                  </a:cubicBezTo>
                  <a:cubicBezTo>
                    <a:pt x="4330" y="6941"/>
                    <a:pt x="4193" y="6983"/>
                    <a:pt x="4049" y="7105"/>
                  </a:cubicBezTo>
                  <a:cubicBezTo>
                    <a:pt x="3874" y="7280"/>
                    <a:pt x="3774" y="7517"/>
                    <a:pt x="3662" y="7729"/>
                  </a:cubicBezTo>
                  <a:cubicBezTo>
                    <a:pt x="3649" y="7767"/>
                    <a:pt x="3624" y="7817"/>
                    <a:pt x="3599" y="7854"/>
                  </a:cubicBezTo>
                  <a:cubicBezTo>
                    <a:pt x="3662" y="7617"/>
                    <a:pt x="3724" y="7392"/>
                    <a:pt x="3712" y="7192"/>
                  </a:cubicBezTo>
                  <a:cubicBezTo>
                    <a:pt x="3712" y="7005"/>
                    <a:pt x="3537" y="6780"/>
                    <a:pt x="3399" y="6592"/>
                  </a:cubicBezTo>
                  <a:cubicBezTo>
                    <a:pt x="3149" y="6217"/>
                    <a:pt x="2724" y="5930"/>
                    <a:pt x="2662" y="5605"/>
                  </a:cubicBezTo>
                  <a:cubicBezTo>
                    <a:pt x="2600" y="5268"/>
                    <a:pt x="2687" y="4943"/>
                    <a:pt x="2712" y="4568"/>
                  </a:cubicBezTo>
                  <a:cubicBezTo>
                    <a:pt x="2749" y="4205"/>
                    <a:pt x="2625" y="3868"/>
                    <a:pt x="2450" y="3531"/>
                  </a:cubicBezTo>
                  <a:cubicBezTo>
                    <a:pt x="2337" y="3306"/>
                    <a:pt x="2200" y="3093"/>
                    <a:pt x="2200" y="2918"/>
                  </a:cubicBezTo>
                  <a:cubicBezTo>
                    <a:pt x="2175" y="2768"/>
                    <a:pt x="2312" y="2568"/>
                    <a:pt x="2450" y="2418"/>
                  </a:cubicBezTo>
                  <a:cubicBezTo>
                    <a:pt x="2475" y="2406"/>
                    <a:pt x="2500" y="2406"/>
                    <a:pt x="2537" y="2381"/>
                  </a:cubicBezTo>
                  <a:cubicBezTo>
                    <a:pt x="2575" y="2368"/>
                    <a:pt x="2575" y="2331"/>
                    <a:pt x="2575" y="2293"/>
                  </a:cubicBezTo>
                  <a:cubicBezTo>
                    <a:pt x="2575" y="2293"/>
                    <a:pt x="2575" y="2293"/>
                    <a:pt x="2587" y="2281"/>
                  </a:cubicBezTo>
                  <a:cubicBezTo>
                    <a:pt x="2724" y="2168"/>
                    <a:pt x="3049" y="2006"/>
                    <a:pt x="3249" y="1819"/>
                  </a:cubicBezTo>
                  <a:cubicBezTo>
                    <a:pt x="3337" y="1744"/>
                    <a:pt x="3412" y="1656"/>
                    <a:pt x="3499" y="1581"/>
                  </a:cubicBezTo>
                  <a:cubicBezTo>
                    <a:pt x="3499" y="1569"/>
                    <a:pt x="3512" y="1569"/>
                    <a:pt x="3512" y="1569"/>
                  </a:cubicBezTo>
                  <a:cubicBezTo>
                    <a:pt x="4049" y="977"/>
                    <a:pt x="4816" y="222"/>
                    <a:pt x="5503" y="222"/>
                  </a:cubicBezTo>
                  <a:close/>
                  <a:moveTo>
                    <a:pt x="5508" y="1"/>
                  </a:moveTo>
                  <a:cubicBezTo>
                    <a:pt x="4979" y="1"/>
                    <a:pt x="4488" y="349"/>
                    <a:pt x="4012" y="794"/>
                  </a:cubicBezTo>
                  <a:cubicBezTo>
                    <a:pt x="3824" y="956"/>
                    <a:pt x="3649" y="1131"/>
                    <a:pt x="3487" y="1319"/>
                  </a:cubicBezTo>
                  <a:cubicBezTo>
                    <a:pt x="3449" y="1369"/>
                    <a:pt x="3412" y="1394"/>
                    <a:pt x="3374" y="1444"/>
                  </a:cubicBezTo>
                  <a:cubicBezTo>
                    <a:pt x="3199" y="1606"/>
                    <a:pt x="3099" y="1694"/>
                    <a:pt x="2874" y="1844"/>
                  </a:cubicBezTo>
                  <a:cubicBezTo>
                    <a:pt x="2650" y="1969"/>
                    <a:pt x="2437" y="2094"/>
                    <a:pt x="2275" y="2281"/>
                  </a:cubicBezTo>
                  <a:cubicBezTo>
                    <a:pt x="2112" y="2356"/>
                    <a:pt x="1975" y="2456"/>
                    <a:pt x="1837" y="2556"/>
                  </a:cubicBezTo>
                  <a:cubicBezTo>
                    <a:pt x="1437" y="2856"/>
                    <a:pt x="1075" y="3281"/>
                    <a:pt x="813" y="3631"/>
                  </a:cubicBezTo>
                  <a:cubicBezTo>
                    <a:pt x="525" y="4030"/>
                    <a:pt x="275" y="4480"/>
                    <a:pt x="88" y="4518"/>
                  </a:cubicBezTo>
                  <a:cubicBezTo>
                    <a:pt x="0" y="4530"/>
                    <a:pt x="0" y="4668"/>
                    <a:pt x="88" y="4680"/>
                  </a:cubicBezTo>
                  <a:cubicBezTo>
                    <a:pt x="99" y="4682"/>
                    <a:pt x="110" y="4683"/>
                    <a:pt x="121" y="4683"/>
                  </a:cubicBezTo>
                  <a:cubicBezTo>
                    <a:pt x="189" y="4683"/>
                    <a:pt x="234" y="4650"/>
                    <a:pt x="288" y="4618"/>
                  </a:cubicBezTo>
                  <a:cubicBezTo>
                    <a:pt x="563" y="4430"/>
                    <a:pt x="688" y="4118"/>
                    <a:pt x="862" y="3856"/>
                  </a:cubicBezTo>
                  <a:cubicBezTo>
                    <a:pt x="1075" y="3506"/>
                    <a:pt x="1362" y="3218"/>
                    <a:pt x="1687" y="2918"/>
                  </a:cubicBezTo>
                  <a:cubicBezTo>
                    <a:pt x="1812" y="2818"/>
                    <a:pt x="1925" y="2731"/>
                    <a:pt x="2050" y="2643"/>
                  </a:cubicBezTo>
                  <a:lnTo>
                    <a:pt x="2050" y="2643"/>
                  </a:lnTo>
                  <a:cubicBezTo>
                    <a:pt x="1975" y="2906"/>
                    <a:pt x="2112" y="3181"/>
                    <a:pt x="2262" y="3431"/>
                  </a:cubicBezTo>
                  <a:cubicBezTo>
                    <a:pt x="2425" y="3756"/>
                    <a:pt x="2587" y="4043"/>
                    <a:pt x="2575" y="4393"/>
                  </a:cubicBezTo>
                  <a:cubicBezTo>
                    <a:pt x="2575" y="4543"/>
                    <a:pt x="2525" y="4718"/>
                    <a:pt x="2487" y="4905"/>
                  </a:cubicBezTo>
                  <a:cubicBezTo>
                    <a:pt x="2375" y="5218"/>
                    <a:pt x="2225" y="5430"/>
                    <a:pt x="2062" y="5793"/>
                  </a:cubicBezTo>
                  <a:cubicBezTo>
                    <a:pt x="1925" y="6130"/>
                    <a:pt x="1875" y="6492"/>
                    <a:pt x="1887" y="6855"/>
                  </a:cubicBezTo>
                  <a:cubicBezTo>
                    <a:pt x="1900" y="6955"/>
                    <a:pt x="1862" y="7067"/>
                    <a:pt x="1912" y="7142"/>
                  </a:cubicBezTo>
                  <a:cubicBezTo>
                    <a:pt x="1936" y="7157"/>
                    <a:pt x="1956" y="7163"/>
                    <a:pt x="1972" y="7163"/>
                  </a:cubicBezTo>
                  <a:cubicBezTo>
                    <a:pt x="2082" y="7163"/>
                    <a:pt x="2028" y="6868"/>
                    <a:pt x="2050" y="6792"/>
                  </a:cubicBezTo>
                  <a:cubicBezTo>
                    <a:pt x="2050" y="6567"/>
                    <a:pt x="2050" y="6555"/>
                    <a:pt x="2100" y="6330"/>
                  </a:cubicBezTo>
                  <a:cubicBezTo>
                    <a:pt x="2187" y="5992"/>
                    <a:pt x="2300" y="5768"/>
                    <a:pt x="2425" y="5493"/>
                  </a:cubicBezTo>
                  <a:cubicBezTo>
                    <a:pt x="2437" y="5618"/>
                    <a:pt x="2450" y="5730"/>
                    <a:pt x="2500" y="5842"/>
                  </a:cubicBezTo>
                  <a:cubicBezTo>
                    <a:pt x="2550" y="5955"/>
                    <a:pt x="2637" y="6030"/>
                    <a:pt x="2724" y="6117"/>
                  </a:cubicBezTo>
                  <a:cubicBezTo>
                    <a:pt x="3049" y="6417"/>
                    <a:pt x="3512" y="6805"/>
                    <a:pt x="3524" y="7117"/>
                  </a:cubicBezTo>
                  <a:cubicBezTo>
                    <a:pt x="3537" y="7305"/>
                    <a:pt x="3437" y="7580"/>
                    <a:pt x="3399" y="7754"/>
                  </a:cubicBezTo>
                  <a:cubicBezTo>
                    <a:pt x="3249" y="8179"/>
                    <a:pt x="3149" y="8617"/>
                    <a:pt x="3049" y="9042"/>
                  </a:cubicBezTo>
                  <a:cubicBezTo>
                    <a:pt x="2999" y="9229"/>
                    <a:pt x="2937" y="9404"/>
                    <a:pt x="2887" y="9579"/>
                  </a:cubicBezTo>
                  <a:cubicBezTo>
                    <a:pt x="2874" y="9666"/>
                    <a:pt x="2837" y="9641"/>
                    <a:pt x="2887" y="9741"/>
                  </a:cubicBezTo>
                  <a:cubicBezTo>
                    <a:pt x="2909" y="9767"/>
                    <a:pt x="2931" y="9779"/>
                    <a:pt x="2953" y="9779"/>
                  </a:cubicBezTo>
                  <a:cubicBezTo>
                    <a:pt x="3152" y="9779"/>
                    <a:pt x="3333" y="8787"/>
                    <a:pt x="3412" y="8517"/>
                  </a:cubicBezTo>
                  <a:cubicBezTo>
                    <a:pt x="3612" y="8154"/>
                    <a:pt x="3812" y="7804"/>
                    <a:pt x="4049" y="7455"/>
                  </a:cubicBezTo>
                  <a:cubicBezTo>
                    <a:pt x="4099" y="7380"/>
                    <a:pt x="4062" y="7430"/>
                    <a:pt x="4112" y="7367"/>
                  </a:cubicBezTo>
                  <a:cubicBezTo>
                    <a:pt x="4162" y="7305"/>
                    <a:pt x="4224" y="7242"/>
                    <a:pt x="4237" y="7242"/>
                  </a:cubicBezTo>
                  <a:cubicBezTo>
                    <a:pt x="4324" y="7192"/>
                    <a:pt x="4399" y="7167"/>
                    <a:pt x="4462" y="7167"/>
                  </a:cubicBezTo>
                  <a:cubicBezTo>
                    <a:pt x="4624" y="7167"/>
                    <a:pt x="4612" y="7180"/>
                    <a:pt x="4736" y="7205"/>
                  </a:cubicBezTo>
                  <a:cubicBezTo>
                    <a:pt x="4861" y="7255"/>
                    <a:pt x="5049" y="7355"/>
                    <a:pt x="5261" y="7367"/>
                  </a:cubicBezTo>
                  <a:cubicBezTo>
                    <a:pt x="5301" y="7373"/>
                    <a:pt x="5340" y="7375"/>
                    <a:pt x="5378" y="7375"/>
                  </a:cubicBezTo>
                  <a:cubicBezTo>
                    <a:pt x="5510" y="7375"/>
                    <a:pt x="5638" y="7346"/>
                    <a:pt x="5774" y="7317"/>
                  </a:cubicBezTo>
                  <a:cubicBezTo>
                    <a:pt x="6024" y="7255"/>
                    <a:pt x="6261" y="7155"/>
                    <a:pt x="6461" y="6992"/>
                  </a:cubicBezTo>
                  <a:cubicBezTo>
                    <a:pt x="6748" y="6780"/>
                    <a:pt x="6836" y="6555"/>
                    <a:pt x="7098" y="6330"/>
                  </a:cubicBezTo>
                  <a:cubicBezTo>
                    <a:pt x="7448" y="6017"/>
                    <a:pt x="7861" y="5905"/>
                    <a:pt x="8198" y="5568"/>
                  </a:cubicBezTo>
                  <a:cubicBezTo>
                    <a:pt x="8373" y="5418"/>
                    <a:pt x="8535" y="5193"/>
                    <a:pt x="8648" y="4968"/>
                  </a:cubicBezTo>
                  <a:cubicBezTo>
                    <a:pt x="8648" y="5080"/>
                    <a:pt x="8660" y="5193"/>
                    <a:pt x="8685" y="5305"/>
                  </a:cubicBezTo>
                  <a:cubicBezTo>
                    <a:pt x="8798" y="5743"/>
                    <a:pt x="8823" y="6092"/>
                    <a:pt x="8973" y="6505"/>
                  </a:cubicBezTo>
                  <a:cubicBezTo>
                    <a:pt x="9385" y="7467"/>
                    <a:pt x="9585" y="8142"/>
                    <a:pt x="8910" y="9092"/>
                  </a:cubicBezTo>
                  <a:cubicBezTo>
                    <a:pt x="8832" y="9159"/>
                    <a:pt x="8864" y="9297"/>
                    <a:pt x="8962" y="9297"/>
                  </a:cubicBezTo>
                  <a:cubicBezTo>
                    <a:pt x="8973" y="9297"/>
                    <a:pt x="8985" y="9295"/>
                    <a:pt x="8998" y="9292"/>
                  </a:cubicBezTo>
                  <a:cubicBezTo>
                    <a:pt x="9085" y="9267"/>
                    <a:pt x="9048" y="9267"/>
                    <a:pt x="9085" y="9229"/>
                  </a:cubicBezTo>
                  <a:cubicBezTo>
                    <a:pt x="9723" y="8392"/>
                    <a:pt x="9698" y="7505"/>
                    <a:pt x="9223" y="6605"/>
                  </a:cubicBezTo>
                  <a:cubicBezTo>
                    <a:pt x="9048" y="6267"/>
                    <a:pt x="8960" y="5942"/>
                    <a:pt x="8885" y="5543"/>
                  </a:cubicBezTo>
                  <a:cubicBezTo>
                    <a:pt x="8798" y="5230"/>
                    <a:pt x="8810" y="4930"/>
                    <a:pt x="8798" y="4580"/>
                  </a:cubicBezTo>
                  <a:cubicBezTo>
                    <a:pt x="8798" y="4555"/>
                    <a:pt x="8798" y="4530"/>
                    <a:pt x="8785" y="4505"/>
                  </a:cubicBezTo>
                  <a:cubicBezTo>
                    <a:pt x="8798" y="4430"/>
                    <a:pt x="8798" y="4355"/>
                    <a:pt x="8785" y="4293"/>
                  </a:cubicBezTo>
                  <a:cubicBezTo>
                    <a:pt x="8785" y="4293"/>
                    <a:pt x="8785" y="4280"/>
                    <a:pt x="8785" y="4280"/>
                  </a:cubicBezTo>
                  <a:cubicBezTo>
                    <a:pt x="8785" y="4218"/>
                    <a:pt x="8785" y="4155"/>
                    <a:pt x="8760" y="4118"/>
                  </a:cubicBezTo>
                  <a:cubicBezTo>
                    <a:pt x="8698" y="3893"/>
                    <a:pt x="8573" y="3668"/>
                    <a:pt x="8435" y="3418"/>
                  </a:cubicBezTo>
                  <a:cubicBezTo>
                    <a:pt x="8298" y="3193"/>
                    <a:pt x="8073" y="2893"/>
                    <a:pt x="7948" y="2768"/>
                  </a:cubicBezTo>
                  <a:cubicBezTo>
                    <a:pt x="7736" y="2556"/>
                    <a:pt x="7473" y="2356"/>
                    <a:pt x="7361" y="2156"/>
                  </a:cubicBezTo>
                  <a:cubicBezTo>
                    <a:pt x="7086" y="1769"/>
                    <a:pt x="7048" y="1431"/>
                    <a:pt x="6848" y="1106"/>
                  </a:cubicBezTo>
                  <a:cubicBezTo>
                    <a:pt x="6686" y="831"/>
                    <a:pt x="6673" y="631"/>
                    <a:pt x="6461" y="394"/>
                  </a:cubicBezTo>
                  <a:cubicBezTo>
                    <a:pt x="6128" y="116"/>
                    <a:pt x="5812" y="1"/>
                    <a:pt x="55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2" name="Google Shape;17022;p50"/>
            <p:cNvSpPr/>
            <p:nvPr/>
          </p:nvSpPr>
          <p:spPr>
            <a:xfrm>
              <a:off x="2070046" y="4344434"/>
              <a:ext cx="320231" cy="272325"/>
            </a:xfrm>
            <a:custGeom>
              <a:avLst/>
              <a:gdLst/>
              <a:ahLst/>
              <a:cxnLst/>
              <a:rect l="l" t="t" r="r" b="b"/>
              <a:pathLst>
                <a:path w="3750" h="3189" extrusionOk="0">
                  <a:moveTo>
                    <a:pt x="2807" y="153"/>
                  </a:moveTo>
                  <a:cubicBezTo>
                    <a:pt x="3080" y="153"/>
                    <a:pt x="3187" y="408"/>
                    <a:pt x="3187" y="603"/>
                  </a:cubicBezTo>
                  <a:cubicBezTo>
                    <a:pt x="3162" y="766"/>
                    <a:pt x="3062" y="903"/>
                    <a:pt x="3000" y="1003"/>
                  </a:cubicBezTo>
                  <a:cubicBezTo>
                    <a:pt x="2987" y="1016"/>
                    <a:pt x="2975" y="1028"/>
                    <a:pt x="2962" y="1041"/>
                  </a:cubicBezTo>
                  <a:cubicBezTo>
                    <a:pt x="2862" y="928"/>
                    <a:pt x="2737" y="866"/>
                    <a:pt x="2587" y="841"/>
                  </a:cubicBezTo>
                  <a:cubicBezTo>
                    <a:pt x="2600" y="816"/>
                    <a:pt x="2600" y="791"/>
                    <a:pt x="2600" y="766"/>
                  </a:cubicBezTo>
                  <a:cubicBezTo>
                    <a:pt x="2600" y="616"/>
                    <a:pt x="2550" y="466"/>
                    <a:pt x="2450" y="353"/>
                  </a:cubicBezTo>
                  <a:cubicBezTo>
                    <a:pt x="2462" y="341"/>
                    <a:pt x="2475" y="328"/>
                    <a:pt x="2487" y="316"/>
                  </a:cubicBezTo>
                  <a:cubicBezTo>
                    <a:pt x="2487" y="228"/>
                    <a:pt x="2637" y="166"/>
                    <a:pt x="2787" y="153"/>
                  </a:cubicBezTo>
                  <a:cubicBezTo>
                    <a:pt x="2794" y="153"/>
                    <a:pt x="2800" y="153"/>
                    <a:pt x="2807" y="153"/>
                  </a:cubicBezTo>
                  <a:close/>
                  <a:moveTo>
                    <a:pt x="1975" y="320"/>
                  </a:moveTo>
                  <a:cubicBezTo>
                    <a:pt x="2203" y="320"/>
                    <a:pt x="2409" y="444"/>
                    <a:pt x="2425" y="716"/>
                  </a:cubicBezTo>
                  <a:cubicBezTo>
                    <a:pt x="2425" y="778"/>
                    <a:pt x="2412" y="791"/>
                    <a:pt x="2412" y="841"/>
                  </a:cubicBezTo>
                  <a:cubicBezTo>
                    <a:pt x="2287" y="866"/>
                    <a:pt x="2150" y="916"/>
                    <a:pt x="2025" y="1003"/>
                  </a:cubicBezTo>
                  <a:cubicBezTo>
                    <a:pt x="1975" y="1053"/>
                    <a:pt x="1912" y="1116"/>
                    <a:pt x="1875" y="1178"/>
                  </a:cubicBezTo>
                  <a:cubicBezTo>
                    <a:pt x="1787" y="1053"/>
                    <a:pt x="1650" y="966"/>
                    <a:pt x="1488" y="941"/>
                  </a:cubicBezTo>
                  <a:lnTo>
                    <a:pt x="1350" y="941"/>
                  </a:lnTo>
                  <a:cubicBezTo>
                    <a:pt x="1321" y="546"/>
                    <a:pt x="1668" y="320"/>
                    <a:pt x="1975" y="320"/>
                  </a:cubicBezTo>
                  <a:close/>
                  <a:moveTo>
                    <a:pt x="1186" y="298"/>
                  </a:moveTo>
                  <a:cubicBezTo>
                    <a:pt x="1243" y="298"/>
                    <a:pt x="1299" y="308"/>
                    <a:pt x="1375" y="328"/>
                  </a:cubicBezTo>
                  <a:cubicBezTo>
                    <a:pt x="1388" y="328"/>
                    <a:pt x="1388" y="328"/>
                    <a:pt x="1388" y="341"/>
                  </a:cubicBezTo>
                  <a:lnTo>
                    <a:pt x="1400" y="341"/>
                  </a:lnTo>
                  <a:cubicBezTo>
                    <a:pt x="1413" y="341"/>
                    <a:pt x="1425" y="353"/>
                    <a:pt x="1425" y="353"/>
                  </a:cubicBezTo>
                  <a:cubicBezTo>
                    <a:pt x="1338" y="441"/>
                    <a:pt x="1263" y="541"/>
                    <a:pt x="1213" y="666"/>
                  </a:cubicBezTo>
                  <a:cubicBezTo>
                    <a:pt x="1188" y="766"/>
                    <a:pt x="1163" y="878"/>
                    <a:pt x="1188" y="978"/>
                  </a:cubicBezTo>
                  <a:cubicBezTo>
                    <a:pt x="1025" y="1041"/>
                    <a:pt x="875" y="1178"/>
                    <a:pt x="800" y="1341"/>
                  </a:cubicBezTo>
                  <a:cubicBezTo>
                    <a:pt x="725" y="1278"/>
                    <a:pt x="700" y="1266"/>
                    <a:pt x="650" y="1191"/>
                  </a:cubicBezTo>
                  <a:cubicBezTo>
                    <a:pt x="475" y="878"/>
                    <a:pt x="650" y="403"/>
                    <a:pt x="1038" y="316"/>
                  </a:cubicBezTo>
                  <a:cubicBezTo>
                    <a:pt x="1094" y="305"/>
                    <a:pt x="1140" y="298"/>
                    <a:pt x="1186" y="298"/>
                  </a:cubicBezTo>
                  <a:close/>
                  <a:moveTo>
                    <a:pt x="2557" y="980"/>
                  </a:moveTo>
                  <a:cubicBezTo>
                    <a:pt x="2634" y="980"/>
                    <a:pt x="2709" y="999"/>
                    <a:pt x="2775" y="1041"/>
                  </a:cubicBezTo>
                  <a:cubicBezTo>
                    <a:pt x="3062" y="1253"/>
                    <a:pt x="3000" y="1715"/>
                    <a:pt x="2825" y="1915"/>
                  </a:cubicBezTo>
                  <a:cubicBezTo>
                    <a:pt x="2750" y="2015"/>
                    <a:pt x="2537" y="2103"/>
                    <a:pt x="2475" y="2115"/>
                  </a:cubicBezTo>
                  <a:cubicBezTo>
                    <a:pt x="2461" y="2112"/>
                    <a:pt x="2450" y="2110"/>
                    <a:pt x="2439" y="2110"/>
                  </a:cubicBezTo>
                  <a:cubicBezTo>
                    <a:pt x="2411" y="2110"/>
                    <a:pt x="2393" y="2122"/>
                    <a:pt x="2375" y="2140"/>
                  </a:cubicBezTo>
                  <a:cubicBezTo>
                    <a:pt x="2275" y="2003"/>
                    <a:pt x="2125" y="1890"/>
                    <a:pt x="1962" y="1853"/>
                  </a:cubicBezTo>
                  <a:cubicBezTo>
                    <a:pt x="1975" y="1840"/>
                    <a:pt x="1975" y="1815"/>
                    <a:pt x="1987" y="1803"/>
                  </a:cubicBezTo>
                  <a:cubicBezTo>
                    <a:pt x="2037" y="1653"/>
                    <a:pt x="2025" y="1491"/>
                    <a:pt x="1962" y="1353"/>
                  </a:cubicBezTo>
                  <a:cubicBezTo>
                    <a:pt x="2048" y="1163"/>
                    <a:pt x="2314" y="980"/>
                    <a:pt x="2557" y="980"/>
                  </a:cubicBezTo>
                  <a:close/>
                  <a:moveTo>
                    <a:pt x="1394" y="1108"/>
                  </a:moveTo>
                  <a:cubicBezTo>
                    <a:pt x="1627" y="1108"/>
                    <a:pt x="1815" y="1285"/>
                    <a:pt x="1825" y="1541"/>
                  </a:cubicBezTo>
                  <a:cubicBezTo>
                    <a:pt x="1837" y="1715"/>
                    <a:pt x="1812" y="1715"/>
                    <a:pt x="1775" y="1828"/>
                  </a:cubicBezTo>
                  <a:cubicBezTo>
                    <a:pt x="1737" y="1828"/>
                    <a:pt x="1712" y="1828"/>
                    <a:pt x="1675" y="1840"/>
                  </a:cubicBezTo>
                  <a:lnTo>
                    <a:pt x="1662" y="1840"/>
                  </a:lnTo>
                  <a:cubicBezTo>
                    <a:pt x="1463" y="1865"/>
                    <a:pt x="1275" y="1990"/>
                    <a:pt x="1163" y="2153"/>
                  </a:cubicBezTo>
                  <a:cubicBezTo>
                    <a:pt x="1000" y="2028"/>
                    <a:pt x="938" y="1890"/>
                    <a:pt x="888" y="1715"/>
                  </a:cubicBezTo>
                  <a:cubicBezTo>
                    <a:pt x="863" y="1653"/>
                    <a:pt x="875" y="1578"/>
                    <a:pt x="900" y="1503"/>
                  </a:cubicBezTo>
                  <a:cubicBezTo>
                    <a:pt x="913" y="1491"/>
                    <a:pt x="913" y="1478"/>
                    <a:pt x="913" y="1453"/>
                  </a:cubicBezTo>
                  <a:cubicBezTo>
                    <a:pt x="963" y="1341"/>
                    <a:pt x="1050" y="1228"/>
                    <a:pt x="1163" y="1166"/>
                  </a:cubicBezTo>
                  <a:cubicBezTo>
                    <a:pt x="1241" y="1126"/>
                    <a:pt x="1320" y="1108"/>
                    <a:pt x="1394" y="1108"/>
                  </a:cubicBezTo>
                  <a:close/>
                  <a:moveTo>
                    <a:pt x="738" y="1878"/>
                  </a:moveTo>
                  <a:cubicBezTo>
                    <a:pt x="750" y="1890"/>
                    <a:pt x="775" y="1890"/>
                    <a:pt x="788" y="1890"/>
                  </a:cubicBezTo>
                  <a:cubicBezTo>
                    <a:pt x="838" y="2003"/>
                    <a:pt x="913" y="2115"/>
                    <a:pt x="988" y="2190"/>
                  </a:cubicBezTo>
                  <a:cubicBezTo>
                    <a:pt x="1025" y="2215"/>
                    <a:pt x="1050" y="2253"/>
                    <a:pt x="1088" y="2278"/>
                  </a:cubicBezTo>
                  <a:cubicBezTo>
                    <a:pt x="1038" y="2378"/>
                    <a:pt x="1013" y="2503"/>
                    <a:pt x="1038" y="2615"/>
                  </a:cubicBezTo>
                  <a:cubicBezTo>
                    <a:pt x="1034" y="2615"/>
                    <a:pt x="1032" y="2615"/>
                    <a:pt x="1030" y="2615"/>
                  </a:cubicBezTo>
                  <a:lnTo>
                    <a:pt x="1030" y="2615"/>
                  </a:lnTo>
                  <a:cubicBezTo>
                    <a:pt x="1030" y="2615"/>
                    <a:pt x="1028" y="2615"/>
                    <a:pt x="1025" y="2615"/>
                  </a:cubicBezTo>
                  <a:cubicBezTo>
                    <a:pt x="913" y="2665"/>
                    <a:pt x="863" y="2678"/>
                    <a:pt x="775" y="2678"/>
                  </a:cubicBezTo>
                  <a:cubicBezTo>
                    <a:pt x="769" y="2678"/>
                    <a:pt x="763" y="2678"/>
                    <a:pt x="756" y="2678"/>
                  </a:cubicBezTo>
                  <a:cubicBezTo>
                    <a:pt x="356" y="2678"/>
                    <a:pt x="142" y="2286"/>
                    <a:pt x="438" y="2028"/>
                  </a:cubicBezTo>
                  <a:cubicBezTo>
                    <a:pt x="500" y="1953"/>
                    <a:pt x="675" y="1878"/>
                    <a:pt x="713" y="1878"/>
                  </a:cubicBezTo>
                  <a:close/>
                  <a:moveTo>
                    <a:pt x="3159" y="2024"/>
                  </a:moveTo>
                  <a:cubicBezTo>
                    <a:pt x="3266" y="2024"/>
                    <a:pt x="3352" y="2099"/>
                    <a:pt x="3449" y="2253"/>
                  </a:cubicBezTo>
                  <a:cubicBezTo>
                    <a:pt x="3611" y="2627"/>
                    <a:pt x="3282" y="2993"/>
                    <a:pt x="2865" y="2993"/>
                  </a:cubicBezTo>
                  <a:cubicBezTo>
                    <a:pt x="2767" y="2993"/>
                    <a:pt x="2665" y="2973"/>
                    <a:pt x="2562" y="2928"/>
                  </a:cubicBezTo>
                  <a:cubicBezTo>
                    <a:pt x="2562" y="2915"/>
                    <a:pt x="2550" y="2915"/>
                    <a:pt x="2550" y="2915"/>
                  </a:cubicBezTo>
                  <a:cubicBezTo>
                    <a:pt x="2550" y="2915"/>
                    <a:pt x="2550" y="2915"/>
                    <a:pt x="2525" y="2903"/>
                  </a:cubicBezTo>
                  <a:cubicBezTo>
                    <a:pt x="2500" y="2903"/>
                    <a:pt x="2437" y="2853"/>
                    <a:pt x="2412" y="2840"/>
                  </a:cubicBezTo>
                  <a:cubicBezTo>
                    <a:pt x="2500" y="2678"/>
                    <a:pt x="2525" y="2478"/>
                    <a:pt x="2462" y="2303"/>
                  </a:cubicBezTo>
                  <a:lnTo>
                    <a:pt x="2475" y="2303"/>
                  </a:lnTo>
                  <a:cubicBezTo>
                    <a:pt x="2650" y="2278"/>
                    <a:pt x="2787" y="2203"/>
                    <a:pt x="2900" y="2090"/>
                  </a:cubicBezTo>
                  <a:cubicBezTo>
                    <a:pt x="2906" y="2097"/>
                    <a:pt x="2915" y="2100"/>
                    <a:pt x="2926" y="2100"/>
                  </a:cubicBezTo>
                  <a:cubicBezTo>
                    <a:pt x="2937" y="2100"/>
                    <a:pt x="2950" y="2097"/>
                    <a:pt x="2962" y="2090"/>
                  </a:cubicBezTo>
                  <a:cubicBezTo>
                    <a:pt x="3037" y="2046"/>
                    <a:pt x="3101" y="2024"/>
                    <a:pt x="3159" y="2024"/>
                  </a:cubicBezTo>
                  <a:close/>
                  <a:moveTo>
                    <a:pt x="1612" y="1990"/>
                  </a:moveTo>
                  <a:cubicBezTo>
                    <a:pt x="1612" y="1990"/>
                    <a:pt x="1625" y="2003"/>
                    <a:pt x="1637" y="2003"/>
                  </a:cubicBezTo>
                  <a:cubicBezTo>
                    <a:pt x="1671" y="2003"/>
                    <a:pt x="1743" y="1997"/>
                    <a:pt x="1802" y="1997"/>
                  </a:cubicBezTo>
                  <a:cubicBezTo>
                    <a:pt x="1832" y="1997"/>
                    <a:pt x="1858" y="1999"/>
                    <a:pt x="1875" y="2003"/>
                  </a:cubicBezTo>
                  <a:cubicBezTo>
                    <a:pt x="2037" y="2053"/>
                    <a:pt x="2050" y="2053"/>
                    <a:pt x="2200" y="2203"/>
                  </a:cubicBezTo>
                  <a:cubicBezTo>
                    <a:pt x="2312" y="2315"/>
                    <a:pt x="2362" y="2453"/>
                    <a:pt x="2312" y="2653"/>
                  </a:cubicBezTo>
                  <a:cubicBezTo>
                    <a:pt x="2300" y="2690"/>
                    <a:pt x="2287" y="2728"/>
                    <a:pt x="2275" y="2765"/>
                  </a:cubicBezTo>
                  <a:cubicBezTo>
                    <a:pt x="2237" y="2778"/>
                    <a:pt x="2212" y="2815"/>
                    <a:pt x="2212" y="2853"/>
                  </a:cubicBezTo>
                  <a:cubicBezTo>
                    <a:pt x="2104" y="2973"/>
                    <a:pt x="1925" y="3039"/>
                    <a:pt x="1745" y="3039"/>
                  </a:cubicBezTo>
                  <a:cubicBezTo>
                    <a:pt x="1553" y="3039"/>
                    <a:pt x="1360" y="2964"/>
                    <a:pt x="1250" y="2803"/>
                  </a:cubicBezTo>
                  <a:cubicBezTo>
                    <a:pt x="1000" y="2490"/>
                    <a:pt x="1275" y="2078"/>
                    <a:pt x="1612" y="1990"/>
                  </a:cubicBezTo>
                  <a:close/>
                  <a:moveTo>
                    <a:pt x="2780" y="1"/>
                  </a:moveTo>
                  <a:cubicBezTo>
                    <a:pt x="2663" y="1"/>
                    <a:pt x="2542" y="31"/>
                    <a:pt x="2437" y="91"/>
                  </a:cubicBezTo>
                  <a:cubicBezTo>
                    <a:pt x="2387" y="116"/>
                    <a:pt x="2337" y="178"/>
                    <a:pt x="2312" y="241"/>
                  </a:cubicBezTo>
                  <a:cubicBezTo>
                    <a:pt x="2237" y="203"/>
                    <a:pt x="2150" y="166"/>
                    <a:pt x="2062" y="153"/>
                  </a:cubicBezTo>
                  <a:cubicBezTo>
                    <a:pt x="2027" y="148"/>
                    <a:pt x="1991" y="146"/>
                    <a:pt x="1957" y="146"/>
                  </a:cubicBezTo>
                  <a:cubicBezTo>
                    <a:pt x="1822" y="146"/>
                    <a:pt x="1694" y="184"/>
                    <a:pt x="1575" y="253"/>
                  </a:cubicBezTo>
                  <a:cubicBezTo>
                    <a:pt x="1562" y="241"/>
                    <a:pt x="1562" y="228"/>
                    <a:pt x="1550" y="228"/>
                  </a:cubicBezTo>
                  <a:cubicBezTo>
                    <a:pt x="1433" y="161"/>
                    <a:pt x="1311" y="131"/>
                    <a:pt x="1191" y="131"/>
                  </a:cubicBezTo>
                  <a:cubicBezTo>
                    <a:pt x="711" y="131"/>
                    <a:pt x="278" y="618"/>
                    <a:pt x="438" y="1128"/>
                  </a:cubicBezTo>
                  <a:cubicBezTo>
                    <a:pt x="488" y="1291"/>
                    <a:pt x="538" y="1353"/>
                    <a:pt x="625" y="1441"/>
                  </a:cubicBezTo>
                  <a:cubicBezTo>
                    <a:pt x="663" y="1466"/>
                    <a:pt x="700" y="1491"/>
                    <a:pt x="738" y="1516"/>
                  </a:cubicBezTo>
                  <a:cubicBezTo>
                    <a:pt x="738" y="1566"/>
                    <a:pt x="725" y="1603"/>
                    <a:pt x="725" y="1653"/>
                  </a:cubicBezTo>
                  <a:cubicBezTo>
                    <a:pt x="725" y="1653"/>
                    <a:pt x="738" y="1666"/>
                    <a:pt x="738" y="1678"/>
                  </a:cubicBezTo>
                  <a:cubicBezTo>
                    <a:pt x="538" y="1678"/>
                    <a:pt x="363" y="1815"/>
                    <a:pt x="250" y="1953"/>
                  </a:cubicBezTo>
                  <a:cubicBezTo>
                    <a:pt x="0" y="2240"/>
                    <a:pt x="113" y="2640"/>
                    <a:pt x="450" y="2790"/>
                  </a:cubicBezTo>
                  <a:cubicBezTo>
                    <a:pt x="547" y="2835"/>
                    <a:pt x="664" y="2861"/>
                    <a:pt x="778" y="2861"/>
                  </a:cubicBezTo>
                  <a:cubicBezTo>
                    <a:pt x="886" y="2861"/>
                    <a:pt x="991" y="2839"/>
                    <a:pt x="1075" y="2790"/>
                  </a:cubicBezTo>
                  <a:cubicBezTo>
                    <a:pt x="1100" y="2815"/>
                    <a:pt x="1113" y="2840"/>
                    <a:pt x="1125" y="2865"/>
                  </a:cubicBezTo>
                  <a:cubicBezTo>
                    <a:pt x="1261" y="3082"/>
                    <a:pt x="1507" y="3189"/>
                    <a:pt x="1756" y="3189"/>
                  </a:cubicBezTo>
                  <a:cubicBezTo>
                    <a:pt x="1965" y="3189"/>
                    <a:pt x="2176" y="3114"/>
                    <a:pt x="2325" y="2965"/>
                  </a:cubicBezTo>
                  <a:cubicBezTo>
                    <a:pt x="2325" y="2965"/>
                    <a:pt x="2325" y="2965"/>
                    <a:pt x="2325" y="2978"/>
                  </a:cubicBezTo>
                  <a:cubicBezTo>
                    <a:pt x="2480" y="3095"/>
                    <a:pt x="2681" y="3158"/>
                    <a:pt x="2878" y="3158"/>
                  </a:cubicBezTo>
                  <a:cubicBezTo>
                    <a:pt x="3143" y="3158"/>
                    <a:pt x="3401" y="3046"/>
                    <a:pt x="3537" y="2803"/>
                  </a:cubicBezTo>
                  <a:cubicBezTo>
                    <a:pt x="3749" y="2490"/>
                    <a:pt x="3599" y="2015"/>
                    <a:pt x="3262" y="1878"/>
                  </a:cubicBezTo>
                  <a:cubicBezTo>
                    <a:pt x="3230" y="1867"/>
                    <a:pt x="3199" y="1864"/>
                    <a:pt x="3167" y="1864"/>
                  </a:cubicBezTo>
                  <a:cubicBezTo>
                    <a:pt x="3124" y="1864"/>
                    <a:pt x="3080" y="1871"/>
                    <a:pt x="3037" y="1878"/>
                  </a:cubicBezTo>
                  <a:cubicBezTo>
                    <a:pt x="3100" y="1740"/>
                    <a:pt x="3125" y="1566"/>
                    <a:pt x="3112" y="1403"/>
                  </a:cubicBezTo>
                  <a:cubicBezTo>
                    <a:pt x="3100" y="1328"/>
                    <a:pt x="3075" y="1266"/>
                    <a:pt x="3050" y="1203"/>
                  </a:cubicBezTo>
                  <a:cubicBezTo>
                    <a:pt x="3062" y="1191"/>
                    <a:pt x="3075" y="1178"/>
                    <a:pt x="3087" y="1178"/>
                  </a:cubicBezTo>
                  <a:cubicBezTo>
                    <a:pt x="3350" y="928"/>
                    <a:pt x="3437" y="491"/>
                    <a:pt x="3212" y="203"/>
                  </a:cubicBezTo>
                  <a:cubicBezTo>
                    <a:pt x="3122" y="68"/>
                    <a:pt x="2956" y="1"/>
                    <a:pt x="27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3" name="Google Shape;17023;p50"/>
            <p:cNvSpPr/>
            <p:nvPr/>
          </p:nvSpPr>
          <p:spPr>
            <a:xfrm>
              <a:off x="2212999" y="4501563"/>
              <a:ext cx="2220" cy="85"/>
            </a:xfrm>
            <a:custGeom>
              <a:avLst/>
              <a:gdLst/>
              <a:ahLst/>
              <a:cxnLst/>
              <a:rect l="l" t="t" r="r" b="b"/>
              <a:pathLst>
                <a:path w="26" h="1" extrusionOk="0">
                  <a:moveTo>
                    <a:pt x="1" y="0"/>
                  </a:moveTo>
                  <a:cubicBezTo>
                    <a:pt x="26" y="0"/>
                    <a:pt x="26"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4" name="Google Shape;17024;p50"/>
            <p:cNvSpPr/>
            <p:nvPr/>
          </p:nvSpPr>
          <p:spPr>
            <a:xfrm>
              <a:off x="2212999" y="4501563"/>
              <a:ext cx="85" cy="85"/>
            </a:xfrm>
            <a:custGeom>
              <a:avLst/>
              <a:gdLst/>
              <a:ahLst/>
              <a:cxnLst/>
              <a:rect l="l" t="t" r="r" b="b"/>
              <a:pathLst>
                <a:path w="1" h="1" extrusionOk="0">
                  <a:moveTo>
                    <a:pt x="1" y="0"/>
                  </a:moveTo>
                  <a:lnTo>
                    <a:pt x="1" y="0"/>
                  </a:lnTo>
                  <a:cubicBezTo>
                    <a:pt x="1" y="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5" name="Google Shape;17025;p50"/>
            <p:cNvSpPr/>
            <p:nvPr/>
          </p:nvSpPr>
          <p:spPr>
            <a:xfrm>
              <a:off x="451114" y="4318729"/>
              <a:ext cx="199312" cy="270190"/>
            </a:xfrm>
            <a:custGeom>
              <a:avLst/>
              <a:gdLst/>
              <a:ahLst/>
              <a:cxnLst/>
              <a:rect l="l" t="t" r="r" b="b"/>
              <a:pathLst>
                <a:path w="2334" h="3164" extrusionOk="0">
                  <a:moveTo>
                    <a:pt x="2235" y="0"/>
                  </a:moveTo>
                  <a:cubicBezTo>
                    <a:pt x="2228" y="0"/>
                    <a:pt x="2220" y="2"/>
                    <a:pt x="2213" y="5"/>
                  </a:cubicBezTo>
                  <a:cubicBezTo>
                    <a:pt x="1700" y="179"/>
                    <a:pt x="1113" y="392"/>
                    <a:pt x="863" y="917"/>
                  </a:cubicBezTo>
                  <a:cubicBezTo>
                    <a:pt x="663" y="1367"/>
                    <a:pt x="338" y="1754"/>
                    <a:pt x="101" y="2179"/>
                  </a:cubicBezTo>
                  <a:cubicBezTo>
                    <a:pt x="26" y="2341"/>
                    <a:pt x="1" y="2516"/>
                    <a:pt x="1" y="2679"/>
                  </a:cubicBezTo>
                  <a:cubicBezTo>
                    <a:pt x="1" y="2816"/>
                    <a:pt x="13" y="2954"/>
                    <a:pt x="101" y="3066"/>
                  </a:cubicBezTo>
                  <a:cubicBezTo>
                    <a:pt x="142" y="3121"/>
                    <a:pt x="212" y="3164"/>
                    <a:pt x="268" y="3164"/>
                  </a:cubicBezTo>
                  <a:cubicBezTo>
                    <a:pt x="314" y="3164"/>
                    <a:pt x="351" y="3133"/>
                    <a:pt x="351" y="3054"/>
                  </a:cubicBezTo>
                  <a:cubicBezTo>
                    <a:pt x="338" y="3016"/>
                    <a:pt x="301" y="3004"/>
                    <a:pt x="288" y="2979"/>
                  </a:cubicBezTo>
                  <a:cubicBezTo>
                    <a:pt x="238" y="2891"/>
                    <a:pt x="251" y="2954"/>
                    <a:pt x="226" y="2841"/>
                  </a:cubicBezTo>
                  <a:cubicBezTo>
                    <a:pt x="213" y="2754"/>
                    <a:pt x="201" y="2454"/>
                    <a:pt x="288" y="2229"/>
                  </a:cubicBezTo>
                  <a:cubicBezTo>
                    <a:pt x="326" y="2116"/>
                    <a:pt x="588" y="1717"/>
                    <a:pt x="726" y="1492"/>
                  </a:cubicBezTo>
                  <a:cubicBezTo>
                    <a:pt x="913" y="1154"/>
                    <a:pt x="1013" y="792"/>
                    <a:pt x="1301" y="579"/>
                  </a:cubicBezTo>
                  <a:cubicBezTo>
                    <a:pt x="1438" y="467"/>
                    <a:pt x="1738" y="317"/>
                    <a:pt x="1913" y="254"/>
                  </a:cubicBezTo>
                  <a:cubicBezTo>
                    <a:pt x="2013" y="204"/>
                    <a:pt x="2238" y="192"/>
                    <a:pt x="2300" y="117"/>
                  </a:cubicBezTo>
                  <a:cubicBezTo>
                    <a:pt x="2333" y="73"/>
                    <a:pt x="2289" y="0"/>
                    <a:pt x="2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6" name="Google Shape;17026;p50"/>
            <p:cNvSpPr/>
            <p:nvPr/>
          </p:nvSpPr>
          <p:spPr>
            <a:xfrm>
              <a:off x="1085689" y="4284656"/>
              <a:ext cx="173352" cy="140816"/>
            </a:xfrm>
            <a:custGeom>
              <a:avLst/>
              <a:gdLst/>
              <a:ahLst/>
              <a:cxnLst/>
              <a:rect l="l" t="t" r="r" b="b"/>
              <a:pathLst>
                <a:path w="2030" h="1649" extrusionOk="0">
                  <a:moveTo>
                    <a:pt x="110" y="1"/>
                  </a:moveTo>
                  <a:cubicBezTo>
                    <a:pt x="36" y="1"/>
                    <a:pt x="0" y="119"/>
                    <a:pt x="80" y="154"/>
                  </a:cubicBezTo>
                  <a:cubicBezTo>
                    <a:pt x="430" y="391"/>
                    <a:pt x="830" y="304"/>
                    <a:pt x="1205" y="454"/>
                  </a:cubicBezTo>
                  <a:cubicBezTo>
                    <a:pt x="1505" y="541"/>
                    <a:pt x="1742" y="803"/>
                    <a:pt x="1817" y="903"/>
                  </a:cubicBezTo>
                  <a:cubicBezTo>
                    <a:pt x="1817" y="916"/>
                    <a:pt x="1830" y="928"/>
                    <a:pt x="1830" y="941"/>
                  </a:cubicBezTo>
                  <a:cubicBezTo>
                    <a:pt x="1830" y="941"/>
                    <a:pt x="1830" y="953"/>
                    <a:pt x="1830" y="953"/>
                  </a:cubicBezTo>
                  <a:cubicBezTo>
                    <a:pt x="1842" y="978"/>
                    <a:pt x="1855" y="1003"/>
                    <a:pt x="1867" y="1028"/>
                  </a:cubicBezTo>
                  <a:cubicBezTo>
                    <a:pt x="1855" y="1028"/>
                    <a:pt x="1855" y="1016"/>
                    <a:pt x="1855" y="1016"/>
                  </a:cubicBezTo>
                  <a:cubicBezTo>
                    <a:pt x="1855" y="1016"/>
                    <a:pt x="1855" y="1016"/>
                    <a:pt x="1855" y="1028"/>
                  </a:cubicBezTo>
                  <a:cubicBezTo>
                    <a:pt x="1867" y="1116"/>
                    <a:pt x="1867" y="1266"/>
                    <a:pt x="1842" y="1366"/>
                  </a:cubicBezTo>
                  <a:cubicBezTo>
                    <a:pt x="1817" y="1466"/>
                    <a:pt x="1805" y="1466"/>
                    <a:pt x="1767" y="1566"/>
                  </a:cubicBezTo>
                  <a:cubicBezTo>
                    <a:pt x="1758" y="1615"/>
                    <a:pt x="1802" y="1649"/>
                    <a:pt x="1846" y="1649"/>
                  </a:cubicBezTo>
                  <a:cubicBezTo>
                    <a:pt x="1857" y="1649"/>
                    <a:pt x="1869" y="1646"/>
                    <a:pt x="1880" y="1641"/>
                  </a:cubicBezTo>
                  <a:cubicBezTo>
                    <a:pt x="1930" y="1591"/>
                    <a:pt x="1942" y="1516"/>
                    <a:pt x="1967" y="1441"/>
                  </a:cubicBezTo>
                  <a:cubicBezTo>
                    <a:pt x="2017" y="1316"/>
                    <a:pt x="2030" y="1191"/>
                    <a:pt x="2017" y="1053"/>
                  </a:cubicBezTo>
                  <a:cubicBezTo>
                    <a:pt x="2017" y="1036"/>
                    <a:pt x="2011" y="975"/>
                    <a:pt x="2012" y="975"/>
                  </a:cubicBezTo>
                  <a:lnTo>
                    <a:pt x="2012" y="975"/>
                  </a:lnTo>
                  <a:cubicBezTo>
                    <a:pt x="2012" y="975"/>
                    <a:pt x="2014" y="986"/>
                    <a:pt x="2017" y="1016"/>
                  </a:cubicBezTo>
                  <a:cubicBezTo>
                    <a:pt x="2017" y="966"/>
                    <a:pt x="2005" y="928"/>
                    <a:pt x="1992" y="891"/>
                  </a:cubicBezTo>
                  <a:cubicBezTo>
                    <a:pt x="1992" y="886"/>
                    <a:pt x="1992" y="882"/>
                    <a:pt x="1992" y="878"/>
                  </a:cubicBezTo>
                  <a:cubicBezTo>
                    <a:pt x="1905" y="429"/>
                    <a:pt x="1380" y="316"/>
                    <a:pt x="980" y="266"/>
                  </a:cubicBezTo>
                  <a:cubicBezTo>
                    <a:pt x="855" y="241"/>
                    <a:pt x="505" y="191"/>
                    <a:pt x="368" y="129"/>
                  </a:cubicBezTo>
                  <a:cubicBezTo>
                    <a:pt x="355" y="129"/>
                    <a:pt x="280" y="91"/>
                    <a:pt x="268" y="79"/>
                  </a:cubicBezTo>
                  <a:cubicBezTo>
                    <a:pt x="218" y="54"/>
                    <a:pt x="180" y="4"/>
                    <a:pt x="130" y="4"/>
                  </a:cubicBezTo>
                  <a:cubicBezTo>
                    <a:pt x="123" y="2"/>
                    <a:pt x="116" y="1"/>
                    <a:pt x="1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7" name="Google Shape;17027;p50"/>
            <p:cNvSpPr/>
            <p:nvPr/>
          </p:nvSpPr>
          <p:spPr>
            <a:xfrm>
              <a:off x="2003865" y="4370309"/>
              <a:ext cx="131338" cy="90348"/>
            </a:xfrm>
            <a:custGeom>
              <a:avLst/>
              <a:gdLst/>
              <a:ahLst/>
              <a:cxnLst/>
              <a:rect l="l" t="t" r="r" b="b"/>
              <a:pathLst>
                <a:path w="1538" h="1058" extrusionOk="0">
                  <a:moveTo>
                    <a:pt x="1388" y="0"/>
                  </a:moveTo>
                  <a:cubicBezTo>
                    <a:pt x="1088" y="25"/>
                    <a:pt x="663" y="150"/>
                    <a:pt x="351" y="338"/>
                  </a:cubicBezTo>
                  <a:cubicBezTo>
                    <a:pt x="276" y="388"/>
                    <a:pt x="163" y="488"/>
                    <a:pt x="101" y="613"/>
                  </a:cubicBezTo>
                  <a:cubicBezTo>
                    <a:pt x="26" y="763"/>
                    <a:pt x="1" y="888"/>
                    <a:pt x="13" y="1000"/>
                  </a:cubicBezTo>
                  <a:cubicBezTo>
                    <a:pt x="26" y="1039"/>
                    <a:pt x="60" y="1058"/>
                    <a:pt x="94" y="1058"/>
                  </a:cubicBezTo>
                  <a:cubicBezTo>
                    <a:pt x="126" y="1058"/>
                    <a:pt x="158" y="1042"/>
                    <a:pt x="176" y="1013"/>
                  </a:cubicBezTo>
                  <a:cubicBezTo>
                    <a:pt x="213" y="913"/>
                    <a:pt x="188" y="888"/>
                    <a:pt x="213" y="825"/>
                  </a:cubicBezTo>
                  <a:cubicBezTo>
                    <a:pt x="226" y="713"/>
                    <a:pt x="288" y="638"/>
                    <a:pt x="326" y="588"/>
                  </a:cubicBezTo>
                  <a:cubicBezTo>
                    <a:pt x="388" y="513"/>
                    <a:pt x="450" y="438"/>
                    <a:pt x="575" y="375"/>
                  </a:cubicBezTo>
                  <a:cubicBezTo>
                    <a:pt x="663" y="325"/>
                    <a:pt x="963" y="250"/>
                    <a:pt x="1050" y="250"/>
                  </a:cubicBezTo>
                  <a:cubicBezTo>
                    <a:pt x="1175" y="225"/>
                    <a:pt x="1313" y="238"/>
                    <a:pt x="1425" y="213"/>
                  </a:cubicBezTo>
                  <a:cubicBezTo>
                    <a:pt x="1538" y="175"/>
                    <a:pt x="1500" y="0"/>
                    <a:pt x="1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8" name="Google Shape;17028;p50"/>
            <p:cNvSpPr/>
            <p:nvPr/>
          </p:nvSpPr>
          <p:spPr>
            <a:xfrm>
              <a:off x="2343227" y="4382947"/>
              <a:ext cx="192139" cy="243034"/>
            </a:xfrm>
            <a:custGeom>
              <a:avLst/>
              <a:gdLst/>
              <a:ahLst/>
              <a:cxnLst/>
              <a:rect l="l" t="t" r="r" b="b"/>
              <a:pathLst>
                <a:path w="2250" h="2846" extrusionOk="0">
                  <a:moveTo>
                    <a:pt x="105" y="1"/>
                  </a:moveTo>
                  <a:cubicBezTo>
                    <a:pt x="99" y="1"/>
                    <a:pt x="94" y="1"/>
                    <a:pt x="88" y="2"/>
                  </a:cubicBezTo>
                  <a:cubicBezTo>
                    <a:pt x="26" y="15"/>
                    <a:pt x="1" y="115"/>
                    <a:pt x="76" y="152"/>
                  </a:cubicBezTo>
                  <a:cubicBezTo>
                    <a:pt x="201" y="215"/>
                    <a:pt x="375" y="315"/>
                    <a:pt x="413" y="365"/>
                  </a:cubicBezTo>
                  <a:cubicBezTo>
                    <a:pt x="550" y="515"/>
                    <a:pt x="663" y="677"/>
                    <a:pt x="838" y="790"/>
                  </a:cubicBezTo>
                  <a:cubicBezTo>
                    <a:pt x="1288" y="1152"/>
                    <a:pt x="1625" y="1252"/>
                    <a:pt x="1863" y="1752"/>
                  </a:cubicBezTo>
                  <a:cubicBezTo>
                    <a:pt x="1950" y="1939"/>
                    <a:pt x="2050" y="2277"/>
                    <a:pt x="1800" y="2602"/>
                  </a:cubicBezTo>
                  <a:cubicBezTo>
                    <a:pt x="1800" y="2602"/>
                    <a:pt x="1788" y="2614"/>
                    <a:pt x="1788" y="2614"/>
                  </a:cubicBezTo>
                  <a:cubicBezTo>
                    <a:pt x="1750" y="2664"/>
                    <a:pt x="1675" y="2702"/>
                    <a:pt x="1663" y="2777"/>
                  </a:cubicBezTo>
                  <a:cubicBezTo>
                    <a:pt x="1679" y="2826"/>
                    <a:pt x="1703" y="2845"/>
                    <a:pt x="1729" y="2845"/>
                  </a:cubicBezTo>
                  <a:cubicBezTo>
                    <a:pt x="1803" y="2845"/>
                    <a:pt x="1901" y="2698"/>
                    <a:pt x="1938" y="2652"/>
                  </a:cubicBezTo>
                  <a:cubicBezTo>
                    <a:pt x="2250" y="2227"/>
                    <a:pt x="2187" y="1702"/>
                    <a:pt x="1825" y="1277"/>
                  </a:cubicBezTo>
                  <a:cubicBezTo>
                    <a:pt x="1675" y="1127"/>
                    <a:pt x="1538" y="1052"/>
                    <a:pt x="1313" y="915"/>
                  </a:cubicBezTo>
                  <a:cubicBezTo>
                    <a:pt x="1025" y="740"/>
                    <a:pt x="800" y="627"/>
                    <a:pt x="600" y="365"/>
                  </a:cubicBezTo>
                  <a:cubicBezTo>
                    <a:pt x="513" y="265"/>
                    <a:pt x="413" y="165"/>
                    <a:pt x="300" y="90"/>
                  </a:cubicBezTo>
                  <a:cubicBezTo>
                    <a:pt x="231" y="67"/>
                    <a:pt x="173" y="1"/>
                    <a:pt x="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9" name="Google Shape;17029;p50"/>
            <p:cNvSpPr/>
            <p:nvPr/>
          </p:nvSpPr>
          <p:spPr>
            <a:xfrm>
              <a:off x="-54686" y="4882773"/>
              <a:ext cx="454728" cy="1033963"/>
            </a:xfrm>
            <a:custGeom>
              <a:avLst/>
              <a:gdLst/>
              <a:ahLst/>
              <a:cxnLst/>
              <a:rect l="l" t="t" r="r" b="b"/>
              <a:pathLst>
                <a:path w="5325" h="12108" extrusionOk="0">
                  <a:moveTo>
                    <a:pt x="96" y="0"/>
                  </a:moveTo>
                  <a:cubicBezTo>
                    <a:pt x="94" y="0"/>
                    <a:pt x="92" y="10"/>
                    <a:pt x="88" y="35"/>
                  </a:cubicBezTo>
                  <a:cubicBezTo>
                    <a:pt x="25" y="735"/>
                    <a:pt x="0" y="1447"/>
                    <a:pt x="38" y="2160"/>
                  </a:cubicBezTo>
                  <a:cubicBezTo>
                    <a:pt x="125" y="3909"/>
                    <a:pt x="688" y="5621"/>
                    <a:pt x="1413" y="7208"/>
                  </a:cubicBezTo>
                  <a:cubicBezTo>
                    <a:pt x="2275" y="9133"/>
                    <a:pt x="3549" y="10932"/>
                    <a:pt x="5324" y="12107"/>
                  </a:cubicBezTo>
                  <a:cubicBezTo>
                    <a:pt x="4287" y="11145"/>
                    <a:pt x="3562" y="10095"/>
                    <a:pt x="2812" y="8883"/>
                  </a:cubicBezTo>
                  <a:cubicBezTo>
                    <a:pt x="2712" y="8733"/>
                    <a:pt x="2612" y="8570"/>
                    <a:pt x="2525" y="8421"/>
                  </a:cubicBezTo>
                  <a:lnTo>
                    <a:pt x="2525" y="8421"/>
                  </a:lnTo>
                  <a:cubicBezTo>
                    <a:pt x="3100" y="9258"/>
                    <a:pt x="3774" y="10020"/>
                    <a:pt x="4574" y="10645"/>
                  </a:cubicBezTo>
                  <a:cubicBezTo>
                    <a:pt x="4787" y="10820"/>
                    <a:pt x="5012" y="11007"/>
                    <a:pt x="5224" y="11157"/>
                  </a:cubicBezTo>
                  <a:cubicBezTo>
                    <a:pt x="4937" y="10882"/>
                    <a:pt x="4674" y="10582"/>
                    <a:pt x="4412" y="10283"/>
                  </a:cubicBezTo>
                  <a:cubicBezTo>
                    <a:pt x="2950" y="8645"/>
                    <a:pt x="1837" y="6546"/>
                    <a:pt x="1175" y="4359"/>
                  </a:cubicBezTo>
                  <a:cubicBezTo>
                    <a:pt x="738" y="3072"/>
                    <a:pt x="425" y="1760"/>
                    <a:pt x="325" y="435"/>
                  </a:cubicBezTo>
                  <a:lnTo>
                    <a:pt x="325" y="435"/>
                  </a:lnTo>
                  <a:cubicBezTo>
                    <a:pt x="288" y="1135"/>
                    <a:pt x="313" y="1847"/>
                    <a:pt x="388" y="2535"/>
                  </a:cubicBezTo>
                  <a:cubicBezTo>
                    <a:pt x="238" y="1722"/>
                    <a:pt x="175" y="973"/>
                    <a:pt x="100" y="85"/>
                  </a:cubicBezTo>
                  <a:cubicBezTo>
                    <a:pt x="100" y="59"/>
                    <a:pt x="100" y="0"/>
                    <a:pt x="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0" name="Google Shape;17030;p50"/>
            <p:cNvSpPr/>
            <p:nvPr/>
          </p:nvSpPr>
          <p:spPr>
            <a:xfrm>
              <a:off x="-1313" y="4960483"/>
              <a:ext cx="357549" cy="752415"/>
            </a:xfrm>
            <a:custGeom>
              <a:avLst/>
              <a:gdLst/>
              <a:ahLst/>
              <a:cxnLst/>
              <a:rect l="l" t="t" r="r" b="b"/>
              <a:pathLst>
                <a:path w="4187" h="8811" extrusionOk="0">
                  <a:moveTo>
                    <a:pt x="263" y="0"/>
                  </a:moveTo>
                  <a:lnTo>
                    <a:pt x="263" y="0"/>
                  </a:lnTo>
                  <a:cubicBezTo>
                    <a:pt x="0" y="2912"/>
                    <a:pt x="1562" y="6573"/>
                    <a:pt x="3762" y="8485"/>
                  </a:cubicBezTo>
                  <a:cubicBezTo>
                    <a:pt x="3899" y="8598"/>
                    <a:pt x="4049" y="8710"/>
                    <a:pt x="4187" y="8810"/>
                  </a:cubicBezTo>
                  <a:cubicBezTo>
                    <a:pt x="3987" y="8635"/>
                    <a:pt x="3812" y="8435"/>
                    <a:pt x="3649" y="8223"/>
                  </a:cubicBezTo>
                  <a:cubicBezTo>
                    <a:pt x="2612" y="6948"/>
                    <a:pt x="1725" y="5111"/>
                    <a:pt x="1162" y="3612"/>
                  </a:cubicBezTo>
                  <a:cubicBezTo>
                    <a:pt x="738" y="2437"/>
                    <a:pt x="325" y="1212"/>
                    <a:pt x="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1" name="Google Shape;17031;p50"/>
            <p:cNvSpPr/>
            <p:nvPr/>
          </p:nvSpPr>
          <p:spPr>
            <a:xfrm>
              <a:off x="72298" y="5017016"/>
              <a:ext cx="293588" cy="643537"/>
            </a:xfrm>
            <a:custGeom>
              <a:avLst/>
              <a:gdLst/>
              <a:ahLst/>
              <a:cxnLst/>
              <a:rect l="l" t="t" r="r" b="b"/>
              <a:pathLst>
                <a:path w="3438" h="7536" extrusionOk="0">
                  <a:moveTo>
                    <a:pt x="1" y="0"/>
                  </a:moveTo>
                  <a:lnTo>
                    <a:pt x="1" y="0"/>
                  </a:lnTo>
                  <a:cubicBezTo>
                    <a:pt x="26" y="913"/>
                    <a:pt x="101" y="1825"/>
                    <a:pt x="375" y="2700"/>
                  </a:cubicBezTo>
                  <a:cubicBezTo>
                    <a:pt x="888" y="4362"/>
                    <a:pt x="1850" y="5849"/>
                    <a:pt x="3025" y="7111"/>
                  </a:cubicBezTo>
                  <a:cubicBezTo>
                    <a:pt x="3162" y="7248"/>
                    <a:pt x="3312" y="7411"/>
                    <a:pt x="3437" y="7536"/>
                  </a:cubicBezTo>
                  <a:cubicBezTo>
                    <a:pt x="3287" y="7336"/>
                    <a:pt x="3137" y="7123"/>
                    <a:pt x="3012" y="6911"/>
                  </a:cubicBezTo>
                  <a:cubicBezTo>
                    <a:pt x="1600" y="4712"/>
                    <a:pt x="450" y="25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2" name="Google Shape;17032;p50"/>
            <p:cNvSpPr/>
            <p:nvPr/>
          </p:nvSpPr>
          <p:spPr>
            <a:xfrm>
              <a:off x="125670" y="5099167"/>
              <a:ext cx="235946" cy="457888"/>
            </a:xfrm>
            <a:custGeom>
              <a:avLst/>
              <a:gdLst/>
              <a:ahLst/>
              <a:cxnLst/>
              <a:rect l="l" t="t" r="r" b="b"/>
              <a:pathLst>
                <a:path w="2763" h="5362" extrusionOk="0">
                  <a:moveTo>
                    <a:pt x="0" y="1"/>
                  </a:moveTo>
                  <a:lnTo>
                    <a:pt x="0" y="1"/>
                  </a:lnTo>
                  <a:cubicBezTo>
                    <a:pt x="188" y="1425"/>
                    <a:pt x="738" y="2775"/>
                    <a:pt x="1575" y="3950"/>
                  </a:cubicBezTo>
                  <a:cubicBezTo>
                    <a:pt x="1900" y="4399"/>
                    <a:pt x="2200" y="4887"/>
                    <a:pt x="2625" y="5249"/>
                  </a:cubicBezTo>
                  <a:cubicBezTo>
                    <a:pt x="2675" y="5287"/>
                    <a:pt x="2712" y="5324"/>
                    <a:pt x="2762" y="5362"/>
                  </a:cubicBezTo>
                  <a:cubicBezTo>
                    <a:pt x="2712" y="5312"/>
                    <a:pt x="2637" y="5224"/>
                    <a:pt x="2600" y="5174"/>
                  </a:cubicBezTo>
                  <a:cubicBezTo>
                    <a:pt x="2175" y="4549"/>
                    <a:pt x="1875" y="3837"/>
                    <a:pt x="1500" y="3175"/>
                  </a:cubicBezTo>
                  <a:cubicBezTo>
                    <a:pt x="900" y="2088"/>
                    <a:pt x="388" y="110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3" name="Google Shape;17033;p50"/>
            <p:cNvSpPr/>
            <p:nvPr/>
          </p:nvSpPr>
          <p:spPr>
            <a:xfrm>
              <a:off x="196122" y="5179184"/>
              <a:ext cx="178305" cy="314937"/>
            </a:xfrm>
            <a:custGeom>
              <a:avLst/>
              <a:gdLst/>
              <a:ahLst/>
              <a:cxnLst/>
              <a:rect l="l" t="t" r="r" b="b"/>
              <a:pathLst>
                <a:path w="2088" h="3688" extrusionOk="0">
                  <a:moveTo>
                    <a:pt x="0" y="1"/>
                  </a:moveTo>
                  <a:lnTo>
                    <a:pt x="0" y="1"/>
                  </a:lnTo>
                  <a:cubicBezTo>
                    <a:pt x="275" y="1375"/>
                    <a:pt x="1025" y="2638"/>
                    <a:pt x="1975" y="3587"/>
                  </a:cubicBezTo>
                  <a:cubicBezTo>
                    <a:pt x="2012" y="3625"/>
                    <a:pt x="2050" y="3662"/>
                    <a:pt x="2087" y="3687"/>
                  </a:cubicBezTo>
                  <a:cubicBezTo>
                    <a:pt x="2037" y="3625"/>
                    <a:pt x="1987" y="3575"/>
                    <a:pt x="1937" y="3512"/>
                  </a:cubicBezTo>
                  <a:cubicBezTo>
                    <a:pt x="1612" y="3038"/>
                    <a:pt x="1400" y="2500"/>
                    <a:pt x="1100" y="2013"/>
                  </a:cubicBezTo>
                  <a:cubicBezTo>
                    <a:pt x="725" y="1350"/>
                    <a:pt x="300" y="7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4" name="Google Shape;17034;p50"/>
            <p:cNvSpPr/>
            <p:nvPr/>
          </p:nvSpPr>
          <p:spPr>
            <a:xfrm>
              <a:off x="270758" y="5238961"/>
              <a:ext cx="120749" cy="195384"/>
            </a:xfrm>
            <a:custGeom>
              <a:avLst/>
              <a:gdLst/>
              <a:ahLst/>
              <a:cxnLst/>
              <a:rect l="l" t="t" r="r" b="b"/>
              <a:pathLst>
                <a:path w="1414" h="2288" extrusionOk="0">
                  <a:moveTo>
                    <a:pt x="1" y="1"/>
                  </a:moveTo>
                  <a:lnTo>
                    <a:pt x="1" y="1"/>
                  </a:lnTo>
                  <a:cubicBezTo>
                    <a:pt x="213" y="888"/>
                    <a:pt x="763" y="1650"/>
                    <a:pt x="1413" y="2288"/>
                  </a:cubicBezTo>
                  <a:cubicBezTo>
                    <a:pt x="1163" y="1925"/>
                    <a:pt x="963" y="1538"/>
                    <a:pt x="726" y="1163"/>
                  </a:cubicBezTo>
                  <a:cubicBezTo>
                    <a:pt x="476" y="775"/>
                    <a:pt x="213" y="40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5" name="Google Shape;17035;p50"/>
            <p:cNvSpPr/>
            <p:nvPr/>
          </p:nvSpPr>
          <p:spPr>
            <a:xfrm>
              <a:off x="347614" y="5288064"/>
              <a:ext cx="56702" cy="75831"/>
            </a:xfrm>
            <a:custGeom>
              <a:avLst/>
              <a:gdLst/>
              <a:ahLst/>
              <a:cxnLst/>
              <a:rect l="l" t="t" r="r" b="b"/>
              <a:pathLst>
                <a:path w="664" h="888" extrusionOk="0">
                  <a:moveTo>
                    <a:pt x="1" y="0"/>
                  </a:moveTo>
                  <a:lnTo>
                    <a:pt x="1" y="0"/>
                  </a:lnTo>
                  <a:cubicBezTo>
                    <a:pt x="163" y="338"/>
                    <a:pt x="388" y="650"/>
                    <a:pt x="663" y="888"/>
                  </a:cubicBezTo>
                  <a:cubicBezTo>
                    <a:pt x="463" y="575"/>
                    <a:pt x="263" y="27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6" name="Google Shape;17036;p50"/>
            <p:cNvSpPr/>
            <p:nvPr/>
          </p:nvSpPr>
          <p:spPr>
            <a:xfrm>
              <a:off x="402096" y="5288064"/>
              <a:ext cx="17079" cy="13919"/>
            </a:xfrm>
            <a:custGeom>
              <a:avLst/>
              <a:gdLst/>
              <a:ahLst/>
              <a:cxnLst/>
              <a:rect l="l" t="t" r="r" b="b"/>
              <a:pathLst>
                <a:path w="200" h="163" extrusionOk="0">
                  <a:moveTo>
                    <a:pt x="0" y="0"/>
                  </a:moveTo>
                  <a:lnTo>
                    <a:pt x="0" y="0"/>
                  </a:lnTo>
                  <a:cubicBezTo>
                    <a:pt x="63" y="63"/>
                    <a:pt x="137" y="125"/>
                    <a:pt x="200" y="163"/>
                  </a:cubicBezTo>
                  <a:cubicBezTo>
                    <a:pt x="137" y="100"/>
                    <a:pt x="75" y="5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7" name="Google Shape;17037;p50"/>
            <p:cNvSpPr/>
            <p:nvPr/>
          </p:nvSpPr>
          <p:spPr>
            <a:xfrm>
              <a:off x="-10963" y="4078936"/>
              <a:ext cx="483506" cy="562497"/>
            </a:xfrm>
            <a:custGeom>
              <a:avLst/>
              <a:gdLst/>
              <a:ahLst/>
              <a:cxnLst/>
              <a:rect l="l" t="t" r="r" b="b"/>
              <a:pathLst>
                <a:path w="5662" h="6587" extrusionOk="0">
                  <a:moveTo>
                    <a:pt x="5662" y="1"/>
                  </a:moveTo>
                  <a:lnTo>
                    <a:pt x="5662" y="1"/>
                  </a:lnTo>
                  <a:cubicBezTo>
                    <a:pt x="4062" y="713"/>
                    <a:pt x="2650" y="1863"/>
                    <a:pt x="1625" y="3287"/>
                  </a:cubicBezTo>
                  <a:cubicBezTo>
                    <a:pt x="1051" y="4062"/>
                    <a:pt x="651" y="4999"/>
                    <a:pt x="288" y="5874"/>
                  </a:cubicBezTo>
                  <a:cubicBezTo>
                    <a:pt x="188" y="6112"/>
                    <a:pt x="88" y="6362"/>
                    <a:pt x="1" y="6587"/>
                  </a:cubicBezTo>
                  <a:cubicBezTo>
                    <a:pt x="126" y="6349"/>
                    <a:pt x="263" y="6124"/>
                    <a:pt x="401" y="5912"/>
                  </a:cubicBezTo>
                  <a:cubicBezTo>
                    <a:pt x="1263" y="4437"/>
                    <a:pt x="1925" y="3462"/>
                    <a:pt x="3037" y="2275"/>
                  </a:cubicBezTo>
                  <a:cubicBezTo>
                    <a:pt x="3862" y="1413"/>
                    <a:pt x="4700" y="613"/>
                    <a:pt x="5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8" name="Google Shape;17038;p50"/>
            <p:cNvSpPr/>
            <p:nvPr/>
          </p:nvSpPr>
          <p:spPr>
            <a:xfrm>
              <a:off x="69138" y="4131284"/>
              <a:ext cx="366088" cy="453618"/>
            </a:xfrm>
            <a:custGeom>
              <a:avLst/>
              <a:gdLst/>
              <a:ahLst/>
              <a:cxnLst/>
              <a:rect l="l" t="t" r="r" b="b"/>
              <a:pathLst>
                <a:path w="4287" h="5312" extrusionOk="0">
                  <a:moveTo>
                    <a:pt x="4286" y="0"/>
                  </a:moveTo>
                  <a:lnTo>
                    <a:pt x="4286" y="0"/>
                  </a:lnTo>
                  <a:cubicBezTo>
                    <a:pt x="2349" y="1100"/>
                    <a:pt x="812" y="2937"/>
                    <a:pt x="100" y="5011"/>
                  </a:cubicBezTo>
                  <a:cubicBezTo>
                    <a:pt x="63" y="5111"/>
                    <a:pt x="25" y="5211"/>
                    <a:pt x="0" y="5311"/>
                  </a:cubicBezTo>
                  <a:cubicBezTo>
                    <a:pt x="75" y="5149"/>
                    <a:pt x="150" y="4999"/>
                    <a:pt x="237" y="4861"/>
                  </a:cubicBezTo>
                  <a:cubicBezTo>
                    <a:pt x="1400" y="3049"/>
                    <a:pt x="2612" y="1550"/>
                    <a:pt x="4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9" name="Google Shape;17039;p50"/>
            <p:cNvSpPr/>
            <p:nvPr/>
          </p:nvSpPr>
          <p:spPr>
            <a:xfrm>
              <a:off x="180067" y="4203786"/>
              <a:ext cx="221002" cy="295723"/>
            </a:xfrm>
            <a:custGeom>
              <a:avLst/>
              <a:gdLst/>
              <a:ahLst/>
              <a:cxnLst/>
              <a:rect l="l" t="t" r="r" b="b"/>
              <a:pathLst>
                <a:path w="2588" h="3463" extrusionOk="0">
                  <a:moveTo>
                    <a:pt x="2588" y="1"/>
                  </a:moveTo>
                  <a:lnTo>
                    <a:pt x="2588" y="1"/>
                  </a:lnTo>
                  <a:cubicBezTo>
                    <a:pt x="1525" y="663"/>
                    <a:pt x="251" y="2113"/>
                    <a:pt x="13" y="3375"/>
                  </a:cubicBezTo>
                  <a:cubicBezTo>
                    <a:pt x="13" y="3400"/>
                    <a:pt x="1" y="3450"/>
                    <a:pt x="1" y="3462"/>
                  </a:cubicBezTo>
                  <a:cubicBezTo>
                    <a:pt x="63" y="3300"/>
                    <a:pt x="113" y="3175"/>
                    <a:pt x="201" y="3025"/>
                  </a:cubicBezTo>
                  <a:cubicBezTo>
                    <a:pt x="626" y="2350"/>
                    <a:pt x="875" y="2125"/>
                    <a:pt x="1325" y="1513"/>
                  </a:cubicBezTo>
                  <a:cubicBezTo>
                    <a:pt x="1613" y="1163"/>
                    <a:pt x="2013" y="588"/>
                    <a:pt x="2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0" name="Google Shape;17040;p50"/>
            <p:cNvSpPr/>
            <p:nvPr/>
          </p:nvSpPr>
          <p:spPr>
            <a:xfrm>
              <a:off x="261193" y="4279618"/>
              <a:ext cx="122798" cy="164385"/>
            </a:xfrm>
            <a:custGeom>
              <a:avLst/>
              <a:gdLst/>
              <a:ahLst/>
              <a:cxnLst/>
              <a:rect l="l" t="t" r="r" b="b"/>
              <a:pathLst>
                <a:path w="1438" h="1925" extrusionOk="0">
                  <a:moveTo>
                    <a:pt x="1438" y="0"/>
                  </a:moveTo>
                  <a:lnTo>
                    <a:pt x="1438" y="0"/>
                  </a:lnTo>
                  <a:cubicBezTo>
                    <a:pt x="788" y="475"/>
                    <a:pt x="263" y="1212"/>
                    <a:pt x="0" y="1925"/>
                  </a:cubicBezTo>
                  <a:cubicBezTo>
                    <a:pt x="213" y="1587"/>
                    <a:pt x="438" y="1337"/>
                    <a:pt x="688" y="1025"/>
                  </a:cubicBezTo>
                  <a:cubicBezTo>
                    <a:pt x="950" y="687"/>
                    <a:pt x="1175" y="325"/>
                    <a:pt x="14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1" name="Google Shape;17041;p50"/>
            <p:cNvSpPr/>
            <p:nvPr/>
          </p:nvSpPr>
          <p:spPr>
            <a:xfrm>
              <a:off x="362558" y="4334015"/>
              <a:ext cx="35354" cy="58752"/>
            </a:xfrm>
            <a:custGeom>
              <a:avLst/>
              <a:gdLst/>
              <a:ahLst/>
              <a:cxnLst/>
              <a:rect l="l" t="t" r="r" b="b"/>
              <a:pathLst>
                <a:path w="414" h="688" extrusionOk="0">
                  <a:moveTo>
                    <a:pt x="413" y="0"/>
                  </a:moveTo>
                  <a:cubicBezTo>
                    <a:pt x="226" y="200"/>
                    <a:pt x="88" y="450"/>
                    <a:pt x="1" y="688"/>
                  </a:cubicBezTo>
                  <a:cubicBezTo>
                    <a:pt x="163" y="475"/>
                    <a:pt x="301" y="250"/>
                    <a:pt x="4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2" name="Google Shape;17042;p50"/>
            <p:cNvSpPr/>
            <p:nvPr/>
          </p:nvSpPr>
          <p:spPr>
            <a:xfrm>
              <a:off x="834284" y="3763140"/>
              <a:ext cx="1468452" cy="172925"/>
            </a:xfrm>
            <a:custGeom>
              <a:avLst/>
              <a:gdLst/>
              <a:ahLst/>
              <a:cxnLst/>
              <a:rect l="l" t="t" r="r" b="b"/>
              <a:pathLst>
                <a:path w="17196" h="2025" extrusionOk="0">
                  <a:moveTo>
                    <a:pt x="8046" y="1"/>
                  </a:moveTo>
                  <a:cubicBezTo>
                    <a:pt x="6044" y="1"/>
                    <a:pt x="4042" y="233"/>
                    <a:pt x="2137" y="850"/>
                  </a:cubicBezTo>
                  <a:cubicBezTo>
                    <a:pt x="1400" y="1099"/>
                    <a:pt x="700" y="1449"/>
                    <a:pt x="0" y="1799"/>
                  </a:cubicBezTo>
                  <a:cubicBezTo>
                    <a:pt x="38" y="1787"/>
                    <a:pt x="75" y="1774"/>
                    <a:pt x="113" y="1762"/>
                  </a:cubicBezTo>
                  <a:cubicBezTo>
                    <a:pt x="987" y="1487"/>
                    <a:pt x="1850" y="1212"/>
                    <a:pt x="2749" y="1037"/>
                  </a:cubicBezTo>
                  <a:cubicBezTo>
                    <a:pt x="4540" y="644"/>
                    <a:pt x="6393" y="438"/>
                    <a:pt x="8236" y="438"/>
                  </a:cubicBezTo>
                  <a:cubicBezTo>
                    <a:pt x="9790" y="438"/>
                    <a:pt x="11337" y="584"/>
                    <a:pt x="12834" y="887"/>
                  </a:cubicBezTo>
                  <a:cubicBezTo>
                    <a:pt x="14309" y="1174"/>
                    <a:pt x="15796" y="1462"/>
                    <a:pt x="17196" y="2024"/>
                  </a:cubicBezTo>
                  <a:cubicBezTo>
                    <a:pt x="15021" y="800"/>
                    <a:pt x="12547" y="237"/>
                    <a:pt x="10073" y="75"/>
                  </a:cubicBezTo>
                  <a:cubicBezTo>
                    <a:pt x="9400" y="27"/>
                    <a:pt x="8723" y="1"/>
                    <a:pt x="80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3" name="Google Shape;17043;p50"/>
            <p:cNvSpPr/>
            <p:nvPr/>
          </p:nvSpPr>
          <p:spPr>
            <a:xfrm>
              <a:off x="956998" y="3804216"/>
              <a:ext cx="1225162" cy="125445"/>
            </a:xfrm>
            <a:custGeom>
              <a:avLst/>
              <a:gdLst/>
              <a:ahLst/>
              <a:cxnLst/>
              <a:rect l="l" t="t" r="r" b="b"/>
              <a:pathLst>
                <a:path w="14347" h="1469" extrusionOk="0">
                  <a:moveTo>
                    <a:pt x="6756" y="0"/>
                  </a:moveTo>
                  <a:cubicBezTo>
                    <a:pt x="4777" y="0"/>
                    <a:pt x="2790" y="295"/>
                    <a:pt x="975" y="1081"/>
                  </a:cubicBezTo>
                  <a:cubicBezTo>
                    <a:pt x="650" y="1206"/>
                    <a:pt x="313" y="1343"/>
                    <a:pt x="0" y="1468"/>
                  </a:cubicBezTo>
                  <a:cubicBezTo>
                    <a:pt x="438" y="1356"/>
                    <a:pt x="875" y="1256"/>
                    <a:pt x="1300" y="1156"/>
                  </a:cubicBezTo>
                  <a:cubicBezTo>
                    <a:pt x="3180" y="684"/>
                    <a:pt x="5016" y="448"/>
                    <a:pt x="6940" y="448"/>
                  </a:cubicBezTo>
                  <a:cubicBezTo>
                    <a:pt x="7918" y="448"/>
                    <a:pt x="8919" y="509"/>
                    <a:pt x="9960" y="631"/>
                  </a:cubicBezTo>
                  <a:cubicBezTo>
                    <a:pt x="11460" y="818"/>
                    <a:pt x="12734" y="956"/>
                    <a:pt x="14347" y="1356"/>
                  </a:cubicBezTo>
                  <a:cubicBezTo>
                    <a:pt x="12110" y="381"/>
                    <a:pt x="9660" y="44"/>
                    <a:pt x="7236" y="6"/>
                  </a:cubicBezTo>
                  <a:cubicBezTo>
                    <a:pt x="7076" y="2"/>
                    <a:pt x="6916" y="0"/>
                    <a:pt x="6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4" name="Google Shape;17044;p50"/>
            <p:cNvSpPr/>
            <p:nvPr/>
          </p:nvSpPr>
          <p:spPr>
            <a:xfrm>
              <a:off x="1108490" y="3854429"/>
              <a:ext cx="1005355" cy="107256"/>
            </a:xfrm>
            <a:custGeom>
              <a:avLst/>
              <a:gdLst/>
              <a:ahLst/>
              <a:cxnLst/>
              <a:rect l="l" t="t" r="r" b="b"/>
              <a:pathLst>
                <a:path w="11773" h="1256" extrusionOk="0">
                  <a:moveTo>
                    <a:pt x="6569" y="0"/>
                  </a:moveTo>
                  <a:cubicBezTo>
                    <a:pt x="6441" y="0"/>
                    <a:pt x="6314" y="2"/>
                    <a:pt x="6187" y="5"/>
                  </a:cubicBezTo>
                  <a:cubicBezTo>
                    <a:pt x="4275" y="5"/>
                    <a:pt x="2363" y="280"/>
                    <a:pt x="576" y="980"/>
                  </a:cubicBezTo>
                  <a:cubicBezTo>
                    <a:pt x="388" y="1068"/>
                    <a:pt x="176" y="1155"/>
                    <a:pt x="1" y="1255"/>
                  </a:cubicBezTo>
                  <a:cubicBezTo>
                    <a:pt x="251" y="1155"/>
                    <a:pt x="501" y="1093"/>
                    <a:pt x="763" y="1030"/>
                  </a:cubicBezTo>
                  <a:cubicBezTo>
                    <a:pt x="2623" y="649"/>
                    <a:pt x="4555" y="448"/>
                    <a:pt x="6477" y="448"/>
                  </a:cubicBezTo>
                  <a:cubicBezTo>
                    <a:pt x="8275" y="448"/>
                    <a:pt x="10063" y="624"/>
                    <a:pt x="11773" y="993"/>
                  </a:cubicBezTo>
                  <a:cubicBezTo>
                    <a:pt x="10116" y="328"/>
                    <a:pt x="8351" y="0"/>
                    <a:pt x="6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5" name="Google Shape;17045;p50"/>
            <p:cNvSpPr/>
            <p:nvPr/>
          </p:nvSpPr>
          <p:spPr>
            <a:xfrm>
              <a:off x="1268607" y="3911645"/>
              <a:ext cx="758820" cy="78820"/>
            </a:xfrm>
            <a:custGeom>
              <a:avLst/>
              <a:gdLst/>
              <a:ahLst/>
              <a:cxnLst/>
              <a:rect l="l" t="t" r="r" b="b"/>
              <a:pathLst>
                <a:path w="8886" h="923" extrusionOk="0">
                  <a:moveTo>
                    <a:pt x="5195" y="1"/>
                  </a:moveTo>
                  <a:cubicBezTo>
                    <a:pt x="3588" y="1"/>
                    <a:pt x="1982" y="305"/>
                    <a:pt x="450" y="785"/>
                  </a:cubicBezTo>
                  <a:cubicBezTo>
                    <a:pt x="300" y="823"/>
                    <a:pt x="138" y="873"/>
                    <a:pt x="0" y="923"/>
                  </a:cubicBezTo>
                  <a:cubicBezTo>
                    <a:pt x="200" y="885"/>
                    <a:pt x="525" y="835"/>
                    <a:pt x="688" y="810"/>
                  </a:cubicBezTo>
                  <a:cubicBezTo>
                    <a:pt x="2325" y="598"/>
                    <a:pt x="3987" y="448"/>
                    <a:pt x="5636" y="410"/>
                  </a:cubicBezTo>
                  <a:cubicBezTo>
                    <a:pt x="5963" y="407"/>
                    <a:pt x="6290" y="400"/>
                    <a:pt x="6615" y="400"/>
                  </a:cubicBezTo>
                  <a:cubicBezTo>
                    <a:pt x="7395" y="400"/>
                    <a:pt x="8162" y="440"/>
                    <a:pt x="8886" y="660"/>
                  </a:cubicBezTo>
                  <a:cubicBezTo>
                    <a:pt x="8086" y="260"/>
                    <a:pt x="7173" y="135"/>
                    <a:pt x="6274" y="48"/>
                  </a:cubicBezTo>
                  <a:cubicBezTo>
                    <a:pt x="5915" y="16"/>
                    <a:pt x="5555" y="1"/>
                    <a:pt x="51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6" name="Google Shape;17046;p50"/>
            <p:cNvSpPr/>
            <p:nvPr/>
          </p:nvSpPr>
          <p:spPr>
            <a:xfrm>
              <a:off x="1382781" y="3963907"/>
              <a:ext cx="548577" cy="50041"/>
            </a:xfrm>
            <a:custGeom>
              <a:avLst/>
              <a:gdLst/>
              <a:ahLst/>
              <a:cxnLst/>
              <a:rect l="l" t="t" r="r" b="b"/>
              <a:pathLst>
                <a:path w="6424" h="586" extrusionOk="0">
                  <a:moveTo>
                    <a:pt x="3604" y="1"/>
                  </a:moveTo>
                  <a:cubicBezTo>
                    <a:pt x="2462" y="1"/>
                    <a:pt x="1314" y="191"/>
                    <a:pt x="225" y="511"/>
                  </a:cubicBezTo>
                  <a:cubicBezTo>
                    <a:pt x="150" y="535"/>
                    <a:pt x="63" y="560"/>
                    <a:pt x="1" y="585"/>
                  </a:cubicBezTo>
                  <a:cubicBezTo>
                    <a:pt x="150" y="560"/>
                    <a:pt x="300" y="535"/>
                    <a:pt x="463" y="511"/>
                  </a:cubicBezTo>
                  <a:cubicBezTo>
                    <a:pt x="1188" y="423"/>
                    <a:pt x="2012" y="461"/>
                    <a:pt x="2775" y="411"/>
                  </a:cubicBezTo>
                  <a:cubicBezTo>
                    <a:pt x="3451" y="383"/>
                    <a:pt x="4132" y="347"/>
                    <a:pt x="4812" y="347"/>
                  </a:cubicBezTo>
                  <a:cubicBezTo>
                    <a:pt x="5350" y="347"/>
                    <a:pt x="5888" y="369"/>
                    <a:pt x="6424" y="436"/>
                  </a:cubicBezTo>
                  <a:cubicBezTo>
                    <a:pt x="5513" y="134"/>
                    <a:pt x="4560" y="1"/>
                    <a:pt x="36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7" name="Google Shape;17047;p50"/>
            <p:cNvSpPr/>
            <p:nvPr/>
          </p:nvSpPr>
          <p:spPr>
            <a:xfrm>
              <a:off x="1478852" y="4022489"/>
              <a:ext cx="376763" cy="41587"/>
            </a:xfrm>
            <a:custGeom>
              <a:avLst/>
              <a:gdLst/>
              <a:ahLst/>
              <a:cxnLst/>
              <a:rect l="l" t="t" r="r" b="b"/>
              <a:pathLst>
                <a:path w="4412" h="487" extrusionOk="0">
                  <a:moveTo>
                    <a:pt x="2717" y="0"/>
                  </a:moveTo>
                  <a:cubicBezTo>
                    <a:pt x="2331" y="0"/>
                    <a:pt x="1944" y="29"/>
                    <a:pt x="1562" y="74"/>
                  </a:cubicBezTo>
                  <a:cubicBezTo>
                    <a:pt x="1075" y="137"/>
                    <a:pt x="575" y="212"/>
                    <a:pt x="125" y="424"/>
                  </a:cubicBezTo>
                  <a:cubicBezTo>
                    <a:pt x="88" y="449"/>
                    <a:pt x="38" y="474"/>
                    <a:pt x="0" y="487"/>
                  </a:cubicBezTo>
                  <a:cubicBezTo>
                    <a:pt x="88" y="462"/>
                    <a:pt x="163" y="437"/>
                    <a:pt x="250" y="424"/>
                  </a:cubicBezTo>
                  <a:cubicBezTo>
                    <a:pt x="725" y="324"/>
                    <a:pt x="1262" y="374"/>
                    <a:pt x="1787" y="337"/>
                  </a:cubicBezTo>
                  <a:cubicBezTo>
                    <a:pt x="2519" y="316"/>
                    <a:pt x="3250" y="225"/>
                    <a:pt x="3981" y="225"/>
                  </a:cubicBezTo>
                  <a:cubicBezTo>
                    <a:pt x="4125" y="225"/>
                    <a:pt x="4268" y="229"/>
                    <a:pt x="4412" y="237"/>
                  </a:cubicBezTo>
                  <a:cubicBezTo>
                    <a:pt x="3865" y="65"/>
                    <a:pt x="3293" y="0"/>
                    <a:pt x="2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8" name="Google Shape;17048;p50"/>
            <p:cNvSpPr/>
            <p:nvPr/>
          </p:nvSpPr>
          <p:spPr>
            <a:xfrm>
              <a:off x="1565272" y="4100200"/>
              <a:ext cx="190004" cy="25789"/>
            </a:xfrm>
            <a:custGeom>
              <a:avLst/>
              <a:gdLst/>
              <a:ahLst/>
              <a:cxnLst/>
              <a:rect l="l" t="t" r="r" b="b"/>
              <a:pathLst>
                <a:path w="2225" h="302" extrusionOk="0">
                  <a:moveTo>
                    <a:pt x="1705" y="1"/>
                  </a:moveTo>
                  <a:cubicBezTo>
                    <a:pt x="1116" y="1"/>
                    <a:pt x="521" y="99"/>
                    <a:pt x="0" y="302"/>
                  </a:cubicBezTo>
                  <a:cubicBezTo>
                    <a:pt x="775" y="214"/>
                    <a:pt x="1475" y="202"/>
                    <a:pt x="2225" y="27"/>
                  </a:cubicBezTo>
                  <a:cubicBezTo>
                    <a:pt x="2053" y="10"/>
                    <a:pt x="1879" y="1"/>
                    <a:pt x="17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9" name="Google Shape;17049;p50"/>
            <p:cNvSpPr/>
            <p:nvPr/>
          </p:nvSpPr>
          <p:spPr>
            <a:xfrm>
              <a:off x="1726414" y="4189268"/>
              <a:ext cx="27839" cy="2903"/>
            </a:xfrm>
            <a:custGeom>
              <a:avLst/>
              <a:gdLst/>
              <a:ahLst/>
              <a:cxnLst/>
              <a:rect l="l" t="t" r="r" b="b"/>
              <a:pathLst>
                <a:path w="326" h="34" extrusionOk="0">
                  <a:moveTo>
                    <a:pt x="123" y="1"/>
                  </a:moveTo>
                  <a:cubicBezTo>
                    <a:pt x="83" y="1"/>
                    <a:pt x="42" y="4"/>
                    <a:pt x="0" y="8"/>
                  </a:cubicBezTo>
                  <a:cubicBezTo>
                    <a:pt x="113" y="21"/>
                    <a:pt x="213" y="33"/>
                    <a:pt x="325" y="33"/>
                  </a:cubicBezTo>
                  <a:cubicBezTo>
                    <a:pt x="262" y="10"/>
                    <a:pt x="194"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0" name="Google Shape;17050;p50"/>
            <p:cNvSpPr/>
            <p:nvPr/>
          </p:nvSpPr>
          <p:spPr>
            <a:xfrm>
              <a:off x="2760471" y="4250754"/>
              <a:ext cx="416301" cy="785549"/>
            </a:xfrm>
            <a:custGeom>
              <a:avLst/>
              <a:gdLst/>
              <a:ahLst/>
              <a:cxnLst/>
              <a:rect l="l" t="t" r="r" b="b"/>
              <a:pathLst>
                <a:path w="4875" h="9199" extrusionOk="0">
                  <a:moveTo>
                    <a:pt x="1" y="1"/>
                  </a:moveTo>
                  <a:lnTo>
                    <a:pt x="1" y="1"/>
                  </a:lnTo>
                  <a:cubicBezTo>
                    <a:pt x="251" y="251"/>
                    <a:pt x="488" y="526"/>
                    <a:pt x="713" y="788"/>
                  </a:cubicBezTo>
                  <a:cubicBezTo>
                    <a:pt x="1500" y="1625"/>
                    <a:pt x="2075" y="2463"/>
                    <a:pt x="2688" y="3475"/>
                  </a:cubicBezTo>
                  <a:cubicBezTo>
                    <a:pt x="3262" y="4400"/>
                    <a:pt x="3462" y="4912"/>
                    <a:pt x="3750" y="5649"/>
                  </a:cubicBezTo>
                  <a:cubicBezTo>
                    <a:pt x="4200" y="6786"/>
                    <a:pt x="4487" y="8011"/>
                    <a:pt x="4600" y="9198"/>
                  </a:cubicBezTo>
                  <a:cubicBezTo>
                    <a:pt x="4874" y="5899"/>
                    <a:pt x="3250" y="2613"/>
                    <a:pt x="701" y="563"/>
                  </a:cubicBezTo>
                  <a:cubicBezTo>
                    <a:pt x="463" y="376"/>
                    <a:pt x="238" y="18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1" name="Google Shape;17051;p50"/>
            <p:cNvSpPr/>
            <p:nvPr/>
          </p:nvSpPr>
          <p:spPr>
            <a:xfrm>
              <a:off x="2748772" y="4306262"/>
              <a:ext cx="375738" cy="690504"/>
            </a:xfrm>
            <a:custGeom>
              <a:avLst/>
              <a:gdLst/>
              <a:ahLst/>
              <a:cxnLst/>
              <a:rect l="l" t="t" r="r" b="b"/>
              <a:pathLst>
                <a:path w="4400" h="8086" extrusionOk="0">
                  <a:moveTo>
                    <a:pt x="0" y="1"/>
                  </a:moveTo>
                  <a:lnTo>
                    <a:pt x="0" y="1"/>
                  </a:lnTo>
                  <a:cubicBezTo>
                    <a:pt x="200" y="188"/>
                    <a:pt x="388" y="388"/>
                    <a:pt x="563" y="600"/>
                  </a:cubicBezTo>
                  <a:cubicBezTo>
                    <a:pt x="1662" y="1850"/>
                    <a:pt x="2662" y="3450"/>
                    <a:pt x="3399" y="5162"/>
                  </a:cubicBezTo>
                  <a:cubicBezTo>
                    <a:pt x="3737" y="5949"/>
                    <a:pt x="4212" y="7086"/>
                    <a:pt x="4399" y="8086"/>
                  </a:cubicBezTo>
                  <a:cubicBezTo>
                    <a:pt x="4237" y="5212"/>
                    <a:pt x="2837" y="2325"/>
                    <a:pt x="650" y="513"/>
                  </a:cubicBezTo>
                  <a:cubicBezTo>
                    <a:pt x="450" y="338"/>
                    <a:pt x="200" y="15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2" name="Google Shape;17052;p50"/>
            <p:cNvSpPr/>
            <p:nvPr/>
          </p:nvSpPr>
          <p:spPr>
            <a:xfrm>
              <a:off x="2824518" y="4462110"/>
              <a:ext cx="257295" cy="484531"/>
            </a:xfrm>
            <a:custGeom>
              <a:avLst/>
              <a:gdLst/>
              <a:ahLst/>
              <a:cxnLst/>
              <a:rect l="l" t="t" r="r" b="b"/>
              <a:pathLst>
                <a:path w="3013" h="5674" extrusionOk="0">
                  <a:moveTo>
                    <a:pt x="1" y="0"/>
                  </a:moveTo>
                  <a:cubicBezTo>
                    <a:pt x="88" y="88"/>
                    <a:pt x="176" y="188"/>
                    <a:pt x="251" y="288"/>
                  </a:cubicBezTo>
                  <a:cubicBezTo>
                    <a:pt x="875" y="1225"/>
                    <a:pt x="1413" y="2212"/>
                    <a:pt x="1913" y="3224"/>
                  </a:cubicBezTo>
                  <a:cubicBezTo>
                    <a:pt x="2325" y="4049"/>
                    <a:pt x="2725" y="4824"/>
                    <a:pt x="3012" y="5674"/>
                  </a:cubicBezTo>
                  <a:cubicBezTo>
                    <a:pt x="2700" y="3612"/>
                    <a:pt x="1738" y="1612"/>
                    <a:pt x="213" y="175"/>
                  </a:cubicBezTo>
                  <a:cubicBezTo>
                    <a:pt x="151" y="113"/>
                    <a:pt x="76" y="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3" name="Google Shape;17053;p50"/>
            <p:cNvSpPr/>
            <p:nvPr/>
          </p:nvSpPr>
          <p:spPr>
            <a:xfrm>
              <a:off x="2823493" y="4541016"/>
              <a:ext cx="181464" cy="337310"/>
            </a:xfrm>
            <a:custGeom>
              <a:avLst/>
              <a:gdLst/>
              <a:ahLst/>
              <a:cxnLst/>
              <a:rect l="l" t="t" r="r" b="b"/>
              <a:pathLst>
                <a:path w="2125" h="3950" extrusionOk="0">
                  <a:moveTo>
                    <a:pt x="0" y="1"/>
                  </a:moveTo>
                  <a:cubicBezTo>
                    <a:pt x="25" y="38"/>
                    <a:pt x="75" y="88"/>
                    <a:pt x="88" y="126"/>
                  </a:cubicBezTo>
                  <a:cubicBezTo>
                    <a:pt x="462" y="613"/>
                    <a:pt x="687" y="1201"/>
                    <a:pt x="1000" y="1738"/>
                  </a:cubicBezTo>
                  <a:cubicBezTo>
                    <a:pt x="1400" y="2463"/>
                    <a:pt x="1837" y="3187"/>
                    <a:pt x="2125" y="3950"/>
                  </a:cubicBezTo>
                  <a:cubicBezTo>
                    <a:pt x="2012" y="2988"/>
                    <a:pt x="1600" y="2075"/>
                    <a:pt x="1062" y="1275"/>
                  </a:cubicBezTo>
                  <a:cubicBezTo>
                    <a:pt x="787" y="851"/>
                    <a:pt x="500" y="426"/>
                    <a:pt x="113" y="101"/>
                  </a:cubicBezTo>
                  <a:cubicBezTo>
                    <a:pt x="75" y="63"/>
                    <a:pt x="25" y="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4" name="Google Shape;17054;p50"/>
            <p:cNvSpPr/>
            <p:nvPr/>
          </p:nvSpPr>
          <p:spPr>
            <a:xfrm>
              <a:off x="2804279" y="4610443"/>
              <a:ext cx="131338" cy="226297"/>
            </a:xfrm>
            <a:custGeom>
              <a:avLst/>
              <a:gdLst/>
              <a:ahLst/>
              <a:cxnLst/>
              <a:rect l="l" t="t" r="r" b="b"/>
              <a:pathLst>
                <a:path w="1538" h="2650" extrusionOk="0">
                  <a:moveTo>
                    <a:pt x="0" y="0"/>
                  </a:moveTo>
                  <a:lnTo>
                    <a:pt x="0" y="0"/>
                  </a:lnTo>
                  <a:cubicBezTo>
                    <a:pt x="300" y="375"/>
                    <a:pt x="500" y="800"/>
                    <a:pt x="725" y="1212"/>
                  </a:cubicBezTo>
                  <a:cubicBezTo>
                    <a:pt x="987" y="1700"/>
                    <a:pt x="1300" y="2150"/>
                    <a:pt x="1537" y="2649"/>
                  </a:cubicBezTo>
                  <a:cubicBezTo>
                    <a:pt x="1325" y="1637"/>
                    <a:pt x="775" y="68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5" name="Google Shape;17055;p50"/>
            <p:cNvSpPr/>
            <p:nvPr/>
          </p:nvSpPr>
          <p:spPr>
            <a:xfrm>
              <a:off x="2726313" y="4583714"/>
              <a:ext cx="137742" cy="195384"/>
            </a:xfrm>
            <a:custGeom>
              <a:avLst/>
              <a:gdLst/>
              <a:ahLst/>
              <a:cxnLst/>
              <a:rect l="l" t="t" r="r" b="b"/>
              <a:pathLst>
                <a:path w="1613" h="2288" extrusionOk="0">
                  <a:moveTo>
                    <a:pt x="1" y="1"/>
                  </a:moveTo>
                  <a:cubicBezTo>
                    <a:pt x="338" y="526"/>
                    <a:pt x="651" y="1063"/>
                    <a:pt x="1038" y="1550"/>
                  </a:cubicBezTo>
                  <a:cubicBezTo>
                    <a:pt x="1238" y="1800"/>
                    <a:pt x="1450" y="2025"/>
                    <a:pt x="1613" y="2288"/>
                  </a:cubicBezTo>
                  <a:cubicBezTo>
                    <a:pt x="1301" y="1388"/>
                    <a:pt x="626" y="68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6" name="Google Shape;17056;p50"/>
            <p:cNvSpPr/>
            <p:nvPr/>
          </p:nvSpPr>
          <p:spPr>
            <a:xfrm>
              <a:off x="2742367" y="4699000"/>
              <a:ext cx="50212" cy="66267"/>
            </a:xfrm>
            <a:custGeom>
              <a:avLst/>
              <a:gdLst/>
              <a:ahLst/>
              <a:cxnLst/>
              <a:rect l="l" t="t" r="r" b="b"/>
              <a:pathLst>
                <a:path w="588" h="776" extrusionOk="0">
                  <a:moveTo>
                    <a:pt x="0" y="0"/>
                  </a:moveTo>
                  <a:cubicBezTo>
                    <a:pt x="163" y="288"/>
                    <a:pt x="375" y="538"/>
                    <a:pt x="588" y="775"/>
                  </a:cubicBezTo>
                  <a:cubicBezTo>
                    <a:pt x="463" y="475"/>
                    <a:pt x="225" y="22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7" name="Google Shape;17057;p50"/>
            <p:cNvSpPr/>
            <p:nvPr/>
          </p:nvSpPr>
          <p:spPr>
            <a:xfrm>
              <a:off x="2821358" y="5353136"/>
              <a:ext cx="295637" cy="536878"/>
            </a:xfrm>
            <a:custGeom>
              <a:avLst/>
              <a:gdLst/>
              <a:ahLst/>
              <a:cxnLst/>
              <a:rect l="l" t="t" r="r" b="b"/>
              <a:pathLst>
                <a:path w="3462" h="6287" extrusionOk="0">
                  <a:moveTo>
                    <a:pt x="3462" y="1"/>
                  </a:moveTo>
                  <a:cubicBezTo>
                    <a:pt x="3412" y="188"/>
                    <a:pt x="3362" y="376"/>
                    <a:pt x="3299" y="551"/>
                  </a:cubicBezTo>
                  <a:cubicBezTo>
                    <a:pt x="2649" y="2775"/>
                    <a:pt x="1500" y="4637"/>
                    <a:pt x="0" y="6287"/>
                  </a:cubicBezTo>
                  <a:cubicBezTo>
                    <a:pt x="2000" y="4837"/>
                    <a:pt x="3199" y="2888"/>
                    <a:pt x="3399" y="463"/>
                  </a:cubicBezTo>
                  <a:cubicBezTo>
                    <a:pt x="3424" y="313"/>
                    <a:pt x="3437" y="138"/>
                    <a:pt x="34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8" name="Google Shape;17058;p50"/>
            <p:cNvSpPr/>
            <p:nvPr/>
          </p:nvSpPr>
          <p:spPr>
            <a:xfrm>
              <a:off x="2842707" y="5448097"/>
              <a:ext cx="197433" cy="391792"/>
            </a:xfrm>
            <a:custGeom>
              <a:avLst/>
              <a:gdLst/>
              <a:ahLst/>
              <a:cxnLst/>
              <a:rect l="l" t="t" r="r" b="b"/>
              <a:pathLst>
                <a:path w="2312" h="4588" extrusionOk="0">
                  <a:moveTo>
                    <a:pt x="2262" y="1"/>
                  </a:moveTo>
                  <a:cubicBezTo>
                    <a:pt x="2262" y="113"/>
                    <a:pt x="2249" y="201"/>
                    <a:pt x="2224" y="313"/>
                  </a:cubicBezTo>
                  <a:cubicBezTo>
                    <a:pt x="2124" y="876"/>
                    <a:pt x="1862" y="1288"/>
                    <a:pt x="1625" y="1813"/>
                  </a:cubicBezTo>
                  <a:cubicBezTo>
                    <a:pt x="1150" y="2775"/>
                    <a:pt x="625" y="3725"/>
                    <a:pt x="0" y="4587"/>
                  </a:cubicBezTo>
                  <a:cubicBezTo>
                    <a:pt x="937" y="3762"/>
                    <a:pt x="1687" y="2700"/>
                    <a:pt x="2062" y="1501"/>
                  </a:cubicBezTo>
                  <a:cubicBezTo>
                    <a:pt x="2224" y="1051"/>
                    <a:pt x="2312" y="651"/>
                    <a:pt x="2274" y="176"/>
                  </a:cubicBezTo>
                  <a:cubicBezTo>
                    <a:pt x="2274" y="113"/>
                    <a:pt x="2274" y="51"/>
                    <a:pt x="22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9" name="Google Shape;17059;p50"/>
            <p:cNvSpPr/>
            <p:nvPr/>
          </p:nvSpPr>
          <p:spPr>
            <a:xfrm>
              <a:off x="2851161" y="5519659"/>
              <a:ext cx="123908" cy="239106"/>
            </a:xfrm>
            <a:custGeom>
              <a:avLst/>
              <a:gdLst/>
              <a:ahLst/>
              <a:cxnLst/>
              <a:rect l="l" t="t" r="r" b="b"/>
              <a:pathLst>
                <a:path w="1451" h="2800" extrusionOk="0">
                  <a:moveTo>
                    <a:pt x="1451" y="0"/>
                  </a:moveTo>
                  <a:lnTo>
                    <a:pt x="1451" y="0"/>
                  </a:lnTo>
                  <a:cubicBezTo>
                    <a:pt x="1326" y="400"/>
                    <a:pt x="1088" y="775"/>
                    <a:pt x="876" y="1162"/>
                  </a:cubicBezTo>
                  <a:cubicBezTo>
                    <a:pt x="576" y="1700"/>
                    <a:pt x="326" y="2275"/>
                    <a:pt x="1" y="2800"/>
                  </a:cubicBezTo>
                  <a:cubicBezTo>
                    <a:pt x="738" y="2112"/>
                    <a:pt x="1376" y="888"/>
                    <a:pt x="1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0" name="Google Shape;17060;p50"/>
            <p:cNvSpPr/>
            <p:nvPr/>
          </p:nvSpPr>
          <p:spPr>
            <a:xfrm>
              <a:off x="2821358" y="5518549"/>
              <a:ext cx="88640" cy="182575"/>
            </a:xfrm>
            <a:custGeom>
              <a:avLst/>
              <a:gdLst/>
              <a:ahLst/>
              <a:cxnLst/>
              <a:rect l="l" t="t" r="r" b="b"/>
              <a:pathLst>
                <a:path w="1038" h="2138" extrusionOk="0">
                  <a:moveTo>
                    <a:pt x="1037" y="1"/>
                  </a:moveTo>
                  <a:lnTo>
                    <a:pt x="1037" y="1"/>
                  </a:lnTo>
                  <a:cubicBezTo>
                    <a:pt x="850" y="388"/>
                    <a:pt x="637" y="763"/>
                    <a:pt x="462" y="1150"/>
                  </a:cubicBezTo>
                  <a:cubicBezTo>
                    <a:pt x="313" y="1475"/>
                    <a:pt x="175" y="1825"/>
                    <a:pt x="0" y="2138"/>
                  </a:cubicBezTo>
                  <a:cubicBezTo>
                    <a:pt x="550" y="1563"/>
                    <a:pt x="837" y="763"/>
                    <a:pt x="10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1" name="Google Shape;17061;p50"/>
            <p:cNvSpPr/>
            <p:nvPr/>
          </p:nvSpPr>
          <p:spPr>
            <a:xfrm>
              <a:off x="2786090" y="5523929"/>
              <a:ext cx="54567" cy="102474"/>
            </a:xfrm>
            <a:custGeom>
              <a:avLst/>
              <a:gdLst/>
              <a:ahLst/>
              <a:cxnLst/>
              <a:rect l="l" t="t" r="r" b="b"/>
              <a:pathLst>
                <a:path w="639" h="1200" extrusionOk="0">
                  <a:moveTo>
                    <a:pt x="638" y="0"/>
                  </a:moveTo>
                  <a:lnTo>
                    <a:pt x="638" y="0"/>
                  </a:lnTo>
                  <a:cubicBezTo>
                    <a:pt x="476" y="263"/>
                    <a:pt x="313" y="513"/>
                    <a:pt x="201" y="788"/>
                  </a:cubicBezTo>
                  <a:cubicBezTo>
                    <a:pt x="126" y="938"/>
                    <a:pt x="101" y="1050"/>
                    <a:pt x="1" y="1200"/>
                  </a:cubicBezTo>
                  <a:cubicBezTo>
                    <a:pt x="338" y="888"/>
                    <a:pt x="488" y="413"/>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2" name="Google Shape;17062;p50"/>
            <p:cNvSpPr/>
            <p:nvPr/>
          </p:nvSpPr>
          <p:spPr>
            <a:xfrm>
              <a:off x="968697" y="6236818"/>
              <a:ext cx="1339421" cy="130142"/>
            </a:xfrm>
            <a:custGeom>
              <a:avLst/>
              <a:gdLst/>
              <a:ahLst/>
              <a:cxnLst/>
              <a:rect l="l" t="t" r="r" b="b"/>
              <a:pathLst>
                <a:path w="15685" h="1524" extrusionOk="0">
                  <a:moveTo>
                    <a:pt x="1" y="0"/>
                  </a:moveTo>
                  <a:lnTo>
                    <a:pt x="1" y="0"/>
                  </a:lnTo>
                  <a:cubicBezTo>
                    <a:pt x="2388" y="1075"/>
                    <a:pt x="5012" y="1475"/>
                    <a:pt x="7611" y="1512"/>
                  </a:cubicBezTo>
                  <a:cubicBezTo>
                    <a:pt x="7859" y="1520"/>
                    <a:pt x="8107" y="1524"/>
                    <a:pt x="8354" y="1524"/>
                  </a:cubicBezTo>
                  <a:cubicBezTo>
                    <a:pt x="10530" y="1524"/>
                    <a:pt x="12696" y="1224"/>
                    <a:pt x="14772" y="562"/>
                  </a:cubicBezTo>
                  <a:cubicBezTo>
                    <a:pt x="15072" y="462"/>
                    <a:pt x="15397" y="362"/>
                    <a:pt x="15684" y="275"/>
                  </a:cubicBezTo>
                  <a:lnTo>
                    <a:pt x="15684" y="275"/>
                  </a:lnTo>
                  <a:cubicBezTo>
                    <a:pt x="15209" y="362"/>
                    <a:pt x="14734" y="437"/>
                    <a:pt x="14260" y="500"/>
                  </a:cubicBezTo>
                  <a:cubicBezTo>
                    <a:pt x="12327" y="782"/>
                    <a:pt x="10354" y="1085"/>
                    <a:pt x="8294" y="1085"/>
                  </a:cubicBezTo>
                  <a:cubicBezTo>
                    <a:pt x="8076" y="1085"/>
                    <a:pt x="7856" y="1082"/>
                    <a:pt x="7636" y="1075"/>
                  </a:cubicBezTo>
                  <a:cubicBezTo>
                    <a:pt x="5999" y="1050"/>
                    <a:pt x="4600" y="875"/>
                    <a:pt x="3062" y="612"/>
                  </a:cubicBezTo>
                  <a:cubicBezTo>
                    <a:pt x="2038" y="437"/>
                    <a:pt x="1001" y="30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3" name="Google Shape;17063;p50"/>
            <p:cNvSpPr/>
            <p:nvPr/>
          </p:nvSpPr>
          <p:spPr>
            <a:xfrm>
              <a:off x="1103196" y="6227168"/>
              <a:ext cx="1062997" cy="82492"/>
            </a:xfrm>
            <a:custGeom>
              <a:avLst/>
              <a:gdLst/>
              <a:ahLst/>
              <a:cxnLst/>
              <a:rect l="l" t="t" r="r" b="b"/>
              <a:pathLst>
                <a:path w="12448" h="966" extrusionOk="0">
                  <a:moveTo>
                    <a:pt x="0" y="1"/>
                  </a:moveTo>
                  <a:lnTo>
                    <a:pt x="0" y="1"/>
                  </a:lnTo>
                  <a:cubicBezTo>
                    <a:pt x="1828" y="630"/>
                    <a:pt x="3735" y="966"/>
                    <a:pt x="5667" y="966"/>
                  </a:cubicBezTo>
                  <a:cubicBezTo>
                    <a:pt x="5769" y="966"/>
                    <a:pt x="5872" y="965"/>
                    <a:pt x="5974" y="963"/>
                  </a:cubicBezTo>
                  <a:cubicBezTo>
                    <a:pt x="6078" y="964"/>
                    <a:pt x="6183" y="965"/>
                    <a:pt x="6288" y="965"/>
                  </a:cubicBezTo>
                  <a:cubicBezTo>
                    <a:pt x="8208" y="965"/>
                    <a:pt x="10135" y="743"/>
                    <a:pt x="11960" y="151"/>
                  </a:cubicBezTo>
                  <a:cubicBezTo>
                    <a:pt x="12122" y="101"/>
                    <a:pt x="12297" y="51"/>
                    <a:pt x="12447" y="1"/>
                  </a:cubicBezTo>
                  <a:lnTo>
                    <a:pt x="12447" y="1"/>
                  </a:lnTo>
                  <a:cubicBezTo>
                    <a:pt x="12122" y="63"/>
                    <a:pt x="11772" y="126"/>
                    <a:pt x="11472" y="163"/>
                  </a:cubicBezTo>
                  <a:cubicBezTo>
                    <a:pt x="9782" y="356"/>
                    <a:pt x="7917" y="526"/>
                    <a:pt x="6147" y="526"/>
                  </a:cubicBezTo>
                  <a:cubicBezTo>
                    <a:pt x="6085" y="526"/>
                    <a:pt x="6023" y="526"/>
                    <a:pt x="5961" y="525"/>
                  </a:cubicBezTo>
                  <a:cubicBezTo>
                    <a:pt x="3924" y="525"/>
                    <a:pt x="1937" y="31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4" name="Google Shape;17064;p50"/>
            <p:cNvSpPr/>
            <p:nvPr/>
          </p:nvSpPr>
          <p:spPr>
            <a:xfrm>
              <a:off x="1175782" y="6171660"/>
              <a:ext cx="832430" cy="69597"/>
            </a:xfrm>
            <a:custGeom>
              <a:avLst/>
              <a:gdLst/>
              <a:ahLst/>
              <a:cxnLst/>
              <a:rect l="l" t="t" r="r" b="b"/>
              <a:pathLst>
                <a:path w="9748" h="815" extrusionOk="0">
                  <a:moveTo>
                    <a:pt x="9748" y="1"/>
                  </a:moveTo>
                  <a:cubicBezTo>
                    <a:pt x="9585" y="63"/>
                    <a:pt x="9410" y="113"/>
                    <a:pt x="9235" y="151"/>
                  </a:cubicBezTo>
                  <a:cubicBezTo>
                    <a:pt x="8310" y="326"/>
                    <a:pt x="7273" y="276"/>
                    <a:pt x="6298" y="338"/>
                  </a:cubicBezTo>
                  <a:cubicBezTo>
                    <a:pt x="5530" y="370"/>
                    <a:pt x="4760" y="390"/>
                    <a:pt x="3990" y="390"/>
                  </a:cubicBezTo>
                  <a:cubicBezTo>
                    <a:pt x="2656" y="390"/>
                    <a:pt x="1323" y="330"/>
                    <a:pt x="0" y="163"/>
                  </a:cubicBezTo>
                  <a:lnTo>
                    <a:pt x="0" y="163"/>
                  </a:lnTo>
                  <a:cubicBezTo>
                    <a:pt x="1500" y="601"/>
                    <a:pt x="3058" y="815"/>
                    <a:pt x="4618" y="815"/>
                  </a:cubicBezTo>
                  <a:cubicBezTo>
                    <a:pt x="5242" y="815"/>
                    <a:pt x="5865" y="781"/>
                    <a:pt x="6486" y="713"/>
                  </a:cubicBezTo>
                  <a:cubicBezTo>
                    <a:pt x="7448" y="601"/>
                    <a:pt x="8435" y="538"/>
                    <a:pt x="9348" y="188"/>
                  </a:cubicBezTo>
                  <a:cubicBezTo>
                    <a:pt x="9473" y="138"/>
                    <a:pt x="9648" y="51"/>
                    <a:pt x="9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5" name="Google Shape;17065;p50"/>
            <p:cNvSpPr/>
            <p:nvPr/>
          </p:nvSpPr>
          <p:spPr>
            <a:xfrm>
              <a:off x="1345463" y="6120423"/>
              <a:ext cx="471722" cy="54482"/>
            </a:xfrm>
            <a:custGeom>
              <a:avLst/>
              <a:gdLst/>
              <a:ahLst/>
              <a:cxnLst/>
              <a:rect l="l" t="t" r="r" b="b"/>
              <a:pathLst>
                <a:path w="5524" h="638" extrusionOk="0">
                  <a:moveTo>
                    <a:pt x="5524" y="1"/>
                  </a:moveTo>
                  <a:lnTo>
                    <a:pt x="5524" y="1"/>
                  </a:lnTo>
                  <a:cubicBezTo>
                    <a:pt x="5521" y="2"/>
                    <a:pt x="5518" y="2"/>
                    <a:pt x="5515" y="3"/>
                  </a:cubicBezTo>
                  <a:lnTo>
                    <a:pt x="5515" y="3"/>
                  </a:lnTo>
                  <a:cubicBezTo>
                    <a:pt x="5518" y="2"/>
                    <a:pt x="5521" y="2"/>
                    <a:pt x="5524" y="1"/>
                  </a:cubicBezTo>
                  <a:close/>
                  <a:moveTo>
                    <a:pt x="5515" y="3"/>
                  </a:moveTo>
                  <a:cubicBezTo>
                    <a:pt x="5381" y="40"/>
                    <a:pt x="5246" y="76"/>
                    <a:pt x="5111" y="101"/>
                  </a:cubicBezTo>
                  <a:cubicBezTo>
                    <a:pt x="4486" y="226"/>
                    <a:pt x="3799" y="238"/>
                    <a:pt x="3112" y="263"/>
                  </a:cubicBezTo>
                  <a:cubicBezTo>
                    <a:pt x="2075" y="313"/>
                    <a:pt x="1037" y="426"/>
                    <a:pt x="0" y="438"/>
                  </a:cubicBezTo>
                  <a:cubicBezTo>
                    <a:pt x="725" y="561"/>
                    <a:pt x="1470" y="638"/>
                    <a:pt x="2211" y="638"/>
                  </a:cubicBezTo>
                  <a:cubicBezTo>
                    <a:pt x="3284" y="638"/>
                    <a:pt x="4351" y="477"/>
                    <a:pt x="5349" y="63"/>
                  </a:cubicBezTo>
                  <a:cubicBezTo>
                    <a:pt x="5408" y="52"/>
                    <a:pt x="5467" y="17"/>
                    <a:pt x="5515" y="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6" name="Google Shape;17066;p50"/>
            <p:cNvSpPr/>
            <p:nvPr/>
          </p:nvSpPr>
          <p:spPr>
            <a:xfrm>
              <a:off x="1474582" y="6038271"/>
              <a:ext cx="307422" cy="61570"/>
            </a:xfrm>
            <a:custGeom>
              <a:avLst/>
              <a:gdLst/>
              <a:ahLst/>
              <a:cxnLst/>
              <a:rect l="l" t="t" r="r" b="b"/>
              <a:pathLst>
                <a:path w="3600" h="721" extrusionOk="0">
                  <a:moveTo>
                    <a:pt x="3599" y="1"/>
                  </a:moveTo>
                  <a:lnTo>
                    <a:pt x="3599" y="1"/>
                  </a:lnTo>
                  <a:cubicBezTo>
                    <a:pt x="3512" y="38"/>
                    <a:pt x="3424" y="63"/>
                    <a:pt x="3337" y="88"/>
                  </a:cubicBezTo>
                  <a:cubicBezTo>
                    <a:pt x="2537" y="301"/>
                    <a:pt x="2050" y="313"/>
                    <a:pt x="1375" y="438"/>
                  </a:cubicBezTo>
                  <a:cubicBezTo>
                    <a:pt x="887" y="526"/>
                    <a:pt x="450" y="638"/>
                    <a:pt x="0" y="650"/>
                  </a:cubicBezTo>
                  <a:cubicBezTo>
                    <a:pt x="279" y="698"/>
                    <a:pt x="561" y="721"/>
                    <a:pt x="842" y="721"/>
                  </a:cubicBezTo>
                  <a:cubicBezTo>
                    <a:pt x="1747" y="721"/>
                    <a:pt x="2649" y="485"/>
                    <a:pt x="3449" y="76"/>
                  </a:cubicBezTo>
                  <a:cubicBezTo>
                    <a:pt x="3499" y="51"/>
                    <a:pt x="3549" y="26"/>
                    <a:pt x="3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7" name="Google Shape;17067;p50"/>
            <p:cNvSpPr/>
            <p:nvPr/>
          </p:nvSpPr>
          <p:spPr>
            <a:xfrm>
              <a:off x="1584486" y="6004113"/>
              <a:ext cx="34243" cy="9735"/>
            </a:xfrm>
            <a:custGeom>
              <a:avLst/>
              <a:gdLst/>
              <a:ahLst/>
              <a:cxnLst/>
              <a:rect l="l" t="t" r="r" b="b"/>
              <a:pathLst>
                <a:path w="401" h="114" extrusionOk="0">
                  <a:moveTo>
                    <a:pt x="400" y="1"/>
                  </a:moveTo>
                  <a:cubicBezTo>
                    <a:pt x="263" y="13"/>
                    <a:pt x="125" y="51"/>
                    <a:pt x="0" y="113"/>
                  </a:cubicBezTo>
                  <a:cubicBezTo>
                    <a:pt x="138" y="101"/>
                    <a:pt x="275" y="63"/>
                    <a:pt x="4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8" name="Google Shape;17068;p50"/>
            <p:cNvSpPr/>
            <p:nvPr/>
          </p:nvSpPr>
          <p:spPr>
            <a:xfrm>
              <a:off x="1588756" y="5902747"/>
              <a:ext cx="27839" cy="8625"/>
            </a:xfrm>
            <a:custGeom>
              <a:avLst/>
              <a:gdLst/>
              <a:ahLst/>
              <a:cxnLst/>
              <a:rect l="l" t="t" r="r" b="b"/>
              <a:pathLst>
                <a:path w="326" h="101" extrusionOk="0">
                  <a:moveTo>
                    <a:pt x="325" y="1"/>
                  </a:moveTo>
                  <a:lnTo>
                    <a:pt x="325" y="1"/>
                  </a:lnTo>
                  <a:cubicBezTo>
                    <a:pt x="213" y="26"/>
                    <a:pt x="100" y="51"/>
                    <a:pt x="0" y="101"/>
                  </a:cubicBezTo>
                  <a:cubicBezTo>
                    <a:pt x="113" y="88"/>
                    <a:pt x="225" y="51"/>
                    <a:pt x="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9" name="Google Shape;17069;p50"/>
            <p:cNvSpPr/>
            <p:nvPr/>
          </p:nvSpPr>
          <p:spPr>
            <a:xfrm>
              <a:off x="387152" y="4559206"/>
              <a:ext cx="100339" cy="556092"/>
            </a:xfrm>
            <a:custGeom>
              <a:avLst/>
              <a:gdLst/>
              <a:ahLst/>
              <a:cxnLst/>
              <a:rect l="l" t="t" r="r" b="b"/>
              <a:pathLst>
                <a:path w="1175" h="6512" extrusionOk="0">
                  <a:moveTo>
                    <a:pt x="387" y="0"/>
                  </a:moveTo>
                  <a:lnTo>
                    <a:pt x="387" y="0"/>
                  </a:lnTo>
                  <a:cubicBezTo>
                    <a:pt x="550" y="700"/>
                    <a:pt x="400" y="1462"/>
                    <a:pt x="350" y="1937"/>
                  </a:cubicBezTo>
                  <a:cubicBezTo>
                    <a:pt x="175" y="3049"/>
                    <a:pt x="0" y="4187"/>
                    <a:pt x="225" y="5311"/>
                  </a:cubicBezTo>
                  <a:cubicBezTo>
                    <a:pt x="268" y="5452"/>
                    <a:pt x="330" y="5816"/>
                    <a:pt x="459" y="5816"/>
                  </a:cubicBezTo>
                  <a:cubicBezTo>
                    <a:pt x="479" y="5816"/>
                    <a:pt x="501" y="5807"/>
                    <a:pt x="525" y="5786"/>
                  </a:cubicBezTo>
                  <a:cubicBezTo>
                    <a:pt x="537" y="5799"/>
                    <a:pt x="537" y="5811"/>
                    <a:pt x="537" y="5824"/>
                  </a:cubicBezTo>
                  <a:cubicBezTo>
                    <a:pt x="575" y="5911"/>
                    <a:pt x="587" y="5999"/>
                    <a:pt x="650" y="6061"/>
                  </a:cubicBezTo>
                  <a:cubicBezTo>
                    <a:pt x="675" y="6086"/>
                    <a:pt x="700" y="6086"/>
                    <a:pt x="737" y="6086"/>
                  </a:cubicBezTo>
                  <a:cubicBezTo>
                    <a:pt x="787" y="6149"/>
                    <a:pt x="837" y="6199"/>
                    <a:pt x="887" y="6261"/>
                  </a:cubicBezTo>
                  <a:cubicBezTo>
                    <a:pt x="900" y="6299"/>
                    <a:pt x="900" y="6324"/>
                    <a:pt x="912" y="6349"/>
                  </a:cubicBezTo>
                  <a:cubicBezTo>
                    <a:pt x="912" y="6349"/>
                    <a:pt x="925" y="6361"/>
                    <a:pt x="937" y="6361"/>
                  </a:cubicBezTo>
                  <a:cubicBezTo>
                    <a:pt x="1012" y="6411"/>
                    <a:pt x="1075" y="6461"/>
                    <a:pt x="1150" y="6511"/>
                  </a:cubicBezTo>
                  <a:cubicBezTo>
                    <a:pt x="1162" y="6511"/>
                    <a:pt x="1162" y="6499"/>
                    <a:pt x="1175" y="6486"/>
                  </a:cubicBezTo>
                  <a:cubicBezTo>
                    <a:pt x="1012" y="5924"/>
                    <a:pt x="1000" y="5424"/>
                    <a:pt x="987" y="4799"/>
                  </a:cubicBezTo>
                  <a:cubicBezTo>
                    <a:pt x="987" y="3612"/>
                    <a:pt x="1087" y="2412"/>
                    <a:pt x="887" y="1225"/>
                  </a:cubicBezTo>
                  <a:lnTo>
                    <a:pt x="887" y="1225"/>
                  </a:lnTo>
                  <a:cubicBezTo>
                    <a:pt x="975" y="2212"/>
                    <a:pt x="775" y="3099"/>
                    <a:pt x="775" y="4087"/>
                  </a:cubicBezTo>
                  <a:cubicBezTo>
                    <a:pt x="775" y="4212"/>
                    <a:pt x="750" y="5161"/>
                    <a:pt x="825" y="5849"/>
                  </a:cubicBezTo>
                  <a:cubicBezTo>
                    <a:pt x="800" y="5824"/>
                    <a:pt x="787" y="5799"/>
                    <a:pt x="762" y="5774"/>
                  </a:cubicBezTo>
                  <a:cubicBezTo>
                    <a:pt x="412" y="4462"/>
                    <a:pt x="987" y="2237"/>
                    <a:pt x="662" y="625"/>
                  </a:cubicBezTo>
                  <a:lnTo>
                    <a:pt x="662" y="625"/>
                  </a:lnTo>
                  <a:cubicBezTo>
                    <a:pt x="750" y="1212"/>
                    <a:pt x="625" y="1812"/>
                    <a:pt x="575" y="2400"/>
                  </a:cubicBezTo>
                  <a:cubicBezTo>
                    <a:pt x="500" y="3024"/>
                    <a:pt x="437" y="3899"/>
                    <a:pt x="425" y="4624"/>
                  </a:cubicBezTo>
                  <a:cubicBezTo>
                    <a:pt x="425" y="4836"/>
                    <a:pt x="425" y="5036"/>
                    <a:pt x="450" y="5249"/>
                  </a:cubicBezTo>
                  <a:cubicBezTo>
                    <a:pt x="325" y="4724"/>
                    <a:pt x="325" y="4199"/>
                    <a:pt x="350" y="3612"/>
                  </a:cubicBezTo>
                  <a:cubicBezTo>
                    <a:pt x="425" y="2412"/>
                    <a:pt x="750" y="1187"/>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0" name="Google Shape;17070;p50"/>
            <p:cNvSpPr/>
            <p:nvPr/>
          </p:nvSpPr>
          <p:spPr>
            <a:xfrm>
              <a:off x="485870" y="4632817"/>
              <a:ext cx="52860" cy="504514"/>
            </a:xfrm>
            <a:custGeom>
              <a:avLst/>
              <a:gdLst/>
              <a:ahLst/>
              <a:cxnLst/>
              <a:rect l="l" t="t" r="r" b="b"/>
              <a:pathLst>
                <a:path w="619" h="5908" extrusionOk="0">
                  <a:moveTo>
                    <a:pt x="69" y="1"/>
                  </a:moveTo>
                  <a:lnTo>
                    <a:pt x="69" y="1"/>
                  </a:lnTo>
                  <a:cubicBezTo>
                    <a:pt x="231" y="750"/>
                    <a:pt x="194" y="1525"/>
                    <a:pt x="181" y="2287"/>
                  </a:cubicBezTo>
                  <a:cubicBezTo>
                    <a:pt x="205" y="2634"/>
                    <a:pt x="0" y="5907"/>
                    <a:pt x="475" y="5907"/>
                  </a:cubicBezTo>
                  <a:cubicBezTo>
                    <a:pt x="496" y="5907"/>
                    <a:pt x="519" y="5901"/>
                    <a:pt x="544" y="5886"/>
                  </a:cubicBezTo>
                  <a:cubicBezTo>
                    <a:pt x="619" y="5762"/>
                    <a:pt x="531" y="5737"/>
                    <a:pt x="519" y="5637"/>
                  </a:cubicBezTo>
                  <a:cubicBezTo>
                    <a:pt x="469" y="5474"/>
                    <a:pt x="431" y="5287"/>
                    <a:pt x="419" y="5199"/>
                  </a:cubicBezTo>
                  <a:cubicBezTo>
                    <a:pt x="269" y="3475"/>
                    <a:pt x="606" y="1688"/>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1" name="Google Shape;17071;p50"/>
            <p:cNvSpPr/>
            <p:nvPr/>
          </p:nvSpPr>
          <p:spPr>
            <a:xfrm>
              <a:off x="520540" y="4716079"/>
              <a:ext cx="51237" cy="439613"/>
            </a:xfrm>
            <a:custGeom>
              <a:avLst/>
              <a:gdLst/>
              <a:ahLst/>
              <a:cxnLst/>
              <a:rect l="l" t="t" r="r" b="b"/>
              <a:pathLst>
                <a:path w="600" h="5148" extrusionOk="0">
                  <a:moveTo>
                    <a:pt x="75" y="0"/>
                  </a:moveTo>
                  <a:cubicBezTo>
                    <a:pt x="150" y="575"/>
                    <a:pt x="75" y="1162"/>
                    <a:pt x="63" y="1737"/>
                  </a:cubicBezTo>
                  <a:cubicBezTo>
                    <a:pt x="25" y="2675"/>
                    <a:pt x="0" y="3624"/>
                    <a:pt x="163" y="4562"/>
                  </a:cubicBezTo>
                  <a:cubicBezTo>
                    <a:pt x="188" y="4712"/>
                    <a:pt x="250" y="4861"/>
                    <a:pt x="325" y="5011"/>
                  </a:cubicBezTo>
                  <a:cubicBezTo>
                    <a:pt x="343" y="5083"/>
                    <a:pt x="392" y="5147"/>
                    <a:pt x="455" y="5147"/>
                  </a:cubicBezTo>
                  <a:cubicBezTo>
                    <a:pt x="481" y="5147"/>
                    <a:pt x="509" y="5137"/>
                    <a:pt x="538" y="5111"/>
                  </a:cubicBezTo>
                  <a:cubicBezTo>
                    <a:pt x="600" y="5061"/>
                    <a:pt x="550" y="4986"/>
                    <a:pt x="513" y="4924"/>
                  </a:cubicBezTo>
                  <a:cubicBezTo>
                    <a:pt x="463" y="4799"/>
                    <a:pt x="438" y="4749"/>
                    <a:pt x="400" y="4587"/>
                  </a:cubicBezTo>
                  <a:cubicBezTo>
                    <a:pt x="125" y="3187"/>
                    <a:pt x="388" y="1500"/>
                    <a:pt x="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2" name="Google Shape;17072;p50"/>
            <p:cNvSpPr/>
            <p:nvPr/>
          </p:nvSpPr>
          <p:spPr>
            <a:xfrm>
              <a:off x="616525" y="4625388"/>
              <a:ext cx="51322" cy="474967"/>
            </a:xfrm>
            <a:custGeom>
              <a:avLst/>
              <a:gdLst/>
              <a:ahLst/>
              <a:cxnLst/>
              <a:rect l="l" t="t" r="r" b="b"/>
              <a:pathLst>
                <a:path w="601" h="5562" extrusionOk="0">
                  <a:moveTo>
                    <a:pt x="1" y="0"/>
                  </a:moveTo>
                  <a:lnTo>
                    <a:pt x="1" y="0"/>
                  </a:lnTo>
                  <a:cubicBezTo>
                    <a:pt x="313" y="637"/>
                    <a:pt x="326" y="1237"/>
                    <a:pt x="351" y="1925"/>
                  </a:cubicBezTo>
                  <a:cubicBezTo>
                    <a:pt x="376" y="3137"/>
                    <a:pt x="376" y="4349"/>
                    <a:pt x="351" y="5561"/>
                  </a:cubicBezTo>
                  <a:cubicBezTo>
                    <a:pt x="426" y="5474"/>
                    <a:pt x="501" y="5386"/>
                    <a:pt x="576" y="5299"/>
                  </a:cubicBezTo>
                  <a:cubicBezTo>
                    <a:pt x="601" y="4436"/>
                    <a:pt x="601" y="3587"/>
                    <a:pt x="576" y="2724"/>
                  </a:cubicBezTo>
                  <a:cubicBezTo>
                    <a:pt x="551" y="1800"/>
                    <a:pt x="526" y="80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3" name="Google Shape;17073;p50"/>
            <p:cNvSpPr/>
            <p:nvPr/>
          </p:nvSpPr>
          <p:spPr>
            <a:xfrm>
              <a:off x="548294" y="4772611"/>
              <a:ext cx="42698" cy="398111"/>
            </a:xfrm>
            <a:custGeom>
              <a:avLst/>
              <a:gdLst/>
              <a:ahLst/>
              <a:cxnLst/>
              <a:rect l="l" t="t" r="r" b="b"/>
              <a:pathLst>
                <a:path w="500" h="4662" extrusionOk="0">
                  <a:moveTo>
                    <a:pt x="13" y="1"/>
                  </a:moveTo>
                  <a:lnTo>
                    <a:pt x="13" y="1"/>
                  </a:lnTo>
                  <a:cubicBezTo>
                    <a:pt x="175" y="1100"/>
                    <a:pt x="0" y="2213"/>
                    <a:pt x="113" y="3312"/>
                  </a:cubicBezTo>
                  <a:cubicBezTo>
                    <a:pt x="150" y="3762"/>
                    <a:pt x="225" y="4224"/>
                    <a:pt x="350" y="4662"/>
                  </a:cubicBezTo>
                  <a:cubicBezTo>
                    <a:pt x="337" y="4574"/>
                    <a:pt x="362" y="4487"/>
                    <a:pt x="450" y="4424"/>
                  </a:cubicBezTo>
                  <a:cubicBezTo>
                    <a:pt x="475" y="4424"/>
                    <a:pt x="487" y="4412"/>
                    <a:pt x="500" y="4399"/>
                  </a:cubicBezTo>
                  <a:cubicBezTo>
                    <a:pt x="175" y="2975"/>
                    <a:pt x="412" y="1450"/>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4" name="Google Shape;17074;p50"/>
            <p:cNvSpPr/>
            <p:nvPr/>
          </p:nvSpPr>
          <p:spPr>
            <a:xfrm>
              <a:off x="577072" y="4815309"/>
              <a:ext cx="38513" cy="327661"/>
            </a:xfrm>
            <a:custGeom>
              <a:avLst/>
              <a:gdLst/>
              <a:ahLst/>
              <a:cxnLst/>
              <a:rect l="l" t="t" r="r" b="b"/>
              <a:pathLst>
                <a:path w="451" h="3837" extrusionOk="0">
                  <a:moveTo>
                    <a:pt x="0" y="0"/>
                  </a:moveTo>
                  <a:lnTo>
                    <a:pt x="0" y="0"/>
                  </a:lnTo>
                  <a:cubicBezTo>
                    <a:pt x="163" y="1088"/>
                    <a:pt x="38" y="2200"/>
                    <a:pt x="175" y="3287"/>
                  </a:cubicBezTo>
                  <a:cubicBezTo>
                    <a:pt x="200" y="3475"/>
                    <a:pt x="225" y="3662"/>
                    <a:pt x="250" y="3837"/>
                  </a:cubicBezTo>
                  <a:cubicBezTo>
                    <a:pt x="325" y="3799"/>
                    <a:pt x="388" y="3749"/>
                    <a:pt x="450" y="3699"/>
                  </a:cubicBezTo>
                  <a:cubicBezTo>
                    <a:pt x="425" y="3537"/>
                    <a:pt x="400" y="3375"/>
                    <a:pt x="388" y="3250"/>
                  </a:cubicBezTo>
                  <a:cubicBezTo>
                    <a:pt x="300" y="2162"/>
                    <a:pt x="288" y="105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5" name="Google Shape;17075;p50"/>
            <p:cNvSpPr/>
            <p:nvPr/>
          </p:nvSpPr>
          <p:spPr>
            <a:xfrm>
              <a:off x="612255" y="4868682"/>
              <a:ext cx="27839" cy="255160"/>
            </a:xfrm>
            <a:custGeom>
              <a:avLst/>
              <a:gdLst/>
              <a:ahLst/>
              <a:cxnLst/>
              <a:rect l="l" t="t" r="r" b="b"/>
              <a:pathLst>
                <a:path w="326" h="2988" extrusionOk="0">
                  <a:moveTo>
                    <a:pt x="1" y="0"/>
                  </a:moveTo>
                  <a:cubicBezTo>
                    <a:pt x="26" y="1000"/>
                    <a:pt x="38" y="2000"/>
                    <a:pt x="126" y="2987"/>
                  </a:cubicBezTo>
                  <a:cubicBezTo>
                    <a:pt x="201" y="2925"/>
                    <a:pt x="263" y="2862"/>
                    <a:pt x="326" y="2787"/>
                  </a:cubicBezTo>
                  <a:cubicBezTo>
                    <a:pt x="301" y="2475"/>
                    <a:pt x="276" y="2162"/>
                    <a:pt x="251" y="1850"/>
                  </a:cubicBezTo>
                  <a:cubicBezTo>
                    <a:pt x="201" y="1225"/>
                    <a:pt x="63" y="61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6" name="Google Shape;17076;p50"/>
            <p:cNvSpPr/>
            <p:nvPr/>
          </p:nvSpPr>
          <p:spPr>
            <a:xfrm>
              <a:off x="654953" y="4674405"/>
              <a:ext cx="40648" cy="396062"/>
            </a:xfrm>
            <a:custGeom>
              <a:avLst/>
              <a:gdLst/>
              <a:ahLst/>
              <a:cxnLst/>
              <a:rect l="l" t="t" r="r" b="b"/>
              <a:pathLst>
                <a:path w="476" h="4638" extrusionOk="0">
                  <a:moveTo>
                    <a:pt x="1" y="1"/>
                  </a:moveTo>
                  <a:lnTo>
                    <a:pt x="1" y="1"/>
                  </a:lnTo>
                  <a:cubicBezTo>
                    <a:pt x="201" y="813"/>
                    <a:pt x="213" y="1650"/>
                    <a:pt x="213" y="2500"/>
                  </a:cubicBezTo>
                  <a:cubicBezTo>
                    <a:pt x="226" y="3213"/>
                    <a:pt x="213" y="3925"/>
                    <a:pt x="188" y="4637"/>
                  </a:cubicBezTo>
                  <a:cubicBezTo>
                    <a:pt x="263" y="4562"/>
                    <a:pt x="326" y="4475"/>
                    <a:pt x="388" y="4387"/>
                  </a:cubicBezTo>
                  <a:cubicBezTo>
                    <a:pt x="401" y="4375"/>
                    <a:pt x="413" y="4362"/>
                    <a:pt x="426" y="4350"/>
                  </a:cubicBezTo>
                  <a:cubicBezTo>
                    <a:pt x="476" y="2888"/>
                    <a:pt x="451" y="140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7" name="Google Shape;17077;p50"/>
            <p:cNvSpPr/>
            <p:nvPr/>
          </p:nvSpPr>
          <p:spPr>
            <a:xfrm>
              <a:off x="686977" y="4727778"/>
              <a:ext cx="32109" cy="312802"/>
            </a:xfrm>
            <a:custGeom>
              <a:avLst/>
              <a:gdLst/>
              <a:ahLst/>
              <a:cxnLst/>
              <a:rect l="l" t="t" r="r" b="b"/>
              <a:pathLst>
                <a:path w="376" h="3663" extrusionOk="0">
                  <a:moveTo>
                    <a:pt x="1" y="1"/>
                  </a:moveTo>
                  <a:cubicBezTo>
                    <a:pt x="176" y="801"/>
                    <a:pt x="176" y="1650"/>
                    <a:pt x="138" y="2475"/>
                  </a:cubicBezTo>
                  <a:cubicBezTo>
                    <a:pt x="126" y="2875"/>
                    <a:pt x="113" y="3262"/>
                    <a:pt x="101" y="3662"/>
                  </a:cubicBezTo>
                  <a:cubicBezTo>
                    <a:pt x="176" y="3575"/>
                    <a:pt x="251" y="3487"/>
                    <a:pt x="326" y="3400"/>
                  </a:cubicBezTo>
                  <a:cubicBezTo>
                    <a:pt x="338" y="3212"/>
                    <a:pt x="338" y="3025"/>
                    <a:pt x="338" y="2850"/>
                  </a:cubicBezTo>
                  <a:cubicBezTo>
                    <a:pt x="376" y="1888"/>
                    <a:pt x="276" y="926"/>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8" name="Google Shape;17078;p50"/>
            <p:cNvSpPr/>
            <p:nvPr/>
          </p:nvSpPr>
          <p:spPr>
            <a:xfrm>
              <a:off x="713706" y="4745968"/>
              <a:ext cx="61911" cy="272154"/>
            </a:xfrm>
            <a:custGeom>
              <a:avLst/>
              <a:gdLst/>
              <a:ahLst/>
              <a:cxnLst/>
              <a:rect l="l" t="t" r="r" b="b"/>
              <a:pathLst>
                <a:path w="725" h="3187" extrusionOk="0">
                  <a:moveTo>
                    <a:pt x="0" y="0"/>
                  </a:moveTo>
                  <a:lnTo>
                    <a:pt x="0" y="0"/>
                  </a:lnTo>
                  <a:cubicBezTo>
                    <a:pt x="200" y="1050"/>
                    <a:pt x="113" y="2112"/>
                    <a:pt x="25" y="3187"/>
                  </a:cubicBezTo>
                  <a:cubicBezTo>
                    <a:pt x="188" y="3012"/>
                    <a:pt x="375" y="2849"/>
                    <a:pt x="587" y="2737"/>
                  </a:cubicBezTo>
                  <a:cubicBezTo>
                    <a:pt x="587" y="2724"/>
                    <a:pt x="587" y="2712"/>
                    <a:pt x="587" y="2699"/>
                  </a:cubicBezTo>
                  <a:cubicBezTo>
                    <a:pt x="725" y="2137"/>
                    <a:pt x="725" y="1550"/>
                    <a:pt x="650" y="962"/>
                  </a:cubicBezTo>
                  <a:lnTo>
                    <a:pt x="650" y="962"/>
                  </a:lnTo>
                  <a:cubicBezTo>
                    <a:pt x="650" y="1437"/>
                    <a:pt x="587" y="1850"/>
                    <a:pt x="487" y="2300"/>
                  </a:cubicBezTo>
                  <a:cubicBezTo>
                    <a:pt x="487" y="2300"/>
                    <a:pt x="487" y="2287"/>
                    <a:pt x="487" y="2275"/>
                  </a:cubicBezTo>
                  <a:cubicBezTo>
                    <a:pt x="537" y="1725"/>
                    <a:pt x="500" y="1175"/>
                    <a:pt x="425" y="625"/>
                  </a:cubicBezTo>
                  <a:cubicBezTo>
                    <a:pt x="425" y="1250"/>
                    <a:pt x="375" y="1812"/>
                    <a:pt x="287" y="2387"/>
                  </a:cubicBezTo>
                  <a:cubicBezTo>
                    <a:pt x="300" y="1575"/>
                    <a:pt x="238" y="73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9" name="Google Shape;17079;p50"/>
            <p:cNvSpPr/>
            <p:nvPr/>
          </p:nvSpPr>
          <p:spPr>
            <a:xfrm>
              <a:off x="758453" y="4595499"/>
              <a:ext cx="50298" cy="377787"/>
            </a:xfrm>
            <a:custGeom>
              <a:avLst/>
              <a:gdLst/>
              <a:ahLst/>
              <a:cxnLst/>
              <a:rect l="l" t="t" r="r" b="b"/>
              <a:pathLst>
                <a:path w="589" h="4424" extrusionOk="0">
                  <a:moveTo>
                    <a:pt x="1" y="0"/>
                  </a:moveTo>
                  <a:lnTo>
                    <a:pt x="1" y="0"/>
                  </a:lnTo>
                  <a:cubicBezTo>
                    <a:pt x="151" y="288"/>
                    <a:pt x="176" y="625"/>
                    <a:pt x="213" y="925"/>
                  </a:cubicBezTo>
                  <a:cubicBezTo>
                    <a:pt x="326" y="2062"/>
                    <a:pt x="276" y="3199"/>
                    <a:pt x="163" y="4324"/>
                  </a:cubicBezTo>
                  <a:cubicBezTo>
                    <a:pt x="151" y="4374"/>
                    <a:pt x="163" y="4411"/>
                    <a:pt x="176" y="4424"/>
                  </a:cubicBezTo>
                  <a:cubicBezTo>
                    <a:pt x="226" y="4411"/>
                    <a:pt x="276" y="4386"/>
                    <a:pt x="313" y="4374"/>
                  </a:cubicBezTo>
                  <a:cubicBezTo>
                    <a:pt x="326" y="4361"/>
                    <a:pt x="351" y="4361"/>
                    <a:pt x="363" y="4361"/>
                  </a:cubicBezTo>
                  <a:cubicBezTo>
                    <a:pt x="451" y="3524"/>
                    <a:pt x="588" y="2125"/>
                    <a:pt x="351" y="1100"/>
                  </a:cubicBezTo>
                  <a:cubicBezTo>
                    <a:pt x="276" y="725"/>
                    <a:pt x="226" y="31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0" name="Google Shape;17080;p50"/>
            <p:cNvSpPr/>
            <p:nvPr/>
          </p:nvSpPr>
          <p:spPr>
            <a:xfrm>
              <a:off x="789452" y="4643492"/>
              <a:ext cx="33133" cy="321256"/>
            </a:xfrm>
            <a:custGeom>
              <a:avLst/>
              <a:gdLst/>
              <a:ahLst/>
              <a:cxnLst/>
              <a:rect l="l" t="t" r="r" b="b"/>
              <a:pathLst>
                <a:path w="388" h="3762" extrusionOk="0">
                  <a:moveTo>
                    <a:pt x="0" y="1"/>
                  </a:moveTo>
                  <a:lnTo>
                    <a:pt x="0" y="1"/>
                  </a:lnTo>
                  <a:cubicBezTo>
                    <a:pt x="200" y="613"/>
                    <a:pt x="200" y="1238"/>
                    <a:pt x="175" y="1888"/>
                  </a:cubicBezTo>
                  <a:cubicBezTo>
                    <a:pt x="150" y="2512"/>
                    <a:pt x="138" y="3137"/>
                    <a:pt x="113" y="3762"/>
                  </a:cubicBezTo>
                  <a:cubicBezTo>
                    <a:pt x="188" y="3737"/>
                    <a:pt x="263" y="3725"/>
                    <a:pt x="338" y="3725"/>
                  </a:cubicBezTo>
                  <a:cubicBezTo>
                    <a:pt x="350" y="3350"/>
                    <a:pt x="363" y="2987"/>
                    <a:pt x="375" y="2625"/>
                  </a:cubicBezTo>
                  <a:cubicBezTo>
                    <a:pt x="388" y="1700"/>
                    <a:pt x="363" y="85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1" name="Google Shape;17081;p50"/>
            <p:cNvSpPr/>
            <p:nvPr/>
          </p:nvSpPr>
          <p:spPr>
            <a:xfrm>
              <a:off x="812935" y="4672270"/>
              <a:ext cx="33133" cy="288294"/>
            </a:xfrm>
            <a:custGeom>
              <a:avLst/>
              <a:gdLst/>
              <a:ahLst/>
              <a:cxnLst/>
              <a:rect l="l" t="t" r="r" b="b"/>
              <a:pathLst>
                <a:path w="388" h="3376" extrusionOk="0">
                  <a:moveTo>
                    <a:pt x="0" y="1"/>
                  </a:moveTo>
                  <a:lnTo>
                    <a:pt x="0" y="1"/>
                  </a:lnTo>
                  <a:cubicBezTo>
                    <a:pt x="225" y="701"/>
                    <a:pt x="163" y="1451"/>
                    <a:pt x="138" y="2188"/>
                  </a:cubicBezTo>
                  <a:cubicBezTo>
                    <a:pt x="113" y="2588"/>
                    <a:pt x="100" y="2988"/>
                    <a:pt x="88" y="3375"/>
                  </a:cubicBezTo>
                  <a:lnTo>
                    <a:pt x="313" y="3375"/>
                  </a:lnTo>
                  <a:cubicBezTo>
                    <a:pt x="313" y="3225"/>
                    <a:pt x="325" y="3088"/>
                    <a:pt x="325" y="2938"/>
                  </a:cubicBezTo>
                  <a:cubicBezTo>
                    <a:pt x="363" y="1950"/>
                    <a:pt x="388" y="9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2" name="Google Shape;17082;p50"/>
            <p:cNvSpPr/>
            <p:nvPr/>
          </p:nvSpPr>
          <p:spPr>
            <a:xfrm>
              <a:off x="842824" y="4701134"/>
              <a:ext cx="23569" cy="259430"/>
            </a:xfrm>
            <a:custGeom>
              <a:avLst/>
              <a:gdLst/>
              <a:ahLst/>
              <a:cxnLst/>
              <a:rect l="l" t="t" r="r" b="b"/>
              <a:pathLst>
                <a:path w="276" h="3038" extrusionOk="0">
                  <a:moveTo>
                    <a:pt x="0" y="0"/>
                  </a:moveTo>
                  <a:cubicBezTo>
                    <a:pt x="125" y="800"/>
                    <a:pt x="75" y="1612"/>
                    <a:pt x="38" y="2425"/>
                  </a:cubicBezTo>
                  <a:cubicBezTo>
                    <a:pt x="38" y="2625"/>
                    <a:pt x="25" y="2825"/>
                    <a:pt x="25" y="3037"/>
                  </a:cubicBezTo>
                  <a:lnTo>
                    <a:pt x="250" y="3037"/>
                  </a:lnTo>
                  <a:cubicBezTo>
                    <a:pt x="263" y="2012"/>
                    <a:pt x="275" y="100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3" name="Google Shape;17083;p50"/>
            <p:cNvSpPr/>
            <p:nvPr/>
          </p:nvSpPr>
          <p:spPr>
            <a:xfrm>
              <a:off x="907895" y="4646737"/>
              <a:ext cx="39538" cy="316986"/>
            </a:xfrm>
            <a:custGeom>
              <a:avLst/>
              <a:gdLst/>
              <a:ahLst/>
              <a:cxnLst/>
              <a:rect l="l" t="t" r="r" b="b"/>
              <a:pathLst>
                <a:path w="463" h="3712" extrusionOk="0">
                  <a:moveTo>
                    <a:pt x="263" y="0"/>
                  </a:moveTo>
                  <a:cubicBezTo>
                    <a:pt x="238" y="1250"/>
                    <a:pt x="0" y="2474"/>
                    <a:pt x="250" y="3712"/>
                  </a:cubicBezTo>
                  <a:cubicBezTo>
                    <a:pt x="313" y="3712"/>
                    <a:pt x="363" y="3712"/>
                    <a:pt x="425" y="3699"/>
                  </a:cubicBezTo>
                  <a:lnTo>
                    <a:pt x="463" y="3699"/>
                  </a:lnTo>
                  <a:cubicBezTo>
                    <a:pt x="425" y="3562"/>
                    <a:pt x="400" y="3437"/>
                    <a:pt x="400" y="3374"/>
                  </a:cubicBezTo>
                  <a:cubicBezTo>
                    <a:pt x="338" y="2224"/>
                    <a:pt x="313" y="1162"/>
                    <a:pt x="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4" name="Google Shape;17084;p50"/>
            <p:cNvSpPr/>
            <p:nvPr/>
          </p:nvSpPr>
          <p:spPr>
            <a:xfrm>
              <a:off x="882277" y="4722484"/>
              <a:ext cx="41673" cy="241241"/>
            </a:xfrm>
            <a:custGeom>
              <a:avLst/>
              <a:gdLst/>
              <a:ahLst/>
              <a:cxnLst/>
              <a:rect l="l" t="t" r="r" b="b"/>
              <a:pathLst>
                <a:path w="488" h="2825" extrusionOk="0">
                  <a:moveTo>
                    <a:pt x="350" y="0"/>
                  </a:moveTo>
                  <a:lnTo>
                    <a:pt x="350" y="0"/>
                  </a:lnTo>
                  <a:cubicBezTo>
                    <a:pt x="275" y="713"/>
                    <a:pt x="175" y="1437"/>
                    <a:pt x="200" y="2162"/>
                  </a:cubicBezTo>
                  <a:cubicBezTo>
                    <a:pt x="138" y="1612"/>
                    <a:pt x="101" y="1062"/>
                    <a:pt x="126" y="488"/>
                  </a:cubicBezTo>
                  <a:lnTo>
                    <a:pt x="126" y="488"/>
                  </a:lnTo>
                  <a:cubicBezTo>
                    <a:pt x="38" y="1225"/>
                    <a:pt x="1" y="1962"/>
                    <a:pt x="51" y="2700"/>
                  </a:cubicBezTo>
                  <a:cubicBezTo>
                    <a:pt x="51" y="2737"/>
                    <a:pt x="63" y="2775"/>
                    <a:pt x="63" y="2812"/>
                  </a:cubicBezTo>
                  <a:cubicBezTo>
                    <a:pt x="200" y="2825"/>
                    <a:pt x="350" y="2825"/>
                    <a:pt x="488" y="2825"/>
                  </a:cubicBezTo>
                  <a:cubicBezTo>
                    <a:pt x="475" y="2737"/>
                    <a:pt x="450" y="2650"/>
                    <a:pt x="450" y="2587"/>
                  </a:cubicBezTo>
                  <a:cubicBezTo>
                    <a:pt x="338" y="1725"/>
                    <a:pt x="363" y="863"/>
                    <a:pt x="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5" name="Google Shape;17085;p50"/>
            <p:cNvSpPr/>
            <p:nvPr/>
          </p:nvSpPr>
          <p:spPr>
            <a:xfrm>
              <a:off x="866308" y="4739563"/>
              <a:ext cx="20324" cy="223137"/>
            </a:xfrm>
            <a:custGeom>
              <a:avLst/>
              <a:gdLst/>
              <a:ahLst/>
              <a:cxnLst/>
              <a:rect l="l" t="t" r="r" b="b"/>
              <a:pathLst>
                <a:path w="238" h="2613" extrusionOk="0">
                  <a:moveTo>
                    <a:pt x="0" y="0"/>
                  </a:moveTo>
                  <a:lnTo>
                    <a:pt x="0" y="0"/>
                  </a:lnTo>
                  <a:cubicBezTo>
                    <a:pt x="13" y="862"/>
                    <a:pt x="0" y="1725"/>
                    <a:pt x="25" y="2587"/>
                  </a:cubicBezTo>
                  <a:cubicBezTo>
                    <a:pt x="88" y="2600"/>
                    <a:pt x="163" y="2600"/>
                    <a:pt x="238" y="2612"/>
                  </a:cubicBezTo>
                  <a:cubicBezTo>
                    <a:pt x="200" y="1737"/>
                    <a:pt x="113" y="8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6" name="Google Shape;17086;p50"/>
            <p:cNvSpPr/>
            <p:nvPr/>
          </p:nvSpPr>
          <p:spPr>
            <a:xfrm>
              <a:off x="1073307" y="4590119"/>
              <a:ext cx="22459" cy="261565"/>
            </a:xfrm>
            <a:custGeom>
              <a:avLst/>
              <a:gdLst/>
              <a:ahLst/>
              <a:cxnLst/>
              <a:rect l="l" t="t" r="r" b="b"/>
              <a:pathLst>
                <a:path w="263" h="3063" extrusionOk="0">
                  <a:moveTo>
                    <a:pt x="225" y="1"/>
                  </a:moveTo>
                  <a:cubicBezTo>
                    <a:pt x="138" y="788"/>
                    <a:pt x="0" y="1563"/>
                    <a:pt x="0" y="2363"/>
                  </a:cubicBezTo>
                  <a:cubicBezTo>
                    <a:pt x="0" y="2600"/>
                    <a:pt x="25" y="2825"/>
                    <a:pt x="50" y="3062"/>
                  </a:cubicBezTo>
                  <a:cubicBezTo>
                    <a:pt x="100" y="3050"/>
                    <a:pt x="150" y="3050"/>
                    <a:pt x="188" y="3050"/>
                  </a:cubicBezTo>
                  <a:cubicBezTo>
                    <a:pt x="213" y="3037"/>
                    <a:pt x="238" y="3025"/>
                    <a:pt x="263" y="3025"/>
                  </a:cubicBezTo>
                  <a:cubicBezTo>
                    <a:pt x="250" y="2962"/>
                    <a:pt x="250" y="2900"/>
                    <a:pt x="238" y="2837"/>
                  </a:cubicBezTo>
                  <a:cubicBezTo>
                    <a:pt x="150" y="1900"/>
                    <a:pt x="188" y="950"/>
                    <a:pt x="2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7" name="Google Shape;17087;p50"/>
            <p:cNvSpPr/>
            <p:nvPr/>
          </p:nvSpPr>
          <p:spPr>
            <a:xfrm>
              <a:off x="1097816" y="4602929"/>
              <a:ext cx="20409" cy="244486"/>
            </a:xfrm>
            <a:custGeom>
              <a:avLst/>
              <a:gdLst/>
              <a:ahLst/>
              <a:cxnLst/>
              <a:rect l="l" t="t" r="r" b="b"/>
              <a:pathLst>
                <a:path w="239" h="2863" extrusionOk="0">
                  <a:moveTo>
                    <a:pt x="188" y="1"/>
                  </a:moveTo>
                  <a:cubicBezTo>
                    <a:pt x="163" y="738"/>
                    <a:pt x="26" y="1463"/>
                    <a:pt x="13" y="2200"/>
                  </a:cubicBezTo>
                  <a:cubicBezTo>
                    <a:pt x="1" y="2425"/>
                    <a:pt x="1" y="2637"/>
                    <a:pt x="13" y="2862"/>
                  </a:cubicBezTo>
                  <a:cubicBezTo>
                    <a:pt x="76" y="2837"/>
                    <a:pt x="151" y="2825"/>
                    <a:pt x="226" y="2825"/>
                  </a:cubicBezTo>
                  <a:cubicBezTo>
                    <a:pt x="226" y="2800"/>
                    <a:pt x="226" y="2775"/>
                    <a:pt x="226" y="2750"/>
                  </a:cubicBezTo>
                  <a:cubicBezTo>
                    <a:pt x="201" y="1838"/>
                    <a:pt x="238" y="925"/>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8" name="Google Shape;17088;p50"/>
            <p:cNvSpPr/>
            <p:nvPr/>
          </p:nvSpPr>
          <p:spPr>
            <a:xfrm>
              <a:off x="1215235" y="4459975"/>
              <a:ext cx="12895" cy="78990"/>
            </a:xfrm>
            <a:custGeom>
              <a:avLst/>
              <a:gdLst/>
              <a:ahLst/>
              <a:cxnLst/>
              <a:rect l="l" t="t" r="r" b="b"/>
              <a:pathLst>
                <a:path w="151" h="925" extrusionOk="0">
                  <a:moveTo>
                    <a:pt x="150" y="0"/>
                  </a:moveTo>
                  <a:cubicBezTo>
                    <a:pt x="100" y="313"/>
                    <a:pt x="51" y="625"/>
                    <a:pt x="1" y="925"/>
                  </a:cubicBezTo>
                  <a:cubicBezTo>
                    <a:pt x="38" y="850"/>
                    <a:pt x="88" y="775"/>
                    <a:pt x="138" y="712"/>
                  </a:cubicBezTo>
                  <a:cubicBezTo>
                    <a:pt x="150" y="475"/>
                    <a:pt x="150" y="238"/>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9" name="Google Shape;17089;p50"/>
            <p:cNvSpPr/>
            <p:nvPr/>
          </p:nvSpPr>
          <p:spPr>
            <a:xfrm>
              <a:off x="1228044" y="4416167"/>
              <a:ext cx="28864" cy="103584"/>
            </a:xfrm>
            <a:custGeom>
              <a:avLst/>
              <a:gdLst/>
              <a:ahLst/>
              <a:cxnLst/>
              <a:rect l="l" t="t" r="r" b="b"/>
              <a:pathLst>
                <a:path w="338" h="1213" extrusionOk="0">
                  <a:moveTo>
                    <a:pt x="338" y="1"/>
                  </a:moveTo>
                  <a:lnTo>
                    <a:pt x="338" y="1"/>
                  </a:lnTo>
                  <a:cubicBezTo>
                    <a:pt x="263" y="288"/>
                    <a:pt x="213" y="563"/>
                    <a:pt x="150" y="850"/>
                  </a:cubicBezTo>
                  <a:cubicBezTo>
                    <a:pt x="163" y="638"/>
                    <a:pt x="188" y="438"/>
                    <a:pt x="200" y="251"/>
                  </a:cubicBezTo>
                  <a:lnTo>
                    <a:pt x="200" y="251"/>
                  </a:lnTo>
                  <a:cubicBezTo>
                    <a:pt x="113" y="588"/>
                    <a:pt x="50" y="900"/>
                    <a:pt x="0" y="1213"/>
                  </a:cubicBezTo>
                  <a:cubicBezTo>
                    <a:pt x="75" y="1125"/>
                    <a:pt x="163" y="1038"/>
                    <a:pt x="263" y="975"/>
                  </a:cubicBezTo>
                  <a:cubicBezTo>
                    <a:pt x="288" y="663"/>
                    <a:pt x="313" y="338"/>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0" name="Google Shape;17090;p50"/>
            <p:cNvSpPr/>
            <p:nvPr/>
          </p:nvSpPr>
          <p:spPr>
            <a:xfrm>
              <a:off x="1119165" y="4563475"/>
              <a:ext cx="21434" cy="280693"/>
            </a:xfrm>
            <a:custGeom>
              <a:avLst/>
              <a:gdLst/>
              <a:ahLst/>
              <a:cxnLst/>
              <a:rect l="l" t="t" r="r" b="b"/>
              <a:pathLst>
                <a:path w="251" h="3287" extrusionOk="0">
                  <a:moveTo>
                    <a:pt x="163" y="0"/>
                  </a:moveTo>
                  <a:cubicBezTo>
                    <a:pt x="113" y="1100"/>
                    <a:pt x="26" y="2187"/>
                    <a:pt x="1" y="3287"/>
                  </a:cubicBezTo>
                  <a:lnTo>
                    <a:pt x="26" y="3287"/>
                  </a:lnTo>
                  <a:cubicBezTo>
                    <a:pt x="76" y="3037"/>
                    <a:pt x="163" y="2787"/>
                    <a:pt x="238" y="2550"/>
                  </a:cubicBezTo>
                  <a:cubicBezTo>
                    <a:pt x="251" y="1687"/>
                    <a:pt x="226" y="838"/>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1" name="Google Shape;17091;p50"/>
            <p:cNvSpPr/>
            <p:nvPr/>
          </p:nvSpPr>
          <p:spPr>
            <a:xfrm>
              <a:off x="1140514" y="4472784"/>
              <a:ext cx="71646" cy="304177"/>
            </a:xfrm>
            <a:custGeom>
              <a:avLst/>
              <a:gdLst/>
              <a:ahLst/>
              <a:cxnLst/>
              <a:rect l="l" t="t" r="r" b="b"/>
              <a:pathLst>
                <a:path w="839" h="3562" extrusionOk="0">
                  <a:moveTo>
                    <a:pt x="838" y="0"/>
                  </a:moveTo>
                  <a:cubicBezTo>
                    <a:pt x="801" y="312"/>
                    <a:pt x="763" y="625"/>
                    <a:pt x="713" y="937"/>
                  </a:cubicBezTo>
                  <a:cubicBezTo>
                    <a:pt x="713" y="700"/>
                    <a:pt x="701" y="475"/>
                    <a:pt x="688" y="237"/>
                  </a:cubicBezTo>
                  <a:cubicBezTo>
                    <a:pt x="651" y="687"/>
                    <a:pt x="601" y="1150"/>
                    <a:pt x="563" y="1612"/>
                  </a:cubicBezTo>
                  <a:cubicBezTo>
                    <a:pt x="551" y="1187"/>
                    <a:pt x="526" y="762"/>
                    <a:pt x="501" y="325"/>
                  </a:cubicBezTo>
                  <a:cubicBezTo>
                    <a:pt x="463" y="812"/>
                    <a:pt x="426" y="1300"/>
                    <a:pt x="401" y="1775"/>
                  </a:cubicBezTo>
                  <a:cubicBezTo>
                    <a:pt x="388" y="1400"/>
                    <a:pt x="363" y="1012"/>
                    <a:pt x="326" y="625"/>
                  </a:cubicBezTo>
                  <a:cubicBezTo>
                    <a:pt x="313" y="1112"/>
                    <a:pt x="276" y="1650"/>
                    <a:pt x="251" y="2187"/>
                  </a:cubicBezTo>
                  <a:cubicBezTo>
                    <a:pt x="251" y="1687"/>
                    <a:pt x="238" y="1200"/>
                    <a:pt x="201" y="712"/>
                  </a:cubicBezTo>
                  <a:cubicBezTo>
                    <a:pt x="126" y="1662"/>
                    <a:pt x="38" y="2612"/>
                    <a:pt x="1" y="3562"/>
                  </a:cubicBezTo>
                  <a:cubicBezTo>
                    <a:pt x="38" y="3462"/>
                    <a:pt x="63" y="3362"/>
                    <a:pt x="101" y="3262"/>
                  </a:cubicBezTo>
                  <a:cubicBezTo>
                    <a:pt x="213" y="2862"/>
                    <a:pt x="338" y="2462"/>
                    <a:pt x="463" y="2062"/>
                  </a:cubicBezTo>
                  <a:cubicBezTo>
                    <a:pt x="563" y="1700"/>
                    <a:pt x="651" y="1312"/>
                    <a:pt x="801" y="950"/>
                  </a:cubicBezTo>
                  <a:cubicBezTo>
                    <a:pt x="801" y="925"/>
                    <a:pt x="826" y="887"/>
                    <a:pt x="838" y="862"/>
                  </a:cubicBezTo>
                  <a:cubicBezTo>
                    <a:pt x="838" y="575"/>
                    <a:pt x="838" y="287"/>
                    <a:pt x="8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2" name="Google Shape;17092;p50"/>
            <p:cNvSpPr/>
            <p:nvPr/>
          </p:nvSpPr>
          <p:spPr>
            <a:xfrm>
              <a:off x="1045553" y="4623253"/>
              <a:ext cx="25704" cy="239106"/>
            </a:xfrm>
            <a:custGeom>
              <a:avLst/>
              <a:gdLst/>
              <a:ahLst/>
              <a:cxnLst/>
              <a:rect l="l" t="t" r="r" b="b"/>
              <a:pathLst>
                <a:path w="301" h="2800" extrusionOk="0">
                  <a:moveTo>
                    <a:pt x="238" y="0"/>
                  </a:moveTo>
                  <a:lnTo>
                    <a:pt x="238" y="0"/>
                  </a:lnTo>
                  <a:cubicBezTo>
                    <a:pt x="126" y="825"/>
                    <a:pt x="1" y="1662"/>
                    <a:pt x="63" y="2499"/>
                  </a:cubicBezTo>
                  <a:cubicBezTo>
                    <a:pt x="76" y="2599"/>
                    <a:pt x="88" y="2699"/>
                    <a:pt x="101" y="2799"/>
                  </a:cubicBezTo>
                  <a:cubicBezTo>
                    <a:pt x="151" y="2762"/>
                    <a:pt x="213" y="2724"/>
                    <a:pt x="275" y="2699"/>
                  </a:cubicBezTo>
                  <a:lnTo>
                    <a:pt x="300" y="2699"/>
                  </a:lnTo>
                  <a:cubicBezTo>
                    <a:pt x="213" y="1887"/>
                    <a:pt x="200" y="875"/>
                    <a:pt x="2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3" name="Google Shape;17093;p50"/>
            <p:cNvSpPr/>
            <p:nvPr/>
          </p:nvSpPr>
          <p:spPr>
            <a:xfrm>
              <a:off x="1024205" y="4661596"/>
              <a:ext cx="25704" cy="219978"/>
            </a:xfrm>
            <a:custGeom>
              <a:avLst/>
              <a:gdLst/>
              <a:ahLst/>
              <a:cxnLst/>
              <a:rect l="l" t="t" r="r" b="b"/>
              <a:pathLst>
                <a:path w="301" h="2576" extrusionOk="0">
                  <a:moveTo>
                    <a:pt x="201" y="1"/>
                  </a:moveTo>
                  <a:cubicBezTo>
                    <a:pt x="101" y="651"/>
                    <a:pt x="1" y="1301"/>
                    <a:pt x="38" y="1950"/>
                  </a:cubicBezTo>
                  <a:cubicBezTo>
                    <a:pt x="51" y="2163"/>
                    <a:pt x="88" y="2375"/>
                    <a:pt x="113" y="2575"/>
                  </a:cubicBezTo>
                  <a:cubicBezTo>
                    <a:pt x="163" y="2500"/>
                    <a:pt x="226" y="2438"/>
                    <a:pt x="301" y="2388"/>
                  </a:cubicBezTo>
                  <a:cubicBezTo>
                    <a:pt x="288" y="2300"/>
                    <a:pt x="276" y="2225"/>
                    <a:pt x="263" y="2150"/>
                  </a:cubicBezTo>
                  <a:cubicBezTo>
                    <a:pt x="163" y="1551"/>
                    <a:pt x="163" y="701"/>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4" name="Google Shape;17094;p50"/>
            <p:cNvSpPr/>
            <p:nvPr/>
          </p:nvSpPr>
          <p:spPr>
            <a:xfrm>
              <a:off x="1004990" y="4707539"/>
              <a:ext cx="28949" cy="200678"/>
            </a:xfrm>
            <a:custGeom>
              <a:avLst/>
              <a:gdLst/>
              <a:ahLst/>
              <a:cxnLst/>
              <a:rect l="l" t="t" r="r" b="b"/>
              <a:pathLst>
                <a:path w="339" h="2350" extrusionOk="0">
                  <a:moveTo>
                    <a:pt x="113" y="0"/>
                  </a:moveTo>
                  <a:cubicBezTo>
                    <a:pt x="63" y="600"/>
                    <a:pt x="1" y="1212"/>
                    <a:pt x="101" y="1825"/>
                  </a:cubicBezTo>
                  <a:cubicBezTo>
                    <a:pt x="126" y="2000"/>
                    <a:pt x="151" y="2175"/>
                    <a:pt x="188" y="2350"/>
                  </a:cubicBezTo>
                  <a:cubicBezTo>
                    <a:pt x="226" y="2237"/>
                    <a:pt x="276" y="2137"/>
                    <a:pt x="338" y="2050"/>
                  </a:cubicBezTo>
                  <a:cubicBezTo>
                    <a:pt x="201" y="1375"/>
                    <a:pt x="101" y="70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5" name="Google Shape;17095;p50"/>
            <p:cNvSpPr/>
            <p:nvPr/>
          </p:nvSpPr>
          <p:spPr>
            <a:xfrm>
              <a:off x="980482" y="4643492"/>
              <a:ext cx="39538" cy="287183"/>
            </a:xfrm>
            <a:custGeom>
              <a:avLst/>
              <a:gdLst/>
              <a:ahLst/>
              <a:cxnLst/>
              <a:rect l="l" t="t" r="r" b="b"/>
              <a:pathLst>
                <a:path w="463" h="3363" extrusionOk="0">
                  <a:moveTo>
                    <a:pt x="100" y="1"/>
                  </a:moveTo>
                  <a:cubicBezTo>
                    <a:pt x="38" y="850"/>
                    <a:pt x="0" y="1713"/>
                    <a:pt x="125" y="2562"/>
                  </a:cubicBezTo>
                  <a:cubicBezTo>
                    <a:pt x="163" y="2837"/>
                    <a:pt x="225" y="3100"/>
                    <a:pt x="288" y="3362"/>
                  </a:cubicBezTo>
                  <a:cubicBezTo>
                    <a:pt x="350" y="3300"/>
                    <a:pt x="400" y="3237"/>
                    <a:pt x="463" y="3175"/>
                  </a:cubicBezTo>
                  <a:cubicBezTo>
                    <a:pt x="463" y="3162"/>
                    <a:pt x="463" y="3150"/>
                    <a:pt x="463" y="3150"/>
                  </a:cubicBezTo>
                  <a:cubicBezTo>
                    <a:pt x="450" y="3112"/>
                    <a:pt x="450" y="3075"/>
                    <a:pt x="438" y="3037"/>
                  </a:cubicBezTo>
                  <a:cubicBezTo>
                    <a:pt x="225" y="2025"/>
                    <a:pt x="138" y="1063"/>
                    <a:pt x="1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6" name="Google Shape;17096;p50"/>
            <p:cNvSpPr/>
            <p:nvPr/>
          </p:nvSpPr>
          <p:spPr>
            <a:xfrm>
              <a:off x="970832" y="4739563"/>
              <a:ext cx="32109" cy="207083"/>
            </a:xfrm>
            <a:custGeom>
              <a:avLst/>
              <a:gdLst/>
              <a:ahLst/>
              <a:cxnLst/>
              <a:rect l="l" t="t" r="r" b="b"/>
              <a:pathLst>
                <a:path w="376" h="2425" extrusionOk="0">
                  <a:moveTo>
                    <a:pt x="13" y="0"/>
                  </a:moveTo>
                  <a:cubicBezTo>
                    <a:pt x="13" y="812"/>
                    <a:pt x="1" y="1637"/>
                    <a:pt x="188" y="2425"/>
                  </a:cubicBezTo>
                  <a:cubicBezTo>
                    <a:pt x="251" y="2375"/>
                    <a:pt x="313" y="2325"/>
                    <a:pt x="376" y="2262"/>
                  </a:cubicBezTo>
                  <a:cubicBezTo>
                    <a:pt x="188" y="1525"/>
                    <a:pt x="101" y="763"/>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7" name="Google Shape;17097;p50"/>
            <p:cNvSpPr/>
            <p:nvPr/>
          </p:nvSpPr>
          <p:spPr>
            <a:xfrm>
              <a:off x="1968682" y="4644602"/>
              <a:ext cx="111013" cy="360708"/>
            </a:xfrm>
            <a:custGeom>
              <a:avLst/>
              <a:gdLst/>
              <a:ahLst/>
              <a:cxnLst/>
              <a:rect l="l" t="t" r="r" b="b"/>
              <a:pathLst>
                <a:path w="1300" h="4224" extrusionOk="0">
                  <a:moveTo>
                    <a:pt x="425" y="0"/>
                  </a:moveTo>
                  <a:cubicBezTo>
                    <a:pt x="213" y="475"/>
                    <a:pt x="75" y="987"/>
                    <a:pt x="25" y="1500"/>
                  </a:cubicBezTo>
                  <a:cubicBezTo>
                    <a:pt x="13" y="1687"/>
                    <a:pt x="0" y="1987"/>
                    <a:pt x="25" y="2087"/>
                  </a:cubicBezTo>
                  <a:cubicBezTo>
                    <a:pt x="44" y="2125"/>
                    <a:pt x="78" y="2141"/>
                    <a:pt x="110" y="2141"/>
                  </a:cubicBezTo>
                  <a:cubicBezTo>
                    <a:pt x="119" y="2141"/>
                    <a:pt x="129" y="2140"/>
                    <a:pt x="138" y="2137"/>
                  </a:cubicBezTo>
                  <a:lnTo>
                    <a:pt x="138" y="2137"/>
                  </a:lnTo>
                  <a:cubicBezTo>
                    <a:pt x="125" y="2262"/>
                    <a:pt x="125" y="2374"/>
                    <a:pt x="125" y="2499"/>
                  </a:cubicBezTo>
                  <a:cubicBezTo>
                    <a:pt x="125" y="2637"/>
                    <a:pt x="138" y="2862"/>
                    <a:pt x="150" y="2924"/>
                  </a:cubicBezTo>
                  <a:cubicBezTo>
                    <a:pt x="166" y="2963"/>
                    <a:pt x="206" y="2983"/>
                    <a:pt x="246" y="2983"/>
                  </a:cubicBezTo>
                  <a:cubicBezTo>
                    <a:pt x="270" y="2983"/>
                    <a:pt x="294" y="2976"/>
                    <a:pt x="313" y="2962"/>
                  </a:cubicBezTo>
                  <a:cubicBezTo>
                    <a:pt x="338" y="3237"/>
                    <a:pt x="363" y="3512"/>
                    <a:pt x="400" y="3649"/>
                  </a:cubicBezTo>
                  <a:cubicBezTo>
                    <a:pt x="424" y="3697"/>
                    <a:pt x="457" y="3716"/>
                    <a:pt x="489" y="3716"/>
                  </a:cubicBezTo>
                  <a:cubicBezTo>
                    <a:pt x="523" y="3716"/>
                    <a:pt x="556" y="3694"/>
                    <a:pt x="575" y="3662"/>
                  </a:cubicBezTo>
                  <a:cubicBezTo>
                    <a:pt x="575" y="3811"/>
                    <a:pt x="588" y="3961"/>
                    <a:pt x="588" y="4111"/>
                  </a:cubicBezTo>
                  <a:cubicBezTo>
                    <a:pt x="588" y="4149"/>
                    <a:pt x="600" y="4174"/>
                    <a:pt x="613" y="4186"/>
                  </a:cubicBezTo>
                  <a:cubicBezTo>
                    <a:pt x="638" y="4211"/>
                    <a:pt x="669" y="4224"/>
                    <a:pt x="698" y="4224"/>
                  </a:cubicBezTo>
                  <a:cubicBezTo>
                    <a:pt x="728" y="4224"/>
                    <a:pt x="756" y="4211"/>
                    <a:pt x="775" y="4186"/>
                  </a:cubicBezTo>
                  <a:cubicBezTo>
                    <a:pt x="825" y="4099"/>
                    <a:pt x="812" y="3986"/>
                    <a:pt x="800" y="3874"/>
                  </a:cubicBezTo>
                  <a:lnTo>
                    <a:pt x="800" y="3874"/>
                  </a:lnTo>
                  <a:cubicBezTo>
                    <a:pt x="812" y="3886"/>
                    <a:pt x="837" y="3886"/>
                    <a:pt x="862" y="3886"/>
                  </a:cubicBezTo>
                  <a:cubicBezTo>
                    <a:pt x="862" y="3924"/>
                    <a:pt x="887" y="3961"/>
                    <a:pt x="937" y="3974"/>
                  </a:cubicBezTo>
                  <a:cubicBezTo>
                    <a:pt x="948" y="3976"/>
                    <a:pt x="957" y="3977"/>
                    <a:pt x="966" y="3977"/>
                  </a:cubicBezTo>
                  <a:cubicBezTo>
                    <a:pt x="1064" y="3977"/>
                    <a:pt x="1076" y="3853"/>
                    <a:pt x="1087" y="3762"/>
                  </a:cubicBezTo>
                  <a:cubicBezTo>
                    <a:pt x="1137" y="3512"/>
                    <a:pt x="1175" y="3262"/>
                    <a:pt x="1212" y="3012"/>
                  </a:cubicBezTo>
                  <a:cubicBezTo>
                    <a:pt x="1300" y="2412"/>
                    <a:pt x="1262" y="1800"/>
                    <a:pt x="1250" y="1187"/>
                  </a:cubicBezTo>
                  <a:lnTo>
                    <a:pt x="1250" y="1187"/>
                  </a:lnTo>
                  <a:cubicBezTo>
                    <a:pt x="1200" y="1825"/>
                    <a:pt x="1125" y="2412"/>
                    <a:pt x="1012" y="3024"/>
                  </a:cubicBezTo>
                  <a:cubicBezTo>
                    <a:pt x="1037" y="2349"/>
                    <a:pt x="1000" y="1600"/>
                    <a:pt x="1037" y="962"/>
                  </a:cubicBezTo>
                  <a:lnTo>
                    <a:pt x="1037" y="962"/>
                  </a:lnTo>
                  <a:cubicBezTo>
                    <a:pt x="887" y="1750"/>
                    <a:pt x="850" y="2549"/>
                    <a:pt x="787" y="3349"/>
                  </a:cubicBezTo>
                  <a:cubicBezTo>
                    <a:pt x="787" y="3349"/>
                    <a:pt x="787" y="3362"/>
                    <a:pt x="787" y="3362"/>
                  </a:cubicBezTo>
                  <a:cubicBezTo>
                    <a:pt x="763" y="2449"/>
                    <a:pt x="738" y="1537"/>
                    <a:pt x="812" y="625"/>
                  </a:cubicBezTo>
                  <a:lnTo>
                    <a:pt x="812" y="625"/>
                  </a:lnTo>
                  <a:cubicBezTo>
                    <a:pt x="613" y="1537"/>
                    <a:pt x="538" y="2449"/>
                    <a:pt x="575" y="3374"/>
                  </a:cubicBezTo>
                  <a:cubicBezTo>
                    <a:pt x="450" y="2399"/>
                    <a:pt x="500" y="1425"/>
                    <a:pt x="625" y="462"/>
                  </a:cubicBezTo>
                  <a:lnTo>
                    <a:pt x="625" y="462"/>
                  </a:lnTo>
                  <a:cubicBezTo>
                    <a:pt x="500" y="950"/>
                    <a:pt x="388" y="1450"/>
                    <a:pt x="338" y="1949"/>
                  </a:cubicBezTo>
                  <a:cubicBezTo>
                    <a:pt x="338" y="1387"/>
                    <a:pt x="400" y="825"/>
                    <a:pt x="500" y="287"/>
                  </a:cubicBezTo>
                  <a:lnTo>
                    <a:pt x="500" y="287"/>
                  </a:lnTo>
                  <a:cubicBezTo>
                    <a:pt x="375" y="637"/>
                    <a:pt x="288" y="1000"/>
                    <a:pt x="225" y="1375"/>
                  </a:cubicBezTo>
                  <a:cubicBezTo>
                    <a:pt x="250" y="912"/>
                    <a:pt x="300" y="462"/>
                    <a:pt x="4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8" name="Google Shape;17098;p50"/>
            <p:cNvSpPr/>
            <p:nvPr/>
          </p:nvSpPr>
          <p:spPr>
            <a:xfrm>
              <a:off x="1831024" y="4391658"/>
              <a:ext cx="135607" cy="188979"/>
            </a:xfrm>
            <a:custGeom>
              <a:avLst/>
              <a:gdLst/>
              <a:ahLst/>
              <a:cxnLst/>
              <a:rect l="l" t="t" r="r" b="b"/>
              <a:pathLst>
                <a:path w="1588" h="2213" extrusionOk="0">
                  <a:moveTo>
                    <a:pt x="1587" y="0"/>
                  </a:moveTo>
                  <a:lnTo>
                    <a:pt x="1587" y="0"/>
                  </a:lnTo>
                  <a:cubicBezTo>
                    <a:pt x="975" y="500"/>
                    <a:pt x="475" y="1200"/>
                    <a:pt x="0" y="1787"/>
                  </a:cubicBezTo>
                  <a:cubicBezTo>
                    <a:pt x="175" y="1887"/>
                    <a:pt x="325" y="2037"/>
                    <a:pt x="438" y="2212"/>
                  </a:cubicBezTo>
                  <a:cubicBezTo>
                    <a:pt x="800" y="1662"/>
                    <a:pt x="1150" y="1050"/>
                    <a:pt x="1537" y="513"/>
                  </a:cubicBezTo>
                  <a:lnTo>
                    <a:pt x="1537" y="513"/>
                  </a:lnTo>
                  <a:cubicBezTo>
                    <a:pt x="1175" y="888"/>
                    <a:pt x="887" y="1287"/>
                    <a:pt x="575" y="1700"/>
                  </a:cubicBezTo>
                  <a:cubicBezTo>
                    <a:pt x="650" y="1600"/>
                    <a:pt x="712" y="1500"/>
                    <a:pt x="787" y="1387"/>
                  </a:cubicBezTo>
                  <a:cubicBezTo>
                    <a:pt x="1037" y="988"/>
                    <a:pt x="1262" y="588"/>
                    <a:pt x="1575" y="250"/>
                  </a:cubicBezTo>
                  <a:lnTo>
                    <a:pt x="1575" y="250"/>
                  </a:lnTo>
                  <a:cubicBezTo>
                    <a:pt x="1000" y="788"/>
                    <a:pt x="662" y="1325"/>
                    <a:pt x="238" y="1837"/>
                  </a:cubicBezTo>
                  <a:cubicBezTo>
                    <a:pt x="700" y="1225"/>
                    <a:pt x="1062" y="550"/>
                    <a:pt x="1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9" name="Google Shape;17099;p50"/>
            <p:cNvSpPr/>
            <p:nvPr/>
          </p:nvSpPr>
          <p:spPr>
            <a:xfrm>
              <a:off x="1874746" y="4448190"/>
              <a:ext cx="102559" cy="160201"/>
            </a:xfrm>
            <a:custGeom>
              <a:avLst/>
              <a:gdLst/>
              <a:ahLst/>
              <a:cxnLst/>
              <a:rect l="l" t="t" r="r" b="b"/>
              <a:pathLst>
                <a:path w="1201" h="1876" extrusionOk="0">
                  <a:moveTo>
                    <a:pt x="1200" y="1"/>
                  </a:moveTo>
                  <a:lnTo>
                    <a:pt x="1200" y="1"/>
                  </a:lnTo>
                  <a:cubicBezTo>
                    <a:pt x="725" y="500"/>
                    <a:pt x="313" y="1050"/>
                    <a:pt x="0" y="1650"/>
                  </a:cubicBezTo>
                  <a:cubicBezTo>
                    <a:pt x="0" y="1663"/>
                    <a:pt x="0" y="1663"/>
                    <a:pt x="13" y="1675"/>
                  </a:cubicBezTo>
                  <a:cubicBezTo>
                    <a:pt x="50" y="1738"/>
                    <a:pt x="88" y="1800"/>
                    <a:pt x="125" y="1875"/>
                  </a:cubicBezTo>
                  <a:cubicBezTo>
                    <a:pt x="400" y="1225"/>
                    <a:pt x="750" y="600"/>
                    <a:pt x="12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0" name="Google Shape;17100;p50"/>
            <p:cNvSpPr/>
            <p:nvPr/>
          </p:nvSpPr>
          <p:spPr>
            <a:xfrm>
              <a:off x="1885421" y="4465270"/>
              <a:ext cx="98290" cy="162336"/>
            </a:xfrm>
            <a:custGeom>
              <a:avLst/>
              <a:gdLst/>
              <a:ahLst/>
              <a:cxnLst/>
              <a:rect l="l" t="t" r="r" b="b"/>
              <a:pathLst>
                <a:path w="1151" h="1901" extrusionOk="0">
                  <a:moveTo>
                    <a:pt x="1150" y="1"/>
                  </a:moveTo>
                  <a:lnTo>
                    <a:pt x="1150" y="1"/>
                  </a:lnTo>
                  <a:cubicBezTo>
                    <a:pt x="713" y="513"/>
                    <a:pt x="300" y="1075"/>
                    <a:pt x="0" y="1675"/>
                  </a:cubicBezTo>
                  <a:cubicBezTo>
                    <a:pt x="38" y="1750"/>
                    <a:pt x="75" y="1825"/>
                    <a:pt x="113" y="1900"/>
                  </a:cubicBezTo>
                  <a:cubicBezTo>
                    <a:pt x="125" y="1888"/>
                    <a:pt x="125" y="1888"/>
                    <a:pt x="125" y="1875"/>
                  </a:cubicBezTo>
                  <a:cubicBezTo>
                    <a:pt x="363" y="1325"/>
                    <a:pt x="750" y="575"/>
                    <a:pt x="1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1" name="Google Shape;17101;p50"/>
            <p:cNvSpPr/>
            <p:nvPr/>
          </p:nvSpPr>
          <p:spPr>
            <a:xfrm>
              <a:off x="1898230" y="4490889"/>
              <a:ext cx="94020" cy="162250"/>
            </a:xfrm>
            <a:custGeom>
              <a:avLst/>
              <a:gdLst/>
              <a:ahLst/>
              <a:cxnLst/>
              <a:rect l="l" t="t" r="r" b="b"/>
              <a:pathLst>
                <a:path w="1101" h="1900" extrusionOk="0">
                  <a:moveTo>
                    <a:pt x="1100" y="0"/>
                  </a:moveTo>
                  <a:lnTo>
                    <a:pt x="1100" y="0"/>
                  </a:lnTo>
                  <a:cubicBezTo>
                    <a:pt x="663" y="463"/>
                    <a:pt x="275" y="1050"/>
                    <a:pt x="0" y="1663"/>
                  </a:cubicBezTo>
                  <a:cubicBezTo>
                    <a:pt x="38" y="1738"/>
                    <a:pt x="88" y="1825"/>
                    <a:pt x="125" y="1900"/>
                  </a:cubicBezTo>
                  <a:cubicBezTo>
                    <a:pt x="363" y="1238"/>
                    <a:pt x="675" y="600"/>
                    <a:pt x="1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2" name="Google Shape;17102;p50"/>
            <p:cNvSpPr/>
            <p:nvPr/>
          </p:nvSpPr>
          <p:spPr>
            <a:xfrm>
              <a:off x="1913174" y="4521802"/>
              <a:ext cx="79076" cy="164471"/>
            </a:xfrm>
            <a:custGeom>
              <a:avLst/>
              <a:gdLst/>
              <a:ahLst/>
              <a:cxnLst/>
              <a:rect l="l" t="t" r="r" b="b"/>
              <a:pathLst>
                <a:path w="926" h="1926" extrusionOk="0">
                  <a:moveTo>
                    <a:pt x="925" y="1"/>
                  </a:moveTo>
                  <a:lnTo>
                    <a:pt x="925" y="1"/>
                  </a:lnTo>
                  <a:cubicBezTo>
                    <a:pt x="538" y="501"/>
                    <a:pt x="213" y="1051"/>
                    <a:pt x="0" y="1650"/>
                  </a:cubicBezTo>
                  <a:cubicBezTo>
                    <a:pt x="38" y="1738"/>
                    <a:pt x="88" y="1825"/>
                    <a:pt x="125" y="1925"/>
                  </a:cubicBezTo>
                  <a:cubicBezTo>
                    <a:pt x="150" y="1800"/>
                    <a:pt x="188" y="1675"/>
                    <a:pt x="225" y="1575"/>
                  </a:cubicBezTo>
                  <a:cubicBezTo>
                    <a:pt x="400" y="1001"/>
                    <a:pt x="613" y="526"/>
                    <a:pt x="9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3" name="Google Shape;17103;p50"/>
            <p:cNvSpPr/>
            <p:nvPr/>
          </p:nvSpPr>
          <p:spPr>
            <a:xfrm>
              <a:off x="1929143" y="4552801"/>
              <a:ext cx="63107" cy="178305"/>
            </a:xfrm>
            <a:custGeom>
              <a:avLst/>
              <a:gdLst/>
              <a:ahLst/>
              <a:cxnLst/>
              <a:rect l="l" t="t" r="r" b="b"/>
              <a:pathLst>
                <a:path w="739" h="2088" extrusionOk="0">
                  <a:moveTo>
                    <a:pt x="738" y="0"/>
                  </a:moveTo>
                  <a:cubicBezTo>
                    <a:pt x="451" y="450"/>
                    <a:pt x="213" y="925"/>
                    <a:pt x="63" y="1450"/>
                  </a:cubicBezTo>
                  <a:cubicBezTo>
                    <a:pt x="38" y="1537"/>
                    <a:pt x="26" y="1625"/>
                    <a:pt x="1" y="1712"/>
                  </a:cubicBezTo>
                  <a:cubicBezTo>
                    <a:pt x="13" y="1737"/>
                    <a:pt x="26" y="1750"/>
                    <a:pt x="26" y="1762"/>
                  </a:cubicBezTo>
                  <a:cubicBezTo>
                    <a:pt x="76" y="1875"/>
                    <a:pt x="113" y="1975"/>
                    <a:pt x="151" y="2087"/>
                  </a:cubicBezTo>
                  <a:cubicBezTo>
                    <a:pt x="163" y="1937"/>
                    <a:pt x="176" y="1787"/>
                    <a:pt x="201" y="1662"/>
                  </a:cubicBezTo>
                  <a:cubicBezTo>
                    <a:pt x="288" y="1075"/>
                    <a:pt x="476" y="513"/>
                    <a:pt x="7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4" name="Google Shape;17104;p50"/>
            <p:cNvSpPr/>
            <p:nvPr/>
          </p:nvSpPr>
          <p:spPr>
            <a:xfrm>
              <a:off x="1943063" y="4610443"/>
              <a:ext cx="39538" cy="153711"/>
            </a:xfrm>
            <a:custGeom>
              <a:avLst/>
              <a:gdLst/>
              <a:ahLst/>
              <a:cxnLst/>
              <a:rect l="l" t="t" r="r" b="b"/>
              <a:pathLst>
                <a:path w="463" h="1800" extrusionOk="0">
                  <a:moveTo>
                    <a:pt x="463" y="0"/>
                  </a:moveTo>
                  <a:cubicBezTo>
                    <a:pt x="275" y="388"/>
                    <a:pt x="125" y="800"/>
                    <a:pt x="25" y="1225"/>
                  </a:cubicBezTo>
                  <a:cubicBezTo>
                    <a:pt x="13" y="1287"/>
                    <a:pt x="0" y="1350"/>
                    <a:pt x="0" y="1412"/>
                  </a:cubicBezTo>
                  <a:cubicBezTo>
                    <a:pt x="38" y="1537"/>
                    <a:pt x="88" y="1662"/>
                    <a:pt x="138" y="1787"/>
                  </a:cubicBezTo>
                  <a:lnTo>
                    <a:pt x="138" y="1800"/>
                  </a:lnTo>
                  <a:cubicBezTo>
                    <a:pt x="175" y="1187"/>
                    <a:pt x="238" y="600"/>
                    <a:pt x="4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5" name="Google Shape;17105;p50"/>
            <p:cNvSpPr/>
            <p:nvPr/>
          </p:nvSpPr>
          <p:spPr>
            <a:xfrm>
              <a:off x="2509749" y="4605064"/>
              <a:ext cx="84370" cy="337310"/>
            </a:xfrm>
            <a:custGeom>
              <a:avLst/>
              <a:gdLst/>
              <a:ahLst/>
              <a:cxnLst/>
              <a:rect l="l" t="t" r="r" b="b"/>
              <a:pathLst>
                <a:path w="988" h="3950" extrusionOk="0">
                  <a:moveTo>
                    <a:pt x="362" y="1"/>
                  </a:moveTo>
                  <a:lnTo>
                    <a:pt x="362" y="1"/>
                  </a:lnTo>
                  <a:cubicBezTo>
                    <a:pt x="375" y="788"/>
                    <a:pt x="687" y="1638"/>
                    <a:pt x="762" y="2325"/>
                  </a:cubicBezTo>
                  <a:cubicBezTo>
                    <a:pt x="800" y="2775"/>
                    <a:pt x="662" y="3200"/>
                    <a:pt x="462" y="3612"/>
                  </a:cubicBezTo>
                  <a:cubicBezTo>
                    <a:pt x="625" y="3200"/>
                    <a:pt x="725" y="2762"/>
                    <a:pt x="687" y="2338"/>
                  </a:cubicBezTo>
                  <a:cubicBezTo>
                    <a:pt x="650" y="1688"/>
                    <a:pt x="375" y="1075"/>
                    <a:pt x="237" y="438"/>
                  </a:cubicBezTo>
                  <a:lnTo>
                    <a:pt x="237" y="438"/>
                  </a:lnTo>
                  <a:cubicBezTo>
                    <a:pt x="325" y="1100"/>
                    <a:pt x="462" y="1650"/>
                    <a:pt x="500" y="2238"/>
                  </a:cubicBezTo>
                  <a:cubicBezTo>
                    <a:pt x="512" y="2662"/>
                    <a:pt x="425" y="3075"/>
                    <a:pt x="275" y="3462"/>
                  </a:cubicBezTo>
                  <a:cubicBezTo>
                    <a:pt x="500" y="2575"/>
                    <a:pt x="437" y="1675"/>
                    <a:pt x="63" y="388"/>
                  </a:cubicBezTo>
                  <a:lnTo>
                    <a:pt x="63" y="388"/>
                  </a:lnTo>
                  <a:cubicBezTo>
                    <a:pt x="250" y="1525"/>
                    <a:pt x="325" y="2575"/>
                    <a:pt x="13" y="3612"/>
                  </a:cubicBezTo>
                  <a:cubicBezTo>
                    <a:pt x="13" y="3625"/>
                    <a:pt x="13" y="3625"/>
                    <a:pt x="0" y="3625"/>
                  </a:cubicBezTo>
                  <a:cubicBezTo>
                    <a:pt x="125" y="3712"/>
                    <a:pt x="250" y="3787"/>
                    <a:pt x="375" y="3862"/>
                  </a:cubicBezTo>
                  <a:cubicBezTo>
                    <a:pt x="425" y="3900"/>
                    <a:pt x="475" y="3925"/>
                    <a:pt x="525" y="3950"/>
                  </a:cubicBezTo>
                  <a:cubicBezTo>
                    <a:pt x="787" y="3500"/>
                    <a:pt x="975" y="3012"/>
                    <a:pt x="987" y="2500"/>
                  </a:cubicBezTo>
                  <a:cubicBezTo>
                    <a:pt x="950" y="1625"/>
                    <a:pt x="462" y="850"/>
                    <a:pt x="3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6" name="Google Shape;17106;p50"/>
            <p:cNvSpPr/>
            <p:nvPr/>
          </p:nvSpPr>
          <p:spPr>
            <a:xfrm>
              <a:off x="2492670" y="4653056"/>
              <a:ext cx="33133" cy="261565"/>
            </a:xfrm>
            <a:custGeom>
              <a:avLst/>
              <a:gdLst/>
              <a:ahLst/>
              <a:cxnLst/>
              <a:rect l="l" t="t" r="r" b="b"/>
              <a:pathLst>
                <a:path w="388" h="3063" extrusionOk="0">
                  <a:moveTo>
                    <a:pt x="125" y="1"/>
                  </a:moveTo>
                  <a:lnTo>
                    <a:pt x="125" y="1"/>
                  </a:lnTo>
                  <a:cubicBezTo>
                    <a:pt x="250" y="988"/>
                    <a:pt x="175" y="2013"/>
                    <a:pt x="25" y="2825"/>
                  </a:cubicBezTo>
                  <a:cubicBezTo>
                    <a:pt x="25" y="2863"/>
                    <a:pt x="13" y="2900"/>
                    <a:pt x="0" y="2950"/>
                  </a:cubicBezTo>
                  <a:cubicBezTo>
                    <a:pt x="63" y="2988"/>
                    <a:pt x="125" y="3025"/>
                    <a:pt x="200" y="3063"/>
                  </a:cubicBezTo>
                  <a:cubicBezTo>
                    <a:pt x="238" y="2863"/>
                    <a:pt x="275" y="2650"/>
                    <a:pt x="313" y="2450"/>
                  </a:cubicBezTo>
                  <a:cubicBezTo>
                    <a:pt x="387" y="1626"/>
                    <a:pt x="300" y="80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7" name="Google Shape;17107;p50"/>
            <p:cNvSpPr/>
            <p:nvPr/>
          </p:nvSpPr>
          <p:spPr>
            <a:xfrm>
              <a:off x="2473456" y="4675516"/>
              <a:ext cx="34243" cy="227407"/>
            </a:xfrm>
            <a:custGeom>
              <a:avLst/>
              <a:gdLst/>
              <a:ahLst/>
              <a:cxnLst/>
              <a:rect l="l" t="t" r="r" b="b"/>
              <a:pathLst>
                <a:path w="401" h="2663" extrusionOk="0">
                  <a:moveTo>
                    <a:pt x="200" y="0"/>
                  </a:moveTo>
                  <a:lnTo>
                    <a:pt x="200" y="0"/>
                  </a:lnTo>
                  <a:cubicBezTo>
                    <a:pt x="288" y="875"/>
                    <a:pt x="188" y="1725"/>
                    <a:pt x="0" y="2562"/>
                  </a:cubicBezTo>
                  <a:lnTo>
                    <a:pt x="13" y="2562"/>
                  </a:lnTo>
                  <a:cubicBezTo>
                    <a:pt x="75" y="2600"/>
                    <a:pt x="125" y="2625"/>
                    <a:pt x="188" y="2662"/>
                  </a:cubicBezTo>
                  <a:cubicBezTo>
                    <a:pt x="363" y="1812"/>
                    <a:pt x="400" y="938"/>
                    <a:pt x="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8" name="Google Shape;17108;p50"/>
            <p:cNvSpPr/>
            <p:nvPr/>
          </p:nvSpPr>
          <p:spPr>
            <a:xfrm>
              <a:off x="2453132" y="4708564"/>
              <a:ext cx="29974" cy="183685"/>
            </a:xfrm>
            <a:custGeom>
              <a:avLst/>
              <a:gdLst/>
              <a:ahLst/>
              <a:cxnLst/>
              <a:rect l="l" t="t" r="r" b="b"/>
              <a:pathLst>
                <a:path w="351" h="2151" extrusionOk="0">
                  <a:moveTo>
                    <a:pt x="313" y="1"/>
                  </a:moveTo>
                  <a:cubicBezTo>
                    <a:pt x="288" y="688"/>
                    <a:pt x="176" y="1388"/>
                    <a:pt x="1" y="2063"/>
                  </a:cubicBezTo>
                  <a:cubicBezTo>
                    <a:pt x="76" y="2088"/>
                    <a:pt x="138" y="2125"/>
                    <a:pt x="188" y="2150"/>
                  </a:cubicBezTo>
                  <a:cubicBezTo>
                    <a:pt x="326" y="1438"/>
                    <a:pt x="351" y="713"/>
                    <a:pt x="3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9" name="Google Shape;17109;p50"/>
            <p:cNvSpPr/>
            <p:nvPr/>
          </p:nvSpPr>
          <p:spPr>
            <a:xfrm>
              <a:off x="2417949" y="4725643"/>
              <a:ext cx="47053" cy="159091"/>
            </a:xfrm>
            <a:custGeom>
              <a:avLst/>
              <a:gdLst/>
              <a:ahLst/>
              <a:cxnLst/>
              <a:rect l="l" t="t" r="r" b="b"/>
              <a:pathLst>
                <a:path w="551" h="1863" extrusionOk="0">
                  <a:moveTo>
                    <a:pt x="50" y="1"/>
                  </a:moveTo>
                  <a:cubicBezTo>
                    <a:pt x="50" y="576"/>
                    <a:pt x="75" y="1150"/>
                    <a:pt x="0" y="1725"/>
                  </a:cubicBezTo>
                  <a:cubicBezTo>
                    <a:pt x="138" y="1750"/>
                    <a:pt x="263" y="1800"/>
                    <a:pt x="400" y="1863"/>
                  </a:cubicBezTo>
                  <a:cubicBezTo>
                    <a:pt x="500" y="1300"/>
                    <a:pt x="525" y="726"/>
                    <a:pt x="550" y="151"/>
                  </a:cubicBezTo>
                  <a:lnTo>
                    <a:pt x="550" y="151"/>
                  </a:lnTo>
                  <a:cubicBezTo>
                    <a:pt x="475" y="626"/>
                    <a:pt x="400" y="1113"/>
                    <a:pt x="288" y="1588"/>
                  </a:cubicBezTo>
                  <a:cubicBezTo>
                    <a:pt x="325" y="1225"/>
                    <a:pt x="325" y="851"/>
                    <a:pt x="313" y="476"/>
                  </a:cubicBezTo>
                  <a:lnTo>
                    <a:pt x="313" y="476"/>
                  </a:lnTo>
                  <a:cubicBezTo>
                    <a:pt x="288" y="826"/>
                    <a:pt x="238" y="1175"/>
                    <a:pt x="175" y="1513"/>
                  </a:cubicBezTo>
                  <a:cubicBezTo>
                    <a:pt x="175" y="1500"/>
                    <a:pt x="175" y="1475"/>
                    <a:pt x="175" y="1450"/>
                  </a:cubicBezTo>
                  <a:cubicBezTo>
                    <a:pt x="200" y="963"/>
                    <a:pt x="88" y="476"/>
                    <a:pt x="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0" name="Google Shape;17110;p50"/>
            <p:cNvSpPr/>
            <p:nvPr/>
          </p:nvSpPr>
          <p:spPr>
            <a:xfrm>
              <a:off x="2385925" y="4704294"/>
              <a:ext cx="34243" cy="167630"/>
            </a:xfrm>
            <a:custGeom>
              <a:avLst/>
              <a:gdLst/>
              <a:ahLst/>
              <a:cxnLst/>
              <a:rect l="l" t="t" r="r" b="b"/>
              <a:pathLst>
                <a:path w="401" h="1963" extrusionOk="0">
                  <a:moveTo>
                    <a:pt x="338" y="1"/>
                  </a:moveTo>
                  <a:cubicBezTo>
                    <a:pt x="175" y="588"/>
                    <a:pt x="238" y="1201"/>
                    <a:pt x="175" y="1800"/>
                  </a:cubicBezTo>
                  <a:cubicBezTo>
                    <a:pt x="175" y="1838"/>
                    <a:pt x="163" y="1888"/>
                    <a:pt x="163" y="1925"/>
                  </a:cubicBezTo>
                  <a:cubicBezTo>
                    <a:pt x="150" y="1463"/>
                    <a:pt x="100" y="988"/>
                    <a:pt x="50" y="526"/>
                  </a:cubicBezTo>
                  <a:lnTo>
                    <a:pt x="50" y="526"/>
                  </a:lnTo>
                  <a:cubicBezTo>
                    <a:pt x="63" y="963"/>
                    <a:pt x="38" y="1438"/>
                    <a:pt x="0" y="1913"/>
                  </a:cubicBezTo>
                  <a:cubicBezTo>
                    <a:pt x="125" y="1913"/>
                    <a:pt x="238" y="1938"/>
                    <a:pt x="363" y="1963"/>
                  </a:cubicBezTo>
                  <a:cubicBezTo>
                    <a:pt x="400" y="1313"/>
                    <a:pt x="250" y="663"/>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1" name="Google Shape;17111;p50"/>
            <p:cNvSpPr/>
            <p:nvPr/>
          </p:nvSpPr>
          <p:spPr>
            <a:xfrm>
              <a:off x="2373116" y="4768341"/>
              <a:ext cx="11785" cy="99314"/>
            </a:xfrm>
            <a:custGeom>
              <a:avLst/>
              <a:gdLst/>
              <a:ahLst/>
              <a:cxnLst/>
              <a:rect l="l" t="t" r="r" b="b"/>
              <a:pathLst>
                <a:path w="138" h="1163" extrusionOk="0">
                  <a:moveTo>
                    <a:pt x="38" y="1"/>
                  </a:moveTo>
                  <a:cubicBezTo>
                    <a:pt x="38" y="363"/>
                    <a:pt x="25" y="738"/>
                    <a:pt x="0" y="1100"/>
                  </a:cubicBezTo>
                  <a:cubicBezTo>
                    <a:pt x="38" y="1113"/>
                    <a:pt x="75" y="1138"/>
                    <a:pt x="113" y="1150"/>
                  </a:cubicBezTo>
                  <a:cubicBezTo>
                    <a:pt x="119" y="1157"/>
                    <a:pt x="122" y="1157"/>
                    <a:pt x="125" y="1157"/>
                  </a:cubicBezTo>
                  <a:cubicBezTo>
                    <a:pt x="129" y="1157"/>
                    <a:pt x="132" y="1157"/>
                    <a:pt x="138" y="1163"/>
                  </a:cubicBezTo>
                  <a:cubicBezTo>
                    <a:pt x="125" y="775"/>
                    <a:pt x="100" y="388"/>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2" name="Google Shape;17112;p50"/>
            <p:cNvSpPr/>
            <p:nvPr/>
          </p:nvSpPr>
          <p:spPr>
            <a:xfrm>
              <a:off x="2224784" y="4785421"/>
              <a:ext cx="41673" cy="118528"/>
            </a:xfrm>
            <a:custGeom>
              <a:avLst/>
              <a:gdLst/>
              <a:ahLst/>
              <a:cxnLst/>
              <a:rect l="l" t="t" r="r" b="b"/>
              <a:pathLst>
                <a:path w="488" h="1388" extrusionOk="0">
                  <a:moveTo>
                    <a:pt x="0" y="1"/>
                  </a:moveTo>
                  <a:cubicBezTo>
                    <a:pt x="188" y="463"/>
                    <a:pt x="288" y="913"/>
                    <a:pt x="325" y="1388"/>
                  </a:cubicBezTo>
                  <a:cubicBezTo>
                    <a:pt x="363" y="1375"/>
                    <a:pt x="388" y="1375"/>
                    <a:pt x="413" y="1363"/>
                  </a:cubicBezTo>
                  <a:cubicBezTo>
                    <a:pt x="438" y="1363"/>
                    <a:pt x="463" y="1350"/>
                    <a:pt x="488" y="1338"/>
                  </a:cubicBezTo>
                  <a:cubicBezTo>
                    <a:pt x="400" y="875"/>
                    <a:pt x="250" y="42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3" name="Google Shape;17113;p50"/>
            <p:cNvSpPr/>
            <p:nvPr/>
          </p:nvSpPr>
          <p:spPr>
            <a:xfrm>
              <a:off x="2242887" y="4800365"/>
              <a:ext cx="46028" cy="99314"/>
            </a:xfrm>
            <a:custGeom>
              <a:avLst/>
              <a:gdLst/>
              <a:ahLst/>
              <a:cxnLst/>
              <a:rect l="l" t="t" r="r" b="b"/>
              <a:pathLst>
                <a:path w="539" h="1163" extrusionOk="0">
                  <a:moveTo>
                    <a:pt x="1" y="1"/>
                  </a:moveTo>
                  <a:cubicBezTo>
                    <a:pt x="151" y="388"/>
                    <a:pt x="238" y="775"/>
                    <a:pt x="288" y="1163"/>
                  </a:cubicBezTo>
                  <a:cubicBezTo>
                    <a:pt x="376" y="1125"/>
                    <a:pt x="463" y="1100"/>
                    <a:pt x="538" y="1063"/>
                  </a:cubicBezTo>
                  <a:cubicBezTo>
                    <a:pt x="476" y="700"/>
                    <a:pt x="388" y="350"/>
                    <a:pt x="288" y="13"/>
                  </a:cubicBezTo>
                  <a:lnTo>
                    <a:pt x="288" y="13"/>
                  </a:lnTo>
                  <a:cubicBezTo>
                    <a:pt x="338" y="363"/>
                    <a:pt x="388" y="738"/>
                    <a:pt x="413" y="1100"/>
                  </a:cubicBezTo>
                  <a:cubicBezTo>
                    <a:pt x="326" y="725"/>
                    <a:pt x="188" y="3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4" name="Google Shape;17114;p50"/>
            <p:cNvSpPr/>
            <p:nvPr/>
          </p:nvSpPr>
          <p:spPr>
            <a:xfrm>
              <a:off x="2205569" y="4775856"/>
              <a:ext cx="45943" cy="132362"/>
            </a:xfrm>
            <a:custGeom>
              <a:avLst/>
              <a:gdLst/>
              <a:ahLst/>
              <a:cxnLst/>
              <a:rect l="l" t="t" r="r" b="b"/>
              <a:pathLst>
                <a:path w="538" h="1550" extrusionOk="0">
                  <a:moveTo>
                    <a:pt x="0" y="0"/>
                  </a:moveTo>
                  <a:cubicBezTo>
                    <a:pt x="200" y="487"/>
                    <a:pt x="300" y="1025"/>
                    <a:pt x="363" y="1550"/>
                  </a:cubicBezTo>
                  <a:cubicBezTo>
                    <a:pt x="425" y="1537"/>
                    <a:pt x="475" y="1525"/>
                    <a:pt x="538" y="1500"/>
                  </a:cubicBezTo>
                  <a:cubicBezTo>
                    <a:pt x="425" y="975"/>
                    <a:pt x="275" y="4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5" name="Google Shape;17115;p50"/>
            <p:cNvSpPr/>
            <p:nvPr/>
          </p:nvSpPr>
          <p:spPr>
            <a:xfrm>
              <a:off x="2355012" y="4780126"/>
              <a:ext cx="10674" cy="78990"/>
            </a:xfrm>
            <a:custGeom>
              <a:avLst/>
              <a:gdLst/>
              <a:ahLst/>
              <a:cxnLst/>
              <a:rect l="l" t="t" r="r" b="b"/>
              <a:pathLst>
                <a:path w="125" h="925" extrusionOk="0">
                  <a:moveTo>
                    <a:pt x="25" y="0"/>
                  </a:moveTo>
                  <a:cubicBezTo>
                    <a:pt x="25" y="300"/>
                    <a:pt x="25" y="600"/>
                    <a:pt x="0" y="900"/>
                  </a:cubicBezTo>
                  <a:cubicBezTo>
                    <a:pt x="38" y="900"/>
                    <a:pt x="87" y="912"/>
                    <a:pt x="125" y="925"/>
                  </a:cubicBezTo>
                  <a:cubicBezTo>
                    <a:pt x="100" y="612"/>
                    <a:pt x="75" y="300"/>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6" name="Google Shape;17116;p50"/>
            <p:cNvSpPr/>
            <p:nvPr/>
          </p:nvSpPr>
          <p:spPr>
            <a:xfrm>
              <a:off x="2341093" y="4788666"/>
              <a:ext cx="8625" cy="69426"/>
            </a:xfrm>
            <a:custGeom>
              <a:avLst/>
              <a:gdLst/>
              <a:ahLst/>
              <a:cxnLst/>
              <a:rect l="l" t="t" r="r" b="b"/>
              <a:pathLst>
                <a:path w="101" h="813" extrusionOk="0">
                  <a:moveTo>
                    <a:pt x="13" y="0"/>
                  </a:moveTo>
                  <a:cubicBezTo>
                    <a:pt x="13" y="275"/>
                    <a:pt x="1" y="537"/>
                    <a:pt x="1" y="812"/>
                  </a:cubicBezTo>
                  <a:cubicBezTo>
                    <a:pt x="13" y="812"/>
                    <a:pt x="38" y="800"/>
                    <a:pt x="63" y="800"/>
                  </a:cubicBezTo>
                  <a:cubicBezTo>
                    <a:pt x="34" y="804"/>
                    <a:pt x="28" y="805"/>
                    <a:pt x="32" y="805"/>
                  </a:cubicBezTo>
                  <a:cubicBezTo>
                    <a:pt x="41" y="805"/>
                    <a:pt x="88" y="800"/>
                    <a:pt x="63" y="800"/>
                  </a:cubicBezTo>
                  <a:lnTo>
                    <a:pt x="101" y="800"/>
                  </a:lnTo>
                  <a:cubicBezTo>
                    <a:pt x="76" y="537"/>
                    <a:pt x="51" y="262"/>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7" name="Google Shape;17117;p50"/>
            <p:cNvSpPr/>
            <p:nvPr/>
          </p:nvSpPr>
          <p:spPr>
            <a:xfrm>
              <a:off x="2321878" y="4795071"/>
              <a:ext cx="7600" cy="71561"/>
            </a:xfrm>
            <a:custGeom>
              <a:avLst/>
              <a:gdLst/>
              <a:ahLst/>
              <a:cxnLst/>
              <a:rect l="l" t="t" r="r" b="b"/>
              <a:pathLst>
                <a:path w="89" h="838" extrusionOk="0">
                  <a:moveTo>
                    <a:pt x="26" y="0"/>
                  </a:moveTo>
                  <a:cubicBezTo>
                    <a:pt x="13" y="287"/>
                    <a:pt x="13" y="562"/>
                    <a:pt x="1" y="837"/>
                  </a:cubicBezTo>
                  <a:cubicBezTo>
                    <a:pt x="26" y="812"/>
                    <a:pt x="63" y="800"/>
                    <a:pt x="88" y="787"/>
                  </a:cubicBezTo>
                  <a:cubicBezTo>
                    <a:pt x="76" y="525"/>
                    <a:pt x="51" y="262"/>
                    <a:pt x="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8" name="Google Shape;17118;p50"/>
            <p:cNvSpPr/>
            <p:nvPr/>
          </p:nvSpPr>
          <p:spPr>
            <a:xfrm>
              <a:off x="2309069" y="4806770"/>
              <a:ext cx="8625" cy="74806"/>
            </a:xfrm>
            <a:custGeom>
              <a:avLst/>
              <a:gdLst/>
              <a:ahLst/>
              <a:cxnLst/>
              <a:rect l="l" t="t" r="r" b="b"/>
              <a:pathLst>
                <a:path w="101" h="876" extrusionOk="0">
                  <a:moveTo>
                    <a:pt x="1" y="1"/>
                  </a:moveTo>
                  <a:lnTo>
                    <a:pt x="1" y="1"/>
                  </a:lnTo>
                  <a:cubicBezTo>
                    <a:pt x="13" y="288"/>
                    <a:pt x="1" y="588"/>
                    <a:pt x="1" y="875"/>
                  </a:cubicBezTo>
                  <a:cubicBezTo>
                    <a:pt x="26" y="825"/>
                    <a:pt x="63" y="763"/>
                    <a:pt x="101" y="738"/>
                  </a:cubicBezTo>
                  <a:cubicBezTo>
                    <a:pt x="76" y="488"/>
                    <a:pt x="51" y="2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9" name="Google Shape;17119;p50"/>
            <p:cNvSpPr/>
            <p:nvPr/>
          </p:nvSpPr>
          <p:spPr>
            <a:xfrm>
              <a:off x="2285585" y="4795071"/>
              <a:ext cx="21434" cy="92910"/>
            </a:xfrm>
            <a:custGeom>
              <a:avLst/>
              <a:gdLst/>
              <a:ahLst/>
              <a:cxnLst/>
              <a:rect l="l" t="t" r="r" b="b"/>
              <a:pathLst>
                <a:path w="251" h="1088" extrusionOk="0">
                  <a:moveTo>
                    <a:pt x="1" y="0"/>
                  </a:moveTo>
                  <a:lnTo>
                    <a:pt x="1" y="0"/>
                  </a:lnTo>
                  <a:cubicBezTo>
                    <a:pt x="63" y="362"/>
                    <a:pt x="101" y="725"/>
                    <a:pt x="126" y="1087"/>
                  </a:cubicBezTo>
                  <a:cubicBezTo>
                    <a:pt x="163" y="1062"/>
                    <a:pt x="201" y="1050"/>
                    <a:pt x="251" y="1025"/>
                  </a:cubicBezTo>
                  <a:cubicBezTo>
                    <a:pt x="188" y="675"/>
                    <a:pt x="113" y="33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0" name="Google Shape;17120;p50"/>
            <p:cNvSpPr/>
            <p:nvPr/>
          </p:nvSpPr>
          <p:spPr>
            <a:xfrm>
              <a:off x="2197030" y="4789691"/>
              <a:ext cx="32109" cy="121773"/>
            </a:xfrm>
            <a:custGeom>
              <a:avLst/>
              <a:gdLst/>
              <a:ahLst/>
              <a:cxnLst/>
              <a:rect l="l" t="t" r="r" b="b"/>
              <a:pathLst>
                <a:path w="376" h="1426" extrusionOk="0">
                  <a:moveTo>
                    <a:pt x="1" y="1"/>
                  </a:moveTo>
                  <a:lnTo>
                    <a:pt x="1" y="1"/>
                  </a:lnTo>
                  <a:cubicBezTo>
                    <a:pt x="175" y="413"/>
                    <a:pt x="175" y="825"/>
                    <a:pt x="213" y="1263"/>
                  </a:cubicBezTo>
                  <a:cubicBezTo>
                    <a:pt x="213" y="1325"/>
                    <a:pt x="213" y="1375"/>
                    <a:pt x="213" y="1425"/>
                  </a:cubicBezTo>
                  <a:cubicBezTo>
                    <a:pt x="263" y="1425"/>
                    <a:pt x="325" y="1413"/>
                    <a:pt x="375" y="1400"/>
                  </a:cubicBezTo>
                  <a:cubicBezTo>
                    <a:pt x="375" y="1363"/>
                    <a:pt x="363" y="1325"/>
                    <a:pt x="363" y="1288"/>
                  </a:cubicBezTo>
                  <a:cubicBezTo>
                    <a:pt x="288" y="850"/>
                    <a:pt x="238" y="38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1" name="Google Shape;17121;p50"/>
            <p:cNvSpPr/>
            <p:nvPr/>
          </p:nvSpPr>
          <p:spPr>
            <a:xfrm>
              <a:off x="2185331" y="4787556"/>
              <a:ext cx="23484" cy="126043"/>
            </a:xfrm>
            <a:custGeom>
              <a:avLst/>
              <a:gdLst/>
              <a:ahLst/>
              <a:cxnLst/>
              <a:rect l="l" t="t" r="r" b="b"/>
              <a:pathLst>
                <a:path w="275" h="1476" extrusionOk="0">
                  <a:moveTo>
                    <a:pt x="0" y="1"/>
                  </a:moveTo>
                  <a:lnTo>
                    <a:pt x="0" y="1"/>
                  </a:lnTo>
                  <a:cubicBezTo>
                    <a:pt x="100" y="475"/>
                    <a:pt x="125" y="975"/>
                    <a:pt x="113" y="1463"/>
                  </a:cubicBezTo>
                  <a:cubicBezTo>
                    <a:pt x="150" y="1463"/>
                    <a:pt x="175" y="1475"/>
                    <a:pt x="212" y="1475"/>
                  </a:cubicBezTo>
                  <a:cubicBezTo>
                    <a:pt x="237" y="1475"/>
                    <a:pt x="250" y="1475"/>
                    <a:pt x="275" y="1463"/>
                  </a:cubicBezTo>
                  <a:cubicBezTo>
                    <a:pt x="237" y="975"/>
                    <a:pt x="162" y="47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2" name="Google Shape;17122;p50"/>
            <p:cNvSpPr/>
            <p:nvPr/>
          </p:nvSpPr>
          <p:spPr>
            <a:xfrm>
              <a:off x="2175681" y="4793960"/>
              <a:ext cx="14005" cy="119638"/>
            </a:xfrm>
            <a:custGeom>
              <a:avLst/>
              <a:gdLst/>
              <a:ahLst/>
              <a:cxnLst/>
              <a:rect l="l" t="t" r="r" b="b"/>
              <a:pathLst>
                <a:path w="164" h="1401" extrusionOk="0">
                  <a:moveTo>
                    <a:pt x="1" y="1"/>
                  </a:moveTo>
                  <a:cubicBezTo>
                    <a:pt x="38" y="463"/>
                    <a:pt x="26" y="938"/>
                    <a:pt x="13" y="1400"/>
                  </a:cubicBezTo>
                  <a:cubicBezTo>
                    <a:pt x="38" y="1400"/>
                    <a:pt x="76" y="1388"/>
                    <a:pt x="113" y="1388"/>
                  </a:cubicBezTo>
                  <a:lnTo>
                    <a:pt x="163" y="1388"/>
                  </a:lnTo>
                  <a:cubicBezTo>
                    <a:pt x="138" y="925"/>
                    <a:pt x="88" y="46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3" name="Google Shape;17123;p50"/>
            <p:cNvSpPr/>
            <p:nvPr/>
          </p:nvSpPr>
          <p:spPr>
            <a:xfrm>
              <a:off x="2157577" y="4801475"/>
              <a:ext cx="13919" cy="115283"/>
            </a:xfrm>
            <a:custGeom>
              <a:avLst/>
              <a:gdLst/>
              <a:ahLst/>
              <a:cxnLst/>
              <a:rect l="l" t="t" r="r" b="b"/>
              <a:pathLst>
                <a:path w="163" h="1350" extrusionOk="0">
                  <a:moveTo>
                    <a:pt x="138" y="0"/>
                  </a:moveTo>
                  <a:cubicBezTo>
                    <a:pt x="100" y="475"/>
                    <a:pt x="50" y="912"/>
                    <a:pt x="0" y="1350"/>
                  </a:cubicBezTo>
                  <a:lnTo>
                    <a:pt x="50" y="1350"/>
                  </a:lnTo>
                  <a:cubicBezTo>
                    <a:pt x="50" y="1350"/>
                    <a:pt x="63" y="1337"/>
                    <a:pt x="75" y="1337"/>
                  </a:cubicBezTo>
                  <a:cubicBezTo>
                    <a:pt x="100" y="1337"/>
                    <a:pt x="125" y="1325"/>
                    <a:pt x="150" y="1325"/>
                  </a:cubicBezTo>
                  <a:cubicBezTo>
                    <a:pt x="163" y="887"/>
                    <a:pt x="163" y="45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4" name="Google Shape;17124;p50"/>
            <p:cNvSpPr/>
            <p:nvPr/>
          </p:nvSpPr>
          <p:spPr>
            <a:xfrm>
              <a:off x="2135118" y="4809929"/>
              <a:ext cx="23569" cy="118614"/>
            </a:xfrm>
            <a:custGeom>
              <a:avLst/>
              <a:gdLst/>
              <a:ahLst/>
              <a:cxnLst/>
              <a:rect l="l" t="t" r="r" b="b"/>
              <a:pathLst>
                <a:path w="276" h="1389" extrusionOk="0">
                  <a:moveTo>
                    <a:pt x="276" y="1"/>
                  </a:moveTo>
                  <a:lnTo>
                    <a:pt x="276" y="1"/>
                  </a:lnTo>
                  <a:cubicBezTo>
                    <a:pt x="188" y="451"/>
                    <a:pt x="88" y="926"/>
                    <a:pt x="1" y="1388"/>
                  </a:cubicBezTo>
                  <a:cubicBezTo>
                    <a:pt x="51" y="1351"/>
                    <a:pt x="88" y="1326"/>
                    <a:pt x="126" y="1288"/>
                  </a:cubicBezTo>
                  <a:cubicBezTo>
                    <a:pt x="138" y="1288"/>
                    <a:pt x="163" y="1276"/>
                    <a:pt x="176" y="1263"/>
                  </a:cubicBezTo>
                  <a:cubicBezTo>
                    <a:pt x="213" y="851"/>
                    <a:pt x="251" y="40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5" name="Google Shape;17125;p50"/>
            <p:cNvSpPr/>
            <p:nvPr/>
          </p:nvSpPr>
          <p:spPr>
            <a:xfrm>
              <a:off x="2112744" y="4814199"/>
              <a:ext cx="36378" cy="126043"/>
            </a:xfrm>
            <a:custGeom>
              <a:avLst/>
              <a:gdLst/>
              <a:ahLst/>
              <a:cxnLst/>
              <a:rect l="l" t="t" r="r" b="b"/>
              <a:pathLst>
                <a:path w="426" h="1476" extrusionOk="0">
                  <a:moveTo>
                    <a:pt x="425" y="1"/>
                  </a:moveTo>
                  <a:lnTo>
                    <a:pt x="425" y="1"/>
                  </a:lnTo>
                  <a:cubicBezTo>
                    <a:pt x="250" y="463"/>
                    <a:pt x="100" y="988"/>
                    <a:pt x="0" y="1476"/>
                  </a:cubicBezTo>
                  <a:cubicBezTo>
                    <a:pt x="50" y="1451"/>
                    <a:pt x="113" y="1413"/>
                    <a:pt x="175" y="1388"/>
                  </a:cubicBezTo>
                  <a:cubicBezTo>
                    <a:pt x="250" y="926"/>
                    <a:pt x="313" y="451"/>
                    <a:pt x="4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6" name="Google Shape;17126;p50"/>
            <p:cNvSpPr/>
            <p:nvPr/>
          </p:nvSpPr>
          <p:spPr>
            <a:xfrm>
              <a:off x="2082856" y="4827009"/>
              <a:ext cx="51322" cy="134583"/>
            </a:xfrm>
            <a:custGeom>
              <a:avLst/>
              <a:gdLst/>
              <a:ahLst/>
              <a:cxnLst/>
              <a:rect l="l" t="t" r="r" b="b"/>
              <a:pathLst>
                <a:path w="601" h="1576" extrusionOk="0">
                  <a:moveTo>
                    <a:pt x="600" y="1"/>
                  </a:moveTo>
                  <a:cubicBezTo>
                    <a:pt x="338" y="463"/>
                    <a:pt x="150" y="963"/>
                    <a:pt x="25" y="1488"/>
                  </a:cubicBezTo>
                  <a:cubicBezTo>
                    <a:pt x="13" y="1513"/>
                    <a:pt x="13" y="1551"/>
                    <a:pt x="0" y="1576"/>
                  </a:cubicBezTo>
                  <a:cubicBezTo>
                    <a:pt x="63" y="1513"/>
                    <a:pt x="138" y="1463"/>
                    <a:pt x="213" y="1413"/>
                  </a:cubicBezTo>
                  <a:cubicBezTo>
                    <a:pt x="288" y="951"/>
                    <a:pt x="400" y="476"/>
                    <a:pt x="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7" name="Google Shape;17127;p50"/>
            <p:cNvSpPr/>
            <p:nvPr/>
          </p:nvSpPr>
          <p:spPr>
            <a:xfrm>
              <a:off x="1234449" y="4658436"/>
              <a:ext cx="22459" cy="232701"/>
            </a:xfrm>
            <a:custGeom>
              <a:avLst/>
              <a:gdLst/>
              <a:ahLst/>
              <a:cxnLst/>
              <a:rect l="l" t="t" r="r" b="b"/>
              <a:pathLst>
                <a:path w="263" h="2725" extrusionOk="0">
                  <a:moveTo>
                    <a:pt x="0" y="0"/>
                  </a:moveTo>
                  <a:cubicBezTo>
                    <a:pt x="13" y="863"/>
                    <a:pt x="13" y="1738"/>
                    <a:pt x="38" y="2600"/>
                  </a:cubicBezTo>
                  <a:cubicBezTo>
                    <a:pt x="113" y="2637"/>
                    <a:pt x="188" y="2687"/>
                    <a:pt x="263" y="2725"/>
                  </a:cubicBezTo>
                  <a:cubicBezTo>
                    <a:pt x="225" y="1812"/>
                    <a:pt x="125" y="88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8" name="Google Shape;17128;p50"/>
            <p:cNvSpPr/>
            <p:nvPr/>
          </p:nvSpPr>
          <p:spPr>
            <a:xfrm>
              <a:off x="1216345" y="4641357"/>
              <a:ext cx="19214" cy="238081"/>
            </a:xfrm>
            <a:custGeom>
              <a:avLst/>
              <a:gdLst/>
              <a:ahLst/>
              <a:cxnLst/>
              <a:rect l="l" t="t" r="r" b="b"/>
              <a:pathLst>
                <a:path w="225" h="2788" extrusionOk="0">
                  <a:moveTo>
                    <a:pt x="112" y="1"/>
                  </a:moveTo>
                  <a:cubicBezTo>
                    <a:pt x="75" y="900"/>
                    <a:pt x="25" y="1788"/>
                    <a:pt x="0" y="2687"/>
                  </a:cubicBezTo>
                  <a:cubicBezTo>
                    <a:pt x="75" y="2712"/>
                    <a:pt x="150" y="2750"/>
                    <a:pt x="225" y="2787"/>
                  </a:cubicBezTo>
                  <a:cubicBezTo>
                    <a:pt x="225" y="1863"/>
                    <a:pt x="200" y="925"/>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9" name="Google Shape;17129;p50"/>
            <p:cNvSpPr/>
            <p:nvPr/>
          </p:nvSpPr>
          <p:spPr>
            <a:xfrm>
              <a:off x="1193886" y="4606174"/>
              <a:ext cx="28864" cy="262590"/>
            </a:xfrm>
            <a:custGeom>
              <a:avLst/>
              <a:gdLst/>
              <a:ahLst/>
              <a:cxnLst/>
              <a:rect l="l" t="t" r="r" b="b"/>
              <a:pathLst>
                <a:path w="338" h="3075" extrusionOk="0">
                  <a:moveTo>
                    <a:pt x="338" y="0"/>
                  </a:moveTo>
                  <a:cubicBezTo>
                    <a:pt x="163" y="987"/>
                    <a:pt x="26" y="1987"/>
                    <a:pt x="1" y="2999"/>
                  </a:cubicBezTo>
                  <a:cubicBezTo>
                    <a:pt x="76" y="3024"/>
                    <a:pt x="151" y="3049"/>
                    <a:pt x="213" y="3074"/>
                  </a:cubicBezTo>
                  <a:cubicBezTo>
                    <a:pt x="251" y="2050"/>
                    <a:pt x="263" y="1025"/>
                    <a:pt x="3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0" name="Google Shape;17130;p50"/>
            <p:cNvSpPr/>
            <p:nvPr/>
          </p:nvSpPr>
          <p:spPr>
            <a:xfrm>
              <a:off x="1168267" y="4606174"/>
              <a:ext cx="47053" cy="254050"/>
            </a:xfrm>
            <a:custGeom>
              <a:avLst/>
              <a:gdLst/>
              <a:ahLst/>
              <a:cxnLst/>
              <a:rect l="l" t="t" r="r" b="b"/>
              <a:pathLst>
                <a:path w="551" h="2975" extrusionOk="0">
                  <a:moveTo>
                    <a:pt x="551" y="0"/>
                  </a:moveTo>
                  <a:cubicBezTo>
                    <a:pt x="338" y="900"/>
                    <a:pt x="63" y="1787"/>
                    <a:pt x="13" y="2712"/>
                  </a:cubicBezTo>
                  <a:cubicBezTo>
                    <a:pt x="13" y="2787"/>
                    <a:pt x="1" y="2849"/>
                    <a:pt x="1" y="2924"/>
                  </a:cubicBezTo>
                  <a:cubicBezTo>
                    <a:pt x="76" y="2937"/>
                    <a:pt x="151" y="2949"/>
                    <a:pt x="213" y="2974"/>
                  </a:cubicBezTo>
                  <a:cubicBezTo>
                    <a:pt x="226" y="2824"/>
                    <a:pt x="238" y="2674"/>
                    <a:pt x="251" y="2512"/>
                  </a:cubicBezTo>
                  <a:cubicBezTo>
                    <a:pt x="313" y="1675"/>
                    <a:pt x="451" y="837"/>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1" name="Google Shape;17131;p50"/>
            <p:cNvSpPr/>
            <p:nvPr/>
          </p:nvSpPr>
          <p:spPr>
            <a:xfrm>
              <a:off x="1149053" y="4650921"/>
              <a:ext cx="48163" cy="203923"/>
            </a:xfrm>
            <a:custGeom>
              <a:avLst/>
              <a:gdLst/>
              <a:ahLst/>
              <a:cxnLst/>
              <a:rect l="l" t="t" r="r" b="b"/>
              <a:pathLst>
                <a:path w="564" h="2388" extrusionOk="0">
                  <a:moveTo>
                    <a:pt x="563" y="1"/>
                  </a:moveTo>
                  <a:cubicBezTo>
                    <a:pt x="351" y="726"/>
                    <a:pt x="126" y="1463"/>
                    <a:pt x="26" y="2213"/>
                  </a:cubicBezTo>
                  <a:cubicBezTo>
                    <a:pt x="13" y="2263"/>
                    <a:pt x="1" y="2313"/>
                    <a:pt x="1" y="2363"/>
                  </a:cubicBezTo>
                  <a:cubicBezTo>
                    <a:pt x="63" y="2375"/>
                    <a:pt x="138" y="2375"/>
                    <a:pt x="201" y="2388"/>
                  </a:cubicBezTo>
                  <a:cubicBezTo>
                    <a:pt x="288" y="1613"/>
                    <a:pt x="376" y="813"/>
                    <a:pt x="5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2" name="Google Shape;17132;p50"/>
            <p:cNvSpPr/>
            <p:nvPr/>
          </p:nvSpPr>
          <p:spPr>
            <a:xfrm>
              <a:off x="1135219" y="4722484"/>
              <a:ext cx="36378" cy="130227"/>
            </a:xfrm>
            <a:custGeom>
              <a:avLst/>
              <a:gdLst/>
              <a:ahLst/>
              <a:cxnLst/>
              <a:rect l="l" t="t" r="r" b="b"/>
              <a:pathLst>
                <a:path w="426" h="1525" extrusionOk="0">
                  <a:moveTo>
                    <a:pt x="425" y="0"/>
                  </a:moveTo>
                  <a:cubicBezTo>
                    <a:pt x="250" y="500"/>
                    <a:pt x="125" y="1012"/>
                    <a:pt x="0" y="1525"/>
                  </a:cubicBezTo>
                  <a:lnTo>
                    <a:pt x="113" y="1525"/>
                  </a:lnTo>
                  <a:cubicBezTo>
                    <a:pt x="200" y="1012"/>
                    <a:pt x="300" y="500"/>
                    <a:pt x="4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3" name="Google Shape;17133;p50"/>
            <p:cNvSpPr/>
            <p:nvPr/>
          </p:nvSpPr>
          <p:spPr>
            <a:xfrm>
              <a:off x="1939818" y="4818469"/>
              <a:ext cx="21434" cy="318096"/>
            </a:xfrm>
            <a:custGeom>
              <a:avLst/>
              <a:gdLst/>
              <a:ahLst/>
              <a:cxnLst/>
              <a:rect l="l" t="t" r="r" b="b"/>
              <a:pathLst>
                <a:path w="251" h="3725" extrusionOk="0">
                  <a:moveTo>
                    <a:pt x="126" y="1"/>
                  </a:moveTo>
                  <a:cubicBezTo>
                    <a:pt x="38" y="1063"/>
                    <a:pt x="1" y="2125"/>
                    <a:pt x="38" y="3188"/>
                  </a:cubicBezTo>
                  <a:cubicBezTo>
                    <a:pt x="38" y="3363"/>
                    <a:pt x="38" y="3550"/>
                    <a:pt x="51" y="3725"/>
                  </a:cubicBezTo>
                  <a:cubicBezTo>
                    <a:pt x="113" y="3625"/>
                    <a:pt x="188" y="3525"/>
                    <a:pt x="251" y="3425"/>
                  </a:cubicBezTo>
                  <a:cubicBezTo>
                    <a:pt x="251" y="2275"/>
                    <a:pt x="188" y="1138"/>
                    <a:pt x="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4" name="Google Shape;17134;p50"/>
            <p:cNvSpPr/>
            <p:nvPr/>
          </p:nvSpPr>
          <p:spPr>
            <a:xfrm>
              <a:off x="1959032" y="4880382"/>
              <a:ext cx="22544" cy="224247"/>
            </a:xfrm>
            <a:custGeom>
              <a:avLst/>
              <a:gdLst/>
              <a:ahLst/>
              <a:cxnLst/>
              <a:rect l="l" t="t" r="r" b="b"/>
              <a:pathLst>
                <a:path w="264" h="2626" extrusionOk="0">
                  <a:moveTo>
                    <a:pt x="51" y="1"/>
                  </a:moveTo>
                  <a:cubicBezTo>
                    <a:pt x="88" y="813"/>
                    <a:pt x="1" y="1625"/>
                    <a:pt x="63" y="2425"/>
                  </a:cubicBezTo>
                  <a:cubicBezTo>
                    <a:pt x="63" y="2500"/>
                    <a:pt x="63" y="2563"/>
                    <a:pt x="76" y="2625"/>
                  </a:cubicBezTo>
                  <a:cubicBezTo>
                    <a:pt x="138" y="2525"/>
                    <a:pt x="201" y="2425"/>
                    <a:pt x="263" y="2325"/>
                  </a:cubicBezTo>
                  <a:cubicBezTo>
                    <a:pt x="201" y="1550"/>
                    <a:pt x="138" y="776"/>
                    <a:pt x="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5" name="Google Shape;17135;p50"/>
            <p:cNvSpPr/>
            <p:nvPr/>
          </p:nvSpPr>
          <p:spPr>
            <a:xfrm>
              <a:off x="1980381" y="4934864"/>
              <a:ext cx="19299" cy="134497"/>
            </a:xfrm>
            <a:custGeom>
              <a:avLst/>
              <a:gdLst/>
              <a:ahLst/>
              <a:cxnLst/>
              <a:rect l="l" t="t" r="r" b="b"/>
              <a:pathLst>
                <a:path w="226" h="1575" extrusionOk="0">
                  <a:moveTo>
                    <a:pt x="1" y="0"/>
                  </a:moveTo>
                  <a:cubicBezTo>
                    <a:pt x="1" y="525"/>
                    <a:pt x="26" y="1050"/>
                    <a:pt x="88" y="1575"/>
                  </a:cubicBezTo>
                  <a:cubicBezTo>
                    <a:pt x="88" y="1562"/>
                    <a:pt x="101" y="1550"/>
                    <a:pt x="113" y="1537"/>
                  </a:cubicBezTo>
                  <a:cubicBezTo>
                    <a:pt x="138" y="1475"/>
                    <a:pt x="188" y="1437"/>
                    <a:pt x="226" y="1412"/>
                  </a:cubicBezTo>
                  <a:cubicBezTo>
                    <a:pt x="138" y="950"/>
                    <a:pt x="51" y="47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6" name="Google Shape;17136;p50"/>
            <p:cNvSpPr/>
            <p:nvPr/>
          </p:nvSpPr>
          <p:spPr>
            <a:xfrm>
              <a:off x="1704040" y="5006341"/>
              <a:ext cx="63022" cy="363953"/>
            </a:xfrm>
            <a:custGeom>
              <a:avLst/>
              <a:gdLst/>
              <a:ahLst/>
              <a:cxnLst/>
              <a:rect l="l" t="t" r="r" b="b"/>
              <a:pathLst>
                <a:path w="738" h="4262" extrusionOk="0">
                  <a:moveTo>
                    <a:pt x="737" y="0"/>
                  </a:moveTo>
                  <a:cubicBezTo>
                    <a:pt x="150" y="1350"/>
                    <a:pt x="0" y="2800"/>
                    <a:pt x="25" y="4262"/>
                  </a:cubicBezTo>
                  <a:cubicBezTo>
                    <a:pt x="87" y="4187"/>
                    <a:pt x="162" y="4124"/>
                    <a:pt x="237" y="4062"/>
                  </a:cubicBezTo>
                  <a:cubicBezTo>
                    <a:pt x="237" y="4012"/>
                    <a:pt x="237" y="3974"/>
                    <a:pt x="237" y="3924"/>
                  </a:cubicBezTo>
                  <a:cubicBezTo>
                    <a:pt x="300" y="2525"/>
                    <a:pt x="375" y="1338"/>
                    <a:pt x="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7" name="Google Shape;17137;p50"/>
            <p:cNvSpPr/>
            <p:nvPr/>
          </p:nvSpPr>
          <p:spPr>
            <a:xfrm>
              <a:off x="1732819" y="5024445"/>
              <a:ext cx="39538" cy="321341"/>
            </a:xfrm>
            <a:custGeom>
              <a:avLst/>
              <a:gdLst/>
              <a:ahLst/>
              <a:cxnLst/>
              <a:rect l="l" t="t" r="r" b="b"/>
              <a:pathLst>
                <a:path w="463" h="3763" extrusionOk="0">
                  <a:moveTo>
                    <a:pt x="463" y="1"/>
                  </a:moveTo>
                  <a:cubicBezTo>
                    <a:pt x="125" y="1225"/>
                    <a:pt x="0" y="2488"/>
                    <a:pt x="0" y="3762"/>
                  </a:cubicBezTo>
                  <a:cubicBezTo>
                    <a:pt x="75" y="3712"/>
                    <a:pt x="150" y="3650"/>
                    <a:pt x="225" y="3587"/>
                  </a:cubicBezTo>
                  <a:cubicBezTo>
                    <a:pt x="225" y="3400"/>
                    <a:pt x="225" y="3212"/>
                    <a:pt x="238" y="3025"/>
                  </a:cubicBezTo>
                  <a:cubicBezTo>
                    <a:pt x="288" y="2013"/>
                    <a:pt x="300" y="988"/>
                    <a:pt x="4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8" name="Google Shape;17138;p50"/>
            <p:cNvSpPr/>
            <p:nvPr/>
          </p:nvSpPr>
          <p:spPr>
            <a:xfrm>
              <a:off x="1760572" y="5039390"/>
              <a:ext cx="26729" cy="283938"/>
            </a:xfrm>
            <a:custGeom>
              <a:avLst/>
              <a:gdLst/>
              <a:ahLst/>
              <a:cxnLst/>
              <a:rect l="l" t="t" r="r" b="b"/>
              <a:pathLst>
                <a:path w="313" h="3325" extrusionOk="0">
                  <a:moveTo>
                    <a:pt x="313" y="1"/>
                  </a:moveTo>
                  <a:cubicBezTo>
                    <a:pt x="75" y="1075"/>
                    <a:pt x="0" y="2213"/>
                    <a:pt x="25" y="3325"/>
                  </a:cubicBezTo>
                  <a:cubicBezTo>
                    <a:pt x="100" y="3262"/>
                    <a:pt x="163" y="3212"/>
                    <a:pt x="238" y="3162"/>
                  </a:cubicBezTo>
                  <a:cubicBezTo>
                    <a:pt x="238" y="2925"/>
                    <a:pt x="238" y="2700"/>
                    <a:pt x="238" y="2475"/>
                  </a:cubicBezTo>
                  <a:cubicBezTo>
                    <a:pt x="263" y="1650"/>
                    <a:pt x="238" y="813"/>
                    <a:pt x="3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9" name="Google Shape;17139;p50"/>
            <p:cNvSpPr/>
            <p:nvPr/>
          </p:nvSpPr>
          <p:spPr>
            <a:xfrm>
              <a:off x="1843833" y="4908135"/>
              <a:ext cx="37403" cy="344825"/>
            </a:xfrm>
            <a:custGeom>
              <a:avLst/>
              <a:gdLst/>
              <a:ahLst/>
              <a:cxnLst/>
              <a:rect l="l" t="t" r="r" b="b"/>
              <a:pathLst>
                <a:path w="438" h="4038" extrusionOk="0">
                  <a:moveTo>
                    <a:pt x="437" y="1"/>
                  </a:moveTo>
                  <a:lnTo>
                    <a:pt x="437" y="1"/>
                  </a:lnTo>
                  <a:cubicBezTo>
                    <a:pt x="100" y="1288"/>
                    <a:pt x="0" y="2675"/>
                    <a:pt x="25" y="4037"/>
                  </a:cubicBezTo>
                  <a:cubicBezTo>
                    <a:pt x="100" y="3962"/>
                    <a:pt x="175" y="3887"/>
                    <a:pt x="250" y="3812"/>
                  </a:cubicBezTo>
                  <a:cubicBezTo>
                    <a:pt x="238" y="2538"/>
                    <a:pt x="300" y="1263"/>
                    <a:pt x="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0" name="Google Shape;17140;p50"/>
            <p:cNvSpPr/>
            <p:nvPr/>
          </p:nvSpPr>
          <p:spPr>
            <a:xfrm>
              <a:off x="1870477" y="4933754"/>
              <a:ext cx="23569" cy="287183"/>
            </a:xfrm>
            <a:custGeom>
              <a:avLst/>
              <a:gdLst/>
              <a:ahLst/>
              <a:cxnLst/>
              <a:rect l="l" t="t" r="r" b="b"/>
              <a:pathLst>
                <a:path w="276" h="3363" extrusionOk="0">
                  <a:moveTo>
                    <a:pt x="250" y="1"/>
                  </a:moveTo>
                  <a:cubicBezTo>
                    <a:pt x="38" y="1113"/>
                    <a:pt x="1" y="2238"/>
                    <a:pt x="63" y="3362"/>
                  </a:cubicBezTo>
                  <a:cubicBezTo>
                    <a:pt x="138" y="3287"/>
                    <a:pt x="200" y="3212"/>
                    <a:pt x="275" y="3125"/>
                  </a:cubicBezTo>
                  <a:cubicBezTo>
                    <a:pt x="225" y="2088"/>
                    <a:pt x="200" y="1050"/>
                    <a:pt x="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1" name="Google Shape;17141;p50"/>
            <p:cNvSpPr/>
            <p:nvPr/>
          </p:nvSpPr>
          <p:spPr>
            <a:xfrm>
              <a:off x="1891825" y="4891056"/>
              <a:ext cx="24594" cy="304262"/>
            </a:xfrm>
            <a:custGeom>
              <a:avLst/>
              <a:gdLst/>
              <a:ahLst/>
              <a:cxnLst/>
              <a:rect l="l" t="t" r="r" b="b"/>
              <a:pathLst>
                <a:path w="288" h="3563" extrusionOk="0">
                  <a:moveTo>
                    <a:pt x="225" y="1"/>
                  </a:moveTo>
                  <a:lnTo>
                    <a:pt x="225" y="1"/>
                  </a:lnTo>
                  <a:cubicBezTo>
                    <a:pt x="38" y="1175"/>
                    <a:pt x="0" y="2375"/>
                    <a:pt x="75" y="3562"/>
                  </a:cubicBezTo>
                  <a:cubicBezTo>
                    <a:pt x="150" y="3475"/>
                    <a:pt x="225" y="3387"/>
                    <a:pt x="288" y="3300"/>
                  </a:cubicBezTo>
                  <a:cubicBezTo>
                    <a:pt x="225" y="2200"/>
                    <a:pt x="200" y="1075"/>
                    <a:pt x="2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2" name="Google Shape;17142;p50"/>
            <p:cNvSpPr/>
            <p:nvPr/>
          </p:nvSpPr>
          <p:spPr>
            <a:xfrm>
              <a:off x="1912064" y="4907111"/>
              <a:ext cx="23569" cy="262590"/>
            </a:xfrm>
            <a:custGeom>
              <a:avLst/>
              <a:gdLst/>
              <a:ahLst/>
              <a:cxnLst/>
              <a:rect l="l" t="t" r="r" b="b"/>
              <a:pathLst>
                <a:path w="276" h="3075" extrusionOk="0">
                  <a:moveTo>
                    <a:pt x="226" y="0"/>
                  </a:moveTo>
                  <a:lnTo>
                    <a:pt x="226" y="0"/>
                  </a:lnTo>
                  <a:cubicBezTo>
                    <a:pt x="88" y="937"/>
                    <a:pt x="1" y="1887"/>
                    <a:pt x="63" y="2837"/>
                  </a:cubicBezTo>
                  <a:cubicBezTo>
                    <a:pt x="63" y="2912"/>
                    <a:pt x="76" y="2999"/>
                    <a:pt x="76" y="3074"/>
                  </a:cubicBezTo>
                  <a:cubicBezTo>
                    <a:pt x="151" y="2987"/>
                    <a:pt x="213" y="2899"/>
                    <a:pt x="276" y="2812"/>
                  </a:cubicBezTo>
                  <a:cubicBezTo>
                    <a:pt x="213" y="1875"/>
                    <a:pt x="213" y="937"/>
                    <a:pt x="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3" name="Google Shape;17143;p50"/>
            <p:cNvSpPr/>
            <p:nvPr/>
          </p:nvSpPr>
          <p:spPr>
            <a:xfrm>
              <a:off x="1821374" y="4984992"/>
              <a:ext cx="29974" cy="290343"/>
            </a:xfrm>
            <a:custGeom>
              <a:avLst/>
              <a:gdLst/>
              <a:ahLst/>
              <a:cxnLst/>
              <a:rect l="l" t="t" r="r" b="b"/>
              <a:pathLst>
                <a:path w="351" h="3400" extrusionOk="0">
                  <a:moveTo>
                    <a:pt x="351" y="0"/>
                  </a:moveTo>
                  <a:lnTo>
                    <a:pt x="351" y="0"/>
                  </a:lnTo>
                  <a:cubicBezTo>
                    <a:pt x="213" y="688"/>
                    <a:pt x="63" y="1375"/>
                    <a:pt x="26" y="2075"/>
                  </a:cubicBezTo>
                  <a:cubicBezTo>
                    <a:pt x="1" y="2500"/>
                    <a:pt x="1" y="2950"/>
                    <a:pt x="13" y="3400"/>
                  </a:cubicBezTo>
                  <a:cubicBezTo>
                    <a:pt x="88" y="3325"/>
                    <a:pt x="151" y="3262"/>
                    <a:pt x="226" y="3187"/>
                  </a:cubicBezTo>
                  <a:cubicBezTo>
                    <a:pt x="226" y="3062"/>
                    <a:pt x="226" y="2937"/>
                    <a:pt x="226" y="2812"/>
                  </a:cubicBezTo>
                  <a:cubicBezTo>
                    <a:pt x="213" y="1875"/>
                    <a:pt x="276" y="938"/>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4" name="Google Shape;17144;p50"/>
            <p:cNvSpPr/>
            <p:nvPr/>
          </p:nvSpPr>
          <p:spPr>
            <a:xfrm>
              <a:off x="1782946" y="4949809"/>
              <a:ext cx="56702" cy="354304"/>
            </a:xfrm>
            <a:custGeom>
              <a:avLst/>
              <a:gdLst/>
              <a:ahLst/>
              <a:cxnLst/>
              <a:rect l="l" t="t" r="r" b="b"/>
              <a:pathLst>
                <a:path w="664" h="4149" extrusionOk="0">
                  <a:moveTo>
                    <a:pt x="663" y="0"/>
                  </a:moveTo>
                  <a:lnTo>
                    <a:pt x="663" y="0"/>
                  </a:lnTo>
                  <a:cubicBezTo>
                    <a:pt x="476" y="825"/>
                    <a:pt x="276" y="1612"/>
                    <a:pt x="226" y="2399"/>
                  </a:cubicBezTo>
                  <a:cubicBezTo>
                    <a:pt x="213" y="2637"/>
                    <a:pt x="201" y="2874"/>
                    <a:pt x="201" y="3124"/>
                  </a:cubicBezTo>
                  <a:cubicBezTo>
                    <a:pt x="176" y="2549"/>
                    <a:pt x="163" y="1975"/>
                    <a:pt x="163" y="1412"/>
                  </a:cubicBezTo>
                  <a:cubicBezTo>
                    <a:pt x="88" y="2274"/>
                    <a:pt x="1" y="3149"/>
                    <a:pt x="38" y="4011"/>
                  </a:cubicBezTo>
                  <a:cubicBezTo>
                    <a:pt x="51" y="4061"/>
                    <a:pt x="51" y="4111"/>
                    <a:pt x="51" y="4149"/>
                  </a:cubicBezTo>
                  <a:cubicBezTo>
                    <a:pt x="163" y="4061"/>
                    <a:pt x="288" y="3961"/>
                    <a:pt x="388" y="3874"/>
                  </a:cubicBezTo>
                  <a:cubicBezTo>
                    <a:pt x="401" y="3862"/>
                    <a:pt x="413" y="3849"/>
                    <a:pt x="413" y="3849"/>
                  </a:cubicBezTo>
                  <a:cubicBezTo>
                    <a:pt x="413" y="3687"/>
                    <a:pt x="413" y="3537"/>
                    <a:pt x="413" y="3374"/>
                  </a:cubicBezTo>
                  <a:cubicBezTo>
                    <a:pt x="413" y="2237"/>
                    <a:pt x="526" y="1087"/>
                    <a:pt x="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5" name="Google Shape;17145;p50"/>
            <p:cNvSpPr/>
            <p:nvPr/>
          </p:nvSpPr>
          <p:spPr>
            <a:xfrm>
              <a:off x="1479876" y="5003096"/>
              <a:ext cx="33219" cy="390682"/>
            </a:xfrm>
            <a:custGeom>
              <a:avLst/>
              <a:gdLst/>
              <a:ahLst/>
              <a:cxnLst/>
              <a:rect l="l" t="t" r="r" b="b"/>
              <a:pathLst>
                <a:path w="389" h="4575" extrusionOk="0">
                  <a:moveTo>
                    <a:pt x="1" y="1"/>
                  </a:moveTo>
                  <a:cubicBezTo>
                    <a:pt x="76" y="1363"/>
                    <a:pt x="126" y="2738"/>
                    <a:pt x="151" y="4112"/>
                  </a:cubicBezTo>
                  <a:cubicBezTo>
                    <a:pt x="201" y="4200"/>
                    <a:pt x="251" y="4287"/>
                    <a:pt x="301" y="4375"/>
                  </a:cubicBezTo>
                  <a:cubicBezTo>
                    <a:pt x="338" y="4437"/>
                    <a:pt x="363" y="4512"/>
                    <a:pt x="388" y="4575"/>
                  </a:cubicBezTo>
                  <a:cubicBezTo>
                    <a:pt x="363" y="3038"/>
                    <a:pt x="326" y="150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6" name="Google Shape;17146;p50"/>
            <p:cNvSpPr/>
            <p:nvPr/>
          </p:nvSpPr>
          <p:spPr>
            <a:xfrm>
              <a:off x="1506605" y="5032985"/>
              <a:ext cx="39538" cy="449348"/>
            </a:xfrm>
            <a:custGeom>
              <a:avLst/>
              <a:gdLst/>
              <a:ahLst/>
              <a:cxnLst/>
              <a:rect l="l" t="t" r="r" b="b"/>
              <a:pathLst>
                <a:path w="463" h="5262" extrusionOk="0">
                  <a:moveTo>
                    <a:pt x="0" y="1"/>
                  </a:moveTo>
                  <a:cubicBezTo>
                    <a:pt x="50" y="1525"/>
                    <a:pt x="163" y="3062"/>
                    <a:pt x="213" y="4587"/>
                  </a:cubicBezTo>
                  <a:cubicBezTo>
                    <a:pt x="263" y="4725"/>
                    <a:pt x="300" y="4862"/>
                    <a:pt x="338" y="4999"/>
                  </a:cubicBezTo>
                  <a:cubicBezTo>
                    <a:pt x="363" y="5062"/>
                    <a:pt x="400" y="5112"/>
                    <a:pt x="425" y="5174"/>
                  </a:cubicBezTo>
                  <a:cubicBezTo>
                    <a:pt x="450" y="5199"/>
                    <a:pt x="450" y="5237"/>
                    <a:pt x="463" y="5262"/>
                  </a:cubicBezTo>
                  <a:cubicBezTo>
                    <a:pt x="463" y="5187"/>
                    <a:pt x="463" y="5099"/>
                    <a:pt x="450" y="5024"/>
                  </a:cubicBezTo>
                  <a:cubicBezTo>
                    <a:pt x="413" y="4087"/>
                    <a:pt x="388" y="3137"/>
                    <a:pt x="313" y="2188"/>
                  </a:cubicBezTo>
                  <a:cubicBezTo>
                    <a:pt x="238" y="1450"/>
                    <a:pt x="113" y="7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7" name="Google Shape;17147;p50"/>
            <p:cNvSpPr/>
            <p:nvPr/>
          </p:nvSpPr>
          <p:spPr>
            <a:xfrm>
              <a:off x="1527954" y="5060739"/>
              <a:ext cx="43808" cy="497426"/>
            </a:xfrm>
            <a:custGeom>
              <a:avLst/>
              <a:gdLst/>
              <a:ahLst/>
              <a:cxnLst/>
              <a:rect l="l" t="t" r="r" b="b"/>
              <a:pathLst>
                <a:path w="513" h="5825" extrusionOk="0">
                  <a:moveTo>
                    <a:pt x="0" y="1"/>
                  </a:moveTo>
                  <a:lnTo>
                    <a:pt x="0" y="1"/>
                  </a:lnTo>
                  <a:cubicBezTo>
                    <a:pt x="138" y="1688"/>
                    <a:pt x="200" y="3375"/>
                    <a:pt x="262" y="5062"/>
                  </a:cubicBezTo>
                  <a:cubicBezTo>
                    <a:pt x="350" y="5249"/>
                    <a:pt x="412" y="5449"/>
                    <a:pt x="462" y="5637"/>
                  </a:cubicBezTo>
                  <a:cubicBezTo>
                    <a:pt x="475" y="5699"/>
                    <a:pt x="487" y="5762"/>
                    <a:pt x="500" y="5824"/>
                  </a:cubicBezTo>
                  <a:lnTo>
                    <a:pt x="512" y="5824"/>
                  </a:lnTo>
                  <a:cubicBezTo>
                    <a:pt x="500" y="5599"/>
                    <a:pt x="487" y="5374"/>
                    <a:pt x="475" y="5149"/>
                  </a:cubicBezTo>
                  <a:cubicBezTo>
                    <a:pt x="437" y="3425"/>
                    <a:pt x="400" y="168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8" name="Google Shape;17148;p50"/>
            <p:cNvSpPr/>
            <p:nvPr/>
          </p:nvSpPr>
          <p:spPr>
            <a:xfrm>
              <a:off x="1551353" y="5057579"/>
              <a:ext cx="174035" cy="496316"/>
            </a:xfrm>
            <a:custGeom>
              <a:avLst/>
              <a:gdLst/>
              <a:ahLst/>
              <a:cxnLst/>
              <a:rect l="l" t="t" r="r" b="b"/>
              <a:pathLst>
                <a:path w="2038" h="5812" extrusionOk="0">
                  <a:moveTo>
                    <a:pt x="2038" y="0"/>
                  </a:moveTo>
                  <a:lnTo>
                    <a:pt x="2038" y="0"/>
                  </a:lnTo>
                  <a:cubicBezTo>
                    <a:pt x="1763" y="1137"/>
                    <a:pt x="1588" y="2312"/>
                    <a:pt x="1513" y="3487"/>
                  </a:cubicBezTo>
                  <a:cubicBezTo>
                    <a:pt x="1551" y="2450"/>
                    <a:pt x="1626" y="1412"/>
                    <a:pt x="1726" y="388"/>
                  </a:cubicBezTo>
                  <a:lnTo>
                    <a:pt x="1726" y="388"/>
                  </a:lnTo>
                  <a:cubicBezTo>
                    <a:pt x="1476" y="1475"/>
                    <a:pt x="1338" y="2575"/>
                    <a:pt x="1276" y="3687"/>
                  </a:cubicBezTo>
                  <a:cubicBezTo>
                    <a:pt x="1288" y="2687"/>
                    <a:pt x="1301" y="1687"/>
                    <a:pt x="1351" y="688"/>
                  </a:cubicBezTo>
                  <a:lnTo>
                    <a:pt x="1351" y="688"/>
                  </a:lnTo>
                  <a:cubicBezTo>
                    <a:pt x="1263" y="1350"/>
                    <a:pt x="1151" y="2012"/>
                    <a:pt x="1101" y="2687"/>
                  </a:cubicBezTo>
                  <a:cubicBezTo>
                    <a:pt x="1088" y="2937"/>
                    <a:pt x="1076" y="3174"/>
                    <a:pt x="1076" y="3412"/>
                  </a:cubicBezTo>
                  <a:cubicBezTo>
                    <a:pt x="1063" y="2625"/>
                    <a:pt x="1038" y="1837"/>
                    <a:pt x="1038" y="1037"/>
                  </a:cubicBezTo>
                  <a:cubicBezTo>
                    <a:pt x="913" y="2150"/>
                    <a:pt x="876" y="3262"/>
                    <a:pt x="863" y="4374"/>
                  </a:cubicBezTo>
                  <a:cubicBezTo>
                    <a:pt x="838" y="3424"/>
                    <a:pt x="788" y="2475"/>
                    <a:pt x="738" y="1525"/>
                  </a:cubicBezTo>
                  <a:cubicBezTo>
                    <a:pt x="676" y="2400"/>
                    <a:pt x="651" y="3287"/>
                    <a:pt x="651" y="4174"/>
                  </a:cubicBezTo>
                  <a:cubicBezTo>
                    <a:pt x="601" y="3674"/>
                    <a:pt x="563" y="3162"/>
                    <a:pt x="501" y="2662"/>
                  </a:cubicBezTo>
                  <a:lnTo>
                    <a:pt x="501" y="2662"/>
                  </a:lnTo>
                  <a:cubicBezTo>
                    <a:pt x="501" y="3324"/>
                    <a:pt x="501" y="3974"/>
                    <a:pt x="513" y="4636"/>
                  </a:cubicBezTo>
                  <a:cubicBezTo>
                    <a:pt x="401" y="3224"/>
                    <a:pt x="301" y="1812"/>
                    <a:pt x="1" y="425"/>
                  </a:cubicBezTo>
                  <a:lnTo>
                    <a:pt x="1" y="425"/>
                  </a:lnTo>
                  <a:cubicBezTo>
                    <a:pt x="101" y="2162"/>
                    <a:pt x="226" y="4099"/>
                    <a:pt x="401" y="5811"/>
                  </a:cubicBezTo>
                  <a:cubicBezTo>
                    <a:pt x="451" y="5799"/>
                    <a:pt x="488" y="5799"/>
                    <a:pt x="538" y="5799"/>
                  </a:cubicBezTo>
                  <a:cubicBezTo>
                    <a:pt x="563" y="5792"/>
                    <a:pt x="585" y="5789"/>
                    <a:pt x="607" y="5789"/>
                  </a:cubicBezTo>
                  <a:cubicBezTo>
                    <a:pt x="629" y="5789"/>
                    <a:pt x="651" y="5792"/>
                    <a:pt x="676" y="5799"/>
                  </a:cubicBezTo>
                  <a:cubicBezTo>
                    <a:pt x="776" y="5774"/>
                    <a:pt x="888" y="5749"/>
                    <a:pt x="988" y="5724"/>
                  </a:cubicBezTo>
                  <a:cubicBezTo>
                    <a:pt x="1051" y="5711"/>
                    <a:pt x="1113" y="5699"/>
                    <a:pt x="1176" y="5686"/>
                  </a:cubicBezTo>
                  <a:cubicBezTo>
                    <a:pt x="1176" y="5436"/>
                    <a:pt x="1201" y="5199"/>
                    <a:pt x="1251" y="4961"/>
                  </a:cubicBezTo>
                  <a:cubicBezTo>
                    <a:pt x="1201" y="4524"/>
                    <a:pt x="1438" y="4062"/>
                    <a:pt x="1726" y="3737"/>
                  </a:cubicBezTo>
                  <a:cubicBezTo>
                    <a:pt x="1788" y="2487"/>
                    <a:pt x="1913" y="1237"/>
                    <a:pt x="2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9" name="Google Shape;17149;p50"/>
            <p:cNvSpPr/>
            <p:nvPr/>
          </p:nvSpPr>
          <p:spPr>
            <a:xfrm>
              <a:off x="1297386" y="4858008"/>
              <a:ext cx="15030" cy="70536"/>
            </a:xfrm>
            <a:custGeom>
              <a:avLst/>
              <a:gdLst/>
              <a:ahLst/>
              <a:cxnLst/>
              <a:rect l="l" t="t" r="r" b="b"/>
              <a:pathLst>
                <a:path w="176" h="826" extrusionOk="0">
                  <a:moveTo>
                    <a:pt x="1" y="0"/>
                  </a:moveTo>
                  <a:cubicBezTo>
                    <a:pt x="26" y="250"/>
                    <a:pt x="38" y="500"/>
                    <a:pt x="63" y="738"/>
                  </a:cubicBezTo>
                  <a:cubicBezTo>
                    <a:pt x="101" y="763"/>
                    <a:pt x="138" y="800"/>
                    <a:pt x="176" y="825"/>
                  </a:cubicBezTo>
                  <a:cubicBezTo>
                    <a:pt x="126" y="550"/>
                    <a:pt x="63" y="27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0" name="Google Shape;17150;p50"/>
            <p:cNvSpPr/>
            <p:nvPr/>
          </p:nvSpPr>
          <p:spPr>
            <a:xfrm>
              <a:off x="1312330" y="4878247"/>
              <a:ext cx="12895" cy="60972"/>
            </a:xfrm>
            <a:custGeom>
              <a:avLst/>
              <a:gdLst/>
              <a:ahLst/>
              <a:cxnLst/>
              <a:rect l="l" t="t" r="r" b="b"/>
              <a:pathLst>
                <a:path w="151" h="714" extrusionOk="0">
                  <a:moveTo>
                    <a:pt x="1" y="1"/>
                  </a:moveTo>
                  <a:lnTo>
                    <a:pt x="1" y="1"/>
                  </a:lnTo>
                  <a:cubicBezTo>
                    <a:pt x="26" y="213"/>
                    <a:pt x="38" y="426"/>
                    <a:pt x="51" y="626"/>
                  </a:cubicBezTo>
                  <a:cubicBezTo>
                    <a:pt x="88" y="651"/>
                    <a:pt x="126" y="676"/>
                    <a:pt x="151" y="713"/>
                  </a:cubicBezTo>
                  <a:cubicBezTo>
                    <a:pt x="113" y="476"/>
                    <a:pt x="63" y="2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1" name="Google Shape;17151;p50"/>
            <p:cNvSpPr/>
            <p:nvPr/>
          </p:nvSpPr>
          <p:spPr>
            <a:xfrm>
              <a:off x="1327274" y="4891056"/>
              <a:ext cx="15030" cy="60972"/>
            </a:xfrm>
            <a:custGeom>
              <a:avLst/>
              <a:gdLst/>
              <a:ahLst/>
              <a:cxnLst/>
              <a:rect l="l" t="t" r="r" b="b"/>
              <a:pathLst>
                <a:path w="176" h="714" extrusionOk="0">
                  <a:moveTo>
                    <a:pt x="1" y="1"/>
                  </a:moveTo>
                  <a:lnTo>
                    <a:pt x="1" y="1"/>
                  </a:lnTo>
                  <a:cubicBezTo>
                    <a:pt x="38" y="201"/>
                    <a:pt x="63" y="426"/>
                    <a:pt x="76" y="638"/>
                  </a:cubicBezTo>
                  <a:cubicBezTo>
                    <a:pt x="113" y="663"/>
                    <a:pt x="138" y="688"/>
                    <a:pt x="176" y="713"/>
                  </a:cubicBezTo>
                  <a:cubicBezTo>
                    <a:pt x="126" y="476"/>
                    <a:pt x="76" y="2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2" name="Google Shape;17152;p50"/>
            <p:cNvSpPr/>
            <p:nvPr/>
          </p:nvSpPr>
          <p:spPr>
            <a:xfrm>
              <a:off x="1262203" y="4719239"/>
              <a:ext cx="22459" cy="190089"/>
            </a:xfrm>
            <a:custGeom>
              <a:avLst/>
              <a:gdLst/>
              <a:ahLst/>
              <a:cxnLst/>
              <a:rect l="l" t="t" r="r" b="b"/>
              <a:pathLst>
                <a:path w="263" h="2226" extrusionOk="0">
                  <a:moveTo>
                    <a:pt x="13" y="1"/>
                  </a:moveTo>
                  <a:cubicBezTo>
                    <a:pt x="38" y="688"/>
                    <a:pt x="0" y="1388"/>
                    <a:pt x="50" y="2075"/>
                  </a:cubicBezTo>
                  <a:cubicBezTo>
                    <a:pt x="125" y="2125"/>
                    <a:pt x="188" y="2175"/>
                    <a:pt x="263" y="2225"/>
                  </a:cubicBezTo>
                  <a:cubicBezTo>
                    <a:pt x="175" y="1488"/>
                    <a:pt x="100" y="738"/>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3" name="Google Shape;17153;p50"/>
            <p:cNvSpPr/>
            <p:nvPr/>
          </p:nvSpPr>
          <p:spPr>
            <a:xfrm>
              <a:off x="1282441" y="4813175"/>
              <a:ext cx="17164" cy="105719"/>
            </a:xfrm>
            <a:custGeom>
              <a:avLst/>
              <a:gdLst/>
              <a:ahLst/>
              <a:cxnLst/>
              <a:rect l="l" t="t" r="r" b="b"/>
              <a:pathLst>
                <a:path w="201" h="1238" extrusionOk="0">
                  <a:moveTo>
                    <a:pt x="1" y="0"/>
                  </a:moveTo>
                  <a:lnTo>
                    <a:pt x="1" y="0"/>
                  </a:lnTo>
                  <a:cubicBezTo>
                    <a:pt x="13" y="388"/>
                    <a:pt x="26" y="763"/>
                    <a:pt x="51" y="1138"/>
                  </a:cubicBezTo>
                  <a:cubicBezTo>
                    <a:pt x="101" y="1175"/>
                    <a:pt x="151" y="1200"/>
                    <a:pt x="201" y="1238"/>
                  </a:cubicBezTo>
                  <a:cubicBezTo>
                    <a:pt x="138" y="838"/>
                    <a:pt x="76" y="42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4" name="Google Shape;17154;p50"/>
            <p:cNvSpPr/>
            <p:nvPr/>
          </p:nvSpPr>
          <p:spPr>
            <a:xfrm>
              <a:off x="1357163" y="4916675"/>
              <a:ext cx="20409" cy="81211"/>
            </a:xfrm>
            <a:custGeom>
              <a:avLst/>
              <a:gdLst/>
              <a:ahLst/>
              <a:cxnLst/>
              <a:rect l="l" t="t" r="r" b="b"/>
              <a:pathLst>
                <a:path w="239" h="951" extrusionOk="0">
                  <a:moveTo>
                    <a:pt x="1" y="1"/>
                  </a:moveTo>
                  <a:cubicBezTo>
                    <a:pt x="51" y="238"/>
                    <a:pt x="76" y="476"/>
                    <a:pt x="101" y="725"/>
                  </a:cubicBezTo>
                  <a:cubicBezTo>
                    <a:pt x="151" y="800"/>
                    <a:pt x="201" y="875"/>
                    <a:pt x="238" y="950"/>
                  </a:cubicBezTo>
                  <a:cubicBezTo>
                    <a:pt x="188" y="625"/>
                    <a:pt x="113" y="31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5" name="Google Shape;17155;p50"/>
            <p:cNvSpPr/>
            <p:nvPr/>
          </p:nvSpPr>
          <p:spPr>
            <a:xfrm>
              <a:off x="1344353" y="4903866"/>
              <a:ext cx="16140" cy="67291"/>
            </a:xfrm>
            <a:custGeom>
              <a:avLst/>
              <a:gdLst/>
              <a:ahLst/>
              <a:cxnLst/>
              <a:rect l="l" t="t" r="r" b="b"/>
              <a:pathLst>
                <a:path w="189" h="788" extrusionOk="0">
                  <a:moveTo>
                    <a:pt x="1" y="1"/>
                  </a:moveTo>
                  <a:lnTo>
                    <a:pt x="1" y="1"/>
                  </a:lnTo>
                  <a:cubicBezTo>
                    <a:pt x="26" y="213"/>
                    <a:pt x="51" y="438"/>
                    <a:pt x="63" y="663"/>
                  </a:cubicBezTo>
                  <a:cubicBezTo>
                    <a:pt x="113" y="701"/>
                    <a:pt x="151" y="750"/>
                    <a:pt x="188" y="788"/>
                  </a:cubicBezTo>
                  <a:cubicBezTo>
                    <a:pt x="138" y="526"/>
                    <a:pt x="76" y="26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6" name="Google Shape;17156;p50"/>
            <p:cNvSpPr/>
            <p:nvPr/>
          </p:nvSpPr>
          <p:spPr>
            <a:xfrm>
              <a:off x="1369972" y="4923080"/>
              <a:ext cx="38513" cy="212463"/>
            </a:xfrm>
            <a:custGeom>
              <a:avLst/>
              <a:gdLst/>
              <a:ahLst/>
              <a:cxnLst/>
              <a:rect l="l" t="t" r="r" b="b"/>
              <a:pathLst>
                <a:path w="451" h="2488" extrusionOk="0">
                  <a:moveTo>
                    <a:pt x="1" y="1"/>
                  </a:moveTo>
                  <a:lnTo>
                    <a:pt x="1" y="1"/>
                  </a:lnTo>
                  <a:cubicBezTo>
                    <a:pt x="138" y="388"/>
                    <a:pt x="188" y="775"/>
                    <a:pt x="200" y="1175"/>
                  </a:cubicBezTo>
                  <a:cubicBezTo>
                    <a:pt x="250" y="1350"/>
                    <a:pt x="263" y="1525"/>
                    <a:pt x="213" y="1688"/>
                  </a:cubicBezTo>
                  <a:cubicBezTo>
                    <a:pt x="288" y="1938"/>
                    <a:pt x="363" y="2200"/>
                    <a:pt x="438" y="2450"/>
                  </a:cubicBezTo>
                  <a:cubicBezTo>
                    <a:pt x="438" y="2462"/>
                    <a:pt x="438" y="2475"/>
                    <a:pt x="450" y="2487"/>
                  </a:cubicBezTo>
                  <a:cubicBezTo>
                    <a:pt x="438" y="2263"/>
                    <a:pt x="425" y="2025"/>
                    <a:pt x="413" y="1788"/>
                  </a:cubicBezTo>
                  <a:cubicBezTo>
                    <a:pt x="363" y="1175"/>
                    <a:pt x="300" y="5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7" name="Google Shape;17157;p50"/>
            <p:cNvSpPr/>
            <p:nvPr/>
          </p:nvSpPr>
          <p:spPr>
            <a:xfrm>
              <a:off x="1384916" y="4917785"/>
              <a:ext cx="104694" cy="425865"/>
            </a:xfrm>
            <a:custGeom>
              <a:avLst/>
              <a:gdLst/>
              <a:ahLst/>
              <a:cxnLst/>
              <a:rect l="l" t="t" r="r" b="b"/>
              <a:pathLst>
                <a:path w="1226" h="4987" extrusionOk="0">
                  <a:moveTo>
                    <a:pt x="0" y="0"/>
                  </a:moveTo>
                  <a:cubicBezTo>
                    <a:pt x="288" y="737"/>
                    <a:pt x="213" y="1487"/>
                    <a:pt x="275" y="2287"/>
                  </a:cubicBezTo>
                  <a:cubicBezTo>
                    <a:pt x="275" y="2400"/>
                    <a:pt x="275" y="2512"/>
                    <a:pt x="288" y="2612"/>
                  </a:cubicBezTo>
                  <a:cubicBezTo>
                    <a:pt x="450" y="3187"/>
                    <a:pt x="613" y="3749"/>
                    <a:pt x="813" y="4312"/>
                  </a:cubicBezTo>
                  <a:cubicBezTo>
                    <a:pt x="838" y="4411"/>
                    <a:pt x="888" y="4524"/>
                    <a:pt x="925" y="4624"/>
                  </a:cubicBezTo>
                  <a:cubicBezTo>
                    <a:pt x="950" y="4661"/>
                    <a:pt x="988" y="4699"/>
                    <a:pt x="1013" y="4736"/>
                  </a:cubicBezTo>
                  <a:cubicBezTo>
                    <a:pt x="1075" y="4824"/>
                    <a:pt x="1138" y="4911"/>
                    <a:pt x="1188" y="4986"/>
                  </a:cubicBezTo>
                  <a:cubicBezTo>
                    <a:pt x="1175" y="3574"/>
                    <a:pt x="1225" y="2125"/>
                    <a:pt x="838" y="750"/>
                  </a:cubicBezTo>
                  <a:lnTo>
                    <a:pt x="838" y="750"/>
                  </a:lnTo>
                  <a:cubicBezTo>
                    <a:pt x="975" y="1737"/>
                    <a:pt x="950" y="2724"/>
                    <a:pt x="963" y="3712"/>
                  </a:cubicBezTo>
                  <a:cubicBezTo>
                    <a:pt x="963" y="3812"/>
                    <a:pt x="963" y="3899"/>
                    <a:pt x="963" y="3987"/>
                  </a:cubicBezTo>
                  <a:cubicBezTo>
                    <a:pt x="913" y="2787"/>
                    <a:pt x="975" y="1562"/>
                    <a:pt x="650" y="400"/>
                  </a:cubicBezTo>
                  <a:lnTo>
                    <a:pt x="650" y="400"/>
                  </a:lnTo>
                  <a:cubicBezTo>
                    <a:pt x="750" y="1037"/>
                    <a:pt x="713" y="1675"/>
                    <a:pt x="713" y="2312"/>
                  </a:cubicBezTo>
                  <a:cubicBezTo>
                    <a:pt x="713" y="2462"/>
                    <a:pt x="713" y="2624"/>
                    <a:pt x="713" y="2774"/>
                  </a:cubicBezTo>
                  <a:cubicBezTo>
                    <a:pt x="688" y="2025"/>
                    <a:pt x="613" y="1262"/>
                    <a:pt x="400" y="538"/>
                  </a:cubicBezTo>
                  <a:lnTo>
                    <a:pt x="400" y="538"/>
                  </a:lnTo>
                  <a:cubicBezTo>
                    <a:pt x="550" y="1325"/>
                    <a:pt x="538" y="2150"/>
                    <a:pt x="538" y="2962"/>
                  </a:cubicBezTo>
                  <a:cubicBezTo>
                    <a:pt x="475" y="2287"/>
                    <a:pt x="450" y="1600"/>
                    <a:pt x="325" y="937"/>
                  </a:cubicBezTo>
                  <a:cubicBezTo>
                    <a:pt x="250" y="612"/>
                    <a:pt x="188" y="2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8" name="Google Shape;17158;p50"/>
            <p:cNvSpPr/>
            <p:nvPr/>
          </p:nvSpPr>
          <p:spPr>
            <a:xfrm>
              <a:off x="1658097" y="4984992"/>
              <a:ext cx="424840" cy="692810"/>
            </a:xfrm>
            <a:custGeom>
              <a:avLst/>
              <a:gdLst/>
              <a:ahLst/>
              <a:cxnLst/>
              <a:rect l="l" t="t" r="r" b="b"/>
              <a:pathLst>
                <a:path w="4975" h="8113" extrusionOk="0">
                  <a:moveTo>
                    <a:pt x="4974" y="0"/>
                  </a:moveTo>
                  <a:lnTo>
                    <a:pt x="4974" y="0"/>
                  </a:lnTo>
                  <a:cubicBezTo>
                    <a:pt x="4549" y="313"/>
                    <a:pt x="4262" y="763"/>
                    <a:pt x="3962" y="1188"/>
                  </a:cubicBezTo>
                  <a:cubicBezTo>
                    <a:pt x="3512" y="1887"/>
                    <a:pt x="3125" y="2462"/>
                    <a:pt x="2537" y="3037"/>
                  </a:cubicBezTo>
                  <a:cubicBezTo>
                    <a:pt x="2113" y="3450"/>
                    <a:pt x="1663" y="3824"/>
                    <a:pt x="1213" y="4212"/>
                  </a:cubicBezTo>
                  <a:cubicBezTo>
                    <a:pt x="875" y="4499"/>
                    <a:pt x="538" y="4799"/>
                    <a:pt x="338" y="5199"/>
                  </a:cubicBezTo>
                  <a:cubicBezTo>
                    <a:pt x="26" y="5711"/>
                    <a:pt x="1" y="6336"/>
                    <a:pt x="38" y="6924"/>
                  </a:cubicBezTo>
                  <a:cubicBezTo>
                    <a:pt x="51" y="6974"/>
                    <a:pt x="38" y="7024"/>
                    <a:pt x="63" y="7074"/>
                  </a:cubicBezTo>
                  <a:cubicBezTo>
                    <a:pt x="63" y="7099"/>
                    <a:pt x="88" y="7111"/>
                    <a:pt x="101" y="7124"/>
                  </a:cubicBezTo>
                  <a:cubicBezTo>
                    <a:pt x="101" y="7136"/>
                    <a:pt x="88" y="7161"/>
                    <a:pt x="88" y="7174"/>
                  </a:cubicBezTo>
                  <a:cubicBezTo>
                    <a:pt x="88" y="7249"/>
                    <a:pt x="76" y="7323"/>
                    <a:pt x="88" y="7398"/>
                  </a:cubicBezTo>
                  <a:cubicBezTo>
                    <a:pt x="113" y="7436"/>
                    <a:pt x="151" y="7461"/>
                    <a:pt x="188" y="7461"/>
                  </a:cubicBezTo>
                  <a:cubicBezTo>
                    <a:pt x="188" y="7461"/>
                    <a:pt x="188" y="7473"/>
                    <a:pt x="188" y="7473"/>
                  </a:cubicBezTo>
                  <a:cubicBezTo>
                    <a:pt x="188" y="7623"/>
                    <a:pt x="163" y="7773"/>
                    <a:pt x="163" y="7911"/>
                  </a:cubicBezTo>
                  <a:cubicBezTo>
                    <a:pt x="201" y="7961"/>
                    <a:pt x="213" y="8023"/>
                    <a:pt x="226" y="8098"/>
                  </a:cubicBezTo>
                  <a:cubicBezTo>
                    <a:pt x="240" y="8105"/>
                    <a:pt x="254" y="8113"/>
                    <a:pt x="271" y="8113"/>
                  </a:cubicBezTo>
                  <a:cubicBezTo>
                    <a:pt x="284" y="8113"/>
                    <a:pt x="297" y="8109"/>
                    <a:pt x="313" y="8098"/>
                  </a:cubicBezTo>
                  <a:cubicBezTo>
                    <a:pt x="338" y="8061"/>
                    <a:pt x="363" y="8036"/>
                    <a:pt x="388" y="7998"/>
                  </a:cubicBezTo>
                  <a:cubicBezTo>
                    <a:pt x="401" y="7961"/>
                    <a:pt x="413" y="7936"/>
                    <a:pt x="426" y="7898"/>
                  </a:cubicBezTo>
                  <a:cubicBezTo>
                    <a:pt x="488" y="7786"/>
                    <a:pt x="551" y="7686"/>
                    <a:pt x="625" y="7573"/>
                  </a:cubicBezTo>
                  <a:cubicBezTo>
                    <a:pt x="638" y="7548"/>
                    <a:pt x="663" y="7523"/>
                    <a:pt x="675" y="7486"/>
                  </a:cubicBezTo>
                  <a:cubicBezTo>
                    <a:pt x="1138" y="6636"/>
                    <a:pt x="1575" y="5911"/>
                    <a:pt x="2250" y="5249"/>
                  </a:cubicBezTo>
                  <a:cubicBezTo>
                    <a:pt x="3200" y="4362"/>
                    <a:pt x="4300" y="3512"/>
                    <a:pt x="4712" y="2237"/>
                  </a:cubicBezTo>
                  <a:lnTo>
                    <a:pt x="4712" y="2237"/>
                  </a:lnTo>
                  <a:cubicBezTo>
                    <a:pt x="4487" y="2750"/>
                    <a:pt x="4187" y="3087"/>
                    <a:pt x="3812" y="3487"/>
                  </a:cubicBezTo>
                  <a:cubicBezTo>
                    <a:pt x="3262" y="4062"/>
                    <a:pt x="2637" y="4574"/>
                    <a:pt x="2063" y="5137"/>
                  </a:cubicBezTo>
                  <a:cubicBezTo>
                    <a:pt x="1388" y="5786"/>
                    <a:pt x="900" y="6586"/>
                    <a:pt x="476" y="7423"/>
                  </a:cubicBezTo>
                  <a:cubicBezTo>
                    <a:pt x="488" y="7386"/>
                    <a:pt x="501" y="7348"/>
                    <a:pt x="526" y="7311"/>
                  </a:cubicBezTo>
                  <a:cubicBezTo>
                    <a:pt x="725" y="6761"/>
                    <a:pt x="1113" y="5999"/>
                    <a:pt x="1475" y="5561"/>
                  </a:cubicBezTo>
                  <a:cubicBezTo>
                    <a:pt x="2100" y="4787"/>
                    <a:pt x="2900" y="4187"/>
                    <a:pt x="3637" y="3525"/>
                  </a:cubicBezTo>
                  <a:cubicBezTo>
                    <a:pt x="4300" y="2975"/>
                    <a:pt x="4624" y="2200"/>
                    <a:pt x="4749" y="1375"/>
                  </a:cubicBezTo>
                  <a:lnTo>
                    <a:pt x="4749" y="1375"/>
                  </a:lnTo>
                  <a:cubicBezTo>
                    <a:pt x="4499" y="2312"/>
                    <a:pt x="4037" y="2950"/>
                    <a:pt x="3287" y="3537"/>
                  </a:cubicBezTo>
                  <a:cubicBezTo>
                    <a:pt x="2625" y="4124"/>
                    <a:pt x="1925" y="4674"/>
                    <a:pt x="1363" y="5349"/>
                  </a:cubicBezTo>
                  <a:cubicBezTo>
                    <a:pt x="1038" y="5761"/>
                    <a:pt x="763" y="6211"/>
                    <a:pt x="551" y="6686"/>
                  </a:cubicBezTo>
                  <a:cubicBezTo>
                    <a:pt x="875" y="5511"/>
                    <a:pt x="1700" y="4762"/>
                    <a:pt x="2712" y="3912"/>
                  </a:cubicBezTo>
                  <a:cubicBezTo>
                    <a:pt x="3225" y="3500"/>
                    <a:pt x="3750" y="3075"/>
                    <a:pt x="4112" y="2500"/>
                  </a:cubicBezTo>
                  <a:cubicBezTo>
                    <a:pt x="4287" y="2212"/>
                    <a:pt x="4437" y="1900"/>
                    <a:pt x="4537" y="1563"/>
                  </a:cubicBezTo>
                  <a:cubicBezTo>
                    <a:pt x="4637" y="1275"/>
                    <a:pt x="4687" y="963"/>
                    <a:pt x="4812" y="675"/>
                  </a:cubicBezTo>
                  <a:lnTo>
                    <a:pt x="4812" y="675"/>
                  </a:lnTo>
                  <a:cubicBezTo>
                    <a:pt x="4637" y="988"/>
                    <a:pt x="4549" y="1325"/>
                    <a:pt x="4400" y="1625"/>
                  </a:cubicBezTo>
                  <a:cubicBezTo>
                    <a:pt x="4250" y="1950"/>
                    <a:pt x="3987" y="2350"/>
                    <a:pt x="3825" y="2562"/>
                  </a:cubicBezTo>
                  <a:cubicBezTo>
                    <a:pt x="3425" y="3075"/>
                    <a:pt x="2900" y="3475"/>
                    <a:pt x="2400" y="3887"/>
                  </a:cubicBezTo>
                  <a:cubicBezTo>
                    <a:pt x="1575" y="4574"/>
                    <a:pt x="950" y="5199"/>
                    <a:pt x="576" y="5999"/>
                  </a:cubicBezTo>
                  <a:cubicBezTo>
                    <a:pt x="763" y="5474"/>
                    <a:pt x="1075" y="5024"/>
                    <a:pt x="1475" y="4624"/>
                  </a:cubicBezTo>
                  <a:cubicBezTo>
                    <a:pt x="2063" y="4087"/>
                    <a:pt x="2712" y="3599"/>
                    <a:pt x="3262" y="3025"/>
                  </a:cubicBezTo>
                  <a:cubicBezTo>
                    <a:pt x="3700" y="2612"/>
                    <a:pt x="4050" y="2125"/>
                    <a:pt x="4275" y="1563"/>
                  </a:cubicBezTo>
                  <a:cubicBezTo>
                    <a:pt x="4474" y="1113"/>
                    <a:pt x="4612" y="663"/>
                    <a:pt x="4937" y="238"/>
                  </a:cubicBezTo>
                  <a:lnTo>
                    <a:pt x="4937" y="238"/>
                  </a:lnTo>
                  <a:cubicBezTo>
                    <a:pt x="4512" y="688"/>
                    <a:pt x="4287" y="1275"/>
                    <a:pt x="3975" y="1800"/>
                  </a:cubicBezTo>
                  <a:cubicBezTo>
                    <a:pt x="3750" y="2175"/>
                    <a:pt x="3525" y="2437"/>
                    <a:pt x="3200" y="2775"/>
                  </a:cubicBezTo>
                  <a:cubicBezTo>
                    <a:pt x="2575" y="3450"/>
                    <a:pt x="1825" y="3974"/>
                    <a:pt x="1175" y="4624"/>
                  </a:cubicBezTo>
                  <a:cubicBezTo>
                    <a:pt x="738" y="5074"/>
                    <a:pt x="438" y="5636"/>
                    <a:pt x="263" y="6236"/>
                  </a:cubicBezTo>
                  <a:cubicBezTo>
                    <a:pt x="288" y="5836"/>
                    <a:pt x="388" y="5499"/>
                    <a:pt x="625" y="5137"/>
                  </a:cubicBezTo>
                  <a:cubicBezTo>
                    <a:pt x="1175" y="4362"/>
                    <a:pt x="2225" y="3749"/>
                    <a:pt x="2912" y="2975"/>
                  </a:cubicBezTo>
                  <a:cubicBezTo>
                    <a:pt x="3425" y="2437"/>
                    <a:pt x="3825" y="1837"/>
                    <a:pt x="4150" y="1188"/>
                  </a:cubicBezTo>
                  <a:cubicBezTo>
                    <a:pt x="4387" y="775"/>
                    <a:pt x="4599" y="325"/>
                    <a:pt x="49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9" name="Google Shape;17159;p50"/>
            <p:cNvSpPr/>
            <p:nvPr/>
          </p:nvSpPr>
          <p:spPr>
            <a:xfrm>
              <a:off x="2216244" y="5449207"/>
              <a:ext cx="327661" cy="603059"/>
            </a:xfrm>
            <a:custGeom>
              <a:avLst/>
              <a:gdLst/>
              <a:ahLst/>
              <a:cxnLst/>
              <a:rect l="l" t="t" r="r" b="b"/>
              <a:pathLst>
                <a:path w="3837" h="7062" extrusionOk="0">
                  <a:moveTo>
                    <a:pt x="3662" y="0"/>
                  </a:moveTo>
                  <a:lnTo>
                    <a:pt x="3662" y="0"/>
                  </a:lnTo>
                  <a:cubicBezTo>
                    <a:pt x="2850" y="1213"/>
                    <a:pt x="2587" y="2512"/>
                    <a:pt x="1900" y="3749"/>
                  </a:cubicBezTo>
                  <a:cubicBezTo>
                    <a:pt x="1513" y="4424"/>
                    <a:pt x="988" y="5024"/>
                    <a:pt x="613" y="5699"/>
                  </a:cubicBezTo>
                  <a:cubicBezTo>
                    <a:pt x="463" y="5961"/>
                    <a:pt x="350" y="6236"/>
                    <a:pt x="250" y="6511"/>
                  </a:cubicBezTo>
                  <a:cubicBezTo>
                    <a:pt x="313" y="6174"/>
                    <a:pt x="400" y="5849"/>
                    <a:pt x="538" y="5512"/>
                  </a:cubicBezTo>
                  <a:lnTo>
                    <a:pt x="538" y="5512"/>
                  </a:lnTo>
                  <a:cubicBezTo>
                    <a:pt x="300" y="5874"/>
                    <a:pt x="150" y="6299"/>
                    <a:pt x="50" y="6711"/>
                  </a:cubicBezTo>
                  <a:cubicBezTo>
                    <a:pt x="38" y="6824"/>
                    <a:pt x="13" y="6936"/>
                    <a:pt x="0" y="7049"/>
                  </a:cubicBezTo>
                  <a:cubicBezTo>
                    <a:pt x="163" y="7049"/>
                    <a:pt x="325" y="7049"/>
                    <a:pt x="488" y="7061"/>
                  </a:cubicBezTo>
                  <a:cubicBezTo>
                    <a:pt x="550" y="6824"/>
                    <a:pt x="638" y="6599"/>
                    <a:pt x="763" y="6386"/>
                  </a:cubicBezTo>
                  <a:cubicBezTo>
                    <a:pt x="1200" y="5586"/>
                    <a:pt x="1850" y="4937"/>
                    <a:pt x="2300" y="4149"/>
                  </a:cubicBezTo>
                  <a:cubicBezTo>
                    <a:pt x="3037" y="2887"/>
                    <a:pt x="3262" y="1413"/>
                    <a:pt x="3837" y="88"/>
                  </a:cubicBezTo>
                  <a:lnTo>
                    <a:pt x="3837" y="88"/>
                  </a:lnTo>
                  <a:cubicBezTo>
                    <a:pt x="3100" y="1375"/>
                    <a:pt x="2875" y="2837"/>
                    <a:pt x="2100" y="4074"/>
                  </a:cubicBezTo>
                  <a:cubicBezTo>
                    <a:pt x="1650" y="4824"/>
                    <a:pt x="1013" y="5487"/>
                    <a:pt x="588" y="6261"/>
                  </a:cubicBezTo>
                  <a:cubicBezTo>
                    <a:pt x="650" y="6111"/>
                    <a:pt x="713" y="5974"/>
                    <a:pt x="788" y="5836"/>
                  </a:cubicBezTo>
                  <a:cubicBezTo>
                    <a:pt x="1175" y="5149"/>
                    <a:pt x="1700" y="4549"/>
                    <a:pt x="2087" y="3849"/>
                  </a:cubicBezTo>
                  <a:cubicBezTo>
                    <a:pt x="2800" y="2650"/>
                    <a:pt x="3050" y="1238"/>
                    <a:pt x="3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0" name="Google Shape;17160;p50"/>
            <p:cNvSpPr/>
            <p:nvPr/>
          </p:nvSpPr>
          <p:spPr>
            <a:xfrm>
              <a:off x="2262101" y="5549548"/>
              <a:ext cx="264724" cy="503745"/>
            </a:xfrm>
            <a:custGeom>
              <a:avLst/>
              <a:gdLst/>
              <a:ahLst/>
              <a:cxnLst/>
              <a:rect l="l" t="t" r="r" b="b"/>
              <a:pathLst>
                <a:path w="3100" h="5899" extrusionOk="0">
                  <a:moveTo>
                    <a:pt x="3100" y="0"/>
                  </a:moveTo>
                  <a:cubicBezTo>
                    <a:pt x="2775" y="1137"/>
                    <a:pt x="2425" y="2162"/>
                    <a:pt x="1750" y="3137"/>
                  </a:cubicBezTo>
                  <a:cubicBezTo>
                    <a:pt x="1175" y="4049"/>
                    <a:pt x="363" y="4861"/>
                    <a:pt x="1" y="5886"/>
                  </a:cubicBezTo>
                  <a:cubicBezTo>
                    <a:pt x="76" y="5899"/>
                    <a:pt x="151" y="5899"/>
                    <a:pt x="226" y="5899"/>
                  </a:cubicBezTo>
                  <a:cubicBezTo>
                    <a:pt x="513" y="5136"/>
                    <a:pt x="1151" y="4387"/>
                    <a:pt x="1650" y="3674"/>
                  </a:cubicBezTo>
                  <a:cubicBezTo>
                    <a:pt x="2000" y="3187"/>
                    <a:pt x="2338" y="2674"/>
                    <a:pt x="2550" y="2112"/>
                  </a:cubicBezTo>
                  <a:cubicBezTo>
                    <a:pt x="2825" y="1437"/>
                    <a:pt x="2950" y="712"/>
                    <a:pt x="3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1" name="Google Shape;17161;p50"/>
            <p:cNvSpPr/>
            <p:nvPr/>
          </p:nvSpPr>
          <p:spPr>
            <a:xfrm>
              <a:off x="2605734" y="5448097"/>
              <a:ext cx="89750" cy="465403"/>
            </a:xfrm>
            <a:custGeom>
              <a:avLst/>
              <a:gdLst/>
              <a:ahLst/>
              <a:cxnLst/>
              <a:rect l="l" t="t" r="r" b="b"/>
              <a:pathLst>
                <a:path w="1051" h="5450" extrusionOk="0">
                  <a:moveTo>
                    <a:pt x="1050" y="1"/>
                  </a:moveTo>
                  <a:lnTo>
                    <a:pt x="1050" y="1"/>
                  </a:lnTo>
                  <a:cubicBezTo>
                    <a:pt x="813" y="901"/>
                    <a:pt x="488" y="1788"/>
                    <a:pt x="376" y="2725"/>
                  </a:cubicBezTo>
                  <a:cubicBezTo>
                    <a:pt x="351" y="3363"/>
                    <a:pt x="401" y="4050"/>
                    <a:pt x="276" y="4587"/>
                  </a:cubicBezTo>
                  <a:cubicBezTo>
                    <a:pt x="213" y="4887"/>
                    <a:pt x="126" y="5175"/>
                    <a:pt x="1" y="5450"/>
                  </a:cubicBezTo>
                  <a:cubicBezTo>
                    <a:pt x="88" y="5412"/>
                    <a:pt x="188" y="5375"/>
                    <a:pt x="276" y="5362"/>
                  </a:cubicBezTo>
                  <a:cubicBezTo>
                    <a:pt x="338" y="5200"/>
                    <a:pt x="401" y="5037"/>
                    <a:pt x="438" y="4862"/>
                  </a:cubicBezTo>
                  <a:cubicBezTo>
                    <a:pt x="601" y="4250"/>
                    <a:pt x="588" y="3613"/>
                    <a:pt x="588" y="2988"/>
                  </a:cubicBezTo>
                  <a:cubicBezTo>
                    <a:pt x="626" y="2000"/>
                    <a:pt x="863" y="1026"/>
                    <a:pt x="10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2" name="Google Shape;17162;p50"/>
            <p:cNvSpPr/>
            <p:nvPr/>
          </p:nvSpPr>
          <p:spPr>
            <a:xfrm>
              <a:off x="2633488" y="5368080"/>
              <a:ext cx="103584" cy="536878"/>
            </a:xfrm>
            <a:custGeom>
              <a:avLst/>
              <a:gdLst/>
              <a:ahLst/>
              <a:cxnLst/>
              <a:rect l="l" t="t" r="r" b="b"/>
              <a:pathLst>
                <a:path w="1213" h="6287" extrusionOk="0">
                  <a:moveTo>
                    <a:pt x="1213" y="1"/>
                  </a:moveTo>
                  <a:lnTo>
                    <a:pt x="1213" y="1"/>
                  </a:lnTo>
                  <a:cubicBezTo>
                    <a:pt x="850" y="1038"/>
                    <a:pt x="451" y="2075"/>
                    <a:pt x="351" y="3187"/>
                  </a:cubicBezTo>
                  <a:cubicBezTo>
                    <a:pt x="276" y="3850"/>
                    <a:pt x="388" y="4512"/>
                    <a:pt x="313" y="5174"/>
                  </a:cubicBezTo>
                  <a:cubicBezTo>
                    <a:pt x="276" y="5537"/>
                    <a:pt x="163" y="5912"/>
                    <a:pt x="1" y="6287"/>
                  </a:cubicBezTo>
                  <a:cubicBezTo>
                    <a:pt x="126" y="6162"/>
                    <a:pt x="251" y="6037"/>
                    <a:pt x="376" y="5912"/>
                  </a:cubicBezTo>
                  <a:cubicBezTo>
                    <a:pt x="426" y="5749"/>
                    <a:pt x="463" y="5599"/>
                    <a:pt x="501" y="5437"/>
                  </a:cubicBezTo>
                  <a:cubicBezTo>
                    <a:pt x="588" y="4924"/>
                    <a:pt x="551" y="4400"/>
                    <a:pt x="538" y="3887"/>
                  </a:cubicBezTo>
                  <a:cubicBezTo>
                    <a:pt x="526" y="3187"/>
                    <a:pt x="625" y="2663"/>
                    <a:pt x="763" y="1988"/>
                  </a:cubicBezTo>
                  <a:cubicBezTo>
                    <a:pt x="900" y="1325"/>
                    <a:pt x="1050" y="663"/>
                    <a:pt x="1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3" name="Google Shape;17163;p50"/>
            <p:cNvSpPr/>
            <p:nvPr/>
          </p:nvSpPr>
          <p:spPr>
            <a:xfrm>
              <a:off x="2529988" y="5559112"/>
              <a:ext cx="106829" cy="400246"/>
            </a:xfrm>
            <a:custGeom>
              <a:avLst/>
              <a:gdLst/>
              <a:ahLst/>
              <a:cxnLst/>
              <a:rect l="l" t="t" r="r" b="b"/>
              <a:pathLst>
                <a:path w="1251" h="4687" extrusionOk="0">
                  <a:moveTo>
                    <a:pt x="1250" y="1"/>
                  </a:moveTo>
                  <a:lnTo>
                    <a:pt x="1250" y="1"/>
                  </a:lnTo>
                  <a:cubicBezTo>
                    <a:pt x="1075" y="538"/>
                    <a:pt x="875" y="1075"/>
                    <a:pt x="763" y="1638"/>
                  </a:cubicBezTo>
                  <a:cubicBezTo>
                    <a:pt x="638" y="2275"/>
                    <a:pt x="588" y="2925"/>
                    <a:pt x="438" y="3562"/>
                  </a:cubicBezTo>
                  <a:cubicBezTo>
                    <a:pt x="338" y="3937"/>
                    <a:pt x="188" y="4324"/>
                    <a:pt x="0" y="4687"/>
                  </a:cubicBezTo>
                  <a:cubicBezTo>
                    <a:pt x="113" y="4612"/>
                    <a:pt x="213" y="4549"/>
                    <a:pt x="313" y="4487"/>
                  </a:cubicBezTo>
                  <a:cubicBezTo>
                    <a:pt x="325" y="4474"/>
                    <a:pt x="338" y="4462"/>
                    <a:pt x="350" y="4462"/>
                  </a:cubicBezTo>
                  <a:cubicBezTo>
                    <a:pt x="475" y="4187"/>
                    <a:pt x="575" y="3900"/>
                    <a:pt x="650" y="3612"/>
                  </a:cubicBezTo>
                  <a:cubicBezTo>
                    <a:pt x="925" y="2338"/>
                    <a:pt x="925" y="1238"/>
                    <a:pt x="1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4" name="Google Shape;17164;p50"/>
            <p:cNvSpPr/>
            <p:nvPr/>
          </p:nvSpPr>
          <p:spPr>
            <a:xfrm>
              <a:off x="2569441" y="5510009"/>
              <a:ext cx="96155" cy="423730"/>
            </a:xfrm>
            <a:custGeom>
              <a:avLst/>
              <a:gdLst/>
              <a:ahLst/>
              <a:cxnLst/>
              <a:rect l="l" t="t" r="r" b="b"/>
              <a:pathLst>
                <a:path w="1126" h="4962" extrusionOk="0">
                  <a:moveTo>
                    <a:pt x="1126" y="1"/>
                  </a:moveTo>
                  <a:lnTo>
                    <a:pt x="1126" y="1"/>
                  </a:lnTo>
                  <a:cubicBezTo>
                    <a:pt x="826" y="988"/>
                    <a:pt x="463" y="1963"/>
                    <a:pt x="463" y="3012"/>
                  </a:cubicBezTo>
                  <a:cubicBezTo>
                    <a:pt x="451" y="3700"/>
                    <a:pt x="276" y="4350"/>
                    <a:pt x="1" y="4962"/>
                  </a:cubicBezTo>
                  <a:cubicBezTo>
                    <a:pt x="101" y="4899"/>
                    <a:pt x="213" y="4825"/>
                    <a:pt x="326" y="4775"/>
                  </a:cubicBezTo>
                  <a:cubicBezTo>
                    <a:pt x="513" y="4300"/>
                    <a:pt x="638" y="3787"/>
                    <a:pt x="676" y="3262"/>
                  </a:cubicBezTo>
                  <a:cubicBezTo>
                    <a:pt x="701" y="2100"/>
                    <a:pt x="876" y="1163"/>
                    <a:pt x="1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5" name="Google Shape;17165;p50"/>
            <p:cNvSpPr/>
            <p:nvPr/>
          </p:nvSpPr>
          <p:spPr>
            <a:xfrm>
              <a:off x="2453132" y="5659453"/>
              <a:ext cx="119638" cy="349009"/>
            </a:xfrm>
            <a:custGeom>
              <a:avLst/>
              <a:gdLst/>
              <a:ahLst/>
              <a:cxnLst/>
              <a:rect l="l" t="t" r="r" b="b"/>
              <a:pathLst>
                <a:path w="1401" h="4087" extrusionOk="0">
                  <a:moveTo>
                    <a:pt x="1400" y="0"/>
                  </a:moveTo>
                  <a:lnTo>
                    <a:pt x="1400" y="0"/>
                  </a:lnTo>
                  <a:cubicBezTo>
                    <a:pt x="1113" y="1138"/>
                    <a:pt x="788" y="2400"/>
                    <a:pt x="351" y="3399"/>
                  </a:cubicBezTo>
                  <a:cubicBezTo>
                    <a:pt x="238" y="3624"/>
                    <a:pt x="126" y="3862"/>
                    <a:pt x="1" y="4087"/>
                  </a:cubicBezTo>
                  <a:cubicBezTo>
                    <a:pt x="126" y="4012"/>
                    <a:pt x="251" y="3924"/>
                    <a:pt x="376" y="3849"/>
                  </a:cubicBezTo>
                  <a:cubicBezTo>
                    <a:pt x="925" y="2700"/>
                    <a:pt x="1263" y="1487"/>
                    <a:pt x="1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6" name="Google Shape;17166;p50"/>
            <p:cNvSpPr/>
            <p:nvPr/>
          </p:nvSpPr>
          <p:spPr>
            <a:xfrm>
              <a:off x="2491560" y="5610350"/>
              <a:ext cx="113234" cy="373603"/>
            </a:xfrm>
            <a:custGeom>
              <a:avLst/>
              <a:gdLst/>
              <a:ahLst/>
              <a:cxnLst/>
              <a:rect l="l" t="t" r="r" b="b"/>
              <a:pathLst>
                <a:path w="1326" h="4375" extrusionOk="0">
                  <a:moveTo>
                    <a:pt x="1325" y="0"/>
                  </a:moveTo>
                  <a:lnTo>
                    <a:pt x="1325" y="0"/>
                  </a:lnTo>
                  <a:cubicBezTo>
                    <a:pt x="925" y="1138"/>
                    <a:pt x="788" y="2337"/>
                    <a:pt x="400" y="3475"/>
                  </a:cubicBezTo>
                  <a:cubicBezTo>
                    <a:pt x="288" y="3774"/>
                    <a:pt x="151" y="4074"/>
                    <a:pt x="1" y="4374"/>
                  </a:cubicBezTo>
                  <a:cubicBezTo>
                    <a:pt x="113" y="4299"/>
                    <a:pt x="238" y="4224"/>
                    <a:pt x="351" y="4149"/>
                  </a:cubicBezTo>
                  <a:cubicBezTo>
                    <a:pt x="575" y="3662"/>
                    <a:pt x="763" y="3150"/>
                    <a:pt x="875" y="2625"/>
                  </a:cubicBezTo>
                  <a:cubicBezTo>
                    <a:pt x="1088" y="1700"/>
                    <a:pt x="1113" y="938"/>
                    <a:pt x="1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7" name="Google Shape;17167;p50"/>
            <p:cNvSpPr/>
            <p:nvPr/>
          </p:nvSpPr>
          <p:spPr>
            <a:xfrm>
              <a:off x="2348607" y="5679692"/>
              <a:ext cx="199568" cy="369333"/>
            </a:xfrm>
            <a:custGeom>
              <a:avLst/>
              <a:gdLst/>
              <a:ahLst/>
              <a:cxnLst/>
              <a:rect l="l" t="t" r="r" b="b"/>
              <a:pathLst>
                <a:path w="2337" h="4325" extrusionOk="0">
                  <a:moveTo>
                    <a:pt x="2337" y="1"/>
                  </a:moveTo>
                  <a:lnTo>
                    <a:pt x="2337" y="1"/>
                  </a:lnTo>
                  <a:cubicBezTo>
                    <a:pt x="1912" y="1600"/>
                    <a:pt x="912" y="2937"/>
                    <a:pt x="0" y="4325"/>
                  </a:cubicBezTo>
                  <a:cubicBezTo>
                    <a:pt x="100" y="4312"/>
                    <a:pt x="200" y="4287"/>
                    <a:pt x="300" y="4275"/>
                  </a:cubicBezTo>
                  <a:cubicBezTo>
                    <a:pt x="537" y="3900"/>
                    <a:pt x="787" y="3525"/>
                    <a:pt x="1037" y="3150"/>
                  </a:cubicBezTo>
                  <a:cubicBezTo>
                    <a:pt x="1700" y="2213"/>
                    <a:pt x="2162" y="1138"/>
                    <a:pt x="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8" name="Google Shape;17168;p50"/>
            <p:cNvSpPr/>
            <p:nvPr/>
          </p:nvSpPr>
          <p:spPr>
            <a:xfrm>
              <a:off x="2376276" y="5751254"/>
              <a:ext cx="164471" cy="292478"/>
            </a:xfrm>
            <a:custGeom>
              <a:avLst/>
              <a:gdLst/>
              <a:ahLst/>
              <a:cxnLst/>
              <a:rect l="l" t="t" r="r" b="b"/>
              <a:pathLst>
                <a:path w="1926" h="3425" extrusionOk="0">
                  <a:moveTo>
                    <a:pt x="1925" y="0"/>
                  </a:moveTo>
                  <a:cubicBezTo>
                    <a:pt x="1526" y="1212"/>
                    <a:pt x="776" y="2362"/>
                    <a:pt x="1" y="3424"/>
                  </a:cubicBezTo>
                  <a:cubicBezTo>
                    <a:pt x="126" y="3399"/>
                    <a:pt x="238" y="3374"/>
                    <a:pt x="351" y="3337"/>
                  </a:cubicBezTo>
                  <a:cubicBezTo>
                    <a:pt x="1063" y="2337"/>
                    <a:pt x="1676" y="1250"/>
                    <a:pt x="19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9" name="Google Shape;17169;p50"/>
            <p:cNvSpPr/>
            <p:nvPr/>
          </p:nvSpPr>
          <p:spPr>
            <a:xfrm>
              <a:off x="2322989" y="5650913"/>
              <a:ext cx="216647" cy="401357"/>
            </a:xfrm>
            <a:custGeom>
              <a:avLst/>
              <a:gdLst/>
              <a:ahLst/>
              <a:cxnLst/>
              <a:rect l="l" t="t" r="r" b="b"/>
              <a:pathLst>
                <a:path w="2537" h="4700" extrusionOk="0">
                  <a:moveTo>
                    <a:pt x="2537" y="0"/>
                  </a:moveTo>
                  <a:lnTo>
                    <a:pt x="2537" y="0"/>
                  </a:lnTo>
                  <a:cubicBezTo>
                    <a:pt x="2212" y="1300"/>
                    <a:pt x="1500" y="2425"/>
                    <a:pt x="750" y="3537"/>
                  </a:cubicBezTo>
                  <a:cubicBezTo>
                    <a:pt x="475" y="3912"/>
                    <a:pt x="225" y="4299"/>
                    <a:pt x="0" y="4699"/>
                  </a:cubicBezTo>
                  <a:cubicBezTo>
                    <a:pt x="88" y="4687"/>
                    <a:pt x="175" y="4674"/>
                    <a:pt x="250" y="4662"/>
                  </a:cubicBezTo>
                  <a:cubicBezTo>
                    <a:pt x="325" y="4537"/>
                    <a:pt x="413" y="4412"/>
                    <a:pt x="487" y="4299"/>
                  </a:cubicBezTo>
                  <a:cubicBezTo>
                    <a:pt x="962" y="3599"/>
                    <a:pt x="1462" y="2912"/>
                    <a:pt x="1850" y="2162"/>
                  </a:cubicBezTo>
                  <a:cubicBezTo>
                    <a:pt x="2162" y="1525"/>
                    <a:pt x="2412" y="763"/>
                    <a:pt x="2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0" name="Google Shape;17170;p50"/>
            <p:cNvSpPr/>
            <p:nvPr/>
          </p:nvSpPr>
          <p:spPr>
            <a:xfrm>
              <a:off x="2289855" y="5613510"/>
              <a:ext cx="241241" cy="439784"/>
            </a:xfrm>
            <a:custGeom>
              <a:avLst/>
              <a:gdLst/>
              <a:ahLst/>
              <a:cxnLst/>
              <a:rect l="l" t="t" r="r" b="b"/>
              <a:pathLst>
                <a:path w="2825" h="5150" extrusionOk="0">
                  <a:moveTo>
                    <a:pt x="2825" y="1"/>
                  </a:moveTo>
                  <a:cubicBezTo>
                    <a:pt x="2525" y="1251"/>
                    <a:pt x="1888" y="2300"/>
                    <a:pt x="1150" y="3350"/>
                  </a:cubicBezTo>
                  <a:cubicBezTo>
                    <a:pt x="751" y="3937"/>
                    <a:pt x="326" y="4512"/>
                    <a:pt x="1" y="5150"/>
                  </a:cubicBezTo>
                  <a:cubicBezTo>
                    <a:pt x="76" y="5150"/>
                    <a:pt x="163" y="5150"/>
                    <a:pt x="251" y="5137"/>
                  </a:cubicBezTo>
                  <a:cubicBezTo>
                    <a:pt x="501" y="4650"/>
                    <a:pt x="913" y="4100"/>
                    <a:pt x="1238" y="3613"/>
                  </a:cubicBezTo>
                  <a:cubicBezTo>
                    <a:pt x="1600" y="3063"/>
                    <a:pt x="1988" y="2525"/>
                    <a:pt x="2263" y="1913"/>
                  </a:cubicBezTo>
                  <a:cubicBezTo>
                    <a:pt x="2550" y="1313"/>
                    <a:pt x="2700" y="663"/>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1" name="Google Shape;17171;p50"/>
            <p:cNvSpPr/>
            <p:nvPr/>
          </p:nvSpPr>
          <p:spPr>
            <a:xfrm>
              <a:off x="2418973" y="5902747"/>
              <a:ext cx="74806" cy="127068"/>
            </a:xfrm>
            <a:custGeom>
              <a:avLst/>
              <a:gdLst/>
              <a:ahLst/>
              <a:cxnLst/>
              <a:rect l="l" t="t" r="r" b="b"/>
              <a:pathLst>
                <a:path w="876" h="1488" extrusionOk="0">
                  <a:moveTo>
                    <a:pt x="876" y="1"/>
                  </a:moveTo>
                  <a:lnTo>
                    <a:pt x="876" y="1"/>
                  </a:lnTo>
                  <a:cubicBezTo>
                    <a:pt x="638" y="575"/>
                    <a:pt x="326" y="1038"/>
                    <a:pt x="1" y="1488"/>
                  </a:cubicBezTo>
                  <a:cubicBezTo>
                    <a:pt x="113" y="1425"/>
                    <a:pt x="226" y="1350"/>
                    <a:pt x="338" y="1275"/>
                  </a:cubicBezTo>
                  <a:cubicBezTo>
                    <a:pt x="563" y="875"/>
                    <a:pt x="738" y="450"/>
                    <a:pt x="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2" name="Google Shape;17172;p50"/>
            <p:cNvSpPr/>
            <p:nvPr/>
          </p:nvSpPr>
          <p:spPr>
            <a:xfrm>
              <a:off x="1732819" y="5259285"/>
              <a:ext cx="301017" cy="342605"/>
            </a:xfrm>
            <a:custGeom>
              <a:avLst/>
              <a:gdLst/>
              <a:ahLst/>
              <a:cxnLst/>
              <a:rect l="l" t="t" r="r" b="b"/>
              <a:pathLst>
                <a:path w="3525" h="4012" extrusionOk="0">
                  <a:moveTo>
                    <a:pt x="3525" y="0"/>
                  </a:moveTo>
                  <a:lnTo>
                    <a:pt x="3525" y="0"/>
                  </a:lnTo>
                  <a:cubicBezTo>
                    <a:pt x="2875" y="937"/>
                    <a:pt x="1937" y="1675"/>
                    <a:pt x="1138" y="2512"/>
                  </a:cubicBezTo>
                  <a:cubicBezTo>
                    <a:pt x="700" y="2962"/>
                    <a:pt x="338" y="3474"/>
                    <a:pt x="0" y="4012"/>
                  </a:cubicBezTo>
                  <a:cubicBezTo>
                    <a:pt x="75" y="3912"/>
                    <a:pt x="163" y="3812"/>
                    <a:pt x="250" y="3724"/>
                  </a:cubicBezTo>
                  <a:cubicBezTo>
                    <a:pt x="313" y="3649"/>
                    <a:pt x="388" y="3587"/>
                    <a:pt x="450" y="3524"/>
                  </a:cubicBezTo>
                  <a:cubicBezTo>
                    <a:pt x="538" y="3437"/>
                    <a:pt x="638" y="3374"/>
                    <a:pt x="750" y="3299"/>
                  </a:cubicBezTo>
                  <a:cubicBezTo>
                    <a:pt x="900" y="3112"/>
                    <a:pt x="1038" y="2937"/>
                    <a:pt x="1200" y="2762"/>
                  </a:cubicBezTo>
                  <a:cubicBezTo>
                    <a:pt x="2037" y="1900"/>
                    <a:pt x="2975" y="1087"/>
                    <a:pt x="3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3" name="Google Shape;17173;p50"/>
            <p:cNvSpPr/>
            <p:nvPr/>
          </p:nvSpPr>
          <p:spPr>
            <a:xfrm>
              <a:off x="1913174" y="5332897"/>
              <a:ext cx="367199" cy="658481"/>
            </a:xfrm>
            <a:custGeom>
              <a:avLst/>
              <a:gdLst/>
              <a:ahLst/>
              <a:cxnLst/>
              <a:rect l="l" t="t" r="r" b="b"/>
              <a:pathLst>
                <a:path w="4300" h="7711" extrusionOk="0">
                  <a:moveTo>
                    <a:pt x="4299" y="0"/>
                  </a:moveTo>
                  <a:lnTo>
                    <a:pt x="4299" y="0"/>
                  </a:lnTo>
                  <a:cubicBezTo>
                    <a:pt x="3937" y="2262"/>
                    <a:pt x="2337" y="4049"/>
                    <a:pt x="1025" y="5936"/>
                  </a:cubicBezTo>
                  <a:cubicBezTo>
                    <a:pt x="638" y="6461"/>
                    <a:pt x="300" y="7011"/>
                    <a:pt x="0" y="7573"/>
                  </a:cubicBezTo>
                  <a:cubicBezTo>
                    <a:pt x="50" y="7623"/>
                    <a:pt x="113" y="7661"/>
                    <a:pt x="163" y="7711"/>
                  </a:cubicBezTo>
                  <a:cubicBezTo>
                    <a:pt x="300" y="7473"/>
                    <a:pt x="425" y="7248"/>
                    <a:pt x="563" y="7011"/>
                  </a:cubicBezTo>
                  <a:cubicBezTo>
                    <a:pt x="988" y="6336"/>
                    <a:pt x="1475" y="5699"/>
                    <a:pt x="1937" y="5049"/>
                  </a:cubicBezTo>
                  <a:cubicBezTo>
                    <a:pt x="3012" y="3537"/>
                    <a:pt x="4262" y="1937"/>
                    <a:pt x="4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4" name="Google Shape;17174;p50"/>
            <p:cNvSpPr/>
            <p:nvPr/>
          </p:nvSpPr>
          <p:spPr>
            <a:xfrm>
              <a:off x="1935548" y="5424698"/>
              <a:ext cx="339445" cy="584870"/>
            </a:xfrm>
            <a:custGeom>
              <a:avLst/>
              <a:gdLst/>
              <a:ahLst/>
              <a:cxnLst/>
              <a:rect l="l" t="t" r="r" b="b"/>
              <a:pathLst>
                <a:path w="3975" h="6849" extrusionOk="0">
                  <a:moveTo>
                    <a:pt x="3975" y="0"/>
                  </a:moveTo>
                  <a:cubicBezTo>
                    <a:pt x="3825" y="750"/>
                    <a:pt x="3475" y="1412"/>
                    <a:pt x="3050" y="2062"/>
                  </a:cubicBezTo>
                  <a:cubicBezTo>
                    <a:pt x="2425" y="3062"/>
                    <a:pt x="1688" y="3974"/>
                    <a:pt x="1013" y="4936"/>
                  </a:cubicBezTo>
                  <a:cubicBezTo>
                    <a:pt x="663" y="5474"/>
                    <a:pt x="288" y="6011"/>
                    <a:pt x="38" y="6611"/>
                  </a:cubicBezTo>
                  <a:cubicBezTo>
                    <a:pt x="26" y="6636"/>
                    <a:pt x="13" y="6673"/>
                    <a:pt x="1" y="6698"/>
                  </a:cubicBezTo>
                  <a:cubicBezTo>
                    <a:pt x="13" y="6711"/>
                    <a:pt x="38" y="6736"/>
                    <a:pt x="51" y="6748"/>
                  </a:cubicBezTo>
                  <a:cubicBezTo>
                    <a:pt x="101" y="6773"/>
                    <a:pt x="138" y="6811"/>
                    <a:pt x="188" y="6848"/>
                  </a:cubicBezTo>
                  <a:cubicBezTo>
                    <a:pt x="213" y="6761"/>
                    <a:pt x="238" y="6686"/>
                    <a:pt x="276" y="6611"/>
                  </a:cubicBezTo>
                  <a:cubicBezTo>
                    <a:pt x="538" y="6036"/>
                    <a:pt x="1063" y="5249"/>
                    <a:pt x="1488" y="4649"/>
                  </a:cubicBezTo>
                  <a:cubicBezTo>
                    <a:pt x="2538" y="3187"/>
                    <a:pt x="3787" y="1837"/>
                    <a:pt x="3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5" name="Google Shape;17175;p50"/>
            <p:cNvSpPr/>
            <p:nvPr/>
          </p:nvSpPr>
          <p:spPr>
            <a:xfrm>
              <a:off x="1962277" y="5497200"/>
              <a:ext cx="314851" cy="526204"/>
            </a:xfrm>
            <a:custGeom>
              <a:avLst/>
              <a:gdLst/>
              <a:ahLst/>
              <a:cxnLst/>
              <a:rect l="l" t="t" r="r" b="b"/>
              <a:pathLst>
                <a:path w="3687" h="6162" extrusionOk="0">
                  <a:moveTo>
                    <a:pt x="3687" y="1"/>
                  </a:moveTo>
                  <a:cubicBezTo>
                    <a:pt x="3549" y="701"/>
                    <a:pt x="3187" y="1313"/>
                    <a:pt x="2787" y="1900"/>
                  </a:cubicBezTo>
                  <a:cubicBezTo>
                    <a:pt x="2225" y="2725"/>
                    <a:pt x="1612" y="3512"/>
                    <a:pt x="1012" y="4325"/>
                  </a:cubicBezTo>
                  <a:cubicBezTo>
                    <a:pt x="600" y="4862"/>
                    <a:pt x="263" y="5462"/>
                    <a:pt x="0" y="6099"/>
                  </a:cubicBezTo>
                  <a:cubicBezTo>
                    <a:pt x="13" y="6099"/>
                    <a:pt x="13" y="6112"/>
                    <a:pt x="25" y="6112"/>
                  </a:cubicBezTo>
                  <a:cubicBezTo>
                    <a:pt x="88" y="6124"/>
                    <a:pt x="138" y="6149"/>
                    <a:pt x="200" y="6162"/>
                  </a:cubicBezTo>
                  <a:cubicBezTo>
                    <a:pt x="650" y="5099"/>
                    <a:pt x="1412" y="4150"/>
                    <a:pt x="2137" y="3187"/>
                  </a:cubicBezTo>
                  <a:cubicBezTo>
                    <a:pt x="2562" y="2613"/>
                    <a:pt x="3012" y="2038"/>
                    <a:pt x="3274" y="1363"/>
                  </a:cubicBezTo>
                  <a:cubicBezTo>
                    <a:pt x="3449" y="926"/>
                    <a:pt x="3637" y="476"/>
                    <a:pt x="36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6" name="Google Shape;17176;p50"/>
            <p:cNvSpPr/>
            <p:nvPr/>
          </p:nvSpPr>
          <p:spPr>
            <a:xfrm>
              <a:off x="1983626" y="5538873"/>
              <a:ext cx="298883" cy="490936"/>
            </a:xfrm>
            <a:custGeom>
              <a:avLst/>
              <a:gdLst/>
              <a:ahLst/>
              <a:cxnLst/>
              <a:rect l="l" t="t" r="r" b="b"/>
              <a:pathLst>
                <a:path w="3500" h="5749" extrusionOk="0">
                  <a:moveTo>
                    <a:pt x="3499" y="0"/>
                  </a:moveTo>
                  <a:cubicBezTo>
                    <a:pt x="3224" y="1475"/>
                    <a:pt x="2237" y="2450"/>
                    <a:pt x="1337" y="3587"/>
                  </a:cubicBezTo>
                  <a:cubicBezTo>
                    <a:pt x="850" y="4224"/>
                    <a:pt x="413" y="4886"/>
                    <a:pt x="38" y="5586"/>
                  </a:cubicBezTo>
                  <a:cubicBezTo>
                    <a:pt x="25" y="5624"/>
                    <a:pt x="13" y="5649"/>
                    <a:pt x="0" y="5686"/>
                  </a:cubicBezTo>
                  <a:cubicBezTo>
                    <a:pt x="75" y="5699"/>
                    <a:pt x="138" y="5724"/>
                    <a:pt x="213" y="5749"/>
                  </a:cubicBezTo>
                  <a:cubicBezTo>
                    <a:pt x="225" y="5724"/>
                    <a:pt x="225" y="5711"/>
                    <a:pt x="238" y="5686"/>
                  </a:cubicBezTo>
                  <a:cubicBezTo>
                    <a:pt x="588" y="5024"/>
                    <a:pt x="1012" y="4387"/>
                    <a:pt x="1462" y="3787"/>
                  </a:cubicBezTo>
                  <a:cubicBezTo>
                    <a:pt x="1900" y="3199"/>
                    <a:pt x="2649" y="2425"/>
                    <a:pt x="3049" y="1675"/>
                  </a:cubicBezTo>
                  <a:cubicBezTo>
                    <a:pt x="3312" y="1150"/>
                    <a:pt x="3462" y="575"/>
                    <a:pt x="34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7" name="Google Shape;17177;p50"/>
            <p:cNvSpPr/>
            <p:nvPr/>
          </p:nvSpPr>
          <p:spPr>
            <a:xfrm>
              <a:off x="2010269" y="5505739"/>
              <a:ext cx="304262" cy="531584"/>
            </a:xfrm>
            <a:custGeom>
              <a:avLst/>
              <a:gdLst/>
              <a:ahLst/>
              <a:cxnLst/>
              <a:rect l="l" t="t" r="r" b="b"/>
              <a:pathLst>
                <a:path w="3563" h="6225" extrusionOk="0">
                  <a:moveTo>
                    <a:pt x="3562" y="1"/>
                  </a:moveTo>
                  <a:lnTo>
                    <a:pt x="3562" y="1"/>
                  </a:lnTo>
                  <a:cubicBezTo>
                    <a:pt x="3237" y="1413"/>
                    <a:pt x="2575" y="2725"/>
                    <a:pt x="1663" y="3787"/>
                  </a:cubicBezTo>
                  <a:cubicBezTo>
                    <a:pt x="1238" y="4275"/>
                    <a:pt x="800" y="4775"/>
                    <a:pt x="463" y="5337"/>
                  </a:cubicBezTo>
                  <a:cubicBezTo>
                    <a:pt x="300" y="5587"/>
                    <a:pt x="151" y="5874"/>
                    <a:pt x="1" y="6162"/>
                  </a:cubicBezTo>
                  <a:cubicBezTo>
                    <a:pt x="76" y="6187"/>
                    <a:pt x="151" y="6199"/>
                    <a:pt x="226" y="6224"/>
                  </a:cubicBezTo>
                  <a:cubicBezTo>
                    <a:pt x="538" y="5612"/>
                    <a:pt x="875" y="5037"/>
                    <a:pt x="1275" y="4575"/>
                  </a:cubicBezTo>
                  <a:cubicBezTo>
                    <a:pt x="2575" y="3150"/>
                    <a:pt x="3350" y="1975"/>
                    <a:pt x="35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8" name="Google Shape;17178;p50"/>
            <p:cNvSpPr/>
            <p:nvPr/>
          </p:nvSpPr>
          <p:spPr>
            <a:xfrm>
              <a:off x="2034863" y="5519659"/>
              <a:ext cx="303152" cy="525094"/>
            </a:xfrm>
            <a:custGeom>
              <a:avLst/>
              <a:gdLst/>
              <a:ahLst/>
              <a:cxnLst/>
              <a:rect l="l" t="t" r="r" b="b"/>
              <a:pathLst>
                <a:path w="3550" h="6149" extrusionOk="0">
                  <a:moveTo>
                    <a:pt x="3549" y="0"/>
                  </a:moveTo>
                  <a:lnTo>
                    <a:pt x="3549" y="0"/>
                  </a:lnTo>
                  <a:cubicBezTo>
                    <a:pt x="3137" y="1337"/>
                    <a:pt x="2724" y="2462"/>
                    <a:pt x="1850" y="3612"/>
                  </a:cubicBezTo>
                  <a:cubicBezTo>
                    <a:pt x="1462" y="4162"/>
                    <a:pt x="837" y="4774"/>
                    <a:pt x="400" y="5424"/>
                  </a:cubicBezTo>
                  <a:cubicBezTo>
                    <a:pt x="262" y="5636"/>
                    <a:pt x="125" y="5849"/>
                    <a:pt x="0" y="6074"/>
                  </a:cubicBezTo>
                  <a:cubicBezTo>
                    <a:pt x="62" y="6099"/>
                    <a:pt x="137" y="6124"/>
                    <a:pt x="200" y="6136"/>
                  </a:cubicBezTo>
                  <a:cubicBezTo>
                    <a:pt x="212" y="6136"/>
                    <a:pt x="212" y="6149"/>
                    <a:pt x="225" y="6149"/>
                  </a:cubicBezTo>
                  <a:cubicBezTo>
                    <a:pt x="312" y="5974"/>
                    <a:pt x="412" y="5811"/>
                    <a:pt x="525" y="5636"/>
                  </a:cubicBezTo>
                  <a:cubicBezTo>
                    <a:pt x="887" y="5049"/>
                    <a:pt x="1362" y="4599"/>
                    <a:pt x="1825" y="4012"/>
                  </a:cubicBezTo>
                  <a:cubicBezTo>
                    <a:pt x="2312" y="3399"/>
                    <a:pt x="2749" y="2737"/>
                    <a:pt x="3024" y="2000"/>
                  </a:cubicBezTo>
                  <a:cubicBezTo>
                    <a:pt x="3274" y="1362"/>
                    <a:pt x="3399" y="675"/>
                    <a:pt x="35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9" name="Google Shape;17179;p50"/>
            <p:cNvSpPr/>
            <p:nvPr/>
          </p:nvSpPr>
          <p:spPr>
            <a:xfrm>
              <a:off x="2103095" y="5494040"/>
              <a:ext cx="326636" cy="573171"/>
            </a:xfrm>
            <a:custGeom>
              <a:avLst/>
              <a:gdLst/>
              <a:ahLst/>
              <a:cxnLst/>
              <a:rect l="l" t="t" r="r" b="b"/>
              <a:pathLst>
                <a:path w="3825" h="6712" extrusionOk="0">
                  <a:moveTo>
                    <a:pt x="3825" y="0"/>
                  </a:moveTo>
                  <a:cubicBezTo>
                    <a:pt x="3575" y="875"/>
                    <a:pt x="3287" y="1675"/>
                    <a:pt x="2888" y="2450"/>
                  </a:cubicBezTo>
                  <a:cubicBezTo>
                    <a:pt x="2863" y="2512"/>
                    <a:pt x="2825" y="2562"/>
                    <a:pt x="2800" y="2612"/>
                  </a:cubicBezTo>
                  <a:cubicBezTo>
                    <a:pt x="3025" y="2025"/>
                    <a:pt x="3162" y="1387"/>
                    <a:pt x="3187" y="738"/>
                  </a:cubicBezTo>
                  <a:lnTo>
                    <a:pt x="3187" y="738"/>
                  </a:lnTo>
                  <a:cubicBezTo>
                    <a:pt x="2913" y="2075"/>
                    <a:pt x="2438" y="3125"/>
                    <a:pt x="1700" y="4262"/>
                  </a:cubicBezTo>
                  <a:cubicBezTo>
                    <a:pt x="1275" y="4862"/>
                    <a:pt x="788" y="5386"/>
                    <a:pt x="351" y="6036"/>
                  </a:cubicBezTo>
                  <a:cubicBezTo>
                    <a:pt x="226" y="6236"/>
                    <a:pt x="113" y="6436"/>
                    <a:pt x="1" y="6649"/>
                  </a:cubicBezTo>
                  <a:cubicBezTo>
                    <a:pt x="76" y="6674"/>
                    <a:pt x="138" y="6699"/>
                    <a:pt x="213" y="6711"/>
                  </a:cubicBezTo>
                  <a:cubicBezTo>
                    <a:pt x="451" y="6286"/>
                    <a:pt x="701" y="5874"/>
                    <a:pt x="963" y="5574"/>
                  </a:cubicBezTo>
                  <a:cubicBezTo>
                    <a:pt x="1101" y="5411"/>
                    <a:pt x="1238" y="5236"/>
                    <a:pt x="1363" y="5074"/>
                  </a:cubicBezTo>
                  <a:lnTo>
                    <a:pt x="1363" y="5074"/>
                  </a:lnTo>
                  <a:cubicBezTo>
                    <a:pt x="1225" y="5386"/>
                    <a:pt x="1113" y="5699"/>
                    <a:pt x="976" y="6011"/>
                  </a:cubicBezTo>
                  <a:cubicBezTo>
                    <a:pt x="876" y="6211"/>
                    <a:pt x="776" y="6411"/>
                    <a:pt x="676" y="6624"/>
                  </a:cubicBezTo>
                  <a:cubicBezTo>
                    <a:pt x="763" y="6586"/>
                    <a:pt x="863" y="6561"/>
                    <a:pt x="963" y="6549"/>
                  </a:cubicBezTo>
                  <a:cubicBezTo>
                    <a:pt x="1026" y="6411"/>
                    <a:pt x="1101" y="6261"/>
                    <a:pt x="1163" y="6111"/>
                  </a:cubicBezTo>
                  <a:cubicBezTo>
                    <a:pt x="1425" y="5536"/>
                    <a:pt x="1588" y="5049"/>
                    <a:pt x="1888" y="4499"/>
                  </a:cubicBezTo>
                  <a:cubicBezTo>
                    <a:pt x="2213" y="3849"/>
                    <a:pt x="2688" y="3287"/>
                    <a:pt x="3037" y="2650"/>
                  </a:cubicBezTo>
                  <a:cubicBezTo>
                    <a:pt x="3487" y="1825"/>
                    <a:pt x="3650" y="900"/>
                    <a:pt x="38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0" name="Google Shape;17180;p50"/>
            <p:cNvSpPr/>
            <p:nvPr/>
          </p:nvSpPr>
          <p:spPr>
            <a:xfrm>
              <a:off x="2125554" y="5960390"/>
              <a:ext cx="73696" cy="112124"/>
            </a:xfrm>
            <a:custGeom>
              <a:avLst/>
              <a:gdLst/>
              <a:ahLst/>
              <a:cxnLst/>
              <a:rect l="l" t="t" r="r" b="b"/>
              <a:pathLst>
                <a:path w="863" h="1313" extrusionOk="0">
                  <a:moveTo>
                    <a:pt x="862" y="0"/>
                  </a:moveTo>
                  <a:lnTo>
                    <a:pt x="862" y="0"/>
                  </a:lnTo>
                  <a:cubicBezTo>
                    <a:pt x="600" y="463"/>
                    <a:pt x="313" y="875"/>
                    <a:pt x="0" y="1275"/>
                  </a:cubicBezTo>
                  <a:cubicBezTo>
                    <a:pt x="38" y="1288"/>
                    <a:pt x="75" y="1300"/>
                    <a:pt x="113" y="1313"/>
                  </a:cubicBezTo>
                  <a:cubicBezTo>
                    <a:pt x="138" y="1300"/>
                    <a:pt x="150" y="1288"/>
                    <a:pt x="163" y="1275"/>
                  </a:cubicBezTo>
                  <a:cubicBezTo>
                    <a:pt x="188" y="1263"/>
                    <a:pt x="200" y="1263"/>
                    <a:pt x="213" y="1250"/>
                  </a:cubicBezTo>
                  <a:cubicBezTo>
                    <a:pt x="475" y="850"/>
                    <a:pt x="688" y="438"/>
                    <a:pt x="8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1" name="Google Shape;17181;p50"/>
            <p:cNvSpPr/>
            <p:nvPr/>
          </p:nvSpPr>
          <p:spPr>
            <a:xfrm>
              <a:off x="2067911" y="5519659"/>
              <a:ext cx="293503" cy="535768"/>
            </a:xfrm>
            <a:custGeom>
              <a:avLst/>
              <a:gdLst/>
              <a:ahLst/>
              <a:cxnLst/>
              <a:rect l="l" t="t" r="r" b="b"/>
              <a:pathLst>
                <a:path w="3437" h="6274" extrusionOk="0">
                  <a:moveTo>
                    <a:pt x="3437" y="0"/>
                  </a:moveTo>
                  <a:cubicBezTo>
                    <a:pt x="3100" y="1350"/>
                    <a:pt x="2687" y="2375"/>
                    <a:pt x="1937" y="3574"/>
                  </a:cubicBezTo>
                  <a:cubicBezTo>
                    <a:pt x="1537" y="4199"/>
                    <a:pt x="1038" y="4712"/>
                    <a:pt x="563" y="5349"/>
                  </a:cubicBezTo>
                  <a:cubicBezTo>
                    <a:pt x="375" y="5624"/>
                    <a:pt x="188" y="5911"/>
                    <a:pt x="0" y="6199"/>
                  </a:cubicBezTo>
                  <a:cubicBezTo>
                    <a:pt x="75" y="6224"/>
                    <a:pt x="150" y="6249"/>
                    <a:pt x="225" y="6274"/>
                  </a:cubicBezTo>
                  <a:cubicBezTo>
                    <a:pt x="688" y="5536"/>
                    <a:pt x="1238" y="4836"/>
                    <a:pt x="1787" y="4162"/>
                  </a:cubicBezTo>
                  <a:cubicBezTo>
                    <a:pt x="2725" y="2962"/>
                    <a:pt x="3262" y="1500"/>
                    <a:pt x="3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2" name="Google Shape;17182;p50"/>
            <p:cNvSpPr/>
            <p:nvPr/>
          </p:nvSpPr>
          <p:spPr>
            <a:xfrm>
              <a:off x="1879016" y="5323247"/>
              <a:ext cx="371468" cy="643622"/>
            </a:xfrm>
            <a:custGeom>
              <a:avLst/>
              <a:gdLst/>
              <a:ahLst/>
              <a:cxnLst/>
              <a:rect l="l" t="t" r="r" b="b"/>
              <a:pathLst>
                <a:path w="4350" h="7537" extrusionOk="0">
                  <a:moveTo>
                    <a:pt x="4349" y="1"/>
                  </a:moveTo>
                  <a:cubicBezTo>
                    <a:pt x="3987" y="2538"/>
                    <a:pt x="2162" y="4387"/>
                    <a:pt x="675" y="6349"/>
                  </a:cubicBezTo>
                  <a:cubicBezTo>
                    <a:pt x="425" y="6687"/>
                    <a:pt x="200" y="7037"/>
                    <a:pt x="0" y="7399"/>
                  </a:cubicBezTo>
                  <a:cubicBezTo>
                    <a:pt x="63" y="7449"/>
                    <a:pt x="125" y="7486"/>
                    <a:pt x="188" y="7536"/>
                  </a:cubicBezTo>
                  <a:cubicBezTo>
                    <a:pt x="475" y="7012"/>
                    <a:pt x="788" y="6512"/>
                    <a:pt x="1175" y="6049"/>
                  </a:cubicBezTo>
                  <a:cubicBezTo>
                    <a:pt x="2387" y="4450"/>
                    <a:pt x="4262" y="2338"/>
                    <a:pt x="4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3" name="Google Shape;17183;p50"/>
            <p:cNvSpPr/>
            <p:nvPr/>
          </p:nvSpPr>
          <p:spPr>
            <a:xfrm>
              <a:off x="1855532" y="5389429"/>
              <a:ext cx="355414" cy="559252"/>
            </a:xfrm>
            <a:custGeom>
              <a:avLst/>
              <a:gdLst/>
              <a:ahLst/>
              <a:cxnLst/>
              <a:rect l="l" t="t" r="r" b="b"/>
              <a:pathLst>
                <a:path w="4162" h="6549" extrusionOk="0">
                  <a:moveTo>
                    <a:pt x="4162" y="1"/>
                  </a:moveTo>
                  <a:cubicBezTo>
                    <a:pt x="4049" y="700"/>
                    <a:pt x="3725" y="1300"/>
                    <a:pt x="3362" y="1913"/>
                  </a:cubicBezTo>
                  <a:cubicBezTo>
                    <a:pt x="2675" y="3087"/>
                    <a:pt x="1750" y="4000"/>
                    <a:pt x="900" y="5074"/>
                  </a:cubicBezTo>
                  <a:cubicBezTo>
                    <a:pt x="550" y="5499"/>
                    <a:pt x="263" y="5949"/>
                    <a:pt x="1" y="6424"/>
                  </a:cubicBezTo>
                  <a:cubicBezTo>
                    <a:pt x="63" y="6461"/>
                    <a:pt x="113" y="6511"/>
                    <a:pt x="176" y="6549"/>
                  </a:cubicBezTo>
                  <a:cubicBezTo>
                    <a:pt x="463" y="6037"/>
                    <a:pt x="813" y="5524"/>
                    <a:pt x="1138" y="5124"/>
                  </a:cubicBezTo>
                  <a:cubicBezTo>
                    <a:pt x="2350" y="3575"/>
                    <a:pt x="3925" y="2050"/>
                    <a:pt x="4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4" name="Google Shape;17184;p50"/>
            <p:cNvSpPr/>
            <p:nvPr/>
          </p:nvSpPr>
          <p:spPr>
            <a:xfrm>
              <a:off x="1836318" y="5444937"/>
              <a:ext cx="333040" cy="489911"/>
            </a:xfrm>
            <a:custGeom>
              <a:avLst/>
              <a:gdLst/>
              <a:ahLst/>
              <a:cxnLst/>
              <a:rect l="l" t="t" r="r" b="b"/>
              <a:pathLst>
                <a:path w="3900" h="5737" extrusionOk="0">
                  <a:moveTo>
                    <a:pt x="3900" y="1"/>
                  </a:moveTo>
                  <a:lnTo>
                    <a:pt x="3900" y="1"/>
                  </a:lnTo>
                  <a:cubicBezTo>
                    <a:pt x="3275" y="1638"/>
                    <a:pt x="1975" y="2712"/>
                    <a:pt x="900" y="4074"/>
                  </a:cubicBezTo>
                  <a:cubicBezTo>
                    <a:pt x="550" y="4562"/>
                    <a:pt x="263" y="5074"/>
                    <a:pt x="1" y="5612"/>
                  </a:cubicBezTo>
                  <a:cubicBezTo>
                    <a:pt x="63" y="5661"/>
                    <a:pt x="113" y="5699"/>
                    <a:pt x="176" y="5736"/>
                  </a:cubicBezTo>
                  <a:cubicBezTo>
                    <a:pt x="450" y="5174"/>
                    <a:pt x="775" y="4612"/>
                    <a:pt x="1163" y="4087"/>
                  </a:cubicBezTo>
                  <a:cubicBezTo>
                    <a:pt x="2113" y="2925"/>
                    <a:pt x="3475" y="1600"/>
                    <a:pt x="3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5" name="Google Shape;17185;p50"/>
            <p:cNvSpPr/>
            <p:nvPr/>
          </p:nvSpPr>
          <p:spPr>
            <a:xfrm>
              <a:off x="1808565" y="5473716"/>
              <a:ext cx="325611" cy="441919"/>
            </a:xfrm>
            <a:custGeom>
              <a:avLst/>
              <a:gdLst/>
              <a:ahLst/>
              <a:cxnLst/>
              <a:rect l="l" t="t" r="r" b="b"/>
              <a:pathLst>
                <a:path w="3813" h="5175" extrusionOk="0">
                  <a:moveTo>
                    <a:pt x="3812" y="1"/>
                  </a:moveTo>
                  <a:cubicBezTo>
                    <a:pt x="3225" y="1113"/>
                    <a:pt x="2275" y="1938"/>
                    <a:pt x="1475" y="2925"/>
                  </a:cubicBezTo>
                  <a:cubicBezTo>
                    <a:pt x="938" y="3587"/>
                    <a:pt x="426" y="4300"/>
                    <a:pt x="1" y="5050"/>
                  </a:cubicBezTo>
                  <a:cubicBezTo>
                    <a:pt x="63" y="5087"/>
                    <a:pt x="126" y="5137"/>
                    <a:pt x="176" y="5175"/>
                  </a:cubicBezTo>
                  <a:cubicBezTo>
                    <a:pt x="576" y="4500"/>
                    <a:pt x="1038" y="3837"/>
                    <a:pt x="1438" y="3313"/>
                  </a:cubicBezTo>
                  <a:cubicBezTo>
                    <a:pt x="2288" y="2250"/>
                    <a:pt x="3287" y="1276"/>
                    <a:pt x="38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6" name="Google Shape;17186;p50"/>
            <p:cNvSpPr/>
            <p:nvPr/>
          </p:nvSpPr>
          <p:spPr>
            <a:xfrm>
              <a:off x="1779786" y="5316843"/>
              <a:ext cx="381032" cy="578551"/>
            </a:xfrm>
            <a:custGeom>
              <a:avLst/>
              <a:gdLst/>
              <a:ahLst/>
              <a:cxnLst/>
              <a:rect l="l" t="t" r="r" b="b"/>
              <a:pathLst>
                <a:path w="4462" h="6775" extrusionOk="0">
                  <a:moveTo>
                    <a:pt x="4462" y="1"/>
                  </a:moveTo>
                  <a:lnTo>
                    <a:pt x="4462" y="1"/>
                  </a:lnTo>
                  <a:cubicBezTo>
                    <a:pt x="4099" y="1001"/>
                    <a:pt x="3599" y="1950"/>
                    <a:pt x="2962" y="2813"/>
                  </a:cubicBezTo>
                  <a:cubicBezTo>
                    <a:pt x="2350" y="3637"/>
                    <a:pt x="1450" y="4525"/>
                    <a:pt x="775" y="5424"/>
                  </a:cubicBezTo>
                  <a:cubicBezTo>
                    <a:pt x="475" y="5824"/>
                    <a:pt x="225" y="6237"/>
                    <a:pt x="0" y="6649"/>
                  </a:cubicBezTo>
                  <a:cubicBezTo>
                    <a:pt x="63" y="6687"/>
                    <a:pt x="125" y="6737"/>
                    <a:pt x="188" y="6774"/>
                  </a:cubicBezTo>
                  <a:cubicBezTo>
                    <a:pt x="438" y="6312"/>
                    <a:pt x="700" y="5874"/>
                    <a:pt x="1013" y="5462"/>
                  </a:cubicBezTo>
                  <a:cubicBezTo>
                    <a:pt x="1650" y="4625"/>
                    <a:pt x="2587" y="3687"/>
                    <a:pt x="3237" y="2738"/>
                  </a:cubicBezTo>
                  <a:cubicBezTo>
                    <a:pt x="3812" y="1900"/>
                    <a:pt x="4187" y="963"/>
                    <a:pt x="44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7" name="Google Shape;17187;p50"/>
            <p:cNvSpPr/>
            <p:nvPr/>
          </p:nvSpPr>
          <p:spPr>
            <a:xfrm>
              <a:off x="1756302" y="5382000"/>
              <a:ext cx="351144" cy="496316"/>
            </a:xfrm>
            <a:custGeom>
              <a:avLst/>
              <a:gdLst/>
              <a:ahLst/>
              <a:cxnLst/>
              <a:rect l="l" t="t" r="r" b="b"/>
              <a:pathLst>
                <a:path w="4112" h="5812" extrusionOk="0">
                  <a:moveTo>
                    <a:pt x="4112" y="0"/>
                  </a:moveTo>
                  <a:cubicBezTo>
                    <a:pt x="3662" y="1125"/>
                    <a:pt x="3012" y="1950"/>
                    <a:pt x="2237" y="2812"/>
                  </a:cubicBezTo>
                  <a:cubicBezTo>
                    <a:pt x="1750" y="3374"/>
                    <a:pt x="1188" y="3874"/>
                    <a:pt x="750" y="4474"/>
                  </a:cubicBezTo>
                  <a:cubicBezTo>
                    <a:pt x="463" y="4861"/>
                    <a:pt x="213" y="5261"/>
                    <a:pt x="0" y="5686"/>
                  </a:cubicBezTo>
                  <a:cubicBezTo>
                    <a:pt x="63" y="5724"/>
                    <a:pt x="125" y="5774"/>
                    <a:pt x="188" y="5811"/>
                  </a:cubicBezTo>
                  <a:cubicBezTo>
                    <a:pt x="400" y="5386"/>
                    <a:pt x="650" y="4986"/>
                    <a:pt x="950" y="4574"/>
                  </a:cubicBezTo>
                  <a:cubicBezTo>
                    <a:pt x="1537" y="3799"/>
                    <a:pt x="2437" y="2962"/>
                    <a:pt x="3062" y="2087"/>
                  </a:cubicBezTo>
                  <a:cubicBezTo>
                    <a:pt x="3524" y="1462"/>
                    <a:pt x="3887" y="750"/>
                    <a:pt x="4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8" name="Google Shape;17188;p50"/>
            <p:cNvSpPr/>
            <p:nvPr/>
          </p:nvSpPr>
          <p:spPr>
            <a:xfrm>
              <a:off x="1735978" y="5404374"/>
              <a:ext cx="327746" cy="460023"/>
            </a:xfrm>
            <a:custGeom>
              <a:avLst/>
              <a:gdLst/>
              <a:ahLst/>
              <a:cxnLst/>
              <a:rect l="l" t="t" r="r" b="b"/>
              <a:pathLst>
                <a:path w="3838" h="5387" extrusionOk="0">
                  <a:moveTo>
                    <a:pt x="3837" y="1"/>
                  </a:moveTo>
                  <a:lnTo>
                    <a:pt x="3837" y="1"/>
                  </a:lnTo>
                  <a:cubicBezTo>
                    <a:pt x="3238" y="1500"/>
                    <a:pt x="1963" y="2487"/>
                    <a:pt x="951" y="3712"/>
                  </a:cubicBezTo>
                  <a:cubicBezTo>
                    <a:pt x="576" y="4187"/>
                    <a:pt x="263" y="4699"/>
                    <a:pt x="1" y="5224"/>
                  </a:cubicBezTo>
                  <a:cubicBezTo>
                    <a:pt x="51" y="5274"/>
                    <a:pt x="101" y="5324"/>
                    <a:pt x="151" y="5387"/>
                  </a:cubicBezTo>
                  <a:lnTo>
                    <a:pt x="163" y="5387"/>
                  </a:lnTo>
                  <a:cubicBezTo>
                    <a:pt x="463" y="4799"/>
                    <a:pt x="801" y="4225"/>
                    <a:pt x="1176" y="3775"/>
                  </a:cubicBezTo>
                  <a:cubicBezTo>
                    <a:pt x="2175" y="2612"/>
                    <a:pt x="3400" y="1538"/>
                    <a:pt x="38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9" name="Google Shape;17189;p50"/>
            <p:cNvSpPr/>
            <p:nvPr/>
          </p:nvSpPr>
          <p:spPr>
            <a:xfrm>
              <a:off x="1721034" y="5409754"/>
              <a:ext cx="325611" cy="438674"/>
            </a:xfrm>
            <a:custGeom>
              <a:avLst/>
              <a:gdLst/>
              <a:ahLst/>
              <a:cxnLst/>
              <a:rect l="l" t="t" r="r" b="b"/>
              <a:pathLst>
                <a:path w="3813" h="5137" extrusionOk="0">
                  <a:moveTo>
                    <a:pt x="3812" y="0"/>
                  </a:moveTo>
                  <a:lnTo>
                    <a:pt x="3812" y="0"/>
                  </a:lnTo>
                  <a:cubicBezTo>
                    <a:pt x="3638" y="375"/>
                    <a:pt x="3375" y="750"/>
                    <a:pt x="3163" y="1050"/>
                  </a:cubicBezTo>
                  <a:cubicBezTo>
                    <a:pt x="2875" y="1375"/>
                    <a:pt x="2563" y="1675"/>
                    <a:pt x="2263" y="1987"/>
                  </a:cubicBezTo>
                  <a:cubicBezTo>
                    <a:pt x="1438" y="2812"/>
                    <a:pt x="601" y="3674"/>
                    <a:pt x="88" y="4749"/>
                  </a:cubicBezTo>
                  <a:cubicBezTo>
                    <a:pt x="63" y="4811"/>
                    <a:pt x="38" y="4874"/>
                    <a:pt x="1" y="4936"/>
                  </a:cubicBezTo>
                  <a:cubicBezTo>
                    <a:pt x="51" y="4999"/>
                    <a:pt x="101" y="5061"/>
                    <a:pt x="163" y="5136"/>
                  </a:cubicBezTo>
                  <a:cubicBezTo>
                    <a:pt x="238" y="4961"/>
                    <a:pt x="313" y="4786"/>
                    <a:pt x="401" y="4624"/>
                  </a:cubicBezTo>
                  <a:cubicBezTo>
                    <a:pt x="851" y="3799"/>
                    <a:pt x="1401" y="3174"/>
                    <a:pt x="2038" y="2487"/>
                  </a:cubicBezTo>
                  <a:cubicBezTo>
                    <a:pt x="2775" y="1737"/>
                    <a:pt x="3450" y="1000"/>
                    <a:pt x="3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0" name="Google Shape;17190;p50"/>
            <p:cNvSpPr/>
            <p:nvPr/>
          </p:nvSpPr>
          <p:spPr>
            <a:xfrm>
              <a:off x="1705065" y="5288064"/>
              <a:ext cx="381032" cy="536878"/>
            </a:xfrm>
            <a:custGeom>
              <a:avLst/>
              <a:gdLst/>
              <a:ahLst/>
              <a:cxnLst/>
              <a:rect l="l" t="t" r="r" b="b"/>
              <a:pathLst>
                <a:path w="4462" h="6287" extrusionOk="0">
                  <a:moveTo>
                    <a:pt x="4462" y="0"/>
                  </a:moveTo>
                  <a:lnTo>
                    <a:pt x="4462" y="0"/>
                  </a:lnTo>
                  <a:cubicBezTo>
                    <a:pt x="3887" y="1100"/>
                    <a:pt x="3300" y="2112"/>
                    <a:pt x="2462" y="2950"/>
                  </a:cubicBezTo>
                  <a:cubicBezTo>
                    <a:pt x="1800" y="3587"/>
                    <a:pt x="1138" y="4237"/>
                    <a:pt x="613" y="4999"/>
                  </a:cubicBezTo>
                  <a:cubicBezTo>
                    <a:pt x="375" y="5337"/>
                    <a:pt x="175" y="5686"/>
                    <a:pt x="1" y="6061"/>
                  </a:cubicBezTo>
                  <a:cubicBezTo>
                    <a:pt x="51" y="6136"/>
                    <a:pt x="88" y="6211"/>
                    <a:pt x="138" y="6286"/>
                  </a:cubicBezTo>
                  <a:cubicBezTo>
                    <a:pt x="463" y="5599"/>
                    <a:pt x="913" y="4862"/>
                    <a:pt x="1400" y="4337"/>
                  </a:cubicBezTo>
                  <a:cubicBezTo>
                    <a:pt x="2000" y="3662"/>
                    <a:pt x="2700" y="3087"/>
                    <a:pt x="3250" y="2387"/>
                  </a:cubicBezTo>
                  <a:cubicBezTo>
                    <a:pt x="3787" y="1675"/>
                    <a:pt x="4124" y="825"/>
                    <a:pt x="44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1" name="Google Shape;17191;p50"/>
            <p:cNvSpPr/>
            <p:nvPr/>
          </p:nvSpPr>
          <p:spPr>
            <a:xfrm>
              <a:off x="1689096" y="5365945"/>
              <a:ext cx="341580" cy="426975"/>
            </a:xfrm>
            <a:custGeom>
              <a:avLst/>
              <a:gdLst/>
              <a:ahLst/>
              <a:cxnLst/>
              <a:rect l="l" t="t" r="r" b="b"/>
              <a:pathLst>
                <a:path w="4000" h="5000" extrusionOk="0">
                  <a:moveTo>
                    <a:pt x="3999" y="1"/>
                  </a:moveTo>
                  <a:cubicBezTo>
                    <a:pt x="3637" y="551"/>
                    <a:pt x="3249" y="1038"/>
                    <a:pt x="2787" y="1525"/>
                  </a:cubicBezTo>
                  <a:cubicBezTo>
                    <a:pt x="2125" y="2213"/>
                    <a:pt x="1375" y="2837"/>
                    <a:pt x="775" y="3575"/>
                  </a:cubicBezTo>
                  <a:cubicBezTo>
                    <a:pt x="475" y="3925"/>
                    <a:pt x="213" y="4337"/>
                    <a:pt x="0" y="4749"/>
                  </a:cubicBezTo>
                  <a:cubicBezTo>
                    <a:pt x="38" y="4837"/>
                    <a:pt x="63" y="4912"/>
                    <a:pt x="113" y="4999"/>
                  </a:cubicBezTo>
                  <a:cubicBezTo>
                    <a:pt x="400" y="4462"/>
                    <a:pt x="712" y="3950"/>
                    <a:pt x="1112" y="3525"/>
                  </a:cubicBezTo>
                  <a:cubicBezTo>
                    <a:pt x="1650" y="2900"/>
                    <a:pt x="2287" y="2363"/>
                    <a:pt x="2837" y="1750"/>
                  </a:cubicBezTo>
                  <a:cubicBezTo>
                    <a:pt x="3287" y="1213"/>
                    <a:pt x="3674" y="613"/>
                    <a:pt x="39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2" name="Google Shape;17192;p50"/>
            <p:cNvSpPr/>
            <p:nvPr/>
          </p:nvSpPr>
          <p:spPr>
            <a:xfrm>
              <a:off x="1678421" y="5396944"/>
              <a:ext cx="313827" cy="361819"/>
            </a:xfrm>
            <a:custGeom>
              <a:avLst/>
              <a:gdLst/>
              <a:ahLst/>
              <a:cxnLst/>
              <a:rect l="l" t="t" r="r" b="b"/>
              <a:pathLst>
                <a:path w="3675" h="4237" extrusionOk="0">
                  <a:moveTo>
                    <a:pt x="3674" y="0"/>
                  </a:moveTo>
                  <a:lnTo>
                    <a:pt x="3674" y="0"/>
                  </a:lnTo>
                  <a:cubicBezTo>
                    <a:pt x="3074" y="762"/>
                    <a:pt x="2262" y="1325"/>
                    <a:pt x="1575" y="2000"/>
                  </a:cubicBezTo>
                  <a:cubicBezTo>
                    <a:pt x="1087" y="2487"/>
                    <a:pt x="612" y="2974"/>
                    <a:pt x="225" y="3549"/>
                  </a:cubicBezTo>
                  <a:cubicBezTo>
                    <a:pt x="150" y="3674"/>
                    <a:pt x="75" y="3799"/>
                    <a:pt x="0" y="3924"/>
                  </a:cubicBezTo>
                  <a:cubicBezTo>
                    <a:pt x="0" y="3937"/>
                    <a:pt x="0" y="3937"/>
                    <a:pt x="0" y="3949"/>
                  </a:cubicBezTo>
                  <a:cubicBezTo>
                    <a:pt x="25" y="4049"/>
                    <a:pt x="50" y="4149"/>
                    <a:pt x="75" y="4237"/>
                  </a:cubicBezTo>
                  <a:cubicBezTo>
                    <a:pt x="325" y="3812"/>
                    <a:pt x="575" y="3399"/>
                    <a:pt x="875" y="3062"/>
                  </a:cubicBezTo>
                  <a:cubicBezTo>
                    <a:pt x="1775" y="2012"/>
                    <a:pt x="2912" y="1162"/>
                    <a:pt x="3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3" name="Google Shape;17193;p50"/>
            <p:cNvSpPr/>
            <p:nvPr/>
          </p:nvSpPr>
          <p:spPr>
            <a:xfrm>
              <a:off x="1677311" y="5477986"/>
              <a:ext cx="213488" cy="244486"/>
            </a:xfrm>
            <a:custGeom>
              <a:avLst/>
              <a:gdLst/>
              <a:ahLst/>
              <a:cxnLst/>
              <a:rect l="l" t="t" r="r" b="b"/>
              <a:pathLst>
                <a:path w="2500" h="2863" extrusionOk="0">
                  <a:moveTo>
                    <a:pt x="2500" y="1"/>
                  </a:moveTo>
                  <a:cubicBezTo>
                    <a:pt x="1513" y="788"/>
                    <a:pt x="650" y="1538"/>
                    <a:pt x="1" y="2475"/>
                  </a:cubicBezTo>
                  <a:cubicBezTo>
                    <a:pt x="1" y="2613"/>
                    <a:pt x="13" y="2738"/>
                    <a:pt x="13" y="2863"/>
                  </a:cubicBezTo>
                  <a:cubicBezTo>
                    <a:pt x="88" y="2750"/>
                    <a:pt x="151" y="2638"/>
                    <a:pt x="226" y="2525"/>
                  </a:cubicBezTo>
                  <a:cubicBezTo>
                    <a:pt x="813" y="1688"/>
                    <a:pt x="1625" y="838"/>
                    <a:pt x="25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4" name="Google Shape;17194;p50"/>
            <p:cNvSpPr/>
            <p:nvPr/>
          </p:nvSpPr>
          <p:spPr>
            <a:xfrm>
              <a:off x="555723" y="5234691"/>
              <a:ext cx="111099" cy="607329"/>
            </a:xfrm>
            <a:custGeom>
              <a:avLst/>
              <a:gdLst/>
              <a:ahLst/>
              <a:cxnLst/>
              <a:rect l="l" t="t" r="r" b="b"/>
              <a:pathLst>
                <a:path w="1301" h="7112" extrusionOk="0">
                  <a:moveTo>
                    <a:pt x="38" y="1"/>
                  </a:moveTo>
                  <a:lnTo>
                    <a:pt x="38" y="1"/>
                  </a:lnTo>
                  <a:cubicBezTo>
                    <a:pt x="151" y="700"/>
                    <a:pt x="126" y="1400"/>
                    <a:pt x="138" y="2100"/>
                  </a:cubicBezTo>
                  <a:cubicBezTo>
                    <a:pt x="126" y="2812"/>
                    <a:pt x="138" y="3537"/>
                    <a:pt x="63" y="4237"/>
                  </a:cubicBezTo>
                  <a:cubicBezTo>
                    <a:pt x="26" y="4762"/>
                    <a:pt x="1" y="5649"/>
                    <a:pt x="263" y="6099"/>
                  </a:cubicBezTo>
                  <a:cubicBezTo>
                    <a:pt x="275" y="6124"/>
                    <a:pt x="288" y="6149"/>
                    <a:pt x="313" y="6162"/>
                  </a:cubicBezTo>
                  <a:lnTo>
                    <a:pt x="300" y="6162"/>
                  </a:lnTo>
                  <a:cubicBezTo>
                    <a:pt x="325" y="6202"/>
                    <a:pt x="365" y="6253"/>
                    <a:pt x="407" y="6253"/>
                  </a:cubicBezTo>
                  <a:cubicBezTo>
                    <a:pt x="430" y="6253"/>
                    <a:pt x="454" y="6238"/>
                    <a:pt x="475" y="6199"/>
                  </a:cubicBezTo>
                  <a:cubicBezTo>
                    <a:pt x="475" y="6187"/>
                    <a:pt x="475" y="6174"/>
                    <a:pt x="475" y="6149"/>
                  </a:cubicBezTo>
                  <a:cubicBezTo>
                    <a:pt x="488" y="6224"/>
                    <a:pt x="513" y="6299"/>
                    <a:pt x="538" y="6361"/>
                  </a:cubicBezTo>
                  <a:cubicBezTo>
                    <a:pt x="577" y="6469"/>
                    <a:pt x="677" y="6783"/>
                    <a:pt x="803" y="6783"/>
                  </a:cubicBezTo>
                  <a:cubicBezTo>
                    <a:pt x="838" y="6783"/>
                    <a:pt x="875" y="6759"/>
                    <a:pt x="913" y="6699"/>
                  </a:cubicBezTo>
                  <a:cubicBezTo>
                    <a:pt x="913" y="6686"/>
                    <a:pt x="913" y="6674"/>
                    <a:pt x="913" y="6661"/>
                  </a:cubicBezTo>
                  <a:cubicBezTo>
                    <a:pt x="963" y="6799"/>
                    <a:pt x="1025" y="6936"/>
                    <a:pt x="1100" y="7061"/>
                  </a:cubicBezTo>
                  <a:cubicBezTo>
                    <a:pt x="1125" y="7099"/>
                    <a:pt x="1163" y="7111"/>
                    <a:pt x="1200" y="7111"/>
                  </a:cubicBezTo>
                  <a:cubicBezTo>
                    <a:pt x="1263" y="7111"/>
                    <a:pt x="1300" y="7024"/>
                    <a:pt x="1263" y="6974"/>
                  </a:cubicBezTo>
                  <a:cubicBezTo>
                    <a:pt x="950" y="6474"/>
                    <a:pt x="813" y="5949"/>
                    <a:pt x="650" y="5362"/>
                  </a:cubicBezTo>
                  <a:lnTo>
                    <a:pt x="650" y="5362"/>
                  </a:lnTo>
                  <a:cubicBezTo>
                    <a:pt x="688" y="5749"/>
                    <a:pt x="725" y="6137"/>
                    <a:pt x="850" y="6511"/>
                  </a:cubicBezTo>
                  <a:cubicBezTo>
                    <a:pt x="863" y="6536"/>
                    <a:pt x="875" y="6561"/>
                    <a:pt x="875" y="6599"/>
                  </a:cubicBezTo>
                  <a:cubicBezTo>
                    <a:pt x="863" y="6574"/>
                    <a:pt x="850" y="6549"/>
                    <a:pt x="838" y="6524"/>
                  </a:cubicBezTo>
                  <a:cubicBezTo>
                    <a:pt x="725" y="6299"/>
                    <a:pt x="638" y="5937"/>
                    <a:pt x="588" y="5612"/>
                  </a:cubicBezTo>
                  <a:cubicBezTo>
                    <a:pt x="475" y="4824"/>
                    <a:pt x="475" y="3762"/>
                    <a:pt x="538" y="2875"/>
                  </a:cubicBezTo>
                  <a:cubicBezTo>
                    <a:pt x="538" y="1975"/>
                    <a:pt x="450" y="1113"/>
                    <a:pt x="238" y="251"/>
                  </a:cubicBezTo>
                  <a:lnTo>
                    <a:pt x="238" y="251"/>
                  </a:lnTo>
                  <a:cubicBezTo>
                    <a:pt x="400" y="1250"/>
                    <a:pt x="313" y="2263"/>
                    <a:pt x="325" y="3275"/>
                  </a:cubicBezTo>
                  <a:cubicBezTo>
                    <a:pt x="313" y="3887"/>
                    <a:pt x="250" y="4499"/>
                    <a:pt x="313" y="5112"/>
                  </a:cubicBezTo>
                  <a:cubicBezTo>
                    <a:pt x="338" y="5449"/>
                    <a:pt x="375" y="5787"/>
                    <a:pt x="463" y="6112"/>
                  </a:cubicBezTo>
                  <a:cubicBezTo>
                    <a:pt x="456" y="6097"/>
                    <a:pt x="453" y="6091"/>
                    <a:pt x="451" y="6091"/>
                  </a:cubicBezTo>
                  <a:cubicBezTo>
                    <a:pt x="450" y="6091"/>
                    <a:pt x="450" y="6094"/>
                    <a:pt x="450" y="6099"/>
                  </a:cubicBezTo>
                  <a:cubicBezTo>
                    <a:pt x="425" y="5924"/>
                    <a:pt x="338" y="5749"/>
                    <a:pt x="313" y="5562"/>
                  </a:cubicBezTo>
                  <a:cubicBezTo>
                    <a:pt x="263" y="5299"/>
                    <a:pt x="250" y="4937"/>
                    <a:pt x="238" y="4587"/>
                  </a:cubicBezTo>
                  <a:cubicBezTo>
                    <a:pt x="238" y="3150"/>
                    <a:pt x="425" y="1488"/>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5" name="Google Shape;17195;p50"/>
            <p:cNvSpPr/>
            <p:nvPr/>
          </p:nvSpPr>
          <p:spPr>
            <a:xfrm>
              <a:off x="614390" y="5426833"/>
              <a:ext cx="178305" cy="528253"/>
            </a:xfrm>
            <a:custGeom>
              <a:avLst/>
              <a:gdLst/>
              <a:ahLst/>
              <a:cxnLst/>
              <a:rect l="l" t="t" r="r" b="b"/>
              <a:pathLst>
                <a:path w="2088" h="6186" extrusionOk="0">
                  <a:moveTo>
                    <a:pt x="213" y="0"/>
                  </a:moveTo>
                  <a:lnTo>
                    <a:pt x="213" y="0"/>
                  </a:lnTo>
                  <a:cubicBezTo>
                    <a:pt x="126" y="637"/>
                    <a:pt x="1" y="1237"/>
                    <a:pt x="88" y="1850"/>
                  </a:cubicBezTo>
                  <a:cubicBezTo>
                    <a:pt x="151" y="2524"/>
                    <a:pt x="463" y="3149"/>
                    <a:pt x="626" y="3799"/>
                  </a:cubicBezTo>
                  <a:cubicBezTo>
                    <a:pt x="826" y="4474"/>
                    <a:pt x="763" y="5274"/>
                    <a:pt x="1263" y="5811"/>
                  </a:cubicBezTo>
                  <a:cubicBezTo>
                    <a:pt x="1288" y="5836"/>
                    <a:pt x="1313" y="5873"/>
                    <a:pt x="1351" y="5886"/>
                  </a:cubicBezTo>
                  <a:cubicBezTo>
                    <a:pt x="1365" y="5896"/>
                    <a:pt x="1379" y="5900"/>
                    <a:pt x="1393" y="5900"/>
                  </a:cubicBezTo>
                  <a:cubicBezTo>
                    <a:pt x="1415" y="5900"/>
                    <a:pt x="1435" y="5889"/>
                    <a:pt x="1450" y="5873"/>
                  </a:cubicBezTo>
                  <a:cubicBezTo>
                    <a:pt x="1500" y="5948"/>
                    <a:pt x="1563" y="6023"/>
                    <a:pt x="1625" y="6098"/>
                  </a:cubicBezTo>
                  <a:cubicBezTo>
                    <a:pt x="1671" y="6066"/>
                    <a:pt x="1720" y="6047"/>
                    <a:pt x="1775" y="6047"/>
                  </a:cubicBezTo>
                  <a:cubicBezTo>
                    <a:pt x="1824" y="6047"/>
                    <a:pt x="1878" y="6063"/>
                    <a:pt x="1938" y="6098"/>
                  </a:cubicBezTo>
                  <a:cubicBezTo>
                    <a:pt x="1988" y="6123"/>
                    <a:pt x="2038" y="6161"/>
                    <a:pt x="2088" y="6186"/>
                  </a:cubicBezTo>
                  <a:cubicBezTo>
                    <a:pt x="1975" y="5861"/>
                    <a:pt x="1863" y="5536"/>
                    <a:pt x="1788" y="5174"/>
                  </a:cubicBezTo>
                  <a:cubicBezTo>
                    <a:pt x="1600" y="4499"/>
                    <a:pt x="1488" y="3812"/>
                    <a:pt x="1276" y="3149"/>
                  </a:cubicBezTo>
                  <a:cubicBezTo>
                    <a:pt x="1076" y="2487"/>
                    <a:pt x="788" y="1862"/>
                    <a:pt x="588" y="1212"/>
                  </a:cubicBezTo>
                  <a:lnTo>
                    <a:pt x="588" y="1212"/>
                  </a:lnTo>
                  <a:cubicBezTo>
                    <a:pt x="876" y="2449"/>
                    <a:pt x="1263" y="3662"/>
                    <a:pt x="1500" y="4911"/>
                  </a:cubicBezTo>
                  <a:cubicBezTo>
                    <a:pt x="1575" y="5249"/>
                    <a:pt x="1675" y="5611"/>
                    <a:pt x="1775" y="5961"/>
                  </a:cubicBezTo>
                  <a:cubicBezTo>
                    <a:pt x="1763" y="5948"/>
                    <a:pt x="1750" y="5936"/>
                    <a:pt x="1738" y="5898"/>
                  </a:cubicBezTo>
                  <a:cubicBezTo>
                    <a:pt x="1251" y="5236"/>
                    <a:pt x="1276" y="4299"/>
                    <a:pt x="1038" y="3462"/>
                  </a:cubicBezTo>
                  <a:cubicBezTo>
                    <a:pt x="763" y="2512"/>
                    <a:pt x="351" y="1575"/>
                    <a:pt x="363" y="575"/>
                  </a:cubicBezTo>
                  <a:lnTo>
                    <a:pt x="363" y="575"/>
                  </a:lnTo>
                  <a:cubicBezTo>
                    <a:pt x="326" y="1125"/>
                    <a:pt x="351" y="1675"/>
                    <a:pt x="451" y="2162"/>
                  </a:cubicBezTo>
                  <a:cubicBezTo>
                    <a:pt x="551" y="2712"/>
                    <a:pt x="763" y="3237"/>
                    <a:pt x="888" y="3787"/>
                  </a:cubicBezTo>
                  <a:cubicBezTo>
                    <a:pt x="1013" y="4274"/>
                    <a:pt x="1051" y="4811"/>
                    <a:pt x="1201" y="5311"/>
                  </a:cubicBezTo>
                  <a:cubicBezTo>
                    <a:pt x="988" y="4811"/>
                    <a:pt x="988" y="4186"/>
                    <a:pt x="813" y="3624"/>
                  </a:cubicBezTo>
                  <a:cubicBezTo>
                    <a:pt x="638" y="3012"/>
                    <a:pt x="376" y="2412"/>
                    <a:pt x="263" y="1775"/>
                  </a:cubicBezTo>
                  <a:cubicBezTo>
                    <a:pt x="151" y="1250"/>
                    <a:pt x="163" y="687"/>
                    <a:pt x="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6" name="Google Shape;17196;p50"/>
            <p:cNvSpPr/>
            <p:nvPr/>
          </p:nvSpPr>
          <p:spPr>
            <a:xfrm>
              <a:off x="704056" y="5581571"/>
              <a:ext cx="120663" cy="393842"/>
            </a:xfrm>
            <a:custGeom>
              <a:avLst/>
              <a:gdLst/>
              <a:ahLst/>
              <a:cxnLst/>
              <a:rect l="l" t="t" r="r" b="b"/>
              <a:pathLst>
                <a:path w="1413" h="4612" extrusionOk="0">
                  <a:moveTo>
                    <a:pt x="1" y="0"/>
                  </a:moveTo>
                  <a:cubicBezTo>
                    <a:pt x="525" y="1437"/>
                    <a:pt x="750" y="2974"/>
                    <a:pt x="1150" y="4449"/>
                  </a:cubicBezTo>
                  <a:cubicBezTo>
                    <a:pt x="1238" y="4499"/>
                    <a:pt x="1325" y="4549"/>
                    <a:pt x="1413" y="4611"/>
                  </a:cubicBezTo>
                  <a:cubicBezTo>
                    <a:pt x="1388" y="4524"/>
                    <a:pt x="1363" y="4436"/>
                    <a:pt x="1338" y="4349"/>
                  </a:cubicBezTo>
                  <a:cubicBezTo>
                    <a:pt x="938" y="2887"/>
                    <a:pt x="675" y="137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7" name="Google Shape;17197;p50"/>
            <p:cNvSpPr/>
            <p:nvPr/>
          </p:nvSpPr>
          <p:spPr>
            <a:xfrm>
              <a:off x="1021045" y="5454502"/>
              <a:ext cx="68999" cy="125872"/>
            </a:xfrm>
            <a:custGeom>
              <a:avLst/>
              <a:gdLst/>
              <a:ahLst/>
              <a:cxnLst/>
              <a:rect l="l" t="t" r="r" b="b"/>
              <a:pathLst>
                <a:path w="808" h="1474" extrusionOk="0">
                  <a:moveTo>
                    <a:pt x="0" y="1"/>
                  </a:moveTo>
                  <a:cubicBezTo>
                    <a:pt x="300" y="451"/>
                    <a:pt x="450" y="876"/>
                    <a:pt x="612" y="1388"/>
                  </a:cubicBezTo>
                  <a:cubicBezTo>
                    <a:pt x="637" y="1426"/>
                    <a:pt x="612" y="1413"/>
                    <a:pt x="662" y="1463"/>
                  </a:cubicBezTo>
                  <a:cubicBezTo>
                    <a:pt x="674" y="1470"/>
                    <a:pt x="687" y="1473"/>
                    <a:pt x="699" y="1473"/>
                  </a:cubicBezTo>
                  <a:cubicBezTo>
                    <a:pt x="754" y="1473"/>
                    <a:pt x="808" y="1414"/>
                    <a:pt x="787" y="1363"/>
                  </a:cubicBezTo>
                  <a:cubicBezTo>
                    <a:pt x="637" y="863"/>
                    <a:pt x="375" y="37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8" name="Google Shape;17198;p50"/>
            <p:cNvSpPr/>
            <p:nvPr/>
          </p:nvSpPr>
          <p:spPr>
            <a:xfrm>
              <a:off x="998586" y="5488660"/>
              <a:ext cx="209303" cy="548663"/>
            </a:xfrm>
            <a:custGeom>
              <a:avLst/>
              <a:gdLst/>
              <a:ahLst/>
              <a:cxnLst/>
              <a:rect l="l" t="t" r="r" b="b"/>
              <a:pathLst>
                <a:path w="2451" h="6425" extrusionOk="0">
                  <a:moveTo>
                    <a:pt x="238" y="1"/>
                  </a:moveTo>
                  <a:cubicBezTo>
                    <a:pt x="588" y="676"/>
                    <a:pt x="813" y="1400"/>
                    <a:pt x="1000" y="2138"/>
                  </a:cubicBezTo>
                  <a:cubicBezTo>
                    <a:pt x="775" y="1675"/>
                    <a:pt x="538" y="1201"/>
                    <a:pt x="338" y="751"/>
                  </a:cubicBezTo>
                  <a:lnTo>
                    <a:pt x="338" y="751"/>
                  </a:lnTo>
                  <a:cubicBezTo>
                    <a:pt x="538" y="1425"/>
                    <a:pt x="775" y="2088"/>
                    <a:pt x="1063" y="2738"/>
                  </a:cubicBezTo>
                  <a:cubicBezTo>
                    <a:pt x="713" y="2088"/>
                    <a:pt x="263" y="1488"/>
                    <a:pt x="1" y="788"/>
                  </a:cubicBezTo>
                  <a:lnTo>
                    <a:pt x="1" y="788"/>
                  </a:lnTo>
                  <a:cubicBezTo>
                    <a:pt x="251" y="1925"/>
                    <a:pt x="1025" y="2800"/>
                    <a:pt x="1275" y="3875"/>
                  </a:cubicBezTo>
                  <a:cubicBezTo>
                    <a:pt x="1463" y="4600"/>
                    <a:pt x="1500" y="5349"/>
                    <a:pt x="1675" y="6074"/>
                  </a:cubicBezTo>
                  <a:cubicBezTo>
                    <a:pt x="1713" y="6199"/>
                    <a:pt x="1750" y="6312"/>
                    <a:pt x="1800" y="6424"/>
                  </a:cubicBezTo>
                  <a:cubicBezTo>
                    <a:pt x="1863" y="6374"/>
                    <a:pt x="1913" y="6324"/>
                    <a:pt x="1975" y="6274"/>
                  </a:cubicBezTo>
                  <a:cubicBezTo>
                    <a:pt x="1938" y="6187"/>
                    <a:pt x="1913" y="6099"/>
                    <a:pt x="1888" y="5999"/>
                  </a:cubicBezTo>
                  <a:cubicBezTo>
                    <a:pt x="1813" y="5689"/>
                    <a:pt x="1763" y="5379"/>
                    <a:pt x="1714" y="5069"/>
                  </a:cubicBezTo>
                  <a:lnTo>
                    <a:pt x="1714" y="5069"/>
                  </a:lnTo>
                  <a:cubicBezTo>
                    <a:pt x="1717" y="5079"/>
                    <a:pt x="1725" y="5089"/>
                    <a:pt x="1725" y="5100"/>
                  </a:cubicBezTo>
                  <a:cubicBezTo>
                    <a:pt x="1800" y="5487"/>
                    <a:pt x="1888" y="5862"/>
                    <a:pt x="2000" y="6237"/>
                  </a:cubicBezTo>
                  <a:cubicBezTo>
                    <a:pt x="2038" y="6212"/>
                    <a:pt x="2063" y="6187"/>
                    <a:pt x="2088" y="6149"/>
                  </a:cubicBezTo>
                  <a:cubicBezTo>
                    <a:pt x="2113" y="6137"/>
                    <a:pt x="2125" y="6112"/>
                    <a:pt x="2138" y="6087"/>
                  </a:cubicBezTo>
                  <a:cubicBezTo>
                    <a:pt x="2075" y="5937"/>
                    <a:pt x="2013" y="5762"/>
                    <a:pt x="1950" y="5587"/>
                  </a:cubicBezTo>
                  <a:lnTo>
                    <a:pt x="1950" y="5587"/>
                  </a:lnTo>
                  <a:cubicBezTo>
                    <a:pt x="1975" y="5637"/>
                    <a:pt x="2000" y="5674"/>
                    <a:pt x="2025" y="5712"/>
                  </a:cubicBezTo>
                  <a:cubicBezTo>
                    <a:pt x="2088" y="5774"/>
                    <a:pt x="2125" y="5887"/>
                    <a:pt x="2225" y="5887"/>
                  </a:cubicBezTo>
                  <a:cubicBezTo>
                    <a:pt x="2288" y="5887"/>
                    <a:pt x="2338" y="5824"/>
                    <a:pt x="2325" y="5762"/>
                  </a:cubicBezTo>
                  <a:lnTo>
                    <a:pt x="2325" y="5762"/>
                  </a:lnTo>
                  <a:cubicBezTo>
                    <a:pt x="2338" y="5774"/>
                    <a:pt x="2350" y="5787"/>
                    <a:pt x="2363" y="5799"/>
                  </a:cubicBezTo>
                  <a:cubicBezTo>
                    <a:pt x="2388" y="5774"/>
                    <a:pt x="2425" y="5762"/>
                    <a:pt x="2450" y="5749"/>
                  </a:cubicBezTo>
                  <a:cubicBezTo>
                    <a:pt x="2300" y="5512"/>
                    <a:pt x="2125" y="5312"/>
                    <a:pt x="1963" y="5087"/>
                  </a:cubicBezTo>
                  <a:cubicBezTo>
                    <a:pt x="1800" y="4675"/>
                    <a:pt x="1700" y="4162"/>
                    <a:pt x="1588" y="3712"/>
                  </a:cubicBezTo>
                  <a:cubicBezTo>
                    <a:pt x="1575" y="3637"/>
                    <a:pt x="1550" y="3550"/>
                    <a:pt x="1538" y="3462"/>
                  </a:cubicBezTo>
                  <a:cubicBezTo>
                    <a:pt x="1563" y="3437"/>
                    <a:pt x="1563" y="3375"/>
                    <a:pt x="1525" y="3337"/>
                  </a:cubicBezTo>
                  <a:cubicBezTo>
                    <a:pt x="1513" y="3275"/>
                    <a:pt x="1488" y="3213"/>
                    <a:pt x="1463" y="3163"/>
                  </a:cubicBezTo>
                  <a:cubicBezTo>
                    <a:pt x="1200" y="2050"/>
                    <a:pt x="875" y="95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9" name="Google Shape;17199;p50"/>
            <p:cNvSpPr/>
            <p:nvPr/>
          </p:nvSpPr>
          <p:spPr>
            <a:xfrm>
              <a:off x="1323004" y="5218722"/>
              <a:ext cx="193249" cy="460108"/>
            </a:xfrm>
            <a:custGeom>
              <a:avLst/>
              <a:gdLst/>
              <a:ahLst/>
              <a:cxnLst/>
              <a:rect l="l" t="t" r="r" b="b"/>
              <a:pathLst>
                <a:path w="2263" h="5388" extrusionOk="0">
                  <a:moveTo>
                    <a:pt x="76" y="0"/>
                  </a:moveTo>
                  <a:lnTo>
                    <a:pt x="76" y="0"/>
                  </a:lnTo>
                  <a:cubicBezTo>
                    <a:pt x="213" y="563"/>
                    <a:pt x="488" y="1075"/>
                    <a:pt x="725" y="1600"/>
                  </a:cubicBezTo>
                  <a:cubicBezTo>
                    <a:pt x="1063" y="2400"/>
                    <a:pt x="1450" y="3187"/>
                    <a:pt x="1775" y="4149"/>
                  </a:cubicBezTo>
                  <a:cubicBezTo>
                    <a:pt x="1738" y="4062"/>
                    <a:pt x="1713" y="3987"/>
                    <a:pt x="1688" y="3912"/>
                  </a:cubicBezTo>
                  <a:cubicBezTo>
                    <a:pt x="1213" y="2587"/>
                    <a:pt x="551" y="1462"/>
                    <a:pt x="1" y="138"/>
                  </a:cubicBezTo>
                  <a:lnTo>
                    <a:pt x="1" y="138"/>
                  </a:lnTo>
                  <a:cubicBezTo>
                    <a:pt x="213" y="850"/>
                    <a:pt x="413" y="1550"/>
                    <a:pt x="738" y="2212"/>
                  </a:cubicBezTo>
                  <a:cubicBezTo>
                    <a:pt x="1213" y="3149"/>
                    <a:pt x="1738" y="4374"/>
                    <a:pt x="1850" y="5236"/>
                  </a:cubicBezTo>
                  <a:cubicBezTo>
                    <a:pt x="1850" y="5274"/>
                    <a:pt x="1850" y="5236"/>
                    <a:pt x="1850" y="5311"/>
                  </a:cubicBezTo>
                  <a:cubicBezTo>
                    <a:pt x="1863" y="5324"/>
                    <a:pt x="1863" y="5324"/>
                    <a:pt x="1863" y="5324"/>
                  </a:cubicBezTo>
                  <a:cubicBezTo>
                    <a:pt x="1879" y="5363"/>
                    <a:pt x="1919" y="5388"/>
                    <a:pt x="1957" y="5388"/>
                  </a:cubicBezTo>
                  <a:cubicBezTo>
                    <a:pt x="1978" y="5388"/>
                    <a:pt x="1999" y="5380"/>
                    <a:pt x="2013" y="5361"/>
                  </a:cubicBezTo>
                  <a:cubicBezTo>
                    <a:pt x="2050" y="5324"/>
                    <a:pt x="2050" y="5274"/>
                    <a:pt x="2050" y="5236"/>
                  </a:cubicBezTo>
                  <a:cubicBezTo>
                    <a:pt x="2038" y="5111"/>
                    <a:pt x="2038" y="5099"/>
                    <a:pt x="2013" y="4974"/>
                  </a:cubicBezTo>
                  <a:lnTo>
                    <a:pt x="2013" y="4974"/>
                  </a:lnTo>
                  <a:cubicBezTo>
                    <a:pt x="2025" y="5037"/>
                    <a:pt x="2038" y="5099"/>
                    <a:pt x="2063" y="5161"/>
                  </a:cubicBezTo>
                  <a:cubicBezTo>
                    <a:pt x="2069" y="5219"/>
                    <a:pt x="2115" y="5247"/>
                    <a:pt x="2162" y="5247"/>
                  </a:cubicBezTo>
                  <a:cubicBezTo>
                    <a:pt x="2206" y="5247"/>
                    <a:pt x="2250" y="5222"/>
                    <a:pt x="2263" y="5174"/>
                  </a:cubicBezTo>
                  <a:cubicBezTo>
                    <a:pt x="2163" y="4512"/>
                    <a:pt x="1913" y="3862"/>
                    <a:pt x="1663" y="3249"/>
                  </a:cubicBezTo>
                  <a:cubicBezTo>
                    <a:pt x="1350" y="2550"/>
                    <a:pt x="1013" y="1862"/>
                    <a:pt x="663" y="1187"/>
                  </a:cubicBezTo>
                  <a:cubicBezTo>
                    <a:pt x="463" y="788"/>
                    <a:pt x="213" y="425"/>
                    <a:pt x="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0" name="Google Shape;17200;p50"/>
            <p:cNvSpPr/>
            <p:nvPr/>
          </p:nvSpPr>
          <p:spPr>
            <a:xfrm>
              <a:off x="1480986" y="5672262"/>
              <a:ext cx="1110" cy="85"/>
            </a:xfrm>
            <a:custGeom>
              <a:avLst/>
              <a:gdLst/>
              <a:ahLst/>
              <a:cxnLst/>
              <a:rect l="l" t="t" r="r" b="b"/>
              <a:pathLst>
                <a:path w="13" h="1" extrusionOk="0">
                  <a:moveTo>
                    <a:pt x="13" y="0"/>
                  </a:moveTo>
                  <a:cubicBezTo>
                    <a:pt x="0" y="0"/>
                    <a:pt x="0" y="0"/>
                    <a:pt x="0" y="0"/>
                  </a:cubicBezTo>
                  <a:cubicBezTo>
                    <a:pt x="0" y="0"/>
                    <a:pt x="0" y="0"/>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1" name="Google Shape;17201;p50"/>
            <p:cNvSpPr/>
            <p:nvPr/>
          </p:nvSpPr>
          <p:spPr>
            <a:xfrm>
              <a:off x="1480986" y="5670127"/>
              <a:ext cx="85" cy="2220"/>
            </a:xfrm>
            <a:custGeom>
              <a:avLst/>
              <a:gdLst/>
              <a:ahLst/>
              <a:cxnLst/>
              <a:rect l="l" t="t" r="r" b="b"/>
              <a:pathLst>
                <a:path w="1" h="26" extrusionOk="0">
                  <a:moveTo>
                    <a:pt x="0" y="25"/>
                  </a:moveTo>
                  <a:cubicBezTo>
                    <a:pt x="0" y="0"/>
                    <a:pt x="0" y="13"/>
                    <a:pt x="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2" name="Google Shape;17202;p50"/>
            <p:cNvSpPr/>
            <p:nvPr/>
          </p:nvSpPr>
          <p:spPr>
            <a:xfrm>
              <a:off x="1359297" y="5124786"/>
              <a:ext cx="196409" cy="521422"/>
            </a:xfrm>
            <a:custGeom>
              <a:avLst/>
              <a:gdLst/>
              <a:ahLst/>
              <a:cxnLst/>
              <a:rect l="l" t="t" r="r" b="b"/>
              <a:pathLst>
                <a:path w="2300" h="6106" extrusionOk="0">
                  <a:moveTo>
                    <a:pt x="238" y="1"/>
                  </a:moveTo>
                  <a:cubicBezTo>
                    <a:pt x="400" y="1225"/>
                    <a:pt x="938" y="2275"/>
                    <a:pt x="1413" y="3387"/>
                  </a:cubicBezTo>
                  <a:cubicBezTo>
                    <a:pt x="1500" y="3562"/>
                    <a:pt x="1588" y="3725"/>
                    <a:pt x="1663" y="3899"/>
                  </a:cubicBezTo>
                  <a:cubicBezTo>
                    <a:pt x="1525" y="3625"/>
                    <a:pt x="1388" y="3350"/>
                    <a:pt x="1250" y="3062"/>
                  </a:cubicBezTo>
                  <a:cubicBezTo>
                    <a:pt x="813" y="2125"/>
                    <a:pt x="363" y="1238"/>
                    <a:pt x="88" y="238"/>
                  </a:cubicBezTo>
                  <a:lnTo>
                    <a:pt x="88" y="238"/>
                  </a:lnTo>
                  <a:cubicBezTo>
                    <a:pt x="276" y="1325"/>
                    <a:pt x="700" y="2350"/>
                    <a:pt x="1163" y="3337"/>
                  </a:cubicBezTo>
                  <a:cubicBezTo>
                    <a:pt x="1463" y="4012"/>
                    <a:pt x="1775" y="4562"/>
                    <a:pt x="1938" y="5274"/>
                  </a:cubicBezTo>
                  <a:cubicBezTo>
                    <a:pt x="1800" y="4787"/>
                    <a:pt x="1588" y="4324"/>
                    <a:pt x="1375" y="3874"/>
                  </a:cubicBezTo>
                  <a:cubicBezTo>
                    <a:pt x="875" y="2787"/>
                    <a:pt x="325" y="1825"/>
                    <a:pt x="1" y="688"/>
                  </a:cubicBezTo>
                  <a:lnTo>
                    <a:pt x="1" y="688"/>
                  </a:lnTo>
                  <a:cubicBezTo>
                    <a:pt x="201" y="1625"/>
                    <a:pt x="500" y="2550"/>
                    <a:pt x="913" y="3412"/>
                  </a:cubicBezTo>
                  <a:cubicBezTo>
                    <a:pt x="1300" y="4249"/>
                    <a:pt x="1763" y="5062"/>
                    <a:pt x="1813" y="5886"/>
                  </a:cubicBezTo>
                  <a:cubicBezTo>
                    <a:pt x="1825" y="5949"/>
                    <a:pt x="1800" y="6024"/>
                    <a:pt x="1850" y="6074"/>
                  </a:cubicBezTo>
                  <a:cubicBezTo>
                    <a:pt x="1887" y="6095"/>
                    <a:pt x="1917" y="6105"/>
                    <a:pt x="1942" y="6105"/>
                  </a:cubicBezTo>
                  <a:cubicBezTo>
                    <a:pt x="2061" y="6105"/>
                    <a:pt x="2054" y="5881"/>
                    <a:pt x="2013" y="5674"/>
                  </a:cubicBezTo>
                  <a:lnTo>
                    <a:pt x="2013" y="5674"/>
                  </a:lnTo>
                  <a:cubicBezTo>
                    <a:pt x="2038" y="5699"/>
                    <a:pt x="2063" y="5711"/>
                    <a:pt x="2100" y="5711"/>
                  </a:cubicBezTo>
                  <a:cubicBezTo>
                    <a:pt x="2138" y="5711"/>
                    <a:pt x="2163" y="5686"/>
                    <a:pt x="2188" y="5661"/>
                  </a:cubicBezTo>
                  <a:cubicBezTo>
                    <a:pt x="2287" y="5637"/>
                    <a:pt x="2275" y="5574"/>
                    <a:pt x="2287" y="5524"/>
                  </a:cubicBezTo>
                  <a:cubicBezTo>
                    <a:pt x="2287" y="5462"/>
                    <a:pt x="2300" y="5387"/>
                    <a:pt x="2300" y="5312"/>
                  </a:cubicBezTo>
                  <a:cubicBezTo>
                    <a:pt x="2250" y="4449"/>
                    <a:pt x="1800" y="3687"/>
                    <a:pt x="1425" y="2937"/>
                  </a:cubicBezTo>
                  <a:cubicBezTo>
                    <a:pt x="950" y="1950"/>
                    <a:pt x="475" y="1075"/>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3" name="Google Shape;17203;p50"/>
            <p:cNvSpPr/>
            <p:nvPr/>
          </p:nvSpPr>
          <p:spPr>
            <a:xfrm>
              <a:off x="1272877" y="5285929"/>
              <a:ext cx="233812" cy="554982"/>
            </a:xfrm>
            <a:custGeom>
              <a:avLst/>
              <a:gdLst/>
              <a:ahLst/>
              <a:cxnLst/>
              <a:rect l="l" t="t" r="r" b="b"/>
              <a:pathLst>
                <a:path w="2738" h="6499" extrusionOk="0">
                  <a:moveTo>
                    <a:pt x="0" y="1"/>
                  </a:moveTo>
                  <a:cubicBezTo>
                    <a:pt x="338" y="1088"/>
                    <a:pt x="863" y="2112"/>
                    <a:pt x="1188" y="3200"/>
                  </a:cubicBezTo>
                  <a:cubicBezTo>
                    <a:pt x="1500" y="4299"/>
                    <a:pt x="1650" y="5312"/>
                    <a:pt x="1575" y="6449"/>
                  </a:cubicBezTo>
                  <a:cubicBezTo>
                    <a:pt x="1575" y="6474"/>
                    <a:pt x="1575" y="6486"/>
                    <a:pt x="1575" y="6499"/>
                  </a:cubicBezTo>
                  <a:cubicBezTo>
                    <a:pt x="1637" y="6449"/>
                    <a:pt x="1712" y="6411"/>
                    <a:pt x="1787" y="6386"/>
                  </a:cubicBezTo>
                  <a:cubicBezTo>
                    <a:pt x="1787" y="6386"/>
                    <a:pt x="1787" y="6374"/>
                    <a:pt x="1787" y="6374"/>
                  </a:cubicBezTo>
                  <a:cubicBezTo>
                    <a:pt x="1795" y="6375"/>
                    <a:pt x="1803" y="6376"/>
                    <a:pt x="1812" y="6376"/>
                  </a:cubicBezTo>
                  <a:cubicBezTo>
                    <a:pt x="1868" y="6376"/>
                    <a:pt x="1926" y="6339"/>
                    <a:pt x="1937" y="6274"/>
                  </a:cubicBezTo>
                  <a:cubicBezTo>
                    <a:pt x="1987" y="6124"/>
                    <a:pt x="2025" y="5949"/>
                    <a:pt x="2050" y="5786"/>
                  </a:cubicBezTo>
                  <a:cubicBezTo>
                    <a:pt x="2063" y="5825"/>
                    <a:pt x="2106" y="5851"/>
                    <a:pt x="2149" y="5851"/>
                  </a:cubicBezTo>
                  <a:cubicBezTo>
                    <a:pt x="2190" y="5851"/>
                    <a:pt x="2232" y="5828"/>
                    <a:pt x="2250" y="5774"/>
                  </a:cubicBezTo>
                  <a:cubicBezTo>
                    <a:pt x="2737" y="3949"/>
                    <a:pt x="1063" y="1813"/>
                    <a:pt x="600" y="63"/>
                  </a:cubicBezTo>
                  <a:lnTo>
                    <a:pt x="600" y="63"/>
                  </a:lnTo>
                  <a:cubicBezTo>
                    <a:pt x="825" y="1138"/>
                    <a:pt x="1275" y="2187"/>
                    <a:pt x="1650" y="3137"/>
                  </a:cubicBezTo>
                  <a:cubicBezTo>
                    <a:pt x="1975" y="4012"/>
                    <a:pt x="2250" y="4824"/>
                    <a:pt x="2062" y="5649"/>
                  </a:cubicBezTo>
                  <a:cubicBezTo>
                    <a:pt x="2175" y="3999"/>
                    <a:pt x="1013" y="1863"/>
                    <a:pt x="400" y="500"/>
                  </a:cubicBezTo>
                  <a:lnTo>
                    <a:pt x="400" y="500"/>
                  </a:lnTo>
                  <a:cubicBezTo>
                    <a:pt x="950" y="2062"/>
                    <a:pt x="2050" y="4299"/>
                    <a:pt x="1812" y="5886"/>
                  </a:cubicBezTo>
                  <a:cubicBezTo>
                    <a:pt x="1800" y="4812"/>
                    <a:pt x="1575" y="3750"/>
                    <a:pt x="1225" y="2737"/>
                  </a:cubicBezTo>
                  <a:cubicBezTo>
                    <a:pt x="888" y="1800"/>
                    <a:pt x="375" y="92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4" name="Google Shape;17204;p50"/>
            <p:cNvSpPr/>
            <p:nvPr/>
          </p:nvSpPr>
          <p:spPr>
            <a:xfrm>
              <a:off x="1140514" y="5290199"/>
              <a:ext cx="265835" cy="623298"/>
            </a:xfrm>
            <a:custGeom>
              <a:avLst/>
              <a:gdLst/>
              <a:ahLst/>
              <a:cxnLst/>
              <a:rect l="l" t="t" r="r" b="b"/>
              <a:pathLst>
                <a:path w="3113" h="7299" extrusionOk="0">
                  <a:moveTo>
                    <a:pt x="1388" y="0"/>
                  </a:moveTo>
                  <a:lnTo>
                    <a:pt x="1388" y="0"/>
                  </a:lnTo>
                  <a:cubicBezTo>
                    <a:pt x="1750" y="1200"/>
                    <a:pt x="2238" y="2375"/>
                    <a:pt x="2550" y="3612"/>
                  </a:cubicBezTo>
                  <a:cubicBezTo>
                    <a:pt x="2738" y="4412"/>
                    <a:pt x="2838" y="5174"/>
                    <a:pt x="2887" y="5986"/>
                  </a:cubicBezTo>
                  <a:cubicBezTo>
                    <a:pt x="2775" y="4974"/>
                    <a:pt x="2613" y="3962"/>
                    <a:pt x="2338" y="2975"/>
                  </a:cubicBezTo>
                  <a:cubicBezTo>
                    <a:pt x="2100" y="2137"/>
                    <a:pt x="1750" y="1325"/>
                    <a:pt x="1375" y="538"/>
                  </a:cubicBezTo>
                  <a:lnTo>
                    <a:pt x="1375" y="538"/>
                  </a:lnTo>
                  <a:cubicBezTo>
                    <a:pt x="2100" y="2375"/>
                    <a:pt x="2488" y="4249"/>
                    <a:pt x="2688" y="6161"/>
                  </a:cubicBezTo>
                  <a:cubicBezTo>
                    <a:pt x="2288" y="4199"/>
                    <a:pt x="2150" y="2137"/>
                    <a:pt x="988" y="450"/>
                  </a:cubicBezTo>
                  <a:lnTo>
                    <a:pt x="988" y="450"/>
                  </a:lnTo>
                  <a:cubicBezTo>
                    <a:pt x="1950" y="2212"/>
                    <a:pt x="2063" y="4274"/>
                    <a:pt x="2475" y="6224"/>
                  </a:cubicBezTo>
                  <a:cubicBezTo>
                    <a:pt x="2400" y="5911"/>
                    <a:pt x="2325" y="5599"/>
                    <a:pt x="2263" y="5287"/>
                  </a:cubicBezTo>
                  <a:cubicBezTo>
                    <a:pt x="2100" y="4412"/>
                    <a:pt x="1975" y="3525"/>
                    <a:pt x="1688" y="2687"/>
                  </a:cubicBezTo>
                  <a:cubicBezTo>
                    <a:pt x="1413" y="1900"/>
                    <a:pt x="1000" y="1163"/>
                    <a:pt x="463" y="525"/>
                  </a:cubicBezTo>
                  <a:lnTo>
                    <a:pt x="463" y="525"/>
                  </a:lnTo>
                  <a:cubicBezTo>
                    <a:pt x="1100" y="1500"/>
                    <a:pt x="1450" y="2537"/>
                    <a:pt x="1725" y="3662"/>
                  </a:cubicBezTo>
                  <a:cubicBezTo>
                    <a:pt x="1888" y="4462"/>
                    <a:pt x="2038" y="5324"/>
                    <a:pt x="2238" y="6161"/>
                  </a:cubicBezTo>
                  <a:cubicBezTo>
                    <a:pt x="2125" y="5749"/>
                    <a:pt x="2025" y="5349"/>
                    <a:pt x="1938" y="4937"/>
                  </a:cubicBezTo>
                  <a:cubicBezTo>
                    <a:pt x="1700" y="3937"/>
                    <a:pt x="1488" y="2937"/>
                    <a:pt x="1113" y="1987"/>
                  </a:cubicBezTo>
                  <a:cubicBezTo>
                    <a:pt x="826" y="1325"/>
                    <a:pt x="426" y="713"/>
                    <a:pt x="1" y="125"/>
                  </a:cubicBezTo>
                  <a:lnTo>
                    <a:pt x="1" y="125"/>
                  </a:lnTo>
                  <a:cubicBezTo>
                    <a:pt x="663" y="1263"/>
                    <a:pt x="1100" y="2412"/>
                    <a:pt x="1413" y="3712"/>
                  </a:cubicBezTo>
                  <a:cubicBezTo>
                    <a:pt x="1675" y="4674"/>
                    <a:pt x="1850" y="5674"/>
                    <a:pt x="2138" y="6636"/>
                  </a:cubicBezTo>
                  <a:cubicBezTo>
                    <a:pt x="2200" y="6861"/>
                    <a:pt x="2288" y="7074"/>
                    <a:pt x="2363" y="7299"/>
                  </a:cubicBezTo>
                  <a:cubicBezTo>
                    <a:pt x="2625" y="7074"/>
                    <a:pt x="2862" y="6824"/>
                    <a:pt x="3062" y="6536"/>
                  </a:cubicBezTo>
                  <a:cubicBezTo>
                    <a:pt x="3075" y="6511"/>
                    <a:pt x="3100" y="6486"/>
                    <a:pt x="3112" y="6461"/>
                  </a:cubicBezTo>
                  <a:cubicBezTo>
                    <a:pt x="3087" y="5262"/>
                    <a:pt x="2937" y="4049"/>
                    <a:pt x="2575" y="2887"/>
                  </a:cubicBezTo>
                  <a:cubicBezTo>
                    <a:pt x="2288" y="1887"/>
                    <a:pt x="1800" y="950"/>
                    <a:pt x="1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5" name="Google Shape;17205;p50"/>
            <p:cNvSpPr/>
            <p:nvPr/>
          </p:nvSpPr>
          <p:spPr>
            <a:xfrm>
              <a:off x="1044529" y="5464151"/>
              <a:ext cx="201703" cy="509125"/>
            </a:xfrm>
            <a:custGeom>
              <a:avLst/>
              <a:gdLst/>
              <a:ahLst/>
              <a:cxnLst/>
              <a:rect l="l" t="t" r="r" b="b"/>
              <a:pathLst>
                <a:path w="2362" h="5962" extrusionOk="0">
                  <a:moveTo>
                    <a:pt x="0" y="0"/>
                  </a:moveTo>
                  <a:lnTo>
                    <a:pt x="0" y="0"/>
                  </a:lnTo>
                  <a:cubicBezTo>
                    <a:pt x="612" y="988"/>
                    <a:pt x="825" y="2137"/>
                    <a:pt x="1125" y="3262"/>
                  </a:cubicBezTo>
                  <a:cubicBezTo>
                    <a:pt x="1350" y="4062"/>
                    <a:pt x="1575" y="4862"/>
                    <a:pt x="1950" y="5611"/>
                  </a:cubicBezTo>
                  <a:cubicBezTo>
                    <a:pt x="2000" y="5724"/>
                    <a:pt x="2075" y="5836"/>
                    <a:pt x="2149" y="5961"/>
                  </a:cubicBezTo>
                  <a:cubicBezTo>
                    <a:pt x="2174" y="5949"/>
                    <a:pt x="2212" y="5936"/>
                    <a:pt x="2249" y="5924"/>
                  </a:cubicBezTo>
                  <a:cubicBezTo>
                    <a:pt x="2287" y="5911"/>
                    <a:pt x="2324" y="5899"/>
                    <a:pt x="2362" y="5886"/>
                  </a:cubicBezTo>
                  <a:cubicBezTo>
                    <a:pt x="2287" y="5761"/>
                    <a:pt x="2212" y="5636"/>
                    <a:pt x="2137" y="5511"/>
                  </a:cubicBezTo>
                  <a:cubicBezTo>
                    <a:pt x="1875" y="4974"/>
                    <a:pt x="1687" y="4412"/>
                    <a:pt x="1500" y="3774"/>
                  </a:cubicBezTo>
                  <a:cubicBezTo>
                    <a:pt x="1250" y="2987"/>
                    <a:pt x="1112" y="2175"/>
                    <a:pt x="812" y="1400"/>
                  </a:cubicBezTo>
                  <a:cubicBezTo>
                    <a:pt x="612" y="900"/>
                    <a:pt x="300" y="45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6" name="Google Shape;17206;p50"/>
            <p:cNvSpPr/>
            <p:nvPr/>
          </p:nvSpPr>
          <p:spPr>
            <a:xfrm>
              <a:off x="1061522" y="5401214"/>
              <a:ext cx="226382" cy="556007"/>
            </a:xfrm>
            <a:custGeom>
              <a:avLst/>
              <a:gdLst/>
              <a:ahLst/>
              <a:cxnLst/>
              <a:rect l="l" t="t" r="r" b="b"/>
              <a:pathLst>
                <a:path w="2651" h="6511" extrusionOk="0">
                  <a:moveTo>
                    <a:pt x="1" y="0"/>
                  </a:moveTo>
                  <a:cubicBezTo>
                    <a:pt x="501" y="900"/>
                    <a:pt x="863" y="1737"/>
                    <a:pt x="1188" y="2699"/>
                  </a:cubicBezTo>
                  <a:cubicBezTo>
                    <a:pt x="1563" y="3987"/>
                    <a:pt x="1876" y="5299"/>
                    <a:pt x="2463" y="6511"/>
                  </a:cubicBezTo>
                  <a:cubicBezTo>
                    <a:pt x="2525" y="6473"/>
                    <a:pt x="2588" y="6448"/>
                    <a:pt x="2650" y="6411"/>
                  </a:cubicBezTo>
                  <a:cubicBezTo>
                    <a:pt x="2538" y="6186"/>
                    <a:pt x="2438" y="5961"/>
                    <a:pt x="2363" y="5749"/>
                  </a:cubicBezTo>
                  <a:cubicBezTo>
                    <a:pt x="1888" y="4624"/>
                    <a:pt x="1676" y="3424"/>
                    <a:pt x="1276" y="2287"/>
                  </a:cubicBezTo>
                  <a:cubicBezTo>
                    <a:pt x="963" y="1462"/>
                    <a:pt x="513" y="71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7" name="Google Shape;17207;p50"/>
            <p:cNvSpPr/>
            <p:nvPr/>
          </p:nvSpPr>
          <p:spPr>
            <a:xfrm>
              <a:off x="1085006" y="5496175"/>
              <a:ext cx="185820" cy="468562"/>
            </a:xfrm>
            <a:custGeom>
              <a:avLst/>
              <a:gdLst/>
              <a:ahLst/>
              <a:cxnLst/>
              <a:rect l="l" t="t" r="r" b="b"/>
              <a:pathLst>
                <a:path w="2176" h="5487" extrusionOk="0">
                  <a:moveTo>
                    <a:pt x="1" y="0"/>
                  </a:moveTo>
                  <a:lnTo>
                    <a:pt x="1" y="0"/>
                  </a:lnTo>
                  <a:cubicBezTo>
                    <a:pt x="651" y="1038"/>
                    <a:pt x="801" y="2262"/>
                    <a:pt x="1138" y="3424"/>
                  </a:cubicBezTo>
                  <a:cubicBezTo>
                    <a:pt x="1338" y="4149"/>
                    <a:pt x="1625" y="4837"/>
                    <a:pt x="1975" y="5486"/>
                  </a:cubicBezTo>
                  <a:cubicBezTo>
                    <a:pt x="2038" y="5461"/>
                    <a:pt x="2113" y="5424"/>
                    <a:pt x="2175" y="5399"/>
                  </a:cubicBezTo>
                  <a:cubicBezTo>
                    <a:pt x="1838" y="4774"/>
                    <a:pt x="1563" y="4137"/>
                    <a:pt x="1376" y="3437"/>
                  </a:cubicBezTo>
                  <a:cubicBezTo>
                    <a:pt x="1151" y="2737"/>
                    <a:pt x="1038" y="2000"/>
                    <a:pt x="763" y="1325"/>
                  </a:cubicBezTo>
                  <a:cubicBezTo>
                    <a:pt x="576" y="850"/>
                    <a:pt x="288" y="42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8" name="Google Shape;17208;p50"/>
            <p:cNvSpPr/>
            <p:nvPr/>
          </p:nvSpPr>
          <p:spPr>
            <a:xfrm>
              <a:off x="1104220" y="5276365"/>
              <a:ext cx="233812" cy="671290"/>
            </a:xfrm>
            <a:custGeom>
              <a:avLst/>
              <a:gdLst/>
              <a:ahLst/>
              <a:cxnLst/>
              <a:rect l="l" t="t" r="r" b="b"/>
              <a:pathLst>
                <a:path w="2738" h="7861" extrusionOk="0">
                  <a:moveTo>
                    <a:pt x="1" y="0"/>
                  </a:moveTo>
                  <a:lnTo>
                    <a:pt x="1" y="0"/>
                  </a:lnTo>
                  <a:cubicBezTo>
                    <a:pt x="176" y="150"/>
                    <a:pt x="288" y="375"/>
                    <a:pt x="401" y="575"/>
                  </a:cubicBezTo>
                  <a:cubicBezTo>
                    <a:pt x="651" y="1062"/>
                    <a:pt x="801" y="1475"/>
                    <a:pt x="1001" y="1999"/>
                  </a:cubicBezTo>
                  <a:cubicBezTo>
                    <a:pt x="1413" y="3112"/>
                    <a:pt x="1713" y="4274"/>
                    <a:pt x="1975" y="5449"/>
                  </a:cubicBezTo>
                  <a:cubicBezTo>
                    <a:pt x="1500" y="3774"/>
                    <a:pt x="1038" y="2099"/>
                    <a:pt x="151" y="600"/>
                  </a:cubicBezTo>
                  <a:lnTo>
                    <a:pt x="151" y="600"/>
                  </a:lnTo>
                  <a:cubicBezTo>
                    <a:pt x="813" y="1975"/>
                    <a:pt x="1226" y="3549"/>
                    <a:pt x="1650" y="5074"/>
                  </a:cubicBezTo>
                  <a:cubicBezTo>
                    <a:pt x="1513" y="4686"/>
                    <a:pt x="1376" y="4299"/>
                    <a:pt x="1238" y="3899"/>
                  </a:cubicBezTo>
                  <a:cubicBezTo>
                    <a:pt x="926" y="3162"/>
                    <a:pt x="651" y="2412"/>
                    <a:pt x="288" y="1687"/>
                  </a:cubicBezTo>
                  <a:lnTo>
                    <a:pt x="288" y="1687"/>
                  </a:lnTo>
                  <a:cubicBezTo>
                    <a:pt x="1001" y="3674"/>
                    <a:pt x="1613" y="5848"/>
                    <a:pt x="2363" y="7710"/>
                  </a:cubicBezTo>
                  <a:cubicBezTo>
                    <a:pt x="1850" y="6598"/>
                    <a:pt x="1475" y="5436"/>
                    <a:pt x="1038" y="4236"/>
                  </a:cubicBezTo>
                  <a:lnTo>
                    <a:pt x="1038" y="4236"/>
                  </a:lnTo>
                  <a:cubicBezTo>
                    <a:pt x="1313" y="5461"/>
                    <a:pt x="1613" y="6686"/>
                    <a:pt x="2163" y="7823"/>
                  </a:cubicBezTo>
                  <a:cubicBezTo>
                    <a:pt x="2163" y="7835"/>
                    <a:pt x="2175" y="7848"/>
                    <a:pt x="2175" y="7860"/>
                  </a:cubicBezTo>
                  <a:cubicBezTo>
                    <a:pt x="2225" y="7835"/>
                    <a:pt x="2263" y="7810"/>
                    <a:pt x="2313" y="7785"/>
                  </a:cubicBezTo>
                  <a:cubicBezTo>
                    <a:pt x="2463" y="7698"/>
                    <a:pt x="2600" y="7598"/>
                    <a:pt x="2738" y="7498"/>
                  </a:cubicBezTo>
                  <a:cubicBezTo>
                    <a:pt x="2663" y="7273"/>
                    <a:pt x="2588" y="7036"/>
                    <a:pt x="2525" y="6798"/>
                  </a:cubicBezTo>
                  <a:cubicBezTo>
                    <a:pt x="2163" y="5386"/>
                    <a:pt x="1913" y="3949"/>
                    <a:pt x="1425" y="2562"/>
                  </a:cubicBezTo>
                  <a:cubicBezTo>
                    <a:pt x="1226" y="1950"/>
                    <a:pt x="976" y="1362"/>
                    <a:pt x="651" y="800"/>
                  </a:cubicBezTo>
                  <a:cubicBezTo>
                    <a:pt x="463" y="512"/>
                    <a:pt x="288" y="20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9" name="Google Shape;17209;p50"/>
            <p:cNvSpPr/>
            <p:nvPr/>
          </p:nvSpPr>
          <p:spPr>
            <a:xfrm>
              <a:off x="788341" y="5586866"/>
              <a:ext cx="127068" cy="439784"/>
            </a:xfrm>
            <a:custGeom>
              <a:avLst/>
              <a:gdLst/>
              <a:ahLst/>
              <a:cxnLst/>
              <a:rect l="l" t="t" r="r" b="b"/>
              <a:pathLst>
                <a:path w="1488" h="5150" extrusionOk="0">
                  <a:moveTo>
                    <a:pt x="1" y="1"/>
                  </a:moveTo>
                  <a:cubicBezTo>
                    <a:pt x="726" y="1338"/>
                    <a:pt x="901" y="2887"/>
                    <a:pt x="1138" y="4387"/>
                  </a:cubicBezTo>
                  <a:cubicBezTo>
                    <a:pt x="1163" y="4599"/>
                    <a:pt x="1201" y="4799"/>
                    <a:pt x="1238" y="5012"/>
                  </a:cubicBezTo>
                  <a:cubicBezTo>
                    <a:pt x="1325" y="5062"/>
                    <a:pt x="1400" y="5099"/>
                    <a:pt x="1488" y="5149"/>
                  </a:cubicBezTo>
                  <a:cubicBezTo>
                    <a:pt x="1438" y="4849"/>
                    <a:pt x="1388" y="4562"/>
                    <a:pt x="1338" y="4274"/>
                  </a:cubicBezTo>
                  <a:cubicBezTo>
                    <a:pt x="1126" y="2787"/>
                    <a:pt x="863" y="126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0" name="Google Shape;17210;p50"/>
            <p:cNvSpPr/>
            <p:nvPr/>
          </p:nvSpPr>
          <p:spPr>
            <a:xfrm>
              <a:off x="755293" y="5570897"/>
              <a:ext cx="133472" cy="440809"/>
            </a:xfrm>
            <a:custGeom>
              <a:avLst/>
              <a:gdLst/>
              <a:ahLst/>
              <a:cxnLst/>
              <a:rect l="l" t="t" r="r" b="b"/>
              <a:pathLst>
                <a:path w="1563" h="5162" extrusionOk="0">
                  <a:moveTo>
                    <a:pt x="0" y="0"/>
                  </a:moveTo>
                  <a:lnTo>
                    <a:pt x="0" y="0"/>
                  </a:lnTo>
                  <a:cubicBezTo>
                    <a:pt x="725" y="1575"/>
                    <a:pt x="988" y="3324"/>
                    <a:pt x="1313" y="5011"/>
                  </a:cubicBezTo>
                  <a:cubicBezTo>
                    <a:pt x="1388" y="5061"/>
                    <a:pt x="1475" y="5111"/>
                    <a:pt x="1563" y="5161"/>
                  </a:cubicBezTo>
                  <a:cubicBezTo>
                    <a:pt x="1550" y="5149"/>
                    <a:pt x="1550" y="5149"/>
                    <a:pt x="1550" y="5136"/>
                  </a:cubicBezTo>
                  <a:cubicBezTo>
                    <a:pt x="1213" y="3387"/>
                    <a:pt x="925" y="15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1" name="Google Shape;17211;p50"/>
            <p:cNvSpPr/>
            <p:nvPr/>
          </p:nvSpPr>
          <p:spPr>
            <a:xfrm>
              <a:off x="723270" y="5561247"/>
              <a:ext cx="134583" cy="432269"/>
            </a:xfrm>
            <a:custGeom>
              <a:avLst/>
              <a:gdLst/>
              <a:ahLst/>
              <a:cxnLst/>
              <a:rect l="l" t="t" r="r" b="b"/>
              <a:pathLst>
                <a:path w="1576" h="5062" extrusionOk="0">
                  <a:moveTo>
                    <a:pt x="1" y="1"/>
                  </a:moveTo>
                  <a:lnTo>
                    <a:pt x="1" y="1"/>
                  </a:lnTo>
                  <a:cubicBezTo>
                    <a:pt x="650" y="1575"/>
                    <a:pt x="938" y="3262"/>
                    <a:pt x="1313" y="4912"/>
                  </a:cubicBezTo>
                  <a:cubicBezTo>
                    <a:pt x="1400" y="4962"/>
                    <a:pt x="1488" y="5012"/>
                    <a:pt x="1575" y="5062"/>
                  </a:cubicBezTo>
                  <a:cubicBezTo>
                    <a:pt x="1550" y="4974"/>
                    <a:pt x="1525" y="4887"/>
                    <a:pt x="1500" y="4799"/>
                  </a:cubicBezTo>
                  <a:cubicBezTo>
                    <a:pt x="1150" y="3162"/>
                    <a:pt x="788" y="150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2" name="Google Shape;17212;p50"/>
            <p:cNvSpPr/>
            <p:nvPr/>
          </p:nvSpPr>
          <p:spPr>
            <a:xfrm>
              <a:off x="819340" y="5605055"/>
              <a:ext cx="124933" cy="436539"/>
            </a:xfrm>
            <a:custGeom>
              <a:avLst/>
              <a:gdLst/>
              <a:ahLst/>
              <a:cxnLst/>
              <a:rect l="l" t="t" r="r" b="b"/>
              <a:pathLst>
                <a:path w="1463" h="5112" extrusionOk="0">
                  <a:moveTo>
                    <a:pt x="0" y="0"/>
                  </a:moveTo>
                  <a:lnTo>
                    <a:pt x="0" y="0"/>
                  </a:lnTo>
                  <a:cubicBezTo>
                    <a:pt x="488" y="1062"/>
                    <a:pt x="825" y="2187"/>
                    <a:pt x="1000" y="3349"/>
                  </a:cubicBezTo>
                  <a:cubicBezTo>
                    <a:pt x="1087" y="3886"/>
                    <a:pt x="1150" y="4436"/>
                    <a:pt x="1225" y="4986"/>
                  </a:cubicBezTo>
                  <a:cubicBezTo>
                    <a:pt x="1275" y="5011"/>
                    <a:pt x="1325" y="5036"/>
                    <a:pt x="1375" y="5061"/>
                  </a:cubicBezTo>
                  <a:cubicBezTo>
                    <a:pt x="1400" y="5074"/>
                    <a:pt x="1437" y="5099"/>
                    <a:pt x="1462" y="5111"/>
                  </a:cubicBezTo>
                  <a:cubicBezTo>
                    <a:pt x="1362" y="4374"/>
                    <a:pt x="1275" y="3499"/>
                    <a:pt x="1100" y="2699"/>
                  </a:cubicBezTo>
                  <a:cubicBezTo>
                    <a:pt x="925" y="1737"/>
                    <a:pt x="488" y="85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3" name="Google Shape;17213;p50"/>
            <p:cNvSpPr/>
            <p:nvPr/>
          </p:nvSpPr>
          <p:spPr>
            <a:xfrm>
              <a:off x="825745" y="5576191"/>
              <a:ext cx="150551" cy="481372"/>
            </a:xfrm>
            <a:custGeom>
              <a:avLst/>
              <a:gdLst/>
              <a:ahLst/>
              <a:cxnLst/>
              <a:rect l="l" t="t" r="r" b="b"/>
              <a:pathLst>
                <a:path w="1763" h="5637" extrusionOk="0">
                  <a:moveTo>
                    <a:pt x="0" y="1"/>
                  </a:moveTo>
                  <a:lnTo>
                    <a:pt x="0" y="1"/>
                  </a:lnTo>
                  <a:cubicBezTo>
                    <a:pt x="263" y="438"/>
                    <a:pt x="438" y="900"/>
                    <a:pt x="613" y="1375"/>
                  </a:cubicBezTo>
                  <a:cubicBezTo>
                    <a:pt x="813" y="1900"/>
                    <a:pt x="1025" y="2437"/>
                    <a:pt x="1137" y="3000"/>
                  </a:cubicBezTo>
                  <a:cubicBezTo>
                    <a:pt x="1312" y="3850"/>
                    <a:pt x="1412" y="4674"/>
                    <a:pt x="1525" y="5524"/>
                  </a:cubicBezTo>
                  <a:cubicBezTo>
                    <a:pt x="1600" y="5562"/>
                    <a:pt x="1687" y="5599"/>
                    <a:pt x="1762" y="5637"/>
                  </a:cubicBezTo>
                  <a:cubicBezTo>
                    <a:pt x="1737" y="5499"/>
                    <a:pt x="1725" y="5374"/>
                    <a:pt x="1712" y="5274"/>
                  </a:cubicBezTo>
                  <a:cubicBezTo>
                    <a:pt x="1587" y="4387"/>
                    <a:pt x="1500" y="3487"/>
                    <a:pt x="1275" y="2625"/>
                  </a:cubicBezTo>
                  <a:cubicBezTo>
                    <a:pt x="1150" y="2113"/>
                    <a:pt x="912" y="1638"/>
                    <a:pt x="675" y="1175"/>
                  </a:cubicBezTo>
                  <a:cubicBezTo>
                    <a:pt x="463" y="775"/>
                    <a:pt x="275" y="36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4" name="Google Shape;17214;p50"/>
            <p:cNvSpPr/>
            <p:nvPr/>
          </p:nvSpPr>
          <p:spPr>
            <a:xfrm>
              <a:off x="859903" y="5592246"/>
              <a:ext cx="147306" cy="473857"/>
            </a:xfrm>
            <a:custGeom>
              <a:avLst/>
              <a:gdLst/>
              <a:ahLst/>
              <a:cxnLst/>
              <a:rect l="l" t="t" r="r" b="b"/>
              <a:pathLst>
                <a:path w="1725" h="5549" extrusionOk="0">
                  <a:moveTo>
                    <a:pt x="0" y="0"/>
                  </a:moveTo>
                  <a:lnTo>
                    <a:pt x="0" y="0"/>
                  </a:lnTo>
                  <a:cubicBezTo>
                    <a:pt x="450" y="962"/>
                    <a:pt x="837" y="1800"/>
                    <a:pt x="1112" y="2837"/>
                  </a:cubicBezTo>
                  <a:cubicBezTo>
                    <a:pt x="1300" y="3699"/>
                    <a:pt x="1400" y="4649"/>
                    <a:pt x="1500" y="5511"/>
                  </a:cubicBezTo>
                  <a:cubicBezTo>
                    <a:pt x="1575" y="5524"/>
                    <a:pt x="1650" y="5536"/>
                    <a:pt x="1725" y="5549"/>
                  </a:cubicBezTo>
                  <a:cubicBezTo>
                    <a:pt x="1687" y="5211"/>
                    <a:pt x="1637" y="4874"/>
                    <a:pt x="1600" y="4536"/>
                  </a:cubicBezTo>
                  <a:cubicBezTo>
                    <a:pt x="1512" y="3824"/>
                    <a:pt x="1425" y="3112"/>
                    <a:pt x="1225" y="2412"/>
                  </a:cubicBezTo>
                  <a:cubicBezTo>
                    <a:pt x="962" y="1587"/>
                    <a:pt x="462" y="80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5" name="Google Shape;17215;p50"/>
            <p:cNvSpPr/>
            <p:nvPr/>
          </p:nvSpPr>
          <p:spPr>
            <a:xfrm>
              <a:off x="892951" y="5615645"/>
              <a:ext cx="143122" cy="452593"/>
            </a:xfrm>
            <a:custGeom>
              <a:avLst/>
              <a:gdLst/>
              <a:ahLst/>
              <a:cxnLst/>
              <a:rect l="l" t="t" r="r" b="b"/>
              <a:pathLst>
                <a:path w="1676" h="5300" extrusionOk="0">
                  <a:moveTo>
                    <a:pt x="1" y="1"/>
                  </a:moveTo>
                  <a:lnTo>
                    <a:pt x="1" y="1"/>
                  </a:lnTo>
                  <a:cubicBezTo>
                    <a:pt x="913" y="1563"/>
                    <a:pt x="1213" y="3513"/>
                    <a:pt x="1463" y="5287"/>
                  </a:cubicBezTo>
                  <a:cubicBezTo>
                    <a:pt x="1525" y="5300"/>
                    <a:pt x="1600" y="5300"/>
                    <a:pt x="1675" y="5300"/>
                  </a:cubicBezTo>
                  <a:cubicBezTo>
                    <a:pt x="1538" y="4212"/>
                    <a:pt x="1388" y="3113"/>
                    <a:pt x="1063" y="2050"/>
                  </a:cubicBezTo>
                  <a:cubicBezTo>
                    <a:pt x="825" y="1313"/>
                    <a:pt x="425" y="6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6" name="Google Shape;17216;p50"/>
            <p:cNvSpPr/>
            <p:nvPr/>
          </p:nvSpPr>
          <p:spPr>
            <a:xfrm>
              <a:off x="907895" y="5592246"/>
              <a:ext cx="154821" cy="475992"/>
            </a:xfrm>
            <a:custGeom>
              <a:avLst/>
              <a:gdLst/>
              <a:ahLst/>
              <a:cxnLst/>
              <a:rect l="l" t="t" r="r" b="b"/>
              <a:pathLst>
                <a:path w="1813" h="5574" extrusionOk="0">
                  <a:moveTo>
                    <a:pt x="0" y="0"/>
                  </a:moveTo>
                  <a:lnTo>
                    <a:pt x="0" y="0"/>
                  </a:lnTo>
                  <a:cubicBezTo>
                    <a:pt x="338" y="762"/>
                    <a:pt x="763" y="1450"/>
                    <a:pt x="1000" y="2199"/>
                  </a:cubicBezTo>
                  <a:cubicBezTo>
                    <a:pt x="1325" y="3299"/>
                    <a:pt x="1425" y="4449"/>
                    <a:pt x="1588" y="5574"/>
                  </a:cubicBezTo>
                  <a:lnTo>
                    <a:pt x="1812" y="5574"/>
                  </a:lnTo>
                  <a:cubicBezTo>
                    <a:pt x="1738" y="5049"/>
                    <a:pt x="1663" y="4511"/>
                    <a:pt x="1588" y="3986"/>
                  </a:cubicBezTo>
                  <a:cubicBezTo>
                    <a:pt x="1488" y="3312"/>
                    <a:pt x="1400" y="2637"/>
                    <a:pt x="1163" y="2000"/>
                  </a:cubicBezTo>
                  <a:cubicBezTo>
                    <a:pt x="888" y="1275"/>
                    <a:pt x="388" y="6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7" name="Google Shape;17217;p50"/>
            <p:cNvSpPr/>
            <p:nvPr/>
          </p:nvSpPr>
          <p:spPr>
            <a:xfrm>
              <a:off x="963403" y="5654073"/>
              <a:ext cx="130227" cy="413141"/>
            </a:xfrm>
            <a:custGeom>
              <a:avLst/>
              <a:gdLst/>
              <a:ahLst/>
              <a:cxnLst/>
              <a:rect l="l" t="t" r="r" b="b"/>
              <a:pathLst>
                <a:path w="1525" h="4838" extrusionOk="0">
                  <a:moveTo>
                    <a:pt x="0" y="1"/>
                  </a:moveTo>
                  <a:cubicBezTo>
                    <a:pt x="825" y="1138"/>
                    <a:pt x="900" y="2588"/>
                    <a:pt x="1125" y="3950"/>
                  </a:cubicBezTo>
                  <a:cubicBezTo>
                    <a:pt x="1175" y="4250"/>
                    <a:pt x="1237" y="4550"/>
                    <a:pt x="1312" y="4837"/>
                  </a:cubicBezTo>
                  <a:cubicBezTo>
                    <a:pt x="1387" y="4825"/>
                    <a:pt x="1462" y="4812"/>
                    <a:pt x="1525" y="4787"/>
                  </a:cubicBezTo>
                  <a:cubicBezTo>
                    <a:pt x="1437" y="4487"/>
                    <a:pt x="1375" y="4175"/>
                    <a:pt x="1325" y="3862"/>
                  </a:cubicBezTo>
                  <a:cubicBezTo>
                    <a:pt x="1200" y="3163"/>
                    <a:pt x="1162" y="2438"/>
                    <a:pt x="963" y="1750"/>
                  </a:cubicBezTo>
                  <a:cubicBezTo>
                    <a:pt x="775" y="1113"/>
                    <a:pt x="463" y="48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8" name="Google Shape;17218;p50"/>
            <p:cNvSpPr/>
            <p:nvPr/>
          </p:nvSpPr>
          <p:spPr>
            <a:xfrm>
              <a:off x="955888" y="5586866"/>
              <a:ext cx="162336" cy="474967"/>
            </a:xfrm>
            <a:custGeom>
              <a:avLst/>
              <a:gdLst/>
              <a:ahLst/>
              <a:cxnLst/>
              <a:rect l="l" t="t" r="r" b="b"/>
              <a:pathLst>
                <a:path w="1901" h="5562" extrusionOk="0">
                  <a:moveTo>
                    <a:pt x="1" y="1"/>
                  </a:moveTo>
                  <a:lnTo>
                    <a:pt x="1" y="1"/>
                  </a:lnTo>
                  <a:cubicBezTo>
                    <a:pt x="313" y="888"/>
                    <a:pt x="938" y="1625"/>
                    <a:pt x="1151" y="2487"/>
                  </a:cubicBezTo>
                  <a:cubicBezTo>
                    <a:pt x="1413" y="3425"/>
                    <a:pt x="1388" y="4312"/>
                    <a:pt x="1600" y="5287"/>
                  </a:cubicBezTo>
                  <a:cubicBezTo>
                    <a:pt x="1625" y="5387"/>
                    <a:pt x="1650" y="5474"/>
                    <a:pt x="1688" y="5562"/>
                  </a:cubicBezTo>
                  <a:cubicBezTo>
                    <a:pt x="1763" y="5537"/>
                    <a:pt x="1825" y="5512"/>
                    <a:pt x="1900" y="5487"/>
                  </a:cubicBezTo>
                  <a:cubicBezTo>
                    <a:pt x="1863" y="5387"/>
                    <a:pt x="1838" y="5287"/>
                    <a:pt x="1813" y="5187"/>
                  </a:cubicBezTo>
                  <a:cubicBezTo>
                    <a:pt x="1600" y="4237"/>
                    <a:pt x="1625" y="3212"/>
                    <a:pt x="1313" y="2225"/>
                  </a:cubicBezTo>
                  <a:cubicBezTo>
                    <a:pt x="1026" y="1400"/>
                    <a:pt x="388" y="76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9" name="Google Shape;17219;p50"/>
            <p:cNvSpPr/>
            <p:nvPr/>
          </p:nvSpPr>
          <p:spPr>
            <a:xfrm>
              <a:off x="971942" y="5564492"/>
              <a:ext cx="170790" cy="487776"/>
            </a:xfrm>
            <a:custGeom>
              <a:avLst/>
              <a:gdLst/>
              <a:ahLst/>
              <a:cxnLst/>
              <a:rect l="l" t="t" r="r" b="b"/>
              <a:pathLst>
                <a:path w="2000" h="5712" extrusionOk="0">
                  <a:moveTo>
                    <a:pt x="0" y="0"/>
                  </a:moveTo>
                  <a:lnTo>
                    <a:pt x="0" y="0"/>
                  </a:lnTo>
                  <a:cubicBezTo>
                    <a:pt x="275" y="1012"/>
                    <a:pt x="1013" y="1837"/>
                    <a:pt x="1262" y="2787"/>
                  </a:cubicBezTo>
                  <a:cubicBezTo>
                    <a:pt x="1487" y="3599"/>
                    <a:pt x="1487" y="4336"/>
                    <a:pt x="1650" y="5186"/>
                  </a:cubicBezTo>
                  <a:cubicBezTo>
                    <a:pt x="1687" y="5361"/>
                    <a:pt x="1737" y="5536"/>
                    <a:pt x="1800" y="5711"/>
                  </a:cubicBezTo>
                  <a:cubicBezTo>
                    <a:pt x="1862" y="5686"/>
                    <a:pt x="1937" y="5649"/>
                    <a:pt x="2000" y="5599"/>
                  </a:cubicBezTo>
                  <a:cubicBezTo>
                    <a:pt x="1925" y="5386"/>
                    <a:pt x="1875" y="5161"/>
                    <a:pt x="1825" y="4911"/>
                  </a:cubicBezTo>
                  <a:cubicBezTo>
                    <a:pt x="1675" y="4037"/>
                    <a:pt x="1662" y="2937"/>
                    <a:pt x="1212" y="2037"/>
                  </a:cubicBezTo>
                  <a:cubicBezTo>
                    <a:pt x="850" y="1337"/>
                    <a:pt x="288" y="73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0" name="Google Shape;17220;p50"/>
            <p:cNvSpPr/>
            <p:nvPr/>
          </p:nvSpPr>
          <p:spPr>
            <a:xfrm>
              <a:off x="649659" y="4277483"/>
              <a:ext cx="37403" cy="73696"/>
            </a:xfrm>
            <a:custGeom>
              <a:avLst/>
              <a:gdLst/>
              <a:ahLst/>
              <a:cxnLst/>
              <a:rect l="l" t="t" r="r" b="b"/>
              <a:pathLst>
                <a:path w="438" h="863" extrusionOk="0">
                  <a:moveTo>
                    <a:pt x="438" y="0"/>
                  </a:moveTo>
                  <a:cubicBezTo>
                    <a:pt x="138" y="175"/>
                    <a:pt x="0" y="513"/>
                    <a:pt x="38" y="837"/>
                  </a:cubicBezTo>
                  <a:cubicBezTo>
                    <a:pt x="75" y="825"/>
                    <a:pt x="116" y="819"/>
                    <a:pt x="156" y="819"/>
                  </a:cubicBezTo>
                  <a:cubicBezTo>
                    <a:pt x="197" y="819"/>
                    <a:pt x="238" y="825"/>
                    <a:pt x="275" y="837"/>
                  </a:cubicBezTo>
                  <a:cubicBezTo>
                    <a:pt x="300" y="837"/>
                    <a:pt x="325" y="850"/>
                    <a:pt x="350" y="862"/>
                  </a:cubicBezTo>
                  <a:cubicBezTo>
                    <a:pt x="350" y="850"/>
                    <a:pt x="338" y="837"/>
                    <a:pt x="338" y="825"/>
                  </a:cubicBezTo>
                  <a:cubicBezTo>
                    <a:pt x="300" y="625"/>
                    <a:pt x="300" y="338"/>
                    <a:pt x="413" y="113"/>
                  </a:cubicBezTo>
                  <a:lnTo>
                    <a:pt x="413" y="113"/>
                  </a:lnTo>
                  <a:cubicBezTo>
                    <a:pt x="313" y="200"/>
                    <a:pt x="250" y="325"/>
                    <a:pt x="213" y="450"/>
                  </a:cubicBezTo>
                  <a:cubicBezTo>
                    <a:pt x="238" y="300"/>
                    <a:pt x="300" y="125"/>
                    <a:pt x="4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1" name="Google Shape;17221;p50"/>
            <p:cNvSpPr/>
            <p:nvPr/>
          </p:nvSpPr>
          <p:spPr>
            <a:xfrm>
              <a:off x="675277" y="4289182"/>
              <a:ext cx="24594" cy="68401"/>
            </a:xfrm>
            <a:custGeom>
              <a:avLst/>
              <a:gdLst/>
              <a:ahLst/>
              <a:cxnLst/>
              <a:rect l="l" t="t" r="r" b="b"/>
              <a:pathLst>
                <a:path w="288" h="801" extrusionOk="0">
                  <a:moveTo>
                    <a:pt x="200" y="1"/>
                  </a:moveTo>
                  <a:lnTo>
                    <a:pt x="200" y="1"/>
                  </a:lnTo>
                  <a:cubicBezTo>
                    <a:pt x="25" y="188"/>
                    <a:pt x="0" y="513"/>
                    <a:pt x="113" y="738"/>
                  </a:cubicBezTo>
                  <a:cubicBezTo>
                    <a:pt x="163" y="763"/>
                    <a:pt x="225" y="775"/>
                    <a:pt x="288" y="800"/>
                  </a:cubicBezTo>
                  <a:cubicBezTo>
                    <a:pt x="238" y="725"/>
                    <a:pt x="213" y="638"/>
                    <a:pt x="188" y="538"/>
                  </a:cubicBezTo>
                  <a:cubicBezTo>
                    <a:pt x="150" y="363"/>
                    <a:pt x="125" y="213"/>
                    <a:pt x="2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2" name="Google Shape;17222;p50"/>
            <p:cNvSpPr/>
            <p:nvPr/>
          </p:nvSpPr>
          <p:spPr>
            <a:xfrm>
              <a:off x="688087" y="4296697"/>
              <a:ext cx="19299" cy="63022"/>
            </a:xfrm>
            <a:custGeom>
              <a:avLst/>
              <a:gdLst/>
              <a:ahLst/>
              <a:cxnLst/>
              <a:rect l="l" t="t" r="r" b="b"/>
              <a:pathLst>
                <a:path w="226" h="738" extrusionOk="0">
                  <a:moveTo>
                    <a:pt x="113" y="0"/>
                  </a:moveTo>
                  <a:lnTo>
                    <a:pt x="113" y="0"/>
                  </a:lnTo>
                  <a:cubicBezTo>
                    <a:pt x="0" y="200"/>
                    <a:pt x="50" y="550"/>
                    <a:pt x="213" y="737"/>
                  </a:cubicBezTo>
                  <a:lnTo>
                    <a:pt x="225" y="737"/>
                  </a:lnTo>
                  <a:cubicBezTo>
                    <a:pt x="213" y="687"/>
                    <a:pt x="213" y="625"/>
                    <a:pt x="225" y="575"/>
                  </a:cubicBezTo>
                  <a:cubicBezTo>
                    <a:pt x="213" y="537"/>
                    <a:pt x="200" y="500"/>
                    <a:pt x="188" y="462"/>
                  </a:cubicBezTo>
                  <a:cubicBezTo>
                    <a:pt x="138" y="300"/>
                    <a:pt x="88" y="15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3" name="Google Shape;17223;p50"/>
            <p:cNvSpPr/>
            <p:nvPr/>
          </p:nvSpPr>
          <p:spPr>
            <a:xfrm>
              <a:off x="698761" y="4298832"/>
              <a:ext cx="13919" cy="40563"/>
            </a:xfrm>
            <a:custGeom>
              <a:avLst/>
              <a:gdLst/>
              <a:ahLst/>
              <a:cxnLst/>
              <a:rect l="l" t="t" r="r" b="b"/>
              <a:pathLst>
                <a:path w="163" h="475" extrusionOk="0">
                  <a:moveTo>
                    <a:pt x="38" y="0"/>
                  </a:moveTo>
                  <a:lnTo>
                    <a:pt x="38" y="0"/>
                  </a:lnTo>
                  <a:cubicBezTo>
                    <a:pt x="0" y="163"/>
                    <a:pt x="25" y="338"/>
                    <a:pt x="125" y="475"/>
                  </a:cubicBezTo>
                  <a:cubicBezTo>
                    <a:pt x="138" y="450"/>
                    <a:pt x="138" y="425"/>
                    <a:pt x="163" y="400"/>
                  </a:cubicBezTo>
                  <a:cubicBezTo>
                    <a:pt x="100" y="275"/>
                    <a:pt x="63" y="163"/>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4" name="Google Shape;17224;p50"/>
            <p:cNvSpPr/>
            <p:nvPr/>
          </p:nvSpPr>
          <p:spPr>
            <a:xfrm>
              <a:off x="709436" y="4235809"/>
              <a:ext cx="65156" cy="136717"/>
            </a:xfrm>
            <a:custGeom>
              <a:avLst/>
              <a:gdLst/>
              <a:ahLst/>
              <a:cxnLst/>
              <a:rect l="l" t="t" r="r" b="b"/>
              <a:pathLst>
                <a:path w="763" h="1601" extrusionOk="0">
                  <a:moveTo>
                    <a:pt x="762" y="1"/>
                  </a:moveTo>
                  <a:lnTo>
                    <a:pt x="762" y="1"/>
                  </a:lnTo>
                  <a:cubicBezTo>
                    <a:pt x="250" y="88"/>
                    <a:pt x="38" y="588"/>
                    <a:pt x="200" y="988"/>
                  </a:cubicBezTo>
                  <a:cubicBezTo>
                    <a:pt x="188" y="1013"/>
                    <a:pt x="163" y="1026"/>
                    <a:pt x="163" y="1026"/>
                  </a:cubicBezTo>
                  <a:cubicBezTo>
                    <a:pt x="0" y="1188"/>
                    <a:pt x="50" y="1438"/>
                    <a:pt x="163" y="1600"/>
                  </a:cubicBezTo>
                  <a:cubicBezTo>
                    <a:pt x="113" y="1450"/>
                    <a:pt x="100" y="1275"/>
                    <a:pt x="163" y="1138"/>
                  </a:cubicBezTo>
                  <a:cubicBezTo>
                    <a:pt x="200" y="1063"/>
                    <a:pt x="250" y="1013"/>
                    <a:pt x="288" y="951"/>
                  </a:cubicBezTo>
                  <a:cubicBezTo>
                    <a:pt x="329" y="904"/>
                    <a:pt x="342" y="887"/>
                    <a:pt x="336" y="887"/>
                  </a:cubicBezTo>
                  <a:cubicBezTo>
                    <a:pt x="327" y="887"/>
                    <a:pt x="268" y="936"/>
                    <a:pt x="213" y="976"/>
                  </a:cubicBezTo>
                  <a:cubicBezTo>
                    <a:pt x="250" y="926"/>
                    <a:pt x="288" y="876"/>
                    <a:pt x="325" y="838"/>
                  </a:cubicBezTo>
                  <a:cubicBezTo>
                    <a:pt x="362" y="813"/>
                    <a:pt x="387" y="788"/>
                    <a:pt x="425" y="763"/>
                  </a:cubicBezTo>
                  <a:cubicBezTo>
                    <a:pt x="437" y="676"/>
                    <a:pt x="462" y="588"/>
                    <a:pt x="500" y="476"/>
                  </a:cubicBezTo>
                  <a:cubicBezTo>
                    <a:pt x="550" y="363"/>
                    <a:pt x="612" y="201"/>
                    <a:pt x="725" y="88"/>
                  </a:cubicBezTo>
                  <a:lnTo>
                    <a:pt x="725" y="88"/>
                  </a:lnTo>
                  <a:cubicBezTo>
                    <a:pt x="600" y="151"/>
                    <a:pt x="487" y="251"/>
                    <a:pt x="412" y="376"/>
                  </a:cubicBezTo>
                  <a:cubicBezTo>
                    <a:pt x="450" y="288"/>
                    <a:pt x="600" y="76"/>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5" name="Google Shape;17225;p50"/>
            <p:cNvSpPr/>
            <p:nvPr/>
          </p:nvSpPr>
          <p:spPr>
            <a:xfrm>
              <a:off x="748889" y="4244349"/>
              <a:ext cx="33133" cy="54567"/>
            </a:xfrm>
            <a:custGeom>
              <a:avLst/>
              <a:gdLst/>
              <a:ahLst/>
              <a:cxnLst/>
              <a:rect l="l" t="t" r="r" b="b"/>
              <a:pathLst>
                <a:path w="388" h="639" extrusionOk="0">
                  <a:moveTo>
                    <a:pt x="325" y="1"/>
                  </a:moveTo>
                  <a:lnTo>
                    <a:pt x="325" y="1"/>
                  </a:lnTo>
                  <a:cubicBezTo>
                    <a:pt x="163" y="138"/>
                    <a:pt x="38" y="326"/>
                    <a:pt x="0" y="526"/>
                  </a:cubicBezTo>
                  <a:cubicBezTo>
                    <a:pt x="0" y="563"/>
                    <a:pt x="0" y="601"/>
                    <a:pt x="0" y="638"/>
                  </a:cubicBezTo>
                  <a:cubicBezTo>
                    <a:pt x="25" y="626"/>
                    <a:pt x="50" y="601"/>
                    <a:pt x="88" y="588"/>
                  </a:cubicBezTo>
                  <a:cubicBezTo>
                    <a:pt x="100" y="551"/>
                    <a:pt x="100" y="513"/>
                    <a:pt x="113" y="488"/>
                  </a:cubicBezTo>
                  <a:lnTo>
                    <a:pt x="113" y="488"/>
                  </a:lnTo>
                  <a:cubicBezTo>
                    <a:pt x="113" y="513"/>
                    <a:pt x="100" y="551"/>
                    <a:pt x="100" y="588"/>
                  </a:cubicBezTo>
                  <a:cubicBezTo>
                    <a:pt x="125" y="576"/>
                    <a:pt x="163" y="563"/>
                    <a:pt x="188" y="563"/>
                  </a:cubicBezTo>
                  <a:cubicBezTo>
                    <a:pt x="200" y="538"/>
                    <a:pt x="200" y="513"/>
                    <a:pt x="200" y="501"/>
                  </a:cubicBezTo>
                  <a:cubicBezTo>
                    <a:pt x="200" y="513"/>
                    <a:pt x="200" y="538"/>
                    <a:pt x="200" y="551"/>
                  </a:cubicBezTo>
                  <a:lnTo>
                    <a:pt x="263" y="551"/>
                  </a:lnTo>
                  <a:cubicBezTo>
                    <a:pt x="288" y="401"/>
                    <a:pt x="350" y="263"/>
                    <a:pt x="388" y="113"/>
                  </a:cubicBezTo>
                  <a:lnTo>
                    <a:pt x="388" y="113"/>
                  </a:lnTo>
                  <a:cubicBezTo>
                    <a:pt x="338" y="163"/>
                    <a:pt x="300" y="226"/>
                    <a:pt x="263" y="301"/>
                  </a:cubicBezTo>
                  <a:cubicBezTo>
                    <a:pt x="288" y="226"/>
                    <a:pt x="313" y="151"/>
                    <a:pt x="338" y="76"/>
                  </a:cubicBezTo>
                  <a:lnTo>
                    <a:pt x="338" y="76"/>
                  </a:lnTo>
                  <a:cubicBezTo>
                    <a:pt x="263" y="151"/>
                    <a:pt x="213" y="238"/>
                    <a:pt x="175" y="313"/>
                  </a:cubicBezTo>
                  <a:cubicBezTo>
                    <a:pt x="225" y="201"/>
                    <a:pt x="250" y="113"/>
                    <a:pt x="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6" name="Google Shape;17226;p50"/>
            <p:cNvSpPr/>
            <p:nvPr/>
          </p:nvSpPr>
          <p:spPr>
            <a:xfrm>
              <a:off x="773397" y="4256134"/>
              <a:ext cx="14005" cy="32109"/>
            </a:xfrm>
            <a:custGeom>
              <a:avLst/>
              <a:gdLst/>
              <a:ahLst/>
              <a:cxnLst/>
              <a:rect l="l" t="t" r="r" b="b"/>
              <a:pathLst>
                <a:path w="164" h="376" extrusionOk="0">
                  <a:moveTo>
                    <a:pt x="163" y="0"/>
                  </a:moveTo>
                  <a:lnTo>
                    <a:pt x="163" y="0"/>
                  </a:lnTo>
                  <a:cubicBezTo>
                    <a:pt x="63" y="75"/>
                    <a:pt x="1" y="288"/>
                    <a:pt x="13" y="375"/>
                  </a:cubicBezTo>
                  <a:cubicBezTo>
                    <a:pt x="76" y="238"/>
                    <a:pt x="101" y="125"/>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7" name="Google Shape;17227;p50"/>
            <p:cNvSpPr/>
            <p:nvPr/>
          </p:nvSpPr>
          <p:spPr>
            <a:xfrm>
              <a:off x="781937" y="4259293"/>
              <a:ext cx="8625" cy="19299"/>
            </a:xfrm>
            <a:custGeom>
              <a:avLst/>
              <a:gdLst/>
              <a:ahLst/>
              <a:cxnLst/>
              <a:rect l="l" t="t" r="r" b="b"/>
              <a:pathLst>
                <a:path w="101" h="226" extrusionOk="0">
                  <a:moveTo>
                    <a:pt x="101" y="1"/>
                  </a:moveTo>
                  <a:lnTo>
                    <a:pt x="101" y="1"/>
                  </a:lnTo>
                  <a:cubicBezTo>
                    <a:pt x="38" y="51"/>
                    <a:pt x="13" y="151"/>
                    <a:pt x="1" y="226"/>
                  </a:cubicBezTo>
                  <a:cubicBezTo>
                    <a:pt x="51" y="151"/>
                    <a:pt x="76" y="76"/>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8" name="Google Shape;17228;p50"/>
            <p:cNvSpPr/>
            <p:nvPr/>
          </p:nvSpPr>
          <p:spPr>
            <a:xfrm>
              <a:off x="723270" y="4300967"/>
              <a:ext cx="120663" cy="104011"/>
            </a:xfrm>
            <a:custGeom>
              <a:avLst/>
              <a:gdLst/>
              <a:ahLst/>
              <a:cxnLst/>
              <a:rect l="l" t="t" r="r" b="b"/>
              <a:pathLst>
                <a:path w="1413" h="1218" extrusionOk="0">
                  <a:moveTo>
                    <a:pt x="975" y="0"/>
                  </a:moveTo>
                  <a:lnTo>
                    <a:pt x="975" y="0"/>
                  </a:lnTo>
                  <a:cubicBezTo>
                    <a:pt x="1088" y="100"/>
                    <a:pt x="1150" y="225"/>
                    <a:pt x="1150" y="362"/>
                  </a:cubicBezTo>
                  <a:cubicBezTo>
                    <a:pt x="1138" y="300"/>
                    <a:pt x="1100" y="238"/>
                    <a:pt x="1063" y="188"/>
                  </a:cubicBezTo>
                  <a:cubicBezTo>
                    <a:pt x="1025" y="150"/>
                    <a:pt x="950" y="113"/>
                    <a:pt x="900" y="100"/>
                  </a:cubicBezTo>
                  <a:lnTo>
                    <a:pt x="900" y="100"/>
                  </a:lnTo>
                  <a:cubicBezTo>
                    <a:pt x="925" y="113"/>
                    <a:pt x="950" y="138"/>
                    <a:pt x="963" y="163"/>
                  </a:cubicBezTo>
                  <a:cubicBezTo>
                    <a:pt x="1063" y="263"/>
                    <a:pt x="1063" y="387"/>
                    <a:pt x="1025" y="500"/>
                  </a:cubicBezTo>
                  <a:cubicBezTo>
                    <a:pt x="975" y="625"/>
                    <a:pt x="900" y="712"/>
                    <a:pt x="750" y="787"/>
                  </a:cubicBezTo>
                  <a:cubicBezTo>
                    <a:pt x="713" y="815"/>
                    <a:pt x="591" y="830"/>
                    <a:pt x="485" y="830"/>
                  </a:cubicBezTo>
                  <a:cubicBezTo>
                    <a:pt x="450" y="830"/>
                    <a:pt x="416" y="828"/>
                    <a:pt x="388" y="825"/>
                  </a:cubicBezTo>
                  <a:cubicBezTo>
                    <a:pt x="300" y="800"/>
                    <a:pt x="213" y="750"/>
                    <a:pt x="163" y="662"/>
                  </a:cubicBezTo>
                  <a:lnTo>
                    <a:pt x="163" y="662"/>
                  </a:lnTo>
                  <a:cubicBezTo>
                    <a:pt x="213" y="887"/>
                    <a:pt x="438" y="975"/>
                    <a:pt x="650" y="975"/>
                  </a:cubicBezTo>
                  <a:cubicBezTo>
                    <a:pt x="625" y="978"/>
                    <a:pt x="599" y="979"/>
                    <a:pt x="571" y="979"/>
                  </a:cubicBezTo>
                  <a:cubicBezTo>
                    <a:pt x="477" y="979"/>
                    <a:pt x="375" y="961"/>
                    <a:pt x="288" y="912"/>
                  </a:cubicBezTo>
                  <a:cubicBezTo>
                    <a:pt x="175" y="850"/>
                    <a:pt x="63" y="712"/>
                    <a:pt x="1" y="562"/>
                  </a:cubicBezTo>
                  <a:lnTo>
                    <a:pt x="1" y="562"/>
                  </a:lnTo>
                  <a:cubicBezTo>
                    <a:pt x="26" y="775"/>
                    <a:pt x="101" y="987"/>
                    <a:pt x="275" y="1112"/>
                  </a:cubicBezTo>
                  <a:cubicBezTo>
                    <a:pt x="390" y="1181"/>
                    <a:pt x="527" y="1218"/>
                    <a:pt x="663" y="1218"/>
                  </a:cubicBezTo>
                  <a:cubicBezTo>
                    <a:pt x="825" y="1218"/>
                    <a:pt x="985" y="1165"/>
                    <a:pt x="1100" y="1050"/>
                  </a:cubicBezTo>
                  <a:cubicBezTo>
                    <a:pt x="1413" y="775"/>
                    <a:pt x="1388" y="113"/>
                    <a:pt x="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9" name="Google Shape;17229;p50"/>
            <p:cNvSpPr/>
            <p:nvPr/>
          </p:nvSpPr>
          <p:spPr>
            <a:xfrm>
              <a:off x="747778" y="4331624"/>
              <a:ext cx="60374" cy="38086"/>
            </a:xfrm>
            <a:custGeom>
              <a:avLst/>
              <a:gdLst/>
              <a:ahLst/>
              <a:cxnLst/>
              <a:rect l="l" t="t" r="r" b="b"/>
              <a:pathLst>
                <a:path w="707" h="446" extrusionOk="0">
                  <a:moveTo>
                    <a:pt x="704" y="1"/>
                  </a:moveTo>
                  <a:cubicBezTo>
                    <a:pt x="692" y="1"/>
                    <a:pt x="639" y="128"/>
                    <a:pt x="601" y="166"/>
                  </a:cubicBezTo>
                  <a:cubicBezTo>
                    <a:pt x="468" y="299"/>
                    <a:pt x="276" y="383"/>
                    <a:pt x="78" y="383"/>
                  </a:cubicBezTo>
                  <a:cubicBezTo>
                    <a:pt x="52" y="383"/>
                    <a:pt x="27" y="381"/>
                    <a:pt x="1" y="378"/>
                  </a:cubicBezTo>
                  <a:lnTo>
                    <a:pt x="1" y="378"/>
                  </a:lnTo>
                  <a:cubicBezTo>
                    <a:pt x="73" y="424"/>
                    <a:pt x="153" y="445"/>
                    <a:pt x="233" y="445"/>
                  </a:cubicBezTo>
                  <a:cubicBezTo>
                    <a:pt x="455" y="445"/>
                    <a:pt x="673" y="280"/>
                    <a:pt x="701" y="41"/>
                  </a:cubicBezTo>
                  <a:cubicBezTo>
                    <a:pt x="707" y="12"/>
                    <a:pt x="707" y="1"/>
                    <a:pt x="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0" name="Google Shape;17230;p50"/>
            <p:cNvSpPr/>
            <p:nvPr/>
          </p:nvSpPr>
          <p:spPr>
            <a:xfrm>
              <a:off x="759563" y="4343067"/>
              <a:ext cx="32792" cy="17164"/>
            </a:xfrm>
            <a:custGeom>
              <a:avLst/>
              <a:gdLst/>
              <a:ahLst/>
              <a:cxnLst/>
              <a:rect l="l" t="t" r="r" b="b"/>
              <a:pathLst>
                <a:path w="384" h="201" extrusionOk="0">
                  <a:moveTo>
                    <a:pt x="373" y="1"/>
                  </a:moveTo>
                  <a:cubicBezTo>
                    <a:pt x="371" y="1"/>
                    <a:pt x="364" y="6"/>
                    <a:pt x="350" y="19"/>
                  </a:cubicBezTo>
                  <a:cubicBezTo>
                    <a:pt x="250" y="94"/>
                    <a:pt x="125" y="169"/>
                    <a:pt x="0" y="194"/>
                  </a:cubicBezTo>
                  <a:cubicBezTo>
                    <a:pt x="20" y="199"/>
                    <a:pt x="41" y="201"/>
                    <a:pt x="61" y="201"/>
                  </a:cubicBezTo>
                  <a:cubicBezTo>
                    <a:pt x="156" y="201"/>
                    <a:pt x="251" y="156"/>
                    <a:pt x="313" y="94"/>
                  </a:cubicBezTo>
                  <a:cubicBezTo>
                    <a:pt x="333" y="75"/>
                    <a:pt x="383" y="1"/>
                    <a:pt x="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1" name="Google Shape;17231;p50"/>
            <p:cNvSpPr/>
            <p:nvPr/>
          </p:nvSpPr>
          <p:spPr>
            <a:xfrm>
              <a:off x="765968" y="4346825"/>
              <a:ext cx="7515" cy="5380"/>
            </a:xfrm>
            <a:custGeom>
              <a:avLst/>
              <a:gdLst/>
              <a:ahLst/>
              <a:cxnLst/>
              <a:rect l="l" t="t" r="r" b="b"/>
              <a:pathLst>
                <a:path w="88" h="63" extrusionOk="0">
                  <a:moveTo>
                    <a:pt x="88" y="0"/>
                  </a:moveTo>
                  <a:cubicBezTo>
                    <a:pt x="50" y="13"/>
                    <a:pt x="25" y="38"/>
                    <a:pt x="0" y="63"/>
                  </a:cubicBezTo>
                  <a:cubicBezTo>
                    <a:pt x="38" y="50"/>
                    <a:pt x="75" y="25"/>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2" name="Google Shape;17232;p50"/>
            <p:cNvSpPr/>
            <p:nvPr/>
          </p:nvSpPr>
          <p:spPr>
            <a:xfrm>
              <a:off x="625065" y="4404467"/>
              <a:ext cx="90860" cy="46626"/>
            </a:xfrm>
            <a:custGeom>
              <a:avLst/>
              <a:gdLst/>
              <a:ahLst/>
              <a:cxnLst/>
              <a:rect l="l" t="t" r="r" b="b"/>
              <a:pathLst>
                <a:path w="1064" h="546" extrusionOk="0">
                  <a:moveTo>
                    <a:pt x="1063" y="0"/>
                  </a:moveTo>
                  <a:lnTo>
                    <a:pt x="1063" y="0"/>
                  </a:lnTo>
                  <a:cubicBezTo>
                    <a:pt x="976" y="225"/>
                    <a:pt x="763" y="363"/>
                    <a:pt x="588" y="388"/>
                  </a:cubicBezTo>
                  <a:cubicBezTo>
                    <a:pt x="701" y="363"/>
                    <a:pt x="813" y="300"/>
                    <a:pt x="888" y="188"/>
                  </a:cubicBezTo>
                  <a:cubicBezTo>
                    <a:pt x="888" y="177"/>
                    <a:pt x="925" y="120"/>
                    <a:pt x="920" y="120"/>
                  </a:cubicBezTo>
                  <a:cubicBezTo>
                    <a:pt x="919" y="120"/>
                    <a:pt x="917" y="122"/>
                    <a:pt x="913" y="125"/>
                  </a:cubicBezTo>
                  <a:cubicBezTo>
                    <a:pt x="863" y="175"/>
                    <a:pt x="801" y="213"/>
                    <a:pt x="738" y="238"/>
                  </a:cubicBezTo>
                  <a:cubicBezTo>
                    <a:pt x="644" y="282"/>
                    <a:pt x="539" y="304"/>
                    <a:pt x="433" y="304"/>
                  </a:cubicBezTo>
                  <a:cubicBezTo>
                    <a:pt x="300" y="304"/>
                    <a:pt x="163" y="270"/>
                    <a:pt x="38" y="200"/>
                  </a:cubicBezTo>
                  <a:lnTo>
                    <a:pt x="38" y="200"/>
                  </a:lnTo>
                  <a:cubicBezTo>
                    <a:pt x="88" y="263"/>
                    <a:pt x="151" y="313"/>
                    <a:pt x="226" y="350"/>
                  </a:cubicBezTo>
                  <a:cubicBezTo>
                    <a:pt x="176" y="338"/>
                    <a:pt x="138" y="313"/>
                    <a:pt x="101" y="288"/>
                  </a:cubicBezTo>
                  <a:cubicBezTo>
                    <a:pt x="63" y="275"/>
                    <a:pt x="26" y="213"/>
                    <a:pt x="1" y="200"/>
                  </a:cubicBezTo>
                  <a:lnTo>
                    <a:pt x="1" y="200"/>
                  </a:lnTo>
                  <a:cubicBezTo>
                    <a:pt x="26" y="238"/>
                    <a:pt x="38" y="288"/>
                    <a:pt x="63" y="325"/>
                  </a:cubicBezTo>
                  <a:cubicBezTo>
                    <a:pt x="183" y="477"/>
                    <a:pt x="349" y="545"/>
                    <a:pt x="512" y="545"/>
                  </a:cubicBezTo>
                  <a:cubicBezTo>
                    <a:pt x="793" y="545"/>
                    <a:pt x="1063" y="340"/>
                    <a:pt x="10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3" name="Google Shape;17233;p50"/>
            <p:cNvSpPr/>
            <p:nvPr/>
          </p:nvSpPr>
          <p:spPr>
            <a:xfrm>
              <a:off x="636849" y="4415142"/>
              <a:ext cx="53628" cy="15030"/>
            </a:xfrm>
            <a:custGeom>
              <a:avLst/>
              <a:gdLst/>
              <a:ahLst/>
              <a:cxnLst/>
              <a:rect l="l" t="t" r="r" b="b"/>
              <a:pathLst>
                <a:path w="628" h="176" extrusionOk="0">
                  <a:moveTo>
                    <a:pt x="611" y="1"/>
                  </a:moveTo>
                  <a:cubicBezTo>
                    <a:pt x="607" y="1"/>
                    <a:pt x="600" y="4"/>
                    <a:pt x="588" y="13"/>
                  </a:cubicBezTo>
                  <a:cubicBezTo>
                    <a:pt x="488" y="75"/>
                    <a:pt x="350" y="88"/>
                    <a:pt x="275" y="100"/>
                  </a:cubicBezTo>
                  <a:cubicBezTo>
                    <a:pt x="232" y="107"/>
                    <a:pt x="176" y="115"/>
                    <a:pt x="120" y="115"/>
                  </a:cubicBezTo>
                  <a:cubicBezTo>
                    <a:pt x="79" y="115"/>
                    <a:pt x="37" y="111"/>
                    <a:pt x="0" y="100"/>
                  </a:cubicBezTo>
                  <a:lnTo>
                    <a:pt x="0" y="100"/>
                  </a:lnTo>
                  <a:cubicBezTo>
                    <a:pt x="75" y="150"/>
                    <a:pt x="166" y="175"/>
                    <a:pt x="256" y="175"/>
                  </a:cubicBezTo>
                  <a:cubicBezTo>
                    <a:pt x="347" y="175"/>
                    <a:pt x="438" y="150"/>
                    <a:pt x="513" y="100"/>
                  </a:cubicBezTo>
                  <a:cubicBezTo>
                    <a:pt x="544" y="90"/>
                    <a:pt x="627" y="1"/>
                    <a:pt x="6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4" name="Google Shape;17234;p50"/>
            <p:cNvSpPr/>
            <p:nvPr/>
          </p:nvSpPr>
          <p:spPr>
            <a:xfrm>
              <a:off x="649659" y="4414032"/>
              <a:ext cx="23569" cy="8113"/>
            </a:xfrm>
            <a:custGeom>
              <a:avLst/>
              <a:gdLst/>
              <a:ahLst/>
              <a:cxnLst/>
              <a:rect l="l" t="t" r="r" b="b"/>
              <a:pathLst>
                <a:path w="276" h="95" extrusionOk="0">
                  <a:moveTo>
                    <a:pt x="275" y="1"/>
                  </a:moveTo>
                  <a:lnTo>
                    <a:pt x="275" y="1"/>
                  </a:lnTo>
                  <a:cubicBezTo>
                    <a:pt x="188" y="26"/>
                    <a:pt x="100" y="76"/>
                    <a:pt x="0" y="88"/>
                  </a:cubicBezTo>
                  <a:cubicBezTo>
                    <a:pt x="18" y="93"/>
                    <a:pt x="37" y="95"/>
                    <a:pt x="56" y="95"/>
                  </a:cubicBezTo>
                  <a:cubicBezTo>
                    <a:pt x="143" y="95"/>
                    <a:pt x="234" y="52"/>
                    <a:pt x="2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5" name="Google Shape;17235;p50"/>
            <p:cNvSpPr/>
            <p:nvPr/>
          </p:nvSpPr>
          <p:spPr>
            <a:xfrm>
              <a:off x="658198" y="4407627"/>
              <a:ext cx="7515" cy="1623"/>
            </a:xfrm>
            <a:custGeom>
              <a:avLst/>
              <a:gdLst/>
              <a:ahLst/>
              <a:cxnLst/>
              <a:rect l="l" t="t" r="r" b="b"/>
              <a:pathLst>
                <a:path w="88" h="19" extrusionOk="0">
                  <a:moveTo>
                    <a:pt x="88" y="1"/>
                  </a:moveTo>
                  <a:cubicBezTo>
                    <a:pt x="50" y="1"/>
                    <a:pt x="25" y="13"/>
                    <a:pt x="0" y="13"/>
                  </a:cubicBezTo>
                  <a:cubicBezTo>
                    <a:pt x="8" y="17"/>
                    <a:pt x="16" y="18"/>
                    <a:pt x="25" y="18"/>
                  </a:cubicBezTo>
                  <a:cubicBezTo>
                    <a:pt x="46" y="18"/>
                    <a:pt x="70" y="10"/>
                    <a:pt x="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6" name="Google Shape;17236;p50"/>
            <p:cNvSpPr/>
            <p:nvPr/>
          </p:nvSpPr>
          <p:spPr>
            <a:xfrm>
              <a:off x="832149" y="4232650"/>
              <a:ext cx="91800" cy="98290"/>
            </a:xfrm>
            <a:custGeom>
              <a:avLst/>
              <a:gdLst/>
              <a:ahLst/>
              <a:cxnLst/>
              <a:rect l="l" t="t" r="r" b="b"/>
              <a:pathLst>
                <a:path w="1075" h="1151" extrusionOk="0">
                  <a:moveTo>
                    <a:pt x="762" y="0"/>
                  </a:moveTo>
                  <a:cubicBezTo>
                    <a:pt x="812" y="50"/>
                    <a:pt x="850" y="100"/>
                    <a:pt x="875" y="175"/>
                  </a:cubicBezTo>
                  <a:cubicBezTo>
                    <a:pt x="912" y="275"/>
                    <a:pt x="912" y="375"/>
                    <a:pt x="900" y="475"/>
                  </a:cubicBezTo>
                  <a:cubicBezTo>
                    <a:pt x="912" y="325"/>
                    <a:pt x="862" y="175"/>
                    <a:pt x="725" y="100"/>
                  </a:cubicBezTo>
                  <a:lnTo>
                    <a:pt x="725" y="100"/>
                  </a:lnTo>
                  <a:cubicBezTo>
                    <a:pt x="837" y="250"/>
                    <a:pt x="800" y="463"/>
                    <a:pt x="750" y="575"/>
                  </a:cubicBezTo>
                  <a:cubicBezTo>
                    <a:pt x="675" y="700"/>
                    <a:pt x="600" y="838"/>
                    <a:pt x="475" y="863"/>
                  </a:cubicBezTo>
                  <a:cubicBezTo>
                    <a:pt x="464" y="864"/>
                    <a:pt x="452" y="865"/>
                    <a:pt x="441" y="865"/>
                  </a:cubicBezTo>
                  <a:cubicBezTo>
                    <a:pt x="365" y="865"/>
                    <a:pt x="290" y="831"/>
                    <a:pt x="225" y="788"/>
                  </a:cubicBezTo>
                  <a:lnTo>
                    <a:pt x="225" y="788"/>
                  </a:lnTo>
                  <a:cubicBezTo>
                    <a:pt x="238" y="813"/>
                    <a:pt x="263" y="825"/>
                    <a:pt x="275" y="850"/>
                  </a:cubicBezTo>
                  <a:cubicBezTo>
                    <a:pt x="175" y="788"/>
                    <a:pt x="50" y="700"/>
                    <a:pt x="0" y="600"/>
                  </a:cubicBezTo>
                  <a:lnTo>
                    <a:pt x="0" y="600"/>
                  </a:lnTo>
                  <a:cubicBezTo>
                    <a:pt x="63" y="863"/>
                    <a:pt x="288" y="1113"/>
                    <a:pt x="563" y="1150"/>
                  </a:cubicBezTo>
                  <a:cubicBezTo>
                    <a:pt x="568" y="1150"/>
                    <a:pt x="573" y="1150"/>
                    <a:pt x="578" y="1150"/>
                  </a:cubicBezTo>
                  <a:cubicBezTo>
                    <a:pt x="905" y="1150"/>
                    <a:pt x="1075" y="771"/>
                    <a:pt x="1062" y="488"/>
                  </a:cubicBezTo>
                  <a:cubicBezTo>
                    <a:pt x="1050" y="288"/>
                    <a:pt x="950" y="75"/>
                    <a:pt x="7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7" name="Google Shape;17237;p50"/>
            <p:cNvSpPr/>
            <p:nvPr/>
          </p:nvSpPr>
          <p:spPr>
            <a:xfrm>
              <a:off x="859903" y="4248363"/>
              <a:ext cx="37403" cy="50127"/>
            </a:xfrm>
            <a:custGeom>
              <a:avLst/>
              <a:gdLst/>
              <a:ahLst/>
              <a:cxnLst/>
              <a:rect l="l" t="t" r="r" b="b"/>
              <a:pathLst>
                <a:path w="438" h="587" extrusionOk="0">
                  <a:moveTo>
                    <a:pt x="315" y="0"/>
                  </a:moveTo>
                  <a:cubicBezTo>
                    <a:pt x="311" y="0"/>
                    <a:pt x="318" y="19"/>
                    <a:pt x="325" y="54"/>
                  </a:cubicBezTo>
                  <a:cubicBezTo>
                    <a:pt x="338" y="91"/>
                    <a:pt x="338" y="129"/>
                    <a:pt x="338" y="179"/>
                  </a:cubicBezTo>
                  <a:cubicBezTo>
                    <a:pt x="313" y="304"/>
                    <a:pt x="288" y="404"/>
                    <a:pt x="188" y="491"/>
                  </a:cubicBezTo>
                  <a:cubicBezTo>
                    <a:pt x="165" y="513"/>
                    <a:pt x="117" y="540"/>
                    <a:pt x="74" y="540"/>
                  </a:cubicBezTo>
                  <a:cubicBezTo>
                    <a:pt x="43" y="540"/>
                    <a:pt x="15" y="527"/>
                    <a:pt x="0" y="491"/>
                  </a:cubicBezTo>
                  <a:lnTo>
                    <a:pt x="0" y="491"/>
                  </a:lnTo>
                  <a:cubicBezTo>
                    <a:pt x="12" y="560"/>
                    <a:pt x="60" y="587"/>
                    <a:pt x="117" y="587"/>
                  </a:cubicBezTo>
                  <a:cubicBezTo>
                    <a:pt x="183" y="587"/>
                    <a:pt x="260" y="551"/>
                    <a:pt x="300" y="504"/>
                  </a:cubicBezTo>
                  <a:cubicBezTo>
                    <a:pt x="413" y="391"/>
                    <a:pt x="437" y="179"/>
                    <a:pt x="350" y="41"/>
                  </a:cubicBezTo>
                  <a:cubicBezTo>
                    <a:pt x="328" y="13"/>
                    <a:pt x="318" y="0"/>
                    <a:pt x="3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8" name="Google Shape;17238;p50"/>
            <p:cNvSpPr/>
            <p:nvPr/>
          </p:nvSpPr>
          <p:spPr>
            <a:xfrm>
              <a:off x="868443" y="4273213"/>
              <a:ext cx="8625" cy="8966"/>
            </a:xfrm>
            <a:custGeom>
              <a:avLst/>
              <a:gdLst/>
              <a:ahLst/>
              <a:cxnLst/>
              <a:rect l="l" t="t" r="r" b="b"/>
              <a:pathLst>
                <a:path w="101" h="105" extrusionOk="0">
                  <a:moveTo>
                    <a:pt x="100" y="0"/>
                  </a:moveTo>
                  <a:lnTo>
                    <a:pt x="100" y="0"/>
                  </a:lnTo>
                  <a:cubicBezTo>
                    <a:pt x="75" y="38"/>
                    <a:pt x="50" y="100"/>
                    <a:pt x="0" y="100"/>
                  </a:cubicBezTo>
                  <a:cubicBezTo>
                    <a:pt x="6" y="103"/>
                    <a:pt x="12" y="105"/>
                    <a:pt x="18" y="105"/>
                  </a:cubicBezTo>
                  <a:cubicBezTo>
                    <a:pt x="59" y="105"/>
                    <a:pt x="89" y="33"/>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9" name="Google Shape;17239;p50"/>
            <p:cNvSpPr/>
            <p:nvPr/>
          </p:nvSpPr>
          <p:spPr>
            <a:xfrm>
              <a:off x="841372" y="4357499"/>
              <a:ext cx="80442" cy="80954"/>
            </a:xfrm>
            <a:custGeom>
              <a:avLst/>
              <a:gdLst/>
              <a:ahLst/>
              <a:cxnLst/>
              <a:rect l="l" t="t" r="r" b="b"/>
              <a:pathLst>
                <a:path w="942" h="948" extrusionOk="0">
                  <a:moveTo>
                    <a:pt x="692" y="0"/>
                  </a:moveTo>
                  <a:lnTo>
                    <a:pt x="692" y="0"/>
                  </a:lnTo>
                  <a:cubicBezTo>
                    <a:pt x="717" y="63"/>
                    <a:pt x="754" y="125"/>
                    <a:pt x="767" y="188"/>
                  </a:cubicBezTo>
                  <a:cubicBezTo>
                    <a:pt x="842" y="500"/>
                    <a:pt x="667" y="688"/>
                    <a:pt x="480" y="763"/>
                  </a:cubicBezTo>
                  <a:cubicBezTo>
                    <a:pt x="425" y="778"/>
                    <a:pt x="391" y="789"/>
                    <a:pt x="348" y="789"/>
                  </a:cubicBezTo>
                  <a:cubicBezTo>
                    <a:pt x="322" y="789"/>
                    <a:pt x="293" y="785"/>
                    <a:pt x="255" y="775"/>
                  </a:cubicBezTo>
                  <a:cubicBezTo>
                    <a:pt x="130" y="738"/>
                    <a:pt x="55" y="613"/>
                    <a:pt x="30" y="500"/>
                  </a:cubicBezTo>
                  <a:lnTo>
                    <a:pt x="30" y="500"/>
                  </a:lnTo>
                  <a:cubicBezTo>
                    <a:pt x="1" y="798"/>
                    <a:pt x="195" y="948"/>
                    <a:pt x="412" y="948"/>
                  </a:cubicBezTo>
                  <a:cubicBezTo>
                    <a:pt x="569" y="948"/>
                    <a:pt x="737" y="870"/>
                    <a:pt x="842" y="713"/>
                  </a:cubicBezTo>
                  <a:cubicBezTo>
                    <a:pt x="917" y="575"/>
                    <a:pt x="942" y="400"/>
                    <a:pt x="879" y="250"/>
                  </a:cubicBezTo>
                  <a:cubicBezTo>
                    <a:pt x="842" y="163"/>
                    <a:pt x="742" y="25"/>
                    <a:pt x="6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0" name="Google Shape;17240;p50"/>
            <p:cNvSpPr/>
            <p:nvPr/>
          </p:nvSpPr>
          <p:spPr>
            <a:xfrm>
              <a:off x="856658" y="4364843"/>
              <a:ext cx="55592" cy="56190"/>
            </a:xfrm>
            <a:custGeom>
              <a:avLst/>
              <a:gdLst/>
              <a:ahLst/>
              <a:cxnLst/>
              <a:rect l="l" t="t" r="r" b="b"/>
              <a:pathLst>
                <a:path w="651" h="658" extrusionOk="0">
                  <a:moveTo>
                    <a:pt x="501" y="0"/>
                  </a:moveTo>
                  <a:cubicBezTo>
                    <a:pt x="501" y="0"/>
                    <a:pt x="500" y="1"/>
                    <a:pt x="500" y="2"/>
                  </a:cubicBezTo>
                  <a:cubicBezTo>
                    <a:pt x="525" y="114"/>
                    <a:pt x="525" y="214"/>
                    <a:pt x="500" y="314"/>
                  </a:cubicBezTo>
                  <a:cubicBezTo>
                    <a:pt x="475" y="414"/>
                    <a:pt x="351" y="527"/>
                    <a:pt x="263" y="564"/>
                  </a:cubicBezTo>
                  <a:cubicBezTo>
                    <a:pt x="219" y="577"/>
                    <a:pt x="172" y="589"/>
                    <a:pt x="127" y="589"/>
                  </a:cubicBezTo>
                  <a:cubicBezTo>
                    <a:pt x="82" y="589"/>
                    <a:pt x="38" y="577"/>
                    <a:pt x="1" y="539"/>
                  </a:cubicBezTo>
                  <a:lnTo>
                    <a:pt x="1" y="539"/>
                  </a:lnTo>
                  <a:cubicBezTo>
                    <a:pt x="32" y="625"/>
                    <a:pt x="112" y="657"/>
                    <a:pt x="195" y="657"/>
                  </a:cubicBezTo>
                  <a:cubicBezTo>
                    <a:pt x="245" y="657"/>
                    <a:pt x="296" y="646"/>
                    <a:pt x="338" y="627"/>
                  </a:cubicBezTo>
                  <a:cubicBezTo>
                    <a:pt x="575" y="564"/>
                    <a:pt x="650" y="277"/>
                    <a:pt x="538" y="77"/>
                  </a:cubicBezTo>
                  <a:cubicBezTo>
                    <a:pt x="538" y="54"/>
                    <a:pt x="507"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1" name="Google Shape;17241;p50"/>
            <p:cNvSpPr/>
            <p:nvPr/>
          </p:nvSpPr>
          <p:spPr>
            <a:xfrm>
              <a:off x="870578" y="4375518"/>
              <a:ext cx="25448" cy="31511"/>
            </a:xfrm>
            <a:custGeom>
              <a:avLst/>
              <a:gdLst/>
              <a:ahLst/>
              <a:cxnLst/>
              <a:rect l="l" t="t" r="r" b="b"/>
              <a:pathLst>
                <a:path w="298" h="369" extrusionOk="0">
                  <a:moveTo>
                    <a:pt x="258" y="1"/>
                  </a:moveTo>
                  <a:cubicBezTo>
                    <a:pt x="256" y="1"/>
                    <a:pt x="253" y="4"/>
                    <a:pt x="250" y="14"/>
                  </a:cubicBezTo>
                  <a:cubicBezTo>
                    <a:pt x="250" y="77"/>
                    <a:pt x="225" y="139"/>
                    <a:pt x="200" y="202"/>
                  </a:cubicBezTo>
                  <a:cubicBezTo>
                    <a:pt x="150" y="264"/>
                    <a:pt x="100" y="352"/>
                    <a:pt x="0" y="364"/>
                  </a:cubicBezTo>
                  <a:cubicBezTo>
                    <a:pt x="14" y="367"/>
                    <a:pt x="27" y="369"/>
                    <a:pt x="40" y="369"/>
                  </a:cubicBezTo>
                  <a:cubicBezTo>
                    <a:pt x="194" y="369"/>
                    <a:pt x="297" y="177"/>
                    <a:pt x="263" y="39"/>
                  </a:cubicBezTo>
                  <a:cubicBezTo>
                    <a:pt x="263" y="30"/>
                    <a:pt x="263"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2" name="Google Shape;17242;p50"/>
            <p:cNvSpPr/>
            <p:nvPr/>
          </p:nvSpPr>
          <p:spPr>
            <a:xfrm>
              <a:off x="872712" y="4393793"/>
              <a:ext cx="1110" cy="1452"/>
            </a:xfrm>
            <a:custGeom>
              <a:avLst/>
              <a:gdLst/>
              <a:ahLst/>
              <a:cxnLst/>
              <a:rect l="l" t="t" r="r" b="b"/>
              <a:pathLst>
                <a:path w="13" h="17" extrusionOk="0">
                  <a:moveTo>
                    <a:pt x="13" y="0"/>
                  </a:moveTo>
                  <a:cubicBezTo>
                    <a:pt x="13" y="0"/>
                    <a:pt x="0" y="13"/>
                    <a:pt x="0" y="13"/>
                  </a:cubicBezTo>
                  <a:cubicBezTo>
                    <a:pt x="0" y="15"/>
                    <a:pt x="1" y="16"/>
                    <a:pt x="1" y="16"/>
                  </a:cubicBezTo>
                  <a:cubicBezTo>
                    <a:pt x="5" y="16"/>
                    <a:pt x="13" y="0"/>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3" name="Google Shape;17243;p50"/>
            <p:cNvSpPr/>
            <p:nvPr/>
          </p:nvSpPr>
          <p:spPr>
            <a:xfrm>
              <a:off x="913105" y="4297722"/>
              <a:ext cx="101620" cy="99400"/>
            </a:xfrm>
            <a:custGeom>
              <a:avLst/>
              <a:gdLst/>
              <a:ahLst/>
              <a:cxnLst/>
              <a:rect l="l" t="t" r="r" b="b"/>
              <a:pathLst>
                <a:path w="1190" h="1164" extrusionOk="0">
                  <a:moveTo>
                    <a:pt x="602" y="1"/>
                  </a:moveTo>
                  <a:lnTo>
                    <a:pt x="602" y="1"/>
                  </a:lnTo>
                  <a:cubicBezTo>
                    <a:pt x="427" y="88"/>
                    <a:pt x="264" y="251"/>
                    <a:pt x="214" y="450"/>
                  </a:cubicBezTo>
                  <a:cubicBezTo>
                    <a:pt x="227" y="388"/>
                    <a:pt x="227" y="326"/>
                    <a:pt x="239" y="263"/>
                  </a:cubicBezTo>
                  <a:lnTo>
                    <a:pt x="239" y="263"/>
                  </a:lnTo>
                  <a:cubicBezTo>
                    <a:pt x="0" y="633"/>
                    <a:pt x="168" y="1163"/>
                    <a:pt x="577" y="1163"/>
                  </a:cubicBezTo>
                  <a:cubicBezTo>
                    <a:pt x="639" y="1163"/>
                    <a:pt x="705" y="1151"/>
                    <a:pt x="777" y="1125"/>
                  </a:cubicBezTo>
                  <a:cubicBezTo>
                    <a:pt x="814" y="1100"/>
                    <a:pt x="877" y="1075"/>
                    <a:pt x="902" y="1050"/>
                  </a:cubicBezTo>
                  <a:lnTo>
                    <a:pt x="902" y="1050"/>
                  </a:lnTo>
                  <a:cubicBezTo>
                    <a:pt x="814" y="1075"/>
                    <a:pt x="727" y="1075"/>
                    <a:pt x="639" y="1075"/>
                  </a:cubicBezTo>
                  <a:cubicBezTo>
                    <a:pt x="614" y="1063"/>
                    <a:pt x="602" y="1063"/>
                    <a:pt x="577" y="1050"/>
                  </a:cubicBezTo>
                  <a:lnTo>
                    <a:pt x="577" y="1050"/>
                  </a:lnTo>
                  <a:cubicBezTo>
                    <a:pt x="614" y="1063"/>
                    <a:pt x="652" y="1069"/>
                    <a:pt x="691" y="1069"/>
                  </a:cubicBezTo>
                  <a:cubicBezTo>
                    <a:pt x="730" y="1069"/>
                    <a:pt x="770" y="1063"/>
                    <a:pt x="814" y="1050"/>
                  </a:cubicBezTo>
                  <a:cubicBezTo>
                    <a:pt x="927" y="1025"/>
                    <a:pt x="1027" y="950"/>
                    <a:pt x="1089" y="850"/>
                  </a:cubicBezTo>
                  <a:cubicBezTo>
                    <a:pt x="1152" y="763"/>
                    <a:pt x="1189" y="663"/>
                    <a:pt x="1189" y="550"/>
                  </a:cubicBezTo>
                  <a:cubicBezTo>
                    <a:pt x="1189" y="537"/>
                    <a:pt x="1189" y="527"/>
                    <a:pt x="1187" y="527"/>
                  </a:cubicBezTo>
                  <a:cubicBezTo>
                    <a:pt x="1185" y="527"/>
                    <a:pt x="1182" y="534"/>
                    <a:pt x="1177" y="550"/>
                  </a:cubicBezTo>
                  <a:cubicBezTo>
                    <a:pt x="1127" y="663"/>
                    <a:pt x="1052" y="775"/>
                    <a:pt x="927" y="838"/>
                  </a:cubicBezTo>
                  <a:cubicBezTo>
                    <a:pt x="889" y="850"/>
                    <a:pt x="864" y="863"/>
                    <a:pt x="814" y="875"/>
                  </a:cubicBezTo>
                  <a:cubicBezTo>
                    <a:pt x="798" y="878"/>
                    <a:pt x="780" y="879"/>
                    <a:pt x="762" y="879"/>
                  </a:cubicBezTo>
                  <a:cubicBezTo>
                    <a:pt x="687" y="879"/>
                    <a:pt x="612" y="860"/>
                    <a:pt x="602" y="850"/>
                  </a:cubicBezTo>
                  <a:cubicBezTo>
                    <a:pt x="302" y="700"/>
                    <a:pt x="339" y="251"/>
                    <a:pt x="6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4" name="Google Shape;17244;p50"/>
            <p:cNvSpPr/>
            <p:nvPr/>
          </p:nvSpPr>
          <p:spPr>
            <a:xfrm>
              <a:off x="946324" y="4307372"/>
              <a:ext cx="56275" cy="63705"/>
            </a:xfrm>
            <a:custGeom>
              <a:avLst/>
              <a:gdLst/>
              <a:ahLst/>
              <a:cxnLst/>
              <a:rect l="l" t="t" r="r" b="b"/>
              <a:pathLst>
                <a:path w="659" h="746" extrusionOk="0">
                  <a:moveTo>
                    <a:pt x="225" y="0"/>
                  </a:moveTo>
                  <a:cubicBezTo>
                    <a:pt x="113" y="150"/>
                    <a:pt x="0" y="350"/>
                    <a:pt x="63" y="537"/>
                  </a:cubicBezTo>
                  <a:cubicBezTo>
                    <a:pt x="97" y="665"/>
                    <a:pt x="217" y="746"/>
                    <a:pt x="342" y="746"/>
                  </a:cubicBezTo>
                  <a:cubicBezTo>
                    <a:pt x="401" y="746"/>
                    <a:pt x="460" y="728"/>
                    <a:pt x="513" y="687"/>
                  </a:cubicBezTo>
                  <a:cubicBezTo>
                    <a:pt x="544" y="677"/>
                    <a:pt x="659" y="540"/>
                    <a:pt x="643" y="540"/>
                  </a:cubicBezTo>
                  <a:cubicBezTo>
                    <a:pt x="640" y="540"/>
                    <a:pt x="631" y="547"/>
                    <a:pt x="613" y="562"/>
                  </a:cubicBezTo>
                  <a:cubicBezTo>
                    <a:pt x="539" y="611"/>
                    <a:pt x="461" y="649"/>
                    <a:pt x="384" y="649"/>
                  </a:cubicBezTo>
                  <a:cubicBezTo>
                    <a:pt x="343" y="649"/>
                    <a:pt x="302" y="639"/>
                    <a:pt x="263" y="612"/>
                  </a:cubicBezTo>
                  <a:cubicBezTo>
                    <a:pt x="100" y="487"/>
                    <a:pt x="150" y="225"/>
                    <a:pt x="2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5" name="Google Shape;17245;p50"/>
            <p:cNvSpPr/>
            <p:nvPr/>
          </p:nvSpPr>
          <p:spPr>
            <a:xfrm>
              <a:off x="962293" y="4330770"/>
              <a:ext cx="12895" cy="16140"/>
            </a:xfrm>
            <a:custGeom>
              <a:avLst/>
              <a:gdLst/>
              <a:ahLst/>
              <a:cxnLst/>
              <a:rect l="l" t="t" r="r" b="b"/>
              <a:pathLst>
                <a:path w="151" h="189" extrusionOk="0">
                  <a:moveTo>
                    <a:pt x="63" y="1"/>
                  </a:moveTo>
                  <a:lnTo>
                    <a:pt x="63" y="1"/>
                  </a:lnTo>
                  <a:cubicBezTo>
                    <a:pt x="1" y="88"/>
                    <a:pt x="76" y="188"/>
                    <a:pt x="151" y="188"/>
                  </a:cubicBezTo>
                  <a:cubicBezTo>
                    <a:pt x="88" y="151"/>
                    <a:pt x="51" y="76"/>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6" name="Google Shape;17246;p50"/>
            <p:cNvSpPr/>
            <p:nvPr/>
          </p:nvSpPr>
          <p:spPr>
            <a:xfrm>
              <a:off x="928134" y="4233333"/>
              <a:ext cx="47053" cy="57983"/>
            </a:xfrm>
            <a:custGeom>
              <a:avLst/>
              <a:gdLst/>
              <a:ahLst/>
              <a:cxnLst/>
              <a:rect l="l" t="t" r="r" b="b"/>
              <a:pathLst>
                <a:path w="551" h="679" extrusionOk="0">
                  <a:moveTo>
                    <a:pt x="492" y="1"/>
                  </a:moveTo>
                  <a:cubicBezTo>
                    <a:pt x="178" y="1"/>
                    <a:pt x="1" y="371"/>
                    <a:pt x="201" y="630"/>
                  </a:cubicBezTo>
                  <a:cubicBezTo>
                    <a:pt x="211" y="639"/>
                    <a:pt x="250" y="679"/>
                    <a:pt x="256" y="679"/>
                  </a:cubicBezTo>
                  <a:cubicBezTo>
                    <a:pt x="258" y="679"/>
                    <a:pt x="256" y="676"/>
                    <a:pt x="251" y="667"/>
                  </a:cubicBezTo>
                  <a:cubicBezTo>
                    <a:pt x="226" y="630"/>
                    <a:pt x="201" y="580"/>
                    <a:pt x="201" y="542"/>
                  </a:cubicBezTo>
                  <a:cubicBezTo>
                    <a:pt x="176" y="305"/>
                    <a:pt x="288" y="80"/>
                    <a:pt x="551" y="5"/>
                  </a:cubicBezTo>
                  <a:cubicBezTo>
                    <a:pt x="531" y="2"/>
                    <a:pt x="511" y="1"/>
                    <a:pt x="4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7" name="Google Shape;17247;p50"/>
            <p:cNvSpPr/>
            <p:nvPr/>
          </p:nvSpPr>
          <p:spPr>
            <a:xfrm>
              <a:off x="943335" y="4240079"/>
              <a:ext cx="35097" cy="49444"/>
            </a:xfrm>
            <a:custGeom>
              <a:avLst/>
              <a:gdLst/>
              <a:ahLst/>
              <a:cxnLst/>
              <a:rect l="l" t="t" r="r" b="b"/>
              <a:pathLst>
                <a:path w="411" h="579" extrusionOk="0">
                  <a:moveTo>
                    <a:pt x="298" y="1"/>
                  </a:moveTo>
                  <a:lnTo>
                    <a:pt x="298" y="1"/>
                  </a:lnTo>
                  <a:cubicBezTo>
                    <a:pt x="173" y="26"/>
                    <a:pt x="73" y="151"/>
                    <a:pt x="35" y="276"/>
                  </a:cubicBezTo>
                  <a:cubicBezTo>
                    <a:pt x="0" y="416"/>
                    <a:pt x="85" y="578"/>
                    <a:pt x="229" y="578"/>
                  </a:cubicBezTo>
                  <a:cubicBezTo>
                    <a:pt x="239" y="578"/>
                    <a:pt x="250" y="577"/>
                    <a:pt x="260" y="576"/>
                  </a:cubicBezTo>
                  <a:cubicBezTo>
                    <a:pt x="310" y="576"/>
                    <a:pt x="410" y="551"/>
                    <a:pt x="410" y="538"/>
                  </a:cubicBezTo>
                  <a:cubicBezTo>
                    <a:pt x="335" y="538"/>
                    <a:pt x="235" y="538"/>
                    <a:pt x="173" y="488"/>
                  </a:cubicBezTo>
                  <a:cubicBezTo>
                    <a:pt x="110" y="401"/>
                    <a:pt x="123" y="276"/>
                    <a:pt x="160" y="188"/>
                  </a:cubicBezTo>
                  <a:cubicBezTo>
                    <a:pt x="198" y="126"/>
                    <a:pt x="235" y="51"/>
                    <a:pt x="2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8" name="Google Shape;17248;p50"/>
            <p:cNvSpPr/>
            <p:nvPr/>
          </p:nvSpPr>
          <p:spPr>
            <a:xfrm>
              <a:off x="955888" y="4246484"/>
              <a:ext cx="15030" cy="29974"/>
            </a:xfrm>
            <a:custGeom>
              <a:avLst/>
              <a:gdLst/>
              <a:ahLst/>
              <a:cxnLst/>
              <a:rect l="l" t="t" r="r" b="b"/>
              <a:pathLst>
                <a:path w="176" h="351" extrusionOk="0">
                  <a:moveTo>
                    <a:pt x="138" y="1"/>
                  </a:moveTo>
                  <a:lnTo>
                    <a:pt x="138" y="1"/>
                  </a:lnTo>
                  <a:cubicBezTo>
                    <a:pt x="1" y="101"/>
                    <a:pt x="1" y="326"/>
                    <a:pt x="176" y="351"/>
                  </a:cubicBezTo>
                  <a:cubicBezTo>
                    <a:pt x="38" y="276"/>
                    <a:pt x="76" y="10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9" name="Google Shape;17249;p50"/>
            <p:cNvSpPr/>
            <p:nvPr/>
          </p:nvSpPr>
          <p:spPr>
            <a:xfrm>
              <a:off x="972113" y="4256134"/>
              <a:ext cx="939" cy="4355"/>
            </a:xfrm>
            <a:custGeom>
              <a:avLst/>
              <a:gdLst/>
              <a:ahLst/>
              <a:cxnLst/>
              <a:rect l="l" t="t" r="r" b="b"/>
              <a:pathLst>
                <a:path w="11" h="51" extrusionOk="0">
                  <a:moveTo>
                    <a:pt x="11" y="0"/>
                  </a:moveTo>
                  <a:cubicBezTo>
                    <a:pt x="4" y="7"/>
                    <a:pt x="1" y="14"/>
                    <a:pt x="1" y="23"/>
                  </a:cubicBezTo>
                  <a:lnTo>
                    <a:pt x="1" y="23"/>
                  </a:lnTo>
                  <a:cubicBezTo>
                    <a:pt x="2" y="14"/>
                    <a:pt x="5" y="6"/>
                    <a:pt x="11" y="0"/>
                  </a:cubicBezTo>
                  <a:close/>
                  <a:moveTo>
                    <a:pt x="1" y="23"/>
                  </a:moveTo>
                  <a:lnTo>
                    <a:pt x="1" y="23"/>
                  </a:lnTo>
                  <a:cubicBezTo>
                    <a:pt x="1" y="33"/>
                    <a:pt x="4" y="43"/>
                    <a:pt x="11" y="50"/>
                  </a:cubicBezTo>
                  <a:cubicBezTo>
                    <a:pt x="5" y="39"/>
                    <a:pt x="2" y="30"/>
                    <a:pt x="1" y="2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0" name="Google Shape;17250;p50"/>
            <p:cNvSpPr/>
            <p:nvPr/>
          </p:nvSpPr>
          <p:spPr>
            <a:xfrm>
              <a:off x="1060498" y="4257159"/>
              <a:ext cx="20324" cy="58837"/>
            </a:xfrm>
            <a:custGeom>
              <a:avLst/>
              <a:gdLst/>
              <a:ahLst/>
              <a:cxnLst/>
              <a:rect l="l" t="t" r="r" b="b"/>
              <a:pathLst>
                <a:path w="238" h="689" extrusionOk="0">
                  <a:moveTo>
                    <a:pt x="38" y="1"/>
                  </a:moveTo>
                  <a:lnTo>
                    <a:pt x="38" y="1"/>
                  </a:lnTo>
                  <a:cubicBezTo>
                    <a:pt x="138" y="101"/>
                    <a:pt x="138" y="313"/>
                    <a:pt x="125" y="376"/>
                  </a:cubicBezTo>
                  <a:cubicBezTo>
                    <a:pt x="100" y="501"/>
                    <a:pt x="63" y="588"/>
                    <a:pt x="0" y="688"/>
                  </a:cubicBezTo>
                  <a:cubicBezTo>
                    <a:pt x="19" y="682"/>
                    <a:pt x="35" y="679"/>
                    <a:pt x="50" y="679"/>
                  </a:cubicBezTo>
                  <a:cubicBezTo>
                    <a:pt x="66" y="679"/>
                    <a:pt x="82" y="682"/>
                    <a:pt x="100" y="688"/>
                  </a:cubicBezTo>
                  <a:lnTo>
                    <a:pt x="113" y="688"/>
                  </a:lnTo>
                  <a:cubicBezTo>
                    <a:pt x="188" y="601"/>
                    <a:pt x="225" y="501"/>
                    <a:pt x="238" y="388"/>
                  </a:cubicBezTo>
                  <a:cubicBezTo>
                    <a:pt x="238" y="238"/>
                    <a:pt x="188" y="63"/>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1" name="Google Shape;17251;p50"/>
            <p:cNvSpPr/>
            <p:nvPr/>
          </p:nvSpPr>
          <p:spPr>
            <a:xfrm>
              <a:off x="1031207" y="4265698"/>
              <a:ext cx="44320" cy="64644"/>
            </a:xfrm>
            <a:custGeom>
              <a:avLst/>
              <a:gdLst/>
              <a:ahLst/>
              <a:cxnLst/>
              <a:rect l="l" t="t" r="r" b="b"/>
              <a:pathLst>
                <a:path w="519" h="757" extrusionOk="0">
                  <a:moveTo>
                    <a:pt x="393" y="1"/>
                  </a:moveTo>
                  <a:cubicBezTo>
                    <a:pt x="393" y="238"/>
                    <a:pt x="294" y="426"/>
                    <a:pt x="169" y="613"/>
                  </a:cubicBezTo>
                  <a:cubicBezTo>
                    <a:pt x="158" y="646"/>
                    <a:pt x="1" y="757"/>
                    <a:pt x="24" y="757"/>
                  </a:cubicBezTo>
                  <a:cubicBezTo>
                    <a:pt x="27" y="757"/>
                    <a:pt x="33" y="755"/>
                    <a:pt x="44" y="750"/>
                  </a:cubicBezTo>
                  <a:cubicBezTo>
                    <a:pt x="343" y="651"/>
                    <a:pt x="518" y="288"/>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2" name="Google Shape;17252;p50"/>
            <p:cNvSpPr/>
            <p:nvPr/>
          </p:nvSpPr>
          <p:spPr>
            <a:xfrm>
              <a:off x="1031719" y="4278508"/>
              <a:ext cx="26729" cy="42783"/>
            </a:xfrm>
            <a:custGeom>
              <a:avLst/>
              <a:gdLst/>
              <a:ahLst/>
              <a:cxnLst/>
              <a:rect l="l" t="t" r="r" b="b"/>
              <a:pathLst>
                <a:path w="313" h="501" extrusionOk="0">
                  <a:moveTo>
                    <a:pt x="300" y="1"/>
                  </a:moveTo>
                  <a:cubicBezTo>
                    <a:pt x="238" y="188"/>
                    <a:pt x="113" y="363"/>
                    <a:pt x="0" y="501"/>
                  </a:cubicBezTo>
                  <a:cubicBezTo>
                    <a:pt x="188" y="413"/>
                    <a:pt x="313" y="213"/>
                    <a:pt x="3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3" name="Google Shape;17253;p50"/>
            <p:cNvSpPr/>
            <p:nvPr/>
          </p:nvSpPr>
          <p:spPr>
            <a:xfrm>
              <a:off x="1022070" y="4327611"/>
              <a:ext cx="28949" cy="77966"/>
            </a:xfrm>
            <a:custGeom>
              <a:avLst/>
              <a:gdLst/>
              <a:ahLst/>
              <a:cxnLst/>
              <a:rect l="l" t="t" r="r" b="b"/>
              <a:pathLst>
                <a:path w="339" h="913" extrusionOk="0">
                  <a:moveTo>
                    <a:pt x="338" y="1"/>
                  </a:moveTo>
                  <a:cubicBezTo>
                    <a:pt x="201" y="275"/>
                    <a:pt x="1" y="650"/>
                    <a:pt x="126" y="913"/>
                  </a:cubicBezTo>
                  <a:cubicBezTo>
                    <a:pt x="101" y="600"/>
                    <a:pt x="288" y="313"/>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4" name="Google Shape;17254;p50"/>
            <p:cNvSpPr/>
            <p:nvPr/>
          </p:nvSpPr>
          <p:spPr>
            <a:xfrm>
              <a:off x="1042394" y="4338285"/>
              <a:ext cx="53372" cy="74806"/>
            </a:xfrm>
            <a:custGeom>
              <a:avLst/>
              <a:gdLst/>
              <a:ahLst/>
              <a:cxnLst/>
              <a:rect l="l" t="t" r="r" b="b"/>
              <a:pathLst>
                <a:path w="625" h="876" extrusionOk="0">
                  <a:moveTo>
                    <a:pt x="537" y="0"/>
                  </a:moveTo>
                  <a:cubicBezTo>
                    <a:pt x="525" y="138"/>
                    <a:pt x="487" y="250"/>
                    <a:pt x="437" y="363"/>
                  </a:cubicBezTo>
                  <a:cubicBezTo>
                    <a:pt x="437" y="313"/>
                    <a:pt x="437" y="263"/>
                    <a:pt x="437" y="225"/>
                  </a:cubicBezTo>
                  <a:cubicBezTo>
                    <a:pt x="437" y="238"/>
                    <a:pt x="425" y="250"/>
                    <a:pt x="425" y="263"/>
                  </a:cubicBezTo>
                  <a:cubicBezTo>
                    <a:pt x="387" y="413"/>
                    <a:pt x="287" y="563"/>
                    <a:pt x="212" y="663"/>
                  </a:cubicBezTo>
                  <a:cubicBezTo>
                    <a:pt x="175" y="700"/>
                    <a:pt x="100" y="800"/>
                    <a:pt x="13" y="813"/>
                  </a:cubicBezTo>
                  <a:cubicBezTo>
                    <a:pt x="88" y="813"/>
                    <a:pt x="150" y="788"/>
                    <a:pt x="200" y="763"/>
                  </a:cubicBezTo>
                  <a:lnTo>
                    <a:pt x="200" y="763"/>
                  </a:lnTo>
                  <a:cubicBezTo>
                    <a:pt x="175" y="775"/>
                    <a:pt x="150" y="800"/>
                    <a:pt x="113" y="825"/>
                  </a:cubicBezTo>
                  <a:cubicBezTo>
                    <a:pt x="88" y="850"/>
                    <a:pt x="25" y="850"/>
                    <a:pt x="0" y="863"/>
                  </a:cubicBezTo>
                  <a:cubicBezTo>
                    <a:pt x="25" y="863"/>
                    <a:pt x="63" y="875"/>
                    <a:pt x="88" y="875"/>
                  </a:cubicBezTo>
                  <a:cubicBezTo>
                    <a:pt x="475" y="813"/>
                    <a:pt x="625" y="338"/>
                    <a:pt x="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5" name="Google Shape;17255;p50"/>
            <p:cNvSpPr/>
            <p:nvPr/>
          </p:nvSpPr>
          <p:spPr>
            <a:xfrm>
              <a:off x="1043419" y="4362282"/>
              <a:ext cx="26814" cy="41160"/>
            </a:xfrm>
            <a:custGeom>
              <a:avLst/>
              <a:gdLst/>
              <a:ahLst/>
              <a:cxnLst/>
              <a:rect l="l" t="t" r="r" b="b"/>
              <a:pathLst>
                <a:path w="314" h="482" extrusionOk="0">
                  <a:moveTo>
                    <a:pt x="306" y="0"/>
                  </a:moveTo>
                  <a:cubicBezTo>
                    <a:pt x="303" y="0"/>
                    <a:pt x="297" y="13"/>
                    <a:pt x="288" y="44"/>
                  </a:cubicBezTo>
                  <a:cubicBezTo>
                    <a:pt x="213" y="207"/>
                    <a:pt x="113" y="357"/>
                    <a:pt x="1" y="482"/>
                  </a:cubicBezTo>
                  <a:cubicBezTo>
                    <a:pt x="151" y="419"/>
                    <a:pt x="250" y="294"/>
                    <a:pt x="288" y="144"/>
                  </a:cubicBezTo>
                  <a:cubicBezTo>
                    <a:pt x="297" y="107"/>
                    <a:pt x="314" y="0"/>
                    <a:pt x="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6" name="Google Shape;17256;p50"/>
            <p:cNvSpPr/>
            <p:nvPr/>
          </p:nvSpPr>
          <p:spPr>
            <a:xfrm>
              <a:off x="1042394" y="4367064"/>
              <a:ext cx="14944" cy="27839"/>
            </a:xfrm>
            <a:custGeom>
              <a:avLst/>
              <a:gdLst/>
              <a:ahLst/>
              <a:cxnLst/>
              <a:rect l="l" t="t" r="r" b="b"/>
              <a:pathLst>
                <a:path w="175" h="326" extrusionOk="0">
                  <a:moveTo>
                    <a:pt x="150" y="1"/>
                  </a:moveTo>
                  <a:cubicBezTo>
                    <a:pt x="138" y="101"/>
                    <a:pt x="50" y="226"/>
                    <a:pt x="0" y="326"/>
                  </a:cubicBezTo>
                  <a:cubicBezTo>
                    <a:pt x="88" y="251"/>
                    <a:pt x="175" y="113"/>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7" name="Google Shape;17257;p50"/>
            <p:cNvSpPr/>
            <p:nvPr/>
          </p:nvSpPr>
          <p:spPr>
            <a:xfrm>
              <a:off x="1040259" y="4378848"/>
              <a:ext cx="3245" cy="7515"/>
            </a:xfrm>
            <a:custGeom>
              <a:avLst/>
              <a:gdLst/>
              <a:ahLst/>
              <a:cxnLst/>
              <a:rect l="l" t="t" r="r" b="b"/>
              <a:pathLst>
                <a:path w="38" h="88" extrusionOk="0">
                  <a:moveTo>
                    <a:pt x="38" y="0"/>
                  </a:moveTo>
                  <a:lnTo>
                    <a:pt x="38" y="0"/>
                  </a:lnTo>
                  <a:cubicBezTo>
                    <a:pt x="13" y="25"/>
                    <a:pt x="13" y="50"/>
                    <a:pt x="0" y="88"/>
                  </a:cubicBezTo>
                  <a:cubicBezTo>
                    <a:pt x="25" y="63"/>
                    <a:pt x="38" y="25"/>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8" name="Google Shape;17258;p50"/>
            <p:cNvSpPr/>
            <p:nvPr/>
          </p:nvSpPr>
          <p:spPr>
            <a:xfrm>
              <a:off x="1506605" y="4461000"/>
              <a:ext cx="78990" cy="92227"/>
            </a:xfrm>
            <a:custGeom>
              <a:avLst/>
              <a:gdLst/>
              <a:ahLst/>
              <a:cxnLst/>
              <a:rect l="l" t="t" r="r" b="b"/>
              <a:pathLst>
                <a:path w="925" h="1080" extrusionOk="0">
                  <a:moveTo>
                    <a:pt x="388" y="1"/>
                  </a:moveTo>
                  <a:cubicBezTo>
                    <a:pt x="100" y="151"/>
                    <a:pt x="0" y="475"/>
                    <a:pt x="50" y="775"/>
                  </a:cubicBezTo>
                  <a:cubicBezTo>
                    <a:pt x="63" y="775"/>
                    <a:pt x="75" y="788"/>
                    <a:pt x="100" y="788"/>
                  </a:cubicBezTo>
                  <a:cubicBezTo>
                    <a:pt x="163" y="850"/>
                    <a:pt x="225" y="913"/>
                    <a:pt x="288" y="988"/>
                  </a:cubicBezTo>
                  <a:cubicBezTo>
                    <a:pt x="268" y="928"/>
                    <a:pt x="247" y="868"/>
                    <a:pt x="234" y="807"/>
                  </a:cubicBezTo>
                  <a:lnTo>
                    <a:pt x="234" y="807"/>
                  </a:lnTo>
                  <a:cubicBezTo>
                    <a:pt x="314" y="973"/>
                    <a:pt x="493" y="1080"/>
                    <a:pt x="674" y="1080"/>
                  </a:cubicBezTo>
                  <a:cubicBezTo>
                    <a:pt x="738" y="1080"/>
                    <a:pt x="802" y="1066"/>
                    <a:pt x="862" y="1038"/>
                  </a:cubicBezTo>
                  <a:cubicBezTo>
                    <a:pt x="887" y="1013"/>
                    <a:pt x="900" y="988"/>
                    <a:pt x="925" y="975"/>
                  </a:cubicBezTo>
                  <a:lnTo>
                    <a:pt x="762" y="975"/>
                  </a:lnTo>
                  <a:cubicBezTo>
                    <a:pt x="338" y="950"/>
                    <a:pt x="238" y="450"/>
                    <a:pt x="350" y="138"/>
                  </a:cubicBezTo>
                  <a:lnTo>
                    <a:pt x="350" y="138"/>
                  </a:lnTo>
                  <a:cubicBezTo>
                    <a:pt x="275" y="238"/>
                    <a:pt x="225" y="350"/>
                    <a:pt x="200" y="475"/>
                  </a:cubicBezTo>
                  <a:cubicBezTo>
                    <a:pt x="213" y="313"/>
                    <a:pt x="263" y="151"/>
                    <a:pt x="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9" name="Google Shape;17259;p50"/>
            <p:cNvSpPr/>
            <p:nvPr/>
          </p:nvSpPr>
          <p:spPr>
            <a:xfrm>
              <a:off x="1531114" y="4467405"/>
              <a:ext cx="73696" cy="71305"/>
            </a:xfrm>
            <a:custGeom>
              <a:avLst/>
              <a:gdLst/>
              <a:ahLst/>
              <a:cxnLst/>
              <a:rect l="l" t="t" r="r" b="b"/>
              <a:pathLst>
                <a:path w="863" h="835" extrusionOk="0">
                  <a:moveTo>
                    <a:pt x="625" y="1"/>
                  </a:moveTo>
                  <a:lnTo>
                    <a:pt x="625" y="1"/>
                  </a:lnTo>
                  <a:cubicBezTo>
                    <a:pt x="638" y="26"/>
                    <a:pt x="650" y="38"/>
                    <a:pt x="650" y="51"/>
                  </a:cubicBezTo>
                  <a:cubicBezTo>
                    <a:pt x="725" y="188"/>
                    <a:pt x="725" y="313"/>
                    <a:pt x="700" y="425"/>
                  </a:cubicBezTo>
                  <a:cubicBezTo>
                    <a:pt x="675" y="513"/>
                    <a:pt x="675" y="525"/>
                    <a:pt x="613" y="600"/>
                  </a:cubicBezTo>
                  <a:cubicBezTo>
                    <a:pt x="566" y="637"/>
                    <a:pt x="516" y="653"/>
                    <a:pt x="467" y="653"/>
                  </a:cubicBezTo>
                  <a:cubicBezTo>
                    <a:pt x="279" y="653"/>
                    <a:pt x="93" y="426"/>
                    <a:pt x="63" y="238"/>
                  </a:cubicBezTo>
                  <a:lnTo>
                    <a:pt x="63" y="238"/>
                  </a:lnTo>
                  <a:cubicBezTo>
                    <a:pt x="1" y="475"/>
                    <a:pt x="163" y="750"/>
                    <a:pt x="400" y="825"/>
                  </a:cubicBezTo>
                  <a:cubicBezTo>
                    <a:pt x="427" y="832"/>
                    <a:pt x="453" y="835"/>
                    <a:pt x="479" y="835"/>
                  </a:cubicBezTo>
                  <a:cubicBezTo>
                    <a:pt x="653" y="835"/>
                    <a:pt x="816" y="698"/>
                    <a:pt x="838" y="513"/>
                  </a:cubicBezTo>
                  <a:cubicBezTo>
                    <a:pt x="863" y="363"/>
                    <a:pt x="813" y="201"/>
                    <a:pt x="713" y="76"/>
                  </a:cubicBezTo>
                  <a:cubicBezTo>
                    <a:pt x="688" y="51"/>
                    <a:pt x="650" y="26"/>
                    <a:pt x="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0" name="Google Shape;17260;p50"/>
            <p:cNvSpPr/>
            <p:nvPr/>
          </p:nvSpPr>
          <p:spPr>
            <a:xfrm>
              <a:off x="1547168" y="4478079"/>
              <a:ext cx="35268" cy="30913"/>
            </a:xfrm>
            <a:custGeom>
              <a:avLst/>
              <a:gdLst/>
              <a:ahLst/>
              <a:cxnLst/>
              <a:rect l="l" t="t" r="r" b="b"/>
              <a:pathLst>
                <a:path w="413" h="362" extrusionOk="0">
                  <a:moveTo>
                    <a:pt x="400" y="1"/>
                  </a:moveTo>
                  <a:cubicBezTo>
                    <a:pt x="400" y="26"/>
                    <a:pt x="387" y="51"/>
                    <a:pt x="387" y="76"/>
                  </a:cubicBezTo>
                  <a:cubicBezTo>
                    <a:pt x="365" y="208"/>
                    <a:pt x="282" y="289"/>
                    <a:pt x="190" y="289"/>
                  </a:cubicBezTo>
                  <a:cubicBezTo>
                    <a:pt x="125" y="289"/>
                    <a:pt x="56" y="250"/>
                    <a:pt x="0" y="163"/>
                  </a:cubicBezTo>
                  <a:lnTo>
                    <a:pt x="0" y="163"/>
                  </a:lnTo>
                  <a:cubicBezTo>
                    <a:pt x="24" y="296"/>
                    <a:pt x="121" y="362"/>
                    <a:pt x="215" y="362"/>
                  </a:cubicBezTo>
                  <a:cubicBezTo>
                    <a:pt x="316" y="362"/>
                    <a:pt x="412" y="286"/>
                    <a:pt x="412" y="138"/>
                  </a:cubicBezTo>
                  <a:cubicBezTo>
                    <a:pt x="412" y="88"/>
                    <a:pt x="400" y="51"/>
                    <a:pt x="4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1" name="Google Shape;17261;p50"/>
            <p:cNvSpPr/>
            <p:nvPr/>
          </p:nvSpPr>
          <p:spPr>
            <a:xfrm>
              <a:off x="1424369" y="4551691"/>
              <a:ext cx="29974" cy="71646"/>
            </a:xfrm>
            <a:custGeom>
              <a:avLst/>
              <a:gdLst/>
              <a:ahLst/>
              <a:cxnLst/>
              <a:rect l="l" t="t" r="r" b="b"/>
              <a:pathLst>
                <a:path w="351" h="839" extrusionOk="0">
                  <a:moveTo>
                    <a:pt x="263" y="1"/>
                  </a:moveTo>
                  <a:cubicBezTo>
                    <a:pt x="13" y="188"/>
                    <a:pt x="1" y="563"/>
                    <a:pt x="126" y="813"/>
                  </a:cubicBezTo>
                  <a:cubicBezTo>
                    <a:pt x="126" y="826"/>
                    <a:pt x="126" y="826"/>
                    <a:pt x="126" y="826"/>
                  </a:cubicBezTo>
                  <a:lnTo>
                    <a:pt x="163" y="826"/>
                  </a:lnTo>
                  <a:cubicBezTo>
                    <a:pt x="176" y="826"/>
                    <a:pt x="201" y="838"/>
                    <a:pt x="226" y="838"/>
                  </a:cubicBezTo>
                  <a:cubicBezTo>
                    <a:pt x="234" y="838"/>
                    <a:pt x="242" y="833"/>
                    <a:pt x="251" y="833"/>
                  </a:cubicBezTo>
                  <a:cubicBezTo>
                    <a:pt x="255" y="833"/>
                    <a:pt x="259" y="834"/>
                    <a:pt x="263" y="838"/>
                  </a:cubicBezTo>
                  <a:lnTo>
                    <a:pt x="351" y="838"/>
                  </a:lnTo>
                  <a:cubicBezTo>
                    <a:pt x="176" y="601"/>
                    <a:pt x="126" y="238"/>
                    <a:pt x="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2" name="Google Shape;17262;p50"/>
            <p:cNvSpPr/>
            <p:nvPr/>
          </p:nvSpPr>
          <p:spPr>
            <a:xfrm>
              <a:off x="1489526" y="4544261"/>
              <a:ext cx="27839" cy="41673"/>
            </a:xfrm>
            <a:custGeom>
              <a:avLst/>
              <a:gdLst/>
              <a:ahLst/>
              <a:cxnLst/>
              <a:rect l="l" t="t" r="r" b="b"/>
              <a:pathLst>
                <a:path w="326" h="488" extrusionOk="0">
                  <a:moveTo>
                    <a:pt x="0" y="0"/>
                  </a:moveTo>
                  <a:cubicBezTo>
                    <a:pt x="163" y="88"/>
                    <a:pt x="225" y="300"/>
                    <a:pt x="213" y="488"/>
                  </a:cubicBezTo>
                  <a:cubicBezTo>
                    <a:pt x="250" y="463"/>
                    <a:pt x="288" y="438"/>
                    <a:pt x="325" y="413"/>
                  </a:cubicBezTo>
                  <a:cubicBezTo>
                    <a:pt x="313" y="213"/>
                    <a:pt x="213" y="2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3" name="Google Shape;17263;p50"/>
            <p:cNvSpPr/>
            <p:nvPr/>
          </p:nvSpPr>
          <p:spPr>
            <a:xfrm>
              <a:off x="1437178" y="4560230"/>
              <a:ext cx="54567" cy="64132"/>
            </a:xfrm>
            <a:custGeom>
              <a:avLst/>
              <a:gdLst/>
              <a:ahLst/>
              <a:cxnLst/>
              <a:rect l="l" t="t" r="r" b="b"/>
              <a:pathLst>
                <a:path w="639" h="751" extrusionOk="0">
                  <a:moveTo>
                    <a:pt x="126" y="1"/>
                  </a:moveTo>
                  <a:lnTo>
                    <a:pt x="126" y="1"/>
                  </a:lnTo>
                  <a:cubicBezTo>
                    <a:pt x="1" y="263"/>
                    <a:pt x="126" y="613"/>
                    <a:pt x="401" y="713"/>
                  </a:cubicBezTo>
                  <a:cubicBezTo>
                    <a:pt x="413" y="713"/>
                    <a:pt x="438" y="713"/>
                    <a:pt x="463" y="726"/>
                  </a:cubicBezTo>
                  <a:cubicBezTo>
                    <a:pt x="476" y="726"/>
                    <a:pt x="488" y="738"/>
                    <a:pt x="501" y="751"/>
                  </a:cubicBezTo>
                  <a:lnTo>
                    <a:pt x="588" y="751"/>
                  </a:lnTo>
                  <a:cubicBezTo>
                    <a:pt x="588" y="738"/>
                    <a:pt x="588" y="738"/>
                    <a:pt x="588" y="726"/>
                  </a:cubicBezTo>
                  <a:cubicBezTo>
                    <a:pt x="601" y="688"/>
                    <a:pt x="626" y="651"/>
                    <a:pt x="638" y="613"/>
                  </a:cubicBezTo>
                  <a:cubicBezTo>
                    <a:pt x="576" y="613"/>
                    <a:pt x="526" y="601"/>
                    <a:pt x="463" y="576"/>
                  </a:cubicBezTo>
                  <a:cubicBezTo>
                    <a:pt x="238" y="488"/>
                    <a:pt x="101" y="238"/>
                    <a:pt x="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4" name="Google Shape;17264;p50"/>
            <p:cNvSpPr/>
            <p:nvPr/>
          </p:nvSpPr>
          <p:spPr>
            <a:xfrm>
              <a:off x="1485256" y="4533331"/>
              <a:ext cx="48077" cy="43039"/>
            </a:xfrm>
            <a:custGeom>
              <a:avLst/>
              <a:gdLst/>
              <a:ahLst/>
              <a:cxnLst/>
              <a:rect l="l" t="t" r="r" b="b"/>
              <a:pathLst>
                <a:path w="563" h="504" extrusionOk="0">
                  <a:moveTo>
                    <a:pt x="129" y="1"/>
                  </a:moveTo>
                  <a:cubicBezTo>
                    <a:pt x="85" y="1"/>
                    <a:pt x="41" y="9"/>
                    <a:pt x="0" y="28"/>
                  </a:cubicBezTo>
                  <a:cubicBezTo>
                    <a:pt x="6" y="28"/>
                    <a:pt x="12" y="28"/>
                    <a:pt x="18" y="28"/>
                  </a:cubicBezTo>
                  <a:cubicBezTo>
                    <a:pt x="258" y="28"/>
                    <a:pt x="413" y="272"/>
                    <a:pt x="450" y="503"/>
                  </a:cubicBezTo>
                  <a:cubicBezTo>
                    <a:pt x="488" y="491"/>
                    <a:pt x="525" y="478"/>
                    <a:pt x="563" y="478"/>
                  </a:cubicBezTo>
                  <a:cubicBezTo>
                    <a:pt x="563" y="366"/>
                    <a:pt x="538" y="266"/>
                    <a:pt x="475" y="178"/>
                  </a:cubicBezTo>
                  <a:cubicBezTo>
                    <a:pt x="391" y="76"/>
                    <a:pt x="258"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5" name="Google Shape;17265;p50"/>
            <p:cNvSpPr/>
            <p:nvPr/>
          </p:nvSpPr>
          <p:spPr>
            <a:xfrm>
              <a:off x="1388417" y="4645627"/>
              <a:ext cx="129971" cy="100425"/>
            </a:xfrm>
            <a:custGeom>
              <a:avLst/>
              <a:gdLst/>
              <a:ahLst/>
              <a:cxnLst/>
              <a:rect l="l" t="t" r="r" b="b"/>
              <a:pathLst>
                <a:path w="1522" h="1176" extrusionOk="0">
                  <a:moveTo>
                    <a:pt x="497" y="1"/>
                  </a:moveTo>
                  <a:cubicBezTo>
                    <a:pt x="1" y="397"/>
                    <a:pt x="231" y="1175"/>
                    <a:pt x="881" y="1175"/>
                  </a:cubicBezTo>
                  <a:cubicBezTo>
                    <a:pt x="886" y="1175"/>
                    <a:pt x="892" y="1175"/>
                    <a:pt x="897" y="1175"/>
                  </a:cubicBezTo>
                  <a:cubicBezTo>
                    <a:pt x="1059" y="1150"/>
                    <a:pt x="1222" y="1075"/>
                    <a:pt x="1334" y="938"/>
                  </a:cubicBezTo>
                  <a:cubicBezTo>
                    <a:pt x="1447" y="788"/>
                    <a:pt x="1522" y="488"/>
                    <a:pt x="1484" y="350"/>
                  </a:cubicBezTo>
                  <a:lnTo>
                    <a:pt x="1484" y="350"/>
                  </a:lnTo>
                  <a:cubicBezTo>
                    <a:pt x="1459" y="488"/>
                    <a:pt x="1384" y="600"/>
                    <a:pt x="1297" y="725"/>
                  </a:cubicBezTo>
                  <a:cubicBezTo>
                    <a:pt x="1204" y="853"/>
                    <a:pt x="1057" y="927"/>
                    <a:pt x="877" y="927"/>
                  </a:cubicBezTo>
                  <a:cubicBezTo>
                    <a:pt x="863" y="927"/>
                    <a:pt x="849" y="926"/>
                    <a:pt x="834" y="925"/>
                  </a:cubicBezTo>
                  <a:cubicBezTo>
                    <a:pt x="809" y="913"/>
                    <a:pt x="784" y="913"/>
                    <a:pt x="759" y="900"/>
                  </a:cubicBezTo>
                  <a:cubicBezTo>
                    <a:pt x="672" y="875"/>
                    <a:pt x="522" y="775"/>
                    <a:pt x="497" y="713"/>
                  </a:cubicBezTo>
                  <a:cubicBezTo>
                    <a:pt x="359" y="538"/>
                    <a:pt x="347" y="238"/>
                    <a:pt x="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6" name="Google Shape;17266;p50"/>
            <p:cNvSpPr/>
            <p:nvPr/>
          </p:nvSpPr>
          <p:spPr>
            <a:xfrm>
              <a:off x="1423259" y="4669111"/>
              <a:ext cx="77026" cy="53799"/>
            </a:xfrm>
            <a:custGeom>
              <a:avLst/>
              <a:gdLst/>
              <a:ahLst/>
              <a:cxnLst/>
              <a:rect l="l" t="t" r="r" b="b"/>
              <a:pathLst>
                <a:path w="902" h="630" extrusionOk="0">
                  <a:moveTo>
                    <a:pt x="889" y="0"/>
                  </a:moveTo>
                  <a:cubicBezTo>
                    <a:pt x="876" y="0"/>
                    <a:pt x="876" y="13"/>
                    <a:pt x="876" y="13"/>
                  </a:cubicBezTo>
                  <a:cubicBezTo>
                    <a:pt x="851" y="113"/>
                    <a:pt x="826" y="213"/>
                    <a:pt x="776" y="300"/>
                  </a:cubicBezTo>
                  <a:cubicBezTo>
                    <a:pt x="698" y="417"/>
                    <a:pt x="586" y="473"/>
                    <a:pt x="472" y="473"/>
                  </a:cubicBezTo>
                  <a:cubicBezTo>
                    <a:pt x="293" y="473"/>
                    <a:pt x="108" y="335"/>
                    <a:pt x="39" y="75"/>
                  </a:cubicBezTo>
                  <a:lnTo>
                    <a:pt x="39" y="75"/>
                  </a:lnTo>
                  <a:cubicBezTo>
                    <a:pt x="1" y="404"/>
                    <a:pt x="243" y="630"/>
                    <a:pt x="483" y="630"/>
                  </a:cubicBezTo>
                  <a:cubicBezTo>
                    <a:pt x="635" y="630"/>
                    <a:pt x="786" y="539"/>
                    <a:pt x="864" y="325"/>
                  </a:cubicBezTo>
                  <a:cubicBezTo>
                    <a:pt x="901" y="213"/>
                    <a:pt x="901" y="100"/>
                    <a:pt x="8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7" name="Google Shape;17267;p50"/>
            <p:cNvSpPr/>
            <p:nvPr/>
          </p:nvSpPr>
          <p:spPr>
            <a:xfrm>
              <a:off x="1439313" y="4676540"/>
              <a:ext cx="53457" cy="31084"/>
            </a:xfrm>
            <a:custGeom>
              <a:avLst/>
              <a:gdLst/>
              <a:ahLst/>
              <a:cxnLst/>
              <a:rect l="l" t="t" r="r" b="b"/>
              <a:pathLst>
                <a:path w="626" h="364" extrusionOk="0">
                  <a:moveTo>
                    <a:pt x="551" y="1"/>
                  </a:moveTo>
                  <a:cubicBezTo>
                    <a:pt x="551" y="38"/>
                    <a:pt x="551" y="88"/>
                    <a:pt x="538" y="126"/>
                  </a:cubicBezTo>
                  <a:cubicBezTo>
                    <a:pt x="501" y="226"/>
                    <a:pt x="413" y="251"/>
                    <a:pt x="301" y="263"/>
                  </a:cubicBezTo>
                  <a:cubicBezTo>
                    <a:pt x="176" y="263"/>
                    <a:pt x="63" y="201"/>
                    <a:pt x="1" y="76"/>
                  </a:cubicBezTo>
                  <a:lnTo>
                    <a:pt x="1" y="76"/>
                  </a:lnTo>
                  <a:cubicBezTo>
                    <a:pt x="1" y="226"/>
                    <a:pt x="163" y="363"/>
                    <a:pt x="313" y="363"/>
                  </a:cubicBezTo>
                  <a:cubicBezTo>
                    <a:pt x="451" y="351"/>
                    <a:pt x="626" y="238"/>
                    <a:pt x="576" y="76"/>
                  </a:cubicBezTo>
                  <a:cubicBezTo>
                    <a:pt x="576" y="51"/>
                    <a:pt x="563" y="13"/>
                    <a:pt x="5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8" name="Google Shape;17268;p50"/>
            <p:cNvSpPr/>
            <p:nvPr/>
          </p:nvSpPr>
          <p:spPr>
            <a:xfrm>
              <a:off x="1459638" y="4687215"/>
              <a:ext cx="4355" cy="2647"/>
            </a:xfrm>
            <a:custGeom>
              <a:avLst/>
              <a:gdLst/>
              <a:ahLst/>
              <a:cxnLst/>
              <a:rect l="l" t="t" r="r" b="b"/>
              <a:pathLst>
                <a:path w="51" h="31" extrusionOk="0">
                  <a:moveTo>
                    <a:pt x="0" y="1"/>
                  </a:moveTo>
                  <a:lnTo>
                    <a:pt x="0" y="1"/>
                  </a:lnTo>
                  <a:cubicBezTo>
                    <a:pt x="0" y="19"/>
                    <a:pt x="27" y="31"/>
                    <a:pt x="41" y="31"/>
                  </a:cubicBezTo>
                  <a:cubicBezTo>
                    <a:pt x="47" y="31"/>
                    <a:pt x="50" y="29"/>
                    <a:pt x="50" y="26"/>
                  </a:cubicBezTo>
                  <a:cubicBezTo>
                    <a:pt x="38" y="26"/>
                    <a:pt x="13" y="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9" name="Google Shape;17269;p50"/>
            <p:cNvSpPr/>
            <p:nvPr/>
          </p:nvSpPr>
          <p:spPr>
            <a:xfrm>
              <a:off x="1627184" y="4625388"/>
              <a:ext cx="81125" cy="99314"/>
            </a:xfrm>
            <a:custGeom>
              <a:avLst/>
              <a:gdLst/>
              <a:ahLst/>
              <a:cxnLst/>
              <a:rect l="l" t="t" r="r" b="b"/>
              <a:pathLst>
                <a:path w="950" h="1163" extrusionOk="0">
                  <a:moveTo>
                    <a:pt x="750" y="0"/>
                  </a:moveTo>
                  <a:lnTo>
                    <a:pt x="750" y="0"/>
                  </a:lnTo>
                  <a:cubicBezTo>
                    <a:pt x="825" y="200"/>
                    <a:pt x="763" y="375"/>
                    <a:pt x="675" y="525"/>
                  </a:cubicBezTo>
                  <a:cubicBezTo>
                    <a:pt x="538" y="775"/>
                    <a:pt x="288" y="925"/>
                    <a:pt x="0" y="975"/>
                  </a:cubicBezTo>
                  <a:cubicBezTo>
                    <a:pt x="38" y="1012"/>
                    <a:pt x="75" y="1050"/>
                    <a:pt x="100" y="1100"/>
                  </a:cubicBezTo>
                  <a:cubicBezTo>
                    <a:pt x="100" y="1125"/>
                    <a:pt x="113" y="1137"/>
                    <a:pt x="113" y="1162"/>
                  </a:cubicBezTo>
                  <a:cubicBezTo>
                    <a:pt x="363" y="1137"/>
                    <a:pt x="600" y="1012"/>
                    <a:pt x="750" y="787"/>
                  </a:cubicBezTo>
                  <a:cubicBezTo>
                    <a:pt x="900" y="562"/>
                    <a:pt x="950" y="213"/>
                    <a:pt x="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0" name="Google Shape;17270;p50"/>
            <p:cNvSpPr/>
            <p:nvPr/>
          </p:nvSpPr>
          <p:spPr>
            <a:xfrm>
              <a:off x="1613264" y="4642467"/>
              <a:ext cx="76343" cy="60374"/>
            </a:xfrm>
            <a:custGeom>
              <a:avLst/>
              <a:gdLst/>
              <a:ahLst/>
              <a:cxnLst/>
              <a:rect l="l" t="t" r="r" b="b"/>
              <a:pathLst>
                <a:path w="894" h="707" extrusionOk="0">
                  <a:moveTo>
                    <a:pt x="851" y="0"/>
                  </a:moveTo>
                  <a:lnTo>
                    <a:pt x="851" y="0"/>
                  </a:lnTo>
                  <a:cubicBezTo>
                    <a:pt x="826" y="162"/>
                    <a:pt x="751" y="287"/>
                    <a:pt x="651" y="387"/>
                  </a:cubicBezTo>
                  <a:cubicBezTo>
                    <a:pt x="538" y="525"/>
                    <a:pt x="413" y="612"/>
                    <a:pt x="226" y="650"/>
                  </a:cubicBezTo>
                  <a:cubicBezTo>
                    <a:pt x="201" y="656"/>
                    <a:pt x="166" y="659"/>
                    <a:pt x="130" y="659"/>
                  </a:cubicBezTo>
                  <a:cubicBezTo>
                    <a:pt x="95" y="659"/>
                    <a:pt x="57" y="656"/>
                    <a:pt x="26" y="650"/>
                  </a:cubicBezTo>
                  <a:lnTo>
                    <a:pt x="1" y="650"/>
                  </a:lnTo>
                  <a:cubicBezTo>
                    <a:pt x="13" y="662"/>
                    <a:pt x="51" y="675"/>
                    <a:pt x="63" y="675"/>
                  </a:cubicBezTo>
                  <a:cubicBezTo>
                    <a:pt x="123" y="696"/>
                    <a:pt x="182" y="706"/>
                    <a:pt x="240" y="706"/>
                  </a:cubicBezTo>
                  <a:cubicBezTo>
                    <a:pt x="588" y="706"/>
                    <a:pt x="893" y="353"/>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1" name="Google Shape;17271;p50"/>
            <p:cNvSpPr/>
            <p:nvPr/>
          </p:nvSpPr>
          <p:spPr>
            <a:xfrm>
              <a:off x="1625134" y="4656301"/>
              <a:ext cx="48846" cy="32194"/>
            </a:xfrm>
            <a:custGeom>
              <a:avLst/>
              <a:gdLst/>
              <a:ahLst/>
              <a:cxnLst/>
              <a:rect l="l" t="t" r="r" b="b"/>
              <a:pathLst>
                <a:path w="572" h="377" extrusionOk="0">
                  <a:moveTo>
                    <a:pt x="562" y="0"/>
                  </a:moveTo>
                  <a:lnTo>
                    <a:pt x="562" y="0"/>
                  </a:lnTo>
                  <a:cubicBezTo>
                    <a:pt x="537" y="88"/>
                    <a:pt x="474" y="138"/>
                    <a:pt x="424" y="188"/>
                  </a:cubicBezTo>
                  <a:cubicBezTo>
                    <a:pt x="349" y="263"/>
                    <a:pt x="249" y="313"/>
                    <a:pt x="124" y="325"/>
                  </a:cubicBezTo>
                  <a:cubicBezTo>
                    <a:pt x="113" y="331"/>
                    <a:pt x="97" y="333"/>
                    <a:pt x="81" y="333"/>
                  </a:cubicBezTo>
                  <a:cubicBezTo>
                    <a:pt x="51" y="333"/>
                    <a:pt x="20" y="327"/>
                    <a:pt x="10" y="327"/>
                  </a:cubicBezTo>
                  <a:cubicBezTo>
                    <a:pt x="0" y="327"/>
                    <a:pt x="8" y="332"/>
                    <a:pt x="49" y="350"/>
                  </a:cubicBezTo>
                  <a:cubicBezTo>
                    <a:pt x="92" y="368"/>
                    <a:pt x="136" y="377"/>
                    <a:pt x="180" y="377"/>
                  </a:cubicBezTo>
                  <a:cubicBezTo>
                    <a:pt x="381" y="377"/>
                    <a:pt x="572" y="205"/>
                    <a:pt x="5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2" name="Google Shape;17272;p50"/>
            <p:cNvSpPr/>
            <p:nvPr/>
          </p:nvSpPr>
          <p:spPr>
            <a:xfrm>
              <a:off x="1632479" y="4671246"/>
              <a:ext cx="16140" cy="7515"/>
            </a:xfrm>
            <a:custGeom>
              <a:avLst/>
              <a:gdLst/>
              <a:ahLst/>
              <a:cxnLst/>
              <a:rect l="l" t="t" r="r" b="b"/>
              <a:pathLst>
                <a:path w="189" h="88" extrusionOk="0">
                  <a:moveTo>
                    <a:pt x="188" y="0"/>
                  </a:moveTo>
                  <a:lnTo>
                    <a:pt x="188" y="0"/>
                  </a:lnTo>
                  <a:cubicBezTo>
                    <a:pt x="126" y="38"/>
                    <a:pt x="63" y="63"/>
                    <a:pt x="1" y="88"/>
                  </a:cubicBezTo>
                  <a:cubicBezTo>
                    <a:pt x="76" y="88"/>
                    <a:pt x="151" y="50"/>
                    <a:pt x="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3" name="Google Shape;17273;p50"/>
            <p:cNvSpPr/>
            <p:nvPr/>
          </p:nvSpPr>
          <p:spPr>
            <a:xfrm>
              <a:off x="1653827" y="4769452"/>
              <a:ext cx="85480" cy="45857"/>
            </a:xfrm>
            <a:custGeom>
              <a:avLst/>
              <a:gdLst/>
              <a:ahLst/>
              <a:cxnLst/>
              <a:rect l="l" t="t" r="r" b="b"/>
              <a:pathLst>
                <a:path w="1001" h="537" extrusionOk="0">
                  <a:moveTo>
                    <a:pt x="1000" y="0"/>
                  </a:moveTo>
                  <a:lnTo>
                    <a:pt x="1000" y="0"/>
                  </a:lnTo>
                  <a:cubicBezTo>
                    <a:pt x="844" y="200"/>
                    <a:pt x="592" y="387"/>
                    <a:pt x="369" y="387"/>
                  </a:cubicBezTo>
                  <a:cubicBezTo>
                    <a:pt x="270" y="387"/>
                    <a:pt x="177" y="351"/>
                    <a:pt x="101" y="263"/>
                  </a:cubicBezTo>
                  <a:cubicBezTo>
                    <a:pt x="63" y="225"/>
                    <a:pt x="26" y="100"/>
                    <a:pt x="13" y="75"/>
                  </a:cubicBezTo>
                  <a:lnTo>
                    <a:pt x="13" y="75"/>
                  </a:lnTo>
                  <a:cubicBezTo>
                    <a:pt x="13" y="138"/>
                    <a:pt x="1" y="200"/>
                    <a:pt x="26" y="263"/>
                  </a:cubicBezTo>
                  <a:cubicBezTo>
                    <a:pt x="73" y="431"/>
                    <a:pt x="239" y="537"/>
                    <a:pt x="409" y="537"/>
                  </a:cubicBezTo>
                  <a:cubicBezTo>
                    <a:pt x="465" y="537"/>
                    <a:pt x="522" y="525"/>
                    <a:pt x="576" y="500"/>
                  </a:cubicBezTo>
                  <a:cubicBezTo>
                    <a:pt x="788" y="413"/>
                    <a:pt x="938" y="213"/>
                    <a:pt x="10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4" name="Google Shape;17274;p50"/>
            <p:cNvSpPr/>
            <p:nvPr/>
          </p:nvSpPr>
          <p:spPr>
            <a:xfrm>
              <a:off x="1665612" y="4773124"/>
              <a:ext cx="59776" cy="28351"/>
            </a:xfrm>
            <a:custGeom>
              <a:avLst/>
              <a:gdLst/>
              <a:ahLst/>
              <a:cxnLst/>
              <a:rect l="l" t="t" r="r" b="b"/>
              <a:pathLst>
                <a:path w="700" h="332" extrusionOk="0">
                  <a:moveTo>
                    <a:pt x="5" y="0"/>
                  </a:moveTo>
                  <a:cubicBezTo>
                    <a:pt x="2" y="0"/>
                    <a:pt x="0" y="13"/>
                    <a:pt x="0" y="45"/>
                  </a:cubicBezTo>
                  <a:cubicBezTo>
                    <a:pt x="0" y="249"/>
                    <a:pt x="120" y="331"/>
                    <a:pt x="261" y="331"/>
                  </a:cubicBezTo>
                  <a:cubicBezTo>
                    <a:pt x="439" y="331"/>
                    <a:pt x="651" y="201"/>
                    <a:pt x="700" y="20"/>
                  </a:cubicBezTo>
                  <a:lnTo>
                    <a:pt x="700" y="20"/>
                  </a:lnTo>
                  <a:cubicBezTo>
                    <a:pt x="575" y="170"/>
                    <a:pt x="413" y="220"/>
                    <a:pt x="250" y="232"/>
                  </a:cubicBezTo>
                  <a:cubicBezTo>
                    <a:pt x="175" y="232"/>
                    <a:pt x="100" y="207"/>
                    <a:pt x="63" y="145"/>
                  </a:cubicBezTo>
                  <a:cubicBezTo>
                    <a:pt x="35" y="107"/>
                    <a:pt x="14" y="0"/>
                    <a:pt x="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5" name="Google Shape;17275;p50"/>
            <p:cNvSpPr/>
            <p:nvPr/>
          </p:nvSpPr>
          <p:spPr>
            <a:xfrm>
              <a:off x="1679446" y="4780126"/>
              <a:ext cx="28864" cy="8539"/>
            </a:xfrm>
            <a:custGeom>
              <a:avLst/>
              <a:gdLst/>
              <a:ahLst/>
              <a:cxnLst/>
              <a:rect l="l" t="t" r="r" b="b"/>
              <a:pathLst>
                <a:path w="338" h="100" extrusionOk="0">
                  <a:moveTo>
                    <a:pt x="338" y="0"/>
                  </a:moveTo>
                  <a:cubicBezTo>
                    <a:pt x="266" y="36"/>
                    <a:pt x="182" y="65"/>
                    <a:pt x="98" y="65"/>
                  </a:cubicBezTo>
                  <a:cubicBezTo>
                    <a:pt x="65" y="65"/>
                    <a:pt x="32" y="61"/>
                    <a:pt x="1" y="50"/>
                  </a:cubicBezTo>
                  <a:lnTo>
                    <a:pt x="1" y="50"/>
                  </a:lnTo>
                  <a:cubicBezTo>
                    <a:pt x="39" y="84"/>
                    <a:pt x="87" y="99"/>
                    <a:pt x="136" y="99"/>
                  </a:cubicBezTo>
                  <a:cubicBezTo>
                    <a:pt x="213" y="99"/>
                    <a:pt x="292" y="61"/>
                    <a:pt x="3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6" name="Google Shape;17276;p50"/>
            <p:cNvSpPr/>
            <p:nvPr/>
          </p:nvSpPr>
          <p:spPr>
            <a:xfrm>
              <a:off x="1761597" y="4653056"/>
              <a:ext cx="39623" cy="85480"/>
            </a:xfrm>
            <a:custGeom>
              <a:avLst/>
              <a:gdLst/>
              <a:ahLst/>
              <a:cxnLst/>
              <a:rect l="l" t="t" r="r" b="b"/>
              <a:pathLst>
                <a:path w="464" h="1001" extrusionOk="0">
                  <a:moveTo>
                    <a:pt x="1" y="1"/>
                  </a:moveTo>
                  <a:cubicBezTo>
                    <a:pt x="251" y="176"/>
                    <a:pt x="276" y="451"/>
                    <a:pt x="226" y="701"/>
                  </a:cubicBezTo>
                  <a:cubicBezTo>
                    <a:pt x="201" y="801"/>
                    <a:pt x="176" y="913"/>
                    <a:pt x="113" y="1001"/>
                  </a:cubicBezTo>
                  <a:cubicBezTo>
                    <a:pt x="138" y="976"/>
                    <a:pt x="163" y="951"/>
                    <a:pt x="188" y="926"/>
                  </a:cubicBezTo>
                  <a:cubicBezTo>
                    <a:pt x="463" y="638"/>
                    <a:pt x="438" y="11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7" name="Google Shape;17277;p50"/>
            <p:cNvSpPr/>
            <p:nvPr/>
          </p:nvSpPr>
          <p:spPr>
            <a:xfrm>
              <a:off x="1764842" y="4663731"/>
              <a:ext cx="15030" cy="55763"/>
            </a:xfrm>
            <a:custGeom>
              <a:avLst/>
              <a:gdLst/>
              <a:ahLst/>
              <a:cxnLst/>
              <a:rect l="l" t="t" r="r" b="b"/>
              <a:pathLst>
                <a:path w="176" h="653" extrusionOk="0">
                  <a:moveTo>
                    <a:pt x="0" y="1"/>
                  </a:moveTo>
                  <a:lnTo>
                    <a:pt x="0" y="1"/>
                  </a:lnTo>
                  <a:cubicBezTo>
                    <a:pt x="113" y="188"/>
                    <a:pt x="75" y="401"/>
                    <a:pt x="63" y="626"/>
                  </a:cubicBezTo>
                  <a:cubicBezTo>
                    <a:pt x="60" y="645"/>
                    <a:pt x="60" y="653"/>
                    <a:pt x="63" y="653"/>
                  </a:cubicBezTo>
                  <a:cubicBezTo>
                    <a:pt x="71" y="653"/>
                    <a:pt x="103" y="558"/>
                    <a:pt x="113" y="538"/>
                  </a:cubicBezTo>
                  <a:cubicBezTo>
                    <a:pt x="175" y="363"/>
                    <a:pt x="163" y="1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8" name="Google Shape;17278;p50"/>
            <p:cNvSpPr/>
            <p:nvPr/>
          </p:nvSpPr>
          <p:spPr>
            <a:xfrm>
              <a:off x="1764842" y="4677650"/>
              <a:ext cx="2220" cy="15030"/>
            </a:xfrm>
            <a:custGeom>
              <a:avLst/>
              <a:gdLst/>
              <a:ahLst/>
              <a:cxnLst/>
              <a:rect l="l" t="t" r="r" b="b"/>
              <a:pathLst>
                <a:path w="26" h="176" extrusionOk="0">
                  <a:moveTo>
                    <a:pt x="13" y="0"/>
                  </a:moveTo>
                  <a:lnTo>
                    <a:pt x="13" y="0"/>
                  </a:lnTo>
                  <a:cubicBezTo>
                    <a:pt x="0" y="63"/>
                    <a:pt x="0" y="125"/>
                    <a:pt x="25" y="175"/>
                  </a:cubicBezTo>
                  <a:cubicBezTo>
                    <a:pt x="25" y="113"/>
                    <a:pt x="25" y="63"/>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9" name="Google Shape;17279;p50"/>
            <p:cNvSpPr/>
            <p:nvPr/>
          </p:nvSpPr>
          <p:spPr>
            <a:xfrm>
              <a:off x="1757327" y="4693620"/>
              <a:ext cx="85" cy="2220"/>
            </a:xfrm>
            <a:custGeom>
              <a:avLst/>
              <a:gdLst/>
              <a:ahLst/>
              <a:cxnLst/>
              <a:rect l="l" t="t" r="r" b="b"/>
              <a:pathLst>
                <a:path w="1" h="26" extrusionOk="0">
                  <a:moveTo>
                    <a:pt x="1" y="1"/>
                  </a:moveTo>
                  <a:cubicBezTo>
                    <a:pt x="1" y="13"/>
                    <a:pt x="1" y="26"/>
                    <a:pt x="1" y="26"/>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0" name="Google Shape;17280;p50"/>
            <p:cNvSpPr/>
            <p:nvPr/>
          </p:nvSpPr>
          <p:spPr>
            <a:xfrm>
              <a:off x="1726414" y="4580896"/>
              <a:ext cx="40392" cy="50981"/>
            </a:xfrm>
            <a:custGeom>
              <a:avLst/>
              <a:gdLst/>
              <a:ahLst/>
              <a:cxnLst/>
              <a:rect l="l" t="t" r="r" b="b"/>
              <a:pathLst>
                <a:path w="473" h="597" extrusionOk="0">
                  <a:moveTo>
                    <a:pt x="73" y="0"/>
                  </a:moveTo>
                  <a:cubicBezTo>
                    <a:pt x="49" y="0"/>
                    <a:pt x="25" y="3"/>
                    <a:pt x="0" y="9"/>
                  </a:cubicBezTo>
                  <a:cubicBezTo>
                    <a:pt x="138" y="21"/>
                    <a:pt x="238" y="146"/>
                    <a:pt x="288" y="209"/>
                  </a:cubicBezTo>
                  <a:cubicBezTo>
                    <a:pt x="338" y="296"/>
                    <a:pt x="388" y="371"/>
                    <a:pt x="413" y="471"/>
                  </a:cubicBezTo>
                  <a:cubicBezTo>
                    <a:pt x="413" y="509"/>
                    <a:pt x="425" y="559"/>
                    <a:pt x="425" y="596"/>
                  </a:cubicBezTo>
                  <a:cubicBezTo>
                    <a:pt x="438" y="559"/>
                    <a:pt x="450" y="521"/>
                    <a:pt x="450" y="484"/>
                  </a:cubicBezTo>
                  <a:cubicBezTo>
                    <a:pt x="473" y="257"/>
                    <a:pt x="301" y="0"/>
                    <a:pt x="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1" name="Google Shape;17281;p50"/>
            <p:cNvSpPr/>
            <p:nvPr/>
          </p:nvSpPr>
          <p:spPr>
            <a:xfrm>
              <a:off x="1735978" y="4592254"/>
              <a:ext cx="16140" cy="32109"/>
            </a:xfrm>
            <a:custGeom>
              <a:avLst/>
              <a:gdLst/>
              <a:ahLst/>
              <a:cxnLst/>
              <a:rect l="l" t="t" r="r" b="b"/>
              <a:pathLst>
                <a:path w="189" h="376" extrusionOk="0">
                  <a:moveTo>
                    <a:pt x="1" y="1"/>
                  </a:moveTo>
                  <a:cubicBezTo>
                    <a:pt x="76" y="101"/>
                    <a:pt x="138" y="251"/>
                    <a:pt x="176" y="376"/>
                  </a:cubicBezTo>
                  <a:cubicBezTo>
                    <a:pt x="188" y="238"/>
                    <a:pt x="126" y="6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2" name="Google Shape;17282;p50"/>
            <p:cNvSpPr/>
            <p:nvPr/>
          </p:nvSpPr>
          <p:spPr>
            <a:xfrm>
              <a:off x="1733843" y="4607198"/>
              <a:ext cx="5465" cy="8625"/>
            </a:xfrm>
            <a:custGeom>
              <a:avLst/>
              <a:gdLst/>
              <a:ahLst/>
              <a:cxnLst/>
              <a:rect l="l" t="t" r="r" b="b"/>
              <a:pathLst>
                <a:path w="64" h="101" extrusionOk="0">
                  <a:moveTo>
                    <a:pt x="1" y="1"/>
                  </a:moveTo>
                  <a:cubicBezTo>
                    <a:pt x="13" y="26"/>
                    <a:pt x="38" y="76"/>
                    <a:pt x="63" y="101"/>
                  </a:cubicBezTo>
                  <a:cubicBezTo>
                    <a:pt x="51" y="63"/>
                    <a:pt x="38" y="26"/>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3" name="Google Shape;17283;p50"/>
            <p:cNvSpPr/>
            <p:nvPr/>
          </p:nvSpPr>
          <p:spPr>
            <a:xfrm>
              <a:off x="1728549" y="4611468"/>
              <a:ext cx="1110" cy="4355"/>
            </a:xfrm>
            <a:custGeom>
              <a:avLst/>
              <a:gdLst/>
              <a:ahLst/>
              <a:cxnLst/>
              <a:rect l="l" t="t" r="r" b="b"/>
              <a:pathLst>
                <a:path w="13" h="51" extrusionOk="0">
                  <a:moveTo>
                    <a:pt x="0" y="1"/>
                  </a:moveTo>
                  <a:lnTo>
                    <a:pt x="13" y="51"/>
                  </a:lnTo>
                  <a:cubicBezTo>
                    <a:pt x="13" y="38"/>
                    <a:pt x="13" y="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4" name="Google Shape;17284;p50"/>
            <p:cNvSpPr/>
            <p:nvPr/>
          </p:nvSpPr>
          <p:spPr>
            <a:xfrm>
              <a:off x="1628209" y="4523766"/>
              <a:ext cx="66010" cy="71817"/>
            </a:xfrm>
            <a:custGeom>
              <a:avLst/>
              <a:gdLst/>
              <a:ahLst/>
              <a:cxnLst/>
              <a:rect l="l" t="t" r="r" b="b"/>
              <a:pathLst>
                <a:path w="773" h="841" extrusionOk="0">
                  <a:moveTo>
                    <a:pt x="52" y="0"/>
                  </a:moveTo>
                  <a:cubicBezTo>
                    <a:pt x="35" y="0"/>
                    <a:pt x="18" y="1"/>
                    <a:pt x="1" y="3"/>
                  </a:cubicBezTo>
                  <a:cubicBezTo>
                    <a:pt x="176" y="40"/>
                    <a:pt x="288" y="140"/>
                    <a:pt x="401" y="278"/>
                  </a:cubicBezTo>
                  <a:cubicBezTo>
                    <a:pt x="501" y="378"/>
                    <a:pt x="563" y="440"/>
                    <a:pt x="613" y="565"/>
                  </a:cubicBezTo>
                  <a:cubicBezTo>
                    <a:pt x="651" y="628"/>
                    <a:pt x="676" y="740"/>
                    <a:pt x="676" y="840"/>
                  </a:cubicBezTo>
                  <a:cubicBezTo>
                    <a:pt x="688" y="803"/>
                    <a:pt x="701" y="765"/>
                    <a:pt x="701" y="740"/>
                  </a:cubicBezTo>
                  <a:cubicBezTo>
                    <a:pt x="772" y="370"/>
                    <a:pt x="411" y="0"/>
                    <a:pt x="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5" name="Google Shape;17285;p50"/>
            <p:cNvSpPr/>
            <p:nvPr/>
          </p:nvSpPr>
          <p:spPr>
            <a:xfrm>
              <a:off x="1638712" y="4536661"/>
              <a:ext cx="41929" cy="52518"/>
            </a:xfrm>
            <a:custGeom>
              <a:avLst/>
              <a:gdLst/>
              <a:ahLst/>
              <a:cxnLst/>
              <a:rect l="l" t="t" r="r" b="b"/>
              <a:pathLst>
                <a:path w="491" h="615" extrusionOk="0">
                  <a:moveTo>
                    <a:pt x="9" y="1"/>
                  </a:moveTo>
                  <a:cubicBezTo>
                    <a:pt x="0" y="1"/>
                    <a:pt x="47" y="33"/>
                    <a:pt x="65" y="52"/>
                  </a:cubicBezTo>
                  <a:cubicBezTo>
                    <a:pt x="228" y="252"/>
                    <a:pt x="390" y="389"/>
                    <a:pt x="478" y="614"/>
                  </a:cubicBezTo>
                  <a:cubicBezTo>
                    <a:pt x="490" y="339"/>
                    <a:pt x="265" y="127"/>
                    <a:pt x="40" y="14"/>
                  </a:cubicBezTo>
                  <a:cubicBezTo>
                    <a:pt x="21" y="5"/>
                    <a:pt x="12" y="1"/>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6" name="Google Shape;17286;p50"/>
            <p:cNvSpPr/>
            <p:nvPr/>
          </p:nvSpPr>
          <p:spPr>
            <a:xfrm>
              <a:off x="1645288" y="4554936"/>
              <a:ext cx="24679" cy="24594"/>
            </a:xfrm>
            <a:custGeom>
              <a:avLst/>
              <a:gdLst/>
              <a:ahLst/>
              <a:cxnLst/>
              <a:rect l="l" t="t" r="r" b="b"/>
              <a:pathLst>
                <a:path w="289" h="288" extrusionOk="0">
                  <a:moveTo>
                    <a:pt x="1" y="0"/>
                  </a:moveTo>
                  <a:lnTo>
                    <a:pt x="1" y="0"/>
                  </a:lnTo>
                  <a:cubicBezTo>
                    <a:pt x="88" y="100"/>
                    <a:pt x="188" y="200"/>
                    <a:pt x="288" y="288"/>
                  </a:cubicBezTo>
                  <a:cubicBezTo>
                    <a:pt x="238" y="163"/>
                    <a:pt x="113" y="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7" name="Google Shape;17287;p50"/>
            <p:cNvSpPr/>
            <p:nvPr/>
          </p:nvSpPr>
          <p:spPr>
            <a:xfrm>
              <a:off x="1651693" y="4578420"/>
              <a:ext cx="7600" cy="5380"/>
            </a:xfrm>
            <a:custGeom>
              <a:avLst/>
              <a:gdLst/>
              <a:ahLst/>
              <a:cxnLst/>
              <a:rect l="l" t="t" r="r" b="b"/>
              <a:pathLst>
                <a:path w="89" h="63" extrusionOk="0">
                  <a:moveTo>
                    <a:pt x="1" y="0"/>
                  </a:moveTo>
                  <a:cubicBezTo>
                    <a:pt x="26" y="25"/>
                    <a:pt x="51" y="38"/>
                    <a:pt x="88" y="63"/>
                  </a:cubicBezTo>
                  <a:cubicBezTo>
                    <a:pt x="63" y="38"/>
                    <a:pt x="38" y="1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8" name="Google Shape;17288;p50"/>
            <p:cNvSpPr/>
            <p:nvPr/>
          </p:nvSpPr>
          <p:spPr>
            <a:xfrm>
              <a:off x="1510875" y="4700024"/>
              <a:ext cx="128093" cy="109562"/>
            </a:xfrm>
            <a:custGeom>
              <a:avLst/>
              <a:gdLst/>
              <a:ahLst/>
              <a:cxnLst/>
              <a:rect l="l" t="t" r="r" b="b"/>
              <a:pathLst>
                <a:path w="1500" h="1283" extrusionOk="0">
                  <a:moveTo>
                    <a:pt x="425" y="1"/>
                  </a:moveTo>
                  <a:lnTo>
                    <a:pt x="425" y="1"/>
                  </a:lnTo>
                  <a:cubicBezTo>
                    <a:pt x="125" y="226"/>
                    <a:pt x="0" y="676"/>
                    <a:pt x="213" y="988"/>
                  </a:cubicBezTo>
                  <a:cubicBezTo>
                    <a:pt x="346" y="1188"/>
                    <a:pt x="590" y="1282"/>
                    <a:pt x="831" y="1282"/>
                  </a:cubicBezTo>
                  <a:cubicBezTo>
                    <a:pt x="951" y="1282"/>
                    <a:pt x="1071" y="1259"/>
                    <a:pt x="1175" y="1213"/>
                  </a:cubicBezTo>
                  <a:cubicBezTo>
                    <a:pt x="1375" y="1113"/>
                    <a:pt x="1500" y="876"/>
                    <a:pt x="1487" y="651"/>
                  </a:cubicBezTo>
                  <a:cubicBezTo>
                    <a:pt x="1475" y="551"/>
                    <a:pt x="1437" y="438"/>
                    <a:pt x="1400" y="363"/>
                  </a:cubicBezTo>
                  <a:cubicBezTo>
                    <a:pt x="1400" y="438"/>
                    <a:pt x="1400" y="501"/>
                    <a:pt x="1400" y="563"/>
                  </a:cubicBezTo>
                  <a:cubicBezTo>
                    <a:pt x="1375" y="776"/>
                    <a:pt x="1262" y="951"/>
                    <a:pt x="1050" y="1001"/>
                  </a:cubicBezTo>
                  <a:lnTo>
                    <a:pt x="1037" y="1001"/>
                  </a:lnTo>
                  <a:cubicBezTo>
                    <a:pt x="1225" y="913"/>
                    <a:pt x="1237" y="688"/>
                    <a:pt x="1237" y="501"/>
                  </a:cubicBezTo>
                  <a:lnTo>
                    <a:pt x="1237" y="501"/>
                  </a:lnTo>
                  <a:cubicBezTo>
                    <a:pt x="1212" y="576"/>
                    <a:pt x="1187" y="651"/>
                    <a:pt x="1150" y="713"/>
                  </a:cubicBezTo>
                  <a:cubicBezTo>
                    <a:pt x="1094" y="854"/>
                    <a:pt x="974" y="882"/>
                    <a:pt x="897" y="882"/>
                  </a:cubicBezTo>
                  <a:cubicBezTo>
                    <a:pt x="871" y="882"/>
                    <a:pt x="850" y="879"/>
                    <a:pt x="837" y="876"/>
                  </a:cubicBezTo>
                  <a:cubicBezTo>
                    <a:pt x="612" y="851"/>
                    <a:pt x="388" y="551"/>
                    <a:pt x="388" y="213"/>
                  </a:cubicBezTo>
                  <a:lnTo>
                    <a:pt x="388" y="213"/>
                  </a:lnTo>
                  <a:cubicBezTo>
                    <a:pt x="288" y="451"/>
                    <a:pt x="363" y="751"/>
                    <a:pt x="537" y="926"/>
                  </a:cubicBezTo>
                  <a:cubicBezTo>
                    <a:pt x="500" y="901"/>
                    <a:pt x="462" y="876"/>
                    <a:pt x="400" y="813"/>
                  </a:cubicBezTo>
                  <a:cubicBezTo>
                    <a:pt x="238" y="601"/>
                    <a:pt x="263" y="238"/>
                    <a:pt x="4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9" name="Google Shape;17289;p50"/>
            <p:cNvSpPr/>
            <p:nvPr/>
          </p:nvSpPr>
          <p:spPr>
            <a:xfrm>
              <a:off x="1555622" y="4726753"/>
              <a:ext cx="47053" cy="42783"/>
            </a:xfrm>
            <a:custGeom>
              <a:avLst/>
              <a:gdLst/>
              <a:ahLst/>
              <a:cxnLst/>
              <a:rect l="l" t="t" r="r" b="b"/>
              <a:pathLst>
                <a:path w="551" h="501" extrusionOk="0">
                  <a:moveTo>
                    <a:pt x="51" y="0"/>
                  </a:moveTo>
                  <a:lnTo>
                    <a:pt x="51" y="0"/>
                  </a:lnTo>
                  <a:cubicBezTo>
                    <a:pt x="1" y="113"/>
                    <a:pt x="1" y="275"/>
                    <a:pt x="88" y="375"/>
                  </a:cubicBezTo>
                  <a:cubicBezTo>
                    <a:pt x="145" y="448"/>
                    <a:pt x="239" y="500"/>
                    <a:pt x="329" y="500"/>
                  </a:cubicBezTo>
                  <a:cubicBezTo>
                    <a:pt x="377" y="500"/>
                    <a:pt x="424" y="485"/>
                    <a:pt x="463" y="450"/>
                  </a:cubicBezTo>
                  <a:cubicBezTo>
                    <a:pt x="513" y="400"/>
                    <a:pt x="538" y="313"/>
                    <a:pt x="551" y="250"/>
                  </a:cubicBezTo>
                  <a:lnTo>
                    <a:pt x="551" y="250"/>
                  </a:lnTo>
                  <a:cubicBezTo>
                    <a:pt x="513" y="288"/>
                    <a:pt x="488" y="338"/>
                    <a:pt x="451" y="388"/>
                  </a:cubicBezTo>
                  <a:cubicBezTo>
                    <a:pt x="423" y="411"/>
                    <a:pt x="391" y="420"/>
                    <a:pt x="360" y="420"/>
                  </a:cubicBezTo>
                  <a:cubicBezTo>
                    <a:pt x="306" y="420"/>
                    <a:pt x="253" y="394"/>
                    <a:pt x="213" y="363"/>
                  </a:cubicBezTo>
                  <a:cubicBezTo>
                    <a:pt x="101" y="288"/>
                    <a:pt x="51" y="138"/>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0" name="Google Shape;17290;p50"/>
            <p:cNvSpPr/>
            <p:nvPr/>
          </p:nvSpPr>
          <p:spPr>
            <a:xfrm>
              <a:off x="1573812" y="4741698"/>
              <a:ext cx="13919" cy="8027"/>
            </a:xfrm>
            <a:custGeom>
              <a:avLst/>
              <a:gdLst/>
              <a:ahLst/>
              <a:cxnLst/>
              <a:rect l="l" t="t" r="r" b="b"/>
              <a:pathLst>
                <a:path w="163" h="94" extrusionOk="0">
                  <a:moveTo>
                    <a:pt x="0" y="0"/>
                  </a:moveTo>
                  <a:cubicBezTo>
                    <a:pt x="0" y="61"/>
                    <a:pt x="46" y="94"/>
                    <a:pt x="91" y="94"/>
                  </a:cubicBezTo>
                  <a:cubicBezTo>
                    <a:pt x="120" y="94"/>
                    <a:pt x="148" y="80"/>
                    <a:pt x="163" y="50"/>
                  </a:cubicBezTo>
                  <a:lnTo>
                    <a:pt x="163" y="50"/>
                  </a:lnTo>
                  <a:cubicBezTo>
                    <a:pt x="143" y="62"/>
                    <a:pt x="122" y="68"/>
                    <a:pt x="101" y="68"/>
                  </a:cubicBezTo>
                  <a:cubicBezTo>
                    <a:pt x="57" y="68"/>
                    <a:pt x="17" y="4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1" name="Google Shape;17291;p50"/>
            <p:cNvSpPr/>
            <p:nvPr/>
          </p:nvSpPr>
          <p:spPr>
            <a:xfrm>
              <a:off x="1535384" y="4580213"/>
              <a:ext cx="86334" cy="87871"/>
            </a:xfrm>
            <a:custGeom>
              <a:avLst/>
              <a:gdLst/>
              <a:ahLst/>
              <a:cxnLst/>
              <a:rect l="l" t="t" r="r" b="b"/>
              <a:pathLst>
                <a:path w="1011" h="1029" extrusionOk="0">
                  <a:moveTo>
                    <a:pt x="185" y="0"/>
                  </a:moveTo>
                  <a:cubicBezTo>
                    <a:pt x="161" y="0"/>
                    <a:pt x="137" y="1"/>
                    <a:pt x="113" y="4"/>
                  </a:cubicBezTo>
                  <a:cubicBezTo>
                    <a:pt x="101" y="4"/>
                    <a:pt x="1" y="4"/>
                    <a:pt x="51" y="17"/>
                  </a:cubicBezTo>
                  <a:cubicBezTo>
                    <a:pt x="163" y="42"/>
                    <a:pt x="263" y="79"/>
                    <a:pt x="350" y="129"/>
                  </a:cubicBezTo>
                  <a:cubicBezTo>
                    <a:pt x="488" y="217"/>
                    <a:pt x="613" y="404"/>
                    <a:pt x="663" y="542"/>
                  </a:cubicBezTo>
                  <a:cubicBezTo>
                    <a:pt x="725" y="704"/>
                    <a:pt x="750" y="854"/>
                    <a:pt x="700" y="1029"/>
                  </a:cubicBezTo>
                  <a:cubicBezTo>
                    <a:pt x="1011" y="623"/>
                    <a:pt x="694" y="0"/>
                    <a:pt x="1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2" name="Google Shape;17292;p50"/>
            <p:cNvSpPr/>
            <p:nvPr/>
          </p:nvSpPr>
          <p:spPr>
            <a:xfrm>
              <a:off x="1546058" y="4594389"/>
              <a:ext cx="49188" cy="59862"/>
            </a:xfrm>
            <a:custGeom>
              <a:avLst/>
              <a:gdLst/>
              <a:ahLst/>
              <a:cxnLst/>
              <a:rect l="l" t="t" r="r" b="b"/>
              <a:pathLst>
                <a:path w="576" h="701" extrusionOk="0">
                  <a:moveTo>
                    <a:pt x="1" y="1"/>
                  </a:moveTo>
                  <a:cubicBezTo>
                    <a:pt x="25" y="13"/>
                    <a:pt x="50" y="26"/>
                    <a:pt x="75" y="38"/>
                  </a:cubicBezTo>
                  <a:cubicBezTo>
                    <a:pt x="213" y="101"/>
                    <a:pt x="300" y="213"/>
                    <a:pt x="375" y="338"/>
                  </a:cubicBezTo>
                  <a:cubicBezTo>
                    <a:pt x="438" y="451"/>
                    <a:pt x="538" y="563"/>
                    <a:pt x="525" y="700"/>
                  </a:cubicBezTo>
                  <a:cubicBezTo>
                    <a:pt x="575" y="613"/>
                    <a:pt x="550" y="501"/>
                    <a:pt x="525" y="413"/>
                  </a:cubicBezTo>
                  <a:cubicBezTo>
                    <a:pt x="463" y="201"/>
                    <a:pt x="275" y="13"/>
                    <a:pt x="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3" name="Google Shape;17293;p50"/>
            <p:cNvSpPr/>
            <p:nvPr/>
          </p:nvSpPr>
          <p:spPr>
            <a:xfrm>
              <a:off x="1551353" y="4613603"/>
              <a:ext cx="31084" cy="32109"/>
            </a:xfrm>
            <a:custGeom>
              <a:avLst/>
              <a:gdLst/>
              <a:ahLst/>
              <a:cxnLst/>
              <a:rect l="l" t="t" r="r" b="b"/>
              <a:pathLst>
                <a:path w="364" h="376" extrusionOk="0">
                  <a:moveTo>
                    <a:pt x="1" y="1"/>
                  </a:moveTo>
                  <a:cubicBezTo>
                    <a:pt x="88" y="38"/>
                    <a:pt x="138" y="113"/>
                    <a:pt x="201" y="176"/>
                  </a:cubicBezTo>
                  <a:cubicBezTo>
                    <a:pt x="251" y="238"/>
                    <a:pt x="326" y="301"/>
                    <a:pt x="363" y="376"/>
                  </a:cubicBezTo>
                  <a:cubicBezTo>
                    <a:pt x="351" y="201"/>
                    <a:pt x="15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4" name="Google Shape;17294;p50"/>
            <p:cNvSpPr/>
            <p:nvPr/>
          </p:nvSpPr>
          <p:spPr>
            <a:xfrm>
              <a:off x="1554598" y="4633927"/>
              <a:ext cx="11785" cy="9650"/>
            </a:xfrm>
            <a:custGeom>
              <a:avLst/>
              <a:gdLst/>
              <a:ahLst/>
              <a:cxnLst/>
              <a:rect l="l" t="t" r="r" b="b"/>
              <a:pathLst>
                <a:path w="138" h="113" extrusionOk="0">
                  <a:moveTo>
                    <a:pt x="0" y="0"/>
                  </a:moveTo>
                  <a:cubicBezTo>
                    <a:pt x="50" y="38"/>
                    <a:pt x="100" y="63"/>
                    <a:pt x="138" y="113"/>
                  </a:cubicBezTo>
                  <a:cubicBezTo>
                    <a:pt x="125" y="63"/>
                    <a:pt x="25"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5" name="Google Shape;17295;p50"/>
            <p:cNvSpPr/>
            <p:nvPr/>
          </p:nvSpPr>
          <p:spPr>
            <a:xfrm>
              <a:off x="788341" y="5053309"/>
              <a:ext cx="50298" cy="73610"/>
            </a:xfrm>
            <a:custGeom>
              <a:avLst/>
              <a:gdLst/>
              <a:ahLst/>
              <a:cxnLst/>
              <a:rect l="l" t="t" r="r" b="b"/>
              <a:pathLst>
                <a:path w="589" h="862" extrusionOk="0">
                  <a:moveTo>
                    <a:pt x="588" y="0"/>
                  </a:moveTo>
                  <a:lnTo>
                    <a:pt x="588" y="0"/>
                  </a:lnTo>
                  <a:cubicBezTo>
                    <a:pt x="226" y="38"/>
                    <a:pt x="1" y="413"/>
                    <a:pt x="13" y="750"/>
                  </a:cubicBezTo>
                  <a:cubicBezTo>
                    <a:pt x="13" y="771"/>
                    <a:pt x="13" y="862"/>
                    <a:pt x="21" y="862"/>
                  </a:cubicBezTo>
                  <a:cubicBezTo>
                    <a:pt x="22" y="862"/>
                    <a:pt x="24" y="858"/>
                    <a:pt x="26" y="850"/>
                  </a:cubicBezTo>
                  <a:cubicBezTo>
                    <a:pt x="76" y="713"/>
                    <a:pt x="101" y="613"/>
                    <a:pt x="163" y="488"/>
                  </a:cubicBezTo>
                  <a:cubicBezTo>
                    <a:pt x="276" y="288"/>
                    <a:pt x="376" y="113"/>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6" name="Google Shape;17296;p50"/>
            <p:cNvSpPr/>
            <p:nvPr/>
          </p:nvSpPr>
          <p:spPr>
            <a:xfrm>
              <a:off x="797991" y="5063984"/>
              <a:ext cx="39538" cy="59862"/>
            </a:xfrm>
            <a:custGeom>
              <a:avLst/>
              <a:gdLst/>
              <a:ahLst/>
              <a:cxnLst/>
              <a:rect l="l" t="t" r="r" b="b"/>
              <a:pathLst>
                <a:path w="463" h="701" extrusionOk="0">
                  <a:moveTo>
                    <a:pt x="463" y="0"/>
                  </a:moveTo>
                  <a:lnTo>
                    <a:pt x="463" y="0"/>
                  </a:lnTo>
                  <a:cubicBezTo>
                    <a:pt x="175" y="100"/>
                    <a:pt x="0" y="450"/>
                    <a:pt x="13" y="700"/>
                  </a:cubicBezTo>
                  <a:cubicBezTo>
                    <a:pt x="138" y="450"/>
                    <a:pt x="275" y="188"/>
                    <a:pt x="4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7" name="Google Shape;17297;p50"/>
            <p:cNvSpPr/>
            <p:nvPr/>
          </p:nvSpPr>
          <p:spPr>
            <a:xfrm>
              <a:off x="816095" y="5082088"/>
              <a:ext cx="15030" cy="25704"/>
            </a:xfrm>
            <a:custGeom>
              <a:avLst/>
              <a:gdLst/>
              <a:ahLst/>
              <a:cxnLst/>
              <a:rect l="l" t="t" r="r" b="b"/>
              <a:pathLst>
                <a:path w="176" h="301" extrusionOk="0">
                  <a:moveTo>
                    <a:pt x="176" y="1"/>
                  </a:moveTo>
                  <a:cubicBezTo>
                    <a:pt x="76" y="63"/>
                    <a:pt x="26" y="201"/>
                    <a:pt x="1" y="301"/>
                  </a:cubicBezTo>
                  <a:cubicBezTo>
                    <a:pt x="76" y="213"/>
                    <a:pt x="126" y="101"/>
                    <a:pt x="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8" name="Google Shape;17298;p50"/>
            <p:cNvSpPr/>
            <p:nvPr/>
          </p:nvSpPr>
          <p:spPr>
            <a:xfrm>
              <a:off x="834284" y="5090627"/>
              <a:ext cx="2220" cy="4355"/>
            </a:xfrm>
            <a:custGeom>
              <a:avLst/>
              <a:gdLst/>
              <a:ahLst/>
              <a:cxnLst/>
              <a:rect l="l" t="t" r="r" b="b"/>
              <a:pathLst>
                <a:path w="26" h="51" extrusionOk="0">
                  <a:moveTo>
                    <a:pt x="25" y="1"/>
                  </a:moveTo>
                  <a:cubicBezTo>
                    <a:pt x="13" y="13"/>
                    <a:pt x="0" y="26"/>
                    <a:pt x="0" y="51"/>
                  </a:cubicBezTo>
                  <a:lnTo>
                    <a:pt x="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9" name="Google Shape;17299;p50"/>
            <p:cNvSpPr/>
            <p:nvPr/>
          </p:nvSpPr>
          <p:spPr>
            <a:xfrm>
              <a:off x="901491" y="4999936"/>
              <a:ext cx="54482" cy="75831"/>
            </a:xfrm>
            <a:custGeom>
              <a:avLst/>
              <a:gdLst/>
              <a:ahLst/>
              <a:cxnLst/>
              <a:rect l="l" t="t" r="r" b="b"/>
              <a:pathLst>
                <a:path w="638" h="888" extrusionOk="0">
                  <a:moveTo>
                    <a:pt x="638" y="0"/>
                  </a:moveTo>
                  <a:cubicBezTo>
                    <a:pt x="263" y="25"/>
                    <a:pt x="0" y="350"/>
                    <a:pt x="0" y="688"/>
                  </a:cubicBezTo>
                  <a:cubicBezTo>
                    <a:pt x="13" y="688"/>
                    <a:pt x="25" y="700"/>
                    <a:pt x="38" y="713"/>
                  </a:cubicBezTo>
                  <a:cubicBezTo>
                    <a:pt x="75" y="775"/>
                    <a:pt x="113" y="838"/>
                    <a:pt x="150" y="888"/>
                  </a:cubicBezTo>
                  <a:cubicBezTo>
                    <a:pt x="138" y="838"/>
                    <a:pt x="138" y="788"/>
                    <a:pt x="150" y="738"/>
                  </a:cubicBezTo>
                  <a:cubicBezTo>
                    <a:pt x="150" y="788"/>
                    <a:pt x="163" y="838"/>
                    <a:pt x="175" y="888"/>
                  </a:cubicBezTo>
                  <a:cubicBezTo>
                    <a:pt x="200" y="875"/>
                    <a:pt x="225" y="863"/>
                    <a:pt x="250" y="850"/>
                  </a:cubicBezTo>
                  <a:cubicBezTo>
                    <a:pt x="238" y="688"/>
                    <a:pt x="313" y="525"/>
                    <a:pt x="363" y="413"/>
                  </a:cubicBezTo>
                  <a:cubicBezTo>
                    <a:pt x="425" y="288"/>
                    <a:pt x="488" y="188"/>
                    <a:pt x="575" y="100"/>
                  </a:cubicBezTo>
                  <a:lnTo>
                    <a:pt x="575" y="100"/>
                  </a:lnTo>
                  <a:cubicBezTo>
                    <a:pt x="413" y="163"/>
                    <a:pt x="250" y="338"/>
                    <a:pt x="188" y="525"/>
                  </a:cubicBezTo>
                  <a:cubicBezTo>
                    <a:pt x="250" y="313"/>
                    <a:pt x="413" y="125"/>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0" name="Google Shape;17300;p50"/>
            <p:cNvSpPr/>
            <p:nvPr/>
          </p:nvSpPr>
          <p:spPr>
            <a:xfrm>
              <a:off x="923865" y="5014881"/>
              <a:ext cx="25704" cy="56617"/>
            </a:xfrm>
            <a:custGeom>
              <a:avLst/>
              <a:gdLst/>
              <a:ahLst/>
              <a:cxnLst/>
              <a:rect l="l" t="t" r="r" b="b"/>
              <a:pathLst>
                <a:path w="301" h="663" extrusionOk="0">
                  <a:moveTo>
                    <a:pt x="301" y="0"/>
                  </a:moveTo>
                  <a:lnTo>
                    <a:pt x="301" y="0"/>
                  </a:lnTo>
                  <a:cubicBezTo>
                    <a:pt x="101" y="150"/>
                    <a:pt x="1" y="413"/>
                    <a:pt x="26" y="663"/>
                  </a:cubicBezTo>
                  <a:cubicBezTo>
                    <a:pt x="63" y="650"/>
                    <a:pt x="101" y="638"/>
                    <a:pt x="138" y="625"/>
                  </a:cubicBezTo>
                  <a:cubicBezTo>
                    <a:pt x="138" y="413"/>
                    <a:pt x="201" y="225"/>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1" name="Google Shape;17301;p50"/>
            <p:cNvSpPr/>
            <p:nvPr/>
          </p:nvSpPr>
          <p:spPr>
            <a:xfrm>
              <a:off x="936674" y="5022310"/>
              <a:ext cx="14005" cy="44918"/>
            </a:xfrm>
            <a:custGeom>
              <a:avLst/>
              <a:gdLst/>
              <a:ahLst/>
              <a:cxnLst/>
              <a:rect l="l" t="t" r="r" b="b"/>
              <a:pathLst>
                <a:path w="164" h="526" extrusionOk="0">
                  <a:moveTo>
                    <a:pt x="163" y="1"/>
                  </a:moveTo>
                  <a:cubicBezTo>
                    <a:pt x="38" y="126"/>
                    <a:pt x="1" y="363"/>
                    <a:pt x="76" y="526"/>
                  </a:cubicBezTo>
                  <a:cubicBezTo>
                    <a:pt x="88" y="526"/>
                    <a:pt x="113" y="526"/>
                    <a:pt x="126" y="513"/>
                  </a:cubicBezTo>
                  <a:cubicBezTo>
                    <a:pt x="88" y="351"/>
                    <a:pt x="113" y="163"/>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2" name="Google Shape;17302;p50"/>
            <p:cNvSpPr/>
            <p:nvPr/>
          </p:nvSpPr>
          <p:spPr>
            <a:xfrm>
              <a:off x="986887" y="5004206"/>
              <a:ext cx="72586" cy="104097"/>
            </a:xfrm>
            <a:custGeom>
              <a:avLst/>
              <a:gdLst/>
              <a:ahLst/>
              <a:cxnLst/>
              <a:rect l="l" t="t" r="r" b="b"/>
              <a:pathLst>
                <a:path w="850" h="1219" extrusionOk="0">
                  <a:moveTo>
                    <a:pt x="850" y="0"/>
                  </a:moveTo>
                  <a:lnTo>
                    <a:pt x="850" y="0"/>
                  </a:lnTo>
                  <a:cubicBezTo>
                    <a:pt x="313" y="38"/>
                    <a:pt x="0" y="613"/>
                    <a:pt x="300" y="1075"/>
                  </a:cubicBezTo>
                  <a:cubicBezTo>
                    <a:pt x="322" y="1097"/>
                    <a:pt x="404" y="1219"/>
                    <a:pt x="413" y="1219"/>
                  </a:cubicBezTo>
                  <a:cubicBezTo>
                    <a:pt x="414" y="1219"/>
                    <a:pt x="414" y="1217"/>
                    <a:pt x="413" y="1213"/>
                  </a:cubicBezTo>
                  <a:cubicBezTo>
                    <a:pt x="388" y="1125"/>
                    <a:pt x="363" y="1025"/>
                    <a:pt x="338" y="938"/>
                  </a:cubicBezTo>
                  <a:cubicBezTo>
                    <a:pt x="275" y="588"/>
                    <a:pt x="450" y="200"/>
                    <a:pt x="8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3" name="Google Shape;17303;p50"/>
            <p:cNvSpPr/>
            <p:nvPr/>
          </p:nvSpPr>
          <p:spPr>
            <a:xfrm>
              <a:off x="1004990" y="5014881"/>
              <a:ext cx="51322" cy="94361"/>
            </a:xfrm>
            <a:custGeom>
              <a:avLst/>
              <a:gdLst/>
              <a:ahLst/>
              <a:cxnLst/>
              <a:rect l="l" t="t" r="r" b="b"/>
              <a:pathLst>
                <a:path w="601" h="1105" extrusionOk="0">
                  <a:moveTo>
                    <a:pt x="601" y="0"/>
                  </a:moveTo>
                  <a:lnTo>
                    <a:pt x="601" y="0"/>
                  </a:lnTo>
                  <a:cubicBezTo>
                    <a:pt x="176" y="138"/>
                    <a:pt x="1" y="713"/>
                    <a:pt x="263" y="1063"/>
                  </a:cubicBezTo>
                  <a:cubicBezTo>
                    <a:pt x="284" y="1092"/>
                    <a:pt x="294" y="1104"/>
                    <a:pt x="298" y="1104"/>
                  </a:cubicBezTo>
                  <a:cubicBezTo>
                    <a:pt x="309" y="1104"/>
                    <a:pt x="251" y="982"/>
                    <a:pt x="251" y="925"/>
                  </a:cubicBezTo>
                  <a:cubicBezTo>
                    <a:pt x="226" y="750"/>
                    <a:pt x="301" y="438"/>
                    <a:pt x="351" y="350"/>
                  </a:cubicBezTo>
                  <a:cubicBezTo>
                    <a:pt x="413" y="225"/>
                    <a:pt x="476" y="75"/>
                    <a:pt x="6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4" name="Google Shape;17304;p50"/>
            <p:cNvSpPr/>
            <p:nvPr/>
          </p:nvSpPr>
          <p:spPr>
            <a:xfrm>
              <a:off x="1027450" y="5021286"/>
              <a:ext cx="28864" cy="73696"/>
            </a:xfrm>
            <a:custGeom>
              <a:avLst/>
              <a:gdLst/>
              <a:ahLst/>
              <a:cxnLst/>
              <a:rect l="l" t="t" r="r" b="b"/>
              <a:pathLst>
                <a:path w="338" h="863" extrusionOk="0">
                  <a:moveTo>
                    <a:pt x="338" y="0"/>
                  </a:moveTo>
                  <a:cubicBezTo>
                    <a:pt x="88" y="175"/>
                    <a:pt x="0" y="638"/>
                    <a:pt x="163" y="863"/>
                  </a:cubicBezTo>
                  <a:cubicBezTo>
                    <a:pt x="125" y="725"/>
                    <a:pt x="163" y="600"/>
                    <a:pt x="188" y="463"/>
                  </a:cubicBezTo>
                  <a:cubicBezTo>
                    <a:pt x="225" y="300"/>
                    <a:pt x="238" y="125"/>
                    <a:pt x="3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5" name="Google Shape;17305;p50"/>
            <p:cNvSpPr/>
            <p:nvPr/>
          </p:nvSpPr>
          <p:spPr>
            <a:xfrm>
              <a:off x="1048799" y="5035120"/>
              <a:ext cx="10674" cy="42783"/>
            </a:xfrm>
            <a:custGeom>
              <a:avLst/>
              <a:gdLst/>
              <a:ahLst/>
              <a:cxnLst/>
              <a:rect l="l" t="t" r="r" b="b"/>
              <a:pathLst>
                <a:path w="125" h="501" extrusionOk="0">
                  <a:moveTo>
                    <a:pt x="125" y="1"/>
                  </a:moveTo>
                  <a:cubicBezTo>
                    <a:pt x="0" y="126"/>
                    <a:pt x="0" y="351"/>
                    <a:pt x="50" y="501"/>
                  </a:cubicBezTo>
                  <a:cubicBezTo>
                    <a:pt x="75" y="313"/>
                    <a:pt x="75" y="176"/>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6" name="Google Shape;17306;p50"/>
            <p:cNvSpPr/>
            <p:nvPr/>
          </p:nvSpPr>
          <p:spPr>
            <a:xfrm>
              <a:off x="1072197" y="5047929"/>
              <a:ext cx="2220" cy="9735"/>
            </a:xfrm>
            <a:custGeom>
              <a:avLst/>
              <a:gdLst/>
              <a:ahLst/>
              <a:cxnLst/>
              <a:rect l="l" t="t" r="r" b="b"/>
              <a:pathLst>
                <a:path w="26" h="114" extrusionOk="0">
                  <a:moveTo>
                    <a:pt x="26" y="1"/>
                  </a:moveTo>
                  <a:lnTo>
                    <a:pt x="26" y="1"/>
                  </a:lnTo>
                  <a:cubicBezTo>
                    <a:pt x="13" y="38"/>
                    <a:pt x="1" y="88"/>
                    <a:pt x="13" y="113"/>
                  </a:cubicBezTo>
                  <a:cubicBezTo>
                    <a:pt x="26" y="76"/>
                    <a:pt x="26" y="38"/>
                    <a:pt x="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7" name="Google Shape;17307;p50"/>
            <p:cNvSpPr/>
            <p:nvPr/>
          </p:nvSpPr>
          <p:spPr>
            <a:xfrm>
              <a:off x="1151188" y="5011636"/>
              <a:ext cx="28949" cy="89750"/>
            </a:xfrm>
            <a:custGeom>
              <a:avLst/>
              <a:gdLst/>
              <a:ahLst/>
              <a:cxnLst/>
              <a:rect l="l" t="t" r="r" b="b"/>
              <a:pathLst>
                <a:path w="339" h="1051" extrusionOk="0">
                  <a:moveTo>
                    <a:pt x="1" y="1"/>
                  </a:moveTo>
                  <a:lnTo>
                    <a:pt x="1" y="1"/>
                  </a:lnTo>
                  <a:cubicBezTo>
                    <a:pt x="201" y="263"/>
                    <a:pt x="151" y="626"/>
                    <a:pt x="26" y="888"/>
                  </a:cubicBezTo>
                  <a:cubicBezTo>
                    <a:pt x="63" y="938"/>
                    <a:pt x="113" y="988"/>
                    <a:pt x="138" y="1051"/>
                  </a:cubicBezTo>
                  <a:cubicBezTo>
                    <a:pt x="188" y="976"/>
                    <a:pt x="226" y="901"/>
                    <a:pt x="251" y="813"/>
                  </a:cubicBezTo>
                  <a:cubicBezTo>
                    <a:pt x="338" y="538"/>
                    <a:pt x="276" y="15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8" name="Google Shape;17308;p50"/>
            <p:cNvSpPr/>
            <p:nvPr/>
          </p:nvSpPr>
          <p:spPr>
            <a:xfrm>
              <a:off x="1140514" y="5027690"/>
              <a:ext cx="23569" cy="57727"/>
            </a:xfrm>
            <a:custGeom>
              <a:avLst/>
              <a:gdLst/>
              <a:ahLst/>
              <a:cxnLst/>
              <a:rect l="l" t="t" r="r" b="b"/>
              <a:pathLst>
                <a:path w="276" h="676" extrusionOk="0">
                  <a:moveTo>
                    <a:pt x="163" y="0"/>
                  </a:moveTo>
                  <a:lnTo>
                    <a:pt x="163" y="0"/>
                  </a:lnTo>
                  <a:cubicBezTo>
                    <a:pt x="188" y="138"/>
                    <a:pt x="138" y="288"/>
                    <a:pt x="88" y="413"/>
                  </a:cubicBezTo>
                  <a:cubicBezTo>
                    <a:pt x="76" y="450"/>
                    <a:pt x="38" y="538"/>
                    <a:pt x="1" y="613"/>
                  </a:cubicBezTo>
                  <a:cubicBezTo>
                    <a:pt x="38" y="625"/>
                    <a:pt x="76" y="650"/>
                    <a:pt x="113" y="675"/>
                  </a:cubicBezTo>
                  <a:cubicBezTo>
                    <a:pt x="238" y="475"/>
                    <a:pt x="276" y="225"/>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9" name="Google Shape;17309;p50"/>
            <p:cNvSpPr/>
            <p:nvPr/>
          </p:nvSpPr>
          <p:spPr>
            <a:xfrm>
              <a:off x="1060498" y="5108817"/>
              <a:ext cx="115369" cy="86591"/>
            </a:xfrm>
            <a:custGeom>
              <a:avLst/>
              <a:gdLst/>
              <a:ahLst/>
              <a:cxnLst/>
              <a:rect l="l" t="t" r="r" b="b"/>
              <a:pathLst>
                <a:path w="1351" h="1014" extrusionOk="0">
                  <a:moveTo>
                    <a:pt x="1200" y="0"/>
                  </a:moveTo>
                  <a:cubicBezTo>
                    <a:pt x="1213" y="138"/>
                    <a:pt x="1188" y="250"/>
                    <a:pt x="1138" y="362"/>
                  </a:cubicBezTo>
                  <a:cubicBezTo>
                    <a:pt x="1150" y="300"/>
                    <a:pt x="1163" y="237"/>
                    <a:pt x="1163" y="163"/>
                  </a:cubicBezTo>
                  <a:cubicBezTo>
                    <a:pt x="1163" y="145"/>
                    <a:pt x="1163" y="111"/>
                    <a:pt x="1159" y="111"/>
                  </a:cubicBezTo>
                  <a:cubicBezTo>
                    <a:pt x="1157" y="111"/>
                    <a:pt x="1154" y="118"/>
                    <a:pt x="1150" y="138"/>
                  </a:cubicBezTo>
                  <a:cubicBezTo>
                    <a:pt x="1125" y="200"/>
                    <a:pt x="1100" y="262"/>
                    <a:pt x="1063" y="312"/>
                  </a:cubicBezTo>
                  <a:cubicBezTo>
                    <a:pt x="975" y="462"/>
                    <a:pt x="875" y="537"/>
                    <a:pt x="738" y="612"/>
                  </a:cubicBezTo>
                  <a:cubicBezTo>
                    <a:pt x="875" y="525"/>
                    <a:pt x="975" y="400"/>
                    <a:pt x="1013" y="237"/>
                  </a:cubicBezTo>
                  <a:cubicBezTo>
                    <a:pt x="1020" y="194"/>
                    <a:pt x="1021" y="178"/>
                    <a:pt x="1017" y="178"/>
                  </a:cubicBezTo>
                  <a:cubicBezTo>
                    <a:pt x="1009" y="178"/>
                    <a:pt x="973" y="273"/>
                    <a:pt x="938" y="300"/>
                  </a:cubicBezTo>
                  <a:cubicBezTo>
                    <a:pt x="825" y="437"/>
                    <a:pt x="750" y="487"/>
                    <a:pt x="588" y="575"/>
                  </a:cubicBezTo>
                  <a:cubicBezTo>
                    <a:pt x="463" y="637"/>
                    <a:pt x="363" y="687"/>
                    <a:pt x="200" y="700"/>
                  </a:cubicBezTo>
                  <a:cubicBezTo>
                    <a:pt x="255" y="715"/>
                    <a:pt x="313" y="726"/>
                    <a:pt x="374" y="726"/>
                  </a:cubicBezTo>
                  <a:cubicBezTo>
                    <a:pt x="411" y="726"/>
                    <a:pt x="450" y="722"/>
                    <a:pt x="488" y="712"/>
                  </a:cubicBezTo>
                  <a:lnTo>
                    <a:pt x="488" y="712"/>
                  </a:lnTo>
                  <a:cubicBezTo>
                    <a:pt x="350" y="750"/>
                    <a:pt x="188" y="787"/>
                    <a:pt x="63" y="787"/>
                  </a:cubicBezTo>
                  <a:cubicBezTo>
                    <a:pt x="150" y="812"/>
                    <a:pt x="225" y="837"/>
                    <a:pt x="313" y="837"/>
                  </a:cubicBezTo>
                  <a:cubicBezTo>
                    <a:pt x="263" y="844"/>
                    <a:pt x="213" y="847"/>
                    <a:pt x="163" y="847"/>
                  </a:cubicBezTo>
                  <a:cubicBezTo>
                    <a:pt x="113" y="847"/>
                    <a:pt x="63" y="844"/>
                    <a:pt x="13" y="837"/>
                  </a:cubicBezTo>
                  <a:cubicBezTo>
                    <a:pt x="13" y="875"/>
                    <a:pt x="13" y="900"/>
                    <a:pt x="0" y="937"/>
                  </a:cubicBezTo>
                  <a:cubicBezTo>
                    <a:pt x="134" y="986"/>
                    <a:pt x="282" y="1013"/>
                    <a:pt x="429" y="1013"/>
                  </a:cubicBezTo>
                  <a:cubicBezTo>
                    <a:pt x="624" y="1013"/>
                    <a:pt x="818" y="964"/>
                    <a:pt x="975" y="850"/>
                  </a:cubicBezTo>
                  <a:cubicBezTo>
                    <a:pt x="1238" y="662"/>
                    <a:pt x="1350" y="287"/>
                    <a:pt x="1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0" name="Google Shape;17310;p50"/>
            <p:cNvSpPr/>
            <p:nvPr/>
          </p:nvSpPr>
          <p:spPr>
            <a:xfrm>
              <a:off x="1089276" y="5134350"/>
              <a:ext cx="34243" cy="23825"/>
            </a:xfrm>
            <a:custGeom>
              <a:avLst/>
              <a:gdLst/>
              <a:ahLst/>
              <a:cxnLst/>
              <a:rect l="l" t="t" r="r" b="b"/>
              <a:pathLst>
                <a:path w="401" h="279" extrusionOk="0">
                  <a:moveTo>
                    <a:pt x="401" y="1"/>
                  </a:moveTo>
                  <a:lnTo>
                    <a:pt x="401" y="1"/>
                  </a:lnTo>
                  <a:cubicBezTo>
                    <a:pt x="288" y="126"/>
                    <a:pt x="163" y="226"/>
                    <a:pt x="1" y="276"/>
                  </a:cubicBezTo>
                  <a:cubicBezTo>
                    <a:pt x="15" y="278"/>
                    <a:pt x="29" y="279"/>
                    <a:pt x="43" y="279"/>
                  </a:cubicBezTo>
                  <a:cubicBezTo>
                    <a:pt x="203" y="279"/>
                    <a:pt x="355" y="151"/>
                    <a:pt x="4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1" name="Google Shape;17311;p50"/>
            <p:cNvSpPr/>
            <p:nvPr/>
          </p:nvSpPr>
          <p:spPr>
            <a:xfrm>
              <a:off x="1089276" y="5136485"/>
              <a:ext cx="9735" cy="9735"/>
            </a:xfrm>
            <a:custGeom>
              <a:avLst/>
              <a:gdLst/>
              <a:ahLst/>
              <a:cxnLst/>
              <a:rect l="l" t="t" r="r" b="b"/>
              <a:pathLst>
                <a:path w="114" h="114" extrusionOk="0">
                  <a:moveTo>
                    <a:pt x="113" y="1"/>
                  </a:moveTo>
                  <a:cubicBezTo>
                    <a:pt x="76" y="38"/>
                    <a:pt x="38" y="76"/>
                    <a:pt x="1" y="113"/>
                  </a:cubicBezTo>
                  <a:cubicBezTo>
                    <a:pt x="51" y="101"/>
                    <a:pt x="88" y="51"/>
                    <a:pt x="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2" name="Google Shape;17312;p50"/>
            <p:cNvSpPr/>
            <p:nvPr/>
          </p:nvSpPr>
          <p:spPr>
            <a:xfrm>
              <a:off x="983642" y="5162104"/>
              <a:ext cx="70536" cy="103670"/>
            </a:xfrm>
            <a:custGeom>
              <a:avLst/>
              <a:gdLst/>
              <a:ahLst/>
              <a:cxnLst/>
              <a:rect l="l" t="t" r="r" b="b"/>
              <a:pathLst>
                <a:path w="826" h="1214" extrusionOk="0">
                  <a:moveTo>
                    <a:pt x="638" y="1"/>
                  </a:moveTo>
                  <a:lnTo>
                    <a:pt x="638" y="1"/>
                  </a:lnTo>
                  <a:cubicBezTo>
                    <a:pt x="688" y="163"/>
                    <a:pt x="601" y="363"/>
                    <a:pt x="563" y="476"/>
                  </a:cubicBezTo>
                  <a:cubicBezTo>
                    <a:pt x="538" y="501"/>
                    <a:pt x="526" y="538"/>
                    <a:pt x="513" y="563"/>
                  </a:cubicBezTo>
                  <a:cubicBezTo>
                    <a:pt x="576" y="413"/>
                    <a:pt x="588" y="263"/>
                    <a:pt x="551" y="113"/>
                  </a:cubicBezTo>
                  <a:lnTo>
                    <a:pt x="551" y="113"/>
                  </a:lnTo>
                  <a:cubicBezTo>
                    <a:pt x="513" y="488"/>
                    <a:pt x="213" y="713"/>
                    <a:pt x="13" y="863"/>
                  </a:cubicBezTo>
                  <a:lnTo>
                    <a:pt x="1" y="863"/>
                  </a:lnTo>
                  <a:cubicBezTo>
                    <a:pt x="13" y="876"/>
                    <a:pt x="26" y="888"/>
                    <a:pt x="38" y="901"/>
                  </a:cubicBezTo>
                  <a:cubicBezTo>
                    <a:pt x="113" y="976"/>
                    <a:pt x="163" y="1088"/>
                    <a:pt x="126" y="1188"/>
                  </a:cubicBezTo>
                  <a:cubicBezTo>
                    <a:pt x="126" y="1201"/>
                    <a:pt x="126" y="1201"/>
                    <a:pt x="113" y="1213"/>
                  </a:cubicBezTo>
                  <a:cubicBezTo>
                    <a:pt x="276" y="1163"/>
                    <a:pt x="413" y="1088"/>
                    <a:pt x="513" y="951"/>
                  </a:cubicBezTo>
                  <a:cubicBezTo>
                    <a:pt x="701" y="701"/>
                    <a:pt x="826" y="276"/>
                    <a:pt x="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3" name="Google Shape;17313;p50"/>
            <p:cNvSpPr/>
            <p:nvPr/>
          </p:nvSpPr>
          <p:spPr>
            <a:xfrm>
              <a:off x="990046" y="5190968"/>
              <a:ext cx="25704" cy="32109"/>
            </a:xfrm>
            <a:custGeom>
              <a:avLst/>
              <a:gdLst/>
              <a:ahLst/>
              <a:cxnLst/>
              <a:rect l="l" t="t" r="r" b="b"/>
              <a:pathLst>
                <a:path w="301" h="376" extrusionOk="0">
                  <a:moveTo>
                    <a:pt x="301" y="0"/>
                  </a:moveTo>
                  <a:lnTo>
                    <a:pt x="301" y="0"/>
                  </a:lnTo>
                  <a:cubicBezTo>
                    <a:pt x="263" y="88"/>
                    <a:pt x="213" y="125"/>
                    <a:pt x="163" y="200"/>
                  </a:cubicBezTo>
                  <a:cubicBezTo>
                    <a:pt x="138" y="238"/>
                    <a:pt x="63" y="325"/>
                    <a:pt x="1" y="375"/>
                  </a:cubicBezTo>
                  <a:cubicBezTo>
                    <a:pt x="163" y="338"/>
                    <a:pt x="301" y="125"/>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4" name="Google Shape;17314;p50"/>
            <p:cNvSpPr/>
            <p:nvPr/>
          </p:nvSpPr>
          <p:spPr>
            <a:xfrm>
              <a:off x="990046" y="5203778"/>
              <a:ext cx="5465" cy="7515"/>
            </a:xfrm>
            <a:custGeom>
              <a:avLst/>
              <a:gdLst/>
              <a:ahLst/>
              <a:cxnLst/>
              <a:rect l="l" t="t" r="r" b="b"/>
              <a:pathLst>
                <a:path w="64" h="88" extrusionOk="0">
                  <a:moveTo>
                    <a:pt x="63" y="0"/>
                  </a:moveTo>
                  <a:cubicBezTo>
                    <a:pt x="38" y="25"/>
                    <a:pt x="13" y="50"/>
                    <a:pt x="1" y="88"/>
                  </a:cubicBezTo>
                  <a:cubicBezTo>
                    <a:pt x="26" y="63"/>
                    <a:pt x="51" y="25"/>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5" name="Google Shape;17315;p50"/>
            <p:cNvSpPr/>
            <p:nvPr/>
          </p:nvSpPr>
          <p:spPr>
            <a:xfrm>
              <a:off x="880142" y="5236826"/>
              <a:ext cx="117077" cy="77624"/>
            </a:xfrm>
            <a:custGeom>
              <a:avLst/>
              <a:gdLst/>
              <a:ahLst/>
              <a:cxnLst/>
              <a:rect l="l" t="t" r="r" b="b"/>
              <a:pathLst>
                <a:path w="1371" h="909" extrusionOk="0">
                  <a:moveTo>
                    <a:pt x="1100" y="1"/>
                  </a:moveTo>
                  <a:lnTo>
                    <a:pt x="1100" y="1"/>
                  </a:lnTo>
                  <a:cubicBezTo>
                    <a:pt x="1180" y="488"/>
                    <a:pt x="776" y="759"/>
                    <a:pt x="393" y="759"/>
                  </a:cubicBezTo>
                  <a:cubicBezTo>
                    <a:pt x="353" y="759"/>
                    <a:pt x="314" y="756"/>
                    <a:pt x="275" y="750"/>
                  </a:cubicBezTo>
                  <a:cubicBezTo>
                    <a:pt x="176" y="738"/>
                    <a:pt x="88" y="725"/>
                    <a:pt x="1" y="700"/>
                  </a:cubicBezTo>
                  <a:lnTo>
                    <a:pt x="1" y="700"/>
                  </a:lnTo>
                  <a:cubicBezTo>
                    <a:pt x="88" y="763"/>
                    <a:pt x="176" y="813"/>
                    <a:pt x="263" y="850"/>
                  </a:cubicBezTo>
                  <a:cubicBezTo>
                    <a:pt x="355" y="890"/>
                    <a:pt x="448" y="908"/>
                    <a:pt x="539" y="908"/>
                  </a:cubicBezTo>
                  <a:cubicBezTo>
                    <a:pt x="991" y="908"/>
                    <a:pt x="1371" y="459"/>
                    <a:pt x="11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6" name="Google Shape;17316;p50"/>
            <p:cNvSpPr/>
            <p:nvPr/>
          </p:nvSpPr>
          <p:spPr>
            <a:xfrm>
              <a:off x="890816" y="5256553"/>
              <a:ext cx="77880" cy="43978"/>
            </a:xfrm>
            <a:custGeom>
              <a:avLst/>
              <a:gdLst/>
              <a:ahLst/>
              <a:cxnLst/>
              <a:rect l="l" t="t" r="r" b="b"/>
              <a:pathLst>
                <a:path w="912" h="515" extrusionOk="0">
                  <a:moveTo>
                    <a:pt x="907" y="0"/>
                  </a:moveTo>
                  <a:cubicBezTo>
                    <a:pt x="896" y="0"/>
                    <a:pt x="841" y="104"/>
                    <a:pt x="813" y="132"/>
                  </a:cubicBezTo>
                  <a:cubicBezTo>
                    <a:pt x="763" y="232"/>
                    <a:pt x="663" y="295"/>
                    <a:pt x="575" y="332"/>
                  </a:cubicBezTo>
                  <a:cubicBezTo>
                    <a:pt x="438" y="389"/>
                    <a:pt x="239" y="446"/>
                    <a:pt x="53" y="446"/>
                  </a:cubicBezTo>
                  <a:cubicBezTo>
                    <a:pt x="36" y="446"/>
                    <a:pt x="18" y="446"/>
                    <a:pt x="1" y="444"/>
                  </a:cubicBezTo>
                  <a:lnTo>
                    <a:pt x="1" y="444"/>
                  </a:lnTo>
                  <a:cubicBezTo>
                    <a:pt x="91" y="491"/>
                    <a:pt x="195" y="514"/>
                    <a:pt x="300" y="514"/>
                  </a:cubicBezTo>
                  <a:cubicBezTo>
                    <a:pt x="585" y="514"/>
                    <a:pt x="873" y="346"/>
                    <a:pt x="900" y="45"/>
                  </a:cubicBezTo>
                  <a:cubicBezTo>
                    <a:pt x="910" y="13"/>
                    <a:pt x="911" y="0"/>
                    <a:pt x="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7" name="Google Shape;17317;p50"/>
            <p:cNvSpPr/>
            <p:nvPr/>
          </p:nvSpPr>
          <p:spPr>
            <a:xfrm>
              <a:off x="907895" y="5252881"/>
              <a:ext cx="50468" cy="34158"/>
            </a:xfrm>
            <a:custGeom>
              <a:avLst/>
              <a:gdLst/>
              <a:ahLst/>
              <a:cxnLst/>
              <a:rect l="l" t="t" r="r" b="b"/>
              <a:pathLst>
                <a:path w="591" h="400" extrusionOk="0">
                  <a:moveTo>
                    <a:pt x="525" y="0"/>
                  </a:moveTo>
                  <a:cubicBezTo>
                    <a:pt x="525" y="150"/>
                    <a:pt x="375" y="225"/>
                    <a:pt x="263" y="288"/>
                  </a:cubicBezTo>
                  <a:cubicBezTo>
                    <a:pt x="175" y="325"/>
                    <a:pt x="100" y="388"/>
                    <a:pt x="0" y="388"/>
                  </a:cubicBezTo>
                  <a:cubicBezTo>
                    <a:pt x="30" y="396"/>
                    <a:pt x="62" y="400"/>
                    <a:pt x="95" y="400"/>
                  </a:cubicBezTo>
                  <a:cubicBezTo>
                    <a:pt x="316" y="400"/>
                    <a:pt x="590" y="228"/>
                    <a:pt x="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8" name="Google Shape;17318;p50"/>
            <p:cNvSpPr/>
            <p:nvPr/>
          </p:nvSpPr>
          <p:spPr>
            <a:xfrm>
              <a:off x="917460" y="5262445"/>
              <a:ext cx="12895" cy="8625"/>
            </a:xfrm>
            <a:custGeom>
              <a:avLst/>
              <a:gdLst/>
              <a:ahLst/>
              <a:cxnLst/>
              <a:rect l="l" t="t" r="r" b="b"/>
              <a:pathLst>
                <a:path w="151" h="101" extrusionOk="0">
                  <a:moveTo>
                    <a:pt x="151" y="1"/>
                  </a:moveTo>
                  <a:lnTo>
                    <a:pt x="151" y="1"/>
                  </a:lnTo>
                  <a:cubicBezTo>
                    <a:pt x="101" y="26"/>
                    <a:pt x="51" y="76"/>
                    <a:pt x="1" y="101"/>
                  </a:cubicBezTo>
                  <a:cubicBezTo>
                    <a:pt x="63" y="101"/>
                    <a:pt x="126" y="38"/>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9" name="Google Shape;17319;p50"/>
            <p:cNvSpPr/>
            <p:nvPr/>
          </p:nvSpPr>
          <p:spPr>
            <a:xfrm>
              <a:off x="751023" y="5268850"/>
              <a:ext cx="107854" cy="81979"/>
            </a:xfrm>
            <a:custGeom>
              <a:avLst/>
              <a:gdLst/>
              <a:ahLst/>
              <a:cxnLst/>
              <a:rect l="l" t="t" r="r" b="b"/>
              <a:pathLst>
                <a:path w="1263" h="960" extrusionOk="0">
                  <a:moveTo>
                    <a:pt x="1138" y="1"/>
                  </a:moveTo>
                  <a:lnTo>
                    <a:pt x="1138" y="1"/>
                  </a:lnTo>
                  <a:cubicBezTo>
                    <a:pt x="1163" y="113"/>
                    <a:pt x="1175" y="238"/>
                    <a:pt x="1125" y="350"/>
                  </a:cubicBezTo>
                  <a:cubicBezTo>
                    <a:pt x="992" y="594"/>
                    <a:pt x="750" y="764"/>
                    <a:pt x="500" y="764"/>
                  </a:cubicBezTo>
                  <a:cubicBezTo>
                    <a:pt x="326" y="764"/>
                    <a:pt x="149" y="682"/>
                    <a:pt x="0" y="488"/>
                  </a:cubicBezTo>
                  <a:lnTo>
                    <a:pt x="0" y="488"/>
                  </a:lnTo>
                  <a:cubicBezTo>
                    <a:pt x="51" y="753"/>
                    <a:pt x="318" y="959"/>
                    <a:pt x="590" y="959"/>
                  </a:cubicBezTo>
                  <a:cubicBezTo>
                    <a:pt x="653" y="959"/>
                    <a:pt x="715" y="948"/>
                    <a:pt x="775" y="925"/>
                  </a:cubicBezTo>
                  <a:cubicBezTo>
                    <a:pt x="1038" y="813"/>
                    <a:pt x="1263" y="525"/>
                    <a:pt x="1238" y="238"/>
                  </a:cubicBezTo>
                  <a:cubicBezTo>
                    <a:pt x="1225" y="151"/>
                    <a:pt x="1188" y="63"/>
                    <a:pt x="1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0" name="Google Shape;17320;p50"/>
            <p:cNvSpPr/>
            <p:nvPr/>
          </p:nvSpPr>
          <p:spPr>
            <a:xfrm>
              <a:off x="768103" y="5290199"/>
              <a:ext cx="76941" cy="40733"/>
            </a:xfrm>
            <a:custGeom>
              <a:avLst/>
              <a:gdLst/>
              <a:ahLst/>
              <a:cxnLst/>
              <a:rect l="l" t="t" r="r" b="b"/>
              <a:pathLst>
                <a:path w="901" h="477" extrusionOk="0">
                  <a:moveTo>
                    <a:pt x="875" y="0"/>
                  </a:moveTo>
                  <a:cubicBezTo>
                    <a:pt x="863" y="75"/>
                    <a:pt x="788" y="125"/>
                    <a:pt x="738" y="175"/>
                  </a:cubicBezTo>
                  <a:cubicBezTo>
                    <a:pt x="688" y="225"/>
                    <a:pt x="638" y="263"/>
                    <a:pt x="550" y="313"/>
                  </a:cubicBezTo>
                  <a:cubicBezTo>
                    <a:pt x="425" y="375"/>
                    <a:pt x="313" y="388"/>
                    <a:pt x="188" y="388"/>
                  </a:cubicBezTo>
                  <a:cubicBezTo>
                    <a:pt x="125" y="388"/>
                    <a:pt x="50" y="375"/>
                    <a:pt x="0" y="375"/>
                  </a:cubicBezTo>
                  <a:cubicBezTo>
                    <a:pt x="25" y="388"/>
                    <a:pt x="50" y="413"/>
                    <a:pt x="88" y="425"/>
                  </a:cubicBezTo>
                  <a:cubicBezTo>
                    <a:pt x="164" y="458"/>
                    <a:pt x="250" y="477"/>
                    <a:pt x="336" y="477"/>
                  </a:cubicBezTo>
                  <a:cubicBezTo>
                    <a:pt x="447" y="477"/>
                    <a:pt x="559" y="446"/>
                    <a:pt x="650" y="375"/>
                  </a:cubicBezTo>
                  <a:cubicBezTo>
                    <a:pt x="763" y="288"/>
                    <a:pt x="900" y="150"/>
                    <a:pt x="8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1" name="Google Shape;17321;p50"/>
            <p:cNvSpPr/>
            <p:nvPr/>
          </p:nvSpPr>
          <p:spPr>
            <a:xfrm>
              <a:off x="772372" y="5290967"/>
              <a:ext cx="59691" cy="28437"/>
            </a:xfrm>
            <a:custGeom>
              <a:avLst/>
              <a:gdLst/>
              <a:ahLst/>
              <a:cxnLst/>
              <a:rect l="l" t="t" r="r" b="b"/>
              <a:pathLst>
                <a:path w="699" h="333" extrusionOk="0">
                  <a:moveTo>
                    <a:pt x="695" y="0"/>
                  </a:moveTo>
                  <a:cubicBezTo>
                    <a:pt x="686" y="0"/>
                    <a:pt x="626" y="82"/>
                    <a:pt x="588" y="91"/>
                  </a:cubicBezTo>
                  <a:cubicBezTo>
                    <a:pt x="467" y="192"/>
                    <a:pt x="306" y="268"/>
                    <a:pt x="131" y="268"/>
                  </a:cubicBezTo>
                  <a:cubicBezTo>
                    <a:pt x="88" y="268"/>
                    <a:pt x="44" y="264"/>
                    <a:pt x="0" y="254"/>
                  </a:cubicBezTo>
                  <a:lnTo>
                    <a:pt x="0" y="254"/>
                  </a:lnTo>
                  <a:cubicBezTo>
                    <a:pt x="74" y="308"/>
                    <a:pt x="159" y="332"/>
                    <a:pt x="244" y="332"/>
                  </a:cubicBezTo>
                  <a:cubicBezTo>
                    <a:pt x="435" y="332"/>
                    <a:pt x="627" y="210"/>
                    <a:pt x="688" y="29"/>
                  </a:cubicBezTo>
                  <a:cubicBezTo>
                    <a:pt x="697" y="8"/>
                    <a:pt x="698" y="0"/>
                    <a:pt x="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2" name="Google Shape;17322;p50"/>
            <p:cNvSpPr/>
            <p:nvPr/>
          </p:nvSpPr>
          <p:spPr>
            <a:xfrm>
              <a:off x="784072" y="5295493"/>
              <a:ext cx="23569" cy="10931"/>
            </a:xfrm>
            <a:custGeom>
              <a:avLst/>
              <a:gdLst/>
              <a:ahLst/>
              <a:cxnLst/>
              <a:rect l="l" t="t" r="r" b="b"/>
              <a:pathLst>
                <a:path w="276" h="128" extrusionOk="0">
                  <a:moveTo>
                    <a:pt x="276" y="1"/>
                  </a:moveTo>
                  <a:lnTo>
                    <a:pt x="276" y="1"/>
                  </a:lnTo>
                  <a:cubicBezTo>
                    <a:pt x="188" y="51"/>
                    <a:pt x="101" y="101"/>
                    <a:pt x="1" y="126"/>
                  </a:cubicBezTo>
                  <a:cubicBezTo>
                    <a:pt x="9" y="127"/>
                    <a:pt x="18" y="128"/>
                    <a:pt x="27" y="128"/>
                  </a:cubicBezTo>
                  <a:cubicBezTo>
                    <a:pt x="122" y="128"/>
                    <a:pt x="230" y="69"/>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3" name="Google Shape;17323;p50"/>
            <p:cNvSpPr/>
            <p:nvPr/>
          </p:nvSpPr>
          <p:spPr>
            <a:xfrm>
              <a:off x="790476" y="5282769"/>
              <a:ext cx="4355" cy="3245"/>
            </a:xfrm>
            <a:custGeom>
              <a:avLst/>
              <a:gdLst/>
              <a:ahLst/>
              <a:cxnLst/>
              <a:rect l="l" t="t" r="r" b="b"/>
              <a:pathLst>
                <a:path w="51" h="38" extrusionOk="0">
                  <a:moveTo>
                    <a:pt x="51" y="0"/>
                  </a:moveTo>
                  <a:lnTo>
                    <a:pt x="1" y="38"/>
                  </a:lnTo>
                  <a:cubicBezTo>
                    <a:pt x="26" y="25"/>
                    <a:pt x="38" y="25"/>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4" name="Google Shape;17324;p50"/>
            <p:cNvSpPr/>
            <p:nvPr/>
          </p:nvSpPr>
          <p:spPr>
            <a:xfrm>
              <a:off x="713706" y="5163214"/>
              <a:ext cx="34158" cy="89921"/>
            </a:xfrm>
            <a:custGeom>
              <a:avLst/>
              <a:gdLst/>
              <a:ahLst/>
              <a:cxnLst/>
              <a:rect l="l" t="t" r="r" b="b"/>
              <a:pathLst>
                <a:path w="400" h="1053" extrusionOk="0">
                  <a:moveTo>
                    <a:pt x="400" y="0"/>
                  </a:moveTo>
                  <a:lnTo>
                    <a:pt x="400" y="0"/>
                  </a:lnTo>
                  <a:cubicBezTo>
                    <a:pt x="100" y="225"/>
                    <a:pt x="0" y="688"/>
                    <a:pt x="225" y="1000"/>
                  </a:cubicBezTo>
                  <a:cubicBezTo>
                    <a:pt x="242" y="1017"/>
                    <a:pt x="259" y="1052"/>
                    <a:pt x="264" y="1052"/>
                  </a:cubicBezTo>
                  <a:cubicBezTo>
                    <a:pt x="267" y="1052"/>
                    <a:pt x="266" y="1045"/>
                    <a:pt x="262" y="1025"/>
                  </a:cubicBezTo>
                  <a:cubicBezTo>
                    <a:pt x="238" y="913"/>
                    <a:pt x="213" y="825"/>
                    <a:pt x="213" y="713"/>
                  </a:cubicBezTo>
                  <a:cubicBezTo>
                    <a:pt x="225" y="488"/>
                    <a:pt x="262" y="225"/>
                    <a:pt x="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5" name="Google Shape;17325;p50"/>
            <p:cNvSpPr/>
            <p:nvPr/>
          </p:nvSpPr>
          <p:spPr>
            <a:xfrm>
              <a:off x="730785" y="5176024"/>
              <a:ext cx="17079" cy="62424"/>
            </a:xfrm>
            <a:custGeom>
              <a:avLst/>
              <a:gdLst/>
              <a:ahLst/>
              <a:cxnLst/>
              <a:rect l="l" t="t" r="r" b="b"/>
              <a:pathLst>
                <a:path w="200" h="731" extrusionOk="0">
                  <a:moveTo>
                    <a:pt x="200" y="0"/>
                  </a:moveTo>
                  <a:cubicBezTo>
                    <a:pt x="25" y="163"/>
                    <a:pt x="0" y="438"/>
                    <a:pt x="75" y="650"/>
                  </a:cubicBezTo>
                  <a:cubicBezTo>
                    <a:pt x="84" y="676"/>
                    <a:pt x="98" y="731"/>
                    <a:pt x="102" y="731"/>
                  </a:cubicBezTo>
                  <a:cubicBezTo>
                    <a:pt x="104" y="731"/>
                    <a:pt x="104" y="719"/>
                    <a:pt x="100" y="688"/>
                  </a:cubicBezTo>
                  <a:cubicBezTo>
                    <a:pt x="100" y="538"/>
                    <a:pt x="112" y="425"/>
                    <a:pt x="137" y="288"/>
                  </a:cubicBezTo>
                  <a:cubicBezTo>
                    <a:pt x="137" y="200"/>
                    <a:pt x="150" y="100"/>
                    <a:pt x="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6" name="Google Shape;17326;p50"/>
            <p:cNvSpPr/>
            <p:nvPr/>
          </p:nvSpPr>
          <p:spPr>
            <a:xfrm>
              <a:off x="747778" y="5188833"/>
              <a:ext cx="4355" cy="25704"/>
            </a:xfrm>
            <a:custGeom>
              <a:avLst/>
              <a:gdLst/>
              <a:ahLst/>
              <a:cxnLst/>
              <a:rect l="l" t="t" r="r" b="b"/>
              <a:pathLst>
                <a:path w="51" h="301" extrusionOk="0">
                  <a:moveTo>
                    <a:pt x="51" y="0"/>
                  </a:moveTo>
                  <a:lnTo>
                    <a:pt x="51" y="0"/>
                  </a:lnTo>
                  <a:cubicBezTo>
                    <a:pt x="1" y="88"/>
                    <a:pt x="1" y="200"/>
                    <a:pt x="26" y="300"/>
                  </a:cubicBezTo>
                  <a:cubicBezTo>
                    <a:pt x="38" y="200"/>
                    <a:pt x="38" y="100"/>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7" name="Google Shape;17327;p50"/>
            <p:cNvSpPr/>
            <p:nvPr/>
          </p:nvSpPr>
          <p:spPr>
            <a:xfrm>
              <a:off x="763833" y="5197373"/>
              <a:ext cx="1110" cy="6490"/>
            </a:xfrm>
            <a:custGeom>
              <a:avLst/>
              <a:gdLst/>
              <a:ahLst/>
              <a:cxnLst/>
              <a:rect l="l" t="t" r="r" b="b"/>
              <a:pathLst>
                <a:path w="13" h="76" extrusionOk="0">
                  <a:moveTo>
                    <a:pt x="13" y="0"/>
                  </a:moveTo>
                  <a:cubicBezTo>
                    <a:pt x="0" y="25"/>
                    <a:pt x="0" y="50"/>
                    <a:pt x="13" y="75"/>
                  </a:cubicBezTo>
                  <a:cubicBezTo>
                    <a:pt x="13" y="50"/>
                    <a:pt x="13" y="25"/>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8" name="Google Shape;17328;p50"/>
            <p:cNvSpPr/>
            <p:nvPr/>
          </p:nvSpPr>
          <p:spPr>
            <a:xfrm>
              <a:off x="812935" y="5129056"/>
              <a:ext cx="34243" cy="118528"/>
            </a:xfrm>
            <a:custGeom>
              <a:avLst/>
              <a:gdLst/>
              <a:ahLst/>
              <a:cxnLst/>
              <a:rect l="l" t="t" r="r" b="b"/>
              <a:pathLst>
                <a:path w="401" h="1388" extrusionOk="0">
                  <a:moveTo>
                    <a:pt x="400" y="0"/>
                  </a:moveTo>
                  <a:lnTo>
                    <a:pt x="400" y="0"/>
                  </a:lnTo>
                  <a:cubicBezTo>
                    <a:pt x="150" y="113"/>
                    <a:pt x="25" y="413"/>
                    <a:pt x="13" y="675"/>
                  </a:cubicBezTo>
                  <a:cubicBezTo>
                    <a:pt x="0" y="913"/>
                    <a:pt x="125" y="1150"/>
                    <a:pt x="300" y="1313"/>
                  </a:cubicBezTo>
                  <a:cubicBezTo>
                    <a:pt x="325" y="1338"/>
                    <a:pt x="375" y="1375"/>
                    <a:pt x="400" y="1388"/>
                  </a:cubicBezTo>
                  <a:cubicBezTo>
                    <a:pt x="350" y="1313"/>
                    <a:pt x="288" y="1188"/>
                    <a:pt x="263" y="1138"/>
                  </a:cubicBezTo>
                  <a:cubicBezTo>
                    <a:pt x="163" y="875"/>
                    <a:pt x="163" y="688"/>
                    <a:pt x="200" y="450"/>
                  </a:cubicBezTo>
                  <a:cubicBezTo>
                    <a:pt x="238" y="275"/>
                    <a:pt x="275" y="125"/>
                    <a:pt x="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9" name="Google Shape;17329;p50"/>
            <p:cNvSpPr/>
            <p:nvPr/>
          </p:nvSpPr>
          <p:spPr>
            <a:xfrm>
              <a:off x="831039" y="5140755"/>
              <a:ext cx="19299" cy="90860"/>
            </a:xfrm>
            <a:custGeom>
              <a:avLst/>
              <a:gdLst/>
              <a:ahLst/>
              <a:cxnLst/>
              <a:rect l="l" t="t" r="r" b="b"/>
              <a:pathLst>
                <a:path w="226" h="1064" extrusionOk="0">
                  <a:moveTo>
                    <a:pt x="176" y="1"/>
                  </a:moveTo>
                  <a:cubicBezTo>
                    <a:pt x="26" y="151"/>
                    <a:pt x="1" y="413"/>
                    <a:pt x="26" y="613"/>
                  </a:cubicBezTo>
                  <a:cubicBezTo>
                    <a:pt x="51" y="776"/>
                    <a:pt x="126" y="926"/>
                    <a:pt x="226" y="1063"/>
                  </a:cubicBezTo>
                  <a:cubicBezTo>
                    <a:pt x="226" y="1051"/>
                    <a:pt x="226" y="1038"/>
                    <a:pt x="213" y="1038"/>
                  </a:cubicBezTo>
                  <a:cubicBezTo>
                    <a:pt x="138" y="738"/>
                    <a:pt x="113" y="476"/>
                    <a:pt x="138" y="163"/>
                  </a:cubicBezTo>
                  <a:cubicBezTo>
                    <a:pt x="138" y="126"/>
                    <a:pt x="138" y="38"/>
                    <a:pt x="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0" name="Google Shape;17330;p50"/>
            <p:cNvSpPr/>
            <p:nvPr/>
          </p:nvSpPr>
          <p:spPr>
            <a:xfrm>
              <a:off x="841714" y="5151430"/>
              <a:ext cx="19555" cy="71903"/>
            </a:xfrm>
            <a:custGeom>
              <a:avLst/>
              <a:gdLst/>
              <a:ahLst/>
              <a:cxnLst/>
              <a:rect l="l" t="t" r="r" b="b"/>
              <a:pathLst>
                <a:path w="229" h="842" extrusionOk="0">
                  <a:moveTo>
                    <a:pt x="101" y="1"/>
                  </a:moveTo>
                  <a:lnTo>
                    <a:pt x="101" y="1"/>
                  </a:lnTo>
                  <a:cubicBezTo>
                    <a:pt x="1" y="263"/>
                    <a:pt x="38" y="576"/>
                    <a:pt x="201" y="813"/>
                  </a:cubicBezTo>
                  <a:cubicBezTo>
                    <a:pt x="216" y="833"/>
                    <a:pt x="223" y="841"/>
                    <a:pt x="225" y="841"/>
                  </a:cubicBezTo>
                  <a:cubicBezTo>
                    <a:pt x="228" y="841"/>
                    <a:pt x="221" y="823"/>
                    <a:pt x="213" y="801"/>
                  </a:cubicBezTo>
                  <a:cubicBezTo>
                    <a:pt x="163" y="601"/>
                    <a:pt x="151" y="451"/>
                    <a:pt x="126" y="301"/>
                  </a:cubicBezTo>
                  <a:cubicBezTo>
                    <a:pt x="126" y="213"/>
                    <a:pt x="101" y="113"/>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1" name="Google Shape;17331;p50"/>
            <p:cNvSpPr/>
            <p:nvPr/>
          </p:nvSpPr>
          <p:spPr>
            <a:xfrm>
              <a:off x="857768" y="5163214"/>
              <a:ext cx="10760" cy="35268"/>
            </a:xfrm>
            <a:custGeom>
              <a:avLst/>
              <a:gdLst/>
              <a:ahLst/>
              <a:cxnLst/>
              <a:rect l="l" t="t" r="r" b="b"/>
              <a:pathLst>
                <a:path w="126" h="413" extrusionOk="0">
                  <a:moveTo>
                    <a:pt x="38" y="0"/>
                  </a:moveTo>
                  <a:cubicBezTo>
                    <a:pt x="0" y="138"/>
                    <a:pt x="50" y="313"/>
                    <a:pt x="125" y="413"/>
                  </a:cubicBezTo>
                  <a:cubicBezTo>
                    <a:pt x="100" y="275"/>
                    <a:pt x="63" y="138"/>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2" name="Google Shape;17332;p50"/>
            <p:cNvSpPr/>
            <p:nvPr/>
          </p:nvSpPr>
          <p:spPr>
            <a:xfrm>
              <a:off x="871602" y="5166374"/>
              <a:ext cx="3330" cy="7600"/>
            </a:xfrm>
            <a:custGeom>
              <a:avLst/>
              <a:gdLst/>
              <a:ahLst/>
              <a:cxnLst/>
              <a:rect l="l" t="t" r="r" b="b"/>
              <a:pathLst>
                <a:path w="39" h="89" extrusionOk="0">
                  <a:moveTo>
                    <a:pt x="1" y="1"/>
                  </a:moveTo>
                  <a:cubicBezTo>
                    <a:pt x="1" y="38"/>
                    <a:pt x="26" y="76"/>
                    <a:pt x="38" y="88"/>
                  </a:cubicBezTo>
                  <a:cubicBezTo>
                    <a:pt x="26" y="63"/>
                    <a:pt x="13"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3" name="Google Shape;17333;p50"/>
            <p:cNvSpPr/>
            <p:nvPr/>
          </p:nvSpPr>
          <p:spPr>
            <a:xfrm>
              <a:off x="942054" y="5074744"/>
              <a:ext cx="60630" cy="49956"/>
            </a:xfrm>
            <a:custGeom>
              <a:avLst/>
              <a:gdLst/>
              <a:ahLst/>
              <a:cxnLst/>
              <a:rect l="l" t="t" r="r" b="b"/>
              <a:pathLst>
                <a:path w="710" h="585" extrusionOk="0">
                  <a:moveTo>
                    <a:pt x="144" y="1"/>
                  </a:moveTo>
                  <a:cubicBezTo>
                    <a:pt x="96" y="1"/>
                    <a:pt x="48" y="8"/>
                    <a:pt x="0" y="24"/>
                  </a:cubicBezTo>
                  <a:cubicBezTo>
                    <a:pt x="188" y="37"/>
                    <a:pt x="325" y="137"/>
                    <a:pt x="450" y="237"/>
                  </a:cubicBezTo>
                  <a:cubicBezTo>
                    <a:pt x="550" y="324"/>
                    <a:pt x="600" y="399"/>
                    <a:pt x="663" y="512"/>
                  </a:cubicBezTo>
                  <a:cubicBezTo>
                    <a:pt x="685" y="565"/>
                    <a:pt x="696" y="585"/>
                    <a:pt x="701" y="585"/>
                  </a:cubicBezTo>
                  <a:cubicBezTo>
                    <a:pt x="709" y="585"/>
                    <a:pt x="696" y="518"/>
                    <a:pt x="688" y="462"/>
                  </a:cubicBezTo>
                  <a:cubicBezTo>
                    <a:pt x="646" y="209"/>
                    <a:pt x="400"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4" name="Google Shape;17334;p50"/>
            <p:cNvSpPr/>
            <p:nvPr/>
          </p:nvSpPr>
          <p:spPr>
            <a:xfrm>
              <a:off x="956998" y="5086358"/>
              <a:ext cx="34158" cy="36207"/>
            </a:xfrm>
            <a:custGeom>
              <a:avLst/>
              <a:gdLst/>
              <a:ahLst/>
              <a:cxnLst/>
              <a:rect l="l" t="t" r="r" b="b"/>
              <a:pathLst>
                <a:path w="400" h="424" extrusionOk="0">
                  <a:moveTo>
                    <a:pt x="0" y="1"/>
                  </a:moveTo>
                  <a:cubicBezTo>
                    <a:pt x="150" y="88"/>
                    <a:pt x="288" y="263"/>
                    <a:pt x="388" y="413"/>
                  </a:cubicBezTo>
                  <a:cubicBezTo>
                    <a:pt x="391" y="420"/>
                    <a:pt x="393" y="423"/>
                    <a:pt x="394" y="423"/>
                  </a:cubicBezTo>
                  <a:cubicBezTo>
                    <a:pt x="400" y="423"/>
                    <a:pt x="363" y="310"/>
                    <a:pt x="363" y="288"/>
                  </a:cubicBezTo>
                  <a:cubicBezTo>
                    <a:pt x="300" y="151"/>
                    <a:pt x="163" y="1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5" name="Google Shape;17335;p50"/>
            <p:cNvSpPr/>
            <p:nvPr/>
          </p:nvSpPr>
          <p:spPr>
            <a:xfrm>
              <a:off x="963403" y="5101302"/>
              <a:ext cx="19299" cy="23996"/>
            </a:xfrm>
            <a:custGeom>
              <a:avLst/>
              <a:gdLst/>
              <a:ahLst/>
              <a:cxnLst/>
              <a:rect l="l" t="t" r="r" b="b"/>
              <a:pathLst>
                <a:path w="226" h="281" extrusionOk="0">
                  <a:moveTo>
                    <a:pt x="0" y="1"/>
                  </a:moveTo>
                  <a:cubicBezTo>
                    <a:pt x="88" y="88"/>
                    <a:pt x="125" y="176"/>
                    <a:pt x="213" y="263"/>
                  </a:cubicBezTo>
                  <a:cubicBezTo>
                    <a:pt x="222" y="272"/>
                    <a:pt x="224" y="281"/>
                    <a:pt x="225" y="281"/>
                  </a:cubicBezTo>
                  <a:cubicBezTo>
                    <a:pt x="225" y="281"/>
                    <a:pt x="225" y="279"/>
                    <a:pt x="225" y="276"/>
                  </a:cubicBezTo>
                  <a:cubicBezTo>
                    <a:pt x="188" y="163"/>
                    <a:pt x="113" y="3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6" name="Google Shape;17336;p50"/>
            <p:cNvSpPr/>
            <p:nvPr/>
          </p:nvSpPr>
          <p:spPr>
            <a:xfrm>
              <a:off x="959133" y="5117357"/>
              <a:ext cx="5380" cy="6490"/>
            </a:xfrm>
            <a:custGeom>
              <a:avLst/>
              <a:gdLst/>
              <a:ahLst/>
              <a:cxnLst/>
              <a:rect l="l" t="t" r="r" b="b"/>
              <a:pathLst>
                <a:path w="63" h="76" extrusionOk="0">
                  <a:moveTo>
                    <a:pt x="0" y="0"/>
                  </a:moveTo>
                  <a:cubicBezTo>
                    <a:pt x="25" y="25"/>
                    <a:pt x="38" y="50"/>
                    <a:pt x="63" y="75"/>
                  </a:cubicBezTo>
                  <a:cubicBezTo>
                    <a:pt x="50" y="38"/>
                    <a:pt x="38" y="1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7" name="Google Shape;17337;p50"/>
            <p:cNvSpPr/>
            <p:nvPr/>
          </p:nvSpPr>
          <p:spPr>
            <a:xfrm>
              <a:off x="2120174" y="4384143"/>
              <a:ext cx="39623" cy="81211"/>
            </a:xfrm>
            <a:custGeom>
              <a:avLst/>
              <a:gdLst/>
              <a:ahLst/>
              <a:cxnLst/>
              <a:rect l="l" t="t" r="r" b="b"/>
              <a:pathLst>
                <a:path w="464" h="951" extrusionOk="0">
                  <a:moveTo>
                    <a:pt x="263" y="1"/>
                  </a:moveTo>
                  <a:lnTo>
                    <a:pt x="263" y="1"/>
                  </a:lnTo>
                  <a:cubicBezTo>
                    <a:pt x="88" y="88"/>
                    <a:pt x="1" y="301"/>
                    <a:pt x="1" y="501"/>
                  </a:cubicBezTo>
                  <a:cubicBezTo>
                    <a:pt x="1" y="688"/>
                    <a:pt x="113" y="851"/>
                    <a:pt x="251" y="951"/>
                  </a:cubicBezTo>
                  <a:cubicBezTo>
                    <a:pt x="326" y="876"/>
                    <a:pt x="388" y="813"/>
                    <a:pt x="463" y="738"/>
                  </a:cubicBezTo>
                  <a:cubicBezTo>
                    <a:pt x="388" y="688"/>
                    <a:pt x="326" y="601"/>
                    <a:pt x="276" y="513"/>
                  </a:cubicBezTo>
                  <a:cubicBezTo>
                    <a:pt x="251" y="463"/>
                    <a:pt x="188" y="276"/>
                    <a:pt x="226" y="151"/>
                  </a:cubicBezTo>
                  <a:lnTo>
                    <a:pt x="226" y="151"/>
                  </a:lnTo>
                  <a:cubicBezTo>
                    <a:pt x="163" y="251"/>
                    <a:pt x="151" y="376"/>
                    <a:pt x="163" y="488"/>
                  </a:cubicBezTo>
                  <a:cubicBezTo>
                    <a:pt x="151" y="451"/>
                    <a:pt x="151" y="413"/>
                    <a:pt x="151" y="376"/>
                  </a:cubicBezTo>
                  <a:cubicBezTo>
                    <a:pt x="151" y="251"/>
                    <a:pt x="163" y="113"/>
                    <a:pt x="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8" name="Google Shape;17338;p50"/>
            <p:cNvSpPr/>
            <p:nvPr/>
          </p:nvSpPr>
          <p:spPr>
            <a:xfrm>
              <a:off x="2138363" y="4401222"/>
              <a:ext cx="32109" cy="41758"/>
            </a:xfrm>
            <a:custGeom>
              <a:avLst/>
              <a:gdLst/>
              <a:ahLst/>
              <a:cxnLst/>
              <a:rect l="l" t="t" r="r" b="b"/>
              <a:pathLst>
                <a:path w="376" h="489" extrusionOk="0">
                  <a:moveTo>
                    <a:pt x="75" y="1"/>
                  </a:moveTo>
                  <a:lnTo>
                    <a:pt x="75" y="1"/>
                  </a:lnTo>
                  <a:cubicBezTo>
                    <a:pt x="0" y="226"/>
                    <a:pt x="125" y="426"/>
                    <a:pt x="313" y="488"/>
                  </a:cubicBezTo>
                  <a:cubicBezTo>
                    <a:pt x="338" y="476"/>
                    <a:pt x="350" y="463"/>
                    <a:pt x="375" y="451"/>
                  </a:cubicBezTo>
                  <a:cubicBezTo>
                    <a:pt x="238" y="376"/>
                    <a:pt x="75" y="188"/>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9" name="Google Shape;17339;p50"/>
            <p:cNvSpPr/>
            <p:nvPr/>
          </p:nvSpPr>
          <p:spPr>
            <a:xfrm>
              <a:off x="2151172" y="4406602"/>
              <a:ext cx="8625" cy="17164"/>
            </a:xfrm>
            <a:custGeom>
              <a:avLst/>
              <a:gdLst/>
              <a:ahLst/>
              <a:cxnLst/>
              <a:rect l="l" t="t" r="r" b="b"/>
              <a:pathLst>
                <a:path w="101" h="201" extrusionOk="0">
                  <a:moveTo>
                    <a:pt x="0" y="0"/>
                  </a:moveTo>
                  <a:cubicBezTo>
                    <a:pt x="0" y="75"/>
                    <a:pt x="25" y="163"/>
                    <a:pt x="100" y="200"/>
                  </a:cubicBezTo>
                  <a:cubicBezTo>
                    <a:pt x="100" y="200"/>
                    <a:pt x="100" y="188"/>
                    <a:pt x="88" y="188"/>
                  </a:cubicBezTo>
                  <a:cubicBezTo>
                    <a:pt x="50" y="150"/>
                    <a:pt x="25"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0" name="Google Shape;17340;p50"/>
            <p:cNvSpPr/>
            <p:nvPr/>
          </p:nvSpPr>
          <p:spPr>
            <a:xfrm>
              <a:off x="2303775" y="4377738"/>
              <a:ext cx="39538" cy="57727"/>
            </a:xfrm>
            <a:custGeom>
              <a:avLst/>
              <a:gdLst/>
              <a:ahLst/>
              <a:cxnLst/>
              <a:rect l="l" t="t" r="r" b="b"/>
              <a:pathLst>
                <a:path w="463" h="676" extrusionOk="0">
                  <a:moveTo>
                    <a:pt x="350" y="1"/>
                  </a:moveTo>
                  <a:cubicBezTo>
                    <a:pt x="375" y="101"/>
                    <a:pt x="338" y="201"/>
                    <a:pt x="313" y="263"/>
                  </a:cubicBezTo>
                  <a:cubicBezTo>
                    <a:pt x="238" y="388"/>
                    <a:pt x="213" y="413"/>
                    <a:pt x="100" y="513"/>
                  </a:cubicBezTo>
                  <a:cubicBezTo>
                    <a:pt x="88" y="526"/>
                    <a:pt x="50" y="551"/>
                    <a:pt x="0" y="588"/>
                  </a:cubicBezTo>
                  <a:cubicBezTo>
                    <a:pt x="50" y="601"/>
                    <a:pt x="88" y="638"/>
                    <a:pt x="125" y="676"/>
                  </a:cubicBezTo>
                  <a:cubicBezTo>
                    <a:pt x="188" y="626"/>
                    <a:pt x="250" y="576"/>
                    <a:pt x="300" y="513"/>
                  </a:cubicBezTo>
                  <a:cubicBezTo>
                    <a:pt x="388" y="363"/>
                    <a:pt x="463" y="15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1" name="Google Shape;17341;p50"/>
            <p:cNvSpPr/>
            <p:nvPr/>
          </p:nvSpPr>
          <p:spPr>
            <a:xfrm>
              <a:off x="2236483" y="4374237"/>
              <a:ext cx="92995" cy="55934"/>
            </a:xfrm>
            <a:custGeom>
              <a:avLst/>
              <a:gdLst/>
              <a:ahLst/>
              <a:cxnLst/>
              <a:rect l="l" t="t" r="r" b="b"/>
              <a:pathLst>
                <a:path w="1089" h="655" extrusionOk="0">
                  <a:moveTo>
                    <a:pt x="1076" y="179"/>
                  </a:moveTo>
                  <a:cubicBezTo>
                    <a:pt x="1026" y="304"/>
                    <a:pt x="951" y="392"/>
                    <a:pt x="851" y="454"/>
                  </a:cubicBezTo>
                  <a:cubicBezTo>
                    <a:pt x="888" y="417"/>
                    <a:pt x="926" y="354"/>
                    <a:pt x="938" y="292"/>
                  </a:cubicBezTo>
                  <a:lnTo>
                    <a:pt x="938" y="292"/>
                  </a:lnTo>
                  <a:cubicBezTo>
                    <a:pt x="901" y="367"/>
                    <a:pt x="826" y="404"/>
                    <a:pt x="751" y="442"/>
                  </a:cubicBezTo>
                  <a:cubicBezTo>
                    <a:pt x="676" y="479"/>
                    <a:pt x="638" y="504"/>
                    <a:pt x="538" y="529"/>
                  </a:cubicBezTo>
                  <a:cubicBezTo>
                    <a:pt x="501" y="529"/>
                    <a:pt x="476" y="542"/>
                    <a:pt x="451" y="542"/>
                  </a:cubicBezTo>
                  <a:lnTo>
                    <a:pt x="438" y="542"/>
                  </a:lnTo>
                  <a:cubicBezTo>
                    <a:pt x="438" y="542"/>
                    <a:pt x="451" y="554"/>
                    <a:pt x="463" y="554"/>
                  </a:cubicBezTo>
                  <a:cubicBezTo>
                    <a:pt x="485" y="551"/>
                    <a:pt x="507" y="550"/>
                    <a:pt x="529" y="550"/>
                  </a:cubicBezTo>
                  <a:cubicBezTo>
                    <a:pt x="594" y="550"/>
                    <a:pt x="660" y="564"/>
                    <a:pt x="726" y="592"/>
                  </a:cubicBezTo>
                  <a:cubicBezTo>
                    <a:pt x="738" y="592"/>
                    <a:pt x="751" y="604"/>
                    <a:pt x="776" y="617"/>
                  </a:cubicBezTo>
                  <a:cubicBezTo>
                    <a:pt x="801" y="604"/>
                    <a:pt x="826" y="592"/>
                    <a:pt x="851" y="579"/>
                  </a:cubicBezTo>
                  <a:cubicBezTo>
                    <a:pt x="976" y="504"/>
                    <a:pt x="1088" y="342"/>
                    <a:pt x="1076" y="179"/>
                  </a:cubicBezTo>
                  <a:close/>
                  <a:moveTo>
                    <a:pt x="53" y="1"/>
                  </a:moveTo>
                  <a:cubicBezTo>
                    <a:pt x="36" y="1"/>
                    <a:pt x="18" y="2"/>
                    <a:pt x="1" y="4"/>
                  </a:cubicBezTo>
                  <a:cubicBezTo>
                    <a:pt x="238" y="79"/>
                    <a:pt x="351" y="254"/>
                    <a:pt x="351" y="442"/>
                  </a:cubicBezTo>
                  <a:cubicBezTo>
                    <a:pt x="351" y="517"/>
                    <a:pt x="351" y="579"/>
                    <a:pt x="338" y="654"/>
                  </a:cubicBezTo>
                  <a:cubicBezTo>
                    <a:pt x="351" y="642"/>
                    <a:pt x="376" y="642"/>
                    <a:pt x="401" y="629"/>
                  </a:cubicBezTo>
                  <a:cubicBezTo>
                    <a:pt x="413" y="604"/>
                    <a:pt x="426" y="579"/>
                    <a:pt x="438" y="542"/>
                  </a:cubicBezTo>
                  <a:cubicBezTo>
                    <a:pt x="463" y="454"/>
                    <a:pt x="476" y="354"/>
                    <a:pt x="438" y="267"/>
                  </a:cubicBezTo>
                  <a:cubicBezTo>
                    <a:pt x="382" y="108"/>
                    <a:pt x="222"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2" name="Google Shape;17342;p50"/>
            <p:cNvSpPr/>
            <p:nvPr/>
          </p:nvSpPr>
          <p:spPr>
            <a:xfrm>
              <a:off x="2288830" y="4400198"/>
              <a:ext cx="21434" cy="12895"/>
            </a:xfrm>
            <a:custGeom>
              <a:avLst/>
              <a:gdLst/>
              <a:ahLst/>
              <a:cxnLst/>
              <a:rect l="l" t="t" r="r" b="b"/>
              <a:pathLst>
                <a:path w="251" h="151" extrusionOk="0">
                  <a:moveTo>
                    <a:pt x="250" y="0"/>
                  </a:moveTo>
                  <a:cubicBezTo>
                    <a:pt x="175" y="50"/>
                    <a:pt x="75" y="100"/>
                    <a:pt x="0" y="150"/>
                  </a:cubicBezTo>
                  <a:cubicBezTo>
                    <a:pt x="100" y="138"/>
                    <a:pt x="188" y="88"/>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3" name="Google Shape;17343;p50"/>
            <p:cNvSpPr/>
            <p:nvPr/>
          </p:nvSpPr>
          <p:spPr>
            <a:xfrm>
              <a:off x="2230078" y="4457840"/>
              <a:ext cx="99144" cy="66181"/>
            </a:xfrm>
            <a:custGeom>
              <a:avLst/>
              <a:gdLst/>
              <a:ahLst/>
              <a:cxnLst/>
              <a:rect l="l" t="t" r="r" b="b"/>
              <a:pathLst>
                <a:path w="1161" h="775" extrusionOk="0">
                  <a:moveTo>
                    <a:pt x="1038" y="0"/>
                  </a:moveTo>
                  <a:lnTo>
                    <a:pt x="1038" y="0"/>
                  </a:lnTo>
                  <a:cubicBezTo>
                    <a:pt x="1026" y="238"/>
                    <a:pt x="901" y="400"/>
                    <a:pt x="726" y="512"/>
                  </a:cubicBezTo>
                  <a:cubicBezTo>
                    <a:pt x="826" y="437"/>
                    <a:pt x="901" y="325"/>
                    <a:pt x="926" y="200"/>
                  </a:cubicBezTo>
                  <a:cubicBezTo>
                    <a:pt x="932" y="172"/>
                    <a:pt x="933" y="161"/>
                    <a:pt x="930" y="161"/>
                  </a:cubicBezTo>
                  <a:cubicBezTo>
                    <a:pt x="922" y="161"/>
                    <a:pt x="882" y="256"/>
                    <a:pt x="863" y="275"/>
                  </a:cubicBezTo>
                  <a:cubicBezTo>
                    <a:pt x="688" y="450"/>
                    <a:pt x="563" y="550"/>
                    <a:pt x="313" y="612"/>
                  </a:cubicBezTo>
                  <a:cubicBezTo>
                    <a:pt x="344" y="618"/>
                    <a:pt x="378" y="621"/>
                    <a:pt x="411" y="621"/>
                  </a:cubicBezTo>
                  <a:cubicBezTo>
                    <a:pt x="451" y="621"/>
                    <a:pt x="490" y="616"/>
                    <a:pt x="528" y="607"/>
                  </a:cubicBezTo>
                  <a:lnTo>
                    <a:pt x="528" y="607"/>
                  </a:lnTo>
                  <a:cubicBezTo>
                    <a:pt x="489" y="620"/>
                    <a:pt x="455" y="639"/>
                    <a:pt x="413" y="650"/>
                  </a:cubicBezTo>
                  <a:cubicBezTo>
                    <a:pt x="326" y="674"/>
                    <a:pt x="244" y="682"/>
                    <a:pt x="157" y="682"/>
                  </a:cubicBezTo>
                  <a:cubicBezTo>
                    <a:pt x="107" y="682"/>
                    <a:pt x="56" y="679"/>
                    <a:pt x="1" y="675"/>
                  </a:cubicBezTo>
                  <a:lnTo>
                    <a:pt x="1" y="675"/>
                  </a:lnTo>
                  <a:cubicBezTo>
                    <a:pt x="38" y="687"/>
                    <a:pt x="76" y="712"/>
                    <a:pt x="113" y="725"/>
                  </a:cubicBezTo>
                  <a:cubicBezTo>
                    <a:pt x="199" y="759"/>
                    <a:pt x="290" y="775"/>
                    <a:pt x="379" y="775"/>
                  </a:cubicBezTo>
                  <a:cubicBezTo>
                    <a:pt x="781" y="775"/>
                    <a:pt x="1161" y="45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4" name="Google Shape;17344;p50"/>
            <p:cNvSpPr/>
            <p:nvPr/>
          </p:nvSpPr>
          <p:spPr>
            <a:xfrm>
              <a:off x="2251427" y="4471247"/>
              <a:ext cx="45516" cy="32621"/>
            </a:xfrm>
            <a:custGeom>
              <a:avLst/>
              <a:gdLst/>
              <a:ahLst/>
              <a:cxnLst/>
              <a:rect l="l" t="t" r="r" b="b"/>
              <a:pathLst>
                <a:path w="533" h="382" extrusionOk="0">
                  <a:moveTo>
                    <a:pt x="520" y="1"/>
                  </a:moveTo>
                  <a:cubicBezTo>
                    <a:pt x="516" y="1"/>
                    <a:pt x="511" y="6"/>
                    <a:pt x="501" y="18"/>
                  </a:cubicBezTo>
                  <a:cubicBezTo>
                    <a:pt x="363" y="193"/>
                    <a:pt x="213" y="293"/>
                    <a:pt x="1" y="380"/>
                  </a:cubicBezTo>
                  <a:cubicBezTo>
                    <a:pt x="11" y="381"/>
                    <a:pt x="21" y="381"/>
                    <a:pt x="31" y="381"/>
                  </a:cubicBezTo>
                  <a:cubicBezTo>
                    <a:pt x="220" y="381"/>
                    <a:pt x="393" y="272"/>
                    <a:pt x="476" y="106"/>
                  </a:cubicBezTo>
                  <a:cubicBezTo>
                    <a:pt x="496" y="85"/>
                    <a:pt x="532" y="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5" name="Google Shape;17345;p50"/>
            <p:cNvSpPr/>
            <p:nvPr/>
          </p:nvSpPr>
          <p:spPr>
            <a:xfrm>
              <a:off x="2259967" y="4468515"/>
              <a:ext cx="22544" cy="25618"/>
            </a:xfrm>
            <a:custGeom>
              <a:avLst/>
              <a:gdLst/>
              <a:ahLst/>
              <a:cxnLst/>
              <a:rect l="l" t="t" r="r" b="b"/>
              <a:pathLst>
                <a:path w="264" h="300" extrusionOk="0">
                  <a:moveTo>
                    <a:pt x="263" y="0"/>
                  </a:moveTo>
                  <a:cubicBezTo>
                    <a:pt x="201" y="125"/>
                    <a:pt x="101" y="213"/>
                    <a:pt x="1" y="300"/>
                  </a:cubicBezTo>
                  <a:cubicBezTo>
                    <a:pt x="138" y="262"/>
                    <a:pt x="263" y="138"/>
                    <a:pt x="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6" name="Google Shape;17346;p50"/>
            <p:cNvSpPr/>
            <p:nvPr/>
          </p:nvSpPr>
          <p:spPr>
            <a:xfrm>
              <a:off x="2257832" y="4477054"/>
              <a:ext cx="6490" cy="7515"/>
            </a:xfrm>
            <a:custGeom>
              <a:avLst/>
              <a:gdLst/>
              <a:ahLst/>
              <a:cxnLst/>
              <a:rect l="l" t="t" r="r" b="b"/>
              <a:pathLst>
                <a:path w="76" h="88" extrusionOk="0">
                  <a:moveTo>
                    <a:pt x="76" y="0"/>
                  </a:moveTo>
                  <a:lnTo>
                    <a:pt x="76" y="0"/>
                  </a:lnTo>
                  <a:cubicBezTo>
                    <a:pt x="38" y="25"/>
                    <a:pt x="26" y="63"/>
                    <a:pt x="1" y="88"/>
                  </a:cubicBezTo>
                  <a:cubicBezTo>
                    <a:pt x="38" y="75"/>
                    <a:pt x="63" y="38"/>
                    <a:pt x="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7" name="Google Shape;17347;p50"/>
            <p:cNvSpPr/>
            <p:nvPr/>
          </p:nvSpPr>
          <p:spPr>
            <a:xfrm>
              <a:off x="2269616" y="4555961"/>
              <a:ext cx="95045" cy="43893"/>
            </a:xfrm>
            <a:custGeom>
              <a:avLst/>
              <a:gdLst/>
              <a:ahLst/>
              <a:cxnLst/>
              <a:rect l="l" t="t" r="r" b="b"/>
              <a:pathLst>
                <a:path w="1113" h="514" extrusionOk="0">
                  <a:moveTo>
                    <a:pt x="1112" y="1"/>
                  </a:moveTo>
                  <a:lnTo>
                    <a:pt x="1112" y="1"/>
                  </a:lnTo>
                  <a:cubicBezTo>
                    <a:pt x="982" y="227"/>
                    <a:pt x="765" y="311"/>
                    <a:pt x="546" y="311"/>
                  </a:cubicBezTo>
                  <a:cubicBezTo>
                    <a:pt x="366" y="311"/>
                    <a:pt x="185" y="255"/>
                    <a:pt x="50" y="176"/>
                  </a:cubicBezTo>
                  <a:cubicBezTo>
                    <a:pt x="50" y="238"/>
                    <a:pt x="38" y="288"/>
                    <a:pt x="0" y="338"/>
                  </a:cubicBezTo>
                  <a:cubicBezTo>
                    <a:pt x="138" y="438"/>
                    <a:pt x="288" y="513"/>
                    <a:pt x="463" y="513"/>
                  </a:cubicBezTo>
                  <a:cubicBezTo>
                    <a:pt x="750" y="513"/>
                    <a:pt x="1087" y="313"/>
                    <a:pt x="1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8" name="Google Shape;17348;p50"/>
            <p:cNvSpPr/>
            <p:nvPr/>
          </p:nvSpPr>
          <p:spPr>
            <a:xfrm>
              <a:off x="2284646" y="4563475"/>
              <a:ext cx="69341" cy="16567"/>
            </a:xfrm>
            <a:custGeom>
              <a:avLst/>
              <a:gdLst/>
              <a:ahLst/>
              <a:cxnLst/>
              <a:rect l="l" t="t" r="r" b="b"/>
              <a:pathLst>
                <a:path w="812" h="194" extrusionOk="0">
                  <a:moveTo>
                    <a:pt x="812" y="0"/>
                  </a:moveTo>
                  <a:lnTo>
                    <a:pt x="812" y="0"/>
                  </a:lnTo>
                  <a:cubicBezTo>
                    <a:pt x="672" y="80"/>
                    <a:pt x="492" y="104"/>
                    <a:pt x="336" y="104"/>
                  </a:cubicBezTo>
                  <a:cubicBezTo>
                    <a:pt x="297" y="104"/>
                    <a:pt x="259" y="103"/>
                    <a:pt x="224" y="100"/>
                  </a:cubicBezTo>
                  <a:cubicBezTo>
                    <a:pt x="172" y="100"/>
                    <a:pt x="38" y="41"/>
                    <a:pt x="12" y="41"/>
                  </a:cubicBezTo>
                  <a:cubicBezTo>
                    <a:pt x="1" y="41"/>
                    <a:pt x="11" y="53"/>
                    <a:pt x="62" y="88"/>
                  </a:cubicBezTo>
                  <a:cubicBezTo>
                    <a:pt x="149" y="160"/>
                    <a:pt x="263" y="194"/>
                    <a:pt x="378" y="194"/>
                  </a:cubicBezTo>
                  <a:cubicBezTo>
                    <a:pt x="541" y="194"/>
                    <a:pt x="709" y="125"/>
                    <a:pt x="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9" name="Google Shape;17349;p50"/>
            <p:cNvSpPr/>
            <p:nvPr/>
          </p:nvSpPr>
          <p:spPr>
            <a:xfrm>
              <a:off x="2293100" y="4560914"/>
              <a:ext cx="49273" cy="10077"/>
            </a:xfrm>
            <a:custGeom>
              <a:avLst/>
              <a:gdLst/>
              <a:ahLst/>
              <a:cxnLst/>
              <a:rect l="l" t="t" r="r" b="b"/>
              <a:pathLst>
                <a:path w="577" h="118" extrusionOk="0">
                  <a:moveTo>
                    <a:pt x="556" y="1"/>
                  </a:moveTo>
                  <a:cubicBezTo>
                    <a:pt x="553" y="1"/>
                    <a:pt x="547" y="2"/>
                    <a:pt x="538" y="5"/>
                  </a:cubicBezTo>
                  <a:cubicBezTo>
                    <a:pt x="378" y="33"/>
                    <a:pt x="275" y="69"/>
                    <a:pt x="144" y="69"/>
                  </a:cubicBezTo>
                  <a:cubicBezTo>
                    <a:pt x="100" y="69"/>
                    <a:pt x="53" y="65"/>
                    <a:pt x="0" y="55"/>
                  </a:cubicBezTo>
                  <a:lnTo>
                    <a:pt x="0" y="55"/>
                  </a:lnTo>
                  <a:cubicBezTo>
                    <a:pt x="63" y="99"/>
                    <a:pt x="138" y="118"/>
                    <a:pt x="213" y="118"/>
                  </a:cubicBezTo>
                  <a:cubicBezTo>
                    <a:pt x="288" y="118"/>
                    <a:pt x="363" y="99"/>
                    <a:pt x="425" y="68"/>
                  </a:cubicBezTo>
                  <a:cubicBezTo>
                    <a:pt x="458" y="68"/>
                    <a:pt x="577" y="1"/>
                    <a:pt x="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0" name="Google Shape;17350;p50"/>
            <p:cNvSpPr/>
            <p:nvPr/>
          </p:nvSpPr>
          <p:spPr>
            <a:xfrm>
              <a:off x="2300530" y="4554936"/>
              <a:ext cx="26814" cy="7600"/>
            </a:xfrm>
            <a:custGeom>
              <a:avLst/>
              <a:gdLst/>
              <a:ahLst/>
              <a:cxnLst/>
              <a:rect l="l" t="t" r="r" b="b"/>
              <a:pathLst>
                <a:path w="314" h="89" extrusionOk="0">
                  <a:moveTo>
                    <a:pt x="313" y="0"/>
                  </a:moveTo>
                  <a:lnTo>
                    <a:pt x="313" y="0"/>
                  </a:lnTo>
                  <a:cubicBezTo>
                    <a:pt x="201" y="25"/>
                    <a:pt x="101" y="63"/>
                    <a:pt x="1" y="75"/>
                  </a:cubicBezTo>
                  <a:cubicBezTo>
                    <a:pt x="25" y="84"/>
                    <a:pt x="51" y="88"/>
                    <a:pt x="79" y="88"/>
                  </a:cubicBezTo>
                  <a:cubicBezTo>
                    <a:pt x="167" y="88"/>
                    <a:pt x="266" y="48"/>
                    <a:pt x="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1" name="Google Shape;17351;p50"/>
            <p:cNvSpPr/>
            <p:nvPr/>
          </p:nvSpPr>
          <p:spPr>
            <a:xfrm>
              <a:off x="2305909" y="4553826"/>
              <a:ext cx="7515" cy="3330"/>
            </a:xfrm>
            <a:custGeom>
              <a:avLst/>
              <a:gdLst/>
              <a:ahLst/>
              <a:cxnLst/>
              <a:rect l="l" t="t" r="r" b="b"/>
              <a:pathLst>
                <a:path w="88" h="39" extrusionOk="0">
                  <a:moveTo>
                    <a:pt x="88" y="1"/>
                  </a:moveTo>
                  <a:cubicBezTo>
                    <a:pt x="50" y="1"/>
                    <a:pt x="25" y="26"/>
                    <a:pt x="0" y="38"/>
                  </a:cubicBezTo>
                  <a:cubicBezTo>
                    <a:pt x="25" y="38"/>
                    <a:pt x="63" y="13"/>
                    <a:pt x="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2" name="Google Shape;17352;p50"/>
            <p:cNvSpPr/>
            <p:nvPr/>
          </p:nvSpPr>
          <p:spPr>
            <a:xfrm>
              <a:off x="2171411" y="4539991"/>
              <a:ext cx="99314" cy="64132"/>
            </a:xfrm>
            <a:custGeom>
              <a:avLst/>
              <a:gdLst/>
              <a:ahLst/>
              <a:cxnLst/>
              <a:rect l="l" t="t" r="r" b="b"/>
              <a:pathLst>
                <a:path w="1163" h="751" extrusionOk="0">
                  <a:moveTo>
                    <a:pt x="1050" y="0"/>
                  </a:moveTo>
                  <a:lnTo>
                    <a:pt x="1050" y="0"/>
                  </a:lnTo>
                  <a:cubicBezTo>
                    <a:pt x="1075" y="100"/>
                    <a:pt x="1075" y="213"/>
                    <a:pt x="1025" y="300"/>
                  </a:cubicBezTo>
                  <a:cubicBezTo>
                    <a:pt x="1013" y="350"/>
                    <a:pt x="950" y="400"/>
                    <a:pt x="938" y="425"/>
                  </a:cubicBezTo>
                  <a:cubicBezTo>
                    <a:pt x="850" y="475"/>
                    <a:pt x="788" y="513"/>
                    <a:pt x="713" y="538"/>
                  </a:cubicBezTo>
                  <a:cubicBezTo>
                    <a:pt x="850" y="488"/>
                    <a:pt x="963" y="375"/>
                    <a:pt x="988" y="200"/>
                  </a:cubicBezTo>
                  <a:lnTo>
                    <a:pt x="988" y="200"/>
                  </a:lnTo>
                  <a:cubicBezTo>
                    <a:pt x="938" y="288"/>
                    <a:pt x="875" y="363"/>
                    <a:pt x="788" y="400"/>
                  </a:cubicBezTo>
                  <a:cubicBezTo>
                    <a:pt x="738" y="425"/>
                    <a:pt x="613" y="450"/>
                    <a:pt x="575" y="450"/>
                  </a:cubicBezTo>
                  <a:cubicBezTo>
                    <a:pt x="537" y="457"/>
                    <a:pt x="495" y="461"/>
                    <a:pt x="452" y="461"/>
                  </a:cubicBezTo>
                  <a:cubicBezTo>
                    <a:pt x="343" y="461"/>
                    <a:pt x="224" y="435"/>
                    <a:pt x="126" y="363"/>
                  </a:cubicBezTo>
                  <a:lnTo>
                    <a:pt x="126" y="363"/>
                  </a:lnTo>
                  <a:cubicBezTo>
                    <a:pt x="217" y="500"/>
                    <a:pt x="362" y="564"/>
                    <a:pt x="510" y="564"/>
                  </a:cubicBezTo>
                  <a:cubicBezTo>
                    <a:pt x="524" y="564"/>
                    <a:pt x="537" y="564"/>
                    <a:pt x="550" y="563"/>
                  </a:cubicBezTo>
                  <a:lnTo>
                    <a:pt x="550" y="563"/>
                  </a:lnTo>
                  <a:cubicBezTo>
                    <a:pt x="532" y="566"/>
                    <a:pt x="510" y="567"/>
                    <a:pt x="487" y="567"/>
                  </a:cubicBezTo>
                  <a:cubicBezTo>
                    <a:pt x="417" y="567"/>
                    <a:pt x="335" y="553"/>
                    <a:pt x="288" y="525"/>
                  </a:cubicBezTo>
                  <a:cubicBezTo>
                    <a:pt x="188" y="488"/>
                    <a:pt x="63" y="400"/>
                    <a:pt x="1" y="288"/>
                  </a:cubicBezTo>
                  <a:lnTo>
                    <a:pt x="1" y="288"/>
                  </a:lnTo>
                  <a:cubicBezTo>
                    <a:pt x="37" y="543"/>
                    <a:pt x="286" y="751"/>
                    <a:pt x="552" y="751"/>
                  </a:cubicBezTo>
                  <a:cubicBezTo>
                    <a:pt x="560" y="751"/>
                    <a:pt x="568" y="750"/>
                    <a:pt x="575" y="750"/>
                  </a:cubicBezTo>
                  <a:cubicBezTo>
                    <a:pt x="838" y="738"/>
                    <a:pt x="1163" y="525"/>
                    <a:pt x="1138" y="225"/>
                  </a:cubicBezTo>
                  <a:cubicBezTo>
                    <a:pt x="1138" y="163"/>
                    <a:pt x="1088" y="25"/>
                    <a:pt x="10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3" name="Google Shape;17353;p50"/>
            <p:cNvSpPr/>
            <p:nvPr/>
          </p:nvSpPr>
          <p:spPr>
            <a:xfrm>
              <a:off x="2193870" y="4560230"/>
              <a:ext cx="46967" cy="16737"/>
            </a:xfrm>
            <a:custGeom>
              <a:avLst/>
              <a:gdLst/>
              <a:ahLst/>
              <a:cxnLst/>
              <a:rect l="l" t="t" r="r" b="b"/>
              <a:pathLst>
                <a:path w="550" h="196" extrusionOk="0">
                  <a:moveTo>
                    <a:pt x="550" y="1"/>
                  </a:moveTo>
                  <a:lnTo>
                    <a:pt x="550" y="1"/>
                  </a:lnTo>
                  <a:cubicBezTo>
                    <a:pt x="475" y="76"/>
                    <a:pt x="362" y="101"/>
                    <a:pt x="262" y="126"/>
                  </a:cubicBezTo>
                  <a:cubicBezTo>
                    <a:pt x="198" y="144"/>
                    <a:pt x="134" y="156"/>
                    <a:pt x="70" y="156"/>
                  </a:cubicBezTo>
                  <a:cubicBezTo>
                    <a:pt x="47" y="156"/>
                    <a:pt x="23" y="154"/>
                    <a:pt x="0" y="151"/>
                  </a:cubicBezTo>
                  <a:lnTo>
                    <a:pt x="0" y="151"/>
                  </a:lnTo>
                  <a:cubicBezTo>
                    <a:pt x="54" y="181"/>
                    <a:pt x="119" y="196"/>
                    <a:pt x="186" y="196"/>
                  </a:cubicBezTo>
                  <a:cubicBezTo>
                    <a:pt x="337" y="196"/>
                    <a:pt x="498" y="122"/>
                    <a:pt x="5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4" name="Google Shape;17354;p50"/>
            <p:cNvSpPr/>
            <p:nvPr/>
          </p:nvSpPr>
          <p:spPr>
            <a:xfrm>
              <a:off x="2205569" y="4560230"/>
              <a:ext cx="20324" cy="7771"/>
            </a:xfrm>
            <a:custGeom>
              <a:avLst/>
              <a:gdLst/>
              <a:ahLst/>
              <a:cxnLst/>
              <a:rect l="l" t="t" r="r" b="b"/>
              <a:pathLst>
                <a:path w="238" h="91" extrusionOk="0">
                  <a:moveTo>
                    <a:pt x="238" y="1"/>
                  </a:moveTo>
                  <a:lnTo>
                    <a:pt x="238" y="1"/>
                  </a:lnTo>
                  <a:cubicBezTo>
                    <a:pt x="150" y="26"/>
                    <a:pt x="100" y="63"/>
                    <a:pt x="0" y="88"/>
                  </a:cubicBezTo>
                  <a:cubicBezTo>
                    <a:pt x="10" y="90"/>
                    <a:pt x="19" y="90"/>
                    <a:pt x="29" y="90"/>
                  </a:cubicBezTo>
                  <a:cubicBezTo>
                    <a:pt x="109" y="90"/>
                    <a:pt x="193" y="45"/>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5" name="Google Shape;17355;p50"/>
            <p:cNvSpPr/>
            <p:nvPr/>
          </p:nvSpPr>
          <p:spPr>
            <a:xfrm>
              <a:off x="2208729" y="4554936"/>
              <a:ext cx="7600" cy="3245"/>
            </a:xfrm>
            <a:custGeom>
              <a:avLst/>
              <a:gdLst/>
              <a:ahLst/>
              <a:cxnLst/>
              <a:rect l="l" t="t" r="r" b="b"/>
              <a:pathLst>
                <a:path w="89" h="38" extrusionOk="0">
                  <a:moveTo>
                    <a:pt x="88" y="0"/>
                  </a:moveTo>
                  <a:lnTo>
                    <a:pt x="88" y="0"/>
                  </a:lnTo>
                  <a:cubicBezTo>
                    <a:pt x="63" y="13"/>
                    <a:pt x="26" y="25"/>
                    <a:pt x="1" y="38"/>
                  </a:cubicBezTo>
                  <a:cubicBezTo>
                    <a:pt x="26" y="38"/>
                    <a:pt x="63" y="25"/>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6" name="Google Shape;17356;p50"/>
            <p:cNvSpPr/>
            <p:nvPr/>
          </p:nvSpPr>
          <p:spPr>
            <a:xfrm>
              <a:off x="2099935" y="4548531"/>
              <a:ext cx="63022" cy="22544"/>
            </a:xfrm>
            <a:custGeom>
              <a:avLst/>
              <a:gdLst/>
              <a:ahLst/>
              <a:cxnLst/>
              <a:rect l="l" t="t" r="r" b="b"/>
              <a:pathLst>
                <a:path w="738" h="264" extrusionOk="0">
                  <a:moveTo>
                    <a:pt x="738" y="0"/>
                  </a:moveTo>
                  <a:cubicBezTo>
                    <a:pt x="736" y="4"/>
                    <a:pt x="734" y="7"/>
                    <a:pt x="733" y="10"/>
                  </a:cubicBezTo>
                  <a:lnTo>
                    <a:pt x="733" y="10"/>
                  </a:lnTo>
                  <a:cubicBezTo>
                    <a:pt x="735" y="9"/>
                    <a:pt x="738" y="5"/>
                    <a:pt x="738" y="0"/>
                  </a:cubicBezTo>
                  <a:close/>
                  <a:moveTo>
                    <a:pt x="0" y="0"/>
                  </a:moveTo>
                  <a:lnTo>
                    <a:pt x="0" y="0"/>
                  </a:lnTo>
                  <a:cubicBezTo>
                    <a:pt x="59" y="165"/>
                    <a:pt x="252" y="264"/>
                    <a:pt x="431" y="264"/>
                  </a:cubicBezTo>
                  <a:cubicBezTo>
                    <a:pt x="442" y="264"/>
                    <a:pt x="452" y="263"/>
                    <a:pt x="463" y="263"/>
                  </a:cubicBezTo>
                  <a:cubicBezTo>
                    <a:pt x="550" y="263"/>
                    <a:pt x="650" y="213"/>
                    <a:pt x="725" y="150"/>
                  </a:cubicBezTo>
                  <a:cubicBezTo>
                    <a:pt x="713" y="150"/>
                    <a:pt x="713" y="138"/>
                    <a:pt x="700" y="125"/>
                  </a:cubicBezTo>
                  <a:cubicBezTo>
                    <a:pt x="700" y="100"/>
                    <a:pt x="700" y="75"/>
                    <a:pt x="713" y="50"/>
                  </a:cubicBezTo>
                  <a:cubicBezTo>
                    <a:pt x="723" y="40"/>
                    <a:pt x="725" y="29"/>
                    <a:pt x="733" y="10"/>
                  </a:cubicBezTo>
                  <a:lnTo>
                    <a:pt x="733" y="10"/>
                  </a:lnTo>
                  <a:cubicBezTo>
                    <a:pt x="729" y="13"/>
                    <a:pt x="725" y="13"/>
                    <a:pt x="725" y="13"/>
                  </a:cubicBezTo>
                  <a:cubicBezTo>
                    <a:pt x="663" y="63"/>
                    <a:pt x="563" y="113"/>
                    <a:pt x="475" y="138"/>
                  </a:cubicBezTo>
                  <a:cubicBezTo>
                    <a:pt x="459" y="142"/>
                    <a:pt x="435" y="143"/>
                    <a:pt x="410" y="143"/>
                  </a:cubicBezTo>
                  <a:cubicBezTo>
                    <a:pt x="361" y="143"/>
                    <a:pt x="309" y="138"/>
                    <a:pt x="300" y="138"/>
                  </a:cubicBezTo>
                  <a:cubicBezTo>
                    <a:pt x="188" y="113"/>
                    <a:pt x="75" y="8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7" name="Google Shape;17357;p50"/>
            <p:cNvSpPr/>
            <p:nvPr/>
          </p:nvSpPr>
          <p:spPr>
            <a:xfrm>
              <a:off x="2107364" y="4541699"/>
              <a:ext cx="53713" cy="17421"/>
            </a:xfrm>
            <a:custGeom>
              <a:avLst/>
              <a:gdLst/>
              <a:ahLst/>
              <a:cxnLst/>
              <a:rect l="l" t="t" r="r" b="b"/>
              <a:pathLst>
                <a:path w="629" h="204" extrusionOk="0">
                  <a:moveTo>
                    <a:pt x="624" y="1"/>
                  </a:moveTo>
                  <a:cubicBezTo>
                    <a:pt x="614" y="1"/>
                    <a:pt x="576" y="46"/>
                    <a:pt x="538" y="55"/>
                  </a:cubicBezTo>
                  <a:cubicBezTo>
                    <a:pt x="438" y="102"/>
                    <a:pt x="318" y="134"/>
                    <a:pt x="203" y="134"/>
                  </a:cubicBezTo>
                  <a:cubicBezTo>
                    <a:pt x="132" y="134"/>
                    <a:pt x="63" y="121"/>
                    <a:pt x="1" y="93"/>
                  </a:cubicBezTo>
                  <a:lnTo>
                    <a:pt x="1" y="93"/>
                  </a:lnTo>
                  <a:cubicBezTo>
                    <a:pt x="70" y="168"/>
                    <a:pt x="172" y="204"/>
                    <a:pt x="275" y="204"/>
                  </a:cubicBezTo>
                  <a:cubicBezTo>
                    <a:pt x="413" y="204"/>
                    <a:pt x="554" y="139"/>
                    <a:pt x="626" y="18"/>
                  </a:cubicBezTo>
                  <a:cubicBezTo>
                    <a:pt x="629" y="6"/>
                    <a:pt x="628" y="1"/>
                    <a:pt x="6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8" name="Google Shape;17358;p50"/>
            <p:cNvSpPr/>
            <p:nvPr/>
          </p:nvSpPr>
          <p:spPr>
            <a:xfrm>
              <a:off x="2118039" y="4545286"/>
              <a:ext cx="22544" cy="4782"/>
            </a:xfrm>
            <a:custGeom>
              <a:avLst/>
              <a:gdLst/>
              <a:ahLst/>
              <a:cxnLst/>
              <a:rect l="l" t="t" r="r" b="b"/>
              <a:pathLst>
                <a:path w="264" h="56" extrusionOk="0">
                  <a:moveTo>
                    <a:pt x="263" y="1"/>
                  </a:moveTo>
                  <a:cubicBezTo>
                    <a:pt x="206" y="10"/>
                    <a:pt x="128" y="34"/>
                    <a:pt x="60" y="34"/>
                  </a:cubicBezTo>
                  <a:cubicBezTo>
                    <a:pt x="39" y="34"/>
                    <a:pt x="19" y="32"/>
                    <a:pt x="1" y="26"/>
                  </a:cubicBezTo>
                  <a:lnTo>
                    <a:pt x="1" y="26"/>
                  </a:lnTo>
                  <a:cubicBezTo>
                    <a:pt x="22" y="47"/>
                    <a:pt x="57" y="55"/>
                    <a:pt x="94" y="55"/>
                  </a:cubicBezTo>
                  <a:cubicBezTo>
                    <a:pt x="166" y="55"/>
                    <a:pt x="247" y="25"/>
                    <a:pt x="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9" name="Google Shape;17359;p50"/>
            <p:cNvSpPr/>
            <p:nvPr/>
          </p:nvSpPr>
          <p:spPr>
            <a:xfrm>
              <a:off x="2121284" y="4541016"/>
              <a:ext cx="5380" cy="1196"/>
            </a:xfrm>
            <a:custGeom>
              <a:avLst/>
              <a:gdLst/>
              <a:ahLst/>
              <a:cxnLst/>
              <a:rect l="l" t="t" r="r" b="b"/>
              <a:pathLst>
                <a:path w="63" h="14" extrusionOk="0">
                  <a:moveTo>
                    <a:pt x="63" y="1"/>
                  </a:moveTo>
                  <a:cubicBezTo>
                    <a:pt x="38" y="1"/>
                    <a:pt x="25" y="1"/>
                    <a:pt x="0" y="13"/>
                  </a:cubicBezTo>
                  <a:cubicBezTo>
                    <a:pt x="25" y="13"/>
                    <a:pt x="50" y="13"/>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0" name="Google Shape;17360;p50"/>
            <p:cNvSpPr/>
            <p:nvPr/>
          </p:nvSpPr>
          <p:spPr>
            <a:xfrm>
              <a:off x="2140498" y="4457840"/>
              <a:ext cx="42783" cy="69426"/>
            </a:xfrm>
            <a:custGeom>
              <a:avLst/>
              <a:gdLst/>
              <a:ahLst/>
              <a:cxnLst/>
              <a:rect l="l" t="t" r="r" b="b"/>
              <a:pathLst>
                <a:path w="501" h="813" extrusionOk="0">
                  <a:moveTo>
                    <a:pt x="238" y="0"/>
                  </a:moveTo>
                  <a:lnTo>
                    <a:pt x="238" y="0"/>
                  </a:lnTo>
                  <a:cubicBezTo>
                    <a:pt x="0" y="238"/>
                    <a:pt x="138" y="650"/>
                    <a:pt x="400" y="812"/>
                  </a:cubicBezTo>
                  <a:cubicBezTo>
                    <a:pt x="413" y="812"/>
                    <a:pt x="413" y="800"/>
                    <a:pt x="425" y="787"/>
                  </a:cubicBezTo>
                  <a:cubicBezTo>
                    <a:pt x="450" y="775"/>
                    <a:pt x="475" y="750"/>
                    <a:pt x="500" y="737"/>
                  </a:cubicBezTo>
                  <a:cubicBezTo>
                    <a:pt x="288" y="562"/>
                    <a:pt x="125" y="225"/>
                    <a:pt x="2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1" name="Google Shape;17361;p50"/>
            <p:cNvSpPr/>
            <p:nvPr/>
          </p:nvSpPr>
          <p:spPr>
            <a:xfrm>
              <a:off x="2156467" y="4466380"/>
              <a:ext cx="37488" cy="51237"/>
            </a:xfrm>
            <a:custGeom>
              <a:avLst/>
              <a:gdLst/>
              <a:ahLst/>
              <a:cxnLst/>
              <a:rect l="l" t="t" r="r" b="b"/>
              <a:pathLst>
                <a:path w="439" h="600" extrusionOk="0">
                  <a:moveTo>
                    <a:pt x="63" y="0"/>
                  </a:moveTo>
                  <a:lnTo>
                    <a:pt x="63" y="0"/>
                  </a:lnTo>
                  <a:cubicBezTo>
                    <a:pt x="1" y="238"/>
                    <a:pt x="176" y="525"/>
                    <a:pt x="376" y="600"/>
                  </a:cubicBezTo>
                  <a:cubicBezTo>
                    <a:pt x="401" y="587"/>
                    <a:pt x="426" y="575"/>
                    <a:pt x="438" y="562"/>
                  </a:cubicBezTo>
                  <a:cubicBezTo>
                    <a:pt x="326" y="500"/>
                    <a:pt x="238" y="400"/>
                    <a:pt x="176" y="287"/>
                  </a:cubicBezTo>
                  <a:cubicBezTo>
                    <a:pt x="126" y="200"/>
                    <a:pt x="76" y="113"/>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2" name="Google Shape;17362;p50"/>
            <p:cNvSpPr/>
            <p:nvPr/>
          </p:nvSpPr>
          <p:spPr>
            <a:xfrm>
              <a:off x="2167141" y="4475944"/>
              <a:ext cx="25704" cy="25704"/>
            </a:xfrm>
            <a:custGeom>
              <a:avLst/>
              <a:gdLst/>
              <a:ahLst/>
              <a:cxnLst/>
              <a:rect l="l" t="t" r="r" b="b"/>
              <a:pathLst>
                <a:path w="301" h="301" extrusionOk="0">
                  <a:moveTo>
                    <a:pt x="1" y="1"/>
                  </a:moveTo>
                  <a:lnTo>
                    <a:pt x="1" y="1"/>
                  </a:lnTo>
                  <a:cubicBezTo>
                    <a:pt x="26" y="138"/>
                    <a:pt x="188" y="300"/>
                    <a:pt x="301" y="300"/>
                  </a:cubicBezTo>
                  <a:cubicBezTo>
                    <a:pt x="188" y="213"/>
                    <a:pt x="76" y="11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3" name="Google Shape;17363;p50"/>
            <p:cNvSpPr/>
            <p:nvPr/>
          </p:nvSpPr>
          <p:spPr>
            <a:xfrm>
              <a:off x="2178926" y="4477054"/>
              <a:ext cx="9650" cy="8539"/>
            </a:xfrm>
            <a:custGeom>
              <a:avLst/>
              <a:gdLst/>
              <a:ahLst/>
              <a:cxnLst/>
              <a:rect l="l" t="t" r="r" b="b"/>
              <a:pathLst>
                <a:path w="113" h="100" extrusionOk="0">
                  <a:moveTo>
                    <a:pt x="0" y="0"/>
                  </a:moveTo>
                  <a:lnTo>
                    <a:pt x="0" y="0"/>
                  </a:lnTo>
                  <a:cubicBezTo>
                    <a:pt x="25" y="50"/>
                    <a:pt x="75" y="88"/>
                    <a:pt x="113" y="100"/>
                  </a:cubicBezTo>
                  <a:cubicBezTo>
                    <a:pt x="75" y="63"/>
                    <a:pt x="38" y="3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4" name="Google Shape;17364;p50"/>
            <p:cNvSpPr/>
            <p:nvPr/>
          </p:nvSpPr>
          <p:spPr>
            <a:xfrm>
              <a:off x="2182086" y="4382008"/>
              <a:ext cx="63022" cy="73781"/>
            </a:xfrm>
            <a:custGeom>
              <a:avLst/>
              <a:gdLst/>
              <a:ahLst/>
              <a:cxnLst/>
              <a:rect l="l" t="t" r="r" b="b"/>
              <a:pathLst>
                <a:path w="738" h="864" extrusionOk="0">
                  <a:moveTo>
                    <a:pt x="375" y="1"/>
                  </a:moveTo>
                  <a:lnTo>
                    <a:pt x="375" y="1"/>
                  </a:lnTo>
                  <a:cubicBezTo>
                    <a:pt x="138" y="101"/>
                    <a:pt x="1" y="413"/>
                    <a:pt x="126" y="638"/>
                  </a:cubicBezTo>
                  <a:cubicBezTo>
                    <a:pt x="200" y="651"/>
                    <a:pt x="275" y="676"/>
                    <a:pt x="338" y="713"/>
                  </a:cubicBezTo>
                  <a:cubicBezTo>
                    <a:pt x="375" y="726"/>
                    <a:pt x="400" y="751"/>
                    <a:pt x="438" y="763"/>
                  </a:cubicBezTo>
                  <a:cubicBezTo>
                    <a:pt x="475" y="788"/>
                    <a:pt x="513" y="826"/>
                    <a:pt x="525" y="863"/>
                  </a:cubicBezTo>
                  <a:lnTo>
                    <a:pt x="638" y="863"/>
                  </a:lnTo>
                  <a:cubicBezTo>
                    <a:pt x="638" y="851"/>
                    <a:pt x="638" y="851"/>
                    <a:pt x="638" y="851"/>
                  </a:cubicBezTo>
                  <a:cubicBezTo>
                    <a:pt x="663" y="813"/>
                    <a:pt x="688" y="776"/>
                    <a:pt x="713" y="738"/>
                  </a:cubicBezTo>
                  <a:cubicBezTo>
                    <a:pt x="725" y="726"/>
                    <a:pt x="738" y="713"/>
                    <a:pt x="738" y="713"/>
                  </a:cubicBezTo>
                  <a:lnTo>
                    <a:pt x="700" y="713"/>
                  </a:lnTo>
                  <a:cubicBezTo>
                    <a:pt x="363" y="688"/>
                    <a:pt x="288" y="363"/>
                    <a:pt x="350" y="76"/>
                  </a:cubicBezTo>
                  <a:lnTo>
                    <a:pt x="350" y="76"/>
                  </a:lnTo>
                  <a:cubicBezTo>
                    <a:pt x="225" y="288"/>
                    <a:pt x="213" y="488"/>
                    <a:pt x="300" y="626"/>
                  </a:cubicBezTo>
                  <a:cubicBezTo>
                    <a:pt x="263" y="588"/>
                    <a:pt x="250" y="551"/>
                    <a:pt x="238" y="501"/>
                  </a:cubicBezTo>
                  <a:cubicBezTo>
                    <a:pt x="188" y="351"/>
                    <a:pt x="238" y="138"/>
                    <a:pt x="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5" name="Google Shape;17365;p50"/>
            <p:cNvSpPr/>
            <p:nvPr/>
          </p:nvSpPr>
          <p:spPr>
            <a:xfrm>
              <a:off x="2214109" y="4379873"/>
              <a:ext cx="57727" cy="60203"/>
            </a:xfrm>
            <a:custGeom>
              <a:avLst/>
              <a:gdLst/>
              <a:ahLst/>
              <a:cxnLst/>
              <a:rect l="l" t="t" r="r" b="b"/>
              <a:pathLst>
                <a:path w="676" h="705" extrusionOk="0">
                  <a:moveTo>
                    <a:pt x="300" y="1"/>
                  </a:moveTo>
                  <a:lnTo>
                    <a:pt x="300" y="1"/>
                  </a:lnTo>
                  <a:cubicBezTo>
                    <a:pt x="375" y="51"/>
                    <a:pt x="413" y="113"/>
                    <a:pt x="450" y="201"/>
                  </a:cubicBezTo>
                  <a:cubicBezTo>
                    <a:pt x="450" y="201"/>
                    <a:pt x="463" y="213"/>
                    <a:pt x="463" y="226"/>
                  </a:cubicBezTo>
                  <a:cubicBezTo>
                    <a:pt x="438" y="188"/>
                    <a:pt x="413" y="163"/>
                    <a:pt x="375" y="138"/>
                  </a:cubicBezTo>
                  <a:lnTo>
                    <a:pt x="375" y="138"/>
                  </a:lnTo>
                  <a:cubicBezTo>
                    <a:pt x="518" y="336"/>
                    <a:pt x="372" y="591"/>
                    <a:pt x="224" y="591"/>
                  </a:cubicBezTo>
                  <a:cubicBezTo>
                    <a:pt x="203" y="591"/>
                    <a:pt x="183" y="586"/>
                    <a:pt x="163" y="576"/>
                  </a:cubicBezTo>
                  <a:cubicBezTo>
                    <a:pt x="75" y="538"/>
                    <a:pt x="38" y="426"/>
                    <a:pt x="0" y="363"/>
                  </a:cubicBezTo>
                  <a:lnTo>
                    <a:pt x="0" y="363"/>
                  </a:lnTo>
                  <a:cubicBezTo>
                    <a:pt x="0" y="413"/>
                    <a:pt x="0" y="476"/>
                    <a:pt x="25" y="538"/>
                  </a:cubicBezTo>
                  <a:cubicBezTo>
                    <a:pt x="59" y="626"/>
                    <a:pt x="150" y="705"/>
                    <a:pt x="248" y="705"/>
                  </a:cubicBezTo>
                  <a:cubicBezTo>
                    <a:pt x="262" y="705"/>
                    <a:pt x="275" y="704"/>
                    <a:pt x="288" y="701"/>
                  </a:cubicBezTo>
                  <a:cubicBezTo>
                    <a:pt x="400" y="676"/>
                    <a:pt x="475" y="588"/>
                    <a:pt x="500" y="476"/>
                  </a:cubicBezTo>
                  <a:lnTo>
                    <a:pt x="500" y="476"/>
                  </a:lnTo>
                  <a:cubicBezTo>
                    <a:pt x="500" y="538"/>
                    <a:pt x="475" y="601"/>
                    <a:pt x="438" y="651"/>
                  </a:cubicBezTo>
                  <a:cubicBezTo>
                    <a:pt x="438" y="663"/>
                    <a:pt x="425" y="676"/>
                    <a:pt x="413" y="701"/>
                  </a:cubicBezTo>
                  <a:cubicBezTo>
                    <a:pt x="425" y="688"/>
                    <a:pt x="438" y="676"/>
                    <a:pt x="450" y="663"/>
                  </a:cubicBezTo>
                  <a:cubicBezTo>
                    <a:pt x="488" y="638"/>
                    <a:pt x="525" y="613"/>
                    <a:pt x="575" y="601"/>
                  </a:cubicBezTo>
                  <a:cubicBezTo>
                    <a:pt x="675" y="376"/>
                    <a:pt x="550" y="51"/>
                    <a:pt x="3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6" name="Google Shape;17366;p50"/>
            <p:cNvSpPr/>
            <p:nvPr/>
          </p:nvSpPr>
          <p:spPr>
            <a:xfrm>
              <a:off x="2231188" y="4398063"/>
              <a:ext cx="16908" cy="26045"/>
            </a:xfrm>
            <a:custGeom>
              <a:avLst/>
              <a:gdLst/>
              <a:ahLst/>
              <a:cxnLst/>
              <a:rect l="l" t="t" r="r" b="b"/>
              <a:pathLst>
                <a:path w="198" h="305" extrusionOk="0">
                  <a:moveTo>
                    <a:pt x="178" y="1"/>
                  </a:moveTo>
                  <a:cubicBezTo>
                    <a:pt x="176" y="1"/>
                    <a:pt x="175" y="8"/>
                    <a:pt x="175" y="25"/>
                  </a:cubicBezTo>
                  <a:cubicBezTo>
                    <a:pt x="163" y="63"/>
                    <a:pt x="150" y="138"/>
                    <a:pt x="138" y="163"/>
                  </a:cubicBezTo>
                  <a:cubicBezTo>
                    <a:pt x="116" y="207"/>
                    <a:pt x="83" y="292"/>
                    <a:pt x="23" y="292"/>
                  </a:cubicBezTo>
                  <a:cubicBezTo>
                    <a:pt x="16" y="292"/>
                    <a:pt x="9" y="290"/>
                    <a:pt x="0" y="288"/>
                  </a:cubicBezTo>
                  <a:lnTo>
                    <a:pt x="0" y="288"/>
                  </a:lnTo>
                  <a:cubicBezTo>
                    <a:pt x="17" y="299"/>
                    <a:pt x="34" y="305"/>
                    <a:pt x="50" y="305"/>
                  </a:cubicBezTo>
                  <a:cubicBezTo>
                    <a:pt x="122" y="305"/>
                    <a:pt x="188" y="209"/>
                    <a:pt x="188" y="138"/>
                  </a:cubicBezTo>
                  <a:cubicBezTo>
                    <a:pt x="198" y="118"/>
                    <a:pt x="184" y="1"/>
                    <a:pt x="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7" name="Google Shape;17367;p50"/>
            <p:cNvSpPr/>
            <p:nvPr/>
          </p:nvSpPr>
          <p:spPr>
            <a:xfrm>
              <a:off x="2286183" y="5005231"/>
              <a:ext cx="89152" cy="106915"/>
            </a:xfrm>
            <a:custGeom>
              <a:avLst/>
              <a:gdLst/>
              <a:ahLst/>
              <a:cxnLst/>
              <a:rect l="l" t="t" r="r" b="b"/>
              <a:pathLst>
                <a:path w="1044" h="1252" extrusionOk="0">
                  <a:moveTo>
                    <a:pt x="669" y="1"/>
                  </a:moveTo>
                  <a:cubicBezTo>
                    <a:pt x="494" y="38"/>
                    <a:pt x="369" y="163"/>
                    <a:pt x="269" y="301"/>
                  </a:cubicBezTo>
                  <a:cubicBezTo>
                    <a:pt x="0" y="740"/>
                    <a:pt x="352" y="1251"/>
                    <a:pt x="834" y="1251"/>
                  </a:cubicBezTo>
                  <a:cubicBezTo>
                    <a:pt x="846" y="1251"/>
                    <a:pt x="857" y="1251"/>
                    <a:pt x="869" y="1251"/>
                  </a:cubicBezTo>
                  <a:lnTo>
                    <a:pt x="1043" y="1251"/>
                  </a:lnTo>
                  <a:cubicBezTo>
                    <a:pt x="968" y="1226"/>
                    <a:pt x="856" y="1188"/>
                    <a:pt x="806" y="1163"/>
                  </a:cubicBezTo>
                  <a:cubicBezTo>
                    <a:pt x="694" y="1126"/>
                    <a:pt x="594" y="1063"/>
                    <a:pt x="519" y="976"/>
                  </a:cubicBezTo>
                  <a:cubicBezTo>
                    <a:pt x="456" y="888"/>
                    <a:pt x="431" y="838"/>
                    <a:pt x="406" y="776"/>
                  </a:cubicBezTo>
                  <a:cubicBezTo>
                    <a:pt x="381" y="701"/>
                    <a:pt x="344" y="513"/>
                    <a:pt x="406" y="363"/>
                  </a:cubicBezTo>
                  <a:cubicBezTo>
                    <a:pt x="444" y="263"/>
                    <a:pt x="531" y="76"/>
                    <a:pt x="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8" name="Google Shape;17368;p50"/>
            <p:cNvSpPr/>
            <p:nvPr/>
          </p:nvSpPr>
          <p:spPr>
            <a:xfrm>
              <a:off x="2311204" y="5015906"/>
              <a:ext cx="55592" cy="84456"/>
            </a:xfrm>
            <a:custGeom>
              <a:avLst/>
              <a:gdLst/>
              <a:ahLst/>
              <a:cxnLst/>
              <a:rect l="l" t="t" r="r" b="b"/>
              <a:pathLst>
                <a:path w="651" h="989" extrusionOk="0">
                  <a:moveTo>
                    <a:pt x="313" y="1"/>
                  </a:moveTo>
                  <a:lnTo>
                    <a:pt x="313" y="1"/>
                  </a:lnTo>
                  <a:cubicBezTo>
                    <a:pt x="51" y="163"/>
                    <a:pt x="1" y="563"/>
                    <a:pt x="226" y="788"/>
                  </a:cubicBezTo>
                  <a:cubicBezTo>
                    <a:pt x="338" y="913"/>
                    <a:pt x="488" y="963"/>
                    <a:pt x="650" y="988"/>
                  </a:cubicBezTo>
                  <a:cubicBezTo>
                    <a:pt x="613" y="926"/>
                    <a:pt x="600" y="863"/>
                    <a:pt x="613" y="788"/>
                  </a:cubicBezTo>
                  <a:cubicBezTo>
                    <a:pt x="526" y="763"/>
                    <a:pt x="438" y="713"/>
                    <a:pt x="363" y="651"/>
                  </a:cubicBezTo>
                  <a:cubicBezTo>
                    <a:pt x="176" y="488"/>
                    <a:pt x="176" y="188"/>
                    <a:pt x="3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9" name="Google Shape;17369;p50"/>
            <p:cNvSpPr/>
            <p:nvPr/>
          </p:nvSpPr>
          <p:spPr>
            <a:xfrm>
              <a:off x="2325124" y="5024445"/>
              <a:ext cx="46967" cy="48163"/>
            </a:xfrm>
            <a:custGeom>
              <a:avLst/>
              <a:gdLst/>
              <a:ahLst/>
              <a:cxnLst/>
              <a:rect l="l" t="t" r="r" b="b"/>
              <a:pathLst>
                <a:path w="550" h="564" extrusionOk="0">
                  <a:moveTo>
                    <a:pt x="150" y="1"/>
                  </a:moveTo>
                  <a:cubicBezTo>
                    <a:pt x="0" y="163"/>
                    <a:pt x="150" y="438"/>
                    <a:pt x="313" y="526"/>
                  </a:cubicBezTo>
                  <a:cubicBezTo>
                    <a:pt x="375" y="551"/>
                    <a:pt x="425" y="563"/>
                    <a:pt x="487" y="563"/>
                  </a:cubicBezTo>
                  <a:cubicBezTo>
                    <a:pt x="500" y="526"/>
                    <a:pt x="525" y="488"/>
                    <a:pt x="550" y="463"/>
                  </a:cubicBezTo>
                  <a:cubicBezTo>
                    <a:pt x="487" y="463"/>
                    <a:pt x="437" y="463"/>
                    <a:pt x="388" y="426"/>
                  </a:cubicBezTo>
                  <a:cubicBezTo>
                    <a:pt x="250" y="351"/>
                    <a:pt x="75" y="176"/>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0" name="Google Shape;17370;p50"/>
            <p:cNvSpPr/>
            <p:nvPr/>
          </p:nvSpPr>
          <p:spPr>
            <a:xfrm>
              <a:off x="2445702" y="4993361"/>
              <a:ext cx="56617" cy="92056"/>
            </a:xfrm>
            <a:custGeom>
              <a:avLst/>
              <a:gdLst/>
              <a:ahLst/>
              <a:cxnLst/>
              <a:rect l="l" t="t" r="r" b="b"/>
              <a:pathLst>
                <a:path w="663" h="1078" extrusionOk="0">
                  <a:moveTo>
                    <a:pt x="105" y="0"/>
                  </a:moveTo>
                  <a:cubicBezTo>
                    <a:pt x="91" y="0"/>
                    <a:pt x="77" y="1"/>
                    <a:pt x="63" y="2"/>
                  </a:cubicBezTo>
                  <a:cubicBezTo>
                    <a:pt x="313" y="77"/>
                    <a:pt x="450" y="290"/>
                    <a:pt x="463" y="515"/>
                  </a:cubicBezTo>
                  <a:cubicBezTo>
                    <a:pt x="463" y="590"/>
                    <a:pt x="450" y="665"/>
                    <a:pt x="425" y="715"/>
                  </a:cubicBezTo>
                  <a:cubicBezTo>
                    <a:pt x="475" y="515"/>
                    <a:pt x="413" y="265"/>
                    <a:pt x="238" y="152"/>
                  </a:cubicBezTo>
                  <a:lnTo>
                    <a:pt x="238" y="152"/>
                  </a:lnTo>
                  <a:cubicBezTo>
                    <a:pt x="350" y="315"/>
                    <a:pt x="338" y="515"/>
                    <a:pt x="275" y="690"/>
                  </a:cubicBezTo>
                  <a:cubicBezTo>
                    <a:pt x="275" y="690"/>
                    <a:pt x="263" y="690"/>
                    <a:pt x="263" y="677"/>
                  </a:cubicBezTo>
                  <a:cubicBezTo>
                    <a:pt x="250" y="665"/>
                    <a:pt x="238" y="652"/>
                    <a:pt x="225" y="652"/>
                  </a:cubicBezTo>
                  <a:cubicBezTo>
                    <a:pt x="288" y="527"/>
                    <a:pt x="300" y="390"/>
                    <a:pt x="213" y="265"/>
                  </a:cubicBezTo>
                  <a:lnTo>
                    <a:pt x="213" y="265"/>
                  </a:lnTo>
                  <a:cubicBezTo>
                    <a:pt x="238" y="377"/>
                    <a:pt x="213" y="490"/>
                    <a:pt x="163" y="590"/>
                  </a:cubicBezTo>
                  <a:cubicBezTo>
                    <a:pt x="138" y="577"/>
                    <a:pt x="113" y="552"/>
                    <a:pt x="88" y="540"/>
                  </a:cubicBezTo>
                  <a:lnTo>
                    <a:pt x="75" y="540"/>
                  </a:lnTo>
                  <a:cubicBezTo>
                    <a:pt x="63" y="540"/>
                    <a:pt x="63" y="552"/>
                    <a:pt x="63" y="552"/>
                  </a:cubicBezTo>
                  <a:cubicBezTo>
                    <a:pt x="50" y="540"/>
                    <a:pt x="25" y="540"/>
                    <a:pt x="0" y="527"/>
                  </a:cubicBezTo>
                  <a:lnTo>
                    <a:pt x="0" y="527"/>
                  </a:lnTo>
                  <a:cubicBezTo>
                    <a:pt x="50" y="565"/>
                    <a:pt x="88" y="590"/>
                    <a:pt x="113" y="627"/>
                  </a:cubicBezTo>
                  <a:cubicBezTo>
                    <a:pt x="125" y="627"/>
                    <a:pt x="125" y="640"/>
                    <a:pt x="138" y="640"/>
                  </a:cubicBezTo>
                  <a:cubicBezTo>
                    <a:pt x="125" y="652"/>
                    <a:pt x="125" y="652"/>
                    <a:pt x="125" y="652"/>
                  </a:cubicBezTo>
                  <a:cubicBezTo>
                    <a:pt x="150" y="665"/>
                    <a:pt x="175" y="690"/>
                    <a:pt x="188" y="727"/>
                  </a:cubicBezTo>
                  <a:cubicBezTo>
                    <a:pt x="188" y="727"/>
                    <a:pt x="188" y="715"/>
                    <a:pt x="188" y="715"/>
                  </a:cubicBezTo>
                  <a:cubicBezTo>
                    <a:pt x="200" y="740"/>
                    <a:pt x="213" y="752"/>
                    <a:pt x="238" y="777"/>
                  </a:cubicBezTo>
                  <a:cubicBezTo>
                    <a:pt x="225" y="790"/>
                    <a:pt x="225" y="802"/>
                    <a:pt x="213" y="815"/>
                  </a:cubicBezTo>
                  <a:cubicBezTo>
                    <a:pt x="213" y="827"/>
                    <a:pt x="213" y="827"/>
                    <a:pt x="213" y="827"/>
                  </a:cubicBezTo>
                  <a:cubicBezTo>
                    <a:pt x="237" y="899"/>
                    <a:pt x="249" y="972"/>
                    <a:pt x="239" y="1044"/>
                  </a:cubicBezTo>
                  <a:lnTo>
                    <a:pt x="239" y="1044"/>
                  </a:lnTo>
                  <a:cubicBezTo>
                    <a:pt x="277" y="960"/>
                    <a:pt x="335" y="895"/>
                    <a:pt x="413" y="840"/>
                  </a:cubicBezTo>
                  <a:cubicBezTo>
                    <a:pt x="463" y="815"/>
                    <a:pt x="513" y="802"/>
                    <a:pt x="563" y="790"/>
                  </a:cubicBezTo>
                  <a:cubicBezTo>
                    <a:pt x="625" y="690"/>
                    <a:pt x="663" y="565"/>
                    <a:pt x="625" y="440"/>
                  </a:cubicBezTo>
                  <a:cubicBezTo>
                    <a:pt x="578" y="203"/>
                    <a:pt x="351" y="0"/>
                    <a:pt x="105" y="0"/>
                  </a:cubicBezTo>
                  <a:close/>
                  <a:moveTo>
                    <a:pt x="239" y="1044"/>
                  </a:moveTo>
                  <a:cubicBezTo>
                    <a:pt x="235" y="1052"/>
                    <a:pt x="232" y="1059"/>
                    <a:pt x="229" y="1067"/>
                  </a:cubicBezTo>
                  <a:lnTo>
                    <a:pt x="229" y="1067"/>
                  </a:lnTo>
                  <a:cubicBezTo>
                    <a:pt x="233" y="1063"/>
                    <a:pt x="238" y="1060"/>
                    <a:pt x="238" y="1052"/>
                  </a:cubicBezTo>
                  <a:cubicBezTo>
                    <a:pt x="238" y="1049"/>
                    <a:pt x="239" y="1047"/>
                    <a:pt x="239" y="1044"/>
                  </a:cubicBezTo>
                  <a:close/>
                  <a:moveTo>
                    <a:pt x="229" y="1067"/>
                  </a:moveTo>
                  <a:cubicBezTo>
                    <a:pt x="227" y="1070"/>
                    <a:pt x="225" y="1073"/>
                    <a:pt x="225" y="1077"/>
                  </a:cubicBezTo>
                  <a:cubicBezTo>
                    <a:pt x="226" y="1074"/>
                    <a:pt x="228" y="1070"/>
                    <a:pt x="229" y="106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1" name="Google Shape;17371;p50"/>
            <p:cNvSpPr/>
            <p:nvPr/>
          </p:nvSpPr>
          <p:spPr>
            <a:xfrm>
              <a:off x="2571576" y="5073548"/>
              <a:ext cx="37488" cy="73696"/>
            </a:xfrm>
            <a:custGeom>
              <a:avLst/>
              <a:gdLst/>
              <a:ahLst/>
              <a:cxnLst/>
              <a:rect l="l" t="t" r="r" b="b"/>
              <a:pathLst>
                <a:path w="439" h="863" extrusionOk="0">
                  <a:moveTo>
                    <a:pt x="226" y="1"/>
                  </a:moveTo>
                  <a:lnTo>
                    <a:pt x="226" y="1"/>
                  </a:lnTo>
                  <a:cubicBezTo>
                    <a:pt x="326" y="301"/>
                    <a:pt x="151" y="601"/>
                    <a:pt x="13" y="738"/>
                  </a:cubicBezTo>
                  <a:cubicBezTo>
                    <a:pt x="13" y="750"/>
                    <a:pt x="13" y="750"/>
                    <a:pt x="1" y="750"/>
                  </a:cubicBezTo>
                  <a:cubicBezTo>
                    <a:pt x="26" y="763"/>
                    <a:pt x="51" y="788"/>
                    <a:pt x="76" y="800"/>
                  </a:cubicBezTo>
                  <a:cubicBezTo>
                    <a:pt x="88" y="825"/>
                    <a:pt x="101" y="838"/>
                    <a:pt x="113" y="863"/>
                  </a:cubicBezTo>
                  <a:cubicBezTo>
                    <a:pt x="351" y="638"/>
                    <a:pt x="438" y="30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2" name="Google Shape;17372;p50"/>
            <p:cNvSpPr/>
            <p:nvPr/>
          </p:nvSpPr>
          <p:spPr>
            <a:xfrm>
              <a:off x="2559876" y="5088493"/>
              <a:ext cx="29974" cy="49188"/>
            </a:xfrm>
            <a:custGeom>
              <a:avLst/>
              <a:gdLst/>
              <a:ahLst/>
              <a:cxnLst/>
              <a:rect l="l" t="t" r="r" b="b"/>
              <a:pathLst>
                <a:path w="351" h="576" extrusionOk="0">
                  <a:moveTo>
                    <a:pt x="350" y="1"/>
                  </a:moveTo>
                  <a:cubicBezTo>
                    <a:pt x="263" y="201"/>
                    <a:pt x="150" y="388"/>
                    <a:pt x="0" y="525"/>
                  </a:cubicBezTo>
                  <a:cubicBezTo>
                    <a:pt x="50" y="525"/>
                    <a:pt x="88" y="550"/>
                    <a:pt x="125" y="575"/>
                  </a:cubicBezTo>
                  <a:cubicBezTo>
                    <a:pt x="263" y="426"/>
                    <a:pt x="350" y="213"/>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3" name="Google Shape;17373;p50"/>
            <p:cNvSpPr/>
            <p:nvPr/>
          </p:nvSpPr>
          <p:spPr>
            <a:xfrm>
              <a:off x="2521448" y="5170644"/>
              <a:ext cx="79076" cy="67120"/>
            </a:xfrm>
            <a:custGeom>
              <a:avLst/>
              <a:gdLst/>
              <a:ahLst/>
              <a:cxnLst/>
              <a:rect l="l" t="t" r="r" b="b"/>
              <a:pathLst>
                <a:path w="926" h="786" extrusionOk="0">
                  <a:moveTo>
                    <a:pt x="813" y="1"/>
                  </a:moveTo>
                  <a:cubicBezTo>
                    <a:pt x="813" y="448"/>
                    <a:pt x="447" y="640"/>
                    <a:pt x="70" y="640"/>
                  </a:cubicBezTo>
                  <a:cubicBezTo>
                    <a:pt x="47" y="640"/>
                    <a:pt x="24" y="640"/>
                    <a:pt x="1" y="638"/>
                  </a:cubicBezTo>
                  <a:cubicBezTo>
                    <a:pt x="1" y="676"/>
                    <a:pt x="1" y="713"/>
                    <a:pt x="1" y="751"/>
                  </a:cubicBezTo>
                  <a:cubicBezTo>
                    <a:pt x="74" y="773"/>
                    <a:pt x="152" y="786"/>
                    <a:pt x="230" y="786"/>
                  </a:cubicBezTo>
                  <a:cubicBezTo>
                    <a:pt x="326" y="786"/>
                    <a:pt x="423" y="767"/>
                    <a:pt x="513" y="726"/>
                  </a:cubicBezTo>
                  <a:cubicBezTo>
                    <a:pt x="788" y="601"/>
                    <a:pt x="925" y="276"/>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4" name="Google Shape;17374;p50"/>
            <p:cNvSpPr/>
            <p:nvPr/>
          </p:nvSpPr>
          <p:spPr>
            <a:xfrm>
              <a:off x="2520424" y="5183453"/>
              <a:ext cx="65156" cy="40392"/>
            </a:xfrm>
            <a:custGeom>
              <a:avLst/>
              <a:gdLst/>
              <a:ahLst/>
              <a:cxnLst/>
              <a:rect l="l" t="t" r="r" b="b"/>
              <a:pathLst>
                <a:path w="763" h="473" extrusionOk="0">
                  <a:moveTo>
                    <a:pt x="762" y="1"/>
                  </a:moveTo>
                  <a:lnTo>
                    <a:pt x="762" y="1"/>
                  </a:lnTo>
                  <a:cubicBezTo>
                    <a:pt x="612" y="276"/>
                    <a:pt x="262" y="338"/>
                    <a:pt x="0" y="338"/>
                  </a:cubicBezTo>
                  <a:cubicBezTo>
                    <a:pt x="0" y="376"/>
                    <a:pt x="13" y="426"/>
                    <a:pt x="13" y="463"/>
                  </a:cubicBezTo>
                  <a:cubicBezTo>
                    <a:pt x="51" y="469"/>
                    <a:pt x="90" y="472"/>
                    <a:pt x="129" y="472"/>
                  </a:cubicBezTo>
                  <a:cubicBezTo>
                    <a:pt x="422" y="472"/>
                    <a:pt x="718" y="309"/>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5" name="Google Shape;17375;p50"/>
            <p:cNvSpPr/>
            <p:nvPr/>
          </p:nvSpPr>
          <p:spPr>
            <a:xfrm>
              <a:off x="2501210" y="5138620"/>
              <a:ext cx="71561" cy="70365"/>
            </a:xfrm>
            <a:custGeom>
              <a:avLst/>
              <a:gdLst/>
              <a:ahLst/>
              <a:cxnLst/>
              <a:rect l="l" t="t" r="r" b="b"/>
              <a:pathLst>
                <a:path w="838" h="824" extrusionOk="0">
                  <a:moveTo>
                    <a:pt x="375" y="1"/>
                  </a:moveTo>
                  <a:lnTo>
                    <a:pt x="375" y="1"/>
                  </a:lnTo>
                  <a:cubicBezTo>
                    <a:pt x="163" y="38"/>
                    <a:pt x="0" y="238"/>
                    <a:pt x="13" y="451"/>
                  </a:cubicBezTo>
                  <a:cubicBezTo>
                    <a:pt x="13" y="451"/>
                    <a:pt x="25" y="463"/>
                    <a:pt x="38" y="476"/>
                  </a:cubicBezTo>
                  <a:cubicBezTo>
                    <a:pt x="100" y="551"/>
                    <a:pt x="150" y="638"/>
                    <a:pt x="188" y="738"/>
                  </a:cubicBezTo>
                  <a:cubicBezTo>
                    <a:pt x="260" y="796"/>
                    <a:pt x="354" y="824"/>
                    <a:pt x="449" y="824"/>
                  </a:cubicBezTo>
                  <a:cubicBezTo>
                    <a:pt x="603" y="824"/>
                    <a:pt x="760" y="752"/>
                    <a:pt x="837" y="613"/>
                  </a:cubicBezTo>
                  <a:lnTo>
                    <a:pt x="837" y="613"/>
                  </a:lnTo>
                  <a:cubicBezTo>
                    <a:pt x="727" y="693"/>
                    <a:pt x="625" y="717"/>
                    <a:pt x="512" y="717"/>
                  </a:cubicBezTo>
                  <a:cubicBezTo>
                    <a:pt x="484" y="717"/>
                    <a:pt x="455" y="716"/>
                    <a:pt x="425" y="713"/>
                  </a:cubicBezTo>
                  <a:cubicBezTo>
                    <a:pt x="312" y="713"/>
                    <a:pt x="200" y="676"/>
                    <a:pt x="113" y="576"/>
                  </a:cubicBezTo>
                  <a:cubicBezTo>
                    <a:pt x="100" y="551"/>
                    <a:pt x="75" y="513"/>
                    <a:pt x="63" y="488"/>
                  </a:cubicBezTo>
                  <a:cubicBezTo>
                    <a:pt x="88" y="313"/>
                    <a:pt x="188" y="113"/>
                    <a:pt x="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6" name="Google Shape;17376;p50"/>
            <p:cNvSpPr/>
            <p:nvPr/>
          </p:nvSpPr>
          <p:spPr>
            <a:xfrm>
              <a:off x="2502661" y="5147160"/>
              <a:ext cx="61570" cy="50298"/>
            </a:xfrm>
            <a:custGeom>
              <a:avLst/>
              <a:gdLst/>
              <a:ahLst/>
              <a:cxnLst/>
              <a:rect l="l" t="t" r="r" b="b"/>
              <a:pathLst>
                <a:path w="721" h="589" extrusionOk="0">
                  <a:moveTo>
                    <a:pt x="295" y="1"/>
                  </a:moveTo>
                  <a:lnTo>
                    <a:pt x="295" y="1"/>
                  </a:lnTo>
                  <a:cubicBezTo>
                    <a:pt x="245" y="38"/>
                    <a:pt x="196" y="76"/>
                    <a:pt x="158" y="126"/>
                  </a:cubicBezTo>
                  <a:cubicBezTo>
                    <a:pt x="0" y="395"/>
                    <a:pt x="235" y="588"/>
                    <a:pt x="479" y="588"/>
                  </a:cubicBezTo>
                  <a:cubicBezTo>
                    <a:pt x="564" y="588"/>
                    <a:pt x="650" y="565"/>
                    <a:pt x="720" y="513"/>
                  </a:cubicBezTo>
                  <a:lnTo>
                    <a:pt x="720" y="513"/>
                  </a:lnTo>
                  <a:cubicBezTo>
                    <a:pt x="687" y="523"/>
                    <a:pt x="655" y="527"/>
                    <a:pt x="625" y="527"/>
                  </a:cubicBezTo>
                  <a:cubicBezTo>
                    <a:pt x="576" y="527"/>
                    <a:pt x="529" y="516"/>
                    <a:pt x="483" y="501"/>
                  </a:cubicBezTo>
                  <a:cubicBezTo>
                    <a:pt x="370" y="476"/>
                    <a:pt x="308" y="451"/>
                    <a:pt x="245" y="388"/>
                  </a:cubicBezTo>
                  <a:cubicBezTo>
                    <a:pt x="183" y="301"/>
                    <a:pt x="196" y="201"/>
                    <a:pt x="233" y="113"/>
                  </a:cubicBezTo>
                  <a:cubicBezTo>
                    <a:pt x="245" y="76"/>
                    <a:pt x="295" y="13"/>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7" name="Google Shape;17377;p50"/>
            <p:cNvSpPr/>
            <p:nvPr/>
          </p:nvSpPr>
          <p:spPr>
            <a:xfrm>
              <a:off x="2372177" y="5053138"/>
              <a:ext cx="88555" cy="66779"/>
            </a:xfrm>
            <a:custGeom>
              <a:avLst/>
              <a:gdLst/>
              <a:ahLst/>
              <a:cxnLst/>
              <a:rect l="l" t="t" r="r" b="b"/>
              <a:pathLst>
                <a:path w="1037" h="782" extrusionOk="0">
                  <a:moveTo>
                    <a:pt x="904" y="0"/>
                  </a:moveTo>
                  <a:cubicBezTo>
                    <a:pt x="901" y="0"/>
                    <a:pt x="903" y="8"/>
                    <a:pt x="911" y="27"/>
                  </a:cubicBezTo>
                  <a:cubicBezTo>
                    <a:pt x="986" y="240"/>
                    <a:pt x="849" y="440"/>
                    <a:pt x="749" y="515"/>
                  </a:cubicBezTo>
                  <a:cubicBezTo>
                    <a:pt x="682" y="575"/>
                    <a:pt x="601" y="602"/>
                    <a:pt x="521" y="602"/>
                  </a:cubicBezTo>
                  <a:cubicBezTo>
                    <a:pt x="318" y="602"/>
                    <a:pt x="115" y="428"/>
                    <a:pt x="124" y="177"/>
                  </a:cubicBezTo>
                  <a:lnTo>
                    <a:pt x="124" y="177"/>
                  </a:lnTo>
                  <a:cubicBezTo>
                    <a:pt x="1" y="538"/>
                    <a:pt x="265" y="781"/>
                    <a:pt x="540" y="781"/>
                  </a:cubicBezTo>
                  <a:cubicBezTo>
                    <a:pt x="711" y="781"/>
                    <a:pt x="887" y="686"/>
                    <a:pt x="974" y="465"/>
                  </a:cubicBezTo>
                  <a:cubicBezTo>
                    <a:pt x="1024" y="352"/>
                    <a:pt x="1036" y="227"/>
                    <a:pt x="986" y="127"/>
                  </a:cubicBezTo>
                  <a:cubicBezTo>
                    <a:pt x="976" y="98"/>
                    <a:pt x="913" y="0"/>
                    <a:pt x="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8" name="Google Shape;17378;p50"/>
            <p:cNvSpPr/>
            <p:nvPr/>
          </p:nvSpPr>
          <p:spPr>
            <a:xfrm>
              <a:off x="2392330" y="5060739"/>
              <a:ext cx="55592" cy="38513"/>
            </a:xfrm>
            <a:custGeom>
              <a:avLst/>
              <a:gdLst/>
              <a:ahLst/>
              <a:cxnLst/>
              <a:rect l="l" t="t" r="r" b="b"/>
              <a:pathLst>
                <a:path w="651" h="451" extrusionOk="0">
                  <a:moveTo>
                    <a:pt x="638" y="1"/>
                  </a:moveTo>
                  <a:cubicBezTo>
                    <a:pt x="625" y="38"/>
                    <a:pt x="600" y="101"/>
                    <a:pt x="600" y="126"/>
                  </a:cubicBezTo>
                  <a:cubicBezTo>
                    <a:pt x="553" y="268"/>
                    <a:pt x="417" y="344"/>
                    <a:pt x="283" y="344"/>
                  </a:cubicBezTo>
                  <a:cubicBezTo>
                    <a:pt x="170" y="344"/>
                    <a:pt x="58" y="290"/>
                    <a:pt x="0" y="176"/>
                  </a:cubicBezTo>
                  <a:lnTo>
                    <a:pt x="0" y="176"/>
                  </a:lnTo>
                  <a:cubicBezTo>
                    <a:pt x="35" y="362"/>
                    <a:pt x="176" y="450"/>
                    <a:pt x="316" y="450"/>
                  </a:cubicBezTo>
                  <a:cubicBezTo>
                    <a:pt x="477" y="450"/>
                    <a:pt x="638" y="334"/>
                    <a:pt x="638" y="113"/>
                  </a:cubicBezTo>
                  <a:cubicBezTo>
                    <a:pt x="638" y="88"/>
                    <a:pt x="650" y="1"/>
                    <a:pt x="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9" name="Google Shape;17379;p50"/>
            <p:cNvSpPr/>
            <p:nvPr/>
          </p:nvSpPr>
          <p:spPr>
            <a:xfrm>
              <a:off x="2373543" y="5091738"/>
              <a:ext cx="88384" cy="36634"/>
            </a:xfrm>
            <a:custGeom>
              <a:avLst/>
              <a:gdLst/>
              <a:ahLst/>
              <a:cxnLst/>
              <a:rect l="l" t="t" r="r" b="b"/>
              <a:pathLst>
                <a:path w="1035" h="429" extrusionOk="0">
                  <a:moveTo>
                    <a:pt x="20" y="0"/>
                  </a:moveTo>
                  <a:lnTo>
                    <a:pt x="20" y="0"/>
                  </a:lnTo>
                  <a:cubicBezTo>
                    <a:pt x="0" y="263"/>
                    <a:pt x="251" y="428"/>
                    <a:pt x="486" y="428"/>
                  </a:cubicBezTo>
                  <a:cubicBezTo>
                    <a:pt x="541" y="428"/>
                    <a:pt x="595" y="419"/>
                    <a:pt x="645" y="400"/>
                  </a:cubicBezTo>
                  <a:cubicBezTo>
                    <a:pt x="745" y="400"/>
                    <a:pt x="845" y="338"/>
                    <a:pt x="908" y="263"/>
                  </a:cubicBezTo>
                  <a:cubicBezTo>
                    <a:pt x="956" y="224"/>
                    <a:pt x="1035" y="49"/>
                    <a:pt x="1015" y="49"/>
                  </a:cubicBezTo>
                  <a:cubicBezTo>
                    <a:pt x="1009" y="49"/>
                    <a:pt x="995" y="64"/>
                    <a:pt x="970" y="100"/>
                  </a:cubicBezTo>
                  <a:cubicBezTo>
                    <a:pt x="920" y="163"/>
                    <a:pt x="820" y="263"/>
                    <a:pt x="783" y="288"/>
                  </a:cubicBezTo>
                  <a:cubicBezTo>
                    <a:pt x="758" y="313"/>
                    <a:pt x="720" y="325"/>
                    <a:pt x="695" y="350"/>
                  </a:cubicBezTo>
                  <a:cubicBezTo>
                    <a:pt x="670" y="350"/>
                    <a:pt x="645" y="356"/>
                    <a:pt x="620" y="356"/>
                  </a:cubicBezTo>
                  <a:cubicBezTo>
                    <a:pt x="608" y="356"/>
                    <a:pt x="595" y="354"/>
                    <a:pt x="583" y="350"/>
                  </a:cubicBezTo>
                  <a:cubicBezTo>
                    <a:pt x="495" y="350"/>
                    <a:pt x="383" y="313"/>
                    <a:pt x="308" y="288"/>
                  </a:cubicBezTo>
                  <a:cubicBezTo>
                    <a:pt x="208" y="238"/>
                    <a:pt x="58" y="150"/>
                    <a:pt x="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0" name="Google Shape;17380;p50"/>
            <p:cNvSpPr/>
            <p:nvPr/>
          </p:nvSpPr>
          <p:spPr>
            <a:xfrm>
              <a:off x="2452107" y="5075683"/>
              <a:ext cx="44918" cy="98631"/>
            </a:xfrm>
            <a:custGeom>
              <a:avLst/>
              <a:gdLst/>
              <a:ahLst/>
              <a:cxnLst/>
              <a:rect l="l" t="t" r="r" b="b"/>
              <a:pathLst>
                <a:path w="526" h="1155" extrusionOk="0">
                  <a:moveTo>
                    <a:pt x="350" y="1"/>
                  </a:moveTo>
                  <a:lnTo>
                    <a:pt x="350" y="1"/>
                  </a:lnTo>
                  <a:cubicBezTo>
                    <a:pt x="63" y="238"/>
                    <a:pt x="0" y="688"/>
                    <a:pt x="225" y="988"/>
                  </a:cubicBezTo>
                  <a:cubicBezTo>
                    <a:pt x="265" y="1028"/>
                    <a:pt x="328" y="1154"/>
                    <a:pt x="397" y="1154"/>
                  </a:cubicBezTo>
                  <a:cubicBezTo>
                    <a:pt x="414" y="1154"/>
                    <a:pt x="432" y="1146"/>
                    <a:pt x="450" y="1125"/>
                  </a:cubicBezTo>
                  <a:cubicBezTo>
                    <a:pt x="463" y="1113"/>
                    <a:pt x="463" y="1088"/>
                    <a:pt x="450" y="1075"/>
                  </a:cubicBezTo>
                  <a:cubicBezTo>
                    <a:pt x="438" y="1063"/>
                    <a:pt x="438" y="1050"/>
                    <a:pt x="425" y="1050"/>
                  </a:cubicBezTo>
                  <a:cubicBezTo>
                    <a:pt x="425" y="1042"/>
                    <a:pt x="425" y="1034"/>
                    <a:pt x="422" y="1030"/>
                  </a:cubicBezTo>
                  <a:lnTo>
                    <a:pt x="422" y="1030"/>
                  </a:lnTo>
                  <a:cubicBezTo>
                    <a:pt x="435" y="1035"/>
                    <a:pt x="449" y="1040"/>
                    <a:pt x="464" y="1040"/>
                  </a:cubicBezTo>
                  <a:cubicBezTo>
                    <a:pt x="477" y="1040"/>
                    <a:pt x="490" y="1036"/>
                    <a:pt x="500" y="1025"/>
                  </a:cubicBezTo>
                  <a:cubicBezTo>
                    <a:pt x="525" y="963"/>
                    <a:pt x="488" y="900"/>
                    <a:pt x="463" y="850"/>
                  </a:cubicBezTo>
                  <a:cubicBezTo>
                    <a:pt x="388" y="625"/>
                    <a:pt x="338" y="401"/>
                    <a:pt x="400" y="138"/>
                  </a:cubicBezTo>
                  <a:lnTo>
                    <a:pt x="400" y="138"/>
                  </a:lnTo>
                  <a:cubicBezTo>
                    <a:pt x="275" y="313"/>
                    <a:pt x="250" y="538"/>
                    <a:pt x="288" y="738"/>
                  </a:cubicBezTo>
                  <a:cubicBezTo>
                    <a:pt x="225" y="513"/>
                    <a:pt x="213" y="25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1" name="Google Shape;17381;p50"/>
            <p:cNvSpPr/>
            <p:nvPr/>
          </p:nvSpPr>
          <p:spPr>
            <a:xfrm>
              <a:off x="2486265" y="5096007"/>
              <a:ext cx="18189" cy="61314"/>
            </a:xfrm>
            <a:custGeom>
              <a:avLst/>
              <a:gdLst/>
              <a:ahLst/>
              <a:cxnLst/>
              <a:rect l="l" t="t" r="r" b="b"/>
              <a:pathLst>
                <a:path w="213" h="718" extrusionOk="0">
                  <a:moveTo>
                    <a:pt x="100" y="0"/>
                  </a:moveTo>
                  <a:cubicBezTo>
                    <a:pt x="0" y="225"/>
                    <a:pt x="50" y="475"/>
                    <a:pt x="138" y="687"/>
                  </a:cubicBezTo>
                  <a:cubicBezTo>
                    <a:pt x="147" y="706"/>
                    <a:pt x="163" y="717"/>
                    <a:pt x="180" y="717"/>
                  </a:cubicBezTo>
                  <a:cubicBezTo>
                    <a:pt x="187" y="717"/>
                    <a:pt x="193" y="716"/>
                    <a:pt x="200" y="712"/>
                  </a:cubicBezTo>
                  <a:cubicBezTo>
                    <a:pt x="213" y="662"/>
                    <a:pt x="200" y="612"/>
                    <a:pt x="188" y="575"/>
                  </a:cubicBezTo>
                  <a:cubicBezTo>
                    <a:pt x="150" y="375"/>
                    <a:pt x="88" y="188"/>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2" name="Google Shape;17382;p50"/>
            <p:cNvSpPr/>
            <p:nvPr/>
          </p:nvSpPr>
          <p:spPr>
            <a:xfrm>
              <a:off x="2531013" y="5081063"/>
              <a:ext cx="15030" cy="53884"/>
            </a:xfrm>
            <a:custGeom>
              <a:avLst/>
              <a:gdLst/>
              <a:ahLst/>
              <a:cxnLst/>
              <a:rect l="l" t="t" r="r" b="b"/>
              <a:pathLst>
                <a:path w="176" h="631" extrusionOk="0">
                  <a:moveTo>
                    <a:pt x="88" y="0"/>
                  </a:moveTo>
                  <a:lnTo>
                    <a:pt x="88" y="0"/>
                  </a:lnTo>
                  <a:cubicBezTo>
                    <a:pt x="151" y="163"/>
                    <a:pt x="88" y="313"/>
                    <a:pt x="38" y="463"/>
                  </a:cubicBezTo>
                  <a:cubicBezTo>
                    <a:pt x="26" y="500"/>
                    <a:pt x="13" y="550"/>
                    <a:pt x="1" y="587"/>
                  </a:cubicBezTo>
                  <a:cubicBezTo>
                    <a:pt x="1" y="600"/>
                    <a:pt x="13" y="625"/>
                    <a:pt x="38" y="625"/>
                  </a:cubicBezTo>
                  <a:cubicBezTo>
                    <a:pt x="42" y="629"/>
                    <a:pt x="47" y="630"/>
                    <a:pt x="52" y="630"/>
                  </a:cubicBezTo>
                  <a:cubicBezTo>
                    <a:pt x="63" y="630"/>
                    <a:pt x="76" y="621"/>
                    <a:pt x="76" y="612"/>
                  </a:cubicBezTo>
                  <a:cubicBezTo>
                    <a:pt x="126" y="513"/>
                    <a:pt x="163" y="413"/>
                    <a:pt x="176" y="313"/>
                  </a:cubicBezTo>
                  <a:cubicBezTo>
                    <a:pt x="176" y="200"/>
                    <a:pt x="163" y="88"/>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3" name="Google Shape;17383;p50"/>
            <p:cNvSpPr/>
            <p:nvPr/>
          </p:nvSpPr>
          <p:spPr>
            <a:xfrm>
              <a:off x="2497452" y="5093873"/>
              <a:ext cx="37915" cy="42612"/>
            </a:xfrm>
            <a:custGeom>
              <a:avLst/>
              <a:gdLst/>
              <a:ahLst/>
              <a:cxnLst/>
              <a:rect l="l" t="t" r="r" b="b"/>
              <a:pathLst>
                <a:path w="444" h="499" extrusionOk="0">
                  <a:moveTo>
                    <a:pt x="431" y="0"/>
                  </a:moveTo>
                  <a:cubicBezTo>
                    <a:pt x="419" y="88"/>
                    <a:pt x="394" y="163"/>
                    <a:pt x="356" y="250"/>
                  </a:cubicBezTo>
                  <a:cubicBezTo>
                    <a:pt x="344" y="288"/>
                    <a:pt x="294" y="375"/>
                    <a:pt x="257" y="400"/>
                  </a:cubicBezTo>
                  <a:cubicBezTo>
                    <a:pt x="246" y="410"/>
                    <a:pt x="227" y="416"/>
                    <a:pt x="205" y="416"/>
                  </a:cubicBezTo>
                  <a:cubicBezTo>
                    <a:pt x="174" y="416"/>
                    <a:pt x="136" y="404"/>
                    <a:pt x="107" y="375"/>
                  </a:cubicBezTo>
                  <a:cubicBezTo>
                    <a:pt x="69" y="338"/>
                    <a:pt x="44" y="288"/>
                    <a:pt x="32" y="225"/>
                  </a:cubicBezTo>
                  <a:lnTo>
                    <a:pt x="32" y="225"/>
                  </a:lnTo>
                  <a:cubicBezTo>
                    <a:pt x="1" y="358"/>
                    <a:pt x="95" y="498"/>
                    <a:pt x="219" y="498"/>
                  </a:cubicBezTo>
                  <a:cubicBezTo>
                    <a:pt x="247" y="498"/>
                    <a:pt x="277" y="491"/>
                    <a:pt x="306" y="475"/>
                  </a:cubicBezTo>
                  <a:cubicBezTo>
                    <a:pt x="419" y="412"/>
                    <a:pt x="444" y="250"/>
                    <a:pt x="444" y="125"/>
                  </a:cubicBezTo>
                  <a:cubicBezTo>
                    <a:pt x="444" y="88"/>
                    <a:pt x="431" y="13"/>
                    <a:pt x="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4" name="Google Shape;17384;p50"/>
            <p:cNvSpPr/>
            <p:nvPr/>
          </p:nvSpPr>
          <p:spPr>
            <a:xfrm>
              <a:off x="2361331" y="5149295"/>
              <a:ext cx="82321" cy="49956"/>
            </a:xfrm>
            <a:custGeom>
              <a:avLst/>
              <a:gdLst/>
              <a:ahLst/>
              <a:cxnLst/>
              <a:rect l="l" t="t" r="r" b="b"/>
              <a:pathLst>
                <a:path w="964" h="585" extrusionOk="0">
                  <a:moveTo>
                    <a:pt x="876" y="1"/>
                  </a:moveTo>
                  <a:cubicBezTo>
                    <a:pt x="851" y="63"/>
                    <a:pt x="838" y="113"/>
                    <a:pt x="813" y="163"/>
                  </a:cubicBezTo>
                  <a:cubicBezTo>
                    <a:pt x="747" y="289"/>
                    <a:pt x="630" y="343"/>
                    <a:pt x="506" y="343"/>
                  </a:cubicBezTo>
                  <a:cubicBezTo>
                    <a:pt x="371" y="343"/>
                    <a:pt x="229" y="280"/>
                    <a:pt x="138" y="176"/>
                  </a:cubicBezTo>
                  <a:lnTo>
                    <a:pt x="138" y="176"/>
                  </a:lnTo>
                  <a:cubicBezTo>
                    <a:pt x="188" y="326"/>
                    <a:pt x="313" y="413"/>
                    <a:pt x="451" y="438"/>
                  </a:cubicBezTo>
                  <a:cubicBezTo>
                    <a:pt x="431" y="442"/>
                    <a:pt x="412" y="443"/>
                    <a:pt x="393" y="443"/>
                  </a:cubicBezTo>
                  <a:cubicBezTo>
                    <a:pt x="342" y="443"/>
                    <a:pt x="293" y="432"/>
                    <a:pt x="238" y="413"/>
                  </a:cubicBezTo>
                  <a:cubicBezTo>
                    <a:pt x="176" y="388"/>
                    <a:pt x="38" y="301"/>
                    <a:pt x="13" y="188"/>
                  </a:cubicBezTo>
                  <a:lnTo>
                    <a:pt x="13" y="188"/>
                  </a:lnTo>
                  <a:cubicBezTo>
                    <a:pt x="1" y="376"/>
                    <a:pt x="176" y="526"/>
                    <a:pt x="351" y="576"/>
                  </a:cubicBezTo>
                  <a:cubicBezTo>
                    <a:pt x="380" y="582"/>
                    <a:pt x="410" y="585"/>
                    <a:pt x="440" y="585"/>
                  </a:cubicBezTo>
                  <a:cubicBezTo>
                    <a:pt x="656" y="585"/>
                    <a:pt x="885" y="434"/>
                    <a:pt x="951" y="226"/>
                  </a:cubicBezTo>
                  <a:cubicBezTo>
                    <a:pt x="963" y="176"/>
                    <a:pt x="963" y="88"/>
                    <a:pt x="951" y="51"/>
                  </a:cubicBezTo>
                  <a:cubicBezTo>
                    <a:pt x="926" y="138"/>
                    <a:pt x="901" y="213"/>
                    <a:pt x="838" y="263"/>
                  </a:cubicBezTo>
                  <a:cubicBezTo>
                    <a:pt x="851" y="226"/>
                    <a:pt x="863" y="188"/>
                    <a:pt x="876" y="138"/>
                  </a:cubicBezTo>
                  <a:cubicBezTo>
                    <a:pt x="876" y="101"/>
                    <a:pt x="876" y="38"/>
                    <a:pt x="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5" name="Google Shape;17385;p50"/>
            <p:cNvSpPr/>
            <p:nvPr/>
          </p:nvSpPr>
          <p:spPr>
            <a:xfrm>
              <a:off x="2388060" y="5153565"/>
              <a:ext cx="39538" cy="20409"/>
            </a:xfrm>
            <a:custGeom>
              <a:avLst/>
              <a:gdLst/>
              <a:ahLst/>
              <a:cxnLst/>
              <a:rect l="l" t="t" r="r" b="b"/>
              <a:pathLst>
                <a:path w="463" h="239" extrusionOk="0">
                  <a:moveTo>
                    <a:pt x="450" y="1"/>
                  </a:moveTo>
                  <a:lnTo>
                    <a:pt x="450" y="1"/>
                  </a:lnTo>
                  <a:cubicBezTo>
                    <a:pt x="438" y="26"/>
                    <a:pt x="425" y="38"/>
                    <a:pt x="413" y="51"/>
                  </a:cubicBezTo>
                  <a:cubicBezTo>
                    <a:pt x="350" y="113"/>
                    <a:pt x="275" y="176"/>
                    <a:pt x="188" y="176"/>
                  </a:cubicBezTo>
                  <a:cubicBezTo>
                    <a:pt x="125" y="176"/>
                    <a:pt x="38" y="151"/>
                    <a:pt x="0" y="101"/>
                  </a:cubicBezTo>
                  <a:lnTo>
                    <a:pt x="0" y="101"/>
                  </a:lnTo>
                  <a:cubicBezTo>
                    <a:pt x="25" y="188"/>
                    <a:pt x="125" y="238"/>
                    <a:pt x="213" y="238"/>
                  </a:cubicBezTo>
                  <a:cubicBezTo>
                    <a:pt x="313" y="238"/>
                    <a:pt x="388" y="151"/>
                    <a:pt x="438" y="63"/>
                  </a:cubicBezTo>
                  <a:cubicBezTo>
                    <a:pt x="438" y="51"/>
                    <a:pt x="463" y="13"/>
                    <a:pt x="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6" name="Google Shape;17386;p50"/>
            <p:cNvSpPr/>
            <p:nvPr/>
          </p:nvSpPr>
          <p:spPr>
            <a:xfrm>
              <a:off x="2395490" y="5154675"/>
              <a:ext cx="15030" cy="4782"/>
            </a:xfrm>
            <a:custGeom>
              <a:avLst/>
              <a:gdLst/>
              <a:ahLst/>
              <a:cxnLst/>
              <a:rect l="l" t="t" r="r" b="b"/>
              <a:pathLst>
                <a:path w="176" h="56" extrusionOk="0">
                  <a:moveTo>
                    <a:pt x="1" y="0"/>
                  </a:moveTo>
                  <a:lnTo>
                    <a:pt x="1" y="0"/>
                  </a:lnTo>
                  <a:cubicBezTo>
                    <a:pt x="14" y="40"/>
                    <a:pt x="48" y="55"/>
                    <a:pt x="85" y="55"/>
                  </a:cubicBezTo>
                  <a:cubicBezTo>
                    <a:pt x="118" y="55"/>
                    <a:pt x="152" y="43"/>
                    <a:pt x="176" y="25"/>
                  </a:cubicBezTo>
                  <a:lnTo>
                    <a:pt x="176" y="25"/>
                  </a:lnTo>
                  <a:cubicBezTo>
                    <a:pt x="153" y="31"/>
                    <a:pt x="124" y="37"/>
                    <a:pt x="94" y="37"/>
                  </a:cubicBezTo>
                  <a:cubicBezTo>
                    <a:pt x="58" y="37"/>
                    <a:pt x="22" y="2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7" name="Google Shape;17387;p50"/>
            <p:cNvSpPr/>
            <p:nvPr/>
          </p:nvSpPr>
          <p:spPr>
            <a:xfrm>
              <a:off x="2267994" y="5084223"/>
              <a:ext cx="78563" cy="68401"/>
            </a:xfrm>
            <a:custGeom>
              <a:avLst/>
              <a:gdLst/>
              <a:ahLst/>
              <a:cxnLst/>
              <a:rect l="l" t="t" r="r" b="b"/>
              <a:pathLst>
                <a:path w="920" h="801" extrusionOk="0">
                  <a:moveTo>
                    <a:pt x="369" y="1"/>
                  </a:moveTo>
                  <a:lnTo>
                    <a:pt x="369" y="1"/>
                  </a:lnTo>
                  <a:cubicBezTo>
                    <a:pt x="0" y="283"/>
                    <a:pt x="244" y="801"/>
                    <a:pt x="634" y="801"/>
                  </a:cubicBezTo>
                  <a:cubicBezTo>
                    <a:pt x="693" y="801"/>
                    <a:pt x="755" y="789"/>
                    <a:pt x="819" y="763"/>
                  </a:cubicBezTo>
                  <a:cubicBezTo>
                    <a:pt x="844" y="738"/>
                    <a:pt x="907" y="713"/>
                    <a:pt x="919" y="700"/>
                  </a:cubicBezTo>
                  <a:lnTo>
                    <a:pt x="919" y="700"/>
                  </a:lnTo>
                  <a:cubicBezTo>
                    <a:pt x="875" y="709"/>
                    <a:pt x="824" y="718"/>
                    <a:pt x="772" y="718"/>
                  </a:cubicBezTo>
                  <a:cubicBezTo>
                    <a:pt x="751" y="718"/>
                    <a:pt x="729" y="717"/>
                    <a:pt x="707" y="713"/>
                  </a:cubicBezTo>
                  <a:cubicBezTo>
                    <a:pt x="419" y="700"/>
                    <a:pt x="157" y="338"/>
                    <a:pt x="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8" name="Google Shape;17388;p50"/>
            <p:cNvSpPr/>
            <p:nvPr/>
          </p:nvSpPr>
          <p:spPr>
            <a:xfrm>
              <a:off x="2289172" y="5094897"/>
              <a:ext cx="47736" cy="45174"/>
            </a:xfrm>
            <a:custGeom>
              <a:avLst/>
              <a:gdLst/>
              <a:ahLst/>
              <a:cxnLst/>
              <a:rect l="l" t="t" r="r" b="b"/>
              <a:pathLst>
                <a:path w="559" h="529" extrusionOk="0">
                  <a:moveTo>
                    <a:pt x="84" y="1"/>
                  </a:moveTo>
                  <a:lnTo>
                    <a:pt x="84" y="1"/>
                  </a:lnTo>
                  <a:cubicBezTo>
                    <a:pt x="1" y="225"/>
                    <a:pt x="142" y="528"/>
                    <a:pt x="390" y="528"/>
                  </a:cubicBezTo>
                  <a:cubicBezTo>
                    <a:pt x="405" y="528"/>
                    <a:pt x="419" y="527"/>
                    <a:pt x="434" y="525"/>
                  </a:cubicBezTo>
                  <a:cubicBezTo>
                    <a:pt x="559" y="513"/>
                    <a:pt x="434" y="513"/>
                    <a:pt x="396" y="488"/>
                  </a:cubicBezTo>
                  <a:cubicBezTo>
                    <a:pt x="321" y="488"/>
                    <a:pt x="246" y="400"/>
                    <a:pt x="234" y="375"/>
                  </a:cubicBezTo>
                  <a:cubicBezTo>
                    <a:pt x="146" y="276"/>
                    <a:pt x="96" y="138"/>
                    <a:pt x="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9" name="Google Shape;17389;p50"/>
            <p:cNvSpPr/>
            <p:nvPr/>
          </p:nvSpPr>
          <p:spPr>
            <a:xfrm>
              <a:off x="2302664" y="5104547"/>
              <a:ext cx="17164" cy="19299"/>
            </a:xfrm>
            <a:custGeom>
              <a:avLst/>
              <a:gdLst/>
              <a:ahLst/>
              <a:cxnLst/>
              <a:rect l="l" t="t" r="r" b="b"/>
              <a:pathLst>
                <a:path w="201" h="226" extrusionOk="0">
                  <a:moveTo>
                    <a:pt x="26" y="0"/>
                  </a:moveTo>
                  <a:cubicBezTo>
                    <a:pt x="1" y="113"/>
                    <a:pt x="113" y="225"/>
                    <a:pt x="201" y="225"/>
                  </a:cubicBezTo>
                  <a:cubicBezTo>
                    <a:pt x="126" y="175"/>
                    <a:pt x="51" y="100"/>
                    <a:pt x="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0" name="Google Shape;17390;p50"/>
            <p:cNvSpPr/>
            <p:nvPr/>
          </p:nvSpPr>
          <p:spPr>
            <a:xfrm>
              <a:off x="2319744" y="5107792"/>
              <a:ext cx="2220" cy="3245"/>
            </a:xfrm>
            <a:custGeom>
              <a:avLst/>
              <a:gdLst/>
              <a:ahLst/>
              <a:cxnLst/>
              <a:rect l="l" t="t" r="r" b="b"/>
              <a:pathLst>
                <a:path w="26" h="38" extrusionOk="0">
                  <a:moveTo>
                    <a:pt x="1" y="0"/>
                  </a:moveTo>
                  <a:cubicBezTo>
                    <a:pt x="1" y="25"/>
                    <a:pt x="13" y="37"/>
                    <a:pt x="26" y="37"/>
                  </a:cubicBezTo>
                  <a:cubicBezTo>
                    <a:pt x="13" y="25"/>
                    <a:pt x="1" y="2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1" name="Google Shape;17391;p50"/>
            <p:cNvSpPr/>
            <p:nvPr/>
          </p:nvSpPr>
          <p:spPr>
            <a:xfrm>
              <a:off x="2438188" y="5187723"/>
              <a:ext cx="52433" cy="81552"/>
            </a:xfrm>
            <a:custGeom>
              <a:avLst/>
              <a:gdLst/>
              <a:ahLst/>
              <a:cxnLst/>
              <a:rect l="l" t="t" r="r" b="b"/>
              <a:pathLst>
                <a:path w="614" h="955" extrusionOk="0">
                  <a:moveTo>
                    <a:pt x="288" y="1"/>
                  </a:moveTo>
                  <a:lnTo>
                    <a:pt x="288" y="1"/>
                  </a:lnTo>
                  <a:cubicBezTo>
                    <a:pt x="251" y="26"/>
                    <a:pt x="213" y="63"/>
                    <a:pt x="176" y="101"/>
                  </a:cubicBezTo>
                  <a:cubicBezTo>
                    <a:pt x="51" y="251"/>
                    <a:pt x="1" y="463"/>
                    <a:pt x="76" y="651"/>
                  </a:cubicBezTo>
                  <a:cubicBezTo>
                    <a:pt x="146" y="811"/>
                    <a:pt x="312" y="955"/>
                    <a:pt x="484" y="955"/>
                  </a:cubicBezTo>
                  <a:cubicBezTo>
                    <a:pt x="527" y="955"/>
                    <a:pt x="571" y="946"/>
                    <a:pt x="613" y="926"/>
                  </a:cubicBezTo>
                  <a:lnTo>
                    <a:pt x="613" y="926"/>
                  </a:lnTo>
                  <a:cubicBezTo>
                    <a:pt x="603" y="928"/>
                    <a:pt x="592" y="929"/>
                    <a:pt x="582" y="929"/>
                  </a:cubicBezTo>
                  <a:cubicBezTo>
                    <a:pt x="464" y="929"/>
                    <a:pt x="335" y="808"/>
                    <a:pt x="301" y="751"/>
                  </a:cubicBezTo>
                  <a:cubicBezTo>
                    <a:pt x="188" y="601"/>
                    <a:pt x="151" y="463"/>
                    <a:pt x="176" y="301"/>
                  </a:cubicBezTo>
                  <a:cubicBezTo>
                    <a:pt x="188" y="188"/>
                    <a:pt x="226" y="88"/>
                    <a:pt x="2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2" name="Google Shape;17392;p50"/>
            <p:cNvSpPr/>
            <p:nvPr/>
          </p:nvSpPr>
          <p:spPr>
            <a:xfrm>
              <a:off x="2446727" y="5196263"/>
              <a:ext cx="49785" cy="60118"/>
            </a:xfrm>
            <a:custGeom>
              <a:avLst/>
              <a:gdLst/>
              <a:ahLst/>
              <a:cxnLst/>
              <a:rect l="l" t="t" r="r" b="b"/>
              <a:pathLst>
                <a:path w="583" h="704" extrusionOk="0">
                  <a:moveTo>
                    <a:pt x="201" y="1"/>
                  </a:moveTo>
                  <a:lnTo>
                    <a:pt x="201" y="1"/>
                  </a:lnTo>
                  <a:cubicBezTo>
                    <a:pt x="1" y="251"/>
                    <a:pt x="113" y="676"/>
                    <a:pt x="451" y="701"/>
                  </a:cubicBezTo>
                  <a:cubicBezTo>
                    <a:pt x="482" y="703"/>
                    <a:pt x="503" y="704"/>
                    <a:pt x="517" y="704"/>
                  </a:cubicBezTo>
                  <a:cubicBezTo>
                    <a:pt x="583" y="704"/>
                    <a:pt x="487" y="681"/>
                    <a:pt x="426" y="651"/>
                  </a:cubicBezTo>
                  <a:cubicBezTo>
                    <a:pt x="201" y="526"/>
                    <a:pt x="126" y="226"/>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3" name="Google Shape;17393;p50"/>
            <p:cNvSpPr/>
            <p:nvPr/>
          </p:nvSpPr>
          <p:spPr>
            <a:xfrm>
              <a:off x="2463806" y="5208047"/>
              <a:ext cx="20409" cy="28864"/>
            </a:xfrm>
            <a:custGeom>
              <a:avLst/>
              <a:gdLst/>
              <a:ahLst/>
              <a:cxnLst/>
              <a:rect l="l" t="t" r="r" b="b"/>
              <a:pathLst>
                <a:path w="239" h="338" extrusionOk="0">
                  <a:moveTo>
                    <a:pt x="63" y="0"/>
                  </a:moveTo>
                  <a:cubicBezTo>
                    <a:pt x="1" y="138"/>
                    <a:pt x="88" y="300"/>
                    <a:pt x="238" y="338"/>
                  </a:cubicBezTo>
                  <a:cubicBezTo>
                    <a:pt x="138" y="263"/>
                    <a:pt x="51" y="125"/>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4" name="Google Shape;17394;p50"/>
            <p:cNvSpPr/>
            <p:nvPr/>
          </p:nvSpPr>
          <p:spPr>
            <a:xfrm>
              <a:off x="2480885" y="5213342"/>
              <a:ext cx="4355" cy="7600"/>
            </a:xfrm>
            <a:custGeom>
              <a:avLst/>
              <a:gdLst/>
              <a:ahLst/>
              <a:cxnLst/>
              <a:rect l="l" t="t" r="r" b="b"/>
              <a:pathLst>
                <a:path w="51" h="89" extrusionOk="0">
                  <a:moveTo>
                    <a:pt x="13" y="1"/>
                  </a:moveTo>
                  <a:cubicBezTo>
                    <a:pt x="1" y="26"/>
                    <a:pt x="26" y="88"/>
                    <a:pt x="51" y="88"/>
                  </a:cubicBezTo>
                  <a:cubicBezTo>
                    <a:pt x="38" y="63"/>
                    <a:pt x="26" y="26"/>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5" name="Google Shape;17395;p50"/>
            <p:cNvSpPr/>
            <p:nvPr/>
          </p:nvSpPr>
          <p:spPr>
            <a:xfrm>
              <a:off x="478867" y="4316936"/>
              <a:ext cx="134583" cy="132448"/>
            </a:xfrm>
            <a:custGeom>
              <a:avLst/>
              <a:gdLst/>
              <a:ahLst/>
              <a:cxnLst/>
              <a:rect l="l" t="t" r="r" b="b"/>
              <a:pathLst>
                <a:path w="1576" h="1551" extrusionOk="0">
                  <a:moveTo>
                    <a:pt x="1575" y="1"/>
                  </a:moveTo>
                  <a:lnTo>
                    <a:pt x="1575" y="1"/>
                  </a:lnTo>
                  <a:cubicBezTo>
                    <a:pt x="1425" y="63"/>
                    <a:pt x="1263" y="88"/>
                    <a:pt x="1113" y="163"/>
                  </a:cubicBezTo>
                  <a:cubicBezTo>
                    <a:pt x="901" y="275"/>
                    <a:pt x="688" y="400"/>
                    <a:pt x="526" y="588"/>
                  </a:cubicBezTo>
                  <a:cubicBezTo>
                    <a:pt x="288" y="850"/>
                    <a:pt x="188" y="1150"/>
                    <a:pt x="51" y="1463"/>
                  </a:cubicBezTo>
                  <a:cubicBezTo>
                    <a:pt x="40" y="1485"/>
                    <a:pt x="29" y="1526"/>
                    <a:pt x="9" y="1544"/>
                  </a:cubicBezTo>
                  <a:lnTo>
                    <a:pt x="9" y="1544"/>
                  </a:lnTo>
                  <a:cubicBezTo>
                    <a:pt x="42" y="1519"/>
                    <a:pt x="65" y="1486"/>
                    <a:pt x="88" y="1463"/>
                  </a:cubicBezTo>
                  <a:cubicBezTo>
                    <a:pt x="313" y="1163"/>
                    <a:pt x="438" y="913"/>
                    <a:pt x="676" y="675"/>
                  </a:cubicBezTo>
                  <a:cubicBezTo>
                    <a:pt x="826" y="525"/>
                    <a:pt x="1063" y="338"/>
                    <a:pt x="1163" y="263"/>
                  </a:cubicBezTo>
                  <a:cubicBezTo>
                    <a:pt x="1288" y="163"/>
                    <a:pt x="1450" y="101"/>
                    <a:pt x="1575" y="1"/>
                  </a:cubicBezTo>
                  <a:close/>
                  <a:moveTo>
                    <a:pt x="9" y="1544"/>
                  </a:moveTo>
                  <a:cubicBezTo>
                    <a:pt x="7" y="1546"/>
                    <a:pt x="4" y="1548"/>
                    <a:pt x="1" y="1550"/>
                  </a:cubicBezTo>
                  <a:cubicBezTo>
                    <a:pt x="4" y="1549"/>
                    <a:pt x="7" y="1547"/>
                    <a:pt x="9" y="15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6" name="Google Shape;17396;p50"/>
            <p:cNvSpPr/>
            <p:nvPr/>
          </p:nvSpPr>
          <p:spPr>
            <a:xfrm>
              <a:off x="477842" y="4312666"/>
              <a:ext cx="109989" cy="96155"/>
            </a:xfrm>
            <a:custGeom>
              <a:avLst/>
              <a:gdLst/>
              <a:ahLst/>
              <a:cxnLst/>
              <a:rect l="l" t="t" r="r" b="b"/>
              <a:pathLst>
                <a:path w="1288" h="1126" extrusionOk="0">
                  <a:moveTo>
                    <a:pt x="1287" y="1"/>
                  </a:moveTo>
                  <a:lnTo>
                    <a:pt x="1287" y="1"/>
                  </a:lnTo>
                  <a:cubicBezTo>
                    <a:pt x="725" y="163"/>
                    <a:pt x="150" y="638"/>
                    <a:pt x="0" y="1125"/>
                  </a:cubicBezTo>
                  <a:cubicBezTo>
                    <a:pt x="388" y="625"/>
                    <a:pt x="813" y="350"/>
                    <a:pt x="1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7" name="Google Shape;17397;p50"/>
            <p:cNvSpPr/>
            <p:nvPr/>
          </p:nvSpPr>
          <p:spPr>
            <a:xfrm>
              <a:off x="477842" y="4320181"/>
              <a:ext cx="69426" cy="56617"/>
            </a:xfrm>
            <a:custGeom>
              <a:avLst/>
              <a:gdLst/>
              <a:ahLst/>
              <a:cxnLst/>
              <a:rect l="l" t="t" r="r" b="b"/>
              <a:pathLst>
                <a:path w="813" h="663" extrusionOk="0">
                  <a:moveTo>
                    <a:pt x="813" y="0"/>
                  </a:moveTo>
                  <a:cubicBezTo>
                    <a:pt x="475" y="100"/>
                    <a:pt x="163" y="362"/>
                    <a:pt x="0" y="662"/>
                  </a:cubicBezTo>
                  <a:cubicBezTo>
                    <a:pt x="125" y="525"/>
                    <a:pt x="300" y="412"/>
                    <a:pt x="438" y="287"/>
                  </a:cubicBezTo>
                  <a:cubicBezTo>
                    <a:pt x="563" y="200"/>
                    <a:pt x="675" y="75"/>
                    <a:pt x="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8" name="Google Shape;17398;p50"/>
            <p:cNvSpPr/>
            <p:nvPr/>
          </p:nvSpPr>
          <p:spPr>
            <a:xfrm>
              <a:off x="483137" y="4314801"/>
              <a:ext cx="44918" cy="29974"/>
            </a:xfrm>
            <a:custGeom>
              <a:avLst/>
              <a:gdLst/>
              <a:ahLst/>
              <a:cxnLst/>
              <a:rect l="l" t="t" r="r" b="b"/>
              <a:pathLst>
                <a:path w="526" h="351" extrusionOk="0">
                  <a:moveTo>
                    <a:pt x="508" y="0"/>
                  </a:moveTo>
                  <a:cubicBezTo>
                    <a:pt x="303" y="0"/>
                    <a:pt x="122" y="205"/>
                    <a:pt x="1" y="350"/>
                  </a:cubicBezTo>
                  <a:cubicBezTo>
                    <a:pt x="13" y="350"/>
                    <a:pt x="26" y="338"/>
                    <a:pt x="26" y="338"/>
                  </a:cubicBezTo>
                  <a:cubicBezTo>
                    <a:pt x="126" y="263"/>
                    <a:pt x="226" y="188"/>
                    <a:pt x="326" y="101"/>
                  </a:cubicBezTo>
                  <a:cubicBezTo>
                    <a:pt x="388" y="63"/>
                    <a:pt x="451" y="1"/>
                    <a:pt x="526" y="1"/>
                  </a:cubicBezTo>
                  <a:cubicBezTo>
                    <a:pt x="520" y="0"/>
                    <a:pt x="514" y="0"/>
                    <a:pt x="5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9" name="Google Shape;17399;p50"/>
            <p:cNvSpPr/>
            <p:nvPr/>
          </p:nvSpPr>
          <p:spPr>
            <a:xfrm>
              <a:off x="935649" y="4134444"/>
              <a:ext cx="153711" cy="63961"/>
            </a:xfrm>
            <a:custGeom>
              <a:avLst/>
              <a:gdLst/>
              <a:ahLst/>
              <a:cxnLst/>
              <a:rect l="l" t="t" r="r" b="b"/>
              <a:pathLst>
                <a:path w="1800" h="749" extrusionOk="0">
                  <a:moveTo>
                    <a:pt x="0" y="1"/>
                  </a:moveTo>
                  <a:cubicBezTo>
                    <a:pt x="315" y="440"/>
                    <a:pt x="857" y="749"/>
                    <a:pt x="1407" y="749"/>
                  </a:cubicBezTo>
                  <a:cubicBezTo>
                    <a:pt x="1513" y="749"/>
                    <a:pt x="1620" y="737"/>
                    <a:pt x="1725" y="713"/>
                  </a:cubicBezTo>
                  <a:cubicBezTo>
                    <a:pt x="1750" y="713"/>
                    <a:pt x="1800" y="688"/>
                    <a:pt x="1787" y="688"/>
                  </a:cubicBezTo>
                  <a:cubicBezTo>
                    <a:pt x="1750" y="694"/>
                    <a:pt x="1716" y="697"/>
                    <a:pt x="1681" y="697"/>
                  </a:cubicBezTo>
                  <a:cubicBezTo>
                    <a:pt x="1647" y="697"/>
                    <a:pt x="1612" y="694"/>
                    <a:pt x="1575" y="688"/>
                  </a:cubicBezTo>
                  <a:cubicBezTo>
                    <a:pt x="1288" y="650"/>
                    <a:pt x="1138" y="600"/>
                    <a:pt x="875" y="488"/>
                  </a:cubicBezTo>
                  <a:cubicBezTo>
                    <a:pt x="575" y="376"/>
                    <a:pt x="288" y="23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0" name="Google Shape;17400;p50"/>
            <p:cNvSpPr/>
            <p:nvPr/>
          </p:nvSpPr>
          <p:spPr>
            <a:xfrm>
              <a:off x="936674" y="4150498"/>
              <a:ext cx="107939" cy="54482"/>
            </a:xfrm>
            <a:custGeom>
              <a:avLst/>
              <a:gdLst/>
              <a:ahLst/>
              <a:cxnLst/>
              <a:rect l="l" t="t" r="r" b="b"/>
              <a:pathLst>
                <a:path w="1264" h="638" extrusionOk="0">
                  <a:moveTo>
                    <a:pt x="1" y="0"/>
                  </a:moveTo>
                  <a:lnTo>
                    <a:pt x="1" y="0"/>
                  </a:lnTo>
                  <a:cubicBezTo>
                    <a:pt x="76" y="163"/>
                    <a:pt x="151" y="337"/>
                    <a:pt x="326" y="425"/>
                  </a:cubicBezTo>
                  <a:cubicBezTo>
                    <a:pt x="613" y="562"/>
                    <a:pt x="963" y="600"/>
                    <a:pt x="1263" y="637"/>
                  </a:cubicBezTo>
                  <a:cubicBezTo>
                    <a:pt x="976" y="512"/>
                    <a:pt x="676" y="425"/>
                    <a:pt x="376" y="337"/>
                  </a:cubicBezTo>
                  <a:cubicBezTo>
                    <a:pt x="213" y="275"/>
                    <a:pt x="101" y="13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1" name="Google Shape;17401;p50"/>
            <p:cNvSpPr/>
            <p:nvPr/>
          </p:nvSpPr>
          <p:spPr>
            <a:xfrm>
              <a:off x="956998" y="4187817"/>
              <a:ext cx="65156" cy="20324"/>
            </a:xfrm>
            <a:custGeom>
              <a:avLst/>
              <a:gdLst/>
              <a:ahLst/>
              <a:cxnLst/>
              <a:rect l="l" t="t" r="r" b="b"/>
              <a:pathLst>
                <a:path w="763" h="238" extrusionOk="0">
                  <a:moveTo>
                    <a:pt x="0" y="0"/>
                  </a:moveTo>
                  <a:lnTo>
                    <a:pt x="0" y="0"/>
                  </a:lnTo>
                  <a:cubicBezTo>
                    <a:pt x="225" y="150"/>
                    <a:pt x="488" y="225"/>
                    <a:pt x="763" y="238"/>
                  </a:cubicBezTo>
                  <a:cubicBezTo>
                    <a:pt x="513" y="150"/>
                    <a:pt x="238"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2" name="Google Shape;17402;p50"/>
            <p:cNvSpPr/>
            <p:nvPr/>
          </p:nvSpPr>
          <p:spPr>
            <a:xfrm>
              <a:off x="970832" y="4205921"/>
              <a:ext cx="41758" cy="10760"/>
            </a:xfrm>
            <a:custGeom>
              <a:avLst/>
              <a:gdLst/>
              <a:ahLst/>
              <a:cxnLst/>
              <a:rect l="l" t="t" r="r" b="b"/>
              <a:pathLst>
                <a:path w="489" h="126" extrusionOk="0">
                  <a:moveTo>
                    <a:pt x="1" y="1"/>
                  </a:moveTo>
                  <a:cubicBezTo>
                    <a:pt x="151" y="63"/>
                    <a:pt x="326" y="101"/>
                    <a:pt x="488" y="126"/>
                  </a:cubicBezTo>
                  <a:cubicBezTo>
                    <a:pt x="338" y="51"/>
                    <a:pt x="138"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3" name="Google Shape;17403;p50"/>
            <p:cNvSpPr/>
            <p:nvPr/>
          </p:nvSpPr>
          <p:spPr>
            <a:xfrm>
              <a:off x="979372" y="4215571"/>
              <a:ext cx="19299" cy="4355"/>
            </a:xfrm>
            <a:custGeom>
              <a:avLst/>
              <a:gdLst/>
              <a:ahLst/>
              <a:cxnLst/>
              <a:rect l="l" t="t" r="r" b="b"/>
              <a:pathLst>
                <a:path w="226" h="51" extrusionOk="0">
                  <a:moveTo>
                    <a:pt x="1" y="0"/>
                  </a:moveTo>
                  <a:lnTo>
                    <a:pt x="1" y="0"/>
                  </a:lnTo>
                  <a:cubicBezTo>
                    <a:pt x="76" y="38"/>
                    <a:pt x="151" y="50"/>
                    <a:pt x="226" y="50"/>
                  </a:cubicBezTo>
                  <a:cubicBezTo>
                    <a:pt x="151" y="25"/>
                    <a:pt x="76" y="1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4" name="Google Shape;17404;p50"/>
            <p:cNvSpPr/>
            <p:nvPr/>
          </p:nvSpPr>
          <p:spPr>
            <a:xfrm>
              <a:off x="1308060" y="4372444"/>
              <a:ext cx="231677" cy="131935"/>
            </a:xfrm>
            <a:custGeom>
              <a:avLst/>
              <a:gdLst/>
              <a:ahLst/>
              <a:cxnLst/>
              <a:rect l="l" t="t" r="r" b="b"/>
              <a:pathLst>
                <a:path w="2713" h="1545" extrusionOk="0">
                  <a:moveTo>
                    <a:pt x="2713" y="0"/>
                  </a:moveTo>
                  <a:cubicBezTo>
                    <a:pt x="2213" y="88"/>
                    <a:pt x="1700" y="150"/>
                    <a:pt x="1225" y="325"/>
                  </a:cubicBezTo>
                  <a:cubicBezTo>
                    <a:pt x="776" y="525"/>
                    <a:pt x="388" y="850"/>
                    <a:pt x="88" y="1238"/>
                  </a:cubicBezTo>
                  <a:cubicBezTo>
                    <a:pt x="63" y="1263"/>
                    <a:pt x="26" y="1300"/>
                    <a:pt x="1" y="1325"/>
                  </a:cubicBezTo>
                  <a:cubicBezTo>
                    <a:pt x="51" y="1288"/>
                    <a:pt x="101" y="1263"/>
                    <a:pt x="151" y="1225"/>
                  </a:cubicBezTo>
                  <a:cubicBezTo>
                    <a:pt x="376" y="1050"/>
                    <a:pt x="588" y="900"/>
                    <a:pt x="813" y="775"/>
                  </a:cubicBezTo>
                  <a:lnTo>
                    <a:pt x="813" y="775"/>
                  </a:lnTo>
                  <a:cubicBezTo>
                    <a:pt x="538" y="988"/>
                    <a:pt x="313" y="1238"/>
                    <a:pt x="126" y="1525"/>
                  </a:cubicBezTo>
                  <a:cubicBezTo>
                    <a:pt x="121" y="1540"/>
                    <a:pt x="122" y="1545"/>
                    <a:pt x="125" y="1545"/>
                  </a:cubicBezTo>
                  <a:cubicBezTo>
                    <a:pt x="131" y="1545"/>
                    <a:pt x="143" y="1533"/>
                    <a:pt x="151" y="1525"/>
                  </a:cubicBezTo>
                  <a:lnTo>
                    <a:pt x="151" y="1525"/>
                  </a:lnTo>
                  <a:cubicBezTo>
                    <a:pt x="142" y="1530"/>
                    <a:pt x="137" y="1533"/>
                    <a:pt x="135" y="1533"/>
                  </a:cubicBezTo>
                  <a:cubicBezTo>
                    <a:pt x="125" y="1533"/>
                    <a:pt x="229" y="1446"/>
                    <a:pt x="251" y="1425"/>
                  </a:cubicBezTo>
                  <a:cubicBezTo>
                    <a:pt x="576" y="1125"/>
                    <a:pt x="1188" y="750"/>
                    <a:pt x="1463" y="650"/>
                  </a:cubicBezTo>
                  <a:cubicBezTo>
                    <a:pt x="1725" y="538"/>
                    <a:pt x="2075" y="388"/>
                    <a:pt x="2425" y="325"/>
                  </a:cubicBezTo>
                  <a:cubicBezTo>
                    <a:pt x="2369" y="320"/>
                    <a:pt x="2312" y="317"/>
                    <a:pt x="2255" y="317"/>
                  </a:cubicBezTo>
                  <a:cubicBezTo>
                    <a:pt x="2046" y="317"/>
                    <a:pt x="1832" y="351"/>
                    <a:pt x="1625" y="400"/>
                  </a:cubicBezTo>
                  <a:cubicBezTo>
                    <a:pt x="1963" y="275"/>
                    <a:pt x="2325" y="150"/>
                    <a:pt x="27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5" name="Google Shape;17405;p50"/>
            <p:cNvSpPr/>
            <p:nvPr/>
          </p:nvSpPr>
          <p:spPr>
            <a:xfrm>
              <a:off x="1306950" y="4368174"/>
              <a:ext cx="180525" cy="87871"/>
            </a:xfrm>
            <a:custGeom>
              <a:avLst/>
              <a:gdLst/>
              <a:ahLst/>
              <a:cxnLst/>
              <a:rect l="l" t="t" r="r" b="b"/>
              <a:pathLst>
                <a:path w="2114" h="1029" extrusionOk="0">
                  <a:moveTo>
                    <a:pt x="2113" y="0"/>
                  </a:moveTo>
                  <a:lnTo>
                    <a:pt x="2113" y="0"/>
                  </a:lnTo>
                  <a:cubicBezTo>
                    <a:pt x="1338" y="138"/>
                    <a:pt x="464" y="325"/>
                    <a:pt x="1" y="1025"/>
                  </a:cubicBezTo>
                  <a:cubicBezTo>
                    <a:pt x="0" y="1027"/>
                    <a:pt x="0" y="1028"/>
                    <a:pt x="2" y="1028"/>
                  </a:cubicBezTo>
                  <a:cubicBezTo>
                    <a:pt x="15" y="1028"/>
                    <a:pt x="141" y="923"/>
                    <a:pt x="164" y="900"/>
                  </a:cubicBezTo>
                  <a:cubicBezTo>
                    <a:pt x="701" y="488"/>
                    <a:pt x="1488" y="313"/>
                    <a:pt x="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6" name="Google Shape;17406;p50"/>
            <p:cNvSpPr/>
            <p:nvPr/>
          </p:nvSpPr>
          <p:spPr>
            <a:xfrm>
              <a:off x="1323004" y="4374579"/>
              <a:ext cx="102559" cy="44918"/>
            </a:xfrm>
            <a:custGeom>
              <a:avLst/>
              <a:gdLst/>
              <a:ahLst/>
              <a:cxnLst/>
              <a:rect l="l" t="t" r="r" b="b"/>
              <a:pathLst>
                <a:path w="1201" h="526" extrusionOk="0">
                  <a:moveTo>
                    <a:pt x="1200" y="0"/>
                  </a:moveTo>
                  <a:cubicBezTo>
                    <a:pt x="750" y="0"/>
                    <a:pt x="301" y="200"/>
                    <a:pt x="1" y="525"/>
                  </a:cubicBezTo>
                  <a:cubicBezTo>
                    <a:pt x="376" y="313"/>
                    <a:pt x="788" y="125"/>
                    <a:pt x="1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7" name="Google Shape;17407;p50"/>
            <p:cNvSpPr/>
            <p:nvPr/>
          </p:nvSpPr>
          <p:spPr>
            <a:xfrm>
              <a:off x="1582351" y="4396440"/>
              <a:ext cx="156956" cy="62509"/>
            </a:xfrm>
            <a:custGeom>
              <a:avLst/>
              <a:gdLst/>
              <a:ahLst/>
              <a:cxnLst/>
              <a:rect l="l" t="t" r="r" b="b"/>
              <a:pathLst>
                <a:path w="1838" h="732" extrusionOk="0">
                  <a:moveTo>
                    <a:pt x="212" y="1"/>
                  </a:moveTo>
                  <a:cubicBezTo>
                    <a:pt x="140" y="1"/>
                    <a:pt x="69" y="3"/>
                    <a:pt x="0" y="7"/>
                  </a:cubicBezTo>
                  <a:cubicBezTo>
                    <a:pt x="213" y="44"/>
                    <a:pt x="475" y="107"/>
                    <a:pt x="638" y="182"/>
                  </a:cubicBezTo>
                  <a:cubicBezTo>
                    <a:pt x="1025" y="382"/>
                    <a:pt x="1388" y="657"/>
                    <a:pt x="1837" y="732"/>
                  </a:cubicBezTo>
                  <a:cubicBezTo>
                    <a:pt x="1438" y="557"/>
                    <a:pt x="1138" y="232"/>
                    <a:pt x="738" y="69"/>
                  </a:cubicBezTo>
                  <a:cubicBezTo>
                    <a:pt x="569" y="16"/>
                    <a:pt x="388" y="1"/>
                    <a:pt x="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8" name="Google Shape;17408;p50"/>
            <p:cNvSpPr/>
            <p:nvPr/>
          </p:nvSpPr>
          <p:spPr>
            <a:xfrm>
              <a:off x="1617534" y="4388413"/>
              <a:ext cx="107854" cy="52433"/>
            </a:xfrm>
            <a:custGeom>
              <a:avLst/>
              <a:gdLst/>
              <a:ahLst/>
              <a:cxnLst/>
              <a:rect l="l" t="t" r="r" b="b"/>
              <a:pathLst>
                <a:path w="1263" h="614" extrusionOk="0">
                  <a:moveTo>
                    <a:pt x="1" y="1"/>
                  </a:moveTo>
                  <a:cubicBezTo>
                    <a:pt x="401" y="126"/>
                    <a:pt x="826" y="451"/>
                    <a:pt x="1263" y="613"/>
                  </a:cubicBezTo>
                  <a:cubicBezTo>
                    <a:pt x="901" y="313"/>
                    <a:pt x="488"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9" name="Google Shape;17409;p50"/>
            <p:cNvSpPr/>
            <p:nvPr/>
          </p:nvSpPr>
          <p:spPr>
            <a:xfrm>
              <a:off x="1666637" y="4398063"/>
              <a:ext cx="51322" cy="24594"/>
            </a:xfrm>
            <a:custGeom>
              <a:avLst/>
              <a:gdLst/>
              <a:ahLst/>
              <a:cxnLst/>
              <a:rect l="l" t="t" r="r" b="b"/>
              <a:pathLst>
                <a:path w="601" h="288" extrusionOk="0">
                  <a:moveTo>
                    <a:pt x="1" y="0"/>
                  </a:moveTo>
                  <a:lnTo>
                    <a:pt x="1" y="0"/>
                  </a:lnTo>
                  <a:cubicBezTo>
                    <a:pt x="188" y="125"/>
                    <a:pt x="401" y="200"/>
                    <a:pt x="600" y="288"/>
                  </a:cubicBezTo>
                  <a:cubicBezTo>
                    <a:pt x="438" y="138"/>
                    <a:pt x="213" y="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0" name="Google Shape;17410;p50"/>
            <p:cNvSpPr/>
            <p:nvPr/>
          </p:nvSpPr>
          <p:spPr>
            <a:xfrm>
              <a:off x="619770" y="4968938"/>
              <a:ext cx="192139" cy="180440"/>
            </a:xfrm>
            <a:custGeom>
              <a:avLst/>
              <a:gdLst/>
              <a:ahLst/>
              <a:cxnLst/>
              <a:rect l="l" t="t" r="r" b="b"/>
              <a:pathLst>
                <a:path w="2250" h="2113" extrusionOk="0">
                  <a:moveTo>
                    <a:pt x="2250" y="1"/>
                  </a:moveTo>
                  <a:lnTo>
                    <a:pt x="2250" y="1"/>
                  </a:lnTo>
                  <a:cubicBezTo>
                    <a:pt x="2012" y="63"/>
                    <a:pt x="1787" y="138"/>
                    <a:pt x="1587" y="263"/>
                  </a:cubicBezTo>
                  <a:cubicBezTo>
                    <a:pt x="1263" y="488"/>
                    <a:pt x="1025" y="826"/>
                    <a:pt x="813" y="1151"/>
                  </a:cubicBezTo>
                  <a:cubicBezTo>
                    <a:pt x="638" y="1451"/>
                    <a:pt x="488" y="1626"/>
                    <a:pt x="238" y="1863"/>
                  </a:cubicBezTo>
                  <a:cubicBezTo>
                    <a:pt x="163" y="1938"/>
                    <a:pt x="50" y="2050"/>
                    <a:pt x="0" y="2113"/>
                  </a:cubicBezTo>
                  <a:cubicBezTo>
                    <a:pt x="213" y="1975"/>
                    <a:pt x="425" y="1838"/>
                    <a:pt x="625" y="1688"/>
                  </a:cubicBezTo>
                  <a:cubicBezTo>
                    <a:pt x="988" y="1351"/>
                    <a:pt x="1325" y="776"/>
                    <a:pt x="1550" y="526"/>
                  </a:cubicBezTo>
                  <a:cubicBezTo>
                    <a:pt x="1725" y="288"/>
                    <a:pt x="1987" y="151"/>
                    <a:pt x="2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1" name="Google Shape;17411;p50"/>
            <p:cNvSpPr/>
            <p:nvPr/>
          </p:nvSpPr>
          <p:spPr>
            <a:xfrm>
              <a:off x="654953" y="4995667"/>
              <a:ext cx="131338" cy="152686"/>
            </a:xfrm>
            <a:custGeom>
              <a:avLst/>
              <a:gdLst/>
              <a:ahLst/>
              <a:cxnLst/>
              <a:rect l="l" t="t" r="r" b="b"/>
              <a:pathLst>
                <a:path w="1538" h="1788" extrusionOk="0">
                  <a:moveTo>
                    <a:pt x="1538" y="0"/>
                  </a:moveTo>
                  <a:lnTo>
                    <a:pt x="1538" y="0"/>
                  </a:lnTo>
                  <a:cubicBezTo>
                    <a:pt x="1138" y="350"/>
                    <a:pt x="788" y="763"/>
                    <a:pt x="476" y="1188"/>
                  </a:cubicBezTo>
                  <a:cubicBezTo>
                    <a:pt x="326" y="1425"/>
                    <a:pt x="213" y="1612"/>
                    <a:pt x="1" y="1787"/>
                  </a:cubicBezTo>
                  <a:cubicBezTo>
                    <a:pt x="188" y="1750"/>
                    <a:pt x="513" y="1400"/>
                    <a:pt x="676" y="1175"/>
                  </a:cubicBezTo>
                  <a:cubicBezTo>
                    <a:pt x="1000" y="813"/>
                    <a:pt x="1225" y="375"/>
                    <a:pt x="1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2" name="Google Shape;17412;p50"/>
            <p:cNvSpPr/>
            <p:nvPr/>
          </p:nvSpPr>
          <p:spPr>
            <a:xfrm>
              <a:off x="713706" y="5040500"/>
              <a:ext cx="58752" cy="70536"/>
            </a:xfrm>
            <a:custGeom>
              <a:avLst/>
              <a:gdLst/>
              <a:ahLst/>
              <a:cxnLst/>
              <a:rect l="l" t="t" r="r" b="b"/>
              <a:pathLst>
                <a:path w="688" h="826" extrusionOk="0">
                  <a:moveTo>
                    <a:pt x="687" y="0"/>
                  </a:moveTo>
                  <a:cubicBezTo>
                    <a:pt x="400" y="213"/>
                    <a:pt x="200" y="525"/>
                    <a:pt x="0" y="825"/>
                  </a:cubicBezTo>
                  <a:cubicBezTo>
                    <a:pt x="275" y="588"/>
                    <a:pt x="487" y="288"/>
                    <a:pt x="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3" name="Google Shape;17413;p50"/>
            <p:cNvSpPr/>
            <p:nvPr/>
          </p:nvSpPr>
          <p:spPr>
            <a:xfrm>
              <a:off x="745644" y="5059714"/>
              <a:ext cx="33219" cy="41673"/>
            </a:xfrm>
            <a:custGeom>
              <a:avLst/>
              <a:gdLst/>
              <a:ahLst/>
              <a:cxnLst/>
              <a:rect l="l" t="t" r="r" b="b"/>
              <a:pathLst>
                <a:path w="389" h="488" extrusionOk="0">
                  <a:moveTo>
                    <a:pt x="388" y="0"/>
                  </a:moveTo>
                  <a:cubicBezTo>
                    <a:pt x="226" y="138"/>
                    <a:pt x="88" y="313"/>
                    <a:pt x="1" y="488"/>
                  </a:cubicBezTo>
                  <a:cubicBezTo>
                    <a:pt x="151" y="350"/>
                    <a:pt x="276" y="188"/>
                    <a:pt x="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4" name="Google Shape;17414;p50"/>
            <p:cNvSpPr/>
            <p:nvPr/>
          </p:nvSpPr>
          <p:spPr>
            <a:xfrm>
              <a:off x="1124545" y="4870561"/>
              <a:ext cx="143037" cy="95301"/>
            </a:xfrm>
            <a:custGeom>
              <a:avLst/>
              <a:gdLst/>
              <a:ahLst/>
              <a:cxnLst/>
              <a:rect l="l" t="t" r="r" b="b"/>
              <a:pathLst>
                <a:path w="1675" h="1116" extrusionOk="0">
                  <a:moveTo>
                    <a:pt x="84" y="0"/>
                  </a:moveTo>
                  <a:cubicBezTo>
                    <a:pt x="51" y="0"/>
                    <a:pt x="23" y="1"/>
                    <a:pt x="0" y="3"/>
                  </a:cubicBezTo>
                  <a:cubicBezTo>
                    <a:pt x="288" y="91"/>
                    <a:pt x="538" y="141"/>
                    <a:pt x="763" y="303"/>
                  </a:cubicBezTo>
                  <a:cubicBezTo>
                    <a:pt x="938" y="466"/>
                    <a:pt x="1400" y="866"/>
                    <a:pt x="1675" y="1116"/>
                  </a:cubicBezTo>
                  <a:cubicBezTo>
                    <a:pt x="1425" y="753"/>
                    <a:pt x="1162" y="378"/>
                    <a:pt x="788" y="141"/>
                  </a:cubicBezTo>
                  <a:cubicBezTo>
                    <a:pt x="607" y="34"/>
                    <a:pt x="272" y="0"/>
                    <a:pt x="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5" name="Google Shape;17415;p50"/>
            <p:cNvSpPr/>
            <p:nvPr/>
          </p:nvSpPr>
          <p:spPr>
            <a:xfrm>
              <a:off x="1152384" y="4862875"/>
              <a:ext cx="97094" cy="63534"/>
            </a:xfrm>
            <a:custGeom>
              <a:avLst/>
              <a:gdLst/>
              <a:ahLst/>
              <a:cxnLst/>
              <a:rect l="l" t="t" r="r" b="b"/>
              <a:pathLst>
                <a:path w="1137" h="744" extrusionOk="0">
                  <a:moveTo>
                    <a:pt x="1" y="0"/>
                  </a:moveTo>
                  <a:cubicBezTo>
                    <a:pt x="1" y="0"/>
                    <a:pt x="3" y="2"/>
                    <a:pt x="12" y="6"/>
                  </a:cubicBezTo>
                  <a:cubicBezTo>
                    <a:pt x="16" y="6"/>
                    <a:pt x="20" y="6"/>
                    <a:pt x="24" y="6"/>
                  </a:cubicBezTo>
                  <a:lnTo>
                    <a:pt x="24" y="6"/>
                  </a:lnTo>
                  <a:cubicBezTo>
                    <a:pt x="24" y="6"/>
                    <a:pt x="24" y="6"/>
                    <a:pt x="24" y="6"/>
                  </a:cubicBezTo>
                  <a:cubicBezTo>
                    <a:pt x="16" y="6"/>
                    <a:pt x="2" y="0"/>
                    <a:pt x="1" y="0"/>
                  </a:cubicBezTo>
                  <a:close/>
                  <a:moveTo>
                    <a:pt x="24" y="6"/>
                  </a:moveTo>
                  <a:lnTo>
                    <a:pt x="24" y="6"/>
                  </a:lnTo>
                  <a:cubicBezTo>
                    <a:pt x="524" y="181"/>
                    <a:pt x="737" y="456"/>
                    <a:pt x="1136" y="743"/>
                  </a:cubicBezTo>
                  <a:cubicBezTo>
                    <a:pt x="949" y="493"/>
                    <a:pt x="737" y="256"/>
                    <a:pt x="462" y="106"/>
                  </a:cubicBezTo>
                  <a:cubicBezTo>
                    <a:pt x="328" y="45"/>
                    <a:pt x="182" y="8"/>
                    <a:pt x="24"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6" name="Google Shape;17416;p50"/>
            <p:cNvSpPr/>
            <p:nvPr/>
          </p:nvSpPr>
          <p:spPr>
            <a:xfrm>
              <a:off x="1183211" y="4865437"/>
              <a:ext cx="58752" cy="40648"/>
            </a:xfrm>
            <a:custGeom>
              <a:avLst/>
              <a:gdLst/>
              <a:ahLst/>
              <a:cxnLst/>
              <a:rect l="l" t="t" r="r" b="b"/>
              <a:pathLst>
                <a:path w="688" h="476" extrusionOk="0">
                  <a:moveTo>
                    <a:pt x="1" y="1"/>
                  </a:moveTo>
                  <a:cubicBezTo>
                    <a:pt x="288" y="151"/>
                    <a:pt x="438" y="301"/>
                    <a:pt x="688" y="476"/>
                  </a:cubicBezTo>
                  <a:cubicBezTo>
                    <a:pt x="538" y="251"/>
                    <a:pt x="213"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7" name="Google Shape;17417;p50"/>
            <p:cNvSpPr/>
            <p:nvPr/>
          </p:nvSpPr>
          <p:spPr>
            <a:xfrm>
              <a:off x="1201401" y="4867572"/>
              <a:ext cx="37403" cy="27839"/>
            </a:xfrm>
            <a:custGeom>
              <a:avLst/>
              <a:gdLst/>
              <a:ahLst/>
              <a:cxnLst/>
              <a:rect l="l" t="t" r="r" b="b"/>
              <a:pathLst>
                <a:path w="438" h="326" extrusionOk="0">
                  <a:moveTo>
                    <a:pt x="0" y="1"/>
                  </a:moveTo>
                  <a:cubicBezTo>
                    <a:pt x="138" y="113"/>
                    <a:pt x="287" y="201"/>
                    <a:pt x="437" y="326"/>
                  </a:cubicBezTo>
                  <a:cubicBezTo>
                    <a:pt x="350" y="176"/>
                    <a:pt x="150" y="5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8" name="Google Shape;17418;p50"/>
            <p:cNvSpPr/>
            <p:nvPr/>
          </p:nvSpPr>
          <p:spPr>
            <a:xfrm>
              <a:off x="953753" y="4900706"/>
              <a:ext cx="129203" cy="78136"/>
            </a:xfrm>
            <a:custGeom>
              <a:avLst/>
              <a:gdLst/>
              <a:ahLst/>
              <a:cxnLst/>
              <a:rect l="l" t="t" r="r" b="b"/>
              <a:pathLst>
                <a:path w="1513" h="915" extrusionOk="0">
                  <a:moveTo>
                    <a:pt x="1513" y="0"/>
                  </a:moveTo>
                  <a:cubicBezTo>
                    <a:pt x="1463" y="63"/>
                    <a:pt x="1413" y="113"/>
                    <a:pt x="1350" y="163"/>
                  </a:cubicBezTo>
                  <a:cubicBezTo>
                    <a:pt x="988" y="425"/>
                    <a:pt x="513" y="850"/>
                    <a:pt x="1" y="900"/>
                  </a:cubicBezTo>
                  <a:cubicBezTo>
                    <a:pt x="59" y="910"/>
                    <a:pt x="117" y="914"/>
                    <a:pt x="175" y="914"/>
                  </a:cubicBezTo>
                  <a:cubicBezTo>
                    <a:pt x="706" y="914"/>
                    <a:pt x="1182" y="516"/>
                    <a:pt x="1475" y="88"/>
                  </a:cubicBezTo>
                  <a:cubicBezTo>
                    <a:pt x="1488" y="50"/>
                    <a:pt x="1500" y="25"/>
                    <a:pt x="15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9" name="Google Shape;17419;p50"/>
            <p:cNvSpPr/>
            <p:nvPr/>
          </p:nvSpPr>
          <p:spPr>
            <a:xfrm>
              <a:off x="2170386" y="4887896"/>
              <a:ext cx="152686" cy="46028"/>
            </a:xfrm>
            <a:custGeom>
              <a:avLst/>
              <a:gdLst/>
              <a:ahLst/>
              <a:cxnLst/>
              <a:rect l="l" t="t" r="r" b="b"/>
              <a:pathLst>
                <a:path w="1788" h="539" extrusionOk="0">
                  <a:moveTo>
                    <a:pt x="1787" y="0"/>
                  </a:moveTo>
                  <a:cubicBezTo>
                    <a:pt x="1500" y="213"/>
                    <a:pt x="1175" y="325"/>
                    <a:pt x="825" y="400"/>
                  </a:cubicBezTo>
                  <a:cubicBezTo>
                    <a:pt x="784" y="402"/>
                    <a:pt x="742" y="403"/>
                    <a:pt x="701" y="403"/>
                  </a:cubicBezTo>
                  <a:cubicBezTo>
                    <a:pt x="517" y="403"/>
                    <a:pt x="331" y="383"/>
                    <a:pt x="138" y="363"/>
                  </a:cubicBezTo>
                  <a:cubicBezTo>
                    <a:pt x="100" y="363"/>
                    <a:pt x="25" y="363"/>
                    <a:pt x="0" y="375"/>
                  </a:cubicBezTo>
                  <a:cubicBezTo>
                    <a:pt x="38" y="375"/>
                    <a:pt x="88" y="388"/>
                    <a:pt x="125" y="400"/>
                  </a:cubicBezTo>
                  <a:cubicBezTo>
                    <a:pt x="345" y="470"/>
                    <a:pt x="575" y="539"/>
                    <a:pt x="817" y="539"/>
                  </a:cubicBezTo>
                  <a:cubicBezTo>
                    <a:pt x="836" y="539"/>
                    <a:pt x="855" y="539"/>
                    <a:pt x="875" y="538"/>
                  </a:cubicBezTo>
                  <a:cubicBezTo>
                    <a:pt x="1237" y="475"/>
                    <a:pt x="1562" y="288"/>
                    <a:pt x="17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0" name="Google Shape;17420;p50"/>
            <p:cNvSpPr/>
            <p:nvPr/>
          </p:nvSpPr>
          <p:spPr>
            <a:xfrm>
              <a:off x="2188490" y="4913515"/>
              <a:ext cx="123908" cy="40819"/>
            </a:xfrm>
            <a:custGeom>
              <a:avLst/>
              <a:gdLst/>
              <a:ahLst/>
              <a:cxnLst/>
              <a:rect l="l" t="t" r="r" b="b"/>
              <a:pathLst>
                <a:path w="1451" h="478" extrusionOk="0">
                  <a:moveTo>
                    <a:pt x="1450" y="0"/>
                  </a:moveTo>
                  <a:lnTo>
                    <a:pt x="1450" y="0"/>
                  </a:lnTo>
                  <a:cubicBezTo>
                    <a:pt x="1049" y="212"/>
                    <a:pt x="615" y="402"/>
                    <a:pt x="180" y="402"/>
                  </a:cubicBezTo>
                  <a:cubicBezTo>
                    <a:pt x="153" y="402"/>
                    <a:pt x="127" y="401"/>
                    <a:pt x="101" y="400"/>
                  </a:cubicBezTo>
                  <a:cubicBezTo>
                    <a:pt x="63" y="400"/>
                    <a:pt x="26" y="388"/>
                    <a:pt x="1" y="388"/>
                  </a:cubicBezTo>
                  <a:cubicBezTo>
                    <a:pt x="26" y="400"/>
                    <a:pt x="51" y="413"/>
                    <a:pt x="88" y="425"/>
                  </a:cubicBezTo>
                  <a:cubicBezTo>
                    <a:pt x="196" y="461"/>
                    <a:pt x="305" y="477"/>
                    <a:pt x="414" y="477"/>
                  </a:cubicBezTo>
                  <a:cubicBezTo>
                    <a:pt x="798" y="477"/>
                    <a:pt x="1177" y="273"/>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1" name="Google Shape;17421;p50"/>
            <p:cNvSpPr/>
            <p:nvPr/>
          </p:nvSpPr>
          <p:spPr>
            <a:xfrm>
              <a:off x="2217269" y="4934864"/>
              <a:ext cx="87615" cy="32621"/>
            </a:xfrm>
            <a:custGeom>
              <a:avLst/>
              <a:gdLst/>
              <a:ahLst/>
              <a:cxnLst/>
              <a:rect l="l" t="t" r="r" b="b"/>
              <a:pathLst>
                <a:path w="1026" h="382" extrusionOk="0">
                  <a:moveTo>
                    <a:pt x="1026" y="0"/>
                  </a:moveTo>
                  <a:cubicBezTo>
                    <a:pt x="713" y="175"/>
                    <a:pt x="376" y="300"/>
                    <a:pt x="1" y="375"/>
                  </a:cubicBezTo>
                  <a:cubicBezTo>
                    <a:pt x="42" y="379"/>
                    <a:pt x="83" y="381"/>
                    <a:pt x="124" y="381"/>
                  </a:cubicBezTo>
                  <a:cubicBezTo>
                    <a:pt x="461" y="381"/>
                    <a:pt x="803" y="245"/>
                    <a:pt x="1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2" name="Google Shape;17422;p50"/>
            <p:cNvSpPr/>
            <p:nvPr/>
          </p:nvSpPr>
          <p:spPr>
            <a:xfrm>
              <a:off x="2251427" y="4957238"/>
              <a:ext cx="46028" cy="16054"/>
            </a:xfrm>
            <a:custGeom>
              <a:avLst/>
              <a:gdLst/>
              <a:ahLst/>
              <a:cxnLst/>
              <a:rect l="l" t="t" r="r" b="b"/>
              <a:pathLst>
                <a:path w="539" h="188" extrusionOk="0">
                  <a:moveTo>
                    <a:pt x="538" y="1"/>
                  </a:moveTo>
                  <a:lnTo>
                    <a:pt x="538" y="1"/>
                  </a:lnTo>
                  <a:cubicBezTo>
                    <a:pt x="338" y="26"/>
                    <a:pt x="163" y="113"/>
                    <a:pt x="1" y="188"/>
                  </a:cubicBezTo>
                  <a:cubicBezTo>
                    <a:pt x="188" y="175"/>
                    <a:pt x="363" y="88"/>
                    <a:pt x="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3" name="Google Shape;17423;p50"/>
            <p:cNvSpPr/>
            <p:nvPr/>
          </p:nvSpPr>
          <p:spPr>
            <a:xfrm>
              <a:off x="2661241" y="5058006"/>
              <a:ext cx="103584" cy="114856"/>
            </a:xfrm>
            <a:custGeom>
              <a:avLst/>
              <a:gdLst/>
              <a:ahLst/>
              <a:cxnLst/>
              <a:rect l="l" t="t" r="r" b="b"/>
              <a:pathLst>
                <a:path w="1213" h="1345" extrusionOk="0">
                  <a:moveTo>
                    <a:pt x="9" y="1"/>
                  </a:moveTo>
                  <a:cubicBezTo>
                    <a:pt x="6" y="1"/>
                    <a:pt x="3" y="3"/>
                    <a:pt x="1" y="8"/>
                  </a:cubicBezTo>
                  <a:cubicBezTo>
                    <a:pt x="138" y="595"/>
                    <a:pt x="513" y="1157"/>
                    <a:pt x="1113" y="1320"/>
                  </a:cubicBezTo>
                  <a:cubicBezTo>
                    <a:pt x="1138" y="1332"/>
                    <a:pt x="1200" y="1345"/>
                    <a:pt x="1213" y="1345"/>
                  </a:cubicBezTo>
                  <a:cubicBezTo>
                    <a:pt x="1150" y="1307"/>
                    <a:pt x="1088" y="1270"/>
                    <a:pt x="1025" y="1232"/>
                  </a:cubicBezTo>
                  <a:cubicBezTo>
                    <a:pt x="600" y="932"/>
                    <a:pt x="300" y="533"/>
                    <a:pt x="38" y="58"/>
                  </a:cubicBezTo>
                  <a:cubicBezTo>
                    <a:pt x="16" y="30"/>
                    <a:pt x="11" y="20"/>
                    <a:pt x="15" y="20"/>
                  </a:cubicBezTo>
                  <a:cubicBezTo>
                    <a:pt x="21" y="20"/>
                    <a:pt x="42" y="37"/>
                    <a:pt x="63" y="58"/>
                  </a:cubicBezTo>
                  <a:cubicBezTo>
                    <a:pt x="43" y="37"/>
                    <a:pt x="23" y="1"/>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4" name="Google Shape;17424;p50"/>
            <p:cNvSpPr/>
            <p:nvPr/>
          </p:nvSpPr>
          <p:spPr>
            <a:xfrm>
              <a:off x="2652702" y="5070388"/>
              <a:ext cx="74806" cy="100339"/>
            </a:xfrm>
            <a:custGeom>
              <a:avLst/>
              <a:gdLst/>
              <a:ahLst/>
              <a:cxnLst/>
              <a:rect l="l" t="t" r="r" b="b"/>
              <a:pathLst>
                <a:path w="876" h="1175" extrusionOk="0">
                  <a:moveTo>
                    <a:pt x="13" y="0"/>
                  </a:moveTo>
                  <a:lnTo>
                    <a:pt x="13" y="0"/>
                  </a:lnTo>
                  <a:cubicBezTo>
                    <a:pt x="1" y="163"/>
                    <a:pt x="113" y="513"/>
                    <a:pt x="263" y="687"/>
                  </a:cubicBezTo>
                  <a:cubicBezTo>
                    <a:pt x="438" y="887"/>
                    <a:pt x="688" y="1000"/>
                    <a:pt x="875" y="1175"/>
                  </a:cubicBezTo>
                  <a:cubicBezTo>
                    <a:pt x="738" y="950"/>
                    <a:pt x="425" y="712"/>
                    <a:pt x="301" y="538"/>
                  </a:cubicBezTo>
                  <a:cubicBezTo>
                    <a:pt x="163" y="375"/>
                    <a:pt x="76" y="188"/>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5" name="Google Shape;17425;p50"/>
            <p:cNvSpPr/>
            <p:nvPr/>
          </p:nvSpPr>
          <p:spPr>
            <a:xfrm>
              <a:off x="2647407" y="5104547"/>
              <a:ext cx="63022" cy="70451"/>
            </a:xfrm>
            <a:custGeom>
              <a:avLst/>
              <a:gdLst/>
              <a:ahLst/>
              <a:cxnLst/>
              <a:rect l="l" t="t" r="r" b="b"/>
              <a:pathLst>
                <a:path w="738" h="825" extrusionOk="0">
                  <a:moveTo>
                    <a:pt x="0" y="0"/>
                  </a:moveTo>
                  <a:cubicBezTo>
                    <a:pt x="125" y="362"/>
                    <a:pt x="462" y="612"/>
                    <a:pt x="737" y="825"/>
                  </a:cubicBezTo>
                  <a:cubicBezTo>
                    <a:pt x="537" y="512"/>
                    <a:pt x="213" y="28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6" name="Google Shape;17426;p50"/>
            <p:cNvSpPr/>
            <p:nvPr/>
          </p:nvSpPr>
          <p:spPr>
            <a:xfrm>
              <a:off x="2636733" y="5106682"/>
              <a:ext cx="63022" cy="83260"/>
            </a:xfrm>
            <a:custGeom>
              <a:avLst/>
              <a:gdLst/>
              <a:ahLst/>
              <a:cxnLst/>
              <a:rect l="l" t="t" r="r" b="b"/>
              <a:pathLst>
                <a:path w="738" h="975" extrusionOk="0">
                  <a:moveTo>
                    <a:pt x="13" y="0"/>
                  </a:moveTo>
                  <a:cubicBezTo>
                    <a:pt x="0" y="0"/>
                    <a:pt x="0" y="0"/>
                    <a:pt x="0" y="38"/>
                  </a:cubicBezTo>
                  <a:cubicBezTo>
                    <a:pt x="63" y="275"/>
                    <a:pt x="138" y="525"/>
                    <a:pt x="300" y="712"/>
                  </a:cubicBezTo>
                  <a:cubicBezTo>
                    <a:pt x="413" y="837"/>
                    <a:pt x="575" y="925"/>
                    <a:pt x="737" y="975"/>
                  </a:cubicBezTo>
                  <a:cubicBezTo>
                    <a:pt x="625" y="900"/>
                    <a:pt x="475" y="775"/>
                    <a:pt x="375" y="662"/>
                  </a:cubicBezTo>
                  <a:cubicBezTo>
                    <a:pt x="300" y="562"/>
                    <a:pt x="238" y="437"/>
                    <a:pt x="175" y="325"/>
                  </a:cubicBezTo>
                  <a:cubicBezTo>
                    <a:pt x="128" y="230"/>
                    <a:pt x="57" y="146"/>
                    <a:pt x="29" y="41"/>
                  </a:cubicBezTo>
                  <a:lnTo>
                    <a:pt x="29" y="41"/>
                  </a:lnTo>
                  <a:cubicBezTo>
                    <a:pt x="31" y="43"/>
                    <a:pt x="34" y="46"/>
                    <a:pt x="38" y="50"/>
                  </a:cubicBezTo>
                  <a:cubicBezTo>
                    <a:pt x="25" y="25"/>
                    <a:pt x="25" y="13"/>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7" name="Google Shape;17427;p50"/>
            <p:cNvSpPr/>
            <p:nvPr/>
          </p:nvSpPr>
          <p:spPr>
            <a:xfrm>
              <a:off x="2187466" y="4181327"/>
              <a:ext cx="168655" cy="58837"/>
            </a:xfrm>
            <a:custGeom>
              <a:avLst/>
              <a:gdLst/>
              <a:ahLst/>
              <a:cxnLst/>
              <a:rect l="l" t="t" r="r" b="b"/>
              <a:pathLst>
                <a:path w="1975" h="689" extrusionOk="0">
                  <a:moveTo>
                    <a:pt x="1019" y="1"/>
                  </a:moveTo>
                  <a:cubicBezTo>
                    <a:pt x="669" y="1"/>
                    <a:pt x="344" y="209"/>
                    <a:pt x="125" y="476"/>
                  </a:cubicBezTo>
                  <a:cubicBezTo>
                    <a:pt x="88" y="514"/>
                    <a:pt x="25" y="576"/>
                    <a:pt x="0" y="614"/>
                  </a:cubicBezTo>
                  <a:cubicBezTo>
                    <a:pt x="162" y="501"/>
                    <a:pt x="325" y="376"/>
                    <a:pt x="500" y="301"/>
                  </a:cubicBezTo>
                  <a:cubicBezTo>
                    <a:pt x="659" y="228"/>
                    <a:pt x="843" y="188"/>
                    <a:pt x="1029" y="188"/>
                  </a:cubicBezTo>
                  <a:cubicBezTo>
                    <a:pt x="1386" y="188"/>
                    <a:pt x="1753" y="336"/>
                    <a:pt x="1975" y="689"/>
                  </a:cubicBezTo>
                  <a:cubicBezTo>
                    <a:pt x="1850" y="289"/>
                    <a:pt x="1462" y="14"/>
                    <a:pt x="1050" y="1"/>
                  </a:cubicBezTo>
                  <a:cubicBezTo>
                    <a:pt x="1040" y="1"/>
                    <a:pt x="1029" y="1"/>
                    <a:pt x="1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8" name="Google Shape;17428;p50"/>
            <p:cNvSpPr/>
            <p:nvPr/>
          </p:nvSpPr>
          <p:spPr>
            <a:xfrm>
              <a:off x="2212999" y="4197381"/>
              <a:ext cx="127153" cy="36378"/>
            </a:xfrm>
            <a:custGeom>
              <a:avLst/>
              <a:gdLst/>
              <a:ahLst/>
              <a:cxnLst/>
              <a:rect l="l" t="t" r="r" b="b"/>
              <a:pathLst>
                <a:path w="1489" h="426" extrusionOk="0">
                  <a:moveTo>
                    <a:pt x="763" y="0"/>
                  </a:moveTo>
                  <a:cubicBezTo>
                    <a:pt x="502" y="0"/>
                    <a:pt x="254" y="121"/>
                    <a:pt x="63" y="276"/>
                  </a:cubicBezTo>
                  <a:cubicBezTo>
                    <a:pt x="38" y="288"/>
                    <a:pt x="1" y="338"/>
                    <a:pt x="1" y="338"/>
                  </a:cubicBezTo>
                  <a:cubicBezTo>
                    <a:pt x="51" y="301"/>
                    <a:pt x="113" y="276"/>
                    <a:pt x="163" y="263"/>
                  </a:cubicBezTo>
                  <a:cubicBezTo>
                    <a:pt x="251" y="226"/>
                    <a:pt x="338" y="201"/>
                    <a:pt x="413" y="176"/>
                  </a:cubicBezTo>
                  <a:lnTo>
                    <a:pt x="413" y="176"/>
                  </a:lnTo>
                  <a:cubicBezTo>
                    <a:pt x="338" y="201"/>
                    <a:pt x="251" y="251"/>
                    <a:pt x="188" y="313"/>
                  </a:cubicBezTo>
                  <a:cubicBezTo>
                    <a:pt x="171" y="327"/>
                    <a:pt x="167" y="332"/>
                    <a:pt x="171" y="332"/>
                  </a:cubicBezTo>
                  <a:cubicBezTo>
                    <a:pt x="182" y="332"/>
                    <a:pt x="245" y="297"/>
                    <a:pt x="263" y="288"/>
                  </a:cubicBezTo>
                  <a:cubicBezTo>
                    <a:pt x="393" y="242"/>
                    <a:pt x="534" y="216"/>
                    <a:pt x="676" y="216"/>
                  </a:cubicBezTo>
                  <a:cubicBezTo>
                    <a:pt x="877" y="216"/>
                    <a:pt x="1081" y="266"/>
                    <a:pt x="1263" y="376"/>
                  </a:cubicBezTo>
                  <a:cubicBezTo>
                    <a:pt x="1151" y="251"/>
                    <a:pt x="1001" y="176"/>
                    <a:pt x="838" y="138"/>
                  </a:cubicBezTo>
                  <a:lnTo>
                    <a:pt x="838" y="138"/>
                  </a:lnTo>
                  <a:cubicBezTo>
                    <a:pt x="926" y="151"/>
                    <a:pt x="1013" y="163"/>
                    <a:pt x="1101" y="201"/>
                  </a:cubicBezTo>
                  <a:cubicBezTo>
                    <a:pt x="1251" y="251"/>
                    <a:pt x="1376" y="301"/>
                    <a:pt x="1488" y="426"/>
                  </a:cubicBezTo>
                  <a:cubicBezTo>
                    <a:pt x="1363" y="176"/>
                    <a:pt x="1063" y="38"/>
                    <a:pt x="801" y="1"/>
                  </a:cubicBezTo>
                  <a:cubicBezTo>
                    <a:pt x="788" y="0"/>
                    <a:pt x="775" y="0"/>
                    <a:pt x="7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9" name="Google Shape;17429;p50"/>
            <p:cNvSpPr/>
            <p:nvPr/>
          </p:nvSpPr>
          <p:spPr>
            <a:xfrm>
              <a:off x="2233323" y="4220097"/>
              <a:ext cx="72671" cy="16908"/>
            </a:xfrm>
            <a:custGeom>
              <a:avLst/>
              <a:gdLst/>
              <a:ahLst/>
              <a:cxnLst/>
              <a:rect l="l" t="t" r="r" b="b"/>
              <a:pathLst>
                <a:path w="851" h="198" extrusionOk="0">
                  <a:moveTo>
                    <a:pt x="402" y="1"/>
                  </a:moveTo>
                  <a:cubicBezTo>
                    <a:pt x="288" y="1"/>
                    <a:pt x="175" y="29"/>
                    <a:pt x="75" y="97"/>
                  </a:cubicBezTo>
                  <a:cubicBezTo>
                    <a:pt x="50" y="110"/>
                    <a:pt x="0" y="185"/>
                    <a:pt x="13" y="197"/>
                  </a:cubicBezTo>
                  <a:cubicBezTo>
                    <a:pt x="50" y="110"/>
                    <a:pt x="163" y="97"/>
                    <a:pt x="238" y="85"/>
                  </a:cubicBezTo>
                  <a:cubicBezTo>
                    <a:pt x="285" y="82"/>
                    <a:pt x="333" y="80"/>
                    <a:pt x="381" y="80"/>
                  </a:cubicBezTo>
                  <a:cubicBezTo>
                    <a:pt x="537" y="80"/>
                    <a:pt x="697" y="97"/>
                    <a:pt x="850" y="135"/>
                  </a:cubicBezTo>
                  <a:cubicBezTo>
                    <a:pt x="720" y="55"/>
                    <a:pt x="560" y="1"/>
                    <a:pt x="4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0" name="Google Shape;17430;p50"/>
            <p:cNvSpPr/>
            <p:nvPr/>
          </p:nvSpPr>
          <p:spPr>
            <a:xfrm>
              <a:off x="2237593" y="4236920"/>
              <a:ext cx="52347" cy="8625"/>
            </a:xfrm>
            <a:custGeom>
              <a:avLst/>
              <a:gdLst/>
              <a:ahLst/>
              <a:cxnLst/>
              <a:rect l="l" t="t" r="r" b="b"/>
              <a:pathLst>
                <a:path w="613" h="101" extrusionOk="0">
                  <a:moveTo>
                    <a:pt x="350" y="0"/>
                  </a:moveTo>
                  <a:cubicBezTo>
                    <a:pt x="238" y="0"/>
                    <a:pt x="100" y="13"/>
                    <a:pt x="0" y="75"/>
                  </a:cubicBezTo>
                  <a:cubicBezTo>
                    <a:pt x="63" y="50"/>
                    <a:pt x="200" y="50"/>
                    <a:pt x="288" y="50"/>
                  </a:cubicBezTo>
                  <a:cubicBezTo>
                    <a:pt x="400" y="63"/>
                    <a:pt x="513" y="38"/>
                    <a:pt x="613" y="100"/>
                  </a:cubicBezTo>
                  <a:cubicBezTo>
                    <a:pt x="550" y="25"/>
                    <a:pt x="438" y="13"/>
                    <a:pt x="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1" name="Google Shape;17431;p50"/>
            <p:cNvSpPr/>
            <p:nvPr/>
          </p:nvSpPr>
          <p:spPr>
            <a:xfrm>
              <a:off x="2248267" y="4254597"/>
              <a:ext cx="28864" cy="2647"/>
            </a:xfrm>
            <a:custGeom>
              <a:avLst/>
              <a:gdLst/>
              <a:ahLst/>
              <a:cxnLst/>
              <a:rect l="l" t="t" r="r" b="b"/>
              <a:pathLst>
                <a:path w="338" h="31" extrusionOk="0">
                  <a:moveTo>
                    <a:pt x="187" y="1"/>
                  </a:moveTo>
                  <a:cubicBezTo>
                    <a:pt x="122" y="1"/>
                    <a:pt x="55" y="10"/>
                    <a:pt x="0" y="31"/>
                  </a:cubicBezTo>
                  <a:cubicBezTo>
                    <a:pt x="113" y="31"/>
                    <a:pt x="225" y="31"/>
                    <a:pt x="338" y="18"/>
                  </a:cubicBezTo>
                  <a:cubicBezTo>
                    <a:pt x="293" y="7"/>
                    <a:pt x="240" y="1"/>
                    <a:pt x="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2" name="Google Shape;17432;p50"/>
            <p:cNvSpPr/>
            <p:nvPr/>
          </p:nvSpPr>
          <p:spPr>
            <a:xfrm>
              <a:off x="2253562" y="4269968"/>
              <a:ext cx="12895" cy="2220"/>
            </a:xfrm>
            <a:custGeom>
              <a:avLst/>
              <a:gdLst/>
              <a:ahLst/>
              <a:cxnLst/>
              <a:rect l="l" t="t" r="r" b="b"/>
              <a:pathLst>
                <a:path w="151" h="26" extrusionOk="0">
                  <a:moveTo>
                    <a:pt x="151" y="1"/>
                  </a:moveTo>
                  <a:cubicBezTo>
                    <a:pt x="101" y="1"/>
                    <a:pt x="51" y="1"/>
                    <a:pt x="1" y="26"/>
                  </a:cubicBezTo>
                  <a:cubicBezTo>
                    <a:pt x="51" y="26"/>
                    <a:pt x="101" y="13"/>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3" name="Google Shape;17433;p50"/>
            <p:cNvSpPr/>
            <p:nvPr/>
          </p:nvSpPr>
          <p:spPr>
            <a:xfrm>
              <a:off x="712595" y="5309413"/>
              <a:ext cx="116393" cy="92483"/>
            </a:xfrm>
            <a:custGeom>
              <a:avLst/>
              <a:gdLst/>
              <a:ahLst/>
              <a:cxnLst/>
              <a:rect l="l" t="t" r="r" b="b"/>
              <a:pathLst>
                <a:path w="1363" h="1083" extrusionOk="0">
                  <a:moveTo>
                    <a:pt x="13" y="0"/>
                  </a:moveTo>
                  <a:cubicBezTo>
                    <a:pt x="1" y="388"/>
                    <a:pt x="251" y="775"/>
                    <a:pt x="588" y="963"/>
                  </a:cubicBezTo>
                  <a:cubicBezTo>
                    <a:pt x="748" y="1043"/>
                    <a:pt x="924" y="1083"/>
                    <a:pt x="1103" y="1083"/>
                  </a:cubicBezTo>
                  <a:cubicBezTo>
                    <a:pt x="1148" y="1083"/>
                    <a:pt x="1193" y="1080"/>
                    <a:pt x="1238" y="1075"/>
                  </a:cubicBezTo>
                  <a:cubicBezTo>
                    <a:pt x="1275" y="1075"/>
                    <a:pt x="1350" y="1063"/>
                    <a:pt x="1363" y="1050"/>
                  </a:cubicBezTo>
                  <a:cubicBezTo>
                    <a:pt x="1313" y="1050"/>
                    <a:pt x="1250" y="1038"/>
                    <a:pt x="1200" y="1038"/>
                  </a:cubicBezTo>
                  <a:cubicBezTo>
                    <a:pt x="988" y="988"/>
                    <a:pt x="788" y="938"/>
                    <a:pt x="600" y="813"/>
                  </a:cubicBezTo>
                  <a:cubicBezTo>
                    <a:pt x="350" y="625"/>
                    <a:pt x="88" y="338"/>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4" name="Google Shape;17434;p50"/>
            <p:cNvSpPr/>
            <p:nvPr/>
          </p:nvSpPr>
          <p:spPr>
            <a:xfrm>
              <a:off x="715072" y="5354417"/>
              <a:ext cx="70195" cy="67120"/>
            </a:xfrm>
            <a:custGeom>
              <a:avLst/>
              <a:gdLst/>
              <a:ahLst/>
              <a:cxnLst/>
              <a:rect l="l" t="t" r="r" b="b"/>
              <a:pathLst>
                <a:path w="822" h="786" extrusionOk="0">
                  <a:moveTo>
                    <a:pt x="18" y="0"/>
                  </a:moveTo>
                  <a:cubicBezTo>
                    <a:pt x="9" y="0"/>
                    <a:pt x="9" y="18"/>
                    <a:pt x="9" y="36"/>
                  </a:cubicBezTo>
                  <a:cubicBezTo>
                    <a:pt x="59" y="411"/>
                    <a:pt x="371" y="723"/>
                    <a:pt x="734" y="773"/>
                  </a:cubicBezTo>
                  <a:cubicBezTo>
                    <a:pt x="759" y="786"/>
                    <a:pt x="809" y="786"/>
                    <a:pt x="821" y="786"/>
                  </a:cubicBezTo>
                  <a:cubicBezTo>
                    <a:pt x="771" y="773"/>
                    <a:pt x="734" y="748"/>
                    <a:pt x="696" y="736"/>
                  </a:cubicBezTo>
                  <a:cubicBezTo>
                    <a:pt x="409" y="598"/>
                    <a:pt x="172" y="361"/>
                    <a:pt x="34" y="73"/>
                  </a:cubicBezTo>
                  <a:cubicBezTo>
                    <a:pt x="23" y="62"/>
                    <a:pt x="1" y="9"/>
                    <a:pt x="25" y="9"/>
                  </a:cubicBezTo>
                  <a:cubicBezTo>
                    <a:pt x="28" y="9"/>
                    <a:pt x="31" y="10"/>
                    <a:pt x="34" y="11"/>
                  </a:cubicBezTo>
                  <a:cubicBezTo>
                    <a:pt x="27" y="3"/>
                    <a:pt x="22" y="0"/>
                    <a:pt x="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5" name="Google Shape;17435;p50"/>
            <p:cNvSpPr/>
            <p:nvPr/>
          </p:nvSpPr>
          <p:spPr>
            <a:xfrm>
              <a:off x="717975" y="5389429"/>
              <a:ext cx="36293" cy="37488"/>
            </a:xfrm>
            <a:custGeom>
              <a:avLst/>
              <a:gdLst/>
              <a:ahLst/>
              <a:cxnLst/>
              <a:rect l="l" t="t" r="r" b="b"/>
              <a:pathLst>
                <a:path w="425" h="439" extrusionOk="0">
                  <a:moveTo>
                    <a:pt x="13" y="1"/>
                  </a:moveTo>
                  <a:lnTo>
                    <a:pt x="13" y="1"/>
                  </a:lnTo>
                  <a:cubicBezTo>
                    <a:pt x="0" y="226"/>
                    <a:pt x="262" y="351"/>
                    <a:pt x="425" y="438"/>
                  </a:cubicBezTo>
                  <a:cubicBezTo>
                    <a:pt x="300" y="338"/>
                    <a:pt x="175" y="238"/>
                    <a:pt x="63" y="113"/>
                  </a:cubicBezTo>
                  <a:cubicBezTo>
                    <a:pt x="38" y="76"/>
                    <a:pt x="13" y="38"/>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6" name="Google Shape;17436;p50"/>
            <p:cNvSpPr/>
            <p:nvPr/>
          </p:nvSpPr>
          <p:spPr>
            <a:xfrm>
              <a:off x="887657" y="5329140"/>
              <a:ext cx="113917" cy="31938"/>
            </a:xfrm>
            <a:custGeom>
              <a:avLst/>
              <a:gdLst/>
              <a:ahLst/>
              <a:cxnLst/>
              <a:rect l="l" t="t" r="r" b="b"/>
              <a:pathLst>
                <a:path w="1334" h="374" extrusionOk="0">
                  <a:moveTo>
                    <a:pt x="1331" y="1"/>
                  </a:moveTo>
                  <a:cubicBezTo>
                    <a:pt x="1325" y="1"/>
                    <a:pt x="1228" y="73"/>
                    <a:pt x="1200" y="82"/>
                  </a:cubicBezTo>
                  <a:cubicBezTo>
                    <a:pt x="960" y="220"/>
                    <a:pt x="686" y="277"/>
                    <a:pt x="393" y="277"/>
                  </a:cubicBezTo>
                  <a:cubicBezTo>
                    <a:pt x="289" y="277"/>
                    <a:pt x="183" y="270"/>
                    <a:pt x="75" y="257"/>
                  </a:cubicBezTo>
                  <a:cubicBezTo>
                    <a:pt x="58" y="257"/>
                    <a:pt x="19" y="246"/>
                    <a:pt x="7" y="246"/>
                  </a:cubicBezTo>
                  <a:cubicBezTo>
                    <a:pt x="0" y="246"/>
                    <a:pt x="0" y="248"/>
                    <a:pt x="13" y="257"/>
                  </a:cubicBezTo>
                  <a:cubicBezTo>
                    <a:pt x="176" y="331"/>
                    <a:pt x="360" y="374"/>
                    <a:pt x="544" y="374"/>
                  </a:cubicBezTo>
                  <a:cubicBezTo>
                    <a:pt x="825" y="374"/>
                    <a:pt x="1103" y="274"/>
                    <a:pt x="1300" y="32"/>
                  </a:cubicBezTo>
                  <a:cubicBezTo>
                    <a:pt x="1325" y="9"/>
                    <a:pt x="1334" y="1"/>
                    <a:pt x="1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7" name="Google Shape;17437;p50"/>
            <p:cNvSpPr/>
            <p:nvPr/>
          </p:nvSpPr>
          <p:spPr>
            <a:xfrm>
              <a:off x="914300" y="5368080"/>
              <a:ext cx="68401" cy="10418"/>
            </a:xfrm>
            <a:custGeom>
              <a:avLst/>
              <a:gdLst/>
              <a:ahLst/>
              <a:cxnLst/>
              <a:rect l="l" t="t" r="r" b="b"/>
              <a:pathLst>
                <a:path w="801" h="122" extrusionOk="0">
                  <a:moveTo>
                    <a:pt x="800" y="1"/>
                  </a:moveTo>
                  <a:lnTo>
                    <a:pt x="800" y="1"/>
                  </a:lnTo>
                  <a:cubicBezTo>
                    <a:pt x="650" y="38"/>
                    <a:pt x="513" y="51"/>
                    <a:pt x="350" y="51"/>
                  </a:cubicBezTo>
                  <a:cubicBezTo>
                    <a:pt x="313" y="51"/>
                    <a:pt x="273" y="52"/>
                    <a:pt x="232" y="52"/>
                  </a:cubicBezTo>
                  <a:cubicBezTo>
                    <a:pt x="150" y="52"/>
                    <a:pt x="67" y="47"/>
                    <a:pt x="0" y="13"/>
                  </a:cubicBezTo>
                  <a:lnTo>
                    <a:pt x="0" y="13"/>
                  </a:lnTo>
                  <a:cubicBezTo>
                    <a:pt x="94" y="90"/>
                    <a:pt x="228" y="121"/>
                    <a:pt x="363" y="121"/>
                  </a:cubicBezTo>
                  <a:cubicBezTo>
                    <a:pt x="536" y="121"/>
                    <a:pt x="709" y="71"/>
                    <a:pt x="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8" name="Google Shape;17438;p50"/>
            <p:cNvSpPr/>
            <p:nvPr/>
          </p:nvSpPr>
          <p:spPr>
            <a:xfrm>
              <a:off x="938809" y="5387295"/>
              <a:ext cx="26814" cy="5807"/>
            </a:xfrm>
            <a:custGeom>
              <a:avLst/>
              <a:gdLst/>
              <a:ahLst/>
              <a:cxnLst/>
              <a:rect l="l" t="t" r="r" b="b"/>
              <a:pathLst>
                <a:path w="314" h="68" extrusionOk="0">
                  <a:moveTo>
                    <a:pt x="1" y="1"/>
                  </a:moveTo>
                  <a:cubicBezTo>
                    <a:pt x="21" y="54"/>
                    <a:pt x="79" y="68"/>
                    <a:pt x="144" y="68"/>
                  </a:cubicBezTo>
                  <a:cubicBezTo>
                    <a:pt x="202" y="68"/>
                    <a:pt x="266" y="57"/>
                    <a:pt x="313" y="51"/>
                  </a:cubicBezTo>
                  <a:cubicBezTo>
                    <a:pt x="296" y="48"/>
                    <a:pt x="277" y="48"/>
                    <a:pt x="256" y="48"/>
                  </a:cubicBezTo>
                  <a:cubicBezTo>
                    <a:pt x="225" y="48"/>
                    <a:pt x="192" y="49"/>
                    <a:pt x="160" y="49"/>
                  </a:cubicBezTo>
                  <a:cubicBezTo>
                    <a:pt x="92" y="49"/>
                    <a:pt x="29" y="4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9" name="Google Shape;17439;p50"/>
            <p:cNvSpPr/>
            <p:nvPr/>
          </p:nvSpPr>
          <p:spPr>
            <a:xfrm>
              <a:off x="675277" y="5219747"/>
              <a:ext cx="41673" cy="71561"/>
            </a:xfrm>
            <a:custGeom>
              <a:avLst/>
              <a:gdLst/>
              <a:ahLst/>
              <a:cxnLst/>
              <a:rect l="l" t="t" r="r" b="b"/>
              <a:pathLst>
                <a:path w="488" h="838" extrusionOk="0">
                  <a:moveTo>
                    <a:pt x="63" y="1"/>
                  </a:moveTo>
                  <a:cubicBezTo>
                    <a:pt x="0" y="363"/>
                    <a:pt x="113" y="701"/>
                    <a:pt x="488" y="838"/>
                  </a:cubicBezTo>
                  <a:cubicBezTo>
                    <a:pt x="200" y="651"/>
                    <a:pt x="88" y="313"/>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0" name="Google Shape;17440;p50"/>
            <p:cNvSpPr/>
            <p:nvPr/>
          </p:nvSpPr>
          <p:spPr>
            <a:xfrm>
              <a:off x="665628" y="5250746"/>
              <a:ext cx="17164" cy="42697"/>
            </a:xfrm>
            <a:custGeom>
              <a:avLst/>
              <a:gdLst/>
              <a:ahLst/>
              <a:cxnLst/>
              <a:rect l="l" t="t" r="r" b="b"/>
              <a:pathLst>
                <a:path w="201" h="500" extrusionOk="0">
                  <a:moveTo>
                    <a:pt x="51" y="0"/>
                  </a:moveTo>
                  <a:cubicBezTo>
                    <a:pt x="1" y="175"/>
                    <a:pt x="88" y="363"/>
                    <a:pt x="201" y="500"/>
                  </a:cubicBezTo>
                  <a:cubicBezTo>
                    <a:pt x="201" y="487"/>
                    <a:pt x="188" y="487"/>
                    <a:pt x="188" y="475"/>
                  </a:cubicBezTo>
                  <a:cubicBezTo>
                    <a:pt x="138" y="325"/>
                    <a:pt x="63" y="163"/>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1" name="Google Shape;17441;p50"/>
            <p:cNvSpPr/>
            <p:nvPr/>
          </p:nvSpPr>
          <p:spPr>
            <a:xfrm>
              <a:off x="654953" y="5277389"/>
              <a:ext cx="4355" cy="9650"/>
            </a:xfrm>
            <a:custGeom>
              <a:avLst/>
              <a:gdLst/>
              <a:ahLst/>
              <a:cxnLst/>
              <a:rect l="l" t="t" r="r" b="b"/>
              <a:pathLst>
                <a:path w="51" h="113" extrusionOk="0">
                  <a:moveTo>
                    <a:pt x="51" y="1"/>
                  </a:moveTo>
                  <a:lnTo>
                    <a:pt x="51" y="1"/>
                  </a:lnTo>
                  <a:cubicBezTo>
                    <a:pt x="1" y="26"/>
                    <a:pt x="38" y="101"/>
                    <a:pt x="51" y="113"/>
                  </a:cubicBezTo>
                  <a:cubicBezTo>
                    <a:pt x="38" y="76"/>
                    <a:pt x="13" y="26"/>
                    <a:pt x="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2" name="Google Shape;17442;p50"/>
            <p:cNvSpPr/>
            <p:nvPr/>
          </p:nvSpPr>
          <p:spPr>
            <a:xfrm>
              <a:off x="1093546" y="5147160"/>
              <a:ext cx="103670" cy="90177"/>
            </a:xfrm>
            <a:custGeom>
              <a:avLst/>
              <a:gdLst/>
              <a:ahLst/>
              <a:cxnLst/>
              <a:rect l="l" t="t" r="r" b="b"/>
              <a:pathLst>
                <a:path w="1214" h="1056" extrusionOk="0">
                  <a:moveTo>
                    <a:pt x="1213" y="1"/>
                  </a:moveTo>
                  <a:cubicBezTo>
                    <a:pt x="1176" y="138"/>
                    <a:pt x="1151" y="288"/>
                    <a:pt x="1101" y="426"/>
                  </a:cubicBezTo>
                  <a:cubicBezTo>
                    <a:pt x="1013" y="601"/>
                    <a:pt x="788" y="776"/>
                    <a:pt x="676" y="851"/>
                  </a:cubicBezTo>
                  <a:cubicBezTo>
                    <a:pt x="476" y="976"/>
                    <a:pt x="226" y="1001"/>
                    <a:pt x="1" y="1013"/>
                  </a:cubicBezTo>
                  <a:cubicBezTo>
                    <a:pt x="115" y="1037"/>
                    <a:pt x="238" y="1055"/>
                    <a:pt x="361" y="1055"/>
                  </a:cubicBezTo>
                  <a:cubicBezTo>
                    <a:pt x="494" y="1055"/>
                    <a:pt x="627" y="1034"/>
                    <a:pt x="751" y="976"/>
                  </a:cubicBezTo>
                  <a:cubicBezTo>
                    <a:pt x="913" y="863"/>
                    <a:pt x="1076" y="726"/>
                    <a:pt x="1163" y="538"/>
                  </a:cubicBezTo>
                  <a:cubicBezTo>
                    <a:pt x="1213" y="413"/>
                    <a:pt x="1213" y="263"/>
                    <a:pt x="1213" y="126"/>
                  </a:cubicBezTo>
                  <a:cubicBezTo>
                    <a:pt x="1213" y="88"/>
                    <a:pt x="1213" y="26"/>
                    <a:pt x="1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3" name="Google Shape;17443;p50"/>
            <p:cNvSpPr/>
            <p:nvPr/>
          </p:nvSpPr>
          <p:spPr>
            <a:xfrm>
              <a:off x="1158959" y="5179184"/>
              <a:ext cx="49956" cy="58752"/>
            </a:xfrm>
            <a:custGeom>
              <a:avLst/>
              <a:gdLst/>
              <a:ahLst/>
              <a:cxnLst/>
              <a:rect l="l" t="t" r="r" b="b"/>
              <a:pathLst>
                <a:path w="585" h="688" extrusionOk="0">
                  <a:moveTo>
                    <a:pt x="560" y="1"/>
                  </a:moveTo>
                  <a:cubicBezTo>
                    <a:pt x="497" y="263"/>
                    <a:pt x="297" y="476"/>
                    <a:pt x="85" y="626"/>
                  </a:cubicBezTo>
                  <a:cubicBezTo>
                    <a:pt x="65" y="645"/>
                    <a:pt x="0" y="687"/>
                    <a:pt x="8" y="687"/>
                  </a:cubicBezTo>
                  <a:cubicBezTo>
                    <a:pt x="10" y="687"/>
                    <a:pt x="18" y="684"/>
                    <a:pt x="35" y="676"/>
                  </a:cubicBezTo>
                  <a:cubicBezTo>
                    <a:pt x="335" y="576"/>
                    <a:pt x="585" y="338"/>
                    <a:pt x="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4" name="Google Shape;17444;p50"/>
            <p:cNvSpPr/>
            <p:nvPr/>
          </p:nvSpPr>
          <p:spPr>
            <a:xfrm>
              <a:off x="1180052" y="5208047"/>
              <a:ext cx="30998" cy="36378"/>
            </a:xfrm>
            <a:custGeom>
              <a:avLst/>
              <a:gdLst/>
              <a:ahLst/>
              <a:cxnLst/>
              <a:rect l="l" t="t" r="r" b="b"/>
              <a:pathLst>
                <a:path w="363" h="426" extrusionOk="0">
                  <a:moveTo>
                    <a:pt x="363" y="0"/>
                  </a:moveTo>
                  <a:lnTo>
                    <a:pt x="363" y="0"/>
                  </a:lnTo>
                  <a:cubicBezTo>
                    <a:pt x="238" y="125"/>
                    <a:pt x="88" y="288"/>
                    <a:pt x="0" y="425"/>
                  </a:cubicBezTo>
                  <a:cubicBezTo>
                    <a:pt x="138" y="313"/>
                    <a:pt x="275" y="175"/>
                    <a:pt x="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5" name="Google Shape;17445;p50"/>
            <p:cNvSpPr/>
            <p:nvPr/>
          </p:nvSpPr>
          <p:spPr>
            <a:xfrm>
              <a:off x="1189616" y="5009501"/>
              <a:ext cx="28949" cy="108964"/>
            </a:xfrm>
            <a:custGeom>
              <a:avLst/>
              <a:gdLst/>
              <a:ahLst/>
              <a:cxnLst/>
              <a:rect l="l" t="t" r="r" b="b"/>
              <a:pathLst>
                <a:path w="339" h="1276" extrusionOk="0">
                  <a:moveTo>
                    <a:pt x="113" y="1"/>
                  </a:moveTo>
                  <a:lnTo>
                    <a:pt x="113" y="1"/>
                  </a:lnTo>
                  <a:cubicBezTo>
                    <a:pt x="201" y="476"/>
                    <a:pt x="188" y="851"/>
                    <a:pt x="1" y="1276"/>
                  </a:cubicBezTo>
                  <a:cubicBezTo>
                    <a:pt x="313" y="926"/>
                    <a:pt x="338" y="401"/>
                    <a:pt x="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6" name="Google Shape;17446;p50"/>
            <p:cNvSpPr/>
            <p:nvPr/>
          </p:nvSpPr>
          <p:spPr>
            <a:xfrm>
              <a:off x="1220615" y="5038365"/>
              <a:ext cx="11785" cy="72671"/>
            </a:xfrm>
            <a:custGeom>
              <a:avLst/>
              <a:gdLst/>
              <a:ahLst/>
              <a:cxnLst/>
              <a:rect l="l" t="t" r="r" b="b"/>
              <a:pathLst>
                <a:path w="138" h="851" extrusionOk="0">
                  <a:moveTo>
                    <a:pt x="13" y="0"/>
                  </a:moveTo>
                  <a:lnTo>
                    <a:pt x="13" y="0"/>
                  </a:lnTo>
                  <a:cubicBezTo>
                    <a:pt x="37" y="275"/>
                    <a:pt x="37" y="575"/>
                    <a:pt x="0" y="850"/>
                  </a:cubicBezTo>
                  <a:cubicBezTo>
                    <a:pt x="125" y="575"/>
                    <a:pt x="137" y="275"/>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7" name="Google Shape;17447;p50"/>
            <p:cNvSpPr/>
            <p:nvPr/>
          </p:nvSpPr>
          <p:spPr>
            <a:xfrm>
              <a:off x="1241878" y="5061849"/>
              <a:ext cx="6490" cy="43808"/>
            </a:xfrm>
            <a:custGeom>
              <a:avLst/>
              <a:gdLst/>
              <a:ahLst/>
              <a:cxnLst/>
              <a:rect l="l" t="t" r="r" b="b"/>
              <a:pathLst>
                <a:path w="76" h="513" extrusionOk="0">
                  <a:moveTo>
                    <a:pt x="1" y="0"/>
                  </a:moveTo>
                  <a:lnTo>
                    <a:pt x="1" y="0"/>
                  </a:lnTo>
                  <a:cubicBezTo>
                    <a:pt x="26" y="175"/>
                    <a:pt x="1" y="363"/>
                    <a:pt x="13" y="513"/>
                  </a:cubicBezTo>
                  <a:cubicBezTo>
                    <a:pt x="51" y="350"/>
                    <a:pt x="76" y="16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8" name="Google Shape;17448;p50"/>
            <p:cNvSpPr/>
            <p:nvPr/>
          </p:nvSpPr>
          <p:spPr>
            <a:xfrm>
              <a:off x="1499090" y="4800365"/>
              <a:ext cx="135607" cy="62851"/>
            </a:xfrm>
            <a:custGeom>
              <a:avLst/>
              <a:gdLst/>
              <a:ahLst/>
              <a:cxnLst/>
              <a:rect l="l" t="t" r="r" b="b"/>
              <a:pathLst>
                <a:path w="1588" h="736" extrusionOk="0">
                  <a:moveTo>
                    <a:pt x="13" y="1"/>
                  </a:moveTo>
                  <a:cubicBezTo>
                    <a:pt x="1" y="1"/>
                    <a:pt x="1" y="13"/>
                    <a:pt x="13" y="26"/>
                  </a:cubicBezTo>
                  <a:cubicBezTo>
                    <a:pt x="76" y="188"/>
                    <a:pt x="188" y="325"/>
                    <a:pt x="301" y="463"/>
                  </a:cubicBezTo>
                  <a:cubicBezTo>
                    <a:pt x="450" y="651"/>
                    <a:pt x="677" y="735"/>
                    <a:pt x="910" y="735"/>
                  </a:cubicBezTo>
                  <a:cubicBezTo>
                    <a:pt x="1125" y="735"/>
                    <a:pt x="1345" y="664"/>
                    <a:pt x="1513" y="538"/>
                  </a:cubicBezTo>
                  <a:cubicBezTo>
                    <a:pt x="1538" y="525"/>
                    <a:pt x="1588" y="463"/>
                    <a:pt x="1588" y="463"/>
                  </a:cubicBezTo>
                  <a:lnTo>
                    <a:pt x="1588" y="463"/>
                  </a:lnTo>
                  <a:cubicBezTo>
                    <a:pt x="1525" y="513"/>
                    <a:pt x="1450" y="550"/>
                    <a:pt x="1363" y="563"/>
                  </a:cubicBezTo>
                  <a:cubicBezTo>
                    <a:pt x="1245" y="589"/>
                    <a:pt x="1126" y="606"/>
                    <a:pt x="1009" y="606"/>
                  </a:cubicBezTo>
                  <a:cubicBezTo>
                    <a:pt x="789" y="606"/>
                    <a:pt x="575" y="546"/>
                    <a:pt x="388" y="375"/>
                  </a:cubicBezTo>
                  <a:cubicBezTo>
                    <a:pt x="313" y="325"/>
                    <a:pt x="138" y="188"/>
                    <a:pt x="51" y="76"/>
                  </a:cubicBezTo>
                  <a:cubicBezTo>
                    <a:pt x="38" y="51"/>
                    <a:pt x="1" y="26"/>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9" name="Google Shape;17449;p50"/>
            <p:cNvSpPr/>
            <p:nvPr/>
          </p:nvSpPr>
          <p:spPr>
            <a:xfrm>
              <a:off x="1520439" y="4858008"/>
              <a:ext cx="84370" cy="35439"/>
            </a:xfrm>
            <a:custGeom>
              <a:avLst/>
              <a:gdLst/>
              <a:ahLst/>
              <a:cxnLst/>
              <a:rect l="l" t="t" r="r" b="b"/>
              <a:pathLst>
                <a:path w="988" h="415" extrusionOk="0">
                  <a:moveTo>
                    <a:pt x="1" y="0"/>
                  </a:moveTo>
                  <a:lnTo>
                    <a:pt x="1" y="0"/>
                  </a:lnTo>
                  <a:cubicBezTo>
                    <a:pt x="109" y="253"/>
                    <a:pt x="353" y="414"/>
                    <a:pt x="608" y="414"/>
                  </a:cubicBezTo>
                  <a:cubicBezTo>
                    <a:pt x="706" y="414"/>
                    <a:pt x="806" y="390"/>
                    <a:pt x="900" y="338"/>
                  </a:cubicBezTo>
                  <a:cubicBezTo>
                    <a:pt x="925" y="313"/>
                    <a:pt x="963" y="288"/>
                    <a:pt x="988" y="275"/>
                  </a:cubicBezTo>
                  <a:lnTo>
                    <a:pt x="988" y="275"/>
                  </a:lnTo>
                  <a:cubicBezTo>
                    <a:pt x="950" y="288"/>
                    <a:pt x="913" y="300"/>
                    <a:pt x="875" y="313"/>
                  </a:cubicBezTo>
                  <a:cubicBezTo>
                    <a:pt x="812" y="330"/>
                    <a:pt x="748" y="338"/>
                    <a:pt x="683" y="338"/>
                  </a:cubicBezTo>
                  <a:cubicBezTo>
                    <a:pt x="420" y="338"/>
                    <a:pt x="161" y="20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0" name="Google Shape;17450;p50"/>
            <p:cNvSpPr/>
            <p:nvPr/>
          </p:nvSpPr>
          <p:spPr>
            <a:xfrm>
              <a:off x="1532224" y="4896436"/>
              <a:ext cx="18189" cy="12895"/>
            </a:xfrm>
            <a:custGeom>
              <a:avLst/>
              <a:gdLst/>
              <a:ahLst/>
              <a:cxnLst/>
              <a:rect l="l" t="t" r="r" b="b"/>
              <a:pathLst>
                <a:path w="213" h="151" extrusionOk="0">
                  <a:moveTo>
                    <a:pt x="0" y="0"/>
                  </a:moveTo>
                  <a:lnTo>
                    <a:pt x="0" y="0"/>
                  </a:lnTo>
                  <a:cubicBezTo>
                    <a:pt x="50" y="75"/>
                    <a:pt x="113" y="150"/>
                    <a:pt x="212" y="150"/>
                  </a:cubicBezTo>
                  <a:cubicBezTo>
                    <a:pt x="125" y="125"/>
                    <a:pt x="63"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1" name="Google Shape;17451;p50"/>
            <p:cNvSpPr/>
            <p:nvPr/>
          </p:nvSpPr>
          <p:spPr>
            <a:xfrm>
              <a:off x="1373217" y="4736318"/>
              <a:ext cx="98290" cy="58239"/>
            </a:xfrm>
            <a:custGeom>
              <a:avLst/>
              <a:gdLst/>
              <a:ahLst/>
              <a:cxnLst/>
              <a:rect l="l" t="t" r="r" b="b"/>
              <a:pathLst>
                <a:path w="1151" h="682" extrusionOk="0">
                  <a:moveTo>
                    <a:pt x="0" y="1"/>
                  </a:moveTo>
                  <a:lnTo>
                    <a:pt x="0" y="1"/>
                  </a:lnTo>
                  <a:cubicBezTo>
                    <a:pt x="88" y="301"/>
                    <a:pt x="325" y="563"/>
                    <a:pt x="612" y="663"/>
                  </a:cubicBezTo>
                  <a:cubicBezTo>
                    <a:pt x="656" y="676"/>
                    <a:pt x="700" y="681"/>
                    <a:pt x="743" y="681"/>
                  </a:cubicBezTo>
                  <a:cubicBezTo>
                    <a:pt x="873" y="681"/>
                    <a:pt x="1000" y="632"/>
                    <a:pt x="1112" y="576"/>
                  </a:cubicBezTo>
                  <a:cubicBezTo>
                    <a:pt x="1142" y="567"/>
                    <a:pt x="1150" y="563"/>
                    <a:pt x="1146" y="563"/>
                  </a:cubicBezTo>
                  <a:cubicBezTo>
                    <a:pt x="1133" y="563"/>
                    <a:pt x="1014" y="590"/>
                    <a:pt x="965" y="590"/>
                  </a:cubicBezTo>
                  <a:cubicBezTo>
                    <a:pt x="959" y="590"/>
                    <a:pt x="953" y="589"/>
                    <a:pt x="950" y="588"/>
                  </a:cubicBezTo>
                  <a:cubicBezTo>
                    <a:pt x="921" y="593"/>
                    <a:pt x="892" y="595"/>
                    <a:pt x="863" y="595"/>
                  </a:cubicBezTo>
                  <a:cubicBezTo>
                    <a:pt x="527" y="595"/>
                    <a:pt x="184" y="27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2" name="Google Shape;17452;p50"/>
            <p:cNvSpPr/>
            <p:nvPr/>
          </p:nvSpPr>
          <p:spPr>
            <a:xfrm>
              <a:off x="1380646" y="4792936"/>
              <a:ext cx="59862" cy="26302"/>
            </a:xfrm>
            <a:custGeom>
              <a:avLst/>
              <a:gdLst/>
              <a:ahLst/>
              <a:cxnLst/>
              <a:rect l="l" t="t" r="r" b="b"/>
              <a:pathLst>
                <a:path w="701" h="308" extrusionOk="0">
                  <a:moveTo>
                    <a:pt x="1" y="0"/>
                  </a:moveTo>
                  <a:lnTo>
                    <a:pt x="1" y="0"/>
                  </a:lnTo>
                  <a:cubicBezTo>
                    <a:pt x="124" y="175"/>
                    <a:pt x="331" y="307"/>
                    <a:pt x="554" y="307"/>
                  </a:cubicBezTo>
                  <a:cubicBezTo>
                    <a:pt x="602" y="307"/>
                    <a:pt x="651" y="301"/>
                    <a:pt x="700" y="287"/>
                  </a:cubicBezTo>
                  <a:cubicBezTo>
                    <a:pt x="438" y="275"/>
                    <a:pt x="200" y="13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3" name="Google Shape;17453;p50"/>
            <p:cNvSpPr/>
            <p:nvPr/>
          </p:nvSpPr>
          <p:spPr>
            <a:xfrm>
              <a:off x="1388076" y="4827009"/>
              <a:ext cx="28949" cy="12895"/>
            </a:xfrm>
            <a:custGeom>
              <a:avLst/>
              <a:gdLst/>
              <a:ahLst/>
              <a:cxnLst/>
              <a:rect l="l" t="t" r="r" b="b"/>
              <a:pathLst>
                <a:path w="339" h="151" extrusionOk="0">
                  <a:moveTo>
                    <a:pt x="1" y="1"/>
                  </a:moveTo>
                  <a:cubicBezTo>
                    <a:pt x="76" y="101"/>
                    <a:pt x="226" y="151"/>
                    <a:pt x="338" y="151"/>
                  </a:cubicBezTo>
                  <a:cubicBezTo>
                    <a:pt x="226" y="113"/>
                    <a:pt x="101" y="76"/>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4" name="Google Shape;17454;p50"/>
            <p:cNvSpPr/>
            <p:nvPr/>
          </p:nvSpPr>
          <p:spPr>
            <a:xfrm>
              <a:off x="1670907" y="4812064"/>
              <a:ext cx="76941" cy="45430"/>
            </a:xfrm>
            <a:custGeom>
              <a:avLst/>
              <a:gdLst/>
              <a:ahLst/>
              <a:cxnLst/>
              <a:rect l="l" t="t" r="r" b="b"/>
              <a:pathLst>
                <a:path w="901" h="532" extrusionOk="0">
                  <a:moveTo>
                    <a:pt x="900" y="1"/>
                  </a:moveTo>
                  <a:lnTo>
                    <a:pt x="900" y="1"/>
                  </a:lnTo>
                  <a:cubicBezTo>
                    <a:pt x="850" y="63"/>
                    <a:pt x="800" y="113"/>
                    <a:pt x="750" y="163"/>
                  </a:cubicBezTo>
                  <a:cubicBezTo>
                    <a:pt x="612" y="322"/>
                    <a:pt x="426" y="472"/>
                    <a:pt x="194" y="472"/>
                  </a:cubicBezTo>
                  <a:cubicBezTo>
                    <a:pt x="133" y="472"/>
                    <a:pt x="68" y="462"/>
                    <a:pt x="1" y="438"/>
                  </a:cubicBezTo>
                  <a:lnTo>
                    <a:pt x="1" y="438"/>
                  </a:lnTo>
                  <a:cubicBezTo>
                    <a:pt x="101" y="503"/>
                    <a:pt x="200" y="532"/>
                    <a:pt x="293" y="532"/>
                  </a:cubicBezTo>
                  <a:cubicBezTo>
                    <a:pt x="524" y="532"/>
                    <a:pt x="722" y="357"/>
                    <a:pt x="838" y="126"/>
                  </a:cubicBezTo>
                  <a:cubicBezTo>
                    <a:pt x="863" y="88"/>
                    <a:pt x="888" y="38"/>
                    <a:pt x="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5" name="Google Shape;17455;p50"/>
            <p:cNvSpPr/>
            <p:nvPr/>
          </p:nvSpPr>
          <p:spPr>
            <a:xfrm>
              <a:off x="1692256" y="4860911"/>
              <a:ext cx="43381" cy="15456"/>
            </a:xfrm>
            <a:custGeom>
              <a:avLst/>
              <a:gdLst/>
              <a:ahLst/>
              <a:cxnLst/>
              <a:rect l="l" t="t" r="r" b="b"/>
              <a:pathLst>
                <a:path w="508" h="181" extrusionOk="0">
                  <a:moveTo>
                    <a:pt x="505" y="0"/>
                  </a:moveTo>
                  <a:cubicBezTo>
                    <a:pt x="505" y="0"/>
                    <a:pt x="499" y="5"/>
                    <a:pt x="488" y="16"/>
                  </a:cubicBezTo>
                  <a:cubicBezTo>
                    <a:pt x="389" y="89"/>
                    <a:pt x="263" y="141"/>
                    <a:pt x="140" y="141"/>
                  </a:cubicBezTo>
                  <a:cubicBezTo>
                    <a:pt x="92" y="141"/>
                    <a:pt x="46" y="134"/>
                    <a:pt x="1" y="116"/>
                  </a:cubicBezTo>
                  <a:lnTo>
                    <a:pt x="1" y="116"/>
                  </a:lnTo>
                  <a:cubicBezTo>
                    <a:pt x="55" y="159"/>
                    <a:pt x="124" y="180"/>
                    <a:pt x="193" y="180"/>
                  </a:cubicBezTo>
                  <a:cubicBezTo>
                    <a:pt x="268" y="180"/>
                    <a:pt x="342" y="155"/>
                    <a:pt x="400" y="104"/>
                  </a:cubicBezTo>
                  <a:cubicBezTo>
                    <a:pt x="421" y="94"/>
                    <a:pt x="508" y="0"/>
                    <a:pt x="5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6" name="Google Shape;17456;p50"/>
            <p:cNvSpPr/>
            <p:nvPr/>
          </p:nvSpPr>
          <p:spPr>
            <a:xfrm>
              <a:off x="1716850" y="4878247"/>
              <a:ext cx="26729" cy="15883"/>
            </a:xfrm>
            <a:custGeom>
              <a:avLst/>
              <a:gdLst/>
              <a:ahLst/>
              <a:cxnLst/>
              <a:rect l="l" t="t" r="r" b="b"/>
              <a:pathLst>
                <a:path w="313" h="186" extrusionOk="0">
                  <a:moveTo>
                    <a:pt x="312" y="1"/>
                  </a:moveTo>
                  <a:cubicBezTo>
                    <a:pt x="225" y="63"/>
                    <a:pt x="150" y="113"/>
                    <a:pt x="62" y="163"/>
                  </a:cubicBezTo>
                  <a:cubicBezTo>
                    <a:pt x="54" y="172"/>
                    <a:pt x="39" y="181"/>
                    <a:pt x="22" y="181"/>
                  </a:cubicBezTo>
                  <a:cubicBezTo>
                    <a:pt x="15" y="181"/>
                    <a:pt x="7" y="179"/>
                    <a:pt x="0" y="176"/>
                  </a:cubicBezTo>
                  <a:lnTo>
                    <a:pt x="0" y="176"/>
                  </a:lnTo>
                  <a:cubicBezTo>
                    <a:pt x="13" y="182"/>
                    <a:pt x="27" y="185"/>
                    <a:pt x="41" y="185"/>
                  </a:cubicBezTo>
                  <a:cubicBezTo>
                    <a:pt x="137" y="185"/>
                    <a:pt x="258" y="55"/>
                    <a:pt x="3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7" name="Google Shape;17457;p50"/>
            <p:cNvSpPr/>
            <p:nvPr/>
          </p:nvSpPr>
          <p:spPr>
            <a:xfrm>
              <a:off x="1715739" y="4893191"/>
              <a:ext cx="1110" cy="85"/>
            </a:xfrm>
            <a:custGeom>
              <a:avLst/>
              <a:gdLst/>
              <a:ahLst/>
              <a:cxnLst/>
              <a:rect l="l" t="t" r="r" b="b"/>
              <a:pathLst>
                <a:path w="13" h="1" extrusionOk="0">
                  <a:moveTo>
                    <a:pt x="13" y="1"/>
                  </a:moveTo>
                  <a:cubicBezTo>
                    <a:pt x="13" y="1"/>
                    <a:pt x="0" y="1"/>
                    <a:pt x="0" y="1"/>
                  </a:cubicBezTo>
                  <a:cubicBezTo>
                    <a:pt x="0" y="1"/>
                    <a:pt x="13" y="1"/>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8" name="Google Shape;17458;p50"/>
            <p:cNvSpPr/>
            <p:nvPr/>
          </p:nvSpPr>
          <p:spPr>
            <a:xfrm>
              <a:off x="1774406" y="4714969"/>
              <a:ext cx="49188" cy="64217"/>
            </a:xfrm>
            <a:custGeom>
              <a:avLst/>
              <a:gdLst/>
              <a:ahLst/>
              <a:cxnLst/>
              <a:rect l="l" t="t" r="r" b="b"/>
              <a:pathLst>
                <a:path w="576" h="752" extrusionOk="0">
                  <a:moveTo>
                    <a:pt x="576" y="1"/>
                  </a:moveTo>
                  <a:cubicBezTo>
                    <a:pt x="551" y="63"/>
                    <a:pt x="538" y="126"/>
                    <a:pt x="513" y="201"/>
                  </a:cubicBezTo>
                  <a:cubicBezTo>
                    <a:pt x="476" y="301"/>
                    <a:pt x="413" y="388"/>
                    <a:pt x="351" y="463"/>
                  </a:cubicBezTo>
                  <a:cubicBezTo>
                    <a:pt x="263" y="563"/>
                    <a:pt x="176" y="701"/>
                    <a:pt x="38" y="738"/>
                  </a:cubicBezTo>
                  <a:cubicBezTo>
                    <a:pt x="13" y="738"/>
                    <a:pt x="38" y="713"/>
                    <a:pt x="51" y="713"/>
                  </a:cubicBezTo>
                  <a:lnTo>
                    <a:pt x="51" y="713"/>
                  </a:lnTo>
                  <a:cubicBezTo>
                    <a:pt x="38" y="713"/>
                    <a:pt x="1" y="738"/>
                    <a:pt x="26" y="751"/>
                  </a:cubicBezTo>
                  <a:cubicBezTo>
                    <a:pt x="33" y="751"/>
                    <a:pt x="40" y="752"/>
                    <a:pt x="48" y="752"/>
                  </a:cubicBezTo>
                  <a:cubicBezTo>
                    <a:pt x="153" y="752"/>
                    <a:pt x="256" y="671"/>
                    <a:pt x="326" y="601"/>
                  </a:cubicBezTo>
                  <a:cubicBezTo>
                    <a:pt x="488" y="476"/>
                    <a:pt x="576" y="276"/>
                    <a:pt x="576" y="63"/>
                  </a:cubicBezTo>
                  <a:cubicBezTo>
                    <a:pt x="576" y="51"/>
                    <a:pt x="576" y="13"/>
                    <a:pt x="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9" name="Google Shape;17459;p50"/>
            <p:cNvSpPr/>
            <p:nvPr/>
          </p:nvSpPr>
          <p:spPr>
            <a:xfrm>
              <a:off x="1797890" y="4756642"/>
              <a:ext cx="26814" cy="35268"/>
            </a:xfrm>
            <a:custGeom>
              <a:avLst/>
              <a:gdLst/>
              <a:ahLst/>
              <a:cxnLst/>
              <a:rect l="l" t="t" r="r" b="b"/>
              <a:pathLst>
                <a:path w="314" h="413" extrusionOk="0">
                  <a:moveTo>
                    <a:pt x="313" y="0"/>
                  </a:moveTo>
                  <a:lnTo>
                    <a:pt x="313" y="0"/>
                  </a:lnTo>
                  <a:cubicBezTo>
                    <a:pt x="213" y="138"/>
                    <a:pt x="101" y="300"/>
                    <a:pt x="1" y="413"/>
                  </a:cubicBezTo>
                  <a:cubicBezTo>
                    <a:pt x="163" y="313"/>
                    <a:pt x="263" y="163"/>
                    <a:pt x="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0" name="Google Shape;17460;p50"/>
            <p:cNvSpPr/>
            <p:nvPr/>
          </p:nvSpPr>
          <p:spPr>
            <a:xfrm>
              <a:off x="1832048" y="4765182"/>
              <a:ext cx="10760" cy="23569"/>
            </a:xfrm>
            <a:custGeom>
              <a:avLst/>
              <a:gdLst/>
              <a:ahLst/>
              <a:cxnLst/>
              <a:rect l="l" t="t" r="r" b="b"/>
              <a:pathLst>
                <a:path w="126" h="276" extrusionOk="0">
                  <a:moveTo>
                    <a:pt x="126" y="0"/>
                  </a:moveTo>
                  <a:lnTo>
                    <a:pt x="126" y="0"/>
                  </a:lnTo>
                  <a:cubicBezTo>
                    <a:pt x="76" y="88"/>
                    <a:pt x="26" y="188"/>
                    <a:pt x="1" y="275"/>
                  </a:cubicBezTo>
                  <a:cubicBezTo>
                    <a:pt x="63" y="188"/>
                    <a:pt x="101" y="10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1" name="Google Shape;17461;p50"/>
            <p:cNvSpPr/>
            <p:nvPr/>
          </p:nvSpPr>
          <p:spPr>
            <a:xfrm>
              <a:off x="2078586" y="4593364"/>
              <a:ext cx="74806" cy="18360"/>
            </a:xfrm>
            <a:custGeom>
              <a:avLst/>
              <a:gdLst/>
              <a:ahLst/>
              <a:cxnLst/>
              <a:rect l="l" t="t" r="r" b="b"/>
              <a:pathLst>
                <a:path w="876" h="215" extrusionOk="0">
                  <a:moveTo>
                    <a:pt x="0" y="0"/>
                  </a:moveTo>
                  <a:lnTo>
                    <a:pt x="0" y="0"/>
                  </a:lnTo>
                  <a:cubicBezTo>
                    <a:pt x="88" y="100"/>
                    <a:pt x="213" y="188"/>
                    <a:pt x="350" y="213"/>
                  </a:cubicBezTo>
                  <a:cubicBezTo>
                    <a:pt x="364" y="214"/>
                    <a:pt x="378" y="214"/>
                    <a:pt x="392" y="214"/>
                  </a:cubicBezTo>
                  <a:cubicBezTo>
                    <a:pt x="542" y="214"/>
                    <a:pt x="699" y="155"/>
                    <a:pt x="825" y="75"/>
                  </a:cubicBezTo>
                  <a:cubicBezTo>
                    <a:pt x="838" y="63"/>
                    <a:pt x="875" y="38"/>
                    <a:pt x="875" y="38"/>
                  </a:cubicBezTo>
                  <a:lnTo>
                    <a:pt x="875" y="38"/>
                  </a:lnTo>
                  <a:cubicBezTo>
                    <a:pt x="813" y="63"/>
                    <a:pt x="763" y="88"/>
                    <a:pt x="700" y="100"/>
                  </a:cubicBezTo>
                  <a:cubicBezTo>
                    <a:pt x="575" y="125"/>
                    <a:pt x="513" y="138"/>
                    <a:pt x="388" y="138"/>
                  </a:cubicBezTo>
                  <a:cubicBezTo>
                    <a:pt x="238" y="138"/>
                    <a:pt x="113" y="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2" name="Google Shape;17462;p50"/>
            <p:cNvSpPr/>
            <p:nvPr/>
          </p:nvSpPr>
          <p:spPr>
            <a:xfrm>
              <a:off x="2088150" y="4614713"/>
              <a:ext cx="59862" cy="15542"/>
            </a:xfrm>
            <a:custGeom>
              <a:avLst/>
              <a:gdLst/>
              <a:ahLst/>
              <a:cxnLst/>
              <a:rect l="l" t="t" r="r" b="b"/>
              <a:pathLst>
                <a:path w="701" h="182" extrusionOk="0">
                  <a:moveTo>
                    <a:pt x="1" y="0"/>
                  </a:moveTo>
                  <a:lnTo>
                    <a:pt x="1" y="0"/>
                  </a:lnTo>
                  <a:cubicBezTo>
                    <a:pt x="104" y="128"/>
                    <a:pt x="219" y="181"/>
                    <a:pt x="336" y="181"/>
                  </a:cubicBezTo>
                  <a:cubicBezTo>
                    <a:pt x="460" y="181"/>
                    <a:pt x="585" y="121"/>
                    <a:pt x="701" y="25"/>
                  </a:cubicBezTo>
                  <a:lnTo>
                    <a:pt x="701" y="25"/>
                  </a:lnTo>
                  <a:cubicBezTo>
                    <a:pt x="575" y="71"/>
                    <a:pt x="460" y="127"/>
                    <a:pt x="327" y="127"/>
                  </a:cubicBezTo>
                  <a:cubicBezTo>
                    <a:pt x="314" y="127"/>
                    <a:pt x="301" y="126"/>
                    <a:pt x="288" y="125"/>
                  </a:cubicBezTo>
                  <a:cubicBezTo>
                    <a:pt x="188" y="113"/>
                    <a:pt x="101" y="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3" name="Google Shape;17463;p50"/>
            <p:cNvSpPr/>
            <p:nvPr/>
          </p:nvSpPr>
          <p:spPr>
            <a:xfrm>
              <a:off x="2106340" y="4638197"/>
              <a:ext cx="15030" cy="6661"/>
            </a:xfrm>
            <a:custGeom>
              <a:avLst/>
              <a:gdLst/>
              <a:ahLst/>
              <a:cxnLst/>
              <a:rect l="l" t="t" r="r" b="b"/>
              <a:pathLst>
                <a:path w="176" h="78" extrusionOk="0">
                  <a:moveTo>
                    <a:pt x="0" y="0"/>
                  </a:moveTo>
                  <a:cubicBezTo>
                    <a:pt x="33" y="43"/>
                    <a:pt x="103" y="77"/>
                    <a:pt x="154" y="77"/>
                  </a:cubicBezTo>
                  <a:cubicBezTo>
                    <a:pt x="161" y="77"/>
                    <a:pt x="169" y="77"/>
                    <a:pt x="175" y="75"/>
                  </a:cubicBezTo>
                  <a:cubicBezTo>
                    <a:pt x="113" y="63"/>
                    <a:pt x="63" y="3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4" name="Google Shape;17464;p50"/>
            <p:cNvSpPr/>
            <p:nvPr/>
          </p:nvSpPr>
          <p:spPr>
            <a:xfrm>
              <a:off x="2176791" y="4606174"/>
              <a:ext cx="87530" cy="29888"/>
            </a:xfrm>
            <a:custGeom>
              <a:avLst/>
              <a:gdLst/>
              <a:ahLst/>
              <a:cxnLst/>
              <a:rect l="l" t="t" r="r" b="b"/>
              <a:pathLst>
                <a:path w="1025" h="350" extrusionOk="0">
                  <a:moveTo>
                    <a:pt x="1025" y="0"/>
                  </a:moveTo>
                  <a:lnTo>
                    <a:pt x="1025" y="0"/>
                  </a:lnTo>
                  <a:cubicBezTo>
                    <a:pt x="1000" y="38"/>
                    <a:pt x="962" y="75"/>
                    <a:pt x="925" y="113"/>
                  </a:cubicBezTo>
                  <a:cubicBezTo>
                    <a:pt x="825" y="200"/>
                    <a:pt x="650" y="238"/>
                    <a:pt x="587" y="250"/>
                  </a:cubicBezTo>
                  <a:cubicBezTo>
                    <a:pt x="540" y="256"/>
                    <a:pt x="492" y="259"/>
                    <a:pt x="444" y="259"/>
                  </a:cubicBezTo>
                  <a:cubicBezTo>
                    <a:pt x="289" y="259"/>
                    <a:pt x="134" y="226"/>
                    <a:pt x="0" y="150"/>
                  </a:cubicBezTo>
                  <a:lnTo>
                    <a:pt x="0" y="150"/>
                  </a:lnTo>
                  <a:cubicBezTo>
                    <a:pt x="125" y="281"/>
                    <a:pt x="308" y="349"/>
                    <a:pt x="488" y="349"/>
                  </a:cubicBezTo>
                  <a:cubicBezTo>
                    <a:pt x="687" y="349"/>
                    <a:pt x="882" y="265"/>
                    <a:pt x="987" y="88"/>
                  </a:cubicBezTo>
                  <a:cubicBezTo>
                    <a:pt x="1000" y="63"/>
                    <a:pt x="1025" y="25"/>
                    <a:pt x="1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5" name="Google Shape;17465;p50"/>
            <p:cNvSpPr/>
            <p:nvPr/>
          </p:nvSpPr>
          <p:spPr>
            <a:xfrm>
              <a:off x="2190625" y="4632817"/>
              <a:ext cx="64132" cy="22203"/>
            </a:xfrm>
            <a:custGeom>
              <a:avLst/>
              <a:gdLst/>
              <a:ahLst/>
              <a:cxnLst/>
              <a:rect l="l" t="t" r="r" b="b"/>
              <a:pathLst>
                <a:path w="751" h="260" extrusionOk="0">
                  <a:moveTo>
                    <a:pt x="750" y="1"/>
                  </a:moveTo>
                  <a:lnTo>
                    <a:pt x="750" y="1"/>
                  </a:lnTo>
                  <a:cubicBezTo>
                    <a:pt x="725" y="13"/>
                    <a:pt x="713" y="38"/>
                    <a:pt x="688" y="63"/>
                  </a:cubicBezTo>
                  <a:cubicBezTo>
                    <a:pt x="590" y="147"/>
                    <a:pt x="452" y="196"/>
                    <a:pt x="313" y="196"/>
                  </a:cubicBezTo>
                  <a:cubicBezTo>
                    <a:pt x="204" y="196"/>
                    <a:pt x="94" y="166"/>
                    <a:pt x="1" y="101"/>
                  </a:cubicBezTo>
                  <a:lnTo>
                    <a:pt x="1" y="101"/>
                  </a:lnTo>
                  <a:cubicBezTo>
                    <a:pt x="80" y="209"/>
                    <a:pt x="207" y="260"/>
                    <a:pt x="335" y="260"/>
                  </a:cubicBezTo>
                  <a:cubicBezTo>
                    <a:pt x="488" y="260"/>
                    <a:pt x="644" y="187"/>
                    <a:pt x="725" y="51"/>
                  </a:cubicBezTo>
                  <a:cubicBezTo>
                    <a:pt x="725" y="38"/>
                    <a:pt x="738" y="13"/>
                    <a:pt x="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6" name="Google Shape;17466;p50"/>
            <p:cNvSpPr/>
            <p:nvPr/>
          </p:nvSpPr>
          <p:spPr>
            <a:xfrm>
              <a:off x="2205569" y="4665866"/>
              <a:ext cx="32109" cy="7856"/>
            </a:xfrm>
            <a:custGeom>
              <a:avLst/>
              <a:gdLst/>
              <a:ahLst/>
              <a:cxnLst/>
              <a:rect l="l" t="t" r="r" b="b"/>
              <a:pathLst>
                <a:path w="376" h="92" extrusionOk="0">
                  <a:moveTo>
                    <a:pt x="0" y="1"/>
                  </a:moveTo>
                  <a:lnTo>
                    <a:pt x="0" y="1"/>
                  </a:lnTo>
                  <a:cubicBezTo>
                    <a:pt x="47" y="68"/>
                    <a:pt x="123" y="92"/>
                    <a:pt x="199" y="92"/>
                  </a:cubicBezTo>
                  <a:cubicBezTo>
                    <a:pt x="264" y="92"/>
                    <a:pt x="329" y="74"/>
                    <a:pt x="375" y="51"/>
                  </a:cubicBezTo>
                  <a:lnTo>
                    <a:pt x="375" y="51"/>
                  </a:lnTo>
                  <a:cubicBezTo>
                    <a:pt x="328" y="56"/>
                    <a:pt x="279" y="60"/>
                    <a:pt x="230" y="60"/>
                  </a:cubicBezTo>
                  <a:cubicBezTo>
                    <a:pt x="150" y="60"/>
                    <a:pt x="70" y="4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7" name="Google Shape;17467;p50"/>
            <p:cNvSpPr/>
            <p:nvPr/>
          </p:nvSpPr>
          <p:spPr>
            <a:xfrm>
              <a:off x="2316584" y="4569282"/>
              <a:ext cx="75318" cy="59350"/>
            </a:xfrm>
            <a:custGeom>
              <a:avLst/>
              <a:gdLst/>
              <a:ahLst/>
              <a:cxnLst/>
              <a:rect l="l" t="t" r="r" b="b"/>
              <a:pathLst>
                <a:path w="882" h="695" extrusionOk="0">
                  <a:moveTo>
                    <a:pt x="878" y="1"/>
                  </a:moveTo>
                  <a:cubicBezTo>
                    <a:pt x="873" y="1"/>
                    <a:pt x="863" y="23"/>
                    <a:pt x="850" y="57"/>
                  </a:cubicBezTo>
                  <a:cubicBezTo>
                    <a:pt x="837" y="95"/>
                    <a:pt x="812" y="145"/>
                    <a:pt x="787" y="182"/>
                  </a:cubicBezTo>
                  <a:cubicBezTo>
                    <a:pt x="625" y="370"/>
                    <a:pt x="463" y="570"/>
                    <a:pt x="250" y="632"/>
                  </a:cubicBezTo>
                  <a:cubicBezTo>
                    <a:pt x="207" y="639"/>
                    <a:pt x="156" y="655"/>
                    <a:pt x="106" y="655"/>
                  </a:cubicBezTo>
                  <a:cubicBezTo>
                    <a:pt x="69" y="655"/>
                    <a:pt x="32" y="646"/>
                    <a:pt x="0" y="620"/>
                  </a:cubicBezTo>
                  <a:lnTo>
                    <a:pt x="0" y="620"/>
                  </a:lnTo>
                  <a:cubicBezTo>
                    <a:pt x="45" y="679"/>
                    <a:pt x="116" y="694"/>
                    <a:pt x="190" y="694"/>
                  </a:cubicBezTo>
                  <a:cubicBezTo>
                    <a:pt x="240" y="694"/>
                    <a:pt x="292" y="687"/>
                    <a:pt x="338" y="682"/>
                  </a:cubicBezTo>
                  <a:cubicBezTo>
                    <a:pt x="513" y="645"/>
                    <a:pt x="637" y="507"/>
                    <a:pt x="737" y="357"/>
                  </a:cubicBezTo>
                  <a:cubicBezTo>
                    <a:pt x="800" y="270"/>
                    <a:pt x="862" y="170"/>
                    <a:pt x="875" y="57"/>
                  </a:cubicBezTo>
                  <a:cubicBezTo>
                    <a:pt x="881" y="17"/>
                    <a:pt x="881" y="1"/>
                    <a:pt x="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8" name="Google Shape;17468;p50"/>
            <p:cNvSpPr/>
            <p:nvPr/>
          </p:nvSpPr>
          <p:spPr>
            <a:xfrm>
              <a:off x="2353902" y="4594389"/>
              <a:ext cx="38513" cy="45259"/>
            </a:xfrm>
            <a:custGeom>
              <a:avLst/>
              <a:gdLst/>
              <a:ahLst/>
              <a:cxnLst/>
              <a:rect l="l" t="t" r="r" b="b"/>
              <a:pathLst>
                <a:path w="451" h="530" extrusionOk="0">
                  <a:moveTo>
                    <a:pt x="450" y="1"/>
                  </a:moveTo>
                  <a:lnTo>
                    <a:pt x="450" y="1"/>
                  </a:lnTo>
                  <a:cubicBezTo>
                    <a:pt x="313" y="201"/>
                    <a:pt x="225" y="351"/>
                    <a:pt x="26" y="513"/>
                  </a:cubicBezTo>
                  <a:cubicBezTo>
                    <a:pt x="6" y="525"/>
                    <a:pt x="1" y="529"/>
                    <a:pt x="5" y="529"/>
                  </a:cubicBezTo>
                  <a:cubicBezTo>
                    <a:pt x="12" y="529"/>
                    <a:pt x="58" y="509"/>
                    <a:pt x="76" y="501"/>
                  </a:cubicBezTo>
                  <a:cubicBezTo>
                    <a:pt x="275" y="401"/>
                    <a:pt x="400" y="201"/>
                    <a:pt x="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9" name="Google Shape;17469;p50"/>
            <p:cNvSpPr/>
            <p:nvPr/>
          </p:nvSpPr>
          <p:spPr>
            <a:xfrm>
              <a:off x="2379521" y="4609333"/>
              <a:ext cx="13919" cy="24679"/>
            </a:xfrm>
            <a:custGeom>
              <a:avLst/>
              <a:gdLst/>
              <a:ahLst/>
              <a:cxnLst/>
              <a:rect l="l" t="t" r="r" b="b"/>
              <a:pathLst>
                <a:path w="163" h="289" extrusionOk="0">
                  <a:moveTo>
                    <a:pt x="150" y="1"/>
                  </a:moveTo>
                  <a:lnTo>
                    <a:pt x="150" y="1"/>
                  </a:lnTo>
                  <a:cubicBezTo>
                    <a:pt x="125" y="113"/>
                    <a:pt x="38" y="201"/>
                    <a:pt x="0" y="288"/>
                  </a:cubicBezTo>
                  <a:cubicBezTo>
                    <a:pt x="75" y="213"/>
                    <a:pt x="163" y="113"/>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0" name="Google Shape;17470;p50"/>
            <p:cNvSpPr/>
            <p:nvPr/>
          </p:nvSpPr>
          <p:spPr>
            <a:xfrm>
              <a:off x="2225808" y="5074658"/>
              <a:ext cx="66267" cy="113148"/>
            </a:xfrm>
            <a:custGeom>
              <a:avLst/>
              <a:gdLst/>
              <a:ahLst/>
              <a:cxnLst/>
              <a:rect l="l" t="t" r="r" b="b"/>
              <a:pathLst>
                <a:path w="776" h="1325" extrusionOk="0">
                  <a:moveTo>
                    <a:pt x="363" y="0"/>
                  </a:moveTo>
                  <a:lnTo>
                    <a:pt x="363" y="0"/>
                  </a:lnTo>
                  <a:cubicBezTo>
                    <a:pt x="1" y="400"/>
                    <a:pt x="201" y="1112"/>
                    <a:pt x="688" y="1300"/>
                  </a:cubicBezTo>
                  <a:cubicBezTo>
                    <a:pt x="713" y="1300"/>
                    <a:pt x="751" y="1312"/>
                    <a:pt x="776" y="1325"/>
                  </a:cubicBezTo>
                  <a:cubicBezTo>
                    <a:pt x="751" y="1312"/>
                    <a:pt x="713" y="1287"/>
                    <a:pt x="701" y="1275"/>
                  </a:cubicBezTo>
                  <a:cubicBezTo>
                    <a:pt x="338" y="987"/>
                    <a:pt x="163" y="425"/>
                    <a:pt x="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1" name="Google Shape;17471;p50"/>
            <p:cNvSpPr/>
            <p:nvPr/>
          </p:nvSpPr>
          <p:spPr>
            <a:xfrm>
              <a:off x="2224784" y="5113087"/>
              <a:ext cx="12895" cy="46967"/>
            </a:xfrm>
            <a:custGeom>
              <a:avLst/>
              <a:gdLst/>
              <a:ahLst/>
              <a:cxnLst/>
              <a:rect l="l" t="t" r="r" b="b"/>
              <a:pathLst>
                <a:path w="151" h="550" extrusionOk="0">
                  <a:moveTo>
                    <a:pt x="88" y="0"/>
                  </a:moveTo>
                  <a:lnTo>
                    <a:pt x="88" y="0"/>
                  </a:lnTo>
                  <a:cubicBezTo>
                    <a:pt x="0" y="150"/>
                    <a:pt x="75" y="450"/>
                    <a:pt x="150" y="550"/>
                  </a:cubicBezTo>
                  <a:cubicBezTo>
                    <a:pt x="113" y="362"/>
                    <a:pt x="63" y="175"/>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2" name="Google Shape;17472;p50"/>
            <p:cNvSpPr/>
            <p:nvPr/>
          </p:nvSpPr>
          <p:spPr>
            <a:xfrm>
              <a:off x="2214109" y="5104547"/>
              <a:ext cx="3245" cy="20324"/>
            </a:xfrm>
            <a:custGeom>
              <a:avLst/>
              <a:gdLst/>
              <a:ahLst/>
              <a:cxnLst/>
              <a:rect l="l" t="t" r="r" b="b"/>
              <a:pathLst>
                <a:path w="38" h="238" extrusionOk="0">
                  <a:moveTo>
                    <a:pt x="38" y="0"/>
                  </a:moveTo>
                  <a:cubicBezTo>
                    <a:pt x="0" y="63"/>
                    <a:pt x="0" y="200"/>
                    <a:pt x="25" y="238"/>
                  </a:cubicBezTo>
                  <a:cubicBezTo>
                    <a:pt x="25" y="150"/>
                    <a:pt x="25" y="75"/>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3" name="Google Shape;17473;p50"/>
            <p:cNvSpPr/>
            <p:nvPr/>
          </p:nvSpPr>
          <p:spPr>
            <a:xfrm>
              <a:off x="2322989" y="5188833"/>
              <a:ext cx="58752" cy="41331"/>
            </a:xfrm>
            <a:custGeom>
              <a:avLst/>
              <a:gdLst/>
              <a:ahLst/>
              <a:cxnLst/>
              <a:rect l="l" t="t" r="r" b="b"/>
              <a:pathLst>
                <a:path w="688" h="484" extrusionOk="0">
                  <a:moveTo>
                    <a:pt x="0" y="0"/>
                  </a:moveTo>
                  <a:lnTo>
                    <a:pt x="0" y="0"/>
                  </a:lnTo>
                  <a:cubicBezTo>
                    <a:pt x="42" y="295"/>
                    <a:pt x="279" y="483"/>
                    <a:pt x="539" y="483"/>
                  </a:cubicBezTo>
                  <a:cubicBezTo>
                    <a:pt x="588" y="483"/>
                    <a:pt x="638" y="477"/>
                    <a:pt x="687" y="463"/>
                  </a:cubicBezTo>
                  <a:cubicBezTo>
                    <a:pt x="388" y="463"/>
                    <a:pt x="125" y="2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4" name="Google Shape;17474;p50"/>
            <p:cNvSpPr/>
            <p:nvPr/>
          </p:nvSpPr>
          <p:spPr>
            <a:xfrm>
              <a:off x="2318719" y="5213342"/>
              <a:ext cx="15030" cy="17164"/>
            </a:xfrm>
            <a:custGeom>
              <a:avLst/>
              <a:gdLst/>
              <a:ahLst/>
              <a:cxnLst/>
              <a:rect l="l" t="t" r="r" b="b"/>
              <a:pathLst>
                <a:path w="176" h="201" extrusionOk="0">
                  <a:moveTo>
                    <a:pt x="0" y="1"/>
                  </a:moveTo>
                  <a:lnTo>
                    <a:pt x="0" y="1"/>
                  </a:lnTo>
                  <a:cubicBezTo>
                    <a:pt x="38" y="76"/>
                    <a:pt x="113" y="151"/>
                    <a:pt x="175" y="201"/>
                  </a:cubicBezTo>
                  <a:cubicBezTo>
                    <a:pt x="125" y="126"/>
                    <a:pt x="63" y="6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5" name="Google Shape;17475;p50"/>
            <p:cNvSpPr/>
            <p:nvPr/>
          </p:nvSpPr>
          <p:spPr>
            <a:xfrm>
              <a:off x="2319744" y="5237936"/>
              <a:ext cx="15030" cy="9650"/>
            </a:xfrm>
            <a:custGeom>
              <a:avLst/>
              <a:gdLst/>
              <a:ahLst/>
              <a:cxnLst/>
              <a:rect l="l" t="t" r="r" b="b"/>
              <a:pathLst>
                <a:path w="176" h="113" extrusionOk="0">
                  <a:moveTo>
                    <a:pt x="1" y="0"/>
                  </a:moveTo>
                  <a:cubicBezTo>
                    <a:pt x="38" y="50"/>
                    <a:pt x="113" y="100"/>
                    <a:pt x="176" y="113"/>
                  </a:cubicBezTo>
                  <a:cubicBezTo>
                    <a:pt x="113" y="75"/>
                    <a:pt x="51" y="3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6" name="Google Shape;17476;p50"/>
            <p:cNvSpPr/>
            <p:nvPr/>
          </p:nvSpPr>
          <p:spPr>
            <a:xfrm>
              <a:off x="2394465" y="5240071"/>
              <a:ext cx="85" cy="2220"/>
            </a:xfrm>
            <a:custGeom>
              <a:avLst/>
              <a:gdLst/>
              <a:ahLst/>
              <a:cxnLst/>
              <a:rect l="l" t="t" r="r" b="b"/>
              <a:pathLst>
                <a:path w="1" h="26" extrusionOk="0">
                  <a:moveTo>
                    <a:pt x="0" y="25"/>
                  </a:moveTo>
                  <a:cubicBezTo>
                    <a:pt x="0" y="13"/>
                    <a:pt x="0" y="0"/>
                    <a:pt x="0" y="13"/>
                  </a:cubicBezTo>
                  <a:cubicBezTo>
                    <a:pt x="0" y="13"/>
                    <a:pt x="0" y="13"/>
                    <a:pt x="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7" name="Google Shape;17477;p50"/>
            <p:cNvSpPr/>
            <p:nvPr/>
          </p:nvSpPr>
          <p:spPr>
            <a:xfrm>
              <a:off x="2393782" y="5231532"/>
              <a:ext cx="102132" cy="76770"/>
            </a:xfrm>
            <a:custGeom>
              <a:avLst/>
              <a:gdLst/>
              <a:ahLst/>
              <a:cxnLst/>
              <a:rect l="l" t="t" r="r" b="b"/>
              <a:pathLst>
                <a:path w="1196" h="899" extrusionOk="0">
                  <a:moveTo>
                    <a:pt x="83" y="0"/>
                  </a:moveTo>
                  <a:cubicBezTo>
                    <a:pt x="0" y="510"/>
                    <a:pt x="359" y="899"/>
                    <a:pt x="814" y="899"/>
                  </a:cubicBezTo>
                  <a:cubicBezTo>
                    <a:pt x="905" y="899"/>
                    <a:pt x="1000" y="883"/>
                    <a:pt x="1096" y="850"/>
                  </a:cubicBezTo>
                  <a:cubicBezTo>
                    <a:pt x="1133" y="837"/>
                    <a:pt x="1196" y="825"/>
                    <a:pt x="1183" y="825"/>
                  </a:cubicBezTo>
                  <a:cubicBezTo>
                    <a:pt x="1071" y="825"/>
                    <a:pt x="946" y="825"/>
                    <a:pt x="833" y="812"/>
                  </a:cubicBezTo>
                  <a:cubicBezTo>
                    <a:pt x="633" y="800"/>
                    <a:pt x="408" y="638"/>
                    <a:pt x="258" y="475"/>
                  </a:cubicBezTo>
                  <a:cubicBezTo>
                    <a:pt x="158" y="338"/>
                    <a:pt x="108" y="175"/>
                    <a:pt x="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8" name="Google Shape;17478;p50"/>
            <p:cNvSpPr/>
            <p:nvPr/>
          </p:nvSpPr>
          <p:spPr>
            <a:xfrm>
              <a:off x="2388060" y="5259285"/>
              <a:ext cx="75831" cy="66181"/>
            </a:xfrm>
            <a:custGeom>
              <a:avLst/>
              <a:gdLst/>
              <a:ahLst/>
              <a:cxnLst/>
              <a:rect l="l" t="t" r="r" b="b"/>
              <a:pathLst>
                <a:path w="888" h="775" extrusionOk="0">
                  <a:moveTo>
                    <a:pt x="0" y="0"/>
                  </a:moveTo>
                  <a:lnTo>
                    <a:pt x="0" y="0"/>
                  </a:lnTo>
                  <a:cubicBezTo>
                    <a:pt x="25" y="412"/>
                    <a:pt x="388" y="737"/>
                    <a:pt x="788" y="775"/>
                  </a:cubicBezTo>
                  <a:lnTo>
                    <a:pt x="888" y="775"/>
                  </a:lnTo>
                  <a:cubicBezTo>
                    <a:pt x="850" y="762"/>
                    <a:pt x="825" y="762"/>
                    <a:pt x="788" y="750"/>
                  </a:cubicBezTo>
                  <a:cubicBezTo>
                    <a:pt x="463" y="612"/>
                    <a:pt x="125" y="3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9" name="Google Shape;17479;p50"/>
            <p:cNvSpPr/>
            <p:nvPr/>
          </p:nvSpPr>
          <p:spPr>
            <a:xfrm>
              <a:off x="2384815" y="5285929"/>
              <a:ext cx="35354" cy="42783"/>
            </a:xfrm>
            <a:custGeom>
              <a:avLst/>
              <a:gdLst/>
              <a:ahLst/>
              <a:cxnLst/>
              <a:rect l="l" t="t" r="r" b="b"/>
              <a:pathLst>
                <a:path w="414" h="501" extrusionOk="0">
                  <a:moveTo>
                    <a:pt x="1" y="1"/>
                  </a:moveTo>
                  <a:cubicBezTo>
                    <a:pt x="1" y="238"/>
                    <a:pt x="226" y="400"/>
                    <a:pt x="413" y="500"/>
                  </a:cubicBezTo>
                  <a:cubicBezTo>
                    <a:pt x="263" y="338"/>
                    <a:pt x="76" y="21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0" name="Google Shape;17480;p50"/>
            <p:cNvSpPr/>
            <p:nvPr/>
          </p:nvSpPr>
          <p:spPr>
            <a:xfrm>
              <a:off x="2373116" y="5301898"/>
              <a:ext cx="13919" cy="18275"/>
            </a:xfrm>
            <a:custGeom>
              <a:avLst/>
              <a:gdLst/>
              <a:ahLst/>
              <a:cxnLst/>
              <a:rect l="l" t="t" r="r" b="b"/>
              <a:pathLst>
                <a:path w="163" h="214" extrusionOk="0">
                  <a:moveTo>
                    <a:pt x="63" y="1"/>
                  </a:moveTo>
                  <a:cubicBezTo>
                    <a:pt x="0" y="76"/>
                    <a:pt x="113" y="176"/>
                    <a:pt x="163" y="213"/>
                  </a:cubicBezTo>
                  <a:cubicBezTo>
                    <a:pt x="125" y="163"/>
                    <a:pt x="25" y="76"/>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1" name="Google Shape;17481;p50"/>
            <p:cNvSpPr/>
            <p:nvPr/>
          </p:nvSpPr>
          <p:spPr>
            <a:xfrm>
              <a:off x="2534258" y="5240071"/>
              <a:ext cx="74806" cy="29803"/>
            </a:xfrm>
            <a:custGeom>
              <a:avLst/>
              <a:gdLst/>
              <a:ahLst/>
              <a:cxnLst/>
              <a:rect l="l" t="t" r="r" b="b"/>
              <a:pathLst>
                <a:path w="876" h="349" extrusionOk="0">
                  <a:moveTo>
                    <a:pt x="875" y="0"/>
                  </a:moveTo>
                  <a:lnTo>
                    <a:pt x="875" y="0"/>
                  </a:lnTo>
                  <a:cubicBezTo>
                    <a:pt x="850" y="38"/>
                    <a:pt x="838" y="63"/>
                    <a:pt x="813" y="88"/>
                  </a:cubicBezTo>
                  <a:cubicBezTo>
                    <a:pt x="725" y="188"/>
                    <a:pt x="638" y="200"/>
                    <a:pt x="525" y="238"/>
                  </a:cubicBezTo>
                  <a:cubicBezTo>
                    <a:pt x="410" y="262"/>
                    <a:pt x="290" y="292"/>
                    <a:pt x="175" y="292"/>
                  </a:cubicBezTo>
                  <a:cubicBezTo>
                    <a:pt x="115" y="292"/>
                    <a:pt x="56" y="284"/>
                    <a:pt x="0" y="263"/>
                  </a:cubicBezTo>
                  <a:lnTo>
                    <a:pt x="0" y="263"/>
                  </a:lnTo>
                  <a:cubicBezTo>
                    <a:pt x="76" y="320"/>
                    <a:pt x="188" y="348"/>
                    <a:pt x="306" y="348"/>
                  </a:cubicBezTo>
                  <a:cubicBezTo>
                    <a:pt x="521" y="348"/>
                    <a:pt x="757" y="257"/>
                    <a:pt x="838" y="88"/>
                  </a:cubicBezTo>
                  <a:cubicBezTo>
                    <a:pt x="850" y="63"/>
                    <a:pt x="875" y="25"/>
                    <a:pt x="8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2" name="Google Shape;17482;p50"/>
            <p:cNvSpPr/>
            <p:nvPr/>
          </p:nvSpPr>
          <p:spPr>
            <a:xfrm>
              <a:off x="2545957" y="5270985"/>
              <a:ext cx="56702" cy="10760"/>
            </a:xfrm>
            <a:custGeom>
              <a:avLst/>
              <a:gdLst/>
              <a:ahLst/>
              <a:cxnLst/>
              <a:rect l="l" t="t" r="r" b="b"/>
              <a:pathLst>
                <a:path w="664" h="126" extrusionOk="0">
                  <a:moveTo>
                    <a:pt x="663" y="1"/>
                  </a:moveTo>
                  <a:lnTo>
                    <a:pt x="663" y="1"/>
                  </a:lnTo>
                  <a:cubicBezTo>
                    <a:pt x="502" y="48"/>
                    <a:pt x="325" y="88"/>
                    <a:pt x="157" y="88"/>
                  </a:cubicBezTo>
                  <a:cubicBezTo>
                    <a:pt x="104" y="88"/>
                    <a:pt x="52" y="84"/>
                    <a:pt x="1" y="76"/>
                  </a:cubicBezTo>
                  <a:lnTo>
                    <a:pt x="1" y="76"/>
                  </a:lnTo>
                  <a:cubicBezTo>
                    <a:pt x="71" y="111"/>
                    <a:pt x="158" y="126"/>
                    <a:pt x="246" y="126"/>
                  </a:cubicBezTo>
                  <a:cubicBezTo>
                    <a:pt x="411" y="126"/>
                    <a:pt x="582" y="74"/>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3" name="Google Shape;17483;p50"/>
            <p:cNvSpPr/>
            <p:nvPr/>
          </p:nvSpPr>
          <p:spPr>
            <a:xfrm>
              <a:off x="2553472" y="5290199"/>
              <a:ext cx="45943" cy="6661"/>
            </a:xfrm>
            <a:custGeom>
              <a:avLst/>
              <a:gdLst/>
              <a:ahLst/>
              <a:cxnLst/>
              <a:rect l="l" t="t" r="r" b="b"/>
              <a:pathLst>
                <a:path w="538" h="78" extrusionOk="0">
                  <a:moveTo>
                    <a:pt x="538" y="0"/>
                  </a:moveTo>
                  <a:lnTo>
                    <a:pt x="538" y="0"/>
                  </a:lnTo>
                  <a:cubicBezTo>
                    <a:pt x="417" y="9"/>
                    <a:pt x="302" y="42"/>
                    <a:pt x="189" y="42"/>
                  </a:cubicBezTo>
                  <a:cubicBezTo>
                    <a:pt x="126" y="42"/>
                    <a:pt x="63" y="32"/>
                    <a:pt x="0" y="0"/>
                  </a:cubicBezTo>
                  <a:lnTo>
                    <a:pt x="0" y="0"/>
                  </a:lnTo>
                  <a:cubicBezTo>
                    <a:pt x="57" y="57"/>
                    <a:pt x="140" y="78"/>
                    <a:pt x="225" y="78"/>
                  </a:cubicBezTo>
                  <a:cubicBezTo>
                    <a:pt x="346" y="78"/>
                    <a:pt x="472" y="37"/>
                    <a:pt x="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4" name="Google Shape;17484;p50"/>
            <p:cNvSpPr/>
            <p:nvPr/>
          </p:nvSpPr>
          <p:spPr>
            <a:xfrm>
              <a:off x="2552362" y="5308303"/>
              <a:ext cx="27839" cy="6661"/>
            </a:xfrm>
            <a:custGeom>
              <a:avLst/>
              <a:gdLst/>
              <a:ahLst/>
              <a:cxnLst/>
              <a:rect l="l" t="t" r="r" b="b"/>
              <a:pathLst>
                <a:path w="326" h="78" extrusionOk="0">
                  <a:moveTo>
                    <a:pt x="1" y="1"/>
                  </a:moveTo>
                  <a:lnTo>
                    <a:pt x="1" y="1"/>
                  </a:lnTo>
                  <a:cubicBezTo>
                    <a:pt x="34" y="60"/>
                    <a:pt x="97" y="78"/>
                    <a:pt x="163" y="78"/>
                  </a:cubicBezTo>
                  <a:cubicBezTo>
                    <a:pt x="223" y="78"/>
                    <a:pt x="284" y="63"/>
                    <a:pt x="326" y="51"/>
                  </a:cubicBezTo>
                  <a:cubicBezTo>
                    <a:pt x="312" y="49"/>
                    <a:pt x="298" y="49"/>
                    <a:pt x="283" y="49"/>
                  </a:cubicBezTo>
                  <a:cubicBezTo>
                    <a:pt x="240" y="49"/>
                    <a:pt x="196" y="54"/>
                    <a:pt x="154" y="54"/>
                  </a:cubicBezTo>
                  <a:cubicBezTo>
                    <a:pt x="98" y="54"/>
                    <a:pt x="45" y="4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5" name="Google Shape;17485;p50"/>
            <p:cNvSpPr/>
            <p:nvPr/>
          </p:nvSpPr>
          <p:spPr>
            <a:xfrm>
              <a:off x="736079" y="4425816"/>
              <a:ext cx="88555" cy="20836"/>
            </a:xfrm>
            <a:custGeom>
              <a:avLst/>
              <a:gdLst/>
              <a:ahLst/>
              <a:cxnLst/>
              <a:rect l="l" t="t" r="r" b="b"/>
              <a:pathLst>
                <a:path w="1037" h="244" extrusionOk="0">
                  <a:moveTo>
                    <a:pt x="1035" y="1"/>
                  </a:moveTo>
                  <a:cubicBezTo>
                    <a:pt x="1031" y="1"/>
                    <a:pt x="979" y="41"/>
                    <a:pt x="950" y="50"/>
                  </a:cubicBezTo>
                  <a:cubicBezTo>
                    <a:pt x="801" y="111"/>
                    <a:pt x="614" y="154"/>
                    <a:pt x="430" y="154"/>
                  </a:cubicBezTo>
                  <a:cubicBezTo>
                    <a:pt x="277" y="154"/>
                    <a:pt x="126" y="124"/>
                    <a:pt x="0" y="50"/>
                  </a:cubicBezTo>
                  <a:lnTo>
                    <a:pt x="0" y="50"/>
                  </a:lnTo>
                  <a:cubicBezTo>
                    <a:pt x="116" y="183"/>
                    <a:pt x="287" y="244"/>
                    <a:pt x="464" y="244"/>
                  </a:cubicBezTo>
                  <a:cubicBezTo>
                    <a:pt x="670" y="244"/>
                    <a:pt x="884" y="161"/>
                    <a:pt x="1025" y="13"/>
                  </a:cubicBezTo>
                  <a:cubicBezTo>
                    <a:pt x="1034" y="4"/>
                    <a:pt x="1036" y="1"/>
                    <a:pt x="10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6" name="Google Shape;17486;p50"/>
            <p:cNvSpPr/>
            <p:nvPr/>
          </p:nvSpPr>
          <p:spPr>
            <a:xfrm>
              <a:off x="755293" y="4451435"/>
              <a:ext cx="52347" cy="9393"/>
            </a:xfrm>
            <a:custGeom>
              <a:avLst/>
              <a:gdLst/>
              <a:ahLst/>
              <a:cxnLst/>
              <a:rect l="l" t="t" r="r" b="b"/>
              <a:pathLst>
                <a:path w="613" h="110" extrusionOk="0">
                  <a:moveTo>
                    <a:pt x="0" y="0"/>
                  </a:moveTo>
                  <a:cubicBezTo>
                    <a:pt x="80" y="79"/>
                    <a:pt x="197" y="110"/>
                    <a:pt x="316" y="110"/>
                  </a:cubicBezTo>
                  <a:cubicBezTo>
                    <a:pt x="423" y="110"/>
                    <a:pt x="530" y="85"/>
                    <a:pt x="613" y="50"/>
                  </a:cubicBezTo>
                  <a:lnTo>
                    <a:pt x="613" y="50"/>
                  </a:lnTo>
                  <a:cubicBezTo>
                    <a:pt x="567" y="54"/>
                    <a:pt x="523" y="56"/>
                    <a:pt x="479" y="56"/>
                  </a:cubicBezTo>
                  <a:cubicBezTo>
                    <a:pt x="392" y="56"/>
                    <a:pt x="309" y="50"/>
                    <a:pt x="225" y="50"/>
                  </a:cubicBezTo>
                  <a:cubicBezTo>
                    <a:pt x="150" y="38"/>
                    <a:pt x="63" y="3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7" name="Google Shape;17487;p50"/>
            <p:cNvSpPr/>
            <p:nvPr/>
          </p:nvSpPr>
          <p:spPr>
            <a:xfrm>
              <a:off x="770238" y="4470650"/>
              <a:ext cx="29974" cy="4184"/>
            </a:xfrm>
            <a:custGeom>
              <a:avLst/>
              <a:gdLst/>
              <a:ahLst/>
              <a:cxnLst/>
              <a:rect l="l" t="t" r="r" b="b"/>
              <a:pathLst>
                <a:path w="351" h="49" extrusionOk="0">
                  <a:moveTo>
                    <a:pt x="0" y="0"/>
                  </a:moveTo>
                  <a:lnTo>
                    <a:pt x="0" y="0"/>
                  </a:lnTo>
                  <a:cubicBezTo>
                    <a:pt x="48" y="36"/>
                    <a:pt x="106" y="49"/>
                    <a:pt x="165" y="49"/>
                  </a:cubicBezTo>
                  <a:cubicBezTo>
                    <a:pt x="231" y="49"/>
                    <a:pt x="298" y="32"/>
                    <a:pt x="350" y="13"/>
                  </a:cubicBezTo>
                  <a:cubicBezTo>
                    <a:pt x="275" y="13"/>
                    <a:pt x="205" y="26"/>
                    <a:pt x="136" y="26"/>
                  </a:cubicBezTo>
                  <a:cubicBezTo>
                    <a:pt x="90" y="26"/>
                    <a:pt x="45" y="2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8" name="Google Shape;17488;p50"/>
            <p:cNvSpPr/>
            <p:nvPr/>
          </p:nvSpPr>
          <p:spPr>
            <a:xfrm>
              <a:off x="609096" y="4456730"/>
              <a:ext cx="98290" cy="36805"/>
            </a:xfrm>
            <a:custGeom>
              <a:avLst/>
              <a:gdLst/>
              <a:ahLst/>
              <a:cxnLst/>
              <a:rect l="l" t="t" r="r" b="b"/>
              <a:pathLst>
                <a:path w="1151" h="431" extrusionOk="0">
                  <a:moveTo>
                    <a:pt x="0" y="1"/>
                  </a:moveTo>
                  <a:lnTo>
                    <a:pt x="0" y="1"/>
                  </a:lnTo>
                  <a:cubicBezTo>
                    <a:pt x="91" y="296"/>
                    <a:pt x="370" y="430"/>
                    <a:pt x="658" y="430"/>
                  </a:cubicBezTo>
                  <a:cubicBezTo>
                    <a:pt x="807" y="430"/>
                    <a:pt x="959" y="394"/>
                    <a:pt x="1088" y="326"/>
                  </a:cubicBezTo>
                  <a:cubicBezTo>
                    <a:pt x="1100" y="301"/>
                    <a:pt x="1138" y="288"/>
                    <a:pt x="1150" y="276"/>
                  </a:cubicBezTo>
                  <a:lnTo>
                    <a:pt x="1150" y="276"/>
                  </a:lnTo>
                  <a:cubicBezTo>
                    <a:pt x="1113" y="288"/>
                    <a:pt x="1088" y="301"/>
                    <a:pt x="1050" y="313"/>
                  </a:cubicBezTo>
                  <a:cubicBezTo>
                    <a:pt x="960" y="329"/>
                    <a:pt x="863" y="338"/>
                    <a:pt x="765" y="338"/>
                  </a:cubicBezTo>
                  <a:cubicBezTo>
                    <a:pt x="471" y="338"/>
                    <a:pt x="169" y="25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9" name="Google Shape;17489;p50"/>
            <p:cNvSpPr/>
            <p:nvPr/>
          </p:nvSpPr>
          <p:spPr>
            <a:xfrm>
              <a:off x="615500" y="4483459"/>
              <a:ext cx="61997" cy="24765"/>
            </a:xfrm>
            <a:custGeom>
              <a:avLst/>
              <a:gdLst/>
              <a:ahLst/>
              <a:cxnLst/>
              <a:rect l="l" t="t" r="r" b="b"/>
              <a:pathLst>
                <a:path w="726" h="290" extrusionOk="0">
                  <a:moveTo>
                    <a:pt x="0" y="0"/>
                  </a:moveTo>
                  <a:lnTo>
                    <a:pt x="0" y="0"/>
                  </a:lnTo>
                  <a:cubicBezTo>
                    <a:pt x="132" y="202"/>
                    <a:pt x="336" y="290"/>
                    <a:pt x="561" y="290"/>
                  </a:cubicBezTo>
                  <a:cubicBezTo>
                    <a:pt x="615" y="290"/>
                    <a:pt x="670" y="285"/>
                    <a:pt x="725" y="275"/>
                  </a:cubicBezTo>
                  <a:cubicBezTo>
                    <a:pt x="463" y="250"/>
                    <a:pt x="200" y="1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0" name="Google Shape;17490;p50"/>
            <p:cNvSpPr/>
            <p:nvPr/>
          </p:nvSpPr>
          <p:spPr>
            <a:xfrm>
              <a:off x="615500" y="4504723"/>
              <a:ext cx="34243" cy="12895"/>
            </a:xfrm>
            <a:custGeom>
              <a:avLst/>
              <a:gdLst/>
              <a:ahLst/>
              <a:cxnLst/>
              <a:rect l="l" t="t" r="r" b="b"/>
              <a:pathLst>
                <a:path w="401" h="151" extrusionOk="0">
                  <a:moveTo>
                    <a:pt x="0" y="1"/>
                  </a:moveTo>
                  <a:lnTo>
                    <a:pt x="0" y="1"/>
                  </a:lnTo>
                  <a:cubicBezTo>
                    <a:pt x="100" y="113"/>
                    <a:pt x="275" y="151"/>
                    <a:pt x="400" y="151"/>
                  </a:cubicBezTo>
                  <a:cubicBezTo>
                    <a:pt x="275" y="101"/>
                    <a:pt x="125" y="7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1" name="Google Shape;17491;p50"/>
            <p:cNvSpPr/>
            <p:nvPr/>
          </p:nvSpPr>
          <p:spPr>
            <a:xfrm>
              <a:off x="843849" y="4434356"/>
              <a:ext cx="99314" cy="42783"/>
            </a:xfrm>
            <a:custGeom>
              <a:avLst/>
              <a:gdLst/>
              <a:ahLst/>
              <a:cxnLst/>
              <a:rect l="l" t="t" r="r" b="b"/>
              <a:pathLst>
                <a:path w="1163" h="501" extrusionOk="0">
                  <a:moveTo>
                    <a:pt x="1163" y="0"/>
                  </a:moveTo>
                  <a:lnTo>
                    <a:pt x="1163" y="0"/>
                  </a:lnTo>
                  <a:cubicBezTo>
                    <a:pt x="1138" y="25"/>
                    <a:pt x="1113" y="63"/>
                    <a:pt x="1075" y="88"/>
                  </a:cubicBezTo>
                  <a:cubicBezTo>
                    <a:pt x="925" y="300"/>
                    <a:pt x="675" y="375"/>
                    <a:pt x="426" y="413"/>
                  </a:cubicBezTo>
                  <a:cubicBezTo>
                    <a:pt x="351" y="413"/>
                    <a:pt x="272" y="424"/>
                    <a:pt x="194" y="424"/>
                  </a:cubicBezTo>
                  <a:cubicBezTo>
                    <a:pt x="128" y="424"/>
                    <a:pt x="63" y="416"/>
                    <a:pt x="1" y="388"/>
                  </a:cubicBezTo>
                  <a:lnTo>
                    <a:pt x="1" y="388"/>
                  </a:lnTo>
                  <a:cubicBezTo>
                    <a:pt x="123" y="463"/>
                    <a:pt x="271" y="501"/>
                    <a:pt x="420" y="501"/>
                  </a:cubicBezTo>
                  <a:cubicBezTo>
                    <a:pt x="713" y="501"/>
                    <a:pt x="1009" y="357"/>
                    <a:pt x="1125" y="75"/>
                  </a:cubicBezTo>
                  <a:cubicBezTo>
                    <a:pt x="1138" y="50"/>
                    <a:pt x="1150" y="25"/>
                    <a:pt x="1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2" name="Google Shape;17492;p50"/>
            <p:cNvSpPr/>
            <p:nvPr/>
          </p:nvSpPr>
          <p:spPr>
            <a:xfrm>
              <a:off x="871602" y="4467405"/>
              <a:ext cx="66267" cy="19897"/>
            </a:xfrm>
            <a:custGeom>
              <a:avLst/>
              <a:gdLst/>
              <a:ahLst/>
              <a:cxnLst/>
              <a:rect l="l" t="t" r="r" b="b"/>
              <a:pathLst>
                <a:path w="776" h="233" extrusionOk="0">
                  <a:moveTo>
                    <a:pt x="775" y="1"/>
                  </a:moveTo>
                  <a:lnTo>
                    <a:pt x="775" y="1"/>
                  </a:lnTo>
                  <a:cubicBezTo>
                    <a:pt x="569" y="127"/>
                    <a:pt x="310" y="190"/>
                    <a:pt x="67" y="190"/>
                  </a:cubicBezTo>
                  <a:cubicBezTo>
                    <a:pt x="44" y="190"/>
                    <a:pt x="22" y="189"/>
                    <a:pt x="1" y="188"/>
                  </a:cubicBezTo>
                  <a:lnTo>
                    <a:pt x="1" y="188"/>
                  </a:lnTo>
                  <a:cubicBezTo>
                    <a:pt x="69" y="219"/>
                    <a:pt x="149" y="233"/>
                    <a:pt x="230" y="233"/>
                  </a:cubicBezTo>
                  <a:cubicBezTo>
                    <a:pt x="445" y="233"/>
                    <a:pt x="676" y="136"/>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3" name="Google Shape;17493;p50"/>
            <p:cNvSpPr/>
            <p:nvPr/>
          </p:nvSpPr>
          <p:spPr>
            <a:xfrm>
              <a:off x="908920" y="4477054"/>
              <a:ext cx="32109" cy="11443"/>
            </a:xfrm>
            <a:custGeom>
              <a:avLst/>
              <a:gdLst/>
              <a:ahLst/>
              <a:cxnLst/>
              <a:rect l="l" t="t" r="r" b="b"/>
              <a:pathLst>
                <a:path w="376" h="134" extrusionOk="0">
                  <a:moveTo>
                    <a:pt x="376" y="0"/>
                  </a:moveTo>
                  <a:cubicBezTo>
                    <a:pt x="363" y="0"/>
                    <a:pt x="351" y="13"/>
                    <a:pt x="351" y="13"/>
                  </a:cubicBezTo>
                  <a:cubicBezTo>
                    <a:pt x="238" y="50"/>
                    <a:pt x="113" y="125"/>
                    <a:pt x="1" y="125"/>
                  </a:cubicBezTo>
                  <a:cubicBezTo>
                    <a:pt x="22" y="131"/>
                    <a:pt x="43" y="134"/>
                    <a:pt x="65" y="134"/>
                  </a:cubicBezTo>
                  <a:cubicBezTo>
                    <a:pt x="174" y="134"/>
                    <a:pt x="292" y="63"/>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4" name="Google Shape;17494;p50"/>
            <p:cNvSpPr/>
            <p:nvPr/>
          </p:nvSpPr>
          <p:spPr>
            <a:xfrm>
              <a:off x="952728" y="4418302"/>
              <a:ext cx="65156" cy="14859"/>
            </a:xfrm>
            <a:custGeom>
              <a:avLst/>
              <a:gdLst/>
              <a:ahLst/>
              <a:cxnLst/>
              <a:rect l="l" t="t" r="r" b="b"/>
              <a:pathLst>
                <a:path w="763" h="174" extrusionOk="0">
                  <a:moveTo>
                    <a:pt x="763" y="1"/>
                  </a:moveTo>
                  <a:lnTo>
                    <a:pt x="763" y="1"/>
                  </a:lnTo>
                  <a:cubicBezTo>
                    <a:pt x="600" y="55"/>
                    <a:pt x="398" y="122"/>
                    <a:pt x="209" y="122"/>
                  </a:cubicBezTo>
                  <a:cubicBezTo>
                    <a:pt x="137" y="122"/>
                    <a:pt x="66" y="112"/>
                    <a:pt x="0" y="88"/>
                  </a:cubicBezTo>
                  <a:lnTo>
                    <a:pt x="0" y="88"/>
                  </a:lnTo>
                  <a:cubicBezTo>
                    <a:pt x="75" y="150"/>
                    <a:pt x="169" y="174"/>
                    <a:pt x="268" y="174"/>
                  </a:cubicBezTo>
                  <a:cubicBezTo>
                    <a:pt x="451" y="174"/>
                    <a:pt x="649" y="90"/>
                    <a:pt x="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5" name="Google Shape;17495;p50"/>
            <p:cNvSpPr/>
            <p:nvPr/>
          </p:nvSpPr>
          <p:spPr>
            <a:xfrm>
              <a:off x="963403" y="4440761"/>
              <a:ext cx="30998" cy="3501"/>
            </a:xfrm>
            <a:custGeom>
              <a:avLst/>
              <a:gdLst/>
              <a:ahLst/>
              <a:cxnLst/>
              <a:rect l="l" t="t" r="r" b="b"/>
              <a:pathLst>
                <a:path w="363" h="41" extrusionOk="0">
                  <a:moveTo>
                    <a:pt x="363" y="0"/>
                  </a:moveTo>
                  <a:cubicBezTo>
                    <a:pt x="250" y="0"/>
                    <a:pt x="125" y="13"/>
                    <a:pt x="0" y="13"/>
                  </a:cubicBezTo>
                  <a:cubicBezTo>
                    <a:pt x="45" y="33"/>
                    <a:pt x="98" y="41"/>
                    <a:pt x="151" y="41"/>
                  </a:cubicBezTo>
                  <a:cubicBezTo>
                    <a:pt x="231" y="41"/>
                    <a:pt x="310" y="23"/>
                    <a:pt x="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6" name="Google Shape;17496;p50"/>
            <p:cNvSpPr/>
            <p:nvPr/>
          </p:nvSpPr>
          <p:spPr>
            <a:xfrm>
              <a:off x="969807" y="4457840"/>
              <a:ext cx="7515" cy="1110"/>
            </a:xfrm>
            <a:custGeom>
              <a:avLst/>
              <a:gdLst/>
              <a:ahLst/>
              <a:cxnLst/>
              <a:rect l="l" t="t" r="r" b="b"/>
              <a:pathLst>
                <a:path w="88" h="13" extrusionOk="0">
                  <a:moveTo>
                    <a:pt x="0" y="0"/>
                  </a:moveTo>
                  <a:cubicBezTo>
                    <a:pt x="25" y="13"/>
                    <a:pt x="63" y="13"/>
                    <a:pt x="88" y="13"/>
                  </a:cubicBezTo>
                  <a:cubicBezTo>
                    <a:pt x="63" y="13"/>
                    <a:pt x="38"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7" name="Google Shape;17497;p50"/>
            <p:cNvSpPr/>
            <p:nvPr/>
          </p:nvSpPr>
          <p:spPr>
            <a:xfrm>
              <a:off x="1027450" y="4404467"/>
              <a:ext cx="83004" cy="47138"/>
            </a:xfrm>
            <a:custGeom>
              <a:avLst/>
              <a:gdLst/>
              <a:ahLst/>
              <a:cxnLst/>
              <a:rect l="l" t="t" r="r" b="b"/>
              <a:pathLst>
                <a:path w="972" h="552" extrusionOk="0">
                  <a:moveTo>
                    <a:pt x="970" y="0"/>
                  </a:moveTo>
                  <a:cubicBezTo>
                    <a:pt x="969" y="0"/>
                    <a:pt x="956" y="25"/>
                    <a:pt x="925" y="75"/>
                  </a:cubicBezTo>
                  <a:cubicBezTo>
                    <a:pt x="778" y="316"/>
                    <a:pt x="473" y="496"/>
                    <a:pt x="172" y="496"/>
                  </a:cubicBezTo>
                  <a:cubicBezTo>
                    <a:pt x="114" y="496"/>
                    <a:pt x="57" y="489"/>
                    <a:pt x="0" y="475"/>
                  </a:cubicBezTo>
                  <a:lnTo>
                    <a:pt x="0" y="475"/>
                  </a:lnTo>
                  <a:cubicBezTo>
                    <a:pt x="92" y="528"/>
                    <a:pt x="193" y="552"/>
                    <a:pt x="294" y="552"/>
                  </a:cubicBezTo>
                  <a:cubicBezTo>
                    <a:pt x="580" y="552"/>
                    <a:pt x="867" y="361"/>
                    <a:pt x="950" y="75"/>
                  </a:cubicBezTo>
                  <a:cubicBezTo>
                    <a:pt x="962" y="25"/>
                    <a:pt x="972" y="0"/>
                    <a:pt x="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8" name="Google Shape;17498;p50"/>
            <p:cNvSpPr/>
            <p:nvPr/>
          </p:nvSpPr>
          <p:spPr>
            <a:xfrm>
              <a:off x="1041284" y="4447166"/>
              <a:ext cx="64132" cy="21690"/>
            </a:xfrm>
            <a:custGeom>
              <a:avLst/>
              <a:gdLst/>
              <a:ahLst/>
              <a:cxnLst/>
              <a:rect l="l" t="t" r="r" b="b"/>
              <a:pathLst>
                <a:path w="751" h="254" extrusionOk="0">
                  <a:moveTo>
                    <a:pt x="750" y="0"/>
                  </a:moveTo>
                  <a:cubicBezTo>
                    <a:pt x="525" y="113"/>
                    <a:pt x="275" y="225"/>
                    <a:pt x="1" y="225"/>
                  </a:cubicBezTo>
                  <a:cubicBezTo>
                    <a:pt x="50" y="245"/>
                    <a:pt x="105" y="253"/>
                    <a:pt x="162" y="253"/>
                  </a:cubicBezTo>
                  <a:cubicBezTo>
                    <a:pt x="396" y="253"/>
                    <a:pt x="670" y="111"/>
                    <a:pt x="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9" name="Google Shape;17499;p50"/>
            <p:cNvSpPr/>
            <p:nvPr/>
          </p:nvSpPr>
          <p:spPr>
            <a:xfrm>
              <a:off x="1055203" y="4473809"/>
              <a:ext cx="39538" cy="10845"/>
            </a:xfrm>
            <a:custGeom>
              <a:avLst/>
              <a:gdLst/>
              <a:ahLst/>
              <a:cxnLst/>
              <a:rect l="l" t="t" r="r" b="b"/>
              <a:pathLst>
                <a:path w="463" h="127" extrusionOk="0">
                  <a:moveTo>
                    <a:pt x="462" y="1"/>
                  </a:moveTo>
                  <a:cubicBezTo>
                    <a:pt x="333" y="24"/>
                    <a:pt x="148" y="114"/>
                    <a:pt x="23" y="114"/>
                  </a:cubicBezTo>
                  <a:cubicBezTo>
                    <a:pt x="15" y="114"/>
                    <a:pt x="7" y="114"/>
                    <a:pt x="0" y="113"/>
                  </a:cubicBezTo>
                  <a:lnTo>
                    <a:pt x="0" y="113"/>
                  </a:lnTo>
                  <a:cubicBezTo>
                    <a:pt x="26" y="122"/>
                    <a:pt x="54" y="127"/>
                    <a:pt x="84" y="127"/>
                  </a:cubicBezTo>
                  <a:cubicBezTo>
                    <a:pt x="210" y="127"/>
                    <a:pt x="361" y="51"/>
                    <a:pt x="4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500" name="Google Shape;17500;p50"/>
          <p:cNvSpPr txBox="1"/>
          <p:nvPr/>
        </p:nvSpPr>
        <p:spPr>
          <a:xfrm>
            <a:off x="2105025" y="180340"/>
            <a:ext cx="4634230" cy="446405"/>
          </a:xfrm>
          <a:prstGeom prst="rect">
            <a:avLst/>
          </a:prstGeom>
          <a:noFill/>
          <a:ln>
            <a:noFill/>
          </a:ln>
        </p:spPr>
        <p:txBody>
          <a:bodyPr spcFirstLastPara="1" wrap="square" lIns="91425" tIns="91425" rIns="91425" bIns="91425" anchor="t" anchorCtr="0">
            <a:noAutofit/>
          </a:bodyPr>
          <a:lstStyle/>
          <a:p>
            <a:pPr marL="0" lvl="0" indent="0" algn="ctr" rtl="0">
              <a:lnSpc>
                <a:spcPct val="75000"/>
              </a:lnSpc>
              <a:spcBef>
                <a:spcPts val="0"/>
              </a:spcBef>
              <a:spcAft>
                <a:spcPts val="0"/>
              </a:spcAft>
              <a:buNone/>
            </a:pPr>
            <a:r>
              <a:rPr lang="en-US" altLang="en-GB" sz="1800">
                <a:solidFill>
                  <a:schemeClr val="bg1"/>
                </a:solidFill>
                <a:latin typeface="Times New Roman" charset="0"/>
                <a:cs typeface="Times New Roman" charset="0"/>
                <a:sym typeface="+mn-ea"/>
              </a:rPr>
              <a:t>Breakfast Culture of WuHan</a:t>
            </a:r>
            <a:endParaRPr lang="en-US" altLang="en-GB" sz="1800">
              <a:solidFill>
                <a:schemeClr val="bg1"/>
              </a:solidFill>
              <a:latin typeface="Times New Roman" charset="0"/>
              <a:ea typeface="Barlow Condensed SemiBold"/>
              <a:cs typeface="Times New Roman" charset="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000">
        <p:wipe/>
      </p:transition>
    </mc:Choice>
    <mc:Fallback>
      <p:transition spd="slow">
        <p:wip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4439" name="Shape 14439"/>
        <p:cNvGrpSpPr/>
        <p:nvPr/>
      </p:nvGrpSpPr>
      <p:grpSpPr>
        <a:xfrm>
          <a:off x="0" y="0"/>
          <a:ext cx="0" cy="0"/>
          <a:chOff x="0" y="0"/>
          <a:chExt cx="0" cy="0"/>
        </a:xfrm>
      </p:grpSpPr>
      <p:sp>
        <p:nvSpPr>
          <p:cNvPr id="14441" name="Google Shape;14441;p37"/>
          <p:cNvSpPr txBox="1"/>
          <p:nvPr>
            <p:ph type="body" idx="1"/>
          </p:nvPr>
        </p:nvSpPr>
        <p:spPr>
          <a:xfrm>
            <a:off x="323215" y="1491615"/>
            <a:ext cx="8162925" cy="242125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sz="3200">
                <a:latin typeface="Times New Roman" charset="0"/>
                <a:cs typeface="Times New Roman" charset="0"/>
              </a:rPr>
              <a:t>In Wuhan, having breakfast is called </a:t>
            </a:r>
            <a:r>
              <a:rPr lang="en-US" altLang="en-GB" sz="3200">
                <a:latin typeface="Times New Roman" charset="0"/>
                <a:ea typeface="Times New Roman" charset="0"/>
                <a:sym typeface="+mn-ea"/>
              </a:rPr>
              <a:t>Guo Zao</a:t>
            </a:r>
            <a:r>
              <a:rPr sz="3200">
                <a:latin typeface="Times New Roman" charset="0"/>
                <a:cs typeface="Times New Roman" charset="0"/>
              </a:rPr>
              <a:t>.</a:t>
            </a:r>
            <a:endParaRPr sz="3200">
              <a:latin typeface="Times New Roman" charset="0"/>
              <a:cs typeface="Times New Roman" charset="0"/>
            </a:endParaRPr>
          </a:p>
          <a:p>
            <a:pPr marL="0" lvl="0" indent="0" algn="l" rtl="0">
              <a:spcBef>
                <a:spcPts val="0"/>
              </a:spcBef>
              <a:spcAft>
                <a:spcPts val="0"/>
              </a:spcAft>
              <a:buNone/>
            </a:pPr>
            <a:r>
              <a:rPr sz="3200">
                <a:latin typeface="Times New Roman" charset="0"/>
                <a:cs typeface="Times New Roman" charset="0"/>
              </a:rPr>
              <a:t>Traders who hurry to markets in the morning don't have enough time to prepare breakfast at home and they often buy snacks at street food stalls. It became a custom for local people to call it "Guo Zao" </a:t>
            </a:r>
            <a:endParaRPr sz="3200">
              <a:latin typeface="Times New Roman" charset="0"/>
              <a:cs typeface="Times New Roman" charset="0"/>
            </a:endParaRPr>
          </a:p>
        </p:txBody>
      </p:sp>
      <p:sp>
        <p:nvSpPr>
          <p:cNvPr id="14442" name="Google Shape;14442;p37"/>
          <p:cNvSpPr txBox="1"/>
          <p:nvPr>
            <p:ph type="ctrTitle"/>
          </p:nvPr>
        </p:nvSpPr>
        <p:spPr>
          <a:xfrm>
            <a:off x="394970" y="483870"/>
            <a:ext cx="5720715" cy="82296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altLang="en-GB">
                <a:latin typeface="Times New Roman" charset="0"/>
                <a:ea typeface="Times New Roman" charset="0"/>
              </a:rPr>
              <a:t>What is “Guo Zao”?</a:t>
            </a:r>
            <a:endParaRPr lang="en-US" altLang="en-GB">
              <a:latin typeface="Times New Roman" charset="0"/>
              <a:ea typeface="Times New Roman" charset="0"/>
            </a:endParaRPr>
          </a:p>
        </p:txBody>
      </p:sp>
    </p:spTree>
  </p:cSld>
  <p:clrMapOvr>
    <a:masterClrMapping/>
  </p:clrMapOvr>
  <mc:AlternateContent xmlns:mc="http://schemas.openxmlformats.org/markup-compatibility/2006">
    <mc:Choice xmlns:p14="http://schemas.microsoft.com/office/powerpoint/2010/main" Requires="p14">
      <p:transition spd="slow" p14:dur="1000">
        <p:wipe/>
      </p:transition>
    </mc:Choice>
    <mc:Fallback>
      <p:transition spd="slow">
        <p:wip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6490" name="Shape 16490"/>
        <p:cNvGrpSpPr/>
        <p:nvPr/>
      </p:nvGrpSpPr>
      <p:grpSpPr>
        <a:xfrm>
          <a:off x="0" y="0"/>
          <a:ext cx="0" cy="0"/>
          <a:chOff x="0" y="0"/>
          <a:chExt cx="0" cy="0"/>
        </a:xfrm>
      </p:grpSpPr>
      <p:sp>
        <p:nvSpPr>
          <p:cNvPr id="16493" name="Google Shape;16493;p50"/>
          <p:cNvSpPr txBox="1"/>
          <p:nvPr>
            <p:ph type="ctrTitle" idx="2"/>
          </p:nvPr>
        </p:nvSpPr>
        <p:spPr>
          <a:xfrm>
            <a:off x="1448435" y="1995805"/>
            <a:ext cx="5981065" cy="133477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US" altLang="en-GB" sz="5400">
                <a:latin typeface="Times New Roman" charset="0"/>
                <a:cs typeface="Times New Roman" charset="0"/>
                <a:sym typeface="+mn-ea"/>
              </a:rPr>
              <a:t>Culture Background</a:t>
            </a:r>
            <a:br>
              <a:rPr lang="en-US" altLang="en-GB" sz="5400">
                <a:latin typeface="Times New Roman" charset="0"/>
                <a:cs typeface="Times New Roman" charset="0"/>
                <a:sym typeface="+mn-ea"/>
              </a:rPr>
            </a:br>
            <a:r>
              <a:rPr lang="en-US" altLang="en-GB" sz="5400">
                <a:latin typeface="Times New Roman" charset="0"/>
                <a:cs typeface="Times New Roman" charset="0"/>
                <a:sym typeface="+mn-ea"/>
              </a:rPr>
              <a:t>         </a:t>
            </a:r>
            <a:r>
              <a:rPr lang="en-US" altLang="en-GB" sz="3600">
                <a:latin typeface="Times New Roman" charset="0"/>
                <a:cs typeface="Times New Roman" charset="0"/>
                <a:sym typeface="+mn-ea"/>
              </a:rPr>
              <a:t>-Dock Culture</a:t>
            </a:r>
            <a:endParaRPr lang="en-US" altLang="en-GB" sz="3600">
              <a:latin typeface="Times New Roman" charset="0"/>
              <a:cs typeface="Times New Roman" charset="0"/>
              <a:sym typeface="+mn-ea"/>
            </a:endParaRPr>
          </a:p>
        </p:txBody>
      </p:sp>
      <p:grpSp>
        <p:nvGrpSpPr>
          <p:cNvPr id="16494" name="Google Shape;16494;p50"/>
          <p:cNvGrpSpPr/>
          <p:nvPr/>
        </p:nvGrpSpPr>
        <p:grpSpPr>
          <a:xfrm>
            <a:off x="6678477" y="-605354"/>
            <a:ext cx="2945638" cy="2383060"/>
            <a:chOff x="-165700" y="3717026"/>
            <a:chExt cx="3454484" cy="2794722"/>
          </a:xfrm>
        </p:grpSpPr>
        <p:sp>
          <p:nvSpPr>
            <p:cNvPr id="16495" name="Google Shape;16495;p50"/>
            <p:cNvSpPr/>
            <p:nvPr/>
          </p:nvSpPr>
          <p:spPr>
            <a:xfrm>
              <a:off x="-165700" y="3717026"/>
              <a:ext cx="3454484" cy="2794722"/>
            </a:xfrm>
            <a:custGeom>
              <a:avLst/>
              <a:gdLst/>
              <a:ahLst/>
              <a:cxnLst/>
              <a:rect l="l" t="t" r="r" b="b"/>
              <a:pathLst>
                <a:path w="40453" h="32727" extrusionOk="0">
                  <a:moveTo>
                    <a:pt x="19631" y="308"/>
                  </a:moveTo>
                  <a:cubicBezTo>
                    <a:pt x="22520" y="308"/>
                    <a:pt x="25270" y="895"/>
                    <a:pt x="28031" y="1902"/>
                  </a:cubicBezTo>
                  <a:cubicBezTo>
                    <a:pt x="30318" y="2777"/>
                    <a:pt x="32667" y="4339"/>
                    <a:pt x="34529" y="5963"/>
                  </a:cubicBezTo>
                  <a:cubicBezTo>
                    <a:pt x="35416" y="6776"/>
                    <a:pt x="36241" y="7613"/>
                    <a:pt x="36854" y="8513"/>
                  </a:cubicBezTo>
                  <a:cubicBezTo>
                    <a:pt x="37141" y="8938"/>
                    <a:pt x="37416" y="9375"/>
                    <a:pt x="37666" y="9825"/>
                  </a:cubicBezTo>
                  <a:cubicBezTo>
                    <a:pt x="37766" y="9962"/>
                    <a:pt x="37803" y="10187"/>
                    <a:pt x="37928" y="10287"/>
                  </a:cubicBezTo>
                  <a:cubicBezTo>
                    <a:pt x="38491" y="11437"/>
                    <a:pt x="39016" y="12749"/>
                    <a:pt x="39303" y="14199"/>
                  </a:cubicBezTo>
                  <a:cubicBezTo>
                    <a:pt x="40015" y="17785"/>
                    <a:pt x="39215" y="21784"/>
                    <a:pt x="37054" y="24921"/>
                  </a:cubicBezTo>
                  <a:cubicBezTo>
                    <a:pt x="35641" y="26895"/>
                    <a:pt x="33654" y="28657"/>
                    <a:pt x="31443" y="29882"/>
                  </a:cubicBezTo>
                  <a:cubicBezTo>
                    <a:pt x="29705" y="30819"/>
                    <a:pt x="28131" y="31482"/>
                    <a:pt x="26119" y="31894"/>
                  </a:cubicBezTo>
                  <a:cubicBezTo>
                    <a:pt x="25894" y="31944"/>
                    <a:pt x="25632" y="32006"/>
                    <a:pt x="25369" y="32056"/>
                  </a:cubicBezTo>
                  <a:cubicBezTo>
                    <a:pt x="24157" y="32207"/>
                    <a:pt x="22833" y="32329"/>
                    <a:pt x="21495" y="32329"/>
                  </a:cubicBezTo>
                  <a:cubicBezTo>
                    <a:pt x="21274" y="32329"/>
                    <a:pt x="21054" y="32326"/>
                    <a:pt x="20833" y="32319"/>
                  </a:cubicBezTo>
                  <a:cubicBezTo>
                    <a:pt x="17859" y="32169"/>
                    <a:pt x="15022" y="31794"/>
                    <a:pt x="12185" y="30632"/>
                  </a:cubicBezTo>
                  <a:cubicBezTo>
                    <a:pt x="9086" y="29332"/>
                    <a:pt x="5962" y="27158"/>
                    <a:pt x="3837" y="24371"/>
                  </a:cubicBezTo>
                  <a:cubicBezTo>
                    <a:pt x="3862" y="24271"/>
                    <a:pt x="3812" y="24158"/>
                    <a:pt x="3687" y="24158"/>
                  </a:cubicBezTo>
                  <a:cubicBezTo>
                    <a:pt x="3337" y="23696"/>
                    <a:pt x="3025" y="23221"/>
                    <a:pt x="2750" y="22721"/>
                  </a:cubicBezTo>
                  <a:cubicBezTo>
                    <a:pt x="2750" y="22646"/>
                    <a:pt x="2675" y="22571"/>
                    <a:pt x="2638" y="22496"/>
                  </a:cubicBezTo>
                  <a:cubicBezTo>
                    <a:pt x="2613" y="22446"/>
                    <a:pt x="2575" y="22396"/>
                    <a:pt x="2550" y="22346"/>
                  </a:cubicBezTo>
                  <a:cubicBezTo>
                    <a:pt x="2100" y="21484"/>
                    <a:pt x="1750" y="20622"/>
                    <a:pt x="1500" y="20010"/>
                  </a:cubicBezTo>
                  <a:cubicBezTo>
                    <a:pt x="1200" y="19260"/>
                    <a:pt x="976" y="18597"/>
                    <a:pt x="751" y="17785"/>
                  </a:cubicBezTo>
                  <a:cubicBezTo>
                    <a:pt x="738" y="17748"/>
                    <a:pt x="726" y="17698"/>
                    <a:pt x="726" y="17660"/>
                  </a:cubicBezTo>
                  <a:cubicBezTo>
                    <a:pt x="201" y="14186"/>
                    <a:pt x="1138" y="10512"/>
                    <a:pt x="3312" y="7563"/>
                  </a:cubicBezTo>
                  <a:cubicBezTo>
                    <a:pt x="4250" y="6251"/>
                    <a:pt x="5649" y="5039"/>
                    <a:pt x="7036" y="4114"/>
                  </a:cubicBezTo>
                  <a:cubicBezTo>
                    <a:pt x="8848" y="2902"/>
                    <a:pt x="10798" y="2014"/>
                    <a:pt x="12772" y="1290"/>
                  </a:cubicBezTo>
                  <a:cubicBezTo>
                    <a:pt x="13222" y="1127"/>
                    <a:pt x="13885" y="927"/>
                    <a:pt x="14222" y="877"/>
                  </a:cubicBezTo>
                  <a:cubicBezTo>
                    <a:pt x="14272" y="877"/>
                    <a:pt x="14335" y="865"/>
                    <a:pt x="14359" y="815"/>
                  </a:cubicBezTo>
                  <a:cubicBezTo>
                    <a:pt x="15797" y="502"/>
                    <a:pt x="17209" y="377"/>
                    <a:pt x="18721" y="327"/>
                  </a:cubicBezTo>
                  <a:cubicBezTo>
                    <a:pt x="19026" y="314"/>
                    <a:pt x="19329" y="308"/>
                    <a:pt x="19631" y="308"/>
                  </a:cubicBezTo>
                  <a:close/>
                  <a:moveTo>
                    <a:pt x="19904" y="1"/>
                  </a:moveTo>
                  <a:cubicBezTo>
                    <a:pt x="19668" y="1"/>
                    <a:pt x="19432" y="5"/>
                    <a:pt x="19196" y="15"/>
                  </a:cubicBezTo>
                  <a:cubicBezTo>
                    <a:pt x="17134" y="65"/>
                    <a:pt x="15247" y="202"/>
                    <a:pt x="13285" y="865"/>
                  </a:cubicBezTo>
                  <a:cubicBezTo>
                    <a:pt x="12323" y="1140"/>
                    <a:pt x="11373" y="1539"/>
                    <a:pt x="10448" y="1927"/>
                  </a:cubicBezTo>
                  <a:cubicBezTo>
                    <a:pt x="8261" y="2889"/>
                    <a:pt x="6137" y="4089"/>
                    <a:pt x="4400" y="5751"/>
                  </a:cubicBezTo>
                  <a:cubicBezTo>
                    <a:pt x="2838" y="7275"/>
                    <a:pt x="1700" y="9200"/>
                    <a:pt x="938" y="11224"/>
                  </a:cubicBezTo>
                  <a:cubicBezTo>
                    <a:pt x="163" y="13536"/>
                    <a:pt x="1" y="16036"/>
                    <a:pt x="488" y="18310"/>
                  </a:cubicBezTo>
                  <a:cubicBezTo>
                    <a:pt x="676" y="19135"/>
                    <a:pt x="963" y="19910"/>
                    <a:pt x="1300" y="20647"/>
                  </a:cubicBezTo>
                  <a:cubicBezTo>
                    <a:pt x="1538" y="21259"/>
                    <a:pt x="1813" y="21872"/>
                    <a:pt x="2113" y="22446"/>
                  </a:cubicBezTo>
                  <a:cubicBezTo>
                    <a:pt x="3912" y="25970"/>
                    <a:pt x="7124" y="28595"/>
                    <a:pt x="10585" y="30394"/>
                  </a:cubicBezTo>
                  <a:cubicBezTo>
                    <a:pt x="13422" y="31844"/>
                    <a:pt x="16584" y="32481"/>
                    <a:pt x="19746" y="32681"/>
                  </a:cubicBezTo>
                  <a:cubicBezTo>
                    <a:pt x="20266" y="32712"/>
                    <a:pt x="20777" y="32727"/>
                    <a:pt x="21280" y="32727"/>
                  </a:cubicBezTo>
                  <a:cubicBezTo>
                    <a:pt x="22432" y="32727"/>
                    <a:pt x="23548" y="32646"/>
                    <a:pt x="24669" y="32481"/>
                  </a:cubicBezTo>
                  <a:lnTo>
                    <a:pt x="24682" y="32481"/>
                  </a:lnTo>
                  <a:cubicBezTo>
                    <a:pt x="25157" y="32419"/>
                    <a:pt x="25519" y="32381"/>
                    <a:pt x="25969" y="32294"/>
                  </a:cubicBezTo>
                  <a:cubicBezTo>
                    <a:pt x="28706" y="31681"/>
                    <a:pt x="31318" y="30494"/>
                    <a:pt x="33579" y="28832"/>
                  </a:cubicBezTo>
                  <a:cubicBezTo>
                    <a:pt x="34904" y="27820"/>
                    <a:pt x="36179" y="26695"/>
                    <a:pt x="37154" y="25333"/>
                  </a:cubicBezTo>
                  <a:cubicBezTo>
                    <a:pt x="39465" y="22134"/>
                    <a:pt x="40453" y="17985"/>
                    <a:pt x="39728" y="14099"/>
                  </a:cubicBezTo>
                  <a:cubicBezTo>
                    <a:pt x="39503" y="12936"/>
                    <a:pt x="39103" y="11812"/>
                    <a:pt x="38616" y="10725"/>
                  </a:cubicBezTo>
                  <a:cubicBezTo>
                    <a:pt x="38353" y="10175"/>
                    <a:pt x="38116" y="9675"/>
                    <a:pt x="37841" y="9250"/>
                  </a:cubicBezTo>
                  <a:cubicBezTo>
                    <a:pt x="37678" y="8988"/>
                    <a:pt x="37528" y="8725"/>
                    <a:pt x="37353" y="8475"/>
                  </a:cubicBezTo>
                  <a:cubicBezTo>
                    <a:pt x="36854" y="7713"/>
                    <a:pt x="36241" y="7013"/>
                    <a:pt x="35579" y="6376"/>
                  </a:cubicBezTo>
                  <a:cubicBezTo>
                    <a:pt x="34654" y="5488"/>
                    <a:pt x="33617" y="4701"/>
                    <a:pt x="32567" y="3976"/>
                  </a:cubicBezTo>
                  <a:cubicBezTo>
                    <a:pt x="31530" y="3252"/>
                    <a:pt x="30443" y="2577"/>
                    <a:pt x="29281" y="2064"/>
                  </a:cubicBezTo>
                  <a:cubicBezTo>
                    <a:pt x="28106" y="1527"/>
                    <a:pt x="26869" y="1152"/>
                    <a:pt x="25632" y="815"/>
                  </a:cubicBezTo>
                  <a:cubicBezTo>
                    <a:pt x="23771" y="313"/>
                    <a:pt x="21841" y="1"/>
                    <a:pt x="199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6" name="Google Shape;16496;p50"/>
            <p:cNvSpPr/>
            <p:nvPr/>
          </p:nvSpPr>
          <p:spPr>
            <a:xfrm>
              <a:off x="-129407" y="4483459"/>
              <a:ext cx="3383008" cy="1947262"/>
            </a:xfrm>
            <a:custGeom>
              <a:avLst/>
              <a:gdLst/>
              <a:ahLst/>
              <a:cxnLst/>
              <a:rect l="l" t="t" r="r" b="b"/>
              <a:pathLst>
                <a:path w="39616" h="22803" extrusionOk="0">
                  <a:moveTo>
                    <a:pt x="1813" y="0"/>
                  </a:moveTo>
                  <a:cubicBezTo>
                    <a:pt x="1788" y="50"/>
                    <a:pt x="1750" y="100"/>
                    <a:pt x="1713" y="150"/>
                  </a:cubicBezTo>
                  <a:cubicBezTo>
                    <a:pt x="1338" y="750"/>
                    <a:pt x="1025" y="1412"/>
                    <a:pt x="650" y="2024"/>
                  </a:cubicBezTo>
                  <a:cubicBezTo>
                    <a:pt x="76" y="4124"/>
                    <a:pt x="1" y="6348"/>
                    <a:pt x="426" y="8385"/>
                  </a:cubicBezTo>
                  <a:cubicBezTo>
                    <a:pt x="600" y="9210"/>
                    <a:pt x="888" y="9985"/>
                    <a:pt x="1225" y="10722"/>
                  </a:cubicBezTo>
                  <a:cubicBezTo>
                    <a:pt x="1463" y="11334"/>
                    <a:pt x="1713" y="11934"/>
                    <a:pt x="2013" y="12522"/>
                  </a:cubicBezTo>
                  <a:cubicBezTo>
                    <a:pt x="3787" y="16046"/>
                    <a:pt x="6936" y="18670"/>
                    <a:pt x="10323" y="20470"/>
                  </a:cubicBezTo>
                  <a:cubicBezTo>
                    <a:pt x="13110" y="21907"/>
                    <a:pt x="16209" y="22556"/>
                    <a:pt x="19308" y="22756"/>
                  </a:cubicBezTo>
                  <a:cubicBezTo>
                    <a:pt x="19817" y="22787"/>
                    <a:pt x="20317" y="22802"/>
                    <a:pt x="20811" y="22802"/>
                  </a:cubicBezTo>
                  <a:cubicBezTo>
                    <a:pt x="21940" y="22802"/>
                    <a:pt x="23036" y="22722"/>
                    <a:pt x="24132" y="22556"/>
                  </a:cubicBezTo>
                  <a:lnTo>
                    <a:pt x="24144" y="22556"/>
                  </a:lnTo>
                  <a:cubicBezTo>
                    <a:pt x="24619" y="22494"/>
                    <a:pt x="24969" y="22457"/>
                    <a:pt x="25406" y="22369"/>
                  </a:cubicBezTo>
                  <a:cubicBezTo>
                    <a:pt x="28093" y="21757"/>
                    <a:pt x="30655" y="20570"/>
                    <a:pt x="32867" y="18907"/>
                  </a:cubicBezTo>
                  <a:cubicBezTo>
                    <a:pt x="34167" y="17895"/>
                    <a:pt x="35416" y="16771"/>
                    <a:pt x="36379" y="15408"/>
                  </a:cubicBezTo>
                  <a:cubicBezTo>
                    <a:pt x="38641" y="12209"/>
                    <a:pt x="39615" y="8060"/>
                    <a:pt x="38903" y="4174"/>
                  </a:cubicBezTo>
                  <a:cubicBezTo>
                    <a:pt x="38790" y="3612"/>
                    <a:pt x="38641" y="3062"/>
                    <a:pt x="38466" y="2512"/>
                  </a:cubicBezTo>
                  <a:cubicBezTo>
                    <a:pt x="38128" y="2012"/>
                    <a:pt x="37778" y="1525"/>
                    <a:pt x="37441" y="1025"/>
                  </a:cubicBezTo>
                  <a:lnTo>
                    <a:pt x="37441" y="1025"/>
                  </a:lnTo>
                  <a:cubicBezTo>
                    <a:pt x="37866" y="2012"/>
                    <a:pt x="38241" y="3087"/>
                    <a:pt x="38478" y="4261"/>
                  </a:cubicBezTo>
                  <a:cubicBezTo>
                    <a:pt x="39178" y="7860"/>
                    <a:pt x="38403" y="11847"/>
                    <a:pt x="36279" y="14996"/>
                  </a:cubicBezTo>
                  <a:cubicBezTo>
                    <a:pt x="34891" y="16970"/>
                    <a:pt x="32942" y="18733"/>
                    <a:pt x="30780" y="19957"/>
                  </a:cubicBezTo>
                  <a:cubicBezTo>
                    <a:pt x="29068" y="20894"/>
                    <a:pt x="27531" y="21557"/>
                    <a:pt x="25556" y="21969"/>
                  </a:cubicBezTo>
                  <a:cubicBezTo>
                    <a:pt x="25332" y="22019"/>
                    <a:pt x="25069" y="22082"/>
                    <a:pt x="24819" y="22132"/>
                  </a:cubicBezTo>
                  <a:cubicBezTo>
                    <a:pt x="23628" y="22282"/>
                    <a:pt x="22326" y="22404"/>
                    <a:pt x="21017" y="22404"/>
                  </a:cubicBezTo>
                  <a:cubicBezTo>
                    <a:pt x="20801" y="22404"/>
                    <a:pt x="20586" y="22401"/>
                    <a:pt x="20370" y="22394"/>
                  </a:cubicBezTo>
                  <a:cubicBezTo>
                    <a:pt x="17446" y="22232"/>
                    <a:pt x="14672" y="21869"/>
                    <a:pt x="11885" y="20707"/>
                  </a:cubicBezTo>
                  <a:cubicBezTo>
                    <a:pt x="8848" y="19407"/>
                    <a:pt x="5787" y="17233"/>
                    <a:pt x="3712" y="14446"/>
                  </a:cubicBezTo>
                  <a:cubicBezTo>
                    <a:pt x="3737" y="14346"/>
                    <a:pt x="3687" y="14234"/>
                    <a:pt x="3562" y="14234"/>
                  </a:cubicBezTo>
                  <a:cubicBezTo>
                    <a:pt x="3225" y="13771"/>
                    <a:pt x="2912" y="13296"/>
                    <a:pt x="2637" y="12797"/>
                  </a:cubicBezTo>
                  <a:cubicBezTo>
                    <a:pt x="2637" y="12722"/>
                    <a:pt x="2562" y="12647"/>
                    <a:pt x="2537" y="12572"/>
                  </a:cubicBezTo>
                  <a:cubicBezTo>
                    <a:pt x="2500" y="12522"/>
                    <a:pt x="2475" y="12472"/>
                    <a:pt x="2450" y="12422"/>
                  </a:cubicBezTo>
                  <a:cubicBezTo>
                    <a:pt x="2000" y="11559"/>
                    <a:pt x="1663" y="10685"/>
                    <a:pt x="1425" y="10085"/>
                  </a:cubicBezTo>
                  <a:cubicBezTo>
                    <a:pt x="1125" y="9323"/>
                    <a:pt x="900" y="8660"/>
                    <a:pt x="675" y="7860"/>
                  </a:cubicBezTo>
                  <a:cubicBezTo>
                    <a:pt x="663" y="7823"/>
                    <a:pt x="663" y="7773"/>
                    <a:pt x="650" y="7735"/>
                  </a:cubicBezTo>
                  <a:cubicBezTo>
                    <a:pt x="276" y="5136"/>
                    <a:pt x="688" y="2437"/>
                    <a:pt x="1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7" name="Google Shape;16497;p50"/>
            <p:cNvSpPr/>
            <p:nvPr/>
          </p:nvSpPr>
          <p:spPr>
            <a:xfrm>
              <a:off x="1943063" y="4949980"/>
              <a:ext cx="16054" cy="163190"/>
            </a:xfrm>
            <a:custGeom>
              <a:avLst/>
              <a:gdLst/>
              <a:ahLst/>
              <a:cxnLst/>
              <a:rect l="l" t="t" r="r" b="b"/>
              <a:pathLst>
                <a:path w="188" h="1911" extrusionOk="0">
                  <a:moveTo>
                    <a:pt x="107" y="0"/>
                  </a:moveTo>
                  <a:cubicBezTo>
                    <a:pt x="90" y="0"/>
                    <a:pt x="73" y="7"/>
                    <a:pt x="63" y="23"/>
                  </a:cubicBezTo>
                  <a:cubicBezTo>
                    <a:pt x="25" y="123"/>
                    <a:pt x="63" y="235"/>
                    <a:pt x="50" y="348"/>
                  </a:cubicBezTo>
                  <a:cubicBezTo>
                    <a:pt x="75" y="823"/>
                    <a:pt x="0" y="1235"/>
                    <a:pt x="63" y="1723"/>
                  </a:cubicBezTo>
                  <a:cubicBezTo>
                    <a:pt x="63" y="1785"/>
                    <a:pt x="75" y="1848"/>
                    <a:pt x="75" y="1910"/>
                  </a:cubicBezTo>
                  <a:cubicBezTo>
                    <a:pt x="113" y="1848"/>
                    <a:pt x="150" y="1785"/>
                    <a:pt x="188" y="1723"/>
                  </a:cubicBezTo>
                  <a:cubicBezTo>
                    <a:pt x="175" y="1610"/>
                    <a:pt x="163" y="1485"/>
                    <a:pt x="163" y="1360"/>
                  </a:cubicBezTo>
                  <a:cubicBezTo>
                    <a:pt x="150" y="1073"/>
                    <a:pt x="175" y="810"/>
                    <a:pt x="175" y="498"/>
                  </a:cubicBezTo>
                  <a:cubicBezTo>
                    <a:pt x="163" y="335"/>
                    <a:pt x="175" y="186"/>
                    <a:pt x="163" y="36"/>
                  </a:cubicBezTo>
                  <a:cubicBezTo>
                    <a:pt x="155" y="14"/>
                    <a:pt x="13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8" name="Google Shape;16498;p50"/>
            <p:cNvSpPr/>
            <p:nvPr/>
          </p:nvSpPr>
          <p:spPr>
            <a:xfrm>
              <a:off x="1563137" y="5534603"/>
              <a:ext cx="99314" cy="24594"/>
            </a:xfrm>
            <a:custGeom>
              <a:avLst/>
              <a:gdLst/>
              <a:ahLst/>
              <a:cxnLst/>
              <a:rect l="l" t="t" r="r" b="b"/>
              <a:pathLst>
                <a:path w="1163" h="288" extrusionOk="0">
                  <a:moveTo>
                    <a:pt x="763" y="0"/>
                  </a:moveTo>
                  <a:cubicBezTo>
                    <a:pt x="513" y="0"/>
                    <a:pt x="250" y="50"/>
                    <a:pt x="0" y="75"/>
                  </a:cubicBezTo>
                  <a:cubicBezTo>
                    <a:pt x="0" y="100"/>
                    <a:pt x="0" y="125"/>
                    <a:pt x="13" y="163"/>
                  </a:cubicBezTo>
                  <a:cubicBezTo>
                    <a:pt x="13" y="188"/>
                    <a:pt x="13" y="225"/>
                    <a:pt x="13" y="250"/>
                  </a:cubicBezTo>
                  <a:cubicBezTo>
                    <a:pt x="249" y="239"/>
                    <a:pt x="495" y="210"/>
                    <a:pt x="663" y="210"/>
                  </a:cubicBezTo>
                  <a:cubicBezTo>
                    <a:pt x="690" y="210"/>
                    <a:pt x="715" y="211"/>
                    <a:pt x="738" y="213"/>
                  </a:cubicBezTo>
                  <a:cubicBezTo>
                    <a:pt x="751" y="211"/>
                    <a:pt x="765" y="210"/>
                    <a:pt x="780" y="210"/>
                  </a:cubicBezTo>
                  <a:cubicBezTo>
                    <a:pt x="880" y="210"/>
                    <a:pt x="1022" y="244"/>
                    <a:pt x="1163" y="288"/>
                  </a:cubicBezTo>
                  <a:cubicBezTo>
                    <a:pt x="1113" y="200"/>
                    <a:pt x="1088" y="125"/>
                    <a:pt x="1075" y="38"/>
                  </a:cubicBezTo>
                  <a:cubicBezTo>
                    <a:pt x="975" y="13"/>
                    <a:pt x="863" y="0"/>
                    <a:pt x="7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9" name="Google Shape;16499;p50"/>
            <p:cNvSpPr/>
            <p:nvPr/>
          </p:nvSpPr>
          <p:spPr>
            <a:xfrm>
              <a:off x="1111735" y="4338456"/>
              <a:ext cx="918936" cy="689992"/>
            </a:xfrm>
            <a:custGeom>
              <a:avLst/>
              <a:gdLst/>
              <a:ahLst/>
              <a:cxnLst/>
              <a:rect l="l" t="t" r="r" b="b"/>
              <a:pathLst>
                <a:path w="10761" h="8080" extrusionOk="0">
                  <a:moveTo>
                    <a:pt x="4485" y="148"/>
                  </a:moveTo>
                  <a:cubicBezTo>
                    <a:pt x="5114" y="148"/>
                    <a:pt x="5878" y="379"/>
                    <a:pt x="6524" y="611"/>
                  </a:cubicBezTo>
                  <a:cubicBezTo>
                    <a:pt x="6761" y="698"/>
                    <a:pt x="7161" y="686"/>
                    <a:pt x="7236" y="761"/>
                  </a:cubicBezTo>
                  <a:cubicBezTo>
                    <a:pt x="7248" y="773"/>
                    <a:pt x="7248" y="773"/>
                    <a:pt x="7248" y="786"/>
                  </a:cubicBezTo>
                  <a:cubicBezTo>
                    <a:pt x="7248" y="786"/>
                    <a:pt x="7261" y="798"/>
                    <a:pt x="7261" y="811"/>
                  </a:cubicBezTo>
                  <a:cubicBezTo>
                    <a:pt x="7286" y="886"/>
                    <a:pt x="7298" y="911"/>
                    <a:pt x="7298" y="961"/>
                  </a:cubicBezTo>
                  <a:cubicBezTo>
                    <a:pt x="7336" y="1048"/>
                    <a:pt x="7236" y="1273"/>
                    <a:pt x="7461" y="1411"/>
                  </a:cubicBezTo>
                  <a:cubicBezTo>
                    <a:pt x="7548" y="1473"/>
                    <a:pt x="7623" y="1498"/>
                    <a:pt x="7686" y="1598"/>
                  </a:cubicBezTo>
                  <a:cubicBezTo>
                    <a:pt x="7711" y="1648"/>
                    <a:pt x="7736" y="1711"/>
                    <a:pt x="7748" y="1785"/>
                  </a:cubicBezTo>
                  <a:cubicBezTo>
                    <a:pt x="7711" y="1760"/>
                    <a:pt x="7686" y="1736"/>
                    <a:pt x="7648" y="1711"/>
                  </a:cubicBezTo>
                  <a:cubicBezTo>
                    <a:pt x="7423" y="1586"/>
                    <a:pt x="7173" y="1523"/>
                    <a:pt x="6949" y="1386"/>
                  </a:cubicBezTo>
                  <a:cubicBezTo>
                    <a:pt x="6761" y="1286"/>
                    <a:pt x="6499" y="1011"/>
                    <a:pt x="6211" y="936"/>
                  </a:cubicBezTo>
                  <a:cubicBezTo>
                    <a:pt x="5875" y="845"/>
                    <a:pt x="5518" y="798"/>
                    <a:pt x="5162" y="798"/>
                  </a:cubicBezTo>
                  <a:cubicBezTo>
                    <a:pt x="4831" y="798"/>
                    <a:pt x="4500" y="839"/>
                    <a:pt x="4187" y="923"/>
                  </a:cubicBezTo>
                  <a:cubicBezTo>
                    <a:pt x="3824" y="1048"/>
                    <a:pt x="3474" y="1211"/>
                    <a:pt x="3187" y="1436"/>
                  </a:cubicBezTo>
                  <a:cubicBezTo>
                    <a:pt x="3025" y="1573"/>
                    <a:pt x="2912" y="1736"/>
                    <a:pt x="2775" y="1898"/>
                  </a:cubicBezTo>
                  <a:cubicBezTo>
                    <a:pt x="2600" y="2098"/>
                    <a:pt x="2237" y="2248"/>
                    <a:pt x="1987" y="2485"/>
                  </a:cubicBezTo>
                  <a:cubicBezTo>
                    <a:pt x="1800" y="2635"/>
                    <a:pt x="1662" y="2848"/>
                    <a:pt x="1587" y="3073"/>
                  </a:cubicBezTo>
                  <a:cubicBezTo>
                    <a:pt x="1587" y="2935"/>
                    <a:pt x="1612" y="2798"/>
                    <a:pt x="1675" y="2660"/>
                  </a:cubicBezTo>
                  <a:cubicBezTo>
                    <a:pt x="1737" y="2535"/>
                    <a:pt x="1787" y="2473"/>
                    <a:pt x="1887" y="2348"/>
                  </a:cubicBezTo>
                  <a:cubicBezTo>
                    <a:pt x="1900" y="2335"/>
                    <a:pt x="1900" y="2310"/>
                    <a:pt x="1900" y="2298"/>
                  </a:cubicBezTo>
                  <a:cubicBezTo>
                    <a:pt x="2000" y="2198"/>
                    <a:pt x="2112" y="2098"/>
                    <a:pt x="2162" y="1998"/>
                  </a:cubicBezTo>
                  <a:cubicBezTo>
                    <a:pt x="2200" y="1910"/>
                    <a:pt x="2287" y="1686"/>
                    <a:pt x="2150" y="1648"/>
                  </a:cubicBezTo>
                  <a:cubicBezTo>
                    <a:pt x="2087" y="1648"/>
                    <a:pt x="2025" y="1698"/>
                    <a:pt x="1962" y="1711"/>
                  </a:cubicBezTo>
                  <a:cubicBezTo>
                    <a:pt x="1875" y="1748"/>
                    <a:pt x="1787" y="1773"/>
                    <a:pt x="1700" y="1798"/>
                  </a:cubicBezTo>
                  <a:cubicBezTo>
                    <a:pt x="1787" y="1561"/>
                    <a:pt x="1825" y="1348"/>
                    <a:pt x="1962" y="1086"/>
                  </a:cubicBezTo>
                  <a:cubicBezTo>
                    <a:pt x="2175" y="736"/>
                    <a:pt x="2587" y="448"/>
                    <a:pt x="3037" y="348"/>
                  </a:cubicBezTo>
                  <a:cubicBezTo>
                    <a:pt x="3424" y="298"/>
                    <a:pt x="3987" y="148"/>
                    <a:pt x="4437" y="148"/>
                  </a:cubicBezTo>
                  <a:cubicBezTo>
                    <a:pt x="4453" y="148"/>
                    <a:pt x="4469" y="148"/>
                    <a:pt x="4485" y="148"/>
                  </a:cubicBezTo>
                  <a:close/>
                  <a:moveTo>
                    <a:pt x="5291" y="970"/>
                  </a:moveTo>
                  <a:cubicBezTo>
                    <a:pt x="5478" y="970"/>
                    <a:pt x="5661" y="980"/>
                    <a:pt x="5824" y="998"/>
                  </a:cubicBezTo>
                  <a:cubicBezTo>
                    <a:pt x="6024" y="1036"/>
                    <a:pt x="6186" y="1061"/>
                    <a:pt x="6336" y="1136"/>
                  </a:cubicBezTo>
                  <a:cubicBezTo>
                    <a:pt x="6486" y="1223"/>
                    <a:pt x="6674" y="1398"/>
                    <a:pt x="6861" y="1511"/>
                  </a:cubicBezTo>
                  <a:cubicBezTo>
                    <a:pt x="7098" y="1661"/>
                    <a:pt x="7386" y="1711"/>
                    <a:pt x="7611" y="1848"/>
                  </a:cubicBezTo>
                  <a:cubicBezTo>
                    <a:pt x="7661" y="1885"/>
                    <a:pt x="7698" y="1935"/>
                    <a:pt x="7736" y="1998"/>
                  </a:cubicBezTo>
                  <a:cubicBezTo>
                    <a:pt x="7736" y="2023"/>
                    <a:pt x="7736" y="2060"/>
                    <a:pt x="7748" y="2085"/>
                  </a:cubicBezTo>
                  <a:lnTo>
                    <a:pt x="7761" y="2085"/>
                  </a:lnTo>
                  <a:cubicBezTo>
                    <a:pt x="7773" y="2123"/>
                    <a:pt x="7786" y="2148"/>
                    <a:pt x="7798" y="2173"/>
                  </a:cubicBezTo>
                  <a:cubicBezTo>
                    <a:pt x="7861" y="2298"/>
                    <a:pt x="7998" y="2385"/>
                    <a:pt x="8136" y="2435"/>
                  </a:cubicBezTo>
                  <a:cubicBezTo>
                    <a:pt x="8373" y="2523"/>
                    <a:pt x="8573" y="2548"/>
                    <a:pt x="8761" y="2735"/>
                  </a:cubicBezTo>
                  <a:cubicBezTo>
                    <a:pt x="8923" y="2860"/>
                    <a:pt x="8985" y="3123"/>
                    <a:pt x="9060" y="3410"/>
                  </a:cubicBezTo>
                  <a:cubicBezTo>
                    <a:pt x="9123" y="3660"/>
                    <a:pt x="9273" y="3860"/>
                    <a:pt x="9410" y="4060"/>
                  </a:cubicBezTo>
                  <a:cubicBezTo>
                    <a:pt x="9485" y="4210"/>
                    <a:pt x="9573" y="4397"/>
                    <a:pt x="9635" y="4572"/>
                  </a:cubicBezTo>
                  <a:cubicBezTo>
                    <a:pt x="9748" y="4860"/>
                    <a:pt x="9660" y="5272"/>
                    <a:pt x="9435" y="5709"/>
                  </a:cubicBezTo>
                  <a:cubicBezTo>
                    <a:pt x="9223" y="6034"/>
                    <a:pt x="8698" y="6409"/>
                    <a:pt x="8286" y="6772"/>
                  </a:cubicBezTo>
                  <a:cubicBezTo>
                    <a:pt x="7948" y="6997"/>
                    <a:pt x="7698" y="7272"/>
                    <a:pt x="7423" y="7484"/>
                  </a:cubicBezTo>
                  <a:cubicBezTo>
                    <a:pt x="7111" y="7709"/>
                    <a:pt x="6824" y="7834"/>
                    <a:pt x="6436" y="7859"/>
                  </a:cubicBezTo>
                  <a:cubicBezTo>
                    <a:pt x="6049" y="7859"/>
                    <a:pt x="5524" y="7671"/>
                    <a:pt x="5124" y="7534"/>
                  </a:cubicBezTo>
                  <a:cubicBezTo>
                    <a:pt x="4712" y="7384"/>
                    <a:pt x="4112" y="7084"/>
                    <a:pt x="3749" y="6722"/>
                  </a:cubicBezTo>
                  <a:cubicBezTo>
                    <a:pt x="3537" y="6547"/>
                    <a:pt x="3312" y="6397"/>
                    <a:pt x="3062" y="6284"/>
                  </a:cubicBezTo>
                  <a:cubicBezTo>
                    <a:pt x="2687" y="6109"/>
                    <a:pt x="2475" y="6022"/>
                    <a:pt x="2312" y="5734"/>
                  </a:cubicBezTo>
                  <a:cubicBezTo>
                    <a:pt x="2250" y="5659"/>
                    <a:pt x="2137" y="5310"/>
                    <a:pt x="2112" y="5097"/>
                  </a:cubicBezTo>
                  <a:cubicBezTo>
                    <a:pt x="2075" y="4885"/>
                    <a:pt x="2062" y="4672"/>
                    <a:pt x="2025" y="4460"/>
                  </a:cubicBezTo>
                  <a:cubicBezTo>
                    <a:pt x="2025" y="4460"/>
                    <a:pt x="2037" y="4460"/>
                    <a:pt x="2037" y="4447"/>
                  </a:cubicBezTo>
                  <a:cubicBezTo>
                    <a:pt x="2050" y="4397"/>
                    <a:pt x="2025" y="4322"/>
                    <a:pt x="2012" y="4272"/>
                  </a:cubicBezTo>
                  <a:cubicBezTo>
                    <a:pt x="2000" y="4110"/>
                    <a:pt x="1987" y="3960"/>
                    <a:pt x="1975" y="3797"/>
                  </a:cubicBezTo>
                  <a:cubicBezTo>
                    <a:pt x="1975" y="3722"/>
                    <a:pt x="1937" y="3660"/>
                    <a:pt x="1887" y="3598"/>
                  </a:cubicBezTo>
                  <a:cubicBezTo>
                    <a:pt x="1887" y="3573"/>
                    <a:pt x="1875" y="3548"/>
                    <a:pt x="1850" y="3535"/>
                  </a:cubicBezTo>
                  <a:cubicBezTo>
                    <a:pt x="1800" y="3485"/>
                    <a:pt x="1762" y="3448"/>
                    <a:pt x="1737" y="3423"/>
                  </a:cubicBezTo>
                  <a:cubicBezTo>
                    <a:pt x="1750" y="3398"/>
                    <a:pt x="1750" y="3360"/>
                    <a:pt x="1737" y="3335"/>
                  </a:cubicBezTo>
                  <a:cubicBezTo>
                    <a:pt x="1737" y="3298"/>
                    <a:pt x="1737" y="3260"/>
                    <a:pt x="1762" y="3173"/>
                  </a:cubicBezTo>
                  <a:cubicBezTo>
                    <a:pt x="1825" y="2948"/>
                    <a:pt x="1987" y="2735"/>
                    <a:pt x="2225" y="2560"/>
                  </a:cubicBezTo>
                  <a:cubicBezTo>
                    <a:pt x="2400" y="2410"/>
                    <a:pt x="2612" y="2310"/>
                    <a:pt x="2800" y="2160"/>
                  </a:cubicBezTo>
                  <a:cubicBezTo>
                    <a:pt x="2975" y="2023"/>
                    <a:pt x="3075" y="1823"/>
                    <a:pt x="3224" y="1661"/>
                  </a:cubicBezTo>
                  <a:cubicBezTo>
                    <a:pt x="3499" y="1411"/>
                    <a:pt x="3924" y="1198"/>
                    <a:pt x="4362" y="1073"/>
                  </a:cubicBezTo>
                  <a:cubicBezTo>
                    <a:pt x="4617" y="1001"/>
                    <a:pt x="4960" y="970"/>
                    <a:pt x="5291" y="970"/>
                  </a:cubicBezTo>
                  <a:close/>
                  <a:moveTo>
                    <a:pt x="4580" y="0"/>
                  </a:moveTo>
                  <a:cubicBezTo>
                    <a:pt x="4229" y="0"/>
                    <a:pt x="3879" y="39"/>
                    <a:pt x="3537" y="123"/>
                  </a:cubicBezTo>
                  <a:cubicBezTo>
                    <a:pt x="3237" y="186"/>
                    <a:pt x="2937" y="211"/>
                    <a:pt x="2662" y="336"/>
                  </a:cubicBezTo>
                  <a:cubicBezTo>
                    <a:pt x="2262" y="523"/>
                    <a:pt x="1887" y="836"/>
                    <a:pt x="1737" y="1273"/>
                  </a:cubicBezTo>
                  <a:cubicBezTo>
                    <a:pt x="1662" y="1473"/>
                    <a:pt x="1600" y="1673"/>
                    <a:pt x="1525" y="1873"/>
                  </a:cubicBezTo>
                  <a:cubicBezTo>
                    <a:pt x="1450" y="1910"/>
                    <a:pt x="1387" y="1948"/>
                    <a:pt x="1325" y="1998"/>
                  </a:cubicBezTo>
                  <a:cubicBezTo>
                    <a:pt x="1238" y="2085"/>
                    <a:pt x="1150" y="2185"/>
                    <a:pt x="1113" y="2298"/>
                  </a:cubicBezTo>
                  <a:cubicBezTo>
                    <a:pt x="1100" y="2323"/>
                    <a:pt x="1088" y="2348"/>
                    <a:pt x="1088" y="2373"/>
                  </a:cubicBezTo>
                  <a:cubicBezTo>
                    <a:pt x="1063" y="2385"/>
                    <a:pt x="1050" y="2398"/>
                    <a:pt x="1050" y="2423"/>
                  </a:cubicBezTo>
                  <a:cubicBezTo>
                    <a:pt x="775" y="3685"/>
                    <a:pt x="338" y="4735"/>
                    <a:pt x="13" y="5834"/>
                  </a:cubicBezTo>
                  <a:cubicBezTo>
                    <a:pt x="13" y="5847"/>
                    <a:pt x="0" y="5872"/>
                    <a:pt x="0" y="5897"/>
                  </a:cubicBezTo>
                  <a:cubicBezTo>
                    <a:pt x="63" y="5897"/>
                    <a:pt x="125" y="5897"/>
                    <a:pt x="188" y="5909"/>
                  </a:cubicBezTo>
                  <a:cubicBezTo>
                    <a:pt x="363" y="5247"/>
                    <a:pt x="550" y="4585"/>
                    <a:pt x="763" y="3935"/>
                  </a:cubicBezTo>
                  <a:cubicBezTo>
                    <a:pt x="900" y="3473"/>
                    <a:pt x="1038" y="2998"/>
                    <a:pt x="1138" y="2523"/>
                  </a:cubicBezTo>
                  <a:cubicBezTo>
                    <a:pt x="1163" y="2510"/>
                    <a:pt x="1175" y="2498"/>
                    <a:pt x="1188" y="2473"/>
                  </a:cubicBezTo>
                  <a:cubicBezTo>
                    <a:pt x="1213" y="2323"/>
                    <a:pt x="1312" y="2185"/>
                    <a:pt x="1450" y="2098"/>
                  </a:cubicBezTo>
                  <a:cubicBezTo>
                    <a:pt x="1475" y="2073"/>
                    <a:pt x="1525" y="2048"/>
                    <a:pt x="1562" y="2023"/>
                  </a:cubicBezTo>
                  <a:cubicBezTo>
                    <a:pt x="1587" y="2023"/>
                    <a:pt x="1612" y="2023"/>
                    <a:pt x="1637" y="1998"/>
                  </a:cubicBezTo>
                  <a:cubicBezTo>
                    <a:pt x="1775" y="1923"/>
                    <a:pt x="1950" y="1860"/>
                    <a:pt x="2087" y="1798"/>
                  </a:cubicBezTo>
                  <a:lnTo>
                    <a:pt x="2087" y="1798"/>
                  </a:lnTo>
                  <a:cubicBezTo>
                    <a:pt x="2075" y="1873"/>
                    <a:pt x="2037" y="1973"/>
                    <a:pt x="1950" y="2060"/>
                  </a:cubicBezTo>
                  <a:cubicBezTo>
                    <a:pt x="1337" y="2585"/>
                    <a:pt x="1288" y="3135"/>
                    <a:pt x="1475" y="3697"/>
                  </a:cubicBezTo>
                  <a:cubicBezTo>
                    <a:pt x="1500" y="3797"/>
                    <a:pt x="1537" y="3972"/>
                    <a:pt x="1562" y="4147"/>
                  </a:cubicBezTo>
                  <a:cubicBezTo>
                    <a:pt x="1562" y="4210"/>
                    <a:pt x="1562" y="4260"/>
                    <a:pt x="1562" y="4297"/>
                  </a:cubicBezTo>
                  <a:cubicBezTo>
                    <a:pt x="1562" y="4310"/>
                    <a:pt x="1575" y="4322"/>
                    <a:pt x="1587" y="4335"/>
                  </a:cubicBezTo>
                  <a:cubicBezTo>
                    <a:pt x="1587" y="4347"/>
                    <a:pt x="1587" y="4372"/>
                    <a:pt x="1587" y="4385"/>
                  </a:cubicBezTo>
                  <a:cubicBezTo>
                    <a:pt x="1587" y="5010"/>
                    <a:pt x="1550" y="5634"/>
                    <a:pt x="1662" y="6259"/>
                  </a:cubicBezTo>
                  <a:cubicBezTo>
                    <a:pt x="1675" y="6322"/>
                    <a:pt x="1687" y="6384"/>
                    <a:pt x="1712" y="6459"/>
                  </a:cubicBezTo>
                  <a:cubicBezTo>
                    <a:pt x="1750" y="6472"/>
                    <a:pt x="1787" y="6509"/>
                    <a:pt x="1825" y="6534"/>
                  </a:cubicBezTo>
                  <a:cubicBezTo>
                    <a:pt x="1837" y="6559"/>
                    <a:pt x="1850" y="6572"/>
                    <a:pt x="1875" y="6584"/>
                  </a:cubicBezTo>
                  <a:cubicBezTo>
                    <a:pt x="1850" y="6509"/>
                    <a:pt x="1812" y="6434"/>
                    <a:pt x="1800" y="6347"/>
                  </a:cubicBezTo>
                  <a:cubicBezTo>
                    <a:pt x="1687" y="5909"/>
                    <a:pt x="1712" y="5297"/>
                    <a:pt x="1700" y="4797"/>
                  </a:cubicBezTo>
                  <a:cubicBezTo>
                    <a:pt x="1700" y="4672"/>
                    <a:pt x="1700" y="4547"/>
                    <a:pt x="1700" y="4422"/>
                  </a:cubicBezTo>
                  <a:cubicBezTo>
                    <a:pt x="1712" y="4397"/>
                    <a:pt x="1700" y="4360"/>
                    <a:pt x="1700" y="4335"/>
                  </a:cubicBezTo>
                  <a:cubicBezTo>
                    <a:pt x="1700" y="4272"/>
                    <a:pt x="1700" y="4222"/>
                    <a:pt x="1700" y="4172"/>
                  </a:cubicBezTo>
                  <a:cubicBezTo>
                    <a:pt x="1700" y="4160"/>
                    <a:pt x="1687" y="4160"/>
                    <a:pt x="1687" y="4160"/>
                  </a:cubicBezTo>
                  <a:cubicBezTo>
                    <a:pt x="1687" y="4035"/>
                    <a:pt x="1687" y="3922"/>
                    <a:pt x="1737" y="3835"/>
                  </a:cubicBezTo>
                  <a:cubicBezTo>
                    <a:pt x="1750" y="3847"/>
                    <a:pt x="1762" y="3872"/>
                    <a:pt x="1775" y="3885"/>
                  </a:cubicBezTo>
                  <a:cubicBezTo>
                    <a:pt x="1775" y="3897"/>
                    <a:pt x="1775" y="3897"/>
                    <a:pt x="1787" y="3910"/>
                  </a:cubicBezTo>
                  <a:cubicBezTo>
                    <a:pt x="2025" y="4547"/>
                    <a:pt x="1900" y="5335"/>
                    <a:pt x="2250" y="5959"/>
                  </a:cubicBezTo>
                  <a:cubicBezTo>
                    <a:pt x="2387" y="6184"/>
                    <a:pt x="2637" y="6309"/>
                    <a:pt x="2875" y="6422"/>
                  </a:cubicBezTo>
                  <a:cubicBezTo>
                    <a:pt x="3050" y="6497"/>
                    <a:pt x="3399" y="6647"/>
                    <a:pt x="3562" y="6772"/>
                  </a:cubicBezTo>
                  <a:cubicBezTo>
                    <a:pt x="3774" y="6909"/>
                    <a:pt x="4087" y="7209"/>
                    <a:pt x="4237" y="7297"/>
                  </a:cubicBezTo>
                  <a:cubicBezTo>
                    <a:pt x="4624" y="7571"/>
                    <a:pt x="4962" y="7709"/>
                    <a:pt x="5349" y="7846"/>
                  </a:cubicBezTo>
                  <a:cubicBezTo>
                    <a:pt x="5745" y="7987"/>
                    <a:pt x="6085" y="8079"/>
                    <a:pt x="6416" y="8079"/>
                  </a:cubicBezTo>
                  <a:cubicBezTo>
                    <a:pt x="6764" y="8079"/>
                    <a:pt x="7102" y="7977"/>
                    <a:pt x="7486" y="7721"/>
                  </a:cubicBezTo>
                  <a:cubicBezTo>
                    <a:pt x="7786" y="7509"/>
                    <a:pt x="7936" y="7309"/>
                    <a:pt x="8211" y="7109"/>
                  </a:cubicBezTo>
                  <a:cubicBezTo>
                    <a:pt x="8686" y="6722"/>
                    <a:pt x="9185" y="6359"/>
                    <a:pt x="9585" y="5897"/>
                  </a:cubicBezTo>
                  <a:cubicBezTo>
                    <a:pt x="9748" y="5659"/>
                    <a:pt x="9835" y="5372"/>
                    <a:pt x="9885" y="5085"/>
                  </a:cubicBezTo>
                  <a:cubicBezTo>
                    <a:pt x="9898" y="4960"/>
                    <a:pt x="9860" y="4835"/>
                    <a:pt x="9848" y="4785"/>
                  </a:cubicBezTo>
                  <a:cubicBezTo>
                    <a:pt x="9848" y="4760"/>
                    <a:pt x="9848" y="4735"/>
                    <a:pt x="9835" y="4710"/>
                  </a:cubicBezTo>
                  <a:lnTo>
                    <a:pt x="9835" y="4710"/>
                  </a:lnTo>
                  <a:cubicBezTo>
                    <a:pt x="9873" y="4772"/>
                    <a:pt x="9910" y="4847"/>
                    <a:pt x="9948" y="4947"/>
                  </a:cubicBezTo>
                  <a:cubicBezTo>
                    <a:pt x="10085" y="5297"/>
                    <a:pt x="10048" y="5734"/>
                    <a:pt x="10098" y="6147"/>
                  </a:cubicBezTo>
                  <a:cubicBezTo>
                    <a:pt x="10160" y="6684"/>
                    <a:pt x="10423" y="7334"/>
                    <a:pt x="10523" y="7821"/>
                  </a:cubicBezTo>
                  <a:cubicBezTo>
                    <a:pt x="10548" y="7896"/>
                    <a:pt x="10560" y="7971"/>
                    <a:pt x="10573" y="8059"/>
                  </a:cubicBezTo>
                  <a:cubicBezTo>
                    <a:pt x="10635" y="7996"/>
                    <a:pt x="10698" y="7934"/>
                    <a:pt x="10760" y="7884"/>
                  </a:cubicBezTo>
                  <a:cubicBezTo>
                    <a:pt x="10635" y="7272"/>
                    <a:pt x="10373" y="6634"/>
                    <a:pt x="10285" y="6097"/>
                  </a:cubicBezTo>
                  <a:cubicBezTo>
                    <a:pt x="10223" y="5709"/>
                    <a:pt x="10223" y="5335"/>
                    <a:pt x="10110" y="5010"/>
                  </a:cubicBezTo>
                  <a:cubicBezTo>
                    <a:pt x="10023" y="4722"/>
                    <a:pt x="9823" y="4472"/>
                    <a:pt x="9673" y="4210"/>
                  </a:cubicBezTo>
                  <a:cubicBezTo>
                    <a:pt x="9585" y="4085"/>
                    <a:pt x="9498" y="3822"/>
                    <a:pt x="9398" y="3747"/>
                  </a:cubicBezTo>
                  <a:cubicBezTo>
                    <a:pt x="9394" y="3743"/>
                    <a:pt x="9391" y="3742"/>
                    <a:pt x="9389" y="3742"/>
                  </a:cubicBezTo>
                  <a:cubicBezTo>
                    <a:pt x="9384" y="3742"/>
                    <a:pt x="9381" y="3747"/>
                    <a:pt x="9373" y="3747"/>
                  </a:cubicBezTo>
                  <a:cubicBezTo>
                    <a:pt x="9381" y="3747"/>
                    <a:pt x="9378" y="3742"/>
                    <a:pt x="9376" y="3742"/>
                  </a:cubicBezTo>
                  <a:cubicBezTo>
                    <a:pt x="9374" y="3742"/>
                    <a:pt x="9373" y="3743"/>
                    <a:pt x="9373" y="3747"/>
                  </a:cubicBezTo>
                  <a:cubicBezTo>
                    <a:pt x="9373" y="3735"/>
                    <a:pt x="9373" y="3722"/>
                    <a:pt x="9360" y="3722"/>
                  </a:cubicBezTo>
                  <a:cubicBezTo>
                    <a:pt x="9360" y="3722"/>
                    <a:pt x="9360" y="3710"/>
                    <a:pt x="9360" y="3710"/>
                  </a:cubicBezTo>
                  <a:cubicBezTo>
                    <a:pt x="9323" y="3647"/>
                    <a:pt x="9298" y="3573"/>
                    <a:pt x="9273" y="3510"/>
                  </a:cubicBezTo>
                  <a:cubicBezTo>
                    <a:pt x="9160" y="3248"/>
                    <a:pt x="9210" y="3060"/>
                    <a:pt x="9048" y="2773"/>
                  </a:cubicBezTo>
                  <a:cubicBezTo>
                    <a:pt x="8948" y="2635"/>
                    <a:pt x="8823" y="2523"/>
                    <a:pt x="8673" y="2435"/>
                  </a:cubicBezTo>
                  <a:cubicBezTo>
                    <a:pt x="8411" y="2310"/>
                    <a:pt x="8198" y="2285"/>
                    <a:pt x="8061" y="2198"/>
                  </a:cubicBezTo>
                  <a:cubicBezTo>
                    <a:pt x="7923" y="2123"/>
                    <a:pt x="7911" y="1910"/>
                    <a:pt x="7898" y="1860"/>
                  </a:cubicBezTo>
                  <a:cubicBezTo>
                    <a:pt x="7886" y="1810"/>
                    <a:pt x="7886" y="1760"/>
                    <a:pt x="7873" y="1736"/>
                  </a:cubicBezTo>
                  <a:cubicBezTo>
                    <a:pt x="7861" y="1648"/>
                    <a:pt x="7823" y="1561"/>
                    <a:pt x="7761" y="1473"/>
                  </a:cubicBezTo>
                  <a:cubicBezTo>
                    <a:pt x="7698" y="1386"/>
                    <a:pt x="7523" y="1298"/>
                    <a:pt x="7498" y="1248"/>
                  </a:cubicBezTo>
                  <a:cubicBezTo>
                    <a:pt x="7448" y="1173"/>
                    <a:pt x="7461" y="1186"/>
                    <a:pt x="7461" y="1098"/>
                  </a:cubicBezTo>
                  <a:cubicBezTo>
                    <a:pt x="7473" y="861"/>
                    <a:pt x="7486" y="661"/>
                    <a:pt x="7261" y="548"/>
                  </a:cubicBezTo>
                  <a:cubicBezTo>
                    <a:pt x="7123" y="486"/>
                    <a:pt x="6974" y="486"/>
                    <a:pt x="6836" y="461"/>
                  </a:cubicBezTo>
                  <a:cubicBezTo>
                    <a:pt x="6549" y="398"/>
                    <a:pt x="6424" y="348"/>
                    <a:pt x="6161" y="248"/>
                  </a:cubicBezTo>
                  <a:cubicBezTo>
                    <a:pt x="5649" y="90"/>
                    <a:pt x="5114" y="0"/>
                    <a:pt x="4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0" name="Google Shape;16500;p50"/>
            <p:cNvSpPr/>
            <p:nvPr/>
          </p:nvSpPr>
          <p:spPr>
            <a:xfrm>
              <a:off x="1380646" y="4443152"/>
              <a:ext cx="433380" cy="393756"/>
            </a:xfrm>
            <a:custGeom>
              <a:avLst/>
              <a:gdLst/>
              <a:ahLst/>
              <a:cxnLst/>
              <a:rect l="l" t="t" r="r" b="b"/>
              <a:pathLst>
                <a:path w="5075" h="4611" extrusionOk="0">
                  <a:moveTo>
                    <a:pt x="2156" y="125"/>
                  </a:moveTo>
                  <a:cubicBezTo>
                    <a:pt x="2242" y="125"/>
                    <a:pt x="2327" y="142"/>
                    <a:pt x="2400" y="185"/>
                  </a:cubicBezTo>
                  <a:cubicBezTo>
                    <a:pt x="2587" y="272"/>
                    <a:pt x="2687" y="435"/>
                    <a:pt x="2712" y="609"/>
                  </a:cubicBezTo>
                  <a:cubicBezTo>
                    <a:pt x="2725" y="709"/>
                    <a:pt x="2712" y="709"/>
                    <a:pt x="2712" y="809"/>
                  </a:cubicBezTo>
                  <a:cubicBezTo>
                    <a:pt x="2600" y="834"/>
                    <a:pt x="2512" y="897"/>
                    <a:pt x="2425" y="972"/>
                  </a:cubicBezTo>
                  <a:cubicBezTo>
                    <a:pt x="2312" y="1084"/>
                    <a:pt x="2250" y="1222"/>
                    <a:pt x="2212" y="1384"/>
                  </a:cubicBezTo>
                  <a:cubicBezTo>
                    <a:pt x="2150" y="1359"/>
                    <a:pt x="2075" y="1359"/>
                    <a:pt x="2000" y="1359"/>
                  </a:cubicBezTo>
                  <a:cubicBezTo>
                    <a:pt x="1987" y="1322"/>
                    <a:pt x="1975" y="1272"/>
                    <a:pt x="1962" y="1234"/>
                  </a:cubicBezTo>
                  <a:cubicBezTo>
                    <a:pt x="1875" y="1009"/>
                    <a:pt x="1675" y="884"/>
                    <a:pt x="1450" y="834"/>
                  </a:cubicBezTo>
                  <a:cubicBezTo>
                    <a:pt x="1450" y="634"/>
                    <a:pt x="1463" y="460"/>
                    <a:pt x="1638" y="310"/>
                  </a:cubicBezTo>
                  <a:cubicBezTo>
                    <a:pt x="1750" y="214"/>
                    <a:pt x="1959" y="125"/>
                    <a:pt x="2156" y="125"/>
                  </a:cubicBezTo>
                  <a:close/>
                  <a:moveTo>
                    <a:pt x="2952" y="895"/>
                  </a:moveTo>
                  <a:cubicBezTo>
                    <a:pt x="2968" y="895"/>
                    <a:pt x="2984" y="896"/>
                    <a:pt x="3000" y="897"/>
                  </a:cubicBezTo>
                  <a:cubicBezTo>
                    <a:pt x="3250" y="922"/>
                    <a:pt x="3425" y="1059"/>
                    <a:pt x="3562" y="1222"/>
                  </a:cubicBezTo>
                  <a:cubicBezTo>
                    <a:pt x="3662" y="1359"/>
                    <a:pt x="3687" y="1534"/>
                    <a:pt x="3662" y="1709"/>
                  </a:cubicBezTo>
                  <a:cubicBezTo>
                    <a:pt x="3650" y="1784"/>
                    <a:pt x="3637" y="1822"/>
                    <a:pt x="3612" y="1872"/>
                  </a:cubicBezTo>
                  <a:cubicBezTo>
                    <a:pt x="3521" y="1817"/>
                    <a:pt x="3418" y="1789"/>
                    <a:pt x="3310" y="1789"/>
                  </a:cubicBezTo>
                  <a:cubicBezTo>
                    <a:pt x="3196" y="1789"/>
                    <a:pt x="3078" y="1820"/>
                    <a:pt x="2962" y="1884"/>
                  </a:cubicBezTo>
                  <a:cubicBezTo>
                    <a:pt x="2912" y="1909"/>
                    <a:pt x="2875" y="1934"/>
                    <a:pt x="2837" y="1972"/>
                  </a:cubicBezTo>
                  <a:cubicBezTo>
                    <a:pt x="2750" y="1722"/>
                    <a:pt x="2587" y="1509"/>
                    <a:pt x="2337" y="1409"/>
                  </a:cubicBezTo>
                  <a:cubicBezTo>
                    <a:pt x="2397" y="1102"/>
                    <a:pt x="2668" y="895"/>
                    <a:pt x="2952" y="895"/>
                  </a:cubicBezTo>
                  <a:close/>
                  <a:moveTo>
                    <a:pt x="1289" y="976"/>
                  </a:moveTo>
                  <a:cubicBezTo>
                    <a:pt x="1447" y="976"/>
                    <a:pt x="1592" y="1029"/>
                    <a:pt x="1688" y="1134"/>
                  </a:cubicBezTo>
                  <a:cubicBezTo>
                    <a:pt x="1775" y="1222"/>
                    <a:pt x="1788" y="1284"/>
                    <a:pt x="1825" y="1384"/>
                  </a:cubicBezTo>
                  <a:cubicBezTo>
                    <a:pt x="1575" y="1434"/>
                    <a:pt x="1338" y="1597"/>
                    <a:pt x="1213" y="1822"/>
                  </a:cubicBezTo>
                  <a:cubicBezTo>
                    <a:pt x="1188" y="1884"/>
                    <a:pt x="1163" y="1959"/>
                    <a:pt x="1150" y="2022"/>
                  </a:cubicBezTo>
                  <a:cubicBezTo>
                    <a:pt x="1138" y="2022"/>
                    <a:pt x="1125" y="2009"/>
                    <a:pt x="1100" y="2009"/>
                  </a:cubicBezTo>
                  <a:cubicBezTo>
                    <a:pt x="1037" y="1999"/>
                    <a:pt x="974" y="1993"/>
                    <a:pt x="912" y="1993"/>
                  </a:cubicBezTo>
                  <a:cubicBezTo>
                    <a:pt x="814" y="1993"/>
                    <a:pt x="717" y="2008"/>
                    <a:pt x="625" y="2047"/>
                  </a:cubicBezTo>
                  <a:cubicBezTo>
                    <a:pt x="613" y="2047"/>
                    <a:pt x="588" y="2059"/>
                    <a:pt x="575" y="2059"/>
                  </a:cubicBezTo>
                  <a:cubicBezTo>
                    <a:pt x="500" y="1834"/>
                    <a:pt x="513" y="1497"/>
                    <a:pt x="625" y="1334"/>
                  </a:cubicBezTo>
                  <a:cubicBezTo>
                    <a:pt x="790" y="1095"/>
                    <a:pt x="1054" y="976"/>
                    <a:pt x="1289" y="976"/>
                  </a:cubicBezTo>
                  <a:close/>
                  <a:moveTo>
                    <a:pt x="4045" y="1533"/>
                  </a:moveTo>
                  <a:cubicBezTo>
                    <a:pt x="4177" y="1533"/>
                    <a:pt x="4332" y="1579"/>
                    <a:pt x="4412" y="1634"/>
                  </a:cubicBezTo>
                  <a:cubicBezTo>
                    <a:pt x="4524" y="1709"/>
                    <a:pt x="4599" y="1859"/>
                    <a:pt x="4612" y="1972"/>
                  </a:cubicBezTo>
                  <a:cubicBezTo>
                    <a:pt x="4649" y="2109"/>
                    <a:pt x="4612" y="2134"/>
                    <a:pt x="4612" y="2259"/>
                  </a:cubicBezTo>
                  <a:cubicBezTo>
                    <a:pt x="4612" y="2272"/>
                    <a:pt x="4612" y="2272"/>
                    <a:pt x="4612" y="2272"/>
                  </a:cubicBezTo>
                  <a:cubicBezTo>
                    <a:pt x="4522" y="2227"/>
                    <a:pt x="4423" y="2204"/>
                    <a:pt x="4320" y="2204"/>
                  </a:cubicBezTo>
                  <a:cubicBezTo>
                    <a:pt x="4252" y="2204"/>
                    <a:pt x="4182" y="2214"/>
                    <a:pt x="4112" y="2234"/>
                  </a:cubicBezTo>
                  <a:cubicBezTo>
                    <a:pt x="4049" y="2247"/>
                    <a:pt x="3987" y="2284"/>
                    <a:pt x="3937" y="2334"/>
                  </a:cubicBezTo>
                  <a:cubicBezTo>
                    <a:pt x="3912" y="2184"/>
                    <a:pt x="3837" y="2059"/>
                    <a:pt x="3750" y="1972"/>
                  </a:cubicBezTo>
                  <a:cubicBezTo>
                    <a:pt x="3787" y="1872"/>
                    <a:pt x="3812" y="1734"/>
                    <a:pt x="3825" y="1597"/>
                  </a:cubicBezTo>
                  <a:cubicBezTo>
                    <a:pt x="3837" y="1597"/>
                    <a:pt x="3850" y="1597"/>
                    <a:pt x="3862" y="1584"/>
                  </a:cubicBezTo>
                  <a:cubicBezTo>
                    <a:pt x="3903" y="1548"/>
                    <a:pt x="3970" y="1533"/>
                    <a:pt x="4045" y="1533"/>
                  </a:cubicBezTo>
                  <a:close/>
                  <a:moveTo>
                    <a:pt x="2019" y="1512"/>
                  </a:moveTo>
                  <a:cubicBezTo>
                    <a:pt x="2475" y="1512"/>
                    <a:pt x="2756" y="1972"/>
                    <a:pt x="2675" y="2421"/>
                  </a:cubicBezTo>
                  <a:cubicBezTo>
                    <a:pt x="2650" y="2571"/>
                    <a:pt x="2625" y="2621"/>
                    <a:pt x="2562" y="2721"/>
                  </a:cubicBezTo>
                  <a:cubicBezTo>
                    <a:pt x="2500" y="2696"/>
                    <a:pt x="2425" y="2684"/>
                    <a:pt x="2337" y="2671"/>
                  </a:cubicBezTo>
                  <a:cubicBezTo>
                    <a:pt x="2250" y="2684"/>
                    <a:pt x="2200" y="2684"/>
                    <a:pt x="2175" y="2709"/>
                  </a:cubicBezTo>
                  <a:cubicBezTo>
                    <a:pt x="2162" y="2709"/>
                    <a:pt x="2150" y="2721"/>
                    <a:pt x="2137" y="2721"/>
                  </a:cubicBezTo>
                  <a:cubicBezTo>
                    <a:pt x="2129" y="2721"/>
                    <a:pt x="2115" y="2716"/>
                    <a:pt x="2099" y="2716"/>
                  </a:cubicBezTo>
                  <a:cubicBezTo>
                    <a:pt x="2092" y="2716"/>
                    <a:pt x="2083" y="2717"/>
                    <a:pt x="2075" y="2721"/>
                  </a:cubicBezTo>
                  <a:cubicBezTo>
                    <a:pt x="1950" y="2759"/>
                    <a:pt x="1838" y="2821"/>
                    <a:pt x="1750" y="2896"/>
                  </a:cubicBezTo>
                  <a:cubicBezTo>
                    <a:pt x="1750" y="2571"/>
                    <a:pt x="1588" y="2234"/>
                    <a:pt x="1300" y="2072"/>
                  </a:cubicBezTo>
                  <a:cubicBezTo>
                    <a:pt x="1288" y="1834"/>
                    <a:pt x="1625" y="1547"/>
                    <a:pt x="1900" y="1522"/>
                  </a:cubicBezTo>
                  <a:cubicBezTo>
                    <a:pt x="1941" y="1515"/>
                    <a:pt x="1980" y="1512"/>
                    <a:pt x="2019" y="1512"/>
                  </a:cubicBezTo>
                  <a:close/>
                  <a:moveTo>
                    <a:pt x="3350" y="1934"/>
                  </a:moveTo>
                  <a:cubicBezTo>
                    <a:pt x="3426" y="1934"/>
                    <a:pt x="3500" y="1953"/>
                    <a:pt x="3562" y="1997"/>
                  </a:cubicBezTo>
                  <a:cubicBezTo>
                    <a:pt x="3575" y="1997"/>
                    <a:pt x="3575" y="2009"/>
                    <a:pt x="3575" y="2009"/>
                  </a:cubicBezTo>
                  <a:cubicBezTo>
                    <a:pt x="3587" y="2034"/>
                    <a:pt x="3612" y="2059"/>
                    <a:pt x="3637" y="2059"/>
                  </a:cubicBezTo>
                  <a:cubicBezTo>
                    <a:pt x="3874" y="2297"/>
                    <a:pt x="3850" y="2734"/>
                    <a:pt x="3625" y="2971"/>
                  </a:cubicBezTo>
                  <a:cubicBezTo>
                    <a:pt x="3425" y="3196"/>
                    <a:pt x="3350" y="3196"/>
                    <a:pt x="3162" y="3234"/>
                  </a:cubicBezTo>
                  <a:cubicBezTo>
                    <a:pt x="3075" y="3046"/>
                    <a:pt x="2925" y="2896"/>
                    <a:pt x="2750" y="2796"/>
                  </a:cubicBezTo>
                  <a:cubicBezTo>
                    <a:pt x="2762" y="2796"/>
                    <a:pt x="2762" y="2784"/>
                    <a:pt x="2762" y="2784"/>
                  </a:cubicBezTo>
                  <a:cubicBezTo>
                    <a:pt x="2862" y="2596"/>
                    <a:pt x="2900" y="2384"/>
                    <a:pt x="2875" y="2172"/>
                  </a:cubicBezTo>
                  <a:cubicBezTo>
                    <a:pt x="2887" y="2172"/>
                    <a:pt x="2900" y="2159"/>
                    <a:pt x="2900" y="2147"/>
                  </a:cubicBezTo>
                  <a:cubicBezTo>
                    <a:pt x="2970" y="2041"/>
                    <a:pt x="3166" y="1934"/>
                    <a:pt x="3350" y="1934"/>
                  </a:cubicBezTo>
                  <a:close/>
                  <a:moveTo>
                    <a:pt x="888" y="2134"/>
                  </a:moveTo>
                  <a:cubicBezTo>
                    <a:pt x="1063" y="2134"/>
                    <a:pt x="1213" y="2172"/>
                    <a:pt x="1325" y="2259"/>
                  </a:cubicBezTo>
                  <a:cubicBezTo>
                    <a:pt x="1438" y="2322"/>
                    <a:pt x="1513" y="2471"/>
                    <a:pt x="1538" y="2521"/>
                  </a:cubicBezTo>
                  <a:cubicBezTo>
                    <a:pt x="1600" y="2671"/>
                    <a:pt x="1638" y="2784"/>
                    <a:pt x="1625" y="2946"/>
                  </a:cubicBezTo>
                  <a:cubicBezTo>
                    <a:pt x="1613" y="2984"/>
                    <a:pt x="1613" y="3009"/>
                    <a:pt x="1613" y="3046"/>
                  </a:cubicBezTo>
                  <a:cubicBezTo>
                    <a:pt x="1525" y="3134"/>
                    <a:pt x="1475" y="3246"/>
                    <a:pt x="1438" y="3359"/>
                  </a:cubicBezTo>
                  <a:cubicBezTo>
                    <a:pt x="1301" y="3503"/>
                    <a:pt x="1108" y="3578"/>
                    <a:pt x="911" y="3578"/>
                  </a:cubicBezTo>
                  <a:cubicBezTo>
                    <a:pt x="784" y="3578"/>
                    <a:pt x="655" y="3547"/>
                    <a:pt x="538" y="3484"/>
                  </a:cubicBezTo>
                  <a:cubicBezTo>
                    <a:pt x="188" y="3296"/>
                    <a:pt x="150" y="2709"/>
                    <a:pt x="500" y="2347"/>
                  </a:cubicBezTo>
                  <a:cubicBezTo>
                    <a:pt x="575" y="2247"/>
                    <a:pt x="788" y="2184"/>
                    <a:pt x="875" y="2159"/>
                  </a:cubicBezTo>
                  <a:cubicBezTo>
                    <a:pt x="875" y="2159"/>
                    <a:pt x="888" y="2147"/>
                    <a:pt x="888" y="2134"/>
                  </a:cubicBezTo>
                  <a:close/>
                  <a:moveTo>
                    <a:pt x="4334" y="2368"/>
                  </a:moveTo>
                  <a:cubicBezTo>
                    <a:pt x="4459" y="2368"/>
                    <a:pt x="4593" y="2410"/>
                    <a:pt x="4687" y="2509"/>
                  </a:cubicBezTo>
                  <a:cubicBezTo>
                    <a:pt x="5037" y="2784"/>
                    <a:pt x="4887" y="3321"/>
                    <a:pt x="4599" y="3559"/>
                  </a:cubicBezTo>
                  <a:cubicBezTo>
                    <a:pt x="4499" y="3634"/>
                    <a:pt x="4474" y="3634"/>
                    <a:pt x="4399" y="3646"/>
                  </a:cubicBezTo>
                  <a:cubicBezTo>
                    <a:pt x="4411" y="3258"/>
                    <a:pt x="4146" y="3069"/>
                    <a:pt x="3834" y="3069"/>
                  </a:cubicBezTo>
                  <a:cubicBezTo>
                    <a:pt x="3814" y="3069"/>
                    <a:pt x="3794" y="3070"/>
                    <a:pt x="3775" y="3071"/>
                  </a:cubicBezTo>
                  <a:cubicBezTo>
                    <a:pt x="3812" y="3009"/>
                    <a:pt x="3862" y="2946"/>
                    <a:pt x="3887" y="2884"/>
                  </a:cubicBezTo>
                  <a:cubicBezTo>
                    <a:pt x="3937" y="2771"/>
                    <a:pt x="3949" y="2659"/>
                    <a:pt x="3949" y="2546"/>
                  </a:cubicBezTo>
                  <a:cubicBezTo>
                    <a:pt x="3974" y="2546"/>
                    <a:pt x="3999" y="2534"/>
                    <a:pt x="4012" y="2509"/>
                  </a:cubicBezTo>
                  <a:cubicBezTo>
                    <a:pt x="4059" y="2422"/>
                    <a:pt x="4190" y="2368"/>
                    <a:pt x="4334" y="2368"/>
                  </a:cubicBezTo>
                  <a:close/>
                  <a:moveTo>
                    <a:pt x="2150" y="2859"/>
                  </a:moveTo>
                  <a:cubicBezTo>
                    <a:pt x="2162" y="2884"/>
                    <a:pt x="2200" y="2896"/>
                    <a:pt x="2225" y="2896"/>
                  </a:cubicBezTo>
                  <a:cubicBezTo>
                    <a:pt x="2304" y="2888"/>
                    <a:pt x="2322" y="2879"/>
                    <a:pt x="2351" y="2879"/>
                  </a:cubicBezTo>
                  <a:cubicBezTo>
                    <a:pt x="2363" y="2879"/>
                    <a:pt x="2378" y="2880"/>
                    <a:pt x="2400" y="2884"/>
                  </a:cubicBezTo>
                  <a:cubicBezTo>
                    <a:pt x="2812" y="2934"/>
                    <a:pt x="3137" y="3371"/>
                    <a:pt x="3087" y="3746"/>
                  </a:cubicBezTo>
                  <a:cubicBezTo>
                    <a:pt x="3056" y="4092"/>
                    <a:pt x="2681" y="4350"/>
                    <a:pt x="2302" y="4350"/>
                  </a:cubicBezTo>
                  <a:cubicBezTo>
                    <a:pt x="2230" y="4350"/>
                    <a:pt x="2158" y="4341"/>
                    <a:pt x="2087" y="4321"/>
                  </a:cubicBezTo>
                  <a:cubicBezTo>
                    <a:pt x="1913" y="4271"/>
                    <a:pt x="1600" y="3971"/>
                    <a:pt x="1588" y="3771"/>
                  </a:cubicBezTo>
                  <a:cubicBezTo>
                    <a:pt x="1563" y="3621"/>
                    <a:pt x="1575" y="3484"/>
                    <a:pt x="1625" y="3359"/>
                  </a:cubicBezTo>
                  <a:cubicBezTo>
                    <a:pt x="1650" y="3321"/>
                    <a:pt x="1675" y="3259"/>
                    <a:pt x="1700" y="3209"/>
                  </a:cubicBezTo>
                  <a:cubicBezTo>
                    <a:pt x="1750" y="3121"/>
                    <a:pt x="1825" y="3046"/>
                    <a:pt x="1925" y="2984"/>
                  </a:cubicBezTo>
                  <a:cubicBezTo>
                    <a:pt x="2012" y="2934"/>
                    <a:pt x="2012" y="2934"/>
                    <a:pt x="2087" y="2896"/>
                  </a:cubicBezTo>
                  <a:cubicBezTo>
                    <a:pt x="2100" y="2884"/>
                    <a:pt x="2125" y="2884"/>
                    <a:pt x="2150" y="2859"/>
                  </a:cubicBezTo>
                  <a:close/>
                  <a:moveTo>
                    <a:pt x="3860" y="3230"/>
                  </a:moveTo>
                  <a:cubicBezTo>
                    <a:pt x="3947" y="3230"/>
                    <a:pt x="4033" y="3250"/>
                    <a:pt x="4112" y="3296"/>
                  </a:cubicBezTo>
                  <a:cubicBezTo>
                    <a:pt x="4237" y="3371"/>
                    <a:pt x="4274" y="3521"/>
                    <a:pt x="4262" y="3696"/>
                  </a:cubicBezTo>
                  <a:cubicBezTo>
                    <a:pt x="4249" y="3709"/>
                    <a:pt x="4237" y="3734"/>
                    <a:pt x="4249" y="3759"/>
                  </a:cubicBezTo>
                  <a:cubicBezTo>
                    <a:pt x="4212" y="3971"/>
                    <a:pt x="4099" y="4171"/>
                    <a:pt x="3962" y="4283"/>
                  </a:cubicBezTo>
                  <a:cubicBezTo>
                    <a:pt x="3828" y="4386"/>
                    <a:pt x="3719" y="4439"/>
                    <a:pt x="3607" y="4439"/>
                  </a:cubicBezTo>
                  <a:cubicBezTo>
                    <a:pt x="3541" y="4439"/>
                    <a:pt x="3474" y="4420"/>
                    <a:pt x="3400" y="4383"/>
                  </a:cubicBezTo>
                  <a:cubicBezTo>
                    <a:pt x="3300" y="4321"/>
                    <a:pt x="3200" y="4234"/>
                    <a:pt x="3150" y="4109"/>
                  </a:cubicBezTo>
                  <a:cubicBezTo>
                    <a:pt x="3262" y="3946"/>
                    <a:pt x="3287" y="3759"/>
                    <a:pt x="3275" y="3584"/>
                  </a:cubicBezTo>
                  <a:cubicBezTo>
                    <a:pt x="3367" y="3390"/>
                    <a:pt x="3616" y="3230"/>
                    <a:pt x="3860" y="3230"/>
                  </a:cubicBezTo>
                  <a:close/>
                  <a:moveTo>
                    <a:pt x="2131" y="1"/>
                  </a:moveTo>
                  <a:cubicBezTo>
                    <a:pt x="1856" y="1"/>
                    <a:pt x="1577" y="140"/>
                    <a:pt x="1413" y="360"/>
                  </a:cubicBezTo>
                  <a:cubicBezTo>
                    <a:pt x="1338" y="485"/>
                    <a:pt x="1288" y="659"/>
                    <a:pt x="1300" y="809"/>
                  </a:cubicBezTo>
                  <a:cubicBezTo>
                    <a:pt x="1188" y="809"/>
                    <a:pt x="1063" y="822"/>
                    <a:pt x="950" y="872"/>
                  </a:cubicBezTo>
                  <a:cubicBezTo>
                    <a:pt x="663" y="997"/>
                    <a:pt x="425" y="1259"/>
                    <a:pt x="375" y="1572"/>
                  </a:cubicBezTo>
                  <a:cubicBezTo>
                    <a:pt x="350" y="1759"/>
                    <a:pt x="375" y="1959"/>
                    <a:pt x="450" y="2134"/>
                  </a:cubicBezTo>
                  <a:cubicBezTo>
                    <a:pt x="438" y="2147"/>
                    <a:pt x="425" y="2159"/>
                    <a:pt x="413" y="2159"/>
                  </a:cubicBezTo>
                  <a:cubicBezTo>
                    <a:pt x="413" y="2172"/>
                    <a:pt x="400" y="2172"/>
                    <a:pt x="400" y="2184"/>
                  </a:cubicBezTo>
                  <a:cubicBezTo>
                    <a:pt x="150" y="2409"/>
                    <a:pt x="1" y="2834"/>
                    <a:pt x="113" y="3184"/>
                  </a:cubicBezTo>
                  <a:cubicBezTo>
                    <a:pt x="150" y="3321"/>
                    <a:pt x="175" y="3371"/>
                    <a:pt x="325" y="3534"/>
                  </a:cubicBezTo>
                  <a:cubicBezTo>
                    <a:pt x="425" y="3621"/>
                    <a:pt x="550" y="3671"/>
                    <a:pt x="675" y="3709"/>
                  </a:cubicBezTo>
                  <a:cubicBezTo>
                    <a:pt x="748" y="3731"/>
                    <a:pt x="823" y="3741"/>
                    <a:pt x="898" y="3741"/>
                  </a:cubicBezTo>
                  <a:cubicBezTo>
                    <a:pt x="1079" y="3741"/>
                    <a:pt x="1259" y="3681"/>
                    <a:pt x="1400" y="3584"/>
                  </a:cubicBezTo>
                  <a:lnTo>
                    <a:pt x="1400" y="3584"/>
                  </a:lnTo>
                  <a:cubicBezTo>
                    <a:pt x="1388" y="3671"/>
                    <a:pt x="1400" y="3759"/>
                    <a:pt x="1425" y="3846"/>
                  </a:cubicBezTo>
                  <a:cubicBezTo>
                    <a:pt x="1525" y="4171"/>
                    <a:pt x="1775" y="4396"/>
                    <a:pt x="2037" y="4496"/>
                  </a:cubicBezTo>
                  <a:cubicBezTo>
                    <a:pt x="2129" y="4528"/>
                    <a:pt x="2223" y="4542"/>
                    <a:pt x="2317" y="4542"/>
                  </a:cubicBezTo>
                  <a:cubicBezTo>
                    <a:pt x="2558" y="4542"/>
                    <a:pt x="2799" y="4445"/>
                    <a:pt x="2987" y="4283"/>
                  </a:cubicBezTo>
                  <a:cubicBezTo>
                    <a:pt x="3000" y="4271"/>
                    <a:pt x="3012" y="4259"/>
                    <a:pt x="3037" y="4246"/>
                  </a:cubicBezTo>
                  <a:cubicBezTo>
                    <a:pt x="3037" y="4246"/>
                    <a:pt x="3037" y="4246"/>
                    <a:pt x="3037" y="4259"/>
                  </a:cubicBezTo>
                  <a:cubicBezTo>
                    <a:pt x="3195" y="4508"/>
                    <a:pt x="3391" y="4611"/>
                    <a:pt x="3585" y="4611"/>
                  </a:cubicBezTo>
                  <a:cubicBezTo>
                    <a:pt x="3945" y="4611"/>
                    <a:pt x="4298" y="4260"/>
                    <a:pt x="4387" y="3846"/>
                  </a:cubicBezTo>
                  <a:cubicBezTo>
                    <a:pt x="4399" y="3846"/>
                    <a:pt x="4412" y="3846"/>
                    <a:pt x="4437" y="3834"/>
                  </a:cubicBezTo>
                  <a:cubicBezTo>
                    <a:pt x="4712" y="3784"/>
                    <a:pt x="4837" y="3596"/>
                    <a:pt x="4937" y="3396"/>
                  </a:cubicBezTo>
                  <a:cubicBezTo>
                    <a:pt x="5049" y="3171"/>
                    <a:pt x="5074" y="2921"/>
                    <a:pt x="4987" y="2684"/>
                  </a:cubicBezTo>
                  <a:cubicBezTo>
                    <a:pt x="4937" y="2534"/>
                    <a:pt x="4824" y="2409"/>
                    <a:pt x="4712" y="2322"/>
                  </a:cubicBezTo>
                  <a:cubicBezTo>
                    <a:pt x="4724" y="2322"/>
                    <a:pt x="4737" y="2322"/>
                    <a:pt x="4749" y="2297"/>
                  </a:cubicBezTo>
                  <a:cubicBezTo>
                    <a:pt x="4787" y="2247"/>
                    <a:pt x="4787" y="2172"/>
                    <a:pt x="4787" y="2109"/>
                  </a:cubicBezTo>
                  <a:cubicBezTo>
                    <a:pt x="4774" y="1897"/>
                    <a:pt x="4699" y="1672"/>
                    <a:pt x="4549" y="1522"/>
                  </a:cubicBezTo>
                  <a:cubicBezTo>
                    <a:pt x="4415" y="1416"/>
                    <a:pt x="4236" y="1355"/>
                    <a:pt x="4064" y="1355"/>
                  </a:cubicBezTo>
                  <a:cubicBezTo>
                    <a:pt x="4012" y="1355"/>
                    <a:pt x="3961" y="1360"/>
                    <a:pt x="3912" y="1372"/>
                  </a:cubicBezTo>
                  <a:cubicBezTo>
                    <a:pt x="3874" y="1384"/>
                    <a:pt x="3837" y="1397"/>
                    <a:pt x="3800" y="1409"/>
                  </a:cubicBezTo>
                  <a:cubicBezTo>
                    <a:pt x="3762" y="1247"/>
                    <a:pt x="3662" y="1097"/>
                    <a:pt x="3525" y="997"/>
                  </a:cubicBezTo>
                  <a:cubicBezTo>
                    <a:pt x="3362" y="846"/>
                    <a:pt x="3146" y="771"/>
                    <a:pt x="2936" y="771"/>
                  </a:cubicBezTo>
                  <a:cubicBezTo>
                    <a:pt x="2919" y="771"/>
                    <a:pt x="2903" y="771"/>
                    <a:pt x="2887" y="772"/>
                  </a:cubicBezTo>
                  <a:cubicBezTo>
                    <a:pt x="2887" y="647"/>
                    <a:pt x="2850" y="485"/>
                    <a:pt x="2762" y="335"/>
                  </a:cubicBezTo>
                  <a:cubicBezTo>
                    <a:pt x="2687" y="210"/>
                    <a:pt x="2562" y="122"/>
                    <a:pt x="2425" y="60"/>
                  </a:cubicBezTo>
                  <a:cubicBezTo>
                    <a:pt x="2331" y="19"/>
                    <a:pt x="2231" y="1"/>
                    <a:pt x="2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1" name="Google Shape;16501;p50"/>
            <p:cNvSpPr/>
            <p:nvPr/>
          </p:nvSpPr>
          <p:spPr>
            <a:xfrm>
              <a:off x="550429" y="4835719"/>
              <a:ext cx="955143" cy="729529"/>
            </a:xfrm>
            <a:custGeom>
              <a:avLst/>
              <a:gdLst/>
              <a:ahLst/>
              <a:cxnLst/>
              <a:rect l="l" t="t" r="r" b="b"/>
              <a:pathLst>
                <a:path w="11185" h="8543" extrusionOk="0">
                  <a:moveTo>
                    <a:pt x="6605" y="0"/>
                  </a:moveTo>
                  <a:cubicBezTo>
                    <a:pt x="6536" y="0"/>
                    <a:pt x="6467" y="4"/>
                    <a:pt x="6398" y="11"/>
                  </a:cubicBezTo>
                  <a:cubicBezTo>
                    <a:pt x="6198" y="24"/>
                    <a:pt x="5986" y="99"/>
                    <a:pt x="5836" y="236"/>
                  </a:cubicBezTo>
                  <a:cubicBezTo>
                    <a:pt x="5636" y="399"/>
                    <a:pt x="5511" y="636"/>
                    <a:pt x="5386" y="861"/>
                  </a:cubicBezTo>
                  <a:cubicBezTo>
                    <a:pt x="5286" y="1049"/>
                    <a:pt x="5186" y="1149"/>
                    <a:pt x="5024" y="1311"/>
                  </a:cubicBezTo>
                  <a:cubicBezTo>
                    <a:pt x="5004" y="1360"/>
                    <a:pt x="5055" y="1410"/>
                    <a:pt x="5101" y="1410"/>
                  </a:cubicBezTo>
                  <a:cubicBezTo>
                    <a:pt x="5114" y="1410"/>
                    <a:pt x="5126" y="1406"/>
                    <a:pt x="5136" y="1399"/>
                  </a:cubicBezTo>
                  <a:cubicBezTo>
                    <a:pt x="5161" y="1424"/>
                    <a:pt x="5186" y="1424"/>
                    <a:pt x="5224" y="1424"/>
                  </a:cubicBezTo>
                  <a:cubicBezTo>
                    <a:pt x="5661" y="1274"/>
                    <a:pt x="6048" y="774"/>
                    <a:pt x="6336" y="749"/>
                  </a:cubicBezTo>
                  <a:cubicBezTo>
                    <a:pt x="6357" y="747"/>
                    <a:pt x="6376" y="747"/>
                    <a:pt x="6395" y="747"/>
                  </a:cubicBezTo>
                  <a:cubicBezTo>
                    <a:pt x="6561" y="747"/>
                    <a:pt x="6678" y="794"/>
                    <a:pt x="6936" y="861"/>
                  </a:cubicBezTo>
                  <a:cubicBezTo>
                    <a:pt x="7111" y="911"/>
                    <a:pt x="7198" y="924"/>
                    <a:pt x="7323" y="999"/>
                  </a:cubicBezTo>
                  <a:cubicBezTo>
                    <a:pt x="7348" y="1011"/>
                    <a:pt x="7361" y="1024"/>
                    <a:pt x="7386" y="1036"/>
                  </a:cubicBezTo>
                  <a:cubicBezTo>
                    <a:pt x="7411" y="1049"/>
                    <a:pt x="7436" y="1074"/>
                    <a:pt x="7461" y="1086"/>
                  </a:cubicBezTo>
                  <a:cubicBezTo>
                    <a:pt x="7498" y="1124"/>
                    <a:pt x="7511" y="1149"/>
                    <a:pt x="7573" y="1161"/>
                  </a:cubicBezTo>
                  <a:cubicBezTo>
                    <a:pt x="7723" y="1299"/>
                    <a:pt x="7861" y="1461"/>
                    <a:pt x="8035" y="1661"/>
                  </a:cubicBezTo>
                  <a:cubicBezTo>
                    <a:pt x="8223" y="1823"/>
                    <a:pt x="8373" y="1861"/>
                    <a:pt x="8573" y="1948"/>
                  </a:cubicBezTo>
                  <a:cubicBezTo>
                    <a:pt x="8685" y="1998"/>
                    <a:pt x="8935" y="2136"/>
                    <a:pt x="9035" y="2236"/>
                  </a:cubicBezTo>
                  <a:cubicBezTo>
                    <a:pt x="9460" y="2648"/>
                    <a:pt x="9160" y="3373"/>
                    <a:pt x="8923" y="4023"/>
                  </a:cubicBezTo>
                  <a:cubicBezTo>
                    <a:pt x="8873" y="4160"/>
                    <a:pt x="8798" y="4348"/>
                    <a:pt x="8623" y="4510"/>
                  </a:cubicBezTo>
                  <a:cubicBezTo>
                    <a:pt x="8423" y="4723"/>
                    <a:pt x="8110" y="4885"/>
                    <a:pt x="7873" y="4973"/>
                  </a:cubicBezTo>
                  <a:cubicBezTo>
                    <a:pt x="7764" y="5004"/>
                    <a:pt x="7637" y="5020"/>
                    <a:pt x="7507" y="5020"/>
                  </a:cubicBezTo>
                  <a:cubicBezTo>
                    <a:pt x="7324" y="5020"/>
                    <a:pt x="7134" y="4988"/>
                    <a:pt x="6973" y="4923"/>
                  </a:cubicBezTo>
                  <a:cubicBezTo>
                    <a:pt x="6879" y="4887"/>
                    <a:pt x="6652" y="4797"/>
                    <a:pt x="6469" y="4797"/>
                  </a:cubicBezTo>
                  <a:cubicBezTo>
                    <a:pt x="6458" y="4797"/>
                    <a:pt x="6447" y="4797"/>
                    <a:pt x="6436" y="4798"/>
                  </a:cubicBezTo>
                  <a:cubicBezTo>
                    <a:pt x="6136" y="4835"/>
                    <a:pt x="5861" y="5060"/>
                    <a:pt x="5786" y="5347"/>
                  </a:cubicBezTo>
                  <a:cubicBezTo>
                    <a:pt x="5711" y="5622"/>
                    <a:pt x="5736" y="5897"/>
                    <a:pt x="5686" y="6110"/>
                  </a:cubicBezTo>
                  <a:cubicBezTo>
                    <a:pt x="5636" y="6397"/>
                    <a:pt x="5524" y="6522"/>
                    <a:pt x="5386" y="6785"/>
                  </a:cubicBezTo>
                  <a:cubicBezTo>
                    <a:pt x="5224" y="7072"/>
                    <a:pt x="5174" y="7472"/>
                    <a:pt x="4999" y="7709"/>
                  </a:cubicBezTo>
                  <a:cubicBezTo>
                    <a:pt x="4811" y="7947"/>
                    <a:pt x="4624" y="8097"/>
                    <a:pt x="4349" y="8234"/>
                  </a:cubicBezTo>
                  <a:cubicBezTo>
                    <a:pt x="4186" y="8332"/>
                    <a:pt x="4013" y="8401"/>
                    <a:pt x="3881" y="8401"/>
                  </a:cubicBezTo>
                  <a:cubicBezTo>
                    <a:pt x="3861" y="8401"/>
                    <a:pt x="3842" y="8400"/>
                    <a:pt x="3824" y="8397"/>
                  </a:cubicBezTo>
                  <a:cubicBezTo>
                    <a:pt x="3387" y="8322"/>
                    <a:pt x="3062" y="7922"/>
                    <a:pt x="2637" y="7734"/>
                  </a:cubicBezTo>
                  <a:cubicBezTo>
                    <a:pt x="1687" y="7297"/>
                    <a:pt x="987" y="6985"/>
                    <a:pt x="737" y="5922"/>
                  </a:cubicBezTo>
                  <a:cubicBezTo>
                    <a:pt x="662" y="5672"/>
                    <a:pt x="700" y="5285"/>
                    <a:pt x="725" y="5098"/>
                  </a:cubicBezTo>
                  <a:cubicBezTo>
                    <a:pt x="750" y="4898"/>
                    <a:pt x="787" y="4698"/>
                    <a:pt x="812" y="4498"/>
                  </a:cubicBezTo>
                  <a:cubicBezTo>
                    <a:pt x="812" y="4485"/>
                    <a:pt x="800" y="4473"/>
                    <a:pt x="800" y="4460"/>
                  </a:cubicBezTo>
                  <a:cubicBezTo>
                    <a:pt x="787" y="4373"/>
                    <a:pt x="737" y="4310"/>
                    <a:pt x="650" y="4298"/>
                  </a:cubicBezTo>
                  <a:cubicBezTo>
                    <a:pt x="624" y="4293"/>
                    <a:pt x="595" y="4291"/>
                    <a:pt x="564" y="4291"/>
                  </a:cubicBezTo>
                  <a:cubicBezTo>
                    <a:pt x="462" y="4291"/>
                    <a:pt x="343" y="4312"/>
                    <a:pt x="286" y="4312"/>
                  </a:cubicBezTo>
                  <a:cubicBezTo>
                    <a:pt x="276" y="4312"/>
                    <a:pt x="268" y="4312"/>
                    <a:pt x="262" y="4310"/>
                  </a:cubicBezTo>
                  <a:cubicBezTo>
                    <a:pt x="200" y="4273"/>
                    <a:pt x="200" y="4298"/>
                    <a:pt x="200" y="4173"/>
                  </a:cubicBezTo>
                  <a:cubicBezTo>
                    <a:pt x="188" y="4135"/>
                    <a:pt x="287" y="3960"/>
                    <a:pt x="337" y="3898"/>
                  </a:cubicBezTo>
                  <a:lnTo>
                    <a:pt x="337" y="3898"/>
                  </a:lnTo>
                  <a:cubicBezTo>
                    <a:pt x="337" y="3898"/>
                    <a:pt x="325" y="3910"/>
                    <a:pt x="325" y="3910"/>
                  </a:cubicBezTo>
                  <a:cubicBezTo>
                    <a:pt x="350" y="3885"/>
                    <a:pt x="375" y="3848"/>
                    <a:pt x="400" y="3823"/>
                  </a:cubicBezTo>
                  <a:cubicBezTo>
                    <a:pt x="449" y="3783"/>
                    <a:pt x="405" y="3720"/>
                    <a:pt x="354" y="3720"/>
                  </a:cubicBezTo>
                  <a:cubicBezTo>
                    <a:pt x="340" y="3720"/>
                    <a:pt x="326" y="3725"/>
                    <a:pt x="312" y="3735"/>
                  </a:cubicBezTo>
                  <a:cubicBezTo>
                    <a:pt x="163" y="3898"/>
                    <a:pt x="0" y="4098"/>
                    <a:pt x="75" y="4323"/>
                  </a:cubicBezTo>
                  <a:cubicBezTo>
                    <a:pt x="118" y="4440"/>
                    <a:pt x="243" y="4476"/>
                    <a:pt x="356" y="4476"/>
                  </a:cubicBezTo>
                  <a:cubicBezTo>
                    <a:pt x="375" y="4476"/>
                    <a:pt x="394" y="4475"/>
                    <a:pt x="412" y="4473"/>
                  </a:cubicBezTo>
                  <a:cubicBezTo>
                    <a:pt x="487" y="4460"/>
                    <a:pt x="612" y="4460"/>
                    <a:pt x="637" y="4460"/>
                  </a:cubicBezTo>
                  <a:cubicBezTo>
                    <a:pt x="637" y="4460"/>
                    <a:pt x="650" y="4473"/>
                    <a:pt x="650" y="4473"/>
                  </a:cubicBezTo>
                  <a:lnTo>
                    <a:pt x="662" y="4473"/>
                  </a:lnTo>
                  <a:cubicBezTo>
                    <a:pt x="662" y="4479"/>
                    <a:pt x="662" y="4479"/>
                    <a:pt x="662" y="4479"/>
                  </a:cubicBezTo>
                  <a:cubicBezTo>
                    <a:pt x="662" y="4479"/>
                    <a:pt x="662" y="4479"/>
                    <a:pt x="662" y="4485"/>
                  </a:cubicBezTo>
                  <a:cubicBezTo>
                    <a:pt x="662" y="4535"/>
                    <a:pt x="662" y="4598"/>
                    <a:pt x="662" y="4660"/>
                  </a:cubicBezTo>
                  <a:cubicBezTo>
                    <a:pt x="637" y="4810"/>
                    <a:pt x="612" y="4960"/>
                    <a:pt x="600" y="5123"/>
                  </a:cubicBezTo>
                  <a:cubicBezTo>
                    <a:pt x="587" y="5148"/>
                    <a:pt x="587" y="5173"/>
                    <a:pt x="587" y="5198"/>
                  </a:cubicBezTo>
                  <a:cubicBezTo>
                    <a:pt x="575" y="5372"/>
                    <a:pt x="562" y="5535"/>
                    <a:pt x="575" y="5697"/>
                  </a:cubicBezTo>
                  <a:cubicBezTo>
                    <a:pt x="650" y="6285"/>
                    <a:pt x="937" y="6860"/>
                    <a:pt x="1425" y="7209"/>
                  </a:cubicBezTo>
                  <a:cubicBezTo>
                    <a:pt x="1900" y="7584"/>
                    <a:pt x="2487" y="7722"/>
                    <a:pt x="2962" y="8072"/>
                  </a:cubicBezTo>
                  <a:cubicBezTo>
                    <a:pt x="3247" y="8265"/>
                    <a:pt x="3542" y="8542"/>
                    <a:pt x="3904" y="8542"/>
                  </a:cubicBezTo>
                  <a:cubicBezTo>
                    <a:pt x="3939" y="8542"/>
                    <a:pt x="3975" y="8540"/>
                    <a:pt x="4012" y="8534"/>
                  </a:cubicBezTo>
                  <a:cubicBezTo>
                    <a:pt x="4436" y="8422"/>
                    <a:pt x="4849" y="8147"/>
                    <a:pt x="5111" y="7797"/>
                  </a:cubicBezTo>
                  <a:cubicBezTo>
                    <a:pt x="5261" y="7572"/>
                    <a:pt x="5311" y="7309"/>
                    <a:pt x="5399" y="7060"/>
                  </a:cubicBezTo>
                  <a:cubicBezTo>
                    <a:pt x="5436" y="6935"/>
                    <a:pt x="5611" y="6685"/>
                    <a:pt x="5661" y="6610"/>
                  </a:cubicBezTo>
                  <a:cubicBezTo>
                    <a:pt x="5998" y="6122"/>
                    <a:pt x="5824" y="5485"/>
                    <a:pt x="6061" y="5160"/>
                  </a:cubicBezTo>
                  <a:cubicBezTo>
                    <a:pt x="6132" y="5029"/>
                    <a:pt x="6349" y="4930"/>
                    <a:pt x="6529" y="4930"/>
                  </a:cubicBezTo>
                  <a:cubicBezTo>
                    <a:pt x="6572" y="4930"/>
                    <a:pt x="6612" y="4936"/>
                    <a:pt x="6648" y="4948"/>
                  </a:cubicBezTo>
                  <a:cubicBezTo>
                    <a:pt x="6798" y="4998"/>
                    <a:pt x="6886" y="5060"/>
                    <a:pt x="7061" y="5123"/>
                  </a:cubicBezTo>
                  <a:cubicBezTo>
                    <a:pt x="7198" y="5157"/>
                    <a:pt x="7442" y="5221"/>
                    <a:pt x="7670" y="5221"/>
                  </a:cubicBezTo>
                  <a:cubicBezTo>
                    <a:pt x="7774" y="5221"/>
                    <a:pt x="7875" y="5208"/>
                    <a:pt x="7960" y="5173"/>
                  </a:cubicBezTo>
                  <a:cubicBezTo>
                    <a:pt x="8548" y="4935"/>
                    <a:pt x="8985" y="4473"/>
                    <a:pt x="9160" y="3973"/>
                  </a:cubicBezTo>
                  <a:cubicBezTo>
                    <a:pt x="9298" y="3673"/>
                    <a:pt x="9423" y="3236"/>
                    <a:pt x="9435" y="2998"/>
                  </a:cubicBezTo>
                  <a:cubicBezTo>
                    <a:pt x="9460" y="2711"/>
                    <a:pt x="9398" y="2398"/>
                    <a:pt x="9198" y="2173"/>
                  </a:cubicBezTo>
                  <a:cubicBezTo>
                    <a:pt x="8960" y="1886"/>
                    <a:pt x="8485" y="1761"/>
                    <a:pt x="8260" y="1598"/>
                  </a:cubicBezTo>
                  <a:cubicBezTo>
                    <a:pt x="8073" y="1424"/>
                    <a:pt x="7948" y="1199"/>
                    <a:pt x="7748" y="1036"/>
                  </a:cubicBezTo>
                  <a:cubicBezTo>
                    <a:pt x="7636" y="936"/>
                    <a:pt x="7511" y="849"/>
                    <a:pt x="7373" y="761"/>
                  </a:cubicBezTo>
                  <a:lnTo>
                    <a:pt x="7336" y="761"/>
                  </a:lnTo>
                  <a:cubicBezTo>
                    <a:pt x="7223" y="699"/>
                    <a:pt x="7098" y="661"/>
                    <a:pt x="6986" y="636"/>
                  </a:cubicBezTo>
                  <a:cubicBezTo>
                    <a:pt x="6803" y="585"/>
                    <a:pt x="6628" y="538"/>
                    <a:pt x="6465" y="538"/>
                  </a:cubicBezTo>
                  <a:cubicBezTo>
                    <a:pt x="6350" y="538"/>
                    <a:pt x="6240" y="562"/>
                    <a:pt x="6136" y="624"/>
                  </a:cubicBezTo>
                  <a:cubicBezTo>
                    <a:pt x="5849" y="761"/>
                    <a:pt x="5674" y="986"/>
                    <a:pt x="5449" y="1111"/>
                  </a:cubicBezTo>
                  <a:cubicBezTo>
                    <a:pt x="5424" y="1136"/>
                    <a:pt x="5386" y="1149"/>
                    <a:pt x="5361" y="1161"/>
                  </a:cubicBezTo>
                  <a:cubicBezTo>
                    <a:pt x="5536" y="936"/>
                    <a:pt x="5649" y="661"/>
                    <a:pt x="5799" y="474"/>
                  </a:cubicBezTo>
                  <a:cubicBezTo>
                    <a:pt x="6005" y="226"/>
                    <a:pt x="6269" y="137"/>
                    <a:pt x="6551" y="137"/>
                  </a:cubicBezTo>
                  <a:cubicBezTo>
                    <a:pt x="6779" y="137"/>
                    <a:pt x="7019" y="195"/>
                    <a:pt x="7248" y="274"/>
                  </a:cubicBezTo>
                  <a:cubicBezTo>
                    <a:pt x="7598" y="386"/>
                    <a:pt x="7898" y="399"/>
                    <a:pt x="8160" y="599"/>
                  </a:cubicBezTo>
                  <a:cubicBezTo>
                    <a:pt x="8285" y="686"/>
                    <a:pt x="8510" y="986"/>
                    <a:pt x="8710" y="1124"/>
                  </a:cubicBezTo>
                  <a:cubicBezTo>
                    <a:pt x="8923" y="1299"/>
                    <a:pt x="9298" y="1436"/>
                    <a:pt x="9460" y="1536"/>
                  </a:cubicBezTo>
                  <a:cubicBezTo>
                    <a:pt x="9585" y="1648"/>
                    <a:pt x="9660" y="1848"/>
                    <a:pt x="9723" y="1973"/>
                  </a:cubicBezTo>
                  <a:cubicBezTo>
                    <a:pt x="9810" y="2273"/>
                    <a:pt x="9785" y="2561"/>
                    <a:pt x="9822" y="2911"/>
                  </a:cubicBezTo>
                  <a:cubicBezTo>
                    <a:pt x="9872" y="3373"/>
                    <a:pt x="9960" y="3860"/>
                    <a:pt x="10172" y="4448"/>
                  </a:cubicBezTo>
                  <a:cubicBezTo>
                    <a:pt x="10485" y="5235"/>
                    <a:pt x="10797" y="5947"/>
                    <a:pt x="11135" y="6697"/>
                  </a:cubicBezTo>
                  <a:cubicBezTo>
                    <a:pt x="11135" y="6547"/>
                    <a:pt x="11147" y="6410"/>
                    <a:pt x="11185" y="6272"/>
                  </a:cubicBezTo>
                  <a:cubicBezTo>
                    <a:pt x="11172" y="6272"/>
                    <a:pt x="11172" y="6260"/>
                    <a:pt x="11172" y="6260"/>
                  </a:cubicBezTo>
                  <a:cubicBezTo>
                    <a:pt x="10722" y="5173"/>
                    <a:pt x="10022" y="3735"/>
                    <a:pt x="9960" y="2548"/>
                  </a:cubicBezTo>
                  <a:cubicBezTo>
                    <a:pt x="9935" y="2123"/>
                    <a:pt x="9910" y="1686"/>
                    <a:pt x="9535" y="1386"/>
                  </a:cubicBezTo>
                  <a:cubicBezTo>
                    <a:pt x="9335" y="1249"/>
                    <a:pt x="9098" y="1174"/>
                    <a:pt x="8898" y="1024"/>
                  </a:cubicBezTo>
                  <a:cubicBezTo>
                    <a:pt x="8648" y="886"/>
                    <a:pt x="8435" y="511"/>
                    <a:pt x="8123" y="324"/>
                  </a:cubicBezTo>
                  <a:cubicBezTo>
                    <a:pt x="7910" y="211"/>
                    <a:pt x="7661" y="174"/>
                    <a:pt x="7411" y="124"/>
                  </a:cubicBezTo>
                  <a:cubicBezTo>
                    <a:pt x="7152" y="54"/>
                    <a:pt x="6877" y="0"/>
                    <a:pt x="6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2" name="Google Shape;16502;p50"/>
            <p:cNvSpPr/>
            <p:nvPr/>
          </p:nvSpPr>
          <p:spPr>
            <a:xfrm>
              <a:off x="538644" y="4935548"/>
              <a:ext cx="1039513" cy="1134900"/>
            </a:xfrm>
            <a:custGeom>
              <a:avLst/>
              <a:gdLst/>
              <a:ahLst/>
              <a:cxnLst/>
              <a:rect l="l" t="t" r="r" b="b"/>
              <a:pathLst>
                <a:path w="12173" h="13290" extrusionOk="0">
                  <a:moveTo>
                    <a:pt x="5512" y="0"/>
                  </a:moveTo>
                  <a:cubicBezTo>
                    <a:pt x="5495" y="0"/>
                    <a:pt x="5478" y="5"/>
                    <a:pt x="5462" y="17"/>
                  </a:cubicBezTo>
                  <a:cubicBezTo>
                    <a:pt x="5412" y="30"/>
                    <a:pt x="5112" y="167"/>
                    <a:pt x="4899" y="192"/>
                  </a:cubicBezTo>
                  <a:cubicBezTo>
                    <a:pt x="4805" y="212"/>
                    <a:pt x="4707" y="219"/>
                    <a:pt x="4608" y="219"/>
                  </a:cubicBezTo>
                  <a:cubicBezTo>
                    <a:pt x="4327" y="219"/>
                    <a:pt x="4037" y="157"/>
                    <a:pt x="3787" y="130"/>
                  </a:cubicBezTo>
                  <a:cubicBezTo>
                    <a:pt x="3675" y="122"/>
                    <a:pt x="3572" y="116"/>
                    <a:pt x="3473" y="116"/>
                  </a:cubicBezTo>
                  <a:cubicBezTo>
                    <a:pt x="3264" y="116"/>
                    <a:pt x="3075" y="141"/>
                    <a:pt x="2862" y="217"/>
                  </a:cubicBezTo>
                  <a:cubicBezTo>
                    <a:pt x="2487" y="379"/>
                    <a:pt x="2188" y="654"/>
                    <a:pt x="1913" y="942"/>
                  </a:cubicBezTo>
                  <a:cubicBezTo>
                    <a:pt x="1600" y="1279"/>
                    <a:pt x="1413" y="1642"/>
                    <a:pt x="1100" y="1942"/>
                  </a:cubicBezTo>
                  <a:cubicBezTo>
                    <a:pt x="913" y="2129"/>
                    <a:pt x="700" y="2279"/>
                    <a:pt x="525" y="2479"/>
                  </a:cubicBezTo>
                  <a:cubicBezTo>
                    <a:pt x="463" y="2541"/>
                    <a:pt x="413" y="2616"/>
                    <a:pt x="363" y="2691"/>
                  </a:cubicBezTo>
                  <a:cubicBezTo>
                    <a:pt x="251" y="2691"/>
                    <a:pt x="163" y="3041"/>
                    <a:pt x="138" y="3104"/>
                  </a:cubicBezTo>
                  <a:cubicBezTo>
                    <a:pt x="51" y="3466"/>
                    <a:pt x="26" y="3741"/>
                    <a:pt x="76" y="4116"/>
                  </a:cubicBezTo>
                  <a:cubicBezTo>
                    <a:pt x="251" y="5166"/>
                    <a:pt x="163" y="6215"/>
                    <a:pt x="76" y="7265"/>
                  </a:cubicBezTo>
                  <a:cubicBezTo>
                    <a:pt x="38" y="7803"/>
                    <a:pt x="1" y="8340"/>
                    <a:pt x="101" y="8877"/>
                  </a:cubicBezTo>
                  <a:cubicBezTo>
                    <a:pt x="188" y="9265"/>
                    <a:pt x="376" y="9640"/>
                    <a:pt x="613" y="9952"/>
                  </a:cubicBezTo>
                  <a:cubicBezTo>
                    <a:pt x="825" y="10239"/>
                    <a:pt x="1113" y="10439"/>
                    <a:pt x="1363" y="10689"/>
                  </a:cubicBezTo>
                  <a:cubicBezTo>
                    <a:pt x="1388" y="10702"/>
                    <a:pt x="1400" y="10727"/>
                    <a:pt x="1425" y="10752"/>
                  </a:cubicBezTo>
                  <a:cubicBezTo>
                    <a:pt x="1450" y="10852"/>
                    <a:pt x="1475" y="10952"/>
                    <a:pt x="1525" y="11039"/>
                  </a:cubicBezTo>
                  <a:cubicBezTo>
                    <a:pt x="1638" y="11252"/>
                    <a:pt x="1775" y="11464"/>
                    <a:pt x="1975" y="11614"/>
                  </a:cubicBezTo>
                  <a:cubicBezTo>
                    <a:pt x="2312" y="11839"/>
                    <a:pt x="2712" y="11951"/>
                    <a:pt x="3062" y="12164"/>
                  </a:cubicBezTo>
                  <a:cubicBezTo>
                    <a:pt x="3675" y="12526"/>
                    <a:pt x="4274" y="12914"/>
                    <a:pt x="4962" y="13126"/>
                  </a:cubicBezTo>
                  <a:cubicBezTo>
                    <a:pt x="5372" y="13241"/>
                    <a:pt x="5812" y="13290"/>
                    <a:pt x="6247" y="13290"/>
                  </a:cubicBezTo>
                  <a:cubicBezTo>
                    <a:pt x="6382" y="13290"/>
                    <a:pt x="6516" y="13285"/>
                    <a:pt x="6649" y="13276"/>
                  </a:cubicBezTo>
                  <a:cubicBezTo>
                    <a:pt x="6936" y="13239"/>
                    <a:pt x="7199" y="13114"/>
                    <a:pt x="7424" y="12914"/>
                  </a:cubicBezTo>
                  <a:cubicBezTo>
                    <a:pt x="7561" y="12789"/>
                    <a:pt x="7686" y="12651"/>
                    <a:pt x="7736" y="12464"/>
                  </a:cubicBezTo>
                  <a:cubicBezTo>
                    <a:pt x="7786" y="12326"/>
                    <a:pt x="7786" y="12226"/>
                    <a:pt x="7799" y="12151"/>
                  </a:cubicBezTo>
                  <a:cubicBezTo>
                    <a:pt x="7922" y="12230"/>
                    <a:pt x="8066" y="12278"/>
                    <a:pt x="8238" y="12278"/>
                  </a:cubicBezTo>
                  <a:cubicBezTo>
                    <a:pt x="8258" y="12278"/>
                    <a:pt x="8278" y="12278"/>
                    <a:pt x="8298" y="12276"/>
                  </a:cubicBezTo>
                  <a:cubicBezTo>
                    <a:pt x="8473" y="12251"/>
                    <a:pt x="8636" y="12139"/>
                    <a:pt x="8786" y="12026"/>
                  </a:cubicBezTo>
                  <a:cubicBezTo>
                    <a:pt x="9036" y="11839"/>
                    <a:pt x="9286" y="11626"/>
                    <a:pt x="9511" y="11389"/>
                  </a:cubicBezTo>
                  <a:cubicBezTo>
                    <a:pt x="9960" y="10864"/>
                    <a:pt x="10610" y="10502"/>
                    <a:pt x="10935" y="9864"/>
                  </a:cubicBezTo>
                  <a:cubicBezTo>
                    <a:pt x="11085" y="9590"/>
                    <a:pt x="11160" y="9290"/>
                    <a:pt x="11185" y="8990"/>
                  </a:cubicBezTo>
                  <a:cubicBezTo>
                    <a:pt x="11198" y="8977"/>
                    <a:pt x="11210" y="8977"/>
                    <a:pt x="11210" y="8952"/>
                  </a:cubicBezTo>
                  <a:cubicBezTo>
                    <a:pt x="11485" y="8427"/>
                    <a:pt x="11598" y="8390"/>
                    <a:pt x="11860" y="7977"/>
                  </a:cubicBezTo>
                  <a:cubicBezTo>
                    <a:pt x="12060" y="7628"/>
                    <a:pt x="12172" y="7203"/>
                    <a:pt x="12085" y="6790"/>
                  </a:cubicBezTo>
                  <a:cubicBezTo>
                    <a:pt x="11910" y="6153"/>
                    <a:pt x="11610" y="5553"/>
                    <a:pt x="11273" y="4978"/>
                  </a:cubicBezTo>
                  <a:cubicBezTo>
                    <a:pt x="11248" y="4941"/>
                    <a:pt x="11223" y="4878"/>
                    <a:pt x="11160" y="4866"/>
                  </a:cubicBezTo>
                  <a:cubicBezTo>
                    <a:pt x="11151" y="4861"/>
                    <a:pt x="11142" y="4859"/>
                    <a:pt x="11132" y="4859"/>
                  </a:cubicBezTo>
                  <a:cubicBezTo>
                    <a:pt x="11090" y="4859"/>
                    <a:pt x="11048" y="4902"/>
                    <a:pt x="11048" y="4953"/>
                  </a:cubicBezTo>
                  <a:cubicBezTo>
                    <a:pt x="11048" y="5003"/>
                    <a:pt x="11085" y="5078"/>
                    <a:pt x="11135" y="5166"/>
                  </a:cubicBezTo>
                  <a:cubicBezTo>
                    <a:pt x="11448" y="5778"/>
                    <a:pt x="11822" y="6415"/>
                    <a:pt x="11885" y="7003"/>
                  </a:cubicBezTo>
                  <a:cubicBezTo>
                    <a:pt x="11935" y="7528"/>
                    <a:pt x="11585" y="8027"/>
                    <a:pt x="11360" y="8390"/>
                  </a:cubicBezTo>
                  <a:cubicBezTo>
                    <a:pt x="11298" y="8490"/>
                    <a:pt x="11248" y="8602"/>
                    <a:pt x="11185" y="8702"/>
                  </a:cubicBezTo>
                  <a:cubicBezTo>
                    <a:pt x="11160" y="8165"/>
                    <a:pt x="10973" y="7615"/>
                    <a:pt x="10760" y="7115"/>
                  </a:cubicBezTo>
                  <a:cubicBezTo>
                    <a:pt x="10598" y="6740"/>
                    <a:pt x="10498" y="6328"/>
                    <a:pt x="10285" y="5990"/>
                  </a:cubicBezTo>
                  <a:cubicBezTo>
                    <a:pt x="10277" y="5982"/>
                    <a:pt x="10265" y="5977"/>
                    <a:pt x="10252" y="5977"/>
                  </a:cubicBezTo>
                  <a:cubicBezTo>
                    <a:pt x="10230" y="5977"/>
                    <a:pt x="10206" y="5991"/>
                    <a:pt x="10198" y="6015"/>
                  </a:cubicBezTo>
                  <a:cubicBezTo>
                    <a:pt x="10210" y="6103"/>
                    <a:pt x="10285" y="6178"/>
                    <a:pt x="10310" y="6253"/>
                  </a:cubicBezTo>
                  <a:cubicBezTo>
                    <a:pt x="10385" y="6453"/>
                    <a:pt x="10510" y="6778"/>
                    <a:pt x="10598" y="7028"/>
                  </a:cubicBezTo>
                  <a:cubicBezTo>
                    <a:pt x="10835" y="7628"/>
                    <a:pt x="11010" y="8115"/>
                    <a:pt x="10985" y="8702"/>
                  </a:cubicBezTo>
                  <a:cubicBezTo>
                    <a:pt x="10973" y="9102"/>
                    <a:pt x="10910" y="9490"/>
                    <a:pt x="10648" y="9902"/>
                  </a:cubicBezTo>
                  <a:cubicBezTo>
                    <a:pt x="10485" y="10189"/>
                    <a:pt x="10135" y="10464"/>
                    <a:pt x="9836" y="10739"/>
                  </a:cubicBezTo>
                  <a:cubicBezTo>
                    <a:pt x="9561" y="10989"/>
                    <a:pt x="9323" y="11264"/>
                    <a:pt x="9061" y="11514"/>
                  </a:cubicBezTo>
                  <a:cubicBezTo>
                    <a:pt x="8811" y="11739"/>
                    <a:pt x="8448" y="12026"/>
                    <a:pt x="8261" y="12051"/>
                  </a:cubicBezTo>
                  <a:cubicBezTo>
                    <a:pt x="8256" y="12052"/>
                    <a:pt x="8250" y="12052"/>
                    <a:pt x="8245" y="12052"/>
                  </a:cubicBezTo>
                  <a:cubicBezTo>
                    <a:pt x="7744" y="12052"/>
                    <a:pt x="7510" y="11470"/>
                    <a:pt x="7361" y="10839"/>
                  </a:cubicBezTo>
                  <a:cubicBezTo>
                    <a:pt x="7174" y="10164"/>
                    <a:pt x="6986" y="9477"/>
                    <a:pt x="6811" y="8802"/>
                  </a:cubicBezTo>
                  <a:cubicBezTo>
                    <a:pt x="6661" y="8277"/>
                    <a:pt x="6549" y="7728"/>
                    <a:pt x="6336" y="7228"/>
                  </a:cubicBezTo>
                  <a:cubicBezTo>
                    <a:pt x="6325" y="7208"/>
                    <a:pt x="6305" y="7199"/>
                    <a:pt x="6285" y="7199"/>
                  </a:cubicBezTo>
                  <a:cubicBezTo>
                    <a:pt x="6241" y="7199"/>
                    <a:pt x="6194" y="7239"/>
                    <a:pt x="6211" y="7290"/>
                  </a:cubicBezTo>
                  <a:cubicBezTo>
                    <a:pt x="6624" y="8390"/>
                    <a:pt x="6811" y="9552"/>
                    <a:pt x="7099" y="10689"/>
                  </a:cubicBezTo>
                  <a:cubicBezTo>
                    <a:pt x="7186" y="11114"/>
                    <a:pt x="7324" y="11676"/>
                    <a:pt x="7624" y="12001"/>
                  </a:cubicBezTo>
                  <a:cubicBezTo>
                    <a:pt x="7624" y="12051"/>
                    <a:pt x="7611" y="12101"/>
                    <a:pt x="7611" y="12139"/>
                  </a:cubicBezTo>
                  <a:cubicBezTo>
                    <a:pt x="7561" y="12339"/>
                    <a:pt x="7549" y="12376"/>
                    <a:pt x="7486" y="12489"/>
                  </a:cubicBezTo>
                  <a:cubicBezTo>
                    <a:pt x="7299" y="12814"/>
                    <a:pt x="6886" y="13051"/>
                    <a:pt x="6536" y="13051"/>
                  </a:cubicBezTo>
                  <a:cubicBezTo>
                    <a:pt x="6450" y="13053"/>
                    <a:pt x="6366" y="13054"/>
                    <a:pt x="6284" y="13054"/>
                  </a:cubicBezTo>
                  <a:cubicBezTo>
                    <a:pt x="5733" y="13054"/>
                    <a:pt x="5259" y="13009"/>
                    <a:pt x="4737" y="12814"/>
                  </a:cubicBezTo>
                  <a:cubicBezTo>
                    <a:pt x="3987" y="12501"/>
                    <a:pt x="3062" y="11901"/>
                    <a:pt x="2238" y="11527"/>
                  </a:cubicBezTo>
                  <a:cubicBezTo>
                    <a:pt x="1925" y="11364"/>
                    <a:pt x="1750" y="11077"/>
                    <a:pt x="1613" y="10764"/>
                  </a:cubicBezTo>
                  <a:cubicBezTo>
                    <a:pt x="1475" y="10289"/>
                    <a:pt x="1438" y="9789"/>
                    <a:pt x="1263" y="9327"/>
                  </a:cubicBezTo>
                  <a:cubicBezTo>
                    <a:pt x="975" y="8502"/>
                    <a:pt x="663" y="7815"/>
                    <a:pt x="738" y="6953"/>
                  </a:cubicBezTo>
                  <a:cubicBezTo>
                    <a:pt x="763" y="6603"/>
                    <a:pt x="875" y="6215"/>
                    <a:pt x="900" y="5866"/>
                  </a:cubicBezTo>
                  <a:cubicBezTo>
                    <a:pt x="950" y="5478"/>
                    <a:pt x="850" y="5078"/>
                    <a:pt x="825" y="4691"/>
                  </a:cubicBezTo>
                  <a:cubicBezTo>
                    <a:pt x="813" y="4603"/>
                    <a:pt x="850" y="4466"/>
                    <a:pt x="813" y="4403"/>
                  </a:cubicBezTo>
                  <a:cubicBezTo>
                    <a:pt x="801" y="4391"/>
                    <a:pt x="784" y="4386"/>
                    <a:pt x="766" y="4386"/>
                  </a:cubicBezTo>
                  <a:cubicBezTo>
                    <a:pt x="730" y="4386"/>
                    <a:pt x="692" y="4411"/>
                    <a:pt x="700" y="4453"/>
                  </a:cubicBezTo>
                  <a:cubicBezTo>
                    <a:pt x="675" y="4978"/>
                    <a:pt x="838" y="5491"/>
                    <a:pt x="750" y="6015"/>
                  </a:cubicBezTo>
                  <a:cubicBezTo>
                    <a:pt x="688" y="6515"/>
                    <a:pt x="550" y="7140"/>
                    <a:pt x="638" y="7690"/>
                  </a:cubicBezTo>
                  <a:cubicBezTo>
                    <a:pt x="675" y="7977"/>
                    <a:pt x="713" y="8290"/>
                    <a:pt x="800" y="8627"/>
                  </a:cubicBezTo>
                  <a:cubicBezTo>
                    <a:pt x="913" y="9040"/>
                    <a:pt x="1088" y="9440"/>
                    <a:pt x="1225" y="9852"/>
                  </a:cubicBezTo>
                  <a:cubicBezTo>
                    <a:pt x="1288" y="10064"/>
                    <a:pt x="1325" y="10289"/>
                    <a:pt x="1363" y="10489"/>
                  </a:cubicBezTo>
                  <a:cubicBezTo>
                    <a:pt x="1200" y="10339"/>
                    <a:pt x="1038" y="10202"/>
                    <a:pt x="888" y="10052"/>
                  </a:cubicBezTo>
                  <a:cubicBezTo>
                    <a:pt x="638" y="9777"/>
                    <a:pt x="413" y="9402"/>
                    <a:pt x="288" y="9040"/>
                  </a:cubicBezTo>
                  <a:cubicBezTo>
                    <a:pt x="101" y="8490"/>
                    <a:pt x="201" y="7865"/>
                    <a:pt x="263" y="7253"/>
                  </a:cubicBezTo>
                  <a:cubicBezTo>
                    <a:pt x="326" y="6640"/>
                    <a:pt x="438" y="5641"/>
                    <a:pt x="338" y="4853"/>
                  </a:cubicBezTo>
                  <a:cubicBezTo>
                    <a:pt x="288" y="4303"/>
                    <a:pt x="163" y="3891"/>
                    <a:pt x="226" y="3354"/>
                  </a:cubicBezTo>
                  <a:cubicBezTo>
                    <a:pt x="251" y="3216"/>
                    <a:pt x="276" y="3054"/>
                    <a:pt x="326" y="2929"/>
                  </a:cubicBezTo>
                  <a:cubicBezTo>
                    <a:pt x="351" y="2929"/>
                    <a:pt x="363" y="2916"/>
                    <a:pt x="376" y="2904"/>
                  </a:cubicBezTo>
                  <a:cubicBezTo>
                    <a:pt x="575" y="2591"/>
                    <a:pt x="800" y="2366"/>
                    <a:pt x="1100" y="2129"/>
                  </a:cubicBezTo>
                  <a:cubicBezTo>
                    <a:pt x="1400" y="1879"/>
                    <a:pt x="1563" y="1642"/>
                    <a:pt x="1788" y="1342"/>
                  </a:cubicBezTo>
                  <a:cubicBezTo>
                    <a:pt x="2113" y="929"/>
                    <a:pt x="2575" y="429"/>
                    <a:pt x="3137" y="330"/>
                  </a:cubicBezTo>
                  <a:cubicBezTo>
                    <a:pt x="3210" y="318"/>
                    <a:pt x="3283" y="313"/>
                    <a:pt x="3358" y="313"/>
                  </a:cubicBezTo>
                  <a:cubicBezTo>
                    <a:pt x="3698" y="313"/>
                    <a:pt x="4069" y="411"/>
                    <a:pt x="4499" y="442"/>
                  </a:cubicBezTo>
                  <a:cubicBezTo>
                    <a:pt x="4541" y="445"/>
                    <a:pt x="4583" y="446"/>
                    <a:pt x="4624" y="446"/>
                  </a:cubicBezTo>
                  <a:cubicBezTo>
                    <a:pt x="4962" y="446"/>
                    <a:pt x="5309" y="356"/>
                    <a:pt x="5587" y="167"/>
                  </a:cubicBezTo>
                  <a:cubicBezTo>
                    <a:pt x="5648" y="96"/>
                    <a:pt x="5585" y="0"/>
                    <a:pt x="55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3" name="Google Shape;16503;p50"/>
            <p:cNvSpPr/>
            <p:nvPr/>
          </p:nvSpPr>
          <p:spPr>
            <a:xfrm>
              <a:off x="681682" y="4984821"/>
              <a:ext cx="513395" cy="387352"/>
            </a:xfrm>
            <a:custGeom>
              <a:avLst/>
              <a:gdLst/>
              <a:ahLst/>
              <a:cxnLst/>
              <a:rect l="l" t="t" r="r" b="b"/>
              <a:pathLst>
                <a:path w="6012" h="4536" extrusionOk="0">
                  <a:moveTo>
                    <a:pt x="3306" y="133"/>
                  </a:moveTo>
                  <a:cubicBezTo>
                    <a:pt x="3381" y="133"/>
                    <a:pt x="3451" y="147"/>
                    <a:pt x="3512" y="177"/>
                  </a:cubicBezTo>
                  <a:cubicBezTo>
                    <a:pt x="3624" y="227"/>
                    <a:pt x="3662" y="277"/>
                    <a:pt x="3749" y="352"/>
                  </a:cubicBezTo>
                  <a:cubicBezTo>
                    <a:pt x="3624" y="490"/>
                    <a:pt x="3549" y="652"/>
                    <a:pt x="3487" y="815"/>
                  </a:cubicBezTo>
                  <a:cubicBezTo>
                    <a:pt x="3487" y="827"/>
                    <a:pt x="3487" y="840"/>
                    <a:pt x="3474" y="852"/>
                  </a:cubicBezTo>
                  <a:cubicBezTo>
                    <a:pt x="3374" y="815"/>
                    <a:pt x="3268" y="796"/>
                    <a:pt x="3160" y="796"/>
                  </a:cubicBezTo>
                  <a:cubicBezTo>
                    <a:pt x="3052" y="796"/>
                    <a:pt x="2943" y="815"/>
                    <a:pt x="2837" y="852"/>
                  </a:cubicBezTo>
                  <a:cubicBezTo>
                    <a:pt x="2812" y="827"/>
                    <a:pt x="2799" y="815"/>
                    <a:pt x="2774" y="790"/>
                  </a:cubicBezTo>
                  <a:cubicBezTo>
                    <a:pt x="2724" y="740"/>
                    <a:pt x="2674" y="690"/>
                    <a:pt x="2624" y="652"/>
                  </a:cubicBezTo>
                  <a:cubicBezTo>
                    <a:pt x="2654" y="353"/>
                    <a:pt x="3011" y="133"/>
                    <a:pt x="3306" y="133"/>
                  </a:cubicBezTo>
                  <a:close/>
                  <a:moveTo>
                    <a:pt x="5368" y="235"/>
                  </a:moveTo>
                  <a:cubicBezTo>
                    <a:pt x="5543" y="235"/>
                    <a:pt x="5731" y="353"/>
                    <a:pt x="5786" y="565"/>
                  </a:cubicBezTo>
                  <a:cubicBezTo>
                    <a:pt x="5886" y="777"/>
                    <a:pt x="5824" y="1052"/>
                    <a:pt x="5761" y="1190"/>
                  </a:cubicBezTo>
                  <a:cubicBezTo>
                    <a:pt x="5749" y="1215"/>
                    <a:pt x="5749" y="1215"/>
                    <a:pt x="5736" y="1252"/>
                  </a:cubicBezTo>
                  <a:cubicBezTo>
                    <a:pt x="5599" y="1090"/>
                    <a:pt x="5411" y="1015"/>
                    <a:pt x="5211" y="1002"/>
                  </a:cubicBezTo>
                  <a:cubicBezTo>
                    <a:pt x="5249" y="790"/>
                    <a:pt x="5211" y="565"/>
                    <a:pt x="5099" y="365"/>
                  </a:cubicBezTo>
                  <a:cubicBezTo>
                    <a:pt x="5164" y="276"/>
                    <a:pt x="5264" y="235"/>
                    <a:pt x="5368" y="235"/>
                  </a:cubicBezTo>
                  <a:close/>
                  <a:moveTo>
                    <a:pt x="2131" y="676"/>
                  </a:moveTo>
                  <a:cubicBezTo>
                    <a:pt x="2249" y="676"/>
                    <a:pt x="2360" y="702"/>
                    <a:pt x="2450" y="765"/>
                  </a:cubicBezTo>
                  <a:cubicBezTo>
                    <a:pt x="2537" y="815"/>
                    <a:pt x="2612" y="890"/>
                    <a:pt x="2662" y="952"/>
                  </a:cubicBezTo>
                  <a:cubicBezTo>
                    <a:pt x="2637" y="952"/>
                    <a:pt x="2624" y="965"/>
                    <a:pt x="2599" y="977"/>
                  </a:cubicBezTo>
                  <a:cubicBezTo>
                    <a:pt x="2500" y="1052"/>
                    <a:pt x="2412" y="1165"/>
                    <a:pt x="2375" y="1290"/>
                  </a:cubicBezTo>
                  <a:cubicBezTo>
                    <a:pt x="2337" y="1283"/>
                    <a:pt x="2296" y="1277"/>
                    <a:pt x="2257" y="1277"/>
                  </a:cubicBezTo>
                  <a:cubicBezTo>
                    <a:pt x="2218" y="1277"/>
                    <a:pt x="2181" y="1283"/>
                    <a:pt x="2150" y="1302"/>
                  </a:cubicBezTo>
                  <a:cubicBezTo>
                    <a:pt x="2150" y="1315"/>
                    <a:pt x="2150" y="1315"/>
                    <a:pt x="2137" y="1315"/>
                  </a:cubicBezTo>
                  <a:lnTo>
                    <a:pt x="2087" y="1315"/>
                  </a:lnTo>
                  <a:cubicBezTo>
                    <a:pt x="1862" y="1390"/>
                    <a:pt x="1687" y="1527"/>
                    <a:pt x="1550" y="1714"/>
                  </a:cubicBezTo>
                  <a:cubicBezTo>
                    <a:pt x="1550" y="1702"/>
                    <a:pt x="1550" y="1702"/>
                    <a:pt x="1550" y="1702"/>
                  </a:cubicBezTo>
                  <a:cubicBezTo>
                    <a:pt x="1456" y="1674"/>
                    <a:pt x="1362" y="1660"/>
                    <a:pt x="1269" y="1660"/>
                  </a:cubicBezTo>
                  <a:cubicBezTo>
                    <a:pt x="1237" y="1660"/>
                    <a:pt x="1206" y="1661"/>
                    <a:pt x="1175" y="1664"/>
                  </a:cubicBezTo>
                  <a:cubicBezTo>
                    <a:pt x="1150" y="1265"/>
                    <a:pt x="1312" y="977"/>
                    <a:pt x="1650" y="790"/>
                  </a:cubicBezTo>
                  <a:cubicBezTo>
                    <a:pt x="1795" y="725"/>
                    <a:pt x="1969" y="676"/>
                    <a:pt x="2131" y="676"/>
                  </a:cubicBezTo>
                  <a:close/>
                  <a:moveTo>
                    <a:pt x="4513" y="148"/>
                  </a:moveTo>
                  <a:cubicBezTo>
                    <a:pt x="4837" y="148"/>
                    <a:pt x="5024" y="435"/>
                    <a:pt x="5024" y="765"/>
                  </a:cubicBezTo>
                  <a:cubicBezTo>
                    <a:pt x="5024" y="927"/>
                    <a:pt x="4999" y="927"/>
                    <a:pt x="4999" y="1015"/>
                  </a:cubicBezTo>
                  <a:cubicBezTo>
                    <a:pt x="4849" y="1040"/>
                    <a:pt x="4699" y="1102"/>
                    <a:pt x="4574" y="1177"/>
                  </a:cubicBezTo>
                  <a:cubicBezTo>
                    <a:pt x="4449" y="1265"/>
                    <a:pt x="4299" y="1402"/>
                    <a:pt x="4212" y="1602"/>
                  </a:cubicBezTo>
                  <a:cubicBezTo>
                    <a:pt x="4199" y="1652"/>
                    <a:pt x="4174" y="1702"/>
                    <a:pt x="4149" y="1752"/>
                  </a:cubicBezTo>
                  <a:cubicBezTo>
                    <a:pt x="4124" y="1739"/>
                    <a:pt x="4087" y="1739"/>
                    <a:pt x="4062" y="1727"/>
                  </a:cubicBezTo>
                  <a:cubicBezTo>
                    <a:pt x="4062" y="1627"/>
                    <a:pt x="4037" y="1515"/>
                    <a:pt x="3987" y="1377"/>
                  </a:cubicBezTo>
                  <a:cubicBezTo>
                    <a:pt x="3924" y="1177"/>
                    <a:pt x="3799" y="1040"/>
                    <a:pt x="3649" y="940"/>
                  </a:cubicBezTo>
                  <a:cubicBezTo>
                    <a:pt x="3737" y="565"/>
                    <a:pt x="4012" y="252"/>
                    <a:pt x="4287" y="190"/>
                  </a:cubicBezTo>
                  <a:cubicBezTo>
                    <a:pt x="4368" y="161"/>
                    <a:pt x="4444" y="148"/>
                    <a:pt x="4513" y="148"/>
                  </a:cubicBezTo>
                  <a:close/>
                  <a:moveTo>
                    <a:pt x="3241" y="974"/>
                  </a:moveTo>
                  <a:cubicBezTo>
                    <a:pt x="3323" y="974"/>
                    <a:pt x="3400" y="987"/>
                    <a:pt x="3462" y="1015"/>
                  </a:cubicBezTo>
                  <a:cubicBezTo>
                    <a:pt x="3662" y="1115"/>
                    <a:pt x="3712" y="1177"/>
                    <a:pt x="3812" y="1390"/>
                  </a:cubicBezTo>
                  <a:cubicBezTo>
                    <a:pt x="3837" y="1440"/>
                    <a:pt x="3862" y="1565"/>
                    <a:pt x="3874" y="1727"/>
                  </a:cubicBezTo>
                  <a:cubicBezTo>
                    <a:pt x="3837" y="1727"/>
                    <a:pt x="3799" y="1739"/>
                    <a:pt x="3762" y="1752"/>
                  </a:cubicBezTo>
                  <a:cubicBezTo>
                    <a:pt x="3524" y="1827"/>
                    <a:pt x="3299" y="1989"/>
                    <a:pt x="3149" y="2177"/>
                  </a:cubicBezTo>
                  <a:cubicBezTo>
                    <a:pt x="3112" y="1989"/>
                    <a:pt x="3037" y="1814"/>
                    <a:pt x="2937" y="1664"/>
                  </a:cubicBezTo>
                  <a:cubicBezTo>
                    <a:pt x="2849" y="1515"/>
                    <a:pt x="2712" y="1402"/>
                    <a:pt x="2549" y="1340"/>
                  </a:cubicBezTo>
                  <a:cubicBezTo>
                    <a:pt x="2608" y="1127"/>
                    <a:pt x="2958" y="974"/>
                    <a:pt x="3241" y="974"/>
                  </a:cubicBezTo>
                  <a:close/>
                  <a:moveTo>
                    <a:pt x="5181" y="1163"/>
                  </a:moveTo>
                  <a:cubicBezTo>
                    <a:pt x="5344" y="1163"/>
                    <a:pt x="5497" y="1219"/>
                    <a:pt x="5611" y="1352"/>
                  </a:cubicBezTo>
                  <a:cubicBezTo>
                    <a:pt x="5899" y="1702"/>
                    <a:pt x="5711" y="2327"/>
                    <a:pt x="5261" y="2439"/>
                  </a:cubicBezTo>
                  <a:cubicBezTo>
                    <a:pt x="5110" y="2481"/>
                    <a:pt x="4974" y="2499"/>
                    <a:pt x="4840" y="2499"/>
                  </a:cubicBezTo>
                  <a:cubicBezTo>
                    <a:pt x="4731" y="2499"/>
                    <a:pt x="4624" y="2487"/>
                    <a:pt x="4511" y="2464"/>
                  </a:cubicBezTo>
                  <a:cubicBezTo>
                    <a:pt x="4524" y="2252"/>
                    <a:pt x="4461" y="2027"/>
                    <a:pt x="4324" y="1877"/>
                  </a:cubicBezTo>
                  <a:cubicBezTo>
                    <a:pt x="4324" y="1877"/>
                    <a:pt x="4337" y="1864"/>
                    <a:pt x="4337" y="1864"/>
                  </a:cubicBezTo>
                  <a:cubicBezTo>
                    <a:pt x="4412" y="1615"/>
                    <a:pt x="4524" y="1427"/>
                    <a:pt x="4699" y="1302"/>
                  </a:cubicBezTo>
                  <a:cubicBezTo>
                    <a:pt x="4853" y="1216"/>
                    <a:pt x="5022" y="1163"/>
                    <a:pt x="5181" y="1163"/>
                  </a:cubicBezTo>
                  <a:close/>
                  <a:moveTo>
                    <a:pt x="2150" y="1477"/>
                  </a:moveTo>
                  <a:cubicBezTo>
                    <a:pt x="2162" y="1490"/>
                    <a:pt x="2175" y="1490"/>
                    <a:pt x="2187" y="1502"/>
                  </a:cubicBezTo>
                  <a:cubicBezTo>
                    <a:pt x="2237" y="1502"/>
                    <a:pt x="2271" y="1498"/>
                    <a:pt x="2306" y="1498"/>
                  </a:cubicBezTo>
                  <a:cubicBezTo>
                    <a:pt x="2358" y="1498"/>
                    <a:pt x="2412" y="1507"/>
                    <a:pt x="2524" y="1552"/>
                  </a:cubicBezTo>
                  <a:cubicBezTo>
                    <a:pt x="2687" y="1602"/>
                    <a:pt x="2962" y="2002"/>
                    <a:pt x="2949" y="2264"/>
                  </a:cubicBezTo>
                  <a:cubicBezTo>
                    <a:pt x="2962" y="2302"/>
                    <a:pt x="2962" y="2339"/>
                    <a:pt x="2962" y="2377"/>
                  </a:cubicBezTo>
                  <a:cubicBezTo>
                    <a:pt x="2774" y="2377"/>
                    <a:pt x="2574" y="2439"/>
                    <a:pt x="2437" y="2527"/>
                  </a:cubicBezTo>
                  <a:cubicBezTo>
                    <a:pt x="2312" y="2602"/>
                    <a:pt x="2162" y="2714"/>
                    <a:pt x="2075" y="2889"/>
                  </a:cubicBezTo>
                  <a:cubicBezTo>
                    <a:pt x="2037" y="2952"/>
                    <a:pt x="2012" y="3027"/>
                    <a:pt x="1987" y="3102"/>
                  </a:cubicBezTo>
                  <a:cubicBezTo>
                    <a:pt x="1925" y="3077"/>
                    <a:pt x="1850" y="3039"/>
                    <a:pt x="1800" y="3002"/>
                  </a:cubicBezTo>
                  <a:cubicBezTo>
                    <a:pt x="1362" y="2639"/>
                    <a:pt x="1437" y="1852"/>
                    <a:pt x="1987" y="1552"/>
                  </a:cubicBezTo>
                  <a:cubicBezTo>
                    <a:pt x="2050" y="1502"/>
                    <a:pt x="2100" y="1515"/>
                    <a:pt x="2150" y="1477"/>
                  </a:cubicBezTo>
                  <a:close/>
                  <a:moveTo>
                    <a:pt x="3979" y="1874"/>
                  </a:moveTo>
                  <a:cubicBezTo>
                    <a:pt x="3995" y="1874"/>
                    <a:pt x="4010" y="1875"/>
                    <a:pt x="4024" y="1877"/>
                  </a:cubicBezTo>
                  <a:cubicBezTo>
                    <a:pt x="4349" y="1964"/>
                    <a:pt x="4387" y="2314"/>
                    <a:pt x="4312" y="2664"/>
                  </a:cubicBezTo>
                  <a:cubicBezTo>
                    <a:pt x="4174" y="2989"/>
                    <a:pt x="4049" y="3177"/>
                    <a:pt x="3787" y="3227"/>
                  </a:cubicBezTo>
                  <a:cubicBezTo>
                    <a:pt x="3749" y="2964"/>
                    <a:pt x="3537" y="2577"/>
                    <a:pt x="3249" y="2439"/>
                  </a:cubicBezTo>
                  <a:cubicBezTo>
                    <a:pt x="3237" y="2427"/>
                    <a:pt x="3212" y="2427"/>
                    <a:pt x="3199" y="2414"/>
                  </a:cubicBezTo>
                  <a:cubicBezTo>
                    <a:pt x="3317" y="2144"/>
                    <a:pt x="3733" y="1874"/>
                    <a:pt x="3979" y="1874"/>
                  </a:cubicBezTo>
                  <a:close/>
                  <a:moveTo>
                    <a:pt x="1229" y="1849"/>
                  </a:moveTo>
                  <a:cubicBezTo>
                    <a:pt x="1284" y="1849"/>
                    <a:pt x="1334" y="1855"/>
                    <a:pt x="1375" y="1864"/>
                  </a:cubicBezTo>
                  <a:cubicBezTo>
                    <a:pt x="1400" y="1864"/>
                    <a:pt x="1425" y="1877"/>
                    <a:pt x="1450" y="1877"/>
                  </a:cubicBezTo>
                  <a:cubicBezTo>
                    <a:pt x="1425" y="1939"/>
                    <a:pt x="1400" y="2002"/>
                    <a:pt x="1375" y="2064"/>
                  </a:cubicBezTo>
                  <a:cubicBezTo>
                    <a:pt x="1312" y="2327"/>
                    <a:pt x="1350" y="2627"/>
                    <a:pt x="1475" y="2877"/>
                  </a:cubicBezTo>
                  <a:cubicBezTo>
                    <a:pt x="1387" y="2839"/>
                    <a:pt x="1300" y="2827"/>
                    <a:pt x="1212" y="2827"/>
                  </a:cubicBezTo>
                  <a:cubicBezTo>
                    <a:pt x="1150" y="2827"/>
                    <a:pt x="1087" y="2852"/>
                    <a:pt x="1037" y="2877"/>
                  </a:cubicBezTo>
                  <a:lnTo>
                    <a:pt x="1025" y="2877"/>
                  </a:lnTo>
                  <a:cubicBezTo>
                    <a:pt x="912" y="2902"/>
                    <a:pt x="812" y="2977"/>
                    <a:pt x="737" y="3064"/>
                  </a:cubicBezTo>
                  <a:cubicBezTo>
                    <a:pt x="687" y="3114"/>
                    <a:pt x="650" y="3177"/>
                    <a:pt x="625" y="3252"/>
                  </a:cubicBezTo>
                  <a:cubicBezTo>
                    <a:pt x="575" y="3177"/>
                    <a:pt x="538" y="3102"/>
                    <a:pt x="513" y="3027"/>
                  </a:cubicBezTo>
                  <a:cubicBezTo>
                    <a:pt x="325" y="2664"/>
                    <a:pt x="513" y="2102"/>
                    <a:pt x="912" y="1914"/>
                  </a:cubicBezTo>
                  <a:cubicBezTo>
                    <a:pt x="1023" y="1867"/>
                    <a:pt x="1134" y="1849"/>
                    <a:pt x="1229" y="1849"/>
                  </a:cubicBezTo>
                  <a:close/>
                  <a:moveTo>
                    <a:pt x="2897" y="2528"/>
                  </a:moveTo>
                  <a:cubicBezTo>
                    <a:pt x="2965" y="2528"/>
                    <a:pt x="3033" y="2540"/>
                    <a:pt x="3099" y="2564"/>
                  </a:cubicBezTo>
                  <a:cubicBezTo>
                    <a:pt x="3299" y="2627"/>
                    <a:pt x="3562" y="2939"/>
                    <a:pt x="3612" y="3202"/>
                  </a:cubicBezTo>
                  <a:cubicBezTo>
                    <a:pt x="3662" y="3502"/>
                    <a:pt x="3474" y="3776"/>
                    <a:pt x="3062" y="3876"/>
                  </a:cubicBezTo>
                  <a:cubicBezTo>
                    <a:pt x="2999" y="3892"/>
                    <a:pt x="2933" y="3900"/>
                    <a:pt x="2866" y="3900"/>
                  </a:cubicBezTo>
                  <a:cubicBezTo>
                    <a:pt x="2664" y="3900"/>
                    <a:pt x="2456" y="3830"/>
                    <a:pt x="2325" y="3689"/>
                  </a:cubicBezTo>
                  <a:cubicBezTo>
                    <a:pt x="2287" y="3639"/>
                    <a:pt x="2262" y="3601"/>
                    <a:pt x="2237" y="3551"/>
                  </a:cubicBezTo>
                  <a:cubicBezTo>
                    <a:pt x="2237" y="3539"/>
                    <a:pt x="2237" y="3539"/>
                    <a:pt x="2237" y="3539"/>
                  </a:cubicBezTo>
                  <a:cubicBezTo>
                    <a:pt x="2225" y="3514"/>
                    <a:pt x="2225" y="3489"/>
                    <a:pt x="2212" y="3464"/>
                  </a:cubicBezTo>
                  <a:cubicBezTo>
                    <a:pt x="2200" y="3402"/>
                    <a:pt x="2187" y="3314"/>
                    <a:pt x="2200" y="3214"/>
                  </a:cubicBezTo>
                  <a:cubicBezTo>
                    <a:pt x="2200" y="3164"/>
                    <a:pt x="2225" y="3139"/>
                    <a:pt x="2225" y="3039"/>
                  </a:cubicBezTo>
                  <a:cubicBezTo>
                    <a:pt x="2225" y="3027"/>
                    <a:pt x="2212" y="3014"/>
                    <a:pt x="2212" y="3002"/>
                  </a:cubicBezTo>
                  <a:cubicBezTo>
                    <a:pt x="2343" y="2721"/>
                    <a:pt x="2618" y="2528"/>
                    <a:pt x="2897" y="2528"/>
                  </a:cubicBezTo>
                  <a:close/>
                  <a:moveTo>
                    <a:pt x="1269" y="2999"/>
                  </a:moveTo>
                  <a:cubicBezTo>
                    <a:pt x="1553" y="2999"/>
                    <a:pt x="1929" y="3301"/>
                    <a:pt x="2037" y="3527"/>
                  </a:cubicBezTo>
                  <a:cubicBezTo>
                    <a:pt x="2037" y="3539"/>
                    <a:pt x="2037" y="3551"/>
                    <a:pt x="2037" y="3564"/>
                  </a:cubicBezTo>
                  <a:cubicBezTo>
                    <a:pt x="2125" y="3914"/>
                    <a:pt x="1862" y="4251"/>
                    <a:pt x="1462" y="4326"/>
                  </a:cubicBezTo>
                  <a:cubicBezTo>
                    <a:pt x="1438" y="4331"/>
                    <a:pt x="1411" y="4333"/>
                    <a:pt x="1384" y="4333"/>
                  </a:cubicBezTo>
                  <a:cubicBezTo>
                    <a:pt x="1174" y="4333"/>
                    <a:pt x="898" y="4207"/>
                    <a:pt x="787" y="3964"/>
                  </a:cubicBezTo>
                  <a:cubicBezTo>
                    <a:pt x="662" y="3714"/>
                    <a:pt x="737" y="3227"/>
                    <a:pt x="987" y="3089"/>
                  </a:cubicBezTo>
                  <a:cubicBezTo>
                    <a:pt x="998" y="3094"/>
                    <a:pt x="1008" y="3097"/>
                    <a:pt x="1018" y="3097"/>
                  </a:cubicBezTo>
                  <a:cubicBezTo>
                    <a:pt x="1033" y="3097"/>
                    <a:pt x="1048" y="3091"/>
                    <a:pt x="1062" y="3077"/>
                  </a:cubicBezTo>
                  <a:cubicBezTo>
                    <a:pt x="1119" y="3022"/>
                    <a:pt x="1191" y="2999"/>
                    <a:pt x="1269" y="2999"/>
                  </a:cubicBezTo>
                  <a:close/>
                  <a:moveTo>
                    <a:pt x="4532" y="1"/>
                  </a:moveTo>
                  <a:cubicBezTo>
                    <a:pt x="4458" y="1"/>
                    <a:pt x="4385" y="14"/>
                    <a:pt x="4312" y="27"/>
                  </a:cubicBezTo>
                  <a:cubicBezTo>
                    <a:pt x="4162" y="65"/>
                    <a:pt x="3999" y="127"/>
                    <a:pt x="3874" y="227"/>
                  </a:cubicBezTo>
                  <a:cubicBezTo>
                    <a:pt x="3862" y="240"/>
                    <a:pt x="3849" y="252"/>
                    <a:pt x="3837" y="252"/>
                  </a:cubicBezTo>
                  <a:cubicBezTo>
                    <a:pt x="3680" y="84"/>
                    <a:pt x="3485" y="9"/>
                    <a:pt x="3287" y="9"/>
                  </a:cubicBezTo>
                  <a:cubicBezTo>
                    <a:pt x="3045" y="9"/>
                    <a:pt x="2798" y="122"/>
                    <a:pt x="2612" y="315"/>
                  </a:cubicBezTo>
                  <a:cubicBezTo>
                    <a:pt x="2549" y="390"/>
                    <a:pt x="2500" y="477"/>
                    <a:pt x="2487" y="577"/>
                  </a:cubicBezTo>
                  <a:cubicBezTo>
                    <a:pt x="2367" y="532"/>
                    <a:pt x="2243" y="510"/>
                    <a:pt x="2127" y="510"/>
                  </a:cubicBezTo>
                  <a:cubicBezTo>
                    <a:pt x="2050" y="510"/>
                    <a:pt x="1977" y="520"/>
                    <a:pt x="1912" y="540"/>
                  </a:cubicBezTo>
                  <a:cubicBezTo>
                    <a:pt x="1612" y="602"/>
                    <a:pt x="1412" y="727"/>
                    <a:pt x="1237" y="940"/>
                  </a:cubicBezTo>
                  <a:cubicBezTo>
                    <a:pt x="1087" y="1102"/>
                    <a:pt x="1012" y="1327"/>
                    <a:pt x="1012" y="1540"/>
                  </a:cubicBezTo>
                  <a:cubicBezTo>
                    <a:pt x="1012" y="1590"/>
                    <a:pt x="1012" y="1640"/>
                    <a:pt x="1012" y="1689"/>
                  </a:cubicBezTo>
                  <a:cubicBezTo>
                    <a:pt x="388" y="1839"/>
                    <a:pt x="0" y="2589"/>
                    <a:pt x="375" y="3214"/>
                  </a:cubicBezTo>
                  <a:cubicBezTo>
                    <a:pt x="438" y="3339"/>
                    <a:pt x="450" y="3339"/>
                    <a:pt x="550" y="3439"/>
                  </a:cubicBezTo>
                  <a:cubicBezTo>
                    <a:pt x="513" y="3676"/>
                    <a:pt x="538" y="3926"/>
                    <a:pt x="662" y="4139"/>
                  </a:cubicBezTo>
                  <a:cubicBezTo>
                    <a:pt x="827" y="4380"/>
                    <a:pt x="1079" y="4535"/>
                    <a:pt x="1392" y="4535"/>
                  </a:cubicBezTo>
                  <a:cubicBezTo>
                    <a:pt x="1435" y="4535"/>
                    <a:pt x="1479" y="4532"/>
                    <a:pt x="1525" y="4526"/>
                  </a:cubicBezTo>
                  <a:cubicBezTo>
                    <a:pt x="1900" y="4464"/>
                    <a:pt x="2175" y="4176"/>
                    <a:pt x="2250" y="3851"/>
                  </a:cubicBezTo>
                  <a:cubicBezTo>
                    <a:pt x="2412" y="4002"/>
                    <a:pt x="2650" y="4078"/>
                    <a:pt x="2863" y="4078"/>
                  </a:cubicBezTo>
                  <a:cubicBezTo>
                    <a:pt x="2880" y="4078"/>
                    <a:pt x="2896" y="4077"/>
                    <a:pt x="2912" y="4076"/>
                  </a:cubicBezTo>
                  <a:cubicBezTo>
                    <a:pt x="3212" y="4076"/>
                    <a:pt x="3524" y="3951"/>
                    <a:pt x="3699" y="3714"/>
                  </a:cubicBezTo>
                  <a:cubicBezTo>
                    <a:pt x="3762" y="3601"/>
                    <a:pt x="3787" y="3527"/>
                    <a:pt x="3799" y="3452"/>
                  </a:cubicBezTo>
                  <a:cubicBezTo>
                    <a:pt x="3849" y="3439"/>
                    <a:pt x="3912" y="3427"/>
                    <a:pt x="3962" y="3414"/>
                  </a:cubicBezTo>
                  <a:cubicBezTo>
                    <a:pt x="4212" y="3289"/>
                    <a:pt x="4324" y="3114"/>
                    <a:pt x="4449" y="2827"/>
                  </a:cubicBezTo>
                  <a:cubicBezTo>
                    <a:pt x="4474" y="2777"/>
                    <a:pt x="4486" y="2727"/>
                    <a:pt x="4499" y="2664"/>
                  </a:cubicBezTo>
                  <a:cubicBezTo>
                    <a:pt x="4536" y="2677"/>
                    <a:pt x="4574" y="2689"/>
                    <a:pt x="4649" y="2702"/>
                  </a:cubicBezTo>
                  <a:cubicBezTo>
                    <a:pt x="4705" y="2712"/>
                    <a:pt x="4775" y="2718"/>
                    <a:pt x="4853" y="2718"/>
                  </a:cubicBezTo>
                  <a:cubicBezTo>
                    <a:pt x="5142" y="2718"/>
                    <a:pt x="5539" y="2635"/>
                    <a:pt x="5736" y="2389"/>
                  </a:cubicBezTo>
                  <a:cubicBezTo>
                    <a:pt x="5911" y="2189"/>
                    <a:pt x="6011" y="1739"/>
                    <a:pt x="5849" y="1440"/>
                  </a:cubicBezTo>
                  <a:cubicBezTo>
                    <a:pt x="5886" y="1390"/>
                    <a:pt x="5899" y="1315"/>
                    <a:pt x="5924" y="1277"/>
                  </a:cubicBezTo>
                  <a:cubicBezTo>
                    <a:pt x="5974" y="1115"/>
                    <a:pt x="6011" y="927"/>
                    <a:pt x="5986" y="752"/>
                  </a:cubicBezTo>
                  <a:cubicBezTo>
                    <a:pt x="5953" y="369"/>
                    <a:pt x="5690" y="72"/>
                    <a:pt x="5356" y="72"/>
                  </a:cubicBezTo>
                  <a:cubicBezTo>
                    <a:pt x="5309" y="72"/>
                    <a:pt x="5261" y="78"/>
                    <a:pt x="5211" y="90"/>
                  </a:cubicBezTo>
                  <a:cubicBezTo>
                    <a:pt x="5136" y="115"/>
                    <a:pt x="5061" y="165"/>
                    <a:pt x="4999" y="227"/>
                  </a:cubicBezTo>
                  <a:cubicBezTo>
                    <a:pt x="4924" y="140"/>
                    <a:pt x="4836" y="77"/>
                    <a:pt x="4724" y="40"/>
                  </a:cubicBezTo>
                  <a:cubicBezTo>
                    <a:pt x="4660" y="11"/>
                    <a:pt x="4596" y="1"/>
                    <a:pt x="4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4" name="Google Shape;16504;p50"/>
            <p:cNvSpPr/>
            <p:nvPr/>
          </p:nvSpPr>
          <p:spPr>
            <a:xfrm>
              <a:off x="1646398" y="4844259"/>
              <a:ext cx="1156846" cy="1230457"/>
            </a:xfrm>
            <a:custGeom>
              <a:avLst/>
              <a:gdLst/>
              <a:ahLst/>
              <a:cxnLst/>
              <a:rect l="l" t="t" r="r" b="b"/>
              <a:pathLst>
                <a:path w="13547" h="14409" extrusionOk="0">
                  <a:moveTo>
                    <a:pt x="8161" y="229"/>
                  </a:moveTo>
                  <a:cubicBezTo>
                    <a:pt x="8301" y="229"/>
                    <a:pt x="8512" y="270"/>
                    <a:pt x="8710" y="324"/>
                  </a:cubicBezTo>
                  <a:cubicBezTo>
                    <a:pt x="9360" y="511"/>
                    <a:pt x="9735" y="724"/>
                    <a:pt x="10335" y="1074"/>
                  </a:cubicBezTo>
                  <a:cubicBezTo>
                    <a:pt x="10797" y="1324"/>
                    <a:pt x="11385" y="1598"/>
                    <a:pt x="11697" y="1886"/>
                  </a:cubicBezTo>
                  <a:cubicBezTo>
                    <a:pt x="11972" y="2198"/>
                    <a:pt x="12072" y="2761"/>
                    <a:pt x="12422" y="3161"/>
                  </a:cubicBezTo>
                  <a:cubicBezTo>
                    <a:pt x="12572" y="3335"/>
                    <a:pt x="12772" y="3460"/>
                    <a:pt x="12934" y="3623"/>
                  </a:cubicBezTo>
                  <a:cubicBezTo>
                    <a:pt x="13097" y="3810"/>
                    <a:pt x="13197" y="4085"/>
                    <a:pt x="13209" y="4335"/>
                  </a:cubicBezTo>
                  <a:cubicBezTo>
                    <a:pt x="13197" y="4598"/>
                    <a:pt x="13047" y="4948"/>
                    <a:pt x="12922" y="5222"/>
                  </a:cubicBezTo>
                  <a:cubicBezTo>
                    <a:pt x="12734" y="5560"/>
                    <a:pt x="12534" y="5747"/>
                    <a:pt x="12272" y="6047"/>
                  </a:cubicBezTo>
                  <a:cubicBezTo>
                    <a:pt x="12035" y="6285"/>
                    <a:pt x="11885" y="6535"/>
                    <a:pt x="11547" y="6635"/>
                  </a:cubicBezTo>
                  <a:cubicBezTo>
                    <a:pt x="11430" y="6679"/>
                    <a:pt x="11320" y="6692"/>
                    <a:pt x="11211" y="6692"/>
                  </a:cubicBezTo>
                  <a:cubicBezTo>
                    <a:pt x="11040" y="6692"/>
                    <a:pt x="10870" y="6660"/>
                    <a:pt x="10672" y="6660"/>
                  </a:cubicBezTo>
                  <a:cubicBezTo>
                    <a:pt x="10472" y="6685"/>
                    <a:pt x="10272" y="6760"/>
                    <a:pt x="10123" y="6897"/>
                  </a:cubicBezTo>
                  <a:cubicBezTo>
                    <a:pt x="9973" y="7035"/>
                    <a:pt x="9873" y="7184"/>
                    <a:pt x="9798" y="7347"/>
                  </a:cubicBezTo>
                  <a:cubicBezTo>
                    <a:pt x="9810" y="7084"/>
                    <a:pt x="9735" y="6835"/>
                    <a:pt x="9623" y="6660"/>
                  </a:cubicBezTo>
                  <a:cubicBezTo>
                    <a:pt x="9523" y="6510"/>
                    <a:pt x="9348" y="6435"/>
                    <a:pt x="9185" y="6397"/>
                  </a:cubicBezTo>
                  <a:cubicBezTo>
                    <a:pt x="8923" y="6322"/>
                    <a:pt x="8773" y="6285"/>
                    <a:pt x="8585" y="6172"/>
                  </a:cubicBezTo>
                  <a:cubicBezTo>
                    <a:pt x="8211" y="5935"/>
                    <a:pt x="7973" y="5560"/>
                    <a:pt x="7673" y="5160"/>
                  </a:cubicBezTo>
                  <a:cubicBezTo>
                    <a:pt x="7486" y="4923"/>
                    <a:pt x="7248" y="4735"/>
                    <a:pt x="7048" y="4498"/>
                  </a:cubicBezTo>
                  <a:cubicBezTo>
                    <a:pt x="6748" y="4160"/>
                    <a:pt x="6436" y="3810"/>
                    <a:pt x="6099" y="3498"/>
                  </a:cubicBezTo>
                  <a:cubicBezTo>
                    <a:pt x="6074" y="3460"/>
                    <a:pt x="6049" y="3435"/>
                    <a:pt x="6011" y="3410"/>
                  </a:cubicBezTo>
                  <a:cubicBezTo>
                    <a:pt x="6011" y="3410"/>
                    <a:pt x="6024" y="3410"/>
                    <a:pt x="6024" y="3398"/>
                  </a:cubicBezTo>
                  <a:cubicBezTo>
                    <a:pt x="5986" y="3298"/>
                    <a:pt x="5899" y="3223"/>
                    <a:pt x="5861" y="3123"/>
                  </a:cubicBezTo>
                  <a:cubicBezTo>
                    <a:pt x="5761" y="2923"/>
                    <a:pt x="5761" y="2736"/>
                    <a:pt x="5861" y="2498"/>
                  </a:cubicBezTo>
                  <a:cubicBezTo>
                    <a:pt x="5874" y="2436"/>
                    <a:pt x="5911" y="2373"/>
                    <a:pt x="5961" y="2286"/>
                  </a:cubicBezTo>
                  <a:cubicBezTo>
                    <a:pt x="5986" y="2223"/>
                    <a:pt x="6036" y="2173"/>
                    <a:pt x="6049" y="2111"/>
                  </a:cubicBezTo>
                  <a:cubicBezTo>
                    <a:pt x="6149" y="1948"/>
                    <a:pt x="6224" y="1761"/>
                    <a:pt x="6149" y="1573"/>
                  </a:cubicBezTo>
                  <a:cubicBezTo>
                    <a:pt x="6124" y="1498"/>
                    <a:pt x="6049" y="1448"/>
                    <a:pt x="5974" y="1399"/>
                  </a:cubicBezTo>
                  <a:cubicBezTo>
                    <a:pt x="5924" y="1349"/>
                    <a:pt x="5874" y="1349"/>
                    <a:pt x="5774" y="1286"/>
                  </a:cubicBezTo>
                  <a:cubicBezTo>
                    <a:pt x="5699" y="1236"/>
                    <a:pt x="5649" y="1161"/>
                    <a:pt x="5661" y="1099"/>
                  </a:cubicBezTo>
                  <a:cubicBezTo>
                    <a:pt x="5686" y="1049"/>
                    <a:pt x="5724" y="1011"/>
                    <a:pt x="5749" y="961"/>
                  </a:cubicBezTo>
                  <a:cubicBezTo>
                    <a:pt x="5749" y="961"/>
                    <a:pt x="5761" y="949"/>
                    <a:pt x="5761" y="949"/>
                  </a:cubicBezTo>
                  <a:cubicBezTo>
                    <a:pt x="5761" y="949"/>
                    <a:pt x="5761" y="936"/>
                    <a:pt x="5761" y="924"/>
                  </a:cubicBezTo>
                  <a:cubicBezTo>
                    <a:pt x="5761" y="928"/>
                    <a:pt x="5763" y="929"/>
                    <a:pt x="5764" y="929"/>
                  </a:cubicBezTo>
                  <a:cubicBezTo>
                    <a:pt x="5768" y="929"/>
                    <a:pt x="5774" y="924"/>
                    <a:pt x="5774" y="924"/>
                  </a:cubicBezTo>
                  <a:cubicBezTo>
                    <a:pt x="5893" y="859"/>
                    <a:pt x="6075" y="851"/>
                    <a:pt x="6280" y="851"/>
                  </a:cubicBezTo>
                  <a:cubicBezTo>
                    <a:pt x="6355" y="851"/>
                    <a:pt x="6433" y="852"/>
                    <a:pt x="6512" y="852"/>
                  </a:cubicBezTo>
                  <a:cubicBezTo>
                    <a:pt x="6852" y="852"/>
                    <a:pt x="7220" y="831"/>
                    <a:pt x="7473" y="611"/>
                  </a:cubicBezTo>
                  <a:cubicBezTo>
                    <a:pt x="7473" y="611"/>
                    <a:pt x="7486" y="599"/>
                    <a:pt x="7498" y="599"/>
                  </a:cubicBezTo>
                  <a:cubicBezTo>
                    <a:pt x="7536" y="574"/>
                    <a:pt x="7573" y="549"/>
                    <a:pt x="7598" y="536"/>
                  </a:cubicBezTo>
                  <a:cubicBezTo>
                    <a:pt x="7773" y="411"/>
                    <a:pt x="7923" y="286"/>
                    <a:pt x="8036" y="249"/>
                  </a:cubicBezTo>
                  <a:cubicBezTo>
                    <a:pt x="8064" y="235"/>
                    <a:pt x="8107" y="229"/>
                    <a:pt x="8161" y="229"/>
                  </a:cubicBezTo>
                  <a:close/>
                  <a:moveTo>
                    <a:pt x="5499" y="1249"/>
                  </a:moveTo>
                  <a:cubicBezTo>
                    <a:pt x="5524" y="1311"/>
                    <a:pt x="5549" y="1361"/>
                    <a:pt x="5586" y="1386"/>
                  </a:cubicBezTo>
                  <a:cubicBezTo>
                    <a:pt x="5611" y="1411"/>
                    <a:pt x="5636" y="1436"/>
                    <a:pt x="5674" y="1448"/>
                  </a:cubicBezTo>
                  <a:cubicBezTo>
                    <a:pt x="5674" y="1486"/>
                    <a:pt x="5699" y="1511"/>
                    <a:pt x="5736" y="1523"/>
                  </a:cubicBezTo>
                  <a:cubicBezTo>
                    <a:pt x="6074" y="1611"/>
                    <a:pt x="6061" y="1748"/>
                    <a:pt x="5811" y="2198"/>
                  </a:cubicBezTo>
                  <a:cubicBezTo>
                    <a:pt x="5774" y="2248"/>
                    <a:pt x="5749" y="2336"/>
                    <a:pt x="5711" y="2373"/>
                  </a:cubicBezTo>
                  <a:cubicBezTo>
                    <a:pt x="5674" y="2423"/>
                    <a:pt x="5649" y="2473"/>
                    <a:pt x="5636" y="2536"/>
                  </a:cubicBezTo>
                  <a:cubicBezTo>
                    <a:pt x="5624" y="2561"/>
                    <a:pt x="5611" y="2586"/>
                    <a:pt x="5599" y="2611"/>
                  </a:cubicBezTo>
                  <a:cubicBezTo>
                    <a:pt x="5449" y="2798"/>
                    <a:pt x="5249" y="3111"/>
                    <a:pt x="5161" y="3360"/>
                  </a:cubicBezTo>
                  <a:cubicBezTo>
                    <a:pt x="5049" y="3748"/>
                    <a:pt x="4974" y="4148"/>
                    <a:pt x="4861" y="4535"/>
                  </a:cubicBezTo>
                  <a:cubicBezTo>
                    <a:pt x="4849" y="4573"/>
                    <a:pt x="4824" y="4610"/>
                    <a:pt x="4849" y="4648"/>
                  </a:cubicBezTo>
                  <a:cubicBezTo>
                    <a:pt x="4860" y="4670"/>
                    <a:pt x="4883" y="4679"/>
                    <a:pt x="4906" y="4679"/>
                  </a:cubicBezTo>
                  <a:cubicBezTo>
                    <a:pt x="4936" y="4679"/>
                    <a:pt x="4967" y="4663"/>
                    <a:pt x="4974" y="4635"/>
                  </a:cubicBezTo>
                  <a:cubicBezTo>
                    <a:pt x="5099" y="4198"/>
                    <a:pt x="5224" y="3610"/>
                    <a:pt x="5374" y="3248"/>
                  </a:cubicBezTo>
                  <a:cubicBezTo>
                    <a:pt x="5424" y="3148"/>
                    <a:pt x="5486" y="3048"/>
                    <a:pt x="5536" y="2961"/>
                  </a:cubicBezTo>
                  <a:cubicBezTo>
                    <a:pt x="5536" y="2973"/>
                    <a:pt x="5536" y="2986"/>
                    <a:pt x="5549" y="2998"/>
                  </a:cubicBezTo>
                  <a:cubicBezTo>
                    <a:pt x="5611" y="3223"/>
                    <a:pt x="5799" y="3398"/>
                    <a:pt x="5961" y="3560"/>
                  </a:cubicBezTo>
                  <a:cubicBezTo>
                    <a:pt x="6199" y="3785"/>
                    <a:pt x="6436" y="4060"/>
                    <a:pt x="6611" y="4260"/>
                  </a:cubicBezTo>
                  <a:cubicBezTo>
                    <a:pt x="6786" y="4460"/>
                    <a:pt x="6911" y="4673"/>
                    <a:pt x="7073" y="4848"/>
                  </a:cubicBezTo>
                  <a:cubicBezTo>
                    <a:pt x="7236" y="5023"/>
                    <a:pt x="7411" y="5173"/>
                    <a:pt x="7561" y="5372"/>
                  </a:cubicBezTo>
                  <a:cubicBezTo>
                    <a:pt x="7736" y="5635"/>
                    <a:pt x="8111" y="6172"/>
                    <a:pt x="8510" y="6385"/>
                  </a:cubicBezTo>
                  <a:cubicBezTo>
                    <a:pt x="8885" y="6610"/>
                    <a:pt x="9410" y="6547"/>
                    <a:pt x="9523" y="6847"/>
                  </a:cubicBezTo>
                  <a:cubicBezTo>
                    <a:pt x="9598" y="6997"/>
                    <a:pt x="9648" y="7059"/>
                    <a:pt x="9673" y="7234"/>
                  </a:cubicBezTo>
                  <a:cubicBezTo>
                    <a:pt x="9698" y="7547"/>
                    <a:pt x="9535" y="7847"/>
                    <a:pt x="9385" y="8147"/>
                  </a:cubicBezTo>
                  <a:cubicBezTo>
                    <a:pt x="9110" y="8734"/>
                    <a:pt x="8810" y="9659"/>
                    <a:pt x="8398" y="10409"/>
                  </a:cubicBezTo>
                  <a:cubicBezTo>
                    <a:pt x="8148" y="10958"/>
                    <a:pt x="7761" y="11421"/>
                    <a:pt x="7436" y="11921"/>
                  </a:cubicBezTo>
                  <a:cubicBezTo>
                    <a:pt x="7248" y="12258"/>
                    <a:pt x="6948" y="12808"/>
                    <a:pt x="6848" y="13333"/>
                  </a:cubicBezTo>
                  <a:cubicBezTo>
                    <a:pt x="6848" y="13365"/>
                    <a:pt x="6883" y="13384"/>
                    <a:pt x="6917" y="13384"/>
                  </a:cubicBezTo>
                  <a:cubicBezTo>
                    <a:pt x="6948" y="13384"/>
                    <a:pt x="6980" y="13369"/>
                    <a:pt x="6986" y="13333"/>
                  </a:cubicBezTo>
                  <a:cubicBezTo>
                    <a:pt x="7036" y="13133"/>
                    <a:pt x="7098" y="12945"/>
                    <a:pt x="7161" y="12808"/>
                  </a:cubicBezTo>
                  <a:cubicBezTo>
                    <a:pt x="7461" y="12208"/>
                    <a:pt x="7761" y="11846"/>
                    <a:pt x="8161" y="11271"/>
                  </a:cubicBezTo>
                  <a:cubicBezTo>
                    <a:pt x="8710" y="10446"/>
                    <a:pt x="9073" y="9521"/>
                    <a:pt x="9423" y="8597"/>
                  </a:cubicBezTo>
                  <a:cubicBezTo>
                    <a:pt x="9460" y="8472"/>
                    <a:pt x="9498" y="8359"/>
                    <a:pt x="9535" y="8259"/>
                  </a:cubicBezTo>
                  <a:cubicBezTo>
                    <a:pt x="9548" y="8247"/>
                    <a:pt x="9560" y="8247"/>
                    <a:pt x="9560" y="8234"/>
                  </a:cubicBezTo>
                  <a:cubicBezTo>
                    <a:pt x="9860" y="7659"/>
                    <a:pt x="10035" y="6910"/>
                    <a:pt x="10635" y="6835"/>
                  </a:cubicBezTo>
                  <a:cubicBezTo>
                    <a:pt x="10692" y="6826"/>
                    <a:pt x="10748" y="6824"/>
                    <a:pt x="10803" y="6824"/>
                  </a:cubicBezTo>
                  <a:cubicBezTo>
                    <a:pt x="10936" y="6824"/>
                    <a:pt x="11068" y="6840"/>
                    <a:pt x="11201" y="6840"/>
                  </a:cubicBezTo>
                  <a:cubicBezTo>
                    <a:pt x="11270" y="6840"/>
                    <a:pt x="11339" y="6835"/>
                    <a:pt x="11410" y="6822"/>
                  </a:cubicBezTo>
                  <a:cubicBezTo>
                    <a:pt x="11760" y="6747"/>
                    <a:pt x="11985" y="6610"/>
                    <a:pt x="12247" y="6347"/>
                  </a:cubicBezTo>
                  <a:cubicBezTo>
                    <a:pt x="12497" y="6110"/>
                    <a:pt x="12747" y="5872"/>
                    <a:pt x="12947" y="5597"/>
                  </a:cubicBezTo>
                  <a:cubicBezTo>
                    <a:pt x="13084" y="5385"/>
                    <a:pt x="13209" y="5173"/>
                    <a:pt x="13297" y="4935"/>
                  </a:cubicBezTo>
                  <a:lnTo>
                    <a:pt x="13297" y="4935"/>
                  </a:lnTo>
                  <a:cubicBezTo>
                    <a:pt x="13284" y="5023"/>
                    <a:pt x="13284" y="5098"/>
                    <a:pt x="13272" y="5123"/>
                  </a:cubicBezTo>
                  <a:cubicBezTo>
                    <a:pt x="13172" y="5622"/>
                    <a:pt x="12984" y="5935"/>
                    <a:pt x="12809" y="6397"/>
                  </a:cubicBezTo>
                  <a:cubicBezTo>
                    <a:pt x="12572" y="7035"/>
                    <a:pt x="12359" y="7784"/>
                    <a:pt x="12309" y="8397"/>
                  </a:cubicBezTo>
                  <a:cubicBezTo>
                    <a:pt x="12259" y="9071"/>
                    <a:pt x="12172" y="9471"/>
                    <a:pt x="12160" y="10059"/>
                  </a:cubicBezTo>
                  <a:cubicBezTo>
                    <a:pt x="12160" y="10321"/>
                    <a:pt x="12222" y="10571"/>
                    <a:pt x="12197" y="10821"/>
                  </a:cubicBezTo>
                  <a:cubicBezTo>
                    <a:pt x="12172" y="11171"/>
                    <a:pt x="12047" y="11521"/>
                    <a:pt x="11785" y="11871"/>
                  </a:cubicBezTo>
                  <a:cubicBezTo>
                    <a:pt x="11560" y="12133"/>
                    <a:pt x="11072" y="12608"/>
                    <a:pt x="10747" y="12820"/>
                  </a:cubicBezTo>
                  <a:cubicBezTo>
                    <a:pt x="10460" y="13008"/>
                    <a:pt x="10135" y="13145"/>
                    <a:pt x="9823" y="13308"/>
                  </a:cubicBezTo>
                  <a:cubicBezTo>
                    <a:pt x="9144" y="13687"/>
                    <a:pt x="8370" y="14130"/>
                    <a:pt x="7638" y="14130"/>
                  </a:cubicBezTo>
                  <a:cubicBezTo>
                    <a:pt x="7574" y="14130"/>
                    <a:pt x="7511" y="14127"/>
                    <a:pt x="7448" y="14120"/>
                  </a:cubicBezTo>
                  <a:cubicBezTo>
                    <a:pt x="7197" y="14080"/>
                    <a:pt x="6938" y="13927"/>
                    <a:pt x="6735" y="13927"/>
                  </a:cubicBezTo>
                  <a:cubicBezTo>
                    <a:pt x="6686" y="13927"/>
                    <a:pt x="6640" y="13936"/>
                    <a:pt x="6598" y="13958"/>
                  </a:cubicBezTo>
                  <a:cubicBezTo>
                    <a:pt x="6586" y="13970"/>
                    <a:pt x="6573" y="13970"/>
                    <a:pt x="6561" y="13983"/>
                  </a:cubicBezTo>
                  <a:cubicBezTo>
                    <a:pt x="6561" y="13983"/>
                    <a:pt x="6561" y="13983"/>
                    <a:pt x="6536" y="13995"/>
                  </a:cubicBezTo>
                  <a:cubicBezTo>
                    <a:pt x="6498" y="14008"/>
                    <a:pt x="6461" y="14045"/>
                    <a:pt x="6449" y="14058"/>
                  </a:cubicBezTo>
                  <a:cubicBezTo>
                    <a:pt x="6436" y="14058"/>
                    <a:pt x="6436" y="14058"/>
                    <a:pt x="6436" y="14070"/>
                  </a:cubicBezTo>
                  <a:cubicBezTo>
                    <a:pt x="6173" y="14161"/>
                    <a:pt x="5865" y="14225"/>
                    <a:pt x="5596" y="14225"/>
                  </a:cubicBezTo>
                  <a:cubicBezTo>
                    <a:pt x="5494" y="14225"/>
                    <a:pt x="5397" y="14216"/>
                    <a:pt x="5311" y="14195"/>
                  </a:cubicBezTo>
                  <a:cubicBezTo>
                    <a:pt x="4349" y="13995"/>
                    <a:pt x="3587" y="13483"/>
                    <a:pt x="2812" y="12845"/>
                  </a:cubicBezTo>
                  <a:cubicBezTo>
                    <a:pt x="1625" y="11983"/>
                    <a:pt x="463" y="11571"/>
                    <a:pt x="538" y="10021"/>
                  </a:cubicBezTo>
                  <a:cubicBezTo>
                    <a:pt x="538" y="9746"/>
                    <a:pt x="613" y="9484"/>
                    <a:pt x="738" y="9246"/>
                  </a:cubicBezTo>
                  <a:cubicBezTo>
                    <a:pt x="887" y="8996"/>
                    <a:pt x="1175" y="8747"/>
                    <a:pt x="1425" y="8509"/>
                  </a:cubicBezTo>
                  <a:cubicBezTo>
                    <a:pt x="1825" y="8147"/>
                    <a:pt x="2200" y="7759"/>
                    <a:pt x="2625" y="7422"/>
                  </a:cubicBezTo>
                  <a:cubicBezTo>
                    <a:pt x="3012" y="7084"/>
                    <a:pt x="3474" y="6785"/>
                    <a:pt x="3799" y="6397"/>
                  </a:cubicBezTo>
                  <a:cubicBezTo>
                    <a:pt x="3789" y="6357"/>
                    <a:pt x="3772" y="6342"/>
                    <a:pt x="3752" y="6342"/>
                  </a:cubicBezTo>
                  <a:cubicBezTo>
                    <a:pt x="3695" y="6342"/>
                    <a:pt x="3611" y="6457"/>
                    <a:pt x="3574" y="6485"/>
                  </a:cubicBezTo>
                  <a:cubicBezTo>
                    <a:pt x="3062" y="6960"/>
                    <a:pt x="2475" y="7359"/>
                    <a:pt x="1962" y="7834"/>
                  </a:cubicBezTo>
                  <a:cubicBezTo>
                    <a:pt x="1625" y="8147"/>
                    <a:pt x="1275" y="8459"/>
                    <a:pt x="937" y="8784"/>
                  </a:cubicBezTo>
                  <a:cubicBezTo>
                    <a:pt x="762" y="8946"/>
                    <a:pt x="613" y="9121"/>
                    <a:pt x="500" y="9309"/>
                  </a:cubicBezTo>
                  <a:cubicBezTo>
                    <a:pt x="488" y="9196"/>
                    <a:pt x="463" y="9071"/>
                    <a:pt x="425" y="8922"/>
                  </a:cubicBezTo>
                  <a:cubicBezTo>
                    <a:pt x="338" y="8672"/>
                    <a:pt x="238" y="8409"/>
                    <a:pt x="200" y="8134"/>
                  </a:cubicBezTo>
                  <a:cubicBezTo>
                    <a:pt x="100" y="7597"/>
                    <a:pt x="163" y="7035"/>
                    <a:pt x="500" y="6535"/>
                  </a:cubicBezTo>
                  <a:cubicBezTo>
                    <a:pt x="738" y="6185"/>
                    <a:pt x="1437" y="5672"/>
                    <a:pt x="1887" y="5285"/>
                  </a:cubicBezTo>
                  <a:cubicBezTo>
                    <a:pt x="2512" y="4773"/>
                    <a:pt x="2974" y="4223"/>
                    <a:pt x="3412" y="3598"/>
                  </a:cubicBezTo>
                  <a:cubicBezTo>
                    <a:pt x="3799" y="3036"/>
                    <a:pt x="4124" y="2448"/>
                    <a:pt x="4549" y="1998"/>
                  </a:cubicBezTo>
                  <a:cubicBezTo>
                    <a:pt x="4736" y="1773"/>
                    <a:pt x="4911" y="1586"/>
                    <a:pt x="5124" y="1461"/>
                  </a:cubicBezTo>
                  <a:cubicBezTo>
                    <a:pt x="5136" y="1461"/>
                    <a:pt x="5136" y="1448"/>
                    <a:pt x="5149" y="1448"/>
                  </a:cubicBezTo>
                  <a:cubicBezTo>
                    <a:pt x="5274" y="1386"/>
                    <a:pt x="5386" y="1324"/>
                    <a:pt x="5499" y="1249"/>
                  </a:cubicBezTo>
                  <a:close/>
                  <a:moveTo>
                    <a:pt x="8168" y="0"/>
                  </a:moveTo>
                  <a:cubicBezTo>
                    <a:pt x="8102" y="0"/>
                    <a:pt x="8037" y="7"/>
                    <a:pt x="7973" y="24"/>
                  </a:cubicBezTo>
                  <a:cubicBezTo>
                    <a:pt x="7761" y="99"/>
                    <a:pt x="7586" y="286"/>
                    <a:pt x="7461" y="374"/>
                  </a:cubicBezTo>
                  <a:cubicBezTo>
                    <a:pt x="7298" y="511"/>
                    <a:pt x="7111" y="549"/>
                    <a:pt x="7048" y="624"/>
                  </a:cubicBezTo>
                  <a:cubicBezTo>
                    <a:pt x="7036" y="624"/>
                    <a:pt x="7036" y="636"/>
                    <a:pt x="7036" y="649"/>
                  </a:cubicBezTo>
                  <a:cubicBezTo>
                    <a:pt x="6923" y="674"/>
                    <a:pt x="6811" y="686"/>
                    <a:pt x="6661" y="686"/>
                  </a:cubicBezTo>
                  <a:cubicBezTo>
                    <a:pt x="6645" y="687"/>
                    <a:pt x="6628" y="687"/>
                    <a:pt x="6611" y="687"/>
                  </a:cubicBezTo>
                  <a:cubicBezTo>
                    <a:pt x="6456" y="687"/>
                    <a:pt x="6281" y="667"/>
                    <a:pt x="6114" y="667"/>
                  </a:cubicBezTo>
                  <a:cubicBezTo>
                    <a:pt x="5869" y="667"/>
                    <a:pt x="5639" y="710"/>
                    <a:pt x="5511" y="924"/>
                  </a:cubicBezTo>
                  <a:cubicBezTo>
                    <a:pt x="5399" y="1049"/>
                    <a:pt x="5336" y="1099"/>
                    <a:pt x="5211" y="1186"/>
                  </a:cubicBezTo>
                  <a:cubicBezTo>
                    <a:pt x="5111" y="1186"/>
                    <a:pt x="4974" y="1274"/>
                    <a:pt x="4874" y="1361"/>
                  </a:cubicBezTo>
                  <a:cubicBezTo>
                    <a:pt x="4849" y="1374"/>
                    <a:pt x="4824" y="1386"/>
                    <a:pt x="4811" y="1411"/>
                  </a:cubicBezTo>
                  <a:cubicBezTo>
                    <a:pt x="4786" y="1424"/>
                    <a:pt x="4774" y="1436"/>
                    <a:pt x="4761" y="1448"/>
                  </a:cubicBezTo>
                  <a:cubicBezTo>
                    <a:pt x="4049" y="2048"/>
                    <a:pt x="3574" y="3198"/>
                    <a:pt x="2987" y="3885"/>
                  </a:cubicBezTo>
                  <a:cubicBezTo>
                    <a:pt x="2537" y="4448"/>
                    <a:pt x="1987" y="4910"/>
                    <a:pt x="1437" y="5372"/>
                  </a:cubicBezTo>
                  <a:cubicBezTo>
                    <a:pt x="1075" y="5672"/>
                    <a:pt x="700" y="5947"/>
                    <a:pt x="413" y="6310"/>
                  </a:cubicBezTo>
                  <a:cubicBezTo>
                    <a:pt x="175" y="6635"/>
                    <a:pt x="38" y="7222"/>
                    <a:pt x="0" y="7697"/>
                  </a:cubicBezTo>
                  <a:cubicBezTo>
                    <a:pt x="0" y="7984"/>
                    <a:pt x="13" y="8272"/>
                    <a:pt x="75" y="8547"/>
                  </a:cubicBezTo>
                  <a:cubicBezTo>
                    <a:pt x="113" y="8759"/>
                    <a:pt x="213" y="8946"/>
                    <a:pt x="250" y="9159"/>
                  </a:cubicBezTo>
                  <a:cubicBezTo>
                    <a:pt x="313" y="9371"/>
                    <a:pt x="313" y="9496"/>
                    <a:pt x="350" y="9684"/>
                  </a:cubicBezTo>
                  <a:cubicBezTo>
                    <a:pt x="338" y="9746"/>
                    <a:pt x="325" y="9796"/>
                    <a:pt x="325" y="9859"/>
                  </a:cubicBezTo>
                  <a:cubicBezTo>
                    <a:pt x="225" y="10534"/>
                    <a:pt x="450" y="11246"/>
                    <a:pt x="925" y="11746"/>
                  </a:cubicBezTo>
                  <a:cubicBezTo>
                    <a:pt x="1462" y="12308"/>
                    <a:pt x="2200" y="12633"/>
                    <a:pt x="2799" y="13120"/>
                  </a:cubicBezTo>
                  <a:cubicBezTo>
                    <a:pt x="3312" y="13545"/>
                    <a:pt x="4099" y="14095"/>
                    <a:pt x="4861" y="14295"/>
                  </a:cubicBezTo>
                  <a:cubicBezTo>
                    <a:pt x="5088" y="14370"/>
                    <a:pt x="5319" y="14408"/>
                    <a:pt x="5551" y="14408"/>
                  </a:cubicBezTo>
                  <a:cubicBezTo>
                    <a:pt x="5819" y="14408"/>
                    <a:pt x="6087" y="14358"/>
                    <a:pt x="6349" y="14258"/>
                  </a:cubicBezTo>
                  <a:cubicBezTo>
                    <a:pt x="6349" y="14258"/>
                    <a:pt x="6361" y="14245"/>
                    <a:pt x="6374" y="14245"/>
                  </a:cubicBezTo>
                  <a:lnTo>
                    <a:pt x="6411" y="14245"/>
                  </a:lnTo>
                  <a:cubicBezTo>
                    <a:pt x="6424" y="14233"/>
                    <a:pt x="6436" y="14220"/>
                    <a:pt x="6449" y="14220"/>
                  </a:cubicBezTo>
                  <a:cubicBezTo>
                    <a:pt x="6523" y="14195"/>
                    <a:pt x="6586" y="14158"/>
                    <a:pt x="6661" y="14133"/>
                  </a:cubicBezTo>
                  <a:cubicBezTo>
                    <a:pt x="6673" y="14120"/>
                    <a:pt x="6686" y="14120"/>
                    <a:pt x="6711" y="14108"/>
                  </a:cubicBezTo>
                  <a:cubicBezTo>
                    <a:pt x="6823" y="14108"/>
                    <a:pt x="6948" y="14183"/>
                    <a:pt x="7248" y="14233"/>
                  </a:cubicBezTo>
                  <a:cubicBezTo>
                    <a:pt x="7349" y="14254"/>
                    <a:pt x="7448" y="14263"/>
                    <a:pt x="7545" y="14263"/>
                  </a:cubicBezTo>
                  <a:cubicBezTo>
                    <a:pt x="7786" y="14263"/>
                    <a:pt x="8020" y="14207"/>
                    <a:pt x="8261" y="14145"/>
                  </a:cubicBezTo>
                  <a:cubicBezTo>
                    <a:pt x="8673" y="14058"/>
                    <a:pt x="9073" y="13920"/>
                    <a:pt x="9448" y="13720"/>
                  </a:cubicBezTo>
                  <a:cubicBezTo>
                    <a:pt x="9948" y="13470"/>
                    <a:pt x="10485" y="13270"/>
                    <a:pt x="10947" y="12958"/>
                  </a:cubicBezTo>
                  <a:cubicBezTo>
                    <a:pt x="11535" y="12508"/>
                    <a:pt x="12135" y="11971"/>
                    <a:pt x="12359" y="11246"/>
                  </a:cubicBezTo>
                  <a:cubicBezTo>
                    <a:pt x="12484" y="10808"/>
                    <a:pt x="12397" y="10371"/>
                    <a:pt x="12372" y="9934"/>
                  </a:cubicBezTo>
                  <a:cubicBezTo>
                    <a:pt x="12372" y="9321"/>
                    <a:pt x="12434" y="8634"/>
                    <a:pt x="12509" y="8159"/>
                  </a:cubicBezTo>
                  <a:cubicBezTo>
                    <a:pt x="12709" y="7147"/>
                    <a:pt x="13134" y="6297"/>
                    <a:pt x="13447" y="5385"/>
                  </a:cubicBezTo>
                  <a:cubicBezTo>
                    <a:pt x="13534" y="5085"/>
                    <a:pt x="13547" y="4785"/>
                    <a:pt x="13484" y="4485"/>
                  </a:cubicBezTo>
                  <a:cubicBezTo>
                    <a:pt x="13484" y="4423"/>
                    <a:pt x="13472" y="4335"/>
                    <a:pt x="13434" y="4298"/>
                  </a:cubicBezTo>
                  <a:cubicBezTo>
                    <a:pt x="13409" y="4023"/>
                    <a:pt x="13259" y="3773"/>
                    <a:pt x="13134" y="3610"/>
                  </a:cubicBezTo>
                  <a:cubicBezTo>
                    <a:pt x="12997" y="3435"/>
                    <a:pt x="12784" y="3310"/>
                    <a:pt x="12622" y="3111"/>
                  </a:cubicBezTo>
                  <a:cubicBezTo>
                    <a:pt x="12447" y="2936"/>
                    <a:pt x="12309" y="2598"/>
                    <a:pt x="12247" y="2423"/>
                  </a:cubicBezTo>
                  <a:cubicBezTo>
                    <a:pt x="12122" y="2148"/>
                    <a:pt x="12010" y="1848"/>
                    <a:pt x="11772" y="1648"/>
                  </a:cubicBezTo>
                  <a:cubicBezTo>
                    <a:pt x="11210" y="1261"/>
                    <a:pt x="10547" y="1024"/>
                    <a:pt x="9985" y="636"/>
                  </a:cubicBezTo>
                  <a:cubicBezTo>
                    <a:pt x="9585" y="386"/>
                    <a:pt x="9135" y="211"/>
                    <a:pt x="8685" y="86"/>
                  </a:cubicBezTo>
                  <a:cubicBezTo>
                    <a:pt x="8521" y="50"/>
                    <a:pt x="8344" y="0"/>
                    <a:pt x="8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5" name="Google Shape;16505;p50"/>
            <p:cNvSpPr/>
            <p:nvPr/>
          </p:nvSpPr>
          <p:spPr>
            <a:xfrm>
              <a:off x="2019919" y="5300532"/>
              <a:ext cx="21349" cy="26899"/>
            </a:xfrm>
            <a:custGeom>
              <a:avLst/>
              <a:gdLst/>
              <a:ahLst/>
              <a:cxnLst/>
              <a:rect l="l" t="t" r="r" b="b"/>
              <a:pathLst>
                <a:path w="250" h="315" extrusionOk="0">
                  <a:moveTo>
                    <a:pt x="195" y="0"/>
                  </a:moveTo>
                  <a:cubicBezTo>
                    <a:pt x="126" y="0"/>
                    <a:pt x="92" y="150"/>
                    <a:pt x="50" y="192"/>
                  </a:cubicBezTo>
                  <a:cubicBezTo>
                    <a:pt x="38" y="217"/>
                    <a:pt x="0" y="242"/>
                    <a:pt x="13" y="279"/>
                  </a:cubicBezTo>
                  <a:cubicBezTo>
                    <a:pt x="13" y="301"/>
                    <a:pt x="34" y="315"/>
                    <a:pt x="56" y="315"/>
                  </a:cubicBezTo>
                  <a:cubicBezTo>
                    <a:pt x="73" y="315"/>
                    <a:pt x="90" y="308"/>
                    <a:pt x="100" y="292"/>
                  </a:cubicBezTo>
                  <a:cubicBezTo>
                    <a:pt x="150" y="217"/>
                    <a:pt x="200" y="154"/>
                    <a:pt x="237" y="79"/>
                  </a:cubicBezTo>
                  <a:cubicBezTo>
                    <a:pt x="250" y="54"/>
                    <a:pt x="250" y="29"/>
                    <a:pt x="237" y="17"/>
                  </a:cubicBezTo>
                  <a:cubicBezTo>
                    <a:pt x="222" y="5"/>
                    <a:pt x="208" y="0"/>
                    <a:pt x="1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6" name="Google Shape;16506;p50"/>
            <p:cNvSpPr/>
            <p:nvPr/>
          </p:nvSpPr>
          <p:spPr>
            <a:xfrm>
              <a:off x="2259967" y="4970816"/>
              <a:ext cx="369333" cy="320744"/>
            </a:xfrm>
            <a:custGeom>
              <a:avLst/>
              <a:gdLst/>
              <a:ahLst/>
              <a:cxnLst/>
              <a:rect l="l" t="t" r="r" b="b"/>
              <a:pathLst>
                <a:path w="4325" h="3756" extrusionOk="0">
                  <a:moveTo>
                    <a:pt x="2113" y="174"/>
                  </a:moveTo>
                  <a:cubicBezTo>
                    <a:pt x="2245" y="174"/>
                    <a:pt x="2379" y="199"/>
                    <a:pt x="2488" y="241"/>
                  </a:cubicBezTo>
                  <a:cubicBezTo>
                    <a:pt x="2688" y="341"/>
                    <a:pt x="2775" y="479"/>
                    <a:pt x="2788" y="641"/>
                  </a:cubicBezTo>
                  <a:cubicBezTo>
                    <a:pt x="2788" y="729"/>
                    <a:pt x="2750" y="766"/>
                    <a:pt x="2738" y="879"/>
                  </a:cubicBezTo>
                  <a:cubicBezTo>
                    <a:pt x="2750" y="904"/>
                    <a:pt x="2750" y="916"/>
                    <a:pt x="2763" y="929"/>
                  </a:cubicBezTo>
                  <a:cubicBezTo>
                    <a:pt x="2700" y="941"/>
                    <a:pt x="2638" y="966"/>
                    <a:pt x="2588" y="991"/>
                  </a:cubicBezTo>
                  <a:cubicBezTo>
                    <a:pt x="2563" y="1004"/>
                    <a:pt x="2550" y="1016"/>
                    <a:pt x="2538" y="1029"/>
                  </a:cubicBezTo>
                  <a:cubicBezTo>
                    <a:pt x="2446" y="775"/>
                    <a:pt x="2166" y="645"/>
                    <a:pt x="1903" y="645"/>
                  </a:cubicBezTo>
                  <a:cubicBezTo>
                    <a:pt x="1842" y="645"/>
                    <a:pt x="1782" y="652"/>
                    <a:pt x="1725" y="666"/>
                  </a:cubicBezTo>
                  <a:cubicBezTo>
                    <a:pt x="1713" y="641"/>
                    <a:pt x="1700" y="604"/>
                    <a:pt x="1700" y="591"/>
                  </a:cubicBezTo>
                  <a:cubicBezTo>
                    <a:pt x="1675" y="516"/>
                    <a:pt x="1650" y="454"/>
                    <a:pt x="1600" y="404"/>
                  </a:cubicBezTo>
                  <a:cubicBezTo>
                    <a:pt x="1686" y="241"/>
                    <a:pt x="1897" y="174"/>
                    <a:pt x="2113" y="174"/>
                  </a:cubicBezTo>
                  <a:close/>
                  <a:moveTo>
                    <a:pt x="1038" y="351"/>
                  </a:moveTo>
                  <a:cubicBezTo>
                    <a:pt x="1054" y="351"/>
                    <a:pt x="1071" y="352"/>
                    <a:pt x="1088" y="354"/>
                  </a:cubicBezTo>
                  <a:cubicBezTo>
                    <a:pt x="1213" y="379"/>
                    <a:pt x="1350" y="416"/>
                    <a:pt x="1425" y="454"/>
                  </a:cubicBezTo>
                  <a:cubicBezTo>
                    <a:pt x="1475" y="491"/>
                    <a:pt x="1475" y="491"/>
                    <a:pt x="1513" y="554"/>
                  </a:cubicBezTo>
                  <a:cubicBezTo>
                    <a:pt x="1550" y="641"/>
                    <a:pt x="1550" y="679"/>
                    <a:pt x="1550" y="716"/>
                  </a:cubicBezTo>
                  <a:cubicBezTo>
                    <a:pt x="1363" y="804"/>
                    <a:pt x="1213" y="966"/>
                    <a:pt x="1151" y="1141"/>
                  </a:cubicBezTo>
                  <a:cubicBezTo>
                    <a:pt x="1065" y="1065"/>
                    <a:pt x="942" y="1032"/>
                    <a:pt x="822" y="1032"/>
                  </a:cubicBezTo>
                  <a:cubicBezTo>
                    <a:pt x="785" y="1032"/>
                    <a:pt x="749" y="1035"/>
                    <a:pt x="713" y="1041"/>
                  </a:cubicBezTo>
                  <a:cubicBezTo>
                    <a:pt x="626" y="1041"/>
                    <a:pt x="563" y="1066"/>
                    <a:pt x="488" y="1091"/>
                  </a:cubicBezTo>
                  <a:cubicBezTo>
                    <a:pt x="393" y="710"/>
                    <a:pt x="695" y="351"/>
                    <a:pt x="1038" y="351"/>
                  </a:cubicBezTo>
                  <a:close/>
                  <a:moveTo>
                    <a:pt x="1904" y="802"/>
                  </a:moveTo>
                  <a:cubicBezTo>
                    <a:pt x="2067" y="802"/>
                    <a:pt x="2228" y="859"/>
                    <a:pt x="2338" y="991"/>
                  </a:cubicBezTo>
                  <a:cubicBezTo>
                    <a:pt x="2388" y="1029"/>
                    <a:pt x="2388" y="1141"/>
                    <a:pt x="2400" y="1166"/>
                  </a:cubicBezTo>
                  <a:cubicBezTo>
                    <a:pt x="2375" y="1216"/>
                    <a:pt x="2338" y="1254"/>
                    <a:pt x="2313" y="1304"/>
                  </a:cubicBezTo>
                  <a:cubicBezTo>
                    <a:pt x="2225" y="1479"/>
                    <a:pt x="2175" y="1679"/>
                    <a:pt x="2188" y="1878"/>
                  </a:cubicBezTo>
                  <a:cubicBezTo>
                    <a:pt x="2125" y="1828"/>
                    <a:pt x="2063" y="1791"/>
                    <a:pt x="2025" y="1779"/>
                  </a:cubicBezTo>
                  <a:cubicBezTo>
                    <a:pt x="1943" y="1755"/>
                    <a:pt x="1857" y="1742"/>
                    <a:pt x="1773" y="1742"/>
                  </a:cubicBezTo>
                  <a:cubicBezTo>
                    <a:pt x="1679" y="1742"/>
                    <a:pt x="1586" y="1758"/>
                    <a:pt x="1500" y="1791"/>
                  </a:cubicBezTo>
                  <a:cubicBezTo>
                    <a:pt x="1500" y="1791"/>
                    <a:pt x="1488" y="1791"/>
                    <a:pt x="1475" y="1804"/>
                  </a:cubicBezTo>
                  <a:cubicBezTo>
                    <a:pt x="1288" y="1591"/>
                    <a:pt x="1188" y="1291"/>
                    <a:pt x="1375" y="1041"/>
                  </a:cubicBezTo>
                  <a:cubicBezTo>
                    <a:pt x="1487" y="894"/>
                    <a:pt x="1697" y="802"/>
                    <a:pt x="1904" y="802"/>
                  </a:cubicBezTo>
                  <a:close/>
                  <a:moveTo>
                    <a:pt x="3537" y="1004"/>
                  </a:moveTo>
                  <a:cubicBezTo>
                    <a:pt x="3741" y="1004"/>
                    <a:pt x="3944" y="1142"/>
                    <a:pt x="4000" y="1329"/>
                  </a:cubicBezTo>
                  <a:cubicBezTo>
                    <a:pt x="4075" y="1554"/>
                    <a:pt x="4075" y="1566"/>
                    <a:pt x="4012" y="1741"/>
                  </a:cubicBezTo>
                  <a:cubicBezTo>
                    <a:pt x="3987" y="1828"/>
                    <a:pt x="3962" y="1891"/>
                    <a:pt x="3875" y="1966"/>
                  </a:cubicBezTo>
                  <a:cubicBezTo>
                    <a:pt x="3875" y="1978"/>
                    <a:pt x="3862" y="1991"/>
                    <a:pt x="3862" y="2003"/>
                  </a:cubicBezTo>
                  <a:cubicBezTo>
                    <a:pt x="3750" y="1891"/>
                    <a:pt x="3612" y="1828"/>
                    <a:pt x="3462" y="1804"/>
                  </a:cubicBezTo>
                  <a:cubicBezTo>
                    <a:pt x="3525" y="1629"/>
                    <a:pt x="3550" y="1429"/>
                    <a:pt x="3487" y="1241"/>
                  </a:cubicBezTo>
                  <a:cubicBezTo>
                    <a:pt x="3450" y="1179"/>
                    <a:pt x="3400" y="1116"/>
                    <a:pt x="3337" y="1054"/>
                  </a:cubicBezTo>
                  <a:cubicBezTo>
                    <a:pt x="3400" y="1019"/>
                    <a:pt x="3469" y="1004"/>
                    <a:pt x="3537" y="1004"/>
                  </a:cubicBezTo>
                  <a:close/>
                  <a:moveTo>
                    <a:pt x="804" y="1197"/>
                  </a:moveTo>
                  <a:cubicBezTo>
                    <a:pt x="911" y="1197"/>
                    <a:pt x="1005" y="1233"/>
                    <a:pt x="1026" y="1254"/>
                  </a:cubicBezTo>
                  <a:cubicBezTo>
                    <a:pt x="1088" y="1291"/>
                    <a:pt x="1051" y="1316"/>
                    <a:pt x="1126" y="1354"/>
                  </a:cubicBezTo>
                  <a:cubicBezTo>
                    <a:pt x="1126" y="1441"/>
                    <a:pt x="1138" y="1541"/>
                    <a:pt x="1188" y="1629"/>
                  </a:cubicBezTo>
                  <a:cubicBezTo>
                    <a:pt x="1225" y="1704"/>
                    <a:pt x="1263" y="1791"/>
                    <a:pt x="1313" y="1866"/>
                  </a:cubicBezTo>
                  <a:cubicBezTo>
                    <a:pt x="1263" y="1866"/>
                    <a:pt x="1163" y="1941"/>
                    <a:pt x="1101" y="2016"/>
                  </a:cubicBezTo>
                  <a:cubicBezTo>
                    <a:pt x="1063" y="2066"/>
                    <a:pt x="1038" y="2103"/>
                    <a:pt x="1026" y="2141"/>
                  </a:cubicBezTo>
                  <a:lnTo>
                    <a:pt x="988" y="2141"/>
                  </a:lnTo>
                  <a:cubicBezTo>
                    <a:pt x="901" y="2172"/>
                    <a:pt x="844" y="2185"/>
                    <a:pt x="790" y="2185"/>
                  </a:cubicBezTo>
                  <a:cubicBezTo>
                    <a:pt x="735" y="2185"/>
                    <a:pt x="682" y="2172"/>
                    <a:pt x="601" y="2153"/>
                  </a:cubicBezTo>
                  <a:cubicBezTo>
                    <a:pt x="438" y="2103"/>
                    <a:pt x="251" y="1953"/>
                    <a:pt x="226" y="1766"/>
                  </a:cubicBezTo>
                  <a:cubicBezTo>
                    <a:pt x="201" y="1504"/>
                    <a:pt x="413" y="1216"/>
                    <a:pt x="726" y="1204"/>
                  </a:cubicBezTo>
                  <a:cubicBezTo>
                    <a:pt x="752" y="1199"/>
                    <a:pt x="778" y="1197"/>
                    <a:pt x="804" y="1197"/>
                  </a:cubicBezTo>
                  <a:close/>
                  <a:moveTo>
                    <a:pt x="2966" y="1034"/>
                  </a:moveTo>
                  <a:cubicBezTo>
                    <a:pt x="3009" y="1034"/>
                    <a:pt x="3051" y="1040"/>
                    <a:pt x="3087" y="1054"/>
                  </a:cubicBezTo>
                  <a:cubicBezTo>
                    <a:pt x="3150" y="1079"/>
                    <a:pt x="3337" y="1216"/>
                    <a:pt x="3362" y="1304"/>
                  </a:cubicBezTo>
                  <a:cubicBezTo>
                    <a:pt x="3400" y="1429"/>
                    <a:pt x="3387" y="1554"/>
                    <a:pt x="3362" y="1679"/>
                  </a:cubicBezTo>
                  <a:cubicBezTo>
                    <a:pt x="3350" y="1754"/>
                    <a:pt x="3337" y="1754"/>
                    <a:pt x="3325" y="1804"/>
                  </a:cubicBezTo>
                  <a:cubicBezTo>
                    <a:pt x="3250" y="1804"/>
                    <a:pt x="3187" y="1816"/>
                    <a:pt x="3125" y="1841"/>
                  </a:cubicBezTo>
                  <a:cubicBezTo>
                    <a:pt x="2938" y="1891"/>
                    <a:pt x="2775" y="2028"/>
                    <a:pt x="2675" y="2203"/>
                  </a:cubicBezTo>
                  <a:cubicBezTo>
                    <a:pt x="2663" y="2228"/>
                    <a:pt x="2650" y="2266"/>
                    <a:pt x="2638" y="2303"/>
                  </a:cubicBezTo>
                  <a:cubicBezTo>
                    <a:pt x="2588" y="2291"/>
                    <a:pt x="2538" y="2291"/>
                    <a:pt x="2488" y="2291"/>
                  </a:cubicBezTo>
                  <a:cubicBezTo>
                    <a:pt x="2488" y="2278"/>
                    <a:pt x="2488" y="2266"/>
                    <a:pt x="2475" y="2253"/>
                  </a:cubicBezTo>
                  <a:cubicBezTo>
                    <a:pt x="2425" y="2191"/>
                    <a:pt x="2388" y="2128"/>
                    <a:pt x="2363" y="2016"/>
                  </a:cubicBezTo>
                  <a:cubicBezTo>
                    <a:pt x="2288" y="1729"/>
                    <a:pt x="2388" y="1341"/>
                    <a:pt x="2613" y="1154"/>
                  </a:cubicBezTo>
                  <a:cubicBezTo>
                    <a:pt x="2713" y="1080"/>
                    <a:pt x="2847" y="1034"/>
                    <a:pt x="2966" y="1034"/>
                  </a:cubicBezTo>
                  <a:close/>
                  <a:moveTo>
                    <a:pt x="1775" y="1884"/>
                  </a:moveTo>
                  <a:cubicBezTo>
                    <a:pt x="1842" y="1884"/>
                    <a:pt x="1910" y="1894"/>
                    <a:pt x="1975" y="1916"/>
                  </a:cubicBezTo>
                  <a:cubicBezTo>
                    <a:pt x="2063" y="1953"/>
                    <a:pt x="2213" y="2078"/>
                    <a:pt x="2238" y="2166"/>
                  </a:cubicBezTo>
                  <a:cubicBezTo>
                    <a:pt x="2300" y="2353"/>
                    <a:pt x="2000" y="2628"/>
                    <a:pt x="1788" y="2703"/>
                  </a:cubicBezTo>
                  <a:cubicBezTo>
                    <a:pt x="1736" y="2726"/>
                    <a:pt x="1676" y="2735"/>
                    <a:pt x="1615" y="2735"/>
                  </a:cubicBezTo>
                  <a:cubicBezTo>
                    <a:pt x="1472" y="2735"/>
                    <a:pt x="1324" y="2685"/>
                    <a:pt x="1263" y="2641"/>
                  </a:cubicBezTo>
                  <a:cubicBezTo>
                    <a:pt x="1063" y="2491"/>
                    <a:pt x="1101" y="2216"/>
                    <a:pt x="1275" y="2066"/>
                  </a:cubicBezTo>
                  <a:cubicBezTo>
                    <a:pt x="1300" y="2066"/>
                    <a:pt x="1325" y="2066"/>
                    <a:pt x="1350" y="2041"/>
                  </a:cubicBezTo>
                  <a:cubicBezTo>
                    <a:pt x="1457" y="1944"/>
                    <a:pt x="1613" y="1884"/>
                    <a:pt x="1775" y="1884"/>
                  </a:cubicBezTo>
                  <a:close/>
                  <a:moveTo>
                    <a:pt x="3377" y="1911"/>
                  </a:moveTo>
                  <a:cubicBezTo>
                    <a:pt x="3484" y="1911"/>
                    <a:pt x="3591" y="1939"/>
                    <a:pt x="3687" y="2003"/>
                  </a:cubicBezTo>
                  <a:cubicBezTo>
                    <a:pt x="3837" y="2103"/>
                    <a:pt x="3900" y="2253"/>
                    <a:pt x="3937" y="2441"/>
                  </a:cubicBezTo>
                  <a:cubicBezTo>
                    <a:pt x="3950" y="2478"/>
                    <a:pt x="3962" y="2516"/>
                    <a:pt x="3950" y="2603"/>
                  </a:cubicBezTo>
                  <a:cubicBezTo>
                    <a:pt x="3962" y="2666"/>
                    <a:pt x="3862" y="2853"/>
                    <a:pt x="3825" y="2891"/>
                  </a:cubicBezTo>
                  <a:cubicBezTo>
                    <a:pt x="3724" y="3012"/>
                    <a:pt x="3591" y="3108"/>
                    <a:pt x="3425" y="3108"/>
                  </a:cubicBezTo>
                  <a:cubicBezTo>
                    <a:pt x="3385" y="3108"/>
                    <a:pt x="3343" y="3103"/>
                    <a:pt x="3300" y="3091"/>
                  </a:cubicBezTo>
                  <a:cubicBezTo>
                    <a:pt x="3275" y="3078"/>
                    <a:pt x="3262" y="3066"/>
                    <a:pt x="3225" y="3053"/>
                  </a:cubicBezTo>
                  <a:cubicBezTo>
                    <a:pt x="3237" y="3053"/>
                    <a:pt x="3212" y="3041"/>
                    <a:pt x="3187" y="3028"/>
                  </a:cubicBezTo>
                  <a:lnTo>
                    <a:pt x="3175" y="3028"/>
                  </a:lnTo>
                  <a:cubicBezTo>
                    <a:pt x="3175" y="2753"/>
                    <a:pt x="3025" y="2453"/>
                    <a:pt x="2775" y="2341"/>
                  </a:cubicBezTo>
                  <a:cubicBezTo>
                    <a:pt x="2847" y="2091"/>
                    <a:pt x="3110" y="1911"/>
                    <a:pt x="3377" y="1911"/>
                  </a:cubicBezTo>
                  <a:close/>
                  <a:moveTo>
                    <a:pt x="2511" y="2413"/>
                  </a:moveTo>
                  <a:cubicBezTo>
                    <a:pt x="2626" y="2413"/>
                    <a:pt x="2759" y="2459"/>
                    <a:pt x="2838" y="2528"/>
                  </a:cubicBezTo>
                  <a:cubicBezTo>
                    <a:pt x="2963" y="2616"/>
                    <a:pt x="3013" y="2816"/>
                    <a:pt x="3025" y="2891"/>
                  </a:cubicBezTo>
                  <a:cubicBezTo>
                    <a:pt x="3075" y="3216"/>
                    <a:pt x="2900" y="3478"/>
                    <a:pt x="2663" y="3578"/>
                  </a:cubicBezTo>
                  <a:cubicBezTo>
                    <a:pt x="2626" y="3585"/>
                    <a:pt x="2590" y="3588"/>
                    <a:pt x="2554" y="3588"/>
                  </a:cubicBezTo>
                  <a:cubicBezTo>
                    <a:pt x="2319" y="3588"/>
                    <a:pt x="2108" y="3446"/>
                    <a:pt x="2075" y="3153"/>
                  </a:cubicBezTo>
                  <a:cubicBezTo>
                    <a:pt x="2075" y="3160"/>
                    <a:pt x="2075" y="3163"/>
                    <a:pt x="2075" y="3163"/>
                  </a:cubicBezTo>
                  <a:cubicBezTo>
                    <a:pt x="2072" y="3163"/>
                    <a:pt x="2065" y="3050"/>
                    <a:pt x="2075" y="3028"/>
                  </a:cubicBezTo>
                  <a:cubicBezTo>
                    <a:pt x="2063" y="3028"/>
                    <a:pt x="2138" y="2803"/>
                    <a:pt x="2163" y="2728"/>
                  </a:cubicBezTo>
                  <a:cubicBezTo>
                    <a:pt x="2163" y="2717"/>
                    <a:pt x="2173" y="2676"/>
                    <a:pt x="2175" y="2676"/>
                  </a:cubicBezTo>
                  <a:cubicBezTo>
                    <a:pt x="2175" y="2676"/>
                    <a:pt x="2175" y="2677"/>
                    <a:pt x="2175" y="2678"/>
                  </a:cubicBezTo>
                  <a:cubicBezTo>
                    <a:pt x="2175" y="2666"/>
                    <a:pt x="2175" y="2666"/>
                    <a:pt x="2175" y="2666"/>
                  </a:cubicBezTo>
                  <a:cubicBezTo>
                    <a:pt x="2175" y="2666"/>
                    <a:pt x="2188" y="2666"/>
                    <a:pt x="2188" y="2653"/>
                  </a:cubicBezTo>
                  <a:cubicBezTo>
                    <a:pt x="2188" y="2653"/>
                    <a:pt x="2188" y="2653"/>
                    <a:pt x="2188" y="2641"/>
                  </a:cubicBezTo>
                  <a:cubicBezTo>
                    <a:pt x="2188" y="2641"/>
                    <a:pt x="2188" y="2628"/>
                    <a:pt x="2200" y="2628"/>
                  </a:cubicBezTo>
                  <a:cubicBezTo>
                    <a:pt x="2238" y="2591"/>
                    <a:pt x="2275" y="2541"/>
                    <a:pt x="2313" y="2491"/>
                  </a:cubicBezTo>
                  <a:cubicBezTo>
                    <a:pt x="2325" y="2466"/>
                    <a:pt x="2350" y="2453"/>
                    <a:pt x="2375" y="2441"/>
                  </a:cubicBezTo>
                  <a:cubicBezTo>
                    <a:pt x="2413" y="2422"/>
                    <a:pt x="2460" y="2413"/>
                    <a:pt x="2511" y="2413"/>
                  </a:cubicBezTo>
                  <a:close/>
                  <a:moveTo>
                    <a:pt x="2102" y="0"/>
                  </a:moveTo>
                  <a:cubicBezTo>
                    <a:pt x="2000" y="0"/>
                    <a:pt x="1898" y="14"/>
                    <a:pt x="1800" y="41"/>
                  </a:cubicBezTo>
                  <a:cubicBezTo>
                    <a:pt x="1663" y="79"/>
                    <a:pt x="1538" y="179"/>
                    <a:pt x="1463" y="304"/>
                  </a:cubicBezTo>
                  <a:cubicBezTo>
                    <a:pt x="1450" y="304"/>
                    <a:pt x="1438" y="291"/>
                    <a:pt x="1425" y="291"/>
                  </a:cubicBezTo>
                  <a:cubicBezTo>
                    <a:pt x="1291" y="235"/>
                    <a:pt x="1147" y="190"/>
                    <a:pt x="1001" y="190"/>
                  </a:cubicBezTo>
                  <a:cubicBezTo>
                    <a:pt x="984" y="190"/>
                    <a:pt x="968" y="190"/>
                    <a:pt x="951" y="191"/>
                  </a:cubicBezTo>
                  <a:cubicBezTo>
                    <a:pt x="638" y="241"/>
                    <a:pt x="351" y="516"/>
                    <a:pt x="313" y="829"/>
                  </a:cubicBezTo>
                  <a:cubicBezTo>
                    <a:pt x="313" y="941"/>
                    <a:pt x="301" y="1066"/>
                    <a:pt x="351" y="1166"/>
                  </a:cubicBezTo>
                  <a:cubicBezTo>
                    <a:pt x="126" y="1329"/>
                    <a:pt x="1" y="1604"/>
                    <a:pt x="88" y="1891"/>
                  </a:cubicBezTo>
                  <a:cubicBezTo>
                    <a:pt x="195" y="2179"/>
                    <a:pt x="501" y="2357"/>
                    <a:pt x="806" y="2357"/>
                  </a:cubicBezTo>
                  <a:cubicBezTo>
                    <a:pt x="859" y="2357"/>
                    <a:pt x="911" y="2352"/>
                    <a:pt x="963" y="2341"/>
                  </a:cubicBezTo>
                  <a:lnTo>
                    <a:pt x="963" y="2341"/>
                  </a:lnTo>
                  <a:cubicBezTo>
                    <a:pt x="940" y="2646"/>
                    <a:pt x="1214" y="2900"/>
                    <a:pt x="1571" y="2900"/>
                  </a:cubicBezTo>
                  <a:cubicBezTo>
                    <a:pt x="1609" y="2900"/>
                    <a:pt x="1648" y="2897"/>
                    <a:pt x="1688" y="2891"/>
                  </a:cubicBezTo>
                  <a:cubicBezTo>
                    <a:pt x="1788" y="2878"/>
                    <a:pt x="1875" y="2841"/>
                    <a:pt x="1975" y="2791"/>
                  </a:cubicBezTo>
                  <a:lnTo>
                    <a:pt x="1975" y="2791"/>
                  </a:lnTo>
                  <a:cubicBezTo>
                    <a:pt x="1963" y="2816"/>
                    <a:pt x="1963" y="2841"/>
                    <a:pt x="1950" y="2853"/>
                  </a:cubicBezTo>
                  <a:cubicBezTo>
                    <a:pt x="1863" y="3116"/>
                    <a:pt x="1925" y="3453"/>
                    <a:pt x="2150" y="3628"/>
                  </a:cubicBezTo>
                  <a:cubicBezTo>
                    <a:pt x="2264" y="3707"/>
                    <a:pt x="2403" y="3755"/>
                    <a:pt x="2541" y="3755"/>
                  </a:cubicBezTo>
                  <a:cubicBezTo>
                    <a:pt x="2599" y="3755"/>
                    <a:pt x="2657" y="3747"/>
                    <a:pt x="2713" y="3728"/>
                  </a:cubicBezTo>
                  <a:cubicBezTo>
                    <a:pt x="2850" y="3691"/>
                    <a:pt x="2950" y="3591"/>
                    <a:pt x="3025" y="3491"/>
                  </a:cubicBezTo>
                  <a:cubicBezTo>
                    <a:pt x="3100" y="3403"/>
                    <a:pt x="3137" y="3303"/>
                    <a:pt x="3162" y="3203"/>
                  </a:cubicBezTo>
                  <a:cubicBezTo>
                    <a:pt x="3225" y="3253"/>
                    <a:pt x="3275" y="3266"/>
                    <a:pt x="3387" y="3278"/>
                  </a:cubicBezTo>
                  <a:cubicBezTo>
                    <a:pt x="3404" y="3280"/>
                    <a:pt x="3420" y="3280"/>
                    <a:pt x="3437" y="3280"/>
                  </a:cubicBezTo>
                  <a:cubicBezTo>
                    <a:pt x="3691" y="3280"/>
                    <a:pt x="3907" y="3101"/>
                    <a:pt x="4025" y="2878"/>
                  </a:cubicBezTo>
                  <a:cubicBezTo>
                    <a:pt x="4150" y="2641"/>
                    <a:pt x="4075" y="2353"/>
                    <a:pt x="3950" y="2128"/>
                  </a:cubicBezTo>
                  <a:cubicBezTo>
                    <a:pt x="3987" y="2128"/>
                    <a:pt x="4012" y="2116"/>
                    <a:pt x="4037" y="2078"/>
                  </a:cubicBezTo>
                  <a:cubicBezTo>
                    <a:pt x="4325" y="1741"/>
                    <a:pt x="4262" y="1154"/>
                    <a:pt x="3875" y="929"/>
                  </a:cubicBezTo>
                  <a:cubicBezTo>
                    <a:pt x="3772" y="857"/>
                    <a:pt x="3644" y="831"/>
                    <a:pt x="3529" y="831"/>
                  </a:cubicBezTo>
                  <a:cubicBezTo>
                    <a:pt x="3462" y="831"/>
                    <a:pt x="3400" y="840"/>
                    <a:pt x="3350" y="854"/>
                  </a:cubicBezTo>
                  <a:cubicBezTo>
                    <a:pt x="3300" y="879"/>
                    <a:pt x="3225" y="904"/>
                    <a:pt x="3187" y="941"/>
                  </a:cubicBezTo>
                  <a:cubicBezTo>
                    <a:pt x="3162" y="929"/>
                    <a:pt x="3137" y="916"/>
                    <a:pt x="3112" y="904"/>
                  </a:cubicBezTo>
                  <a:cubicBezTo>
                    <a:pt x="3050" y="891"/>
                    <a:pt x="2988" y="891"/>
                    <a:pt x="2925" y="891"/>
                  </a:cubicBezTo>
                  <a:cubicBezTo>
                    <a:pt x="2950" y="804"/>
                    <a:pt x="2950" y="716"/>
                    <a:pt x="2950" y="616"/>
                  </a:cubicBezTo>
                  <a:cubicBezTo>
                    <a:pt x="2910" y="216"/>
                    <a:pt x="2510" y="0"/>
                    <a:pt x="2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7" name="Google Shape;16507;p50"/>
            <p:cNvSpPr/>
            <p:nvPr/>
          </p:nvSpPr>
          <p:spPr>
            <a:xfrm>
              <a:off x="2532123" y="5229397"/>
              <a:ext cx="1452" cy="854"/>
            </a:xfrm>
            <a:custGeom>
              <a:avLst/>
              <a:gdLst/>
              <a:ahLst/>
              <a:cxnLst/>
              <a:rect l="l" t="t" r="r" b="b"/>
              <a:pathLst>
                <a:path w="17" h="10" extrusionOk="0">
                  <a:moveTo>
                    <a:pt x="0" y="0"/>
                  </a:moveTo>
                  <a:lnTo>
                    <a:pt x="0" y="0"/>
                  </a:lnTo>
                  <a:cubicBezTo>
                    <a:pt x="7" y="6"/>
                    <a:pt x="13" y="10"/>
                    <a:pt x="15" y="10"/>
                  </a:cubicBezTo>
                  <a:cubicBezTo>
                    <a:pt x="16" y="10"/>
                    <a:pt x="13" y="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8" name="Google Shape;16508;p50"/>
            <p:cNvSpPr/>
            <p:nvPr/>
          </p:nvSpPr>
          <p:spPr>
            <a:xfrm>
              <a:off x="2532123" y="5229397"/>
              <a:ext cx="85" cy="85"/>
            </a:xfrm>
            <a:custGeom>
              <a:avLst/>
              <a:gdLst/>
              <a:ahLst/>
              <a:cxnLst/>
              <a:rect l="l" t="t" r="r" b="b"/>
              <a:pathLst>
                <a:path w="1" h="1" extrusionOk="0">
                  <a:moveTo>
                    <a:pt x="0" y="0"/>
                  </a:moveTo>
                  <a:lnTo>
                    <a:pt x="0" y="0"/>
                  </a:ln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9" name="Google Shape;16509;p50"/>
            <p:cNvSpPr/>
            <p:nvPr/>
          </p:nvSpPr>
          <p:spPr>
            <a:xfrm>
              <a:off x="2445702" y="5198398"/>
              <a:ext cx="85" cy="1196"/>
            </a:xfrm>
            <a:custGeom>
              <a:avLst/>
              <a:gdLst/>
              <a:ahLst/>
              <a:cxnLst/>
              <a:rect l="l" t="t" r="r" b="b"/>
              <a:pathLst>
                <a:path w="1" h="14" extrusionOk="0">
                  <a:moveTo>
                    <a:pt x="0" y="1"/>
                  </a:moveTo>
                  <a:cubicBezTo>
                    <a:pt x="0" y="13"/>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0" name="Google Shape;16510;p50"/>
            <p:cNvSpPr/>
            <p:nvPr/>
          </p:nvSpPr>
          <p:spPr>
            <a:xfrm>
              <a:off x="2445702" y="5197373"/>
              <a:ext cx="1110" cy="1110"/>
            </a:xfrm>
            <a:custGeom>
              <a:avLst/>
              <a:gdLst/>
              <a:ahLst/>
              <a:cxnLst/>
              <a:rect l="l" t="t" r="r" b="b"/>
              <a:pathLst>
                <a:path w="13" h="13" extrusionOk="0">
                  <a:moveTo>
                    <a:pt x="13" y="0"/>
                  </a:moveTo>
                  <a:cubicBezTo>
                    <a:pt x="0" y="13"/>
                    <a:pt x="0" y="13"/>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1" name="Google Shape;16511;p50"/>
            <p:cNvSpPr/>
            <p:nvPr/>
          </p:nvSpPr>
          <p:spPr>
            <a:xfrm>
              <a:off x="2147330" y="4983797"/>
              <a:ext cx="179756" cy="47053"/>
            </a:xfrm>
            <a:custGeom>
              <a:avLst/>
              <a:gdLst/>
              <a:ahLst/>
              <a:cxnLst/>
              <a:rect l="l" t="t" r="r" b="b"/>
              <a:pathLst>
                <a:path w="2105" h="551" extrusionOk="0">
                  <a:moveTo>
                    <a:pt x="1467" y="0"/>
                  </a:moveTo>
                  <a:cubicBezTo>
                    <a:pt x="1372" y="0"/>
                    <a:pt x="1276" y="10"/>
                    <a:pt x="1182" y="27"/>
                  </a:cubicBezTo>
                  <a:cubicBezTo>
                    <a:pt x="1020" y="52"/>
                    <a:pt x="857" y="114"/>
                    <a:pt x="695" y="164"/>
                  </a:cubicBezTo>
                  <a:cubicBezTo>
                    <a:pt x="558" y="214"/>
                    <a:pt x="408" y="239"/>
                    <a:pt x="270" y="289"/>
                  </a:cubicBezTo>
                  <a:cubicBezTo>
                    <a:pt x="195" y="339"/>
                    <a:pt x="58" y="364"/>
                    <a:pt x="20" y="452"/>
                  </a:cubicBezTo>
                  <a:cubicBezTo>
                    <a:pt x="0" y="501"/>
                    <a:pt x="43" y="551"/>
                    <a:pt x="93" y="551"/>
                  </a:cubicBezTo>
                  <a:cubicBezTo>
                    <a:pt x="106" y="551"/>
                    <a:pt x="120" y="547"/>
                    <a:pt x="133" y="539"/>
                  </a:cubicBezTo>
                  <a:cubicBezTo>
                    <a:pt x="333" y="402"/>
                    <a:pt x="520" y="389"/>
                    <a:pt x="770" y="314"/>
                  </a:cubicBezTo>
                  <a:cubicBezTo>
                    <a:pt x="1009" y="213"/>
                    <a:pt x="1244" y="145"/>
                    <a:pt x="1466" y="145"/>
                  </a:cubicBezTo>
                  <a:cubicBezTo>
                    <a:pt x="1625" y="145"/>
                    <a:pt x="1778" y="180"/>
                    <a:pt x="1920" y="264"/>
                  </a:cubicBezTo>
                  <a:cubicBezTo>
                    <a:pt x="1943" y="282"/>
                    <a:pt x="1965" y="290"/>
                    <a:pt x="1985" y="290"/>
                  </a:cubicBezTo>
                  <a:cubicBezTo>
                    <a:pt x="2063" y="290"/>
                    <a:pt x="2104" y="177"/>
                    <a:pt x="1995" y="127"/>
                  </a:cubicBezTo>
                  <a:cubicBezTo>
                    <a:pt x="1830" y="36"/>
                    <a:pt x="1649" y="0"/>
                    <a:pt x="1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2" name="Google Shape;16512;p50"/>
            <p:cNvSpPr/>
            <p:nvPr/>
          </p:nvSpPr>
          <p:spPr>
            <a:xfrm>
              <a:off x="2599244" y="5130678"/>
              <a:ext cx="136632" cy="221002"/>
            </a:xfrm>
            <a:custGeom>
              <a:avLst/>
              <a:gdLst/>
              <a:ahLst/>
              <a:cxnLst/>
              <a:rect l="l" t="t" r="r" b="b"/>
              <a:pathLst>
                <a:path w="1600" h="2588" extrusionOk="0">
                  <a:moveTo>
                    <a:pt x="133" y="1"/>
                  </a:moveTo>
                  <a:cubicBezTo>
                    <a:pt x="50" y="1"/>
                    <a:pt x="0" y="126"/>
                    <a:pt x="89" y="181"/>
                  </a:cubicBezTo>
                  <a:cubicBezTo>
                    <a:pt x="289" y="306"/>
                    <a:pt x="539" y="469"/>
                    <a:pt x="652" y="569"/>
                  </a:cubicBezTo>
                  <a:cubicBezTo>
                    <a:pt x="989" y="919"/>
                    <a:pt x="1289" y="1406"/>
                    <a:pt x="1326" y="1781"/>
                  </a:cubicBezTo>
                  <a:cubicBezTo>
                    <a:pt x="1339" y="1856"/>
                    <a:pt x="1326" y="1981"/>
                    <a:pt x="1339" y="2068"/>
                  </a:cubicBezTo>
                  <a:cubicBezTo>
                    <a:pt x="1339" y="2068"/>
                    <a:pt x="1339" y="2056"/>
                    <a:pt x="1339" y="2056"/>
                  </a:cubicBezTo>
                  <a:cubicBezTo>
                    <a:pt x="1339" y="2130"/>
                    <a:pt x="1351" y="2205"/>
                    <a:pt x="1339" y="2279"/>
                  </a:cubicBezTo>
                  <a:lnTo>
                    <a:pt x="1339" y="2279"/>
                  </a:lnTo>
                  <a:cubicBezTo>
                    <a:pt x="1331" y="2312"/>
                    <a:pt x="1278" y="2520"/>
                    <a:pt x="1289" y="2531"/>
                  </a:cubicBezTo>
                  <a:cubicBezTo>
                    <a:pt x="1289" y="2568"/>
                    <a:pt x="1317" y="2587"/>
                    <a:pt x="1348" y="2587"/>
                  </a:cubicBezTo>
                  <a:cubicBezTo>
                    <a:pt x="1380" y="2587"/>
                    <a:pt x="1414" y="2568"/>
                    <a:pt x="1426" y="2531"/>
                  </a:cubicBezTo>
                  <a:cubicBezTo>
                    <a:pt x="1501" y="2331"/>
                    <a:pt x="1501" y="2206"/>
                    <a:pt x="1526" y="2081"/>
                  </a:cubicBezTo>
                  <a:cubicBezTo>
                    <a:pt x="1534" y="2066"/>
                    <a:pt x="1532" y="2060"/>
                    <a:pt x="1530" y="2060"/>
                  </a:cubicBezTo>
                  <a:cubicBezTo>
                    <a:pt x="1529" y="2060"/>
                    <a:pt x="1528" y="2062"/>
                    <a:pt x="1527" y="2064"/>
                  </a:cubicBezTo>
                  <a:lnTo>
                    <a:pt x="1527" y="2064"/>
                  </a:lnTo>
                  <a:cubicBezTo>
                    <a:pt x="1600" y="1542"/>
                    <a:pt x="1300" y="1217"/>
                    <a:pt x="952" y="731"/>
                  </a:cubicBezTo>
                  <a:cubicBezTo>
                    <a:pt x="789" y="519"/>
                    <a:pt x="652" y="394"/>
                    <a:pt x="452" y="231"/>
                  </a:cubicBezTo>
                  <a:cubicBezTo>
                    <a:pt x="327" y="131"/>
                    <a:pt x="327" y="94"/>
                    <a:pt x="164" y="6"/>
                  </a:cubicBezTo>
                  <a:cubicBezTo>
                    <a:pt x="153" y="2"/>
                    <a:pt x="143"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3" name="Google Shape;16513;p50"/>
            <p:cNvSpPr/>
            <p:nvPr/>
          </p:nvSpPr>
          <p:spPr>
            <a:xfrm>
              <a:off x="599446" y="5075768"/>
              <a:ext cx="193932" cy="216135"/>
            </a:xfrm>
            <a:custGeom>
              <a:avLst/>
              <a:gdLst/>
              <a:ahLst/>
              <a:cxnLst/>
              <a:rect l="l" t="t" r="r" b="b"/>
              <a:pathLst>
                <a:path w="2271" h="2531" extrusionOk="0">
                  <a:moveTo>
                    <a:pt x="2178" y="1"/>
                  </a:moveTo>
                  <a:cubicBezTo>
                    <a:pt x="2165" y="1"/>
                    <a:pt x="2151" y="4"/>
                    <a:pt x="2138" y="12"/>
                  </a:cubicBezTo>
                  <a:cubicBezTo>
                    <a:pt x="1825" y="212"/>
                    <a:pt x="1688" y="225"/>
                    <a:pt x="1401" y="375"/>
                  </a:cubicBezTo>
                  <a:cubicBezTo>
                    <a:pt x="1026" y="587"/>
                    <a:pt x="763" y="949"/>
                    <a:pt x="588" y="1337"/>
                  </a:cubicBezTo>
                  <a:cubicBezTo>
                    <a:pt x="438" y="1649"/>
                    <a:pt x="226" y="1924"/>
                    <a:pt x="88" y="2237"/>
                  </a:cubicBezTo>
                  <a:cubicBezTo>
                    <a:pt x="63" y="2324"/>
                    <a:pt x="1" y="2412"/>
                    <a:pt x="26" y="2499"/>
                  </a:cubicBezTo>
                  <a:cubicBezTo>
                    <a:pt x="37" y="2521"/>
                    <a:pt x="57" y="2531"/>
                    <a:pt x="78" y="2531"/>
                  </a:cubicBezTo>
                  <a:cubicBezTo>
                    <a:pt x="105" y="2531"/>
                    <a:pt x="131" y="2515"/>
                    <a:pt x="138" y="2486"/>
                  </a:cubicBezTo>
                  <a:cubicBezTo>
                    <a:pt x="201" y="2262"/>
                    <a:pt x="301" y="2099"/>
                    <a:pt x="426" y="1874"/>
                  </a:cubicBezTo>
                  <a:cubicBezTo>
                    <a:pt x="576" y="1624"/>
                    <a:pt x="738" y="1299"/>
                    <a:pt x="888" y="1087"/>
                  </a:cubicBezTo>
                  <a:cubicBezTo>
                    <a:pt x="1163" y="737"/>
                    <a:pt x="1501" y="562"/>
                    <a:pt x="1950" y="312"/>
                  </a:cubicBezTo>
                  <a:cubicBezTo>
                    <a:pt x="2050" y="250"/>
                    <a:pt x="2200" y="200"/>
                    <a:pt x="2250" y="100"/>
                  </a:cubicBezTo>
                  <a:cubicBezTo>
                    <a:pt x="2270" y="50"/>
                    <a:pt x="2227" y="1"/>
                    <a:pt x="2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4" name="Google Shape;16514;p50"/>
            <p:cNvSpPr/>
            <p:nvPr/>
          </p:nvSpPr>
          <p:spPr>
            <a:xfrm>
              <a:off x="974077" y="4904976"/>
              <a:ext cx="218867" cy="94105"/>
            </a:xfrm>
            <a:custGeom>
              <a:avLst/>
              <a:gdLst/>
              <a:ahLst/>
              <a:cxnLst/>
              <a:rect l="l" t="t" r="r" b="b"/>
              <a:pathLst>
                <a:path w="2563" h="1102" extrusionOk="0">
                  <a:moveTo>
                    <a:pt x="2000" y="0"/>
                  </a:moveTo>
                  <a:cubicBezTo>
                    <a:pt x="1750" y="38"/>
                    <a:pt x="1500" y="125"/>
                    <a:pt x="1325" y="225"/>
                  </a:cubicBezTo>
                  <a:cubicBezTo>
                    <a:pt x="988" y="450"/>
                    <a:pt x="813" y="625"/>
                    <a:pt x="463" y="862"/>
                  </a:cubicBezTo>
                  <a:cubicBezTo>
                    <a:pt x="363" y="937"/>
                    <a:pt x="275" y="950"/>
                    <a:pt x="175" y="962"/>
                  </a:cubicBezTo>
                  <a:cubicBezTo>
                    <a:pt x="155" y="962"/>
                    <a:pt x="135" y="960"/>
                    <a:pt x="117" y="960"/>
                  </a:cubicBezTo>
                  <a:cubicBezTo>
                    <a:pt x="89" y="960"/>
                    <a:pt x="65" y="965"/>
                    <a:pt x="50" y="987"/>
                  </a:cubicBezTo>
                  <a:cubicBezTo>
                    <a:pt x="0" y="1025"/>
                    <a:pt x="38" y="1100"/>
                    <a:pt x="88" y="1100"/>
                  </a:cubicBezTo>
                  <a:cubicBezTo>
                    <a:pt x="101" y="1101"/>
                    <a:pt x="115" y="1101"/>
                    <a:pt x="128" y="1101"/>
                  </a:cubicBezTo>
                  <a:cubicBezTo>
                    <a:pt x="529" y="1101"/>
                    <a:pt x="772" y="744"/>
                    <a:pt x="1062" y="563"/>
                  </a:cubicBezTo>
                  <a:cubicBezTo>
                    <a:pt x="1300" y="400"/>
                    <a:pt x="1387" y="375"/>
                    <a:pt x="1650" y="288"/>
                  </a:cubicBezTo>
                  <a:cubicBezTo>
                    <a:pt x="1896" y="221"/>
                    <a:pt x="1999" y="191"/>
                    <a:pt x="2181" y="191"/>
                  </a:cubicBezTo>
                  <a:cubicBezTo>
                    <a:pt x="2239" y="191"/>
                    <a:pt x="2305" y="194"/>
                    <a:pt x="2387" y="200"/>
                  </a:cubicBezTo>
                  <a:cubicBezTo>
                    <a:pt x="2404" y="200"/>
                    <a:pt x="2420" y="206"/>
                    <a:pt x="2441" y="206"/>
                  </a:cubicBezTo>
                  <a:cubicBezTo>
                    <a:pt x="2451" y="206"/>
                    <a:pt x="2462" y="204"/>
                    <a:pt x="2475" y="200"/>
                  </a:cubicBezTo>
                  <a:cubicBezTo>
                    <a:pt x="2562" y="200"/>
                    <a:pt x="2562" y="63"/>
                    <a:pt x="2475" y="50"/>
                  </a:cubicBezTo>
                  <a:cubicBezTo>
                    <a:pt x="2325" y="13"/>
                    <a:pt x="2200" y="0"/>
                    <a:pt x="20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5" name="Google Shape;16515;p50"/>
            <p:cNvSpPr/>
            <p:nvPr/>
          </p:nvSpPr>
          <p:spPr>
            <a:xfrm>
              <a:off x="378613" y="4088586"/>
              <a:ext cx="929525" cy="1080076"/>
            </a:xfrm>
            <a:custGeom>
              <a:avLst/>
              <a:gdLst/>
              <a:ahLst/>
              <a:cxnLst/>
              <a:rect l="l" t="t" r="r" b="b"/>
              <a:pathLst>
                <a:path w="10885" h="12648" extrusionOk="0">
                  <a:moveTo>
                    <a:pt x="10731" y="2804"/>
                  </a:moveTo>
                  <a:cubicBezTo>
                    <a:pt x="10733" y="2807"/>
                    <a:pt x="10735" y="2809"/>
                    <a:pt x="10735" y="2812"/>
                  </a:cubicBezTo>
                  <a:cubicBezTo>
                    <a:pt x="10733" y="2809"/>
                    <a:pt x="10732" y="2807"/>
                    <a:pt x="10731" y="2804"/>
                  </a:cubicBezTo>
                  <a:close/>
                  <a:moveTo>
                    <a:pt x="5846" y="159"/>
                  </a:moveTo>
                  <a:cubicBezTo>
                    <a:pt x="5931" y="159"/>
                    <a:pt x="6011" y="168"/>
                    <a:pt x="6086" y="188"/>
                  </a:cubicBezTo>
                  <a:cubicBezTo>
                    <a:pt x="6323" y="238"/>
                    <a:pt x="6573" y="400"/>
                    <a:pt x="6811" y="563"/>
                  </a:cubicBezTo>
                  <a:cubicBezTo>
                    <a:pt x="6936" y="650"/>
                    <a:pt x="7123" y="825"/>
                    <a:pt x="7386" y="925"/>
                  </a:cubicBezTo>
                  <a:cubicBezTo>
                    <a:pt x="7736" y="1075"/>
                    <a:pt x="8123" y="1125"/>
                    <a:pt x="8498" y="1150"/>
                  </a:cubicBezTo>
                  <a:cubicBezTo>
                    <a:pt x="8610" y="1162"/>
                    <a:pt x="8698" y="1175"/>
                    <a:pt x="8835" y="1212"/>
                  </a:cubicBezTo>
                  <a:cubicBezTo>
                    <a:pt x="8873" y="1225"/>
                    <a:pt x="8885" y="1237"/>
                    <a:pt x="8910" y="1250"/>
                  </a:cubicBezTo>
                  <a:cubicBezTo>
                    <a:pt x="8960" y="1325"/>
                    <a:pt x="9023" y="1462"/>
                    <a:pt x="9048" y="1575"/>
                  </a:cubicBezTo>
                  <a:cubicBezTo>
                    <a:pt x="9073" y="1712"/>
                    <a:pt x="9073" y="1950"/>
                    <a:pt x="9085" y="2150"/>
                  </a:cubicBezTo>
                  <a:cubicBezTo>
                    <a:pt x="9085" y="2175"/>
                    <a:pt x="9098" y="2200"/>
                    <a:pt x="9123" y="2200"/>
                  </a:cubicBezTo>
                  <a:cubicBezTo>
                    <a:pt x="9123" y="2225"/>
                    <a:pt x="9123" y="2250"/>
                    <a:pt x="9148" y="2275"/>
                  </a:cubicBezTo>
                  <a:cubicBezTo>
                    <a:pt x="9160" y="2287"/>
                    <a:pt x="9176" y="2292"/>
                    <a:pt x="9192" y="2292"/>
                  </a:cubicBezTo>
                  <a:cubicBezTo>
                    <a:pt x="9226" y="2292"/>
                    <a:pt x="9260" y="2267"/>
                    <a:pt x="9260" y="2225"/>
                  </a:cubicBezTo>
                  <a:cubicBezTo>
                    <a:pt x="9248" y="2139"/>
                    <a:pt x="9344" y="1837"/>
                    <a:pt x="9348" y="1837"/>
                  </a:cubicBezTo>
                  <a:cubicBezTo>
                    <a:pt x="9348" y="1837"/>
                    <a:pt x="9348" y="1837"/>
                    <a:pt x="9348" y="1837"/>
                  </a:cubicBezTo>
                  <a:cubicBezTo>
                    <a:pt x="9348" y="1825"/>
                    <a:pt x="9360" y="1825"/>
                    <a:pt x="9360" y="1812"/>
                  </a:cubicBezTo>
                  <a:cubicBezTo>
                    <a:pt x="9373" y="1812"/>
                    <a:pt x="9373" y="1825"/>
                    <a:pt x="9385" y="1825"/>
                  </a:cubicBezTo>
                  <a:cubicBezTo>
                    <a:pt x="9398" y="1837"/>
                    <a:pt x="9410" y="1850"/>
                    <a:pt x="9423" y="1850"/>
                  </a:cubicBezTo>
                  <a:cubicBezTo>
                    <a:pt x="9523" y="1950"/>
                    <a:pt x="9610" y="2062"/>
                    <a:pt x="9710" y="2162"/>
                  </a:cubicBezTo>
                  <a:cubicBezTo>
                    <a:pt x="9810" y="2275"/>
                    <a:pt x="9910" y="2362"/>
                    <a:pt x="10010" y="2462"/>
                  </a:cubicBezTo>
                  <a:cubicBezTo>
                    <a:pt x="10022" y="2475"/>
                    <a:pt x="10035" y="2475"/>
                    <a:pt x="10047" y="2475"/>
                  </a:cubicBezTo>
                  <a:cubicBezTo>
                    <a:pt x="10122" y="2575"/>
                    <a:pt x="10197" y="2650"/>
                    <a:pt x="10272" y="2762"/>
                  </a:cubicBezTo>
                  <a:cubicBezTo>
                    <a:pt x="10410" y="3024"/>
                    <a:pt x="10397" y="3149"/>
                    <a:pt x="10260" y="3399"/>
                  </a:cubicBezTo>
                  <a:cubicBezTo>
                    <a:pt x="10247" y="3412"/>
                    <a:pt x="10235" y="3437"/>
                    <a:pt x="10222" y="3462"/>
                  </a:cubicBezTo>
                  <a:cubicBezTo>
                    <a:pt x="10147" y="3624"/>
                    <a:pt x="10060" y="3787"/>
                    <a:pt x="9985" y="3862"/>
                  </a:cubicBezTo>
                  <a:cubicBezTo>
                    <a:pt x="9673" y="4199"/>
                    <a:pt x="9323" y="4487"/>
                    <a:pt x="8973" y="4786"/>
                  </a:cubicBezTo>
                  <a:cubicBezTo>
                    <a:pt x="8673" y="5049"/>
                    <a:pt x="8510" y="5199"/>
                    <a:pt x="8298" y="5324"/>
                  </a:cubicBezTo>
                  <a:cubicBezTo>
                    <a:pt x="8148" y="5399"/>
                    <a:pt x="8048" y="5461"/>
                    <a:pt x="7873" y="5474"/>
                  </a:cubicBezTo>
                  <a:cubicBezTo>
                    <a:pt x="7611" y="5449"/>
                    <a:pt x="7436" y="5299"/>
                    <a:pt x="7211" y="5211"/>
                  </a:cubicBezTo>
                  <a:cubicBezTo>
                    <a:pt x="7172" y="5194"/>
                    <a:pt x="7135" y="5186"/>
                    <a:pt x="7099" y="5186"/>
                  </a:cubicBezTo>
                  <a:cubicBezTo>
                    <a:pt x="6929" y="5186"/>
                    <a:pt x="6798" y="5371"/>
                    <a:pt x="6736" y="5599"/>
                  </a:cubicBezTo>
                  <a:cubicBezTo>
                    <a:pt x="6723" y="5611"/>
                    <a:pt x="6723" y="5636"/>
                    <a:pt x="6711" y="5661"/>
                  </a:cubicBezTo>
                  <a:cubicBezTo>
                    <a:pt x="6663" y="5347"/>
                    <a:pt x="6638" y="4835"/>
                    <a:pt x="6230" y="4835"/>
                  </a:cubicBezTo>
                  <a:cubicBezTo>
                    <a:pt x="6216" y="4835"/>
                    <a:pt x="6201" y="4835"/>
                    <a:pt x="6186" y="4836"/>
                  </a:cubicBezTo>
                  <a:cubicBezTo>
                    <a:pt x="6111" y="4836"/>
                    <a:pt x="5699" y="4874"/>
                    <a:pt x="5799" y="4874"/>
                  </a:cubicBezTo>
                  <a:cubicBezTo>
                    <a:pt x="5586" y="4874"/>
                    <a:pt x="5361" y="4874"/>
                    <a:pt x="5149" y="4911"/>
                  </a:cubicBezTo>
                  <a:cubicBezTo>
                    <a:pt x="4774" y="4949"/>
                    <a:pt x="4486" y="5174"/>
                    <a:pt x="4162" y="5349"/>
                  </a:cubicBezTo>
                  <a:cubicBezTo>
                    <a:pt x="3787" y="5574"/>
                    <a:pt x="3399" y="5611"/>
                    <a:pt x="2937" y="5724"/>
                  </a:cubicBezTo>
                  <a:cubicBezTo>
                    <a:pt x="2574" y="5824"/>
                    <a:pt x="2274" y="5986"/>
                    <a:pt x="1887" y="5986"/>
                  </a:cubicBezTo>
                  <a:cubicBezTo>
                    <a:pt x="1882" y="5986"/>
                    <a:pt x="1876" y="5986"/>
                    <a:pt x="1870" y="5986"/>
                  </a:cubicBezTo>
                  <a:cubicBezTo>
                    <a:pt x="954" y="5986"/>
                    <a:pt x="239" y="4969"/>
                    <a:pt x="537" y="4224"/>
                  </a:cubicBezTo>
                  <a:cubicBezTo>
                    <a:pt x="612" y="3974"/>
                    <a:pt x="700" y="3787"/>
                    <a:pt x="850" y="3537"/>
                  </a:cubicBezTo>
                  <a:cubicBezTo>
                    <a:pt x="875" y="3512"/>
                    <a:pt x="900" y="3474"/>
                    <a:pt x="912" y="3449"/>
                  </a:cubicBezTo>
                  <a:cubicBezTo>
                    <a:pt x="925" y="3449"/>
                    <a:pt x="925" y="3437"/>
                    <a:pt x="925" y="3437"/>
                  </a:cubicBezTo>
                  <a:cubicBezTo>
                    <a:pt x="1162" y="3037"/>
                    <a:pt x="1250" y="2362"/>
                    <a:pt x="1450" y="1987"/>
                  </a:cubicBezTo>
                  <a:cubicBezTo>
                    <a:pt x="1550" y="1800"/>
                    <a:pt x="1875" y="1600"/>
                    <a:pt x="2062" y="1512"/>
                  </a:cubicBezTo>
                  <a:cubicBezTo>
                    <a:pt x="2312" y="1412"/>
                    <a:pt x="2562" y="1387"/>
                    <a:pt x="2749" y="1350"/>
                  </a:cubicBezTo>
                  <a:cubicBezTo>
                    <a:pt x="2862" y="1325"/>
                    <a:pt x="2962" y="1300"/>
                    <a:pt x="3062" y="1250"/>
                  </a:cubicBezTo>
                  <a:cubicBezTo>
                    <a:pt x="3094" y="1239"/>
                    <a:pt x="3200" y="1155"/>
                    <a:pt x="3198" y="1155"/>
                  </a:cubicBezTo>
                  <a:lnTo>
                    <a:pt x="3198" y="1155"/>
                  </a:lnTo>
                  <a:cubicBezTo>
                    <a:pt x="3197" y="1155"/>
                    <a:pt x="3194" y="1157"/>
                    <a:pt x="3187" y="1162"/>
                  </a:cubicBezTo>
                  <a:cubicBezTo>
                    <a:pt x="3199" y="1150"/>
                    <a:pt x="3212" y="1137"/>
                    <a:pt x="3224" y="1125"/>
                  </a:cubicBezTo>
                  <a:cubicBezTo>
                    <a:pt x="3937" y="750"/>
                    <a:pt x="4486" y="475"/>
                    <a:pt x="5261" y="250"/>
                  </a:cubicBezTo>
                  <a:cubicBezTo>
                    <a:pt x="5466" y="199"/>
                    <a:pt x="5665" y="159"/>
                    <a:pt x="5846" y="159"/>
                  </a:cubicBezTo>
                  <a:close/>
                  <a:moveTo>
                    <a:pt x="5874" y="0"/>
                  </a:moveTo>
                  <a:cubicBezTo>
                    <a:pt x="5299" y="13"/>
                    <a:pt x="4761" y="213"/>
                    <a:pt x="4236" y="413"/>
                  </a:cubicBezTo>
                  <a:cubicBezTo>
                    <a:pt x="3849" y="575"/>
                    <a:pt x="3474" y="763"/>
                    <a:pt x="3112" y="975"/>
                  </a:cubicBezTo>
                  <a:cubicBezTo>
                    <a:pt x="3099" y="987"/>
                    <a:pt x="3087" y="987"/>
                    <a:pt x="3062" y="1000"/>
                  </a:cubicBezTo>
                  <a:cubicBezTo>
                    <a:pt x="2912" y="1100"/>
                    <a:pt x="2799" y="1112"/>
                    <a:pt x="2587" y="1175"/>
                  </a:cubicBezTo>
                  <a:cubicBezTo>
                    <a:pt x="2287" y="1275"/>
                    <a:pt x="1887" y="1400"/>
                    <a:pt x="1562" y="1662"/>
                  </a:cubicBezTo>
                  <a:cubicBezTo>
                    <a:pt x="1387" y="1787"/>
                    <a:pt x="1275" y="1975"/>
                    <a:pt x="1200" y="2175"/>
                  </a:cubicBezTo>
                  <a:cubicBezTo>
                    <a:pt x="1150" y="2300"/>
                    <a:pt x="1037" y="2575"/>
                    <a:pt x="975" y="2775"/>
                  </a:cubicBezTo>
                  <a:cubicBezTo>
                    <a:pt x="887" y="3024"/>
                    <a:pt x="837" y="3187"/>
                    <a:pt x="750" y="3324"/>
                  </a:cubicBezTo>
                  <a:cubicBezTo>
                    <a:pt x="725" y="3387"/>
                    <a:pt x="675" y="3437"/>
                    <a:pt x="650" y="3499"/>
                  </a:cubicBezTo>
                  <a:cubicBezTo>
                    <a:pt x="500" y="3624"/>
                    <a:pt x="400" y="3712"/>
                    <a:pt x="313" y="3887"/>
                  </a:cubicBezTo>
                  <a:cubicBezTo>
                    <a:pt x="225" y="4074"/>
                    <a:pt x="225" y="4174"/>
                    <a:pt x="213" y="4299"/>
                  </a:cubicBezTo>
                  <a:cubicBezTo>
                    <a:pt x="163" y="4549"/>
                    <a:pt x="200" y="4986"/>
                    <a:pt x="225" y="5311"/>
                  </a:cubicBezTo>
                  <a:cubicBezTo>
                    <a:pt x="300" y="6186"/>
                    <a:pt x="313" y="6936"/>
                    <a:pt x="163" y="7673"/>
                  </a:cubicBezTo>
                  <a:cubicBezTo>
                    <a:pt x="88" y="8111"/>
                    <a:pt x="13" y="8535"/>
                    <a:pt x="0" y="8973"/>
                  </a:cubicBezTo>
                  <a:cubicBezTo>
                    <a:pt x="0" y="9348"/>
                    <a:pt x="25" y="9735"/>
                    <a:pt x="38" y="10110"/>
                  </a:cubicBezTo>
                  <a:cubicBezTo>
                    <a:pt x="38" y="10610"/>
                    <a:pt x="200" y="11085"/>
                    <a:pt x="512" y="11472"/>
                  </a:cubicBezTo>
                  <a:cubicBezTo>
                    <a:pt x="712" y="11747"/>
                    <a:pt x="1012" y="11935"/>
                    <a:pt x="1287" y="12135"/>
                  </a:cubicBezTo>
                  <a:cubicBezTo>
                    <a:pt x="1362" y="12184"/>
                    <a:pt x="1437" y="12234"/>
                    <a:pt x="1512" y="12284"/>
                  </a:cubicBezTo>
                  <a:cubicBezTo>
                    <a:pt x="1525" y="12297"/>
                    <a:pt x="1537" y="12322"/>
                    <a:pt x="1562" y="12322"/>
                  </a:cubicBezTo>
                  <a:cubicBezTo>
                    <a:pt x="1575" y="12334"/>
                    <a:pt x="1600" y="12334"/>
                    <a:pt x="1612" y="12347"/>
                  </a:cubicBezTo>
                  <a:cubicBezTo>
                    <a:pt x="1725" y="12409"/>
                    <a:pt x="1825" y="12459"/>
                    <a:pt x="1925" y="12497"/>
                  </a:cubicBezTo>
                  <a:cubicBezTo>
                    <a:pt x="2000" y="12534"/>
                    <a:pt x="2075" y="12572"/>
                    <a:pt x="2150" y="12597"/>
                  </a:cubicBezTo>
                  <a:cubicBezTo>
                    <a:pt x="2215" y="12615"/>
                    <a:pt x="2286" y="12648"/>
                    <a:pt x="2350" y="12648"/>
                  </a:cubicBezTo>
                  <a:cubicBezTo>
                    <a:pt x="2372" y="12648"/>
                    <a:pt x="2393" y="12644"/>
                    <a:pt x="2412" y="12634"/>
                  </a:cubicBezTo>
                  <a:cubicBezTo>
                    <a:pt x="2487" y="12597"/>
                    <a:pt x="2487" y="12509"/>
                    <a:pt x="2437" y="12459"/>
                  </a:cubicBezTo>
                  <a:cubicBezTo>
                    <a:pt x="2374" y="12409"/>
                    <a:pt x="2274" y="12409"/>
                    <a:pt x="2200" y="12384"/>
                  </a:cubicBezTo>
                  <a:cubicBezTo>
                    <a:pt x="2125" y="12359"/>
                    <a:pt x="2062" y="12322"/>
                    <a:pt x="1987" y="12297"/>
                  </a:cubicBezTo>
                  <a:cubicBezTo>
                    <a:pt x="1787" y="12184"/>
                    <a:pt x="1587" y="12072"/>
                    <a:pt x="1412" y="11935"/>
                  </a:cubicBezTo>
                  <a:cubicBezTo>
                    <a:pt x="1125" y="11735"/>
                    <a:pt x="937" y="11635"/>
                    <a:pt x="712" y="11372"/>
                  </a:cubicBezTo>
                  <a:cubicBezTo>
                    <a:pt x="500" y="11135"/>
                    <a:pt x="250" y="10597"/>
                    <a:pt x="238" y="10285"/>
                  </a:cubicBezTo>
                  <a:cubicBezTo>
                    <a:pt x="63" y="9073"/>
                    <a:pt x="300" y="8435"/>
                    <a:pt x="462" y="7198"/>
                  </a:cubicBezTo>
                  <a:cubicBezTo>
                    <a:pt x="600" y="6261"/>
                    <a:pt x="300" y="5399"/>
                    <a:pt x="313" y="4562"/>
                  </a:cubicBezTo>
                  <a:cubicBezTo>
                    <a:pt x="313" y="4499"/>
                    <a:pt x="325" y="4437"/>
                    <a:pt x="338" y="4374"/>
                  </a:cubicBezTo>
                  <a:lnTo>
                    <a:pt x="338" y="4374"/>
                  </a:lnTo>
                  <a:cubicBezTo>
                    <a:pt x="325" y="4449"/>
                    <a:pt x="313" y="4537"/>
                    <a:pt x="325" y="4612"/>
                  </a:cubicBezTo>
                  <a:cubicBezTo>
                    <a:pt x="393" y="5428"/>
                    <a:pt x="1130" y="6121"/>
                    <a:pt x="1947" y="6121"/>
                  </a:cubicBezTo>
                  <a:cubicBezTo>
                    <a:pt x="2031" y="6121"/>
                    <a:pt x="2115" y="6114"/>
                    <a:pt x="2200" y="6099"/>
                  </a:cubicBezTo>
                  <a:cubicBezTo>
                    <a:pt x="2587" y="6049"/>
                    <a:pt x="2849" y="5936"/>
                    <a:pt x="3249" y="5861"/>
                  </a:cubicBezTo>
                  <a:cubicBezTo>
                    <a:pt x="3837" y="5799"/>
                    <a:pt x="4249" y="5574"/>
                    <a:pt x="4761" y="5261"/>
                  </a:cubicBezTo>
                  <a:cubicBezTo>
                    <a:pt x="4999" y="5136"/>
                    <a:pt x="5286" y="5111"/>
                    <a:pt x="5624" y="5099"/>
                  </a:cubicBezTo>
                  <a:cubicBezTo>
                    <a:pt x="5724" y="5086"/>
                    <a:pt x="5949" y="5011"/>
                    <a:pt x="6073" y="4986"/>
                  </a:cubicBezTo>
                  <a:cubicBezTo>
                    <a:pt x="6112" y="4979"/>
                    <a:pt x="6146" y="4975"/>
                    <a:pt x="6175" y="4975"/>
                  </a:cubicBezTo>
                  <a:cubicBezTo>
                    <a:pt x="6345" y="4975"/>
                    <a:pt x="6374" y="5103"/>
                    <a:pt x="6448" y="5411"/>
                  </a:cubicBezTo>
                  <a:cubicBezTo>
                    <a:pt x="6523" y="5661"/>
                    <a:pt x="6611" y="5749"/>
                    <a:pt x="6636" y="6011"/>
                  </a:cubicBezTo>
                  <a:cubicBezTo>
                    <a:pt x="6686" y="6411"/>
                    <a:pt x="6598" y="6936"/>
                    <a:pt x="6573" y="7348"/>
                  </a:cubicBezTo>
                  <a:cubicBezTo>
                    <a:pt x="6523" y="7848"/>
                    <a:pt x="6586" y="8348"/>
                    <a:pt x="6598" y="8860"/>
                  </a:cubicBezTo>
                  <a:cubicBezTo>
                    <a:pt x="6611" y="9198"/>
                    <a:pt x="6548" y="9535"/>
                    <a:pt x="6636" y="9860"/>
                  </a:cubicBezTo>
                  <a:cubicBezTo>
                    <a:pt x="6686" y="9973"/>
                    <a:pt x="6686" y="10123"/>
                    <a:pt x="6773" y="10210"/>
                  </a:cubicBezTo>
                  <a:cubicBezTo>
                    <a:pt x="6789" y="10219"/>
                    <a:pt x="6807" y="10223"/>
                    <a:pt x="6824" y="10223"/>
                  </a:cubicBezTo>
                  <a:cubicBezTo>
                    <a:pt x="6901" y="10223"/>
                    <a:pt x="6977" y="10142"/>
                    <a:pt x="6936" y="10060"/>
                  </a:cubicBezTo>
                  <a:cubicBezTo>
                    <a:pt x="6886" y="9923"/>
                    <a:pt x="6823" y="9673"/>
                    <a:pt x="6823" y="9623"/>
                  </a:cubicBezTo>
                  <a:cubicBezTo>
                    <a:pt x="6798" y="9398"/>
                    <a:pt x="6836" y="9160"/>
                    <a:pt x="6836" y="8935"/>
                  </a:cubicBezTo>
                  <a:cubicBezTo>
                    <a:pt x="6811" y="8398"/>
                    <a:pt x="6748" y="7848"/>
                    <a:pt x="6748" y="7311"/>
                  </a:cubicBezTo>
                  <a:cubicBezTo>
                    <a:pt x="6723" y="7011"/>
                    <a:pt x="6761" y="6698"/>
                    <a:pt x="6773" y="6349"/>
                  </a:cubicBezTo>
                  <a:cubicBezTo>
                    <a:pt x="6773" y="6274"/>
                    <a:pt x="6773" y="6186"/>
                    <a:pt x="6773" y="6099"/>
                  </a:cubicBezTo>
                  <a:cubicBezTo>
                    <a:pt x="6773" y="6099"/>
                    <a:pt x="6773" y="6086"/>
                    <a:pt x="6773" y="6074"/>
                  </a:cubicBezTo>
                  <a:cubicBezTo>
                    <a:pt x="6786" y="5899"/>
                    <a:pt x="6811" y="5686"/>
                    <a:pt x="6886" y="5536"/>
                  </a:cubicBezTo>
                  <a:cubicBezTo>
                    <a:pt x="6948" y="5443"/>
                    <a:pt x="7010" y="5392"/>
                    <a:pt x="7058" y="5392"/>
                  </a:cubicBezTo>
                  <a:cubicBezTo>
                    <a:pt x="7068" y="5392"/>
                    <a:pt x="7077" y="5395"/>
                    <a:pt x="7086" y="5399"/>
                  </a:cubicBezTo>
                  <a:cubicBezTo>
                    <a:pt x="7148" y="5411"/>
                    <a:pt x="7111" y="5399"/>
                    <a:pt x="7186" y="5436"/>
                  </a:cubicBezTo>
                  <a:cubicBezTo>
                    <a:pt x="7205" y="5455"/>
                    <a:pt x="7283" y="5482"/>
                    <a:pt x="7284" y="5482"/>
                  </a:cubicBezTo>
                  <a:cubicBezTo>
                    <a:pt x="7285" y="5482"/>
                    <a:pt x="7278" y="5480"/>
                    <a:pt x="7261" y="5474"/>
                  </a:cubicBezTo>
                  <a:lnTo>
                    <a:pt x="7261" y="5474"/>
                  </a:lnTo>
                  <a:cubicBezTo>
                    <a:pt x="7498" y="5549"/>
                    <a:pt x="7648" y="5586"/>
                    <a:pt x="7873" y="5599"/>
                  </a:cubicBezTo>
                  <a:cubicBezTo>
                    <a:pt x="8123" y="5574"/>
                    <a:pt x="8360" y="5424"/>
                    <a:pt x="8460" y="5399"/>
                  </a:cubicBezTo>
                  <a:cubicBezTo>
                    <a:pt x="8898" y="5224"/>
                    <a:pt x="9160" y="4911"/>
                    <a:pt x="9585" y="4549"/>
                  </a:cubicBezTo>
                  <a:cubicBezTo>
                    <a:pt x="9935" y="4249"/>
                    <a:pt x="10360" y="3862"/>
                    <a:pt x="10435" y="3474"/>
                  </a:cubicBezTo>
                  <a:cubicBezTo>
                    <a:pt x="10435" y="3488"/>
                    <a:pt x="10435" y="3498"/>
                    <a:pt x="10437" y="3498"/>
                  </a:cubicBezTo>
                  <a:cubicBezTo>
                    <a:pt x="10439" y="3498"/>
                    <a:pt x="10442" y="3491"/>
                    <a:pt x="10447" y="3474"/>
                  </a:cubicBezTo>
                  <a:cubicBezTo>
                    <a:pt x="10510" y="3287"/>
                    <a:pt x="10547" y="3149"/>
                    <a:pt x="10497" y="2987"/>
                  </a:cubicBezTo>
                  <a:cubicBezTo>
                    <a:pt x="10472" y="2874"/>
                    <a:pt x="10422" y="2762"/>
                    <a:pt x="10360" y="2662"/>
                  </a:cubicBezTo>
                  <a:lnTo>
                    <a:pt x="10360" y="2662"/>
                  </a:lnTo>
                  <a:cubicBezTo>
                    <a:pt x="10397" y="2687"/>
                    <a:pt x="10422" y="2712"/>
                    <a:pt x="10435" y="2737"/>
                  </a:cubicBezTo>
                  <a:cubicBezTo>
                    <a:pt x="10447" y="2750"/>
                    <a:pt x="10447" y="2750"/>
                    <a:pt x="10460" y="2762"/>
                  </a:cubicBezTo>
                  <a:cubicBezTo>
                    <a:pt x="10460" y="2762"/>
                    <a:pt x="10460" y="2775"/>
                    <a:pt x="10472" y="2775"/>
                  </a:cubicBezTo>
                  <a:lnTo>
                    <a:pt x="10485" y="2800"/>
                  </a:lnTo>
                  <a:cubicBezTo>
                    <a:pt x="10497" y="2837"/>
                    <a:pt x="10497" y="2812"/>
                    <a:pt x="10522" y="2862"/>
                  </a:cubicBezTo>
                  <a:cubicBezTo>
                    <a:pt x="10526" y="2870"/>
                    <a:pt x="10528" y="2873"/>
                    <a:pt x="10528" y="2873"/>
                  </a:cubicBezTo>
                  <a:cubicBezTo>
                    <a:pt x="10528" y="2873"/>
                    <a:pt x="10522" y="2858"/>
                    <a:pt x="10522" y="2849"/>
                  </a:cubicBezTo>
                  <a:lnTo>
                    <a:pt x="10522" y="2849"/>
                  </a:lnTo>
                  <a:cubicBezTo>
                    <a:pt x="10560" y="2924"/>
                    <a:pt x="10547" y="2899"/>
                    <a:pt x="10597" y="2987"/>
                  </a:cubicBezTo>
                  <a:cubicBezTo>
                    <a:pt x="10635" y="3037"/>
                    <a:pt x="10635" y="3112"/>
                    <a:pt x="10685" y="3212"/>
                  </a:cubicBezTo>
                  <a:cubicBezTo>
                    <a:pt x="10685" y="3224"/>
                    <a:pt x="10685" y="3237"/>
                    <a:pt x="10685" y="3249"/>
                  </a:cubicBezTo>
                  <a:cubicBezTo>
                    <a:pt x="10710" y="3349"/>
                    <a:pt x="10710" y="3374"/>
                    <a:pt x="10685" y="3574"/>
                  </a:cubicBezTo>
                  <a:cubicBezTo>
                    <a:pt x="10658" y="3690"/>
                    <a:pt x="10704" y="3742"/>
                    <a:pt x="10753" y="3742"/>
                  </a:cubicBezTo>
                  <a:cubicBezTo>
                    <a:pt x="10793" y="3742"/>
                    <a:pt x="10835" y="3705"/>
                    <a:pt x="10835" y="3637"/>
                  </a:cubicBezTo>
                  <a:cubicBezTo>
                    <a:pt x="10860" y="3437"/>
                    <a:pt x="10872" y="3412"/>
                    <a:pt x="10872" y="3187"/>
                  </a:cubicBezTo>
                  <a:cubicBezTo>
                    <a:pt x="10885" y="3124"/>
                    <a:pt x="10847" y="2912"/>
                    <a:pt x="10735" y="2800"/>
                  </a:cubicBezTo>
                  <a:cubicBezTo>
                    <a:pt x="10731" y="2798"/>
                    <a:pt x="10728" y="2797"/>
                    <a:pt x="10726" y="2797"/>
                  </a:cubicBezTo>
                  <a:lnTo>
                    <a:pt x="10726" y="2797"/>
                  </a:lnTo>
                  <a:cubicBezTo>
                    <a:pt x="10717" y="2781"/>
                    <a:pt x="10707" y="2772"/>
                    <a:pt x="10697" y="2762"/>
                  </a:cubicBezTo>
                  <a:cubicBezTo>
                    <a:pt x="10697" y="2762"/>
                    <a:pt x="10685" y="2750"/>
                    <a:pt x="10672" y="2750"/>
                  </a:cubicBezTo>
                  <a:cubicBezTo>
                    <a:pt x="10685" y="2750"/>
                    <a:pt x="10685" y="2750"/>
                    <a:pt x="10672" y="2737"/>
                  </a:cubicBezTo>
                  <a:cubicBezTo>
                    <a:pt x="10647" y="2725"/>
                    <a:pt x="10622" y="2700"/>
                    <a:pt x="10597" y="2687"/>
                  </a:cubicBezTo>
                  <a:cubicBezTo>
                    <a:pt x="10597" y="2687"/>
                    <a:pt x="10597" y="2687"/>
                    <a:pt x="10597" y="2675"/>
                  </a:cubicBezTo>
                  <a:cubicBezTo>
                    <a:pt x="10560" y="2662"/>
                    <a:pt x="10560" y="2662"/>
                    <a:pt x="10547" y="2650"/>
                  </a:cubicBezTo>
                  <a:lnTo>
                    <a:pt x="10547" y="2650"/>
                  </a:lnTo>
                  <a:cubicBezTo>
                    <a:pt x="10551" y="2653"/>
                    <a:pt x="10551" y="2655"/>
                    <a:pt x="10550" y="2655"/>
                  </a:cubicBezTo>
                  <a:cubicBezTo>
                    <a:pt x="10547" y="2655"/>
                    <a:pt x="10535" y="2646"/>
                    <a:pt x="10535" y="2637"/>
                  </a:cubicBezTo>
                  <a:cubicBezTo>
                    <a:pt x="10410" y="2550"/>
                    <a:pt x="10185" y="2350"/>
                    <a:pt x="10110" y="2300"/>
                  </a:cubicBezTo>
                  <a:cubicBezTo>
                    <a:pt x="10097" y="2287"/>
                    <a:pt x="10085" y="2275"/>
                    <a:pt x="10072" y="2275"/>
                  </a:cubicBezTo>
                  <a:cubicBezTo>
                    <a:pt x="9985" y="2200"/>
                    <a:pt x="9873" y="2112"/>
                    <a:pt x="9823" y="2037"/>
                  </a:cubicBezTo>
                  <a:cubicBezTo>
                    <a:pt x="9685" y="1900"/>
                    <a:pt x="9585" y="1712"/>
                    <a:pt x="9398" y="1637"/>
                  </a:cubicBezTo>
                  <a:cubicBezTo>
                    <a:pt x="9384" y="1634"/>
                    <a:pt x="9372" y="1632"/>
                    <a:pt x="9359" y="1632"/>
                  </a:cubicBezTo>
                  <a:cubicBezTo>
                    <a:pt x="9279" y="1632"/>
                    <a:pt x="9219" y="1699"/>
                    <a:pt x="9198" y="1775"/>
                  </a:cubicBezTo>
                  <a:cubicBezTo>
                    <a:pt x="9198" y="1637"/>
                    <a:pt x="9185" y="1512"/>
                    <a:pt x="9160" y="1462"/>
                  </a:cubicBezTo>
                  <a:cubicBezTo>
                    <a:pt x="9148" y="1337"/>
                    <a:pt x="9123" y="1112"/>
                    <a:pt x="8935" y="1075"/>
                  </a:cubicBezTo>
                  <a:cubicBezTo>
                    <a:pt x="8460" y="1000"/>
                    <a:pt x="7848" y="900"/>
                    <a:pt x="7461" y="725"/>
                  </a:cubicBezTo>
                  <a:cubicBezTo>
                    <a:pt x="6961" y="463"/>
                    <a:pt x="6536" y="0"/>
                    <a:pt x="58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6" name="Google Shape;16516;p50"/>
            <p:cNvSpPr/>
            <p:nvPr/>
          </p:nvSpPr>
          <p:spPr>
            <a:xfrm>
              <a:off x="748632" y="4802415"/>
              <a:ext cx="45174" cy="177195"/>
            </a:xfrm>
            <a:custGeom>
              <a:avLst/>
              <a:gdLst/>
              <a:ahLst/>
              <a:cxnLst/>
              <a:rect l="l" t="t" r="r" b="b"/>
              <a:pathLst>
                <a:path w="529" h="2075" extrusionOk="0">
                  <a:moveTo>
                    <a:pt x="455" y="0"/>
                  </a:moveTo>
                  <a:cubicBezTo>
                    <a:pt x="433" y="0"/>
                    <a:pt x="411" y="11"/>
                    <a:pt x="403" y="27"/>
                  </a:cubicBezTo>
                  <a:cubicBezTo>
                    <a:pt x="391" y="64"/>
                    <a:pt x="403" y="101"/>
                    <a:pt x="391" y="139"/>
                  </a:cubicBezTo>
                  <a:cubicBezTo>
                    <a:pt x="391" y="414"/>
                    <a:pt x="341" y="676"/>
                    <a:pt x="341" y="951"/>
                  </a:cubicBezTo>
                  <a:cubicBezTo>
                    <a:pt x="353" y="1214"/>
                    <a:pt x="303" y="1489"/>
                    <a:pt x="228" y="1664"/>
                  </a:cubicBezTo>
                  <a:cubicBezTo>
                    <a:pt x="216" y="1664"/>
                    <a:pt x="216" y="1689"/>
                    <a:pt x="203" y="1701"/>
                  </a:cubicBezTo>
                  <a:cubicBezTo>
                    <a:pt x="191" y="1726"/>
                    <a:pt x="153" y="1789"/>
                    <a:pt x="141" y="1814"/>
                  </a:cubicBezTo>
                  <a:cubicBezTo>
                    <a:pt x="116" y="1864"/>
                    <a:pt x="116" y="1839"/>
                    <a:pt x="28" y="1951"/>
                  </a:cubicBezTo>
                  <a:cubicBezTo>
                    <a:pt x="1" y="2016"/>
                    <a:pt x="55" y="2074"/>
                    <a:pt x="111" y="2074"/>
                  </a:cubicBezTo>
                  <a:cubicBezTo>
                    <a:pt x="130" y="2074"/>
                    <a:pt x="150" y="2067"/>
                    <a:pt x="166" y="2051"/>
                  </a:cubicBezTo>
                  <a:cubicBezTo>
                    <a:pt x="341" y="1839"/>
                    <a:pt x="366" y="1651"/>
                    <a:pt x="428" y="1389"/>
                  </a:cubicBezTo>
                  <a:cubicBezTo>
                    <a:pt x="453" y="1276"/>
                    <a:pt x="453" y="1014"/>
                    <a:pt x="453" y="839"/>
                  </a:cubicBezTo>
                  <a:cubicBezTo>
                    <a:pt x="466" y="614"/>
                    <a:pt x="491" y="401"/>
                    <a:pt x="503" y="176"/>
                  </a:cubicBezTo>
                  <a:cubicBezTo>
                    <a:pt x="503" y="126"/>
                    <a:pt x="528" y="64"/>
                    <a:pt x="491" y="14"/>
                  </a:cubicBezTo>
                  <a:cubicBezTo>
                    <a:pt x="481" y="4"/>
                    <a:pt x="468" y="0"/>
                    <a:pt x="4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7" name="Google Shape;16517;p50"/>
            <p:cNvSpPr/>
            <p:nvPr/>
          </p:nvSpPr>
          <p:spPr>
            <a:xfrm>
              <a:off x="602691" y="4215058"/>
              <a:ext cx="511260" cy="253367"/>
            </a:xfrm>
            <a:custGeom>
              <a:avLst/>
              <a:gdLst/>
              <a:ahLst/>
              <a:cxnLst/>
              <a:rect l="l" t="t" r="r" b="b"/>
              <a:pathLst>
                <a:path w="5987" h="2967" extrusionOk="0">
                  <a:moveTo>
                    <a:pt x="4353" y="161"/>
                  </a:moveTo>
                  <a:cubicBezTo>
                    <a:pt x="4475" y="161"/>
                    <a:pt x="4596" y="208"/>
                    <a:pt x="4699" y="294"/>
                  </a:cubicBezTo>
                  <a:cubicBezTo>
                    <a:pt x="4824" y="419"/>
                    <a:pt x="4837" y="519"/>
                    <a:pt x="4837" y="706"/>
                  </a:cubicBezTo>
                  <a:cubicBezTo>
                    <a:pt x="4837" y="744"/>
                    <a:pt x="4824" y="756"/>
                    <a:pt x="4824" y="831"/>
                  </a:cubicBezTo>
                  <a:cubicBezTo>
                    <a:pt x="4737" y="781"/>
                    <a:pt x="4649" y="744"/>
                    <a:pt x="4562" y="744"/>
                  </a:cubicBezTo>
                  <a:cubicBezTo>
                    <a:pt x="4535" y="740"/>
                    <a:pt x="4509" y="739"/>
                    <a:pt x="4484" y="739"/>
                  </a:cubicBezTo>
                  <a:cubicBezTo>
                    <a:pt x="4313" y="739"/>
                    <a:pt x="4153" y="807"/>
                    <a:pt x="4012" y="894"/>
                  </a:cubicBezTo>
                  <a:lnTo>
                    <a:pt x="3987" y="894"/>
                  </a:lnTo>
                  <a:cubicBezTo>
                    <a:pt x="4037" y="719"/>
                    <a:pt x="4012" y="531"/>
                    <a:pt x="3937" y="381"/>
                  </a:cubicBezTo>
                  <a:cubicBezTo>
                    <a:pt x="3937" y="369"/>
                    <a:pt x="3937" y="369"/>
                    <a:pt x="3949" y="369"/>
                  </a:cubicBezTo>
                  <a:cubicBezTo>
                    <a:pt x="4065" y="227"/>
                    <a:pt x="4209" y="161"/>
                    <a:pt x="4353" y="161"/>
                  </a:cubicBezTo>
                  <a:close/>
                  <a:moveTo>
                    <a:pt x="2188" y="166"/>
                  </a:moveTo>
                  <a:cubicBezTo>
                    <a:pt x="2286" y="166"/>
                    <a:pt x="2384" y="187"/>
                    <a:pt x="2475" y="231"/>
                  </a:cubicBezTo>
                  <a:cubicBezTo>
                    <a:pt x="2537" y="269"/>
                    <a:pt x="2562" y="294"/>
                    <a:pt x="2587" y="306"/>
                  </a:cubicBezTo>
                  <a:cubicBezTo>
                    <a:pt x="2475" y="444"/>
                    <a:pt x="2425" y="619"/>
                    <a:pt x="2450" y="794"/>
                  </a:cubicBezTo>
                  <a:cubicBezTo>
                    <a:pt x="2366" y="758"/>
                    <a:pt x="2279" y="742"/>
                    <a:pt x="2191" y="742"/>
                  </a:cubicBezTo>
                  <a:cubicBezTo>
                    <a:pt x="1911" y="742"/>
                    <a:pt x="1622" y="903"/>
                    <a:pt x="1413" y="1094"/>
                  </a:cubicBezTo>
                  <a:cubicBezTo>
                    <a:pt x="1279" y="600"/>
                    <a:pt x="1737" y="166"/>
                    <a:pt x="2188" y="166"/>
                  </a:cubicBezTo>
                  <a:close/>
                  <a:moveTo>
                    <a:pt x="5282" y="398"/>
                  </a:moveTo>
                  <a:cubicBezTo>
                    <a:pt x="5339" y="398"/>
                    <a:pt x="5393" y="409"/>
                    <a:pt x="5436" y="431"/>
                  </a:cubicBezTo>
                  <a:cubicBezTo>
                    <a:pt x="5549" y="519"/>
                    <a:pt x="5649" y="694"/>
                    <a:pt x="5636" y="894"/>
                  </a:cubicBezTo>
                  <a:cubicBezTo>
                    <a:pt x="5636" y="893"/>
                    <a:pt x="5636" y="893"/>
                    <a:pt x="5636" y="893"/>
                  </a:cubicBezTo>
                  <a:cubicBezTo>
                    <a:pt x="5634" y="893"/>
                    <a:pt x="5610" y="1008"/>
                    <a:pt x="5586" y="1056"/>
                  </a:cubicBezTo>
                  <a:cubicBezTo>
                    <a:pt x="5586" y="1069"/>
                    <a:pt x="5586" y="1069"/>
                    <a:pt x="5574" y="1081"/>
                  </a:cubicBezTo>
                  <a:cubicBezTo>
                    <a:pt x="5546" y="1073"/>
                    <a:pt x="5516" y="1069"/>
                    <a:pt x="5484" y="1069"/>
                  </a:cubicBezTo>
                  <a:cubicBezTo>
                    <a:pt x="5415" y="1069"/>
                    <a:pt x="5338" y="1088"/>
                    <a:pt x="5262" y="1131"/>
                  </a:cubicBezTo>
                  <a:cubicBezTo>
                    <a:pt x="5212" y="1156"/>
                    <a:pt x="5162" y="1194"/>
                    <a:pt x="5137" y="1231"/>
                  </a:cubicBezTo>
                  <a:cubicBezTo>
                    <a:pt x="5087" y="1119"/>
                    <a:pt x="5024" y="1006"/>
                    <a:pt x="4937" y="919"/>
                  </a:cubicBezTo>
                  <a:cubicBezTo>
                    <a:pt x="4962" y="906"/>
                    <a:pt x="4987" y="894"/>
                    <a:pt x="4999" y="856"/>
                  </a:cubicBezTo>
                  <a:cubicBezTo>
                    <a:pt x="5024" y="731"/>
                    <a:pt x="5024" y="619"/>
                    <a:pt x="4987" y="519"/>
                  </a:cubicBezTo>
                  <a:lnTo>
                    <a:pt x="4999" y="519"/>
                  </a:lnTo>
                  <a:cubicBezTo>
                    <a:pt x="5064" y="437"/>
                    <a:pt x="5177" y="398"/>
                    <a:pt x="5282" y="398"/>
                  </a:cubicBezTo>
                  <a:close/>
                  <a:moveTo>
                    <a:pt x="3311" y="166"/>
                  </a:moveTo>
                  <a:cubicBezTo>
                    <a:pt x="3646" y="166"/>
                    <a:pt x="3919" y="454"/>
                    <a:pt x="3824" y="831"/>
                  </a:cubicBezTo>
                  <a:cubicBezTo>
                    <a:pt x="3799" y="969"/>
                    <a:pt x="3762" y="1006"/>
                    <a:pt x="3699" y="1131"/>
                  </a:cubicBezTo>
                  <a:lnTo>
                    <a:pt x="3687" y="1131"/>
                  </a:lnTo>
                  <a:cubicBezTo>
                    <a:pt x="3624" y="1194"/>
                    <a:pt x="3624" y="1219"/>
                    <a:pt x="3562" y="1269"/>
                  </a:cubicBezTo>
                  <a:cubicBezTo>
                    <a:pt x="3477" y="1360"/>
                    <a:pt x="3389" y="1397"/>
                    <a:pt x="3295" y="1397"/>
                  </a:cubicBezTo>
                  <a:cubicBezTo>
                    <a:pt x="3210" y="1397"/>
                    <a:pt x="3120" y="1366"/>
                    <a:pt x="3025" y="1319"/>
                  </a:cubicBezTo>
                  <a:lnTo>
                    <a:pt x="3012" y="1319"/>
                  </a:lnTo>
                  <a:cubicBezTo>
                    <a:pt x="3012" y="1306"/>
                    <a:pt x="3000" y="1306"/>
                    <a:pt x="3000" y="1306"/>
                  </a:cubicBezTo>
                  <a:cubicBezTo>
                    <a:pt x="2962" y="1281"/>
                    <a:pt x="2950" y="1244"/>
                    <a:pt x="2912" y="1231"/>
                  </a:cubicBezTo>
                  <a:cubicBezTo>
                    <a:pt x="2912" y="1219"/>
                    <a:pt x="2900" y="1219"/>
                    <a:pt x="2887" y="1219"/>
                  </a:cubicBezTo>
                  <a:cubicBezTo>
                    <a:pt x="2850" y="1094"/>
                    <a:pt x="2750" y="994"/>
                    <a:pt x="2650" y="906"/>
                  </a:cubicBezTo>
                  <a:cubicBezTo>
                    <a:pt x="2650" y="894"/>
                    <a:pt x="2637" y="881"/>
                    <a:pt x="2637" y="869"/>
                  </a:cubicBezTo>
                  <a:cubicBezTo>
                    <a:pt x="2550" y="694"/>
                    <a:pt x="2600" y="531"/>
                    <a:pt x="2725" y="406"/>
                  </a:cubicBezTo>
                  <a:cubicBezTo>
                    <a:pt x="2750" y="394"/>
                    <a:pt x="2762" y="381"/>
                    <a:pt x="2775" y="356"/>
                  </a:cubicBezTo>
                  <a:cubicBezTo>
                    <a:pt x="2887" y="256"/>
                    <a:pt x="3062" y="194"/>
                    <a:pt x="3250" y="169"/>
                  </a:cubicBezTo>
                  <a:cubicBezTo>
                    <a:pt x="3270" y="167"/>
                    <a:pt x="3290" y="166"/>
                    <a:pt x="3311" y="166"/>
                  </a:cubicBezTo>
                  <a:close/>
                  <a:moveTo>
                    <a:pt x="1300" y="594"/>
                  </a:moveTo>
                  <a:cubicBezTo>
                    <a:pt x="1238" y="719"/>
                    <a:pt x="1225" y="856"/>
                    <a:pt x="1238" y="994"/>
                  </a:cubicBezTo>
                  <a:cubicBezTo>
                    <a:pt x="1250" y="1069"/>
                    <a:pt x="1250" y="1156"/>
                    <a:pt x="1300" y="1219"/>
                  </a:cubicBezTo>
                  <a:cubicBezTo>
                    <a:pt x="1225" y="1331"/>
                    <a:pt x="1163" y="1456"/>
                    <a:pt x="1163" y="1581"/>
                  </a:cubicBezTo>
                  <a:cubicBezTo>
                    <a:pt x="1163" y="1593"/>
                    <a:pt x="1163" y="1593"/>
                    <a:pt x="1163" y="1593"/>
                  </a:cubicBezTo>
                  <a:cubicBezTo>
                    <a:pt x="1054" y="1527"/>
                    <a:pt x="929" y="1482"/>
                    <a:pt x="795" y="1482"/>
                  </a:cubicBezTo>
                  <a:cubicBezTo>
                    <a:pt x="728" y="1482"/>
                    <a:pt x="659" y="1493"/>
                    <a:pt x="588" y="1518"/>
                  </a:cubicBezTo>
                  <a:cubicBezTo>
                    <a:pt x="588" y="1518"/>
                    <a:pt x="588" y="1506"/>
                    <a:pt x="588" y="1506"/>
                  </a:cubicBezTo>
                  <a:cubicBezTo>
                    <a:pt x="575" y="1443"/>
                    <a:pt x="588" y="1468"/>
                    <a:pt x="575" y="1443"/>
                  </a:cubicBezTo>
                  <a:cubicBezTo>
                    <a:pt x="575" y="1381"/>
                    <a:pt x="575" y="1306"/>
                    <a:pt x="588" y="1231"/>
                  </a:cubicBezTo>
                  <a:cubicBezTo>
                    <a:pt x="638" y="869"/>
                    <a:pt x="850" y="681"/>
                    <a:pt x="1200" y="594"/>
                  </a:cubicBezTo>
                  <a:close/>
                  <a:moveTo>
                    <a:pt x="4523" y="878"/>
                  </a:moveTo>
                  <a:cubicBezTo>
                    <a:pt x="4537" y="878"/>
                    <a:pt x="4550" y="879"/>
                    <a:pt x="4562" y="881"/>
                  </a:cubicBezTo>
                  <a:cubicBezTo>
                    <a:pt x="4837" y="931"/>
                    <a:pt x="4987" y="1194"/>
                    <a:pt x="4987" y="1431"/>
                  </a:cubicBezTo>
                  <a:cubicBezTo>
                    <a:pt x="4999" y="1481"/>
                    <a:pt x="4849" y="1831"/>
                    <a:pt x="4762" y="1931"/>
                  </a:cubicBezTo>
                  <a:cubicBezTo>
                    <a:pt x="4637" y="2056"/>
                    <a:pt x="4562" y="2093"/>
                    <a:pt x="4424" y="2143"/>
                  </a:cubicBezTo>
                  <a:cubicBezTo>
                    <a:pt x="4383" y="2163"/>
                    <a:pt x="4333" y="2170"/>
                    <a:pt x="4281" y="2170"/>
                  </a:cubicBezTo>
                  <a:cubicBezTo>
                    <a:pt x="4130" y="2170"/>
                    <a:pt x="3962" y="2105"/>
                    <a:pt x="3924" y="2068"/>
                  </a:cubicBezTo>
                  <a:cubicBezTo>
                    <a:pt x="3912" y="2056"/>
                    <a:pt x="3899" y="2043"/>
                    <a:pt x="3887" y="2043"/>
                  </a:cubicBezTo>
                  <a:cubicBezTo>
                    <a:pt x="3887" y="1893"/>
                    <a:pt x="3837" y="1756"/>
                    <a:pt x="3762" y="1643"/>
                  </a:cubicBezTo>
                  <a:cubicBezTo>
                    <a:pt x="3762" y="1631"/>
                    <a:pt x="3762" y="1631"/>
                    <a:pt x="3762" y="1631"/>
                  </a:cubicBezTo>
                  <a:cubicBezTo>
                    <a:pt x="3749" y="1468"/>
                    <a:pt x="3774" y="1343"/>
                    <a:pt x="3824" y="1256"/>
                  </a:cubicBezTo>
                  <a:cubicBezTo>
                    <a:pt x="3849" y="1231"/>
                    <a:pt x="3874" y="1206"/>
                    <a:pt x="3887" y="1169"/>
                  </a:cubicBezTo>
                  <a:cubicBezTo>
                    <a:pt x="4049" y="1018"/>
                    <a:pt x="4350" y="878"/>
                    <a:pt x="4523" y="878"/>
                  </a:cubicBezTo>
                  <a:close/>
                  <a:moveTo>
                    <a:pt x="2217" y="870"/>
                  </a:moveTo>
                  <a:cubicBezTo>
                    <a:pt x="2286" y="870"/>
                    <a:pt x="2353" y="881"/>
                    <a:pt x="2412" y="906"/>
                  </a:cubicBezTo>
                  <a:cubicBezTo>
                    <a:pt x="2562" y="994"/>
                    <a:pt x="2675" y="1081"/>
                    <a:pt x="2762" y="1219"/>
                  </a:cubicBezTo>
                  <a:cubicBezTo>
                    <a:pt x="2812" y="1356"/>
                    <a:pt x="2800" y="1493"/>
                    <a:pt x="2737" y="1668"/>
                  </a:cubicBezTo>
                  <a:cubicBezTo>
                    <a:pt x="2687" y="1818"/>
                    <a:pt x="2637" y="1943"/>
                    <a:pt x="2462" y="2081"/>
                  </a:cubicBezTo>
                  <a:cubicBezTo>
                    <a:pt x="2353" y="2190"/>
                    <a:pt x="2199" y="2236"/>
                    <a:pt x="2044" y="2236"/>
                  </a:cubicBezTo>
                  <a:cubicBezTo>
                    <a:pt x="1826" y="2236"/>
                    <a:pt x="1607" y="2145"/>
                    <a:pt x="1513" y="2006"/>
                  </a:cubicBezTo>
                  <a:cubicBezTo>
                    <a:pt x="1425" y="1868"/>
                    <a:pt x="1438" y="1856"/>
                    <a:pt x="1363" y="1681"/>
                  </a:cubicBezTo>
                  <a:cubicBezTo>
                    <a:pt x="1350" y="1668"/>
                    <a:pt x="1325" y="1656"/>
                    <a:pt x="1313" y="1656"/>
                  </a:cubicBezTo>
                  <a:cubicBezTo>
                    <a:pt x="1263" y="1406"/>
                    <a:pt x="1538" y="1119"/>
                    <a:pt x="1837" y="969"/>
                  </a:cubicBezTo>
                  <a:cubicBezTo>
                    <a:pt x="1945" y="911"/>
                    <a:pt x="2084" y="870"/>
                    <a:pt x="2217" y="870"/>
                  </a:cubicBezTo>
                  <a:close/>
                  <a:moveTo>
                    <a:pt x="5527" y="1224"/>
                  </a:moveTo>
                  <a:cubicBezTo>
                    <a:pt x="5573" y="1224"/>
                    <a:pt x="5596" y="1249"/>
                    <a:pt x="5661" y="1306"/>
                  </a:cubicBezTo>
                  <a:cubicBezTo>
                    <a:pt x="5914" y="1616"/>
                    <a:pt x="5650" y="2349"/>
                    <a:pt x="5275" y="2349"/>
                  </a:cubicBezTo>
                  <a:cubicBezTo>
                    <a:pt x="5242" y="2349"/>
                    <a:pt x="5208" y="2343"/>
                    <a:pt x="5174" y="2331"/>
                  </a:cubicBezTo>
                  <a:cubicBezTo>
                    <a:pt x="5099" y="2293"/>
                    <a:pt x="4999" y="2181"/>
                    <a:pt x="5024" y="1981"/>
                  </a:cubicBezTo>
                  <a:cubicBezTo>
                    <a:pt x="5024" y="1918"/>
                    <a:pt x="5024" y="1931"/>
                    <a:pt x="5037" y="1856"/>
                  </a:cubicBezTo>
                  <a:cubicBezTo>
                    <a:pt x="5087" y="1756"/>
                    <a:pt x="5124" y="1656"/>
                    <a:pt x="5149" y="1556"/>
                  </a:cubicBezTo>
                  <a:cubicBezTo>
                    <a:pt x="5174" y="1543"/>
                    <a:pt x="5187" y="1531"/>
                    <a:pt x="5199" y="1493"/>
                  </a:cubicBezTo>
                  <a:cubicBezTo>
                    <a:pt x="5224" y="1331"/>
                    <a:pt x="5287" y="1306"/>
                    <a:pt x="5424" y="1244"/>
                  </a:cubicBezTo>
                  <a:cubicBezTo>
                    <a:pt x="5471" y="1231"/>
                    <a:pt x="5503" y="1224"/>
                    <a:pt x="5527" y="1224"/>
                  </a:cubicBezTo>
                  <a:close/>
                  <a:moveTo>
                    <a:pt x="3319" y="1548"/>
                  </a:moveTo>
                  <a:cubicBezTo>
                    <a:pt x="3393" y="1548"/>
                    <a:pt x="3463" y="1566"/>
                    <a:pt x="3524" y="1606"/>
                  </a:cubicBezTo>
                  <a:cubicBezTo>
                    <a:pt x="3712" y="1743"/>
                    <a:pt x="3774" y="2018"/>
                    <a:pt x="3712" y="2243"/>
                  </a:cubicBezTo>
                  <a:cubicBezTo>
                    <a:pt x="3663" y="2489"/>
                    <a:pt x="3389" y="2673"/>
                    <a:pt x="3165" y="2673"/>
                  </a:cubicBezTo>
                  <a:cubicBezTo>
                    <a:pt x="3104" y="2673"/>
                    <a:pt x="3047" y="2660"/>
                    <a:pt x="3000" y="2631"/>
                  </a:cubicBezTo>
                  <a:cubicBezTo>
                    <a:pt x="2737" y="2493"/>
                    <a:pt x="2725" y="2156"/>
                    <a:pt x="2837" y="1893"/>
                  </a:cubicBezTo>
                  <a:cubicBezTo>
                    <a:pt x="2850" y="1868"/>
                    <a:pt x="2862" y="1843"/>
                    <a:pt x="2875" y="1818"/>
                  </a:cubicBezTo>
                  <a:cubicBezTo>
                    <a:pt x="2875" y="1806"/>
                    <a:pt x="2875" y="1793"/>
                    <a:pt x="2862" y="1781"/>
                  </a:cubicBezTo>
                  <a:cubicBezTo>
                    <a:pt x="2875" y="1756"/>
                    <a:pt x="2887" y="1731"/>
                    <a:pt x="2887" y="1706"/>
                  </a:cubicBezTo>
                  <a:cubicBezTo>
                    <a:pt x="3033" y="1609"/>
                    <a:pt x="3184" y="1548"/>
                    <a:pt x="3319" y="1548"/>
                  </a:cubicBezTo>
                  <a:close/>
                  <a:moveTo>
                    <a:pt x="782" y="1620"/>
                  </a:moveTo>
                  <a:cubicBezTo>
                    <a:pt x="914" y="1620"/>
                    <a:pt x="1048" y="1665"/>
                    <a:pt x="1150" y="1756"/>
                  </a:cubicBezTo>
                  <a:cubicBezTo>
                    <a:pt x="1200" y="1793"/>
                    <a:pt x="1225" y="1831"/>
                    <a:pt x="1250" y="1868"/>
                  </a:cubicBezTo>
                  <a:cubicBezTo>
                    <a:pt x="1275" y="1931"/>
                    <a:pt x="1300" y="2006"/>
                    <a:pt x="1350" y="2068"/>
                  </a:cubicBezTo>
                  <a:cubicBezTo>
                    <a:pt x="1388" y="2206"/>
                    <a:pt x="1375" y="2406"/>
                    <a:pt x="1250" y="2556"/>
                  </a:cubicBezTo>
                  <a:cubicBezTo>
                    <a:pt x="1113" y="2743"/>
                    <a:pt x="1000" y="2793"/>
                    <a:pt x="700" y="2793"/>
                  </a:cubicBezTo>
                  <a:cubicBezTo>
                    <a:pt x="488" y="2781"/>
                    <a:pt x="300" y="2643"/>
                    <a:pt x="238" y="2381"/>
                  </a:cubicBezTo>
                  <a:cubicBezTo>
                    <a:pt x="213" y="2293"/>
                    <a:pt x="275" y="2043"/>
                    <a:pt x="325" y="1943"/>
                  </a:cubicBezTo>
                  <a:cubicBezTo>
                    <a:pt x="325" y="1931"/>
                    <a:pt x="363" y="1881"/>
                    <a:pt x="375" y="1831"/>
                  </a:cubicBezTo>
                  <a:cubicBezTo>
                    <a:pt x="375" y="1818"/>
                    <a:pt x="375" y="1818"/>
                    <a:pt x="375" y="1806"/>
                  </a:cubicBezTo>
                  <a:cubicBezTo>
                    <a:pt x="470" y="1684"/>
                    <a:pt x="625" y="1620"/>
                    <a:pt x="782" y="1620"/>
                  </a:cubicBezTo>
                  <a:close/>
                  <a:moveTo>
                    <a:pt x="3310" y="1"/>
                  </a:moveTo>
                  <a:cubicBezTo>
                    <a:pt x="3099" y="1"/>
                    <a:pt x="2885" y="86"/>
                    <a:pt x="2712" y="206"/>
                  </a:cubicBezTo>
                  <a:cubicBezTo>
                    <a:pt x="2568" y="71"/>
                    <a:pt x="2389" y="13"/>
                    <a:pt x="2206" y="13"/>
                  </a:cubicBezTo>
                  <a:cubicBezTo>
                    <a:pt x="1897" y="13"/>
                    <a:pt x="1576" y="180"/>
                    <a:pt x="1388" y="431"/>
                  </a:cubicBezTo>
                  <a:cubicBezTo>
                    <a:pt x="1375" y="419"/>
                    <a:pt x="1375" y="419"/>
                    <a:pt x="1350" y="419"/>
                  </a:cubicBezTo>
                  <a:cubicBezTo>
                    <a:pt x="1335" y="418"/>
                    <a:pt x="1319" y="417"/>
                    <a:pt x="1304" y="417"/>
                  </a:cubicBezTo>
                  <a:cubicBezTo>
                    <a:pt x="894" y="417"/>
                    <a:pt x="486" y="734"/>
                    <a:pt x="425" y="1156"/>
                  </a:cubicBezTo>
                  <a:cubicBezTo>
                    <a:pt x="400" y="1256"/>
                    <a:pt x="388" y="1368"/>
                    <a:pt x="400" y="1468"/>
                  </a:cubicBezTo>
                  <a:cubicBezTo>
                    <a:pt x="413" y="1506"/>
                    <a:pt x="413" y="1556"/>
                    <a:pt x="438" y="1581"/>
                  </a:cubicBezTo>
                  <a:cubicBezTo>
                    <a:pt x="400" y="1606"/>
                    <a:pt x="363" y="1631"/>
                    <a:pt x="325" y="1656"/>
                  </a:cubicBezTo>
                  <a:cubicBezTo>
                    <a:pt x="250" y="1731"/>
                    <a:pt x="213" y="1818"/>
                    <a:pt x="175" y="1931"/>
                  </a:cubicBezTo>
                  <a:cubicBezTo>
                    <a:pt x="150" y="1993"/>
                    <a:pt x="125" y="2056"/>
                    <a:pt x="113" y="2118"/>
                  </a:cubicBezTo>
                  <a:cubicBezTo>
                    <a:pt x="0" y="2443"/>
                    <a:pt x="200" y="2831"/>
                    <a:pt x="525" y="2931"/>
                  </a:cubicBezTo>
                  <a:cubicBezTo>
                    <a:pt x="604" y="2954"/>
                    <a:pt x="689" y="2967"/>
                    <a:pt x="773" y="2967"/>
                  </a:cubicBezTo>
                  <a:cubicBezTo>
                    <a:pt x="955" y="2967"/>
                    <a:pt x="1138" y="2909"/>
                    <a:pt x="1275" y="2781"/>
                  </a:cubicBezTo>
                  <a:cubicBezTo>
                    <a:pt x="1438" y="2631"/>
                    <a:pt x="1500" y="2443"/>
                    <a:pt x="1513" y="2268"/>
                  </a:cubicBezTo>
                  <a:cubicBezTo>
                    <a:pt x="1562" y="2318"/>
                    <a:pt x="1637" y="2356"/>
                    <a:pt x="1712" y="2381"/>
                  </a:cubicBezTo>
                  <a:cubicBezTo>
                    <a:pt x="1812" y="2418"/>
                    <a:pt x="1925" y="2437"/>
                    <a:pt x="2037" y="2437"/>
                  </a:cubicBezTo>
                  <a:cubicBezTo>
                    <a:pt x="2150" y="2437"/>
                    <a:pt x="2262" y="2418"/>
                    <a:pt x="2362" y="2381"/>
                  </a:cubicBezTo>
                  <a:cubicBezTo>
                    <a:pt x="2462" y="2331"/>
                    <a:pt x="2537" y="2268"/>
                    <a:pt x="2612" y="2206"/>
                  </a:cubicBezTo>
                  <a:lnTo>
                    <a:pt x="2612" y="2206"/>
                  </a:lnTo>
                  <a:cubicBezTo>
                    <a:pt x="2595" y="2571"/>
                    <a:pt x="2844" y="2849"/>
                    <a:pt x="3173" y="2849"/>
                  </a:cubicBezTo>
                  <a:cubicBezTo>
                    <a:pt x="3329" y="2849"/>
                    <a:pt x="3502" y="2787"/>
                    <a:pt x="3674" y="2643"/>
                  </a:cubicBezTo>
                  <a:cubicBezTo>
                    <a:pt x="3787" y="2543"/>
                    <a:pt x="3849" y="2393"/>
                    <a:pt x="3874" y="2243"/>
                  </a:cubicBezTo>
                  <a:cubicBezTo>
                    <a:pt x="3988" y="2320"/>
                    <a:pt x="4128" y="2360"/>
                    <a:pt x="4274" y="2360"/>
                  </a:cubicBezTo>
                  <a:cubicBezTo>
                    <a:pt x="4482" y="2360"/>
                    <a:pt x="4700" y="2280"/>
                    <a:pt x="4862" y="2118"/>
                  </a:cubicBezTo>
                  <a:cubicBezTo>
                    <a:pt x="4862" y="2118"/>
                    <a:pt x="4862" y="2131"/>
                    <a:pt x="4862" y="2143"/>
                  </a:cubicBezTo>
                  <a:cubicBezTo>
                    <a:pt x="4900" y="2376"/>
                    <a:pt x="5083" y="2534"/>
                    <a:pt x="5291" y="2534"/>
                  </a:cubicBezTo>
                  <a:cubicBezTo>
                    <a:pt x="5351" y="2534"/>
                    <a:pt x="5413" y="2521"/>
                    <a:pt x="5474" y="2493"/>
                  </a:cubicBezTo>
                  <a:cubicBezTo>
                    <a:pt x="5686" y="2393"/>
                    <a:pt x="5811" y="2168"/>
                    <a:pt x="5874" y="1956"/>
                  </a:cubicBezTo>
                  <a:cubicBezTo>
                    <a:pt x="5986" y="1668"/>
                    <a:pt x="5911" y="1319"/>
                    <a:pt x="5736" y="1156"/>
                  </a:cubicBezTo>
                  <a:cubicBezTo>
                    <a:pt x="5861" y="906"/>
                    <a:pt x="5811" y="619"/>
                    <a:pt x="5599" y="381"/>
                  </a:cubicBezTo>
                  <a:cubicBezTo>
                    <a:pt x="5516" y="285"/>
                    <a:pt x="5385" y="238"/>
                    <a:pt x="5252" y="238"/>
                  </a:cubicBezTo>
                  <a:cubicBezTo>
                    <a:pt x="5143" y="238"/>
                    <a:pt x="5033" y="269"/>
                    <a:pt x="4949" y="331"/>
                  </a:cubicBezTo>
                  <a:cubicBezTo>
                    <a:pt x="4937" y="331"/>
                    <a:pt x="4924" y="344"/>
                    <a:pt x="4924" y="344"/>
                  </a:cubicBezTo>
                  <a:cubicBezTo>
                    <a:pt x="4849" y="219"/>
                    <a:pt x="4724" y="119"/>
                    <a:pt x="4574" y="56"/>
                  </a:cubicBezTo>
                  <a:cubicBezTo>
                    <a:pt x="4498" y="21"/>
                    <a:pt x="4415" y="4"/>
                    <a:pt x="4332" y="4"/>
                  </a:cubicBezTo>
                  <a:cubicBezTo>
                    <a:pt x="4212" y="4"/>
                    <a:pt x="4091" y="40"/>
                    <a:pt x="3987" y="106"/>
                  </a:cubicBezTo>
                  <a:cubicBezTo>
                    <a:pt x="3937" y="144"/>
                    <a:pt x="3887" y="181"/>
                    <a:pt x="3837" y="231"/>
                  </a:cubicBezTo>
                  <a:cubicBezTo>
                    <a:pt x="3774" y="156"/>
                    <a:pt x="3687" y="94"/>
                    <a:pt x="3587" y="56"/>
                  </a:cubicBezTo>
                  <a:cubicBezTo>
                    <a:pt x="3498" y="18"/>
                    <a:pt x="3404" y="1"/>
                    <a:pt x="3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8" name="Google Shape;16518;p50"/>
            <p:cNvSpPr/>
            <p:nvPr/>
          </p:nvSpPr>
          <p:spPr>
            <a:xfrm>
              <a:off x="1803270" y="4148876"/>
              <a:ext cx="830296" cy="835163"/>
            </a:xfrm>
            <a:custGeom>
              <a:avLst/>
              <a:gdLst/>
              <a:ahLst/>
              <a:cxnLst/>
              <a:rect l="l" t="t" r="r" b="b"/>
              <a:pathLst>
                <a:path w="9723" h="9780" extrusionOk="0">
                  <a:moveTo>
                    <a:pt x="5503" y="222"/>
                  </a:moveTo>
                  <a:cubicBezTo>
                    <a:pt x="5599" y="222"/>
                    <a:pt x="5694" y="237"/>
                    <a:pt x="5786" y="269"/>
                  </a:cubicBezTo>
                  <a:cubicBezTo>
                    <a:pt x="6049" y="369"/>
                    <a:pt x="6299" y="481"/>
                    <a:pt x="6411" y="694"/>
                  </a:cubicBezTo>
                  <a:cubicBezTo>
                    <a:pt x="6536" y="956"/>
                    <a:pt x="6748" y="1244"/>
                    <a:pt x="6823" y="1419"/>
                  </a:cubicBezTo>
                  <a:cubicBezTo>
                    <a:pt x="6923" y="1731"/>
                    <a:pt x="6998" y="2056"/>
                    <a:pt x="7198" y="2318"/>
                  </a:cubicBezTo>
                  <a:cubicBezTo>
                    <a:pt x="7373" y="2581"/>
                    <a:pt x="7736" y="2868"/>
                    <a:pt x="7848" y="2956"/>
                  </a:cubicBezTo>
                  <a:cubicBezTo>
                    <a:pt x="8148" y="3218"/>
                    <a:pt x="8311" y="3443"/>
                    <a:pt x="8460" y="3806"/>
                  </a:cubicBezTo>
                  <a:cubicBezTo>
                    <a:pt x="8685" y="4268"/>
                    <a:pt x="8610" y="4705"/>
                    <a:pt x="8236" y="5193"/>
                  </a:cubicBezTo>
                  <a:cubicBezTo>
                    <a:pt x="8248" y="5205"/>
                    <a:pt x="8011" y="5443"/>
                    <a:pt x="7923" y="5518"/>
                  </a:cubicBezTo>
                  <a:cubicBezTo>
                    <a:pt x="7867" y="5562"/>
                    <a:pt x="7652" y="5766"/>
                    <a:pt x="7651" y="5774"/>
                  </a:cubicBezTo>
                  <a:lnTo>
                    <a:pt x="7651" y="5774"/>
                  </a:lnTo>
                  <a:cubicBezTo>
                    <a:pt x="7390" y="5947"/>
                    <a:pt x="7059" y="6131"/>
                    <a:pt x="6923" y="6255"/>
                  </a:cubicBezTo>
                  <a:cubicBezTo>
                    <a:pt x="6723" y="6392"/>
                    <a:pt x="6598" y="6617"/>
                    <a:pt x="6399" y="6755"/>
                  </a:cubicBezTo>
                  <a:cubicBezTo>
                    <a:pt x="6361" y="6792"/>
                    <a:pt x="6149" y="6955"/>
                    <a:pt x="6011" y="7005"/>
                  </a:cubicBezTo>
                  <a:cubicBezTo>
                    <a:pt x="5963" y="7017"/>
                    <a:pt x="5524" y="7155"/>
                    <a:pt x="5422" y="7155"/>
                  </a:cubicBezTo>
                  <a:cubicBezTo>
                    <a:pt x="5418" y="7155"/>
                    <a:pt x="5414" y="7155"/>
                    <a:pt x="5411" y="7155"/>
                  </a:cubicBezTo>
                  <a:cubicBezTo>
                    <a:pt x="5394" y="7156"/>
                    <a:pt x="5377" y="7157"/>
                    <a:pt x="5361" y="7157"/>
                  </a:cubicBezTo>
                  <a:cubicBezTo>
                    <a:pt x="5054" y="7157"/>
                    <a:pt x="4768" y="6941"/>
                    <a:pt x="4465" y="6941"/>
                  </a:cubicBezTo>
                  <a:cubicBezTo>
                    <a:pt x="4330" y="6941"/>
                    <a:pt x="4193" y="6983"/>
                    <a:pt x="4049" y="7105"/>
                  </a:cubicBezTo>
                  <a:cubicBezTo>
                    <a:pt x="3874" y="7280"/>
                    <a:pt x="3774" y="7517"/>
                    <a:pt x="3662" y="7729"/>
                  </a:cubicBezTo>
                  <a:cubicBezTo>
                    <a:pt x="3649" y="7767"/>
                    <a:pt x="3624" y="7817"/>
                    <a:pt x="3599" y="7854"/>
                  </a:cubicBezTo>
                  <a:cubicBezTo>
                    <a:pt x="3662" y="7617"/>
                    <a:pt x="3724" y="7392"/>
                    <a:pt x="3712" y="7192"/>
                  </a:cubicBezTo>
                  <a:cubicBezTo>
                    <a:pt x="3712" y="7005"/>
                    <a:pt x="3537" y="6780"/>
                    <a:pt x="3399" y="6592"/>
                  </a:cubicBezTo>
                  <a:cubicBezTo>
                    <a:pt x="3149" y="6217"/>
                    <a:pt x="2724" y="5930"/>
                    <a:pt x="2662" y="5605"/>
                  </a:cubicBezTo>
                  <a:cubicBezTo>
                    <a:pt x="2600" y="5268"/>
                    <a:pt x="2687" y="4943"/>
                    <a:pt x="2712" y="4568"/>
                  </a:cubicBezTo>
                  <a:cubicBezTo>
                    <a:pt x="2749" y="4205"/>
                    <a:pt x="2625" y="3868"/>
                    <a:pt x="2450" y="3531"/>
                  </a:cubicBezTo>
                  <a:cubicBezTo>
                    <a:pt x="2337" y="3306"/>
                    <a:pt x="2200" y="3093"/>
                    <a:pt x="2200" y="2918"/>
                  </a:cubicBezTo>
                  <a:cubicBezTo>
                    <a:pt x="2175" y="2768"/>
                    <a:pt x="2312" y="2568"/>
                    <a:pt x="2450" y="2418"/>
                  </a:cubicBezTo>
                  <a:cubicBezTo>
                    <a:pt x="2475" y="2406"/>
                    <a:pt x="2500" y="2406"/>
                    <a:pt x="2537" y="2381"/>
                  </a:cubicBezTo>
                  <a:cubicBezTo>
                    <a:pt x="2575" y="2368"/>
                    <a:pt x="2575" y="2331"/>
                    <a:pt x="2575" y="2293"/>
                  </a:cubicBezTo>
                  <a:cubicBezTo>
                    <a:pt x="2575" y="2293"/>
                    <a:pt x="2575" y="2293"/>
                    <a:pt x="2587" y="2281"/>
                  </a:cubicBezTo>
                  <a:cubicBezTo>
                    <a:pt x="2724" y="2168"/>
                    <a:pt x="3049" y="2006"/>
                    <a:pt x="3249" y="1819"/>
                  </a:cubicBezTo>
                  <a:cubicBezTo>
                    <a:pt x="3337" y="1744"/>
                    <a:pt x="3412" y="1656"/>
                    <a:pt x="3499" y="1581"/>
                  </a:cubicBezTo>
                  <a:cubicBezTo>
                    <a:pt x="3499" y="1569"/>
                    <a:pt x="3512" y="1569"/>
                    <a:pt x="3512" y="1569"/>
                  </a:cubicBezTo>
                  <a:cubicBezTo>
                    <a:pt x="4049" y="977"/>
                    <a:pt x="4816" y="222"/>
                    <a:pt x="5503" y="222"/>
                  </a:cubicBezTo>
                  <a:close/>
                  <a:moveTo>
                    <a:pt x="5508" y="1"/>
                  </a:moveTo>
                  <a:cubicBezTo>
                    <a:pt x="4979" y="1"/>
                    <a:pt x="4488" y="349"/>
                    <a:pt x="4012" y="794"/>
                  </a:cubicBezTo>
                  <a:cubicBezTo>
                    <a:pt x="3824" y="956"/>
                    <a:pt x="3649" y="1131"/>
                    <a:pt x="3487" y="1319"/>
                  </a:cubicBezTo>
                  <a:cubicBezTo>
                    <a:pt x="3449" y="1369"/>
                    <a:pt x="3412" y="1394"/>
                    <a:pt x="3374" y="1444"/>
                  </a:cubicBezTo>
                  <a:cubicBezTo>
                    <a:pt x="3199" y="1606"/>
                    <a:pt x="3099" y="1694"/>
                    <a:pt x="2874" y="1844"/>
                  </a:cubicBezTo>
                  <a:cubicBezTo>
                    <a:pt x="2650" y="1969"/>
                    <a:pt x="2437" y="2094"/>
                    <a:pt x="2275" y="2281"/>
                  </a:cubicBezTo>
                  <a:cubicBezTo>
                    <a:pt x="2112" y="2356"/>
                    <a:pt x="1975" y="2456"/>
                    <a:pt x="1837" y="2556"/>
                  </a:cubicBezTo>
                  <a:cubicBezTo>
                    <a:pt x="1437" y="2856"/>
                    <a:pt x="1075" y="3281"/>
                    <a:pt x="813" y="3631"/>
                  </a:cubicBezTo>
                  <a:cubicBezTo>
                    <a:pt x="525" y="4030"/>
                    <a:pt x="275" y="4480"/>
                    <a:pt x="88" y="4518"/>
                  </a:cubicBezTo>
                  <a:cubicBezTo>
                    <a:pt x="0" y="4530"/>
                    <a:pt x="0" y="4668"/>
                    <a:pt x="88" y="4680"/>
                  </a:cubicBezTo>
                  <a:cubicBezTo>
                    <a:pt x="99" y="4682"/>
                    <a:pt x="110" y="4683"/>
                    <a:pt x="121" y="4683"/>
                  </a:cubicBezTo>
                  <a:cubicBezTo>
                    <a:pt x="189" y="4683"/>
                    <a:pt x="234" y="4650"/>
                    <a:pt x="288" y="4618"/>
                  </a:cubicBezTo>
                  <a:cubicBezTo>
                    <a:pt x="563" y="4430"/>
                    <a:pt x="688" y="4118"/>
                    <a:pt x="862" y="3856"/>
                  </a:cubicBezTo>
                  <a:cubicBezTo>
                    <a:pt x="1075" y="3506"/>
                    <a:pt x="1362" y="3218"/>
                    <a:pt x="1687" y="2918"/>
                  </a:cubicBezTo>
                  <a:cubicBezTo>
                    <a:pt x="1812" y="2818"/>
                    <a:pt x="1925" y="2731"/>
                    <a:pt x="2050" y="2643"/>
                  </a:cubicBezTo>
                  <a:lnTo>
                    <a:pt x="2050" y="2643"/>
                  </a:lnTo>
                  <a:cubicBezTo>
                    <a:pt x="1975" y="2906"/>
                    <a:pt x="2112" y="3181"/>
                    <a:pt x="2262" y="3431"/>
                  </a:cubicBezTo>
                  <a:cubicBezTo>
                    <a:pt x="2425" y="3756"/>
                    <a:pt x="2587" y="4043"/>
                    <a:pt x="2575" y="4393"/>
                  </a:cubicBezTo>
                  <a:cubicBezTo>
                    <a:pt x="2575" y="4543"/>
                    <a:pt x="2525" y="4718"/>
                    <a:pt x="2487" y="4905"/>
                  </a:cubicBezTo>
                  <a:cubicBezTo>
                    <a:pt x="2375" y="5218"/>
                    <a:pt x="2225" y="5430"/>
                    <a:pt x="2062" y="5793"/>
                  </a:cubicBezTo>
                  <a:cubicBezTo>
                    <a:pt x="1925" y="6130"/>
                    <a:pt x="1875" y="6492"/>
                    <a:pt x="1887" y="6855"/>
                  </a:cubicBezTo>
                  <a:cubicBezTo>
                    <a:pt x="1900" y="6955"/>
                    <a:pt x="1862" y="7067"/>
                    <a:pt x="1912" y="7142"/>
                  </a:cubicBezTo>
                  <a:cubicBezTo>
                    <a:pt x="1936" y="7157"/>
                    <a:pt x="1956" y="7163"/>
                    <a:pt x="1972" y="7163"/>
                  </a:cubicBezTo>
                  <a:cubicBezTo>
                    <a:pt x="2082" y="7163"/>
                    <a:pt x="2028" y="6868"/>
                    <a:pt x="2050" y="6792"/>
                  </a:cubicBezTo>
                  <a:cubicBezTo>
                    <a:pt x="2050" y="6567"/>
                    <a:pt x="2050" y="6555"/>
                    <a:pt x="2100" y="6330"/>
                  </a:cubicBezTo>
                  <a:cubicBezTo>
                    <a:pt x="2187" y="5992"/>
                    <a:pt x="2300" y="5768"/>
                    <a:pt x="2425" y="5493"/>
                  </a:cubicBezTo>
                  <a:cubicBezTo>
                    <a:pt x="2437" y="5618"/>
                    <a:pt x="2450" y="5730"/>
                    <a:pt x="2500" y="5842"/>
                  </a:cubicBezTo>
                  <a:cubicBezTo>
                    <a:pt x="2550" y="5955"/>
                    <a:pt x="2637" y="6030"/>
                    <a:pt x="2724" y="6117"/>
                  </a:cubicBezTo>
                  <a:cubicBezTo>
                    <a:pt x="3049" y="6417"/>
                    <a:pt x="3512" y="6805"/>
                    <a:pt x="3524" y="7117"/>
                  </a:cubicBezTo>
                  <a:cubicBezTo>
                    <a:pt x="3537" y="7305"/>
                    <a:pt x="3437" y="7580"/>
                    <a:pt x="3399" y="7754"/>
                  </a:cubicBezTo>
                  <a:cubicBezTo>
                    <a:pt x="3249" y="8179"/>
                    <a:pt x="3149" y="8617"/>
                    <a:pt x="3049" y="9042"/>
                  </a:cubicBezTo>
                  <a:cubicBezTo>
                    <a:pt x="2999" y="9229"/>
                    <a:pt x="2937" y="9404"/>
                    <a:pt x="2887" y="9579"/>
                  </a:cubicBezTo>
                  <a:cubicBezTo>
                    <a:pt x="2874" y="9666"/>
                    <a:pt x="2837" y="9641"/>
                    <a:pt x="2887" y="9741"/>
                  </a:cubicBezTo>
                  <a:cubicBezTo>
                    <a:pt x="2909" y="9767"/>
                    <a:pt x="2931" y="9779"/>
                    <a:pt x="2953" y="9779"/>
                  </a:cubicBezTo>
                  <a:cubicBezTo>
                    <a:pt x="3152" y="9779"/>
                    <a:pt x="3333" y="8787"/>
                    <a:pt x="3412" y="8517"/>
                  </a:cubicBezTo>
                  <a:cubicBezTo>
                    <a:pt x="3612" y="8154"/>
                    <a:pt x="3812" y="7804"/>
                    <a:pt x="4049" y="7455"/>
                  </a:cubicBezTo>
                  <a:cubicBezTo>
                    <a:pt x="4099" y="7380"/>
                    <a:pt x="4062" y="7430"/>
                    <a:pt x="4112" y="7367"/>
                  </a:cubicBezTo>
                  <a:cubicBezTo>
                    <a:pt x="4162" y="7305"/>
                    <a:pt x="4224" y="7242"/>
                    <a:pt x="4237" y="7242"/>
                  </a:cubicBezTo>
                  <a:cubicBezTo>
                    <a:pt x="4324" y="7192"/>
                    <a:pt x="4399" y="7167"/>
                    <a:pt x="4462" y="7167"/>
                  </a:cubicBezTo>
                  <a:cubicBezTo>
                    <a:pt x="4624" y="7167"/>
                    <a:pt x="4612" y="7180"/>
                    <a:pt x="4736" y="7205"/>
                  </a:cubicBezTo>
                  <a:cubicBezTo>
                    <a:pt x="4861" y="7255"/>
                    <a:pt x="5049" y="7355"/>
                    <a:pt x="5261" y="7367"/>
                  </a:cubicBezTo>
                  <a:cubicBezTo>
                    <a:pt x="5301" y="7373"/>
                    <a:pt x="5340" y="7375"/>
                    <a:pt x="5378" y="7375"/>
                  </a:cubicBezTo>
                  <a:cubicBezTo>
                    <a:pt x="5510" y="7375"/>
                    <a:pt x="5638" y="7346"/>
                    <a:pt x="5774" y="7317"/>
                  </a:cubicBezTo>
                  <a:cubicBezTo>
                    <a:pt x="6024" y="7255"/>
                    <a:pt x="6261" y="7155"/>
                    <a:pt x="6461" y="6992"/>
                  </a:cubicBezTo>
                  <a:cubicBezTo>
                    <a:pt x="6748" y="6780"/>
                    <a:pt x="6836" y="6555"/>
                    <a:pt x="7098" y="6330"/>
                  </a:cubicBezTo>
                  <a:cubicBezTo>
                    <a:pt x="7448" y="6017"/>
                    <a:pt x="7861" y="5905"/>
                    <a:pt x="8198" y="5568"/>
                  </a:cubicBezTo>
                  <a:cubicBezTo>
                    <a:pt x="8373" y="5418"/>
                    <a:pt x="8535" y="5193"/>
                    <a:pt x="8648" y="4968"/>
                  </a:cubicBezTo>
                  <a:cubicBezTo>
                    <a:pt x="8648" y="5080"/>
                    <a:pt x="8660" y="5193"/>
                    <a:pt x="8685" y="5305"/>
                  </a:cubicBezTo>
                  <a:cubicBezTo>
                    <a:pt x="8798" y="5743"/>
                    <a:pt x="8823" y="6092"/>
                    <a:pt x="8973" y="6505"/>
                  </a:cubicBezTo>
                  <a:cubicBezTo>
                    <a:pt x="9385" y="7467"/>
                    <a:pt x="9585" y="8142"/>
                    <a:pt x="8910" y="9092"/>
                  </a:cubicBezTo>
                  <a:cubicBezTo>
                    <a:pt x="8832" y="9159"/>
                    <a:pt x="8864" y="9297"/>
                    <a:pt x="8962" y="9297"/>
                  </a:cubicBezTo>
                  <a:cubicBezTo>
                    <a:pt x="8973" y="9297"/>
                    <a:pt x="8985" y="9295"/>
                    <a:pt x="8998" y="9292"/>
                  </a:cubicBezTo>
                  <a:cubicBezTo>
                    <a:pt x="9085" y="9267"/>
                    <a:pt x="9048" y="9267"/>
                    <a:pt x="9085" y="9229"/>
                  </a:cubicBezTo>
                  <a:cubicBezTo>
                    <a:pt x="9723" y="8392"/>
                    <a:pt x="9698" y="7505"/>
                    <a:pt x="9223" y="6605"/>
                  </a:cubicBezTo>
                  <a:cubicBezTo>
                    <a:pt x="9048" y="6267"/>
                    <a:pt x="8960" y="5942"/>
                    <a:pt x="8885" y="5543"/>
                  </a:cubicBezTo>
                  <a:cubicBezTo>
                    <a:pt x="8798" y="5230"/>
                    <a:pt x="8810" y="4930"/>
                    <a:pt x="8798" y="4580"/>
                  </a:cubicBezTo>
                  <a:cubicBezTo>
                    <a:pt x="8798" y="4555"/>
                    <a:pt x="8798" y="4530"/>
                    <a:pt x="8785" y="4505"/>
                  </a:cubicBezTo>
                  <a:cubicBezTo>
                    <a:pt x="8798" y="4430"/>
                    <a:pt x="8798" y="4355"/>
                    <a:pt x="8785" y="4293"/>
                  </a:cubicBezTo>
                  <a:cubicBezTo>
                    <a:pt x="8785" y="4293"/>
                    <a:pt x="8785" y="4280"/>
                    <a:pt x="8785" y="4280"/>
                  </a:cubicBezTo>
                  <a:cubicBezTo>
                    <a:pt x="8785" y="4218"/>
                    <a:pt x="8785" y="4155"/>
                    <a:pt x="8760" y="4118"/>
                  </a:cubicBezTo>
                  <a:cubicBezTo>
                    <a:pt x="8698" y="3893"/>
                    <a:pt x="8573" y="3668"/>
                    <a:pt x="8435" y="3418"/>
                  </a:cubicBezTo>
                  <a:cubicBezTo>
                    <a:pt x="8298" y="3193"/>
                    <a:pt x="8073" y="2893"/>
                    <a:pt x="7948" y="2768"/>
                  </a:cubicBezTo>
                  <a:cubicBezTo>
                    <a:pt x="7736" y="2556"/>
                    <a:pt x="7473" y="2356"/>
                    <a:pt x="7361" y="2156"/>
                  </a:cubicBezTo>
                  <a:cubicBezTo>
                    <a:pt x="7086" y="1769"/>
                    <a:pt x="7048" y="1431"/>
                    <a:pt x="6848" y="1106"/>
                  </a:cubicBezTo>
                  <a:cubicBezTo>
                    <a:pt x="6686" y="831"/>
                    <a:pt x="6673" y="631"/>
                    <a:pt x="6461" y="394"/>
                  </a:cubicBezTo>
                  <a:cubicBezTo>
                    <a:pt x="6128" y="116"/>
                    <a:pt x="5812" y="1"/>
                    <a:pt x="55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9" name="Google Shape;16519;p50"/>
            <p:cNvSpPr/>
            <p:nvPr/>
          </p:nvSpPr>
          <p:spPr>
            <a:xfrm>
              <a:off x="2070046" y="4344434"/>
              <a:ext cx="320231" cy="272325"/>
            </a:xfrm>
            <a:custGeom>
              <a:avLst/>
              <a:gdLst/>
              <a:ahLst/>
              <a:cxnLst/>
              <a:rect l="l" t="t" r="r" b="b"/>
              <a:pathLst>
                <a:path w="3750" h="3189" extrusionOk="0">
                  <a:moveTo>
                    <a:pt x="2807" y="153"/>
                  </a:moveTo>
                  <a:cubicBezTo>
                    <a:pt x="3080" y="153"/>
                    <a:pt x="3187" y="408"/>
                    <a:pt x="3187" y="603"/>
                  </a:cubicBezTo>
                  <a:cubicBezTo>
                    <a:pt x="3162" y="766"/>
                    <a:pt x="3062" y="903"/>
                    <a:pt x="3000" y="1003"/>
                  </a:cubicBezTo>
                  <a:cubicBezTo>
                    <a:pt x="2987" y="1016"/>
                    <a:pt x="2975" y="1028"/>
                    <a:pt x="2962" y="1041"/>
                  </a:cubicBezTo>
                  <a:cubicBezTo>
                    <a:pt x="2862" y="928"/>
                    <a:pt x="2737" y="866"/>
                    <a:pt x="2587" y="841"/>
                  </a:cubicBezTo>
                  <a:cubicBezTo>
                    <a:pt x="2600" y="816"/>
                    <a:pt x="2600" y="791"/>
                    <a:pt x="2600" y="766"/>
                  </a:cubicBezTo>
                  <a:cubicBezTo>
                    <a:pt x="2600" y="616"/>
                    <a:pt x="2550" y="466"/>
                    <a:pt x="2450" y="353"/>
                  </a:cubicBezTo>
                  <a:cubicBezTo>
                    <a:pt x="2462" y="341"/>
                    <a:pt x="2475" y="328"/>
                    <a:pt x="2487" y="316"/>
                  </a:cubicBezTo>
                  <a:cubicBezTo>
                    <a:pt x="2487" y="228"/>
                    <a:pt x="2637" y="166"/>
                    <a:pt x="2787" y="153"/>
                  </a:cubicBezTo>
                  <a:cubicBezTo>
                    <a:pt x="2794" y="153"/>
                    <a:pt x="2800" y="153"/>
                    <a:pt x="2807" y="153"/>
                  </a:cubicBezTo>
                  <a:close/>
                  <a:moveTo>
                    <a:pt x="1975" y="320"/>
                  </a:moveTo>
                  <a:cubicBezTo>
                    <a:pt x="2203" y="320"/>
                    <a:pt x="2409" y="444"/>
                    <a:pt x="2425" y="716"/>
                  </a:cubicBezTo>
                  <a:cubicBezTo>
                    <a:pt x="2425" y="778"/>
                    <a:pt x="2412" y="791"/>
                    <a:pt x="2412" y="841"/>
                  </a:cubicBezTo>
                  <a:cubicBezTo>
                    <a:pt x="2287" y="866"/>
                    <a:pt x="2150" y="916"/>
                    <a:pt x="2025" y="1003"/>
                  </a:cubicBezTo>
                  <a:cubicBezTo>
                    <a:pt x="1975" y="1053"/>
                    <a:pt x="1912" y="1116"/>
                    <a:pt x="1875" y="1178"/>
                  </a:cubicBezTo>
                  <a:cubicBezTo>
                    <a:pt x="1787" y="1053"/>
                    <a:pt x="1650" y="966"/>
                    <a:pt x="1488" y="941"/>
                  </a:cubicBezTo>
                  <a:lnTo>
                    <a:pt x="1350" y="941"/>
                  </a:lnTo>
                  <a:cubicBezTo>
                    <a:pt x="1321" y="546"/>
                    <a:pt x="1668" y="320"/>
                    <a:pt x="1975" y="320"/>
                  </a:cubicBezTo>
                  <a:close/>
                  <a:moveTo>
                    <a:pt x="1186" y="298"/>
                  </a:moveTo>
                  <a:cubicBezTo>
                    <a:pt x="1243" y="298"/>
                    <a:pt x="1299" y="308"/>
                    <a:pt x="1375" y="328"/>
                  </a:cubicBezTo>
                  <a:cubicBezTo>
                    <a:pt x="1388" y="328"/>
                    <a:pt x="1388" y="328"/>
                    <a:pt x="1388" y="341"/>
                  </a:cubicBezTo>
                  <a:lnTo>
                    <a:pt x="1400" y="341"/>
                  </a:lnTo>
                  <a:cubicBezTo>
                    <a:pt x="1413" y="341"/>
                    <a:pt x="1425" y="353"/>
                    <a:pt x="1425" y="353"/>
                  </a:cubicBezTo>
                  <a:cubicBezTo>
                    <a:pt x="1338" y="441"/>
                    <a:pt x="1263" y="541"/>
                    <a:pt x="1213" y="666"/>
                  </a:cubicBezTo>
                  <a:cubicBezTo>
                    <a:pt x="1188" y="766"/>
                    <a:pt x="1163" y="878"/>
                    <a:pt x="1188" y="978"/>
                  </a:cubicBezTo>
                  <a:cubicBezTo>
                    <a:pt x="1025" y="1041"/>
                    <a:pt x="875" y="1178"/>
                    <a:pt x="800" y="1341"/>
                  </a:cubicBezTo>
                  <a:cubicBezTo>
                    <a:pt x="725" y="1278"/>
                    <a:pt x="700" y="1266"/>
                    <a:pt x="650" y="1191"/>
                  </a:cubicBezTo>
                  <a:cubicBezTo>
                    <a:pt x="475" y="878"/>
                    <a:pt x="650" y="403"/>
                    <a:pt x="1038" y="316"/>
                  </a:cubicBezTo>
                  <a:cubicBezTo>
                    <a:pt x="1094" y="305"/>
                    <a:pt x="1140" y="298"/>
                    <a:pt x="1186" y="298"/>
                  </a:cubicBezTo>
                  <a:close/>
                  <a:moveTo>
                    <a:pt x="2557" y="980"/>
                  </a:moveTo>
                  <a:cubicBezTo>
                    <a:pt x="2634" y="980"/>
                    <a:pt x="2709" y="999"/>
                    <a:pt x="2775" y="1041"/>
                  </a:cubicBezTo>
                  <a:cubicBezTo>
                    <a:pt x="3062" y="1253"/>
                    <a:pt x="3000" y="1715"/>
                    <a:pt x="2825" y="1915"/>
                  </a:cubicBezTo>
                  <a:cubicBezTo>
                    <a:pt x="2750" y="2015"/>
                    <a:pt x="2537" y="2103"/>
                    <a:pt x="2475" y="2115"/>
                  </a:cubicBezTo>
                  <a:cubicBezTo>
                    <a:pt x="2461" y="2112"/>
                    <a:pt x="2450" y="2110"/>
                    <a:pt x="2439" y="2110"/>
                  </a:cubicBezTo>
                  <a:cubicBezTo>
                    <a:pt x="2411" y="2110"/>
                    <a:pt x="2393" y="2122"/>
                    <a:pt x="2375" y="2140"/>
                  </a:cubicBezTo>
                  <a:cubicBezTo>
                    <a:pt x="2275" y="2003"/>
                    <a:pt x="2125" y="1890"/>
                    <a:pt x="1962" y="1853"/>
                  </a:cubicBezTo>
                  <a:cubicBezTo>
                    <a:pt x="1975" y="1840"/>
                    <a:pt x="1975" y="1815"/>
                    <a:pt x="1987" y="1803"/>
                  </a:cubicBezTo>
                  <a:cubicBezTo>
                    <a:pt x="2037" y="1653"/>
                    <a:pt x="2025" y="1491"/>
                    <a:pt x="1962" y="1353"/>
                  </a:cubicBezTo>
                  <a:cubicBezTo>
                    <a:pt x="2048" y="1163"/>
                    <a:pt x="2314" y="980"/>
                    <a:pt x="2557" y="980"/>
                  </a:cubicBezTo>
                  <a:close/>
                  <a:moveTo>
                    <a:pt x="1394" y="1108"/>
                  </a:moveTo>
                  <a:cubicBezTo>
                    <a:pt x="1627" y="1108"/>
                    <a:pt x="1815" y="1285"/>
                    <a:pt x="1825" y="1541"/>
                  </a:cubicBezTo>
                  <a:cubicBezTo>
                    <a:pt x="1837" y="1715"/>
                    <a:pt x="1812" y="1715"/>
                    <a:pt x="1775" y="1828"/>
                  </a:cubicBezTo>
                  <a:cubicBezTo>
                    <a:pt x="1737" y="1828"/>
                    <a:pt x="1712" y="1828"/>
                    <a:pt x="1675" y="1840"/>
                  </a:cubicBezTo>
                  <a:lnTo>
                    <a:pt x="1662" y="1840"/>
                  </a:lnTo>
                  <a:cubicBezTo>
                    <a:pt x="1463" y="1865"/>
                    <a:pt x="1275" y="1990"/>
                    <a:pt x="1163" y="2153"/>
                  </a:cubicBezTo>
                  <a:cubicBezTo>
                    <a:pt x="1000" y="2028"/>
                    <a:pt x="938" y="1890"/>
                    <a:pt x="888" y="1715"/>
                  </a:cubicBezTo>
                  <a:cubicBezTo>
                    <a:pt x="863" y="1653"/>
                    <a:pt x="875" y="1578"/>
                    <a:pt x="900" y="1503"/>
                  </a:cubicBezTo>
                  <a:cubicBezTo>
                    <a:pt x="913" y="1491"/>
                    <a:pt x="913" y="1478"/>
                    <a:pt x="913" y="1453"/>
                  </a:cubicBezTo>
                  <a:cubicBezTo>
                    <a:pt x="963" y="1341"/>
                    <a:pt x="1050" y="1228"/>
                    <a:pt x="1163" y="1166"/>
                  </a:cubicBezTo>
                  <a:cubicBezTo>
                    <a:pt x="1241" y="1126"/>
                    <a:pt x="1320" y="1108"/>
                    <a:pt x="1394" y="1108"/>
                  </a:cubicBezTo>
                  <a:close/>
                  <a:moveTo>
                    <a:pt x="738" y="1878"/>
                  </a:moveTo>
                  <a:cubicBezTo>
                    <a:pt x="750" y="1890"/>
                    <a:pt x="775" y="1890"/>
                    <a:pt x="788" y="1890"/>
                  </a:cubicBezTo>
                  <a:cubicBezTo>
                    <a:pt x="838" y="2003"/>
                    <a:pt x="913" y="2115"/>
                    <a:pt x="988" y="2190"/>
                  </a:cubicBezTo>
                  <a:cubicBezTo>
                    <a:pt x="1025" y="2215"/>
                    <a:pt x="1050" y="2253"/>
                    <a:pt x="1088" y="2278"/>
                  </a:cubicBezTo>
                  <a:cubicBezTo>
                    <a:pt x="1038" y="2378"/>
                    <a:pt x="1013" y="2503"/>
                    <a:pt x="1038" y="2615"/>
                  </a:cubicBezTo>
                  <a:cubicBezTo>
                    <a:pt x="1034" y="2615"/>
                    <a:pt x="1032" y="2615"/>
                    <a:pt x="1030" y="2615"/>
                  </a:cubicBezTo>
                  <a:lnTo>
                    <a:pt x="1030" y="2615"/>
                  </a:lnTo>
                  <a:cubicBezTo>
                    <a:pt x="1030" y="2615"/>
                    <a:pt x="1028" y="2615"/>
                    <a:pt x="1025" y="2615"/>
                  </a:cubicBezTo>
                  <a:cubicBezTo>
                    <a:pt x="913" y="2665"/>
                    <a:pt x="863" y="2678"/>
                    <a:pt x="775" y="2678"/>
                  </a:cubicBezTo>
                  <a:cubicBezTo>
                    <a:pt x="769" y="2678"/>
                    <a:pt x="763" y="2678"/>
                    <a:pt x="756" y="2678"/>
                  </a:cubicBezTo>
                  <a:cubicBezTo>
                    <a:pt x="356" y="2678"/>
                    <a:pt x="142" y="2286"/>
                    <a:pt x="438" y="2028"/>
                  </a:cubicBezTo>
                  <a:cubicBezTo>
                    <a:pt x="500" y="1953"/>
                    <a:pt x="675" y="1878"/>
                    <a:pt x="713" y="1878"/>
                  </a:cubicBezTo>
                  <a:close/>
                  <a:moveTo>
                    <a:pt x="3159" y="2024"/>
                  </a:moveTo>
                  <a:cubicBezTo>
                    <a:pt x="3266" y="2024"/>
                    <a:pt x="3352" y="2099"/>
                    <a:pt x="3449" y="2253"/>
                  </a:cubicBezTo>
                  <a:cubicBezTo>
                    <a:pt x="3611" y="2627"/>
                    <a:pt x="3282" y="2993"/>
                    <a:pt x="2865" y="2993"/>
                  </a:cubicBezTo>
                  <a:cubicBezTo>
                    <a:pt x="2767" y="2993"/>
                    <a:pt x="2665" y="2973"/>
                    <a:pt x="2562" y="2928"/>
                  </a:cubicBezTo>
                  <a:cubicBezTo>
                    <a:pt x="2562" y="2915"/>
                    <a:pt x="2550" y="2915"/>
                    <a:pt x="2550" y="2915"/>
                  </a:cubicBezTo>
                  <a:cubicBezTo>
                    <a:pt x="2550" y="2915"/>
                    <a:pt x="2550" y="2915"/>
                    <a:pt x="2525" y="2903"/>
                  </a:cubicBezTo>
                  <a:cubicBezTo>
                    <a:pt x="2500" y="2903"/>
                    <a:pt x="2437" y="2853"/>
                    <a:pt x="2412" y="2840"/>
                  </a:cubicBezTo>
                  <a:cubicBezTo>
                    <a:pt x="2500" y="2678"/>
                    <a:pt x="2525" y="2478"/>
                    <a:pt x="2462" y="2303"/>
                  </a:cubicBezTo>
                  <a:lnTo>
                    <a:pt x="2475" y="2303"/>
                  </a:lnTo>
                  <a:cubicBezTo>
                    <a:pt x="2650" y="2278"/>
                    <a:pt x="2787" y="2203"/>
                    <a:pt x="2900" y="2090"/>
                  </a:cubicBezTo>
                  <a:cubicBezTo>
                    <a:pt x="2906" y="2097"/>
                    <a:pt x="2915" y="2100"/>
                    <a:pt x="2926" y="2100"/>
                  </a:cubicBezTo>
                  <a:cubicBezTo>
                    <a:pt x="2937" y="2100"/>
                    <a:pt x="2950" y="2097"/>
                    <a:pt x="2962" y="2090"/>
                  </a:cubicBezTo>
                  <a:cubicBezTo>
                    <a:pt x="3037" y="2046"/>
                    <a:pt x="3101" y="2024"/>
                    <a:pt x="3159" y="2024"/>
                  </a:cubicBezTo>
                  <a:close/>
                  <a:moveTo>
                    <a:pt x="1612" y="1990"/>
                  </a:moveTo>
                  <a:cubicBezTo>
                    <a:pt x="1612" y="1990"/>
                    <a:pt x="1625" y="2003"/>
                    <a:pt x="1637" y="2003"/>
                  </a:cubicBezTo>
                  <a:cubicBezTo>
                    <a:pt x="1671" y="2003"/>
                    <a:pt x="1743" y="1997"/>
                    <a:pt x="1802" y="1997"/>
                  </a:cubicBezTo>
                  <a:cubicBezTo>
                    <a:pt x="1832" y="1997"/>
                    <a:pt x="1858" y="1999"/>
                    <a:pt x="1875" y="2003"/>
                  </a:cubicBezTo>
                  <a:cubicBezTo>
                    <a:pt x="2037" y="2053"/>
                    <a:pt x="2050" y="2053"/>
                    <a:pt x="2200" y="2203"/>
                  </a:cubicBezTo>
                  <a:cubicBezTo>
                    <a:pt x="2312" y="2315"/>
                    <a:pt x="2362" y="2453"/>
                    <a:pt x="2312" y="2653"/>
                  </a:cubicBezTo>
                  <a:cubicBezTo>
                    <a:pt x="2300" y="2690"/>
                    <a:pt x="2287" y="2728"/>
                    <a:pt x="2275" y="2765"/>
                  </a:cubicBezTo>
                  <a:cubicBezTo>
                    <a:pt x="2237" y="2778"/>
                    <a:pt x="2212" y="2815"/>
                    <a:pt x="2212" y="2853"/>
                  </a:cubicBezTo>
                  <a:cubicBezTo>
                    <a:pt x="2104" y="2973"/>
                    <a:pt x="1925" y="3039"/>
                    <a:pt x="1745" y="3039"/>
                  </a:cubicBezTo>
                  <a:cubicBezTo>
                    <a:pt x="1553" y="3039"/>
                    <a:pt x="1360" y="2964"/>
                    <a:pt x="1250" y="2803"/>
                  </a:cubicBezTo>
                  <a:cubicBezTo>
                    <a:pt x="1000" y="2490"/>
                    <a:pt x="1275" y="2078"/>
                    <a:pt x="1612" y="1990"/>
                  </a:cubicBezTo>
                  <a:close/>
                  <a:moveTo>
                    <a:pt x="2780" y="1"/>
                  </a:moveTo>
                  <a:cubicBezTo>
                    <a:pt x="2663" y="1"/>
                    <a:pt x="2542" y="31"/>
                    <a:pt x="2437" y="91"/>
                  </a:cubicBezTo>
                  <a:cubicBezTo>
                    <a:pt x="2387" y="116"/>
                    <a:pt x="2337" y="178"/>
                    <a:pt x="2312" y="241"/>
                  </a:cubicBezTo>
                  <a:cubicBezTo>
                    <a:pt x="2237" y="203"/>
                    <a:pt x="2150" y="166"/>
                    <a:pt x="2062" y="153"/>
                  </a:cubicBezTo>
                  <a:cubicBezTo>
                    <a:pt x="2027" y="148"/>
                    <a:pt x="1991" y="146"/>
                    <a:pt x="1957" y="146"/>
                  </a:cubicBezTo>
                  <a:cubicBezTo>
                    <a:pt x="1822" y="146"/>
                    <a:pt x="1694" y="184"/>
                    <a:pt x="1575" y="253"/>
                  </a:cubicBezTo>
                  <a:cubicBezTo>
                    <a:pt x="1562" y="241"/>
                    <a:pt x="1562" y="228"/>
                    <a:pt x="1550" y="228"/>
                  </a:cubicBezTo>
                  <a:cubicBezTo>
                    <a:pt x="1433" y="161"/>
                    <a:pt x="1311" y="131"/>
                    <a:pt x="1191" y="131"/>
                  </a:cubicBezTo>
                  <a:cubicBezTo>
                    <a:pt x="711" y="131"/>
                    <a:pt x="278" y="618"/>
                    <a:pt x="438" y="1128"/>
                  </a:cubicBezTo>
                  <a:cubicBezTo>
                    <a:pt x="488" y="1291"/>
                    <a:pt x="538" y="1353"/>
                    <a:pt x="625" y="1441"/>
                  </a:cubicBezTo>
                  <a:cubicBezTo>
                    <a:pt x="663" y="1466"/>
                    <a:pt x="700" y="1491"/>
                    <a:pt x="738" y="1516"/>
                  </a:cubicBezTo>
                  <a:cubicBezTo>
                    <a:pt x="738" y="1566"/>
                    <a:pt x="725" y="1603"/>
                    <a:pt x="725" y="1653"/>
                  </a:cubicBezTo>
                  <a:cubicBezTo>
                    <a:pt x="725" y="1653"/>
                    <a:pt x="738" y="1666"/>
                    <a:pt x="738" y="1678"/>
                  </a:cubicBezTo>
                  <a:cubicBezTo>
                    <a:pt x="538" y="1678"/>
                    <a:pt x="363" y="1815"/>
                    <a:pt x="250" y="1953"/>
                  </a:cubicBezTo>
                  <a:cubicBezTo>
                    <a:pt x="0" y="2240"/>
                    <a:pt x="113" y="2640"/>
                    <a:pt x="450" y="2790"/>
                  </a:cubicBezTo>
                  <a:cubicBezTo>
                    <a:pt x="547" y="2835"/>
                    <a:pt x="664" y="2861"/>
                    <a:pt x="778" y="2861"/>
                  </a:cubicBezTo>
                  <a:cubicBezTo>
                    <a:pt x="886" y="2861"/>
                    <a:pt x="991" y="2839"/>
                    <a:pt x="1075" y="2790"/>
                  </a:cubicBezTo>
                  <a:cubicBezTo>
                    <a:pt x="1100" y="2815"/>
                    <a:pt x="1113" y="2840"/>
                    <a:pt x="1125" y="2865"/>
                  </a:cubicBezTo>
                  <a:cubicBezTo>
                    <a:pt x="1261" y="3082"/>
                    <a:pt x="1507" y="3189"/>
                    <a:pt x="1756" y="3189"/>
                  </a:cubicBezTo>
                  <a:cubicBezTo>
                    <a:pt x="1965" y="3189"/>
                    <a:pt x="2176" y="3114"/>
                    <a:pt x="2325" y="2965"/>
                  </a:cubicBezTo>
                  <a:cubicBezTo>
                    <a:pt x="2325" y="2965"/>
                    <a:pt x="2325" y="2965"/>
                    <a:pt x="2325" y="2978"/>
                  </a:cubicBezTo>
                  <a:cubicBezTo>
                    <a:pt x="2480" y="3095"/>
                    <a:pt x="2681" y="3158"/>
                    <a:pt x="2878" y="3158"/>
                  </a:cubicBezTo>
                  <a:cubicBezTo>
                    <a:pt x="3143" y="3158"/>
                    <a:pt x="3401" y="3046"/>
                    <a:pt x="3537" y="2803"/>
                  </a:cubicBezTo>
                  <a:cubicBezTo>
                    <a:pt x="3749" y="2490"/>
                    <a:pt x="3599" y="2015"/>
                    <a:pt x="3262" y="1878"/>
                  </a:cubicBezTo>
                  <a:cubicBezTo>
                    <a:pt x="3230" y="1867"/>
                    <a:pt x="3199" y="1864"/>
                    <a:pt x="3167" y="1864"/>
                  </a:cubicBezTo>
                  <a:cubicBezTo>
                    <a:pt x="3124" y="1864"/>
                    <a:pt x="3080" y="1871"/>
                    <a:pt x="3037" y="1878"/>
                  </a:cubicBezTo>
                  <a:cubicBezTo>
                    <a:pt x="3100" y="1740"/>
                    <a:pt x="3125" y="1566"/>
                    <a:pt x="3112" y="1403"/>
                  </a:cubicBezTo>
                  <a:cubicBezTo>
                    <a:pt x="3100" y="1328"/>
                    <a:pt x="3075" y="1266"/>
                    <a:pt x="3050" y="1203"/>
                  </a:cubicBezTo>
                  <a:cubicBezTo>
                    <a:pt x="3062" y="1191"/>
                    <a:pt x="3075" y="1178"/>
                    <a:pt x="3087" y="1178"/>
                  </a:cubicBezTo>
                  <a:cubicBezTo>
                    <a:pt x="3350" y="928"/>
                    <a:pt x="3437" y="491"/>
                    <a:pt x="3212" y="203"/>
                  </a:cubicBezTo>
                  <a:cubicBezTo>
                    <a:pt x="3122" y="68"/>
                    <a:pt x="2956" y="1"/>
                    <a:pt x="27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0" name="Google Shape;16520;p50"/>
            <p:cNvSpPr/>
            <p:nvPr/>
          </p:nvSpPr>
          <p:spPr>
            <a:xfrm>
              <a:off x="2212999" y="4501563"/>
              <a:ext cx="2220" cy="85"/>
            </a:xfrm>
            <a:custGeom>
              <a:avLst/>
              <a:gdLst/>
              <a:ahLst/>
              <a:cxnLst/>
              <a:rect l="l" t="t" r="r" b="b"/>
              <a:pathLst>
                <a:path w="26" h="1" extrusionOk="0">
                  <a:moveTo>
                    <a:pt x="1" y="0"/>
                  </a:moveTo>
                  <a:cubicBezTo>
                    <a:pt x="26" y="0"/>
                    <a:pt x="26"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1" name="Google Shape;16521;p50"/>
            <p:cNvSpPr/>
            <p:nvPr/>
          </p:nvSpPr>
          <p:spPr>
            <a:xfrm>
              <a:off x="2212999" y="4501563"/>
              <a:ext cx="85" cy="85"/>
            </a:xfrm>
            <a:custGeom>
              <a:avLst/>
              <a:gdLst/>
              <a:ahLst/>
              <a:cxnLst/>
              <a:rect l="l" t="t" r="r" b="b"/>
              <a:pathLst>
                <a:path w="1" h="1" extrusionOk="0">
                  <a:moveTo>
                    <a:pt x="1" y="0"/>
                  </a:moveTo>
                  <a:lnTo>
                    <a:pt x="1" y="0"/>
                  </a:lnTo>
                  <a:cubicBezTo>
                    <a:pt x="1" y="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2" name="Google Shape;16522;p50"/>
            <p:cNvSpPr/>
            <p:nvPr/>
          </p:nvSpPr>
          <p:spPr>
            <a:xfrm>
              <a:off x="451114" y="4318729"/>
              <a:ext cx="199312" cy="270190"/>
            </a:xfrm>
            <a:custGeom>
              <a:avLst/>
              <a:gdLst/>
              <a:ahLst/>
              <a:cxnLst/>
              <a:rect l="l" t="t" r="r" b="b"/>
              <a:pathLst>
                <a:path w="2334" h="3164" extrusionOk="0">
                  <a:moveTo>
                    <a:pt x="2235" y="0"/>
                  </a:moveTo>
                  <a:cubicBezTo>
                    <a:pt x="2228" y="0"/>
                    <a:pt x="2220" y="2"/>
                    <a:pt x="2213" y="5"/>
                  </a:cubicBezTo>
                  <a:cubicBezTo>
                    <a:pt x="1700" y="179"/>
                    <a:pt x="1113" y="392"/>
                    <a:pt x="863" y="917"/>
                  </a:cubicBezTo>
                  <a:cubicBezTo>
                    <a:pt x="663" y="1367"/>
                    <a:pt x="338" y="1754"/>
                    <a:pt x="101" y="2179"/>
                  </a:cubicBezTo>
                  <a:cubicBezTo>
                    <a:pt x="26" y="2341"/>
                    <a:pt x="1" y="2516"/>
                    <a:pt x="1" y="2679"/>
                  </a:cubicBezTo>
                  <a:cubicBezTo>
                    <a:pt x="1" y="2816"/>
                    <a:pt x="13" y="2954"/>
                    <a:pt x="101" y="3066"/>
                  </a:cubicBezTo>
                  <a:cubicBezTo>
                    <a:pt x="142" y="3121"/>
                    <a:pt x="212" y="3164"/>
                    <a:pt x="268" y="3164"/>
                  </a:cubicBezTo>
                  <a:cubicBezTo>
                    <a:pt x="314" y="3164"/>
                    <a:pt x="351" y="3133"/>
                    <a:pt x="351" y="3054"/>
                  </a:cubicBezTo>
                  <a:cubicBezTo>
                    <a:pt x="338" y="3016"/>
                    <a:pt x="301" y="3004"/>
                    <a:pt x="288" y="2979"/>
                  </a:cubicBezTo>
                  <a:cubicBezTo>
                    <a:pt x="238" y="2891"/>
                    <a:pt x="251" y="2954"/>
                    <a:pt x="226" y="2841"/>
                  </a:cubicBezTo>
                  <a:cubicBezTo>
                    <a:pt x="213" y="2754"/>
                    <a:pt x="201" y="2454"/>
                    <a:pt x="288" y="2229"/>
                  </a:cubicBezTo>
                  <a:cubicBezTo>
                    <a:pt x="326" y="2116"/>
                    <a:pt x="588" y="1717"/>
                    <a:pt x="726" y="1492"/>
                  </a:cubicBezTo>
                  <a:cubicBezTo>
                    <a:pt x="913" y="1154"/>
                    <a:pt x="1013" y="792"/>
                    <a:pt x="1301" y="579"/>
                  </a:cubicBezTo>
                  <a:cubicBezTo>
                    <a:pt x="1438" y="467"/>
                    <a:pt x="1738" y="317"/>
                    <a:pt x="1913" y="254"/>
                  </a:cubicBezTo>
                  <a:cubicBezTo>
                    <a:pt x="2013" y="204"/>
                    <a:pt x="2238" y="192"/>
                    <a:pt x="2300" y="117"/>
                  </a:cubicBezTo>
                  <a:cubicBezTo>
                    <a:pt x="2333" y="73"/>
                    <a:pt x="2289" y="0"/>
                    <a:pt x="2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3" name="Google Shape;16523;p50"/>
            <p:cNvSpPr/>
            <p:nvPr/>
          </p:nvSpPr>
          <p:spPr>
            <a:xfrm>
              <a:off x="1085689" y="4284656"/>
              <a:ext cx="173352" cy="140816"/>
            </a:xfrm>
            <a:custGeom>
              <a:avLst/>
              <a:gdLst/>
              <a:ahLst/>
              <a:cxnLst/>
              <a:rect l="l" t="t" r="r" b="b"/>
              <a:pathLst>
                <a:path w="2030" h="1649" extrusionOk="0">
                  <a:moveTo>
                    <a:pt x="110" y="1"/>
                  </a:moveTo>
                  <a:cubicBezTo>
                    <a:pt x="36" y="1"/>
                    <a:pt x="0" y="119"/>
                    <a:pt x="80" y="154"/>
                  </a:cubicBezTo>
                  <a:cubicBezTo>
                    <a:pt x="430" y="391"/>
                    <a:pt x="830" y="304"/>
                    <a:pt x="1205" y="454"/>
                  </a:cubicBezTo>
                  <a:cubicBezTo>
                    <a:pt x="1505" y="541"/>
                    <a:pt x="1742" y="803"/>
                    <a:pt x="1817" y="903"/>
                  </a:cubicBezTo>
                  <a:cubicBezTo>
                    <a:pt x="1817" y="916"/>
                    <a:pt x="1830" y="928"/>
                    <a:pt x="1830" y="941"/>
                  </a:cubicBezTo>
                  <a:cubicBezTo>
                    <a:pt x="1830" y="941"/>
                    <a:pt x="1830" y="953"/>
                    <a:pt x="1830" y="953"/>
                  </a:cubicBezTo>
                  <a:cubicBezTo>
                    <a:pt x="1842" y="978"/>
                    <a:pt x="1855" y="1003"/>
                    <a:pt x="1867" y="1028"/>
                  </a:cubicBezTo>
                  <a:cubicBezTo>
                    <a:pt x="1855" y="1028"/>
                    <a:pt x="1855" y="1016"/>
                    <a:pt x="1855" y="1016"/>
                  </a:cubicBezTo>
                  <a:cubicBezTo>
                    <a:pt x="1855" y="1016"/>
                    <a:pt x="1855" y="1016"/>
                    <a:pt x="1855" y="1028"/>
                  </a:cubicBezTo>
                  <a:cubicBezTo>
                    <a:pt x="1867" y="1116"/>
                    <a:pt x="1867" y="1266"/>
                    <a:pt x="1842" y="1366"/>
                  </a:cubicBezTo>
                  <a:cubicBezTo>
                    <a:pt x="1817" y="1466"/>
                    <a:pt x="1805" y="1466"/>
                    <a:pt x="1767" y="1566"/>
                  </a:cubicBezTo>
                  <a:cubicBezTo>
                    <a:pt x="1758" y="1615"/>
                    <a:pt x="1802" y="1649"/>
                    <a:pt x="1846" y="1649"/>
                  </a:cubicBezTo>
                  <a:cubicBezTo>
                    <a:pt x="1857" y="1649"/>
                    <a:pt x="1869" y="1646"/>
                    <a:pt x="1880" y="1641"/>
                  </a:cubicBezTo>
                  <a:cubicBezTo>
                    <a:pt x="1930" y="1591"/>
                    <a:pt x="1942" y="1516"/>
                    <a:pt x="1967" y="1441"/>
                  </a:cubicBezTo>
                  <a:cubicBezTo>
                    <a:pt x="2017" y="1316"/>
                    <a:pt x="2030" y="1191"/>
                    <a:pt x="2017" y="1053"/>
                  </a:cubicBezTo>
                  <a:cubicBezTo>
                    <a:pt x="2017" y="1036"/>
                    <a:pt x="2011" y="975"/>
                    <a:pt x="2012" y="975"/>
                  </a:cubicBezTo>
                  <a:lnTo>
                    <a:pt x="2012" y="975"/>
                  </a:lnTo>
                  <a:cubicBezTo>
                    <a:pt x="2012" y="975"/>
                    <a:pt x="2014" y="986"/>
                    <a:pt x="2017" y="1016"/>
                  </a:cubicBezTo>
                  <a:cubicBezTo>
                    <a:pt x="2017" y="966"/>
                    <a:pt x="2005" y="928"/>
                    <a:pt x="1992" y="891"/>
                  </a:cubicBezTo>
                  <a:cubicBezTo>
                    <a:pt x="1992" y="886"/>
                    <a:pt x="1992" y="882"/>
                    <a:pt x="1992" y="878"/>
                  </a:cubicBezTo>
                  <a:cubicBezTo>
                    <a:pt x="1905" y="429"/>
                    <a:pt x="1380" y="316"/>
                    <a:pt x="980" y="266"/>
                  </a:cubicBezTo>
                  <a:cubicBezTo>
                    <a:pt x="855" y="241"/>
                    <a:pt x="505" y="191"/>
                    <a:pt x="368" y="129"/>
                  </a:cubicBezTo>
                  <a:cubicBezTo>
                    <a:pt x="355" y="129"/>
                    <a:pt x="280" y="91"/>
                    <a:pt x="268" y="79"/>
                  </a:cubicBezTo>
                  <a:cubicBezTo>
                    <a:pt x="218" y="54"/>
                    <a:pt x="180" y="4"/>
                    <a:pt x="130" y="4"/>
                  </a:cubicBezTo>
                  <a:cubicBezTo>
                    <a:pt x="123" y="2"/>
                    <a:pt x="116" y="1"/>
                    <a:pt x="1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4" name="Google Shape;16524;p50"/>
            <p:cNvSpPr/>
            <p:nvPr/>
          </p:nvSpPr>
          <p:spPr>
            <a:xfrm>
              <a:off x="2003865" y="4370309"/>
              <a:ext cx="131338" cy="90348"/>
            </a:xfrm>
            <a:custGeom>
              <a:avLst/>
              <a:gdLst/>
              <a:ahLst/>
              <a:cxnLst/>
              <a:rect l="l" t="t" r="r" b="b"/>
              <a:pathLst>
                <a:path w="1538" h="1058" extrusionOk="0">
                  <a:moveTo>
                    <a:pt x="1388" y="0"/>
                  </a:moveTo>
                  <a:cubicBezTo>
                    <a:pt x="1088" y="25"/>
                    <a:pt x="663" y="150"/>
                    <a:pt x="351" y="338"/>
                  </a:cubicBezTo>
                  <a:cubicBezTo>
                    <a:pt x="276" y="388"/>
                    <a:pt x="163" y="488"/>
                    <a:pt x="101" y="613"/>
                  </a:cubicBezTo>
                  <a:cubicBezTo>
                    <a:pt x="26" y="763"/>
                    <a:pt x="1" y="888"/>
                    <a:pt x="13" y="1000"/>
                  </a:cubicBezTo>
                  <a:cubicBezTo>
                    <a:pt x="26" y="1039"/>
                    <a:pt x="60" y="1058"/>
                    <a:pt x="94" y="1058"/>
                  </a:cubicBezTo>
                  <a:cubicBezTo>
                    <a:pt x="126" y="1058"/>
                    <a:pt x="158" y="1042"/>
                    <a:pt x="176" y="1013"/>
                  </a:cubicBezTo>
                  <a:cubicBezTo>
                    <a:pt x="213" y="913"/>
                    <a:pt x="188" y="888"/>
                    <a:pt x="213" y="825"/>
                  </a:cubicBezTo>
                  <a:cubicBezTo>
                    <a:pt x="226" y="713"/>
                    <a:pt x="288" y="638"/>
                    <a:pt x="326" y="588"/>
                  </a:cubicBezTo>
                  <a:cubicBezTo>
                    <a:pt x="388" y="513"/>
                    <a:pt x="450" y="438"/>
                    <a:pt x="575" y="375"/>
                  </a:cubicBezTo>
                  <a:cubicBezTo>
                    <a:pt x="663" y="325"/>
                    <a:pt x="963" y="250"/>
                    <a:pt x="1050" y="250"/>
                  </a:cubicBezTo>
                  <a:cubicBezTo>
                    <a:pt x="1175" y="225"/>
                    <a:pt x="1313" y="238"/>
                    <a:pt x="1425" y="213"/>
                  </a:cubicBezTo>
                  <a:cubicBezTo>
                    <a:pt x="1538" y="175"/>
                    <a:pt x="1500" y="0"/>
                    <a:pt x="1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5" name="Google Shape;16525;p50"/>
            <p:cNvSpPr/>
            <p:nvPr/>
          </p:nvSpPr>
          <p:spPr>
            <a:xfrm>
              <a:off x="2343227" y="4382947"/>
              <a:ext cx="192139" cy="243034"/>
            </a:xfrm>
            <a:custGeom>
              <a:avLst/>
              <a:gdLst/>
              <a:ahLst/>
              <a:cxnLst/>
              <a:rect l="l" t="t" r="r" b="b"/>
              <a:pathLst>
                <a:path w="2250" h="2846" extrusionOk="0">
                  <a:moveTo>
                    <a:pt x="105" y="1"/>
                  </a:moveTo>
                  <a:cubicBezTo>
                    <a:pt x="99" y="1"/>
                    <a:pt x="94" y="1"/>
                    <a:pt x="88" y="2"/>
                  </a:cubicBezTo>
                  <a:cubicBezTo>
                    <a:pt x="26" y="15"/>
                    <a:pt x="1" y="115"/>
                    <a:pt x="76" y="152"/>
                  </a:cubicBezTo>
                  <a:cubicBezTo>
                    <a:pt x="201" y="215"/>
                    <a:pt x="375" y="315"/>
                    <a:pt x="413" y="365"/>
                  </a:cubicBezTo>
                  <a:cubicBezTo>
                    <a:pt x="550" y="515"/>
                    <a:pt x="663" y="677"/>
                    <a:pt x="838" y="790"/>
                  </a:cubicBezTo>
                  <a:cubicBezTo>
                    <a:pt x="1288" y="1152"/>
                    <a:pt x="1625" y="1252"/>
                    <a:pt x="1863" y="1752"/>
                  </a:cubicBezTo>
                  <a:cubicBezTo>
                    <a:pt x="1950" y="1939"/>
                    <a:pt x="2050" y="2277"/>
                    <a:pt x="1800" y="2602"/>
                  </a:cubicBezTo>
                  <a:cubicBezTo>
                    <a:pt x="1800" y="2602"/>
                    <a:pt x="1788" y="2614"/>
                    <a:pt x="1788" y="2614"/>
                  </a:cubicBezTo>
                  <a:cubicBezTo>
                    <a:pt x="1750" y="2664"/>
                    <a:pt x="1675" y="2702"/>
                    <a:pt x="1663" y="2777"/>
                  </a:cubicBezTo>
                  <a:cubicBezTo>
                    <a:pt x="1679" y="2826"/>
                    <a:pt x="1703" y="2845"/>
                    <a:pt x="1729" y="2845"/>
                  </a:cubicBezTo>
                  <a:cubicBezTo>
                    <a:pt x="1803" y="2845"/>
                    <a:pt x="1901" y="2698"/>
                    <a:pt x="1938" y="2652"/>
                  </a:cubicBezTo>
                  <a:cubicBezTo>
                    <a:pt x="2250" y="2227"/>
                    <a:pt x="2187" y="1702"/>
                    <a:pt x="1825" y="1277"/>
                  </a:cubicBezTo>
                  <a:cubicBezTo>
                    <a:pt x="1675" y="1127"/>
                    <a:pt x="1538" y="1052"/>
                    <a:pt x="1313" y="915"/>
                  </a:cubicBezTo>
                  <a:cubicBezTo>
                    <a:pt x="1025" y="740"/>
                    <a:pt x="800" y="627"/>
                    <a:pt x="600" y="365"/>
                  </a:cubicBezTo>
                  <a:cubicBezTo>
                    <a:pt x="513" y="265"/>
                    <a:pt x="413" y="165"/>
                    <a:pt x="300" y="90"/>
                  </a:cubicBezTo>
                  <a:cubicBezTo>
                    <a:pt x="231" y="67"/>
                    <a:pt x="173" y="1"/>
                    <a:pt x="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6" name="Google Shape;16526;p50"/>
            <p:cNvSpPr/>
            <p:nvPr/>
          </p:nvSpPr>
          <p:spPr>
            <a:xfrm>
              <a:off x="-54686" y="4882773"/>
              <a:ext cx="454728" cy="1033963"/>
            </a:xfrm>
            <a:custGeom>
              <a:avLst/>
              <a:gdLst/>
              <a:ahLst/>
              <a:cxnLst/>
              <a:rect l="l" t="t" r="r" b="b"/>
              <a:pathLst>
                <a:path w="5325" h="12108" extrusionOk="0">
                  <a:moveTo>
                    <a:pt x="96" y="0"/>
                  </a:moveTo>
                  <a:cubicBezTo>
                    <a:pt x="94" y="0"/>
                    <a:pt x="92" y="10"/>
                    <a:pt x="88" y="35"/>
                  </a:cubicBezTo>
                  <a:cubicBezTo>
                    <a:pt x="25" y="735"/>
                    <a:pt x="0" y="1447"/>
                    <a:pt x="38" y="2160"/>
                  </a:cubicBezTo>
                  <a:cubicBezTo>
                    <a:pt x="125" y="3909"/>
                    <a:pt x="688" y="5621"/>
                    <a:pt x="1413" y="7208"/>
                  </a:cubicBezTo>
                  <a:cubicBezTo>
                    <a:pt x="2275" y="9133"/>
                    <a:pt x="3549" y="10932"/>
                    <a:pt x="5324" y="12107"/>
                  </a:cubicBezTo>
                  <a:cubicBezTo>
                    <a:pt x="4287" y="11145"/>
                    <a:pt x="3562" y="10095"/>
                    <a:pt x="2812" y="8883"/>
                  </a:cubicBezTo>
                  <a:cubicBezTo>
                    <a:pt x="2712" y="8733"/>
                    <a:pt x="2612" y="8570"/>
                    <a:pt x="2525" y="8421"/>
                  </a:cubicBezTo>
                  <a:lnTo>
                    <a:pt x="2525" y="8421"/>
                  </a:lnTo>
                  <a:cubicBezTo>
                    <a:pt x="3100" y="9258"/>
                    <a:pt x="3774" y="10020"/>
                    <a:pt x="4574" y="10645"/>
                  </a:cubicBezTo>
                  <a:cubicBezTo>
                    <a:pt x="4787" y="10820"/>
                    <a:pt x="5012" y="11007"/>
                    <a:pt x="5224" y="11157"/>
                  </a:cubicBezTo>
                  <a:cubicBezTo>
                    <a:pt x="4937" y="10882"/>
                    <a:pt x="4674" y="10582"/>
                    <a:pt x="4412" y="10283"/>
                  </a:cubicBezTo>
                  <a:cubicBezTo>
                    <a:pt x="2950" y="8645"/>
                    <a:pt x="1837" y="6546"/>
                    <a:pt x="1175" y="4359"/>
                  </a:cubicBezTo>
                  <a:cubicBezTo>
                    <a:pt x="738" y="3072"/>
                    <a:pt x="425" y="1760"/>
                    <a:pt x="325" y="435"/>
                  </a:cubicBezTo>
                  <a:lnTo>
                    <a:pt x="325" y="435"/>
                  </a:lnTo>
                  <a:cubicBezTo>
                    <a:pt x="288" y="1135"/>
                    <a:pt x="313" y="1847"/>
                    <a:pt x="388" y="2535"/>
                  </a:cubicBezTo>
                  <a:cubicBezTo>
                    <a:pt x="238" y="1722"/>
                    <a:pt x="175" y="973"/>
                    <a:pt x="100" y="85"/>
                  </a:cubicBezTo>
                  <a:cubicBezTo>
                    <a:pt x="100" y="59"/>
                    <a:pt x="100" y="0"/>
                    <a:pt x="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7" name="Google Shape;16527;p50"/>
            <p:cNvSpPr/>
            <p:nvPr/>
          </p:nvSpPr>
          <p:spPr>
            <a:xfrm>
              <a:off x="-1313" y="4960483"/>
              <a:ext cx="357549" cy="752415"/>
            </a:xfrm>
            <a:custGeom>
              <a:avLst/>
              <a:gdLst/>
              <a:ahLst/>
              <a:cxnLst/>
              <a:rect l="l" t="t" r="r" b="b"/>
              <a:pathLst>
                <a:path w="4187" h="8811" extrusionOk="0">
                  <a:moveTo>
                    <a:pt x="263" y="0"/>
                  </a:moveTo>
                  <a:lnTo>
                    <a:pt x="263" y="0"/>
                  </a:lnTo>
                  <a:cubicBezTo>
                    <a:pt x="0" y="2912"/>
                    <a:pt x="1562" y="6573"/>
                    <a:pt x="3762" y="8485"/>
                  </a:cubicBezTo>
                  <a:cubicBezTo>
                    <a:pt x="3899" y="8598"/>
                    <a:pt x="4049" y="8710"/>
                    <a:pt x="4187" y="8810"/>
                  </a:cubicBezTo>
                  <a:cubicBezTo>
                    <a:pt x="3987" y="8635"/>
                    <a:pt x="3812" y="8435"/>
                    <a:pt x="3649" y="8223"/>
                  </a:cubicBezTo>
                  <a:cubicBezTo>
                    <a:pt x="2612" y="6948"/>
                    <a:pt x="1725" y="5111"/>
                    <a:pt x="1162" y="3612"/>
                  </a:cubicBezTo>
                  <a:cubicBezTo>
                    <a:pt x="738" y="2437"/>
                    <a:pt x="325" y="1212"/>
                    <a:pt x="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8" name="Google Shape;16528;p50"/>
            <p:cNvSpPr/>
            <p:nvPr/>
          </p:nvSpPr>
          <p:spPr>
            <a:xfrm>
              <a:off x="72298" y="5017016"/>
              <a:ext cx="293588" cy="643537"/>
            </a:xfrm>
            <a:custGeom>
              <a:avLst/>
              <a:gdLst/>
              <a:ahLst/>
              <a:cxnLst/>
              <a:rect l="l" t="t" r="r" b="b"/>
              <a:pathLst>
                <a:path w="3438" h="7536" extrusionOk="0">
                  <a:moveTo>
                    <a:pt x="1" y="0"/>
                  </a:moveTo>
                  <a:lnTo>
                    <a:pt x="1" y="0"/>
                  </a:lnTo>
                  <a:cubicBezTo>
                    <a:pt x="26" y="913"/>
                    <a:pt x="101" y="1825"/>
                    <a:pt x="375" y="2700"/>
                  </a:cubicBezTo>
                  <a:cubicBezTo>
                    <a:pt x="888" y="4362"/>
                    <a:pt x="1850" y="5849"/>
                    <a:pt x="3025" y="7111"/>
                  </a:cubicBezTo>
                  <a:cubicBezTo>
                    <a:pt x="3162" y="7248"/>
                    <a:pt x="3312" y="7411"/>
                    <a:pt x="3437" y="7536"/>
                  </a:cubicBezTo>
                  <a:cubicBezTo>
                    <a:pt x="3287" y="7336"/>
                    <a:pt x="3137" y="7123"/>
                    <a:pt x="3012" y="6911"/>
                  </a:cubicBezTo>
                  <a:cubicBezTo>
                    <a:pt x="1600" y="4712"/>
                    <a:pt x="450" y="25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9" name="Google Shape;16529;p50"/>
            <p:cNvSpPr/>
            <p:nvPr/>
          </p:nvSpPr>
          <p:spPr>
            <a:xfrm>
              <a:off x="125670" y="5099167"/>
              <a:ext cx="235946" cy="457888"/>
            </a:xfrm>
            <a:custGeom>
              <a:avLst/>
              <a:gdLst/>
              <a:ahLst/>
              <a:cxnLst/>
              <a:rect l="l" t="t" r="r" b="b"/>
              <a:pathLst>
                <a:path w="2763" h="5362" extrusionOk="0">
                  <a:moveTo>
                    <a:pt x="0" y="1"/>
                  </a:moveTo>
                  <a:lnTo>
                    <a:pt x="0" y="1"/>
                  </a:lnTo>
                  <a:cubicBezTo>
                    <a:pt x="188" y="1425"/>
                    <a:pt x="738" y="2775"/>
                    <a:pt x="1575" y="3950"/>
                  </a:cubicBezTo>
                  <a:cubicBezTo>
                    <a:pt x="1900" y="4399"/>
                    <a:pt x="2200" y="4887"/>
                    <a:pt x="2625" y="5249"/>
                  </a:cubicBezTo>
                  <a:cubicBezTo>
                    <a:pt x="2675" y="5287"/>
                    <a:pt x="2712" y="5324"/>
                    <a:pt x="2762" y="5362"/>
                  </a:cubicBezTo>
                  <a:cubicBezTo>
                    <a:pt x="2712" y="5312"/>
                    <a:pt x="2637" y="5224"/>
                    <a:pt x="2600" y="5174"/>
                  </a:cubicBezTo>
                  <a:cubicBezTo>
                    <a:pt x="2175" y="4549"/>
                    <a:pt x="1875" y="3837"/>
                    <a:pt x="1500" y="3175"/>
                  </a:cubicBezTo>
                  <a:cubicBezTo>
                    <a:pt x="900" y="2088"/>
                    <a:pt x="388" y="110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0" name="Google Shape;16530;p50"/>
            <p:cNvSpPr/>
            <p:nvPr/>
          </p:nvSpPr>
          <p:spPr>
            <a:xfrm>
              <a:off x="196122" y="5179184"/>
              <a:ext cx="178305" cy="314937"/>
            </a:xfrm>
            <a:custGeom>
              <a:avLst/>
              <a:gdLst/>
              <a:ahLst/>
              <a:cxnLst/>
              <a:rect l="l" t="t" r="r" b="b"/>
              <a:pathLst>
                <a:path w="2088" h="3688" extrusionOk="0">
                  <a:moveTo>
                    <a:pt x="0" y="1"/>
                  </a:moveTo>
                  <a:lnTo>
                    <a:pt x="0" y="1"/>
                  </a:lnTo>
                  <a:cubicBezTo>
                    <a:pt x="275" y="1375"/>
                    <a:pt x="1025" y="2638"/>
                    <a:pt x="1975" y="3587"/>
                  </a:cubicBezTo>
                  <a:cubicBezTo>
                    <a:pt x="2012" y="3625"/>
                    <a:pt x="2050" y="3662"/>
                    <a:pt x="2087" y="3687"/>
                  </a:cubicBezTo>
                  <a:cubicBezTo>
                    <a:pt x="2037" y="3625"/>
                    <a:pt x="1987" y="3575"/>
                    <a:pt x="1937" y="3512"/>
                  </a:cubicBezTo>
                  <a:cubicBezTo>
                    <a:pt x="1612" y="3038"/>
                    <a:pt x="1400" y="2500"/>
                    <a:pt x="1100" y="2013"/>
                  </a:cubicBezTo>
                  <a:cubicBezTo>
                    <a:pt x="725" y="1350"/>
                    <a:pt x="300" y="7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1" name="Google Shape;16531;p50"/>
            <p:cNvSpPr/>
            <p:nvPr/>
          </p:nvSpPr>
          <p:spPr>
            <a:xfrm>
              <a:off x="270758" y="5238961"/>
              <a:ext cx="120749" cy="195384"/>
            </a:xfrm>
            <a:custGeom>
              <a:avLst/>
              <a:gdLst/>
              <a:ahLst/>
              <a:cxnLst/>
              <a:rect l="l" t="t" r="r" b="b"/>
              <a:pathLst>
                <a:path w="1414" h="2288" extrusionOk="0">
                  <a:moveTo>
                    <a:pt x="1" y="1"/>
                  </a:moveTo>
                  <a:lnTo>
                    <a:pt x="1" y="1"/>
                  </a:lnTo>
                  <a:cubicBezTo>
                    <a:pt x="213" y="888"/>
                    <a:pt x="763" y="1650"/>
                    <a:pt x="1413" y="2288"/>
                  </a:cubicBezTo>
                  <a:cubicBezTo>
                    <a:pt x="1163" y="1925"/>
                    <a:pt x="963" y="1538"/>
                    <a:pt x="726" y="1163"/>
                  </a:cubicBezTo>
                  <a:cubicBezTo>
                    <a:pt x="476" y="775"/>
                    <a:pt x="213" y="40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2" name="Google Shape;16532;p50"/>
            <p:cNvSpPr/>
            <p:nvPr/>
          </p:nvSpPr>
          <p:spPr>
            <a:xfrm>
              <a:off x="347614" y="5288064"/>
              <a:ext cx="56702" cy="75831"/>
            </a:xfrm>
            <a:custGeom>
              <a:avLst/>
              <a:gdLst/>
              <a:ahLst/>
              <a:cxnLst/>
              <a:rect l="l" t="t" r="r" b="b"/>
              <a:pathLst>
                <a:path w="664" h="888" extrusionOk="0">
                  <a:moveTo>
                    <a:pt x="1" y="0"/>
                  </a:moveTo>
                  <a:lnTo>
                    <a:pt x="1" y="0"/>
                  </a:lnTo>
                  <a:cubicBezTo>
                    <a:pt x="163" y="338"/>
                    <a:pt x="388" y="650"/>
                    <a:pt x="663" y="888"/>
                  </a:cubicBezTo>
                  <a:cubicBezTo>
                    <a:pt x="463" y="575"/>
                    <a:pt x="263" y="27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3" name="Google Shape;16533;p50"/>
            <p:cNvSpPr/>
            <p:nvPr/>
          </p:nvSpPr>
          <p:spPr>
            <a:xfrm>
              <a:off x="402096" y="5288064"/>
              <a:ext cx="17079" cy="13919"/>
            </a:xfrm>
            <a:custGeom>
              <a:avLst/>
              <a:gdLst/>
              <a:ahLst/>
              <a:cxnLst/>
              <a:rect l="l" t="t" r="r" b="b"/>
              <a:pathLst>
                <a:path w="200" h="163" extrusionOk="0">
                  <a:moveTo>
                    <a:pt x="0" y="0"/>
                  </a:moveTo>
                  <a:lnTo>
                    <a:pt x="0" y="0"/>
                  </a:lnTo>
                  <a:cubicBezTo>
                    <a:pt x="63" y="63"/>
                    <a:pt x="137" y="125"/>
                    <a:pt x="200" y="163"/>
                  </a:cubicBezTo>
                  <a:cubicBezTo>
                    <a:pt x="137" y="100"/>
                    <a:pt x="75" y="5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4" name="Google Shape;16534;p50"/>
            <p:cNvSpPr/>
            <p:nvPr/>
          </p:nvSpPr>
          <p:spPr>
            <a:xfrm>
              <a:off x="-10963" y="4078936"/>
              <a:ext cx="483506" cy="562497"/>
            </a:xfrm>
            <a:custGeom>
              <a:avLst/>
              <a:gdLst/>
              <a:ahLst/>
              <a:cxnLst/>
              <a:rect l="l" t="t" r="r" b="b"/>
              <a:pathLst>
                <a:path w="5662" h="6587" extrusionOk="0">
                  <a:moveTo>
                    <a:pt x="5662" y="1"/>
                  </a:moveTo>
                  <a:lnTo>
                    <a:pt x="5662" y="1"/>
                  </a:lnTo>
                  <a:cubicBezTo>
                    <a:pt x="4062" y="713"/>
                    <a:pt x="2650" y="1863"/>
                    <a:pt x="1625" y="3287"/>
                  </a:cubicBezTo>
                  <a:cubicBezTo>
                    <a:pt x="1051" y="4062"/>
                    <a:pt x="651" y="4999"/>
                    <a:pt x="288" y="5874"/>
                  </a:cubicBezTo>
                  <a:cubicBezTo>
                    <a:pt x="188" y="6112"/>
                    <a:pt x="88" y="6362"/>
                    <a:pt x="1" y="6587"/>
                  </a:cubicBezTo>
                  <a:cubicBezTo>
                    <a:pt x="126" y="6349"/>
                    <a:pt x="263" y="6124"/>
                    <a:pt x="401" y="5912"/>
                  </a:cubicBezTo>
                  <a:cubicBezTo>
                    <a:pt x="1263" y="4437"/>
                    <a:pt x="1925" y="3462"/>
                    <a:pt x="3037" y="2275"/>
                  </a:cubicBezTo>
                  <a:cubicBezTo>
                    <a:pt x="3862" y="1413"/>
                    <a:pt x="4700" y="613"/>
                    <a:pt x="5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5" name="Google Shape;16535;p50"/>
            <p:cNvSpPr/>
            <p:nvPr/>
          </p:nvSpPr>
          <p:spPr>
            <a:xfrm>
              <a:off x="69138" y="4131284"/>
              <a:ext cx="366088" cy="453618"/>
            </a:xfrm>
            <a:custGeom>
              <a:avLst/>
              <a:gdLst/>
              <a:ahLst/>
              <a:cxnLst/>
              <a:rect l="l" t="t" r="r" b="b"/>
              <a:pathLst>
                <a:path w="4287" h="5312" extrusionOk="0">
                  <a:moveTo>
                    <a:pt x="4286" y="0"/>
                  </a:moveTo>
                  <a:lnTo>
                    <a:pt x="4286" y="0"/>
                  </a:lnTo>
                  <a:cubicBezTo>
                    <a:pt x="2349" y="1100"/>
                    <a:pt x="812" y="2937"/>
                    <a:pt x="100" y="5011"/>
                  </a:cubicBezTo>
                  <a:cubicBezTo>
                    <a:pt x="63" y="5111"/>
                    <a:pt x="25" y="5211"/>
                    <a:pt x="0" y="5311"/>
                  </a:cubicBezTo>
                  <a:cubicBezTo>
                    <a:pt x="75" y="5149"/>
                    <a:pt x="150" y="4999"/>
                    <a:pt x="237" y="4861"/>
                  </a:cubicBezTo>
                  <a:cubicBezTo>
                    <a:pt x="1400" y="3049"/>
                    <a:pt x="2612" y="1550"/>
                    <a:pt x="4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6" name="Google Shape;16536;p50"/>
            <p:cNvSpPr/>
            <p:nvPr/>
          </p:nvSpPr>
          <p:spPr>
            <a:xfrm>
              <a:off x="180067" y="4203786"/>
              <a:ext cx="221002" cy="295723"/>
            </a:xfrm>
            <a:custGeom>
              <a:avLst/>
              <a:gdLst/>
              <a:ahLst/>
              <a:cxnLst/>
              <a:rect l="l" t="t" r="r" b="b"/>
              <a:pathLst>
                <a:path w="2588" h="3463" extrusionOk="0">
                  <a:moveTo>
                    <a:pt x="2588" y="1"/>
                  </a:moveTo>
                  <a:lnTo>
                    <a:pt x="2588" y="1"/>
                  </a:lnTo>
                  <a:cubicBezTo>
                    <a:pt x="1525" y="663"/>
                    <a:pt x="251" y="2113"/>
                    <a:pt x="13" y="3375"/>
                  </a:cubicBezTo>
                  <a:cubicBezTo>
                    <a:pt x="13" y="3400"/>
                    <a:pt x="1" y="3450"/>
                    <a:pt x="1" y="3462"/>
                  </a:cubicBezTo>
                  <a:cubicBezTo>
                    <a:pt x="63" y="3300"/>
                    <a:pt x="113" y="3175"/>
                    <a:pt x="201" y="3025"/>
                  </a:cubicBezTo>
                  <a:cubicBezTo>
                    <a:pt x="626" y="2350"/>
                    <a:pt x="875" y="2125"/>
                    <a:pt x="1325" y="1513"/>
                  </a:cubicBezTo>
                  <a:cubicBezTo>
                    <a:pt x="1613" y="1163"/>
                    <a:pt x="2013" y="588"/>
                    <a:pt x="2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7" name="Google Shape;16537;p50"/>
            <p:cNvSpPr/>
            <p:nvPr/>
          </p:nvSpPr>
          <p:spPr>
            <a:xfrm>
              <a:off x="261193" y="4279618"/>
              <a:ext cx="122798" cy="164385"/>
            </a:xfrm>
            <a:custGeom>
              <a:avLst/>
              <a:gdLst/>
              <a:ahLst/>
              <a:cxnLst/>
              <a:rect l="l" t="t" r="r" b="b"/>
              <a:pathLst>
                <a:path w="1438" h="1925" extrusionOk="0">
                  <a:moveTo>
                    <a:pt x="1438" y="0"/>
                  </a:moveTo>
                  <a:lnTo>
                    <a:pt x="1438" y="0"/>
                  </a:lnTo>
                  <a:cubicBezTo>
                    <a:pt x="788" y="475"/>
                    <a:pt x="263" y="1212"/>
                    <a:pt x="0" y="1925"/>
                  </a:cubicBezTo>
                  <a:cubicBezTo>
                    <a:pt x="213" y="1587"/>
                    <a:pt x="438" y="1337"/>
                    <a:pt x="688" y="1025"/>
                  </a:cubicBezTo>
                  <a:cubicBezTo>
                    <a:pt x="950" y="687"/>
                    <a:pt x="1175" y="325"/>
                    <a:pt x="14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8" name="Google Shape;16538;p50"/>
            <p:cNvSpPr/>
            <p:nvPr/>
          </p:nvSpPr>
          <p:spPr>
            <a:xfrm>
              <a:off x="362558" y="4334015"/>
              <a:ext cx="35354" cy="58752"/>
            </a:xfrm>
            <a:custGeom>
              <a:avLst/>
              <a:gdLst/>
              <a:ahLst/>
              <a:cxnLst/>
              <a:rect l="l" t="t" r="r" b="b"/>
              <a:pathLst>
                <a:path w="414" h="688" extrusionOk="0">
                  <a:moveTo>
                    <a:pt x="413" y="0"/>
                  </a:moveTo>
                  <a:cubicBezTo>
                    <a:pt x="226" y="200"/>
                    <a:pt x="88" y="450"/>
                    <a:pt x="1" y="688"/>
                  </a:cubicBezTo>
                  <a:cubicBezTo>
                    <a:pt x="163" y="475"/>
                    <a:pt x="301" y="250"/>
                    <a:pt x="4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9" name="Google Shape;16539;p50"/>
            <p:cNvSpPr/>
            <p:nvPr/>
          </p:nvSpPr>
          <p:spPr>
            <a:xfrm>
              <a:off x="834284" y="3763140"/>
              <a:ext cx="1468452" cy="172925"/>
            </a:xfrm>
            <a:custGeom>
              <a:avLst/>
              <a:gdLst/>
              <a:ahLst/>
              <a:cxnLst/>
              <a:rect l="l" t="t" r="r" b="b"/>
              <a:pathLst>
                <a:path w="17196" h="2025" extrusionOk="0">
                  <a:moveTo>
                    <a:pt x="8046" y="1"/>
                  </a:moveTo>
                  <a:cubicBezTo>
                    <a:pt x="6044" y="1"/>
                    <a:pt x="4042" y="233"/>
                    <a:pt x="2137" y="850"/>
                  </a:cubicBezTo>
                  <a:cubicBezTo>
                    <a:pt x="1400" y="1099"/>
                    <a:pt x="700" y="1449"/>
                    <a:pt x="0" y="1799"/>
                  </a:cubicBezTo>
                  <a:cubicBezTo>
                    <a:pt x="38" y="1787"/>
                    <a:pt x="75" y="1774"/>
                    <a:pt x="113" y="1762"/>
                  </a:cubicBezTo>
                  <a:cubicBezTo>
                    <a:pt x="987" y="1487"/>
                    <a:pt x="1850" y="1212"/>
                    <a:pt x="2749" y="1037"/>
                  </a:cubicBezTo>
                  <a:cubicBezTo>
                    <a:pt x="4540" y="644"/>
                    <a:pt x="6393" y="438"/>
                    <a:pt x="8236" y="438"/>
                  </a:cubicBezTo>
                  <a:cubicBezTo>
                    <a:pt x="9790" y="438"/>
                    <a:pt x="11337" y="584"/>
                    <a:pt x="12834" y="887"/>
                  </a:cubicBezTo>
                  <a:cubicBezTo>
                    <a:pt x="14309" y="1174"/>
                    <a:pt x="15796" y="1462"/>
                    <a:pt x="17196" y="2024"/>
                  </a:cubicBezTo>
                  <a:cubicBezTo>
                    <a:pt x="15021" y="800"/>
                    <a:pt x="12547" y="237"/>
                    <a:pt x="10073" y="75"/>
                  </a:cubicBezTo>
                  <a:cubicBezTo>
                    <a:pt x="9400" y="27"/>
                    <a:pt x="8723" y="1"/>
                    <a:pt x="80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0" name="Google Shape;16540;p50"/>
            <p:cNvSpPr/>
            <p:nvPr/>
          </p:nvSpPr>
          <p:spPr>
            <a:xfrm>
              <a:off x="956998" y="3804216"/>
              <a:ext cx="1225162" cy="125445"/>
            </a:xfrm>
            <a:custGeom>
              <a:avLst/>
              <a:gdLst/>
              <a:ahLst/>
              <a:cxnLst/>
              <a:rect l="l" t="t" r="r" b="b"/>
              <a:pathLst>
                <a:path w="14347" h="1469" extrusionOk="0">
                  <a:moveTo>
                    <a:pt x="6756" y="0"/>
                  </a:moveTo>
                  <a:cubicBezTo>
                    <a:pt x="4777" y="0"/>
                    <a:pt x="2790" y="295"/>
                    <a:pt x="975" y="1081"/>
                  </a:cubicBezTo>
                  <a:cubicBezTo>
                    <a:pt x="650" y="1206"/>
                    <a:pt x="313" y="1343"/>
                    <a:pt x="0" y="1468"/>
                  </a:cubicBezTo>
                  <a:cubicBezTo>
                    <a:pt x="438" y="1356"/>
                    <a:pt x="875" y="1256"/>
                    <a:pt x="1300" y="1156"/>
                  </a:cubicBezTo>
                  <a:cubicBezTo>
                    <a:pt x="3180" y="684"/>
                    <a:pt x="5016" y="448"/>
                    <a:pt x="6940" y="448"/>
                  </a:cubicBezTo>
                  <a:cubicBezTo>
                    <a:pt x="7918" y="448"/>
                    <a:pt x="8919" y="509"/>
                    <a:pt x="9960" y="631"/>
                  </a:cubicBezTo>
                  <a:cubicBezTo>
                    <a:pt x="11460" y="818"/>
                    <a:pt x="12734" y="956"/>
                    <a:pt x="14347" y="1356"/>
                  </a:cubicBezTo>
                  <a:cubicBezTo>
                    <a:pt x="12110" y="381"/>
                    <a:pt x="9660" y="44"/>
                    <a:pt x="7236" y="6"/>
                  </a:cubicBezTo>
                  <a:cubicBezTo>
                    <a:pt x="7076" y="2"/>
                    <a:pt x="6916" y="0"/>
                    <a:pt x="6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1" name="Google Shape;16541;p50"/>
            <p:cNvSpPr/>
            <p:nvPr/>
          </p:nvSpPr>
          <p:spPr>
            <a:xfrm>
              <a:off x="1108490" y="3854429"/>
              <a:ext cx="1005355" cy="107256"/>
            </a:xfrm>
            <a:custGeom>
              <a:avLst/>
              <a:gdLst/>
              <a:ahLst/>
              <a:cxnLst/>
              <a:rect l="l" t="t" r="r" b="b"/>
              <a:pathLst>
                <a:path w="11773" h="1256" extrusionOk="0">
                  <a:moveTo>
                    <a:pt x="6569" y="0"/>
                  </a:moveTo>
                  <a:cubicBezTo>
                    <a:pt x="6441" y="0"/>
                    <a:pt x="6314" y="2"/>
                    <a:pt x="6187" y="5"/>
                  </a:cubicBezTo>
                  <a:cubicBezTo>
                    <a:pt x="4275" y="5"/>
                    <a:pt x="2363" y="280"/>
                    <a:pt x="576" y="980"/>
                  </a:cubicBezTo>
                  <a:cubicBezTo>
                    <a:pt x="388" y="1068"/>
                    <a:pt x="176" y="1155"/>
                    <a:pt x="1" y="1255"/>
                  </a:cubicBezTo>
                  <a:cubicBezTo>
                    <a:pt x="251" y="1155"/>
                    <a:pt x="501" y="1093"/>
                    <a:pt x="763" y="1030"/>
                  </a:cubicBezTo>
                  <a:cubicBezTo>
                    <a:pt x="2623" y="649"/>
                    <a:pt x="4555" y="448"/>
                    <a:pt x="6477" y="448"/>
                  </a:cubicBezTo>
                  <a:cubicBezTo>
                    <a:pt x="8275" y="448"/>
                    <a:pt x="10063" y="624"/>
                    <a:pt x="11773" y="993"/>
                  </a:cubicBezTo>
                  <a:cubicBezTo>
                    <a:pt x="10116" y="328"/>
                    <a:pt x="8351" y="0"/>
                    <a:pt x="6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2" name="Google Shape;16542;p50"/>
            <p:cNvSpPr/>
            <p:nvPr/>
          </p:nvSpPr>
          <p:spPr>
            <a:xfrm>
              <a:off x="1268607" y="3911645"/>
              <a:ext cx="758820" cy="78820"/>
            </a:xfrm>
            <a:custGeom>
              <a:avLst/>
              <a:gdLst/>
              <a:ahLst/>
              <a:cxnLst/>
              <a:rect l="l" t="t" r="r" b="b"/>
              <a:pathLst>
                <a:path w="8886" h="923" extrusionOk="0">
                  <a:moveTo>
                    <a:pt x="5195" y="1"/>
                  </a:moveTo>
                  <a:cubicBezTo>
                    <a:pt x="3588" y="1"/>
                    <a:pt x="1982" y="305"/>
                    <a:pt x="450" y="785"/>
                  </a:cubicBezTo>
                  <a:cubicBezTo>
                    <a:pt x="300" y="823"/>
                    <a:pt x="138" y="873"/>
                    <a:pt x="0" y="923"/>
                  </a:cubicBezTo>
                  <a:cubicBezTo>
                    <a:pt x="200" y="885"/>
                    <a:pt x="525" y="835"/>
                    <a:pt x="688" y="810"/>
                  </a:cubicBezTo>
                  <a:cubicBezTo>
                    <a:pt x="2325" y="598"/>
                    <a:pt x="3987" y="448"/>
                    <a:pt x="5636" y="410"/>
                  </a:cubicBezTo>
                  <a:cubicBezTo>
                    <a:pt x="5963" y="407"/>
                    <a:pt x="6290" y="400"/>
                    <a:pt x="6615" y="400"/>
                  </a:cubicBezTo>
                  <a:cubicBezTo>
                    <a:pt x="7395" y="400"/>
                    <a:pt x="8162" y="440"/>
                    <a:pt x="8886" y="660"/>
                  </a:cubicBezTo>
                  <a:cubicBezTo>
                    <a:pt x="8086" y="260"/>
                    <a:pt x="7173" y="135"/>
                    <a:pt x="6274" y="48"/>
                  </a:cubicBezTo>
                  <a:cubicBezTo>
                    <a:pt x="5915" y="16"/>
                    <a:pt x="5555" y="1"/>
                    <a:pt x="51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3" name="Google Shape;16543;p50"/>
            <p:cNvSpPr/>
            <p:nvPr/>
          </p:nvSpPr>
          <p:spPr>
            <a:xfrm>
              <a:off x="1382781" y="3963907"/>
              <a:ext cx="548577" cy="50041"/>
            </a:xfrm>
            <a:custGeom>
              <a:avLst/>
              <a:gdLst/>
              <a:ahLst/>
              <a:cxnLst/>
              <a:rect l="l" t="t" r="r" b="b"/>
              <a:pathLst>
                <a:path w="6424" h="586" extrusionOk="0">
                  <a:moveTo>
                    <a:pt x="3604" y="1"/>
                  </a:moveTo>
                  <a:cubicBezTo>
                    <a:pt x="2462" y="1"/>
                    <a:pt x="1314" y="191"/>
                    <a:pt x="225" y="511"/>
                  </a:cubicBezTo>
                  <a:cubicBezTo>
                    <a:pt x="150" y="535"/>
                    <a:pt x="63" y="560"/>
                    <a:pt x="1" y="585"/>
                  </a:cubicBezTo>
                  <a:cubicBezTo>
                    <a:pt x="150" y="560"/>
                    <a:pt x="300" y="535"/>
                    <a:pt x="463" y="511"/>
                  </a:cubicBezTo>
                  <a:cubicBezTo>
                    <a:pt x="1188" y="423"/>
                    <a:pt x="2012" y="461"/>
                    <a:pt x="2775" y="411"/>
                  </a:cubicBezTo>
                  <a:cubicBezTo>
                    <a:pt x="3451" y="383"/>
                    <a:pt x="4132" y="347"/>
                    <a:pt x="4812" y="347"/>
                  </a:cubicBezTo>
                  <a:cubicBezTo>
                    <a:pt x="5350" y="347"/>
                    <a:pt x="5888" y="369"/>
                    <a:pt x="6424" y="436"/>
                  </a:cubicBezTo>
                  <a:cubicBezTo>
                    <a:pt x="5513" y="134"/>
                    <a:pt x="4560" y="1"/>
                    <a:pt x="36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4" name="Google Shape;16544;p50"/>
            <p:cNvSpPr/>
            <p:nvPr/>
          </p:nvSpPr>
          <p:spPr>
            <a:xfrm>
              <a:off x="1478852" y="4022489"/>
              <a:ext cx="376763" cy="41587"/>
            </a:xfrm>
            <a:custGeom>
              <a:avLst/>
              <a:gdLst/>
              <a:ahLst/>
              <a:cxnLst/>
              <a:rect l="l" t="t" r="r" b="b"/>
              <a:pathLst>
                <a:path w="4412" h="487" extrusionOk="0">
                  <a:moveTo>
                    <a:pt x="2717" y="0"/>
                  </a:moveTo>
                  <a:cubicBezTo>
                    <a:pt x="2331" y="0"/>
                    <a:pt x="1944" y="29"/>
                    <a:pt x="1562" y="74"/>
                  </a:cubicBezTo>
                  <a:cubicBezTo>
                    <a:pt x="1075" y="137"/>
                    <a:pt x="575" y="212"/>
                    <a:pt x="125" y="424"/>
                  </a:cubicBezTo>
                  <a:cubicBezTo>
                    <a:pt x="88" y="449"/>
                    <a:pt x="38" y="474"/>
                    <a:pt x="0" y="487"/>
                  </a:cubicBezTo>
                  <a:cubicBezTo>
                    <a:pt x="88" y="462"/>
                    <a:pt x="163" y="437"/>
                    <a:pt x="250" y="424"/>
                  </a:cubicBezTo>
                  <a:cubicBezTo>
                    <a:pt x="725" y="324"/>
                    <a:pt x="1262" y="374"/>
                    <a:pt x="1787" y="337"/>
                  </a:cubicBezTo>
                  <a:cubicBezTo>
                    <a:pt x="2519" y="316"/>
                    <a:pt x="3250" y="225"/>
                    <a:pt x="3981" y="225"/>
                  </a:cubicBezTo>
                  <a:cubicBezTo>
                    <a:pt x="4125" y="225"/>
                    <a:pt x="4268" y="229"/>
                    <a:pt x="4412" y="237"/>
                  </a:cubicBezTo>
                  <a:cubicBezTo>
                    <a:pt x="3865" y="65"/>
                    <a:pt x="3293" y="0"/>
                    <a:pt x="2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5" name="Google Shape;16545;p50"/>
            <p:cNvSpPr/>
            <p:nvPr/>
          </p:nvSpPr>
          <p:spPr>
            <a:xfrm>
              <a:off x="1565272" y="4100200"/>
              <a:ext cx="190004" cy="25789"/>
            </a:xfrm>
            <a:custGeom>
              <a:avLst/>
              <a:gdLst/>
              <a:ahLst/>
              <a:cxnLst/>
              <a:rect l="l" t="t" r="r" b="b"/>
              <a:pathLst>
                <a:path w="2225" h="302" extrusionOk="0">
                  <a:moveTo>
                    <a:pt x="1705" y="1"/>
                  </a:moveTo>
                  <a:cubicBezTo>
                    <a:pt x="1116" y="1"/>
                    <a:pt x="521" y="99"/>
                    <a:pt x="0" y="302"/>
                  </a:cubicBezTo>
                  <a:cubicBezTo>
                    <a:pt x="775" y="214"/>
                    <a:pt x="1475" y="202"/>
                    <a:pt x="2225" y="27"/>
                  </a:cubicBezTo>
                  <a:cubicBezTo>
                    <a:pt x="2053" y="10"/>
                    <a:pt x="1879" y="1"/>
                    <a:pt x="17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6" name="Google Shape;16546;p50"/>
            <p:cNvSpPr/>
            <p:nvPr/>
          </p:nvSpPr>
          <p:spPr>
            <a:xfrm>
              <a:off x="1726414" y="4189268"/>
              <a:ext cx="27839" cy="2903"/>
            </a:xfrm>
            <a:custGeom>
              <a:avLst/>
              <a:gdLst/>
              <a:ahLst/>
              <a:cxnLst/>
              <a:rect l="l" t="t" r="r" b="b"/>
              <a:pathLst>
                <a:path w="326" h="34" extrusionOk="0">
                  <a:moveTo>
                    <a:pt x="123" y="1"/>
                  </a:moveTo>
                  <a:cubicBezTo>
                    <a:pt x="83" y="1"/>
                    <a:pt x="42" y="4"/>
                    <a:pt x="0" y="8"/>
                  </a:cubicBezTo>
                  <a:cubicBezTo>
                    <a:pt x="113" y="21"/>
                    <a:pt x="213" y="33"/>
                    <a:pt x="325" y="33"/>
                  </a:cubicBezTo>
                  <a:cubicBezTo>
                    <a:pt x="262" y="10"/>
                    <a:pt x="194"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7" name="Google Shape;16547;p50"/>
            <p:cNvSpPr/>
            <p:nvPr/>
          </p:nvSpPr>
          <p:spPr>
            <a:xfrm>
              <a:off x="2760471" y="4250754"/>
              <a:ext cx="416301" cy="785549"/>
            </a:xfrm>
            <a:custGeom>
              <a:avLst/>
              <a:gdLst/>
              <a:ahLst/>
              <a:cxnLst/>
              <a:rect l="l" t="t" r="r" b="b"/>
              <a:pathLst>
                <a:path w="4875" h="9199" extrusionOk="0">
                  <a:moveTo>
                    <a:pt x="1" y="1"/>
                  </a:moveTo>
                  <a:lnTo>
                    <a:pt x="1" y="1"/>
                  </a:lnTo>
                  <a:cubicBezTo>
                    <a:pt x="251" y="251"/>
                    <a:pt x="488" y="526"/>
                    <a:pt x="713" y="788"/>
                  </a:cubicBezTo>
                  <a:cubicBezTo>
                    <a:pt x="1500" y="1625"/>
                    <a:pt x="2075" y="2463"/>
                    <a:pt x="2688" y="3475"/>
                  </a:cubicBezTo>
                  <a:cubicBezTo>
                    <a:pt x="3262" y="4400"/>
                    <a:pt x="3462" y="4912"/>
                    <a:pt x="3750" y="5649"/>
                  </a:cubicBezTo>
                  <a:cubicBezTo>
                    <a:pt x="4200" y="6786"/>
                    <a:pt x="4487" y="8011"/>
                    <a:pt x="4600" y="9198"/>
                  </a:cubicBezTo>
                  <a:cubicBezTo>
                    <a:pt x="4874" y="5899"/>
                    <a:pt x="3250" y="2613"/>
                    <a:pt x="701" y="563"/>
                  </a:cubicBezTo>
                  <a:cubicBezTo>
                    <a:pt x="463" y="376"/>
                    <a:pt x="238" y="18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8" name="Google Shape;16548;p50"/>
            <p:cNvSpPr/>
            <p:nvPr/>
          </p:nvSpPr>
          <p:spPr>
            <a:xfrm>
              <a:off x="2748772" y="4306262"/>
              <a:ext cx="375738" cy="690504"/>
            </a:xfrm>
            <a:custGeom>
              <a:avLst/>
              <a:gdLst/>
              <a:ahLst/>
              <a:cxnLst/>
              <a:rect l="l" t="t" r="r" b="b"/>
              <a:pathLst>
                <a:path w="4400" h="8086" extrusionOk="0">
                  <a:moveTo>
                    <a:pt x="0" y="1"/>
                  </a:moveTo>
                  <a:lnTo>
                    <a:pt x="0" y="1"/>
                  </a:lnTo>
                  <a:cubicBezTo>
                    <a:pt x="200" y="188"/>
                    <a:pt x="388" y="388"/>
                    <a:pt x="563" y="600"/>
                  </a:cubicBezTo>
                  <a:cubicBezTo>
                    <a:pt x="1662" y="1850"/>
                    <a:pt x="2662" y="3450"/>
                    <a:pt x="3399" y="5162"/>
                  </a:cubicBezTo>
                  <a:cubicBezTo>
                    <a:pt x="3737" y="5949"/>
                    <a:pt x="4212" y="7086"/>
                    <a:pt x="4399" y="8086"/>
                  </a:cubicBezTo>
                  <a:cubicBezTo>
                    <a:pt x="4237" y="5212"/>
                    <a:pt x="2837" y="2325"/>
                    <a:pt x="650" y="513"/>
                  </a:cubicBezTo>
                  <a:cubicBezTo>
                    <a:pt x="450" y="338"/>
                    <a:pt x="200" y="15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9" name="Google Shape;16549;p50"/>
            <p:cNvSpPr/>
            <p:nvPr/>
          </p:nvSpPr>
          <p:spPr>
            <a:xfrm>
              <a:off x="2824518" y="4462110"/>
              <a:ext cx="257295" cy="484531"/>
            </a:xfrm>
            <a:custGeom>
              <a:avLst/>
              <a:gdLst/>
              <a:ahLst/>
              <a:cxnLst/>
              <a:rect l="l" t="t" r="r" b="b"/>
              <a:pathLst>
                <a:path w="3013" h="5674" extrusionOk="0">
                  <a:moveTo>
                    <a:pt x="1" y="0"/>
                  </a:moveTo>
                  <a:cubicBezTo>
                    <a:pt x="88" y="88"/>
                    <a:pt x="176" y="188"/>
                    <a:pt x="251" y="288"/>
                  </a:cubicBezTo>
                  <a:cubicBezTo>
                    <a:pt x="875" y="1225"/>
                    <a:pt x="1413" y="2212"/>
                    <a:pt x="1913" y="3224"/>
                  </a:cubicBezTo>
                  <a:cubicBezTo>
                    <a:pt x="2325" y="4049"/>
                    <a:pt x="2725" y="4824"/>
                    <a:pt x="3012" y="5674"/>
                  </a:cubicBezTo>
                  <a:cubicBezTo>
                    <a:pt x="2700" y="3612"/>
                    <a:pt x="1738" y="1612"/>
                    <a:pt x="213" y="175"/>
                  </a:cubicBezTo>
                  <a:cubicBezTo>
                    <a:pt x="151" y="113"/>
                    <a:pt x="76" y="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0" name="Google Shape;16550;p50"/>
            <p:cNvSpPr/>
            <p:nvPr/>
          </p:nvSpPr>
          <p:spPr>
            <a:xfrm>
              <a:off x="2823493" y="4541016"/>
              <a:ext cx="181464" cy="337310"/>
            </a:xfrm>
            <a:custGeom>
              <a:avLst/>
              <a:gdLst/>
              <a:ahLst/>
              <a:cxnLst/>
              <a:rect l="l" t="t" r="r" b="b"/>
              <a:pathLst>
                <a:path w="2125" h="3950" extrusionOk="0">
                  <a:moveTo>
                    <a:pt x="0" y="1"/>
                  </a:moveTo>
                  <a:cubicBezTo>
                    <a:pt x="25" y="38"/>
                    <a:pt x="75" y="88"/>
                    <a:pt x="88" y="126"/>
                  </a:cubicBezTo>
                  <a:cubicBezTo>
                    <a:pt x="462" y="613"/>
                    <a:pt x="687" y="1201"/>
                    <a:pt x="1000" y="1738"/>
                  </a:cubicBezTo>
                  <a:cubicBezTo>
                    <a:pt x="1400" y="2463"/>
                    <a:pt x="1837" y="3187"/>
                    <a:pt x="2125" y="3950"/>
                  </a:cubicBezTo>
                  <a:cubicBezTo>
                    <a:pt x="2012" y="2988"/>
                    <a:pt x="1600" y="2075"/>
                    <a:pt x="1062" y="1275"/>
                  </a:cubicBezTo>
                  <a:cubicBezTo>
                    <a:pt x="787" y="851"/>
                    <a:pt x="500" y="426"/>
                    <a:pt x="113" y="101"/>
                  </a:cubicBezTo>
                  <a:cubicBezTo>
                    <a:pt x="75" y="63"/>
                    <a:pt x="25" y="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1" name="Google Shape;16551;p50"/>
            <p:cNvSpPr/>
            <p:nvPr/>
          </p:nvSpPr>
          <p:spPr>
            <a:xfrm>
              <a:off x="2804279" y="4610443"/>
              <a:ext cx="131338" cy="226297"/>
            </a:xfrm>
            <a:custGeom>
              <a:avLst/>
              <a:gdLst/>
              <a:ahLst/>
              <a:cxnLst/>
              <a:rect l="l" t="t" r="r" b="b"/>
              <a:pathLst>
                <a:path w="1538" h="2650" extrusionOk="0">
                  <a:moveTo>
                    <a:pt x="0" y="0"/>
                  </a:moveTo>
                  <a:lnTo>
                    <a:pt x="0" y="0"/>
                  </a:lnTo>
                  <a:cubicBezTo>
                    <a:pt x="300" y="375"/>
                    <a:pt x="500" y="800"/>
                    <a:pt x="725" y="1212"/>
                  </a:cubicBezTo>
                  <a:cubicBezTo>
                    <a:pt x="987" y="1700"/>
                    <a:pt x="1300" y="2150"/>
                    <a:pt x="1537" y="2649"/>
                  </a:cubicBezTo>
                  <a:cubicBezTo>
                    <a:pt x="1325" y="1637"/>
                    <a:pt x="775" y="68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2" name="Google Shape;16552;p50"/>
            <p:cNvSpPr/>
            <p:nvPr/>
          </p:nvSpPr>
          <p:spPr>
            <a:xfrm>
              <a:off x="2726313" y="4583714"/>
              <a:ext cx="137742" cy="195384"/>
            </a:xfrm>
            <a:custGeom>
              <a:avLst/>
              <a:gdLst/>
              <a:ahLst/>
              <a:cxnLst/>
              <a:rect l="l" t="t" r="r" b="b"/>
              <a:pathLst>
                <a:path w="1613" h="2288" extrusionOk="0">
                  <a:moveTo>
                    <a:pt x="1" y="1"/>
                  </a:moveTo>
                  <a:cubicBezTo>
                    <a:pt x="338" y="526"/>
                    <a:pt x="651" y="1063"/>
                    <a:pt x="1038" y="1550"/>
                  </a:cubicBezTo>
                  <a:cubicBezTo>
                    <a:pt x="1238" y="1800"/>
                    <a:pt x="1450" y="2025"/>
                    <a:pt x="1613" y="2288"/>
                  </a:cubicBezTo>
                  <a:cubicBezTo>
                    <a:pt x="1301" y="1388"/>
                    <a:pt x="626" y="68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3" name="Google Shape;16553;p50"/>
            <p:cNvSpPr/>
            <p:nvPr/>
          </p:nvSpPr>
          <p:spPr>
            <a:xfrm>
              <a:off x="2742367" y="4699000"/>
              <a:ext cx="50212" cy="66267"/>
            </a:xfrm>
            <a:custGeom>
              <a:avLst/>
              <a:gdLst/>
              <a:ahLst/>
              <a:cxnLst/>
              <a:rect l="l" t="t" r="r" b="b"/>
              <a:pathLst>
                <a:path w="588" h="776" extrusionOk="0">
                  <a:moveTo>
                    <a:pt x="0" y="0"/>
                  </a:moveTo>
                  <a:cubicBezTo>
                    <a:pt x="163" y="288"/>
                    <a:pt x="375" y="538"/>
                    <a:pt x="588" y="775"/>
                  </a:cubicBezTo>
                  <a:cubicBezTo>
                    <a:pt x="463" y="475"/>
                    <a:pt x="225" y="22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4" name="Google Shape;16554;p50"/>
            <p:cNvSpPr/>
            <p:nvPr/>
          </p:nvSpPr>
          <p:spPr>
            <a:xfrm>
              <a:off x="2821358" y="5353136"/>
              <a:ext cx="295637" cy="536878"/>
            </a:xfrm>
            <a:custGeom>
              <a:avLst/>
              <a:gdLst/>
              <a:ahLst/>
              <a:cxnLst/>
              <a:rect l="l" t="t" r="r" b="b"/>
              <a:pathLst>
                <a:path w="3462" h="6287" extrusionOk="0">
                  <a:moveTo>
                    <a:pt x="3462" y="1"/>
                  </a:moveTo>
                  <a:cubicBezTo>
                    <a:pt x="3412" y="188"/>
                    <a:pt x="3362" y="376"/>
                    <a:pt x="3299" y="551"/>
                  </a:cubicBezTo>
                  <a:cubicBezTo>
                    <a:pt x="2649" y="2775"/>
                    <a:pt x="1500" y="4637"/>
                    <a:pt x="0" y="6287"/>
                  </a:cubicBezTo>
                  <a:cubicBezTo>
                    <a:pt x="2000" y="4837"/>
                    <a:pt x="3199" y="2888"/>
                    <a:pt x="3399" y="463"/>
                  </a:cubicBezTo>
                  <a:cubicBezTo>
                    <a:pt x="3424" y="313"/>
                    <a:pt x="3437" y="138"/>
                    <a:pt x="34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5" name="Google Shape;16555;p50"/>
            <p:cNvSpPr/>
            <p:nvPr/>
          </p:nvSpPr>
          <p:spPr>
            <a:xfrm>
              <a:off x="2842707" y="5448097"/>
              <a:ext cx="197433" cy="391792"/>
            </a:xfrm>
            <a:custGeom>
              <a:avLst/>
              <a:gdLst/>
              <a:ahLst/>
              <a:cxnLst/>
              <a:rect l="l" t="t" r="r" b="b"/>
              <a:pathLst>
                <a:path w="2312" h="4588" extrusionOk="0">
                  <a:moveTo>
                    <a:pt x="2262" y="1"/>
                  </a:moveTo>
                  <a:cubicBezTo>
                    <a:pt x="2262" y="113"/>
                    <a:pt x="2249" y="201"/>
                    <a:pt x="2224" y="313"/>
                  </a:cubicBezTo>
                  <a:cubicBezTo>
                    <a:pt x="2124" y="876"/>
                    <a:pt x="1862" y="1288"/>
                    <a:pt x="1625" y="1813"/>
                  </a:cubicBezTo>
                  <a:cubicBezTo>
                    <a:pt x="1150" y="2775"/>
                    <a:pt x="625" y="3725"/>
                    <a:pt x="0" y="4587"/>
                  </a:cubicBezTo>
                  <a:cubicBezTo>
                    <a:pt x="937" y="3762"/>
                    <a:pt x="1687" y="2700"/>
                    <a:pt x="2062" y="1501"/>
                  </a:cubicBezTo>
                  <a:cubicBezTo>
                    <a:pt x="2224" y="1051"/>
                    <a:pt x="2312" y="651"/>
                    <a:pt x="2274" y="176"/>
                  </a:cubicBezTo>
                  <a:cubicBezTo>
                    <a:pt x="2274" y="113"/>
                    <a:pt x="2274" y="51"/>
                    <a:pt x="22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6" name="Google Shape;16556;p50"/>
            <p:cNvSpPr/>
            <p:nvPr/>
          </p:nvSpPr>
          <p:spPr>
            <a:xfrm>
              <a:off x="2851161" y="5519659"/>
              <a:ext cx="123908" cy="239106"/>
            </a:xfrm>
            <a:custGeom>
              <a:avLst/>
              <a:gdLst/>
              <a:ahLst/>
              <a:cxnLst/>
              <a:rect l="l" t="t" r="r" b="b"/>
              <a:pathLst>
                <a:path w="1451" h="2800" extrusionOk="0">
                  <a:moveTo>
                    <a:pt x="1451" y="0"/>
                  </a:moveTo>
                  <a:lnTo>
                    <a:pt x="1451" y="0"/>
                  </a:lnTo>
                  <a:cubicBezTo>
                    <a:pt x="1326" y="400"/>
                    <a:pt x="1088" y="775"/>
                    <a:pt x="876" y="1162"/>
                  </a:cubicBezTo>
                  <a:cubicBezTo>
                    <a:pt x="576" y="1700"/>
                    <a:pt x="326" y="2275"/>
                    <a:pt x="1" y="2800"/>
                  </a:cubicBezTo>
                  <a:cubicBezTo>
                    <a:pt x="738" y="2112"/>
                    <a:pt x="1376" y="888"/>
                    <a:pt x="1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7" name="Google Shape;16557;p50"/>
            <p:cNvSpPr/>
            <p:nvPr/>
          </p:nvSpPr>
          <p:spPr>
            <a:xfrm>
              <a:off x="2821358" y="5518549"/>
              <a:ext cx="88640" cy="182575"/>
            </a:xfrm>
            <a:custGeom>
              <a:avLst/>
              <a:gdLst/>
              <a:ahLst/>
              <a:cxnLst/>
              <a:rect l="l" t="t" r="r" b="b"/>
              <a:pathLst>
                <a:path w="1038" h="2138" extrusionOk="0">
                  <a:moveTo>
                    <a:pt x="1037" y="1"/>
                  </a:moveTo>
                  <a:lnTo>
                    <a:pt x="1037" y="1"/>
                  </a:lnTo>
                  <a:cubicBezTo>
                    <a:pt x="850" y="388"/>
                    <a:pt x="637" y="763"/>
                    <a:pt x="462" y="1150"/>
                  </a:cubicBezTo>
                  <a:cubicBezTo>
                    <a:pt x="313" y="1475"/>
                    <a:pt x="175" y="1825"/>
                    <a:pt x="0" y="2138"/>
                  </a:cubicBezTo>
                  <a:cubicBezTo>
                    <a:pt x="550" y="1563"/>
                    <a:pt x="837" y="763"/>
                    <a:pt x="10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8" name="Google Shape;16558;p50"/>
            <p:cNvSpPr/>
            <p:nvPr/>
          </p:nvSpPr>
          <p:spPr>
            <a:xfrm>
              <a:off x="2786090" y="5523929"/>
              <a:ext cx="54567" cy="102474"/>
            </a:xfrm>
            <a:custGeom>
              <a:avLst/>
              <a:gdLst/>
              <a:ahLst/>
              <a:cxnLst/>
              <a:rect l="l" t="t" r="r" b="b"/>
              <a:pathLst>
                <a:path w="639" h="1200" extrusionOk="0">
                  <a:moveTo>
                    <a:pt x="638" y="0"/>
                  </a:moveTo>
                  <a:lnTo>
                    <a:pt x="638" y="0"/>
                  </a:lnTo>
                  <a:cubicBezTo>
                    <a:pt x="476" y="263"/>
                    <a:pt x="313" y="513"/>
                    <a:pt x="201" y="788"/>
                  </a:cubicBezTo>
                  <a:cubicBezTo>
                    <a:pt x="126" y="938"/>
                    <a:pt x="101" y="1050"/>
                    <a:pt x="1" y="1200"/>
                  </a:cubicBezTo>
                  <a:cubicBezTo>
                    <a:pt x="338" y="888"/>
                    <a:pt x="488" y="413"/>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9" name="Google Shape;16559;p50"/>
            <p:cNvSpPr/>
            <p:nvPr/>
          </p:nvSpPr>
          <p:spPr>
            <a:xfrm>
              <a:off x="968697" y="6236818"/>
              <a:ext cx="1339421" cy="130142"/>
            </a:xfrm>
            <a:custGeom>
              <a:avLst/>
              <a:gdLst/>
              <a:ahLst/>
              <a:cxnLst/>
              <a:rect l="l" t="t" r="r" b="b"/>
              <a:pathLst>
                <a:path w="15685" h="1524" extrusionOk="0">
                  <a:moveTo>
                    <a:pt x="1" y="0"/>
                  </a:moveTo>
                  <a:lnTo>
                    <a:pt x="1" y="0"/>
                  </a:lnTo>
                  <a:cubicBezTo>
                    <a:pt x="2388" y="1075"/>
                    <a:pt x="5012" y="1475"/>
                    <a:pt x="7611" y="1512"/>
                  </a:cubicBezTo>
                  <a:cubicBezTo>
                    <a:pt x="7859" y="1520"/>
                    <a:pt x="8107" y="1524"/>
                    <a:pt x="8354" y="1524"/>
                  </a:cubicBezTo>
                  <a:cubicBezTo>
                    <a:pt x="10530" y="1524"/>
                    <a:pt x="12696" y="1224"/>
                    <a:pt x="14772" y="562"/>
                  </a:cubicBezTo>
                  <a:cubicBezTo>
                    <a:pt x="15072" y="462"/>
                    <a:pt x="15397" y="362"/>
                    <a:pt x="15684" y="275"/>
                  </a:cubicBezTo>
                  <a:lnTo>
                    <a:pt x="15684" y="275"/>
                  </a:lnTo>
                  <a:cubicBezTo>
                    <a:pt x="15209" y="362"/>
                    <a:pt x="14734" y="437"/>
                    <a:pt x="14260" y="500"/>
                  </a:cubicBezTo>
                  <a:cubicBezTo>
                    <a:pt x="12327" y="782"/>
                    <a:pt x="10354" y="1085"/>
                    <a:pt x="8294" y="1085"/>
                  </a:cubicBezTo>
                  <a:cubicBezTo>
                    <a:pt x="8076" y="1085"/>
                    <a:pt x="7856" y="1082"/>
                    <a:pt x="7636" y="1075"/>
                  </a:cubicBezTo>
                  <a:cubicBezTo>
                    <a:pt x="5999" y="1050"/>
                    <a:pt x="4600" y="875"/>
                    <a:pt x="3062" y="612"/>
                  </a:cubicBezTo>
                  <a:cubicBezTo>
                    <a:pt x="2038" y="437"/>
                    <a:pt x="1001" y="30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0" name="Google Shape;16560;p50"/>
            <p:cNvSpPr/>
            <p:nvPr/>
          </p:nvSpPr>
          <p:spPr>
            <a:xfrm>
              <a:off x="1103196" y="6227168"/>
              <a:ext cx="1062997" cy="82492"/>
            </a:xfrm>
            <a:custGeom>
              <a:avLst/>
              <a:gdLst/>
              <a:ahLst/>
              <a:cxnLst/>
              <a:rect l="l" t="t" r="r" b="b"/>
              <a:pathLst>
                <a:path w="12448" h="966" extrusionOk="0">
                  <a:moveTo>
                    <a:pt x="0" y="1"/>
                  </a:moveTo>
                  <a:lnTo>
                    <a:pt x="0" y="1"/>
                  </a:lnTo>
                  <a:cubicBezTo>
                    <a:pt x="1828" y="630"/>
                    <a:pt x="3735" y="966"/>
                    <a:pt x="5667" y="966"/>
                  </a:cubicBezTo>
                  <a:cubicBezTo>
                    <a:pt x="5769" y="966"/>
                    <a:pt x="5872" y="965"/>
                    <a:pt x="5974" y="963"/>
                  </a:cubicBezTo>
                  <a:cubicBezTo>
                    <a:pt x="6078" y="964"/>
                    <a:pt x="6183" y="965"/>
                    <a:pt x="6288" y="965"/>
                  </a:cubicBezTo>
                  <a:cubicBezTo>
                    <a:pt x="8208" y="965"/>
                    <a:pt x="10135" y="743"/>
                    <a:pt x="11960" y="151"/>
                  </a:cubicBezTo>
                  <a:cubicBezTo>
                    <a:pt x="12122" y="101"/>
                    <a:pt x="12297" y="51"/>
                    <a:pt x="12447" y="1"/>
                  </a:cubicBezTo>
                  <a:lnTo>
                    <a:pt x="12447" y="1"/>
                  </a:lnTo>
                  <a:cubicBezTo>
                    <a:pt x="12122" y="63"/>
                    <a:pt x="11772" y="126"/>
                    <a:pt x="11472" y="163"/>
                  </a:cubicBezTo>
                  <a:cubicBezTo>
                    <a:pt x="9782" y="356"/>
                    <a:pt x="7917" y="526"/>
                    <a:pt x="6147" y="526"/>
                  </a:cubicBezTo>
                  <a:cubicBezTo>
                    <a:pt x="6085" y="526"/>
                    <a:pt x="6023" y="526"/>
                    <a:pt x="5961" y="525"/>
                  </a:cubicBezTo>
                  <a:cubicBezTo>
                    <a:pt x="3924" y="525"/>
                    <a:pt x="1937" y="31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1" name="Google Shape;16561;p50"/>
            <p:cNvSpPr/>
            <p:nvPr/>
          </p:nvSpPr>
          <p:spPr>
            <a:xfrm>
              <a:off x="1175782" y="6171660"/>
              <a:ext cx="832430" cy="69597"/>
            </a:xfrm>
            <a:custGeom>
              <a:avLst/>
              <a:gdLst/>
              <a:ahLst/>
              <a:cxnLst/>
              <a:rect l="l" t="t" r="r" b="b"/>
              <a:pathLst>
                <a:path w="9748" h="815" extrusionOk="0">
                  <a:moveTo>
                    <a:pt x="9748" y="1"/>
                  </a:moveTo>
                  <a:cubicBezTo>
                    <a:pt x="9585" y="63"/>
                    <a:pt x="9410" y="113"/>
                    <a:pt x="9235" y="151"/>
                  </a:cubicBezTo>
                  <a:cubicBezTo>
                    <a:pt x="8310" y="326"/>
                    <a:pt x="7273" y="276"/>
                    <a:pt x="6298" y="338"/>
                  </a:cubicBezTo>
                  <a:cubicBezTo>
                    <a:pt x="5530" y="370"/>
                    <a:pt x="4760" y="390"/>
                    <a:pt x="3990" y="390"/>
                  </a:cubicBezTo>
                  <a:cubicBezTo>
                    <a:pt x="2656" y="390"/>
                    <a:pt x="1323" y="330"/>
                    <a:pt x="0" y="163"/>
                  </a:cubicBezTo>
                  <a:lnTo>
                    <a:pt x="0" y="163"/>
                  </a:lnTo>
                  <a:cubicBezTo>
                    <a:pt x="1500" y="601"/>
                    <a:pt x="3058" y="815"/>
                    <a:pt x="4618" y="815"/>
                  </a:cubicBezTo>
                  <a:cubicBezTo>
                    <a:pt x="5242" y="815"/>
                    <a:pt x="5865" y="781"/>
                    <a:pt x="6486" y="713"/>
                  </a:cubicBezTo>
                  <a:cubicBezTo>
                    <a:pt x="7448" y="601"/>
                    <a:pt x="8435" y="538"/>
                    <a:pt x="9348" y="188"/>
                  </a:cubicBezTo>
                  <a:cubicBezTo>
                    <a:pt x="9473" y="138"/>
                    <a:pt x="9648" y="51"/>
                    <a:pt x="9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2" name="Google Shape;16562;p50"/>
            <p:cNvSpPr/>
            <p:nvPr/>
          </p:nvSpPr>
          <p:spPr>
            <a:xfrm>
              <a:off x="1345463" y="6120423"/>
              <a:ext cx="471722" cy="54482"/>
            </a:xfrm>
            <a:custGeom>
              <a:avLst/>
              <a:gdLst/>
              <a:ahLst/>
              <a:cxnLst/>
              <a:rect l="l" t="t" r="r" b="b"/>
              <a:pathLst>
                <a:path w="5524" h="638" extrusionOk="0">
                  <a:moveTo>
                    <a:pt x="5524" y="1"/>
                  </a:moveTo>
                  <a:lnTo>
                    <a:pt x="5524" y="1"/>
                  </a:lnTo>
                  <a:cubicBezTo>
                    <a:pt x="5521" y="2"/>
                    <a:pt x="5518" y="2"/>
                    <a:pt x="5515" y="3"/>
                  </a:cubicBezTo>
                  <a:lnTo>
                    <a:pt x="5515" y="3"/>
                  </a:lnTo>
                  <a:cubicBezTo>
                    <a:pt x="5518" y="2"/>
                    <a:pt x="5521" y="2"/>
                    <a:pt x="5524" y="1"/>
                  </a:cubicBezTo>
                  <a:close/>
                  <a:moveTo>
                    <a:pt x="5515" y="3"/>
                  </a:moveTo>
                  <a:cubicBezTo>
                    <a:pt x="5381" y="40"/>
                    <a:pt x="5246" y="76"/>
                    <a:pt x="5111" y="101"/>
                  </a:cubicBezTo>
                  <a:cubicBezTo>
                    <a:pt x="4486" y="226"/>
                    <a:pt x="3799" y="238"/>
                    <a:pt x="3112" y="263"/>
                  </a:cubicBezTo>
                  <a:cubicBezTo>
                    <a:pt x="2075" y="313"/>
                    <a:pt x="1037" y="426"/>
                    <a:pt x="0" y="438"/>
                  </a:cubicBezTo>
                  <a:cubicBezTo>
                    <a:pt x="725" y="561"/>
                    <a:pt x="1470" y="638"/>
                    <a:pt x="2211" y="638"/>
                  </a:cubicBezTo>
                  <a:cubicBezTo>
                    <a:pt x="3284" y="638"/>
                    <a:pt x="4351" y="477"/>
                    <a:pt x="5349" y="63"/>
                  </a:cubicBezTo>
                  <a:cubicBezTo>
                    <a:pt x="5408" y="52"/>
                    <a:pt x="5467" y="17"/>
                    <a:pt x="5515" y="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3" name="Google Shape;16563;p50"/>
            <p:cNvSpPr/>
            <p:nvPr/>
          </p:nvSpPr>
          <p:spPr>
            <a:xfrm>
              <a:off x="1474582" y="6038271"/>
              <a:ext cx="307422" cy="61570"/>
            </a:xfrm>
            <a:custGeom>
              <a:avLst/>
              <a:gdLst/>
              <a:ahLst/>
              <a:cxnLst/>
              <a:rect l="l" t="t" r="r" b="b"/>
              <a:pathLst>
                <a:path w="3600" h="721" extrusionOk="0">
                  <a:moveTo>
                    <a:pt x="3599" y="1"/>
                  </a:moveTo>
                  <a:lnTo>
                    <a:pt x="3599" y="1"/>
                  </a:lnTo>
                  <a:cubicBezTo>
                    <a:pt x="3512" y="38"/>
                    <a:pt x="3424" y="63"/>
                    <a:pt x="3337" y="88"/>
                  </a:cubicBezTo>
                  <a:cubicBezTo>
                    <a:pt x="2537" y="301"/>
                    <a:pt x="2050" y="313"/>
                    <a:pt x="1375" y="438"/>
                  </a:cubicBezTo>
                  <a:cubicBezTo>
                    <a:pt x="887" y="526"/>
                    <a:pt x="450" y="638"/>
                    <a:pt x="0" y="650"/>
                  </a:cubicBezTo>
                  <a:cubicBezTo>
                    <a:pt x="279" y="698"/>
                    <a:pt x="561" y="721"/>
                    <a:pt x="842" y="721"/>
                  </a:cubicBezTo>
                  <a:cubicBezTo>
                    <a:pt x="1747" y="721"/>
                    <a:pt x="2649" y="485"/>
                    <a:pt x="3449" y="76"/>
                  </a:cubicBezTo>
                  <a:cubicBezTo>
                    <a:pt x="3499" y="51"/>
                    <a:pt x="3549" y="26"/>
                    <a:pt x="3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4" name="Google Shape;16564;p50"/>
            <p:cNvSpPr/>
            <p:nvPr/>
          </p:nvSpPr>
          <p:spPr>
            <a:xfrm>
              <a:off x="1584486" y="6004113"/>
              <a:ext cx="34243" cy="9735"/>
            </a:xfrm>
            <a:custGeom>
              <a:avLst/>
              <a:gdLst/>
              <a:ahLst/>
              <a:cxnLst/>
              <a:rect l="l" t="t" r="r" b="b"/>
              <a:pathLst>
                <a:path w="401" h="114" extrusionOk="0">
                  <a:moveTo>
                    <a:pt x="400" y="1"/>
                  </a:moveTo>
                  <a:cubicBezTo>
                    <a:pt x="263" y="13"/>
                    <a:pt x="125" y="51"/>
                    <a:pt x="0" y="113"/>
                  </a:cubicBezTo>
                  <a:cubicBezTo>
                    <a:pt x="138" y="101"/>
                    <a:pt x="275" y="63"/>
                    <a:pt x="4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5" name="Google Shape;16565;p50"/>
            <p:cNvSpPr/>
            <p:nvPr/>
          </p:nvSpPr>
          <p:spPr>
            <a:xfrm>
              <a:off x="1588756" y="5902747"/>
              <a:ext cx="27839" cy="8625"/>
            </a:xfrm>
            <a:custGeom>
              <a:avLst/>
              <a:gdLst/>
              <a:ahLst/>
              <a:cxnLst/>
              <a:rect l="l" t="t" r="r" b="b"/>
              <a:pathLst>
                <a:path w="326" h="101" extrusionOk="0">
                  <a:moveTo>
                    <a:pt x="325" y="1"/>
                  </a:moveTo>
                  <a:lnTo>
                    <a:pt x="325" y="1"/>
                  </a:lnTo>
                  <a:cubicBezTo>
                    <a:pt x="213" y="26"/>
                    <a:pt x="100" y="51"/>
                    <a:pt x="0" y="101"/>
                  </a:cubicBezTo>
                  <a:cubicBezTo>
                    <a:pt x="113" y="88"/>
                    <a:pt x="225" y="51"/>
                    <a:pt x="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6" name="Google Shape;16566;p50"/>
            <p:cNvSpPr/>
            <p:nvPr/>
          </p:nvSpPr>
          <p:spPr>
            <a:xfrm>
              <a:off x="387152" y="4559206"/>
              <a:ext cx="100339" cy="556092"/>
            </a:xfrm>
            <a:custGeom>
              <a:avLst/>
              <a:gdLst/>
              <a:ahLst/>
              <a:cxnLst/>
              <a:rect l="l" t="t" r="r" b="b"/>
              <a:pathLst>
                <a:path w="1175" h="6512" extrusionOk="0">
                  <a:moveTo>
                    <a:pt x="387" y="0"/>
                  </a:moveTo>
                  <a:lnTo>
                    <a:pt x="387" y="0"/>
                  </a:lnTo>
                  <a:cubicBezTo>
                    <a:pt x="550" y="700"/>
                    <a:pt x="400" y="1462"/>
                    <a:pt x="350" y="1937"/>
                  </a:cubicBezTo>
                  <a:cubicBezTo>
                    <a:pt x="175" y="3049"/>
                    <a:pt x="0" y="4187"/>
                    <a:pt x="225" y="5311"/>
                  </a:cubicBezTo>
                  <a:cubicBezTo>
                    <a:pt x="268" y="5452"/>
                    <a:pt x="330" y="5816"/>
                    <a:pt x="459" y="5816"/>
                  </a:cubicBezTo>
                  <a:cubicBezTo>
                    <a:pt x="479" y="5816"/>
                    <a:pt x="501" y="5807"/>
                    <a:pt x="525" y="5786"/>
                  </a:cubicBezTo>
                  <a:cubicBezTo>
                    <a:pt x="537" y="5799"/>
                    <a:pt x="537" y="5811"/>
                    <a:pt x="537" y="5824"/>
                  </a:cubicBezTo>
                  <a:cubicBezTo>
                    <a:pt x="575" y="5911"/>
                    <a:pt x="587" y="5999"/>
                    <a:pt x="650" y="6061"/>
                  </a:cubicBezTo>
                  <a:cubicBezTo>
                    <a:pt x="675" y="6086"/>
                    <a:pt x="700" y="6086"/>
                    <a:pt x="737" y="6086"/>
                  </a:cubicBezTo>
                  <a:cubicBezTo>
                    <a:pt x="787" y="6149"/>
                    <a:pt x="837" y="6199"/>
                    <a:pt x="887" y="6261"/>
                  </a:cubicBezTo>
                  <a:cubicBezTo>
                    <a:pt x="900" y="6299"/>
                    <a:pt x="900" y="6324"/>
                    <a:pt x="912" y="6349"/>
                  </a:cubicBezTo>
                  <a:cubicBezTo>
                    <a:pt x="912" y="6349"/>
                    <a:pt x="925" y="6361"/>
                    <a:pt x="937" y="6361"/>
                  </a:cubicBezTo>
                  <a:cubicBezTo>
                    <a:pt x="1012" y="6411"/>
                    <a:pt x="1075" y="6461"/>
                    <a:pt x="1150" y="6511"/>
                  </a:cubicBezTo>
                  <a:cubicBezTo>
                    <a:pt x="1162" y="6511"/>
                    <a:pt x="1162" y="6499"/>
                    <a:pt x="1175" y="6486"/>
                  </a:cubicBezTo>
                  <a:cubicBezTo>
                    <a:pt x="1012" y="5924"/>
                    <a:pt x="1000" y="5424"/>
                    <a:pt x="987" y="4799"/>
                  </a:cubicBezTo>
                  <a:cubicBezTo>
                    <a:pt x="987" y="3612"/>
                    <a:pt x="1087" y="2412"/>
                    <a:pt x="887" y="1225"/>
                  </a:cubicBezTo>
                  <a:lnTo>
                    <a:pt x="887" y="1225"/>
                  </a:lnTo>
                  <a:cubicBezTo>
                    <a:pt x="975" y="2212"/>
                    <a:pt x="775" y="3099"/>
                    <a:pt x="775" y="4087"/>
                  </a:cubicBezTo>
                  <a:cubicBezTo>
                    <a:pt x="775" y="4212"/>
                    <a:pt x="750" y="5161"/>
                    <a:pt x="825" y="5849"/>
                  </a:cubicBezTo>
                  <a:cubicBezTo>
                    <a:pt x="800" y="5824"/>
                    <a:pt x="787" y="5799"/>
                    <a:pt x="762" y="5774"/>
                  </a:cubicBezTo>
                  <a:cubicBezTo>
                    <a:pt x="412" y="4462"/>
                    <a:pt x="987" y="2237"/>
                    <a:pt x="662" y="625"/>
                  </a:cubicBezTo>
                  <a:lnTo>
                    <a:pt x="662" y="625"/>
                  </a:lnTo>
                  <a:cubicBezTo>
                    <a:pt x="750" y="1212"/>
                    <a:pt x="625" y="1812"/>
                    <a:pt x="575" y="2400"/>
                  </a:cubicBezTo>
                  <a:cubicBezTo>
                    <a:pt x="500" y="3024"/>
                    <a:pt x="437" y="3899"/>
                    <a:pt x="425" y="4624"/>
                  </a:cubicBezTo>
                  <a:cubicBezTo>
                    <a:pt x="425" y="4836"/>
                    <a:pt x="425" y="5036"/>
                    <a:pt x="450" y="5249"/>
                  </a:cubicBezTo>
                  <a:cubicBezTo>
                    <a:pt x="325" y="4724"/>
                    <a:pt x="325" y="4199"/>
                    <a:pt x="350" y="3612"/>
                  </a:cubicBezTo>
                  <a:cubicBezTo>
                    <a:pt x="425" y="2412"/>
                    <a:pt x="750" y="1187"/>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7" name="Google Shape;16567;p50"/>
            <p:cNvSpPr/>
            <p:nvPr/>
          </p:nvSpPr>
          <p:spPr>
            <a:xfrm>
              <a:off x="485870" y="4632817"/>
              <a:ext cx="52860" cy="504514"/>
            </a:xfrm>
            <a:custGeom>
              <a:avLst/>
              <a:gdLst/>
              <a:ahLst/>
              <a:cxnLst/>
              <a:rect l="l" t="t" r="r" b="b"/>
              <a:pathLst>
                <a:path w="619" h="5908" extrusionOk="0">
                  <a:moveTo>
                    <a:pt x="69" y="1"/>
                  </a:moveTo>
                  <a:lnTo>
                    <a:pt x="69" y="1"/>
                  </a:lnTo>
                  <a:cubicBezTo>
                    <a:pt x="231" y="750"/>
                    <a:pt x="194" y="1525"/>
                    <a:pt x="181" y="2287"/>
                  </a:cubicBezTo>
                  <a:cubicBezTo>
                    <a:pt x="205" y="2634"/>
                    <a:pt x="0" y="5907"/>
                    <a:pt x="475" y="5907"/>
                  </a:cubicBezTo>
                  <a:cubicBezTo>
                    <a:pt x="496" y="5907"/>
                    <a:pt x="519" y="5901"/>
                    <a:pt x="544" y="5886"/>
                  </a:cubicBezTo>
                  <a:cubicBezTo>
                    <a:pt x="619" y="5762"/>
                    <a:pt x="531" y="5737"/>
                    <a:pt x="519" y="5637"/>
                  </a:cubicBezTo>
                  <a:cubicBezTo>
                    <a:pt x="469" y="5474"/>
                    <a:pt x="431" y="5287"/>
                    <a:pt x="419" y="5199"/>
                  </a:cubicBezTo>
                  <a:cubicBezTo>
                    <a:pt x="269" y="3475"/>
                    <a:pt x="606" y="1688"/>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8" name="Google Shape;16568;p50"/>
            <p:cNvSpPr/>
            <p:nvPr/>
          </p:nvSpPr>
          <p:spPr>
            <a:xfrm>
              <a:off x="520540" y="4716079"/>
              <a:ext cx="51237" cy="439613"/>
            </a:xfrm>
            <a:custGeom>
              <a:avLst/>
              <a:gdLst/>
              <a:ahLst/>
              <a:cxnLst/>
              <a:rect l="l" t="t" r="r" b="b"/>
              <a:pathLst>
                <a:path w="600" h="5148" extrusionOk="0">
                  <a:moveTo>
                    <a:pt x="75" y="0"/>
                  </a:moveTo>
                  <a:cubicBezTo>
                    <a:pt x="150" y="575"/>
                    <a:pt x="75" y="1162"/>
                    <a:pt x="63" y="1737"/>
                  </a:cubicBezTo>
                  <a:cubicBezTo>
                    <a:pt x="25" y="2675"/>
                    <a:pt x="0" y="3624"/>
                    <a:pt x="163" y="4562"/>
                  </a:cubicBezTo>
                  <a:cubicBezTo>
                    <a:pt x="188" y="4712"/>
                    <a:pt x="250" y="4861"/>
                    <a:pt x="325" y="5011"/>
                  </a:cubicBezTo>
                  <a:cubicBezTo>
                    <a:pt x="343" y="5083"/>
                    <a:pt x="392" y="5147"/>
                    <a:pt x="455" y="5147"/>
                  </a:cubicBezTo>
                  <a:cubicBezTo>
                    <a:pt x="481" y="5147"/>
                    <a:pt x="509" y="5137"/>
                    <a:pt x="538" y="5111"/>
                  </a:cubicBezTo>
                  <a:cubicBezTo>
                    <a:pt x="600" y="5061"/>
                    <a:pt x="550" y="4986"/>
                    <a:pt x="513" y="4924"/>
                  </a:cubicBezTo>
                  <a:cubicBezTo>
                    <a:pt x="463" y="4799"/>
                    <a:pt x="438" y="4749"/>
                    <a:pt x="400" y="4587"/>
                  </a:cubicBezTo>
                  <a:cubicBezTo>
                    <a:pt x="125" y="3187"/>
                    <a:pt x="388" y="1500"/>
                    <a:pt x="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9" name="Google Shape;16569;p50"/>
            <p:cNvSpPr/>
            <p:nvPr/>
          </p:nvSpPr>
          <p:spPr>
            <a:xfrm>
              <a:off x="616525" y="4625388"/>
              <a:ext cx="51322" cy="474967"/>
            </a:xfrm>
            <a:custGeom>
              <a:avLst/>
              <a:gdLst/>
              <a:ahLst/>
              <a:cxnLst/>
              <a:rect l="l" t="t" r="r" b="b"/>
              <a:pathLst>
                <a:path w="601" h="5562" extrusionOk="0">
                  <a:moveTo>
                    <a:pt x="1" y="0"/>
                  </a:moveTo>
                  <a:lnTo>
                    <a:pt x="1" y="0"/>
                  </a:lnTo>
                  <a:cubicBezTo>
                    <a:pt x="313" y="637"/>
                    <a:pt x="326" y="1237"/>
                    <a:pt x="351" y="1925"/>
                  </a:cubicBezTo>
                  <a:cubicBezTo>
                    <a:pt x="376" y="3137"/>
                    <a:pt x="376" y="4349"/>
                    <a:pt x="351" y="5561"/>
                  </a:cubicBezTo>
                  <a:cubicBezTo>
                    <a:pt x="426" y="5474"/>
                    <a:pt x="501" y="5386"/>
                    <a:pt x="576" y="5299"/>
                  </a:cubicBezTo>
                  <a:cubicBezTo>
                    <a:pt x="601" y="4436"/>
                    <a:pt x="601" y="3587"/>
                    <a:pt x="576" y="2724"/>
                  </a:cubicBezTo>
                  <a:cubicBezTo>
                    <a:pt x="551" y="1800"/>
                    <a:pt x="526" y="80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0" name="Google Shape;16570;p50"/>
            <p:cNvSpPr/>
            <p:nvPr/>
          </p:nvSpPr>
          <p:spPr>
            <a:xfrm>
              <a:off x="548294" y="4772611"/>
              <a:ext cx="42698" cy="398111"/>
            </a:xfrm>
            <a:custGeom>
              <a:avLst/>
              <a:gdLst/>
              <a:ahLst/>
              <a:cxnLst/>
              <a:rect l="l" t="t" r="r" b="b"/>
              <a:pathLst>
                <a:path w="500" h="4662" extrusionOk="0">
                  <a:moveTo>
                    <a:pt x="13" y="1"/>
                  </a:moveTo>
                  <a:lnTo>
                    <a:pt x="13" y="1"/>
                  </a:lnTo>
                  <a:cubicBezTo>
                    <a:pt x="175" y="1100"/>
                    <a:pt x="0" y="2213"/>
                    <a:pt x="113" y="3312"/>
                  </a:cubicBezTo>
                  <a:cubicBezTo>
                    <a:pt x="150" y="3762"/>
                    <a:pt x="225" y="4224"/>
                    <a:pt x="350" y="4662"/>
                  </a:cubicBezTo>
                  <a:cubicBezTo>
                    <a:pt x="337" y="4574"/>
                    <a:pt x="362" y="4487"/>
                    <a:pt x="450" y="4424"/>
                  </a:cubicBezTo>
                  <a:cubicBezTo>
                    <a:pt x="475" y="4424"/>
                    <a:pt x="487" y="4412"/>
                    <a:pt x="500" y="4399"/>
                  </a:cubicBezTo>
                  <a:cubicBezTo>
                    <a:pt x="175" y="2975"/>
                    <a:pt x="412" y="1450"/>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1" name="Google Shape;16571;p50"/>
            <p:cNvSpPr/>
            <p:nvPr/>
          </p:nvSpPr>
          <p:spPr>
            <a:xfrm>
              <a:off x="577072" y="4815309"/>
              <a:ext cx="38513" cy="327661"/>
            </a:xfrm>
            <a:custGeom>
              <a:avLst/>
              <a:gdLst/>
              <a:ahLst/>
              <a:cxnLst/>
              <a:rect l="l" t="t" r="r" b="b"/>
              <a:pathLst>
                <a:path w="451" h="3837" extrusionOk="0">
                  <a:moveTo>
                    <a:pt x="0" y="0"/>
                  </a:moveTo>
                  <a:lnTo>
                    <a:pt x="0" y="0"/>
                  </a:lnTo>
                  <a:cubicBezTo>
                    <a:pt x="163" y="1088"/>
                    <a:pt x="38" y="2200"/>
                    <a:pt x="175" y="3287"/>
                  </a:cubicBezTo>
                  <a:cubicBezTo>
                    <a:pt x="200" y="3475"/>
                    <a:pt x="225" y="3662"/>
                    <a:pt x="250" y="3837"/>
                  </a:cubicBezTo>
                  <a:cubicBezTo>
                    <a:pt x="325" y="3799"/>
                    <a:pt x="388" y="3749"/>
                    <a:pt x="450" y="3699"/>
                  </a:cubicBezTo>
                  <a:cubicBezTo>
                    <a:pt x="425" y="3537"/>
                    <a:pt x="400" y="3375"/>
                    <a:pt x="388" y="3250"/>
                  </a:cubicBezTo>
                  <a:cubicBezTo>
                    <a:pt x="300" y="2162"/>
                    <a:pt x="288" y="105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2" name="Google Shape;16572;p50"/>
            <p:cNvSpPr/>
            <p:nvPr/>
          </p:nvSpPr>
          <p:spPr>
            <a:xfrm>
              <a:off x="612255" y="4868682"/>
              <a:ext cx="27839" cy="255160"/>
            </a:xfrm>
            <a:custGeom>
              <a:avLst/>
              <a:gdLst/>
              <a:ahLst/>
              <a:cxnLst/>
              <a:rect l="l" t="t" r="r" b="b"/>
              <a:pathLst>
                <a:path w="326" h="2988" extrusionOk="0">
                  <a:moveTo>
                    <a:pt x="1" y="0"/>
                  </a:moveTo>
                  <a:cubicBezTo>
                    <a:pt x="26" y="1000"/>
                    <a:pt x="38" y="2000"/>
                    <a:pt x="126" y="2987"/>
                  </a:cubicBezTo>
                  <a:cubicBezTo>
                    <a:pt x="201" y="2925"/>
                    <a:pt x="263" y="2862"/>
                    <a:pt x="326" y="2787"/>
                  </a:cubicBezTo>
                  <a:cubicBezTo>
                    <a:pt x="301" y="2475"/>
                    <a:pt x="276" y="2162"/>
                    <a:pt x="251" y="1850"/>
                  </a:cubicBezTo>
                  <a:cubicBezTo>
                    <a:pt x="201" y="1225"/>
                    <a:pt x="63" y="61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3" name="Google Shape;16573;p50"/>
            <p:cNvSpPr/>
            <p:nvPr/>
          </p:nvSpPr>
          <p:spPr>
            <a:xfrm>
              <a:off x="654953" y="4674405"/>
              <a:ext cx="40648" cy="396062"/>
            </a:xfrm>
            <a:custGeom>
              <a:avLst/>
              <a:gdLst/>
              <a:ahLst/>
              <a:cxnLst/>
              <a:rect l="l" t="t" r="r" b="b"/>
              <a:pathLst>
                <a:path w="476" h="4638" extrusionOk="0">
                  <a:moveTo>
                    <a:pt x="1" y="1"/>
                  </a:moveTo>
                  <a:lnTo>
                    <a:pt x="1" y="1"/>
                  </a:lnTo>
                  <a:cubicBezTo>
                    <a:pt x="201" y="813"/>
                    <a:pt x="213" y="1650"/>
                    <a:pt x="213" y="2500"/>
                  </a:cubicBezTo>
                  <a:cubicBezTo>
                    <a:pt x="226" y="3213"/>
                    <a:pt x="213" y="3925"/>
                    <a:pt x="188" y="4637"/>
                  </a:cubicBezTo>
                  <a:cubicBezTo>
                    <a:pt x="263" y="4562"/>
                    <a:pt x="326" y="4475"/>
                    <a:pt x="388" y="4387"/>
                  </a:cubicBezTo>
                  <a:cubicBezTo>
                    <a:pt x="401" y="4375"/>
                    <a:pt x="413" y="4362"/>
                    <a:pt x="426" y="4350"/>
                  </a:cubicBezTo>
                  <a:cubicBezTo>
                    <a:pt x="476" y="2888"/>
                    <a:pt x="451" y="140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4" name="Google Shape;16574;p50"/>
            <p:cNvSpPr/>
            <p:nvPr/>
          </p:nvSpPr>
          <p:spPr>
            <a:xfrm>
              <a:off x="686977" y="4727778"/>
              <a:ext cx="32109" cy="312802"/>
            </a:xfrm>
            <a:custGeom>
              <a:avLst/>
              <a:gdLst/>
              <a:ahLst/>
              <a:cxnLst/>
              <a:rect l="l" t="t" r="r" b="b"/>
              <a:pathLst>
                <a:path w="376" h="3663" extrusionOk="0">
                  <a:moveTo>
                    <a:pt x="1" y="1"/>
                  </a:moveTo>
                  <a:cubicBezTo>
                    <a:pt x="176" y="801"/>
                    <a:pt x="176" y="1650"/>
                    <a:pt x="138" y="2475"/>
                  </a:cubicBezTo>
                  <a:cubicBezTo>
                    <a:pt x="126" y="2875"/>
                    <a:pt x="113" y="3262"/>
                    <a:pt x="101" y="3662"/>
                  </a:cubicBezTo>
                  <a:cubicBezTo>
                    <a:pt x="176" y="3575"/>
                    <a:pt x="251" y="3487"/>
                    <a:pt x="326" y="3400"/>
                  </a:cubicBezTo>
                  <a:cubicBezTo>
                    <a:pt x="338" y="3212"/>
                    <a:pt x="338" y="3025"/>
                    <a:pt x="338" y="2850"/>
                  </a:cubicBezTo>
                  <a:cubicBezTo>
                    <a:pt x="376" y="1888"/>
                    <a:pt x="276" y="926"/>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5" name="Google Shape;16575;p50"/>
            <p:cNvSpPr/>
            <p:nvPr/>
          </p:nvSpPr>
          <p:spPr>
            <a:xfrm>
              <a:off x="713706" y="4745968"/>
              <a:ext cx="61911" cy="272154"/>
            </a:xfrm>
            <a:custGeom>
              <a:avLst/>
              <a:gdLst/>
              <a:ahLst/>
              <a:cxnLst/>
              <a:rect l="l" t="t" r="r" b="b"/>
              <a:pathLst>
                <a:path w="725" h="3187" extrusionOk="0">
                  <a:moveTo>
                    <a:pt x="0" y="0"/>
                  </a:moveTo>
                  <a:lnTo>
                    <a:pt x="0" y="0"/>
                  </a:lnTo>
                  <a:cubicBezTo>
                    <a:pt x="200" y="1050"/>
                    <a:pt x="113" y="2112"/>
                    <a:pt x="25" y="3187"/>
                  </a:cubicBezTo>
                  <a:cubicBezTo>
                    <a:pt x="188" y="3012"/>
                    <a:pt x="375" y="2849"/>
                    <a:pt x="587" y="2737"/>
                  </a:cubicBezTo>
                  <a:cubicBezTo>
                    <a:pt x="587" y="2724"/>
                    <a:pt x="587" y="2712"/>
                    <a:pt x="587" y="2699"/>
                  </a:cubicBezTo>
                  <a:cubicBezTo>
                    <a:pt x="725" y="2137"/>
                    <a:pt x="725" y="1550"/>
                    <a:pt x="650" y="962"/>
                  </a:cubicBezTo>
                  <a:lnTo>
                    <a:pt x="650" y="962"/>
                  </a:lnTo>
                  <a:cubicBezTo>
                    <a:pt x="650" y="1437"/>
                    <a:pt x="587" y="1850"/>
                    <a:pt x="487" y="2300"/>
                  </a:cubicBezTo>
                  <a:cubicBezTo>
                    <a:pt x="487" y="2300"/>
                    <a:pt x="487" y="2287"/>
                    <a:pt x="487" y="2275"/>
                  </a:cubicBezTo>
                  <a:cubicBezTo>
                    <a:pt x="537" y="1725"/>
                    <a:pt x="500" y="1175"/>
                    <a:pt x="425" y="625"/>
                  </a:cubicBezTo>
                  <a:cubicBezTo>
                    <a:pt x="425" y="1250"/>
                    <a:pt x="375" y="1812"/>
                    <a:pt x="287" y="2387"/>
                  </a:cubicBezTo>
                  <a:cubicBezTo>
                    <a:pt x="300" y="1575"/>
                    <a:pt x="238" y="73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6" name="Google Shape;16576;p50"/>
            <p:cNvSpPr/>
            <p:nvPr/>
          </p:nvSpPr>
          <p:spPr>
            <a:xfrm>
              <a:off x="758453" y="4595499"/>
              <a:ext cx="50298" cy="377787"/>
            </a:xfrm>
            <a:custGeom>
              <a:avLst/>
              <a:gdLst/>
              <a:ahLst/>
              <a:cxnLst/>
              <a:rect l="l" t="t" r="r" b="b"/>
              <a:pathLst>
                <a:path w="589" h="4424" extrusionOk="0">
                  <a:moveTo>
                    <a:pt x="1" y="0"/>
                  </a:moveTo>
                  <a:lnTo>
                    <a:pt x="1" y="0"/>
                  </a:lnTo>
                  <a:cubicBezTo>
                    <a:pt x="151" y="288"/>
                    <a:pt x="176" y="625"/>
                    <a:pt x="213" y="925"/>
                  </a:cubicBezTo>
                  <a:cubicBezTo>
                    <a:pt x="326" y="2062"/>
                    <a:pt x="276" y="3199"/>
                    <a:pt x="163" y="4324"/>
                  </a:cubicBezTo>
                  <a:cubicBezTo>
                    <a:pt x="151" y="4374"/>
                    <a:pt x="163" y="4411"/>
                    <a:pt x="176" y="4424"/>
                  </a:cubicBezTo>
                  <a:cubicBezTo>
                    <a:pt x="226" y="4411"/>
                    <a:pt x="276" y="4386"/>
                    <a:pt x="313" y="4374"/>
                  </a:cubicBezTo>
                  <a:cubicBezTo>
                    <a:pt x="326" y="4361"/>
                    <a:pt x="351" y="4361"/>
                    <a:pt x="363" y="4361"/>
                  </a:cubicBezTo>
                  <a:cubicBezTo>
                    <a:pt x="451" y="3524"/>
                    <a:pt x="588" y="2125"/>
                    <a:pt x="351" y="1100"/>
                  </a:cubicBezTo>
                  <a:cubicBezTo>
                    <a:pt x="276" y="725"/>
                    <a:pt x="226" y="31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7" name="Google Shape;16577;p50"/>
            <p:cNvSpPr/>
            <p:nvPr/>
          </p:nvSpPr>
          <p:spPr>
            <a:xfrm>
              <a:off x="789452" y="4643492"/>
              <a:ext cx="33133" cy="321256"/>
            </a:xfrm>
            <a:custGeom>
              <a:avLst/>
              <a:gdLst/>
              <a:ahLst/>
              <a:cxnLst/>
              <a:rect l="l" t="t" r="r" b="b"/>
              <a:pathLst>
                <a:path w="388" h="3762" extrusionOk="0">
                  <a:moveTo>
                    <a:pt x="0" y="1"/>
                  </a:moveTo>
                  <a:lnTo>
                    <a:pt x="0" y="1"/>
                  </a:lnTo>
                  <a:cubicBezTo>
                    <a:pt x="200" y="613"/>
                    <a:pt x="200" y="1238"/>
                    <a:pt x="175" y="1888"/>
                  </a:cubicBezTo>
                  <a:cubicBezTo>
                    <a:pt x="150" y="2512"/>
                    <a:pt x="138" y="3137"/>
                    <a:pt x="113" y="3762"/>
                  </a:cubicBezTo>
                  <a:cubicBezTo>
                    <a:pt x="188" y="3737"/>
                    <a:pt x="263" y="3725"/>
                    <a:pt x="338" y="3725"/>
                  </a:cubicBezTo>
                  <a:cubicBezTo>
                    <a:pt x="350" y="3350"/>
                    <a:pt x="363" y="2987"/>
                    <a:pt x="375" y="2625"/>
                  </a:cubicBezTo>
                  <a:cubicBezTo>
                    <a:pt x="388" y="1700"/>
                    <a:pt x="363" y="85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8" name="Google Shape;16578;p50"/>
            <p:cNvSpPr/>
            <p:nvPr/>
          </p:nvSpPr>
          <p:spPr>
            <a:xfrm>
              <a:off x="812935" y="4672270"/>
              <a:ext cx="33133" cy="288294"/>
            </a:xfrm>
            <a:custGeom>
              <a:avLst/>
              <a:gdLst/>
              <a:ahLst/>
              <a:cxnLst/>
              <a:rect l="l" t="t" r="r" b="b"/>
              <a:pathLst>
                <a:path w="388" h="3376" extrusionOk="0">
                  <a:moveTo>
                    <a:pt x="0" y="1"/>
                  </a:moveTo>
                  <a:lnTo>
                    <a:pt x="0" y="1"/>
                  </a:lnTo>
                  <a:cubicBezTo>
                    <a:pt x="225" y="701"/>
                    <a:pt x="163" y="1451"/>
                    <a:pt x="138" y="2188"/>
                  </a:cubicBezTo>
                  <a:cubicBezTo>
                    <a:pt x="113" y="2588"/>
                    <a:pt x="100" y="2988"/>
                    <a:pt x="88" y="3375"/>
                  </a:cubicBezTo>
                  <a:lnTo>
                    <a:pt x="313" y="3375"/>
                  </a:lnTo>
                  <a:cubicBezTo>
                    <a:pt x="313" y="3225"/>
                    <a:pt x="325" y="3088"/>
                    <a:pt x="325" y="2938"/>
                  </a:cubicBezTo>
                  <a:cubicBezTo>
                    <a:pt x="363" y="1950"/>
                    <a:pt x="388" y="9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9" name="Google Shape;16579;p50"/>
            <p:cNvSpPr/>
            <p:nvPr/>
          </p:nvSpPr>
          <p:spPr>
            <a:xfrm>
              <a:off x="842824" y="4701134"/>
              <a:ext cx="23569" cy="259430"/>
            </a:xfrm>
            <a:custGeom>
              <a:avLst/>
              <a:gdLst/>
              <a:ahLst/>
              <a:cxnLst/>
              <a:rect l="l" t="t" r="r" b="b"/>
              <a:pathLst>
                <a:path w="276" h="3038" extrusionOk="0">
                  <a:moveTo>
                    <a:pt x="0" y="0"/>
                  </a:moveTo>
                  <a:cubicBezTo>
                    <a:pt x="125" y="800"/>
                    <a:pt x="75" y="1612"/>
                    <a:pt x="38" y="2425"/>
                  </a:cubicBezTo>
                  <a:cubicBezTo>
                    <a:pt x="38" y="2625"/>
                    <a:pt x="25" y="2825"/>
                    <a:pt x="25" y="3037"/>
                  </a:cubicBezTo>
                  <a:lnTo>
                    <a:pt x="250" y="3037"/>
                  </a:lnTo>
                  <a:cubicBezTo>
                    <a:pt x="263" y="2012"/>
                    <a:pt x="275" y="100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0" name="Google Shape;16580;p50"/>
            <p:cNvSpPr/>
            <p:nvPr/>
          </p:nvSpPr>
          <p:spPr>
            <a:xfrm>
              <a:off x="907895" y="4646737"/>
              <a:ext cx="39538" cy="316986"/>
            </a:xfrm>
            <a:custGeom>
              <a:avLst/>
              <a:gdLst/>
              <a:ahLst/>
              <a:cxnLst/>
              <a:rect l="l" t="t" r="r" b="b"/>
              <a:pathLst>
                <a:path w="463" h="3712" extrusionOk="0">
                  <a:moveTo>
                    <a:pt x="263" y="0"/>
                  </a:moveTo>
                  <a:cubicBezTo>
                    <a:pt x="238" y="1250"/>
                    <a:pt x="0" y="2474"/>
                    <a:pt x="250" y="3712"/>
                  </a:cubicBezTo>
                  <a:cubicBezTo>
                    <a:pt x="313" y="3712"/>
                    <a:pt x="363" y="3712"/>
                    <a:pt x="425" y="3699"/>
                  </a:cubicBezTo>
                  <a:lnTo>
                    <a:pt x="463" y="3699"/>
                  </a:lnTo>
                  <a:cubicBezTo>
                    <a:pt x="425" y="3562"/>
                    <a:pt x="400" y="3437"/>
                    <a:pt x="400" y="3374"/>
                  </a:cubicBezTo>
                  <a:cubicBezTo>
                    <a:pt x="338" y="2224"/>
                    <a:pt x="313" y="1162"/>
                    <a:pt x="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1" name="Google Shape;16581;p50"/>
            <p:cNvSpPr/>
            <p:nvPr/>
          </p:nvSpPr>
          <p:spPr>
            <a:xfrm>
              <a:off x="882277" y="4722484"/>
              <a:ext cx="41673" cy="241241"/>
            </a:xfrm>
            <a:custGeom>
              <a:avLst/>
              <a:gdLst/>
              <a:ahLst/>
              <a:cxnLst/>
              <a:rect l="l" t="t" r="r" b="b"/>
              <a:pathLst>
                <a:path w="488" h="2825" extrusionOk="0">
                  <a:moveTo>
                    <a:pt x="350" y="0"/>
                  </a:moveTo>
                  <a:lnTo>
                    <a:pt x="350" y="0"/>
                  </a:lnTo>
                  <a:cubicBezTo>
                    <a:pt x="275" y="713"/>
                    <a:pt x="175" y="1437"/>
                    <a:pt x="200" y="2162"/>
                  </a:cubicBezTo>
                  <a:cubicBezTo>
                    <a:pt x="138" y="1612"/>
                    <a:pt x="101" y="1062"/>
                    <a:pt x="126" y="488"/>
                  </a:cubicBezTo>
                  <a:lnTo>
                    <a:pt x="126" y="488"/>
                  </a:lnTo>
                  <a:cubicBezTo>
                    <a:pt x="38" y="1225"/>
                    <a:pt x="1" y="1962"/>
                    <a:pt x="51" y="2700"/>
                  </a:cubicBezTo>
                  <a:cubicBezTo>
                    <a:pt x="51" y="2737"/>
                    <a:pt x="63" y="2775"/>
                    <a:pt x="63" y="2812"/>
                  </a:cubicBezTo>
                  <a:cubicBezTo>
                    <a:pt x="200" y="2825"/>
                    <a:pt x="350" y="2825"/>
                    <a:pt x="488" y="2825"/>
                  </a:cubicBezTo>
                  <a:cubicBezTo>
                    <a:pt x="475" y="2737"/>
                    <a:pt x="450" y="2650"/>
                    <a:pt x="450" y="2587"/>
                  </a:cubicBezTo>
                  <a:cubicBezTo>
                    <a:pt x="338" y="1725"/>
                    <a:pt x="363" y="863"/>
                    <a:pt x="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2" name="Google Shape;16582;p50"/>
            <p:cNvSpPr/>
            <p:nvPr/>
          </p:nvSpPr>
          <p:spPr>
            <a:xfrm>
              <a:off x="866308" y="4739563"/>
              <a:ext cx="20324" cy="223137"/>
            </a:xfrm>
            <a:custGeom>
              <a:avLst/>
              <a:gdLst/>
              <a:ahLst/>
              <a:cxnLst/>
              <a:rect l="l" t="t" r="r" b="b"/>
              <a:pathLst>
                <a:path w="238" h="2613" extrusionOk="0">
                  <a:moveTo>
                    <a:pt x="0" y="0"/>
                  </a:moveTo>
                  <a:lnTo>
                    <a:pt x="0" y="0"/>
                  </a:lnTo>
                  <a:cubicBezTo>
                    <a:pt x="13" y="862"/>
                    <a:pt x="0" y="1725"/>
                    <a:pt x="25" y="2587"/>
                  </a:cubicBezTo>
                  <a:cubicBezTo>
                    <a:pt x="88" y="2600"/>
                    <a:pt x="163" y="2600"/>
                    <a:pt x="238" y="2612"/>
                  </a:cubicBezTo>
                  <a:cubicBezTo>
                    <a:pt x="200" y="1737"/>
                    <a:pt x="113" y="8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3" name="Google Shape;16583;p50"/>
            <p:cNvSpPr/>
            <p:nvPr/>
          </p:nvSpPr>
          <p:spPr>
            <a:xfrm>
              <a:off x="1073307" y="4590119"/>
              <a:ext cx="22459" cy="261565"/>
            </a:xfrm>
            <a:custGeom>
              <a:avLst/>
              <a:gdLst/>
              <a:ahLst/>
              <a:cxnLst/>
              <a:rect l="l" t="t" r="r" b="b"/>
              <a:pathLst>
                <a:path w="263" h="3063" extrusionOk="0">
                  <a:moveTo>
                    <a:pt x="225" y="1"/>
                  </a:moveTo>
                  <a:cubicBezTo>
                    <a:pt x="138" y="788"/>
                    <a:pt x="0" y="1563"/>
                    <a:pt x="0" y="2363"/>
                  </a:cubicBezTo>
                  <a:cubicBezTo>
                    <a:pt x="0" y="2600"/>
                    <a:pt x="25" y="2825"/>
                    <a:pt x="50" y="3062"/>
                  </a:cubicBezTo>
                  <a:cubicBezTo>
                    <a:pt x="100" y="3050"/>
                    <a:pt x="150" y="3050"/>
                    <a:pt x="188" y="3050"/>
                  </a:cubicBezTo>
                  <a:cubicBezTo>
                    <a:pt x="213" y="3037"/>
                    <a:pt x="238" y="3025"/>
                    <a:pt x="263" y="3025"/>
                  </a:cubicBezTo>
                  <a:cubicBezTo>
                    <a:pt x="250" y="2962"/>
                    <a:pt x="250" y="2900"/>
                    <a:pt x="238" y="2837"/>
                  </a:cubicBezTo>
                  <a:cubicBezTo>
                    <a:pt x="150" y="1900"/>
                    <a:pt x="188" y="950"/>
                    <a:pt x="2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4" name="Google Shape;16584;p50"/>
            <p:cNvSpPr/>
            <p:nvPr/>
          </p:nvSpPr>
          <p:spPr>
            <a:xfrm>
              <a:off x="1097816" y="4602929"/>
              <a:ext cx="20409" cy="244486"/>
            </a:xfrm>
            <a:custGeom>
              <a:avLst/>
              <a:gdLst/>
              <a:ahLst/>
              <a:cxnLst/>
              <a:rect l="l" t="t" r="r" b="b"/>
              <a:pathLst>
                <a:path w="239" h="2863" extrusionOk="0">
                  <a:moveTo>
                    <a:pt x="188" y="1"/>
                  </a:moveTo>
                  <a:cubicBezTo>
                    <a:pt x="163" y="738"/>
                    <a:pt x="26" y="1463"/>
                    <a:pt x="13" y="2200"/>
                  </a:cubicBezTo>
                  <a:cubicBezTo>
                    <a:pt x="1" y="2425"/>
                    <a:pt x="1" y="2637"/>
                    <a:pt x="13" y="2862"/>
                  </a:cubicBezTo>
                  <a:cubicBezTo>
                    <a:pt x="76" y="2837"/>
                    <a:pt x="151" y="2825"/>
                    <a:pt x="226" y="2825"/>
                  </a:cubicBezTo>
                  <a:cubicBezTo>
                    <a:pt x="226" y="2800"/>
                    <a:pt x="226" y="2775"/>
                    <a:pt x="226" y="2750"/>
                  </a:cubicBezTo>
                  <a:cubicBezTo>
                    <a:pt x="201" y="1838"/>
                    <a:pt x="238" y="925"/>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5" name="Google Shape;16585;p50"/>
            <p:cNvSpPr/>
            <p:nvPr/>
          </p:nvSpPr>
          <p:spPr>
            <a:xfrm>
              <a:off x="1215235" y="4459975"/>
              <a:ext cx="12895" cy="78990"/>
            </a:xfrm>
            <a:custGeom>
              <a:avLst/>
              <a:gdLst/>
              <a:ahLst/>
              <a:cxnLst/>
              <a:rect l="l" t="t" r="r" b="b"/>
              <a:pathLst>
                <a:path w="151" h="925" extrusionOk="0">
                  <a:moveTo>
                    <a:pt x="150" y="0"/>
                  </a:moveTo>
                  <a:cubicBezTo>
                    <a:pt x="100" y="313"/>
                    <a:pt x="51" y="625"/>
                    <a:pt x="1" y="925"/>
                  </a:cubicBezTo>
                  <a:cubicBezTo>
                    <a:pt x="38" y="850"/>
                    <a:pt x="88" y="775"/>
                    <a:pt x="138" y="712"/>
                  </a:cubicBezTo>
                  <a:cubicBezTo>
                    <a:pt x="150" y="475"/>
                    <a:pt x="150" y="238"/>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6" name="Google Shape;16586;p50"/>
            <p:cNvSpPr/>
            <p:nvPr/>
          </p:nvSpPr>
          <p:spPr>
            <a:xfrm>
              <a:off x="1228044" y="4416167"/>
              <a:ext cx="28864" cy="103584"/>
            </a:xfrm>
            <a:custGeom>
              <a:avLst/>
              <a:gdLst/>
              <a:ahLst/>
              <a:cxnLst/>
              <a:rect l="l" t="t" r="r" b="b"/>
              <a:pathLst>
                <a:path w="338" h="1213" extrusionOk="0">
                  <a:moveTo>
                    <a:pt x="338" y="1"/>
                  </a:moveTo>
                  <a:lnTo>
                    <a:pt x="338" y="1"/>
                  </a:lnTo>
                  <a:cubicBezTo>
                    <a:pt x="263" y="288"/>
                    <a:pt x="213" y="563"/>
                    <a:pt x="150" y="850"/>
                  </a:cubicBezTo>
                  <a:cubicBezTo>
                    <a:pt x="163" y="638"/>
                    <a:pt x="188" y="438"/>
                    <a:pt x="200" y="251"/>
                  </a:cubicBezTo>
                  <a:lnTo>
                    <a:pt x="200" y="251"/>
                  </a:lnTo>
                  <a:cubicBezTo>
                    <a:pt x="113" y="588"/>
                    <a:pt x="50" y="900"/>
                    <a:pt x="0" y="1213"/>
                  </a:cubicBezTo>
                  <a:cubicBezTo>
                    <a:pt x="75" y="1125"/>
                    <a:pt x="163" y="1038"/>
                    <a:pt x="263" y="975"/>
                  </a:cubicBezTo>
                  <a:cubicBezTo>
                    <a:pt x="288" y="663"/>
                    <a:pt x="313" y="338"/>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7" name="Google Shape;16587;p50"/>
            <p:cNvSpPr/>
            <p:nvPr/>
          </p:nvSpPr>
          <p:spPr>
            <a:xfrm>
              <a:off x="1119165" y="4563475"/>
              <a:ext cx="21434" cy="280693"/>
            </a:xfrm>
            <a:custGeom>
              <a:avLst/>
              <a:gdLst/>
              <a:ahLst/>
              <a:cxnLst/>
              <a:rect l="l" t="t" r="r" b="b"/>
              <a:pathLst>
                <a:path w="251" h="3287" extrusionOk="0">
                  <a:moveTo>
                    <a:pt x="163" y="0"/>
                  </a:moveTo>
                  <a:cubicBezTo>
                    <a:pt x="113" y="1100"/>
                    <a:pt x="26" y="2187"/>
                    <a:pt x="1" y="3287"/>
                  </a:cubicBezTo>
                  <a:lnTo>
                    <a:pt x="26" y="3287"/>
                  </a:lnTo>
                  <a:cubicBezTo>
                    <a:pt x="76" y="3037"/>
                    <a:pt x="163" y="2787"/>
                    <a:pt x="238" y="2550"/>
                  </a:cubicBezTo>
                  <a:cubicBezTo>
                    <a:pt x="251" y="1687"/>
                    <a:pt x="226" y="838"/>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8" name="Google Shape;16588;p50"/>
            <p:cNvSpPr/>
            <p:nvPr/>
          </p:nvSpPr>
          <p:spPr>
            <a:xfrm>
              <a:off x="1140514" y="4472784"/>
              <a:ext cx="71646" cy="304177"/>
            </a:xfrm>
            <a:custGeom>
              <a:avLst/>
              <a:gdLst/>
              <a:ahLst/>
              <a:cxnLst/>
              <a:rect l="l" t="t" r="r" b="b"/>
              <a:pathLst>
                <a:path w="839" h="3562" extrusionOk="0">
                  <a:moveTo>
                    <a:pt x="838" y="0"/>
                  </a:moveTo>
                  <a:cubicBezTo>
                    <a:pt x="801" y="312"/>
                    <a:pt x="763" y="625"/>
                    <a:pt x="713" y="937"/>
                  </a:cubicBezTo>
                  <a:cubicBezTo>
                    <a:pt x="713" y="700"/>
                    <a:pt x="701" y="475"/>
                    <a:pt x="688" y="237"/>
                  </a:cubicBezTo>
                  <a:cubicBezTo>
                    <a:pt x="651" y="687"/>
                    <a:pt x="601" y="1150"/>
                    <a:pt x="563" y="1612"/>
                  </a:cubicBezTo>
                  <a:cubicBezTo>
                    <a:pt x="551" y="1187"/>
                    <a:pt x="526" y="762"/>
                    <a:pt x="501" y="325"/>
                  </a:cubicBezTo>
                  <a:cubicBezTo>
                    <a:pt x="463" y="812"/>
                    <a:pt x="426" y="1300"/>
                    <a:pt x="401" y="1775"/>
                  </a:cubicBezTo>
                  <a:cubicBezTo>
                    <a:pt x="388" y="1400"/>
                    <a:pt x="363" y="1012"/>
                    <a:pt x="326" y="625"/>
                  </a:cubicBezTo>
                  <a:cubicBezTo>
                    <a:pt x="313" y="1112"/>
                    <a:pt x="276" y="1650"/>
                    <a:pt x="251" y="2187"/>
                  </a:cubicBezTo>
                  <a:cubicBezTo>
                    <a:pt x="251" y="1687"/>
                    <a:pt x="238" y="1200"/>
                    <a:pt x="201" y="712"/>
                  </a:cubicBezTo>
                  <a:cubicBezTo>
                    <a:pt x="126" y="1662"/>
                    <a:pt x="38" y="2612"/>
                    <a:pt x="1" y="3562"/>
                  </a:cubicBezTo>
                  <a:cubicBezTo>
                    <a:pt x="38" y="3462"/>
                    <a:pt x="63" y="3362"/>
                    <a:pt x="101" y="3262"/>
                  </a:cubicBezTo>
                  <a:cubicBezTo>
                    <a:pt x="213" y="2862"/>
                    <a:pt x="338" y="2462"/>
                    <a:pt x="463" y="2062"/>
                  </a:cubicBezTo>
                  <a:cubicBezTo>
                    <a:pt x="563" y="1700"/>
                    <a:pt x="651" y="1312"/>
                    <a:pt x="801" y="950"/>
                  </a:cubicBezTo>
                  <a:cubicBezTo>
                    <a:pt x="801" y="925"/>
                    <a:pt x="826" y="887"/>
                    <a:pt x="838" y="862"/>
                  </a:cubicBezTo>
                  <a:cubicBezTo>
                    <a:pt x="838" y="575"/>
                    <a:pt x="838" y="287"/>
                    <a:pt x="8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9" name="Google Shape;16589;p50"/>
            <p:cNvSpPr/>
            <p:nvPr/>
          </p:nvSpPr>
          <p:spPr>
            <a:xfrm>
              <a:off x="1045553" y="4623253"/>
              <a:ext cx="25704" cy="239106"/>
            </a:xfrm>
            <a:custGeom>
              <a:avLst/>
              <a:gdLst/>
              <a:ahLst/>
              <a:cxnLst/>
              <a:rect l="l" t="t" r="r" b="b"/>
              <a:pathLst>
                <a:path w="301" h="2800" extrusionOk="0">
                  <a:moveTo>
                    <a:pt x="238" y="0"/>
                  </a:moveTo>
                  <a:lnTo>
                    <a:pt x="238" y="0"/>
                  </a:lnTo>
                  <a:cubicBezTo>
                    <a:pt x="126" y="825"/>
                    <a:pt x="1" y="1662"/>
                    <a:pt x="63" y="2499"/>
                  </a:cubicBezTo>
                  <a:cubicBezTo>
                    <a:pt x="76" y="2599"/>
                    <a:pt x="88" y="2699"/>
                    <a:pt x="101" y="2799"/>
                  </a:cubicBezTo>
                  <a:cubicBezTo>
                    <a:pt x="151" y="2762"/>
                    <a:pt x="213" y="2724"/>
                    <a:pt x="275" y="2699"/>
                  </a:cubicBezTo>
                  <a:lnTo>
                    <a:pt x="300" y="2699"/>
                  </a:lnTo>
                  <a:cubicBezTo>
                    <a:pt x="213" y="1887"/>
                    <a:pt x="200" y="875"/>
                    <a:pt x="2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0" name="Google Shape;16590;p50"/>
            <p:cNvSpPr/>
            <p:nvPr/>
          </p:nvSpPr>
          <p:spPr>
            <a:xfrm>
              <a:off x="1024205" y="4661596"/>
              <a:ext cx="25704" cy="219978"/>
            </a:xfrm>
            <a:custGeom>
              <a:avLst/>
              <a:gdLst/>
              <a:ahLst/>
              <a:cxnLst/>
              <a:rect l="l" t="t" r="r" b="b"/>
              <a:pathLst>
                <a:path w="301" h="2576" extrusionOk="0">
                  <a:moveTo>
                    <a:pt x="201" y="1"/>
                  </a:moveTo>
                  <a:cubicBezTo>
                    <a:pt x="101" y="651"/>
                    <a:pt x="1" y="1301"/>
                    <a:pt x="38" y="1950"/>
                  </a:cubicBezTo>
                  <a:cubicBezTo>
                    <a:pt x="51" y="2163"/>
                    <a:pt x="88" y="2375"/>
                    <a:pt x="113" y="2575"/>
                  </a:cubicBezTo>
                  <a:cubicBezTo>
                    <a:pt x="163" y="2500"/>
                    <a:pt x="226" y="2438"/>
                    <a:pt x="301" y="2388"/>
                  </a:cubicBezTo>
                  <a:cubicBezTo>
                    <a:pt x="288" y="2300"/>
                    <a:pt x="276" y="2225"/>
                    <a:pt x="263" y="2150"/>
                  </a:cubicBezTo>
                  <a:cubicBezTo>
                    <a:pt x="163" y="1551"/>
                    <a:pt x="163" y="701"/>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1" name="Google Shape;16591;p50"/>
            <p:cNvSpPr/>
            <p:nvPr/>
          </p:nvSpPr>
          <p:spPr>
            <a:xfrm>
              <a:off x="1004990" y="4707539"/>
              <a:ext cx="28949" cy="200678"/>
            </a:xfrm>
            <a:custGeom>
              <a:avLst/>
              <a:gdLst/>
              <a:ahLst/>
              <a:cxnLst/>
              <a:rect l="l" t="t" r="r" b="b"/>
              <a:pathLst>
                <a:path w="339" h="2350" extrusionOk="0">
                  <a:moveTo>
                    <a:pt x="113" y="0"/>
                  </a:moveTo>
                  <a:cubicBezTo>
                    <a:pt x="63" y="600"/>
                    <a:pt x="1" y="1212"/>
                    <a:pt x="101" y="1825"/>
                  </a:cubicBezTo>
                  <a:cubicBezTo>
                    <a:pt x="126" y="2000"/>
                    <a:pt x="151" y="2175"/>
                    <a:pt x="188" y="2350"/>
                  </a:cubicBezTo>
                  <a:cubicBezTo>
                    <a:pt x="226" y="2237"/>
                    <a:pt x="276" y="2137"/>
                    <a:pt x="338" y="2050"/>
                  </a:cubicBezTo>
                  <a:cubicBezTo>
                    <a:pt x="201" y="1375"/>
                    <a:pt x="101" y="70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2" name="Google Shape;16592;p50"/>
            <p:cNvSpPr/>
            <p:nvPr/>
          </p:nvSpPr>
          <p:spPr>
            <a:xfrm>
              <a:off x="980482" y="4643492"/>
              <a:ext cx="39538" cy="287183"/>
            </a:xfrm>
            <a:custGeom>
              <a:avLst/>
              <a:gdLst/>
              <a:ahLst/>
              <a:cxnLst/>
              <a:rect l="l" t="t" r="r" b="b"/>
              <a:pathLst>
                <a:path w="463" h="3363" extrusionOk="0">
                  <a:moveTo>
                    <a:pt x="100" y="1"/>
                  </a:moveTo>
                  <a:cubicBezTo>
                    <a:pt x="38" y="850"/>
                    <a:pt x="0" y="1713"/>
                    <a:pt x="125" y="2562"/>
                  </a:cubicBezTo>
                  <a:cubicBezTo>
                    <a:pt x="163" y="2837"/>
                    <a:pt x="225" y="3100"/>
                    <a:pt x="288" y="3362"/>
                  </a:cubicBezTo>
                  <a:cubicBezTo>
                    <a:pt x="350" y="3300"/>
                    <a:pt x="400" y="3237"/>
                    <a:pt x="463" y="3175"/>
                  </a:cubicBezTo>
                  <a:cubicBezTo>
                    <a:pt x="463" y="3162"/>
                    <a:pt x="463" y="3150"/>
                    <a:pt x="463" y="3150"/>
                  </a:cubicBezTo>
                  <a:cubicBezTo>
                    <a:pt x="450" y="3112"/>
                    <a:pt x="450" y="3075"/>
                    <a:pt x="438" y="3037"/>
                  </a:cubicBezTo>
                  <a:cubicBezTo>
                    <a:pt x="225" y="2025"/>
                    <a:pt x="138" y="1063"/>
                    <a:pt x="1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3" name="Google Shape;16593;p50"/>
            <p:cNvSpPr/>
            <p:nvPr/>
          </p:nvSpPr>
          <p:spPr>
            <a:xfrm>
              <a:off x="970832" y="4739563"/>
              <a:ext cx="32109" cy="207083"/>
            </a:xfrm>
            <a:custGeom>
              <a:avLst/>
              <a:gdLst/>
              <a:ahLst/>
              <a:cxnLst/>
              <a:rect l="l" t="t" r="r" b="b"/>
              <a:pathLst>
                <a:path w="376" h="2425" extrusionOk="0">
                  <a:moveTo>
                    <a:pt x="13" y="0"/>
                  </a:moveTo>
                  <a:cubicBezTo>
                    <a:pt x="13" y="812"/>
                    <a:pt x="1" y="1637"/>
                    <a:pt x="188" y="2425"/>
                  </a:cubicBezTo>
                  <a:cubicBezTo>
                    <a:pt x="251" y="2375"/>
                    <a:pt x="313" y="2325"/>
                    <a:pt x="376" y="2262"/>
                  </a:cubicBezTo>
                  <a:cubicBezTo>
                    <a:pt x="188" y="1525"/>
                    <a:pt x="101" y="763"/>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4" name="Google Shape;16594;p50"/>
            <p:cNvSpPr/>
            <p:nvPr/>
          </p:nvSpPr>
          <p:spPr>
            <a:xfrm>
              <a:off x="1968682" y="4644602"/>
              <a:ext cx="111013" cy="360708"/>
            </a:xfrm>
            <a:custGeom>
              <a:avLst/>
              <a:gdLst/>
              <a:ahLst/>
              <a:cxnLst/>
              <a:rect l="l" t="t" r="r" b="b"/>
              <a:pathLst>
                <a:path w="1300" h="4224" extrusionOk="0">
                  <a:moveTo>
                    <a:pt x="425" y="0"/>
                  </a:moveTo>
                  <a:cubicBezTo>
                    <a:pt x="213" y="475"/>
                    <a:pt x="75" y="987"/>
                    <a:pt x="25" y="1500"/>
                  </a:cubicBezTo>
                  <a:cubicBezTo>
                    <a:pt x="13" y="1687"/>
                    <a:pt x="0" y="1987"/>
                    <a:pt x="25" y="2087"/>
                  </a:cubicBezTo>
                  <a:cubicBezTo>
                    <a:pt x="44" y="2125"/>
                    <a:pt x="78" y="2141"/>
                    <a:pt x="110" y="2141"/>
                  </a:cubicBezTo>
                  <a:cubicBezTo>
                    <a:pt x="119" y="2141"/>
                    <a:pt x="129" y="2140"/>
                    <a:pt x="138" y="2137"/>
                  </a:cubicBezTo>
                  <a:lnTo>
                    <a:pt x="138" y="2137"/>
                  </a:lnTo>
                  <a:cubicBezTo>
                    <a:pt x="125" y="2262"/>
                    <a:pt x="125" y="2374"/>
                    <a:pt x="125" y="2499"/>
                  </a:cubicBezTo>
                  <a:cubicBezTo>
                    <a:pt x="125" y="2637"/>
                    <a:pt x="138" y="2862"/>
                    <a:pt x="150" y="2924"/>
                  </a:cubicBezTo>
                  <a:cubicBezTo>
                    <a:pt x="166" y="2963"/>
                    <a:pt x="206" y="2983"/>
                    <a:pt x="246" y="2983"/>
                  </a:cubicBezTo>
                  <a:cubicBezTo>
                    <a:pt x="270" y="2983"/>
                    <a:pt x="294" y="2976"/>
                    <a:pt x="313" y="2962"/>
                  </a:cubicBezTo>
                  <a:cubicBezTo>
                    <a:pt x="338" y="3237"/>
                    <a:pt x="363" y="3512"/>
                    <a:pt x="400" y="3649"/>
                  </a:cubicBezTo>
                  <a:cubicBezTo>
                    <a:pt x="424" y="3697"/>
                    <a:pt x="457" y="3716"/>
                    <a:pt x="489" y="3716"/>
                  </a:cubicBezTo>
                  <a:cubicBezTo>
                    <a:pt x="523" y="3716"/>
                    <a:pt x="556" y="3694"/>
                    <a:pt x="575" y="3662"/>
                  </a:cubicBezTo>
                  <a:cubicBezTo>
                    <a:pt x="575" y="3811"/>
                    <a:pt x="588" y="3961"/>
                    <a:pt x="588" y="4111"/>
                  </a:cubicBezTo>
                  <a:cubicBezTo>
                    <a:pt x="588" y="4149"/>
                    <a:pt x="600" y="4174"/>
                    <a:pt x="613" y="4186"/>
                  </a:cubicBezTo>
                  <a:cubicBezTo>
                    <a:pt x="638" y="4211"/>
                    <a:pt x="669" y="4224"/>
                    <a:pt x="698" y="4224"/>
                  </a:cubicBezTo>
                  <a:cubicBezTo>
                    <a:pt x="728" y="4224"/>
                    <a:pt x="756" y="4211"/>
                    <a:pt x="775" y="4186"/>
                  </a:cubicBezTo>
                  <a:cubicBezTo>
                    <a:pt x="825" y="4099"/>
                    <a:pt x="812" y="3986"/>
                    <a:pt x="800" y="3874"/>
                  </a:cubicBezTo>
                  <a:lnTo>
                    <a:pt x="800" y="3874"/>
                  </a:lnTo>
                  <a:cubicBezTo>
                    <a:pt x="812" y="3886"/>
                    <a:pt x="837" y="3886"/>
                    <a:pt x="862" y="3886"/>
                  </a:cubicBezTo>
                  <a:cubicBezTo>
                    <a:pt x="862" y="3924"/>
                    <a:pt x="887" y="3961"/>
                    <a:pt x="937" y="3974"/>
                  </a:cubicBezTo>
                  <a:cubicBezTo>
                    <a:pt x="948" y="3976"/>
                    <a:pt x="957" y="3977"/>
                    <a:pt x="966" y="3977"/>
                  </a:cubicBezTo>
                  <a:cubicBezTo>
                    <a:pt x="1064" y="3977"/>
                    <a:pt x="1076" y="3853"/>
                    <a:pt x="1087" y="3762"/>
                  </a:cubicBezTo>
                  <a:cubicBezTo>
                    <a:pt x="1137" y="3512"/>
                    <a:pt x="1175" y="3262"/>
                    <a:pt x="1212" y="3012"/>
                  </a:cubicBezTo>
                  <a:cubicBezTo>
                    <a:pt x="1300" y="2412"/>
                    <a:pt x="1262" y="1800"/>
                    <a:pt x="1250" y="1187"/>
                  </a:cubicBezTo>
                  <a:lnTo>
                    <a:pt x="1250" y="1187"/>
                  </a:lnTo>
                  <a:cubicBezTo>
                    <a:pt x="1200" y="1825"/>
                    <a:pt x="1125" y="2412"/>
                    <a:pt x="1012" y="3024"/>
                  </a:cubicBezTo>
                  <a:cubicBezTo>
                    <a:pt x="1037" y="2349"/>
                    <a:pt x="1000" y="1600"/>
                    <a:pt x="1037" y="962"/>
                  </a:cubicBezTo>
                  <a:lnTo>
                    <a:pt x="1037" y="962"/>
                  </a:lnTo>
                  <a:cubicBezTo>
                    <a:pt x="887" y="1750"/>
                    <a:pt x="850" y="2549"/>
                    <a:pt x="787" y="3349"/>
                  </a:cubicBezTo>
                  <a:cubicBezTo>
                    <a:pt x="787" y="3349"/>
                    <a:pt x="787" y="3362"/>
                    <a:pt x="787" y="3362"/>
                  </a:cubicBezTo>
                  <a:cubicBezTo>
                    <a:pt x="763" y="2449"/>
                    <a:pt x="738" y="1537"/>
                    <a:pt x="812" y="625"/>
                  </a:cubicBezTo>
                  <a:lnTo>
                    <a:pt x="812" y="625"/>
                  </a:lnTo>
                  <a:cubicBezTo>
                    <a:pt x="613" y="1537"/>
                    <a:pt x="538" y="2449"/>
                    <a:pt x="575" y="3374"/>
                  </a:cubicBezTo>
                  <a:cubicBezTo>
                    <a:pt x="450" y="2399"/>
                    <a:pt x="500" y="1425"/>
                    <a:pt x="625" y="462"/>
                  </a:cubicBezTo>
                  <a:lnTo>
                    <a:pt x="625" y="462"/>
                  </a:lnTo>
                  <a:cubicBezTo>
                    <a:pt x="500" y="950"/>
                    <a:pt x="388" y="1450"/>
                    <a:pt x="338" y="1949"/>
                  </a:cubicBezTo>
                  <a:cubicBezTo>
                    <a:pt x="338" y="1387"/>
                    <a:pt x="400" y="825"/>
                    <a:pt x="500" y="287"/>
                  </a:cubicBezTo>
                  <a:lnTo>
                    <a:pt x="500" y="287"/>
                  </a:lnTo>
                  <a:cubicBezTo>
                    <a:pt x="375" y="637"/>
                    <a:pt x="288" y="1000"/>
                    <a:pt x="225" y="1375"/>
                  </a:cubicBezTo>
                  <a:cubicBezTo>
                    <a:pt x="250" y="912"/>
                    <a:pt x="300" y="462"/>
                    <a:pt x="4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5" name="Google Shape;16595;p50"/>
            <p:cNvSpPr/>
            <p:nvPr/>
          </p:nvSpPr>
          <p:spPr>
            <a:xfrm>
              <a:off x="1831024" y="4391658"/>
              <a:ext cx="135607" cy="188979"/>
            </a:xfrm>
            <a:custGeom>
              <a:avLst/>
              <a:gdLst/>
              <a:ahLst/>
              <a:cxnLst/>
              <a:rect l="l" t="t" r="r" b="b"/>
              <a:pathLst>
                <a:path w="1588" h="2213" extrusionOk="0">
                  <a:moveTo>
                    <a:pt x="1587" y="0"/>
                  </a:moveTo>
                  <a:lnTo>
                    <a:pt x="1587" y="0"/>
                  </a:lnTo>
                  <a:cubicBezTo>
                    <a:pt x="975" y="500"/>
                    <a:pt x="475" y="1200"/>
                    <a:pt x="0" y="1787"/>
                  </a:cubicBezTo>
                  <a:cubicBezTo>
                    <a:pt x="175" y="1887"/>
                    <a:pt x="325" y="2037"/>
                    <a:pt x="438" y="2212"/>
                  </a:cubicBezTo>
                  <a:cubicBezTo>
                    <a:pt x="800" y="1662"/>
                    <a:pt x="1150" y="1050"/>
                    <a:pt x="1537" y="513"/>
                  </a:cubicBezTo>
                  <a:lnTo>
                    <a:pt x="1537" y="513"/>
                  </a:lnTo>
                  <a:cubicBezTo>
                    <a:pt x="1175" y="888"/>
                    <a:pt x="887" y="1287"/>
                    <a:pt x="575" y="1700"/>
                  </a:cubicBezTo>
                  <a:cubicBezTo>
                    <a:pt x="650" y="1600"/>
                    <a:pt x="712" y="1500"/>
                    <a:pt x="787" y="1387"/>
                  </a:cubicBezTo>
                  <a:cubicBezTo>
                    <a:pt x="1037" y="988"/>
                    <a:pt x="1262" y="588"/>
                    <a:pt x="1575" y="250"/>
                  </a:cubicBezTo>
                  <a:lnTo>
                    <a:pt x="1575" y="250"/>
                  </a:lnTo>
                  <a:cubicBezTo>
                    <a:pt x="1000" y="788"/>
                    <a:pt x="662" y="1325"/>
                    <a:pt x="238" y="1837"/>
                  </a:cubicBezTo>
                  <a:cubicBezTo>
                    <a:pt x="700" y="1225"/>
                    <a:pt x="1062" y="550"/>
                    <a:pt x="1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6" name="Google Shape;16596;p50"/>
            <p:cNvSpPr/>
            <p:nvPr/>
          </p:nvSpPr>
          <p:spPr>
            <a:xfrm>
              <a:off x="1874746" y="4448190"/>
              <a:ext cx="102559" cy="160201"/>
            </a:xfrm>
            <a:custGeom>
              <a:avLst/>
              <a:gdLst/>
              <a:ahLst/>
              <a:cxnLst/>
              <a:rect l="l" t="t" r="r" b="b"/>
              <a:pathLst>
                <a:path w="1201" h="1876" extrusionOk="0">
                  <a:moveTo>
                    <a:pt x="1200" y="1"/>
                  </a:moveTo>
                  <a:lnTo>
                    <a:pt x="1200" y="1"/>
                  </a:lnTo>
                  <a:cubicBezTo>
                    <a:pt x="725" y="500"/>
                    <a:pt x="313" y="1050"/>
                    <a:pt x="0" y="1650"/>
                  </a:cubicBezTo>
                  <a:cubicBezTo>
                    <a:pt x="0" y="1663"/>
                    <a:pt x="0" y="1663"/>
                    <a:pt x="13" y="1675"/>
                  </a:cubicBezTo>
                  <a:cubicBezTo>
                    <a:pt x="50" y="1738"/>
                    <a:pt x="88" y="1800"/>
                    <a:pt x="125" y="1875"/>
                  </a:cubicBezTo>
                  <a:cubicBezTo>
                    <a:pt x="400" y="1225"/>
                    <a:pt x="750" y="600"/>
                    <a:pt x="12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7" name="Google Shape;16597;p50"/>
            <p:cNvSpPr/>
            <p:nvPr/>
          </p:nvSpPr>
          <p:spPr>
            <a:xfrm>
              <a:off x="1885421" y="4465270"/>
              <a:ext cx="98290" cy="162336"/>
            </a:xfrm>
            <a:custGeom>
              <a:avLst/>
              <a:gdLst/>
              <a:ahLst/>
              <a:cxnLst/>
              <a:rect l="l" t="t" r="r" b="b"/>
              <a:pathLst>
                <a:path w="1151" h="1901" extrusionOk="0">
                  <a:moveTo>
                    <a:pt x="1150" y="1"/>
                  </a:moveTo>
                  <a:lnTo>
                    <a:pt x="1150" y="1"/>
                  </a:lnTo>
                  <a:cubicBezTo>
                    <a:pt x="713" y="513"/>
                    <a:pt x="300" y="1075"/>
                    <a:pt x="0" y="1675"/>
                  </a:cubicBezTo>
                  <a:cubicBezTo>
                    <a:pt x="38" y="1750"/>
                    <a:pt x="75" y="1825"/>
                    <a:pt x="113" y="1900"/>
                  </a:cubicBezTo>
                  <a:cubicBezTo>
                    <a:pt x="125" y="1888"/>
                    <a:pt x="125" y="1888"/>
                    <a:pt x="125" y="1875"/>
                  </a:cubicBezTo>
                  <a:cubicBezTo>
                    <a:pt x="363" y="1325"/>
                    <a:pt x="750" y="575"/>
                    <a:pt x="1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8" name="Google Shape;16598;p50"/>
            <p:cNvSpPr/>
            <p:nvPr/>
          </p:nvSpPr>
          <p:spPr>
            <a:xfrm>
              <a:off x="1898230" y="4490889"/>
              <a:ext cx="94020" cy="162250"/>
            </a:xfrm>
            <a:custGeom>
              <a:avLst/>
              <a:gdLst/>
              <a:ahLst/>
              <a:cxnLst/>
              <a:rect l="l" t="t" r="r" b="b"/>
              <a:pathLst>
                <a:path w="1101" h="1900" extrusionOk="0">
                  <a:moveTo>
                    <a:pt x="1100" y="0"/>
                  </a:moveTo>
                  <a:lnTo>
                    <a:pt x="1100" y="0"/>
                  </a:lnTo>
                  <a:cubicBezTo>
                    <a:pt x="663" y="463"/>
                    <a:pt x="275" y="1050"/>
                    <a:pt x="0" y="1663"/>
                  </a:cubicBezTo>
                  <a:cubicBezTo>
                    <a:pt x="38" y="1738"/>
                    <a:pt x="88" y="1825"/>
                    <a:pt x="125" y="1900"/>
                  </a:cubicBezTo>
                  <a:cubicBezTo>
                    <a:pt x="363" y="1238"/>
                    <a:pt x="675" y="600"/>
                    <a:pt x="1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9" name="Google Shape;16599;p50"/>
            <p:cNvSpPr/>
            <p:nvPr/>
          </p:nvSpPr>
          <p:spPr>
            <a:xfrm>
              <a:off x="1913174" y="4521802"/>
              <a:ext cx="79076" cy="164471"/>
            </a:xfrm>
            <a:custGeom>
              <a:avLst/>
              <a:gdLst/>
              <a:ahLst/>
              <a:cxnLst/>
              <a:rect l="l" t="t" r="r" b="b"/>
              <a:pathLst>
                <a:path w="926" h="1926" extrusionOk="0">
                  <a:moveTo>
                    <a:pt x="925" y="1"/>
                  </a:moveTo>
                  <a:lnTo>
                    <a:pt x="925" y="1"/>
                  </a:lnTo>
                  <a:cubicBezTo>
                    <a:pt x="538" y="501"/>
                    <a:pt x="213" y="1051"/>
                    <a:pt x="0" y="1650"/>
                  </a:cubicBezTo>
                  <a:cubicBezTo>
                    <a:pt x="38" y="1738"/>
                    <a:pt x="88" y="1825"/>
                    <a:pt x="125" y="1925"/>
                  </a:cubicBezTo>
                  <a:cubicBezTo>
                    <a:pt x="150" y="1800"/>
                    <a:pt x="188" y="1675"/>
                    <a:pt x="225" y="1575"/>
                  </a:cubicBezTo>
                  <a:cubicBezTo>
                    <a:pt x="400" y="1001"/>
                    <a:pt x="613" y="526"/>
                    <a:pt x="9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0" name="Google Shape;16600;p50"/>
            <p:cNvSpPr/>
            <p:nvPr/>
          </p:nvSpPr>
          <p:spPr>
            <a:xfrm>
              <a:off x="1929143" y="4552801"/>
              <a:ext cx="63107" cy="178305"/>
            </a:xfrm>
            <a:custGeom>
              <a:avLst/>
              <a:gdLst/>
              <a:ahLst/>
              <a:cxnLst/>
              <a:rect l="l" t="t" r="r" b="b"/>
              <a:pathLst>
                <a:path w="739" h="2088" extrusionOk="0">
                  <a:moveTo>
                    <a:pt x="738" y="0"/>
                  </a:moveTo>
                  <a:cubicBezTo>
                    <a:pt x="451" y="450"/>
                    <a:pt x="213" y="925"/>
                    <a:pt x="63" y="1450"/>
                  </a:cubicBezTo>
                  <a:cubicBezTo>
                    <a:pt x="38" y="1537"/>
                    <a:pt x="26" y="1625"/>
                    <a:pt x="1" y="1712"/>
                  </a:cubicBezTo>
                  <a:cubicBezTo>
                    <a:pt x="13" y="1737"/>
                    <a:pt x="26" y="1750"/>
                    <a:pt x="26" y="1762"/>
                  </a:cubicBezTo>
                  <a:cubicBezTo>
                    <a:pt x="76" y="1875"/>
                    <a:pt x="113" y="1975"/>
                    <a:pt x="151" y="2087"/>
                  </a:cubicBezTo>
                  <a:cubicBezTo>
                    <a:pt x="163" y="1937"/>
                    <a:pt x="176" y="1787"/>
                    <a:pt x="201" y="1662"/>
                  </a:cubicBezTo>
                  <a:cubicBezTo>
                    <a:pt x="288" y="1075"/>
                    <a:pt x="476" y="513"/>
                    <a:pt x="7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1" name="Google Shape;16601;p50"/>
            <p:cNvSpPr/>
            <p:nvPr/>
          </p:nvSpPr>
          <p:spPr>
            <a:xfrm>
              <a:off x="1943063" y="4610443"/>
              <a:ext cx="39538" cy="153711"/>
            </a:xfrm>
            <a:custGeom>
              <a:avLst/>
              <a:gdLst/>
              <a:ahLst/>
              <a:cxnLst/>
              <a:rect l="l" t="t" r="r" b="b"/>
              <a:pathLst>
                <a:path w="463" h="1800" extrusionOk="0">
                  <a:moveTo>
                    <a:pt x="463" y="0"/>
                  </a:moveTo>
                  <a:cubicBezTo>
                    <a:pt x="275" y="388"/>
                    <a:pt x="125" y="800"/>
                    <a:pt x="25" y="1225"/>
                  </a:cubicBezTo>
                  <a:cubicBezTo>
                    <a:pt x="13" y="1287"/>
                    <a:pt x="0" y="1350"/>
                    <a:pt x="0" y="1412"/>
                  </a:cubicBezTo>
                  <a:cubicBezTo>
                    <a:pt x="38" y="1537"/>
                    <a:pt x="88" y="1662"/>
                    <a:pt x="138" y="1787"/>
                  </a:cubicBezTo>
                  <a:lnTo>
                    <a:pt x="138" y="1800"/>
                  </a:lnTo>
                  <a:cubicBezTo>
                    <a:pt x="175" y="1187"/>
                    <a:pt x="238" y="600"/>
                    <a:pt x="4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2" name="Google Shape;16602;p50"/>
            <p:cNvSpPr/>
            <p:nvPr/>
          </p:nvSpPr>
          <p:spPr>
            <a:xfrm>
              <a:off x="2509749" y="4605064"/>
              <a:ext cx="84370" cy="337310"/>
            </a:xfrm>
            <a:custGeom>
              <a:avLst/>
              <a:gdLst/>
              <a:ahLst/>
              <a:cxnLst/>
              <a:rect l="l" t="t" r="r" b="b"/>
              <a:pathLst>
                <a:path w="988" h="3950" extrusionOk="0">
                  <a:moveTo>
                    <a:pt x="362" y="1"/>
                  </a:moveTo>
                  <a:lnTo>
                    <a:pt x="362" y="1"/>
                  </a:lnTo>
                  <a:cubicBezTo>
                    <a:pt x="375" y="788"/>
                    <a:pt x="687" y="1638"/>
                    <a:pt x="762" y="2325"/>
                  </a:cubicBezTo>
                  <a:cubicBezTo>
                    <a:pt x="800" y="2775"/>
                    <a:pt x="662" y="3200"/>
                    <a:pt x="462" y="3612"/>
                  </a:cubicBezTo>
                  <a:cubicBezTo>
                    <a:pt x="625" y="3200"/>
                    <a:pt x="725" y="2762"/>
                    <a:pt x="687" y="2338"/>
                  </a:cubicBezTo>
                  <a:cubicBezTo>
                    <a:pt x="650" y="1688"/>
                    <a:pt x="375" y="1075"/>
                    <a:pt x="237" y="438"/>
                  </a:cubicBezTo>
                  <a:lnTo>
                    <a:pt x="237" y="438"/>
                  </a:lnTo>
                  <a:cubicBezTo>
                    <a:pt x="325" y="1100"/>
                    <a:pt x="462" y="1650"/>
                    <a:pt x="500" y="2238"/>
                  </a:cubicBezTo>
                  <a:cubicBezTo>
                    <a:pt x="512" y="2662"/>
                    <a:pt x="425" y="3075"/>
                    <a:pt x="275" y="3462"/>
                  </a:cubicBezTo>
                  <a:cubicBezTo>
                    <a:pt x="500" y="2575"/>
                    <a:pt x="437" y="1675"/>
                    <a:pt x="63" y="388"/>
                  </a:cubicBezTo>
                  <a:lnTo>
                    <a:pt x="63" y="388"/>
                  </a:lnTo>
                  <a:cubicBezTo>
                    <a:pt x="250" y="1525"/>
                    <a:pt x="325" y="2575"/>
                    <a:pt x="13" y="3612"/>
                  </a:cubicBezTo>
                  <a:cubicBezTo>
                    <a:pt x="13" y="3625"/>
                    <a:pt x="13" y="3625"/>
                    <a:pt x="0" y="3625"/>
                  </a:cubicBezTo>
                  <a:cubicBezTo>
                    <a:pt x="125" y="3712"/>
                    <a:pt x="250" y="3787"/>
                    <a:pt x="375" y="3862"/>
                  </a:cubicBezTo>
                  <a:cubicBezTo>
                    <a:pt x="425" y="3900"/>
                    <a:pt x="475" y="3925"/>
                    <a:pt x="525" y="3950"/>
                  </a:cubicBezTo>
                  <a:cubicBezTo>
                    <a:pt x="787" y="3500"/>
                    <a:pt x="975" y="3012"/>
                    <a:pt x="987" y="2500"/>
                  </a:cubicBezTo>
                  <a:cubicBezTo>
                    <a:pt x="950" y="1625"/>
                    <a:pt x="462" y="850"/>
                    <a:pt x="3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3" name="Google Shape;16603;p50"/>
            <p:cNvSpPr/>
            <p:nvPr/>
          </p:nvSpPr>
          <p:spPr>
            <a:xfrm>
              <a:off x="2492670" y="4653056"/>
              <a:ext cx="33133" cy="261565"/>
            </a:xfrm>
            <a:custGeom>
              <a:avLst/>
              <a:gdLst/>
              <a:ahLst/>
              <a:cxnLst/>
              <a:rect l="l" t="t" r="r" b="b"/>
              <a:pathLst>
                <a:path w="388" h="3063" extrusionOk="0">
                  <a:moveTo>
                    <a:pt x="125" y="1"/>
                  </a:moveTo>
                  <a:lnTo>
                    <a:pt x="125" y="1"/>
                  </a:lnTo>
                  <a:cubicBezTo>
                    <a:pt x="250" y="988"/>
                    <a:pt x="175" y="2013"/>
                    <a:pt x="25" y="2825"/>
                  </a:cubicBezTo>
                  <a:cubicBezTo>
                    <a:pt x="25" y="2863"/>
                    <a:pt x="13" y="2900"/>
                    <a:pt x="0" y="2950"/>
                  </a:cubicBezTo>
                  <a:cubicBezTo>
                    <a:pt x="63" y="2988"/>
                    <a:pt x="125" y="3025"/>
                    <a:pt x="200" y="3063"/>
                  </a:cubicBezTo>
                  <a:cubicBezTo>
                    <a:pt x="238" y="2863"/>
                    <a:pt x="275" y="2650"/>
                    <a:pt x="313" y="2450"/>
                  </a:cubicBezTo>
                  <a:cubicBezTo>
                    <a:pt x="387" y="1626"/>
                    <a:pt x="300" y="80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4" name="Google Shape;16604;p50"/>
            <p:cNvSpPr/>
            <p:nvPr/>
          </p:nvSpPr>
          <p:spPr>
            <a:xfrm>
              <a:off x="2473456" y="4675516"/>
              <a:ext cx="34243" cy="227407"/>
            </a:xfrm>
            <a:custGeom>
              <a:avLst/>
              <a:gdLst/>
              <a:ahLst/>
              <a:cxnLst/>
              <a:rect l="l" t="t" r="r" b="b"/>
              <a:pathLst>
                <a:path w="401" h="2663" extrusionOk="0">
                  <a:moveTo>
                    <a:pt x="200" y="0"/>
                  </a:moveTo>
                  <a:lnTo>
                    <a:pt x="200" y="0"/>
                  </a:lnTo>
                  <a:cubicBezTo>
                    <a:pt x="288" y="875"/>
                    <a:pt x="188" y="1725"/>
                    <a:pt x="0" y="2562"/>
                  </a:cubicBezTo>
                  <a:lnTo>
                    <a:pt x="13" y="2562"/>
                  </a:lnTo>
                  <a:cubicBezTo>
                    <a:pt x="75" y="2600"/>
                    <a:pt x="125" y="2625"/>
                    <a:pt x="188" y="2662"/>
                  </a:cubicBezTo>
                  <a:cubicBezTo>
                    <a:pt x="363" y="1812"/>
                    <a:pt x="400" y="938"/>
                    <a:pt x="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5" name="Google Shape;16605;p50"/>
            <p:cNvSpPr/>
            <p:nvPr/>
          </p:nvSpPr>
          <p:spPr>
            <a:xfrm>
              <a:off x="2453132" y="4708564"/>
              <a:ext cx="29974" cy="183685"/>
            </a:xfrm>
            <a:custGeom>
              <a:avLst/>
              <a:gdLst/>
              <a:ahLst/>
              <a:cxnLst/>
              <a:rect l="l" t="t" r="r" b="b"/>
              <a:pathLst>
                <a:path w="351" h="2151" extrusionOk="0">
                  <a:moveTo>
                    <a:pt x="313" y="1"/>
                  </a:moveTo>
                  <a:cubicBezTo>
                    <a:pt x="288" y="688"/>
                    <a:pt x="176" y="1388"/>
                    <a:pt x="1" y="2063"/>
                  </a:cubicBezTo>
                  <a:cubicBezTo>
                    <a:pt x="76" y="2088"/>
                    <a:pt x="138" y="2125"/>
                    <a:pt x="188" y="2150"/>
                  </a:cubicBezTo>
                  <a:cubicBezTo>
                    <a:pt x="326" y="1438"/>
                    <a:pt x="351" y="713"/>
                    <a:pt x="3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6" name="Google Shape;16606;p50"/>
            <p:cNvSpPr/>
            <p:nvPr/>
          </p:nvSpPr>
          <p:spPr>
            <a:xfrm>
              <a:off x="2417949" y="4725643"/>
              <a:ext cx="47053" cy="159091"/>
            </a:xfrm>
            <a:custGeom>
              <a:avLst/>
              <a:gdLst/>
              <a:ahLst/>
              <a:cxnLst/>
              <a:rect l="l" t="t" r="r" b="b"/>
              <a:pathLst>
                <a:path w="551" h="1863" extrusionOk="0">
                  <a:moveTo>
                    <a:pt x="50" y="1"/>
                  </a:moveTo>
                  <a:cubicBezTo>
                    <a:pt x="50" y="576"/>
                    <a:pt x="75" y="1150"/>
                    <a:pt x="0" y="1725"/>
                  </a:cubicBezTo>
                  <a:cubicBezTo>
                    <a:pt x="138" y="1750"/>
                    <a:pt x="263" y="1800"/>
                    <a:pt x="400" y="1863"/>
                  </a:cubicBezTo>
                  <a:cubicBezTo>
                    <a:pt x="500" y="1300"/>
                    <a:pt x="525" y="726"/>
                    <a:pt x="550" y="151"/>
                  </a:cubicBezTo>
                  <a:lnTo>
                    <a:pt x="550" y="151"/>
                  </a:lnTo>
                  <a:cubicBezTo>
                    <a:pt x="475" y="626"/>
                    <a:pt x="400" y="1113"/>
                    <a:pt x="288" y="1588"/>
                  </a:cubicBezTo>
                  <a:cubicBezTo>
                    <a:pt x="325" y="1225"/>
                    <a:pt x="325" y="851"/>
                    <a:pt x="313" y="476"/>
                  </a:cubicBezTo>
                  <a:lnTo>
                    <a:pt x="313" y="476"/>
                  </a:lnTo>
                  <a:cubicBezTo>
                    <a:pt x="288" y="826"/>
                    <a:pt x="238" y="1175"/>
                    <a:pt x="175" y="1513"/>
                  </a:cubicBezTo>
                  <a:cubicBezTo>
                    <a:pt x="175" y="1500"/>
                    <a:pt x="175" y="1475"/>
                    <a:pt x="175" y="1450"/>
                  </a:cubicBezTo>
                  <a:cubicBezTo>
                    <a:pt x="200" y="963"/>
                    <a:pt x="88" y="476"/>
                    <a:pt x="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7" name="Google Shape;16607;p50"/>
            <p:cNvSpPr/>
            <p:nvPr/>
          </p:nvSpPr>
          <p:spPr>
            <a:xfrm>
              <a:off x="2385925" y="4704294"/>
              <a:ext cx="34243" cy="167630"/>
            </a:xfrm>
            <a:custGeom>
              <a:avLst/>
              <a:gdLst/>
              <a:ahLst/>
              <a:cxnLst/>
              <a:rect l="l" t="t" r="r" b="b"/>
              <a:pathLst>
                <a:path w="401" h="1963" extrusionOk="0">
                  <a:moveTo>
                    <a:pt x="338" y="1"/>
                  </a:moveTo>
                  <a:cubicBezTo>
                    <a:pt x="175" y="588"/>
                    <a:pt x="238" y="1201"/>
                    <a:pt x="175" y="1800"/>
                  </a:cubicBezTo>
                  <a:cubicBezTo>
                    <a:pt x="175" y="1838"/>
                    <a:pt x="163" y="1888"/>
                    <a:pt x="163" y="1925"/>
                  </a:cubicBezTo>
                  <a:cubicBezTo>
                    <a:pt x="150" y="1463"/>
                    <a:pt x="100" y="988"/>
                    <a:pt x="50" y="526"/>
                  </a:cubicBezTo>
                  <a:lnTo>
                    <a:pt x="50" y="526"/>
                  </a:lnTo>
                  <a:cubicBezTo>
                    <a:pt x="63" y="963"/>
                    <a:pt x="38" y="1438"/>
                    <a:pt x="0" y="1913"/>
                  </a:cubicBezTo>
                  <a:cubicBezTo>
                    <a:pt x="125" y="1913"/>
                    <a:pt x="238" y="1938"/>
                    <a:pt x="363" y="1963"/>
                  </a:cubicBezTo>
                  <a:cubicBezTo>
                    <a:pt x="400" y="1313"/>
                    <a:pt x="250" y="663"/>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8" name="Google Shape;16608;p50"/>
            <p:cNvSpPr/>
            <p:nvPr/>
          </p:nvSpPr>
          <p:spPr>
            <a:xfrm>
              <a:off x="2373116" y="4768341"/>
              <a:ext cx="11785" cy="99314"/>
            </a:xfrm>
            <a:custGeom>
              <a:avLst/>
              <a:gdLst/>
              <a:ahLst/>
              <a:cxnLst/>
              <a:rect l="l" t="t" r="r" b="b"/>
              <a:pathLst>
                <a:path w="138" h="1163" extrusionOk="0">
                  <a:moveTo>
                    <a:pt x="38" y="1"/>
                  </a:moveTo>
                  <a:cubicBezTo>
                    <a:pt x="38" y="363"/>
                    <a:pt x="25" y="738"/>
                    <a:pt x="0" y="1100"/>
                  </a:cubicBezTo>
                  <a:cubicBezTo>
                    <a:pt x="38" y="1113"/>
                    <a:pt x="75" y="1138"/>
                    <a:pt x="113" y="1150"/>
                  </a:cubicBezTo>
                  <a:cubicBezTo>
                    <a:pt x="119" y="1157"/>
                    <a:pt x="122" y="1157"/>
                    <a:pt x="125" y="1157"/>
                  </a:cubicBezTo>
                  <a:cubicBezTo>
                    <a:pt x="129" y="1157"/>
                    <a:pt x="132" y="1157"/>
                    <a:pt x="138" y="1163"/>
                  </a:cubicBezTo>
                  <a:cubicBezTo>
                    <a:pt x="125" y="775"/>
                    <a:pt x="100" y="388"/>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9" name="Google Shape;16609;p50"/>
            <p:cNvSpPr/>
            <p:nvPr/>
          </p:nvSpPr>
          <p:spPr>
            <a:xfrm>
              <a:off x="2224784" y="4785421"/>
              <a:ext cx="41673" cy="118528"/>
            </a:xfrm>
            <a:custGeom>
              <a:avLst/>
              <a:gdLst/>
              <a:ahLst/>
              <a:cxnLst/>
              <a:rect l="l" t="t" r="r" b="b"/>
              <a:pathLst>
                <a:path w="488" h="1388" extrusionOk="0">
                  <a:moveTo>
                    <a:pt x="0" y="1"/>
                  </a:moveTo>
                  <a:cubicBezTo>
                    <a:pt x="188" y="463"/>
                    <a:pt x="288" y="913"/>
                    <a:pt x="325" y="1388"/>
                  </a:cubicBezTo>
                  <a:cubicBezTo>
                    <a:pt x="363" y="1375"/>
                    <a:pt x="388" y="1375"/>
                    <a:pt x="413" y="1363"/>
                  </a:cubicBezTo>
                  <a:cubicBezTo>
                    <a:pt x="438" y="1363"/>
                    <a:pt x="463" y="1350"/>
                    <a:pt x="488" y="1338"/>
                  </a:cubicBezTo>
                  <a:cubicBezTo>
                    <a:pt x="400" y="875"/>
                    <a:pt x="250" y="42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0" name="Google Shape;16610;p50"/>
            <p:cNvSpPr/>
            <p:nvPr/>
          </p:nvSpPr>
          <p:spPr>
            <a:xfrm>
              <a:off x="2242887" y="4800365"/>
              <a:ext cx="46028" cy="99314"/>
            </a:xfrm>
            <a:custGeom>
              <a:avLst/>
              <a:gdLst/>
              <a:ahLst/>
              <a:cxnLst/>
              <a:rect l="l" t="t" r="r" b="b"/>
              <a:pathLst>
                <a:path w="539" h="1163" extrusionOk="0">
                  <a:moveTo>
                    <a:pt x="1" y="1"/>
                  </a:moveTo>
                  <a:cubicBezTo>
                    <a:pt x="151" y="388"/>
                    <a:pt x="238" y="775"/>
                    <a:pt x="288" y="1163"/>
                  </a:cubicBezTo>
                  <a:cubicBezTo>
                    <a:pt x="376" y="1125"/>
                    <a:pt x="463" y="1100"/>
                    <a:pt x="538" y="1063"/>
                  </a:cubicBezTo>
                  <a:cubicBezTo>
                    <a:pt x="476" y="700"/>
                    <a:pt x="388" y="350"/>
                    <a:pt x="288" y="13"/>
                  </a:cubicBezTo>
                  <a:lnTo>
                    <a:pt x="288" y="13"/>
                  </a:lnTo>
                  <a:cubicBezTo>
                    <a:pt x="338" y="363"/>
                    <a:pt x="388" y="738"/>
                    <a:pt x="413" y="1100"/>
                  </a:cubicBezTo>
                  <a:cubicBezTo>
                    <a:pt x="326" y="725"/>
                    <a:pt x="188" y="3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1" name="Google Shape;16611;p50"/>
            <p:cNvSpPr/>
            <p:nvPr/>
          </p:nvSpPr>
          <p:spPr>
            <a:xfrm>
              <a:off x="2205569" y="4775856"/>
              <a:ext cx="45943" cy="132362"/>
            </a:xfrm>
            <a:custGeom>
              <a:avLst/>
              <a:gdLst/>
              <a:ahLst/>
              <a:cxnLst/>
              <a:rect l="l" t="t" r="r" b="b"/>
              <a:pathLst>
                <a:path w="538" h="1550" extrusionOk="0">
                  <a:moveTo>
                    <a:pt x="0" y="0"/>
                  </a:moveTo>
                  <a:cubicBezTo>
                    <a:pt x="200" y="487"/>
                    <a:pt x="300" y="1025"/>
                    <a:pt x="363" y="1550"/>
                  </a:cubicBezTo>
                  <a:cubicBezTo>
                    <a:pt x="425" y="1537"/>
                    <a:pt x="475" y="1525"/>
                    <a:pt x="538" y="1500"/>
                  </a:cubicBezTo>
                  <a:cubicBezTo>
                    <a:pt x="425" y="975"/>
                    <a:pt x="275" y="4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2" name="Google Shape;16612;p50"/>
            <p:cNvSpPr/>
            <p:nvPr/>
          </p:nvSpPr>
          <p:spPr>
            <a:xfrm>
              <a:off x="2355012" y="4780126"/>
              <a:ext cx="10674" cy="78990"/>
            </a:xfrm>
            <a:custGeom>
              <a:avLst/>
              <a:gdLst/>
              <a:ahLst/>
              <a:cxnLst/>
              <a:rect l="l" t="t" r="r" b="b"/>
              <a:pathLst>
                <a:path w="125" h="925" extrusionOk="0">
                  <a:moveTo>
                    <a:pt x="25" y="0"/>
                  </a:moveTo>
                  <a:cubicBezTo>
                    <a:pt x="25" y="300"/>
                    <a:pt x="25" y="600"/>
                    <a:pt x="0" y="900"/>
                  </a:cubicBezTo>
                  <a:cubicBezTo>
                    <a:pt x="38" y="900"/>
                    <a:pt x="87" y="912"/>
                    <a:pt x="125" y="925"/>
                  </a:cubicBezTo>
                  <a:cubicBezTo>
                    <a:pt x="100" y="612"/>
                    <a:pt x="75" y="300"/>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3" name="Google Shape;16613;p50"/>
            <p:cNvSpPr/>
            <p:nvPr/>
          </p:nvSpPr>
          <p:spPr>
            <a:xfrm>
              <a:off x="2341093" y="4788666"/>
              <a:ext cx="8625" cy="69426"/>
            </a:xfrm>
            <a:custGeom>
              <a:avLst/>
              <a:gdLst/>
              <a:ahLst/>
              <a:cxnLst/>
              <a:rect l="l" t="t" r="r" b="b"/>
              <a:pathLst>
                <a:path w="101" h="813" extrusionOk="0">
                  <a:moveTo>
                    <a:pt x="13" y="0"/>
                  </a:moveTo>
                  <a:cubicBezTo>
                    <a:pt x="13" y="275"/>
                    <a:pt x="1" y="537"/>
                    <a:pt x="1" y="812"/>
                  </a:cubicBezTo>
                  <a:cubicBezTo>
                    <a:pt x="13" y="812"/>
                    <a:pt x="38" y="800"/>
                    <a:pt x="63" y="800"/>
                  </a:cubicBezTo>
                  <a:cubicBezTo>
                    <a:pt x="34" y="804"/>
                    <a:pt x="28" y="805"/>
                    <a:pt x="32" y="805"/>
                  </a:cubicBezTo>
                  <a:cubicBezTo>
                    <a:pt x="41" y="805"/>
                    <a:pt x="88" y="800"/>
                    <a:pt x="63" y="800"/>
                  </a:cubicBezTo>
                  <a:lnTo>
                    <a:pt x="101" y="800"/>
                  </a:lnTo>
                  <a:cubicBezTo>
                    <a:pt x="76" y="537"/>
                    <a:pt x="51" y="262"/>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4" name="Google Shape;16614;p50"/>
            <p:cNvSpPr/>
            <p:nvPr/>
          </p:nvSpPr>
          <p:spPr>
            <a:xfrm>
              <a:off x="2321878" y="4795071"/>
              <a:ext cx="7600" cy="71561"/>
            </a:xfrm>
            <a:custGeom>
              <a:avLst/>
              <a:gdLst/>
              <a:ahLst/>
              <a:cxnLst/>
              <a:rect l="l" t="t" r="r" b="b"/>
              <a:pathLst>
                <a:path w="89" h="838" extrusionOk="0">
                  <a:moveTo>
                    <a:pt x="26" y="0"/>
                  </a:moveTo>
                  <a:cubicBezTo>
                    <a:pt x="13" y="287"/>
                    <a:pt x="13" y="562"/>
                    <a:pt x="1" y="837"/>
                  </a:cubicBezTo>
                  <a:cubicBezTo>
                    <a:pt x="26" y="812"/>
                    <a:pt x="63" y="800"/>
                    <a:pt x="88" y="787"/>
                  </a:cubicBezTo>
                  <a:cubicBezTo>
                    <a:pt x="76" y="525"/>
                    <a:pt x="51" y="262"/>
                    <a:pt x="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5" name="Google Shape;16615;p50"/>
            <p:cNvSpPr/>
            <p:nvPr/>
          </p:nvSpPr>
          <p:spPr>
            <a:xfrm>
              <a:off x="2309069" y="4806770"/>
              <a:ext cx="8625" cy="74806"/>
            </a:xfrm>
            <a:custGeom>
              <a:avLst/>
              <a:gdLst/>
              <a:ahLst/>
              <a:cxnLst/>
              <a:rect l="l" t="t" r="r" b="b"/>
              <a:pathLst>
                <a:path w="101" h="876" extrusionOk="0">
                  <a:moveTo>
                    <a:pt x="1" y="1"/>
                  </a:moveTo>
                  <a:lnTo>
                    <a:pt x="1" y="1"/>
                  </a:lnTo>
                  <a:cubicBezTo>
                    <a:pt x="13" y="288"/>
                    <a:pt x="1" y="588"/>
                    <a:pt x="1" y="875"/>
                  </a:cubicBezTo>
                  <a:cubicBezTo>
                    <a:pt x="26" y="825"/>
                    <a:pt x="63" y="763"/>
                    <a:pt x="101" y="738"/>
                  </a:cubicBezTo>
                  <a:cubicBezTo>
                    <a:pt x="76" y="488"/>
                    <a:pt x="51" y="2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6" name="Google Shape;16616;p50"/>
            <p:cNvSpPr/>
            <p:nvPr/>
          </p:nvSpPr>
          <p:spPr>
            <a:xfrm>
              <a:off x="2285585" y="4795071"/>
              <a:ext cx="21434" cy="92910"/>
            </a:xfrm>
            <a:custGeom>
              <a:avLst/>
              <a:gdLst/>
              <a:ahLst/>
              <a:cxnLst/>
              <a:rect l="l" t="t" r="r" b="b"/>
              <a:pathLst>
                <a:path w="251" h="1088" extrusionOk="0">
                  <a:moveTo>
                    <a:pt x="1" y="0"/>
                  </a:moveTo>
                  <a:lnTo>
                    <a:pt x="1" y="0"/>
                  </a:lnTo>
                  <a:cubicBezTo>
                    <a:pt x="63" y="362"/>
                    <a:pt x="101" y="725"/>
                    <a:pt x="126" y="1087"/>
                  </a:cubicBezTo>
                  <a:cubicBezTo>
                    <a:pt x="163" y="1062"/>
                    <a:pt x="201" y="1050"/>
                    <a:pt x="251" y="1025"/>
                  </a:cubicBezTo>
                  <a:cubicBezTo>
                    <a:pt x="188" y="675"/>
                    <a:pt x="113" y="33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7" name="Google Shape;16617;p50"/>
            <p:cNvSpPr/>
            <p:nvPr/>
          </p:nvSpPr>
          <p:spPr>
            <a:xfrm>
              <a:off x="2197030" y="4789691"/>
              <a:ext cx="32109" cy="121773"/>
            </a:xfrm>
            <a:custGeom>
              <a:avLst/>
              <a:gdLst/>
              <a:ahLst/>
              <a:cxnLst/>
              <a:rect l="l" t="t" r="r" b="b"/>
              <a:pathLst>
                <a:path w="376" h="1426" extrusionOk="0">
                  <a:moveTo>
                    <a:pt x="1" y="1"/>
                  </a:moveTo>
                  <a:lnTo>
                    <a:pt x="1" y="1"/>
                  </a:lnTo>
                  <a:cubicBezTo>
                    <a:pt x="175" y="413"/>
                    <a:pt x="175" y="825"/>
                    <a:pt x="213" y="1263"/>
                  </a:cubicBezTo>
                  <a:cubicBezTo>
                    <a:pt x="213" y="1325"/>
                    <a:pt x="213" y="1375"/>
                    <a:pt x="213" y="1425"/>
                  </a:cubicBezTo>
                  <a:cubicBezTo>
                    <a:pt x="263" y="1425"/>
                    <a:pt x="325" y="1413"/>
                    <a:pt x="375" y="1400"/>
                  </a:cubicBezTo>
                  <a:cubicBezTo>
                    <a:pt x="375" y="1363"/>
                    <a:pt x="363" y="1325"/>
                    <a:pt x="363" y="1288"/>
                  </a:cubicBezTo>
                  <a:cubicBezTo>
                    <a:pt x="288" y="850"/>
                    <a:pt x="238" y="38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8" name="Google Shape;16618;p50"/>
            <p:cNvSpPr/>
            <p:nvPr/>
          </p:nvSpPr>
          <p:spPr>
            <a:xfrm>
              <a:off x="2185331" y="4787556"/>
              <a:ext cx="23484" cy="126043"/>
            </a:xfrm>
            <a:custGeom>
              <a:avLst/>
              <a:gdLst/>
              <a:ahLst/>
              <a:cxnLst/>
              <a:rect l="l" t="t" r="r" b="b"/>
              <a:pathLst>
                <a:path w="275" h="1476" extrusionOk="0">
                  <a:moveTo>
                    <a:pt x="0" y="1"/>
                  </a:moveTo>
                  <a:lnTo>
                    <a:pt x="0" y="1"/>
                  </a:lnTo>
                  <a:cubicBezTo>
                    <a:pt x="100" y="475"/>
                    <a:pt x="125" y="975"/>
                    <a:pt x="113" y="1463"/>
                  </a:cubicBezTo>
                  <a:cubicBezTo>
                    <a:pt x="150" y="1463"/>
                    <a:pt x="175" y="1475"/>
                    <a:pt x="212" y="1475"/>
                  </a:cubicBezTo>
                  <a:cubicBezTo>
                    <a:pt x="237" y="1475"/>
                    <a:pt x="250" y="1475"/>
                    <a:pt x="275" y="1463"/>
                  </a:cubicBezTo>
                  <a:cubicBezTo>
                    <a:pt x="237" y="975"/>
                    <a:pt x="162" y="47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9" name="Google Shape;16619;p50"/>
            <p:cNvSpPr/>
            <p:nvPr/>
          </p:nvSpPr>
          <p:spPr>
            <a:xfrm>
              <a:off x="2175681" y="4793960"/>
              <a:ext cx="14005" cy="119638"/>
            </a:xfrm>
            <a:custGeom>
              <a:avLst/>
              <a:gdLst/>
              <a:ahLst/>
              <a:cxnLst/>
              <a:rect l="l" t="t" r="r" b="b"/>
              <a:pathLst>
                <a:path w="164" h="1401" extrusionOk="0">
                  <a:moveTo>
                    <a:pt x="1" y="1"/>
                  </a:moveTo>
                  <a:cubicBezTo>
                    <a:pt x="38" y="463"/>
                    <a:pt x="26" y="938"/>
                    <a:pt x="13" y="1400"/>
                  </a:cubicBezTo>
                  <a:cubicBezTo>
                    <a:pt x="38" y="1400"/>
                    <a:pt x="76" y="1388"/>
                    <a:pt x="113" y="1388"/>
                  </a:cubicBezTo>
                  <a:lnTo>
                    <a:pt x="163" y="1388"/>
                  </a:lnTo>
                  <a:cubicBezTo>
                    <a:pt x="138" y="925"/>
                    <a:pt x="88" y="46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0" name="Google Shape;16620;p50"/>
            <p:cNvSpPr/>
            <p:nvPr/>
          </p:nvSpPr>
          <p:spPr>
            <a:xfrm>
              <a:off x="2157577" y="4801475"/>
              <a:ext cx="13919" cy="115283"/>
            </a:xfrm>
            <a:custGeom>
              <a:avLst/>
              <a:gdLst/>
              <a:ahLst/>
              <a:cxnLst/>
              <a:rect l="l" t="t" r="r" b="b"/>
              <a:pathLst>
                <a:path w="163" h="1350" extrusionOk="0">
                  <a:moveTo>
                    <a:pt x="138" y="0"/>
                  </a:moveTo>
                  <a:cubicBezTo>
                    <a:pt x="100" y="475"/>
                    <a:pt x="50" y="912"/>
                    <a:pt x="0" y="1350"/>
                  </a:cubicBezTo>
                  <a:lnTo>
                    <a:pt x="50" y="1350"/>
                  </a:lnTo>
                  <a:cubicBezTo>
                    <a:pt x="50" y="1350"/>
                    <a:pt x="63" y="1337"/>
                    <a:pt x="75" y="1337"/>
                  </a:cubicBezTo>
                  <a:cubicBezTo>
                    <a:pt x="100" y="1337"/>
                    <a:pt x="125" y="1325"/>
                    <a:pt x="150" y="1325"/>
                  </a:cubicBezTo>
                  <a:cubicBezTo>
                    <a:pt x="163" y="887"/>
                    <a:pt x="163" y="45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1" name="Google Shape;16621;p50"/>
            <p:cNvSpPr/>
            <p:nvPr/>
          </p:nvSpPr>
          <p:spPr>
            <a:xfrm>
              <a:off x="2135118" y="4809929"/>
              <a:ext cx="23569" cy="118614"/>
            </a:xfrm>
            <a:custGeom>
              <a:avLst/>
              <a:gdLst/>
              <a:ahLst/>
              <a:cxnLst/>
              <a:rect l="l" t="t" r="r" b="b"/>
              <a:pathLst>
                <a:path w="276" h="1389" extrusionOk="0">
                  <a:moveTo>
                    <a:pt x="276" y="1"/>
                  </a:moveTo>
                  <a:lnTo>
                    <a:pt x="276" y="1"/>
                  </a:lnTo>
                  <a:cubicBezTo>
                    <a:pt x="188" y="451"/>
                    <a:pt x="88" y="926"/>
                    <a:pt x="1" y="1388"/>
                  </a:cubicBezTo>
                  <a:cubicBezTo>
                    <a:pt x="51" y="1351"/>
                    <a:pt x="88" y="1326"/>
                    <a:pt x="126" y="1288"/>
                  </a:cubicBezTo>
                  <a:cubicBezTo>
                    <a:pt x="138" y="1288"/>
                    <a:pt x="163" y="1276"/>
                    <a:pt x="176" y="1263"/>
                  </a:cubicBezTo>
                  <a:cubicBezTo>
                    <a:pt x="213" y="851"/>
                    <a:pt x="251" y="40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2" name="Google Shape;16622;p50"/>
            <p:cNvSpPr/>
            <p:nvPr/>
          </p:nvSpPr>
          <p:spPr>
            <a:xfrm>
              <a:off x="2112744" y="4814199"/>
              <a:ext cx="36378" cy="126043"/>
            </a:xfrm>
            <a:custGeom>
              <a:avLst/>
              <a:gdLst/>
              <a:ahLst/>
              <a:cxnLst/>
              <a:rect l="l" t="t" r="r" b="b"/>
              <a:pathLst>
                <a:path w="426" h="1476" extrusionOk="0">
                  <a:moveTo>
                    <a:pt x="425" y="1"/>
                  </a:moveTo>
                  <a:lnTo>
                    <a:pt x="425" y="1"/>
                  </a:lnTo>
                  <a:cubicBezTo>
                    <a:pt x="250" y="463"/>
                    <a:pt x="100" y="988"/>
                    <a:pt x="0" y="1476"/>
                  </a:cubicBezTo>
                  <a:cubicBezTo>
                    <a:pt x="50" y="1451"/>
                    <a:pt x="113" y="1413"/>
                    <a:pt x="175" y="1388"/>
                  </a:cubicBezTo>
                  <a:cubicBezTo>
                    <a:pt x="250" y="926"/>
                    <a:pt x="313" y="451"/>
                    <a:pt x="4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3" name="Google Shape;16623;p50"/>
            <p:cNvSpPr/>
            <p:nvPr/>
          </p:nvSpPr>
          <p:spPr>
            <a:xfrm>
              <a:off x="2082856" y="4827009"/>
              <a:ext cx="51322" cy="134583"/>
            </a:xfrm>
            <a:custGeom>
              <a:avLst/>
              <a:gdLst/>
              <a:ahLst/>
              <a:cxnLst/>
              <a:rect l="l" t="t" r="r" b="b"/>
              <a:pathLst>
                <a:path w="601" h="1576" extrusionOk="0">
                  <a:moveTo>
                    <a:pt x="600" y="1"/>
                  </a:moveTo>
                  <a:cubicBezTo>
                    <a:pt x="338" y="463"/>
                    <a:pt x="150" y="963"/>
                    <a:pt x="25" y="1488"/>
                  </a:cubicBezTo>
                  <a:cubicBezTo>
                    <a:pt x="13" y="1513"/>
                    <a:pt x="13" y="1551"/>
                    <a:pt x="0" y="1576"/>
                  </a:cubicBezTo>
                  <a:cubicBezTo>
                    <a:pt x="63" y="1513"/>
                    <a:pt x="138" y="1463"/>
                    <a:pt x="213" y="1413"/>
                  </a:cubicBezTo>
                  <a:cubicBezTo>
                    <a:pt x="288" y="951"/>
                    <a:pt x="400" y="476"/>
                    <a:pt x="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4" name="Google Shape;16624;p50"/>
            <p:cNvSpPr/>
            <p:nvPr/>
          </p:nvSpPr>
          <p:spPr>
            <a:xfrm>
              <a:off x="1234449" y="4658436"/>
              <a:ext cx="22459" cy="232701"/>
            </a:xfrm>
            <a:custGeom>
              <a:avLst/>
              <a:gdLst/>
              <a:ahLst/>
              <a:cxnLst/>
              <a:rect l="l" t="t" r="r" b="b"/>
              <a:pathLst>
                <a:path w="263" h="2725" extrusionOk="0">
                  <a:moveTo>
                    <a:pt x="0" y="0"/>
                  </a:moveTo>
                  <a:cubicBezTo>
                    <a:pt x="13" y="863"/>
                    <a:pt x="13" y="1738"/>
                    <a:pt x="38" y="2600"/>
                  </a:cubicBezTo>
                  <a:cubicBezTo>
                    <a:pt x="113" y="2637"/>
                    <a:pt x="188" y="2687"/>
                    <a:pt x="263" y="2725"/>
                  </a:cubicBezTo>
                  <a:cubicBezTo>
                    <a:pt x="225" y="1812"/>
                    <a:pt x="125" y="88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5" name="Google Shape;16625;p50"/>
            <p:cNvSpPr/>
            <p:nvPr/>
          </p:nvSpPr>
          <p:spPr>
            <a:xfrm>
              <a:off x="1216345" y="4641357"/>
              <a:ext cx="19214" cy="238081"/>
            </a:xfrm>
            <a:custGeom>
              <a:avLst/>
              <a:gdLst/>
              <a:ahLst/>
              <a:cxnLst/>
              <a:rect l="l" t="t" r="r" b="b"/>
              <a:pathLst>
                <a:path w="225" h="2788" extrusionOk="0">
                  <a:moveTo>
                    <a:pt x="112" y="1"/>
                  </a:moveTo>
                  <a:cubicBezTo>
                    <a:pt x="75" y="900"/>
                    <a:pt x="25" y="1788"/>
                    <a:pt x="0" y="2687"/>
                  </a:cubicBezTo>
                  <a:cubicBezTo>
                    <a:pt x="75" y="2712"/>
                    <a:pt x="150" y="2750"/>
                    <a:pt x="225" y="2787"/>
                  </a:cubicBezTo>
                  <a:cubicBezTo>
                    <a:pt x="225" y="1863"/>
                    <a:pt x="200" y="925"/>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6" name="Google Shape;16626;p50"/>
            <p:cNvSpPr/>
            <p:nvPr/>
          </p:nvSpPr>
          <p:spPr>
            <a:xfrm>
              <a:off x="1193886" y="4606174"/>
              <a:ext cx="28864" cy="262590"/>
            </a:xfrm>
            <a:custGeom>
              <a:avLst/>
              <a:gdLst/>
              <a:ahLst/>
              <a:cxnLst/>
              <a:rect l="l" t="t" r="r" b="b"/>
              <a:pathLst>
                <a:path w="338" h="3075" extrusionOk="0">
                  <a:moveTo>
                    <a:pt x="338" y="0"/>
                  </a:moveTo>
                  <a:cubicBezTo>
                    <a:pt x="163" y="987"/>
                    <a:pt x="26" y="1987"/>
                    <a:pt x="1" y="2999"/>
                  </a:cubicBezTo>
                  <a:cubicBezTo>
                    <a:pt x="76" y="3024"/>
                    <a:pt x="151" y="3049"/>
                    <a:pt x="213" y="3074"/>
                  </a:cubicBezTo>
                  <a:cubicBezTo>
                    <a:pt x="251" y="2050"/>
                    <a:pt x="263" y="1025"/>
                    <a:pt x="3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7" name="Google Shape;16627;p50"/>
            <p:cNvSpPr/>
            <p:nvPr/>
          </p:nvSpPr>
          <p:spPr>
            <a:xfrm>
              <a:off x="1168267" y="4606174"/>
              <a:ext cx="47053" cy="254050"/>
            </a:xfrm>
            <a:custGeom>
              <a:avLst/>
              <a:gdLst/>
              <a:ahLst/>
              <a:cxnLst/>
              <a:rect l="l" t="t" r="r" b="b"/>
              <a:pathLst>
                <a:path w="551" h="2975" extrusionOk="0">
                  <a:moveTo>
                    <a:pt x="551" y="0"/>
                  </a:moveTo>
                  <a:cubicBezTo>
                    <a:pt x="338" y="900"/>
                    <a:pt x="63" y="1787"/>
                    <a:pt x="13" y="2712"/>
                  </a:cubicBezTo>
                  <a:cubicBezTo>
                    <a:pt x="13" y="2787"/>
                    <a:pt x="1" y="2849"/>
                    <a:pt x="1" y="2924"/>
                  </a:cubicBezTo>
                  <a:cubicBezTo>
                    <a:pt x="76" y="2937"/>
                    <a:pt x="151" y="2949"/>
                    <a:pt x="213" y="2974"/>
                  </a:cubicBezTo>
                  <a:cubicBezTo>
                    <a:pt x="226" y="2824"/>
                    <a:pt x="238" y="2674"/>
                    <a:pt x="251" y="2512"/>
                  </a:cubicBezTo>
                  <a:cubicBezTo>
                    <a:pt x="313" y="1675"/>
                    <a:pt x="451" y="837"/>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8" name="Google Shape;16628;p50"/>
            <p:cNvSpPr/>
            <p:nvPr/>
          </p:nvSpPr>
          <p:spPr>
            <a:xfrm>
              <a:off x="1149053" y="4650921"/>
              <a:ext cx="48163" cy="203923"/>
            </a:xfrm>
            <a:custGeom>
              <a:avLst/>
              <a:gdLst/>
              <a:ahLst/>
              <a:cxnLst/>
              <a:rect l="l" t="t" r="r" b="b"/>
              <a:pathLst>
                <a:path w="564" h="2388" extrusionOk="0">
                  <a:moveTo>
                    <a:pt x="563" y="1"/>
                  </a:moveTo>
                  <a:cubicBezTo>
                    <a:pt x="351" y="726"/>
                    <a:pt x="126" y="1463"/>
                    <a:pt x="26" y="2213"/>
                  </a:cubicBezTo>
                  <a:cubicBezTo>
                    <a:pt x="13" y="2263"/>
                    <a:pt x="1" y="2313"/>
                    <a:pt x="1" y="2363"/>
                  </a:cubicBezTo>
                  <a:cubicBezTo>
                    <a:pt x="63" y="2375"/>
                    <a:pt x="138" y="2375"/>
                    <a:pt x="201" y="2388"/>
                  </a:cubicBezTo>
                  <a:cubicBezTo>
                    <a:pt x="288" y="1613"/>
                    <a:pt x="376" y="813"/>
                    <a:pt x="5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9" name="Google Shape;16629;p50"/>
            <p:cNvSpPr/>
            <p:nvPr/>
          </p:nvSpPr>
          <p:spPr>
            <a:xfrm>
              <a:off x="1135219" y="4722484"/>
              <a:ext cx="36378" cy="130227"/>
            </a:xfrm>
            <a:custGeom>
              <a:avLst/>
              <a:gdLst/>
              <a:ahLst/>
              <a:cxnLst/>
              <a:rect l="l" t="t" r="r" b="b"/>
              <a:pathLst>
                <a:path w="426" h="1525" extrusionOk="0">
                  <a:moveTo>
                    <a:pt x="425" y="0"/>
                  </a:moveTo>
                  <a:cubicBezTo>
                    <a:pt x="250" y="500"/>
                    <a:pt x="125" y="1012"/>
                    <a:pt x="0" y="1525"/>
                  </a:cubicBezTo>
                  <a:lnTo>
                    <a:pt x="113" y="1525"/>
                  </a:lnTo>
                  <a:cubicBezTo>
                    <a:pt x="200" y="1012"/>
                    <a:pt x="300" y="500"/>
                    <a:pt x="4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0" name="Google Shape;16630;p50"/>
            <p:cNvSpPr/>
            <p:nvPr/>
          </p:nvSpPr>
          <p:spPr>
            <a:xfrm>
              <a:off x="1939818" y="4818469"/>
              <a:ext cx="21434" cy="318096"/>
            </a:xfrm>
            <a:custGeom>
              <a:avLst/>
              <a:gdLst/>
              <a:ahLst/>
              <a:cxnLst/>
              <a:rect l="l" t="t" r="r" b="b"/>
              <a:pathLst>
                <a:path w="251" h="3725" extrusionOk="0">
                  <a:moveTo>
                    <a:pt x="126" y="1"/>
                  </a:moveTo>
                  <a:cubicBezTo>
                    <a:pt x="38" y="1063"/>
                    <a:pt x="1" y="2125"/>
                    <a:pt x="38" y="3188"/>
                  </a:cubicBezTo>
                  <a:cubicBezTo>
                    <a:pt x="38" y="3363"/>
                    <a:pt x="38" y="3550"/>
                    <a:pt x="51" y="3725"/>
                  </a:cubicBezTo>
                  <a:cubicBezTo>
                    <a:pt x="113" y="3625"/>
                    <a:pt x="188" y="3525"/>
                    <a:pt x="251" y="3425"/>
                  </a:cubicBezTo>
                  <a:cubicBezTo>
                    <a:pt x="251" y="2275"/>
                    <a:pt x="188" y="1138"/>
                    <a:pt x="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1" name="Google Shape;16631;p50"/>
            <p:cNvSpPr/>
            <p:nvPr/>
          </p:nvSpPr>
          <p:spPr>
            <a:xfrm>
              <a:off x="1959032" y="4880382"/>
              <a:ext cx="22544" cy="224247"/>
            </a:xfrm>
            <a:custGeom>
              <a:avLst/>
              <a:gdLst/>
              <a:ahLst/>
              <a:cxnLst/>
              <a:rect l="l" t="t" r="r" b="b"/>
              <a:pathLst>
                <a:path w="264" h="2626" extrusionOk="0">
                  <a:moveTo>
                    <a:pt x="51" y="1"/>
                  </a:moveTo>
                  <a:cubicBezTo>
                    <a:pt x="88" y="813"/>
                    <a:pt x="1" y="1625"/>
                    <a:pt x="63" y="2425"/>
                  </a:cubicBezTo>
                  <a:cubicBezTo>
                    <a:pt x="63" y="2500"/>
                    <a:pt x="63" y="2563"/>
                    <a:pt x="76" y="2625"/>
                  </a:cubicBezTo>
                  <a:cubicBezTo>
                    <a:pt x="138" y="2525"/>
                    <a:pt x="201" y="2425"/>
                    <a:pt x="263" y="2325"/>
                  </a:cubicBezTo>
                  <a:cubicBezTo>
                    <a:pt x="201" y="1550"/>
                    <a:pt x="138" y="776"/>
                    <a:pt x="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2" name="Google Shape;16632;p50"/>
            <p:cNvSpPr/>
            <p:nvPr/>
          </p:nvSpPr>
          <p:spPr>
            <a:xfrm>
              <a:off x="1980381" y="4934864"/>
              <a:ext cx="19299" cy="134497"/>
            </a:xfrm>
            <a:custGeom>
              <a:avLst/>
              <a:gdLst/>
              <a:ahLst/>
              <a:cxnLst/>
              <a:rect l="l" t="t" r="r" b="b"/>
              <a:pathLst>
                <a:path w="226" h="1575" extrusionOk="0">
                  <a:moveTo>
                    <a:pt x="1" y="0"/>
                  </a:moveTo>
                  <a:cubicBezTo>
                    <a:pt x="1" y="525"/>
                    <a:pt x="26" y="1050"/>
                    <a:pt x="88" y="1575"/>
                  </a:cubicBezTo>
                  <a:cubicBezTo>
                    <a:pt x="88" y="1562"/>
                    <a:pt x="101" y="1550"/>
                    <a:pt x="113" y="1537"/>
                  </a:cubicBezTo>
                  <a:cubicBezTo>
                    <a:pt x="138" y="1475"/>
                    <a:pt x="188" y="1437"/>
                    <a:pt x="226" y="1412"/>
                  </a:cubicBezTo>
                  <a:cubicBezTo>
                    <a:pt x="138" y="950"/>
                    <a:pt x="51" y="47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3" name="Google Shape;16633;p50"/>
            <p:cNvSpPr/>
            <p:nvPr/>
          </p:nvSpPr>
          <p:spPr>
            <a:xfrm>
              <a:off x="1704040" y="5006341"/>
              <a:ext cx="63022" cy="363953"/>
            </a:xfrm>
            <a:custGeom>
              <a:avLst/>
              <a:gdLst/>
              <a:ahLst/>
              <a:cxnLst/>
              <a:rect l="l" t="t" r="r" b="b"/>
              <a:pathLst>
                <a:path w="738" h="4262" extrusionOk="0">
                  <a:moveTo>
                    <a:pt x="737" y="0"/>
                  </a:moveTo>
                  <a:cubicBezTo>
                    <a:pt x="150" y="1350"/>
                    <a:pt x="0" y="2800"/>
                    <a:pt x="25" y="4262"/>
                  </a:cubicBezTo>
                  <a:cubicBezTo>
                    <a:pt x="87" y="4187"/>
                    <a:pt x="162" y="4124"/>
                    <a:pt x="237" y="4062"/>
                  </a:cubicBezTo>
                  <a:cubicBezTo>
                    <a:pt x="237" y="4012"/>
                    <a:pt x="237" y="3974"/>
                    <a:pt x="237" y="3924"/>
                  </a:cubicBezTo>
                  <a:cubicBezTo>
                    <a:pt x="300" y="2525"/>
                    <a:pt x="375" y="1338"/>
                    <a:pt x="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4" name="Google Shape;16634;p50"/>
            <p:cNvSpPr/>
            <p:nvPr/>
          </p:nvSpPr>
          <p:spPr>
            <a:xfrm>
              <a:off x="1732819" y="5024445"/>
              <a:ext cx="39538" cy="321341"/>
            </a:xfrm>
            <a:custGeom>
              <a:avLst/>
              <a:gdLst/>
              <a:ahLst/>
              <a:cxnLst/>
              <a:rect l="l" t="t" r="r" b="b"/>
              <a:pathLst>
                <a:path w="463" h="3763" extrusionOk="0">
                  <a:moveTo>
                    <a:pt x="463" y="1"/>
                  </a:moveTo>
                  <a:cubicBezTo>
                    <a:pt x="125" y="1225"/>
                    <a:pt x="0" y="2488"/>
                    <a:pt x="0" y="3762"/>
                  </a:cubicBezTo>
                  <a:cubicBezTo>
                    <a:pt x="75" y="3712"/>
                    <a:pt x="150" y="3650"/>
                    <a:pt x="225" y="3587"/>
                  </a:cubicBezTo>
                  <a:cubicBezTo>
                    <a:pt x="225" y="3400"/>
                    <a:pt x="225" y="3212"/>
                    <a:pt x="238" y="3025"/>
                  </a:cubicBezTo>
                  <a:cubicBezTo>
                    <a:pt x="288" y="2013"/>
                    <a:pt x="300" y="988"/>
                    <a:pt x="4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5" name="Google Shape;16635;p50"/>
            <p:cNvSpPr/>
            <p:nvPr/>
          </p:nvSpPr>
          <p:spPr>
            <a:xfrm>
              <a:off x="1760572" y="5039390"/>
              <a:ext cx="26729" cy="283938"/>
            </a:xfrm>
            <a:custGeom>
              <a:avLst/>
              <a:gdLst/>
              <a:ahLst/>
              <a:cxnLst/>
              <a:rect l="l" t="t" r="r" b="b"/>
              <a:pathLst>
                <a:path w="313" h="3325" extrusionOk="0">
                  <a:moveTo>
                    <a:pt x="313" y="1"/>
                  </a:moveTo>
                  <a:cubicBezTo>
                    <a:pt x="75" y="1075"/>
                    <a:pt x="0" y="2213"/>
                    <a:pt x="25" y="3325"/>
                  </a:cubicBezTo>
                  <a:cubicBezTo>
                    <a:pt x="100" y="3262"/>
                    <a:pt x="163" y="3212"/>
                    <a:pt x="238" y="3162"/>
                  </a:cubicBezTo>
                  <a:cubicBezTo>
                    <a:pt x="238" y="2925"/>
                    <a:pt x="238" y="2700"/>
                    <a:pt x="238" y="2475"/>
                  </a:cubicBezTo>
                  <a:cubicBezTo>
                    <a:pt x="263" y="1650"/>
                    <a:pt x="238" y="813"/>
                    <a:pt x="3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6" name="Google Shape;16636;p50"/>
            <p:cNvSpPr/>
            <p:nvPr/>
          </p:nvSpPr>
          <p:spPr>
            <a:xfrm>
              <a:off x="1843833" y="4908135"/>
              <a:ext cx="37403" cy="344825"/>
            </a:xfrm>
            <a:custGeom>
              <a:avLst/>
              <a:gdLst/>
              <a:ahLst/>
              <a:cxnLst/>
              <a:rect l="l" t="t" r="r" b="b"/>
              <a:pathLst>
                <a:path w="438" h="4038" extrusionOk="0">
                  <a:moveTo>
                    <a:pt x="437" y="1"/>
                  </a:moveTo>
                  <a:lnTo>
                    <a:pt x="437" y="1"/>
                  </a:lnTo>
                  <a:cubicBezTo>
                    <a:pt x="100" y="1288"/>
                    <a:pt x="0" y="2675"/>
                    <a:pt x="25" y="4037"/>
                  </a:cubicBezTo>
                  <a:cubicBezTo>
                    <a:pt x="100" y="3962"/>
                    <a:pt x="175" y="3887"/>
                    <a:pt x="250" y="3812"/>
                  </a:cubicBezTo>
                  <a:cubicBezTo>
                    <a:pt x="238" y="2538"/>
                    <a:pt x="300" y="1263"/>
                    <a:pt x="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7" name="Google Shape;16637;p50"/>
            <p:cNvSpPr/>
            <p:nvPr/>
          </p:nvSpPr>
          <p:spPr>
            <a:xfrm>
              <a:off x="1870477" y="4933754"/>
              <a:ext cx="23569" cy="287183"/>
            </a:xfrm>
            <a:custGeom>
              <a:avLst/>
              <a:gdLst/>
              <a:ahLst/>
              <a:cxnLst/>
              <a:rect l="l" t="t" r="r" b="b"/>
              <a:pathLst>
                <a:path w="276" h="3363" extrusionOk="0">
                  <a:moveTo>
                    <a:pt x="250" y="1"/>
                  </a:moveTo>
                  <a:cubicBezTo>
                    <a:pt x="38" y="1113"/>
                    <a:pt x="1" y="2238"/>
                    <a:pt x="63" y="3362"/>
                  </a:cubicBezTo>
                  <a:cubicBezTo>
                    <a:pt x="138" y="3287"/>
                    <a:pt x="200" y="3212"/>
                    <a:pt x="275" y="3125"/>
                  </a:cubicBezTo>
                  <a:cubicBezTo>
                    <a:pt x="225" y="2088"/>
                    <a:pt x="200" y="1050"/>
                    <a:pt x="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8" name="Google Shape;16638;p50"/>
            <p:cNvSpPr/>
            <p:nvPr/>
          </p:nvSpPr>
          <p:spPr>
            <a:xfrm>
              <a:off x="1891825" y="4891056"/>
              <a:ext cx="24594" cy="304262"/>
            </a:xfrm>
            <a:custGeom>
              <a:avLst/>
              <a:gdLst/>
              <a:ahLst/>
              <a:cxnLst/>
              <a:rect l="l" t="t" r="r" b="b"/>
              <a:pathLst>
                <a:path w="288" h="3563" extrusionOk="0">
                  <a:moveTo>
                    <a:pt x="225" y="1"/>
                  </a:moveTo>
                  <a:lnTo>
                    <a:pt x="225" y="1"/>
                  </a:lnTo>
                  <a:cubicBezTo>
                    <a:pt x="38" y="1175"/>
                    <a:pt x="0" y="2375"/>
                    <a:pt x="75" y="3562"/>
                  </a:cubicBezTo>
                  <a:cubicBezTo>
                    <a:pt x="150" y="3475"/>
                    <a:pt x="225" y="3387"/>
                    <a:pt x="288" y="3300"/>
                  </a:cubicBezTo>
                  <a:cubicBezTo>
                    <a:pt x="225" y="2200"/>
                    <a:pt x="200" y="1075"/>
                    <a:pt x="2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9" name="Google Shape;16639;p50"/>
            <p:cNvSpPr/>
            <p:nvPr/>
          </p:nvSpPr>
          <p:spPr>
            <a:xfrm>
              <a:off x="1912064" y="4907111"/>
              <a:ext cx="23569" cy="262590"/>
            </a:xfrm>
            <a:custGeom>
              <a:avLst/>
              <a:gdLst/>
              <a:ahLst/>
              <a:cxnLst/>
              <a:rect l="l" t="t" r="r" b="b"/>
              <a:pathLst>
                <a:path w="276" h="3075" extrusionOk="0">
                  <a:moveTo>
                    <a:pt x="226" y="0"/>
                  </a:moveTo>
                  <a:lnTo>
                    <a:pt x="226" y="0"/>
                  </a:lnTo>
                  <a:cubicBezTo>
                    <a:pt x="88" y="937"/>
                    <a:pt x="1" y="1887"/>
                    <a:pt x="63" y="2837"/>
                  </a:cubicBezTo>
                  <a:cubicBezTo>
                    <a:pt x="63" y="2912"/>
                    <a:pt x="76" y="2999"/>
                    <a:pt x="76" y="3074"/>
                  </a:cubicBezTo>
                  <a:cubicBezTo>
                    <a:pt x="151" y="2987"/>
                    <a:pt x="213" y="2899"/>
                    <a:pt x="276" y="2812"/>
                  </a:cubicBezTo>
                  <a:cubicBezTo>
                    <a:pt x="213" y="1875"/>
                    <a:pt x="213" y="937"/>
                    <a:pt x="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0" name="Google Shape;16640;p50"/>
            <p:cNvSpPr/>
            <p:nvPr/>
          </p:nvSpPr>
          <p:spPr>
            <a:xfrm>
              <a:off x="1821374" y="4984992"/>
              <a:ext cx="29974" cy="290343"/>
            </a:xfrm>
            <a:custGeom>
              <a:avLst/>
              <a:gdLst/>
              <a:ahLst/>
              <a:cxnLst/>
              <a:rect l="l" t="t" r="r" b="b"/>
              <a:pathLst>
                <a:path w="351" h="3400" extrusionOk="0">
                  <a:moveTo>
                    <a:pt x="351" y="0"/>
                  </a:moveTo>
                  <a:lnTo>
                    <a:pt x="351" y="0"/>
                  </a:lnTo>
                  <a:cubicBezTo>
                    <a:pt x="213" y="688"/>
                    <a:pt x="63" y="1375"/>
                    <a:pt x="26" y="2075"/>
                  </a:cubicBezTo>
                  <a:cubicBezTo>
                    <a:pt x="1" y="2500"/>
                    <a:pt x="1" y="2950"/>
                    <a:pt x="13" y="3400"/>
                  </a:cubicBezTo>
                  <a:cubicBezTo>
                    <a:pt x="88" y="3325"/>
                    <a:pt x="151" y="3262"/>
                    <a:pt x="226" y="3187"/>
                  </a:cubicBezTo>
                  <a:cubicBezTo>
                    <a:pt x="226" y="3062"/>
                    <a:pt x="226" y="2937"/>
                    <a:pt x="226" y="2812"/>
                  </a:cubicBezTo>
                  <a:cubicBezTo>
                    <a:pt x="213" y="1875"/>
                    <a:pt x="276" y="938"/>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1" name="Google Shape;16641;p50"/>
            <p:cNvSpPr/>
            <p:nvPr/>
          </p:nvSpPr>
          <p:spPr>
            <a:xfrm>
              <a:off x="1782946" y="4949809"/>
              <a:ext cx="56702" cy="354304"/>
            </a:xfrm>
            <a:custGeom>
              <a:avLst/>
              <a:gdLst/>
              <a:ahLst/>
              <a:cxnLst/>
              <a:rect l="l" t="t" r="r" b="b"/>
              <a:pathLst>
                <a:path w="664" h="4149" extrusionOk="0">
                  <a:moveTo>
                    <a:pt x="663" y="0"/>
                  </a:moveTo>
                  <a:lnTo>
                    <a:pt x="663" y="0"/>
                  </a:lnTo>
                  <a:cubicBezTo>
                    <a:pt x="476" y="825"/>
                    <a:pt x="276" y="1612"/>
                    <a:pt x="226" y="2399"/>
                  </a:cubicBezTo>
                  <a:cubicBezTo>
                    <a:pt x="213" y="2637"/>
                    <a:pt x="201" y="2874"/>
                    <a:pt x="201" y="3124"/>
                  </a:cubicBezTo>
                  <a:cubicBezTo>
                    <a:pt x="176" y="2549"/>
                    <a:pt x="163" y="1975"/>
                    <a:pt x="163" y="1412"/>
                  </a:cubicBezTo>
                  <a:cubicBezTo>
                    <a:pt x="88" y="2274"/>
                    <a:pt x="1" y="3149"/>
                    <a:pt x="38" y="4011"/>
                  </a:cubicBezTo>
                  <a:cubicBezTo>
                    <a:pt x="51" y="4061"/>
                    <a:pt x="51" y="4111"/>
                    <a:pt x="51" y="4149"/>
                  </a:cubicBezTo>
                  <a:cubicBezTo>
                    <a:pt x="163" y="4061"/>
                    <a:pt x="288" y="3961"/>
                    <a:pt x="388" y="3874"/>
                  </a:cubicBezTo>
                  <a:cubicBezTo>
                    <a:pt x="401" y="3862"/>
                    <a:pt x="413" y="3849"/>
                    <a:pt x="413" y="3849"/>
                  </a:cubicBezTo>
                  <a:cubicBezTo>
                    <a:pt x="413" y="3687"/>
                    <a:pt x="413" y="3537"/>
                    <a:pt x="413" y="3374"/>
                  </a:cubicBezTo>
                  <a:cubicBezTo>
                    <a:pt x="413" y="2237"/>
                    <a:pt x="526" y="1087"/>
                    <a:pt x="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2" name="Google Shape;16642;p50"/>
            <p:cNvSpPr/>
            <p:nvPr/>
          </p:nvSpPr>
          <p:spPr>
            <a:xfrm>
              <a:off x="1479876" y="5003096"/>
              <a:ext cx="33219" cy="390682"/>
            </a:xfrm>
            <a:custGeom>
              <a:avLst/>
              <a:gdLst/>
              <a:ahLst/>
              <a:cxnLst/>
              <a:rect l="l" t="t" r="r" b="b"/>
              <a:pathLst>
                <a:path w="389" h="4575" extrusionOk="0">
                  <a:moveTo>
                    <a:pt x="1" y="1"/>
                  </a:moveTo>
                  <a:cubicBezTo>
                    <a:pt x="76" y="1363"/>
                    <a:pt x="126" y="2738"/>
                    <a:pt x="151" y="4112"/>
                  </a:cubicBezTo>
                  <a:cubicBezTo>
                    <a:pt x="201" y="4200"/>
                    <a:pt x="251" y="4287"/>
                    <a:pt x="301" y="4375"/>
                  </a:cubicBezTo>
                  <a:cubicBezTo>
                    <a:pt x="338" y="4437"/>
                    <a:pt x="363" y="4512"/>
                    <a:pt x="388" y="4575"/>
                  </a:cubicBezTo>
                  <a:cubicBezTo>
                    <a:pt x="363" y="3038"/>
                    <a:pt x="326" y="150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3" name="Google Shape;16643;p50"/>
            <p:cNvSpPr/>
            <p:nvPr/>
          </p:nvSpPr>
          <p:spPr>
            <a:xfrm>
              <a:off x="1506605" y="5032985"/>
              <a:ext cx="39538" cy="449348"/>
            </a:xfrm>
            <a:custGeom>
              <a:avLst/>
              <a:gdLst/>
              <a:ahLst/>
              <a:cxnLst/>
              <a:rect l="l" t="t" r="r" b="b"/>
              <a:pathLst>
                <a:path w="463" h="5262" extrusionOk="0">
                  <a:moveTo>
                    <a:pt x="0" y="1"/>
                  </a:moveTo>
                  <a:cubicBezTo>
                    <a:pt x="50" y="1525"/>
                    <a:pt x="163" y="3062"/>
                    <a:pt x="213" y="4587"/>
                  </a:cubicBezTo>
                  <a:cubicBezTo>
                    <a:pt x="263" y="4725"/>
                    <a:pt x="300" y="4862"/>
                    <a:pt x="338" y="4999"/>
                  </a:cubicBezTo>
                  <a:cubicBezTo>
                    <a:pt x="363" y="5062"/>
                    <a:pt x="400" y="5112"/>
                    <a:pt x="425" y="5174"/>
                  </a:cubicBezTo>
                  <a:cubicBezTo>
                    <a:pt x="450" y="5199"/>
                    <a:pt x="450" y="5237"/>
                    <a:pt x="463" y="5262"/>
                  </a:cubicBezTo>
                  <a:cubicBezTo>
                    <a:pt x="463" y="5187"/>
                    <a:pt x="463" y="5099"/>
                    <a:pt x="450" y="5024"/>
                  </a:cubicBezTo>
                  <a:cubicBezTo>
                    <a:pt x="413" y="4087"/>
                    <a:pt x="388" y="3137"/>
                    <a:pt x="313" y="2188"/>
                  </a:cubicBezTo>
                  <a:cubicBezTo>
                    <a:pt x="238" y="1450"/>
                    <a:pt x="113" y="7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4" name="Google Shape;16644;p50"/>
            <p:cNvSpPr/>
            <p:nvPr/>
          </p:nvSpPr>
          <p:spPr>
            <a:xfrm>
              <a:off x="1527954" y="5060739"/>
              <a:ext cx="43808" cy="497426"/>
            </a:xfrm>
            <a:custGeom>
              <a:avLst/>
              <a:gdLst/>
              <a:ahLst/>
              <a:cxnLst/>
              <a:rect l="l" t="t" r="r" b="b"/>
              <a:pathLst>
                <a:path w="513" h="5825" extrusionOk="0">
                  <a:moveTo>
                    <a:pt x="0" y="1"/>
                  </a:moveTo>
                  <a:lnTo>
                    <a:pt x="0" y="1"/>
                  </a:lnTo>
                  <a:cubicBezTo>
                    <a:pt x="138" y="1688"/>
                    <a:pt x="200" y="3375"/>
                    <a:pt x="262" y="5062"/>
                  </a:cubicBezTo>
                  <a:cubicBezTo>
                    <a:pt x="350" y="5249"/>
                    <a:pt x="412" y="5449"/>
                    <a:pt x="462" y="5637"/>
                  </a:cubicBezTo>
                  <a:cubicBezTo>
                    <a:pt x="475" y="5699"/>
                    <a:pt x="487" y="5762"/>
                    <a:pt x="500" y="5824"/>
                  </a:cubicBezTo>
                  <a:lnTo>
                    <a:pt x="512" y="5824"/>
                  </a:lnTo>
                  <a:cubicBezTo>
                    <a:pt x="500" y="5599"/>
                    <a:pt x="487" y="5374"/>
                    <a:pt x="475" y="5149"/>
                  </a:cubicBezTo>
                  <a:cubicBezTo>
                    <a:pt x="437" y="3425"/>
                    <a:pt x="400" y="168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5" name="Google Shape;16645;p50"/>
            <p:cNvSpPr/>
            <p:nvPr/>
          </p:nvSpPr>
          <p:spPr>
            <a:xfrm>
              <a:off x="1551353" y="5057579"/>
              <a:ext cx="174035" cy="496316"/>
            </a:xfrm>
            <a:custGeom>
              <a:avLst/>
              <a:gdLst/>
              <a:ahLst/>
              <a:cxnLst/>
              <a:rect l="l" t="t" r="r" b="b"/>
              <a:pathLst>
                <a:path w="2038" h="5812" extrusionOk="0">
                  <a:moveTo>
                    <a:pt x="2038" y="0"/>
                  </a:moveTo>
                  <a:lnTo>
                    <a:pt x="2038" y="0"/>
                  </a:lnTo>
                  <a:cubicBezTo>
                    <a:pt x="1763" y="1137"/>
                    <a:pt x="1588" y="2312"/>
                    <a:pt x="1513" y="3487"/>
                  </a:cubicBezTo>
                  <a:cubicBezTo>
                    <a:pt x="1551" y="2450"/>
                    <a:pt x="1626" y="1412"/>
                    <a:pt x="1726" y="388"/>
                  </a:cubicBezTo>
                  <a:lnTo>
                    <a:pt x="1726" y="388"/>
                  </a:lnTo>
                  <a:cubicBezTo>
                    <a:pt x="1476" y="1475"/>
                    <a:pt x="1338" y="2575"/>
                    <a:pt x="1276" y="3687"/>
                  </a:cubicBezTo>
                  <a:cubicBezTo>
                    <a:pt x="1288" y="2687"/>
                    <a:pt x="1301" y="1687"/>
                    <a:pt x="1351" y="688"/>
                  </a:cubicBezTo>
                  <a:lnTo>
                    <a:pt x="1351" y="688"/>
                  </a:lnTo>
                  <a:cubicBezTo>
                    <a:pt x="1263" y="1350"/>
                    <a:pt x="1151" y="2012"/>
                    <a:pt x="1101" y="2687"/>
                  </a:cubicBezTo>
                  <a:cubicBezTo>
                    <a:pt x="1088" y="2937"/>
                    <a:pt x="1076" y="3174"/>
                    <a:pt x="1076" y="3412"/>
                  </a:cubicBezTo>
                  <a:cubicBezTo>
                    <a:pt x="1063" y="2625"/>
                    <a:pt x="1038" y="1837"/>
                    <a:pt x="1038" y="1037"/>
                  </a:cubicBezTo>
                  <a:cubicBezTo>
                    <a:pt x="913" y="2150"/>
                    <a:pt x="876" y="3262"/>
                    <a:pt x="863" y="4374"/>
                  </a:cubicBezTo>
                  <a:cubicBezTo>
                    <a:pt x="838" y="3424"/>
                    <a:pt x="788" y="2475"/>
                    <a:pt x="738" y="1525"/>
                  </a:cubicBezTo>
                  <a:cubicBezTo>
                    <a:pt x="676" y="2400"/>
                    <a:pt x="651" y="3287"/>
                    <a:pt x="651" y="4174"/>
                  </a:cubicBezTo>
                  <a:cubicBezTo>
                    <a:pt x="601" y="3674"/>
                    <a:pt x="563" y="3162"/>
                    <a:pt x="501" y="2662"/>
                  </a:cubicBezTo>
                  <a:lnTo>
                    <a:pt x="501" y="2662"/>
                  </a:lnTo>
                  <a:cubicBezTo>
                    <a:pt x="501" y="3324"/>
                    <a:pt x="501" y="3974"/>
                    <a:pt x="513" y="4636"/>
                  </a:cubicBezTo>
                  <a:cubicBezTo>
                    <a:pt x="401" y="3224"/>
                    <a:pt x="301" y="1812"/>
                    <a:pt x="1" y="425"/>
                  </a:cubicBezTo>
                  <a:lnTo>
                    <a:pt x="1" y="425"/>
                  </a:lnTo>
                  <a:cubicBezTo>
                    <a:pt x="101" y="2162"/>
                    <a:pt x="226" y="4099"/>
                    <a:pt x="401" y="5811"/>
                  </a:cubicBezTo>
                  <a:cubicBezTo>
                    <a:pt x="451" y="5799"/>
                    <a:pt x="488" y="5799"/>
                    <a:pt x="538" y="5799"/>
                  </a:cubicBezTo>
                  <a:cubicBezTo>
                    <a:pt x="563" y="5792"/>
                    <a:pt x="585" y="5789"/>
                    <a:pt x="607" y="5789"/>
                  </a:cubicBezTo>
                  <a:cubicBezTo>
                    <a:pt x="629" y="5789"/>
                    <a:pt x="651" y="5792"/>
                    <a:pt x="676" y="5799"/>
                  </a:cubicBezTo>
                  <a:cubicBezTo>
                    <a:pt x="776" y="5774"/>
                    <a:pt x="888" y="5749"/>
                    <a:pt x="988" y="5724"/>
                  </a:cubicBezTo>
                  <a:cubicBezTo>
                    <a:pt x="1051" y="5711"/>
                    <a:pt x="1113" y="5699"/>
                    <a:pt x="1176" y="5686"/>
                  </a:cubicBezTo>
                  <a:cubicBezTo>
                    <a:pt x="1176" y="5436"/>
                    <a:pt x="1201" y="5199"/>
                    <a:pt x="1251" y="4961"/>
                  </a:cubicBezTo>
                  <a:cubicBezTo>
                    <a:pt x="1201" y="4524"/>
                    <a:pt x="1438" y="4062"/>
                    <a:pt x="1726" y="3737"/>
                  </a:cubicBezTo>
                  <a:cubicBezTo>
                    <a:pt x="1788" y="2487"/>
                    <a:pt x="1913" y="1237"/>
                    <a:pt x="2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6" name="Google Shape;16646;p50"/>
            <p:cNvSpPr/>
            <p:nvPr/>
          </p:nvSpPr>
          <p:spPr>
            <a:xfrm>
              <a:off x="1297386" y="4858008"/>
              <a:ext cx="15030" cy="70536"/>
            </a:xfrm>
            <a:custGeom>
              <a:avLst/>
              <a:gdLst/>
              <a:ahLst/>
              <a:cxnLst/>
              <a:rect l="l" t="t" r="r" b="b"/>
              <a:pathLst>
                <a:path w="176" h="826" extrusionOk="0">
                  <a:moveTo>
                    <a:pt x="1" y="0"/>
                  </a:moveTo>
                  <a:cubicBezTo>
                    <a:pt x="26" y="250"/>
                    <a:pt x="38" y="500"/>
                    <a:pt x="63" y="738"/>
                  </a:cubicBezTo>
                  <a:cubicBezTo>
                    <a:pt x="101" y="763"/>
                    <a:pt x="138" y="800"/>
                    <a:pt x="176" y="825"/>
                  </a:cubicBezTo>
                  <a:cubicBezTo>
                    <a:pt x="126" y="550"/>
                    <a:pt x="63" y="27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7" name="Google Shape;16647;p50"/>
            <p:cNvSpPr/>
            <p:nvPr/>
          </p:nvSpPr>
          <p:spPr>
            <a:xfrm>
              <a:off x="1312330" y="4878247"/>
              <a:ext cx="12895" cy="60972"/>
            </a:xfrm>
            <a:custGeom>
              <a:avLst/>
              <a:gdLst/>
              <a:ahLst/>
              <a:cxnLst/>
              <a:rect l="l" t="t" r="r" b="b"/>
              <a:pathLst>
                <a:path w="151" h="714" extrusionOk="0">
                  <a:moveTo>
                    <a:pt x="1" y="1"/>
                  </a:moveTo>
                  <a:lnTo>
                    <a:pt x="1" y="1"/>
                  </a:lnTo>
                  <a:cubicBezTo>
                    <a:pt x="26" y="213"/>
                    <a:pt x="38" y="426"/>
                    <a:pt x="51" y="626"/>
                  </a:cubicBezTo>
                  <a:cubicBezTo>
                    <a:pt x="88" y="651"/>
                    <a:pt x="126" y="676"/>
                    <a:pt x="151" y="713"/>
                  </a:cubicBezTo>
                  <a:cubicBezTo>
                    <a:pt x="113" y="476"/>
                    <a:pt x="63" y="2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8" name="Google Shape;16648;p50"/>
            <p:cNvSpPr/>
            <p:nvPr/>
          </p:nvSpPr>
          <p:spPr>
            <a:xfrm>
              <a:off x="1327274" y="4891056"/>
              <a:ext cx="15030" cy="60972"/>
            </a:xfrm>
            <a:custGeom>
              <a:avLst/>
              <a:gdLst/>
              <a:ahLst/>
              <a:cxnLst/>
              <a:rect l="l" t="t" r="r" b="b"/>
              <a:pathLst>
                <a:path w="176" h="714" extrusionOk="0">
                  <a:moveTo>
                    <a:pt x="1" y="1"/>
                  </a:moveTo>
                  <a:lnTo>
                    <a:pt x="1" y="1"/>
                  </a:lnTo>
                  <a:cubicBezTo>
                    <a:pt x="38" y="201"/>
                    <a:pt x="63" y="426"/>
                    <a:pt x="76" y="638"/>
                  </a:cubicBezTo>
                  <a:cubicBezTo>
                    <a:pt x="113" y="663"/>
                    <a:pt x="138" y="688"/>
                    <a:pt x="176" y="713"/>
                  </a:cubicBezTo>
                  <a:cubicBezTo>
                    <a:pt x="126" y="476"/>
                    <a:pt x="76" y="2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9" name="Google Shape;16649;p50"/>
            <p:cNvSpPr/>
            <p:nvPr/>
          </p:nvSpPr>
          <p:spPr>
            <a:xfrm>
              <a:off x="1262203" y="4719239"/>
              <a:ext cx="22459" cy="190089"/>
            </a:xfrm>
            <a:custGeom>
              <a:avLst/>
              <a:gdLst/>
              <a:ahLst/>
              <a:cxnLst/>
              <a:rect l="l" t="t" r="r" b="b"/>
              <a:pathLst>
                <a:path w="263" h="2226" extrusionOk="0">
                  <a:moveTo>
                    <a:pt x="13" y="1"/>
                  </a:moveTo>
                  <a:cubicBezTo>
                    <a:pt x="38" y="688"/>
                    <a:pt x="0" y="1388"/>
                    <a:pt x="50" y="2075"/>
                  </a:cubicBezTo>
                  <a:cubicBezTo>
                    <a:pt x="125" y="2125"/>
                    <a:pt x="188" y="2175"/>
                    <a:pt x="263" y="2225"/>
                  </a:cubicBezTo>
                  <a:cubicBezTo>
                    <a:pt x="175" y="1488"/>
                    <a:pt x="100" y="738"/>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0" name="Google Shape;16650;p50"/>
            <p:cNvSpPr/>
            <p:nvPr/>
          </p:nvSpPr>
          <p:spPr>
            <a:xfrm>
              <a:off x="1282441" y="4813175"/>
              <a:ext cx="17164" cy="105719"/>
            </a:xfrm>
            <a:custGeom>
              <a:avLst/>
              <a:gdLst/>
              <a:ahLst/>
              <a:cxnLst/>
              <a:rect l="l" t="t" r="r" b="b"/>
              <a:pathLst>
                <a:path w="201" h="1238" extrusionOk="0">
                  <a:moveTo>
                    <a:pt x="1" y="0"/>
                  </a:moveTo>
                  <a:lnTo>
                    <a:pt x="1" y="0"/>
                  </a:lnTo>
                  <a:cubicBezTo>
                    <a:pt x="13" y="388"/>
                    <a:pt x="26" y="763"/>
                    <a:pt x="51" y="1138"/>
                  </a:cubicBezTo>
                  <a:cubicBezTo>
                    <a:pt x="101" y="1175"/>
                    <a:pt x="151" y="1200"/>
                    <a:pt x="201" y="1238"/>
                  </a:cubicBezTo>
                  <a:cubicBezTo>
                    <a:pt x="138" y="838"/>
                    <a:pt x="76" y="42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1" name="Google Shape;16651;p50"/>
            <p:cNvSpPr/>
            <p:nvPr/>
          </p:nvSpPr>
          <p:spPr>
            <a:xfrm>
              <a:off x="1357163" y="4916675"/>
              <a:ext cx="20409" cy="81211"/>
            </a:xfrm>
            <a:custGeom>
              <a:avLst/>
              <a:gdLst/>
              <a:ahLst/>
              <a:cxnLst/>
              <a:rect l="l" t="t" r="r" b="b"/>
              <a:pathLst>
                <a:path w="239" h="951" extrusionOk="0">
                  <a:moveTo>
                    <a:pt x="1" y="1"/>
                  </a:moveTo>
                  <a:cubicBezTo>
                    <a:pt x="51" y="238"/>
                    <a:pt x="76" y="476"/>
                    <a:pt x="101" y="725"/>
                  </a:cubicBezTo>
                  <a:cubicBezTo>
                    <a:pt x="151" y="800"/>
                    <a:pt x="201" y="875"/>
                    <a:pt x="238" y="950"/>
                  </a:cubicBezTo>
                  <a:cubicBezTo>
                    <a:pt x="188" y="625"/>
                    <a:pt x="113" y="31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2" name="Google Shape;16652;p50"/>
            <p:cNvSpPr/>
            <p:nvPr/>
          </p:nvSpPr>
          <p:spPr>
            <a:xfrm>
              <a:off x="1344353" y="4903866"/>
              <a:ext cx="16140" cy="67291"/>
            </a:xfrm>
            <a:custGeom>
              <a:avLst/>
              <a:gdLst/>
              <a:ahLst/>
              <a:cxnLst/>
              <a:rect l="l" t="t" r="r" b="b"/>
              <a:pathLst>
                <a:path w="189" h="788" extrusionOk="0">
                  <a:moveTo>
                    <a:pt x="1" y="1"/>
                  </a:moveTo>
                  <a:lnTo>
                    <a:pt x="1" y="1"/>
                  </a:lnTo>
                  <a:cubicBezTo>
                    <a:pt x="26" y="213"/>
                    <a:pt x="51" y="438"/>
                    <a:pt x="63" y="663"/>
                  </a:cubicBezTo>
                  <a:cubicBezTo>
                    <a:pt x="113" y="701"/>
                    <a:pt x="151" y="750"/>
                    <a:pt x="188" y="788"/>
                  </a:cubicBezTo>
                  <a:cubicBezTo>
                    <a:pt x="138" y="526"/>
                    <a:pt x="76" y="26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3" name="Google Shape;16653;p50"/>
            <p:cNvSpPr/>
            <p:nvPr/>
          </p:nvSpPr>
          <p:spPr>
            <a:xfrm>
              <a:off x="1369972" y="4923080"/>
              <a:ext cx="38513" cy="212463"/>
            </a:xfrm>
            <a:custGeom>
              <a:avLst/>
              <a:gdLst/>
              <a:ahLst/>
              <a:cxnLst/>
              <a:rect l="l" t="t" r="r" b="b"/>
              <a:pathLst>
                <a:path w="451" h="2488" extrusionOk="0">
                  <a:moveTo>
                    <a:pt x="1" y="1"/>
                  </a:moveTo>
                  <a:lnTo>
                    <a:pt x="1" y="1"/>
                  </a:lnTo>
                  <a:cubicBezTo>
                    <a:pt x="138" y="388"/>
                    <a:pt x="188" y="775"/>
                    <a:pt x="200" y="1175"/>
                  </a:cubicBezTo>
                  <a:cubicBezTo>
                    <a:pt x="250" y="1350"/>
                    <a:pt x="263" y="1525"/>
                    <a:pt x="213" y="1688"/>
                  </a:cubicBezTo>
                  <a:cubicBezTo>
                    <a:pt x="288" y="1938"/>
                    <a:pt x="363" y="2200"/>
                    <a:pt x="438" y="2450"/>
                  </a:cubicBezTo>
                  <a:cubicBezTo>
                    <a:pt x="438" y="2462"/>
                    <a:pt x="438" y="2475"/>
                    <a:pt x="450" y="2487"/>
                  </a:cubicBezTo>
                  <a:cubicBezTo>
                    <a:pt x="438" y="2263"/>
                    <a:pt x="425" y="2025"/>
                    <a:pt x="413" y="1788"/>
                  </a:cubicBezTo>
                  <a:cubicBezTo>
                    <a:pt x="363" y="1175"/>
                    <a:pt x="300" y="5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4" name="Google Shape;16654;p50"/>
            <p:cNvSpPr/>
            <p:nvPr/>
          </p:nvSpPr>
          <p:spPr>
            <a:xfrm>
              <a:off x="1384916" y="4917785"/>
              <a:ext cx="104694" cy="425865"/>
            </a:xfrm>
            <a:custGeom>
              <a:avLst/>
              <a:gdLst/>
              <a:ahLst/>
              <a:cxnLst/>
              <a:rect l="l" t="t" r="r" b="b"/>
              <a:pathLst>
                <a:path w="1226" h="4987" extrusionOk="0">
                  <a:moveTo>
                    <a:pt x="0" y="0"/>
                  </a:moveTo>
                  <a:cubicBezTo>
                    <a:pt x="288" y="737"/>
                    <a:pt x="213" y="1487"/>
                    <a:pt x="275" y="2287"/>
                  </a:cubicBezTo>
                  <a:cubicBezTo>
                    <a:pt x="275" y="2400"/>
                    <a:pt x="275" y="2512"/>
                    <a:pt x="288" y="2612"/>
                  </a:cubicBezTo>
                  <a:cubicBezTo>
                    <a:pt x="450" y="3187"/>
                    <a:pt x="613" y="3749"/>
                    <a:pt x="813" y="4312"/>
                  </a:cubicBezTo>
                  <a:cubicBezTo>
                    <a:pt x="838" y="4411"/>
                    <a:pt x="888" y="4524"/>
                    <a:pt x="925" y="4624"/>
                  </a:cubicBezTo>
                  <a:cubicBezTo>
                    <a:pt x="950" y="4661"/>
                    <a:pt x="988" y="4699"/>
                    <a:pt x="1013" y="4736"/>
                  </a:cubicBezTo>
                  <a:cubicBezTo>
                    <a:pt x="1075" y="4824"/>
                    <a:pt x="1138" y="4911"/>
                    <a:pt x="1188" y="4986"/>
                  </a:cubicBezTo>
                  <a:cubicBezTo>
                    <a:pt x="1175" y="3574"/>
                    <a:pt x="1225" y="2125"/>
                    <a:pt x="838" y="750"/>
                  </a:cubicBezTo>
                  <a:lnTo>
                    <a:pt x="838" y="750"/>
                  </a:lnTo>
                  <a:cubicBezTo>
                    <a:pt x="975" y="1737"/>
                    <a:pt x="950" y="2724"/>
                    <a:pt x="963" y="3712"/>
                  </a:cubicBezTo>
                  <a:cubicBezTo>
                    <a:pt x="963" y="3812"/>
                    <a:pt x="963" y="3899"/>
                    <a:pt x="963" y="3987"/>
                  </a:cubicBezTo>
                  <a:cubicBezTo>
                    <a:pt x="913" y="2787"/>
                    <a:pt x="975" y="1562"/>
                    <a:pt x="650" y="400"/>
                  </a:cubicBezTo>
                  <a:lnTo>
                    <a:pt x="650" y="400"/>
                  </a:lnTo>
                  <a:cubicBezTo>
                    <a:pt x="750" y="1037"/>
                    <a:pt x="713" y="1675"/>
                    <a:pt x="713" y="2312"/>
                  </a:cubicBezTo>
                  <a:cubicBezTo>
                    <a:pt x="713" y="2462"/>
                    <a:pt x="713" y="2624"/>
                    <a:pt x="713" y="2774"/>
                  </a:cubicBezTo>
                  <a:cubicBezTo>
                    <a:pt x="688" y="2025"/>
                    <a:pt x="613" y="1262"/>
                    <a:pt x="400" y="538"/>
                  </a:cubicBezTo>
                  <a:lnTo>
                    <a:pt x="400" y="538"/>
                  </a:lnTo>
                  <a:cubicBezTo>
                    <a:pt x="550" y="1325"/>
                    <a:pt x="538" y="2150"/>
                    <a:pt x="538" y="2962"/>
                  </a:cubicBezTo>
                  <a:cubicBezTo>
                    <a:pt x="475" y="2287"/>
                    <a:pt x="450" y="1600"/>
                    <a:pt x="325" y="937"/>
                  </a:cubicBezTo>
                  <a:cubicBezTo>
                    <a:pt x="250" y="612"/>
                    <a:pt x="188" y="2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5" name="Google Shape;16655;p50"/>
            <p:cNvSpPr/>
            <p:nvPr/>
          </p:nvSpPr>
          <p:spPr>
            <a:xfrm>
              <a:off x="1658097" y="4984992"/>
              <a:ext cx="424840" cy="692810"/>
            </a:xfrm>
            <a:custGeom>
              <a:avLst/>
              <a:gdLst/>
              <a:ahLst/>
              <a:cxnLst/>
              <a:rect l="l" t="t" r="r" b="b"/>
              <a:pathLst>
                <a:path w="4975" h="8113" extrusionOk="0">
                  <a:moveTo>
                    <a:pt x="4974" y="0"/>
                  </a:moveTo>
                  <a:lnTo>
                    <a:pt x="4974" y="0"/>
                  </a:lnTo>
                  <a:cubicBezTo>
                    <a:pt x="4549" y="313"/>
                    <a:pt x="4262" y="763"/>
                    <a:pt x="3962" y="1188"/>
                  </a:cubicBezTo>
                  <a:cubicBezTo>
                    <a:pt x="3512" y="1887"/>
                    <a:pt x="3125" y="2462"/>
                    <a:pt x="2537" y="3037"/>
                  </a:cubicBezTo>
                  <a:cubicBezTo>
                    <a:pt x="2113" y="3450"/>
                    <a:pt x="1663" y="3824"/>
                    <a:pt x="1213" y="4212"/>
                  </a:cubicBezTo>
                  <a:cubicBezTo>
                    <a:pt x="875" y="4499"/>
                    <a:pt x="538" y="4799"/>
                    <a:pt x="338" y="5199"/>
                  </a:cubicBezTo>
                  <a:cubicBezTo>
                    <a:pt x="26" y="5711"/>
                    <a:pt x="1" y="6336"/>
                    <a:pt x="38" y="6924"/>
                  </a:cubicBezTo>
                  <a:cubicBezTo>
                    <a:pt x="51" y="6974"/>
                    <a:pt x="38" y="7024"/>
                    <a:pt x="63" y="7074"/>
                  </a:cubicBezTo>
                  <a:cubicBezTo>
                    <a:pt x="63" y="7099"/>
                    <a:pt x="88" y="7111"/>
                    <a:pt x="101" y="7124"/>
                  </a:cubicBezTo>
                  <a:cubicBezTo>
                    <a:pt x="101" y="7136"/>
                    <a:pt x="88" y="7161"/>
                    <a:pt x="88" y="7174"/>
                  </a:cubicBezTo>
                  <a:cubicBezTo>
                    <a:pt x="88" y="7249"/>
                    <a:pt x="76" y="7323"/>
                    <a:pt x="88" y="7398"/>
                  </a:cubicBezTo>
                  <a:cubicBezTo>
                    <a:pt x="113" y="7436"/>
                    <a:pt x="151" y="7461"/>
                    <a:pt x="188" y="7461"/>
                  </a:cubicBezTo>
                  <a:cubicBezTo>
                    <a:pt x="188" y="7461"/>
                    <a:pt x="188" y="7473"/>
                    <a:pt x="188" y="7473"/>
                  </a:cubicBezTo>
                  <a:cubicBezTo>
                    <a:pt x="188" y="7623"/>
                    <a:pt x="163" y="7773"/>
                    <a:pt x="163" y="7911"/>
                  </a:cubicBezTo>
                  <a:cubicBezTo>
                    <a:pt x="201" y="7961"/>
                    <a:pt x="213" y="8023"/>
                    <a:pt x="226" y="8098"/>
                  </a:cubicBezTo>
                  <a:cubicBezTo>
                    <a:pt x="240" y="8105"/>
                    <a:pt x="254" y="8113"/>
                    <a:pt x="271" y="8113"/>
                  </a:cubicBezTo>
                  <a:cubicBezTo>
                    <a:pt x="284" y="8113"/>
                    <a:pt x="297" y="8109"/>
                    <a:pt x="313" y="8098"/>
                  </a:cubicBezTo>
                  <a:cubicBezTo>
                    <a:pt x="338" y="8061"/>
                    <a:pt x="363" y="8036"/>
                    <a:pt x="388" y="7998"/>
                  </a:cubicBezTo>
                  <a:cubicBezTo>
                    <a:pt x="401" y="7961"/>
                    <a:pt x="413" y="7936"/>
                    <a:pt x="426" y="7898"/>
                  </a:cubicBezTo>
                  <a:cubicBezTo>
                    <a:pt x="488" y="7786"/>
                    <a:pt x="551" y="7686"/>
                    <a:pt x="625" y="7573"/>
                  </a:cubicBezTo>
                  <a:cubicBezTo>
                    <a:pt x="638" y="7548"/>
                    <a:pt x="663" y="7523"/>
                    <a:pt x="675" y="7486"/>
                  </a:cubicBezTo>
                  <a:cubicBezTo>
                    <a:pt x="1138" y="6636"/>
                    <a:pt x="1575" y="5911"/>
                    <a:pt x="2250" y="5249"/>
                  </a:cubicBezTo>
                  <a:cubicBezTo>
                    <a:pt x="3200" y="4362"/>
                    <a:pt x="4300" y="3512"/>
                    <a:pt x="4712" y="2237"/>
                  </a:cubicBezTo>
                  <a:lnTo>
                    <a:pt x="4712" y="2237"/>
                  </a:lnTo>
                  <a:cubicBezTo>
                    <a:pt x="4487" y="2750"/>
                    <a:pt x="4187" y="3087"/>
                    <a:pt x="3812" y="3487"/>
                  </a:cubicBezTo>
                  <a:cubicBezTo>
                    <a:pt x="3262" y="4062"/>
                    <a:pt x="2637" y="4574"/>
                    <a:pt x="2063" y="5137"/>
                  </a:cubicBezTo>
                  <a:cubicBezTo>
                    <a:pt x="1388" y="5786"/>
                    <a:pt x="900" y="6586"/>
                    <a:pt x="476" y="7423"/>
                  </a:cubicBezTo>
                  <a:cubicBezTo>
                    <a:pt x="488" y="7386"/>
                    <a:pt x="501" y="7348"/>
                    <a:pt x="526" y="7311"/>
                  </a:cubicBezTo>
                  <a:cubicBezTo>
                    <a:pt x="725" y="6761"/>
                    <a:pt x="1113" y="5999"/>
                    <a:pt x="1475" y="5561"/>
                  </a:cubicBezTo>
                  <a:cubicBezTo>
                    <a:pt x="2100" y="4787"/>
                    <a:pt x="2900" y="4187"/>
                    <a:pt x="3637" y="3525"/>
                  </a:cubicBezTo>
                  <a:cubicBezTo>
                    <a:pt x="4300" y="2975"/>
                    <a:pt x="4624" y="2200"/>
                    <a:pt x="4749" y="1375"/>
                  </a:cubicBezTo>
                  <a:lnTo>
                    <a:pt x="4749" y="1375"/>
                  </a:lnTo>
                  <a:cubicBezTo>
                    <a:pt x="4499" y="2312"/>
                    <a:pt x="4037" y="2950"/>
                    <a:pt x="3287" y="3537"/>
                  </a:cubicBezTo>
                  <a:cubicBezTo>
                    <a:pt x="2625" y="4124"/>
                    <a:pt x="1925" y="4674"/>
                    <a:pt x="1363" y="5349"/>
                  </a:cubicBezTo>
                  <a:cubicBezTo>
                    <a:pt x="1038" y="5761"/>
                    <a:pt x="763" y="6211"/>
                    <a:pt x="551" y="6686"/>
                  </a:cubicBezTo>
                  <a:cubicBezTo>
                    <a:pt x="875" y="5511"/>
                    <a:pt x="1700" y="4762"/>
                    <a:pt x="2712" y="3912"/>
                  </a:cubicBezTo>
                  <a:cubicBezTo>
                    <a:pt x="3225" y="3500"/>
                    <a:pt x="3750" y="3075"/>
                    <a:pt x="4112" y="2500"/>
                  </a:cubicBezTo>
                  <a:cubicBezTo>
                    <a:pt x="4287" y="2212"/>
                    <a:pt x="4437" y="1900"/>
                    <a:pt x="4537" y="1563"/>
                  </a:cubicBezTo>
                  <a:cubicBezTo>
                    <a:pt x="4637" y="1275"/>
                    <a:pt x="4687" y="963"/>
                    <a:pt x="4812" y="675"/>
                  </a:cubicBezTo>
                  <a:lnTo>
                    <a:pt x="4812" y="675"/>
                  </a:lnTo>
                  <a:cubicBezTo>
                    <a:pt x="4637" y="988"/>
                    <a:pt x="4549" y="1325"/>
                    <a:pt x="4400" y="1625"/>
                  </a:cubicBezTo>
                  <a:cubicBezTo>
                    <a:pt x="4250" y="1950"/>
                    <a:pt x="3987" y="2350"/>
                    <a:pt x="3825" y="2562"/>
                  </a:cubicBezTo>
                  <a:cubicBezTo>
                    <a:pt x="3425" y="3075"/>
                    <a:pt x="2900" y="3475"/>
                    <a:pt x="2400" y="3887"/>
                  </a:cubicBezTo>
                  <a:cubicBezTo>
                    <a:pt x="1575" y="4574"/>
                    <a:pt x="950" y="5199"/>
                    <a:pt x="576" y="5999"/>
                  </a:cubicBezTo>
                  <a:cubicBezTo>
                    <a:pt x="763" y="5474"/>
                    <a:pt x="1075" y="5024"/>
                    <a:pt x="1475" y="4624"/>
                  </a:cubicBezTo>
                  <a:cubicBezTo>
                    <a:pt x="2063" y="4087"/>
                    <a:pt x="2712" y="3599"/>
                    <a:pt x="3262" y="3025"/>
                  </a:cubicBezTo>
                  <a:cubicBezTo>
                    <a:pt x="3700" y="2612"/>
                    <a:pt x="4050" y="2125"/>
                    <a:pt x="4275" y="1563"/>
                  </a:cubicBezTo>
                  <a:cubicBezTo>
                    <a:pt x="4474" y="1113"/>
                    <a:pt x="4612" y="663"/>
                    <a:pt x="4937" y="238"/>
                  </a:cubicBezTo>
                  <a:lnTo>
                    <a:pt x="4937" y="238"/>
                  </a:lnTo>
                  <a:cubicBezTo>
                    <a:pt x="4512" y="688"/>
                    <a:pt x="4287" y="1275"/>
                    <a:pt x="3975" y="1800"/>
                  </a:cubicBezTo>
                  <a:cubicBezTo>
                    <a:pt x="3750" y="2175"/>
                    <a:pt x="3525" y="2437"/>
                    <a:pt x="3200" y="2775"/>
                  </a:cubicBezTo>
                  <a:cubicBezTo>
                    <a:pt x="2575" y="3450"/>
                    <a:pt x="1825" y="3974"/>
                    <a:pt x="1175" y="4624"/>
                  </a:cubicBezTo>
                  <a:cubicBezTo>
                    <a:pt x="738" y="5074"/>
                    <a:pt x="438" y="5636"/>
                    <a:pt x="263" y="6236"/>
                  </a:cubicBezTo>
                  <a:cubicBezTo>
                    <a:pt x="288" y="5836"/>
                    <a:pt x="388" y="5499"/>
                    <a:pt x="625" y="5137"/>
                  </a:cubicBezTo>
                  <a:cubicBezTo>
                    <a:pt x="1175" y="4362"/>
                    <a:pt x="2225" y="3749"/>
                    <a:pt x="2912" y="2975"/>
                  </a:cubicBezTo>
                  <a:cubicBezTo>
                    <a:pt x="3425" y="2437"/>
                    <a:pt x="3825" y="1837"/>
                    <a:pt x="4150" y="1188"/>
                  </a:cubicBezTo>
                  <a:cubicBezTo>
                    <a:pt x="4387" y="775"/>
                    <a:pt x="4599" y="325"/>
                    <a:pt x="49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6" name="Google Shape;16656;p50"/>
            <p:cNvSpPr/>
            <p:nvPr/>
          </p:nvSpPr>
          <p:spPr>
            <a:xfrm>
              <a:off x="2216244" y="5449207"/>
              <a:ext cx="327661" cy="603059"/>
            </a:xfrm>
            <a:custGeom>
              <a:avLst/>
              <a:gdLst/>
              <a:ahLst/>
              <a:cxnLst/>
              <a:rect l="l" t="t" r="r" b="b"/>
              <a:pathLst>
                <a:path w="3837" h="7062" extrusionOk="0">
                  <a:moveTo>
                    <a:pt x="3662" y="0"/>
                  </a:moveTo>
                  <a:lnTo>
                    <a:pt x="3662" y="0"/>
                  </a:lnTo>
                  <a:cubicBezTo>
                    <a:pt x="2850" y="1213"/>
                    <a:pt x="2587" y="2512"/>
                    <a:pt x="1900" y="3749"/>
                  </a:cubicBezTo>
                  <a:cubicBezTo>
                    <a:pt x="1513" y="4424"/>
                    <a:pt x="988" y="5024"/>
                    <a:pt x="613" y="5699"/>
                  </a:cubicBezTo>
                  <a:cubicBezTo>
                    <a:pt x="463" y="5961"/>
                    <a:pt x="350" y="6236"/>
                    <a:pt x="250" y="6511"/>
                  </a:cubicBezTo>
                  <a:cubicBezTo>
                    <a:pt x="313" y="6174"/>
                    <a:pt x="400" y="5849"/>
                    <a:pt x="538" y="5512"/>
                  </a:cubicBezTo>
                  <a:lnTo>
                    <a:pt x="538" y="5512"/>
                  </a:lnTo>
                  <a:cubicBezTo>
                    <a:pt x="300" y="5874"/>
                    <a:pt x="150" y="6299"/>
                    <a:pt x="50" y="6711"/>
                  </a:cubicBezTo>
                  <a:cubicBezTo>
                    <a:pt x="38" y="6824"/>
                    <a:pt x="13" y="6936"/>
                    <a:pt x="0" y="7049"/>
                  </a:cubicBezTo>
                  <a:cubicBezTo>
                    <a:pt x="163" y="7049"/>
                    <a:pt x="325" y="7049"/>
                    <a:pt x="488" y="7061"/>
                  </a:cubicBezTo>
                  <a:cubicBezTo>
                    <a:pt x="550" y="6824"/>
                    <a:pt x="638" y="6599"/>
                    <a:pt x="763" y="6386"/>
                  </a:cubicBezTo>
                  <a:cubicBezTo>
                    <a:pt x="1200" y="5586"/>
                    <a:pt x="1850" y="4937"/>
                    <a:pt x="2300" y="4149"/>
                  </a:cubicBezTo>
                  <a:cubicBezTo>
                    <a:pt x="3037" y="2887"/>
                    <a:pt x="3262" y="1413"/>
                    <a:pt x="3837" y="88"/>
                  </a:cubicBezTo>
                  <a:lnTo>
                    <a:pt x="3837" y="88"/>
                  </a:lnTo>
                  <a:cubicBezTo>
                    <a:pt x="3100" y="1375"/>
                    <a:pt x="2875" y="2837"/>
                    <a:pt x="2100" y="4074"/>
                  </a:cubicBezTo>
                  <a:cubicBezTo>
                    <a:pt x="1650" y="4824"/>
                    <a:pt x="1013" y="5487"/>
                    <a:pt x="588" y="6261"/>
                  </a:cubicBezTo>
                  <a:cubicBezTo>
                    <a:pt x="650" y="6111"/>
                    <a:pt x="713" y="5974"/>
                    <a:pt x="788" y="5836"/>
                  </a:cubicBezTo>
                  <a:cubicBezTo>
                    <a:pt x="1175" y="5149"/>
                    <a:pt x="1700" y="4549"/>
                    <a:pt x="2087" y="3849"/>
                  </a:cubicBezTo>
                  <a:cubicBezTo>
                    <a:pt x="2800" y="2650"/>
                    <a:pt x="3050" y="1238"/>
                    <a:pt x="3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7" name="Google Shape;16657;p50"/>
            <p:cNvSpPr/>
            <p:nvPr/>
          </p:nvSpPr>
          <p:spPr>
            <a:xfrm>
              <a:off x="2262101" y="5549548"/>
              <a:ext cx="264724" cy="503745"/>
            </a:xfrm>
            <a:custGeom>
              <a:avLst/>
              <a:gdLst/>
              <a:ahLst/>
              <a:cxnLst/>
              <a:rect l="l" t="t" r="r" b="b"/>
              <a:pathLst>
                <a:path w="3100" h="5899" extrusionOk="0">
                  <a:moveTo>
                    <a:pt x="3100" y="0"/>
                  </a:moveTo>
                  <a:cubicBezTo>
                    <a:pt x="2775" y="1137"/>
                    <a:pt x="2425" y="2162"/>
                    <a:pt x="1750" y="3137"/>
                  </a:cubicBezTo>
                  <a:cubicBezTo>
                    <a:pt x="1175" y="4049"/>
                    <a:pt x="363" y="4861"/>
                    <a:pt x="1" y="5886"/>
                  </a:cubicBezTo>
                  <a:cubicBezTo>
                    <a:pt x="76" y="5899"/>
                    <a:pt x="151" y="5899"/>
                    <a:pt x="226" y="5899"/>
                  </a:cubicBezTo>
                  <a:cubicBezTo>
                    <a:pt x="513" y="5136"/>
                    <a:pt x="1151" y="4387"/>
                    <a:pt x="1650" y="3674"/>
                  </a:cubicBezTo>
                  <a:cubicBezTo>
                    <a:pt x="2000" y="3187"/>
                    <a:pt x="2338" y="2674"/>
                    <a:pt x="2550" y="2112"/>
                  </a:cubicBezTo>
                  <a:cubicBezTo>
                    <a:pt x="2825" y="1437"/>
                    <a:pt x="2950" y="712"/>
                    <a:pt x="3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8" name="Google Shape;16658;p50"/>
            <p:cNvSpPr/>
            <p:nvPr/>
          </p:nvSpPr>
          <p:spPr>
            <a:xfrm>
              <a:off x="2605734" y="5448097"/>
              <a:ext cx="89750" cy="465403"/>
            </a:xfrm>
            <a:custGeom>
              <a:avLst/>
              <a:gdLst/>
              <a:ahLst/>
              <a:cxnLst/>
              <a:rect l="l" t="t" r="r" b="b"/>
              <a:pathLst>
                <a:path w="1051" h="5450" extrusionOk="0">
                  <a:moveTo>
                    <a:pt x="1050" y="1"/>
                  </a:moveTo>
                  <a:lnTo>
                    <a:pt x="1050" y="1"/>
                  </a:lnTo>
                  <a:cubicBezTo>
                    <a:pt x="813" y="901"/>
                    <a:pt x="488" y="1788"/>
                    <a:pt x="376" y="2725"/>
                  </a:cubicBezTo>
                  <a:cubicBezTo>
                    <a:pt x="351" y="3363"/>
                    <a:pt x="401" y="4050"/>
                    <a:pt x="276" y="4587"/>
                  </a:cubicBezTo>
                  <a:cubicBezTo>
                    <a:pt x="213" y="4887"/>
                    <a:pt x="126" y="5175"/>
                    <a:pt x="1" y="5450"/>
                  </a:cubicBezTo>
                  <a:cubicBezTo>
                    <a:pt x="88" y="5412"/>
                    <a:pt x="188" y="5375"/>
                    <a:pt x="276" y="5362"/>
                  </a:cubicBezTo>
                  <a:cubicBezTo>
                    <a:pt x="338" y="5200"/>
                    <a:pt x="401" y="5037"/>
                    <a:pt x="438" y="4862"/>
                  </a:cubicBezTo>
                  <a:cubicBezTo>
                    <a:pt x="601" y="4250"/>
                    <a:pt x="588" y="3613"/>
                    <a:pt x="588" y="2988"/>
                  </a:cubicBezTo>
                  <a:cubicBezTo>
                    <a:pt x="626" y="2000"/>
                    <a:pt x="863" y="1026"/>
                    <a:pt x="10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9" name="Google Shape;16659;p50"/>
            <p:cNvSpPr/>
            <p:nvPr/>
          </p:nvSpPr>
          <p:spPr>
            <a:xfrm>
              <a:off x="2633488" y="5368080"/>
              <a:ext cx="103584" cy="536878"/>
            </a:xfrm>
            <a:custGeom>
              <a:avLst/>
              <a:gdLst/>
              <a:ahLst/>
              <a:cxnLst/>
              <a:rect l="l" t="t" r="r" b="b"/>
              <a:pathLst>
                <a:path w="1213" h="6287" extrusionOk="0">
                  <a:moveTo>
                    <a:pt x="1213" y="1"/>
                  </a:moveTo>
                  <a:lnTo>
                    <a:pt x="1213" y="1"/>
                  </a:lnTo>
                  <a:cubicBezTo>
                    <a:pt x="850" y="1038"/>
                    <a:pt x="451" y="2075"/>
                    <a:pt x="351" y="3187"/>
                  </a:cubicBezTo>
                  <a:cubicBezTo>
                    <a:pt x="276" y="3850"/>
                    <a:pt x="388" y="4512"/>
                    <a:pt x="313" y="5174"/>
                  </a:cubicBezTo>
                  <a:cubicBezTo>
                    <a:pt x="276" y="5537"/>
                    <a:pt x="163" y="5912"/>
                    <a:pt x="1" y="6287"/>
                  </a:cubicBezTo>
                  <a:cubicBezTo>
                    <a:pt x="126" y="6162"/>
                    <a:pt x="251" y="6037"/>
                    <a:pt x="376" y="5912"/>
                  </a:cubicBezTo>
                  <a:cubicBezTo>
                    <a:pt x="426" y="5749"/>
                    <a:pt x="463" y="5599"/>
                    <a:pt x="501" y="5437"/>
                  </a:cubicBezTo>
                  <a:cubicBezTo>
                    <a:pt x="588" y="4924"/>
                    <a:pt x="551" y="4400"/>
                    <a:pt x="538" y="3887"/>
                  </a:cubicBezTo>
                  <a:cubicBezTo>
                    <a:pt x="526" y="3187"/>
                    <a:pt x="625" y="2663"/>
                    <a:pt x="763" y="1988"/>
                  </a:cubicBezTo>
                  <a:cubicBezTo>
                    <a:pt x="900" y="1325"/>
                    <a:pt x="1050" y="663"/>
                    <a:pt x="1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0" name="Google Shape;16660;p50"/>
            <p:cNvSpPr/>
            <p:nvPr/>
          </p:nvSpPr>
          <p:spPr>
            <a:xfrm>
              <a:off x="2529988" y="5559112"/>
              <a:ext cx="106829" cy="400246"/>
            </a:xfrm>
            <a:custGeom>
              <a:avLst/>
              <a:gdLst/>
              <a:ahLst/>
              <a:cxnLst/>
              <a:rect l="l" t="t" r="r" b="b"/>
              <a:pathLst>
                <a:path w="1251" h="4687" extrusionOk="0">
                  <a:moveTo>
                    <a:pt x="1250" y="1"/>
                  </a:moveTo>
                  <a:lnTo>
                    <a:pt x="1250" y="1"/>
                  </a:lnTo>
                  <a:cubicBezTo>
                    <a:pt x="1075" y="538"/>
                    <a:pt x="875" y="1075"/>
                    <a:pt x="763" y="1638"/>
                  </a:cubicBezTo>
                  <a:cubicBezTo>
                    <a:pt x="638" y="2275"/>
                    <a:pt x="588" y="2925"/>
                    <a:pt x="438" y="3562"/>
                  </a:cubicBezTo>
                  <a:cubicBezTo>
                    <a:pt x="338" y="3937"/>
                    <a:pt x="188" y="4324"/>
                    <a:pt x="0" y="4687"/>
                  </a:cubicBezTo>
                  <a:cubicBezTo>
                    <a:pt x="113" y="4612"/>
                    <a:pt x="213" y="4549"/>
                    <a:pt x="313" y="4487"/>
                  </a:cubicBezTo>
                  <a:cubicBezTo>
                    <a:pt x="325" y="4474"/>
                    <a:pt x="338" y="4462"/>
                    <a:pt x="350" y="4462"/>
                  </a:cubicBezTo>
                  <a:cubicBezTo>
                    <a:pt x="475" y="4187"/>
                    <a:pt x="575" y="3900"/>
                    <a:pt x="650" y="3612"/>
                  </a:cubicBezTo>
                  <a:cubicBezTo>
                    <a:pt x="925" y="2338"/>
                    <a:pt x="925" y="1238"/>
                    <a:pt x="1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1" name="Google Shape;16661;p50"/>
            <p:cNvSpPr/>
            <p:nvPr/>
          </p:nvSpPr>
          <p:spPr>
            <a:xfrm>
              <a:off x="2569441" y="5510009"/>
              <a:ext cx="96155" cy="423730"/>
            </a:xfrm>
            <a:custGeom>
              <a:avLst/>
              <a:gdLst/>
              <a:ahLst/>
              <a:cxnLst/>
              <a:rect l="l" t="t" r="r" b="b"/>
              <a:pathLst>
                <a:path w="1126" h="4962" extrusionOk="0">
                  <a:moveTo>
                    <a:pt x="1126" y="1"/>
                  </a:moveTo>
                  <a:lnTo>
                    <a:pt x="1126" y="1"/>
                  </a:lnTo>
                  <a:cubicBezTo>
                    <a:pt x="826" y="988"/>
                    <a:pt x="463" y="1963"/>
                    <a:pt x="463" y="3012"/>
                  </a:cubicBezTo>
                  <a:cubicBezTo>
                    <a:pt x="451" y="3700"/>
                    <a:pt x="276" y="4350"/>
                    <a:pt x="1" y="4962"/>
                  </a:cubicBezTo>
                  <a:cubicBezTo>
                    <a:pt x="101" y="4899"/>
                    <a:pt x="213" y="4825"/>
                    <a:pt x="326" y="4775"/>
                  </a:cubicBezTo>
                  <a:cubicBezTo>
                    <a:pt x="513" y="4300"/>
                    <a:pt x="638" y="3787"/>
                    <a:pt x="676" y="3262"/>
                  </a:cubicBezTo>
                  <a:cubicBezTo>
                    <a:pt x="701" y="2100"/>
                    <a:pt x="876" y="1163"/>
                    <a:pt x="1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2" name="Google Shape;16662;p50"/>
            <p:cNvSpPr/>
            <p:nvPr/>
          </p:nvSpPr>
          <p:spPr>
            <a:xfrm>
              <a:off x="2453132" y="5659453"/>
              <a:ext cx="119638" cy="349009"/>
            </a:xfrm>
            <a:custGeom>
              <a:avLst/>
              <a:gdLst/>
              <a:ahLst/>
              <a:cxnLst/>
              <a:rect l="l" t="t" r="r" b="b"/>
              <a:pathLst>
                <a:path w="1401" h="4087" extrusionOk="0">
                  <a:moveTo>
                    <a:pt x="1400" y="0"/>
                  </a:moveTo>
                  <a:lnTo>
                    <a:pt x="1400" y="0"/>
                  </a:lnTo>
                  <a:cubicBezTo>
                    <a:pt x="1113" y="1138"/>
                    <a:pt x="788" y="2400"/>
                    <a:pt x="351" y="3399"/>
                  </a:cubicBezTo>
                  <a:cubicBezTo>
                    <a:pt x="238" y="3624"/>
                    <a:pt x="126" y="3862"/>
                    <a:pt x="1" y="4087"/>
                  </a:cubicBezTo>
                  <a:cubicBezTo>
                    <a:pt x="126" y="4012"/>
                    <a:pt x="251" y="3924"/>
                    <a:pt x="376" y="3849"/>
                  </a:cubicBezTo>
                  <a:cubicBezTo>
                    <a:pt x="925" y="2700"/>
                    <a:pt x="1263" y="1487"/>
                    <a:pt x="1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3" name="Google Shape;16663;p50"/>
            <p:cNvSpPr/>
            <p:nvPr/>
          </p:nvSpPr>
          <p:spPr>
            <a:xfrm>
              <a:off x="2491560" y="5610350"/>
              <a:ext cx="113234" cy="373603"/>
            </a:xfrm>
            <a:custGeom>
              <a:avLst/>
              <a:gdLst/>
              <a:ahLst/>
              <a:cxnLst/>
              <a:rect l="l" t="t" r="r" b="b"/>
              <a:pathLst>
                <a:path w="1326" h="4375" extrusionOk="0">
                  <a:moveTo>
                    <a:pt x="1325" y="0"/>
                  </a:moveTo>
                  <a:lnTo>
                    <a:pt x="1325" y="0"/>
                  </a:lnTo>
                  <a:cubicBezTo>
                    <a:pt x="925" y="1138"/>
                    <a:pt x="788" y="2337"/>
                    <a:pt x="400" y="3475"/>
                  </a:cubicBezTo>
                  <a:cubicBezTo>
                    <a:pt x="288" y="3774"/>
                    <a:pt x="151" y="4074"/>
                    <a:pt x="1" y="4374"/>
                  </a:cubicBezTo>
                  <a:cubicBezTo>
                    <a:pt x="113" y="4299"/>
                    <a:pt x="238" y="4224"/>
                    <a:pt x="351" y="4149"/>
                  </a:cubicBezTo>
                  <a:cubicBezTo>
                    <a:pt x="575" y="3662"/>
                    <a:pt x="763" y="3150"/>
                    <a:pt x="875" y="2625"/>
                  </a:cubicBezTo>
                  <a:cubicBezTo>
                    <a:pt x="1088" y="1700"/>
                    <a:pt x="1113" y="938"/>
                    <a:pt x="1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4" name="Google Shape;16664;p50"/>
            <p:cNvSpPr/>
            <p:nvPr/>
          </p:nvSpPr>
          <p:spPr>
            <a:xfrm>
              <a:off x="2348607" y="5679692"/>
              <a:ext cx="199568" cy="369333"/>
            </a:xfrm>
            <a:custGeom>
              <a:avLst/>
              <a:gdLst/>
              <a:ahLst/>
              <a:cxnLst/>
              <a:rect l="l" t="t" r="r" b="b"/>
              <a:pathLst>
                <a:path w="2337" h="4325" extrusionOk="0">
                  <a:moveTo>
                    <a:pt x="2337" y="1"/>
                  </a:moveTo>
                  <a:lnTo>
                    <a:pt x="2337" y="1"/>
                  </a:lnTo>
                  <a:cubicBezTo>
                    <a:pt x="1912" y="1600"/>
                    <a:pt x="912" y="2937"/>
                    <a:pt x="0" y="4325"/>
                  </a:cubicBezTo>
                  <a:cubicBezTo>
                    <a:pt x="100" y="4312"/>
                    <a:pt x="200" y="4287"/>
                    <a:pt x="300" y="4275"/>
                  </a:cubicBezTo>
                  <a:cubicBezTo>
                    <a:pt x="537" y="3900"/>
                    <a:pt x="787" y="3525"/>
                    <a:pt x="1037" y="3150"/>
                  </a:cubicBezTo>
                  <a:cubicBezTo>
                    <a:pt x="1700" y="2213"/>
                    <a:pt x="2162" y="1138"/>
                    <a:pt x="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5" name="Google Shape;16665;p50"/>
            <p:cNvSpPr/>
            <p:nvPr/>
          </p:nvSpPr>
          <p:spPr>
            <a:xfrm>
              <a:off x="2376276" y="5751254"/>
              <a:ext cx="164471" cy="292478"/>
            </a:xfrm>
            <a:custGeom>
              <a:avLst/>
              <a:gdLst/>
              <a:ahLst/>
              <a:cxnLst/>
              <a:rect l="l" t="t" r="r" b="b"/>
              <a:pathLst>
                <a:path w="1926" h="3425" extrusionOk="0">
                  <a:moveTo>
                    <a:pt x="1925" y="0"/>
                  </a:moveTo>
                  <a:cubicBezTo>
                    <a:pt x="1526" y="1212"/>
                    <a:pt x="776" y="2362"/>
                    <a:pt x="1" y="3424"/>
                  </a:cubicBezTo>
                  <a:cubicBezTo>
                    <a:pt x="126" y="3399"/>
                    <a:pt x="238" y="3374"/>
                    <a:pt x="351" y="3337"/>
                  </a:cubicBezTo>
                  <a:cubicBezTo>
                    <a:pt x="1063" y="2337"/>
                    <a:pt x="1676" y="1250"/>
                    <a:pt x="19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6" name="Google Shape;16666;p50"/>
            <p:cNvSpPr/>
            <p:nvPr/>
          </p:nvSpPr>
          <p:spPr>
            <a:xfrm>
              <a:off x="2322989" y="5650913"/>
              <a:ext cx="216647" cy="401357"/>
            </a:xfrm>
            <a:custGeom>
              <a:avLst/>
              <a:gdLst/>
              <a:ahLst/>
              <a:cxnLst/>
              <a:rect l="l" t="t" r="r" b="b"/>
              <a:pathLst>
                <a:path w="2537" h="4700" extrusionOk="0">
                  <a:moveTo>
                    <a:pt x="2537" y="0"/>
                  </a:moveTo>
                  <a:lnTo>
                    <a:pt x="2537" y="0"/>
                  </a:lnTo>
                  <a:cubicBezTo>
                    <a:pt x="2212" y="1300"/>
                    <a:pt x="1500" y="2425"/>
                    <a:pt x="750" y="3537"/>
                  </a:cubicBezTo>
                  <a:cubicBezTo>
                    <a:pt x="475" y="3912"/>
                    <a:pt x="225" y="4299"/>
                    <a:pt x="0" y="4699"/>
                  </a:cubicBezTo>
                  <a:cubicBezTo>
                    <a:pt x="88" y="4687"/>
                    <a:pt x="175" y="4674"/>
                    <a:pt x="250" y="4662"/>
                  </a:cubicBezTo>
                  <a:cubicBezTo>
                    <a:pt x="325" y="4537"/>
                    <a:pt x="413" y="4412"/>
                    <a:pt x="487" y="4299"/>
                  </a:cubicBezTo>
                  <a:cubicBezTo>
                    <a:pt x="962" y="3599"/>
                    <a:pt x="1462" y="2912"/>
                    <a:pt x="1850" y="2162"/>
                  </a:cubicBezTo>
                  <a:cubicBezTo>
                    <a:pt x="2162" y="1525"/>
                    <a:pt x="2412" y="763"/>
                    <a:pt x="2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7" name="Google Shape;16667;p50"/>
            <p:cNvSpPr/>
            <p:nvPr/>
          </p:nvSpPr>
          <p:spPr>
            <a:xfrm>
              <a:off x="2289855" y="5613510"/>
              <a:ext cx="241241" cy="439784"/>
            </a:xfrm>
            <a:custGeom>
              <a:avLst/>
              <a:gdLst/>
              <a:ahLst/>
              <a:cxnLst/>
              <a:rect l="l" t="t" r="r" b="b"/>
              <a:pathLst>
                <a:path w="2825" h="5150" extrusionOk="0">
                  <a:moveTo>
                    <a:pt x="2825" y="1"/>
                  </a:moveTo>
                  <a:cubicBezTo>
                    <a:pt x="2525" y="1251"/>
                    <a:pt x="1888" y="2300"/>
                    <a:pt x="1150" y="3350"/>
                  </a:cubicBezTo>
                  <a:cubicBezTo>
                    <a:pt x="751" y="3937"/>
                    <a:pt x="326" y="4512"/>
                    <a:pt x="1" y="5150"/>
                  </a:cubicBezTo>
                  <a:cubicBezTo>
                    <a:pt x="76" y="5150"/>
                    <a:pt x="163" y="5150"/>
                    <a:pt x="251" y="5137"/>
                  </a:cubicBezTo>
                  <a:cubicBezTo>
                    <a:pt x="501" y="4650"/>
                    <a:pt x="913" y="4100"/>
                    <a:pt x="1238" y="3613"/>
                  </a:cubicBezTo>
                  <a:cubicBezTo>
                    <a:pt x="1600" y="3063"/>
                    <a:pt x="1988" y="2525"/>
                    <a:pt x="2263" y="1913"/>
                  </a:cubicBezTo>
                  <a:cubicBezTo>
                    <a:pt x="2550" y="1313"/>
                    <a:pt x="2700" y="663"/>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8" name="Google Shape;16668;p50"/>
            <p:cNvSpPr/>
            <p:nvPr/>
          </p:nvSpPr>
          <p:spPr>
            <a:xfrm>
              <a:off x="2418973" y="5902747"/>
              <a:ext cx="74806" cy="127068"/>
            </a:xfrm>
            <a:custGeom>
              <a:avLst/>
              <a:gdLst/>
              <a:ahLst/>
              <a:cxnLst/>
              <a:rect l="l" t="t" r="r" b="b"/>
              <a:pathLst>
                <a:path w="876" h="1488" extrusionOk="0">
                  <a:moveTo>
                    <a:pt x="876" y="1"/>
                  </a:moveTo>
                  <a:lnTo>
                    <a:pt x="876" y="1"/>
                  </a:lnTo>
                  <a:cubicBezTo>
                    <a:pt x="638" y="575"/>
                    <a:pt x="326" y="1038"/>
                    <a:pt x="1" y="1488"/>
                  </a:cubicBezTo>
                  <a:cubicBezTo>
                    <a:pt x="113" y="1425"/>
                    <a:pt x="226" y="1350"/>
                    <a:pt x="338" y="1275"/>
                  </a:cubicBezTo>
                  <a:cubicBezTo>
                    <a:pt x="563" y="875"/>
                    <a:pt x="738" y="450"/>
                    <a:pt x="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9" name="Google Shape;16669;p50"/>
            <p:cNvSpPr/>
            <p:nvPr/>
          </p:nvSpPr>
          <p:spPr>
            <a:xfrm>
              <a:off x="1732819" y="5259285"/>
              <a:ext cx="301017" cy="342605"/>
            </a:xfrm>
            <a:custGeom>
              <a:avLst/>
              <a:gdLst/>
              <a:ahLst/>
              <a:cxnLst/>
              <a:rect l="l" t="t" r="r" b="b"/>
              <a:pathLst>
                <a:path w="3525" h="4012" extrusionOk="0">
                  <a:moveTo>
                    <a:pt x="3525" y="0"/>
                  </a:moveTo>
                  <a:lnTo>
                    <a:pt x="3525" y="0"/>
                  </a:lnTo>
                  <a:cubicBezTo>
                    <a:pt x="2875" y="937"/>
                    <a:pt x="1937" y="1675"/>
                    <a:pt x="1138" y="2512"/>
                  </a:cubicBezTo>
                  <a:cubicBezTo>
                    <a:pt x="700" y="2962"/>
                    <a:pt x="338" y="3474"/>
                    <a:pt x="0" y="4012"/>
                  </a:cubicBezTo>
                  <a:cubicBezTo>
                    <a:pt x="75" y="3912"/>
                    <a:pt x="163" y="3812"/>
                    <a:pt x="250" y="3724"/>
                  </a:cubicBezTo>
                  <a:cubicBezTo>
                    <a:pt x="313" y="3649"/>
                    <a:pt x="388" y="3587"/>
                    <a:pt x="450" y="3524"/>
                  </a:cubicBezTo>
                  <a:cubicBezTo>
                    <a:pt x="538" y="3437"/>
                    <a:pt x="638" y="3374"/>
                    <a:pt x="750" y="3299"/>
                  </a:cubicBezTo>
                  <a:cubicBezTo>
                    <a:pt x="900" y="3112"/>
                    <a:pt x="1038" y="2937"/>
                    <a:pt x="1200" y="2762"/>
                  </a:cubicBezTo>
                  <a:cubicBezTo>
                    <a:pt x="2037" y="1900"/>
                    <a:pt x="2975" y="1087"/>
                    <a:pt x="3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0" name="Google Shape;16670;p50"/>
            <p:cNvSpPr/>
            <p:nvPr/>
          </p:nvSpPr>
          <p:spPr>
            <a:xfrm>
              <a:off x="1913174" y="5332897"/>
              <a:ext cx="367199" cy="658481"/>
            </a:xfrm>
            <a:custGeom>
              <a:avLst/>
              <a:gdLst/>
              <a:ahLst/>
              <a:cxnLst/>
              <a:rect l="l" t="t" r="r" b="b"/>
              <a:pathLst>
                <a:path w="4300" h="7711" extrusionOk="0">
                  <a:moveTo>
                    <a:pt x="4299" y="0"/>
                  </a:moveTo>
                  <a:lnTo>
                    <a:pt x="4299" y="0"/>
                  </a:lnTo>
                  <a:cubicBezTo>
                    <a:pt x="3937" y="2262"/>
                    <a:pt x="2337" y="4049"/>
                    <a:pt x="1025" y="5936"/>
                  </a:cubicBezTo>
                  <a:cubicBezTo>
                    <a:pt x="638" y="6461"/>
                    <a:pt x="300" y="7011"/>
                    <a:pt x="0" y="7573"/>
                  </a:cubicBezTo>
                  <a:cubicBezTo>
                    <a:pt x="50" y="7623"/>
                    <a:pt x="113" y="7661"/>
                    <a:pt x="163" y="7711"/>
                  </a:cubicBezTo>
                  <a:cubicBezTo>
                    <a:pt x="300" y="7473"/>
                    <a:pt x="425" y="7248"/>
                    <a:pt x="563" y="7011"/>
                  </a:cubicBezTo>
                  <a:cubicBezTo>
                    <a:pt x="988" y="6336"/>
                    <a:pt x="1475" y="5699"/>
                    <a:pt x="1937" y="5049"/>
                  </a:cubicBezTo>
                  <a:cubicBezTo>
                    <a:pt x="3012" y="3537"/>
                    <a:pt x="4262" y="1937"/>
                    <a:pt x="4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1" name="Google Shape;16671;p50"/>
            <p:cNvSpPr/>
            <p:nvPr/>
          </p:nvSpPr>
          <p:spPr>
            <a:xfrm>
              <a:off x="1935548" y="5424698"/>
              <a:ext cx="339445" cy="584870"/>
            </a:xfrm>
            <a:custGeom>
              <a:avLst/>
              <a:gdLst/>
              <a:ahLst/>
              <a:cxnLst/>
              <a:rect l="l" t="t" r="r" b="b"/>
              <a:pathLst>
                <a:path w="3975" h="6849" extrusionOk="0">
                  <a:moveTo>
                    <a:pt x="3975" y="0"/>
                  </a:moveTo>
                  <a:cubicBezTo>
                    <a:pt x="3825" y="750"/>
                    <a:pt x="3475" y="1412"/>
                    <a:pt x="3050" y="2062"/>
                  </a:cubicBezTo>
                  <a:cubicBezTo>
                    <a:pt x="2425" y="3062"/>
                    <a:pt x="1688" y="3974"/>
                    <a:pt x="1013" y="4936"/>
                  </a:cubicBezTo>
                  <a:cubicBezTo>
                    <a:pt x="663" y="5474"/>
                    <a:pt x="288" y="6011"/>
                    <a:pt x="38" y="6611"/>
                  </a:cubicBezTo>
                  <a:cubicBezTo>
                    <a:pt x="26" y="6636"/>
                    <a:pt x="13" y="6673"/>
                    <a:pt x="1" y="6698"/>
                  </a:cubicBezTo>
                  <a:cubicBezTo>
                    <a:pt x="13" y="6711"/>
                    <a:pt x="38" y="6736"/>
                    <a:pt x="51" y="6748"/>
                  </a:cubicBezTo>
                  <a:cubicBezTo>
                    <a:pt x="101" y="6773"/>
                    <a:pt x="138" y="6811"/>
                    <a:pt x="188" y="6848"/>
                  </a:cubicBezTo>
                  <a:cubicBezTo>
                    <a:pt x="213" y="6761"/>
                    <a:pt x="238" y="6686"/>
                    <a:pt x="276" y="6611"/>
                  </a:cubicBezTo>
                  <a:cubicBezTo>
                    <a:pt x="538" y="6036"/>
                    <a:pt x="1063" y="5249"/>
                    <a:pt x="1488" y="4649"/>
                  </a:cubicBezTo>
                  <a:cubicBezTo>
                    <a:pt x="2538" y="3187"/>
                    <a:pt x="3787" y="1837"/>
                    <a:pt x="3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2" name="Google Shape;16672;p50"/>
            <p:cNvSpPr/>
            <p:nvPr/>
          </p:nvSpPr>
          <p:spPr>
            <a:xfrm>
              <a:off x="1962277" y="5497200"/>
              <a:ext cx="314851" cy="526204"/>
            </a:xfrm>
            <a:custGeom>
              <a:avLst/>
              <a:gdLst/>
              <a:ahLst/>
              <a:cxnLst/>
              <a:rect l="l" t="t" r="r" b="b"/>
              <a:pathLst>
                <a:path w="3687" h="6162" extrusionOk="0">
                  <a:moveTo>
                    <a:pt x="3687" y="1"/>
                  </a:moveTo>
                  <a:cubicBezTo>
                    <a:pt x="3549" y="701"/>
                    <a:pt x="3187" y="1313"/>
                    <a:pt x="2787" y="1900"/>
                  </a:cubicBezTo>
                  <a:cubicBezTo>
                    <a:pt x="2225" y="2725"/>
                    <a:pt x="1612" y="3512"/>
                    <a:pt x="1012" y="4325"/>
                  </a:cubicBezTo>
                  <a:cubicBezTo>
                    <a:pt x="600" y="4862"/>
                    <a:pt x="263" y="5462"/>
                    <a:pt x="0" y="6099"/>
                  </a:cubicBezTo>
                  <a:cubicBezTo>
                    <a:pt x="13" y="6099"/>
                    <a:pt x="13" y="6112"/>
                    <a:pt x="25" y="6112"/>
                  </a:cubicBezTo>
                  <a:cubicBezTo>
                    <a:pt x="88" y="6124"/>
                    <a:pt x="138" y="6149"/>
                    <a:pt x="200" y="6162"/>
                  </a:cubicBezTo>
                  <a:cubicBezTo>
                    <a:pt x="650" y="5099"/>
                    <a:pt x="1412" y="4150"/>
                    <a:pt x="2137" y="3187"/>
                  </a:cubicBezTo>
                  <a:cubicBezTo>
                    <a:pt x="2562" y="2613"/>
                    <a:pt x="3012" y="2038"/>
                    <a:pt x="3274" y="1363"/>
                  </a:cubicBezTo>
                  <a:cubicBezTo>
                    <a:pt x="3449" y="926"/>
                    <a:pt x="3637" y="476"/>
                    <a:pt x="36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3" name="Google Shape;16673;p50"/>
            <p:cNvSpPr/>
            <p:nvPr/>
          </p:nvSpPr>
          <p:spPr>
            <a:xfrm>
              <a:off x="1983626" y="5538873"/>
              <a:ext cx="298883" cy="490936"/>
            </a:xfrm>
            <a:custGeom>
              <a:avLst/>
              <a:gdLst/>
              <a:ahLst/>
              <a:cxnLst/>
              <a:rect l="l" t="t" r="r" b="b"/>
              <a:pathLst>
                <a:path w="3500" h="5749" extrusionOk="0">
                  <a:moveTo>
                    <a:pt x="3499" y="0"/>
                  </a:moveTo>
                  <a:cubicBezTo>
                    <a:pt x="3224" y="1475"/>
                    <a:pt x="2237" y="2450"/>
                    <a:pt x="1337" y="3587"/>
                  </a:cubicBezTo>
                  <a:cubicBezTo>
                    <a:pt x="850" y="4224"/>
                    <a:pt x="413" y="4886"/>
                    <a:pt x="38" y="5586"/>
                  </a:cubicBezTo>
                  <a:cubicBezTo>
                    <a:pt x="25" y="5624"/>
                    <a:pt x="13" y="5649"/>
                    <a:pt x="0" y="5686"/>
                  </a:cubicBezTo>
                  <a:cubicBezTo>
                    <a:pt x="75" y="5699"/>
                    <a:pt x="138" y="5724"/>
                    <a:pt x="213" y="5749"/>
                  </a:cubicBezTo>
                  <a:cubicBezTo>
                    <a:pt x="225" y="5724"/>
                    <a:pt x="225" y="5711"/>
                    <a:pt x="238" y="5686"/>
                  </a:cubicBezTo>
                  <a:cubicBezTo>
                    <a:pt x="588" y="5024"/>
                    <a:pt x="1012" y="4387"/>
                    <a:pt x="1462" y="3787"/>
                  </a:cubicBezTo>
                  <a:cubicBezTo>
                    <a:pt x="1900" y="3199"/>
                    <a:pt x="2649" y="2425"/>
                    <a:pt x="3049" y="1675"/>
                  </a:cubicBezTo>
                  <a:cubicBezTo>
                    <a:pt x="3312" y="1150"/>
                    <a:pt x="3462" y="575"/>
                    <a:pt x="34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4" name="Google Shape;16674;p50"/>
            <p:cNvSpPr/>
            <p:nvPr/>
          </p:nvSpPr>
          <p:spPr>
            <a:xfrm>
              <a:off x="2010269" y="5505739"/>
              <a:ext cx="304262" cy="531584"/>
            </a:xfrm>
            <a:custGeom>
              <a:avLst/>
              <a:gdLst/>
              <a:ahLst/>
              <a:cxnLst/>
              <a:rect l="l" t="t" r="r" b="b"/>
              <a:pathLst>
                <a:path w="3563" h="6225" extrusionOk="0">
                  <a:moveTo>
                    <a:pt x="3562" y="1"/>
                  </a:moveTo>
                  <a:lnTo>
                    <a:pt x="3562" y="1"/>
                  </a:lnTo>
                  <a:cubicBezTo>
                    <a:pt x="3237" y="1413"/>
                    <a:pt x="2575" y="2725"/>
                    <a:pt x="1663" y="3787"/>
                  </a:cubicBezTo>
                  <a:cubicBezTo>
                    <a:pt x="1238" y="4275"/>
                    <a:pt x="800" y="4775"/>
                    <a:pt x="463" y="5337"/>
                  </a:cubicBezTo>
                  <a:cubicBezTo>
                    <a:pt x="300" y="5587"/>
                    <a:pt x="151" y="5874"/>
                    <a:pt x="1" y="6162"/>
                  </a:cubicBezTo>
                  <a:cubicBezTo>
                    <a:pt x="76" y="6187"/>
                    <a:pt x="151" y="6199"/>
                    <a:pt x="226" y="6224"/>
                  </a:cubicBezTo>
                  <a:cubicBezTo>
                    <a:pt x="538" y="5612"/>
                    <a:pt x="875" y="5037"/>
                    <a:pt x="1275" y="4575"/>
                  </a:cubicBezTo>
                  <a:cubicBezTo>
                    <a:pt x="2575" y="3150"/>
                    <a:pt x="3350" y="1975"/>
                    <a:pt x="35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5" name="Google Shape;16675;p50"/>
            <p:cNvSpPr/>
            <p:nvPr/>
          </p:nvSpPr>
          <p:spPr>
            <a:xfrm>
              <a:off x="2034863" y="5519659"/>
              <a:ext cx="303152" cy="525094"/>
            </a:xfrm>
            <a:custGeom>
              <a:avLst/>
              <a:gdLst/>
              <a:ahLst/>
              <a:cxnLst/>
              <a:rect l="l" t="t" r="r" b="b"/>
              <a:pathLst>
                <a:path w="3550" h="6149" extrusionOk="0">
                  <a:moveTo>
                    <a:pt x="3549" y="0"/>
                  </a:moveTo>
                  <a:lnTo>
                    <a:pt x="3549" y="0"/>
                  </a:lnTo>
                  <a:cubicBezTo>
                    <a:pt x="3137" y="1337"/>
                    <a:pt x="2724" y="2462"/>
                    <a:pt x="1850" y="3612"/>
                  </a:cubicBezTo>
                  <a:cubicBezTo>
                    <a:pt x="1462" y="4162"/>
                    <a:pt x="837" y="4774"/>
                    <a:pt x="400" y="5424"/>
                  </a:cubicBezTo>
                  <a:cubicBezTo>
                    <a:pt x="262" y="5636"/>
                    <a:pt x="125" y="5849"/>
                    <a:pt x="0" y="6074"/>
                  </a:cubicBezTo>
                  <a:cubicBezTo>
                    <a:pt x="62" y="6099"/>
                    <a:pt x="137" y="6124"/>
                    <a:pt x="200" y="6136"/>
                  </a:cubicBezTo>
                  <a:cubicBezTo>
                    <a:pt x="212" y="6136"/>
                    <a:pt x="212" y="6149"/>
                    <a:pt x="225" y="6149"/>
                  </a:cubicBezTo>
                  <a:cubicBezTo>
                    <a:pt x="312" y="5974"/>
                    <a:pt x="412" y="5811"/>
                    <a:pt x="525" y="5636"/>
                  </a:cubicBezTo>
                  <a:cubicBezTo>
                    <a:pt x="887" y="5049"/>
                    <a:pt x="1362" y="4599"/>
                    <a:pt x="1825" y="4012"/>
                  </a:cubicBezTo>
                  <a:cubicBezTo>
                    <a:pt x="2312" y="3399"/>
                    <a:pt x="2749" y="2737"/>
                    <a:pt x="3024" y="2000"/>
                  </a:cubicBezTo>
                  <a:cubicBezTo>
                    <a:pt x="3274" y="1362"/>
                    <a:pt x="3399" y="675"/>
                    <a:pt x="35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6" name="Google Shape;16676;p50"/>
            <p:cNvSpPr/>
            <p:nvPr/>
          </p:nvSpPr>
          <p:spPr>
            <a:xfrm>
              <a:off x="2103095" y="5494040"/>
              <a:ext cx="326636" cy="573171"/>
            </a:xfrm>
            <a:custGeom>
              <a:avLst/>
              <a:gdLst/>
              <a:ahLst/>
              <a:cxnLst/>
              <a:rect l="l" t="t" r="r" b="b"/>
              <a:pathLst>
                <a:path w="3825" h="6712" extrusionOk="0">
                  <a:moveTo>
                    <a:pt x="3825" y="0"/>
                  </a:moveTo>
                  <a:cubicBezTo>
                    <a:pt x="3575" y="875"/>
                    <a:pt x="3287" y="1675"/>
                    <a:pt x="2888" y="2450"/>
                  </a:cubicBezTo>
                  <a:cubicBezTo>
                    <a:pt x="2863" y="2512"/>
                    <a:pt x="2825" y="2562"/>
                    <a:pt x="2800" y="2612"/>
                  </a:cubicBezTo>
                  <a:cubicBezTo>
                    <a:pt x="3025" y="2025"/>
                    <a:pt x="3162" y="1387"/>
                    <a:pt x="3187" y="738"/>
                  </a:cubicBezTo>
                  <a:lnTo>
                    <a:pt x="3187" y="738"/>
                  </a:lnTo>
                  <a:cubicBezTo>
                    <a:pt x="2913" y="2075"/>
                    <a:pt x="2438" y="3125"/>
                    <a:pt x="1700" y="4262"/>
                  </a:cubicBezTo>
                  <a:cubicBezTo>
                    <a:pt x="1275" y="4862"/>
                    <a:pt x="788" y="5386"/>
                    <a:pt x="351" y="6036"/>
                  </a:cubicBezTo>
                  <a:cubicBezTo>
                    <a:pt x="226" y="6236"/>
                    <a:pt x="113" y="6436"/>
                    <a:pt x="1" y="6649"/>
                  </a:cubicBezTo>
                  <a:cubicBezTo>
                    <a:pt x="76" y="6674"/>
                    <a:pt x="138" y="6699"/>
                    <a:pt x="213" y="6711"/>
                  </a:cubicBezTo>
                  <a:cubicBezTo>
                    <a:pt x="451" y="6286"/>
                    <a:pt x="701" y="5874"/>
                    <a:pt x="963" y="5574"/>
                  </a:cubicBezTo>
                  <a:cubicBezTo>
                    <a:pt x="1101" y="5411"/>
                    <a:pt x="1238" y="5236"/>
                    <a:pt x="1363" y="5074"/>
                  </a:cubicBezTo>
                  <a:lnTo>
                    <a:pt x="1363" y="5074"/>
                  </a:lnTo>
                  <a:cubicBezTo>
                    <a:pt x="1225" y="5386"/>
                    <a:pt x="1113" y="5699"/>
                    <a:pt x="976" y="6011"/>
                  </a:cubicBezTo>
                  <a:cubicBezTo>
                    <a:pt x="876" y="6211"/>
                    <a:pt x="776" y="6411"/>
                    <a:pt x="676" y="6624"/>
                  </a:cubicBezTo>
                  <a:cubicBezTo>
                    <a:pt x="763" y="6586"/>
                    <a:pt x="863" y="6561"/>
                    <a:pt x="963" y="6549"/>
                  </a:cubicBezTo>
                  <a:cubicBezTo>
                    <a:pt x="1026" y="6411"/>
                    <a:pt x="1101" y="6261"/>
                    <a:pt x="1163" y="6111"/>
                  </a:cubicBezTo>
                  <a:cubicBezTo>
                    <a:pt x="1425" y="5536"/>
                    <a:pt x="1588" y="5049"/>
                    <a:pt x="1888" y="4499"/>
                  </a:cubicBezTo>
                  <a:cubicBezTo>
                    <a:pt x="2213" y="3849"/>
                    <a:pt x="2688" y="3287"/>
                    <a:pt x="3037" y="2650"/>
                  </a:cubicBezTo>
                  <a:cubicBezTo>
                    <a:pt x="3487" y="1825"/>
                    <a:pt x="3650" y="900"/>
                    <a:pt x="38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7" name="Google Shape;16677;p50"/>
            <p:cNvSpPr/>
            <p:nvPr/>
          </p:nvSpPr>
          <p:spPr>
            <a:xfrm>
              <a:off x="2125554" y="5960390"/>
              <a:ext cx="73696" cy="112124"/>
            </a:xfrm>
            <a:custGeom>
              <a:avLst/>
              <a:gdLst/>
              <a:ahLst/>
              <a:cxnLst/>
              <a:rect l="l" t="t" r="r" b="b"/>
              <a:pathLst>
                <a:path w="863" h="1313" extrusionOk="0">
                  <a:moveTo>
                    <a:pt x="862" y="0"/>
                  </a:moveTo>
                  <a:lnTo>
                    <a:pt x="862" y="0"/>
                  </a:lnTo>
                  <a:cubicBezTo>
                    <a:pt x="600" y="463"/>
                    <a:pt x="313" y="875"/>
                    <a:pt x="0" y="1275"/>
                  </a:cubicBezTo>
                  <a:cubicBezTo>
                    <a:pt x="38" y="1288"/>
                    <a:pt x="75" y="1300"/>
                    <a:pt x="113" y="1313"/>
                  </a:cubicBezTo>
                  <a:cubicBezTo>
                    <a:pt x="138" y="1300"/>
                    <a:pt x="150" y="1288"/>
                    <a:pt x="163" y="1275"/>
                  </a:cubicBezTo>
                  <a:cubicBezTo>
                    <a:pt x="188" y="1263"/>
                    <a:pt x="200" y="1263"/>
                    <a:pt x="213" y="1250"/>
                  </a:cubicBezTo>
                  <a:cubicBezTo>
                    <a:pt x="475" y="850"/>
                    <a:pt x="688" y="438"/>
                    <a:pt x="8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8" name="Google Shape;16678;p50"/>
            <p:cNvSpPr/>
            <p:nvPr/>
          </p:nvSpPr>
          <p:spPr>
            <a:xfrm>
              <a:off x="2067911" y="5519659"/>
              <a:ext cx="293503" cy="535768"/>
            </a:xfrm>
            <a:custGeom>
              <a:avLst/>
              <a:gdLst/>
              <a:ahLst/>
              <a:cxnLst/>
              <a:rect l="l" t="t" r="r" b="b"/>
              <a:pathLst>
                <a:path w="3437" h="6274" extrusionOk="0">
                  <a:moveTo>
                    <a:pt x="3437" y="0"/>
                  </a:moveTo>
                  <a:cubicBezTo>
                    <a:pt x="3100" y="1350"/>
                    <a:pt x="2687" y="2375"/>
                    <a:pt x="1937" y="3574"/>
                  </a:cubicBezTo>
                  <a:cubicBezTo>
                    <a:pt x="1537" y="4199"/>
                    <a:pt x="1038" y="4712"/>
                    <a:pt x="563" y="5349"/>
                  </a:cubicBezTo>
                  <a:cubicBezTo>
                    <a:pt x="375" y="5624"/>
                    <a:pt x="188" y="5911"/>
                    <a:pt x="0" y="6199"/>
                  </a:cubicBezTo>
                  <a:cubicBezTo>
                    <a:pt x="75" y="6224"/>
                    <a:pt x="150" y="6249"/>
                    <a:pt x="225" y="6274"/>
                  </a:cubicBezTo>
                  <a:cubicBezTo>
                    <a:pt x="688" y="5536"/>
                    <a:pt x="1238" y="4836"/>
                    <a:pt x="1787" y="4162"/>
                  </a:cubicBezTo>
                  <a:cubicBezTo>
                    <a:pt x="2725" y="2962"/>
                    <a:pt x="3262" y="1500"/>
                    <a:pt x="3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9" name="Google Shape;16679;p50"/>
            <p:cNvSpPr/>
            <p:nvPr/>
          </p:nvSpPr>
          <p:spPr>
            <a:xfrm>
              <a:off x="1879016" y="5323247"/>
              <a:ext cx="371468" cy="643622"/>
            </a:xfrm>
            <a:custGeom>
              <a:avLst/>
              <a:gdLst/>
              <a:ahLst/>
              <a:cxnLst/>
              <a:rect l="l" t="t" r="r" b="b"/>
              <a:pathLst>
                <a:path w="4350" h="7537" extrusionOk="0">
                  <a:moveTo>
                    <a:pt x="4349" y="1"/>
                  </a:moveTo>
                  <a:cubicBezTo>
                    <a:pt x="3987" y="2538"/>
                    <a:pt x="2162" y="4387"/>
                    <a:pt x="675" y="6349"/>
                  </a:cubicBezTo>
                  <a:cubicBezTo>
                    <a:pt x="425" y="6687"/>
                    <a:pt x="200" y="7037"/>
                    <a:pt x="0" y="7399"/>
                  </a:cubicBezTo>
                  <a:cubicBezTo>
                    <a:pt x="63" y="7449"/>
                    <a:pt x="125" y="7486"/>
                    <a:pt x="188" y="7536"/>
                  </a:cubicBezTo>
                  <a:cubicBezTo>
                    <a:pt x="475" y="7012"/>
                    <a:pt x="788" y="6512"/>
                    <a:pt x="1175" y="6049"/>
                  </a:cubicBezTo>
                  <a:cubicBezTo>
                    <a:pt x="2387" y="4450"/>
                    <a:pt x="4262" y="2338"/>
                    <a:pt x="4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0" name="Google Shape;16680;p50"/>
            <p:cNvSpPr/>
            <p:nvPr/>
          </p:nvSpPr>
          <p:spPr>
            <a:xfrm>
              <a:off x="1855532" y="5389429"/>
              <a:ext cx="355414" cy="559252"/>
            </a:xfrm>
            <a:custGeom>
              <a:avLst/>
              <a:gdLst/>
              <a:ahLst/>
              <a:cxnLst/>
              <a:rect l="l" t="t" r="r" b="b"/>
              <a:pathLst>
                <a:path w="4162" h="6549" extrusionOk="0">
                  <a:moveTo>
                    <a:pt x="4162" y="1"/>
                  </a:moveTo>
                  <a:cubicBezTo>
                    <a:pt x="4049" y="700"/>
                    <a:pt x="3725" y="1300"/>
                    <a:pt x="3362" y="1913"/>
                  </a:cubicBezTo>
                  <a:cubicBezTo>
                    <a:pt x="2675" y="3087"/>
                    <a:pt x="1750" y="4000"/>
                    <a:pt x="900" y="5074"/>
                  </a:cubicBezTo>
                  <a:cubicBezTo>
                    <a:pt x="550" y="5499"/>
                    <a:pt x="263" y="5949"/>
                    <a:pt x="1" y="6424"/>
                  </a:cubicBezTo>
                  <a:cubicBezTo>
                    <a:pt x="63" y="6461"/>
                    <a:pt x="113" y="6511"/>
                    <a:pt x="176" y="6549"/>
                  </a:cubicBezTo>
                  <a:cubicBezTo>
                    <a:pt x="463" y="6037"/>
                    <a:pt x="813" y="5524"/>
                    <a:pt x="1138" y="5124"/>
                  </a:cubicBezTo>
                  <a:cubicBezTo>
                    <a:pt x="2350" y="3575"/>
                    <a:pt x="3925" y="2050"/>
                    <a:pt x="4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1" name="Google Shape;16681;p50"/>
            <p:cNvSpPr/>
            <p:nvPr/>
          </p:nvSpPr>
          <p:spPr>
            <a:xfrm>
              <a:off x="1836318" y="5444937"/>
              <a:ext cx="333040" cy="489911"/>
            </a:xfrm>
            <a:custGeom>
              <a:avLst/>
              <a:gdLst/>
              <a:ahLst/>
              <a:cxnLst/>
              <a:rect l="l" t="t" r="r" b="b"/>
              <a:pathLst>
                <a:path w="3900" h="5737" extrusionOk="0">
                  <a:moveTo>
                    <a:pt x="3900" y="1"/>
                  </a:moveTo>
                  <a:lnTo>
                    <a:pt x="3900" y="1"/>
                  </a:lnTo>
                  <a:cubicBezTo>
                    <a:pt x="3275" y="1638"/>
                    <a:pt x="1975" y="2712"/>
                    <a:pt x="900" y="4074"/>
                  </a:cubicBezTo>
                  <a:cubicBezTo>
                    <a:pt x="550" y="4562"/>
                    <a:pt x="263" y="5074"/>
                    <a:pt x="1" y="5612"/>
                  </a:cubicBezTo>
                  <a:cubicBezTo>
                    <a:pt x="63" y="5661"/>
                    <a:pt x="113" y="5699"/>
                    <a:pt x="176" y="5736"/>
                  </a:cubicBezTo>
                  <a:cubicBezTo>
                    <a:pt x="450" y="5174"/>
                    <a:pt x="775" y="4612"/>
                    <a:pt x="1163" y="4087"/>
                  </a:cubicBezTo>
                  <a:cubicBezTo>
                    <a:pt x="2113" y="2925"/>
                    <a:pt x="3475" y="1600"/>
                    <a:pt x="3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2" name="Google Shape;16682;p50"/>
            <p:cNvSpPr/>
            <p:nvPr/>
          </p:nvSpPr>
          <p:spPr>
            <a:xfrm>
              <a:off x="1808565" y="5473716"/>
              <a:ext cx="325611" cy="441919"/>
            </a:xfrm>
            <a:custGeom>
              <a:avLst/>
              <a:gdLst/>
              <a:ahLst/>
              <a:cxnLst/>
              <a:rect l="l" t="t" r="r" b="b"/>
              <a:pathLst>
                <a:path w="3813" h="5175" extrusionOk="0">
                  <a:moveTo>
                    <a:pt x="3812" y="1"/>
                  </a:moveTo>
                  <a:cubicBezTo>
                    <a:pt x="3225" y="1113"/>
                    <a:pt x="2275" y="1938"/>
                    <a:pt x="1475" y="2925"/>
                  </a:cubicBezTo>
                  <a:cubicBezTo>
                    <a:pt x="938" y="3587"/>
                    <a:pt x="426" y="4300"/>
                    <a:pt x="1" y="5050"/>
                  </a:cubicBezTo>
                  <a:cubicBezTo>
                    <a:pt x="63" y="5087"/>
                    <a:pt x="126" y="5137"/>
                    <a:pt x="176" y="5175"/>
                  </a:cubicBezTo>
                  <a:cubicBezTo>
                    <a:pt x="576" y="4500"/>
                    <a:pt x="1038" y="3837"/>
                    <a:pt x="1438" y="3313"/>
                  </a:cubicBezTo>
                  <a:cubicBezTo>
                    <a:pt x="2288" y="2250"/>
                    <a:pt x="3287" y="1276"/>
                    <a:pt x="38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3" name="Google Shape;16683;p50"/>
            <p:cNvSpPr/>
            <p:nvPr/>
          </p:nvSpPr>
          <p:spPr>
            <a:xfrm>
              <a:off x="1779786" y="5316843"/>
              <a:ext cx="381032" cy="578551"/>
            </a:xfrm>
            <a:custGeom>
              <a:avLst/>
              <a:gdLst/>
              <a:ahLst/>
              <a:cxnLst/>
              <a:rect l="l" t="t" r="r" b="b"/>
              <a:pathLst>
                <a:path w="4462" h="6775" extrusionOk="0">
                  <a:moveTo>
                    <a:pt x="4462" y="1"/>
                  </a:moveTo>
                  <a:lnTo>
                    <a:pt x="4462" y="1"/>
                  </a:lnTo>
                  <a:cubicBezTo>
                    <a:pt x="4099" y="1001"/>
                    <a:pt x="3599" y="1950"/>
                    <a:pt x="2962" y="2813"/>
                  </a:cubicBezTo>
                  <a:cubicBezTo>
                    <a:pt x="2350" y="3637"/>
                    <a:pt x="1450" y="4525"/>
                    <a:pt x="775" y="5424"/>
                  </a:cubicBezTo>
                  <a:cubicBezTo>
                    <a:pt x="475" y="5824"/>
                    <a:pt x="225" y="6237"/>
                    <a:pt x="0" y="6649"/>
                  </a:cubicBezTo>
                  <a:cubicBezTo>
                    <a:pt x="63" y="6687"/>
                    <a:pt x="125" y="6737"/>
                    <a:pt x="188" y="6774"/>
                  </a:cubicBezTo>
                  <a:cubicBezTo>
                    <a:pt x="438" y="6312"/>
                    <a:pt x="700" y="5874"/>
                    <a:pt x="1013" y="5462"/>
                  </a:cubicBezTo>
                  <a:cubicBezTo>
                    <a:pt x="1650" y="4625"/>
                    <a:pt x="2587" y="3687"/>
                    <a:pt x="3237" y="2738"/>
                  </a:cubicBezTo>
                  <a:cubicBezTo>
                    <a:pt x="3812" y="1900"/>
                    <a:pt x="4187" y="963"/>
                    <a:pt x="44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4" name="Google Shape;16684;p50"/>
            <p:cNvSpPr/>
            <p:nvPr/>
          </p:nvSpPr>
          <p:spPr>
            <a:xfrm>
              <a:off x="1756302" y="5382000"/>
              <a:ext cx="351144" cy="496316"/>
            </a:xfrm>
            <a:custGeom>
              <a:avLst/>
              <a:gdLst/>
              <a:ahLst/>
              <a:cxnLst/>
              <a:rect l="l" t="t" r="r" b="b"/>
              <a:pathLst>
                <a:path w="4112" h="5812" extrusionOk="0">
                  <a:moveTo>
                    <a:pt x="4112" y="0"/>
                  </a:moveTo>
                  <a:cubicBezTo>
                    <a:pt x="3662" y="1125"/>
                    <a:pt x="3012" y="1950"/>
                    <a:pt x="2237" y="2812"/>
                  </a:cubicBezTo>
                  <a:cubicBezTo>
                    <a:pt x="1750" y="3374"/>
                    <a:pt x="1188" y="3874"/>
                    <a:pt x="750" y="4474"/>
                  </a:cubicBezTo>
                  <a:cubicBezTo>
                    <a:pt x="463" y="4861"/>
                    <a:pt x="213" y="5261"/>
                    <a:pt x="0" y="5686"/>
                  </a:cubicBezTo>
                  <a:cubicBezTo>
                    <a:pt x="63" y="5724"/>
                    <a:pt x="125" y="5774"/>
                    <a:pt x="188" y="5811"/>
                  </a:cubicBezTo>
                  <a:cubicBezTo>
                    <a:pt x="400" y="5386"/>
                    <a:pt x="650" y="4986"/>
                    <a:pt x="950" y="4574"/>
                  </a:cubicBezTo>
                  <a:cubicBezTo>
                    <a:pt x="1537" y="3799"/>
                    <a:pt x="2437" y="2962"/>
                    <a:pt x="3062" y="2087"/>
                  </a:cubicBezTo>
                  <a:cubicBezTo>
                    <a:pt x="3524" y="1462"/>
                    <a:pt x="3887" y="750"/>
                    <a:pt x="4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5" name="Google Shape;16685;p50"/>
            <p:cNvSpPr/>
            <p:nvPr/>
          </p:nvSpPr>
          <p:spPr>
            <a:xfrm>
              <a:off x="1735978" y="5404374"/>
              <a:ext cx="327746" cy="460023"/>
            </a:xfrm>
            <a:custGeom>
              <a:avLst/>
              <a:gdLst/>
              <a:ahLst/>
              <a:cxnLst/>
              <a:rect l="l" t="t" r="r" b="b"/>
              <a:pathLst>
                <a:path w="3838" h="5387" extrusionOk="0">
                  <a:moveTo>
                    <a:pt x="3837" y="1"/>
                  </a:moveTo>
                  <a:lnTo>
                    <a:pt x="3837" y="1"/>
                  </a:lnTo>
                  <a:cubicBezTo>
                    <a:pt x="3238" y="1500"/>
                    <a:pt x="1963" y="2487"/>
                    <a:pt x="951" y="3712"/>
                  </a:cubicBezTo>
                  <a:cubicBezTo>
                    <a:pt x="576" y="4187"/>
                    <a:pt x="263" y="4699"/>
                    <a:pt x="1" y="5224"/>
                  </a:cubicBezTo>
                  <a:cubicBezTo>
                    <a:pt x="51" y="5274"/>
                    <a:pt x="101" y="5324"/>
                    <a:pt x="151" y="5387"/>
                  </a:cubicBezTo>
                  <a:lnTo>
                    <a:pt x="163" y="5387"/>
                  </a:lnTo>
                  <a:cubicBezTo>
                    <a:pt x="463" y="4799"/>
                    <a:pt x="801" y="4225"/>
                    <a:pt x="1176" y="3775"/>
                  </a:cubicBezTo>
                  <a:cubicBezTo>
                    <a:pt x="2175" y="2612"/>
                    <a:pt x="3400" y="1538"/>
                    <a:pt x="38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6" name="Google Shape;16686;p50"/>
            <p:cNvSpPr/>
            <p:nvPr/>
          </p:nvSpPr>
          <p:spPr>
            <a:xfrm>
              <a:off x="1721034" y="5409754"/>
              <a:ext cx="325611" cy="438674"/>
            </a:xfrm>
            <a:custGeom>
              <a:avLst/>
              <a:gdLst/>
              <a:ahLst/>
              <a:cxnLst/>
              <a:rect l="l" t="t" r="r" b="b"/>
              <a:pathLst>
                <a:path w="3813" h="5137" extrusionOk="0">
                  <a:moveTo>
                    <a:pt x="3812" y="0"/>
                  </a:moveTo>
                  <a:lnTo>
                    <a:pt x="3812" y="0"/>
                  </a:lnTo>
                  <a:cubicBezTo>
                    <a:pt x="3638" y="375"/>
                    <a:pt x="3375" y="750"/>
                    <a:pt x="3163" y="1050"/>
                  </a:cubicBezTo>
                  <a:cubicBezTo>
                    <a:pt x="2875" y="1375"/>
                    <a:pt x="2563" y="1675"/>
                    <a:pt x="2263" y="1987"/>
                  </a:cubicBezTo>
                  <a:cubicBezTo>
                    <a:pt x="1438" y="2812"/>
                    <a:pt x="601" y="3674"/>
                    <a:pt x="88" y="4749"/>
                  </a:cubicBezTo>
                  <a:cubicBezTo>
                    <a:pt x="63" y="4811"/>
                    <a:pt x="38" y="4874"/>
                    <a:pt x="1" y="4936"/>
                  </a:cubicBezTo>
                  <a:cubicBezTo>
                    <a:pt x="51" y="4999"/>
                    <a:pt x="101" y="5061"/>
                    <a:pt x="163" y="5136"/>
                  </a:cubicBezTo>
                  <a:cubicBezTo>
                    <a:pt x="238" y="4961"/>
                    <a:pt x="313" y="4786"/>
                    <a:pt x="401" y="4624"/>
                  </a:cubicBezTo>
                  <a:cubicBezTo>
                    <a:pt x="851" y="3799"/>
                    <a:pt x="1401" y="3174"/>
                    <a:pt x="2038" y="2487"/>
                  </a:cubicBezTo>
                  <a:cubicBezTo>
                    <a:pt x="2775" y="1737"/>
                    <a:pt x="3450" y="1000"/>
                    <a:pt x="3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7" name="Google Shape;16687;p50"/>
            <p:cNvSpPr/>
            <p:nvPr/>
          </p:nvSpPr>
          <p:spPr>
            <a:xfrm>
              <a:off x="1705065" y="5288064"/>
              <a:ext cx="381032" cy="536878"/>
            </a:xfrm>
            <a:custGeom>
              <a:avLst/>
              <a:gdLst/>
              <a:ahLst/>
              <a:cxnLst/>
              <a:rect l="l" t="t" r="r" b="b"/>
              <a:pathLst>
                <a:path w="4462" h="6287" extrusionOk="0">
                  <a:moveTo>
                    <a:pt x="4462" y="0"/>
                  </a:moveTo>
                  <a:lnTo>
                    <a:pt x="4462" y="0"/>
                  </a:lnTo>
                  <a:cubicBezTo>
                    <a:pt x="3887" y="1100"/>
                    <a:pt x="3300" y="2112"/>
                    <a:pt x="2462" y="2950"/>
                  </a:cubicBezTo>
                  <a:cubicBezTo>
                    <a:pt x="1800" y="3587"/>
                    <a:pt x="1138" y="4237"/>
                    <a:pt x="613" y="4999"/>
                  </a:cubicBezTo>
                  <a:cubicBezTo>
                    <a:pt x="375" y="5337"/>
                    <a:pt x="175" y="5686"/>
                    <a:pt x="1" y="6061"/>
                  </a:cubicBezTo>
                  <a:cubicBezTo>
                    <a:pt x="51" y="6136"/>
                    <a:pt x="88" y="6211"/>
                    <a:pt x="138" y="6286"/>
                  </a:cubicBezTo>
                  <a:cubicBezTo>
                    <a:pt x="463" y="5599"/>
                    <a:pt x="913" y="4862"/>
                    <a:pt x="1400" y="4337"/>
                  </a:cubicBezTo>
                  <a:cubicBezTo>
                    <a:pt x="2000" y="3662"/>
                    <a:pt x="2700" y="3087"/>
                    <a:pt x="3250" y="2387"/>
                  </a:cubicBezTo>
                  <a:cubicBezTo>
                    <a:pt x="3787" y="1675"/>
                    <a:pt x="4124" y="825"/>
                    <a:pt x="44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8" name="Google Shape;16688;p50"/>
            <p:cNvSpPr/>
            <p:nvPr/>
          </p:nvSpPr>
          <p:spPr>
            <a:xfrm>
              <a:off x="1689096" y="5365945"/>
              <a:ext cx="341580" cy="426975"/>
            </a:xfrm>
            <a:custGeom>
              <a:avLst/>
              <a:gdLst/>
              <a:ahLst/>
              <a:cxnLst/>
              <a:rect l="l" t="t" r="r" b="b"/>
              <a:pathLst>
                <a:path w="4000" h="5000" extrusionOk="0">
                  <a:moveTo>
                    <a:pt x="3999" y="1"/>
                  </a:moveTo>
                  <a:cubicBezTo>
                    <a:pt x="3637" y="551"/>
                    <a:pt x="3249" y="1038"/>
                    <a:pt x="2787" y="1525"/>
                  </a:cubicBezTo>
                  <a:cubicBezTo>
                    <a:pt x="2125" y="2213"/>
                    <a:pt x="1375" y="2837"/>
                    <a:pt x="775" y="3575"/>
                  </a:cubicBezTo>
                  <a:cubicBezTo>
                    <a:pt x="475" y="3925"/>
                    <a:pt x="213" y="4337"/>
                    <a:pt x="0" y="4749"/>
                  </a:cubicBezTo>
                  <a:cubicBezTo>
                    <a:pt x="38" y="4837"/>
                    <a:pt x="63" y="4912"/>
                    <a:pt x="113" y="4999"/>
                  </a:cubicBezTo>
                  <a:cubicBezTo>
                    <a:pt x="400" y="4462"/>
                    <a:pt x="712" y="3950"/>
                    <a:pt x="1112" y="3525"/>
                  </a:cubicBezTo>
                  <a:cubicBezTo>
                    <a:pt x="1650" y="2900"/>
                    <a:pt x="2287" y="2363"/>
                    <a:pt x="2837" y="1750"/>
                  </a:cubicBezTo>
                  <a:cubicBezTo>
                    <a:pt x="3287" y="1213"/>
                    <a:pt x="3674" y="613"/>
                    <a:pt x="39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9" name="Google Shape;16689;p50"/>
            <p:cNvSpPr/>
            <p:nvPr/>
          </p:nvSpPr>
          <p:spPr>
            <a:xfrm>
              <a:off x="1678421" y="5396944"/>
              <a:ext cx="313827" cy="361819"/>
            </a:xfrm>
            <a:custGeom>
              <a:avLst/>
              <a:gdLst/>
              <a:ahLst/>
              <a:cxnLst/>
              <a:rect l="l" t="t" r="r" b="b"/>
              <a:pathLst>
                <a:path w="3675" h="4237" extrusionOk="0">
                  <a:moveTo>
                    <a:pt x="3674" y="0"/>
                  </a:moveTo>
                  <a:lnTo>
                    <a:pt x="3674" y="0"/>
                  </a:lnTo>
                  <a:cubicBezTo>
                    <a:pt x="3074" y="762"/>
                    <a:pt x="2262" y="1325"/>
                    <a:pt x="1575" y="2000"/>
                  </a:cubicBezTo>
                  <a:cubicBezTo>
                    <a:pt x="1087" y="2487"/>
                    <a:pt x="612" y="2974"/>
                    <a:pt x="225" y="3549"/>
                  </a:cubicBezTo>
                  <a:cubicBezTo>
                    <a:pt x="150" y="3674"/>
                    <a:pt x="75" y="3799"/>
                    <a:pt x="0" y="3924"/>
                  </a:cubicBezTo>
                  <a:cubicBezTo>
                    <a:pt x="0" y="3937"/>
                    <a:pt x="0" y="3937"/>
                    <a:pt x="0" y="3949"/>
                  </a:cubicBezTo>
                  <a:cubicBezTo>
                    <a:pt x="25" y="4049"/>
                    <a:pt x="50" y="4149"/>
                    <a:pt x="75" y="4237"/>
                  </a:cubicBezTo>
                  <a:cubicBezTo>
                    <a:pt x="325" y="3812"/>
                    <a:pt x="575" y="3399"/>
                    <a:pt x="875" y="3062"/>
                  </a:cubicBezTo>
                  <a:cubicBezTo>
                    <a:pt x="1775" y="2012"/>
                    <a:pt x="2912" y="1162"/>
                    <a:pt x="3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0" name="Google Shape;16690;p50"/>
            <p:cNvSpPr/>
            <p:nvPr/>
          </p:nvSpPr>
          <p:spPr>
            <a:xfrm>
              <a:off x="1677311" y="5477986"/>
              <a:ext cx="213488" cy="244486"/>
            </a:xfrm>
            <a:custGeom>
              <a:avLst/>
              <a:gdLst/>
              <a:ahLst/>
              <a:cxnLst/>
              <a:rect l="l" t="t" r="r" b="b"/>
              <a:pathLst>
                <a:path w="2500" h="2863" extrusionOk="0">
                  <a:moveTo>
                    <a:pt x="2500" y="1"/>
                  </a:moveTo>
                  <a:cubicBezTo>
                    <a:pt x="1513" y="788"/>
                    <a:pt x="650" y="1538"/>
                    <a:pt x="1" y="2475"/>
                  </a:cubicBezTo>
                  <a:cubicBezTo>
                    <a:pt x="1" y="2613"/>
                    <a:pt x="13" y="2738"/>
                    <a:pt x="13" y="2863"/>
                  </a:cubicBezTo>
                  <a:cubicBezTo>
                    <a:pt x="88" y="2750"/>
                    <a:pt x="151" y="2638"/>
                    <a:pt x="226" y="2525"/>
                  </a:cubicBezTo>
                  <a:cubicBezTo>
                    <a:pt x="813" y="1688"/>
                    <a:pt x="1625" y="838"/>
                    <a:pt x="25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1" name="Google Shape;16691;p50"/>
            <p:cNvSpPr/>
            <p:nvPr/>
          </p:nvSpPr>
          <p:spPr>
            <a:xfrm>
              <a:off x="555723" y="5234691"/>
              <a:ext cx="111099" cy="607329"/>
            </a:xfrm>
            <a:custGeom>
              <a:avLst/>
              <a:gdLst/>
              <a:ahLst/>
              <a:cxnLst/>
              <a:rect l="l" t="t" r="r" b="b"/>
              <a:pathLst>
                <a:path w="1301" h="7112" extrusionOk="0">
                  <a:moveTo>
                    <a:pt x="38" y="1"/>
                  </a:moveTo>
                  <a:lnTo>
                    <a:pt x="38" y="1"/>
                  </a:lnTo>
                  <a:cubicBezTo>
                    <a:pt x="151" y="700"/>
                    <a:pt x="126" y="1400"/>
                    <a:pt x="138" y="2100"/>
                  </a:cubicBezTo>
                  <a:cubicBezTo>
                    <a:pt x="126" y="2812"/>
                    <a:pt x="138" y="3537"/>
                    <a:pt x="63" y="4237"/>
                  </a:cubicBezTo>
                  <a:cubicBezTo>
                    <a:pt x="26" y="4762"/>
                    <a:pt x="1" y="5649"/>
                    <a:pt x="263" y="6099"/>
                  </a:cubicBezTo>
                  <a:cubicBezTo>
                    <a:pt x="275" y="6124"/>
                    <a:pt x="288" y="6149"/>
                    <a:pt x="313" y="6162"/>
                  </a:cubicBezTo>
                  <a:lnTo>
                    <a:pt x="300" y="6162"/>
                  </a:lnTo>
                  <a:cubicBezTo>
                    <a:pt x="325" y="6202"/>
                    <a:pt x="365" y="6253"/>
                    <a:pt x="407" y="6253"/>
                  </a:cubicBezTo>
                  <a:cubicBezTo>
                    <a:pt x="430" y="6253"/>
                    <a:pt x="454" y="6238"/>
                    <a:pt x="475" y="6199"/>
                  </a:cubicBezTo>
                  <a:cubicBezTo>
                    <a:pt x="475" y="6187"/>
                    <a:pt x="475" y="6174"/>
                    <a:pt x="475" y="6149"/>
                  </a:cubicBezTo>
                  <a:cubicBezTo>
                    <a:pt x="488" y="6224"/>
                    <a:pt x="513" y="6299"/>
                    <a:pt x="538" y="6361"/>
                  </a:cubicBezTo>
                  <a:cubicBezTo>
                    <a:pt x="577" y="6469"/>
                    <a:pt x="677" y="6783"/>
                    <a:pt x="803" y="6783"/>
                  </a:cubicBezTo>
                  <a:cubicBezTo>
                    <a:pt x="838" y="6783"/>
                    <a:pt x="875" y="6759"/>
                    <a:pt x="913" y="6699"/>
                  </a:cubicBezTo>
                  <a:cubicBezTo>
                    <a:pt x="913" y="6686"/>
                    <a:pt x="913" y="6674"/>
                    <a:pt x="913" y="6661"/>
                  </a:cubicBezTo>
                  <a:cubicBezTo>
                    <a:pt x="963" y="6799"/>
                    <a:pt x="1025" y="6936"/>
                    <a:pt x="1100" y="7061"/>
                  </a:cubicBezTo>
                  <a:cubicBezTo>
                    <a:pt x="1125" y="7099"/>
                    <a:pt x="1163" y="7111"/>
                    <a:pt x="1200" y="7111"/>
                  </a:cubicBezTo>
                  <a:cubicBezTo>
                    <a:pt x="1263" y="7111"/>
                    <a:pt x="1300" y="7024"/>
                    <a:pt x="1263" y="6974"/>
                  </a:cubicBezTo>
                  <a:cubicBezTo>
                    <a:pt x="950" y="6474"/>
                    <a:pt x="813" y="5949"/>
                    <a:pt x="650" y="5362"/>
                  </a:cubicBezTo>
                  <a:lnTo>
                    <a:pt x="650" y="5362"/>
                  </a:lnTo>
                  <a:cubicBezTo>
                    <a:pt x="688" y="5749"/>
                    <a:pt x="725" y="6137"/>
                    <a:pt x="850" y="6511"/>
                  </a:cubicBezTo>
                  <a:cubicBezTo>
                    <a:pt x="863" y="6536"/>
                    <a:pt x="875" y="6561"/>
                    <a:pt x="875" y="6599"/>
                  </a:cubicBezTo>
                  <a:cubicBezTo>
                    <a:pt x="863" y="6574"/>
                    <a:pt x="850" y="6549"/>
                    <a:pt x="838" y="6524"/>
                  </a:cubicBezTo>
                  <a:cubicBezTo>
                    <a:pt x="725" y="6299"/>
                    <a:pt x="638" y="5937"/>
                    <a:pt x="588" y="5612"/>
                  </a:cubicBezTo>
                  <a:cubicBezTo>
                    <a:pt x="475" y="4824"/>
                    <a:pt x="475" y="3762"/>
                    <a:pt x="538" y="2875"/>
                  </a:cubicBezTo>
                  <a:cubicBezTo>
                    <a:pt x="538" y="1975"/>
                    <a:pt x="450" y="1113"/>
                    <a:pt x="238" y="251"/>
                  </a:cubicBezTo>
                  <a:lnTo>
                    <a:pt x="238" y="251"/>
                  </a:lnTo>
                  <a:cubicBezTo>
                    <a:pt x="400" y="1250"/>
                    <a:pt x="313" y="2263"/>
                    <a:pt x="325" y="3275"/>
                  </a:cubicBezTo>
                  <a:cubicBezTo>
                    <a:pt x="313" y="3887"/>
                    <a:pt x="250" y="4499"/>
                    <a:pt x="313" y="5112"/>
                  </a:cubicBezTo>
                  <a:cubicBezTo>
                    <a:pt x="338" y="5449"/>
                    <a:pt x="375" y="5787"/>
                    <a:pt x="463" y="6112"/>
                  </a:cubicBezTo>
                  <a:cubicBezTo>
                    <a:pt x="456" y="6097"/>
                    <a:pt x="453" y="6091"/>
                    <a:pt x="451" y="6091"/>
                  </a:cubicBezTo>
                  <a:cubicBezTo>
                    <a:pt x="450" y="6091"/>
                    <a:pt x="450" y="6094"/>
                    <a:pt x="450" y="6099"/>
                  </a:cubicBezTo>
                  <a:cubicBezTo>
                    <a:pt x="425" y="5924"/>
                    <a:pt x="338" y="5749"/>
                    <a:pt x="313" y="5562"/>
                  </a:cubicBezTo>
                  <a:cubicBezTo>
                    <a:pt x="263" y="5299"/>
                    <a:pt x="250" y="4937"/>
                    <a:pt x="238" y="4587"/>
                  </a:cubicBezTo>
                  <a:cubicBezTo>
                    <a:pt x="238" y="3150"/>
                    <a:pt x="425" y="1488"/>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2" name="Google Shape;16692;p50"/>
            <p:cNvSpPr/>
            <p:nvPr/>
          </p:nvSpPr>
          <p:spPr>
            <a:xfrm>
              <a:off x="614390" y="5426833"/>
              <a:ext cx="178305" cy="528253"/>
            </a:xfrm>
            <a:custGeom>
              <a:avLst/>
              <a:gdLst/>
              <a:ahLst/>
              <a:cxnLst/>
              <a:rect l="l" t="t" r="r" b="b"/>
              <a:pathLst>
                <a:path w="2088" h="6186" extrusionOk="0">
                  <a:moveTo>
                    <a:pt x="213" y="0"/>
                  </a:moveTo>
                  <a:lnTo>
                    <a:pt x="213" y="0"/>
                  </a:lnTo>
                  <a:cubicBezTo>
                    <a:pt x="126" y="637"/>
                    <a:pt x="1" y="1237"/>
                    <a:pt x="88" y="1850"/>
                  </a:cubicBezTo>
                  <a:cubicBezTo>
                    <a:pt x="151" y="2524"/>
                    <a:pt x="463" y="3149"/>
                    <a:pt x="626" y="3799"/>
                  </a:cubicBezTo>
                  <a:cubicBezTo>
                    <a:pt x="826" y="4474"/>
                    <a:pt x="763" y="5274"/>
                    <a:pt x="1263" y="5811"/>
                  </a:cubicBezTo>
                  <a:cubicBezTo>
                    <a:pt x="1288" y="5836"/>
                    <a:pt x="1313" y="5873"/>
                    <a:pt x="1351" y="5886"/>
                  </a:cubicBezTo>
                  <a:cubicBezTo>
                    <a:pt x="1365" y="5896"/>
                    <a:pt x="1379" y="5900"/>
                    <a:pt x="1393" y="5900"/>
                  </a:cubicBezTo>
                  <a:cubicBezTo>
                    <a:pt x="1415" y="5900"/>
                    <a:pt x="1435" y="5889"/>
                    <a:pt x="1450" y="5873"/>
                  </a:cubicBezTo>
                  <a:cubicBezTo>
                    <a:pt x="1500" y="5948"/>
                    <a:pt x="1563" y="6023"/>
                    <a:pt x="1625" y="6098"/>
                  </a:cubicBezTo>
                  <a:cubicBezTo>
                    <a:pt x="1671" y="6066"/>
                    <a:pt x="1720" y="6047"/>
                    <a:pt x="1775" y="6047"/>
                  </a:cubicBezTo>
                  <a:cubicBezTo>
                    <a:pt x="1824" y="6047"/>
                    <a:pt x="1878" y="6063"/>
                    <a:pt x="1938" y="6098"/>
                  </a:cubicBezTo>
                  <a:cubicBezTo>
                    <a:pt x="1988" y="6123"/>
                    <a:pt x="2038" y="6161"/>
                    <a:pt x="2088" y="6186"/>
                  </a:cubicBezTo>
                  <a:cubicBezTo>
                    <a:pt x="1975" y="5861"/>
                    <a:pt x="1863" y="5536"/>
                    <a:pt x="1788" y="5174"/>
                  </a:cubicBezTo>
                  <a:cubicBezTo>
                    <a:pt x="1600" y="4499"/>
                    <a:pt x="1488" y="3812"/>
                    <a:pt x="1276" y="3149"/>
                  </a:cubicBezTo>
                  <a:cubicBezTo>
                    <a:pt x="1076" y="2487"/>
                    <a:pt x="788" y="1862"/>
                    <a:pt x="588" y="1212"/>
                  </a:cubicBezTo>
                  <a:lnTo>
                    <a:pt x="588" y="1212"/>
                  </a:lnTo>
                  <a:cubicBezTo>
                    <a:pt x="876" y="2449"/>
                    <a:pt x="1263" y="3662"/>
                    <a:pt x="1500" y="4911"/>
                  </a:cubicBezTo>
                  <a:cubicBezTo>
                    <a:pt x="1575" y="5249"/>
                    <a:pt x="1675" y="5611"/>
                    <a:pt x="1775" y="5961"/>
                  </a:cubicBezTo>
                  <a:cubicBezTo>
                    <a:pt x="1763" y="5948"/>
                    <a:pt x="1750" y="5936"/>
                    <a:pt x="1738" y="5898"/>
                  </a:cubicBezTo>
                  <a:cubicBezTo>
                    <a:pt x="1251" y="5236"/>
                    <a:pt x="1276" y="4299"/>
                    <a:pt x="1038" y="3462"/>
                  </a:cubicBezTo>
                  <a:cubicBezTo>
                    <a:pt x="763" y="2512"/>
                    <a:pt x="351" y="1575"/>
                    <a:pt x="363" y="575"/>
                  </a:cubicBezTo>
                  <a:lnTo>
                    <a:pt x="363" y="575"/>
                  </a:lnTo>
                  <a:cubicBezTo>
                    <a:pt x="326" y="1125"/>
                    <a:pt x="351" y="1675"/>
                    <a:pt x="451" y="2162"/>
                  </a:cubicBezTo>
                  <a:cubicBezTo>
                    <a:pt x="551" y="2712"/>
                    <a:pt x="763" y="3237"/>
                    <a:pt x="888" y="3787"/>
                  </a:cubicBezTo>
                  <a:cubicBezTo>
                    <a:pt x="1013" y="4274"/>
                    <a:pt x="1051" y="4811"/>
                    <a:pt x="1201" y="5311"/>
                  </a:cubicBezTo>
                  <a:cubicBezTo>
                    <a:pt x="988" y="4811"/>
                    <a:pt x="988" y="4186"/>
                    <a:pt x="813" y="3624"/>
                  </a:cubicBezTo>
                  <a:cubicBezTo>
                    <a:pt x="638" y="3012"/>
                    <a:pt x="376" y="2412"/>
                    <a:pt x="263" y="1775"/>
                  </a:cubicBezTo>
                  <a:cubicBezTo>
                    <a:pt x="151" y="1250"/>
                    <a:pt x="163" y="687"/>
                    <a:pt x="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3" name="Google Shape;16693;p50"/>
            <p:cNvSpPr/>
            <p:nvPr/>
          </p:nvSpPr>
          <p:spPr>
            <a:xfrm>
              <a:off x="704056" y="5581571"/>
              <a:ext cx="120663" cy="393842"/>
            </a:xfrm>
            <a:custGeom>
              <a:avLst/>
              <a:gdLst/>
              <a:ahLst/>
              <a:cxnLst/>
              <a:rect l="l" t="t" r="r" b="b"/>
              <a:pathLst>
                <a:path w="1413" h="4612" extrusionOk="0">
                  <a:moveTo>
                    <a:pt x="1" y="0"/>
                  </a:moveTo>
                  <a:cubicBezTo>
                    <a:pt x="525" y="1437"/>
                    <a:pt x="750" y="2974"/>
                    <a:pt x="1150" y="4449"/>
                  </a:cubicBezTo>
                  <a:cubicBezTo>
                    <a:pt x="1238" y="4499"/>
                    <a:pt x="1325" y="4549"/>
                    <a:pt x="1413" y="4611"/>
                  </a:cubicBezTo>
                  <a:cubicBezTo>
                    <a:pt x="1388" y="4524"/>
                    <a:pt x="1363" y="4436"/>
                    <a:pt x="1338" y="4349"/>
                  </a:cubicBezTo>
                  <a:cubicBezTo>
                    <a:pt x="938" y="2887"/>
                    <a:pt x="675" y="137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4" name="Google Shape;16694;p50"/>
            <p:cNvSpPr/>
            <p:nvPr/>
          </p:nvSpPr>
          <p:spPr>
            <a:xfrm>
              <a:off x="1021045" y="5454502"/>
              <a:ext cx="68999" cy="125872"/>
            </a:xfrm>
            <a:custGeom>
              <a:avLst/>
              <a:gdLst/>
              <a:ahLst/>
              <a:cxnLst/>
              <a:rect l="l" t="t" r="r" b="b"/>
              <a:pathLst>
                <a:path w="808" h="1474" extrusionOk="0">
                  <a:moveTo>
                    <a:pt x="0" y="1"/>
                  </a:moveTo>
                  <a:cubicBezTo>
                    <a:pt x="300" y="451"/>
                    <a:pt x="450" y="876"/>
                    <a:pt x="612" y="1388"/>
                  </a:cubicBezTo>
                  <a:cubicBezTo>
                    <a:pt x="637" y="1426"/>
                    <a:pt x="612" y="1413"/>
                    <a:pt x="662" y="1463"/>
                  </a:cubicBezTo>
                  <a:cubicBezTo>
                    <a:pt x="674" y="1470"/>
                    <a:pt x="687" y="1473"/>
                    <a:pt x="699" y="1473"/>
                  </a:cubicBezTo>
                  <a:cubicBezTo>
                    <a:pt x="754" y="1473"/>
                    <a:pt x="808" y="1414"/>
                    <a:pt x="787" y="1363"/>
                  </a:cubicBezTo>
                  <a:cubicBezTo>
                    <a:pt x="637" y="863"/>
                    <a:pt x="375" y="37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5" name="Google Shape;16695;p50"/>
            <p:cNvSpPr/>
            <p:nvPr/>
          </p:nvSpPr>
          <p:spPr>
            <a:xfrm>
              <a:off x="998586" y="5488660"/>
              <a:ext cx="209303" cy="548663"/>
            </a:xfrm>
            <a:custGeom>
              <a:avLst/>
              <a:gdLst/>
              <a:ahLst/>
              <a:cxnLst/>
              <a:rect l="l" t="t" r="r" b="b"/>
              <a:pathLst>
                <a:path w="2451" h="6425" extrusionOk="0">
                  <a:moveTo>
                    <a:pt x="238" y="1"/>
                  </a:moveTo>
                  <a:cubicBezTo>
                    <a:pt x="588" y="676"/>
                    <a:pt x="813" y="1400"/>
                    <a:pt x="1000" y="2138"/>
                  </a:cubicBezTo>
                  <a:cubicBezTo>
                    <a:pt x="775" y="1675"/>
                    <a:pt x="538" y="1201"/>
                    <a:pt x="338" y="751"/>
                  </a:cubicBezTo>
                  <a:lnTo>
                    <a:pt x="338" y="751"/>
                  </a:lnTo>
                  <a:cubicBezTo>
                    <a:pt x="538" y="1425"/>
                    <a:pt x="775" y="2088"/>
                    <a:pt x="1063" y="2738"/>
                  </a:cubicBezTo>
                  <a:cubicBezTo>
                    <a:pt x="713" y="2088"/>
                    <a:pt x="263" y="1488"/>
                    <a:pt x="1" y="788"/>
                  </a:cubicBezTo>
                  <a:lnTo>
                    <a:pt x="1" y="788"/>
                  </a:lnTo>
                  <a:cubicBezTo>
                    <a:pt x="251" y="1925"/>
                    <a:pt x="1025" y="2800"/>
                    <a:pt x="1275" y="3875"/>
                  </a:cubicBezTo>
                  <a:cubicBezTo>
                    <a:pt x="1463" y="4600"/>
                    <a:pt x="1500" y="5349"/>
                    <a:pt x="1675" y="6074"/>
                  </a:cubicBezTo>
                  <a:cubicBezTo>
                    <a:pt x="1713" y="6199"/>
                    <a:pt x="1750" y="6312"/>
                    <a:pt x="1800" y="6424"/>
                  </a:cubicBezTo>
                  <a:cubicBezTo>
                    <a:pt x="1863" y="6374"/>
                    <a:pt x="1913" y="6324"/>
                    <a:pt x="1975" y="6274"/>
                  </a:cubicBezTo>
                  <a:cubicBezTo>
                    <a:pt x="1938" y="6187"/>
                    <a:pt x="1913" y="6099"/>
                    <a:pt x="1888" y="5999"/>
                  </a:cubicBezTo>
                  <a:cubicBezTo>
                    <a:pt x="1813" y="5689"/>
                    <a:pt x="1763" y="5379"/>
                    <a:pt x="1714" y="5069"/>
                  </a:cubicBezTo>
                  <a:lnTo>
                    <a:pt x="1714" y="5069"/>
                  </a:lnTo>
                  <a:cubicBezTo>
                    <a:pt x="1717" y="5079"/>
                    <a:pt x="1725" y="5089"/>
                    <a:pt x="1725" y="5100"/>
                  </a:cubicBezTo>
                  <a:cubicBezTo>
                    <a:pt x="1800" y="5487"/>
                    <a:pt x="1888" y="5862"/>
                    <a:pt x="2000" y="6237"/>
                  </a:cubicBezTo>
                  <a:cubicBezTo>
                    <a:pt x="2038" y="6212"/>
                    <a:pt x="2063" y="6187"/>
                    <a:pt x="2088" y="6149"/>
                  </a:cubicBezTo>
                  <a:cubicBezTo>
                    <a:pt x="2113" y="6137"/>
                    <a:pt x="2125" y="6112"/>
                    <a:pt x="2138" y="6087"/>
                  </a:cubicBezTo>
                  <a:cubicBezTo>
                    <a:pt x="2075" y="5937"/>
                    <a:pt x="2013" y="5762"/>
                    <a:pt x="1950" y="5587"/>
                  </a:cubicBezTo>
                  <a:lnTo>
                    <a:pt x="1950" y="5587"/>
                  </a:lnTo>
                  <a:cubicBezTo>
                    <a:pt x="1975" y="5637"/>
                    <a:pt x="2000" y="5674"/>
                    <a:pt x="2025" y="5712"/>
                  </a:cubicBezTo>
                  <a:cubicBezTo>
                    <a:pt x="2088" y="5774"/>
                    <a:pt x="2125" y="5887"/>
                    <a:pt x="2225" y="5887"/>
                  </a:cubicBezTo>
                  <a:cubicBezTo>
                    <a:pt x="2288" y="5887"/>
                    <a:pt x="2338" y="5824"/>
                    <a:pt x="2325" y="5762"/>
                  </a:cubicBezTo>
                  <a:lnTo>
                    <a:pt x="2325" y="5762"/>
                  </a:lnTo>
                  <a:cubicBezTo>
                    <a:pt x="2338" y="5774"/>
                    <a:pt x="2350" y="5787"/>
                    <a:pt x="2363" y="5799"/>
                  </a:cubicBezTo>
                  <a:cubicBezTo>
                    <a:pt x="2388" y="5774"/>
                    <a:pt x="2425" y="5762"/>
                    <a:pt x="2450" y="5749"/>
                  </a:cubicBezTo>
                  <a:cubicBezTo>
                    <a:pt x="2300" y="5512"/>
                    <a:pt x="2125" y="5312"/>
                    <a:pt x="1963" y="5087"/>
                  </a:cubicBezTo>
                  <a:cubicBezTo>
                    <a:pt x="1800" y="4675"/>
                    <a:pt x="1700" y="4162"/>
                    <a:pt x="1588" y="3712"/>
                  </a:cubicBezTo>
                  <a:cubicBezTo>
                    <a:pt x="1575" y="3637"/>
                    <a:pt x="1550" y="3550"/>
                    <a:pt x="1538" y="3462"/>
                  </a:cubicBezTo>
                  <a:cubicBezTo>
                    <a:pt x="1563" y="3437"/>
                    <a:pt x="1563" y="3375"/>
                    <a:pt x="1525" y="3337"/>
                  </a:cubicBezTo>
                  <a:cubicBezTo>
                    <a:pt x="1513" y="3275"/>
                    <a:pt x="1488" y="3213"/>
                    <a:pt x="1463" y="3163"/>
                  </a:cubicBezTo>
                  <a:cubicBezTo>
                    <a:pt x="1200" y="2050"/>
                    <a:pt x="875" y="95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6" name="Google Shape;16696;p50"/>
            <p:cNvSpPr/>
            <p:nvPr/>
          </p:nvSpPr>
          <p:spPr>
            <a:xfrm>
              <a:off x="1323004" y="5218722"/>
              <a:ext cx="193249" cy="460108"/>
            </a:xfrm>
            <a:custGeom>
              <a:avLst/>
              <a:gdLst/>
              <a:ahLst/>
              <a:cxnLst/>
              <a:rect l="l" t="t" r="r" b="b"/>
              <a:pathLst>
                <a:path w="2263" h="5388" extrusionOk="0">
                  <a:moveTo>
                    <a:pt x="76" y="0"/>
                  </a:moveTo>
                  <a:lnTo>
                    <a:pt x="76" y="0"/>
                  </a:lnTo>
                  <a:cubicBezTo>
                    <a:pt x="213" y="563"/>
                    <a:pt x="488" y="1075"/>
                    <a:pt x="725" y="1600"/>
                  </a:cubicBezTo>
                  <a:cubicBezTo>
                    <a:pt x="1063" y="2400"/>
                    <a:pt x="1450" y="3187"/>
                    <a:pt x="1775" y="4149"/>
                  </a:cubicBezTo>
                  <a:cubicBezTo>
                    <a:pt x="1738" y="4062"/>
                    <a:pt x="1713" y="3987"/>
                    <a:pt x="1688" y="3912"/>
                  </a:cubicBezTo>
                  <a:cubicBezTo>
                    <a:pt x="1213" y="2587"/>
                    <a:pt x="551" y="1462"/>
                    <a:pt x="1" y="138"/>
                  </a:cubicBezTo>
                  <a:lnTo>
                    <a:pt x="1" y="138"/>
                  </a:lnTo>
                  <a:cubicBezTo>
                    <a:pt x="213" y="850"/>
                    <a:pt x="413" y="1550"/>
                    <a:pt x="738" y="2212"/>
                  </a:cubicBezTo>
                  <a:cubicBezTo>
                    <a:pt x="1213" y="3149"/>
                    <a:pt x="1738" y="4374"/>
                    <a:pt x="1850" y="5236"/>
                  </a:cubicBezTo>
                  <a:cubicBezTo>
                    <a:pt x="1850" y="5274"/>
                    <a:pt x="1850" y="5236"/>
                    <a:pt x="1850" y="5311"/>
                  </a:cubicBezTo>
                  <a:cubicBezTo>
                    <a:pt x="1863" y="5324"/>
                    <a:pt x="1863" y="5324"/>
                    <a:pt x="1863" y="5324"/>
                  </a:cubicBezTo>
                  <a:cubicBezTo>
                    <a:pt x="1879" y="5363"/>
                    <a:pt x="1919" y="5388"/>
                    <a:pt x="1957" y="5388"/>
                  </a:cubicBezTo>
                  <a:cubicBezTo>
                    <a:pt x="1978" y="5388"/>
                    <a:pt x="1999" y="5380"/>
                    <a:pt x="2013" y="5361"/>
                  </a:cubicBezTo>
                  <a:cubicBezTo>
                    <a:pt x="2050" y="5324"/>
                    <a:pt x="2050" y="5274"/>
                    <a:pt x="2050" y="5236"/>
                  </a:cubicBezTo>
                  <a:cubicBezTo>
                    <a:pt x="2038" y="5111"/>
                    <a:pt x="2038" y="5099"/>
                    <a:pt x="2013" y="4974"/>
                  </a:cubicBezTo>
                  <a:lnTo>
                    <a:pt x="2013" y="4974"/>
                  </a:lnTo>
                  <a:cubicBezTo>
                    <a:pt x="2025" y="5037"/>
                    <a:pt x="2038" y="5099"/>
                    <a:pt x="2063" y="5161"/>
                  </a:cubicBezTo>
                  <a:cubicBezTo>
                    <a:pt x="2069" y="5219"/>
                    <a:pt x="2115" y="5247"/>
                    <a:pt x="2162" y="5247"/>
                  </a:cubicBezTo>
                  <a:cubicBezTo>
                    <a:pt x="2206" y="5247"/>
                    <a:pt x="2250" y="5222"/>
                    <a:pt x="2263" y="5174"/>
                  </a:cubicBezTo>
                  <a:cubicBezTo>
                    <a:pt x="2163" y="4512"/>
                    <a:pt x="1913" y="3862"/>
                    <a:pt x="1663" y="3249"/>
                  </a:cubicBezTo>
                  <a:cubicBezTo>
                    <a:pt x="1350" y="2550"/>
                    <a:pt x="1013" y="1862"/>
                    <a:pt x="663" y="1187"/>
                  </a:cubicBezTo>
                  <a:cubicBezTo>
                    <a:pt x="463" y="788"/>
                    <a:pt x="213" y="425"/>
                    <a:pt x="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7" name="Google Shape;16697;p50"/>
            <p:cNvSpPr/>
            <p:nvPr/>
          </p:nvSpPr>
          <p:spPr>
            <a:xfrm>
              <a:off x="1480986" y="5672262"/>
              <a:ext cx="1110" cy="85"/>
            </a:xfrm>
            <a:custGeom>
              <a:avLst/>
              <a:gdLst/>
              <a:ahLst/>
              <a:cxnLst/>
              <a:rect l="l" t="t" r="r" b="b"/>
              <a:pathLst>
                <a:path w="13" h="1" extrusionOk="0">
                  <a:moveTo>
                    <a:pt x="13" y="0"/>
                  </a:moveTo>
                  <a:cubicBezTo>
                    <a:pt x="0" y="0"/>
                    <a:pt x="0" y="0"/>
                    <a:pt x="0" y="0"/>
                  </a:cubicBezTo>
                  <a:cubicBezTo>
                    <a:pt x="0" y="0"/>
                    <a:pt x="0" y="0"/>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8" name="Google Shape;16698;p50"/>
            <p:cNvSpPr/>
            <p:nvPr/>
          </p:nvSpPr>
          <p:spPr>
            <a:xfrm>
              <a:off x="1480986" y="5670127"/>
              <a:ext cx="85" cy="2220"/>
            </a:xfrm>
            <a:custGeom>
              <a:avLst/>
              <a:gdLst/>
              <a:ahLst/>
              <a:cxnLst/>
              <a:rect l="l" t="t" r="r" b="b"/>
              <a:pathLst>
                <a:path w="1" h="26" extrusionOk="0">
                  <a:moveTo>
                    <a:pt x="0" y="25"/>
                  </a:moveTo>
                  <a:cubicBezTo>
                    <a:pt x="0" y="0"/>
                    <a:pt x="0" y="13"/>
                    <a:pt x="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9" name="Google Shape;16699;p50"/>
            <p:cNvSpPr/>
            <p:nvPr/>
          </p:nvSpPr>
          <p:spPr>
            <a:xfrm>
              <a:off x="1359297" y="5124786"/>
              <a:ext cx="196409" cy="521422"/>
            </a:xfrm>
            <a:custGeom>
              <a:avLst/>
              <a:gdLst/>
              <a:ahLst/>
              <a:cxnLst/>
              <a:rect l="l" t="t" r="r" b="b"/>
              <a:pathLst>
                <a:path w="2300" h="6106" extrusionOk="0">
                  <a:moveTo>
                    <a:pt x="238" y="1"/>
                  </a:moveTo>
                  <a:cubicBezTo>
                    <a:pt x="400" y="1225"/>
                    <a:pt x="938" y="2275"/>
                    <a:pt x="1413" y="3387"/>
                  </a:cubicBezTo>
                  <a:cubicBezTo>
                    <a:pt x="1500" y="3562"/>
                    <a:pt x="1588" y="3725"/>
                    <a:pt x="1663" y="3899"/>
                  </a:cubicBezTo>
                  <a:cubicBezTo>
                    <a:pt x="1525" y="3625"/>
                    <a:pt x="1388" y="3350"/>
                    <a:pt x="1250" y="3062"/>
                  </a:cubicBezTo>
                  <a:cubicBezTo>
                    <a:pt x="813" y="2125"/>
                    <a:pt x="363" y="1238"/>
                    <a:pt x="88" y="238"/>
                  </a:cubicBezTo>
                  <a:lnTo>
                    <a:pt x="88" y="238"/>
                  </a:lnTo>
                  <a:cubicBezTo>
                    <a:pt x="276" y="1325"/>
                    <a:pt x="700" y="2350"/>
                    <a:pt x="1163" y="3337"/>
                  </a:cubicBezTo>
                  <a:cubicBezTo>
                    <a:pt x="1463" y="4012"/>
                    <a:pt x="1775" y="4562"/>
                    <a:pt x="1938" y="5274"/>
                  </a:cubicBezTo>
                  <a:cubicBezTo>
                    <a:pt x="1800" y="4787"/>
                    <a:pt x="1588" y="4324"/>
                    <a:pt x="1375" y="3874"/>
                  </a:cubicBezTo>
                  <a:cubicBezTo>
                    <a:pt x="875" y="2787"/>
                    <a:pt x="325" y="1825"/>
                    <a:pt x="1" y="688"/>
                  </a:cubicBezTo>
                  <a:lnTo>
                    <a:pt x="1" y="688"/>
                  </a:lnTo>
                  <a:cubicBezTo>
                    <a:pt x="201" y="1625"/>
                    <a:pt x="500" y="2550"/>
                    <a:pt x="913" y="3412"/>
                  </a:cubicBezTo>
                  <a:cubicBezTo>
                    <a:pt x="1300" y="4249"/>
                    <a:pt x="1763" y="5062"/>
                    <a:pt x="1813" y="5886"/>
                  </a:cubicBezTo>
                  <a:cubicBezTo>
                    <a:pt x="1825" y="5949"/>
                    <a:pt x="1800" y="6024"/>
                    <a:pt x="1850" y="6074"/>
                  </a:cubicBezTo>
                  <a:cubicBezTo>
                    <a:pt x="1887" y="6095"/>
                    <a:pt x="1917" y="6105"/>
                    <a:pt x="1942" y="6105"/>
                  </a:cubicBezTo>
                  <a:cubicBezTo>
                    <a:pt x="2061" y="6105"/>
                    <a:pt x="2054" y="5881"/>
                    <a:pt x="2013" y="5674"/>
                  </a:cubicBezTo>
                  <a:lnTo>
                    <a:pt x="2013" y="5674"/>
                  </a:lnTo>
                  <a:cubicBezTo>
                    <a:pt x="2038" y="5699"/>
                    <a:pt x="2063" y="5711"/>
                    <a:pt x="2100" y="5711"/>
                  </a:cubicBezTo>
                  <a:cubicBezTo>
                    <a:pt x="2138" y="5711"/>
                    <a:pt x="2163" y="5686"/>
                    <a:pt x="2188" y="5661"/>
                  </a:cubicBezTo>
                  <a:cubicBezTo>
                    <a:pt x="2287" y="5637"/>
                    <a:pt x="2275" y="5574"/>
                    <a:pt x="2287" y="5524"/>
                  </a:cubicBezTo>
                  <a:cubicBezTo>
                    <a:pt x="2287" y="5462"/>
                    <a:pt x="2300" y="5387"/>
                    <a:pt x="2300" y="5312"/>
                  </a:cubicBezTo>
                  <a:cubicBezTo>
                    <a:pt x="2250" y="4449"/>
                    <a:pt x="1800" y="3687"/>
                    <a:pt x="1425" y="2937"/>
                  </a:cubicBezTo>
                  <a:cubicBezTo>
                    <a:pt x="950" y="1950"/>
                    <a:pt x="475" y="1075"/>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0" name="Google Shape;16700;p50"/>
            <p:cNvSpPr/>
            <p:nvPr/>
          </p:nvSpPr>
          <p:spPr>
            <a:xfrm>
              <a:off x="1272877" y="5285929"/>
              <a:ext cx="233812" cy="554982"/>
            </a:xfrm>
            <a:custGeom>
              <a:avLst/>
              <a:gdLst/>
              <a:ahLst/>
              <a:cxnLst/>
              <a:rect l="l" t="t" r="r" b="b"/>
              <a:pathLst>
                <a:path w="2738" h="6499" extrusionOk="0">
                  <a:moveTo>
                    <a:pt x="0" y="1"/>
                  </a:moveTo>
                  <a:cubicBezTo>
                    <a:pt x="338" y="1088"/>
                    <a:pt x="863" y="2112"/>
                    <a:pt x="1188" y="3200"/>
                  </a:cubicBezTo>
                  <a:cubicBezTo>
                    <a:pt x="1500" y="4299"/>
                    <a:pt x="1650" y="5312"/>
                    <a:pt x="1575" y="6449"/>
                  </a:cubicBezTo>
                  <a:cubicBezTo>
                    <a:pt x="1575" y="6474"/>
                    <a:pt x="1575" y="6486"/>
                    <a:pt x="1575" y="6499"/>
                  </a:cubicBezTo>
                  <a:cubicBezTo>
                    <a:pt x="1637" y="6449"/>
                    <a:pt x="1712" y="6411"/>
                    <a:pt x="1787" y="6386"/>
                  </a:cubicBezTo>
                  <a:cubicBezTo>
                    <a:pt x="1787" y="6386"/>
                    <a:pt x="1787" y="6374"/>
                    <a:pt x="1787" y="6374"/>
                  </a:cubicBezTo>
                  <a:cubicBezTo>
                    <a:pt x="1795" y="6375"/>
                    <a:pt x="1803" y="6376"/>
                    <a:pt x="1812" y="6376"/>
                  </a:cubicBezTo>
                  <a:cubicBezTo>
                    <a:pt x="1868" y="6376"/>
                    <a:pt x="1926" y="6339"/>
                    <a:pt x="1937" y="6274"/>
                  </a:cubicBezTo>
                  <a:cubicBezTo>
                    <a:pt x="1987" y="6124"/>
                    <a:pt x="2025" y="5949"/>
                    <a:pt x="2050" y="5786"/>
                  </a:cubicBezTo>
                  <a:cubicBezTo>
                    <a:pt x="2063" y="5825"/>
                    <a:pt x="2106" y="5851"/>
                    <a:pt x="2149" y="5851"/>
                  </a:cubicBezTo>
                  <a:cubicBezTo>
                    <a:pt x="2190" y="5851"/>
                    <a:pt x="2232" y="5828"/>
                    <a:pt x="2250" y="5774"/>
                  </a:cubicBezTo>
                  <a:cubicBezTo>
                    <a:pt x="2737" y="3949"/>
                    <a:pt x="1063" y="1813"/>
                    <a:pt x="600" y="63"/>
                  </a:cubicBezTo>
                  <a:lnTo>
                    <a:pt x="600" y="63"/>
                  </a:lnTo>
                  <a:cubicBezTo>
                    <a:pt x="825" y="1138"/>
                    <a:pt x="1275" y="2187"/>
                    <a:pt x="1650" y="3137"/>
                  </a:cubicBezTo>
                  <a:cubicBezTo>
                    <a:pt x="1975" y="4012"/>
                    <a:pt x="2250" y="4824"/>
                    <a:pt x="2062" y="5649"/>
                  </a:cubicBezTo>
                  <a:cubicBezTo>
                    <a:pt x="2175" y="3999"/>
                    <a:pt x="1013" y="1863"/>
                    <a:pt x="400" y="500"/>
                  </a:cubicBezTo>
                  <a:lnTo>
                    <a:pt x="400" y="500"/>
                  </a:lnTo>
                  <a:cubicBezTo>
                    <a:pt x="950" y="2062"/>
                    <a:pt x="2050" y="4299"/>
                    <a:pt x="1812" y="5886"/>
                  </a:cubicBezTo>
                  <a:cubicBezTo>
                    <a:pt x="1800" y="4812"/>
                    <a:pt x="1575" y="3750"/>
                    <a:pt x="1225" y="2737"/>
                  </a:cubicBezTo>
                  <a:cubicBezTo>
                    <a:pt x="888" y="1800"/>
                    <a:pt x="375" y="92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1" name="Google Shape;16701;p50"/>
            <p:cNvSpPr/>
            <p:nvPr/>
          </p:nvSpPr>
          <p:spPr>
            <a:xfrm>
              <a:off x="1140514" y="5290199"/>
              <a:ext cx="265835" cy="623298"/>
            </a:xfrm>
            <a:custGeom>
              <a:avLst/>
              <a:gdLst/>
              <a:ahLst/>
              <a:cxnLst/>
              <a:rect l="l" t="t" r="r" b="b"/>
              <a:pathLst>
                <a:path w="3113" h="7299" extrusionOk="0">
                  <a:moveTo>
                    <a:pt x="1388" y="0"/>
                  </a:moveTo>
                  <a:lnTo>
                    <a:pt x="1388" y="0"/>
                  </a:lnTo>
                  <a:cubicBezTo>
                    <a:pt x="1750" y="1200"/>
                    <a:pt x="2238" y="2375"/>
                    <a:pt x="2550" y="3612"/>
                  </a:cubicBezTo>
                  <a:cubicBezTo>
                    <a:pt x="2738" y="4412"/>
                    <a:pt x="2838" y="5174"/>
                    <a:pt x="2887" y="5986"/>
                  </a:cubicBezTo>
                  <a:cubicBezTo>
                    <a:pt x="2775" y="4974"/>
                    <a:pt x="2613" y="3962"/>
                    <a:pt x="2338" y="2975"/>
                  </a:cubicBezTo>
                  <a:cubicBezTo>
                    <a:pt x="2100" y="2137"/>
                    <a:pt x="1750" y="1325"/>
                    <a:pt x="1375" y="538"/>
                  </a:cubicBezTo>
                  <a:lnTo>
                    <a:pt x="1375" y="538"/>
                  </a:lnTo>
                  <a:cubicBezTo>
                    <a:pt x="2100" y="2375"/>
                    <a:pt x="2488" y="4249"/>
                    <a:pt x="2688" y="6161"/>
                  </a:cubicBezTo>
                  <a:cubicBezTo>
                    <a:pt x="2288" y="4199"/>
                    <a:pt x="2150" y="2137"/>
                    <a:pt x="988" y="450"/>
                  </a:cubicBezTo>
                  <a:lnTo>
                    <a:pt x="988" y="450"/>
                  </a:lnTo>
                  <a:cubicBezTo>
                    <a:pt x="1950" y="2212"/>
                    <a:pt x="2063" y="4274"/>
                    <a:pt x="2475" y="6224"/>
                  </a:cubicBezTo>
                  <a:cubicBezTo>
                    <a:pt x="2400" y="5911"/>
                    <a:pt x="2325" y="5599"/>
                    <a:pt x="2263" y="5287"/>
                  </a:cubicBezTo>
                  <a:cubicBezTo>
                    <a:pt x="2100" y="4412"/>
                    <a:pt x="1975" y="3525"/>
                    <a:pt x="1688" y="2687"/>
                  </a:cubicBezTo>
                  <a:cubicBezTo>
                    <a:pt x="1413" y="1900"/>
                    <a:pt x="1000" y="1163"/>
                    <a:pt x="463" y="525"/>
                  </a:cubicBezTo>
                  <a:lnTo>
                    <a:pt x="463" y="525"/>
                  </a:lnTo>
                  <a:cubicBezTo>
                    <a:pt x="1100" y="1500"/>
                    <a:pt x="1450" y="2537"/>
                    <a:pt x="1725" y="3662"/>
                  </a:cubicBezTo>
                  <a:cubicBezTo>
                    <a:pt x="1888" y="4462"/>
                    <a:pt x="2038" y="5324"/>
                    <a:pt x="2238" y="6161"/>
                  </a:cubicBezTo>
                  <a:cubicBezTo>
                    <a:pt x="2125" y="5749"/>
                    <a:pt x="2025" y="5349"/>
                    <a:pt x="1938" y="4937"/>
                  </a:cubicBezTo>
                  <a:cubicBezTo>
                    <a:pt x="1700" y="3937"/>
                    <a:pt x="1488" y="2937"/>
                    <a:pt x="1113" y="1987"/>
                  </a:cubicBezTo>
                  <a:cubicBezTo>
                    <a:pt x="826" y="1325"/>
                    <a:pt x="426" y="713"/>
                    <a:pt x="1" y="125"/>
                  </a:cubicBezTo>
                  <a:lnTo>
                    <a:pt x="1" y="125"/>
                  </a:lnTo>
                  <a:cubicBezTo>
                    <a:pt x="663" y="1263"/>
                    <a:pt x="1100" y="2412"/>
                    <a:pt x="1413" y="3712"/>
                  </a:cubicBezTo>
                  <a:cubicBezTo>
                    <a:pt x="1675" y="4674"/>
                    <a:pt x="1850" y="5674"/>
                    <a:pt x="2138" y="6636"/>
                  </a:cubicBezTo>
                  <a:cubicBezTo>
                    <a:pt x="2200" y="6861"/>
                    <a:pt x="2288" y="7074"/>
                    <a:pt x="2363" y="7299"/>
                  </a:cubicBezTo>
                  <a:cubicBezTo>
                    <a:pt x="2625" y="7074"/>
                    <a:pt x="2862" y="6824"/>
                    <a:pt x="3062" y="6536"/>
                  </a:cubicBezTo>
                  <a:cubicBezTo>
                    <a:pt x="3075" y="6511"/>
                    <a:pt x="3100" y="6486"/>
                    <a:pt x="3112" y="6461"/>
                  </a:cubicBezTo>
                  <a:cubicBezTo>
                    <a:pt x="3087" y="5262"/>
                    <a:pt x="2937" y="4049"/>
                    <a:pt x="2575" y="2887"/>
                  </a:cubicBezTo>
                  <a:cubicBezTo>
                    <a:pt x="2288" y="1887"/>
                    <a:pt x="1800" y="950"/>
                    <a:pt x="1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2" name="Google Shape;16702;p50"/>
            <p:cNvSpPr/>
            <p:nvPr/>
          </p:nvSpPr>
          <p:spPr>
            <a:xfrm>
              <a:off x="1044529" y="5464151"/>
              <a:ext cx="201703" cy="509125"/>
            </a:xfrm>
            <a:custGeom>
              <a:avLst/>
              <a:gdLst/>
              <a:ahLst/>
              <a:cxnLst/>
              <a:rect l="l" t="t" r="r" b="b"/>
              <a:pathLst>
                <a:path w="2362" h="5962" extrusionOk="0">
                  <a:moveTo>
                    <a:pt x="0" y="0"/>
                  </a:moveTo>
                  <a:lnTo>
                    <a:pt x="0" y="0"/>
                  </a:lnTo>
                  <a:cubicBezTo>
                    <a:pt x="612" y="988"/>
                    <a:pt x="825" y="2137"/>
                    <a:pt x="1125" y="3262"/>
                  </a:cubicBezTo>
                  <a:cubicBezTo>
                    <a:pt x="1350" y="4062"/>
                    <a:pt x="1575" y="4862"/>
                    <a:pt x="1950" y="5611"/>
                  </a:cubicBezTo>
                  <a:cubicBezTo>
                    <a:pt x="2000" y="5724"/>
                    <a:pt x="2075" y="5836"/>
                    <a:pt x="2149" y="5961"/>
                  </a:cubicBezTo>
                  <a:cubicBezTo>
                    <a:pt x="2174" y="5949"/>
                    <a:pt x="2212" y="5936"/>
                    <a:pt x="2249" y="5924"/>
                  </a:cubicBezTo>
                  <a:cubicBezTo>
                    <a:pt x="2287" y="5911"/>
                    <a:pt x="2324" y="5899"/>
                    <a:pt x="2362" y="5886"/>
                  </a:cubicBezTo>
                  <a:cubicBezTo>
                    <a:pt x="2287" y="5761"/>
                    <a:pt x="2212" y="5636"/>
                    <a:pt x="2137" y="5511"/>
                  </a:cubicBezTo>
                  <a:cubicBezTo>
                    <a:pt x="1875" y="4974"/>
                    <a:pt x="1687" y="4412"/>
                    <a:pt x="1500" y="3774"/>
                  </a:cubicBezTo>
                  <a:cubicBezTo>
                    <a:pt x="1250" y="2987"/>
                    <a:pt x="1112" y="2175"/>
                    <a:pt x="812" y="1400"/>
                  </a:cubicBezTo>
                  <a:cubicBezTo>
                    <a:pt x="612" y="900"/>
                    <a:pt x="300" y="45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3" name="Google Shape;16703;p50"/>
            <p:cNvSpPr/>
            <p:nvPr/>
          </p:nvSpPr>
          <p:spPr>
            <a:xfrm>
              <a:off x="1061522" y="5401214"/>
              <a:ext cx="226382" cy="556007"/>
            </a:xfrm>
            <a:custGeom>
              <a:avLst/>
              <a:gdLst/>
              <a:ahLst/>
              <a:cxnLst/>
              <a:rect l="l" t="t" r="r" b="b"/>
              <a:pathLst>
                <a:path w="2651" h="6511" extrusionOk="0">
                  <a:moveTo>
                    <a:pt x="1" y="0"/>
                  </a:moveTo>
                  <a:cubicBezTo>
                    <a:pt x="501" y="900"/>
                    <a:pt x="863" y="1737"/>
                    <a:pt x="1188" y="2699"/>
                  </a:cubicBezTo>
                  <a:cubicBezTo>
                    <a:pt x="1563" y="3987"/>
                    <a:pt x="1876" y="5299"/>
                    <a:pt x="2463" y="6511"/>
                  </a:cubicBezTo>
                  <a:cubicBezTo>
                    <a:pt x="2525" y="6473"/>
                    <a:pt x="2588" y="6448"/>
                    <a:pt x="2650" y="6411"/>
                  </a:cubicBezTo>
                  <a:cubicBezTo>
                    <a:pt x="2538" y="6186"/>
                    <a:pt x="2438" y="5961"/>
                    <a:pt x="2363" y="5749"/>
                  </a:cubicBezTo>
                  <a:cubicBezTo>
                    <a:pt x="1888" y="4624"/>
                    <a:pt x="1676" y="3424"/>
                    <a:pt x="1276" y="2287"/>
                  </a:cubicBezTo>
                  <a:cubicBezTo>
                    <a:pt x="963" y="1462"/>
                    <a:pt x="513" y="71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4" name="Google Shape;16704;p50"/>
            <p:cNvSpPr/>
            <p:nvPr/>
          </p:nvSpPr>
          <p:spPr>
            <a:xfrm>
              <a:off x="1085006" y="5496175"/>
              <a:ext cx="185820" cy="468562"/>
            </a:xfrm>
            <a:custGeom>
              <a:avLst/>
              <a:gdLst/>
              <a:ahLst/>
              <a:cxnLst/>
              <a:rect l="l" t="t" r="r" b="b"/>
              <a:pathLst>
                <a:path w="2176" h="5487" extrusionOk="0">
                  <a:moveTo>
                    <a:pt x="1" y="0"/>
                  </a:moveTo>
                  <a:lnTo>
                    <a:pt x="1" y="0"/>
                  </a:lnTo>
                  <a:cubicBezTo>
                    <a:pt x="651" y="1038"/>
                    <a:pt x="801" y="2262"/>
                    <a:pt x="1138" y="3424"/>
                  </a:cubicBezTo>
                  <a:cubicBezTo>
                    <a:pt x="1338" y="4149"/>
                    <a:pt x="1625" y="4837"/>
                    <a:pt x="1975" y="5486"/>
                  </a:cubicBezTo>
                  <a:cubicBezTo>
                    <a:pt x="2038" y="5461"/>
                    <a:pt x="2113" y="5424"/>
                    <a:pt x="2175" y="5399"/>
                  </a:cubicBezTo>
                  <a:cubicBezTo>
                    <a:pt x="1838" y="4774"/>
                    <a:pt x="1563" y="4137"/>
                    <a:pt x="1376" y="3437"/>
                  </a:cubicBezTo>
                  <a:cubicBezTo>
                    <a:pt x="1151" y="2737"/>
                    <a:pt x="1038" y="2000"/>
                    <a:pt x="763" y="1325"/>
                  </a:cubicBezTo>
                  <a:cubicBezTo>
                    <a:pt x="576" y="850"/>
                    <a:pt x="288" y="42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5" name="Google Shape;16705;p50"/>
            <p:cNvSpPr/>
            <p:nvPr/>
          </p:nvSpPr>
          <p:spPr>
            <a:xfrm>
              <a:off x="1104220" y="5276365"/>
              <a:ext cx="233812" cy="671290"/>
            </a:xfrm>
            <a:custGeom>
              <a:avLst/>
              <a:gdLst/>
              <a:ahLst/>
              <a:cxnLst/>
              <a:rect l="l" t="t" r="r" b="b"/>
              <a:pathLst>
                <a:path w="2738" h="7861" extrusionOk="0">
                  <a:moveTo>
                    <a:pt x="1" y="0"/>
                  </a:moveTo>
                  <a:lnTo>
                    <a:pt x="1" y="0"/>
                  </a:lnTo>
                  <a:cubicBezTo>
                    <a:pt x="176" y="150"/>
                    <a:pt x="288" y="375"/>
                    <a:pt x="401" y="575"/>
                  </a:cubicBezTo>
                  <a:cubicBezTo>
                    <a:pt x="651" y="1062"/>
                    <a:pt x="801" y="1475"/>
                    <a:pt x="1001" y="1999"/>
                  </a:cubicBezTo>
                  <a:cubicBezTo>
                    <a:pt x="1413" y="3112"/>
                    <a:pt x="1713" y="4274"/>
                    <a:pt x="1975" y="5449"/>
                  </a:cubicBezTo>
                  <a:cubicBezTo>
                    <a:pt x="1500" y="3774"/>
                    <a:pt x="1038" y="2099"/>
                    <a:pt x="151" y="600"/>
                  </a:cubicBezTo>
                  <a:lnTo>
                    <a:pt x="151" y="600"/>
                  </a:lnTo>
                  <a:cubicBezTo>
                    <a:pt x="813" y="1975"/>
                    <a:pt x="1226" y="3549"/>
                    <a:pt x="1650" y="5074"/>
                  </a:cubicBezTo>
                  <a:cubicBezTo>
                    <a:pt x="1513" y="4686"/>
                    <a:pt x="1376" y="4299"/>
                    <a:pt x="1238" y="3899"/>
                  </a:cubicBezTo>
                  <a:cubicBezTo>
                    <a:pt x="926" y="3162"/>
                    <a:pt x="651" y="2412"/>
                    <a:pt x="288" y="1687"/>
                  </a:cubicBezTo>
                  <a:lnTo>
                    <a:pt x="288" y="1687"/>
                  </a:lnTo>
                  <a:cubicBezTo>
                    <a:pt x="1001" y="3674"/>
                    <a:pt x="1613" y="5848"/>
                    <a:pt x="2363" y="7710"/>
                  </a:cubicBezTo>
                  <a:cubicBezTo>
                    <a:pt x="1850" y="6598"/>
                    <a:pt x="1475" y="5436"/>
                    <a:pt x="1038" y="4236"/>
                  </a:cubicBezTo>
                  <a:lnTo>
                    <a:pt x="1038" y="4236"/>
                  </a:lnTo>
                  <a:cubicBezTo>
                    <a:pt x="1313" y="5461"/>
                    <a:pt x="1613" y="6686"/>
                    <a:pt x="2163" y="7823"/>
                  </a:cubicBezTo>
                  <a:cubicBezTo>
                    <a:pt x="2163" y="7835"/>
                    <a:pt x="2175" y="7848"/>
                    <a:pt x="2175" y="7860"/>
                  </a:cubicBezTo>
                  <a:cubicBezTo>
                    <a:pt x="2225" y="7835"/>
                    <a:pt x="2263" y="7810"/>
                    <a:pt x="2313" y="7785"/>
                  </a:cubicBezTo>
                  <a:cubicBezTo>
                    <a:pt x="2463" y="7698"/>
                    <a:pt x="2600" y="7598"/>
                    <a:pt x="2738" y="7498"/>
                  </a:cubicBezTo>
                  <a:cubicBezTo>
                    <a:pt x="2663" y="7273"/>
                    <a:pt x="2588" y="7036"/>
                    <a:pt x="2525" y="6798"/>
                  </a:cubicBezTo>
                  <a:cubicBezTo>
                    <a:pt x="2163" y="5386"/>
                    <a:pt x="1913" y="3949"/>
                    <a:pt x="1425" y="2562"/>
                  </a:cubicBezTo>
                  <a:cubicBezTo>
                    <a:pt x="1226" y="1950"/>
                    <a:pt x="976" y="1362"/>
                    <a:pt x="651" y="800"/>
                  </a:cubicBezTo>
                  <a:cubicBezTo>
                    <a:pt x="463" y="512"/>
                    <a:pt x="288" y="20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6" name="Google Shape;16706;p50"/>
            <p:cNvSpPr/>
            <p:nvPr/>
          </p:nvSpPr>
          <p:spPr>
            <a:xfrm>
              <a:off x="788341" y="5586866"/>
              <a:ext cx="127068" cy="439784"/>
            </a:xfrm>
            <a:custGeom>
              <a:avLst/>
              <a:gdLst/>
              <a:ahLst/>
              <a:cxnLst/>
              <a:rect l="l" t="t" r="r" b="b"/>
              <a:pathLst>
                <a:path w="1488" h="5150" extrusionOk="0">
                  <a:moveTo>
                    <a:pt x="1" y="1"/>
                  </a:moveTo>
                  <a:cubicBezTo>
                    <a:pt x="726" y="1338"/>
                    <a:pt x="901" y="2887"/>
                    <a:pt x="1138" y="4387"/>
                  </a:cubicBezTo>
                  <a:cubicBezTo>
                    <a:pt x="1163" y="4599"/>
                    <a:pt x="1201" y="4799"/>
                    <a:pt x="1238" y="5012"/>
                  </a:cubicBezTo>
                  <a:cubicBezTo>
                    <a:pt x="1325" y="5062"/>
                    <a:pt x="1400" y="5099"/>
                    <a:pt x="1488" y="5149"/>
                  </a:cubicBezTo>
                  <a:cubicBezTo>
                    <a:pt x="1438" y="4849"/>
                    <a:pt x="1388" y="4562"/>
                    <a:pt x="1338" y="4274"/>
                  </a:cubicBezTo>
                  <a:cubicBezTo>
                    <a:pt x="1126" y="2787"/>
                    <a:pt x="863" y="126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7" name="Google Shape;16707;p50"/>
            <p:cNvSpPr/>
            <p:nvPr/>
          </p:nvSpPr>
          <p:spPr>
            <a:xfrm>
              <a:off x="755293" y="5570897"/>
              <a:ext cx="133472" cy="440809"/>
            </a:xfrm>
            <a:custGeom>
              <a:avLst/>
              <a:gdLst/>
              <a:ahLst/>
              <a:cxnLst/>
              <a:rect l="l" t="t" r="r" b="b"/>
              <a:pathLst>
                <a:path w="1563" h="5162" extrusionOk="0">
                  <a:moveTo>
                    <a:pt x="0" y="0"/>
                  </a:moveTo>
                  <a:lnTo>
                    <a:pt x="0" y="0"/>
                  </a:lnTo>
                  <a:cubicBezTo>
                    <a:pt x="725" y="1575"/>
                    <a:pt x="988" y="3324"/>
                    <a:pt x="1313" y="5011"/>
                  </a:cubicBezTo>
                  <a:cubicBezTo>
                    <a:pt x="1388" y="5061"/>
                    <a:pt x="1475" y="5111"/>
                    <a:pt x="1563" y="5161"/>
                  </a:cubicBezTo>
                  <a:cubicBezTo>
                    <a:pt x="1550" y="5149"/>
                    <a:pt x="1550" y="5149"/>
                    <a:pt x="1550" y="5136"/>
                  </a:cubicBezTo>
                  <a:cubicBezTo>
                    <a:pt x="1213" y="3387"/>
                    <a:pt x="925" y="15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8" name="Google Shape;16708;p50"/>
            <p:cNvSpPr/>
            <p:nvPr/>
          </p:nvSpPr>
          <p:spPr>
            <a:xfrm>
              <a:off x="723270" y="5561247"/>
              <a:ext cx="134583" cy="432269"/>
            </a:xfrm>
            <a:custGeom>
              <a:avLst/>
              <a:gdLst/>
              <a:ahLst/>
              <a:cxnLst/>
              <a:rect l="l" t="t" r="r" b="b"/>
              <a:pathLst>
                <a:path w="1576" h="5062" extrusionOk="0">
                  <a:moveTo>
                    <a:pt x="1" y="1"/>
                  </a:moveTo>
                  <a:lnTo>
                    <a:pt x="1" y="1"/>
                  </a:lnTo>
                  <a:cubicBezTo>
                    <a:pt x="650" y="1575"/>
                    <a:pt x="938" y="3262"/>
                    <a:pt x="1313" y="4912"/>
                  </a:cubicBezTo>
                  <a:cubicBezTo>
                    <a:pt x="1400" y="4962"/>
                    <a:pt x="1488" y="5012"/>
                    <a:pt x="1575" y="5062"/>
                  </a:cubicBezTo>
                  <a:cubicBezTo>
                    <a:pt x="1550" y="4974"/>
                    <a:pt x="1525" y="4887"/>
                    <a:pt x="1500" y="4799"/>
                  </a:cubicBezTo>
                  <a:cubicBezTo>
                    <a:pt x="1150" y="3162"/>
                    <a:pt x="788" y="150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9" name="Google Shape;16709;p50"/>
            <p:cNvSpPr/>
            <p:nvPr/>
          </p:nvSpPr>
          <p:spPr>
            <a:xfrm>
              <a:off x="819340" y="5605055"/>
              <a:ext cx="124933" cy="436539"/>
            </a:xfrm>
            <a:custGeom>
              <a:avLst/>
              <a:gdLst/>
              <a:ahLst/>
              <a:cxnLst/>
              <a:rect l="l" t="t" r="r" b="b"/>
              <a:pathLst>
                <a:path w="1463" h="5112" extrusionOk="0">
                  <a:moveTo>
                    <a:pt x="0" y="0"/>
                  </a:moveTo>
                  <a:lnTo>
                    <a:pt x="0" y="0"/>
                  </a:lnTo>
                  <a:cubicBezTo>
                    <a:pt x="488" y="1062"/>
                    <a:pt x="825" y="2187"/>
                    <a:pt x="1000" y="3349"/>
                  </a:cubicBezTo>
                  <a:cubicBezTo>
                    <a:pt x="1087" y="3886"/>
                    <a:pt x="1150" y="4436"/>
                    <a:pt x="1225" y="4986"/>
                  </a:cubicBezTo>
                  <a:cubicBezTo>
                    <a:pt x="1275" y="5011"/>
                    <a:pt x="1325" y="5036"/>
                    <a:pt x="1375" y="5061"/>
                  </a:cubicBezTo>
                  <a:cubicBezTo>
                    <a:pt x="1400" y="5074"/>
                    <a:pt x="1437" y="5099"/>
                    <a:pt x="1462" y="5111"/>
                  </a:cubicBezTo>
                  <a:cubicBezTo>
                    <a:pt x="1362" y="4374"/>
                    <a:pt x="1275" y="3499"/>
                    <a:pt x="1100" y="2699"/>
                  </a:cubicBezTo>
                  <a:cubicBezTo>
                    <a:pt x="925" y="1737"/>
                    <a:pt x="488" y="85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0" name="Google Shape;16710;p50"/>
            <p:cNvSpPr/>
            <p:nvPr/>
          </p:nvSpPr>
          <p:spPr>
            <a:xfrm>
              <a:off x="825745" y="5576191"/>
              <a:ext cx="150551" cy="481372"/>
            </a:xfrm>
            <a:custGeom>
              <a:avLst/>
              <a:gdLst/>
              <a:ahLst/>
              <a:cxnLst/>
              <a:rect l="l" t="t" r="r" b="b"/>
              <a:pathLst>
                <a:path w="1763" h="5637" extrusionOk="0">
                  <a:moveTo>
                    <a:pt x="0" y="1"/>
                  </a:moveTo>
                  <a:lnTo>
                    <a:pt x="0" y="1"/>
                  </a:lnTo>
                  <a:cubicBezTo>
                    <a:pt x="263" y="438"/>
                    <a:pt x="438" y="900"/>
                    <a:pt x="613" y="1375"/>
                  </a:cubicBezTo>
                  <a:cubicBezTo>
                    <a:pt x="813" y="1900"/>
                    <a:pt x="1025" y="2437"/>
                    <a:pt x="1137" y="3000"/>
                  </a:cubicBezTo>
                  <a:cubicBezTo>
                    <a:pt x="1312" y="3850"/>
                    <a:pt x="1412" y="4674"/>
                    <a:pt x="1525" y="5524"/>
                  </a:cubicBezTo>
                  <a:cubicBezTo>
                    <a:pt x="1600" y="5562"/>
                    <a:pt x="1687" y="5599"/>
                    <a:pt x="1762" y="5637"/>
                  </a:cubicBezTo>
                  <a:cubicBezTo>
                    <a:pt x="1737" y="5499"/>
                    <a:pt x="1725" y="5374"/>
                    <a:pt x="1712" y="5274"/>
                  </a:cubicBezTo>
                  <a:cubicBezTo>
                    <a:pt x="1587" y="4387"/>
                    <a:pt x="1500" y="3487"/>
                    <a:pt x="1275" y="2625"/>
                  </a:cubicBezTo>
                  <a:cubicBezTo>
                    <a:pt x="1150" y="2113"/>
                    <a:pt x="912" y="1638"/>
                    <a:pt x="675" y="1175"/>
                  </a:cubicBezTo>
                  <a:cubicBezTo>
                    <a:pt x="463" y="775"/>
                    <a:pt x="275" y="36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1" name="Google Shape;16711;p50"/>
            <p:cNvSpPr/>
            <p:nvPr/>
          </p:nvSpPr>
          <p:spPr>
            <a:xfrm>
              <a:off x="859903" y="5592246"/>
              <a:ext cx="147306" cy="473857"/>
            </a:xfrm>
            <a:custGeom>
              <a:avLst/>
              <a:gdLst/>
              <a:ahLst/>
              <a:cxnLst/>
              <a:rect l="l" t="t" r="r" b="b"/>
              <a:pathLst>
                <a:path w="1725" h="5549" extrusionOk="0">
                  <a:moveTo>
                    <a:pt x="0" y="0"/>
                  </a:moveTo>
                  <a:lnTo>
                    <a:pt x="0" y="0"/>
                  </a:lnTo>
                  <a:cubicBezTo>
                    <a:pt x="450" y="962"/>
                    <a:pt x="837" y="1800"/>
                    <a:pt x="1112" y="2837"/>
                  </a:cubicBezTo>
                  <a:cubicBezTo>
                    <a:pt x="1300" y="3699"/>
                    <a:pt x="1400" y="4649"/>
                    <a:pt x="1500" y="5511"/>
                  </a:cubicBezTo>
                  <a:cubicBezTo>
                    <a:pt x="1575" y="5524"/>
                    <a:pt x="1650" y="5536"/>
                    <a:pt x="1725" y="5549"/>
                  </a:cubicBezTo>
                  <a:cubicBezTo>
                    <a:pt x="1687" y="5211"/>
                    <a:pt x="1637" y="4874"/>
                    <a:pt x="1600" y="4536"/>
                  </a:cubicBezTo>
                  <a:cubicBezTo>
                    <a:pt x="1512" y="3824"/>
                    <a:pt x="1425" y="3112"/>
                    <a:pt x="1225" y="2412"/>
                  </a:cubicBezTo>
                  <a:cubicBezTo>
                    <a:pt x="962" y="1587"/>
                    <a:pt x="462" y="80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2" name="Google Shape;16712;p50"/>
            <p:cNvSpPr/>
            <p:nvPr/>
          </p:nvSpPr>
          <p:spPr>
            <a:xfrm>
              <a:off x="892951" y="5615645"/>
              <a:ext cx="143122" cy="452593"/>
            </a:xfrm>
            <a:custGeom>
              <a:avLst/>
              <a:gdLst/>
              <a:ahLst/>
              <a:cxnLst/>
              <a:rect l="l" t="t" r="r" b="b"/>
              <a:pathLst>
                <a:path w="1676" h="5300" extrusionOk="0">
                  <a:moveTo>
                    <a:pt x="1" y="1"/>
                  </a:moveTo>
                  <a:lnTo>
                    <a:pt x="1" y="1"/>
                  </a:lnTo>
                  <a:cubicBezTo>
                    <a:pt x="913" y="1563"/>
                    <a:pt x="1213" y="3513"/>
                    <a:pt x="1463" y="5287"/>
                  </a:cubicBezTo>
                  <a:cubicBezTo>
                    <a:pt x="1525" y="5300"/>
                    <a:pt x="1600" y="5300"/>
                    <a:pt x="1675" y="5300"/>
                  </a:cubicBezTo>
                  <a:cubicBezTo>
                    <a:pt x="1538" y="4212"/>
                    <a:pt x="1388" y="3113"/>
                    <a:pt x="1063" y="2050"/>
                  </a:cubicBezTo>
                  <a:cubicBezTo>
                    <a:pt x="825" y="1313"/>
                    <a:pt x="425" y="6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3" name="Google Shape;16713;p50"/>
            <p:cNvSpPr/>
            <p:nvPr/>
          </p:nvSpPr>
          <p:spPr>
            <a:xfrm>
              <a:off x="907895" y="5592246"/>
              <a:ext cx="154821" cy="475992"/>
            </a:xfrm>
            <a:custGeom>
              <a:avLst/>
              <a:gdLst/>
              <a:ahLst/>
              <a:cxnLst/>
              <a:rect l="l" t="t" r="r" b="b"/>
              <a:pathLst>
                <a:path w="1813" h="5574" extrusionOk="0">
                  <a:moveTo>
                    <a:pt x="0" y="0"/>
                  </a:moveTo>
                  <a:lnTo>
                    <a:pt x="0" y="0"/>
                  </a:lnTo>
                  <a:cubicBezTo>
                    <a:pt x="338" y="762"/>
                    <a:pt x="763" y="1450"/>
                    <a:pt x="1000" y="2199"/>
                  </a:cubicBezTo>
                  <a:cubicBezTo>
                    <a:pt x="1325" y="3299"/>
                    <a:pt x="1425" y="4449"/>
                    <a:pt x="1588" y="5574"/>
                  </a:cubicBezTo>
                  <a:lnTo>
                    <a:pt x="1812" y="5574"/>
                  </a:lnTo>
                  <a:cubicBezTo>
                    <a:pt x="1738" y="5049"/>
                    <a:pt x="1663" y="4511"/>
                    <a:pt x="1588" y="3986"/>
                  </a:cubicBezTo>
                  <a:cubicBezTo>
                    <a:pt x="1488" y="3312"/>
                    <a:pt x="1400" y="2637"/>
                    <a:pt x="1163" y="2000"/>
                  </a:cubicBezTo>
                  <a:cubicBezTo>
                    <a:pt x="888" y="1275"/>
                    <a:pt x="388" y="6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4" name="Google Shape;16714;p50"/>
            <p:cNvSpPr/>
            <p:nvPr/>
          </p:nvSpPr>
          <p:spPr>
            <a:xfrm>
              <a:off x="963403" y="5654073"/>
              <a:ext cx="130227" cy="413141"/>
            </a:xfrm>
            <a:custGeom>
              <a:avLst/>
              <a:gdLst/>
              <a:ahLst/>
              <a:cxnLst/>
              <a:rect l="l" t="t" r="r" b="b"/>
              <a:pathLst>
                <a:path w="1525" h="4838" extrusionOk="0">
                  <a:moveTo>
                    <a:pt x="0" y="1"/>
                  </a:moveTo>
                  <a:cubicBezTo>
                    <a:pt x="825" y="1138"/>
                    <a:pt x="900" y="2588"/>
                    <a:pt x="1125" y="3950"/>
                  </a:cubicBezTo>
                  <a:cubicBezTo>
                    <a:pt x="1175" y="4250"/>
                    <a:pt x="1237" y="4550"/>
                    <a:pt x="1312" y="4837"/>
                  </a:cubicBezTo>
                  <a:cubicBezTo>
                    <a:pt x="1387" y="4825"/>
                    <a:pt x="1462" y="4812"/>
                    <a:pt x="1525" y="4787"/>
                  </a:cubicBezTo>
                  <a:cubicBezTo>
                    <a:pt x="1437" y="4487"/>
                    <a:pt x="1375" y="4175"/>
                    <a:pt x="1325" y="3862"/>
                  </a:cubicBezTo>
                  <a:cubicBezTo>
                    <a:pt x="1200" y="3163"/>
                    <a:pt x="1162" y="2438"/>
                    <a:pt x="963" y="1750"/>
                  </a:cubicBezTo>
                  <a:cubicBezTo>
                    <a:pt x="775" y="1113"/>
                    <a:pt x="463" y="48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5" name="Google Shape;16715;p50"/>
            <p:cNvSpPr/>
            <p:nvPr/>
          </p:nvSpPr>
          <p:spPr>
            <a:xfrm>
              <a:off x="955888" y="5586866"/>
              <a:ext cx="162336" cy="474967"/>
            </a:xfrm>
            <a:custGeom>
              <a:avLst/>
              <a:gdLst/>
              <a:ahLst/>
              <a:cxnLst/>
              <a:rect l="l" t="t" r="r" b="b"/>
              <a:pathLst>
                <a:path w="1901" h="5562" extrusionOk="0">
                  <a:moveTo>
                    <a:pt x="1" y="1"/>
                  </a:moveTo>
                  <a:lnTo>
                    <a:pt x="1" y="1"/>
                  </a:lnTo>
                  <a:cubicBezTo>
                    <a:pt x="313" y="888"/>
                    <a:pt x="938" y="1625"/>
                    <a:pt x="1151" y="2487"/>
                  </a:cubicBezTo>
                  <a:cubicBezTo>
                    <a:pt x="1413" y="3425"/>
                    <a:pt x="1388" y="4312"/>
                    <a:pt x="1600" y="5287"/>
                  </a:cubicBezTo>
                  <a:cubicBezTo>
                    <a:pt x="1625" y="5387"/>
                    <a:pt x="1650" y="5474"/>
                    <a:pt x="1688" y="5562"/>
                  </a:cubicBezTo>
                  <a:cubicBezTo>
                    <a:pt x="1763" y="5537"/>
                    <a:pt x="1825" y="5512"/>
                    <a:pt x="1900" y="5487"/>
                  </a:cubicBezTo>
                  <a:cubicBezTo>
                    <a:pt x="1863" y="5387"/>
                    <a:pt x="1838" y="5287"/>
                    <a:pt x="1813" y="5187"/>
                  </a:cubicBezTo>
                  <a:cubicBezTo>
                    <a:pt x="1600" y="4237"/>
                    <a:pt x="1625" y="3212"/>
                    <a:pt x="1313" y="2225"/>
                  </a:cubicBezTo>
                  <a:cubicBezTo>
                    <a:pt x="1026" y="1400"/>
                    <a:pt x="388" y="76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6" name="Google Shape;16716;p50"/>
            <p:cNvSpPr/>
            <p:nvPr/>
          </p:nvSpPr>
          <p:spPr>
            <a:xfrm>
              <a:off x="971942" y="5564492"/>
              <a:ext cx="170790" cy="487776"/>
            </a:xfrm>
            <a:custGeom>
              <a:avLst/>
              <a:gdLst/>
              <a:ahLst/>
              <a:cxnLst/>
              <a:rect l="l" t="t" r="r" b="b"/>
              <a:pathLst>
                <a:path w="2000" h="5712" extrusionOk="0">
                  <a:moveTo>
                    <a:pt x="0" y="0"/>
                  </a:moveTo>
                  <a:lnTo>
                    <a:pt x="0" y="0"/>
                  </a:lnTo>
                  <a:cubicBezTo>
                    <a:pt x="275" y="1012"/>
                    <a:pt x="1013" y="1837"/>
                    <a:pt x="1262" y="2787"/>
                  </a:cubicBezTo>
                  <a:cubicBezTo>
                    <a:pt x="1487" y="3599"/>
                    <a:pt x="1487" y="4336"/>
                    <a:pt x="1650" y="5186"/>
                  </a:cubicBezTo>
                  <a:cubicBezTo>
                    <a:pt x="1687" y="5361"/>
                    <a:pt x="1737" y="5536"/>
                    <a:pt x="1800" y="5711"/>
                  </a:cubicBezTo>
                  <a:cubicBezTo>
                    <a:pt x="1862" y="5686"/>
                    <a:pt x="1937" y="5649"/>
                    <a:pt x="2000" y="5599"/>
                  </a:cubicBezTo>
                  <a:cubicBezTo>
                    <a:pt x="1925" y="5386"/>
                    <a:pt x="1875" y="5161"/>
                    <a:pt x="1825" y="4911"/>
                  </a:cubicBezTo>
                  <a:cubicBezTo>
                    <a:pt x="1675" y="4037"/>
                    <a:pt x="1662" y="2937"/>
                    <a:pt x="1212" y="2037"/>
                  </a:cubicBezTo>
                  <a:cubicBezTo>
                    <a:pt x="850" y="1337"/>
                    <a:pt x="288" y="73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7" name="Google Shape;16717;p50"/>
            <p:cNvSpPr/>
            <p:nvPr/>
          </p:nvSpPr>
          <p:spPr>
            <a:xfrm>
              <a:off x="649659" y="4277483"/>
              <a:ext cx="37403" cy="73696"/>
            </a:xfrm>
            <a:custGeom>
              <a:avLst/>
              <a:gdLst/>
              <a:ahLst/>
              <a:cxnLst/>
              <a:rect l="l" t="t" r="r" b="b"/>
              <a:pathLst>
                <a:path w="438" h="863" extrusionOk="0">
                  <a:moveTo>
                    <a:pt x="438" y="0"/>
                  </a:moveTo>
                  <a:cubicBezTo>
                    <a:pt x="138" y="175"/>
                    <a:pt x="0" y="513"/>
                    <a:pt x="38" y="837"/>
                  </a:cubicBezTo>
                  <a:cubicBezTo>
                    <a:pt x="75" y="825"/>
                    <a:pt x="116" y="819"/>
                    <a:pt x="156" y="819"/>
                  </a:cubicBezTo>
                  <a:cubicBezTo>
                    <a:pt x="197" y="819"/>
                    <a:pt x="238" y="825"/>
                    <a:pt x="275" y="837"/>
                  </a:cubicBezTo>
                  <a:cubicBezTo>
                    <a:pt x="300" y="837"/>
                    <a:pt x="325" y="850"/>
                    <a:pt x="350" y="862"/>
                  </a:cubicBezTo>
                  <a:cubicBezTo>
                    <a:pt x="350" y="850"/>
                    <a:pt x="338" y="837"/>
                    <a:pt x="338" y="825"/>
                  </a:cubicBezTo>
                  <a:cubicBezTo>
                    <a:pt x="300" y="625"/>
                    <a:pt x="300" y="338"/>
                    <a:pt x="413" y="113"/>
                  </a:cubicBezTo>
                  <a:lnTo>
                    <a:pt x="413" y="113"/>
                  </a:lnTo>
                  <a:cubicBezTo>
                    <a:pt x="313" y="200"/>
                    <a:pt x="250" y="325"/>
                    <a:pt x="213" y="450"/>
                  </a:cubicBezTo>
                  <a:cubicBezTo>
                    <a:pt x="238" y="300"/>
                    <a:pt x="300" y="125"/>
                    <a:pt x="4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8" name="Google Shape;16718;p50"/>
            <p:cNvSpPr/>
            <p:nvPr/>
          </p:nvSpPr>
          <p:spPr>
            <a:xfrm>
              <a:off x="675277" y="4289182"/>
              <a:ext cx="24594" cy="68401"/>
            </a:xfrm>
            <a:custGeom>
              <a:avLst/>
              <a:gdLst/>
              <a:ahLst/>
              <a:cxnLst/>
              <a:rect l="l" t="t" r="r" b="b"/>
              <a:pathLst>
                <a:path w="288" h="801" extrusionOk="0">
                  <a:moveTo>
                    <a:pt x="200" y="1"/>
                  </a:moveTo>
                  <a:lnTo>
                    <a:pt x="200" y="1"/>
                  </a:lnTo>
                  <a:cubicBezTo>
                    <a:pt x="25" y="188"/>
                    <a:pt x="0" y="513"/>
                    <a:pt x="113" y="738"/>
                  </a:cubicBezTo>
                  <a:cubicBezTo>
                    <a:pt x="163" y="763"/>
                    <a:pt x="225" y="775"/>
                    <a:pt x="288" y="800"/>
                  </a:cubicBezTo>
                  <a:cubicBezTo>
                    <a:pt x="238" y="725"/>
                    <a:pt x="213" y="638"/>
                    <a:pt x="188" y="538"/>
                  </a:cubicBezTo>
                  <a:cubicBezTo>
                    <a:pt x="150" y="363"/>
                    <a:pt x="125" y="213"/>
                    <a:pt x="2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9" name="Google Shape;16719;p50"/>
            <p:cNvSpPr/>
            <p:nvPr/>
          </p:nvSpPr>
          <p:spPr>
            <a:xfrm>
              <a:off x="688087" y="4296697"/>
              <a:ext cx="19299" cy="63022"/>
            </a:xfrm>
            <a:custGeom>
              <a:avLst/>
              <a:gdLst/>
              <a:ahLst/>
              <a:cxnLst/>
              <a:rect l="l" t="t" r="r" b="b"/>
              <a:pathLst>
                <a:path w="226" h="738" extrusionOk="0">
                  <a:moveTo>
                    <a:pt x="113" y="0"/>
                  </a:moveTo>
                  <a:lnTo>
                    <a:pt x="113" y="0"/>
                  </a:lnTo>
                  <a:cubicBezTo>
                    <a:pt x="0" y="200"/>
                    <a:pt x="50" y="550"/>
                    <a:pt x="213" y="737"/>
                  </a:cubicBezTo>
                  <a:lnTo>
                    <a:pt x="225" y="737"/>
                  </a:lnTo>
                  <a:cubicBezTo>
                    <a:pt x="213" y="687"/>
                    <a:pt x="213" y="625"/>
                    <a:pt x="225" y="575"/>
                  </a:cubicBezTo>
                  <a:cubicBezTo>
                    <a:pt x="213" y="537"/>
                    <a:pt x="200" y="500"/>
                    <a:pt x="188" y="462"/>
                  </a:cubicBezTo>
                  <a:cubicBezTo>
                    <a:pt x="138" y="300"/>
                    <a:pt x="88" y="15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0" name="Google Shape;16720;p50"/>
            <p:cNvSpPr/>
            <p:nvPr/>
          </p:nvSpPr>
          <p:spPr>
            <a:xfrm>
              <a:off x="698761" y="4298832"/>
              <a:ext cx="13919" cy="40563"/>
            </a:xfrm>
            <a:custGeom>
              <a:avLst/>
              <a:gdLst/>
              <a:ahLst/>
              <a:cxnLst/>
              <a:rect l="l" t="t" r="r" b="b"/>
              <a:pathLst>
                <a:path w="163" h="475" extrusionOk="0">
                  <a:moveTo>
                    <a:pt x="38" y="0"/>
                  </a:moveTo>
                  <a:lnTo>
                    <a:pt x="38" y="0"/>
                  </a:lnTo>
                  <a:cubicBezTo>
                    <a:pt x="0" y="163"/>
                    <a:pt x="25" y="338"/>
                    <a:pt x="125" y="475"/>
                  </a:cubicBezTo>
                  <a:cubicBezTo>
                    <a:pt x="138" y="450"/>
                    <a:pt x="138" y="425"/>
                    <a:pt x="163" y="400"/>
                  </a:cubicBezTo>
                  <a:cubicBezTo>
                    <a:pt x="100" y="275"/>
                    <a:pt x="63" y="163"/>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1" name="Google Shape;16721;p50"/>
            <p:cNvSpPr/>
            <p:nvPr/>
          </p:nvSpPr>
          <p:spPr>
            <a:xfrm>
              <a:off x="709436" y="4235809"/>
              <a:ext cx="65156" cy="136717"/>
            </a:xfrm>
            <a:custGeom>
              <a:avLst/>
              <a:gdLst/>
              <a:ahLst/>
              <a:cxnLst/>
              <a:rect l="l" t="t" r="r" b="b"/>
              <a:pathLst>
                <a:path w="763" h="1601" extrusionOk="0">
                  <a:moveTo>
                    <a:pt x="762" y="1"/>
                  </a:moveTo>
                  <a:lnTo>
                    <a:pt x="762" y="1"/>
                  </a:lnTo>
                  <a:cubicBezTo>
                    <a:pt x="250" y="88"/>
                    <a:pt x="38" y="588"/>
                    <a:pt x="200" y="988"/>
                  </a:cubicBezTo>
                  <a:cubicBezTo>
                    <a:pt x="188" y="1013"/>
                    <a:pt x="163" y="1026"/>
                    <a:pt x="163" y="1026"/>
                  </a:cubicBezTo>
                  <a:cubicBezTo>
                    <a:pt x="0" y="1188"/>
                    <a:pt x="50" y="1438"/>
                    <a:pt x="163" y="1600"/>
                  </a:cubicBezTo>
                  <a:cubicBezTo>
                    <a:pt x="113" y="1450"/>
                    <a:pt x="100" y="1275"/>
                    <a:pt x="163" y="1138"/>
                  </a:cubicBezTo>
                  <a:cubicBezTo>
                    <a:pt x="200" y="1063"/>
                    <a:pt x="250" y="1013"/>
                    <a:pt x="288" y="951"/>
                  </a:cubicBezTo>
                  <a:cubicBezTo>
                    <a:pt x="329" y="904"/>
                    <a:pt x="342" y="887"/>
                    <a:pt x="336" y="887"/>
                  </a:cubicBezTo>
                  <a:cubicBezTo>
                    <a:pt x="327" y="887"/>
                    <a:pt x="268" y="936"/>
                    <a:pt x="213" y="976"/>
                  </a:cubicBezTo>
                  <a:cubicBezTo>
                    <a:pt x="250" y="926"/>
                    <a:pt x="288" y="876"/>
                    <a:pt x="325" y="838"/>
                  </a:cubicBezTo>
                  <a:cubicBezTo>
                    <a:pt x="362" y="813"/>
                    <a:pt x="387" y="788"/>
                    <a:pt x="425" y="763"/>
                  </a:cubicBezTo>
                  <a:cubicBezTo>
                    <a:pt x="437" y="676"/>
                    <a:pt x="462" y="588"/>
                    <a:pt x="500" y="476"/>
                  </a:cubicBezTo>
                  <a:cubicBezTo>
                    <a:pt x="550" y="363"/>
                    <a:pt x="612" y="201"/>
                    <a:pt x="725" y="88"/>
                  </a:cubicBezTo>
                  <a:lnTo>
                    <a:pt x="725" y="88"/>
                  </a:lnTo>
                  <a:cubicBezTo>
                    <a:pt x="600" y="151"/>
                    <a:pt x="487" y="251"/>
                    <a:pt x="412" y="376"/>
                  </a:cubicBezTo>
                  <a:cubicBezTo>
                    <a:pt x="450" y="288"/>
                    <a:pt x="600" y="76"/>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2" name="Google Shape;16722;p50"/>
            <p:cNvSpPr/>
            <p:nvPr/>
          </p:nvSpPr>
          <p:spPr>
            <a:xfrm>
              <a:off x="748889" y="4244349"/>
              <a:ext cx="33133" cy="54567"/>
            </a:xfrm>
            <a:custGeom>
              <a:avLst/>
              <a:gdLst/>
              <a:ahLst/>
              <a:cxnLst/>
              <a:rect l="l" t="t" r="r" b="b"/>
              <a:pathLst>
                <a:path w="388" h="639" extrusionOk="0">
                  <a:moveTo>
                    <a:pt x="325" y="1"/>
                  </a:moveTo>
                  <a:lnTo>
                    <a:pt x="325" y="1"/>
                  </a:lnTo>
                  <a:cubicBezTo>
                    <a:pt x="163" y="138"/>
                    <a:pt x="38" y="326"/>
                    <a:pt x="0" y="526"/>
                  </a:cubicBezTo>
                  <a:cubicBezTo>
                    <a:pt x="0" y="563"/>
                    <a:pt x="0" y="601"/>
                    <a:pt x="0" y="638"/>
                  </a:cubicBezTo>
                  <a:cubicBezTo>
                    <a:pt x="25" y="626"/>
                    <a:pt x="50" y="601"/>
                    <a:pt x="88" y="588"/>
                  </a:cubicBezTo>
                  <a:cubicBezTo>
                    <a:pt x="100" y="551"/>
                    <a:pt x="100" y="513"/>
                    <a:pt x="113" y="488"/>
                  </a:cubicBezTo>
                  <a:lnTo>
                    <a:pt x="113" y="488"/>
                  </a:lnTo>
                  <a:cubicBezTo>
                    <a:pt x="113" y="513"/>
                    <a:pt x="100" y="551"/>
                    <a:pt x="100" y="588"/>
                  </a:cubicBezTo>
                  <a:cubicBezTo>
                    <a:pt x="125" y="576"/>
                    <a:pt x="163" y="563"/>
                    <a:pt x="188" y="563"/>
                  </a:cubicBezTo>
                  <a:cubicBezTo>
                    <a:pt x="200" y="538"/>
                    <a:pt x="200" y="513"/>
                    <a:pt x="200" y="501"/>
                  </a:cubicBezTo>
                  <a:cubicBezTo>
                    <a:pt x="200" y="513"/>
                    <a:pt x="200" y="538"/>
                    <a:pt x="200" y="551"/>
                  </a:cubicBezTo>
                  <a:lnTo>
                    <a:pt x="263" y="551"/>
                  </a:lnTo>
                  <a:cubicBezTo>
                    <a:pt x="288" y="401"/>
                    <a:pt x="350" y="263"/>
                    <a:pt x="388" y="113"/>
                  </a:cubicBezTo>
                  <a:lnTo>
                    <a:pt x="388" y="113"/>
                  </a:lnTo>
                  <a:cubicBezTo>
                    <a:pt x="338" y="163"/>
                    <a:pt x="300" y="226"/>
                    <a:pt x="263" y="301"/>
                  </a:cubicBezTo>
                  <a:cubicBezTo>
                    <a:pt x="288" y="226"/>
                    <a:pt x="313" y="151"/>
                    <a:pt x="338" y="76"/>
                  </a:cubicBezTo>
                  <a:lnTo>
                    <a:pt x="338" y="76"/>
                  </a:lnTo>
                  <a:cubicBezTo>
                    <a:pt x="263" y="151"/>
                    <a:pt x="213" y="238"/>
                    <a:pt x="175" y="313"/>
                  </a:cubicBezTo>
                  <a:cubicBezTo>
                    <a:pt x="225" y="201"/>
                    <a:pt x="250" y="113"/>
                    <a:pt x="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3" name="Google Shape;16723;p50"/>
            <p:cNvSpPr/>
            <p:nvPr/>
          </p:nvSpPr>
          <p:spPr>
            <a:xfrm>
              <a:off x="773397" y="4256134"/>
              <a:ext cx="14005" cy="32109"/>
            </a:xfrm>
            <a:custGeom>
              <a:avLst/>
              <a:gdLst/>
              <a:ahLst/>
              <a:cxnLst/>
              <a:rect l="l" t="t" r="r" b="b"/>
              <a:pathLst>
                <a:path w="164" h="376" extrusionOk="0">
                  <a:moveTo>
                    <a:pt x="163" y="0"/>
                  </a:moveTo>
                  <a:lnTo>
                    <a:pt x="163" y="0"/>
                  </a:lnTo>
                  <a:cubicBezTo>
                    <a:pt x="63" y="75"/>
                    <a:pt x="1" y="288"/>
                    <a:pt x="13" y="375"/>
                  </a:cubicBezTo>
                  <a:cubicBezTo>
                    <a:pt x="76" y="238"/>
                    <a:pt x="101" y="125"/>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4" name="Google Shape;16724;p50"/>
            <p:cNvSpPr/>
            <p:nvPr/>
          </p:nvSpPr>
          <p:spPr>
            <a:xfrm>
              <a:off x="781937" y="4259293"/>
              <a:ext cx="8625" cy="19299"/>
            </a:xfrm>
            <a:custGeom>
              <a:avLst/>
              <a:gdLst/>
              <a:ahLst/>
              <a:cxnLst/>
              <a:rect l="l" t="t" r="r" b="b"/>
              <a:pathLst>
                <a:path w="101" h="226" extrusionOk="0">
                  <a:moveTo>
                    <a:pt x="101" y="1"/>
                  </a:moveTo>
                  <a:lnTo>
                    <a:pt x="101" y="1"/>
                  </a:lnTo>
                  <a:cubicBezTo>
                    <a:pt x="38" y="51"/>
                    <a:pt x="13" y="151"/>
                    <a:pt x="1" y="226"/>
                  </a:cubicBezTo>
                  <a:cubicBezTo>
                    <a:pt x="51" y="151"/>
                    <a:pt x="76" y="76"/>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5" name="Google Shape;16725;p50"/>
            <p:cNvSpPr/>
            <p:nvPr/>
          </p:nvSpPr>
          <p:spPr>
            <a:xfrm>
              <a:off x="723270" y="4300967"/>
              <a:ext cx="120663" cy="104011"/>
            </a:xfrm>
            <a:custGeom>
              <a:avLst/>
              <a:gdLst/>
              <a:ahLst/>
              <a:cxnLst/>
              <a:rect l="l" t="t" r="r" b="b"/>
              <a:pathLst>
                <a:path w="1413" h="1218" extrusionOk="0">
                  <a:moveTo>
                    <a:pt x="975" y="0"/>
                  </a:moveTo>
                  <a:lnTo>
                    <a:pt x="975" y="0"/>
                  </a:lnTo>
                  <a:cubicBezTo>
                    <a:pt x="1088" y="100"/>
                    <a:pt x="1150" y="225"/>
                    <a:pt x="1150" y="362"/>
                  </a:cubicBezTo>
                  <a:cubicBezTo>
                    <a:pt x="1138" y="300"/>
                    <a:pt x="1100" y="238"/>
                    <a:pt x="1063" y="188"/>
                  </a:cubicBezTo>
                  <a:cubicBezTo>
                    <a:pt x="1025" y="150"/>
                    <a:pt x="950" y="113"/>
                    <a:pt x="900" y="100"/>
                  </a:cubicBezTo>
                  <a:lnTo>
                    <a:pt x="900" y="100"/>
                  </a:lnTo>
                  <a:cubicBezTo>
                    <a:pt x="925" y="113"/>
                    <a:pt x="950" y="138"/>
                    <a:pt x="963" y="163"/>
                  </a:cubicBezTo>
                  <a:cubicBezTo>
                    <a:pt x="1063" y="263"/>
                    <a:pt x="1063" y="387"/>
                    <a:pt x="1025" y="500"/>
                  </a:cubicBezTo>
                  <a:cubicBezTo>
                    <a:pt x="975" y="625"/>
                    <a:pt x="900" y="712"/>
                    <a:pt x="750" y="787"/>
                  </a:cubicBezTo>
                  <a:cubicBezTo>
                    <a:pt x="713" y="815"/>
                    <a:pt x="591" y="830"/>
                    <a:pt x="485" y="830"/>
                  </a:cubicBezTo>
                  <a:cubicBezTo>
                    <a:pt x="450" y="830"/>
                    <a:pt x="416" y="828"/>
                    <a:pt x="388" y="825"/>
                  </a:cubicBezTo>
                  <a:cubicBezTo>
                    <a:pt x="300" y="800"/>
                    <a:pt x="213" y="750"/>
                    <a:pt x="163" y="662"/>
                  </a:cubicBezTo>
                  <a:lnTo>
                    <a:pt x="163" y="662"/>
                  </a:lnTo>
                  <a:cubicBezTo>
                    <a:pt x="213" y="887"/>
                    <a:pt x="438" y="975"/>
                    <a:pt x="650" y="975"/>
                  </a:cubicBezTo>
                  <a:cubicBezTo>
                    <a:pt x="625" y="978"/>
                    <a:pt x="599" y="979"/>
                    <a:pt x="571" y="979"/>
                  </a:cubicBezTo>
                  <a:cubicBezTo>
                    <a:pt x="477" y="979"/>
                    <a:pt x="375" y="961"/>
                    <a:pt x="288" y="912"/>
                  </a:cubicBezTo>
                  <a:cubicBezTo>
                    <a:pt x="175" y="850"/>
                    <a:pt x="63" y="712"/>
                    <a:pt x="1" y="562"/>
                  </a:cubicBezTo>
                  <a:lnTo>
                    <a:pt x="1" y="562"/>
                  </a:lnTo>
                  <a:cubicBezTo>
                    <a:pt x="26" y="775"/>
                    <a:pt x="101" y="987"/>
                    <a:pt x="275" y="1112"/>
                  </a:cubicBezTo>
                  <a:cubicBezTo>
                    <a:pt x="390" y="1181"/>
                    <a:pt x="527" y="1218"/>
                    <a:pt x="663" y="1218"/>
                  </a:cubicBezTo>
                  <a:cubicBezTo>
                    <a:pt x="825" y="1218"/>
                    <a:pt x="985" y="1165"/>
                    <a:pt x="1100" y="1050"/>
                  </a:cubicBezTo>
                  <a:cubicBezTo>
                    <a:pt x="1413" y="775"/>
                    <a:pt x="1388" y="113"/>
                    <a:pt x="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6" name="Google Shape;16726;p50"/>
            <p:cNvSpPr/>
            <p:nvPr/>
          </p:nvSpPr>
          <p:spPr>
            <a:xfrm>
              <a:off x="747778" y="4331624"/>
              <a:ext cx="60374" cy="38086"/>
            </a:xfrm>
            <a:custGeom>
              <a:avLst/>
              <a:gdLst/>
              <a:ahLst/>
              <a:cxnLst/>
              <a:rect l="l" t="t" r="r" b="b"/>
              <a:pathLst>
                <a:path w="707" h="446" extrusionOk="0">
                  <a:moveTo>
                    <a:pt x="704" y="1"/>
                  </a:moveTo>
                  <a:cubicBezTo>
                    <a:pt x="692" y="1"/>
                    <a:pt x="639" y="128"/>
                    <a:pt x="601" y="166"/>
                  </a:cubicBezTo>
                  <a:cubicBezTo>
                    <a:pt x="468" y="299"/>
                    <a:pt x="276" y="383"/>
                    <a:pt x="78" y="383"/>
                  </a:cubicBezTo>
                  <a:cubicBezTo>
                    <a:pt x="52" y="383"/>
                    <a:pt x="27" y="381"/>
                    <a:pt x="1" y="378"/>
                  </a:cubicBezTo>
                  <a:lnTo>
                    <a:pt x="1" y="378"/>
                  </a:lnTo>
                  <a:cubicBezTo>
                    <a:pt x="73" y="424"/>
                    <a:pt x="153" y="445"/>
                    <a:pt x="233" y="445"/>
                  </a:cubicBezTo>
                  <a:cubicBezTo>
                    <a:pt x="455" y="445"/>
                    <a:pt x="673" y="280"/>
                    <a:pt x="701" y="41"/>
                  </a:cubicBezTo>
                  <a:cubicBezTo>
                    <a:pt x="707" y="12"/>
                    <a:pt x="707" y="1"/>
                    <a:pt x="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7" name="Google Shape;16727;p50"/>
            <p:cNvSpPr/>
            <p:nvPr/>
          </p:nvSpPr>
          <p:spPr>
            <a:xfrm>
              <a:off x="759563" y="4343067"/>
              <a:ext cx="32792" cy="17164"/>
            </a:xfrm>
            <a:custGeom>
              <a:avLst/>
              <a:gdLst/>
              <a:ahLst/>
              <a:cxnLst/>
              <a:rect l="l" t="t" r="r" b="b"/>
              <a:pathLst>
                <a:path w="384" h="201" extrusionOk="0">
                  <a:moveTo>
                    <a:pt x="373" y="1"/>
                  </a:moveTo>
                  <a:cubicBezTo>
                    <a:pt x="371" y="1"/>
                    <a:pt x="364" y="6"/>
                    <a:pt x="350" y="19"/>
                  </a:cubicBezTo>
                  <a:cubicBezTo>
                    <a:pt x="250" y="94"/>
                    <a:pt x="125" y="169"/>
                    <a:pt x="0" y="194"/>
                  </a:cubicBezTo>
                  <a:cubicBezTo>
                    <a:pt x="20" y="199"/>
                    <a:pt x="41" y="201"/>
                    <a:pt x="61" y="201"/>
                  </a:cubicBezTo>
                  <a:cubicBezTo>
                    <a:pt x="156" y="201"/>
                    <a:pt x="251" y="156"/>
                    <a:pt x="313" y="94"/>
                  </a:cubicBezTo>
                  <a:cubicBezTo>
                    <a:pt x="333" y="75"/>
                    <a:pt x="383" y="1"/>
                    <a:pt x="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8" name="Google Shape;16728;p50"/>
            <p:cNvSpPr/>
            <p:nvPr/>
          </p:nvSpPr>
          <p:spPr>
            <a:xfrm>
              <a:off x="765968" y="4346825"/>
              <a:ext cx="7515" cy="5380"/>
            </a:xfrm>
            <a:custGeom>
              <a:avLst/>
              <a:gdLst/>
              <a:ahLst/>
              <a:cxnLst/>
              <a:rect l="l" t="t" r="r" b="b"/>
              <a:pathLst>
                <a:path w="88" h="63" extrusionOk="0">
                  <a:moveTo>
                    <a:pt x="88" y="0"/>
                  </a:moveTo>
                  <a:cubicBezTo>
                    <a:pt x="50" y="13"/>
                    <a:pt x="25" y="38"/>
                    <a:pt x="0" y="63"/>
                  </a:cubicBezTo>
                  <a:cubicBezTo>
                    <a:pt x="38" y="50"/>
                    <a:pt x="75" y="25"/>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9" name="Google Shape;16729;p50"/>
            <p:cNvSpPr/>
            <p:nvPr/>
          </p:nvSpPr>
          <p:spPr>
            <a:xfrm>
              <a:off x="625065" y="4404467"/>
              <a:ext cx="90860" cy="46626"/>
            </a:xfrm>
            <a:custGeom>
              <a:avLst/>
              <a:gdLst/>
              <a:ahLst/>
              <a:cxnLst/>
              <a:rect l="l" t="t" r="r" b="b"/>
              <a:pathLst>
                <a:path w="1064" h="546" extrusionOk="0">
                  <a:moveTo>
                    <a:pt x="1063" y="0"/>
                  </a:moveTo>
                  <a:lnTo>
                    <a:pt x="1063" y="0"/>
                  </a:lnTo>
                  <a:cubicBezTo>
                    <a:pt x="976" y="225"/>
                    <a:pt x="763" y="363"/>
                    <a:pt x="588" y="388"/>
                  </a:cubicBezTo>
                  <a:cubicBezTo>
                    <a:pt x="701" y="363"/>
                    <a:pt x="813" y="300"/>
                    <a:pt x="888" y="188"/>
                  </a:cubicBezTo>
                  <a:cubicBezTo>
                    <a:pt x="888" y="177"/>
                    <a:pt x="925" y="120"/>
                    <a:pt x="920" y="120"/>
                  </a:cubicBezTo>
                  <a:cubicBezTo>
                    <a:pt x="919" y="120"/>
                    <a:pt x="917" y="122"/>
                    <a:pt x="913" y="125"/>
                  </a:cubicBezTo>
                  <a:cubicBezTo>
                    <a:pt x="863" y="175"/>
                    <a:pt x="801" y="213"/>
                    <a:pt x="738" y="238"/>
                  </a:cubicBezTo>
                  <a:cubicBezTo>
                    <a:pt x="644" y="282"/>
                    <a:pt x="539" y="304"/>
                    <a:pt x="433" y="304"/>
                  </a:cubicBezTo>
                  <a:cubicBezTo>
                    <a:pt x="300" y="304"/>
                    <a:pt x="163" y="270"/>
                    <a:pt x="38" y="200"/>
                  </a:cubicBezTo>
                  <a:lnTo>
                    <a:pt x="38" y="200"/>
                  </a:lnTo>
                  <a:cubicBezTo>
                    <a:pt x="88" y="263"/>
                    <a:pt x="151" y="313"/>
                    <a:pt x="226" y="350"/>
                  </a:cubicBezTo>
                  <a:cubicBezTo>
                    <a:pt x="176" y="338"/>
                    <a:pt x="138" y="313"/>
                    <a:pt x="101" y="288"/>
                  </a:cubicBezTo>
                  <a:cubicBezTo>
                    <a:pt x="63" y="275"/>
                    <a:pt x="26" y="213"/>
                    <a:pt x="1" y="200"/>
                  </a:cubicBezTo>
                  <a:lnTo>
                    <a:pt x="1" y="200"/>
                  </a:lnTo>
                  <a:cubicBezTo>
                    <a:pt x="26" y="238"/>
                    <a:pt x="38" y="288"/>
                    <a:pt x="63" y="325"/>
                  </a:cubicBezTo>
                  <a:cubicBezTo>
                    <a:pt x="183" y="477"/>
                    <a:pt x="349" y="545"/>
                    <a:pt x="512" y="545"/>
                  </a:cubicBezTo>
                  <a:cubicBezTo>
                    <a:pt x="793" y="545"/>
                    <a:pt x="1063" y="340"/>
                    <a:pt x="10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0" name="Google Shape;16730;p50"/>
            <p:cNvSpPr/>
            <p:nvPr/>
          </p:nvSpPr>
          <p:spPr>
            <a:xfrm>
              <a:off x="636849" y="4415142"/>
              <a:ext cx="53628" cy="15030"/>
            </a:xfrm>
            <a:custGeom>
              <a:avLst/>
              <a:gdLst/>
              <a:ahLst/>
              <a:cxnLst/>
              <a:rect l="l" t="t" r="r" b="b"/>
              <a:pathLst>
                <a:path w="628" h="176" extrusionOk="0">
                  <a:moveTo>
                    <a:pt x="611" y="1"/>
                  </a:moveTo>
                  <a:cubicBezTo>
                    <a:pt x="607" y="1"/>
                    <a:pt x="600" y="4"/>
                    <a:pt x="588" y="13"/>
                  </a:cubicBezTo>
                  <a:cubicBezTo>
                    <a:pt x="488" y="75"/>
                    <a:pt x="350" y="88"/>
                    <a:pt x="275" y="100"/>
                  </a:cubicBezTo>
                  <a:cubicBezTo>
                    <a:pt x="232" y="107"/>
                    <a:pt x="176" y="115"/>
                    <a:pt x="120" y="115"/>
                  </a:cubicBezTo>
                  <a:cubicBezTo>
                    <a:pt x="79" y="115"/>
                    <a:pt x="37" y="111"/>
                    <a:pt x="0" y="100"/>
                  </a:cubicBezTo>
                  <a:lnTo>
                    <a:pt x="0" y="100"/>
                  </a:lnTo>
                  <a:cubicBezTo>
                    <a:pt x="75" y="150"/>
                    <a:pt x="166" y="175"/>
                    <a:pt x="256" y="175"/>
                  </a:cubicBezTo>
                  <a:cubicBezTo>
                    <a:pt x="347" y="175"/>
                    <a:pt x="438" y="150"/>
                    <a:pt x="513" y="100"/>
                  </a:cubicBezTo>
                  <a:cubicBezTo>
                    <a:pt x="544" y="90"/>
                    <a:pt x="627" y="1"/>
                    <a:pt x="6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1" name="Google Shape;16731;p50"/>
            <p:cNvSpPr/>
            <p:nvPr/>
          </p:nvSpPr>
          <p:spPr>
            <a:xfrm>
              <a:off x="649659" y="4414032"/>
              <a:ext cx="23569" cy="8113"/>
            </a:xfrm>
            <a:custGeom>
              <a:avLst/>
              <a:gdLst/>
              <a:ahLst/>
              <a:cxnLst/>
              <a:rect l="l" t="t" r="r" b="b"/>
              <a:pathLst>
                <a:path w="276" h="95" extrusionOk="0">
                  <a:moveTo>
                    <a:pt x="275" y="1"/>
                  </a:moveTo>
                  <a:lnTo>
                    <a:pt x="275" y="1"/>
                  </a:lnTo>
                  <a:cubicBezTo>
                    <a:pt x="188" y="26"/>
                    <a:pt x="100" y="76"/>
                    <a:pt x="0" y="88"/>
                  </a:cubicBezTo>
                  <a:cubicBezTo>
                    <a:pt x="18" y="93"/>
                    <a:pt x="37" y="95"/>
                    <a:pt x="56" y="95"/>
                  </a:cubicBezTo>
                  <a:cubicBezTo>
                    <a:pt x="143" y="95"/>
                    <a:pt x="234" y="52"/>
                    <a:pt x="2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2" name="Google Shape;16732;p50"/>
            <p:cNvSpPr/>
            <p:nvPr/>
          </p:nvSpPr>
          <p:spPr>
            <a:xfrm>
              <a:off x="658198" y="4407627"/>
              <a:ext cx="7515" cy="1623"/>
            </a:xfrm>
            <a:custGeom>
              <a:avLst/>
              <a:gdLst/>
              <a:ahLst/>
              <a:cxnLst/>
              <a:rect l="l" t="t" r="r" b="b"/>
              <a:pathLst>
                <a:path w="88" h="19" extrusionOk="0">
                  <a:moveTo>
                    <a:pt x="88" y="1"/>
                  </a:moveTo>
                  <a:cubicBezTo>
                    <a:pt x="50" y="1"/>
                    <a:pt x="25" y="13"/>
                    <a:pt x="0" y="13"/>
                  </a:cubicBezTo>
                  <a:cubicBezTo>
                    <a:pt x="8" y="17"/>
                    <a:pt x="16" y="18"/>
                    <a:pt x="25" y="18"/>
                  </a:cubicBezTo>
                  <a:cubicBezTo>
                    <a:pt x="46" y="18"/>
                    <a:pt x="70" y="10"/>
                    <a:pt x="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3" name="Google Shape;16733;p50"/>
            <p:cNvSpPr/>
            <p:nvPr/>
          </p:nvSpPr>
          <p:spPr>
            <a:xfrm>
              <a:off x="832149" y="4232650"/>
              <a:ext cx="91800" cy="98290"/>
            </a:xfrm>
            <a:custGeom>
              <a:avLst/>
              <a:gdLst/>
              <a:ahLst/>
              <a:cxnLst/>
              <a:rect l="l" t="t" r="r" b="b"/>
              <a:pathLst>
                <a:path w="1075" h="1151" extrusionOk="0">
                  <a:moveTo>
                    <a:pt x="762" y="0"/>
                  </a:moveTo>
                  <a:cubicBezTo>
                    <a:pt x="812" y="50"/>
                    <a:pt x="850" y="100"/>
                    <a:pt x="875" y="175"/>
                  </a:cubicBezTo>
                  <a:cubicBezTo>
                    <a:pt x="912" y="275"/>
                    <a:pt x="912" y="375"/>
                    <a:pt x="900" y="475"/>
                  </a:cubicBezTo>
                  <a:cubicBezTo>
                    <a:pt x="912" y="325"/>
                    <a:pt x="862" y="175"/>
                    <a:pt x="725" y="100"/>
                  </a:cubicBezTo>
                  <a:lnTo>
                    <a:pt x="725" y="100"/>
                  </a:lnTo>
                  <a:cubicBezTo>
                    <a:pt x="837" y="250"/>
                    <a:pt x="800" y="463"/>
                    <a:pt x="750" y="575"/>
                  </a:cubicBezTo>
                  <a:cubicBezTo>
                    <a:pt x="675" y="700"/>
                    <a:pt x="600" y="838"/>
                    <a:pt x="475" y="863"/>
                  </a:cubicBezTo>
                  <a:cubicBezTo>
                    <a:pt x="464" y="864"/>
                    <a:pt x="452" y="865"/>
                    <a:pt x="441" y="865"/>
                  </a:cubicBezTo>
                  <a:cubicBezTo>
                    <a:pt x="365" y="865"/>
                    <a:pt x="290" y="831"/>
                    <a:pt x="225" y="788"/>
                  </a:cubicBezTo>
                  <a:lnTo>
                    <a:pt x="225" y="788"/>
                  </a:lnTo>
                  <a:cubicBezTo>
                    <a:pt x="238" y="813"/>
                    <a:pt x="263" y="825"/>
                    <a:pt x="275" y="850"/>
                  </a:cubicBezTo>
                  <a:cubicBezTo>
                    <a:pt x="175" y="788"/>
                    <a:pt x="50" y="700"/>
                    <a:pt x="0" y="600"/>
                  </a:cubicBezTo>
                  <a:lnTo>
                    <a:pt x="0" y="600"/>
                  </a:lnTo>
                  <a:cubicBezTo>
                    <a:pt x="63" y="863"/>
                    <a:pt x="288" y="1113"/>
                    <a:pt x="563" y="1150"/>
                  </a:cubicBezTo>
                  <a:cubicBezTo>
                    <a:pt x="568" y="1150"/>
                    <a:pt x="573" y="1150"/>
                    <a:pt x="578" y="1150"/>
                  </a:cubicBezTo>
                  <a:cubicBezTo>
                    <a:pt x="905" y="1150"/>
                    <a:pt x="1075" y="771"/>
                    <a:pt x="1062" y="488"/>
                  </a:cubicBezTo>
                  <a:cubicBezTo>
                    <a:pt x="1050" y="288"/>
                    <a:pt x="950" y="75"/>
                    <a:pt x="7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4" name="Google Shape;16734;p50"/>
            <p:cNvSpPr/>
            <p:nvPr/>
          </p:nvSpPr>
          <p:spPr>
            <a:xfrm>
              <a:off x="859903" y="4248363"/>
              <a:ext cx="37403" cy="50127"/>
            </a:xfrm>
            <a:custGeom>
              <a:avLst/>
              <a:gdLst/>
              <a:ahLst/>
              <a:cxnLst/>
              <a:rect l="l" t="t" r="r" b="b"/>
              <a:pathLst>
                <a:path w="438" h="587" extrusionOk="0">
                  <a:moveTo>
                    <a:pt x="315" y="0"/>
                  </a:moveTo>
                  <a:cubicBezTo>
                    <a:pt x="311" y="0"/>
                    <a:pt x="318" y="19"/>
                    <a:pt x="325" y="54"/>
                  </a:cubicBezTo>
                  <a:cubicBezTo>
                    <a:pt x="338" y="91"/>
                    <a:pt x="338" y="129"/>
                    <a:pt x="338" y="179"/>
                  </a:cubicBezTo>
                  <a:cubicBezTo>
                    <a:pt x="313" y="304"/>
                    <a:pt x="288" y="404"/>
                    <a:pt x="188" y="491"/>
                  </a:cubicBezTo>
                  <a:cubicBezTo>
                    <a:pt x="165" y="513"/>
                    <a:pt x="117" y="540"/>
                    <a:pt x="74" y="540"/>
                  </a:cubicBezTo>
                  <a:cubicBezTo>
                    <a:pt x="43" y="540"/>
                    <a:pt x="15" y="527"/>
                    <a:pt x="0" y="491"/>
                  </a:cubicBezTo>
                  <a:lnTo>
                    <a:pt x="0" y="491"/>
                  </a:lnTo>
                  <a:cubicBezTo>
                    <a:pt x="12" y="560"/>
                    <a:pt x="60" y="587"/>
                    <a:pt x="117" y="587"/>
                  </a:cubicBezTo>
                  <a:cubicBezTo>
                    <a:pt x="183" y="587"/>
                    <a:pt x="260" y="551"/>
                    <a:pt x="300" y="504"/>
                  </a:cubicBezTo>
                  <a:cubicBezTo>
                    <a:pt x="413" y="391"/>
                    <a:pt x="437" y="179"/>
                    <a:pt x="350" y="41"/>
                  </a:cubicBezTo>
                  <a:cubicBezTo>
                    <a:pt x="328" y="13"/>
                    <a:pt x="318" y="0"/>
                    <a:pt x="3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5" name="Google Shape;16735;p50"/>
            <p:cNvSpPr/>
            <p:nvPr/>
          </p:nvSpPr>
          <p:spPr>
            <a:xfrm>
              <a:off x="868443" y="4273213"/>
              <a:ext cx="8625" cy="8966"/>
            </a:xfrm>
            <a:custGeom>
              <a:avLst/>
              <a:gdLst/>
              <a:ahLst/>
              <a:cxnLst/>
              <a:rect l="l" t="t" r="r" b="b"/>
              <a:pathLst>
                <a:path w="101" h="105" extrusionOk="0">
                  <a:moveTo>
                    <a:pt x="100" y="0"/>
                  </a:moveTo>
                  <a:lnTo>
                    <a:pt x="100" y="0"/>
                  </a:lnTo>
                  <a:cubicBezTo>
                    <a:pt x="75" y="38"/>
                    <a:pt x="50" y="100"/>
                    <a:pt x="0" y="100"/>
                  </a:cubicBezTo>
                  <a:cubicBezTo>
                    <a:pt x="6" y="103"/>
                    <a:pt x="12" y="105"/>
                    <a:pt x="18" y="105"/>
                  </a:cubicBezTo>
                  <a:cubicBezTo>
                    <a:pt x="59" y="105"/>
                    <a:pt x="89" y="33"/>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6" name="Google Shape;16736;p50"/>
            <p:cNvSpPr/>
            <p:nvPr/>
          </p:nvSpPr>
          <p:spPr>
            <a:xfrm>
              <a:off x="841372" y="4357499"/>
              <a:ext cx="80442" cy="80954"/>
            </a:xfrm>
            <a:custGeom>
              <a:avLst/>
              <a:gdLst/>
              <a:ahLst/>
              <a:cxnLst/>
              <a:rect l="l" t="t" r="r" b="b"/>
              <a:pathLst>
                <a:path w="942" h="948" extrusionOk="0">
                  <a:moveTo>
                    <a:pt x="692" y="0"/>
                  </a:moveTo>
                  <a:lnTo>
                    <a:pt x="692" y="0"/>
                  </a:lnTo>
                  <a:cubicBezTo>
                    <a:pt x="717" y="63"/>
                    <a:pt x="754" y="125"/>
                    <a:pt x="767" y="188"/>
                  </a:cubicBezTo>
                  <a:cubicBezTo>
                    <a:pt x="842" y="500"/>
                    <a:pt x="667" y="688"/>
                    <a:pt x="480" y="763"/>
                  </a:cubicBezTo>
                  <a:cubicBezTo>
                    <a:pt x="425" y="778"/>
                    <a:pt x="391" y="789"/>
                    <a:pt x="348" y="789"/>
                  </a:cubicBezTo>
                  <a:cubicBezTo>
                    <a:pt x="322" y="789"/>
                    <a:pt x="293" y="785"/>
                    <a:pt x="255" y="775"/>
                  </a:cubicBezTo>
                  <a:cubicBezTo>
                    <a:pt x="130" y="738"/>
                    <a:pt x="55" y="613"/>
                    <a:pt x="30" y="500"/>
                  </a:cubicBezTo>
                  <a:lnTo>
                    <a:pt x="30" y="500"/>
                  </a:lnTo>
                  <a:cubicBezTo>
                    <a:pt x="1" y="798"/>
                    <a:pt x="195" y="948"/>
                    <a:pt x="412" y="948"/>
                  </a:cubicBezTo>
                  <a:cubicBezTo>
                    <a:pt x="569" y="948"/>
                    <a:pt x="737" y="870"/>
                    <a:pt x="842" y="713"/>
                  </a:cubicBezTo>
                  <a:cubicBezTo>
                    <a:pt x="917" y="575"/>
                    <a:pt x="942" y="400"/>
                    <a:pt x="879" y="250"/>
                  </a:cubicBezTo>
                  <a:cubicBezTo>
                    <a:pt x="842" y="163"/>
                    <a:pt x="742" y="25"/>
                    <a:pt x="6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7" name="Google Shape;16737;p50"/>
            <p:cNvSpPr/>
            <p:nvPr/>
          </p:nvSpPr>
          <p:spPr>
            <a:xfrm>
              <a:off x="856658" y="4364843"/>
              <a:ext cx="55592" cy="56190"/>
            </a:xfrm>
            <a:custGeom>
              <a:avLst/>
              <a:gdLst/>
              <a:ahLst/>
              <a:cxnLst/>
              <a:rect l="l" t="t" r="r" b="b"/>
              <a:pathLst>
                <a:path w="651" h="658" extrusionOk="0">
                  <a:moveTo>
                    <a:pt x="501" y="0"/>
                  </a:moveTo>
                  <a:cubicBezTo>
                    <a:pt x="501" y="0"/>
                    <a:pt x="500" y="1"/>
                    <a:pt x="500" y="2"/>
                  </a:cubicBezTo>
                  <a:cubicBezTo>
                    <a:pt x="525" y="114"/>
                    <a:pt x="525" y="214"/>
                    <a:pt x="500" y="314"/>
                  </a:cubicBezTo>
                  <a:cubicBezTo>
                    <a:pt x="475" y="414"/>
                    <a:pt x="351" y="527"/>
                    <a:pt x="263" y="564"/>
                  </a:cubicBezTo>
                  <a:cubicBezTo>
                    <a:pt x="219" y="577"/>
                    <a:pt x="172" y="589"/>
                    <a:pt x="127" y="589"/>
                  </a:cubicBezTo>
                  <a:cubicBezTo>
                    <a:pt x="82" y="589"/>
                    <a:pt x="38" y="577"/>
                    <a:pt x="1" y="539"/>
                  </a:cubicBezTo>
                  <a:lnTo>
                    <a:pt x="1" y="539"/>
                  </a:lnTo>
                  <a:cubicBezTo>
                    <a:pt x="32" y="625"/>
                    <a:pt x="112" y="657"/>
                    <a:pt x="195" y="657"/>
                  </a:cubicBezTo>
                  <a:cubicBezTo>
                    <a:pt x="245" y="657"/>
                    <a:pt x="296" y="646"/>
                    <a:pt x="338" y="627"/>
                  </a:cubicBezTo>
                  <a:cubicBezTo>
                    <a:pt x="575" y="564"/>
                    <a:pt x="650" y="277"/>
                    <a:pt x="538" y="77"/>
                  </a:cubicBezTo>
                  <a:cubicBezTo>
                    <a:pt x="538" y="54"/>
                    <a:pt x="507"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8" name="Google Shape;16738;p50"/>
            <p:cNvSpPr/>
            <p:nvPr/>
          </p:nvSpPr>
          <p:spPr>
            <a:xfrm>
              <a:off x="870578" y="4375518"/>
              <a:ext cx="25448" cy="31511"/>
            </a:xfrm>
            <a:custGeom>
              <a:avLst/>
              <a:gdLst/>
              <a:ahLst/>
              <a:cxnLst/>
              <a:rect l="l" t="t" r="r" b="b"/>
              <a:pathLst>
                <a:path w="298" h="369" extrusionOk="0">
                  <a:moveTo>
                    <a:pt x="258" y="1"/>
                  </a:moveTo>
                  <a:cubicBezTo>
                    <a:pt x="256" y="1"/>
                    <a:pt x="253" y="4"/>
                    <a:pt x="250" y="14"/>
                  </a:cubicBezTo>
                  <a:cubicBezTo>
                    <a:pt x="250" y="77"/>
                    <a:pt x="225" y="139"/>
                    <a:pt x="200" y="202"/>
                  </a:cubicBezTo>
                  <a:cubicBezTo>
                    <a:pt x="150" y="264"/>
                    <a:pt x="100" y="352"/>
                    <a:pt x="0" y="364"/>
                  </a:cubicBezTo>
                  <a:cubicBezTo>
                    <a:pt x="14" y="367"/>
                    <a:pt x="27" y="369"/>
                    <a:pt x="40" y="369"/>
                  </a:cubicBezTo>
                  <a:cubicBezTo>
                    <a:pt x="194" y="369"/>
                    <a:pt x="297" y="177"/>
                    <a:pt x="263" y="39"/>
                  </a:cubicBezTo>
                  <a:cubicBezTo>
                    <a:pt x="263" y="30"/>
                    <a:pt x="263"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9" name="Google Shape;16739;p50"/>
            <p:cNvSpPr/>
            <p:nvPr/>
          </p:nvSpPr>
          <p:spPr>
            <a:xfrm>
              <a:off x="872712" y="4393793"/>
              <a:ext cx="1110" cy="1452"/>
            </a:xfrm>
            <a:custGeom>
              <a:avLst/>
              <a:gdLst/>
              <a:ahLst/>
              <a:cxnLst/>
              <a:rect l="l" t="t" r="r" b="b"/>
              <a:pathLst>
                <a:path w="13" h="17" extrusionOk="0">
                  <a:moveTo>
                    <a:pt x="13" y="0"/>
                  </a:moveTo>
                  <a:cubicBezTo>
                    <a:pt x="13" y="0"/>
                    <a:pt x="0" y="13"/>
                    <a:pt x="0" y="13"/>
                  </a:cubicBezTo>
                  <a:cubicBezTo>
                    <a:pt x="0" y="15"/>
                    <a:pt x="1" y="16"/>
                    <a:pt x="1" y="16"/>
                  </a:cubicBezTo>
                  <a:cubicBezTo>
                    <a:pt x="5" y="16"/>
                    <a:pt x="13" y="0"/>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0" name="Google Shape;16740;p50"/>
            <p:cNvSpPr/>
            <p:nvPr/>
          </p:nvSpPr>
          <p:spPr>
            <a:xfrm>
              <a:off x="913105" y="4297722"/>
              <a:ext cx="101620" cy="99400"/>
            </a:xfrm>
            <a:custGeom>
              <a:avLst/>
              <a:gdLst/>
              <a:ahLst/>
              <a:cxnLst/>
              <a:rect l="l" t="t" r="r" b="b"/>
              <a:pathLst>
                <a:path w="1190" h="1164" extrusionOk="0">
                  <a:moveTo>
                    <a:pt x="602" y="1"/>
                  </a:moveTo>
                  <a:lnTo>
                    <a:pt x="602" y="1"/>
                  </a:lnTo>
                  <a:cubicBezTo>
                    <a:pt x="427" y="88"/>
                    <a:pt x="264" y="251"/>
                    <a:pt x="214" y="450"/>
                  </a:cubicBezTo>
                  <a:cubicBezTo>
                    <a:pt x="227" y="388"/>
                    <a:pt x="227" y="326"/>
                    <a:pt x="239" y="263"/>
                  </a:cubicBezTo>
                  <a:lnTo>
                    <a:pt x="239" y="263"/>
                  </a:lnTo>
                  <a:cubicBezTo>
                    <a:pt x="0" y="633"/>
                    <a:pt x="168" y="1163"/>
                    <a:pt x="577" y="1163"/>
                  </a:cubicBezTo>
                  <a:cubicBezTo>
                    <a:pt x="639" y="1163"/>
                    <a:pt x="705" y="1151"/>
                    <a:pt x="777" y="1125"/>
                  </a:cubicBezTo>
                  <a:cubicBezTo>
                    <a:pt x="814" y="1100"/>
                    <a:pt x="877" y="1075"/>
                    <a:pt x="902" y="1050"/>
                  </a:cubicBezTo>
                  <a:lnTo>
                    <a:pt x="902" y="1050"/>
                  </a:lnTo>
                  <a:cubicBezTo>
                    <a:pt x="814" y="1075"/>
                    <a:pt x="727" y="1075"/>
                    <a:pt x="639" y="1075"/>
                  </a:cubicBezTo>
                  <a:cubicBezTo>
                    <a:pt x="614" y="1063"/>
                    <a:pt x="602" y="1063"/>
                    <a:pt x="577" y="1050"/>
                  </a:cubicBezTo>
                  <a:lnTo>
                    <a:pt x="577" y="1050"/>
                  </a:lnTo>
                  <a:cubicBezTo>
                    <a:pt x="614" y="1063"/>
                    <a:pt x="652" y="1069"/>
                    <a:pt x="691" y="1069"/>
                  </a:cubicBezTo>
                  <a:cubicBezTo>
                    <a:pt x="730" y="1069"/>
                    <a:pt x="770" y="1063"/>
                    <a:pt x="814" y="1050"/>
                  </a:cubicBezTo>
                  <a:cubicBezTo>
                    <a:pt x="927" y="1025"/>
                    <a:pt x="1027" y="950"/>
                    <a:pt x="1089" y="850"/>
                  </a:cubicBezTo>
                  <a:cubicBezTo>
                    <a:pt x="1152" y="763"/>
                    <a:pt x="1189" y="663"/>
                    <a:pt x="1189" y="550"/>
                  </a:cubicBezTo>
                  <a:cubicBezTo>
                    <a:pt x="1189" y="537"/>
                    <a:pt x="1189" y="527"/>
                    <a:pt x="1187" y="527"/>
                  </a:cubicBezTo>
                  <a:cubicBezTo>
                    <a:pt x="1185" y="527"/>
                    <a:pt x="1182" y="534"/>
                    <a:pt x="1177" y="550"/>
                  </a:cubicBezTo>
                  <a:cubicBezTo>
                    <a:pt x="1127" y="663"/>
                    <a:pt x="1052" y="775"/>
                    <a:pt x="927" y="838"/>
                  </a:cubicBezTo>
                  <a:cubicBezTo>
                    <a:pt x="889" y="850"/>
                    <a:pt x="864" y="863"/>
                    <a:pt x="814" y="875"/>
                  </a:cubicBezTo>
                  <a:cubicBezTo>
                    <a:pt x="798" y="878"/>
                    <a:pt x="780" y="879"/>
                    <a:pt x="762" y="879"/>
                  </a:cubicBezTo>
                  <a:cubicBezTo>
                    <a:pt x="687" y="879"/>
                    <a:pt x="612" y="860"/>
                    <a:pt x="602" y="850"/>
                  </a:cubicBezTo>
                  <a:cubicBezTo>
                    <a:pt x="302" y="700"/>
                    <a:pt x="339" y="251"/>
                    <a:pt x="6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1" name="Google Shape;16741;p50"/>
            <p:cNvSpPr/>
            <p:nvPr/>
          </p:nvSpPr>
          <p:spPr>
            <a:xfrm>
              <a:off x="946324" y="4307372"/>
              <a:ext cx="56275" cy="63705"/>
            </a:xfrm>
            <a:custGeom>
              <a:avLst/>
              <a:gdLst/>
              <a:ahLst/>
              <a:cxnLst/>
              <a:rect l="l" t="t" r="r" b="b"/>
              <a:pathLst>
                <a:path w="659" h="746" extrusionOk="0">
                  <a:moveTo>
                    <a:pt x="225" y="0"/>
                  </a:moveTo>
                  <a:cubicBezTo>
                    <a:pt x="113" y="150"/>
                    <a:pt x="0" y="350"/>
                    <a:pt x="63" y="537"/>
                  </a:cubicBezTo>
                  <a:cubicBezTo>
                    <a:pt x="97" y="665"/>
                    <a:pt x="217" y="746"/>
                    <a:pt x="342" y="746"/>
                  </a:cubicBezTo>
                  <a:cubicBezTo>
                    <a:pt x="401" y="746"/>
                    <a:pt x="460" y="728"/>
                    <a:pt x="513" y="687"/>
                  </a:cubicBezTo>
                  <a:cubicBezTo>
                    <a:pt x="544" y="677"/>
                    <a:pt x="659" y="540"/>
                    <a:pt x="643" y="540"/>
                  </a:cubicBezTo>
                  <a:cubicBezTo>
                    <a:pt x="640" y="540"/>
                    <a:pt x="631" y="547"/>
                    <a:pt x="613" y="562"/>
                  </a:cubicBezTo>
                  <a:cubicBezTo>
                    <a:pt x="539" y="611"/>
                    <a:pt x="461" y="649"/>
                    <a:pt x="384" y="649"/>
                  </a:cubicBezTo>
                  <a:cubicBezTo>
                    <a:pt x="343" y="649"/>
                    <a:pt x="302" y="639"/>
                    <a:pt x="263" y="612"/>
                  </a:cubicBezTo>
                  <a:cubicBezTo>
                    <a:pt x="100" y="487"/>
                    <a:pt x="150" y="225"/>
                    <a:pt x="2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2" name="Google Shape;16742;p50"/>
            <p:cNvSpPr/>
            <p:nvPr/>
          </p:nvSpPr>
          <p:spPr>
            <a:xfrm>
              <a:off x="962293" y="4330770"/>
              <a:ext cx="12895" cy="16140"/>
            </a:xfrm>
            <a:custGeom>
              <a:avLst/>
              <a:gdLst/>
              <a:ahLst/>
              <a:cxnLst/>
              <a:rect l="l" t="t" r="r" b="b"/>
              <a:pathLst>
                <a:path w="151" h="189" extrusionOk="0">
                  <a:moveTo>
                    <a:pt x="63" y="1"/>
                  </a:moveTo>
                  <a:lnTo>
                    <a:pt x="63" y="1"/>
                  </a:lnTo>
                  <a:cubicBezTo>
                    <a:pt x="1" y="88"/>
                    <a:pt x="76" y="188"/>
                    <a:pt x="151" y="188"/>
                  </a:cubicBezTo>
                  <a:cubicBezTo>
                    <a:pt x="88" y="151"/>
                    <a:pt x="51" y="76"/>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3" name="Google Shape;16743;p50"/>
            <p:cNvSpPr/>
            <p:nvPr/>
          </p:nvSpPr>
          <p:spPr>
            <a:xfrm>
              <a:off x="928134" y="4233333"/>
              <a:ext cx="47053" cy="57983"/>
            </a:xfrm>
            <a:custGeom>
              <a:avLst/>
              <a:gdLst/>
              <a:ahLst/>
              <a:cxnLst/>
              <a:rect l="l" t="t" r="r" b="b"/>
              <a:pathLst>
                <a:path w="551" h="679" extrusionOk="0">
                  <a:moveTo>
                    <a:pt x="492" y="1"/>
                  </a:moveTo>
                  <a:cubicBezTo>
                    <a:pt x="178" y="1"/>
                    <a:pt x="1" y="371"/>
                    <a:pt x="201" y="630"/>
                  </a:cubicBezTo>
                  <a:cubicBezTo>
                    <a:pt x="211" y="639"/>
                    <a:pt x="250" y="679"/>
                    <a:pt x="256" y="679"/>
                  </a:cubicBezTo>
                  <a:cubicBezTo>
                    <a:pt x="258" y="679"/>
                    <a:pt x="256" y="676"/>
                    <a:pt x="251" y="667"/>
                  </a:cubicBezTo>
                  <a:cubicBezTo>
                    <a:pt x="226" y="630"/>
                    <a:pt x="201" y="580"/>
                    <a:pt x="201" y="542"/>
                  </a:cubicBezTo>
                  <a:cubicBezTo>
                    <a:pt x="176" y="305"/>
                    <a:pt x="288" y="80"/>
                    <a:pt x="551" y="5"/>
                  </a:cubicBezTo>
                  <a:cubicBezTo>
                    <a:pt x="531" y="2"/>
                    <a:pt x="511" y="1"/>
                    <a:pt x="4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4" name="Google Shape;16744;p50"/>
            <p:cNvSpPr/>
            <p:nvPr/>
          </p:nvSpPr>
          <p:spPr>
            <a:xfrm>
              <a:off x="943335" y="4240079"/>
              <a:ext cx="35097" cy="49444"/>
            </a:xfrm>
            <a:custGeom>
              <a:avLst/>
              <a:gdLst/>
              <a:ahLst/>
              <a:cxnLst/>
              <a:rect l="l" t="t" r="r" b="b"/>
              <a:pathLst>
                <a:path w="411" h="579" extrusionOk="0">
                  <a:moveTo>
                    <a:pt x="298" y="1"/>
                  </a:moveTo>
                  <a:lnTo>
                    <a:pt x="298" y="1"/>
                  </a:lnTo>
                  <a:cubicBezTo>
                    <a:pt x="173" y="26"/>
                    <a:pt x="73" y="151"/>
                    <a:pt x="35" y="276"/>
                  </a:cubicBezTo>
                  <a:cubicBezTo>
                    <a:pt x="0" y="416"/>
                    <a:pt x="85" y="578"/>
                    <a:pt x="229" y="578"/>
                  </a:cubicBezTo>
                  <a:cubicBezTo>
                    <a:pt x="239" y="578"/>
                    <a:pt x="250" y="577"/>
                    <a:pt x="260" y="576"/>
                  </a:cubicBezTo>
                  <a:cubicBezTo>
                    <a:pt x="310" y="576"/>
                    <a:pt x="410" y="551"/>
                    <a:pt x="410" y="538"/>
                  </a:cubicBezTo>
                  <a:cubicBezTo>
                    <a:pt x="335" y="538"/>
                    <a:pt x="235" y="538"/>
                    <a:pt x="173" y="488"/>
                  </a:cubicBezTo>
                  <a:cubicBezTo>
                    <a:pt x="110" y="401"/>
                    <a:pt x="123" y="276"/>
                    <a:pt x="160" y="188"/>
                  </a:cubicBezTo>
                  <a:cubicBezTo>
                    <a:pt x="198" y="126"/>
                    <a:pt x="235" y="51"/>
                    <a:pt x="2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5" name="Google Shape;16745;p50"/>
            <p:cNvSpPr/>
            <p:nvPr/>
          </p:nvSpPr>
          <p:spPr>
            <a:xfrm>
              <a:off x="955888" y="4246484"/>
              <a:ext cx="15030" cy="29974"/>
            </a:xfrm>
            <a:custGeom>
              <a:avLst/>
              <a:gdLst/>
              <a:ahLst/>
              <a:cxnLst/>
              <a:rect l="l" t="t" r="r" b="b"/>
              <a:pathLst>
                <a:path w="176" h="351" extrusionOk="0">
                  <a:moveTo>
                    <a:pt x="138" y="1"/>
                  </a:moveTo>
                  <a:lnTo>
                    <a:pt x="138" y="1"/>
                  </a:lnTo>
                  <a:cubicBezTo>
                    <a:pt x="1" y="101"/>
                    <a:pt x="1" y="326"/>
                    <a:pt x="176" y="351"/>
                  </a:cubicBezTo>
                  <a:cubicBezTo>
                    <a:pt x="38" y="276"/>
                    <a:pt x="76" y="10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6" name="Google Shape;16746;p50"/>
            <p:cNvSpPr/>
            <p:nvPr/>
          </p:nvSpPr>
          <p:spPr>
            <a:xfrm>
              <a:off x="972113" y="4256134"/>
              <a:ext cx="939" cy="4355"/>
            </a:xfrm>
            <a:custGeom>
              <a:avLst/>
              <a:gdLst/>
              <a:ahLst/>
              <a:cxnLst/>
              <a:rect l="l" t="t" r="r" b="b"/>
              <a:pathLst>
                <a:path w="11" h="51" extrusionOk="0">
                  <a:moveTo>
                    <a:pt x="11" y="0"/>
                  </a:moveTo>
                  <a:cubicBezTo>
                    <a:pt x="4" y="7"/>
                    <a:pt x="1" y="14"/>
                    <a:pt x="1" y="23"/>
                  </a:cubicBezTo>
                  <a:lnTo>
                    <a:pt x="1" y="23"/>
                  </a:lnTo>
                  <a:cubicBezTo>
                    <a:pt x="2" y="14"/>
                    <a:pt x="5" y="6"/>
                    <a:pt x="11" y="0"/>
                  </a:cubicBezTo>
                  <a:close/>
                  <a:moveTo>
                    <a:pt x="1" y="23"/>
                  </a:moveTo>
                  <a:lnTo>
                    <a:pt x="1" y="23"/>
                  </a:lnTo>
                  <a:cubicBezTo>
                    <a:pt x="1" y="33"/>
                    <a:pt x="4" y="43"/>
                    <a:pt x="11" y="50"/>
                  </a:cubicBezTo>
                  <a:cubicBezTo>
                    <a:pt x="5" y="39"/>
                    <a:pt x="2" y="30"/>
                    <a:pt x="1" y="2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7" name="Google Shape;16747;p50"/>
            <p:cNvSpPr/>
            <p:nvPr/>
          </p:nvSpPr>
          <p:spPr>
            <a:xfrm>
              <a:off x="1060498" y="4257159"/>
              <a:ext cx="20324" cy="58837"/>
            </a:xfrm>
            <a:custGeom>
              <a:avLst/>
              <a:gdLst/>
              <a:ahLst/>
              <a:cxnLst/>
              <a:rect l="l" t="t" r="r" b="b"/>
              <a:pathLst>
                <a:path w="238" h="689" extrusionOk="0">
                  <a:moveTo>
                    <a:pt x="38" y="1"/>
                  </a:moveTo>
                  <a:lnTo>
                    <a:pt x="38" y="1"/>
                  </a:lnTo>
                  <a:cubicBezTo>
                    <a:pt x="138" y="101"/>
                    <a:pt x="138" y="313"/>
                    <a:pt x="125" y="376"/>
                  </a:cubicBezTo>
                  <a:cubicBezTo>
                    <a:pt x="100" y="501"/>
                    <a:pt x="63" y="588"/>
                    <a:pt x="0" y="688"/>
                  </a:cubicBezTo>
                  <a:cubicBezTo>
                    <a:pt x="19" y="682"/>
                    <a:pt x="35" y="679"/>
                    <a:pt x="50" y="679"/>
                  </a:cubicBezTo>
                  <a:cubicBezTo>
                    <a:pt x="66" y="679"/>
                    <a:pt x="82" y="682"/>
                    <a:pt x="100" y="688"/>
                  </a:cubicBezTo>
                  <a:lnTo>
                    <a:pt x="113" y="688"/>
                  </a:lnTo>
                  <a:cubicBezTo>
                    <a:pt x="188" y="601"/>
                    <a:pt x="225" y="501"/>
                    <a:pt x="238" y="388"/>
                  </a:cubicBezTo>
                  <a:cubicBezTo>
                    <a:pt x="238" y="238"/>
                    <a:pt x="188" y="63"/>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8" name="Google Shape;16748;p50"/>
            <p:cNvSpPr/>
            <p:nvPr/>
          </p:nvSpPr>
          <p:spPr>
            <a:xfrm>
              <a:off x="1031207" y="4265698"/>
              <a:ext cx="44320" cy="64644"/>
            </a:xfrm>
            <a:custGeom>
              <a:avLst/>
              <a:gdLst/>
              <a:ahLst/>
              <a:cxnLst/>
              <a:rect l="l" t="t" r="r" b="b"/>
              <a:pathLst>
                <a:path w="519" h="757" extrusionOk="0">
                  <a:moveTo>
                    <a:pt x="393" y="1"/>
                  </a:moveTo>
                  <a:cubicBezTo>
                    <a:pt x="393" y="238"/>
                    <a:pt x="294" y="426"/>
                    <a:pt x="169" y="613"/>
                  </a:cubicBezTo>
                  <a:cubicBezTo>
                    <a:pt x="158" y="646"/>
                    <a:pt x="1" y="757"/>
                    <a:pt x="24" y="757"/>
                  </a:cubicBezTo>
                  <a:cubicBezTo>
                    <a:pt x="27" y="757"/>
                    <a:pt x="33" y="755"/>
                    <a:pt x="44" y="750"/>
                  </a:cubicBezTo>
                  <a:cubicBezTo>
                    <a:pt x="343" y="651"/>
                    <a:pt x="518" y="288"/>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9" name="Google Shape;16749;p50"/>
            <p:cNvSpPr/>
            <p:nvPr/>
          </p:nvSpPr>
          <p:spPr>
            <a:xfrm>
              <a:off x="1031719" y="4278508"/>
              <a:ext cx="26729" cy="42783"/>
            </a:xfrm>
            <a:custGeom>
              <a:avLst/>
              <a:gdLst/>
              <a:ahLst/>
              <a:cxnLst/>
              <a:rect l="l" t="t" r="r" b="b"/>
              <a:pathLst>
                <a:path w="313" h="501" extrusionOk="0">
                  <a:moveTo>
                    <a:pt x="300" y="1"/>
                  </a:moveTo>
                  <a:cubicBezTo>
                    <a:pt x="238" y="188"/>
                    <a:pt x="113" y="363"/>
                    <a:pt x="0" y="501"/>
                  </a:cubicBezTo>
                  <a:cubicBezTo>
                    <a:pt x="188" y="413"/>
                    <a:pt x="313" y="213"/>
                    <a:pt x="3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0" name="Google Shape;16750;p50"/>
            <p:cNvSpPr/>
            <p:nvPr/>
          </p:nvSpPr>
          <p:spPr>
            <a:xfrm>
              <a:off x="1022070" y="4327611"/>
              <a:ext cx="28949" cy="77966"/>
            </a:xfrm>
            <a:custGeom>
              <a:avLst/>
              <a:gdLst/>
              <a:ahLst/>
              <a:cxnLst/>
              <a:rect l="l" t="t" r="r" b="b"/>
              <a:pathLst>
                <a:path w="339" h="913" extrusionOk="0">
                  <a:moveTo>
                    <a:pt x="338" y="1"/>
                  </a:moveTo>
                  <a:cubicBezTo>
                    <a:pt x="201" y="275"/>
                    <a:pt x="1" y="650"/>
                    <a:pt x="126" y="913"/>
                  </a:cubicBezTo>
                  <a:cubicBezTo>
                    <a:pt x="101" y="600"/>
                    <a:pt x="288" y="313"/>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1" name="Google Shape;16751;p50"/>
            <p:cNvSpPr/>
            <p:nvPr/>
          </p:nvSpPr>
          <p:spPr>
            <a:xfrm>
              <a:off x="1042394" y="4338285"/>
              <a:ext cx="53372" cy="74806"/>
            </a:xfrm>
            <a:custGeom>
              <a:avLst/>
              <a:gdLst/>
              <a:ahLst/>
              <a:cxnLst/>
              <a:rect l="l" t="t" r="r" b="b"/>
              <a:pathLst>
                <a:path w="625" h="876" extrusionOk="0">
                  <a:moveTo>
                    <a:pt x="537" y="0"/>
                  </a:moveTo>
                  <a:cubicBezTo>
                    <a:pt x="525" y="138"/>
                    <a:pt x="487" y="250"/>
                    <a:pt x="437" y="363"/>
                  </a:cubicBezTo>
                  <a:cubicBezTo>
                    <a:pt x="437" y="313"/>
                    <a:pt x="437" y="263"/>
                    <a:pt x="437" y="225"/>
                  </a:cubicBezTo>
                  <a:cubicBezTo>
                    <a:pt x="437" y="238"/>
                    <a:pt x="425" y="250"/>
                    <a:pt x="425" y="263"/>
                  </a:cubicBezTo>
                  <a:cubicBezTo>
                    <a:pt x="387" y="413"/>
                    <a:pt x="287" y="563"/>
                    <a:pt x="212" y="663"/>
                  </a:cubicBezTo>
                  <a:cubicBezTo>
                    <a:pt x="175" y="700"/>
                    <a:pt x="100" y="800"/>
                    <a:pt x="13" y="813"/>
                  </a:cubicBezTo>
                  <a:cubicBezTo>
                    <a:pt x="88" y="813"/>
                    <a:pt x="150" y="788"/>
                    <a:pt x="200" y="763"/>
                  </a:cubicBezTo>
                  <a:lnTo>
                    <a:pt x="200" y="763"/>
                  </a:lnTo>
                  <a:cubicBezTo>
                    <a:pt x="175" y="775"/>
                    <a:pt x="150" y="800"/>
                    <a:pt x="113" y="825"/>
                  </a:cubicBezTo>
                  <a:cubicBezTo>
                    <a:pt x="88" y="850"/>
                    <a:pt x="25" y="850"/>
                    <a:pt x="0" y="863"/>
                  </a:cubicBezTo>
                  <a:cubicBezTo>
                    <a:pt x="25" y="863"/>
                    <a:pt x="63" y="875"/>
                    <a:pt x="88" y="875"/>
                  </a:cubicBezTo>
                  <a:cubicBezTo>
                    <a:pt x="475" y="813"/>
                    <a:pt x="625" y="338"/>
                    <a:pt x="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2" name="Google Shape;16752;p50"/>
            <p:cNvSpPr/>
            <p:nvPr/>
          </p:nvSpPr>
          <p:spPr>
            <a:xfrm>
              <a:off x="1043419" y="4362282"/>
              <a:ext cx="26814" cy="41160"/>
            </a:xfrm>
            <a:custGeom>
              <a:avLst/>
              <a:gdLst/>
              <a:ahLst/>
              <a:cxnLst/>
              <a:rect l="l" t="t" r="r" b="b"/>
              <a:pathLst>
                <a:path w="314" h="482" extrusionOk="0">
                  <a:moveTo>
                    <a:pt x="306" y="0"/>
                  </a:moveTo>
                  <a:cubicBezTo>
                    <a:pt x="303" y="0"/>
                    <a:pt x="297" y="13"/>
                    <a:pt x="288" y="44"/>
                  </a:cubicBezTo>
                  <a:cubicBezTo>
                    <a:pt x="213" y="207"/>
                    <a:pt x="113" y="357"/>
                    <a:pt x="1" y="482"/>
                  </a:cubicBezTo>
                  <a:cubicBezTo>
                    <a:pt x="151" y="419"/>
                    <a:pt x="250" y="294"/>
                    <a:pt x="288" y="144"/>
                  </a:cubicBezTo>
                  <a:cubicBezTo>
                    <a:pt x="297" y="107"/>
                    <a:pt x="314" y="0"/>
                    <a:pt x="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3" name="Google Shape;16753;p50"/>
            <p:cNvSpPr/>
            <p:nvPr/>
          </p:nvSpPr>
          <p:spPr>
            <a:xfrm>
              <a:off x="1042394" y="4367064"/>
              <a:ext cx="14944" cy="27839"/>
            </a:xfrm>
            <a:custGeom>
              <a:avLst/>
              <a:gdLst/>
              <a:ahLst/>
              <a:cxnLst/>
              <a:rect l="l" t="t" r="r" b="b"/>
              <a:pathLst>
                <a:path w="175" h="326" extrusionOk="0">
                  <a:moveTo>
                    <a:pt x="150" y="1"/>
                  </a:moveTo>
                  <a:cubicBezTo>
                    <a:pt x="138" y="101"/>
                    <a:pt x="50" y="226"/>
                    <a:pt x="0" y="326"/>
                  </a:cubicBezTo>
                  <a:cubicBezTo>
                    <a:pt x="88" y="251"/>
                    <a:pt x="175" y="113"/>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4" name="Google Shape;16754;p50"/>
            <p:cNvSpPr/>
            <p:nvPr/>
          </p:nvSpPr>
          <p:spPr>
            <a:xfrm>
              <a:off x="1040259" y="4378848"/>
              <a:ext cx="3245" cy="7515"/>
            </a:xfrm>
            <a:custGeom>
              <a:avLst/>
              <a:gdLst/>
              <a:ahLst/>
              <a:cxnLst/>
              <a:rect l="l" t="t" r="r" b="b"/>
              <a:pathLst>
                <a:path w="38" h="88" extrusionOk="0">
                  <a:moveTo>
                    <a:pt x="38" y="0"/>
                  </a:moveTo>
                  <a:lnTo>
                    <a:pt x="38" y="0"/>
                  </a:lnTo>
                  <a:cubicBezTo>
                    <a:pt x="13" y="25"/>
                    <a:pt x="13" y="50"/>
                    <a:pt x="0" y="88"/>
                  </a:cubicBezTo>
                  <a:cubicBezTo>
                    <a:pt x="25" y="63"/>
                    <a:pt x="38" y="25"/>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5" name="Google Shape;16755;p50"/>
            <p:cNvSpPr/>
            <p:nvPr/>
          </p:nvSpPr>
          <p:spPr>
            <a:xfrm>
              <a:off x="1506605" y="4461000"/>
              <a:ext cx="78990" cy="92227"/>
            </a:xfrm>
            <a:custGeom>
              <a:avLst/>
              <a:gdLst/>
              <a:ahLst/>
              <a:cxnLst/>
              <a:rect l="l" t="t" r="r" b="b"/>
              <a:pathLst>
                <a:path w="925" h="1080" extrusionOk="0">
                  <a:moveTo>
                    <a:pt x="388" y="1"/>
                  </a:moveTo>
                  <a:cubicBezTo>
                    <a:pt x="100" y="151"/>
                    <a:pt x="0" y="475"/>
                    <a:pt x="50" y="775"/>
                  </a:cubicBezTo>
                  <a:cubicBezTo>
                    <a:pt x="63" y="775"/>
                    <a:pt x="75" y="788"/>
                    <a:pt x="100" y="788"/>
                  </a:cubicBezTo>
                  <a:cubicBezTo>
                    <a:pt x="163" y="850"/>
                    <a:pt x="225" y="913"/>
                    <a:pt x="288" y="988"/>
                  </a:cubicBezTo>
                  <a:cubicBezTo>
                    <a:pt x="268" y="928"/>
                    <a:pt x="247" y="868"/>
                    <a:pt x="234" y="807"/>
                  </a:cubicBezTo>
                  <a:lnTo>
                    <a:pt x="234" y="807"/>
                  </a:lnTo>
                  <a:cubicBezTo>
                    <a:pt x="314" y="973"/>
                    <a:pt x="493" y="1080"/>
                    <a:pt x="674" y="1080"/>
                  </a:cubicBezTo>
                  <a:cubicBezTo>
                    <a:pt x="738" y="1080"/>
                    <a:pt x="802" y="1066"/>
                    <a:pt x="862" y="1038"/>
                  </a:cubicBezTo>
                  <a:cubicBezTo>
                    <a:pt x="887" y="1013"/>
                    <a:pt x="900" y="988"/>
                    <a:pt x="925" y="975"/>
                  </a:cubicBezTo>
                  <a:lnTo>
                    <a:pt x="762" y="975"/>
                  </a:lnTo>
                  <a:cubicBezTo>
                    <a:pt x="338" y="950"/>
                    <a:pt x="238" y="450"/>
                    <a:pt x="350" y="138"/>
                  </a:cubicBezTo>
                  <a:lnTo>
                    <a:pt x="350" y="138"/>
                  </a:lnTo>
                  <a:cubicBezTo>
                    <a:pt x="275" y="238"/>
                    <a:pt x="225" y="350"/>
                    <a:pt x="200" y="475"/>
                  </a:cubicBezTo>
                  <a:cubicBezTo>
                    <a:pt x="213" y="313"/>
                    <a:pt x="263" y="151"/>
                    <a:pt x="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6" name="Google Shape;16756;p50"/>
            <p:cNvSpPr/>
            <p:nvPr/>
          </p:nvSpPr>
          <p:spPr>
            <a:xfrm>
              <a:off x="1531114" y="4467405"/>
              <a:ext cx="73696" cy="71305"/>
            </a:xfrm>
            <a:custGeom>
              <a:avLst/>
              <a:gdLst/>
              <a:ahLst/>
              <a:cxnLst/>
              <a:rect l="l" t="t" r="r" b="b"/>
              <a:pathLst>
                <a:path w="863" h="835" extrusionOk="0">
                  <a:moveTo>
                    <a:pt x="625" y="1"/>
                  </a:moveTo>
                  <a:lnTo>
                    <a:pt x="625" y="1"/>
                  </a:lnTo>
                  <a:cubicBezTo>
                    <a:pt x="638" y="26"/>
                    <a:pt x="650" y="38"/>
                    <a:pt x="650" y="51"/>
                  </a:cubicBezTo>
                  <a:cubicBezTo>
                    <a:pt x="725" y="188"/>
                    <a:pt x="725" y="313"/>
                    <a:pt x="700" y="425"/>
                  </a:cubicBezTo>
                  <a:cubicBezTo>
                    <a:pt x="675" y="513"/>
                    <a:pt x="675" y="525"/>
                    <a:pt x="613" y="600"/>
                  </a:cubicBezTo>
                  <a:cubicBezTo>
                    <a:pt x="566" y="637"/>
                    <a:pt x="516" y="653"/>
                    <a:pt x="467" y="653"/>
                  </a:cubicBezTo>
                  <a:cubicBezTo>
                    <a:pt x="279" y="653"/>
                    <a:pt x="93" y="426"/>
                    <a:pt x="63" y="238"/>
                  </a:cubicBezTo>
                  <a:lnTo>
                    <a:pt x="63" y="238"/>
                  </a:lnTo>
                  <a:cubicBezTo>
                    <a:pt x="1" y="475"/>
                    <a:pt x="163" y="750"/>
                    <a:pt x="400" y="825"/>
                  </a:cubicBezTo>
                  <a:cubicBezTo>
                    <a:pt x="427" y="832"/>
                    <a:pt x="453" y="835"/>
                    <a:pt x="479" y="835"/>
                  </a:cubicBezTo>
                  <a:cubicBezTo>
                    <a:pt x="653" y="835"/>
                    <a:pt x="816" y="698"/>
                    <a:pt x="838" y="513"/>
                  </a:cubicBezTo>
                  <a:cubicBezTo>
                    <a:pt x="863" y="363"/>
                    <a:pt x="813" y="201"/>
                    <a:pt x="713" y="76"/>
                  </a:cubicBezTo>
                  <a:cubicBezTo>
                    <a:pt x="688" y="51"/>
                    <a:pt x="650" y="26"/>
                    <a:pt x="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7" name="Google Shape;16757;p50"/>
            <p:cNvSpPr/>
            <p:nvPr/>
          </p:nvSpPr>
          <p:spPr>
            <a:xfrm>
              <a:off x="1547168" y="4478079"/>
              <a:ext cx="35268" cy="30913"/>
            </a:xfrm>
            <a:custGeom>
              <a:avLst/>
              <a:gdLst/>
              <a:ahLst/>
              <a:cxnLst/>
              <a:rect l="l" t="t" r="r" b="b"/>
              <a:pathLst>
                <a:path w="413" h="362" extrusionOk="0">
                  <a:moveTo>
                    <a:pt x="400" y="1"/>
                  </a:moveTo>
                  <a:cubicBezTo>
                    <a:pt x="400" y="26"/>
                    <a:pt x="387" y="51"/>
                    <a:pt x="387" y="76"/>
                  </a:cubicBezTo>
                  <a:cubicBezTo>
                    <a:pt x="365" y="208"/>
                    <a:pt x="282" y="289"/>
                    <a:pt x="190" y="289"/>
                  </a:cubicBezTo>
                  <a:cubicBezTo>
                    <a:pt x="125" y="289"/>
                    <a:pt x="56" y="250"/>
                    <a:pt x="0" y="163"/>
                  </a:cubicBezTo>
                  <a:lnTo>
                    <a:pt x="0" y="163"/>
                  </a:lnTo>
                  <a:cubicBezTo>
                    <a:pt x="24" y="296"/>
                    <a:pt x="121" y="362"/>
                    <a:pt x="215" y="362"/>
                  </a:cubicBezTo>
                  <a:cubicBezTo>
                    <a:pt x="316" y="362"/>
                    <a:pt x="412" y="286"/>
                    <a:pt x="412" y="138"/>
                  </a:cubicBezTo>
                  <a:cubicBezTo>
                    <a:pt x="412" y="88"/>
                    <a:pt x="400" y="51"/>
                    <a:pt x="4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8" name="Google Shape;16758;p50"/>
            <p:cNvSpPr/>
            <p:nvPr/>
          </p:nvSpPr>
          <p:spPr>
            <a:xfrm>
              <a:off x="1424369" y="4551691"/>
              <a:ext cx="29974" cy="71646"/>
            </a:xfrm>
            <a:custGeom>
              <a:avLst/>
              <a:gdLst/>
              <a:ahLst/>
              <a:cxnLst/>
              <a:rect l="l" t="t" r="r" b="b"/>
              <a:pathLst>
                <a:path w="351" h="839" extrusionOk="0">
                  <a:moveTo>
                    <a:pt x="263" y="1"/>
                  </a:moveTo>
                  <a:cubicBezTo>
                    <a:pt x="13" y="188"/>
                    <a:pt x="1" y="563"/>
                    <a:pt x="126" y="813"/>
                  </a:cubicBezTo>
                  <a:cubicBezTo>
                    <a:pt x="126" y="826"/>
                    <a:pt x="126" y="826"/>
                    <a:pt x="126" y="826"/>
                  </a:cubicBezTo>
                  <a:lnTo>
                    <a:pt x="163" y="826"/>
                  </a:lnTo>
                  <a:cubicBezTo>
                    <a:pt x="176" y="826"/>
                    <a:pt x="201" y="838"/>
                    <a:pt x="226" y="838"/>
                  </a:cubicBezTo>
                  <a:cubicBezTo>
                    <a:pt x="234" y="838"/>
                    <a:pt x="242" y="833"/>
                    <a:pt x="251" y="833"/>
                  </a:cubicBezTo>
                  <a:cubicBezTo>
                    <a:pt x="255" y="833"/>
                    <a:pt x="259" y="834"/>
                    <a:pt x="263" y="838"/>
                  </a:cubicBezTo>
                  <a:lnTo>
                    <a:pt x="351" y="838"/>
                  </a:lnTo>
                  <a:cubicBezTo>
                    <a:pt x="176" y="601"/>
                    <a:pt x="126" y="238"/>
                    <a:pt x="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9" name="Google Shape;16759;p50"/>
            <p:cNvSpPr/>
            <p:nvPr/>
          </p:nvSpPr>
          <p:spPr>
            <a:xfrm>
              <a:off x="1489526" y="4544261"/>
              <a:ext cx="27839" cy="41673"/>
            </a:xfrm>
            <a:custGeom>
              <a:avLst/>
              <a:gdLst/>
              <a:ahLst/>
              <a:cxnLst/>
              <a:rect l="l" t="t" r="r" b="b"/>
              <a:pathLst>
                <a:path w="326" h="488" extrusionOk="0">
                  <a:moveTo>
                    <a:pt x="0" y="0"/>
                  </a:moveTo>
                  <a:cubicBezTo>
                    <a:pt x="163" y="88"/>
                    <a:pt x="225" y="300"/>
                    <a:pt x="213" y="488"/>
                  </a:cubicBezTo>
                  <a:cubicBezTo>
                    <a:pt x="250" y="463"/>
                    <a:pt x="288" y="438"/>
                    <a:pt x="325" y="413"/>
                  </a:cubicBezTo>
                  <a:cubicBezTo>
                    <a:pt x="313" y="213"/>
                    <a:pt x="213" y="2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0" name="Google Shape;16760;p50"/>
            <p:cNvSpPr/>
            <p:nvPr/>
          </p:nvSpPr>
          <p:spPr>
            <a:xfrm>
              <a:off x="1437178" y="4560230"/>
              <a:ext cx="54567" cy="64132"/>
            </a:xfrm>
            <a:custGeom>
              <a:avLst/>
              <a:gdLst/>
              <a:ahLst/>
              <a:cxnLst/>
              <a:rect l="l" t="t" r="r" b="b"/>
              <a:pathLst>
                <a:path w="639" h="751" extrusionOk="0">
                  <a:moveTo>
                    <a:pt x="126" y="1"/>
                  </a:moveTo>
                  <a:lnTo>
                    <a:pt x="126" y="1"/>
                  </a:lnTo>
                  <a:cubicBezTo>
                    <a:pt x="1" y="263"/>
                    <a:pt x="126" y="613"/>
                    <a:pt x="401" y="713"/>
                  </a:cubicBezTo>
                  <a:cubicBezTo>
                    <a:pt x="413" y="713"/>
                    <a:pt x="438" y="713"/>
                    <a:pt x="463" y="726"/>
                  </a:cubicBezTo>
                  <a:cubicBezTo>
                    <a:pt x="476" y="726"/>
                    <a:pt x="488" y="738"/>
                    <a:pt x="501" y="751"/>
                  </a:cubicBezTo>
                  <a:lnTo>
                    <a:pt x="588" y="751"/>
                  </a:lnTo>
                  <a:cubicBezTo>
                    <a:pt x="588" y="738"/>
                    <a:pt x="588" y="738"/>
                    <a:pt x="588" y="726"/>
                  </a:cubicBezTo>
                  <a:cubicBezTo>
                    <a:pt x="601" y="688"/>
                    <a:pt x="626" y="651"/>
                    <a:pt x="638" y="613"/>
                  </a:cubicBezTo>
                  <a:cubicBezTo>
                    <a:pt x="576" y="613"/>
                    <a:pt x="526" y="601"/>
                    <a:pt x="463" y="576"/>
                  </a:cubicBezTo>
                  <a:cubicBezTo>
                    <a:pt x="238" y="488"/>
                    <a:pt x="101" y="238"/>
                    <a:pt x="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1" name="Google Shape;16761;p50"/>
            <p:cNvSpPr/>
            <p:nvPr/>
          </p:nvSpPr>
          <p:spPr>
            <a:xfrm>
              <a:off x="1485256" y="4533331"/>
              <a:ext cx="48077" cy="43039"/>
            </a:xfrm>
            <a:custGeom>
              <a:avLst/>
              <a:gdLst/>
              <a:ahLst/>
              <a:cxnLst/>
              <a:rect l="l" t="t" r="r" b="b"/>
              <a:pathLst>
                <a:path w="563" h="504" extrusionOk="0">
                  <a:moveTo>
                    <a:pt x="129" y="1"/>
                  </a:moveTo>
                  <a:cubicBezTo>
                    <a:pt x="85" y="1"/>
                    <a:pt x="41" y="9"/>
                    <a:pt x="0" y="28"/>
                  </a:cubicBezTo>
                  <a:cubicBezTo>
                    <a:pt x="6" y="28"/>
                    <a:pt x="12" y="28"/>
                    <a:pt x="18" y="28"/>
                  </a:cubicBezTo>
                  <a:cubicBezTo>
                    <a:pt x="258" y="28"/>
                    <a:pt x="413" y="272"/>
                    <a:pt x="450" y="503"/>
                  </a:cubicBezTo>
                  <a:cubicBezTo>
                    <a:pt x="488" y="491"/>
                    <a:pt x="525" y="478"/>
                    <a:pt x="563" y="478"/>
                  </a:cubicBezTo>
                  <a:cubicBezTo>
                    <a:pt x="563" y="366"/>
                    <a:pt x="538" y="266"/>
                    <a:pt x="475" y="178"/>
                  </a:cubicBezTo>
                  <a:cubicBezTo>
                    <a:pt x="391" y="76"/>
                    <a:pt x="258"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2" name="Google Shape;16762;p50"/>
            <p:cNvSpPr/>
            <p:nvPr/>
          </p:nvSpPr>
          <p:spPr>
            <a:xfrm>
              <a:off x="1388417" y="4645627"/>
              <a:ext cx="129971" cy="100425"/>
            </a:xfrm>
            <a:custGeom>
              <a:avLst/>
              <a:gdLst/>
              <a:ahLst/>
              <a:cxnLst/>
              <a:rect l="l" t="t" r="r" b="b"/>
              <a:pathLst>
                <a:path w="1522" h="1176" extrusionOk="0">
                  <a:moveTo>
                    <a:pt x="497" y="1"/>
                  </a:moveTo>
                  <a:cubicBezTo>
                    <a:pt x="1" y="397"/>
                    <a:pt x="231" y="1175"/>
                    <a:pt x="881" y="1175"/>
                  </a:cubicBezTo>
                  <a:cubicBezTo>
                    <a:pt x="886" y="1175"/>
                    <a:pt x="892" y="1175"/>
                    <a:pt x="897" y="1175"/>
                  </a:cubicBezTo>
                  <a:cubicBezTo>
                    <a:pt x="1059" y="1150"/>
                    <a:pt x="1222" y="1075"/>
                    <a:pt x="1334" y="938"/>
                  </a:cubicBezTo>
                  <a:cubicBezTo>
                    <a:pt x="1447" y="788"/>
                    <a:pt x="1522" y="488"/>
                    <a:pt x="1484" y="350"/>
                  </a:cubicBezTo>
                  <a:lnTo>
                    <a:pt x="1484" y="350"/>
                  </a:lnTo>
                  <a:cubicBezTo>
                    <a:pt x="1459" y="488"/>
                    <a:pt x="1384" y="600"/>
                    <a:pt x="1297" y="725"/>
                  </a:cubicBezTo>
                  <a:cubicBezTo>
                    <a:pt x="1204" y="853"/>
                    <a:pt x="1057" y="927"/>
                    <a:pt x="877" y="927"/>
                  </a:cubicBezTo>
                  <a:cubicBezTo>
                    <a:pt x="863" y="927"/>
                    <a:pt x="849" y="926"/>
                    <a:pt x="834" y="925"/>
                  </a:cubicBezTo>
                  <a:cubicBezTo>
                    <a:pt x="809" y="913"/>
                    <a:pt x="784" y="913"/>
                    <a:pt x="759" y="900"/>
                  </a:cubicBezTo>
                  <a:cubicBezTo>
                    <a:pt x="672" y="875"/>
                    <a:pt x="522" y="775"/>
                    <a:pt x="497" y="713"/>
                  </a:cubicBezTo>
                  <a:cubicBezTo>
                    <a:pt x="359" y="538"/>
                    <a:pt x="347" y="238"/>
                    <a:pt x="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3" name="Google Shape;16763;p50"/>
            <p:cNvSpPr/>
            <p:nvPr/>
          </p:nvSpPr>
          <p:spPr>
            <a:xfrm>
              <a:off x="1423259" y="4669111"/>
              <a:ext cx="77026" cy="53799"/>
            </a:xfrm>
            <a:custGeom>
              <a:avLst/>
              <a:gdLst/>
              <a:ahLst/>
              <a:cxnLst/>
              <a:rect l="l" t="t" r="r" b="b"/>
              <a:pathLst>
                <a:path w="902" h="630" extrusionOk="0">
                  <a:moveTo>
                    <a:pt x="889" y="0"/>
                  </a:moveTo>
                  <a:cubicBezTo>
                    <a:pt x="876" y="0"/>
                    <a:pt x="876" y="13"/>
                    <a:pt x="876" y="13"/>
                  </a:cubicBezTo>
                  <a:cubicBezTo>
                    <a:pt x="851" y="113"/>
                    <a:pt x="826" y="213"/>
                    <a:pt x="776" y="300"/>
                  </a:cubicBezTo>
                  <a:cubicBezTo>
                    <a:pt x="698" y="417"/>
                    <a:pt x="586" y="473"/>
                    <a:pt x="472" y="473"/>
                  </a:cubicBezTo>
                  <a:cubicBezTo>
                    <a:pt x="293" y="473"/>
                    <a:pt x="108" y="335"/>
                    <a:pt x="39" y="75"/>
                  </a:cubicBezTo>
                  <a:lnTo>
                    <a:pt x="39" y="75"/>
                  </a:lnTo>
                  <a:cubicBezTo>
                    <a:pt x="1" y="404"/>
                    <a:pt x="243" y="630"/>
                    <a:pt x="483" y="630"/>
                  </a:cubicBezTo>
                  <a:cubicBezTo>
                    <a:pt x="635" y="630"/>
                    <a:pt x="786" y="539"/>
                    <a:pt x="864" y="325"/>
                  </a:cubicBezTo>
                  <a:cubicBezTo>
                    <a:pt x="901" y="213"/>
                    <a:pt x="901" y="100"/>
                    <a:pt x="8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4" name="Google Shape;16764;p50"/>
            <p:cNvSpPr/>
            <p:nvPr/>
          </p:nvSpPr>
          <p:spPr>
            <a:xfrm>
              <a:off x="1439313" y="4676540"/>
              <a:ext cx="53457" cy="31084"/>
            </a:xfrm>
            <a:custGeom>
              <a:avLst/>
              <a:gdLst/>
              <a:ahLst/>
              <a:cxnLst/>
              <a:rect l="l" t="t" r="r" b="b"/>
              <a:pathLst>
                <a:path w="626" h="364" extrusionOk="0">
                  <a:moveTo>
                    <a:pt x="551" y="1"/>
                  </a:moveTo>
                  <a:cubicBezTo>
                    <a:pt x="551" y="38"/>
                    <a:pt x="551" y="88"/>
                    <a:pt x="538" y="126"/>
                  </a:cubicBezTo>
                  <a:cubicBezTo>
                    <a:pt x="501" y="226"/>
                    <a:pt x="413" y="251"/>
                    <a:pt x="301" y="263"/>
                  </a:cubicBezTo>
                  <a:cubicBezTo>
                    <a:pt x="176" y="263"/>
                    <a:pt x="63" y="201"/>
                    <a:pt x="1" y="76"/>
                  </a:cubicBezTo>
                  <a:lnTo>
                    <a:pt x="1" y="76"/>
                  </a:lnTo>
                  <a:cubicBezTo>
                    <a:pt x="1" y="226"/>
                    <a:pt x="163" y="363"/>
                    <a:pt x="313" y="363"/>
                  </a:cubicBezTo>
                  <a:cubicBezTo>
                    <a:pt x="451" y="351"/>
                    <a:pt x="626" y="238"/>
                    <a:pt x="576" y="76"/>
                  </a:cubicBezTo>
                  <a:cubicBezTo>
                    <a:pt x="576" y="51"/>
                    <a:pt x="563" y="13"/>
                    <a:pt x="5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5" name="Google Shape;16765;p50"/>
            <p:cNvSpPr/>
            <p:nvPr/>
          </p:nvSpPr>
          <p:spPr>
            <a:xfrm>
              <a:off x="1459638" y="4687215"/>
              <a:ext cx="4355" cy="2647"/>
            </a:xfrm>
            <a:custGeom>
              <a:avLst/>
              <a:gdLst/>
              <a:ahLst/>
              <a:cxnLst/>
              <a:rect l="l" t="t" r="r" b="b"/>
              <a:pathLst>
                <a:path w="51" h="31" extrusionOk="0">
                  <a:moveTo>
                    <a:pt x="0" y="1"/>
                  </a:moveTo>
                  <a:lnTo>
                    <a:pt x="0" y="1"/>
                  </a:lnTo>
                  <a:cubicBezTo>
                    <a:pt x="0" y="19"/>
                    <a:pt x="27" y="31"/>
                    <a:pt x="41" y="31"/>
                  </a:cubicBezTo>
                  <a:cubicBezTo>
                    <a:pt x="47" y="31"/>
                    <a:pt x="50" y="29"/>
                    <a:pt x="50" y="26"/>
                  </a:cubicBezTo>
                  <a:cubicBezTo>
                    <a:pt x="38" y="26"/>
                    <a:pt x="13" y="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6" name="Google Shape;16766;p50"/>
            <p:cNvSpPr/>
            <p:nvPr/>
          </p:nvSpPr>
          <p:spPr>
            <a:xfrm>
              <a:off x="1627184" y="4625388"/>
              <a:ext cx="81125" cy="99314"/>
            </a:xfrm>
            <a:custGeom>
              <a:avLst/>
              <a:gdLst/>
              <a:ahLst/>
              <a:cxnLst/>
              <a:rect l="l" t="t" r="r" b="b"/>
              <a:pathLst>
                <a:path w="950" h="1163" extrusionOk="0">
                  <a:moveTo>
                    <a:pt x="750" y="0"/>
                  </a:moveTo>
                  <a:lnTo>
                    <a:pt x="750" y="0"/>
                  </a:lnTo>
                  <a:cubicBezTo>
                    <a:pt x="825" y="200"/>
                    <a:pt x="763" y="375"/>
                    <a:pt x="675" y="525"/>
                  </a:cubicBezTo>
                  <a:cubicBezTo>
                    <a:pt x="538" y="775"/>
                    <a:pt x="288" y="925"/>
                    <a:pt x="0" y="975"/>
                  </a:cubicBezTo>
                  <a:cubicBezTo>
                    <a:pt x="38" y="1012"/>
                    <a:pt x="75" y="1050"/>
                    <a:pt x="100" y="1100"/>
                  </a:cubicBezTo>
                  <a:cubicBezTo>
                    <a:pt x="100" y="1125"/>
                    <a:pt x="113" y="1137"/>
                    <a:pt x="113" y="1162"/>
                  </a:cubicBezTo>
                  <a:cubicBezTo>
                    <a:pt x="363" y="1137"/>
                    <a:pt x="600" y="1012"/>
                    <a:pt x="750" y="787"/>
                  </a:cubicBezTo>
                  <a:cubicBezTo>
                    <a:pt x="900" y="562"/>
                    <a:pt x="950" y="213"/>
                    <a:pt x="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7" name="Google Shape;16767;p50"/>
            <p:cNvSpPr/>
            <p:nvPr/>
          </p:nvSpPr>
          <p:spPr>
            <a:xfrm>
              <a:off x="1613264" y="4642467"/>
              <a:ext cx="76343" cy="60374"/>
            </a:xfrm>
            <a:custGeom>
              <a:avLst/>
              <a:gdLst/>
              <a:ahLst/>
              <a:cxnLst/>
              <a:rect l="l" t="t" r="r" b="b"/>
              <a:pathLst>
                <a:path w="894" h="707" extrusionOk="0">
                  <a:moveTo>
                    <a:pt x="851" y="0"/>
                  </a:moveTo>
                  <a:lnTo>
                    <a:pt x="851" y="0"/>
                  </a:lnTo>
                  <a:cubicBezTo>
                    <a:pt x="826" y="162"/>
                    <a:pt x="751" y="287"/>
                    <a:pt x="651" y="387"/>
                  </a:cubicBezTo>
                  <a:cubicBezTo>
                    <a:pt x="538" y="525"/>
                    <a:pt x="413" y="612"/>
                    <a:pt x="226" y="650"/>
                  </a:cubicBezTo>
                  <a:cubicBezTo>
                    <a:pt x="201" y="656"/>
                    <a:pt x="166" y="659"/>
                    <a:pt x="130" y="659"/>
                  </a:cubicBezTo>
                  <a:cubicBezTo>
                    <a:pt x="95" y="659"/>
                    <a:pt x="57" y="656"/>
                    <a:pt x="26" y="650"/>
                  </a:cubicBezTo>
                  <a:lnTo>
                    <a:pt x="1" y="650"/>
                  </a:lnTo>
                  <a:cubicBezTo>
                    <a:pt x="13" y="662"/>
                    <a:pt x="51" y="675"/>
                    <a:pt x="63" y="675"/>
                  </a:cubicBezTo>
                  <a:cubicBezTo>
                    <a:pt x="123" y="696"/>
                    <a:pt x="182" y="706"/>
                    <a:pt x="240" y="706"/>
                  </a:cubicBezTo>
                  <a:cubicBezTo>
                    <a:pt x="588" y="706"/>
                    <a:pt x="893" y="353"/>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8" name="Google Shape;16768;p50"/>
            <p:cNvSpPr/>
            <p:nvPr/>
          </p:nvSpPr>
          <p:spPr>
            <a:xfrm>
              <a:off x="1625134" y="4656301"/>
              <a:ext cx="48846" cy="32194"/>
            </a:xfrm>
            <a:custGeom>
              <a:avLst/>
              <a:gdLst/>
              <a:ahLst/>
              <a:cxnLst/>
              <a:rect l="l" t="t" r="r" b="b"/>
              <a:pathLst>
                <a:path w="572" h="377" extrusionOk="0">
                  <a:moveTo>
                    <a:pt x="562" y="0"/>
                  </a:moveTo>
                  <a:lnTo>
                    <a:pt x="562" y="0"/>
                  </a:lnTo>
                  <a:cubicBezTo>
                    <a:pt x="537" y="88"/>
                    <a:pt x="474" y="138"/>
                    <a:pt x="424" y="188"/>
                  </a:cubicBezTo>
                  <a:cubicBezTo>
                    <a:pt x="349" y="263"/>
                    <a:pt x="249" y="313"/>
                    <a:pt x="124" y="325"/>
                  </a:cubicBezTo>
                  <a:cubicBezTo>
                    <a:pt x="113" y="331"/>
                    <a:pt x="97" y="333"/>
                    <a:pt x="81" y="333"/>
                  </a:cubicBezTo>
                  <a:cubicBezTo>
                    <a:pt x="51" y="333"/>
                    <a:pt x="20" y="327"/>
                    <a:pt x="10" y="327"/>
                  </a:cubicBezTo>
                  <a:cubicBezTo>
                    <a:pt x="0" y="327"/>
                    <a:pt x="8" y="332"/>
                    <a:pt x="49" y="350"/>
                  </a:cubicBezTo>
                  <a:cubicBezTo>
                    <a:pt x="92" y="368"/>
                    <a:pt x="136" y="377"/>
                    <a:pt x="180" y="377"/>
                  </a:cubicBezTo>
                  <a:cubicBezTo>
                    <a:pt x="381" y="377"/>
                    <a:pt x="572" y="205"/>
                    <a:pt x="5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9" name="Google Shape;16769;p50"/>
            <p:cNvSpPr/>
            <p:nvPr/>
          </p:nvSpPr>
          <p:spPr>
            <a:xfrm>
              <a:off x="1632479" y="4671246"/>
              <a:ext cx="16140" cy="7515"/>
            </a:xfrm>
            <a:custGeom>
              <a:avLst/>
              <a:gdLst/>
              <a:ahLst/>
              <a:cxnLst/>
              <a:rect l="l" t="t" r="r" b="b"/>
              <a:pathLst>
                <a:path w="189" h="88" extrusionOk="0">
                  <a:moveTo>
                    <a:pt x="188" y="0"/>
                  </a:moveTo>
                  <a:lnTo>
                    <a:pt x="188" y="0"/>
                  </a:lnTo>
                  <a:cubicBezTo>
                    <a:pt x="126" y="38"/>
                    <a:pt x="63" y="63"/>
                    <a:pt x="1" y="88"/>
                  </a:cubicBezTo>
                  <a:cubicBezTo>
                    <a:pt x="76" y="88"/>
                    <a:pt x="151" y="50"/>
                    <a:pt x="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0" name="Google Shape;16770;p50"/>
            <p:cNvSpPr/>
            <p:nvPr/>
          </p:nvSpPr>
          <p:spPr>
            <a:xfrm>
              <a:off x="1653827" y="4769452"/>
              <a:ext cx="85480" cy="45857"/>
            </a:xfrm>
            <a:custGeom>
              <a:avLst/>
              <a:gdLst/>
              <a:ahLst/>
              <a:cxnLst/>
              <a:rect l="l" t="t" r="r" b="b"/>
              <a:pathLst>
                <a:path w="1001" h="537" extrusionOk="0">
                  <a:moveTo>
                    <a:pt x="1000" y="0"/>
                  </a:moveTo>
                  <a:lnTo>
                    <a:pt x="1000" y="0"/>
                  </a:lnTo>
                  <a:cubicBezTo>
                    <a:pt x="844" y="200"/>
                    <a:pt x="592" y="387"/>
                    <a:pt x="369" y="387"/>
                  </a:cubicBezTo>
                  <a:cubicBezTo>
                    <a:pt x="270" y="387"/>
                    <a:pt x="177" y="351"/>
                    <a:pt x="101" y="263"/>
                  </a:cubicBezTo>
                  <a:cubicBezTo>
                    <a:pt x="63" y="225"/>
                    <a:pt x="26" y="100"/>
                    <a:pt x="13" y="75"/>
                  </a:cubicBezTo>
                  <a:lnTo>
                    <a:pt x="13" y="75"/>
                  </a:lnTo>
                  <a:cubicBezTo>
                    <a:pt x="13" y="138"/>
                    <a:pt x="1" y="200"/>
                    <a:pt x="26" y="263"/>
                  </a:cubicBezTo>
                  <a:cubicBezTo>
                    <a:pt x="73" y="431"/>
                    <a:pt x="239" y="537"/>
                    <a:pt x="409" y="537"/>
                  </a:cubicBezTo>
                  <a:cubicBezTo>
                    <a:pt x="465" y="537"/>
                    <a:pt x="522" y="525"/>
                    <a:pt x="576" y="500"/>
                  </a:cubicBezTo>
                  <a:cubicBezTo>
                    <a:pt x="788" y="413"/>
                    <a:pt x="938" y="213"/>
                    <a:pt x="10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1" name="Google Shape;16771;p50"/>
            <p:cNvSpPr/>
            <p:nvPr/>
          </p:nvSpPr>
          <p:spPr>
            <a:xfrm>
              <a:off x="1665612" y="4773124"/>
              <a:ext cx="59776" cy="28351"/>
            </a:xfrm>
            <a:custGeom>
              <a:avLst/>
              <a:gdLst/>
              <a:ahLst/>
              <a:cxnLst/>
              <a:rect l="l" t="t" r="r" b="b"/>
              <a:pathLst>
                <a:path w="700" h="332" extrusionOk="0">
                  <a:moveTo>
                    <a:pt x="5" y="0"/>
                  </a:moveTo>
                  <a:cubicBezTo>
                    <a:pt x="2" y="0"/>
                    <a:pt x="0" y="13"/>
                    <a:pt x="0" y="45"/>
                  </a:cubicBezTo>
                  <a:cubicBezTo>
                    <a:pt x="0" y="249"/>
                    <a:pt x="120" y="331"/>
                    <a:pt x="261" y="331"/>
                  </a:cubicBezTo>
                  <a:cubicBezTo>
                    <a:pt x="439" y="331"/>
                    <a:pt x="651" y="201"/>
                    <a:pt x="700" y="20"/>
                  </a:cubicBezTo>
                  <a:lnTo>
                    <a:pt x="700" y="20"/>
                  </a:lnTo>
                  <a:cubicBezTo>
                    <a:pt x="575" y="170"/>
                    <a:pt x="413" y="220"/>
                    <a:pt x="250" y="232"/>
                  </a:cubicBezTo>
                  <a:cubicBezTo>
                    <a:pt x="175" y="232"/>
                    <a:pt x="100" y="207"/>
                    <a:pt x="63" y="145"/>
                  </a:cubicBezTo>
                  <a:cubicBezTo>
                    <a:pt x="35" y="107"/>
                    <a:pt x="14" y="0"/>
                    <a:pt x="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2" name="Google Shape;16772;p50"/>
            <p:cNvSpPr/>
            <p:nvPr/>
          </p:nvSpPr>
          <p:spPr>
            <a:xfrm>
              <a:off x="1679446" y="4780126"/>
              <a:ext cx="28864" cy="8539"/>
            </a:xfrm>
            <a:custGeom>
              <a:avLst/>
              <a:gdLst/>
              <a:ahLst/>
              <a:cxnLst/>
              <a:rect l="l" t="t" r="r" b="b"/>
              <a:pathLst>
                <a:path w="338" h="100" extrusionOk="0">
                  <a:moveTo>
                    <a:pt x="338" y="0"/>
                  </a:moveTo>
                  <a:cubicBezTo>
                    <a:pt x="266" y="36"/>
                    <a:pt x="182" y="65"/>
                    <a:pt x="98" y="65"/>
                  </a:cubicBezTo>
                  <a:cubicBezTo>
                    <a:pt x="65" y="65"/>
                    <a:pt x="32" y="61"/>
                    <a:pt x="1" y="50"/>
                  </a:cubicBezTo>
                  <a:lnTo>
                    <a:pt x="1" y="50"/>
                  </a:lnTo>
                  <a:cubicBezTo>
                    <a:pt x="39" y="84"/>
                    <a:pt x="87" y="99"/>
                    <a:pt x="136" y="99"/>
                  </a:cubicBezTo>
                  <a:cubicBezTo>
                    <a:pt x="213" y="99"/>
                    <a:pt x="292" y="61"/>
                    <a:pt x="3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3" name="Google Shape;16773;p50"/>
            <p:cNvSpPr/>
            <p:nvPr/>
          </p:nvSpPr>
          <p:spPr>
            <a:xfrm>
              <a:off x="1761597" y="4653056"/>
              <a:ext cx="39623" cy="85480"/>
            </a:xfrm>
            <a:custGeom>
              <a:avLst/>
              <a:gdLst/>
              <a:ahLst/>
              <a:cxnLst/>
              <a:rect l="l" t="t" r="r" b="b"/>
              <a:pathLst>
                <a:path w="464" h="1001" extrusionOk="0">
                  <a:moveTo>
                    <a:pt x="1" y="1"/>
                  </a:moveTo>
                  <a:cubicBezTo>
                    <a:pt x="251" y="176"/>
                    <a:pt x="276" y="451"/>
                    <a:pt x="226" y="701"/>
                  </a:cubicBezTo>
                  <a:cubicBezTo>
                    <a:pt x="201" y="801"/>
                    <a:pt x="176" y="913"/>
                    <a:pt x="113" y="1001"/>
                  </a:cubicBezTo>
                  <a:cubicBezTo>
                    <a:pt x="138" y="976"/>
                    <a:pt x="163" y="951"/>
                    <a:pt x="188" y="926"/>
                  </a:cubicBezTo>
                  <a:cubicBezTo>
                    <a:pt x="463" y="638"/>
                    <a:pt x="438" y="11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4" name="Google Shape;16774;p50"/>
            <p:cNvSpPr/>
            <p:nvPr/>
          </p:nvSpPr>
          <p:spPr>
            <a:xfrm>
              <a:off x="1764842" y="4663731"/>
              <a:ext cx="15030" cy="55763"/>
            </a:xfrm>
            <a:custGeom>
              <a:avLst/>
              <a:gdLst/>
              <a:ahLst/>
              <a:cxnLst/>
              <a:rect l="l" t="t" r="r" b="b"/>
              <a:pathLst>
                <a:path w="176" h="653" extrusionOk="0">
                  <a:moveTo>
                    <a:pt x="0" y="1"/>
                  </a:moveTo>
                  <a:lnTo>
                    <a:pt x="0" y="1"/>
                  </a:lnTo>
                  <a:cubicBezTo>
                    <a:pt x="113" y="188"/>
                    <a:pt x="75" y="401"/>
                    <a:pt x="63" y="626"/>
                  </a:cubicBezTo>
                  <a:cubicBezTo>
                    <a:pt x="60" y="645"/>
                    <a:pt x="60" y="653"/>
                    <a:pt x="63" y="653"/>
                  </a:cubicBezTo>
                  <a:cubicBezTo>
                    <a:pt x="71" y="653"/>
                    <a:pt x="103" y="558"/>
                    <a:pt x="113" y="538"/>
                  </a:cubicBezTo>
                  <a:cubicBezTo>
                    <a:pt x="175" y="363"/>
                    <a:pt x="163" y="1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5" name="Google Shape;16775;p50"/>
            <p:cNvSpPr/>
            <p:nvPr/>
          </p:nvSpPr>
          <p:spPr>
            <a:xfrm>
              <a:off x="1764842" y="4677650"/>
              <a:ext cx="2220" cy="15030"/>
            </a:xfrm>
            <a:custGeom>
              <a:avLst/>
              <a:gdLst/>
              <a:ahLst/>
              <a:cxnLst/>
              <a:rect l="l" t="t" r="r" b="b"/>
              <a:pathLst>
                <a:path w="26" h="176" extrusionOk="0">
                  <a:moveTo>
                    <a:pt x="13" y="0"/>
                  </a:moveTo>
                  <a:lnTo>
                    <a:pt x="13" y="0"/>
                  </a:lnTo>
                  <a:cubicBezTo>
                    <a:pt x="0" y="63"/>
                    <a:pt x="0" y="125"/>
                    <a:pt x="25" y="175"/>
                  </a:cubicBezTo>
                  <a:cubicBezTo>
                    <a:pt x="25" y="113"/>
                    <a:pt x="25" y="63"/>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6" name="Google Shape;16776;p50"/>
            <p:cNvSpPr/>
            <p:nvPr/>
          </p:nvSpPr>
          <p:spPr>
            <a:xfrm>
              <a:off x="1757327" y="4693620"/>
              <a:ext cx="85" cy="2220"/>
            </a:xfrm>
            <a:custGeom>
              <a:avLst/>
              <a:gdLst/>
              <a:ahLst/>
              <a:cxnLst/>
              <a:rect l="l" t="t" r="r" b="b"/>
              <a:pathLst>
                <a:path w="1" h="26" extrusionOk="0">
                  <a:moveTo>
                    <a:pt x="1" y="1"/>
                  </a:moveTo>
                  <a:cubicBezTo>
                    <a:pt x="1" y="13"/>
                    <a:pt x="1" y="26"/>
                    <a:pt x="1" y="26"/>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7" name="Google Shape;16777;p50"/>
            <p:cNvSpPr/>
            <p:nvPr/>
          </p:nvSpPr>
          <p:spPr>
            <a:xfrm>
              <a:off x="1726414" y="4580896"/>
              <a:ext cx="40392" cy="50981"/>
            </a:xfrm>
            <a:custGeom>
              <a:avLst/>
              <a:gdLst/>
              <a:ahLst/>
              <a:cxnLst/>
              <a:rect l="l" t="t" r="r" b="b"/>
              <a:pathLst>
                <a:path w="473" h="597" extrusionOk="0">
                  <a:moveTo>
                    <a:pt x="73" y="0"/>
                  </a:moveTo>
                  <a:cubicBezTo>
                    <a:pt x="49" y="0"/>
                    <a:pt x="25" y="3"/>
                    <a:pt x="0" y="9"/>
                  </a:cubicBezTo>
                  <a:cubicBezTo>
                    <a:pt x="138" y="21"/>
                    <a:pt x="238" y="146"/>
                    <a:pt x="288" y="209"/>
                  </a:cubicBezTo>
                  <a:cubicBezTo>
                    <a:pt x="338" y="296"/>
                    <a:pt x="388" y="371"/>
                    <a:pt x="413" y="471"/>
                  </a:cubicBezTo>
                  <a:cubicBezTo>
                    <a:pt x="413" y="509"/>
                    <a:pt x="425" y="559"/>
                    <a:pt x="425" y="596"/>
                  </a:cubicBezTo>
                  <a:cubicBezTo>
                    <a:pt x="438" y="559"/>
                    <a:pt x="450" y="521"/>
                    <a:pt x="450" y="484"/>
                  </a:cubicBezTo>
                  <a:cubicBezTo>
                    <a:pt x="473" y="257"/>
                    <a:pt x="301" y="0"/>
                    <a:pt x="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8" name="Google Shape;16778;p50"/>
            <p:cNvSpPr/>
            <p:nvPr/>
          </p:nvSpPr>
          <p:spPr>
            <a:xfrm>
              <a:off x="1735978" y="4592254"/>
              <a:ext cx="16140" cy="32109"/>
            </a:xfrm>
            <a:custGeom>
              <a:avLst/>
              <a:gdLst/>
              <a:ahLst/>
              <a:cxnLst/>
              <a:rect l="l" t="t" r="r" b="b"/>
              <a:pathLst>
                <a:path w="189" h="376" extrusionOk="0">
                  <a:moveTo>
                    <a:pt x="1" y="1"/>
                  </a:moveTo>
                  <a:cubicBezTo>
                    <a:pt x="76" y="101"/>
                    <a:pt x="138" y="251"/>
                    <a:pt x="176" y="376"/>
                  </a:cubicBezTo>
                  <a:cubicBezTo>
                    <a:pt x="188" y="238"/>
                    <a:pt x="126" y="6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9" name="Google Shape;16779;p50"/>
            <p:cNvSpPr/>
            <p:nvPr/>
          </p:nvSpPr>
          <p:spPr>
            <a:xfrm>
              <a:off x="1733843" y="4607198"/>
              <a:ext cx="5465" cy="8625"/>
            </a:xfrm>
            <a:custGeom>
              <a:avLst/>
              <a:gdLst/>
              <a:ahLst/>
              <a:cxnLst/>
              <a:rect l="l" t="t" r="r" b="b"/>
              <a:pathLst>
                <a:path w="64" h="101" extrusionOk="0">
                  <a:moveTo>
                    <a:pt x="1" y="1"/>
                  </a:moveTo>
                  <a:cubicBezTo>
                    <a:pt x="13" y="26"/>
                    <a:pt x="38" y="76"/>
                    <a:pt x="63" y="101"/>
                  </a:cubicBezTo>
                  <a:cubicBezTo>
                    <a:pt x="51" y="63"/>
                    <a:pt x="38" y="26"/>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0" name="Google Shape;16780;p50"/>
            <p:cNvSpPr/>
            <p:nvPr/>
          </p:nvSpPr>
          <p:spPr>
            <a:xfrm>
              <a:off x="1728549" y="4611468"/>
              <a:ext cx="1110" cy="4355"/>
            </a:xfrm>
            <a:custGeom>
              <a:avLst/>
              <a:gdLst/>
              <a:ahLst/>
              <a:cxnLst/>
              <a:rect l="l" t="t" r="r" b="b"/>
              <a:pathLst>
                <a:path w="13" h="51" extrusionOk="0">
                  <a:moveTo>
                    <a:pt x="0" y="1"/>
                  </a:moveTo>
                  <a:lnTo>
                    <a:pt x="13" y="51"/>
                  </a:lnTo>
                  <a:cubicBezTo>
                    <a:pt x="13" y="38"/>
                    <a:pt x="13" y="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1" name="Google Shape;16781;p50"/>
            <p:cNvSpPr/>
            <p:nvPr/>
          </p:nvSpPr>
          <p:spPr>
            <a:xfrm>
              <a:off x="1628209" y="4523766"/>
              <a:ext cx="66010" cy="71817"/>
            </a:xfrm>
            <a:custGeom>
              <a:avLst/>
              <a:gdLst/>
              <a:ahLst/>
              <a:cxnLst/>
              <a:rect l="l" t="t" r="r" b="b"/>
              <a:pathLst>
                <a:path w="773" h="841" extrusionOk="0">
                  <a:moveTo>
                    <a:pt x="52" y="0"/>
                  </a:moveTo>
                  <a:cubicBezTo>
                    <a:pt x="35" y="0"/>
                    <a:pt x="18" y="1"/>
                    <a:pt x="1" y="3"/>
                  </a:cubicBezTo>
                  <a:cubicBezTo>
                    <a:pt x="176" y="40"/>
                    <a:pt x="288" y="140"/>
                    <a:pt x="401" y="278"/>
                  </a:cubicBezTo>
                  <a:cubicBezTo>
                    <a:pt x="501" y="378"/>
                    <a:pt x="563" y="440"/>
                    <a:pt x="613" y="565"/>
                  </a:cubicBezTo>
                  <a:cubicBezTo>
                    <a:pt x="651" y="628"/>
                    <a:pt x="676" y="740"/>
                    <a:pt x="676" y="840"/>
                  </a:cubicBezTo>
                  <a:cubicBezTo>
                    <a:pt x="688" y="803"/>
                    <a:pt x="701" y="765"/>
                    <a:pt x="701" y="740"/>
                  </a:cubicBezTo>
                  <a:cubicBezTo>
                    <a:pt x="772" y="370"/>
                    <a:pt x="411" y="0"/>
                    <a:pt x="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2" name="Google Shape;16782;p50"/>
            <p:cNvSpPr/>
            <p:nvPr/>
          </p:nvSpPr>
          <p:spPr>
            <a:xfrm>
              <a:off x="1638712" y="4536661"/>
              <a:ext cx="41929" cy="52518"/>
            </a:xfrm>
            <a:custGeom>
              <a:avLst/>
              <a:gdLst/>
              <a:ahLst/>
              <a:cxnLst/>
              <a:rect l="l" t="t" r="r" b="b"/>
              <a:pathLst>
                <a:path w="491" h="615" extrusionOk="0">
                  <a:moveTo>
                    <a:pt x="9" y="1"/>
                  </a:moveTo>
                  <a:cubicBezTo>
                    <a:pt x="0" y="1"/>
                    <a:pt x="47" y="33"/>
                    <a:pt x="65" y="52"/>
                  </a:cubicBezTo>
                  <a:cubicBezTo>
                    <a:pt x="228" y="252"/>
                    <a:pt x="390" y="389"/>
                    <a:pt x="478" y="614"/>
                  </a:cubicBezTo>
                  <a:cubicBezTo>
                    <a:pt x="490" y="339"/>
                    <a:pt x="265" y="127"/>
                    <a:pt x="40" y="14"/>
                  </a:cubicBezTo>
                  <a:cubicBezTo>
                    <a:pt x="21" y="5"/>
                    <a:pt x="12" y="1"/>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3" name="Google Shape;16783;p50"/>
            <p:cNvSpPr/>
            <p:nvPr/>
          </p:nvSpPr>
          <p:spPr>
            <a:xfrm>
              <a:off x="1645288" y="4554936"/>
              <a:ext cx="24679" cy="24594"/>
            </a:xfrm>
            <a:custGeom>
              <a:avLst/>
              <a:gdLst/>
              <a:ahLst/>
              <a:cxnLst/>
              <a:rect l="l" t="t" r="r" b="b"/>
              <a:pathLst>
                <a:path w="289" h="288" extrusionOk="0">
                  <a:moveTo>
                    <a:pt x="1" y="0"/>
                  </a:moveTo>
                  <a:lnTo>
                    <a:pt x="1" y="0"/>
                  </a:lnTo>
                  <a:cubicBezTo>
                    <a:pt x="88" y="100"/>
                    <a:pt x="188" y="200"/>
                    <a:pt x="288" y="288"/>
                  </a:cubicBezTo>
                  <a:cubicBezTo>
                    <a:pt x="238" y="163"/>
                    <a:pt x="113" y="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4" name="Google Shape;16784;p50"/>
            <p:cNvSpPr/>
            <p:nvPr/>
          </p:nvSpPr>
          <p:spPr>
            <a:xfrm>
              <a:off x="1651693" y="4578420"/>
              <a:ext cx="7600" cy="5380"/>
            </a:xfrm>
            <a:custGeom>
              <a:avLst/>
              <a:gdLst/>
              <a:ahLst/>
              <a:cxnLst/>
              <a:rect l="l" t="t" r="r" b="b"/>
              <a:pathLst>
                <a:path w="89" h="63" extrusionOk="0">
                  <a:moveTo>
                    <a:pt x="1" y="0"/>
                  </a:moveTo>
                  <a:cubicBezTo>
                    <a:pt x="26" y="25"/>
                    <a:pt x="51" y="38"/>
                    <a:pt x="88" y="63"/>
                  </a:cubicBezTo>
                  <a:cubicBezTo>
                    <a:pt x="63" y="38"/>
                    <a:pt x="38" y="1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5" name="Google Shape;16785;p50"/>
            <p:cNvSpPr/>
            <p:nvPr/>
          </p:nvSpPr>
          <p:spPr>
            <a:xfrm>
              <a:off x="1510875" y="4700024"/>
              <a:ext cx="128093" cy="109562"/>
            </a:xfrm>
            <a:custGeom>
              <a:avLst/>
              <a:gdLst/>
              <a:ahLst/>
              <a:cxnLst/>
              <a:rect l="l" t="t" r="r" b="b"/>
              <a:pathLst>
                <a:path w="1500" h="1283" extrusionOk="0">
                  <a:moveTo>
                    <a:pt x="425" y="1"/>
                  </a:moveTo>
                  <a:lnTo>
                    <a:pt x="425" y="1"/>
                  </a:lnTo>
                  <a:cubicBezTo>
                    <a:pt x="125" y="226"/>
                    <a:pt x="0" y="676"/>
                    <a:pt x="213" y="988"/>
                  </a:cubicBezTo>
                  <a:cubicBezTo>
                    <a:pt x="346" y="1188"/>
                    <a:pt x="590" y="1282"/>
                    <a:pt x="831" y="1282"/>
                  </a:cubicBezTo>
                  <a:cubicBezTo>
                    <a:pt x="951" y="1282"/>
                    <a:pt x="1071" y="1259"/>
                    <a:pt x="1175" y="1213"/>
                  </a:cubicBezTo>
                  <a:cubicBezTo>
                    <a:pt x="1375" y="1113"/>
                    <a:pt x="1500" y="876"/>
                    <a:pt x="1487" y="651"/>
                  </a:cubicBezTo>
                  <a:cubicBezTo>
                    <a:pt x="1475" y="551"/>
                    <a:pt x="1437" y="438"/>
                    <a:pt x="1400" y="363"/>
                  </a:cubicBezTo>
                  <a:cubicBezTo>
                    <a:pt x="1400" y="438"/>
                    <a:pt x="1400" y="501"/>
                    <a:pt x="1400" y="563"/>
                  </a:cubicBezTo>
                  <a:cubicBezTo>
                    <a:pt x="1375" y="776"/>
                    <a:pt x="1262" y="951"/>
                    <a:pt x="1050" y="1001"/>
                  </a:cubicBezTo>
                  <a:lnTo>
                    <a:pt x="1037" y="1001"/>
                  </a:lnTo>
                  <a:cubicBezTo>
                    <a:pt x="1225" y="913"/>
                    <a:pt x="1237" y="688"/>
                    <a:pt x="1237" y="501"/>
                  </a:cubicBezTo>
                  <a:lnTo>
                    <a:pt x="1237" y="501"/>
                  </a:lnTo>
                  <a:cubicBezTo>
                    <a:pt x="1212" y="576"/>
                    <a:pt x="1187" y="651"/>
                    <a:pt x="1150" y="713"/>
                  </a:cubicBezTo>
                  <a:cubicBezTo>
                    <a:pt x="1094" y="854"/>
                    <a:pt x="974" y="882"/>
                    <a:pt x="897" y="882"/>
                  </a:cubicBezTo>
                  <a:cubicBezTo>
                    <a:pt x="871" y="882"/>
                    <a:pt x="850" y="879"/>
                    <a:pt x="837" y="876"/>
                  </a:cubicBezTo>
                  <a:cubicBezTo>
                    <a:pt x="612" y="851"/>
                    <a:pt x="388" y="551"/>
                    <a:pt x="388" y="213"/>
                  </a:cubicBezTo>
                  <a:lnTo>
                    <a:pt x="388" y="213"/>
                  </a:lnTo>
                  <a:cubicBezTo>
                    <a:pt x="288" y="451"/>
                    <a:pt x="363" y="751"/>
                    <a:pt x="537" y="926"/>
                  </a:cubicBezTo>
                  <a:cubicBezTo>
                    <a:pt x="500" y="901"/>
                    <a:pt x="462" y="876"/>
                    <a:pt x="400" y="813"/>
                  </a:cubicBezTo>
                  <a:cubicBezTo>
                    <a:pt x="238" y="601"/>
                    <a:pt x="263" y="238"/>
                    <a:pt x="4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6" name="Google Shape;16786;p50"/>
            <p:cNvSpPr/>
            <p:nvPr/>
          </p:nvSpPr>
          <p:spPr>
            <a:xfrm>
              <a:off x="1555622" y="4726753"/>
              <a:ext cx="47053" cy="42783"/>
            </a:xfrm>
            <a:custGeom>
              <a:avLst/>
              <a:gdLst/>
              <a:ahLst/>
              <a:cxnLst/>
              <a:rect l="l" t="t" r="r" b="b"/>
              <a:pathLst>
                <a:path w="551" h="501" extrusionOk="0">
                  <a:moveTo>
                    <a:pt x="51" y="0"/>
                  </a:moveTo>
                  <a:lnTo>
                    <a:pt x="51" y="0"/>
                  </a:lnTo>
                  <a:cubicBezTo>
                    <a:pt x="1" y="113"/>
                    <a:pt x="1" y="275"/>
                    <a:pt x="88" y="375"/>
                  </a:cubicBezTo>
                  <a:cubicBezTo>
                    <a:pt x="145" y="448"/>
                    <a:pt x="239" y="500"/>
                    <a:pt x="329" y="500"/>
                  </a:cubicBezTo>
                  <a:cubicBezTo>
                    <a:pt x="377" y="500"/>
                    <a:pt x="424" y="485"/>
                    <a:pt x="463" y="450"/>
                  </a:cubicBezTo>
                  <a:cubicBezTo>
                    <a:pt x="513" y="400"/>
                    <a:pt x="538" y="313"/>
                    <a:pt x="551" y="250"/>
                  </a:cubicBezTo>
                  <a:lnTo>
                    <a:pt x="551" y="250"/>
                  </a:lnTo>
                  <a:cubicBezTo>
                    <a:pt x="513" y="288"/>
                    <a:pt x="488" y="338"/>
                    <a:pt x="451" y="388"/>
                  </a:cubicBezTo>
                  <a:cubicBezTo>
                    <a:pt x="423" y="411"/>
                    <a:pt x="391" y="420"/>
                    <a:pt x="360" y="420"/>
                  </a:cubicBezTo>
                  <a:cubicBezTo>
                    <a:pt x="306" y="420"/>
                    <a:pt x="253" y="394"/>
                    <a:pt x="213" y="363"/>
                  </a:cubicBezTo>
                  <a:cubicBezTo>
                    <a:pt x="101" y="288"/>
                    <a:pt x="51" y="138"/>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7" name="Google Shape;16787;p50"/>
            <p:cNvSpPr/>
            <p:nvPr/>
          </p:nvSpPr>
          <p:spPr>
            <a:xfrm>
              <a:off x="1573812" y="4741698"/>
              <a:ext cx="13919" cy="8027"/>
            </a:xfrm>
            <a:custGeom>
              <a:avLst/>
              <a:gdLst/>
              <a:ahLst/>
              <a:cxnLst/>
              <a:rect l="l" t="t" r="r" b="b"/>
              <a:pathLst>
                <a:path w="163" h="94" extrusionOk="0">
                  <a:moveTo>
                    <a:pt x="0" y="0"/>
                  </a:moveTo>
                  <a:cubicBezTo>
                    <a:pt x="0" y="61"/>
                    <a:pt x="46" y="94"/>
                    <a:pt x="91" y="94"/>
                  </a:cubicBezTo>
                  <a:cubicBezTo>
                    <a:pt x="120" y="94"/>
                    <a:pt x="148" y="80"/>
                    <a:pt x="163" y="50"/>
                  </a:cubicBezTo>
                  <a:lnTo>
                    <a:pt x="163" y="50"/>
                  </a:lnTo>
                  <a:cubicBezTo>
                    <a:pt x="143" y="62"/>
                    <a:pt x="122" y="68"/>
                    <a:pt x="101" y="68"/>
                  </a:cubicBezTo>
                  <a:cubicBezTo>
                    <a:pt x="57" y="68"/>
                    <a:pt x="17" y="4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8" name="Google Shape;16788;p50"/>
            <p:cNvSpPr/>
            <p:nvPr/>
          </p:nvSpPr>
          <p:spPr>
            <a:xfrm>
              <a:off x="1535384" y="4580213"/>
              <a:ext cx="86334" cy="87871"/>
            </a:xfrm>
            <a:custGeom>
              <a:avLst/>
              <a:gdLst/>
              <a:ahLst/>
              <a:cxnLst/>
              <a:rect l="l" t="t" r="r" b="b"/>
              <a:pathLst>
                <a:path w="1011" h="1029" extrusionOk="0">
                  <a:moveTo>
                    <a:pt x="185" y="0"/>
                  </a:moveTo>
                  <a:cubicBezTo>
                    <a:pt x="161" y="0"/>
                    <a:pt x="137" y="1"/>
                    <a:pt x="113" y="4"/>
                  </a:cubicBezTo>
                  <a:cubicBezTo>
                    <a:pt x="101" y="4"/>
                    <a:pt x="1" y="4"/>
                    <a:pt x="51" y="17"/>
                  </a:cubicBezTo>
                  <a:cubicBezTo>
                    <a:pt x="163" y="42"/>
                    <a:pt x="263" y="79"/>
                    <a:pt x="350" y="129"/>
                  </a:cubicBezTo>
                  <a:cubicBezTo>
                    <a:pt x="488" y="217"/>
                    <a:pt x="613" y="404"/>
                    <a:pt x="663" y="542"/>
                  </a:cubicBezTo>
                  <a:cubicBezTo>
                    <a:pt x="725" y="704"/>
                    <a:pt x="750" y="854"/>
                    <a:pt x="700" y="1029"/>
                  </a:cubicBezTo>
                  <a:cubicBezTo>
                    <a:pt x="1011" y="623"/>
                    <a:pt x="694" y="0"/>
                    <a:pt x="1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9" name="Google Shape;16789;p50"/>
            <p:cNvSpPr/>
            <p:nvPr/>
          </p:nvSpPr>
          <p:spPr>
            <a:xfrm>
              <a:off x="1546058" y="4594389"/>
              <a:ext cx="49188" cy="59862"/>
            </a:xfrm>
            <a:custGeom>
              <a:avLst/>
              <a:gdLst/>
              <a:ahLst/>
              <a:cxnLst/>
              <a:rect l="l" t="t" r="r" b="b"/>
              <a:pathLst>
                <a:path w="576" h="701" extrusionOk="0">
                  <a:moveTo>
                    <a:pt x="1" y="1"/>
                  </a:moveTo>
                  <a:cubicBezTo>
                    <a:pt x="25" y="13"/>
                    <a:pt x="50" y="26"/>
                    <a:pt x="75" y="38"/>
                  </a:cubicBezTo>
                  <a:cubicBezTo>
                    <a:pt x="213" y="101"/>
                    <a:pt x="300" y="213"/>
                    <a:pt x="375" y="338"/>
                  </a:cubicBezTo>
                  <a:cubicBezTo>
                    <a:pt x="438" y="451"/>
                    <a:pt x="538" y="563"/>
                    <a:pt x="525" y="700"/>
                  </a:cubicBezTo>
                  <a:cubicBezTo>
                    <a:pt x="575" y="613"/>
                    <a:pt x="550" y="501"/>
                    <a:pt x="525" y="413"/>
                  </a:cubicBezTo>
                  <a:cubicBezTo>
                    <a:pt x="463" y="201"/>
                    <a:pt x="275" y="13"/>
                    <a:pt x="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0" name="Google Shape;16790;p50"/>
            <p:cNvSpPr/>
            <p:nvPr/>
          </p:nvSpPr>
          <p:spPr>
            <a:xfrm>
              <a:off x="1551353" y="4613603"/>
              <a:ext cx="31084" cy="32109"/>
            </a:xfrm>
            <a:custGeom>
              <a:avLst/>
              <a:gdLst/>
              <a:ahLst/>
              <a:cxnLst/>
              <a:rect l="l" t="t" r="r" b="b"/>
              <a:pathLst>
                <a:path w="364" h="376" extrusionOk="0">
                  <a:moveTo>
                    <a:pt x="1" y="1"/>
                  </a:moveTo>
                  <a:cubicBezTo>
                    <a:pt x="88" y="38"/>
                    <a:pt x="138" y="113"/>
                    <a:pt x="201" y="176"/>
                  </a:cubicBezTo>
                  <a:cubicBezTo>
                    <a:pt x="251" y="238"/>
                    <a:pt x="326" y="301"/>
                    <a:pt x="363" y="376"/>
                  </a:cubicBezTo>
                  <a:cubicBezTo>
                    <a:pt x="351" y="201"/>
                    <a:pt x="15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1" name="Google Shape;16791;p50"/>
            <p:cNvSpPr/>
            <p:nvPr/>
          </p:nvSpPr>
          <p:spPr>
            <a:xfrm>
              <a:off x="1554598" y="4633927"/>
              <a:ext cx="11785" cy="9650"/>
            </a:xfrm>
            <a:custGeom>
              <a:avLst/>
              <a:gdLst/>
              <a:ahLst/>
              <a:cxnLst/>
              <a:rect l="l" t="t" r="r" b="b"/>
              <a:pathLst>
                <a:path w="138" h="113" extrusionOk="0">
                  <a:moveTo>
                    <a:pt x="0" y="0"/>
                  </a:moveTo>
                  <a:cubicBezTo>
                    <a:pt x="50" y="38"/>
                    <a:pt x="100" y="63"/>
                    <a:pt x="138" y="113"/>
                  </a:cubicBezTo>
                  <a:cubicBezTo>
                    <a:pt x="125" y="63"/>
                    <a:pt x="25"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2" name="Google Shape;16792;p50"/>
            <p:cNvSpPr/>
            <p:nvPr/>
          </p:nvSpPr>
          <p:spPr>
            <a:xfrm>
              <a:off x="788341" y="5053309"/>
              <a:ext cx="50298" cy="73610"/>
            </a:xfrm>
            <a:custGeom>
              <a:avLst/>
              <a:gdLst/>
              <a:ahLst/>
              <a:cxnLst/>
              <a:rect l="l" t="t" r="r" b="b"/>
              <a:pathLst>
                <a:path w="589" h="862" extrusionOk="0">
                  <a:moveTo>
                    <a:pt x="588" y="0"/>
                  </a:moveTo>
                  <a:lnTo>
                    <a:pt x="588" y="0"/>
                  </a:lnTo>
                  <a:cubicBezTo>
                    <a:pt x="226" y="38"/>
                    <a:pt x="1" y="413"/>
                    <a:pt x="13" y="750"/>
                  </a:cubicBezTo>
                  <a:cubicBezTo>
                    <a:pt x="13" y="771"/>
                    <a:pt x="13" y="862"/>
                    <a:pt x="21" y="862"/>
                  </a:cubicBezTo>
                  <a:cubicBezTo>
                    <a:pt x="22" y="862"/>
                    <a:pt x="24" y="858"/>
                    <a:pt x="26" y="850"/>
                  </a:cubicBezTo>
                  <a:cubicBezTo>
                    <a:pt x="76" y="713"/>
                    <a:pt x="101" y="613"/>
                    <a:pt x="163" y="488"/>
                  </a:cubicBezTo>
                  <a:cubicBezTo>
                    <a:pt x="276" y="288"/>
                    <a:pt x="376" y="113"/>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3" name="Google Shape;16793;p50"/>
            <p:cNvSpPr/>
            <p:nvPr/>
          </p:nvSpPr>
          <p:spPr>
            <a:xfrm>
              <a:off x="797991" y="5063984"/>
              <a:ext cx="39538" cy="59862"/>
            </a:xfrm>
            <a:custGeom>
              <a:avLst/>
              <a:gdLst/>
              <a:ahLst/>
              <a:cxnLst/>
              <a:rect l="l" t="t" r="r" b="b"/>
              <a:pathLst>
                <a:path w="463" h="701" extrusionOk="0">
                  <a:moveTo>
                    <a:pt x="463" y="0"/>
                  </a:moveTo>
                  <a:lnTo>
                    <a:pt x="463" y="0"/>
                  </a:lnTo>
                  <a:cubicBezTo>
                    <a:pt x="175" y="100"/>
                    <a:pt x="0" y="450"/>
                    <a:pt x="13" y="700"/>
                  </a:cubicBezTo>
                  <a:cubicBezTo>
                    <a:pt x="138" y="450"/>
                    <a:pt x="275" y="188"/>
                    <a:pt x="4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4" name="Google Shape;16794;p50"/>
            <p:cNvSpPr/>
            <p:nvPr/>
          </p:nvSpPr>
          <p:spPr>
            <a:xfrm>
              <a:off x="816095" y="5082088"/>
              <a:ext cx="15030" cy="25704"/>
            </a:xfrm>
            <a:custGeom>
              <a:avLst/>
              <a:gdLst/>
              <a:ahLst/>
              <a:cxnLst/>
              <a:rect l="l" t="t" r="r" b="b"/>
              <a:pathLst>
                <a:path w="176" h="301" extrusionOk="0">
                  <a:moveTo>
                    <a:pt x="176" y="1"/>
                  </a:moveTo>
                  <a:cubicBezTo>
                    <a:pt x="76" y="63"/>
                    <a:pt x="26" y="201"/>
                    <a:pt x="1" y="301"/>
                  </a:cubicBezTo>
                  <a:cubicBezTo>
                    <a:pt x="76" y="213"/>
                    <a:pt x="126" y="101"/>
                    <a:pt x="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5" name="Google Shape;16795;p50"/>
            <p:cNvSpPr/>
            <p:nvPr/>
          </p:nvSpPr>
          <p:spPr>
            <a:xfrm>
              <a:off x="834284" y="5090627"/>
              <a:ext cx="2220" cy="4355"/>
            </a:xfrm>
            <a:custGeom>
              <a:avLst/>
              <a:gdLst/>
              <a:ahLst/>
              <a:cxnLst/>
              <a:rect l="l" t="t" r="r" b="b"/>
              <a:pathLst>
                <a:path w="26" h="51" extrusionOk="0">
                  <a:moveTo>
                    <a:pt x="25" y="1"/>
                  </a:moveTo>
                  <a:cubicBezTo>
                    <a:pt x="13" y="13"/>
                    <a:pt x="0" y="26"/>
                    <a:pt x="0" y="51"/>
                  </a:cubicBezTo>
                  <a:lnTo>
                    <a:pt x="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6" name="Google Shape;16796;p50"/>
            <p:cNvSpPr/>
            <p:nvPr/>
          </p:nvSpPr>
          <p:spPr>
            <a:xfrm>
              <a:off x="901491" y="4999936"/>
              <a:ext cx="54482" cy="75831"/>
            </a:xfrm>
            <a:custGeom>
              <a:avLst/>
              <a:gdLst/>
              <a:ahLst/>
              <a:cxnLst/>
              <a:rect l="l" t="t" r="r" b="b"/>
              <a:pathLst>
                <a:path w="638" h="888" extrusionOk="0">
                  <a:moveTo>
                    <a:pt x="638" y="0"/>
                  </a:moveTo>
                  <a:cubicBezTo>
                    <a:pt x="263" y="25"/>
                    <a:pt x="0" y="350"/>
                    <a:pt x="0" y="688"/>
                  </a:cubicBezTo>
                  <a:cubicBezTo>
                    <a:pt x="13" y="688"/>
                    <a:pt x="25" y="700"/>
                    <a:pt x="38" y="713"/>
                  </a:cubicBezTo>
                  <a:cubicBezTo>
                    <a:pt x="75" y="775"/>
                    <a:pt x="113" y="838"/>
                    <a:pt x="150" y="888"/>
                  </a:cubicBezTo>
                  <a:cubicBezTo>
                    <a:pt x="138" y="838"/>
                    <a:pt x="138" y="788"/>
                    <a:pt x="150" y="738"/>
                  </a:cubicBezTo>
                  <a:cubicBezTo>
                    <a:pt x="150" y="788"/>
                    <a:pt x="163" y="838"/>
                    <a:pt x="175" y="888"/>
                  </a:cubicBezTo>
                  <a:cubicBezTo>
                    <a:pt x="200" y="875"/>
                    <a:pt x="225" y="863"/>
                    <a:pt x="250" y="850"/>
                  </a:cubicBezTo>
                  <a:cubicBezTo>
                    <a:pt x="238" y="688"/>
                    <a:pt x="313" y="525"/>
                    <a:pt x="363" y="413"/>
                  </a:cubicBezTo>
                  <a:cubicBezTo>
                    <a:pt x="425" y="288"/>
                    <a:pt x="488" y="188"/>
                    <a:pt x="575" y="100"/>
                  </a:cubicBezTo>
                  <a:lnTo>
                    <a:pt x="575" y="100"/>
                  </a:lnTo>
                  <a:cubicBezTo>
                    <a:pt x="413" y="163"/>
                    <a:pt x="250" y="338"/>
                    <a:pt x="188" y="525"/>
                  </a:cubicBezTo>
                  <a:cubicBezTo>
                    <a:pt x="250" y="313"/>
                    <a:pt x="413" y="125"/>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7" name="Google Shape;16797;p50"/>
            <p:cNvSpPr/>
            <p:nvPr/>
          </p:nvSpPr>
          <p:spPr>
            <a:xfrm>
              <a:off x="923865" y="5014881"/>
              <a:ext cx="25704" cy="56617"/>
            </a:xfrm>
            <a:custGeom>
              <a:avLst/>
              <a:gdLst/>
              <a:ahLst/>
              <a:cxnLst/>
              <a:rect l="l" t="t" r="r" b="b"/>
              <a:pathLst>
                <a:path w="301" h="663" extrusionOk="0">
                  <a:moveTo>
                    <a:pt x="301" y="0"/>
                  </a:moveTo>
                  <a:lnTo>
                    <a:pt x="301" y="0"/>
                  </a:lnTo>
                  <a:cubicBezTo>
                    <a:pt x="101" y="150"/>
                    <a:pt x="1" y="413"/>
                    <a:pt x="26" y="663"/>
                  </a:cubicBezTo>
                  <a:cubicBezTo>
                    <a:pt x="63" y="650"/>
                    <a:pt x="101" y="638"/>
                    <a:pt x="138" y="625"/>
                  </a:cubicBezTo>
                  <a:cubicBezTo>
                    <a:pt x="138" y="413"/>
                    <a:pt x="201" y="225"/>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8" name="Google Shape;16798;p50"/>
            <p:cNvSpPr/>
            <p:nvPr/>
          </p:nvSpPr>
          <p:spPr>
            <a:xfrm>
              <a:off x="936674" y="5022310"/>
              <a:ext cx="14005" cy="44918"/>
            </a:xfrm>
            <a:custGeom>
              <a:avLst/>
              <a:gdLst/>
              <a:ahLst/>
              <a:cxnLst/>
              <a:rect l="l" t="t" r="r" b="b"/>
              <a:pathLst>
                <a:path w="164" h="526" extrusionOk="0">
                  <a:moveTo>
                    <a:pt x="163" y="1"/>
                  </a:moveTo>
                  <a:cubicBezTo>
                    <a:pt x="38" y="126"/>
                    <a:pt x="1" y="363"/>
                    <a:pt x="76" y="526"/>
                  </a:cubicBezTo>
                  <a:cubicBezTo>
                    <a:pt x="88" y="526"/>
                    <a:pt x="113" y="526"/>
                    <a:pt x="126" y="513"/>
                  </a:cubicBezTo>
                  <a:cubicBezTo>
                    <a:pt x="88" y="351"/>
                    <a:pt x="113" y="163"/>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9" name="Google Shape;16799;p50"/>
            <p:cNvSpPr/>
            <p:nvPr/>
          </p:nvSpPr>
          <p:spPr>
            <a:xfrm>
              <a:off x="986887" y="5004206"/>
              <a:ext cx="72586" cy="104097"/>
            </a:xfrm>
            <a:custGeom>
              <a:avLst/>
              <a:gdLst/>
              <a:ahLst/>
              <a:cxnLst/>
              <a:rect l="l" t="t" r="r" b="b"/>
              <a:pathLst>
                <a:path w="850" h="1219" extrusionOk="0">
                  <a:moveTo>
                    <a:pt x="850" y="0"/>
                  </a:moveTo>
                  <a:lnTo>
                    <a:pt x="850" y="0"/>
                  </a:lnTo>
                  <a:cubicBezTo>
                    <a:pt x="313" y="38"/>
                    <a:pt x="0" y="613"/>
                    <a:pt x="300" y="1075"/>
                  </a:cubicBezTo>
                  <a:cubicBezTo>
                    <a:pt x="322" y="1097"/>
                    <a:pt x="404" y="1219"/>
                    <a:pt x="413" y="1219"/>
                  </a:cubicBezTo>
                  <a:cubicBezTo>
                    <a:pt x="414" y="1219"/>
                    <a:pt x="414" y="1217"/>
                    <a:pt x="413" y="1213"/>
                  </a:cubicBezTo>
                  <a:cubicBezTo>
                    <a:pt x="388" y="1125"/>
                    <a:pt x="363" y="1025"/>
                    <a:pt x="338" y="938"/>
                  </a:cubicBezTo>
                  <a:cubicBezTo>
                    <a:pt x="275" y="588"/>
                    <a:pt x="450" y="200"/>
                    <a:pt x="8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0" name="Google Shape;16800;p50"/>
            <p:cNvSpPr/>
            <p:nvPr/>
          </p:nvSpPr>
          <p:spPr>
            <a:xfrm>
              <a:off x="1004990" y="5014881"/>
              <a:ext cx="51322" cy="94361"/>
            </a:xfrm>
            <a:custGeom>
              <a:avLst/>
              <a:gdLst/>
              <a:ahLst/>
              <a:cxnLst/>
              <a:rect l="l" t="t" r="r" b="b"/>
              <a:pathLst>
                <a:path w="601" h="1105" extrusionOk="0">
                  <a:moveTo>
                    <a:pt x="601" y="0"/>
                  </a:moveTo>
                  <a:lnTo>
                    <a:pt x="601" y="0"/>
                  </a:lnTo>
                  <a:cubicBezTo>
                    <a:pt x="176" y="138"/>
                    <a:pt x="1" y="713"/>
                    <a:pt x="263" y="1063"/>
                  </a:cubicBezTo>
                  <a:cubicBezTo>
                    <a:pt x="284" y="1092"/>
                    <a:pt x="294" y="1104"/>
                    <a:pt x="298" y="1104"/>
                  </a:cubicBezTo>
                  <a:cubicBezTo>
                    <a:pt x="309" y="1104"/>
                    <a:pt x="251" y="982"/>
                    <a:pt x="251" y="925"/>
                  </a:cubicBezTo>
                  <a:cubicBezTo>
                    <a:pt x="226" y="750"/>
                    <a:pt x="301" y="438"/>
                    <a:pt x="351" y="350"/>
                  </a:cubicBezTo>
                  <a:cubicBezTo>
                    <a:pt x="413" y="225"/>
                    <a:pt x="476" y="75"/>
                    <a:pt x="6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1" name="Google Shape;16801;p50"/>
            <p:cNvSpPr/>
            <p:nvPr/>
          </p:nvSpPr>
          <p:spPr>
            <a:xfrm>
              <a:off x="1027450" y="5021286"/>
              <a:ext cx="28864" cy="73696"/>
            </a:xfrm>
            <a:custGeom>
              <a:avLst/>
              <a:gdLst/>
              <a:ahLst/>
              <a:cxnLst/>
              <a:rect l="l" t="t" r="r" b="b"/>
              <a:pathLst>
                <a:path w="338" h="863" extrusionOk="0">
                  <a:moveTo>
                    <a:pt x="338" y="0"/>
                  </a:moveTo>
                  <a:cubicBezTo>
                    <a:pt x="88" y="175"/>
                    <a:pt x="0" y="638"/>
                    <a:pt x="163" y="863"/>
                  </a:cubicBezTo>
                  <a:cubicBezTo>
                    <a:pt x="125" y="725"/>
                    <a:pt x="163" y="600"/>
                    <a:pt x="188" y="463"/>
                  </a:cubicBezTo>
                  <a:cubicBezTo>
                    <a:pt x="225" y="300"/>
                    <a:pt x="238" y="125"/>
                    <a:pt x="3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2" name="Google Shape;16802;p50"/>
            <p:cNvSpPr/>
            <p:nvPr/>
          </p:nvSpPr>
          <p:spPr>
            <a:xfrm>
              <a:off x="1048799" y="5035120"/>
              <a:ext cx="10674" cy="42783"/>
            </a:xfrm>
            <a:custGeom>
              <a:avLst/>
              <a:gdLst/>
              <a:ahLst/>
              <a:cxnLst/>
              <a:rect l="l" t="t" r="r" b="b"/>
              <a:pathLst>
                <a:path w="125" h="501" extrusionOk="0">
                  <a:moveTo>
                    <a:pt x="125" y="1"/>
                  </a:moveTo>
                  <a:cubicBezTo>
                    <a:pt x="0" y="126"/>
                    <a:pt x="0" y="351"/>
                    <a:pt x="50" y="501"/>
                  </a:cubicBezTo>
                  <a:cubicBezTo>
                    <a:pt x="75" y="313"/>
                    <a:pt x="75" y="176"/>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3" name="Google Shape;16803;p50"/>
            <p:cNvSpPr/>
            <p:nvPr/>
          </p:nvSpPr>
          <p:spPr>
            <a:xfrm>
              <a:off x="1072197" y="5047929"/>
              <a:ext cx="2220" cy="9735"/>
            </a:xfrm>
            <a:custGeom>
              <a:avLst/>
              <a:gdLst/>
              <a:ahLst/>
              <a:cxnLst/>
              <a:rect l="l" t="t" r="r" b="b"/>
              <a:pathLst>
                <a:path w="26" h="114" extrusionOk="0">
                  <a:moveTo>
                    <a:pt x="26" y="1"/>
                  </a:moveTo>
                  <a:lnTo>
                    <a:pt x="26" y="1"/>
                  </a:lnTo>
                  <a:cubicBezTo>
                    <a:pt x="13" y="38"/>
                    <a:pt x="1" y="88"/>
                    <a:pt x="13" y="113"/>
                  </a:cubicBezTo>
                  <a:cubicBezTo>
                    <a:pt x="26" y="76"/>
                    <a:pt x="26" y="38"/>
                    <a:pt x="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4" name="Google Shape;16804;p50"/>
            <p:cNvSpPr/>
            <p:nvPr/>
          </p:nvSpPr>
          <p:spPr>
            <a:xfrm>
              <a:off x="1151188" y="5011636"/>
              <a:ext cx="28949" cy="89750"/>
            </a:xfrm>
            <a:custGeom>
              <a:avLst/>
              <a:gdLst/>
              <a:ahLst/>
              <a:cxnLst/>
              <a:rect l="l" t="t" r="r" b="b"/>
              <a:pathLst>
                <a:path w="339" h="1051" extrusionOk="0">
                  <a:moveTo>
                    <a:pt x="1" y="1"/>
                  </a:moveTo>
                  <a:lnTo>
                    <a:pt x="1" y="1"/>
                  </a:lnTo>
                  <a:cubicBezTo>
                    <a:pt x="201" y="263"/>
                    <a:pt x="151" y="626"/>
                    <a:pt x="26" y="888"/>
                  </a:cubicBezTo>
                  <a:cubicBezTo>
                    <a:pt x="63" y="938"/>
                    <a:pt x="113" y="988"/>
                    <a:pt x="138" y="1051"/>
                  </a:cubicBezTo>
                  <a:cubicBezTo>
                    <a:pt x="188" y="976"/>
                    <a:pt x="226" y="901"/>
                    <a:pt x="251" y="813"/>
                  </a:cubicBezTo>
                  <a:cubicBezTo>
                    <a:pt x="338" y="538"/>
                    <a:pt x="276" y="15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5" name="Google Shape;16805;p50"/>
            <p:cNvSpPr/>
            <p:nvPr/>
          </p:nvSpPr>
          <p:spPr>
            <a:xfrm>
              <a:off x="1140514" y="5027690"/>
              <a:ext cx="23569" cy="57727"/>
            </a:xfrm>
            <a:custGeom>
              <a:avLst/>
              <a:gdLst/>
              <a:ahLst/>
              <a:cxnLst/>
              <a:rect l="l" t="t" r="r" b="b"/>
              <a:pathLst>
                <a:path w="276" h="676" extrusionOk="0">
                  <a:moveTo>
                    <a:pt x="163" y="0"/>
                  </a:moveTo>
                  <a:lnTo>
                    <a:pt x="163" y="0"/>
                  </a:lnTo>
                  <a:cubicBezTo>
                    <a:pt x="188" y="138"/>
                    <a:pt x="138" y="288"/>
                    <a:pt x="88" y="413"/>
                  </a:cubicBezTo>
                  <a:cubicBezTo>
                    <a:pt x="76" y="450"/>
                    <a:pt x="38" y="538"/>
                    <a:pt x="1" y="613"/>
                  </a:cubicBezTo>
                  <a:cubicBezTo>
                    <a:pt x="38" y="625"/>
                    <a:pt x="76" y="650"/>
                    <a:pt x="113" y="675"/>
                  </a:cubicBezTo>
                  <a:cubicBezTo>
                    <a:pt x="238" y="475"/>
                    <a:pt x="276" y="225"/>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6" name="Google Shape;16806;p50"/>
            <p:cNvSpPr/>
            <p:nvPr/>
          </p:nvSpPr>
          <p:spPr>
            <a:xfrm>
              <a:off x="1060498" y="5108817"/>
              <a:ext cx="115369" cy="86591"/>
            </a:xfrm>
            <a:custGeom>
              <a:avLst/>
              <a:gdLst/>
              <a:ahLst/>
              <a:cxnLst/>
              <a:rect l="l" t="t" r="r" b="b"/>
              <a:pathLst>
                <a:path w="1351" h="1014" extrusionOk="0">
                  <a:moveTo>
                    <a:pt x="1200" y="0"/>
                  </a:moveTo>
                  <a:cubicBezTo>
                    <a:pt x="1213" y="138"/>
                    <a:pt x="1188" y="250"/>
                    <a:pt x="1138" y="362"/>
                  </a:cubicBezTo>
                  <a:cubicBezTo>
                    <a:pt x="1150" y="300"/>
                    <a:pt x="1163" y="237"/>
                    <a:pt x="1163" y="163"/>
                  </a:cubicBezTo>
                  <a:cubicBezTo>
                    <a:pt x="1163" y="145"/>
                    <a:pt x="1163" y="111"/>
                    <a:pt x="1159" y="111"/>
                  </a:cubicBezTo>
                  <a:cubicBezTo>
                    <a:pt x="1157" y="111"/>
                    <a:pt x="1154" y="118"/>
                    <a:pt x="1150" y="138"/>
                  </a:cubicBezTo>
                  <a:cubicBezTo>
                    <a:pt x="1125" y="200"/>
                    <a:pt x="1100" y="262"/>
                    <a:pt x="1063" y="312"/>
                  </a:cubicBezTo>
                  <a:cubicBezTo>
                    <a:pt x="975" y="462"/>
                    <a:pt x="875" y="537"/>
                    <a:pt x="738" y="612"/>
                  </a:cubicBezTo>
                  <a:cubicBezTo>
                    <a:pt x="875" y="525"/>
                    <a:pt x="975" y="400"/>
                    <a:pt x="1013" y="237"/>
                  </a:cubicBezTo>
                  <a:cubicBezTo>
                    <a:pt x="1020" y="194"/>
                    <a:pt x="1021" y="178"/>
                    <a:pt x="1017" y="178"/>
                  </a:cubicBezTo>
                  <a:cubicBezTo>
                    <a:pt x="1009" y="178"/>
                    <a:pt x="973" y="273"/>
                    <a:pt x="938" y="300"/>
                  </a:cubicBezTo>
                  <a:cubicBezTo>
                    <a:pt x="825" y="437"/>
                    <a:pt x="750" y="487"/>
                    <a:pt x="588" y="575"/>
                  </a:cubicBezTo>
                  <a:cubicBezTo>
                    <a:pt x="463" y="637"/>
                    <a:pt x="363" y="687"/>
                    <a:pt x="200" y="700"/>
                  </a:cubicBezTo>
                  <a:cubicBezTo>
                    <a:pt x="255" y="715"/>
                    <a:pt x="313" y="726"/>
                    <a:pt x="374" y="726"/>
                  </a:cubicBezTo>
                  <a:cubicBezTo>
                    <a:pt x="411" y="726"/>
                    <a:pt x="450" y="722"/>
                    <a:pt x="488" y="712"/>
                  </a:cubicBezTo>
                  <a:lnTo>
                    <a:pt x="488" y="712"/>
                  </a:lnTo>
                  <a:cubicBezTo>
                    <a:pt x="350" y="750"/>
                    <a:pt x="188" y="787"/>
                    <a:pt x="63" y="787"/>
                  </a:cubicBezTo>
                  <a:cubicBezTo>
                    <a:pt x="150" y="812"/>
                    <a:pt x="225" y="837"/>
                    <a:pt x="313" y="837"/>
                  </a:cubicBezTo>
                  <a:cubicBezTo>
                    <a:pt x="263" y="844"/>
                    <a:pt x="213" y="847"/>
                    <a:pt x="163" y="847"/>
                  </a:cubicBezTo>
                  <a:cubicBezTo>
                    <a:pt x="113" y="847"/>
                    <a:pt x="63" y="844"/>
                    <a:pt x="13" y="837"/>
                  </a:cubicBezTo>
                  <a:cubicBezTo>
                    <a:pt x="13" y="875"/>
                    <a:pt x="13" y="900"/>
                    <a:pt x="0" y="937"/>
                  </a:cubicBezTo>
                  <a:cubicBezTo>
                    <a:pt x="134" y="986"/>
                    <a:pt x="282" y="1013"/>
                    <a:pt x="429" y="1013"/>
                  </a:cubicBezTo>
                  <a:cubicBezTo>
                    <a:pt x="624" y="1013"/>
                    <a:pt x="818" y="964"/>
                    <a:pt x="975" y="850"/>
                  </a:cubicBezTo>
                  <a:cubicBezTo>
                    <a:pt x="1238" y="662"/>
                    <a:pt x="1350" y="287"/>
                    <a:pt x="1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7" name="Google Shape;16807;p50"/>
            <p:cNvSpPr/>
            <p:nvPr/>
          </p:nvSpPr>
          <p:spPr>
            <a:xfrm>
              <a:off x="1089276" y="5134350"/>
              <a:ext cx="34243" cy="23825"/>
            </a:xfrm>
            <a:custGeom>
              <a:avLst/>
              <a:gdLst/>
              <a:ahLst/>
              <a:cxnLst/>
              <a:rect l="l" t="t" r="r" b="b"/>
              <a:pathLst>
                <a:path w="401" h="279" extrusionOk="0">
                  <a:moveTo>
                    <a:pt x="401" y="1"/>
                  </a:moveTo>
                  <a:lnTo>
                    <a:pt x="401" y="1"/>
                  </a:lnTo>
                  <a:cubicBezTo>
                    <a:pt x="288" y="126"/>
                    <a:pt x="163" y="226"/>
                    <a:pt x="1" y="276"/>
                  </a:cubicBezTo>
                  <a:cubicBezTo>
                    <a:pt x="15" y="278"/>
                    <a:pt x="29" y="279"/>
                    <a:pt x="43" y="279"/>
                  </a:cubicBezTo>
                  <a:cubicBezTo>
                    <a:pt x="203" y="279"/>
                    <a:pt x="355" y="151"/>
                    <a:pt x="4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8" name="Google Shape;16808;p50"/>
            <p:cNvSpPr/>
            <p:nvPr/>
          </p:nvSpPr>
          <p:spPr>
            <a:xfrm>
              <a:off x="1089276" y="5136485"/>
              <a:ext cx="9735" cy="9735"/>
            </a:xfrm>
            <a:custGeom>
              <a:avLst/>
              <a:gdLst/>
              <a:ahLst/>
              <a:cxnLst/>
              <a:rect l="l" t="t" r="r" b="b"/>
              <a:pathLst>
                <a:path w="114" h="114" extrusionOk="0">
                  <a:moveTo>
                    <a:pt x="113" y="1"/>
                  </a:moveTo>
                  <a:cubicBezTo>
                    <a:pt x="76" y="38"/>
                    <a:pt x="38" y="76"/>
                    <a:pt x="1" y="113"/>
                  </a:cubicBezTo>
                  <a:cubicBezTo>
                    <a:pt x="51" y="101"/>
                    <a:pt x="88" y="51"/>
                    <a:pt x="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9" name="Google Shape;16809;p50"/>
            <p:cNvSpPr/>
            <p:nvPr/>
          </p:nvSpPr>
          <p:spPr>
            <a:xfrm>
              <a:off x="983642" y="5162104"/>
              <a:ext cx="70536" cy="103670"/>
            </a:xfrm>
            <a:custGeom>
              <a:avLst/>
              <a:gdLst/>
              <a:ahLst/>
              <a:cxnLst/>
              <a:rect l="l" t="t" r="r" b="b"/>
              <a:pathLst>
                <a:path w="826" h="1214" extrusionOk="0">
                  <a:moveTo>
                    <a:pt x="638" y="1"/>
                  </a:moveTo>
                  <a:lnTo>
                    <a:pt x="638" y="1"/>
                  </a:lnTo>
                  <a:cubicBezTo>
                    <a:pt x="688" y="163"/>
                    <a:pt x="601" y="363"/>
                    <a:pt x="563" y="476"/>
                  </a:cubicBezTo>
                  <a:cubicBezTo>
                    <a:pt x="538" y="501"/>
                    <a:pt x="526" y="538"/>
                    <a:pt x="513" y="563"/>
                  </a:cubicBezTo>
                  <a:cubicBezTo>
                    <a:pt x="576" y="413"/>
                    <a:pt x="588" y="263"/>
                    <a:pt x="551" y="113"/>
                  </a:cubicBezTo>
                  <a:lnTo>
                    <a:pt x="551" y="113"/>
                  </a:lnTo>
                  <a:cubicBezTo>
                    <a:pt x="513" y="488"/>
                    <a:pt x="213" y="713"/>
                    <a:pt x="13" y="863"/>
                  </a:cubicBezTo>
                  <a:lnTo>
                    <a:pt x="1" y="863"/>
                  </a:lnTo>
                  <a:cubicBezTo>
                    <a:pt x="13" y="876"/>
                    <a:pt x="26" y="888"/>
                    <a:pt x="38" y="901"/>
                  </a:cubicBezTo>
                  <a:cubicBezTo>
                    <a:pt x="113" y="976"/>
                    <a:pt x="163" y="1088"/>
                    <a:pt x="126" y="1188"/>
                  </a:cubicBezTo>
                  <a:cubicBezTo>
                    <a:pt x="126" y="1201"/>
                    <a:pt x="126" y="1201"/>
                    <a:pt x="113" y="1213"/>
                  </a:cubicBezTo>
                  <a:cubicBezTo>
                    <a:pt x="276" y="1163"/>
                    <a:pt x="413" y="1088"/>
                    <a:pt x="513" y="951"/>
                  </a:cubicBezTo>
                  <a:cubicBezTo>
                    <a:pt x="701" y="701"/>
                    <a:pt x="826" y="276"/>
                    <a:pt x="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0" name="Google Shape;16810;p50"/>
            <p:cNvSpPr/>
            <p:nvPr/>
          </p:nvSpPr>
          <p:spPr>
            <a:xfrm>
              <a:off x="990046" y="5190968"/>
              <a:ext cx="25704" cy="32109"/>
            </a:xfrm>
            <a:custGeom>
              <a:avLst/>
              <a:gdLst/>
              <a:ahLst/>
              <a:cxnLst/>
              <a:rect l="l" t="t" r="r" b="b"/>
              <a:pathLst>
                <a:path w="301" h="376" extrusionOk="0">
                  <a:moveTo>
                    <a:pt x="301" y="0"/>
                  </a:moveTo>
                  <a:lnTo>
                    <a:pt x="301" y="0"/>
                  </a:lnTo>
                  <a:cubicBezTo>
                    <a:pt x="263" y="88"/>
                    <a:pt x="213" y="125"/>
                    <a:pt x="163" y="200"/>
                  </a:cubicBezTo>
                  <a:cubicBezTo>
                    <a:pt x="138" y="238"/>
                    <a:pt x="63" y="325"/>
                    <a:pt x="1" y="375"/>
                  </a:cubicBezTo>
                  <a:cubicBezTo>
                    <a:pt x="163" y="338"/>
                    <a:pt x="301" y="125"/>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1" name="Google Shape;16811;p50"/>
            <p:cNvSpPr/>
            <p:nvPr/>
          </p:nvSpPr>
          <p:spPr>
            <a:xfrm>
              <a:off x="990046" y="5203778"/>
              <a:ext cx="5465" cy="7515"/>
            </a:xfrm>
            <a:custGeom>
              <a:avLst/>
              <a:gdLst/>
              <a:ahLst/>
              <a:cxnLst/>
              <a:rect l="l" t="t" r="r" b="b"/>
              <a:pathLst>
                <a:path w="64" h="88" extrusionOk="0">
                  <a:moveTo>
                    <a:pt x="63" y="0"/>
                  </a:moveTo>
                  <a:cubicBezTo>
                    <a:pt x="38" y="25"/>
                    <a:pt x="13" y="50"/>
                    <a:pt x="1" y="88"/>
                  </a:cubicBezTo>
                  <a:cubicBezTo>
                    <a:pt x="26" y="63"/>
                    <a:pt x="51" y="25"/>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2" name="Google Shape;16812;p50"/>
            <p:cNvSpPr/>
            <p:nvPr/>
          </p:nvSpPr>
          <p:spPr>
            <a:xfrm>
              <a:off x="880142" y="5236826"/>
              <a:ext cx="117077" cy="77624"/>
            </a:xfrm>
            <a:custGeom>
              <a:avLst/>
              <a:gdLst/>
              <a:ahLst/>
              <a:cxnLst/>
              <a:rect l="l" t="t" r="r" b="b"/>
              <a:pathLst>
                <a:path w="1371" h="909" extrusionOk="0">
                  <a:moveTo>
                    <a:pt x="1100" y="1"/>
                  </a:moveTo>
                  <a:lnTo>
                    <a:pt x="1100" y="1"/>
                  </a:lnTo>
                  <a:cubicBezTo>
                    <a:pt x="1180" y="488"/>
                    <a:pt x="776" y="759"/>
                    <a:pt x="393" y="759"/>
                  </a:cubicBezTo>
                  <a:cubicBezTo>
                    <a:pt x="353" y="759"/>
                    <a:pt x="314" y="756"/>
                    <a:pt x="275" y="750"/>
                  </a:cubicBezTo>
                  <a:cubicBezTo>
                    <a:pt x="176" y="738"/>
                    <a:pt x="88" y="725"/>
                    <a:pt x="1" y="700"/>
                  </a:cubicBezTo>
                  <a:lnTo>
                    <a:pt x="1" y="700"/>
                  </a:lnTo>
                  <a:cubicBezTo>
                    <a:pt x="88" y="763"/>
                    <a:pt x="176" y="813"/>
                    <a:pt x="263" y="850"/>
                  </a:cubicBezTo>
                  <a:cubicBezTo>
                    <a:pt x="355" y="890"/>
                    <a:pt x="448" y="908"/>
                    <a:pt x="539" y="908"/>
                  </a:cubicBezTo>
                  <a:cubicBezTo>
                    <a:pt x="991" y="908"/>
                    <a:pt x="1371" y="459"/>
                    <a:pt x="11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3" name="Google Shape;16813;p50"/>
            <p:cNvSpPr/>
            <p:nvPr/>
          </p:nvSpPr>
          <p:spPr>
            <a:xfrm>
              <a:off x="890816" y="5256553"/>
              <a:ext cx="77880" cy="43978"/>
            </a:xfrm>
            <a:custGeom>
              <a:avLst/>
              <a:gdLst/>
              <a:ahLst/>
              <a:cxnLst/>
              <a:rect l="l" t="t" r="r" b="b"/>
              <a:pathLst>
                <a:path w="912" h="515" extrusionOk="0">
                  <a:moveTo>
                    <a:pt x="907" y="0"/>
                  </a:moveTo>
                  <a:cubicBezTo>
                    <a:pt x="896" y="0"/>
                    <a:pt x="841" y="104"/>
                    <a:pt x="813" y="132"/>
                  </a:cubicBezTo>
                  <a:cubicBezTo>
                    <a:pt x="763" y="232"/>
                    <a:pt x="663" y="295"/>
                    <a:pt x="575" y="332"/>
                  </a:cubicBezTo>
                  <a:cubicBezTo>
                    <a:pt x="438" y="389"/>
                    <a:pt x="239" y="446"/>
                    <a:pt x="53" y="446"/>
                  </a:cubicBezTo>
                  <a:cubicBezTo>
                    <a:pt x="36" y="446"/>
                    <a:pt x="18" y="446"/>
                    <a:pt x="1" y="444"/>
                  </a:cubicBezTo>
                  <a:lnTo>
                    <a:pt x="1" y="444"/>
                  </a:lnTo>
                  <a:cubicBezTo>
                    <a:pt x="91" y="491"/>
                    <a:pt x="195" y="514"/>
                    <a:pt x="300" y="514"/>
                  </a:cubicBezTo>
                  <a:cubicBezTo>
                    <a:pt x="585" y="514"/>
                    <a:pt x="873" y="346"/>
                    <a:pt x="900" y="45"/>
                  </a:cubicBezTo>
                  <a:cubicBezTo>
                    <a:pt x="910" y="13"/>
                    <a:pt x="911" y="0"/>
                    <a:pt x="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4" name="Google Shape;16814;p50"/>
            <p:cNvSpPr/>
            <p:nvPr/>
          </p:nvSpPr>
          <p:spPr>
            <a:xfrm>
              <a:off x="907895" y="5252881"/>
              <a:ext cx="50468" cy="34158"/>
            </a:xfrm>
            <a:custGeom>
              <a:avLst/>
              <a:gdLst/>
              <a:ahLst/>
              <a:cxnLst/>
              <a:rect l="l" t="t" r="r" b="b"/>
              <a:pathLst>
                <a:path w="591" h="400" extrusionOk="0">
                  <a:moveTo>
                    <a:pt x="525" y="0"/>
                  </a:moveTo>
                  <a:cubicBezTo>
                    <a:pt x="525" y="150"/>
                    <a:pt x="375" y="225"/>
                    <a:pt x="263" y="288"/>
                  </a:cubicBezTo>
                  <a:cubicBezTo>
                    <a:pt x="175" y="325"/>
                    <a:pt x="100" y="388"/>
                    <a:pt x="0" y="388"/>
                  </a:cubicBezTo>
                  <a:cubicBezTo>
                    <a:pt x="30" y="396"/>
                    <a:pt x="62" y="400"/>
                    <a:pt x="95" y="400"/>
                  </a:cubicBezTo>
                  <a:cubicBezTo>
                    <a:pt x="316" y="400"/>
                    <a:pt x="590" y="228"/>
                    <a:pt x="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5" name="Google Shape;16815;p50"/>
            <p:cNvSpPr/>
            <p:nvPr/>
          </p:nvSpPr>
          <p:spPr>
            <a:xfrm>
              <a:off x="917460" y="5262445"/>
              <a:ext cx="12895" cy="8625"/>
            </a:xfrm>
            <a:custGeom>
              <a:avLst/>
              <a:gdLst/>
              <a:ahLst/>
              <a:cxnLst/>
              <a:rect l="l" t="t" r="r" b="b"/>
              <a:pathLst>
                <a:path w="151" h="101" extrusionOk="0">
                  <a:moveTo>
                    <a:pt x="151" y="1"/>
                  </a:moveTo>
                  <a:lnTo>
                    <a:pt x="151" y="1"/>
                  </a:lnTo>
                  <a:cubicBezTo>
                    <a:pt x="101" y="26"/>
                    <a:pt x="51" y="76"/>
                    <a:pt x="1" y="101"/>
                  </a:cubicBezTo>
                  <a:cubicBezTo>
                    <a:pt x="63" y="101"/>
                    <a:pt x="126" y="38"/>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6" name="Google Shape;16816;p50"/>
            <p:cNvSpPr/>
            <p:nvPr/>
          </p:nvSpPr>
          <p:spPr>
            <a:xfrm>
              <a:off x="751023" y="5268850"/>
              <a:ext cx="107854" cy="81979"/>
            </a:xfrm>
            <a:custGeom>
              <a:avLst/>
              <a:gdLst/>
              <a:ahLst/>
              <a:cxnLst/>
              <a:rect l="l" t="t" r="r" b="b"/>
              <a:pathLst>
                <a:path w="1263" h="960" extrusionOk="0">
                  <a:moveTo>
                    <a:pt x="1138" y="1"/>
                  </a:moveTo>
                  <a:lnTo>
                    <a:pt x="1138" y="1"/>
                  </a:lnTo>
                  <a:cubicBezTo>
                    <a:pt x="1163" y="113"/>
                    <a:pt x="1175" y="238"/>
                    <a:pt x="1125" y="350"/>
                  </a:cubicBezTo>
                  <a:cubicBezTo>
                    <a:pt x="992" y="594"/>
                    <a:pt x="750" y="764"/>
                    <a:pt x="500" y="764"/>
                  </a:cubicBezTo>
                  <a:cubicBezTo>
                    <a:pt x="326" y="764"/>
                    <a:pt x="149" y="682"/>
                    <a:pt x="0" y="488"/>
                  </a:cubicBezTo>
                  <a:lnTo>
                    <a:pt x="0" y="488"/>
                  </a:lnTo>
                  <a:cubicBezTo>
                    <a:pt x="51" y="753"/>
                    <a:pt x="318" y="959"/>
                    <a:pt x="590" y="959"/>
                  </a:cubicBezTo>
                  <a:cubicBezTo>
                    <a:pt x="653" y="959"/>
                    <a:pt x="715" y="948"/>
                    <a:pt x="775" y="925"/>
                  </a:cubicBezTo>
                  <a:cubicBezTo>
                    <a:pt x="1038" y="813"/>
                    <a:pt x="1263" y="525"/>
                    <a:pt x="1238" y="238"/>
                  </a:cubicBezTo>
                  <a:cubicBezTo>
                    <a:pt x="1225" y="151"/>
                    <a:pt x="1188" y="63"/>
                    <a:pt x="1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7" name="Google Shape;16817;p50"/>
            <p:cNvSpPr/>
            <p:nvPr/>
          </p:nvSpPr>
          <p:spPr>
            <a:xfrm>
              <a:off x="768103" y="5290199"/>
              <a:ext cx="76941" cy="40733"/>
            </a:xfrm>
            <a:custGeom>
              <a:avLst/>
              <a:gdLst/>
              <a:ahLst/>
              <a:cxnLst/>
              <a:rect l="l" t="t" r="r" b="b"/>
              <a:pathLst>
                <a:path w="901" h="477" extrusionOk="0">
                  <a:moveTo>
                    <a:pt x="875" y="0"/>
                  </a:moveTo>
                  <a:cubicBezTo>
                    <a:pt x="863" y="75"/>
                    <a:pt x="788" y="125"/>
                    <a:pt x="738" y="175"/>
                  </a:cubicBezTo>
                  <a:cubicBezTo>
                    <a:pt x="688" y="225"/>
                    <a:pt x="638" y="263"/>
                    <a:pt x="550" y="313"/>
                  </a:cubicBezTo>
                  <a:cubicBezTo>
                    <a:pt x="425" y="375"/>
                    <a:pt x="313" y="388"/>
                    <a:pt x="188" y="388"/>
                  </a:cubicBezTo>
                  <a:cubicBezTo>
                    <a:pt x="125" y="388"/>
                    <a:pt x="50" y="375"/>
                    <a:pt x="0" y="375"/>
                  </a:cubicBezTo>
                  <a:cubicBezTo>
                    <a:pt x="25" y="388"/>
                    <a:pt x="50" y="413"/>
                    <a:pt x="88" y="425"/>
                  </a:cubicBezTo>
                  <a:cubicBezTo>
                    <a:pt x="164" y="458"/>
                    <a:pt x="250" y="477"/>
                    <a:pt x="336" y="477"/>
                  </a:cubicBezTo>
                  <a:cubicBezTo>
                    <a:pt x="447" y="477"/>
                    <a:pt x="559" y="446"/>
                    <a:pt x="650" y="375"/>
                  </a:cubicBezTo>
                  <a:cubicBezTo>
                    <a:pt x="763" y="288"/>
                    <a:pt x="900" y="150"/>
                    <a:pt x="8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8" name="Google Shape;16818;p50"/>
            <p:cNvSpPr/>
            <p:nvPr/>
          </p:nvSpPr>
          <p:spPr>
            <a:xfrm>
              <a:off x="772372" y="5290967"/>
              <a:ext cx="59691" cy="28437"/>
            </a:xfrm>
            <a:custGeom>
              <a:avLst/>
              <a:gdLst/>
              <a:ahLst/>
              <a:cxnLst/>
              <a:rect l="l" t="t" r="r" b="b"/>
              <a:pathLst>
                <a:path w="699" h="333" extrusionOk="0">
                  <a:moveTo>
                    <a:pt x="695" y="0"/>
                  </a:moveTo>
                  <a:cubicBezTo>
                    <a:pt x="686" y="0"/>
                    <a:pt x="626" y="82"/>
                    <a:pt x="588" y="91"/>
                  </a:cubicBezTo>
                  <a:cubicBezTo>
                    <a:pt x="467" y="192"/>
                    <a:pt x="306" y="268"/>
                    <a:pt x="131" y="268"/>
                  </a:cubicBezTo>
                  <a:cubicBezTo>
                    <a:pt x="88" y="268"/>
                    <a:pt x="44" y="264"/>
                    <a:pt x="0" y="254"/>
                  </a:cubicBezTo>
                  <a:lnTo>
                    <a:pt x="0" y="254"/>
                  </a:lnTo>
                  <a:cubicBezTo>
                    <a:pt x="74" y="308"/>
                    <a:pt x="159" y="332"/>
                    <a:pt x="244" y="332"/>
                  </a:cubicBezTo>
                  <a:cubicBezTo>
                    <a:pt x="435" y="332"/>
                    <a:pt x="627" y="210"/>
                    <a:pt x="688" y="29"/>
                  </a:cubicBezTo>
                  <a:cubicBezTo>
                    <a:pt x="697" y="8"/>
                    <a:pt x="698" y="0"/>
                    <a:pt x="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9" name="Google Shape;16819;p50"/>
            <p:cNvSpPr/>
            <p:nvPr/>
          </p:nvSpPr>
          <p:spPr>
            <a:xfrm>
              <a:off x="784072" y="5295493"/>
              <a:ext cx="23569" cy="10931"/>
            </a:xfrm>
            <a:custGeom>
              <a:avLst/>
              <a:gdLst/>
              <a:ahLst/>
              <a:cxnLst/>
              <a:rect l="l" t="t" r="r" b="b"/>
              <a:pathLst>
                <a:path w="276" h="128" extrusionOk="0">
                  <a:moveTo>
                    <a:pt x="276" y="1"/>
                  </a:moveTo>
                  <a:lnTo>
                    <a:pt x="276" y="1"/>
                  </a:lnTo>
                  <a:cubicBezTo>
                    <a:pt x="188" y="51"/>
                    <a:pt x="101" y="101"/>
                    <a:pt x="1" y="126"/>
                  </a:cubicBezTo>
                  <a:cubicBezTo>
                    <a:pt x="9" y="127"/>
                    <a:pt x="18" y="128"/>
                    <a:pt x="27" y="128"/>
                  </a:cubicBezTo>
                  <a:cubicBezTo>
                    <a:pt x="122" y="128"/>
                    <a:pt x="230" y="69"/>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0" name="Google Shape;16820;p50"/>
            <p:cNvSpPr/>
            <p:nvPr/>
          </p:nvSpPr>
          <p:spPr>
            <a:xfrm>
              <a:off x="790476" y="5282769"/>
              <a:ext cx="4355" cy="3245"/>
            </a:xfrm>
            <a:custGeom>
              <a:avLst/>
              <a:gdLst/>
              <a:ahLst/>
              <a:cxnLst/>
              <a:rect l="l" t="t" r="r" b="b"/>
              <a:pathLst>
                <a:path w="51" h="38" extrusionOk="0">
                  <a:moveTo>
                    <a:pt x="51" y="0"/>
                  </a:moveTo>
                  <a:lnTo>
                    <a:pt x="1" y="38"/>
                  </a:lnTo>
                  <a:cubicBezTo>
                    <a:pt x="26" y="25"/>
                    <a:pt x="38" y="25"/>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1" name="Google Shape;16821;p50"/>
            <p:cNvSpPr/>
            <p:nvPr/>
          </p:nvSpPr>
          <p:spPr>
            <a:xfrm>
              <a:off x="713706" y="5163214"/>
              <a:ext cx="34158" cy="89921"/>
            </a:xfrm>
            <a:custGeom>
              <a:avLst/>
              <a:gdLst/>
              <a:ahLst/>
              <a:cxnLst/>
              <a:rect l="l" t="t" r="r" b="b"/>
              <a:pathLst>
                <a:path w="400" h="1053" extrusionOk="0">
                  <a:moveTo>
                    <a:pt x="400" y="0"/>
                  </a:moveTo>
                  <a:lnTo>
                    <a:pt x="400" y="0"/>
                  </a:lnTo>
                  <a:cubicBezTo>
                    <a:pt x="100" y="225"/>
                    <a:pt x="0" y="688"/>
                    <a:pt x="225" y="1000"/>
                  </a:cubicBezTo>
                  <a:cubicBezTo>
                    <a:pt x="242" y="1017"/>
                    <a:pt x="259" y="1052"/>
                    <a:pt x="264" y="1052"/>
                  </a:cubicBezTo>
                  <a:cubicBezTo>
                    <a:pt x="267" y="1052"/>
                    <a:pt x="266" y="1045"/>
                    <a:pt x="262" y="1025"/>
                  </a:cubicBezTo>
                  <a:cubicBezTo>
                    <a:pt x="238" y="913"/>
                    <a:pt x="213" y="825"/>
                    <a:pt x="213" y="713"/>
                  </a:cubicBezTo>
                  <a:cubicBezTo>
                    <a:pt x="225" y="488"/>
                    <a:pt x="262" y="225"/>
                    <a:pt x="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2" name="Google Shape;16822;p50"/>
            <p:cNvSpPr/>
            <p:nvPr/>
          </p:nvSpPr>
          <p:spPr>
            <a:xfrm>
              <a:off x="730785" y="5176024"/>
              <a:ext cx="17079" cy="62424"/>
            </a:xfrm>
            <a:custGeom>
              <a:avLst/>
              <a:gdLst/>
              <a:ahLst/>
              <a:cxnLst/>
              <a:rect l="l" t="t" r="r" b="b"/>
              <a:pathLst>
                <a:path w="200" h="731" extrusionOk="0">
                  <a:moveTo>
                    <a:pt x="200" y="0"/>
                  </a:moveTo>
                  <a:cubicBezTo>
                    <a:pt x="25" y="163"/>
                    <a:pt x="0" y="438"/>
                    <a:pt x="75" y="650"/>
                  </a:cubicBezTo>
                  <a:cubicBezTo>
                    <a:pt x="84" y="676"/>
                    <a:pt x="98" y="731"/>
                    <a:pt x="102" y="731"/>
                  </a:cubicBezTo>
                  <a:cubicBezTo>
                    <a:pt x="104" y="731"/>
                    <a:pt x="104" y="719"/>
                    <a:pt x="100" y="688"/>
                  </a:cubicBezTo>
                  <a:cubicBezTo>
                    <a:pt x="100" y="538"/>
                    <a:pt x="112" y="425"/>
                    <a:pt x="137" y="288"/>
                  </a:cubicBezTo>
                  <a:cubicBezTo>
                    <a:pt x="137" y="200"/>
                    <a:pt x="150" y="100"/>
                    <a:pt x="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3" name="Google Shape;16823;p50"/>
            <p:cNvSpPr/>
            <p:nvPr/>
          </p:nvSpPr>
          <p:spPr>
            <a:xfrm>
              <a:off x="747778" y="5188833"/>
              <a:ext cx="4355" cy="25704"/>
            </a:xfrm>
            <a:custGeom>
              <a:avLst/>
              <a:gdLst/>
              <a:ahLst/>
              <a:cxnLst/>
              <a:rect l="l" t="t" r="r" b="b"/>
              <a:pathLst>
                <a:path w="51" h="301" extrusionOk="0">
                  <a:moveTo>
                    <a:pt x="51" y="0"/>
                  </a:moveTo>
                  <a:lnTo>
                    <a:pt x="51" y="0"/>
                  </a:lnTo>
                  <a:cubicBezTo>
                    <a:pt x="1" y="88"/>
                    <a:pt x="1" y="200"/>
                    <a:pt x="26" y="300"/>
                  </a:cubicBezTo>
                  <a:cubicBezTo>
                    <a:pt x="38" y="200"/>
                    <a:pt x="38" y="100"/>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4" name="Google Shape;16824;p50"/>
            <p:cNvSpPr/>
            <p:nvPr/>
          </p:nvSpPr>
          <p:spPr>
            <a:xfrm>
              <a:off x="763833" y="5197373"/>
              <a:ext cx="1110" cy="6490"/>
            </a:xfrm>
            <a:custGeom>
              <a:avLst/>
              <a:gdLst/>
              <a:ahLst/>
              <a:cxnLst/>
              <a:rect l="l" t="t" r="r" b="b"/>
              <a:pathLst>
                <a:path w="13" h="76" extrusionOk="0">
                  <a:moveTo>
                    <a:pt x="13" y="0"/>
                  </a:moveTo>
                  <a:cubicBezTo>
                    <a:pt x="0" y="25"/>
                    <a:pt x="0" y="50"/>
                    <a:pt x="13" y="75"/>
                  </a:cubicBezTo>
                  <a:cubicBezTo>
                    <a:pt x="13" y="50"/>
                    <a:pt x="13" y="25"/>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5" name="Google Shape;16825;p50"/>
            <p:cNvSpPr/>
            <p:nvPr/>
          </p:nvSpPr>
          <p:spPr>
            <a:xfrm>
              <a:off x="812935" y="5129056"/>
              <a:ext cx="34243" cy="118528"/>
            </a:xfrm>
            <a:custGeom>
              <a:avLst/>
              <a:gdLst/>
              <a:ahLst/>
              <a:cxnLst/>
              <a:rect l="l" t="t" r="r" b="b"/>
              <a:pathLst>
                <a:path w="401" h="1388" extrusionOk="0">
                  <a:moveTo>
                    <a:pt x="400" y="0"/>
                  </a:moveTo>
                  <a:lnTo>
                    <a:pt x="400" y="0"/>
                  </a:lnTo>
                  <a:cubicBezTo>
                    <a:pt x="150" y="113"/>
                    <a:pt x="25" y="413"/>
                    <a:pt x="13" y="675"/>
                  </a:cubicBezTo>
                  <a:cubicBezTo>
                    <a:pt x="0" y="913"/>
                    <a:pt x="125" y="1150"/>
                    <a:pt x="300" y="1313"/>
                  </a:cubicBezTo>
                  <a:cubicBezTo>
                    <a:pt x="325" y="1338"/>
                    <a:pt x="375" y="1375"/>
                    <a:pt x="400" y="1388"/>
                  </a:cubicBezTo>
                  <a:cubicBezTo>
                    <a:pt x="350" y="1313"/>
                    <a:pt x="288" y="1188"/>
                    <a:pt x="263" y="1138"/>
                  </a:cubicBezTo>
                  <a:cubicBezTo>
                    <a:pt x="163" y="875"/>
                    <a:pt x="163" y="688"/>
                    <a:pt x="200" y="450"/>
                  </a:cubicBezTo>
                  <a:cubicBezTo>
                    <a:pt x="238" y="275"/>
                    <a:pt x="275" y="125"/>
                    <a:pt x="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6" name="Google Shape;16826;p50"/>
            <p:cNvSpPr/>
            <p:nvPr/>
          </p:nvSpPr>
          <p:spPr>
            <a:xfrm>
              <a:off x="831039" y="5140755"/>
              <a:ext cx="19299" cy="90860"/>
            </a:xfrm>
            <a:custGeom>
              <a:avLst/>
              <a:gdLst/>
              <a:ahLst/>
              <a:cxnLst/>
              <a:rect l="l" t="t" r="r" b="b"/>
              <a:pathLst>
                <a:path w="226" h="1064" extrusionOk="0">
                  <a:moveTo>
                    <a:pt x="176" y="1"/>
                  </a:moveTo>
                  <a:cubicBezTo>
                    <a:pt x="26" y="151"/>
                    <a:pt x="1" y="413"/>
                    <a:pt x="26" y="613"/>
                  </a:cubicBezTo>
                  <a:cubicBezTo>
                    <a:pt x="51" y="776"/>
                    <a:pt x="126" y="926"/>
                    <a:pt x="226" y="1063"/>
                  </a:cubicBezTo>
                  <a:cubicBezTo>
                    <a:pt x="226" y="1051"/>
                    <a:pt x="226" y="1038"/>
                    <a:pt x="213" y="1038"/>
                  </a:cubicBezTo>
                  <a:cubicBezTo>
                    <a:pt x="138" y="738"/>
                    <a:pt x="113" y="476"/>
                    <a:pt x="138" y="163"/>
                  </a:cubicBezTo>
                  <a:cubicBezTo>
                    <a:pt x="138" y="126"/>
                    <a:pt x="138" y="38"/>
                    <a:pt x="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7" name="Google Shape;16827;p50"/>
            <p:cNvSpPr/>
            <p:nvPr/>
          </p:nvSpPr>
          <p:spPr>
            <a:xfrm>
              <a:off x="841714" y="5151430"/>
              <a:ext cx="19555" cy="71903"/>
            </a:xfrm>
            <a:custGeom>
              <a:avLst/>
              <a:gdLst/>
              <a:ahLst/>
              <a:cxnLst/>
              <a:rect l="l" t="t" r="r" b="b"/>
              <a:pathLst>
                <a:path w="229" h="842" extrusionOk="0">
                  <a:moveTo>
                    <a:pt x="101" y="1"/>
                  </a:moveTo>
                  <a:lnTo>
                    <a:pt x="101" y="1"/>
                  </a:lnTo>
                  <a:cubicBezTo>
                    <a:pt x="1" y="263"/>
                    <a:pt x="38" y="576"/>
                    <a:pt x="201" y="813"/>
                  </a:cubicBezTo>
                  <a:cubicBezTo>
                    <a:pt x="216" y="833"/>
                    <a:pt x="223" y="841"/>
                    <a:pt x="225" y="841"/>
                  </a:cubicBezTo>
                  <a:cubicBezTo>
                    <a:pt x="228" y="841"/>
                    <a:pt x="221" y="823"/>
                    <a:pt x="213" y="801"/>
                  </a:cubicBezTo>
                  <a:cubicBezTo>
                    <a:pt x="163" y="601"/>
                    <a:pt x="151" y="451"/>
                    <a:pt x="126" y="301"/>
                  </a:cubicBezTo>
                  <a:cubicBezTo>
                    <a:pt x="126" y="213"/>
                    <a:pt x="101" y="113"/>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8" name="Google Shape;16828;p50"/>
            <p:cNvSpPr/>
            <p:nvPr/>
          </p:nvSpPr>
          <p:spPr>
            <a:xfrm>
              <a:off x="857768" y="5163214"/>
              <a:ext cx="10760" cy="35268"/>
            </a:xfrm>
            <a:custGeom>
              <a:avLst/>
              <a:gdLst/>
              <a:ahLst/>
              <a:cxnLst/>
              <a:rect l="l" t="t" r="r" b="b"/>
              <a:pathLst>
                <a:path w="126" h="413" extrusionOk="0">
                  <a:moveTo>
                    <a:pt x="38" y="0"/>
                  </a:moveTo>
                  <a:cubicBezTo>
                    <a:pt x="0" y="138"/>
                    <a:pt x="50" y="313"/>
                    <a:pt x="125" y="413"/>
                  </a:cubicBezTo>
                  <a:cubicBezTo>
                    <a:pt x="100" y="275"/>
                    <a:pt x="63" y="138"/>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9" name="Google Shape;16829;p50"/>
            <p:cNvSpPr/>
            <p:nvPr/>
          </p:nvSpPr>
          <p:spPr>
            <a:xfrm>
              <a:off x="871602" y="5166374"/>
              <a:ext cx="3330" cy="7600"/>
            </a:xfrm>
            <a:custGeom>
              <a:avLst/>
              <a:gdLst/>
              <a:ahLst/>
              <a:cxnLst/>
              <a:rect l="l" t="t" r="r" b="b"/>
              <a:pathLst>
                <a:path w="39" h="89" extrusionOk="0">
                  <a:moveTo>
                    <a:pt x="1" y="1"/>
                  </a:moveTo>
                  <a:cubicBezTo>
                    <a:pt x="1" y="38"/>
                    <a:pt x="26" y="76"/>
                    <a:pt x="38" y="88"/>
                  </a:cubicBezTo>
                  <a:cubicBezTo>
                    <a:pt x="26" y="63"/>
                    <a:pt x="13"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0" name="Google Shape;16830;p50"/>
            <p:cNvSpPr/>
            <p:nvPr/>
          </p:nvSpPr>
          <p:spPr>
            <a:xfrm>
              <a:off x="942054" y="5074744"/>
              <a:ext cx="60630" cy="49956"/>
            </a:xfrm>
            <a:custGeom>
              <a:avLst/>
              <a:gdLst/>
              <a:ahLst/>
              <a:cxnLst/>
              <a:rect l="l" t="t" r="r" b="b"/>
              <a:pathLst>
                <a:path w="710" h="585" extrusionOk="0">
                  <a:moveTo>
                    <a:pt x="144" y="1"/>
                  </a:moveTo>
                  <a:cubicBezTo>
                    <a:pt x="96" y="1"/>
                    <a:pt x="48" y="8"/>
                    <a:pt x="0" y="24"/>
                  </a:cubicBezTo>
                  <a:cubicBezTo>
                    <a:pt x="188" y="37"/>
                    <a:pt x="325" y="137"/>
                    <a:pt x="450" y="237"/>
                  </a:cubicBezTo>
                  <a:cubicBezTo>
                    <a:pt x="550" y="324"/>
                    <a:pt x="600" y="399"/>
                    <a:pt x="663" y="512"/>
                  </a:cubicBezTo>
                  <a:cubicBezTo>
                    <a:pt x="685" y="565"/>
                    <a:pt x="696" y="585"/>
                    <a:pt x="701" y="585"/>
                  </a:cubicBezTo>
                  <a:cubicBezTo>
                    <a:pt x="709" y="585"/>
                    <a:pt x="696" y="518"/>
                    <a:pt x="688" y="462"/>
                  </a:cubicBezTo>
                  <a:cubicBezTo>
                    <a:pt x="646" y="209"/>
                    <a:pt x="400"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1" name="Google Shape;16831;p50"/>
            <p:cNvSpPr/>
            <p:nvPr/>
          </p:nvSpPr>
          <p:spPr>
            <a:xfrm>
              <a:off x="956998" y="5086358"/>
              <a:ext cx="34158" cy="36207"/>
            </a:xfrm>
            <a:custGeom>
              <a:avLst/>
              <a:gdLst/>
              <a:ahLst/>
              <a:cxnLst/>
              <a:rect l="l" t="t" r="r" b="b"/>
              <a:pathLst>
                <a:path w="400" h="424" extrusionOk="0">
                  <a:moveTo>
                    <a:pt x="0" y="1"/>
                  </a:moveTo>
                  <a:cubicBezTo>
                    <a:pt x="150" y="88"/>
                    <a:pt x="288" y="263"/>
                    <a:pt x="388" y="413"/>
                  </a:cubicBezTo>
                  <a:cubicBezTo>
                    <a:pt x="391" y="420"/>
                    <a:pt x="393" y="423"/>
                    <a:pt x="394" y="423"/>
                  </a:cubicBezTo>
                  <a:cubicBezTo>
                    <a:pt x="400" y="423"/>
                    <a:pt x="363" y="310"/>
                    <a:pt x="363" y="288"/>
                  </a:cubicBezTo>
                  <a:cubicBezTo>
                    <a:pt x="300" y="151"/>
                    <a:pt x="163" y="1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2" name="Google Shape;16832;p50"/>
            <p:cNvSpPr/>
            <p:nvPr/>
          </p:nvSpPr>
          <p:spPr>
            <a:xfrm>
              <a:off x="963403" y="5101302"/>
              <a:ext cx="19299" cy="23996"/>
            </a:xfrm>
            <a:custGeom>
              <a:avLst/>
              <a:gdLst/>
              <a:ahLst/>
              <a:cxnLst/>
              <a:rect l="l" t="t" r="r" b="b"/>
              <a:pathLst>
                <a:path w="226" h="281" extrusionOk="0">
                  <a:moveTo>
                    <a:pt x="0" y="1"/>
                  </a:moveTo>
                  <a:cubicBezTo>
                    <a:pt x="88" y="88"/>
                    <a:pt x="125" y="176"/>
                    <a:pt x="213" y="263"/>
                  </a:cubicBezTo>
                  <a:cubicBezTo>
                    <a:pt x="222" y="272"/>
                    <a:pt x="224" y="281"/>
                    <a:pt x="225" y="281"/>
                  </a:cubicBezTo>
                  <a:cubicBezTo>
                    <a:pt x="225" y="281"/>
                    <a:pt x="225" y="279"/>
                    <a:pt x="225" y="276"/>
                  </a:cubicBezTo>
                  <a:cubicBezTo>
                    <a:pt x="188" y="163"/>
                    <a:pt x="113" y="3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3" name="Google Shape;16833;p50"/>
            <p:cNvSpPr/>
            <p:nvPr/>
          </p:nvSpPr>
          <p:spPr>
            <a:xfrm>
              <a:off x="959133" y="5117357"/>
              <a:ext cx="5380" cy="6490"/>
            </a:xfrm>
            <a:custGeom>
              <a:avLst/>
              <a:gdLst/>
              <a:ahLst/>
              <a:cxnLst/>
              <a:rect l="l" t="t" r="r" b="b"/>
              <a:pathLst>
                <a:path w="63" h="76" extrusionOk="0">
                  <a:moveTo>
                    <a:pt x="0" y="0"/>
                  </a:moveTo>
                  <a:cubicBezTo>
                    <a:pt x="25" y="25"/>
                    <a:pt x="38" y="50"/>
                    <a:pt x="63" y="75"/>
                  </a:cubicBezTo>
                  <a:cubicBezTo>
                    <a:pt x="50" y="38"/>
                    <a:pt x="38" y="1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4" name="Google Shape;16834;p50"/>
            <p:cNvSpPr/>
            <p:nvPr/>
          </p:nvSpPr>
          <p:spPr>
            <a:xfrm>
              <a:off x="2120174" y="4384143"/>
              <a:ext cx="39623" cy="81211"/>
            </a:xfrm>
            <a:custGeom>
              <a:avLst/>
              <a:gdLst/>
              <a:ahLst/>
              <a:cxnLst/>
              <a:rect l="l" t="t" r="r" b="b"/>
              <a:pathLst>
                <a:path w="464" h="951" extrusionOk="0">
                  <a:moveTo>
                    <a:pt x="263" y="1"/>
                  </a:moveTo>
                  <a:lnTo>
                    <a:pt x="263" y="1"/>
                  </a:lnTo>
                  <a:cubicBezTo>
                    <a:pt x="88" y="88"/>
                    <a:pt x="1" y="301"/>
                    <a:pt x="1" y="501"/>
                  </a:cubicBezTo>
                  <a:cubicBezTo>
                    <a:pt x="1" y="688"/>
                    <a:pt x="113" y="851"/>
                    <a:pt x="251" y="951"/>
                  </a:cubicBezTo>
                  <a:cubicBezTo>
                    <a:pt x="326" y="876"/>
                    <a:pt x="388" y="813"/>
                    <a:pt x="463" y="738"/>
                  </a:cubicBezTo>
                  <a:cubicBezTo>
                    <a:pt x="388" y="688"/>
                    <a:pt x="326" y="601"/>
                    <a:pt x="276" y="513"/>
                  </a:cubicBezTo>
                  <a:cubicBezTo>
                    <a:pt x="251" y="463"/>
                    <a:pt x="188" y="276"/>
                    <a:pt x="226" y="151"/>
                  </a:cubicBezTo>
                  <a:lnTo>
                    <a:pt x="226" y="151"/>
                  </a:lnTo>
                  <a:cubicBezTo>
                    <a:pt x="163" y="251"/>
                    <a:pt x="151" y="376"/>
                    <a:pt x="163" y="488"/>
                  </a:cubicBezTo>
                  <a:cubicBezTo>
                    <a:pt x="151" y="451"/>
                    <a:pt x="151" y="413"/>
                    <a:pt x="151" y="376"/>
                  </a:cubicBezTo>
                  <a:cubicBezTo>
                    <a:pt x="151" y="251"/>
                    <a:pt x="163" y="113"/>
                    <a:pt x="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5" name="Google Shape;16835;p50"/>
            <p:cNvSpPr/>
            <p:nvPr/>
          </p:nvSpPr>
          <p:spPr>
            <a:xfrm>
              <a:off x="2138363" y="4401222"/>
              <a:ext cx="32109" cy="41758"/>
            </a:xfrm>
            <a:custGeom>
              <a:avLst/>
              <a:gdLst/>
              <a:ahLst/>
              <a:cxnLst/>
              <a:rect l="l" t="t" r="r" b="b"/>
              <a:pathLst>
                <a:path w="376" h="489" extrusionOk="0">
                  <a:moveTo>
                    <a:pt x="75" y="1"/>
                  </a:moveTo>
                  <a:lnTo>
                    <a:pt x="75" y="1"/>
                  </a:lnTo>
                  <a:cubicBezTo>
                    <a:pt x="0" y="226"/>
                    <a:pt x="125" y="426"/>
                    <a:pt x="313" y="488"/>
                  </a:cubicBezTo>
                  <a:cubicBezTo>
                    <a:pt x="338" y="476"/>
                    <a:pt x="350" y="463"/>
                    <a:pt x="375" y="451"/>
                  </a:cubicBezTo>
                  <a:cubicBezTo>
                    <a:pt x="238" y="376"/>
                    <a:pt x="75" y="188"/>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6" name="Google Shape;16836;p50"/>
            <p:cNvSpPr/>
            <p:nvPr/>
          </p:nvSpPr>
          <p:spPr>
            <a:xfrm>
              <a:off x="2151172" y="4406602"/>
              <a:ext cx="8625" cy="17164"/>
            </a:xfrm>
            <a:custGeom>
              <a:avLst/>
              <a:gdLst/>
              <a:ahLst/>
              <a:cxnLst/>
              <a:rect l="l" t="t" r="r" b="b"/>
              <a:pathLst>
                <a:path w="101" h="201" extrusionOk="0">
                  <a:moveTo>
                    <a:pt x="0" y="0"/>
                  </a:moveTo>
                  <a:cubicBezTo>
                    <a:pt x="0" y="75"/>
                    <a:pt x="25" y="163"/>
                    <a:pt x="100" y="200"/>
                  </a:cubicBezTo>
                  <a:cubicBezTo>
                    <a:pt x="100" y="200"/>
                    <a:pt x="100" y="188"/>
                    <a:pt x="88" y="188"/>
                  </a:cubicBezTo>
                  <a:cubicBezTo>
                    <a:pt x="50" y="150"/>
                    <a:pt x="25"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7" name="Google Shape;16837;p50"/>
            <p:cNvSpPr/>
            <p:nvPr/>
          </p:nvSpPr>
          <p:spPr>
            <a:xfrm>
              <a:off x="2303775" y="4377738"/>
              <a:ext cx="39538" cy="57727"/>
            </a:xfrm>
            <a:custGeom>
              <a:avLst/>
              <a:gdLst/>
              <a:ahLst/>
              <a:cxnLst/>
              <a:rect l="l" t="t" r="r" b="b"/>
              <a:pathLst>
                <a:path w="463" h="676" extrusionOk="0">
                  <a:moveTo>
                    <a:pt x="350" y="1"/>
                  </a:moveTo>
                  <a:cubicBezTo>
                    <a:pt x="375" y="101"/>
                    <a:pt x="338" y="201"/>
                    <a:pt x="313" y="263"/>
                  </a:cubicBezTo>
                  <a:cubicBezTo>
                    <a:pt x="238" y="388"/>
                    <a:pt x="213" y="413"/>
                    <a:pt x="100" y="513"/>
                  </a:cubicBezTo>
                  <a:cubicBezTo>
                    <a:pt x="88" y="526"/>
                    <a:pt x="50" y="551"/>
                    <a:pt x="0" y="588"/>
                  </a:cubicBezTo>
                  <a:cubicBezTo>
                    <a:pt x="50" y="601"/>
                    <a:pt x="88" y="638"/>
                    <a:pt x="125" y="676"/>
                  </a:cubicBezTo>
                  <a:cubicBezTo>
                    <a:pt x="188" y="626"/>
                    <a:pt x="250" y="576"/>
                    <a:pt x="300" y="513"/>
                  </a:cubicBezTo>
                  <a:cubicBezTo>
                    <a:pt x="388" y="363"/>
                    <a:pt x="463" y="15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8" name="Google Shape;16838;p50"/>
            <p:cNvSpPr/>
            <p:nvPr/>
          </p:nvSpPr>
          <p:spPr>
            <a:xfrm>
              <a:off x="2236483" y="4374237"/>
              <a:ext cx="92995" cy="55934"/>
            </a:xfrm>
            <a:custGeom>
              <a:avLst/>
              <a:gdLst/>
              <a:ahLst/>
              <a:cxnLst/>
              <a:rect l="l" t="t" r="r" b="b"/>
              <a:pathLst>
                <a:path w="1089" h="655" extrusionOk="0">
                  <a:moveTo>
                    <a:pt x="1076" y="179"/>
                  </a:moveTo>
                  <a:cubicBezTo>
                    <a:pt x="1026" y="304"/>
                    <a:pt x="951" y="392"/>
                    <a:pt x="851" y="454"/>
                  </a:cubicBezTo>
                  <a:cubicBezTo>
                    <a:pt x="888" y="417"/>
                    <a:pt x="926" y="354"/>
                    <a:pt x="938" y="292"/>
                  </a:cubicBezTo>
                  <a:lnTo>
                    <a:pt x="938" y="292"/>
                  </a:lnTo>
                  <a:cubicBezTo>
                    <a:pt x="901" y="367"/>
                    <a:pt x="826" y="404"/>
                    <a:pt x="751" y="442"/>
                  </a:cubicBezTo>
                  <a:cubicBezTo>
                    <a:pt x="676" y="479"/>
                    <a:pt x="638" y="504"/>
                    <a:pt x="538" y="529"/>
                  </a:cubicBezTo>
                  <a:cubicBezTo>
                    <a:pt x="501" y="529"/>
                    <a:pt x="476" y="542"/>
                    <a:pt x="451" y="542"/>
                  </a:cubicBezTo>
                  <a:lnTo>
                    <a:pt x="438" y="542"/>
                  </a:lnTo>
                  <a:cubicBezTo>
                    <a:pt x="438" y="542"/>
                    <a:pt x="451" y="554"/>
                    <a:pt x="463" y="554"/>
                  </a:cubicBezTo>
                  <a:cubicBezTo>
                    <a:pt x="485" y="551"/>
                    <a:pt x="507" y="550"/>
                    <a:pt x="529" y="550"/>
                  </a:cubicBezTo>
                  <a:cubicBezTo>
                    <a:pt x="594" y="550"/>
                    <a:pt x="660" y="564"/>
                    <a:pt x="726" y="592"/>
                  </a:cubicBezTo>
                  <a:cubicBezTo>
                    <a:pt x="738" y="592"/>
                    <a:pt x="751" y="604"/>
                    <a:pt x="776" y="617"/>
                  </a:cubicBezTo>
                  <a:cubicBezTo>
                    <a:pt x="801" y="604"/>
                    <a:pt x="826" y="592"/>
                    <a:pt x="851" y="579"/>
                  </a:cubicBezTo>
                  <a:cubicBezTo>
                    <a:pt x="976" y="504"/>
                    <a:pt x="1088" y="342"/>
                    <a:pt x="1076" y="179"/>
                  </a:cubicBezTo>
                  <a:close/>
                  <a:moveTo>
                    <a:pt x="53" y="1"/>
                  </a:moveTo>
                  <a:cubicBezTo>
                    <a:pt x="36" y="1"/>
                    <a:pt x="18" y="2"/>
                    <a:pt x="1" y="4"/>
                  </a:cubicBezTo>
                  <a:cubicBezTo>
                    <a:pt x="238" y="79"/>
                    <a:pt x="351" y="254"/>
                    <a:pt x="351" y="442"/>
                  </a:cubicBezTo>
                  <a:cubicBezTo>
                    <a:pt x="351" y="517"/>
                    <a:pt x="351" y="579"/>
                    <a:pt x="338" y="654"/>
                  </a:cubicBezTo>
                  <a:cubicBezTo>
                    <a:pt x="351" y="642"/>
                    <a:pt x="376" y="642"/>
                    <a:pt x="401" y="629"/>
                  </a:cubicBezTo>
                  <a:cubicBezTo>
                    <a:pt x="413" y="604"/>
                    <a:pt x="426" y="579"/>
                    <a:pt x="438" y="542"/>
                  </a:cubicBezTo>
                  <a:cubicBezTo>
                    <a:pt x="463" y="454"/>
                    <a:pt x="476" y="354"/>
                    <a:pt x="438" y="267"/>
                  </a:cubicBezTo>
                  <a:cubicBezTo>
                    <a:pt x="382" y="108"/>
                    <a:pt x="222"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9" name="Google Shape;16839;p50"/>
            <p:cNvSpPr/>
            <p:nvPr/>
          </p:nvSpPr>
          <p:spPr>
            <a:xfrm>
              <a:off x="2288830" y="4400198"/>
              <a:ext cx="21434" cy="12895"/>
            </a:xfrm>
            <a:custGeom>
              <a:avLst/>
              <a:gdLst/>
              <a:ahLst/>
              <a:cxnLst/>
              <a:rect l="l" t="t" r="r" b="b"/>
              <a:pathLst>
                <a:path w="251" h="151" extrusionOk="0">
                  <a:moveTo>
                    <a:pt x="250" y="0"/>
                  </a:moveTo>
                  <a:cubicBezTo>
                    <a:pt x="175" y="50"/>
                    <a:pt x="75" y="100"/>
                    <a:pt x="0" y="150"/>
                  </a:cubicBezTo>
                  <a:cubicBezTo>
                    <a:pt x="100" y="138"/>
                    <a:pt x="188" y="88"/>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0" name="Google Shape;16840;p50"/>
            <p:cNvSpPr/>
            <p:nvPr/>
          </p:nvSpPr>
          <p:spPr>
            <a:xfrm>
              <a:off x="2230078" y="4457840"/>
              <a:ext cx="99144" cy="66181"/>
            </a:xfrm>
            <a:custGeom>
              <a:avLst/>
              <a:gdLst/>
              <a:ahLst/>
              <a:cxnLst/>
              <a:rect l="l" t="t" r="r" b="b"/>
              <a:pathLst>
                <a:path w="1161" h="775" extrusionOk="0">
                  <a:moveTo>
                    <a:pt x="1038" y="0"/>
                  </a:moveTo>
                  <a:lnTo>
                    <a:pt x="1038" y="0"/>
                  </a:lnTo>
                  <a:cubicBezTo>
                    <a:pt x="1026" y="238"/>
                    <a:pt x="901" y="400"/>
                    <a:pt x="726" y="512"/>
                  </a:cubicBezTo>
                  <a:cubicBezTo>
                    <a:pt x="826" y="437"/>
                    <a:pt x="901" y="325"/>
                    <a:pt x="926" y="200"/>
                  </a:cubicBezTo>
                  <a:cubicBezTo>
                    <a:pt x="932" y="172"/>
                    <a:pt x="933" y="161"/>
                    <a:pt x="930" y="161"/>
                  </a:cubicBezTo>
                  <a:cubicBezTo>
                    <a:pt x="922" y="161"/>
                    <a:pt x="882" y="256"/>
                    <a:pt x="863" y="275"/>
                  </a:cubicBezTo>
                  <a:cubicBezTo>
                    <a:pt x="688" y="450"/>
                    <a:pt x="563" y="550"/>
                    <a:pt x="313" y="612"/>
                  </a:cubicBezTo>
                  <a:cubicBezTo>
                    <a:pt x="344" y="618"/>
                    <a:pt x="378" y="621"/>
                    <a:pt x="411" y="621"/>
                  </a:cubicBezTo>
                  <a:cubicBezTo>
                    <a:pt x="451" y="621"/>
                    <a:pt x="490" y="616"/>
                    <a:pt x="528" y="607"/>
                  </a:cubicBezTo>
                  <a:lnTo>
                    <a:pt x="528" y="607"/>
                  </a:lnTo>
                  <a:cubicBezTo>
                    <a:pt x="489" y="620"/>
                    <a:pt x="455" y="639"/>
                    <a:pt x="413" y="650"/>
                  </a:cubicBezTo>
                  <a:cubicBezTo>
                    <a:pt x="326" y="674"/>
                    <a:pt x="244" y="682"/>
                    <a:pt x="157" y="682"/>
                  </a:cubicBezTo>
                  <a:cubicBezTo>
                    <a:pt x="107" y="682"/>
                    <a:pt x="56" y="679"/>
                    <a:pt x="1" y="675"/>
                  </a:cubicBezTo>
                  <a:lnTo>
                    <a:pt x="1" y="675"/>
                  </a:lnTo>
                  <a:cubicBezTo>
                    <a:pt x="38" y="687"/>
                    <a:pt x="76" y="712"/>
                    <a:pt x="113" y="725"/>
                  </a:cubicBezTo>
                  <a:cubicBezTo>
                    <a:pt x="199" y="759"/>
                    <a:pt x="290" y="775"/>
                    <a:pt x="379" y="775"/>
                  </a:cubicBezTo>
                  <a:cubicBezTo>
                    <a:pt x="781" y="775"/>
                    <a:pt x="1161" y="45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1" name="Google Shape;16841;p50"/>
            <p:cNvSpPr/>
            <p:nvPr/>
          </p:nvSpPr>
          <p:spPr>
            <a:xfrm>
              <a:off x="2251427" y="4471247"/>
              <a:ext cx="45516" cy="32621"/>
            </a:xfrm>
            <a:custGeom>
              <a:avLst/>
              <a:gdLst/>
              <a:ahLst/>
              <a:cxnLst/>
              <a:rect l="l" t="t" r="r" b="b"/>
              <a:pathLst>
                <a:path w="533" h="382" extrusionOk="0">
                  <a:moveTo>
                    <a:pt x="520" y="1"/>
                  </a:moveTo>
                  <a:cubicBezTo>
                    <a:pt x="516" y="1"/>
                    <a:pt x="511" y="6"/>
                    <a:pt x="501" y="18"/>
                  </a:cubicBezTo>
                  <a:cubicBezTo>
                    <a:pt x="363" y="193"/>
                    <a:pt x="213" y="293"/>
                    <a:pt x="1" y="380"/>
                  </a:cubicBezTo>
                  <a:cubicBezTo>
                    <a:pt x="11" y="381"/>
                    <a:pt x="21" y="381"/>
                    <a:pt x="31" y="381"/>
                  </a:cubicBezTo>
                  <a:cubicBezTo>
                    <a:pt x="220" y="381"/>
                    <a:pt x="393" y="272"/>
                    <a:pt x="476" y="106"/>
                  </a:cubicBezTo>
                  <a:cubicBezTo>
                    <a:pt x="496" y="85"/>
                    <a:pt x="532" y="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2" name="Google Shape;16842;p50"/>
            <p:cNvSpPr/>
            <p:nvPr/>
          </p:nvSpPr>
          <p:spPr>
            <a:xfrm>
              <a:off x="2259967" y="4468515"/>
              <a:ext cx="22544" cy="25618"/>
            </a:xfrm>
            <a:custGeom>
              <a:avLst/>
              <a:gdLst/>
              <a:ahLst/>
              <a:cxnLst/>
              <a:rect l="l" t="t" r="r" b="b"/>
              <a:pathLst>
                <a:path w="264" h="300" extrusionOk="0">
                  <a:moveTo>
                    <a:pt x="263" y="0"/>
                  </a:moveTo>
                  <a:cubicBezTo>
                    <a:pt x="201" y="125"/>
                    <a:pt x="101" y="213"/>
                    <a:pt x="1" y="300"/>
                  </a:cubicBezTo>
                  <a:cubicBezTo>
                    <a:pt x="138" y="262"/>
                    <a:pt x="263" y="138"/>
                    <a:pt x="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3" name="Google Shape;16843;p50"/>
            <p:cNvSpPr/>
            <p:nvPr/>
          </p:nvSpPr>
          <p:spPr>
            <a:xfrm>
              <a:off x="2257832" y="4477054"/>
              <a:ext cx="6490" cy="7515"/>
            </a:xfrm>
            <a:custGeom>
              <a:avLst/>
              <a:gdLst/>
              <a:ahLst/>
              <a:cxnLst/>
              <a:rect l="l" t="t" r="r" b="b"/>
              <a:pathLst>
                <a:path w="76" h="88" extrusionOk="0">
                  <a:moveTo>
                    <a:pt x="76" y="0"/>
                  </a:moveTo>
                  <a:lnTo>
                    <a:pt x="76" y="0"/>
                  </a:lnTo>
                  <a:cubicBezTo>
                    <a:pt x="38" y="25"/>
                    <a:pt x="26" y="63"/>
                    <a:pt x="1" y="88"/>
                  </a:cubicBezTo>
                  <a:cubicBezTo>
                    <a:pt x="38" y="75"/>
                    <a:pt x="63" y="38"/>
                    <a:pt x="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4" name="Google Shape;16844;p50"/>
            <p:cNvSpPr/>
            <p:nvPr/>
          </p:nvSpPr>
          <p:spPr>
            <a:xfrm>
              <a:off x="2269616" y="4555961"/>
              <a:ext cx="95045" cy="43893"/>
            </a:xfrm>
            <a:custGeom>
              <a:avLst/>
              <a:gdLst/>
              <a:ahLst/>
              <a:cxnLst/>
              <a:rect l="l" t="t" r="r" b="b"/>
              <a:pathLst>
                <a:path w="1113" h="514" extrusionOk="0">
                  <a:moveTo>
                    <a:pt x="1112" y="1"/>
                  </a:moveTo>
                  <a:lnTo>
                    <a:pt x="1112" y="1"/>
                  </a:lnTo>
                  <a:cubicBezTo>
                    <a:pt x="982" y="227"/>
                    <a:pt x="765" y="311"/>
                    <a:pt x="546" y="311"/>
                  </a:cubicBezTo>
                  <a:cubicBezTo>
                    <a:pt x="366" y="311"/>
                    <a:pt x="185" y="255"/>
                    <a:pt x="50" y="176"/>
                  </a:cubicBezTo>
                  <a:cubicBezTo>
                    <a:pt x="50" y="238"/>
                    <a:pt x="38" y="288"/>
                    <a:pt x="0" y="338"/>
                  </a:cubicBezTo>
                  <a:cubicBezTo>
                    <a:pt x="138" y="438"/>
                    <a:pt x="288" y="513"/>
                    <a:pt x="463" y="513"/>
                  </a:cubicBezTo>
                  <a:cubicBezTo>
                    <a:pt x="750" y="513"/>
                    <a:pt x="1087" y="313"/>
                    <a:pt x="1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5" name="Google Shape;16845;p50"/>
            <p:cNvSpPr/>
            <p:nvPr/>
          </p:nvSpPr>
          <p:spPr>
            <a:xfrm>
              <a:off x="2284646" y="4563475"/>
              <a:ext cx="69341" cy="16567"/>
            </a:xfrm>
            <a:custGeom>
              <a:avLst/>
              <a:gdLst/>
              <a:ahLst/>
              <a:cxnLst/>
              <a:rect l="l" t="t" r="r" b="b"/>
              <a:pathLst>
                <a:path w="812" h="194" extrusionOk="0">
                  <a:moveTo>
                    <a:pt x="812" y="0"/>
                  </a:moveTo>
                  <a:lnTo>
                    <a:pt x="812" y="0"/>
                  </a:lnTo>
                  <a:cubicBezTo>
                    <a:pt x="672" y="80"/>
                    <a:pt x="492" y="104"/>
                    <a:pt x="336" y="104"/>
                  </a:cubicBezTo>
                  <a:cubicBezTo>
                    <a:pt x="297" y="104"/>
                    <a:pt x="259" y="103"/>
                    <a:pt x="224" y="100"/>
                  </a:cubicBezTo>
                  <a:cubicBezTo>
                    <a:pt x="172" y="100"/>
                    <a:pt x="38" y="41"/>
                    <a:pt x="12" y="41"/>
                  </a:cubicBezTo>
                  <a:cubicBezTo>
                    <a:pt x="1" y="41"/>
                    <a:pt x="11" y="53"/>
                    <a:pt x="62" y="88"/>
                  </a:cubicBezTo>
                  <a:cubicBezTo>
                    <a:pt x="149" y="160"/>
                    <a:pt x="263" y="194"/>
                    <a:pt x="378" y="194"/>
                  </a:cubicBezTo>
                  <a:cubicBezTo>
                    <a:pt x="541" y="194"/>
                    <a:pt x="709" y="125"/>
                    <a:pt x="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6" name="Google Shape;16846;p50"/>
            <p:cNvSpPr/>
            <p:nvPr/>
          </p:nvSpPr>
          <p:spPr>
            <a:xfrm>
              <a:off x="2293100" y="4560914"/>
              <a:ext cx="49273" cy="10077"/>
            </a:xfrm>
            <a:custGeom>
              <a:avLst/>
              <a:gdLst/>
              <a:ahLst/>
              <a:cxnLst/>
              <a:rect l="l" t="t" r="r" b="b"/>
              <a:pathLst>
                <a:path w="577" h="118" extrusionOk="0">
                  <a:moveTo>
                    <a:pt x="556" y="1"/>
                  </a:moveTo>
                  <a:cubicBezTo>
                    <a:pt x="553" y="1"/>
                    <a:pt x="547" y="2"/>
                    <a:pt x="538" y="5"/>
                  </a:cubicBezTo>
                  <a:cubicBezTo>
                    <a:pt x="378" y="33"/>
                    <a:pt x="275" y="69"/>
                    <a:pt x="144" y="69"/>
                  </a:cubicBezTo>
                  <a:cubicBezTo>
                    <a:pt x="100" y="69"/>
                    <a:pt x="53" y="65"/>
                    <a:pt x="0" y="55"/>
                  </a:cubicBezTo>
                  <a:lnTo>
                    <a:pt x="0" y="55"/>
                  </a:lnTo>
                  <a:cubicBezTo>
                    <a:pt x="63" y="99"/>
                    <a:pt x="138" y="118"/>
                    <a:pt x="213" y="118"/>
                  </a:cubicBezTo>
                  <a:cubicBezTo>
                    <a:pt x="288" y="118"/>
                    <a:pt x="363" y="99"/>
                    <a:pt x="425" y="68"/>
                  </a:cubicBezTo>
                  <a:cubicBezTo>
                    <a:pt x="458" y="68"/>
                    <a:pt x="577" y="1"/>
                    <a:pt x="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7" name="Google Shape;16847;p50"/>
            <p:cNvSpPr/>
            <p:nvPr/>
          </p:nvSpPr>
          <p:spPr>
            <a:xfrm>
              <a:off x="2300530" y="4554936"/>
              <a:ext cx="26814" cy="7600"/>
            </a:xfrm>
            <a:custGeom>
              <a:avLst/>
              <a:gdLst/>
              <a:ahLst/>
              <a:cxnLst/>
              <a:rect l="l" t="t" r="r" b="b"/>
              <a:pathLst>
                <a:path w="314" h="89" extrusionOk="0">
                  <a:moveTo>
                    <a:pt x="313" y="0"/>
                  </a:moveTo>
                  <a:lnTo>
                    <a:pt x="313" y="0"/>
                  </a:lnTo>
                  <a:cubicBezTo>
                    <a:pt x="201" y="25"/>
                    <a:pt x="101" y="63"/>
                    <a:pt x="1" y="75"/>
                  </a:cubicBezTo>
                  <a:cubicBezTo>
                    <a:pt x="25" y="84"/>
                    <a:pt x="51" y="88"/>
                    <a:pt x="79" y="88"/>
                  </a:cubicBezTo>
                  <a:cubicBezTo>
                    <a:pt x="167" y="88"/>
                    <a:pt x="266" y="48"/>
                    <a:pt x="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8" name="Google Shape;16848;p50"/>
            <p:cNvSpPr/>
            <p:nvPr/>
          </p:nvSpPr>
          <p:spPr>
            <a:xfrm>
              <a:off x="2305909" y="4553826"/>
              <a:ext cx="7515" cy="3330"/>
            </a:xfrm>
            <a:custGeom>
              <a:avLst/>
              <a:gdLst/>
              <a:ahLst/>
              <a:cxnLst/>
              <a:rect l="l" t="t" r="r" b="b"/>
              <a:pathLst>
                <a:path w="88" h="39" extrusionOk="0">
                  <a:moveTo>
                    <a:pt x="88" y="1"/>
                  </a:moveTo>
                  <a:cubicBezTo>
                    <a:pt x="50" y="1"/>
                    <a:pt x="25" y="26"/>
                    <a:pt x="0" y="38"/>
                  </a:cubicBezTo>
                  <a:cubicBezTo>
                    <a:pt x="25" y="38"/>
                    <a:pt x="63" y="13"/>
                    <a:pt x="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9" name="Google Shape;16849;p50"/>
            <p:cNvSpPr/>
            <p:nvPr/>
          </p:nvSpPr>
          <p:spPr>
            <a:xfrm>
              <a:off x="2171411" y="4539991"/>
              <a:ext cx="99314" cy="64132"/>
            </a:xfrm>
            <a:custGeom>
              <a:avLst/>
              <a:gdLst/>
              <a:ahLst/>
              <a:cxnLst/>
              <a:rect l="l" t="t" r="r" b="b"/>
              <a:pathLst>
                <a:path w="1163" h="751" extrusionOk="0">
                  <a:moveTo>
                    <a:pt x="1050" y="0"/>
                  </a:moveTo>
                  <a:lnTo>
                    <a:pt x="1050" y="0"/>
                  </a:lnTo>
                  <a:cubicBezTo>
                    <a:pt x="1075" y="100"/>
                    <a:pt x="1075" y="213"/>
                    <a:pt x="1025" y="300"/>
                  </a:cubicBezTo>
                  <a:cubicBezTo>
                    <a:pt x="1013" y="350"/>
                    <a:pt x="950" y="400"/>
                    <a:pt x="938" y="425"/>
                  </a:cubicBezTo>
                  <a:cubicBezTo>
                    <a:pt x="850" y="475"/>
                    <a:pt x="788" y="513"/>
                    <a:pt x="713" y="538"/>
                  </a:cubicBezTo>
                  <a:cubicBezTo>
                    <a:pt x="850" y="488"/>
                    <a:pt x="963" y="375"/>
                    <a:pt x="988" y="200"/>
                  </a:cubicBezTo>
                  <a:lnTo>
                    <a:pt x="988" y="200"/>
                  </a:lnTo>
                  <a:cubicBezTo>
                    <a:pt x="938" y="288"/>
                    <a:pt x="875" y="363"/>
                    <a:pt x="788" y="400"/>
                  </a:cubicBezTo>
                  <a:cubicBezTo>
                    <a:pt x="738" y="425"/>
                    <a:pt x="613" y="450"/>
                    <a:pt x="575" y="450"/>
                  </a:cubicBezTo>
                  <a:cubicBezTo>
                    <a:pt x="537" y="457"/>
                    <a:pt x="495" y="461"/>
                    <a:pt x="452" y="461"/>
                  </a:cubicBezTo>
                  <a:cubicBezTo>
                    <a:pt x="343" y="461"/>
                    <a:pt x="224" y="435"/>
                    <a:pt x="126" y="363"/>
                  </a:cubicBezTo>
                  <a:lnTo>
                    <a:pt x="126" y="363"/>
                  </a:lnTo>
                  <a:cubicBezTo>
                    <a:pt x="217" y="500"/>
                    <a:pt x="362" y="564"/>
                    <a:pt x="510" y="564"/>
                  </a:cubicBezTo>
                  <a:cubicBezTo>
                    <a:pt x="524" y="564"/>
                    <a:pt x="537" y="564"/>
                    <a:pt x="550" y="563"/>
                  </a:cubicBezTo>
                  <a:lnTo>
                    <a:pt x="550" y="563"/>
                  </a:lnTo>
                  <a:cubicBezTo>
                    <a:pt x="532" y="566"/>
                    <a:pt x="510" y="567"/>
                    <a:pt x="487" y="567"/>
                  </a:cubicBezTo>
                  <a:cubicBezTo>
                    <a:pt x="417" y="567"/>
                    <a:pt x="335" y="553"/>
                    <a:pt x="288" y="525"/>
                  </a:cubicBezTo>
                  <a:cubicBezTo>
                    <a:pt x="188" y="488"/>
                    <a:pt x="63" y="400"/>
                    <a:pt x="1" y="288"/>
                  </a:cubicBezTo>
                  <a:lnTo>
                    <a:pt x="1" y="288"/>
                  </a:lnTo>
                  <a:cubicBezTo>
                    <a:pt x="37" y="543"/>
                    <a:pt x="286" y="751"/>
                    <a:pt x="552" y="751"/>
                  </a:cubicBezTo>
                  <a:cubicBezTo>
                    <a:pt x="560" y="751"/>
                    <a:pt x="568" y="750"/>
                    <a:pt x="575" y="750"/>
                  </a:cubicBezTo>
                  <a:cubicBezTo>
                    <a:pt x="838" y="738"/>
                    <a:pt x="1163" y="525"/>
                    <a:pt x="1138" y="225"/>
                  </a:cubicBezTo>
                  <a:cubicBezTo>
                    <a:pt x="1138" y="163"/>
                    <a:pt x="1088" y="25"/>
                    <a:pt x="10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0" name="Google Shape;16850;p50"/>
            <p:cNvSpPr/>
            <p:nvPr/>
          </p:nvSpPr>
          <p:spPr>
            <a:xfrm>
              <a:off x="2193870" y="4560230"/>
              <a:ext cx="46967" cy="16737"/>
            </a:xfrm>
            <a:custGeom>
              <a:avLst/>
              <a:gdLst/>
              <a:ahLst/>
              <a:cxnLst/>
              <a:rect l="l" t="t" r="r" b="b"/>
              <a:pathLst>
                <a:path w="550" h="196" extrusionOk="0">
                  <a:moveTo>
                    <a:pt x="550" y="1"/>
                  </a:moveTo>
                  <a:lnTo>
                    <a:pt x="550" y="1"/>
                  </a:lnTo>
                  <a:cubicBezTo>
                    <a:pt x="475" y="76"/>
                    <a:pt x="362" y="101"/>
                    <a:pt x="262" y="126"/>
                  </a:cubicBezTo>
                  <a:cubicBezTo>
                    <a:pt x="198" y="144"/>
                    <a:pt x="134" y="156"/>
                    <a:pt x="70" y="156"/>
                  </a:cubicBezTo>
                  <a:cubicBezTo>
                    <a:pt x="47" y="156"/>
                    <a:pt x="23" y="154"/>
                    <a:pt x="0" y="151"/>
                  </a:cubicBezTo>
                  <a:lnTo>
                    <a:pt x="0" y="151"/>
                  </a:lnTo>
                  <a:cubicBezTo>
                    <a:pt x="54" y="181"/>
                    <a:pt x="119" y="196"/>
                    <a:pt x="186" y="196"/>
                  </a:cubicBezTo>
                  <a:cubicBezTo>
                    <a:pt x="337" y="196"/>
                    <a:pt x="498" y="122"/>
                    <a:pt x="5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1" name="Google Shape;16851;p50"/>
            <p:cNvSpPr/>
            <p:nvPr/>
          </p:nvSpPr>
          <p:spPr>
            <a:xfrm>
              <a:off x="2205569" y="4560230"/>
              <a:ext cx="20324" cy="7771"/>
            </a:xfrm>
            <a:custGeom>
              <a:avLst/>
              <a:gdLst/>
              <a:ahLst/>
              <a:cxnLst/>
              <a:rect l="l" t="t" r="r" b="b"/>
              <a:pathLst>
                <a:path w="238" h="91" extrusionOk="0">
                  <a:moveTo>
                    <a:pt x="238" y="1"/>
                  </a:moveTo>
                  <a:lnTo>
                    <a:pt x="238" y="1"/>
                  </a:lnTo>
                  <a:cubicBezTo>
                    <a:pt x="150" y="26"/>
                    <a:pt x="100" y="63"/>
                    <a:pt x="0" y="88"/>
                  </a:cubicBezTo>
                  <a:cubicBezTo>
                    <a:pt x="10" y="90"/>
                    <a:pt x="19" y="90"/>
                    <a:pt x="29" y="90"/>
                  </a:cubicBezTo>
                  <a:cubicBezTo>
                    <a:pt x="109" y="90"/>
                    <a:pt x="193" y="45"/>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2" name="Google Shape;16852;p50"/>
            <p:cNvSpPr/>
            <p:nvPr/>
          </p:nvSpPr>
          <p:spPr>
            <a:xfrm>
              <a:off x="2208729" y="4554936"/>
              <a:ext cx="7600" cy="3245"/>
            </a:xfrm>
            <a:custGeom>
              <a:avLst/>
              <a:gdLst/>
              <a:ahLst/>
              <a:cxnLst/>
              <a:rect l="l" t="t" r="r" b="b"/>
              <a:pathLst>
                <a:path w="89" h="38" extrusionOk="0">
                  <a:moveTo>
                    <a:pt x="88" y="0"/>
                  </a:moveTo>
                  <a:lnTo>
                    <a:pt x="88" y="0"/>
                  </a:lnTo>
                  <a:cubicBezTo>
                    <a:pt x="63" y="13"/>
                    <a:pt x="26" y="25"/>
                    <a:pt x="1" y="38"/>
                  </a:cubicBezTo>
                  <a:cubicBezTo>
                    <a:pt x="26" y="38"/>
                    <a:pt x="63" y="25"/>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3" name="Google Shape;16853;p50"/>
            <p:cNvSpPr/>
            <p:nvPr/>
          </p:nvSpPr>
          <p:spPr>
            <a:xfrm>
              <a:off x="2099935" y="4548531"/>
              <a:ext cx="63022" cy="22544"/>
            </a:xfrm>
            <a:custGeom>
              <a:avLst/>
              <a:gdLst/>
              <a:ahLst/>
              <a:cxnLst/>
              <a:rect l="l" t="t" r="r" b="b"/>
              <a:pathLst>
                <a:path w="738" h="264" extrusionOk="0">
                  <a:moveTo>
                    <a:pt x="738" y="0"/>
                  </a:moveTo>
                  <a:cubicBezTo>
                    <a:pt x="736" y="4"/>
                    <a:pt x="734" y="7"/>
                    <a:pt x="733" y="10"/>
                  </a:cubicBezTo>
                  <a:lnTo>
                    <a:pt x="733" y="10"/>
                  </a:lnTo>
                  <a:cubicBezTo>
                    <a:pt x="735" y="9"/>
                    <a:pt x="738" y="5"/>
                    <a:pt x="738" y="0"/>
                  </a:cubicBezTo>
                  <a:close/>
                  <a:moveTo>
                    <a:pt x="0" y="0"/>
                  </a:moveTo>
                  <a:lnTo>
                    <a:pt x="0" y="0"/>
                  </a:lnTo>
                  <a:cubicBezTo>
                    <a:pt x="59" y="165"/>
                    <a:pt x="252" y="264"/>
                    <a:pt x="431" y="264"/>
                  </a:cubicBezTo>
                  <a:cubicBezTo>
                    <a:pt x="442" y="264"/>
                    <a:pt x="452" y="263"/>
                    <a:pt x="463" y="263"/>
                  </a:cubicBezTo>
                  <a:cubicBezTo>
                    <a:pt x="550" y="263"/>
                    <a:pt x="650" y="213"/>
                    <a:pt x="725" y="150"/>
                  </a:cubicBezTo>
                  <a:cubicBezTo>
                    <a:pt x="713" y="150"/>
                    <a:pt x="713" y="138"/>
                    <a:pt x="700" y="125"/>
                  </a:cubicBezTo>
                  <a:cubicBezTo>
                    <a:pt x="700" y="100"/>
                    <a:pt x="700" y="75"/>
                    <a:pt x="713" y="50"/>
                  </a:cubicBezTo>
                  <a:cubicBezTo>
                    <a:pt x="723" y="40"/>
                    <a:pt x="725" y="29"/>
                    <a:pt x="733" y="10"/>
                  </a:cubicBezTo>
                  <a:lnTo>
                    <a:pt x="733" y="10"/>
                  </a:lnTo>
                  <a:cubicBezTo>
                    <a:pt x="729" y="13"/>
                    <a:pt x="725" y="13"/>
                    <a:pt x="725" y="13"/>
                  </a:cubicBezTo>
                  <a:cubicBezTo>
                    <a:pt x="663" y="63"/>
                    <a:pt x="563" y="113"/>
                    <a:pt x="475" y="138"/>
                  </a:cubicBezTo>
                  <a:cubicBezTo>
                    <a:pt x="459" y="142"/>
                    <a:pt x="435" y="143"/>
                    <a:pt x="410" y="143"/>
                  </a:cubicBezTo>
                  <a:cubicBezTo>
                    <a:pt x="361" y="143"/>
                    <a:pt x="309" y="138"/>
                    <a:pt x="300" y="138"/>
                  </a:cubicBezTo>
                  <a:cubicBezTo>
                    <a:pt x="188" y="113"/>
                    <a:pt x="75" y="8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4" name="Google Shape;16854;p50"/>
            <p:cNvSpPr/>
            <p:nvPr/>
          </p:nvSpPr>
          <p:spPr>
            <a:xfrm>
              <a:off x="2107364" y="4541699"/>
              <a:ext cx="53713" cy="17421"/>
            </a:xfrm>
            <a:custGeom>
              <a:avLst/>
              <a:gdLst/>
              <a:ahLst/>
              <a:cxnLst/>
              <a:rect l="l" t="t" r="r" b="b"/>
              <a:pathLst>
                <a:path w="629" h="204" extrusionOk="0">
                  <a:moveTo>
                    <a:pt x="624" y="1"/>
                  </a:moveTo>
                  <a:cubicBezTo>
                    <a:pt x="614" y="1"/>
                    <a:pt x="576" y="46"/>
                    <a:pt x="538" y="55"/>
                  </a:cubicBezTo>
                  <a:cubicBezTo>
                    <a:pt x="438" y="102"/>
                    <a:pt x="318" y="134"/>
                    <a:pt x="203" y="134"/>
                  </a:cubicBezTo>
                  <a:cubicBezTo>
                    <a:pt x="132" y="134"/>
                    <a:pt x="63" y="121"/>
                    <a:pt x="1" y="93"/>
                  </a:cubicBezTo>
                  <a:lnTo>
                    <a:pt x="1" y="93"/>
                  </a:lnTo>
                  <a:cubicBezTo>
                    <a:pt x="70" y="168"/>
                    <a:pt x="172" y="204"/>
                    <a:pt x="275" y="204"/>
                  </a:cubicBezTo>
                  <a:cubicBezTo>
                    <a:pt x="413" y="204"/>
                    <a:pt x="554" y="139"/>
                    <a:pt x="626" y="18"/>
                  </a:cubicBezTo>
                  <a:cubicBezTo>
                    <a:pt x="629" y="6"/>
                    <a:pt x="628" y="1"/>
                    <a:pt x="6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5" name="Google Shape;16855;p50"/>
            <p:cNvSpPr/>
            <p:nvPr/>
          </p:nvSpPr>
          <p:spPr>
            <a:xfrm>
              <a:off x="2118039" y="4545286"/>
              <a:ext cx="22544" cy="4782"/>
            </a:xfrm>
            <a:custGeom>
              <a:avLst/>
              <a:gdLst/>
              <a:ahLst/>
              <a:cxnLst/>
              <a:rect l="l" t="t" r="r" b="b"/>
              <a:pathLst>
                <a:path w="264" h="56" extrusionOk="0">
                  <a:moveTo>
                    <a:pt x="263" y="1"/>
                  </a:moveTo>
                  <a:cubicBezTo>
                    <a:pt x="206" y="10"/>
                    <a:pt x="128" y="34"/>
                    <a:pt x="60" y="34"/>
                  </a:cubicBezTo>
                  <a:cubicBezTo>
                    <a:pt x="39" y="34"/>
                    <a:pt x="19" y="32"/>
                    <a:pt x="1" y="26"/>
                  </a:cubicBezTo>
                  <a:lnTo>
                    <a:pt x="1" y="26"/>
                  </a:lnTo>
                  <a:cubicBezTo>
                    <a:pt x="22" y="47"/>
                    <a:pt x="57" y="55"/>
                    <a:pt x="94" y="55"/>
                  </a:cubicBezTo>
                  <a:cubicBezTo>
                    <a:pt x="166" y="55"/>
                    <a:pt x="247" y="25"/>
                    <a:pt x="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6" name="Google Shape;16856;p50"/>
            <p:cNvSpPr/>
            <p:nvPr/>
          </p:nvSpPr>
          <p:spPr>
            <a:xfrm>
              <a:off x="2121284" y="4541016"/>
              <a:ext cx="5380" cy="1196"/>
            </a:xfrm>
            <a:custGeom>
              <a:avLst/>
              <a:gdLst/>
              <a:ahLst/>
              <a:cxnLst/>
              <a:rect l="l" t="t" r="r" b="b"/>
              <a:pathLst>
                <a:path w="63" h="14" extrusionOk="0">
                  <a:moveTo>
                    <a:pt x="63" y="1"/>
                  </a:moveTo>
                  <a:cubicBezTo>
                    <a:pt x="38" y="1"/>
                    <a:pt x="25" y="1"/>
                    <a:pt x="0" y="13"/>
                  </a:cubicBezTo>
                  <a:cubicBezTo>
                    <a:pt x="25" y="13"/>
                    <a:pt x="50" y="13"/>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7" name="Google Shape;16857;p50"/>
            <p:cNvSpPr/>
            <p:nvPr/>
          </p:nvSpPr>
          <p:spPr>
            <a:xfrm>
              <a:off x="2140498" y="4457840"/>
              <a:ext cx="42783" cy="69426"/>
            </a:xfrm>
            <a:custGeom>
              <a:avLst/>
              <a:gdLst/>
              <a:ahLst/>
              <a:cxnLst/>
              <a:rect l="l" t="t" r="r" b="b"/>
              <a:pathLst>
                <a:path w="501" h="813" extrusionOk="0">
                  <a:moveTo>
                    <a:pt x="238" y="0"/>
                  </a:moveTo>
                  <a:lnTo>
                    <a:pt x="238" y="0"/>
                  </a:lnTo>
                  <a:cubicBezTo>
                    <a:pt x="0" y="238"/>
                    <a:pt x="138" y="650"/>
                    <a:pt x="400" y="812"/>
                  </a:cubicBezTo>
                  <a:cubicBezTo>
                    <a:pt x="413" y="812"/>
                    <a:pt x="413" y="800"/>
                    <a:pt x="425" y="787"/>
                  </a:cubicBezTo>
                  <a:cubicBezTo>
                    <a:pt x="450" y="775"/>
                    <a:pt x="475" y="750"/>
                    <a:pt x="500" y="737"/>
                  </a:cubicBezTo>
                  <a:cubicBezTo>
                    <a:pt x="288" y="562"/>
                    <a:pt x="125" y="225"/>
                    <a:pt x="2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8" name="Google Shape;16858;p50"/>
            <p:cNvSpPr/>
            <p:nvPr/>
          </p:nvSpPr>
          <p:spPr>
            <a:xfrm>
              <a:off x="2156467" y="4466380"/>
              <a:ext cx="37488" cy="51237"/>
            </a:xfrm>
            <a:custGeom>
              <a:avLst/>
              <a:gdLst/>
              <a:ahLst/>
              <a:cxnLst/>
              <a:rect l="l" t="t" r="r" b="b"/>
              <a:pathLst>
                <a:path w="439" h="600" extrusionOk="0">
                  <a:moveTo>
                    <a:pt x="63" y="0"/>
                  </a:moveTo>
                  <a:lnTo>
                    <a:pt x="63" y="0"/>
                  </a:lnTo>
                  <a:cubicBezTo>
                    <a:pt x="1" y="238"/>
                    <a:pt x="176" y="525"/>
                    <a:pt x="376" y="600"/>
                  </a:cubicBezTo>
                  <a:cubicBezTo>
                    <a:pt x="401" y="587"/>
                    <a:pt x="426" y="575"/>
                    <a:pt x="438" y="562"/>
                  </a:cubicBezTo>
                  <a:cubicBezTo>
                    <a:pt x="326" y="500"/>
                    <a:pt x="238" y="400"/>
                    <a:pt x="176" y="287"/>
                  </a:cubicBezTo>
                  <a:cubicBezTo>
                    <a:pt x="126" y="200"/>
                    <a:pt x="76" y="113"/>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9" name="Google Shape;16859;p50"/>
            <p:cNvSpPr/>
            <p:nvPr/>
          </p:nvSpPr>
          <p:spPr>
            <a:xfrm>
              <a:off x="2167141" y="4475944"/>
              <a:ext cx="25704" cy="25704"/>
            </a:xfrm>
            <a:custGeom>
              <a:avLst/>
              <a:gdLst/>
              <a:ahLst/>
              <a:cxnLst/>
              <a:rect l="l" t="t" r="r" b="b"/>
              <a:pathLst>
                <a:path w="301" h="301" extrusionOk="0">
                  <a:moveTo>
                    <a:pt x="1" y="1"/>
                  </a:moveTo>
                  <a:lnTo>
                    <a:pt x="1" y="1"/>
                  </a:lnTo>
                  <a:cubicBezTo>
                    <a:pt x="26" y="138"/>
                    <a:pt x="188" y="300"/>
                    <a:pt x="301" y="300"/>
                  </a:cubicBezTo>
                  <a:cubicBezTo>
                    <a:pt x="188" y="213"/>
                    <a:pt x="76" y="11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0" name="Google Shape;16860;p50"/>
            <p:cNvSpPr/>
            <p:nvPr/>
          </p:nvSpPr>
          <p:spPr>
            <a:xfrm>
              <a:off x="2178926" y="4477054"/>
              <a:ext cx="9650" cy="8539"/>
            </a:xfrm>
            <a:custGeom>
              <a:avLst/>
              <a:gdLst/>
              <a:ahLst/>
              <a:cxnLst/>
              <a:rect l="l" t="t" r="r" b="b"/>
              <a:pathLst>
                <a:path w="113" h="100" extrusionOk="0">
                  <a:moveTo>
                    <a:pt x="0" y="0"/>
                  </a:moveTo>
                  <a:lnTo>
                    <a:pt x="0" y="0"/>
                  </a:lnTo>
                  <a:cubicBezTo>
                    <a:pt x="25" y="50"/>
                    <a:pt x="75" y="88"/>
                    <a:pt x="113" y="100"/>
                  </a:cubicBezTo>
                  <a:cubicBezTo>
                    <a:pt x="75" y="63"/>
                    <a:pt x="38" y="3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1" name="Google Shape;16861;p50"/>
            <p:cNvSpPr/>
            <p:nvPr/>
          </p:nvSpPr>
          <p:spPr>
            <a:xfrm>
              <a:off x="2182086" y="4382008"/>
              <a:ext cx="63022" cy="73781"/>
            </a:xfrm>
            <a:custGeom>
              <a:avLst/>
              <a:gdLst/>
              <a:ahLst/>
              <a:cxnLst/>
              <a:rect l="l" t="t" r="r" b="b"/>
              <a:pathLst>
                <a:path w="738" h="864" extrusionOk="0">
                  <a:moveTo>
                    <a:pt x="375" y="1"/>
                  </a:moveTo>
                  <a:lnTo>
                    <a:pt x="375" y="1"/>
                  </a:lnTo>
                  <a:cubicBezTo>
                    <a:pt x="138" y="101"/>
                    <a:pt x="1" y="413"/>
                    <a:pt x="126" y="638"/>
                  </a:cubicBezTo>
                  <a:cubicBezTo>
                    <a:pt x="200" y="651"/>
                    <a:pt x="275" y="676"/>
                    <a:pt x="338" y="713"/>
                  </a:cubicBezTo>
                  <a:cubicBezTo>
                    <a:pt x="375" y="726"/>
                    <a:pt x="400" y="751"/>
                    <a:pt x="438" y="763"/>
                  </a:cubicBezTo>
                  <a:cubicBezTo>
                    <a:pt x="475" y="788"/>
                    <a:pt x="513" y="826"/>
                    <a:pt x="525" y="863"/>
                  </a:cubicBezTo>
                  <a:lnTo>
                    <a:pt x="638" y="863"/>
                  </a:lnTo>
                  <a:cubicBezTo>
                    <a:pt x="638" y="851"/>
                    <a:pt x="638" y="851"/>
                    <a:pt x="638" y="851"/>
                  </a:cubicBezTo>
                  <a:cubicBezTo>
                    <a:pt x="663" y="813"/>
                    <a:pt x="688" y="776"/>
                    <a:pt x="713" y="738"/>
                  </a:cubicBezTo>
                  <a:cubicBezTo>
                    <a:pt x="725" y="726"/>
                    <a:pt x="738" y="713"/>
                    <a:pt x="738" y="713"/>
                  </a:cubicBezTo>
                  <a:lnTo>
                    <a:pt x="700" y="713"/>
                  </a:lnTo>
                  <a:cubicBezTo>
                    <a:pt x="363" y="688"/>
                    <a:pt x="288" y="363"/>
                    <a:pt x="350" y="76"/>
                  </a:cubicBezTo>
                  <a:lnTo>
                    <a:pt x="350" y="76"/>
                  </a:lnTo>
                  <a:cubicBezTo>
                    <a:pt x="225" y="288"/>
                    <a:pt x="213" y="488"/>
                    <a:pt x="300" y="626"/>
                  </a:cubicBezTo>
                  <a:cubicBezTo>
                    <a:pt x="263" y="588"/>
                    <a:pt x="250" y="551"/>
                    <a:pt x="238" y="501"/>
                  </a:cubicBezTo>
                  <a:cubicBezTo>
                    <a:pt x="188" y="351"/>
                    <a:pt x="238" y="138"/>
                    <a:pt x="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2" name="Google Shape;16862;p50"/>
            <p:cNvSpPr/>
            <p:nvPr/>
          </p:nvSpPr>
          <p:spPr>
            <a:xfrm>
              <a:off x="2214109" y="4379873"/>
              <a:ext cx="57727" cy="60203"/>
            </a:xfrm>
            <a:custGeom>
              <a:avLst/>
              <a:gdLst/>
              <a:ahLst/>
              <a:cxnLst/>
              <a:rect l="l" t="t" r="r" b="b"/>
              <a:pathLst>
                <a:path w="676" h="705" extrusionOk="0">
                  <a:moveTo>
                    <a:pt x="300" y="1"/>
                  </a:moveTo>
                  <a:lnTo>
                    <a:pt x="300" y="1"/>
                  </a:lnTo>
                  <a:cubicBezTo>
                    <a:pt x="375" y="51"/>
                    <a:pt x="413" y="113"/>
                    <a:pt x="450" y="201"/>
                  </a:cubicBezTo>
                  <a:cubicBezTo>
                    <a:pt x="450" y="201"/>
                    <a:pt x="463" y="213"/>
                    <a:pt x="463" y="226"/>
                  </a:cubicBezTo>
                  <a:cubicBezTo>
                    <a:pt x="438" y="188"/>
                    <a:pt x="413" y="163"/>
                    <a:pt x="375" y="138"/>
                  </a:cubicBezTo>
                  <a:lnTo>
                    <a:pt x="375" y="138"/>
                  </a:lnTo>
                  <a:cubicBezTo>
                    <a:pt x="518" y="336"/>
                    <a:pt x="372" y="591"/>
                    <a:pt x="224" y="591"/>
                  </a:cubicBezTo>
                  <a:cubicBezTo>
                    <a:pt x="203" y="591"/>
                    <a:pt x="183" y="586"/>
                    <a:pt x="163" y="576"/>
                  </a:cubicBezTo>
                  <a:cubicBezTo>
                    <a:pt x="75" y="538"/>
                    <a:pt x="38" y="426"/>
                    <a:pt x="0" y="363"/>
                  </a:cubicBezTo>
                  <a:lnTo>
                    <a:pt x="0" y="363"/>
                  </a:lnTo>
                  <a:cubicBezTo>
                    <a:pt x="0" y="413"/>
                    <a:pt x="0" y="476"/>
                    <a:pt x="25" y="538"/>
                  </a:cubicBezTo>
                  <a:cubicBezTo>
                    <a:pt x="59" y="626"/>
                    <a:pt x="150" y="705"/>
                    <a:pt x="248" y="705"/>
                  </a:cubicBezTo>
                  <a:cubicBezTo>
                    <a:pt x="262" y="705"/>
                    <a:pt x="275" y="704"/>
                    <a:pt x="288" y="701"/>
                  </a:cubicBezTo>
                  <a:cubicBezTo>
                    <a:pt x="400" y="676"/>
                    <a:pt x="475" y="588"/>
                    <a:pt x="500" y="476"/>
                  </a:cubicBezTo>
                  <a:lnTo>
                    <a:pt x="500" y="476"/>
                  </a:lnTo>
                  <a:cubicBezTo>
                    <a:pt x="500" y="538"/>
                    <a:pt x="475" y="601"/>
                    <a:pt x="438" y="651"/>
                  </a:cubicBezTo>
                  <a:cubicBezTo>
                    <a:pt x="438" y="663"/>
                    <a:pt x="425" y="676"/>
                    <a:pt x="413" y="701"/>
                  </a:cubicBezTo>
                  <a:cubicBezTo>
                    <a:pt x="425" y="688"/>
                    <a:pt x="438" y="676"/>
                    <a:pt x="450" y="663"/>
                  </a:cubicBezTo>
                  <a:cubicBezTo>
                    <a:pt x="488" y="638"/>
                    <a:pt x="525" y="613"/>
                    <a:pt x="575" y="601"/>
                  </a:cubicBezTo>
                  <a:cubicBezTo>
                    <a:pt x="675" y="376"/>
                    <a:pt x="550" y="51"/>
                    <a:pt x="3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3" name="Google Shape;16863;p50"/>
            <p:cNvSpPr/>
            <p:nvPr/>
          </p:nvSpPr>
          <p:spPr>
            <a:xfrm>
              <a:off x="2231188" y="4398063"/>
              <a:ext cx="16908" cy="26045"/>
            </a:xfrm>
            <a:custGeom>
              <a:avLst/>
              <a:gdLst/>
              <a:ahLst/>
              <a:cxnLst/>
              <a:rect l="l" t="t" r="r" b="b"/>
              <a:pathLst>
                <a:path w="198" h="305" extrusionOk="0">
                  <a:moveTo>
                    <a:pt x="178" y="1"/>
                  </a:moveTo>
                  <a:cubicBezTo>
                    <a:pt x="176" y="1"/>
                    <a:pt x="175" y="8"/>
                    <a:pt x="175" y="25"/>
                  </a:cubicBezTo>
                  <a:cubicBezTo>
                    <a:pt x="163" y="63"/>
                    <a:pt x="150" y="138"/>
                    <a:pt x="138" y="163"/>
                  </a:cubicBezTo>
                  <a:cubicBezTo>
                    <a:pt x="116" y="207"/>
                    <a:pt x="83" y="292"/>
                    <a:pt x="23" y="292"/>
                  </a:cubicBezTo>
                  <a:cubicBezTo>
                    <a:pt x="16" y="292"/>
                    <a:pt x="9" y="290"/>
                    <a:pt x="0" y="288"/>
                  </a:cubicBezTo>
                  <a:lnTo>
                    <a:pt x="0" y="288"/>
                  </a:lnTo>
                  <a:cubicBezTo>
                    <a:pt x="17" y="299"/>
                    <a:pt x="34" y="305"/>
                    <a:pt x="50" y="305"/>
                  </a:cubicBezTo>
                  <a:cubicBezTo>
                    <a:pt x="122" y="305"/>
                    <a:pt x="188" y="209"/>
                    <a:pt x="188" y="138"/>
                  </a:cubicBezTo>
                  <a:cubicBezTo>
                    <a:pt x="198" y="118"/>
                    <a:pt x="184" y="1"/>
                    <a:pt x="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4" name="Google Shape;16864;p50"/>
            <p:cNvSpPr/>
            <p:nvPr/>
          </p:nvSpPr>
          <p:spPr>
            <a:xfrm>
              <a:off x="2286183" y="5005231"/>
              <a:ext cx="89152" cy="106915"/>
            </a:xfrm>
            <a:custGeom>
              <a:avLst/>
              <a:gdLst/>
              <a:ahLst/>
              <a:cxnLst/>
              <a:rect l="l" t="t" r="r" b="b"/>
              <a:pathLst>
                <a:path w="1044" h="1252" extrusionOk="0">
                  <a:moveTo>
                    <a:pt x="669" y="1"/>
                  </a:moveTo>
                  <a:cubicBezTo>
                    <a:pt x="494" y="38"/>
                    <a:pt x="369" y="163"/>
                    <a:pt x="269" y="301"/>
                  </a:cubicBezTo>
                  <a:cubicBezTo>
                    <a:pt x="0" y="740"/>
                    <a:pt x="352" y="1251"/>
                    <a:pt x="834" y="1251"/>
                  </a:cubicBezTo>
                  <a:cubicBezTo>
                    <a:pt x="846" y="1251"/>
                    <a:pt x="857" y="1251"/>
                    <a:pt x="869" y="1251"/>
                  </a:cubicBezTo>
                  <a:lnTo>
                    <a:pt x="1043" y="1251"/>
                  </a:lnTo>
                  <a:cubicBezTo>
                    <a:pt x="968" y="1226"/>
                    <a:pt x="856" y="1188"/>
                    <a:pt x="806" y="1163"/>
                  </a:cubicBezTo>
                  <a:cubicBezTo>
                    <a:pt x="694" y="1126"/>
                    <a:pt x="594" y="1063"/>
                    <a:pt x="519" y="976"/>
                  </a:cubicBezTo>
                  <a:cubicBezTo>
                    <a:pt x="456" y="888"/>
                    <a:pt x="431" y="838"/>
                    <a:pt x="406" y="776"/>
                  </a:cubicBezTo>
                  <a:cubicBezTo>
                    <a:pt x="381" y="701"/>
                    <a:pt x="344" y="513"/>
                    <a:pt x="406" y="363"/>
                  </a:cubicBezTo>
                  <a:cubicBezTo>
                    <a:pt x="444" y="263"/>
                    <a:pt x="531" y="76"/>
                    <a:pt x="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5" name="Google Shape;16865;p50"/>
            <p:cNvSpPr/>
            <p:nvPr/>
          </p:nvSpPr>
          <p:spPr>
            <a:xfrm>
              <a:off x="2311204" y="5015906"/>
              <a:ext cx="55592" cy="84456"/>
            </a:xfrm>
            <a:custGeom>
              <a:avLst/>
              <a:gdLst/>
              <a:ahLst/>
              <a:cxnLst/>
              <a:rect l="l" t="t" r="r" b="b"/>
              <a:pathLst>
                <a:path w="651" h="989" extrusionOk="0">
                  <a:moveTo>
                    <a:pt x="313" y="1"/>
                  </a:moveTo>
                  <a:lnTo>
                    <a:pt x="313" y="1"/>
                  </a:lnTo>
                  <a:cubicBezTo>
                    <a:pt x="51" y="163"/>
                    <a:pt x="1" y="563"/>
                    <a:pt x="226" y="788"/>
                  </a:cubicBezTo>
                  <a:cubicBezTo>
                    <a:pt x="338" y="913"/>
                    <a:pt x="488" y="963"/>
                    <a:pt x="650" y="988"/>
                  </a:cubicBezTo>
                  <a:cubicBezTo>
                    <a:pt x="613" y="926"/>
                    <a:pt x="600" y="863"/>
                    <a:pt x="613" y="788"/>
                  </a:cubicBezTo>
                  <a:cubicBezTo>
                    <a:pt x="526" y="763"/>
                    <a:pt x="438" y="713"/>
                    <a:pt x="363" y="651"/>
                  </a:cubicBezTo>
                  <a:cubicBezTo>
                    <a:pt x="176" y="488"/>
                    <a:pt x="176" y="188"/>
                    <a:pt x="3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6" name="Google Shape;16866;p50"/>
            <p:cNvSpPr/>
            <p:nvPr/>
          </p:nvSpPr>
          <p:spPr>
            <a:xfrm>
              <a:off x="2325124" y="5024445"/>
              <a:ext cx="46967" cy="48163"/>
            </a:xfrm>
            <a:custGeom>
              <a:avLst/>
              <a:gdLst/>
              <a:ahLst/>
              <a:cxnLst/>
              <a:rect l="l" t="t" r="r" b="b"/>
              <a:pathLst>
                <a:path w="550" h="564" extrusionOk="0">
                  <a:moveTo>
                    <a:pt x="150" y="1"/>
                  </a:moveTo>
                  <a:cubicBezTo>
                    <a:pt x="0" y="163"/>
                    <a:pt x="150" y="438"/>
                    <a:pt x="313" y="526"/>
                  </a:cubicBezTo>
                  <a:cubicBezTo>
                    <a:pt x="375" y="551"/>
                    <a:pt x="425" y="563"/>
                    <a:pt x="487" y="563"/>
                  </a:cubicBezTo>
                  <a:cubicBezTo>
                    <a:pt x="500" y="526"/>
                    <a:pt x="525" y="488"/>
                    <a:pt x="550" y="463"/>
                  </a:cubicBezTo>
                  <a:cubicBezTo>
                    <a:pt x="487" y="463"/>
                    <a:pt x="437" y="463"/>
                    <a:pt x="388" y="426"/>
                  </a:cubicBezTo>
                  <a:cubicBezTo>
                    <a:pt x="250" y="351"/>
                    <a:pt x="75" y="176"/>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7" name="Google Shape;16867;p50"/>
            <p:cNvSpPr/>
            <p:nvPr/>
          </p:nvSpPr>
          <p:spPr>
            <a:xfrm>
              <a:off x="2445702" y="4993361"/>
              <a:ext cx="56617" cy="92056"/>
            </a:xfrm>
            <a:custGeom>
              <a:avLst/>
              <a:gdLst/>
              <a:ahLst/>
              <a:cxnLst/>
              <a:rect l="l" t="t" r="r" b="b"/>
              <a:pathLst>
                <a:path w="663" h="1078" extrusionOk="0">
                  <a:moveTo>
                    <a:pt x="105" y="0"/>
                  </a:moveTo>
                  <a:cubicBezTo>
                    <a:pt x="91" y="0"/>
                    <a:pt x="77" y="1"/>
                    <a:pt x="63" y="2"/>
                  </a:cubicBezTo>
                  <a:cubicBezTo>
                    <a:pt x="313" y="77"/>
                    <a:pt x="450" y="290"/>
                    <a:pt x="463" y="515"/>
                  </a:cubicBezTo>
                  <a:cubicBezTo>
                    <a:pt x="463" y="590"/>
                    <a:pt x="450" y="665"/>
                    <a:pt x="425" y="715"/>
                  </a:cubicBezTo>
                  <a:cubicBezTo>
                    <a:pt x="475" y="515"/>
                    <a:pt x="413" y="265"/>
                    <a:pt x="238" y="152"/>
                  </a:cubicBezTo>
                  <a:lnTo>
                    <a:pt x="238" y="152"/>
                  </a:lnTo>
                  <a:cubicBezTo>
                    <a:pt x="350" y="315"/>
                    <a:pt x="338" y="515"/>
                    <a:pt x="275" y="690"/>
                  </a:cubicBezTo>
                  <a:cubicBezTo>
                    <a:pt x="275" y="690"/>
                    <a:pt x="263" y="690"/>
                    <a:pt x="263" y="677"/>
                  </a:cubicBezTo>
                  <a:cubicBezTo>
                    <a:pt x="250" y="665"/>
                    <a:pt x="238" y="652"/>
                    <a:pt x="225" y="652"/>
                  </a:cubicBezTo>
                  <a:cubicBezTo>
                    <a:pt x="288" y="527"/>
                    <a:pt x="300" y="390"/>
                    <a:pt x="213" y="265"/>
                  </a:cubicBezTo>
                  <a:lnTo>
                    <a:pt x="213" y="265"/>
                  </a:lnTo>
                  <a:cubicBezTo>
                    <a:pt x="238" y="377"/>
                    <a:pt x="213" y="490"/>
                    <a:pt x="163" y="590"/>
                  </a:cubicBezTo>
                  <a:cubicBezTo>
                    <a:pt x="138" y="577"/>
                    <a:pt x="113" y="552"/>
                    <a:pt x="88" y="540"/>
                  </a:cubicBezTo>
                  <a:lnTo>
                    <a:pt x="75" y="540"/>
                  </a:lnTo>
                  <a:cubicBezTo>
                    <a:pt x="63" y="540"/>
                    <a:pt x="63" y="552"/>
                    <a:pt x="63" y="552"/>
                  </a:cubicBezTo>
                  <a:cubicBezTo>
                    <a:pt x="50" y="540"/>
                    <a:pt x="25" y="540"/>
                    <a:pt x="0" y="527"/>
                  </a:cubicBezTo>
                  <a:lnTo>
                    <a:pt x="0" y="527"/>
                  </a:lnTo>
                  <a:cubicBezTo>
                    <a:pt x="50" y="565"/>
                    <a:pt x="88" y="590"/>
                    <a:pt x="113" y="627"/>
                  </a:cubicBezTo>
                  <a:cubicBezTo>
                    <a:pt x="125" y="627"/>
                    <a:pt x="125" y="640"/>
                    <a:pt x="138" y="640"/>
                  </a:cubicBezTo>
                  <a:cubicBezTo>
                    <a:pt x="125" y="652"/>
                    <a:pt x="125" y="652"/>
                    <a:pt x="125" y="652"/>
                  </a:cubicBezTo>
                  <a:cubicBezTo>
                    <a:pt x="150" y="665"/>
                    <a:pt x="175" y="690"/>
                    <a:pt x="188" y="727"/>
                  </a:cubicBezTo>
                  <a:cubicBezTo>
                    <a:pt x="188" y="727"/>
                    <a:pt x="188" y="715"/>
                    <a:pt x="188" y="715"/>
                  </a:cubicBezTo>
                  <a:cubicBezTo>
                    <a:pt x="200" y="740"/>
                    <a:pt x="213" y="752"/>
                    <a:pt x="238" y="777"/>
                  </a:cubicBezTo>
                  <a:cubicBezTo>
                    <a:pt x="225" y="790"/>
                    <a:pt x="225" y="802"/>
                    <a:pt x="213" y="815"/>
                  </a:cubicBezTo>
                  <a:cubicBezTo>
                    <a:pt x="213" y="827"/>
                    <a:pt x="213" y="827"/>
                    <a:pt x="213" y="827"/>
                  </a:cubicBezTo>
                  <a:cubicBezTo>
                    <a:pt x="237" y="899"/>
                    <a:pt x="249" y="972"/>
                    <a:pt x="239" y="1044"/>
                  </a:cubicBezTo>
                  <a:lnTo>
                    <a:pt x="239" y="1044"/>
                  </a:lnTo>
                  <a:cubicBezTo>
                    <a:pt x="277" y="960"/>
                    <a:pt x="335" y="895"/>
                    <a:pt x="413" y="840"/>
                  </a:cubicBezTo>
                  <a:cubicBezTo>
                    <a:pt x="463" y="815"/>
                    <a:pt x="513" y="802"/>
                    <a:pt x="563" y="790"/>
                  </a:cubicBezTo>
                  <a:cubicBezTo>
                    <a:pt x="625" y="690"/>
                    <a:pt x="663" y="565"/>
                    <a:pt x="625" y="440"/>
                  </a:cubicBezTo>
                  <a:cubicBezTo>
                    <a:pt x="578" y="203"/>
                    <a:pt x="351" y="0"/>
                    <a:pt x="105" y="0"/>
                  </a:cubicBezTo>
                  <a:close/>
                  <a:moveTo>
                    <a:pt x="239" y="1044"/>
                  </a:moveTo>
                  <a:cubicBezTo>
                    <a:pt x="235" y="1052"/>
                    <a:pt x="232" y="1059"/>
                    <a:pt x="229" y="1067"/>
                  </a:cubicBezTo>
                  <a:lnTo>
                    <a:pt x="229" y="1067"/>
                  </a:lnTo>
                  <a:cubicBezTo>
                    <a:pt x="233" y="1063"/>
                    <a:pt x="238" y="1060"/>
                    <a:pt x="238" y="1052"/>
                  </a:cubicBezTo>
                  <a:cubicBezTo>
                    <a:pt x="238" y="1049"/>
                    <a:pt x="239" y="1047"/>
                    <a:pt x="239" y="1044"/>
                  </a:cubicBezTo>
                  <a:close/>
                  <a:moveTo>
                    <a:pt x="229" y="1067"/>
                  </a:moveTo>
                  <a:cubicBezTo>
                    <a:pt x="227" y="1070"/>
                    <a:pt x="225" y="1073"/>
                    <a:pt x="225" y="1077"/>
                  </a:cubicBezTo>
                  <a:cubicBezTo>
                    <a:pt x="226" y="1074"/>
                    <a:pt x="228" y="1070"/>
                    <a:pt x="229" y="106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8" name="Google Shape;16868;p50"/>
            <p:cNvSpPr/>
            <p:nvPr/>
          </p:nvSpPr>
          <p:spPr>
            <a:xfrm>
              <a:off x="2571576" y="5073548"/>
              <a:ext cx="37488" cy="73696"/>
            </a:xfrm>
            <a:custGeom>
              <a:avLst/>
              <a:gdLst/>
              <a:ahLst/>
              <a:cxnLst/>
              <a:rect l="l" t="t" r="r" b="b"/>
              <a:pathLst>
                <a:path w="439" h="863" extrusionOk="0">
                  <a:moveTo>
                    <a:pt x="226" y="1"/>
                  </a:moveTo>
                  <a:lnTo>
                    <a:pt x="226" y="1"/>
                  </a:lnTo>
                  <a:cubicBezTo>
                    <a:pt x="326" y="301"/>
                    <a:pt x="151" y="601"/>
                    <a:pt x="13" y="738"/>
                  </a:cubicBezTo>
                  <a:cubicBezTo>
                    <a:pt x="13" y="750"/>
                    <a:pt x="13" y="750"/>
                    <a:pt x="1" y="750"/>
                  </a:cubicBezTo>
                  <a:cubicBezTo>
                    <a:pt x="26" y="763"/>
                    <a:pt x="51" y="788"/>
                    <a:pt x="76" y="800"/>
                  </a:cubicBezTo>
                  <a:cubicBezTo>
                    <a:pt x="88" y="825"/>
                    <a:pt x="101" y="838"/>
                    <a:pt x="113" y="863"/>
                  </a:cubicBezTo>
                  <a:cubicBezTo>
                    <a:pt x="351" y="638"/>
                    <a:pt x="438" y="30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9" name="Google Shape;16869;p50"/>
            <p:cNvSpPr/>
            <p:nvPr/>
          </p:nvSpPr>
          <p:spPr>
            <a:xfrm>
              <a:off x="2559876" y="5088493"/>
              <a:ext cx="29974" cy="49188"/>
            </a:xfrm>
            <a:custGeom>
              <a:avLst/>
              <a:gdLst/>
              <a:ahLst/>
              <a:cxnLst/>
              <a:rect l="l" t="t" r="r" b="b"/>
              <a:pathLst>
                <a:path w="351" h="576" extrusionOk="0">
                  <a:moveTo>
                    <a:pt x="350" y="1"/>
                  </a:moveTo>
                  <a:cubicBezTo>
                    <a:pt x="263" y="201"/>
                    <a:pt x="150" y="388"/>
                    <a:pt x="0" y="525"/>
                  </a:cubicBezTo>
                  <a:cubicBezTo>
                    <a:pt x="50" y="525"/>
                    <a:pt x="88" y="550"/>
                    <a:pt x="125" y="575"/>
                  </a:cubicBezTo>
                  <a:cubicBezTo>
                    <a:pt x="263" y="426"/>
                    <a:pt x="350" y="213"/>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0" name="Google Shape;16870;p50"/>
            <p:cNvSpPr/>
            <p:nvPr/>
          </p:nvSpPr>
          <p:spPr>
            <a:xfrm>
              <a:off x="2521448" y="5170644"/>
              <a:ext cx="79076" cy="67120"/>
            </a:xfrm>
            <a:custGeom>
              <a:avLst/>
              <a:gdLst/>
              <a:ahLst/>
              <a:cxnLst/>
              <a:rect l="l" t="t" r="r" b="b"/>
              <a:pathLst>
                <a:path w="926" h="786" extrusionOk="0">
                  <a:moveTo>
                    <a:pt x="813" y="1"/>
                  </a:moveTo>
                  <a:cubicBezTo>
                    <a:pt x="813" y="448"/>
                    <a:pt x="447" y="640"/>
                    <a:pt x="70" y="640"/>
                  </a:cubicBezTo>
                  <a:cubicBezTo>
                    <a:pt x="47" y="640"/>
                    <a:pt x="24" y="640"/>
                    <a:pt x="1" y="638"/>
                  </a:cubicBezTo>
                  <a:cubicBezTo>
                    <a:pt x="1" y="676"/>
                    <a:pt x="1" y="713"/>
                    <a:pt x="1" y="751"/>
                  </a:cubicBezTo>
                  <a:cubicBezTo>
                    <a:pt x="74" y="773"/>
                    <a:pt x="152" y="786"/>
                    <a:pt x="230" y="786"/>
                  </a:cubicBezTo>
                  <a:cubicBezTo>
                    <a:pt x="326" y="786"/>
                    <a:pt x="423" y="767"/>
                    <a:pt x="513" y="726"/>
                  </a:cubicBezTo>
                  <a:cubicBezTo>
                    <a:pt x="788" y="601"/>
                    <a:pt x="925" y="276"/>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1" name="Google Shape;16871;p50"/>
            <p:cNvSpPr/>
            <p:nvPr/>
          </p:nvSpPr>
          <p:spPr>
            <a:xfrm>
              <a:off x="2520424" y="5183453"/>
              <a:ext cx="65156" cy="40392"/>
            </a:xfrm>
            <a:custGeom>
              <a:avLst/>
              <a:gdLst/>
              <a:ahLst/>
              <a:cxnLst/>
              <a:rect l="l" t="t" r="r" b="b"/>
              <a:pathLst>
                <a:path w="763" h="473" extrusionOk="0">
                  <a:moveTo>
                    <a:pt x="762" y="1"/>
                  </a:moveTo>
                  <a:lnTo>
                    <a:pt x="762" y="1"/>
                  </a:lnTo>
                  <a:cubicBezTo>
                    <a:pt x="612" y="276"/>
                    <a:pt x="262" y="338"/>
                    <a:pt x="0" y="338"/>
                  </a:cubicBezTo>
                  <a:cubicBezTo>
                    <a:pt x="0" y="376"/>
                    <a:pt x="13" y="426"/>
                    <a:pt x="13" y="463"/>
                  </a:cubicBezTo>
                  <a:cubicBezTo>
                    <a:pt x="51" y="469"/>
                    <a:pt x="90" y="472"/>
                    <a:pt x="129" y="472"/>
                  </a:cubicBezTo>
                  <a:cubicBezTo>
                    <a:pt x="422" y="472"/>
                    <a:pt x="718" y="309"/>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2" name="Google Shape;16872;p50"/>
            <p:cNvSpPr/>
            <p:nvPr/>
          </p:nvSpPr>
          <p:spPr>
            <a:xfrm>
              <a:off x="2501210" y="5138620"/>
              <a:ext cx="71561" cy="70365"/>
            </a:xfrm>
            <a:custGeom>
              <a:avLst/>
              <a:gdLst/>
              <a:ahLst/>
              <a:cxnLst/>
              <a:rect l="l" t="t" r="r" b="b"/>
              <a:pathLst>
                <a:path w="838" h="824" extrusionOk="0">
                  <a:moveTo>
                    <a:pt x="375" y="1"/>
                  </a:moveTo>
                  <a:lnTo>
                    <a:pt x="375" y="1"/>
                  </a:lnTo>
                  <a:cubicBezTo>
                    <a:pt x="163" y="38"/>
                    <a:pt x="0" y="238"/>
                    <a:pt x="13" y="451"/>
                  </a:cubicBezTo>
                  <a:cubicBezTo>
                    <a:pt x="13" y="451"/>
                    <a:pt x="25" y="463"/>
                    <a:pt x="38" y="476"/>
                  </a:cubicBezTo>
                  <a:cubicBezTo>
                    <a:pt x="100" y="551"/>
                    <a:pt x="150" y="638"/>
                    <a:pt x="188" y="738"/>
                  </a:cubicBezTo>
                  <a:cubicBezTo>
                    <a:pt x="260" y="796"/>
                    <a:pt x="354" y="824"/>
                    <a:pt x="449" y="824"/>
                  </a:cubicBezTo>
                  <a:cubicBezTo>
                    <a:pt x="603" y="824"/>
                    <a:pt x="760" y="752"/>
                    <a:pt x="837" y="613"/>
                  </a:cubicBezTo>
                  <a:lnTo>
                    <a:pt x="837" y="613"/>
                  </a:lnTo>
                  <a:cubicBezTo>
                    <a:pt x="727" y="693"/>
                    <a:pt x="625" y="717"/>
                    <a:pt x="512" y="717"/>
                  </a:cubicBezTo>
                  <a:cubicBezTo>
                    <a:pt x="484" y="717"/>
                    <a:pt x="455" y="716"/>
                    <a:pt x="425" y="713"/>
                  </a:cubicBezTo>
                  <a:cubicBezTo>
                    <a:pt x="312" y="713"/>
                    <a:pt x="200" y="676"/>
                    <a:pt x="113" y="576"/>
                  </a:cubicBezTo>
                  <a:cubicBezTo>
                    <a:pt x="100" y="551"/>
                    <a:pt x="75" y="513"/>
                    <a:pt x="63" y="488"/>
                  </a:cubicBezTo>
                  <a:cubicBezTo>
                    <a:pt x="88" y="313"/>
                    <a:pt x="188" y="113"/>
                    <a:pt x="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3" name="Google Shape;16873;p50"/>
            <p:cNvSpPr/>
            <p:nvPr/>
          </p:nvSpPr>
          <p:spPr>
            <a:xfrm>
              <a:off x="2502661" y="5147160"/>
              <a:ext cx="61570" cy="50298"/>
            </a:xfrm>
            <a:custGeom>
              <a:avLst/>
              <a:gdLst/>
              <a:ahLst/>
              <a:cxnLst/>
              <a:rect l="l" t="t" r="r" b="b"/>
              <a:pathLst>
                <a:path w="721" h="589" extrusionOk="0">
                  <a:moveTo>
                    <a:pt x="295" y="1"/>
                  </a:moveTo>
                  <a:lnTo>
                    <a:pt x="295" y="1"/>
                  </a:lnTo>
                  <a:cubicBezTo>
                    <a:pt x="245" y="38"/>
                    <a:pt x="196" y="76"/>
                    <a:pt x="158" y="126"/>
                  </a:cubicBezTo>
                  <a:cubicBezTo>
                    <a:pt x="0" y="395"/>
                    <a:pt x="235" y="588"/>
                    <a:pt x="479" y="588"/>
                  </a:cubicBezTo>
                  <a:cubicBezTo>
                    <a:pt x="564" y="588"/>
                    <a:pt x="650" y="565"/>
                    <a:pt x="720" y="513"/>
                  </a:cubicBezTo>
                  <a:lnTo>
                    <a:pt x="720" y="513"/>
                  </a:lnTo>
                  <a:cubicBezTo>
                    <a:pt x="687" y="523"/>
                    <a:pt x="655" y="527"/>
                    <a:pt x="625" y="527"/>
                  </a:cubicBezTo>
                  <a:cubicBezTo>
                    <a:pt x="576" y="527"/>
                    <a:pt x="529" y="516"/>
                    <a:pt x="483" y="501"/>
                  </a:cubicBezTo>
                  <a:cubicBezTo>
                    <a:pt x="370" y="476"/>
                    <a:pt x="308" y="451"/>
                    <a:pt x="245" y="388"/>
                  </a:cubicBezTo>
                  <a:cubicBezTo>
                    <a:pt x="183" y="301"/>
                    <a:pt x="196" y="201"/>
                    <a:pt x="233" y="113"/>
                  </a:cubicBezTo>
                  <a:cubicBezTo>
                    <a:pt x="245" y="76"/>
                    <a:pt x="295" y="13"/>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4" name="Google Shape;16874;p50"/>
            <p:cNvSpPr/>
            <p:nvPr/>
          </p:nvSpPr>
          <p:spPr>
            <a:xfrm>
              <a:off x="2372177" y="5053138"/>
              <a:ext cx="88555" cy="66779"/>
            </a:xfrm>
            <a:custGeom>
              <a:avLst/>
              <a:gdLst/>
              <a:ahLst/>
              <a:cxnLst/>
              <a:rect l="l" t="t" r="r" b="b"/>
              <a:pathLst>
                <a:path w="1037" h="782" extrusionOk="0">
                  <a:moveTo>
                    <a:pt x="904" y="0"/>
                  </a:moveTo>
                  <a:cubicBezTo>
                    <a:pt x="901" y="0"/>
                    <a:pt x="903" y="8"/>
                    <a:pt x="911" y="27"/>
                  </a:cubicBezTo>
                  <a:cubicBezTo>
                    <a:pt x="986" y="240"/>
                    <a:pt x="849" y="440"/>
                    <a:pt x="749" y="515"/>
                  </a:cubicBezTo>
                  <a:cubicBezTo>
                    <a:pt x="682" y="575"/>
                    <a:pt x="601" y="602"/>
                    <a:pt x="521" y="602"/>
                  </a:cubicBezTo>
                  <a:cubicBezTo>
                    <a:pt x="318" y="602"/>
                    <a:pt x="115" y="428"/>
                    <a:pt x="124" y="177"/>
                  </a:cubicBezTo>
                  <a:lnTo>
                    <a:pt x="124" y="177"/>
                  </a:lnTo>
                  <a:cubicBezTo>
                    <a:pt x="1" y="538"/>
                    <a:pt x="265" y="781"/>
                    <a:pt x="540" y="781"/>
                  </a:cubicBezTo>
                  <a:cubicBezTo>
                    <a:pt x="711" y="781"/>
                    <a:pt x="887" y="686"/>
                    <a:pt x="974" y="465"/>
                  </a:cubicBezTo>
                  <a:cubicBezTo>
                    <a:pt x="1024" y="352"/>
                    <a:pt x="1036" y="227"/>
                    <a:pt x="986" y="127"/>
                  </a:cubicBezTo>
                  <a:cubicBezTo>
                    <a:pt x="976" y="98"/>
                    <a:pt x="913" y="0"/>
                    <a:pt x="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5" name="Google Shape;16875;p50"/>
            <p:cNvSpPr/>
            <p:nvPr/>
          </p:nvSpPr>
          <p:spPr>
            <a:xfrm>
              <a:off x="2392330" y="5060739"/>
              <a:ext cx="55592" cy="38513"/>
            </a:xfrm>
            <a:custGeom>
              <a:avLst/>
              <a:gdLst/>
              <a:ahLst/>
              <a:cxnLst/>
              <a:rect l="l" t="t" r="r" b="b"/>
              <a:pathLst>
                <a:path w="651" h="451" extrusionOk="0">
                  <a:moveTo>
                    <a:pt x="638" y="1"/>
                  </a:moveTo>
                  <a:cubicBezTo>
                    <a:pt x="625" y="38"/>
                    <a:pt x="600" y="101"/>
                    <a:pt x="600" y="126"/>
                  </a:cubicBezTo>
                  <a:cubicBezTo>
                    <a:pt x="553" y="268"/>
                    <a:pt x="417" y="344"/>
                    <a:pt x="283" y="344"/>
                  </a:cubicBezTo>
                  <a:cubicBezTo>
                    <a:pt x="170" y="344"/>
                    <a:pt x="58" y="290"/>
                    <a:pt x="0" y="176"/>
                  </a:cubicBezTo>
                  <a:lnTo>
                    <a:pt x="0" y="176"/>
                  </a:lnTo>
                  <a:cubicBezTo>
                    <a:pt x="35" y="362"/>
                    <a:pt x="176" y="450"/>
                    <a:pt x="316" y="450"/>
                  </a:cubicBezTo>
                  <a:cubicBezTo>
                    <a:pt x="477" y="450"/>
                    <a:pt x="638" y="334"/>
                    <a:pt x="638" y="113"/>
                  </a:cubicBezTo>
                  <a:cubicBezTo>
                    <a:pt x="638" y="88"/>
                    <a:pt x="650" y="1"/>
                    <a:pt x="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6" name="Google Shape;16876;p50"/>
            <p:cNvSpPr/>
            <p:nvPr/>
          </p:nvSpPr>
          <p:spPr>
            <a:xfrm>
              <a:off x="2373543" y="5091738"/>
              <a:ext cx="88384" cy="36634"/>
            </a:xfrm>
            <a:custGeom>
              <a:avLst/>
              <a:gdLst/>
              <a:ahLst/>
              <a:cxnLst/>
              <a:rect l="l" t="t" r="r" b="b"/>
              <a:pathLst>
                <a:path w="1035" h="429" extrusionOk="0">
                  <a:moveTo>
                    <a:pt x="20" y="0"/>
                  </a:moveTo>
                  <a:lnTo>
                    <a:pt x="20" y="0"/>
                  </a:lnTo>
                  <a:cubicBezTo>
                    <a:pt x="0" y="263"/>
                    <a:pt x="251" y="428"/>
                    <a:pt x="486" y="428"/>
                  </a:cubicBezTo>
                  <a:cubicBezTo>
                    <a:pt x="541" y="428"/>
                    <a:pt x="595" y="419"/>
                    <a:pt x="645" y="400"/>
                  </a:cubicBezTo>
                  <a:cubicBezTo>
                    <a:pt x="745" y="400"/>
                    <a:pt x="845" y="338"/>
                    <a:pt x="908" y="263"/>
                  </a:cubicBezTo>
                  <a:cubicBezTo>
                    <a:pt x="956" y="224"/>
                    <a:pt x="1035" y="49"/>
                    <a:pt x="1015" y="49"/>
                  </a:cubicBezTo>
                  <a:cubicBezTo>
                    <a:pt x="1009" y="49"/>
                    <a:pt x="995" y="64"/>
                    <a:pt x="970" y="100"/>
                  </a:cubicBezTo>
                  <a:cubicBezTo>
                    <a:pt x="920" y="163"/>
                    <a:pt x="820" y="263"/>
                    <a:pt x="783" y="288"/>
                  </a:cubicBezTo>
                  <a:cubicBezTo>
                    <a:pt x="758" y="313"/>
                    <a:pt x="720" y="325"/>
                    <a:pt x="695" y="350"/>
                  </a:cubicBezTo>
                  <a:cubicBezTo>
                    <a:pt x="670" y="350"/>
                    <a:pt x="645" y="356"/>
                    <a:pt x="620" y="356"/>
                  </a:cubicBezTo>
                  <a:cubicBezTo>
                    <a:pt x="608" y="356"/>
                    <a:pt x="595" y="354"/>
                    <a:pt x="583" y="350"/>
                  </a:cubicBezTo>
                  <a:cubicBezTo>
                    <a:pt x="495" y="350"/>
                    <a:pt x="383" y="313"/>
                    <a:pt x="308" y="288"/>
                  </a:cubicBezTo>
                  <a:cubicBezTo>
                    <a:pt x="208" y="238"/>
                    <a:pt x="58" y="150"/>
                    <a:pt x="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7" name="Google Shape;16877;p50"/>
            <p:cNvSpPr/>
            <p:nvPr/>
          </p:nvSpPr>
          <p:spPr>
            <a:xfrm>
              <a:off x="2452107" y="5075683"/>
              <a:ext cx="44918" cy="98631"/>
            </a:xfrm>
            <a:custGeom>
              <a:avLst/>
              <a:gdLst/>
              <a:ahLst/>
              <a:cxnLst/>
              <a:rect l="l" t="t" r="r" b="b"/>
              <a:pathLst>
                <a:path w="526" h="1155" extrusionOk="0">
                  <a:moveTo>
                    <a:pt x="350" y="1"/>
                  </a:moveTo>
                  <a:lnTo>
                    <a:pt x="350" y="1"/>
                  </a:lnTo>
                  <a:cubicBezTo>
                    <a:pt x="63" y="238"/>
                    <a:pt x="0" y="688"/>
                    <a:pt x="225" y="988"/>
                  </a:cubicBezTo>
                  <a:cubicBezTo>
                    <a:pt x="265" y="1028"/>
                    <a:pt x="328" y="1154"/>
                    <a:pt x="397" y="1154"/>
                  </a:cubicBezTo>
                  <a:cubicBezTo>
                    <a:pt x="414" y="1154"/>
                    <a:pt x="432" y="1146"/>
                    <a:pt x="450" y="1125"/>
                  </a:cubicBezTo>
                  <a:cubicBezTo>
                    <a:pt x="463" y="1113"/>
                    <a:pt x="463" y="1088"/>
                    <a:pt x="450" y="1075"/>
                  </a:cubicBezTo>
                  <a:cubicBezTo>
                    <a:pt x="438" y="1063"/>
                    <a:pt x="438" y="1050"/>
                    <a:pt x="425" y="1050"/>
                  </a:cubicBezTo>
                  <a:cubicBezTo>
                    <a:pt x="425" y="1042"/>
                    <a:pt x="425" y="1034"/>
                    <a:pt x="422" y="1030"/>
                  </a:cubicBezTo>
                  <a:lnTo>
                    <a:pt x="422" y="1030"/>
                  </a:lnTo>
                  <a:cubicBezTo>
                    <a:pt x="435" y="1035"/>
                    <a:pt x="449" y="1040"/>
                    <a:pt x="464" y="1040"/>
                  </a:cubicBezTo>
                  <a:cubicBezTo>
                    <a:pt x="477" y="1040"/>
                    <a:pt x="490" y="1036"/>
                    <a:pt x="500" y="1025"/>
                  </a:cubicBezTo>
                  <a:cubicBezTo>
                    <a:pt x="525" y="963"/>
                    <a:pt x="488" y="900"/>
                    <a:pt x="463" y="850"/>
                  </a:cubicBezTo>
                  <a:cubicBezTo>
                    <a:pt x="388" y="625"/>
                    <a:pt x="338" y="401"/>
                    <a:pt x="400" y="138"/>
                  </a:cubicBezTo>
                  <a:lnTo>
                    <a:pt x="400" y="138"/>
                  </a:lnTo>
                  <a:cubicBezTo>
                    <a:pt x="275" y="313"/>
                    <a:pt x="250" y="538"/>
                    <a:pt x="288" y="738"/>
                  </a:cubicBezTo>
                  <a:cubicBezTo>
                    <a:pt x="225" y="513"/>
                    <a:pt x="213" y="25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8" name="Google Shape;16878;p50"/>
            <p:cNvSpPr/>
            <p:nvPr/>
          </p:nvSpPr>
          <p:spPr>
            <a:xfrm>
              <a:off x="2486265" y="5096007"/>
              <a:ext cx="18189" cy="61314"/>
            </a:xfrm>
            <a:custGeom>
              <a:avLst/>
              <a:gdLst/>
              <a:ahLst/>
              <a:cxnLst/>
              <a:rect l="l" t="t" r="r" b="b"/>
              <a:pathLst>
                <a:path w="213" h="718" extrusionOk="0">
                  <a:moveTo>
                    <a:pt x="100" y="0"/>
                  </a:moveTo>
                  <a:cubicBezTo>
                    <a:pt x="0" y="225"/>
                    <a:pt x="50" y="475"/>
                    <a:pt x="138" y="687"/>
                  </a:cubicBezTo>
                  <a:cubicBezTo>
                    <a:pt x="147" y="706"/>
                    <a:pt x="163" y="717"/>
                    <a:pt x="180" y="717"/>
                  </a:cubicBezTo>
                  <a:cubicBezTo>
                    <a:pt x="187" y="717"/>
                    <a:pt x="193" y="716"/>
                    <a:pt x="200" y="712"/>
                  </a:cubicBezTo>
                  <a:cubicBezTo>
                    <a:pt x="213" y="662"/>
                    <a:pt x="200" y="612"/>
                    <a:pt x="188" y="575"/>
                  </a:cubicBezTo>
                  <a:cubicBezTo>
                    <a:pt x="150" y="375"/>
                    <a:pt x="88" y="188"/>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9" name="Google Shape;16879;p50"/>
            <p:cNvSpPr/>
            <p:nvPr/>
          </p:nvSpPr>
          <p:spPr>
            <a:xfrm>
              <a:off x="2531013" y="5081063"/>
              <a:ext cx="15030" cy="53884"/>
            </a:xfrm>
            <a:custGeom>
              <a:avLst/>
              <a:gdLst/>
              <a:ahLst/>
              <a:cxnLst/>
              <a:rect l="l" t="t" r="r" b="b"/>
              <a:pathLst>
                <a:path w="176" h="631" extrusionOk="0">
                  <a:moveTo>
                    <a:pt x="88" y="0"/>
                  </a:moveTo>
                  <a:lnTo>
                    <a:pt x="88" y="0"/>
                  </a:lnTo>
                  <a:cubicBezTo>
                    <a:pt x="151" y="163"/>
                    <a:pt x="88" y="313"/>
                    <a:pt x="38" y="463"/>
                  </a:cubicBezTo>
                  <a:cubicBezTo>
                    <a:pt x="26" y="500"/>
                    <a:pt x="13" y="550"/>
                    <a:pt x="1" y="587"/>
                  </a:cubicBezTo>
                  <a:cubicBezTo>
                    <a:pt x="1" y="600"/>
                    <a:pt x="13" y="625"/>
                    <a:pt x="38" y="625"/>
                  </a:cubicBezTo>
                  <a:cubicBezTo>
                    <a:pt x="42" y="629"/>
                    <a:pt x="47" y="630"/>
                    <a:pt x="52" y="630"/>
                  </a:cubicBezTo>
                  <a:cubicBezTo>
                    <a:pt x="63" y="630"/>
                    <a:pt x="76" y="621"/>
                    <a:pt x="76" y="612"/>
                  </a:cubicBezTo>
                  <a:cubicBezTo>
                    <a:pt x="126" y="513"/>
                    <a:pt x="163" y="413"/>
                    <a:pt x="176" y="313"/>
                  </a:cubicBezTo>
                  <a:cubicBezTo>
                    <a:pt x="176" y="200"/>
                    <a:pt x="163" y="88"/>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0" name="Google Shape;16880;p50"/>
            <p:cNvSpPr/>
            <p:nvPr/>
          </p:nvSpPr>
          <p:spPr>
            <a:xfrm>
              <a:off x="2497452" y="5093873"/>
              <a:ext cx="37915" cy="42612"/>
            </a:xfrm>
            <a:custGeom>
              <a:avLst/>
              <a:gdLst/>
              <a:ahLst/>
              <a:cxnLst/>
              <a:rect l="l" t="t" r="r" b="b"/>
              <a:pathLst>
                <a:path w="444" h="499" extrusionOk="0">
                  <a:moveTo>
                    <a:pt x="431" y="0"/>
                  </a:moveTo>
                  <a:cubicBezTo>
                    <a:pt x="419" y="88"/>
                    <a:pt x="394" y="163"/>
                    <a:pt x="356" y="250"/>
                  </a:cubicBezTo>
                  <a:cubicBezTo>
                    <a:pt x="344" y="288"/>
                    <a:pt x="294" y="375"/>
                    <a:pt x="257" y="400"/>
                  </a:cubicBezTo>
                  <a:cubicBezTo>
                    <a:pt x="246" y="410"/>
                    <a:pt x="227" y="416"/>
                    <a:pt x="205" y="416"/>
                  </a:cubicBezTo>
                  <a:cubicBezTo>
                    <a:pt x="174" y="416"/>
                    <a:pt x="136" y="404"/>
                    <a:pt x="107" y="375"/>
                  </a:cubicBezTo>
                  <a:cubicBezTo>
                    <a:pt x="69" y="338"/>
                    <a:pt x="44" y="288"/>
                    <a:pt x="32" y="225"/>
                  </a:cubicBezTo>
                  <a:lnTo>
                    <a:pt x="32" y="225"/>
                  </a:lnTo>
                  <a:cubicBezTo>
                    <a:pt x="1" y="358"/>
                    <a:pt x="95" y="498"/>
                    <a:pt x="219" y="498"/>
                  </a:cubicBezTo>
                  <a:cubicBezTo>
                    <a:pt x="247" y="498"/>
                    <a:pt x="277" y="491"/>
                    <a:pt x="306" y="475"/>
                  </a:cubicBezTo>
                  <a:cubicBezTo>
                    <a:pt x="419" y="412"/>
                    <a:pt x="444" y="250"/>
                    <a:pt x="444" y="125"/>
                  </a:cubicBezTo>
                  <a:cubicBezTo>
                    <a:pt x="444" y="88"/>
                    <a:pt x="431" y="13"/>
                    <a:pt x="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1" name="Google Shape;16881;p50"/>
            <p:cNvSpPr/>
            <p:nvPr/>
          </p:nvSpPr>
          <p:spPr>
            <a:xfrm>
              <a:off x="2361331" y="5149295"/>
              <a:ext cx="82321" cy="49956"/>
            </a:xfrm>
            <a:custGeom>
              <a:avLst/>
              <a:gdLst/>
              <a:ahLst/>
              <a:cxnLst/>
              <a:rect l="l" t="t" r="r" b="b"/>
              <a:pathLst>
                <a:path w="964" h="585" extrusionOk="0">
                  <a:moveTo>
                    <a:pt x="876" y="1"/>
                  </a:moveTo>
                  <a:cubicBezTo>
                    <a:pt x="851" y="63"/>
                    <a:pt x="838" y="113"/>
                    <a:pt x="813" y="163"/>
                  </a:cubicBezTo>
                  <a:cubicBezTo>
                    <a:pt x="747" y="289"/>
                    <a:pt x="630" y="343"/>
                    <a:pt x="506" y="343"/>
                  </a:cubicBezTo>
                  <a:cubicBezTo>
                    <a:pt x="371" y="343"/>
                    <a:pt x="229" y="280"/>
                    <a:pt x="138" y="176"/>
                  </a:cubicBezTo>
                  <a:lnTo>
                    <a:pt x="138" y="176"/>
                  </a:lnTo>
                  <a:cubicBezTo>
                    <a:pt x="188" y="326"/>
                    <a:pt x="313" y="413"/>
                    <a:pt x="451" y="438"/>
                  </a:cubicBezTo>
                  <a:cubicBezTo>
                    <a:pt x="431" y="442"/>
                    <a:pt x="412" y="443"/>
                    <a:pt x="393" y="443"/>
                  </a:cubicBezTo>
                  <a:cubicBezTo>
                    <a:pt x="342" y="443"/>
                    <a:pt x="293" y="432"/>
                    <a:pt x="238" y="413"/>
                  </a:cubicBezTo>
                  <a:cubicBezTo>
                    <a:pt x="176" y="388"/>
                    <a:pt x="38" y="301"/>
                    <a:pt x="13" y="188"/>
                  </a:cubicBezTo>
                  <a:lnTo>
                    <a:pt x="13" y="188"/>
                  </a:lnTo>
                  <a:cubicBezTo>
                    <a:pt x="1" y="376"/>
                    <a:pt x="176" y="526"/>
                    <a:pt x="351" y="576"/>
                  </a:cubicBezTo>
                  <a:cubicBezTo>
                    <a:pt x="380" y="582"/>
                    <a:pt x="410" y="585"/>
                    <a:pt x="440" y="585"/>
                  </a:cubicBezTo>
                  <a:cubicBezTo>
                    <a:pt x="656" y="585"/>
                    <a:pt x="885" y="434"/>
                    <a:pt x="951" y="226"/>
                  </a:cubicBezTo>
                  <a:cubicBezTo>
                    <a:pt x="963" y="176"/>
                    <a:pt x="963" y="88"/>
                    <a:pt x="951" y="51"/>
                  </a:cubicBezTo>
                  <a:cubicBezTo>
                    <a:pt x="926" y="138"/>
                    <a:pt x="901" y="213"/>
                    <a:pt x="838" y="263"/>
                  </a:cubicBezTo>
                  <a:cubicBezTo>
                    <a:pt x="851" y="226"/>
                    <a:pt x="863" y="188"/>
                    <a:pt x="876" y="138"/>
                  </a:cubicBezTo>
                  <a:cubicBezTo>
                    <a:pt x="876" y="101"/>
                    <a:pt x="876" y="38"/>
                    <a:pt x="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2" name="Google Shape;16882;p50"/>
            <p:cNvSpPr/>
            <p:nvPr/>
          </p:nvSpPr>
          <p:spPr>
            <a:xfrm>
              <a:off x="2388060" y="5153565"/>
              <a:ext cx="39538" cy="20409"/>
            </a:xfrm>
            <a:custGeom>
              <a:avLst/>
              <a:gdLst/>
              <a:ahLst/>
              <a:cxnLst/>
              <a:rect l="l" t="t" r="r" b="b"/>
              <a:pathLst>
                <a:path w="463" h="239" extrusionOk="0">
                  <a:moveTo>
                    <a:pt x="450" y="1"/>
                  </a:moveTo>
                  <a:lnTo>
                    <a:pt x="450" y="1"/>
                  </a:lnTo>
                  <a:cubicBezTo>
                    <a:pt x="438" y="26"/>
                    <a:pt x="425" y="38"/>
                    <a:pt x="413" y="51"/>
                  </a:cubicBezTo>
                  <a:cubicBezTo>
                    <a:pt x="350" y="113"/>
                    <a:pt x="275" y="176"/>
                    <a:pt x="188" y="176"/>
                  </a:cubicBezTo>
                  <a:cubicBezTo>
                    <a:pt x="125" y="176"/>
                    <a:pt x="38" y="151"/>
                    <a:pt x="0" y="101"/>
                  </a:cubicBezTo>
                  <a:lnTo>
                    <a:pt x="0" y="101"/>
                  </a:lnTo>
                  <a:cubicBezTo>
                    <a:pt x="25" y="188"/>
                    <a:pt x="125" y="238"/>
                    <a:pt x="213" y="238"/>
                  </a:cubicBezTo>
                  <a:cubicBezTo>
                    <a:pt x="313" y="238"/>
                    <a:pt x="388" y="151"/>
                    <a:pt x="438" y="63"/>
                  </a:cubicBezTo>
                  <a:cubicBezTo>
                    <a:pt x="438" y="51"/>
                    <a:pt x="463" y="13"/>
                    <a:pt x="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3" name="Google Shape;16883;p50"/>
            <p:cNvSpPr/>
            <p:nvPr/>
          </p:nvSpPr>
          <p:spPr>
            <a:xfrm>
              <a:off x="2395490" y="5154675"/>
              <a:ext cx="15030" cy="4782"/>
            </a:xfrm>
            <a:custGeom>
              <a:avLst/>
              <a:gdLst/>
              <a:ahLst/>
              <a:cxnLst/>
              <a:rect l="l" t="t" r="r" b="b"/>
              <a:pathLst>
                <a:path w="176" h="56" extrusionOk="0">
                  <a:moveTo>
                    <a:pt x="1" y="0"/>
                  </a:moveTo>
                  <a:lnTo>
                    <a:pt x="1" y="0"/>
                  </a:lnTo>
                  <a:cubicBezTo>
                    <a:pt x="14" y="40"/>
                    <a:pt x="48" y="55"/>
                    <a:pt x="85" y="55"/>
                  </a:cubicBezTo>
                  <a:cubicBezTo>
                    <a:pt x="118" y="55"/>
                    <a:pt x="152" y="43"/>
                    <a:pt x="176" y="25"/>
                  </a:cubicBezTo>
                  <a:lnTo>
                    <a:pt x="176" y="25"/>
                  </a:lnTo>
                  <a:cubicBezTo>
                    <a:pt x="153" y="31"/>
                    <a:pt x="124" y="37"/>
                    <a:pt x="94" y="37"/>
                  </a:cubicBezTo>
                  <a:cubicBezTo>
                    <a:pt x="58" y="37"/>
                    <a:pt x="22" y="2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4" name="Google Shape;16884;p50"/>
            <p:cNvSpPr/>
            <p:nvPr/>
          </p:nvSpPr>
          <p:spPr>
            <a:xfrm>
              <a:off x="2267994" y="5084223"/>
              <a:ext cx="78563" cy="68401"/>
            </a:xfrm>
            <a:custGeom>
              <a:avLst/>
              <a:gdLst/>
              <a:ahLst/>
              <a:cxnLst/>
              <a:rect l="l" t="t" r="r" b="b"/>
              <a:pathLst>
                <a:path w="920" h="801" extrusionOk="0">
                  <a:moveTo>
                    <a:pt x="369" y="1"/>
                  </a:moveTo>
                  <a:lnTo>
                    <a:pt x="369" y="1"/>
                  </a:lnTo>
                  <a:cubicBezTo>
                    <a:pt x="0" y="283"/>
                    <a:pt x="244" y="801"/>
                    <a:pt x="634" y="801"/>
                  </a:cubicBezTo>
                  <a:cubicBezTo>
                    <a:pt x="693" y="801"/>
                    <a:pt x="755" y="789"/>
                    <a:pt x="819" y="763"/>
                  </a:cubicBezTo>
                  <a:cubicBezTo>
                    <a:pt x="844" y="738"/>
                    <a:pt x="907" y="713"/>
                    <a:pt x="919" y="700"/>
                  </a:cubicBezTo>
                  <a:lnTo>
                    <a:pt x="919" y="700"/>
                  </a:lnTo>
                  <a:cubicBezTo>
                    <a:pt x="875" y="709"/>
                    <a:pt x="824" y="718"/>
                    <a:pt x="772" y="718"/>
                  </a:cubicBezTo>
                  <a:cubicBezTo>
                    <a:pt x="751" y="718"/>
                    <a:pt x="729" y="717"/>
                    <a:pt x="707" y="713"/>
                  </a:cubicBezTo>
                  <a:cubicBezTo>
                    <a:pt x="419" y="700"/>
                    <a:pt x="157" y="338"/>
                    <a:pt x="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5" name="Google Shape;16885;p50"/>
            <p:cNvSpPr/>
            <p:nvPr/>
          </p:nvSpPr>
          <p:spPr>
            <a:xfrm>
              <a:off x="2289172" y="5094897"/>
              <a:ext cx="47736" cy="45174"/>
            </a:xfrm>
            <a:custGeom>
              <a:avLst/>
              <a:gdLst/>
              <a:ahLst/>
              <a:cxnLst/>
              <a:rect l="l" t="t" r="r" b="b"/>
              <a:pathLst>
                <a:path w="559" h="529" extrusionOk="0">
                  <a:moveTo>
                    <a:pt x="84" y="1"/>
                  </a:moveTo>
                  <a:lnTo>
                    <a:pt x="84" y="1"/>
                  </a:lnTo>
                  <a:cubicBezTo>
                    <a:pt x="1" y="225"/>
                    <a:pt x="142" y="528"/>
                    <a:pt x="390" y="528"/>
                  </a:cubicBezTo>
                  <a:cubicBezTo>
                    <a:pt x="405" y="528"/>
                    <a:pt x="419" y="527"/>
                    <a:pt x="434" y="525"/>
                  </a:cubicBezTo>
                  <a:cubicBezTo>
                    <a:pt x="559" y="513"/>
                    <a:pt x="434" y="513"/>
                    <a:pt x="396" y="488"/>
                  </a:cubicBezTo>
                  <a:cubicBezTo>
                    <a:pt x="321" y="488"/>
                    <a:pt x="246" y="400"/>
                    <a:pt x="234" y="375"/>
                  </a:cubicBezTo>
                  <a:cubicBezTo>
                    <a:pt x="146" y="276"/>
                    <a:pt x="96" y="138"/>
                    <a:pt x="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6" name="Google Shape;16886;p50"/>
            <p:cNvSpPr/>
            <p:nvPr/>
          </p:nvSpPr>
          <p:spPr>
            <a:xfrm>
              <a:off x="2302664" y="5104547"/>
              <a:ext cx="17164" cy="19299"/>
            </a:xfrm>
            <a:custGeom>
              <a:avLst/>
              <a:gdLst/>
              <a:ahLst/>
              <a:cxnLst/>
              <a:rect l="l" t="t" r="r" b="b"/>
              <a:pathLst>
                <a:path w="201" h="226" extrusionOk="0">
                  <a:moveTo>
                    <a:pt x="26" y="0"/>
                  </a:moveTo>
                  <a:cubicBezTo>
                    <a:pt x="1" y="113"/>
                    <a:pt x="113" y="225"/>
                    <a:pt x="201" y="225"/>
                  </a:cubicBezTo>
                  <a:cubicBezTo>
                    <a:pt x="126" y="175"/>
                    <a:pt x="51" y="100"/>
                    <a:pt x="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7" name="Google Shape;16887;p50"/>
            <p:cNvSpPr/>
            <p:nvPr/>
          </p:nvSpPr>
          <p:spPr>
            <a:xfrm>
              <a:off x="2319744" y="5107792"/>
              <a:ext cx="2220" cy="3245"/>
            </a:xfrm>
            <a:custGeom>
              <a:avLst/>
              <a:gdLst/>
              <a:ahLst/>
              <a:cxnLst/>
              <a:rect l="l" t="t" r="r" b="b"/>
              <a:pathLst>
                <a:path w="26" h="38" extrusionOk="0">
                  <a:moveTo>
                    <a:pt x="1" y="0"/>
                  </a:moveTo>
                  <a:cubicBezTo>
                    <a:pt x="1" y="25"/>
                    <a:pt x="13" y="37"/>
                    <a:pt x="26" y="37"/>
                  </a:cubicBezTo>
                  <a:cubicBezTo>
                    <a:pt x="13" y="25"/>
                    <a:pt x="1" y="2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8" name="Google Shape;16888;p50"/>
            <p:cNvSpPr/>
            <p:nvPr/>
          </p:nvSpPr>
          <p:spPr>
            <a:xfrm>
              <a:off x="2438188" y="5187723"/>
              <a:ext cx="52433" cy="81552"/>
            </a:xfrm>
            <a:custGeom>
              <a:avLst/>
              <a:gdLst/>
              <a:ahLst/>
              <a:cxnLst/>
              <a:rect l="l" t="t" r="r" b="b"/>
              <a:pathLst>
                <a:path w="614" h="955" extrusionOk="0">
                  <a:moveTo>
                    <a:pt x="288" y="1"/>
                  </a:moveTo>
                  <a:lnTo>
                    <a:pt x="288" y="1"/>
                  </a:lnTo>
                  <a:cubicBezTo>
                    <a:pt x="251" y="26"/>
                    <a:pt x="213" y="63"/>
                    <a:pt x="176" y="101"/>
                  </a:cubicBezTo>
                  <a:cubicBezTo>
                    <a:pt x="51" y="251"/>
                    <a:pt x="1" y="463"/>
                    <a:pt x="76" y="651"/>
                  </a:cubicBezTo>
                  <a:cubicBezTo>
                    <a:pt x="146" y="811"/>
                    <a:pt x="312" y="955"/>
                    <a:pt x="484" y="955"/>
                  </a:cubicBezTo>
                  <a:cubicBezTo>
                    <a:pt x="527" y="955"/>
                    <a:pt x="571" y="946"/>
                    <a:pt x="613" y="926"/>
                  </a:cubicBezTo>
                  <a:lnTo>
                    <a:pt x="613" y="926"/>
                  </a:lnTo>
                  <a:cubicBezTo>
                    <a:pt x="603" y="928"/>
                    <a:pt x="592" y="929"/>
                    <a:pt x="582" y="929"/>
                  </a:cubicBezTo>
                  <a:cubicBezTo>
                    <a:pt x="464" y="929"/>
                    <a:pt x="335" y="808"/>
                    <a:pt x="301" y="751"/>
                  </a:cubicBezTo>
                  <a:cubicBezTo>
                    <a:pt x="188" y="601"/>
                    <a:pt x="151" y="463"/>
                    <a:pt x="176" y="301"/>
                  </a:cubicBezTo>
                  <a:cubicBezTo>
                    <a:pt x="188" y="188"/>
                    <a:pt x="226" y="88"/>
                    <a:pt x="2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9" name="Google Shape;16889;p50"/>
            <p:cNvSpPr/>
            <p:nvPr/>
          </p:nvSpPr>
          <p:spPr>
            <a:xfrm>
              <a:off x="2446727" y="5196263"/>
              <a:ext cx="49785" cy="60118"/>
            </a:xfrm>
            <a:custGeom>
              <a:avLst/>
              <a:gdLst/>
              <a:ahLst/>
              <a:cxnLst/>
              <a:rect l="l" t="t" r="r" b="b"/>
              <a:pathLst>
                <a:path w="583" h="704" extrusionOk="0">
                  <a:moveTo>
                    <a:pt x="201" y="1"/>
                  </a:moveTo>
                  <a:lnTo>
                    <a:pt x="201" y="1"/>
                  </a:lnTo>
                  <a:cubicBezTo>
                    <a:pt x="1" y="251"/>
                    <a:pt x="113" y="676"/>
                    <a:pt x="451" y="701"/>
                  </a:cubicBezTo>
                  <a:cubicBezTo>
                    <a:pt x="482" y="703"/>
                    <a:pt x="503" y="704"/>
                    <a:pt x="517" y="704"/>
                  </a:cubicBezTo>
                  <a:cubicBezTo>
                    <a:pt x="583" y="704"/>
                    <a:pt x="487" y="681"/>
                    <a:pt x="426" y="651"/>
                  </a:cubicBezTo>
                  <a:cubicBezTo>
                    <a:pt x="201" y="526"/>
                    <a:pt x="126" y="226"/>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0" name="Google Shape;16890;p50"/>
            <p:cNvSpPr/>
            <p:nvPr/>
          </p:nvSpPr>
          <p:spPr>
            <a:xfrm>
              <a:off x="2463806" y="5208047"/>
              <a:ext cx="20409" cy="28864"/>
            </a:xfrm>
            <a:custGeom>
              <a:avLst/>
              <a:gdLst/>
              <a:ahLst/>
              <a:cxnLst/>
              <a:rect l="l" t="t" r="r" b="b"/>
              <a:pathLst>
                <a:path w="239" h="338" extrusionOk="0">
                  <a:moveTo>
                    <a:pt x="63" y="0"/>
                  </a:moveTo>
                  <a:cubicBezTo>
                    <a:pt x="1" y="138"/>
                    <a:pt x="88" y="300"/>
                    <a:pt x="238" y="338"/>
                  </a:cubicBezTo>
                  <a:cubicBezTo>
                    <a:pt x="138" y="263"/>
                    <a:pt x="51" y="125"/>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1" name="Google Shape;16891;p50"/>
            <p:cNvSpPr/>
            <p:nvPr/>
          </p:nvSpPr>
          <p:spPr>
            <a:xfrm>
              <a:off x="2480885" y="5213342"/>
              <a:ext cx="4355" cy="7600"/>
            </a:xfrm>
            <a:custGeom>
              <a:avLst/>
              <a:gdLst/>
              <a:ahLst/>
              <a:cxnLst/>
              <a:rect l="l" t="t" r="r" b="b"/>
              <a:pathLst>
                <a:path w="51" h="89" extrusionOk="0">
                  <a:moveTo>
                    <a:pt x="13" y="1"/>
                  </a:moveTo>
                  <a:cubicBezTo>
                    <a:pt x="1" y="26"/>
                    <a:pt x="26" y="88"/>
                    <a:pt x="51" y="88"/>
                  </a:cubicBezTo>
                  <a:cubicBezTo>
                    <a:pt x="38" y="63"/>
                    <a:pt x="26" y="26"/>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2" name="Google Shape;16892;p50"/>
            <p:cNvSpPr/>
            <p:nvPr/>
          </p:nvSpPr>
          <p:spPr>
            <a:xfrm>
              <a:off x="478867" y="4316936"/>
              <a:ext cx="134583" cy="132448"/>
            </a:xfrm>
            <a:custGeom>
              <a:avLst/>
              <a:gdLst/>
              <a:ahLst/>
              <a:cxnLst/>
              <a:rect l="l" t="t" r="r" b="b"/>
              <a:pathLst>
                <a:path w="1576" h="1551" extrusionOk="0">
                  <a:moveTo>
                    <a:pt x="1575" y="1"/>
                  </a:moveTo>
                  <a:lnTo>
                    <a:pt x="1575" y="1"/>
                  </a:lnTo>
                  <a:cubicBezTo>
                    <a:pt x="1425" y="63"/>
                    <a:pt x="1263" y="88"/>
                    <a:pt x="1113" y="163"/>
                  </a:cubicBezTo>
                  <a:cubicBezTo>
                    <a:pt x="901" y="275"/>
                    <a:pt x="688" y="400"/>
                    <a:pt x="526" y="588"/>
                  </a:cubicBezTo>
                  <a:cubicBezTo>
                    <a:pt x="288" y="850"/>
                    <a:pt x="188" y="1150"/>
                    <a:pt x="51" y="1463"/>
                  </a:cubicBezTo>
                  <a:cubicBezTo>
                    <a:pt x="40" y="1485"/>
                    <a:pt x="29" y="1526"/>
                    <a:pt x="9" y="1544"/>
                  </a:cubicBezTo>
                  <a:lnTo>
                    <a:pt x="9" y="1544"/>
                  </a:lnTo>
                  <a:cubicBezTo>
                    <a:pt x="42" y="1519"/>
                    <a:pt x="65" y="1486"/>
                    <a:pt x="88" y="1463"/>
                  </a:cubicBezTo>
                  <a:cubicBezTo>
                    <a:pt x="313" y="1163"/>
                    <a:pt x="438" y="913"/>
                    <a:pt x="676" y="675"/>
                  </a:cubicBezTo>
                  <a:cubicBezTo>
                    <a:pt x="826" y="525"/>
                    <a:pt x="1063" y="338"/>
                    <a:pt x="1163" y="263"/>
                  </a:cubicBezTo>
                  <a:cubicBezTo>
                    <a:pt x="1288" y="163"/>
                    <a:pt x="1450" y="101"/>
                    <a:pt x="1575" y="1"/>
                  </a:cubicBezTo>
                  <a:close/>
                  <a:moveTo>
                    <a:pt x="9" y="1544"/>
                  </a:moveTo>
                  <a:cubicBezTo>
                    <a:pt x="7" y="1546"/>
                    <a:pt x="4" y="1548"/>
                    <a:pt x="1" y="1550"/>
                  </a:cubicBezTo>
                  <a:cubicBezTo>
                    <a:pt x="4" y="1549"/>
                    <a:pt x="7" y="1547"/>
                    <a:pt x="9" y="15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3" name="Google Shape;16893;p50"/>
            <p:cNvSpPr/>
            <p:nvPr/>
          </p:nvSpPr>
          <p:spPr>
            <a:xfrm>
              <a:off x="477842" y="4312666"/>
              <a:ext cx="109989" cy="96155"/>
            </a:xfrm>
            <a:custGeom>
              <a:avLst/>
              <a:gdLst/>
              <a:ahLst/>
              <a:cxnLst/>
              <a:rect l="l" t="t" r="r" b="b"/>
              <a:pathLst>
                <a:path w="1288" h="1126" extrusionOk="0">
                  <a:moveTo>
                    <a:pt x="1287" y="1"/>
                  </a:moveTo>
                  <a:lnTo>
                    <a:pt x="1287" y="1"/>
                  </a:lnTo>
                  <a:cubicBezTo>
                    <a:pt x="725" y="163"/>
                    <a:pt x="150" y="638"/>
                    <a:pt x="0" y="1125"/>
                  </a:cubicBezTo>
                  <a:cubicBezTo>
                    <a:pt x="388" y="625"/>
                    <a:pt x="813" y="350"/>
                    <a:pt x="1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4" name="Google Shape;16894;p50"/>
            <p:cNvSpPr/>
            <p:nvPr/>
          </p:nvSpPr>
          <p:spPr>
            <a:xfrm>
              <a:off x="477842" y="4320181"/>
              <a:ext cx="69426" cy="56617"/>
            </a:xfrm>
            <a:custGeom>
              <a:avLst/>
              <a:gdLst/>
              <a:ahLst/>
              <a:cxnLst/>
              <a:rect l="l" t="t" r="r" b="b"/>
              <a:pathLst>
                <a:path w="813" h="663" extrusionOk="0">
                  <a:moveTo>
                    <a:pt x="813" y="0"/>
                  </a:moveTo>
                  <a:cubicBezTo>
                    <a:pt x="475" y="100"/>
                    <a:pt x="163" y="362"/>
                    <a:pt x="0" y="662"/>
                  </a:cubicBezTo>
                  <a:cubicBezTo>
                    <a:pt x="125" y="525"/>
                    <a:pt x="300" y="412"/>
                    <a:pt x="438" y="287"/>
                  </a:cubicBezTo>
                  <a:cubicBezTo>
                    <a:pt x="563" y="200"/>
                    <a:pt x="675" y="75"/>
                    <a:pt x="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5" name="Google Shape;16895;p50"/>
            <p:cNvSpPr/>
            <p:nvPr/>
          </p:nvSpPr>
          <p:spPr>
            <a:xfrm>
              <a:off x="483137" y="4314801"/>
              <a:ext cx="44918" cy="29974"/>
            </a:xfrm>
            <a:custGeom>
              <a:avLst/>
              <a:gdLst/>
              <a:ahLst/>
              <a:cxnLst/>
              <a:rect l="l" t="t" r="r" b="b"/>
              <a:pathLst>
                <a:path w="526" h="351" extrusionOk="0">
                  <a:moveTo>
                    <a:pt x="508" y="0"/>
                  </a:moveTo>
                  <a:cubicBezTo>
                    <a:pt x="303" y="0"/>
                    <a:pt x="122" y="205"/>
                    <a:pt x="1" y="350"/>
                  </a:cubicBezTo>
                  <a:cubicBezTo>
                    <a:pt x="13" y="350"/>
                    <a:pt x="26" y="338"/>
                    <a:pt x="26" y="338"/>
                  </a:cubicBezTo>
                  <a:cubicBezTo>
                    <a:pt x="126" y="263"/>
                    <a:pt x="226" y="188"/>
                    <a:pt x="326" y="101"/>
                  </a:cubicBezTo>
                  <a:cubicBezTo>
                    <a:pt x="388" y="63"/>
                    <a:pt x="451" y="1"/>
                    <a:pt x="526" y="1"/>
                  </a:cubicBezTo>
                  <a:cubicBezTo>
                    <a:pt x="520" y="0"/>
                    <a:pt x="514" y="0"/>
                    <a:pt x="5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6" name="Google Shape;16896;p50"/>
            <p:cNvSpPr/>
            <p:nvPr/>
          </p:nvSpPr>
          <p:spPr>
            <a:xfrm>
              <a:off x="935649" y="4134444"/>
              <a:ext cx="153711" cy="63961"/>
            </a:xfrm>
            <a:custGeom>
              <a:avLst/>
              <a:gdLst/>
              <a:ahLst/>
              <a:cxnLst/>
              <a:rect l="l" t="t" r="r" b="b"/>
              <a:pathLst>
                <a:path w="1800" h="749" extrusionOk="0">
                  <a:moveTo>
                    <a:pt x="0" y="1"/>
                  </a:moveTo>
                  <a:cubicBezTo>
                    <a:pt x="315" y="440"/>
                    <a:pt x="857" y="749"/>
                    <a:pt x="1407" y="749"/>
                  </a:cubicBezTo>
                  <a:cubicBezTo>
                    <a:pt x="1513" y="749"/>
                    <a:pt x="1620" y="737"/>
                    <a:pt x="1725" y="713"/>
                  </a:cubicBezTo>
                  <a:cubicBezTo>
                    <a:pt x="1750" y="713"/>
                    <a:pt x="1800" y="688"/>
                    <a:pt x="1787" y="688"/>
                  </a:cubicBezTo>
                  <a:cubicBezTo>
                    <a:pt x="1750" y="694"/>
                    <a:pt x="1716" y="697"/>
                    <a:pt x="1681" y="697"/>
                  </a:cubicBezTo>
                  <a:cubicBezTo>
                    <a:pt x="1647" y="697"/>
                    <a:pt x="1612" y="694"/>
                    <a:pt x="1575" y="688"/>
                  </a:cubicBezTo>
                  <a:cubicBezTo>
                    <a:pt x="1288" y="650"/>
                    <a:pt x="1138" y="600"/>
                    <a:pt x="875" y="488"/>
                  </a:cubicBezTo>
                  <a:cubicBezTo>
                    <a:pt x="575" y="376"/>
                    <a:pt x="288" y="23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7" name="Google Shape;16897;p50"/>
            <p:cNvSpPr/>
            <p:nvPr/>
          </p:nvSpPr>
          <p:spPr>
            <a:xfrm>
              <a:off x="936674" y="4150498"/>
              <a:ext cx="107939" cy="54482"/>
            </a:xfrm>
            <a:custGeom>
              <a:avLst/>
              <a:gdLst/>
              <a:ahLst/>
              <a:cxnLst/>
              <a:rect l="l" t="t" r="r" b="b"/>
              <a:pathLst>
                <a:path w="1264" h="638" extrusionOk="0">
                  <a:moveTo>
                    <a:pt x="1" y="0"/>
                  </a:moveTo>
                  <a:lnTo>
                    <a:pt x="1" y="0"/>
                  </a:lnTo>
                  <a:cubicBezTo>
                    <a:pt x="76" y="163"/>
                    <a:pt x="151" y="337"/>
                    <a:pt x="326" y="425"/>
                  </a:cubicBezTo>
                  <a:cubicBezTo>
                    <a:pt x="613" y="562"/>
                    <a:pt x="963" y="600"/>
                    <a:pt x="1263" y="637"/>
                  </a:cubicBezTo>
                  <a:cubicBezTo>
                    <a:pt x="976" y="512"/>
                    <a:pt x="676" y="425"/>
                    <a:pt x="376" y="337"/>
                  </a:cubicBezTo>
                  <a:cubicBezTo>
                    <a:pt x="213" y="275"/>
                    <a:pt x="101" y="13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8" name="Google Shape;16898;p50"/>
            <p:cNvSpPr/>
            <p:nvPr/>
          </p:nvSpPr>
          <p:spPr>
            <a:xfrm>
              <a:off x="956998" y="4187817"/>
              <a:ext cx="65156" cy="20324"/>
            </a:xfrm>
            <a:custGeom>
              <a:avLst/>
              <a:gdLst/>
              <a:ahLst/>
              <a:cxnLst/>
              <a:rect l="l" t="t" r="r" b="b"/>
              <a:pathLst>
                <a:path w="763" h="238" extrusionOk="0">
                  <a:moveTo>
                    <a:pt x="0" y="0"/>
                  </a:moveTo>
                  <a:lnTo>
                    <a:pt x="0" y="0"/>
                  </a:lnTo>
                  <a:cubicBezTo>
                    <a:pt x="225" y="150"/>
                    <a:pt x="488" y="225"/>
                    <a:pt x="763" y="238"/>
                  </a:cubicBezTo>
                  <a:cubicBezTo>
                    <a:pt x="513" y="150"/>
                    <a:pt x="238"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9" name="Google Shape;16899;p50"/>
            <p:cNvSpPr/>
            <p:nvPr/>
          </p:nvSpPr>
          <p:spPr>
            <a:xfrm>
              <a:off x="970832" y="4205921"/>
              <a:ext cx="41758" cy="10760"/>
            </a:xfrm>
            <a:custGeom>
              <a:avLst/>
              <a:gdLst/>
              <a:ahLst/>
              <a:cxnLst/>
              <a:rect l="l" t="t" r="r" b="b"/>
              <a:pathLst>
                <a:path w="489" h="126" extrusionOk="0">
                  <a:moveTo>
                    <a:pt x="1" y="1"/>
                  </a:moveTo>
                  <a:cubicBezTo>
                    <a:pt x="151" y="63"/>
                    <a:pt x="326" y="101"/>
                    <a:pt x="488" y="126"/>
                  </a:cubicBezTo>
                  <a:cubicBezTo>
                    <a:pt x="338" y="51"/>
                    <a:pt x="138"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0" name="Google Shape;16900;p50"/>
            <p:cNvSpPr/>
            <p:nvPr/>
          </p:nvSpPr>
          <p:spPr>
            <a:xfrm>
              <a:off x="979372" y="4215571"/>
              <a:ext cx="19299" cy="4355"/>
            </a:xfrm>
            <a:custGeom>
              <a:avLst/>
              <a:gdLst/>
              <a:ahLst/>
              <a:cxnLst/>
              <a:rect l="l" t="t" r="r" b="b"/>
              <a:pathLst>
                <a:path w="226" h="51" extrusionOk="0">
                  <a:moveTo>
                    <a:pt x="1" y="0"/>
                  </a:moveTo>
                  <a:lnTo>
                    <a:pt x="1" y="0"/>
                  </a:lnTo>
                  <a:cubicBezTo>
                    <a:pt x="76" y="38"/>
                    <a:pt x="151" y="50"/>
                    <a:pt x="226" y="50"/>
                  </a:cubicBezTo>
                  <a:cubicBezTo>
                    <a:pt x="151" y="25"/>
                    <a:pt x="76" y="1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1" name="Google Shape;16901;p50"/>
            <p:cNvSpPr/>
            <p:nvPr/>
          </p:nvSpPr>
          <p:spPr>
            <a:xfrm>
              <a:off x="1308060" y="4372444"/>
              <a:ext cx="231677" cy="131935"/>
            </a:xfrm>
            <a:custGeom>
              <a:avLst/>
              <a:gdLst/>
              <a:ahLst/>
              <a:cxnLst/>
              <a:rect l="l" t="t" r="r" b="b"/>
              <a:pathLst>
                <a:path w="2713" h="1545" extrusionOk="0">
                  <a:moveTo>
                    <a:pt x="2713" y="0"/>
                  </a:moveTo>
                  <a:cubicBezTo>
                    <a:pt x="2213" y="88"/>
                    <a:pt x="1700" y="150"/>
                    <a:pt x="1225" y="325"/>
                  </a:cubicBezTo>
                  <a:cubicBezTo>
                    <a:pt x="776" y="525"/>
                    <a:pt x="388" y="850"/>
                    <a:pt x="88" y="1238"/>
                  </a:cubicBezTo>
                  <a:cubicBezTo>
                    <a:pt x="63" y="1263"/>
                    <a:pt x="26" y="1300"/>
                    <a:pt x="1" y="1325"/>
                  </a:cubicBezTo>
                  <a:cubicBezTo>
                    <a:pt x="51" y="1288"/>
                    <a:pt x="101" y="1263"/>
                    <a:pt x="151" y="1225"/>
                  </a:cubicBezTo>
                  <a:cubicBezTo>
                    <a:pt x="376" y="1050"/>
                    <a:pt x="588" y="900"/>
                    <a:pt x="813" y="775"/>
                  </a:cubicBezTo>
                  <a:lnTo>
                    <a:pt x="813" y="775"/>
                  </a:lnTo>
                  <a:cubicBezTo>
                    <a:pt x="538" y="988"/>
                    <a:pt x="313" y="1238"/>
                    <a:pt x="126" y="1525"/>
                  </a:cubicBezTo>
                  <a:cubicBezTo>
                    <a:pt x="121" y="1540"/>
                    <a:pt x="122" y="1545"/>
                    <a:pt x="125" y="1545"/>
                  </a:cubicBezTo>
                  <a:cubicBezTo>
                    <a:pt x="131" y="1545"/>
                    <a:pt x="143" y="1533"/>
                    <a:pt x="151" y="1525"/>
                  </a:cubicBezTo>
                  <a:lnTo>
                    <a:pt x="151" y="1525"/>
                  </a:lnTo>
                  <a:cubicBezTo>
                    <a:pt x="142" y="1530"/>
                    <a:pt x="137" y="1533"/>
                    <a:pt x="135" y="1533"/>
                  </a:cubicBezTo>
                  <a:cubicBezTo>
                    <a:pt x="125" y="1533"/>
                    <a:pt x="229" y="1446"/>
                    <a:pt x="251" y="1425"/>
                  </a:cubicBezTo>
                  <a:cubicBezTo>
                    <a:pt x="576" y="1125"/>
                    <a:pt x="1188" y="750"/>
                    <a:pt x="1463" y="650"/>
                  </a:cubicBezTo>
                  <a:cubicBezTo>
                    <a:pt x="1725" y="538"/>
                    <a:pt x="2075" y="388"/>
                    <a:pt x="2425" y="325"/>
                  </a:cubicBezTo>
                  <a:cubicBezTo>
                    <a:pt x="2369" y="320"/>
                    <a:pt x="2312" y="317"/>
                    <a:pt x="2255" y="317"/>
                  </a:cubicBezTo>
                  <a:cubicBezTo>
                    <a:pt x="2046" y="317"/>
                    <a:pt x="1832" y="351"/>
                    <a:pt x="1625" y="400"/>
                  </a:cubicBezTo>
                  <a:cubicBezTo>
                    <a:pt x="1963" y="275"/>
                    <a:pt x="2325" y="150"/>
                    <a:pt x="27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2" name="Google Shape;16902;p50"/>
            <p:cNvSpPr/>
            <p:nvPr/>
          </p:nvSpPr>
          <p:spPr>
            <a:xfrm>
              <a:off x="1306950" y="4368174"/>
              <a:ext cx="180525" cy="87871"/>
            </a:xfrm>
            <a:custGeom>
              <a:avLst/>
              <a:gdLst/>
              <a:ahLst/>
              <a:cxnLst/>
              <a:rect l="l" t="t" r="r" b="b"/>
              <a:pathLst>
                <a:path w="2114" h="1029" extrusionOk="0">
                  <a:moveTo>
                    <a:pt x="2113" y="0"/>
                  </a:moveTo>
                  <a:lnTo>
                    <a:pt x="2113" y="0"/>
                  </a:lnTo>
                  <a:cubicBezTo>
                    <a:pt x="1338" y="138"/>
                    <a:pt x="464" y="325"/>
                    <a:pt x="1" y="1025"/>
                  </a:cubicBezTo>
                  <a:cubicBezTo>
                    <a:pt x="0" y="1027"/>
                    <a:pt x="0" y="1028"/>
                    <a:pt x="2" y="1028"/>
                  </a:cubicBezTo>
                  <a:cubicBezTo>
                    <a:pt x="15" y="1028"/>
                    <a:pt x="141" y="923"/>
                    <a:pt x="164" y="900"/>
                  </a:cubicBezTo>
                  <a:cubicBezTo>
                    <a:pt x="701" y="488"/>
                    <a:pt x="1488" y="313"/>
                    <a:pt x="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3" name="Google Shape;16903;p50"/>
            <p:cNvSpPr/>
            <p:nvPr/>
          </p:nvSpPr>
          <p:spPr>
            <a:xfrm>
              <a:off x="1323004" y="4374579"/>
              <a:ext cx="102559" cy="44918"/>
            </a:xfrm>
            <a:custGeom>
              <a:avLst/>
              <a:gdLst/>
              <a:ahLst/>
              <a:cxnLst/>
              <a:rect l="l" t="t" r="r" b="b"/>
              <a:pathLst>
                <a:path w="1201" h="526" extrusionOk="0">
                  <a:moveTo>
                    <a:pt x="1200" y="0"/>
                  </a:moveTo>
                  <a:cubicBezTo>
                    <a:pt x="750" y="0"/>
                    <a:pt x="301" y="200"/>
                    <a:pt x="1" y="525"/>
                  </a:cubicBezTo>
                  <a:cubicBezTo>
                    <a:pt x="376" y="313"/>
                    <a:pt x="788" y="125"/>
                    <a:pt x="1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4" name="Google Shape;16904;p50"/>
            <p:cNvSpPr/>
            <p:nvPr/>
          </p:nvSpPr>
          <p:spPr>
            <a:xfrm>
              <a:off x="1582351" y="4396440"/>
              <a:ext cx="156956" cy="62509"/>
            </a:xfrm>
            <a:custGeom>
              <a:avLst/>
              <a:gdLst/>
              <a:ahLst/>
              <a:cxnLst/>
              <a:rect l="l" t="t" r="r" b="b"/>
              <a:pathLst>
                <a:path w="1838" h="732" extrusionOk="0">
                  <a:moveTo>
                    <a:pt x="212" y="1"/>
                  </a:moveTo>
                  <a:cubicBezTo>
                    <a:pt x="140" y="1"/>
                    <a:pt x="69" y="3"/>
                    <a:pt x="0" y="7"/>
                  </a:cubicBezTo>
                  <a:cubicBezTo>
                    <a:pt x="213" y="44"/>
                    <a:pt x="475" y="107"/>
                    <a:pt x="638" y="182"/>
                  </a:cubicBezTo>
                  <a:cubicBezTo>
                    <a:pt x="1025" y="382"/>
                    <a:pt x="1388" y="657"/>
                    <a:pt x="1837" y="732"/>
                  </a:cubicBezTo>
                  <a:cubicBezTo>
                    <a:pt x="1438" y="557"/>
                    <a:pt x="1138" y="232"/>
                    <a:pt x="738" y="69"/>
                  </a:cubicBezTo>
                  <a:cubicBezTo>
                    <a:pt x="569" y="16"/>
                    <a:pt x="388" y="1"/>
                    <a:pt x="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5" name="Google Shape;16905;p50"/>
            <p:cNvSpPr/>
            <p:nvPr/>
          </p:nvSpPr>
          <p:spPr>
            <a:xfrm>
              <a:off x="1617534" y="4388413"/>
              <a:ext cx="107854" cy="52433"/>
            </a:xfrm>
            <a:custGeom>
              <a:avLst/>
              <a:gdLst/>
              <a:ahLst/>
              <a:cxnLst/>
              <a:rect l="l" t="t" r="r" b="b"/>
              <a:pathLst>
                <a:path w="1263" h="614" extrusionOk="0">
                  <a:moveTo>
                    <a:pt x="1" y="1"/>
                  </a:moveTo>
                  <a:cubicBezTo>
                    <a:pt x="401" y="126"/>
                    <a:pt x="826" y="451"/>
                    <a:pt x="1263" y="613"/>
                  </a:cubicBezTo>
                  <a:cubicBezTo>
                    <a:pt x="901" y="313"/>
                    <a:pt x="488"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6" name="Google Shape;16906;p50"/>
            <p:cNvSpPr/>
            <p:nvPr/>
          </p:nvSpPr>
          <p:spPr>
            <a:xfrm>
              <a:off x="1666637" y="4398063"/>
              <a:ext cx="51322" cy="24594"/>
            </a:xfrm>
            <a:custGeom>
              <a:avLst/>
              <a:gdLst/>
              <a:ahLst/>
              <a:cxnLst/>
              <a:rect l="l" t="t" r="r" b="b"/>
              <a:pathLst>
                <a:path w="601" h="288" extrusionOk="0">
                  <a:moveTo>
                    <a:pt x="1" y="0"/>
                  </a:moveTo>
                  <a:lnTo>
                    <a:pt x="1" y="0"/>
                  </a:lnTo>
                  <a:cubicBezTo>
                    <a:pt x="188" y="125"/>
                    <a:pt x="401" y="200"/>
                    <a:pt x="600" y="288"/>
                  </a:cubicBezTo>
                  <a:cubicBezTo>
                    <a:pt x="438" y="138"/>
                    <a:pt x="213" y="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7" name="Google Shape;16907;p50"/>
            <p:cNvSpPr/>
            <p:nvPr/>
          </p:nvSpPr>
          <p:spPr>
            <a:xfrm>
              <a:off x="619770" y="4968938"/>
              <a:ext cx="192139" cy="180440"/>
            </a:xfrm>
            <a:custGeom>
              <a:avLst/>
              <a:gdLst/>
              <a:ahLst/>
              <a:cxnLst/>
              <a:rect l="l" t="t" r="r" b="b"/>
              <a:pathLst>
                <a:path w="2250" h="2113" extrusionOk="0">
                  <a:moveTo>
                    <a:pt x="2250" y="1"/>
                  </a:moveTo>
                  <a:lnTo>
                    <a:pt x="2250" y="1"/>
                  </a:lnTo>
                  <a:cubicBezTo>
                    <a:pt x="2012" y="63"/>
                    <a:pt x="1787" y="138"/>
                    <a:pt x="1587" y="263"/>
                  </a:cubicBezTo>
                  <a:cubicBezTo>
                    <a:pt x="1263" y="488"/>
                    <a:pt x="1025" y="826"/>
                    <a:pt x="813" y="1151"/>
                  </a:cubicBezTo>
                  <a:cubicBezTo>
                    <a:pt x="638" y="1451"/>
                    <a:pt x="488" y="1626"/>
                    <a:pt x="238" y="1863"/>
                  </a:cubicBezTo>
                  <a:cubicBezTo>
                    <a:pt x="163" y="1938"/>
                    <a:pt x="50" y="2050"/>
                    <a:pt x="0" y="2113"/>
                  </a:cubicBezTo>
                  <a:cubicBezTo>
                    <a:pt x="213" y="1975"/>
                    <a:pt x="425" y="1838"/>
                    <a:pt x="625" y="1688"/>
                  </a:cubicBezTo>
                  <a:cubicBezTo>
                    <a:pt x="988" y="1351"/>
                    <a:pt x="1325" y="776"/>
                    <a:pt x="1550" y="526"/>
                  </a:cubicBezTo>
                  <a:cubicBezTo>
                    <a:pt x="1725" y="288"/>
                    <a:pt x="1987" y="151"/>
                    <a:pt x="2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8" name="Google Shape;16908;p50"/>
            <p:cNvSpPr/>
            <p:nvPr/>
          </p:nvSpPr>
          <p:spPr>
            <a:xfrm>
              <a:off x="654953" y="4995667"/>
              <a:ext cx="131338" cy="152686"/>
            </a:xfrm>
            <a:custGeom>
              <a:avLst/>
              <a:gdLst/>
              <a:ahLst/>
              <a:cxnLst/>
              <a:rect l="l" t="t" r="r" b="b"/>
              <a:pathLst>
                <a:path w="1538" h="1788" extrusionOk="0">
                  <a:moveTo>
                    <a:pt x="1538" y="0"/>
                  </a:moveTo>
                  <a:lnTo>
                    <a:pt x="1538" y="0"/>
                  </a:lnTo>
                  <a:cubicBezTo>
                    <a:pt x="1138" y="350"/>
                    <a:pt x="788" y="763"/>
                    <a:pt x="476" y="1188"/>
                  </a:cubicBezTo>
                  <a:cubicBezTo>
                    <a:pt x="326" y="1425"/>
                    <a:pt x="213" y="1612"/>
                    <a:pt x="1" y="1787"/>
                  </a:cubicBezTo>
                  <a:cubicBezTo>
                    <a:pt x="188" y="1750"/>
                    <a:pt x="513" y="1400"/>
                    <a:pt x="676" y="1175"/>
                  </a:cubicBezTo>
                  <a:cubicBezTo>
                    <a:pt x="1000" y="813"/>
                    <a:pt x="1225" y="375"/>
                    <a:pt x="1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9" name="Google Shape;16909;p50"/>
            <p:cNvSpPr/>
            <p:nvPr/>
          </p:nvSpPr>
          <p:spPr>
            <a:xfrm>
              <a:off x="713706" y="5040500"/>
              <a:ext cx="58752" cy="70536"/>
            </a:xfrm>
            <a:custGeom>
              <a:avLst/>
              <a:gdLst/>
              <a:ahLst/>
              <a:cxnLst/>
              <a:rect l="l" t="t" r="r" b="b"/>
              <a:pathLst>
                <a:path w="688" h="826" extrusionOk="0">
                  <a:moveTo>
                    <a:pt x="687" y="0"/>
                  </a:moveTo>
                  <a:cubicBezTo>
                    <a:pt x="400" y="213"/>
                    <a:pt x="200" y="525"/>
                    <a:pt x="0" y="825"/>
                  </a:cubicBezTo>
                  <a:cubicBezTo>
                    <a:pt x="275" y="588"/>
                    <a:pt x="487" y="288"/>
                    <a:pt x="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0" name="Google Shape;16910;p50"/>
            <p:cNvSpPr/>
            <p:nvPr/>
          </p:nvSpPr>
          <p:spPr>
            <a:xfrm>
              <a:off x="745644" y="5059714"/>
              <a:ext cx="33219" cy="41673"/>
            </a:xfrm>
            <a:custGeom>
              <a:avLst/>
              <a:gdLst/>
              <a:ahLst/>
              <a:cxnLst/>
              <a:rect l="l" t="t" r="r" b="b"/>
              <a:pathLst>
                <a:path w="389" h="488" extrusionOk="0">
                  <a:moveTo>
                    <a:pt x="388" y="0"/>
                  </a:moveTo>
                  <a:cubicBezTo>
                    <a:pt x="226" y="138"/>
                    <a:pt x="88" y="313"/>
                    <a:pt x="1" y="488"/>
                  </a:cubicBezTo>
                  <a:cubicBezTo>
                    <a:pt x="151" y="350"/>
                    <a:pt x="276" y="188"/>
                    <a:pt x="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1" name="Google Shape;16911;p50"/>
            <p:cNvSpPr/>
            <p:nvPr/>
          </p:nvSpPr>
          <p:spPr>
            <a:xfrm>
              <a:off x="1124545" y="4870561"/>
              <a:ext cx="143037" cy="95301"/>
            </a:xfrm>
            <a:custGeom>
              <a:avLst/>
              <a:gdLst/>
              <a:ahLst/>
              <a:cxnLst/>
              <a:rect l="l" t="t" r="r" b="b"/>
              <a:pathLst>
                <a:path w="1675" h="1116" extrusionOk="0">
                  <a:moveTo>
                    <a:pt x="84" y="0"/>
                  </a:moveTo>
                  <a:cubicBezTo>
                    <a:pt x="51" y="0"/>
                    <a:pt x="23" y="1"/>
                    <a:pt x="0" y="3"/>
                  </a:cubicBezTo>
                  <a:cubicBezTo>
                    <a:pt x="288" y="91"/>
                    <a:pt x="538" y="141"/>
                    <a:pt x="763" y="303"/>
                  </a:cubicBezTo>
                  <a:cubicBezTo>
                    <a:pt x="938" y="466"/>
                    <a:pt x="1400" y="866"/>
                    <a:pt x="1675" y="1116"/>
                  </a:cubicBezTo>
                  <a:cubicBezTo>
                    <a:pt x="1425" y="753"/>
                    <a:pt x="1162" y="378"/>
                    <a:pt x="788" y="141"/>
                  </a:cubicBezTo>
                  <a:cubicBezTo>
                    <a:pt x="607" y="34"/>
                    <a:pt x="272" y="0"/>
                    <a:pt x="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2" name="Google Shape;16912;p50"/>
            <p:cNvSpPr/>
            <p:nvPr/>
          </p:nvSpPr>
          <p:spPr>
            <a:xfrm>
              <a:off x="1152384" y="4862875"/>
              <a:ext cx="97094" cy="63534"/>
            </a:xfrm>
            <a:custGeom>
              <a:avLst/>
              <a:gdLst/>
              <a:ahLst/>
              <a:cxnLst/>
              <a:rect l="l" t="t" r="r" b="b"/>
              <a:pathLst>
                <a:path w="1137" h="744" extrusionOk="0">
                  <a:moveTo>
                    <a:pt x="1" y="0"/>
                  </a:moveTo>
                  <a:cubicBezTo>
                    <a:pt x="1" y="0"/>
                    <a:pt x="3" y="2"/>
                    <a:pt x="12" y="6"/>
                  </a:cubicBezTo>
                  <a:cubicBezTo>
                    <a:pt x="16" y="6"/>
                    <a:pt x="20" y="6"/>
                    <a:pt x="24" y="6"/>
                  </a:cubicBezTo>
                  <a:lnTo>
                    <a:pt x="24" y="6"/>
                  </a:lnTo>
                  <a:cubicBezTo>
                    <a:pt x="24" y="6"/>
                    <a:pt x="24" y="6"/>
                    <a:pt x="24" y="6"/>
                  </a:cubicBezTo>
                  <a:cubicBezTo>
                    <a:pt x="16" y="6"/>
                    <a:pt x="2" y="0"/>
                    <a:pt x="1" y="0"/>
                  </a:cubicBezTo>
                  <a:close/>
                  <a:moveTo>
                    <a:pt x="24" y="6"/>
                  </a:moveTo>
                  <a:lnTo>
                    <a:pt x="24" y="6"/>
                  </a:lnTo>
                  <a:cubicBezTo>
                    <a:pt x="524" y="181"/>
                    <a:pt x="737" y="456"/>
                    <a:pt x="1136" y="743"/>
                  </a:cubicBezTo>
                  <a:cubicBezTo>
                    <a:pt x="949" y="493"/>
                    <a:pt x="737" y="256"/>
                    <a:pt x="462" y="106"/>
                  </a:cubicBezTo>
                  <a:cubicBezTo>
                    <a:pt x="328" y="45"/>
                    <a:pt x="182" y="8"/>
                    <a:pt x="24"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3" name="Google Shape;16913;p50"/>
            <p:cNvSpPr/>
            <p:nvPr/>
          </p:nvSpPr>
          <p:spPr>
            <a:xfrm>
              <a:off x="1183211" y="4865437"/>
              <a:ext cx="58752" cy="40648"/>
            </a:xfrm>
            <a:custGeom>
              <a:avLst/>
              <a:gdLst/>
              <a:ahLst/>
              <a:cxnLst/>
              <a:rect l="l" t="t" r="r" b="b"/>
              <a:pathLst>
                <a:path w="688" h="476" extrusionOk="0">
                  <a:moveTo>
                    <a:pt x="1" y="1"/>
                  </a:moveTo>
                  <a:cubicBezTo>
                    <a:pt x="288" y="151"/>
                    <a:pt x="438" y="301"/>
                    <a:pt x="688" y="476"/>
                  </a:cubicBezTo>
                  <a:cubicBezTo>
                    <a:pt x="538" y="251"/>
                    <a:pt x="213"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4" name="Google Shape;16914;p50"/>
            <p:cNvSpPr/>
            <p:nvPr/>
          </p:nvSpPr>
          <p:spPr>
            <a:xfrm>
              <a:off x="1201401" y="4867572"/>
              <a:ext cx="37403" cy="27839"/>
            </a:xfrm>
            <a:custGeom>
              <a:avLst/>
              <a:gdLst/>
              <a:ahLst/>
              <a:cxnLst/>
              <a:rect l="l" t="t" r="r" b="b"/>
              <a:pathLst>
                <a:path w="438" h="326" extrusionOk="0">
                  <a:moveTo>
                    <a:pt x="0" y="1"/>
                  </a:moveTo>
                  <a:cubicBezTo>
                    <a:pt x="138" y="113"/>
                    <a:pt x="287" y="201"/>
                    <a:pt x="437" y="326"/>
                  </a:cubicBezTo>
                  <a:cubicBezTo>
                    <a:pt x="350" y="176"/>
                    <a:pt x="150" y="5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5" name="Google Shape;16915;p50"/>
            <p:cNvSpPr/>
            <p:nvPr/>
          </p:nvSpPr>
          <p:spPr>
            <a:xfrm>
              <a:off x="953753" y="4900706"/>
              <a:ext cx="129203" cy="78136"/>
            </a:xfrm>
            <a:custGeom>
              <a:avLst/>
              <a:gdLst/>
              <a:ahLst/>
              <a:cxnLst/>
              <a:rect l="l" t="t" r="r" b="b"/>
              <a:pathLst>
                <a:path w="1513" h="915" extrusionOk="0">
                  <a:moveTo>
                    <a:pt x="1513" y="0"/>
                  </a:moveTo>
                  <a:cubicBezTo>
                    <a:pt x="1463" y="63"/>
                    <a:pt x="1413" y="113"/>
                    <a:pt x="1350" y="163"/>
                  </a:cubicBezTo>
                  <a:cubicBezTo>
                    <a:pt x="988" y="425"/>
                    <a:pt x="513" y="850"/>
                    <a:pt x="1" y="900"/>
                  </a:cubicBezTo>
                  <a:cubicBezTo>
                    <a:pt x="59" y="910"/>
                    <a:pt x="117" y="914"/>
                    <a:pt x="175" y="914"/>
                  </a:cubicBezTo>
                  <a:cubicBezTo>
                    <a:pt x="706" y="914"/>
                    <a:pt x="1182" y="516"/>
                    <a:pt x="1475" y="88"/>
                  </a:cubicBezTo>
                  <a:cubicBezTo>
                    <a:pt x="1488" y="50"/>
                    <a:pt x="1500" y="25"/>
                    <a:pt x="15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6" name="Google Shape;16916;p50"/>
            <p:cNvSpPr/>
            <p:nvPr/>
          </p:nvSpPr>
          <p:spPr>
            <a:xfrm>
              <a:off x="2170386" y="4887896"/>
              <a:ext cx="152686" cy="46028"/>
            </a:xfrm>
            <a:custGeom>
              <a:avLst/>
              <a:gdLst/>
              <a:ahLst/>
              <a:cxnLst/>
              <a:rect l="l" t="t" r="r" b="b"/>
              <a:pathLst>
                <a:path w="1788" h="539" extrusionOk="0">
                  <a:moveTo>
                    <a:pt x="1787" y="0"/>
                  </a:moveTo>
                  <a:cubicBezTo>
                    <a:pt x="1500" y="213"/>
                    <a:pt x="1175" y="325"/>
                    <a:pt x="825" y="400"/>
                  </a:cubicBezTo>
                  <a:cubicBezTo>
                    <a:pt x="784" y="402"/>
                    <a:pt x="742" y="403"/>
                    <a:pt x="701" y="403"/>
                  </a:cubicBezTo>
                  <a:cubicBezTo>
                    <a:pt x="517" y="403"/>
                    <a:pt x="331" y="383"/>
                    <a:pt x="138" y="363"/>
                  </a:cubicBezTo>
                  <a:cubicBezTo>
                    <a:pt x="100" y="363"/>
                    <a:pt x="25" y="363"/>
                    <a:pt x="0" y="375"/>
                  </a:cubicBezTo>
                  <a:cubicBezTo>
                    <a:pt x="38" y="375"/>
                    <a:pt x="88" y="388"/>
                    <a:pt x="125" y="400"/>
                  </a:cubicBezTo>
                  <a:cubicBezTo>
                    <a:pt x="345" y="470"/>
                    <a:pt x="575" y="539"/>
                    <a:pt x="817" y="539"/>
                  </a:cubicBezTo>
                  <a:cubicBezTo>
                    <a:pt x="836" y="539"/>
                    <a:pt x="855" y="539"/>
                    <a:pt x="875" y="538"/>
                  </a:cubicBezTo>
                  <a:cubicBezTo>
                    <a:pt x="1237" y="475"/>
                    <a:pt x="1562" y="288"/>
                    <a:pt x="17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7" name="Google Shape;16917;p50"/>
            <p:cNvSpPr/>
            <p:nvPr/>
          </p:nvSpPr>
          <p:spPr>
            <a:xfrm>
              <a:off x="2188490" y="4913515"/>
              <a:ext cx="123908" cy="40819"/>
            </a:xfrm>
            <a:custGeom>
              <a:avLst/>
              <a:gdLst/>
              <a:ahLst/>
              <a:cxnLst/>
              <a:rect l="l" t="t" r="r" b="b"/>
              <a:pathLst>
                <a:path w="1451" h="478" extrusionOk="0">
                  <a:moveTo>
                    <a:pt x="1450" y="0"/>
                  </a:moveTo>
                  <a:lnTo>
                    <a:pt x="1450" y="0"/>
                  </a:lnTo>
                  <a:cubicBezTo>
                    <a:pt x="1049" y="212"/>
                    <a:pt x="615" y="402"/>
                    <a:pt x="180" y="402"/>
                  </a:cubicBezTo>
                  <a:cubicBezTo>
                    <a:pt x="153" y="402"/>
                    <a:pt x="127" y="401"/>
                    <a:pt x="101" y="400"/>
                  </a:cubicBezTo>
                  <a:cubicBezTo>
                    <a:pt x="63" y="400"/>
                    <a:pt x="26" y="388"/>
                    <a:pt x="1" y="388"/>
                  </a:cubicBezTo>
                  <a:cubicBezTo>
                    <a:pt x="26" y="400"/>
                    <a:pt x="51" y="413"/>
                    <a:pt x="88" y="425"/>
                  </a:cubicBezTo>
                  <a:cubicBezTo>
                    <a:pt x="196" y="461"/>
                    <a:pt x="305" y="477"/>
                    <a:pt x="414" y="477"/>
                  </a:cubicBezTo>
                  <a:cubicBezTo>
                    <a:pt x="798" y="477"/>
                    <a:pt x="1177" y="273"/>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8" name="Google Shape;16918;p50"/>
            <p:cNvSpPr/>
            <p:nvPr/>
          </p:nvSpPr>
          <p:spPr>
            <a:xfrm>
              <a:off x="2217269" y="4934864"/>
              <a:ext cx="87615" cy="32621"/>
            </a:xfrm>
            <a:custGeom>
              <a:avLst/>
              <a:gdLst/>
              <a:ahLst/>
              <a:cxnLst/>
              <a:rect l="l" t="t" r="r" b="b"/>
              <a:pathLst>
                <a:path w="1026" h="382" extrusionOk="0">
                  <a:moveTo>
                    <a:pt x="1026" y="0"/>
                  </a:moveTo>
                  <a:cubicBezTo>
                    <a:pt x="713" y="175"/>
                    <a:pt x="376" y="300"/>
                    <a:pt x="1" y="375"/>
                  </a:cubicBezTo>
                  <a:cubicBezTo>
                    <a:pt x="42" y="379"/>
                    <a:pt x="83" y="381"/>
                    <a:pt x="124" y="381"/>
                  </a:cubicBezTo>
                  <a:cubicBezTo>
                    <a:pt x="461" y="381"/>
                    <a:pt x="803" y="245"/>
                    <a:pt x="1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9" name="Google Shape;16919;p50"/>
            <p:cNvSpPr/>
            <p:nvPr/>
          </p:nvSpPr>
          <p:spPr>
            <a:xfrm>
              <a:off x="2251427" y="4957238"/>
              <a:ext cx="46028" cy="16054"/>
            </a:xfrm>
            <a:custGeom>
              <a:avLst/>
              <a:gdLst/>
              <a:ahLst/>
              <a:cxnLst/>
              <a:rect l="l" t="t" r="r" b="b"/>
              <a:pathLst>
                <a:path w="539" h="188" extrusionOk="0">
                  <a:moveTo>
                    <a:pt x="538" y="1"/>
                  </a:moveTo>
                  <a:lnTo>
                    <a:pt x="538" y="1"/>
                  </a:lnTo>
                  <a:cubicBezTo>
                    <a:pt x="338" y="26"/>
                    <a:pt x="163" y="113"/>
                    <a:pt x="1" y="188"/>
                  </a:cubicBezTo>
                  <a:cubicBezTo>
                    <a:pt x="188" y="175"/>
                    <a:pt x="363" y="88"/>
                    <a:pt x="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0" name="Google Shape;16920;p50"/>
            <p:cNvSpPr/>
            <p:nvPr/>
          </p:nvSpPr>
          <p:spPr>
            <a:xfrm>
              <a:off x="2661241" y="5058006"/>
              <a:ext cx="103584" cy="114856"/>
            </a:xfrm>
            <a:custGeom>
              <a:avLst/>
              <a:gdLst/>
              <a:ahLst/>
              <a:cxnLst/>
              <a:rect l="l" t="t" r="r" b="b"/>
              <a:pathLst>
                <a:path w="1213" h="1345" extrusionOk="0">
                  <a:moveTo>
                    <a:pt x="9" y="1"/>
                  </a:moveTo>
                  <a:cubicBezTo>
                    <a:pt x="6" y="1"/>
                    <a:pt x="3" y="3"/>
                    <a:pt x="1" y="8"/>
                  </a:cubicBezTo>
                  <a:cubicBezTo>
                    <a:pt x="138" y="595"/>
                    <a:pt x="513" y="1157"/>
                    <a:pt x="1113" y="1320"/>
                  </a:cubicBezTo>
                  <a:cubicBezTo>
                    <a:pt x="1138" y="1332"/>
                    <a:pt x="1200" y="1345"/>
                    <a:pt x="1213" y="1345"/>
                  </a:cubicBezTo>
                  <a:cubicBezTo>
                    <a:pt x="1150" y="1307"/>
                    <a:pt x="1088" y="1270"/>
                    <a:pt x="1025" y="1232"/>
                  </a:cubicBezTo>
                  <a:cubicBezTo>
                    <a:pt x="600" y="932"/>
                    <a:pt x="300" y="533"/>
                    <a:pt x="38" y="58"/>
                  </a:cubicBezTo>
                  <a:cubicBezTo>
                    <a:pt x="16" y="30"/>
                    <a:pt x="11" y="20"/>
                    <a:pt x="15" y="20"/>
                  </a:cubicBezTo>
                  <a:cubicBezTo>
                    <a:pt x="21" y="20"/>
                    <a:pt x="42" y="37"/>
                    <a:pt x="63" y="58"/>
                  </a:cubicBezTo>
                  <a:cubicBezTo>
                    <a:pt x="43" y="37"/>
                    <a:pt x="23" y="1"/>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1" name="Google Shape;16921;p50"/>
            <p:cNvSpPr/>
            <p:nvPr/>
          </p:nvSpPr>
          <p:spPr>
            <a:xfrm>
              <a:off x="2652702" y="5070388"/>
              <a:ext cx="74806" cy="100339"/>
            </a:xfrm>
            <a:custGeom>
              <a:avLst/>
              <a:gdLst/>
              <a:ahLst/>
              <a:cxnLst/>
              <a:rect l="l" t="t" r="r" b="b"/>
              <a:pathLst>
                <a:path w="876" h="1175" extrusionOk="0">
                  <a:moveTo>
                    <a:pt x="13" y="0"/>
                  </a:moveTo>
                  <a:lnTo>
                    <a:pt x="13" y="0"/>
                  </a:lnTo>
                  <a:cubicBezTo>
                    <a:pt x="1" y="163"/>
                    <a:pt x="113" y="513"/>
                    <a:pt x="263" y="687"/>
                  </a:cubicBezTo>
                  <a:cubicBezTo>
                    <a:pt x="438" y="887"/>
                    <a:pt x="688" y="1000"/>
                    <a:pt x="875" y="1175"/>
                  </a:cubicBezTo>
                  <a:cubicBezTo>
                    <a:pt x="738" y="950"/>
                    <a:pt x="425" y="712"/>
                    <a:pt x="301" y="538"/>
                  </a:cubicBezTo>
                  <a:cubicBezTo>
                    <a:pt x="163" y="375"/>
                    <a:pt x="76" y="188"/>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2" name="Google Shape;16922;p50"/>
            <p:cNvSpPr/>
            <p:nvPr/>
          </p:nvSpPr>
          <p:spPr>
            <a:xfrm>
              <a:off x="2647407" y="5104547"/>
              <a:ext cx="63022" cy="70451"/>
            </a:xfrm>
            <a:custGeom>
              <a:avLst/>
              <a:gdLst/>
              <a:ahLst/>
              <a:cxnLst/>
              <a:rect l="l" t="t" r="r" b="b"/>
              <a:pathLst>
                <a:path w="738" h="825" extrusionOk="0">
                  <a:moveTo>
                    <a:pt x="0" y="0"/>
                  </a:moveTo>
                  <a:cubicBezTo>
                    <a:pt x="125" y="362"/>
                    <a:pt x="462" y="612"/>
                    <a:pt x="737" y="825"/>
                  </a:cubicBezTo>
                  <a:cubicBezTo>
                    <a:pt x="537" y="512"/>
                    <a:pt x="213" y="28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3" name="Google Shape;16923;p50"/>
            <p:cNvSpPr/>
            <p:nvPr/>
          </p:nvSpPr>
          <p:spPr>
            <a:xfrm>
              <a:off x="2636733" y="5106682"/>
              <a:ext cx="63022" cy="83260"/>
            </a:xfrm>
            <a:custGeom>
              <a:avLst/>
              <a:gdLst/>
              <a:ahLst/>
              <a:cxnLst/>
              <a:rect l="l" t="t" r="r" b="b"/>
              <a:pathLst>
                <a:path w="738" h="975" extrusionOk="0">
                  <a:moveTo>
                    <a:pt x="13" y="0"/>
                  </a:moveTo>
                  <a:cubicBezTo>
                    <a:pt x="0" y="0"/>
                    <a:pt x="0" y="0"/>
                    <a:pt x="0" y="38"/>
                  </a:cubicBezTo>
                  <a:cubicBezTo>
                    <a:pt x="63" y="275"/>
                    <a:pt x="138" y="525"/>
                    <a:pt x="300" y="712"/>
                  </a:cubicBezTo>
                  <a:cubicBezTo>
                    <a:pt x="413" y="837"/>
                    <a:pt x="575" y="925"/>
                    <a:pt x="737" y="975"/>
                  </a:cubicBezTo>
                  <a:cubicBezTo>
                    <a:pt x="625" y="900"/>
                    <a:pt x="475" y="775"/>
                    <a:pt x="375" y="662"/>
                  </a:cubicBezTo>
                  <a:cubicBezTo>
                    <a:pt x="300" y="562"/>
                    <a:pt x="238" y="437"/>
                    <a:pt x="175" y="325"/>
                  </a:cubicBezTo>
                  <a:cubicBezTo>
                    <a:pt x="128" y="230"/>
                    <a:pt x="57" y="146"/>
                    <a:pt x="29" y="41"/>
                  </a:cubicBezTo>
                  <a:lnTo>
                    <a:pt x="29" y="41"/>
                  </a:lnTo>
                  <a:cubicBezTo>
                    <a:pt x="31" y="43"/>
                    <a:pt x="34" y="46"/>
                    <a:pt x="38" y="50"/>
                  </a:cubicBezTo>
                  <a:cubicBezTo>
                    <a:pt x="25" y="25"/>
                    <a:pt x="25" y="13"/>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4" name="Google Shape;16924;p50"/>
            <p:cNvSpPr/>
            <p:nvPr/>
          </p:nvSpPr>
          <p:spPr>
            <a:xfrm>
              <a:off x="2187466" y="4181327"/>
              <a:ext cx="168655" cy="58837"/>
            </a:xfrm>
            <a:custGeom>
              <a:avLst/>
              <a:gdLst/>
              <a:ahLst/>
              <a:cxnLst/>
              <a:rect l="l" t="t" r="r" b="b"/>
              <a:pathLst>
                <a:path w="1975" h="689" extrusionOk="0">
                  <a:moveTo>
                    <a:pt x="1019" y="1"/>
                  </a:moveTo>
                  <a:cubicBezTo>
                    <a:pt x="669" y="1"/>
                    <a:pt x="344" y="209"/>
                    <a:pt x="125" y="476"/>
                  </a:cubicBezTo>
                  <a:cubicBezTo>
                    <a:pt x="88" y="514"/>
                    <a:pt x="25" y="576"/>
                    <a:pt x="0" y="614"/>
                  </a:cubicBezTo>
                  <a:cubicBezTo>
                    <a:pt x="162" y="501"/>
                    <a:pt x="325" y="376"/>
                    <a:pt x="500" y="301"/>
                  </a:cubicBezTo>
                  <a:cubicBezTo>
                    <a:pt x="659" y="228"/>
                    <a:pt x="843" y="188"/>
                    <a:pt x="1029" y="188"/>
                  </a:cubicBezTo>
                  <a:cubicBezTo>
                    <a:pt x="1386" y="188"/>
                    <a:pt x="1753" y="336"/>
                    <a:pt x="1975" y="689"/>
                  </a:cubicBezTo>
                  <a:cubicBezTo>
                    <a:pt x="1850" y="289"/>
                    <a:pt x="1462" y="14"/>
                    <a:pt x="1050" y="1"/>
                  </a:cubicBezTo>
                  <a:cubicBezTo>
                    <a:pt x="1040" y="1"/>
                    <a:pt x="1029" y="1"/>
                    <a:pt x="1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5" name="Google Shape;16925;p50"/>
            <p:cNvSpPr/>
            <p:nvPr/>
          </p:nvSpPr>
          <p:spPr>
            <a:xfrm>
              <a:off x="2212999" y="4197381"/>
              <a:ext cx="127153" cy="36378"/>
            </a:xfrm>
            <a:custGeom>
              <a:avLst/>
              <a:gdLst/>
              <a:ahLst/>
              <a:cxnLst/>
              <a:rect l="l" t="t" r="r" b="b"/>
              <a:pathLst>
                <a:path w="1489" h="426" extrusionOk="0">
                  <a:moveTo>
                    <a:pt x="763" y="0"/>
                  </a:moveTo>
                  <a:cubicBezTo>
                    <a:pt x="502" y="0"/>
                    <a:pt x="254" y="121"/>
                    <a:pt x="63" y="276"/>
                  </a:cubicBezTo>
                  <a:cubicBezTo>
                    <a:pt x="38" y="288"/>
                    <a:pt x="1" y="338"/>
                    <a:pt x="1" y="338"/>
                  </a:cubicBezTo>
                  <a:cubicBezTo>
                    <a:pt x="51" y="301"/>
                    <a:pt x="113" y="276"/>
                    <a:pt x="163" y="263"/>
                  </a:cubicBezTo>
                  <a:cubicBezTo>
                    <a:pt x="251" y="226"/>
                    <a:pt x="338" y="201"/>
                    <a:pt x="413" y="176"/>
                  </a:cubicBezTo>
                  <a:lnTo>
                    <a:pt x="413" y="176"/>
                  </a:lnTo>
                  <a:cubicBezTo>
                    <a:pt x="338" y="201"/>
                    <a:pt x="251" y="251"/>
                    <a:pt x="188" y="313"/>
                  </a:cubicBezTo>
                  <a:cubicBezTo>
                    <a:pt x="171" y="327"/>
                    <a:pt x="167" y="332"/>
                    <a:pt x="171" y="332"/>
                  </a:cubicBezTo>
                  <a:cubicBezTo>
                    <a:pt x="182" y="332"/>
                    <a:pt x="245" y="297"/>
                    <a:pt x="263" y="288"/>
                  </a:cubicBezTo>
                  <a:cubicBezTo>
                    <a:pt x="393" y="242"/>
                    <a:pt x="534" y="216"/>
                    <a:pt x="676" y="216"/>
                  </a:cubicBezTo>
                  <a:cubicBezTo>
                    <a:pt x="877" y="216"/>
                    <a:pt x="1081" y="266"/>
                    <a:pt x="1263" y="376"/>
                  </a:cubicBezTo>
                  <a:cubicBezTo>
                    <a:pt x="1151" y="251"/>
                    <a:pt x="1001" y="176"/>
                    <a:pt x="838" y="138"/>
                  </a:cubicBezTo>
                  <a:lnTo>
                    <a:pt x="838" y="138"/>
                  </a:lnTo>
                  <a:cubicBezTo>
                    <a:pt x="926" y="151"/>
                    <a:pt x="1013" y="163"/>
                    <a:pt x="1101" y="201"/>
                  </a:cubicBezTo>
                  <a:cubicBezTo>
                    <a:pt x="1251" y="251"/>
                    <a:pt x="1376" y="301"/>
                    <a:pt x="1488" y="426"/>
                  </a:cubicBezTo>
                  <a:cubicBezTo>
                    <a:pt x="1363" y="176"/>
                    <a:pt x="1063" y="38"/>
                    <a:pt x="801" y="1"/>
                  </a:cubicBezTo>
                  <a:cubicBezTo>
                    <a:pt x="788" y="0"/>
                    <a:pt x="775" y="0"/>
                    <a:pt x="7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6" name="Google Shape;16926;p50"/>
            <p:cNvSpPr/>
            <p:nvPr/>
          </p:nvSpPr>
          <p:spPr>
            <a:xfrm>
              <a:off x="2233323" y="4220097"/>
              <a:ext cx="72671" cy="16908"/>
            </a:xfrm>
            <a:custGeom>
              <a:avLst/>
              <a:gdLst/>
              <a:ahLst/>
              <a:cxnLst/>
              <a:rect l="l" t="t" r="r" b="b"/>
              <a:pathLst>
                <a:path w="851" h="198" extrusionOk="0">
                  <a:moveTo>
                    <a:pt x="402" y="1"/>
                  </a:moveTo>
                  <a:cubicBezTo>
                    <a:pt x="288" y="1"/>
                    <a:pt x="175" y="29"/>
                    <a:pt x="75" y="97"/>
                  </a:cubicBezTo>
                  <a:cubicBezTo>
                    <a:pt x="50" y="110"/>
                    <a:pt x="0" y="185"/>
                    <a:pt x="13" y="197"/>
                  </a:cubicBezTo>
                  <a:cubicBezTo>
                    <a:pt x="50" y="110"/>
                    <a:pt x="163" y="97"/>
                    <a:pt x="238" y="85"/>
                  </a:cubicBezTo>
                  <a:cubicBezTo>
                    <a:pt x="285" y="82"/>
                    <a:pt x="333" y="80"/>
                    <a:pt x="381" y="80"/>
                  </a:cubicBezTo>
                  <a:cubicBezTo>
                    <a:pt x="537" y="80"/>
                    <a:pt x="697" y="97"/>
                    <a:pt x="850" y="135"/>
                  </a:cubicBezTo>
                  <a:cubicBezTo>
                    <a:pt x="720" y="55"/>
                    <a:pt x="560" y="1"/>
                    <a:pt x="4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7" name="Google Shape;16927;p50"/>
            <p:cNvSpPr/>
            <p:nvPr/>
          </p:nvSpPr>
          <p:spPr>
            <a:xfrm>
              <a:off x="2237593" y="4236920"/>
              <a:ext cx="52347" cy="8625"/>
            </a:xfrm>
            <a:custGeom>
              <a:avLst/>
              <a:gdLst/>
              <a:ahLst/>
              <a:cxnLst/>
              <a:rect l="l" t="t" r="r" b="b"/>
              <a:pathLst>
                <a:path w="613" h="101" extrusionOk="0">
                  <a:moveTo>
                    <a:pt x="350" y="0"/>
                  </a:moveTo>
                  <a:cubicBezTo>
                    <a:pt x="238" y="0"/>
                    <a:pt x="100" y="13"/>
                    <a:pt x="0" y="75"/>
                  </a:cubicBezTo>
                  <a:cubicBezTo>
                    <a:pt x="63" y="50"/>
                    <a:pt x="200" y="50"/>
                    <a:pt x="288" y="50"/>
                  </a:cubicBezTo>
                  <a:cubicBezTo>
                    <a:pt x="400" y="63"/>
                    <a:pt x="513" y="38"/>
                    <a:pt x="613" y="100"/>
                  </a:cubicBezTo>
                  <a:cubicBezTo>
                    <a:pt x="550" y="25"/>
                    <a:pt x="438" y="13"/>
                    <a:pt x="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8" name="Google Shape;16928;p50"/>
            <p:cNvSpPr/>
            <p:nvPr/>
          </p:nvSpPr>
          <p:spPr>
            <a:xfrm>
              <a:off x="2248267" y="4254597"/>
              <a:ext cx="28864" cy="2647"/>
            </a:xfrm>
            <a:custGeom>
              <a:avLst/>
              <a:gdLst/>
              <a:ahLst/>
              <a:cxnLst/>
              <a:rect l="l" t="t" r="r" b="b"/>
              <a:pathLst>
                <a:path w="338" h="31" extrusionOk="0">
                  <a:moveTo>
                    <a:pt x="187" y="1"/>
                  </a:moveTo>
                  <a:cubicBezTo>
                    <a:pt x="122" y="1"/>
                    <a:pt x="55" y="10"/>
                    <a:pt x="0" y="31"/>
                  </a:cubicBezTo>
                  <a:cubicBezTo>
                    <a:pt x="113" y="31"/>
                    <a:pt x="225" y="31"/>
                    <a:pt x="338" y="18"/>
                  </a:cubicBezTo>
                  <a:cubicBezTo>
                    <a:pt x="293" y="7"/>
                    <a:pt x="240" y="1"/>
                    <a:pt x="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9" name="Google Shape;16929;p50"/>
            <p:cNvSpPr/>
            <p:nvPr/>
          </p:nvSpPr>
          <p:spPr>
            <a:xfrm>
              <a:off x="2253562" y="4269968"/>
              <a:ext cx="12895" cy="2220"/>
            </a:xfrm>
            <a:custGeom>
              <a:avLst/>
              <a:gdLst/>
              <a:ahLst/>
              <a:cxnLst/>
              <a:rect l="l" t="t" r="r" b="b"/>
              <a:pathLst>
                <a:path w="151" h="26" extrusionOk="0">
                  <a:moveTo>
                    <a:pt x="151" y="1"/>
                  </a:moveTo>
                  <a:cubicBezTo>
                    <a:pt x="101" y="1"/>
                    <a:pt x="51" y="1"/>
                    <a:pt x="1" y="26"/>
                  </a:cubicBezTo>
                  <a:cubicBezTo>
                    <a:pt x="51" y="26"/>
                    <a:pt x="101" y="13"/>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0" name="Google Shape;16930;p50"/>
            <p:cNvSpPr/>
            <p:nvPr/>
          </p:nvSpPr>
          <p:spPr>
            <a:xfrm>
              <a:off x="712595" y="5309413"/>
              <a:ext cx="116393" cy="92483"/>
            </a:xfrm>
            <a:custGeom>
              <a:avLst/>
              <a:gdLst/>
              <a:ahLst/>
              <a:cxnLst/>
              <a:rect l="l" t="t" r="r" b="b"/>
              <a:pathLst>
                <a:path w="1363" h="1083" extrusionOk="0">
                  <a:moveTo>
                    <a:pt x="13" y="0"/>
                  </a:moveTo>
                  <a:cubicBezTo>
                    <a:pt x="1" y="388"/>
                    <a:pt x="251" y="775"/>
                    <a:pt x="588" y="963"/>
                  </a:cubicBezTo>
                  <a:cubicBezTo>
                    <a:pt x="748" y="1043"/>
                    <a:pt x="924" y="1083"/>
                    <a:pt x="1103" y="1083"/>
                  </a:cubicBezTo>
                  <a:cubicBezTo>
                    <a:pt x="1148" y="1083"/>
                    <a:pt x="1193" y="1080"/>
                    <a:pt x="1238" y="1075"/>
                  </a:cubicBezTo>
                  <a:cubicBezTo>
                    <a:pt x="1275" y="1075"/>
                    <a:pt x="1350" y="1063"/>
                    <a:pt x="1363" y="1050"/>
                  </a:cubicBezTo>
                  <a:cubicBezTo>
                    <a:pt x="1313" y="1050"/>
                    <a:pt x="1250" y="1038"/>
                    <a:pt x="1200" y="1038"/>
                  </a:cubicBezTo>
                  <a:cubicBezTo>
                    <a:pt x="988" y="988"/>
                    <a:pt x="788" y="938"/>
                    <a:pt x="600" y="813"/>
                  </a:cubicBezTo>
                  <a:cubicBezTo>
                    <a:pt x="350" y="625"/>
                    <a:pt x="88" y="338"/>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1" name="Google Shape;16931;p50"/>
            <p:cNvSpPr/>
            <p:nvPr/>
          </p:nvSpPr>
          <p:spPr>
            <a:xfrm>
              <a:off x="715072" y="5354417"/>
              <a:ext cx="70195" cy="67120"/>
            </a:xfrm>
            <a:custGeom>
              <a:avLst/>
              <a:gdLst/>
              <a:ahLst/>
              <a:cxnLst/>
              <a:rect l="l" t="t" r="r" b="b"/>
              <a:pathLst>
                <a:path w="822" h="786" extrusionOk="0">
                  <a:moveTo>
                    <a:pt x="18" y="0"/>
                  </a:moveTo>
                  <a:cubicBezTo>
                    <a:pt x="9" y="0"/>
                    <a:pt x="9" y="18"/>
                    <a:pt x="9" y="36"/>
                  </a:cubicBezTo>
                  <a:cubicBezTo>
                    <a:pt x="59" y="411"/>
                    <a:pt x="371" y="723"/>
                    <a:pt x="734" y="773"/>
                  </a:cubicBezTo>
                  <a:cubicBezTo>
                    <a:pt x="759" y="786"/>
                    <a:pt x="809" y="786"/>
                    <a:pt x="821" y="786"/>
                  </a:cubicBezTo>
                  <a:cubicBezTo>
                    <a:pt x="771" y="773"/>
                    <a:pt x="734" y="748"/>
                    <a:pt x="696" y="736"/>
                  </a:cubicBezTo>
                  <a:cubicBezTo>
                    <a:pt x="409" y="598"/>
                    <a:pt x="172" y="361"/>
                    <a:pt x="34" y="73"/>
                  </a:cubicBezTo>
                  <a:cubicBezTo>
                    <a:pt x="23" y="62"/>
                    <a:pt x="1" y="9"/>
                    <a:pt x="25" y="9"/>
                  </a:cubicBezTo>
                  <a:cubicBezTo>
                    <a:pt x="28" y="9"/>
                    <a:pt x="31" y="10"/>
                    <a:pt x="34" y="11"/>
                  </a:cubicBezTo>
                  <a:cubicBezTo>
                    <a:pt x="27" y="3"/>
                    <a:pt x="22" y="0"/>
                    <a:pt x="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2" name="Google Shape;16932;p50"/>
            <p:cNvSpPr/>
            <p:nvPr/>
          </p:nvSpPr>
          <p:spPr>
            <a:xfrm>
              <a:off x="717975" y="5389429"/>
              <a:ext cx="36293" cy="37488"/>
            </a:xfrm>
            <a:custGeom>
              <a:avLst/>
              <a:gdLst/>
              <a:ahLst/>
              <a:cxnLst/>
              <a:rect l="l" t="t" r="r" b="b"/>
              <a:pathLst>
                <a:path w="425" h="439" extrusionOk="0">
                  <a:moveTo>
                    <a:pt x="13" y="1"/>
                  </a:moveTo>
                  <a:lnTo>
                    <a:pt x="13" y="1"/>
                  </a:lnTo>
                  <a:cubicBezTo>
                    <a:pt x="0" y="226"/>
                    <a:pt x="262" y="351"/>
                    <a:pt x="425" y="438"/>
                  </a:cubicBezTo>
                  <a:cubicBezTo>
                    <a:pt x="300" y="338"/>
                    <a:pt x="175" y="238"/>
                    <a:pt x="63" y="113"/>
                  </a:cubicBezTo>
                  <a:cubicBezTo>
                    <a:pt x="38" y="76"/>
                    <a:pt x="13" y="38"/>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3" name="Google Shape;16933;p50"/>
            <p:cNvSpPr/>
            <p:nvPr/>
          </p:nvSpPr>
          <p:spPr>
            <a:xfrm>
              <a:off x="887657" y="5329140"/>
              <a:ext cx="113917" cy="31938"/>
            </a:xfrm>
            <a:custGeom>
              <a:avLst/>
              <a:gdLst/>
              <a:ahLst/>
              <a:cxnLst/>
              <a:rect l="l" t="t" r="r" b="b"/>
              <a:pathLst>
                <a:path w="1334" h="374" extrusionOk="0">
                  <a:moveTo>
                    <a:pt x="1331" y="1"/>
                  </a:moveTo>
                  <a:cubicBezTo>
                    <a:pt x="1325" y="1"/>
                    <a:pt x="1228" y="73"/>
                    <a:pt x="1200" y="82"/>
                  </a:cubicBezTo>
                  <a:cubicBezTo>
                    <a:pt x="960" y="220"/>
                    <a:pt x="686" y="277"/>
                    <a:pt x="393" y="277"/>
                  </a:cubicBezTo>
                  <a:cubicBezTo>
                    <a:pt x="289" y="277"/>
                    <a:pt x="183" y="270"/>
                    <a:pt x="75" y="257"/>
                  </a:cubicBezTo>
                  <a:cubicBezTo>
                    <a:pt x="58" y="257"/>
                    <a:pt x="19" y="246"/>
                    <a:pt x="7" y="246"/>
                  </a:cubicBezTo>
                  <a:cubicBezTo>
                    <a:pt x="0" y="246"/>
                    <a:pt x="0" y="248"/>
                    <a:pt x="13" y="257"/>
                  </a:cubicBezTo>
                  <a:cubicBezTo>
                    <a:pt x="176" y="331"/>
                    <a:pt x="360" y="374"/>
                    <a:pt x="544" y="374"/>
                  </a:cubicBezTo>
                  <a:cubicBezTo>
                    <a:pt x="825" y="374"/>
                    <a:pt x="1103" y="274"/>
                    <a:pt x="1300" y="32"/>
                  </a:cubicBezTo>
                  <a:cubicBezTo>
                    <a:pt x="1325" y="9"/>
                    <a:pt x="1334" y="1"/>
                    <a:pt x="1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4" name="Google Shape;16934;p50"/>
            <p:cNvSpPr/>
            <p:nvPr/>
          </p:nvSpPr>
          <p:spPr>
            <a:xfrm>
              <a:off x="914300" y="5368080"/>
              <a:ext cx="68401" cy="10418"/>
            </a:xfrm>
            <a:custGeom>
              <a:avLst/>
              <a:gdLst/>
              <a:ahLst/>
              <a:cxnLst/>
              <a:rect l="l" t="t" r="r" b="b"/>
              <a:pathLst>
                <a:path w="801" h="122" extrusionOk="0">
                  <a:moveTo>
                    <a:pt x="800" y="1"/>
                  </a:moveTo>
                  <a:lnTo>
                    <a:pt x="800" y="1"/>
                  </a:lnTo>
                  <a:cubicBezTo>
                    <a:pt x="650" y="38"/>
                    <a:pt x="513" y="51"/>
                    <a:pt x="350" y="51"/>
                  </a:cubicBezTo>
                  <a:cubicBezTo>
                    <a:pt x="313" y="51"/>
                    <a:pt x="273" y="52"/>
                    <a:pt x="232" y="52"/>
                  </a:cubicBezTo>
                  <a:cubicBezTo>
                    <a:pt x="150" y="52"/>
                    <a:pt x="67" y="47"/>
                    <a:pt x="0" y="13"/>
                  </a:cubicBezTo>
                  <a:lnTo>
                    <a:pt x="0" y="13"/>
                  </a:lnTo>
                  <a:cubicBezTo>
                    <a:pt x="94" y="90"/>
                    <a:pt x="228" y="121"/>
                    <a:pt x="363" y="121"/>
                  </a:cubicBezTo>
                  <a:cubicBezTo>
                    <a:pt x="536" y="121"/>
                    <a:pt x="709" y="71"/>
                    <a:pt x="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5" name="Google Shape;16935;p50"/>
            <p:cNvSpPr/>
            <p:nvPr/>
          </p:nvSpPr>
          <p:spPr>
            <a:xfrm>
              <a:off x="938809" y="5387295"/>
              <a:ext cx="26814" cy="5807"/>
            </a:xfrm>
            <a:custGeom>
              <a:avLst/>
              <a:gdLst/>
              <a:ahLst/>
              <a:cxnLst/>
              <a:rect l="l" t="t" r="r" b="b"/>
              <a:pathLst>
                <a:path w="314" h="68" extrusionOk="0">
                  <a:moveTo>
                    <a:pt x="1" y="1"/>
                  </a:moveTo>
                  <a:cubicBezTo>
                    <a:pt x="21" y="54"/>
                    <a:pt x="79" y="68"/>
                    <a:pt x="144" y="68"/>
                  </a:cubicBezTo>
                  <a:cubicBezTo>
                    <a:pt x="202" y="68"/>
                    <a:pt x="266" y="57"/>
                    <a:pt x="313" y="51"/>
                  </a:cubicBezTo>
                  <a:cubicBezTo>
                    <a:pt x="296" y="48"/>
                    <a:pt x="277" y="48"/>
                    <a:pt x="256" y="48"/>
                  </a:cubicBezTo>
                  <a:cubicBezTo>
                    <a:pt x="225" y="48"/>
                    <a:pt x="192" y="49"/>
                    <a:pt x="160" y="49"/>
                  </a:cubicBezTo>
                  <a:cubicBezTo>
                    <a:pt x="92" y="49"/>
                    <a:pt x="29" y="4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6" name="Google Shape;16936;p50"/>
            <p:cNvSpPr/>
            <p:nvPr/>
          </p:nvSpPr>
          <p:spPr>
            <a:xfrm>
              <a:off x="675277" y="5219747"/>
              <a:ext cx="41673" cy="71561"/>
            </a:xfrm>
            <a:custGeom>
              <a:avLst/>
              <a:gdLst/>
              <a:ahLst/>
              <a:cxnLst/>
              <a:rect l="l" t="t" r="r" b="b"/>
              <a:pathLst>
                <a:path w="488" h="838" extrusionOk="0">
                  <a:moveTo>
                    <a:pt x="63" y="1"/>
                  </a:moveTo>
                  <a:cubicBezTo>
                    <a:pt x="0" y="363"/>
                    <a:pt x="113" y="701"/>
                    <a:pt x="488" y="838"/>
                  </a:cubicBezTo>
                  <a:cubicBezTo>
                    <a:pt x="200" y="651"/>
                    <a:pt x="88" y="313"/>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7" name="Google Shape;16937;p50"/>
            <p:cNvSpPr/>
            <p:nvPr/>
          </p:nvSpPr>
          <p:spPr>
            <a:xfrm>
              <a:off x="665628" y="5250746"/>
              <a:ext cx="17164" cy="42697"/>
            </a:xfrm>
            <a:custGeom>
              <a:avLst/>
              <a:gdLst/>
              <a:ahLst/>
              <a:cxnLst/>
              <a:rect l="l" t="t" r="r" b="b"/>
              <a:pathLst>
                <a:path w="201" h="500" extrusionOk="0">
                  <a:moveTo>
                    <a:pt x="51" y="0"/>
                  </a:moveTo>
                  <a:cubicBezTo>
                    <a:pt x="1" y="175"/>
                    <a:pt x="88" y="363"/>
                    <a:pt x="201" y="500"/>
                  </a:cubicBezTo>
                  <a:cubicBezTo>
                    <a:pt x="201" y="487"/>
                    <a:pt x="188" y="487"/>
                    <a:pt x="188" y="475"/>
                  </a:cubicBezTo>
                  <a:cubicBezTo>
                    <a:pt x="138" y="325"/>
                    <a:pt x="63" y="163"/>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8" name="Google Shape;16938;p50"/>
            <p:cNvSpPr/>
            <p:nvPr/>
          </p:nvSpPr>
          <p:spPr>
            <a:xfrm>
              <a:off x="654953" y="5277389"/>
              <a:ext cx="4355" cy="9650"/>
            </a:xfrm>
            <a:custGeom>
              <a:avLst/>
              <a:gdLst/>
              <a:ahLst/>
              <a:cxnLst/>
              <a:rect l="l" t="t" r="r" b="b"/>
              <a:pathLst>
                <a:path w="51" h="113" extrusionOk="0">
                  <a:moveTo>
                    <a:pt x="51" y="1"/>
                  </a:moveTo>
                  <a:lnTo>
                    <a:pt x="51" y="1"/>
                  </a:lnTo>
                  <a:cubicBezTo>
                    <a:pt x="1" y="26"/>
                    <a:pt x="38" y="101"/>
                    <a:pt x="51" y="113"/>
                  </a:cubicBezTo>
                  <a:cubicBezTo>
                    <a:pt x="38" y="76"/>
                    <a:pt x="13" y="26"/>
                    <a:pt x="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9" name="Google Shape;16939;p50"/>
            <p:cNvSpPr/>
            <p:nvPr/>
          </p:nvSpPr>
          <p:spPr>
            <a:xfrm>
              <a:off x="1093546" y="5147160"/>
              <a:ext cx="103670" cy="90177"/>
            </a:xfrm>
            <a:custGeom>
              <a:avLst/>
              <a:gdLst/>
              <a:ahLst/>
              <a:cxnLst/>
              <a:rect l="l" t="t" r="r" b="b"/>
              <a:pathLst>
                <a:path w="1214" h="1056" extrusionOk="0">
                  <a:moveTo>
                    <a:pt x="1213" y="1"/>
                  </a:moveTo>
                  <a:cubicBezTo>
                    <a:pt x="1176" y="138"/>
                    <a:pt x="1151" y="288"/>
                    <a:pt x="1101" y="426"/>
                  </a:cubicBezTo>
                  <a:cubicBezTo>
                    <a:pt x="1013" y="601"/>
                    <a:pt x="788" y="776"/>
                    <a:pt x="676" y="851"/>
                  </a:cubicBezTo>
                  <a:cubicBezTo>
                    <a:pt x="476" y="976"/>
                    <a:pt x="226" y="1001"/>
                    <a:pt x="1" y="1013"/>
                  </a:cubicBezTo>
                  <a:cubicBezTo>
                    <a:pt x="115" y="1037"/>
                    <a:pt x="238" y="1055"/>
                    <a:pt x="361" y="1055"/>
                  </a:cubicBezTo>
                  <a:cubicBezTo>
                    <a:pt x="494" y="1055"/>
                    <a:pt x="627" y="1034"/>
                    <a:pt x="751" y="976"/>
                  </a:cubicBezTo>
                  <a:cubicBezTo>
                    <a:pt x="913" y="863"/>
                    <a:pt x="1076" y="726"/>
                    <a:pt x="1163" y="538"/>
                  </a:cubicBezTo>
                  <a:cubicBezTo>
                    <a:pt x="1213" y="413"/>
                    <a:pt x="1213" y="263"/>
                    <a:pt x="1213" y="126"/>
                  </a:cubicBezTo>
                  <a:cubicBezTo>
                    <a:pt x="1213" y="88"/>
                    <a:pt x="1213" y="26"/>
                    <a:pt x="1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0" name="Google Shape;16940;p50"/>
            <p:cNvSpPr/>
            <p:nvPr/>
          </p:nvSpPr>
          <p:spPr>
            <a:xfrm>
              <a:off x="1158959" y="5179184"/>
              <a:ext cx="49956" cy="58752"/>
            </a:xfrm>
            <a:custGeom>
              <a:avLst/>
              <a:gdLst/>
              <a:ahLst/>
              <a:cxnLst/>
              <a:rect l="l" t="t" r="r" b="b"/>
              <a:pathLst>
                <a:path w="585" h="688" extrusionOk="0">
                  <a:moveTo>
                    <a:pt x="560" y="1"/>
                  </a:moveTo>
                  <a:cubicBezTo>
                    <a:pt x="497" y="263"/>
                    <a:pt x="297" y="476"/>
                    <a:pt x="85" y="626"/>
                  </a:cubicBezTo>
                  <a:cubicBezTo>
                    <a:pt x="65" y="645"/>
                    <a:pt x="0" y="687"/>
                    <a:pt x="8" y="687"/>
                  </a:cubicBezTo>
                  <a:cubicBezTo>
                    <a:pt x="10" y="687"/>
                    <a:pt x="18" y="684"/>
                    <a:pt x="35" y="676"/>
                  </a:cubicBezTo>
                  <a:cubicBezTo>
                    <a:pt x="335" y="576"/>
                    <a:pt x="585" y="338"/>
                    <a:pt x="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1" name="Google Shape;16941;p50"/>
            <p:cNvSpPr/>
            <p:nvPr/>
          </p:nvSpPr>
          <p:spPr>
            <a:xfrm>
              <a:off x="1180052" y="5208047"/>
              <a:ext cx="30998" cy="36378"/>
            </a:xfrm>
            <a:custGeom>
              <a:avLst/>
              <a:gdLst/>
              <a:ahLst/>
              <a:cxnLst/>
              <a:rect l="l" t="t" r="r" b="b"/>
              <a:pathLst>
                <a:path w="363" h="426" extrusionOk="0">
                  <a:moveTo>
                    <a:pt x="363" y="0"/>
                  </a:moveTo>
                  <a:lnTo>
                    <a:pt x="363" y="0"/>
                  </a:lnTo>
                  <a:cubicBezTo>
                    <a:pt x="238" y="125"/>
                    <a:pt x="88" y="288"/>
                    <a:pt x="0" y="425"/>
                  </a:cubicBezTo>
                  <a:cubicBezTo>
                    <a:pt x="138" y="313"/>
                    <a:pt x="275" y="175"/>
                    <a:pt x="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2" name="Google Shape;16942;p50"/>
            <p:cNvSpPr/>
            <p:nvPr/>
          </p:nvSpPr>
          <p:spPr>
            <a:xfrm>
              <a:off x="1189616" y="5009501"/>
              <a:ext cx="28949" cy="108964"/>
            </a:xfrm>
            <a:custGeom>
              <a:avLst/>
              <a:gdLst/>
              <a:ahLst/>
              <a:cxnLst/>
              <a:rect l="l" t="t" r="r" b="b"/>
              <a:pathLst>
                <a:path w="339" h="1276" extrusionOk="0">
                  <a:moveTo>
                    <a:pt x="113" y="1"/>
                  </a:moveTo>
                  <a:lnTo>
                    <a:pt x="113" y="1"/>
                  </a:lnTo>
                  <a:cubicBezTo>
                    <a:pt x="201" y="476"/>
                    <a:pt x="188" y="851"/>
                    <a:pt x="1" y="1276"/>
                  </a:cubicBezTo>
                  <a:cubicBezTo>
                    <a:pt x="313" y="926"/>
                    <a:pt x="338" y="401"/>
                    <a:pt x="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3" name="Google Shape;16943;p50"/>
            <p:cNvSpPr/>
            <p:nvPr/>
          </p:nvSpPr>
          <p:spPr>
            <a:xfrm>
              <a:off x="1220615" y="5038365"/>
              <a:ext cx="11785" cy="72671"/>
            </a:xfrm>
            <a:custGeom>
              <a:avLst/>
              <a:gdLst/>
              <a:ahLst/>
              <a:cxnLst/>
              <a:rect l="l" t="t" r="r" b="b"/>
              <a:pathLst>
                <a:path w="138" h="851" extrusionOk="0">
                  <a:moveTo>
                    <a:pt x="13" y="0"/>
                  </a:moveTo>
                  <a:lnTo>
                    <a:pt x="13" y="0"/>
                  </a:lnTo>
                  <a:cubicBezTo>
                    <a:pt x="37" y="275"/>
                    <a:pt x="37" y="575"/>
                    <a:pt x="0" y="850"/>
                  </a:cubicBezTo>
                  <a:cubicBezTo>
                    <a:pt x="125" y="575"/>
                    <a:pt x="137" y="275"/>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4" name="Google Shape;16944;p50"/>
            <p:cNvSpPr/>
            <p:nvPr/>
          </p:nvSpPr>
          <p:spPr>
            <a:xfrm>
              <a:off x="1241878" y="5061849"/>
              <a:ext cx="6490" cy="43808"/>
            </a:xfrm>
            <a:custGeom>
              <a:avLst/>
              <a:gdLst/>
              <a:ahLst/>
              <a:cxnLst/>
              <a:rect l="l" t="t" r="r" b="b"/>
              <a:pathLst>
                <a:path w="76" h="513" extrusionOk="0">
                  <a:moveTo>
                    <a:pt x="1" y="0"/>
                  </a:moveTo>
                  <a:lnTo>
                    <a:pt x="1" y="0"/>
                  </a:lnTo>
                  <a:cubicBezTo>
                    <a:pt x="26" y="175"/>
                    <a:pt x="1" y="363"/>
                    <a:pt x="13" y="513"/>
                  </a:cubicBezTo>
                  <a:cubicBezTo>
                    <a:pt x="51" y="350"/>
                    <a:pt x="76" y="16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5" name="Google Shape;16945;p50"/>
            <p:cNvSpPr/>
            <p:nvPr/>
          </p:nvSpPr>
          <p:spPr>
            <a:xfrm>
              <a:off x="1499090" y="4800365"/>
              <a:ext cx="135607" cy="62851"/>
            </a:xfrm>
            <a:custGeom>
              <a:avLst/>
              <a:gdLst/>
              <a:ahLst/>
              <a:cxnLst/>
              <a:rect l="l" t="t" r="r" b="b"/>
              <a:pathLst>
                <a:path w="1588" h="736" extrusionOk="0">
                  <a:moveTo>
                    <a:pt x="13" y="1"/>
                  </a:moveTo>
                  <a:cubicBezTo>
                    <a:pt x="1" y="1"/>
                    <a:pt x="1" y="13"/>
                    <a:pt x="13" y="26"/>
                  </a:cubicBezTo>
                  <a:cubicBezTo>
                    <a:pt x="76" y="188"/>
                    <a:pt x="188" y="325"/>
                    <a:pt x="301" y="463"/>
                  </a:cubicBezTo>
                  <a:cubicBezTo>
                    <a:pt x="450" y="651"/>
                    <a:pt x="677" y="735"/>
                    <a:pt x="910" y="735"/>
                  </a:cubicBezTo>
                  <a:cubicBezTo>
                    <a:pt x="1125" y="735"/>
                    <a:pt x="1345" y="664"/>
                    <a:pt x="1513" y="538"/>
                  </a:cubicBezTo>
                  <a:cubicBezTo>
                    <a:pt x="1538" y="525"/>
                    <a:pt x="1588" y="463"/>
                    <a:pt x="1588" y="463"/>
                  </a:cubicBezTo>
                  <a:lnTo>
                    <a:pt x="1588" y="463"/>
                  </a:lnTo>
                  <a:cubicBezTo>
                    <a:pt x="1525" y="513"/>
                    <a:pt x="1450" y="550"/>
                    <a:pt x="1363" y="563"/>
                  </a:cubicBezTo>
                  <a:cubicBezTo>
                    <a:pt x="1245" y="589"/>
                    <a:pt x="1126" y="606"/>
                    <a:pt x="1009" y="606"/>
                  </a:cubicBezTo>
                  <a:cubicBezTo>
                    <a:pt x="789" y="606"/>
                    <a:pt x="575" y="546"/>
                    <a:pt x="388" y="375"/>
                  </a:cubicBezTo>
                  <a:cubicBezTo>
                    <a:pt x="313" y="325"/>
                    <a:pt x="138" y="188"/>
                    <a:pt x="51" y="76"/>
                  </a:cubicBezTo>
                  <a:cubicBezTo>
                    <a:pt x="38" y="51"/>
                    <a:pt x="1" y="26"/>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6" name="Google Shape;16946;p50"/>
            <p:cNvSpPr/>
            <p:nvPr/>
          </p:nvSpPr>
          <p:spPr>
            <a:xfrm>
              <a:off x="1520439" y="4858008"/>
              <a:ext cx="84370" cy="35439"/>
            </a:xfrm>
            <a:custGeom>
              <a:avLst/>
              <a:gdLst/>
              <a:ahLst/>
              <a:cxnLst/>
              <a:rect l="l" t="t" r="r" b="b"/>
              <a:pathLst>
                <a:path w="988" h="415" extrusionOk="0">
                  <a:moveTo>
                    <a:pt x="1" y="0"/>
                  </a:moveTo>
                  <a:lnTo>
                    <a:pt x="1" y="0"/>
                  </a:lnTo>
                  <a:cubicBezTo>
                    <a:pt x="109" y="253"/>
                    <a:pt x="353" y="414"/>
                    <a:pt x="608" y="414"/>
                  </a:cubicBezTo>
                  <a:cubicBezTo>
                    <a:pt x="706" y="414"/>
                    <a:pt x="806" y="390"/>
                    <a:pt x="900" y="338"/>
                  </a:cubicBezTo>
                  <a:cubicBezTo>
                    <a:pt x="925" y="313"/>
                    <a:pt x="963" y="288"/>
                    <a:pt x="988" y="275"/>
                  </a:cubicBezTo>
                  <a:lnTo>
                    <a:pt x="988" y="275"/>
                  </a:lnTo>
                  <a:cubicBezTo>
                    <a:pt x="950" y="288"/>
                    <a:pt x="913" y="300"/>
                    <a:pt x="875" y="313"/>
                  </a:cubicBezTo>
                  <a:cubicBezTo>
                    <a:pt x="812" y="330"/>
                    <a:pt x="748" y="338"/>
                    <a:pt x="683" y="338"/>
                  </a:cubicBezTo>
                  <a:cubicBezTo>
                    <a:pt x="420" y="338"/>
                    <a:pt x="161" y="20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7" name="Google Shape;16947;p50"/>
            <p:cNvSpPr/>
            <p:nvPr/>
          </p:nvSpPr>
          <p:spPr>
            <a:xfrm>
              <a:off x="1532224" y="4896436"/>
              <a:ext cx="18189" cy="12895"/>
            </a:xfrm>
            <a:custGeom>
              <a:avLst/>
              <a:gdLst/>
              <a:ahLst/>
              <a:cxnLst/>
              <a:rect l="l" t="t" r="r" b="b"/>
              <a:pathLst>
                <a:path w="213" h="151" extrusionOk="0">
                  <a:moveTo>
                    <a:pt x="0" y="0"/>
                  </a:moveTo>
                  <a:lnTo>
                    <a:pt x="0" y="0"/>
                  </a:lnTo>
                  <a:cubicBezTo>
                    <a:pt x="50" y="75"/>
                    <a:pt x="113" y="150"/>
                    <a:pt x="212" y="150"/>
                  </a:cubicBezTo>
                  <a:cubicBezTo>
                    <a:pt x="125" y="125"/>
                    <a:pt x="63"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8" name="Google Shape;16948;p50"/>
            <p:cNvSpPr/>
            <p:nvPr/>
          </p:nvSpPr>
          <p:spPr>
            <a:xfrm>
              <a:off x="1373217" y="4736318"/>
              <a:ext cx="98290" cy="58239"/>
            </a:xfrm>
            <a:custGeom>
              <a:avLst/>
              <a:gdLst/>
              <a:ahLst/>
              <a:cxnLst/>
              <a:rect l="l" t="t" r="r" b="b"/>
              <a:pathLst>
                <a:path w="1151" h="682" extrusionOk="0">
                  <a:moveTo>
                    <a:pt x="0" y="1"/>
                  </a:moveTo>
                  <a:lnTo>
                    <a:pt x="0" y="1"/>
                  </a:lnTo>
                  <a:cubicBezTo>
                    <a:pt x="88" y="301"/>
                    <a:pt x="325" y="563"/>
                    <a:pt x="612" y="663"/>
                  </a:cubicBezTo>
                  <a:cubicBezTo>
                    <a:pt x="656" y="676"/>
                    <a:pt x="700" y="681"/>
                    <a:pt x="743" y="681"/>
                  </a:cubicBezTo>
                  <a:cubicBezTo>
                    <a:pt x="873" y="681"/>
                    <a:pt x="1000" y="632"/>
                    <a:pt x="1112" y="576"/>
                  </a:cubicBezTo>
                  <a:cubicBezTo>
                    <a:pt x="1142" y="567"/>
                    <a:pt x="1150" y="563"/>
                    <a:pt x="1146" y="563"/>
                  </a:cubicBezTo>
                  <a:cubicBezTo>
                    <a:pt x="1133" y="563"/>
                    <a:pt x="1014" y="590"/>
                    <a:pt x="965" y="590"/>
                  </a:cubicBezTo>
                  <a:cubicBezTo>
                    <a:pt x="959" y="590"/>
                    <a:pt x="953" y="589"/>
                    <a:pt x="950" y="588"/>
                  </a:cubicBezTo>
                  <a:cubicBezTo>
                    <a:pt x="921" y="593"/>
                    <a:pt x="892" y="595"/>
                    <a:pt x="863" y="595"/>
                  </a:cubicBezTo>
                  <a:cubicBezTo>
                    <a:pt x="527" y="595"/>
                    <a:pt x="184" y="27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9" name="Google Shape;16949;p50"/>
            <p:cNvSpPr/>
            <p:nvPr/>
          </p:nvSpPr>
          <p:spPr>
            <a:xfrm>
              <a:off x="1380646" y="4792936"/>
              <a:ext cx="59862" cy="26302"/>
            </a:xfrm>
            <a:custGeom>
              <a:avLst/>
              <a:gdLst/>
              <a:ahLst/>
              <a:cxnLst/>
              <a:rect l="l" t="t" r="r" b="b"/>
              <a:pathLst>
                <a:path w="701" h="308" extrusionOk="0">
                  <a:moveTo>
                    <a:pt x="1" y="0"/>
                  </a:moveTo>
                  <a:lnTo>
                    <a:pt x="1" y="0"/>
                  </a:lnTo>
                  <a:cubicBezTo>
                    <a:pt x="124" y="175"/>
                    <a:pt x="331" y="307"/>
                    <a:pt x="554" y="307"/>
                  </a:cubicBezTo>
                  <a:cubicBezTo>
                    <a:pt x="602" y="307"/>
                    <a:pt x="651" y="301"/>
                    <a:pt x="700" y="287"/>
                  </a:cubicBezTo>
                  <a:cubicBezTo>
                    <a:pt x="438" y="275"/>
                    <a:pt x="200" y="13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0" name="Google Shape;16950;p50"/>
            <p:cNvSpPr/>
            <p:nvPr/>
          </p:nvSpPr>
          <p:spPr>
            <a:xfrm>
              <a:off x="1388076" y="4827009"/>
              <a:ext cx="28949" cy="12895"/>
            </a:xfrm>
            <a:custGeom>
              <a:avLst/>
              <a:gdLst/>
              <a:ahLst/>
              <a:cxnLst/>
              <a:rect l="l" t="t" r="r" b="b"/>
              <a:pathLst>
                <a:path w="339" h="151" extrusionOk="0">
                  <a:moveTo>
                    <a:pt x="1" y="1"/>
                  </a:moveTo>
                  <a:cubicBezTo>
                    <a:pt x="76" y="101"/>
                    <a:pt x="226" y="151"/>
                    <a:pt x="338" y="151"/>
                  </a:cubicBezTo>
                  <a:cubicBezTo>
                    <a:pt x="226" y="113"/>
                    <a:pt x="101" y="76"/>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1" name="Google Shape;16951;p50"/>
            <p:cNvSpPr/>
            <p:nvPr/>
          </p:nvSpPr>
          <p:spPr>
            <a:xfrm>
              <a:off x="1670907" y="4812064"/>
              <a:ext cx="76941" cy="45430"/>
            </a:xfrm>
            <a:custGeom>
              <a:avLst/>
              <a:gdLst/>
              <a:ahLst/>
              <a:cxnLst/>
              <a:rect l="l" t="t" r="r" b="b"/>
              <a:pathLst>
                <a:path w="901" h="532" extrusionOk="0">
                  <a:moveTo>
                    <a:pt x="900" y="1"/>
                  </a:moveTo>
                  <a:lnTo>
                    <a:pt x="900" y="1"/>
                  </a:lnTo>
                  <a:cubicBezTo>
                    <a:pt x="850" y="63"/>
                    <a:pt x="800" y="113"/>
                    <a:pt x="750" y="163"/>
                  </a:cubicBezTo>
                  <a:cubicBezTo>
                    <a:pt x="612" y="322"/>
                    <a:pt x="426" y="472"/>
                    <a:pt x="194" y="472"/>
                  </a:cubicBezTo>
                  <a:cubicBezTo>
                    <a:pt x="133" y="472"/>
                    <a:pt x="68" y="462"/>
                    <a:pt x="1" y="438"/>
                  </a:cubicBezTo>
                  <a:lnTo>
                    <a:pt x="1" y="438"/>
                  </a:lnTo>
                  <a:cubicBezTo>
                    <a:pt x="101" y="503"/>
                    <a:pt x="200" y="532"/>
                    <a:pt x="293" y="532"/>
                  </a:cubicBezTo>
                  <a:cubicBezTo>
                    <a:pt x="524" y="532"/>
                    <a:pt x="722" y="357"/>
                    <a:pt x="838" y="126"/>
                  </a:cubicBezTo>
                  <a:cubicBezTo>
                    <a:pt x="863" y="88"/>
                    <a:pt x="888" y="38"/>
                    <a:pt x="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2" name="Google Shape;16952;p50"/>
            <p:cNvSpPr/>
            <p:nvPr/>
          </p:nvSpPr>
          <p:spPr>
            <a:xfrm>
              <a:off x="1692256" y="4860911"/>
              <a:ext cx="43381" cy="15456"/>
            </a:xfrm>
            <a:custGeom>
              <a:avLst/>
              <a:gdLst/>
              <a:ahLst/>
              <a:cxnLst/>
              <a:rect l="l" t="t" r="r" b="b"/>
              <a:pathLst>
                <a:path w="508" h="181" extrusionOk="0">
                  <a:moveTo>
                    <a:pt x="505" y="0"/>
                  </a:moveTo>
                  <a:cubicBezTo>
                    <a:pt x="505" y="0"/>
                    <a:pt x="499" y="5"/>
                    <a:pt x="488" y="16"/>
                  </a:cubicBezTo>
                  <a:cubicBezTo>
                    <a:pt x="389" y="89"/>
                    <a:pt x="263" y="141"/>
                    <a:pt x="140" y="141"/>
                  </a:cubicBezTo>
                  <a:cubicBezTo>
                    <a:pt x="92" y="141"/>
                    <a:pt x="46" y="134"/>
                    <a:pt x="1" y="116"/>
                  </a:cubicBezTo>
                  <a:lnTo>
                    <a:pt x="1" y="116"/>
                  </a:lnTo>
                  <a:cubicBezTo>
                    <a:pt x="55" y="159"/>
                    <a:pt x="124" y="180"/>
                    <a:pt x="193" y="180"/>
                  </a:cubicBezTo>
                  <a:cubicBezTo>
                    <a:pt x="268" y="180"/>
                    <a:pt x="342" y="155"/>
                    <a:pt x="400" y="104"/>
                  </a:cubicBezTo>
                  <a:cubicBezTo>
                    <a:pt x="421" y="94"/>
                    <a:pt x="508" y="0"/>
                    <a:pt x="5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3" name="Google Shape;16953;p50"/>
            <p:cNvSpPr/>
            <p:nvPr/>
          </p:nvSpPr>
          <p:spPr>
            <a:xfrm>
              <a:off x="1716850" y="4878247"/>
              <a:ext cx="26729" cy="15883"/>
            </a:xfrm>
            <a:custGeom>
              <a:avLst/>
              <a:gdLst/>
              <a:ahLst/>
              <a:cxnLst/>
              <a:rect l="l" t="t" r="r" b="b"/>
              <a:pathLst>
                <a:path w="313" h="186" extrusionOk="0">
                  <a:moveTo>
                    <a:pt x="312" y="1"/>
                  </a:moveTo>
                  <a:cubicBezTo>
                    <a:pt x="225" y="63"/>
                    <a:pt x="150" y="113"/>
                    <a:pt x="62" y="163"/>
                  </a:cubicBezTo>
                  <a:cubicBezTo>
                    <a:pt x="54" y="172"/>
                    <a:pt x="39" y="181"/>
                    <a:pt x="22" y="181"/>
                  </a:cubicBezTo>
                  <a:cubicBezTo>
                    <a:pt x="15" y="181"/>
                    <a:pt x="7" y="179"/>
                    <a:pt x="0" y="176"/>
                  </a:cubicBezTo>
                  <a:lnTo>
                    <a:pt x="0" y="176"/>
                  </a:lnTo>
                  <a:cubicBezTo>
                    <a:pt x="13" y="182"/>
                    <a:pt x="27" y="185"/>
                    <a:pt x="41" y="185"/>
                  </a:cubicBezTo>
                  <a:cubicBezTo>
                    <a:pt x="137" y="185"/>
                    <a:pt x="258" y="55"/>
                    <a:pt x="3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4" name="Google Shape;16954;p50"/>
            <p:cNvSpPr/>
            <p:nvPr/>
          </p:nvSpPr>
          <p:spPr>
            <a:xfrm>
              <a:off x="1715739" y="4893191"/>
              <a:ext cx="1110" cy="85"/>
            </a:xfrm>
            <a:custGeom>
              <a:avLst/>
              <a:gdLst/>
              <a:ahLst/>
              <a:cxnLst/>
              <a:rect l="l" t="t" r="r" b="b"/>
              <a:pathLst>
                <a:path w="13" h="1" extrusionOk="0">
                  <a:moveTo>
                    <a:pt x="13" y="1"/>
                  </a:moveTo>
                  <a:cubicBezTo>
                    <a:pt x="13" y="1"/>
                    <a:pt x="0" y="1"/>
                    <a:pt x="0" y="1"/>
                  </a:cubicBezTo>
                  <a:cubicBezTo>
                    <a:pt x="0" y="1"/>
                    <a:pt x="13" y="1"/>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5" name="Google Shape;16955;p50"/>
            <p:cNvSpPr/>
            <p:nvPr/>
          </p:nvSpPr>
          <p:spPr>
            <a:xfrm>
              <a:off x="1774406" y="4714969"/>
              <a:ext cx="49188" cy="64217"/>
            </a:xfrm>
            <a:custGeom>
              <a:avLst/>
              <a:gdLst/>
              <a:ahLst/>
              <a:cxnLst/>
              <a:rect l="l" t="t" r="r" b="b"/>
              <a:pathLst>
                <a:path w="576" h="752" extrusionOk="0">
                  <a:moveTo>
                    <a:pt x="576" y="1"/>
                  </a:moveTo>
                  <a:cubicBezTo>
                    <a:pt x="551" y="63"/>
                    <a:pt x="538" y="126"/>
                    <a:pt x="513" y="201"/>
                  </a:cubicBezTo>
                  <a:cubicBezTo>
                    <a:pt x="476" y="301"/>
                    <a:pt x="413" y="388"/>
                    <a:pt x="351" y="463"/>
                  </a:cubicBezTo>
                  <a:cubicBezTo>
                    <a:pt x="263" y="563"/>
                    <a:pt x="176" y="701"/>
                    <a:pt x="38" y="738"/>
                  </a:cubicBezTo>
                  <a:cubicBezTo>
                    <a:pt x="13" y="738"/>
                    <a:pt x="38" y="713"/>
                    <a:pt x="51" y="713"/>
                  </a:cubicBezTo>
                  <a:lnTo>
                    <a:pt x="51" y="713"/>
                  </a:lnTo>
                  <a:cubicBezTo>
                    <a:pt x="38" y="713"/>
                    <a:pt x="1" y="738"/>
                    <a:pt x="26" y="751"/>
                  </a:cubicBezTo>
                  <a:cubicBezTo>
                    <a:pt x="33" y="751"/>
                    <a:pt x="40" y="752"/>
                    <a:pt x="48" y="752"/>
                  </a:cubicBezTo>
                  <a:cubicBezTo>
                    <a:pt x="153" y="752"/>
                    <a:pt x="256" y="671"/>
                    <a:pt x="326" y="601"/>
                  </a:cubicBezTo>
                  <a:cubicBezTo>
                    <a:pt x="488" y="476"/>
                    <a:pt x="576" y="276"/>
                    <a:pt x="576" y="63"/>
                  </a:cubicBezTo>
                  <a:cubicBezTo>
                    <a:pt x="576" y="51"/>
                    <a:pt x="576" y="13"/>
                    <a:pt x="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6" name="Google Shape;16956;p50"/>
            <p:cNvSpPr/>
            <p:nvPr/>
          </p:nvSpPr>
          <p:spPr>
            <a:xfrm>
              <a:off x="1797890" y="4756642"/>
              <a:ext cx="26814" cy="35268"/>
            </a:xfrm>
            <a:custGeom>
              <a:avLst/>
              <a:gdLst/>
              <a:ahLst/>
              <a:cxnLst/>
              <a:rect l="l" t="t" r="r" b="b"/>
              <a:pathLst>
                <a:path w="314" h="413" extrusionOk="0">
                  <a:moveTo>
                    <a:pt x="313" y="0"/>
                  </a:moveTo>
                  <a:lnTo>
                    <a:pt x="313" y="0"/>
                  </a:lnTo>
                  <a:cubicBezTo>
                    <a:pt x="213" y="138"/>
                    <a:pt x="101" y="300"/>
                    <a:pt x="1" y="413"/>
                  </a:cubicBezTo>
                  <a:cubicBezTo>
                    <a:pt x="163" y="313"/>
                    <a:pt x="263" y="163"/>
                    <a:pt x="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7" name="Google Shape;16957;p50"/>
            <p:cNvSpPr/>
            <p:nvPr/>
          </p:nvSpPr>
          <p:spPr>
            <a:xfrm>
              <a:off x="1832048" y="4765182"/>
              <a:ext cx="10760" cy="23569"/>
            </a:xfrm>
            <a:custGeom>
              <a:avLst/>
              <a:gdLst/>
              <a:ahLst/>
              <a:cxnLst/>
              <a:rect l="l" t="t" r="r" b="b"/>
              <a:pathLst>
                <a:path w="126" h="276" extrusionOk="0">
                  <a:moveTo>
                    <a:pt x="126" y="0"/>
                  </a:moveTo>
                  <a:lnTo>
                    <a:pt x="126" y="0"/>
                  </a:lnTo>
                  <a:cubicBezTo>
                    <a:pt x="76" y="88"/>
                    <a:pt x="26" y="188"/>
                    <a:pt x="1" y="275"/>
                  </a:cubicBezTo>
                  <a:cubicBezTo>
                    <a:pt x="63" y="188"/>
                    <a:pt x="101" y="10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8" name="Google Shape;16958;p50"/>
            <p:cNvSpPr/>
            <p:nvPr/>
          </p:nvSpPr>
          <p:spPr>
            <a:xfrm>
              <a:off x="2078586" y="4593364"/>
              <a:ext cx="74806" cy="18360"/>
            </a:xfrm>
            <a:custGeom>
              <a:avLst/>
              <a:gdLst/>
              <a:ahLst/>
              <a:cxnLst/>
              <a:rect l="l" t="t" r="r" b="b"/>
              <a:pathLst>
                <a:path w="876" h="215" extrusionOk="0">
                  <a:moveTo>
                    <a:pt x="0" y="0"/>
                  </a:moveTo>
                  <a:lnTo>
                    <a:pt x="0" y="0"/>
                  </a:lnTo>
                  <a:cubicBezTo>
                    <a:pt x="88" y="100"/>
                    <a:pt x="213" y="188"/>
                    <a:pt x="350" y="213"/>
                  </a:cubicBezTo>
                  <a:cubicBezTo>
                    <a:pt x="364" y="214"/>
                    <a:pt x="378" y="214"/>
                    <a:pt x="392" y="214"/>
                  </a:cubicBezTo>
                  <a:cubicBezTo>
                    <a:pt x="542" y="214"/>
                    <a:pt x="699" y="155"/>
                    <a:pt x="825" y="75"/>
                  </a:cubicBezTo>
                  <a:cubicBezTo>
                    <a:pt x="838" y="63"/>
                    <a:pt x="875" y="38"/>
                    <a:pt x="875" y="38"/>
                  </a:cubicBezTo>
                  <a:lnTo>
                    <a:pt x="875" y="38"/>
                  </a:lnTo>
                  <a:cubicBezTo>
                    <a:pt x="813" y="63"/>
                    <a:pt x="763" y="88"/>
                    <a:pt x="700" y="100"/>
                  </a:cubicBezTo>
                  <a:cubicBezTo>
                    <a:pt x="575" y="125"/>
                    <a:pt x="513" y="138"/>
                    <a:pt x="388" y="138"/>
                  </a:cubicBezTo>
                  <a:cubicBezTo>
                    <a:pt x="238" y="138"/>
                    <a:pt x="113" y="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9" name="Google Shape;16959;p50"/>
            <p:cNvSpPr/>
            <p:nvPr/>
          </p:nvSpPr>
          <p:spPr>
            <a:xfrm>
              <a:off x="2088150" y="4614713"/>
              <a:ext cx="59862" cy="15542"/>
            </a:xfrm>
            <a:custGeom>
              <a:avLst/>
              <a:gdLst/>
              <a:ahLst/>
              <a:cxnLst/>
              <a:rect l="l" t="t" r="r" b="b"/>
              <a:pathLst>
                <a:path w="701" h="182" extrusionOk="0">
                  <a:moveTo>
                    <a:pt x="1" y="0"/>
                  </a:moveTo>
                  <a:lnTo>
                    <a:pt x="1" y="0"/>
                  </a:lnTo>
                  <a:cubicBezTo>
                    <a:pt x="104" y="128"/>
                    <a:pt x="219" y="181"/>
                    <a:pt x="336" y="181"/>
                  </a:cubicBezTo>
                  <a:cubicBezTo>
                    <a:pt x="460" y="181"/>
                    <a:pt x="585" y="121"/>
                    <a:pt x="701" y="25"/>
                  </a:cubicBezTo>
                  <a:lnTo>
                    <a:pt x="701" y="25"/>
                  </a:lnTo>
                  <a:cubicBezTo>
                    <a:pt x="575" y="71"/>
                    <a:pt x="460" y="127"/>
                    <a:pt x="327" y="127"/>
                  </a:cubicBezTo>
                  <a:cubicBezTo>
                    <a:pt x="314" y="127"/>
                    <a:pt x="301" y="126"/>
                    <a:pt x="288" y="125"/>
                  </a:cubicBezTo>
                  <a:cubicBezTo>
                    <a:pt x="188" y="113"/>
                    <a:pt x="101" y="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0" name="Google Shape;16960;p50"/>
            <p:cNvSpPr/>
            <p:nvPr/>
          </p:nvSpPr>
          <p:spPr>
            <a:xfrm>
              <a:off x="2106340" y="4638197"/>
              <a:ext cx="15030" cy="6661"/>
            </a:xfrm>
            <a:custGeom>
              <a:avLst/>
              <a:gdLst/>
              <a:ahLst/>
              <a:cxnLst/>
              <a:rect l="l" t="t" r="r" b="b"/>
              <a:pathLst>
                <a:path w="176" h="78" extrusionOk="0">
                  <a:moveTo>
                    <a:pt x="0" y="0"/>
                  </a:moveTo>
                  <a:cubicBezTo>
                    <a:pt x="33" y="43"/>
                    <a:pt x="103" y="77"/>
                    <a:pt x="154" y="77"/>
                  </a:cubicBezTo>
                  <a:cubicBezTo>
                    <a:pt x="161" y="77"/>
                    <a:pt x="169" y="77"/>
                    <a:pt x="175" y="75"/>
                  </a:cubicBezTo>
                  <a:cubicBezTo>
                    <a:pt x="113" y="63"/>
                    <a:pt x="63" y="3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1" name="Google Shape;16961;p50"/>
            <p:cNvSpPr/>
            <p:nvPr/>
          </p:nvSpPr>
          <p:spPr>
            <a:xfrm>
              <a:off x="2176791" y="4606174"/>
              <a:ext cx="87530" cy="29888"/>
            </a:xfrm>
            <a:custGeom>
              <a:avLst/>
              <a:gdLst/>
              <a:ahLst/>
              <a:cxnLst/>
              <a:rect l="l" t="t" r="r" b="b"/>
              <a:pathLst>
                <a:path w="1025" h="350" extrusionOk="0">
                  <a:moveTo>
                    <a:pt x="1025" y="0"/>
                  </a:moveTo>
                  <a:lnTo>
                    <a:pt x="1025" y="0"/>
                  </a:lnTo>
                  <a:cubicBezTo>
                    <a:pt x="1000" y="38"/>
                    <a:pt x="962" y="75"/>
                    <a:pt x="925" y="113"/>
                  </a:cubicBezTo>
                  <a:cubicBezTo>
                    <a:pt x="825" y="200"/>
                    <a:pt x="650" y="238"/>
                    <a:pt x="587" y="250"/>
                  </a:cubicBezTo>
                  <a:cubicBezTo>
                    <a:pt x="540" y="256"/>
                    <a:pt x="492" y="259"/>
                    <a:pt x="444" y="259"/>
                  </a:cubicBezTo>
                  <a:cubicBezTo>
                    <a:pt x="289" y="259"/>
                    <a:pt x="134" y="226"/>
                    <a:pt x="0" y="150"/>
                  </a:cubicBezTo>
                  <a:lnTo>
                    <a:pt x="0" y="150"/>
                  </a:lnTo>
                  <a:cubicBezTo>
                    <a:pt x="125" y="281"/>
                    <a:pt x="308" y="349"/>
                    <a:pt x="488" y="349"/>
                  </a:cubicBezTo>
                  <a:cubicBezTo>
                    <a:pt x="687" y="349"/>
                    <a:pt x="882" y="265"/>
                    <a:pt x="987" y="88"/>
                  </a:cubicBezTo>
                  <a:cubicBezTo>
                    <a:pt x="1000" y="63"/>
                    <a:pt x="1025" y="25"/>
                    <a:pt x="1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2" name="Google Shape;16962;p50"/>
            <p:cNvSpPr/>
            <p:nvPr/>
          </p:nvSpPr>
          <p:spPr>
            <a:xfrm>
              <a:off x="2190625" y="4632817"/>
              <a:ext cx="64132" cy="22203"/>
            </a:xfrm>
            <a:custGeom>
              <a:avLst/>
              <a:gdLst/>
              <a:ahLst/>
              <a:cxnLst/>
              <a:rect l="l" t="t" r="r" b="b"/>
              <a:pathLst>
                <a:path w="751" h="260" extrusionOk="0">
                  <a:moveTo>
                    <a:pt x="750" y="1"/>
                  </a:moveTo>
                  <a:lnTo>
                    <a:pt x="750" y="1"/>
                  </a:lnTo>
                  <a:cubicBezTo>
                    <a:pt x="725" y="13"/>
                    <a:pt x="713" y="38"/>
                    <a:pt x="688" y="63"/>
                  </a:cubicBezTo>
                  <a:cubicBezTo>
                    <a:pt x="590" y="147"/>
                    <a:pt x="452" y="196"/>
                    <a:pt x="313" y="196"/>
                  </a:cubicBezTo>
                  <a:cubicBezTo>
                    <a:pt x="204" y="196"/>
                    <a:pt x="94" y="166"/>
                    <a:pt x="1" y="101"/>
                  </a:cubicBezTo>
                  <a:lnTo>
                    <a:pt x="1" y="101"/>
                  </a:lnTo>
                  <a:cubicBezTo>
                    <a:pt x="80" y="209"/>
                    <a:pt x="207" y="260"/>
                    <a:pt x="335" y="260"/>
                  </a:cubicBezTo>
                  <a:cubicBezTo>
                    <a:pt x="488" y="260"/>
                    <a:pt x="644" y="187"/>
                    <a:pt x="725" y="51"/>
                  </a:cubicBezTo>
                  <a:cubicBezTo>
                    <a:pt x="725" y="38"/>
                    <a:pt x="738" y="13"/>
                    <a:pt x="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3" name="Google Shape;16963;p50"/>
            <p:cNvSpPr/>
            <p:nvPr/>
          </p:nvSpPr>
          <p:spPr>
            <a:xfrm>
              <a:off x="2205569" y="4665866"/>
              <a:ext cx="32109" cy="7856"/>
            </a:xfrm>
            <a:custGeom>
              <a:avLst/>
              <a:gdLst/>
              <a:ahLst/>
              <a:cxnLst/>
              <a:rect l="l" t="t" r="r" b="b"/>
              <a:pathLst>
                <a:path w="376" h="92" extrusionOk="0">
                  <a:moveTo>
                    <a:pt x="0" y="1"/>
                  </a:moveTo>
                  <a:lnTo>
                    <a:pt x="0" y="1"/>
                  </a:lnTo>
                  <a:cubicBezTo>
                    <a:pt x="47" y="68"/>
                    <a:pt x="123" y="92"/>
                    <a:pt x="199" y="92"/>
                  </a:cubicBezTo>
                  <a:cubicBezTo>
                    <a:pt x="264" y="92"/>
                    <a:pt x="329" y="74"/>
                    <a:pt x="375" y="51"/>
                  </a:cubicBezTo>
                  <a:lnTo>
                    <a:pt x="375" y="51"/>
                  </a:lnTo>
                  <a:cubicBezTo>
                    <a:pt x="328" y="56"/>
                    <a:pt x="279" y="60"/>
                    <a:pt x="230" y="60"/>
                  </a:cubicBezTo>
                  <a:cubicBezTo>
                    <a:pt x="150" y="60"/>
                    <a:pt x="70" y="4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4" name="Google Shape;16964;p50"/>
            <p:cNvSpPr/>
            <p:nvPr/>
          </p:nvSpPr>
          <p:spPr>
            <a:xfrm>
              <a:off x="2316584" y="4569282"/>
              <a:ext cx="75318" cy="59350"/>
            </a:xfrm>
            <a:custGeom>
              <a:avLst/>
              <a:gdLst/>
              <a:ahLst/>
              <a:cxnLst/>
              <a:rect l="l" t="t" r="r" b="b"/>
              <a:pathLst>
                <a:path w="882" h="695" extrusionOk="0">
                  <a:moveTo>
                    <a:pt x="878" y="1"/>
                  </a:moveTo>
                  <a:cubicBezTo>
                    <a:pt x="873" y="1"/>
                    <a:pt x="863" y="23"/>
                    <a:pt x="850" y="57"/>
                  </a:cubicBezTo>
                  <a:cubicBezTo>
                    <a:pt x="837" y="95"/>
                    <a:pt x="812" y="145"/>
                    <a:pt x="787" y="182"/>
                  </a:cubicBezTo>
                  <a:cubicBezTo>
                    <a:pt x="625" y="370"/>
                    <a:pt x="463" y="570"/>
                    <a:pt x="250" y="632"/>
                  </a:cubicBezTo>
                  <a:cubicBezTo>
                    <a:pt x="207" y="639"/>
                    <a:pt x="156" y="655"/>
                    <a:pt x="106" y="655"/>
                  </a:cubicBezTo>
                  <a:cubicBezTo>
                    <a:pt x="69" y="655"/>
                    <a:pt x="32" y="646"/>
                    <a:pt x="0" y="620"/>
                  </a:cubicBezTo>
                  <a:lnTo>
                    <a:pt x="0" y="620"/>
                  </a:lnTo>
                  <a:cubicBezTo>
                    <a:pt x="45" y="679"/>
                    <a:pt x="116" y="694"/>
                    <a:pt x="190" y="694"/>
                  </a:cubicBezTo>
                  <a:cubicBezTo>
                    <a:pt x="240" y="694"/>
                    <a:pt x="292" y="687"/>
                    <a:pt x="338" y="682"/>
                  </a:cubicBezTo>
                  <a:cubicBezTo>
                    <a:pt x="513" y="645"/>
                    <a:pt x="637" y="507"/>
                    <a:pt x="737" y="357"/>
                  </a:cubicBezTo>
                  <a:cubicBezTo>
                    <a:pt x="800" y="270"/>
                    <a:pt x="862" y="170"/>
                    <a:pt x="875" y="57"/>
                  </a:cubicBezTo>
                  <a:cubicBezTo>
                    <a:pt x="881" y="17"/>
                    <a:pt x="881" y="1"/>
                    <a:pt x="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5" name="Google Shape;16965;p50"/>
            <p:cNvSpPr/>
            <p:nvPr/>
          </p:nvSpPr>
          <p:spPr>
            <a:xfrm>
              <a:off x="2353902" y="4594389"/>
              <a:ext cx="38513" cy="45259"/>
            </a:xfrm>
            <a:custGeom>
              <a:avLst/>
              <a:gdLst/>
              <a:ahLst/>
              <a:cxnLst/>
              <a:rect l="l" t="t" r="r" b="b"/>
              <a:pathLst>
                <a:path w="451" h="530" extrusionOk="0">
                  <a:moveTo>
                    <a:pt x="450" y="1"/>
                  </a:moveTo>
                  <a:lnTo>
                    <a:pt x="450" y="1"/>
                  </a:lnTo>
                  <a:cubicBezTo>
                    <a:pt x="313" y="201"/>
                    <a:pt x="225" y="351"/>
                    <a:pt x="26" y="513"/>
                  </a:cubicBezTo>
                  <a:cubicBezTo>
                    <a:pt x="6" y="525"/>
                    <a:pt x="1" y="529"/>
                    <a:pt x="5" y="529"/>
                  </a:cubicBezTo>
                  <a:cubicBezTo>
                    <a:pt x="12" y="529"/>
                    <a:pt x="58" y="509"/>
                    <a:pt x="76" y="501"/>
                  </a:cubicBezTo>
                  <a:cubicBezTo>
                    <a:pt x="275" y="401"/>
                    <a:pt x="400" y="201"/>
                    <a:pt x="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6" name="Google Shape;16966;p50"/>
            <p:cNvSpPr/>
            <p:nvPr/>
          </p:nvSpPr>
          <p:spPr>
            <a:xfrm>
              <a:off x="2379521" y="4609333"/>
              <a:ext cx="13919" cy="24679"/>
            </a:xfrm>
            <a:custGeom>
              <a:avLst/>
              <a:gdLst/>
              <a:ahLst/>
              <a:cxnLst/>
              <a:rect l="l" t="t" r="r" b="b"/>
              <a:pathLst>
                <a:path w="163" h="289" extrusionOk="0">
                  <a:moveTo>
                    <a:pt x="150" y="1"/>
                  </a:moveTo>
                  <a:lnTo>
                    <a:pt x="150" y="1"/>
                  </a:lnTo>
                  <a:cubicBezTo>
                    <a:pt x="125" y="113"/>
                    <a:pt x="38" y="201"/>
                    <a:pt x="0" y="288"/>
                  </a:cubicBezTo>
                  <a:cubicBezTo>
                    <a:pt x="75" y="213"/>
                    <a:pt x="163" y="113"/>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7" name="Google Shape;16967;p50"/>
            <p:cNvSpPr/>
            <p:nvPr/>
          </p:nvSpPr>
          <p:spPr>
            <a:xfrm>
              <a:off x="2225808" y="5074658"/>
              <a:ext cx="66267" cy="113148"/>
            </a:xfrm>
            <a:custGeom>
              <a:avLst/>
              <a:gdLst/>
              <a:ahLst/>
              <a:cxnLst/>
              <a:rect l="l" t="t" r="r" b="b"/>
              <a:pathLst>
                <a:path w="776" h="1325" extrusionOk="0">
                  <a:moveTo>
                    <a:pt x="363" y="0"/>
                  </a:moveTo>
                  <a:lnTo>
                    <a:pt x="363" y="0"/>
                  </a:lnTo>
                  <a:cubicBezTo>
                    <a:pt x="1" y="400"/>
                    <a:pt x="201" y="1112"/>
                    <a:pt x="688" y="1300"/>
                  </a:cubicBezTo>
                  <a:cubicBezTo>
                    <a:pt x="713" y="1300"/>
                    <a:pt x="751" y="1312"/>
                    <a:pt x="776" y="1325"/>
                  </a:cubicBezTo>
                  <a:cubicBezTo>
                    <a:pt x="751" y="1312"/>
                    <a:pt x="713" y="1287"/>
                    <a:pt x="701" y="1275"/>
                  </a:cubicBezTo>
                  <a:cubicBezTo>
                    <a:pt x="338" y="987"/>
                    <a:pt x="163" y="425"/>
                    <a:pt x="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8" name="Google Shape;16968;p50"/>
            <p:cNvSpPr/>
            <p:nvPr/>
          </p:nvSpPr>
          <p:spPr>
            <a:xfrm>
              <a:off x="2224784" y="5113087"/>
              <a:ext cx="12895" cy="46967"/>
            </a:xfrm>
            <a:custGeom>
              <a:avLst/>
              <a:gdLst/>
              <a:ahLst/>
              <a:cxnLst/>
              <a:rect l="l" t="t" r="r" b="b"/>
              <a:pathLst>
                <a:path w="151" h="550" extrusionOk="0">
                  <a:moveTo>
                    <a:pt x="88" y="0"/>
                  </a:moveTo>
                  <a:lnTo>
                    <a:pt x="88" y="0"/>
                  </a:lnTo>
                  <a:cubicBezTo>
                    <a:pt x="0" y="150"/>
                    <a:pt x="75" y="450"/>
                    <a:pt x="150" y="550"/>
                  </a:cubicBezTo>
                  <a:cubicBezTo>
                    <a:pt x="113" y="362"/>
                    <a:pt x="63" y="175"/>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9" name="Google Shape;16969;p50"/>
            <p:cNvSpPr/>
            <p:nvPr/>
          </p:nvSpPr>
          <p:spPr>
            <a:xfrm>
              <a:off x="2214109" y="5104547"/>
              <a:ext cx="3245" cy="20324"/>
            </a:xfrm>
            <a:custGeom>
              <a:avLst/>
              <a:gdLst/>
              <a:ahLst/>
              <a:cxnLst/>
              <a:rect l="l" t="t" r="r" b="b"/>
              <a:pathLst>
                <a:path w="38" h="238" extrusionOk="0">
                  <a:moveTo>
                    <a:pt x="38" y="0"/>
                  </a:moveTo>
                  <a:cubicBezTo>
                    <a:pt x="0" y="63"/>
                    <a:pt x="0" y="200"/>
                    <a:pt x="25" y="238"/>
                  </a:cubicBezTo>
                  <a:cubicBezTo>
                    <a:pt x="25" y="150"/>
                    <a:pt x="25" y="75"/>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0" name="Google Shape;16970;p50"/>
            <p:cNvSpPr/>
            <p:nvPr/>
          </p:nvSpPr>
          <p:spPr>
            <a:xfrm>
              <a:off x="2322989" y="5188833"/>
              <a:ext cx="58752" cy="41331"/>
            </a:xfrm>
            <a:custGeom>
              <a:avLst/>
              <a:gdLst/>
              <a:ahLst/>
              <a:cxnLst/>
              <a:rect l="l" t="t" r="r" b="b"/>
              <a:pathLst>
                <a:path w="688" h="484" extrusionOk="0">
                  <a:moveTo>
                    <a:pt x="0" y="0"/>
                  </a:moveTo>
                  <a:lnTo>
                    <a:pt x="0" y="0"/>
                  </a:lnTo>
                  <a:cubicBezTo>
                    <a:pt x="42" y="295"/>
                    <a:pt x="279" y="483"/>
                    <a:pt x="539" y="483"/>
                  </a:cubicBezTo>
                  <a:cubicBezTo>
                    <a:pt x="588" y="483"/>
                    <a:pt x="638" y="477"/>
                    <a:pt x="687" y="463"/>
                  </a:cubicBezTo>
                  <a:cubicBezTo>
                    <a:pt x="388" y="463"/>
                    <a:pt x="125" y="2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1" name="Google Shape;16971;p50"/>
            <p:cNvSpPr/>
            <p:nvPr/>
          </p:nvSpPr>
          <p:spPr>
            <a:xfrm>
              <a:off x="2318719" y="5213342"/>
              <a:ext cx="15030" cy="17164"/>
            </a:xfrm>
            <a:custGeom>
              <a:avLst/>
              <a:gdLst/>
              <a:ahLst/>
              <a:cxnLst/>
              <a:rect l="l" t="t" r="r" b="b"/>
              <a:pathLst>
                <a:path w="176" h="201" extrusionOk="0">
                  <a:moveTo>
                    <a:pt x="0" y="1"/>
                  </a:moveTo>
                  <a:lnTo>
                    <a:pt x="0" y="1"/>
                  </a:lnTo>
                  <a:cubicBezTo>
                    <a:pt x="38" y="76"/>
                    <a:pt x="113" y="151"/>
                    <a:pt x="175" y="201"/>
                  </a:cubicBezTo>
                  <a:cubicBezTo>
                    <a:pt x="125" y="126"/>
                    <a:pt x="63" y="6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2" name="Google Shape;16972;p50"/>
            <p:cNvSpPr/>
            <p:nvPr/>
          </p:nvSpPr>
          <p:spPr>
            <a:xfrm>
              <a:off x="2319744" y="5237936"/>
              <a:ext cx="15030" cy="9650"/>
            </a:xfrm>
            <a:custGeom>
              <a:avLst/>
              <a:gdLst/>
              <a:ahLst/>
              <a:cxnLst/>
              <a:rect l="l" t="t" r="r" b="b"/>
              <a:pathLst>
                <a:path w="176" h="113" extrusionOk="0">
                  <a:moveTo>
                    <a:pt x="1" y="0"/>
                  </a:moveTo>
                  <a:cubicBezTo>
                    <a:pt x="38" y="50"/>
                    <a:pt x="113" y="100"/>
                    <a:pt x="176" y="113"/>
                  </a:cubicBezTo>
                  <a:cubicBezTo>
                    <a:pt x="113" y="75"/>
                    <a:pt x="51" y="3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3" name="Google Shape;16973;p50"/>
            <p:cNvSpPr/>
            <p:nvPr/>
          </p:nvSpPr>
          <p:spPr>
            <a:xfrm>
              <a:off x="2394465" y="5240071"/>
              <a:ext cx="85" cy="2220"/>
            </a:xfrm>
            <a:custGeom>
              <a:avLst/>
              <a:gdLst/>
              <a:ahLst/>
              <a:cxnLst/>
              <a:rect l="l" t="t" r="r" b="b"/>
              <a:pathLst>
                <a:path w="1" h="26" extrusionOk="0">
                  <a:moveTo>
                    <a:pt x="0" y="25"/>
                  </a:moveTo>
                  <a:cubicBezTo>
                    <a:pt x="0" y="13"/>
                    <a:pt x="0" y="0"/>
                    <a:pt x="0" y="13"/>
                  </a:cubicBezTo>
                  <a:cubicBezTo>
                    <a:pt x="0" y="13"/>
                    <a:pt x="0" y="13"/>
                    <a:pt x="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4" name="Google Shape;16974;p50"/>
            <p:cNvSpPr/>
            <p:nvPr/>
          </p:nvSpPr>
          <p:spPr>
            <a:xfrm>
              <a:off x="2393782" y="5231532"/>
              <a:ext cx="102132" cy="76770"/>
            </a:xfrm>
            <a:custGeom>
              <a:avLst/>
              <a:gdLst/>
              <a:ahLst/>
              <a:cxnLst/>
              <a:rect l="l" t="t" r="r" b="b"/>
              <a:pathLst>
                <a:path w="1196" h="899" extrusionOk="0">
                  <a:moveTo>
                    <a:pt x="83" y="0"/>
                  </a:moveTo>
                  <a:cubicBezTo>
                    <a:pt x="0" y="510"/>
                    <a:pt x="359" y="899"/>
                    <a:pt x="814" y="899"/>
                  </a:cubicBezTo>
                  <a:cubicBezTo>
                    <a:pt x="905" y="899"/>
                    <a:pt x="1000" y="883"/>
                    <a:pt x="1096" y="850"/>
                  </a:cubicBezTo>
                  <a:cubicBezTo>
                    <a:pt x="1133" y="837"/>
                    <a:pt x="1196" y="825"/>
                    <a:pt x="1183" y="825"/>
                  </a:cubicBezTo>
                  <a:cubicBezTo>
                    <a:pt x="1071" y="825"/>
                    <a:pt x="946" y="825"/>
                    <a:pt x="833" y="812"/>
                  </a:cubicBezTo>
                  <a:cubicBezTo>
                    <a:pt x="633" y="800"/>
                    <a:pt x="408" y="638"/>
                    <a:pt x="258" y="475"/>
                  </a:cubicBezTo>
                  <a:cubicBezTo>
                    <a:pt x="158" y="338"/>
                    <a:pt x="108" y="175"/>
                    <a:pt x="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5" name="Google Shape;16975;p50"/>
            <p:cNvSpPr/>
            <p:nvPr/>
          </p:nvSpPr>
          <p:spPr>
            <a:xfrm>
              <a:off x="2388060" y="5259285"/>
              <a:ext cx="75831" cy="66181"/>
            </a:xfrm>
            <a:custGeom>
              <a:avLst/>
              <a:gdLst/>
              <a:ahLst/>
              <a:cxnLst/>
              <a:rect l="l" t="t" r="r" b="b"/>
              <a:pathLst>
                <a:path w="888" h="775" extrusionOk="0">
                  <a:moveTo>
                    <a:pt x="0" y="0"/>
                  </a:moveTo>
                  <a:lnTo>
                    <a:pt x="0" y="0"/>
                  </a:lnTo>
                  <a:cubicBezTo>
                    <a:pt x="25" y="412"/>
                    <a:pt x="388" y="737"/>
                    <a:pt x="788" y="775"/>
                  </a:cubicBezTo>
                  <a:lnTo>
                    <a:pt x="888" y="775"/>
                  </a:lnTo>
                  <a:cubicBezTo>
                    <a:pt x="850" y="762"/>
                    <a:pt x="825" y="762"/>
                    <a:pt x="788" y="750"/>
                  </a:cubicBezTo>
                  <a:cubicBezTo>
                    <a:pt x="463" y="612"/>
                    <a:pt x="125" y="3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6" name="Google Shape;16976;p50"/>
            <p:cNvSpPr/>
            <p:nvPr/>
          </p:nvSpPr>
          <p:spPr>
            <a:xfrm>
              <a:off x="2384815" y="5285929"/>
              <a:ext cx="35354" cy="42783"/>
            </a:xfrm>
            <a:custGeom>
              <a:avLst/>
              <a:gdLst/>
              <a:ahLst/>
              <a:cxnLst/>
              <a:rect l="l" t="t" r="r" b="b"/>
              <a:pathLst>
                <a:path w="414" h="501" extrusionOk="0">
                  <a:moveTo>
                    <a:pt x="1" y="1"/>
                  </a:moveTo>
                  <a:cubicBezTo>
                    <a:pt x="1" y="238"/>
                    <a:pt x="226" y="400"/>
                    <a:pt x="413" y="500"/>
                  </a:cubicBezTo>
                  <a:cubicBezTo>
                    <a:pt x="263" y="338"/>
                    <a:pt x="76" y="21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7" name="Google Shape;16977;p50"/>
            <p:cNvSpPr/>
            <p:nvPr/>
          </p:nvSpPr>
          <p:spPr>
            <a:xfrm>
              <a:off x="2373116" y="5301898"/>
              <a:ext cx="13919" cy="18275"/>
            </a:xfrm>
            <a:custGeom>
              <a:avLst/>
              <a:gdLst/>
              <a:ahLst/>
              <a:cxnLst/>
              <a:rect l="l" t="t" r="r" b="b"/>
              <a:pathLst>
                <a:path w="163" h="214" extrusionOk="0">
                  <a:moveTo>
                    <a:pt x="63" y="1"/>
                  </a:moveTo>
                  <a:cubicBezTo>
                    <a:pt x="0" y="76"/>
                    <a:pt x="113" y="176"/>
                    <a:pt x="163" y="213"/>
                  </a:cubicBezTo>
                  <a:cubicBezTo>
                    <a:pt x="125" y="163"/>
                    <a:pt x="25" y="76"/>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8" name="Google Shape;16978;p50"/>
            <p:cNvSpPr/>
            <p:nvPr/>
          </p:nvSpPr>
          <p:spPr>
            <a:xfrm>
              <a:off x="2534258" y="5240071"/>
              <a:ext cx="74806" cy="29803"/>
            </a:xfrm>
            <a:custGeom>
              <a:avLst/>
              <a:gdLst/>
              <a:ahLst/>
              <a:cxnLst/>
              <a:rect l="l" t="t" r="r" b="b"/>
              <a:pathLst>
                <a:path w="876" h="349" extrusionOk="0">
                  <a:moveTo>
                    <a:pt x="875" y="0"/>
                  </a:moveTo>
                  <a:lnTo>
                    <a:pt x="875" y="0"/>
                  </a:lnTo>
                  <a:cubicBezTo>
                    <a:pt x="850" y="38"/>
                    <a:pt x="838" y="63"/>
                    <a:pt x="813" y="88"/>
                  </a:cubicBezTo>
                  <a:cubicBezTo>
                    <a:pt x="725" y="188"/>
                    <a:pt x="638" y="200"/>
                    <a:pt x="525" y="238"/>
                  </a:cubicBezTo>
                  <a:cubicBezTo>
                    <a:pt x="410" y="262"/>
                    <a:pt x="290" y="292"/>
                    <a:pt x="175" y="292"/>
                  </a:cubicBezTo>
                  <a:cubicBezTo>
                    <a:pt x="115" y="292"/>
                    <a:pt x="56" y="284"/>
                    <a:pt x="0" y="263"/>
                  </a:cubicBezTo>
                  <a:lnTo>
                    <a:pt x="0" y="263"/>
                  </a:lnTo>
                  <a:cubicBezTo>
                    <a:pt x="76" y="320"/>
                    <a:pt x="188" y="348"/>
                    <a:pt x="306" y="348"/>
                  </a:cubicBezTo>
                  <a:cubicBezTo>
                    <a:pt x="521" y="348"/>
                    <a:pt x="757" y="257"/>
                    <a:pt x="838" y="88"/>
                  </a:cubicBezTo>
                  <a:cubicBezTo>
                    <a:pt x="850" y="63"/>
                    <a:pt x="875" y="25"/>
                    <a:pt x="8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9" name="Google Shape;16979;p50"/>
            <p:cNvSpPr/>
            <p:nvPr/>
          </p:nvSpPr>
          <p:spPr>
            <a:xfrm>
              <a:off x="2545957" y="5270985"/>
              <a:ext cx="56702" cy="10760"/>
            </a:xfrm>
            <a:custGeom>
              <a:avLst/>
              <a:gdLst/>
              <a:ahLst/>
              <a:cxnLst/>
              <a:rect l="l" t="t" r="r" b="b"/>
              <a:pathLst>
                <a:path w="664" h="126" extrusionOk="0">
                  <a:moveTo>
                    <a:pt x="663" y="1"/>
                  </a:moveTo>
                  <a:lnTo>
                    <a:pt x="663" y="1"/>
                  </a:lnTo>
                  <a:cubicBezTo>
                    <a:pt x="502" y="48"/>
                    <a:pt x="325" y="88"/>
                    <a:pt x="157" y="88"/>
                  </a:cubicBezTo>
                  <a:cubicBezTo>
                    <a:pt x="104" y="88"/>
                    <a:pt x="52" y="84"/>
                    <a:pt x="1" y="76"/>
                  </a:cubicBezTo>
                  <a:lnTo>
                    <a:pt x="1" y="76"/>
                  </a:lnTo>
                  <a:cubicBezTo>
                    <a:pt x="71" y="111"/>
                    <a:pt x="158" y="126"/>
                    <a:pt x="246" y="126"/>
                  </a:cubicBezTo>
                  <a:cubicBezTo>
                    <a:pt x="411" y="126"/>
                    <a:pt x="582" y="74"/>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0" name="Google Shape;16980;p50"/>
            <p:cNvSpPr/>
            <p:nvPr/>
          </p:nvSpPr>
          <p:spPr>
            <a:xfrm>
              <a:off x="2553472" y="5290199"/>
              <a:ext cx="45943" cy="6661"/>
            </a:xfrm>
            <a:custGeom>
              <a:avLst/>
              <a:gdLst/>
              <a:ahLst/>
              <a:cxnLst/>
              <a:rect l="l" t="t" r="r" b="b"/>
              <a:pathLst>
                <a:path w="538" h="78" extrusionOk="0">
                  <a:moveTo>
                    <a:pt x="538" y="0"/>
                  </a:moveTo>
                  <a:lnTo>
                    <a:pt x="538" y="0"/>
                  </a:lnTo>
                  <a:cubicBezTo>
                    <a:pt x="417" y="9"/>
                    <a:pt x="302" y="42"/>
                    <a:pt x="189" y="42"/>
                  </a:cubicBezTo>
                  <a:cubicBezTo>
                    <a:pt x="126" y="42"/>
                    <a:pt x="63" y="32"/>
                    <a:pt x="0" y="0"/>
                  </a:cubicBezTo>
                  <a:lnTo>
                    <a:pt x="0" y="0"/>
                  </a:lnTo>
                  <a:cubicBezTo>
                    <a:pt x="57" y="57"/>
                    <a:pt x="140" y="78"/>
                    <a:pt x="225" y="78"/>
                  </a:cubicBezTo>
                  <a:cubicBezTo>
                    <a:pt x="346" y="78"/>
                    <a:pt x="472" y="37"/>
                    <a:pt x="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1" name="Google Shape;16981;p50"/>
            <p:cNvSpPr/>
            <p:nvPr/>
          </p:nvSpPr>
          <p:spPr>
            <a:xfrm>
              <a:off x="2552362" y="5308303"/>
              <a:ext cx="27839" cy="6661"/>
            </a:xfrm>
            <a:custGeom>
              <a:avLst/>
              <a:gdLst/>
              <a:ahLst/>
              <a:cxnLst/>
              <a:rect l="l" t="t" r="r" b="b"/>
              <a:pathLst>
                <a:path w="326" h="78" extrusionOk="0">
                  <a:moveTo>
                    <a:pt x="1" y="1"/>
                  </a:moveTo>
                  <a:lnTo>
                    <a:pt x="1" y="1"/>
                  </a:lnTo>
                  <a:cubicBezTo>
                    <a:pt x="34" y="60"/>
                    <a:pt x="97" y="78"/>
                    <a:pt x="163" y="78"/>
                  </a:cubicBezTo>
                  <a:cubicBezTo>
                    <a:pt x="223" y="78"/>
                    <a:pt x="284" y="63"/>
                    <a:pt x="326" y="51"/>
                  </a:cubicBezTo>
                  <a:cubicBezTo>
                    <a:pt x="312" y="49"/>
                    <a:pt x="298" y="49"/>
                    <a:pt x="283" y="49"/>
                  </a:cubicBezTo>
                  <a:cubicBezTo>
                    <a:pt x="240" y="49"/>
                    <a:pt x="196" y="54"/>
                    <a:pt x="154" y="54"/>
                  </a:cubicBezTo>
                  <a:cubicBezTo>
                    <a:pt x="98" y="54"/>
                    <a:pt x="45" y="4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2" name="Google Shape;16982;p50"/>
            <p:cNvSpPr/>
            <p:nvPr/>
          </p:nvSpPr>
          <p:spPr>
            <a:xfrm>
              <a:off x="736079" y="4425816"/>
              <a:ext cx="88555" cy="20836"/>
            </a:xfrm>
            <a:custGeom>
              <a:avLst/>
              <a:gdLst/>
              <a:ahLst/>
              <a:cxnLst/>
              <a:rect l="l" t="t" r="r" b="b"/>
              <a:pathLst>
                <a:path w="1037" h="244" extrusionOk="0">
                  <a:moveTo>
                    <a:pt x="1035" y="1"/>
                  </a:moveTo>
                  <a:cubicBezTo>
                    <a:pt x="1031" y="1"/>
                    <a:pt x="979" y="41"/>
                    <a:pt x="950" y="50"/>
                  </a:cubicBezTo>
                  <a:cubicBezTo>
                    <a:pt x="801" y="111"/>
                    <a:pt x="614" y="154"/>
                    <a:pt x="430" y="154"/>
                  </a:cubicBezTo>
                  <a:cubicBezTo>
                    <a:pt x="277" y="154"/>
                    <a:pt x="126" y="124"/>
                    <a:pt x="0" y="50"/>
                  </a:cubicBezTo>
                  <a:lnTo>
                    <a:pt x="0" y="50"/>
                  </a:lnTo>
                  <a:cubicBezTo>
                    <a:pt x="116" y="183"/>
                    <a:pt x="287" y="244"/>
                    <a:pt x="464" y="244"/>
                  </a:cubicBezTo>
                  <a:cubicBezTo>
                    <a:pt x="670" y="244"/>
                    <a:pt x="884" y="161"/>
                    <a:pt x="1025" y="13"/>
                  </a:cubicBezTo>
                  <a:cubicBezTo>
                    <a:pt x="1034" y="4"/>
                    <a:pt x="1036" y="1"/>
                    <a:pt x="10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3" name="Google Shape;16983;p50"/>
            <p:cNvSpPr/>
            <p:nvPr/>
          </p:nvSpPr>
          <p:spPr>
            <a:xfrm>
              <a:off x="755293" y="4451435"/>
              <a:ext cx="52347" cy="9393"/>
            </a:xfrm>
            <a:custGeom>
              <a:avLst/>
              <a:gdLst/>
              <a:ahLst/>
              <a:cxnLst/>
              <a:rect l="l" t="t" r="r" b="b"/>
              <a:pathLst>
                <a:path w="613" h="110" extrusionOk="0">
                  <a:moveTo>
                    <a:pt x="0" y="0"/>
                  </a:moveTo>
                  <a:cubicBezTo>
                    <a:pt x="80" y="79"/>
                    <a:pt x="197" y="110"/>
                    <a:pt x="316" y="110"/>
                  </a:cubicBezTo>
                  <a:cubicBezTo>
                    <a:pt x="423" y="110"/>
                    <a:pt x="530" y="85"/>
                    <a:pt x="613" y="50"/>
                  </a:cubicBezTo>
                  <a:lnTo>
                    <a:pt x="613" y="50"/>
                  </a:lnTo>
                  <a:cubicBezTo>
                    <a:pt x="567" y="54"/>
                    <a:pt x="523" y="56"/>
                    <a:pt x="479" y="56"/>
                  </a:cubicBezTo>
                  <a:cubicBezTo>
                    <a:pt x="392" y="56"/>
                    <a:pt x="309" y="50"/>
                    <a:pt x="225" y="50"/>
                  </a:cubicBezTo>
                  <a:cubicBezTo>
                    <a:pt x="150" y="38"/>
                    <a:pt x="63" y="3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4" name="Google Shape;16984;p50"/>
            <p:cNvSpPr/>
            <p:nvPr/>
          </p:nvSpPr>
          <p:spPr>
            <a:xfrm>
              <a:off x="770238" y="4470650"/>
              <a:ext cx="29974" cy="4184"/>
            </a:xfrm>
            <a:custGeom>
              <a:avLst/>
              <a:gdLst/>
              <a:ahLst/>
              <a:cxnLst/>
              <a:rect l="l" t="t" r="r" b="b"/>
              <a:pathLst>
                <a:path w="351" h="49" extrusionOk="0">
                  <a:moveTo>
                    <a:pt x="0" y="0"/>
                  </a:moveTo>
                  <a:lnTo>
                    <a:pt x="0" y="0"/>
                  </a:lnTo>
                  <a:cubicBezTo>
                    <a:pt x="48" y="36"/>
                    <a:pt x="106" y="49"/>
                    <a:pt x="165" y="49"/>
                  </a:cubicBezTo>
                  <a:cubicBezTo>
                    <a:pt x="231" y="49"/>
                    <a:pt x="298" y="32"/>
                    <a:pt x="350" y="13"/>
                  </a:cubicBezTo>
                  <a:cubicBezTo>
                    <a:pt x="275" y="13"/>
                    <a:pt x="205" y="26"/>
                    <a:pt x="136" y="26"/>
                  </a:cubicBezTo>
                  <a:cubicBezTo>
                    <a:pt x="90" y="26"/>
                    <a:pt x="45" y="2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5" name="Google Shape;16985;p50"/>
            <p:cNvSpPr/>
            <p:nvPr/>
          </p:nvSpPr>
          <p:spPr>
            <a:xfrm>
              <a:off x="609096" y="4456730"/>
              <a:ext cx="98290" cy="36805"/>
            </a:xfrm>
            <a:custGeom>
              <a:avLst/>
              <a:gdLst/>
              <a:ahLst/>
              <a:cxnLst/>
              <a:rect l="l" t="t" r="r" b="b"/>
              <a:pathLst>
                <a:path w="1151" h="431" extrusionOk="0">
                  <a:moveTo>
                    <a:pt x="0" y="1"/>
                  </a:moveTo>
                  <a:lnTo>
                    <a:pt x="0" y="1"/>
                  </a:lnTo>
                  <a:cubicBezTo>
                    <a:pt x="91" y="296"/>
                    <a:pt x="370" y="430"/>
                    <a:pt x="658" y="430"/>
                  </a:cubicBezTo>
                  <a:cubicBezTo>
                    <a:pt x="807" y="430"/>
                    <a:pt x="959" y="394"/>
                    <a:pt x="1088" y="326"/>
                  </a:cubicBezTo>
                  <a:cubicBezTo>
                    <a:pt x="1100" y="301"/>
                    <a:pt x="1138" y="288"/>
                    <a:pt x="1150" y="276"/>
                  </a:cubicBezTo>
                  <a:lnTo>
                    <a:pt x="1150" y="276"/>
                  </a:lnTo>
                  <a:cubicBezTo>
                    <a:pt x="1113" y="288"/>
                    <a:pt x="1088" y="301"/>
                    <a:pt x="1050" y="313"/>
                  </a:cubicBezTo>
                  <a:cubicBezTo>
                    <a:pt x="960" y="329"/>
                    <a:pt x="863" y="338"/>
                    <a:pt x="765" y="338"/>
                  </a:cubicBezTo>
                  <a:cubicBezTo>
                    <a:pt x="471" y="338"/>
                    <a:pt x="169" y="25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6" name="Google Shape;16986;p50"/>
            <p:cNvSpPr/>
            <p:nvPr/>
          </p:nvSpPr>
          <p:spPr>
            <a:xfrm>
              <a:off x="615500" y="4483459"/>
              <a:ext cx="61997" cy="24765"/>
            </a:xfrm>
            <a:custGeom>
              <a:avLst/>
              <a:gdLst/>
              <a:ahLst/>
              <a:cxnLst/>
              <a:rect l="l" t="t" r="r" b="b"/>
              <a:pathLst>
                <a:path w="726" h="290" extrusionOk="0">
                  <a:moveTo>
                    <a:pt x="0" y="0"/>
                  </a:moveTo>
                  <a:lnTo>
                    <a:pt x="0" y="0"/>
                  </a:lnTo>
                  <a:cubicBezTo>
                    <a:pt x="132" y="202"/>
                    <a:pt x="336" y="290"/>
                    <a:pt x="561" y="290"/>
                  </a:cubicBezTo>
                  <a:cubicBezTo>
                    <a:pt x="615" y="290"/>
                    <a:pt x="670" y="285"/>
                    <a:pt x="725" y="275"/>
                  </a:cubicBezTo>
                  <a:cubicBezTo>
                    <a:pt x="463" y="250"/>
                    <a:pt x="200" y="1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7" name="Google Shape;16987;p50"/>
            <p:cNvSpPr/>
            <p:nvPr/>
          </p:nvSpPr>
          <p:spPr>
            <a:xfrm>
              <a:off x="615500" y="4504723"/>
              <a:ext cx="34243" cy="12895"/>
            </a:xfrm>
            <a:custGeom>
              <a:avLst/>
              <a:gdLst/>
              <a:ahLst/>
              <a:cxnLst/>
              <a:rect l="l" t="t" r="r" b="b"/>
              <a:pathLst>
                <a:path w="401" h="151" extrusionOk="0">
                  <a:moveTo>
                    <a:pt x="0" y="1"/>
                  </a:moveTo>
                  <a:lnTo>
                    <a:pt x="0" y="1"/>
                  </a:lnTo>
                  <a:cubicBezTo>
                    <a:pt x="100" y="113"/>
                    <a:pt x="275" y="151"/>
                    <a:pt x="400" y="151"/>
                  </a:cubicBezTo>
                  <a:cubicBezTo>
                    <a:pt x="275" y="101"/>
                    <a:pt x="125" y="7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8" name="Google Shape;16988;p50"/>
            <p:cNvSpPr/>
            <p:nvPr/>
          </p:nvSpPr>
          <p:spPr>
            <a:xfrm>
              <a:off x="843849" y="4434356"/>
              <a:ext cx="99314" cy="42783"/>
            </a:xfrm>
            <a:custGeom>
              <a:avLst/>
              <a:gdLst/>
              <a:ahLst/>
              <a:cxnLst/>
              <a:rect l="l" t="t" r="r" b="b"/>
              <a:pathLst>
                <a:path w="1163" h="501" extrusionOk="0">
                  <a:moveTo>
                    <a:pt x="1163" y="0"/>
                  </a:moveTo>
                  <a:lnTo>
                    <a:pt x="1163" y="0"/>
                  </a:lnTo>
                  <a:cubicBezTo>
                    <a:pt x="1138" y="25"/>
                    <a:pt x="1113" y="63"/>
                    <a:pt x="1075" y="88"/>
                  </a:cubicBezTo>
                  <a:cubicBezTo>
                    <a:pt x="925" y="300"/>
                    <a:pt x="675" y="375"/>
                    <a:pt x="426" y="413"/>
                  </a:cubicBezTo>
                  <a:cubicBezTo>
                    <a:pt x="351" y="413"/>
                    <a:pt x="272" y="424"/>
                    <a:pt x="194" y="424"/>
                  </a:cubicBezTo>
                  <a:cubicBezTo>
                    <a:pt x="128" y="424"/>
                    <a:pt x="63" y="416"/>
                    <a:pt x="1" y="388"/>
                  </a:cubicBezTo>
                  <a:lnTo>
                    <a:pt x="1" y="388"/>
                  </a:lnTo>
                  <a:cubicBezTo>
                    <a:pt x="123" y="463"/>
                    <a:pt x="271" y="501"/>
                    <a:pt x="420" y="501"/>
                  </a:cubicBezTo>
                  <a:cubicBezTo>
                    <a:pt x="713" y="501"/>
                    <a:pt x="1009" y="357"/>
                    <a:pt x="1125" y="75"/>
                  </a:cubicBezTo>
                  <a:cubicBezTo>
                    <a:pt x="1138" y="50"/>
                    <a:pt x="1150" y="25"/>
                    <a:pt x="1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9" name="Google Shape;16989;p50"/>
            <p:cNvSpPr/>
            <p:nvPr/>
          </p:nvSpPr>
          <p:spPr>
            <a:xfrm>
              <a:off x="871602" y="4467405"/>
              <a:ext cx="66267" cy="19897"/>
            </a:xfrm>
            <a:custGeom>
              <a:avLst/>
              <a:gdLst/>
              <a:ahLst/>
              <a:cxnLst/>
              <a:rect l="l" t="t" r="r" b="b"/>
              <a:pathLst>
                <a:path w="776" h="233" extrusionOk="0">
                  <a:moveTo>
                    <a:pt x="775" y="1"/>
                  </a:moveTo>
                  <a:lnTo>
                    <a:pt x="775" y="1"/>
                  </a:lnTo>
                  <a:cubicBezTo>
                    <a:pt x="569" y="127"/>
                    <a:pt x="310" y="190"/>
                    <a:pt x="67" y="190"/>
                  </a:cubicBezTo>
                  <a:cubicBezTo>
                    <a:pt x="44" y="190"/>
                    <a:pt x="22" y="189"/>
                    <a:pt x="1" y="188"/>
                  </a:cubicBezTo>
                  <a:lnTo>
                    <a:pt x="1" y="188"/>
                  </a:lnTo>
                  <a:cubicBezTo>
                    <a:pt x="69" y="219"/>
                    <a:pt x="149" y="233"/>
                    <a:pt x="230" y="233"/>
                  </a:cubicBezTo>
                  <a:cubicBezTo>
                    <a:pt x="445" y="233"/>
                    <a:pt x="676" y="136"/>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0" name="Google Shape;16990;p50"/>
            <p:cNvSpPr/>
            <p:nvPr/>
          </p:nvSpPr>
          <p:spPr>
            <a:xfrm>
              <a:off x="908920" y="4477054"/>
              <a:ext cx="32109" cy="11443"/>
            </a:xfrm>
            <a:custGeom>
              <a:avLst/>
              <a:gdLst/>
              <a:ahLst/>
              <a:cxnLst/>
              <a:rect l="l" t="t" r="r" b="b"/>
              <a:pathLst>
                <a:path w="376" h="134" extrusionOk="0">
                  <a:moveTo>
                    <a:pt x="376" y="0"/>
                  </a:moveTo>
                  <a:cubicBezTo>
                    <a:pt x="363" y="0"/>
                    <a:pt x="351" y="13"/>
                    <a:pt x="351" y="13"/>
                  </a:cubicBezTo>
                  <a:cubicBezTo>
                    <a:pt x="238" y="50"/>
                    <a:pt x="113" y="125"/>
                    <a:pt x="1" y="125"/>
                  </a:cubicBezTo>
                  <a:cubicBezTo>
                    <a:pt x="22" y="131"/>
                    <a:pt x="43" y="134"/>
                    <a:pt x="65" y="134"/>
                  </a:cubicBezTo>
                  <a:cubicBezTo>
                    <a:pt x="174" y="134"/>
                    <a:pt x="292" y="63"/>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1" name="Google Shape;16991;p50"/>
            <p:cNvSpPr/>
            <p:nvPr/>
          </p:nvSpPr>
          <p:spPr>
            <a:xfrm>
              <a:off x="952728" y="4418302"/>
              <a:ext cx="65156" cy="14859"/>
            </a:xfrm>
            <a:custGeom>
              <a:avLst/>
              <a:gdLst/>
              <a:ahLst/>
              <a:cxnLst/>
              <a:rect l="l" t="t" r="r" b="b"/>
              <a:pathLst>
                <a:path w="763" h="174" extrusionOk="0">
                  <a:moveTo>
                    <a:pt x="763" y="1"/>
                  </a:moveTo>
                  <a:lnTo>
                    <a:pt x="763" y="1"/>
                  </a:lnTo>
                  <a:cubicBezTo>
                    <a:pt x="600" y="55"/>
                    <a:pt x="398" y="122"/>
                    <a:pt x="209" y="122"/>
                  </a:cubicBezTo>
                  <a:cubicBezTo>
                    <a:pt x="137" y="122"/>
                    <a:pt x="66" y="112"/>
                    <a:pt x="0" y="88"/>
                  </a:cubicBezTo>
                  <a:lnTo>
                    <a:pt x="0" y="88"/>
                  </a:lnTo>
                  <a:cubicBezTo>
                    <a:pt x="75" y="150"/>
                    <a:pt x="169" y="174"/>
                    <a:pt x="268" y="174"/>
                  </a:cubicBezTo>
                  <a:cubicBezTo>
                    <a:pt x="451" y="174"/>
                    <a:pt x="649" y="90"/>
                    <a:pt x="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2" name="Google Shape;16992;p50"/>
            <p:cNvSpPr/>
            <p:nvPr/>
          </p:nvSpPr>
          <p:spPr>
            <a:xfrm>
              <a:off x="963403" y="4440761"/>
              <a:ext cx="30998" cy="3501"/>
            </a:xfrm>
            <a:custGeom>
              <a:avLst/>
              <a:gdLst/>
              <a:ahLst/>
              <a:cxnLst/>
              <a:rect l="l" t="t" r="r" b="b"/>
              <a:pathLst>
                <a:path w="363" h="41" extrusionOk="0">
                  <a:moveTo>
                    <a:pt x="363" y="0"/>
                  </a:moveTo>
                  <a:cubicBezTo>
                    <a:pt x="250" y="0"/>
                    <a:pt x="125" y="13"/>
                    <a:pt x="0" y="13"/>
                  </a:cubicBezTo>
                  <a:cubicBezTo>
                    <a:pt x="45" y="33"/>
                    <a:pt x="98" y="41"/>
                    <a:pt x="151" y="41"/>
                  </a:cubicBezTo>
                  <a:cubicBezTo>
                    <a:pt x="231" y="41"/>
                    <a:pt x="310" y="23"/>
                    <a:pt x="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3" name="Google Shape;16993;p50"/>
            <p:cNvSpPr/>
            <p:nvPr/>
          </p:nvSpPr>
          <p:spPr>
            <a:xfrm>
              <a:off x="969807" y="4457840"/>
              <a:ext cx="7515" cy="1110"/>
            </a:xfrm>
            <a:custGeom>
              <a:avLst/>
              <a:gdLst/>
              <a:ahLst/>
              <a:cxnLst/>
              <a:rect l="l" t="t" r="r" b="b"/>
              <a:pathLst>
                <a:path w="88" h="13" extrusionOk="0">
                  <a:moveTo>
                    <a:pt x="0" y="0"/>
                  </a:moveTo>
                  <a:cubicBezTo>
                    <a:pt x="25" y="13"/>
                    <a:pt x="63" y="13"/>
                    <a:pt x="88" y="13"/>
                  </a:cubicBezTo>
                  <a:cubicBezTo>
                    <a:pt x="63" y="13"/>
                    <a:pt x="38"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4" name="Google Shape;16994;p50"/>
            <p:cNvSpPr/>
            <p:nvPr/>
          </p:nvSpPr>
          <p:spPr>
            <a:xfrm>
              <a:off x="1027450" y="4404467"/>
              <a:ext cx="83004" cy="47138"/>
            </a:xfrm>
            <a:custGeom>
              <a:avLst/>
              <a:gdLst/>
              <a:ahLst/>
              <a:cxnLst/>
              <a:rect l="l" t="t" r="r" b="b"/>
              <a:pathLst>
                <a:path w="972" h="552" extrusionOk="0">
                  <a:moveTo>
                    <a:pt x="970" y="0"/>
                  </a:moveTo>
                  <a:cubicBezTo>
                    <a:pt x="969" y="0"/>
                    <a:pt x="956" y="25"/>
                    <a:pt x="925" y="75"/>
                  </a:cubicBezTo>
                  <a:cubicBezTo>
                    <a:pt x="778" y="316"/>
                    <a:pt x="473" y="496"/>
                    <a:pt x="172" y="496"/>
                  </a:cubicBezTo>
                  <a:cubicBezTo>
                    <a:pt x="114" y="496"/>
                    <a:pt x="57" y="489"/>
                    <a:pt x="0" y="475"/>
                  </a:cubicBezTo>
                  <a:lnTo>
                    <a:pt x="0" y="475"/>
                  </a:lnTo>
                  <a:cubicBezTo>
                    <a:pt x="92" y="528"/>
                    <a:pt x="193" y="552"/>
                    <a:pt x="294" y="552"/>
                  </a:cubicBezTo>
                  <a:cubicBezTo>
                    <a:pt x="580" y="552"/>
                    <a:pt x="867" y="361"/>
                    <a:pt x="950" y="75"/>
                  </a:cubicBezTo>
                  <a:cubicBezTo>
                    <a:pt x="962" y="25"/>
                    <a:pt x="972" y="0"/>
                    <a:pt x="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5" name="Google Shape;16995;p50"/>
            <p:cNvSpPr/>
            <p:nvPr/>
          </p:nvSpPr>
          <p:spPr>
            <a:xfrm>
              <a:off x="1041284" y="4447166"/>
              <a:ext cx="64132" cy="21690"/>
            </a:xfrm>
            <a:custGeom>
              <a:avLst/>
              <a:gdLst/>
              <a:ahLst/>
              <a:cxnLst/>
              <a:rect l="l" t="t" r="r" b="b"/>
              <a:pathLst>
                <a:path w="751" h="254" extrusionOk="0">
                  <a:moveTo>
                    <a:pt x="750" y="0"/>
                  </a:moveTo>
                  <a:cubicBezTo>
                    <a:pt x="525" y="113"/>
                    <a:pt x="275" y="225"/>
                    <a:pt x="1" y="225"/>
                  </a:cubicBezTo>
                  <a:cubicBezTo>
                    <a:pt x="50" y="245"/>
                    <a:pt x="105" y="253"/>
                    <a:pt x="162" y="253"/>
                  </a:cubicBezTo>
                  <a:cubicBezTo>
                    <a:pt x="396" y="253"/>
                    <a:pt x="670" y="111"/>
                    <a:pt x="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6" name="Google Shape;16996;p50"/>
            <p:cNvSpPr/>
            <p:nvPr/>
          </p:nvSpPr>
          <p:spPr>
            <a:xfrm>
              <a:off x="1055203" y="4473809"/>
              <a:ext cx="39538" cy="10845"/>
            </a:xfrm>
            <a:custGeom>
              <a:avLst/>
              <a:gdLst/>
              <a:ahLst/>
              <a:cxnLst/>
              <a:rect l="l" t="t" r="r" b="b"/>
              <a:pathLst>
                <a:path w="463" h="127" extrusionOk="0">
                  <a:moveTo>
                    <a:pt x="462" y="1"/>
                  </a:moveTo>
                  <a:cubicBezTo>
                    <a:pt x="333" y="24"/>
                    <a:pt x="148" y="114"/>
                    <a:pt x="23" y="114"/>
                  </a:cubicBezTo>
                  <a:cubicBezTo>
                    <a:pt x="15" y="114"/>
                    <a:pt x="7" y="114"/>
                    <a:pt x="0" y="113"/>
                  </a:cubicBezTo>
                  <a:lnTo>
                    <a:pt x="0" y="113"/>
                  </a:lnTo>
                  <a:cubicBezTo>
                    <a:pt x="26" y="122"/>
                    <a:pt x="54" y="127"/>
                    <a:pt x="84" y="127"/>
                  </a:cubicBezTo>
                  <a:cubicBezTo>
                    <a:pt x="210" y="127"/>
                    <a:pt x="361" y="51"/>
                    <a:pt x="4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997" name="Google Shape;16997;p50"/>
          <p:cNvGrpSpPr/>
          <p:nvPr/>
        </p:nvGrpSpPr>
        <p:grpSpPr>
          <a:xfrm>
            <a:off x="-293948" y="3843121"/>
            <a:ext cx="2945638" cy="2383060"/>
            <a:chOff x="-165700" y="3717026"/>
            <a:chExt cx="3454484" cy="2794722"/>
          </a:xfrm>
        </p:grpSpPr>
        <p:sp>
          <p:nvSpPr>
            <p:cNvPr id="16998" name="Google Shape;16998;p50"/>
            <p:cNvSpPr/>
            <p:nvPr/>
          </p:nvSpPr>
          <p:spPr>
            <a:xfrm>
              <a:off x="-165700" y="3717026"/>
              <a:ext cx="3454484" cy="2794722"/>
            </a:xfrm>
            <a:custGeom>
              <a:avLst/>
              <a:gdLst/>
              <a:ahLst/>
              <a:cxnLst/>
              <a:rect l="l" t="t" r="r" b="b"/>
              <a:pathLst>
                <a:path w="40453" h="32727" extrusionOk="0">
                  <a:moveTo>
                    <a:pt x="19631" y="308"/>
                  </a:moveTo>
                  <a:cubicBezTo>
                    <a:pt x="22520" y="308"/>
                    <a:pt x="25270" y="895"/>
                    <a:pt x="28031" y="1902"/>
                  </a:cubicBezTo>
                  <a:cubicBezTo>
                    <a:pt x="30318" y="2777"/>
                    <a:pt x="32667" y="4339"/>
                    <a:pt x="34529" y="5963"/>
                  </a:cubicBezTo>
                  <a:cubicBezTo>
                    <a:pt x="35416" y="6776"/>
                    <a:pt x="36241" y="7613"/>
                    <a:pt x="36854" y="8513"/>
                  </a:cubicBezTo>
                  <a:cubicBezTo>
                    <a:pt x="37141" y="8938"/>
                    <a:pt x="37416" y="9375"/>
                    <a:pt x="37666" y="9825"/>
                  </a:cubicBezTo>
                  <a:cubicBezTo>
                    <a:pt x="37766" y="9962"/>
                    <a:pt x="37803" y="10187"/>
                    <a:pt x="37928" y="10287"/>
                  </a:cubicBezTo>
                  <a:cubicBezTo>
                    <a:pt x="38491" y="11437"/>
                    <a:pt x="39016" y="12749"/>
                    <a:pt x="39303" y="14199"/>
                  </a:cubicBezTo>
                  <a:cubicBezTo>
                    <a:pt x="40015" y="17785"/>
                    <a:pt x="39215" y="21784"/>
                    <a:pt x="37054" y="24921"/>
                  </a:cubicBezTo>
                  <a:cubicBezTo>
                    <a:pt x="35641" y="26895"/>
                    <a:pt x="33654" y="28657"/>
                    <a:pt x="31443" y="29882"/>
                  </a:cubicBezTo>
                  <a:cubicBezTo>
                    <a:pt x="29705" y="30819"/>
                    <a:pt x="28131" y="31482"/>
                    <a:pt x="26119" y="31894"/>
                  </a:cubicBezTo>
                  <a:cubicBezTo>
                    <a:pt x="25894" y="31944"/>
                    <a:pt x="25632" y="32006"/>
                    <a:pt x="25369" y="32056"/>
                  </a:cubicBezTo>
                  <a:cubicBezTo>
                    <a:pt x="24157" y="32207"/>
                    <a:pt x="22833" y="32329"/>
                    <a:pt x="21495" y="32329"/>
                  </a:cubicBezTo>
                  <a:cubicBezTo>
                    <a:pt x="21274" y="32329"/>
                    <a:pt x="21054" y="32326"/>
                    <a:pt x="20833" y="32319"/>
                  </a:cubicBezTo>
                  <a:cubicBezTo>
                    <a:pt x="17859" y="32169"/>
                    <a:pt x="15022" y="31794"/>
                    <a:pt x="12185" y="30632"/>
                  </a:cubicBezTo>
                  <a:cubicBezTo>
                    <a:pt x="9086" y="29332"/>
                    <a:pt x="5962" y="27158"/>
                    <a:pt x="3837" y="24371"/>
                  </a:cubicBezTo>
                  <a:cubicBezTo>
                    <a:pt x="3862" y="24271"/>
                    <a:pt x="3812" y="24158"/>
                    <a:pt x="3687" y="24158"/>
                  </a:cubicBezTo>
                  <a:cubicBezTo>
                    <a:pt x="3337" y="23696"/>
                    <a:pt x="3025" y="23221"/>
                    <a:pt x="2750" y="22721"/>
                  </a:cubicBezTo>
                  <a:cubicBezTo>
                    <a:pt x="2750" y="22646"/>
                    <a:pt x="2675" y="22571"/>
                    <a:pt x="2638" y="22496"/>
                  </a:cubicBezTo>
                  <a:cubicBezTo>
                    <a:pt x="2613" y="22446"/>
                    <a:pt x="2575" y="22396"/>
                    <a:pt x="2550" y="22346"/>
                  </a:cubicBezTo>
                  <a:cubicBezTo>
                    <a:pt x="2100" y="21484"/>
                    <a:pt x="1750" y="20622"/>
                    <a:pt x="1500" y="20010"/>
                  </a:cubicBezTo>
                  <a:cubicBezTo>
                    <a:pt x="1200" y="19260"/>
                    <a:pt x="976" y="18597"/>
                    <a:pt x="751" y="17785"/>
                  </a:cubicBezTo>
                  <a:cubicBezTo>
                    <a:pt x="738" y="17748"/>
                    <a:pt x="726" y="17698"/>
                    <a:pt x="726" y="17660"/>
                  </a:cubicBezTo>
                  <a:cubicBezTo>
                    <a:pt x="201" y="14186"/>
                    <a:pt x="1138" y="10512"/>
                    <a:pt x="3312" y="7563"/>
                  </a:cubicBezTo>
                  <a:cubicBezTo>
                    <a:pt x="4250" y="6251"/>
                    <a:pt x="5649" y="5039"/>
                    <a:pt x="7036" y="4114"/>
                  </a:cubicBezTo>
                  <a:cubicBezTo>
                    <a:pt x="8848" y="2902"/>
                    <a:pt x="10798" y="2014"/>
                    <a:pt x="12772" y="1290"/>
                  </a:cubicBezTo>
                  <a:cubicBezTo>
                    <a:pt x="13222" y="1127"/>
                    <a:pt x="13885" y="927"/>
                    <a:pt x="14222" y="877"/>
                  </a:cubicBezTo>
                  <a:cubicBezTo>
                    <a:pt x="14272" y="877"/>
                    <a:pt x="14335" y="865"/>
                    <a:pt x="14359" y="815"/>
                  </a:cubicBezTo>
                  <a:cubicBezTo>
                    <a:pt x="15797" y="502"/>
                    <a:pt x="17209" y="377"/>
                    <a:pt x="18721" y="327"/>
                  </a:cubicBezTo>
                  <a:cubicBezTo>
                    <a:pt x="19026" y="314"/>
                    <a:pt x="19329" y="308"/>
                    <a:pt x="19631" y="308"/>
                  </a:cubicBezTo>
                  <a:close/>
                  <a:moveTo>
                    <a:pt x="19904" y="1"/>
                  </a:moveTo>
                  <a:cubicBezTo>
                    <a:pt x="19668" y="1"/>
                    <a:pt x="19432" y="5"/>
                    <a:pt x="19196" y="15"/>
                  </a:cubicBezTo>
                  <a:cubicBezTo>
                    <a:pt x="17134" y="65"/>
                    <a:pt x="15247" y="202"/>
                    <a:pt x="13285" y="865"/>
                  </a:cubicBezTo>
                  <a:cubicBezTo>
                    <a:pt x="12323" y="1140"/>
                    <a:pt x="11373" y="1539"/>
                    <a:pt x="10448" y="1927"/>
                  </a:cubicBezTo>
                  <a:cubicBezTo>
                    <a:pt x="8261" y="2889"/>
                    <a:pt x="6137" y="4089"/>
                    <a:pt x="4400" y="5751"/>
                  </a:cubicBezTo>
                  <a:cubicBezTo>
                    <a:pt x="2838" y="7275"/>
                    <a:pt x="1700" y="9200"/>
                    <a:pt x="938" y="11224"/>
                  </a:cubicBezTo>
                  <a:cubicBezTo>
                    <a:pt x="163" y="13536"/>
                    <a:pt x="1" y="16036"/>
                    <a:pt x="488" y="18310"/>
                  </a:cubicBezTo>
                  <a:cubicBezTo>
                    <a:pt x="676" y="19135"/>
                    <a:pt x="963" y="19910"/>
                    <a:pt x="1300" y="20647"/>
                  </a:cubicBezTo>
                  <a:cubicBezTo>
                    <a:pt x="1538" y="21259"/>
                    <a:pt x="1813" y="21872"/>
                    <a:pt x="2113" y="22446"/>
                  </a:cubicBezTo>
                  <a:cubicBezTo>
                    <a:pt x="3912" y="25970"/>
                    <a:pt x="7124" y="28595"/>
                    <a:pt x="10585" y="30394"/>
                  </a:cubicBezTo>
                  <a:cubicBezTo>
                    <a:pt x="13422" y="31844"/>
                    <a:pt x="16584" y="32481"/>
                    <a:pt x="19746" y="32681"/>
                  </a:cubicBezTo>
                  <a:cubicBezTo>
                    <a:pt x="20266" y="32712"/>
                    <a:pt x="20777" y="32727"/>
                    <a:pt x="21280" y="32727"/>
                  </a:cubicBezTo>
                  <a:cubicBezTo>
                    <a:pt x="22432" y="32727"/>
                    <a:pt x="23548" y="32646"/>
                    <a:pt x="24669" y="32481"/>
                  </a:cubicBezTo>
                  <a:lnTo>
                    <a:pt x="24682" y="32481"/>
                  </a:lnTo>
                  <a:cubicBezTo>
                    <a:pt x="25157" y="32419"/>
                    <a:pt x="25519" y="32381"/>
                    <a:pt x="25969" y="32294"/>
                  </a:cubicBezTo>
                  <a:cubicBezTo>
                    <a:pt x="28706" y="31681"/>
                    <a:pt x="31318" y="30494"/>
                    <a:pt x="33579" y="28832"/>
                  </a:cubicBezTo>
                  <a:cubicBezTo>
                    <a:pt x="34904" y="27820"/>
                    <a:pt x="36179" y="26695"/>
                    <a:pt x="37154" y="25333"/>
                  </a:cubicBezTo>
                  <a:cubicBezTo>
                    <a:pt x="39465" y="22134"/>
                    <a:pt x="40453" y="17985"/>
                    <a:pt x="39728" y="14099"/>
                  </a:cubicBezTo>
                  <a:cubicBezTo>
                    <a:pt x="39503" y="12936"/>
                    <a:pt x="39103" y="11812"/>
                    <a:pt x="38616" y="10725"/>
                  </a:cubicBezTo>
                  <a:cubicBezTo>
                    <a:pt x="38353" y="10175"/>
                    <a:pt x="38116" y="9675"/>
                    <a:pt x="37841" y="9250"/>
                  </a:cubicBezTo>
                  <a:cubicBezTo>
                    <a:pt x="37678" y="8988"/>
                    <a:pt x="37528" y="8725"/>
                    <a:pt x="37353" y="8475"/>
                  </a:cubicBezTo>
                  <a:cubicBezTo>
                    <a:pt x="36854" y="7713"/>
                    <a:pt x="36241" y="7013"/>
                    <a:pt x="35579" y="6376"/>
                  </a:cubicBezTo>
                  <a:cubicBezTo>
                    <a:pt x="34654" y="5488"/>
                    <a:pt x="33617" y="4701"/>
                    <a:pt x="32567" y="3976"/>
                  </a:cubicBezTo>
                  <a:cubicBezTo>
                    <a:pt x="31530" y="3252"/>
                    <a:pt x="30443" y="2577"/>
                    <a:pt x="29281" y="2064"/>
                  </a:cubicBezTo>
                  <a:cubicBezTo>
                    <a:pt x="28106" y="1527"/>
                    <a:pt x="26869" y="1152"/>
                    <a:pt x="25632" y="815"/>
                  </a:cubicBezTo>
                  <a:cubicBezTo>
                    <a:pt x="23771" y="313"/>
                    <a:pt x="21841" y="1"/>
                    <a:pt x="199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9" name="Google Shape;16999;p50"/>
            <p:cNvSpPr/>
            <p:nvPr/>
          </p:nvSpPr>
          <p:spPr>
            <a:xfrm>
              <a:off x="-129407" y="4483459"/>
              <a:ext cx="3383008" cy="1947262"/>
            </a:xfrm>
            <a:custGeom>
              <a:avLst/>
              <a:gdLst/>
              <a:ahLst/>
              <a:cxnLst/>
              <a:rect l="l" t="t" r="r" b="b"/>
              <a:pathLst>
                <a:path w="39616" h="22803" extrusionOk="0">
                  <a:moveTo>
                    <a:pt x="1813" y="0"/>
                  </a:moveTo>
                  <a:cubicBezTo>
                    <a:pt x="1788" y="50"/>
                    <a:pt x="1750" y="100"/>
                    <a:pt x="1713" y="150"/>
                  </a:cubicBezTo>
                  <a:cubicBezTo>
                    <a:pt x="1338" y="750"/>
                    <a:pt x="1025" y="1412"/>
                    <a:pt x="650" y="2024"/>
                  </a:cubicBezTo>
                  <a:cubicBezTo>
                    <a:pt x="76" y="4124"/>
                    <a:pt x="1" y="6348"/>
                    <a:pt x="426" y="8385"/>
                  </a:cubicBezTo>
                  <a:cubicBezTo>
                    <a:pt x="600" y="9210"/>
                    <a:pt x="888" y="9985"/>
                    <a:pt x="1225" y="10722"/>
                  </a:cubicBezTo>
                  <a:cubicBezTo>
                    <a:pt x="1463" y="11334"/>
                    <a:pt x="1713" y="11934"/>
                    <a:pt x="2013" y="12522"/>
                  </a:cubicBezTo>
                  <a:cubicBezTo>
                    <a:pt x="3787" y="16046"/>
                    <a:pt x="6936" y="18670"/>
                    <a:pt x="10323" y="20470"/>
                  </a:cubicBezTo>
                  <a:cubicBezTo>
                    <a:pt x="13110" y="21907"/>
                    <a:pt x="16209" y="22556"/>
                    <a:pt x="19308" y="22756"/>
                  </a:cubicBezTo>
                  <a:cubicBezTo>
                    <a:pt x="19817" y="22787"/>
                    <a:pt x="20317" y="22802"/>
                    <a:pt x="20811" y="22802"/>
                  </a:cubicBezTo>
                  <a:cubicBezTo>
                    <a:pt x="21940" y="22802"/>
                    <a:pt x="23036" y="22722"/>
                    <a:pt x="24132" y="22556"/>
                  </a:cubicBezTo>
                  <a:lnTo>
                    <a:pt x="24144" y="22556"/>
                  </a:lnTo>
                  <a:cubicBezTo>
                    <a:pt x="24619" y="22494"/>
                    <a:pt x="24969" y="22457"/>
                    <a:pt x="25406" y="22369"/>
                  </a:cubicBezTo>
                  <a:cubicBezTo>
                    <a:pt x="28093" y="21757"/>
                    <a:pt x="30655" y="20570"/>
                    <a:pt x="32867" y="18907"/>
                  </a:cubicBezTo>
                  <a:cubicBezTo>
                    <a:pt x="34167" y="17895"/>
                    <a:pt x="35416" y="16771"/>
                    <a:pt x="36379" y="15408"/>
                  </a:cubicBezTo>
                  <a:cubicBezTo>
                    <a:pt x="38641" y="12209"/>
                    <a:pt x="39615" y="8060"/>
                    <a:pt x="38903" y="4174"/>
                  </a:cubicBezTo>
                  <a:cubicBezTo>
                    <a:pt x="38790" y="3612"/>
                    <a:pt x="38641" y="3062"/>
                    <a:pt x="38466" y="2512"/>
                  </a:cubicBezTo>
                  <a:cubicBezTo>
                    <a:pt x="38128" y="2012"/>
                    <a:pt x="37778" y="1525"/>
                    <a:pt x="37441" y="1025"/>
                  </a:cubicBezTo>
                  <a:lnTo>
                    <a:pt x="37441" y="1025"/>
                  </a:lnTo>
                  <a:cubicBezTo>
                    <a:pt x="37866" y="2012"/>
                    <a:pt x="38241" y="3087"/>
                    <a:pt x="38478" y="4261"/>
                  </a:cubicBezTo>
                  <a:cubicBezTo>
                    <a:pt x="39178" y="7860"/>
                    <a:pt x="38403" y="11847"/>
                    <a:pt x="36279" y="14996"/>
                  </a:cubicBezTo>
                  <a:cubicBezTo>
                    <a:pt x="34891" y="16970"/>
                    <a:pt x="32942" y="18733"/>
                    <a:pt x="30780" y="19957"/>
                  </a:cubicBezTo>
                  <a:cubicBezTo>
                    <a:pt x="29068" y="20894"/>
                    <a:pt x="27531" y="21557"/>
                    <a:pt x="25556" y="21969"/>
                  </a:cubicBezTo>
                  <a:cubicBezTo>
                    <a:pt x="25332" y="22019"/>
                    <a:pt x="25069" y="22082"/>
                    <a:pt x="24819" y="22132"/>
                  </a:cubicBezTo>
                  <a:cubicBezTo>
                    <a:pt x="23628" y="22282"/>
                    <a:pt x="22326" y="22404"/>
                    <a:pt x="21017" y="22404"/>
                  </a:cubicBezTo>
                  <a:cubicBezTo>
                    <a:pt x="20801" y="22404"/>
                    <a:pt x="20586" y="22401"/>
                    <a:pt x="20370" y="22394"/>
                  </a:cubicBezTo>
                  <a:cubicBezTo>
                    <a:pt x="17446" y="22232"/>
                    <a:pt x="14672" y="21869"/>
                    <a:pt x="11885" y="20707"/>
                  </a:cubicBezTo>
                  <a:cubicBezTo>
                    <a:pt x="8848" y="19407"/>
                    <a:pt x="5787" y="17233"/>
                    <a:pt x="3712" y="14446"/>
                  </a:cubicBezTo>
                  <a:cubicBezTo>
                    <a:pt x="3737" y="14346"/>
                    <a:pt x="3687" y="14234"/>
                    <a:pt x="3562" y="14234"/>
                  </a:cubicBezTo>
                  <a:cubicBezTo>
                    <a:pt x="3225" y="13771"/>
                    <a:pt x="2912" y="13296"/>
                    <a:pt x="2637" y="12797"/>
                  </a:cubicBezTo>
                  <a:cubicBezTo>
                    <a:pt x="2637" y="12722"/>
                    <a:pt x="2562" y="12647"/>
                    <a:pt x="2537" y="12572"/>
                  </a:cubicBezTo>
                  <a:cubicBezTo>
                    <a:pt x="2500" y="12522"/>
                    <a:pt x="2475" y="12472"/>
                    <a:pt x="2450" y="12422"/>
                  </a:cubicBezTo>
                  <a:cubicBezTo>
                    <a:pt x="2000" y="11559"/>
                    <a:pt x="1663" y="10685"/>
                    <a:pt x="1425" y="10085"/>
                  </a:cubicBezTo>
                  <a:cubicBezTo>
                    <a:pt x="1125" y="9323"/>
                    <a:pt x="900" y="8660"/>
                    <a:pt x="675" y="7860"/>
                  </a:cubicBezTo>
                  <a:cubicBezTo>
                    <a:pt x="663" y="7823"/>
                    <a:pt x="663" y="7773"/>
                    <a:pt x="650" y="7735"/>
                  </a:cubicBezTo>
                  <a:cubicBezTo>
                    <a:pt x="276" y="5136"/>
                    <a:pt x="688" y="2437"/>
                    <a:pt x="1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0" name="Google Shape;17000;p50"/>
            <p:cNvSpPr/>
            <p:nvPr/>
          </p:nvSpPr>
          <p:spPr>
            <a:xfrm>
              <a:off x="1943063" y="4949980"/>
              <a:ext cx="16054" cy="163190"/>
            </a:xfrm>
            <a:custGeom>
              <a:avLst/>
              <a:gdLst/>
              <a:ahLst/>
              <a:cxnLst/>
              <a:rect l="l" t="t" r="r" b="b"/>
              <a:pathLst>
                <a:path w="188" h="1911" extrusionOk="0">
                  <a:moveTo>
                    <a:pt x="107" y="0"/>
                  </a:moveTo>
                  <a:cubicBezTo>
                    <a:pt x="90" y="0"/>
                    <a:pt x="73" y="7"/>
                    <a:pt x="63" y="23"/>
                  </a:cubicBezTo>
                  <a:cubicBezTo>
                    <a:pt x="25" y="123"/>
                    <a:pt x="63" y="235"/>
                    <a:pt x="50" y="348"/>
                  </a:cubicBezTo>
                  <a:cubicBezTo>
                    <a:pt x="75" y="823"/>
                    <a:pt x="0" y="1235"/>
                    <a:pt x="63" y="1723"/>
                  </a:cubicBezTo>
                  <a:cubicBezTo>
                    <a:pt x="63" y="1785"/>
                    <a:pt x="75" y="1848"/>
                    <a:pt x="75" y="1910"/>
                  </a:cubicBezTo>
                  <a:cubicBezTo>
                    <a:pt x="113" y="1848"/>
                    <a:pt x="150" y="1785"/>
                    <a:pt x="188" y="1723"/>
                  </a:cubicBezTo>
                  <a:cubicBezTo>
                    <a:pt x="175" y="1610"/>
                    <a:pt x="163" y="1485"/>
                    <a:pt x="163" y="1360"/>
                  </a:cubicBezTo>
                  <a:cubicBezTo>
                    <a:pt x="150" y="1073"/>
                    <a:pt x="175" y="810"/>
                    <a:pt x="175" y="498"/>
                  </a:cubicBezTo>
                  <a:cubicBezTo>
                    <a:pt x="163" y="335"/>
                    <a:pt x="175" y="186"/>
                    <a:pt x="163" y="36"/>
                  </a:cubicBezTo>
                  <a:cubicBezTo>
                    <a:pt x="155" y="14"/>
                    <a:pt x="13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1" name="Google Shape;17001;p50"/>
            <p:cNvSpPr/>
            <p:nvPr/>
          </p:nvSpPr>
          <p:spPr>
            <a:xfrm>
              <a:off x="1563137" y="5534603"/>
              <a:ext cx="99314" cy="24594"/>
            </a:xfrm>
            <a:custGeom>
              <a:avLst/>
              <a:gdLst/>
              <a:ahLst/>
              <a:cxnLst/>
              <a:rect l="l" t="t" r="r" b="b"/>
              <a:pathLst>
                <a:path w="1163" h="288" extrusionOk="0">
                  <a:moveTo>
                    <a:pt x="763" y="0"/>
                  </a:moveTo>
                  <a:cubicBezTo>
                    <a:pt x="513" y="0"/>
                    <a:pt x="250" y="50"/>
                    <a:pt x="0" y="75"/>
                  </a:cubicBezTo>
                  <a:cubicBezTo>
                    <a:pt x="0" y="100"/>
                    <a:pt x="0" y="125"/>
                    <a:pt x="13" y="163"/>
                  </a:cubicBezTo>
                  <a:cubicBezTo>
                    <a:pt x="13" y="188"/>
                    <a:pt x="13" y="225"/>
                    <a:pt x="13" y="250"/>
                  </a:cubicBezTo>
                  <a:cubicBezTo>
                    <a:pt x="249" y="239"/>
                    <a:pt x="495" y="210"/>
                    <a:pt x="663" y="210"/>
                  </a:cubicBezTo>
                  <a:cubicBezTo>
                    <a:pt x="690" y="210"/>
                    <a:pt x="715" y="211"/>
                    <a:pt x="738" y="213"/>
                  </a:cubicBezTo>
                  <a:cubicBezTo>
                    <a:pt x="751" y="211"/>
                    <a:pt x="765" y="210"/>
                    <a:pt x="780" y="210"/>
                  </a:cubicBezTo>
                  <a:cubicBezTo>
                    <a:pt x="880" y="210"/>
                    <a:pt x="1022" y="244"/>
                    <a:pt x="1163" y="288"/>
                  </a:cubicBezTo>
                  <a:cubicBezTo>
                    <a:pt x="1113" y="200"/>
                    <a:pt x="1088" y="125"/>
                    <a:pt x="1075" y="38"/>
                  </a:cubicBezTo>
                  <a:cubicBezTo>
                    <a:pt x="975" y="13"/>
                    <a:pt x="863" y="0"/>
                    <a:pt x="7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2" name="Google Shape;17002;p50"/>
            <p:cNvSpPr/>
            <p:nvPr/>
          </p:nvSpPr>
          <p:spPr>
            <a:xfrm>
              <a:off x="1111735" y="4338456"/>
              <a:ext cx="918936" cy="689992"/>
            </a:xfrm>
            <a:custGeom>
              <a:avLst/>
              <a:gdLst/>
              <a:ahLst/>
              <a:cxnLst/>
              <a:rect l="l" t="t" r="r" b="b"/>
              <a:pathLst>
                <a:path w="10761" h="8080" extrusionOk="0">
                  <a:moveTo>
                    <a:pt x="4485" y="148"/>
                  </a:moveTo>
                  <a:cubicBezTo>
                    <a:pt x="5114" y="148"/>
                    <a:pt x="5878" y="379"/>
                    <a:pt x="6524" y="611"/>
                  </a:cubicBezTo>
                  <a:cubicBezTo>
                    <a:pt x="6761" y="698"/>
                    <a:pt x="7161" y="686"/>
                    <a:pt x="7236" y="761"/>
                  </a:cubicBezTo>
                  <a:cubicBezTo>
                    <a:pt x="7248" y="773"/>
                    <a:pt x="7248" y="773"/>
                    <a:pt x="7248" y="786"/>
                  </a:cubicBezTo>
                  <a:cubicBezTo>
                    <a:pt x="7248" y="786"/>
                    <a:pt x="7261" y="798"/>
                    <a:pt x="7261" y="811"/>
                  </a:cubicBezTo>
                  <a:cubicBezTo>
                    <a:pt x="7286" y="886"/>
                    <a:pt x="7298" y="911"/>
                    <a:pt x="7298" y="961"/>
                  </a:cubicBezTo>
                  <a:cubicBezTo>
                    <a:pt x="7336" y="1048"/>
                    <a:pt x="7236" y="1273"/>
                    <a:pt x="7461" y="1411"/>
                  </a:cubicBezTo>
                  <a:cubicBezTo>
                    <a:pt x="7548" y="1473"/>
                    <a:pt x="7623" y="1498"/>
                    <a:pt x="7686" y="1598"/>
                  </a:cubicBezTo>
                  <a:cubicBezTo>
                    <a:pt x="7711" y="1648"/>
                    <a:pt x="7736" y="1711"/>
                    <a:pt x="7748" y="1785"/>
                  </a:cubicBezTo>
                  <a:cubicBezTo>
                    <a:pt x="7711" y="1760"/>
                    <a:pt x="7686" y="1736"/>
                    <a:pt x="7648" y="1711"/>
                  </a:cubicBezTo>
                  <a:cubicBezTo>
                    <a:pt x="7423" y="1586"/>
                    <a:pt x="7173" y="1523"/>
                    <a:pt x="6949" y="1386"/>
                  </a:cubicBezTo>
                  <a:cubicBezTo>
                    <a:pt x="6761" y="1286"/>
                    <a:pt x="6499" y="1011"/>
                    <a:pt x="6211" y="936"/>
                  </a:cubicBezTo>
                  <a:cubicBezTo>
                    <a:pt x="5875" y="845"/>
                    <a:pt x="5518" y="798"/>
                    <a:pt x="5162" y="798"/>
                  </a:cubicBezTo>
                  <a:cubicBezTo>
                    <a:pt x="4831" y="798"/>
                    <a:pt x="4500" y="839"/>
                    <a:pt x="4187" y="923"/>
                  </a:cubicBezTo>
                  <a:cubicBezTo>
                    <a:pt x="3824" y="1048"/>
                    <a:pt x="3474" y="1211"/>
                    <a:pt x="3187" y="1436"/>
                  </a:cubicBezTo>
                  <a:cubicBezTo>
                    <a:pt x="3025" y="1573"/>
                    <a:pt x="2912" y="1736"/>
                    <a:pt x="2775" y="1898"/>
                  </a:cubicBezTo>
                  <a:cubicBezTo>
                    <a:pt x="2600" y="2098"/>
                    <a:pt x="2237" y="2248"/>
                    <a:pt x="1987" y="2485"/>
                  </a:cubicBezTo>
                  <a:cubicBezTo>
                    <a:pt x="1800" y="2635"/>
                    <a:pt x="1662" y="2848"/>
                    <a:pt x="1587" y="3073"/>
                  </a:cubicBezTo>
                  <a:cubicBezTo>
                    <a:pt x="1587" y="2935"/>
                    <a:pt x="1612" y="2798"/>
                    <a:pt x="1675" y="2660"/>
                  </a:cubicBezTo>
                  <a:cubicBezTo>
                    <a:pt x="1737" y="2535"/>
                    <a:pt x="1787" y="2473"/>
                    <a:pt x="1887" y="2348"/>
                  </a:cubicBezTo>
                  <a:cubicBezTo>
                    <a:pt x="1900" y="2335"/>
                    <a:pt x="1900" y="2310"/>
                    <a:pt x="1900" y="2298"/>
                  </a:cubicBezTo>
                  <a:cubicBezTo>
                    <a:pt x="2000" y="2198"/>
                    <a:pt x="2112" y="2098"/>
                    <a:pt x="2162" y="1998"/>
                  </a:cubicBezTo>
                  <a:cubicBezTo>
                    <a:pt x="2200" y="1910"/>
                    <a:pt x="2287" y="1686"/>
                    <a:pt x="2150" y="1648"/>
                  </a:cubicBezTo>
                  <a:cubicBezTo>
                    <a:pt x="2087" y="1648"/>
                    <a:pt x="2025" y="1698"/>
                    <a:pt x="1962" y="1711"/>
                  </a:cubicBezTo>
                  <a:cubicBezTo>
                    <a:pt x="1875" y="1748"/>
                    <a:pt x="1787" y="1773"/>
                    <a:pt x="1700" y="1798"/>
                  </a:cubicBezTo>
                  <a:cubicBezTo>
                    <a:pt x="1787" y="1561"/>
                    <a:pt x="1825" y="1348"/>
                    <a:pt x="1962" y="1086"/>
                  </a:cubicBezTo>
                  <a:cubicBezTo>
                    <a:pt x="2175" y="736"/>
                    <a:pt x="2587" y="448"/>
                    <a:pt x="3037" y="348"/>
                  </a:cubicBezTo>
                  <a:cubicBezTo>
                    <a:pt x="3424" y="298"/>
                    <a:pt x="3987" y="148"/>
                    <a:pt x="4437" y="148"/>
                  </a:cubicBezTo>
                  <a:cubicBezTo>
                    <a:pt x="4453" y="148"/>
                    <a:pt x="4469" y="148"/>
                    <a:pt x="4485" y="148"/>
                  </a:cubicBezTo>
                  <a:close/>
                  <a:moveTo>
                    <a:pt x="5291" y="970"/>
                  </a:moveTo>
                  <a:cubicBezTo>
                    <a:pt x="5478" y="970"/>
                    <a:pt x="5661" y="980"/>
                    <a:pt x="5824" y="998"/>
                  </a:cubicBezTo>
                  <a:cubicBezTo>
                    <a:pt x="6024" y="1036"/>
                    <a:pt x="6186" y="1061"/>
                    <a:pt x="6336" y="1136"/>
                  </a:cubicBezTo>
                  <a:cubicBezTo>
                    <a:pt x="6486" y="1223"/>
                    <a:pt x="6674" y="1398"/>
                    <a:pt x="6861" y="1511"/>
                  </a:cubicBezTo>
                  <a:cubicBezTo>
                    <a:pt x="7098" y="1661"/>
                    <a:pt x="7386" y="1711"/>
                    <a:pt x="7611" y="1848"/>
                  </a:cubicBezTo>
                  <a:cubicBezTo>
                    <a:pt x="7661" y="1885"/>
                    <a:pt x="7698" y="1935"/>
                    <a:pt x="7736" y="1998"/>
                  </a:cubicBezTo>
                  <a:cubicBezTo>
                    <a:pt x="7736" y="2023"/>
                    <a:pt x="7736" y="2060"/>
                    <a:pt x="7748" y="2085"/>
                  </a:cubicBezTo>
                  <a:lnTo>
                    <a:pt x="7761" y="2085"/>
                  </a:lnTo>
                  <a:cubicBezTo>
                    <a:pt x="7773" y="2123"/>
                    <a:pt x="7786" y="2148"/>
                    <a:pt x="7798" y="2173"/>
                  </a:cubicBezTo>
                  <a:cubicBezTo>
                    <a:pt x="7861" y="2298"/>
                    <a:pt x="7998" y="2385"/>
                    <a:pt x="8136" y="2435"/>
                  </a:cubicBezTo>
                  <a:cubicBezTo>
                    <a:pt x="8373" y="2523"/>
                    <a:pt x="8573" y="2548"/>
                    <a:pt x="8761" y="2735"/>
                  </a:cubicBezTo>
                  <a:cubicBezTo>
                    <a:pt x="8923" y="2860"/>
                    <a:pt x="8985" y="3123"/>
                    <a:pt x="9060" y="3410"/>
                  </a:cubicBezTo>
                  <a:cubicBezTo>
                    <a:pt x="9123" y="3660"/>
                    <a:pt x="9273" y="3860"/>
                    <a:pt x="9410" y="4060"/>
                  </a:cubicBezTo>
                  <a:cubicBezTo>
                    <a:pt x="9485" y="4210"/>
                    <a:pt x="9573" y="4397"/>
                    <a:pt x="9635" y="4572"/>
                  </a:cubicBezTo>
                  <a:cubicBezTo>
                    <a:pt x="9748" y="4860"/>
                    <a:pt x="9660" y="5272"/>
                    <a:pt x="9435" y="5709"/>
                  </a:cubicBezTo>
                  <a:cubicBezTo>
                    <a:pt x="9223" y="6034"/>
                    <a:pt x="8698" y="6409"/>
                    <a:pt x="8286" y="6772"/>
                  </a:cubicBezTo>
                  <a:cubicBezTo>
                    <a:pt x="7948" y="6997"/>
                    <a:pt x="7698" y="7272"/>
                    <a:pt x="7423" y="7484"/>
                  </a:cubicBezTo>
                  <a:cubicBezTo>
                    <a:pt x="7111" y="7709"/>
                    <a:pt x="6824" y="7834"/>
                    <a:pt x="6436" y="7859"/>
                  </a:cubicBezTo>
                  <a:cubicBezTo>
                    <a:pt x="6049" y="7859"/>
                    <a:pt x="5524" y="7671"/>
                    <a:pt x="5124" y="7534"/>
                  </a:cubicBezTo>
                  <a:cubicBezTo>
                    <a:pt x="4712" y="7384"/>
                    <a:pt x="4112" y="7084"/>
                    <a:pt x="3749" y="6722"/>
                  </a:cubicBezTo>
                  <a:cubicBezTo>
                    <a:pt x="3537" y="6547"/>
                    <a:pt x="3312" y="6397"/>
                    <a:pt x="3062" y="6284"/>
                  </a:cubicBezTo>
                  <a:cubicBezTo>
                    <a:pt x="2687" y="6109"/>
                    <a:pt x="2475" y="6022"/>
                    <a:pt x="2312" y="5734"/>
                  </a:cubicBezTo>
                  <a:cubicBezTo>
                    <a:pt x="2250" y="5659"/>
                    <a:pt x="2137" y="5310"/>
                    <a:pt x="2112" y="5097"/>
                  </a:cubicBezTo>
                  <a:cubicBezTo>
                    <a:pt x="2075" y="4885"/>
                    <a:pt x="2062" y="4672"/>
                    <a:pt x="2025" y="4460"/>
                  </a:cubicBezTo>
                  <a:cubicBezTo>
                    <a:pt x="2025" y="4460"/>
                    <a:pt x="2037" y="4460"/>
                    <a:pt x="2037" y="4447"/>
                  </a:cubicBezTo>
                  <a:cubicBezTo>
                    <a:pt x="2050" y="4397"/>
                    <a:pt x="2025" y="4322"/>
                    <a:pt x="2012" y="4272"/>
                  </a:cubicBezTo>
                  <a:cubicBezTo>
                    <a:pt x="2000" y="4110"/>
                    <a:pt x="1987" y="3960"/>
                    <a:pt x="1975" y="3797"/>
                  </a:cubicBezTo>
                  <a:cubicBezTo>
                    <a:pt x="1975" y="3722"/>
                    <a:pt x="1937" y="3660"/>
                    <a:pt x="1887" y="3598"/>
                  </a:cubicBezTo>
                  <a:cubicBezTo>
                    <a:pt x="1887" y="3573"/>
                    <a:pt x="1875" y="3548"/>
                    <a:pt x="1850" y="3535"/>
                  </a:cubicBezTo>
                  <a:cubicBezTo>
                    <a:pt x="1800" y="3485"/>
                    <a:pt x="1762" y="3448"/>
                    <a:pt x="1737" y="3423"/>
                  </a:cubicBezTo>
                  <a:cubicBezTo>
                    <a:pt x="1750" y="3398"/>
                    <a:pt x="1750" y="3360"/>
                    <a:pt x="1737" y="3335"/>
                  </a:cubicBezTo>
                  <a:cubicBezTo>
                    <a:pt x="1737" y="3298"/>
                    <a:pt x="1737" y="3260"/>
                    <a:pt x="1762" y="3173"/>
                  </a:cubicBezTo>
                  <a:cubicBezTo>
                    <a:pt x="1825" y="2948"/>
                    <a:pt x="1987" y="2735"/>
                    <a:pt x="2225" y="2560"/>
                  </a:cubicBezTo>
                  <a:cubicBezTo>
                    <a:pt x="2400" y="2410"/>
                    <a:pt x="2612" y="2310"/>
                    <a:pt x="2800" y="2160"/>
                  </a:cubicBezTo>
                  <a:cubicBezTo>
                    <a:pt x="2975" y="2023"/>
                    <a:pt x="3075" y="1823"/>
                    <a:pt x="3224" y="1661"/>
                  </a:cubicBezTo>
                  <a:cubicBezTo>
                    <a:pt x="3499" y="1411"/>
                    <a:pt x="3924" y="1198"/>
                    <a:pt x="4362" y="1073"/>
                  </a:cubicBezTo>
                  <a:cubicBezTo>
                    <a:pt x="4617" y="1001"/>
                    <a:pt x="4960" y="970"/>
                    <a:pt x="5291" y="970"/>
                  </a:cubicBezTo>
                  <a:close/>
                  <a:moveTo>
                    <a:pt x="4580" y="0"/>
                  </a:moveTo>
                  <a:cubicBezTo>
                    <a:pt x="4229" y="0"/>
                    <a:pt x="3879" y="39"/>
                    <a:pt x="3537" y="123"/>
                  </a:cubicBezTo>
                  <a:cubicBezTo>
                    <a:pt x="3237" y="186"/>
                    <a:pt x="2937" y="211"/>
                    <a:pt x="2662" y="336"/>
                  </a:cubicBezTo>
                  <a:cubicBezTo>
                    <a:pt x="2262" y="523"/>
                    <a:pt x="1887" y="836"/>
                    <a:pt x="1737" y="1273"/>
                  </a:cubicBezTo>
                  <a:cubicBezTo>
                    <a:pt x="1662" y="1473"/>
                    <a:pt x="1600" y="1673"/>
                    <a:pt x="1525" y="1873"/>
                  </a:cubicBezTo>
                  <a:cubicBezTo>
                    <a:pt x="1450" y="1910"/>
                    <a:pt x="1387" y="1948"/>
                    <a:pt x="1325" y="1998"/>
                  </a:cubicBezTo>
                  <a:cubicBezTo>
                    <a:pt x="1238" y="2085"/>
                    <a:pt x="1150" y="2185"/>
                    <a:pt x="1113" y="2298"/>
                  </a:cubicBezTo>
                  <a:cubicBezTo>
                    <a:pt x="1100" y="2323"/>
                    <a:pt x="1088" y="2348"/>
                    <a:pt x="1088" y="2373"/>
                  </a:cubicBezTo>
                  <a:cubicBezTo>
                    <a:pt x="1063" y="2385"/>
                    <a:pt x="1050" y="2398"/>
                    <a:pt x="1050" y="2423"/>
                  </a:cubicBezTo>
                  <a:cubicBezTo>
                    <a:pt x="775" y="3685"/>
                    <a:pt x="338" y="4735"/>
                    <a:pt x="13" y="5834"/>
                  </a:cubicBezTo>
                  <a:cubicBezTo>
                    <a:pt x="13" y="5847"/>
                    <a:pt x="0" y="5872"/>
                    <a:pt x="0" y="5897"/>
                  </a:cubicBezTo>
                  <a:cubicBezTo>
                    <a:pt x="63" y="5897"/>
                    <a:pt x="125" y="5897"/>
                    <a:pt x="188" y="5909"/>
                  </a:cubicBezTo>
                  <a:cubicBezTo>
                    <a:pt x="363" y="5247"/>
                    <a:pt x="550" y="4585"/>
                    <a:pt x="763" y="3935"/>
                  </a:cubicBezTo>
                  <a:cubicBezTo>
                    <a:pt x="900" y="3473"/>
                    <a:pt x="1038" y="2998"/>
                    <a:pt x="1138" y="2523"/>
                  </a:cubicBezTo>
                  <a:cubicBezTo>
                    <a:pt x="1163" y="2510"/>
                    <a:pt x="1175" y="2498"/>
                    <a:pt x="1188" y="2473"/>
                  </a:cubicBezTo>
                  <a:cubicBezTo>
                    <a:pt x="1213" y="2323"/>
                    <a:pt x="1312" y="2185"/>
                    <a:pt x="1450" y="2098"/>
                  </a:cubicBezTo>
                  <a:cubicBezTo>
                    <a:pt x="1475" y="2073"/>
                    <a:pt x="1525" y="2048"/>
                    <a:pt x="1562" y="2023"/>
                  </a:cubicBezTo>
                  <a:cubicBezTo>
                    <a:pt x="1587" y="2023"/>
                    <a:pt x="1612" y="2023"/>
                    <a:pt x="1637" y="1998"/>
                  </a:cubicBezTo>
                  <a:cubicBezTo>
                    <a:pt x="1775" y="1923"/>
                    <a:pt x="1950" y="1860"/>
                    <a:pt x="2087" y="1798"/>
                  </a:cubicBezTo>
                  <a:lnTo>
                    <a:pt x="2087" y="1798"/>
                  </a:lnTo>
                  <a:cubicBezTo>
                    <a:pt x="2075" y="1873"/>
                    <a:pt x="2037" y="1973"/>
                    <a:pt x="1950" y="2060"/>
                  </a:cubicBezTo>
                  <a:cubicBezTo>
                    <a:pt x="1337" y="2585"/>
                    <a:pt x="1288" y="3135"/>
                    <a:pt x="1475" y="3697"/>
                  </a:cubicBezTo>
                  <a:cubicBezTo>
                    <a:pt x="1500" y="3797"/>
                    <a:pt x="1537" y="3972"/>
                    <a:pt x="1562" y="4147"/>
                  </a:cubicBezTo>
                  <a:cubicBezTo>
                    <a:pt x="1562" y="4210"/>
                    <a:pt x="1562" y="4260"/>
                    <a:pt x="1562" y="4297"/>
                  </a:cubicBezTo>
                  <a:cubicBezTo>
                    <a:pt x="1562" y="4310"/>
                    <a:pt x="1575" y="4322"/>
                    <a:pt x="1587" y="4335"/>
                  </a:cubicBezTo>
                  <a:cubicBezTo>
                    <a:pt x="1587" y="4347"/>
                    <a:pt x="1587" y="4372"/>
                    <a:pt x="1587" y="4385"/>
                  </a:cubicBezTo>
                  <a:cubicBezTo>
                    <a:pt x="1587" y="5010"/>
                    <a:pt x="1550" y="5634"/>
                    <a:pt x="1662" y="6259"/>
                  </a:cubicBezTo>
                  <a:cubicBezTo>
                    <a:pt x="1675" y="6322"/>
                    <a:pt x="1687" y="6384"/>
                    <a:pt x="1712" y="6459"/>
                  </a:cubicBezTo>
                  <a:cubicBezTo>
                    <a:pt x="1750" y="6472"/>
                    <a:pt x="1787" y="6509"/>
                    <a:pt x="1825" y="6534"/>
                  </a:cubicBezTo>
                  <a:cubicBezTo>
                    <a:pt x="1837" y="6559"/>
                    <a:pt x="1850" y="6572"/>
                    <a:pt x="1875" y="6584"/>
                  </a:cubicBezTo>
                  <a:cubicBezTo>
                    <a:pt x="1850" y="6509"/>
                    <a:pt x="1812" y="6434"/>
                    <a:pt x="1800" y="6347"/>
                  </a:cubicBezTo>
                  <a:cubicBezTo>
                    <a:pt x="1687" y="5909"/>
                    <a:pt x="1712" y="5297"/>
                    <a:pt x="1700" y="4797"/>
                  </a:cubicBezTo>
                  <a:cubicBezTo>
                    <a:pt x="1700" y="4672"/>
                    <a:pt x="1700" y="4547"/>
                    <a:pt x="1700" y="4422"/>
                  </a:cubicBezTo>
                  <a:cubicBezTo>
                    <a:pt x="1712" y="4397"/>
                    <a:pt x="1700" y="4360"/>
                    <a:pt x="1700" y="4335"/>
                  </a:cubicBezTo>
                  <a:cubicBezTo>
                    <a:pt x="1700" y="4272"/>
                    <a:pt x="1700" y="4222"/>
                    <a:pt x="1700" y="4172"/>
                  </a:cubicBezTo>
                  <a:cubicBezTo>
                    <a:pt x="1700" y="4160"/>
                    <a:pt x="1687" y="4160"/>
                    <a:pt x="1687" y="4160"/>
                  </a:cubicBezTo>
                  <a:cubicBezTo>
                    <a:pt x="1687" y="4035"/>
                    <a:pt x="1687" y="3922"/>
                    <a:pt x="1737" y="3835"/>
                  </a:cubicBezTo>
                  <a:cubicBezTo>
                    <a:pt x="1750" y="3847"/>
                    <a:pt x="1762" y="3872"/>
                    <a:pt x="1775" y="3885"/>
                  </a:cubicBezTo>
                  <a:cubicBezTo>
                    <a:pt x="1775" y="3897"/>
                    <a:pt x="1775" y="3897"/>
                    <a:pt x="1787" y="3910"/>
                  </a:cubicBezTo>
                  <a:cubicBezTo>
                    <a:pt x="2025" y="4547"/>
                    <a:pt x="1900" y="5335"/>
                    <a:pt x="2250" y="5959"/>
                  </a:cubicBezTo>
                  <a:cubicBezTo>
                    <a:pt x="2387" y="6184"/>
                    <a:pt x="2637" y="6309"/>
                    <a:pt x="2875" y="6422"/>
                  </a:cubicBezTo>
                  <a:cubicBezTo>
                    <a:pt x="3050" y="6497"/>
                    <a:pt x="3399" y="6647"/>
                    <a:pt x="3562" y="6772"/>
                  </a:cubicBezTo>
                  <a:cubicBezTo>
                    <a:pt x="3774" y="6909"/>
                    <a:pt x="4087" y="7209"/>
                    <a:pt x="4237" y="7297"/>
                  </a:cubicBezTo>
                  <a:cubicBezTo>
                    <a:pt x="4624" y="7571"/>
                    <a:pt x="4962" y="7709"/>
                    <a:pt x="5349" y="7846"/>
                  </a:cubicBezTo>
                  <a:cubicBezTo>
                    <a:pt x="5745" y="7987"/>
                    <a:pt x="6085" y="8079"/>
                    <a:pt x="6416" y="8079"/>
                  </a:cubicBezTo>
                  <a:cubicBezTo>
                    <a:pt x="6764" y="8079"/>
                    <a:pt x="7102" y="7977"/>
                    <a:pt x="7486" y="7721"/>
                  </a:cubicBezTo>
                  <a:cubicBezTo>
                    <a:pt x="7786" y="7509"/>
                    <a:pt x="7936" y="7309"/>
                    <a:pt x="8211" y="7109"/>
                  </a:cubicBezTo>
                  <a:cubicBezTo>
                    <a:pt x="8686" y="6722"/>
                    <a:pt x="9185" y="6359"/>
                    <a:pt x="9585" y="5897"/>
                  </a:cubicBezTo>
                  <a:cubicBezTo>
                    <a:pt x="9748" y="5659"/>
                    <a:pt x="9835" y="5372"/>
                    <a:pt x="9885" y="5085"/>
                  </a:cubicBezTo>
                  <a:cubicBezTo>
                    <a:pt x="9898" y="4960"/>
                    <a:pt x="9860" y="4835"/>
                    <a:pt x="9848" y="4785"/>
                  </a:cubicBezTo>
                  <a:cubicBezTo>
                    <a:pt x="9848" y="4760"/>
                    <a:pt x="9848" y="4735"/>
                    <a:pt x="9835" y="4710"/>
                  </a:cubicBezTo>
                  <a:lnTo>
                    <a:pt x="9835" y="4710"/>
                  </a:lnTo>
                  <a:cubicBezTo>
                    <a:pt x="9873" y="4772"/>
                    <a:pt x="9910" y="4847"/>
                    <a:pt x="9948" y="4947"/>
                  </a:cubicBezTo>
                  <a:cubicBezTo>
                    <a:pt x="10085" y="5297"/>
                    <a:pt x="10048" y="5734"/>
                    <a:pt x="10098" y="6147"/>
                  </a:cubicBezTo>
                  <a:cubicBezTo>
                    <a:pt x="10160" y="6684"/>
                    <a:pt x="10423" y="7334"/>
                    <a:pt x="10523" y="7821"/>
                  </a:cubicBezTo>
                  <a:cubicBezTo>
                    <a:pt x="10548" y="7896"/>
                    <a:pt x="10560" y="7971"/>
                    <a:pt x="10573" y="8059"/>
                  </a:cubicBezTo>
                  <a:cubicBezTo>
                    <a:pt x="10635" y="7996"/>
                    <a:pt x="10698" y="7934"/>
                    <a:pt x="10760" y="7884"/>
                  </a:cubicBezTo>
                  <a:cubicBezTo>
                    <a:pt x="10635" y="7272"/>
                    <a:pt x="10373" y="6634"/>
                    <a:pt x="10285" y="6097"/>
                  </a:cubicBezTo>
                  <a:cubicBezTo>
                    <a:pt x="10223" y="5709"/>
                    <a:pt x="10223" y="5335"/>
                    <a:pt x="10110" y="5010"/>
                  </a:cubicBezTo>
                  <a:cubicBezTo>
                    <a:pt x="10023" y="4722"/>
                    <a:pt x="9823" y="4472"/>
                    <a:pt x="9673" y="4210"/>
                  </a:cubicBezTo>
                  <a:cubicBezTo>
                    <a:pt x="9585" y="4085"/>
                    <a:pt x="9498" y="3822"/>
                    <a:pt x="9398" y="3747"/>
                  </a:cubicBezTo>
                  <a:cubicBezTo>
                    <a:pt x="9394" y="3743"/>
                    <a:pt x="9391" y="3742"/>
                    <a:pt x="9389" y="3742"/>
                  </a:cubicBezTo>
                  <a:cubicBezTo>
                    <a:pt x="9384" y="3742"/>
                    <a:pt x="9381" y="3747"/>
                    <a:pt x="9373" y="3747"/>
                  </a:cubicBezTo>
                  <a:cubicBezTo>
                    <a:pt x="9381" y="3747"/>
                    <a:pt x="9378" y="3742"/>
                    <a:pt x="9376" y="3742"/>
                  </a:cubicBezTo>
                  <a:cubicBezTo>
                    <a:pt x="9374" y="3742"/>
                    <a:pt x="9373" y="3743"/>
                    <a:pt x="9373" y="3747"/>
                  </a:cubicBezTo>
                  <a:cubicBezTo>
                    <a:pt x="9373" y="3735"/>
                    <a:pt x="9373" y="3722"/>
                    <a:pt x="9360" y="3722"/>
                  </a:cubicBezTo>
                  <a:cubicBezTo>
                    <a:pt x="9360" y="3722"/>
                    <a:pt x="9360" y="3710"/>
                    <a:pt x="9360" y="3710"/>
                  </a:cubicBezTo>
                  <a:cubicBezTo>
                    <a:pt x="9323" y="3647"/>
                    <a:pt x="9298" y="3573"/>
                    <a:pt x="9273" y="3510"/>
                  </a:cubicBezTo>
                  <a:cubicBezTo>
                    <a:pt x="9160" y="3248"/>
                    <a:pt x="9210" y="3060"/>
                    <a:pt x="9048" y="2773"/>
                  </a:cubicBezTo>
                  <a:cubicBezTo>
                    <a:pt x="8948" y="2635"/>
                    <a:pt x="8823" y="2523"/>
                    <a:pt x="8673" y="2435"/>
                  </a:cubicBezTo>
                  <a:cubicBezTo>
                    <a:pt x="8411" y="2310"/>
                    <a:pt x="8198" y="2285"/>
                    <a:pt x="8061" y="2198"/>
                  </a:cubicBezTo>
                  <a:cubicBezTo>
                    <a:pt x="7923" y="2123"/>
                    <a:pt x="7911" y="1910"/>
                    <a:pt x="7898" y="1860"/>
                  </a:cubicBezTo>
                  <a:cubicBezTo>
                    <a:pt x="7886" y="1810"/>
                    <a:pt x="7886" y="1760"/>
                    <a:pt x="7873" y="1736"/>
                  </a:cubicBezTo>
                  <a:cubicBezTo>
                    <a:pt x="7861" y="1648"/>
                    <a:pt x="7823" y="1561"/>
                    <a:pt x="7761" y="1473"/>
                  </a:cubicBezTo>
                  <a:cubicBezTo>
                    <a:pt x="7698" y="1386"/>
                    <a:pt x="7523" y="1298"/>
                    <a:pt x="7498" y="1248"/>
                  </a:cubicBezTo>
                  <a:cubicBezTo>
                    <a:pt x="7448" y="1173"/>
                    <a:pt x="7461" y="1186"/>
                    <a:pt x="7461" y="1098"/>
                  </a:cubicBezTo>
                  <a:cubicBezTo>
                    <a:pt x="7473" y="861"/>
                    <a:pt x="7486" y="661"/>
                    <a:pt x="7261" y="548"/>
                  </a:cubicBezTo>
                  <a:cubicBezTo>
                    <a:pt x="7123" y="486"/>
                    <a:pt x="6974" y="486"/>
                    <a:pt x="6836" y="461"/>
                  </a:cubicBezTo>
                  <a:cubicBezTo>
                    <a:pt x="6549" y="398"/>
                    <a:pt x="6424" y="348"/>
                    <a:pt x="6161" y="248"/>
                  </a:cubicBezTo>
                  <a:cubicBezTo>
                    <a:pt x="5649" y="90"/>
                    <a:pt x="5114" y="0"/>
                    <a:pt x="4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3" name="Google Shape;17003;p50"/>
            <p:cNvSpPr/>
            <p:nvPr/>
          </p:nvSpPr>
          <p:spPr>
            <a:xfrm>
              <a:off x="1380646" y="4443152"/>
              <a:ext cx="433380" cy="393756"/>
            </a:xfrm>
            <a:custGeom>
              <a:avLst/>
              <a:gdLst/>
              <a:ahLst/>
              <a:cxnLst/>
              <a:rect l="l" t="t" r="r" b="b"/>
              <a:pathLst>
                <a:path w="5075" h="4611" extrusionOk="0">
                  <a:moveTo>
                    <a:pt x="2156" y="125"/>
                  </a:moveTo>
                  <a:cubicBezTo>
                    <a:pt x="2242" y="125"/>
                    <a:pt x="2327" y="142"/>
                    <a:pt x="2400" y="185"/>
                  </a:cubicBezTo>
                  <a:cubicBezTo>
                    <a:pt x="2587" y="272"/>
                    <a:pt x="2687" y="435"/>
                    <a:pt x="2712" y="609"/>
                  </a:cubicBezTo>
                  <a:cubicBezTo>
                    <a:pt x="2725" y="709"/>
                    <a:pt x="2712" y="709"/>
                    <a:pt x="2712" y="809"/>
                  </a:cubicBezTo>
                  <a:cubicBezTo>
                    <a:pt x="2600" y="834"/>
                    <a:pt x="2512" y="897"/>
                    <a:pt x="2425" y="972"/>
                  </a:cubicBezTo>
                  <a:cubicBezTo>
                    <a:pt x="2312" y="1084"/>
                    <a:pt x="2250" y="1222"/>
                    <a:pt x="2212" y="1384"/>
                  </a:cubicBezTo>
                  <a:cubicBezTo>
                    <a:pt x="2150" y="1359"/>
                    <a:pt x="2075" y="1359"/>
                    <a:pt x="2000" y="1359"/>
                  </a:cubicBezTo>
                  <a:cubicBezTo>
                    <a:pt x="1987" y="1322"/>
                    <a:pt x="1975" y="1272"/>
                    <a:pt x="1962" y="1234"/>
                  </a:cubicBezTo>
                  <a:cubicBezTo>
                    <a:pt x="1875" y="1009"/>
                    <a:pt x="1675" y="884"/>
                    <a:pt x="1450" y="834"/>
                  </a:cubicBezTo>
                  <a:cubicBezTo>
                    <a:pt x="1450" y="634"/>
                    <a:pt x="1463" y="460"/>
                    <a:pt x="1638" y="310"/>
                  </a:cubicBezTo>
                  <a:cubicBezTo>
                    <a:pt x="1750" y="214"/>
                    <a:pt x="1959" y="125"/>
                    <a:pt x="2156" y="125"/>
                  </a:cubicBezTo>
                  <a:close/>
                  <a:moveTo>
                    <a:pt x="2952" y="895"/>
                  </a:moveTo>
                  <a:cubicBezTo>
                    <a:pt x="2968" y="895"/>
                    <a:pt x="2984" y="896"/>
                    <a:pt x="3000" y="897"/>
                  </a:cubicBezTo>
                  <a:cubicBezTo>
                    <a:pt x="3250" y="922"/>
                    <a:pt x="3425" y="1059"/>
                    <a:pt x="3562" y="1222"/>
                  </a:cubicBezTo>
                  <a:cubicBezTo>
                    <a:pt x="3662" y="1359"/>
                    <a:pt x="3687" y="1534"/>
                    <a:pt x="3662" y="1709"/>
                  </a:cubicBezTo>
                  <a:cubicBezTo>
                    <a:pt x="3650" y="1784"/>
                    <a:pt x="3637" y="1822"/>
                    <a:pt x="3612" y="1872"/>
                  </a:cubicBezTo>
                  <a:cubicBezTo>
                    <a:pt x="3521" y="1817"/>
                    <a:pt x="3418" y="1789"/>
                    <a:pt x="3310" y="1789"/>
                  </a:cubicBezTo>
                  <a:cubicBezTo>
                    <a:pt x="3196" y="1789"/>
                    <a:pt x="3078" y="1820"/>
                    <a:pt x="2962" y="1884"/>
                  </a:cubicBezTo>
                  <a:cubicBezTo>
                    <a:pt x="2912" y="1909"/>
                    <a:pt x="2875" y="1934"/>
                    <a:pt x="2837" y="1972"/>
                  </a:cubicBezTo>
                  <a:cubicBezTo>
                    <a:pt x="2750" y="1722"/>
                    <a:pt x="2587" y="1509"/>
                    <a:pt x="2337" y="1409"/>
                  </a:cubicBezTo>
                  <a:cubicBezTo>
                    <a:pt x="2397" y="1102"/>
                    <a:pt x="2668" y="895"/>
                    <a:pt x="2952" y="895"/>
                  </a:cubicBezTo>
                  <a:close/>
                  <a:moveTo>
                    <a:pt x="1289" y="976"/>
                  </a:moveTo>
                  <a:cubicBezTo>
                    <a:pt x="1447" y="976"/>
                    <a:pt x="1592" y="1029"/>
                    <a:pt x="1688" y="1134"/>
                  </a:cubicBezTo>
                  <a:cubicBezTo>
                    <a:pt x="1775" y="1222"/>
                    <a:pt x="1788" y="1284"/>
                    <a:pt x="1825" y="1384"/>
                  </a:cubicBezTo>
                  <a:cubicBezTo>
                    <a:pt x="1575" y="1434"/>
                    <a:pt x="1338" y="1597"/>
                    <a:pt x="1213" y="1822"/>
                  </a:cubicBezTo>
                  <a:cubicBezTo>
                    <a:pt x="1188" y="1884"/>
                    <a:pt x="1163" y="1959"/>
                    <a:pt x="1150" y="2022"/>
                  </a:cubicBezTo>
                  <a:cubicBezTo>
                    <a:pt x="1138" y="2022"/>
                    <a:pt x="1125" y="2009"/>
                    <a:pt x="1100" y="2009"/>
                  </a:cubicBezTo>
                  <a:cubicBezTo>
                    <a:pt x="1037" y="1999"/>
                    <a:pt x="974" y="1993"/>
                    <a:pt x="912" y="1993"/>
                  </a:cubicBezTo>
                  <a:cubicBezTo>
                    <a:pt x="814" y="1993"/>
                    <a:pt x="717" y="2008"/>
                    <a:pt x="625" y="2047"/>
                  </a:cubicBezTo>
                  <a:cubicBezTo>
                    <a:pt x="613" y="2047"/>
                    <a:pt x="588" y="2059"/>
                    <a:pt x="575" y="2059"/>
                  </a:cubicBezTo>
                  <a:cubicBezTo>
                    <a:pt x="500" y="1834"/>
                    <a:pt x="513" y="1497"/>
                    <a:pt x="625" y="1334"/>
                  </a:cubicBezTo>
                  <a:cubicBezTo>
                    <a:pt x="790" y="1095"/>
                    <a:pt x="1054" y="976"/>
                    <a:pt x="1289" y="976"/>
                  </a:cubicBezTo>
                  <a:close/>
                  <a:moveTo>
                    <a:pt x="4045" y="1533"/>
                  </a:moveTo>
                  <a:cubicBezTo>
                    <a:pt x="4177" y="1533"/>
                    <a:pt x="4332" y="1579"/>
                    <a:pt x="4412" y="1634"/>
                  </a:cubicBezTo>
                  <a:cubicBezTo>
                    <a:pt x="4524" y="1709"/>
                    <a:pt x="4599" y="1859"/>
                    <a:pt x="4612" y="1972"/>
                  </a:cubicBezTo>
                  <a:cubicBezTo>
                    <a:pt x="4649" y="2109"/>
                    <a:pt x="4612" y="2134"/>
                    <a:pt x="4612" y="2259"/>
                  </a:cubicBezTo>
                  <a:cubicBezTo>
                    <a:pt x="4612" y="2272"/>
                    <a:pt x="4612" y="2272"/>
                    <a:pt x="4612" y="2272"/>
                  </a:cubicBezTo>
                  <a:cubicBezTo>
                    <a:pt x="4522" y="2227"/>
                    <a:pt x="4423" y="2204"/>
                    <a:pt x="4320" y="2204"/>
                  </a:cubicBezTo>
                  <a:cubicBezTo>
                    <a:pt x="4252" y="2204"/>
                    <a:pt x="4182" y="2214"/>
                    <a:pt x="4112" y="2234"/>
                  </a:cubicBezTo>
                  <a:cubicBezTo>
                    <a:pt x="4049" y="2247"/>
                    <a:pt x="3987" y="2284"/>
                    <a:pt x="3937" y="2334"/>
                  </a:cubicBezTo>
                  <a:cubicBezTo>
                    <a:pt x="3912" y="2184"/>
                    <a:pt x="3837" y="2059"/>
                    <a:pt x="3750" y="1972"/>
                  </a:cubicBezTo>
                  <a:cubicBezTo>
                    <a:pt x="3787" y="1872"/>
                    <a:pt x="3812" y="1734"/>
                    <a:pt x="3825" y="1597"/>
                  </a:cubicBezTo>
                  <a:cubicBezTo>
                    <a:pt x="3837" y="1597"/>
                    <a:pt x="3850" y="1597"/>
                    <a:pt x="3862" y="1584"/>
                  </a:cubicBezTo>
                  <a:cubicBezTo>
                    <a:pt x="3903" y="1548"/>
                    <a:pt x="3970" y="1533"/>
                    <a:pt x="4045" y="1533"/>
                  </a:cubicBezTo>
                  <a:close/>
                  <a:moveTo>
                    <a:pt x="2019" y="1512"/>
                  </a:moveTo>
                  <a:cubicBezTo>
                    <a:pt x="2475" y="1512"/>
                    <a:pt x="2756" y="1972"/>
                    <a:pt x="2675" y="2421"/>
                  </a:cubicBezTo>
                  <a:cubicBezTo>
                    <a:pt x="2650" y="2571"/>
                    <a:pt x="2625" y="2621"/>
                    <a:pt x="2562" y="2721"/>
                  </a:cubicBezTo>
                  <a:cubicBezTo>
                    <a:pt x="2500" y="2696"/>
                    <a:pt x="2425" y="2684"/>
                    <a:pt x="2337" y="2671"/>
                  </a:cubicBezTo>
                  <a:cubicBezTo>
                    <a:pt x="2250" y="2684"/>
                    <a:pt x="2200" y="2684"/>
                    <a:pt x="2175" y="2709"/>
                  </a:cubicBezTo>
                  <a:cubicBezTo>
                    <a:pt x="2162" y="2709"/>
                    <a:pt x="2150" y="2721"/>
                    <a:pt x="2137" y="2721"/>
                  </a:cubicBezTo>
                  <a:cubicBezTo>
                    <a:pt x="2129" y="2721"/>
                    <a:pt x="2115" y="2716"/>
                    <a:pt x="2099" y="2716"/>
                  </a:cubicBezTo>
                  <a:cubicBezTo>
                    <a:pt x="2092" y="2716"/>
                    <a:pt x="2083" y="2717"/>
                    <a:pt x="2075" y="2721"/>
                  </a:cubicBezTo>
                  <a:cubicBezTo>
                    <a:pt x="1950" y="2759"/>
                    <a:pt x="1838" y="2821"/>
                    <a:pt x="1750" y="2896"/>
                  </a:cubicBezTo>
                  <a:cubicBezTo>
                    <a:pt x="1750" y="2571"/>
                    <a:pt x="1588" y="2234"/>
                    <a:pt x="1300" y="2072"/>
                  </a:cubicBezTo>
                  <a:cubicBezTo>
                    <a:pt x="1288" y="1834"/>
                    <a:pt x="1625" y="1547"/>
                    <a:pt x="1900" y="1522"/>
                  </a:cubicBezTo>
                  <a:cubicBezTo>
                    <a:pt x="1941" y="1515"/>
                    <a:pt x="1980" y="1512"/>
                    <a:pt x="2019" y="1512"/>
                  </a:cubicBezTo>
                  <a:close/>
                  <a:moveTo>
                    <a:pt x="3350" y="1934"/>
                  </a:moveTo>
                  <a:cubicBezTo>
                    <a:pt x="3426" y="1934"/>
                    <a:pt x="3500" y="1953"/>
                    <a:pt x="3562" y="1997"/>
                  </a:cubicBezTo>
                  <a:cubicBezTo>
                    <a:pt x="3575" y="1997"/>
                    <a:pt x="3575" y="2009"/>
                    <a:pt x="3575" y="2009"/>
                  </a:cubicBezTo>
                  <a:cubicBezTo>
                    <a:pt x="3587" y="2034"/>
                    <a:pt x="3612" y="2059"/>
                    <a:pt x="3637" y="2059"/>
                  </a:cubicBezTo>
                  <a:cubicBezTo>
                    <a:pt x="3874" y="2297"/>
                    <a:pt x="3850" y="2734"/>
                    <a:pt x="3625" y="2971"/>
                  </a:cubicBezTo>
                  <a:cubicBezTo>
                    <a:pt x="3425" y="3196"/>
                    <a:pt x="3350" y="3196"/>
                    <a:pt x="3162" y="3234"/>
                  </a:cubicBezTo>
                  <a:cubicBezTo>
                    <a:pt x="3075" y="3046"/>
                    <a:pt x="2925" y="2896"/>
                    <a:pt x="2750" y="2796"/>
                  </a:cubicBezTo>
                  <a:cubicBezTo>
                    <a:pt x="2762" y="2796"/>
                    <a:pt x="2762" y="2784"/>
                    <a:pt x="2762" y="2784"/>
                  </a:cubicBezTo>
                  <a:cubicBezTo>
                    <a:pt x="2862" y="2596"/>
                    <a:pt x="2900" y="2384"/>
                    <a:pt x="2875" y="2172"/>
                  </a:cubicBezTo>
                  <a:cubicBezTo>
                    <a:pt x="2887" y="2172"/>
                    <a:pt x="2900" y="2159"/>
                    <a:pt x="2900" y="2147"/>
                  </a:cubicBezTo>
                  <a:cubicBezTo>
                    <a:pt x="2970" y="2041"/>
                    <a:pt x="3166" y="1934"/>
                    <a:pt x="3350" y="1934"/>
                  </a:cubicBezTo>
                  <a:close/>
                  <a:moveTo>
                    <a:pt x="888" y="2134"/>
                  </a:moveTo>
                  <a:cubicBezTo>
                    <a:pt x="1063" y="2134"/>
                    <a:pt x="1213" y="2172"/>
                    <a:pt x="1325" y="2259"/>
                  </a:cubicBezTo>
                  <a:cubicBezTo>
                    <a:pt x="1438" y="2322"/>
                    <a:pt x="1513" y="2471"/>
                    <a:pt x="1538" y="2521"/>
                  </a:cubicBezTo>
                  <a:cubicBezTo>
                    <a:pt x="1600" y="2671"/>
                    <a:pt x="1638" y="2784"/>
                    <a:pt x="1625" y="2946"/>
                  </a:cubicBezTo>
                  <a:cubicBezTo>
                    <a:pt x="1613" y="2984"/>
                    <a:pt x="1613" y="3009"/>
                    <a:pt x="1613" y="3046"/>
                  </a:cubicBezTo>
                  <a:cubicBezTo>
                    <a:pt x="1525" y="3134"/>
                    <a:pt x="1475" y="3246"/>
                    <a:pt x="1438" y="3359"/>
                  </a:cubicBezTo>
                  <a:cubicBezTo>
                    <a:pt x="1301" y="3503"/>
                    <a:pt x="1108" y="3578"/>
                    <a:pt x="911" y="3578"/>
                  </a:cubicBezTo>
                  <a:cubicBezTo>
                    <a:pt x="784" y="3578"/>
                    <a:pt x="655" y="3547"/>
                    <a:pt x="538" y="3484"/>
                  </a:cubicBezTo>
                  <a:cubicBezTo>
                    <a:pt x="188" y="3296"/>
                    <a:pt x="150" y="2709"/>
                    <a:pt x="500" y="2347"/>
                  </a:cubicBezTo>
                  <a:cubicBezTo>
                    <a:pt x="575" y="2247"/>
                    <a:pt x="788" y="2184"/>
                    <a:pt x="875" y="2159"/>
                  </a:cubicBezTo>
                  <a:cubicBezTo>
                    <a:pt x="875" y="2159"/>
                    <a:pt x="888" y="2147"/>
                    <a:pt x="888" y="2134"/>
                  </a:cubicBezTo>
                  <a:close/>
                  <a:moveTo>
                    <a:pt x="4334" y="2368"/>
                  </a:moveTo>
                  <a:cubicBezTo>
                    <a:pt x="4459" y="2368"/>
                    <a:pt x="4593" y="2410"/>
                    <a:pt x="4687" y="2509"/>
                  </a:cubicBezTo>
                  <a:cubicBezTo>
                    <a:pt x="5037" y="2784"/>
                    <a:pt x="4887" y="3321"/>
                    <a:pt x="4599" y="3559"/>
                  </a:cubicBezTo>
                  <a:cubicBezTo>
                    <a:pt x="4499" y="3634"/>
                    <a:pt x="4474" y="3634"/>
                    <a:pt x="4399" y="3646"/>
                  </a:cubicBezTo>
                  <a:cubicBezTo>
                    <a:pt x="4411" y="3258"/>
                    <a:pt x="4146" y="3069"/>
                    <a:pt x="3834" y="3069"/>
                  </a:cubicBezTo>
                  <a:cubicBezTo>
                    <a:pt x="3814" y="3069"/>
                    <a:pt x="3794" y="3070"/>
                    <a:pt x="3775" y="3071"/>
                  </a:cubicBezTo>
                  <a:cubicBezTo>
                    <a:pt x="3812" y="3009"/>
                    <a:pt x="3862" y="2946"/>
                    <a:pt x="3887" y="2884"/>
                  </a:cubicBezTo>
                  <a:cubicBezTo>
                    <a:pt x="3937" y="2771"/>
                    <a:pt x="3949" y="2659"/>
                    <a:pt x="3949" y="2546"/>
                  </a:cubicBezTo>
                  <a:cubicBezTo>
                    <a:pt x="3974" y="2546"/>
                    <a:pt x="3999" y="2534"/>
                    <a:pt x="4012" y="2509"/>
                  </a:cubicBezTo>
                  <a:cubicBezTo>
                    <a:pt x="4059" y="2422"/>
                    <a:pt x="4190" y="2368"/>
                    <a:pt x="4334" y="2368"/>
                  </a:cubicBezTo>
                  <a:close/>
                  <a:moveTo>
                    <a:pt x="2150" y="2859"/>
                  </a:moveTo>
                  <a:cubicBezTo>
                    <a:pt x="2162" y="2884"/>
                    <a:pt x="2200" y="2896"/>
                    <a:pt x="2225" y="2896"/>
                  </a:cubicBezTo>
                  <a:cubicBezTo>
                    <a:pt x="2304" y="2888"/>
                    <a:pt x="2322" y="2879"/>
                    <a:pt x="2351" y="2879"/>
                  </a:cubicBezTo>
                  <a:cubicBezTo>
                    <a:pt x="2363" y="2879"/>
                    <a:pt x="2378" y="2880"/>
                    <a:pt x="2400" y="2884"/>
                  </a:cubicBezTo>
                  <a:cubicBezTo>
                    <a:pt x="2812" y="2934"/>
                    <a:pt x="3137" y="3371"/>
                    <a:pt x="3087" y="3746"/>
                  </a:cubicBezTo>
                  <a:cubicBezTo>
                    <a:pt x="3056" y="4092"/>
                    <a:pt x="2681" y="4350"/>
                    <a:pt x="2302" y="4350"/>
                  </a:cubicBezTo>
                  <a:cubicBezTo>
                    <a:pt x="2230" y="4350"/>
                    <a:pt x="2158" y="4341"/>
                    <a:pt x="2087" y="4321"/>
                  </a:cubicBezTo>
                  <a:cubicBezTo>
                    <a:pt x="1913" y="4271"/>
                    <a:pt x="1600" y="3971"/>
                    <a:pt x="1588" y="3771"/>
                  </a:cubicBezTo>
                  <a:cubicBezTo>
                    <a:pt x="1563" y="3621"/>
                    <a:pt x="1575" y="3484"/>
                    <a:pt x="1625" y="3359"/>
                  </a:cubicBezTo>
                  <a:cubicBezTo>
                    <a:pt x="1650" y="3321"/>
                    <a:pt x="1675" y="3259"/>
                    <a:pt x="1700" y="3209"/>
                  </a:cubicBezTo>
                  <a:cubicBezTo>
                    <a:pt x="1750" y="3121"/>
                    <a:pt x="1825" y="3046"/>
                    <a:pt x="1925" y="2984"/>
                  </a:cubicBezTo>
                  <a:cubicBezTo>
                    <a:pt x="2012" y="2934"/>
                    <a:pt x="2012" y="2934"/>
                    <a:pt x="2087" y="2896"/>
                  </a:cubicBezTo>
                  <a:cubicBezTo>
                    <a:pt x="2100" y="2884"/>
                    <a:pt x="2125" y="2884"/>
                    <a:pt x="2150" y="2859"/>
                  </a:cubicBezTo>
                  <a:close/>
                  <a:moveTo>
                    <a:pt x="3860" y="3230"/>
                  </a:moveTo>
                  <a:cubicBezTo>
                    <a:pt x="3947" y="3230"/>
                    <a:pt x="4033" y="3250"/>
                    <a:pt x="4112" y="3296"/>
                  </a:cubicBezTo>
                  <a:cubicBezTo>
                    <a:pt x="4237" y="3371"/>
                    <a:pt x="4274" y="3521"/>
                    <a:pt x="4262" y="3696"/>
                  </a:cubicBezTo>
                  <a:cubicBezTo>
                    <a:pt x="4249" y="3709"/>
                    <a:pt x="4237" y="3734"/>
                    <a:pt x="4249" y="3759"/>
                  </a:cubicBezTo>
                  <a:cubicBezTo>
                    <a:pt x="4212" y="3971"/>
                    <a:pt x="4099" y="4171"/>
                    <a:pt x="3962" y="4283"/>
                  </a:cubicBezTo>
                  <a:cubicBezTo>
                    <a:pt x="3828" y="4386"/>
                    <a:pt x="3719" y="4439"/>
                    <a:pt x="3607" y="4439"/>
                  </a:cubicBezTo>
                  <a:cubicBezTo>
                    <a:pt x="3541" y="4439"/>
                    <a:pt x="3474" y="4420"/>
                    <a:pt x="3400" y="4383"/>
                  </a:cubicBezTo>
                  <a:cubicBezTo>
                    <a:pt x="3300" y="4321"/>
                    <a:pt x="3200" y="4234"/>
                    <a:pt x="3150" y="4109"/>
                  </a:cubicBezTo>
                  <a:cubicBezTo>
                    <a:pt x="3262" y="3946"/>
                    <a:pt x="3287" y="3759"/>
                    <a:pt x="3275" y="3584"/>
                  </a:cubicBezTo>
                  <a:cubicBezTo>
                    <a:pt x="3367" y="3390"/>
                    <a:pt x="3616" y="3230"/>
                    <a:pt x="3860" y="3230"/>
                  </a:cubicBezTo>
                  <a:close/>
                  <a:moveTo>
                    <a:pt x="2131" y="1"/>
                  </a:moveTo>
                  <a:cubicBezTo>
                    <a:pt x="1856" y="1"/>
                    <a:pt x="1577" y="140"/>
                    <a:pt x="1413" y="360"/>
                  </a:cubicBezTo>
                  <a:cubicBezTo>
                    <a:pt x="1338" y="485"/>
                    <a:pt x="1288" y="659"/>
                    <a:pt x="1300" y="809"/>
                  </a:cubicBezTo>
                  <a:cubicBezTo>
                    <a:pt x="1188" y="809"/>
                    <a:pt x="1063" y="822"/>
                    <a:pt x="950" y="872"/>
                  </a:cubicBezTo>
                  <a:cubicBezTo>
                    <a:pt x="663" y="997"/>
                    <a:pt x="425" y="1259"/>
                    <a:pt x="375" y="1572"/>
                  </a:cubicBezTo>
                  <a:cubicBezTo>
                    <a:pt x="350" y="1759"/>
                    <a:pt x="375" y="1959"/>
                    <a:pt x="450" y="2134"/>
                  </a:cubicBezTo>
                  <a:cubicBezTo>
                    <a:pt x="438" y="2147"/>
                    <a:pt x="425" y="2159"/>
                    <a:pt x="413" y="2159"/>
                  </a:cubicBezTo>
                  <a:cubicBezTo>
                    <a:pt x="413" y="2172"/>
                    <a:pt x="400" y="2172"/>
                    <a:pt x="400" y="2184"/>
                  </a:cubicBezTo>
                  <a:cubicBezTo>
                    <a:pt x="150" y="2409"/>
                    <a:pt x="1" y="2834"/>
                    <a:pt x="113" y="3184"/>
                  </a:cubicBezTo>
                  <a:cubicBezTo>
                    <a:pt x="150" y="3321"/>
                    <a:pt x="175" y="3371"/>
                    <a:pt x="325" y="3534"/>
                  </a:cubicBezTo>
                  <a:cubicBezTo>
                    <a:pt x="425" y="3621"/>
                    <a:pt x="550" y="3671"/>
                    <a:pt x="675" y="3709"/>
                  </a:cubicBezTo>
                  <a:cubicBezTo>
                    <a:pt x="748" y="3731"/>
                    <a:pt x="823" y="3741"/>
                    <a:pt x="898" y="3741"/>
                  </a:cubicBezTo>
                  <a:cubicBezTo>
                    <a:pt x="1079" y="3741"/>
                    <a:pt x="1259" y="3681"/>
                    <a:pt x="1400" y="3584"/>
                  </a:cubicBezTo>
                  <a:lnTo>
                    <a:pt x="1400" y="3584"/>
                  </a:lnTo>
                  <a:cubicBezTo>
                    <a:pt x="1388" y="3671"/>
                    <a:pt x="1400" y="3759"/>
                    <a:pt x="1425" y="3846"/>
                  </a:cubicBezTo>
                  <a:cubicBezTo>
                    <a:pt x="1525" y="4171"/>
                    <a:pt x="1775" y="4396"/>
                    <a:pt x="2037" y="4496"/>
                  </a:cubicBezTo>
                  <a:cubicBezTo>
                    <a:pt x="2129" y="4528"/>
                    <a:pt x="2223" y="4542"/>
                    <a:pt x="2317" y="4542"/>
                  </a:cubicBezTo>
                  <a:cubicBezTo>
                    <a:pt x="2558" y="4542"/>
                    <a:pt x="2799" y="4445"/>
                    <a:pt x="2987" y="4283"/>
                  </a:cubicBezTo>
                  <a:cubicBezTo>
                    <a:pt x="3000" y="4271"/>
                    <a:pt x="3012" y="4259"/>
                    <a:pt x="3037" y="4246"/>
                  </a:cubicBezTo>
                  <a:cubicBezTo>
                    <a:pt x="3037" y="4246"/>
                    <a:pt x="3037" y="4246"/>
                    <a:pt x="3037" y="4259"/>
                  </a:cubicBezTo>
                  <a:cubicBezTo>
                    <a:pt x="3195" y="4508"/>
                    <a:pt x="3391" y="4611"/>
                    <a:pt x="3585" y="4611"/>
                  </a:cubicBezTo>
                  <a:cubicBezTo>
                    <a:pt x="3945" y="4611"/>
                    <a:pt x="4298" y="4260"/>
                    <a:pt x="4387" y="3846"/>
                  </a:cubicBezTo>
                  <a:cubicBezTo>
                    <a:pt x="4399" y="3846"/>
                    <a:pt x="4412" y="3846"/>
                    <a:pt x="4437" y="3834"/>
                  </a:cubicBezTo>
                  <a:cubicBezTo>
                    <a:pt x="4712" y="3784"/>
                    <a:pt x="4837" y="3596"/>
                    <a:pt x="4937" y="3396"/>
                  </a:cubicBezTo>
                  <a:cubicBezTo>
                    <a:pt x="5049" y="3171"/>
                    <a:pt x="5074" y="2921"/>
                    <a:pt x="4987" y="2684"/>
                  </a:cubicBezTo>
                  <a:cubicBezTo>
                    <a:pt x="4937" y="2534"/>
                    <a:pt x="4824" y="2409"/>
                    <a:pt x="4712" y="2322"/>
                  </a:cubicBezTo>
                  <a:cubicBezTo>
                    <a:pt x="4724" y="2322"/>
                    <a:pt x="4737" y="2322"/>
                    <a:pt x="4749" y="2297"/>
                  </a:cubicBezTo>
                  <a:cubicBezTo>
                    <a:pt x="4787" y="2247"/>
                    <a:pt x="4787" y="2172"/>
                    <a:pt x="4787" y="2109"/>
                  </a:cubicBezTo>
                  <a:cubicBezTo>
                    <a:pt x="4774" y="1897"/>
                    <a:pt x="4699" y="1672"/>
                    <a:pt x="4549" y="1522"/>
                  </a:cubicBezTo>
                  <a:cubicBezTo>
                    <a:pt x="4415" y="1416"/>
                    <a:pt x="4236" y="1355"/>
                    <a:pt x="4064" y="1355"/>
                  </a:cubicBezTo>
                  <a:cubicBezTo>
                    <a:pt x="4012" y="1355"/>
                    <a:pt x="3961" y="1360"/>
                    <a:pt x="3912" y="1372"/>
                  </a:cubicBezTo>
                  <a:cubicBezTo>
                    <a:pt x="3874" y="1384"/>
                    <a:pt x="3837" y="1397"/>
                    <a:pt x="3800" y="1409"/>
                  </a:cubicBezTo>
                  <a:cubicBezTo>
                    <a:pt x="3762" y="1247"/>
                    <a:pt x="3662" y="1097"/>
                    <a:pt x="3525" y="997"/>
                  </a:cubicBezTo>
                  <a:cubicBezTo>
                    <a:pt x="3362" y="846"/>
                    <a:pt x="3146" y="771"/>
                    <a:pt x="2936" y="771"/>
                  </a:cubicBezTo>
                  <a:cubicBezTo>
                    <a:pt x="2919" y="771"/>
                    <a:pt x="2903" y="771"/>
                    <a:pt x="2887" y="772"/>
                  </a:cubicBezTo>
                  <a:cubicBezTo>
                    <a:pt x="2887" y="647"/>
                    <a:pt x="2850" y="485"/>
                    <a:pt x="2762" y="335"/>
                  </a:cubicBezTo>
                  <a:cubicBezTo>
                    <a:pt x="2687" y="210"/>
                    <a:pt x="2562" y="122"/>
                    <a:pt x="2425" y="60"/>
                  </a:cubicBezTo>
                  <a:cubicBezTo>
                    <a:pt x="2331" y="19"/>
                    <a:pt x="2231" y="1"/>
                    <a:pt x="2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4" name="Google Shape;17004;p50"/>
            <p:cNvSpPr/>
            <p:nvPr/>
          </p:nvSpPr>
          <p:spPr>
            <a:xfrm>
              <a:off x="550429" y="4835719"/>
              <a:ext cx="955143" cy="729529"/>
            </a:xfrm>
            <a:custGeom>
              <a:avLst/>
              <a:gdLst/>
              <a:ahLst/>
              <a:cxnLst/>
              <a:rect l="l" t="t" r="r" b="b"/>
              <a:pathLst>
                <a:path w="11185" h="8543" extrusionOk="0">
                  <a:moveTo>
                    <a:pt x="6605" y="0"/>
                  </a:moveTo>
                  <a:cubicBezTo>
                    <a:pt x="6536" y="0"/>
                    <a:pt x="6467" y="4"/>
                    <a:pt x="6398" y="11"/>
                  </a:cubicBezTo>
                  <a:cubicBezTo>
                    <a:pt x="6198" y="24"/>
                    <a:pt x="5986" y="99"/>
                    <a:pt x="5836" y="236"/>
                  </a:cubicBezTo>
                  <a:cubicBezTo>
                    <a:pt x="5636" y="399"/>
                    <a:pt x="5511" y="636"/>
                    <a:pt x="5386" y="861"/>
                  </a:cubicBezTo>
                  <a:cubicBezTo>
                    <a:pt x="5286" y="1049"/>
                    <a:pt x="5186" y="1149"/>
                    <a:pt x="5024" y="1311"/>
                  </a:cubicBezTo>
                  <a:cubicBezTo>
                    <a:pt x="5004" y="1360"/>
                    <a:pt x="5055" y="1410"/>
                    <a:pt x="5101" y="1410"/>
                  </a:cubicBezTo>
                  <a:cubicBezTo>
                    <a:pt x="5114" y="1410"/>
                    <a:pt x="5126" y="1406"/>
                    <a:pt x="5136" y="1399"/>
                  </a:cubicBezTo>
                  <a:cubicBezTo>
                    <a:pt x="5161" y="1424"/>
                    <a:pt x="5186" y="1424"/>
                    <a:pt x="5224" y="1424"/>
                  </a:cubicBezTo>
                  <a:cubicBezTo>
                    <a:pt x="5661" y="1274"/>
                    <a:pt x="6048" y="774"/>
                    <a:pt x="6336" y="749"/>
                  </a:cubicBezTo>
                  <a:cubicBezTo>
                    <a:pt x="6357" y="747"/>
                    <a:pt x="6376" y="747"/>
                    <a:pt x="6395" y="747"/>
                  </a:cubicBezTo>
                  <a:cubicBezTo>
                    <a:pt x="6561" y="747"/>
                    <a:pt x="6678" y="794"/>
                    <a:pt x="6936" y="861"/>
                  </a:cubicBezTo>
                  <a:cubicBezTo>
                    <a:pt x="7111" y="911"/>
                    <a:pt x="7198" y="924"/>
                    <a:pt x="7323" y="999"/>
                  </a:cubicBezTo>
                  <a:cubicBezTo>
                    <a:pt x="7348" y="1011"/>
                    <a:pt x="7361" y="1024"/>
                    <a:pt x="7386" y="1036"/>
                  </a:cubicBezTo>
                  <a:cubicBezTo>
                    <a:pt x="7411" y="1049"/>
                    <a:pt x="7436" y="1074"/>
                    <a:pt x="7461" y="1086"/>
                  </a:cubicBezTo>
                  <a:cubicBezTo>
                    <a:pt x="7498" y="1124"/>
                    <a:pt x="7511" y="1149"/>
                    <a:pt x="7573" y="1161"/>
                  </a:cubicBezTo>
                  <a:cubicBezTo>
                    <a:pt x="7723" y="1299"/>
                    <a:pt x="7861" y="1461"/>
                    <a:pt x="8035" y="1661"/>
                  </a:cubicBezTo>
                  <a:cubicBezTo>
                    <a:pt x="8223" y="1823"/>
                    <a:pt x="8373" y="1861"/>
                    <a:pt x="8573" y="1948"/>
                  </a:cubicBezTo>
                  <a:cubicBezTo>
                    <a:pt x="8685" y="1998"/>
                    <a:pt x="8935" y="2136"/>
                    <a:pt x="9035" y="2236"/>
                  </a:cubicBezTo>
                  <a:cubicBezTo>
                    <a:pt x="9460" y="2648"/>
                    <a:pt x="9160" y="3373"/>
                    <a:pt x="8923" y="4023"/>
                  </a:cubicBezTo>
                  <a:cubicBezTo>
                    <a:pt x="8873" y="4160"/>
                    <a:pt x="8798" y="4348"/>
                    <a:pt x="8623" y="4510"/>
                  </a:cubicBezTo>
                  <a:cubicBezTo>
                    <a:pt x="8423" y="4723"/>
                    <a:pt x="8110" y="4885"/>
                    <a:pt x="7873" y="4973"/>
                  </a:cubicBezTo>
                  <a:cubicBezTo>
                    <a:pt x="7764" y="5004"/>
                    <a:pt x="7637" y="5020"/>
                    <a:pt x="7507" y="5020"/>
                  </a:cubicBezTo>
                  <a:cubicBezTo>
                    <a:pt x="7324" y="5020"/>
                    <a:pt x="7134" y="4988"/>
                    <a:pt x="6973" y="4923"/>
                  </a:cubicBezTo>
                  <a:cubicBezTo>
                    <a:pt x="6879" y="4887"/>
                    <a:pt x="6652" y="4797"/>
                    <a:pt x="6469" y="4797"/>
                  </a:cubicBezTo>
                  <a:cubicBezTo>
                    <a:pt x="6458" y="4797"/>
                    <a:pt x="6447" y="4797"/>
                    <a:pt x="6436" y="4798"/>
                  </a:cubicBezTo>
                  <a:cubicBezTo>
                    <a:pt x="6136" y="4835"/>
                    <a:pt x="5861" y="5060"/>
                    <a:pt x="5786" y="5347"/>
                  </a:cubicBezTo>
                  <a:cubicBezTo>
                    <a:pt x="5711" y="5622"/>
                    <a:pt x="5736" y="5897"/>
                    <a:pt x="5686" y="6110"/>
                  </a:cubicBezTo>
                  <a:cubicBezTo>
                    <a:pt x="5636" y="6397"/>
                    <a:pt x="5524" y="6522"/>
                    <a:pt x="5386" y="6785"/>
                  </a:cubicBezTo>
                  <a:cubicBezTo>
                    <a:pt x="5224" y="7072"/>
                    <a:pt x="5174" y="7472"/>
                    <a:pt x="4999" y="7709"/>
                  </a:cubicBezTo>
                  <a:cubicBezTo>
                    <a:pt x="4811" y="7947"/>
                    <a:pt x="4624" y="8097"/>
                    <a:pt x="4349" y="8234"/>
                  </a:cubicBezTo>
                  <a:cubicBezTo>
                    <a:pt x="4186" y="8332"/>
                    <a:pt x="4013" y="8401"/>
                    <a:pt x="3881" y="8401"/>
                  </a:cubicBezTo>
                  <a:cubicBezTo>
                    <a:pt x="3861" y="8401"/>
                    <a:pt x="3842" y="8400"/>
                    <a:pt x="3824" y="8397"/>
                  </a:cubicBezTo>
                  <a:cubicBezTo>
                    <a:pt x="3387" y="8322"/>
                    <a:pt x="3062" y="7922"/>
                    <a:pt x="2637" y="7734"/>
                  </a:cubicBezTo>
                  <a:cubicBezTo>
                    <a:pt x="1687" y="7297"/>
                    <a:pt x="987" y="6985"/>
                    <a:pt x="737" y="5922"/>
                  </a:cubicBezTo>
                  <a:cubicBezTo>
                    <a:pt x="662" y="5672"/>
                    <a:pt x="700" y="5285"/>
                    <a:pt x="725" y="5098"/>
                  </a:cubicBezTo>
                  <a:cubicBezTo>
                    <a:pt x="750" y="4898"/>
                    <a:pt x="787" y="4698"/>
                    <a:pt x="812" y="4498"/>
                  </a:cubicBezTo>
                  <a:cubicBezTo>
                    <a:pt x="812" y="4485"/>
                    <a:pt x="800" y="4473"/>
                    <a:pt x="800" y="4460"/>
                  </a:cubicBezTo>
                  <a:cubicBezTo>
                    <a:pt x="787" y="4373"/>
                    <a:pt x="737" y="4310"/>
                    <a:pt x="650" y="4298"/>
                  </a:cubicBezTo>
                  <a:cubicBezTo>
                    <a:pt x="624" y="4293"/>
                    <a:pt x="595" y="4291"/>
                    <a:pt x="564" y="4291"/>
                  </a:cubicBezTo>
                  <a:cubicBezTo>
                    <a:pt x="462" y="4291"/>
                    <a:pt x="343" y="4312"/>
                    <a:pt x="286" y="4312"/>
                  </a:cubicBezTo>
                  <a:cubicBezTo>
                    <a:pt x="276" y="4312"/>
                    <a:pt x="268" y="4312"/>
                    <a:pt x="262" y="4310"/>
                  </a:cubicBezTo>
                  <a:cubicBezTo>
                    <a:pt x="200" y="4273"/>
                    <a:pt x="200" y="4298"/>
                    <a:pt x="200" y="4173"/>
                  </a:cubicBezTo>
                  <a:cubicBezTo>
                    <a:pt x="188" y="4135"/>
                    <a:pt x="287" y="3960"/>
                    <a:pt x="337" y="3898"/>
                  </a:cubicBezTo>
                  <a:lnTo>
                    <a:pt x="337" y="3898"/>
                  </a:lnTo>
                  <a:cubicBezTo>
                    <a:pt x="337" y="3898"/>
                    <a:pt x="325" y="3910"/>
                    <a:pt x="325" y="3910"/>
                  </a:cubicBezTo>
                  <a:cubicBezTo>
                    <a:pt x="350" y="3885"/>
                    <a:pt x="375" y="3848"/>
                    <a:pt x="400" y="3823"/>
                  </a:cubicBezTo>
                  <a:cubicBezTo>
                    <a:pt x="449" y="3783"/>
                    <a:pt x="405" y="3720"/>
                    <a:pt x="354" y="3720"/>
                  </a:cubicBezTo>
                  <a:cubicBezTo>
                    <a:pt x="340" y="3720"/>
                    <a:pt x="326" y="3725"/>
                    <a:pt x="312" y="3735"/>
                  </a:cubicBezTo>
                  <a:cubicBezTo>
                    <a:pt x="163" y="3898"/>
                    <a:pt x="0" y="4098"/>
                    <a:pt x="75" y="4323"/>
                  </a:cubicBezTo>
                  <a:cubicBezTo>
                    <a:pt x="118" y="4440"/>
                    <a:pt x="243" y="4476"/>
                    <a:pt x="356" y="4476"/>
                  </a:cubicBezTo>
                  <a:cubicBezTo>
                    <a:pt x="375" y="4476"/>
                    <a:pt x="394" y="4475"/>
                    <a:pt x="412" y="4473"/>
                  </a:cubicBezTo>
                  <a:cubicBezTo>
                    <a:pt x="487" y="4460"/>
                    <a:pt x="612" y="4460"/>
                    <a:pt x="637" y="4460"/>
                  </a:cubicBezTo>
                  <a:cubicBezTo>
                    <a:pt x="637" y="4460"/>
                    <a:pt x="650" y="4473"/>
                    <a:pt x="650" y="4473"/>
                  </a:cubicBezTo>
                  <a:lnTo>
                    <a:pt x="662" y="4473"/>
                  </a:lnTo>
                  <a:cubicBezTo>
                    <a:pt x="662" y="4479"/>
                    <a:pt x="662" y="4479"/>
                    <a:pt x="662" y="4479"/>
                  </a:cubicBezTo>
                  <a:cubicBezTo>
                    <a:pt x="662" y="4479"/>
                    <a:pt x="662" y="4479"/>
                    <a:pt x="662" y="4485"/>
                  </a:cubicBezTo>
                  <a:cubicBezTo>
                    <a:pt x="662" y="4535"/>
                    <a:pt x="662" y="4598"/>
                    <a:pt x="662" y="4660"/>
                  </a:cubicBezTo>
                  <a:cubicBezTo>
                    <a:pt x="637" y="4810"/>
                    <a:pt x="612" y="4960"/>
                    <a:pt x="600" y="5123"/>
                  </a:cubicBezTo>
                  <a:cubicBezTo>
                    <a:pt x="587" y="5148"/>
                    <a:pt x="587" y="5173"/>
                    <a:pt x="587" y="5198"/>
                  </a:cubicBezTo>
                  <a:cubicBezTo>
                    <a:pt x="575" y="5372"/>
                    <a:pt x="562" y="5535"/>
                    <a:pt x="575" y="5697"/>
                  </a:cubicBezTo>
                  <a:cubicBezTo>
                    <a:pt x="650" y="6285"/>
                    <a:pt x="937" y="6860"/>
                    <a:pt x="1425" y="7209"/>
                  </a:cubicBezTo>
                  <a:cubicBezTo>
                    <a:pt x="1900" y="7584"/>
                    <a:pt x="2487" y="7722"/>
                    <a:pt x="2962" y="8072"/>
                  </a:cubicBezTo>
                  <a:cubicBezTo>
                    <a:pt x="3247" y="8265"/>
                    <a:pt x="3542" y="8542"/>
                    <a:pt x="3904" y="8542"/>
                  </a:cubicBezTo>
                  <a:cubicBezTo>
                    <a:pt x="3939" y="8542"/>
                    <a:pt x="3975" y="8540"/>
                    <a:pt x="4012" y="8534"/>
                  </a:cubicBezTo>
                  <a:cubicBezTo>
                    <a:pt x="4436" y="8422"/>
                    <a:pt x="4849" y="8147"/>
                    <a:pt x="5111" y="7797"/>
                  </a:cubicBezTo>
                  <a:cubicBezTo>
                    <a:pt x="5261" y="7572"/>
                    <a:pt x="5311" y="7309"/>
                    <a:pt x="5399" y="7060"/>
                  </a:cubicBezTo>
                  <a:cubicBezTo>
                    <a:pt x="5436" y="6935"/>
                    <a:pt x="5611" y="6685"/>
                    <a:pt x="5661" y="6610"/>
                  </a:cubicBezTo>
                  <a:cubicBezTo>
                    <a:pt x="5998" y="6122"/>
                    <a:pt x="5824" y="5485"/>
                    <a:pt x="6061" y="5160"/>
                  </a:cubicBezTo>
                  <a:cubicBezTo>
                    <a:pt x="6132" y="5029"/>
                    <a:pt x="6349" y="4930"/>
                    <a:pt x="6529" y="4930"/>
                  </a:cubicBezTo>
                  <a:cubicBezTo>
                    <a:pt x="6572" y="4930"/>
                    <a:pt x="6612" y="4936"/>
                    <a:pt x="6648" y="4948"/>
                  </a:cubicBezTo>
                  <a:cubicBezTo>
                    <a:pt x="6798" y="4998"/>
                    <a:pt x="6886" y="5060"/>
                    <a:pt x="7061" y="5123"/>
                  </a:cubicBezTo>
                  <a:cubicBezTo>
                    <a:pt x="7198" y="5157"/>
                    <a:pt x="7442" y="5221"/>
                    <a:pt x="7670" y="5221"/>
                  </a:cubicBezTo>
                  <a:cubicBezTo>
                    <a:pt x="7774" y="5221"/>
                    <a:pt x="7875" y="5208"/>
                    <a:pt x="7960" y="5173"/>
                  </a:cubicBezTo>
                  <a:cubicBezTo>
                    <a:pt x="8548" y="4935"/>
                    <a:pt x="8985" y="4473"/>
                    <a:pt x="9160" y="3973"/>
                  </a:cubicBezTo>
                  <a:cubicBezTo>
                    <a:pt x="9298" y="3673"/>
                    <a:pt x="9423" y="3236"/>
                    <a:pt x="9435" y="2998"/>
                  </a:cubicBezTo>
                  <a:cubicBezTo>
                    <a:pt x="9460" y="2711"/>
                    <a:pt x="9398" y="2398"/>
                    <a:pt x="9198" y="2173"/>
                  </a:cubicBezTo>
                  <a:cubicBezTo>
                    <a:pt x="8960" y="1886"/>
                    <a:pt x="8485" y="1761"/>
                    <a:pt x="8260" y="1598"/>
                  </a:cubicBezTo>
                  <a:cubicBezTo>
                    <a:pt x="8073" y="1424"/>
                    <a:pt x="7948" y="1199"/>
                    <a:pt x="7748" y="1036"/>
                  </a:cubicBezTo>
                  <a:cubicBezTo>
                    <a:pt x="7636" y="936"/>
                    <a:pt x="7511" y="849"/>
                    <a:pt x="7373" y="761"/>
                  </a:cubicBezTo>
                  <a:lnTo>
                    <a:pt x="7336" y="761"/>
                  </a:lnTo>
                  <a:cubicBezTo>
                    <a:pt x="7223" y="699"/>
                    <a:pt x="7098" y="661"/>
                    <a:pt x="6986" y="636"/>
                  </a:cubicBezTo>
                  <a:cubicBezTo>
                    <a:pt x="6803" y="585"/>
                    <a:pt x="6628" y="538"/>
                    <a:pt x="6465" y="538"/>
                  </a:cubicBezTo>
                  <a:cubicBezTo>
                    <a:pt x="6350" y="538"/>
                    <a:pt x="6240" y="562"/>
                    <a:pt x="6136" y="624"/>
                  </a:cubicBezTo>
                  <a:cubicBezTo>
                    <a:pt x="5849" y="761"/>
                    <a:pt x="5674" y="986"/>
                    <a:pt x="5449" y="1111"/>
                  </a:cubicBezTo>
                  <a:cubicBezTo>
                    <a:pt x="5424" y="1136"/>
                    <a:pt x="5386" y="1149"/>
                    <a:pt x="5361" y="1161"/>
                  </a:cubicBezTo>
                  <a:cubicBezTo>
                    <a:pt x="5536" y="936"/>
                    <a:pt x="5649" y="661"/>
                    <a:pt x="5799" y="474"/>
                  </a:cubicBezTo>
                  <a:cubicBezTo>
                    <a:pt x="6005" y="226"/>
                    <a:pt x="6269" y="137"/>
                    <a:pt x="6551" y="137"/>
                  </a:cubicBezTo>
                  <a:cubicBezTo>
                    <a:pt x="6779" y="137"/>
                    <a:pt x="7019" y="195"/>
                    <a:pt x="7248" y="274"/>
                  </a:cubicBezTo>
                  <a:cubicBezTo>
                    <a:pt x="7598" y="386"/>
                    <a:pt x="7898" y="399"/>
                    <a:pt x="8160" y="599"/>
                  </a:cubicBezTo>
                  <a:cubicBezTo>
                    <a:pt x="8285" y="686"/>
                    <a:pt x="8510" y="986"/>
                    <a:pt x="8710" y="1124"/>
                  </a:cubicBezTo>
                  <a:cubicBezTo>
                    <a:pt x="8923" y="1299"/>
                    <a:pt x="9298" y="1436"/>
                    <a:pt x="9460" y="1536"/>
                  </a:cubicBezTo>
                  <a:cubicBezTo>
                    <a:pt x="9585" y="1648"/>
                    <a:pt x="9660" y="1848"/>
                    <a:pt x="9723" y="1973"/>
                  </a:cubicBezTo>
                  <a:cubicBezTo>
                    <a:pt x="9810" y="2273"/>
                    <a:pt x="9785" y="2561"/>
                    <a:pt x="9822" y="2911"/>
                  </a:cubicBezTo>
                  <a:cubicBezTo>
                    <a:pt x="9872" y="3373"/>
                    <a:pt x="9960" y="3860"/>
                    <a:pt x="10172" y="4448"/>
                  </a:cubicBezTo>
                  <a:cubicBezTo>
                    <a:pt x="10485" y="5235"/>
                    <a:pt x="10797" y="5947"/>
                    <a:pt x="11135" y="6697"/>
                  </a:cubicBezTo>
                  <a:cubicBezTo>
                    <a:pt x="11135" y="6547"/>
                    <a:pt x="11147" y="6410"/>
                    <a:pt x="11185" y="6272"/>
                  </a:cubicBezTo>
                  <a:cubicBezTo>
                    <a:pt x="11172" y="6272"/>
                    <a:pt x="11172" y="6260"/>
                    <a:pt x="11172" y="6260"/>
                  </a:cubicBezTo>
                  <a:cubicBezTo>
                    <a:pt x="10722" y="5173"/>
                    <a:pt x="10022" y="3735"/>
                    <a:pt x="9960" y="2548"/>
                  </a:cubicBezTo>
                  <a:cubicBezTo>
                    <a:pt x="9935" y="2123"/>
                    <a:pt x="9910" y="1686"/>
                    <a:pt x="9535" y="1386"/>
                  </a:cubicBezTo>
                  <a:cubicBezTo>
                    <a:pt x="9335" y="1249"/>
                    <a:pt x="9098" y="1174"/>
                    <a:pt x="8898" y="1024"/>
                  </a:cubicBezTo>
                  <a:cubicBezTo>
                    <a:pt x="8648" y="886"/>
                    <a:pt x="8435" y="511"/>
                    <a:pt x="8123" y="324"/>
                  </a:cubicBezTo>
                  <a:cubicBezTo>
                    <a:pt x="7910" y="211"/>
                    <a:pt x="7661" y="174"/>
                    <a:pt x="7411" y="124"/>
                  </a:cubicBezTo>
                  <a:cubicBezTo>
                    <a:pt x="7152" y="54"/>
                    <a:pt x="6877" y="0"/>
                    <a:pt x="6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5" name="Google Shape;17005;p50"/>
            <p:cNvSpPr/>
            <p:nvPr/>
          </p:nvSpPr>
          <p:spPr>
            <a:xfrm>
              <a:off x="538644" y="4935548"/>
              <a:ext cx="1039513" cy="1134900"/>
            </a:xfrm>
            <a:custGeom>
              <a:avLst/>
              <a:gdLst/>
              <a:ahLst/>
              <a:cxnLst/>
              <a:rect l="l" t="t" r="r" b="b"/>
              <a:pathLst>
                <a:path w="12173" h="13290" extrusionOk="0">
                  <a:moveTo>
                    <a:pt x="5512" y="0"/>
                  </a:moveTo>
                  <a:cubicBezTo>
                    <a:pt x="5495" y="0"/>
                    <a:pt x="5478" y="5"/>
                    <a:pt x="5462" y="17"/>
                  </a:cubicBezTo>
                  <a:cubicBezTo>
                    <a:pt x="5412" y="30"/>
                    <a:pt x="5112" y="167"/>
                    <a:pt x="4899" y="192"/>
                  </a:cubicBezTo>
                  <a:cubicBezTo>
                    <a:pt x="4805" y="212"/>
                    <a:pt x="4707" y="219"/>
                    <a:pt x="4608" y="219"/>
                  </a:cubicBezTo>
                  <a:cubicBezTo>
                    <a:pt x="4327" y="219"/>
                    <a:pt x="4037" y="157"/>
                    <a:pt x="3787" y="130"/>
                  </a:cubicBezTo>
                  <a:cubicBezTo>
                    <a:pt x="3675" y="122"/>
                    <a:pt x="3572" y="116"/>
                    <a:pt x="3473" y="116"/>
                  </a:cubicBezTo>
                  <a:cubicBezTo>
                    <a:pt x="3264" y="116"/>
                    <a:pt x="3075" y="141"/>
                    <a:pt x="2862" y="217"/>
                  </a:cubicBezTo>
                  <a:cubicBezTo>
                    <a:pt x="2487" y="379"/>
                    <a:pt x="2188" y="654"/>
                    <a:pt x="1913" y="942"/>
                  </a:cubicBezTo>
                  <a:cubicBezTo>
                    <a:pt x="1600" y="1279"/>
                    <a:pt x="1413" y="1642"/>
                    <a:pt x="1100" y="1942"/>
                  </a:cubicBezTo>
                  <a:cubicBezTo>
                    <a:pt x="913" y="2129"/>
                    <a:pt x="700" y="2279"/>
                    <a:pt x="525" y="2479"/>
                  </a:cubicBezTo>
                  <a:cubicBezTo>
                    <a:pt x="463" y="2541"/>
                    <a:pt x="413" y="2616"/>
                    <a:pt x="363" y="2691"/>
                  </a:cubicBezTo>
                  <a:cubicBezTo>
                    <a:pt x="251" y="2691"/>
                    <a:pt x="163" y="3041"/>
                    <a:pt x="138" y="3104"/>
                  </a:cubicBezTo>
                  <a:cubicBezTo>
                    <a:pt x="51" y="3466"/>
                    <a:pt x="26" y="3741"/>
                    <a:pt x="76" y="4116"/>
                  </a:cubicBezTo>
                  <a:cubicBezTo>
                    <a:pt x="251" y="5166"/>
                    <a:pt x="163" y="6215"/>
                    <a:pt x="76" y="7265"/>
                  </a:cubicBezTo>
                  <a:cubicBezTo>
                    <a:pt x="38" y="7803"/>
                    <a:pt x="1" y="8340"/>
                    <a:pt x="101" y="8877"/>
                  </a:cubicBezTo>
                  <a:cubicBezTo>
                    <a:pt x="188" y="9265"/>
                    <a:pt x="376" y="9640"/>
                    <a:pt x="613" y="9952"/>
                  </a:cubicBezTo>
                  <a:cubicBezTo>
                    <a:pt x="825" y="10239"/>
                    <a:pt x="1113" y="10439"/>
                    <a:pt x="1363" y="10689"/>
                  </a:cubicBezTo>
                  <a:cubicBezTo>
                    <a:pt x="1388" y="10702"/>
                    <a:pt x="1400" y="10727"/>
                    <a:pt x="1425" y="10752"/>
                  </a:cubicBezTo>
                  <a:cubicBezTo>
                    <a:pt x="1450" y="10852"/>
                    <a:pt x="1475" y="10952"/>
                    <a:pt x="1525" y="11039"/>
                  </a:cubicBezTo>
                  <a:cubicBezTo>
                    <a:pt x="1638" y="11252"/>
                    <a:pt x="1775" y="11464"/>
                    <a:pt x="1975" y="11614"/>
                  </a:cubicBezTo>
                  <a:cubicBezTo>
                    <a:pt x="2312" y="11839"/>
                    <a:pt x="2712" y="11951"/>
                    <a:pt x="3062" y="12164"/>
                  </a:cubicBezTo>
                  <a:cubicBezTo>
                    <a:pt x="3675" y="12526"/>
                    <a:pt x="4274" y="12914"/>
                    <a:pt x="4962" y="13126"/>
                  </a:cubicBezTo>
                  <a:cubicBezTo>
                    <a:pt x="5372" y="13241"/>
                    <a:pt x="5812" y="13290"/>
                    <a:pt x="6247" y="13290"/>
                  </a:cubicBezTo>
                  <a:cubicBezTo>
                    <a:pt x="6382" y="13290"/>
                    <a:pt x="6516" y="13285"/>
                    <a:pt x="6649" y="13276"/>
                  </a:cubicBezTo>
                  <a:cubicBezTo>
                    <a:pt x="6936" y="13239"/>
                    <a:pt x="7199" y="13114"/>
                    <a:pt x="7424" y="12914"/>
                  </a:cubicBezTo>
                  <a:cubicBezTo>
                    <a:pt x="7561" y="12789"/>
                    <a:pt x="7686" y="12651"/>
                    <a:pt x="7736" y="12464"/>
                  </a:cubicBezTo>
                  <a:cubicBezTo>
                    <a:pt x="7786" y="12326"/>
                    <a:pt x="7786" y="12226"/>
                    <a:pt x="7799" y="12151"/>
                  </a:cubicBezTo>
                  <a:cubicBezTo>
                    <a:pt x="7922" y="12230"/>
                    <a:pt x="8066" y="12278"/>
                    <a:pt x="8238" y="12278"/>
                  </a:cubicBezTo>
                  <a:cubicBezTo>
                    <a:pt x="8258" y="12278"/>
                    <a:pt x="8278" y="12278"/>
                    <a:pt x="8298" y="12276"/>
                  </a:cubicBezTo>
                  <a:cubicBezTo>
                    <a:pt x="8473" y="12251"/>
                    <a:pt x="8636" y="12139"/>
                    <a:pt x="8786" y="12026"/>
                  </a:cubicBezTo>
                  <a:cubicBezTo>
                    <a:pt x="9036" y="11839"/>
                    <a:pt x="9286" y="11626"/>
                    <a:pt x="9511" y="11389"/>
                  </a:cubicBezTo>
                  <a:cubicBezTo>
                    <a:pt x="9960" y="10864"/>
                    <a:pt x="10610" y="10502"/>
                    <a:pt x="10935" y="9864"/>
                  </a:cubicBezTo>
                  <a:cubicBezTo>
                    <a:pt x="11085" y="9590"/>
                    <a:pt x="11160" y="9290"/>
                    <a:pt x="11185" y="8990"/>
                  </a:cubicBezTo>
                  <a:cubicBezTo>
                    <a:pt x="11198" y="8977"/>
                    <a:pt x="11210" y="8977"/>
                    <a:pt x="11210" y="8952"/>
                  </a:cubicBezTo>
                  <a:cubicBezTo>
                    <a:pt x="11485" y="8427"/>
                    <a:pt x="11598" y="8390"/>
                    <a:pt x="11860" y="7977"/>
                  </a:cubicBezTo>
                  <a:cubicBezTo>
                    <a:pt x="12060" y="7628"/>
                    <a:pt x="12172" y="7203"/>
                    <a:pt x="12085" y="6790"/>
                  </a:cubicBezTo>
                  <a:cubicBezTo>
                    <a:pt x="11910" y="6153"/>
                    <a:pt x="11610" y="5553"/>
                    <a:pt x="11273" y="4978"/>
                  </a:cubicBezTo>
                  <a:cubicBezTo>
                    <a:pt x="11248" y="4941"/>
                    <a:pt x="11223" y="4878"/>
                    <a:pt x="11160" y="4866"/>
                  </a:cubicBezTo>
                  <a:cubicBezTo>
                    <a:pt x="11151" y="4861"/>
                    <a:pt x="11142" y="4859"/>
                    <a:pt x="11132" y="4859"/>
                  </a:cubicBezTo>
                  <a:cubicBezTo>
                    <a:pt x="11090" y="4859"/>
                    <a:pt x="11048" y="4902"/>
                    <a:pt x="11048" y="4953"/>
                  </a:cubicBezTo>
                  <a:cubicBezTo>
                    <a:pt x="11048" y="5003"/>
                    <a:pt x="11085" y="5078"/>
                    <a:pt x="11135" y="5166"/>
                  </a:cubicBezTo>
                  <a:cubicBezTo>
                    <a:pt x="11448" y="5778"/>
                    <a:pt x="11822" y="6415"/>
                    <a:pt x="11885" y="7003"/>
                  </a:cubicBezTo>
                  <a:cubicBezTo>
                    <a:pt x="11935" y="7528"/>
                    <a:pt x="11585" y="8027"/>
                    <a:pt x="11360" y="8390"/>
                  </a:cubicBezTo>
                  <a:cubicBezTo>
                    <a:pt x="11298" y="8490"/>
                    <a:pt x="11248" y="8602"/>
                    <a:pt x="11185" y="8702"/>
                  </a:cubicBezTo>
                  <a:cubicBezTo>
                    <a:pt x="11160" y="8165"/>
                    <a:pt x="10973" y="7615"/>
                    <a:pt x="10760" y="7115"/>
                  </a:cubicBezTo>
                  <a:cubicBezTo>
                    <a:pt x="10598" y="6740"/>
                    <a:pt x="10498" y="6328"/>
                    <a:pt x="10285" y="5990"/>
                  </a:cubicBezTo>
                  <a:cubicBezTo>
                    <a:pt x="10277" y="5982"/>
                    <a:pt x="10265" y="5977"/>
                    <a:pt x="10252" y="5977"/>
                  </a:cubicBezTo>
                  <a:cubicBezTo>
                    <a:pt x="10230" y="5977"/>
                    <a:pt x="10206" y="5991"/>
                    <a:pt x="10198" y="6015"/>
                  </a:cubicBezTo>
                  <a:cubicBezTo>
                    <a:pt x="10210" y="6103"/>
                    <a:pt x="10285" y="6178"/>
                    <a:pt x="10310" y="6253"/>
                  </a:cubicBezTo>
                  <a:cubicBezTo>
                    <a:pt x="10385" y="6453"/>
                    <a:pt x="10510" y="6778"/>
                    <a:pt x="10598" y="7028"/>
                  </a:cubicBezTo>
                  <a:cubicBezTo>
                    <a:pt x="10835" y="7628"/>
                    <a:pt x="11010" y="8115"/>
                    <a:pt x="10985" y="8702"/>
                  </a:cubicBezTo>
                  <a:cubicBezTo>
                    <a:pt x="10973" y="9102"/>
                    <a:pt x="10910" y="9490"/>
                    <a:pt x="10648" y="9902"/>
                  </a:cubicBezTo>
                  <a:cubicBezTo>
                    <a:pt x="10485" y="10189"/>
                    <a:pt x="10135" y="10464"/>
                    <a:pt x="9836" y="10739"/>
                  </a:cubicBezTo>
                  <a:cubicBezTo>
                    <a:pt x="9561" y="10989"/>
                    <a:pt x="9323" y="11264"/>
                    <a:pt x="9061" y="11514"/>
                  </a:cubicBezTo>
                  <a:cubicBezTo>
                    <a:pt x="8811" y="11739"/>
                    <a:pt x="8448" y="12026"/>
                    <a:pt x="8261" y="12051"/>
                  </a:cubicBezTo>
                  <a:cubicBezTo>
                    <a:pt x="8256" y="12052"/>
                    <a:pt x="8250" y="12052"/>
                    <a:pt x="8245" y="12052"/>
                  </a:cubicBezTo>
                  <a:cubicBezTo>
                    <a:pt x="7744" y="12052"/>
                    <a:pt x="7510" y="11470"/>
                    <a:pt x="7361" y="10839"/>
                  </a:cubicBezTo>
                  <a:cubicBezTo>
                    <a:pt x="7174" y="10164"/>
                    <a:pt x="6986" y="9477"/>
                    <a:pt x="6811" y="8802"/>
                  </a:cubicBezTo>
                  <a:cubicBezTo>
                    <a:pt x="6661" y="8277"/>
                    <a:pt x="6549" y="7728"/>
                    <a:pt x="6336" y="7228"/>
                  </a:cubicBezTo>
                  <a:cubicBezTo>
                    <a:pt x="6325" y="7208"/>
                    <a:pt x="6305" y="7199"/>
                    <a:pt x="6285" y="7199"/>
                  </a:cubicBezTo>
                  <a:cubicBezTo>
                    <a:pt x="6241" y="7199"/>
                    <a:pt x="6194" y="7239"/>
                    <a:pt x="6211" y="7290"/>
                  </a:cubicBezTo>
                  <a:cubicBezTo>
                    <a:pt x="6624" y="8390"/>
                    <a:pt x="6811" y="9552"/>
                    <a:pt x="7099" y="10689"/>
                  </a:cubicBezTo>
                  <a:cubicBezTo>
                    <a:pt x="7186" y="11114"/>
                    <a:pt x="7324" y="11676"/>
                    <a:pt x="7624" y="12001"/>
                  </a:cubicBezTo>
                  <a:cubicBezTo>
                    <a:pt x="7624" y="12051"/>
                    <a:pt x="7611" y="12101"/>
                    <a:pt x="7611" y="12139"/>
                  </a:cubicBezTo>
                  <a:cubicBezTo>
                    <a:pt x="7561" y="12339"/>
                    <a:pt x="7549" y="12376"/>
                    <a:pt x="7486" y="12489"/>
                  </a:cubicBezTo>
                  <a:cubicBezTo>
                    <a:pt x="7299" y="12814"/>
                    <a:pt x="6886" y="13051"/>
                    <a:pt x="6536" y="13051"/>
                  </a:cubicBezTo>
                  <a:cubicBezTo>
                    <a:pt x="6450" y="13053"/>
                    <a:pt x="6366" y="13054"/>
                    <a:pt x="6284" y="13054"/>
                  </a:cubicBezTo>
                  <a:cubicBezTo>
                    <a:pt x="5733" y="13054"/>
                    <a:pt x="5259" y="13009"/>
                    <a:pt x="4737" y="12814"/>
                  </a:cubicBezTo>
                  <a:cubicBezTo>
                    <a:pt x="3987" y="12501"/>
                    <a:pt x="3062" y="11901"/>
                    <a:pt x="2238" y="11527"/>
                  </a:cubicBezTo>
                  <a:cubicBezTo>
                    <a:pt x="1925" y="11364"/>
                    <a:pt x="1750" y="11077"/>
                    <a:pt x="1613" y="10764"/>
                  </a:cubicBezTo>
                  <a:cubicBezTo>
                    <a:pt x="1475" y="10289"/>
                    <a:pt x="1438" y="9789"/>
                    <a:pt x="1263" y="9327"/>
                  </a:cubicBezTo>
                  <a:cubicBezTo>
                    <a:pt x="975" y="8502"/>
                    <a:pt x="663" y="7815"/>
                    <a:pt x="738" y="6953"/>
                  </a:cubicBezTo>
                  <a:cubicBezTo>
                    <a:pt x="763" y="6603"/>
                    <a:pt x="875" y="6215"/>
                    <a:pt x="900" y="5866"/>
                  </a:cubicBezTo>
                  <a:cubicBezTo>
                    <a:pt x="950" y="5478"/>
                    <a:pt x="850" y="5078"/>
                    <a:pt x="825" y="4691"/>
                  </a:cubicBezTo>
                  <a:cubicBezTo>
                    <a:pt x="813" y="4603"/>
                    <a:pt x="850" y="4466"/>
                    <a:pt x="813" y="4403"/>
                  </a:cubicBezTo>
                  <a:cubicBezTo>
                    <a:pt x="801" y="4391"/>
                    <a:pt x="784" y="4386"/>
                    <a:pt x="766" y="4386"/>
                  </a:cubicBezTo>
                  <a:cubicBezTo>
                    <a:pt x="730" y="4386"/>
                    <a:pt x="692" y="4411"/>
                    <a:pt x="700" y="4453"/>
                  </a:cubicBezTo>
                  <a:cubicBezTo>
                    <a:pt x="675" y="4978"/>
                    <a:pt x="838" y="5491"/>
                    <a:pt x="750" y="6015"/>
                  </a:cubicBezTo>
                  <a:cubicBezTo>
                    <a:pt x="688" y="6515"/>
                    <a:pt x="550" y="7140"/>
                    <a:pt x="638" y="7690"/>
                  </a:cubicBezTo>
                  <a:cubicBezTo>
                    <a:pt x="675" y="7977"/>
                    <a:pt x="713" y="8290"/>
                    <a:pt x="800" y="8627"/>
                  </a:cubicBezTo>
                  <a:cubicBezTo>
                    <a:pt x="913" y="9040"/>
                    <a:pt x="1088" y="9440"/>
                    <a:pt x="1225" y="9852"/>
                  </a:cubicBezTo>
                  <a:cubicBezTo>
                    <a:pt x="1288" y="10064"/>
                    <a:pt x="1325" y="10289"/>
                    <a:pt x="1363" y="10489"/>
                  </a:cubicBezTo>
                  <a:cubicBezTo>
                    <a:pt x="1200" y="10339"/>
                    <a:pt x="1038" y="10202"/>
                    <a:pt x="888" y="10052"/>
                  </a:cubicBezTo>
                  <a:cubicBezTo>
                    <a:pt x="638" y="9777"/>
                    <a:pt x="413" y="9402"/>
                    <a:pt x="288" y="9040"/>
                  </a:cubicBezTo>
                  <a:cubicBezTo>
                    <a:pt x="101" y="8490"/>
                    <a:pt x="201" y="7865"/>
                    <a:pt x="263" y="7253"/>
                  </a:cubicBezTo>
                  <a:cubicBezTo>
                    <a:pt x="326" y="6640"/>
                    <a:pt x="438" y="5641"/>
                    <a:pt x="338" y="4853"/>
                  </a:cubicBezTo>
                  <a:cubicBezTo>
                    <a:pt x="288" y="4303"/>
                    <a:pt x="163" y="3891"/>
                    <a:pt x="226" y="3354"/>
                  </a:cubicBezTo>
                  <a:cubicBezTo>
                    <a:pt x="251" y="3216"/>
                    <a:pt x="276" y="3054"/>
                    <a:pt x="326" y="2929"/>
                  </a:cubicBezTo>
                  <a:cubicBezTo>
                    <a:pt x="351" y="2929"/>
                    <a:pt x="363" y="2916"/>
                    <a:pt x="376" y="2904"/>
                  </a:cubicBezTo>
                  <a:cubicBezTo>
                    <a:pt x="575" y="2591"/>
                    <a:pt x="800" y="2366"/>
                    <a:pt x="1100" y="2129"/>
                  </a:cubicBezTo>
                  <a:cubicBezTo>
                    <a:pt x="1400" y="1879"/>
                    <a:pt x="1563" y="1642"/>
                    <a:pt x="1788" y="1342"/>
                  </a:cubicBezTo>
                  <a:cubicBezTo>
                    <a:pt x="2113" y="929"/>
                    <a:pt x="2575" y="429"/>
                    <a:pt x="3137" y="330"/>
                  </a:cubicBezTo>
                  <a:cubicBezTo>
                    <a:pt x="3210" y="318"/>
                    <a:pt x="3283" y="313"/>
                    <a:pt x="3358" y="313"/>
                  </a:cubicBezTo>
                  <a:cubicBezTo>
                    <a:pt x="3698" y="313"/>
                    <a:pt x="4069" y="411"/>
                    <a:pt x="4499" y="442"/>
                  </a:cubicBezTo>
                  <a:cubicBezTo>
                    <a:pt x="4541" y="445"/>
                    <a:pt x="4583" y="446"/>
                    <a:pt x="4624" y="446"/>
                  </a:cubicBezTo>
                  <a:cubicBezTo>
                    <a:pt x="4962" y="446"/>
                    <a:pt x="5309" y="356"/>
                    <a:pt x="5587" y="167"/>
                  </a:cubicBezTo>
                  <a:cubicBezTo>
                    <a:pt x="5648" y="96"/>
                    <a:pt x="5585" y="0"/>
                    <a:pt x="55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6" name="Google Shape;17006;p50"/>
            <p:cNvSpPr/>
            <p:nvPr/>
          </p:nvSpPr>
          <p:spPr>
            <a:xfrm>
              <a:off x="681682" y="4984821"/>
              <a:ext cx="513395" cy="387352"/>
            </a:xfrm>
            <a:custGeom>
              <a:avLst/>
              <a:gdLst/>
              <a:ahLst/>
              <a:cxnLst/>
              <a:rect l="l" t="t" r="r" b="b"/>
              <a:pathLst>
                <a:path w="6012" h="4536" extrusionOk="0">
                  <a:moveTo>
                    <a:pt x="3306" y="133"/>
                  </a:moveTo>
                  <a:cubicBezTo>
                    <a:pt x="3381" y="133"/>
                    <a:pt x="3451" y="147"/>
                    <a:pt x="3512" y="177"/>
                  </a:cubicBezTo>
                  <a:cubicBezTo>
                    <a:pt x="3624" y="227"/>
                    <a:pt x="3662" y="277"/>
                    <a:pt x="3749" y="352"/>
                  </a:cubicBezTo>
                  <a:cubicBezTo>
                    <a:pt x="3624" y="490"/>
                    <a:pt x="3549" y="652"/>
                    <a:pt x="3487" y="815"/>
                  </a:cubicBezTo>
                  <a:cubicBezTo>
                    <a:pt x="3487" y="827"/>
                    <a:pt x="3487" y="840"/>
                    <a:pt x="3474" y="852"/>
                  </a:cubicBezTo>
                  <a:cubicBezTo>
                    <a:pt x="3374" y="815"/>
                    <a:pt x="3268" y="796"/>
                    <a:pt x="3160" y="796"/>
                  </a:cubicBezTo>
                  <a:cubicBezTo>
                    <a:pt x="3052" y="796"/>
                    <a:pt x="2943" y="815"/>
                    <a:pt x="2837" y="852"/>
                  </a:cubicBezTo>
                  <a:cubicBezTo>
                    <a:pt x="2812" y="827"/>
                    <a:pt x="2799" y="815"/>
                    <a:pt x="2774" y="790"/>
                  </a:cubicBezTo>
                  <a:cubicBezTo>
                    <a:pt x="2724" y="740"/>
                    <a:pt x="2674" y="690"/>
                    <a:pt x="2624" y="652"/>
                  </a:cubicBezTo>
                  <a:cubicBezTo>
                    <a:pt x="2654" y="353"/>
                    <a:pt x="3011" y="133"/>
                    <a:pt x="3306" y="133"/>
                  </a:cubicBezTo>
                  <a:close/>
                  <a:moveTo>
                    <a:pt x="5368" y="235"/>
                  </a:moveTo>
                  <a:cubicBezTo>
                    <a:pt x="5543" y="235"/>
                    <a:pt x="5731" y="353"/>
                    <a:pt x="5786" y="565"/>
                  </a:cubicBezTo>
                  <a:cubicBezTo>
                    <a:pt x="5886" y="777"/>
                    <a:pt x="5824" y="1052"/>
                    <a:pt x="5761" y="1190"/>
                  </a:cubicBezTo>
                  <a:cubicBezTo>
                    <a:pt x="5749" y="1215"/>
                    <a:pt x="5749" y="1215"/>
                    <a:pt x="5736" y="1252"/>
                  </a:cubicBezTo>
                  <a:cubicBezTo>
                    <a:pt x="5599" y="1090"/>
                    <a:pt x="5411" y="1015"/>
                    <a:pt x="5211" y="1002"/>
                  </a:cubicBezTo>
                  <a:cubicBezTo>
                    <a:pt x="5249" y="790"/>
                    <a:pt x="5211" y="565"/>
                    <a:pt x="5099" y="365"/>
                  </a:cubicBezTo>
                  <a:cubicBezTo>
                    <a:pt x="5164" y="276"/>
                    <a:pt x="5264" y="235"/>
                    <a:pt x="5368" y="235"/>
                  </a:cubicBezTo>
                  <a:close/>
                  <a:moveTo>
                    <a:pt x="2131" y="676"/>
                  </a:moveTo>
                  <a:cubicBezTo>
                    <a:pt x="2249" y="676"/>
                    <a:pt x="2360" y="702"/>
                    <a:pt x="2450" y="765"/>
                  </a:cubicBezTo>
                  <a:cubicBezTo>
                    <a:pt x="2537" y="815"/>
                    <a:pt x="2612" y="890"/>
                    <a:pt x="2662" y="952"/>
                  </a:cubicBezTo>
                  <a:cubicBezTo>
                    <a:pt x="2637" y="952"/>
                    <a:pt x="2624" y="965"/>
                    <a:pt x="2599" y="977"/>
                  </a:cubicBezTo>
                  <a:cubicBezTo>
                    <a:pt x="2500" y="1052"/>
                    <a:pt x="2412" y="1165"/>
                    <a:pt x="2375" y="1290"/>
                  </a:cubicBezTo>
                  <a:cubicBezTo>
                    <a:pt x="2337" y="1283"/>
                    <a:pt x="2296" y="1277"/>
                    <a:pt x="2257" y="1277"/>
                  </a:cubicBezTo>
                  <a:cubicBezTo>
                    <a:pt x="2218" y="1277"/>
                    <a:pt x="2181" y="1283"/>
                    <a:pt x="2150" y="1302"/>
                  </a:cubicBezTo>
                  <a:cubicBezTo>
                    <a:pt x="2150" y="1315"/>
                    <a:pt x="2150" y="1315"/>
                    <a:pt x="2137" y="1315"/>
                  </a:cubicBezTo>
                  <a:lnTo>
                    <a:pt x="2087" y="1315"/>
                  </a:lnTo>
                  <a:cubicBezTo>
                    <a:pt x="1862" y="1390"/>
                    <a:pt x="1687" y="1527"/>
                    <a:pt x="1550" y="1714"/>
                  </a:cubicBezTo>
                  <a:cubicBezTo>
                    <a:pt x="1550" y="1702"/>
                    <a:pt x="1550" y="1702"/>
                    <a:pt x="1550" y="1702"/>
                  </a:cubicBezTo>
                  <a:cubicBezTo>
                    <a:pt x="1456" y="1674"/>
                    <a:pt x="1362" y="1660"/>
                    <a:pt x="1269" y="1660"/>
                  </a:cubicBezTo>
                  <a:cubicBezTo>
                    <a:pt x="1237" y="1660"/>
                    <a:pt x="1206" y="1661"/>
                    <a:pt x="1175" y="1664"/>
                  </a:cubicBezTo>
                  <a:cubicBezTo>
                    <a:pt x="1150" y="1265"/>
                    <a:pt x="1312" y="977"/>
                    <a:pt x="1650" y="790"/>
                  </a:cubicBezTo>
                  <a:cubicBezTo>
                    <a:pt x="1795" y="725"/>
                    <a:pt x="1969" y="676"/>
                    <a:pt x="2131" y="676"/>
                  </a:cubicBezTo>
                  <a:close/>
                  <a:moveTo>
                    <a:pt x="4513" y="148"/>
                  </a:moveTo>
                  <a:cubicBezTo>
                    <a:pt x="4837" y="148"/>
                    <a:pt x="5024" y="435"/>
                    <a:pt x="5024" y="765"/>
                  </a:cubicBezTo>
                  <a:cubicBezTo>
                    <a:pt x="5024" y="927"/>
                    <a:pt x="4999" y="927"/>
                    <a:pt x="4999" y="1015"/>
                  </a:cubicBezTo>
                  <a:cubicBezTo>
                    <a:pt x="4849" y="1040"/>
                    <a:pt x="4699" y="1102"/>
                    <a:pt x="4574" y="1177"/>
                  </a:cubicBezTo>
                  <a:cubicBezTo>
                    <a:pt x="4449" y="1265"/>
                    <a:pt x="4299" y="1402"/>
                    <a:pt x="4212" y="1602"/>
                  </a:cubicBezTo>
                  <a:cubicBezTo>
                    <a:pt x="4199" y="1652"/>
                    <a:pt x="4174" y="1702"/>
                    <a:pt x="4149" y="1752"/>
                  </a:cubicBezTo>
                  <a:cubicBezTo>
                    <a:pt x="4124" y="1739"/>
                    <a:pt x="4087" y="1739"/>
                    <a:pt x="4062" y="1727"/>
                  </a:cubicBezTo>
                  <a:cubicBezTo>
                    <a:pt x="4062" y="1627"/>
                    <a:pt x="4037" y="1515"/>
                    <a:pt x="3987" y="1377"/>
                  </a:cubicBezTo>
                  <a:cubicBezTo>
                    <a:pt x="3924" y="1177"/>
                    <a:pt x="3799" y="1040"/>
                    <a:pt x="3649" y="940"/>
                  </a:cubicBezTo>
                  <a:cubicBezTo>
                    <a:pt x="3737" y="565"/>
                    <a:pt x="4012" y="252"/>
                    <a:pt x="4287" y="190"/>
                  </a:cubicBezTo>
                  <a:cubicBezTo>
                    <a:pt x="4368" y="161"/>
                    <a:pt x="4444" y="148"/>
                    <a:pt x="4513" y="148"/>
                  </a:cubicBezTo>
                  <a:close/>
                  <a:moveTo>
                    <a:pt x="3241" y="974"/>
                  </a:moveTo>
                  <a:cubicBezTo>
                    <a:pt x="3323" y="974"/>
                    <a:pt x="3400" y="987"/>
                    <a:pt x="3462" y="1015"/>
                  </a:cubicBezTo>
                  <a:cubicBezTo>
                    <a:pt x="3662" y="1115"/>
                    <a:pt x="3712" y="1177"/>
                    <a:pt x="3812" y="1390"/>
                  </a:cubicBezTo>
                  <a:cubicBezTo>
                    <a:pt x="3837" y="1440"/>
                    <a:pt x="3862" y="1565"/>
                    <a:pt x="3874" y="1727"/>
                  </a:cubicBezTo>
                  <a:cubicBezTo>
                    <a:pt x="3837" y="1727"/>
                    <a:pt x="3799" y="1739"/>
                    <a:pt x="3762" y="1752"/>
                  </a:cubicBezTo>
                  <a:cubicBezTo>
                    <a:pt x="3524" y="1827"/>
                    <a:pt x="3299" y="1989"/>
                    <a:pt x="3149" y="2177"/>
                  </a:cubicBezTo>
                  <a:cubicBezTo>
                    <a:pt x="3112" y="1989"/>
                    <a:pt x="3037" y="1814"/>
                    <a:pt x="2937" y="1664"/>
                  </a:cubicBezTo>
                  <a:cubicBezTo>
                    <a:pt x="2849" y="1515"/>
                    <a:pt x="2712" y="1402"/>
                    <a:pt x="2549" y="1340"/>
                  </a:cubicBezTo>
                  <a:cubicBezTo>
                    <a:pt x="2608" y="1127"/>
                    <a:pt x="2958" y="974"/>
                    <a:pt x="3241" y="974"/>
                  </a:cubicBezTo>
                  <a:close/>
                  <a:moveTo>
                    <a:pt x="5181" y="1163"/>
                  </a:moveTo>
                  <a:cubicBezTo>
                    <a:pt x="5344" y="1163"/>
                    <a:pt x="5497" y="1219"/>
                    <a:pt x="5611" y="1352"/>
                  </a:cubicBezTo>
                  <a:cubicBezTo>
                    <a:pt x="5899" y="1702"/>
                    <a:pt x="5711" y="2327"/>
                    <a:pt x="5261" y="2439"/>
                  </a:cubicBezTo>
                  <a:cubicBezTo>
                    <a:pt x="5110" y="2481"/>
                    <a:pt x="4974" y="2499"/>
                    <a:pt x="4840" y="2499"/>
                  </a:cubicBezTo>
                  <a:cubicBezTo>
                    <a:pt x="4731" y="2499"/>
                    <a:pt x="4624" y="2487"/>
                    <a:pt x="4511" y="2464"/>
                  </a:cubicBezTo>
                  <a:cubicBezTo>
                    <a:pt x="4524" y="2252"/>
                    <a:pt x="4461" y="2027"/>
                    <a:pt x="4324" y="1877"/>
                  </a:cubicBezTo>
                  <a:cubicBezTo>
                    <a:pt x="4324" y="1877"/>
                    <a:pt x="4337" y="1864"/>
                    <a:pt x="4337" y="1864"/>
                  </a:cubicBezTo>
                  <a:cubicBezTo>
                    <a:pt x="4412" y="1615"/>
                    <a:pt x="4524" y="1427"/>
                    <a:pt x="4699" y="1302"/>
                  </a:cubicBezTo>
                  <a:cubicBezTo>
                    <a:pt x="4853" y="1216"/>
                    <a:pt x="5022" y="1163"/>
                    <a:pt x="5181" y="1163"/>
                  </a:cubicBezTo>
                  <a:close/>
                  <a:moveTo>
                    <a:pt x="2150" y="1477"/>
                  </a:moveTo>
                  <a:cubicBezTo>
                    <a:pt x="2162" y="1490"/>
                    <a:pt x="2175" y="1490"/>
                    <a:pt x="2187" y="1502"/>
                  </a:cubicBezTo>
                  <a:cubicBezTo>
                    <a:pt x="2237" y="1502"/>
                    <a:pt x="2271" y="1498"/>
                    <a:pt x="2306" y="1498"/>
                  </a:cubicBezTo>
                  <a:cubicBezTo>
                    <a:pt x="2358" y="1498"/>
                    <a:pt x="2412" y="1507"/>
                    <a:pt x="2524" y="1552"/>
                  </a:cubicBezTo>
                  <a:cubicBezTo>
                    <a:pt x="2687" y="1602"/>
                    <a:pt x="2962" y="2002"/>
                    <a:pt x="2949" y="2264"/>
                  </a:cubicBezTo>
                  <a:cubicBezTo>
                    <a:pt x="2962" y="2302"/>
                    <a:pt x="2962" y="2339"/>
                    <a:pt x="2962" y="2377"/>
                  </a:cubicBezTo>
                  <a:cubicBezTo>
                    <a:pt x="2774" y="2377"/>
                    <a:pt x="2574" y="2439"/>
                    <a:pt x="2437" y="2527"/>
                  </a:cubicBezTo>
                  <a:cubicBezTo>
                    <a:pt x="2312" y="2602"/>
                    <a:pt x="2162" y="2714"/>
                    <a:pt x="2075" y="2889"/>
                  </a:cubicBezTo>
                  <a:cubicBezTo>
                    <a:pt x="2037" y="2952"/>
                    <a:pt x="2012" y="3027"/>
                    <a:pt x="1987" y="3102"/>
                  </a:cubicBezTo>
                  <a:cubicBezTo>
                    <a:pt x="1925" y="3077"/>
                    <a:pt x="1850" y="3039"/>
                    <a:pt x="1800" y="3002"/>
                  </a:cubicBezTo>
                  <a:cubicBezTo>
                    <a:pt x="1362" y="2639"/>
                    <a:pt x="1437" y="1852"/>
                    <a:pt x="1987" y="1552"/>
                  </a:cubicBezTo>
                  <a:cubicBezTo>
                    <a:pt x="2050" y="1502"/>
                    <a:pt x="2100" y="1515"/>
                    <a:pt x="2150" y="1477"/>
                  </a:cubicBezTo>
                  <a:close/>
                  <a:moveTo>
                    <a:pt x="3979" y="1874"/>
                  </a:moveTo>
                  <a:cubicBezTo>
                    <a:pt x="3995" y="1874"/>
                    <a:pt x="4010" y="1875"/>
                    <a:pt x="4024" y="1877"/>
                  </a:cubicBezTo>
                  <a:cubicBezTo>
                    <a:pt x="4349" y="1964"/>
                    <a:pt x="4387" y="2314"/>
                    <a:pt x="4312" y="2664"/>
                  </a:cubicBezTo>
                  <a:cubicBezTo>
                    <a:pt x="4174" y="2989"/>
                    <a:pt x="4049" y="3177"/>
                    <a:pt x="3787" y="3227"/>
                  </a:cubicBezTo>
                  <a:cubicBezTo>
                    <a:pt x="3749" y="2964"/>
                    <a:pt x="3537" y="2577"/>
                    <a:pt x="3249" y="2439"/>
                  </a:cubicBezTo>
                  <a:cubicBezTo>
                    <a:pt x="3237" y="2427"/>
                    <a:pt x="3212" y="2427"/>
                    <a:pt x="3199" y="2414"/>
                  </a:cubicBezTo>
                  <a:cubicBezTo>
                    <a:pt x="3317" y="2144"/>
                    <a:pt x="3733" y="1874"/>
                    <a:pt x="3979" y="1874"/>
                  </a:cubicBezTo>
                  <a:close/>
                  <a:moveTo>
                    <a:pt x="1229" y="1849"/>
                  </a:moveTo>
                  <a:cubicBezTo>
                    <a:pt x="1284" y="1849"/>
                    <a:pt x="1334" y="1855"/>
                    <a:pt x="1375" y="1864"/>
                  </a:cubicBezTo>
                  <a:cubicBezTo>
                    <a:pt x="1400" y="1864"/>
                    <a:pt x="1425" y="1877"/>
                    <a:pt x="1450" y="1877"/>
                  </a:cubicBezTo>
                  <a:cubicBezTo>
                    <a:pt x="1425" y="1939"/>
                    <a:pt x="1400" y="2002"/>
                    <a:pt x="1375" y="2064"/>
                  </a:cubicBezTo>
                  <a:cubicBezTo>
                    <a:pt x="1312" y="2327"/>
                    <a:pt x="1350" y="2627"/>
                    <a:pt x="1475" y="2877"/>
                  </a:cubicBezTo>
                  <a:cubicBezTo>
                    <a:pt x="1387" y="2839"/>
                    <a:pt x="1300" y="2827"/>
                    <a:pt x="1212" y="2827"/>
                  </a:cubicBezTo>
                  <a:cubicBezTo>
                    <a:pt x="1150" y="2827"/>
                    <a:pt x="1087" y="2852"/>
                    <a:pt x="1037" y="2877"/>
                  </a:cubicBezTo>
                  <a:lnTo>
                    <a:pt x="1025" y="2877"/>
                  </a:lnTo>
                  <a:cubicBezTo>
                    <a:pt x="912" y="2902"/>
                    <a:pt x="812" y="2977"/>
                    <a:pt x="737" y="3064"/>
                  </a:cubicBezTo>
                  <a:cubicBezTo>
                    <a:pt x="687" y="3114"/>
                    <a:pt x="650" y="3177"/>
                    <a:pt x="625" y="3252"/>
                  </a:cubicBezTo>
                  <a:cubicBezTo>
                    <a:pt x="575" y="3177"/>
                    <a:pt x="538" y="3102"/>
                    <a:pt x="513" y="3027"/>
                  </a:cubicBezTo>
                  <a:cubicBezTo>
                    <a:pt x="325" y="2664"/>
                    <a:pt x="513" y="2102"/>
                    <a:pt x="912" y="1914"/>
                  </a:cubicBezTo>
                  <a:cubicBezTo>
                    <a:pt x="1023" y="1867"/>
                    <a:pt x="1134" y="1849"/>
                    <a:pt x="1229" y="1849"/>
                  </a:cubicBezTo>
                  <a:close/>
                  <a:moveTo>
                    <a:pt x="2897" y="2528"/>
                  </a:moveTo>
                  <a:cubicBezTo>
                    <a:pt x="2965" y="2528"/>
                    <a:pt x="3033" y="2540"/>
                    <a:pt x="3099" y="2564"/>
                  </a:cubicBezTo>
                  <a:cubicBezTo>
                    <a:pt x="3299" y="2627"/>
                    <a:pt x="3562" y="2939"/>
                    <a:pt x="3612" y="3202"/>
                  </a:cubicBezTo>
                  <a:cubicBezTo>
                    <a:pt x="3662" y="3502"/>
                    <a:pt x="3474" y="3776"/>
                    <a:pt x="3062" y="3876"/>
                  </a:cubicBezTo>
                  <a:cubicBezTo>
                    <a:pt x="2999" y="3892"/>
                    <a:pt x="2933" y="3900"/>
                    <a:pt x="2866" y="3900"/>
                  </a:cubicBezTo>
                  <a:cubicBezTo>
                    <a:pt x="2664" y="3900"/>
                    <a:pt x="2456" y="3830"/>
                    <a:pt x="2325" y="3689"/>
                  </a:cubicBezTo>
                  <a:cubicBezTo>
                    <a:pt x="2287" y="3639"/>
                    <a:pt x="2262" y="3601"/>
                    <a:pt x="2237" y="3551"/>
                  </a:cubicBezTo>
                  <a:cubicBezTo>
                    <a:pt x="2237" y="3539"/>
                    <a:pt x="2237" y="3539"/>
                    <a:pt x="2237" y="3539"/>
                  </a:cubicBezTo>
                  <a:cubicBezTo>
                    <a:pt x="2225" y="3514"/>
                    <a:pt x="2225" y="3489"/>
                    <a:pt x="2212" y="3464"/>
                  </a:cubicBezTo>
                  <a:cubicBezTo>
                    <a:pt x="2200" y="3402"/>
                    <a:pt x="2187" y="3314"/>
                    <a:pt x="2200" y="3214"/>
                  </a:cubicBezTo>
                  <a:cubicBezTo>
                    <a:pt x="2200" y="3164"/>
                    <a:pt x="2225" y="3139"/>
                    <a:pt x="2225" y="3039"/>
                  </a:cubicBezTo>
                  <a:cubicBezTo>
                    <a:pt x="2225" y="3027"/>
                    <a:pt x="2212" y="3014"/>
                    <a:pt x="2212" y="3002"/>
                  </a:cubicBezTo>
                  <a:cubicBezTo>
                    <a:pt x="2343" y="2721"/>
                    <a:pt x="2618" y="2528"/>
                    <a:pt x="2897" y="2528"/>
                  </a:cubicBezTo>
                  <a:close/>
                  <a:moveTo>
                    <a:pt x="1269" y="2999"/>
                  </a:moveTo>
                  <a:cubicBezTo>
                    <a:pt x="1553" y="2999"/>
                    <a:pt x="1929" y="3301"/>
                    <a:pt x="2037" y="3527"/>
                  </a:cubicBezTo>
                  <a:cubicBezTo>
                    <a:pt x="2037" y="3539"/>
                    <a:pt x="2037" y="3551"/>
                    <a:pt x="2037" y="3564"/>
                  </a:cubicBezTo>
                  <a:cubicBezTo>
                    <a:pt x="2125" y="3914"/>
                    <a:pt x="1862" y="4251"/>
                    <a:pt x="1462" y="4326"/>
                  </a:cubicBezTo>
                  <a:cubicBezTo>
                    <a:pt x="1438" y="4331"/>
                    <a:pt x="1411" y="4333"/>
                    <a:pt x="1384" y="4333"/>
                  </a:cubicBezTo>
                  <a:cubicBezTo>
                    <a:pt x="1174" y="4333"/>
                    <a:pt x="898" y="4207"/>
                    <a:pt x="787" y="3964"/>
                  </a:cubicBezTo>
                  <a:cubicBezTo>
                    <a:pt x="662" y="3714"/>
                    <a:pt x="737" y="3227"/>
                    <a:pt x="987" y="3089"/>
                  </a:cubicBezTo>
                  <a:cubicBezTo>
                    <a:pt x="998" y="3094"/>
                    <a:pt x="1008" y="3097"/>
                    <a:pt x="1018" y="3097"/>
                  </a:cubicBezTo>
                  <a:cubicBezTo>
                    <a:pt x="1033" y="3097"/>
                    <a:pt x="1048" y="3091"/>
                    <a:pt x="1062" y="3077"/>
                  </a:cubicBezTo>
                  <a:cubicBezTo>
                    <a:pt x="1119" y="3022"/>
                    <a:pt x="1191" y="2999"/>
                    <a:pt x="1269" y="2999"/>
                  </a:cubicBezTo>
                  <a:close/>
                  <a:moveTo>
                    <a:pt x="4532" y="1"/>
                  </a:moveTo>
                  <a:cubicBezTo>
                    <a:pt x="4458" y="1"/>
                    <a:pt x="4385" y="14"/>
                    <a:pt x="4312" y="27"/>
                  </a:cubicBezTo>
                  <a:cubicBezTo>
                    <a:pt x="4162" y="65"/>
                    <a:pt x="3999" y="127"/>
                    <a:pt x="3874" y="227"/>
                  </a:cubicBezTo>
                  <a:cubicBezTo>
                    <a:pt x="3862" y="240"/>
                    <a:pt x="3849" y="252"/>
                    <a:pt x="3837" y="252"/>
                  </a:cubicBezTo>
                  <a:cubicBezTo>
                    <a:pt x="3680" y="84"/>
                    <a:pt x="3485" y="9"/>
                    <a:pt x="3287" y="9"/>
                  </a:cubicBezTo>
                  <a:cubicBezTo>
                    <a:pt x="3045" y="9"/>
                    <a:pt x="2798" y="122"/>
                    <a:pt x="2612" y="315"/>
                  </a:cubicBezTo>
                  <a:cubicBezTo>
                    <a:pt x="2549" y="390"/>
                    <a:pt x="2500" y="477"/>
                    <a:pt x="2487" y="577"/>
                  </a:cubicBezTo>
                  <a:cubicBezTo>
                    <a:pt x="2367" y="532"/>
                    <a:pt x="2243" y="510"/>
                    <a:pt x="2127" y="510"/>
                  </a:cubicBezTo>
                  <a:cubicBezTo>
                    <a:pt x="2050" y="510"/>
                    <a:pt x="1977" y="520"/>
                    <a:pt x="1912" y="540"/>
                  </a:cubicBezTo>
                  <a:cubicBezTo>
                    <a:pt x="1612" y="602"/>
                    <a:pt x="1412" y="727"/>
                    <a:pt x="1237" y="940"/>
                  </a:cubicBezTo>
                  <a:cubicBezTo>
                    <a:pt x="1087" y="1102"/>
                    <a:pt x="1012" y="1327"/>
                    <a:pt x="1012" y="1540"/>
                  </a:cubicBezTo>
                  <a:cubicBezTo>
                    <a:pt x="1012" y="1590"/>
                    <a:pt x="1012" y="1640"/>
                    <a:pt x="1012" y="1689"/>
                  </a:cubicBezTo>
                  <a:cubicBezTo>
                    <a:pt x="388" y="1839"/>
                    <a:pt x="0" y="2589"/>
                    <a:pt x="375" y="3214"/>
                  </a:cubicBezTo>
                  <a:cubicBezTo>
                    <a:pt x="438" y="3339"/>
                    <a:pt x="450" y="3339"/>
                    <a:pt x="550" y="3439"/>
                  </a:cubicBezTo>
                  <a:cubicBezTo>
                    <a:pt x="513" y="3676"/>
                    <a:pt x="538" y="3926"/>
                    <a:pt x="662" y="4139"/>
                  </a:cubicBezTo>
                  <a:cubicBezTo>
                    <a:pt x="827" y="4380"/>
                    <a:pt x="1079" y="4535"/>
                    <a:pt x="1392" y="4535"/>
                  </a:cubicBezTo>
                  <a:cubicBezTo>
                    <a:pt x="1435" y="4535"/>
                    <a:pt x="1479" y="4532"/>
                    <a:pt x="1525" y="4526"/>
                  </a:cubicBezTo>
                  <a:cubicBezTo>
                    <a:pt x="1900" y="4464"/>
                    <a:pt x="2175" y="4176"/>
                    <a:pt x="2250" y="3851"/>
                  </a:cubicBezTo>
                  <a:cubicBezTo>
                    <a:pt x="2412" y="4002"/>
                    <a:pt x="2650" y="4078"/>
                    <a:pt x="2863" y="4078"/>
                  </a:cubicBezTo>
                  <a:cubicBezTo>
                    <a:pt x="2880" y="4078"/>
                    <a:pt x="2896" y="4077"/>
                    <a:pt x="2912" y="4076"/>
                  </a:cubicBezTo>
                  <a:cubicBezTo>
                    <a:pt x="3212" y="4076"/>
                    <a:pt x="3524" y="3951"/>
                    <a:pt x="3699" y="3714"/>
                  </a:cubicBezTo>
                  <a:cubicBezTo>
                    <a:pt x="3762" y="3601"/>
                    <a:pt x="3787" y="3527"/>
                    <a:pt x="3799" y="3452"/>
                  </a:cubicBezTo>
                  <a:cubicBezTo>
                    <a:pt x="3849" y="3439"/>
                    <a:pt x="3912" y="3427"/>
                    <a:pt x="3962" y="3414"/>
                  </a:cubicBezTo>
                  <a:cubicBezTo>
                    <a:pt x="4212" y="3289"/>
                    <a:pt x="4324" y="3114"/>
                    <a:pt x="4449" y="2827"/>
                  </a:cubicBezTo>
                  <a:cubicBezTo>
                    <a:pt x="4474" y="2777"/>
                    <a:pt x="4486" y="2727"/>
                    <a:pt x="4499" y="2664"/>
                  </a:cubicBezTo>
                  <a:cubicBezTo>
                    <a:pt x="4536" y="2677"/>
                    <a:pt x="4574" y="2689"/>
                    <a:pt x="4649" y="2702"/>
                  </a:cubicBezTo>
                  <a:cubicBezTo>
                    <a:pt x="4705" y="2712"/>
                    <a:pt x="4775" y="2718"/>
                    <a:pt x="4853" y="2718"/>
                  </a:cubicBezTo>
                  <a:cubicBezTo>
                    <a:pt x="5142" y="2718"/>
                    <a:pt x="5539" y="2635"/>
                    <a:pt x="5736" y="2389"/>
                  </a:cubicBezTo>
                  <a:cubicBezTo>
                    <a:pt x="5911" y="2189"/>
                    <a:pt x="6011" y="1739"/>
                    <a:pt x="5849" y="1440"/>
                  </a:cubicBezTo>
                  <a:cubicBezTo>
                    <a:pt x="5886" y="1390"/>
                    <a:pt x="5899" y="1315"/>
                    <a:pt x="5924" y="1277"/>
                  </a:cubicBezTo>
                  <a:cubicBezTo>
                    <a:pt x="5974" y="1115"/>
                    <a:pt x="6011" y="927"/>
                    <a:pt x="5986" y="752"/>
                  </a:cubicBezTo>
                  <a:cubicBezTo>
                    <a:pt x="5953" y="369"/>
                    <a:pt x="5690" y="72"/>
                    <a:pt x="5356" y="72"/>
                  </a:cubicBezTo>
                  <a:cubicBezTo>
                    <a:pt x="5309" y="72"/>
                    <a:pt x="5261" y="78"/>
                    <a:pt x="5211" y="90"/>
                  </a:cubicBezTo>
                  <a:cubicBezTo>
                    <a:pt x="5136" y="115"/>
                    <a:pt x="5061" y="165"/>
                    <a:pt x="4999" y="227"/>
                  </a:cubicBezTo>
                  <a:cubicBezTo>
                    <a:pt x="4924" y="140"/>
                    <a:pt x="4836" y="77"/>
                    <a:pt x="4724" y="40"/>
                  </a:cubicBezTo>
                  <a:cubicBezTo>
                    <a:pt x="4660" y="11"/>
                    <a:pt x="4596" y="1"/>
                    <a:pt x="4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7" name="Google Shape;17007;p50"/>
            <p:cNvSpPr/>
            <p:nvPr/>
          </p:nvSpPr>
          <p:spPr>
            <a:xfrm>
              <a:off x="1646398" y="4844259"/>
              <a:ext cx="1156846" cy="1230457"/>
            </a:xfrm>
            <a:custGeom>
              <a:avLst/>
              <a:gdLst/>
              <a:ahLst/>
              <a:cxnLst/>
              <a:rect l="l" t="t" r="r" b="b"/>
              <a:pathLst>
                <a:path w="13547" h="14409" extrusionOk="0">
                  <a:moveTo>
                    <a:pt x="8161" y="229"/>
                  </a:moveTo>
                  <a:cubicBezTo>
                    <a:pt x="8301" y="229"/>
                    <a:pt x="8512" y="270"/>
                    <a:pt x="8710" y="324"/>
                  </a:cubicBezTo>
                  <a:cubicBezTo>
                    <a:pt x="9360" y="511"/>
                    <a:pt x="9735" y="724"/>
                    <a:pt x="10335" y="1074"/>
                  </a:cubicBezTo>
                  <a:cubicBezTo>
                    <a:pt x="10797" y="1324"/>
                    <a:pt x="11385" y="1598"/>
                    <a:pt x="11697" y="1886"/>
                  </a:cubicBezTo>
                  <a:cubicBezTo>
                    <a:pt x="11972" y="2198"/>
                    <a:pt x="12072" y="2761"/>
                    <a:pt x="12422" y="3161"/>
                  </a:cubicBezTo>
                  <a:cubicBezTo>
                    <a:pt x="12572" y="3335"/>
                    <a:pt x="12772" y="3460"/>
                    <a:pt x="12934" y="3623"/>
                  </a:cubicBezTo>
                  <a:cubicBezTo>
                    <a:pt x="13097" y="3810"/>
                    <a:pt x="13197" y="4085"/>
                    <a:pt x="13209" y="4335"/>
                  </a:cubicBezTo>
                  <a:cubicBezTo>
                    <a:pt x="13197" y="4598"/>
                    <a:pt x="13047" y="4948"/>
                    <a:pt x="12922" y="5222"/>
                  </a:cubicBezTo>
                  <a:cubicBezTo>
                    <a:pt x="12734" y="5560"/>
                    <a:pt x="12534" y="5747"/>
                    <a:pt x="12272" y="6047"/>
                  </a:cubicBezTo>
                  <a:cubicBezTo>
                    <a:pt x="12035" y="6285"/>
                    <a:pt x="11885" y="6535"/>
                    <a:pt x="11547" y="6635"/>
                  </a:cubicBezTo>
                  <a:cubicBezTo>
                    <a:pt x="11430" y="6679"/>
                    <a:pt x="11320" y="6692"/>
                    <a:pt x="11211" y="6692"/>
                  </a:cubicBezTo>
                  <a:cubicBezTo>
                    <a:pt x="11040" y="6692"/>
                    <a:pt x="10870" y="6660"/>
                    <a:pt x="10672" y="6660"/>
                  </a:cubicBezTo>
                  <a:cubicBezTo>
                    <a:pt x="10472" y="6685"/>
                    <a:pt x="10272" y="6760"/>
                    <a:pt x="10123" y="6897"/>
                  </a:cubicBezTo>
                  <a:cubicBezTo>
                    <a:pt x="9973" y="7035"/>
                    <a:pt x="9873" y="7184"/>
                    <a:pt x="9798" y="7347"/>
                  </a:cubicBezTo>
                  <a:cubicBezTo>
                    <a:pt x="9810" y="7084"/>
                    <a:pt x="9735" y="6835"/>
                    <a:pt x="9623" y="6660"/>
                  </a:cubicBezTo>
                  <a:cubicBezTo>
                    <a:pt x="9523" y="6510"/>
                    <a:pt x="9348" y="6435"/>
                    <a:pt x="9185" y="6397"/>
                  </a:cubicBezTo>
                  <a:cubicBezTo>
                    <a:pt x="8923" y="6322"/>
                    <a:pt x="8773" y="6285"/>
                    <a:pt x="8585" y="6172"/>
                  </a:cubicBezTo>
                  <a:cubicBezTo>
                    <a:pt x="8211" y="5935"/>
                    <a:pt x="7973" y="5560"/>
                    <a:pt x="7673" y="5160"/>
                  </a:cubicBezTo>
                  <a:cubicBezTo>
                    <a:pt x="7486" y="4923"/>
                    <a:pt x="7248" y="4735"/>
                    <a:pt x="7048" y="4498"/>
                  </a:cubicBezTo>
                  <a:cubicBezTo>
                    <a:pt x="6748" y="4160"/>
                    <a:pt x="6436" y="3810"/>
                    <a:pt x="6099" y="3498"/>
                  </a:cubicBezTo>
                  <a:cubicBezTo>
                    <a:pt x="6074" y="3460"/>
                    <a:pt x="6049" y="3435"/>
                    <a:pt x="6011" y="3410"/>
                  </a:cubicBezTo>
                  <a:cubicBezTo>
                    <a:pt x="6011" y="3410"/>
                    <a:pt x="6024" y="3410"/>
                    <a:pt x="6024" y="3398"/>
                  </a:cubicBezTo>
                  <a:cubicBezTo>
                    <a:pt x="5986" y="3298"/>
                    <a:pt x="5899" y="3223"/>
                    <a:pt x="5861" y="3123"/>
                  </a:cubicBezTo>
                  <a:cubicBezTo>
                    <a:pt x="5761" y="2923"/>
                    <a:pt x="5761" y="2736"/>
                    <a:pt x="5861" y="2498"/>
                  </a:cubicBezTo>
                  <a:cubicBezTo>
                    <a:pt x="5874" y="2436"/>
                    <a:pt x="5911" y="2373"/>
                    <a:pt x="5961" y="2286"/>
                  </a:cubicBezTo>
                  <a:cubicBezTo>
                    <a:pt x="5986" y="2223"/>
                    <a:pt x="6036" y="2173"/>
                    <a:pt x="6049" y="2111"/>
                  </a:cubicBezTo>
                  <a:cubicBezTo>
                    <a:pt x="6149" y="1948"/>
                    <a:pt x="6224" y="1761"/>
                    <a:pt x="6149" y="1573"/>
                  </a:cubicBezTo>
                  <a:cubicBezTo>
                    <a:pt x="6124" y="1498"/>
                    <a:pt x="6049" y="1448"/>
                    <a:pt x="5974" y="1399"/>
                  </a:cubicBezTo>
                  <a:cubicBezTo>
                    <a:pt x="5924" y="1349"/>
                    <a:pt x="5874" y="1349"/>
                    <a:pt x="5774" y="1286"/>
                  </a:cubicBezTo>
                  <a:cubicBezTo>
                    <a:pt x="5699" y="1236"/>
                    <a:pt x="5649" y="1161"/>
                    <a:pt x="5661" y="1099"/>
                  </a:cubicBezTo>
                  <a:cubicBezTo>
                    <a:pt x="5686" y="1049"/>
                    <a:pt x="5724" y="1011"/>
                    <a:pt x="5749" y="961"/>
                  </a:cubicBezTo>
                  <a:cubicBezTo>
                    <a:pt x="5749" y="961"/>
                    <a:pt x="5761" y="949"/>
                    <a:pt x="5761" y="949"/>
                  </a:cubicBezTo>
                  <a:cubicBezTo>
                    <a:pt x="5761" y="949"/>
                    <a:pt x="5761" y="936"/>
                    <a:pt x="5761" y="924"/>
                  </a:cubicBezTo>
                  <a:cubicBezTo>
                    <a:pt x="5761" y="928"/>
                    <a:pt x="5763" y="929"/>
                    <a:pt x="5764" y="929"/>
                  </a:cubicBezTo>
                  <a:cubicBezTo>
                    <a:pt x="5768" y="929"/>
                    <a:pt x="5774" y="924"/>
                    <a:pt x="5774" y="924"/>
                  </a:cubicBezTo>
                  <a:cubicBezTo>
                    <a:pt x="5893" y="859"/>
                    <a:pt x="6075" y="851"/>
                    <a:pt x="6280" y="851"/>
                  </a:cubicBezTo>
                  <a:cubicBezTo>
                    <a:pt x="6355" y="851"/>
                    <a:pt x="6433" y="852"/>
                    <a:pt x="6512" y="852"/>
                  </a:cubicBezTo>
                  <a:cubicBezTo>
                    <a:pt x="6852" y="852"/>
                    <a:pt x="7220" y="831"/>
                    <a:pt x="7473" y="611"/>
                  </a:cubicBezTo>
                  <a:cubicBezTo>
                    <a:pt x="7473" y="611"/>
                    <a:pt x="7486" y="599"/>
                    <a:pt x="7498" y="599"/>
                  </a:cubicBezTo>
                  <a:cubicBezTo>
                    <a:pt x="7536" y="574"/>
                    <a:pt x="7573" y="549"/>
                    <a:pt x="7598" y="536"/>
                  </a:cubicBezTo>
                  <a:cubicBezTo>
                    <a:pt x="7773" y="411"/>
                    <a:pt x="7923" y="286"/>
                    <a:pt x="8036" y="249"/>
                  </a:cubicBezTo>
                  <a:cubicBezTo>
                    <a:pt x="8064" y="235"/>
                    <a:pt x="8107" y="229"/>
                    <a:pt x="8161" y="229"/>
                  </a:cubicBezTo>
                  <a:close/>
                  <a:moveTo>
                    <a:pt x="5499" y="1249"/>
                  </a:moveTo>
                  <a:cubicBezTo>
                    <a:pt x="5524" y="1311"/>
                    <a:pt x="5549" y="1361"/>
                    <a:pt x="5586" y="1386"/>
                  </a:cubicBezTo>
                  <a:cubicBezTo>
                    <a:pt x="5611" y="1411"/>
                    <a:pt x="5636" y="1436"/>
                    <a:pt x="5674" y="1448"/>
                  </a:cubicBezTo>
                  <a:cubicBezTo>
                    <a:pt x="5674" y="1486"/>
                    <a:pt x="5699" y="1511"/>
                    <a:pt x="5736" y="1523"/>
                  </a:cubicBezTo>
                  <a:cubicBezTo>
                    <a:pt x="6074" y="1611"/>
                    <a:pt x="6061" y="1748"/>
                    <a:pt x="5811" y="2198"/>
                  </a:cubicBezTo>
                  <a:cubicBezTo>
                    <a:pt x="5774" y="2248"/>
                    <a:pt x="5749" y="2336"/>
                    <a:pt x="5711" y="2373"/>
                  </a:cubicBezTo>
                  <a:cubicBezTo>
                    <a:pt x="5674" y="2423"/>
                    <a:pt x="5649" y="2473"/>
                    <a:pt x="5636" y="2536"/>
                  </a:cubicBezTo>
                  <a:cubicBezTo>
                    <a:pt x="5624" y="2561"/>
                    <a:pt x="5611" y="2586"/>
                    <a:pt x="5599" y="2611"/>
                  </a:cubicBezTo>
                  <a:cubicBezTo>
                    <a:pt x="5449" y="2798"/>
                    <a:pt x="5249" y="3111"/>
                    <a:pt x="5161" y="3360"/>
                  </a:cubicBezTo>
                  <a:cubicBezTo>
                    <a:pt x="5049" y="3748"/>
                    <a:pt x="4974" y="4148"/>
                    <a:pt x="4861" y="4535"/>
                  </a:cubicBezTo>
                  <a:cubicBezTo>
                    <a:pt x="4849" y="4573"/>
                    <a:pt x="4824" y="4610"/>
                    <a:pt x="4849" y="4648"/>
                  </a:cubicBezTo>
                  <a:cubicBezTo>
                    <a:pt x="4860" y="4670"/>
                    <a:pt x="4883" y="4679"/>
                    <a:pt x="4906" y="4679"/>
                  </a:cubicBezTo>
                  <a:cubicBezTo>
                    <a:pt x="4936" y="4679"/>
                    <a:pt x="4967" y="4663"/>
                    <a:pt x="4974" y="4635"/>
                  </a:cubicBezTo>
                  <a:cubicBezTo>
                    <a:pt x="5099" y="4198"/>
                    <a:pt x="5224" y="3610"/>
                    <a:pt x="5374" y="3248"/>
                  </a:cubicBezTo>
                  <a:cubicBezTo>
                    <a:pt x="5424" y="3148"/>
                    <a:pt x="5486" y="3048"/>
                    <a:pt x="5536" y="2961"/>
                  </a:cubicBezTo>
                  <a:cubicBezTo>
                    <a:pt x="5536" y="2973"/>
                    <a:pt x="5536" y="2986"/>
                    <a:pt x="5549" y="2998"/>
                  </a:cubicBezTo>
                  <a:cubicBezTo>
                    <a:pt x="5611" y="3223"/>
                    <a:pt x="5799" y="3398"/>
                    <a:pt x="5961" y="3560"/>
                  </a:cubicBezTo>
                  <a:cubicBezTo>
                    <a:pt x="6199" y="3785"/>
                    <a:pt x="6436" y="4060"/>
                    <a:pt x="6611" y="4260"/>
                  </a:cubicBezTo>
                  <a:cubicBezTo>
                    <a:pt x="6786" y="4460"/>
                    <a:pt x="6911" y="4673"/>
                    <a:pt x="7073" y="4848"/>
                  </a:cubicBezTo>
                  <a:cubicBezTo>
                    <a:pt x="7236" y="5023"/>
                    <a:pt x="7411" y="5173"/>
                    <a:pt x="7561" y="5372"/>
                  </a:cubicBezTo>
                  <a:cubicBezTo>
                    <a:pt x="7736" y="5635"/>
                    <a:pt x="8111" y="6172"/>
                    <a:pt x="8510" y="6385"/>
                  </a:cubicBezTo>
                  <a:cubicBezTo>
                    <a:pt x="8885" y="6610"/>
                    <a:pt x="9410" y="6547"/>
                    <a:pt x="9523" y="6847"/>
                  </a:cubicBezTo>
                  <a:cubicBezTo>
                    <a:pt x="9598" y="6997"/>
                    <a:pt x="9648" y="7059"/>
                    <a:pt x="9673" y="7234"/>
                  </a:cubicBezTo>
                  <a:cubicBezTo>
                    <a:pt x="9698" y="7547"/>
                    <a:pt x="9535" y="7847"/>
                    <a:pt x="9385" y="8147"/>
                  </a:cubicBezTo>
                  <a:cubicBezTo>
                    <a:pt x="9110" y="8734"/>
                    <a:pt x="8810" y="9659"/>
                    <a:pt x="8398" y="10409"/>
                  </a:cubicBezTo>
                  <a:cubicBezTo>
                    <a:pt x="8148" y="10958"/>
                    <a:pt x="7761" y="11421"/>
                    <a:pt x="7436" y="11921"/>
                  </a:cubicBezTo>
                  <a:cubicBezTo>
                    <a:pt x="7248" y="12258"/>
                    <a:pt x="6948" y="12808"/>
                    <a:pt x="6848" y="13333"/>
                  </a:cubicBezTo>
                  <a:cubicBezTo>
                    <a:pt x="6848" y="13365"/>
                    <a:pt x="6883" y="13384"/>
                    <a:pt x="6917" y="13384"/>
                  </a:cubicBezTo>
                  <a:cubicBezTo>
                    <a:pt x="6948" y="13384"/>
                    <a:pt x="6980" y="13369"/>
                    <a:pt x="6986" y="13333"/>
                  </a:cubicBezTo>
                  <a:cubicBezTo>
                    <a:pt x="7036" y="13133"/>
                    <a:pt x="7098" y="12945"/>
                    <a:pt x="7161" y="12808"/>
                  </a:cubicBezTo>
                  <a:cubicBezTo>
                    <a:pt x="7461" y="12208"/>
                    <a:pt x="7761" y="11846"/>
                    <a:pt x="8161" y="11271"/>
                  </a:cubicBezTo>
                  <a:cubicBezTo>
                    <a:pt x="8710" y="10446"/>
                    <a:pt x="9073" y="9521"/>
                    <a:pt x="9423" y="8597"/>
                  </a:cubicBezTo>
                  <a:cubicBezTo>
                    <a:pt x="9460" y="8472"/>
                    <a:pt x="9498" y="8359"/>
                    <a:pt x="9535" y="8259"/>
                  </a:cubicBezTo>
                  <a:cubicBezTo>
                    <a:pt x="9548" y="8247"/>
                    <a:pt x="9560" y="8247"/>
                    <a:pt x="9560" y="8234"/>
                  </a:cubicBezTo>
                  <a:cubicBezTo>
                    <a:pt x="9860" y="7659"/>
                    <a:pt x="10035" y="6910"/>
                    <a:pt x="10635" y="6835"/>
                  </a:cubicBezTo>
                  <a:cubicBezTo>
                    <a:pt x="10692" y="6826"/>
                    <a:pt x="10748" y="6824"/>
                    <a:pt x="10803" y="6824"/>
                  </a:cubicBezTo>
                  <a:cubicBezTo>
                    <a:pt x="10936" y="6824"/>
                    <a:pt x="11068" y="6840"/>
                    <a:pt x="11201" y="6840"/>
                  </a:cubicBezTo>
                  <a:cubicBezTo>
                    <a:pt x="11270" y="6840"/>
                    <a:pt x="11339" y="6835"/>
                    <a:pt x="11410" y="6822"/>
                  </a:cubicBezTo>
                  <a:cubicBezTo>
                    <a:pt x="11760" y="6747"/>
                    <a:pt x="11985" y="6610"/>
                    <a:pt x="12247" y="6347"/>
                  </a:cubicBezTo>
                  <a:cubicBezTo>
                    <a:pt x="12497" y="6110"/>
                    <a:pt x="12747" y="5872"/>
                    <a:pt x="12947" y="5597"/>
                  </a:cubicBezTo>
                  <a:cubicBezTo>
                    <a:pt x="13084" y="5385"/>
                    <a:pt x="13209" y="5173"/>
                    <a:pt x="13297" y="4935"/>
                  </a:cubicBezTo>
                  <a:lnTo>
                    <a:pt x="13297" y="4935"/>
                  </a:lnTo>
                  <a:cubicBezTo>
                    <a:pt x="13284" y="5023"/>
                    <a:pt x="13284" y="5098"/>
                    <a:pt x="13272" y="5123"/>
                  </a:cubicBezTo>
                  <a:cubicBezTo>
                    <a:pt x="13172" y="5622"/>
                    <a:pt x="12984" y="5935"/>
                    <a:pt x="12809" y="6397"/>
                  </a:cubicBezTo>
                  <a:cubicBezTo>
                    <a:pt x="12572" y="7035"/>
                    <a:pt x="12359" y="7784"/>
                    <a:pt x="12309" y="8397"/>
                  </a:cubicBezTo>
                  <a:cubicBezTo>
                    <a:pt x="12259" y="9071"/>
                    <a:pt x="12172" y="9471"/>
                    <a:pt x="12160" y="10059"/>
                  </a:cubicBezTo>
                  <a:cubicBezTo>
                    <a:pt x="12160" y="10321"/>
                    <a:pt x="12222" y="10571"/>
                    <a:pt x="12197" y="10821"/>
                  </a:cubicBezTo>
                  <a:cubicBezTo>
                    <a:pt x="12172" y="11171"/>
                    <a:pt x="12047" y="11521"/>
                    <a:pt x="11785" y="11871"/>
                  </a:cubicBezTo>
                  <a:cubicBezTo>
                    <a:pt x="11560" y="12133"/>
                    <a:pt x="11072" y="12608"/>
                    <a:pt x="10747" y="12820"/>
                  </a:cubicBezTo>
                  <a:cubicBezTo>
                    <a:pt x="10460" y="13008"/>
                    <a:pt x="10135" y="13145"/>
                    <a:pt x="9823" y="13308"/>
                  </a:cubicBezTo>
                  <a:cubicBezTo>
                    <a:pt x="9144" y="13687"/>
                    <a:pt x="8370" y="14130"/>
                    <a:pt x="7638" y="14130"/>
                  </a:cubicBezTo>
                  <a:cubicBezTo>
                    <a:pt x="7574" y="14130"/>
                    <a:pt x="7511" y="14127"/>
                    <a:pt x="7448" y="14120"/>
                  </a:cubicBezTo>
                  <a:cubicBezTo>
                    <a:pt x="7197" y="14080"/>
                    <a:pt x="6938" y="13927"/>
                    <a:pt x="6735" y="13927"/>
                  </a:cubicBezTo>
                  <a:cubicBezTo>
                    <a:pt x="6686" y="13927"/>
                    <a:pt x="6640" y="13936"/>
                    <a:pt x="6598" y="13958"/>
                  </a:cubicBezTo>
                  <a:cubicBezTo>
                    <a:pt x="6586" y="13970"/>
                    <a:pt x="6573" y="13970"/>
                    <a:pt x="6561" y="13983"/>
                  </a:cubicBezTo>
                  <a:cubicBezTo>
                    <a:pt x="6561" y="13983"/>
                    <a:pt x="6561" y="13983"/>
                    <a:pt x="6536" y="13995"/>
                  </a:cubicBezTo>
                  <a:cubicBezTo>
                    <a:pt x="6498" y="14008"/>
                    <a:pt x="6461" y="14045"/>
                    <a:pt x="6449" y="14058"/>
                  </a:cubicBezTo>
                  <a:cubicBezTo>
                    <a:pt x="6436" y="14058"/>
                    <a:pt x="6436" y="14058"/>
                    <a:pt x="6436" y="14070"/>
                  </a:cubicBezTo>
                  <a:cubicBezTo>
                    <a:pt x="6173" y="14161"/>
                    <a:pt x="5865" y="14225"/>
                    <a:pt x="5596" y="14225"/>
                  </a:cubicBezTo>
                  <a:cubicBezTo>
                    <a:pt x="5494" y="14225"/>
                    <a:pt x="5397" y="14216"/>
                    <a:pt x="5311" y="14195"/>
                  </a:cubicBezTo>
                  <a:cubicBezTo>
                    <a:pt x="4349" y="13995"/>
                    <a:pt x="3587" y="13483"/>
                    <a:pt x="2812" y="12845"/>
                  </a:cubicBezTo>
                  <a:cubicBezTo>
                    <a:pt x="1625" y="11983"/>
                    <a:pt x="463" y="11571"/>
                    <a:pt x="538" y="10021"/>
                  </a:cubicBezTo>
                  <a:cubicBezTo>
                    <a:pt x="538" y="9746"/>
                    <a:pt x="613" y="9484"/>
                    <a:pt x="738" y="9246"/>
                  </a:cubicBezTo>
                  <a:cubicBezTo>
                    <a:pt x="887" y="8996"/>
                    <a:pt x="1175" y="8747"/>
                    <a:pt x="1425" y="8509"/>
                  </a:cubicBezTo>
                  <a:cubicBezTo>
                    <a:pt x="1825" y="8147"/>
                    <a:pt x="2200" y="7759"/>
                    <a:pt x="2625" y="7422"/>
                  </a:cubicBezTo>
                  <a:cubicBezTo>
                    <a:pt x="3012" y="7084"/>
                    <a:pt x="3474" y="6785"/>
                    <a:pt x="3799" y="6397"/>
                  </a:cubicBezTo>
                  <a:cubicBezTo>
                    <a:pt x="3789" y="6357"/>
                    <a:pt x="3772" y="6342"/>
                    <a:pt x="3752" y="6342"/>
                  </a:cubicBezTo>
                  <a:cubicBezTo>
                    <a:pt x="3695" y="6342"/>
                    <a:pt x="3611" y="6457"/>
                    <a:pt x="3574" y="6485"/>
                  </a:cubicBezTo>
                  <a:cubicBezTo>
                    <a:pt x="3062" y="6960"/>
                    <a:pt x="2475" y="7359"/>
                    <a:pt x="1962" y="7834"/>
                  </a:cubicBezTo>
                  <a:cubicBezTo>
                    <a:pt x="1625" y="8147"/>
                    <a:pt x="1275" y="8459"/>
                    <a:pt x="937" y="8784"/>
                  </a:cubicBezTo>
                  <a:cubicBezTo>
                    <a:pt x="762" y="8946"/>
                    <a:pt x="613" y="9121"/>
                    <a:pt x="500" y="9309"/>
                  </a:cubicBezTo>
                  <a:cubicBezTo>
                    <a:pt x="488" y="9196"/>
                    <a:pt x="463" y="9071"/>
                    <a:pt x="425" y="8922"/>
                  </a:cubicBezTo>
                  <a:cubicBezTo>
                    <a:pt x="338" y="8672"/>
                    <a:pt x="238" y="8409"/>
                    <a:pt x="200" y="8134"/>
                  </a:cubicBezTo>
                  <a:cubicBezTo>
                    <a:pt x="100" y="7597"/>
                    <a:pt x="163" y="7035"/>
                    <a:pt x="500" y="6535"/>
                  </a:cubicBezTo>
                  <a:cubicBezTo>
                    <a:pt x="738" y="6185"/>
                    <a:pt x="1437" y="5672"/>
                    <a:pt x="1887" y="5285"/>
                  </a:cubicBezTo>
                  <a:cubicBezTo>
                    <a:pt x="2512" y="4773"/>
                    <a:pt x="2974" y="4223"/>
                    <a:pt x="3412" y="3598"/>
                  </a:cubicBezTo>
                  <a:cubicBezTo>
                    <a:pt x="3799" y="3036"/>
                    <a:pt x="4124" y="2448"/>
                    <a:pt x="4549" y="1998"/>
                  </a:cubicBezTo>
                  <a:cubicBezTo>
                    <a:pt x="4736" y="1773"/>
                    <a:pt x="4911" y="1586"/>
                    <a:pt x="5124" y="1461"/>
                  </a:cubicBezTo>
                  <a:cubicBezTo>
                    <a:pt x="5136" y="1461"/>
                    <a:pt x="5136" y="1448"/>
                    <a:pt x="5149" y="1448"/>
                  </a:cubicBezTo>
                  <a:cubicBezTo>
                    <a:pt x="5274" y="1386"/>
                    <a:pt x="5386" y="1324"/>
                    <a:pt x="5499" y="1249"/>
                  </a:cubicBezTo>
                  <a:close/>
                  <a:moveTo>
                    <a:pt x="8168" y="0"/>
                  </a:moveTo>
                  <a:cubicBezTo>
                    <a:pt x="8102" y="0"/>
                    <a:pt x="8037" y="7"/>
                    <a:pt x="7973" y="24"/>
                  </a:cubicBezTo>
                  <a:cubicBezTo>
                    <a:pt x="7761" y="99"/>
                    <a:pt x="7586" y="286"/>
                    <a:pt x="7461" y="374"/>
                  </a:cubicBezTo>
                  <a:cubicBezTo>
                    <a:pt x="7298" y="511"/>
                    <a:pt x="7111" y="549"/>
                    <a:pt x="7048" y="624"/>
                  </a:cubicBezTo>
                  <a:cubicBezTo>
                    <a:pt x="7036" y="624"/>
                    <a:pt x="7036" y="636"/>
                    <a:pt x="7036" y="649"/>
                  </a:cubicBezTo>
                  <a:cubicBezTo>
                    <a:pt x="6923" y="674"/>
                    <a:pt x="6811" y="686"/>
                    <a:pt x="6661" y="686"/>
                  </a:cubicBezTo>
                  <a:cubicBezTo>
                    <a:pt x="6645" y="687"/>
                    <a:pt x="6628" y="687"/>
                    <a:pt x="6611" y="687"/>
                  </a:cubicBezTo>
                  <a:cubicBezTo>
                    <a:pt x="6456" y="687"/>
                    <a:pt x="6281" y="667"/>
                    <a:pt x="6114" y="667"/>
                  </a:cubicBezTo>
                  <a:cubicBezTo>
                    <a:pt x="5869" y="667"/>
                    <a:pt x="5639" y="710"/>
                    <a:pt x="5511" y="924"/>
                  </a:cubicBezTo>
                  <a:cubicBezTo>
                    <a:pt x="5399" y="1049"/>
                    <a:pt x="5336" y="1099"/>
                    <a:pt x="5211" y="1186"/>
                  </a:cubicBezTo>
                  <a:cubicBezTo>
                    <a:pt x="5111" y="1186"/>
                    <a:pt x="4974" y="1274"/>
                    <a:pt x="4874" y="1361"/>
                  </a:cubicBezTo>
                  <a:cubicBezTo>
                    <a:pt x="4849" y="1374"/>
                    <a:pt x="4824" y="1386"/>
                    <a:pt x="4811" y="1411"/>
                  </a:cubicBezTo>
                  <a:cubicBezTo>
                    <a:pt x="4786" y="1424"/>
                    <a:pt x="4774" y="1436"/>
                    <a:pt x="4761" y="1448"/>
                  </a:cubicBezTo>
                  <a:cubicBezTo>
                    <a:pt x="4049" y="2048"/>
                    <a:pt x="3574" y="3198"/>
                    <a:pt x="2987" y="3885"/>
                  </a:cubicBezTo>
                  <a:cubicBezTo>
                    <a:pt x="2537" y="4448"/>
                    <a:pt x="1987" y="4910"/>
                    <a:pt x="1437" y="5372"/>
                  </a:cubicBezTo>
                  <a:cubicBezTo>
                    <a:pt x="1075" y="5672"/>
                    <a:pt x="700" y="5947"/>
                    <a:pt x="413" y="6310"/>
                  </a:cubicBezTo>
                  <a:cubicBezTo>
                    <a:pt x="175" y="6635"/>
                    <a:pt x="38" y="7222"/>
                    <a:pt x="0" y="7697"/>
                  </a:cubicBezTo>
                  <a:cubicBezTo>
                    <a:pt x="0" y="7984"/>
                    <a:pt x="13" y="8272"/>
                    <a:pt x="75" y="8547"/>
                  </a:cubicBezTo>
                  <a:cubicBezTo>
                    <a:pt x="113" y="8759"/>
                    <a:pt x="213" y="8946"/>
                    <a:pt x="250" y="9159"/>
                  </a:cubicBezTo>
                  <a:cubicBezTo>
                    <a:pt x="313" y="9371"/>
                    <a:pt x="313" y="9496"/>
                    <a:pt x="350" y="9684"/>
                  </a:cubicBezTo>
                  <a:cubicBezTo>
                    <a:pt x="338" y="9746"/>
                    <a:pt x="325" y="9796"/>
                    <a:pt x="325" y="9859"/>
                  </a:cubicBezTo>
                  <a:cubicBezTo>
                    <a:pt x="225" y="10534"/>
                    <a:pt x="450" y="11246"/>
                    <a:pt x="925" y="11746"/>
                  </a:cubicBezTo>
                  <a:cubicBezTo>
                    <a:pt x="1462" y="12308"/>
                    <a:pt x="2200" y="12633"/>
                    <a:pt x="2799" y="13120"/>
                  </a:cubicBezTo>
                  <a:cubicBezTo>
                    <a:pt x="3312" y="13545"/>
                    <a:pt x="4099" y="14095"/>
                    <a:pt x="4861" y="14295"/>
                  </a:cubicBezTo>
                  <a:cubicBezTo>
                    <a:pt x="5088" y="14370"/>
                    <a:pt x="5319" y="14408"/>
                    <a:pt x="5551" y="14408"/>
                  </a:cubicBezTo>
                  <a:cubicBezTo>
                    <a:pt x="5819" y="14408"/>
                    <a:pt x="6087" y="14358"/>
                    <a:pt x="6349" y="14258"/>
                  </a:cubicBezTo>
                  <a:cubicBezTo>
                    <a:pt x="6349" y="14258"/>
                    <a:pt x="6361" y="14245"/>
                    <a:pt x="6374" y="14245"/>
                  </a:cubicBezTo>
                  <a:lnTo>
                    <a:pt x="6411" y="14245"/>
                  </a:lnTo>
                  <a:cubicBezTo>
                    <a:pt x="6424" y="14233"/>
                    <a:pt x="6436" y="14220"/>
                    <a:pt x="6449" y="14220"/>
                  </a:cubicBezTo>
                  <a:cubicBezTo>
                    <a:pt x="6523" y="14195"/>
                    <a:pt x="6586" y="14158"/>
                    <a:pt x="6661" y="14133"/>
                  </a:cubicBezTo>
                  <a:cubicBezTo>
                    <a:pt x="6673" y="14120"/>
                    <a:pt x="6686" y="14120"/>
                    <a:pt x="6711" y="14108"/>
                  </a:cubicBezTo>
                  <a:cubicBezTo>
                    <a:pt x="6823" y="14108"/>
                    <a:pt x="6948" y="14183"/>
                    <a:pt x="7248" y="14233"/>
                  </a:cubicBezTo>
                  <a:cubicBezTo>
                    <a:pt x="7349" y="14254"/>
                    <a:pt x="7448" y="14263"/>
                    <a:pt x="7545" y="14263"/>
                  </a:cubicBezTo>
                  <a:cubicBezTo>
                    <a:pt x="7786" y="14263"/>
                    <a:pt x="8020" y="14207"/>
                    <a:pt x="8261" y="14145"/>
                  </a:cubicBezTo>
                  <a:cubicBezTo>
                    <a:pt x="8673" y="14058"/>
                    <a:pt x="9073" y="13920"/>
                    <a:pt x="9448" y="13720"/>
                  </a:cubicBezTo>
                  <a:cubicBezTo>
                    <a:pt x="9948" y="13470"/>
                    <a:pt x="10485" y="13270"/>
                    <a:pt x="10947" y="12958"/>
                  </a:cubicBezTo>
                  <a:cubicBezTo>
                    <a:pt x="11535" y="12508"/>
                    <a:pt x="12135" y="11971"/>
                    <a:pt x="12359" y="11246"/>
                  </a:cubicBezTo>
                  <a:cubicBezTo>
                    <a:pt x="12484" y="10808"/>
                    <a:pt x="12397" y="10371"/>
                    <a:pt x="12372" y="9934"/>
                  </a:cubicBezTo>
                  <a:cubicBezTo>
                    <a:pt x="12372" y="9321"/>
                    <a:pt x="12434" y="8634"/>
                    <a:pt x="12509" y="8159"/>
                  </a:cubicBezTo>
                  <a:cubicBezTo>
                    <a:pt x="12709" y="7147"/>
                    <a:pt x="13134" y="6297"/>
                    <a:pt x="13447" y="5385"/>
                  </a:cubicBezTo>
                  <a:cubicBezTo>
                    <a:pt x="13534" y="5085"/>
                    <a:pt x="13547" y="4785"/>
                    <a:pt x="13484" y="4485"/>
                  </a:cubicBezTo>
                  <a:cubicBezTo>
                    <a:pt x="13484" y="4423"/>
                    <a:pt x="13472" y="4335"/>
                    <a:pt x="13434" y="4298"/>
                  </a:cubicBezTo>
                  <a:cubicBezTo>
                    <a:pt x="13409" y="4023"/>
                    <a:pt x="13259" y="3773"/>
                    <a:pt x="13134" y="3610"/>
                  </a:cubicBezTo>
                  <a:cubicBezTo>
                    <a:pt x="12997" y="3435"/>
                    <a:pt x="12784" y="3310"/>
                    <a:pt x="12622" y="3111"/>
                  </a:cubicBezTo>
                  <a:cubicBezTo>
                    <a:pt x="12447" y="2936"/>
                    <a:pt x="12309" y="2598"/>
                    <a:pt x="12247" y="2423"/>
                  </a:cubicBezTo>
                  <a:cubicBezTo>
                    <a:pt x="12122" y="2148"/>
                    <a:pt x="12010" y="1848"/>
                    <a:pt x="11772" y="1648"/>
                  </a:cubicBezTo>
                  <a:cubicBezTo>
                    <a:pt x="11210" y="1261"/>
                    <a:pt x="10547" y="1024"/>
                    <a:pt x="9985" y="636"/>
                  </a:cubicBezTo>
                  <a:cubicBezTo>
                    <a:pt x="9585" y="386"/>
                    <a:pt x="9135" y="211"/>
                    <a:pt x="8685" y="86"/>
                  </a:cubicBezTo>
                  <a:cubicBezTo>
                    <a:pt x="8521" y="50"/>
                    <a:pt x="8344" y="0"/>
                    <a:pt x="8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8" name="Google Shape;17008;p50"/>
            <p:cNvSpPr/>
            <p:nvPr/>
          </p:nvSpPr>
          <p:spPr>
            <a:xfrm>
              <a:off x="2019919" y="5300532"/>
              <a:ext cx="21349" cy="26899"/>
            </a:xfrm>
            <a:custGeom>
              <a:avLst/>
              <a:gdLst/>
              <a:ahLst/>
              <a:cxnLst/>
              <a:rect l="l" t="t" r="r" b="b"/>
              <a:pathLst>
                <a:path w="250" h="315" extrusionOk="0">
                  <a:moveTo>
                    <a:pt x="195" y="0"/>
                  </a:moveTo>
                  <a:cubicBezTo>
                    <a:pt x="126" y="0"/>
                    <a:pt x="92" y="150"/>
                    <a:pt x="50" y="192"/>
                  </a:cubicBezTo>
                  <a:cubicBezTo>
                    <a:pt x="38" y="217"/>
                    <a:pt x="0" y="242"/>
                    <a:pt x="13" y="279"/>
                  </a:cubicBezTo>
                  <a:cubicBezTo>
                    <a:pt x="13" y="301"/>
                    <a:pt x="34" y="315"/>
                    <a:pt x="56" y="315"/>
                  </a:cubicBezTo>
                  <a:cubicBezTo>
                    <a:pt x="73" y="315"/>
                    <a:pt x="90" y="308"/>
                    <a:pt x="100" y="292"/>
                  </a:cubicBezTo>
                  <a:cubicBezTo>
                    <a:pt x="150" y="217"/>
                    <a:pt x="200" y="154"/>
                    <a:pt x="237" y="79"/>
                  </a:cubicBezTo>
                  <a:cubicBezTo>
                    <a:pt x="250" y="54"/>
                    <a:pt x="250" y="29"/>
                    <a:pt x="237" y="17"/>
                  </a:cubicBezTo>
                  <a:cubicBezTo>
                    <a:pt x="222" y="5"/>
                    <a:pt x="208" y="0"/>
                    <a:pt x="1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9" name="Google Shape;17009;p50"/>
            <p:cNvSpPr/>
            <p:nvPr/>
          </p:nvSpPr>
          <p:spPr>
            <a:xfrm>
              <a:off x="2259967" y="4970816"/>
              <a:ext cx="369333" cy="320744"/>
            </a:xfrm>
            <a:custGeom>
              <a:avLst/>
              <a:gdLst/>
              <a:ahLst/>
              <a:cxnLst/>
              <a:rect l="l" t="t" r="r" b="b"/>
              <a:pathLst>
                <a:path w="4325" h="3756" extrusionOk="0">
                  <a:moveTo>
                    <a:pt x="2113" y="174"/>
                  </a:moveTo>
                  <a:cubicBezTo>
                    <a:pt x="2245" y="174"/>
                    <a:pt x="2379" y="199"/>
                    <a:pt x="2488" y="241"/>
                  </a:cubicBezTo>
                  <a:cubicBezTo>
                    <a:pt x="2688" y="341"/>
                    <a:pt x="2775" y="479"/>
                    <a:pt x="2788" y="641"/>
                  </a:cubicBezTo>
                  <a:cubicBezTo>
                    <a:pt x="2788" y="729"/>
                    <a:pt x="2750" y="766"/>
                    <a:pt x="2738" y="879"/>
                  </a:cubicBezTo>
                  <a:cubicBezTo>
                    <a:pt x="2750" y="904"/>
                    <a:pt x="2750" y="916"/>
                    <a:pt x="2763" y="929"/>
                  </a:cubicBezTo>
                  <a:cubicBezTo>
                    <a:pt x="2700" y="941"/>
                    <a:pt x="2638" y="966"/>
                    <a:pt x="2588" y="991"/>
                  </a:cubicBezTo>
                  <a:cubicBezTo>
                    <a:pt x="2563" y="1004"/>
                    <a:pt x="2550" y="1016"/>
                    <a:pt x="2538" y="1029"/>
                  </a:cubicBezTo>
                  <a:cubicBezTo>
                    <a:pt x="2446" y="775"/>
                    <a:pt x="2166" y="645"/>
                    <a:pt x="1903" y="645"/>
                  </a:cubicBezTo>
                  <a:cubicBezTo>
                    <a:pt x="1842" y="645"/>
                    <a:pt x="1782" y="652"/>
                    <a:pt x="1725" y="666"/>
                  </a:cubicBezTo>
                  <a:cubicBezTo>
                    <a:pt x="1713" y="641"/>
                    <a:pt x="1700" y="604"/>
                    <a:pt x="1700" y="591"/>
                  </a:cubicBezTo>
                  <a:cubicBezTo>
                    <a:pt x="1675" y="516"/>
                    <a:pt x="1650" y="454"/>
                    <a:pt x="1600" y="404"/>
                  </a:cubicBezTo>
                  <a:cubicBezTo>
                    <a:pt x="1686" y="241"/>
                    <a:pt x="1897" y="174"/>
                    <a:pt x="2113" y="174"/>
                  </a:cubicBezTo>
                  <a:close/>
                  <a:moveTo>
                    <a:pt x="1038" y="351"/>
                  </a:moveTo>
                  <a:cubicBezTo>
                    <a:pt x="1054" y="351"/>
                    <a:pt x="1071" y="352"/>
                    <a:pt x="1088" y="354"/>
                  </a:cubicBezTo>
                  <a:cubicBezTo>
                    <a:pt x="1213" y="379"/>
                    <a:pt x="1350" y="416"/>
                    <a:pt x="1425" y="454"/>
                  </a:cubicBezTo>
                  <a:cubicBezTo>
                    <a:pt x="1475" y="491"/>
                    <a:pt x="1475" y="491"/>
                    <a:pt x="1513" y="554"/>
                  </a:cubicBezTo>
                  <a:cubicBezTo>
                    <a:pt x="1550" y="641"/>
                    <a:pt x="1550" y="679"/>
                    <a:pt x="1550" y="716"/>
                  </a:cubicBezTo>
                  <a:cubicBezTo>
                    <a:pt x="1363" y="804"/>
                    <a:pt x="1213" y="966"/>
                    <a:pt x="1151" y="1141"/>
                  </a:cubicBezTo>
                  <a:cubicBezTo>
                    <a:pt x="1065" y="1065"/>
                    <a:pt x="942" y="1032"/>
                    <a:pt x="822" y="1032"/>
                  </a:cubicBezTo>
                  <a:cubicBezTo>
                    <a:pt x="785" y="1032"/>
                    <a:pt x="749" y="1035"/>
                    <a:pt x="713" y="1041"/>
                  </a:cubicBezTo>
                  <a:cubicBezTo>
                    <a:pt x="626" y="1041"/>
                    <a:pt x="563" y="1066"/>
                    <a:pt x="488" y="1091"/>
                  </a:cubicBezTo>
                  <a:cubicBezTo>
                    <a:pt x="393" y="710"/>
                    <a:pt x="695" y="351"/>
                    <a:pt x="1038" y="351"/>
                  </a:cubicBezTo>
                  <a:close/>
                  <a:moveTo>
                    <a:pt x="1904" y="802"/>
                  </a:moveTo>
                  <a:cubicBezTo>
                    <a:pt x="2067" y="802"/>
                    <a:pt x="2228" y="859"/>
                    <a:pt x="2338" y="991"/>
                  </a:cubicBezTo>
                  <a:cubicBezTo>
                    <a:pt x="2388" y="1029"/>
                    <a:pt x="2388" y="1141"/>
                    <a:pt x="2400" y="1166"/>
                  </a:cubicBezTo>
                  <a:cubicBezTo>
                    <a:pt x="2375" y="1216"/>
                    <a:pt x="2338" y="1254"/>
                    <a:pt x="2313" y="1304"/>
                  </a:cubicBezTo>
                  <a:cubicBezTo>
                    <a:pt x="2225" y="1479"/>
                    <a:pt x="2175" y="1679"/>
                    <a:pt x="2188" y="1878"/>
                  </a:cubicBezTo>
                  <a:cubicBezTo>
                    <a:pt x="2125" y="1828"/>
                    <a:pt x="2063" y="1791"/>
                    <a:pt x="2025" y="1779"/>
                  </a:cubicBezTo>
                  <a:cubicBezTo>
                    <a:pt x="1943" y="1755"/>
                    <a:pt x="1857" y="1742"/>
                    <a:pt x="1773" y="1742"/>
                  </a:cubicBezTo>
                  <a:cubicBezTo>
                    <a:pt x="1679" y="1742"/>
                    <a:pt x="1586" y="1758"/>
                    <a:pt x="1500" y="1791"/>
                  </a:cubicBezTo>
                  <a:cubicBezTo>
                    <a:pt x="1500" y="1791"/>
                    <a:pt x="1488" y="1791"/>
                    <a:pt x="1475" y="1804"/>
                  </a:cubicBezTo>
                  <a:cubicBezTo>
                    <a:pt x="1288" y="1591"/>
                    <a:pt x="1188" y="1291"/>
                    <a:pt x="1375" y="1041"/>
                  </a:cubicBezTo>
                  <a:cubicBezTo>
                    <a:pt x="1487" y="894"/>
                    <a:pt x="1697" y="802"/>
                    <a:pt x="1904" y="802"/>
                  </a:cubicBezTo>
                  <a:close/>
                  <a:moveTo>
                    <a:pt x="3537" y="1004"/>
                  </a:moveTo>
                  <a:cubicBezTo>
                    <a:pt x="3741" y="1004"/>
                    <a:pt x="3944" y="1142"/>
                    <a:pt x="4000" y="1329"/>
                  </a:cubicBezTo>
                  <a:cubicBezTo>
                    <a:pt x="4075" y="1554"/>
                    <a:pt x="4075" y="1566"/>
                    <a:pt x="4012" y="1741"/>
                  </a:cubicBezTo>
                  <a:cubicBezTo>
                    <a:pt x="3987" y="1828"/>
                    <a:pt x="3962" y="1891"/>
                    <a:pt x="3875" y="1966"/>
                  </a:cubicBezTo>
                  <a:cubicBezTo>
                    <a:pt x="3875" y="1978"/>
                    <a:pt x="3862" y="1991"/>
                    <a:pt x="3862" y="2003"/>
                  </a:cubicBezTo>
                  <a:cubicBezTo>
                    <a:pt x="3750" y="1891"/>
                    <a:pt x="3612" y="1828"/>
                    <a:pt x="3462" y="1804"/>
                  </a:cubicBezTo>
                  <a:cubicBezTo>
                    <a:pt x="3525" y="1629"/>
                    <a:pt x="3550" y="1429"/>
                    <a:pt x="3487" y="1241"/>
                  </a:cubicBezTo>
                  <a:cubicBezTo>
                    <a:pt x="3450" y="1179"/>
                    <a:pt x="3400" y="1116"/>
                    <a:pt x="3337" y="1054"/>
                  </a:cubicBezTo>
                  <a:cubicBezTo>
                    <a:pt x="3400" y="1019"/>
                    <a:pt x="3469" y="1004"/>
                    <a:pt x="3537" y="1004"/>
                  </a:cubicBezTo>
                  <a:close/>
                  <a:moveTo>
                    <a:pt x="804" y="1197"/>
                  </a:moveTo>
                  <a:cubicBezTo>
                    <a:pt x="911" y="1197"/>
                    <a:pt x="1005" y="1233"/>
                    <a:pt x="1026" y="1254"/>
                  </a:cubicBezTo>
                  <a:cubicBezTo>
                    <a:pt x="1088" y="1291"/>
                    <a:pt x="1051" y="1316"/>
                    <a:pt x="1126" y="1354"/>
                  </a:cubicBezTo>
                  <a:cubicBezTo>
                    <a:pt x="1126" y="1441"/>
                    <a:pt x="1138" y="1541"/>
                    <a:pt x="1188" y="1629"/>
                  </a:cubicBezTo>
                  <a:cubicBezTo>
                    <a:pt x="1225" y="1704"/>
                    <a:pt x="1263" y="1791"/>
                    <a:pt x="1313" y="1866"/>
                  </a:cubicBezTo>
                  <a:cubicBezTo>
                    <a:pt x="1263" y="1866"/>
                    <a:pt x="1163" y="1941"/>
                    <a:pt x="1101" y="2016"/>
                  </a:cubicBezTo>
                  <a:cubicBezTo>
                    <a:pt x="1063" y="2066"/>
                    <a:pt x="1038" y="2103"/>
                    <a:pt x="1026" y="2141"/>
                  </a:cubicBezTo>
                  <a:lnTo>
                    <a:pt x="988" y="2141"/>
                  </a:lnTo>
                  <a:cubicBezTo>
                    <a:pt x="901" y="2172"/>
                    <a:pt x="844" y="2185"/>
                    <a:pt x="790" y="2185"/>
                  </a:cubicBezTo>
                  <a:cubicBezTo>
                    <a:pt x="735" y="2185"/>
                    <a:pt x="682" y="2172"/>
                    <a:pt x="601" y="2153"/>
                  </a:cubicBezTo>
                  <a:cubicBezTo>
                    <a:pt x="438" y="2103"/>
                    <a:pt x="251" y="1953"/>
                    <a:pt x="226" y="1766"/>
                  </a:cubicBezTo>
                  <a:cubicBezTo>
                    <a:pt x="201" y="1504"/>
                    <a:pt x="413" y="1216"/>
                    <a:pt x="726" y="1204"/>
                  </a:cubicBezTo>
                  <a:cubicBezTo>
                    <a:pt x="752" y="1199"/>
                    <a:pt x="778" y="1197"/>
                    <a:pt x="804" y="1197"/>
                  </a:cubicBezTo>
                  <a:close/>
                  <a:moveTo>
                    <a:pt x="2966" y="1034"/>
                  </a:moveTo>
                  <a:cubicBezTo>
                    <a:pt x="3009" y="1034"/>
                    <a:pt x="3051" y="1040"/>
                    <a:pt x="3087" y="1054"/>
                  </a:cubicBezTo>
                  <a:cubicBezTo>
                    <a:pt x="3150" y="1079"/>
                    <a:pt x="3337" y="1216"/>
                    <a:pt x="3362" y="1304"/>
                  </a:cubicBezTo>
                  <a:cubicBezTo>
                    <a:pt x="3400" y="1429"/>
                    <a:pt x="3387" y="1554"/>
                    <a:pt x="3362" y="1679"/>
                  </a:cubicBezTo>
                  <a:cubicBezTo>
                    <a:pt x="3350" y="1754"/>
                    <a:pt x="3337" y="1754"/>
                    <a:pt x="3325" y="1804"/>
                  </a:cubicBezTo>
                  <a:cubicBezTo>
                    <a:pt x="3250" y="1804"/>
                    <a:pt x="3187" y="1816"/>
                    <a:pt x="3125" y="1841"/>
                  </a:cubicBezTo>
                  <a:cubicBezTo>
                    <a:pt x="2938" y="1891"/>
                    <a:pt x="2775" y="2028"/>
                    <a:pt x="2675" y="2203"/>
                  </a:cubicBezTo>
                  <a:cubicBezTo>
                    <a:pt x="2663" y="2228"/>
                    <a:pt x="2650" y="2266"/>
                    <a:pt x="2638" y="2303"/>
                  </a:cubicBezTo>
                  <a:cubicBezTo>
                    <a:pt x="2588" y="2291"/>
                    <a:pt x="2538" y="2291"/>
                    <a:pt x="2488" y="2291"/>
                  </a:cubicBezTo>
                  <a:cubicBezTo>
                    <a:pt x="2488" y="2278"/>
                    <a:pt x="2488" y="2266"/>
                    <a:pt x="2475" y="2253"/>
                  </a:cubicBezTo>
                  <a:cubicBezTo>
                    <a:pt x="2425" y="2191"/>
                    <a:pt x="2388" y="2128"/>
                    <a:pt x="2363" y="2016"/>
                  </a:cubicBezTo>
                  <a:cubicBezTo>
                    <a:pt x="2288" y="1729"/>
                    <a:pt x="2388" y="1341"/>
                    <a:pt x="2613" y="1154"/>
                  </a:cubicBezTo>
                  <a:cubicBezTo>
                    <a:pt x="2713" y="1080"/>
                    <a:pt x="2847" y="1034"/>
                    <a:pt x="2966" y="1034"/>
                  </a:cubicBezTo>
                  <a:close/>
                  <a:moveTo>
                    <a:pt x="1775" y="1884"/>
                  </a:moveTo>
                  <a:cubicBezTo>
                    <a:pt x="1842" y="1884"/>
                    <a:pt x="1910" y="1894"/>
                    <a:pt x="1975" y="1916"/>
                  </a:cubicBezTo>
                  <a:cubicBezTo>
                    <a:pt x="2063" y="1953"/>
                    <a:pt x="2213" y="2078"/>
                    <a:pt x="2238" y="2166"/>
                  </a:cubicBezTo>
                  <a:cubicBezTo>
                    <a:pt x="2300" y="2353"/>
                    <a:pt x="2000" y="2628"/>
                    <a:pt x="1788" y="2703"/>
                  </a:cubicBezTo>
                  <a:cubicBezTo>
                    <a:pt x="1736" y="2726"/>
                    <a:pt x="1676" y="2735"/>
                    <a:pt x="1615" y="2735"/>
                  </a:cubicBezTo>
                  <a:cubicBezTo>
                    <a:pt x="1472" y="2735"/>
                    <a:pt x="1324" y="2685"/>
                    <a:pt x="1263" y="2641"/>
                  </a:cubicBezTo>
                  <a:cubicBezTo>
                    <a:pt x="1063" y="2491"/>
                    <a:pt x="1101" y="2216"/>
                    <a:pt x="1275" y="2066"/>
                  </a:cubicBezTo>
                  <a:cubicBezTo>
                    <a:pt x="1300" y="2066"/>
                    <a:pt x="1325" y="2066"/>
                    <a:pt x="1350" y="2041"/>
                  </a:cubicBezTo>
                  <a:cubicBezTo>
                    <a:pt x="1457" y="1944"/>
                    <a:pt x="1613" y="1884"/>
                    <a:pt x="1775" y="1884"/>
                  </a:cubicBezTo>
                  <a:close/>
                  <a:moveTo>
                    <a:pt x="3377" y="1911"/>
                  </a:moveTo>
                  <a:cubicBezTo>
                    <a:pt x="3484" y="1911"/>
                    <a:pt x="3591" y="1939"/>
                    <a:pt x="3687" y="2003"/>
                  </a:cubicBezTo>
                  <a:cubicBezTo>
                    <a:pt x="3837" y="2103"/>
                    <a:pt x="3900" y="2253"/>
                    <a:pt x="3937" y="2441"/>
                  </a:cubicBezTo>
                  <a:cubicBezTo>
                    <a:pt x="3950" y="2478"/>
                    <a:pt x="3962" y="2516"/>
                    <a:pt x="3950" y="2603"/>
                  </a:cubicBezTo>
                  <a:cubicBezTo>
                    <a:pt x="3962" y="2666"/>
                    <a:pt x="3862" y="2853"/>
                    <a:pt x="3825" y="2891"/>
                  </a:cubicBezTo>
                  <a:cubicBezTo>
                    <a:pt x="3724" y="3012"/>
                    <a:pt x="3591" y="3108"/>
                    <a:pt x="3425" y="3108"/>
                  </a:cubicBezTo>
                  <a:cubicBezTo>
                    <a:pt x="3385" y="3108"/>
                    <a:pt x="3343" y="3103"/>
                    <a:pt x="3300" y="3091"/>
                  </a:cubicBezTo>
                  <a:cubicBezTo>
                    <a:pt x="3275" y="3078"/>
                    <a:pt x="3262" y="3066"/>
                    <a:pt x="3225" y="3053"/>
                  </a:cubicBezTo>
                  <a:cubicBezTo>
                    <a:pt x="3237" y="3053"/>
                    <a:pt x="3212" y="3041"/>
                    <a:pt x="3187" y="3028"/>
                  </a:cubicBezTo>
                  <a:lnTo>
                    <a:pt x="3175" y="3028"/>
                  </a:lnTo>
                  <a:cubicBezTo>
                    <a:pt x="3175" y="2753"/>
                    <a:pt x="3025" y="2453"/>
                    <a:pt x="2775" y="2341"/>
                  </a:cubicBezTo>
                  <a:cubicBezTo>
                    <a:pt x="2847" y="2091"/>
                    <a:pt x="3110" y="1911"/>
                    <a:pt x="3377" y="1911"/>
                  </a:cubicBezTo>
                  <a:close/>
                  <a:moveTo>
                    <a:pt x="2511" y="2413"/>
                  </a:moveTo>
                  <a:cubicBezTo>
                    <a:pt x="2626" y="2413"/>
                    <a:pt x="2759" y="2459"/>
                    <a:pt x="2838" y="2528"/>
                  </a:cubicBezTo>
                  <a:cubicBezTo>
                    <a:pt x="2963" y="2616"/>
                    <a:pt x="3013" y="2816"/>
                    <a:pt x="3025" y="2891"/>
                  </a:cubicBezTo>
                  <a:cubicBezTo>
                    <a:pt x="3075" y="3216"/>
                    <a:pt x="2900" y="3478"/>
                    <a:pt x="2663" y="3578"/>
                  </a:cubicBezTo>
                  <a:cubicBezTo>
                    <a:pt x="2626" y="3585"/>
                    <a:pt x="2590" y="3588"/>
                    <a:pt x="2554" y="3588"/>
                  </a:cubicBezTo>
                  <a:cubicBezTo>
                    <a:pt x="2319" y="3588"/>
                    <a:pt x="2108" y="3446"/>
                    <a:pt x="2075" y="3153"/>
                  </a:cubicBezTo>
                  <a:cubicBezTo>
                    <a:pt x="2075" y="3160"/>
                    <a:pt x="2075" y="3163"/>
                    <a:pt x="2075" y="3163"/>
                  </a:cubicBezTo>
                  <a:cubicBezTo>
                    <a:pt x="2072" y="3163"/>
                    <a:pt x="2065" y="3050"/>
                    <a:pt x="2075" y="3028"/>
                  </a:cubicBezTo>
                  <a:cubicBezTo>
                    <a:pt x="2063" y="3028"/>
                    <a:pt x="2138" y="2803"/>
                    <a:pt x="2163" y="2728"/>
                  </a:cubicBezTo>
                  <a:cubicBezTo>
                    <a:pt x="2163" y="2717"/>
                    <a:pt x="2173" y="2676"/>
                    <a:pt x="2175" y="2676"/>
                  </a:cubicBezTo>
                  <a:cubicBezTo>
                    <a:pt x="2175" y="2676"/>
                    <a:pt x="2175" y="2677"/>
                    <a:pt x="2175" y="2678"/>
                  </a:cubicBezTo>
                  <a:cubicBezTo>
                    <a:pt x="2175" y="2666"/>
                    <a:pt x="2175" y="2666"/>
                    <a:pt x="2175" y="2666"/>
                  </a:cubicBezTo>
                  <a:cubicBezTo>
                    <a:pt x="2175" y="2666"/>
                    <a:pt x="2188" y="2666"/>
                    <a:pt x="2188" y="2653"/>
                  </a:cubicBezTo>
                  <a:cubicBezTo>
                    <a:pt x="2188" y="2653"/>
                    <a:pt x="2188" y="2653"/>
                    <a:pt x="2188" y="2641"/>
                  </a:cubicBezTo>
                  <a:cubicBezTo>
                    <a:pt x="2188" y="2641"/>
                    <a:pt x="2188" y="2628"/>
                    <a:pt x="2200" y="2628"/>
                  </a:cubicBezTo>
                  <a:cubicBezTo>
                    <a:pt x="2238" y="2591"/>
                    <a:pt x="2275" y="2541"/>
                    <a:pt x="2313" y="2491"/>
                  </a:cubicBezTo>
                  <a:cubicBezTo>
                    <a:pt x="2325" y="2466"/>
                    <a:pt x="2350" y="2453"/>
                    <a:pt x="2375" y="2441"/>
                  </a:cubicBezTo>
                  <a:cubicBezTo>
                    <a:pt x="2413" y="2422"/>
                    <a:pt x="2460" y="2413"/>
                    <a:pt x="2511" y="2413"/>
                  </a:cubicBezTo>
                  <a:close/>
                  <a:moveTo>
                    <a:pt x="2102" y="0"/>
                  </a:moveTo>
                  <a:cubicBezTo>
                    <a:pt x="2000" y="0"/>
                    <a:pt x="1898" y="14"/>
                    <a:pt x="1800" y="41"/>
                  </a:cubicBezTo>
                  <a:cubicBezTo>
                    <a:pt x="1663" y="79"/>
                    <a:pt x="1538" y="179"/>
                    <a:pt x="1463" y="304"/>
                  </a:cubicBezTo>
                  <a:cubicBezTo>
                    <a:pt x="1450" y="304"/>
                    <a:pt x="1438" y="291"/>
                    <a:pt x="1425" y="291"/>
                  </a:cubicBezTo>
                  <a:cubicBezTo>
                    <a:pt x="1291" y="235"/>
                    <a:pt x="1147" y="190"/>
                    <a:pt x="1001" y="190"/>
                  </a:cubicBezTo>
                  <a:cubicBezTo>
                    <a:pt x="984" y="190"/>
                    <a:pt x="968" y="190"/>
                    <a:pt x="951" y="191"/>
                  </a:cubicBezTo>
                  <a:cubicBezTo>
                    <a:pt x="638" y="241"/>
                    <a:pt x="351" y="516"/>
                    <a:pt x="313" y="829"/>
                  </a:cubicBezTo>
                  <a:cubicBezTo>
                    <a:pt x="313" y="941"/>
                    <a:pt x="301" y="1066"/>
                    <a:pt x="351" y="1166"/>
                  </a:cubicBezTo>
                  <a:cubicBezTo>
                    <a:pt x="126" y="1329"/>
                    <a:pt x="1" y="1604"/>
                    <a:pt x="88" y="1891"/>
                  </a:cubicBezTo>
                  <a:cubicBezTo>
                    <a:pt x="195" y="2179"/>
                    <a:pt x="501" y="2357"/>
                    <a:pt x="806" y="2357"/>
                  </a:cubicBezTo>
                  <a:cubicBezTo>
                    <a:pt x="859" y="2357"/>
                    <a:pt x="911" y="2352"/>
                    <a:pt x="963" y="2341"/>
                  </a:cubicBezTo>
                  <a:lnTo>
                    <a:pt x="963" y="2341"/>
                  </a:lnTo>
                  <a:cubicBezTo>
                    <a:pt x="940" y="2646"/>
                    <a:pt x="1214" y="2900"/>
                    <a:pt x="1571" y="2900"/>
                  </a:cubicBezTo>
                  <a:cubicBezTo>
                    <a:pt x="1609" y="2900"/>
                    <a:pt x="1648" y="2897"/>
                    <a:pt x="1688" y="2891"/>
                  </a:cubicBezTo>
                  <a:cubicBezTo>
                    <a:pt x="1788" y="2878"/>
                    <a:pt x="1875" y="2841"/>
                    <a:pt x="1975" y="2791"/>
                  </a:cubicBezTo>
                  <a:lnTo>
                    <a:pt x="1975" y="2791"/>
                  </a:lnTo>
                  <a:cubicBezTo>
                    <a:pt x="1963" y="2816"/>
                    <a:pt x="1963" y="2841"/>
                    <a:pt x="1950" y="2853"/>
                  </a:cubicBezTo>
                  <a:cubicBezTo>
                    <a:pt x="1863" y="3116"/>
                    <a:pt x="1925" y="3453"/>
                    <a:pt x="2150" y="3628"/>
                  </a:cubicBezTo>
                  <a:cubicBezTo>
                    <a:pt x="2264" y="3707"/>
                    <a:pt x="2403" y="3755"/>
                    <a:pt x="2541" y="3755"/>
                  </a:cubicBezTo>
                  <a:cubicBezTo>
                    <a:pt x="2599" y="3755"/>
                    <a:pt x="2657" y="3747"/>
                    <a:pt x="2713" y="3728"/>
                  </a:cubicBezTo>
                  <a:cubicBezTo>
                    <a:pt x="2850" y="3691"/>
                    <a:pt x="2950" y="3591"/>
                    <a:pt x="3025" y="3491"/>
                  </a:cubicBezTo>
                  <a:cubicBezTo>
                    <a:pt x="3100" y="3403"/>
                    <a:pt x="3137" y="3303"/>
                    <a:pt x="3162" y="3203"/>
                  </a:cubicBezTo>
                  <a:cubicBezTo>
                    <a:pt x="3225" y="3253"/>
                    <a:pt x="3275" y="3266"/>
                    <a:pt x="3387" y="3278"/>
                  </a:cubicBezTo>
                  <a:cubicBezTo>
                    <a:pt x="3404" y="3280"/>
                    <a:pt x="3420" y="3280"/>
                    <a:pt x="3437" y="3280"/>
                  </a:cubicBezTo>
                  <a:cubicBezTo>
                    <a:pt x="3691" y="3280"/>
                    <a:pt x="3907" y="3101"/>
                    <a:pt x="4025" y="2878"/>
                  </a:cubicBezTo>
                  <a:cubicBezTo>
                    <a:pt x="4150" y="2641"/>
                    <a:pt x="4075" y="2353"/>
                    <a:pt x="3950" y="2128"/>
                  </a:cubicBezTo>
                  <a:cubicBezTo>
                    <a:pt x="3987" y="2128"/>
                    <a:pt x="4012" y="2116"/>
                    <a:pt x="4037" y="2078"/>
                  </a:cubicBezTo>
                  <a:cubicBezTo>
                    <a:pt x="4325" y="1741"/>
                    <a:pt x="4262" y="1154"/>
                    <a:pt x="3875" y="929"/>
                  </a:cubicBezTo>
                  <a:cubicBezTo>
                    <a:pt x="3772" y="857"/>
                    <a:pt x="3644" y="831"/>
                    <a:pt x="3529" y="831"/>
                  </a:cubicBezTo>
                  <a:cubicBezTo>
                    <a:pt x="3462" y="831"/>
                    <a:pt x="3400" y="840"/>
                    <a:pt x="3350" y="854"/>
                  </a:cubicBezTo>
                  <a:cubicBezTo>
                    <a:pt x="3300" y="879"/>
                    <a:pt x="3225" y="904"/>
                    <a:pt x="3187" y="941"/>
                  </a:cubicBezTo>
                  <a:cubicBezTo>
                    <a:pt x="3162" y="929"/>
                    <a:pt x="3137" y="916"/>
                    <a:pt x="3112" y="904"/>
                  </a:cubicBezTo>
                  <a:cubicBezTo>
                    <a:pt x="3050" y="891"/>
                    <a:pt x="2988" y="891"/>
                    <a:pt x="2925" y="891"/>
                  </a:cubicBezTo>
                  <a:cubicBezTo>
                    <a:pt x="2950" y="804"/>
                    <a:pt x="2950" y="716"/>
                    <a:pt x="2950" y="616"/>
                  </a:cubicBezTo>
                  <a:cubicBezTo>
                    <a:pt x="2910" y="216"/>
                    <a:pt x="2510" y="0"/>
                    <a:pt x="2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0" name="Google Shape;17010;p50"/>
            <p:cNvSpPr/>
            <p:nvPr/>
          </p:nvSpPr>
          <p:spPr>
            <a:xfrm>
              <a:off x="2532123" y="5229397"/>
              <a:ext cx="1452" cy="854"/>
            </a:xfrm>
            <a:custGeom>
              <a:avLst/>
              <a:gdLst/>
              <a:ahLst/>
              <a:cxnLst/>
              <a:rect l="l" t="t" r="r" b="b"/>
              <a:pathLst>
                <a:path w="17" h="10" extrusionOk="0">
                  <a:moveTo>
                    <a:pt x="0" y="0"/>
                  </a:moveTo>
                  <a:lnTo>
                    <a:pt x="0" y="0"/>
                  </a:lnTo>
                  <a:cubicBezTo>
                    <a:pt x="7" y="6"/>
                    <a:pt x="13" y="10"/>
                    <a:pt x="15" y="10"/>
                  </a:cubicBezTo>
                  <a:cubicBezTo>
                    <a:pt x="16" y="10"/>
                    <a:pt x="13" y="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1" name="Google Shape;17011;p50"/>
            <p:cNvSpPr/>
            <p:nvPr/>
          </p:nvSpPr>
          <p:spPr>
            <a:xfrm>
              <a:off x="2532123" y="5229397"/>
              <a:ext cx="85" cy="85"/>
            </a:xfrm>
            <a:custGeom>
              <a:avLst/>
              <a:gdLst/>
              <a:ahLst/>
              <a:cxnLst/>
              <a:rect l="l" t="t" r="r" b="b"/>
              <a:pathLst>
                <a:path w="1" h="1" extrusionOk="0">
                  <a:moveTo>
                    <a:pt x="0" y="0"/>
                  </a:moveTo>
                  <a:lnTo>
                    <a:pt x="0" y="0"/>
                  </a:ln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2" name="Google Shape;17012;p50"/>
            <p:cNvSpPr/>
            <p:nvPr/>
          </p:nvSpPr>
          <p:spPr>
            <a:xfrm>
              <a:off x="2445702" y="5198398"/>
              <a:ext cx="85" cy="1196"/>
            </a:xfrm>
            <a:custGeom>
              <a:avLst/>
              <a:gdLst/>
              <a:ahLst/>
              <a:cxnLst/>
              <a:rect l="l" t="t" r="r" b="b"/>
              <a:pathLst>
                <a:path w="1" h="14" extrusionOk="0">
                  <a:moveTo>
                    <a:pt x="0" y="1"/>
                  </a:moveTo>
                  <a:cubicBezTo>
                    <a:pt x="0" y="13"/>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3" name="Google Shape;17013;p50"/>
            <p:cNvSpPr/>
            <p:nvPr/>
          </p:nvSpPr>
          <p:spPr>
            <a:xfrm>
              <a:off x="2445702" y="5197373"/>
              <a:ext cx="1110" cy="1110"/>
            </a:xfrm>
            <a:custGeom>
              <a:avLst/>
              <a:gdLst/>
              <a:ahLst/>
              <a:cxnLst/>
              <a:rect l="l" t="t" r="r" b="b"/>
              <a:pathLst>
                <a:path w="13" h="13" extrusionOk="0">
                  <a:moveTo>
                    <a:pt x="13" y="0"/>
                  </a:moveTo>
                  <a:cubicBezTo>
                    <a:pt x="0" y="13"/>
                    <a:pt x="0" y="13"/>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4" name="Google Shape;17014;p50"/>
            <p:cNvSpPr/>
            <p:nvPr/>
          </p:nvSpPr>
          <p:spPr>
            <a:xfrm>
              <a:off x="2147330" y="4983797"/>
              <a:ext cx="179756" cy="47053"/>
            </a:xfrm>
            <a:custGeom>
              <a:avLst/>
              <a:gdLst/>
              <a:ahLst/>
              <a:cxnLst/>
              <a:rect l="l" t="t" r="r" b="b"/>
              <a:pathLst>
                <a:path w="2105" h="551" extrusionOk="0">
                  <a:moveTo>
                    <a:pt x="1467" y="0"/>
                  </a:moveTo>
                  <a:cubicBezTo>
                    <a:pt x="1372" y="0"/>
                    <a:pt x="1276" y="10"/>
                    <a:pt x="1182" y="27"/>
                  </a:cubicBezTo>
                  <a:cubicBezTo>
                    <a:pt x="1020" y="52"/>
                    <a:pt x="857" y="114"/>
                    <a:pt x="695" y="164"/>
                  </a:cubicBezTo>
                  <a:cubicBezTo>
                    <a:pt x="558" y="214"/>
                    <a:pt x="408" y="239"/>
                    <a:pt x="270" y="289"/>
                  </a:cubicBezTo>
                  <a:cubicBezTo>
                    <a:pt x="195" y="339"/>
                    <a:pt x="58" y="364"/>
                    <a:pt x="20" y="452"/>
                  </a:cubicBezTo>
                  <a:cubicBezTo>
                    <a:pt x="0" y="501"/>
                    <a:pt x="43" y="551"/>
                    <a:pt x="93" y="551"/>
                  </a:cubicBezTo>
                  <a:cubicBezTo>
                    <a:pt x="106" y="551"/>
                    <a:pt x="120" y="547"/>
                    <a:pt x="133" y="539"/>
                  </a:cubicBezTo>
                  <a:cubicBezTo>
                    <a:pt x="333" y="402"/>
                    <a:pt x="520" y="389"/>
                    <a:pt x="770" y="314"/>
                  </a:cubicBezTo>
                  <a:cubicBezTo>
                    <a:pt x="1009" y="213"/>
                    <a:pt x="1244" y="145"/>
                    <a:pt x="1466" y="145"/>
                  </a:cubicBezTo>
                  <a:cubicBezTo>
                    <a:pt x="1625" y="145"/>
                    <a:pt x="1778" y="180"/>
                    <a:pt x="1920" y="264"/>
                  </a:cubicBezTo>
                  <a:cubicBezTo>
                    <a:pt x="1943" y="282"/>
                    <a:pt x="1965" y="290"/>
                    <a:pt x="1985" y="290"/>
                  </a:cubicBezTo>
                  <a:cubicBezTo>
                    <a:pt x="2063" y="290"/>
                    <a:pt x="2104" y="177"/>
                    <a:pt x="1995" y="127"/>
                  </a:cubicBezTo>
                  <a:cubicBezTo>
                    <a:pt x="1830" y="36"/>
                    <a:pt x="1649" y="0"/>
                    <a:pt x="1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5" name="Google Shape;17015;p50"/>
            <p:cNvSpPr/>
            <p:nvPr/>
          </p:nvSpPr>
          <p:spPr>
            <a:xfrm>
              <a:off x="2599244" y="5130678"/>
              <a:ext cx="136632" cy="221002"/>
            </a:xfrm>
            <a:custGeom>
              <a:avLst/>
              <a:gdLst/>
              <a:ahLst/>
              <a:cxnLst/>
              <a:rect l="l" t="t" r="r" b="b"/>
              <a:pathLst>
                <a:path w="1600" h="2588" extrusionOk="0">
                  <a:moveTo>
                    <a:pt x="133" y="1"/>
                  </a:moveTo>
                  <a:cubicBezTo>
                    <a:pt x="50" y="1"/>
                    <a:pt x="0" y="126"/>
                    <a:pt x="89" y="181"/>
                  </a:cubicBezTo>
                  <a:cubicBezTo>
                    <a:pt x="289" y="306"/>
                    <a:pt x="539" y="469"/>
                    <a:pt x="652" y="569"/>
                  </a:cubicBezTo>
                  <a:cubicBezTo>
                    <a:pt x="989" y="919"/>
                    <a:pt x="1289" y="1406"/>
                    <a:pt x="1326" y="1781"/>
                  </a:cubicBezTo>
                  <a:cubicBezTo>
                    <a:pt x="1339" y="1856"/>
                    <a:pt x="1326" y="1981"/>
                    <a:pt x="1339" y="2068"/>
                  </a:cubicBezTo>
                  <a:cubicBezTo>
                    <a:pt x="1339" y="2068"/>
                    <a:pt x="1339" y="2056"/>
                    <a:pt x="1339" y="2056"/>
                  </a:cubicBezTo>
                  <a:cubicBezTo>
                    <a:pt x="1339" y="2130"/>
                    <a:pt x="1351" y="2205"/>
                    <a:pt x="1339" y="2279"/>
                  </a:cubicBezTo>
                  <a:lnTo>
                    <a:pt x="1339" y="2279"/>
                  </a:lnTo>
                  <a:cubicBezTo>
                    <a:pt x="1331" y="2312"/>
                    <a:pt x="1278" y="2520"/>
                    <a:pt x="1289" y="2531"/>
                  </a:cubicBezTo>
                  <a:cubicBezTo>
                    <a:pt x="1289" y="2568"/>
                    <a:pt x="1317" y="2587"/>
                    <a:pt x="1348" y="2587"/>
                  </a:cubicBezTo>
                  <a:cubicBezTo>
                    <a:pt x="1380" y="2587"/>
                    <a:pt x="1414" y="2568"/>
                    <a:pt x="1426" y="2531"/>
                  </a:cubicBezTo>
                  <a:cubicBezTo>
                    <a:pt x="1501" y="2331"/>
                    <a:pt x="1501" y="2206"/>
                    <a:pt x="1526" y="2081"/>
                  </a:cubicBezTo>
                  <a:cubicBezTo>
                    <a:pt x="1534" y="2066"/>
                    <a:pt x="1532" y="2060"/>
                    <a:pt x="1530" y="2060"/>
                  </a:cubicBezTo>
                  <a:cubicBezTo>
                    <a:pt x="1529" y="2060"/>
                    <a:pt x="1528" y="2062"/>
                    <a:pt x="1527" y="2064"/>
                  </a:cubicBezTo>
                  <a:lnTo>
                    <a:pt x="1527" y="2064"/>
                  </a:lnTo>
                  <a:cubicBezTo>
                    <a:pt x="1600" y="1542"/>
                    <a:pt x="1300" y="1217"/>
                    <a:pt x="952" y="731"/>
                  </a:cubicBezTo>
                  <a:cubicBezTo>
                    <a:pt x="789" y="519"/>
                    <a:pt x="652" y="394"/>
                    <a:pt x="452" y="231"/>
                  </a:cubicBezTo>
                  <a:cubicBezTo>
                    <a:pt x="327" y="131"/>
                    <a:pt x="327" y="94"/>
                    <a:pt x="164" y="6"/>
                  </a:cubicBezTo>
                  <a:cubicBezTo>
                    <a:pt x="153" y="2"/>
                    <a:pt x="143"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6" name="Google Shape;17016;p50"/>
            <p:cNvSpPr/>
            <p:nvPr/>
          </p:nvSpPr>
          <p:spPr>
            <a:xfrm>
              <a:off x="599446" y="5075768"/>
              <a:ext cx="193932" cy="216135"/>
            </a:xfrm>
            <a:custGeom>
              <a:avLst/>
              <a:gdLst/>
              <a:ahLst/>
              <a:cxnLst/>
              <a:rect l="l" t="t" r="r" b="b"/>
              <a:pathLst>
                <a:path w="2271" h="2531" extrusionOk="0">
                  <a:moveTo>
                    <a:pt x="2178" y="1"/>
                  </a:moveTo>
                  <a:cubicBezTo>
                    <a:pt x="2165" y="1"/>
                    <a:pt x="2151" y="4"/>
                    <a:pt x="2138" y="12"/>
                  </a:cubicBezTo>
                  <a:cubicBezTo>
                    <a:pt x="1825" y="212"/>
                    <a:pt x="1688" y="225"/>
                    <a:pt x="1401" y="375"/>
                  </a:cubicBezTo>
                  <a:cubicBezTo>
                    <a:pt x="1026" y="587"/>
                    <a:pt x="763" y="949"/>
                    <a:pt x="588" y="1337"/>
                  </a:cubicBezTo>
                  <a:cubicBezTo>
                    <a:pt x="438" y="1649"/>
                    <a:pt x="226" y="1924"/>
                    <a:pt x="88" y="2237"/>
                  </a:cubicBezTo>
                  <a:cubicBezTo>
                    <a:pt x="63" y="2324"/>
                    <a:pt x="1" y="2412"/>
                    <a:pt x="26" y="2499"/>
                  </a:cubicBezTo>
                  <a:cubicBezTo>
                    <a:pt x="37" y="2521"/>
                    <a:pt x="57" y="2531"/>
                    <a:pt x="78" y="2531"/>
                  </a:cubicBezTo>
                  <a:cubicBezTo>
                    <a:pt x="105" y="2531"/>
                    <a:pt x="131" y="2515"/>
                    <a:pt x="138" y="2486"/>
                  </a:cubicBezTo>
                  <a:cubicBezTo>
                    <a:pt x="201" y="2262"/>
                    <a:pt x="301" y="2099"/>
                    <a:pt x="426" y="1874"/>
                  </a:cubicBezTo>
                  <a:cubicBezTo>
                    <a:pt x="576" y="1624"/>
                    <a:pt x="738" y="1299"/>
                    <a:pt x="888" y="1087"/>
                  </a:cubicBezTo>
                  <a:cubicBezTo>
                    <a:pt x="1163" y="737"/>
                    <a:pt x="1501" y="562"/>
                    <a:pt x="1950" y="312"/>
                  </a:cubicBezTo>
                  <a:cubicBezTo>
                    <a:pt x="2050" y="250"/>
                    <a:pt x="2200" y="200"/>
                    <a:pt x="2250" y="100"/>
                  </a:cubicBezTo>
                  <a:cubicBezTo>
                    <a:pt x="2270" y="50"/>
                    <a:pt x="2227" y="1"/>
                    <a:pt x="2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7" name="Google Shape;17017;p50"/>
            <p:cNvSpPr/>
            <p:nvPr/>
          </p:nvSpPr>
          <p:spPr>
            <a:xfrm>
              <a:off x="974077" y="4904976"/>
              <a:ext cx="218867" cy="94105"/>
            </a:xfrm>
            <a:custGeom>
              <a:avLst/>
              <a:gdLst/>
              <a:ahLst/>
              <a:cxnLst/>
              <a:rect l="l" t="t" r="r" b="b"/>
              <a:pathLst>
                <a:path w="2563" h="1102" extrusionOk="0">
                  <a:moveTo>
                    <a:pt x="2000" y="0"/>
                  </a:moveTo>
                  <a:cubicBezTo>
                    <a:pt x="1750" y="38"/>
                    <a:pt x="1500" y="125"/>
                    <a:pt x="1325" y="225"/>
                  </a:cubicBezTo>
                  <a:cubicBezTo>
                    <a:pt x="988" y="450"/>
                    <a:pt x="813" y="625"/>
                    <a:pt x="463" y="862"/>
                  </a:cubicBezTo>
                  <a:cubicBezTo>
                    <a:pt x="363" y="937"/>
                    <a:pt x="275" y="950"/>
                    <a:pt x="175" y="962"/>
                  </a:cubicBezTo>
                  <a:cubicBezTo>
                    <a:pt x="155" y="962"/>
                    <a:pt x="135" y="960"/>
                    <a:pt x="117" y="960"/>
                  </a:cubicBezTo>
                  <a:cubicBezTo>
                    <a:pt x="89" y="960"/>
                    <a:pt x="65" y="965"/>
                    <a:pt x="50" y="987"/>
                  </a:cubicBezTo>
                  <a:cubicBezTo>
                    <a:pt x="0" y="1025"/>
                    <a:pt x="38" y="1100"/>
                    <a:pt x="88" y="1100"/>
                  </a:cubicBezTo>
                  <a:cubicBezTo>
                    <a:pt x="101" y="1101"/>
                    <a:pt x="115" y="1101"/>
                    <a:pt x="128" y="1101"/>
                  </a:cubicBezTo>
                  <a:cubicBezTo>
                    <a:pt x="529" y="1101"/>
                    <a:pt x="772" y="744"/>
                    <a:pt x="1062" y="563"/>
                  </a:cubicBezTo>
                  <a:cubicBezTo>
                    <a:pt x="1300" y="400"/>
                    <a:pt x="1387" y="375"/>
                    <a:pt x="1650" y="288"/>
                  </a:cubicBezTo>
                  <a:cubicBezTo>
                    <a:pt x="1896" y="221"/>
                    <a:pt x="1999" y="191"/>
                    <a:pt x="2181" y="191"/>
                  </a:cubicBezTo>
                  <a:cubicBezTo>
                    <a:pt x="2239" y="191"/>
                    <a:pt x="2305" y="194"/>
                    <a:pt x="2387" y="200"/>
                  </a:cubicBezTo>
                  <a:cubicBezTo>
                    <a:pt x="2404" y="200"/>
                    <a:pt x="2420" y="206"/>
                    <a:pt x="2441" y="206"/>
                  </a:cubicBezTo>
                  <a:cubicBezTo>
                    <a:pt x="2451" y="206"/>
                    <a:pt x="2462" y="204"/>
                    <a:pt x="2475" y="200"/>
                  </a:cubicBezTo>
                  <a:cubicBezTo>
                    <a:pt x="2562" y="200"/>
                    <a:pt x="2562" y="63"/>
                    <a:pt x="2475" y="50"/>
                  </a:cubicBezTo>
                  <a:cubicBezTo>
                    <a:pt x="2325" y="13"/>
                    <a:pt x="2200" y="0"/>
                    <a:pt x="20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8" name="Google Shape;17018;p50"/>
            <p:cNvSpPr/>
            <p:nvPr/>
          </p:nvSpPr>
          <p:spPr>
            <a:xfrm>
              <a:off x="378613" y="4088586"/>
              <a:ext cx="929525" cy="1080076"/>
            </a:xfrm>
            <a:custGeom>
              <a:avLst/>
              <a:gdLst/>
              <a:ahLst/>
              <a:cxnLst/>
              <a:rect l="l" t="t" r="r" b="b"/>
              <a:pathLst>
                <a:path w="10885" h="12648" extrusionOk="0">
                  <a:moveTo>
                    <a:pt x="10731" y="2804"/>
                  </a:moveTo>
                  <a:cubicBezTo>
                    <a:pt x="10733" y="2807"/>
                    <a:pt x="10735" y="2809"/>
                    <a:pt x="10735" y="2812"/>
                  </a:cubicBezTo>
                  <a:cubicBezTo>
                    <a:pt x="10733" y="2809"/>
                    <a:pt x="10732" y="2807"/>
                    <a:pt x="10731" y="2804"/>
                  </a:cubicBezTo>
                  <a:close/>
                  <a:moveTo>
                    <a:pt x="5846" y="159"/>
                  </a:moveTo>
                  <a:cubicBezTo>
                    <a:pt x="5931" y="159"/>
                    <a:pt x="6011" y="168"/>
                    <a:pt x="6086" y="188"/>
                  </a:cubicBezTo>
                  <a:cubicBezTo>
                    <a:pt x="6323" y="238"/>
                    <a:pt x="6573" y="400"/>
                    <a:pt x="6811" y="563"/>
                  </a:cubicBezTo>
                  <a:cubicBezTo>
                    <a:pt x="6936" y="650"/>
                    <a:pt x="7123" y="825"/>
                    <a:pt x="7386" y="925"/>
                  </a:cubicBezTo>
                  <a:cubicBezTo>
                    <a:pt x="7736" y="1075"/>
                    <a:pt x="8123" y="1125"/>
                    <a:pt x="8498" y="1150"/>
                  </a:cubicBezTo>
                  <a:cubicBezTo>
                    <a:pt x="8610" y="1162"/>
                    <a:pt x="8698" y="1175"/>
                    <a:pt x="8835" y="1212"/>
                  </a:cubicBezTo>
                  <a:cubicBezTo>
                    <a:pt x="8873" y="1225"/>
                    <a:pt x="8885" y="1237"/>
                    <a:pt x="8910" y="1250"/>
                  </a:cubicBezTo>
                  <a:cubicBezTo>
                    <a:pt x="8960" y="1325"/>
                    <a:pt x="9023" y="1462"/>
                    <a:pt x="9048" y="1575"/>
                  </a:cubicBezTo>
                  <a:cubicBezTo>
                    <a:pt x="9073" y="1712"/>
                    <a:pt x="9073" y="1950"/>
                    <a:pt x="9085" y="2150"/>
                  </a:cubicBezTo>
                  <a:cubicBezTo>
                    <a:pt x="9085" y="2175"/>
                    <a:pt x="9098" y="2200"/>
                    <a:pt x="9123" y="2200"/>
                  </a:cubicBezTo>
                  <a:cubicBezTo>
                    <a:pt x="9123" y="2225"/>
                    <a:pt x="9123" y="2250"/>
                    <a:pt x="9148" y="2275"/>
                  </a:cubicBezTo>
                  <a:cubicBezTo>
                    <a:pt x="9160" y="2287"/>
                    <a:pt x="9176" y="2292"/>
                    <a:pt x="9192" y="2292"/>
                  </a:cubicBezTo>
                  <a:cubicBezTo>
                    <a:pt x="9226" y="2292"/>
                    <a:pt x="9260" y="2267"/>
                    <a:pt x="9260" y="2225"/>
                  </a:cubicBezTo>
                  <a:cubicBezTo>
                    <a:pt x="9248" y="2139"/>
                    <a:pt x="9344" y="1837"/>
                    <a:pt x="9348" y="1837"/>
                  </a:cubicBezTo>
                  <a:cubicBezTo>
                    <a:pt x="9348" y="1837"/>
                    <a:pt x="9348" y="1837"/>
                    <a:pt x="9348" y="1837"/>
                  </a:cubicBezTo>
                  <a:cubicBezTo>
                    <a:pt x="9348" y="1825"/>
                    <a:pt x="9360" y="1825"/>
                    <a:pt x="9360" y="1812"/>
                  </a:cubicBezTo>
                  <a:cubicBezTo>
                    <a:pt x="9373" y="1812"/>
                    <a:pt x="9373" y="1825"/>
                    <a:pt x="9385" y="1825"/>
                  </a:cubicBezTo>
                  <a:cubicBezTo>
                    <a:pt x="9398" y="1837"/>
                    <a:pt x="9410" y="1850"/>
                    <a:pt x="9423" y="1850"/>
                  </a:cubicBezTo>
                  <a:cubicBezTo>
                    <a:pt x="9523" y="1950"/>
                    <a:pt x="9610" y="2062"/>
                    <a:pt x="9710" y="2162"/>
                  </a:cubicBezTo>
                  <a:cubicBezTo>
                    <a:pt x="9810" y="2275"/>
                    <a:pt x="9910" y="2362"/>
                    <a:pt x="10010" y="2462"/>
                  </a:cubicBezTo>
                  <a:cubicBezTo>
                    <a:pt x="10022" y="2475"/>
                    <a:pt x="10035" y="2475"/>
                    <a:pt x="10047" y="2475"/>
                  </a:cubicBezTo>
                  <a:cubicBezTo>
                    <a:pt x="10122" y="2575"/>
                    <a:pt x="10197" y="2650"/>
                    <a:pt x="10272" y="2762"/>
                  </a:cubicBezTo>
                  <a:cubicBezTo>
                    <a:pt x="10410" y="3024"/>
                    <a:pt x="10397" y="3149"/>
                    <a:pt x="10260" y="3399"/>
                  </a:cubicBezTo>
                  <a:cubicBezTo>
                    <a:pt x="10247" y="3412"/>
                    <a:pt x="10235" y="3437"/>
                    <a:pt x="10222" y="3462"/>
                  </a:cubicBezTo>
                  <a:cubicBezTo>
                    <a:pt x="10147" y="3624"/>
                    <a:pt x="10060" y="3787"/>
                    <a:pt x="9985" y="3862"/>
                  </a:cubicBezTo>
                  <a:cubicBezTo>
                    <a:pt x="9673" y="4199"/>
                    <a:pt x="9323" y="4487"/>
                    <a:pt x="8973" y="4786"/>
                  </a:cubicBezTo>
                  <a:cubicBezTo>
                    <a:pt x="8673" y="5049"/>
                    <a:pt x="8510" y="5199"/>
                    <a:pt x="8298" y="5324"/>
                  </a:cubicBezTo>
                  <a:cubicBezTo>
                    <a:pt x="8148" y="5399"/>
                    <a:pt x="8048" y="5461"/>
                    <a:pt x="7873" y="5474"/>
                  </a:cubicBezTo>
                  <a:cubicBezTo>
                    <a:pt x="7611" y="5449"/>
                    <a:pt x="7436" y="5299"/>
                    <a:pt x="7211" y="5211"/>
                  </a:cubicBezTo>
                  <a:cubicBezTo>
                    <a:pt x="7172" y="5194"/>
                    <a:pt x="7135" y="5186"/>
                    <a:pt x="7099" y="5186"/>
                  </a:cubicBezTo>
                  <a:cubicBezTo>
                    <a:pt x="6929" y="5186"/>
                    <a:pt x="6798" y="5371"/>
                    <a:pt x="6736" y="5599"/>
                  </a:cubicBezTo>
                  <a:cubicBezTo>
                    <a:pt x="6723" y="5611"/>
                    <a:pt x="6723" y="5636"/>
                    <a:pt x="6711" y="5661"/>
                  </a:cubicBezTo>
                  <a:cubicBezTo>
                    <a:pt x="6663" y="5347"/>
                    <a:pt x="6638" y="4835"/>
                    <a:pt x="6230" y="4835"/>
                  </a:cubicBezTo>
                  <a:cubicBezTo>
                    <a:pt x="6216" y="4835"/>
                    <a:pt x="6201" y="4835"/>
                    <a:pt x="6186" y="4836"/>
                  </a:cubicBezTo>
                  <a:cubicBezTo>
                    <a:pt x="6111" y="4836"/>
                    <a:pt x="5699" y="4874"/>
                    <a:pt x="5799" y="4874"/>
                  </a:cubicBezTo>
                  <a:cubicBezTo>
                    <a:pt x="5586" y="4874"/>
                    <a:pt x="5361" y="4874"/>
                    <a:pt x="5149" y="4911"/>
                  </a:cubicBezTo>
                  <a:cubicBezTo>
                    <a:pt x="4774" y="4949"/>
                    <a:pt x="4486" y="5174"/>
                    <a:pt x="4162" y="5349"/>
                  </a:cubicBezTo>
                  <a:cubicBezTo>
                    <a:pt x="3787" y="5574"/>
                    <a:pt x="3399" y="5611"/>
                    <a:pt x="2937" y="5724"/>
                  </a:cubicBezTo>
                  <a:cubicBezTo>
                    <a:pt x="2574" y="5824"/>
                    <a:pt x="2274" y="5986"/>
                    <a:pt x="1887" y="5986"/>
                  </a:cubicBezTo>
                  <a:cubicBezTo>
                    <a:pt x="1882" y="5986"/>
                    <a:pt x="1876" y="5986"/>
                    <a:pt x="1870" y="5986"/>
                  </a:cubicBezTo>
                  <a:cubicBezTo>
                    <a:pt x="954" y="5986"/>
                    <a:pt x="239" y="4969"/>
                    <a:pt x="537" y="4224"/>
                  </a:cubicBezTo>
                  <a:cubicBezTo>
                    <a:pt x="612" y="3974"/>
                    <a:pt x="700" y="3787"/>
                    <a:pt x="850" y="3537"/>
                  </a:cubicBezTo>
                  <a:cubicBezTo>
                    <a:pt x="875" y="3512"/>
                    <a:pt x="900" y="3474"/>
                    <a:pt x="912" y="3449"/>
                  </a:cubicBezTo>
                  <a:cubicBezTo>
                    <a:pt x="925" y="3449"/>
                    <a:pt x="925" y="3437"/>
                    <a:pt x="925" y="3437"/>
                  </a:cubicBezTo>
                  <a:cubicBezTo>
                    <a:pt x="1162" y="3037"/>
                    <a:pt x="1250" y="2362"/>
                    <a:pt x="1450" y="1987"/>
                  </a:cubicBezTo>
                  <a:cubicBezTo>
                    <a:pt x="1550" y="1800"/>
                    <a:pt x="1875" y="1600"/>
                    <a:pt x="2062" y="1512"/>
                  </a:cubicBezTo>
                  <a:cubicBezTo>
                    <a:pt x="2312" y="1412"/>
                    <a:pt x="2562" y="1387"/>
                    <a:pt x="2749" y="1350"/>
                  </a:cubicBezTo>
                  <a:cubicBezTo>
                    <a:pt x="2862" y="1325"/>
                    <a:pt x="2962" y="1300"/>
                    <a:pt x="3062" y="1250"/>
                  </a:cubicBezTo>
                  <a:cubicBezTo>
                    <a:pt x="3094" y="1239"/>
                    <a:pt x="3200" y="1155"/>
                    <a:pt x="3198" y="1155"/>
                  </a:cubicBezTo>
                  <a:lnTo>
                    <a:pt x="3198" y="1155"/>
                  </a:lnTo>
                  <a:cubicBezTo>
                    <a:pt x="3197" y="1155"/>
                    <a:pt x="3194" y="1157"/>
                    <a:pt x="3187" y="1162"/>
                  </a:cubicBezTo>
                  <a:cubicBezTo>
                    <a:pt x="3199" y="1150"/>
                    <a:pt x="3212" y="1137"/>
                    <a:pt x="3224" y="1125"/>
                  </a:cubicBezTo>
                  <a:cubicBezTo>
                    <a:pt x="3937" y="750"/>
                    <a:pt x="4486" y="475"/>
                    <a:pt x="5261" y="250"/>
                  </a:cubicBezTo>
                  <a:cubicBezTo>
                    <a:pt x="5466" y="199"/>
                    <a:pt x="5665" y="159"/>
                    <a:pt x="5846" y="159"/>
                  </a:cubicBezTo>
                  <a:close/>
                  <a:moveTo>
                    <a:pt x="5874" y="0"/>
                  </a:moveTo>
                  <a:cubicBezTo>
                    <a:pt x="5299" y="13"/>
                    <a:pt x="4761" y="213"/>
                    <a:pt x="4236" y="413"/>
                  </a:cubicBezTo>
                  <a:cubicBezTo>
                    <a:pt x="3849" y="575"/>
                    <a:pt x="3474" y="763"/>
                    <a:pt x="3112" y="975"/>
                  </a:cubicBezTo>
                  <a:cubicBezTo>
                    <a:pt x="3099" y="987"/>
                    <a:pt x="3087" y="987"/>
                    <a:pt x="3062" y="1000"/>
                  </a:cubicBezTo>
                  <a:cubicBezTo>
                    <a:pt x="2912" y="1100"/>
                    <a:pt x="2799" y="1112"/>
                    <a:pt x="2587" y="1175"/>
                  </a:cubicBezTo>
                  <a:cubicBezTo>
                    <a:pt x="2287" y="1275"/>
                    <a:pt x="1887" y="1400"/>
                    <a:pt x="1562" y="1662"/>
                  </a:cubicBezTo>
                  <a:cubicBezTo>
                    <a:pt x="1387" y="1787"/>
                    <a:pt x="1275" y="1975"/>
                    <a:pt x="1200" y="2175"/>
                  </a:cubicBezTo>
                  <a:cubicBezTo>
                    <a:pt x="1150" y="2300"/>
                    <a:pt x="1037" y="2575"/>
                    <a:pt x="975" y="2775"/>
                  </a:cubicBezTo>
                  <a:cubicBezTo>
                    <a:pt x="887" y="3024"/>
                    <a:pt x="837" y="3187"/>
                    <a:pt x="750" y="3324"/>
                  </a:cubicBezTo>
                  <a:cubicBezTo>
                    <a:pt x="725" y="3387"/>
                    <a:pt x="675" y="3437"/>
                    <a:pt x="650" y="3499"/>
                  </a:cubicBezTo>
                  <a:cubicBezTo>
                    <a:pt x="500" y="3624"/>
                    <a:pt x="400" y="3712"/>
                    <a:pt x="313" y="3887"/>
                  </a:cubicBezTo>
                  <a:cubicBezTo>
                    <a:pt x="225" y="4074"/>
                    <a:pt x="225" y="4174"/>
                    <a:pt x="213" y="4299"/>
                  </a:cubicBezTo>
                  <a:cubicBezTo>
                    <a:pt x="163" y="4549"/>
                    <a:pt x="200" y="4986"/>
                    <a:pt x="225" y="5311"/>
                  </a:cubicBezTo>
                  <a:cubicBezTo>
                    <a:pt x="300" y="6186"/>
                    <a:pt x="313" y="6936"/>
                    <a:pt x="163" y="7673"/>
                  </a:cubicBezTo>
                  <a:cubicBezTo>
                    <a:pt x="88" y="8111"/>
                    <a:pt x="13" y="8535"/>
                    <a:pt x="0" y="8973"/>
                  </a:cubicBezTo>
                  <a:cubicBezTo>
                    <a:pt x="0" y="9348"/>
                    <a:pt x="25" y="9735"/>
                    <a:pt x="38" y="10110"/>
                  </a:cubicBezTo>
                  <a:cubicBezTo>
                    <a:pt x="38" y="10610"/>
                    <a:pt x="200" y="11085"/>
                    <a:pt x="512" y="11472"/>
                  </a:cubicBezTo>
                  <a:cubicBezTo>
                    <a:pt x="712" y="11747"/>
                    <a:pt x="1012" y="11935"/>
                    <a:pt x="1287" y="12135"/>
                  </a:cubicBezTo>
                  <a:cubicBezTo>
                    <a:pt x="1362" y="12184"/>
                    <a:pt x="1437" y="12234"/>
                    <a:pt x="1512" y="12284"/>
                  </a:cubicBezTo>
                  <a:cubicBezTo>
                    <a:pt x="1525" y="12297"/>
                    <a:pt x="1537" y="12322"/>
                    <a:pt x="1562" y="12322"/>
                  </a:cubicBezTo>
                  <a:cubicBezTo>
                    <a:pt x="1575" y="12334"/>
                    <a:pt x="1600" y="12334"/>
                    <a:pt x="1612" y="12347"/>
                  </a:cubicBezTo>
                  <a:cubicBezTo>
                    <a:pt x="1725" y="12409"/>
                    <a:pt x="1825" y="12459"/>
                    <a:pt x="1925" y="12497"/>
                  </a:cubicBezTo>
                  <a:cubicBezTo>
                    <a:pt x="2000" y="12534"/>
                    <a:pt x="2075" y="12572"/>
                    <a:pt x="2150" y="12597"/>
                  </a:cubicBezTo>
                  <a:cubicBezTo>
                    <a:pt x="2215" y="12615"/>
                    <a:pt x="2286" y="12648"/>
                    <a:pt x="2350" y="12648"/>
                  </a:cubicBezTo>
                  <a:cubicBezTo>
                    <a:pt x="2372" y="12648"/>
                    <a:pt x="2393" y="12644"/>
                    <a:pt x="2412" y="12634"/>
                  </a:cubicBezTo>
                  <a:cubicBezTo>
                    <a:pt x="2487" y="12597"/>
                    <a:pt x="2487" y="12509"/>
                    <a:pt x="2437" y="12459"/>
                  </a:cubicBezTo>
                  <a:cubicBezTo>
                    <a:pt x="2374" y="12409"/>
                    <a:pt x="2274" y="12409"/>
                    <a:pt x="2200" y="12384"/>
                  </a:cubicBezTo>
                  <a:cubicBezTo>
                    <a:pt x="2125" y="12359"/>
                    <a:pt x="2062" y="12322"/>
                    <a:pt x="1987" y="12297"/>
                  </a:cubicBezTo>
                  <a:cubicBezTo>
                    <a:pt x="1787" y="12184"/>
                    <a:pt x="1587" y="12072"/>
                    <a:pt x="1412" y="11935"/>
                  </a:cubicBezTo>
                  <a:cubicBezTo>
                    <a:pt x="1125" y="11735"/>
                    <a:pt x="937" y="11635"/>
                    <a:pt x="712" y="11372"/>
                  </a:cubicBezTo>
                  <a:cubicBezTo>
                    <a:pt x="500" y="11135"/>
                    <a:pt x="250" y="10597"/>
                    <a:pt x="238" y="10285"/>
                  </a:cubicBezTo>
                  <a:cubicBezTo>
                    <a:pt x="63" y="9073"/>
                    <a:pt x="300" y="8435"/>
                    <a:pt x="462" y="7198"/>
                  </a:cubicBezTo>
                  <a:cubicBezTo>
                    <a:pt x="600" y="6261"/>
                    <a:pt x="300" y="5399"/>
                    <a:pt x="313" y="4562"/>
                  </a:cubicBezTo>
                  <a:cubicBezTo>
                    <a:pt x="313" y="4499"/>
                    <a:pt x="325" y="4437"/>
                    <a:pt x="338" y="4374"/>
                  </a:cubicBezTo>
                  <a:lnTo>
                    <a:pt x="338" y="4374"/>
                  </a:lnTo>
                  <a:cubicBezTo>
                    <a:pt x="325" y="4449"/>
                    <a:pt x="313" y="4537"/>
                    <a:pt x="325" y="4612"/>
                  </a:cubicBezTo>
                  <a:cubicBezTo>
                    <a:pt x="393" y="5428"/>
                    <a:pt x="1130" y="6121"/>
                    <a:pt x="1947" y="6121"/>
                  </a:cubicBezTo>
                  <a:cubicBezTo>
                    <a:pt x="2031" y="6121"/>
                    <a:pt x="2115" y="6114"/>
                    <a:pt x="2200" y="6099"/>
                  </a:cubicBezTo>
                  <a:cubicBezTo>
                    <a:pt x="2587" y="6049"/>
                    <a:pt x="2849" y="5936"/>
                    <a:pt x="3249" y="5861"/>
                  </a:cubicBezTo>
                  <a:cubicBezTo>
                    <a:pt x="3837" y="5799"/>
                    <a:pt x="4249" y="5574"/>
                    <a:pt x="4761" y="5261"/>
                  </a:cubicBezTo>
                  <a:cubicBezTo>
                    <a:pt x="4999" y="5136"/>
                    <a:pt x="5286" y="5111"/>
                    <a:pt x="5624" y="5099"/>
                  </a:cubicBezTo>
                  <a:cubicBezTo>
                    <a:pt x="5724" y="5086"/>
                    <a:pt x="5949" y="5011"/>
                    <a:pt x="6073" y="4986"/>
                  </a:cubicBezTo>
                  <a:cubicBezTo>
                    <a:pt x="6112" y="4979"/>
                    <a:pt x="6146" y="4975"/>
                    <a:pt x="6175" y="4975"/>
                  </a:cubicBezTo>
                  <a:cubicBezTo>
                    <a:pt x="6345" y="4975"/>
                    <a:pt x="6374" y="5103"/>
                    <a:pt x="6448" y="5411"/>
                  </a:cubicBezTo>
                  <a:cubicBezTo>
                    <a:pt x="6523" y="5661"/>
                    <a:pt x="6611" y="5749"/>
                    <a:pt x="6636" y="6011"/>
                  </a:cubicBezTo>
                  <a:cubicBezTo>
                    <a:pt x="6686" y="6411"/>
                    <a:pt x="6598" y="6936"/>
                    <a:pt x="6573" y="7348"/>
                  </a:cubicBezTo>
                  <a:cubicBezTo>
                    <a:pt x="6523" y="7848"/>
                    <a:pt x="6586" y="8348"/>
                    <a:pt x="6598" y="8860"/>
                  </a:cubicBezTo>
                  <a:cubicBezTo>
                    <a:pt x="6611" y="9198"/>
                    <a:pt x="6548" y="9535"/>
                    <a:pt x="6636" y="9860"/>
                  </a:cubicBezTo>
                  <a:cubicBezTo>
                    <a:pt x="6686" y="9973"/>
                    <a:pt x="6686" y="10123"/>
                    <a:pt x="6773" y="10210"/>
                  </a:cubicBezTo>
                  <a:cubicBezTo>
                    <a:pt x="6789" y="10219"/>
                    <a:pt x="6807" y="10223"/>
                    <a:pt x="6824" y="10223"/>
                  </a:cubicBezTo>
                  <a:cubicBezTo>
                    <a:pt x="6901" y="10223"/>
                    <a:pt x="6977" y="10142"/>
                    <a:pt x="6936" y="10060"/>
                  </a:cubicBezTo>
                  <a:cubicBezTo>
                    <a:pt x="6886" y="9923"/>
                    <a:pt x="6823" y="9673"/>
                    <a:pt x="6823" y="9623"/>
                  </a:cubicBezTo>
                  <a:cubicBezTo>
                    <a:pt x="6798" y="9398"/>
                    <a:pt x="6836" y="9160"/>
                    <a:pt x="6836" y="8935"/>
                  </a:cubicBezTo>
                  <a:cubicBezTo>
                    <a:pt x="6811" y="8398"/>
                    <a:pt x="6748" y="7848"/>
                    <a:pt x="6748" y="7311"/>
                  </a:cubicBezTo>
                  <a:cubicBezTo>
                    <a:pt x="6723" y="7011"/>
                    <a:pt x="6761" y="6698"/>
                    <a:pt x="6773" y="6349"/>
                  </a:cubicBezTo>
                  <a:cubicBezTo>
                    <a:pt x="6773" y="6274"/>
                    <a:pt x="6773" y="6186"/>
                    <a:pt x="6773" y="6099"/>
                  </a:cubicBezTo>
                  <a:cubicBezTo>
                    <a:pt x="6773" y="6099"/>
                    <a:pt x="6773" y="6086"/>
                    <a:pt x="6773" y="6074"/>
                  </a:cubicBezTo>
                  <a:cubicBezTo>
                    <a:pt x="6786" y="5899"/>
                    <a:pt x="6811" y="5686"/>
                    <a:pt x="6886" y="5536"/>
                  </a:cubicBezTo>
                  <a:cubicBezTo>
                    <a:pt x="6948" y="5443"/>
                    <a:pt x="7010" y="5392"/>
                    <a:pt x="7058" y="5392"/>
                  </a:cubicBezTo>
                  <a:cubicBezTo>
                    <a:pt x="7068" y="5392"/>
                    <a:pt x="7077" y="5395"/>
                    <a:pt x="7086" y="5399"/>
                  </a:cubicBezTo>
                  <a:cubicBezTo>
                    <a:pt x="7148" y="5411"/>
                    <a:pt x="7111" y="5399"/>
                    <a:pt x="7186" y="5436"/>
                  </a:cubicBezTo>
                  <a:cubicBezTo>
                    <a:pt x="7205" y="5455"/>
                    <a:pt x="7283" y="5482"/>
                    <a:pt x="7284" y="5482"/>
                  </a:cubicBezTo>
                  <a:cubicBezTo>
                    <a:pt x="7285" y="5482"/>
                    <a:pt x="7278" y="5480"/>
                    <a:pt x="7261" y="5474"/>
                  </a:cubicBezTo>
                  <a:lnTo>
                    <a:pt x="7261" y="5474"/>
                  </a:lnTo>
                  <a:cubicBezTo>
                    <a:pt x="7498" y="5549"/>
                    <a:pt x="7648" y="5586"/>
                    <a:pt x="7873" y="5599"/>
                  </a:cubicBezTo>
                  <a:cubicBezTo>
                    <a:pt x="8123" y="5574"/>
                    <a:pt x="8360" y="5424"/>
                    <a:pt x="8460" y="5399"/>
                  </a:cubicBezTo>
                  <a:cubicBezTo>
                    <a:pt x="8898" y="5224"/>
                    <a:pt x="9160" y="4911"/>
                    <a:pt x="9585" y="4549"/>
                  </a:cubicBezTo>
                  <a:cubicBezTo>
                    <a:pt x="9935" y="4249"/>
                    <a:pt x="10360" y="3862"/>
                    <a:pt x="10435" y="3474"/>
                  </a:cubicBezTo>
                  <a:cubicBezTo>
                    <a:pt x="10435" y="3488"/>
                    <a:pt x="10435" y="3498"/>
                    <a:pt x="10437" y="3498"/>
                  </a:cubicBezTo>
                  <a:cubicBezTo>
                    <a:pt x="10439" y="3498"/>
                    <a:pt x="10442" y="3491"/>
                    <a:pt x="10447" y="3474"/>
                  </a:cubicBezTo>
                  <a:cubicBezTo>
                    <a:pt x="10510" y="3287"/>
                    <a:pt x="10547" y="3149"/>
                    <a:pt x="10497" y="2987"/>
                  </a:cubicBezTo>
                  <a:cubicBezTo>
                    <a:pt x="10472" y="2874"/>
                    <a:pt x="10422" y="2762"/>
                    <a:pt x="10360" y="2662"/>
                  </a:cubicBezTo>
                  <a:lnTo>
                    <a:pt x="10360" y="2662"/>
                  </a:lnTo>
                  <a:cubicBezTo>
                    <a:pt x="10397" y="2687"/>
                    <a:pt x="10422" y="2712"/>
                    <a:pt x="10435" y="2737"/>
                  </a:cubicBezTo>
                  <a:cubicBezTo>
                    <a:pt x="10447" y="2750"/>
                    <a:pt x="10447" y="2750"/>
                    <a:pt x="10460" y="2762"/>
                  </a:cubicBezTo>
                  <a:cubicBezTo>
                    <a:pt x="10460" y="2762"/>
                    <a:pt x="10460" y="2775"/>
                    <a:pt x="10472" y="2775"/>
                  </a:cubicBezTo>
                  <a:lnTo>
                    <a:pt x="10485" y="2800"/>
                  </a:lnTo>
                  <a:cubicBezTo>
                    <a:pt x="10497" y="2837"/>
                    <a:pt x="10497" y="2812"/>
                    <a:pt x="10522" y="2862"/>
                  </a:cubicBezTo>
                  <a:cubicBezTo>
                    <a:pt x="10526" y="2870"/>
                    <a:pt x="10528" y="2873"/>
                    <a:pt x="10528" y="2873"/>
                  </a:cubicBezTo>
                  <a:cubicBezTo>
                    <a:pt x="10528" y="2873"/>
                    <a:pt x="10522" y="2858"/>
                    <a:pt x="10522" y="2849"/>
                  </a:cubicBezTo>
                  <a:lnTo>
                    <a:pt x="10522" y="2849"/>
                  </a:lnTo>
                  <a:cubicBezTo>
                    <a:pt x="10560" y="2924"/>
                    <a:pt x="10547" y="2899"/>
                    <a:pt x="10597" y="2987"/>
                  </a:cubicBezTo>
                  <a:cubicBezTo>
                    <a:pt x="10635" y="3037"/>
                    <a:pt x="10635" y="3112"/>
                    <a:pt x="10685" y="3212"/>
                  </a:cubicBezTo>
                  <a:cubicBezTo>
                    <a:pt x="10685" y="3224"/>
                    <a:pt x="10685" y="3237"/>
                    <a:pt x="10685" y="3249"/>
                  </a:cubicBezTo>
                  <a:cubicBezTo>
                    <a:pt x="10710" y="3349"/>
                    <a:pt x="10710" y="3374"/>
                    <a:pt x="10685" y="3574"/>
                  </a:cubicBezTo>
                  <a:cubicBezTo>
                    <a:pt x="10658" y="3690"/>
                    <a:pt x="10704" y="3742"/>
                    <a:pt x="10753" y="3742"/>
                  </a:cubicBezTo>
                  <a:cubicBezTo>
                    <a:pt x="10793" y="3742"/>
                    <a:pt x="10835" y="3705"/>
                    <a:pt x="10835" y="3637"/>
                  </a:cubicBezTo>
                  <a:cubicBezTo>
                    <a:pt x="10860" y="3437"/>
                    <a:pt x="10872" y="3412"/>
                    <a:pt x="10872" y="3187"/>
                  </a:cubicBezTo>
                  <a:cubicBezTo>
                    <a:pt x="10885" y="3124"/>
                    <a:pt x="10847" y="2912"/>
                    <a:pt x="10735" y="2800"/>
                  </a:cubicBezTo>
                  <a:cubicBezTo>
                    <a:pt x="10731" y="2798"/>
                    <a:pt x="10728" y="2797"/>
                    <a:pt x="10726" y="2797"/>
                  </a:cubicBezTo>
                  <a:lnTo>
                    <a:pt x="10726" y="2797"/>
                  </a:lnTo>
                  <a:cubicBezTo>
                    <a:pt x="10717" y="2781"/>
                    <a:pt x="10707" y="2772"/>
                    <a:pt x="10697" y="2762"/>
                  </a:cubicBezTo>
                  <a:cubicBezTo>
                    <a:pt x="10697" y="2762"/>
                    <a:pt x="10685" y="2750"/>
                    <a:pt x="10672" y="2750"/>
                  </a:cubicBezTo>
                  <a:cubicBezTo>
                    <a:pt x="10685" y="2750"/>
                    <a:pt x="10685" y="2750"/>
                    <a:pt x="10672" y="2737"/>
                  </a:cubicBezTo>
                  <a:cubicBezTo>
                    <a:pt x="10647" y="2725"/>
                    <a:pt x="10622" y="2700"/>
                    <a:pt x="10597" y="2687"/>
                  </a:cubicBezTo>
                  <a:cubicBezTo>
                    <a:pt x="10597" y="2687"/>
                    <a:pt x="10597" y="2687"/>
                    <a:pt x="10597" y="2675"/>
                  </a:cubicBezTo>
                  <a:cubicBezTo>
                    <a:pt x="10560" y="2662"/>
                    <a:pt x="10560" y="2662"/>
                    <a:pt x="10547" y="2650"/>
                  </a:cubicBezTo>
                  <a:lnTo>
                    <a:pt x="10547" y="2650"/>
                  </a:lnTo>
                  <a:cubicBezTo>
                    <a:pt x="10551" y="2653"/>
                    <a:pt x="10551" y="2655"/>
                    <a:pt x="10550" y="2655"/>
                  </a:cubicBezTo>
                  <a:cubicBezTo>
                    <a:pt x="10547" y="2655"/>
                    <a:pt x="10535" y="2646"/>
                    <a:pt x="10535" y="2637"/>
                  </a:cubicBezTo>
                  <a:cubicBezTo>
                    <a:pt x="10410" y="2550"/>
                    <a:pt x="10185" y="2350"/>
                    <a:pt x="10110" y="2300"/>
                  </a:cubicBezTo>
                  <a:cubicBezTo>
                    <a:pt x="10097" y="2287"/>
                    <a:pt x="10085" y="2275"/>
                    <a:pt x="10072" y="2275"/>
                  </a:cubicBezTo>
                  <a:cubicBezTo>
                    <a:pt x="9985" y="2200"/>
                    <a:pt x="9873" y="2112"/>
                    <a:pt x="9823" y="2037"/>
                  </a:cubicBezTo>
                  <a:cubicBezTo>
                    <a:pt x="9685" y="1900"/>
                    <a:pt x="9585" y="1712"/>
                    <a:pt x="9398" y="1637"/>
                  </a:cubicBezTo>
                  <a:cubicBezTo>
                    <a:pt x="9384" y="1634"/>
                    <a:pt x="9372" y="1632"/>
                    <a:pt x="9359" y="1632"/>
                  </a:cubicBezTo>
                  <a:cubicBezTo>
                    <a:pt x="9279" y="1632"/>
                    <a:pt x="9219" y="1699"/>
                    <a:pt x="9198" y="1775"/>
                  </a:cubicBezTo>
                  <a:cubicBezTo>
                    <a:pt x="9198" y="1637"/>
                    <a:pt x="9185" y="1512"/>
                    <a:pt x="9160" y="1462"/>
                  </a:cubicBezTo>
                  <a:cubicBezTo>
                    <a:pt x="9148" y="1337"/>
                    <a:pt x="9123" y="1112"/>
                    <a:pt x="8935" y="1075"/>
                  </a:cubicBezTo>
                  <a:cubicBezTo>
                    <a:pt x="8460" y="1000"/>
                    <a:pt x="7848" y="900"/>
                    <a:pt x="7461" y="725"/>
                  </a:cubicBezTo>
                  <a:cubicBezTo>
                    <a:pt x="6961" y="463"/>
                    <a:pt x="6536" y="0"/>
                    <a:pt x="58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9" name="Google Shape;17019;p50"/>
            <p:cNvSpPr/>
            <p:nvPr/>
          </p:nvSpPr>
          <p:spPr>
            <a:xfrm>
              <a:off x="748632" y="4802415"/>
              <a:ext cx="45174" cy="177195"/>
            </a:xfrm>
            <a:custGeom>
              <a:avLst/>
              <a:gdLst/>
              <a:ahLst/>
              <a:cxnLst/>
              <a:rect l="l" t="t" r="r" b="b"/>
              <a:pathLst>
                <a:path w="529" h="2075" extrusionOk="0">
                  <a:moveTo>
                    <a:pt x="455" y="0"/>
                  </a:moveTo>
                  <a:cubicBezTo>
                    <a:pt x="433" y="0"/>
                    <a:pt x="411" y="11"/>
                    <a:pt x="403" y="27"/>
                  </a:cubicBezTo>
                  <a:cubicBezTo>
                    <a:pt x="391" y="64"/>
                    <a:pt x="403" y="101"/>
                    <a:pt x="391" y="139"/>
                  </a:cubicBezTo>
                  <a:cubicBezTo>
                    <a:pt x="391" y="414"/>
                    <a:pt x="341" y="676"/>
                    <a:pt x="341" y="951"/>
                  </a:cubicBezTo>
                  <a:cubicBezTo>
                    <a:pt x="353" y="1214"/>
                    <a:pt x="303" y="1489"/>
                    <a:pt x="228" y="1664"/>
                  </a:cubicBezTo>
                  <a:cubicBezTo>
                    <a:pt x="216" y="1664"/>
                    <a:pt x="216" y="1689"/>
                    <a:pt x="203" y="1701"/>
                  </a:cubicBezTo>
                  <a:cubicBezTo>
                    <a:pt x="191" y="1726"/>
                    <a:pt x="153" y="1789"/>
                    <a:pt x="141" y="1814"/>
                  </a:cubicBezTo>
                  <a:cubicBezTo>
                    <a:pt x="116" y="1864"/>
                    <a:pt x="116" y="1839"/>
                    <a:pt x="28" y="1951"/>
                  </a:cubicBezTo>
                  <a:cubicBezTo>
                    <a:pt x="1" y="2016"/>
                    <a:pt x="55" y="2074"/>
                    <a:pt x="111" y="2074"/>
                  </a:cubicBezTo>
                  <a:cubicBezTo>
                    <a:pt x="130" y="2074"/>
                    <a:pt x="150" y="2067"/>
                    <a:pt x="166" y="2051"/>
                  </a:cubicBezTo>
                  <a:cubicBezTo>
                    <a:pt x="341" y="1839"/>
                    <a:pt x="366" y="1651"/>
                    <a:pt x="428" y="1389"/>
                  </a:cubicBezTo>
                  <a:cubicBezTo>
                    <a:pt x="453" y="1276"/>
                    <a:pt x="453" y="1014"/>
                    <a:pt x="453" y="839"/>
                  </a:cubicBezTo>
                  <a:cubicBezTo>
                    <a:pt x="466" y="614"/>
                    <a:pt x="491" y="401"/>
                    <a:pt x="503" y="176"/>
                  </a:cubicBezTo>
                  <a:cubicBezTo>
                    <a:pt x="503" y="126"/>
                    <a:pt x="528" y="64"/>
                    <a:pt x="491" y="14"/>
                  </a:cubicBezTo>
                  <a:cubicBezTo>
                    <a:pt x="481" y="4"/>
                    <a:pt x="468" y="0"/>
                    <a:pt x="4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0" name="Google Shape;17020;p50"/>
            <p:cNvSpPr/>
            <p:nvPr/>
          </p:nvSpPr>
          <p:spPr>
            <a:xfrm>
              <a:off x="602691" y="4215058"/>
              <a:ext cx="511260" cy="253367"/>
            </a:xfrm>
            <a:custGeom>
              <a:avLst/>
              <a:gdLst/>
              <a:ahLst/>
              <a:cxnLst/>
              <a:rect l="l" t="t" r="r" b="b"/>
              <a:pathLst>
                <a:path w="5987" h="2967" extrusionOk="0">
                  <a:moveTo>
                    <a:pt x="4353" y="161"/>
                  </a:moveTo>
                  <a:cubicBezTo>
                    <a:pt x="4475" y="161"/>
                    <a:pt x="4596" y="208"/>
                    <a:pt x="4699" y="294"/>
                  </a:cubicBezTo>
                  <a:cubicBezTo>
                    <a:pt x="4824" y="419"/>
                    <a:pt x="4837" y="519"/>
                    <a:pt x="4837" y="706"/>
                  </a:cubicBezTo>
                  <a:cubicBezTo>
                    <a:pt x="4837" y="744"/>
                    <a:pt x="4824" y="756"/>
                    <a:pt x="4824" y="831"/>
                  </a:cubicBezTo>
                  <a:cubicBezTo>
                    <a:pt x="4737" y="781"/>
                    <a:pt x="4649" y="744"/>
                    <a:pt x="4562" y="744"/>
                  </a:cubicBezTo>
                  <a:cubicBezTo>
                    <a:pt x="4535" y="740"/>
                    <a:pt x="4509" y="739"/>
                    <a:pt x="4484" y="739"/>
                  </a:cubicBezTo>
                  <a:cubicBezTo>
                    <a:pt x="4313" y="739"/>
                    <a:pt x="4153" y="807"/>
                    <a:pt x="4012" y="894"/>
                  </a:cubicBezTo>
                  <a:lnTo>
                    <a:pt x="3987" y="894"/>
                  </a:lnTo>
                  <a:cubicBezTo>
                    <a:pt x="4037" y="719"/>
                    <a:pt x="4012" y="531"/>
                    <a:pt x="3937" y="381"/>
                  </a:cubicBezTo>
                  <a:cubicBezTo>
                    <a:pt x="3937" y="369"/>
                    <a:pt x="3937" y="369"/>
                    <a:pt x="3949" y="369"/>
                  </a:cubicBezTo>
                  <a:cubicBezTo>
                    <a:pt x="4065" y="227"/>
                    <a:pt x="4209" y="161"/>
                    <a:pt x="4353" y="161"/>
                  </a:cubicBezTo>
                  <a:close/>
                  <a:moveTo>
                    <a:pt x="2188" y="166"/>
                  </a:moveTo>
                  <a:cubicBezTo>
                    <a:pt x="2286" y="166"/>
                    <a:pt x="2384" y="187"/>
                    <a:pt x="2475" y="231"/>
                  </a:cubicBezTo>
                  <a:cubicBezTo>
                    <a:pt x="2537" y="269"/>
                    <a:pt x="2562" y="294"/>
                    <a:pt x="2587" y="306"/>
                  </a:cubicBezTo>
                  <a:cubicBezTo>
                    <a:pt x="2475" y="444"/>
                    <a:pt x="2425" y="619"/>
                    <a:pt x="2450" y="794"/>
                  </a:cubicBezTo>
                  <a:cubicBezTo>
                    <a:pt x="2366" y="758"/>
                    <a:pt x="2279" y="742"/>
                    <a:pt x="2191" y="742"/>
                  </a:cubicBezTo>
                  <a:cubicBezTo>
                    <a:pt x="1911" y="742"/>
                    <a:pt x="1622" y="903"/>
                    <a:pt x="1413" y="1094"/>
                  </a:cubicBezTo>
                  <a:cubicBezTo>
                    <a:pt x="1279" y="600"/>
                    <a:pt x="1737" y="166"/>
                    <a:pt x="2188" y="166"/>
                  </a:cubicBezTo>
                  <a:close/>
                  <a:moveTo>
                    <a:pt x="5282" y="398"/>
                  </a:moveTo>
                  <a:cubicBezTo>
                    <a:pt x="5339" y="398"/>
                    <a:pt x="5393" y="409"/>
                    <a:pt x="5436" y="431"/>
                  </a:cubicBezTo>
                  <a:cubicBezTo>
                    <a:pt x="5549" y="519"/>
                    <a:pt x="5649" y="694"/>
                    <a:pt x="5636" y="894"/>
                  </a:cubicBezTo>
                  <a:cubicBezTo>
                    <a:pt x="5636" y="893"/>
                    <a:pt x="5636" y="893"/>
                    <a:pt x="5636" y="893"/>
                  </a:cubicBezTo>
                  <a:cubicBezTo>
                    <a:pt x="5634" y="893"/>
                    <a:pt x="5610" y="1008"/>
                    <a:pt x="5586" y="1056"/>
                  </a:cubicBezTo>
                  <a:cubicBezTo>
                    <a:pt x="5586" y="1069"/>
                    <a:pt x="5586" y="1069"/>
                    <a:pt x="5574" y="1081"/>
                  </a:cubicBezTo>
                  <a:cubicBezTo>
                    <a:pt x="5546" y="1073"/>
                    <a:pt x="5516" y="1069"/>
                    <a:pt x="5484" y="1069"/>
                  </a:cubicBezTo>
                  <a:cubicBezTo>
                    <a:pt x="5415" y="1069"/>
                    <a:pt x="5338" y="1088"/>
                    <a:pt x="5262" y="1131"/>
                  </a:cubicBezTo>
                  <a:cubicBezTo>
                    <a:pt x="5212" y="1156"/>
                    <a:pt x="5162" y="1194"/>
                    <a:pt x="5137" y="1231"/>
                  </a:cubicBezTo>
                  <a:cubicBezTo>
                    <a:pt x="5087" y="1119"/>
                    <a:pt x="5024" y="1006"/>
                    <a:pt x="4937" y="919"/>
                  </a:cubicBezTo>
                  <a:cubicBezTo>
                    <a:pt x="4962" y="906"/>
                    <a:pt x="4987" y="894"/>
                    <a:pt x="4999" y="856"/>
                  </a:cubicBezTo>
                  <a:cubicBezTo>
                    <a:pt x="5024" y="731"/>
                    <a:pt x="5024" y="619"/>
                    <a:pt x="4987" y="519"/>
                  </a:cubicBezTo>
                  <a:lnTo>
                    <a:pt x="4999" y="519"/>
                  </a:lnTo>
                  <a:cubicBezTo>
                    <a:pt x="5064" y="437"/>
                    <a:pt x="5177" y="398"/>
                    <a:pt x="5282" y="398"/>
                  </a:cubicBezTo>
                  <a:close/>
                  <a:moveTo>
                    <a:pt x="3311" y="166"/>
                  </a:moveTo>
                  <a:cubicBezTo>
                    <a:pt x="3646" y="166"/>
                    <a:pt x="3919" y="454"/>
                    <a:pt x="3824" y="831"/>
                  </a:cubicBezTo>
                  <a:cubicBezTo>
                    <a:pt x="3799" y="969"/>
                    <a:pt x="3762" y="1006"/>
                    <a:pt x="3699" y="1131"/>
                  </a:cubicBezTo>
                  <a:lnTo>
                    <a:pt x="3687" y="1131"/>
                  </a:lnTo>
                  <a:cubicBezTo>
                    <a:pt x="3624" y="1194"/>
                    <a:pt x="3624" y="1219"/>
                    <a:pt x="3562" y="1269"/>
                  </a:cubicBezTo>
                  <a:cubicBezTo>
                    <a:pt x="3477" y="1360"/>
                    <a:pt x="3389" y="1397"/>
                    <a:pt x="3295" y="1397"/>
                  </a:cubicBezTo>
                  <a:cubicBezTo>
                    <a:pt x="3210" y="1397"/>
                    <a:pt x="3120" y="1366"/>
                    <a:pt x="3025" y="1319"/>
                  </a:cubicBezTo>
                  <a:lnTo>
                    <a:pt x="3012" y="1319"/>
                  </a:lnTo>
                  <a:cubicBezTo>
                    <a:pt x="3012" y="1306"/>
                    <a:pt x="3000" y="1306"/>
                    <a:pt x="3000" y="1306"/>
                  </a:cubicBezTo>
                  <a:cubicBezTo>
                    <a:pt x="2962" y="1281"/>
                    <a:pt x="2950" y="1244"/>
                    <a:pt x="2912" y="1231"/>
                  </a:cubicBezTo>
                  <a:cubicBezTo>
                    <a:pt x="2912" y="1219"/>
                    <a:pt x="2900" y="1219"/>
                    <a:pt x="2887" y="1219"/>
                  </a:cubicBezTo>
                  <a:cubicBezTo>
                    <a:pt x="2850" y="1094"/>
                    <a:pt x="2750" y="994"/>
                    <a:pt x="2650" y="906"/>
                  </a:cubicBezTo>
                  <a:cubicBezTo>
                    <a:pt x="2650" y="894"/>
                    <a:pt x="2637" y="881"/>
                    <a:pt x="2637" y="869"/>
                  </a:cubicBezTo>
                  <a:cubicBezTo>
                    <a:pt x="2550" y="694"/>
                    <a:pt x="2600" y="531"/>
                    <a:pt x="2725" y="406"/>
                  </a:cubicBezTo>
                  <a:cubicBezTo>
                    <a:pt x="2750" y="394"/>
                    <a:pt x="2762" y="381"/>
                    <a:pt x="2775" y="356"/>
                  </a:cubicBezTo>
                  <a:cubicBezTo>
                    <a:pt x="2887" y="256"/>
                    <a:pt x="3062" y="194"/>
                    <a:pt x="3250" y="169"/>
                  </a:cubicBezTo>
                  <a:cubicBezTo>
                    <a:pt x="3270" y="167"/>
                    <a:pt x="3290" y="166"/>
                    <a:pt x="3311" y="166"/>
                  </a:cubicBezTo>
                  <a:close/>
                  <a:moveTo>
                    <a:pt x="1300" y="594"/>
                  </a:moveTo>
                  <a:cubicBezTo>
                    <a:pt x="1238" y="719"/>
                    <a:pt x="1225" y="856"/>
                    <a:pt x="1238" y="994"/>
                  </a:cubicBezTo>
                  <a:cubicBezTo>
                    <a:pt x="1250" y="1069"/>
                    <a:pt x="1250" y="1156"/>
                    <a:pt x="1300" y="1219"/>
                  </a:cubicBezTo>
                  <a:cubicBezTo>
                    <a:pt x="1225" y="1331"/>
                    <a:pt x="1163" y="1456"/>
                    <a:pt x="1163" y="1581"/>
                  </a:cubicBezTo>
                  <a:cubicBezTo>
                    <a:pt x="1163" y="1593"/>
                    <a:pt x="1163" y="1593"/>
                    <a:pt x="1163" y="1593"/>
                  </a:cubicBezTo>
                  <a:cubicBezTo>
                    <a:pt x="1054" y="1527"/>
                    <a:pt x="929" y="1482"/>
                    <a:pt x="795" y="1482"/>
                  </a:cubicBezTo>
                  <a:cubicBezTo>
                    <a:pt x="728" y="1482"/>
                    <a:pt x="659" y="1493"/>
                    <a:pt x="588" y="1518"/>
                  </a:cubicBezTo>
                  <a:cubicBezTo>
                    <a:pt x="588" y="1518"/>
                    <a:pt x="588" y="1506"/>
                    <a:pt x="588" y="1506"/>
                  </a:cubicBezTo>
                  <a:cubicBezTo>
                    <a:pt x="575" y="1443"/>
                    <a:pt x="588" y="1468"/>
                    <a:pt x="575" y="1443"/>
                  </a:cubicBezTo>
                  <a:cubicBezTo>
                    <a:pt x="575" y="1381"/>
                    <a:pt x="575" y="1306"/>
                    <a:pt x="588" y="1231"/>
                  </a:cubicBezTo>
                  <a:cubicBezTo>
                    <a:pt x="638" y="869"/>
                    <a:pt x="850" y="681"/>
                    <a:pt x="1200" y="594"/>
                  </a:cubicBezTo>
                  <a:close/>
                  <a:moveTo>
                    <a:pt x="4523" y="878"/>
                  </a:moveTo>
                  <a:cubicBezTo>
                    <a:pt x="4537" y="878"/>
                    <a:pt x="4550" y="879"/>
                    <a:pt x="4562" y="881"/>
                  </a:cubicBezTo>
                  <a:cubicBezTo>
                    <a:pt x="4837" y="931"/>
                    <a:pt x="4987" y="1194"/>
                    <a:pt x="4987" y="1431"/>
                  </a:cubicBezTo>
                  <a:cubicBezTo>
                    <a:pt x="4999" y="1481"/>
                    <a:pt x="4849" y="1831"/>
                    <a:pt x="4762" y="1931"/>
                  </a:cubicBezTo>
                  <a:cubicBezTo>
                    <a:pt x="4637" y="2056"/>
                    <a:pt x="4562" y="2093"/>
                    <a:pt x="4424" y="2143"/>
                  </a:cubicBezTo>
                  <a:cubicBezTo>
                    <a:pt x="4383" y="2163"/>
                    <a:pt x="4333" y="2170"/>
                    <a:pt x="4281" y="2170"/>
                  </a:cubicBezTo>
                  <a:cubicBezTo>
                    <a:pt x="4130" y="2170"/>
                    <a:pt x="3962" y="2105"/>
                    <a:pt x="3924" y="2068"/>
                  </a:cubicBezTo>
                  <a:cubicBezTo>
                    <a:pt x="3912" y="2056"/>
                    <a:pt x="3899" y="2043"/>
                    <a:pt x="3887" y="2043"/>
                  </a:cubicBezTo>
                  <a:cubicBezTo>
                    <a:pt x="3887" y="1893"/>
                    <a:pt x="3837" y="1756"/>
                    <a:pt x="3762" y="1643"/>
                  </a:cubicBezTo>
                  <a:cubicBezTo>
                    <a:pt x="3762" y="1631"/>
                    <a:pt x="3762" y="1631"/>
                    <a:pt x="3762" y="1631"/>
                  </a:cubicBezTo>
                  <a:cubicBezTo>
                    <a:pt x="3749" y="1468"/>
                    <a:pt x="3774" y="1343"/>
                    <a:pt x="3824" y="1256"/>
                  </a:cubicBezTo>
                  <a:cubicBezTo>
                    <a:pt x="3849" y="1231"/>
                    <a:pt x="3874" y="1206"/>
                    <a:pt x="3887" y="1169"/>
                  </a:cubicBezTo>
                  <a:cubicBezTo>
                    <a:pt x="4049" y="1018"/>
                    <a:pt x="4350" y="878"/>
                    <a:pt x="4523" y="878"/>
                  </a:cubicBezTo>
                  <a:close/>
                  <a:moveTo>
                    <a:pt x="2217" y="870"/>
                  </a:moveTo>
                  <a:cubicBezTo>
                    <a:pt x="2286" y="870"/>
                    <a:pt x="2353" y="881"/>
                    <a:pt x="2412" y="906"/>
                  </a:cubicBezTo>
                  <a:cubicBezTo>
                    <a:pt x="2562" y="994"/>
                    <a:pt x="2675" y="1081"/>
                    <a:pt x="2762" y="1219"/>
                  </a:cubicBezTo>
                  <a:cubicBezTo>
                    <a:pt x="2812" y="1356"/>
                    <a:pt x="2800" y="1493"/>
                    <a:pt x="2737" y="1668"/>
                  </a:cubicBezTo>
                  <a:cubicBezTo>
                    <a:pt x="2687" y="1818"/>
                    <a:pt x="2637" y="1943"/>
                    <a:pt x="2462" y="2081"/>
                  </a:cubicBezTo>
                  <a:cubicBezTo>
                    <a:pt x="2353" y="2190"/>
                    <a:pt x="2199" y="2236"/>
                    <a:pt x="2044" y="2236"/>
                  </a:cubicBezTo>
                  <a:cubicBezTo>
                    <a:pt x="1826" y="2236"/>
                    <a:pt x="1607" y="2145"/>
                    <a:pt x="1513" y="2006"/>
                  </a:cubicBezTo>
                  <a:cubicBezTo>
                    <a:pt x="1425" y="1868"/>
                    <a:pt x="1438" y="1856"/>
                    <a:pt x="1363" y="1681"/>
                  </a:cubicBezTo>
                  <a:cubicBezTo>
                    <a:pt x="1350" y="1668"/>
                    <a:pt x="1325" y="1656"/>
                    <a:pt x="1313" y="1656"/>
                  </a:cubicBezTo>
                  <a:cubicBezTo>
                    <a:pt x="1263" y="1406"/>
                    <a:pt x="1538" y="1119"/>
                    <a:pt x="1837" y="969"/>
                  </a:cubicBezTo>
                  <a:cubicBezTo>
                    <a:pt x="1945" y="911"/>
                    <a:pt x="2084" y="870"/>
                    <a:pt x="2217" y="870"/>
                  </a:cubicBezTo>
                  <a:close/>
                  <a:moveTo>
                    <a:pt x="5527" y="1224"/>
                  </a:moveTo>
                  <a:cubicBezTo>
                    <a:pt x="5573" y="1224"/>
                    <a:pt x="5596" y="1249"/>
                    <a:pt x="5661" y="1306"/>
                  </a:cubicBezTo>
                  <a:cubicBezTo>
                    <a:pt x="5914" y="1616"/>
                    <a:pt x="5650" y="2349"/>
                    <a:pt x="5275" y="2349"/>
                  </a:cubicBezTo>
                  <a:cubicBezTo>
                    <a:pt x="5242" y="2349"/>
                    <a:pt x="5208" y="2343"/>
                    <a:pt x="5174" y="2331"/>
                  </a:cubicBezTo>
                  <a:cubicBezTo>
                    <a:pt x="5099" y="2293"/>
                    <a:pt x="4999" y="2181"/>
                    <a:pt x="5024" y="1981"/>
                  </a:cubicBezTo>
                  <a:cubicBezTo>
                    <a:pt x="5024" y="1918"/>
                    <a:pt x="5024" y="1931"/>
                    <a:pt x="5037" y="1856"/>
                  </a:cubicBezTo>
                  <a:cubicBezTo>
                    <a:pt x="5087" y="1756"/>
                    <a:pt x="5124" y="1656"/>
                    <a:pt x="5149" y="1556"/>
                  </a:cubicBezTo>
                  <a:cubicBezTo>
                    <a:pt x="5174" y="1543"/>
                    <a:pt x="5187" y="1531"/>
                    <a:pt x="5199" y="1493"/>
                  </a:cubicBezTo>
                  <a:cubicBezTo>
                    <a:pt x="5224" y="1331"/>
                    <a:pt x="5287" y="1306"/>
                    <a:pt x="5424" y="1244"/>
                  </a:cubicBezTo>
                  <a:cubicBezTo>
                    <a:pt x="5471" y="1231"/>
                    <a:pt x="5503" y="1224"/>
                    <a:pt x="5527" y="1224"/>
                  </a:cubicBezTo>
                  <a:close/>
                  <a:moveTo>
                    <a:pt x="3319" y="1548"/>
                  </a:moveTo>
                  <a:cubicBezTo>
                    <a:pt x="3393" y="1548"/>
                    <a:pt x="3463" y="1566"/>
                    <a:pt x="3524" y="1606"/>
                  </a:cubicBezTo>
                  <a:cubicBezTo>
                    <a:pt x="3712" y="1743"/>
                    <a:pt x="3774" y="2018"/>
                    <a:pt x="3712" y="2243"/>
                  </a:cubicBezTo>
                  <a:cubicBezTo>
                    <a:pt x="3663" y="2489"/>
                    <a:pt x="3389" y="2673"/>
                    <a:pt x="3165" y="2673"/>
                  </a:cubicBezTo>
                  <a:cubicBezTo>
                    <a:pt x="3104" y="2673"/>
                    <a:pt x="3047" y="2660"/>
                    <a:pt x="3000" y="2631"/>
                  </a:cubicBezTo>
                  <a:cubicBezTo>
                    <a:pt x="2737" y="2493"/>
                    <a:pt x="2725" y="2156"/>
                    <a:pt x="2837" y="1893"/>
                  </a:cubicBezTo>
                  <a:cubicBezTo>
                    <a:pt x="2850" y="1868"/>
                    <a:pt x="2862" y="1843"/>
                    <a:pt x="2875" y="1818"/>
                  </a:cubicBezTo>
                  <a:cubicBezTo>
                    <a:pt x="2875" y="1806"/>
                    <a:pt x="2875" y="1793"/>
                    <a:pt x="2862" y="1781"/>
                  </a:cubicBezTo>
                  <a:cubicBezTo>
                    <a:pt x="2875" y="1756"/>
                    <a:pt x="2887" y="1731"/>
                    <a:pt x="2887" y="1706"/>
                  </a:cubicBezTo>
                  <a:cubicBezTo>
                    <a:pt x="3033" y="1609"/>
                    <a:pt x="3184" y="1548"/>
                    <a:pt x="3319" y="1548"/>
                  </a:cubicBezTo>
                  <a:close/>
                  <a:moveTo>
                    <a:pt x="782" y="1620"/>
                  </a:moveTo>
                  <a:cubicBezTo>
                    <a:pt x="914" y="1620"/>
                    <a:pt x="1048" y="1665"/>
                    <a:pt x="1150" y="1756"/>
                  </a:cubicBezTo>
                  <a:cubicBezTo>
                    <a:pt x="1200" y="1793"/>
                    <a:pt x="1225" y="1831"/>
                    <a:pt x="1250" y="1868"/>
                  </a:cubicBezTo>
                  <a:cubicBezTo>
                    <a:pt x="1275" y="1931"/>
                    <a:pt x="1300" y="2006"/>
                    <a:pt x="1350" y="2068"/>
                  </a:cubicBezTo>
                  <a:cubicBezTo>
                    <a:pt x="1388" y="2206"/>
                    <a:pt x="1375" y="2406"/>
                    <a:pt x="1250" y="2556"/>
                  </a:cubicBezTo>
                  <a:cubicBezTo>
                    <a:pt x="1113" y="2743"/>
                    <a:pt x="1000" y="2793"/>
                    <a:pt x="700" y="2793"/>
                  </a:cubicBezTo>
                  <a:cubicBezTo>
                    <a:pt x="488" y="2781"/>
                    <a:pt x="300" y="2643"/>
                    <a:pt x="238" y="2381"/>
                  </a:cubicBezTo>
                  <a:cubicBezTo>
                    <a:pt x="213" y="2293"/>
                    <a:pt x="275" y="2043"/>
                    <a:pt x="325" y="1943"/>
                  </a:cubicBezTo>
                  <a:cubicBezTo>
                    <a:pt x="325" y="1931"/>
                    <a:pt x="363" y="1881"/>
                    <a:pt x="375" y="1831"/>
                  </a:cubicBezTo>
                  <a:cubicBezTo>
                    <a:pt x="375" y="1818"/>
                    <a:pt x="375" y="1818"/>
                    <a:pt x="375" y="1806"/>
                  </a:cubicBezTo>
                  <a:cubicBezTo>
                    <a:pt x="470" y="1684"/>
                    <a:pt x="625" y="1620"/>
                    <a:pt x="782" y="1620"/>
                  </a:cubicBezTo>
                  <a:close/>
                  <a:moveTo>
                    <a:pt x="3310" y="1"/>
                  </a:moveTo>
                  <a:cubicBezTo>
                    <a:pt x="3099" y="1"/>
                    <a:pt x="2885" y="86"/>
                    <a:pt x="2712" y="206"/>
                  </a:cubicBezTo>
                  <a:cubicBezTo>
                    <a:pt x="2568" y="71"/>
                    <a:pt x="2389" y="13"/>
                    <a:pt x="2206" y="13"/>
                  </a:cubicBezTo>
                  <a:cubicBezTo>
                    <a:pt x="1897" y="13"/>
                    <a:pt x="1576" y="180"/>
                    <a:pt x="1388" y="431"/>
                  </a:cubicBezTo>
                  <a:cubicBezTo>
                    <a:pt x="1375" y="419"/>
                    <a:pt x="1375" y="419"/>
                    <a:pt x="1350" y="419"/>
                  </a:cubicBezTo>
                  <a:cubicBezTo>
                    <a:pt x="1335" y="418"/>
                    <a:pt x="1319" y="417"/>
                    <a:pt x="1304" y="417"/>
                  </a:cubicBezTo>
                  <a:cubicBezTo>
                    <a:pt x="894" y="417"/>
                    <a:pt x="486" y="734"/>
                    <a:pt x="425" y="1156"/>
                  </a:cubicBezTo>
                  <a:cubicBezTo>
                    <a:pt x="400" y="1256"/>
                    <a:pt x="388" y="1368"/>
                    <a:pt x="400" y="1468"/>
                  </a:cubicBezTo>
                  <a:cubicBezTo>
                    <a:pt x="413" y="1506"/>
                    <a:pt x="413" y="1556"/>
                    <a:pt x="438" y="1581"/>
                  </a:cubicBezTo>
                  <a:cubicBezTo>
                    <a:pt x="400" y="1606"/>
                    <a:pt x="363" y="1631"/>
                    <a:pt x="325" y="1656"/>
                  </a:cubicBezTo>
                  <a:cubicBezTo>
                    <a:pt x="250" y="1731"/>
                    <a:pt x="213" y="1818"/>
                    <a:pt x="175" y="1931"/>
                  </a:cubicBezTo>
                  <a:cubicBezTo>
                    <a:pt x="150" y="1993"/>
                    <a:pt x="125" y="2056"/>
                    <a:pt x="113" y="2118"/>
                  </a:cubicBezTo>
                  <a:cubicBezTo>
                    <a:pt x="0" y="2443"/>
                    <a:pt x="200" y="2831"/>
                    <a:pt x="525" y="2931"/>
                  </a:cubicBezTo>
                  <a:cubicBezTo>
                    <a:pt x="604" y="2954"/>
                    <a:pt x="689" y="2967"/>
                    <a:pt x="773" y="2967"/>
                  </a:cubicBezTo>
                  <a:cubicBezTo>
                    <a:pt x="955" y="2967"/>
                    <a:pt x="1138" y="2909"/>
                    <a:pt x="1275" y="2781"/>
                  </a:cubicBezTo>
                  <a:cubicBezTo>
                    <a:pt x="1438" y="2631"/>
                    <a:pt x="1500" y="2443"/>
                    <a:pt x="1513" y="2268"/>
                  </a:cubicBezTo>
                  <a:cubicBezTo>
                    <a:pt x="1562" y="2318"/>
                    <a:pt x="1637" y="2356"/>
                    <a:pt x="1712" y="2381"/>
                  </a:cubicBezTo>
                  <a:cubicBezTo>
                    <a:pt x="1812" y="2418"/>
                    <a:pt x="1925" y="2437"/>
                    <a:pt x="2037" y="2437"/>
                  </a:cubicBezTo>
                  <a:cubicBezTo>
                    <a:pt x="2150" y="2437"/>
                    <a:pt x="2262" y="2418"/>
                    <a:pt x="2362" y="2381"/>
                  </a:cubicBezTo>
                  <a:cubicBezTo>
                    <a:pt x="2462" y="2331"/>
                    <a:pt x="2537" y="2268"/>
                    <a:pt x="2612" y="2206"/>
                  </a:cubicBezTo>
                  <a:lnTo>
                    <a:pt x="2612" y="2206"/>
                  </a:lnTo>
                  <a:cubicBezTo>
                    <a:pt x="2595" y="2571"/>
                    <a:pt x="2844" y="2849"/>
                    <a:pt x="3173" y="2849"/>
                  </a:cubicBezTo>
                  <a:cubicBezTo>
                    <a:pt x="3329" y="2849"/>
                    <a:pt x="3502" y="2787"/>
                    <a:pt x="3674" y="2643"/>
                  </a:cubicBezTo>
                  <a:cubicBezTo>
                    <a:pt x="3787" y="2543"/>
                    <a:pt x="3849" y="2393"/>
                    <a:pt x="3874" y="2243"/>
                  </a:cubicBezTo>
                  <a:cubicBezTo>
                    <a:pt x="3988" y="2320"/>
                    <a:pt x="4128" y="2360"/>
                    <a:pt x="4274" y="2360"/>
                  </a:cubicBezTo>
                  <a:cubicBezTo>
                    <a:pt x="4482" y="2360"/>
                    <a:pt x="4700" y="2280"/>
                    <a:pt x="4862" y="2118"/>
                  </a:cubicBezTo>
                  <a:cubicBezTo>
                    <a:pt x="4862" y="2118"/>
                    <a:pt x="4862" y="2131"/>
                    <a:pt x="4862" y="2143"/>
                  </a:cubicBezTo>
                  <a:cubicBezTo>
                    <a:pt x="4900" y="2376"/>
                    <a:pt x="5083" y="2534"/>
                    <a:pt x="5291" y="2534"/>
                  </a:cubicBezTo>
                  <a:cubicBezTo>
                    <a:pt x="5351" y="2534"/>
                    <a:pt x="5413" y="2521"/>
                    <a:pt x="5474" y="2493"/>
                  </a:cubicBezTo>
                  <a:cubicBezTo>
                    <a:pt x="5686" y="2393"/>
                    <a:pt x="5811" y="2168"/>
                    <a:pt x="5874" y="1956"/>
                  </a:cubicBezTo>
                  <a:cubicBezTo>
                    <a:pt x="5986" y="1668"/>
                    <a:pt x="5911" y="1319"/>
                    <a:pt x="5736" y="1156"/>
                  </a:cubicBezTo>
                  <a:cubicBezTo>
                    <a:pt x="5861" y="906"/>
                    <a:pt x="5811" y="619"/>
                    <a:pt x="5599" y="381"/>
                  </a:cubicBezTo>
                  <a:cubicBezTo>
                    <a:pt x="5516" y="285"/>
                    <a:pt x="5385" y="238"/>
                    <a:pt x="5252" y="238"/>
                  </a:cubicBezTo>
                  <a:cubicBezTo>
                    <a:pt x="5143" y="238"/>
                    <a:pt x="5033" y="269"/>
                    <a:pt x="4949" y="331"/>
                  </a:cubicBezTo>
                  <a:cubicBezTo>
                    <a:pt x="4937" y="331"/>
                    <a:pt x="4924" y="344"/>
                    <a:pt x="4924" y="344"/>
                  </a:cubicBezTo>
                  <a:cubicBezTo>
                    <a:pt x="4849" y="219"/>
                    <a:pt x="4724" y="119"/>
                    <a:pt x="4574" y="56"/>
                  </a:cubicBezTo>
                  <a:cubicBezTo>
                    <a:pt x="4498" y="21"/>
                    <a:pt x="4415" y="4"/>
                    <a:pt x="4332" y="4"/>
                  </a:cubicBezTo>
                  <a:cubicBezTo>
                    <a:pt x="4212" y="4"/>
                    <a:pt x="4091" y="40"/>
                    <a:pt x="3987" y="106"/>
                  </a:cubicBezTo>
                  <a:cubicBezTo>
                    <a:pt x="3937" y="144"/>
                    <a:pt x="3887" y="181"/>
                    <a:pt x="3837" y="231"/>
                  </a:cubicBezTo>
                  <a:cubicBezTo>
                    <a:pt x="3774" y="156"/>
                    <a:pt x="3687" y="94"/>
                    <a:pt x="3587" y="56"/>
                  </a:cubicBezTo>
                  <a:cubicBezTo>
                    <a:pt x="3498" y="18"/>
                    <a:pt x="3404" y="1"/>
                    <a:pt x="3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1" name="Google Shape;17021;p50"/>
            <p:cNvSpPr/>
            <p:nvPr/>
          </p:nvSpPr>
          <p:spPr>
            <a:xfrm>
              <a:off x="1803270" y="4148876"/>
              <a:ext cx="830296" cy="835163"/>
            </a:xfrm>
            <a:custGeom>
              <a:avLst/>
              <a:gdLst/>
              <a:ahLst/>
              <a:cxnLst/>
              <a:rect l="l" t="t" r="r" b="b"/>
              <a:pathLst>
                <a:path w="9723" h="9780" extrusionOk="0">
                  <a:moveTo>
                    <a:pt x="5503" y="222"/>
                  </a:moveTo>
                  <a:cubicBezTo>
                    <a:pt x="5599" y="222"/>
                    <a:pt x="5694" y="237"/>
                    <a:pt x="5786" y="269"/>
                  </a:cubicBezTo>
                  <a:cubicBezTo>
                    <a:pt x="6049" y="369"/>
                    <a:pt x="6299" y="481"/>
                    <a:pt x="6411" y="694"/>
                  </a:cubicBezTo>
                  <a:cubicBezTo>
                    <a:pt x="6536" y="956"/>
                    <a:pt x="6748" y="1244"/>
                    <a:pt x="6823" y="1419"/>
                  </a:cubicBezTo>
                  <a:cubicBezTo>
                    <a:pt x="6923" y="1731"/>
                    <a:pt x="6998" y="2056"/>
                    <a:pt x="7198" y="2318"/>
                  </a:cubicBezTo>
                  <a:cubicBezTo>
                    <a:pt x="7373" y="2581"/>
                    <a:pt x="7736" y="2868"/>
                    <a:pt x="7848" y="2956"/>
                  </a:cubicBezTo>
                  <a:cubicBezTo>
                    <a:pt x="8148" y="3218"/>
                    <a:pt x="8311" y="3443"/>
                    <a:pt x="8460" y="3806"/>
                  </a:cubicBezTo>
                  <a:cubicBezTo>
                    <a:pt x="8685" y="4268"/>
                    <a:pt x="8610" y="4705"/>
                    <a:pt x="8236" y="5193"/>
                  </a:cubicBezTo>
                  <a:cubicBezTo>
                    <a:pt x="8248" y="5205"/>
                    <a:pt x="8011" y="5443"/>
                    <a:pt x="7923" y="5518"/>
                  </a:cubicBezTo>
                  <a:cubicBezTo>
                    <a:pt x="7867" y="5562"/>
                    <a:pt x="7652" y="5766"/>
                    <a:pt x="7651" y="5774"/>
                  </a:cubicBezTo>
                  <a:lnTo>
                    <a:pt x="7651" y="5774"/>
                  </a:lnTo>
                  <a:cubicBezTo>
                    <a:pt x="7390" y="5947"/>
                    <a:pt x="7059" y="6131"/>
                    <a:pt x="6923" y="6255"/>
                  </a:cubicBezTo>
                  <a:cubicBezTo>
                    <a:pt x="6723" y="6392"/>
                    <a:pt x="6598" y="6617"/>
                    <a:pt x="6399" y="6755"/>
                  </a:cubicBezTo>
                  <a:cubicBezTo>
                    <a:pt x="6361" y="6792"/>
                    <a:pt x="6149" y="6955"/>
                    <a:pt x="6011" y="7005"/>
                  </a:cubicBezTo>
                  <a:cubicBezTo>
                    <a:pt x="5963" y="7017"/>
                    <a:pt x="5524" y="7155"/>
                    <a:pt x="5422" y="7155"/>
                  </a:cubicBezTo>
                  <a:cubicBezTo>
                    <a:pt x="5418" y="7155"/>
                    <a:pt x="5414" y="7155"/>
                    <a:pt x="5411" y="7155"/>
                  </a:cubicBezTo>
                  <a:cubicBezTo>
                    <a:pt x="5394" y="7156"/>
                    <a:pt x="5377" y="7157"/>
                    <a:pt x="5361" y="7157"/>
                  </a:cubicBezTo>
                  <a:cubicBezTo>
                    <a:pt x="5054" y="7157"/>
                    <a:pt x="4768" y="6941"/>
                    <a:pt x="4465" y="6941"/>
                  </a:cubicBezTo>
                  <a:cubicBezTo>
                    <a:pt x="4330" y="6941"/>
                    <a:pt x="4193" y="6983"/>
                    <a:pt x="4049" y="7105"/>
                  </a:cubicBezTo>
                  <a:cubicBezTo>
                    <a:pt x="3874" y="7280"/>
                    <a:pt x="3774" y="7517"/>
                    <a:pt x="3662" y="7729"/>
                  </a:cubicBezTo>
                  <a:cubicBezTo>
                    <a:pt x="3649" y="7767"/>
                    <a:pt x="3624" y="7817"/>
                    <a:pt x="3599" y="7854"/>
                  </a:cubicBezTo>
                  <a:cubicBezTo>
                    <a:pt x="3662" y="7617"/>
                    <a:pt x="3724" y="7392"/>
                    <a:pt x="3712" y="7192"/>
                  </a:cubicBezTo>
                  <a:cubicBezTo>
                    <a:pt x="3712" y="7005"/>
                    <a:pt x="3537" y="6780"/>
                    <a:pt x="3399" y="6592"/>
                  </a:cubicBezTo>
                  <a:cubicBezTo>
                    <a:pt x="3149" y="6217"/>
                    <a:pt x="2724" y="5930"/>
                    <a:pt x="2662" y="5605"/>
                  </a:cubicBezTo>
                  <a:cubicBezTo>
                    <a:pt x="2600" y="5268"/>
                    <a:pt x="2687" y="4943"/>
                    <a:pt x="2712" y="4568"/>
                  </a:cubicBezTo>
                  <a:cubicBezTo>
                    <a:pt x="2749" y="4205"/>
                    <a:pt x="2625" y="3868"/>
                    <a:pt x="2450" y="3531"/>
                  </a:cubicBezTo>
                  <a:cubicBezTo>
                    <a:pt x="2337" y="3306"/>
                    <a:pt x="2200" y="3093"/>
                    <a:pt x="2200" y="2918"/>
                  </a:cubicBezTo>
                  <a:cubicBezTo>
                    <a:pt x="2175" y="2768"/>
                    <a:pt x="2312" y="2568"/>
                    <a:pt x="2450" y="2418"/>
                  </a:cubicBezTo>
                  <a:cubicBezTo>
                    <a:pt x="2475" y="2406"/>
                    <a:pt x="2500" y="2406"/>
                    <a:pt x="2537" y="2381"/>
                  </a:cubicBezTo>
                  <a:cubicBezTo>
                    <a:pt x="2575" y="2368"/>
                    <a:pt x="2575" y="2331"/>
                    <a:pt x="2575" y="2293"/>
                  </a:cubicBezTo>
                  <a:cubicBezTo>
                    <a:pt x="2575" y="2293"/>
                    <a:pt x="2575" y="2293"/>
                    <a:pt x="2587" y="2281"/>
                  </a:cubicBezTo>
                  <a:cubicBezTo>
                    <a:pt x="2724" y="2168"/>
                    <a:pt x="3049" y="2006"/>
                    <a:pt x="3249" y="1819"/>
                  </a:cubicBezTo>
                  <a:cubicBezTo>
                    <a:pt x="3337" y="1744"/>
                    <a:pt x="3412" y="1656"/>
                    <a:pt x="3499" y="1581"/>
                  </a:cubicBezTo>
                  <a:cubicBezTo>
                    <a:pt x="3499" y="1569"/>
                    <a:pt x="3512" y="1569"/>
                    <a:pt x="3512" y="1569"/>
                  </a:cubicBezTo>
                  <a:cubicBezTo>
                    <a:pt x="4049" y="977"/>
                    <a:pt x="4816" y="222"/>
                    <a:pt x="5503" y="222"/>
                  </a:cubicBezTo>
                  <a:close/>
                  <a:moveTo>
                    <a:pt x="5508" y="1"/>
                  </a:moveTo>
                  <a:cubicBezTo>
                    <a:pt x="4979" y="1"/>
                    <a:pt x="4488" y="349"/>
                    <a:pt x="4012" y="794"/>
                  </a:cubicBezTo>
                  <a:cubicBezTo>
                    <a:pt x="3824" y="956"/>
                    <a:pt x="3649" y="1131"/>
                    <a:pt x="3487" y="1319"/>
                  </a:cubicBezTo>
                  <a:cubicBezTo>
                    <a:pt x="3449" y="1369"/>
                    <a:pt x="3412" y="1394"/>
                    <a:pt x="3374" y="1444"/>
                  </a:cubicBezTo>
                  <a:cubicBezTo>
                    <a:pt x="3199" y="1606"/>
                    <a:pt x="3099" y="1694"/>
                    <a:pt x="2874" y="1844"/>
                  </a:cubicBezTo>
                  <a:cubicBezTo>
                    <a:pt x="2650" y="1969"/>
                    <a:pt x="2437" y="2094"/>
                    <a:pt x="2275" y="2281"/>
                  </a:cubicBezTo>
                  <a:cubicBezTo>
                    <a:pt x="2112" y="2356"/>
                    <a:pt x="1975" y="2456"/>
                    <a:pt x="1837" y="2556"/>
                  </a:cubicBezTo>
                  <a:cubicBezTo>
                    <a:pt x="1437" y="2856"/>
                    <a:pt x="1075" y="3281"/>
                    <a:pt x="813" y="3631"/>
                  </a:cubicBezTo>
                  <a:cubicBezTo>
                    <a:pt x="525" y="4030"/>
                    <a:pt x="275" y="4480"/>
                    <a:pt x="88" y="4518"/>
                  </a:cubicBezTo>
                  <a:cubicBezTo>
                    <a:pt x="0" y="4530"/>
                    <a:pt x="0" y="4668"/>
                    <a:pt x="88" y="4680"/>
                  </a:cubicBezTo>
                  <a:cubicBezTo>
                    <a:pt x="99" y="4682"/>
                    <a:pt x="110" y="4683"/>
                    <a:pt x="121" y="4683"/>
                  </a:cubicBezTo>
                  <a:cubicBezTo>
                    <a:pt x="189" y="4683"/>
                    <a:pt x="234" y="4650"/>
                    <a:pt x="288" y="4618"/>
                  </a:cubicBezTo>
                  <a:cubicBezTo>
                    <a:pt x="563" y="4430"/>
                    <a:pt x="688" y="4118"/>
                    <a:pt x="862" y="3856"/>
                  </a:cubicBezTo>
                  <a:cubicBezTo>
                    <a:pt x="1075" y="3506"/>
                    <a:pt x="1362" y="3218"/>
                    <a:pt x="1687" y="2918"/>
                  </a:cubicBezTo>
                  <a:cubicBezTo>
                    <a:pt x="1812" y="2818"/>
                    <a:pt x="1925" y="2731"/>
                    <a:pt x="2050" y="2643"/>
                  </a:cubicBezTo>
                  <a:lnTo>
                    <a:pt x="2050" y="2643"/>
                  </a:lnTo>
                  <a:cubicBezTo>
                    <a:pt x="1975" y="2906"/>
                    <a:pt x="2112" y="3181"/>
                    <a:pt x="2262" y="3431"/>
                  </a:cubicBezTo>
                  <a:cubicBezTo>
                    <a:pt x="2425" y="3756"/>
                    <a:pt x="2587" y="4043"/>
                    <a:pt x="2575" y="4393"/>
                  </a:cubicBezTo>
                  <a:cubicBezTo>
                    <a:pt x="2575" y="4543"/>
                    <a:pt x="2525" y="4718"/>
                    <a:pt x="2487" y="4905"/>
                  </a:cubicBezTo>
                  <a:cubicBezTo>
                    <a:pt x="2375" y="5218"/>
                    <a:pt x="2225" y="5430"/>
                    <a:pt x="2062" y="5793"/>
                  </a:cubicBezTo>
                  <a:cubicBezTo>
                    <a:pt x="1925" y="6130"/>
                    <a:pt x="1875" y="6492"/>
                    <a:pt x="1887" y="6855"/>
                  </a:cubicBezTo>
                  <a:cubicBezTo>
                    <a:pt x="1900" y="6955"/>
                    <a:pt x="1862" y="7067"/>
                    <a:pt x="1912" y="7142"/>
                  </a:cubicBezTo>
                  <a:cubicBezTo>
                    <a:pt x="1936" y="7157"/>
                    <a:pt x="1956" y="7163"/>
                    <a:pt x="1972" y="7163"/>
                  </a:cubicBezTo>
                  <a:cubicBezTo>
                    <a:pt x="2082" y="7163"/>
                    <a:pt x="2028" y="6868"/>
                    <a:pt x="2050" y="6792"/>
                  </a:cubicBezTo>
                  <a:cubicBezTo>
                    <a:pt x="2050" y="6567"/>
                    <a:pt x="2050" y="6555"/>
                    <a:pt x="2100" y="6330"/>
                  </a:cubicBezTo>
                  <a:cubicBezTo>
                    <a:pt x="2187" y="5992"/>
                    <a:pt x="2300" y="5768"/>
                    <a:pt x="2425" y="5493"/>
                  </a:cubicBezTo>
                  <a:cubicBezTo>
                    <a:pt x="2437" y="5618"/>
                    <a:pt x="2450" y="5730"/>
                    <a:pt x="2500" y="5842"/>
                  </a:cubicBezTo>
                  <a:cubicBezTo>
                    <a:pt x="2550" y="5955"/>
                    <a:pt x="2637" y="6030"/>
                    <a:pt x="2724" y="6117"/>
                  </a:cubicBezTo>
                  <a:cubicBezTo>
                    <a:pt x="3049" y="6417"/>
                    <a:pt x="3512" y="6805"/>
                    <a:pt x="3524" y="7117"/>
                  </a:cubicBezTo>
                  <a:cubicBezTo>
                    <a:pt x="3537" y="7305"/>
                    <a:pt x="3437" y="7580"/>
                    <a:pt x="3399" y="7754"/>
                  </a:cubicBezTo>
                  <a:cubicBezTo>
                    <a:pt x="3249" y="8179"/>
                    <a:pt x="3149" y="8617"/>
                    <a:pt x="3049" y="9042"/>
                  </a:cubicBezTo>
                  <a:cubicBezTo>
                    <a:pt x="2999" y="9229"/>
                    <a:pt x="2937" y="9404"/>
                    <a:pt x="2887" y="9579"/>
                  </a:cubicBezTo>
                  <a:cubicBezTo>
                    <a:pt x="2874" y="9666"/>
                    <a:pt x="2837" y="9641"/>
                    <a:pt x="2887" y="9741"/>
                  </a:cubicBezTo>
                  <a:cubicBezTo>
                    <a:pt x="2909" y="9767"/>
                    <a:pt x="2931" y="9779"/>
                    <a:pt x="2953" y="9779"/>
                  </a:cubicBezTo>
                  <a:cubicBezTo>
                    <a:pt x="3152" y="9779"/>
                    <a:pt x="3333" y="8787"/>
                    <a:pt x="3412" y="8517"/>
                  </a:cubicBezTo>
                  <a:cubicBezTo>
                    <a:pt x="3612" y="8154"/>
                    <a:pt x="3812" y="7804"/>
                    <a:pt x="4049" y="7455"/>
                  </a:cubicBezTo>
                  <a:cubicBezTo>
                    <a:pt x="4099" y="7380"/>
                    <a:pt x="4062" y="7430"/>
                    <a:pt x="4112" y="7367"/>
                  </a:cubicBezTo>
                  <a:cubicBezTo>
                    <a:pt x="4162" y="7305"/>
                    <a:pt x="4224" y="7242"/>
                    <a:pt x="4237" y="7242"/>
                  </a:cubicBezTo>
                  <a:cubicBezTo>
                    <a:pt x="4324" y="7192"/>
                    <a:pt x="4399" y="7167"/>
                    <a:pt x="4462" y="7167"/>
                  </a:cubicBezTo>
                  <a:cubicBezTo>
                    <a:pt x="4624" y="7167"/>
                    <a:pt x="4612" y="7180"/>
                    <a:pt x="4736" y="7205"/>
                  </a:cubicBezTo>
                  <a:cubicBezTo>
                    <a:pt x="4861" y="7255"/>
                    <a:pt x="5049" y="7355"/>
                    <a:pt x="5261" y="7367"/>
                  </a:cubicBezTo>
                  <a:cubicBezTo>
                    <a:pt x="5301" y="7373"/>
                    <a:pt x="5340" y="7375"/>
                    <a:pt x="5378" y="7375"/>
                  </a:cubicBezTo>
                  <a:cubicBezTo>
                    <a:pt x="5510" y="7375"/>
                    <a:pt x="5638" y="7346"/>
                    <a:pt x="5774" y="7317"/>
                  </a:cubicBezTo>
                  <a:cubicBezTo>
                    <a:pt x="6024" y="7255"/>
                    <a:pt x="6261" y="7155"/>
                    <a:pt x="6461" y="6992"/>
                  </a:cubicBezTo>
                  <a:cubicBezTo>
                    <a:pt x="6748" y="6780"/>
                    <a:pt x="6836" y="6555"/>
                    <a:pt x="7098" y="6330"/>
                  </a:cubicBezTo>
                  <a:cubicBezTo>
                    <a:pt x="7448" y="6017"/>
                    <a:pt x="7861" y="5905"/>
                    <a:pt x="8198" y="5568"/>
                  </a:cubicBezTo>
                  <a:cubicBezTo>
                    <a:pt x="8373" y="5418"/>
                    <a:pt x="8535" y="5193"/>
                    <a:pt x="8648" y="4968"/>
                  </a:cubicBezTo>
                  <a:cubicBezTo>
                    <a:pt x="8648" y="5080"/>
                    <a:pt x="8660" y="5193"/>
                    <a:pt x="8685" y="5305"/>
                  </a:cubicBezTo>
                  <a:cubicBezTo>
                    <a:pt x="8798" y="5743"/>
                    <a:pt x="8823" y="6092"/>
                    <a:pt x="8973" y="6505"/>
                  </a:cubicBezTo>
                  <a:cubicBezTo>
                    <a:pt x="9385" y="7467"/>
                    <a:pt x="9585" y="8142"/>
                    <a:pt x="8910" y="9092"/>
                  </a:cubicBezTo>
                  <a:cubicBezTo>
                    <a:pt x="8832" y="9159"/>
                    <a:pt x="8864" y="9297"/>
                    <a:pt x="8962" y="9297"/>
                  </a:cubicBezTo>
                  <a:cubicBezTo>
                    <a:pt x="8973" y="9297"/>
                    <a:pt x="8985" y="9295"/>
                    <a:pt x="8998" y="9292"/>
                  </a:cubicBezTo>
                  <a:cubicBezTo>
                    <a:pt x="9085" y="9267"/>
                    <a:pt x="9048" y="9267"/>
                    <a:pt x="9085" y="9229"/>
                  </a:cubicBezTo>
                  <a:cubicBezTo>
                    <a:pt x="9723" y="8392"/>
                    <a:pt x="9698" y="7505"/>
                    <a:pt x="9223" y="6605"/>
                  </a:cubicBezTo>
                  <a:cubicBezTo>
                    <a:pt x="9048" y="6267"/>
                    <a:pt x="8960" y="5942"/>
                    <a:pt x="8885" y="5543"/>
                  </a:cubicBezTo>
                  <a:cubicBezTo>
                    <a:pt x="8798" y="5230"/>
                    <a:pt x="8810" y="4930"/>
                    <a:pt x="8798" y="4580"/>
                  </a:cubicBezTo>
                  <a:cubicBezTo>
                    <a:pt x="8798" y="4555"/>
                    <a:pt x="8798" y="4530"/>
                    <a:pt x="8785" y="4505"/>
                  </a:cubicBezTo>
                  <a:cubicBezTo>
                    <a:pt x="8798" y="4430"/>
                    <a:pt x="8798" y="4355"/>
                    <a:pt x="8785" y="4293"/>
                  </a:cubicBezTo>
                  <a:cubicBezTo>
                    <a:pt x="8785" y="4293"/>
                    <a:pt x="8785" y="4280"/>
                    <a:pt x="8785" y="4280"/>
                  </a:cubicBezTo>
                  <a:cubicBezTo>
                    <a:pt x="8785" y="4218"/>
                    <a:pt x="8785" y="4155"/>
                    <a:pt x="8760" y="4118"/>
                  </a:cubicBezTo>
                  <a:cubicBezTo>
                    <a:pt x="8698" y="3893"/>
                    <a:pt x="8573" y="3668"/>
                    <a:pt x="8435" y="3418"/>
                  </a:cubicBezTo>
                  <a:cubicBezTo>
                    <a:pt x="8298" y="3193"/>
                    <a:pt x="8073" y="2893"/>
                    <a:pt x="7948" y="2768"/>
                  </a:cubicBezTo>
                  <a:cubicBezTo>
                    <a:pt x="7736" y="2556"/>
                    <a:pt x="7473" y="2356"/>
                    <a:pt x="7361" y="2156"/>
                  </a:cubicBezTo>
                  <a:cubicBezTo>
                    <a:pt x="7086" y="1769"/>
                    <a:pt x="7048" y="1431"/>
                    <a:pt x="6848" y="1106"/>
                  </a:cubicBezTo>
                  <a:cubicBezTo>
                    <a:pt x="6686" y="831"/>
                    <a:pt x="6673" y="631"/>
                    <a:pt x="6461" y="394"/>
                  </a:cubicBezTo>
                  <a:cubicBezTo>
                    <a:pt x="6128" y="116"/>
                    <a:pt x="5812" y="1"/>
                    <a:pt x="55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2" name="Google Shape;17022;p50"/>
            <p:cNvSpPr/>
            <p:nvPr/>
          </p:nvSpPr>
          <p:spPr>
            <a:xfrm>
              <a:off x="2070046" y="4344434"/>
              <a:ext cx="320231" cy="272325"/>
            </a:xfrm>
            <a:custGeom>
              <a:avLst/>
              <a:gdLst/>
              <a:ahLst/>
              <a:cxnLst/>
              <a:rect l="l" t="t" r="r" b="b"/>
              <a:pathLst>
                <a:path w="3750" h="3189" extrusionOk="0">
                  <a:moveTo>
                    <a:pt x="2807" y="153"/>
                  </a:moveTo>
                  <a:cubicBezTo>
                    <a:pt x="3080" y="153"/>
                    <a:pt x="3187" y="408"/>
                    <a:pt x="3187" y="603"/>
                  </a:cubicBezTo>
                  <a:cubicBezTo>
                    <a:pt x="3162" y="766"/>
                    <a:pt x="3062" y="903"/>
                    <a:pt x="3000" y="1003"/>
                  </a:cubicBezTo>
                  <a:cubicBezTo>
                    <a:pt x="2987" y="1016"/>
                    <a:pt x="2975" y="1028"/>
                    <a:pt x="2962" y="1041"/>
                  </a:cubicBezTo>
                  <a:cubicBezTo>
                    <a:pt x="2862" y="928"/>
                    <a:pt x="2737" y="866"/>
                    <a:pt x="2587" y="841"/>
                  </a:cubicBezTo>
                  <a:cubicBezTo>
                    <a:pt x="2600" y="816"/>
                    <a:pt x="2600" y="791"/>
                    <a:pt x="2600" y="766"/>
                  </a:cubicBezTo>
                  <a:cubicBezTo>
                    <a:pt x="2600" y="616"/>
                    <a:pt x="2550" y="466"/>
                    <a:pt x="2450" y="353"/>
                  </a:cubicBezTo>
                  <a:cubicBezTo>
                    <a:pt x="2462" y="341"/>
                    <a:pt x="2475" y="328"/>
                    <a:pt x="2487" y="316"/>
                  </a:cubicBezTo>
                  <a:cubicBezTo>
                    <a:pt x="2487" y="228"/>
                    <a:pt x="2637" y="166"/>
                    <a:pt x="2787" y="153"/>
                  </a:cubicBezTo>
                  <a:cubicBezTo>
                    <a:pt x="2794" y="153"/>
                    <a:pt x="2800" y="153"/>
                    <a:pt x="2807" y="153"/>
                  </a:cubicBezTo>
                  <a:close/>
                  <a:moveTo>
                    <a:pt x="1975" y="320"/>
                  </a:moveTo>
                  <a:cubicBezTo>
                    <a:pt x="2203" y="320"/>
                    <a:pt x="2409" y="444"/>
                    <a:pt x="2425" y="716"/>
                  </a:cubicBezTo>
                  <a:cubicBezTo>
                    <a:pt x="2425" y="778"/>
                    <a:pt x="2412" y="791"/>
                    <a:pt x="2412" y="841"/>
                  </a:cubicBezTo>
                  <a:cubicBezTo>
                    <a:pt x="2287" y="866"/>
                    <a:pt x="2150" y="916"/>
                    <a:pt x="2025" y="1003"/>
                  </a:cubicBezTo>
                  <a:cubicBezTo>
                    <a:pt x="1975" y="1053"/>
                    <a:pt x="1912" y="1116"/>
                    <a:pt x="1875" y="1178"/>
                  </a:cubicBezTo>
                  <a:cubicBezTo>
                    <a:pt x="1787" y="1053"/>
                    <a:pt x="1650" y="966"/>
                    <a:pt x="1488" y="941"/>
                  </a:cubicBezTo>
                  <a:lnTo>
                    <a:pt x="1350" y="941"/>
                  </a:lnTo>
                  <a:cubicBezTo>
                    <a:pt x="1321" y="546"/>
                    <a:pt x="1668" y="320"/>
                    <a:pt x="1975" y="320"/>
                  </a:cubicBezTo>
                  <a:close/>
                  <a:moveTo>
                    <a:pt x="1186" y="298"/>
                  </a:moveTo>
                  <a:cubicBezTo>
                    <a:pt x="1243" y="298"/>
                    <a:pt x="1299" y="308"/>
                    <a:pt x="1375" y="328"/>
                  </a:cubicBezTo>
                  <a:cubicBezTo>
                    <a:pt x="1388" y="328"/>
                    <a:pt x="1388" y="328"/>
                    <a:pt x="1388" y="341"/>
                  </a:cubicBezTo>
                  <a:lnTo>
                    <a:pt x="1400" y="341"/>
                  </a:lnTo>
                  <a:cubicBezTo>
                    <a:pt x="1413" y="341"/>
                    <a:pt x="1425" y="353"/>
                    <a:pt x="1425" y="353"/>
                  </a:cubicBezTo>
                  <a:cubicBezTo>
                    <a:pt x="1338" y="441"/>
                    <a:pt x="1263" y="541"/>
                    <a:pt x="1213" y="666"/>
                  </a:cubicBezTo>
                  <a:cubicBezTo>
                    <a:pt x="1188" y="766"/>
                    <a:pt x="1163" y="878"/>
                    <a:pt x="1188" y="978"/>
                  </a:cubicBezTo>
                  <a:cubicBezTo>
                    <a:pt x="1025" y="1041"/>
                    <a:pt x="875" y="1178"/>
                    <a:pt x="800" y="1341"/>
                  </a:cubicBezTo>
                  <a:cubicBezTo>
                    <a:pt x="725" y="1278"/>
                    <a:pt x="700" y="1266"/>
                    <a:pt x="650" y="1191"/>
                  </a:cubicBezTo>
                  <a:cubicBezTo>
                    <a:pt x="475" y="878"/>
                    <a:pt x="650" y="403"/>
                    <a:pt x="1038" y="316"/>
                  </a:cubicBezTo>
                  <a:cubicBezTo>
                    <a:pt x="1094" y="305"/>
                    <a:pt x="1140" y="298"/>
                    <a:pt x="1186" y="298"/>
                  </a:cubicBezTo>
                  <a:close/>
                  <a:moveTo>
                    <a:pt x="2557" y="980"/>
                  </a:moveTo>
                  <a:cubicBezTo>
                    <a:pt x="2634" y="980"/>
                    <a:pt x="2709" y="999"/>
                    <a:pt x="2775" y="1041"/>
                  </a:cubicBezTo>
                  <a:cubicBezTo>
                    <a:pt x="3062" y="1253"/>
                    <a:pt x="3000" y="1715"/>
                    <a:pt x="2825" y="1915"/>
                  </a:cubicBezTo>
                  <a:cubicBezTo>
                    <a:pt x="2750" y="2015"/>
                    <a:pt x="2537" y="2103"/>
                    <a:pt x="2475" y="2115"/>
                  </a:cubicBezTo>
                  <a:cubicBezTo>
                    <a:pt x="2461" y="2112"/>
                    <a:pt x="2450" y="2110"/>
                    <a:pt x="2439" y="2110"/>
                  </a:cubicBezTo>
                  <a:cubicBezTo>
                    <a:pt x="2411" y="2110"/>
                    <a:pt x="2393" y="2122"/>
                    <a:pt x="2375" y="2140"/>
                  </a:cubicBezTo>
                  <a:cubicBezTo>
                    <a:pt x="2275" y="2003"/>
                    <a:pt x="2125" y="1890"/>
                    <a:pt x="1962" y="1853"/>
                  </a:cubicBezTo>
                  <a:cubicBezTo>
                    <a:pt x="1975" y="1840"/>
                    <a:pt x="1975" y="1815"/>
                    <a:pt x="1987" y="1803"/>
                  </a:cubicBezTo>
                  <a:cubicBezTo>
                    <a:pt x="2037" y="1653"/>
                    <a:pt x="2025" y="1491"/>
                    <a:pt x="1962" y="1353"/>
                  </a:cubicBezTo>
                  <a:cubicBezTo>
                    <a:pt x="2048" y="1163"/>
                    <a:pt x="2314" y="980"/>
                    <a:pt x="2557" y="980"/>
                  </a:cubicBezTo>
                  <a:close/>
                  <a:moveTo>
                    <a:pt x="1394" y="1108"/>
                  </a:moveTo>
                  <a:cubicBezTo>
                    <a:pt x="1627" y="1108"/>
                    <a:pt x="1815" y="1285"/>
                    <a:pt x="1825" y="1541"/>
                  </a:cubicBezTo>
                  <a:cubicBezTo>
                    <a:pt x="1837" y="1715"/>
                    <a:pt x="1812" y="1715"/>
                    <a:pt x="1775" y="1828"/>
                  </a:cubicBezTo>
                  <a:cubicBezTo>
                    <a:pt x="1737" y="1828"/>
                    <a:pt x="1712" y="1828"/>
                    <a:pt x="1675" y="1840"/>
                  </a:cubicBezTo>
                  <a:lnTo>
                    <a:pt x="1662" y="1840"/>
                  </a:lnTo>
                  <a:cubicBezTo>
                    <a:pt x="1463" y="1865"/>
                    <a:pt x="1275" y="1990"/>
                    <a:pt x="1163" y="2153"/>
                  </a:cubicBezTo>
                  <a:cubicBezTo>
                    <a:pt x="1000" y="2028"/>
                    <a:pt x="938" y="1890"/>
                    <a:pt x="888" y="1715"/>
                  </a:cubicBezTo>
                  <a:cubicBezTo>
                    <a:pt x="863" y="1653"/>
                    <a:pt x="875" y="1578"/>
                    <a:pt x="900" y="1503"/>
                  </a:cubicBezTo>
                  <a:cubicBezTo>
                    <a:pt x="913" y="1491"/>
                    <a:pt x="913" y="1478"/>
                    <a:pt x="913" y="1453"/>
                  </a:cubicBezTo>
                  <a:cubicBezTo>
                    <a:pt x="963" y="1341"/>
                    <a:pt x="1050" y="1228"/>
                    <a:pt x="1163" y="1166"/>
                  </a:cubicBezTo>
                  <a:cubicBezTo>
                    <a:pt x="1241" y="1126"/>
                    <a:pt x="1320" y="1108"/>
                    <a:pt x="1394" y="1108"/>
                  </a:cubicBezTo>
                  <a:close/>
                  <a:moveTo>
                    <a:pt x="738" y="1878"/>
                  </a:moveTo>
                  <a:cubicBezTo>
                    <a:pt x="750" y="1890"/>
                    <a:pt x="775" y="1890"/>
                    <a:pt x="788" y="1890"/>
                  </a:cubicBezTo>
                  <a:cubicBezTo>
                    <a:pt x="838" y="2003"/>
                    <a:pt x="913" y="2115"/>
                    <a:pt x="988" y="2190"/>
                  </a:cubicBezTo>
                  <a:cubicBezTo>
                    <a:pt x="1025" y="2215"/>
                    <a:pt x="1050" y="2253"/>
                    <a:pt x="1088" y="2278"/>
                  </a:cubicBezTo>
                  <a:cubicBezTo>
                    <a:pt x="1038" y="2378"/>
                    <a:pt x="1013" y="2503"/>
                    <a:pt x="1038" y="2615"/>
                  </a:cubicBezTo>
                  <a:cubicBezTo>
                    <a:pt x="1034" y="2615"/>
                    <a:pt x="1032" y="2615"/>
                    <a:pt x="1030" y="2615"/>
                  </a:cubicBezTo>
                  <a:lnTo>
                    <a:pt x="1030" y="2615"/>
                  </a:lnTo>
                  <a:cubicBezTo>
                    <a:pt x="1030" y="2615"/>
                    <a:pt x="1028" y="2615"/>
                    <a:pt x="1025" y="2615"/>
                  </a:cubicBezTo>
                  <a:cubicBezTo>
                    <a:pt x="913" y="2665"/>
                    <a:pt x="863" y="2678"/>
                    <a:pt x="775" y="2678"/>
                  </a:cubicBezTo>
                  <a:cubicBezTo>
                    <a:pt x="769" y="2678"/>
                    <a:pt x="763" y="2678"/>
                    <a:pt x="756" y="2678"/>
                  </a:cubicBezTo>
                  <a:cubicBezTo>
                    <a:pt x="356" y="2678"/>
                    <a:pt x="142" y="2286"/>
                    <a:pt x="438" y="2028"/>
                  </a:cubicBezTo>
                  <a:cubicBezTo>
                    <a:pt x="500" y="1953"/>
                    <a:pt x="675" y="1878"/>
                    <a:pt x="713" y="1878"/>
                  </a:cubicBezTo>
                  <a:close/>
                  <a:moveTo>
                    <a:pt x="3159" y="2024"/>
                  </a:moveTo>
                  <a:cubicBezTo>
                    <a:pt x="3266" y="2024"/>
                    <a:pt x="3352" y="2099"/>
                    <a:pt x="3449" y="2253"/>
                  </a:cubicBezTo>
                  <a:cubicBezTo>
                    <a:pt x="3611" y="2627"/>
                    <a:pt x="3282" y="2993"/>
                    <a:pt x="2865" y="2993"/>
                  </a:cubicBezTo>
                  <a:cubicBezTo>
                    <a:pt x="2767" y="2993"/>
                    <a:pt x="2665" y="2973"/>
                    <a:pt x="2562" y="2928"/>
                  </a:cubicBezTo>
                  <a:cubicBezTo>
                    <a:pt x="2562" y="2915"/>
                    <a:pt x="2550" y="2915"/>
                    <a:pt x="2550" y="2915"/>
                  </a:cubicBezTo>
                  <a:cubicBezTo>
                    <a:pt x="2550" y="2915"/>
                    <a:pt x="2550" y="2915"/>
                    <a:pt x="2525" y="2903"/>
                  </a:cubicBezTo>
                  <a:cubicBezTo>
                    <a:pt x="2500" y="2903"/>
                    <a:pt x="2437" y="2853"/>
                    <a:pt x="2412" y="2840"/>
                  </a:cubicBezTo>
                  <a:cubicBezTo>
                    <a:pt x="2500" y="2678"/>
                    <a:pt x="2525" y="2478"/>
                    <a:pt x="2462" y="2303"/>
                  </a:cubicBezTo>
                  <a:lnTo>
                    <a:pt x="2475" y="2303"/>
                  </a:lnTo>
                  <a:cubicBezTo>
                    <a:pt x="2650" y="2278"/>
                    <a:pt x="2787" y="2203"/>
                    <a:pt x="2900" y="2090"/>
                  </a:cubicBezTo>
                  <a:cubicBezTo>
                    <a:pt x="2906" y="2097"/>
                    <a:pt x="2915" y="2100"/>
                    <a:pt x="2926" y="2100"/>
                  </a:cubicBezTo>
                  <a:cubicBezTo>
                    <a:pt x="2937" y="2100"/>
                    <a:pt x="2950" y="2097"/>
                    <a:pt x="2962" y="2090"/>
                  </a:cubicBezTo>
                  <a:cubicBezTo>
                    <a:pt x="3037" y="2046"/>
                    <a:pt x="3101" y="2024"/>
                    <a:pt x="3159" y="2024"/>
                  </a:cubicBezTo>
                  <a:close/>
                  <a:moveTo>
                    <a:pt x="1612" y="1990"/>
                  </a:moveTo>
                  <a:cubicBezTo>
                    <a:pt x="1612" y="1990"/>
                    <a:pt x="1625" y="2003"/>
                    <a:pt x="1637" y="2003"/>
                  </a:cubicBezTo>
                  <a:cubicBezTo>
                    <a:pt x="1671" y="2003"/>
                    <a:pt x="1743" y="1997"/>
                    <a:pt x="1802" y="1997"/>
                  </a:cubicBezTo>
                  <a:cubicBezTo>
                    <a:pt x="1832" y="1997"/>
                    <a:pt x="1858" y="1999"/>
                    <a:pt x="1875" y="2003"/>
                  </a:cubicBezTo>
                  <a:cubicBezTo>
                    <a:pt x="2037" y="2053"/>
                    <a:pt x="2050" y="2053"/>
                    <a:pt x="2200" y="2203"/>
                  </a:cubicBezTo>
                  <a:cubicBezTo>
                    <a:pt x="2312" y="2315"/>
                    <a:pt x="2362" y="2453"/>
                    <a:pt x="2312" y="2653"/>
                  </a:cubicBezTo>
                  <a:cubicBezTo>
                    <a:pt x="2300" y="2690"/>
                    <a:pt x="2287" y="2728"/>
                    <a:pt x="2275" y="2765"/>
                  </a:cubicBezTo>
                  <a:cubicBezTo>
                    <a:pt x="2237" y="2778"/>
                    <a:pt x="2212" y="2815"/>
                    <a:pt x="2212" y="2853"/>
                  </a:cubicBezTo>
                  <a:cubicBezTo>
                    <a:pt x="2104" y="2973"/>
                    <a:pt x="1925" y="3039"/>
                    <a:pt x="1745" y="3039"/>
                  </a:cubicBezTo>
                  <a:cubicBezTo>
                    <a:pt x="1553" y="3039"/>
                    <a:pt x="1360" y="2964"/>
                    <a:pt x="1250" y="2803"/>
                  </a:cubicBezTo>
                  <a:cubicBezTo>
                    <a:pt x="1000" y="2490"/>
                    <a:pt x="1275" y="2078"/>
                    <a:pt x="1612" y="1990"/>
                  </a:cubicBezTo>
                  <a:close/>
                  <a:moveTo>
                    <a:pt x="2780" y="1"/>
                  </a:moveTo>
                  <a:cubicBezTo>
                    <a:pt x="2663" y="1"/>
                    <a:pt x="2542" y="31"/>
                    <a:pt x="2437" y="91"/>
                  </a:cubicBezTo>
                  <a:cubicBezTo>
                    <a:pt x="2387" y="116"/>
                    <a:pt x="2337" y="178"/>
                    <a:pt x="2312" y="241"/>
                  </a:cubicBezTo>
                  <a:cubicBezTo>
                    <a:pt x="2237" y="203"/>
                    <a:pt x="2150" y="166"/>
                    <a:pt x="2062" y="153"/>
                  </a:cubicBezTo>
                  <a:cubicBezTo>
                    <a:pt x="2027" y="148"/>
                    <a:pt x="1991" y="146"/>
                    <a:pt x="1957" y="146"/>
                  </a:cubicBezTo>
                  <a:cubicBezTo>
                    <a:pt x="1822" y="146"/>
                    <a:pt x="1694" y="184"/>
                    <a:pt x="1575" y="253"/>
                  </a:cubicBezTo>
                  <a:cubicBezTo>
                    <a:pt x="1562" y="241"/>
                    <a:pt x="1562" y="228"/>
                    <a:pt x="1550" y="228"/>
                  </a:cubicBezTo>
                  <a:cubicBezTo>
                    <a:pt x="1433" y="161"/>
                    <a:pt x="1311" y="131"/>
                    <a:pt x="1191" y="131"/>
                  </a:cubicBezTo>
                  <a:cubicBezTo>
                    <a:pt x="711" y="131"/>
                    <a:pt x="278" y="618"/>
                    <a:pt x="438" y="1128"/>
                  </a:cubicBezTo>
                  <a:cubicBezTo>
                    <a:pt x="488" y="1291"/>
                    <a:pt x="538" y="1353"/>
                    <a:pt x="625" y="1441"/>
                  </a:cubicBezTo>
                  <a:cubicBezTo>
                    <a:pt x="663" y="1466"/>
                    <a:pt x="700" y="1491"/>
                    <a:pt x="738" y="1516"/>
                  </a:cubicBezTo>
                  <a:cubicBezTo>
                    <a:pt x="738" y="1566"/>
                    <a:pt x="725" y="1603"/>
                    <a:pt x="725" y="1653"/>
                  </a:cubicBezTo>
                  <a:cubicBezTo>
                    <a:pt x="725" y="1653"/>
                    <a:pt x="738" y="1666"/>
                    <a:pt x="738" y="1678"/>
                  </a:cubicBezTo>
                  <a:cubicBezTo>
                    <a:pt x="538" y="1678"/>
                    <a:pt x="363" y="1815"/>
                    <a:pt x="250" y="1953"/>
                  </a:cubicBezTo>
                  <a:cubicBezTo>
                    <a:pt x="0" y="2240"/>
                    <a:pt x="113" y="2640"/>
                    <a:pt x="450" y="2790"/>
                  </a:cubicBezTo>
                  <a:cubicBezTo>
                    <a:pt x="547" y="2835"/>
                    <a:pt x="664" y="2861"/>
                    <a:pt x="778" y="2861"/>
                  </a:cubicBezTo>
                  <a:cubicBezTo>
                    <a:pt x="886" y="2861"/>
                    <a:pt x="991" y="2839"/>
                    <a:pt x="1075" y="2790"/>
                  </a:cubicBezTo>
                  <a:cubicBezTo>
                    <a:pt x="1100" y="2815"/>
                    <a:pt x="1113" y="2840"/>
                    <a:pt x="1125" y="2865"/>
                  </a:cubicBezTo>
                  <a:cubicBezTo>
                    <a:pt x="1261" y="3082"/>
                    <a:pt x="1507" y="3189"/>
                    <a:pt x="1756" y="3189"/>
                  </a:cubicBezTo>
                  <a:cubicBezTo>
                    <a:pt x="1965" y="3189"/>
                    <a:pt x="2176" y="3114"/>
                    <a:pt x="2325" y="2965"/>
                  </a:cubicBezTo>
                  <a:cubicBezTo>
                    <a:pt x="2325" y="2965"/>
                    <a:pt x="2325" y="2965"/>
                    <a:pt x="2325" y="2978"/>
                  </a:cubicBezTo>
                  <a:cubicBezTo>
                    <a:pt x="2480" y="3095"/>
                    <a:pt x="2681" y="3158"/>
                    <a:pt x="2878" y="3158"/>
                  </a:cubicBezTo>
                  <a:cubicBezTo>
                    <a:pt x="3143" y="3158"/>
                    <a:pt x="3401" y="3046"/>
                    <a:pt x="3537" y="2803"/>
                  </a:cubicBezTo>
                  <a:cubicBezTo>
                    <a:pt x="3749" y="2490"/>
                    <a:pt x="3599" y="2015"/>
                    <a:pt x="3262" y="1878"/>
                  </a:cubicBezTo>
                  <a:cubicBezTo>
                    <a:pt x="3230" y="1867"/>
                    <a:pt x="3199" y="1864"/>
                    <a:pt x="3167" y="1864"/>
                  </a:cubicBezTo>
                  <a:cubicBezTo>
                    <a:pt x="3124" y="1864"/>
                    <a:pt x="3080" y="1871"/>
                    <a:pt x="3037" y="1878"/>
                  </a:cubicBezTo>
                  <a:cubicBezTo>
                    <a:pt x="3100" y="1740"/>
                    <a:pt x="3125" y="1566"/>
                    <a:pt x="3112" y="1403"/>
                  </a:cubicBezTo>
                  <a:cubicBezTo>
                    <a:pt x="3100" y="1328"/>
                    <a:pt x="3075" y="1266"/>
                    <a:pt x="3050" y="1203"/>
                  </a:cubicBezTo>
                  <a:cubicBezTo>
                    <a:pt x="3062" y="1191"/>
                    <a:pt x="3075" y="1178"/>
                    <a:pt x="3087" y="1178"/>
                  </a:cubicBezTo>
                  <a:cubicBezTo>
                    <a:pt x="3350" y="928"/>
                    <a:pt x="3437" y="491"/>
                    <a:pt x="3212" y="203"/>
                  </a:cubicBezTo>
                  <a:cubicBezTo>
                    <a:pt x="3122" y="68"/>
                    <a:pt x="2956" y="1"/>
                    <a:pt x="27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3" name="Google Shape;17023;p50"/>
            <p:cNvSpPr/>
            <p:nvPr/>
          </p:nvSpPr>
          <p:spPr>
            <a:xfrm>
              <a:off x="2212999" y="4501563"/>
              <a:ext cx="2220" cy="85"/>
            </a:xfrm>
            <a:custGeom>
              <a:avLst/>
              <a:gdLst/>
              <a:ahLst/>
              <a:cxnLst/>
              <a:rect l="l" t="t" r="r" b="b"/>
              <a:pathLst>
                <a:path w="26" h="1" extrusionOk="0">
                  <a:moveTo>
                    <a:pt x="1" y="0"/>
                  </a:moveTo>
                  <a:cubicBezTo>
                    <a:pt x="26" y="0"/>
                    <a:pt x="26"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4" name="Google Shape;17024;p50"/>
            <p:cNvSpPr/>
            <p:nvPr/>
          </p:nvSpPr>
          <p:spPr>
            <a:xfrm>
              <a:off x="2212999" y="4501563"/>
              <a:ext cx="85" cy="85"/>
            </a:xfrm>
            <a:custGeom>
              <a:avLst/>
              <a:gdLst/>
              <a:ahLst/>
              <a:cxnLst/>
              <a:rect l="l" t="t" r="r" b="b"/>
              <a:pathLst>
                <a:path w="1" h="1" extrusionOk="0">
                  <a:moveTo>
                    <a:pt x="1" y="0"/>
                  </a:moveTo>
                  <a:lnTo>
                    <a:pt x="1" y="0"/>
                  </a:lnTo>
                  <a:cubicBezTo>
                    <a:pt x="1" y="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5" name="Google Shape;17025;p50"/>
            <p:cNvSpPr/>
            <p:nvPr/>
          </p:nvSpPr>
          <p:spPr>
            <a:xfrm>
              <a:off x="451114" y="4318729"/>
              <a:ext cx="199312" cy="270190"/>
            </a:xfrm>
            <a:custGeom>
              <a:avLst/>
              <a:gdLst/>
              <a:ahLst/>
              <a:cxnLst/>
              <a:rect l="l" t="t" r="r" b="b"/>
              <a:pathLst>
                <a:path w="2334" h="3164" extrusionOk="0">
                  <a:moveTo>
                    <a:pt x="2235" y="0"/>
                  </a:moveTo>
                  <a:cubicBezTo>
                    <a:pt x="2228" y="0"/>
                    <a:pt x="2220" y="2"/>
                    <a:pt x="2213" y="5"/>
                  </a:cubicBezTo>
                  <a:cubicBezTo>
                    <a:pt x="1700" y="179"/>
                    <a:pt x="1113" y="392"/>
                    <a:pt x="863" y="917"/>
                  </a:cubicBezTo>
                  <a:cubicBezTo>
                    <a:pt x="663" y="1367"/>
                    <a:pt x="338" y="1754"/>
                    <a:pt x="101" y="2179"/>
                  </a:cubicBezTo>
                  <a:cubicBezTo>
                    <a:pt x="26" y="2341"/>
                    <a:pt x="1" y="2516"/>
                    <a:pt x="1" y="2679"/>
                  </a:cubicBezTo>
                  <a:cubicBezTo>
                    <a:pt x="1" y="2816"/>
                    <a:pt x="13" y="2954"/>
                    <a:pt x="101" y="3066"/>
                  </a:cubicBezTo>
                  <a:cubicBezTo>
                    <a:pt x="142" y="3121"/>
                    <a:pt x="212" y="3164"/>
                    <a:pt x="268" y="3164"/>
                  </a:cubicBezTo>
                  <a:cubicBezTo>
                    <a:pt x="314" y="3164"/>
                    <a:pt x="351" y="3133"/>
                    <a:pt x="351" y="3054"/>
                  </a:cubicBezTo>
                  <a:cubicBezTo>
                    <a:pt x="338" y="3016"/>
                    <a:pt x="301" y="3004"/>
                    <a:pt x="288" y="2979"/>
                  </a:cubicBezTo>
                  <a:cubicBezTo>
                    <a:pt x="238" y="2891"/>
                    <a:pt x="251" y="2954"/>
                    <a:pt x="226" y="2841"/>
                  </a:cubicBezTo>
                  <a:cubicBezTo>
                    <a:pt x="213" y="2754"/>
                    <a:pt x="201" y="2454"/>
                    <a:pt x="288" y="2229"/>
                  </a:cubicBezTo>
                  <a:cubicBezTo>
                    <a:pt x="326" y="2116"/>
                    <a:pt x="588" y="1717"/>
                    <a:pt x="726" y="1492"/>
                  </a:cubicBezTo>
                  <a:cubicBezTo>
                    <a:pt x="913" y="1154"/>
                    <a:pt x="1013" y="792"/>
                    <a:pt x="1301" y="579"/>
                  </a:cubicBezTo>
                  <a:cubicBezTo>
                    <a:pt x="1438" y="467"/>
                    <a:pt x="1738" y="317"/>
                    <a:pt x="1913" y="254"/>
                  </a:cubicBezTo>
                  <a:cubicBezTo>
                    <a:pt x="2013" y="204"/>
                    <a:pt x="2238" y="192"/>
                    <a:pt x="2300" y="117"/>
                  </a:cubicBezTo>
                  <a:cubicBezTo>
                    <a:pt x="2333" y="73"/>
                    <a:pt x="2289" y="0"/>
                    <a:pt x="2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6" name="Google Shape;17026;p50"/>
            <p:cNvSpPr/>
            <p:nvPr/>
          </p:nvSpPr>
          <p:spPr>
            <a:xfrm>
              <a:off x="1085689" y="4284656"/>
              <a:ext cx="173352" cy="140816"/>
            </a:xfrm>
            <a:custGeom>
              <a:avLst/>
              <a:gdLst/>
              <a:ahLst/>
              <a:cxnLst/>
              <a:rect l="l" t="t" r="r" b="b"/>
              <a:pathLst>
                <a:path w="2030" h="1649" extrusionOk="0">
                  <a:moveTo>
                    <a:pt x="110" y="1"/>
                  </a:moveTo>
                  <a:cubicBezTo>
                    <a:pt x="36" y="1"/>
                    <a:pt x="0" y="119"/>
                    <a:pt x="80" y="154"/>
                  </a:cubicBezTo>
                  <a:cubicBezTo>
                    <a:pt x="430" y="391"/>
                    <a:pt x="830" y="304"/>
                    <a:pt x="1205" y="454"/>
                  </a:cubicBezTo>
                  <a:cubicBezTo>
                    <a:pt x="1505" y="541"/>
                    <a:pt x="1742" y="803"/>
                    <a:pt x="1817" y="903"/>
                  </a:cubicBezTo>
                  <a:cubicBezTo>
                    <a:pt x="1817" y="916"/>
                    <a:pt x="1830" y="928"/>
                    <a:pt x="1830" y="941"/>
                  </a:cubicBezTo>
                  <a:cubicBezTo>
                    <a:pt x="1830" y="941"/>
                    <a:pt x="1830" y="953"/>
                    <a:pt x="1830" y="953"/>
                  </a:cubicBezTo>
                  <a:cubicBezTo>
                    <a:pt x="1842" y="978"/>
                    <a:pt x="1855" y="1003"/>
                    <a:pt x="1867" y="1028"/>
                  </a:cubicBezTo>
                  <a:cubicBezTo>
                    <a:pt x="1855" y="1028"/>
                    <a:pt x="1855" y="1016"/>
                    <a:pt x="1855" y="1016"/>
                  </a:cubicBezTo>
                  <a:cubicBezTo>
                    <a:pt x="1855" y="1016"/>
                    <a:pt x="1855" y="1016"/>
                    <a:pt x="1855" y="1028"/>
                  </a:cubicBezTo>
                  <a:cubicBezTo>
                    <a:pt x="1867" y="1116"/>
                    <a:pt x="1867" y="1266"/>
                    <a:pt x="1842" y="1366"/>
                  </a:cubicBezTo>
                  <a:cubicBezTo>
                    <a:pt x="1817" y="1466"/>
                    <a:pt x="1805" y="1466"/>
                    <a:pt x="1767" y="1566"/>
                  </a:cubicBezTo>
                  <a:cubicBezTo>
                    <a:pt x="1758" y="1615"/>
                    <a:pt x="1802" y="1649"/>
                    <a:pt x="1846" y="1649"/>
                  </a:cubicBezTo>
                  <a:cubicBezTo>
                    <a:pt x="1857" y="1649"/>
                    <a:pt x="1869" y="1646"/>
                    <a:pt x="1880" y="1641"/>
                  </a:cubicBezTo>
                  <a:cubicBezTo>
                    <a:pt x="1930" y="1591"/>
                    <a:pt x="1942" y="1516"/>
                    <a:pt x="1967" y="1441"/>
                  </a:cubicBezTo>
                  <a:cubicBezTo>
                    <a:pt x="2017" y="1316"/>
                    <a:pt x="2030" y="1191"/>
                    <a:pt x="2017" y="1053"/>
                  </a:cubicBezTo>
                  <a:cubicBezTo>
                    <a:pt x="2017" y="1036"/>
                    <a:pt x="2011" y="975"/>
                    <a:pt x="2012" y="975"/>
                  </a:cubicBezTo>
                  <a:lnTo>
                    <a:pt x="2012" y="975"/>
                  </a:lnTo>
                  <a:cubicBezTo>
                    <a:pt x="2012" y="975"/>
                    <a:pt x="2014" y="986"/>
                    <a:pt x="2017" y="1016"/>
                  </a:cubicBezTo>
                  <a:cubicBezTo>
                    <a:pt x="2017" y="966"/>
                    <a:pt x="2005" y="928"/>
                    <a:pt x="1992" y="891"/>
                  </a:cubicBezTo>
                  <a:cubicBezTo>
                    <a:pt x="1992" y="886"/>
                    <a:pt x="1992" y="882"/>
                    <a:pt x="1992" y="878"/>
                  </a:cubicBezTo>
                  <a:cubicBezTo>
                    <a:pt x="1905" y="429"/>
                    <a:pt x="1380" y="316"/>
                    <a:pt x="980" y="266"/>
                  </a:cubicBezTo>
                  <a:cubicBezTo>
                    <a:pt x="855" y="241"/>
                    <a:pt x="505" y="191"/>
                    <a:pt x="368" y="129"/>
                  </a:cubicBezTo>
                  <a:cubicBezTo>
                    <a:pt x="355" y="129"/>
                    <a:pt x="280" y="91"/>
                    <a:pt x="268" y="79"/>
                  </a:cubicBezTo>
                  <a:cubicBezTo>
                    <a:pt x="218" y="54"/>
                    <a:pt x="180" y="4"/>
                    <a:pt x="130" y="4"/>
                  </a:cubicBezTo>
                  <a:cubicBezTo>
                    <a:pt x="123" y="2"/>
                    <a:pt x="116" y="1"/>
                    <a:pt x="1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7" name="Google Shape;17027;p50"/>
            <p:cNvSpPr/>
            <p:nvPr/>
          </p:nvSpPr>
          <p:spPr>
            <a:xfrm>
              <a:off x="2003865" y="4370309"/>
              <a:ext cx="131338" cy="90348"/>
            </a:xfrm>
            <a:custGeom>
              <a:avLst/>
              <a:gdLst/>
              <a:ahLst/>
              <a:cxnLst/>
              <a:rect l="l" t="t" r="r" b="b"/>
              <a:pathLst>
                <a:path w="1538" h="1058" extrusionOk="0">
                  <a:moveTo>
                    <a:pt x="1388" y="0"/>
                  </a:moveTo>
                  <a:cubicBezTo>
                    <a:pt x="1088" y="25"/>
                    <a:pt x="663" y="150"/>
                    <a:pt x="351" y="338"/>
                  </a:cubicBezTo>
                  <a:cubicBezTo>
                    <a:pt x="276" y="388"/>
                    <a:pt x="163" y="488"/>
                    <a:pt x="101" y="613"/>
                  </a:cubicBezTo>
                  <a:cubicBezTo>
                    <a:pt x="26" y="763"/>
                    <a:pt x="1" y="888"/>
                    <a:pt x="13" y="1000"/>
                  </a:cubicBezTo>
                  <a:cubicBezTo>
                    <a:pt x="26" y="1039"/>
                    <a:pt x="60" y="1058"/>
                    <a:pt x="94" y="1058"/>
                  </a:cubicBezTo>
                  <a:cubicBezTo>
                    <a:pt x="126" y="1058"/>
                    <a:pt x="158" y="1042"/>
                    <a:pt x="176" y="1013"/>
                  </a:cubicBezTo>
                  <a:cubicBezTo>
                    <a:pt x="213" y="913"/>
                    <a:pt x="188" y="888"/>
                    <a:pt x="213" y="825"/>
                  </a:cubicBezTo>
                  <a:cubicBezTo>
                    <a:pt x="226" y="713"/>
                    <a:pt x="288" y="638"/>
                    <a:pt x="326" y="588"/>
                  </a:cubicBezTo>
                  <a:cubicBezTo>
                    <a:pt x="388" y="513"/>
                    <a:pt x="450" y="438"/>
                    <a:pt x="575" y="375"/>
                  </a:cubicBezTo>
                  <a:cubicBezTo>
                    <a:pt x="663" y="325"/>
                    <a:pt x="963" y="250"/>
                    <a:pt x="1050" y="250"/>
                  </a:cubicBezTo>
                  <a:cubicBezTo>
                    <a:pt x="1175" y="225"/>
                    <a:pt x="1313" y="238"/>
                    <a:pt x="1425" y="213"/>
                  </a:cubicBezTo>
                  <a:cubicBezTo>
                    <a:pt x="1538" y="175"/>
                    <a:pt x="1500" y="0"/>
                    <a:pt x="1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8" name="Google Shape;17028;p50"/>
            <p:cNvSpPr/>
            <p:nvPr/>
          </p:nvSpPr>
          <p:spPr>
            <a:xfrm>
              <a:off x="2343227" y="4382947"/>
              <a:ext cx="192139" cy="243034"/>
            </a:xfrm>
            <a:custGeom>
              <a:avLst/>
              <a:gdLst/>
              <a:ahLst/>
              <a:cxnLst/>
              <a:rect l="l" t="t" r="r" b="b"/>
              <a:pathLst>
                <a:path w="2250" h="2846" extrusionOk="0">
                  <a:moveTo>
                    <a:pt x="105" y="1"/>
                  </a:moveTo>
                  <a:cubicBezTo>
                    <a:pt x="99" y="1"/>
                    <a:pt x="94" y="1"/>
                    <a:pt x="88" y="2"/>
                  </a:cubicBezTo>
                  <a:cubicBezTo>
                    <a:pt x="26" y="15"/>
                    <a:pt x="1" y="115"/>
                    <a:pt x="76" y="152"/>
                  </a:cubicBezTo>
                  <a:cubicBezTo>
                    <a:pt x="201" y="215"/>
                    <a:pt x="375" y="315"/>
                    <a:pt x="413" y="365"/>
                  </a:cubicBezTo>
                  <a:cubicBezTo>
                    <a:pt x="550" y="515"/>
                    <a:pt x="663" y="677"/>
                    <a:pt x="838" y="790"/>
                  </a:cubicBezTo>
                  <a:cubicBezTo>
                    <a:pt x="1288" y="1152"/>
                    <a:pt x="1625" y="1252"/>
                    <a:pt x="1863" y="1752"/>
                  </a:cubicBezTo>
                  <a:cubicBezTo>
                    <a:pt x="1950" y="1939"/>
                    <a:pt x="2050" y="2277"/>
                    <a:pt x="1800" y="2602"/>
                  </a:cubicBezTo>
                  <a:cubicBezTo>
                    <a:pt x="1800" y="2602"/>
                    <a:pt x="1788" y="2614"/>
                    <a:pt x="1788" y="2614"/>
                  </a:cubicBezTo>
                  <a:cubicBezTo>
                    <a:pt x="1750" y="2664"/>
                    <a:pt x="1675" y="2702"/>
                    <a:pt x="1663" y="2777"/>
                  </a:cubicBezTo>
                  <a:cubicBezTo>
                    <a:pt x="1679" y="2826"/>
                    <a:pt x="1703" y="2845"/>
                    <a:pt x="1729" y="2845"/>
                  </a:cubicBezTo>
                  <a:cubicBezTo>
                    <a:pt x="1803" y="2845"/>
                    <a:pt x="1901" y="2698"/>
                    <a:pt x="1938" y="2652"/>
                  </a:cubicBezTo>
                  <a:cubicBezTo>
                    <a:pt x="2250" y="2227"/>
                    <a:pt x="2187" y="1702"/>
                    <a:pt x="1825" y="1277"/>
                  </a:cubicBezTo>
                  <a:cubicBezTo>
                    <a:pt x="1675" y="1127"/>
                    <a:pt x="1538" y="1052"/>
                    <a:pt x="1313" y="915"/>
                  </a:cubicBezTo>
                  <a:cubicBezTo>
                    <a:pt x="1025" y="740"/>
                    <a:pt x="800" y="627"/>
                    <a:pt x="600" y="365"/>
                  </a:cubicBezTo>
                  <a:cubicBezTo>
                    <a:pt x="513" y="265"/>
                    <a:pt x="413" y="165"/>
                    <a:pt x="300" y="90"/>
                  </a:cubicBezTo>
                  <a:cubicBezTo>
                    <a:pt x="231" y="67"/>
                    <a:pt x="173" y="1"/>
                    <a:pt x="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9" name="Google Shape;17029;p50"/>
            <p:cNvSpPr/>
            <p:nvPr/>
          </p:nvSpPr>
          <p:spPr>
            <a:xfrm>
              <a:off x="-54686" y="4882773"/>
              <a:ext cx="454728" cy="1033963"/>
            </a:xfrm>
            <a:custGeom>
              <a:avLst/>
              <a:gdLst/>
              <a:ahLst/>
              <a:cxnLst/>
              <a:rect l="l" t="t" r="r" b="b"/>
              <a:pathLst>
                <a:path w="5325" h="12108" extrusionOk="0">
                  <a:moveTo>
                    <a:pt x="96" y="0"/>
                  </a:moveTo>
                  <a:cubicBezTo>
                    <a:pt x="94" y="0"/>
                    <a:pt x="92" y="10"/>
                    <a:pt x="88" y="35"/>
                  </a:cubicBezTo>
                  <a:cubicBezTo>
                    <a:pt x="25" y="735"/>
                    <a:pt x="0" y="1447"/>
                    <a:pt x="38" y="2160"/>
                  </a:cubicBezTo>
                  <a:cubicBezTo>
                    <a:pt x="125" y="3909"/>
                    <a:pt x="688" y="5621"/>
                    <a:pt x="1413" y="7208"/>
                  </a:cubicBezTo>
                  <a:cubicBezTo>
                    <a:pt x="2275" y="9133"/>
                    <a:pt x="3549" y="10932"/>
                    <a:pt x="5324" y="12107"/>
                  </a:cubicBezTo>
                  <a:cubicBezTo>
                    <a:pt x="4287" y="11145"/>
                    <a:pt x="3562" y="10095"/>
                    <a:pt x="2812" y="8883"/>
                  </a:cubicBezTo>
                  <a:cubicBezTo>
                    <a:pt x="2712" y="8733"/>
                    <a:pt x="2612" y="8570"/>
                    <a:pt x="2525" y="8421"/>
                  </a:cubicBezTo>
                  <a:lnTo>
                    <a:pt x="2525" y="8421"/>
                  </a:lnTo>
                  <a:cubicBezTo>
                    <a:pt x="3100" y="9258"/>
                    <a:pt x="3774" y="10020"/>
                    <a:pt x="4574" y="10645"/>
                  </a:cubicBezTo>
                  <a:cubicBezTo>
                    <a:pt x="4787" y="10820"/>
                    <a:pt x="5012" y="11007"/>
                    <a:pt x="5224" y="11157"/>
                  </a:cubicBezTo>
                  <a:cubicBezTo>
                    <a:pt x="4937" y="10882"/>
                    <a:pt x="4674" y="10582"/>
                    <a:pt x="4412" y="10283"/>
                  </a:cubicBezTo>
                  <a:cubicBezTo>
                    <a:pt x="2950" y="8645"/>
                    <a:pt x="1837" y="6546"/>
                    <a:pt x="1175" y="4359"/>
                  </a:cubicBezTo>
                  <a:cubicBezTo>
                    <a:pt x="738" y="3072"/>
                    <a:pt x="425" y="1760"/>
                    <a:pt x="325" y="435"/>
                  </a:cubicBezTo>
                  <a:lnTo>
                    <a:pt x="325" y="435"/>
                  </a:lnTo>
                  <a:cubicBezTo>
                    <a:pt x="288" y="1135"/>
                    <a:pt x="313" y="1847"/>
                    <a:pt x="388" y="2535"/>
                  </a:cubicBezTo>
                  <a:cubicBezTo>
                    <a:pt x="238" y="1722"/>
                    <a:pt x="175" y="973"/>
                    <a:pt x="100" y="85"/>
                  </a:cubicBezTo>
                  <a:cubicBezTo>
                    <a:pt x="100" y="59"/>
                    <a:pt x="100" y="0"/>
                    <a:pt x="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0" name="Google Shape;17030;p50"/>
            <p:cNvSpPr/>
            <p:nvPr/>
          </p:nvSpPr>
          <p:spPr>
            <a:xfrm>
              <a:off x="-1313" y="4960483"/>
              <a:ext cx="357549" cy="752415"/>
            </a:xfrm>
            <a:custGeom>
              <a:avLst/>
              <a:gdLst/>
              <a:ahLst/>
              <a:cxnLst/>
              <a:rect l="l" t="t" r="r" b="b"/>
              <a:pathLst>
                <a:path w="4187" h="8811" extrusionOk="0">
                  <a:moveTo>
                    <a:pt x="263" y="0"/>
                  </a:moveTo>
                  <a:lnTo>
                    <a:pt x="263" y="0"/>
                  </a:lnTo>
                  <a:cubicBezTo>
                    <a:pt x="0" y="2912"/>
                    <a:pt x="1562" y="6573"/>
                    <a:pt x="3762" y="8485"/>
                  </a:cubicBezTo>
                  <a:cubicBezTo>
                    <a:pt x="3899" y="8598"/>
                    <a:pt x="4049" y="8710"/>
                    <a:pt x="4187" y="8810"/>
                  </a:cubicBezTo>
                  <a:cubicBezTo>
                    <a:pt x="3987" y="8635"/>
                    <a:pt x="3812" y="8435"/>
                    <a:pt x="3649" y="8223"/>
                  </a:cubicBezTo>
                  <a:cubicBezTo>
                    <a:pt x="2612" y="6948"/>
                    <a:pt x="1725" y="5111"/>
                    <a:pt x="1162" y="3612"/>
                  </a:cubicBezTo>
                  <a:cubicBezTo>
                    <a:pt x="738" y="2437"/>
                    <a:pt x="325" y="1212"/>
                    <a:pt x="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1" name="Google Shape;17031;p50"/>
            <p:cNvSpPr/>
            <p:nvPr/>
          </p:nvSpPr>
          <p:spPr>
            <a:xfrm>
              <a:off x="72298" y="5017016"/>
              <a:ext cx="293588" cy="643537"/>
            </a:xfrm>
            <a:custGeom>
              <a:avLst/>
              <a:gdLst/>
              <a:ahLst/>
              <a:cxnLst/>
              <a:rect l="l" t="t" r="r" b="b"/>
              <a:pathLst>
                <a:path w="3438" h="7536" extrusionOk="0">
                  <a:moveTo>
                    <a:pt x="1" y="0"/>
                  </a:moveTo>
                  <a:lnTo>
                    <a:pt x="1" y="0"/>
                  </a:lnTo>
                  <a:cubicBezTo>
                    <a:pt x="26" y="913"/>
                    <a:pt x="101" y="1825"/>
                    <a:pt x="375" y="2700"/>
                  </a:cubicBezTo>
                  <a:cubicBezTo>
                    <a:pt x="888" y="4362"/>
                    <a:pt x="1850" y="5849"/>
                    <a:pt x="3025" y="7111"/>
                  </a:cubicBezTo>
                  <a:cubicBezTo>
                    <a:pt x="3162" y="7248"/>
                    <a:pt x="3312" y="7411"/>
                    <a:pt x="3437" y="7536"/>
                  </a:cubicBezTo>
                  <a:cubicBezTo>
                    <a:pt x="3287" y="7336"/>
                    <a:pt x="3137" y="7123"/>
                    <a:pt x="3012" y="6911"/>
                  </a:cubicBezTo>
                  <a:cubicBezTo>
                    <a:pt x="1600" y="4712"/>
                    <a:pt x="450" y="25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2" name="Google Shape;17032;p50"/>
            <p:cNvSpPr/>
            <p:nvPr/>
          </p:nvSpPr>
          <p:spPr>
            <a:xfrm>
              <a:off x="125670" y="5099167"/>
              <a:ext cx="235946" cy="457888"/>
            </a:xfrm>
            <a:custGeom>
              <a:avLst/>
              <a:gdLst/>
              <a:ahLst/>
              <a:cxnLst/>
              <a:rect l="l" t="t" r="r" b="b"/>
              <a:pathLst>
                <a:path w="2763" h="5362" extrusionOk="0">
                  <a:moveTo>
                    <a:pt x="0" y="1"/>
                  </a:moveTo>
                  <a:lnTo>
                    <a:pt x="0" y="1"/>
                  </a:lnTo>
                  <a:cubicBezTo>
                    <a:pt x="188" y="1425"/>
                    <a:pt x="738" y="2775"/>
                    <a:pt x="1575" y="3950"/>
                  </a:cubicBezTo>
                  <a:cubicBezTo>
                    <a:pt x="1900" y="4399"/>
                    <a:pt x="2200" y="4887"/>
                    <a:pt x="2625" y="5249"/>
                  </a:cubicBezTo>
                  <a:cubicBezTo>
                    <a:pt x="2675" y="5287"/>
                    <a:pt x="2712" y="5324"/>
                    <a:pt x="2762" y="5362"/>
                  </a:cubicBezTo>
                  <a:cubicBezTo>
                    <a:pt x="2712" y="5312"/>
                    <a:pt x="2637" y="5224"/>
                    <a:pt x="2600" y="5174"/>
                  </a:cubicBezTo>
                  <a:cubicBezTo>
                    <a:pt x="2175" y="4549"/>
                    <a:pt x="1875" y="3837"/>
                    <a:pt x="1500" y="3175"/>
                  </a:cubicBezTo>
                  <a:cubicBezTo>
                    <a:pt x="900" y="2088"/>
                    <a:pt x="388" y="110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3" name="Google Shape;17033;p50"/>
            <p:cNvSpPr/>
            <p:nvPr/>
          </p:nvSpPr>
          <p:spPr>
            <a:xfrm>
              <a:off x="196122" y="5179184"/>
              <a:ext cx="178305" cy="314937"/>
            </a:xfrm>
            <a:custGeom>
              <a:avLst/>
              <a:gdLst/>
              <a:ahLst/>
              <a:cxnLst/>
              <a:rect l="l" t="t" r="r" b="b"/>
              <a:pathLst>
                <a:path w="2088" h="3688" extrusionOk="0">
                  <a:moveTo>
                    <a:pt x="0" y="1"/>
                  </a:moveTo>
                  <a:lnTo>
                    <a:pt x="0" y="1"/>
                  </a:lnTo>
                  <a:cubicBezTo>
                    <a:pt x="275" y="1375"/>
                    <a:pt x="1025" y="2638"/>
                    <a:pt x="1975" y="3587"/>
                  </a:cubicBezTo>
                  <a:cubicBezTo>
                    <a:pt x="2012" y="3625"/>
                    <a:pt x="2050" y="3662"/>
                    <a:pt x="2087" y="3687"/>
                  </a:cubicBezTo>
                  <a:cubicBezTo>
                    <a:pt x="2037" y="3625"/>
                    <a:pt x="1987" y="3575"/>
                    <a:pt x="1937" y="3512"/>
                  </a:cubicBezTo>
                  <a:cubicBezTo>
                    <a:pt x="1612" y="3038"/>
                    <a:pt x="1400" y="2500"/>
                    <a:pt x="1100" y="2013"/>
                  </a:cubicBezTo>
                  <a:cubicBezTo>
                    <a:pt x="725" y="1350"/>
                    <a:pt x="300" y="7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4" name="Google Shape;17034;p50"/>
            <p:cNvSpPr/>
            <p:nvPr/>
          </p:nvSpPr>
          <p:spPr>
            <a:xfrm>
              <a:off x="270758" y="5238961"/>
              <a:ext cx="120749" cy="195384"/>
            </a:xfrm>
            <a:custGeom>
              <a:avLst/>
              <a:gdLst/>
              <a:ahLst/>
              <a:cxnLst/>
              <a:rect l="l" t="t" r="r" b="b"/>
              <a:pathLst>
                <a:path w="1414" h="2288" extrusionOk="0">
                  <a:moveTo>
                    <a:pt x="1" y="1"/>
                  </a:moveTo>
                  <a:lnTo>
                    <a:pt x="1" y="1"/>
                  </a:lnTo>
                  <a:cubicBezTo>
                    <a:pt x="213" y="888"/>
                    <a:pt x="763" y="1650"/>
                    <a:pt x="1413" y="2288"/>
                  </a:cubicBezTo>
                  <a:cubicBezTo>
                    <a:pt x="1163" y="1925"/>
                    <a:pt x="963" y="1538"/>
                    <a:pt x="726" y="1163"/>
                  </a:cubicBezTo>
                  <a:cubicBezTo>
                    <a:pt x="476" y="775"/>
                    <a:pt x="213" y="40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5" name="Google Shape;17035;p50"/>
            <p:cNvSpPr/>
            <p:nvPr/>
          </p:nvSpPr>
          <p:spPr>
            <a:xfrm>
              <a:off x="347614" y="5288064"/>
              <a:ext cx="56702" cy="75831"/>
            </a:xfrm>
            <a:custGeom>
              <a:avLst/>
              <a:gdLst/>
              <a:ahLst/>
              <a:cxnLst/>
              <a:rect l="l" t="t" r="r" b="b"/>
              <a:pathLst>
                <a:path w="664" h="888" extrusionOk="0">
                  <a:moveTo>
                    <a:pt x="1" y="0"/>
                  </a:moveTo>
                  <a:lnTo>
                    <a:pt x="1" y="0"/>
                  </a:lnTo>
                  <a:cubicBezTo>
                    <a:pt x="163" y="338"/>
                    <a:pt x="388" y="650"/>
                    <a:pt x="663" y="888"/>
                  </a:cubicBezTo>
                  <a:cubicBezTo>
                    <a:pt x="463" y="575"/>
                    <a:pt x="263" y="27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6" name="Google Shape;17036;p50"/>
            <p:cNvSpPr/>
            <p:nvPr/>
          </p:nvSpPr>
          <p:spPr>
            <a:xfrm>
              <a:off x="402096" y="5288064"/>
              <a:ext cx="17079" cy="13919"/>
            </a:xfrm>
            <a:custGeom>
              <a:avLst/>
              <a:gdLst/>
              <a:ahLst/>
              <a:cxnLst/>
              <a:rect l="l" t="t" r="r" b="b"/>
              <a:pathLst>
                <a:path w="200" h="163" extrusionOk="0">
                  <a:moveTo>
                    <a:pt x="0" y="0"/>
                  </a:moveTo>
                  <a:lnTo>
                    <a:pt x="0" y="0"/>
                  </a:lnTo>
                  <a:cubicBezTo>
                    <a:pt x="63" y="63"/>
                    <a:pt x="137" y="125"/>
                    <a:pt x="200" y="163"/>
                  </a:cubicBezTo>
                  <a:cubicBezTo>
                    <a:pt x="137" y="100"/>
                    <a:pt x="75" y="5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7" name="Google Shape;17037;p50"/>
            <p:cNvSpPr/>
            <p:nvPr/>
          </p:nvSpPr>
          <p:spPr>
            <a:xfrm>
              <a:off x="-10963" y="4078936"/>
              <a:ext cx="483506" cy="562497"/>
            </a:xfrm>
            <a:custGeom>
              <a:avLst/>
              <a:gdLst/>
              <a:ahLst/>
              <a:cxnLst/>
              <a:rect l="l" t="t" r="r" b="b"/>
              <a:pathLst>
                <a:path w="5662" h="6587" extrusionOk="0">
                  <a:moveTo>
                    <a:pt x="5662" y="1"/>
                  </a:moveTo>
                  <a:lnTo>
                    <a:pt x="5662" y="1"/>
                  </a:lnTo>
                  <a:cubicBezTo>
                    <a:pt x="4062" y="713"/>
                    <a:pt x="2650" y="1863"/>
                    <a:pt x="1625" y="3287"/>
                  </a:cubicBezTo>
                  <a:cubicBezTo>
                    <a:pt x="1051" y="4062"/>
                    <a:pt x="651" y="4999"/>
                    <a:pt x="288" y="5874"/>
                  </a:cubicBezTo>
                  <a:cubicBezTo>
                    <a:pt x="188" y="6112"/>
                    <a:pt x="88" y="6362"/>
                    <a:pt x="1" y="6587"/>
                  </a:cubicBezTo>
                  <a:cubicBezTo>
                    <a:pt x="126" y="6349"/>
                    <a:pt x="263" y="6124"/>
                    <a:pt x="401" y="5912"/>
                  </a:cubicBezTo>
                  <a:cubicBezTo>
                    <a:pt x="1263" y="4437"/>
                    <a:pt x="1925" y="3462"/>
                    <a:pt x="3037" y="2275"/>
                  </a:cubicBezTo>
                  <a:cubicBezTo>
                    <a:pt x="3862" y="1413"/>
                    <a:pt x="4700" y="613"/>
                    <a:pt x="5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8" name="Google Shape;17038;p50"/>
            <p:cNvSpPr/>
            <p:nvPr/>
          </p:nvSpPr>
          <p:spPr>
            <a:xfrm>
              <a:off x="69138" y="4131284"/>
              <a:ext cx="366088" cy="453618"/>
            </a:xfrm>
            <a:custGeom>
              <a:avLst/>
              <a:gdLst/>
              <a:ahLst/>
              <a:cxnLst/>
              <a:rect l="l" t="t" r="r" b="b"/>
              <a:pathLst>
                <a:path w="4287" h="5312" extrusionOk="0">
                  <a:moveTo>
                    <a:pt x="4286" y="0"/>
                  </a:moveTo>
                  <a:lnTo>
                    <a:pt x="4286" y="0"/>
                  </a:lnTo>
                  <a:cubicBezTo>
                    <a:pt x="2349" y="1100"/>
                    <a:pt x="812" y="2937"/>
                    <a:pt x="100" y="5011"/>
                  </a:cubicBezTo>
                  <a:cubicBezTo>
                    <a:pt x="63" y="5111"/>
                    <a:pt x="25" y="5211"/>
                    <a:pt x="0" y="5311"/>
                  </a:cubicBezTo>
                  <a:cubicBezTo>
                    <a:pt x="75" y="5149"/>
                    <a:pt x="150" y="4999"/>
                    <a:pt x="237" y="4861"/>
                  </a:cubicBezTo>
                  <a:cubicBezTo>
                    <a:pt x="1400" y="3049"/>
                    <a:pt x="2612" y="1550"/>
                    <a:pt x="4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9" name="Google Shape;17039;p50"/>
            <p:cNvSpPr/>
            <p:nvPr/>
          </p:nvSpPr>
          <p:spPr>
            <a:xfrm>
              <a:off x="180067" y="4203786"/>
              <a:ext cx="221002" cy="295723"/>
            </a:xfrm>
            <a:custGeom>
              <a:avLst/>
              <a:gdLst/>
              <a:ahLst/>
              <a:cxnLst/>
              <a:rect l="l" t="t" r="r" b="b"/>
              <a:pathLst>
                <a:path w="2588" h="3463" extrusionOk="0">
                  <a:moveTo>
                    <a:pt x="2588" y="1"/>
                  </a:moveTo>
                  <a:lnTo>
                    <a:pt x="2588" y="1"/>
                  </a:lnTo>
                  <a:cubicBezTo>
                    <a:pt x="1525" y="663"/>
                    <a:pt x="251" y="2113"/>
                    <a:pt x="13" y="3375"/>
                  </a:cubicBezTo>
                  <a:cubicBezTo>
                    <a:pt x="13" y="3400"/>
                    <a:pt x="1" y="3450"/>
                    <a:pt x="1" y="3462"/>
                  </a:cubicBezTo>
                  <a:cubicBezTo>
                    <a:pt x="63" y="3300"/>
                    <a:pt x="113" y="3175"/>
                    <a:pt x="201" y="3025"/>
                  </a:cubicBezTo>
                  <a:cubicBezTo>
                    <a:pt x="626" y="2350"/>
                    <a:pt x="875" y="2125"/>
                    <a:pt x="1325" y="1513"/>
                  </a:cubicBezTo>
                  <a:cubicBezTo>
                    <a:pt x="1613" y="1163"/>
                    <a:pt x="2013" y="588"/>
                    <a:pt x="2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0" name="Google Shape;17040;p50"/>
            <p:cNvSpPr/>
            <p:nvPr/>
          </p:nvSpPr>
          <p:spPr>
            <a:xfrm>
              <a:off x="261193" y="4279618"/>
              <a:ext cx="122798" cy="164385"/>
            </a:xfrm>
            <a:custGeom>
              <a:avLst/>
              <a:gdLst/>
              <a:ahLst/>
              <a:cxnLst/>
              <a:rect l="l" t="t" r="r" b="b"/>
              <a:pathLst>
                <a:path w="1438" h="1925" extrusionOk="0">
                  <a:moveTo>
                    <a:pt x="1438" y="0"/>
                  </a:moveTo>
                  <a:lnTo>
                    <a:pt x="1438" y="0"/>
                  </a:lnTo>
                  <a:cubicBezTo>
                    <a:pt x="788" y="475"/>
                    <a:pt x="263" y="1212"/>
                    <a:pt x="0" y="1925"/>
                  </a:cubicBezTo>
                  <a:cubicBezTo>
                    <a:pt x="213" y="1587"/>
                    <a:pt x="438" y="1337"/>
                    <a:pt x="688" y="1025"/>
                  </a:cubicBezTo>
                  <a:cubicBezTo>
                    <a:pt x="950" y="687"/>
                    <a:pt x="1175" y="325"/>
                    <a:pt x="14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1" name="Google Shape;17041;p50"/>
            <p:cNvSpPr/>
            <p:nvPr/>
          </p:nvSpPr>
          <p:spPr>
            <a:xfrm>
              <a:off x="362558" y="4334015"/>
              <a:ext cx="35354" cy="58752"/>
            </a:xfrm>
            <a:custGeom>
              <a:avLst/>
              <a:gdLst/>
              <a:ahLst/>
              <a:cxnLst/>
              <a:rect l="l" t="t" r="r" b="b"/>
              <a:pathLst>
                <a:path w="414" h="688" extrusionOk="0">
                  <a:moveTo>
                    <a:pt x="413" y="0"/>
                  </a:moveTo>
                  <a:cubicBezTo>
                    <a:pt x="226" y="200"/>
                    <a:pt x="88" y="450"/>
                    <a:pt x="1" y="688"/>
                  </a:cubicBezTo>
                  <a:cubicBezTo>
                    <a:pt x="163" y="475"/>
                    <a:pt x="301" y="250"/>
                    <a:pt x="4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2" name="Google Shape;17042;p50"/>
            <p:cNvSpPr/>
            <p:nvPr/>
          </p:nvSpPr>
          <p:spPr>
            <a:xfrm>
              <a:off x="834284" y="3763140"/>
              <a:ext cx="1468452" cy="172925"/>
            </a:xfrm>
            <a:custGeom>
              <a:avLst/>
              <a:gdLst/>
              <a:ahLst/>
              <a:cxnLst/>
              <a:rect l="l" t="t" r="r" b="b"/>
              <a:pathLst>
                <a:path w="17196" h="2025" extrusionOk="0">
                  <a:moveTo>
                    <a:pt x="8046" y="1"/>
                  </a:moveTo>
                  <a:cubicBezTo>
                    <a:pt x="6044" y="1"/>
                    <a:pt x="4042" y="233"/>
                    <a:pt x="2137" y="850"/>
                  </a:cubicBezTo>
                  <a:cubicBezTo>
                    <a:pt x="1400" y="1099"/>
                    <a:pt x="700" y="1449"/>
                    <a:pt x="0" y="1799"/>
                  </a:cubicBezTo>
                  <a:cubicBezTo>
                    <a:pt x="38" y="1787"/>
                    <a:pt x="75" y="1774"/>
                    <a:pt x="113" y="1762"/>
                  </a:cubicBezTo>
                  <a:cubicBezTo>
                    <a:pt x="987" y="1487"/>
                    <a:pt x="1850" y="1212"/>
                    <a:pt x="2749" y="1037"/>
                  </a:cubicBezTo>
                  <a:cubicBezTo>
                    <a:pt x="4540" y="644"/>
                    <a:pt x="6393" y="438"/>
                    <a:pt x="8236" y="438"/>
                  </a:cubicBezTo>
                  <a:cubicBezTo>
                    <a:pt x="9790" y="438"/>
                    <a:pt x="11337" y="584"/>
                    <a:pt x="12834" y="887"/>
                  </a:cubicBezTo>
                  <a:cubicBezTo>
                    <a:pt x="14309" y="1174"/>
                    <a:pt x="15796" y="1462"/>
                    <a:pt x="17196" y="2024"/>
                  </a:cubicBezTo>
                  <a:cubicBezTo>
                    <a:pt x="15021" y="800"/>
                    <a:pt x="12547" y="237"/>
                    <a:pt x="10073" y="75"/>
                  </a:cubicBezTo>
                  <a:cubicBezTo>
                    <a:pt x="9400" y="27"/>
                    <a:pt x="8723" y="1"/>
                    <a:pt x="80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3" name="Google Shape;17043;p50"/>
            <p:cNvSpPr/>
            <p:nvPr/>
          </p:nvSpPr>
          <p:spPr>
            <a:xfrm>
              <a:off x="956998" y="3804216"/>
              <a:ext cx="1225162" cy="125445"/>
            </a:xfrm>
            <a:custGeom>
              <a:avLst/>
              <a:gdLst/>
              <a:ahLst/>
              <a:cxnLst/>
              <a:rect l="l" t="t" r="r" b="b"/>
              <a:pathLst>
                <a:path w="14347" h="1469" extrusionOk="0">
                  <a:moveTo>
                    <a:pt x="6756" y="0"/>
                  </a:moveTo>
                  <a:cubicBezTo>
                    <a:pt x="4777" y="0"/>
                    <a:pt x="2790" y="295"/>
                    <a:pt x="975" y="1081"/>
                  </a:cubicBezTo>
                  <a:cubicBezTo>
                    <a:pt x="650" y="1206"/>
                    <a:pt x="313" y="1343"/>
                    <a:pt x="0" y="1468"/>
                  </a:cubicBezTo>
                  <a:cubicBezTo>
                    <a:pt x="438" y="1356"/>
                    <a:pt x="875" y="1256"/>
                    <a:pt x="1300" y="1156"/>
                  </a:cubicBezTo>
                  <a:cubicBezTo>
                    <a:pt x="3180" y="684"/>
                    <a:pt x="5016" y="448"/>
                    <a:pt x="6940" y="448"/>
                  </a:cubicBezTo>
                  <a:cubicBezTo>
                    <a:pt x="7918" y="448"/>
                    <a:pt x="8919" y="509"/>
                    <a:pt x="9960" y="631"/>
                  </a:cubicBezTo>
                  <a:cubicBezTo>
                    <a:pt x="11460" y="818"/>
                    <a:pt x="12734" y="956"/>
                    <a:pt x="14347" y="1356"/>
                  </a:cubicBezTo>
                  <a:cubicBezTo>
                    <a:pt x="12110" y="381"/>
                    <a:pt x="9660" y="44"/>
                    <a:pt x="7236" y="6"/>
                  </a:cubicBezTo>
                  <a:cubicBezTo>
                    <a:pt x="7076" y="2"/>
                    <a:pt x="6916" y="0"/>
                    <a:pt x="6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4" name="Google Shape;17044;p50"/>
            <p:cNvSpPr/>
            <p:nvPr/>
          </p:nvSpPr>
          <p:spPr>
            <a:xfrm>
              <a:off x="1108490" y="3854429"/>
              <a:ext cx="1005355" cy="107256"/>
            </a:xfrm>
            <a:custGeom>
              <a:avLst/>
              <a:gdLst/>
              <a:ahLst/>
              <a:cxnLst/>
              <a:rect l="l" t="t" r="r" b="b"/>
              <a:pathLst>
                <a:path w="11773" h="1256" extrusionOk="0">
                  <a:moveTo>
                    <a:pt x="6569" y="0"/>
                  </a:moveTo>
                  <a:cubicBezTo>
                    <a:pt x="6441" y="0"/>
                    <a:pt x="6314" y="2"/>
                    <a:pt x="6187" y="5"/>
                  </a:cubicBezTo>
                  <a:cubicBezTo>
                    <a:pt x="4275" y="5"/>
                    <a:pt x="2363" y="280"/>
                    <a:pt x="576" y="980"/>
                  </a:cubicBezTo>
                  <a:cubicBezTo>
                    <a:pt x="388" y="1068"/>
                    <a:pt x="176" y="1155"/>
                    <a:pt x="1" y="1255"/>
                  </a:cubicBezTo>
                  <a:cubicBezTo>
                    <a:pt x="251" y="1155"/>
                    <a:pt x="501" y="1093"/>
                    <a:pt x="763" y="1030"/>
                  </a:cubicBezTo>
                  <a:cubicBezTo>
                    <a:pt x="2623" y="649"/>
                    <a:pt x="4555" y="448"/>
                    <a:pt x="6477" y="448"/>
                  </a:cubicBezTo>
                  <a:cubicBezTo>
                    <a:pt x="8275" y="448"/>
                    <a:pt x="10063" y="624"/>
                    <a:pt x="11773" y="993"/>
                  </a:cubicBezTo>
                  <a:cubicBezTo>
                    <a:pt x="10116" y="328"/>
                    <a:pt x="8351" y="0"/>
                    <a:pt x="6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5" name="Google Shape;17045;p50"/>
            <p:cNvSpPr/>
            <p:nvPr/>
          </p:nvSpPr>
          <p:spPr>
            <a:xfrm>
              <a:off x="1268607" y="3911645"/>
              <a:ext cx="758820" cy="78820"/>
            </a:xfrm>
            <a:custGeom>
              <a:avLst/>
              <a:gdLst/>
              <a:ahLst/>
              <a:cxnLst/>
              <a:rect l="l" t="t" r="r" b="b"/>
              <a:pathLst>
                <a:path w="8886" h="923" extrusionOk="0">
                  <a:moveTo>
                    <a:pt x="5195" y="1"/>
                  </a:moveTo>
                  <a:cubicBezTo>
                    <a:pt x="3588" y="1"/>
                    <a:pt x="1982" y="305"/>
                    <a:pt x="450" y="785"/>
                  </a:cubicBezTo>
                  <a:cubicBezTo>
                    <a:pt x="300" y="823"/>
                    <a:pt x="138" y="873"/>
                    <a:pt x="0" y="923"/>
                  </a:cubicBezTo>
                  <a:cubicBezTo>
                    <a:pt x="200" y="885"/>
                    <a:pt x="525" y="835"/>
                    <a:pt x="688" y="810"/>
                  </a:cubicBezTo>
                  <a:cubicBezTo>
                    <a:pt x="2325" y="598"/>
                    <a:pt x="3987" y="448"/>
                    <a:pt x="5636" y="410"/>
                  </a:cubicBezTo>
                  <a:cubicBezTo>
                    <a:pt x="5963" y="407"/>
                    <a:pt x="6290" y="400"/>
                    <a:pt x="6615" y="400"/>
                  </a:cubicBezTo>
                  <a:cubicBezTo>
                    <a:pt x="7395" y="400"/>
                    <a:pt x="8162" y="440"/>
                    <a:pt x="8886" y="660"/>
                  </a:cubicBezTo>
                  <a:cubicBezTo>
                    <a:pt x="8086" y="260"/>
                    <a:pt x="7173" y="135"/>
                    <a:pt x="6274" y="48"/>
                  </a:cubicBezTo>
                  <a:cubicBezTo>
                    <a:pt x="5915" y="16"/>
                    <a:pt x="5555" y="1"/>
                    <a:pt x="51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6" name="Google Shape;17046;p50"/>
            <p:cNvSpPr/>
            <p:nvPr/>
          </p:nvSpPr>
          <p:spPr>
            <a:xfrm>
              <a:off x="1382781" y="3963907"/>
              <a:ext cx="548577" cy="50041"/>
            </a:xfrm>
            <a:custGeom>
              <a:avLst/>
              <a:gdLst/>
              <a:ahLst/>
              <a:cxnLst/>
              <a:rect l="l" t="t" r="r" b="b"/>
              <a:pathLst>
                <a:path w="6424" h="586" extrusionOk="0">
                  <a:moveTo>
                    <a:pt x="3604" y="1"/>
                  </a:moveTo>
                  <a:cubicBezTo>
                    <a:pt x="2462" y="1"/>
                    <a:pt x="1314" y="191"/>
                    <a:pt x="225" y="511"/>
                  </a:cubicBezTo>
                  <a:cubicBezTo>
                    <a:pt x="150" y="535"/>
                    <a:pt x="63" y="560"/>
                    <a:pt x="1" y="585"/>
                  </a:cubicBezTo>
                  <a:cubicBezTo>
                    <a:pt x="150" y="560"/>
                    <a:pt x="300" y="535"/>
                    <a:pt x="463" y="511"/>
                  </a:cubicBezTo>
                  <a:cubicBezTo>
                    <a:pt x="1188" y="423"/>
                    <a:pt x="2012" y="461"/>
                    <a:pt x="2775" y="411"/>
                  </a:cubicBezTo>
                  <a:cubicBezTo>
                    <a:pt x="3451" y="383"/>
                    <a:pt x="4132" y="347"/>
                    <a:pt x="4812" y="347"/>
                  </a:cubicBezTo>
                  <a:cubicBezTo>
                    <a:pt x="5350" y="347"/>
                    <a:pt x="5888" y="369"/>
                    <a:pt x="6424" y="436"/>
                  </a:cubicBezTo>
                  <a:cubicBezTo>
                    <a:pt x="5513" y="134"/>
                    <a:pt x="4560" y="1"/>
                    <a:pt x="36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7" name="Google Shape;17047;p50"/>
            <p:cNvSpPr/>
            <p:nvPr/>
          </p:nvSpPr>
          <p:spPr>
            <a:xfrm>
              <a:off x="1478852" y="4022489"/>
              <a:ext cx="376763" cy="41587"/>
            </a:xfrm>
            <a:custGeom>
              <a:avLst/>
              <a:gdLst/>
              <a:ahLst/>
              <a:cxnLst/>
              <a:rect l="l" t="t" r="r" b="b"/>
              <a:pathLst>
                <a:path w="4412" h="487" extrusionOk="0">
                  <a:moveTo>
                    <a:pt x="2717" y="0"/>
                  </a:moveTo>
                  <a:cubicBezTo>
                    <a:pt x="2331" y="0"/>
                    <a:pt x="1944" y="29"/>
                    <a:pt x="1562" y="74"/>
                  </a:cubicBezTo>
                  <a:cubicBezTo>
                    <a:pt x="1075" y="137"/>
                    <a:pt x="575" y="212"/>
                    <a:pt x="125" y="424"/>
                  </a:cubicBezTo>
                  <a:cubicBezTo>
                    <a:pt x="88" y="449"/>
                    <a:pt x="38" y="474"/>
                    <a:pt x="0" y="487"/>
                  </a:cubicBezTo>
                  <a:cubicBezTo>
                    <a:pt x="88" y="462"/>
                    <a:pt x="163" y="437"/>
                    <a:pt x="250" y="424"/>
                  </a:cubicBezTo>
                  <a:cubicBezTo>
                    <a:pt x="725" y="324"/>
                    <a:pt x="1262" y="374"/>
                    <a:pt x="1787" y="337"/>
                  </a:cubicBezTo>
                  <a:cubicBezTo>
                    <a:pt x="2519" y="316"/>
                    <a:pt x="3250" y="225"/>
                    <a:pt x="3981" y="225"/>
                  </a:cubicBezTo>
                  <a:cubicBezTo>
                    <a:pt x="4125" y="225"/>
                    <a:pt x="4268" y="229"/>
                    <a:pt x="4412" y="237"/>
                  </a:cubicBezTo>
                  <a:cubicBezTo>
                    <a:pt x="3865" y="65"/>
                    <a:pt x="3293" y="0"/>
                    <a:pt x="2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8" name="Google Shape;17048;p50"/>
            <p:cNvSpPr/>
            <p:nvPr/>
          </p:nvSpPr>
          <p:spPr>
            <a:xfrm>
              <a:off x="1565272" y="4100200"/>
              <a:ext cx="190004" cy="25789"/>
            </a:xfrm>
            <a:custGeom>
              <a:avLst/>
              <a:gdLst/>
              <a:ahLst/>
              <a:cxnLst/>
              <a:rect l="l" t="t" r="r" b="b"/>
              <a:pathLst>
                <a:path w="2225" h="302" extrusionOk="0">
                  <a:moveTo>
                    <a:pt x="1705" y="1"/>
                  </a:moveTo>
                  <a:cubicBezTo>
                    <a:pt x="1116" y="1"/>
                    <a:pt x="521" y="99"/>
                    <a:pt x="0" y="302"/>
                  </a:cubicBezTo>
                  <a:cubicBezTo>
                    <a:pt x="775" y="214"/>
                    <a:pt x="1475" y="202"/>
                    <a:pt x="2225" y="27"/>
                  </a:cubicBezTo>
                  <a:cubicBezTo>
                    <a:pt x="2053" y="10"/>
                    <a:pt x="1879" y="1"/>
                    <a:pt x="17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9" name="Google Shape;17049;p50"/>
            <p:cNvSpPr/>
            <p:nvPr/>
          </p:nvSpPr>
          <p:spPr>
            <a:xfrm>
              <a:off x="1726414" y="4189268"/>
              <a:ext cx="27839" cy="2903"/>
            </a:xfrm>
            <a:custGeom>
              <a:avLst/>
              <a:gdLst/>
              <a:ahLst/>
              <a:cxnLst/>
              <a:rect l="l" t="t" r="r" b="b"/>
              <a:pathLst>
                <a:path w="326" h="34" extrusionOk="0">
                  <a:moveTo>
                    <a:pt x="123" y="1"/>
                  </a:moveTo>
                  <a:cubicBezTo>
                    <a:pt x="83" y="1"/>
                    <a:pt x="42" y="4"/>
                    <a:pt x="0" y="8"/>
                  </a:cubicBezTo>
                  <a:cubicBezTo>
                    <a:pt x="113" y="21"/>
                    <a:pt x="213" y="33"/>
                    <a:pt x="325" y="33"/>
                  </a:cubicBezTo>
                  <a:cubicBezTo>
                    <a:pt x="262" y="10"/>
                    <a:pt x="194"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0" name="Google Shape;17050;p50"/>
            <p:cNvSpPr/>
            <p:nvPr/>
          </p:nvSpPr>
          <p:spPr>
            <a:xfrm>
              <a:off x="2760471" y="4250754"/>
              <a:ext cx="416301" cy="785549"/>
            </a:xfrm>
            <a:custGeom>
              <a:avLst/>
              <a:gdLst/>
              <a:ahLst/>
              <a:cxnLst/>
              <a:rect l="l" t="t" r="r" b="b"/>
              <a:pathLst>
                <a:path w="4875" h="9199" extrusionOk="0">
                  <a:moveTo>
                    <a:pt x="1" y="1"/>
                  </a:moveTo>
                  <a:lnTo>
                    <a:pt x="1" y="1"/>
                  </a:lnTo>
                  <a:cubicBezTo>
                    <a:pt x="251" y="251"/>
                    <a:pt x="488" y="526"/>
                    <a:pt x="713" y="788"/>
                  </a:cubicBezTo>
                  <a:cubicBezTo>
                    <a:pt x="1500" y="1625"/>
                    <a:pt x="2075" y="2463"/>
                    <a:pt x="2688" y="3475"/>
                  </a:cubicBezTo>
                  <a:cubicBezTo>
                    <a:pt x="3262" y="4400"/>
                    <a:pt x="3462" y="4912"/>
                    <a:pt x="3750" y="5649"/>
                  </a:cubicBezTo>
                  <a:cubicBezTo>
                    <a:pt x="4200" y="6786"/>
                    <a:pt x="4487" y="8011"/>
                    <a:pt x="4600" y="9198"/>
                  </a:cubicBezTo>
                  <a:cubicBezTo>
                    <a:pt x="4874" y="5899"/>
                    <a:pt x="3250" y="2613"/>
                    <a:pt x="701" y="563"/>
                  </a:cubicBezTo>
                  <a:cubicBezTo>
                    <a:pt x="463" y="376"/>
                    <a:pt x="238" y="18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1" name="Google Shape;17051;p50"/>
            <p:cNvSpPr/>
            <p:nvPr/>
          </p:nvSpPr>
          <p:spPr>
            <a:xfrm>
              <a:off x="2748772" y="4306262"/>
              <a:ext cx="375738" cy="690504"/>
            </a:xfrm>
            <a:custGeom>
              <a:avLst/>
              <a:gdLst/>
              <a:ahLst/>
              <a:cxnLst/>
              <a:rect l="l" t="t" r="r" b="b"/>
              <a:pathLst>
                <a:path w="4400" h="8086" extrusionOk="0">
                  <a:moveTo>
                    <a:pt x="0" y="1"/>
                  </a:moveTo>
                  <a:lnTo>
                    <a:pt x="0" y="1"/>
                  </a:lnTo>
                  <a:cubicBezTo>
                    <a:pt x="200" y="188"/>
                    <a:pt x="388" y="388"/>
                    <a:pt x="563" y="600"/>
                  </a:cubicBezTo>
                  <a:cubicBezTo>
                    <a:pt x="1662" y="1850"/>
                    <a:pt x="2662" y="3450"/>
                    <a:pt x="3399" y="5162"/>
                  </a:cubicBezTo>
                  <a:cubicBezTo>
                    <a:pt x="3737" y="5949"/>
                    <a:pt x="4212" y="7086"/>
                    <a:pt x="4399" y="8086"/>
                  </a:cubicBezTo>
                  <a:cubicBezTo>
                    <a:pt x="4237" y="5212"/>
                    <a:pt x="2837" y="2325"/>
                    <a:pt x="650" y="513"/>
                  </a:cubicBezTo>
                  <a:cubicBezTo>
                    <a:pt x="450" y="338"/>
                    <a:pt x="200" y="15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2" name="Google Shape;17052;p50"/>
            <p:cNvSpPr/>
            <p:nvPr/>
          </p:nvSpPr>
          <p:spPr>
            <a:xfrm>
              <a:off x="2824518" y="4462110"/>
              <a:ext cx="257295" cy="484531"/>
            </a:xfrm>
            <a:custGeom>
              <a:avLst/>
              <a:gdLst/>
              <a:ahLst/>
              <a:cxnLst/>
              <a:rect l="l" t="t" r="r" b="b"/>
              <a:pathLst>
                <a:path w="3013" h="5674" extrusionOk="0">
                  <a:moveTo>
                    <a:pt x="1" y="0"/>
                  </a:moveTo>
                  <a:cubicBezTo>
                    <a:pt x="88" y="88"/>
                    <a:pt x="176" y="188"/>
                    <a:pt x="251" y="288"/>
                  </a:cubicBezTo>
                  <a:cubicBezTo>
                    <a:pt x="875" y="1225"/>
                    <a:pt x="1413" y="2212"/>
                    <a:pt x="1913" y="3224"/>
                  </a:cubicBezTo>
                  <a:cubicBezTo>
                    <a:pt x="2325" y="4049"/>
                    <a:pt x="2725" y="4824"/>
                    <a:pt x="3012" y="5674"/>
                  </a:cubicBezTo>
                  <a:cubicBezTo>
                    <a:pt x="2700" y="3612"/>
                    <a:pt x="1738" y="1612"/>
                    <a:pt x="213" y="175"/>
                  </a:cubicBezTo>
                  <a:cubicBezTo>
                    <a:pt x="151" y="113"/>
                    <a:pt x="76" y="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3" name="Google Shape;17053;p50"/>
            <p:cNvSpPr/>
            <p:nvPr/>
          </p:nvSpPr>
          <p:spPr>
            <a:xfrm>
              <a:off x="2823493" y="4541016"/>
              <a:ext cx="181464" cy="337310"/>
            </a:xfrm>
            <a:custGeom>
              <a:avLst/>
              <a:gdLst/>
              <a:ahLst/>
              <a:cxnLst/>
              <a:rect l="l" t="t" r="r" b="b"/>
              <a:pathLst>
                <a:path w="2125" h="3950" extrusionOk="0">
                  <a:moveTo>
                    <a:pt x="0" y="1"/>
                  </a:moveTo>
                  <a:cubicBezTo>
                    <a:pt x="25" y="38"/>
                    <a:pt x="75" y="88"/>
                    <a:pt x="88" y="126"/>
                  </a:cubicBezTo>
                  <a:cubicBezTo>
                    <a:pt x="462" y="613"/>
                    <a:pt x="687" y="1201"/>
                    <a:pt x="1000" y="1738"/>
                  </a:cubicBezTo>
                  <a:cubicBezTo>
                    <a:pt x="1400" y="2463"/>
                    <a:pt x="1837" y="3187"/>
                    <a:pt x="2125" y="3950"/>
                  </a:cubicBezTo>
                  <a:cubicBezTo>
                    <a:pt x="2012" y="2988"/>
                    <a:pt x="1600" y="2075"/>
                    <a:pt x="1062" y="1275"/>
                  </a:cubicBezTo>
                  <a:cubicBezTo>
                    <a:pt x="787" y="851"/>
                    <a:pt x="500" y="426"/>
                    <a:pt x="113" y="101"/>
                  </a:cubicBezTo>
                  <a:cubicBezTo>
                    <a:pt x="75" y="63"/>
                    <a:pt x="25" y="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4" name="Google Shape;17054;p50"/>
            <p:cNvSpPr/>
            <p:nvPr/>
          </p:nvSpPr>
          <p:spPr>
            <a:xfrm>
              <a:off x="2804279" y="4610443"/>
              <a:ext cx="131338" cy="226297"/>
            </a:xfrm>
            <a:custGeom>
              <a:avLst/>
              <a:gdLst/>
              <a:ahLst/>
              <a:cxnLst/>
              <a:rect l="l" t="t" r="r" b="b"/>
              <a:pathLst>
                <a:path w="1538" h="2650" extrusionOk="0">
                  <a:moveTo>
                    <a:pt x="0" y="0"/>
                  </a:moveTo>
                  <a:lnTo>
                    <a:pt x="0" y="0"/>
                  </a:lnTo>
                  <a:cubicBezTo>
                    <a:pt x="300" y="375"/>
                    <a:pt x="500" y="800"/>
                    <a:pt x="725" y="1212"/>
                  </a:cubicBezTo>
                  <a:cubicBezTo>
                    <a:pt x="987" y="1700"/>
                    <a:pt x="1300" y="2150"/>
                    <a:pt x="1537" y="2649"/>
                  </a:cubicBezTo>
                  <a:cubicBezTo>
                    <a:pt x="1325" y="1637"/>
                    <a:pt x="775" y="68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5" name="Google Shape;17055;p50"/>
            <p:cNvSpPr/>
            <p:nvPr/>
          </p:nvSpPr>
          <p:spPr>
            <a:xfrm>
              <a:off x="2726313" y="4583714"/>
              <a:ext cx="137742" cy="195384"/>
            </a:xfrm>
            <a:custGeom>
              <a:avLst/>
              <a:gdLst/>
              <a:ahLst/>
              <a:cxnLst/>
              <a:rect l="l" t="t" r="r" b="b"/>
              <a:pathLst>
                <a:path w="1613" h="2288" extrusionOk="0">
                  <a:moveTo>
                    <a:pt x="1" y="1"/>
                  </a:moveTo>
                  <a:cubicBezTo>
                    <a:pt x="338" y="526"/>
                    <a:pt x="651" y="1063"/>
                    <a:pt x="1038" y="1550"/>
                  </a:cubicBezTo>
                  <a:cubicBezTo>
                    <a:pt x="1238" y="1800"/>
                    <a:pt x="1450" y="2025"/>
                    <a:pt x="1613" y="2288"/>
                  </a:cubicBezTo>
                  <a:cubicBezTo>
                    <a:pt x="1301" y="1388"/>
                    <a:pt x="626" y="68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6" name="Google Shape;17056;p50"/>
            <p:cNvSpPr/>
            <p:nvPr/>
          </p:nvSpPr>
          <p:spPr>
            <a:xfrm>
              <a:off x="2742367" y="4699000"/>
              <a:ext cx="50212" cy="66267"/>
            </a:xfrm>
            <a:custGeom>
              <a:avLst/>
              <a:gdLst/>
              <a:ahLst/>
              <a:cxnLst/>
              <a:rect l="l" t="t" r="r" b="b"/>
              <a:pathLst>
                <a:path w="588" h="776" extrusionOk="0">
                  <a:moveTo>
                    <a:pt x="0" y="0"/>
                  </a:moveTo>
                  <a:cubicBezTo>
                    <a:pt x="163" y="288"/>
                    <a:pt x="375" y="538"/>
                    <a:pt x="588" y="775"/>
                  </a:cubicBezTo>
                  <a:cubicBezTo>
                    <a:pt x="463" y="475"/>
                    <a:pt x="225" y="22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7" name="Google Shape;17057;p50"/>
            <p:cNvSpPr/>
            <p:nvPr/>
          </p:nvSpPr>
          <p:spPr>
            <a:xfrm>
              <a:off x="2821358" y="5353136"/>
              <a:ext cx="295637" cy="536878"/>
            </a:xfrm>
            <a:custGeom>
              <a:avLst/>
              <a:gdLst/>
              <a:ahLst/>
              <a:cxnLst/>
              <a:rect l="l" t="t" r="r" b="b"/>
              <a:pathLst>
                <a:path w="3462" h="6287" extrusionOk="0">
                  <a:moveTo>
                    <a:pt x="3462" y="1"/>
                  </a:moveTo>
                  <a:cubicBezTo>
                    <a:pt x="3412" y="188"/>
                    <a:pt x="3362" y="376"/>
                    <a:pt x="3299" y="551"/>
                  </a:cubicBezTo>
                  <a:cubicBezTo>
                    <a:pt x="2649" y="2775"/>
                    <a:pt x="1500" y="4637"/>
                    <a:pt x="0" y="6287"/>
                  </a:cubicBezTo>
                  <a:cubicBezTo>
                    <a:pt x="2000" y="4837"/>
                    <a:pt x="3199" y="2888"/>
                    <a:pt x="3399" y="463"/>
                  </a:cubicBezTo>
                  <a:cubicBezTo>
                    <a:pt x="3424" y="313"/>
                    <a:pt x="3437" y="138"/>
                    <a:pt x="34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8" name="Google Shape;17058;p50"/>
            <p:cNvSpPr/>
            <p:nvPr/>
          </p:nvSpPr>
          <p:spPr>
            <a:xfrm>
              <a:off x="2842707" y="5448097"/>
              <a:ext cx="197433" cy="391792"/>
            </a:xfrm>
            <a:custGeom>
              <a:avLst/>
              <a:gdLst/>
              <a:ahLst/>
              <a:cxnLst/>
              <a:rect l="l" t="t" r="r" b="b"/>
              <a:pathLst>
                <a:path w="2312" h="4588" extrusionOk="0">
                  <a:moveTo>
                    <a:pt x="2262" y="1"/>
                  </a:moveTo>
                  <a:cubicBezTo>
                    <a:pt x="2262" y="113"/>
                    <a:pt x="2249" y="201"/>
                    <a:pt x="2224" y="313"/>
                  </a:cubicBezTo>
                  <a:cubicBezTo>
                    <a:pt x="2124" y="876"/>
                    <a:pt x="1862" y="1288"/>
                    <a:pt x="1625" y="1813"/>
                  </a:cubicBezTo>
                  <a:cubicBezTo>
                    <a:pt x="1150" y="2775"/>
                    <a:pt x="625" y="3725"/>
                    <a:pt x="0" y="4587"/>
                  </a:cubicBezTo>
                  <a:cubicBezTo>
                    <a:pt x="937" y="3762"/>
                    <a:pt x="1687" y="2700"/>
                    <a:pt x="2062" y="1501"/>
                  </a:cubicBezTo>
                  <a:cubicBezTo>
                    <a:pt x="2224" y="1051"/>
                    <a:pt x="2312" y="651"/>
                    <a:pt x="2274" y="176"/>
                  </a:cubicBezTo>
                  <a:cubicBezTo>
                    <a:pt x="2274" y="113"/>
                    <a:pt x="2274" y="51"/>
                    <a:pt x="22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9" name="Google Shape;17059;p50"/>
            <p:cNvSpPr/>
            <p:nvPr/>
          </p:nvSpPr>
          <p:spPr>
            <a:xfrm>
              <a:off x="2851161" y="5519659"/>
              <a:ext cx="123908" cy="239106"/>
            </a:xfrm>
            <a:custGeom>
              <a:avLst/>
              <a:gdLst/>
              <a:ahLst/>
              <a:cxnLst/>
              <a:rect l="l" t="t" r="r" b="b"/>
              <a:pathLst>
                <a:path w="1451" h="2800" extrusionOk="0">
                  <a:moveTo>
                    <a:pt x="1451" y="0"/>
                  </a:moveTo>
                  <a:lnTo>
                    <a:pt x="1451" y="0"/>
                  </a:lnTo>
                  <a:cubicBezTo>
                    <a:pt x="1326" y="400"/>
                    <a:pt x="1088" y="775"/>
                    <a:pt x="876" y="1162"/>
                  </a:cubicBezTo>
                  <a:cubicBezTo>
                    <a:pt x="576" y="1700"/>
                    <a:pt x="326" y="2275"/>
                    <a:pt x="1" y="2800"/>
                  </a:cubicBezTo>
                  <a:cubicBezTo>
                    <a:pt x="738" y="2112"/>
                    <a:pt x="1376" y="888"/>
                    <a:pt x="1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0" name="Google Shape;17060;p50"/>
            <p:cNvSpPr/>
            <p:nvPr/>
          </p:nvSpPr>
          <p:spPr>
            <a:xfrm>
              <a:off x="2821358" y="5518549"/>
              <a:ext cx="88640" cy="182575"/>
            </a:xfrm>
            <a:custGeom>
              <a:avLst/>
              <a:gdLst/>
              <a:ahLst/>
              <a:cxnLst/>
              <a:rect l="l" t="t" r="r" b="b"/>
              <a:pathLst>
                <a:path w="1038" h="2138" extrusionOk="0">
                  <a:moveTo>
                    <a:pt x="1037" y="1"/>
                  </a:moveTo>
                  <a:lnTo>
                    <a:pt x="1037" y="1"/>
                  </a:lnTo>
                  <a:cubicBezTo>
                    <a:pt x="850" y="388"/>
                    <a:pt x="637" y="763"/>
                    <a:pt x="462" y="1150"/>
                  </a:cubicBezTo>
                  <a:cubicBezTo>
                    <a:pt x="313" y="1475"/>
                    <a:pt x="175" y="1825"/>
                    <a:pt x="0" y="2138"/>
                  </a:cubicBezTo>
                  <a:cubicBezTo>
                    <a:pt x="550" y="1563"/>
                    <a:pt x="837" y="763"/>
                    <a:pt x="10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1" name="Google Shape;17061;p50"/>
            <p:cNvSpPr/>
            <p:nvPr/>
          </p:nvSpPr>
          <p:spPr>
            <a:xfrm>
              <a:off x="2786090" y="5523929"/>
              <a:ext cx="54567" cy="102474"/>
            </a:xfrm>
            <a:custGeom>
              <a:avLst/>
              <a:gdLst/>
              <a:ahLst/>
              <a:cxnLst/>
              <a:rect l="l" t="t" r="r" b="b"/>
              <a:pathLst>
                <a:path w="639" h="1200" extrusionOk="0">
                  <a:moveTo>
                    <a:pt x="638" y="0"/>
                  </a:moveTo>
                  <a:lnTo>
                    <a:pt x="638" y="0"/>
                  </a:lnTo>
                  <a:cubicBezTo>
                    <a:pt x="476" y="263"/>
                    <a:pt x="313" y="513"/>
                    <a:pt x="201" y="788"/>
                  </a:cubicBezTo>
                  <a:cubicBezTo>
                    <a:pt x="126" y="938"/>
                    <a:pt x="101" y="1050"/>
                    <a:pt x="1" y="1200"/>
                  </a:cubicBezTo>
                  <a:cubicBezTo>
                    <a:pt x="338" y="888"/>
                    <a:pt x="488" y="413"/>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2" name="Google Shape;17062;p50"/>
            <p:cNvSpPr/>
            <p:nvPr/>
          </p:nvSpPr>
          <p:spPr>
            <a:xfrm>
              <a:off x="968697" y="6236818"/>
              <a:ext cx="1339421" cy="130142"/>
            </a:xfrm>
            <a:custGeom>
              <a:avLst/>
              <a:gdLst/>
              <a:ahLst/>
              <a:cxnLst/>
              <a:rect l="l" t="t" r="r" b="b"/>
              <a:pathLst>
                <a:path w="15685" h="1524" extrusionOk="0">
                  <a:moveTo>
                    <a:pt x="1" y="0"/>
                  </a:moveTo>
                  <a:lnTo>
                    <a:pt x="1" y="0"/>
                  </a:lnTo>
                  <a:cubicBezTo>
                    <a:pt x="2388" y="1075"/>
                    <a:pt x="5012" y="1475"/>
                    <a:pt x="7611" y="1512"/>
                  </a:cubicBezTo>
                  <a:cubicBezTo>
                    <a:pt x="7859" y="1520"/>
                    <a:pt x="8107" y="1524"/>
                    <a:pt x="8354" y="1524"/>
                  </a:cubicBezTo>
                  <a:cubicBezTo>
                    <a:pt x="10530" y="1524"/>
                    <a:pt x="12696" y="1224"/>
                    <a:pt x="14772" y="562"/>
                  </a:cubicBezTo>
                  <a:cubicBezTo>
                    <a:pt x="15072" y="462"/>
                    <a:pt x="15397" y="362"/>
                    <a:pt x="15684" y="275"/>
                  </a:cubicBezTo>
                  <a:lnTo>
                    <a:pt x="15684" y="275"/>
                  </a:lnTo>
                  <a:cubicBezTo>
                    <a:pt x="15209" y="362"/>
                    <a:pt x="14734" y="437"/>
                    <a:pt x="14260" y="500"/>
                  </a:cubicBezTo>
                  <a:cubicBezTo>
                    <a:pt x="12327" y="782"/>
                    <a:pt x="10354" y="1085"/>
                    <a:pt x="8294" y="1085"/>
                  </a:cubicBezTo>
                  <a:cubicBezTo>
                    <a:pt x="8076" y="1085"/>
                    <a:pt x="7856" y="1082"/>
                    <a:pt x="7636" y="1075"/>
                  </a:cubicBezTo>
                  <a:cubicBezTo>
                    <a:pt x="5999" y="1050"/>
                    <a:pt x="4600" y="875"/>
                    <a:pt x="3062" y="612"/>
                  </a:cubicBezTo>
                  <a:cubicBezTo>
                    <a:pt x="2038" y="437"/>
                    <a:pt x="1001" y="30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3" name="Google Shape;17063;p50"/>
            <p:cNvSpPr/>
            <p:nvPr/>
          </p:nvSpPr>
          <p:spPr>
            <a:xfrm>
              <a:off x="1103196" y="6227168"/>
              <a:ext cx="1062997" cy="82492"/>
            </a:xfrm>
            <a:custGeom>
              <a:avLst/>
              <a:gdLst/>
              <a:ahLst/>
              <a:cxnLst/>
              <a:rect l="l" t="t" r="r" b="b"/>
              <a:pathLst>
                <a:path w="12448" h="966" extrusionOk="0">
                  <a:moveTo>
                    <a:pt x="0" y="1"/>
                  </a:moveTo>
                  <a:lnTo>
                    <a:pt x="0" y="1"/>
                  </a:lnTo>
                  <a:cubicBezTo>
                    <a:pt x="1828" y="630"/>
                    <a:pt x="3735" y="966"/>
                    <a:pt x="5667" y="966"/>
                  </a:cubicBezTo>
                  <a:cubicBezTo>
                    <a:pt x="5769" y="966"/>
                    <a:pt x="5872" y="965"/>
                    <a:pt x="5974" y="963"/>
                  </a:cubicBezTo>
                  <a:cubicBezTo>
                    <a:pt x="6078" y="964"/>
                    <a:pt x="6183" y="965"/>
                    <a:pt x="6288" y="965"/>
                  </a:cubicBezTo>
                  <a:cubicBezTo>
                    <a:pt x="8208" y="965"/>
                    <a:pt x="10135" y="743"/>
                    <a:pt x="11960" y="151"/>
                  </a:cubicBezTo>
                  <a:cubicBezTo>
                    <a:pt x="12122" y="101"/>
                    <a:pt x="12297" y="51"/>
                    <a:pt x="12447" y="1"/>
                  </a:cubicBezTo>
                  <a:lnTo>
                    <a:pt x="12447" y="1"/>
                  </a:lnTo>
                  <a:cubicBezTo>
                    <a:pt x="12122" y="63"/>
                    <a:pt x="11772" y="126"/>
                    <a:pt x="11472" y="163"/>
                  </a:cubicBezTo>
                  <a:cubicBezTo>
                    <a:pt x="9782" y="356"/>
                    <a:pt x="7917" y="526"/>
                    <a:pt x="6147" y="526"/>
                  </a:cubicBezTo>
                  <a:cubicBezTo>
                    <a:pt x="6085" y="526"/>
                    <a:pt x="6023" y="526"/>
                    <a:pt x="5961" y="525"/>
                  </a:cubicBezTo>
                  <a:cubicBezTo>
                    <a:pt x="3924" y="525"/>
                    <a:pt x="1937" y="31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4" name="Google Shape;17064;p50"/>
            <p:cNvSpPr/>
            <p:nvPr/>
          </p:nvSpPr>
          <p:spPr>
            <a:xfrm>
              <a:off x="1175782" y="6171660"/>
              <a:ext cx="832430" cy="69597"/>
            </a:xfrm>
            <a:custGeom>
              <a:avLst/>
              <a:gdLst/>
              <a:ahLst/>
              <a:cxnLst/>
              <a:rect l="l" t="t" r="r" b="b"/>
              <a:pathLst>
                <a:path w="9748" h="815" extrusionOk="0">
                  <a:moveTo>
                    <a:pt x="9748" y="1"/>
                  </a:moveTo>
                  <a:cubicBezTo>
                    <a:pt x="9585" y="63"/>
                    <a:pt x="9410" y="113"/>
                    <a:pt x="9235" y="151"/>
                  </a:cubicBezTo>
                  <a:cubicBezTo>
                    <a:pt x="8310" y="326"/>
                    <a:pt x="7273" y="276"/>
                    <a:pt x="6298" y="338"/>
                  </a:cubicBezTo>
                  <a:cubicBezTo>
                    <a:pt x="5530" y="370"/>
                    <a:pt x="4760" y="390"/>
                    <a:pt x="3990" y="390"/>
                  </a:cubicBezTo>
                  <a:cubicBezTo>
                    <a:pt x="2656" y="390"/>
                    <a:pt x="1323" y="330"/>
                    <a:pt x="0" y="163"/>
                  </a:cubicBezTo>
                  <a:lnTo>
                    <a:pt x="0" y="163"/>
                  </a:lnTo>
                  <a:cubicBezTo>
                    <a:pt x="1500" y="601"/>
                    <a:pt x="3058" y="815"/>
                    <a:pt x="4618" y="815"/>
                  </a:cubicBezTo>
                  <a:cubicBezTo>
                    <a:pt x="5242" y="815"/>
                    <a:pt x="5865" y="781"/>
                    <a:pt x="6486" y="713"/>
                  </a:cubicBezTo>
                  <a:cubicBezTo>
                    <a:pt x="7448" y="601"/>
                    <a:pt x="8435" y="538"/>
                    <a:pt x="9348" y="188"/>
                  </a:cubicBezTo>
                  <a:cubicBezTo>
                    <a:pt x="9473" y="138"/>
                    <a:pt x="9648" y="51"/>
                    <a:pt x="9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5" name="Google Shape;17065;p50"/>
            <p:cNvSpPr/>
            <p:nvPr/>
          </p:nvSpPr>
          <p:spPr>
            <a:xfrm>
              <a:off x="1345463" y="6120423"/>
              <a:ext cx="471722" cy="54482"/>
            </a:xfrm>
            <a:custGeom>
              <a:avLst/>
              <a:gdLst/>
              <a:ahLst/>
              <a:cxnLst/>
              <a:rect l="l" t="t" r="r" b="b"/>
              <a:pathLst>
                <a:path w="5524" h="638" extrusionOk="0">
                  <a:moveTo>
                    <a:pt x="5524" y="1"/>
                  </a:moveTo>
                  <a:lnTo>
                    <a:pt x="5524" y="1"/>
                  </a:lnTo>
                  <a:cubicBezTo>
                    <a:pt x="5521" y="2"/>
                    <a:pt x="5518" y="2"/>
                    <a:pt x="5515" y="3"/>
                  </a:cubicBezTo>
                  <a:lnTo>
                    <a:pt x="5515" y="3"/>
                  </a:lnTo>
                  <a:cubicBezTo>
                    <a:pt x="5518" y="2"/>
                    <a:pt x="5521" y="2"/>
                    <a:pt x="5524" y="1"/>
                  </a:cubicBezTo>
                  <a:close/>
                  <a:moveTo>
                    <a:pt x="5515" y="3"/>
                  </a:moveTo>
                  <a:cubicBezTo>
                    <a:pt x="5381" y="40"/>
                    <a:pt x="5246" y="76"/>
                    <a:pt x="5111" y="101"/>
                  </a:cubicBezTo>
                  <a:cubicBezTo>
                    <a:pt x="4486" y="226"/>
                    <a:pt x="3799" y="238"/>
                    <a:pt x="3112" y="263"/>
                  </a:cubicBezTo>
                  <a:cubicBezTo>
                    <a:pt x="2075" y="313"/>
                    <a:pt x="1037" y="426"/>
                    <a:pt x="0" y="438"/>
                  </a:cubicBezTo>
                  <a:cubicBezTo>
                    <a:pt x="725" y="561"/>
                    <a:pt x="1470" y="638"/>
                    <a:pt x="2211" y="638"/>
                  </a:cubicBezTo>
                  <a:cubicBezTo>
                    <a:pt x="3284" y="638"/>
                    <a:pt x="4351" y="477"/>
                    <a:pt x="5349" y="63"/>
                  </a:cubicBezTo>
                  <a:cubicBezTo>
                    <a:pt x="5408" y="52"/>
                    <a:pt x="5467" y="17"/>
                    <a:pt x="5515" y="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6" name="Google Shape;17066;p50"/>
            <p:cNvSpPr/>
            <p:nvPr/>
          </p:nvSpPr>
          <p:spPr>
            <a:xfrm>
              <a:off x="1474582" y="6038271"/>
              <a:ext cx="307422" cy="61570"/>
            </a:xfrm>
            <a:custGeom>
              <a:avLst/>
              <a:gdLst/>
              <a:ahLst/>
              <a:cxnLst/>
              <a:rect l="l" t="t" r="r" b="b"/>
              <a:pathLst>
                <a:path w="3600" h="721" extrusionOk="0">
                  <a:moveTo>
                    <a:pt x="3599" y="1"/>
                  </a:moveTo>
                  <a:lnTo>
                    <a:pt x="3599" y="1"/>
                  </a:lnTo>
                  <a:cubicBezTo>
                    <a:pt x="3512" y="38"/>
                    <a:pt x="3424" y="63"/>
                    <a:pt x="3337" y="88"/>
                  </a:cubicBezTo>
                  <a:cubicBezTo>
                    <a:pt x="2537" y="301"/>
                    <a:pt x="2050" y="313"/>
                    <a:pt x="1375" y="438"/>
                  </a:cubicBezTo>
                  <a:cubicBezTo>
                    <a:pt x="887" y="526"/>
                    <a:pt x="450" y="638"/>
                    <a:pt x="0" y="650"/>
                  </a:cubicBezTo>
                  <a:cubicBezTo>
                    <a:pt x="279" y="698"/>
                    <a:pt x="561" y="721"/>
                    <a:pt x="842" y="721"/>
                  </a:cubicBezTo>
                  <a:cubicBezTo>
                    <a:pt x="1747" y="721"/>
                    <a:pt x="2649" y="485"/>
                    <a:pt x="3449" y="76"/>
                  </a:cubicBezTo>
                  <a:cubicBezTo>
                    <a:pt x="3499" y="51"/>
                    <a:pt x="3549" y="26"/>
                    <a:pt x="3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7" name="Google Shape;17067;p50"/>
            <p:cNvSpPr/>
            <p:nvPr/>
          </p:nvSpPr>
          <p:spPr>
            <a:xfrm>
              <a:off x="1584486" y="6004113"/>
              <a:ext cx="34243" cy="9735"/>
            </a:xfrm>
            <a:custGeom>
              <a:avLst/>
              <a:gdLst/>
              <a:ahLst/>
              <a:cxnLst/>
              <a:rect l="l" t="t" r="r" b="b"/>
              <a:pathLst>
                <a:path w="401" h="114" extrusionOk="0">
                  <a:moveTo>
                    <a:pt x="400" y="1"/>
                  </a:moveTo>
                  <a:cubicBezTo>
                    <a:pt x="263" y="13"/>
                    <a:pt x="125" y="51"/>
                    <a:pt x="0" y="113"/>
                  </a:cubicBezTo>
                  <a:cubicBezTo>
                    <a:pt x="138" y="101"/>
                    <a:pt x="275" y="63"/>
                    <a:pt x="4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8" name="Google Shape;17068;p50"/>
            <p:cNvSpPr/>
            <p:nvPr/>
          </p:nvSpPr>
          <p:spPr>
            <a:xfrm>
              <a:off x="1588756" y="5902747"/>
              <a:ext cx="27839" cy="8625"/>
            </a:xfrm>
            <a:custGeom>
              <a:avLst/>
              <a:gdLst/>
              <a:ahLst/>
              <a:cxnLst/>
              <a:rect l="l" t="t" r="r" b="b"/>
              <a:pathLst>
                <a:path w="326" h="101" extrusionOk="0">
                  <a:moveTo>
                    <a:pt x="325" y="1"/>
                  </a:moveTo>
                  <a:lnTo>
                    <a:pt x="325" y="1"/>
                  </a:lnTo>
                  <a:cubicBezTo>
                    <a:pt x="213" y="26"/>
                    <a:pt x="100" y="51"/>
                    <a:pt x="0" y="101"/>
                  </a:cubicBezTo>
                  <a:cubicBezTo>
                    <a:pt x="113" y="88"/>
                    <a:pt x="225" y="51"/>
                    <a:pt x="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9" name="Google Shape;17069;p50"/>
            <p:cNvSpPr/>
            <p:nvPr/>
          </p:nvSpPr>
          <p:spPr>
            <a:xfrm>
              <a:off x="387152" y="4559206"/>
              <a:ext cx="100339" cy="556092"/>
            </a:xfrm>
            <a:custGeom>
              <a:avLst/>
              <a:gdLst/>
              <a:ahLst/>
              <a:cxnLst/>
              <a:rect l="l" t="t" r="r" b="b"/>
              <a:pathLst>
                <a:path w="1175" h="6512" extrusionOk="0">
                  <a:moveTo>
                    <a:pt x="387" y="0"/>
                  </a:moveTo>
                  <a:lnTo>
                    <a:pt x="387" y="0"/>
                  </a:lnTo>
                  <a:cubicBezTo>
                    <a:pt x="550" y="700"/>
                    <a:pt x="400" y="1462"/>
                    <a:pt x="350" y="1937"/>
                  </a:cubicBezTo>
                  <a:cubicBezTo>
                    <a:pt x="175" y="3049"/>
                    <a:pt x="0" y="4187"/>
                    <a:pt x="225" y="5311"/>
                  </a:cubicBezTo>
                  <a:cubicBezTo>
                    <a:pt x="268" y="5452"/>
                    <a:pt x="330" y="5816"/>
                    <a:pt x="459" y="5816"/>
                  </a:cubicBezTo>
                  <a:cubicBezTo>
                    <a:pt x="479" y="5816"/>
                    <a:pt x="501" y="5807"/>
                    <a:pt x="525" y="5786"/>
                  </a:cubicBezTo>
                  <a:cubicBezTo>
                    <a:pt x="537" y="5799"/>
                    <a:pt x="537" y="5811"/>
                    <a:pt x="537" y="5824"/>
                  </a:cubicBezTo>
                  <a:cubicBezTo>
                    <a:pt x="575" y="5911"/>
                    <a:pt x="587" y="5999"/>
                    <a:pt x="650" y="6061"/>
                  </a:cubicBezTo>
                  <a:cubicBezTo>
                    <a:pt x="675" y="6086"/>
                    <a:pt x="700" y="6086"/>
                    <a:pt x="737" y="6086"/>
                  </a:cubicBezTo>
                  <a:cubicBezTo>
                    <a:pt x="787" y="6149"/>
                    <a:pt x="837" y="6199"/>
                    <a:pt x="887" y="6261"/>
                  </a:cubicBezTo>
                  <a:cubicBezTo>
                    <a:pt x="900" y="6299"/>
                    <a:pt x="900" y="6324"/>
                    <a:pt x="912" y="6349"/>
                  </a:cubicBezTo>
                  <a:cubicBezTo>
                    <a:pt x="912" y="6349"/>
                    <a:pt x="925" y="6361"/>
                    <a:pt x="937" y="6361"/>
                  </a:cubicBezTo>
                  <a:cubicBezTo>
                    <a:pt x="1012" y="6411"/>
                    <a:pt x="1075" y="6461"/>
                    <a:pt x="1150" y="6511"/>
                  </a:cubicBezTo>
                  <a:cubicBezTo>
                    <a:pt x="1162" y="6511"/>
                    <a:pt x="1162" y="6499"/>
                    <a:pt x="1175" y="6486"/>
                  </a:cubicBezTo>
                  <a:cubicBezTo>
                    <a:pt x="1012" y="5924"/>
                    <a:pt x="1000" y="5424"/>
                    <a:pt x="987" y="4799"/>
                  </a:cubicBezTo>
                  <a:cubicBezTo>
                    <a:pt x="987" y="3612"/>
                    <a:pt x="1087" y="2412"/>
                    <a:pt x="887" y="1225"/>
                  </a:cubicBezTo>
                  <a:lnTo>
                    <a:pt x="887" y="1225"/>
                  </a:lnTo>
                  <a:cubicBezTo>
                    <a:pt x="975" y="2212"/>
                    <a:pt x="775" y="3099"/>
                    <a:pt x="775" y="4087"/>
                  </a:cubicBezTo>
                  <a:cubicBezTo>
                    <a:pt x="775" y="4212"/>
                    <a:pt x="750" y="5161"/>
                    <a:pt x="825" y="5849"/>
                  </a:cubicBezTo>
                  <a:cubicBezTo>
                    <a:pt x="800" y="5824"/>
                    <a:pt x="787" y="5799"/>
                    <a:pt x="762" y="5774"/>
                  </a:cubicBezTo>
                  <a:cubicBezTo>
                    <a:pt x="412" y="4462"/>
                    <a:pt x="987" y="2237"/>
                    <a:pt x="662" y="625"/>
                  </a:cubicBezTo>
                  <a:lnTo>
                    <a:pt x="662" y="625"/>
                  </a:lnTo>
                  <a:cubicBezTo>
                    <a:pt x="750" y="1212"/>
                    <a:pt x="625" y="1812"/>
                    <a:pt x="575" y="2400"/>
                  </a:cubicBezTo>
                  <a:cubicBezTo>
                    <a:pt x="500" y="3024"/>
                    <a:pt x="437" y="3899"/>
                    <a:pt x="425" y="4624"/>
                  </a:cubicBezTo>
                  <a:cubicBezTo>
                    <a:pt x="425" y="4836"/>
                    <a:pt x="425" y="5036"/>
                    <a:pt x="450" y="5249"/>
                  </a:cubicBezTo>
                  <a:cubicBezTo>
                    <a:pt x="325" y="4724"/>
                    <a:pt x="325" y="4199"/>
                    <a:pt x="350" y="3612"/>
                  </a:cubicBezTo>
                  <a:cubicBezTo>
                    <a:pt x="425" y="2412"/>
                    <a:pt x="750" y="1187"/>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0" name="Google Shape;17070;p50"/>
            <p:cNvSpPr/>
            <p:nvPr/>
          </p:nvSpPr>
          <p:spPr>
            <a:xfrm>
              <a:off x="485870" y="4632817"/>
              <a:ext cx="52860" cy="504514"/>
            </a:xfrm>
            <a:custGeom>
              <a:avLst/>
              <a:gdLst/>
              <a:ahLst/>
              <a:cxnLst/>
              <a:rect l="l" t="t" r="r" b="b"/>
              <a:pathLst>
                <a:path w="619" h="5908" extrusionOk="0">
                  <a:moveTo>
                    <a:pt x="69" y="1"/>
                  </a:moveTo>
                  <a:lnTo>
                    <a:pt x="69" y="1"/>
                  </a:lnTo>
                  <a:cubicBezTo>
                    <a:pt x="231" y="750"/>
                    <a:pt x="194" y="1525"/>
                    <a:pt x="181" y="2287"/>
                  </a:cubicBezTo>
                  <a:cubicBezTo>
                    <a:pt x="205" y="2634"/>
                    <a:pt x="0" y="5907"/>
                    <a:pt x="475" y="5907"/>
                  </a:cubicBezTo>
                  <a:cubicBezTo>
                    <a:pt x="496" y="5907"/>
                    <a:pt x="519" y="5901"/>
                    <a:pt x="544" y="5886"/>
                  </a:cubicBezTo>
                  <a:cubicBezTo>
                    <a:pt x="619" y="5762"/>
                    <a:pt x="531" y="5737"/>
                    <a:pt x="519" y="5637"/>
                  </a:cubicBezTo>
                  <a:cubicBezTo>
                    <a:pt x="469" y="5474"/>
                    <a:pt x="431" y="5287"/>
                    <a:pt x="419" y="5199"/>
                  </a:cubicBezTo>
                  <a:cubicBezTo>
                    <a:pt x="269" y="3475"/>
                    <a:pt x="606" y="1688"/>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1" name="Google Shape;17071;p50"/>
            <p:cNvSpPr/>
            <p:nvPr/>
          </p:nvSpPr>
          <p:spPr>
            <a:xfrm>
              <a:off x="520540" y="4716079"/>
              <a:ext cx="51237" cy="439613"/>
            </a:xfrm>
            <a:custGeom>
              <a:avLst/>
              <a:gdLst/>
              <a:ahLst/>
              <a:cxnLst/>
              <a:rect l="l" t="t" r="r" b="b"/>
              <a:pathLst>
                <a:path w="600" h="5148" extrusionOk="0">
                  <a:moveTo>
                    <a:pt x="75" y="0"/>
                  </a:moveTo>
                  <a:cubicBezTo>
                    <a:pt x="150" y="575"/>
                    <a:pt x="75" y="1162"/>
                    <a:pt x="63" y="1737"/>
                  </a:cubicBezTo>
                  <a:cubicBezTo>
                    <a:pt x="25" y="2675"/>
                    <a:pt x="0" y="3624"/>
                    <a:pt x="163" y="4562"/>
                  </a:cubicBezTo>
                  <a:cubicBezTo>
                    <a:pt x="188" y="4712"/>
                    <a:pt x="250" y="4861"/>
                    <a:pt x="325" y="5011"/>
                  </a:cubicBezTo>
                  <a:cubicBezTo>
                    <a:pt x="343" y="5083"/>
                    <a:pt x="392" y="5147"/>
                    <a:pt x="455" y="5147"/>
                  </a:cubicBezTo>
                  <a:cubicBezTo>
                    <a:pt x="481" y="5147"/>
                    <a:pt x="509" y="5137"/>
                    <a:pt x="538" y="5111"/>
                  </a:cubicBezTo>
                  <a:cubicBezTo>
                    <a:pt x="600" y="5061"/>
                    <a:pt x="550" y="4986"/>
                    <a:pt x="513" y="4924"/>
                  </a:cubicBezTo>
                  <a:cubicBezTo>
                    <a:pt x="463" y="4799"/>
                    <a:pt x="438" y="4749"/>
                    <a:pt x="400" y="4587"/>
                  </a:cubicBezTo>
                  <a:cubicBezTo>
                    <a:pt x="125" y="3187"/>
                    <a:pt x="388" y="1500"/>
                    <a:pt x="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2" name="Google Shape;17072;p50"/>
            <p:cNvSpPr/>
            <p:nvPr/>
          </p:nvSpPr>
          <p:spPr>
            <a:xfrm>
              <a:off x="616525" y="4625388"/>
              <a:ext cx="51322" cy="474967"/>
            </a:xfrm>
            <a:custGeom>
              <a:avLst/>
              <a:gdLst/>
              <a:ahLst/>
              <a:cxnLst/>
              <a:rect l="l" t="t" r="r" b="b"/>
              <a:pathLst>
                <a:path w="601" h="5562" extrusionOk="0">
                  <a:moveTo>
                    <a:pt x="1" y="0"/>
                  </a:moveTo>
                  <a:lnTo>
                    <a:pt x="1" y="0"/>
                  </a:lnTo>
                  <a:cubicBezTo>
                    <a:pt x="313" y="637"/>
                    <a:pt x="326" y="1237"/>
                    <a:pt x="351" y="1925"/>
                  </a:cubicBezTo>
                  <a:cubicBezTo>
                    <a:pt x="376" y="3137"/>
                    <a:pt x="376" y="4349"/>
                    <a:pt x="351" y="5561"/>
                  </a:cubicBezTo>
                  <a:cubicBezTo>
                    <a:pt x="426" y="5474"/>
                    <a:pt x="501" y="5386"/>
                    <a:pt x="576" y="5299"/>
                  </a:cubicBezTo>
                  <a:cubicBezTo>
                    <a:pt x="601" y="4436"/>
                    <a:pt x="601" y="3587"/>
                    <a:pt x="576" y="2724"/>
                  </a:cubicBezTo>
                  <a:cubicBezTo>
                    <a:pt x="551" y="1800"/>
                    <a:pt x="526" y="80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3" name="Google Shape;17073;p50"/>
            <p:cNvSpPr/>
            <p:nvPr/>
          </p:nvSpPr>
          <p:spPr>
            <a:xfrm>
              <a:off x="548294" y="4772611"/>
              <a:ext cx="42698" cy="398111"/>
            </a:xfrm>
            <a:custGeom>
              <a:avLst/>
              <a:gdLst/>
              <a:ahLst/>
              <a:cxnLst/>
              <a:rect l="l" t="t" r="r" b="b"/>
              <a:pathLst>
                <a:path w="500" h="4662" extrusionOk="0">
                  <a:moveTo>
                    <a:pt x="13" y="1"/>
                  </a:moveTo>
                  <a:lnTo>
                    <a:pt x="13" y="1"/>
                  </a:lnTo>
                  <a:cubicBezTo>
                    <a:pt x="175" y="1100"/>
                    <a:pt x="0" y="2213"/>
                    <a:pt x="113" y="3312"/>
                  </a:cubicBezTo>
                  <a:cubicBezTo>
                    <a:pt x="150" y="3762"/>
                    <a:pt x="225" y="4224"/>
                    <a:pt x="350" y="4662"/>
                  </a:cubicBezTo>
                  <a:cubicBezTo>
                    <a:pt x="337" y="4574"/>
                    <a:pt x="362" y="4487"/>
                    <a:pt x="450" y="4424"/>
                  </a:cubicBezTo>
                  <a:cubicBezTo>
                    <a:pt x="475" y="4424"/>
                    <a:pt x="487" y="4412"/>
                    <a:pt x="500" y="4399"/>
                  </a:cubicBezTo>
                  <a:cubicBezTo>
                    <a:pt x="175" y="2975"/>
                    <a:pt x="412" y="1450"/>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4" name="Google Shape;17074;p50"/>
            <p:cNvSpPr/>
            <p:nvPr/>
          </p:nvSpPr>
          <p:spPr>
            <a:xfrm>
              <a:off x="577072" y="4815309"/>
              <a:ext cx="38513" cy="327661"/>
            </a:xfrm>
            <a:custGeom>
              <a:avLst/>
              <a:gdLst/>
              <a:ahLst/>
              <a:cxnLst/>
              <a:rect l="l" t="t" r="r" b="b"/>
              <a:pathLst>
                <a:path w="451" h="3837" extrusionOk="0">
                  <a:moveTo>
                    <a:pt x="0" y="0"/>
                  </a:moveTo>
                  <a:lnTo>
                    <a:pt x="0" y="0"/>
                  </a:lnTo>
                  <a:cubicBezTo>
                    <a:pt x="163" y="1088"/>
                    <a:pt x="38" y="2200"/>
                    <a:pt x="175" y="3287"/>
                  </a:cubicBezTo>
                  <a:cubicBezTo>
                    <a:pt x="200" y="3475"/>
                    <a:pt x="225" y="3662"/>
                    <a:pt x="250" y="3837"/>
                  </a:cubicBezTo>
                  <a:cubicBezTo>
                    <a:pt x="325" y="3799"/>
                    <a:pt x="388" y="3749"/>
                    <a:pt x="450" y="3699"/>
                  </a:cubicBezTo>
                  <a:cubicBezTo>
                    <a:pt x="425" y="3537"/>
                    <a:pt x="400" y="3375"/>
                    <a:pt x="388" y="3250"/>
                  </a:cubicBezTo>
                  <a:cubicBezTo>
                    <a:pt x="300" y="2162"/>
                    <a:pt x="288" y="105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5" name="Google Shape;17075;p50"/>
            <p:cNvSpPr/>
            <p:nvPr/>
          </p:nvSpPr>
          <p:spPr>
            <a:xfrm>
              <a:off x="612255" y="4868682"/>
              <a:ext cx="27839" cy="255160"/>
            </a:xfrm>
            <a:custGeom>
              <a:avLst/>
              <a:gdLst/>
              <a:ahLst/>
              <a:cxnLst/>
              <a:rect l="l" t="t" r="r" b="b"/>
              <a:pathLst>
                <a:path w="326" h="2988" extrusionOk="0">
                  <a:moveTo>
                    <a:pt x="1" y="0"/>
                  </a:moveTo>
                  <a:cubicBezTo>
                    <a:pt x="26" y="1000"/>
                    <a:pt x="38" y="2000"/>
                    <a:pt x="126" y="2987"/>
                  </a:cubicBezTo>
                  <a:cubicBezTo>
                    <a:pt x="201" y="2925"/>
                    <a:pt x="263" y="2862"/>
                    <a:pt x="326" y="2787"/>
                  </a:cubicBezTo>
                  <a:cubicBezTo>
                    <a:pt x="301" y="2475"/>
                    <a:pt x="276" y="2162"/>
                    <a:pt x="251" y="1850"/>
                  </a:cubicBezTo>
                  <a:cubicBezTo>
                    <a:pt x="201" y="1225"/>
                    <a:pt x="63" y="61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6" name="Google Shape;17076;p50"/>
            <p:cNvSpPr/>
            <p:nvPr/>
          </p:nvSpPr>
          <p:spPr>
            <a:xfrm>
              <a:off x="654953" y="4674405"/>
              <a:ext cx="40648" cy="396062"/>
            </a:xfrm>
            <a:custGeom>
              <a:avLst/>
              <a:gdLst/>
              <a:ahLst/>
              <a:cxnLst/>
              <a:rect l="l" t="t" r="r" b="b"/>
              <a:pathLst>
                <a:path w="476" h="4638" extrusionOk="0">
                  <a:moveTo>
                    <a:pt x="1" y="1"/>
                  </a:moveTo>
                  <a:lnTo>
                    <a:pt x="1" y="1"/>
                  </a:lnTo>
                  <a:cubicBezTo>
                    <a:pt x="201" y="813"/>
                    <a:pt x="213" y="1650"/>
                    <a:pt x="213" y="2500"/>
                  </a:cubicBezTo>
                  <a:cubicBezTo>
                    <a:pt x="226" y="3213"/>
                    <a:pt x="213" y="3925"/>
                    <a:pt x="188" y="4637"/>
                  </a:cubicBezTo>
                  <a:cubicBezTo>
                    <a:pt x="263" y="4562"/>
                    <a:pt x="326" y="4475"/>
                    <a:pt x="388" y="4387"/>
                  </a:cubicBezTo>
                  <a:cubicBezTo>
                    <a:pt x="401" y="4375"/>
                    <a:pt x="413" y="4362"/>
                    <a:pt x="426" y="4350"/>
                  </a:cubicBezTo>
                  <a:cubicBezTo>
                    <a:pt x="476" y="2888"/>
                    <a:pt x="451" y="140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7" name="Google Shape;17077;p50"/>
            <p:cNvSpPr/>
            <p:nvPr/>
          </p:nvSpPr>
          <p:spPr>
            <a:xfrm>
              <a:off x="686977" y="4727778"/>
              <a:ext cx="32109" cy="312802"/>
            </a:xfrm>
            <a:custGeom>
              <a:avLst/>
              <a:gdLst/>
              <a:ahLst/>
              <a:cxnLst/>
              <a:rect l="l" t="t" r="r" b="b"/>
              <a:pathLst>
                <a:path w="376" h="3663" extrusionOk="0">
                  <a:moveTo>
                    <a:pt x="1" y="1"/>
                  </a:moveTo>
                  <a:cubicBezTo>
                    <a:pt x="176" y="801"/>
                    <a:pt x="176" y="1650"/>
                    <a:pt x="138" y="2475"/>
                  </a:cubicBezTo>
                  <a:cubicBezTo>
                    <a:pt x="126" y="2875"/>
                    <a:pt x="113" y="3262"/>
                    <a:pt x="101" y="3662"/>
                  </a:cubicBezTo>
                  <a:cubicBezTo>
                    <a:pt x="176" y="3575"/>
                    <a:pt x="251" y="3487"/>
                    <a:pt x="326" y="3400"/>
                  </a:cubicBezTo>
                  <a:cubicBezTo>
                    <a:pt x="338" y="3212"/>
                    <a:pt x="338" y="3025"/>
                    <a:pt x="338" y="2850"/>
                  </a:cubicBezTo>
                  <a:cubicBezTo>
                    <a:pt x="376" y="1888"/>
                    <a:pt x="276" y="926"/>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8" name="Google Shape;17078;p50"/>
            <p:cNvSpPr/>
            <p:nvPr/>
          </p:nvSpPr>
          <p:spPr>
            <a:xfrm>
              <a:off x="713706" y="4745968"/>
              <a:ext cx="61911" cy="272154"/>
            </a:xfrm>
            <a:custGeom>
              <a:avLst/>
              <a:gdLst/>
              <a:ahLst/>
              <a:cxnLst/>
              <a:rect l="l" t="t" r="r" b="b"/>
              <a:pathLst>
                <a:path w="725" h="3187" extrusionOk="0">
                  <a:moveTo>
                    <a:pt x="0" y="0"/>
                  </a:moveTo>
                  <a:lnTo>
                    <a:pt x="0" y="0"/>
                  </a:lnTo>
                  <a:cubicBezTo>
                    <a:pt x="200" y="1050"/>
                    <a:pt x="113" y="2112"/>
                    <a:pt x="25" y="3187"/>
                  </a:cubicBezTo>
                  <a:cubicBezTo>
                    <a:pt x="188" y="3012"/>
                    <a:pt x="375" y="2849"/>
                    <a:pt x="587" y="2737"/>
                  </a:cubicBezTo>
                  <a:cubicBezTo>
                    <a:pt x="587" y="2724"/>
                    <a:pt x="587" y="2712"/>
                    <a:pt x="587" y="2699"/>
                  </a:cubicBezTo>
                  <a:cubicBezTo>
                    <a:pt x="725" y="2137"/>
                    <a:pt x="725" y="1550"/>
                    <a:pt x="650" y="962"/>
                  </a:cubicBezTo>
                  <a:lnTo>
                    <a:pt x="650" y="962"/>
                  </a:lnTo>
                  <a:cubicBezTo>
                    <a:pt x="650" y="1437"/>
                    <a:pt x="587" y="1850"/>
                    <a:pt x="487" y="2300"/>
                  </a:cubicBezTo>
                  <a:cubicBezTo>
                    <a:pt x="487" y="2300"/>
                    <a:pt x="487" y="2287"/>
                    <a:pt x="487" y="2275"/>
                  </a:cubicBezTo>
                  <a:cubicBezTo>
                    <a:pt x="537" y="1725"/>
                    <a:pt x="500" y="1175"/>
                    <a:pt x="425" y="625"/>
                  </a:cubicBezTo>
                  <a:cubicBezTo>
                    <a:pt x="425" y="1250"/>
                    <a:pt x="375" y="1812"/>
                    <a:pt x="287" y="2387"/>
                  </a:cubicBezTo>
                  <a:cubicBezTo>
                    <a:pt x="300" y="1575"/>
                    <a:pt x="238" y="73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9" name="Google Shape;17079;p50"/>
            <p:cNvSpPr/>
            <p:nvPr/>
          </p:nvSpPr>
          <p:spPr>
            <a:xfrm>
              <a:off x="758453" y="4595499"/>
              <a:ext cx="50298" cy="377787"/>
            </a:xfrm>
            <a:custGeom>
              <a:avLst/>
              <a:gdLst/>
              <a:ahLst/>
              <a:cxnLst/>
              <a:rect l="l" t="t" r="r" b="b"/>
              <a:pathLst>
                <a:path w="589" h="4424" extrusionOk="0">
                  <a:moveTo>
                    <a:pt x="1" y="0"/>
                  </a:moveTo>
                  <a:lnTo>
                    <a:pt x="1" y="0"/>
                  </a:lnTo>
                  <a:cubicBezTo>
                    <a:pt x="151" y="288"/>
                    <a:pt x="176" y="625"/>
                    <a:pt x="213" y="925"/>
                  </a:cubicBezTo>
                  <a:cubicBezTo>
                    <a:pt x="326" y="2062"/>
                    <a:pt x="276" y="3199"/>
                    <a:pt x="163" y="4324"/>
                  </a:cubicBezTo>
                  <a:cubicBezTo>
                    <a:pt x="151" y="4374"/>
                    <a:pt x="163" y="4411"/>
                    <a:pt x="176" y="4424"/>
                  </a:cubicBezTo>
                  <a:cubicBezTo>
                    <a:pt x="226" y="4411"/>
                    <a:pt x="276" y="4386"/>
                    <a:pt x="313" y="4374"/>
                  </a:cubicBezTo>
                  <a:cubicBezTo>
                    <a:pt x="326" y="4361"/>
                    <a:pt x="351" y="4361"/>
                    <a:pt x="363" y="4361"/>
                  </a:cubicBezTo>
                  <a:cubicBezTo>
                    <a:pt x="451" y="3524"/>
                    <a:pt x="588" y="2125"/>
                    <a:pt x="351" y="1100"/>
                  </a:cubicBezTo>
                  <a:cubicBezTo>
                    <a:pt x="276" y="725"/>
                    <a:pt x="226" y="31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0" name="Google Shape;17080;p50"/>
            <p:cNvSpPr/>
            <p:nvPr/>
          </p:nvSpPr>
          <p:spPr>
            <a:xfrm>
              <a:off x="789452" y="4643492"/>
              <a:ext cx="33133" cy="321256"/>
            </a:xfrm>
            <a:custGeom>
              <a:avLst/>
              <a:gdLst/>
              <a:ahLst/>
              <a:cxnLst/>
              <a:rect l="l" t="t" r="r" b="b"/>
              <a:pathLst>
                <a:path w="388" h="3762" extrusionOk="0">
                  <a:moveTo>
                    <a:pt x="0" y="1"/>
                  </a:moveTo>
                  <a:lnTo>
                    <a:pt x="0" y="1"/>
                  </a:lnTo>
                  <a:cubicBezTo>
                    <a:pt x="200" y="613"/>
                    <a:pt x="200" y="1238"/>
                    <a:pt x="175" y="1888"/>
                  </a:cubicBezTo>
                  <a:cubicBezTo>
                    <a:pt x="150" y="2512"/>
                    <a:pt x="138" y="3137"/>
                    <a:pt x="113" y="3762"/>
                  </a:cubicBezTo>
                  <a:cubicBezTo>
                    <a:pt x="188" y="3737"/>
                    <a:pt x="263" y="3725"/>
                    <a:pt x="338" y="3725"/>
                  </a:cubicBezTo>
                  <a:cubicBezTo>
                    <a:pt x="350" y="3350"/>
                    <a:pt x="363" y="2987"/>
                    <a:pt x="375" y="2625"/>
                  </a:cubicBezTo>
                  <a:cubicBezTo>
                    <a:pt x="388" y="1700"/>
                    <a:pt x="363" y="85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1" name="Google Shape;17081;p50"/>
            <p:cNvSpPr/>
            <p:nvPr/>
          </p:nvSpPr>
          <p:spPr>
            <a:xfrm>
              <a:off x="812935" y="4672270"/>
              <a:ext cx="33133" cy="288294"/>
            </a:xfrm>
            <a:custGeom>
              <a:avLst/>
              <a:gdLst/>
              <a:ahLst/>
              <a:cxnLst/>
              <a:rect l="l" t="t" r="r" b="b"/>
              <a:pathLst>
                <a:path w="388" h="3376" extrusionOk="0">
                  <a:moveTo>
                    <a:pt x="0" y="1"/>
                  </a:moveTo>
                  <a:lnTo>
                    <a:pt x="0" y="1"/>
                  </a:lnTo>
                  <a:cubicBezTo>
                    <a:pt x="225" y="701"/>
                    <a:pt x="163" y="1451"/>
                    <a:pt x="138" y="2188"/>
                  </a:cubicBezTo>
                  <a:cubicBezTo>
                    <a:pt x="113" y="2588"/>
                    <a:pt x="100" y="2988"/>
                    <a:pt x="88" y="3375"/>
                  </a:cubicBezTo>
                  <a:lnTo>
                    <a:pt x="313" y="3375"/>
                  </a:lnTo>
                  <a:cubicBezTo>
                    <a:pt x="313" y="3225"/>
                    <a:pt x="325" y="3088"/>
                    <a:pt x="325" y="2938"/>
                  </a:cubicBezTo>
                  <a:cubicBezTo>
                    <a:pt x="363" y="1950"/>
                    <a:pt x="388" y="9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2" name="Google Shape;17082;p50"/>
            <p:cNvSpPr/>
            <p:nvPr/>
          </p:nvSpPr>
          <p:spPr>
            <a:xfrm>
              <a:off x="842824" y="4701134"/>
              <a:ext cx="23569" cy="259430"/>
            </a:xfrm>
            <a:custGeom>
              <a:avLst/>
              <a:gdLst/>
              <a:ahLst/>
              <a:cxnLst/>
              <a:rect l="l" t="t" r="r" b="b"/>
              <a:pathLst>
                <a:path w="276" h="3038" extrusionOk="0">
                  <a:moveTo>
                    <a:pt x="0" y="0"/>
                  </a:moveTo>
                  <a:cubicBezTo>
                    <a:pt x="125" y="800"/>
                    <a:pt x="75" y="1612"/>
                    <a:pt x="38" y="2425"/>
                  </a:cubicBezTo>
                  <a:cubicBezTo>
                    <a:pt x="38" y="2625"/>
                    <a:pt x="25" y="2825"/>
                    <a:pt x="25" y="3037"/>
                  </a:cubicBezTo>
                  <a:lnTo>
                    <a:pt x="250" y="3037"/>
                  </a:lnTo>
                  <a:cubicBezTo>
                    <a:pt x="263" y="2012"/>
                    <a:pt x="275" y="100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3" name="Google Shape;17083;p50"/>
            <p:cNvSpPr/>
            <p:nvPr/>
          </p:nvSpPr>
          <p:spPr>
            <a:xfrm>
              <a:off x="907895" y="4646737"/>
              <a:ext cx="39538" cy="316986"/>
            </a:xfrm>
            <a:custGeom>
              <a:avLst/>
              <a:gdLst/>
              <a:ahLst/>
              <a:cxnLst/>
              <a:rect l="l" t="t" r="r" b="b"/>
              <a:pathLst>
                <a:path w="463" h="3712" extrusionOk="0">
                  <a:moveTo>
                    <a:pt x="263" y="0"/>
                  </a:moveTo>
                  <a:cubicBezTo>
                    <a:pt x="238" y="1250"/>
                    <a:pt x="0" y="2474"/>
                    <a:pt x="250" y="3712"/>
                  </a:cubicBezTo>
                  <a:cubicBezTo>
                    <a:pt x="313" y="3712"/>
                    <a:pt x="363" y="3712"/>
                    <a:pt x="425" y="3699"/>
                  </a:cubicBezTo>
                  <a:lnTo>
                    <a:pt x="463" y="3699"/>
                  </a:lnTo>
                  <a:cubicBezTo>
                    <a:pt x="425" y="3562"/>
                    <a:pt x="400" y="3437"/>
                    <a:pt x="400" y="3374"/>
                  </a:cubicBezTo>
                  <a:cubicBezTo>
                    <a:pt x="338" y="2224"/>
                    <a:pt x="313" y="1162"/>
                    <a:pt x="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4" name="Google Shape;17084;p50"/>
            <p:cNvSpPr/>
            <p:nvPr/>
          </p:nvSpPr>
          <p:spPr>
            <a:xfrm>
              <a:off x="882277" y="4722484"/>
              <a:ext cx="41673" cy="241241"/>
            </a:xfrm>
            <a:custGeom>
              <a:avLst/>
              <a:gdLst/>
              <a:ahLst/>
              <a:cxnLst/>
              <a:rect l="l" t="t" r="r" b="b"/>
              <a:pathLst>
                <a:path w="488" h="2825" extrusionOk="0">
                  <a:moveTo>
                    <a:pt x="350" y="0"/>
                  </a:moveTo>
                  <a:lnTo>
                    <a:pt x="350" y="0"/>
                  </a:lnTo>
                  <a:cubicBezTo>
                    <a:pt x="275" y="713"/>
                    <a:pt x="175" y="1437"/>
                    <a:pt x="200" y="2162"/>
                  </a:cubicBezTo>
                  <a:cubicBezTo>
                    <a:pt x="138" y="1612"/>
                    <a:pt x="101" y="1062"/>
                    <a:pt x="126" y="488"/>
                  </a:cubicBezTo>
                  <a:lnTo>
                    <a:pt x="126" y="488"/>
                  </a:lnTo>
                  <a:cubicBezTo>
                    <a:pt x="38" y="1225"/>
                    <a:pt x="1" y="1962"/>
                    <a:pt x="51" y="2700"/>
                  </a:cubicBezTo>
                  <a:cubicBezTo>
                    <a:pt x="51" y="2737"/>
                    <a:pt x="63" y="2775"/>
                    <a:pt x="63" y="2812"/>
                  </a:cubicBezTo>
                  <a:cubicBezTo>
                    <a:pt x="200" y="2825"/>
                    <a:pt x="350" y="2825"/>
                    <a:pt x="488" y="2825"/>
                  </a:cubicBezTo>
                  <a:cubicBezTo>
                    <a:pt x="475" y="2737"/>
                    <a:pt x="450" y="2650"/>
                    <a:pt x="450" y="2587"/>
                  </a:cubicBezTo>
                  <a:cubicBezTo>
                    <a:pt x="338" y="1725"/>
                    <a:pt x="363" y="863"/>
                    <a:pt x="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5" name="Google Shape;17085;p50"/>
            <p:cNvSpPr/>
            <p:nvPr/>
          </p:nvSpPr>
          <p:spPr>
            <a:xfrm>
              <a:off x="866308" y="4739563"/>
              <a:ext cx="20324" cy="223137"/>
            </a:xfrm>
            <a:custGeom>
              <a:avLst/>
              <a:gdLst/>
              <a:ahLst/>
              <a:cxnLst/>
              <a:rect l="l" t="t" r="r" b="b"/>
              <a:pathLst>
                <a:path w="238" h="2613" extrusionOk="0">
                  <a:moveTo>
                    <a:pt x="0" y="0"/>
                  </a:moveTo>
                  <a:lnTo>
                    <a:pt x="0" y="0"/>
                  </a:lnTo>
                  <a:cubicBezTo>
                    <a:pt x="13" y="862"/>
                    <a:pt x="0" y="1725"/>
                    <a:pt x="25" y="2587"/>
                  </a:cubicBezTo>
                  <a:cubicBezTo>
                    <a:pt x="88" y="2600"/>
                    <a:pt x="163" y="2600"/>
                    <a:pt x="238" y="2612"/>
                  </a:cubicBezTo>
                  <a:cubicBezTo>
                    <a:pt x="200" y="1737"/>
                    <a:pt x="113" y="8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6" name="Google Shape;17086;p50"/>
            <p:cNvSpPr/>
            <p:nvPr/>
          </p:nvSpPr>
          <p:spPr>
            <a:xfrm>
              <a:off x="1073307" y="4590119"/>
              <a:ext cx="22459" cy="261565"/>
            </a:xfrm>
            <a:custGeom>
              <a:avLst/>
              <a:gdLst/>
              <a:ahLst/>
              <a:cxnLst/>
              <a:rect l="l" t="t" r="r" b="b"/>
              <a:pathLst>
                <a:path w="263" h="3063" extrusionOk="0">
                  <a:moveTo>
                    <a:pt x="225" y="1"/>
                  </a:moveTo>
                  <a:cubicBezTo>
                    <a:pt x="138" y="788"/>
                    <a:pt x="0" y="1563"/>
                    <a:pt x="0" y="2363"/>
                  </a:cubicBezTo>
                  <a:cubicBezTo>
                    <a:pt x="0" y="2600"/>
                    <a:pt x="25" y="2825"/>
                    <a:pt x="50" y="3062"/>
                  </a:cubicBezTo>
                  <a:cubicBezTo>
                    <a:pt x="100" y="3050"/>
                    <a:pt x="150" y="3050"/>
                    <a:pt x="188" y="3050"/>
                  </a:cubicBezTo>
                  <a:cubicBezTo>
                    <a:pt x="213" y="3037"/>
                    <a:pt x="238" y="3025"/>
                    <a:pt x="263" y="3025"/>
                  </a:cubicBezTo>
                  <a:cubicBezTo>
                    <a:pt x="250" y="2962"/>
                    <a:pt x="250" y="2900"/>
                    <a:pt x="238" y="2837"/>
                  </a:cubicBezTo>
                  <a:cubicBezTo>
                    <a:pt x="150" y="1900"/>
                    <a:pt x="188" y="950"/>
                    <a:pt x="2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7" name="Google Shape;17087;p50"/>
            <p:cNvSpPr/>
            <p:nvPr/>
          </p:nvSpPr>
          <p:spPr>
            <a:xfrm>
              <a:off x="1097816" y="4602929"/>
              <a:ext cx="20409" cy="244486"/>
            </a:xfrm>
            <a:custGeom>
              <a:avLst/>
              <a:gdLst/>
              <a:ahLst/>
              <a:cxnLst/>
              <a:rect l="l" t="t" r="r" b="b"/>
              <a:pathLst>
                <a:path w="239" h="2863" extrusionOk="0">
                  <a:moveTo>
                    <a:pt x="188" y="1"/>
                  </a:moveTo>
                  <a:cubicBezTo>
                    <a:pt x="163" y="738"/>
                    <a:pt x="26" y="1463"/>
                    <a:pt x="13" y="2200"/>
                  </a:cubicBezTo>
                  <a:cubicBezTo>
                    <a:pt x="1" y="2425"/>
                    <a:pt x="1" y="2637"/>
                    <a:pt x="13" y="2862"/>
                  </a:cubicBezTo>
                  <a:cubicBezTo>
                    <a:pt x="76" y="2837"/>
                    <a:pt x="151" y="2825"/>
                    <a:pt x="226" y="2825"/>
                  </a:cubicBezTo>
                  <a:cubicBezTo>
                    <a:pt x="226" y="2800"/>
                    <a:pt x="226" y="2775"/>
                    <a:pt x="226" y="2750"/>
                  </a:cubicBezTo>
                  <a:cubicBezTo>
                    <a:pt x="201" y="1838"/>
                    <a:pt x="238" y="925"/>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8" name="Google Shape;17088;p50"/>
            <p:cNvSpPr/>
            <p:nvPr/>
          </p:nvSpPr>
          <p:spPr>
            <a:xfrm>
              <a:off x="1215235" y="4459975"/>
              <a:ext cx="12895" cy="78990"/>
            </a:xfrm>
            <a:custGeom>
              <a:avLst/>
              <a:gdLst/>
              <a:ahLst/>
              <a:cxnLst/>
              <a:rect l="l" t="t" r="r" b="b"/>
              <a:pathLst>
                <a:path w="151" h="925" extrusionOk="0">
                  <a:moveTo>
                    <a:pt x="150" y="0"/>
                  </a:moveTo>
                  <a:cubicBezTo>
                    <a:pt x="100" y="313"/>
                    <a:pt x="51" y="625"/>
                    <a:pt x="1" y="925"/>
                  </a:cubicBezTo>
                  <a:cubicBezTo>
                    <a:pt x="38" y="850"/>
                    <a:pt x="88" y="775"/>
                    <a:pt x="138" y="712"/>
                  </a:cubicBezTo>
                  <a:cubicBezTo>
                    <a:pt x="150" y="475"/>
                    <a:pt x="150" y="238"/>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9" name="Google Shape;17089;p50"/>
            <p:cNvSpPr/>
            <p:nvPr/>
          </p:nvSpPr>
          <p:spPr>
            <a:xfrm>
              <a:off x="1228044" y="4416167"/>
              <a:ext cx="28864" cy="103584"/>
            </a:xfrm>
            <a:custGeom>
              <a:avLst/>
              <a:gdLst/>
              <a:ahLst/>
              <a:cxnLst/>
              <a:rect l="l" t="t" r="r" b="b"/>
              <a:pathLst>
                <a:path w="338" h="1213" extrusionOk="0">
                  <a:moveTo>
                    <a:pt x="338" y="1"/>
                  </a:moveTo>
                  <a:lnTo>
                    <a:pt x="338" y="1"/>
                  </a:lnTo>
                  <a:cubicBezTo>
                    <a:pt x="263" y="288"/>
                    <a:pt x="213" y="563"/>
                    <a:pt x="150" y="850"/>
                  </a:cubicBezTo>
                  <a:cubicBezTo>
                    <a:pt x="163" y="638"/>
                    <a:pt x="188" y="438"/>
                    <a:pt x="200" y="251"/>
                  </a:cubicBezTo>
                  <a:lnTo>
                    <a:pt x="200" y="251"/>
                  </a:lnTo>
                  <a:cubicBezTo>
                    <a:pt x="113" y="588"/>
                    <a:pt x="50" y="900"/>
                    <a:pt x="0" y="1213"/>
                  </a:cubicBezTo>
                  <a:cubicBezTo>
                    <a:pt x="75" y="1125"/>
                    <a:pt x="163" y="1038"/>
                    <a:pt x="263" y="975"/>
                  </a:cubicBezTo>
                  <a:cubicBezTo>
                    <a:pt x="288" y="663"/>
                    <a:pt x="313" y="338"/>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0" name="Google Shape;17090;p50"/>
            <p:cNvSpPr/>
            <p:nvPr/>
          </p:nvSpPr>
          <p:spPr>
            <a:xfrm>
              <a:off x="1119165" y="4563475"/>
              <a:ext cx="21434" cy="280693"/>
            </a:xfrm>
            <a:custGeom>
              <a:avLst/>
              <a:gdLst/>
              <a:ahLst/>
              <a:cxnLst/>
              <a:rect l="l" t="t" r="r" b="b"/>
              <a:pathLst>
                <a:path w="251" h="3287" extrusionOk="0">
                  <a:moveTo>
                    <a:pt x="163" y="0"/>
                  </a:moveTo>
                  <a:cubicBezTo>
                    <a:pt x="113" y="1100"/>
                    <a:pt x="26" y="2187"/>
                    <a:pt x="1" y="3287"/>
                  </a:cubicBezTo>
                  <a:lnTo>
                    <a:pt x="26" y="3287"/>
                  </a:lnTo>
                  <a:cubicBezTo>
                    <a:pt x="76" y="3037"/>
                    <a:pt x="163" y="2787"/>
                    <a:pt x="238" y="2550"/>
                  </a:cubicBezTo>
                  <a:cubicBezTo>
                    <a:pt x="251" y="1687"/>
                    <a:pt x="226" y="838"/>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1" name="Google Shape;17091;p50"/>
            <p:cNvSpPr/>
            <p:nvPr/>
          </p:nvSpPr>
          <p:spPr>
            <a:xfrm>
              <a:off x="1140514" y="4472784"/>
              <a:ext cx="71646" cy="304177"/>
            </a:xfrm>
            <a:custGeom>
              <a:avLst/>
              <a:gdLst/>
              <a:ahLst/>
              <a:cxnLst/>
              <a:rect l="l" t="t" r="r" b="b"/>
              <a:pathLst>
                <a:path w="839" h="3562" extrusionOk="0">
                  <a:moveTo>
                    <a:pt x="838" y="0"/>
                  </a:moveTo>
                  <a:cubicBezTo>
                    <a:pt x="801" y="312"/>
                    <a:pt x="763" y="625"/>
                    <a:pt x="713" y="937"/>
                  </a:cubicBezTo>
                  <a:cubicBezTo>
                    <a:pt x="713" y="700"/>
                    <a:pt x="701" y="475"/>
                    <a:pt x="688" y="237"/>
                  </a:cubicBezTo>
                  <a:cubicBezTo>
                    <a:pt x="651" y="687"/>
                    <a:pt x="601" y="1150"/>
                    <a:pt x="563" y="1612"/>
                  </a:cubicBezTo>
                  <a:cubicBezTo>
                    <a:pt x="551" y="1187"/>
                    <a:pt x="526" y="762"/>
                    <a:pt x="501" y="325"/>
                  </a:cubicBezTo>
                  <a:cubicBezTo>
                    <a:pt x="463" y="812"/>
                    <a:pt x="426" y="1300"/>
                    <a:pt x="401" y="1775"/>
                  </a:cubicBezTo>
                  <a:cubicBezTo>
                    <a:pt x="388" y="1400"/>
                    <a:pt x="363" y="1012"/>
                    <a:pt x="326" y="625"/>
                  </a:cubicBezTo>
                  <a:cubicBezTo>
                    <a:pt x="313" y="1112"/>
                    <a:pt x="276" y="1650"/>
                    <a:pt x="251" y="2187"/>
                  </a:cubicBezTo>
                  <a:cubicBezTo>
                    <a:pt x="251" y="1687"/>
                    <a:pt x="238" y="1200"/>
                    <a:pt x="201" y="712"/>
                  </a:cubicBezTo>
                  <a:cubicBezTo>
                    <a:pt x="126" y="1662"/>
                    <a:pt x="38" y="2612"/>
                    <a:pt x="1" y="3562"/>
                  </a:cubicBezTo>
                  <a:cubicBezTo>
                    <a:pt x="38" y="3462"/>
                    <a:pt x="63" y="3362"/>
                    <a:pt x="101" y="3262"/>
                  </a:cubicBezTo>
                  <a:cubicBezTo>
                    <a:pt x="213" y="2862"/>
                    <a:pt x="338" y="2462"/>
                    <a:pt x="463" y="2062"/>
                  </a:cubicBezTo>
                  <a:cubicBezTo>
                    <a:pt x="563" y="1700"/>
                    <a:pt x="651" y="1312"/>
                    <a:pt x="801" y="950"/>
                  </a:cubicBezTo>
                  <a:cubicBezTo>
                    <a:pt x="801" y="925"/>
                    <a:pt x="826" y="887"/>
                    <a:pt x="838" y="862"/>
                  </a:cubicBezTo>
                  <a:cubicBezTo>
                    <a:pt x="838" y="575"/>
                    <a:pt x="838" y="287"/>
                    <a:pt x="8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2" name="Google Shape;17092;p50"/>
            <p:cNvSpPr/>
            <p:nvPr/>
          </p:nvSpPr>
          <p:spPr>
            <a:xfrm>
              <a:off x="1045553" y="4623253"/>
              <a:ext cx="25704" cy="239106"/>
            </a:xfrm>
            <a:custGeom>
              <a:avLst/>
              <a:gdLst/>
              <a:ahLst/>
              <a:cxnLst/>
              <a:rect l="l" t="t" r="r" b="b"/>
              <a:pathLst>
                <a:path w="301" h="2800" extrusionOk="0">
                  <a:moveTo>
                    <a:pt x="238" y="0"/>
                  </a:moveTo>
                  <a:lnTo>
                    <a:pt x="238" y="0"/>
                  </a:lnTo>
                  <a:cubicBezTo>
                    <a:pt x="126" y="825"/>
                    <a:pt x="1" y="1662"/>
                    <a:pt x="63" y="2499"/>
                  </a:cubicBezTo>
                  <a:cubicBezTo>
                    <a:pt x="76" y="2599"/>
                    <a:pt x="88" y="2699"/>
                    <a:pt x="101" y="2799"/>
                  </a:cubicBezTo>
                  <a:cubicBezTo>
                    <a:pt x="151" y="2762"/>
                    <a:pt x="213" y="2724"/>
                    <a:pt x="275" y="2699"/>
                  </a:cubicBezTo>
                  <a:lnTo>
                    <a:pt x="300" y="2699"/>
                  </a:lnTo>
                  <a:cubicBezTo>
                    <a:pt x="213" y="1887"/>
                    <a:pt x="200" y="875"/>
                    <a:pt x="2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3" name="Google Shape;17093;p50"/>
            <p:cNvSpPr/>
            <p:nvPr/>
          </p:nvSpPr>
          <p:spPr>
            <a:xfrm>
              <a:off x="1024205" y="4661596"/>
              <a:ext cx="25704" cy="219978"/>
            </a:xfrm>
            <a:custGeom>
              <a:avLst/>
              <a:gdLst/>
              <a:ahLst/>
              <a:cxnLst/>
              <a:rect l="l" t="t" r="r" b="b"/>
              <a:pathLst>
                <a:path w="301" h="2576" extrusionOk="0">
                  <a:moveTo>
                    <a:pt x="201" y="1"/>
                  </a:moveTo>
                  <a:cubicBezTo>
                    <a:pt x="101" y="651"/>
                    <a:pt x="1" y="1301"/>
                    <a:pt x="38" y="1950"/>
                  </a:cubicBezTo>
                  <a:cubicBezTo>
                    <a:pt x="51" y="2163"/>
                    <a:pt x="88" y="2375"/>
                    <a:pt x="113" y="2575"/>
                  </a:cubicBezTo>
                  <a:cubicBezTo>
                    <a:pt x="163" y="2500"/>
                    <a:pt x="226" y="2438"/>
                    <a:pt x="301" y="2388"/>
                  </a:cubicBezTo>
                  <a:cubicBezTo>
                    <a:pt x="288" y="2300"/>
                    <a:pt x="276" y="2225"/>
                    <a:pt x="263" y="2150"/>
                  </a:cubicBezTo>
                  <a:cubicBezTo>
                    <a:pt x="163" y="1551"/>
                    <a:pt x="163" y="701"/>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4" name="Google Shape;17094;p50"/>
            <p:cNvSpPr/>
            <p:nvPr/>
          </p:nvSpPr>
          <p:spPr>
            <a:xfrm>
              <a:off x="1004990" y="4707539"/>
              <a:ext cx="28949" cy="200678"/>
            </a:xfrm>
            <a:custGeom>
              <a:avLst/>
              <a:gdLst/>
              <a:ahLst/>
              <a:cxnLst/>
              <a:rect l="l" t="t" r="r" b="b"/>
              <a:pathLst>
                <a:path w="339" h="2350" extrusionOk="0">
                  <a:moveTo>
                    <a:pt x="113" y="0"/>
                  </a:moveTo>
                  <a:cubicBezTo>
                    <a:pt x="63" y="600"/>
                    <a:pt x="1" y="1212"/>
                    <a:pt x="101" y="1825"/>
                  </a:cubicBezTo>
                  <a:cubicBezTo>
                    <a:pt x="126" y="2000"/>
                    <a:pt x="151" y="2175"/>
                    <a:pt x="188" y="2350"/>
                  </a:cubicBezTo>
                  <a:cubicBezTo>
                    <a:pt x="226" y="2237"/>
                    <a:pt x="276" y="2137"/>
                    <a:pt x="338" y="2050"/>
                  </a:cubicBezTo>
                  <a:cubicBezTo>
                    <a:pt x="201" y="1375"/>
                    <a:pt x="101" y="70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5" name="Google Shape;17095;p50"/>
            <p:cNvSpPr/>
            <p:nvPr/>
          </p:nvSpPr>
          <p:spPr>
            <a:xfrm>
              <a:off x="980482" y="4643492"/>
              <a:ext cx="39538" cy="287183"/>
            </a:xfrm>
            <a:custGeom>
              <a:avLst/>
              <a:gdLst/>
              <a:ahLst/>
              <a:cxnLst/>
              <a:rect l="l" t="t" r="r" b="b"/>
              <a:pathLst>
                <a:path w="463" h="3363" extrusionOk="0">
                  <a:moveTo>
                    <a:pt x="100" y="1"/>
                  </a:moveTo>
                  <a:cubicBezTo>
                    <a:pt x="38" y="850"/>
                    <a:pt x="0" y="1713"/>
                    <a:pt x="125" y="2562"/>
                  </a:cubicBezTo>
                  <a:cubicBezTo>
                    <a:pt x="163" y="2837"/>
                    <a:pt x="225" y="3100"/>
                    <a:pt x="288" y="3362"/>
                  </a:cubicBezTo>
                  <a:cubicBezTo>
                    <a:pt x="350" y="3300"/>
                    <a:pt x="400" y="3237"/>
                    <a:pt x="463" y="3175"/>
                  </a:cubicBezTo>
                  <a:cubicBezTo>
                    <a:pt x="463" y="3162"/>
                    <a:pt x="463" y="3150"/>
                    <a:pt x="463" y="3150"/>
                  </a:cubicBezTo>
                  <a:cubicBezTo>
                    <a:pt x="450" y="3112"/>
                    <a:pt x="450" y="3075"/>
                    <a:pt x="438" y="3037"/>
                  </a:cubicBezTo>
                  <a:cubicBezTo>
                    <a:pt x="225" y="2025"/>
                    <a:pt x="138" y="1063"/>
                    <a:pt x="1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6" name="Google Shape;17096;p50"/>
            <p:cNvSpPr/>
            <p:nvPr/>
          </p:nvSpPr>
          <p:spPr>
            <a:xfrm>
              <a:off x="970832" y="4739563"/>
              <a:ext cx="32109" cy="207083"/>
            </a:xfrm>
            <a:custGeom>
              <a:avLst/>
              <a:gdLst/>
              <a:ahLst/>
              <a:cxnLst/>
              <a:rect l="l" t="t" r="r" b="b"/>
              <a:pathLst>
                <a:path w="376" h="2425" extrusionOk="0">
                  <a:moveTo>
                    <a:pt x="13" y="0"/>
                  </a:moveTo>
                  <a:cubicBezTo>
                    <a:pt x="13" y="812"/>
                    <a:pt x="1" y="1637"/>
                    <a:pt x="188" y="2425"/>
                  </a:cubicBezTo>
                  <a:cubicBezTo>
                    <a:pt x="251" y="2375"/>
                    <a:pt x="313" y="2325"/>
                    <a:pt x="376" y="2262"/>
                  </a:cubicBezTo>
                  <a:cubicBezTo>
                    <a:pt x="188" y="1525"/>
                    <a:pt x="101" y="763"/>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7" name="Google Shape;17097;p50"/>
            <p:cNvSpPr/>
            <p:nvPr/>
          </p:nvSpPr>
          <p:spPr>
            <a:xfrm>
              <a:off x="1968682" y="4644602"/>
              <a:ext cx="111013" cy="360708"/>
            </a:xfrm>
            <a:custGeom>
              <a:avLst/>
              <a:gdLst/>
              <a:ahLst/>
              <a:cxnLst/>
              <a:rect l="l" t="t" r="r" b="b"/>
              <a:pathLst>
                <a:path w="1300" h="4224" extrusionOk="0">
                  <a:moveTo>
                    <a:pt x="425" y="0"/>
                  </a:moveTo>
                  <a:cubicBezTo>
                    <a:pt x="213" y="475"/>
                    <a:pt x="75" y="987"/>
                    <a:pt x="25" y="1500"/>
                  </a:cubicBezTo>
                  <a:cubicBezTo>
                    <a:pt x="13" y="1687"/>
                    <a:pt x="0" y="1987"/>
                    <a:pt x="25" y="2087"/>
                  </a:cubicBezTo>
                  <a:cubicBezTo>
                    <a:pt x="44" y="2125"/>
                    <a:pt x="78" y="2141"/>
                    <a:pt x="110" y="2141"/>
                  </a:cubicBezTo>
                  <a:cubicBezTo>
                    <a:pt x="119" y="2141"/>
                    <a:pt x="129" y="2140"/>
                    <a:pt x="138" y="2137"/>
                  </a:cubicBezTo>
                  <a:lnTo>
                    <a:pt x="138" y="2137"/>
                  </a:lnTo>
                  <a:cubicBezTo>
                    <a:pt x="125" y="2262"/>
                    <a:pt x="125" y="2374"/>
                    <a:pt x="125" y="2499"/>
                  </a:cubicBezTo>
                  <a:cubicBezTo>
                    <a:pt x="125" y="2637"/>
                    <a:pt x="138" y="2862"/>
                    <a:pt x="150" y="2924"/>
                  </a:cubicBezTo>
                  <a:cubicBezTo>
                    <a:pt x="166" y="2963"/>
                    <a:pt x="206" y="2983"/>
                    <a:pt x="246" y="2983"/>
                  </a:cubicBezTo>
                  <a:cubicBezTo>
                    <a:pt x="270" y="2983"/>
                    <a:pt x="294" y="2976"/>
                    <a:pt x="313" y="2962"/>
                  </a:cubicBezTo>
                  <a:cubicBezTo>
                    <a:pt x="338" y="3237"/>
                    <a:pt x="363" y="3512"/>
                    <a:pt x="400" y="3649"/>
                  </a:cubicBezTo>
                  <a:cubicBezTo>
                    <a:pt x="424" y="3697"/>
                    <a:pt x="457" y="3716"/>
                    <a:pt x="489" y="3716"/>
                  </a:cubicBezTo>
                  <a:cubicBezTo>
                    <a:pt x="523" y="3716"/>
                    <a:pt x="556" y="3694"/>
                    <a:pt x="575" y="3662"/>
                  </a:cubicBezTo>
                  <a:cubicBezTo>
                    <a:pt x="575" y="3811"/>
                    <a:pt x="588" y="3961"/>
                    <a:pt x="588" y="4111"/>
                  </a:cubicBezTo>
                  <a:cubicBezTo>
                    <a:pt x="588" y="4149"/>
                    <a:pt x="600" y="4174"/>
                    <a:pt x="613" y="4186"/>
                  </a:cubicBezTo>
                  <a:cubicBezTo>
                    <a:pt x="638" y="4211"/>
                    <a:pt x="669" y="4224"/>
                    <a:pt x="698" y="4224"/>
                  </a:cubicBezTo>
                  <a:cubicBezTo>
                    <a:pt x="728" y="4224"/>
                    <a:pt x="756" y="4211"/>
                    <a:pt x="775" y="4186"/>
                  </a:cubicBezTo>
                  <a:cubicBezTo>
                    <a:pt x="825" y="4099"/>
                    <a:pt x="812" y="3986"/>
                    <a:pt x="800" y="3874"/>
                  </a:cubicBezTo>
                  <a:lnTo>
                    <a:pt x="800" y="3874"/>
                  </a:lnTo>
                  <a:cubicBezTo>
                    <a:pt x="812" y="3886"/>
                    <a:pt x="837" y="3886"/>
                    <a:pt x="862" y="3886"/>
                  </a:cubicBezTo>
                  <a:cubicBezTo>
                    <a:pt x="862" y="3924"/>
                    <a:pt x="887" y="3961"/>
                    <a:pt x="937" y="3974"/>
                  </a:cubicBezTo>
                  <a:cubicBezTo>
                    <a:pt x="948" y="3976"/>
                    <a:pt x="957" y="3977"/>
                    <a:pt x="966" y="3977"/>
                  </a:cubicBezTo>
                  <a:cubicBezTo>
                    <a:pt x="1064" y="3977"/>
                    <a:pt x="1076" y="3853"/>
                    <a:pt x="1087" y="3762"/>
                  </a:cubicBezTo>
                  <a:cubicBezTo>
                    <a:pt x="1137" y="3512"/>
                    <a:pt x="1175" y="3262"/>
                    <a:pt x="1212" y="3012"/>
                  </a:cubicBezTo>
                  <a:cubicBezTo>
                    <a:pt x="1300" y="2412"/>
                    <a:pt x="1262" y="1800"/>
                    <a:pt x="1250" y="1187"/>
                  </a:cubicBezTo>
                  <a:lnTo>
                    <a:pt x="1250" y="1187"/>
                  </a:lnTo>
                  <a:cubicBezTo>
                    <a:pt x="1200" y="1825"/>
                    <a:pt x="1125" y="2412"/>
                    <a:pt x="1012" y="3024"/>
                  </a:cubicBezTo>
                  <a:cubicBezTo>
                    <a:pt x="1037" y="2349"/>
                    <a:pt x="1000" y="1600"/>
                    <a:pt x="1037" y="962"/>
                  </a:cubicBezTo>
                  <a:lnTo>
                    <a:pt x="1037" y="962"/>
                  </a:lnTo>
                  <a:cubicBezTo>
                    <a:pt x="887" y="1750"/>
                    <a:pt x="850" y="2549"/>
                    <a:pt x="787" y="3349"/>
                  </a:cubicBezTo>
                  <a:cubicBezTo>
                    <a:pt x="787" y="3349"/>
                    <a:pt x="787" y="3362"/>
                    <a:pt x="787" y="3362"/>
                  </a:cubicBezTo>
                  <a:cubicBezTo>
                    <a:pt x="763" y="2449"/>
                    <a:pt x="738" y="1537"/>
                    <a:pt x="812" y="625"/>
                  </a:cubicBezTo>
                  <a:lnTo>
                    <a:pt x="812" y="625"/>
                  </a:lnTo>
                  <a:cubicBezTo>
                    <a:pt x="613" y="1537"/>
                    <a:pt x="538" y="2449"/>
                    <a:pt x="575" y="3374"/>
                  </a:cubicBezTo>
                  <a:cubicBezTo>
                    <a:pt x="450" y="2399"/>
                    <a:pt x="500" y="1425"/>
                    <a:pt x="625" y="462"/>
                  </a:cubicBezTo>
                  <a:lnTo>
                    <a:pt x="625" y="462"/>
                  </a:lnTo>
                  <a:cubicBezTo>
                    <a:pt x="500" y="950"/>
                    <a:pt x="388" y="1450"/>
                    <a:pt x="338" y="1949"/>
                  </a:cubicBezTo>
                  <a:cubicBezTo>
                    <a:pt x="338" y="1387"/>
                    <a:pt x="400" y="825"/>
                    <a:pt x="500" y="287"/>
                  </a:cubicBezTo>
                  <a:lnTo>
                    <a:pt x="500" y="287"/>
                  </a:lnTo>
                  <a:cubicBezTo>
                    <a:pt x="375" y="637"/>
                    <a:pt x="288" y="1000"/>
                    <a:pt x="225" y="1375"/>
                  </a:cubicBezTo>
                  <a:cubicBezTo>
                    <a:pt x="250" y="912"/>
                    <a:pt x="300" y="462"/>
                    <a:pt x="4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8" name="Google Shape;17098;p50"/>
            <p:cNvSpPr/>
            <p:nvPr/>
          </p:nvSpPr>
          <p:spPr>
            <a:xfrm>
              <a:off x="1831024" y="4391658"/>
              <a:ext cx="135607" cy="188979"/>
            </a:xfrm>
            <a:custGeom>
              <a:avLst/>
              <a:gdLst/>
              <a:ahLst/>
              <a:cxnLst/>
              <a:rect l="l" t="t" r="r" b="b"/>
              <a:pathLst>
                <a:path w="1588" h="2213" extrusionOk="0">
                  <a:moveTo>
                    <a:pt x="1587" y="0"/>
                  </a:moveTo>
                  <a:lnTo>
                    <a:pt x="1587" y="0"/>
                  </a:lnTo>
                  <a:cubicBezTo>
                    <a:pt x="975" y="500"/>
                    <a:pt x="475" y="1200"/>
                    <a:pt x="0" y="1787"/>
                  </a:cubicBezTo>
                  <a:cubicBezTo>
                    <a:pt x="175" y="1887"/>
                    <a:pt x="325" y="2037"/>
                    <a:pt x="438" y="2212"/>
                  </a:cubicBezTo>
                  <a:cubicBezTo>
                    <a:pt x="800" y="1662"/>
                    <a:pt x="1150" y="1050"/>
                    <a:pt x="1537" y="513"/>
                  </a:cubicBezTo>
                  <a:lnTo>
                    <a:pt x="1537" y="513"/>
                  </a:lnTo>
                  <a:cubicBezTo>
                    <a:pt x="1175" y="888"/>
                    <a:pt x="887" y="1287"/>
                    <a:pt x="575" y="1700"/>
                  </a:cubicBezTo>
                  <a:cubicBezTo>
                    <a:pt x="650" y="1600"/>
                    <a:pt x="712" y="1500"/>
                    <a:pt x="787" y="1387"/>
                  </a:cubicBezTo>
                  <a:cubicBezTo>
                    <a:pt x="1037" y="988"/>
                    <a:pt x="1262" y="588"/>
                    <a:pt x="1575" y="250"/>
                  </a:cubicBezTo>
                  <a:lnTo>
                    <a:pt x="1575" y="250"/>
                  </a:lnTo>
                  <a:cubicBezTo>
                    <a:pt x="1000" y="788"/>
                    <a:pt x="662" y="1325"/>
                    <a:pt x="238" y="1837"/>
                  </a:cubicBezTo>
                  <a:cubicBezTo>
                    <a:pt x="700" y="1225"/>
                    <a:pt x="1062" y="550"/>
                    <a:pt x="1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9" name="Google Shape;17099;p50"/>
            <p:cNvSpPr/>
            <p:nvPr/>
          </p:nvSpPr>
          <p:spPr>
            <a:xfrm>
              <a:off x="1874746" y="4448190"/>
              <a:ext cx="102559" cy="160201"/>
            </a:xfrm>
            <a:custGeom>
              <a:avLst/>
              <a:gdLst/>
              <a:ahLst/>
              <a:cxnLst/>
              <a:rect l="l" t="t" r="r" b="b"/>
              <a:pathLst>
                <a:path w="1201" h="1876" extrusionOk="0">
                  <a:moveTo>
                    <a:pt x="1200" y="1"/>
                  </a:moveTo>
                  <a:lnTo>
                    <a:pt x="1200" y="1"/>
                  </a:lnTo>
                  <a:cubicBezTo>
                    <a:pt x="725" y="500"/>
                    <a:pt x="313" y="1050"/>
                    <a:pt x="0" y="1650"/>
                  </a:cubicBezTo>
                  <a:cubicBezTo>
                    <a:pt x="0" y="1663"/>
                    <a:pt x="0" y="1663"/>
                    <a:pt x="13" y="1675"/>
                  </a:cubicBezTo>
                  <a:cubicBezTo>
                    <a:pt x="50" y="1738"/>
                    <a:pt x="88" y="1800"/>
                    <a:pt x="125" y="1875"/>
                  </a:cubicBezTo>
                  <a:cubicBezTo>
                    <a:pt x="400" y="1225"/>
                    <a:pt x="750" y="600"/>
                    <a:pt x="12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0" name="Google Shape;17100;p50"/>
            <p:cNvSpPr/>
            <p:nvPr/>
          </p:nvSpPr>
          <p:spPr>
            <a:xfrm>
              <a:off x="1885421" y="4465270"/>
              <a:ext cx="98290" cy="162336"/>
            </a:xfrm>
            <a:custGeom>
              <a:avLst/>
              <a:gdLst/>
              <a:ahLst/>
              <a:cxnLst/>
              <a:rect l="l" t="t" r="r" b="b"/>
              <a:pathLst>
                <a:path w="1151" h="1901" extrusionOk="0">
                  <a:moveTo>
                    <a:pt x="1150" y="1"/>
                  </a:moveTo>
                  <a:lnTo>
                    <a:pt x="1150" y="1"/>
                  </a:lnTo>
                  <a:cubicBezTo>
                    <a:pt x="713" y="513"/>
                    <a:pt x="300" y="1075"/>
                    <a:pt x="0" y="1675"/>
                  </a:cubicBezTo>
                  <a:cubicBezTo>
                    <a:pt x="38" y="1750"/>
                    <a:pt x="75" y="1825"/>
                    <a:pt x="113" y="1900"/>
                  </a:cubicBezTo>
                  <a:cubicBezTo>
                    <a:pt x="125" y="1888"/>
                    <a:pt x="125" y="1888"/>
                    <a:pt x="125" y="1875"/>
                  </a:cubicBezTo>
                  <a:cubicBezTo>
                    <a:pt x="363" y="1325"/>
                    <a:pt x="750" y="575"/>
                    <a:pt x="1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1" name="Google Shape;17101;p50"/>
            <p:cNvSpPr/>
            <p:nvPr/>
          </p:nvSpPr>
          <p:spPr>
            <a:xfrm>
              <a:off x="1898230" y="4490889"/>
              <a:ext cx="94020" cy="162250"/>
            </a:xfrm>
            <a:custGeom>
              <a:avLst/>
              <a:gdLst/>
              <a:ahLst/>
              <a:cxnLst/>
              <a:rect l="l" t="t" r="r" b="b"/>
              <a:pathLst>
                <a:path w="1101" h="1900" extrusionOk="0">
                  <a:moveTo>
                    <a:pt x="1100" y="0"/>
                  </a:moveTo>
                  <a:lnTo>
                    <a:pt x="1100" y="0"/>
                  </a:lnTo>
                  <a:cubicBezTo>
                    <a:pt x="663" y="463"/>
                    <a:pt x="275" y="1050"/>
                    <a:pt x="0" y="1663"/>
                  </a:cubicBezTo>
                  <a:cubicBezTo>
                    <a:pt x="38" y="1738"/>
                    <a:pt x="88" y="1825"/>
                    <a:pt x="125" y="1900"/>
                  </a:cubicBezTo>
                  <a:cubicBezTo>
                    <a:pt x="363" y="1238"/>
                    <a:pt x="675" y="600"/>
                    <a:pt x="1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2" name="Google Shape;17102;p50"/>
            <p:cNvSpPr/>
            <p:nvPr/>
          </p:nvSpPr>
          <p:spPr>
            <a:xfrm>
              <a:off x="1913174" y="4521802"/>
              <a:ext cx="79076" cy="164471"/>
            </a:xfrm>
            <a:custGeom>
              <a:avLst/>
              <a:gdLst/>
              <a:ahLst/>
              <a:cxnLst/>
              <a:rect l="l" t="t" r="r" b="b"/>
              <a:pathLst>
                <a:path w="926" h="1926" extrusionOk="0">
                  <a:moveTo>
                    <a:pt x="925" y="1"/>
                  </a:moveTo>
                  <a:lnTo>
                    <a:pt x="925" y="1"/>
                  </a:lnTo>
                  <a:cubicBezTo>
                    <a:pt x="538" y="501"/>
                    <a:pt x="213" y="1051"/>
                    <a:pt x="0" y="1650"/>
                  </a:cubicBezTo>
                  <a:cubicBezTo>
                    <a:pt x="38" y="1738"/>
                    <a:pt x="88" y="1825"/>
                    <a:pt x="125" y="1925"/>
                  </a:cubicBezTo>
                  <a:cubicBezTo>
                    <a:pt x="150" y="1800"/>
                    <a:pt x="188" y="1675"/>
                    <a:pt x="225" y="1575"/>
                  </a:cubicBezTo>
                  <a:cubicBezTo>
                    <a:pt x="400" y="1001"/>
                    <a:pt x="613" y="526"/>
                    <a:pt x="9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3" name="Google Shape;17103;p50"/>
            <p:cNvSpPr/>
            <p:nvPr/>
          </p:nvSpPr>
          <p:spPr>
            <a:xfrm>
              <a:off x="1929143" y="4552801"/>
              <a:ext cx="63107" cy="178305"/>
            </a:xfrm>
            <a:custGeom>
              <a:avLst/>
              <a:gdLst/>
              <a:ahLst/>
              <a:cxnLst/>
              <a:rect l="l" t="t" r="r" b="b"/>
              <a:pathLst>
                <a:path w="739" h="2088" extrusionOk="0">
                  <a:moveTo>
                    <a:pt x="738" y="0"/>
                  </a:moveTo>
                  <a:cubicBezTo>
                    <a:pt x="451" y="450"/>
                    <a:pt x="213" y="925"/>
                    <a:pt x="63" y="1450"/>
                  </a:cubicBezTo>
                  <a:cubicBezTo>
                    <a:pt x="38" y="1537"/>
                    <a:pt x="26" y="1625"/>
                    <a:pt x="1" y="1712"/>
                  </a:cubicBezTo>
                  <a:cubicBezTo>
                    <a:pt x="13" y="1737"/>
                    <a:pt x="26" y="1750"/>
                    <a:pt x="26" y="1762"/>
                  </a:cubicBezTo>
                  <a:cubicBezTo>
                    <a:pt x="76" y="1875"/>
                    <a:pt x="113" y="1975"/>
                    <a:pt x="151" y="2087"/>
                  </a:cubicBezTo>
                  <a:cubicBezTo>
                    <a:pt x="163" y="1937"/>
                    <a:pt x="176" y="1787"/>
                    <a:pt x="201" y="1662"/>
                  </a:cubicBezTo>
                  <a:cubicBezTo>
                    <a:pt x="288" y="1075"/>
                    <a:pt x="476" y="513"/>
                    <a:pt x="7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4" name="Google Shape;17104;p50"/>
            <p:cNvSpPr/>
            <p:nvPr/>
          </p:nvSpPr>
          <p:spPr>
            <a:xfrm>
              <a:off x="1943063" y="4610443"/>
              <a:ext cx="39538" cy="153711"/>
            </a:xfrm>
            <a:custGeom>
              <a:avLst/>
              <a:gdLst/>
              <a:ahLst/>
              <a:cxnLst/>
              <a:rect l="l" t="t" r="r" b="b"/>
              <a:pathLst>
                <a:path w="463" h="1800" extrusionOk="0">
                  <a:moveTo>
                    <a:pt x="463" y="0"/>
                  </a:moveTo>
                  <a:cubicBezTo>
                    <a:pt x="275" y="388"/>
                    <a:pt x="125" y="800"/>
                    <a:pt x="25" y="1225"/>
                  </a:cubicBezTo>
                  <a:cubicBezTo>
                    <a:pt x="13" y="1287"/>
                    <a:pt x="0" y="1350"/>
                    <a:pt x="0" y="1412"/>
                  </a:cubicBezTo>
                  <a:cubicBezTo>
                    <a:pt x="38" y="1537"/>
                    <a:pt x="88" y="1662"/>
                    <a:pt x="138" y="1787"/>
                  </a:cubicBezTo>
                  <a:lnTo>
                    <a:pt x="138" y="1800"/>
                  </a:lnTo>
                  <a:cubicBezTo>
                    <a:pt x="175" y="1187"/>
                    <a:pt x="238" y="600"/>
                    <a:pt x="4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5" name="Google Shape;17105;p50"/>
            <p:cNvSpPr/>
            <p:nvPr/>
          </p:nvSpPr>
          <p:spPr>
            <a:xfrm>
              <a:off x="2509749" y="4605064"/>
              <a:ext cx="84370" cy="337310"/>
            </a:xfrm>
            <a:custGeom>
              <a:avLst/>
              <a:gdLst/>
              <a:ahLst/>
              <a:cxnLst/>
              <a:rect l="l" t="t" r="r" b="b"/>
              <a:pathLst>
                <a:path w="988" h="3950" extrusionOk="0">
                  <a:moveTo>
                    <a:pt x="362" y="1"/>
                  </a:moveTo>
                  <a:lnTo>
                    <a:pt x="362" y="1"/>
                  </a:lnTo>
                  <a:cubicBezTo>
                    <a:pt x="375" y="788"/>
                    <a:pt x="687" y="1638"/>
                    <a:pt x="762" y="2325"/>
                  </a:cubicBezTo>
                  <a:cubicBezTo>
                    <a:pt x="800" y="2775"/>
                    <a:pt x="662" y="3200"/>
                    <a:pt x="462" y="3612"/>
                  </a:cubicBezTo>
                  <a:cubicBezTo>
                    <a:pt x="625" y="3200"/>
                    <a:pt x="725" y="2762"/>
                    <a:pt x="687" y="2338"/>
                  </a:cubicBezTo>
                  <a:cubicBezTo>
                    <a:pt x="650" y="1688"/>
                    <a:pt x="375" y="1075"/>
                    <a:pt x="237" y="438"/>
                  </a:cubicBezTo>
                  <a:lnTo>
                    <a:pt x="237" y="438"/>
                  </a:lnTo>
                  <a:cubicBezTo>
                    <a:pt x="325" y="1100"/>
                    <a:pt x="462" y="1650"/>
                    <a:pt x="500" y="2238"/>
                  </a:cubicBezTo>
                  <a:cubicBezTo>
                    <a:pt x="512" y="2662"/>
                    <a:pt x="425" y="3075"/>
                    <a:pt x="275" y="3462"/>
                  </a:cubicBezTo>
                  <a:cubicBezTo>
                    <a:pt x="500" y="2575"/>
                    <a:pt x="437" y="1675"/>
                    <a:pt x="63" y="388"/>
                  </a:cubicBezTo>
                  <a:lnTo>
                    <a:pt x="63" y="388"/>
                  </a:lnTo>
                  <a:cubicBezTo>
                    <a:pt x="250" y="1525"/>
                    <a:pt x="325" y="2575"/>
                    <a:pt x="13" y="3612"/>
                  </a:cubicBezTo>
                  <a:cubicBezTo>
                    <a:pt x="13" y="3625"/>
                    <a:pt x="13" y="3625"/>
                    <a:pt x="0" y="3625"/>
                  </a:cubicBezTo>
                  <a:cubicBezTo>
                    <a:pt x="125" y="3712"/>
                    <a:pt x="250" y="3787"/>
                    <a:pt x="375" y="3862"/>
                  </a:cubicBezTo>
                  <a:cubicBezTo>
                    <a:pt x="425" y="3900"/>
                    <a:pt x="475" y="3925"/>
                    <a:pt x="525" y="3950"/>
                  </a:cubicBezTo>
                  <a:cubicBezTo>
                    <a:pt x="787" y="3500"/>
                    <a:pt x="975" y="3012"/>
                    <a:pt x="987" y="2500"/>
                  </a:cubicBezTo>
                  <a:cubicBezTo>
                    <a:pt x="950" y="1625"/>
                    <a:pt x="462" y="850"/>
                    <a:pt x="3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6" name="Google Shape;17106;p50"/>
            <p:cNvSpPr/>
            <p:nvPr/>
          </p:nvSpPr>
          <p:spPr>
            <a:xfrm>
              <a:off x="2492670" y="4653056"/>
              <a:ext cx="33133" cy="261565"/>
            </a:xfrm>
            <a:custGeom>
              <a:avLst/>
              <a:gdLst/>
              <a:ahLst/>
              <a:cxnLst/>
              <a:rect l="l" t="t" r="r" b="b"/>
              <a:pathLst>
                <a:path w="388" h="3063" extrusionOk="0">
                  <a:moveTo>
                    <a:pt x="125" y="1"/>
                  </a:moveTo>
                  <a:lnTo>
                    <a:pt x="125" y="1"/>
                  </a:lnTo>
                  <a:cubicBezTo>
                    <a:pt x="250" y="988"/>
                    <a:pt x="175" y="2013"/>
                    <a:pt x="25" y="2825"/>
                  </a:cubicBezTo>
                  <a:cubicBezTo>
                    <a:pt x="25" y="2863"/>
                    <a:pt x="13" y="2900"/>
                    <a:pt x="0" y="2950"/>
                  </a:cubicBezTo>
                  <a:cubicBezTo>
                    <a:pt x="63" y="2988"/>
                    <a:pt x="125" y="3025"/>
                    <a:pt x="200" y="3063"/>
                  </a:cubicBezTo>
                  <a:cubicBezTo>
                    <a:pt x="238" y="2863"/>
                    <a:pt x="275" y="2650"/>
                    <a:pt x="313" y="2450"/>
                  </a:cubicBezTo>
                  <a:cubicBezTo>
                    <a:pt x="387" y="1626"/>
                    <a:pt x="300" y="80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7" name="Google Shape;17107;p50"/>
            <p:cNvSpPr/>
            <p:nvPr/>
          </p:nvSpPr>
          <p:spPr>
            <a:xfrm>
              <a:off x="2473456" y="4675516"/>
              <a:ext cx="34243" cy="227407"/>
            </a:xfrm>
            <a:custGeom>
              <a:avLst/>
              <a:gdLst/>
              <a:ahLst/>
              <a:cxnLst/>
              <a:rect l="l" t="t" r="r" b="b"/>
              <a:pathLst>
                <a:path w="401" h="2663" extrusionOk="0">
                  <a:moveTo>
                    <a:pt x="200" y="0"/>
                  </a:moveTo>
                  <a:lnTo>
                    <a:pt x="200" y="0"/>
                  </a:lnTo>
                  <a:cubicBezTo>
                    <a:pt x="288" y="875"/>
                    <a:pt x="188" y="1725"/>
                    <a:pt x="0" y="2562"/>
                  </a:cubicBezTo>
                  <a:lnTo>
                    <a:pt x="13" y="2562"/>
                  </a:lnTo>
                  <a:cubicBezTo>
                    <a:pt x="75" y="2600"/>
                    <a:pt x="125" y="2625"/>
                    <a:pt x="188" y="2662"/>
                  </a:cubicBezTo>
                  <a:cubicBezTo>
                    <a:pt x="363" y="1812"/>
                    <a:pt x="400" y="938"/>
                    <a:pt x="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8" name="Google Shape;17108;p50"/>
            <p:cNvSpPr/>
            <p:nvPr/>
          </p:nvSpPr>
          <p:spPr>
            <a:xfrm>
              <a:off x="2453132" y="4708564"/>
              <a:ext cx="29974" cy="183685"/>
            </a:xfrm>
            <a:custGeom>
              <a:avLst/>
              <a:gdLst/>
              <a:ahLst/>
              <a:cxnLst/>
              <a:rect l="l" t="t" r="r" b="b"/>
              <a:pathLst>
                <a:path w="351" h="2151" extrusionOk="0">
                  <a:moveTo>
                    <a:pt x="313" y="1"/>
                  </a:moveTo>
                  <a:cubicBezTo>
                    <a:pt x="288" y="688"/>
                    <a:pt x="176" y="1388"/>
                    <a:pt x="1" y="2063"/>
                  </a:cubicBezTo>
                  <a:cubicBezTo>
                    <a:pt x="76" y="2088"/>
                    <a:pt x="138" y="2125"/>
                    <a:pt x="188" y="2150"/>
                  </a:cubicBezTo>
                  <a:cubicBezTo>
                    <a:pt x="326" y="1438"/>
                    <a:pt x="351" y="713"/>
                    <a:pt x="3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9" name="Google Shape;17109;p50"/>
            <p:cNvSpPr/>
            <p:nvPr/>
          </p:nvSpPr>
          <p:spPr>
            <a:xfrm>
              <a:off x="2417949" y="4725643"/>
              <a:ext cx="47053" cy="159091"/>
            </a:xfrm>
            <a:custGeom>
              <a:avLst/>
              <a:gdLst/>
              <a:ahLst/>
              <a:cxnLst/>
              <a:rect l="l" t="t" r="r" b="b"/>
              <a:pathLst>
                <a:path w="551" h="1863" extrusionOk="0">
                  <a:moveTo>
                    <a:pt x="50" y="1"/>
                  </a:moveTo>
                  <a:cubicBezTo>
                    <a:pt x="50" y="576"/>
                    <a:pt x="75" y="1150"/>
                    <a:pt x="0" y="1725"/>
                  </a:cubicBezTo>
                  <a:cubicBezTo>
                    <a:pt x="138" y="1750"/>
                    <a:pt x="263" y="1800"/>
                    <a:pt x="400" y="1863"/>
                  </a:cubicBezTo>
                  <a:cubicBezTo>
                    <a:pt x="500" y="1300"/>
                    <a:pt x="525" y="726"/>
                    <a:pt x="550" y="151"/>
                  </a:cubicBezTo>
                  <a:lnTo>
                    <a:pt x="550" y="151"/>
                  </a:lnTo>
                  <a:cubicBezTo>
                    <a:pt x="475" y="626"/>
                    <a:pt x="400" y="1113"/>
                    <a:pt x="288" y="1588"/>
                  </a:cubicBezTo>
                  <a:cubicBezTo>
                    <a:pt x="325" y="1225"/>
                    <a:pt x="325" y="851"/>
                    <a:pt x="313" y="476"/>
                  </a:cubicBezTo>
                  <a:lnTo>
                    <a:pt x="313" y="476"/>
                  </a:lnTo>
                  <a:cubicBezTo>
                    <a:pt x="288" y="826"/>
                    <a:pt x="238" y="1175"/>
                    <a:pt x="175" y="1513"/>
                  </a:cubicBezTo>
                  <a:cubicBezTo>
                    <a:pt x="175" y="1500"/>
                    <a:pt x="175" y="1475"/>
                    <a:pt x="175" y="1450"/>
                  </a:cubicBezTo>
                  <a:cubicBezTo>
                    <a:pt x="200" y="963"/>
                    <a:pt x="88" y="476"/>
                    <a:pt x="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0" name="Google Shape;17110;p50"/>
            <p:cNvSpPr/>
            <p:nvPr/>
          </p:nvSpPr>
          <p:spPr>
            <a:xfrm>
              <a:off x="2385925" y="4704294"/>
              <a:ext cx="34243" cy="167630"/>
            </a:xfrm>
            <a:custGeom>
              <a:avLst/>
              <a:gdLst/>
              <a:ahLst/>
              <a:cxnLst/>
              <a:rect l="l" t="t" r="r" b="b"/>
              <a:pathLst>
                <a:path w="401" h="1963" extrusionOk="0">
                  <a:moveTo>
                    <a:pt x="338" y="1"/>
                  </a:moveTo>
                  <a:cubicBezTo>
                    <a:pt x="175" y="588"/>
                    <a:pt x="238" y="1201"/>
                    <a:pt x="175" y="1800"/>
                  </a:cubicBezTo>
                  <a:cubicBezTo>
                    <a:pt x="175" y="1838"/>
                    <a:pt x="163" y="1888"/>
                    <a:pt x="163" y="1925"/>
                  </a:cubicBezTo>
                  <a:cubicBezTo>
                    <a:pt x="150" y="1463"/>
                    <a:pt x="100" y="988"/>
                    <a:pt x="50" y="526"/>
                  </a:cubicBezTo>
                  <a:lnTo>
                    <a:pt x="50" y="526"/>
                  </a:lnTo>
                  <a:cubicBezTo>
                    <a:pt x="63" y="963"/>
                    <a:pt x="38" y="1438"/>
                    <a:pt x="0" y="1913"/>
                  </a:cubicBezTo>
                  <a:cubicBezTo>
                    <a:pt x="125" y="1913"/>
                    <a:pt x="238" y="1938"/>
                    <a:pt x="363" y="1963"/>
                  </a:cubicBezTo>
                  <a:cubicBezTo>
                    <a:pt x="400" y="1313"/>
                    <a:pt x="250" y="663"/>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1" name="Google Shape;17111;p50"/>
            <p:cNvSpPr/>
            <p:nvPr/>
          </p:nvSpPr>
          <p:spPr>
            <a:xfrm>
              <a:off x="2373116" y="4768341"/>
              <a:ext cx="11785" cy="99314"/>
            </a:xfrm>
            <a:custGeom>
              <a:avLst/>
              <a:gdLst/>
              <a:ahLst/>
              <a:cxnLst/>
              <a:rect l="l" t="t" r="r" b="b"/>
              <a:pathLst>
                <a:path w="138" h="1163" extrusionOk="0">
                  <a:moveTo>
                    <a:pt x="38" y="1"/>
                  </a:moveTo>
                  <a:cubicBezTo>
                    <a:pt x="38" y="363"/>
                    <a:pt x="25" y="738"/>
                    <a:pt x="0" y="1100"/>
                  </a:cubicBezTo>
                  <a:cubicBezTo>
                    <a:pt x="38" y="1113"/>
                    <a:pt x="75" y="1138"/>
                    <a:pt x="113" y="1150"/>
                  </a:cubicBezTo>
                  <a:cubicBezTo>
                    <a:pt x="119" y="1157"/>
                    <a:pt x="122" y="1157"/>
                    <a:pt x="125" y="1157"/>
                  </a:cubicBezTo>
                  <a:cubicBezTo>
                    <a:pt x="129" y="1157"/>
                    <a:pt x="132" y="1157"/>
                    <a:pt x="138" y="1163"/>
                  </a:cubicBezTo>
                  <a:cubicBezTo>
                    <a:pt x="125" y="775"/>
                    <a:pt x="100" y="388"/>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2" name="Google Shape;17112;p50"/>
            <p:cNvSpPr/>
            <p:nvPr/>
          </p:nvSpPr>
          <p:spPr>
            <a:xfrm>
              <a:off x="2224784" y="4785421"/>
              <a:ext cx="41673" cy="118528"/>
            </a:xfrm>
            <a:custGeom>
              <a:avLst/>
              <a:gdLst/>
              <a:ahLst/>
              <a:cxnLst/>
              <a:rect l="l" t="t" r="r" b="b"/>
              <a:pathLst>
                <a:path w="488" h="1388" extrusionOk="0">
                  <a:moveTo>
                    <a:pt x="0" y="1"/>
                  </a:moveTo>
                  <a:cubicBezTo>
                    <a:pt x="188" y="463"/>
                    <a:pt x="288" y="913"/>
                    <a:pt x="325" y="1388"/>
                  </a:cubicBezTo>
                  <a:cubicBezTo>
                    <a:pt x="363" y="1375"/>
                    <a:pt x="388" y="1375"/>
                    <a:pt x="413" y="1363"/>
                  </a:cubicBezTo>
                  <a:cubicBezTo>
                    <a:pt x="438" y="1363"/>
                    <a:pt x="463" y="1350"/>
                    <a:pt x="488" y="1338"/>
                  </a:cubicBezTo>
                  <a:cubicBezTo>
                    <a:pt x="400" y="875"/>
                    <a:pt x="250" y="42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3" name="Google Shape;17113;p50"/>
            <p:cNvSpPr/>
            <p:nvPr/>
          </p:nvSpPr>
          <p:spPr>
            <a:xfrm>
              <a:off x="2242887" y="4800365"/>
              <a:ext cx="46028" cy="99314"/>
            </a:xfrm>
            <a:custGeom>
              <a:avLst/>
              <a:gdLst/>
              <a:ahLst/>
              <a:cxnLst/>
              <a:rect l="l" t="t" r="r" b="b"/>
              <a:pathLst>
                <a:path w="539" h="1163" extrusionOk="0">
                  <a:moveTo>
                    <a:pt x="1" y="1"/>
                  </a:moveTo>
                  <a:cubicBezTo>
                    <a:pt x="151" y="388"/>
                    <a:pt x="238" y="775"/>
                    <a:pt x="288" y="1163"/>
                  </a:cubicBezTo>
                  <a:cubicBezTo>
                    <a:pt x="376" y="1125"/>
                    <a:pt x="463" y="1100"/>
                    <a:pt x="538" y="1063"/>
                  </a:cubicBezTo>
                  <a:cubicBezTo>
                    <a:pt x="476" y="700"/>
                    <a:pt x="388" y="350"/>
                    <a:pt x="288" y="13"/>
                  </a:cubicBezTo>
                  <a:lnTo>
                    <a:pt x="288" y="13"/>
                  </a:lnTo>
                  <a:cubicBezTo>
                    <a:pt x="338" y="363"/>
                    <a:pt x="388" y="738"/>
                    <a:pt x="413" y="1100"/>
                  </a:cubicBezTo>
                  <a:cubicBezTo>
                    <a:pt x="326" y="725"/>
                    <a:pt x="188" y="3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4" name="Google Shape;17114;p50"/>
            <p:cNvSpPr/>
            <p:nvPr/>
          </p:nvSpPr>
          <p:spPr>
            <a:xfrm>
              <a:off x="2205569" y="4775856"/>
              <a:ext cx="45943" cy="132362"/>
            </a:xfrm>
            <a:custGeom>
              <a:avLst/>
              <a:gdLst/>
              <a:ahLst/>
              <a:cxnLst/>
              <a:rect l="l" t="t" r="r" b="b"/>
              <a:pathLst>
                <a:path w="538" h="1550" extrusionOk="0">
                  <a:moveTo>
                    <a:pt x="0" y="0"/>
                  </a:moveTo>
                  <a:cubicBezTo>
                    <a:pt x="200" y="487"/>
                    <a:pt x="300" y="1025"/>
                    <a:pt x="363" y="1550"/>
                  </a:cubicBezTo>
                  <a:cubicBezTo>
                    <a:pt x="425" y="1537"/>
                    <a:pt x="475" y="1525"/>
                    <a:pt x="538" y="1500"/>
                  </a:cubicBezTo>
                  <a:cubicBezTo>
                    <a:pt x="425" y="975"/>
                    <a:pt x="275" y="4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5" name="Google Shape;17115;p50"/>
            <p:cNvSpPr/>
            <p:nvPr/>
          </p:nvSpPr>
          <p:spPr>
            <a:xfrm>
              <a:off x="2355012" y="4780126"/>
              <a:ext cx="10674" cy="78990"/>
            </a:xfrm>
            <a:custGeom>
              <a:avLst/>
              <a:gdLst/>
              <a:ahLst/>
              <a:cxnLst/>
              <a:rect l="l" t="t" r="r" b="b"/>
              <a:pathLst>
                <a:path w="125" h="925" extrusionOk="0">
                  <a:moveTo>
                    <a:pt x="25" y="0"/>
                  </a:moveTo>
                  <a:cubicBezTo>
                    <a:pt x="25" y="300"/>
                    <a:pt x="25" y="600"/>
                    <a:pt x="0" y="900"/>
                  </a:cubicBezTo>
                  <a:cubicBezTo>
                    <a:pt x="38" y="900"/>
                    <a:pt x="87" y="912"/>
                    <a:pt x="125" y="925"/>
                  </a:cubicBezTo>
                  <a:cubicBezTo>
                    <a:pt x="100" y="612"/>
                    <a:pt x="75" y="300"/>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6" name="Google Shape;17116;p50"/>
            <p:cNvSpPr/>
            <p:nvPr/>
          </p:nvSpPr>
          <p:spPr>
            <a:xfrm>
              <a:off x="2341093" y="4788666"/>
              <a:ext cx="8625" cy="69426"/>
            </a:xfrm>
            <a:custGeom>
              <a:avLst/>
              <a:gdLst/>
              <a:ahLst/>
              <a:cxnLst/>
              <a:rect l="l" t="t" r="r" b="b"/>
              <a:pathLst>
                <a:path w="101" h="813" extrusionOk="0">
                  <a:moveTo>
                    <a:pt x="13" y="0"/>
                  </a:moveTo>
                  <a:cubicBezTo>
                    <a:pt x="13" y="275"/>
                    <a:pt x="1" y="537"/>
                    <a:pt x="1" y="812"/>
                  </a:cubicBezTo>
                  <a:cubicBezTo>
                    <a:pt x="13" y="812"/>
                    <a:pt x="38" y="800"/>
                    <a:pt x="63" y="800"/>
                  </a:cubicBezTo>
                  <a:cubicBezTo>
                    <a:pt x="34" y="804"/>
                    <a:pt x="28" y="805"/>
                    <a:pt x="32" y="805"/>
                  </a:cubicBezTo>
                  <a:cubicBezTo>
                    <a:pt x="41" y="805"/>
                    <a:pt x="88" y="800"/>
                    <a:pt x="63" y="800"/>
                  </a:cubicBezTo>
                  <a:lnTo>
                    <a:pt x="101" y="800"/>
                  </a:lnTo>
                  <a:cubicBezTo>
                    <a:pt x="76" y="537"/>
                    <a:pt x="51" y="262"/>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7" name="Google Shape;17117;p50"/>
            <p:cNvSpPr/>
            <p:nvPr/>
          </p:nvSpPr>
          <p:spPr>
            <a:xfrm>
              <a:off x="2321878" y="4795071"/>
              <a:ext cx="7600" cy="71561"/>
            </a:xfrm>
            <a:custGeom>
              <a:avLst/>
              <a:gdLst/>
              <a:ahLst/>
              <a:cxnLst/>
              <a:rect l="l" t="t" r="r" b="b"/>
              <a:pathLst>
                <a:path w="89" h="838" extrusionOk="0">
                  <a:moveTo>
                    <a:pt x="26" y="0"/>
                  </a:moveTo>
                  <a:cubicBezTo>
                    <a:pt x="13" y="287"/>
                    <a:pt x="13" y="562"/>
                    <a:pt x="1" y="837"/>
                  </a:cubicBezTo>
                  <a:cubicBezTo>
                    <a:pt x="26" y="812"/>
                    <a:pt x="63" y="800"/>
                    <a:pt x="88" y="787"/>
                  </a:cubicBezTo>
                  <a:cubicBezTo>
                    <a:pt x="76" y="525"/>
                    <a:pt x="51" y="262"/>
                    <a:pt x="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8" name="Google Shape;17118;p50"/>
            <p:cNvSpPr/>
            <p:nvPr/>
          </p:nvSpPr>
          <p:spPr>
            <a:xfrm>
              <a:off x="2309069" y="4806770"/>
              <a:ext cx="8625" cy="74806"/>
            </a:xfrm>
            <a:custGeom>
              <a:avLst/>
              <a:gdLst/>
              <a:ahLst/>
              <a:cxnLst/>
              <a:rect l="l" t="t" r="r" b="b"/>
              <a:pathLst>
                <a:path w="101" h="876" extrusionOk="0">
                  <a:moveTo>
                    <a:pt x="1" y="1"/>
                  </a:moveTo>
                  <a:lnTo>
                    <a:pt x="1" y="1"/>
                  </a:lnTo>
                  <a:cubicBezTo>
                    <a:pt x="13" y="288"/>
                    <a:pt x="1" y="588"/>
                    <a:pt x="1" y="875"/>
                  </a:cubicBezTo>
                  <a:cubicBezTo>
                    <a:pt x="26" y="825"/>
                    <a:pt x="63" y="763"/>
                    <a:pt x="101" y="738"/>
                  </a:cubicBezTo>
                  <a:cubicBezTo>
                    <a:pt x="76" y="488"/>
                    <a:pt x="51" y="2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9" name="Google Shape;17119;p50"/>
            <p:cNvSpPr/>
            <p:nvPr/>
          </p:nvSpPr>
          <p:spPr>
            <a:xfrm>
              <a:off x="2285585" y="4795071"/>
              <a:ext cx="21434" cy="92910"/>
            </a:xfrm>
            <a:custGeom>
              <a:avLst/>
              <a:gdLst/>
              <a:ahLst/>
              <a:cxnLst/>
              <a:rect l="l" t="t" r="r" b="b"/>
              <a:pathLst>
                <a:path w="251" h="1088" extrusionOk="0">
                  <a:moveTo>
                    <a:pt x="1" y="0"/>
                  </a:moveTo>
                  <a:lnTo>
                    <a:pt x="1" y="0"/>
                  </a:lnTo>
                  <a:cubicBezTo>
                    <a:pt x="63" y="362"/>
                    <a:pt x="101" y="725"/>
                    <a:pt x="126" y="1087"/>
                  </a:cubicBezTo>
                  <a:cubicBezTo>
                    <a:pt x="163" y="1062"/>
                    <a:pt x="201" y="1050"/>
                    <a:pt x="251" y="1025"/>
                  </a:cubicBezTo>
                  <a:cubicBezTo>
                    <a:pt x="188" y="675"/>
                    <a:pt x="113" y="33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0" name="Google Shape;17120;p50"/>
            <p:cNvSpPr/>
            <p:nvPr/>
          </p:nvSpPr>
          <p:spPr>
            <a:xfrm>
              <a:off x="2197030" y="4789691"/>
              <a:ext cx="32109" cy="121773"/>
            </a:xfrm>
            <a:custGeom>
              <a:avLst/>
              <a:gdLst/>
              <a:ahLst/>
              <a:cxnLst/>
              <a:rect l="l" t="t" r="r" b="b"/>
              <a:pathLst>
                <a:path w="376" h="1426" extrusionOk="0">
                  <a:moveTo>
                    <a:pt x="1" y="1"/>
                  </a:moveTo>
                  <a:lnTo>
                    <a:pt x="1" y="1"/>
                  </a:lnTo>
                  <a:cubicBezTo>
                    <a:pt x="175" y="413"/>
                    <a:pt x="175" y="825"/>
                    <a:pt x="213" y="1263"/>
                  </a:cubicBezTo>
                  <a:cubicBezTo>
                    <a:pt x="213" y="1325"/>
                    <a:pt x="213" y="1375"/>
                    <a:pt x="213" y="1425"/>
                  </a:cubicBezTo>
                  <a:cubicBezTo>
                    <a:pt x="263" y="1425"/>
                    <a:pt x="325" y="1413"/>
                    <a:pt x="375" y="1400"/>
                  </a:cubicBezTo>
                  <a:cubicBezTo>
                    <a:pt x="375" y="1363"/>
                    <a:pt x="363" y="1325"/>
                    <a:pt x="363" y="1288"/>
                  </a:cubicBezTo>
                  <a:cubicBezTo>
                    <a:pt x="288" y="850"/>
                    <a:pt x="238" y="38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1" name="Google Shape;17121;p50"/>
            <p:cNvSpPr/>
            <p:nvPr/>
          </p:nvSpPr>
          <p:spPr>
            <a:xfrm>
              <a:off x="2185331" y="4787556"/>
              <a:ext cx="23484" cy="126043"/>
            </a:xfrm>
            <a:custGeom>
              <a:avLst/>
              <a:gdLst/>
              <a:ahLst/>
              <a:cxnLst/>
              <a:rect l="l" t="t" r="r" b="b"/>
              <a:pathLst>
                <a:path w="275" h="1476" extrusionOk="0">
                  <a:moveTo>
                    <a:pt x="0" y="1"/>
                  </a:moveTo>
                  <a:lnTo>
                    <a:pt x="0" y="1"/>
                  </a:lnTo>
                  <a:cubicBezTo>
                    <a:pt x="100" y="475"/>
                    <a:pt x="125" y="975"/>
                    <a:pt x="113" y="1463"/>
                  </a:cubicBezTo>
                  <a:cubicBezTo>
                    <a:pt x="150" y="1463"/>
                    <a:pt x="175" y="1475"/>
                    <a:pt x="212" y="1475"/>
                  </a:cubicBezTo>
                  <a:cubicBezTo>
                    <a:pt x="237" y="1475"/>
                    <a:pt x="250" y="1475"/>
                    <a:pt x="275" y="1463"/>
                  </a:cubicBezTo>
                  <a:cubicBezTo>
                    <a:pt x="237" y="975"/>
                    <a:pt x="162" y="47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2" name="Google Shape;17122;p50"/>
            <p:cNvSpPr/>
            <p:nvPr/>
          </p:nvSpPr>
          <p:spPr>
            <a:xfrm>
              <a:off x="2175681" y="4793960"/>
              <a:ext cx="14005" cy="119638"/>
            </a:xfrm>
            <a:custGeom>
              <a:avLst/>
              <a:gdLst/>
              <a:ahLst/>
              <a:cxnLst/>
              <a:rect l="l" t="t" r="r" b="b"/>
              <a:pathLst>
                <a:path w="164" h="1401" extrusionOk="0">
                  <a:moveTo>
                    <a:pt x="1" y="1"/>
                  </a:moveTo>
                  <a:cubicBezTo>
                    <a:pt x="38" y="463"/>
                    <a:pt x="26" y="938"/>
                    <a:pt x="13" y="1400"/>
                  </a:cubicBezTo>
                  <a:cubicBezTo>
                    <a:pt x="38" y="1400"/>
                    <a:pt x="76" y="1388"/>
                    <a:pt x="113" y="1388"/>
                  </a:cubicBezTo>
                  <a:lnTo>
                    <a:pt x="163" y="1388"/>
                  </a:lnTo>
                  <a:cubicBezTo>
                    <a:pt x="138" y="925"/>
                    <a:pt x="88" y="46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3" name="Google Shape;17123;p50"/>
            <p:cNvSpPr/>
            <p:nvPr/>
          </p:nvSpPr>
          <p:spPr>
            <a:xfrm>
              <a:off x="2157577" y="4801475"/>
              <a:ext cx="13919" cy="115283"/>
            </a:xfrm>
            <a:custGeom>
              <a:avLst/>
              <a:gdLst/>
              <a:ahLst/>
              <a:cxnLst/>
              <a:rect l="l" t="t" r="r" b="b"/>
              <a:pathLst>
                <a:path w="163" h="1350" extrusionOk="0">
                  <a:moveTo>
                    <a:pt x="138" y="0"/>
                  </a:moveTo>
                  <a:cubicBezTo>
                    <a:pt x="100" y="475"/>
                    <a:pt x="50" y="912"/>
                    <a:pt x="0" y="1350"/>
                  </a:cubicBezTo>
                  <a:lnTo>
                    <a:pt x="50" y="1350"/>
                  </a:lnTo>
                  <a:cubicBezTo>
                    <a:pt x="50" y="1350"/>
                    <a:pt x="63" y="1337"/>
                    <a:pt x="75" y="1337"/>
                  </a:cubicBezTo>
                  <a:cubicBezTo>
                    <a:pt x="100" y="1337"/>
                    <a:pt x="125" y="1325"/>
                    <a:pt x="150" y="1325"/>
                  </a:cubicBezTo>
                  <a:cubicBezTo>
                    <a:pt x="163" y="887"/>
                    <a:pt x="163" y="45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4" name="Google Shape;17124;p50"/>
            <p:cNvSpPr/>
            <p:nvPr/>
          </p:nvSpPr>
          <p:spPr>
            <a:xfrm>
              <a:off x="2135118" y="4809929"/>
              <a:ext cx="23569" cy="118614"/>
            </a:xfrm>
            <a:custGeom>
              <a:avLst/>
              <a:gdLst/>
              <a:ahLst/>
              <a:cxnLst/>
              <a:rect l="l" t="t" r="r" b="b"/>
              <a:pathLst>
                <a:path w="276" h="1389" extrusionOk="0">
                  <a:moveTo>
                    <a:pt x="276" y="1"/>
                  </a:moveTo>
                  <a:lnTo>
                    <a:pt x="276" y="1"/>
                  </a:lnTo>
                  <a:cubicBezTo>
                    <a:pt x="188" y="451"/>
                    <a:pt x="88" y="926"/>
                    <a:pt x="1" y="1388"/>
                  </a:cubicBezTo>
                  <a:cubicBezTo>
                    <a:pt x="51" y="1351"/>
                    <a:pt x="88" y="1326"/>
                    <a:pt x="126" y="1288"/>
                  </a:cubicBezTo>
                  <a:cubicBezTo>
                    <a:pt x="138" y="1288"/>
                    <a:pt x="163" y="1276"/>
                    <a:pt x="176" y="1263"/>
                  </a:cubicBezTo>
                  <a:cubicBezTo>
                    <a:pt x="213" y="851"/>
                    <a:pt x="251" y="40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5" name="Google Shape;17125;p50"/>
            <p:cNvSpPr/>
            <p:nvPr/>
          </p:nvSpPr>
          <p:spPr>
            <a:xfrm>
              <a:off x="2112744" y="4814199"/>
              <a:ext cx="36378" cy="126043"/>
            </a:xfrm>
            <a:custGeom>
              <a:avLst/>
              <a:gdLst/>
              <a:ahLst/>
              <a:cxnLst/>
              <a:rect l="l" t="t" r="r" b="b"/>
              <a:pathLst>
                <a:path w="426" h="1476" extrusionOk="0">
                  <a:moveTo>
                    <a:pt x="425" y="1"/>
                  </a:moveTo>
                  <a:lnTo>
                    <a:pt x="425" y="1"/>
                  </a:lnTo>
                  <a:cubicBezTo>
                    <a:pt x="250" y="463"/>
                    <a:pt x="100" y="988"/>
                    <a:pt x="0" y="1476"/>
                  </a:cubicBezTo>
                  <a:cubicBezTo>
                    <a:pt x="50" y="1451"/>
                    <a:pt x="113" y="1413"/>
                    <a:pt x="175" y="1388"/>
                  </a:cubicBezTo>
                  <a:cubicBezTo>
                    <a:pt x="250" y="926"/>
                    <a:pt x="313" y="451"/>
                    <a:pt x="4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6" name="Google Shape;17126;p50"/>
            <p:cNvSpPr/>
            <p:nvPr/>
          </p:nvSpPr>
          <p:spPr>
            <a:xfrm>
              <a:off x="2082856" y="4827009"/>
              <a:ext cx="51322" cy="134583"/>
            </a:xfrm>
            <a:custGeom>
              <a:avLst/>
              <a:gdLst/>
              <a:ahLst/>
              <a:cxnLst/>
              <a:rect l="l" t="t" r="r" b="b"/>
              <a:pathLst>
                <a:path w="601" h="1576" extrusionOk="0">
                  <a:moveTo>
                    <a:pt x="600" y="1"/>
                  </a:moveTo>
                  <a:cubicBezTo>
                    <a:pt x="338" y="463"/>
                    <a:pt x="150" y="963"/>
                    <a:pt x="25" y="1488"/>
                  </a:cubicBezTo>
                  <a:cubicBezTo>
                    <a:pt x="13" y="1513"/>
                    <a:pt x="13" y="1551"/>
                    <a:pt x="0" y="1576"/>
                  </a:cubicBezTo>
                  <a:cubicBezTo>
                    <a:pt x="63" y="1513"/>
                    <a:pt x="138" y="1463"/>
                    <a:pt x="213" y="1413"/>
                  </a:cubicBezTo>
                  <a:cubicBezTo>
                    <a:pt x="288" y="951"/>
                    <a:pt x="400" y="476"/>
                    <a:pt x="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7" name="Google Shape;17127;p50"/>
            <p:cNvSpPr/>
            <p:nvPr/>
          </p:nvSpPr>
          <p:spPr>
            <a:xfrm>
              <a:off x="1234449" y="4658436"/>
              <a:ext cx="22459" cy="232701"/>
            </a:xfrm>
            <a:custGeom>
              <a:avLst/>
              <a:gdLst/>
              <a:ahLst/>
              <a:cxnLst/>
              <a:rect l="l" t="t" r="r" b="b"/>
              <a:pathLst>
                <a:path w="263" h="2725" extrusionOk="0">
                  <a:moveTo>
                    <a:pt x="0" y="0"/>
                  </a:moveTo>
                  <a:cubicBezTo>
                    <a:pt x="13" y="863"/>
                    <a:pt x="13" y="1738"/>
                    <a:pt x="38" y="2600"/>
                  </a:cubicBezTo>
                  <a:cubicBezTo>
                    <a:pt x="113" y="2637"/>
                    <a:pt x="188" y="2687"/>
                    <a:pt x="263" y="2725"/>
                  </a:cubicBezTo>
                  <a:cubicBezTo>
                    <a:pt x="225" y="1812"/>
                    <a:pt x="125" y="88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8" name="Google Shape;17128;p50"/>
            <p:cNvSpPr/>
            <p:nvPr/>
          </p:nvSpPr>
          <p:spPr>
            <a:xfrm>
              <a:off x="1216345" y="4641357"/>
              <a:ext cx="19214" cy="238081"/>
            </a:xfrm>
            <a:custGeom>
              <a:avLst/>
              <a:gdLst/>
              <a:ahLst/>
              <a:cxnLst/>
              <a:rect l="l" t="t" r="r" b="b"/>
              <a:pathLst>
                <a:path w="225" h="2788" extrusionOk="0">
                  <a:moveTo>
                    <a:pt x="112" y="1"/>
                  </a:moveTo>
                  <a:cubicBezTo>
                    <a:pt x="75" y="900"/>
                    <a:pt x="25" y="1788"/>
                    <a:pt x="0" y="2687"/>
                  </a:cubicBezTo>
                  <a:cubicBezTo>
                    <a:pt x="75" y="2712"/>
                    <a:pt x="150" y="2750"/>
                    <a:pt x="225" y="2787"/>
                  </a:cubicBezTo>
                  <a:cubicBezTo>
                    <a:pt x="225" y="1863"/>
                    <a:pt x="200" y="925"/>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9" name="Google Shape;17129;p50"/>
            <p:cNvSpPr/>
            <p:nvPr/>
          </p:nvSpPr>
          <p:spPr>
            <a:xfrm>
              <a:off x="1193886" y="4606174"/>
              <a:ext cx="28864" cy="262590"/>
            </a:xfrm>
            <a:custGeom>
              <a:avLst/>
              <a:gdLst/>
              <a:ahLst/>
              <a:cxnLst/>
              <a:rect l="l" t="t" r="r" b="b"/>
              <a:pathLst>
                <a:path w="338" h="3075" extrusionOk="0">
                  <a:moveTo>
                    <a:pt x="338" y="0"/>
                  </a:moveTo>
                  <a:cubicBezTo>
                    <a:pt x="163" y="987"/>
                    <a:pt x="26" y="1987"/>
                    <a:pt x="1" y="2999"/>
                  </a:cubicBezTo>
                  <a:cubicBezTo>
                    <a:pt x="76" y="3024"/>
                    <a:pt x="151" y="3049"/>
                    <a:pt x="213" y="3074"/>
                  </a:cubicBezTo>
                  <a:cubicBezTo>
                    <a:pt x="251" y="2050"/>
                    <a:pt x="263" y="1025"/>
                    <a:pt x="3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0" name="Google Shape;17130;p50"/>
            <p:cNvSpPr/>
            <p:nvPr/>
          </p:nvSpPr>
          <p:spPr>
            <a:xfrm>
              <a:off x="1168267" y="4606174"/>
              <a:ext cx="47053" cy="254050"/>
            </a:xfrm>
            <a:custGeom>
              <a:avLst/>
              <a:gdLst/>
              <a:ahLst/>
              <a:cxnLst/>
              <a:rect l="l" t="t" r="r" b="b"/>
              <a:pathLst>
                <a:path w="551" h="2975" extrusionOk="0">
                  <a:moveTo>
                    <a:pt x="551" y="0"/>
                  </a:moveTo>
                  <a:cubicBezTo>
                    <a:pt x="338" y="900"/>
                    <a:pt x="63" y="1787"/>
                    <a:pt x="13" y="2712"/>
                  </a:cubicBezTo>
                  <a:cubicBezTo>
                    <a:pt x="13" y="2787"/>
                    <a:pt x="1" y="2849"/>
                    <a:pt x="1" y="2924"/>
                  </a:cubicBezTo>
                  <a:cubicBezTo>
                    <a:pt x="76" y="2937"/>
                    <a:pt x="151" y="2949"/>
                    <a:pt x="213" y="2974"/>
                  </a:cubicBezTo>
                  <a:cubicBezTo>
                    <a:pt x="226" y="2824"/>
                    <a:pt x="238" y="2674"/>
                    <a:pt x="251" y="2512"/>
                  </a:cubicBezTo>
                  <a:cubicBezTo>
                    <a:pt x="313" y="1675"/>
                    <a:pt x="451" y="837"/>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1" name="Google Shape;17131;p50"/>
            <p:cNvSpPr/>
            <p:nvPr/>
          </p:nvSpPr>
          <p:spPr>
            <a:xfrm>
              <a:off x="1149053" y="4650921"/>
              <a:ext cx="48163" cy="203923"/>
            </a:xfrm>
            <a:custGeom>
              <a:avLst/>
              <a:gdLst/>
              <a:ahLst/>
              <a:cxnLst/>
              <a:rect l="l" t="t" r="r" b="b"/>
              <a:pathLst>
                <a:path w="564" h="2388" extrusionOk="0">
                  <a:moveTo>
                    <a:pt x="563" y="1"/>
                  </a:moveTo>
                  <a:cubicBezTo>
                    <a:pt x="351" y="726"/>
                    <a:pt x="126" y="1463"/>
                    <a:pt x="26" y="2213"/>
                  </a:cubicBezTo>
                  <a:cubicBezTo>
                    <a:pt x="13" y="2263"/>
                    <a:pt x="1" y="2313"/>
                    <a:pt x="1" y="2363"/>
                  </a:cubicBezTo>
                  <a:cubicBezTo>
                    <a:pt x="63" y="2375"/>
                    <a:pt x="138" y="2375"/>
                    <a:pt x="201" y="2388"/>
                  </a:cubicBezTo>
                  <a:cubicBezTo>
                    <a:pt x="288" y="1613"/>
                    <a:pt x="376" y="813"/>
                    <a:pt x="5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2" name="Google Shape;17132;p50"/>
            <p:cNvSpPr/>
            <p:nvPr/>
          </p:nvSpPr>
          <p:spPr>
            <a:xfrm>
              <a:off x="1135219" y="4722484"/>
              <a:ext cx="36378" cy="130227"/>
            </a:xfrm>
            <a:custGeom>
              <a:avLst/>
              <a:gdLst/>
              <a:ahLst/>
              <a:cxnLst/>
              <a:rect l="l" t="t" r="r" b="b"/>
              <a:pathLst>
                <a:path w="426" h="1525" extrusionOk="0">
                  <a:moveTo>
                    <a:pt x="425" y="0"/>
                  </a:moveTo>
                  <a:cubicBezTo>
                    <a:pt x="250" y="500"/>
                    <a:pt x="125" y="1012"/>
                    <a:pt x="0" y="1525"/>
                  </a:cubicBezTo>
                  <a:lnTo>
                    <a:pt x="113" y="1525"/>
                  </a:lnTo>
                  <a:cubicBezTo>
                    <a:pt x="200" y="1012"/>
                    <a:pt x="300" y="500"/>
                    <a:pt x="4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3" name="Google Shape;17133;p50"/>
            <p:cNvSpPr/>
            <p:nvPr/>
          </p:nvSpPr>
          <p:spPr>
            <a:xfrm>
              <a:off x="1939818" y="4818469"/>
              <a:ext cx="21434" cy="318096"/>
            </a:xfrm>
            <a:custGeom>
              <a:avLst/>
              <a:gdLst/>
              <a:ahLst/>
              <a:cxnLst/>
              <a:rect l="l" t="t" r="r" b="b"/>
              <a:pathLst>
                <a:path w="251" h="3725" extrusionOk="0">
                  <a:moveTo>
                    <a:pt x="126" y="1"/>
                  </a:moveTo>
                  <a:cubicBezTo>
                    <a:pt x="38" y="1063"/>
                    <a:pt x="1" y="2125"/>
                    <a:pt x="38" y="3188"/>
                  </a:cubicBezTo>
                  <a:cubicBezTo>
                    <a:pt x="38" y="3363"/>
                    <a:pt x="38" y="3550"/>
                    <a:pt x="51" y="3725"/>
                  </a:cubicBezTo>
                  <a:cubicBezTo>
                    <a:pt x="113" y="3625"/>
                    <a:pt x="188" y="3525"/>
                    <a:pt x="251" y="3425"/>
                  </a:cubicBezTo>
                  <a:cubicBezTo>
                    <a:pt x="251" y="2275"/>
                    <a:pt x="188" y="1138"/>
                    <a:pt x="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4" name="Google Shape;17134;p50"/>
            <p:cNvSpPr/>
            <p:nvPr/>
          </p:nvSpPr>
          <p:spPr>
            <a:xfrm>
              <a:off x="1959032" y="4880382"/>
              <a:ext cx="22544" cy="224247"/>
            </a:xfrm>
            <a:custGeom>
              <a:avLst/>
              <a:gdLst/>
              <a:ahLst/>
              <a:cxnLst/>
              <a:rect l="l" t="t" r="r" b="b"/>
              <a:pathLst>
                <a:path w="264" h="2626" extrusionOk="0">
                  <a:moveTo>
                    <a:pt x="51" y="1"/>
                  </a:moveTo>
                  <a:cubicBezTo>
                    <a:pt x="88" y="813"/>
                    <a:pt x="1" y="1625"/>
                    <a:pt x="63" y="2425"/>
                  </a:cubicBezTo>
                  <a:cubicBezTo>
                    <a:pt x="63" y="2500"/>
                    <a:pt x="63" y="2563"/>
                    <a:pt x="76" y="2625"/>
                  </a:cubicBezTo>
                  <a:cubicBezTo>
                    <a:pt x="138" y="2525"/>
                    <a:pt x="201" y="2425"/>
                    <a:pt x="263" y="2325"/>
                  </a:cubicBezTo>
                  <a:cubicBezTo>
                    <a:pt x="201" y="1550"/>
                    <a:pt x="138" y="776"/>
                    <a:pt x="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5" name="Google Shape;17135;p50"/>
            <p:cNvSpPr/>
            <p:nvPr/>
          </p:nvSpPr>
          <p:spPr>
            <a:xfrm>
              <a:off x="1980381" y="4934864"/>
              <a:ext cx="19299" cy="134497"/>
            </a:xfrm>
            <a:custGeom>
              <a:avLst/>
              <a:gdLst/>
              <a:ahLst/>
              <a:cxnLst/>
              <a:rect l="l" t="t" r="r" b="b"/>
              <a:pathLst>
                <a:path w="226" h="1575" extrusionOk="0">
                  <a:moveTo>
                    <a:pt x="1" y="0"/>
                  </a:moveTo>
                  <a:cubicBezTo>
                    <a:pt x="1" y="525"/>
                    <a:pt x="26" y="1050"/>
                    <a:pt x="88" y="1575"/>
                  </a:cubicBezTo>
                  <a:cubicBezTo>
                    <a:pt x="88" y="1562"/>
                    <a:pt x="101" y="1550"/>
                    <a:pt x="113" y="1537"/>
                  </a:cubicBezTo>
                  <a:cubicBezTo>
                    <a:pt x="138" y="1475"/>
                    <a:pt x="188" y="1437"/>
                    <a:pt x="226" y="1412"/>
                  </a:cubicBezTo>
                  <a:cubicBezTo>
                    <a:pt x="138" y="950"/>
                    <a:pt x="51" y="47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6" name="Google Shape;17136;p50"/>
            <p:cNvSpPr/>
            <p:nvPr/>
          </p:nvSpPr>
          <p:spPr>
            <a:xfrm>
              <a:off x="1704040" y="5006341"/>
              <a:ext cx="63022" cy="363953"/>
            </a:xfrm>
            <a:custGeom>
              <a:avLst/>
              <a:gdLst/>
              <a:ahLst/>
              <a:cxnLst/>
              <a:rect l="l" t="t" r="r" b="b"/>
              <a:pathLst>
                <a:path w="738" h="4262" extrusionOk="0">
                  <a:moveTo>
                    <a:pt x="737" y="0"/>
                  </a:moveTo>
                  <a:cubicBezTo>
                    <a:pt x="150" y="1350"/>
                    <a:pt x="0" y="2800"/>
                    <a:pt x="25" y="4262"/>
                  </a:cubicBezTo>
                  <a:cubicBezTo>
                    <a:pt x="87" y="4187"/>
                    <a:pt x="162" y="4124"/>
                    <a:pt x="237" y="4062"/>
                  </a:cubicBezTo>
                  <a:cubicBezTo>
                    <a:pt x="237" y="4012"/>
                    <a:pt x="237" y="3974"/>
                    <a:pt x="237" y="3924"/>
                  </a:cubicBezTo>
                  <a:cubicBezTo>
                    <a:pt x="300" y="2525"/>
                    <a:pt x="375" y="1338"/>
                    <a:pt x="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7" name="Google Shape;17137;p50"/>
            <p:cNvSpPr/>
            <p:nvPr/>
          </p:nvSpPr>
          <p:spPr>
            <a:xfrm>
              <a:off x="1732819" y="5024445"/>
              <a:ext cx="39538" cy="321341"/>
            </a:xfrm>
            <a:custGeom>
              <a:avLst/>
              <a:gdLst/>
              <a:ahLst/>
              <a:cxnLst/>
              <a:rect l="l" t="t" r="r" b="b"/>
              <a:pathLst>
                <a:path w="463" h="3763" extrusionOk="0">
                  <a:moveTo>
                    <a:pt x="463" y="1"/>
                  </a:moveTo>
                  <a:cubicBezTo>
                    <a:pt x="125" y="1225"/>
                    <a:pt x="0" y="2488"/>
                    <a:pt x="0" y="3762"/>
                  </a:cubicBezTo>
                  <a:cubicBezTo>
                    <a:pt x="75" y="3712"/>
                    <a:pt x="150" y="3650"/>
                    <a:pt x="225" y="3587"/>
                  </a:cubicBezTo>
                  <a:cubicBezTo>
                    <a:pt x="225" y="3400"/>
                    <a:pt x="225" y="3212"/>
                    <a:pt x="238" y="3025"/>
                  </a:cubicBezTo>
                  <a:cubicBezTo>
                    <a:pt x="288" y="2013"/>
                    <a:pt x="300" y="988"/>
                    <a:pt x="4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8" name="Google Shape;17138;p50"/>
            <p:cNvSpPr/>
            <p:nvPr/>
          </p:nvSpPr>
          <p:spPr>
            <a:xfrm>
              <a:off x="1760572" y="5039390"/>
              <a:ext cx="26729" cy="283938"/>
            </a:xfrm>
            <a:custGeom>
              <a:avLst/>
              <a:gdLst/>
              <a:ahLst/>
              <a:cxnLst/>
              <a:rect l="l" t="t" r="r" b="b"/>
              <a:pathLst>
                <a:path w="313" h="3325" extrusionOk="0">
                  <a:moveTo>
                    <a:pt x="313" y="1"/>
                  </a:moveTo>
                  <a:cubicBezTo>
                    <a:pt x="75" y="1075"/>
                    <a:pt x="0" y="2213"/>
                    <a:pt x="25" y="3325"/>
                  </a:cubicBezTo>
                  <a:cubicBezTo>
                    <a:pt x="100" y="3262"/>
                    <a:pt x="163" y="3212"/>
                    <a:pt x="238" y="3162"/>
                  </a:cubicBezTo>
                  <a:cubicBezTo>
                    <a:pt x="238" y="2925"/>
                    <a:pt x="238" y="2700"/>
                    <a:pt x="238" y="2475"/>
                  </a:cubicBezTo>
                  <a:cubicBezTo>
                    <a:pt x="263" y="1650"/>
                    <a:pt x="238" y="813"/>
                    <a:pt x="3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9" name="Google Shape;17139;p50"/>
            <p:cNvSpPr/>
            <p:nvPr/>
          </p:nvSpPr>
          <p:spPr>
            <a:xfrm>
              <a:off x="1843833" y="4908135"/>
              <a:ext cx="37403" cy="344825"/>
            </a:xfrm>
            <a:custGeom>
              <a:avLst/>
              <a:gdLst/>
              <a:ahLst/>
              <a:cxnLst/>
              <a:rect l="l" t="t" r="r" b="b"/>
              <a:pathLst>
                <a:path w="438" h="4038" extrusionOk="0">
                  <a:moveTo>
                    <a:pt x="437" y="1"/>
                  </a:moveTo>
                  <a:lnTo>
                    <a:pt x="437" y="1"/>
                  </a:lnTo>
                  <a:cubicBezTo>
                    <a:pt x="100" y="1288"/>
                    <a:pt x="0" y="2675"/>
                    <a:pt x="25" y="4037"/>
                  </a:cubicBezTo>
                  <a:cubicBezTo>
                    <a:pt x="100" y="3962"/>
                    <a:pt x="175" y="3887"/>
                    <a:pt x="250" y="3812"/>
                  </a:cubicBezTo>
                  <a:cubicBezTo>
                    <a:pt x="238" y="2538"/>
                    <a:pt x="300" y="1263"/>
                    <a:pt x="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0" name="Google Shape;17140;p50"/>
            <p:cNvSpPr/>
            <p:nvPr/>
          </p:nvSpPr>
          <p:spPr>
            <a:xfrm>
              <a:off x="1870477" y="4933754"/>
              <a:ext cx="23569" cy="287183"/>
            </a:xfrm>
            <a:custGeom>
              <a:avLst/>
              <a:gdLst/>
              <a:ahLst/>
              <a:cxnLst/>
              <a:rect l="l" t="t" r="r" b="b"/>
              <a:pathLst>
                <a:path w="276" h="3363" extrusionOk="0">
                  <a:moveTo>
                    <a:pt x="250" y="1"/>
                  </a:moveTo>
                  <a:cubicBezTo>
                    <a:pt x="38" y="1113"/>
                    <a:pt x="1" y="2238"/>
                    <a:pt x="63" y="3362"/>
                  </a:cubicBezTo>
                  <a:cubicBezTo>
                    <a:pt x="138" y="3287"/>
                    <a:pt x="200" y="3212"/>
                    <a:pt x="275" y="3125"/>
                  </a:cubicBezTo>
                  <a:cubicBezTo>
                    <a:pt x="225" y="2088"/>
                    <a:pt x="200" y="1050"/>
                    <a:pt x="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1" name="Google Shape;17141;p50"/>
            <p:cNvSpPr/>
            <p:nvPr/>
          </p:nvSpPr>
          <p:spPr>
            <a:xfrm>
              <a:off x="1891825" y="4891056"/>
              <a:ext cx="24594" cy="304262"/>
            </a:xfrm>
            <a:custGeom>
              <a:avLst/>
              <a:gdLst/>
              <a:ahLst/>
              <a:cxnLst/>
              <a:rect l="l" t="t" r="r" b="b"/>
              <a:pathLst>
                <a:path w="288" h="3563" extrusionOk="0">
                  <a:moveTo>
                    <a:pt x="225" y="1"/>
                  </a:moveTo>
                  <a:lnTo>
                    <a:pt x="225" y="1"/>
                  </a:lnTo>
                  <a:cubicBezTo>
                    <a:pt x="38" y="1175"/>
                    <a:pt x="0" y="2375"/>
                    <a:pt x="75" y="3562"/>
                  </a:cubicBezTo>
                  <a:cubicBezTo>
                    <a:pt x="150" y="3475"/>
                    <a:pt x="225" y="3387"/>
                    <a:pt x="288" y="3300"/>
                  </a:cubicBezTo>
                  <a:cubicBezTo>
                    <a:pt x="225" y="2200"/>
                    <a:pt x="200" y="1075"/>
                    <a:pt x="2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2" name="Google Shape;17142;p50"/>
            <p:cNvSpPr/>
            <p:nvPr/>
          </p:nvSpPr>
          <p:spPr>
            <a:xfrm>
              <a:off x="1912064" y="4907111"/>
              <a:ext cx="23569" cy="262590"/>
            </a:xfrm>
            <a:custGeom>
              <a:avLst/>
              <a:gdLst/>
              <a:ahLst/>
              <a:cxnLst/>
              <a:rect l="l" t="t" r="r" b="b"/>
              <a:pathLst>
                <a:path w="276" h="3075" extrusionOk="0">
                  <a:moveTo>
                    <a:pt x="226" y="0"/>
                  </a:moveTo>
                  <a:lnTo>
                    <a:pt x="226" y="0"/>
                  </a:lnTo>
                  <a:cubicBezTo>
                    <a:pt x="88" y="937"/>
                    <a:pt x="1" y="1887"/>
                    <a:pt x="63" y="2837"/>
                  </a:cubicBezTo>
                  <a:cubicBezTo>
                    <a:pt x="63" y="2912"/>
                    <a:pt x="76" y="2999"/>
                    <a:pt x="76" y="3074"/>
                  </a:cubicBezTo>
                  <a:cubicBezTo>
                    <a:pt x="151" y="2987"/>
                    <a:pt x="213" y="2899"/>
                    <a:pt x="276" y="2812"/>
                  </a:cubicBezTo>
                  <a:cubicBezTo>
                    <a:pt x="213" y="1875"/>
                    <a:pt x="213" y="937"/>
                    <a:pt x="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3" name="Google Shape;17143;p50"/>
            <p:cNvSpPr/>
            <p:nvPr/>
          </p:nvSpPr>
          <p:spPr>
            <a:xfrm>
              <a:off x="1821374" y="4984992"/>
              <a:ext cx="29974" cy="290343"/>
            </a:xfrm>
            <a:custGeom>
              <a:avLst/>
              <a:gdLst/>
              <a:ahLst/>
              <a:cxnLst/>
              <a:rect l="l" t="t" r="r" b="b"/>
              <a:pathLst>
                <a:path w="351" h="3400" extrusionOk="0">
                  <a:moveTo>
                    <a:pt x="351" y="0"/>
                  </a:moveTo>
                  <a:lnTo>
                    <a:pt x="351" y="0"/>
                  </a:lnTo>
                  <a:cubicBezTo>
                    <a:pt x="213" y="688"/>
                    <a:pt x="63" y="1375"/>
                    <a:pt x="26" y="2075"/>
                  </a:cubicBezTo>
                  <a:cubicBezTo>
                    <a:pt x="1" y="2500"/>
                    <a:pt x="1" y="2950"/>
                    <a:pt x="13" y="3400"/>
                  </a:cubicBezTo>
                  <a:cubicBezTo>
                    <a:pt x="88" y="3325"/>
                    <a:pt x="151" y="3262"/>
                    <a:pt x="226" y="3187"/>
                  </a:cubicBezTo>
                  <a:cubicBezTo>
                    <a:pt x="226" y="3062"/>
                    <a:pt x="226" y="2937"/>
                    <a:pt x="226" y="2812"/>
                  </a:cubicBezTo>
                  <a:cubicBezTo>
                    <a:pt x="213" y="1875"/>
                    <a:pt x="276" y="938"/>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4" name="Google Shape;17144;p50"/>
            <p:cNvSpPr/>
            <p:nvPr/>
          </p:nvSpPr>
          <p:spPr>
            <a:xfrm>
              <a:off x="1782946" y="4949809"/>
              <a:ext cx="56702" cy="354304"/>
            </a:xfrm>
            <a:custGeom>
              <a:avLst/>
              <a:gdLst/>
              <a:ahLst/>
              <a:cxnLst/>
              <a:rect l="l" t="t" r="r" b="b"/>
              <a:pathLst>
                <a:path w="664" h="4149" extrusionOk="0">
                  <a:moveTo>
                    <a:pt x="663" y="0"/>
                  </a:moveTo>
                  <a:lnTo>
                    <a:pt x="663" y="0"/>
                  </a:lnTo>
                  <a:cubicBezTo>
                    <a:pt x="476" y="825"/>
                    <a:pt x="276" y="1612"/>
                    <a:pt x="226" y="2399"/>
                  </a:cubicBezTo>
                  <a:cubicBezTo>
                    <a:pt x="213" y="2637"/>
                    <a:pt x="201" y="2874"/>
                    <a:pt x="201" y="3124"/>
                  </a:cubicBezTo>
                  <a:cubicBezTo>
                    <a:pt x="176" y="2549"/>
                    <a:pt x="163" y="1975"/>
                    <a:pt x="163" y="1412"/>
                  </a:cubicBezTo>
                  <a:cubicBezTo>
                    <a:pt x="88" y="2274"/>
                    <a:pt x="1" y="3149"/>
                    <a:pt x="38" y="4011"/>
                  </a:cubicBezTo>
                  <a:cubicBezTo>
                    <a:pt x="51" y="4061"/>
                    <a:pt x="51" y="4111"/>
                    <a:pt x="51" y="4149"/>
                  </a:cubicBezTo>
                  <a:cubicBezTo>
                    <a:pt x="163" y="4061"/>
                    <a:pt x="288" y="3961"/>
                    <a:pt x="388" y="3874"/>
                  </a:cubicBezTo>
                  <a:cubicBezTo>
                    <a:pt x="401" y="3862"/>
                    <a:pt x="413" y="3849"/>
                    <a:pt x="413" y="3849"/>
                  </a:cubicBezTo>
                  <a:cubicBezTo>
                    <a:pt x="413" y="3687"/>
                    <a:pt x="413" y="3537"/>
                    <a:pt x="413" y="3374"/>
                  </a:cubicBezTo>
                  <a:cubicBezTo>
                    <a:pt x="413" y="2237"/>
                    <a:pt x="526" y="1087"/>
                    <a:pt x="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5" name="Google Shape;17145;p50"/>
            <p:cNvSpPr/>
            <p:nvPr/>
          </p:nvSpPr>
          <p:spPr>
            <a:xfrm>
              <a:off x="1479876" y="5003096"/>
              <a:ext cx="33219" cy="390682"/>
            </a:xfrm>
            <a:custGeom>
              <a:avLst/>
              <a:gdLst/>
              <a:ahLst/>
              <a:cxnLst/>
              <a:rect l="l" t="t" r="r" b="b"/>
              <a:pathLst>
                <a:path w="389" h="4575" extrusionOk="0">
                  <a:moveTo>
                    <a:pt x="1" y="1"/>
                  </a:moveTo>
                  <a:cubicBezTo>
                    <a:pt x="76" y="1363"/>
                    <a:pt x="126" y="2738"/>
                    <a:pt x="151" y="4112"/>
                  </a:cubicBezTo>
                  <a:cubicBezTo>
                    <a:pt x="201" y="4200"/>
                    <a:pt x="251" y="4287"/>
                    <a:pt x="301" y="4375"/>
                  </a:cubicBezTo>
                  <a:cubicBezTo>
                    <a:pt x="338" y="4437"/>
                    <a:pt x="363" y="4512"/>
                    <a:pt x="388" y="4575"/>
                  </a:cubicBezTo>
                  <a:cubicBezTo>
                    <a:pt x="363" y="3038"/>
                    <a:pt x="326" y="150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6" name="Google Shape;17146;p50"/>
            <p:cNvSpPr/>
            <p:nvPr/>
          </p:nvSpPr>
          <p:spPr>
            <a:xfrm>
              <a:off x="1506605" y="5032985"/>
              <a:ext cx="39538" cy="449348"/>
            </a:xfrm>
            <a:custGeom>
              <a:avLst/>
              <a:gdLst/>
              <a:ahLst/>
              <a:cxnLst/>
              <a:rect l="l" t="t" r="r" b="b"/>
              <a:pathLst>
                <a:path w="463" h="5262" extrusionOk="0">
                  <a:moveTo>
                    <a:pt x="0" y="1"/>
                  </a:moveTo>
                  <a:cubicBezTo>
                    <a:pt x="50" y="1525"/>
                    <a:pt x="163" y="3062"/>
                    <a:pt x="213" y="4587"/>
                  </a:cubicBezTo>
                  <a:cubicBezTo>
                    <a:pt x="263" y="4725"/>
                    <a:pt x="300" y="4862"/>
                    <a:pt x="338" y="4999"/>
                  </a:cubicBezTo>
                  <a:cubicBezTo>
                    <a:pt x="363" y="5062"/>
                    <a:pt x="400" y="5112"/>
                    <a:pt x="425" y="5174"/>
                  </a:cubicBezTo>
                  <a:cubicBezTo>
                    <a:pt x="450" y="5199"/>
                    <a:pt x="450" y="5237"/>
                    <a:pt x="463" y="5262"/>
                  </a:cubicBezTo>
                  <a:cubicBezTo>
                    <a:pt x="463" y="5187"/>
                    <a:pt x="463" y="5099"/>
                    <a:pt x="450" y="5024"/>
                  </a:cubicBezTo>
                  <a:cubicBezTo>
                    <a:pt x="413" y="4087"/>
                    <a:pt x="388" y="3137"/>
                    <a:pt x="313" y="2188"/>
                  </a:cubicBezTo>
                  <a:cubicBezTo>
                    <a:pt x="238" y="1450"/>
                    <a:pt x="113" y="7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7" name="Google Shape;17147;p50"/>
            <p:cNvSpPr/>
            <p:nvPr/>
          </p:nvSpPr>
          <p:spPr>
            <a:xfrm>
              <a:off x="1527954" y="5060739"/>
              <a:ext cx="43808" cy="497426"/>
            </a:xfrm>
            <a:custGeom>
              <a:avLst/>
              <a:gdLst/>
              <a:ahLst/>
              <a:cxnLst/>
              <a:rect l="l" t="t" r="r" b="b"/>
              <a:pathLst>
                <a:path w="513" h="5825" extrusionOk="0">
                  <a:moveTo>
                    <a:pt x="0" y="1"/>
                  </a:moveTo>
                  <a:lnTo>
                    <a:pt x="0" y="1"/>
                  </a:lnTo>
                  <a:cubicBezTo>
                    <a:pt x="138" y="1688"/>
                    <a:pt x="200" y="3375"/>
                    <a:pt x="262" y="5062"/>
                  </a:cubicBezTo>
                  <a:cubicBezTo>
                    <a:pt x="350" y="5249"/>
                    <a:pt x="412" y="5449"/>
                    <a:pt x="462" y="5637"/>
                  </a:cubicBezTo>
                  <a:cubicBezTo>
                    <a:pt x="475" y="5699"/>
                    <a:pt x="487" y="5762"/>
                    <a:pt x="500" y="5824"/>
                  </a:cubicBezTo>
                  <a:lnTo>
                    <a:pt x="512" y="5824"/>
                  </a:lnTo>
                  <a:cubicBezTo>
                    <a:pt x="500" y="5599"/>
                    <a:pt x="487" y="5374"/>
                    <a:pt x="475" y="5149"/>
                  </a:cubicBezTo>
                  <a:cubicBezTo>
                    <a:pt x="437" y="3425"/>
                    <a:pt x="400" y="168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8" name="Google Shape;17148;p50"/>
            <p:cNvSpPr/>
            <p:nvPr/>
          </p:nvSpPr>
          <p:spPr>
            <a:xfrm>
              <a:off x="1551353" y="5057579"/>
              <a:ext cx="174035" cy="496316"/>
            </a:xfrm>
            <a:custGeom>
              <a:avLst/>
              <a:gdLst/>
              <a:ahLst/>
              <a:cxnLst/>
              <a:rect l="l" t="t" r="r" b="b"/>
              <a:pathLst>
                <a:path w="2038" h="5812" extrusionOk="0">
                  <a:moveTo>
                    <a:pt x="2038" y="0"/>
                  </a:moveTo>
                  <a:lnTo>
                    <a:pt x="2038" y="0"/>
                  </a:lnTo>
                  <a:cubicBezTo>
                    <a:pt x="1763" y="1137"/>
                    <a:pt x="1588" y="2312"/>
                    <a:pt x="1513" y="3487"/>
                  </a:cubicBezTo>
                  <a:cubicBezTo>
                    <a:pt x="1551" y="2450"/>
                    <a:pt x="1626" y="1412"/>
                    <a:pt x="1726" y="388"/>
                  </a:cubicBezTo>
                  <a:lnTo>
                    <a:pt x="1726" y="388"/>
                  </a:lnTo>
                  <a:cubicBezTo>
                    <a:pt x="1476" y="1475"/>
                    <a:pt x="1338" y="2575"/>
                    <a:pt x="1276" y="3687"/>
                  </a:cubicBezTo>
                  <a:cubicBezTo>
                    <a:pt x="1288" y="2687"/>
                    <a:pt x="1301" y="1687"/>
                    <a:pt x="1351" y="688"/>
                  </a:cubicBezTo>
                  <a:lnTo>
                    <a:pt x="1351" y="688"/>
                  </a:lnTo>
                  <a:cubicBezTo>
                    <a:pt x="1263" y="1350"/>
                    <a:pt x="1151" y="2012"/>
                    <a:pt x="1101" y="2687"/>
                  </a:cubicBezTo>
                  <a:cubicBezTo>
                    <a:pt x="1088" y="2937"/>
                    <a:pt x="1076" y="3174"/>
                    <a:pt x="1076" y="3412"/>
                  </a:cubicBezTo>
                  <a:cubicBezTo>
                    <a:pt x="1063" y="2625"/>
                    <a:pt x="1038" y="1837"/>
                    <a:pt x="1038" y="1037"/>
                  </a:cubicBezTo>
                  <a:cubicBezTo>
                    <a:pt x="913" y="2150"/>
                    <a:pt x="876" y="3262"/>
                    <a:pt x="863" y="4374"/>
                  </a:cubicBezTo>
                  <a:cubicBezTo>
                    <a:pt x="838" y="3424"/>
                    <a:pt x="788" y="2475"/>
                    <a:pt x="738" y="1525"/>
                  </a:cubicBezTo>
                  <a:cubicBezTo>
                    <a:pt x="676" y="2400"/>
                    <a:pt x="651" y="3287"/>
                    <a:pt x="651" y="4174"/>
                  </a:cubicBezTo>
                  <a:cubicBezTo>
                    <a:pt x="601" y="3674"/>
                    <a:pt x="563" y="3162"/>
                    <a:pt x="501" y="2662"/>
                  </a:cubicBezTo>
                  <a:lnTo>
                    <a:pt x="501" y="2662"/>
                  </a:lnTo>
                  <a:cubicBezTo>
                    <a:pt x="501" y="3324"/>
                    <a:pt x="501" y="3974"/>
                    <a:pt x="513" y="4636"/>
                  </a:cubicBezTo>
                  <a:cubicBezTo>
                    <a:pt x="401" y="3224"/>
                    <a:pt x="301" y="1812"/>
                    <a:pt x="1" y="425"/>
                  </a:cubicBezTo>
                  <a:lnTo>
                    <a:pt x="1" y="425"/>
                  </a:lnTo>
                  <a:cubicBezTo>
                    <a:pt x="101" y="2162"/>
                    <a:pt x="226" y="4099"/>
                    <a:pt x="401" y="5811"/>
                  </a:cubicBezTo>
                  <a:cubicBezTo>
                    <a:pt x="451" y="5799"/>
                    <a:pt x="488" y="5799"/>
                    <a:pt x="538" y="5799"/>
                  </a:cubicBezTo>
                  <a:cubicBezTo>
                    <a:pt x="563" y="5792"/>
                    <a:pt x="585" y="5789"/>
                    <a:pt x="607" y="5789"/>
                  </a:cubicBezTo>
                  <a:cubicBezTo>
                    <a:pt x="629" y="5789"/>
                    <a:pt x="651" y="5792"/>
                    <a:pt x="676" y="5799"/>
                  </a:cubicBezTo>
                  <a:cubicBezTo>
                    <a:pt x="776" y="5774"/>
                    <a:pt x="888" y="5749"/>
                    <a:pt x="988" y="5724"/>
                  </a:cubicBezTo>
                  <a:cubicBezTo>
                    <a:pt x="1051" y="5711"/>
                    <a:pt x="1113" y="5699"/>
                    <a:pt x="1176" y="5686"/>
                  </a:cubicBezTo>
                  <a:cubicBezTo>
                    <a:pt x="1176" y="5436"/>
                    <a:pt x="1201" y="5199"/>
                    <a:pt x="1251" y="4961"/>
                  </a:cubicBezTo>
                  <a:cubicBezTo>
                    <a:pt x="1201" y="4524"/>
                    <a:pt x="1438" y="4062"/>
                    <a:pt x="1726" y="3737"/>
                  </a:cubicBezTo>
                  <a:cubicBezTo>
                    <a:pt x="1788" y="2487"/>
                    <a:pt x="1913" y="1237"/>
                    <a:pt x="2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9" name="Google Shape;17149;p50"/>
            <p:cNvSpPr/>
            <p:nvPr/>
          </p:nvSpPr>
          <p:spPr>
            <a:xfrm>
              <a:off x="1297386" y="4858008"/>
              <a:ext cx="15030" cy="70536"/>
            </a:xfrm>
            <a:custGeom>
              <a:avLst/>
              <a:gdLst/>
              <a:ahLst/>
              <a:cxnLst/>
              <a:rect l="l" t="t" r="r" b="b"/>
              <a:pathLst>
                <a:path w="176" h="826" extrusionOk="0">
                  <a:moveTo>
                    <a:pt x="1" y="0"/>
                  </a:moveTo>
                  <a:cubicBezTo>
                    <a:pt x="26" y="250"/>
                    <a:pt x="38" y="500"/>
                    <a:pt x="63" y="738"/>
                  </a:cubicBezTo>
                  <a:cubicBezTo>
                    <a:pt x="101" y="763"/>
                    <a:pt x="138" y="800"/>
                    <a:pt x="176" y="825"/>
                  </a:cubicBezTo>
                  <a:cubicBezTo>
                    <a:pt x="126" y="550"/>
                    <a:pt x="63" y="27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0" name="Google Shape;17150;p50"/>
            <p:cNvSpPr/>
            <p:nvPr/>
          </p:nvSpPr>
          <p:spPr>
            <a:xfrm>
              <a:off x="1312330" y="4878247"/>
              <a:ext cx="12895" cy="60972"/>
            </a:xfrm>
            <a:custGeom>
              <a:avLst/>
              <a:gdLst/>
              <a:ahLst/>
              <a:cxnLst/>
              <a:rect l="l" t="t" r="r" b="b"/>
              <a:pathLst>
                <a:path w="151" h="714" extrusionOk="0">
                  <a:moveTo>
                    <a:pt x="1" y="1"/>
                  </a:moveTo>
                  <a:lnTo>
                    <a:pt x="1" y="1"/>
                  </a:lnTo>
                  <a:cubicBezTo>
                    <a:pt x="26" y="213"/>
                    <a:pt x="38" y="426"/>
                    <a:pt x="51" y="626"/>
                  </a:cubicBezTo>
                  <a:cubicBezTo>
                    <a:pt x="88" y="651"/>
                    <a:pt x="126" y="676"/>
                    <a:pt x="151" y="713"/>
                  </a:cubicBezTo>
                  <a:cubicBezTo>
                    <a:pt x="113" y="476"/>
                    <a:pt x="63" y="2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1" name="Google Shape;17151;p50"/>
            <p:cNvSpPr/>
            <p:nvPr/>
          </p:nvSpPr>
          <p:spPr>
            <a:xfrm>
              <a:off x="1327274" y="4891056"/>
              <a:ext cx="15030" cy="60972"/>
            </a:xfrm>
            <a:custGeom>
              <a:avLst/>
              <a:gdLst/>
              <a:ahLst/>
              <a:cxnLst/>
              <a:rect l="l" t="t" r="r" b="b"/>
              <a:pathLst>
                <a:path w="176" h="714" extrusionOk="0">
                  <a:moveTo>
                    <a:pt x="1" y="1"/>
                  </a:moveTo>
                  <a:lnTo>
                    <a:pt x="1" y="1"/>
                  </a:lnTo>
                  <a:cubicBezTo>
                    <a:pt x="38" y="201"/>
                    <a:pt x="63" y="426"/>
                    <a:pt x="76" y="638"/>
                  </a:cubicBezTo>
                  <a:cubicBezTo>
                    <a:pt x="113" y="663"/>
                    <a:pt x="138" y="688"/>
                    <a:pt x="176" y="713"/>
                  </a:cubicBezTo>
                  <a:cubicBezTo>
                    <a:pt x="126" y="476"/>
                    <a:pt x="76" y="2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2" name="Google Shape;17152;p50"/>
            <p:cNvSpPr/>
            <p:nvPr/>
          </p:nvSpPr>
          <p:spPr>
            <a:xfrm>
              <a:off x="1262203" y="4719239"/>
              <a:ext cx="22459" cy="190089"/>
            </a:xfrm>
            <a:custGeom>
              <a:avLst/>
              <a:gdLst/>
              <a:ahLst/>
              <a:cxnLst/>
              <a:rect l="l" t="t" r="r" b="b"/>
              <a:pathLst>
                <a:path w="263" h="2226" extrusionOk="0">
                  <a:moveTo>
                    <a:pt x="13" y="1"/>
                  </a:moveTo>
                  <a:cubicBezTo>
                    <a:pt x="38" y="688"/>
                    <a:pt x="0" y="1388"/>
                    <a:pt x="50" y="2075"/>
                  </a:cubicBezTo>
                  <a:cubicBezTo>
                    <a:pt x="125" y="2125"/>
                    <a:pt x="188" y="2175"/>
                    <a:pt x="263" y="2225"/>
                  </a:cubicBezTo>
                  <a:cubicBezTo>
                    <a:pt x="175" y="1488"/>
                    <a:pt x="100" y="738"/>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3" name="Google Shape;17153;p50"/>
            <p:cNvSpPr/>
            <p:nvPr/>
          </p:nvSpPr>
          <p:spPr>
            <a:xfrm>
              <a:off x="1282441" y="4813175"/>
              <a:ext cx="17164" cy="105719"/>
            </a:xfrm>
            <a:custGeom>
              <a:avLst/>
              <a:gdLst/>
              <a:ahLst/>
              <a:cxnLst/>
              <a:rect l="l" t="t" r="r" b="b"/>
              <a:pathLst>
                <a:path w="201" h="1238" extrusionOk="0">
                  <a:moveTo>
                    <a:pt x="1" y="0"/>
                  </a:moveTo>
                  <a:lnTo>
                    <a:pt x="1" y="0"/>
                  </a:lnTo>
                  <a:cubicBezTo>
                    <a:pt x="13" y="388"/>
                    <a:pt x="26" y="763"/>
                    <a:pt x="51" y="1138"/>
                  </a:cubicBezTo>
                  <a:cubicBezTo>
                    <a:pt x="101" y="1175"/>
                    <a:pt x="151" y="1200"/>
                    <a:pt x="201" y="1238"/>
                  </a:cubicBezTo>
                  <a:cubicBezTo>
                    <a:pt x="138" y="838"/>
                    <a:pt x="76" y="42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4" name="Google Shape;17154;p50"/>
            <p:cNvSpPr/>
            <p:nvPr/>
          </p:nvSpPr>
          <p:spPr>
            <a:xfrm>
              <a:off x="1357163" y="4916675"/>
              <a:ext cx="20409" cy="81211"/>
            </a:xfrm>
            <a:custGeom>
              <a:avLst/>
              <a:gdLst/>
              <a:ahLst/>
              <a:cxnLst/>
              <a:rect l="l" t="t" r="r" b="b"/>
              <a:pathLst>
                <a:path w="239" h="951" extrusionOk="0">
                  <a:moveTo>
                    <a:pt x="1" y="1"/>
                  </a:moveTo>
                  <a:cubicBezTo>
                    <a:pt x="51" y="238"/>
                    <a:pt x="76" y="476"/>
                    <a:pt x="101" y="725"/>
                  </a:cubicBezTo>
                  <a:cubicBezTo>
                    <a:pt x="151" y="800"/>
                    <a:pt x="201" y="875"/>
                    <a:pt x="238" y="950"/>
                  </a:cubicBezTo>
                  <a:cubicBezTo>
                    <a:pt x="188" y="625"/>
                    <a:pt x="113" y="31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5" name="Google Shape;17155;p50"/>
            <p:cNvSpPr/>
            <p:nvPr/>
          </p:nvSpPr>
          <p:spPr>
            <a:xfrm>
              <a:off x="1344353" y="4903866"/>
              <a:ext cx="16140" cy="67291"/>
            </a:xfrm>
            <a:custGeom>
              <a:avLst/>
              <a:gdLst/>
              <a:ahLst/>
              <a:cxnLst/>
              <a:rect l="l" t="t" r="r" b="b"/>
              <a:pathLst>
                <a:path w="189" h="788" extrusionOk="0">
                  <a:moveTo>
                    <a:pt x="1" y="1"/>
                  </a:moveTo>
                  <a:lnTo>
                    <a:pt x="1" y="1"/>
                  </a:lnTo>
                  <a:cubicBezTo>
                    <a:pt x="26" y="213"/>
                    <a:pt x="51" y="438"/>
                    <a:pt x="63" y="663"/>
                  </a:cubicBezTo>
                  <a:cubicBezTo>
                    <a:pt x="113" y="701"/>
                    <a:pt x="151" y="750"/>
                    <a:pt x="188" y="788"/>
                  </a:cubicBezTo>
                  <a:cubicBezTo>
                    <a:pt x="138" y="526"/>
                    <a:pt x="76" y="26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6" name="Google Shape;17156;p50"/>
            <p:cNvSpPr/>
            <p:nvPr/>
          </p:nvSpPr>
          <p:spPr>
            <a:xfrm>
              <a:off x="1369972" y="4923080"/>
              <a:ext cx="38513" cy="212463"/>
            </a:xfrm>
            <a:custGeom>
              <a:avLst/>
              <a:gdLst/>
              <a:ahLst/>
              <a:cxnLst/>
              <a:rect l="l" t="t" r="r" b="b"/>
              <a:pathLst>
                <a:path w="451" h="2488" extrusionOk="0">
                  <a:moveTo>
                    <a:pt x="1" y="1"/>
                  </a:moveTo>
                  <a:lnTo>
                    <a:pt x="1" y="1"/>
                  </a:lnTo>
                  <a:cubicBezTo>
                    <a:pt x="138" y="388"/>
                    <a:pt x="188" y="775"/>
                    <a:pt x="200" y="1175"/>
                  </a:cubicBezTo>
                  <a:cubicBezTo>
                    <a:pt x="250" y="1350"/>
                    <a:pt x="263" y="1525"/>
                    <a:pt x="213" y="1688"/>
                  </a:cubicBezTo>
                  <a:cubicBezTo>
                    <a:pt x="288" y="1938"/>
                    <a:pt x="363" y="2200"/>
                    <a:pt x="438" y="2450"/>
                  </a:cubicBezTo>
                  <a:cubicBezTo>
                    <a:pt x="438" y="2462"/>
                    <a:pt x="438" y="2475"/>
                    <a:pt x="450" y="2487"/>
                  </a:cubicBezTo>
                  <a:cubicBezTo>
                    <a:pt x="438" y="2263"/>
                    <a:pt x="425" y="2025"/>
                    <a:pt x="413" y="1788"/>
                  </a:cubicBezTo>
                  <a:cubicBezTo>
                    <a:pt x="363" y="1175"/>
                    <a:pt x="300" y="5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7" name="Google Shape;17157;p50"/>
            <p:cNvSpPr/>
            <p:nvPr/>
          </p:nvSpPr>
          <p:spPr>
            <a:xfrm>
              <a:off x="1384916" y="4917785"/>
              <a:ext cx="104694" cy="425865"/>
            </a:xfrm>
            <a:custGeom>
              <a:avLst/>
              <a:gdLst/>
              <a:ahLst/>
              <a:cxnLst/>
              <a:rect l="l" t="t" r="r" b="b"/>
              <a:pathLst>
                <a:path w="1226" h="4987" extrusionOk="0">
                  <a:moveTo>
                    <a:pt x="0" y="0"/>
                  </a:moveTo>
                  <a:cubicBezTo>
                    <a:pt x="288" y="737"/>
                    <a:pt x="213" y="1487"/>
                    <a:pt x="275" y="2287"/>
                  </a:cubicBezTo>
                  <a:cubicBezTo>
                    <a:pt x="275" y="2400"/>
                    <a:pt x="275" y="2512"/>
                    <a:pt x="288" y="2612"/>
                  </a:cubicBezTo>
                  <a:cubicBezTo>
                    <a:pt x="450" y="3187"/>
                    <a:pt x="613" y="3749"/>
                    <a:pt x="813" y="4312"/>
                  </a:cubicBezTo>
                  <a:cubicBezTo>
                    <a:pt x="838" y="4411"/>
                    <a:pt x="888" y="4524"/>
                    <a:pt x="925" y="4624"/>
                  </a:cubicBezTo>
                  <a:cubicBezTo>
                    <a:pt x="950" y="4661"/>
                    <a:pt x="988" y="4699"/>
                    <a:pt x="1013" y="4736"/>
                  </a:cubicBezTo>
                  <a:cubicBezTo>
                    <a:pt x="1075" y="4824"/>
                    <a:pt x="1138" y="4911"/>
                    <a:pt x="1188" y="4986"/>
                  </a:cubicBezTo>
                  <a:cubicBezTo>
                    <a:pt x="1175" y="3574"/>
                    <a:pt x="1225" y="2125"/>
                    <a:pt x="838" y="750"/>
                  </a:cubicBezTo>
                  <a:lnTo>
                    <a:pt x="838" y="750"/>
                  </a:lnTo>
                  <a:cubicBezTo>
                    <a:pt x="975" y="1737"/>
                    <a:pt x="950" y="2724"/>
                    <a:pt x="963" y="3712"/>
                  </a:cubicBezTo>
                  <a:cubicBezTo>
                    <a:pt x="963" y="3812"/>
                    <a:pt x="963" y="3899"/>
                    <a:pt x="963" y="3987"/>
                  </a:cubicBezTo>
                  <a:cubicBezTo>
                    <a:pt x="913" y="2787"/>
                    <a:pt x="975" y="1562"/>
                    <a:pt x="650" y="400"/>
                  </a:cubicBezTo>
                  <a:lnTo>
                    <a:pt x="650" y="400"/>
                  </a:lnTo>
                  <a:cubicBezTo>
                    <a:pt x="750" y="1037"/>
                    <a:pt x="713" y="1675"/>
                    <a:pt x="713" y="2312"/>
                  </a:cubicBezTo>
                  <a:cubicBezTo>
                    <a:pt x="713" y="2462"/>
                    <a:pt x="713" y="2624"/>
                    <a:pt x="713" y="2774"/>
                  </a:cubicBezTo>
                  <a:cubicBezTo>
                    <a:pt x="688" y="2025"/>
                    <a:pt x="613" y="1262"/>
                    <a:pt x="400" y="538"/>
                  </a:cubicBezTo>
                  <a:lnTo>
                    <a:pt x="400" y="538"/>
                  </a:lnTo>
                  <a:cubicBezTo>
                    <a:pt x="550" y="1325"/>
                    <a:pt x="538" y="2150"/>
                    <a:pt x="538" y="2962"/>
                  </a:cubicBezTo>
                  <a:cubicBezTo>
                    <a:pt x="475" y="2287"/>
                    <a:pt x="450" y="1600"/>
                    <a:pt x="325" y="937"/>
                  </a:cubicBezTo>
                  <a:cubicBezTo>
                    <a:pt x="250" y="612"/>
                    <a:pt x="188" y="2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8" name="Google Shape;17158;p50"/>
            <p:cNvSpPr/>
            <p:nvPr/>
          </p:nvSpPr>
          <p:spPr>
            <a:xfrm>
              <a:off x="1658097" y="4984992"/>
              <a:ext cx="424840" cy="692810"/>
            </a:xfrm>
            <a:custGeom>
              <a:avLst/>
              <a:gdLst/>
              <a:ahLst/>
              <a:cxnLst/>
              <a:rect l="l" t="t" r="r" b="b"/>
              <a:pathLst>
                <a:path w="4975" h="8113" extrusionOk="0">
                  <a:moveTo>
                    <a:pt x="4974" y="0"/>
                  </a:moveTo>
                  <a:lnTo>
                    <a:pt x="4974" y="0"/>
                  </a:lnTo>
                  <a:cubicBezTo>
                    <a:pt x="4549" y="313"/>
                    <a:pt x="4262" y="763"/>
                    <a:pt x="3962" y="1188"/>
                  </a:cubicBezTo>
                  <a:cubicBezTo>
                    <a:pt x="3512" y="1887"/>
                    <a:pt x="3125" y="2462"/>
                    <a:pt x="2537" y="3037"/>
                  </a:cubicBezTo>
                  <a:cubicBezTo>
                    <a:pt x="2113" y="3450"/>
                    <a:pt x="1663" y="3824"/>
                    <a:pt x="1213" y="4212"/>
                  </a:cubicBezTo>
                  <a:cubicBezTo>
                    <a:pt x="875" y="4499"/>
                    <a:pt x="538" y="4799"/>
                    <a:pt x="338" y="5199"/>
                  </a:cubicBezTo>
                  <a:cubicBezTo>
                    <a:pt x="26" y="5711"/>
                    <a:pt x="1" y="6336"/>
                    <a:pt x="38" y="6924"/>
                  </a:cubicBezTo>
                  <a:cubicBezTo>
                    <a:pt x="51" y="6974"/>
                    <a:pt x="38" y="7024"/>
                    <a:pt x="63" y="7074"/>
                  </a:cubicBezTo>
                  <a:cubicBezTo>
                    <a:pt x="63" y="7099"/>
                    <a:pt x="88" y="7111"/>
                    <a:pt x="101" y="7124"/>
                  </a:cubicBezTo>
                  <a:cubicBezTo>
                    <a:pt x="101" y="7136"/>
                    <a:pt x="88" y="7161"/>
                    <a:pt x="88" y="7174"/>
                  </a:cubicBezTo>
                  <a:cubicBezTo>
                    <a:pt x="88" y="7249"/>
                    <a:pt x="76" y="7323"/>
                    <a:pt x="88" y="7398"/>
                  </a:cubicBezTo>
                  <a:cubicBezTo>
                    <a:pt x="113" y="7436"/>
                    <a:pt x="151" y="7461"/>
                    <a:pt x="188" y="7461"/>
                  </a:cubicBezTo>
                  <a:cubicBezTo>
                    <a:pt x="188" y="7461"/>
                    <a:pt x="188" y="7473"/>
                    <a:pt x="188" y="7473"/>
                  </a:cubicBezTo>
                  <a:cubicBezTo>
                    <a:pt x="188" y="7623"/>
                    <a:pt x="163" y="7773"/>
                    <a:pt x="163" y="7911"/>
                  </a:cubicBezTo>
                  <a:cubicBezTo>
                    <a:pt x="201" y="7961"/>
                    <a:pt x="213" y="8023"/>
                    <a:pt x="226" y="8098"/>
                  </a:cubicBezTo>
                  <a:cubicBezTo>
                    <a:pt x="240" y="8105"/>
                    <a:pt x="254" y="8113"/>
                    <a:pt x="271" y="8113"/>
                  </a:cubicBezTo>
                  <a:cubicBezTo>
                    <a:pt x="284" y="8113"/>
                    <a:pt x="297" y="8109"/>
                    <a:pt x="313" y="8098"/>
                  </a:cubicBezTo>
                  <a:cubicBezTo>
                    <a:pt x="338" y="8061"/>
                    <a:pt x="363" y="8036"/>
                    <a:pt x="388" y="7998"/>
                  </a:cubicBezTo>
                  <a:cubicBezTo>
                    <a:pt x="401" y="7961"/>
                    <a:pt x="413" y="7936"/>
                    <a:pt x="426" y="7898"/>
                  </a:cubicBezTo>
                  <a:cubicBezTo>
                    <a:pt x="488" y="7786"/>
                    <a:pt x="551" y="7686"/>
                    <a:pt x="625" y="7573"/>
                  </a:cubicBezTo>
                  <a:cubicBezTo>
                    <a:pt x="638" y="7548"/>
                    <a:pt x="663" y="7523"/>
                    <a:pt x="675" y="7486"/>
                  </a:cubicBezTo>
                  <a:cubicBezTo>
                    <a:pt x="1138" y="6636"/>
                    <a:pt x="1575" y="5911"/>
                    <a:pt x="2250" y="5249"/>
                  </a:cubicBezTo>
                  <a:cubicBezTo>
                    <a:pt x="3200" y="4362"/>
                    <a:pt x="4300" y="3512"/>
                    <a:pt x="4712" y="2237"/>
                  </a:cubicBezTo>
                  <a:lnTo>
                    <a:pt x="4712" y="2237"/>
                  </a:lnTo>
                  <a:cubicBezTo>
                    <a:pt x="4487" y="2750"/>
                    <a:pt x="4187" y="3087"/>
                    <a:pt x="3812" y="3487"/>
                  </a:cubicBezTo>
                  <a:cubicBezTo>
                    <a:pt x="3262" y="4062"/>
                    <a:pt x="2637" y="4574"/>
                    <a:pt x="2063" y="5137"/>
                  </a:cubicBezTo>
                  <a:cubicBezTo>
                    <a:pt x="1388" y="5786"/>
                    <a:pt x="900" y="6586"/>
                    <a:pt x="476" y="7423"/>
                  </a:cubicBezTo>
                  <a:cubicBezTo>
                    <a:pt x="488" y="7386"/>
                    <a:pt x="501" y="7348"/>
                    <a:pt x="526" y="7311"/>
                  </a:cubicBezTo>
                  <a:cubicBezTo>
                    <a:pt x="725" y="6761"/>
                    <a:pt x="1113" y="5999"/>
                    <a:pt x="1475" y="5561"/>
                  </a:cubicBezTo>
                  <a:cubicBezTo>
                    <a:pt x="2100" y="4787"/>
                    <a:pt x="2900" y="4187"/>
                    <a:pt x="3637" y="3525"/>
                  </a:cubicBezTo>
                  <a:cubicBezTo>
                    <a:pt x="4300" y="2975"/>
                    <a:pt x="4624" y="2200"/>
                    <a:pt x="4749" y="1375"/>
                  </a:cubicBezTo>
                  <a:lnTo>
                    <a:pt x="4749" y="1375"/>
                  </a:lnTo>
                  <a:cubicBezTo>
                    <a:pt x="4499" y="2312"/>
                    <a:pt x="4037" y="2950"/>
                    <a:pt x="3287" y="3537"/>
                  </a:cubicBezTo>
                  <a:cubicBezTo>
                    <a:pt x="2625" y="4124"/>
                    <a:pt x="1925" y="4674"/>
                    <a:pt x="1363" y="5349"/>
                  </a:cubicBezTo>
                  <a:cubicBezTo>
                    <a:pt x="1038" y="5761"/>
                    <a:pt x="763" y="6211"/>
                    <a:pt x="551" y="6686"/>
                  </a:cubicBezTo>
                  <a:cubicBezTo>
                    <a:pt x="875" y="5511"/>
                    <a:pt x="1700" y="4762"/>
                    <a:pt x="2712" y="3912"/>
                  </a:cubicBezTo>
                  <a:cubicBezTo>
                    <a:pt x="3225" y="3500"/>
                    <a:pt x="3750" y="3075"/>
                    <a:pt x="4112" y="2500"/>
                  </a:cubicBezTo>
                  <a:cubicBezTo>
                    <a:pt x="4287" y="2212"/>
                    <a:pt x="4437" y="1900"/>
                    <a:pt x="4537" y="1563"/>
                  </a:cubicBezTo>
                  <a:cubicBezTo>
                    <a:pt x="4637" y="1275"/>
                    <a:pt x="4687" y="963"/>
                    <a:pt x="4812" y="675"/>
                  </a:cubicBezTo>
                  <a:lnTo>
                    <a:pt x="4812" y="675"/>
                  </a:lnTo>
                  <a:cubicBezTo>
                    <a:pt x="4637" y="988"/>
                    <a:pt x="4549" y="1325"/>
                    <a:pt x="4400" y="1625"/>
                  </a:cubicBezTo>
                  <a:cubicBezTo>
                    <a:pt x="4250" y="1950"/>
                    <a:pt x="3987" y="2350"/>
                    <a:pt x="3825" y="2562"/>
                  </a:cubicBezTo>
                  <a:cubicBezTo>
                    <a:pt x="3425" y="3075"/>
                    <a:pt x="2900" y="3475"/>
                    <a:pt x="2400" y="3887"/>
                  </a:cubicBezTo>
                  <a:cubicBezTo>
                    <a:pt x="1575" y="4574"/>
                    <a:pt x="950" y="5199"/>
                    <a:pt x="576" y="5999"/>
                  </a:cubicBezTo>
                  <a:cubicBezTo>
                    <a:pt x="763" y="5474"/>
                    <a:pt x="1075" y="5024"/>
                    <a:pt x="1475" y="4624"/>
                  </a:cubicBezTo>
                  <a:cubicBezTo>
                    <a:pt x="2063" y="4087"/>
                    <a:pt x="2712" y="3599"/>
                    <a:pt x="3262" y="3025"/>
                  </a:cubicBezTo>
                  <a:cubicBezTo>
                    <a:pt x="3700" y="2612"/>
                    <a:pt x="4050" y="2125"/>
                    <a:pt x="4275" y="1563"/>
                  </a:cubicBezTo>
                  <a:cubicBezTo>
                    <a:pt x="4474" y="1113"/>
                    <a:pt x="4612" y="663"/>
                    <a:pt x="4937" y="238"/>
                  </a:cubicBezTo>
                  <a:lnTo>
                    <a:pt x="4937" y="238"/>
                  </a:lnTo>
                  <a:cubicBezTo>
                    <a:pt x="4512" y="688"/>
                    <a:pt x="4287" y="1275"/>
                    <a:pt x="3975" y="1800"/>
                  </a:cubicBezTo>
                  <a:cubicBezTo>
                    <a:pt x="3750" y="2175"/>
                    <a:pt x="3525" y="2437"/>
                    <a:pt x="3200" y="2775"/>
                  </a:cubicBezTo>
                  <a:cubicBezTo>
                    <a:pt x="2575" y="3450"/>
                    <a:pt x="1825" y="3974"/>
                    <a:pt x="1175" y="4624"/>
                  </a:cubicBezTo>
                  <a:cubicBezTo>
                    <a:pt x="738" y="5074"/>
                    <a:pt x="438" y="5636"/>
                    <a:pt x="263" y="6236"/>
                  </a:cubicBezTo>
                  <a:cubicBezTo>
                    <a:pt x="288" y="5836"/>
                    <a:pt x="388" y="5499"/>
                    <a:pt x="625" y="5137"/>
                  </a:cubicBezTo>
                  <a:cubicBezTo>
                    <a:pt x="1175" y="4362"/>
                    <a:pt x="2225" y="3749"/>
                    <a:pt x="2912" y="2975"/>
                  </a:cubicBezTo>
                  <a:cubicBezTo>
                    <a:pt x="3425" y="2437"/>
                    <a:pt x="3825" y="1837"/>
                    <a:pt x="4150" y="1188"/>
                  </a:cubicBezTo>
                  <a:cubicBezTo>
                    <a:pt x="4387" y="775"/>
                    <a:pt x="4599" y="325"/>
                    <a:pt x="49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9" name="Google Shape;17159;p50"/>
            <p:cNvSpPr/>
            <p:nvPr/>
          </p:nvSpPr>
          <p:spPr>
            <a:xfrm>
              <a:off x="2216244" y="5449207"/>
              <a:ext cx="327661" cy="603059"/>
            </a:xfrm>
            <a:custGeom>
              <a:avLst/>
              <a:gdLst/>
              <a:ahLst/>
              <a:cxnLst/>
              <a:rect l="l" t="t" r="r" b="b"/>
              <a:pathLst>
                <a:path w="3837" h="7062" extrusionOk="0">
                  <a:moveTo>
                    <a:pt x="3662" y="0"/>
                  </a:moveTo>
                  <a:lnTo>
                    <a:pt x="3662" y="0"/>
                  </a:lnTo>
                  <a:cubicBezTo>
                    <a:pt x="2850" y="1213"/>
                    <a:pt x="2587" y="2512"/>
                    <a:pt x="1900" y="3749"/>
                  </a:cubicBezTo>
                  <a:cubicBezTo>
                    <a:pt x="1513" y="4424"/>
                    <a:pt x="988" y="5024"/>
                    <a:pt x="613" y="5699"/>
                  </a:cubicBezTo>
                  <a:cubicBezTo>
                    <a:pt x="463" y="5961"/>
                    <a:pt x="350" y="6236"/>
                    <a:pt x="250" y="6511"/>
                  </a:cubicBezTo>
                  <a:cubicBezTo>
                    <a:pt x="313" y="6174"/>
                    <a:pt x="400" y="5849"/>
                    <a:pt x="538" y="5512"/>
                  </a:cubicBezTo>
                  <a:lnTo>
                    <a:pt x="538" y="5512"/>
                  </a:lnTo>
                  <a:cubicBezTo>
                    <a:pt x="300" y="5874"/>
                    <a:pt x="150" y="6299"/>
                    <a:pt x="50" y="6711"/>
                  </a:cubicBezTo>
                  <a:cubicBezTo>
                    <a:pt x="38" y="6824"/>
                    <a:pt x="13" y="6936"/>
                    <a:pt x="0" y="7049"/>
                  </a:cubicBezTo>
                  <a:cubicBezTo>
                    <a:pt x="163" y="7049"/>
                    <a:pt x="325" y="7049"/>
                    <a:pt x="488" y="7061"/>
                  </a:cubicBezTo>
                  <a:cubicBezTo>
                    <a:pt x="550" y="6824"/>
                    <a:pt x="638" y="6599"/>
                    <a:pt x="763" y="6386"/>
                  </a:cubicBezTo>
                  <a:cubicBezTo>
                    <a:pt x="1200" y="5586"/>
                    <a:pt x="1850" y="4937"/>
                    <a:pt x="2300" y="4149"/>
                  </a:cubicBezTo>
                  <a:cubicBezTo>
                    <a:pt x="3037" y="2887"/>
                    <a:pt x="3262" y="1413"/>
                    <a:pt x="3837" y="88"/>
                  </a:cubicBezTo>
                  <a:lnTo>
                    <a:pt x="3837" y="88"/>
                  </a:lnTo>
                  <a:cubicBezTo>
                    <a:pt x="3100" y="1375"/>
                    <a:pt x="2875" y="2837"/>
                    <a:pt x="2100" y="4074"/>
                  </a:cubicBezTo>
                  <a:cubicBezTo>
                    <a:pt x="1650" y="4824"/>
                    <a:pt x="1013" y="5487"/>
                    <a:pt x="588" y="6261"/>
                  </a:cubicBezTo>
                  <a:cubicBezTo>
                    <a:pt x="650" y="6111"/>
                    <a:pt x="713" y="5974"/>
                    <a:pt x="788" y="5836"/>
                  </a:cubicBezTo>
                  <a:cubicBezTo>
                    <a:pt x="1175" y="5149"/>
                    <a:pt x="1700" y="4549"/>
                    <a:pt x="2087" y="3849"/>
                  </a:cubicBezTo>
                  <a:cubicBezTo>
                    <a:pt x="2800" y="2650"/>
                    <a:pt x="3050" y="1238"/>
                    <a:pt x="3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0" name="Google Shape;17160;p50"/>
            <p:cNvSpPr/>
            <p:nvPr/>
          </p:nvSpPr>
          <p:spPr>
            <a:xfrm>
              <a:off x="2262101" y="5549548"/>
              <a:ext cx="264724" cy="503745"/>
            </a:xfrm>
            <a:custGeom>
              <a:avLst/>
              <a:gdLst/>
              <a:ahLst/>
              <a:cxnLst/>
              <a:rect l="l" t="t" r="r" b="b"/>
              <a:pathLst>
                <a:path w="3100" h="5899" extrusionOk="0">
                  <a:moveTo>
                    <a:pt x="3100" y="0"/>
                  </a:moveTo>
                  <a:cubicBezTo>
                    <a:pt x="2775" y="1137"/>
                    <a:pt x="2425" y="2162"/>
                    <a:pt x="1750" y="3137"/>
                  </a:cubicBezTo>
                  <a:cubicBezTo>
                    <a:pt x="1175" y="4049"/>
                    <a:pt x="363" y="4861"/>
                    <a:pt x="1" y="5886"/>
                  </a:cubicBezTo>
                  <a:cubicBezTo>
                    <a:pt x="76" y="5899"/>
                    <a:pt x="151" y="5899"/>
                    <a:pt x="226" y="5899"/>
                  </a:cubicBezTo>
                  <a:cubicBezTo>
                    <a:pt x="513" y="5136"/>
                    <a:pt x="1151" y="4387"/>
                    <a:pt x="1650" y="3674"/>
                  </a:cubicBezTo>
                  <a:cubicBezTo>
                    <a:pt x="2000" y="3187"/>
                    <a:pt x="2338" y="2674"/>
                    <a:pt x="2550" y="2112"/>
                  </a:cubicBezTo>
                  <a:cubicBezTo>
                    <a:pt x="2825" y="1437"/>
                    <a:pt x="2950" y="712"/>
                    <a:pt x="3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1" name="Google Shape;17161;p50"/>
            <p:cNvSpPr/>
            <p:nvPr/>
          </p:nvSpPr>
          <p:spPr>
            <a:xfrm>
              <a:off x="2605734" y="5448097"/>
              <a:ext cx="89750" cy="465403"/>
            </a:xfrm>
            <a:custGeom>
              <a:avLst/>
              <a:gdLst/>
              <a:ahLst/>
              <a:cxnLst/>
              <a:rect l="l" t="t" r="r" b="b"/>
              <a:pathLst>
                <a:path w="1051" h="5450" extrusionOk="0">
                  <a:moveTo>
                    <a:pt x="1050" y="1"/>
                  </a:moveTo>
                  <a:lnTo>
                    <a:pt x="1050" y="1"/>
                  </a:lnTo>
                  <a:cubicBezTo>
                    <a:pt x="813" y="901"/>
                    <a:pt x="488" y="1788"/>
                    <a:pt x="376" y="2725"/>
                  </a:cubicBezTo>
                  <a:cubicBezTo>
                    <a:pt x="351" y="3363"/>
                    <a:pt x="401" y="4050"/>
                    <a:pt x="276" y="4587"/>
                  </a:cubicBezTo>
                  <a:cubicBezTo>
                    <a:pt x="213" y="4887"/>
                    <a:pt x="126" y="5175"/>
                    <a:pt x="1" y="5450"/>
                  </a:cubicBezTo>
                  <a:cubicBezTo>
                    <a:pt x="88" y="5412"/>
                    <a:pt x="188" y="5375"/>
                    <a:pt x="276" y="5362"/>
                  </a:cubicBezTo>
                  <a:cubicBezTo>
                    <a:pt x="338" y="5200"/>
                    <a:pt x="401" y="5037"/>
                    <a:pt x="438" y="4862"/>
                  </a:cubicBezTo>
                  <a:cubicBezTo>
                    <a:pt x="601" y="4250"/>
                    <a:pt x="588" y="3613"/>
                    <a:pt x="588" y="2988"/>
                  </a:cubicBezTo>
                  <a:cubicBezTo>
                    <a:pt x="626" y="2000"/>
                    <a:pt x="863" y="1026"/>
                    <a:pt x="10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2" name="Google Shape;17162;p50"/>
            <p:cNvSpPr/>
            <p:nvPr/>
          </p:nvSpPr>
          <p:spPr>
            <a:xfrm>
              <a:off x="2633488" y="5368080"/>
              <a:ext cx="103584" cy="536878"/>
            </a:xfrm>
            <a:custGeom>
              <a:avLst/>
              <a:gdLst/>
              <a:ahLst/>
              <a:cxnLst/>
              <a:rect l="l" t="t" r="r" b="b"/>
              <a:pathLst>
                <a:path w="1213" h="6287" extrusionOk="0">
                  <a:moveTo>
                    <a:pt x="1213" y="1"/>
                  </a:moveTo>
                  <a:lnTo>
                    <a:pt x="1213" y="1"/>
                  </a:lnTo>
                  <a:cubicBezTo>
                    <a:pt x="850" y="1038"/>
                    <a:pt x="451" y="2075"/>
                    <a:pt x="351" y="3187"/>
                  </a:cubicBezTo>
                  <a:cubicBezTo>
                    <a:pt x="276" y="3850"/>
                    <a:pt x="388" y="4512"/>
                    <a:pt x="313" y="5174"/>
                  </a:cubicBezTo>
                  <a:cubicBezTo>
                    <a:pt x="276" y="5537"/>
                    <a:pt x="163" y="5912"/>
                    <a:pt x="1" y="6287"/>
                  </a:cubicBezTo>
                  <a:cubicBezTo>
                    <a:pt x="126" y="6162"/>
                    <a:pt x="251" y="6037"/>
                    <a:pt x="376" y="5912"/>
                  </a:cubicBezTo>
                  <a:cubicBezTo>
                    <a:pt x="426" y="5749"/>
                    <a:pt x="463" y="5599"/>
                    <a:pt x="501" y="5437"/>
                  </a:cubicBezTo>
                  <a:cubicBezTo>
                    <a:pt x="588" y="4924"/>
                    <a:pt x="551" y="4400"/>
                    <a:pt x="538" y="3887"/>
                  </a:cubicBezTo>
                  <a:cubicBezTo>
                    <a:pt x="526" y="3187"/>
                    <a:pt x="625" y="2663"/>
                    <a:pt x="763" y="1988"/>
                  </a:cubicBezTo>
                  <a:cubicBezTo>
                    <a:pt x="900" y="1325"/>
                    <a:pt x="1050" y="663"/>
                    <a:pt x="1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3" name="Google Shape;17163;p50"/>
            <p:cNvSpPr/>
            <p:nvPr/>
          </p:nvSpPr>
          <p:spPr>
            <a:xfrm>
              <a:off x="2529988" y="5559112"/>
              <a:ext cx="106829" cy="400246"/>
            </a:xfrm>
            <a:custGeom>
              <a:avLst/>
              <a:gdLst/>
              <a:ahLst/>
              <a:cxnLst/>
              <a:rect l="l" t="t" r="r" b="b"/>
              <a:pathLst>
                <a:path w="1251" h="4687" extrusionOk="0">
                  <a:moveTo>
                    <a:pt x="1250" y="1"/>
                  </a:moveTo>
                  <a:lnTo>
                    <a:pt x="1250" y="1"/>
                  </a:lnTo>
                  <a:cubicBezTo>
                    <a:pt x="1075" y="538"/>
                    <a:pt x="875" y="1075"/>
                    <a:pt x="763" y="1638"/>
                  </a:cubicBezTo>
                  <a:cubicBezTo>
                    <a:pt x="638" y="2275"/>
                    <a:pt x="588" y="2925"/>
                    <a:pt x="438" y="3562"/>
                  </a:cubicBezTo>
                  <a:cubicBezTo>
                    <a:pt x="338" y="3937"/>
                    <a:pt x="188" y="4324"/>
                    <a:pt x="0" y="4687"/>
                  </a:cubicBezTo>
                  <a:cubicBezTo>
                    <a:pt x="113" y="4612"/>
                    <a:pt x="213" y="4549"/>
                    <a:pt x="313" y="4487"/>
                  </a:cubicBezTo>
                  <a:cubicBezTo>
                    <a:pt x="325" y="4474"/>
                    <a:pt x="338" y="4462"/>
                    <a:pt x="350" y="4462"/>
                  </a:cubicBezTo>
                  <a:cubicBezTo>
                    <a:pt x="475" y="4187"/>
                    <a:pt x="575" y="3900"/>
                    <a:pt x="650" y="3612"/>
                  </a:cubicBezTo>
                  <a:cubicBezTo>
                    <a:pt x="925" y="2338"/>
                    <a:pt x="925" y="1238"/>
                    <a:pt x="1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4" name="Google Shape;17164;p50"/>
            <p:cNvSpPr/>
            <p:nvPr/>
          </p:nvSpPr>
          <p:spPr>
            <a:xfrm>
              <a:off x="2569441" y="5510009"/>
              <a:ext cx="96155" cy="423730"/>
            </a:xfrm>
            <a:custGeom>
              <a:avLst/>
              <a:gdLst/>
              <a:ahLst/>
              <a:cxnLst/>
              <a:rect l="l" t="t" r="r" b="b"/>
              <a:pathLst>
                <a:path w="1126" h="4962" extrusionOk="0">
                  <a:moveTo>
                    <a:pt x="1126" y="1"/>
                  </a:moveTo>
                  <a:lnTo>
                    <a:pt x="1126" y="1"/>
                  </a:lnTo>
                  <a:cubicBezTo>
                    <a:pt x="826" y="988"/>
                    <a:pt x="463" y="1963"/>
                    <a:pt x="463" y="3012"/>
                  </a:cubicBezTo>
                  <a:cubicBezTo>
                    <a:pt x="451" y="3700"/>
                    <a:pt x="276" y="4350"/>
                    <a:pt x="1" y="4962"/>
                  </a:cubicBezTo>
                  <a:cubicBezTo>
                    <a:pt x="101" y="4899"/>
                    <a:pt x="213" y="4825"/>
                    <a:pt x="326" y="4775"/>
                  </a:cubicBezTo>
                  <a:cubicBezTo>
                    <a:pt x="513" y="4300"/>
                    <a:pt x="638" y="3787"/>
                    <a:pt x="676" y="3262"/>
                  </a:cubicBezTo>
                  <a:cubicBezTo>
                    <a:pt x="701" y="2100"/>
                    <a:pt x="876" y="1163"/>
                    <a:pt x="1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5" name="Google Shape;17165;p50"/>
            <p:cNvSpPr/>
            <p:nvPr/>
          </p:nvSpPr>
          <p:spPr>
            <a:xfrm>
              <a:off x="2453132" y="5659453"/>
              <a:ext cx="119638" cy="349009"/>
            </a:xfrm>
            <a:custGeom>
              <a:avLst/>
              <a:gdLst/>
              <a:ahLst/>
              <a:cxnLst/>
              <a:rect l="l" t="t" r="r" b="b"/>
              <a:pathLst>
                <a:path w="1401" h="4087" extrusionOk="0">
                  <a:moveTo>
                    <a:pt x="1400" y="0"/>
                  </a:moveTo>
                  <a:lnTo>
                    <a:pt x="1400" y="0"/>
                  </a:lnTo>
                  <a:cubicBezTo>
                    <a:pt x="1113" y="1138"/>
                    <a:pt x="788" y="2400"/>
                    <a:pt x="351" y="3399"/>
                  </a:cubicBezTo>
                  <a:cubicBezTo>
                    <a:pt x="238" y="3624"/>
                    <a:pt x="126" y="3862"/>
                    <a:pt x="1" y="4087"/>
                  </a:cubicBezTo>
                  <a:cubicBezTo>
                    <a:pt x="126" y="4012"/>
                    <a:pt x="251" y="3924"/>
                    <a:pt x="376" y="3849"/>
                  </a:cubicBezTo>
                  <a:cubicBezTo>
                    <a:pt x="925" y="2700"/>
                    <a:pt x="1263" y="1487"/>
                    <a:pt x="1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6" name="Google Shape;17166;p50"/>
            <p:cNvSpPr/>
            <p:nvPr/>
          </p:nvSpPr>
          <p:spPr>
            <a:xfrm>
              <a:off x="2491560" y="5610350"/>
              <a:ext cx="113234" cy="373603"/>
            </a:xfrm>
            <a:custGeom>
              <a:avLst/>
              <a:gdLst/>
              <a:ahLst/>
              <a:cxnLst/>
              <a:rect l="l" t="t" r="r" b="b"/>
              <a:pathLst>
                <a:path w="1326" h="4375" extrusionOk="0">
                  <a:moveTo>
                    <a:pt x="1325" y="0"/>
                  </a:moveTo>
                  <a:lnTo>
                    <a:pt x="1325" y="0"/>
                  </a:lnTo>
                  <a:cubicBezTo>
                    <a:pt x="925" y="1138"/>
                    <a:pt x="788" y="2337"/>
                    <a:pt x="400" y="3475"/>
                  </a:cubicBezTo>
                  <a:cubicBezTo>
                    <a:pt x="288" y="3774"/>
                    <a:pt x="151" y="4074"/>
                    <a:pt x="1" y="4374"/>
                  </a:cubicBezTo>
                  <a:cubicBezTo>
                    <a:pt x="113" y="4299"/>
                    <a:pt x="238" y="4224"/>
                    <a:pt x="351" y="4149"/>
                  </a:cubicBezTo>
                  <a:cubicBezTo>
                    <a:pt x="575" y="3662"/>
                    <a:pt x="763" y="3150"/>
                    <a:pt x="875" y="2625"/>
                  </a:cubicBezTo>
                  <a:cubicBezTo>
                    <a:pt x="1088" y="1700"/>
                    <a:pt x="1113" y="938"/>
                    <a:pt x="1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7" name="Google Shape;17167;p50"/>
            <p:cNvSpPr/>
            <p:nvPr/>
          </p:nvSpPr>
          <p:spPr>
            <a:xfrm>
              <a:off x="2348607" y="5679692"/>
              <a:ext cx="199568" cy="369333"/>
            </a:xfrm>
            <a:custGeom>
              <a:avLst/>
              <a:gdLst/>
              <a:ahLst/>
              <a:cxnLst/>
              <a:rect l="l" t="t" r="r" b="b"/>
              <a:pathLst>
                <a:path w="2337" h="4325" extrusionOk="0">
                  <a:moveTo>
                    <a:pt x="2337" y="1"/>
                  </a:moveTo>
                  <a:lnTo>
                    <a:pt x="2337" y="1"/>
                  </a:lnTo>
                  <a:cubicBezTo>
                    <a:pt x="1912" y="1600"/>
                    <a:pt x="912" y="2937"/>
                    <a:pt x="0" y="4325"/>
                  </a:cubicBezTo>
                  <a:cubicBezTo>
                    <a:pt x="100" y="4312"/>
                    <a:pt x="200" y="4287"/>
                    <a:pt x="300" y="4275"/>
                  </a:cubicBezTo>
                  <a:cubicBezTo>
                    <a:pt x="537" y="3900"/>
                    <a:pt x="787" y="3525"/>
                    <a:pt x="1037" y="3150"/>
                  </a:cubicBezTo>
                  <a:cubicBezTo>
                    <a:pt x="1700" y="2213"/>
                    <a:pt x="2162" y="1138"/>
                    <a:pt x="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8" name="Google Shape;17168;p50"/>
            <p:cNvSpPr/>
            <p:nvPr/>
          </p:nvSpPr>
          <p:spPr>
            <a:xfrm>
              <a:off x="2376276" y="5751254"/>
              <a:ext cx="164471" cy="292478"/>
            </a:xfrm>
            <a:custGeom>
              <a:avLst/>
              <a:gdLst/>
              <a:ahLst/>
              <a:cxnLst/>
              <a:rect l="l" t="t" r="r" b="b"/>
              <a:pathLst>
                <a:path w="1926" h="3425" extrusionOk="0">
                  <a:moveTo>
                    <a:pt x="1925" y="0"/>
                  </a:moveTo>
                  <a:cubicBezTo>
                    <a:pt x="1526" y="1212"/>
                    <a:pt x="776" y="2362"/>
                    <a:pt x="1" y="3424"/>
                  </a:cubicBezTo>
                  <a:cubicBezTo>
                    <a:pt x="126" y="3399"/>
                    <a:pt x="238" y="3374"/>
                    <a:pt x="351" y="3337"/>
                  </a:cubicBezTo>
                  <a:cubicBezTo>
                    <a:pt x="1063" y="2337"/>
                    <a:pt x="1676" y="1250"/>
                    <a:pt x="19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9" name="Google Shape;17169;p50"/>
            <p:cNvSpPr/>
            <p:nvPr/>
          </p:nvSpPr>
          <p:spPr>
            <a:xfrm>
              <a:off x="2322989" y="5650913"/>
              <a:ext cx="216647" cy="401357"/>
            </a:xfrm>
            <a:custGeom>
              <a:avLst/>
              <a:gdLst/>
              <a:ahLst/>
              <a:cxnLst/>
              <a:rect l="l" t="t" r="r" b="b"/>
              <a:pathLst>
                <a:path w="2537" h="4700" extrusionOk="0">
                  <a:moveTo>
                    <a:pt x="2537" y="0"/>
                  </a:moveTo>
                  <a:lnTo>
                    <a:pt x="2537" y="0"/>
                  </a:lnTo>
                  <a:cubicBezTo>
                    <a:pt x="2212" y="1300"/>
                    <a:pt x="1500" y="2425"/>
                    <a:pt x="750" y="3537"/>
                  </a:cubicBezTo>
                  <a:cubicBezTo>
                    <a:pt x="475" y="3912"/>
                    <a:pt x="225" y="4299"/>
                    <a:pt x="0" y="4699"/>
                  </a:cubicBezTo>
                  <a:cubicBezTo>
                    <a:pt x="88" y="4687"/>
                    <a:pt x="175" y="4674"/>
                    <a:pt x="250" y="4662"/>
                  </a:cubicBezTo>
                  <a:cubicBezTo>
                    <a:pt x="325" y="4537"/>
                    <a:pt x="413" y="4412"/>
                    <a:pt x="487" y="4299"/>
                  </a:cubicBezTo>
                  <a:cubicBezTo>
                    <a:pt x="962" y="3599"/>
                    <a:pt x="1462" y="2912"/>
                    <a:pt x="1850" y="2162"/>
                  </a:cubicBezTo>
                  <a:cubicBezTo>
                    <a:pt x="2162" y="1525"/>
                    <a:pt x="2412" y="763"/>
                    <a:pt x="2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0" name="Google Shape;17170;p50"/>
            <p:cNvSpPr/>
            <p:nvPr/>
          </p:nvSpPr>
          <p:spPr>
            <a:xfrm>
              <a:off x="2289855" y="5613510"/>
              <a:ext cx="241241" cy="439784"/>
            </a:xfrm>
            <a:custGeom>
              <a:avLst/>
              <a:gdLst/>
              <a:ahLst/>
              <a:cxnLst/>
              <a:rect l="l" t="t" r="r" b="b"/>
              <a:pathLst>
                <a:path w="2825" h="5150" extrusionOk="0">
                  <a:moveTo>
                    <a:pt x="2825" y="1"/>
                  </a:moveTo>
                  <a:cubicBezTo>
                    <a:pt x="2525" y="1251"/>
                    <a:pt x="1888" y="2300"/>
                    <a:pt x="1150" y="3350"/>
                  </a:cubicBezTo>
                  <a:cubicBezTo>
                    <a:pt x="751" y="3937"/>
                    <a:pt x="326" y="4512"/>
                    <a:pt x="1" y="5150"/>
                  </a:cubicBezTo>
                  <a:cubicBezTo>
                    <a:pt x="76" y="5150"/>
                    <a:pt x="163" y="5150"/>
                    <a:pt x="251" y="5137"/>
                  </a:cubicBezTo>
                  <a:cubicBezTo>
                    <a:pt x="501" y="4650"/>
                    <a:pt x="913" y="4100"/>
                    <a:pt x="1238" y="3613"/>
                  </a:cubicBezTo>
                  <a:cubicBezTo>
                    <a:pt x="1600" y="3063"/>
                    <a:pt x="1988" y="2525"/>
                    <a:pt x="2263" y="1913"/>
                  </a:cubicBezTo>
                  <a:cubicBezTo>
                    <a:pt x="2550" y="1313"/>
                    <a:pt x="2700" y="663"/>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1" name="Google Shape;17171;p50"/>
            <p:cNvSpPr/>
            <p:nvPr/>
          </p:nvSpPr>
          <p:spPr>
            <a:xfrm>
              <a:off x="2418973" y="5902747"/>
              <a:ext cx="74806" cy="127068"/>
            </a:xfrm>
            <a:custGeom>
              <a:avLst/>
              <a:gdLst/>
              <a:ahLst/>
              <a:cxnLst/>
              <a:rect l="l" t="t" r="r" b="b"/>
              <a:pathLst>
                <a:path w="876" h="1488" extrusionOk="0">
                  <a:moveTo>
                    <a:pt x="876" y="1"/>
                  </a:moveTo>
                  <a:lnTo>
                    <a:pt x="876" y="1"/>
                  </a:lnTo>
                  <a:cubicBezTo>
                    <a:pt x="638" y="575"/>
                    <a:pt x="326" y="1038"/>
                    <a:pt x="1" y="1488"/>
                  </a:cubicBezTo>
                  <a:cubicBezTo>
                    <a:pt x="113" y="1425"/>
                    <a:pt x="226" y="1350"/>
                    <a:pt x="338" y="1275"/>
                  </a:cubicBezTo>
                  <a:cubicBezTo>
                    <a:pt x="563" y="875"/>
                    <a:pt x="738" y="450"/>
                    <a:pt x="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2" name="Google Shape;17172;p50"/>
            <p:cNvSpPr/>
            <p:nvPr/>
          </p:nvSpPr>
          <p:spPr>
            <a:xfrm>
              <a:off x="1732819" y="5259285"/>
              <a:ext cx="301017" cy="342605"/>
            </a:xfrm>
            <a:custGeom>
              <a:avLst/>
              <a:gdLst/>
              <a:ahLst/>
              <a:cxnLst/>
              <a:rect l="l" t="t" r="r" b="b"/>
              <a:pathLst>
                <a:path w="3525" h="4012" extrusionOk="0">
                  <a:moveTo>
                    <a:pt x="3525" y="0"/>
                  </a:moveTo>
                  <a:lnTo>
                    <a:pt x="3525" y="0"/>
                  </a:lnTo>
                  <a:cubicBezTo>
                    <a:pt x="2875" y="937"/>
                    <a:pt x="1937" y="1675"/>
                    <a:pt x="1138" y="2512"/>
                  </a:cubicBezTo>
                  <a:cubicBezTo>
                    <a:pt x="700" y="2962"/>
                    <a:pt x="338" y="3474"/>
                    <a:pt x="0" y="4012"/>
                  </a:cubicBezTo>
                  <a:cubicBezTo>
                    <a:pt x="75" y="3912"/>
                    <a:pt x="163" y="3812"/>
                    <a:pt x="250" y="3724"/>
                  </a:cubicBezTo>
                  <a:cubicBezTo>
                    <a:pt x="313" y="3649"/>
                    <a:pt x="388" y="3587"/>
                    <a:pt x="450" y="3524"/>
                  </a:cubicBezTo>
                  <a:cubicBezTo>
                    <a:pt x="538" y="3437"/>
                    <a:pt x="638" y="3374"/>
                    <a:pt x="750" y="3299"/>
                  </a:cubicBezTo>
                  <a:cubicBezTo>
                    <a:pt x="900" y="3112"/>
                    <a:pt x="1038" y="2937"/>
                    <a:pt x="1200" y="2762"/>
                  </a:cubicBezTo>
                  <a:cubicBezTo>
                    <a:pt x="2037" y="1900"/>
                    <a:pt x="2975" y="1087"/>
                    <a:pt x="3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3" name="Google Shape;17173;p50"/>
            <p:cNvSpPr/>
            <p:nvPr/>
          </p:nvSpPr>
          <p:spPr>
            <a:xfrm>
              <a:off x="1913174" y="5332897"/>
              <a:ext cx="367199" cy="658481"/>
            </a:xfrm>
            <a:custGeom>
              <a:avLst/>
              <a:gdLst/>
              <a:ahLst/>
              <a:cxnLst/>
              <a:rect l="l" t="t" r="r" b="b"/>
              <a:pathLst>
                <a:path w="4300" h="7711" extrusionOk="0">
                  <a:moveTo>
                    <a:pt x="4299" y="0"/>
                  </a:moveTo>
                  <a:lnTo>
                    <a:pt x="4299" y="0"/>
                  </a:lnTo>
                  <a:cubicBezTo>
                    <a:pt x="3937" y="2262"/>
                    <a:pt x="2337" y="4049"/>
                    <a:pt x="1025" y="5936"/>
                  </a:cubicBezTo>
                  <a:cubicBezTo>
                    <a:pt x="638" y="6461"/>
                    <a:pt x="300" y="7011"/>
                    <a:pt x="0" y="7573"/>
                  </a:cubicBezTo>
                  <a:cubicBezTo>
                    <a:pt x="50" y="7623"/>
                    <a:pt x="113" y="7661"/>
                    <a:pt x="163" y="7711"/>
                  </a:cubicBezTo>
                  <a:cubicBezTo>
                    <a:pt x="300" y="7473"/>
                    <a:pt x="425" y="7248"/>
                    <a:pt x="563" y="7011"/>
                  </a:cubicBezTo>
                  <a:cubicBezTo>
                    <a:pt x="988" y="6336"/>
                    <a:pt x="1475" y="5699"/>
                    <a:pt x="1937" y="5049"/>
                  </a:cubicBezTo>
                  <a:cubicBezTo>
                    <a:pt x="3012" y="3537"/>
                    <a:pt x="4262" y="1937"/>
                    <a:pt x="4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4" name="Google Shape;17174;p50"/>
            <p:cNvSpPr/>
            <p:nvPr/>
          </p:nvSpPr>
          <p:spPr>
            <a:xfrm>
              <a:off x="1935548" y="5424698"/>
              <a:ext cx="339445" cy="584870"/>
            </a:xfrm>
            <a:custGeom>
              <a:avLst/>
              <a:gdLst/>
              <a:ahLst/>
              <a:cxnLst/>
              <a:rect l="l" t="t" r="r" b="b"/>
              <a:pathLst>
                <a:path w="3975" h="6849" extrusionOk="0">
                  <a:moveTo>
                    <a:pt x="3975" y="0"/>
                  </a:moveTo>
                  <a:cubicBezTo>
                    <a:pt x="3825" y="750"/>
                    <a:pt x="3475" y="1412"/>
                    <a:pt x="3050" y="2062"/>
                  </a:cubicBezTo>
                  <a:cubicBezTo>
                    <a:pt x="2425" y="3062"/>
                    <a:pt x="1688" y="3974"/>
                    <a:pt x="1013" y="4936"/>
                  </a:cubicBezTo>
                  <a:cubicBezTo>
                    <a:pt x="663" y="5474"/>
                    <a:pt x="288" y="6011"/>
                    <a:pt x="38" y="6611"/>
                  </a:cubicBezTo>
                  <a:cubicBezTo>
                    <a:pt x="26" y="6636"/>
                    <a:pt x="13" y="6673"/>
                    <a:pt x="1" y="6698"/>
                  </a:cubicBezTo>
                  <a:cubicBezTo>
                    <a:pt x="13" y="6711"/>
                    <a:pt x="38" y="6736"/>
                    <a:pt x="51" y="6748"/>
                  </a:cubicBezTo>
                  <a:cubicBezTo>
                    <a:pt x="101" y="6773"/>
                    <a:pt x="138" y="6811"/>
                    <a:pt x="188" y="6848"/>
                  </a:cubicBezTo>
                  <a:cubicBezTo>
                    <a:pt x="213" y="6761"/>
                    <a:pt x="238" y="6686"/>
                    <a:pt x="276" y="6611"/>
                  </a:cubicBezTo>
                  <a:cubicBezTo>
                    <a:pt x="538" y="6036"/>
                    <a:pt x="1063" y="5249"/>
                    <a:pt x="1488" y="4649"/>
                  </a:cubicBezTo>
                  <a:cubicBezTo>
                    <a:pt x="2538" y="3187"/>
                    <a:pt x="3787" y="1837"/>
                    <a:pt x="3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5" name="Google Shape;17175;p50"/>
            <p:cNvSpPr/>
            <p:nvPr/>
          </p:nvSpPr>
          <p:spPr>
            <a:xfrm>
              <a:off x="1962277" y="5497200"/>
              <a:ext cx="314851" cy="526204"/>
            </a:xfrm>
            <a:custGeom>
              <a:avLst/>
              <a:gdLst/>
              <a:ahLst/>
              <a:cxnLst/>
              <a:rect l="l" t="t" r="r" b="b"/>
              <a:pathLst>
                <a:path w="3687" h="6162" extrusionOk="0">
                  <a:moveTo>
                    <a:pt x="3687" y="1"/>
                  </a:moveTo>
                  <a:cubicBezTo>
                    <a:pt x="3549" y="701"/>
                    <a:pt x="3187" y="1313"/>
                    <a:pt x="2787" y="1900"/>
                  </a:cubicBezTo>
                  <a:cubicBezTo>
                    <a:pt x="2225" y="2725"/>
                    <a:pt x="1612" y="3512"/>
                    <a:pt x="1012" y="4325"/>
                  </a:cubicBezTo>
                  <a:cubicBezTo>
                    <a:pt x="600" y="4862"/>
                    <a:pt x="263" y="5462"/>
                    <a:pt x="0" y="6099"/>
                  </a:cubicBezTo>
                  <a:cubicBezTo>
                    <a:pt x="13" y="6099"/>
                    <a:pt x="13" y="6112"/>
                    <a:pt x="25" y="6112"/>
                  </a:cubicBezTo>
                  <a:cubicBezTo>
                    <a:pt x="88" y="6124"/>
                    <a:pt x="138" y="6149"/>
                    <a:pt x="200" y="6162"/>
                  </a:cubicBezTo>
                  <a:cubicBezTo>
                    <a:pt x="650" y="5099"/>
                    <a:pt x="1412" y="4150"/>
                    <a:pt x="2137" y="3187"/>
                  </a:cubicBezTo>
                  <a:cubicBezTo>
                    <a:pt x="2562" y="2613"/>
                    <a:pt x="3012" y="2038"/>
                    <a:pt x="3274" y="1363"/>
                  </a:cubicBezTo>
                  <a:cubicBezTo>
                    <a:pt x="3449" y="926"/>
                    <a:pt x="3637" y="476"/>
                    <a:pt x="36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6" name="Google Shape;17176;p50"/>
            <p:cNvSpPr/>
            <p:nvPr/>
          </p:nvSpPr>
          <p:spPr>
            <a:xfrm>
              <a:off x="1983626" y="5538873"/>
              <a:ext cx="298883" cy="490936"/>
            </a:xfrm>
            <a:custGeom>
              <a:avLst/>
              <a:gdLst/>
              <a:ahLst/>
              <a:cxnLst/>
              <a:rect l="l" t="t" r="r" b="b"/>
              <a:pathLst>
                <a:path w="3500" h="5749" extrusionOk="0">
                  <a:moveTo>
                    <a:pt x="3499" y="0"/>
                  </a:moveTo>
                  <a:cubicBezTo>
                    <a:pt x="3224" y="1475"/>
                    <a:pt x="2237" y="2450"/>
                    <a:pt x="1337" y="3587"/>
                  </a:cubicBezTo>
                  <a:cubicBezTo>
                    <a:pt x="850" y="4224"/>
                    <a:pt x="413" y="4886"/>
                    <a:pt x="38" y="5586"/>
                  </a:cubicBezTo>
                  <a:cubicBezTo>
                    <a:pt x="25" y="5624"/>
                    <a:pt x="13" y="5649"/>
                    <a:pt x="0" y="5686"/>
                  </a:cubicBezTo>
                  <a:cubicBezTo>
                    <a:pt x="75" y="5699"/>
                    <a:pt x="138" y="5724"/>
                    <a:pt x="213" y="5749"/>
                  </a:cubicBezTo>
                  <a:cubicBezTo>
                    <a:pt x="225" y="5724"/>
                    <a:pt x="225" y="5711"/>
                    <a:pt x="238" y="5686"/>
                  </a:cubicBezTo>
                  <a:cubicBezTo>
                    <a:pt x="588" y="5024"/>
                    <a:pt x="1012" y="4387"/>
                    <a:pt x="1462" y="3787"/>
                  </a:cubicBezTo>
                  <a:cubicBezTo>
                    <a:pt x="1900" y="3199"/>
                    <a:pt x="2649" y="2425"/>
                    <a:pt x="3049" y="1675"/>
                  </a:cubicBezTo>
                  <a:cubicBezTo>
                    <a:pt x="3312" y="1150"/>
                    <a:pt x="3462" y="575"/>
                    <a:pt x="34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7" name="Google Shape;17177;p50"/>
            <p:cNvSpPr/>
            <p:nvPr/>
          </p:nvSpPr>
          <p:spPr>
            <a:xfrm>
              <a:off x="2010269" y="5505739"/>
              <a:ext cx="304262" cy="531584"/>
            </a:xfrm>
            <a:custGeom>
              <a:avLst/>
              <a:gdLst/>
              <a:ahLst/>
              <a:cxnLst/>
              <a:rect l="l" t="t" r="r" b="b"/>
              <a:pathLst>
                <a:path w="3563" h="6225" extrusionOk="0">
                  <a:moveTo>
                    <a:pt x="3562" y="1"/>
                  </a:moveTo>
                  <a:lnTo>
                    <a:pt x="3562" y="1"/>
                  </a:lnTo>
                  <a:cubicBezTo>
                    <a:pt x="3237" y="1413"/>
                    <a:pt x="2575" y="2725"/>
                    <a:pt x="1663" y="3787"/>
                  </a:cubicBezTo>
                  <a:cubicBezTo>
                    <a:pt x="1238" y="4275"/>
                    <a:pt x="800" y="4775"/>
                    <a:pt x="463" y="5337"/>
                  </a:cubicBezTo>
                  <a:cubicBezTo>
                    <a:pt x="300" y="5587"/>
                    <a:pt x="151" y="5874"/>
                    <a:pt x="1" y="6162"/>
                  </a:cubicBezTo>
                  <a:cubicBezTo>
                    <a:pt x="76" y="6187"/>
                    <a:pt x="151" y="6199"/>
                    <a:pt x="226" y="6224"/>
                  </a:cubicBezTo>
                  <a:cubicBezTo>
                    <a:pt x="538" y="5612"/>
                    <a:pt x="875" y="5037"/>
                    <a:pt x="1275" y="4575"/>
                  </a:cubicBezTo>
                  <a:cubicBezTo>
                    <a:pt x="2575" y="3150"/>
                    <a:pt x="3350" y="1975"/>
                    <a:pt x="35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8" name="Google Shape;17178;p50"/>
            <p:cNvSpPr/>
            <p:nvPr/>
          </p:nvSpPr>
          <p:spPr>
            <a:xfrm>
              <a:off x="2034863" y="5519659"/>
              <a:ext cx="303152" cy="525094"/>
            </a:xfrm>
            <a:custGeom>
              <a:avLst/>
              <a:gdLst/>
              <a:ahLst/>
              <a:cxnLst/>
              <a:rect l="l" t="t" r="r" b="b"/>
              <a:pathLst>
                <a:path w="3550" h="6149" extrusionOk="0">
                  <a:moveTo>
                    <a:pt x="3549" y="0"/>
                  </a:moveTo>
                  <a:lnTo>
                    <a:pt x="3549" y="0"/>
                  </a:lnTo>
                  <a:cubicBezTo>
                    <a:pt x="3137" y="1337"/>
                    <a:pt x="2724" y="2462"/>
                    <a:pt x="1850" y="3612"/>
                  </a:cubicBezTo>
                  <a:cubicBezTo>
                    <a:pt x="1462" y="4162"/>
                    <a:pt x="837" y="4774"/>
                    <a:pt x="400" y="5424"/>
                  </a:cubicBezTo>
                  <a:cubicBezTo>
                    <a:pt x="262" y="5636"/>
                    <a:pt x="125" y="5849"/>
                    <a:pt x="0" y="6074"/>
                  </a:cubicBezTo>
                  <a:cubicBezTo>
                    <a:pt x="62" y="6099"/>
                    <a:pt x="137" y="6124"/>
                    <a:pt x="200" y="6136"/>
                  </a:cubicBezTo>
                  <a:cubicBezTo>
                    <a:pt x="212" y="6136"/>
                    <a:pt x="212" y="6149"/>
                    <a:pt x="225" y="6149"/>
                  </a:cubicBezTo>
                  <a:cubicBezTo>
                    <a:pt x="312" y="5974"/>
                    <a:pt x="412" y="5811"/>
                    <a:pt x="525" y="5636"/>
                  </a:cubicBezTo>
                  <a:cubicBezTo>
                    <a:pt x="887" y="5049"/>
                    <a:pt x="1362" y="4599"/>
                    <a:pt x="1825" y="4012"/>
                  </a:cubicBezTo>
                  <a:cubicBezTo>
                    <a:pt x="2312" y="3399"/>
                    <a:pt x="2749" y="2737"/>
                    <a:pt x="3024" y="2000"/>
                  </a:cubicBezTo>
                  <a:cubicBezTo>
                    <a:pt x="3274" y="1362"/>
                    <a:pt x="3399" y="675"/>
                    <a:pt x="35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9" name="Google Shape;17179;p50"/>
            <p:cNvSpPr/>
            <p:nvPr/>
          </p:nvSpPr>
          <p:spPr>
            <a:xfrm>
              <a:off x="2103095" y="5494040"/>
              <a:ext cx="326636" cy="573171"/>
            </a:xfrm>
            <a:custGeom>
              <a:avLst/>
              <a:gdLst/>
              <a:ahLst/>
              <a:cxnLst/>
              <a:rect l="l" t="t" r="r" b="b"/>
              <a:pathLst>
                <a:path w="3825" h="6712" extrusionOk="0">
                  <a:moveTo>
                    <a:pt x="3825" y="0"/>
                  </a:moveTo>
                  <a:cubicBezTo>
                    <a:pt x="3575" y="875"/>
                    <a:pt x="3287" y="1675"/>
                    <a:pt x="2888" y="2450"/>
                  </a:cubicBezTo>
                  <a:cubicBezTo>
                    <a:pt x="2863" y="2512"/>
                    <a:pt x="2825" y="2562"/>
                    <a:pt x="2800" y="2612"/>
                  </a:cubicBezTo>
                  <a:cubicBezTo>
                    <a:pt x="3025" y="2025"/>
                    <a:pt x="3162" y="1387"/>
                    <a:pt x="3187" y="738"/>
                  </a:cubicBezTo>
                  <a:lnTo>
                    <a:pt x="3187" y="738"/>
                  </a:lnTo>
                  <a:cubicBezTo>
                    <a:pt x="2913" y="2075"/>
                    <a:pt x="2438" y="3125"/>
                    <a:pt x="1700" y="4262"/>
                  </a:cubicBezTo>
                  <a:cubicBezTo>
                    <a:pt x="1275" y="4862"/>
                    <a:pt x="788" y="5386"/>
                    <a:pt x="351" y="6036"/>
                  </a:cubicBezTo>
                  <a:cubicBezTo>
                    <a:pt x="226" y="6236"/>
                    <a:pt x="113" y="6436"/>
                    <a:pt x="1" y="6649"/>
                  </a:cubicBezTo>
                  <a:cubicBezTo>
                    <a:pt x="76" y="6674"/>
                    <a:pt x="138" y="6699"/>
                    <a:pt x="213" y="6711"/>
                  </a:cubicBezTo>
                  <a:cubicBezTo>
                    <a:pt x="451" y="6286"/>
                    <a:pt x="701" y="5874"/>
                    <a:pt x="963" y="5574"/>
                  </a:cubicBezTo>
                  <a:cubicBezTo>
                    <a:pt x="1101" y="5411"/>
                    <a:pt x="1238" y="5236"/>
                    <a:pt x="1363" y="5074"/>
                  </a:cubicBezTo>
                  <a:lnTo>
                    <a:pt x="1363" y="5074"/>
                  </a:lnTo>
                  <a:cubicBezTo>
                    <a:pt x="1225" y="5386"/>
                    <a:pt x="1113" y="5699"/>
                    <a:pt x="976" y="6011"/>
                  </a:cubicBezTo>
                  <a:cubicBezTo>
                    <a:pt x="876" y="6211"/>
                    <a:pt x="776" y="6411"/>
                    <a:pt x="676" y="6624"/>
                  </a:cubicBezTo>
                  <a:cubicBezTo>
                    <a:pt x="763" y="6586"/>
                    <a:pt x="863" y="6561"/>
                    <a:pt x="963" y="6549"/>
                  </a:cubicBezTo>
                  <a:cubicBezTo>
                    <a:pt x="1026" y="6411"/>
                    <a:pt x="1101" y="6261"/>
                    <a:pt x="1163" y="6111"/>
                  </a:cubicBezTo>
                  <a:cubicBezTo>
                    <a:pt x="1425" y="5536"/>
                    <a:pt x="1588" y="5049"/>
                    <a:pt x="1888" y="4499"/>
                  </a:cubicBezTo>
                  <a:cubicBezTo>
                    <a:pt x="2213" y="3849"/>
                    <a:pt x="2688" y="3287"/>
                    <a:pt x="3037" y="2650"/>
                  </a:cubicBezTo>
                  <a:cubicBezTo>
                    <a:pt x="3487" y="1825"/>
                    <a:pt x="3650" y="900"/>
                    <a:pt x="38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0" name="Google Shape;17180;p50"/>
            <p:cNvSpPr/>
            <p:nvPr/>
          </p:nvSpPr>
          <p:spPr>
            <a:xfrm>
              <a:off x="2125554" y="5960390"/>
              <a:ext cx="73696" cy="112124"/>
            </a:xfrm>
            <a:custGeom>
              <a:avLst/>
              <a:gdLst/>
              <a:ahLst/>
              <a:cxnLst/>
              <a:rect l="l" t="t" r="r" b="b"/>
              <a:pathLst>
                <a:path w="863" h="1313" extrusionOk="0">
                  <a:moveTo>
                    <a:pt x="862" y="0"/>
                  </a:moveTo>
                  <a:lnTo>
                    <a:pt x="862" y="0"/>
                  </a:lnTo>
                  <a:cubicBezTo>
                    <a:pt x="600" y="463"/>
                    <a:pt x="313" y="875"/>
                    <a:pt x="0" y="1275"/>
                  </a:cubicBezTo>
                  <a:cubicBezTo>
                    <a:pt x="38" y="1288"/>
                    <a:pt x="75" y="1300"/>
                    <a:pt x="113" y="1313"/>
                  </a:cubicBezTo>
                  <a:cubicBezTo>
                    <a:pt x="138" y="1300"/>
                    <a:pt x="150" y="1288"/>
                    <a:pt x="163" y="1275"/>
                  </a:cubicBezTo>
                  <a:cubicBezTo>
                    <a:pt x="188" y="1263"/>
                    <a:pt x="200" y="1263"/>
                    <a:pt x="213" y="1250"/>
                  </a:cubicBezTo>
                  <a:cubicBezTo>
                    <a:pt x="475" y="850"/>
                    <a:pt x="688" y="438"/>
                    <a:pt x="8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1" name="Google Shape;17181;p50"/>
            <p:cNvSpPr/>
            <p:nvPr/>
          </p:nvSpPr>
          <p:spPr>
            <a:xfrm>
              <a:off x="2067911" y="5519659"/>
              <a:ext cx="293503" cy="535768"/>
            </a:xfrm>
            <a:custGeom>
              <a:avLst/>
              <a:gdLst/>
              <a:ahLst/>
              <a:cxnLst/>
              <a:rect l="l" t="t" r="r" b="b"/>
              <a:pathLst>
                <a:path w="3437" h="6274" extrusionOk="0">
                  <a:moveTo>
                    <a:pt x="3437" y="0"/>
                  </a:moveTo>
                  <a:cubicBezTo>
                    <a:pt x="3100" y="1350"/>
                    <a:pt x="2687" y="2375"/>
                    <a:pt x="1937" y="3574"/>
                  </a:cubicBezTo>
                  <a:cubicBezTo>
                    <a:pt x="1537" y="4199"/>
                    <a:pt x="1038" y="4712"/>
                    <a:pt x="563" y="5349"/>
                  </a:cubicBezTo>
                  <a:cubicBezTo>
                    <a:pt x="375" y="5624"/>
                    <a:pt x="188" y="5911"/>
                    <a:pt x="0" y="6199"/>
                  </a:cubicBezTo>
                  <a:cubicBezTo>
                    <a:pt x="75" y="6224"/>
                    <a:pt x="150" y="6249"/>
                    <a:pt x="225" y="6274"/>
                  </a:cubicBezTo>
                  <a:cubicBezTo>
                    <a:pt x="688" y="5536"/>
                    <a:pt x="1238" y="4836"/>
                    <a:pt x="1787" y="4162"/>
                  </a:cubicBezTo>
                  <a:cubicBezTo>
                    <a:pt x="2725" y="2962"/>
                    <a:pt x="3262" y="1500"/>
                    <a:pt x="3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2" name="Google Shape;17182;p50"/>
            <p:cNvSpPr/>
            <p:nvPr/>
          </p:nvSpPr>
          <p:spPr>
            <a:xfrm>
              <a:off x="1879016" y="5323247"/>
              <a:ext cx="371468" cy="643622"/>
            </a:xfrm>
            <a:custGeom>
              <a:avLst/>
              <a:gdLst/>
              <a:ahLst/>
              <a:cxnLst/>
              <a:rect l="l" t="t" r="r" b="b"/>
              <a:pathLst>
                <a:path w="4350" h="7537" extrusionOk="0">
                  <a:moveTo>
                    <a:pt x="4349" y="1"/>
                  </a:moveTo>
                  <a:cubicBezTo>
                    <a:pt x="3987" y="2538"/>
                    <a:pt x="2162" y="4387"/>
                    <a:pt x="675" y="6349"/>
                  </a:cubicBezTo>
                  <a:cubicBezTo>
                    <a:pt x="425" y="6687"/>
                    <a:pt x="200" y="7037"/>
                    <a:pt x="0" y="7399"/>
                  </a:cubicBezTo>
                  <a:cubicBezTo>
                    <a:pt x="63" y="7449"/>
                    <a:pt x="125" y="7486"/>
                    <a:pt x="188" y="7536"/>
                  </a:cubicBezTo>
                  <a:cubicBezTo>
                    <a:pt x="475" y="7012"/>
                    <a:pt x="788" y="6512"/>
                    <a:pt x="1175" y="6049"/>
                  </a:cubicBezTo>
                  <a:cubicBezTo>
                    <a:pt x="2387" y="4450"/>
                    <a:pt x="4262" y="2338"/>
                    <a:pt x="4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3" name="Google Shape;17183;p50"/>
            <p:cNvSpPr/>
            <p:nvPr/>
          </p:nvSpPr>
          <p:spPr>
            <a:xfrm>
              <a:off x="1855532" y="5389429"/>
              <a:ext cx="355414" cy="559252"/>
            </a:xfrm>
            <a:custGeom>
              <a:avLst/>
              <a:gdLst/>
              <a:ahLst/>
              <a:cxnLst/>
              <a:rect l="l" t="t" r="r" b="b"/>
              <a:pathLst>
                <a:path w="4162" h="6549" extrusionOk="0">
                  <a:moveTo>
                    <a:pt x="4162" y="1"/>
                  </a:moveTo>
                  <a:cubicBezTo>
                    <a:pt x="4049" y="700"/>
                    <a:pt x="3725" y="1300"/>
                    <a:pt x="3362" y="1913"/>
                  </a:cubicBezTo>
                  <a:cubicBezTo>
                    <a:pt x="2675" y="3087"/>
                    <a:pt x="1750" y="4000"/>
                    <a:pt x="900" y="5074"/>
                  </a:cubicBezTo>
                  <a:cubicBezTo>
                    <a:pt x="550" y="5499"/>
                    <a:pt x="263" y="5949"/>
                    <a:pt x="1" y="6424"/>
                  </a:cubicBezTo>
                  <a:cubicBezTo>
                    <a:pt x="63" y="6461"/>
                    <a:pt x="113" y="6511"/>
                    <a:pt x="176" y="6549"/>
                  </a:cubicBezTo>
                  <a:cubicBezTo>
                    <a:pt x="463" y="6037"/>
                    <a:pt x="813" y="5524"/>
                    <a:pt x="1138" y="5124"/>
                  </a:cubicBezTo>
                  <a:cubicBezTo>
                    <a:pt x="2350" y="3575"/>
                    <a:pt x="3925" y="2050"/>
                    <a:pt x="4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4" name="Google Shape;17184;p50"/>
            <p:cNvSpPr/>
            <p:nvPr/>
          </p:nvSpPr>
          <p:spPr>
            <a:xfrm>
              <a:off x="1836318" y="5444937"/>
              <a:ext cx="333040" cy="489911"/>
            </a:xfrm>
            <a:custGeom>
              <a:avLst/>
              <a:gdLst/>
              <a:ahLst/>
              <a:cxnLst/>
              <a:rect l="l" t="t" r="r" b="b"/>
              <a:pathLst>
                <a:path w="3900" h="5737" extrusionOk="0">
                  <a:moveTo>
                    <a:pt x="3900" y="1"/>
                  </a:moveTo>
                  <a:lnTo>
                    <a:pt x="3900" y="1"/>
                  </a:lnTo>
                  <a:cubicBezTo>
                    <a:pt x="3275" y="1638"/>
                    <a:pt x="1975" y="2712"/>
                    <a:pt x="900" y="4074"/>
                  </a:cubicBezTo>
                  <a:cubicBezTo>
                    <a:pt x="550" y="4562"/>
                    <a:pt x="263" y="5074"/>
                    <a:pt x="1" y="5612"/>
                  </a:cubicBezTo>
                  <a:cubicBezTo>
                    <a:pt x="63" y="5661"/>
                    <a:pt x="113" y="5699"/>
                    <a:pt x="176" y="5736"/>
                  </a:cubicBezTo>
                  <a:cubicBezTo>
                    <a:pt x="450" y="5174"/>
                    <a:pt x="775" y="4612"/>
                    <a:pt x="1163" y="4087"/>
                  </a:cubicBezTo>
                  <a:cubicBezTo>
                    <a:pt x="2113" y="2925"/>
                    <a:pt x="3475" y="1600"/>
                    <a:pt x="3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5" name="Google Shape;17185;p50"/>
            <p:cNvSpPr/>
            <p:nvPr/>
          </p:nvSpPr>
          <p:spPr>
            <a:xfrm>
              <a:off x="1808565" y="5473716"/>
              <a:ext cx="325611" cy="441919"/>
            </a:xfrm>
            <a:custGeom>
              <a:avLst/>
              <a:gdLst/>
              <a:ahLst/>
              <a:cxnLst/>
              <a:rect l="l" t="t" r="r" b="b"/>
              <a:pathLst>
                <a:path w="3813" h="5175" extrusionOk="0">
                  <a:moveTo>
                    <a:pt x="3812" y="1"/>
                  </a:moveTo>
                  <a:cubicBezTo>
                    <a:pt x="3225" y="1113"/>
                    <a:pt x="2275" y="1938"/>
                    <a:pt x="1475" y="2925"/>
                  </a:cubicBezTo>
                  <a:cubicBezTo>
                    <a:pt x="938" y="3587"/>
                    <a:pt x="426" y="4300"/>
                    <a:pt x="1" y="5050"/>
                  </a:cubicBezTo>
                  <a:cubicBezTo>
                    <a:pt x="63" y="5087"/>
                    <a:pt x="126" y="5137"/>
                    <a:pt x="176" y="5175"/>
                  </a:cubicBezTo>
                  <a:cubicBezTo>
                    <a:pt x="576" y="4500"/>
                    <a:pt x="1038" y="3837"/>
                    <a:pt x="1438" y="3313"/>
                  </a:cubicBezTo>
                  <a:cubicBezTo>
                    <a:pt x="2288" y="2250"/>
                    <a:pt x="3287" y="1276"/>
                    <a:pt x="38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6" name="Google Shape;17186;p50"/>
            <p:cNvSpPr/>
            <p:nvPr/>
          </p:nvSpPr>
          <p:spPr>
            <a:xfrm>
              <a:off x="1779786" y="5316843"/>
              <a:ext cx="381032" cy="578551"/>
            </a:xfrm>
            <a:custGeom>
              <a:avLst/>
              <a:gdLst/>
              <a:ahLst/>
              <a:cxnLst/>
              <a:rect l="l" t="t" r="r" b="b"/>
              <a:pathLst>
                <a:path w="4462" h="6775" extrusionOk="0">
                  <a:moveTo>
                    <a:pt x="4462" y="1"/>
                  </a:moveTo>
                  <a:lnTo>
                    <a:pt x="4462" y="1"/>
                  </a:lnTo>
                  <a:cubicBezTo>
                    <a:pt x="4099" y="1001"/>
                    <a:pt x="3599" y="1950"/>
                    <a:pt x="2962" y="2813"/>
                  </a:cubicBezTo>
                  <a:cubicBezTo>
                    <a:pt x="2350" y="3637"/>
                    <a:pt x="1450" y="4525"/>
                    <a:pt x="775" y="5424"/>
                  </a:cubicBezTo>
                  <a:cubicBezTo>
                    <a:pt x="475" y="5824"/>
                    <a:pt x="225" y="6237"/>
                    <a:pt x="0" y="6649"/>
                  </a:cubicBezTo>
                  <a:cubicBezTo>
                    <a:pt x="63" y="6687"/>
                    <a:pt x="125" y="6737"/>
                    <a:pt x="188" y="6774"/>
                  </a:cubicBezTo>
                  <a:cubicBezTo>
                    <a:pt x="438" y="6312"/>
                    <a:pt x="700" y="5874"/>
                    <a:pt x="1013" y="5462"/>
                  </a:cubicBezTo>
                  <a:cubicBezTo>
                    <a:pt x="1650" y="4625"/>
                    <a:pt x="2587" y="3687"/>
                    <a:pt x="3237" y="2738"/>
                  </a:cubicBezTo>
                  <a:cubicBezTo>
                    <a:pt x="3812" y="1900"/>
                    <a:pt x="4187" y="963"/>
                    <a:pt x="44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7" name="Google Shape;17187;p50"/>
            <p:cNvSpPr/>
            <p:nvPr/>
          </p:nvSpPr>
          <p:spPr>
            <a:xfrm>
              <a:off x="1756302" y="5382000"/>
              <a:ext cx="351144" cy="496316"/>
            </a:xfrm>
            <a:custGeom>
              <a:avLst/>
              <a:gdLst/>
              <a:ahLst/>
              <a:cxnLst/>
              <a:rect l="l" t="t" r="r" b="b"/>
              <a:pathLst>
                <a:path w="4112" h="5812" extrusionOk="0">
                  <a:moveTo>
                    <a:pt x="4112" y="0"/>
                  </a:moveTo>
                  <a:cubicBezTo>
                    <a:pt x="3662" y="1125"/>
                    <a:pt x="3012" y="1950"/>
                    <a:pt x="2237" y="2812"/>
                  </a:cubicBezTo>
                  <a:cubicBezTo>
                    <a:pt x="1750" y="3374"/>
                    <a:pt x="1188" y="3874"/>
                    <a:pt x="750" y="4474"/>
                  </a:cubicBezTo>
                  <a:cubicBezTo>
                    <a:pt x="463" y="4861"/>
                    <a:pt x="213" y="5261"/>
                    <a:pt x="0" y="5686"/>
                  </a:cubicBezTo>
                  <a:cubicBezTo>
                    <a:pt x="63" y="5724"/>
                    <a:pt x="125" y="5774"/>
                    <a:pt x="188" y="5811"/>
                  </a:cubicBezTo>
                  <a:cubicBezTo>
                    <a:pt x="400" y="5386"/>
                    <a:pt x="650" y="4986"/>
                    <a:pt x="950" y="4574"/>
                  </a:cubicBezTo>
                  <a:cubicBezTo>
                    <a:pt x="1537" y="3799"/>
                    <a:pt x="2437" y="2962"/>
                    <a:pt x="3062" y="2087"/>
                  </a:cubicBezTo>
                  <a:cubicBezTo>
                    <a:pt x="3524" y="1462"/>
                    <a:pt x="3887" y="750"/>
                    <a:pt x="4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8" name="Google Shape;17188;p50"/>
            <p:cNvSpPr/>
            <p:nvPr/>
          </p:nvSpPr>
          <p:spPr>
            <a:xfrm>
              <a:off x="1735978" y="5404374"/>
              <a:ext cx="327746" cy="460023"/>
            </a:xfrm>
            <a:custGeom>
              <a:avLst/>
              <a:gdLst/>
              <a:ahLst/>
              <a:cxnLst/>
              <a:rect l="l" t="t" r="r" b="b"/>
              <a:pathLst>
                <a:path w="3838" h="5387" extrusionOk="0">
                  <a:moveTo>
                    <a:pt x="3837" y="1"/>
                  </a:moveTo>
                  <a:lnTo>
                    <a:pt x="3837" y="1"/>
                  </a:lnTo>
                  <a:cubicBezTo>
                    <a:pt x="3238" y="1500"/>
                    <a:pt x="1963" y="2487"/>
                    <a:pt x="951" y="3712"/>
                  </a:cubicBezTo>
                  <a:cubicBezTo>
                    <a:pt x="576" y="4187"/>
                    <a:pt x="263" y="4699"/>
                    <a:pt x="1" y="5224"/>
                  </a:cubicBezTo>
                  <a:cubicBezTo>
                    <a:pt x="51" y="5274"/>
                    <a:pt x="101" y="5324"/>
                    <a:pt x="151" y="5387"/>
                  </a:cubicBezTo>
                  <a:lnTo>
                    <a:pt x="163" y="5387"/>
                  </a:lnTo>
                  <a:cubicBezTo>
                    <a:pt x="463" y="4799"/>
                    <a:pt x="801" y="4225"/>
                    <a:pt x="1176" y="3775"/>
                  </a:cubicBezTo>
                  <a:cubicBezTo>
                    <a:pt x="2175" y="2612"/>
                    <a:pt x="3400" y="1538"/>
                    <a:pt x="38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9" name="Google Shape;17189;p50"/>
            <p:cNvSpPr/>
            <p:nvPr/>
          </p:nvSpPr>
          <p:spPr>
            <a:xfrm>
              <a:off x="1721034" y="5409754"/>
              <a:ext cx="325611" cy="438674"/>
            </a:xfrm>
            <a:custGeom>
              <a:avLst/>
              <a:gdLst/>
              <a:ahLst/>
              <a:cxnLst/>
              <a:rect l="l" t="t" r="r" b="b"/>
              <a:pathLst>
                <a:path w="3813" h="5137" extrusionOk="0">
                  <a:moveTo>
                    <a:pt x="3812" y="0"/>
                  </a:moveTo>
                  <a:lnTo>
                    <a:pt x="3812" y="0"/>
                  </a:lnTo>
                  <a:cubicBezTo>
                    <a:pt x="3638" y="375"/>
                    <a:pt x="3375" y="750"/>
                    <a:pt x="3163" y="1050"/>
                  </a:cubicBezTo>
                  <a:cubicBezTo>
                    <a:pt x="2875" y="1375"/>
                    <a:pt x="2563" y="1675"/>
                    <a:pt x="2263" y="1987"/>
                  </a:cubicBezTo>
                  <a:cubicBezTo>
                    <a:pt x="1438" y="2812"/>
                    <a:pt x="601" y="3674"/>
                    <a:pt x="88" y="4749"/>
                  </a:cubicBezTo>
                  <a:cubicBezTo>
                    <a:pt x="63" y="4811"/>
                    <a:pt x="38" y="4874"/>
                    <a:pt x="1" y="4936"/>
                  </a:cubicBezTo>
                  <a:cubicBezTo>
                    <a:pt x="51" y="4999"/>
                    <a:pt x="101" y="5061"/>
                    <a:pt x="163" y="5136"/>
                  </a:cubicBezTo>
                  <a:cubicBezTo>
                    <a:pt x="238" y="4961"/>
                    <a:pt x="313" y="4786"/>
                    <a:pt x="401" y="4624"/>
                  </a:cubicBezTo>
                  <a:cubicBezTo>
                    <a:pt x="851" y="3799"/>
                    <a:pt x="1401" y="3174"/>
                    <a:pt x="2038" y="2487"/>
                  </a:cubicBezTo>
                  <a:cubicBezTo>
                    <a:pt x="2775" y="1737"/>
                    <a:pt x="3450" y="1000"/>
                    <a:pt x="3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0" name="Google Shape;17190;p50"/>
            <p:cNvSpPr/>
            <p:nvPr/>
          </p:nvSpPr>
          <p:spPr>
            <a:xfrm>
              <a:off x="1705065" y="5288064"/>
              <a:ext cx="381032" cy="536878"/>
            </a:xfrm>
            <a:custGeom>
              <a:avLst/>
              <a:gdLst/>
              <a:ahLst/>
              <a:cxnLst/>
              <a:rect l="l" t="t" r="r" b="b"/>
              <a:pathLst>
                <a:path w="4462" h="6287" extrusionOk="0">
                  <a:moveTo>
                    <a:pt x="4462" y="0"/>
                  </a:moveTo>
                  <a:lnTo>
                    <a:pt x="4462" y="0"/>
                  </a:lnTo>
                  <a:cubicBezTo>
                    <a:pt x="3887" y="1100"/>
                    <a:pt x="3300" y="2112"/>
                    <a:pt x="2462" y="2950"/>
                  </a:cubicBezTo>
                  <a:cubicBezTo>
                    <a:pt x="1800" y="3587"/>
                    <a:pt x="1138" y="4237"/>
                    <a:pt x="613" y="4999"/>
                  </a:cubicBezTo>
                  <a:cubicBezTo>
                    <a:pt x="375" y="5337"/>
                    <a:pt x="175" y="5686"/>
                    <a:pt x="1" y="6061"/>
                  </a:cubicBezTo>
                  <a:cubicBezTo>
                    <a:pt x="51" y="6136"/>
                    <a:pt x="88" y="6211"/>
                    <a:pt x="138" y="6286"/>
                  </a:cubicBezTo>
                  <a:cubicBezTo>
                    <a:pt x="463" y="5599"/>
                    <a:pt x="913" y="4862"/>
                    <a:pt x="1400" y="4337"/>
                  </a:cubicBezTo>
                  <a:cubicBezTo>
                    <a:pt x="2000" y="3662"/>
                    <a:pt x="2700" y="3087"/>
                    <a:pt x="3250" y="2387"/>
                  </a:cubicBezTo>
                  <a:cubicBezTo>
                    <a:pt x="3787" y="1675"/>
                    <a:pt x="4124" y="825"/>
                    <a:pt x="44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1" name="Google Shape;17191;p50"/>
            <p:cNvSpPr/>
            <p:nvPr/>
          </p:nvSpPr>
          <p:spPr>
            <a:xfrm>
              <a:off x="1689096" y="5365945"/>
              <a:ext cx="341580" cy="426975"/>
            </a:xfrm>
            <a:custGeom>
              <a:avLst/>
              <a:gdLst/>
              <a:ahLst/>
              <a:cxnLst/>
              <a:rect l="l" t="t" r="r" b="b"/>
              <a:pathLst>
                <a:path w="4000" h="5000" extrusionOk="0">
                  <a:moveTo>
                    <a:pt x="3999" y="1"/>
                  </a:moveTo>
                  <a:cubicBezTo>
                    <a:pt x="3637" y="551"/>
                    <a:pt x="3249" y="1038"/>
                    <a:pt x="2787" y="1525"/>
                  </a:cubicBezTo>
                  <a:cubicBezTo>
                    <a:pt x="2125" y="2213"/>
                    <a:pt x="1375" y="2837"/>
                    <a:pt x="775" y="3575"/>
                  </a:cubicBezTo>
                  <a:cubicBezTo>
                    <a:pt x="475" y="3925"/>
                    <a:pt x="213" y="4337"/>
                    <a:pt x="0" y="4749"/>
                  </a:cubicBezTo>
                  <a:cubicBezTo>
                    <a:pt x="38" y="4837"/>
                    <a:pt x="63" y="4912"/>
                    <a:pt x="113" y="4999"/>
                  </a:cubicBezTo>
                  <a:cubicBezTo>
                    <a:pt x="400" y="4462"/>
                    <a:pt x="712" y="3950"/>
                    <a:pt x="1112" y="3525"/>
                  </a:cubicBezTo>
                  <a:cubicBezTo>
                    <a:pt x="1650" y="2900"/>
                    <a:pt x="2287" y="2363"/>
                    <a:pt x="2837" y="1750"/>
                  </a:cubicBezTo>
                  <a:cubicBezTo>
                    <a:pt x="3287" y="1213"/>
                    <a:pt x="3674" y="613"/>
                    <a:pt x="39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2" name="Google Shape;17192;p50"/>
            <p:cNvSpPr/>
            <p:nvPr/>
          </p:nvSpPr>
          <p:spPr>
            <a:xfrm>
              <a:off x="1678421" y="5396944"/>
              <a:ext cx="313827" cy="361819"/>
            </a:xfrm>
            <a:custGeom>
              <a:avLst/>
              <a:gdLst/>
              <a:ahLst/>
              <a:cxnLst/>
              <a:rect l="l" t="t" r="r" b="b"/>
              <a:pathLst>
                <a:path w="3675" h="4237" extrusionOk="0">
                  <a:moveTo>
                    <a:pt x="3674" y="0"/>
                  </a:moveTo>
                  <a:lnTo>
                    <a:pt x="3674" y="0"/>
                  </a:lnTo>
                  <a:cubicBezTo>
                    <a:pt x="3074" y="762"/>
                    <a:pt x="2262" y="1325"/>
                    <a:pt x="1575" y="2000"/>
                  </a:cubicBezTo>
                  <a:cubicBezTo>
                    <a:pt x="1087" y="2487"/>
                    <a:pt x="612" y="2974"/>
                    <a:pt x="225" y="3549"/>
                  </a:cubicBezTo>
                  <a:cubicBezTo>
                    <a:pt x="150" y="3674"/>
                    <a:pt x="75" y="3799"/>
                    <a:pt x="0" y="3924"/>
                  </a:cubicBezTo>
                  <a:cubicBezTo>
                    <a:pt x="0" y="3937"/>
                    <a:pt x="0" y="3937"/>
                    <a:pt x="0" y="3949"/>
                  </a:cubicBezTo>
                  <a:cubicBezTo>
                    <a:pt x="25" y="4049"/>
                    <a:pt x="50" y="4149"/>
                    <a:pt x="75" y="4237"/>
                  </a:cubicBezTo>
                  <a:cubicBezTo>
                    <a:pt x="325" y="3812"/>
                    <a:pt x="575" y="3399"/>
                    <a:pt x="875" y="3062"/>
                  </a:cubicBezTo>
                  <a:cubicBezTo>
                    <a:pt x="1775" y="2012"/>
                    <a:pt x="2912" y="1162"/>
                    <a:pt x="3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3" name="Google Shape;17193;p50"/>
            <p:cNvSpPr/>
            <p:nvPr/>
          </p:nvSpPr>
          <p:spPr>
            <a:xfrm>
              <a:off x="1677311" y="5477986"/>
              <a:ext cx="213488" cy="244486"/>
            </a:xfrm>
            <a:custGeom>
              <a:avLst/>
              <a:gdLst/>
              <a:ahLst/>
              <a:cxnLst/>
              <a:rect l="l" t="t" r="r" b="b"/>
              <a:pathLst>
                <a:path w="2500" h="2863" extrusionOk="0">
                  <a:moveTo>
                    <a:pt x="2500" y="1"/>
                  </a:moveTo>
                  <a:cubicBezTo>
                    <a:pt x="1513" y="788"/>
                    <a:pt x="650" y="1538"/>
                    <a:pt x="1" y="2475"/>
                  </a:cubicBezTo>
                  <a:cubicBezTo>
                    <a:pt x="1" y="2613"/>
                    <a:pt x="13" y="2738"/>
                    <a:pt x="13" y="2863"/>
                  </a:cubicBezTo>
                  <a:cubicBezTo>
                    <a:pt x="88" y="2750"/>
                    <a:pt x="151" y="2638"/>
                    <a:pt x="226" y="2525"/>
                  </a:cubicBezTo>
                  <a:cubicBezTo>
                    <a:pt x="813" y="1688"/>
                    <a:pt x="1625" y="838"/>
                    <a:pt x="25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4" name="Google Shape;17194;p50"/>
            <p:cNvSpPr/>
            <p:nvPr/>
          </p:nvSpPr>
          <p:spPr>
            <a:xfrm>
              <a:off x="555723" y="5234691"/>
              <a:ext cx="111099" cy="607329"/>
            </a:xfrm>
            <a:custGeom>
              <a:avLst/>
              <a:gdLst/>
              <a:ahLst/>
              <a:cxnLst/>
              <a:rect l="l" t="t" r="r" b="b"/>
              <a:pathLst>
                <a:path w="1301" h="7112" extrusionOk="0">
                  <a:moveTo>
                    <a:pt x="38" y="1"/>
                  </a:moveTo>
                  <a:lnTo>
                    <a:pt x="38" y="1"/>
                  </a:lnTo>
                  <a:cubicBezTo>
                    <a:pt x="151" y="700"/>
                    <a:pt x="126" y="1400"/>
                    <a:pt x="138" y="2100"/>
                  </a:cubicBezTo>
                  <a:cubicBezTo>
                    <a:pt x="126" y="2812"/>
                    <a:pt x="138" y="3537"/>
                    <a:pt x="63" y="4237"/>
                  </a:cubicBezTo>
                  <a:cubicBezTo>
                    <a:pt x="26" y="4762"/>
                    <a:pt x="1" y="5649"/>
                    <a:pt x="263" y="6099"/>
                  </a:cubicBezTo>
                  <a:cubicBezTo>
                    <a:pt x="275" y="6124"/>
                    <a:pt x="288" y="6149"/>
                    <a:pt x="313" y="6162"/>
                  </a:cubicBezTo>
                  <a:lnTo>
                    <a:pt x="300" y="6162"/>
                  </a:lnTo>
                  <a:cubicBezTo>
                    <a:pt x="325" y="6202"/>
                    <a:pt x="365" y="6253"/>
                    <a:pt x="407" y="6253"/>
                  </a:cubicBezTo>
                  <a:cubicBezTo>
                    <a:pt x="430" y="6253"/>
                    <a:pt x="454" y="6238"/>
                    <a:pt x="475" y="6199"/>
                  </a:cubicBezTo>
                  <a:cubicBezTo>
                    <a:pt x="475" y="6187"/>
                    <a:pt x="475" y="6174"/>
                    <a:pt x="475" y="6149"/>
                  </a:cubicBezTo>
                  <a:cubicBezTo>
                    <a:pt x="488" y="6224"/>
                    <a:pt x="513" y="6299"/>
                    <a:pt x="538" y="6361"/>
                  </a:cubicBezTo>
                  <a:cubicBezTo>
                    <a:pt x="577" y="6469"/>
                    <a:pt x="677" y="6783"/>
                    <a:pt x="803" y="6783"/>
                  </a:cubicBezTo>
                  <a:cubicBezTo>
                    <a:pt x="838" y="6783"/>
                    <a:pt x="875" y="6759"/>
                    <a:pt x="913" y="6699"/>
                  </a:cubicBezTo>
                  <a:cubicBezTo>
                    <a:pt x="913" y="6686"/>
                    <a:pt x="913" y="6674"/>
                    <a:pt x="913" y="6661"/>
                  </a:cubicBezTo>
                  <a:cubicBezTo>
                    <a:pt x="963" y="6799"/>
                    <a:pt x="1025" y="6936"/>
                    <a:pt x="1100" y="7061"/>
                  </a:cubicBezTo>
                  <a:cubicBezTo>
                    <a:pt x="1125" y="7099"/>
                    <a:pt x="1163" y="7111"/>
                    <a:pt x="1200" y="7111"/>
                  </a:cubicBezTo>
                  <a:cubicBezTo>
                    <a:pt x="1263" y="7111"/>
                    <a:pt x="1300" y="7024"/>
                    <a:pt x="1263" y="6974"/>
                  </a:cubicBezTo>
                  <a:cubicBezTo>
                    <a:pt x="950" y="6474"/>
                    <a:pt x="813" y="5949"/>
                    <a:pt x="650" y="5362"/>
                  </a:cubicBezTo>
                  <a:lnTo>
                    <a:pt x="650" y="5362"/>
                  </a:lnTo>
                  <a:cubicBezTo>
                    <a:pt x="688" y="5749"/>
                    <a:pt x="725" y="6137"/>
                    <a:pt x="850" y="6511"/>
                  </a:cubicBezTo>
                  <a:cubicBezTo>
                    <a:pt x="863" y="6536"/>
                    <a:pt x="875" y="6561"/>
                    <a:pt x="875" y="6599"/>
                  </a:cubicBezTo>
                  <a:cubicBezTo>
                    <a:pt x="863" y="6574"/>
                    <a:pt x="850" y="6549"/>
                    <a:pt x="838" y="6524"/>
                  </a:cubicBezTo>
                  <a:cubicBezTo>
                    <a:pt x="725" y="6299"/>
                    <a:pt x="638" y="5937"/>
                    <a:pt x="588" y="5612"/>
                  </a:cubicBezTo>
                  <a:cubicBezTo>
                    <a:pt x="475" y="4824"/>
                    <a:pt x="475" y="3762"/>
                    <a:pt x="538" y="2875"/>
                  </a:cubicBezTo>
                  <a:cubicBezTo>
                    <a:pt x="538" y="1975"/>
                    <a:pt x="450" y="1113"/>
                    <a:pt x="238" y="251"/>
                  </a:cubicBezTo>
                  <a:lnTo>
                    <a:pt x="238" y="251"/>
                  </a:lnTo>
                  <a:cubicBezTo>
                    <a:pt x="400" y="1250"/>
                    <a:pt x="313" y="2263"/>
                    <a:pt x="325" y="3275"/>
                  </a:cubicBezTo>
                  <a:cubicBezTo>
                    <a:pt x="313" y="3887"/>
                    <a:pt x="250" y="4499"/>
                    <a:pt x="313" y="5112"/>
                  </a:cubicBezTo>
                  <a:cubicBezTo>
                    <a:pt x="338" y="5449"/>
                    <a:pt x="375" y="5787"/>
                    <a:pt x="463" y="6112"/>
                  </a:cubicBezTo>
                  <a:cubicBezTo>
                    <a:pt x="456" y="6097"/>
                    <a:pt x="453" y="6091"/>
                    <a:pt x="451" y="6091"/>
                  </a:cubicBezTo>
                  <a:cubicBezTo>
                    <a:pt x="450" y="6091"/>
                    <a:pt x="450" y="6094"/>
                    <a:pt x="450" y="6099"/>
                  </a:cubicBezTo>
                  <a:cubicBezTo>
                    <a:pt x="425" y="5924"/>
                    <a:pt x="338" y="5749"/>
                    <a:pt x="313" y="5562"/>
                  </a:cubicBezTo>
                  <a:cubicBezTo>
                    <a:pt x="263" y="5299"/>
                    <a:pt x="250" y="4937"/>
                    <a:pt x="238" y="4587"/>
                  </a:cubicBezTo>
                  <a:cubicBezTo>
                    <a:pt x="238" y="3150"/>
                    <a:pt x="425" y="1488"/>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5" name="Google Shape;17195;p50"/>
            <p:cNvSpPr/>
            <p:nvPr/>
          </p:nvSpPr>
          <p:spPr>
            <a:xfrm>
              <a:off x="614390" y="5426833"/>
              <a:ext cx="178305" cy="528253"/>
            </a:xfrm>
            <a:custGeom>
              <a:avLst/>
              <a:gdLst/>
              <a:ahLst/>
              <a:cxnLst/>
              <a:rect l="l" t="t" r="r" b="b"/>
              <a:pathLst>
                <a:path w="2088" h="6186" extrusionOk="0">
                  <a:moveTo>
                    <a:pt x="213" y="0"/>
                  </a:moveTo>
                  <a:lnTo>
                    <a:pt x="213" y="0"/>
                  </a:lnTo>
                  <a:cubicBezTo>
                    <a:pt x="126" y="637"/>
                    <a:pt x="1" y="1237"/>
                    <a:pt x="88" y="1850"/>
                  </a:cubicBezTo>
                  <a:cubicBezTo>
                    <a:pt x="151" y="2524"/>
                    <a:pt x="463" y="3149"/>
                    <a:pt x="626" y="3799"/>
                  </a:cubicBezTo>
                  <a:cubicBezTo>
                    <a:pt x="826" y="4474"/>
                    <a:pt x="763" y="5274"/>
                    <a:pt x="1263" y="5811"/>
                  </a:cubicBezTo>
                  <a:cubicBezTo>
                    <a:pt x="1288" y="5836"/>
                    <a:pt x="1313" y="5873"/>
                    <a:pt x="1351" y="5886"/>
                  </a:cubicBezTo>
                  <a:cubicBezTo>
                    <a:pt x="1365" y="5896"/>
                    <a:pt x="1379" y="5900"/>
                    <a:pt x="1393" y="5900"/>
                  </a:cubicBezTo>
                  <a:cubicBezTo>
                    <a:pt x="1415" y="5900"/>
                    <a:pt x="1435" y="5889"/>
                    <a:pt x="1450" y="5873"/>
                  </a:cubicBezTo>
                  <a:cubicBezTo>
                    <a:pt x="1500" y="5948"/>
                    <a:pt x="1563" y="6023"/>
                    <a:pt x="1625" y="6098"/>
                  </a:cubicBezTo>
                  <a:cubicBezTo>
                    <a:pt x="1671" y="6066"/>
                    <a:pt x="1720" y="6047"/>
                    <a:pt x="1775" y="6047"/>
                  </a:cubicBezTo>
                  <a:cubicBezTo>
                    <a:pt x="1824" y="6047"/>
                    <a:pt x="1878" y="6063"/>
                    <a:pt x="1938" y="6098"/>
                  </a:cubicBezTo>
                  <a:cubicBezTo>
                    <a:pt x="1988" y="6123"/>
                    <a:pt x="2038" y="6161"/>
                    <a:pt x="2088" y="6186"/>
                  </a:cubicBezTo>
                  <a:cubicBezTo>
                    <a:pt x="1975" y="5861"/>
                    <a:pt x="1863" y="5536"/>
                    <a:pt x="1788" y="5174"/>
                  </a:cubicBezTo>
                  <a:cubicBezTo>
                    <a:pt x="1600" y="4499"/>
                    <a:pt x="1488" y="3812"/>
                    <a:pt x="1276" y="3149"/>
                  </a:cubicBezTo>
                  <a:cubicBezTo>
                    <a:pt x="1076" y="2487"/>
                    <a:pt x="788" y="1862"/>
                    <a:pt x="588" y="1212"/>
                  </a:cubicBezTo>
                  <a:lnTo>
                    <a:pt x="588" y="1212"/>
                  </a:lnTo>
                  <a:cubicBezTo>
                    <a:pt x="876" y="2449"/>
                    <a:pt x="1263" y="3662"/>
                    <a:pt x="1500" y="4911"/>
                  </a:cubicBezTo>
                  <a:cubicBezTo>
                    <a:pt x="1575" y="5249"/>
                    <a:pt x="1675" y="5611"/>
                    <a:pt x="1775" y="5961"/>
                  </a:cubicBezTo>
                  <a:cubicBezTo>
                    <a:pt x="1763" y="5948"/>
                    <a:pt x="1750" y="5936"/>
                    <a:pt x="1738" y="5898"/>
                  </a:cubicBezTo>
                  <a:cubicBezTo>
                    <a:pt x="1251" y="5236"/>
                    <a:pt x="1276" y="4299"/>
                    <a:pt x="1038" y="3462"/>
                  </a:cubicBezTo>
                  <a:cubicBezTo>
                    <a:pt x="763" y="2512"/>
                    <a:pt x="351" y="1575"/>
                    <a:pt x="363" y="575"/>
                  </a:cubicBezTo>
                  <a:lnTo>
                    <a:pt x="363" y="575"/>
                  </a:lnTo>
                  <a:cubicBezTo>
                    <a:pt x="326" y="1125"/>
                    <a:pt x="351" y="1675"/>
                    <a:pt x="451" y="2162"/>
                  </a:cubicBezTo>
                  <a:cubicBezTo>
                    <a:pt x="551" y="2712"/>
                    <a:pt x="763" y="3237"/>
                    <a:pt x="888" y="3787"/>
                  </a:cubicBezTo>
                  <a:cubicBezTo>
                    <a:pt x="1013" y="4274"/>
                    <a:pt x="1051" y="4811"/>
                    <a:pt x="1201" y="5311"/>
                  </a:cubicBezTo>
                  <a:cubicBezTo>
                    <a:pt x="988" y="4811"/>
                    <a:pt x="988" y="4186"/>
                    <a:pt x="813" y="3624"/>
                  </a:cubicBezTo>
                  <a:cubicBezTo>
                    <a:pt x="638" y="3012"/>
                    <a:pt x="376" y="2412"/>
                    <a:pt x="263" y="1775"/>
                  </a:cubicBezTo>
                  <a:cubicBezTo>
                    <a:pt x="151" y="1250"/>
                    <a:pt x="163" y="687"/>
                    <a:pt x="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6" name="Google Shape;17196;p50"/>
            <p:cNvSpPr/>
            <p:nvPr/>
          </p:nvSpPr>
          <p:spPr>
            <a:xfrm>
              <a:off x="704056" y="5581571"/>
              <a:ext cx="120663" cy="393842"/>
            </a:xfrm>
            <a:custGeom>
              <a:avLst/>
              <a:gdLst/>
              <a:ahLst/>
              <a:cxnLst/>
              <a:rect l="l" t="t" r="r" b="b"/>
              <a:pathLst>
                <a:path w="1413" h="4612" extrusionOk="0">
                  <a:moveTo>
                    <a:pt x="1" y="0"/>
                  </a:moveTo>
                  <a:cubicBezTo>
                    <a:pt x="525" y="1437"/>
                    <a:pt x="750" y="2974"/>
                    <a:pt x="1150" y="4449"/>
                  </a:cubicBezTo>
                  <a:cubicBezTo>
                    <a:pt x="1238" y="4499"/>
                    <a:pt x="1325" y="4549"/>
                    <a:pt x="1413" y="4611"/>
                  </a:cubicBezTo>
                  <a:cubicBezTo>
                    <a:pt x="1388" y="4524"/>
                    <a:pt x="1363" y="4436"/>
                    <a:pt x="1338" y="4349"/>
                  </a:cubicBezTo>
                  <a:cubicBezTo>
                    <a:pt x="938" y="2887"/>
                    <a:pt x="675" y="137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7" name="Google Shape;17197;p50"/>
            <p:cNvSpPr/>
            <p:nvPr/>
          </p:nvSpPr>
          <p:spPr>
            <a:xfrm>
              <a:off x="1021045" y="5454502"/>
              <a:ext cx="68999" cy="125872"/>
            </a:xfrm>
            <a:custGeom>
              <a:avLst/>
              <a:gdLst/>
              <a:ahLst/>
              <a:cxnLst/>
              <a:rect l="l" t="t" r="r" b="b"/>
              <a:pathLst>
                <a:path w="808" h="1474" extrusionOk="0">
                  <a:moveTo>
                    <a:pt x="0" y="1"/>
                  </a:moveTo>
                  <a:cubicBezTo>
                    <a:pt x="300" y="451"/>
                    <a:pt x="450" y="876"/>
                    <a:pt x="612" y="1388"/>
                  </a:cubicBezTo>
                  <a:cubicBezTo>
                    <a:pt x="637" y="1426"/>
                    <a:pt x="612" y="1413"/>
                    <a:pt x="662" y="1463"/>
                  </a:cubicBezTo>
                  <a:cubicBezTo>
                    <a:pt x="674" y="1470"/>
                    <a:pt x="687" y="1473"/>
                    <a:pt x="699" y="1473"/>
                  </a:cubicBezTo>
                  <a:cubicBezTo>
                    <a:pt x="754" y="1473"/>
                    <a:pt x="808" y="1414"/>
                    <a:pt x="787" y="1363"/>
                  </a:cubicBezTo>
                  <a:cubicBezTo>
                    <a:pt x="637" y="863"/>
                    <a:pt x="375" y="37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8" name="Google Shape;17198;p50"/>
            <p:cNvSpPr/>
            <p:nvPr/>
          </p:nvSpPr>
          <p:spPr>
            <a:xfrm>
              <a:off x="998586" y="5488660"/>
              <a:ext cx="209303" cy="548663"/>
            </a:xfrm>
            <a:custGeom>
              <a:avLst/>
              <a:gdLst/>
              <a:ahLst/>
              <a:cxnLst/>
              <a:rect l="l" t="t" r="r" b="b"/>
              <a:pathLst>
                <a:path w="2451" h="6425" extrusionOk="0">
                  <a:moveTo>
                    <a:pt x="238" y="1"/>
                  </a:moveTo>
                  <a:cubicBezTo>
                    <a:pt x="588" y="676"/>
                    <a:pt x="813" y="1400"/>
                    <a:pt x="1000" y="2138"/>
                  </a:cubicBezTo>
                  <a:cubicBezTo>
                    <a:pt x="775" y="1675"/>
                    <a:pt x="538" y="1201"/>
                    <a:pt x="338" y="751"/>
                  </a:cubicBezTo>
                  <a:lnTo>
                    <a:pt x="338" y="751"/>
                  </a:lnTo>
                  <a:cubicBezTo>
                    <a:pt x="538" y="1425"/>
                    <a:pt x="775" y="2088"/>
                    <a:pt x="1063" y="2738"/>
                  </a:cubicBezTo>
                  <a:cubicBezTo>
                    <a:pt x="713" y="2088"/>
                    <a:pt x="263" y="1488"/>
                    <a:pt x="1" y="788"/>
                  </a:cubicBezTo>
                  <a:lnTo>
                    <a:pt x="1" y="788"/>
                  </a:lnTo>
                  <a:cubicBezTo>
                    <a:pt x="251" y="1925"/>
                    <a:pt x="1025" y="2800"/>
                    <a:pt x="1275" y="3875"/>
                  </a:cubicBezTo>
                  <a:cubicBezTo>
                    <a:pt x="1463" y="4600"/>
                    <a:pt x="1500" y="5349"/>
                    <a:pt x="1675" y="6074"/>
                  </a:cubicBezTo>
                  <a:cubicBezTo>
                    <a:pt x="1713" y="6199"/>
                    <a:pt x="1750" y="6312"/>
                    <a:pt x="1800" y="6424"/>
                  </a:cubicBezTo>
                  <a:cubicBezTo>
                    <a:pt x="1863" y="6374"/>
                    <a:pt x="1913" y="6324"/>
                    <a:pt x="1975" y="6274"/>
                  </a:cubicBezTo>
                  <a:cubicBezTo>
                    <a:pt x="1938" y="6187"/>
                    <a:pt x="1913" y="6099"/>
                    <a:pt x="1888" y="5999"/>
                  </a:cubicBezTo>
                  <a:cubicBezTo>
                    <a:pt x="1813" y="5689"/>
                    <a:pt x="1763" y="5379"/>
                    <a:pt x="1714" y="5069"/>
                  </a:cubicBezTo>
                  <a:lnTo>
                    <a:pt x="1714" y="5069"/>
                  </a:lnTo>
                  <a:cubicBezTo>
                    <a:pt x="1717" y="5079"/>
                    <a:pt x="1725" y="5089"/>
                    <a:pt x="1725" y="5100"/>
                  </a:cubicBezTo>
                  <a:cubicBezTo>
                    <a:pt x="1800" y="5487"/>
                    <a:pt x="1888" y="5862"/>
                    <a:pt x="2000" y="6237"/>
                  </a:cubicBezTo>
                  <a:cubicBezTo>
                    <a:pt x="2038" y="6212"/>
                    <a:pt x="2063" y="6187"/>
                    <a:pt x="2088" y="6149"/>
                  </a:cubicBezTo>
                  <a:cubicBezTo>
                    <a:pt x="2113" y="6137"/>
                    <a:pt x="2125" y="6112"/>
                    <a:pt x="2138" y="6087"/>
                  </a:cubicBezTo>
                  <a:cubicBezTo>
                    <a:pt x="2075" y="5937"/>
                    <a:pt x="2013" y="5762"/>
                    <a:pt x="1950" y="5587"/>
                  </a:cubicBezTo>
                  <a:lnTo>
                    <a:pt x="1950" y="5587"/>
                  </a:lnTo>
                  <a:cubicBezTo>
                    <a:pt x="1975" y="5637"/>
                    <a:pt x="2000" y="5674"/>
                    <a:pt x="2025" y="5712"/>
                  </a:cubicBezTo>
                  <a:cubicBezTo>
                    <a:pt x="2088" y="5774"/>
                    <a:pt x="2125" y="5887"/>
                    <a:pt x="2225" y="5887"/>
                  </a:cubicBezTo>
                  <a:cubicBezTo>
                    <a:pt x="2288" y="5887"/>
                    <a:pt x="2338" y="5824"/>
                    <a:pt x="2325" y="5762"/>
                  </a:cubicBezTo>
                  <a:lnTo>
                    <a:pt x="2325" y="5762"/>
                  </a:lnTo>
                  <a:cubicBezTo>
                    <a:pt x="2338" y="5774"/>
                    <a:pt x="2350" y="5787"/>
                    <a:pt x="2363" y="5799"/>
                  </a:cubicBezTo>
                  <a:cubicBezTo>
                    <a:pt x="2388" y="5774"/>
                    <a:pt x="2425" y="5762"/>
                    <a:pt x="2450" y="5749"/>
                  </a:cubicBezTo>
                  <a:cubicBezTo>
                    <a:pt x="2300" y="5512"/>
                    <a:pt x="2125" y="5312"/>
                    <a:pt x="1963" y="5087"/>
                  </a:cubicBezTo>
                  <a:cubicBezTo>
                    <a:pt x="1800" y="4675"/>
                    <a:pt x="1700" y="4162"/>
                    <a:pt x="1588" y="3712"/>
                  </a:cubicBezTo>
                  <a:cubicBezTo>
                    <a:pt x="1575" y="3637"/>
                    <a:pt x="1550" y="3550"/>
                    <a:pt x="1538" y="3462"/>
                  </a:cubicBezTo>
                  <a:cubicBezTo>
                    <a:pt x="1563" y="3437"/>
                    <a:pt x="1563" y="3375"/>
                    <a:pt x="1525" y="3337"/>
                  </a:cubicBezTo>
                  <a:cubicBezTo>
                    <a:pt x="1513" y="3275"/>
                    <a:pt x="1488" y="3213"/>
                    <a:pt x="1463" y="3163"/>
                  </a:cubicBezTo>
                  <a:cubicBezTo>
                    <a:pt x="1200" y="2050"/>
                    <a:pt x="875" y="95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9" name="Google Shape;17199;p50"/>
            <p:cNvSpPr/>
            <p:nvPr/>
          </p:nvSpPr>
          <p:spPr>
            <a:xfrm>
              <a:off x="1323004" y="5218722"/>
              <a:ext cx="193249" cy="460108"/>
            </a:xfrm>
            <a:custGeom>
              <a:avLst/>
              <a:gdLst/>
              <a:ahLst/>
              <a:cxnLst/>
              <a:rect l="l" t="t" r="r" b="b"/>
              <a:pathLst>
                <a:path w="2263" h="5388" extrusionOk="0">
                  <a:moveTo>
                    <a:pt x="76" y="0"/>
                  </a:moveTo>
                  <a:lnTo>
                    <a:pt x="76" y="0"/>
                  </a:lnTo>
                  <a:cubicBezTo>
                    <a:pt x="213" y="563"/>
                    <a:pt x="488" y="1075"/>
                    <a:pt x="725" y="1600"/>
                  </a:cubicBezTo>
                  <a:cubicBezTo>
                    <a:pt x="1063" y="2400"/>
                    <a:pt x="1450" y="3187"/>
                    <a:pt x="1775" y="4149"/>
                  </a:cubicBezTo>
                  <a:cubicBezTo>
                    <a:pt x="1738" y="4062"/>
                    <a:pt x="1713" y="3987"/>
                    <a:pt x="1688" y="3912"/>
                  </a:cubicBezTo>
                  <a:cubicBezTo>
                    <a:pt x="1213" y="2587"/>
                    <a:pt x="551" y="1462"/>
                    <a:pt x="1" y="138"/>
                  </a:cubicBezTo>
                  <a:lnTo>
                    <a:pt x="1" y="138"/>
                  </a:lnTo>
                  <a:cubicBezTo>
                    <a:pt x="213" y="850"/>
                    <a:pt x="413" y="1550"/>
                    <a:pt x="738" y="2212"/>
                  </a:cubicBezTo>
                  <a:cubicBezTo>
                    <a:pt x="1213" y="3149"/>
                    <a:pt x="1738" y="4374"/>
                    <a:pt x="1850" y="5236"/>
                  </a:cubicBezTo>
                  <a:cubicBezTo>
                    <a:pt x="1850" y="5274"/>
                    <a:pt x="1850" y="5236"/>
                    <a:pt x="1850" y="5311"/>
                  </a:cubicBezTo>
                  <a:cubicBezTo>
                    <a:pt x="1863" y="5324"/>
                    <a:pt x="1863" y="5324"/>
                    <a:pt x="1863" y="5324"/>
                  </a:cubicBezTo>
                  <a:cubicBezTo>
                    <a:pt x="1879" y="5363"/>
                    <a:pt x="1919" y="5388"/>
                    <a:pt x="1957" y="5388"/>
                  </a:cubicBezTo>
                  <a:cubicBezTo>
                    <a:pt x="1978" y="5388"/>
                    <a:pt x="1999" y="5380"/>
                    <a:pt x="2013" y="5361"/>
                  </a:cubicBezTo>
                  <a:cubicBezTo>
                    <a:pt x="2050" y="5324"/>
                    <a:pt x="2050" y="5274"/>
                    <a:pt x="2050" y="5236"/>
                  </a:cubicBezTo>
                  <a:cubicBezTo>
                    <a:pt x="2038" y="5111"/>
                    <a:pt x="2038" y="5099"/>
                    <a:pt x="2013" y="4974"/>
                  </a:cubicBezTo>
                  <a:lnTo>
                    <a:pt x="2013" y="4974"/>
                  </a:lnTo>
                  <a:cubicBezTo>
                    <a:pt x="2025" y="5037"/>
                    <a:pt x="2038" y="5099"/>
                    <a:pt x="2063" y="5161"/>
                  </a:cubicBezTo>
                  <a:cubicBezTo>
                    <a:pt x="2069" y="5219"/>
                    <a:pt x="2115" y="5247"/>
                    <a:pt x="2162" y="5247"/>
                  </a:cubicBezTo>
                  <a:cubicBezTo>
                    <a:pt x="2206" y="5247"/>
                    <a:pt x="2250" y="5222"/>
                    <a:pt x="2263" y="5174"/>
                  </a:cubicBezTo>
                  <a:cubicBezTo>
                    <a:pt x="2163" y="4512"/>
                    <a:pt x="1913" y="3862"/>
                    <a:pt x="1663" y="3249"/>
                  </a:cubicBezTo>
                  <a:cubicBezTo>
                    <a:pt x="1350" y="2550"/>
                    <a:pt x="1013" y="1862"/>
                    <a:pt x="663" y="1187"/>
                  </a:cubicBezTo>
                  <a:cubicBezTo>
                    <a:pt x="463" y="788"/>
                    <a:pt x="213" y="425"/>
                    <a:pt x="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0" name="Google Shape;17200;p50"/>
            <p:cNvSpPr/>
            <p:nvPr/>
          </p:nvSpPr>
          <p:spPr>
            <a:xfrm>
              <a:off x="1480986" y="5672262"/>
              <a:ext cx="1110" cy="85"/>
            </a:xfrm>
            <a:custGeom>
              <a:avLst/>
              <a:gdLst/>
              <a:ahLst/>
              <a:cxnLst/>
              <a:rect l="l" t="t" r="r" b="b"/>
              <a:pathLst>
                <a:path w="13" h="1" extrusionOk="0">
                  <a:moveTo>
                    <a:pt x="13" y="0"/>
                  </a:moveTo>
                  <a:cubicBezTo>
                    <a:pt x="0" y="0"/>
                    <a:pt x="0" y="0"/>
                    <a:pt x="0" y="0"/>
                  </a:cubicBezTo>
                  <a:cubicBezTo>
                    <a:pt x="0" y="0"/>
                    <a:pt x="0" y="0"/>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1" name="Google Shape;17201;p50"/>
            <p:cNvSpPr/>
            <p:nvPr/>
          </p:nvSpPr>
          <p:spPr>
            <a:xfrm>
              <a:off x="1480986" y="5670127"/>
              <a:ext cx="85" cy="2220"/>
            </a:xfrm>
            <a:custGeom>
              <a:avLst/>
              <a:gdLst/>
              <a:ahLst/>
              <a:cxnLst/>
              <a:rect l="l" t="t" r="r" b="b"/>
              <a:pathLst>
                <a:path w="1" h="26" extrusionOk="0">
                  <a:moveTo>
                    <a:pt x="0" y="25"/>
                  </a:moveTo>
                  <a:cubicBezTo>
                    <a:pt x="0" y="0"/>
                    <a:pt x="0" y="13"/>
                    <a:pt x="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2" name="Google Shape;17202;p50"/>
            <p:cNvSpPr/>
            <p:nvPr/>
          </p:nvSpPr>
          <p:spPr>
            <a:xfrm>
              <a:off x="1359297" y="5124786"/>
              <a:ext cx="196409" cy="521422"/>
            </a:xfrm>
            <a:custGeom>
              <a:avLst/>
              <a:gdLst/>
              <a:ahLst/>
              <a:cxnLst/>
              <a:rect l="l" t="t" r="r" b="b"/>
              <a:pathLst>
                <a:path w="2300" h="6106" extrusionOk="0">
                  <a:moveTo>
                    <a:pt x="238" y="1"/>
                  </a:moveTo>
                  <a:cubicBezTo>
                    <a:pt x="400" y="1225"/>
                    <a:pt x="938" y="2275"/>
                    <a:pt x="1413" y="3387"/>
                  </a:cubicBezTo>
                  <a:cubicBezTo>
                    <a:pt x="1500" y="3562"/>
                    <a:pt x="1588" y="3725"/>
                    <a:pt x="1663" y="3899"/>
                  </a:cubicBezTo>
                  <a:cubicBezTo>
                    <a:pt x="1525" y="3625"/>
                    <a:pt x="1388" y="3350"/>
                    <a:pt x="1250" y="3062"/>
                  </a:cubicBezTo>
                  <a:cubicBezTo>
                    <a:pt x="813" y="2125"/>
                    <a:pt x="363" y="1238"/>
                    <a:pt x="88" y="238"/>
                  </a:cubicBezTo>
                  <a:lnTo>
                    <a:pt x="88" y="238"/>
                  </a:lnTo>
                  <a:cubicBezTo>
                    <a:pt x="276" y="1325"/>
                    <a:pt x="700" y="2350"/>
                    <a:pt x="1163" y="3337"/>
                  </a:cubicBezTo>
                  <a:cubicBezTo>
                    <a:pt x="1463" y="4012"/>
                    <a:pt x="1775" y="4562"/>
                    <a:pt x="1938" y="5274"/>
                  </a:cubicBezTo>
                  <a:cubicBezTo>
                    <a:pt x="1800" y="4787"/>
                    <a:pt x="1588" y="4324"/>
                    <a:pt x="1375" y="3874"/>
                  </a:cubicBezTo>
                  <a:cubicBezTo>
                    <a:pt x="875" y="2787"/>
                    <a:pt x="325" y="1825"/>
                    <a:pt x="1" y="688"/>
                  </a:cubicBezTo>
                  <a:lnTo>
                    <a:pt x="1" y="688"/>
                  </a:lnTo>
                  <a:cubicBezTo>
                    <a:pt x="201" y="1625"/>
                    <a:pt x="500" y="2550"/>
                    <a:pt x="913" y="3412"/>
                  </a:cubicBezTo>
                  <a:cubicBezTo>
                    <a:pt x="1300" y="4249"/>
                    <a:pt x="1763" y="5062"/>
                    <a:pt x="1813" y="5886"/>
                  </a:cubicBezTo>
                  <a:cubicBezTo>
                    <a:pt x="1825" y="5949"/>
                    <a:pt x="1800" y="6024"/>
                    <a:pt x="1850" y="6074"/>
                  </a:cubicBezTo>
                  <a:cubicBezTo>
                    <a:pt x="1887" y="6095"/>
                    <a:pt x="1917" y="6105"/>
                    <a:pt x="1942" y="6105"/>
                  </a:cubicBezTo>
                  <a:cubicBezTo>
                    <a:pt x="2061" y="6105"/>
                    <a:pt x="2054" y="5881"/>
                    <a:pt x="2013" y="5674"/>
                  </a:cubicBezTo>
                  <a:lnTo>
                    <a:pt x="2013" y="5674"/>
                  </a:lnTo>
                  <a:cubicBezTo>
                    <a:pt x="2038" y="5699"/>
                    <a:pt x="2063" y="5711"/>
                    <a:pt x="2100" y="5711"/>
                  </a:cubicBezTo>
                  <a:cubicBezTo>
                    <a:pt x="2138" y="5711"/>
                    <a:pt x="2163" y="5686"/>
                    <a:pt x="2188" y="5661"/>
                  </a:cubicBezTo>
                  <a:cubicBezTo>
                    <a:pt x="2287" y="5637"/>
                    <a:pt x="2275" y="5574"/>
                    <a:pt x="2287" y="5524"/>
                  </a:cubicBezTo>
                  <a:cubicBezTo>
                    <a:pt x="2287" y="5462"/>
                    <a:pt x="2300" y="5387"/>
                    <a:pt x="2300" y="5312"/>
                  </a:cubicBezTo>
                  <a:cubicBezTo>
                    <a:pt x="2250" y="4449"/>
                    <a:pt x="1800" y="3687"/>
                    <a:pt x="1425" y="2937"/>
                  </a:cubicBezTo>
                  <a:cubicBezTo>
                    <a:pt x="950" y="1950"/>
                    <a:pt x="475" y="1075"/>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3" name="Google Shape;17203;p50"/>
            <p:cNvSpPr/>
            <p:nvPr/>
          </p:nvSpPr>
          <p:spPr>
            <a:xfrm>
              <a:off x="1272877" y="5285929"/>
              <a:ext cx="233812" cy="554982"/>
            </a:xfrm>
            <a:custGeom>
              <a:avLst/>
              <a:gdLst/>
              <a:ahLst/>
              <a:cxnLst/>
              <a:rect l="l" t="t" r="r" b="b"/>
              <a:pathLst>
                <a:path w="2738" h="6499" extrusionOk="0">
                  <a:moveTo>
                    <a:pt x="0" y="1"/>
                  </a:moveTo>
                  <a:cubicBezTo>
                    <a:pt x="338" y="1088"/>
                    <a:pt x="863" y="2112"/>
                    <a:pt x="1188" y="3200"/>
                  </a:cubicBezTo>
                  <a:cubicBezTo>
                    <a:pt x="1500" y="4299"/>
                    <a:pt x="1650" y="5312"/>
                    <a:pt x="1575" y="6449"/>
                  </a:cubicBezTo>
                  <a:cubicBezTo>
                    <a:pt x="1575" y="6474"/>
                    <a:pt x="1575" y="6486"/>
                    <a:pt x="1575" y="6499"/>
                  </a:cubicBezTo>
                  <a:cubicBezTo>
                    <a:pt x="1637" y="6449"/>
                    <a:pt x="1712" y="6411"/>
                    <a:pt x="1787" y="6386"/>
                  </a:cubicBezTo>
                  <a:cubicBezTo>
                    <a:pt x="1787" y="6386"/>
                    <a:pt x="1787" y="6374"/>
                    <a:pt x="1787" y="6374"/>
                  </a:cubicBezTo>
                  <a:cubicBezTo>
                    <a:pt x="1795" y="6375"/>
                    <a:pt x="1803" y="6376"/>
                    <a:pt x="1812" y="6376"/>
                  </a:cubicBezTo>
                  <a:cubicBezTo>
                    <a:pt x="1868" y="6376"/>
                    <a:pt x="1926" y="6339"/>
                    <a:pt x="1937" y="6274"/>
                  </a:cubicBezTo>
                  <a:cubicBezTo>
                    <a:pt x="1987" y="6124"/>
                    <a:pt x="2025" y="5949"/>
                    <a:pt x="2050" y="5786"/>
                  </a:cubicBezTo>
                  <a:cubicBezTo>
                    <a:pt x="2063" y="5825"/>
                    <a:pt x="2106" y="5851"/>
                    <a:pt x="2149" y="5851"/>
                  </a:cubicBezTo>
                  <a:cubicBezTo>
                    <a:pt x="2190" y="5851"/>
                    <a:pt x="2232" y="5828"/>
                    <a:pt x="2250" y="5774"/>
                  </a:cubicBezTo>
                  <a:cubicBezTo>
                    <a:pt x="2737" y="3949"/>
                    <a:pt x="1063" y="1813"/>
                    <a:pt x="600" y="63"/>
                  </a:cubicBezTo>
                  <a:lnTo>
                    <a:pt x="600" y="63"/>
                  </a:lnTo>
                  <a:cubicBezTo>
                    <a:pt x="825" y="1138"/>
                    <a:pt x="1275" y="2187"/>
                    <a:pt x="1650" y="3137"/>
                  </a:cubicBezTo>
                  <a:cubicBezTo>
                    <a:pt x="1975" y="4012"/>
                    <a:pt x="2250" y="4824"/>
                    <a:pt x="2062" y="5649"/>
                  </a:cubicBezTo>
                  <a:cubicBezTo>
                    <a:pt x="2175" y="3999"/>
                    <a:pt x="1013" y="1863"/>
                    <a:pt x="400" y="500"/>
                  </a:cubicBezTo>
                  <a:lnTo>
                    <a:pt x="400" y="500"/>
                  </a:lnTo>
                  <a:cubicBezTo>
                    <a:pt x="950" y="2062"/>
                    <a:pt x="2050" y="4299"/>
                    <a:pt x="1812" y="5886"/>
                  </a:cubicBezTo>
                  <a:cubicBezTo>
                    <a:pt x="1800" y="4812"/>
                    <a:pt x="1575" y="3750"/>
                    <a:pt x="1225" y="2737"/>
                  </a:cubicBezTo>
                  <a:cubicBezTo>
                    <a:pt x="888" y="1800"/>
                    <a:pt x="375" y="92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4" name="Google Shape;17204;p50"/>
            <p:cNvSpPr/>
            <p:nvPr/>
          </p:nvSpPr>
          <p:spPr>
            <a:xfrm>
              <a:off x="1140514" y="5290199"/>
              <a:ext cx="265835" cy="623298"/>
            </a:xfrm>
            <a:custGeom>
              <a:avLst/>
              <a:gdLst/>
              <a:ahLst/>
              <a:cxnLst/>
              <a:rect l="l" t="t" r="r" b="b"/>
              <a:pathLst>
                <a:path w="3113" h="7299" extrusionOk="0">
                  <a:moveTo>
                    <a:pt x="1388" y="0"/>
                  </a:moveTo>
                  <a:lnTo>
                    <a:pt x="1388" y="0"/>
                  </a:lnTo>
                  <a:cubicBezTo>
                    <a:pt x="1750" y="1200"/>
                    <a:pt x="2238" y="2375"/>
                    <a:pt x="2550" y="3612"/>
                  </a:cubicBezTo>
                  <a:cubicBezTo>
                    <a:pt x="2738" y="4412"/>
                    <a:pt x="2838" y="5174"/>
                    <a:pt x="2887" y="5986"/>
                  </a:cubicBezTo>
                  <a:cubicBezTo>
                    <a:pt x="2775" y="4974"/>
                    <a:pt x="2613" y="3962"/>
                    <a:pt x="2338" y="2975"/>
                  </a:cubicBezTo>
                  <a:cubicBezTo>
                    <a:pt x="2100" y="2137"/>
                    <a:pt x="1750" y="1325"/>
                    <a:pt x="1375" y="538"/>
                  </a:cubicBezTo>
                  <a:lnTo>
                    <a:pt x="1375" y="538"/>
                  </a:lnTo>
                  <a:cubicBezTo>
                    <a:pt x="2100" y="2375"/>
                    <a:pt x="2488" y="4249"/>
                    <a:pt x="2688" y="6161"/>
                  </a:cubicBezTo>
                  <a:cubicBezTo>
                    <a:pt x="2288" y="4199"/>
                    <a:pt x="2150" y="2137"/>
                    <a:pt x="988" y="450"/>
                  </a:cubicBezTo>
                  <a:lnTo>
                    <a:pt x="988" y="450"/>
                  </a:lnTo>
                  <a:cubicBezTo>
                    <a:pt x="1950" y="2212"/>
                    <a:pt x="2063" y="4274"/>
                    <a:pt x="2475" y="6224"/>
                  </a:cubicBezTo>
                  <a:cubicBezTo>
                    <a:pt x="2400" y="5911"/>
                    <a:pt x="2325" y="5599"/>
                    <a:pt x="2263" y="5287"/>
                  </a:cubicBezTo>
                  <a:cubicBezTo>
                    <a:pt x="2100" y="4412"/>
                    <a:pt x="1975" y="3525"/>
                    <a:pt x="1688" y="2687"/>
                  </a:cubicBezTo>
                  <a:cubicBezTo>
                    <a:pt x="1413" y="1900"/>
                    <a:pt x="1000" y="1163"/>
                    <a:pt x="463" y="525"/>
                  </a:cubicBezTo>
                  <a:lnTo>
                    <a:pt x="463" y="525"/>
                  </a:lnTo>
                  <a:cubicBezTo>
                    <a:pt x="1100" y="1500"/>
                    <a:pt x="1450" y="2537"/>
                    <a:pt x="1725" y="3662"/>
                  </a:cubicBezTo>
                  <a:cubicBezTo>
                    <a:pt x="1888" y="4462"/>
                    <a:pt x="2038" y="5324"/>
                    <a:pt x="2238" y="6161"/>
                  </a:cubicBezTo>
                  <a:cubicBezTo>
                    <a:pt x="2125" y="5749"/>
                    <a:pt x="2025" y="5349"/>
                    <a:pt x="1938" y="4937"/>
                  </a:cubicBezTo>
                  <a:cubicBezTo>
                    <a:pt x="1700" y="3937"/>
                    <a:pt x="1488" y="2937"/>
                    <a:pt x="1113" y="1987"/>
                  </a:cubicBezTo>
                  <a:cubicBezTo>
                    <a:pt x="826" y="1325"/>
                    <a:pt x="426" y="713"/>
                    <a:pt x="1" y="125"/>
                  </a:cubicBezTo>
                  <a:lnTo>
                    <a:pt x="1" y="125"/>
                  </a:lnTo>
                  <a:cubicBezTo>
                    <a:pt x="663" y="1263"/>
                    <a:pt x="1100" y="2412"/>
                    <a:pt x="1413" y="3712"/>
                  </a:cubicBezTo>
                  <a:cubicBezTo>
                    <a:pt x="1675" y="4674"/>
                    <a:pt x="1850" y="5674"/>
                    <a:pt x="2138" y="6636"/>
                  </a:cubicBezTo>
                  <a:cubicBezTo>
                    <a:pt x="2200" y="6861"/>
                    <a:pt x="2288" y="7074"/>
                    <a:pt x="2363" y="7299"/>
                  </a:cubicBezTo>
                  <a:cubicBezTo>
                    <a:pt x="2625" y="7074"/>
                    <a:pt x="2862" y="6824"/>
                    <a:pt x="3062" y="6536"/>
                  </a:cubicBezTo>
                  <a:cubicBezTo>
                    <a:pt x="3075" y="6511"/>
                    <a:pt x="3100" y="6486"/>
                    <a:pt x="3112" y="6461"/>
                  </a:cubicBezTo>
                  <a:cubicBezTo>
                    <a:pt x="3087" y="5262"/>
                    <a:pt x="2937" y="4049"/>
                    <a:pt x="2575" y="2887"/>
                  </a:cubicBezTo>
                  <a:cubicBezTo>
                    <a:pt x="2288" y="1887"/>
                    <a:pt x="1800" y="950"/>
                    <a:pt x="1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5" name="Google Shape;17205;p50"/>
            <p:cNvSpPr/>
            <p:nvPr/>
          </p:nvSpPr>
          <p:spPr>
            <a:xfrm>
              <a:off x="1044529" y="5464151"/>
              <a:ext cx="201703" cy="509125"/>
            </a:xfrm>
            <a:custGeom>
              <a:avLst/>
              <a:gdLst/>
              <a:ahLst/>
              <a:cxnLst/>
              <a:rect l="l" t="t" r="r" b="b"/>
              <a:pathLst>
                <a:path w="2362" h="5962" extrusionOk="0">
                  <a:moveTo>
                    <a:pt x="0" y="0"/>
                  </a:moveTo>
                  <a:lnTo>
                    <a:pt x="0" y="0"/>
                  </a:lnTo>
                  <a:cubicBezTo>
                    <a:pt x="612" y="988"/>
                    <a:pt x="825" y="2137"/>
                    <a:pt x="1125" y="3262"/>
                  </a:cubicBezTo>
                  <a:cubicBezTo>
                    <a:pt x="1350" y="4062"/>
                    <a:pt x="1575" y="4862"/>
                    <a:pt x="1950" y="5611"/>
                  </a:cubicBezTo>
                  <a:cubicBezTo>
                    <a:pt x="2000" y="5724"/>
                    <a:pt x="2075" y="5836"/>
                    <a:pt x="2149" y="5961"/>
                  </a:cubicBezTo>
                  <a:cubicBezTo>
                    <a:pt x="2174" y="5949"/>
                    <a:pt x="2212" y="5936"/>
                    <a:pt x="2249" y="5924"/>
                  </a:cubicBezTo>
                  <a:cubicBezTo>
                    <a:pt x="2287" y="5911"/>
                    <a:pt x="2324" y="5899"/>
                    <a:pt x="2362" y="5886"/>
                  </a:cubicBezTo>
                  <a:cubicBezTo>
                    <a:pt x="2287" y="5761"/>
                    <a:pt x="2212" y="5636"/>
                    <a:pt x="2137" y="5511"/>
                  </a:cubicBezTo>
                  <a:cubicBezTo>
                    <a:pt x="1875" y="4974"/>
                    <a:pt x="1687" y="4412"/>
                    <a:pt x="1500" y="3774"/>
                  </a:cubicBezTo>
                  <a:cubicBezTo>
                    <a:pt x="1250" y="2987"/>
                    <a:pt x="1112" y="2175"/>
                    <a:pt x="812" y="1400"/>
                  </a:cubicBezTo>
                  <a:cubicBezTo>
                    <a:pt x="612" y="900"/>
                    <a:pt x="300" y="45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6" name="Google Shape;17206;p50"/>
            <p:cNvSpPr/>
            <p:nvPr/>
          </p:nvSpPr>
          <p:spPr>
            <a:xfrm>
              <a:off x="1061522" y="5401214"/>
              <a:ext cx="226382" cy="556007"/>
            </a:xfrm>
            <a:custGeom>
              <a:avLst/>
              <a:gdLst/>
              <a:ahLst/>
              <a:cxnLst/>
              <a:rect l="l" t="t" r="r" b="b"/>
              <a:pathLst>
                <a:path w="2651" h="6511" extrusionOk="0">
                  <a:moveTo>
                    <a:pt x="1" y="0"/>
                  </a:moveTo>
                  <a:cubicBezTo>
                    <a:pt x="501" y="900"/>
                    <a:pt x="863" y="1737"/>
                    <a:pt x="1188" y="2699"/>
                  </a:cubicBezTo>
                  <a:cubicBezTo>
                    <a:pt x="1563" y="3987"/>
                    <a:pt x="1876" y="5299"/>
                    <a:pt x="2463" y="6511"/>
                  </a:cubicBezTo>
                  <a:cubicBezTo>
                    <a:pt x="2525" y="6473"/>
                    <a:pt x="2588" y="6448"/>
                    <a:pt x="2650" y="6411"/>
                  </a:cubicBezTo>
                  <a:cubicBezTo>
                    <a:pt x="2538" y="6186"/>
                    <a:pt x="2438" y="5961"/>
                    <a:pt x="2363" y="5749"/>
                  </a:cubicBezTo>
                  <a:cubicBezTo>
                    <a:pt x="1888" y="4624"/>
                    <a:pt x="1676" y="3424"/>
                    <a:pt x="1276" y="2287"/>
                  </a:cubicBezTo>
                  <a:cubicBezTo>
                    <a:pt x="963" y="1462"/>
                    <a:pt x="513" y="71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7" name="Google Shape;17207;p50"/>
            <p:cNvSpPr/>
            <p:nvPr/>
          </p:nvSpPr>
          <p:spPr>
            <a:xfrm>
              <a:off x="1085006" y="5496175"/>
              <a:ext cx="185820" cy="468562"/>
            </a:xfrm>
            <a:custGeom>
              <a:avLst/>
              <a:gdLst/>
              <a:ahLst/>
              <a:cxnLst/>
              <a:rect l="l" t="t" r="r" b="b"/>
              <a:pathLst>
                <a:path w="2176" h="5487" extrusionOk="0">
                  <a:moveTo>
                    <a:pt x="1" y="0"/>
                  </a:moveTo>
                  <a:lnTo>
                    <a:pt x="1" y="0"/>
                  </a:lnTo>
                  <a:cubicBezTo>
                    <a:pt x="651" y="1038"/>
                    <a:pt x="801" y="2262"/>
                    <a:pt x="1138" y="3424"/>
                  </a:cubicBezTo>
                  <a:cubicBezTo>
                    <a:pt x="1338" y="4149"/>
                    <a:pt x="1625" y="4837"/>
                    <a:pt x="1975" y="5486"/>
                  </a:cubicBezTo>
                  <a:cubicBezTo>
                    <a:pt x="2038" y="5461"/>
                    <a:pt x="2113" y="5424"/>
                    <a:pt x="2175" y="5399"/>
                  </a:cubicBezTo>
                  <a:cubicBezTo>
                    <a:pt x="1838" y="4774"/>
                    <a:pt x="1563" y="4137"/>
                    <a:pt x="1376" y="3437"/>
                  </a:cubicBezTo>
                  <a:cubicBezTo>
                    <a:pt x="1151" y="2737"/>
                    <a:pt x="1038" y="2000"/>
                    <a:pt x="763" y="1325"/>
                  </a:cubicBezTo>
                  <a:cubicBezTo>
                    <a:pt x="576" y="850"/>
                    <a:pt x="288" y="42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8" name="Google Shape;17208;p50"/>
            <p:cNvSpPr/>
            <p:nvPr/>
          </p:nvSpPr>
          <p:spPr>
            <a:xfrm>
              <a:off x="1104220" y="5276365"/>
              <a:ext cx="233812" cy="671290"/>
            </a:xfrm>
            <a:custGeom>
              <a:avLst/>
              <a:gdLst/>
              <a:ahLst/>
              <a:cxnLst/>
              <a:rect l="l" t="t" r="r" b="b"/>
              <a:pathLst>
                <a:path w="2738" h="7861" extrusionOk="0">
                  <a:moveTo>
                    <a:pt x="1" y="0"/>
                  </a:moveTo>
                  <a:lnTo>
                    <a:pt x="1" y="0"/>
                  </a:lnTo>
                  <a:cubicBezTo>
                    <a:pt x="176" y="150"/>
                    <a:pt x="288" y="375"/>
                    <a:pt x="401" y="575"/>
                  </a:cubicBezTo>
                  <a:cubicBezTo>
                    <a:pt x="651" y="1062"/>
                    <a:pt x="801" y="1475"/>
                    <a:pt x="1001" y="1999"/>
                  </a:cubicBezTo>
                  <a:cubicBezTo>
                    <a:pt x="1413" y="3112"/>
                    <a:pt x="1713" y="4274"/>
                    <a:pt x="1975" y="5449"/>
                  </a:cubicBezTo>
                  <a:cubicBezTo>
                    <a:pt x="1500" y="3774"/>
                    <a:pt x="1038" y="2099"/>
                    <a:pt x="151" y="600"/>
                  </a:cubicBezTo>
                  <a:lnTo>
                    <a:pt x="151" y="600"/>
                  </a:lnTo>
                  <a:cubicBezTo>
                    <a:pt x="813" y="1975"/>
                    <a:pt x="1226" y="3549"/>
                    <a:pt x="1650" y="5074"/>
                  </a:cubicBezTo>
                  <a:cubicBezTo>
                    <a:pt x="1513" y="4686"/>
                    <a:pt x="1376" y="4299"/>
                    <a:pt x="1238" y="3899"/>
                  </a:cubicBezTo>
                  <a:cubicBezTo>
                    <a:pt x="926" y="3162"/>
                    <a:pt x="651" y="2412"/>
                    <a:pt x="288" y="1687"/>
                  </a:cubicBezTo>
                  <a:lnTo>
                    <a:pt x="288" y="1687"/>
                  </a:lnTo>
                  <a:cubicBezTo>
                    <a:pt x="1001" y="3674"/>
                    <a:pt x="1613" y="5848"/>
                    <a:pt x="2363" y="7710"/>
                  </a:cubicBezTo>
                  <a:cubicBezTo>
                    <a:pt x="1850" y="6598"/>
                    <a:pt x="1475" y="5436"/>
                    <a:pt x="1038" y="4236"/>
                  </a:cubicBezTo>
                  <a:lnTo>
                    <a:pt x="1038" y="4236"/>
                  </a:lnTo>
                  <a:cubicBezTo>
                    <a:pt x="1313" y="5461"/>
                    <a:pt x="1613" y="6686"/>
                    <a:pt x="2163" y="7823"/>
                  </a:cubicBezTo>
                  <a:cubicBezTo>
                    <a:pt x="2163" y="7835"/>
                    <a:pt x="2175" y="7848"/>
                    <a:pt x="2175" y="7860"/>
                  </a:cubicBezTo>
                  <a:cubicBezTo>
                    <a:pt x="2225" y="7835"/>
                    <a:pt x="2263" y="7810"/>
                    <a:pt x="2313" y="7785"/>
                  </a:cubicBezTo>
                  <a:cubicBezTo>
                    <a:pt x="2463" y="7698"/>
                    <a:pt x="2600" y="7598"/>
                    <a:pt x="2738" y="7498"/>
                  </a:cubicBezTo>
                  <a:cubicBezTo>
                    <a:pt x="2663" y="7273"/>
                    <a:pt x="2588" y="7036"/>
                    <a:pt x="2525" y="6798"/>
                  </a:cubicBezTo>
                  <a:cubicBezTo>
                    <a:pt x="2163" y="5386"/>
                    <a:pt x="1913" y="3949"/>
                    <a:pt x="1425" y="2562"/>
                  </a:cubicBezTo>
                  <a:cubicBezTo>
                    <a:pt x="1226" y="1950"/>
                    <a:pt x="976" y="1362"/>
                    <a:pt x="651" y="800"/>
                  </a:cubicBezTo>
                  <a:cubicBezTo>
                    <a:pt x="463" y="512"/>
                    <a:pt x="288" y="20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9" name="Google Shape;17209;p50"/>
            <p:cNvSpPr/>
            <p:nvPr/>
          </p:nvSpPr>
          <p:spPr>
            <a:xfrm>
              <a:off x="788341" y="5586866"/>
              <a:ext cx="127068" cy="439784"/>
            </a:xfrm>
            <a:custGeom>
              <a:avLst/>
              <a:gdLst/>
              <a:ahLst/>
              <a:cxnLst/>
              <a:rect l="l" t="t" r="r" b="b"/>
              <a:pathLst>
                <a:path w="1488" h="5150" extrusionOk="0">
                  <a:moveTo>
                    <a:pt x="1" y="1"/>
                  </a:moveTo>
                  <a:cubicBezTo>
                    <a:pt x="726" y="1338"/>
                    <a:pt x="901" y="2887"/>
                    <a:pt x="1138" y="4387"/>
                  </a:cubicBezTo>
                  <a:cubicBezTo>
                    <a:pt x="1163" y="4599"/>
                    <a:pt x="1201" y="4799"/>
                    <a:pt x="1238" y="5012"/>
                  </a:cubicBezTo>
                  <a:cubicBezTo>
                    <a:pt x="1325" y="5062"/>
                    <a:pt x="1400" y="5099"/>
                    <a:pt x="1488" y="5149"/>
                  </a:cubicBezTo>
                  <a:cubicBezTo>
                    <a:pt x="1438" y="4849"/>
                    <a:pt x="1388" y="4562"/>
                    <a:pt x="1338" y="4274"/>
                  </a:cubicBezTo>
                  <a:cubicBezTo>
                    <a:pt x="1126" y="2787"/>
                    <a:pt x="863" y="126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0" name="Google Shape;17210;p50"/>
            <p:cNvSpPr/>
            <p:nvPr/>
          </p:nvSpPr>
          <p:spPr>
            <a:xfrm>
              <a:off x="755293" y="5570897"/>
              <a:ext cx="133472" cy="440809"/>
            </a:xfrm>
            <a:custGeom>
              <a:avLst/>
              <a:gdLst/>
              <a:ahLst/>
              <a:cxnLst/>
              <a:rect l="l" t="t" r="r" b="b"/>
              <a:pathLst>
                <a:path w="1563" h="5162" extrusionOk="0">
                  <a:moveTo>
                    <a:pt x="0" y="0"/>
                  </a:moveTo>
                  <a:lnTo>
                    <a:pt x="0" y="0"/>
                  </a:lnTo>
                  <a:cubicBezTo>
                    <a:pt x="725" y="1575"/>
                    <a:pt x="988" y="3324"/>
                    <a:pt x="1313" y="5011"/>
                  </a:cubicBezTo>
                  <a:cubicBezTo>
                    <a:pt x="1388" y="5061"/>
                    <a:pt x="1475" y="5111"/>
                    <a:pt x="1563" y="5161"/>
                  </a:cubicBezTo>
                  <a:cubicBezTo>
                    <a:pt x="1550" y="5149"/>
                    <a:pt x="1550" y="5149"/>
                    <a:pt x="1550" y="5136"/>
                  </a:cubicBezTo>
                  <a:cubicBezTo>
                    <a:pt x="1213" y="3387"/>
                    <a:pt x="925" y="15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1" name="Google Shape;17211;p50"/>
            <p:cNvSpPr/>
            <p:nvPr/>
          </p:nvSpPr>
          <p:spPr>
            <a:xfrm>
              <a:off x="723270" y="5561247"/>
              <a:ext cx="134583" cy="432269"/>
            </a:xfrm>
            <a:custGeom>
              <a:avLst/>
              <a:gdLst/>
              <a:ahLst/>
              <a:cxnLst/>
              <a:rect l="l" t="t" r="r" b="b"/>
              <a:pathLst>
                <a:path w="1576" h="5062" extrusionOk="0">
                  <a:moveTo>
                    <a:pt x="1" y="1"/>
                  </a:moveTo>
                  <a:lnTo>
                    <a:pt x="1" y="1"/>
                  </a:lnTo>
                  <a:cubicBezTo>
                    <a:pt x="650" y="1575"/>
                    <a:pt x="938" y="3262"/>
                    <a:pt x="1313" y="4912"/>
                  </a:cubicBezTo>
                  <a:cubicBezTo>
                    <a:pt x="1400" y="4962"/>
                    <a:pt x="1488" y="5012"/>
                    <a:pt x="1575" y="5062"/>
                  </a:cubicBezTo>
                  <a:cubicBezTo>
                    <a:pt x="1550" y="4974"/>
                    <a:pt x="1525" y="4887"/>
                    <a:pt x="1500" y="4799"/>
                  </a:cubicBezTo>
                  <a:cubicBezTo>
                    <a:pt x="1150" y="3162"/>
                    <a:pt x="788" y="150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2" name="Google Shape;17212;p50"/>
            <p:cNvSpPr/>
            <p:nvPr/>
          </p:nvSpPr>
          <p:spPr>
            <a:xfrm>
              <a:off x="819340" y="5605055"/>
              <a:ext cx="124933" cy="436539"/>
            </a:xfrm>
            <a:custGeom>
              <a:avLst/>
              <a:gdLst/>
              <a:ahLst/>
              <a:cxnLst/>
              <a:rect l="l" t="t" r="r" b="b"/>
              <a:pathLst>
                <a:path w="1463" h="5112" extrusionOk="0">
                  <a:moveTo>
                    <a:pt x="0" y="0"/>
                  </a:moveTo>
                  <a:lnTo>
                    <a:pt x="0" y="0"/>
                  </a:lnTo>
                  <a:cubicBezTo>
                    <a:pt x="488" y="1062"/>
                    <a:pt x="825" y="2187"/>
                    <a:pt x="1000" y="3349"/>
                  </a:cubicBezTo>
                  <a:cubicBezTo>
                    <a:pt x="1087" y="3886"/>
                    <a:pt x="1150" y="4436"/>
                    <a:pt x="1225" y="4986"/>
                  </a:cubicBezTo>
                  <a:cubicBezTo>
                    <a:pt x="1275" y="5011"/>
                    <a:pt x="1325" y="5036"/>
                    <a:pt x="1375" y="5061"/>
                  </a:cubicBezTo>
                  <a:cubicBezTo>
                    <a:pt x="1400" y="5074"/>
                    <a:pt x="1437" y="5099"/>
                    <a:pt x="1462" y="5111"/>
                  </a:cubicBezTo>
                  <a:cubicBezTo>
                    <a:pt x="1362" y="4374"/>
                    <a:pt x="1275" y="3499"/>
                    <a:pt x="1100" y="2699"/>
                  </a:cubicBezTo>
                  <a:cubicBezTo>
                    <a:pt x="925" y="1737"/>
                    <a:pt x="488" y="85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3" name="Google Shape;17213;p50"/>
            <p:cNvSpPr/>
            <p:nvPr/>
          </p:nvSpPr>
          <p:spPr>
            <a:xfrm>
              <a:off x="825745" y="5576191"/>
              <a:ext cx="150551" cy="481372"/>
            </a:xfrm>
            <a:custGeom>
              <a:avLst/>
              <a:gdLst/>
              <a:ahLst/>
              <a:cxnLst/>
              <a:rect l="l" t="t" r="r" b="b"/>
              <a:pathLst>
                <a:path w="1763" h="5637" extrusionOk="0">
                  <a:moveTo>
                    <a:pt x="0" y="1"/>
                  </a:moveTo>
                  <a:lnTo>
                    <a:pt x="0" y="1"/>
                  </a:lnTo>
                  <a:cubicBezTo>
                    <a:pt x="263" y="438"/>
                    <a:pt x="438" y="900"/>
                    <a:pt x="613" y="1375"/>
                  </a:cubicBezTo>
                  <a:cubicBezTo>
                    <a:pt x="813" y="1900"/>
                    <a:pt x="1025" y="2437"/>
                    <a:pt x="1137" y="3000"/>
                  </a:cubicBezTo>
                  <a:cubicBezTo>
                    <a:pt x="1312" y="3850"/>
                    <a:pt x="1412" y="4674"/>
                    <a:pt x="1525" y="5524"/>
                  </a:cubicBezTo>
                  <a:cubicBezTo>
                    <a:pt x="1600" y="5562"/>
                    <a:pt x="1687" y="5599"/>
                    <a:pt x="1762" y="5637"/>
                  </a:cubicBezTo>
                  <a:cubicBezTo>
                    <a:pt x="1737" y="5499"/>
                    <a:pt x="1725" y="5374"/>
                    <a:pt x="1712" y="5274"/>
                  </a:cubicBezTo>
                  <a:cubicBezTo>
                    <a:pt x="1587" y="4387"/>
                    <a:pt x="1500" y="3487"/>
                    <a:pt x="1275" y="2625"/>
                  </a:cubicBezTo>
                  <a:cubicBezTo>
                    <a:pt x="1150" y="2113"/>
                    <a:pt x="912" y="1638"/>
                    <a:pt x="675" y="1175"/>
                  </a:cubicBezTo>
                  <a:cubicBezTo>
                    <a:pt x="463" y="775"/>
                    <a:pt x="275" y="36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4" name="Google Shape;17214;p50"/>
            <p:cNvSpPr/>
            <p:nvPr/>
          </p:nvSpPr>
          <p:spPr>
            <a:xfrm>
              <a:off x="859903" y="5592246"/>
              <a:ext cx="147306" cy="473857"/>
            </a:xfrm>
            <a:custGeom>
              <a:avLst/>
              <a:gdLst/>
              <a:ahLst/>
              <a:cxnLst/>
              <a:rect l="l" t="t" r="r" b="b"/>
              <a:pathLst>
                <a:path w="1725" h="5549" extrusionOk="0">
                  <a:moveTo>
                    <a:pt x="0" y="0"/>
                  </a:moveTo>
                  <a:lnTo>
                    <a:pt x="0" y="0"/>
                  </a:lnTo>
                  <a:cubicBezTo>
                    <a:pt x="450" y="962"/>
                    <a:pt x="837" y="1800"/>
                    <a:pt x="1112" y="2837"/>
                  </a:cubicBezTo>
                  <a:cubicBezTo>
                    <a:pt x="1300" y="3699"/>
                    <a:pt x="1400" y="4649"/>
                    <a:pt x="1500" y="5511"/>
                  </a:cubicBezTo>
                  <a:cubicBezTo>
                    <a:pt x="1575" y="5524"/>
                    <a:pt x="1650" y="5536"/>
                    <a:pt x="1725" y="5549"/>
                  </a:cubicBezTo>
                  <a:cubicBezTo>
                    <a:pt x="1687" y="5211"/>
                    <a:pt x="1637" y="4874"/>
                    <a:pt x="1600" y="4536"/>
                  </a:cubicBezTo>
                  <a:cubicBezTo>
                    <a:pt x="1512" y="3824"/>
                    <a:pt x="1425" y="3112"/>
                    <a:pt x="1225" y="2412"/>
                  </a:cubicBezTo>
                  <a:cubicBezTo>
                    <a:pt x="962" y="1587"/>
                    <a:pt x="462" y="80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5" name="Google Shape;17215;p50"/>
            <p:cNvSpPr/>
            <p:nvPr/>
          </p:nvSpPr>
          <p:spPr>
            <a:xfrm>
              <a:off x="892951" y="5615645"/>
              <a:ext cx="143122" cy="452593"/>
            </a:xfrm>
            <a:custGeom>
              <a:avLst/>
              <a:gdLst/>
              <a:ahLst/>
              <a:cxnLst/>
              <a:rect l="l" t="t" r="r" b="b"/>
              <a:pathLst>
                <a:path w="1676" h="5300" extrusionOk="0">
                  <a:moveTo>
                    <a:pt x="1" y="1"/>
                  </a:moveTo>
                  <a:lnTo>
                    <a:pt x="1" y="1"/>
                  </a:lnTo>
                  <a:cubicBezTo>
                    <a:pt x="913" y="1563"/>
                    <a:pt x="1213" y="3513"/>
                    <a:pt x="1463" y="5287"/>
                  </a:cubicBezTo>
                  <a:cubicBezTo>
                    <a:pt x="1525" y="5300"/>
                    <a:pt x="1600" y="5300"/>
                    <a:pt x="1675" y="5300"/>
                  </a:cubicBezTo>
                  <a:cubicBezTo>
                    <a:pt x="1538" y="4212"/>
                    <a:pt x="1388" y="3113"/>
                    <a:pt x="1063" y="2050"/>
                  </a:cubicBezTo>
                  <a:cubicBezTo>
                    <a:pt x="825" y="1313"/>
                    <a:pt x="425" y="6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6" name="Google Shape;17216;p50"/>
            <p:cNvSpPr/>
            <p:nvPr/>
          </p:nvSpPr>
          <p:spPr>
            <a:xfrm>
              <a:off x="907895" y="5592246"/>
              <a:ext cx="154821" cy="475992"/>
            </a:xfrm>
            <a:custGeom>
              <a:avLst/>
              <a:gdLst/>
              <a:ahLst/>
              <a:cxnLst/>
              <a:rect l="l" t="t" r="r" b="b"/>
              <a:pathLst>
                <a:path w="1813" h="5574" extrusionOk="0">
                  <a:moveTo>
                    <a:pt x="0" y="0"/>
                  </a:moveTo>
                  <a:lnTo>
                    <a:pt x="0" y="0"/>
                  </a:lnTo>
                  <a:cubicBezTo>
                    <a:pt x="338" y="762"/>
                    <a:pt x="763" y="1450"/>
                    <a:pt x="1000" y="2199"/>
                  </a:cubicBezTo>
                  <a:cubicBezTo>
                    <a:pt x="1325" y="3299"/>
                    <a:pt x="1425" y="4449"/>
                    <a:pt x="1588" y="5574"/>
                  </a:cubicBezTo>
                  <a:lnTo>
                    <a:pt x="1812" y="5574"/>
                  </a:lnTo>
                  <a:cubicBezTo>
                    <a:pt x="1738" y="5049"/>
                    <a:pt x="1663" y="4511"/>
                    <a:pt x="1588" y="3986"/>
                  </a:cubicBezTo>
                  <a:cubicBezTo>
                    <a:pt x="1488" y="3312"/>
                    <a:pt x="1400" y="2637"/>
                    <a:pt x="1163" y="2000"/>
                  </a:cubicBezTo>
                  <a:cubicBezTo>
                    <a:pt x="888" y="1275"/>
                    <a:pt x="388" y="6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7" name="Google Shape;17217;p50"/>
            <p:cNvSpPr/>
            <p:nvPr/>
          </p:nvSpPr>
          <p:spPr>
            <a:xfrm>
              <a:off x="963403" y="5654073"/>
              <a:ext cx="130227" cy="413141"/>
            </a:xfrm>
            <a:custGeom>
              <a:avLst/>
              <a:gdLst/>
              <a:ahLst/>
              <a:cxnLst/>
              <a:rect l="l" t="t" r="r" b="b"/>
              <a:pathLst>
                <a:path w="1525" h="4838" extrusionOk="0">
                  <a:moveTo>
                    <a:pt x="0" y="1"/>
                  </a:moveTo>
                  <a:cubicBezTo>
                    <a:pt x="825" y="1138"/>
                    <a:pt x="900" y="2588"/>
                    <a:pt x="1125" y="3950"/>
                  </a:cubicBezTo>
                  <a:cubicBezTo>
                    <a:pt x="1175" y="4250"/>
                    <a:pt x="1237" y="4550"/>
                    <a:pt x="1312" y="4837"/>
                  </a:cubicBezTo>
                  <a:cubicBezTo>
                    <a:pt x="1387" y="4825"/>
                    <a:pt x="1462" y="4812"/>
                    <a:pt x="1525" y="4787"/>
                  </a:cubicBezTo>
                  <a:cubicBezTo>
                    <a:pt x="1437" y="4487"/>
                    <a:pt x="1375" y="4175"/>
                    <a:pt x="1325" y="3862"/>
                  </a:cubicBezTo>
                  <a:cubicBezTo>
                    <a:pt x="1200" y="3163"/>
                    <a:pt x="1162" y="2438"/>
                    <a:pt x="963" y="1750"/>
                  </a:cubicBezTo>
                  <a:cubicBezTo>
                    <a:pt x="775" y="1113"/>
                    <a:pt x="463" y="48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8" name="Google Shape;17218;p50"/>
            <p:cNvSpPr/>
            <p:nvPr/>
          </p:nvSpPr>
          <p:spPr>
            <a:xfrm>
              <a:off x="955888" y="5586866"/>
              <a:ext cx="162336" cy="474967"/>
            </a:xfrm>
            <a:custGeom>
              <a:avLst/>
              <a:gdLst/>
              <a:ahLst/>
              <a:cxnLst/>
              <a:rect l="l" t="t" r="r" b="b"/>
              <a:pathLst>
                <a:path w="1901" h="5562" extrusionOk="0">
                  <a:moveTo>
                    <a:pt x="1" y="1"/>
                  </a:moveTo>
                  <a:lnTo>
                    <a:pt x="1" y="1"/>
                  </a:lnTo>
                  <a:cubicBezTo>
                    <a:pt x="313" y="888"/>
                    <a:pt x="938" y="1625"/>
                    <a:pt x="1151" y="2487"/>
                  </a:cubicBezTo>
                  <a:cubicBezTo>
                    <a:pt x="1413" y="3425"/>
                    <a:pt x="1388" y="4312"/>
                    <a:pt x="1600" y="5287"/>
                  </a:cubicBezTo>
                  <a:cubicBezTo>
                    <a:pt x="1625" y="5387"/>
                    <a:pt x="1650" y="5474"/>
                    <a:pt x="1688" y="5562"/>
                  </a:cubicBezTo>
                  <a:cubicBezTo>
                    <a:pt x="1763" y="5537"/>
                    <a:pt x="1825" y="5512"/>
                    <a:pt x="1900" y="5487"/>
                  </a:cubicBezTo>
                  <a:cubicBezTo>
                    <a:pt x="1863" y="5387"/>
                    <a:pt x="1838" y="5287"/>
                    <a:pt x="1813" y="5187"/>
                  </a:cubicBezTo>
                  <a:cubicBezTo>
                    <a:pt x="1600" y="4237"/>
                    <a:pt x="1625" y="3212"/>
                    <a:pt x="1313" y="2225"/>
                  </a:cubicBezTo>
                  <a:cubicBezTo>
                    <a:pt x="1026" y="1400"/>
                    <a:pt x="388" y="76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9" name="Google Shape;17219;p50"/>
            <p:cNvSpPr/>
            <p:nvPr/>
          </p:nvSpPr>
          <p:spPr>
            <a:xfrm>
              <a:off x="971942" y="5564492"/>
              <a:ext cx="170790" cy="487776"/>
            </a:xfrm>
            <a:custGeom>
              <a:avLst/>
              <a:gdLst/>
              <a:ahLst/>
              <a:cxnLst/>
              <a:rect l="l" t="t" r="r" b="b"/>
              <a:pathLst>
                <a:path w="2000" h="5712" extrusionOk="0">
                  <a:moveTo>
                    <a:pt x="0" y="0"/>
                  </a:moveTo>
                  <a:lnTo>
                    <a:pt x="0" y="0"/>
                  </a:lnTo>
                  <a:cubicBezTo>
                    <a:pt x="275" y="1012"/>
                    <a:pt x="1013" y="1837"/>
                    <a:pt x="1262" y="2787"/>
                  </a:cubicBezTo>
                  <a:cubicBezTo>
                    <a:pt x="1487" y="3599"/>
                    <a:pt x="1487" y="4336"/>
                    <a:pt x="1650" y="5186"/>
                  </a:cubicBezTo>
                  <a:cubicBezTo>
                    <a:pt x="1687" y="5361"/>
                    <a:pt x="1737" y="5536"/>
                    <a:pt x="1800" y="5711"/>
                  </a:cubicBezTo>
                  <a:cubicBezTo>
                    <a:pt x="1862" y="5686"/>
                    <a:pt x="1937" y="5649"/>
                    <a:pt x="2000" y="5599"/>
                  </a:cubicBezTo>
                  <a:cubicBezTo>
                    <a:pt x="1925" y="5386"/>
                    <a:pt x="1875" y="5161"/>
                    <a:pt x="1825" y="4911"/>
                  </a:cubicBezTo>
                  <a:cubicBezTo>
                    <a:pt x="1675" y="4037"/>
                    <a:pt x="1662" y="2937"/>
                    <a:pt x="1212" y="2037"/>
                  </a:cubicBezTo>
                  <a:cubicBezTo>
                    <a:pt x="850" y="1337"/>
                    <a:pt x="288" y="73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0" name="Google Shape;17220;p50"/>
            <p:cNvSpPr/>
            <p:nvPr/>
          </p:nvSpPr>
          <p:spPr>
            <a:xfrm>
              <a:off x="649659" y="4277483"/>
              <a:ext cx="37403" cy="73696"/>
            </a:xfrm>
            <a:custGeom>
              <a:avLst/>
              <a:gdLst/>
              <a:ahLst/>
              <a:cxnLst/>
              <a:rect l="l" t="t" r="r" b="b"/>
              <a:pathLst>
                <a:path w="438" h="863" extrusionOk="0">
                  <a:moveTo>
                    <a:pt x="438" y="0"/>
                  </a:moveTo>
                  <a:cubicBezTo>
                    <a:pt x="138" y="175"/>
                    <a:pt x="0" y="513"/>
                    <a:pt x="38" y="837"/>
                  </a:cubicBezTo>
                  <a:cubicBezTo>
                    <a:pt x="75" y="825"/>
                    <a:pt x="116" y="819"/>
                    <a:pt x="156" y="819"/>
                  </a:cubicBezTo>
                  <a:cubicBezTo>
                    <a:pt x="197" y="819"/>
                    <a:pt x="238" y="825"/>
                    <a:pt x="275" y="837"/>
                  </a:cubicBezTo>
                  <a:cubicBezTo>
                    <a:pt x="300" y="837"/>
                    <a:pt x="325" y="850"/>
                    <a:pt x="350" y="862"/>
                  </a:cubicBezTo>
                  <a:cubicBezTo>
                    <a:pt x="350" y="850"/>
                    <a:pt x="338" y="837"/>
                    <a:pt x="338" y="825"/>
                  </a:cubicBezTo>
                  <a:cubicBezTo>
                    <a:pt x="300" y="625"/>
                    <a:pt x="300" y="338"/>
                    <a:pt x="413" y="113"/>
                  </a:cubicBezTo>
                  <a:lnTo>
                    <a:pt x="413" y="113"/>
                  </a:lnTo>
                  <a:cubicBezTo>
                    <a:pt x="313" y="200"/>
                    <a:pt x="250" y="325"/>
                    <a:pt x="213" y="450"/>
                  </a:cubicBezTo>
                  <a:cubicBezTo>
                    <a:pt x="238" y="300"/>
                    <a:pt x="300" y="125"/>
                    <a:pt x="4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1" name="Google Shape;17221;p50"/>
            <p:cNvSpPr/>
            <p:nvPr/>
          </p:nvSpPr>
          <p:spPr>
            <a:xfrm>
              <a:off x="675277" y="4289182"/>
              <a:ext cx="24594" cy="68401"/>
            </a:xfrm>
            <a:custGeom>
              <a:avLst/>
              <a:gdLst/>
              <a:ahLst/>
              <a:cxnLst/>
              <a:rect l="l" t="t" r="r" b="b"/>
              <a:pathLst>
                <a:path w="288" h="801" extrusionOk="0">
                  <a:moveTo>
                    <a:pt x="200" y="1"/>
                  </a:moveTo>
                  <a:lnTo>
                    <a:pt x="200" y="1"/>
                  </a:lnTo>
                  <a:cubicBezTo>
                    <a:pt x="25" y="188"/>
                    <a:pt x="0" y="513"/>
                    <a:pt x="113" y="738"/>
                  </a:cubicBezTo>
                  <a:cubicBezTo>
                    <a:pt x="163" y="763"/>
                    <a:pt x="225" y="775"/>
                    <a:pt x="288" y="800"/>
                  </a:cubicBezTo>
                  <a:cubicBezTo>
                    <a:pt x="238" y="725"/>
                    <a:pt x="213" y="638"/>
                    <a:pt x="188" y="538"/>
                  </a:cubicBezTo>
                  <a:cubicBezTo>
                    <a:pt x="150" y="363"/>
                    <a:pt x="125" y="213"/>
                    <a:pt x="2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2" name="Google Shape;17222;p50"/>
            <p:cNvSpPr/>
            <p:nvPr/>
          </p:nvSpPr>
          <p:spPr>
            <a:xfrm>
              <a:off x="688087" y="4296697"/>
              <a:ext cx="19299" cy="63022"/>
            </a:xfrm>
            <a:custGeom>
              <a:avLst/>
              <a:gdLst/>
              <a:ahLst/>
              <a:cxnLst/>
              <a:rect l="l" t="t" r="r" b="b"/>
              <a:pathLst>
                <a:path w="226" h="738" extrusionOk="0">
                  <a:moveTo>
                    <a:pt x="113" y="0"/>
                  </a:moveTo>
                  <a:lnTo>
                    <a:pt x="113" y="0"/>
                  </a:lnTo>
                  <a:cubicBezTo>
                    <a:pt x="0" y="200"/>
                    <a:pt x="50" y="550"/>
                    <a:pt x="213" y="737"/>
                  </a:cubicBezTo>
                  <a:lnTo>
                    <a:pt x="225" y="737"/>
                  </a:lnTo>
                  <a:cubicBezTo>
                    <a:pt x="213" y="687"/>
                    <a:pt x="213" y="625"/>
                    <a:pt x="225" y="575"/>
                  </a:cubicBezTo>
                  <a:cubicBezTo>
                    <a:pt x="213" y="537"/>
                    <a:pt x="200" y="500"/>
                    <a:pt x="188" y="462"/>
                  </a:cubicBezTo>
                  <a:cubicBezTo>
                    <a:pt x="138" y="300"/>
                    <a:pt x="88" y="15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3" name="Google Shape;17223;p50"/>
            <p:cNvSpPr/>
            <p:nvPr/>
          </p:nvSpPr>
          <p:spPr>
            <a:xfrm>
              <a:off x="698761" y="4298832"/>
              <a:ext cx="13919" cy="40563"/>
            </a:xfrm>
            <a:custGeom>
              <a:avLst/>
              <a:gdLst/>
              <a:ahLst/>
              <a:cxnLst/>
              <a:rect l="l" t="t" r="r" b="b"/>
              <a:pathLst>
                <a:path w="163" h="475" extrusionOk="0">
                  <a:moveTo>
                    <a:pt x="38" y="0"/>
                  </a:moveTo>
                  <a:lnTo>
                    <a:pt x="38" y="0"/>
                  </a:lnTo>
                  <a:cubicBezTo>
                    <a:pt x="0" y="163"/>
                    <a:pt x="25" y="338"/>
                    <a:pt x="125" y="475"/>
                  </a:cubicBezTo>
                  <a:cubicBezTo>
                    <a:pt x="138" y="450"/>
                    <a:pt x="138" y="425"/>
                    <a:pt x="163" y="400"/>
                  </a:cubicBezTo>
                  <a:cubicBezTo>
                    <a:pt x="100" y="275"/>
                    <a:pt x="63" y="163"/>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4" name="Google Shape;17224;p50"/>
            <p:cNvSpPr/>
            <p:nvPr/>
          </p:nvSpPr>
          <p:spPr>
            <a:xfrm>
              <a:off x="709436" y="4235809"/>
              <a:ext cx="65156" cy="136717"/>
            </a:xfrm>
            <a:custGeom>
              <a:avLst/>
              <a:gdLst/>
              <a:ahLst/>
              <a:cxnLst/>
              <a:rect l="l" t="t" r="r" b="b"/>
              <a:pathLst>
                <a:path w="763" h="1601" extrusionOk="0">
                  <a:moveTo>
                    <a:pt x="762" y="1"/>
                  </a:moveTo>
                  <a:lnTo>
                    <a:pt x="762" y="1"/>
                  </a:lnTo>
                  <a:cubicBezTo>
                    <a:pt x="250" y="88"/>
                    <a:pt x="38" y="588"/>
                    <a:pt x="200" y="988"/>
                  </a:cubicBezTo>
                  <a:cubicBezTo>
                    <a:pt x="188" y="1013"/>
                    <a:pt x="163" y="1026"/>
                    <a:pt x="163" y="1026"/>
                  </a:cubicBezTo>
                  <a:cubicBezTo>
                    <a:pt x="0" y="1188"/>
                    <a:pt x="50" y="1438"/>
                    <a:pt x="163" y="1600"/>
                  </a:cubicBezTo>
                  <a:cubicBezTo>
                    <a:pt x="113" y="1450"/>
                    <a:pt x="100" y="1275"/>
                    <a:pt x="163" y="1138"/>
                  </a:cubicBezTo>
                  <a:cubicBezTo>
                    <a:pt x="200" y="1063"/>
                    <a:pt x="250" y="1013"/>
                    <a:pt x="288" y="951"/>
                  </a:cubicBezTo>
                  <a:cubicBezTo>
                    <a:pt x="329" y="904"/>
                    <a:pt x="342" y="887"/>
                    <a:pt x="336" y="887"/>
                  </a:cubicBezTo>
                  <a:cubicBezTo>
                    <a:pt x="327" y="887"/>
                    <a:pt x="268" y="936"/>
                    <a:pt x="213" y="976"/>
                  </a:cubicBezTo>
                  <a:cubicBezTo>
                    <a:pt x="250" y="926"/>
                    <a:pt x="288" y="876"/>
                    <a:pt x="325" y="838"/>
                  </a:cubicBezTo>
                  <a:cubicBezTo>
                    <a:pt x="362" y="813"/>
                    <a:pt x="387" y="788"/>
                    <a:pt x="425" y="763"/>
                  </a:cubicBezTo>
                  <a:cubicBezTo>
                    <a:pt x="437" y="676"/>
                    <a:pt x="462" y="588"/>
                    <a:pt x="500" y="476"/>
                  </a:cubicBezTo>
                  <a:cubicBezTo>
                    <a:pt x="550" y="363"/>
                    <a:pt x="612" y="201"/>
                    <a:pt x="725" y="88"/>
                  </a:cubicBezTo>
                  <a:lnTo>
                    <a:pt x="725" y="88"/>
                  </a:lnTo>
                  <a:cubicBezTo>
                    <a:pt x="600" y="151"/>
                    <a:pt x="487" y="251"/>
                    <a:pt x="412" y="376"/>
                  </a:cubicBezTo>
                  <a:cubicBezTo>
                    <a:pt x="450" y="288"/>
                    <a:pt x="600" y="76"/>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5" name="Google Shape;17225;p50"/>
            <p:cNvSpPr/>
            <p:nvPr/>
          </p:nvSpPr>
          <p:spPr>
            <a:xfrm>
              <a:off x="748889" y="4244349"/>
              <a:ext cx="33133" cy="54567"/>
            </a:xfrm>
            <a:custGeom>
              <a:avLst/>
              <a:gdLst/>
              <a:ahLst/>
              <a:cxnLst/>
              <a:rect l="l" t="t" r="r" b="b"/>
              <a:pathLst>
                <a:path w="388" h="639" extrusionOk="0">
                  <a:moveTo>
                    <a:pt x="325" y="1"/>
                  </a:moveTo>
                  <a:lnTo>
                    <a:pt x="325" y="1"/>
                  </a:lnTo>
                  <a:cubicBezTo>
                    <a:pt x="163" y="138"/>
                    <a:pt x="38" y="326"/>
                    <a:pt x="0" y="526"/>
                  </a:cubicBezTo>
                  <a:cubicBezTo>
                    <a:pt x="0" y="563"/>
                    <a:pt x="0" y="601"/>
                    <a:pt x="0" y="638"/>
                  </a:cubicBezTo>
                  <a:cubicBezTo>
                    <a:pt x="25" y="626"/>
                    <a:pt x="50" y="601"/>
                    <a:pt x="88" y="588"/>
                  </a:cubicBezTo>
                  <a:cubicBezTo>
                    <a:pt x="100" y="551"/>
                    <a:pt x="100" y="513"/>
                    <a:pt x="113" y="488"/>
                  </a:cubicBezTo>
                  <a:lnTo>
                    <a:pt x="113" y="488"/>
                  </a:lnTo>
                  <a:cubicBezTo>
                    <a:pt x="113" y="513"/>
                    <a:pt x="100" y="551"/>
                    <a:pt x="100" y="588"/>
                  </a:cubicBezTo>
                  <a:cubicBezTo>
                    <a:pt x="125" y="576"/>
                    <a:pt x="163" y="563"/>
                    <a:pt x="188" y="563"/>
                  </a:cubicBezTo>
                  <a:cubicBezTo>
                    <a:pt x="200" y="538"/>
                    <a:pt x="200" y="513"/>
                    <a:pt x="200" y="501"/>
                  </a:cubicBezTo>
                  <a:cubicBezTo>
                    <a:pt x="200" y="513"/>
                    <a:pt x="200" y="538"/>
                    <a:pt x="200" y="551"/>
                  </a:cubicBezTo>
                  <a:lnTo>
                    <a:pt x="263" y="551"/>
                  </a:lnTo>
                  <a:cubicBezTo>
                    <a:pt x="288" y="401"/>
                    <a:pt x="350" y="263"/>
                    <a:pt x="388" y="113"/>
                  </a:cubicBezTo>
                  <a:lnTo>
                    <a:pt x="388" y="113"/>
                  </a:lnTo>
                  <a:cubicBezTo>
                    <a:pt x="338" y="163"/>
                    <a:pt x="300" y="226"/>
                    <a:pt x="263" y="301"/>
                  </a:cubicBezTo>
                  <a:cubicBezTo>
                    <a:pt x="288" y="226"/>
                    <a:pt x="313" y="151"/>
                    <a:pt x="338" y="76"/>
                  </a:cubicBezTo>
                  <a:lnTo>
                    <a:pt x="338" y="76"/>
                  </a:lnTo>
                  <a:cubicBezTo>
                    <a:pt x="263" y="151"/>
                    <a:pt x="213" y="238"/>
                    <a:pt x="175" y="313"/>
                  </a:cubicBezTo>
                  <a:cubicBezTo>
                    <a:pt x="225" y="201"/>
                    <a:pt x="250" y="113"/>
                    <a:pt x="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6" name="Google Shape;17226;p50"/>
            <p:cNvSpPr/>
            <p:nvPr/>
          </p:nvSpPr>
          <p:spPr>
            <a:xfrm>
              <a:off x="773397" y="4256134"/>
              <a:ext cx="14005" cy="32109"/>
            </a:xfrm>
            <a:custGeom>
              <a:avLst/>
              <a:gdLst/>
              <a:ahLst/>
              <a:cxnLst/>
              <a:rect l="l" t="t" r="r" b="b"/>
              <a:pathLst>
                <a:path w="164" h="376" extrusionOk="0">
                  <a:moveTo>
                    <a:pt x="163" y="0"/>
                  </a:moveTo>
                  <a:lnTo>
                    <a:pt x="163" y="0"/>
                  </a:lnTo>
                  <a:cubicBezTo>
                    <a:pt x="63" y="75"/>
                    <a:pt x="1" y="288"/>
                    <a:pt x="13" y="375"/>
                  </a:cubicBezTo>
                  <a:cubicBezTo>
                    <a:pt x="76" y="238"/>
                    <a:pt x="101" y="125"/>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7" name="Google Shape;17227;p50"/>
            <p:cNvSpPr/>
            <p:nvPr/>
          </p:nvSpPr>
          <p:spPr>
            <a:xfrm>
              <a:off x="781937" y="4259293"/>
              <a:ext cx="8625" cy="19299"/>
            </a:xfrm>
            <a:custGeom>
              <a:avLst/>
              <a:gdLst/>
              <a:ahLst/>
              <a:cxnLst/>
              <a:rect l="l" t="t" r="r" b="b"/>
              <a:pathLst>
                <a:path w="101" h="226" extrusionOk="0">
                  <a:moveTo>
                    <a:pt x="101" y="1"/>
                  </a:moveTo>
                  <a:lnTo>
                    <a:pt x="101" y="1"/>
                  </a:lnTo>
                  <a:cubicBezTo>
                    <a:pt x="38" y="51"/>
                    <a:pt x="13" y="151"/>
                    <a:pt x="1" y="226"/>
                  </a:cubicBezTo>
                  <a:cubicBezTo>
                    <a:pt x="51" y="151"/>
                    <a:pt x="76" y="76"/>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8" name="Google Shape;17228;p50"/>
            <p:cNvSpPr/>
            <p:nvPr/>
          </p:nvSpPr>
          <p:spPr>
            <a:xfrm>
              <a:off x="723270" y="4300967"/>
              <a:ext cx="120663" cy="104011"/>
            </a:xfrm>
            <a:custGeom>
              <a:avLst/>
              <a:gdLst/>
              <a:ahLst/>
              <a:cxnLst/>
              <a:rect l="l" t="t" r="r" b="b"/>
              <a:pathLst>
                <a:path w="1413" h="1218" extrusionOk="0">
                  <a:moveTo>
                    <a:pt x="975" y="0"/>
                  </a:moveTo>
                  <a:lnTo>
                    <a:pt x="975" y="0"/>
                  </a:lnTo>
                  <a:cubicBezTo>
                    <a:pt x="1088" y="100"/>
                    <a:pt x="1150" y="225"/>
                    <a:pt x="1150" y="362"/>
                  </a:cubicBezTo>
                  <a:cubicBezTo>
                    <a:pt x="1138" y="300"/>
                    <a:pt x="1100" y="238"/>
                    <a:pt x="1063" y="188"/>
                  </a:cubicBezTo>
                  <a:cubicBezTo>
                    <a:pt x="1025" y="150"/>
                    <a:pt x="950" y="113"/>
                    <a:pt x="900" y="100"/>
                  </a:cubicBezTo>
                  <a:lnTo>
                    <a:pt x="900" y="100"/>
                  </a:lnTo>
                  <a:cubicBezTo>
                    <a:pt x="925" y="113"/>
                    <a:pt x="950" y="138"/>
                    <a:pt x="963" y="163"/>
                  </a:cubicBezTo>
                  <a:cubicBezTo>
                    <a:pt x="1063" y="263"/>
                    <a:pt x="1063" y="387"/>
                    <a:pt x="1025" y="500"/>
                  </a:cubicBezTo>
                  <a:cubicBezTo>
                    <a:pt x="975" y="625"/>
                    <a:pt x="900" y="712"/>
                    <a:pt x="750" y="787"/>
                  </a:cubicBezTo>
                  <a:cubicBezTo>
                    <a:pt x="713" y="815"/>
                    <a:pt x="591" y="830"/>
                    <a:pt x="485" y="830"/>
                  </a:cubicBezTo>
                  <a:cubicBezTo>
                    <a:pt x="450" y="830"/>
                    <a:pt x="416" y="828"/>
                    <a:pt x="388" y="825"/>
                  </a:cubicBezTo>
                  <a:cubicBezTo>
                    <a:pt x="300" y="800"/>
                    <a:pt x="213" y="750"/>
                    <a:pt x="163" y="662"/>
                  </a:cubicBezTo>
                  <a:lnTo>
                    <a:pt x="163" y="662"/>
                  </a:lnTo>
                  <a:cubicBezTo>
                    <a:pt x="213" y="887"/>
                    <a:pt x="438" y="975"/>
                    <a:pt x="650" y="975"/>
                  </a:cubicBezTo>
                  <a:cubicBezTo>
                    <a:pt x="625" y="978"/>
                    <a:pt x="599" y="979"/>
                    <a:pt x="571" y="979"/>
                  </a:cubicBezTo>
                  <a:cubicBezTo>
                    <a:pt x="477" y="979"/>
                    <a:pt x="375" y="961"/>
                    <a:pt x="288" y="912"/>
                  </a:cubicBezTo>
                  <a:cubicBezTo>
                    <a:pt x="175" y="850"/>
                    <a:pt x="63" y="712"/>
                    <a:pt x="1" y="562"/>
                  </a:cubicBezTo>
                  <a:lnTo>
                    <a:pt x="1" y="562"/>
                  </a:lnTo>
                  <a:cubicBezTo>
                    <a:pt x="26" y="775"/>
                    <a:pt x="101" y="987"/>
                    <a:pt x="275" y="1112"/>
                  </a:cubicBezTo>
                  <a:cubicBezTo>
                    <a:pt x="390" y="1181"/>
                    <a:pt x="527" y="1218"/>
                    <a:pt x="663" y="1218"/>
                  </a:cubicBezTo>
                  <a:cubicBezTo>
                    <a:pt x="825" y="1218"/>
                    <a:pt x="985" y="1165"/>
                    <a:pt x="1100" y="1050"/>
                  </a:cubicBezTo>
                  <a:cubicBezTo>
                    <a:pt x="1413" y="775"/>
                    <a:pt x="1388" y="113"/>
                    <a:pt x="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9" name="Google Shape;17229;p50"/>
            <p:cNvSpPr/>
            <p:nvPr/>
          </p:nvSpPr>
          <p:spPr>
            <a:xfrm>
              <a:off x="747778" y="4331624"/>
              <a:ext cx="60374" cy="38086"/>
            </a:xfrm>
            <a:custGeom>
              <a:avLst/>
              <a:gdLst/>
              <a:ahLst/>
              <a:cxnLst/>
              <a:rect l="l" t="t" r="r" b="b"/>
              <a:pathLst>
                <a:path w="707" h="446" extrusionOk="0">
                  <a:moveTo>
                    <a:pt x="704" y="1"/>
                  </a:moveTo>
                  <a:cubicBezTo>
                    <a:pt x="692" y="1"/>
                    <a:pt x="639" y="128"/>
                    <a:pt x="601" y="166"/>
                  </a:cubicBezTo>
                  <a:cubicBezTo>
                    <a:pt x="468" y="299"/>
                    <a:pt x="276" y="383"/>
                    <a:pt x="78" y="383"/>
                  </a:cubicBezTo>
                  <a:cubicBezTo>
                    <a:pt x="52" y="383"/>
                    <a:pt x="27" y="381"/>
                    <a:pt x="1" y="378"/>
                  </a:cubicBezTo>
                  <a:lnTo>
                    <a:pt x="1" y="378"/>
                  </a:lnTo>
                  <a:cubicBezTo>
                    <a:pt x="73" y="424"/>
                    <a:pt x="153" y="445"/>
                    <a:pt x="233" y="445"/>
                  </a:cubicBezTo>
                  <a:cubicBezTo>
                    <a:pt x="455" y="445"/>
                    <a:pt x="673" y="280"/>
                    <a:pt x="701" y="41"/>
                  </a:cubicBezTo>
                  <a:cubicBezTo>
                    <a:pt x="707" y="12"/>
                    <a:pt x="707" y="1"/>
                    <a:pt x="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0" name="Google Shape;17230;p50"/>
            <p:cNvSpPr/>
            <p:nvPr/>
          </p:nvSpPr>
          <p:spPr>
            <a:xfrm>
              <a:off x="759563" y="4343067"/>
              <a:ext cx="32792" cy="17164"/>
            </a:xfrm>
            <a:custGeom>
              <a:avLst/>
              <a:gdLst/>
              <a:ahLst/>
              <a:cxnLst/>
              <a:rect l="l" t="t" r="r" b="b"/>
              <a:pathLst>
                <a:path w="384" h="201" extrusionOk="0">
                  <a:moveTo>
                    <a:pt x="373" y="1"/>
                  </a:moveTo>
                  <a:cubicBezTo>
                    <a:pt x="371" y="1"/>
                    <a:pt x="364" y="6"/>
                    <a:pt x="350" y="19"/>
                  </a:cubicBezTo>
                  <a:cubicBezTo>
                    <a:pt x="250" y="94"/>
                    <a:pt x="125" y="169"/>
                    <a:pt x="0" y="194"/>
                  </a:cubicBezTo>
                  <a:cubicBezTo>
                    <a:pt x="20" y="199"/>
                    <a:pt x="41" y="201"/>
                    <a:pt x="61" y="201"/>
                  </a:cubicBezTo>
                  <a:cubicBezTo>
                    <a:pt x="156" y="201"/>
                    <a:pt x="251" y="156"/>
                    <a:pt x="313" y="94"/>
                  </a:cubicBezTo>
                  <a:cubicBezTo>
                    <a:pt x="333" y="75"/>
                    <a:pt x="383" y="1"/>
                    <a:pt x="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1" name="Google Shape;17231;p50"/>
            <p:cNvSpPr/>
            <p:nvPr/>
          </p:nvSpPr>
          <p:spPr>
            <a:xfrm>
              <a:off x="765968" y="4346825"/>
              <a:ext cx="7515" cy="5380"/>
            </a:xfrm>
            <a:custGeom>
              <a:avLst/>
              <a:gdLst/>
              <a:ahLst/>
              <a:cxnLst/>
              <a:rect l="l" t="t" r="r" b="b"/>
              <a:pathLst>
                <a:path w="88" h="63" extrusionOk="0">
                  <a:moveTo>
                    <a:pt x="88" y="0"/>
                  </a:moveTo>
                  <a:cubicBezTo>
                    <a:pt x="50" y="13"/>
                    <a:pt x="25" y="38"/>
                    <a:pt x="0" y="63"/>
                  </a:cubicBezTo>
                  <a:cubicBezTo>
                    <a:pt x="38" y="50"/>
                    <a:pt x="75" y="25"/>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2" name="Google Shape;17232;p50"/>
            <p:cNvSpPr/>
            <p:nvPr/>
          </p:nvSpPr>
          <p:spPr>
            <a:xfrm>
              <a:off x="625065" y="4404467"/>
              <a:ext cx="90860" cy="46626"/>
            </a:xfrm>
            <a:custGeom>
              <a:avLst/>
              <a:gdLst/>
              <a:ahLst/>
              <a:cxnLst/>
              <a:rect l="l" t="t" r="r" b="b"/>
              <a:pathLst>
                <a:path w="1064" h="546" extrusionOk="0">
                  <a:moveTo>
                    <a:pt x="1063" y="0"/>
                  </a:moveTo>
                  <a:lnTo>
                    <a:pt x="1063" y="0"/>
                  </a:lnTo>
                  <a:cubicBezTo>
                    <a:pt x="976" y="225"/>
                    <a:pt x="763" y="363"/>
                    <a:pt x="588" y="388"/>
                  </a:cubicBezTo>
                  <a:cubicBezTo>
                    <a:pt x="701" y="363"/>
                    <a:pt x="813" y="300"/>
                    <a:pt x="888" y="188"/>
                  </a:cubicBezTo>
                  <a:cubicBezTo>
                    <a:pt x="888" y="177"/>
                    <a:pt x="925" y="120"/>
                    <a:pt x="920" y="120"/>
                  </a:cubicBezTo>
                  <a:cubicBezTo>
                    <a:pt x="919" y="120"/>
                    <a:pt x="917" y="122"/>
                    <a:pt x="913" y="125"/>
                  </a:cubicBezTo>
                  <a:cubicBezTo>
                    <a:pt x="863" y="175"/>
                    <a:pt x="801" y="213"/>
                    <a:pt x="738" y="238"/>
                  </a:cubicBezTo>
                  <a:cubicBezTo>
                    <a:pt x="644" y="282"/>
                    <a:pt x="539" y="304"/>
                    <a:pt x="433" y="304"/>
                  </a:cubicBezTo>
                  <a:cubicBezTo>
                    <a:pt x="300" y="304"/>
                    <a:pt x="163" y="270"/>
                    <a:pt x="38" y="200"/>
                  </a:cubicBezTo>
                  <a:lnTo>
                    <a:pt x="38" y="200"/>
                  </a:lnTo>
                  <a:cubicBezTo>
                    <a:pt x="88" y="263"/>
                    <a:pt x="151" y="313"/>
                    <a:pt x="226" y="350"/>
                  </a:cubicBezTo>
                  <a:cubicBezTo>
                    <a:pt x="176" y="338"/>
                    <a:pt x="138" y="313"/>
                    <a:pt x="101" y="288"/>
                  </a:cubicBezTo>
                  <a:cubicBezTo>
                    <a:pt x="63" y="275"/>
                    <a:pt x="26" y="213"/>
                    <a:pt x="1" y="200"/>
                  </a:cubicBezTo>
                  <a:lnTo>
                    <a:pt x="1" y="200"/>
                  </a:lnTo>
                  <a:cubicBezTo>
                    <a:pt x="26" y="238"/>
                    <a:pt x="38" y="288"/>
                    <a:pt x="63" y="325"/>
                  </a:cubicBezTo>
                  <a:cubicBezTo>
                    <a:pt x="183" y="477"/>
                    <a:pt x="349" y="545"/>
                    <a:pt x="512" y="545"/>
                  </a:cubicBezTo>
                  <a:cubicBezTo>
                    <a:pt x="793" y="545"/>
                    <a:pt x="1063" y="340"/>
                    <a:pt x="10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3" name="Google Shape;17233;p50"/>
            <p:cNvSpPr/>
            <p:nvPr/>
          </p:nvSpPr>
          <p:spPr>
            <a:xfrm>
              <a:off x="636849" y="4415142"/>
              <a:ext cx="53628" cy="15030"/>
            </a:xfrm>
            <a:custGeom>
              <a:avLst/>
              <a:gdLst/>
              <a:ahLst/>
              <a:cxnLst/>
              <a:rect l="l" t="t" r="r" b="b"/>
              <a:pathLst>
                <a:path w="628" h="176" extrusionOk="0">
                  <a:moveTo>
                    <a:pt x="611" y="1"/>
                  </a:moveTo>
                  <a:cubicBezTo>
                    <a:pt x="607" y="1"/>
                    <a:pt x="600" y="4"/>
                    <a:pt x="588" y="13"/>
                  </a:cubicBezTo>
                  <a:cubicBezTo>
                    <a:pt x="488" y="75"/>
                    <a:pt x="350" y="88"/>
                    <a:pt x="275" y="100"/>
                  </a:cubicBezTo>
                  <a:cubicBezTo>
                    <a:pt x="232" y="107"/>
                    <a:pt x="176" y="115"/>
                    <a:pt x="120" y="115"/>
                  </a:cubicBezTo>
                  <a:cubicBezTo>
                    <a:pt x="79" y="115"/>
                    <a:pt x="37" y="111"/>
                    <a:pt x="0" y="100"/>
                  </a:cubicBezTo>
                  <a:lnTo>
                    <a:pt x="0" y="100"/>
                  </a:lnTo>
                  <a:cubicBezTo>
                    <a:pt x="75" y="150"/>
                    <a:pt x="166" y="175"/>
                    <a:pt x="256" y="175"/>
                  </a:cubicBezTo>
                  <a:cubicBezTo>
                    <a:pt x="347" y="175"/>
                    <a:pt x="438" y="150"/>
                    <a:pt x="513" y="100"/>
                  </a:cubicBezTo>
                  <a:cubicBezTo>
                    <a:pt x="544" y="90"/>
                    <a:pt x="627" y="1"/>
                    <a:pt x="6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4" name="Google Shape;17234;p50"/>
            <p:cNvSpPr/>
            <p:nvPr/>
          </p:nvSpPr>
          <p:spPr>
            <a:xfrm>
              <a:off x="649659" y="4414032"/>
              <a:ext cx="23569" cy="8113"/>
            </a:xfrm>
            <a:custGeom>
              <a:avLst/>
              <a:gdLst/>
              <a:ahLst/>
              <a:cxnLst/>
              <a:rect l="l" t="t" r="r" b="b"/>
              <a:pathLst>
                <a:path w="276" h="95" extrusionOk="0">
                  <a:moveTo>
                    <a:pt x="275" y="1"/>
                  </a:moveTo>
                  <a:lnTo>
                    <a:pt x="275" y="1"/>
                  </a:lnTo>
                  <a:cubicBezTo>
                    <a:pt x="188" y="26"/>
                    <a:pt x="100" y="76"/>
                    <a:pt x="0" y="88"/>
                  </a:cubicBezTo>
                  <a:cubicBezTo>
                    <a:pt x="18" y="93"/>
                    <a:pt x="37" y="95"/>
                    <a:pt x="56" y="95"/>
                  </a:cubicBezTo>
                  <a:cubicBezTo>
                    <a:pt x="143" y="95"/>
                    <a:pt x="234" y="52"/>
                    <a:pt x="2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5" name="Google Shape;17235;p50"/>
            <p:cNvSpPr/>
            <p:nvPr/>
          </p:nvSpPr>
          <p:spPr>
            <a:xfrm>
              <a:off x="658198" y="4407627"/>
              <a:ext cx="7515" cy="1623"/>
            </a:xfrm>
            <a:custGeom>
              <a:avLst/>
              <a:gdLst/>
              <a:ahLst/>
              <a:cxnLst/>
              <a:rect l="l" t="t" r="r" b="b"/>
              <a:pathLst>
                <a:path w="88" h="19" extrusionOk="0">
                  <a:moveTo>
                    <a:pt x="88" y="1"/>
                  </a:moveTo>
                  <a:cubicBezTo>
                    <a:pt x="50" y="1"/>
                    <a:pt x="25" y="13"/>
                    <a:pt x="0" y="13"/>
                  </a:cubicBezTo>
                  <a:cubicBezTo>
                    <a:pt x="8" y="17"/>
                    <a:pt x="16" y="18"/>
                    <a:pt x="25" y="18"/>
                  </a:cubicBezTo>
                  <a:cubicBezTo>
                    <a:pt x="46" y="18"/>
                    <a:pt x="70" y="10"/>
                    <a:pt x="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6" name="Google Shape;17236;p50"/>
            <p:cNvSpPr/>
            <p:nvPr/>
          </p:nvSpPr>
          <p:spPr>
            <a:xfrm>
              <a:off x="832149" y="4232650"/>
              <a:ext cx="91800" cy="98290"/>
            </a:xfrm>
            <a:custGeom>
              <a:avLst/>
              <a:gdLst/>
              <a:ahLst/>
              <a:cxnLst/>
              <a:rect l="l" t="t" r="r" b="b"/>
              <a:pathLst>
                <a:path w="1075" h="1151" extrusionOk="0">
                  <a:moveTo>
                    <a:pt x="762" y="0"/>
                  </a:moveTo>
                  <a:cubicBezTo>
                    <a:pt x="812" y="50"/>
                    <a:pt x="850" y="100"/>
                    <a:pt x="875" y="175"/>
                  </a:cubicBezTo>
                  <a:cubicBezTo>
                    <a:pt x="912" y="275"/>
                    <a:pt x="912" y="375"/>
                    <a:pt x="900" y="475"/>
                  </a:cubicBezTo>
                  <a:cubicBezTo>
                    <a:pt x="912" y="325"/>
                    <a:pt x="862" y="175"/>
                    <a:pt x="725" y="100"/>
                  </a:cubicBezTo>
                  <a:lnTo>
                    <a:pt x="725" y="100"/>
                  </a:lnTo>
                  <a:cubicBezTo>
                    <a:pt x="837" y="250"/>
                    <a:pt x="800" y="463"/>
                    <a:pt x="750" y="575"/>
                  </a:cubicBezTo>
                  <a:cubicBezTo>
                    <a:pt x="675" y="700"/>
                    <a:pt x="600" y="838"/>
                    <a:pt x="475" y="863"/>
                  </a:cubicBezTo>
                  <a:cubicBezTo>
                    <a:pt x="464" y="864"/>
                    <a:pt x="452" y="865"/>
                    <a:pt x="441" y="865"/>
                  </a:cubicBezTo>
                  <a:cubicBezTo>
                    <a:pt x="365" y="865"/>
                    <a:pt x="290" y="831"/>
                    <a:pt x="225" y="788"/>
                  </a:cubicBezTo>
                  <a:lnTo>
                    <a:pt x="225" y="788"/>
                  </a:lnTo>
                  <a:cubicBezTo>
                    <a:pt x="238" y="813"/>
                    <a:pt x="263" y="825"/>
                    <a:pt x="275" y="850"/>
                  </a:cubicBezTo>
                  <a:cubicBezTo>
                    <a:pt x="175" y="788"/>
                    <a:pt x="50" y="700"/>
                    <a:pt x="0" y="600"/>
                  </a:cubicBezTo>
                  <a:lnTo>
                    <a:pt x="0" y="600"/>
                  </a:lnTo>
                  <a:cubicBezTo>
                    <a:pt x="63" y="863"/>
                    <a:pt x="288" y="1113"/>
                    <a:pt x="563" y="1150"/>
                  </a:cubicBezTo>
                  <a:cubicBezTo>
                    <a:pt x="568" y="1150"/>
                    <a:pt x="573" y="1150"/>
                    <a:pt x="578" y="1150"/>
                  </a:cubicBezTo>
                  <a:cubicBezTo>
                    <a:pt x="905" y="1150"/>
                    <a:pt x="1075" y="771"/>
                    <a:pt x="1062" y="488"/>
                  </a:cubicBezTo>
                  <a:cubicBezTo>
                    <a:pt x="1050" y="288"/>
                    <a:pt x="950" y="75"/>
                    <a:pt x="7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7" name="Google Shape;17237;p50"/>
            <p:cNvSpPr/>
            <p:nvPr/>
          </p:nvSpPr>
          <p:spPr>
            <a:xfrm>
              <a:off x="859903" y="4248363"/>
              <a:ext cx="37403" cy="50127"/>
            </a:xfrm>
            <a:custGeom>
              <a:avLst/>
              <a:gdLst/>
              <a:ahLst/>
              <a:cxnLst/>
              <a:rect l="l" t="t" r="r" b="b"/>
              <a:pathLst>
                <a:path w="438" h="587" extrusionOk="0">
                  <a:moveTo>
                    <a:pt x="315" y="0"/>
                  </a:moveTo>
                  <a:cubicBezTo>
                    <a:pt x="311" y="0"/>
                    <a:pt x="318" y="19"/>
                    <a:pt x="325" y="54"/>
                  </a:cubicBezTo>
                  <a:cubicBezTo>
                    <a:pt x="338" y="91"/>
                    <a:pt x="338" y="129"/>
                    <a:pt x="338" y="179"/>
                  </a:cubicBezTo>
                  <a:cubicBezTo>
                    <a:pt x="313" y="304"/>
                    <a:pt x="288" y="404"/>
                    <a:pt x="188" y="491"/>
                  </a:cubicBezTo>
                  <a:cubicBezTo>
                    <a:pt x="165" y="513"/>
                    <a:pt x="117" y="540"/>
                    <a:pt x="74" y="540"/>
                  </a:cubicBezTo>
                  <a:cubicBezTo>
                    <a:pt x="43" y="540"/>
                    <a:pt x="15" y="527"/>
                    <a:pt x="0" y="491"/>
                  </a:cubicBezTo>
                  <a:lnTo>
                    <a:pt x="0" y="491"/>
                  </a:lnTo>
                  <a:cubicBezTo>
                    <a:pt x="12" y="560"/>
                    <a:pt x="60" y="587"/>
                    <a:pt x="117" y="587"/>
                  </a:cubicBezTo>
                  <a:cubicBezTo>
                    <a:pt x="183" y="587"/>
                    <a:pt x="260" y="551"/>
                    <a:pt x="300" y="504"/>
                  </a:cubicBezTo>
                  <a:cubicBezTo>
                    <a:pt x="413" y="391"/>
                    <a:pt x="437" y="179"/>
                    <a:pt x="350" y="41"/>
                  </a:cubicBezTo>
                  <a:cubicBezTo>
                    <a:pt x="328" y="13"/>
                    <a:pt x="318" y="0"/>
                    <a:pt x="3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8" name="Google Shape;17238;p50"/>
            <p:cNvSpPr/>
            <p:nvPr/>
          </p:nvSpPr>
          <p:spPr>
            <a:xfrm>
              <a:off x="868443" y="4273213"/>
              <a:ext cx="8625" cy="8966"/>
            </a:xfrm>
            <a:custGeom>
              <a:avLst/>
              <a:gdLst/>
              <a:ahLst/>
              <a:cxnLst/>
              <a:rect l="l" t="t" r="r" b="b"/>
              <a:pathLst>
                <a:path w="101" h="105" extrusionOk="0">
                  <a:moveTo>
                    <a:pt x="100" y="0"/>
                  </a:moveTo>
                  <a:lnTo>
                    <a:pt x="100" y="0"/>
                  </a:lnTo>
                  <a:cubicBezTo>
                    <a:pt x="75" y="38"/>
                    <a:pt x="50" y="100"/>
                    <a:pt x="0" y="100"/>
                  </a:cubicBezTo>
                  <a:cubicBezTo>
                    <a:pt x="6" y="103"/>
                    <a:pt x="12" y="105"/>
                    <a:pt x="18" y="105"/>
                  </a:cubicBezTo>
                  <a:cubicBezTo>
                    <a:pt x="59" y="105"/>
                    <a:pt x="89" y="33"/>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9" name="Google Shape;17239;p50"/>
            <p:cNvSpPr/>
            <p:nvPr/>
          </p:nvSpPr>
          <p:spPr>
            <a:xfrm>
              <a:off x="841372" y="4357499"/>
              <a:ext cx="80442" cy="80954"/>
            </a:xfrm>
            <a:custGeom>
              <a:avLst/>
              <a:gdLst/>
              <a:ahLst/>
              <a:cxnLst/>
              <a:rect l="l" t="t" r="r" b="b"/>
              <a:pathLst>
                <a:path w="942" h="948" extrusionOk="0">
                  <a:moveTo>
                    <a:pt x="692" y="0"/>
                  </a:moveTo>
                  <a:lnTo>
                    <a:pt x="692" y="0"/>
                  </a:lnTo>
                  <a:cubicBezTo>
                    <a:pt x="717" y="63"/>
                    <a:pt x="754" y="125"/>
                    <a:pt x="767" y="188"/>
                  </a:cubicBezTo>
                  <a:cubicBezTo>
                    <a:pt x="842" y="500"/>
                    <a:pt x="667" y="688"/>
                    <a:pt x="480" y="763"/>
                  </a:cubicBezTo>
                  <a:cubicBezTo>
                    <a:pt x="425" y="778"/>
                    <a:pt x="391" y="789"/>
                    <a:pt x="348" y="789"/>
                  </a:cubicBezTo>
                  <a:cubicBezTo>
                    <a:pt x="322" y="789"/>
                    <a:pt x="293" y="785"/>
                    <a:pt x="255" y="775"/>
                  </a:cubicBezTo>
                  <a:cubicBezTo>
                    <a:pt x="130" y="738"/>
                    <a:pt x="55" y="613"/>
                    <a:pt x="30" y="500"/>
                  </a:cubicBezTo>
                  <a:lnTo>
                    <a:pt x="30" y="500"/>
                  </a:lnTo>
                  <a:cubicBezTo>
                    <a:pt x="1" y="798"/>
                    <a:pt x="195" y="948"/>
                    <a:pt x="412" y="948"/>
                  </a:cubicBezTo>
                  <a:cubicBezTo>
                    <a:pt x="569" y="948"/>
                    <a:pt x="737" y="870"/>
                    <a:pt x="842" y="713"/>
                  </a:cubicBezTo>
                  <a:cubicBezTo>
                    <a:pt x="917" y="575"/>
                    <a:pt x="942" y="400"/>
                    <a:pt x="879" y="250"/>
                  </a:cubicBezTo>
                  <a:cubicBezTo>
                    <a:pt x="842" y="163"/>
                    <a:pt x="742" y="25"/>
                    <a:pt x="6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0" name="Google Shape;17240;p50"/>
            <p:cNvSpPr/>
            <p:nvPr/>
          </p:nvSpPr>
          <p:spPr>
            <a:xfrm>
              <a:off x="856658" y="4364843"/>
              <a:ext cx="55592" cy="56190"/>
            </a:xfrm>
            <a:custGeom>
              <a:avLst/>
              <a:gdLst/>
              <a:ahLst/>
              <a:cxnLst/>
              <a:rect l="l" t="t" r="r" b="b"/>
              <a:pathLst>
                <a:path w="651" h="658" extrusionOk="0">
                  <a:moveTo>
                    <a:pt x="501" y="0"/>
                  </a:moveTo>
                  <a:cubicBezTo>
                    <a:pt x="501" y="0"/>
                    <a:pt x="500" y="1"/>
                    <a:pt x="500" y="2"/>
                  </a:cubicBezTo>
                  <a:cubicBezTo>
                    <a:pt x="525" y="114"/>
                    <a:pt x="525" y="214"/>
                    <a:pt x="500" y="314"/>
                  </a:cubicBezTo>
                  <a:cubicBezTo>
                    <a:pt x="475" y="414"/>
                    <a:pt x="351" y="527"/>
                    <a:pt x="263" y="564"/>
                  </a:cubicBezTo>
                  <a:cubicBezTo>
                    <a:pt x="219" y="577"/>
                    <a:pt x="172" y="589"/>
                    <a:pt x="127" y="589"/>
                  </a:cubicBezTo>
                  <a:cubicBezTo>
                    <a:pt x="82" y="589"/>
                    <a:pt x="38" y="577"/>
                    <a:pt x="1" y="539"/>
                  </a:cubicBezTo>
                  <a:lnTo>
                    <a:pt x="1" y="539"/>
                  </a:lnTo>
                  <a:cubicBezTo>
                    <a:pt x="32" y="625"/>
                    <a:pt x="112" y="657"/>
                    <a:pt x="195" y="657"/>
                  </a:cubicBezTo>
                  <a:cubicBezTo>
                    <a:pt x="245" y="657"/>
                    <a:pt x="296" y="646"/>
                    <a:pt x="338" y="627"/>
                  </a:cubicBezTo>
                  <a:cubicBezTo>
                    <a:pt x="575" y="564"/>
                    <a:pt x="650" y="277"/>
                    <a:pt x="538" y="77"/>
                  </a:cubicBezTo>
                  <a:cubicBezTo>
                    <a:pt x="538" y="54"/>
                    <a:pt x="507"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1" name="Google Shape;17241;p50"/>
            <p:cNvSpPr/>
            <p:nvPr/>
          </p:nvSpPr>
          <p:spPr>
            <a:xfrm>
              <a:off x="870578" y="4375518"/>
              <a:ext cx="25448" cy="31511"/>
            </a:xfrm>
            <a:custGeom>
              <a:avLst/>
              <a:gdLst/>
              <a:ahLst/>
              <a:cxnLst/>
              <a:rect l="l" t="t" r="r" b="b"/>
              <a:pathLst>
                <a:path w="298" h="369" extrusionOk="0">
                  <a:moveTo>
                    <a:pt x="258" y="1"/>
                  </a:moveTo>
                  <a:cubicBezTo>
                    <a:pt x="256" y="1"/>
                    <a:pt x="253" y="4"/>
                    <a:pt x="250" y="14"/>
                  </a:cubicBezTo>
                  <a:cubicBezTo>
                    <a:pt x="250" y="77"/>
                    <a:pt x="225" y="139"/>
                    <a:pt x="200" y="202"/>
                  </a:cubicBezTo>
                  <a:cubicBezTo>
                    <a:pt x="150" y="264"/>
                    <a:pt x="100" y="352"/>
                    <a:pt x="0" y="364"/>
                  </a:cubicBezTo>
                  <a:cubicBezTo>
                    <a:pt x="14" y="367"/>
                    <a:pt x="27" y="369"/>
                    <a:pt x="40" y="369"/>
                  </a:cubicBezTo>
                  <a:cubicBezTo>
                    <a:pt x="194" y="369"/>
                    <a:pt x="297" y="177"/>
                    <a:pt x="263" y="39"/>
                  </a:cubicBezTo>
                  <a:cubicBezTo>
                    <a:pt x="263" y="30"/>
                    <a:pt x="263"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2" name="Google Shape;17242;p50"/>
            <p:cNvSpPr/>
            <p:nvPr/>
          </p:nvSpPr>
          <p:spPr>
            <a:xfrm>
              <a:off x="872712" y="4393793"/>
              <a:ext cx="1110" cy="1452"/>
            </a:xfrm>
            <a:custGeom>
              <a:avLst/>
              <a:gdLst/>
              <a:ahLst/>
              <a:cxnLst/>
              <a:rect l="l" t="t" r="r" b="b"/>
              <a:pathLst>
                <a:path w="13" h="17" extrusionOk="0">
                  <a:moveTo>
                    <a:pt x="13" y="0"/>
                  </a:moveTo>
                  <a:cubicBezTo>
                    <a:pt x="13" y="0"/>
                    <a:pt x="0" y="13"/>
                    <a:pt x="0" y="13"/>
                  </a:cubicBezTo>
                  <a:cubicBezTo>
                    <a:pt x="0" y="15"/>
                    <a:pt x="1" y="16"/>
                    <a:pt x="1" y="16"/>
                  </a:cubicBezTo>
                  <a:cubicBezTo>
                    <a:pt x="5" y="16"/>
                    <a:pt x="13" y="0"/>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3" name="Google Shape;17243;p50"/>
            <p:cNvSpPr/>
            <p:nvPr/>
          </p:nvSpPr>
          <p:spPr>
            <a:xfrm>
              <a:off x="913105" y="4297722"/>
              <a:ext cx="101620" cy="99400"/>
            </a:xfrm>
            <a:custGeom>
              <a:avLst/>
              <a:gdLst/>
              <a:ahLst/>
              <a:cxnLst/>
              <a:rect l="l" t="t" r="r" b="b"/>
              <a:pathLst>
                <a:path w="1190" h="1164" extrusionOk="0">
                  <a:moveTo>
                    <a:pt x="602" y="1"/>
                  </a:moveTo>
                  <a:lnTo>
                    <a:pt x="602" y="1"/>
                  </a:lnTo>
                  <a:cubicBezTo>
                    <a:pt x="427" y="88"/>
                    <a:pt x="264" y="251"/>
                    <a:pt x="214" y="450"/>
                  </a:cubicBezTo>
                  <a:cubicBezTo>
                    <a:pt x="227" y="388"/>
                    <a:pt x="227" y="326"/>
                    <a:pt x="239" y="263"/>
                  </a:cubicBezTo>
                  <a:lnTo>
                    <a:pt x="239" y="263"/>
                  </a:lnTo>
                  <a:cubicBezTo>
                    <a:pt x="0" y="633"/>
                    <a:pt x="168" y="1163"/>
                    <a:pt x="577" y="1163"/>
                  </a:cubicBezTo>
                  <a:cubicBezTo>
                    <a:pt x="639" y="1163"/>
                    <a:pt x="705" y="1151"/>
                    <a:pt x="777" y="1125"/>
                  </a:cubicBezTo>
                  <a:cubicBezTo>
                    <a:pt x="814" y="1100"/>
                    <a:pt x="877" y="1075"/>
                    <a:pt x="902" y="1050"/>
                  </a:cubicBezTo>
                  <a:lnTo>
                    <a:pt x="902" y="1050"/>
                  </a:lnTo>
                  <a:cubicBezTo>
                    <a:pt x="814" y="1075"/>
                    <a:pt x="727" y="1075"/>
                    <a:pt x="639" y="1075"/>
                  </a:cubicBezTo>
                  <a:cubicBezTo>
                    <a:pt x="614" y="1063"/>
                    <a:pt x="602" y="1063"/>
                    <a:pt x="577" y="1050"/>
                  </a:cubicBezTo>
                  <a:lnTo>
                    <a:pt x="577" y="1050"/>
                  </a:lnTo>
                  <a:cubicBezTo>
                    <a:pt x="614" y="1063"/>
                    <a:pt x="652" y="1069"/>
                    <a:pt x="691" y="1069"/>
                  </a:cubicBezTo>
                  <a:cubicBezTo>
                    <a:pt x="730" y="1069"/>
                    <a:pt x="770" y="1063"/>
                    <a:pt x="814" y="1050"/>
                  </a:cubicBezTo>
                  <a:cubicBezTo>
                    <a:pt x="927" y="1025"/>
                    <a:pt x="1027" y="950"/>
                    <a:pt x="1089" y="850"/>
                  </a:cubicBezTo>
                  <a:cubicBezTo>
                    <a:pt x="1152" y="763"/>
                    <a:pt x="1189" y="663"/>
                    <a:pt x="1189" y="550"/>
                  </a:cubicBezTo>
                  <a:cubicBezTo>
                    <a:pt x="1189" y="537"/>
                    <a:pt x="1189" y="527"/>
                    <a:pt x="1187" y="527"/>
                  </a:cubicBezTo>
                  <a:cubicBezTo>
                    <a:pt x="1185" y="527"/>
                    <a:pt x="1182" y="534"/>
                    <a:pt x="1177" y="550"/>
                  </a:cubicBezTo>
                  <a:cubicBezTo>
                    <a:pt x="1127" y="663"/>
                    <a:pt x="1052" y="775"/>
                    <a:pt x="927" y="838"/>
                  </a:cubicBezTo>
                  <a:cubicBezTo>
                    <a:pt x="889" y="850"/>
                    <a:pt x="864" y="863"/>
                    <a:pt x="814" y="875"/>
                  </a:cubicBezTo>
                  <a:cubicBezTo>
                    <a:pt x="798" y="878"/>
                    <a:pt x="780" y="879"/>
                    <a:pt x="762" y="879"/>
                  </a:cubicBezTo>
                  <a:cubicBezTo>
                    <a:pt x="687" y="879"/>
                    <a:pt x="612" y="860"/>
                    <a:pt x="602" y="850"/>
                  </a:cubicBezTo>
                  <a:cubicBezTo>
                    <a:pt x="302" y="700"/>
                    <a:pt x="339" y="251"/>
                    <a:pt x="6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4" name="Google Shape;17244;p50"/>
            <p:cNvSpPr/>
            <p:nvPr/>
          </p:nvSpPr>
          <p:spPr>
            <a:xfrm>
              <a:off x="946324" y="4307372"/>
              <a:ext cx="56275" cy="63705"/>
            </a:xfrm>
            <a:custGeom>
              <a:avLst/>
              <a:gdLst/>
              <a:ahLst/>
              <a:cxnLst/>
              <a:rect l="l" t="t" r="r" b="b"/>
              <a:pathLst>
                <a:path w="659" h="746" extrusionOk="0">
                  <a:moveTo>
                    <a:pt x="225" y="0"/>
                  </a:moveTo>
                  <a:cubicBezTo>
                    <a:pt x="113" y="150"/>
                    <a:pt x="0" y="350"/>
                    <a:pt x="63" y="537"/>
                  </a:cubicBezTo>
                  <a:cubicBezTo>
                    <a:pt x="97" y="665"/>
                    <a:pt x="217" y="746"/>
                    <a:pt x="342" y="746"/>
                  </a:cubicBezTo>
                  <a:cubicBezTo>
                    <a:pt x="401" y="746"/>
                    <a:pt x="460" y="728"/>
                    <a:pt x="513" y="687"/>
                  </a:cubicBezTo>
                  <a:cubicBezTo>
                    <a:pt x="544" y="677"/>
                    <a:pt x="659" y="540"/>
                    <a:pt x="643" y="540"/>
                  </a:cubicBezTo>
                  <a:cubicBezTo>
                    <a:pt x="640" y="540"/>
                    <a:pt x="631" y="547"/>
                    <a:pt x="613" y="562"/>
                  </a:cubicBezTo>
                  <a:cubicBezTo>
                    <a:pt x="539" y="611"/>
                    <a:pt x="461" y="649"/>
                    <a:pt x="384" y="649"/>
                  </a:cubicBezTo>
                  <a:cubicBezTo>
                    <a:pt x="343" y="649"/>
                    <a:pt x="302" y="639"/>
                    <a:pt x="263" y="612"/>
                  </a:cubicBezTo>
                  <a:cubicBezTo>
                    <a:pt x="100" y="487"/>
                    <a:pt x="150" y="225"/>
                    <a:pt x="2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5" name="Google Shape;17245;p50"/>
            <p:cNvSpPr/>
            <p:nvPr/>
          </p:nvSpPr>
          <p:spPr>
            <a:xfrm>
              <a:off x="962293" y="4330770"/>
              <a:ext cx="12895" cy="16140"/>
            </a:xfrm>
            <a:custGeom>
              <a:avLst/>
              <a:gdLst/>
              <a:ahLst/>
              <a:cxnLst/>
              <a:rect l="l" t="t" r="r" b="b"/>
              <a:pathLst>
                <a:path w="151" h="189" extrusionOk="0">
                  <a:moveTo>
                    <a:pt x="63" y="1"/>
                  </a:moveTo>
                  <a:lnTo>
                    <a:pt x="63" y="1"/>
                  </a:lnTo>
                  <a:cubicBezTo>
                    <a:pt x="1" y="88"/>
                    <a:pt x="76" y="188"/>
                    <a:pt x="151" y="188"/>
                  </a:cubicBezTo>
                  <a:cubicBezTo>
                    <a:pt x="88" y="151"/>
                    <a:pt x="51" y="76"/>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6" name="Google Shape;17246;p50"/>
            <p:cNvSpPr/>
            <p:nvPr/>
          </p:nvSpPr>
          <p:spPr>
            <a:xfrm>
              <a:off x="928134" y="4233333"/>
              <a:ext cx="47053" cy="57983"/>
            </a:xfrm>
            <a:custGeom>
              <a:avLst/>
              <a:gdLst/>
              <a:ahLst/>
              <a:cxnLst/>
              <a:rect l="l" t="t" r="r" b="b"/>
              <a:pathLst>
                <a:path w="551" h="679" extrusionOk="0">
                  <a:moveTo>
                    <a:pt x="492" y="1"/>
                  </a:moveTo>
                  <a:cubicBezTo>
                    <a:pt x="178" y="1"/>
                    <a:pt x="1" y="371"/>
                    <a:pt x="201" y="630"/>
                  </a:cubicBezTo>
                  <a:cubicBezTo>
                    <a:pt x="211" y="639"/>
                    <a:pt x="250" y="679"/>
                    <a:pt x="256" y="679"/>
                  </a:cubicBezTo>
                  <a:cubicBezTo>
                    <a:pt x="258" y="679"/>
                    <a:pt x="256" y="676"/>
                    <a:pt x="251" y="667"/>
                  </a:cubicBezTo>
                  <a:cubicBezTo>
                    <a:pt x="226" y="630"/>
                    <a:pt x="201" y="580"/>
                    <a:pt x="201" y="542"/>
                  </a:cubicBezTo>
                  <a:cubicBezTo>
                    <a:pt x="176" y="305"/>
                    <a:pt x="288" y="80"/>
                    <a:pt x="551" y="5"/>
                  </a:cubicBezTo>
                  <a:cubicBezTo>
                    <a:pt x="531" y="2"/>
                    <a:pt x="511" y="1"/>
                    <a:pt x="4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7" name="Google Shape;17247;p50"/>
            <p:cNvSpPr/>
            <p:nvPr/>
          </p:nvSpPr>
          <p:spPr>
            <a:xfrm>
              <a:off x="943335" y="4240079"/>
              <a:ext cx="35097" cy="49444"/>
            </a:xfrm>
            <a:custGeom>
              <a:avLst/>
              <a:gdLst/>
              <a:ahLst/>
              <a:cxnLst/>
              <a:rect l="l" t="t" r="r" b="b"/>
              <a:pathLst>
                <a:path w="411" h="579" extrusionOk="0">
                  <a:moveTo>
                    <a:pt x="298" y="1"/>
                  </a:moveTo>
                  <a:lnTo>
                    <a:pt x="298" y="1"/>
                  </a:lnTo>
                  <a:cubicBezTo>
                    <a:pt x="173" y="26"/>
                    <a:pt x="73" y="151"/>
                    <a:pt x="35" y="276"/>
                  </a:cubicBezTo>
                  <a:cubicBezTo>
                    <a:pt x="0" y="416"/>
                    <a:pt x="85" y="578"/>
                    <a:pt x="229" y="578"/>
                  </a:cubicBezTo>
                  <a:cubicBezTo>
                    <a:pt x="239" y="578"/>
                    <a:pt x="250" y="577"/>
                    <a:pt x="260" y="576"/>
                  </a:cubicBezTo>
                  <a:cubicBezTo>
                    <a:pt x="310" y="576"/>
                    <a:pt x="410" y="551"/>
                    <a:pt x="410" y="538"/>
                  </a:cubicBezTo>
                  <a:cubicBezTo>
                    <a:pt x="335" y="538"/>
                    <a:pt x="235" y="538"/>
                    <a:pt x="173" y="488"/>
                  </a:cubicBezTo>
                  <a:cubicBezTo>
                    <a:pt x="110" y="401"/>
                    <a:pt x="123" y="276"/>
                    <a:pt x="160" y="188"/>
                  </a:cubicBezTo>
                  <a:cubicBezTo>
                    <a:pt x="198" y="126"/>
                    <a:pt x="235" y="51"/>
                    <a:pt x="2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8" name="Google Shape;17248;p50"/>
            <p:cNvSpPr/>
            <p:nvPr/>
          </p:nvSpPr>
          <p:spPr>
            <a:xfrm>
              <a:off x="955888" y="4246484"/>
              <a:ext cx="15030" cy="29974"/>
            </a:xfrm>
            <a:custGeom>
              <a:avLst/>
              <a:gdLst/>
              <a:ahLst/>
              <a:cxnLst/>
              <a:rect l="l" t="t" r="r" b="b"/>
              <a:pathLst>
                <a:path w="176" h="351" extrusionOk="0">
                  <a:moveTo>
                    <a:pt x="138" y="1"/>
                  </a:moveTo>
                  <a:lnTo>
                    <a:pt x="138" y="1"/>
                  </a:lnTo>
                  <a:cubicBezTo>
                    <a:pt x="1" y="101"/>
                    <a:pt x="1" y="326"/>
                    <a:pt x="176" y="351"/>
                  </a:cubicBezTo>
                  <a:cubicBezTo>
                    <a:pt x="38" y="276"/>
                    <a:pt x="76" y="10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9" name="Google Shape;17249;p50"/>
            <p:cNvSpPr/>
            <p:nvPr/>
          </p:nvSpPr>
          <p:spPr>
            <a:xfrm>
              <a:off x="972113" y="4256134"/>
              <a:ext cx="939" cy="4355"/>
            </a:xfrm>
            <a:custGeom>
              <a:avLst/>
              <a:gdLst/>
              <a:ahLst/>
              <a:cxnLst/>
              <a:rect l="l" t="t" r="r" b="b"/>
              <a:pathLst>
                <a:path w="11" h="51" extrusionOk="0">
                  <a:moveTo>
                    <a:pt x="11" y="0"/>
                  </a:moveTo>
                  <a:cubicBezTo>
                    <a:pt x="4" y="7"/>
                    <a:pt x="1" y="14"/>
                    <a:pt x="1" y="23"/>
                  </a:cubicBezTo>
                  <a:lnTo>
                    <a:pt x="1" y="23"/>
                  </a:lnTo>
                  <a:cubicBezTo>
                    <a:pt x="2" y="14"/>
                    <a:pt x="5" y="6"/>
                    <a:pt x="11" y="0"/>
                  </a:cubicBezTo>
                  <a:close/>
                  <a:moveTo>
                    <a:pt x="1" y="23"/>
                  </a:moveTo>
                  <a:lnTo>
                    <a:pt x="1" y="23"/>
                  </a:lnTo>
                  <a:cubicBezTo>
                    <a:pt x="1" y="33"/>
                    <a:pt x="4" y="43"/>
                    <a:pt x="11" y="50"/>
                  </a:cubicBezTo>
                  <a:cubicBezTo>
                    <a:pt x="5" y="39"/>
                    <a:pt x="2" y="30"/>
                    <a:pt x="1" y="2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0" name="Google Shape;17250;p50"/>
            <p:cNvSpPr/>
            <p:nvPr/>
          </p:nvSpPr>
          <p:spPr>
            <a:xfrm>
              <a:off x="1060498" y="4257159"/>
              <a:ext cx="20324" cy="58837"/>
            </a:xfrm>
            <a:custGeom>
              <a:avLst/>
              <a:gdLst/>
              <a:ahLst/>
              <a:cxnLst/>
              <a:rect l="l" t="t" r="r" b="b"/>
              <a:pathLst>
                <a:path w="238" h="689" extrusionOk="0">
                  <a:moveTo>
                    <a:pt x="38" y="1"/>
                  </a:moveTo>
                  <a:lnTo>
                    <a:pt x="38" y="1"/>
                  </a:lnTo>
                  <a:cubicBezTo>
                    <a:pt x="138" y="101"/>
                    <a:pt x="138" y="313"/>
                    <a:pt x="125" y="376"/>
                  </a:cubicBezTo>
                  <a:cubicBezTo>
                    <a:pt x="100" y="501"/>
                    <a:pt x="63" y="588"/>
                    <a:pt x="0" y="688"/>
                  </a:cubicBezTo>
                  <a:cubicBezTo>
                    <a:pt x="19" y="682"/>
                    <a:pt x="35" y="679"/>
                    <a:pt x="50" y="679"/>
                  </a:cubicBezTo>
                  <a:cubicBezTo>
                    <a:pt x="66" y="679"/>
                    <a:pt x="82" y="682"/>
                    <a:pt x="100" y="688"/>
                  </a:cubicBezTo>
                  <a:lnTo>
                    <a:pt x="113" y="688"/>
                  </a:lnTo>
                  <a:cubicBezTo>
                    <a:pt x="188" y="601"/>
                    <a:pt x="225" y="501"/>
                    <a:pt x="238" y="388"/>
                  </a:cubicBezTo>
                  <a:cubicBezTo>
                    <a:pt x="238" y="238"/>
                    <a:pt x="188" y="63"/>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1" name="Google Shape;17251;p50"/>
            <p:cNvSpPr/>
            <p:nvPr/>
          </p:nvSpPr>
          <p:spPr>
            <a:xfrm>
              <a:off x="1031207" y="4265698"/>
              <a:ext cx="44320" cy="64644"/>
            </a:xfrm>
            <a:custGeom>
              <a:avLst/>
              <a:gdLst/>
              <a:ahLst/>
              <a:cxnLst/>
              <a:rect l="l" t="t" r="r" b="b"/>
              <a:pathLst>
                <a:path w="519" h="757" extrusionOk="0">
                  <a:moveTo>
                    <a:pt x="393" y="1"/>
                  </a:moveTo>
                  <a:cubicBezTo>
                    <a:pt x="393" y="238"/>
                    <a:pt x="294" y="426"/>
                    <a:pt x="169" y="613"/>
                  </a:cubicBezTo>
                  <a:cubicBezTo>
                    <a:pt x="158" y="646"/>
                    <a:pt x="1" y="757"/>
                    <a:pt x="24" y="757"/>
                  </a:cubicBezTo>
                  <a:cubicBezTo>
                    <a:pt x="27" y="757"/>
                    <a:pt x="33" y="755"/>
                    <a:pt x="44" y="750"/>
                  </a:cubicBezTo>
                  <a:cubicBezTo>
                    <a:pt x="343" y="651"/>
                    <a:pt x="518" y="288"/>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2" name="Google Shape;17252;p50"/>
            <p:cNvSpPr/>
            <p:nvPr/>
          </p:nvSpPr>
          <p:spPr>
            <a:xfrm>
              <a:off x="1031719" y="4278508"/>
              <a:ext cx="26729" cy="42783"/>
            </a:xfrm>
            <a:custGeom>
              <a:avLst/>
              <a:gdLst/>
              <a:ahLst/>
              <a:cxnLst/>
              <a:rect l="l" t="t" r="r" b="b"/>
              <a:pathLst>
                <a:path w="313" h="501" extrusionOk="0">
                  <a:moveTo>
                    <a:pt x="300" y="1"/>
                  </a:moveTo>
                  <a:cubicBezTo>
                    <a:pt x="238" y="188"/>
                    <a:pt x="113" y="363"/>
                    <a:pt x="0" y="501"/>
                  </a:cubicBezTo>
                  <a:cubicBezTo>
                    <a:pt x="188" y="413"/>
                    <a:pt x="313" y="213"/>
                    <a:pt x="3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3" name="Google Shape;17253;p50"/>
            <p:cNvSpPr/>
            <p:nvPr/>
          </p:nvSpPr>
          <p:spPr>
            <a:xfrm>
              <a:off x="1022070" y="4327611"/>
              <a:ext cx="28949" cy="77966"/>
            </a:xfrm>
            <a:custGeom>
              <a:avLst/>
              <a:gdLst/>
              <a:ahLst/>
              <a:cxnLst/>
              <a:rect l="l" t="t" r="r" b="b"/>
              <a:pathLst>
                <a:path w="339" h="913" extrusionOk="0">
                  <a:moveTo>
                    <a:pt x="338" y="1"/>
                  </a:moveTo>
                  <a:cubicBezTo>
                    <a:pt x="201" y="275"/>
                    <a:pt x="1" y="650"/>
                    <a:pt x="126" y="913"/>
                  </a:cubicBezTo>
                  <a:cubicBezTo>
                    <a:pt x="101" y="600"/>
                    <a:pt x="288" y="313"/>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4" name="Google Shape;17254;p50"/>
            <p:cNvSpPr/>
            <p:nvPr/>
          </p:nvSpPr>
          <p:spPr>
            <a:xfrm>
              <a:off x="1042394" y="4338285"/>
              <a:ext cx="53372" cy="74806"/>
            </a:xfrm>
            <a:custGeom>
              <a:avLst/>
              <a:gdLst/>
              <a:ahLst/>
              <a:cxnLst/>
              <a:rect l="l" t="t" r="r" b="b"/>
              <a:pathLst>
                <a:path w="625" h="876" extrusionOk="0">
                  <a:moveTo>
                    <a:pt x="537" y="0"/>
                  </a:moveTo>
                  <a:cubicBezTo>
                    <a:pt x="525" y="138"/>
                    <a:pt x="487" y="250"/>
                    <a:pt x="437" y="363"/>
                  </a:cubicBezTo>
                  <a:cubicBezTo>
                    <a:pt x="437" y="313"/>
                    <a:pt x="437" y="263"/>
                    <a:pt x="437" y="225"/>
                  </a:cubicBezTo>
                  <a:cubicBezTo>
                    <a:pt x="437" y="238"/>
                    <a:pt x="425" y="250"/>
                    <a:pt x="425" y="263"/>
                  </a:cubicBezTo>
                  <a:cubicBezTo>
                    <a:pt x="387" y="413"/>
                    <a:pt x="287" y="563"/>
                    <a:pt x="212" y="663"/>
                  </a:cubicBezTo>
                  <a:cubicBezTo>
                    <a:pt x="175" y="700"/>
                    <a:pt x="100" y="800"/>
                    <a:pt x="13" y="813"/>
                  </a:cubicBezTo>
                  <a:cubicBezTo>
                    <a:pt x="88" y="813"/>
                    <a:pt x="150" y="788"/>
                    <a:pt x="200" y="763"/>
                  </a:cubicBezTo>
                  <a:lnTo>
                    <a:pt x="200" y="763"/>
                  </a:lnTo>
                  <a:cubicBezTo>
                    <a:pt x="175" y="775"/>
                    <a:pt x="150" y="800"/>
                    <a:pt x="113" y="825"/>
                  </a:cubicBezTo>
                  <a:cubicBezTo>
                    <a:pt x="88" y="850"/>
                    <a:pt x="25" y="850"/>
                    <a:pt x="0" y="863"/>
                  </a:cubicBezTo>
                  <a:cubicBezTo>
                    <a:pt x="25" y="863"/>
                    <a:pt x="63" y="875"/>
                    <a:pt x="88" y="875"/>
                  </a:cubicBezTo>
                  <a:cubicBezTo>
                    <a:pt x="475" y="813"/>
                    <a:pt x="625" y="338"/>
                    <a:pt x="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5" name="Google Shape;17255;p50"/>
            <p:cNvSpPr/>
            <p:nvPr/>
          </p:nvSpPr>
          <p:spPr>
            <a:xfrm>
              <a:off x="1043419" y="4362282"/>
              <a:ext cx="26814" cy="41160"/>
            </a:xfrm>
            <a:custGeom>
              <a:avLst/>
              <a:gdLst/>
              <a:ahLst/>
              <a:cxnLst/>
              <a:rect l="l" t="t" r="r" b="b"/>
              <a:pathLst>
                <a:path w="314" h="482" extrusionOk="0">
                  <a:moveTo>
                    <a:pt x="306" y="0"/>
                  </a:moveTo>
                  <a:cubicBezTo>
                    <a:pt x="303" y="0"/>
                    <a:pt x="297" y="13"/>
                    <a:pt x="288" y="44"/>
                  </a:cubicBezTo>
                  <a:cubicBezTo>
                    <a:pt x="213" y="207"/>
                    <a:pt x="113" y="357"/>
                    <a:pt x="1" y="482"/>
                  </a:cubicBezTo>
                  <a:cubicBezTo>
                    <a:pt x="151" y="419"/>
                    <a:pt x="250" y="294"/>
                    <a:pt x="288" y="144"/>
                  </a:cubicBezTo>
                  <a:cubicBezTo>
                    <a:pt x="297" y="107"/>
                    <a:pt x="314" y="0"/>
                    <a:pt x="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6" name="Google Shape;17256;p50"/>
            <p:cNvSpPr/>
            <p:nvPr/>
          </p:nvSpPr>
          <p:spPr>
            <a:xfrm>
              <a:off x="1042394" y="4367064"/>
              <a:ext cx="14944" cy="27839"/>
            </a:xfrm>
            <a:custGeom>
              <a:avLst/>
              <a:gdLst/>
              <a:ahLst/>
              <a:cxnLst/>
              <a:rect l="l" t="t" r="r" b="b"/>
              <a:pathLst>
                <a:path w="175" h="326" extrusionOk="0">
                  <a:moveTo>
                    <a:pt x="150" y="1"/>
                  </a:moveTo>
                  <a:cubicBezTo>
                    <a:pt x="138" y="101"/>
                    <a:pt x="50" y="226"/>
                    <a:pt x="0" y="326"/>
                  </a:cubicBezTo>
                  <a:cubicBezTo>
                    <a:pt x="88" y="251"/>
                    <a:pt x="175" y="113"/>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7" name="Google Shape;17257;p50"/>
            <p:cNvSpPr/>
            <p:nvPr/>
          </p:nvSpPr>
          <p:spPr>
            <a:xfrm>
              <a:off x="1040259" y="4378848"/>
              <a:ext cx="3245" cy="7515"/>
            </a:xfrm>
            <a:custGeom>
              <a:avLst/>
              <a:gdLst/>
              <a:ahLst/>
              <a:cxnLst/>
              <a:rect l="l" t="t" r="r" b="b"/>
              <a:pathLst>
                <a:path w="38" h="88" extrusionOk="0">
                  <a:moveTo>
                    <a:pt x="38" y="0"/>
                  </a:moveTo>
                  <a:lnTo>
                    <a:pt x="38" y="0"/>
                  </a:lnTo>
                  <a:cubicBezTo>
                    <a:pt x="13" y="25"/>
                    <a:pt x="13" y="50"/>
                    <a:pt x="0" y="88"/>
                  </a:cubicBezTo>
                  <a:cubicBezTo>
                    <a:pt x="25" y="63"/>
                    <a:pt x="38" y="25"/>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8" name="Google Shape;17258;p50"/>
            <p:cNvSpPr/>
            <p:nvPr/>
          </p:nvSpPr>
          <p:spPr>
            <a:xfrm>
              <a:off x="1506605" y="4461000"/>
              <a:ext cx="78990" cy="92227"/>
            </a:xfrm>
            <a:custGeom>
              <a:avLst/>
              <a:gdLst/>
              <a:ahLst/>
              <a:cxnLst/>
              <a:rect l="l" t="t" r="r" b="b"/>
              <a:pathLst>
                <a:path w="925" h="1080" extrusionOk="0">
                  <a:moveTo>
                    <a:pt x="388" y="1"/>
                  </a:moveTo>
                  <a:cubicBezTo>
                    <a:pt x="100" y="151"/>
                    <a:pt x="0" y="475"/>
                    <a:pt x="50" y="775"/>
                  </a:cubicBezTo>
                  <a:cubicBezTo>
                    <a:pt x="63" y="775"/>
                    <a:pt x="75" y="788"/>
                    <a:pt x="100" y="788"/>
                  </a:cubicBezTo>
                  <a:cubicBezTo>
                    <a:pt x="163" y="850"/>
                    <a:pt x="225" y="913"/>
                    <a:pt x="288" y="988"/>
                  </a:cubicBezTo>
                  <a:cubicBezTo>
                    <a:pt x="268" y="928"/>
                    <a:pt x="247" y="868"/>
                    <a:pt x="234" y="807"/>
                  </a:cubicBezTo>
                  <a:lnTo>
                    <a:pt x="234" y="807"/>
                  </a:lnTo>
                  <a:cubicBezTo>
                    <a:pt x="314" y="973"/>
                    <a:pt x="493" y="1080"/>
                    <a:pt x="674" y="1080"/>
                  </a:cubicBezTo>
                  <a:cubicBezTo>
                    <a:pt x="738" y="1080"/>
                    <a:pt x="802" y="1066"/>
                    <a:pt x="862" y="1038"/>
                  </a:cubicBezTo>
                  <a:cubicBezTo>
                    <a:pt x="887" y="1013"/>
                    <a:pt x="900" y="988"/>
                    <a:pt x="925" y="975"/>
                  </a:cubicBezTo>
                  <a:lnTo>
                    <a:pt x="762" y="975"/>
                  </a:lnTo>
                  <a:cubicBezTo>
                    <a:pt x="338" y="950"/>
                    <a:pt x="238" y="450"/>
                    <a:pt x="350" y="138"/>
                  </a:cubicBezTo>
                  <a:lnTo>
                    <a:pt x="350" y="138"/>
                  </a:lnTo>
                  <a:cubicBezTo>
                    <a:pt x="275" y="238"/>
                    <a:pt x="225" y="350"/>
                    <a:pt x="200" y="475"/>
                  </a:cubicBezTo>
                  <a:cubicBezTo>
                    <a:pt x="213" y="313"/>
                    <a:pt x="263" y="151"/>
                    <a:pt x="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9" name="Google Shape;17259;p50"/>
            <p:cNvSpPr/>
            <p:nvPr/>
          </p:nvSpPr>
          <p:spPr>
            <a:xfrm>
              <a:off x="1531114" y="4467405"/>
              <a:ext cx="73696" cy="71305"/>
            </a:xfrm>
            <a:custGeom>
              <a:avLst/>
              <a:gdLst/>
              <a:ahLst/>
              <a:cxnLst/>
              <a:rect l="l" t="t" r="r" b="b"/>
              <a:pathLst>
                <a:path w="863" h="835" extrusionOk="0">
                  <a:moveTo>
                    <a:pt x="625" y="1"/>
                  </a:moveTo>
                  <a:lnTo>
                    <a:pt x="625" y="1"/>
                  </a:lnTo>
                  <a:cubicBezTo>
                    <a:pt x="638" y="26"/>
                    <a:pt x="650" y="38"/>
                    <a:pt x="650" y="51"/>
                  </a:cubicBezTo>
                  <a:cubicBezTo>
                    <a:pt x="725" y="188"/>
                    <a:pt x="725" y="313"/>
                    <a:pt x="700" y="425"/>
                  </a:cubicBezTo>
                  <a:cubicBezTo>
                    <a:pt x="675" y="513"/>
                    <a:pt x="675" y="525"/>
                    <a:pt x="613" y="600"/>
                  </a:cubicBezTo>
                  <a:cubicBezTo>
                    <a:pt x="566" y="637"/>
                    <a:pt x="516" y="653"/>
                    <a:pt x="467" y="653"/>
                  </a:cubicBezTo>
                  <a:cubicBezTo>
                    <a:pt x="279" y="653"/>
                    <a:pt x="93" y="426"/>
                    <a:pt x="63" y="238"/>
                  </a:cubicBezTo>
                  <a:lnTo>
                    <a:pt x="63" y="238"/>
                  </a:lnTo>
                  <a:cubicBezTo>
                    <a:pt x="1" y="475"/>
                    <a:pt x="163" y="750"/>
                    <a:pt x="400" y="825"/>
                  </a:cubicBezTo>
                  <a:cubicBezTo>
                    <a:pt x="427" y="832"/>
                    <a:pt x="453" y="835"/>
                    <a:pt x="479" y="835"/>
                  </a:cubicBezTo>
                  <a:cubicBezTo>
                    <a:pt x="653" y="835"/>
                    <a:pt x="816" y="698"/>
                    <a:pt x="838" y="513"/>
                  </a:cubicBezTo>
                  <a:cubicBezTo>
                    <a:pt x="863" y="363"/>
                    <a:pt x="813" y="201"/>
                    <a:pt x="713" y="76"/>
                  </a:cubicBezTo>
                  <a:cubicBezTo>
                    <a:pt x="688" y="51"/>
                    <a:pt x="650" y="26"/>
                    <a:pt x="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0" name="Google Shape;17260;p50"/>
            <p:cNvSpPr/>
            <p:nvPr/>
          </p:nvSpPr>
          <p:spPr>
            <a:xfrm>
              <a:off x="1547168" y="4478079"/>
              <a:ext cx="35268" cy="30913"/>
            </a:xfrm>
            <a:custGeom>
              <a:avLst/>
              <a:gdLst/>
              <a:ahLst/>
              <a:cxnLst/>
              <a:rect l="l" t="t" r="r" b="b"/>
              <a:pathLst>
                <a:path w="413" h="362" extrusionOk="0">
                  <a:moveTo>
                    <a:pt x="400" y="1"/>
                  </a:moveTo>
                  <a:cubicBezTo>
                    <a:pt x="400" y="26"/>
                    <a:pt x="387" y="51"/>
                    <a:pt x="387" y="76"/>
                  </a:cubicBezTo>
                  <a:cubicBezTo>
                    <a:pt x="365" y="208"/>
                    <a:pt x="282" y="289"/>
                    <a:pt x="190" y="289"/>
                  </a:cubicBezTo>
                  <a:cubicBezTo>
                    <a:pt x="125" y="289"/>
                    <a:pt x="56" y="250"/>
                    <a:pt x="0" y="163"/>
                  </a:cubicBezTo>
                  <a:lnTo>
                    <a:pt x="0" y="163"/>
                  </a:lnTo>
                  <a:cubicBezTo>
                    <a:pt x="24" y="296"/>
                    <a:pt x="121" y="362"/>
                    <a:pt x="215" y="362"/>
                  </a:cubicBezTo>
                  <a:cubicBezTo>
                    <a:pt x="316" y="362"/>
                    <a:pt x="412" y="286"/>
                    <a:pt x="412" y="138"/>
                  </a:cubicBezTo>
                  <a:cubicBezTo>
                    <a:pt x="412" y="88"/>
                    <a:pt x="400" y="51"/>
                    <a:pt x="4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1" name="Google Shape;17261;p50"/>
            <p:cNvSpPr/>
            <p:nvPr/>
          </p:nvSpPr>
          <p:spPr>
            <a:xfrm>
              <a:off x="1424369" y="4551691"/>
              <a:ext cx="29974" cy="71646"/>
            </a:xfrm>
            <a:custGeom>
              <a:avLst/>
              <a:gdLst/>
              <a:ahLst/>
              <a:cxnLst/>
              <a:rect l="l" t="t" r="r" b="b"/>
              <a:pathLst>
                <a:path w="351" h="839" extrusionOk="0">
                  <a:moveTo>
                    <a:pt x="263" y="1"/>
                  </a:moveTo>
                  <a:cubicBezTo>
                    <a:pt x="13" y="188"/>
                    <a:pt x="1" y="563"/>
                    <a:pt x="126" y="813"/>
                  </a:cubicBezTo>
                  <a:cubicBezTo>
                    <a:pt x="126" y="826"/>
                    <a:pt x="126" y="826"/>
                    <a:pt x="126" y="826"/>
                  </a:cubicBezTo>
                  <a:lnTo>
                    <a:pt x="163" y="826"/>
                  </a:lnTo>
                  <a:cubicBezTo>
                    <a:pt x="176" y="826"/>
                    <a:pt x="201" y="838"/>
                    <a:pt x="226" y="838"/>
                  </a:cubicBezTo>
                  <a:cubicBezTo>
                    <a:pt x="234" y="838"/>
                    <a:pt x="242" y="833"/>
                    <a:pt x="251" y="833"/>
                  </a:cubicBezTo>
                  <a:cubicBezTo>
                    <a:pt x="255" y="833"/>
                    <a:pt x="259" y="834"/>
                    <a:pt x="263" y="838"/>
                  </a:cubicBezTo>
                  <a:lnTo>
                    <a:pt x="351" y="838"/>
                  </a:lnTo>
                  <a:cubicBezTo>
                    <a:pt x="176" y="601"/>
                    <a:pt x="126" y="238"/>
                    <a:pt x="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2" name="Google Shape;17262;p50"/>
            <p:cNvSpPr/>
            <p:nvPr/>
          </p:nvSpPr>
          <p:spPr>
            <a:xfrm>
              <a:off x="1489526" y="4544261"/>
              <a:ext cx="27839" cy="41673"/>
            </a:xfrm>
            <a:custGeom>
              <a:avLst/>
              <a:gdLst/>
              <a:ahLst/>
              <a:cxnLst/>
              <a:rect l="l" t="t" r="r" b="b"/>
              <a:pathLst>
                <a:path w="326" h="488" extrusionOk="0">
                  <a:moveTo>
                    <a:pt x="0" y="0"/>
                  </a:moveTo>
                  <a:cubicBezTo>
                    <a:pt x="163" y="88"/>
                    <a:pt x="225" y="300"/>
                    <a:pt x="213" y="488"/>
                  </a:cubicBezTo>
                  <a:cubicBezTo>
                    <a:pt x="250" y="463"/>
                    <a:pt x="288" y="438"/>
                    <a:pt x="325" y="413"/>
                  </a:cubicBezTo>
                  <a:cubicBezTo>
                    <a:pt x="313" y="213"/>
                    <a:pt x="213" y="2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3" name="Google Shape;17263;p50"/>
            <p:cNvSpPr/>
            <p:nvPr/>
          </p:nvSpPr>
          <p:spPr>
            <a:xfrm>
              <a:off x="1437178" y="4560230"/>
              <a:ext cx="54567" cy="64132"/>
            </a:xfrm>
            <a:custGeom>
              <a:avLst/>
              <a:gdLst/>
              <a:ahLst/>
              <a:cxnLst/>
              <a:rect l="l" t="t" r="r" b="b"/>
              <a:pathLst>
                <a:path w="639" h="751" extrusionOk="0">
                  <a:moveTo>
                    <a:pt x="126" y="1"/>
                  </a:moveTo>
                  <a:lnTo>
                    <a:pt x="126" y="1"/>
                  </a:lnTo>
                  <a:cubicBezTo>
                    <a:pt x="1" y="263"/>
                    <a:pt x="126" y="613"/>
                    <a:pt x="401" y="713"/>
                  </a:cubicBezTo>
                  <a:cubicBezTo>
                    <a:pt x="413" y="713"/>
                    <a:pt x="438" y="713"/>
                    <a:pt x="463" y="726"/>
                  </a:cubicBezTo>
                  <a:cubicBezTo>
                    <a:pt x="476" y="726"/>
                    <a:pt x="488" y="738"/>
                    <a:pt x="501" y="751"/>
                  </a:cubicBezTo>
                  <a:lnTo>
                    <a:pt x="588" y="751"/>
                  </a:lnTo>
                  <a:cubicBezTo>
                    <a:pt x="588" y="738"/>
                    <a:pt x="588" y="738"/>
                    <a:pt x="588" y="726"/>
                  </a:cubicBezTo>
                  <a:cubicBezTo>
                    <a:pt x="601" y="688"/>
                    <a:pt x="626" y="651"/>
                    <a:pt x="638" y="613"/>
                  </a:cubicBezTo>
                  <a:cubicBezTo>
                    <a:pt x="576" y="613"/>
                    <a:pt x="526" y="601"/>
                    <a:pt x="463" y="576"/>
                  </a:cubicBezTo>
                  <a:cubicBezTo>
                    <a:pt x="238" y="488"/>
                    <a:pt x="101" y="238"/>
                    <a:pt x="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4" name="Google Shape;17264;p50"/>
            <p:cNvSpPr/>
            <p:nvPr/>
          </p:nvSpPr>
          <p:spPr>
            <a:xfrm>
              <a:off x="1485256" y="4533331"/>
              <a:ext cx="48077" cy="43039"/>
            </a:xfrm>
            <a:custGeom>
              <a:avLst/>
              <a:gdLst/>
              <a:ahLst/>
              <a:cxnLst/>
              <a:rect l="l" t="t" r="r" b="b"/>
              <a:pathLst>
                <a:path w="563" h="504" extrusionOk="0">
                  <a:moveTo>
                    <a:pt x="129" y="1"/>
                  </a:moveTo>
                  <a:cubicBezTo>
                    <a:pt x="85" y="1"/>
                    <a:pt x="41" y="9"/>
                    <a:pt x="0" y="28"/>
                  </a:cubicBezTo>
                  <a:cubicBezTo>
                    <a:pt x="6" y="28"/>
                    <a:pt x="12" y="28"/>
                    <a:pt x="18" y="28"/>
                  </a:cubicBezTo>
                  <a:cubicBezTo>
                    <a:pt x="258" y="28"/>
                    <a:pt x="413" y="272"/>
                    <a:pt x="450" y="503"/>
                  </a:cubicBezTo>
                  <a:cubicBezTo>
                    <a:pt x="488" y="491"/>
                    <a:pt x="525" y="478"/>
                    <a:pt x="563" y="478"/>
                  </a:cubicBezTo>
                  <a:cubicBezTo>
                    <a:pt x="563" y="366"/>
                    <a:pt x="538" y="266"/>
                    <a:pt x="475" y="178"/>
                  </a:cubicBezTo>
                  <a:cubicBezTo>
                    <a:pt x="391" y="76"/>
                    <a:pt x="258"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5" name="Google Shape;17265;p50"/>
            <p:cNvSpPr/>
            <p:nvPr/>
          </p:nvSpPr>
          <p:spPr>
            <a:xfrm>
              <a:off x="1388417" y="4645627"/>
              <a:ext cx="129971" cy="100425"/>
            </a:xfrm>
            <a:custGeom>
              <a:avLst/>
              <a:gdLst/>
              <a:ahLst/>
              <a:cxnLst/>
              <a:rect l="l" t="t" r="r" b="b"/>
              <a:pathLst>
                <a:path w="1522" h="1176" extrusionOk="0">
                  <a:moveTo>
                    <a:pt x="497" y="1"/>
                  </a:moveTo>
                  <a:cubicBezTo>
                    <a:pt x="1" y="397"/>
                    <a:pt x="231" y="1175"/>
                    <a:pt x="881" y="1175"/>
                  </a:cubicBezTo>
                  <a:cubicBezTo>
                    <a:pt x="886" y="1175"/>
                    <a:pt x="892" y="1175"/>
                    <a:pt x="897" y="1175"/>
                  </a:cubicBezTo>
                  <a:cubicBezTo>
                    <a:pt x="1059" y="1150"/>
                    <a:pt x="1222" y="1075"/>
                    <a:pt x="1334" y="938"/>
                  </a:cubicBezTo>
                  <a:cubicBezTo>
                    <a:pt x="1447" y="788"/>
                    <a:pt x="1522" y="488"/>
                    <a:pt x="1484" y="350"/>
                  </a:cubicBezTo>
                  <a:lnTo>
                    <a:pt x="1484" y="350"/>
                  </a:lnTo>
                  <a:cubicBezTo>
                    <a:pt x="1459" y="488"/>
                    <a:pt x="1384" y="600"/>
                    <a:pt x="1297" y="725"/>
                  </a:cubicBezTo>
                  <a:cubicBezTo>
                    <a:pt x="1204" y="853"/>
                    <a:pt x="1057" y="927"/>
                    <a:pt x="877" y="927"/>
                  </a:cubicBezTo>
                  <a:cubicBezTo>
                    <a:pt x="863" y="927"/>
                    <a:pt x="849" y="926"/>
                    <a:pt x="834" y="925"/>
                  </a:cubicBezTo>
                  <a:cubicBezTo>
                    <a:pt x="809" y="913"/>
                    <a:pt x="784" y="913"/>
                    <a:pt x="759" y="900"/>
                  </a:cubicBezTo>
                  <a:cubicBezTo>
                    <a:pt x="672" y="875"/>
                    <a:pt x="522" y="775"/>
                    <a:pt x="497" y="713"/>
                  </a:cubicBezTo>
                  <a:cubicBezTo>
                    <a:pt x="359" y="538"/>
                    <a:pt x="347" y="238"/>
                    <a:pt x="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6" name="Google Shape;17266;p50"/>
            <p:cNvSpPr/>
            <p:nvPr/>
          </p:nvSpPr>
          <p:spPr>
            <a:xfrm>
              <a:off x="1423259" y="4669111"/>
              <a:ext cx="77026" cy="53799"/>
            </a:xfrm>
            <a:custGeom>
              <a:avLst/>
              <a:gdLst/>
              <a:ahLst/>
              <a:cxnLst/>
              <a:rect l="l" t="t" r="r" b="b"/>
              <a:pathLst>
                <a:path w="902" h="630" extrusionOk="0">
                  <a:moveTo>
                    <a:pt x="889" y="0"/>
                  </a:moveTo>
                  <a:cubicBezTo>
                    <a:pt x="876" y="0"/>
                    <a:pt x="876" y="13"/>
                    <a:pt x="876" y="13"/>
                  </a:cubicBezTo>
                  <a:cubicBezTo>
                    <a:pt x="851" y="113"/>
                    <a:pt x="826" y="213"/>
                    <a:pt x="776" y="300"/>
                  </a:cubicBezTo>
                  <a:cubicBezTo>
                    <a:pt x="698" y="417"/>
                    <a:pt x="586" y="473"/>
                    <a:pt x="472" y="473"/>
                  </a:cubicBezTo>
                  <a:cubicBezTo>
                    <a:pt x="293" y="473"/>
                    <a:pt x="108" y="335"/>
                    <a:pt x="39" y="75"/>
                  </a:cubicBezTo>
                  <a:lnTo>
                    <a:pt x="39" y="75"/>
                  </a:lnTo>
                  <a:cubicBezTo>
                    <a:pt x="1" y="404"/>
                    <a:pt x="243" y="630"/>
                    <a:pt x="483" y="630"/>
                  </a:cubicBezTo>
                  <a:cubicBezTo>
                    <a:pt x="635" y="630"/>
                    <a:pt x="786" y="539"/>
                    <a:pt x="864" y="325"/>
                  </a:cubicBezTo>
                  <a:cubicBezTo>
                    <a:pt x="901" y="213"/>
                    <a:pt x="901" y="100"/>
                    <a:pt x="8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7" name="Google Shape;17267;p50"/>
            <p:cNvSpPr/>
            <p:nvPr/>
          </p:nvSpPr>
          <p:spPr>
            <a:xfrm>
              <a:off x="1439313" y="4676540"/>
              <a:ext cx="53457" cy="31084"/>
            </a:xfrm>
            <a:custGeom>
              <a:avLst/>
              <a:gdLst/>
              <a:ahLst/>
              <a:cxnLst/>
              <a:rect l="l" t="t" r="r" b="b"/>
              <a:pathLst>
                <a:path w="626" h="364" extrusionOk="0">
                  <a:moveTo>
                    <a:pt x="551" y="1"/>
                  </a:moveTo>
                  <a:cubicBezTo>
                    <a:pt x="551" y="38"/>
                    <a:pt x="551" y="88"/>
                    <a:pt x="538" y="126"/>
                  </a:cubicBezTo>
                  <a:cubicBezTo>
                    <a:pt x="501" y="226"/>
                    <a:pt x="413" y="251"/>
                    <a:pt x="301" y="263"/>
                  </a:cubicBezTo>
                  <a:cubicBezTo>
                    <a:pt x="176" y="263"/>
                    <a:pt x="63" y="201"/>
                    <a:pt x="1" y="76"/>
                  </a:cubicBezTo>
                  <a:lnTo>
                    <a:pt x="1" y="76"/>
                  </a:lnTo>
                  <a:cubicBezTo>
                    <a:pt x="1" y="226"/>
                    <a:pt x="163" y="363"/>
                    <a:pt x="313" y="363"/>
                  </a:cubicBezTo>
                  <a:cubicBezTo>
                    <a:pt x="451" y="351"/>
                    <a:pt x="626" y="238"/>
                    <a:pt x="576" y="76"/>
                  </a:cubicBezTo>
                  <a:cubicBezTo>
                    <a:pt x="576" y="51"/>
                    <a:pt x="563" y="13"/>
                    <a:pt x="5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8" name="Google Shape;17268;p50"/>
            <p:cNvSpPr/>
            <p:nvPr/>
          </p:nvSpPr>
          <p:spPr>
            <a:xfrm>
              <a:off x="1459638" y="4687215"/>
              <a:ext cx="4355" cy="2647"/>
            </a:xfrm>
            <a:custGeom>
              <a:avLst/>
              <a:gdLst/>
              <a:ahLst/>
              <a:cxnLst/>
              <a:rect l="l" t="t" r="r" b="b"/>
              <a:pathLst>
                <a:path w="51" h="31" extrusionOk="0">
                  <a:moveTo>
                    <a:pt x="0" y="1"/>
                  </a:moveTo>
                  <a:lnTo>
                    <a:pt x="0" y="1"/>
                  </a:lnTo>
                  <a:cubicBezTo>
                    <a:pt x="0" y="19"/>
                    <a:pt x="27" y="31"/>
                    <a:pt x="41" y="31"/>
                  </a:cubicBezTo>
                  <a:cubicBezTo>
                    <a:pt x="47" y="31"/>
                    <a:pt x="50" y="29"/>
                    <a:pt x="50" y="26"/>
                  </a:cubicBezTo>
                  <a:cubicBezTo>
                    <a:pt x="38" y="26"/>
                    <a:pt x="13" y="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9" name="Google Shape;17269;p50"/>
            <p:cNvSpPr/>
            <p:nvPr/>
          </p:nvSpPr>
          <p:spPr>
            <a:xfrm>
              <a:off x="1627184" y="4625388"/>
              <a:ext cx="81125" cy="99314"/>
            </a:xfrm>
            <a:custGeom>
              <a:avLst/>
              <a:gdLst/>
              <a:ahLst/>
              <a:cxnLst/>
              <a:rect l="l" t="t" r="r" b="b"/>
              <a:pathLst>
                <a:path w="950" h="1163" extrusionOk="0">
                  <a:moveTo>
                    <a:pt x="750" y="0"/>
                  </a:moveTo>
                  <a:lnTo>
                    <a:pt x="750" y="0"/>
                  </a:lnTo>
                  <a:cubicBezTo>
                    <a:pt x="825" y="200"/>
                    <a:pt x="763" y="375"/>
                    <a:pt x="675" y="525"/>
                  </a:cubicBezTo>
                  <a:cubicBezTo>
                    <a:pt x="538" y="775"/>
                    <a:pt x="288" y="925"/>
                    <a:pt x="0" y="975"/>
                  </a:cubicBezTo>
                  <a:cubicBezTo>
                    <a:pt x="38" y="1012"/>
                    <a:pt x="75" y="1050"/>
                    <a:pt x="100" y="1100"/>
                  </a:cubicBezTo>
                  <a:cubicBezTo>
                    <a:pt x="100" y="1125"/>
                    <a:pt x="113" y="1137"/>
                    <a:pt x="113" y="1162"/>
                  </a:cubicBezTo>
                  <a:cubicBezTo>
                    <a:pt x="363" y="1137"/>
                    <a:pt x="600" y="1012"/>
                    <a:pt x="750" y="787"/>
                  </a:cubicBezTo>
                  <a:cubicBezTo>
                    <a:pt x="900" y="562"/>
                    <a:pt x="950" y="213"/>
                    <a:pt x="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0" name="Google Shape;17270;p50"/>
            <p:cNvSpPr/>
            <p:nvPr/>
          </p:nvSpPr>
          <p:spPr>
            <a:xfrm>
              <a:off x="1613264" y="4642467"/>
              <a:ext cx="76343" cy="60374"/>
            </a:xfrm>
            <a:custGeom>
              <a:avLst/>
              <a:gdLst/>
              <a:ahLst/>
              <a:cxnLst/>
              <a:rect l="l" t="t" r="r" b="b"/>
              <a:pathLst>
                <a:path w="894" h="707" extrusionOk="0">
                  <a:moveTo>
                    <a:pt x="851" y="0"/>
                  </a:moveTo>
                  <a:lnTo>
                    <a:pt x="851" y="0"/>
                  </a:lnTo>
                  <a:cubicBezTo>
                    <a:pt x="826" y="162"/>
                    <a:pt x="751" y="287"/>
                    <a:pt x="651" y="387"/>
                  </a:cubicBezTo>
                  <a:cubicBezTo>
                    <a:pt x="538" y="525"/>
                    <a:pt x="413" y="612"/>
                    <a:pt x="226" y="650"/>
                  </a:cubicBezTo>
                  <a:cubicBezTo>
                    <a:pt x="201" y="656"/>
                    <a:pt x="166" y="659"/>
                    <a:pt x="130" y="659"/>
                  </a:cubicBezTo>
                  <a:cubicBezTo>
                    <a:pt x="95" y="659"/>
                    <a:pt x="57" y="656"/>
                    <a:pt x="26" y="650"/>
                  </a:cubicBezTo>
                  <a:lnTo>
                    <a:pt x="1" y="650"/>
                  </a:lnTo>
                  <a:cubicBezTo>
                    <a:pt x="13" y="662"/>
                    <a:pt x="51" y="675"/>
                    <a:pt x="63" y="675"/>
                  </a:cubicBezTo>
                  <a:cubicBezTo>
                    <a:pt x="123" y="696"/>
                    <a:pt x="182" y="706"/>
                    <a:pt x="240" y="706"/>
                  </a:cubicBezTo>
                  <a:cubicBezTo>
                    <a:pt x="588" y="706"/>
                    <a:pt x="893" y="353"/>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1" name="Google Shape;17271;p50"/>
            <p:cNvSpPr/>
            <p:nvPr/>
          </p:nvSpPr>
          <p:spPr>
            <a:xfrm>
              <a:off x="1625134" y="4656301"/>
              <a:ext cx="48846" cy="32194"/>
            </a:xfrm>
            <a:custGeom>
              <a:avLst/>
              <a:gdLst/>
              <a:ahLst/>
              <a:cxnLst/>
              <a:rect l="l" t="t" r="r" b="b"/>
              <a:pathLst>
                <a:path w="572" h="377" extrusionOk="0">
                  <a:moveTo>
                    <a:pt x="562" y="0"/>
                  </a:moveTo>
                  <a:lnTo>
                    <a:pt x="562" y="0"/>
                  </a:lnTo>
                  <a:cubicBezTo>
                    <a:pt x="537" y="88"/>
                    <a:pt x="474" y="138"/>
                    <a:pt x="424" y="188"/>
                  </a:cubicBezTo>
                  <a:cubicBezTo>
                    <a:pt x="349" y="263"/>
                    <a:pt x="249" y="313"/>
                    <a:pt x="124" y="325"/>
                  </a:cubicBezTo>
                  <a:cubicBezTo>
                    <a:pt x="113" y="331"/>
                    <a:pt x="97" y="333"/>
                    <a:pt x="81" y="333"/>
                  </a:cubicBezTo>
                  <a:cubicBezTo>
                    <a:pt x="51" y="333"/>
                    <a:pt x="20" y="327"/>
                    <a:pt x="10" y="327"/>
                  </a:cubicBezTo>
                  <a:cubicBezTo>
                    <a:pt x="0" y="327"/>
                    <a:pt x="8" y="332"/>
                    <a:pt x="49" y="350"/>
                  </a:cubicBezTo>
                  <a:cubicBezTo>
                    <a:pt x="92" y="368"/>
                    <a:pt x="136" y="377"/>
                    <a:pt x="180" y="377"/>
                  </a:cubicBezTo>
                  <a:cubicBezTo>
                    <a:pt x="381" y="377"/>
                    <a:pt x="572" y="205"/>
                    <a:pt x="5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2" name="Google Shape;17272;p50"/>
            <p:cNvSpPr/>
            <p:nvPr/>
          </p:nvSpPr>
          <p:spPr>
            <a:xfrm>
              <a:off x="1632479" y="4671246"/>
              <a:ext cx="16140" cy="7515"/>
            </a:xfrm>
            <a:custGeom>
              <a:avLst/>
              <a:gdLst/>
              <a:ahLst/>
              <a:cxnLst/>
              <a:rect l="l" t="t" r="r" b="b"/>
              <a:pathLst>
                <a:path w="189" h="88" extrusionOk="0">
                  <a:moveTo>
                    <a:pt x="188" y="0"/>
                  </a:moveTo>
                  <a:lnTo>
                    <a:pt x="188" y="0"/>
                  </a:lnTo>
                  <a:cubicBezTo>
                    <a:pt x="126" y="38"/>
                    <a:pt x="63" y="63"/>
                    <a:pt x="1" y="88"/>
                  </a:cubicBezTo>
                  <a:cubicBezTo>
                    <a:pt x="76" y="88"/>
                    <a:pt x="151" y="50"/>
                    <a:pt x="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3" name="Google Shape;17273;p50"/>
            <p:cNvSpPr/>
            <p:nvPr/>
          </p:nvSpPr>
          <p:spPr>
            <a:xfrm>
              <a:off x="1653827" y="4769452"/>
              <a:ext cx="85480" cy="45857"/>
            </a:xfrm>
            <a:custGeom>
              <a:avLst/>
              <a:gdLst/>
              <a:ahLst/>
              <a:cxnLst/>
              <a:rect l="l" t="t" r="r" b="b"/>
              <a:pathLst>
                <a:path w="1001" h="537" extrusionOk="0">
                  <a:moveTo>
                    <a:pt x="1000" y="0"/>
                  </a:moveTo>
                  <a:lnTo>
                    <a:pt x="1000" y="0"/>
                  </a:lnTo>
                  <a:cubicBezTo>
                    <a:pt x="844" y="200"/>
                    <a:pt x="592" y="387"/>
                    <a:pt x="369" y="387"/>
                  </a:cubicBezTo>
                  <a:cubicBezTo>
                    <a:pt x="270" y="387"/>
                    <a:pt x="177" y="351"/>
                    <a:pt x="101" y="263"/>
                  </a:cubicBezTo>
                  <a:cubicBezTo>
                    <a:pt x="63" y="225"/>
                    <a:pt x="26" y="100"/>
                    <a:pt x="13" y="75"/>
                  </a:cubicBezTo>
                  <a:lnTo>
                    <a:pt x="13" y="75"/>
                  </a:lnTo>
                  <a:cubicBezTo>
                    <a:pt x="13" y="138"/>
                    <a:pt x="1" y="200"/>
                    <a:pt x="26" y="263"/>
                  </a:cubicBezTo>
                  <a:cubicBezTo>
                    <a:pt x="73" y="431"/>
                    <a:pt x="239" y="537"/>
                    <a:pt x="409" y="537"/>
                  </a:cubicBezTo>
                  <a:cubicBezTo>
                    <a:pt x="465" y="537"/>
                    <a:pt x="522" y="525"/>
                    <a:pt x="576" y="500"/>
                  </a:cubicBezTo>
                  <a:cubicBezTo>
                    <a:pt x="788" y="413"/>
                    <a:pt x="938" y="213"/>
                    <a:pt x="10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4" name="Google Shape;17274;p50"/>
            <p:cNvSpPr/>
            <p:nvPr/>
          </p:nvSpPr>
          <p:spPr>
            <a:xfrm>
              <a:off x="1665612" y="4773124"/>
              <a:ext cx="59776" cy="28351"/>
            </a:xfrm>
            <a:custGeom>
              <a:avLst/>
              <a:gdLst/>
              <a:ahLst/>
              <a:cxnLst/>
              <a:rect l="l" t="t" r="r" b="b"/>
              <a:pathLst>
                <a:path w="700" h="332" extrusionOk="0">
                  <a:moveTo>
                    <a:pt x="5" y="0"/>
                  </a:moveTo>
                  <a:cubicBezTo>
                    <a:pt x="2" y="0"/>
                    <a:pt x="0" y="13"/>
                    <a:pt x="0" y="45"/>
                  </a:cubicBezTo>
                  <a:cubicBezTo>
                    <a:pt x="0" y="249"/>
                    <a:pt x="120" y="331"/>
                    <a:pt x="261" y="331"/>
                  </a:cubicBezTo>
                  <a:cubicBezTo>
                    <a:pt x="439" y="331"/>
                    <a:pt x="651" y="201"/>
                    <a:pt x="700" y="20"/>
                  </a:cubicBezTo>
                  <a:lnTo>
                    <a:pt x="700" y="20"/>
                  </a:lnTo>
                  <a:cubicBezTo>
                    <a:pt x="575" y="170"/>
                    <a:pt x="413" y="220"/>
                    <a:pt x="250" y="232"/>
                  </a:cubicBezTo>
                  <a:cubicBezTo>
                    <a:pt x="175" y="232"/>
                    <a:pt x="100" y="207"/>
                    <a:pt x="63" y="145"/>
                  </a:cubicBezTo>
                  <a:cubicBezTo>
                    <a:pt x="35" y="107"/>
                    <a:pt x="14" y="0"/>
                    <a:pt x="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5" name="Google Shape;17275;p50"/>
            <p:cNvSpPr/>
            <p:nvPr/>
          </p:nvSpPr>
          <p:spPr>
            <a:xfrm>
              <a:off x="1679446" y="4780126"/>
              <a:ext cx="28864" cy="8539"/>
            </a:xfrm>
            <a:custGeom>
              <a:avLst/>
              <a:gdLst/>
              <a:ahLst/>
              <a:cxnLst/>
              <a:rect l="l" t="t" r="r" b="b"/>
              <a:pathLst>
                <a:path w="338" h="100" extrusionOk="0">
                  <a:moveTo>
                    <a:pt x="338" y="0"/>
                  </a:moveTo>
                  <a:cubicBezTo>
                    <a:pt x="266" y="36"/>
                    <a:pt x="182" y="65"/>
                    <a:pt x="98" y="65"/>
                  </a:cubicBezTo>
                  <a:cubicBezTo>
                    <a:pt x="65" y="65"/>
                    <a:pt x="32" y="61"/>
                    <a:pt x="1" y="50"/>
                  </a:cubicBezTo>
                  <a:lnTo>
                    <a:pt x="1" y="50"/>
                  </a:lnTo>
                  <a:cubicBezTo>
                    <a:pt x="39" y="84"/>
                    <a:pt x="87" y="99"/>
                    <a:pt x="136" y="99"/>
                  </a:cubicBezTo>
                  <a:cubicBezTo>
                    <a:pt x="213" y="99"/>
                    <a:pt x="292" y="61"/>
                    <a:pt x="3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6" name="Google Shape;17276;p50"/>
            <p:cNvSpPr/>
            <p:nvPr/>
          </p:nvSpPr>
          <p:spPr>
            <a:xfrm>
              <a:off x="1761597" y="4653056"/>
              <a:ext cx="39623" cy="85480"/>
            </a:xfrm>
            <a:custGeom>
              <a:avLst/>
              <a:gdLst/>
              <a:ahLst/>
              <a:cxnLst/>
              <a:rect l="l" t="t" r="r" b="b"/>
              <a:pathLst>
                <a:path w="464" h="1001" extrusionOk="0">
                  <a:moveTo>
                    <a:pt x="1" y="1"/>
                  </a:moveTo>
                  <a:cubicBezTo>
                    <a:pt x="251" y="176"/>
                    <a:pt x="276" y="451"/>
                    <a:pt x="226" y="701"/>
                  </a:cubicBezTo>
                  <a:cubicBezTo>
                    <a:pt x="201" y="801"/>
                    <a:pt x="176" y="913"/>
                    <a:pt x="113" y="1001"/>
                  </a:cubicBezTo>
                  <a:cubicBezTo>
                    <a:pt x="138" y="976"/>
                    <a:pt x="163" y="951"/>
                    <a:pt x="188" y="926"/>
                  </a:cubicBezTo>
                  <a:cubicBezTo>
                    <a:pt x="463" y="638"/>
                    <a:pt x="438" y="11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7" name="Google Shape;17277;p50"/>
            <p:cNvSpPr/>
            <p:nvPr/>
          </p:nvSpPr>
          <p:spPr>
            <a:xfrm>
              <a:off x="1764842" y="4663731"/>
              <a:ext cx="15030" cy="55763"/>
            </a:xfrm>
            <a:custGeom>
              <a:avLst/>
              <a:gdLst/>
              <a:ahLst/>
              <a:cxnLst/>
              <a:rect l="l" t="t" r="r" b="b"/>
              <a:pathLst>
                <a:path w="176" h="653" extrusionOk="0">
                  <a:moveTo>
                    <a:pt x="0" y="1"/>
                  </a:moveTo>
                  <a:lnTo>
                    <a:pt x="0" y="1"/>
                  </a:lnTo>
                  <a:cubicBezTo>
                    <a:pt x="113" y="188"/>
                    <a:pt x="75" y="401"/>
                    <a:pt x="63" y="626"/>
                  </a:cubicBezTo>
                  <a:cubicBezTo>
                    <a:pt x="60" y="645"/>
                    <a:pt x="60" y="653"/>
                    <a:pt x="63" y="653"/>
                  </a:cubicBezTo>
                  <a:cubicBezTo>
                    <a:pt x="71" y="653"/>
                    <a:pt x="103" y="558"/>
                    <a:pt x="113" y="538"/>
                  </a:cubicBezTo>
                  <a:cubicBezTo>
                    <a:pt x="175" y="363"/>
                    <a:pt x="163" y="1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8" name="Google Shape;17278;p50"/>
            <p:cNvSpPr/>
            <p:nvPr/>
          </p:nvSpPr>
          <p:spPr>
            <a:xfrm>
              <a:off x="1764842" y="4677650"/>
              <a:ext cx="2220" cy="15030"/>
            </a:xfrm>
            <a:custGeom>
              <a:avLst/>
              <a:gdLst/>
              <a:ahLst/>
              <a:cxnLst/>
              <a:rect l="l" t="t" r="r" b="b"/>
              <a:pathLst>
                <a:path w="26" h="176" extrusionOk="0">
                  <a:moveTo>
                    <a:pt x="13" y="0"/>
                  </a:moveTo>
                  <a:lnTo>
                    <a:pt x="13" y="0"/>
                  </a:lnTo>
                  <a:cubicBezTo>
                    <a:pt x="0" y="63"/>
                    <a:pt x="0" y="125"/>
                    <a:pt x="25" y="175"/>
                  </a:cubicBezTo>
                  <a:cubicBezTo>
                    <a:pt x="25" y="113"/>
                    <a:pt x="25" y="63"/>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9" name="Google Shape;17279;p50"/>
            <p:cNvSpPr/>
            <p:nvPr/>
          </p:nvSpPr>
          <p:spPr>
            <a:xfrm>
              <a:off x="1757327" y="4693620"/>
              <a:ext cx="85" cy="2220"/>
            </a:xfrm>
            <a:custGeom>
              <a:avLst/>
              <a:gdLst/>
              <a:ahLst/>
              <a:cxnLst/>
              <a:rect l="l" t="t" r="r" b="b"/>
              <a:pathLst>
                <a:path w="1" h="26" extrusionOk="0">
                  <a:moveTo>
                    <a:pt x="1" y="1"/>
                  </a:moveTo>
                  <a:cubicBezTo>
                    <a:pt x="1" y="13"/>
                    <a:pt x="1" y="26"/>
                    <a:pt x="1" y="26"/>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0" name="Google Shape;17280;p50"/>
            <p:cNvSpPr/>
            <p:nvPr/>
          </p:nvSpPr>
          <p:spPr>
            <a:xfrm>
              <a:off x="1726414" y="4580896"/>
              <a:ext cx="40392" cy="50981"/>
            </a:xfrm>
            <a:custGeom>
              <a:avLst/>
              <a:gdLst/>
              <a:ahLst/>
              <a:cxnLst/>
              <a:rect l="l" t="t" r="r" b="b"/>
              <a:pathLst>
                <a:path w="473" h="597" extrusionOk="0">
                  <a:moveTo>
                    <a:pt x="73" y="0"/>
                  </a:moveTo>
                  <a:cubicBezTo>
                    <a:pt x="49" y="0"/>
                    <a:pt x="25" y="3"/>
                    <a:pt x="0" y="9"/>
                  </a:cubicBezTo>
                  <a:cubicBezTo>
                    <a:pt x="138" y="21"/>
                    <a:pt x="238" y="146"/>
                    <a:pt x="288" y="209"/>
                  </a:cubicBezTo>
                  <a:cubicBezTo>
                    <a:pt x="338" y="296"/>
                    <a:pt x="388" y="371"/>
                    <a:pt x="413" y="471"/>
                  </a:cubicBezTo>
                  <a:cubicBezTo>
                    <a:pt x="413" y="509"/>
                    <a:pt x="425" y="559"/>
                    <a:pt x="425" y="596"/>
                  </a:cubicBezTo>
                  <a:cubicBezTo>
                    <a:pt x="438" y="559"/>
                    <a:pt x="450" y="521"/>
                    <a:pt x="450" y="484"/>
                  </a:cubicBezTo>
                  <a:cubicBezTo>
                    <a:pt x="473" y="257"/>
                    <a:pt x="301" y="0"/>
                    <a:pt x="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1" name="Google Shape;17281;p50"/>
            <p:cNvSpPr/>
            <p:nvPr/>
          </p:nvSpPr>
          <p:spPr>
            <a:xfrm>
              <a:off x="1735978" y="4592254"/>
              <a:ext cx="16140" cy="32109"/>
            </a:xfrm>
            <a:custGeom>
              <a:avLst/>
              <a:gdLst/>
              <a:ahLst/>
              <a:cxnLst/>
              <a:rect l="l" t="t" r="r" b="b"/>
              <a:pathLst>
                <a:path w="189" h="376" extrusionOk="0">
                  <a:moveTo>
                    <a:pt x="1" y="1"/>
                  </a:moveTo>
                  <a:cubicBezTo>
                    <a:pt x="76" y="101"/>
                    <a:pt x="138" y="251"/>
                    <a:pt x="176" y="376"/>
                  </a:cubicBezTo>
                  <a:cubicBezTo>
                    <a:pt x="188" y="238"/>
                    <a:pt x="126" y="6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2" name="Google Shape;17282;p50"/>
            <p:cNvSpPr/>
            <p:nvPr/>
          </p:nvSpPr>
          <p:spPr>
            <a:xfrm>
              <a:off x="1733843" y="4607198"/>
              <a:ext cx="5465" cy="8625"/>
            </a:xfrm>
            <a:custGeom>
              <a:avLst/>
              <a:gdLst/>
              <a:ahLst/>
              <a:cxnLst/>
              <a:rect l="l" t="t" r="r" b="b"/>
              <a:pathLst>
                <a:path w="64" h="101" extrusionOk="0">
                  <a:moveTo>
                    <a:pt x="1" y="1"/>
                  </a:moveTo>
                  <a:cubicBezTo>
                    <a:pt x="13" y="26"/>
                    <a:pt x="38" y="76"/>
                    <a:pt x="63" y="101"/>
                  </a:cubicBezTo>
                  <a:cubicBezTo>
                    <a:pt x="51" y="63"/>
                    <a:pt x="38" y="26"/>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3" name="Google Shape;17283;p50"/>
            <p:cNvSpPr/>
            <p:nvPr/>
          </p:nvSpPr>
          <p:spPr>
            <a:xfrm>
              <a:off x="1728549" y="4611468"/>
              <a:ext cx="1110" cy="4355"/>
            </a:xfrm>
            <a:custGeom>
              <a:avLst/>
              <a:gdLst/>
              <a:ahLst/>
              <a:cxnLst/>
              <a:rect l="l" t="t" r="r" b="b"/>
              <a:pathLst>
                <a:path w="13" h="51" extrusionOk="0">
                  <a:moveTo>
                    <a:pt x="0" y="1"/>
                  </a:moveTo>
                  <a:lnTo>
                    <a:pt x="13" y="51"/>
                  </a:lnTo>
                  <a:cubicBezTo>
                    <a:pt x="13" y="38"/>
                    <a:pt x="13" y="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4" name="Google Shape;17284;p50"/>
            <p:cNvSpPr/>
            <p:nvPr/>
          </p:nvSpPr>
          <p:spPr>
            <a:xfrm>
              <a:off x="1628209" y="4523766"/>
              <a:ext cx="66010" cy="71817"/>
            </a:xfrm>
            <a:custGeom>
              <a:avLst/>
              <a:gdLst/>
              <a:ahLst/>
              <a:cxnLst/>
              <a:rect l="l" t="t" r="r" b="b"/>
              <a:pathLst>
                <a:path w="773" h="841" extrusionOk="0">
                  <a:moveTo>
                    <a:pt x="52" y="0"/>
                  </a:moveTo>
                  <a:cubicBezTo>
                    <a:pt x="35" y="0"/>
                    <a:pt x="18" y="1"/>
                    <a:pt x="1" y="3"/>
                  </a:cubicBezTo>
                  <a:cubicBezTo>
                    <a:pt x="176" y="40"/>
                    <a:pt x="288" y="140"/>
                    <a:pt x="401" y="278"/>
                  </a:cubicBezTo>
                  <a:cubicBezTo>
                    <a:pt x="501" y="378"/>
                    <a:pt x="563" y="440"/>
                    <a:pt x="613" y="565"/>
                  </a:cubicBezTo>
                  <a:cubicBezTo>
                    <a:pt x="651" y="628"/>
                    <a:pt x="676" y="740"/>
                    <a:pt x="676" y="840"/>
                  </a:cubicBezTo>
                  <a:cubicBezTo>
                    <a:pt x="688" y="803"/>
                    <a:pt x="701" y="765"/>
                    <a:pt x="701" y="740"/>
                  </a:cubicBezTo>
                  <a:cubicBezTo>
                    <a:pt x="772" y="370"/>
                    <a:pt x="411" y="0"/>
                    <a:pt x="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5" name="Google Shape;17285;p50"/>
            <p:cNvSpPr/>
            <p:nvPr/>
          </p:nvSpPr>
          <p:spPr>
            <a:xfrm>
              <a:off x="1638712" y="4536661"/>
              <a:ext cx="41929" cy="52518"/>
            </a:xfrm>
            <a:custGeom>
              <a:avLst/>
              <a:gdLst/>
              <a:ahLst/>
              <a:cxnLst/>
              <a:rect l="l" t="t" r="r" b="b"/>
              <a:pathLst>
                <a:path w="491" h="615" extrusionOk="0">
                  <a:moveTo>
                    <a:pt x="9" y="1"/>
                  </a:moveTo>
                  <a:cubicBezTo>
                    <a:pt x="0" y="1"/>
                    <a:pt x="47" y="33"/>
                    <a:pt x="65" y="52"/>
                  </a:cubicBezTo>
                  <a:cubicBezTo>
                    <a:pt x="228" y="252"/>
                    <a:pt x="390" y="389"/>
                    <a:pt x="478" y="614"/>
                  </a:cubicBezTo>
                  <a:cubicBezTo>
                    <a:pt x="490" y="339"/>
                    <a:pt x="265" y="127"/>
                    <a:pt x="40" y="14"/>
                  </a:cubicBezTo>
                  <a:cubicBezTo>
                    <a:pt x="21" y="5"/>
                    <a:pt x="12" y="1"/>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6" name="Google Shape;17286;p50"/>
            <p:cNvSpPr/>
            <p:nvPr/>
          </p:nvSpPr>
          <p:spPr>
            <a:xfrm>
              <a:off x="1645288" y="4554936"/>
              <a:ext cx="24679" cy="24594"/>
            </a:xfrm>
            <a:custGeom>
              <a:avLst/>
              <a:gdLst/>
              <a:ahLst/>
              <a:cxnLst/>
              <a:rect l="l" t="t" r="r" b="b"/>
              <a:pathLst>
                <a:path w="289" h="288" extrusionOk="0">
                  <a:moveTo>
                    <a:pt x="1" y="0"/>
                  </a:moveTo>
                  <a:lnTo>
                    <a:pt x="1" y="0"/>
                  </a:lnTo>
                  <a:cubicBezTo>
                    <a:pt x="88" y="100"/>
                    <a:pt x="188" y="200"/>
                    <a:pt x="288" y="288"/>
                  </a:cubicBezTo>
                  <a:cubicBezTo>
                    <a:pt x="238" y="163"/>
                    <a:pt x="113" y="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7" name="Google Shape;17287;p50"/>
            <p:cNvSpPr/>
            <p:nvPr/>
          </p:nvSpPr>
          <p:spPr>
            <a:xfrm>
              <a:off x="1651693" y="4578420"/>
              <a:ext cx="7600" cy="5380"/>
            </a:xfrm>
            <a:custGeom>
              <a:avLst/>
              <a:gdLst/>
              <a:ahLst/>
              <a:cxnLst/>
              <a:rect l="l" t="t" r="r" b="b"/>
              <a:pathLst>
                <a:path w="89" h="63" extrusionOk="0">
                  <a:moveTo>
                    <a:pt x="1" y="0"/>
                  </a:moveTo>
                  <a:cubicBezTo>
                    <a:pt x="26" y="25"/>
                    <a:pt x="51" y="38"/>
                    <a:pt x="88" y="63"/>
                  </a:cubicBezTo>
                  <a:cubicBezTo>
                    <a:pt x="63" y="38"/>
                    <a:pt x="38" y="1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8" name="Google Shape;17288;p50"/>
            <p:cNvSpPr/>
            <p:nvPr/>
          </p:nvSpPr>
          <p:spPr>
            <a:xfrm>
              <a:off x="1510875" y="4700024"/>
              <a:ext cx="128093" cy="109562"/>
            </a:xfrm>
            <a:custGeom>
              <a:avLst/>
              <a:gdLst/>
              <a:ahLst/>
              <a:cxnLst/>
              <a:rect l="l" t="t" r="r" b="b"/>
              <a:pathLst>
                <a:path w="1500" h="1283" extrusionOk="0">
                  <a:moveTo>
                    <a:pt x="425" y="1"/>
                  </a:moveTo>
                  <a:lnTo>
                    <a:pt x="425" y="1"/>
                  </a:lnTo>
                  <a:cubicBezTo>
                    <a:pt x="125" y="226"/>
                    <a:pt x="0" y="676"/>
                    <a:pt x="213" y="988"/>
                  </a:cubicBezTo>
                  <a:cubicBezTo>
                    <a:pt x="346" y="1188"/>
                    <a:pt x="590" y="1282"/>
                    <a:pt x="831" y="1282"/>
                  </a:cubicBezTo>
                  <a:cubicBezTo>
                    <a:pt x="951" y="1282"/>
                    <a:pt x="1071" y="1259"/>
                    <a:pt x="1175" y="1213"/>
                  </a:cubicBezTo>
                  <a:cubicBezTo>
                    <a:pt x="1375" y="1113"/>
                    <a:pt x="1500" y="876"/>
                    <a:pt x="1487" y="651"/>
                  </a:cubicBezTo>
                  <a:cubicBezTo>
                    <a:pt x="1475" y="551"/>
                    <a:pt x="1437" y="438"/>
                    <a:pt x="1400" y="363"/>
                  </a:cubicBezTo>
                  <a:cubicBezTo>
                    <a:pt x="1400" y="438"/>
                    <a:pt x="1400" y="501"/>
                    <a:pt x="1400" y="563"/>
                  </a:cubicBezTo>
                  <a:cubicBezTo>
                    <a:pt x="1375" y="776"/>
                    <a:pt x="1262" y="951"/>
                    <a:pt x="1050" y="1001"/>
                  </a:cubicBezTo>
                  <a:lnTo>
                    <a:pt x="1037" y="1001"/>
                  </a:lnTo>
                  <a:cubicBezTo>
                    <a:pt x="1225" y="913"/>
                    <a:pt x="1237" y="688"/>
                    <a:pt x="1237" y="501"/>
                  </a:cubicBezTo>
                  <a:lnTo>
                    <a:pt x="1237" y="501"/>
                  </a:lnTo>
                  <a:cubicBezTo>
                    <a:pt x="1212" y="576"/>
                    <a:pt x="1187" y="651"/>
                    <a:pt x="1150" y="713"/>
                  </a:cubicBezTo>
                  <a:cubicBezTo>
                    <a:pt x="1094" y="854"/>
                    <a:pt x="974" y="882"/>
                    <a:pt x="897" y="882"/>
                  </a:cubicBezTo>
                  <a:cubicBezTo>
                    <a:pt x="871" y="882"/>
                    <a:pt x="850" y="879"/>
                    <a:pt x="837" y="876"/>
                  </a:cubicBezTo>
                  <a:cubicBezTo>
                    <a:pt x="612" y="851"/>
                    <a:pt x="388" y="551"/>
                    <a:pt x="388" y="213"/>
                  </a:cubicBezTo>
                  <a:lnTo>
                    <a:pt x="388" y="213"/>
                  </a:lnTo>
                  <a:cubicBezTo>
                    <a:pt x="288" y="451"/>
                    <a:pt x="363" y="751"/>
                    <a:pt x="537" y="926"/>
                  </a:cubicBezTo>
                  <a:cubicBezTo>
                    <a:pt x="500" y="901"/>
                    <a:pt x="462" y="876"/>
                    <a:pt x="400" y="813"/>
                  </a:cubicBezTo>
                  <a:cubicBezTo>
                    <a:pt x="238" y="601"/>
                    <a:pt x="263" y="238"/>
                    <a:pt x="4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9" name="Google Shape;17289;p50"/>
            <p:cNvSpPr/>
            <p:nvPr/>
          </p:nvSpPr>
          <p:spPr>
            <a:xfrm>
              <a:off x="1555622" y="4726753"/>
              <a:ext cx="47053" cy="42783"/>
            </a:xfrm>
            <a:custGeom>
              <a:avLst/>
              <a:gdLst/>
              <a:ahLst/>
              <a:cxnLst/>
              <a:rect l="l" t="t" r="r" b="b"/>
              <a:pathLst>
                <a:path w="551" h="501" extrusionOk="0">
                  <a:moveTo>
                    <a:pt x="51" y="0"/>
                  </a:moveTo>
                  <a:lnTo>
                    <a:pt x="51" y="0"/>
                  </a:lnTo>
                  <a:cubicBezTo>
                    <a:pt x="1" y="113"/>
                    <a:pt x="1" y="275"/>
                    <a:pt x="88" y="375"/>
                  </a:cubicBezTo>
                  <a:cubicBezTo>
                    <a:pt x="145" y="448"/>
                    <a:pt x="239" y="500"/>
                    <a:pt x="329" y="500"/>
                  </a:cubicBezTo>
                  <a:cubicBezTo>
                    <a:pt x="377" y="500"/>
                    <a:pt x="424" y="485"/>
                    <a:pt x="463" y="450"/>
                  </a:cubicBezTo>
                  <a:cubicBezTo>
                    <a:pt x="513" y="400"/>
                    <a:pt x="538" y="313"/>
                    <a:pt x="551" y="250"/>
                  </a:cubicBezTo>
                  <a:lnTo>
                    <a:pt x="551" y="250"/>
                  </a:lnTo>
                  <a:cubicBezTo>
                    <a:pt x="513" y="288"/>
                    <a:pt x="488" y="338"/>
                    <a:pt x="451" y="388"/>
                  </a:cubicBezTo>
                  <a:cubicBezTo>
                    <a:pt x="423" y="411"/>
                    <a:pt x="391" y="420"/>
                    <a:pt x="360" y="420"/>
                  </a:cubicBezTo>
                  <a:cubicBezTo>
                    <a:pt x="306" y="420"/>
                    <a:pt x="253" y="394"/>
                    <a:pt x="213" y="363"/>
                  </a:cubicBezTo>
                  <a:cubicBezTo>
                    <a:pt x="101" y="288"/>
                    <a:pt x="51" y="138"/>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0" name="Google Shape;17290;p50"/>
            <p:cNvSpPr/>
            <p:nvPr/>
          </p:nvSpPr>
          <p:spPr>
            <a:xfrm>
              <a:off x="1573812" y="4741698"/>
              <a:ext cx="13919" cy="8027"/>
            </a:xfrm>
            <a:custGeom>
              <a:avLst/>
              <a:gdLst/>
              <a:ahLst/>
              <a:cxnLst/>
              <a:rect l="l" t="t" r="r" b="b"/>
              <a:pathLst>
                <a:path w="163" h="94" extrusionOk="0">
                  <a:moveTo>
                    <a:pt x="0" y="0"/>
                  </a:moveTo>
                  <a:cubicBezTo>
                    <a:pt x="0" y="61"/>
                    <a:pt x="46" y="94"/>
                    <a:pt x="91" y="94"/>
                  </a:cubicBezTo>
                  <a:cubicBezTo>
                    <a:pt x="120" y="94"/>
                    <a:pt x="148" y="80"/>
                    <a:pt x="163" y="50"/>
                  </a:cubicBezTo>
                  <a:lnTo>
                    <a:pt x="163" y="50"/>
                  </a:lnTo>
                  <a:cubicBezTo>
                    <a:pt x="143" y="62"/>
                    <a:pt x="122" y="68"/>
                    <a:pt x="101" y="68"/>
                  </a:cubicBezTo>
                  <a:cubicBezTo>
                    <a:pt x="57" y="68"/>
                    <a:pt x="17" y="4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1" name="Google Shape;17291;p50"/>
            <p:cNvSpPr/>
            <p:nvPr/>
          </p:nvSpPr>
          <p:spPr>
            <a:xfrm>
              <a:off x="1535384" y="4580213"/>
              <a:ext cx="86334" cy="87871"/>
            </a:xfrm>
            <a:custGeom>
              <a:avLst/>
              <a:gdLst/>
              <a:ahLst/>
              <a:cxnLst/>
              <a:rect l="l" t="t" r="r" b="b"/>
              <a:pathLst>
                <a:path w="1011" h="1029" extrusionOk="0">
                  <a:moveTo>
                    <a:pt x="185" y="0"/>
                  </a:moveTo>
                  <a:cubicBezTo>
                    <a:pt x="161" y="0"/>
                    <a:pt x="137" y="1"/>
                    <a:pt x="113" y="4"/>
                  </a:cubicBezTo>
                  <a:cubicBezTo>
                    <a:pt x="101" y="4"/>
                    <a:pt x="1" y="4"/>
                    <a:pt x="51" y="17"/>
                  </a:cubicBezTo>
                  <a:cubicBezTo>
                    <a:pt x="163" y="42"/>
                    <a:pt x="263" y="79"/>
                    <a:pt x="350" y="129"/>
                  </a:cubicBezTo>
                  <a:cubicBezTo>
                    <a:pt x="488" y="217"/>
                    <a:pt x="613" y="404"/>
                    <a:pt x="663" y="542"/>
                  </a:cubicBezTo>
                  <a:cubicBezTo>
                    <a:pt x="725" y="704"/>
                    <a:pt x="750" y="854"/>
                    <a:pt x="700" y="1029"/>
                  </a:cubicBezTo>
                  <a:cubicBezTo>
                    <a:pt x="1011" y="623"/>
                    <a:pt x="694" y="0"/>
                    <a:pt x="1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2" name="Google Shape;17292;p50"/>
            <p:cNvSpPr/>
            <p:nvPr/>
          </p:nvSpPr>
          <p:spPr>
            <a:xfrm>
              <a:off x="1546058" y="4594389"/>
              <a:ext cx="49188" cy="59862"/>
            </a:xfrm>
            <a:custGeom>
              <a:avLst/>
              <a:gdLst/>
              <a:ahLst/>
              <a:cxnLst/>
              <a:rect l="l" t="t" r="r" b="b"/>
              <a:pathLst>
                <a:path w="576" h="701" extrusionOk="0">
                  <a:moveTo>
                    <a:pt x="1" y="1"/>
                  </a:moveTo>
                  <a:cubicBezTo>
                    <a:pt x="25" y="13"/>
                    <a:pt x="50" y="26"/>
                    <a:pt x="75" y="38"/>
                  </a:cubicBezTo>
                  <a:cubicBezTo>
                    <a:pt x="213" y="101"/>
                    <a:pt x="300" y="213"/>
                    <a:pt x="375" y="338"/>
                  </a:cubicBezTo>
                  <a:cubicBezTo>
                    <a:pt x="438" y="451"/>
                    <a:pt x="538" y="563"/>
                    <a:pt x="525" y="700"/>
                  </a:cubicBezTo>
                  <a:cubicBezTo>
                    <a:pt x="575" y="613"/>
                    <a:pt x="550" y="501"/>
                    <a:pt x="525" y="413"/>
                  </a:cubicBezTo>
                  <a:cubicBezTo>
                    <a:pt x="463" y="201"/>
                    <a:pt x="275" y="13"/>
                    <a:pt x="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3" name="Google Shape;17293;p50"/>
            <p:cNvSpPr/>
            <p:nvPr/>
          </p:nvSpPr>
          <p:spPr>
            <a:xfrm>
              <a:off x="1551353" y="4613603"/>
              <a:ext cx="31084" cy="32109"/>
            </a:xfrm>
            <a:custGeom>
              <a:avLst/>
              <a:gdLst/>
              <a:ahLst/>
              <a:cxnLst/>
              <a:rect l="l" t="t" r="r" b="b"/>
              <a:pathLst>
                <a:path w="364" h="376" extrusionOk="0">
                  <a:moveTo>
                    <a:pt x="1" y="1"/>
                  </a:moveTo>
                  <a:cubicBezTo>
                    <a:pt x="88" y="38"/>
                    <a:pt x="138" y="113"/>
                    <a:pt x="201" y="176"/>
                  </a:cubicBezTo>
                  <a:cubicBezTo>
                    <a:pt x="251" y="238"/>
                    <a:pt x="326" y="301"/>
                    <a:pt x="363" y="376"/>
                  </a:cubicBezTo>
                  <a:cubicBezTo>
                    <a:pt x="351" y="201"/>
                    <a:pt x="15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4" name="Google Shape;17294;p50"/>
            <p:cNvSpPr/>
            <p:nvPr/>
          </p:nvSpPr>
          <p:spPr>
            <a:xfrm>
              <a:off x="1554598" y="4633927"/>
              <a:ext cx="11785" cy="9650"/>
            </a:xfrm>
            <a:custGeom>
              <a:avLst/>
              <a:gdLst/>
              <a:ahLst/>
              <a:cxnLst/>
              <a:rect l="l" t="t" r="r" b="b"/>
              <a:pathLst>
                <a:path w="138" h="113" extrusionOk="0">
                  <a:moveTo>
                    <a:pt x="0" y="0"/>
                  </a:moveTo>
                  <a:cubicBezTo>
                    <a:pt x="50" y="38"/>
                    <a:pt x="100" y="63"/>
                    <a:pt x="138" y="113"/>
                  </a:cubicBezTo>
                  <a:cubicBezTo>
                    <a:pt x="125" y="63"/>
                    <a:pt x="25"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5" name="Google Shape;17295;p50"/>
            <p:cNvSpPr/>
            <p:nvPr/>
          </p:nvSpPr>
          <p:spPr>
            <a:xfrm>
              <a:off x="788341" y="5053309"/>
              <a:ext cx="50298" cy="73610"/>
            </a:xfrm>
            <a:custGeom>
              <a:avLst/>
              <a:gdLst/>
              <a:ahLst/>
              <a:cxnLst/>
              <a:rect l="l" t="t" r="r" b="b"/>
              <a:pathLst>
                <a:path w="589" h="862" extrusionOk="0">
                  <a:moveTo>
                    <a:pt x="588" y="0"/>
                  </a:moveTo>
                  <a:lnTo>
                    <a:pt x="588" y="0"/>
                  </a:lnTo>
                  <a:cubicBezTo>
                    <a:pt x="226" y="38"/>
                    <a:pt x="1" y="413"/>
                    <a:pt x="13" y="750"/>
                  </a:cubicBezTo>
                  <a:cubicBezTo>
                    <a:pt x="13" y="771"/>
                    <a:pt x="13" y="862"/>
                    <a:pt x="21" y="862"/>
                  </a:cubicBezTo>
                  <a:cubicBezTo>
                    <a:pt x="22" y="862"/>
                    <a:pt x="24" y="858"/>
                    <a:pt x="26" y="850"/>
                  </a:cubicBezTo>
                  <a:cubicBezTo>
                    <a:pt x="76" y="713"/>
                    <a:pt x="101" y="613"/>
                    <a:pt x="163" y="488"/>
                  </a:cubicBezTo>
                  <a:cubicBezTo>
                    <a:pt x="276" y="288"/>
                    <a:pt x="376" y="113"/>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6" name="Google Shape;17296;p50"/>
            <p:cNvSpPr/>
            <p:nvPr/>
          </p:nvSpPr>
          <p:spPr>
            <a:xfrm>
              <a:off x="797991" y="5063984"/>
              <a:ext cx="39538" cy="59862"/>
            </a:xfrm>
            <a:custGeom>
              <a:avLst/>
              <a:gdLst/>
              <a:ahLst/>
              <a:cxnLst/>
              <a:rect l="l" t="t" r="r" b="b"/>
              <a:pathLst>
                <a:path w="463" h="701" extrusionOk="0">
                  <a:moveTo>
                    <a:pt x="463" y="0"/>
                  </a:moveTo>
                  <a:lnTo>
                    <a:pt x="463" y="0"/>
                  </a:lnTo>
                  <a:cubicBezTo>
                    <a:pt x="175" y="100"/>
                    <a:pt x="0" y="450"/>
                    <a:pt x="13" y="700"/>
                  </a:cubicBezTo>
                  <a:cubicBezTo>
                    <a:pt x="138" y="450"/>
                    <a:pt x="275" y="188"/>
                    <a:pt x="4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7" name="Google Shape;17297;p50"/>
            <p:cNvSpPr/>
            <p:nvPr/>
          </p:nvSpPr>
          <p:spPr>
            <a:xfrm>
              <a:off x="816095" y="5082088"/>
              <a:ext cx="15030" cy="25704"/>
            </a:xfrm>
            <a:custGeom>
              <a:avLst/>
              <a:gdLst/>
              <a:ahLst/>
              <a:cxnLst/>
              <a:rect l="l" t="t" r="r" b="b"/>
              <a:pathLst>
                <a:path w="176" h="301" extrusionOk="0">
                  <a:moveTo>
                    <a:pt x="176" y="1"/>
                  </a:moveTo>
                  <a:cubicBezTo>
                    <a:pt x="76" y="63"/>
                    <a:pt x="26" y="201"/>
                    <a:pt x="1" y="301"/>
                  </a:cubicBezTo>
                  <a:cubicBezTo>
                    <a:pt x="76" y="213"/>
                    <a:pt x="126" y="101"/>
                    <a:pt x="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8" name="Google Shape;17298;p50"/>
            <p:cNvSpPr/>
            <p:nvPr/>
          </p:nvSpPr>
          <p:spPr>
            <a:xfrm>
              <a:off x="834284" y="5090627"/>
              <a:ext cx="2220" cy="4355"/>
            </a:xfrm>
            <a:custGeom>
              <a:avLst/>
              <a:gdLst/>
              <a:ahLst/>
              <a:cxnLst/>
              <a:rect l="l" t="t" r="r" b="b"/>
              <a:pathLst>
                <a:path w="26" h="51" extrusionOk="0">
                  <a:moveTo>
                    <a:pt x="25" y="1"/>
                  </a:moveTo>
                  <a:cubicBezTo>
                    <a:pt x="13" y="13"/>
                    <a:pt x="0" y="26"/>
                    <a:pt x="0" y="51"/>
                  </a:cubicBezTo>
                  <a:lnTo>
                    <a:pt x="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9" name="Google Shape;17299;p50"/>
            <p:cNvSpPr/>
            <p:nvPr/>
          </p:nvSpPr>
          <p:spPr>
            <a:xfrm>
              <a:off x="901491" y="4999936"/>
              <a:ext cx="54482" cy="75831"/>
            </a:xfrm>
            <a:custGeom>
              <a:avLst/>
              <a:gdLst/>
              <a:ahLst/>
              <a:cxnLst/>
              <a:rect l="l" t="t" r="r" b="b"/>
              <a:pathLst>
                <a:path w="638" h="888" extrusionOk="0">
                  <a:moveTo>
                    <a:pt x="638" y="0"/>
                  </a:moveTo>
                  <a:cubicBezTo>
                    <a:pt x="263" y="25"/>
                    <a:pt x="0" y="350"/>
                    <a:pt x="0" y="688"/>
                  </a:cubicBezTo>
                  <a:cubicBezTo>
                    <a:pt x="13" y="688"/>
                    <a:pt x="25" y="700"/>
                    <a:pt x="38" y="713"/>
                  </a:cubicBezTo>
                  <a:cubicBezTo>
                    <a:pt x="75" y="775"/>
                    <a:pt x="113" y="838"/>
                    <a:pt x="150" y="888"/>
                  </a:cubicBezTo>
                  <a:cubicBezTo>
                    <a:pt x="138" y="838"/>
                    <a:pt x="138" y="788"/>
                    <a:pt x="150" y="738"/>
                  </a:cubicBezTo>
                  <a:cubicBezTo>
                    <a:pt x="150" y="788"/>
                    <a:pt x="163" y="838"/>
                    <a:pt x="175" y="888"/>
                  </a:cubicBezTo>
                  <a:cubicBezTo>
                    <a:pt x="200" y="875"/>
                    <a:pt x="225" y="863"/>
                    <a:pt x="250" y="850"/>
                  </a:cubicBezTo>
                  <a:cubicBezTo>
                    <a:pt x="238" y="688"/>
                    <a:pt x="313" y="525"/>
                    <a:pt x="363" y="413"/>
                  </a:cubicBezTo>
                  <a:cubicBezTo>
                    <a:pt x="425" y="288"/>
                    <a:pt x="488" y="188"/>
                    <a:pt x="575" y="100"/>
                  </a:cubicBezTo>
                  <a:lnTo>
                    <a:pt x="575" y="100"/>
                  </a:lnTo>
                  <a:cubicBezTo>
                    <a:pt x="413" y="163"/>
                    <a:pt x="250" y="338"/>
                    <a:pt x="188" y="525"/>
                  </a:cubicBezTo>
                  <a:cubicBezTo>
                    <a:pt x="250" y="313"/>
                    <a:pt x="413" y="125"/>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0" name="Google Shape;17300;p50"/>
            <p:cNvSpPr/>
            <p:nvPr/>
          </p:nvSpPr>
          <p:spPr>
            <a:xfrm>
              <a:off x="923865" y="5014881"/>
              <a:ext cx="25704" cy="56617"/>
            </a:xfrm>
            <a:custGeom>
              <a:avLst/>
              <a:gdLst/>
              <a:ahLst/>
              <a:cxnLst/>
              <a:rect l="l" t="t" r="r" b="b"/>
              <a:pathLst>
                <a:path w="301" h="663" extrusionOk="0">
                  <a:moveTo>
                    <a:pt x="301" y="0"/>
                  </a:moveTo>
                  <a:lnTo>
                    <a:pt x="301" y="0"/>
                  </a:lnTo>
                  <a:cubicBezTo>
                    <a:pt x="101" y="150"/>
                    <a:pt x="1" y="413"/>
                    <a:pt x="26" y="663"/>
                  </a:cubicBezTo>
                  <a:cubicBezTo>
                    <a:pt x="63" y="650"/>
                    <a:pt x="101" y="638"/>
                    <a:pt x="138" y="625"/>
                  </a:cubicBezTo>
                  <a:cubicBezTo>
                    <a:pt x="138" y="413"/>
                    <a:pt x="201" y="225"/>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1" name="Google Shape;17301;p50"/>
            <p:cNvSpPr/>
            <p:nvPr/>
          </p:nvSpPr>
          <p:spPr>
            <a:xfrm>
              <a:off x="936674" y="5022310"/>
              <a:ext cx="14005" cy="44918"/>
            </a:xfrm>
            <a:custGeom>
              <a:avLst/>
              <a:gdLst/>
              <a:ahLst/>
              <a:cxnLst/>
              <a:rect l="l" t="t" r="r" b="b"/>
              <a:pathLst>
                <a:path w="164" h="526" extrusionOk="0">
                  <a:moveTo>
                    <a:pt x="163" y="1"/>
                  </a:moveTo>
                  <a:cubicBezTo>
                    <a:pt x="38" y="126"/>
                    <a:pt x="1" y="363"/>
                    <a:pt x="76" y="526"/>
                  </a:cubicBezTo>
                  <a:cubicBezTo>
                    <a:pt x="88" y="526"/>
                    <a:pt x="113" y="526"/>
                    <a:pt x="126" y="513"/>
                  </a:cubicBezTo>
                  <a:cubicBezTo>
                    <a:pt x="88" y="351"/>
                    <a:pt x="113" y="163"/>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2" name="Google Shape;17302;p50"/>
            <p:cNvSpPr/>
            <p:nvPr/>
          </p:nvSpPr>
          <p:spPr>
            <a:xfrm>
              <a:off x="986887" y="5004206"/>
              <a:ext cx="72586" cy="104097"/>
            </a:xfrm>
            <a:custGeom>
              <a:avLst/>
              <a:gdLst/>
              <a:ahLst/>
              <a:cxnLst/>
              <a:rect l="l" t="t" r="r" b="b"/>
              <a:pathLst>
                <a:path w="850" h="1219" extrusionOk="0">
                  <a:moveTo>
                    <a:pt x="850" y="0"/>
                  </a:moveTo>
                  <a:lnTo>
                    <a:pt x="850" y="0"/>
                  </a:lnTo>
                  <a:cubicBezTo>
                    <a:pt x="313" y="38"/>
                    <a:pt x="0" y="613"/>
                    <a:pt x="300" y="1075"/>
                  </a:cubicBezTo>
                  <a:cubicBezTo>
                    <a:pt x="322" y="1097"/>
                    <a:pt x="404" y="1219"/>
                    <a:pt x="413" y="1219"/>
                  </a:cubicBezTo>
                  <a:cubicBezTo>
                    <a:pt x="414" y="1219"/>
                    <a:pt x="414" y="1217"/>
                    <a:pt x="413" y="1213"/>
                  </a:cubicBezTo>
                  <a:cubicBezTo>
                    <a:pt x="388" y="1125"/>
                    <a:pt x="363" y="1025"/>
                    <a:pt x="338" y="938"/>
                  </a:cubicBezTo>
                  <a:cubicBezTo>
                    <a:pt x="275" y="588"/>
                    <a:pt x="450" y="200"/>
                    <a:pt x="8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3" name="Google Shape;17303;p50"/>
            <p:cNvSpPr/>
            <p:nvPr/>
          </p:nvSpPr>
          <p:spPr>
            <a:xfrm>
              <a:off x="1004990" y="5014881"/>
              <a:ext cx="51322" cy="94361"/>
            </a:xfrm>
            <a:custGeom>
              <a:avLst/>
              <a:gdLst/>
              <a:ahLst/>
              <a:cxnLst/>
              <a:rect l="l" t="t" r="r" b="b"/>
              <a:pathLst>
                <a:path w="601" h="1105" extrusionOk="0">
                  <a:moveTo>
                    <a:pt x="601" y="0"/>
                  </a:moveTo>
                  <a:lnTo>
                    <a:pt x="601" y="0"/>
                  </a:lnTo>
                  <a:cubicBezTo>
                    <a:pt x="176" y="138"/>
                    <a:pt x="1" y="713"/>
                    <a:pt x="263" y="1063"/>
                  </a:cubicBezTo>
                  <a:cubicBezTo>
                    <a:pt x="284" y="1092"/>
                    <a:pt x="294" y="1104"/>
                    <a:pt x="298" y="1104"/>
                  </a:cubicBezTo>
                  <a:cubicBezTo>
                    <a:pt x="309" y="1104"/>
                    <a:pt x="251" y="982"/>
                    <a:pt x="251" y="925"/>
                  </a:cubicBezTo>
                  <a:cubicBezTo>
                    <a:pt x="226" y="750"/>
                    <a:pt x="301" y="438"/>
                    <a:pt x="351" y="350"/>
                  </a:cubicBezTo>
                  <a:cubicBezTo>
                    <a:pt x="413" y="225"/>
                    <a:pt x="476" y="75"/>
                    <a:pt x="6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4" name="Google Shape;17304;p50"/>
            <p:cNvSpPr/>
            <p:nvPr/>
          </p:nvSpPr>
          <p:spPr>
            <a:xfrm>
              <a:off x="1027450" y="5021286"/>
              <a:ext cx="28864" cy="73696"/>
            </a:xfrm>
            <a:custGeom>
              <a:avLst/>
              <a:gdLst/>
              <a:ahLst/>
              <a:cxnLst/>
              <a:rect l="l" t="t" r="r" b="b"/>
              <a:pathLst>
                <a:path w="338" h="863" extrusionOk="0">
                  <a:moveTo>
                    <a:pt x="338" y="0"/>
                  </a:moveTo>
                  <a:cubicBezTo>
                    <a:pt x="88" y="175"/>
                    <a:pt x="0" y="638"/>
                    <a:pt x="163" y="863"/>
                  </a:cubicBezTo>
                  <a:cubicBezTo>
                    <a:pt x="125" y="725"/>
                    <a:pt x="163" y="600"/>
                    <a:pt x="188" y="463"/>
                  </a:cubicBezTo>
                  <a:cubicBezTo>
                    <a:pt x="225" y="300"/>
                    <a:pt x="238" y="125"/>
                    <a:pt x="3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5" name="Google Shape;17305;p50"/>
            <p:cNvSpPr/>
            <p:nvPr/>
          </p:nvSpPr>
          <p:spPr>
            <a:xfrm>
              <a:off x="1048799" y="5035120"/>
              <a:ext cx="10674" cy="42783"/>
            </a:xfrm>
            <a:custGeom>
              <a:avLst/>
              <a:gdLst/>
              <a:ahLst/>
              <a:cxnLst/>
              <a:rect l="l" t="t" r="r" b="b"/>
              <a:pathLst>
                <a:path w="125" h="501" extrusionOk="0">
                  <a:moveTo>
                    <a:pt x="125" y="1"/>
                  </a:moveTo>
                  <a:cubicBezTo>
                    <a:pt x="0" y="126"/>
                    <a:pt x="0" y="351"/>
                    <a:pt x="50" y="501"/>
                  </a:cubicBezTo>
                  <a:cubicBezTo>
                    <a:pt x="75" y="313"/>
                    <a:pt x="75" y="176"/>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6" name="Google Shape;17306;p50"/>
            <p:cNvSpPr/>
            <p:nvPr/>
          </p:nvSpPr>
          <p:spPr>
            <a:xfrm>
              <a:off x="1072197" y="5047929"/>
              <a:ext cx="2220" cy="9735"/>
            </a:xfrm>
            <a:custGeom>
              <a:avLst/>
              <a:gdLst/>
              <a:ahLst/>
              <a:cxnLst/>
              <a:rect l="l" t="t" r="r" b="b"/>
              <a:pathLst>
                <a:path w="26" h="114" extrusionOk="0">
                  <a:moveTo>
                    <a:pt x="26" y="1"/>
                  </a:moveTo>
                  <a:lnTo>
                    <a:pt x="26" y="1"/>
                  </a:lnTo>
                  <a:cubicBezTo>
                    <a:pt x="13" y="38"/>
                    <a:pt x="1" y="88"/>
                    <a:pt x="13" y="113"/>
                  </a:cubicBezTo>
                  <a:cubicBezTo>
                    <a:pt x="26" y="76"/>
                    <a:pt x="26" y="38"/>
                    <a:pt x="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7" name="Google Shape;17307;p50"/>
            <p:cNvSpPr/>
            <p:nvPr/>
          </p:nvSpPr>
          <p:spPr>
            <a:xfrm>
              <a:off x="1151188" y="5011636"/>
              <a:ext cx="28949" cy="89750"/>
            </a:xfrm>
            <a:custGeom>
              <a:avLst/>
              <a:gdLst/>
              <a:ahLst/>
              <a:cxnLst/>
              <a:rect l="l" t="t" r="r" b="b"/>
              <a:pathLst>
                <a:path w="339" h="1051" extrusionOk="0">
                  <a:moveTo>
                    <a:pt x="1" y="1"/>
                  </a:moveTo>
                  <a:lnTo>
                    <a:pt x="1" y="1"/>
                  </a:lnTo>
                  <a:cubicBezTo>
                    <a:pt x="201" y="263"/>
                    <a:pt x="151" y="626"/>
                    <a:pt x="26" y="888"/>
                  </a:cubicBezTo>
                  <a:cubicBezTo>
                    <a:pt x="63" y="938"/>
                    <a:pt x="113" y="988"/>
                    <a:pt x="138" y="1051"/>
                  </a:cubicBezTo>
                  <a:cubicBezTo>
                    <a:pt x="188" y="976"/>
                    <a:pt x="226" y="901"/>
                    <a:pt x="251" y="813"/>
                  </a:cubicBezTo>
                  <a:cubicBezTo>
                    <a:pt x="338" y="538"/>
                    <a:pt x="276" y="15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8" name="Google Shape;17308;p50"/>
            <p:cNvSpPr/>
            <p:nvPr/>
          </p:nvSpPr>
          <p:spPr>
            <a:xfrm>
              <a:off x="1140514" y="5027690"/>
              <a:ext cx="23569" cy="57727"/>
            </a:xfrm>
            <a:custGeom>
              <a:avLst/>
              <a:gdLst/>
              <a:ahLst/>
              <a:cxnLst/>
              <a:rect l="l" t="t" r="r" b="b"/>
              <a:pathLst>
                <a:path w="276" h="676" extrusionOk="0">
                  <a:moveTo>
                    <a:pt x="163" y="0"/>
                  </a:moveTo>
                  <a:lnTo>
                    <a:pt x="163" y="0"/>
                  </a:lnTo>
                  <a:cubicBezTo>
                    <a:pt x="188" y="138"/>
                    <a:pt x="138" y="288"/>
                    <a:pt x="88" y="413"/>
                  </a:cubicBezTo>
                  <a:cubicBezTo>
                    <a:pt x="76" y="450"/>
                    <a:pt x="38" y="538"/>
                    <a:pt x="1" y="613"/>
                  </a:cubicBezTo>
                  <a:cubicBezTo>
                    <a:pt x="38" y="625"/>
                    <a:pt x="76" y="650"/>
                    <a:pt x="113" y="675"/>
                  </a:cubicBezTo>
                  <a:cubicBezTo>
                    <a:pt x="238" y="475"/>
                    <a:pt x="276" y="225"/>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9" name="Google Shape;17309;p50"/>
            <p:cNvSpPr/>
            <p:nvPr/>
          </p:nvSpPr>
          <p:spPr>
            <a:xfrm>
              <a:off x="1060498" y="5108817"/>
              <a:ext cx="115369" cy="86591"/>
            </a:xfrm>
            <a:custGeom>
              <a:avLst/>
              <a:gdLst/>
              <a:ahLst/>
              <a:cxnLst/>
              <a:rect l="l" t="t" r="r" b="b"/>
              <a:pathLst>
                <a:path w="1351" h="1014" extrusionOk="0">
                  <a:moveTo>
                    <a:pt x="1200" y="0"/>
                  </a:moveTo>
                  <a:cubicBezTo>
                    <a:pt x="1213" y="138"/>
                    <a:pt x="1188" y="250"/>
                    <a:pt x="1138" y="362"/>
                  </a:cubicBezTo>
                  <a:cubicBezTo>
                    <a:pt x="1150" y="300"/>
                    <a:pt x="1163" y="237"/>
                    <a:pt x="1163" y="163"/>
                  </a:cubicBezTo>
                  <a:cubicBezTo>
                    <a:pt x="1163" y="145"/>
                    <a:pt x="1163" y="111"/>
                    <a:pt x="1159" y="111"/>
                  </a:cubicBezTo>
                  <a:cubicBezTo>
                    <a:pt x="1157" y="111"/>
                    <a:pt x="1154" y="118"/>
                    <a:pt x="1150" y="138"/>
                  </a:cubicBezTo>
                  <a:cubicBezTo>
                    <a:pt x="1125" y="200"/>
                    <a:pt x="1100" y="262"/>
                    <a:pt x="1063" y="312"/>
                  </a:cubicBezTo>
                  <a:cubicBezTo>
                    <a:pt x="975" y="462"/>
                    <a:pt x="875" y="537"/>
                    <a:pt x="738" y="612"/>
                  </a:cubicBezTo>
                  <a:cubicBezTo>
                    <a:pt x="875" y="525"/>
                    <a:pt x="975" y="400"/>
                    <a:pt x="1013" y="237"/>
                  </a:cubicBezTo>
                  <a:cubicBezTo>
                    <a:pt x="1020" y="194"/>
                    <a:pt x="1021" y="178"/>
                    <a:pt x="1017" y="178"/>
                  </a:cubicBezTo>
                  <a:cubicBezTo>
                    <a:pt x="1009" y="178"/>
                    <a:pt x="973" y="273"/>
                    <a:pt x="938" y="300"/>
                  </a:cubicBezTo>
                  <a:cubicBezTo>
                    <a:pt x="825" y="437"/>
                    <a:pt x="750" y="487"/>
                    <a:pt x="588" y="575"/>
                  </a:cubicBezTo>
                  <a:cubicBezTo>
                    <a:pt x="463" y="637"/>
                    <a:pt x="363" y="687"/>
                    <a:pt x="200" y="700"/>
                  </a:cubicBezTo>
                  <a:cubicBezTo>
                    <a:pt x="255" y="715"/>
                    <a:pt x="313" y="726"/>
                    <a:pt x="374" y="726"/>
                  </a:cubicBezTo>
                  <a:cubicBezTo>
                    <a:pt x="411" y="726"/>
                    <a:pt x="450" y="722"/>
                    <a:pt x="488" y="712"/>
                  </a:cubicBezTo>
                  <a:lnTo>
                    <a:pt x="488" y="712"/>
                  </a:lnTo>
                  <a:cubicBezTo>
                    <a:pt x="350" y="750"/>
                    <a:pt x="188" y="787"/>
                    <a:pt x="63" y="787"/>
                  </a:cubicBezTo>
                  <a:cubicBezTo>
                    <a:pt x="150" y="812"/>
                    <a:pt x="225" y="837"/>
                    <a:pt x="313" y="837"/>
                  </a:cubicBezTo>
                  <a:cubicBezTo>
                    <a:pt x="263" y="844"/>
                    <a:pt x="213" y="847"/>
                    <a:pt x="163" y="847"/>
                  </a:cubicBezTo>
                  <a:cubicBezTo>
                    <a:pt x="113" y="847"/>
                    <a:pt x="63" y="844"/>
                    <a:pt x="13" y="837"/>
                  </a:cubicBezTo>
                  <a:cubicBezTo>
                    <a:pt x="13" y="875"/>
                    <a:pt x="13" y="900"/>
                    <a:pt x="0" y="937"/>
                  </a:cubicBezTo>
                  <a:cubicBezTo>
                    <a:pt x="134" y="986"/>
                    <a:pt x="282" y="1013"/>
                    <a:pt x="429" y="1013"/>
                  </a:cubicBezTo>
                  <a:cubicBezTo>
                    <a:pt x="624" y="1013"/>
                    <a:pt x="818" y="964"/>
                    <a:pt x="975" y="850"/>
                  </a:cubicBezTo>
                  <a:cubicBezTo>
                    <a:pt x="1238" y="662"/>
                    <a:pt x="1350" y="287"/>
                    <a:pt x="1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0" name="Google Shape;17310;p50"/>
            <p:cNvSpPr/>
            <p:nvPr/>
          </p:nvSpPr>
          <p:spPr>
            <a:xfrm>
              <a:off x="1089276" y="5134350"/>
              <a:ext cx="34243" cy="23825"/>
            </a:xfrm>
            <a:custGeom>
              <a:avLst/>
              <a:gdLst/>
              <a:ahLst/>
              <a:cxnLst/>
              <a:rect l="l" t="t" r="r" b="b"/>
              <a:pathLst>
                <a:path w="401" h="279" extrusionOk="0">
                  <a:moveTo>
                    <a:pt x="401" y="1"/>
                  </a:moveTo>
                  <a:lnTo>
                    <a:pt x="401" y="1"/>
                  </a:lnTo>
                  <a:cubicBezTo>
                    <a:pt x="288" y="126"/>
                    <a:pt x="163" y="226"/>
                    <a:pt x="1" y="276"/>
                  </a:cubicBezTo>
                  <a:cubicBezTo>
                    <a:pt x="15" y="278"/>
                    <a:pt x="29" y="279"/>
                    <a:pt x="43" y="279"/>
                  </a:cubicBezTo>
                  <a:cubicBezTo>
                    <a:pt x="203" y="279"/>
                    <a:pt x="355" y="151"/>
                    <a:pt x="4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1" name="Google Shape;17311;p50"/>
            <p:cNvSpPr/>
            <p:nvPr/>
          </p:nvSpPr>
          <p:spPr>
            <a:xfrm>
              <a:off x="1089276" y="5136485"/>
              <a:ext cx="9735" cy="9735"/>
            </a:xfrm>
            <a:custGeom>
              <a:avLst/>
              <a:gdLst/>
              <a:ahLst/>
              <a:cxnLst/>
              <a:rect l="l" t="t" r="r" b="b"/>
              <a:pathLst>
                <a:path w="114" h="114" extrusionOk="0">
                  <a:moveTo>
                    <a:pt x="113" y="1"/>
                  </a:moveTo>
                  <a:cubicBezTo>
                    <a:pt x="76" y="38"/>
                    <a:pt x="38" y="76"/>
                    <a:pt x="1" y="113"/>
                  </a:cubicBezTo>
                  <a:cubicBezTo>
                    <a:pt x="51" y="101"/>
                    <a:pt x="88" y="51"/>
                    <a:pt x="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2" name="Google Shape;17312;p50"/>
            <p:cNvSpPr/>
            <p:nvPr/>
          </p:nvSpPr>
          <p:spPr>
            <a:xfrm>
              <a:off x="983642" y="5162104"/>
              <a:ext cx="70536" cy="103670"/>
            </a:xfrm>
            <a:custGeom>
              <a:avLst/>
              <a:gdLst/>
              <a:ahLst/>
              <a:cxnLst/>
              <a:rect l="l" t="t" r="r" b="b"/>
              <a:pathLst>
                <a:path w="826" h="1214" extrusionOk="0">
                  <a:moveTo>
                    <a:pt x="638" y="1"/>
                  </a:moveTo>
                  <a:lnTo>
                    <a:pt x="638" y="1"/>
                  </a:lnTo>
                  <a:cubicBezTo>
                    <a:pt x="688" y="163"/>
                    <a:pt x="601" y="363"/>
                    <a:pt x="563" y="476"/>
                  </a:cubicBezTo>
                  <a:cubicBezTo>
                    <a:pt x="538" y="501"/>
                    <a:pt x="526" y="538"/>
                    <a:pt x="513" y="563"/>
                  </a:cubicBezTo>
                  <a:cubicBezTo>
                    <a:pt x="576" y="413"/>
                    <a:pt x="588" y="263"/>
                    <a:pt x="551" y="113"/>
                  </a:cubicBezTo>
                  <a:lnTo>
                    <a:pt x="551" y="113"/>
                  </a:lnTo>
                  <a:cubicBezTo>
                    <a:pt x="513" y="488"/>
                    <a:pt x="213" y="713"/>
                    <a:pt x="13" y="863"/>
                  </a:cubicBezTo>
                  <a:lnTo>
                    <a:pt x="1" y="863"/>
                  </a:lnTo>
                  <a:cubicBezTo>
                    <a:pt x="13" y="876"/>
                    <a:pt x="26" y="888"/>
                    <a:pt x="38" y="901"/>
                  </a:cubicBezTo>
                  <a:cubicBezTo>
                    <a:pt x="113" y="976"/>
                    <a:pt x="163" y="1088"/>
                    <a:pt x="126" y="1188"/>
                  </a:cubicBezTo>
                  <a:cubicBezTo>
                    <a:pt x="126" y="1201"/>
                    <a:pt x="126" y="1201"/>
                    <a:pt x="113" y="1213"/>
                  </a:cubicBezTo>
                  <a:cubicBezTo>
                    <a:pt x="276" y="1163"/>
                    <a:pt x="413" y="1088"/>
                    <a:pt x="513" y="951"/>
                  </a:cubicBezTo>
                  <a:cubicBezTo>
                    <a:pt x="701" y="701"/>
                    <a:pt x="826" y="276"/>
                    <a:pt x="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3" name="Google Shape;17313;p50"/>
            <p:cNvSpPr/>
            <p:nvPr/>
          </p:nvSpPr>
          <p:spPr>
            <a:xfrm>
              <a:off x="990046" y="5190968"/>
              <a:ext cx="25704" cy="32109"/>
            </a:xfrm>
            <a:custGeom>
              <a:avLst/>
              <a:gdLst/>
              <a:ahLst/>
              <a:cxnLst/>
              <a:rect l="l" t="t" r="r" b="b"/>
              <a:pathLst>
                <a:path w="301" h="376" extrusionOk="0">
                  <a:moveTo>
                    <a:pt x="301" y="0"/>
                  </a:moveTo>
                  <a:lnTo>
                    <a:pt x="301" y="0"/>
                  </a:lnTo>
                  <a:cubicBezTo>
                    <a:pt x="263" y="88"/>
                    <a:pt x="213" y="125"/>
                    <a:pt x="163" y="200"/>
                  </a:cubicBezTo>
                  <a:cubicBezTo>
                    <a:pt x="138" y="238"/>
                    <a:pt x="63" y="325"/>
                    <a:pt x="1" y="375"/>
                  </a:cubicBezTo>
                  <a:cubicBezTo>
                    <a:pt x="163" y="338"/>
                    <a:pt x="301" y="125"/>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4" name="Google Shape;17314;p50"/>
            <p:cNvSpPr/>
            <p:nvPr/>
          </p:nvSpPr>
          <p:spPr>
            <a:xfrm>
              <a:off x="990046" y="5203778"/>
              <a:ext cx="5465" cy="7515"/>
            </a:xfrm>
            <a:custGeom>
              <a:avLst/>
              <a:gdLst/>
              <a:ahLst/>
              <a:cxnLst/>
              <a:rect l="l" t="t" r="r" b="b"/>
              <a:pathLst>
                <a:path w="64" h="88" extrusionOk="0">
                  <a:moveTo>
                    <a:pt x="63" y="0"/>
                  </a:moveTo>
                  <a:cubicBezTo>
                    <a:pt x="38" y="25"/>
                    <a:pt x="13" y="50"/>
                    <a:pt x="1" y="88"/>
                  </a:cubicBezTo>
                  <a:cubicBezTo>
                    <a:pt x="26" y="63"/>
                    <a:pt x="51" y="25"/>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5" name="Google Shape;17315;p50"/>
            <p:cNvSpPr/>
            <p:nvPr/>
          </p:nvSpPr>
          <p:spPr>
            <a:xfrm>
              <a:off x="880142" y="5236826"/>
              <a:ext cx="117077" cy="77624"/>
            </a:xfrm>
            <a:custGeom>
              <a:avLst/>
              <a:gdLst/>
              <a:ahLst/>
              <a:cxnLst/>
              <a:rect l="l" t="t" r="r" b="b"/>
              <a:pathLst>
                <a:path w="1371" h="909" extrusionOk="0">
                  <a:moveTo>
                    <a:pt x="1100" y="1"/>
                  </a:moveTo>
                  <a:lnTo>
                    <a:pt x="1100" y="1"/>
                  </a:lnTo>
                  <a:cubicBezTo>
                    <a:pt x="1180" y="488"/>
                    <a:pt x="776" y="759"/>
                    <a:pt x="393" y="759"/>
                  </a:cubicBezTo>
                  <a:cubicBezTo>
                    <a:pt x="353" y="759"/>
                    <a:pt x="314" y="756"/>
                    <a:pt x="275" y="750"/>
                  </a:cubicBezTo>
                  <a:cubicBezTo>
                    <a:pt x="176" y="738"/>
                    <a:pt x="88" y="725"/>
                    <a:pt x="1" y="700"/>
                  </a:cubicBezTo>
                  <a:lnTo>
                    <a:pt x="1" y="700"/>
                  </a:lnTo>
                  <a:cubicBezTo>
                    <a:pt x="88" y="763"/>
                    <a:pt x="176" y="813"/>
                    <a:pt x="263" y="850"/>
                  </a:cubicBezTo>
                  <a:cubicBezTo>
                    <a:pt x="355" y="890"/>
                    <a:pt x="448" y="908"/>
                    <a:pt x="539" y="908"/>
                  </a:cubicBezTo>
                  <a:cubicBezTo>
                    <a:pt x="991" y="908"/>
                    <a:pt x="1371" y="459"/>
                    <a:pt x="11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6" name="Google Shape;17316;p50"/>
            <p:cNvSpPr/>
            <p:nvPr/>
          </p:nvSpPr>
          <p:spPr>
            <a:xfrm>
              <a:off x="890816" y="5256553"/>
              <a:ext cx="77880" cy="43978"/>
            </a:xfrm>
            <a:custGeom>
              <a:avLst/>
              <a:gdLst/>
              <a:ahLst/>
              <a:cxnLst/>
              <a:rect l="l" t="t" r="r" b="b"/>
              <a:pathLst>
                <a:path w="912" h="515" extrusionOk="0">
                  <a:moveTo>
                    <a:pt x="907" y="0"/>
                  </a:moveTo>
                  <a:cubicBezTo>
                    <a:pt x="896" y="0"/>
                    <a:pt x="841" y="104"/>
                    <a:pt x="813" y="132"/>
                  </a:cubicBezTo>
                  <a:cubicBezTo>
                    <a:pt x="763" y="232"/>
                    <a:pt x="663" y="295"/>
                    <a:pt x="575" y="332"/>
                  </a:cubicBezTo>
                  <a:cubicBezTo>
                    <a:pt x="438" y="389"/>
                    <a:pt x="239" y="446"/>
                    <a:pt x="53" y="446"/>
                  </a:cubicBezTo>
                  <a:cubicBezTo>
                    <a:pt x="36" y="446"/>
                    <a:pt x="18" y="446"/>
                    <a:pt x="1" y="444"/>
                  </a:cubicBezTo>
                  <a:lnTo>
                    <a:pt x="1" y="444"/>
                  </a:lnTo>
                  <a:cubicBezTo>
                    <a:pt x="91" y="491"/>
                    <a:pt x="195" y="514"/>
                    <a:pt x="300" y="514"/>
                  </a:cubicBezTo>
                  <a:cubicBezTo>
                    <a:pt x="585" y="514"/>
                    <a:pt x="873" y="346"/>
                    <a:pt x="900" y="45"/>
                  </a:cubicBezTo>
                  <a:cubicBezTo>
                    <a:pt x="910" y="13"/>
                    <a:pt x="911" y="0"/>
                    <a:pt x="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7" name="Google Shape;17317;p50"/>
            <p:cNvSpPr/>
            <p:nvPr/>
          </p:nvSpPr>
          <p:spPr>
            <a:xfrm>
              <a:off x="907895" y="5252881"/>
              <a:ext cx="50468" cy="34158"/>
            </a:xfrm>
            <a:custGeom>
              <a:avLst/>
              <a:gdLst/>
              <a:ahLst/>
              <a:cxnLst/>
              <a:rect l="l" t="t" r="r" b="b"/>
              <a:pathLst>
                <a:path w="591" h="400" extrusionOk="0">
                  <a:moveTo>
                    <a:pt x="525" y="0"/>
                  </a:moveTo>
                  <a:cubicBezTo>
                    <a:pt x="525" y="150"/>
                    <a:pt x="375" y="225"/>
                    <a:pt x="263" y="288"/>
                  </a:cubicBezTo>
                  <a:cubicBezTo>
                    <a:pt x="175" y="325"/>
                    <a:pt x="100" y="388"/>
                    <a:pt x="0" y="388"/>
                  </a:cubicBezTo>
                  <a:cubicBezTo>
                    <a:pt x="30" y="396"/>
                    <a:pt x="62" y="400"/>
                    <a:pt x="95" y="400"/>
                  </a:cubicBezTo>
                  <a:cubicBezTo>
                    <a:pt x="316" y="400"/>
                    <a:pt x="590" y="228"/>
                    <a:pt x="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8" name="Google Shape;17318;p50"/>
            <p:cNvSpPr/>
            <p:nvPr/>
          </p:nvSpPr>
          <p:spPr>
            <a:xfrm>
              <a:off x="917460" y="5262445"/>
              <a:ext cx="12895" cy="8625"/>
            </a:xfrm>
            <a:custGeom>
              <a:avLst/>
              <a:gdLst/>
              <a:ahLst/>
              <a:cxnLst/>
              <a:rect l="l" t="t" r="r" b="b"/>
              <a:pathLst>
                <a:path w="151" h="101" extrusionOk="0">
                  <a:moveTo>
                    <a:pt x="151" y="1"/>
                  </a:moveTo>
                  <a:lnTo>
                    <a:pt x="151" y="1"/>
                  </a:lnTo>
                  <a:cubicBezTo>
                    <a:pt x="101" y="26"/>
                    <a:pt x="51" y="76"/>
                    <a:pt x="1" y="101"/>
                  </a:cubicBezTo>
                  <a:cubicBezTo>
                    <a:pt x="63" y="101"/>
                    <a:pt x="126" y="38"/>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9" name="Google Shape;17319;p50"/>
            <p:cNvSpPr/>
            <p:nvPr/>
          </p:nvSpPr>
          <p:spPr>
            <a:xfrm>
              <a:off x="751023" y="5268850"/>
              <a:ext cx="107854" cy="81979"/>
            </a:xfrm>
            <a:custGeom>
              <a:avLst/>
              <a:gdLst/>
              <a:ahLst/>
              <a:cxnLst/>
              <a:rect l="l" t="t" r="r" b="b"/>
              <a:pathLst>
                <a:path w="1263" h="960" extrusionOk="0">
                  <a:moveTo>
                    <a:pt x="1138" y="1"/>
                  </a:moveTo>
                  <a:lnTo>
                    <a:pt x="1138" y="1"/>
                  </a:lnTo>
                  <a:cubicBezTo>
                    <a:pt x="1163" y="113"/>
                    <a:pt x="1175" y="238"/>
                    <a:pt x="1125" y="350"/>
                  </a:cubicBezTo>
                  <a:cubicBezTo>
                    <a:pt x="992" y="594"/>
                    <a:pt x="750" y="764"/>
                    <a:pt x="500" y="764"/>
                  </a:cubicBezTo>
                  <a:cubicBezTo>
                    <a:pt x="326" y="764"/>
                    <a:pt x="149" y="682"/>
                    <a:pt x="0" y="488"/>
                  </a:cubicBezTo>
                  <a:lnTo>
                    <a:pt x="0" y="488"/>
                  </a:lnTo>
                  <a:cubicBezTo>
                    <a:pt x="51" y="753"/>
                    <a:pt x="318" y="959"/>
                    <a:pt x="590" y="959"/>
                  </a:cubicBezTo>
                  <a:cubicBezTo>
                    <a:pt x="653" y="959"/>
                    <a:pt x="715" y="948"/>
                    <a:pt x="775" y="925"/>
                  </a:cubicBezTo>
                  <a:cubicBezTo>
                    <a:pt x="1038" y="813"/>
                    <a:pt x="1263" y="525"/>
                    <a:pt x="1238" y="238"/>
                  </a:cubicBezTo>
                  <a:cubicBezTo>
                    <a:pt x="1225" y="151"/>
                    <a:pt x="1188" y="63"/>
                    <a:pt x="1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0" name="Google Shape;17320;p50"/>
            <p:cNvSpPr/>
            <p:nvPr/>
          </p:nvSpPr>
          <p:spPr>
            <a:xfrm>
              <a:off x="768103" y="5290199"/>
              <a:ext cx="76941" cy="40733"/>
            </a:xfrm>
            <a:custGeom>
              <a:avLst/>
              <a:gdLst/>
              <a:ahLst/>
              <a:cxnLst/>
              <a:rect l="l" t="t" r="r" b="b"/>
              <a:pathLst>
                <a:path w="901" h="477" extrusionOk="0">
                  <a:moveTo>
                    <a:pt x="875" y="0"/>
                  </a:moveTo>
                  <a:cubicBezTo>
                    <a:pt x="863" y="75"/>
                    <a:pt x="788" y="125"/>
                    <a:pt x="738" y="175"/>
                  </a:cubicBezTo>
                  <a:cubicBezTo>
                    <a:pt x="688" y="225"/>
                    <a:pt x="638" y="263"/>
                    <a:pt x="550" y="313"/>
                  </a:cubicBezTo>
                  <a:cubicBezTo>
                    <a:pt x="425" y="375"/>
                    <a:pt x="313" y="388"/>
                    <a:pt x="188" y="388"/>
                  </a:cubicBezTo>
                  <a:cubicBezTo>
                    <a:pt x="125" y="388"/>
                    <a:pt x="50" y="375"/>
                    <a:pt x="0" y="375"/>
                  </a:cubicBezTo>
                  <a:cubicBezTo>
                    <a:pt x="25" y="388"/>
                    <a:pt x="50" y="413"/>
                    <a:pt x="88" y="425"/>
                  </a:cubicBezTo>
                  <a:cubicBezTo>
                    <a:pt x="164" y="458"/>
                    <a:pt x="250" y="477"/>
                    <a:pt x="336" y="477"/>
                  </a:cubicBezTo>
                  <a:cubicBezTo>
                    <a:pt x="447" y="477"/>
                    <a:pt x="559" y="446"/>
                    <a:pt x="650" y="375"/>
                  </a:cubicBezTo>
                  <a:cubicBezTo>
                    <a:pt x="763" y="288"/>
                    <a:pt x="900" y="150"/>
                    <a:pt x="8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1" name="Google Shape;17321;p50"/>
            <p:cNvSpPr/>
            <p:nvPr/>
          </p:nvSpPr>
          <p:spPr>
            <a:xfrm>
              <a:off x="772372" y="5290967"/>
              <a:ext cx="59691" cy="28437"/>
            </a:xfrm>
            <a:custGeom>
              <a:avLst/>
              <a:gdLst/>
              <a:ahLst/>
              <a:cxnLst/>
              <a:rect l="l" t="t" r="r" b="b"/>
              <a:pathLst>
                <a:path w="699" h="333" extrusionOk="0">
                  <a:moveTo>
                    <a:pt x="695" y="0"/>
                  </a:moveTo>
                  <a:cubicBezTo>
                    <a:pt x="686" y="0"/>
                    <a:pt x="626" y="82"/>
                    <a:pt x="588" y="91"/>
                  </a:cubicBezTo>
                  <a:cubicBezTo>
                    <a:pt x="467" y="192"/>
                    <a:pt x="306" y="268"/>
                    <a:pt x="131" y="268"/>
                  </a:cubicBezTo>
                  <a:cubicBezTo>
                    <a:pt x="88" y="268"/>
                    <a:pt x="44" y="264"/>
                    <a:pt x="0" y="254"/>
                  </a:cubicBezTo>
                  <a:lnTo>
                    <a:pt x="0" y="254"/>
                  </a:lnTo>
                  <a:cubicBezTo>
                    <a:pt x="74" y="308"/>
                    <a:pt x="159" y="332"/>
                    <a:pt x="244" y="332"/>
                  </a:cubicBezTo>
                  <a:cubicBezTo>
                    <a:pt x="435" y="332"/>
                    <a:pt x="627" y="210"/>
                    <a:pt x="688" y="29"/>
                  </a:cubicBezTo>
                  <a:cubicBezTo>
                    <a:pt x="697" y="8"/>
                    <a:pt x="698" y="0"/>
                    <a:pt x="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2" name="Google Shape;17322;p50"/>
            <p:cNvSpPr/>
            <p:nvPr/>
          </p:nvSpPr>
          <p:spPr>
            <a:xfrm>
              <a:off x="784072" y="5295493"/>
              <a:ext cx="23569" cy="10931"/>
            </a:xfrm>
            <a:custGeom>
              <a:avLst/>
              <a:gdLst/>
              <a:ahLst/>
              <a:cxnLst/>
              <a:rect l="l" t="t" r="r" b="b"/>
              <a:pathLst>
                <a:path w="276" h="128" extrusionOk="0">
                  <a:moveTo>
                    <a:pt x="276" y="1"/>
                  </a:moveTo>
                  <a:lnTo>
                    <a:pt x="276" y="1"/>
                  </a:lnTo>
                  <a:cubicBezTo>
                    <a:pt x="188" y="51"/>
                    <a:pt x="101" y="101"/>
                    <a:pt x="1" y="126"/>
                  </a:cubicBezTo>
                  <a:cubicBezTo>
                    <a:pt x="9" y="127"/>
                    <a:pt x="18" y="128"/>
                    <a:pt x="27" y="128"/>
                  </a:cubicBezTo>
                  <a:cubicBezTo>
                    <a:pt x="122" y="128"/>
                    <a:pt x="230" y="69"/>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3" name="Google Shape;17323;p50"/>
            <p:cNvSpPr/>
            <p:nvPr/>
          </p:nvSpPr>
          <p:spPr>
            <a:xfrm>
              <a:off x="790476" y="5282769"/>
              <a:ext cx="4355" cy="3245"/>
            </a:xfrm>
            <a:custGeom>
              <a:avLst/>
              <a:gdLst/>
              <a:ahLst/>
              <a:cxnLst/>
              <a:rect l="l" t="t" r="r" b="b"/>
              <a:pathLst>
                <a:path w="51" h="38" extrusionOk="0">
                  <a:moveTo>
                    <a:pt x="51" y="0"/>
                  </a:moveTo>
                  <a:lnTo>
                    <a:pt x="1" y="38"/>
                  </a:lnTo>
                  <a:cubicBezTo>
                    <a:pt x="26" y="25"/>
                    <a:pt x="38" y="25"/>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4" name="Google Shape;17324;p50"/>
            <p:cNvSpPr/>
            <p:nvPr/>
          </p:nvSpPr>
          <p:spPr>
            <a:xfrm>
              <a:off x="713706" y="5163214"/>
              <a:ext cx="34158" cy="89921"/>
            </a:xfrm>
            <a:custGeom>
              <a:avLst/>
              <a:gdLst/>
              <a:ahLst/>
              <a:cxnLst/>
              <a:rect l="l" t="t" r="r" b="b"/>
              <a:pathLst>
                <a:path w="400" h="1053" extrusionOk="0">
                  <a:moveTo>
                    <a:pt x="400" y="0"/>
                  </a:moveTo>
                  <a:lnTo>
                    <a:pt x="400" y="0"/>
                  </a:lnTo>
                  <a:cubicBezTo>
                    <a:pt x="100" y="225"/>
                    <a:pt x="0" y="688"/>
                    <a:pt x="225" y="1000"/>
                  </a:cubicBezTo>
                  <a:cubicBezTo>
                    <a:pt x="242" y="1017"/>
                    <a:pt x="259" y="1052"/>
                    <a:pt x="264" y="1052"/>
                  </a:cubicBezTo>
                  <a:cubicBezTo>
                    <a:pt x="267" y="1052"/>
                    <a:pt x="266" y="1045"/>
                    <a:pt x="262" y="1025"/>
                  </a:cubicBezTo>
                  <a:cubicBezTo>
                    <a:pt x="238" y="913"/>
                    <a:pt x="213" y="825"/>
                    <a:pt x="213" y="713"/>
                  </a:cubicBezTo>
                  <a:cubicBezTo>
                    <a:pt x="225" y="488"/>
                    <a:pt x="262" y="225"/>
                    <a:pt x="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5" name="Google Shape;17325;p50"/>
            <p:cNvSpPr/>
            <p:nvPr/>
          </p:nvSpPr>
          <p:spPr>
            <a:xfrm>
              <a:off x="730785" y="5176024"/>
              <a:ext cx="17079" cy="62424"/>
            </a:xfrm>
            <a:custGeom>
              <a:avLst/>
              <a:gdLst/>
              <a:ahLst/>
              <a:cxnLst/>
              <a:rect l="l" t="t" r="r" b="b"/>
              <a:pathLst>
                <a:path w="200" h="731" extrusionOk="0">
                  <a:moveTo>
                    <a:pt x="200" y="0"/>
                  </a:moveTo>
                  <a:cubicBezTo>
                    <a:pt x="25" y="163"/>
                    <a:pt x="0" y="438"/>
                    <a:pt x="75" y="650"/>
                  </a:cubicBezTo>
                  <a:cubicBezTo>
                    <a:pt x="84" y="676"/>
                    <a:pt x="98" y="731"/>
                    <a:pt x="102" y="731"/>
                  </a:cubicBezTo>
                  <a:cubicBezTo>
                    <a:pt x="104" y="731"/>
                    <a:pt x="104" y="719"/>
                    <a:pt x="100" y="688"/>
                  </a:cubicBezTo>
                  <a:cubicBezTo>
                    <a:pt x="100" y="538"/>
                    <a:pt x="112" y="425"/>
                    <a:pt x="137" y="288"/>
                  </a:cubicBezTo>
                  <a:cubicBezTo>
                    <a:pt x="137" y="200"/>
                    <a:pt x="150" y="100"/>
                    <a:pt x="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6" name="Google Shape;17326;p50"/>
            <p:cNvSpPr/>
            <p:nvPr/>
          </p:nvSpPr>
          <p:spPr>
            <a:xfrm>
              <a:off x="747778" y="5188833"/>
              <a:ext cx="4355" cy="25704"/>
            </a:xfrm>
            <a:custGeom>
              <a:avLst/>
              <a:gdLst/>
              <a:ahLst/>
              <a:cxnLst/>
              <a:rect l="l" t="t" r="r" b="b"/>
              <a:pathLst>
                <a:path w="51" h="301" extrusionOk="0">
                  <a:moveTo>
                    <a:pt x="51" y="0"/>
                  </a:moveTo>
                  <a:lnTo>
                    <a:pt x="51" y="0"/>
                  </a:lnTo>
                  <a:cubicBezTo>
                    <a:pt x="1" y="88"/>
                    <a:pt x="1" y="200"/>
                    <a:pt x="26" y="300"/>
                  </a:cubicBezTo>
                  <a:cubicBezTo>
                    <a:pt x="38" y="200"/>
                    <a:pt x="38" y="100"/>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7" name="Google Shape;17327;p50"/>
            <p:cNvSpPr/>
            <p:nvPr/>
          </p:nvSpPr>
          <p:spPr>
            <a:xfrm>
              <a:off x="763833" y="5197373"/>
              <a:ext cx="1110" cy="6490"/>
            </a:xfrm>
            <a:custGeom>
              <a:avLst/>
              <a:gdLst/>
              <a:ahLst/>
              <a:cxnLst/>
              <a:rect l="l" t="t" r="r" b="b"/>
              <a:pathLst>
                <a:path w="13" h="76" extrusionOk="0">
                  <a:moveTo>
                    <a:pt x="13" y="0"/>
                  </a:moveTo>
                  <a:cubicBezTo>
                    <a:pt x="0" y="25"/>
                    <a:pt x="0" y="50"/>
                    <a:pt x="13" y="75"/>
                  </a:cubicBezTo>
                  <a:cubicBezTo>
                    <a:pt x="13" y="50"/>
                    <a:pt x="13" y="25"/>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8" name="Google Shape;17328;p50"/>
            <p:cNvSpPr/>
            <p:nvPr/>
          </p:nvSpPr>
          <p:spPr>
            <a:xfrm>
              <a:off x="812935" y="5129056"/>
              <a:ext cx="34243" cy="118528"/>
            </a:xfrm>
            <a:custGeom>
              <a:avLst/>
              <a:gdLst/>
              <a:ahLst/>
              <a:cxnLst/>
              <a:rect l="l" t="t" r="r" b="b"/>
              <a:pathLst>
                <a:path w="401" h="1388" extrusionOk="0">
                  <a:moveTo>
                    <a:pt x="400" y="0"/>
                  </a:moveTo>
                  <a:lnTo>
                    <a:pt x="400" y="0"/>
                  </a:lnTo>
                  <a:cubicBezTo>
                    <a:pt x="150" y="113"/>
                    <a:pt x="25" y="413"/>
                    <a:pt x="13" y="675"/>
                  </a:cubicBezTo>
                  <a:cubicBezTo>
                    <a:pt x="0" y="913"/>
                    <a:pt x="125" y="1150"/>
                    <a:pt x="300" y="1313"/>
                  </a:cubicBezTo>
                  <a:cubicBezTo>
                    <a:pt x="325" y="1338"/>
                    <a:pt x="375" y="1375"/>
                    <a:pt x="400" y="1388"/>
                  </a:cubicBezTo>
                  <a:cubicBezTo>
                    <a:pt x="350" y="1313"/>
                    <a:pt x="288" y="1188"/>
                    <a:pt x="263" y="1138"/>
                  </a:cubicBezTo>
                  <a:cubicBezTo>
                    <a:pt x="163" y="875"/>
                    <a:pt x="163" y="688"/>
                    <a:pt x="200" y="450"/>
                  </a:cubicBezTo>
                  <a:cubicBezTo>
                    <a:pt x="238" y="275"/>
                    <a:pt x="275" y="125"/>
                    <a:pt x="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9" name="Google Shape;17329;p50"/>
            <p:cNvSpPr/>
            <p:nvPr/>
          </p:nvSpPr>
          <p:spPr>
            <a:xfrm>
              <a:off x="831039" y="5140755"/>
              <a:ext cx="19299" cy="90860"/>
            </a:xfrm>
            <a:custGeom>
              <a:avLst/>
              <a:gdLst/>
              <a:ahLst/>
              <a:cxnLst/>
              <a:rect l="l" t="t" r="r" b="b"/>
              <a:pathLst>
                <a:path w="226" h="1064" extrusionOk="0">
                  <a:moveTo>
                    <a:pt x="176" y="1"/>
                  </a:moveTo>
                  <a:cubicBezTo>
                    <a:pt x="26" y="151"/>
                    <a:pt x="1" y="413"/>
                    <a:pt x="26" y="613"/>
                  </a:cubicBezTo>
                  <a:cubicBezTo>
                    <a:pt x="51" y="776"/>
                    <a:pt x="126" y="926"/>
                    <a:pt x="226" y="1063"/>
                  </a:cubicBezTo>
                  <a:cubicBezTo>
                    <a:pt x="226" y="1051"/>
                    <a:pt x="226" y="1038"/>
                    <a:pt x="213" y="1038"/>
                  </a:cubicBezTo>
                  <a:cubicBezTo>
                    <a:pt x="138" y="738"/>
                    <a:pt x="113" y="476"/>
                    <a:pt x="138" y="163"/>
                  </a:cubicBezTo>
                  <a:cubicBezTo>
                    <a:pt x="138" y="126"/>
                    <a:pt x="138" y="38"/>
                    <a:pt x="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0" name="Google Shape;17330;p50"/>
            <p:cNvSpPr/>
            <p:nvPr/>
          </p:nvSpPr>
          <p:spPr>
            <a:xfrm>
              <a:off x="841714" y="5151430"/>
              <a:ext cx="19555" cy="71903"/>
            </a:xfrm>
            <a:custGeom>
              <a:avLst/>
              <a:gdLst/>
              <a:ahLst/>
              <a:cxnLst/>
              <a:rect l="l" t="t" r="r" b="b"/>
              <a:pathLst>
                <a:path w="229" h="842" extrusionOk="0">
                  <a:moveTo>
                    <a:pt x="101" y="1"/>
                  </a:moveTo>
                  <a:lnTo>
                    <a:pt x="101" y="1"/>
                  </a:lnTo>
                  <a:cubicBezTo>
                    <a:pt x="1" y="263"/>
                    <a:pt x="38" y="576"/>
                    <a:pt x="201" y="813"/>
                  </a:cubicBezTo>
                  <a:cubicBezTo>
                    <a:pt x="216" y="833"/>
                    <a:pt x="223" y="841"/>
                    <a:pt x="225" y="841"/>
                  </a:cubicBezTo>
                  <a:cubicBezTo>
                    <a:pt x="228" y="841"/>
                    <a:pt x="221" y="823"/>
                    <a:pt x="213" y="801"/>
                  </a:cubicBezTo>
                  <a:cubicBezTo>
                    <a:pt x="163" y="601"/>
                    <a:pt x="151" y="451"/>
                    <a:pt x="126" y="301"/>
                  </a:cubicBezTo>
                  <a:cubicBezTo>
                    <a:pt x="126" y="213"/>
                    <a:pt x="101" y="113"/>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1" name="Google Shape;17331;p50"/>
            <p:cNvSpPr/>
            <p:nvPr/>
          </p:nvSpPr>
          <p:spPr>
            <a:xfrm>
              <a:off x="857768" y="5163214"/>
              <a:ext cx="10760" cy="35268"/>
            </a:xfrm>
            <a:custGeom>
              <a:avLst/>
              <a:gdLst/>
              <a:ahLst/>
              <a:cxnLst/>
              <a:rect l="l" t="t" r="r" b="b"/>
              <a:pathLst>
                <a:path w="126" h="413" extrusionOk="0">
                  <a:moveTo>
                    <a:pt x="38" y="0"/>
                  </a:moveTo>
                  <a:cubicBezTo>
                    <a:pt x="0" y="138"/>
                    <a:pt x="50" y="313"/>
                    <a:pt x="125" y="413"/>
                  </a:cubicBezTo>
                  <a:cubicBezTo>
                    <a:pt x="100" y="275"/>
                    <a:pt x="63" y="138"/>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2" name="Google Shape;17332;p50"/>
            <p:cNvSpPr/>
            <p:nvPr/>
          </p:nvSpPr>
          <p:spPr>
            <a:xfrm>
              <a:off x="871602" y="5166374"/>
              <a:ext cx="3330" cy="7600"/>
            </a:xfrm>
            <a:custGeom>
              <a:avLst/>
              <a:gdLst/>
              <a:ahLst/>
              <a:cxnLst/>
              <a:rect l="l" t="t" r="r" b="b"/>
              <a:pathLst>
                <a:path w="39" h="89" extrusionOk="0">
                  <a:moveTo>
                    <a:pt x="1" y="1"/>
                  </a:moveTo>
                  <a:cubicBezTo>
                    <a:pt x="1" y="38"/>
                    <a:pt x="26" y="76"/>
                    <a:pt x="38" y="88"/>
                  </a:cubicBezTo>
                  <a:cubicBezTo>
                    <a:pt x="26" y="63"/>
                    <a:pt x="13"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3" name="Google Shape;17333;p50"/>
            <p:cNvSpPr/>
            <p:nvPr/>
          </p:nvSpPr>
          <p:spPr>
            <a:xfrm>
              <a:off x="942054" y="5074744"/>
              <a:ext cx="60630" cy="49956"/>
            </a:xfrm>
            <a:custGeom>
              <a:avLst/>
              <a:gdLst/>
              <a:ahLst/>
              <a:cxnLst/>
              <a:rect l="l" t="t" r="r" b="b"/>
              <a:pathLst>
                <a:path w="710" h="585" extrusionOk="0">
                  <a:moveTo>
                    <a:pt x="144" y="1"/>
                  </a:moveTo>
                  <a:cubicBezTo>
                    <a:pt x="96" y="1"/>
                    <a:pt x="48" y="8"/>
                    <a:pt x="0" y="24"/>
                  </a:cubicBezTo>
                  <a:cubicBezTo>
                    <a:pt x="188" y="37"/>
                    <a:pt x="325" y="137"/>
                    <a:pt x="450" y="237"/>
                  </a:cubicBezTo>
                  <a:cubicBezTo>
                    <a:pt x="550" y="324"/>
                    <a:pt x="600" y="399"/>
                    <a:pt x="663" y="512"/>
                  </a:cubicBezTo>
                  <a:cubicBezTo>
                    <a:pt x="685" y="565"/>
                    <a:pt x="696" y="585"/>
                    <a:pt x="701" y="585"/>
                  </a:cubicBezTo>
                  <a:cubicBezTo>
                    <a:pt x="709" y="585"/>
                    <a:pt x="696" y="518"/>
                    <a:pt x="688" y="462"/>
                  </a:cubicBezTo>
                  <a:cubicBezTo>
                    <a:pt x="646" y="209"/>
                    <a:pt x="400"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4" name="Google Shape;17334;p50"/>
            <p:cNvSpPr/>
            <p:nvPr/>
          </p:nvSpPr>
          <p:spPr>
            <a:xfrm>
              <a:off x="956998" y="5086358"/>
              <a:ext cx="34158" cy="36207"/>
            </a:xfrm>
            <a:custGeom>
              <a:avLst/>
              <a:gdLst/>
              <a:ahLst/>
              <a:cxnLst/>
              <a:rect l="l" t="t" r="r" b="b"/>
              <a:pathLst>
                <a:path w="400" h="424" extrusionOk="0">
                  <a:moveTo>
                    <a:pt x="0" y="1"/>
                  </a:moveTo>
                  <a:cubicBezTo>
                    <a:pt x="150" y="88"/>
                    <a:pt x="288" y="263"/>
                    <a:pt x="388" y="413"/>
                  </a:cubicBezTo>
                  <a:cubicBezTo>
                    <a:pt x="391" y="420"/>
                    <a:pt x="393" y="423"/>
                    <a:pt x="394" y="423"/>
                  </a:cubicBezTo>
                  <a:cubicBezTo>
                    <a:pt x="400" y="423"/>
                    <a:pt x="363" y="310"/>
                    <a:pt x="363" y="288"/>
                  </a:cubicBezTo>
                  <a:cubicBezTo>
                    <a:pt x="300" y="151"/>
                    <a:pt x="163" y="1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5" name="Google Shape;17335;p50"/>
            <p:cNvSpPr/>
            <p:nvPr/>
          </p:nvSpPr>
          <p:spPr>
            <a:xfrm>
              <a:off x="963403" y="5101302"/>
              <a:ext cx="19299" cy="23996"/>
            </a:xfrm>
            <a:custGeom>
              <a:avLst/>
              <a:gdLst/>
              <a:ahLst/>
              <a:cxnLst/>
              <a:rect l="l" t="t" r="r" b="b"/>
              <a:pathLst>
                <a:path w="226" h="281" extrusionOk="0">
                  <a:moveTo>
                    <a:pt x="0" y="1"/>
                  </a:moveTo>
                  <a:cubicBezTo>
                    <a:pt x="88" y="88"/>
                    <a:pt x="125" y="176"/>
                    <a:pt x="213" y="263"/>
                  </a:cubicBezTo>
                  <a:cubicBezTo>
                    <a:pt x="222" y="272"/>
                    <a:pt x="224" y="281"/>
                    <a:pt x="225" y="281"/>
                  </a:cubicBezTo>
                  <a:cubicBezTo>
                    <a:pt x="225" y="281"/>
                    <a:pt x="225" y="279"/>
                    <a:pt x="225" y="276"/>
                  </a:cubicBezTo>
                  <a:cubicBezTo>
                    <a:pt x="188" y="163"/>
                    <a:pt x="113" y="3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6" name="Google Shape;17336;p50"/>
            <p:cNvSpPr/>
            <p:nvPr/>
          </p:nvSpPr>
          <p:spPr>
            <a:xfrm>
              <a:off x="959133" y="5117357"/>
              <a:ext cx="5380" cy="6490"/>
            </a:xfrm>
            <a:custGeom>
              <a:avLst/>
              <a:gdLst/>
              <a:ahLst/>
              <a:cxnLst/>
              <a:rect l="l" t="t" r="r" b="b"/>
              <a:pathLst>
                <a:path w="63" h="76" extrusionOk="0">
                  <a:moveTo>
                    <a:pt x="0" y="0"/>
                  </a:moveTo>
                  <a:cubicBezTo>
                    <a:pt x="25" y="25"/>
                    <a:pt x="38" y="50"/>
                    <a:pt x="63" y="75"/>
                  </a:cubicBezTo>
                  <a:cubicBezTo>
                    <a:pt x="50" y="38"/>
                    <a:pt x="38" y="1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7" name="Google Shape;17337;p50"/>
            <p:cNvSpPr/>
            <p:nvPr/>
          </p:nvSpPr>
          <p:spPr>
            <a:xfrm>
              <a:off x="2120174" y="4384143"/>
              <a:ext cx="39623" cy="81211"/>
            </a:xfrm>
            <a:custGeom>
              <a:avLst/>
              <a:gdLst/>
              <a:ahLst/>
              <a:cxnLst/>
              <a:rect l="l" t="t" r="r" b="b"/>
              <a:pathLst>
                <a:path w="464" h="951" extrusionOk="0">
                  <a:moveTo>
                    <a:pt x="263" y="1"/>
                  </a:moveTo>
                  <a:lnTo>
                    <a:pt x="263" y="1"/>
                  </a:lnTo>
                  <a:cubicBezTo>
                    <a:pt x="88" y="88"/>
                    <a:pt x="1" y="301"/>
                    <a:pt x="1" y="501"/>
                  </a:cubicBezTo>
                  <a:cubicBezTo>
                    <a:pt x="1" y="688"/>
                    <a:pt x="113" y="851"/>
                    <a:pt x="251" y="951"/>
                  </a:cubicBezTo>
                  <a:cubicBezTo>
                    <a:pt x="326" y="876"/>
                    <a:pt x="388" y="813"/>
                    <a:pt x="463" y="738"/>
                  </a:cubicBezTo>
                  <a:cubicBezTo>
                    <a:pt x="388" y="688"/>
                    <a:pt x="326" y="601"/>
                    <a:pt x="276" y="513"/>
                  </a:cubicBezTo>
                  <a:cubicBezTo>
                    <a:pt x="251" y="463"/>
                    <a:pt x="188" y="276"/>
                    <a:pt x="226" y="151"/>
                  </a:cubicBezTo>
                  <a:lnTo>
                    <a:pt x="226" y="151"/>
                  </a:lnTo>
                  <a:cubicBezTo>
                    <a:pt x="163" y="251"/>
                    <a:pt x="151" y="376"/>
                    <a:pt x="163" y="488"/>
                  </a:cubicBezTo>
                  <a:cubicBezTo>
                    <a:pt x="151" y="451"/>
                    <a:pt x="151" y="413"/>
                    <a:pt x="151" y="376"/>
                  </a:cubicBezTo>
                  <a:cubicBezTo>
                    <a:pt x="151" y="251"/>
                    <a:pt x="163" y="113"/>
                    <a:pt x="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8" name="Google Shape;17338;p50"/>
            <p:cNvSpPr/>
            <p:nvPr/>
          </p:nvSpPr>
          <p:spPr>
            <a:xfrm>
              <a:off x="2138363" y="4401222"/>
              <a:ext cx="32109" cy="41758"/>
            </a:xfrm>
            <a:custGeom>
              <a:avLst/>
              <a:gdLst/>
              <a:ahLst/>
              <a:cxnLst/>
              <a:rect l="l" t="t" r="r" b="b"/>
              <a:pathLst>
                <a:path w="376" h="489" extrusionOk="0">
                  <a:moveTo>
                    <a:pt x="75" y="1"/>
                  </a:moveTo>
                  <a:lnTo>
                    <a:pt x="75" y="1"/>
                  </a:lnTo>
                  <a:cubicBezTo>
                    <a:pt x="0" y="226"/>
                    <a:pt x="125" y="426"/>
                    <a:pt x="313" y="488"/>
                  </a:cubicBezTo>
                  <a:cubicBezTo>
                    <a:pt x="338" y="476"/>
                    <a:pt x="350" y="463"/>
                    <a:pt x="375" y="451"/>
                  </a:cubicBezTo>
                  <a:cubicBezTo>
                    <a:pt x="238" y="376"/>
                    <a:pt x="75" y="188"/>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9" name="Google Shape;17339;p50"/>
            <p:cNvSpPr/>
            <p:nvPr/>
          </p:nvSpPr>
          <p:spPr>
            <a:xfrm>
              <a:off x="2151172" y="4406602"/>
              <a:ext cx="8625" cy="17164"/>
            </a:xfrm>
            <a:custGeom>
              <a:avLst/>
              <a:gdLst/>
              <a:ahLst/>
              <a:cxnLst/>
              <a:rect l="l" t="t" r="r" b="b"/>
              <a:pathLst>
                <a:path w="101" h="201" extrusionOk="0">
                  <a:moveTo>
                    <a:pt x="0" y="0"/>
                  </a:moveTo>
                  <a:cubicBezTo>
                    <a:pt x="0" y="75"/>
                    <a:pt x="25" y="163"/>
                    <a:pt x="100" y="200"/>
                  </a:cubicBezTo>
                  <a:cubicBezTo>
                    <a:pt x="100" y="200"/>
                    <a:pt x="100" y="188"/>
                    <a:pt x="88" y="188"/>
                  </a:cubicBezTo>
                  <a:cubicBezTo>
                    <a:pt x="50" y="150"/>
                    <a:pt x="25"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0" name="Google Shape;17340;p50"/>
            <p:cNvSpPr/>
            <p:nvPr/>
          </p:nvSpPr>
          <p:spPr>
            <a:xfrm>
              <a:off x="2303775" y="4377738"/>
              <a:ext cx="39538" cy="57727"/>
            </a:xfrm>
            <a:custGeom>
              <a:avLst/>
              <a:gdLst/>
              <a:ahLst/>
              <a:cxnLst/>
              <a:rect l="l" t="t" r="r" b="b"/>
              <a:pathLst>
                <a:path w="463" h="676" extrusionOk="0">
                  <a:moveTo>
                    <a:pt x="350" y="1"/>
                  </a:moveTo>
                  <a:cubicBezTo>
                    <a:pt x="375" y="101"/>
                    <a:pt x="338" y="201"/>
                    <a:pt x="313" y="263"/>
                  </a:cubicBezTo>
                  <a:cubicBezTo>
                    <a:pt x="238" y="388"/>
                    <a:pt x="213" y="413"/>
                    <a:pt x="100" y="513"/>
                  </a:cubicBezTo>
                  <a:cubicBezTo>
                    <a:pt x="88" y="526"/>
                    <a:pt x="50" y="551"/>
                    <a:pt x="0" y="588"/>
                  </a:cubicBezTo>
                  <a:cubicBezTo>
                    <a:pt x="50" y="601"/>
                    <a:pt x="88" y="638"/>
                    <a:pt x="125" y="676"/>
                  </a:cubicBezTo>
                  <a:cubicBezTo>
                    <a:pt x="188" y="626"/>
                    <a:pt x="250" y="576"/>
                    <a:pt x="300" y="513"/>
                  </a:cubicBezTo>
                  <a:cubicBezTo>
                    <a:pt x="388" y="363"/>
                    <a:pt x="463" y="15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1" name="Google Shape;17341;p50"/>
            <p:cNvSpPr/>
            <p:nvPr/>
          </p:nvSpPr>
          <p:spPr>
            <a:xfrm>
              <a:off x="2236483" y="4374237"/>
              <a:ext cx="92995" cy="55934"/>
            </a:xfrm>
            <a:custGeom>
              <a:avLst/>
              <a:gdLst/>
              <a:ahLst/>
              <a:cxnLst/>
              <a:rect l="l" t="t" r="r" b="b"/>
              <a:pathLst>
                <a:path w="1089" h="655" extrusionOk="0">
                  <a:moveTo>
                    <a:pt x="1076" y="179"/>
                  </a:moveTo>
                  <a:cubicBezTo>
                    <a:pt x="1026" y="304"/>
                    <a:pt x="951" y="392"/>
                    <a:pt x="851" y="454"/>
                  </a:cubicBezTo>
                  <a:cubicBezTo>
                    <a:pt x="888" y="417"/>
                    <a:pt x="926" y="354"/>
                    <a:pt x="938" y="292"/>
                  </a:cubicBezTo>
                  <a:lnTo>
                    <a:pt x="938" y="292"/>
                  </a:lnTo>
                  <a:cubicBezTo>
                    <a:pt x="901" y="367"/>
                    <a:pt x="826" y="404"/>
                    <a:pt x="751" y="442"/>
                  </a:cubicBezTo>
                  <a:cubicBezTo>
                    <a:pt x="676" y="479"/>
                    <a:pt x="638" y="504"/>
                    <a:pt x="538" y="529"/>
                  </a:cubicBezTo>
                  <a:cubicBezTo>
                    <a:pt x="501" y="529"/>
                    <a:pt x="476" y="542"/>
                    <a:pt x="451" y="542"/>
                  </a:cubicBezTo>
                  <a:lnTo>
                    <a:pt x="438" y="542"/>
                  </a:lnTo>
                  <a:cubicBezTo>
                    <a:pt x="438" y="542"/>
                    <a:pt x="451" y="554"/>
                    <a:pt x="463" y="554"/>
                  </a:cubicBezTo>
                  <a:cubicBezTo>
                    <a:pt x="485" y="551"/>
                    <a:pt x="507" y="550"/>
                    <a:pt x="529" y="550"/>
                  </a:cubicBezTo>
                  <a:cubicBezTo>
                    <a:pt x="594" y="550"/>
                    <a:pt x="660" y="564"/>
                    <a:pt x="726" y="592"/>
                  </a:cubicBezTo>
                  <a:cubicBezTo>
                    <a:pt x="738" y="592"/>
                    <a:pt x="751" y="604"/>
                    <a:pt x="776" y="617"/>
                  </a:cubicBezTo>
                  <a:cubicBezTo>
                    <a:pt x="801" y="604"/>
                    <a:pt x="826" y="592"/>
                    <a:pt x="851" y="579"/>
                  </a:cubicBezTo>
                  <a:cubicBezTo>
                    <a:pt x="976" y="504"/>
                    <a:pt x="1088" y="342"/>
                    <a:pt x="1076" y="179"/>
                  </a:cubicBezTo>
                  <a:close/>
                  <a:moveTo>
                    <a:pt x="53" y="1"/>
                  </a:moveTo>
                  <a:cubicBezTo>
                    <a:pt x="36" y="1"/>
                    <a:pt x="18" y="2"/>
                    <a:pt x="1" y="4"/>
                  </a:cubicBezTo>
                  <a:cubicBezTo>
                    <a:pt x="238" y="79"/>
                    <a:pt x="351" y="254"/>
                    <a:pt x="351" y="442"/>
                  </a:cubicBezTo>
                  <a:cubicBezTo>
                    <a:pt x="351" y="517"/>
                    <a:pt x="351" y="579"/>
                    <a:pt x="338" y="654"/>
                  </a:cubicBezTo>
                  <a:cubicBezTo>
                    <a:pt x="351" y="642"/>
                    <a:pt x="376" y="642"/>
                    <a:pt x="401" y="629"/>
                  </a:cubicBezTo>
                  <a:cubicBezTo>
                    <a:pt x="413" y="604"/>
                    <a:pt x="426" y="579"/>
                    <a:pt x="438" y="542"/>
                  </a:cubicBezTo>
                  <a:cubicBezTo>
                    <a:pt x="463" y="454"/>
                    <a:pt x="476" y="354"/>
                    <a:pt x="438" y="267"/>
                  </a:cubicBezTo>
                  <a:cubicBezTo>
                    <a:pt x="382" y="108"/>
                    <a:pt x="222"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2" name="Google Shape;17342;p50"/>
            <p:cNvSpPr/>
            <p:nvPr/>
          </p:nvSpPr>
          <p:spPr>
            <a:xfrm>
              <a:off x="2288830" y="4400198"/>
              <a:ext cx="21434" cy="12895"/>
            </a:xfrm>
            <a:custGeom>
              <a:avLst/>
              <a:gdLst/>
              <a:ahLst/>
              <a:cxnLst/>
              <a:rect l="l" t="t" r="r" b="b"/>
              <a:pathLst>
                <a:path w="251" h="151" extrusionOk="0">
                  <a:moveTo>
                    <a:pt x="250" y="0"/>
                  </a:moveTo>
                  <a:cubicBezTo>
                    <a:pt x="175" y="50"/>
                    <a:pt x="75" y="100"/>
                    <a:pt x="0" y="150"/>
                  </a:cubicBezTo>
                  <a:cubicBezTo>
                    <a:pt x="100" y="138"/>
                    <a:pt x="188" y="88"/>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3" name="Google Shape;17343;p50"/>
            <p:cNvSpPr/>
            <p:nvPr/>
          </p:nvSpPr>
          <p:spPr>
            <a:xfrm>
              <a:off x="2230078" y="4457840"/>
              <a:ext cx="99144" cy="66181"/>
            </a:xfrm>
            <a:custGeom>
              <a:avLst/>
              <a:gdLst/>
              <a:ahLst/>
              <a:cxnLst/>
              <a:rect l="l" t="t" r="r" b="b"/>
              <a:pathLst>
                <a:path w="1161" h="775" extrusionOk="0">
                  <a:moveTo>
                    <a:pt x="1038" y="0"/>
                  </a:moveTo>
                  <a:lnTo>
                    <a:pt x="1038" y="0"/>
                  </a:lnTo>
                  <a:cubicBezTo>
                    <a:pt x="1026" y="238"/>
                    <a:pt x="901" y="400"/>
                    <a:pt x="726" y="512"/>
                  </a:cubicBezTo>
                  <a:cubicBezTo>
                    <a:pt x="826" y="437"/>
                    <a:pt x="901" y="325"/>
                    <a:pt x="926" y="200"/>
                  </a:cubicBezTo>
                  <a:cubicBezTo>
                    <a:pt x="932" y="172"/>
                    <a:pt x="933" y="161"/>
                    <a:pt x="930" y="161"/>
                  </a:cubicBezTo>
                  <a:cubicBezTo>
                    <a:pt x="922" y="161"/>
                    <a:pt x="882" y="256"/>
                    <a:pt x="863" y="275"/>
                  </a:cubicBezTo>
                  <a:cubicBezTo>
                    <a:pt x="688" y="450"/>
                    <a:pt x="563" y="550"/>
                    <a:pt x="313" y="612"/>
                  </a:cubicBezTo>
                  <a:cubicBezTo>
                    <a:pt x="344" y="618"/>
                    <a:pt x="378" y="621"/>
                    <a:pt x="411" y="621"/>
                  </a:cubicBezTo>
                  <a:cubicBezTo>
                    <a:pt x="451" y="621"/>
                    <a:pt x="490" y="616"/>
                    <a:pt x="528" y="607"/>
                  </a:cubicBezTo>
                  <a:lnTo>
                    <a:pt x="528" y="607"/>
                  </a:lnTo>
                  <a:cubicBezTo>
                    <a:pt x="489" y="620"/>
                    <a:pt x="455" y="639"/>
                    <a:pt x="413" y="650"/>
                  </a:cubicBezTo>
                  <a:cubicBezTo>
                    <a:pt x="326" y="674"/>
                    <a:pt x="244" y="682"/>
                    <a:pt x="157" y="682"/>
                  </a:cubicBezTo>
                  <a:cubicBezTo>
                    <a:pt x="107" y="682"/>
                    <a:pt x="56" y="679"/>
                    <a:pt x="1" y="675"/>
                  </a:cubicBezTo>
                  <a:lnTo>
                    <a:pt x="1" y="675"/>
                  </a:lnTo>
                  <a:cubicBezTo>
                    <a:pt x="38" y="687"/>
                    <a:pt x="76" y="712"/>
                    <a:pt x="113" y="725"/>
                  </a:cubicBezTo>
                  <a:cubicBezTo>
                    <a:pt x="199" y="759"/>
                    <a:pt x="290" y="775"/>
                    <a:pt x="379" y="775"/>
                  </a:cubicBezTo>
                  <a:cubicBezTo>
                    <a:pt x="781" y="775"/>
                    <a:pt x="1161" y="45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4" name="Google Shape;17344;p50"/>
            <p:cNvSpPr/>
            <p:nvPr/>
          </p:nvSpPr>
          <p:spPr>
            <a:xfrm>
              <a:off x="2251427" y="4471247"/>
              <a:ext cx="45516" cy="32621"/>
            </a:xfrm>
            <a:custGeom>
              <a:avLst/>
              <a:gdLst/>
              <a:ahLst/>
              <a:cxnLst/>
              <a:rect l="l" t="t" r="r" b="b"/>
              <a:pathLst>
                <a:path w="533" h="382" extrusionOk="0">
                  <a:moveTo>
                    <a:pt x="520" y="1"/>
                  </a:moveTo>
                  <a:cubicBezTo>
                    <a:pt x="516" y="1"/>
                    <a:pt x="511" y="6"/>
                    <a:pt x="501" y="18"/>
                  </a:cubicBezTo>
                  <a:cubicBezTo>
                    <a:pt x="363" y="193"/>
                    <a:pt x="213" y="293"/>
                    <a:pt x="1" y="380"/>
                  </a:cubicBezTo>
                  <a:cubicBezTo>
                    <a:pt x="11" y="381"/>
                    <a:pt x="21" y="381"/>
                    <a:pt x="31" y="381"/>
                  </a:cubicBezTo>
                  <a:cubicBezTo>
                    <a:pt x="220" y="381"/>
                    <a:pt x="393" y="272"/>
                    <a:pt x="476" y="106"/>
                  </a:cubicBezTo>
                  <a:cubicBezTo>
                    <a:pt x="496" y="85"/>
                    <a:pt x="532" y="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5" name="Google Shape;17345;p50"/>
            <p:cNvSpPr/>
            <p:nvPr/>
          </p:nvSpPr>
          <p:spPr>
            <a:xfrm>
              <a:off x="2259967" y="4468515"/>
              <a:ext cx="22544" cy="25618"/>
            </a:xfrm>
            <a:custGeom>
              <a:avLst/>
              <a:gdLst/>
              <a:ahLst/>
              <a:cxnLst/>
              <a:rect l="l" t="t" r="r" b="b"/>
              <a:pathLst>
                <a:path w="264" h="300" extrusionOk="0">
                  <a:moveTo>
                    <a:pt x="263" y="0"/>
                  </a:moveTo>
                  <a:cubicBezTo>
                    <a:pt x="201" y="125"/>
                    <a:pt x="101" y="213"/>
                    <a:pt x="1" y="300"/>
                  </a:cubicBezTo>
                  <a:cubicBezTo>
                    <a:pt x="138" y="262"/>
                    <a:pt x="263" y="138"/>
                    <a:pt x="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6" name="Google Shape;17346;p50"/>
            <p:cNvSpPr/>
            <p:nvPr/>
          </p:nvSpPr>
          <p:spPr>
            <a:xfrm>
              <a:off x="2257832" y="4477054"/>
              <a:ext cx="6490" cy="7515"/>
            </a:xfrm>
            <a:custGeom>
              <a:avLst/>
              <a:gdLst/>
              <a:ahLst/>
              <a:cxnLst/>
              <a:rect l="l" t="t" r="r" b="b"/>
              <a:pathLst>
                <a:path w="76" h="88" extrusionOk="0">
                  <a:moveTo>
                    <a:pt x="76" y="0"/>
                  </a:moveTo>
                  <a:lnTo>
                    <a:pt x="76" y="0"/>
                  </a:lnTo>
                  <a:cubicBezTo>
                    <a:pt x="38" y="25"/>
                    <a:pt x="26" y="63"/>
                    <a:pt x="1" y="88"/>
                  </a:cubicBezTo>
                  <a:cubicBezTo>
                    <a:pt x="38" y="75"/>
                    <a:pt x="63" y="38"/>
                    <a:pt x="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7" name="Google Shape;17347;p50"/>
            <p:cNvSpPr/>
            <p:nvPr/>
          </p:nvSpPr>
          <p:spPr>
            <a:xfrm>
              <a:off x="2269616" y="4555961"/>
              <a:ext cx="95045" cy="43893"/>
            </a:xfrm>
            <a:custGeom>
              <a:avLst/>
              <a:gdLst/>
              <a:ahLst/>
              <a:cxnLst/>
              <a:rect l="l" t="t" r="r" b="b"/>
              <a:pathLst>
                <a:path w="1113" h="514" extrusionOk="0">
                  <a:moveTo>
                    <a:pt x="1112" y="1"/>
                  </a:moveTo>
                  <a:lnTo>
                    <a:pt x="1112" y="1"/>
                  </a:lnTo>
                  <a:cubicBezTo>
                    <a:pt x="982" y="227"/>
                    <a:pt x="765" y="311"/>
                    <a:pt x="546" y="311"/>
                  </a:cubicBezTo>
                  <a:cubicBezTo>
                    <a:pt x="366" y="311"/>
                    <a:pt x="185" y="255"/>
                    <a:pt x="50" y="176"/>
                  </a:cubicBezTo>
                  <a:cubicBezTo>
                    <a:pt x="50" y="238"/>
                    <a:pt x="38" y="288"/>
                    <a:pt x="0" y="338"/>
                  </a:cubicBezTo>
                  <a:cubicBezTo>
                    <a:pt x="138" y="438"/>
                    <a:pt x="288" y="513"/>
                    <a:pt x="463" y="513"/>
                  </a:cubicBezTo>
                  <a:cubicBezTo>
                    <a:pt x="750" y="513"/>
                    <a:pt x="1087" y="313"/>
                    <a:pt x="1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8" name="Google Shape;17348;p50"/>
            <p:cNvSpPr/>
            <p:nvPr/>
          </p:nvSpPr>
          <p:spPr>
            <a:xfrm>
              <a:off x="2284646" y="4563475"/>
              <a:ext cx="69341" cy="16567"/>
            </a:xfrm>
            <a:custGeom>
              <a:avLst/>
              <a:gdLst/>
              <a:ahLst/>
              <a:cxnLst/>
              <a:rect l="l" t="t" r="r" b="b"/>
              <a:pathLst>
                <a:path w="812" h="194" extrusionOk="0">
                  <a:moveTo>
                    <a:pt x="812" y="0"/>
                  </a:moveTo>
                  <a:lnTo>
                    <a:pt x="812" y="0"/>
                  </a:lnTo>
                  <a:cubicBezTo>
                    <a:pt x="672" y="80"/>
                    <a:pt x="492" y="104"/>
                    <a:pt x="336" y="104"/>
                  </a:cubicBezTo>
                  <a:cubicBezTo>
                    <a:pt x="297" y="104"/>
                    <a:pt x="259" y="103"/>
                    <a:pt x="224" y="100"/>
                  </a:cubicBezTo>
                  <a:cubicBezTo>
                    <a:pt x="172" y="100"/>
                    <a:pt x="38" y="41"/>
                    <a:pt x="12" y="41"/>
                  </a:cubicBezTo>
                  <a:cubicBezTo>
                    <a:pt x="1" y="41"/>
                    <a:pt x="11" y="53"/>
                    <a:pt x="62" y="88"/>
                  </a:cubicBezTo>
                  <a:cubicBezTo>
                    <a:pt x="149" y="160"/>
                    <a:pt x="263" y="194"/>
                    <a:pt x="378" y="194"/>
                  </a:cubicBezTo>
                  <a:cubicBezTo>
                    <a:pt x="541" y="194"/>
                    <a:pt x="709" y="125"/>
                    <a:pt x="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9" name="Google Shape;17349;p50"/>
            <p:cNvSpPr/>
            <p:nvPr/>
          </p:nvSpPr>
          <p:spPr>
            <a:xfrm>
              <a:off x="2293100" y="4560914"/>
              <a:ext cx="49273" cy="10077"/>
            </a:xfrm>
            <a:custGeom>
              <a:avLst/>
              <a:gdLst/>
              <a:ahLst/>
              <a:cxnLst/>
              <a:rect l="l" t="t" r="r" b="b"/>
              <a:pathLst>
                <a:path w="577" h="118" extrusionOk="0">
                  <a:moveTo>
                    <a:pt x="556" y="1"/>
                  </a:moveTo>
                  <a:cubicBezTo>
                    <a:pt x="553" y="1"/>
                    <a:pt x="547" y="2"/>
                    <a:pt x="538" y="5"/>
                  </a:cubicBezTo>
                  <a:cubicBezTo>
                    <a:pt x="378" y="33"/>
                    <a:pt x="275" y="69"/>
                    <a:pt x="144" y="69"/>
                  </a:cubicBezTo>
                  <a:cubicBezTo>
                    <a:pt x="100" y="69"/>
                    <a:pt x="53" y="65"/>
                    <a:pt x="0" y="55"/>
                  </a:cubicBezTo>
                  <a:lnTo>
                    <a:pt x="0" y="55"/>
                  </a:lnTo>
                  <a:cubicBezTo>
                    <a:pt x="63" y="99"/>
                    <a:pt x="138" y="118"/>
                    <a:pt x="213" y="118"/>
                  </a:cubicBezTo>
                  <a:cubicBezTo>
                    <a:pt x="288" y="118"/>
                    <a:pt x="363" y="99"/>
                    <a:pt x="425" y="68"/>
                  </a:cubicBezTo>
                  <a:cubicBezTo>
                    <a:pt x="458" y="68"/>
                    <a:pt x="577" y="1"/>
                    <a:pt x="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0" name="Google Shape;17350;p50"/>
            <p:cNvSpPr/>
            <p:nvPr/>
          </p:nvSpPr>
          <p:spPr>
            <a:xfrm>
              <a:off x="2300530" y="4554936"/>
              <a:ext cx="26814" cy="7600"/>
            </a:xfrm>
            <a:custGeom>
              <a:avLst/>
              <a:gdLst/>
              <a:ahLst/>
              <a:cxnLst/>
              <a:rect l="l" t="t" r="r" b="b"/>
              <a:pathLst>
                <a:path w="314" h="89" extrusionOk="0">
                  <a:moveTo>
                    <a:pt x="313" y="0"/>
                  </a:moveTo>
                  <a:lnTo>
                    <a:pt x="313" y="0"/>
                  </a:lnTo>
                  <a:cubicBezTo>
                    <a:pt x="201" y="25"/>
                    <a:pt x="101" y="63"/>
                    <a:pt x="1" y="75"/>
                  </a:cubicBezTo>
                  <a:cubicBezTo>
                    <a:pt x="25" y="84"/>
                    <a:pt x="51" y="88"/>
                    <a:pt x="79" y="88"/>
                  </a:cubicBezTo>
                  <a:cubicBezTo>
                    <a:pt x="167" y="88"/>
                    <a:pt x="266" y="48"/>
                    <a:pt x="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1" name="Google Shape;17351;p50"/>
            <p:cNvSpPr/>
            <p:nvPr/>
          </p:nvSpPr>
          <p:spPr>
            <a:xfrm>
              <a:off x="2305909" y="4553826"/>
              <a:ext cx="7515" cy="3330"/>
            </a:xfrm>
            <a:custGeom>
              <a:avLst/>
              <a:gdLst/>
              <a:ahLst/>
              <a:cxnLst/>
              <a:rect l="l" t="t" r="r" b="b"/>
              <a:pathLst>
                <a:path w="88" h="39" extrusionOk="0">
                  <a:moveTo>
                    <a:pt x="88" y="1"/>
                  </a:moveTo>
                  <a:cubicBezTo>
                    <a:pt x="50" y="1"/>
                    <a:pt x="25" y="26"/>
                    <a:pt x="0" y="38"/>
                  </a:cubicBezTo>
                  <a:cubicBezTo>
                    <a:pt x="25" y="38"/>
                    <a:pt x="63" y="13"/>
                    <a:pt x="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2" name="Google Shape;17352;p50"/>
            <p:cNvSpPr/>
            <p:nvPr/>
          </p:nvSpPr>
          <p:spPr>
            <a:xfrm>
              <a:off x="2171411" y="4539991"/>
              <a:ext cx="99314" cy="64132"/>
            </a:xfrm>
            <a:custGeom>
              <a:avLst/>
              <a:gdLst/>
              <a:ahLst/>
              <a:cxnLst/>
              <a:rect l="l" t="t" r="r" b="b"/>
              <a:pathLst>
                <a:path w="1163" h="751" extrusionOk="0">
                  <a:moveTo>
                    <a:pt x="1050" y="0"/>
                  </a:moveTo>
                  <a:lnTo>
                    <a:pt x="1050" y="0"/>
                  </a:lnTo>
                  <a:cubicBezTo>
                    <a:pt x="1075" y="100"/>
                    <a:pt x="1075" y="213"/>
                    <a:pt x="1025" y="300"/>
                  </a:cubicBezTo>
                  <a:cubicBezTo>
                    <a:pt x="1013" y="350"/>
                    <a:pt x="950" y="400"/>
                    <a:pt x="938" y="425"/>
                  </a:cubicBezTo>
                  <a:cubicBezTo>
                    <a:pt x="850" y="475"/>
                    <a:pt x="788" y="513"/>
                    <a:pt x="713" y="538"/>
                  </a:cubicBezTo>
                  <a:cubicBezTo>
                    <a:pt x="850" y="488"/>
                    <a:pt x="963" y="375"/>
                    <a:pt x="988" y="200"/>
                  </a:cubicBezTo>
                  <a:lnTo>
                    <a:pt x="988" y="200"/>
                  </a:lnTo>
                  <a:cubicBezTo>
                    <a:pt x="938" y="288"/>
                    <a:pt x="875" y="363"/>
                    <a:pt x="788" y="400"/>
                  </a:cubicBezTo>
                  <a:cubicBezTo>
                    <a:pt x="738" y="425"/>
                    <a:pt x="613" y="450"/>
                    <a:pt x="575" y="450"/>
                  </a:cubicBezTo>
                  <a:cubicBezTo>
                    <a:pt x="537" y="457"/>
                    <a:pt x="495" y="461"/>
                    <a:pt x="452" y="461"/>
                  </a:cubicBezTo>
                  <a:cubicBezTo>
                    <a:pt x="343" y="461"/>
                    <a:pt x="224" y="435"/>
                    <a:pt x="126" y="363"/>
                  </a:cubicBezTo>
                  <a:lnTo>
                    <a:pt x="126" y="363"/>
                  </a:lnTo>
                  <a:cubicBezTo>
                    <a:pt x="217" y="500"/>
                    <a:pt x="362" y="564"/>
                    <a:pt x="510" y="564"/>
                  </a:cubicBezTo>
                  <a:cubicBezTo>
                    <a:pt x="524" y="564"/>
                    <a:pt x="537" y="564"/>
                    <a:pt x="550" y="563"/>
                  </a:cubicBezTo>
                  <a:lnTo>
                    <a:pt x="550" y="563"/>
                  </a:lnTo>
                  <a:cubicBezTo>
                    <a:pt x="532" y="566"/>
                    <a:pt x="510" y="567"/>
                    <a:pt x="487" y="567"/>
                  </a:cubicBezTo>
                  <a:cubicBezTo>
                    <a:pt x="417" y="567"/>
                    <a:pt x="335" y="553"/>
                    <a:pt x="288" y="525"/>
                  </a:cubicBezTo>
                  <a:cubicBezTo>
                    <a:pt x="188" y="488"/>
                    <a:pt x="63" y="400"/>
                    <a:pt x="1" y="288"/>
                  </a:cubicBezTo>
                  <a:lnTo>
                    <a:pt x="1" y="288"/>
                  </a:lnTo>
                  <a:cubicBezTo>
                    <a:pt x="37" y="543"/>
                    <a:pt x="286" y="751"/>
                    <a:pt x="552" y="751"/>
                  </a:cubicBezTo>
                  <a:cubicBezTo>
                    <a:pt x="560" y="751"/>
                    <a:pt x="568" y="750"/>
                    <a:pt x="575" y="750"/>
                  </a:cubicBezTo>
                  <a:cubicBezTo>
                    <a:pt x="838" y="738"/>
                    <a:pt x="1163" y="525"/>
                    <a:pt x="1138" y="225"/>
                  </a:cubicBezTo>
                  <a:cubicBezTo>
                    <a:pt x="1138" y="163"/>
                    <a:pt x="1088" y="25"/>
                    <a:pt x="10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3" name="Google Shape;17353;p50"/>
            <p:cNvSpPr/>
            <p:nvPr/>
          </p:nvSpPr>
          <p:spPr>
            <a:xfrm>
              <a:off x="2193870" y="4560230"/>
              <a:ext cx="46967" cy="16737"/>
            </a:xfrm>
            <a:custGeom>
              <a:avLst/>
              <a:gdLst/>
              <a:ahLst/>
              <a:cxnLst/>
              <a:rect l="l" t="t" r="r" b="b"/>
              <a:pathLst>
                <a:path w="550" h="196" extrusionOk="0">
                  <a:moveTo>
                    <a:pt x="550" y="1"/>
                  </a:moveTo>
                  <a:lnTo>
                    <a:pt x="550" y="1"/>
                  </a:lnTo>
                  <a:cubicBezTo>
                    <a:pt x="475" y="76"/>
                    <a:pt x="362" y="101"/>
                    <a:pt x="262" y="126"/>
                  </a:cubicBezTo>
                  <a:cubicBezTo>
                    <a:pt x="198" y="144"/>
                    <a:pt x="134" y="156"/>
                    <a:pt x="70" y="156"/>
                  </a:cubicBezTo>
                  <a:cubicBezTo>
                    <a:pt x="47" y="156"/>
                    <a:pt x="23" y="154"/>
                    <a:pt x="0" y="151"/>
                  </a:cubicBezTo>
                  <a:lnTo>
                    <a:pt x="0" y="151"/>
                  </a:lnTo>
                  <a:cubicBezTo>
                    <a:pt x="54" y="181"/>
                    <a:pt x="119" y="196"/>
                    <a:pt x="186" y="196"/>
                  </a:cubicBezTo>
                  <a:cubicBezTo>
                    <a:pt x="337" y="196"/>
                    <a:pt x="498" y="122"/>
                    <a:pt x="5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4" name="Google Shape;17354;p50"/>
            <p:cNvSpPr/>
            <p:nvPr/>
          </p:nvSpPr>
          <p:spPr>
            <a:xfrm>
              <a:off x="2205569" y="4560230"/>
              <a:ext cx="20324" cy="7771"/>
            </a:xfrm>
            <a:custGeom>
              <a:avLst/>
              <a:gdLst/>
              <a:ahLst/>
              <a:cxnLst/>
              <a:rect l="l" t="t" r="r" b="b"/>
              <a:pathLst>
                <a:path w="238" h="91" extrusionOk="0">
                  <a:moveTo>
                    <a:pt x="238" y="1"/>
                  </a:moveTo>
                  <a:lnTo>
                    <a:pt x="238" y="1"/>
                  </a:lnTo>
                  <a:cubicBezTo>
                    <a:pt x="150" y="26"/>
                    <a:pt x="100" y="63"/>
                    <a:pt x="0" y="88"/>
                  </a:cubicBezTo>
                  <a:cubicBezTo>
                    <a:pt x="10" y="90"/>
                    <a:pt x="19" y="90"/>
                    <a:pt x="29" y="90"/>
                  </a:cubicBezTo>
                  <a:cubicBezTo>
                    <a:pt x="109" y="90"/>
                    <a:pt x="193" y="45"/>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5" name="Google Shape;17355;p50"/>
            <p:cNvSpPr/>
            <p:nvPr/>
          </p:nvSpPr>
          <p:spPr>
            <a:xfrm>
              <a:off x="2208729" y="4554936"/>
              <a:ext cx="7600" cy="3245"/>
            </a:xfrm>
            <a:custGeom>
              <a:avLst/>
              <a:gdLst/>
              <a:ahLst/>
              <a:cxnLst/>
              <a:rect l="l" t="t" r="r" b="b"/>
              <a:pathLst>
                <a:path w="89" h="38" extrusionOk="0">
                  <a:moveTo>
                    <a:pt x="88" y="0"/>
                  </a:moveTo>
                  <a:lnTo>
                    <a:pt x="88" y="0"/>
                  </a:lnTo>
                  <a:cubicBezTo>
                    <a:pt x="63" y="13"/>
                    <a:pt x="26" y="25"/>
                    <a:pt x="1" y="38"/>
                  </a:cubicBezTo>
                  <a:cubicBezTo>
                    <a:pt x="26" y="38"/>
                    <a:pt x="63" y="25"/>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6" name="Google Shape;17356;p50"/>
            <p:cNvSpPr/>
            <p:nvPr/>
          </p:nvSpPr>
          <p:spPr>
            <a:xfrm>
              <a:off x="2099935" y="4548531"/>
              <a:ext cx="63022" cy="22544"/>
            </a:xfrm>
            <a:custGeom>
              <a:avLst/>
              <a:gdLst/>
              <a:ahLst/>
              <a:cxnLst/>
              <a:rect l="l" t="t" r="r" b="b"/>
              <a:pathLst>
                <a:path w="738" h="264" extrusionOk="0">
                  <a:moveTo>
                    <a:pt x="738" y="0"/>
                  </a:moveTo>
                  <a:cubicBezTo>
                    <a:pt x="736" y="4"/>
                    <a:pt x="734" y="7"/>
                    <a:pt x="733" y="10"/>
                  </a:cubicBezTo>
                  <a:lnTo>
                    <a:pt x="733" y="10"/>
                  </a:lnTo>
                  <a:cubicBezTo>
                    <a:pt x="735" y="9"/>
                    <a:pt x="738" y="5"/>
                    <a:pt x="738" y="0"/>
                  </a:cubicBezTo>
                  <a:close/>
                  <a:moveTo>
                    <a:pt x="0" y="0"/>
                  </a:moveTo>
                  <a:lnTo>
                    <a:pt x="0" y="0"/>
                  </a:lnTo>
                  <a:cubicBezTo>
                    <a:pt x="59" y="165"/>
                    <a:pt x="252" y="264"/>
                    <a:pt x="431" y="264"/>
                  </a:cubicBezTo>
                  <a:cubicBezTo>
                    <a:pt x="442" y="264"/>
                    <a:pt x="452" y="263"/>
                    <a:pt x="463" y="263"/>
                  </a:cubicBezTo>
                  <a:cubicBezTo>
                    <a:pt x="550" y="263"/>
                    <a:pt x="650" y="213"/>
                    <a:pt x="725" y="150"/>
                  </a:cubicBezTo>
                  <a:cubicBezTo>
                    <a:pt x="713" y="150"/>
                    <a:pt x="713" y="138"/>
                    <a:pt x="700" y="125"/>
                  </a:cubicBezTo>
                  <a:cubicBezTo>
                    <a:pt x="700" y="100"/>
                    <a:pt x="700" y="75"/>
                    <a:pt x="713" y="50"/>
                  </a:cubicBezTo>
                  <a:cubicBezTo>
                    <a:pt x="723" y="40"/>
                    <a:pt x="725" y="29"/>
                    <a:pt x="733" y="10"/>
                  </a:cubicBezTo>
                  <a:lnTo>
                    <a:pt x="733" y="10"/>
                  </a:lnTo>
                  <a:cubicBezTo>
                    <a:pt x="729" y="13"/>
                    <a:pt x="725" y="13"/>
                    <a:pt x="725" y="13"/>
                  </a:cubicBezTo>
                  <a:cubicBezTo>
                    <a:pt x="663" y="63"/>
                    <a:pt x="563" y="113"/>
                    <a:pt x="475" y="138"/>
                  </a:cubicBezTo>
                  <a:cubicBezTo>
                    <a:pt x="459" y="142"/>
                    <a:pt x="435" y="143"/>
                    <a:pt x="410" y="143"/>
                  </a:cubicBezTo>
                  <a:cubicBezTo>
                    <a:pt x="361" y="143"/>
                    <a:pt x="309" y="138"/>
                    <a:pt x="300" y="138"/>
                  </a:cubicBezTo>
                  <a:cubicBezTo>
                    <a:pt x="188" y="113"/>
                    <a:pt x="75" y="8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7" name="Google Shape;17357;p50"/>
            <p:cNvSpPr/>
            <p:nvPr/>
          </p:nvSpPr>
          <p:spPr>
            <a:xfrm>
              <a:off x="2107364" y="4541699"/>
              <a:ext cx="53713" cy="17421"/>
            </a:xfrm>
            <a:custGeom>
              <a:avLst/>
              <a:gdLst/>
              <a:ahLst/>
              <a:cxnLst/>
              <a:rect l="l" t="t" r="r" b="b"/>
              <a:pathLst>
                <a:path w="629" h="204" extrusionOk="0">
                  <a:moveTo>
                    <a:pt x="624" y="1"/>
                  </a:moveTo>
                  <a:cubicBezTo>
                    <a:pt x="614" y="1"/>
                    <a:pt x="576" y="46"/>
                    <a:pt x="538" y="55"/>
                  </a:cubicBezTo>
                  <a:cubicBezTo>
                    <a:pt x="438" y="102"/>
                    <a:pt x="318" y="134"/>
                    <a:pt x="203" y="134"/>
                  </a:cubicBezTo>
                  <a:cubicBezTo>
                    <a:pt x="132" y="134"/>
                    <a:pt x="63" y="121"/>
                    <a:pt x="1" y="93"/>
                  </a:cubicBezTo>
                  <a:lnTo>
                    <a:pt x="1" y="93"/>
                  </a:lnTo>
                  <a:cubicBezTo>
                    <a:pt x="70" y="168"/>
                    <a:pt x="172" y="204"/>
                    <a:pt x="275" y="204"/>
                  </a:cubicBezTo>
                  <a:cubicBezTo>
                    <a:pt x="413" y="204"/>
                    <a:pt x="554" y="139"/>
                    <a:pt x="626" y="18"/>
                  </a:cubicBezTo>
                  <a:cubicBezTo>
                    <a:pt x="629" y="6"/>
                    <a:pt x="628" y="1"/>
                    <a:pt x="6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8" name="Google Shape;17358;p50"/>
            <p:cNvSpPr/>
            <p:nvPr/>
          </p:nvSpPr>
          <p:spPr>
            <a:xfrm>
              <a:off x="2118039" y="4545286"/>
              <a:ext cx="22544" cy="4782"/>
            </a:xfrm>
            <a:custGeom>
              <a:avLst/>
              <a:gdLst/>
              <a:ahLst/>
              <a:cxnLst/>
              <a:rect l="l" t="t" r="r" b="b"/>
              <a:pathLst>
                <a:path w="264" h="56" extrusionOk="0">
                  <a:moveTo>
                    <a:pt x="263" y="1"/>
                  </a:moveTo>
                  <a:cubicBezTo>
                    <a:pt x="206" y="10"/>
                    <a:pt x="128" y="34"/>
                    <a:pt x="60" y="34"/>
                  </a:cubicBezTo>
                  <a:cubicBezTo>
                    <a:pt x="39" y="34"/>
                    <a:pt x="19" y="32"/>
                    <a:pt x="1" y="26"/>
                  </a:cubicBezTo>
                  <a:lnTo>
                    <a:pt x="1" y="26"/>
                  </a:lnTo>
                  <a:cubicBezTo>
                    <a:pt x="22" y="47"/>
                    <a:pt x="57" y="55"/>
                    <a:pt x="94" y="55"/>
                  </a:cubicBezTo>
                  <a:cubicBezTo>
                    <a:pt x="166" y="55"/>
                    <a:pt x="247" y="25"/>
                    <a:pt x="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9" name="Google Shape;17359;p50"/>
            <p:cNvSpPr/>
            <p:nvPr/>
          </p:nvSpPr>
          <p:spPr>
            <a:xfrm>
              <a:off x="2121284" y="4541016"/>
              <a:ext cx="5380" cy="1196"/>
            </a:xfrm>
            <a:custGeom>
              <a:avLst/>
              <a:gdLst/>
              <a:ahLst/>
              <a:cxnLst/>
              <a:rect l="l" t="t" r="r" b="b"/>
              <a:pathLst>
                <a:path w="63" h="14" extrusionOk="0">
                  <a:moveTo>
                    <a:pt x="63" y="1"/>
                  </a:moveTo>
                  <a:cubicBezTo>
                    <a:pt x="38" y="1"/>
                    <a:pt x="25" y="1"/>
                    <a:pt x="0" y="13"/>
                  </a:cubicBezTo>
                  <a:cubicBezTo>
                    <a:pt x="25" y="13"/>
                    <a:pt x="50" y="13"/>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0" name="Google Shape;17360;p50"/>
            <p:cNvSpPr/>
            <p:nvPr/>
          </p:nvSpPr>
          <p:spPr>
            <a:xfrm>
              <a:off x="2140498" y="4457840"/>
              <a:ext cx="42783" cy="69426"/>
            </a:xfrm>
            <a:custGeom>
              <a:avLst/>
              <a:gdLst/>
              <a:ahLst/>
              <a:cxnLst/>
              <a:rect l="l" t="t" r="r" b="b"/>
              <a:pathLst>
                <a:path w="501" h="813" extrusionOk="0">
                  <a:moveTo>
                    <a:pt x="238" y="0"/>
                  </a:moveTo>
                  <a:lnTo>
                    <a:pt x="238" y="0"/>
                  </a:lnTo>
                  <a:cubicBezTo>
                    <a:pt x="0" y="238"/>
                    <a:pt x="138" y="650"/>
                    <a:pt x="400" y="812"/>
                  </a:cubicBezTo>
                  <a:cubicBezTo>
                    <a:pt x="413" y="812"/>
                    <a:pt x="413" y="800"/>
                    <a:pt x="425" y="787"/>
                  </a:cubicBezTo>
                  <a:cubicBezTo>
                    <a:pt x="450" y="775"/>
                    <a:pt x="475" y="750"/>
                    <a:pt x="500" y="737"/>
                  </a:cubicBezTo>
                  <a:cubicBezTo>
                    <a:pt x="288" y="562"/>
                    <a:pt x="125" y="225"/>
                    <a:pt x="2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1" name="Google Shape;17361;p50"/>
            <p:cNvSpPr/>
            <p:nvPr/>
          </p:nvSpPr>
          <p:spPr>
            <a:xfrm>
              <a:off x="2156467" y="4466380"/>
              <a:ext cx="37488" cy="51237"/>
            </a:xfrm>
            <a:custGeom>
              <a:avLst/>
              <a:gdLst/>
              <a:ahLst/>
              <a:cxnLst/>
              <a:rect l="l" t="t" r="r" b="b"/>
              <a:pathLst>
                <a:path w="439" h="600" extrusionOk="0">
                  <a:moveTo>
                    <a:pt x="63" y="0"/>
                  </a:moveTo>
                  <a:lnTo>
                    <a:pt x="63" y="0"/>
                  </a:lnTo>
                  <a:cubicBezTo>
                    <a:pt x="1" y="238"/>
                    <a:pt x="176" y="525"/>
                    <a:pt x="376" y="600"/>
                  </a:cubicBezTo>
                  <a:cubicBezTo>
                    <a:pt x="401" y="587"/>
                    <a:pt x="426" y="575"/>
                    <a:pt x="438" y="562"/>
                  </a:cubicBezTo>
                  <a:cubicBezTo>
                    <a:pt x="326" y="500"/>
                    <a:pt x="238" y="400"/>
                    <a:pt x="176" y="287"/>
                  </a:cubicBezTo>
                  <a:cubicBezTo>
                    <a:pt x="126" y="200"/>
                    <a:pt x="76" y="113"/>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2" name="Google Shape;17362;p50"/>
            <p:cNvSpPr/>
            <p:nvPr/>
          </p:nvSpPr>
          <p:spPr>
            <a:xfrm>
              <a:off x="2167141" y="4475944"/>
              <a:ext cx="25704" cy="25704"/>
            </a:xfrm>
            <a:custGeom>
              <a:avLst/>
              <a:gdLst/>
              <a:ahLst/>
              <a:cxnLst/>
              <a:rect l="l" t="t" r="r" b="b"/>
              <a:pathLst>
                <a:path w="301" h="301" extrusionOk="0">
                  <a:moveTo>
                    <a:pt x="1" y="1"/>
                  </a:moveTo>
                  <a:lnTo>
                    <a:pt x="1" y="1"/>
                  </a:lnTo>
                  <a:cubicBezTo>
                    <a:pt x="26" y="138"/>
                    <a:pt x="188" y="300"/>
                    <a:pt x="301" y="300"/>
                  </a:cubicBezTo>
                  <a:cubicBezTo>
                    <a:pt x="188" y="213"/>
                    <a:pt x="76" y="11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3" name="Google Shape;17363;p50"/>
            <p:cNvSpPr/>
            <p:nvPr/>
          </p:nvSpPr>
          <p:spPr>
            <a:xfrm>
              <a:off x="2178926" y="4477054"/>
              <a:ext cx="9650" cy="8539"/>
            </a:xfrm>
            <a:custGeom>
              <a:avLst/>
              <a:gdLst/>
              <a:ahLst/>
              <a:cxnLst/>
              <a:rect l="l" t="t" r="r" b="b"/>
              <a:pathLst>
                <a:path w="113" h="100" extrusionOk="0">
                  <a:moveTo>
                    <a:pt x="0" y="0"/>
                  </a:moveTo>
                  <a:lnTo>
                    <a:pt x="0" y="0"/>
                  </a:lnTo>
                  <a:cubicBezTo>
                    <a:pt x="25" y="50"/>
                    <a:pt x="75" y="88"/>
                    <a:pt x="113" y="100"/>
                  </a:cubicBezTo>
                  <a:cubicBezTo>
                    <a:pt x="75" y="63"/>
                    <a:pt x="38" y="3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4" name="Google Shape;17364;p50"/>
            <p:cNvSpPr/>
            <p:nvPr/>
          </p:nvSpPr>
          <p:spPr>
            <a:xfrm>
              <a:off x="2182086" y="4382008"/>
              <a:ext cx="63022" cy="73781"/>
            </a:xfrm>
            <a:custGeom>
              <a:avLst/>
              <a:gdLst/>
              <a:ahLst/>
              <a:cxnLst/>
              <a:rect l="l" t="t" r="r" b="b"/>
              <a:pathLst>
                <a:path w="738" h="864" extrusionOk="0">
                  <a:moveTo>
                    <a:pt x="375" y="1"/>
                  </a:moveTo>
                  <a:lnTo>
                    <a:pt x="375" y="1"/>
                  </a:lnTo>
                  <a:cubicBezTo>
                    <a:pt x="138" y="101"/>
                    <a:pt x="1" y="413"/>
                    <a:pt x="126" y="638"/>
                  </a:cubicBezTo>
                  <a:cubicBezTo>
                    <a:pt x="200" y="651"/>
                    <a:pt x="275" y="676"/>
                    <a:pt x="338" y="713"/>
                  </a:cubicBezTo>
                  <a:cubicBezTo>
                    <a:pt x="375" y="726"/>
                    <a:pt x="400" y="751"/>
                    <a:pt x="438" y="763"/>
                  </a:cubicBezTo>
                  <a:cubicBezTo>
                    <a:pt x="475" y="788"/>
                    <a:pt x="513" y="826"/>
                    <a:pt x="525" y="863"/>
                  </a:cubicBezTo>
                  <a:lnTo>
                    <a:pt x="638" y="863"/>
                  </a:lnTo>
                  <a:cubicBezTo>
                    <a:pt x="638" y="851"/>
                    <a:pt x="638" y="851"/>
                    <a:pt x="638" y="851"/>
                  </a:cubicBezTo>
                  <a:cubicBezTo>
                    <a:pt x="663" y="813"/>
                    <a:pt x="688" y="776"/>
                    <a:pt x="713" y="738"/>
                  </a:cubicBezTo>
                  <a:cubicBezTo>
                    <a:pt x="725" y="726"/>
                    <a:pt x="738" y="713"/>
                    <a:pt x="738" y="713"/>
                  </a:cubicBezTo>
                  <a:lnTo>
                    <a:pt x="700" y="713"/>
                  </a:lnTo>
                  <a:cubicBezTo>
                    <a:pt x="363" y="688"/>
                    <a:pt x="288" y="363"/>
                    <a:pt x="350" y="76"/>
                  </a:cubicBezTo>
                  <a:lnTo>
                    <a:pt x="350" y="76"/>
                  </a:lnTo>
                  <a:cubicBezTo>
                    <a:pt x="225" y="288"/>
                    <a:pt x="213" y="488"/>
                    <a:pt x="300" y="626"/>
                  </a:cubicBezTo>
                  <a:cubicBezTo>
                    <a:pt x="263" y="588"/>
                    <a:pt x="250" y="551"/>
                    <a:pt x="238" y="501"/>
                  </a:cubicBezTo>
                  <a:cubicBezTo>
                    <a:pt x="188" y="351"/>
                    <a:pt x="238" y="138"/>
                    <a:pt x="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5" name="Google Shape;17365;p50"/>
            <p:cNvSpPr/>
            <p:nvPr/>
          </p:nvSpPr>
          <p:spPr>
            <a:xfrm>
              <a:off x="2214109" y="4379873"/>
              <a:ext cx="57727" cy="60203"/>
            </a:xfrm>
            <a:custGeom>
              <a:avLst/>
              <a:gdLst/>
              <a:ahLst/>
              <a:cxnLst/>
              <a:rect l="l" t="t" r="r" b="b"/>
              <a:pathLst>
                <a:path w="676" h="705" extrusionOk="0">
                  <a:moveTo>
                    <a:pt x="300" y="1"/>
                  </a:moveTo>
                  <a:lnTo>
                    <a:pt x="300" y="1"/>
                  </a:lnTo>
                  <a:cubicBezTo>
                    <a:pt x="375" y="51"/>
                    <a:pt x="413" y="113"/>
                    <a:pt x="450" y="201"/>
                  </a:cubicBezTo>
                  <a:cubicBezTo>
                    <a:pt x="450" y="201"/>
                    <a:pt x="463" y="213"/>
                    <a:pt x="463" y="226"/>
                  </a:cubicBezTo>
                  <a:cubicBezTo>
                    <a:pt x="438" y="188"/>
                    <a:pt x="413" y="163"/>
                    <a:pt x="375" y="138"/>
                  </a:cubicBezTo>
                  <a:lnTo>
                    <a:pt x="375" y="138"/>
                  </a:lnTo>
                  <a:cubicBezTo>
                    <a:pt x="518" y="336"/>
                    <a:pt x="372" y="591"/>
                    <a:pt x="224" y="591"/>
                  </a:cubicBezTo>
                  <a:cubicBezTo>
                    <a:pt x="203" y="591"/>
                    <a:pt x="183" y="586"/>
                    <a:pt x="163" y="576"/>
                  </a:cubicBezTo>
                  <a:cubicBezTo>
                    <a:pt x="75" y="538"/>
                    <a:pt x="38" y="426"/>
                    <a:pt x="0" y="363"/>
                  </a:cubicBezTo>
                  <a:lnTo>
                    <a:pt x="0" y="363"/>
                  </a:lnTo>
                  <a:cubicBezTo>
                    <a:pt x="0" y="413"/>
                    <a:pt x="0" y="476"/>
                    <a:pt x="25" y="538"/>
                  </a:cubicBezTo>
                  <a:cubicBezTo>
                    <a:pt x="59" y="626"/>
                    <a:pt x="150" y="705"/>
                    <a:pt x="248" y="705"/>
                  </a:cubicBezTo>
                  <a:cubicBezTo>
                    <a:pt x="262" y="705"/>
                    <a:pt x="275" y="704"/>
                    <a:pt x="288" y="701"/>
                  </a:cubicBezTo>
                  <a:cubicBezTo>
                    <a:pt x="400" y="676"/>
                    <a:pt x="475" y="588"/>
                    <a:pt x="500" y="476"/>
                  </a:cubicBezTo>
                  <a:lnTo>
                    <a:pt x="500" y="476"/>
                  </a:lnTo>
                  <a:cubicBezTo>
                    <a:pt x="500" y="538"/>
                    <a:pt x="475" y="601"/>
                    <a:pt x="438" y="651"/>
                  </a:cubicBezTo>
                  <a:cubicBezTo>
                    <a:pt x="438" y="663"/>
                    <a:pt x="425" y="676"/>
                    <a:pt x="413" y="701"/>
                  </a:cubicBezTo>
                  <a:cubicBezTo>
                    <a:pt x="425" y="688"/>
                    <a:pt x="438" y="676"/>
                    <a:pt x="450" y="663"/>
                  </a:cubicBezTo>
                  <a:cubicBezTo>
                    <a:pt x="488" y="638"/>
                    <a:pt x="525" y="613"/>
                    <a:pt x="575" y="601"/>
                  </a:cubicBezTo>
                  <a:cubicBezTo>
                    <a:pt x="675" y="376"/>
                    <a:pt x="550" y="51"/>
                    <a:pt x="3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6" name="Google Shape;17366;p50"/>
            <p:cNvSpPr/>
            <p:nvPr/>
          </p:nvSpPr>
          <p:spPr>
            <a:xfrm>
              <a:off x="2231188" y="4398063"/>
              <a:ext cx="16908" cy="26045"/>
            </a:xfrm>
            <a:custGeom>
              <a:avLst/>
              <a:gdLst/>
              <a:ahLst/>
              <a:cxnLst/>
              <a:rect l="l" t="t" r="r" b="b"/>
              <a:pathLst>
                <a:path w="198" h="305" extrusionOk="0">
                  <a:moveTo>
                    <a:pt x="178" y="1"/>
                  </a:moveTo>
                  <a:cubicBezTo>
                    <a:pt x="176" y="1"/>
                    <a:pt x="175" y="8"/>
                    <a:pt x="175" y="25"/>
                  </a:cubicBezTo>
                  <a:cubicBezTo>
                    <a:pt x="163" y="63"/>
                    <a:pt x="150" y="138"/>
                    <a:pt x="138" y="163"/>
                  </a:cubicBezTo>
                  <a:cubicBezTo>
                    <a:pt x="116" y="207"/>
                    <a:pt x="83" y="292"/>
                    <a:pt x="23" y="292"/>
                  </a:cubicBezTo>
                  <a:cubicBezTo>
                    <a:pt x="16" y="292"/>
                    <a:pt x="9" y="290"/>
                    <a:pt x="0" y="288"/>
                  </a:cubicBezTo>
                  <a:lnTo>
                    <a:pt x="0" y="288"/>
                  </a:lnTo>
                  <a:cubicBezTo>
                    <a:pt x="17" y="299"/>
                    <a:pt x="34" y="305"/>
                    <a:pt x="50" y="305"/>
                  </a:cubicBezTo>
                  <a:cubicBezTo>
                    <a:pt x="122" y="305"/>
                    <a:pt x="188" y="209"/>
                    <a:pt x="188" y="138"/>
                  </a:cubicBezTo>
                  <a:cubicBezTo>
                    <a:pt x="198" y="118"/>
                    <a:pt x="184" y="1"/>
                    <a:pt x="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7" name="Google Shape;17367;p50"/>
            <p:cNvSpPr/>
            <p:nvPr/>
          </p:nvSpPr>
          <p:spPr>
            <a:xfrm>
              <a:off x="2286183" y="5005231"/>
              <a:ext cx="89152" cy="106915"/>
            </a:xfrm>
            <a:custGeom>
              <a:avLst/>
              <a:gdLst/>
              <a:ahLst/>
              <a:cxnLst/>
              <a:rect l="l" t="t" r="r" b="b"/>
              <a:pathLst>
                <a:path w="1044" h="1252" extrusionOk="0">
                  <a:moveTo>
                    <a:pt x="669" y="1"/>
                  </a:moveTo>
                  <a:cubicBezTo>
                    <a:pt x="494" y="38"/>
                    <a:pt x="369" y="163"/>
                    <a:pt x="269" y="301"/>
                  </a:cubicBezTo>
                  <a:cubicBezTo>
                    <a:pt x="0" y="740"/>
                    <a:pt x="352" y="1251"/>
                    <a:pt x="834" y="1251"/>
                  </a:cubicBezTo>
                  <a:cubicBezTo>
                    <a:pt x="846" y="1251"/>
                    <a:pt x="857" y="1251"/>
                    <a:pt x="869" y="1251"/>
                  </a:cubicBezTo>
                  <a:lnTo>
                    <a:pt x="1043" y="1251"/>
                  </a:lnTo>
                  <a:cubicBezTo>
                    <a:pt x="968" y="1226"/>
                    <a:pt x="856" y="1188"/>
                    <a:pt x="806" y="1163"/>
                  </a:cubicBezTo>
                  <a:cubicBezTo>
                    <a:pt x="694" y="1126"/>
                    <a:pt x="594" y="1063"/>
                    <a:pt x="519" y="976"/>
                  </a:cubicBezTo>
                  <a:cubicBezTo>
                    <a:pt x="456" y="888"/>
                    <a:pt x="431" y="838"/>
                    <a:pt x="406" y="776"/>
                  </a:cubicBezTo>
                  <a:cubicBezTo>
                    <a:pt x="381" y="701"/>
                    <a:pt x="344" y="513"/>
                    <a:pt x="406" y="363"/>
                  </a:cubicBezTo>
                  <a:cubicBezTo>
                    <a:pt x="444" y="263"/>
                    <a:pt x="531" y="76"/>
                    <a:pt x="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8" name="Google Shape;17368;p50"/>
            <p:cNvSpPr/>
            <p:nvPr/>
          </p:nvSpPr>
          <p:spPr>
            <a:xfrm>
              <a:off x="2311204" y="5015906"/>
              <a:ext cx="55592" cy="84456"/>
            </a:xfrm>
            <a:custGeom>
              <a:avLst/>
              <a:gdLst/>
              <a:ahLst/>
              <a:cxnLst/>
              <a:rect l="l" t="t" r="r" b="b"/>
              <a:pathLst>
                <a:path w="651" h="989" extrusionOk="0">
                  <a:moveTo>
                    <a:pt x="313" y="1"/>
                  </a:moveTo>
                  <a:lnTo>
                    <a:pt x="313" y="1"/>
                  </a:lnTo>
                  <a:cubicBezTo>
                    <a:pt x="51" y="163"/>
                    <a:pt x="1" y="563"/>
                    <a:pt x="226" y="788"/>
                  </a:cubicBezTo>
                  <a:cubicBezTo>
                    <a:pt x="338" y="913"/>
                    <a:pt x="488" y="963"/>
                    <a:pt x="650" y="988"/>
                  </a:cubicBezTo>
                  <a:cubicBezTo>
                    <a:pt x="613" y="926"/>
                    <a:pt x="600" y="863"/>
                    <a:pt x="613" y="788"/>
                  </a:cubicBezTo>
                  <a:cubicBezTo>
                    <a:pt x="526" y="763"/>
                    <a:pt x="438" y="713"/>
                    <a:pt x="363" y="651"/>
                  </a:cubicBezTo>
                  <a:cubicBezTo>
                    <a:pt x="176" y="488"/>
                    <a:pt x="176" y="188"/>
                    <a:pt x="3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9" name="Google Shape;17369;p50"/>
            <p:cNvSpPr/>
            <p:nvPr/>
          </p:nvSpPr>
          <p:spPr>
            <a:xfrm>
              <a:off x="2325124" y="5024445"/>
              <a:ext cx="46967" cy="48163"/>
            </a:xfrm>
            <a:custGeom>
              <a:avLst/>
              <a:gdLst/>
              <a:ahLst/>
              <a:cxnLst/>
              <a:rect l="l" t="t" r="r" b="b"/>
              <a:pathLst>
                <a:path w="550" h="564" extrusionOk="0">
                  <a:moveTo>
                    <a:pt x="150" y="1"/>
                  </a:moveTo>
                  <a:cubicBezTo>
                    <a:pt x="0" y="163"/>
                    <a:pt x="150" y="438"/>
                    <a:pt x="313" y="526"/>
                  </a:cubicBezTo>
                  <a:cubicBezTo>
                    <a:pt x="375" y="551"/>
                    <a:pt x="425" y="563"/>
                    <a:pt x="487" y="563"/>
                  </a:cubicBezTo>
                  <a:cubicBezTo>
                    <a:pt x="500" y="526"/>
                    <a:pt x="525" y="488"/>
                    <a:pt x="550" y="463"/>
                  </a:cubicBezTo>
                  <a:cubicBezTo>
                    <a:pt x="487" y="463"/>
                    <a:pt x="437" y="463"/>
                    <a:pt x="388" y="426"/>
                  </a:cubicBezTo>
                  <a:cubicBezTo>
                    <a:pt x="250" y="351"/>
                    <a:pt x="75" y="176"/>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0" name="Google Shape;17370;p50"/>
            <p:cNvSpPr/>
            <p:nvPr/>
          </p:nvSpPr>
          <p:spPr>
            <a:xfrm>
              <a:off x="2445702" y="4993361"/>
              <a:ext cx="56617" cy="92056"/>
            </a:xfrm>
            <a:custGeom>
              <a:avLst/>
              <a:gdLst/>
              <a:ahLst/>
              <a:cxnLst/>
              <a:rect l="l" t="t" r="r" b="b"/>
              <a:pathLst>
                <a:path w="663" h="1078" extrusionOk="0">
                  <a:moveTo>
                    <a:pt x="105" y="0"/>
                  </a:moveTo>
                  <a:cubicBezTo>
                    <a:pt x="91" y="0"/>
                    <a:pt x="77" y="1"/>
                    <a:pt x="63" y="2"/>
                  </a:cubicBezTo>
                  <a:cubicBezTo>
                    <a:pt x="313" y="77"/>
                    <a:pt x="450" y="290"/>
                    <a:pt x="463" y="515"/>
                  </a:cubicBezTo>
                  <a:cubicBezTo>
                    <a:pt x="463" y="590"/>
                    <a:pt x="450" y="665"/>
                    <a:pt x="425" y="715"/>
                  </a:cubicBezTo>
                  <a:cubicBezTo>
                    <a:pt x="475" y="515"/>
                    <a:pt x="413" y="265"/>
                    <a:pt x="238" y="152"/>
                  </a:cubicBezTo>
                  <a:lnTo>
                    <a:pt x="238" y="152"/>
                  </a:lnTo>
                  <a:cubicBezTo>
                    <a:pt x="350" y="315"/>
                    <a:pt x="338" y="515"/>
                    <a:pt x="275" y="690"/>
                  </a:cubicBezTo>
                  <a:cubicBezTo>
                    <a:pt x="275" y="690"/>
                    <a:pt x="263" y="690"/>
                    <a:pt x="263" y="677"/>
                  </a:cubicBezTo>
                  <a:cubicBezTo>
                    <a:pt x="250" y="665"/>
                    <a:pt x="238" y="652"/>
                    <a:pt x="225" y="652"/>
                  </a:cubicBezTo>
                  <a:cubicBezTo>
                    <a:pt x="288" y="527"/>
                    <a:pt x="300" y="390"/>
                    <a:pt x="213" y="265"/>
                  </a:cubicBezTo>
                  <a:lnTo>
                    <a:pt x="213" y="265"/>
                  </a:lnTo>
                  <a:cubicBezTo>
                    <a:pt x="238" y="377"/>
                    <a:pt x="213" y="490"/>
                    <a:pt x="163" y="590"/>
                  </a:cubicBezTo>
                  <a:cubicBezTo>
                    <a:pt x="138" y="577"/>
                    <a:pt x="113" y="552"/>
                    <a:pt x="88" y="540"/>
                  </a:cubicBezTo>
                  <a:lnTo>
                    <a:pt x="75" y="540"/>
                  </a:lnTo>
                  <a:cubicBezTo>
                    <a:pt x="63" y="540"/>
                    <a:pt x="63" y="552"/>
                    <a:pt x="63" y="552"/>
                  </a:cubicBezTo>
                  <a:cubicBezTo>
                    <a:pt x="50" y="540"/>
                    <a:pt x="25" y="540"/>
                    <a:pt x="0" y="527"/>
                  </a:cubicBezTo>
                  <a:lnTo>
                    <a:pt x="0" y="527"/>
                  </a:lnTo>
                  <a:cubicBezTo>
                    <a:pt x="50" y="565"/>
                    <a:pt x="88" y="590"/>
                    <a:pt x="113" y="627"/>
                  </a:cubicBezTo>
                  <a:cubicBezTo>
                    <a:pt x="125" y="627"/>
                    <a:pt x="125" y="640"/>
                    <a:pt x="138" y="640"/>
                  </a:cubicBezTo>
                  <a:cubicBezTo>
                    <a:pt x="125" y="652"/>
                    <a:pt x="125" y="652"/>
                    <a:pt x="125" y="652"/>
                  </a:cubicBezTo>
                  <a:cubicBezTo>
                    <a:pt x="150" y="665"/>
                    <a:pt x="175" y="690"/>
                    <a:pt x="188" y="727"/>
                  </a:cubicBezTo>
                  <a:cubicBezTo>
                    <a:pt x="188" y="727"/>
                    <a:pt x="188" y="715"/>
                    <a:pt x="188" y="715"/>
                  </a:cubicBezTo>
                  <a:cubicBezTo>
                    <a:pt x="200" y="740"/>
                    <a:pt x="213" y="752"/>
                    <a:pt x="238" y="777"/>
                  </a:cubicBezTo>
                  <a:cubicBezTo>
                    <a:pt x="225" y="790"/>
                    <a:pt x="225" y="802"/>
                    <a:pt x="213" y="815"/>
                  </a:cubicBezTo>
                  <a:cubicBezTo>
                    <a:pt x="213" y="827"/>
                    <a:pt x="213" y="827"/>
                    <a:pt x="213" y="827"/>
                  </a:cubicBezTo>
                  <a:cubicBezTo>
                    <a:pt x="237" y="899"/>
                    <a:pt x="249" y="972"/>
                    <a:pt x="239" y="1044"/>
                  </a:cubicBezTo>
                  <a:lnTo>
                    <a:pt x="239" y="1044"/>
                  </a:lnTo>
                  <a:cubicBezTo>
                    <a:pt x="277" y="960"/>
                    <a:pt x="335" y="895"/>
                    <a:pt x="413" y="840"/>
                  </a:cubicBezTo>
                  <a:cubicBezTo>
                    <a:pt x="463" y="815"/>
                    <a:pt x="513" y="802"/>
                    <a:pt x="563" y="790"/>
                  </a:cubicBezTo>
                  <a:cubicBezTo>
                    <a:pt x="625" y="690"/>
                    <a:pt x="663" y="565"/>
                    <a:pt x="625" y="440"/>
                  </a:cubicBezTo>
                  <a:cubicBezTo>
                    <a:pt x="578" y="203"/>
                    <a:pt x="351" y="0"/>
                    <a:pt x="105" y="0"/>
                  </a:cubicBezTo>
                  <a:close/>
                  <a:moveTo>
                    <a:pt x="239" y="1044"/>
                  </a:moveTo>
                  <a:cubicBezTo>
                    <a:pt x="235" y="1052"/>
                    <a:pt x="232" y="1059"/>
                    <a:pt x="229" y="1067"/>
                  </a:cubicBezTo>
                  <a:lnTo>
                    <a:pt x="229" y="1067"/>
                  </a:lnTo>
                  <a:cubicBezTo>
                    <a:pt x="233" y="1063"/>
                    <a:pt x="238" y="1060"/>
                    <a:pt x="238" y="1052"/>
                  </a:cubicBezTo>
                  <a:cubicBezTo>
                    <a:pt x="238" y="1049"/>
                    <a:pt x="239" y="1047"/>
                    <a:pt x="239" y="1044"/>
                  </a:cubicBezTo>
                  <a:close/>
                  <a:moveTo>
                    <a:pt x="229" y="1067"/>
                  </a:moveTo>
                  <a:cubicBezTo>
                    <a:pt x="227" y="1070"/>
                    <a:pt x="225" y="1073"/>
                    <a:pt x="225" y="1077"/>
                  </a:cubicBezTo>
                  <a:cubicBezTo>
                    <a:pt x="226" y="1074"/>
                    <a:pt x="228" y="1070"/>
                    <a:pt x="229" y="106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1" name="Google Shape;17371;p50"/>
            <p:cNvSpPr/>
            <p:nvPr/>
          </p:nvSpPr>
          <p:spPr>
            <a:xfrm>
              <a:off x="2571576" y="5073548"/>
              <a:ext cx="37488" cy="73696"/>
            </a:xfrm>
            <a:custGeom>
              <a:avLst/>
              <a:gdLst/>
              <a:ahLst/>
              <a:cxnLst/>
              <a:rect l="l" t="t" r="r" b="b"/>
              <a:pathLst>
                <a:path w="439" h="863" extrusionOk="0">
                  <a:moveTo>
                    <a:pt x="226" y="1"/>
                  </a:moveTo>
                  <a:lnTo>
                    <a:pt x="226" y="1"/>
                  </a:lnTo>
                  <a:cubicBezTo>
                    <a:pt x="326" y="301"/>
                    <a:pt x="151" y="601"/>
                    <a:pt x="13" y="738"/>
                  </a:cubicBezTo>
                  <a:cubicBezTo>
                    <a:pt x="13" y="750"/>
                    <a:pt x="13" y="750"/>
                    <a:pt x="1" y="750"/>
                  </a:cubicBezTo>
                  <a:cubicBezTo>
                    <a:pt x="26" y="763"/>
                    <a:pt x="51" y="788"/>
                    <a:pt x="76" y="800"/>
                  </a:cubicBezTo>
                  <a:cubicBezTo>
                    <a:pt x="88" y="825"/>
                    <a:pt x="101" y="838"/>
                    <a:pt x="113" y="863"/>
                  </a:cubicBezTo>
                  <a:cubicBezTo>
                    <a:pt x="351" y="638"/>
                    <a:pt x="438" y="30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2" name="Google Shape;17372;p50"/>
            <p:cNvSpPr/>
            <p:nvPr/>
          </p:nvSpPr>
          <p:spPr>
            <a:xfrm>
              <a:off x="2559876" y="5088493"/>
              <a:ext cx="29974" cy="49188"/>
            </a:xfrm>
            <a:custGeom>
              <a:avLst/>
              <a:gdLst/>
              <a:ahLst/>
              <a:cxnLst/>
              <a:rect l="l" t="t" r="r" b="b"/>
              <a:pathLst>
                <a:path w="351" h="576" extrusionOk="0">
                  <a:moveTo>
                    <a:pt x="350" y="1"/>
                  </a:moveTo>
                  <a:cubicBezTo>
                    <a:pt x="263" y="201"/>
                    <a:pt x="150" y="388"/>
                    <a:pt x="0" y="525"/>
                  </a:cubicBezTo>
                  <a:cubicBezTo>
                    <a:pt x="50" y="525"/>
                    <a:pt x="88" y="550"/>
                    <a:pt x="125" y="575"/>
                  </a:cubicBezTo>
                  <a:cubicBezTo>
                    <a:pt x="263" y="426"/>
                    <a:pt x="350" y="213"/>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3" name="Google Shape;17373;p50"/>
            <p:cNvSpPr/>
            <p:nvPr/>
          </p:nvSpPr>
          <p:spPr>
            <a:xfrm>
              <a:off x="2521448" y="5170644"/>
              <a:ext cx="79076" cy="67120"/>
            </a:xfrm>
            <a:custGeom>
              <a:avLst/>
              <a:gdLst/>
              <a:ahLst/>
              <a:cxnLst/>
              <a:rect l="l" t="t" r="r" b="b"/>
              <a:pathLst>
                <a:path w="926" h="786" extrusionOk="0">
                  <a:moveTo>
                    <a:pt x="813" y="1"/>
                  </a:moveTo>
                  <a:cubicBezTo>
                    <a:pt x="813" y="448"/>
                    <a:pt x="447" y="640"/>
                    <a:pt x="70" y="640"/>
                  </a:cubicBezTo>
                  <a:cubicBezTo>
                    <a:pt x="47" y="640"/>
                    <a:pt x="24" y="640"/>
                    <a:pt x="1" y="638"/>
                  </a:cubicBezTo>
                  <a:cubicBezTo>
                    <a:pt x="1" y="676"/>
                    <a:pt x="1" y="713"/>
                    <a:pt x="1" y="751"/>
                  </a:cubicBezTo>
                  <a:cubicBezTo>
                    <a:pt x="74" y="773"/>
                    <a:pt x="152" y="786"/>
                    <a:pt x="230" y="786"/>
                  </a:cubicBezTo>
                  <a:cubicBezTo>
                    <a:pt x="326" y="786"/>
                    <a:pt x="423" y="767"/>
                    <a:pt x="513" y="726"/>
                  </a:cubicBezTo>
                  <a:cubicBezTo>
                    <a:pt x="788" y="601"/>
                    <a:pt x="925" y="276"/>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4" name="Google Shape;17374;p50"/>
            <p:cNvSpPr/>
            <p:nvPr/>
          </p:nvSpPr>
          <p:spPr>
            <a:xfrm>
              <a:off x="2520424" y="5183453"/>
              <a:ext cx="65156" cy="40392"/>
            </a:xfrm>
            <a:custGeom>
              <a:avLst/>
              <a:gdLst/>
              <a:ahLst/>
              <a:cxnLst/>
              <a:rect l="l" t="t" r="r" b="b"/>
              <a:pathLst>
                <a:path w="763" h="473" extrusionOk="0">
                  <a:moveTo>
                    <a:pt x="762" y="1"/>
                  </a:moveTo>
                  <a:lnTo>
                    <a:pt x="762" y="1"/>
                  </a:lnTo>
                  <a:cubicBezTo>
                    <a:pt x="612" y="276"/>
                    <a:pt x="262" y="338"/>
                    <a:pt x="0" y="338"/>
                  </a:cubicBezTo>
                  <a:cubicBezTo>
                    <a:pt x="0" y="376"/>
                    <a:pt x="13" y="426"/>
                    <a:pt x="13" y="463"/>
                  </a:cubicBezTo>
                  <a:cubicBezTo>
                    <a:pt x="51" y="469"/>
                    <a:pt x="90" y="472"/>
                    <a:pt x="129" y="472"/>
                  </a:cubicBezTo>
                  <a:cubicBezTo>
                    <a:pt x="422" y="472"/>
                    <a:pt x="718" y="309"/>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5" name="Google Shape;17375;p50"/>
            <p:cNvSpPr/>
            <p:nvPr/>
          </p:nvSpPr>
          <p:spPr>
            <a:xfrm>
              <a:off x="2501210" y="5138620"/>
              <a:ext cx="71561" cy="70365"/>
            </a:xfrm>
            <a:custGeom>
              <a:avLst/>
              <a:gdLst/>
              <a:ahLst/>
              <a:cxnLst/>
              <a:rect l="l" t="t" r="r" b="b"/>
              <a:pathLst>
                <a:path w="838" h="824" extrusionOk="0">
                  <a:moveTo>
                    <a:pt x="375" y="1"/>
                  </a:moveTo>
                  <a:lnTo>
                    <a:pt x="375" y="1"/>
                  </a:lnTo>
                  <a:cubicBezTo>
                    <a:pt x="163" y="38"/>
                    <a:pt x="0" y="238"/>
                    <a:pt x="13" y="451"/>
                  </a:cubicBezTo>
                  <a:cubicBezTo>
                    <a:pt x="13" y="451"/>
                    <a:pt x="25" y="463"/>
                    <a:pt x="38" y="476"/>
                  </a:cubicBezTo>
                  <a:cubicBezTo>
                    <a:pt x="100" y="551"/>
                    <a:pt x="150" y="638"/>
                    <a:pt x="188" y="738"/>
                  </a:cubicBezTo>
                  <a:cubicBezTo>
                    <a:pt x="260" y="796"/>
                    <a:pt x="354" y="824"/>
                    <a:pt x="449" y="824"/>
                  </a:cubicBezTo>
                  <a:cubicBezTo>
                    <a:pt x="603" y="824"/>
                    <a:pt x="760" y="752"/>
                    <a:pt x="837" y="613"/>
                  </a:cubicBezTo>
                  <a:lnTo>
                    <a:pt x="837" y="613"/>
                  </a:lnTo>
                  <a:cubicBezTo>
                    <a:pt x="727" y="693"/>
                    <a:pt x="625" y="717"/>
                    <a:pt x="512" y="717"/>
                  </a:cubicBezTo>
                  <a:cubicBezTo>
                    <a:pt x="484" y="717"/>
                    <a:pt x="455" y="716"/>
                    <a:pt x="425" y="713"/>
                  </a:cubicBezTo>
                  <a:cubicBezTo>
                    <a:pt x="312" y="713"/>
                    <a:pt x="200" y="676"/>
                    <a:pt x="113" y="576"/>
                  </a:cubicBezTo>
                  <a:cubicBezTo>
                    <a:pt x="100" y="551"/>
                    <a:pt x="75" y="513"/>
                    <a:pt x="63" y="488"/>
                  </a:cubicBezTo>
                  <a:cubicBezTo>
                    <a:pt x="88" y="313"/>
                    <a:pt x="188" y="113"/>
                    <a:pt x="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6" name="Google Shape;17376;p50"/>
            <p:cNvSpPr/>
            <p:nvPr/>
          </p:nvSpPr>
          <p:spPr>
            <a:xfrm>
              <a:off x="2502661" y="5147160"/>
              <a:ext cx="61570" cy="50298"/>
            </a:xfrm>
            <a:custGeom>
              <a:avLst/>
              <a:gdLst/>
              <a:ahLst/>
              <a:cxnLst/>
              <a:rect l="l" t="t" r="r" b="b"/>
              <a:pathLst>
                <a:path w="721" h="589" extrusionOk="0">
                  <a:moveTo>
                    <a:pt x="295" y="1"/>
                  </a:moveTo>
                  <a:lnTo>
                    <a:pt x="295" y="1"/>
                  </a:lnTo>
                  <a:cubicBezTo>
                    <a:pt x="245" y="38"/>
                    <a:pt x="196" y="76"/>
                    <a:pt x="158" y="126"/>
                  </a:cubicBezTo>
                  <a:cubicBezTo>
                    <a:pt x="0" y="395"/>
                    <a:pt x="235" y="588"/>
                    <a:pt x="479" y="588"/>
                  </a:cubicBezTo>
                  <a:cubicBezTo>
                    <a:pt x="564" y="588"/>
                    <a:pt x="650" y="565"/>
                    <a:pt x="720" y="513"/>
                  </a:cubicBezTo>
                  <a:lnTo>
                    <a:pt x="720" y="513"/>
                  </a:lnTo>
                  <a:cubicBezTo>
                    <a:pt x="687" y="523"/>
                    <a:pt x="655" y="527"/>
                    <a:pt x="625" y="527"/>
                  </a:cubicBezTo>
                  <a:cubicBezTo>
                    <a:pt x="576" y="527"/>
                    <a:pt x="529" y="516"/>
                    <a:pt x="483" y="501"/>
                  </a:cubicBezTo>
                  <a:cubicBezTo>
                    <a:pt x="370" y="476"/>
                    <a:pt x="308" y="451"/>
                    <a:pt x="245" y="388"/>
                  </a:cubicBezTo>
                  <a:cubicBezTo>
                    <a:pt x="183" y="301"/>
                    <a:pt x="196" y="201"/>
                    <a:pt x="233" y="113"/>
                  </a:cubicBezTo>
                  <a:cubicBezTo>
                    <a:pt x="245" y="76"/>
                    <a:pt x="295" y="13"/>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7" name="Google Shape;17377;p50"/>
            <p:cNvSpPr/>
            <p:nvPr/>
          </p:nvSpPr>
          <p:spPr>
            <a:xfrm>
              <a:off x="2372177" y="5053138"/>
              <a:ext cx="88555" cy="66779"/>
            </a:xfrm>
            <a:custGeom>
              <a:avLst/>
              <a:gdLst/>
              <a:ahLst/>
              <a:cxnLst/>
              <a:rect l="l" t="t" r="r" b="b"/>
              <a:pathLst>
                <a:path w="1037" h="782" extrusionOk="0">
                  <a:moveTo>
                    <a:pt x="904" y="0"/>
                  </a:moveTo>
                  <a:cubicBezTo>
                    <a:pt x="901" y="0"/>
                    <a:pt x="903" y="8"/>
                    <a:pt x="911" y="27"/>
                  </a:cubicBezTo>
                  <a:cubicBezTo>
                    <a:pt x="986" y="240"/>
                    <a:pt x="849" y="440"/>
                    <a:pt x="749" y="515"/>
                  </a:cubicBezTo>
                  <a:cubicBezTo>
                    <a:pt x="682" y="575"/>
                    <a:pt x="601" y="602"/>
                    <a:pt x="521" y="602"/>
                  </a:cubicBezTo>
                  <a:cubicBezTo>
                    <a:pt x="318" y="602"/>
                    <a:pt x="115" y="428"/>
                    <a:pt x="124" y="177"/>
                  </a:cubicBezTo>
                  <a:lnTo>
                    <a:pt x="124" y="177"/>
                  </a:lnTo>
                  <a:cubicBezTo>
                    <a:pt x="1" y="538"/>
                    <a:pt x="265" y="781"/>
                    <a:pt x="540" y="781"/>
                  </a:cubicBezTo>
                  <a:cubicBezTo>
                    <a:pt x="711" y="781"/>
                    <a:pt x="887" y="686"/>
                    <a:pt x="974" y="465"/>
                  </a:cubicBezTo>
                  <a:cubicBezTo>
                    <a:pt x="1024" y="352"/>
                    <a:pt x="1036" y="227"/>
                    <a:pt x="986" y="127"/>
                  </a:cubicBezTo>
                  <a:cubicBezTo>
                    <a:pt x="976" y="98"/>
                    <a:pt x="913" y="0"/>
                    <a:pt x="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8" name="Google Shape;17378;p50"/>
            <p:cNvSpPr/>
            <p:nvPr/>
          </p:nvSpPr>
          <p:spPr>
            <a:xfrm>
              <a:off x="2392330" y="5060739"/>
              <a:ext cx="55592" cy="38513"/>
            </a:xfrm>
            <a:custGeom>
              <a:avLst/>
              <a:gdLst/>
              <a:ahLst/>
              <a:cxnLst/>
              <a:rect l="l" t="t" r="r" b="b"/>
              <a:pathLst>
                <a:path w="651" h="451" extrusionOk="0">
                  <a:moveTo>
                    <a:pt x="638" y="1"/>
                  </a:moveTo>
                  <a:cubicBezTo>
                    <a:pt x="625" y="38"/>
                    <a:pt x="600" y="101"/>
                    <a:pt x="600" y="126"/>
                  </a:cubicBezTo>
                  <a:cubicBezTo>
                    <a:pt x="553" y="268"/>
                    <a:pt x="417" y="344"/>
                    <a:pt x="283" y="344"/>
                  </a:cubicBezTo>
                  <a:cubicBezTo>
                    <a:pt x="170" y="344"/>
                    <a:pt x="58" y="290"/>
                    <a:pt x="0" y="176"/>
                  </a:cubicBezTo>
                  <a:lnTo>
                    <a:pt x="0" y="176"/>
                  </a:lnTo>
                  <a:cubicBezTo>
                    <a:pt x="35" y="362"/>
                    <a:pt x="176" y="450"/>
                    <a:pt x="316" y="450"/>
                  </a:cubicBezTo>
                  <a:cubicBezTo>
                    <a:pt x="477" y="450"/>
                    <a:pt x="638" y="334"/>
                    <a:pt x="638" y="113"/>
                  </a:cubicBezTo>
                  <a:cubicBezTo>
                    <a:pt x="638" y="88"/>
                    <a:pt x="650" y="1"/>
                    <a:pt x="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9" name="Google Shape;17379;p50"/>
            <p:cNvSpPr/>
            <p:nvPr/>
          </p:nvSpPr>
          <p:spPr>
            <a:xfrm>
              <a:off x="2373543" y="5091738"/>
              <a:ext cx="88384" cy="36634"/>
            </a:xfrm>
            <a:custGeom>
              <a:avLst/>
              <a:gdLst/>
              <a:ahLst/>
              <a:cxnLst/>
              <a:rect l="l" t="t" r="r" b="b"/>
              <a:pathLst>
                <a:path w="1035" h="429" extrusionOk="0">
                  <a:moveTo>
                    <a:pt x="20" y="0"/>
                  </a:moveTo>
                  <a:lnTo>
                    <a:pt x="20" y="0"/>
                  </a:lnTo>
                  <a:cubicBezTo>
                    <a:pt x="0" y="263"/>
                    <a:pt x="251" y="428"/>
                    <a:pt x="486" y="428"/>
                  </a:cubicBezTo>
                  <a:cubicBezTo>
                    <a:pt x="541" y="428"/>
                    <a:pt x="595" y="419"/>
                    <a:pt x="645" y="400"/>
                  </a:cubicBezTo>
                  <a:cubicBezTo>
                    <a:pt x="745" y="400"/>
                    <a:pt x="845" y="338"/>
                    <a:pt x="908" y="263"/>
                  </a:cubicBezTo>
                  <a:cubicBezTo>
                    <a:pt x="956" y="224"/>
                    <a:pt x="1035" y="49"/>
                    <a:pt x="1015" y="49"/>
                  </a:cubicBezTo>
                  <a:cubicBezTo>
                    <a:pt x="1009" y="49"/>
                    <a:pt x="995" y="64"/>
                    <a:pt x="970" y="100"/>
                  </a:cubicBezTo>
                  <a:cubicBezTo>
                    <a:pt x="920" y="163"/>
                    <a:pt x="820" y="263"/>
                    <a:pt x="783" y="288"/>
                  </a:cubicBezTo>
                  <a:cubicBezTo>
                    <a:pt x="758" y="313"/>
                    <a:pt x="720" y="325"/>
                    <a:pt x="695" y="350"/>
                  </a:cubicBezTo>
                  <a:cubicBezTo>
                    <a:pt x="670" y="350"/>
                    <a:pt x="645" y="356"/>
                    <a:pt x="620" y="356"/>
                  </a:cubicBezTo>
                  <a:cubicBezTo>
                    <a:pt x="608" y="356"/>
                    <a:pt x="595" y="354"/>
                    <a:pt x="583" y="350"/>
                  </a:cubicBezTo>
                  <a:cubicBezTo>
                    <a:pt x="495" y="350"/>
                    <a:pt x="383" y="313"/>
                    <a:pt x="308" y="288"/>
                  </a:cubicBezTo>
                  <a:cubicBezTo>
                    <a:pt x="208" y="238"/>
                    <a:pt x="58" y="150"/>
                    <a:pt x="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0" name="Google Shape;17380;p50"/>
            <p:cNvSpPr/>
            <p:nvPr/>
          </p:nvSpPr>
          <p:spPr>
            <a:xfrm>
              <a:off x="2452107" y="5075683"/>
              <a:ext cx="44918" cy="98631"/>
            </a:xfrm>
            <a:custGeom>
              <a:avLst/>
              <a:gdLst/>
              <a:ahLst/>
              <a:cxnLst/>
              <a:rect l="l" t="t" r="r" b="b"/>
              <a:pathLst>
                <a:path w="526" h="1155" extrusionOk="0">
                  <a:moveTo>
                    <a:pt x="350" y="1"/>
                  </a:moveTo>
                  <a:lnTo>
                    <a:pt x="350" y="1"/>
                  </a:lnTo>
                  <a:cubicBezTo>
                    <a:pt x="63" y="238"/>
                    <a:pt x="0" y="688"/>
                    <a:pt x="225" y="988"/>
                  </a:cubicBezTo>
                  <a:cubicBezTo>
                    <a:pt x="265" y="1028"/>
                    <a:pt x="328" y="1154"/>
                    <a:pt x="397" y="1154"/>
                  </a:cubicBezTo>
                  <a:cubicBezTo>
                    <a:pt x="414" y="1154"/>
                    <a:pt x="432" y="1146"/>
                    <a:pt x="450" y="1125"/>
                  </a:cubicBezTo>
                  <a:cubicBezTo>
                    <a:pt x="463" y="1113"/>
                    <a:pt x="463" y="1088"/>
                    <a:pt x="450" y="1075"/>
                  </a:cubicBezTo>
                  <a:cubicBezTo>
                    <a:pt x="438" y="1063"/>
                    <a:pt x="438" y="1050"/>
                    <a:pt x="425" y="1050"/>
                  </a:cubicBezTo>
                  <a:cubicBezTo>
                    <a:pt x="425" y="1042"/>
                    <a:pt x="425" y="1034"/>
                    <a:pt x="422" y="1030"/>
                  </a:cubicBezTo>
                  <a:lnTo>
                    <a:pt x="422" y="1030"/>
                  </a:lnTo>
                  <a:cubicBezTo>
                    <a:pt x="435" y="1035"/>
                    <a:pt x="449" y="1040"/>
                    <a:pt x="464" y="1040"/>
                  </a:cubicBezTo>
                  <a:cubicBezTo>
                    <a:pt x="477" y="1040"/>
                    <a:pt x="490" y="1036"/>
                    <a:pt x="500" y="1025"/>
                  </a:cubicBezTo>
                  <a:cubicBezTo>
                    <a:pt x="525" y="963"/>
                    <a:pt x="488" y="900"/>
                    <a:pt x="463" y="850"/>
                  </a:cubicBezTo>
                  <a:cubicBezTo>
                    <a:pt x="388" y="625"/>
                    <a:pt x="338" y="401"/>
                    <a:pt x="400" y="138"/>
                  </a:cubicBezTo>
                  <a:lnTo>
                    <a:pt x="400" y="138"/>
                  </a:lnTo>
                  <a:cubicBezTo>
                    <a:pt x="275" y="313"/>
                    <a:pt x="250" y="538"/>
                    <a:pt x="288" y="738"/>
                  </a:cubicBezTo>
                  <a:cubicBezTo>
                    <a:pt x="225" y="513"/>
                    <a:pt x="213" y="25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1" name="Google Shape;17381;p50"/>
            <p:cNvSpPr/>
            <p:nvPr/>
          </p:nvSpPr>
          <p:spPr>
            <a:xfrm>
              <a:off x="2486265" y="5096007"/>
              <a:ext cx="18189" cy="61314"/>
            </a:xfrm>
            <a:custGeom>
              <a:avLst/>
              <a:gdLst/>
              <a:ahLst/>
              <a:cxnLst/>
              <a:rect l="l" t="t" r="r" b="b"/>
              <a:pathLst>
                <a:path w="213" h="718" extrusionOk="0">
                  <a:moveTo>
                    <a:pt x="100" y="0"/>
                  </a:moveTo>
                  <a:cubicBezTo>
                    <a:pt x="0" y="225"/>
                    <a:pt x="50" y="475"/>
                    <a:pt x="138" y="687"/>
                  </a:cubicBezTo>
                  <a:cubicBezTo>
                    <a:pt x="147" y="706"/>
                    <a:pt x="163" y="717"/>
                    <a:pt x="180" y="717"/>
                  </a:cubicBezTo>
                  <a:cubicBezTo>
                    <a:pt x="187" y="717"/>
                    <a:pt x="193" y="716"/>
                    <a:pt x="200" y="712"/>
                  </a:cubicBezTo>
                  <a:cubicBezTo>
                    <a:pt x="213" y="662"/>
                    <a:pt x="200" y="612"/>
                    <a:pt x="188" y="575"/>
                  </a:cubicBezTo>
                  <a:cubicBezTo>
                    <a:pt x="150" y="375"/>
                    <a:pt x="88" y="188"/>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2" name="Google Shape;17382;p50"/>
            <p:cNvSpPr/>
            <p:nvPr/>
          </p:nvSpPr>
          <p:spPr>
            <a:xfrm>
              <a:off x="2531013" y="5081063"/>
              <a:ext cx="15030" cy="53884"/>
            </a:xfrm>
            <a:custGeom>
              <a:avLst/>
              <a:gdLst/>
              <a:ahLst/>
              <a:cxnLst/>
              <a:rect l="l" t="t" r="r" b="b"/>
              <a:pathLst>
                <a:path w="176" h="631" extrusionOk="0">
                  <a:moveTo>
                    <a:pt x="88" y="0"/>
                  </a:moveTo>
                  <a:lnTo>
                    <a:pt x="88" y="0"/>
                  </a:lnTo>
                  <a:cubicBezTo>
                    <a:pt x="151" y="163"/>
                    <a:pt x="88" y="313"/>
                    <a:pt x="38" y="463"/>
                  </a:cubicBezTo>
                  <a:cubicBezTo>
                    <a:pt x="26" y="500"/>
                    <a:pt x="13" y="550"/>
                    <a:pt x="1" y="587"/>
                  </a:cubicBezTo>
                  <a:cubicBezTo>
                    <a:pt x="1" y="600"/>
                    <a:pt x="13" y="625"/>
                    <a:pt x="38" y="625"/>
                  </a:cubicBezTo>
                  <a:cubicBezTo>
                    <a:pt x="42" y="629"/>
                    <a:pt x="47" y="630"/>
                    <a:pt x="52" y="630"/>
                  </a:cubicBezTo>
                  <a:cubicBezTo>
                    <a:pt x="63" y="630"/>
                    <a:pt x="76" y="621"/>
                    <a:pt x="76" y="612"/>
                  </a:cubicBezTo>
                  <a:cubicBezTo>
                    <a:pt x="126" y="513"/>
                    <a:pt x="163" y="413"/>
                    <a:pt x="176" y="313"/>
                  </a:cubicBezTo>
                  <a:cubicBezTo>
                    <a:pt x="176" y="200"/>
                    <a:pt x="163" y="88"/>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3" name="Google Shape;17383;p50"/>
            <p:cNvSpPr/>
            <p:nvPr/>
          </p:nvSpPr>
          <p:spPr>
            <a:xfrm>
              <a:off x="2497452" y="5093873"/>
              <a:ext cx="37915" cy="42612"/>
            </a:xfrm>
            <a:custGeom>
              <a:avLst/>
              <a:gdLst/>
              <a:ahLst/>
              <a:cxnLst/>
              <a:rect l="l" t="t" r="r" b="b"/>
              <a:pathLst>
                <a:path w="444" h="499" extrusionOk="0">
                  <a:moveTo>
                    <a:pt x="431" y="0"/>
                  </a:moveTo>
                  <a:cubicBezTo>
                    <a:pt x="419" y="88"/>
                    <a:pt x="394" y="163"/>
                    <a:pt x="356" y="250"/>
                  </a:cubicBezTo>
                  <a:cubicBezTo>
                    <a:pt x="344" y="288"/>
                    <a:pt x="294" y="375"/>
                    <a:pt x="257" y="400"/>
                  </a:cubicBezTo>
                  <a:cubicBezTo>
                    <a:pt x="246" y="410"/>
                    <a:pt x="227" y="416"/>
                    <a:pt x="205" y="416"/>
                  </a:cubicBezTo>
                  <a:cubicBezTo>
                    <a:pt x="174" y="416"/>
                    <a:pt x="136" y="404"/>
                    <a:pt x="107" y="375"/>
                  </a:cubicBezTo>
                  <a:cubicBezTo>
                    <a:pt x="69" y="338"/>
                    <a:pt x="44" y="288"/>
                    <a:pt x="32" y="225"/>
                  </a:cubicBezTo>
                  <a:lnTo>
                    <a:pt x="32" y="225"/>
                  </a:lnTo>
                  <a:cubicBezTo>
                    <a:pt x="1" y="358"/>
                    <a:pt x="95" y="498"/>
                    <a:pt x="219" y="498"/>
                  </a:cubicBezTo>
                  <a:cubicBezTo>
                    <a:pt x="247" y="498"/>
                    <a:pt x="277" y="491"/>
                    <a:pt x="306" y="475"/>
                  </a:cubicBezTo>
                  <a:cubicBezTo>
                    <a:pt x="419" y="412"/>
                    <a:pt x="444" y="250"/>
                    <a:pt x="444" y="125"/>
                  </a:cubicBezTo>
                  <a:cubicBezTo>
                    <a:pt x="444" y="88"/>
                    <a:pt x="431" y="13"/>
                    <a:pt x="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4" name="Google Shape;17384;p50"/>
            <p:cNvSpPr/>
            <p:nvPr/>
          </p:nvSpPr>
          <p:spPr>
            <a:xfrm>
              <a:off x="2361331" y="5149295"/>
              <a:ext cx="82321" cy="49956"/>
            </a:xfrm>
            <a:custGeom>
              <a:avLst/>
              <a:gdLst/>
              <a:ahLst/>
              <a:cxnLst/>
              <a:rect l="l" t="t" r="r" b="b"/>
              <a:pathLst>
                <a:path w="964" h="585" extrusionOk="0">
                  <a:moveTo>
                    <a:pt x="876" y="1"/>
                  </a:moveTo>
                  <a:cubicBezTo>
                    <a:pt x="851" y="63"/>
                    <a:pt x="838" y="113"/>
                    <a:pt x="813" y="163"/>
                  </a:cubicBezTo>
                  <a:cubicBezTo>
                    <a:pt x="747" y="289"/>
                    <a:pt x="630" y="343"/>
                    <a:pt x="506" y="343"/>
                  </a:cubicBezTo>
                  <a:cubicBezTo>
                    <a:pt x="371" y="343"/>
                    <a:pt x="229" y="280"/>
                    <a:pt x="138" y="176"/>
                  </a:cubicBezTo>
                  <a:lnTo>
                    <a:pt x="138" y="176"/>
                  </a:lnTo>
                  <a:cubicBezTo>
                    <a:pt x="188" y="326"/>
                    <a:pt x="313" y="413"/>
                    <a:pt x="451" y="438"/>
                  </a:cubicBezTo>
                  <a:cubicBezTo>
                    <a:pt x="431" y="442"/>
                    <a:pt x="412" y="443"/>
                    <a:pt x="393" y="443"/>
                  </a:cubicBezTo>
                  <a:cubicBezTo>
                    <a:pt x="342" y="443"/>
                    <a:pt x="293" y="432"/>
                    <a:pt x="238" y="413"/>
                  </a:cubicBezTo>
                  <a:cubicBezTo>
                    <a:pt x="176" y="388"/>
                    <a:pt x="38" y="301"/>
                    <a:pt x="13" y="188"/>
                  </a:cubicBezTo>
                  <a:lnTo>
                    <a:pt x="13" y="188"/>
                  </a:lnTo>
                  <a:cubicBezTo>
                    <a:pt x="1" y="376"/>
                    <a:pt x="176" y="526"/>
                    <a:pt x="351" y="576"/>
                  </a:cubicBezTo>
                  <a:cubicBezTo>
                    <a:pt x="380" y="582"/>
                    <a:pt x="410" y="585"/>
                    <a:pt x="440" y="585"/>
                  </a:cubicBezTo>
                  <a:cubicBezTo>
                    <a:pt x="656" y="585"/>
                    <a:pt x="885" y="434"/>
                    <a:pt x="951" y="226"/>
                  </a:cubicBezTo>
                  <a:cubicBezTo>
                    <a:pt x="963" y="176"/>
                    <a:pt x="963" y="88"/>
                    <a:pt x="951" y="51"/>
                  </a:cubicBezTo>
                  <a:cubicBezTo>
                    <a:pt x="926" y="138"/>
                    <a:pt x="901" y="213"/>
                    <a:pt x="838" y="263"/>
                  </a:cubicBezTo>
                  <a:cubicBezTo>
                    <a:pt x="851" y="226"/>
                    <a:pt x="863" y="188"/>
                    <a:pt x="876" y="138"/>
                  </a:cubicBezTo>
                  <a:cubicBezTo>
                    <a:pt x="876" y="101"/>
                    <a:pt x="876" y="38"/>
                    <a:pt x="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5" name="Google Shape;17385;p50"/>
            <p:cNvSpPr/>
            <p:nvPr/>
          </p:nvSpPr>
          <p:spPr>
            <a:xfrm>
              <a:off x="2388060" y="5153565"/>
              <a:ext cx="39538" cy="20409"/>
            </a:xfrm>
            <a:custGeom>
              <a:avLst/>
              <a:gdLst/>
              <a:ahLst/>
              <a:cxnLst/>
              <a:rect l="l" t="t" r="r" b="b"/>
              <a:pathLst>
                <a:path w="463" h="239" extrusionOk="0">
                  <a:moveTo>
                    <a:pt x="450" y="1"/>
                  </a:moveTo>
                  <a:lnTo>
                    <a:pt x="450" y="1"/>
                  </a:lnTo>
                  <a:cubicBezTo>
                    <a:pt x="438" y="26"/>
                    <a:pt x="425" y="38"/>
                    <a:pt x="413" y="51"/>
                  </a:cubicBezTo>
                  <a:cubicBezTo>
                    <a:pt x="350" y="113"/>
                    <a:pt x="275" y="176"/>
                    <a:pt x="188" y="176"/>
                  </a:cubicBezTo>
                  <a:cubicBezTo>
                    <a:pt x="125" y="176"/>
                    <a:pt x="38" y="151"/>
                    <a:pt x="0" y="101"/>
                  </a:cubicBezTo>
                  <a:lnTo>
                    <a:pt x="0" y="101"/>
                  </a:lnTo>
                  <a:cubicBezTo>
                    <a:pt x="25" y="188"/>
                    <a:pt x="125" y="238"/>
                    <a:pt x="213" y="238"/>
                  </a:cubicBezTo>
                  <a:cubicBezTo>
                    <a:pt x="313" y="238"/>
                    <a:pt x="388" y="151"/>
                    <a:pt x="438" y="63"/>
                  </a:cubicBezTo>
                  <a:cubicBezTo>
                    <a:pt x="438" y="51"/>
                    <a:pt x="463" y="13"/>
                    <a:pt x="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6" name="Google Shape;17386;p50"/>
            <p:cNvSpPr/>
            <p:nvPr/>
          </p:nvSpPr>
          <p:spPr>
            <a:xfrm>
              <a:off x="2395490" y="5154675"/>
              <a:ext cx="15030" cy="4782"/>
            </a:xfrm>
            <a:custGeom>
              <a:avLst/>
              <a:gdLst/>
              <a:ahLst/>
              <a:cxnLst/>
              <a:rect l="l" t="t" r="r" b="b"/>
              <a:pathLst>
                <a:path w="176" h="56" extrusionOk="0">
                  <a:moveTo>
                    <a:pt x="1" y="0"/>
                  </a:moveTo>
                  <a:lnTo>
                    <a:pt x="1" y="0"/>
                  </a:lnTo>
                  <a:cubicBezTo>
                    <a:pt x="14" y="40"/>
                    <a:pt x="48" y="55"/>
                    <a:pt x="85" y="55"/>
                  </a:cubicBezTo>
                  <a:cubicBezTo>
                    <a:pt x="118" y="55"/>
                    <a:pt x="152" y="43"/>
                    <a:pt x="176" y="25"/>
                  </a:cubicBezTo>
                  <a:lnTo>
                    <a:pt x="176" y="25"/>
                  </a:lnTo>
                  <a:cubicBezTo>
                    <a:pt x="153" y="31"/>
                    <a:pt x="124" y="37"/>
                    <a:pt x="94" y="37"/>
                  </a:cubicBezTo>
                  <a:cubicBezTo>
                    <a:pt x="58" y="37"/>
                    <a:pt x="22" y="2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7" name="Google Shape;17387;p50"/>
            <p:cNvSpPr/>
            <p:nvPr/>
          </p:nvSpPr>
          <p:spPr>
            <a:xfrm>
              <a:off x="2267994" y="5084223"/>
              <a:ext cx="78563" cy="68401"/>
            </a:xfrm>
            <a:custGeom>
              <a:avLst/>
              <a:gdLst/>
              <a:ahLst/>
              <a:cxnLst/>
              <a:rect l="l" t="t" r="r" b="b"/>
              <a:pathLst>
                <a:path w="920" h="801" extrusionOk="0">
                  <a:moveTo>
                    <a:pt x="369" y="1"/>
                  </a:moveTo>
                  <a:lnTo>
                    <a:pt x="369" y="1"/>
                  </a:lnTo>
                  <a:cubicBezTo>
                    <a:pt x="0" y="283"/>
                    <a:pt x="244" y="801"/>
                    <a:pt x="634" y="801"/>
                  </a:cubicBezTo>
                  <a:cubicBezTo>
                    <a:pt x="693" y="801"/>
                    <a:pt x="755" y="789"/>
                    <a:pt x="819" y="763"/>
                  </a:cubicBezTo>
                  <a:cubicBezTo>
                    <a:pt x="844" y="738"/>
                    <a:pt x="907" y="713"/>
                    <a:pt x="919" y="700"/>
                  </a:cubicBezTo>
                  <a:lnTo>
                    <a:pt x="919" y="700"/>
                  </a:lnTo>
                  <a:cubicBezTo>
                    <a:pt x="875" y="709"/>
                    <a:pt x="824" y="718"/>
                    <a:pt x="772" y="718"/>
                  </a:cubicBezTo>
                  <a:cubicBezTo>
                    <a:pt x="751" y="718"/>
                    <a:pt x="729" y="717"/>
                    <a:pt x="707" y="713"/>
                  </a:cubicBezTo>
                  <a:cubicBezTo>
                    <a:pt x="419" y="700"/>
                    <a:pt x="157" y="338"/>
                    <a:pt x="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8" name="Google Shape;17388;p50"/>
            <p:cNvSpPr/>
            <p:nvPr/>
          </p:nvSpPr>
          <p:spPr>
            <a:xfrm>
              <a:off x="2289172" y="5094897"/>
              <a:ext cx="47736" cy="45174"/>
            </a:xfrm>
            <a:custGeom>
              <a:avLst/>
              <a:gdLst/>
              <a:ahLst/>
              <a:cxnLst/>
              <a:rect l="l" t="t" r="r" b="b"/>
              <a:pathLst>
                <a:path w="559" h="529" extrusionOk="0">
                  <a:moveTo>
                    <a:pt x="84" y="1"/>
                  </a:moveTo>
                  <a:lnTo>
                    <a:pt x="84" y="1"/>
                  </a:lnTo>
                  <a:cubicBezTo>
                    <a:pt x="1" y="225"/>
                    <a:pt x="142" y="528"/>
                    <a:pt x="390" y="528"/>
                  </a:cubicBezTo>
                  <a:cubicBezTo>
                    <a:pt x="405" y="528"/>
                    <a:pt x="419" y="527"/>
                    <a:pt x="434" y="525"/>
                  </a:cubicBezTo>
                  <a:cubicBezTo>
                    <a:pt x="559" y="513"/>
                    <a:pt x="434" y="513"/>
                    <a:pt x="396" y="488"/>
                  </a:cubicBezTo>
                  <a:cubicBezTo>
                    <a:pt x="321" y="488"/>
                    <a:pt x="246" y="400"/>
                    <a:pt x="234" y="375"/>
                  </a:cubicBezTo>
                  <a:cubicBezTo>
                    <a:pt x="146" y="276"/>
                    <a:pt x="96" y="138"/>
                    <a:pt x="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9" name="Google Shape;17389;p50"/>
            <p:cNvSpPr/>
            <p:nvPr/>
          </p:nvSpPr>
          <p:spPr>
            <a:xfrm>
              <a:off x="2302664" y="5104547"/>
              <a:ext cx="17164" cy="19299"/>
            </a:xfrm>
            <a:custGeom>
              <a:avLst/>
              <a:gdLst/>
              <a:ahLst/>
              <a:cxnLst/>
              <a:rect l="l" t="t" r="r" b="b"/>
              <a:pathLst>
                <a:path w="201" h="226" extrusionOk="0">
                  <a:moveTo>
                    <a:pt x="26" y="0"/>
                  </a:moveTo>
                  <a:cubicBezTo>
                    <a:pt x="1" y="113"/>
                    <a:pt x="113" y="225"/>
                    <a:pt x="201" y="225"/>
                  </a:cubicBezTo>
                  <a:cubicBezTo>
                    <a:pt x="126" y="175"/>
                    <a:pt x="51" y="100"/>
                    <a:pt x="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0" name="Google Shape;17390;p50"/>
            <p:cNvSpPr/>
            <p:nvPr/>
          </p:nvSpPr>
          <p:spPr>
            <a:xfrm>
              <a:off x="2319744" y="5107792"/>
              <a:ext cx="2220" cy="3245"/>
            </a:xfrm>
            <a:custGeom>
              <a:avLst/>
              <a:gdLst/>
              <a:ahLst/>
              <a:cxnLst/>
              <a:rect l="l" t="t" r="r" b="b"/>
              <a:pathLst>
                <a:path w="26" h="38" extrusionOk="0">
                  <a:moveTo>
                    <a:pt x="1" y="0"/>
                  </a:moveTo>
                  <a:cubicBezTo>
                    <a:pt x="1" y="25"/>
                    <a:pt x="13" y="37"/>
                    <a:pt x="26" y="37"/>
                  </a:cubicBezTo>
                  <a:cubicBezTo>
                    <a:pt x="13" y="25"/>
                    <a:pt x="1" y="2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1" name="Google Shape;17391;p50"/>
            <p:cNvSpPr/>
            <p:nvPr/>
          </p:nvSpPr>
          <p:spPr>
            <a:xfrm>
              <a:off x="2438188" y="5187723"/>
              <a:ext cx="52433" cy="81552"/>
            </a:xfrm>
            <a:custGeom>
              <a:avLst/>
              <a:gdLst/>
              <a:ahLst/>
              <a:cxnLst/>
              <a:rect l="l" t="t" r="r" b="b"/>
              <a:pathLst>
                <a:path w="614" h="955" extrusionOk="0">
                  <a:moveTo>
                    <a:pt x="288" y="1"/>
                  </a:moveTo>
                  <a:lnTo>
                    <a:pt x="288" y="1"/>
                  </a:lnTo>
                  <a:cubicBezTo>
                    <a:pt x="251" y="26"/>
                    <a:pt x="213" y="63"/>
                    <a:pt x="176" y="101"/>
                  </a:cubicBezTo>
                  <a:cubicBezTo>
                    <a:pt x="51" y="251"/>
                    <a:pt x="1" y="463"/>
                    <a:pt x="76" y="651"/>
                  </a:cubicBezTo>
                  <a:cubicBezTo>
                    <a:pt x="146" y="811"/>
                    <a:pt x="312" y="955"/>
                    <a:pt x="484" y="955"/>
                  </a:cubicBezTo>
                  <a:cubicBezTo>
                    <a:pt x="527" y="955"/>
                    <a:pt x="571" y="946"/>
                    <a:pt x="613" y="926"/>
                  </a:cubicBezTo>
                  <a:lnTo>
                    <a:pt x="613" y="926"/>
                  </a:lnTo>
                  <a:cubicBezTo>
                    <a:pt x="603" y="928"/>
                    <a:pt x="592" y="929"/>
                    <a:pt x="582" y="929"/>
                  </a:cubicBezTo>
                  <a:cubicBezTo>
                    <a:pt x="464" y="929"/>
                    <a:pt x="335" y="808"/>
                    <a:pt x="301" y="751"/>
                  </a:cubicBezTo>
                  <a:cubicBezTo>
                    <a:pt x="188" y="601"/>
                    <a:pt x="151" y="463"/>
                    <a:pt x="176" y="301"/>
                  </a:cubicBezTo>
                  <a:cubicBezTo>
                    <a:pt x="188" y="188"/>
                    <a:pt x="226" y="88"/>
                    <a:pt x="2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2" name="Google Shape;17392;p50"/>
            <p:cNvSpPr/>
            <p:nvPr/>
          </p:nvSpPr>
          <p:spPr>
            <a:xfrm>
              <a:off x="2446727" y="5196263"/>
              <a:ext cx="49785" cy="60118"/>
            </a:xfrm>
            <a:custGeom>
              <a:avLst/>
              <a:gdLst/>
              <a:ahLst/>
              <a:cxnLst/>
              <a:rect l="l" t="t" r="r" b="b"/>
              <a:pathLst>
                <a:path w="583" h="704" extrusionOk="0">
                  <a:moveTo>
                    <a:pt x="201" y="1"/>
                  </a:moveTo>
                  <a:lnTo>
                    <a:pt x="201" y="1"/>
                  </a:lnTo>
                  <a:cubicBezTo>
                    <a:pt x="1" y="251"/>
                    <a:pt x="113" y="676"/>
                    <a:pt x="451" y="701"/>
                  </a:cubicBezTo>
                  <a:cubicBezTo>
                    <a:pt x="482" y="703"/>
                    <a:pt x="503" y="704"/>
                    <a:pt x="517" y="704"/>
                  </a:cubicBezTo>
                  <a:cubicBezTo>
                    <a:pt x="583" y="704"/>
                    <a:pt x="487" y="681"/>
                    <a:pt x="426" y="651"/>
                  </a:cubicBezTo>
                  <a:cubicBezTo>
                    <a:pt x="201" y="526"/>
                    <a:pt x="126" y="226"/>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3" name="Google Shape;17393;p50"/>
            <p:cNvSpPr/>
            <p:nvPr/>
          </p:nvSpPr>
          <p:spPr>
            <a:xfrm>
              <a:off x="2463806" y="5208047"/>
              <a:ext cx="20409" cy="28864"/>
            </a:xfrm>
            <a:custGeom>
              <a:avLst/>
              <a:gdLst/>
              <a:ahLst/>
              <a:cxnLst/>
              <a:rect l="l" t="t" r="r" b="b"/>
              <a:pathLst>
                <a:path w="239" h="338" extrusionOk="0">
                  <a:moveTo>
                    <a:pt x="63" y="0"/>
                  </a:moveTo>
                  <a:cubicBezTo>
                    <a:pt x="1" y="138"/>
                    <a:pt x="88" y="300"/>
                    <a:pt x="238" y="338"/>
                  </a:cubicBezTo>
                  <a:cubicBezTo>
                    <a:pt x="138" y="263"/>
                    <a:pt x="51" y="125"/>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4" name="Google Shape;17394;p50"/>
            <p:cNvSpPr/>
            <p:nvPr/>
          </p:nvSpPr>
          <p:spPr>
            <a:xfrm>
              <a:off x="2480885" y="5213342"/>
              <a:ext cx="4355" cy="7600"/>
            </a:xfrm>
            <a:custGeom>
              <a:avLst/>
              <a:gdLst/>
              <a:ahLst/>
              <a:cxnLst/>
              <a:rect l="l" t="t" r="r" b="b"/>
              <a:pathLst>
                <a:path w="51" h="89" extrusionOk="0">
                  <a:moveTo>
                    <a:pt x="13" y="1"/>
                  </a:moveTo>
                  <a:cubicBezTo>
                    <a:pt x="1" y="26"/>
                    <a:pt x="26" y="88"/>
                    <a:pt x="51" y="88"/>
                  </a:cubicBezTo>
                  <a:cubicBezTo>
                    <a:pt x="38" y="63"/>
                    <a:pt x="26" y="26"/>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5" name="Google Shape;17395;p50"/>
            <p:cNvSpPr/>
            <p:nvPr/>
          </p:nvSpPr>
          <p:spPr>
            <a:xfrm>
              <a:off x="478867" y="4316936"/>
              <a:ext cx="134583" cy="132448"/>
            </a:xfrm>
            <a:custGeom>
              <a:avLst/>
              <a:gdLst/>
              <a:ahLst/>
              <a:cxnLst/>
              <a:rect l="l" t="t" r="r" b="b"/>
              <a:pathLst>
                <a:path w="1576" h="1551" extrusionOk="0">
                  <a:moveTo>
                    <a:pt x="1575" y="1"/>
                  </a:moveTo>
                  <a:lnTo>
                    <a:pt x="1575" y="1"/>
                  </a:lnTo>
                  <a:cubicBezTo>
                    <a:pt x="1425" y="63"/>
                    <a:pt x="1263" y="88"/>
                    <a:pt x="1113" y="163"/>
                  </a:cubicBezTo>
                  <a:cubicBezTo>
                    <a:pt x="901" y="275"/>
                    <a:pt x="688" y="400"/>
                    <a:pt x="526" y="588"/>
                  </a:cubicBezTo>
                  <a:cubicBezTo>
                    <a:pt x="288" y="850"/>
                    <a:pt x="188" y="1150"/>
                    <a:pt x="51" y="1463"/>
                  </a:cubicBezTo>
                  <a:cubicBezTo>
                    <a:pt x="40" y="1485"/>
                    <a:pt x="29" y="1526"/>
                    <a:pt x="9" y="1544"/>
                  </a:cubicBezTo>
                  <a:lnTo>
                    <a:pt x="9" y="1544"/>
                  </a:lnTo>
                  <a:cubicBezTo>
                    <a:pt x="42" y="1519"/>
                    <a:pt x="65" y="1486"/>
                    <a:pt x="88" y="1463"/>
                  </a:cubicBezTo>
                  <a:cubicBezTo>
                    <a:pt x="313" y="1163"/>
                    <a:pt x="438" y="913"/>
                    <a:pt x="676" y="675"/>
                  </a:cubicBezTo>
                  <a:cubicBezTo>
                    <a:pt x="826" y="525"/>
                    <a:pt x="1063" y="338"/>
                    <a:pt x="1163" y="263"/>
                  </a:cubicBezTo>
                  <a:cubicBezTo>
                    <a:pt x="1288" y="163"/>
                    <a:pt x="1450" y="101"/>
                    <a:pt x="1575" y="1"/>
                  </a:cubicBezTo>
                  <a:close/>
                  <a:moveTo>
                    <a:pt x="9" y="1544"/>
                  </a:moveTo>
                  <a:cubicBezTo>
                    <a:pt x="7" y="1546"/>
                    <a:pt x="4" y="1548"/>
                    <a:pt x="1" y="1550"/>
                  </a:cubicBezTo>
                  <a:cubicBezTo>
                    <a:pt x="4" y="1549"/>
                    <a:pt x="7" y="1547"/>
                    <a:pt x="9" y="15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6" name="Google Shape;17396;p50"/>
            <p:cNvSpPr/>
            <p:nvPr/>
          </p:nvSpPr>
          <p:spPr>
            <a:xfrm>
              <a:off x="477842" y="4312666"/>
              <a:ext cx="109989" cy="96155"/>
            </a:xfrm>
            <a:custGeom>
              <a:avLst/>
              <a:gdLst/>
              <a:ahLst/>
              <a:cxnLst/>
              <a:rect l="l" t="t" r="r" b="b"/>
              <a:pathLst>
                <a:path w="1288" h="1126" extrusionOk="0">
                  <a:moveTo>
                    <a:pt x="1287" y="1"/>
                  </a:moveTo>
                  <a:lnTo>
                    <a:pt x="1287" y="1"/>
                  </a:lnTo>
                  <a:cubicBezTo>
                    <a:pt x="725" y="163"/>
                    <a:pt x="150" y="638"/>
                    <a:pt x="0" y="1125"/>
                  </a:cubicBezTo>
                  <a:cubicBezTo>
                    <a:pt x="388" y="625"/>
                    <a:pt x="813" y="350"/>
                    <a:pt x="1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7" name="Google Shape;17397;p50"/>
            <p:cNvSpPr/>
            <p:nvPr/>
          </p:nvSpPr>
          <p:spPr>
            <a:xfrm>
              <a:off x="477842" y="4320181"/>
              <a:ext cx="69426" cy="56617"/>
            </a:xfrm>
            <a:custGeom>
              <a:avLst/>
              <a:gdLst/>
              <a:ahLst/>
              <a:cxnLst/>
              <a:rect l="l" t="t" r="r" b="b"/>
              <a:pathLst>
                <a:path w="813" h="663" extrusionOk="0">
                  <a:moveTo>
                    <a:pt x="813" y="0"/>
                  </a:moveTo>
                  <a:cubicBezTo>
                    <a:pt x="475" y="100"/>
                    <a:pt x="163" y="362"/>
                    <a:pt x="0" y="662"/>
                  </a:cubicBezTo>
                  <a:cubicBezTo>
                    <a:pt x="125" y="525"/>
                    <a:pt x="300" y="412"/>
                    <a:pt x="438" y="287"/>
                  </a:cubicBezTo>
                  <a:cubicBezTo>
                    <a:pt x="563" y="200"/>
                    <a:pt x="675" y="75"/>
                    <a:pt x="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8" name="Google Shape;17398;p50"/>
            <p:cNvSpPr/>
            <p:nvPr/>
          </p:nvSpPr>
          <p:spPr>
            <a:xfrm>
              <a:off x="483137" y="4314801"/>
              <a:ext cx="44918" cy="29974"/>
            </a:xfrm>
            <a:custGeom>
              <a:avLst/>
              <a:gdLst/>
              <a:ahLst/>
              <a:cxnLst/>
              <a:rect l="l" t="t" r="r" b="b"/>
              <a:pathLst>
                <a:path w="526" h="351" extrusionOk="0">
                  <a:moveTo>
                    <a:pt x="508" y="0"/>
                  </a:moveTo>
                  <a:cubicBezTo>
                    <a:pt x="303" y="0"/>
                    <a:pt x="122" y="205"/>
                    <a:pt x="1" y="350"/>
                  </a:cubicBezTo>
                  <a:cubicBezTo>
                    <a:pt x="13" y="350"/>
                    <a:pt x="26" y="338"/>
                    <a:pt x="26" y="338"/>
                  </a:cubicBezTo>
                  <a:cubicBezTo>
                    <a:pt x="126" y="263"/>
                    <a:pt x="226" y="188"/>
                    <a:pt x="326" y="101"/>
                  </a:cubicBezTo>
                  <a:cubicBezTo>
                    <a:pt x="388" y="63"/>
                    <a:pt x="451" y="1"/>
                    <a:pt x="526" y="1"/>
                  </a:cubicBezTo>
                  <a:cubicBezTo>
                    <a:pt x="520" y="0"/>
                    <a:pt x="514" y="0"/>
                    <a:pt x="5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9" name="Google Shape;17399;p50"/>
            <p:cNvSpPr/>
            <p:nvPr/>
          </p:nvSpPr>
          <p:spPr>
            <a:xfrm>
              <a:off x="935649" y="4134444"/>
              <a:ext cx="153711" cy="63961"/>
            </a:xfrm>
            <a:custGeom>
              <a:avLst/>
              <a:gdLst/>
              <a:ahLst/>
              <a:cxnLst/>
              <a:rect l="l" t="t" r="r" b="b"/>
              <a:pathLst>
                <a:path w="1800" h="749" extrusionOk="0">
                  <a:moveTo>
                    <a:pt x="0" y="1"/>
                  </a:moveTo>
                  <a:cubicBezTo>
                    <a:pt x="315" y="440"/>
                    <a:pt x="857" y="749"/>
                    <a:pt x="1407" y="749"/>
                  </a:cubicBezTo>
                  <a:cubicBezTo>
                    <a:pt x="1513" y="749"/>
                    <a:pt x="1620" y="737"/>
                    <a:pt x="1725" y="713"/>
                  </a:cubicBezTo>
                  <a:cubicBezTo>
                    <a:pt x="1750" y="713"/>
                    <a:pt x="1800" y="688"/>
                    <a:pt x="1787" y="688"/>
                  </a:cubicBezTo>
                  <a:cubicBezTo>
                    <a:pt x="1750" y="694"/>
                    <a:pt x="1716" y="697"/>
                    <a:pt x="1681" y="697"/>
                  </a:cubicBezTo>
                  <a:cubicBezTo>
                    <a:pt x="1647" y="697"/>
                    <a:pt x="1612" y="694"/>
                    <a:pt x="1575" y="688"/>
                  </a:cubicBezTo>
                  <a:cubicBezTo>
                    <a:pt x="1288" y="650"/>
                    <a:pt x="1138" y="600"/>
                    <a:pt x="875" y="488"/>
                  </a:cubicBezTo>
                  <a:cubicBezTo>
                    <a:pt x="575" y="376"/>
                    <a:pt x="288" y="23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0" name="Google Shape;17400;p50"/>
            <p:cNvSpPr/>
            <p:nvPr/>
          </p:nvSpPr>
          <p:spPr>
            <a:xfrm>
              <a:off x="936674" y="4150498"/>
              <a:ext cx="107939" cy="54482"/>
            </a:xfrm>
            <a:custGeom>
              <a:avLst/>
              <a:gdLst/>
              <a:ahLst/>
              <a:cxnLst/>
              <a:rect l="l" t="t" r="r" b="b"/>
              <a:pathLst>
                <a:path w="1264" h="638" extrusionOk="0">
                  <a:moveTo>
                    <a:pt x="1" y="0"/>
                  </a:moveTo>
                  <a:lnTo>
                    <a:pt x="1" y="0"/>
                  </a:lnTo>
                  <a:cubicBezTo>
                    <a:pt x="76" y="163"/>
                    <a:pt x="151" y="337"/>
                    <a:pt x="326" y="425"/>
                  </a:cubicBezTo>
                  <a:cubicBezTo>
                    <a:pt x="613" y="562"/>
                    <a:pt x="963" y="600"/>
                    <a:pt x="1263" y="637"/>
                  </a:cubicBezTo>
                  <a:cubicBezTo>
                    <a:pt x="976" y="512"/>
                    <a:pt x="676" y="425"/>
                    <a:pt x="376" y="337"/>
                  </a:cubicBezTo>
                  <a:cubicBezTo>
                    <a:pt x="213" y="275"/>
                    <a:pt x="101" y="13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1" name="Google Shape;17401;p50"/>
            <p:cNvSpPr/>
            <p:nvPr/>
          </p:nvSpPr>
          <p:spPr>
            <a:xfrm>
              <a:off x="956998" y="4187817"/>
              <a:ext cx="65156" cy="20324"/>
            </a:xfrm>
            <a:custGeom>
              <a:avLst/>
              <a:gdLst/>
              <a:ahLst/>
              <a:cxnLst/>
              <a:rect l="l" t="t" r="r" b="b"/>
              <a:pathLst>
                <a:path w="763" h="238" extrusionOk="0">
                  <a:moveTo>
                    <a:pt x="0" y="0"/>
                  </a:moveTo>
                  <a:lnTo>
                    <a:pt x="0" y="0"/>
                  </a:lnTo>
                  <a:cubicBezTo>
                    <a:pt x="225" y="150"/>
                    <a:pt x="488" y="225"/>
                    <a:pt x="763" y="238"/>
                  </a:cubicBezTo>
                  <a:cubicBezTo>
                    <a:pt x="513" y="150"/>
                    <a:pt x="238"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2" name="Google Shape;17402;p50"/>
            <p:cNvSpPr/>
            <p:nvPr/>
          </p:nvSpPr>
          <p:spPr>
            <a:xfrm>
              <a:off x="970832" y="4205921"/>
              <a:ext cx="41758" cy="10760"/>
            </a:xfrm>
            <a:custGeom>
              <a:avLst/>
              <a:gdLst/>
              <a:ahLst/>
              <a:cxnLst/>
              <a:rect l="l" t="t" r="r" b="b"/>
              <a:pathLst>
                <a:path w="489" h="126" extrusionOk="0">
                  <a:moveTo>
                    <a:pt x="1" y="1"/>
                  </a:moveTo>
                  <a:cubicBezTo>
                    <a:pt x="151" y="63"/>
                    <a:pt x="326" y="101"/>
                    <a:pt x="488" y="126"/>
                  </a:cubicBezTo>
                  <a:cubicBezTo>
                    <a:pt x="338" y="51"/>
                    <a:pt x="138"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3" name="Google Shape;17403;p50"/>
            <p:cNvSpPr/>
            <p:nvPr/>
          </p:nvSpPr>
          <p:spPr>
            <a:xfrm>
              <a:off x="979372" y="4215571"/>
              <a:ext cx="19299" cy="4355"/>
            </a:xfrm>
            <a:custGeom>
              <a:avLst/>
              <a:gdLst/>
              <a:ahLst/>
              <a:cxnLst/>
              <a:rect l="l" t="t" r="r" b="b"/>
              <a:pathLst>
                <a:path w="226" h="51" extrusionOk="0">
                  <a:moveTo>
                    <a:pt x="1" y="0"/>
                  </a:moveTo>
                  <a:lnTo>
                    <a:pt x="1" y="0"/>
                  </a:lnTo>
                  <a:cubicBezTo>
                    <a:pt x="76" y="38"/>
                    <a:pt x="151" y="50"/>
                    <a:pt x="226" y="50"/>
                  </a:cubicBezTo>
                  <a:cubicBezTo>
                    <a:pt x="151" y="25"/>
                    <a:pt x="76" y="1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4" name="Google Shape;17404;p50"/>
            <p:cNvSpPr/>
            <p:nvPr/>
          </p:nvSpPr>
          <p:spPr>
            <a:xfrm>
              <a:off x="1308060" y="4372444"/>
              <a:ext cx="231677" cy="131935"/>
            </a:xfrm>
            <a:custGeom>
              <a:avLst/>
              <a:gdLst/>
              <a:ahLst/>
              <a:cxnLst/>
              <a:rect l="l" t="t" r="r" b="b"/>
              <a:pathLst>
                <a:path w="2713" h="1545" extrusionOk="0">
                  <a:moveTo>
                    <a:pt x="2713" y="0"/>
                  </a:moveTo>
                  <a:cubicBezTo>
                    <a:pt x="2213" y="88"/>
                    <a:pt x="1700" y="150"/>
                    <a:pt x="1225" y="325"/>
                  </a:cubicBezTo>
                  <a:cubicBezTo>
                    <a:pt x="776" y="525"/>
                    <a:pt x="388" y="850"/>
                    <a:pt x="88" y="1238"/>
                  </a:cubicBezTo>
                  <a:cubicBezTo>
                    <a:pt x="63" y="1263"/>
                    <a:pt x="26" y="1300"/>
                    <a:pt x="1" y="1325"/>
                  </a:cubicBezTo>
                  <a:cubicBezTo>
                    <a:pt x="51" y="1288"/>
                    <a:pt x="101" y="1263"/>
                    <a:pt x="151" y="1225"/>
                  </a:cubicBezTo>
                  <a:cubicBezTo>
                    <a:pt x="376" y="1050"/>
                    <a:pt x="588" y="900"/>
                    <a:pt x="813" y="775"/>
                  </a:cubicBezTo>
                  <a:lnTo>
                    <a:pt x="813" y="775"/>
                  </a:lnTo>
                  <a:cubicBezTo>
                    <a:pt x="538" y="988"/>
                    <a:pt x="313" y="1238"/>
                    <a:pt x="126" y="1525"/>
                  </a:cubicBezTo>
                  <a:cubicBezTo>
                    <a:pt x="121" y="1540"/>
                    <a:pt x="122" y="1545"/>
                    <a:pt x="125" y="1545"/>
                  </a:cubicBezTo>
                  <a:cubicBezTo>
                    <a:pt x="131" y="1545"/>
                    <a:pt x="143" y="1533"/>
                    <a:pt x="151" y="1525"/>
                  </a:cubicBezTo>
                  <a:lnTo>
                    <a:pt x="151" y="1525"/>
                  </a:lnTo>
                  <a:cubicBezTo>
                    <a:pt x="142" y="1530"/>
                    <a:pt x="137" y="1533"/>
                    <a:pt x="135" y="1533"/>
                  </a:cubicBezTo>
                  <a:cubicBezTo>
                    <a:pt x="125" y="1533"/>
                    <a:pt x="229" y="1446"/>
                    <a:pt x="251" y="1425"/>
                  </a:cubicBezTo>
                  <a:cubicBezTo>
                    <a:pt x="576" y="1125"/>
                    <a:pt x="1188" y="750"/>
                    <a:pt x="1463" y="650"/>
                  </a:cubicBezTo>
                  <a:cubicBezTo>
                    <a:pt x="1725" y="538"/>
                    <a:pt x="2075" y="388"/>
                    <a:pt x="2425" y="325"/>
                  </a:cubicBezTo>
                  <a:cubicBezTo>
                    <a:pt x="2369" y="320"/>
                    <a:pt x="2312" y="317"/>
                    <a:pt x="2255" y="317"/>
                  </a:cubicBezTo>
                  <a:cubicBezTo>
                    <a:pt x="2046" y="317"/>
                    <a:pt x="1832" y="351"/>
                    <a:pt x="1625" y="400"/>
                  </a:cubicBezTo>
                  <a:cubicBezTo>
                    <a:pt x="1963" y="275"/>
                    <a:pt x="2325" y="150"/>
                    <a:pt x="27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5" name="Google Shape;17405;p50"/>
            <p:cNvSpPr/>
            <p:nvPr/>
          </p:nvSpPr>
          <p:spPr>
            <a:xfrm>
              <a:off x="1306950" y="4368174"/>
              <a:ext cx="180525" cy="87871"/>
            </a:xfrm>
            <a:custGeom>
              <a:avLst/>
              <a:gdLst/>
              <a:ahLst/>
              <a:cxnLst/>
              <a:rect l="l" t="t" r="r" b="b"/>
              <a:pathLst>
                <a:path w="2114" h="1029" extrusionOk="0">
                  <a:moveTo>
                    <a:pt x="2113" y="0"/>
                  </a:moveTo>
                  <a:lnTo>
                    <a:pt x="2113" y="0"/>
                  </a:lnTo>
                  <a:cubicBezTo>
                    <a:pt x="1338" y="138"/>
                    <a:pt x="464" y="325"/>
                    <a:pt x="1" y="1025"/>
                  </a:cubicBezTo>
                  <a:cubicBezTo>
                    <a:pt x="0" y="1027"/>
                    <a:pt x="0" y="1028"/>
                    <a:pt x="2" y="1028"/>
                  </a:cubicBezTo>
                  <a:cubicBezTo>
                    <a:pt x="15" y="1028"/>
                    <a:pt x="141" y="923"/>
                    <a:pt x="164" y="900"/>
                  </a:cubicBezTo>
                  <a:cubicBezTo>
                    <a:pt x="701" y="488"/>
                    <a:pt x="1488" y="313"/>
                    <a:pt x="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6" name="Google Shape;17406;p50"/>
            <p:cNvSpPr/>
            <p:nvPr/>
          </p:nvSpPr>
          <p:spPr>
            <a:xfrm>
              <a:off x="1323004" y="4374579"/>
              <a:ext cx="102559" cy="44918"/>
            </a:xfrm>
            <a:custGeom>
              <a:avLst/>
              <a:gdLst/>
              <a:ahLst/>
              <a:cxnLst/>
              <a:rect l="l" t="t" r="r" b="b"/>
              <a:pathLst>
                <a:path w="1201" h="526" extrusionOk="0">
                  <a:moveTo>
                    <a:pt x="1200" y="0"/>
                  </a:moveTo>
                  <a:cubicBezTo>
                    <a:pt x="750" y="0"/>
                    <a:pt x="301" y="200"/>
                    <a:pt x="1" y="525"/>
                  </a:cubicBezTo>
                  <a:cubicBezTo>
                    <a:pt x="376" y="313"/>
                    <a:pt x="788" y="125"/>
                    <a:pt x="1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7" name="Google Shape;17407;p50"/>
            <p:cNvSpPr/>
            <p:nvPr/>
          </p:nvSpPr>
          <p:spPr>
            <a:xfrm>
              <a:off x="1582351" y="4396440"/>
              <a:ext cx="156956" cy="62509"/>
            </a:xfrm>
            <a:custGeom>
              <a:avLst/>
              <a:gdLst/>
              <a:ahLst/>
              <a:cxnLst/>
              <a:rect l="l" t="t" r="r" b="b"/>
              <a:pathLst>
                <a:path w="1838" h="732" extrusionOk="0">
                  <a:moveTo>
                    <a:pt x="212" y="1"/>
                  </a:moveTo>
                  <a:cubicBezTo>
                    <a:pt x="140" y="1"/>
                    <a:pt x="69" y="3"/>
                    <a:pt x="0" y="7"/>
                  </a:cubicBezTo>
                  <a:cubicBezTo>
                    <a:pt x="213" y="44"/>
                    <a:pt x="475" y="107"/>
                    <a:pt x="638" y="182"/>
                  </a:cubicBezTo>
                  <a:cubicBezTo>
                    <a:pt x="1025" y="382"/>
                    <a:pt x="1388" y="657"/>
                    <a:pt x="1837" y="732"/>
                  </a:cubicBezTo>
                  <a:cubicBezTo>
                    <a:pt x="1438" y="557"/>
                    <a:pt x="1138" y="232"/>
                    <a:pt x="738" y="69"/>
                  </a:cubicBezTo>
                  <a:cubicBezTo>
                    <a:pt x="569" y="16"/>
                    <a:pt x="388" y="1"/>
                    <a:pt x="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8" name="Google Shape;17408;p50"/>
            <p:cNvSpPr/>
            <p:nvPr/>
          </p:nvSpPr>
          <p:spPr>
            <a:xfrm>
              <a:off x="1617534" y="4388413"/>
              <a:ext cx="107854" cy="52433"/>
            </a:xfrm>
            <a:custGeom>
              <a:avLst/>
              <a:gdLst/>
              <a:ahLst/>
              <a:cxnLst/>
              <a:rect l="l" t="t" r="r" b="b"/>
              <a:pathLst>
                <a:path w="1263" h="614" extrusionOk="0">
                  <a:moveTo>
                    <a:pt x="1" y="1"/>
                  </a:moveTo>
                  <a:cubicBezTo>
                    <a:pt x="401" y="126"/>
                    <a:pt x="826" y="451"/>
                    <a:pt x="1263" y="613"/>
                  </a:cubicBezTo>
                  <a:cubicBezTo>
                    <a:pt x="901" y="313"/>
                    <a:pt x="488"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9" name="Google Shape;17409;p50"/>
            <p:cNvSpPr/>
            <p:nvPr/>
          </p:nvSpPr>
          <p:spPr>
            <a:xfrm>
              <a:off x="1666637" y="4398063"/>
              <a:ext cx="51322" cy="24594"/>
            </a:xfrm>
            <a:custGeom>
              <a:avLst/>
              <a:gdLst/>
              <a:ahLst/>
              <a:cxnLst/>
              <a:rect l="l" t="t" r="r" b="b"/>
              <a:pathLst>
                <a:path w="601" h="288" extrusionOk="0">
                  <a:moveTo>
                    <a:pt x="1" y="0"/>
                  </a:moveTo>
                  <a:lnTo>
                    <a:pt x="1" y="0"/>
                  </a:lnTo>
                  <a:cubicBezTo>
                    <a:pt x="188" y="125"/>
                    <a:pt x="401" y="200"/>
                    <a:pt x="600" y="288"/>
                  </a:cubicBezTo>
                  <a:cubicBezTo>
                    <a:pt x="438" y="138"/>
                    <a:pt x="213" y="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0" name="Google Shape;17410;p50"/>
            <p:cNvSpPr/>
            <p:nvPr/>
          </p:nvSpPr>
          <p:spPr>
            <a:xfrm>
              <a:off x="619770" y="4968938"/>
              <a:ext cx="192139" cy="180440"/>
            </a:xfrm>
            <a:custGeom>
              <a:avLst/>
              <a:gdLst/>
              <a:ahLst/>
              <a:cxnLst/>
              <a:rect l="l" t="t" r="r" b="b"/>
              <a:pathLst>
                <a:path w="2250" h="2113" extrusionOk="0">
                  <a:moveTo>
                    <a:pt x="2250" y="1"/>
                  </a:moveTo>
                  <a:lnTo>
                    <a:pt x="2250" y="1"/>
                  </a:lnTo>
                  <a:cubicBezTo>
                    <a:pt x="2012" y="63"/>
                    <a:pt x="1787" y="138"/>
                    <a:pt x="1587" y="263"/>
                  </a:cubicBezTo>
                  <a:cubicBezTo>
                    <a:pt x="1263" y="488"/>
                    <a:pt x="1025" y="826"/>
                    <a:pt x="813" y="1151"/>
                  </a:cubicBezTo>
                  <a:cubicBezTo>
                    <a:pt x="638" y="1451"/>
                    <a:pt x="488" y="1626"/>
                    <a:pt x="238" y="1863"/>
                  </a:cubicBezTo>
                  <a:cubicBezTo>
                    <a:pt x="163" y="1938"/>
                    <a:pt x="50" y="2050"/>
                    <a:pt x="0" y="2113"/>
                  </a:cubicBezTo>
                  <a:cubicBezTo>
                    <a:pt x="213" y="1975"/>
                    <a:pt x="425" y="1838"/>
                    <a:pt x="625" y="1688"/>
                  </a:cubicBezTo>
                  <a:cubicBezTo>
                    <a:pt x="988" y="1351"/>
                    <a:pt x="1325" y="776"/>
                    <a:pt x="1550" y="526"/>
                  </a:cubicBezTo>
                  <a:cubicBezTo>
                    <a:pt x="1725" y="288"/>
                    <a:pt x="1987" y="151"/>
                    <a:pt x="2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1" name="Google Shape;17411;p50"/>
            <p:cNvSpPr/>
            <p:nvPr/>
          </p:nvSpPr>
          <p:spPr>
            <a:xfrm>
              <a:off x="654953" y="4995667"/>
              <a:ext cx="131338" cy="152686"/>
            </a:xfrm>
            <a:custGeom>
              <a:avLst/>
              <a:gdLst/>
              <a:ahLst/>
              <a:cxnLst/>
              <a:rect l="l" t="t" r="r" b="b"/>
              <a:pathLst>
                <a:path w="1538" h="1788" extrusionOk="0">
                  <a:moveTo>
                    <a:pt x="1538" y="0"/>
                  </a:moveTo>
                  <a:lnTo>
                    <a:pt x="1538" y="0"/>
                  </a:lnTo>
                  <a:cubicBezTo>
                    <a:pt x="1138" y="350"/>
                    <a:pt x="788" y="763"/>
                    <a:pt x="476" y="1188"/>
                  </a:cubicBezTo>
                  <a:cubicBezTo>
                    <a:pt x="326" y="1425"/>
                    <a:pt x="213" y="1612"/>
                    <a:pt x="1" y="1787"/>
                  </a:cubicBezTo>
                  <a:cubicBezTo>
                    <a:pt x="188" y="1750"/>
                    <a:pt x="513" y="1400"/>
                    <a:pt x="676" y="1175"/>
                  </a:cubicBezTo>
                  <a:cubicBezTo>
                    <a:pt x="1000" y="813"/>
                    <a:pt x="1225" y="375"/>
                    <a:pt x="1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2" name="Google Shape;17412;p50"/>
            <p:cNvSpPr/>
            <p:nvPr/>
          </p:nvSpPr>
          <p:spPr>
            <a:xfrm>
              <a:off x="713706" y="5040500"/>
              <a:ext cx="58752" cy="70536"/>
            </a:xfrm>
            <a:custGeom>
              <a:avLst/>
              <a:gdLst/>
              <a:ahLst/>
              <a:cxnLst/>
              <a:rect l="l" t="t" r="r" b="b"/>
              <a:pathLst>
                <a:path w="688" h="826" extrusionOk="0">
                  <a:moveTo>
                    <a:pt x="687" y="0"/>
                  </a:moveTo>
                  <a:cubicBezTo>
                    <a:pt x="400" y="213"/>
                    <a:pt x="200" y="525"/>
                    <a:pt x="0" y="825"/>
                  </a:cubicBezTo>
                  <a:cubicBezTo>
                    <a:pt x="275" y="588"/>
                    <a:pt x="487" y="288"/>
                    <a:pt x="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3" name="Google Shape;17413;p50"/>
            <p:cNvSpPr/>
            <p:nvPr/>
          </p:nvSpPr>
          <p:spPr>
            <a:xfrm>
              <a:off x="745644" y="5059714"/>
              <a:ext cx="33219" cy="41673"/>
            </a:xfrm>
            <a:custGeom>
              <a:avLst/>
              <a:gdLst/>
              <a:ahLst/>
              <a:cxnLst/>
              <a:rect l="l" t="t" r="r" b="b"/>
              <a:pathLst>
                <a:path w="389" h="488" extrusionOk="0">
                  <a:moveTo>
                    <a:pt x="388" y="0"/>
                  </a:moveTo>
                  <a:cubicBezTo>
                    <a:pt x="226" y="138"/>
                    <a:pt x="88" y="313"/>
                    <a:pt x="1" y="488"/>
                  </a:cubicBezTo>
                  <a:cubicBezTo>
                    <a:pt x="151" y="350"/>
                    <a:pt x="276" y="188"/>
                    <a:pt x="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4" name="Google Shape;17414;p50"/>
            <p:cNvSpPr/>
            <p:nvPr/>
          </p:nvSpPr>
          <p:spPr>
            <a:xfrm>
              <a:off x="1124545" y="4870561"/>
              <a:ext cx="143037" cy="95301"/>
            </a:xfrm>
            <a:custGeom>
              <a:avLst/>
              <a:gdLst/>
              <a:ahLst/>
              <a:cxnLst/>
              <a:rect l="l" t="t" r="r" b="b"/>
              <a:pathLst>
                <a:path w="1675" h="1116" extrusionOk="0">
                  <a:moveTo>
                    <a:pt x="84" y="0"/>
                  </a:moveTo>
                  <a:cubicBezTo>
                    <a:pt x="51" y="0"/>
                    <a:pt x="23" y="1"/>
                    <a:pt x="0" y="3"/>
                  </a:cubicBezTo>
                  <a:cubicBezTo>
                    <a:pt x="288" y="91"/>
                    <a:pt x="538" y="141"/>
                    <a:pt x="763" y="303"/>
                  </a:cubicBezTo>
                  <a:cubicBezTo>
                    <a:pt x="938" y="466"/>
                    <a:pt x="1400" y="866"/>
                    <a:pt x="1675" y="1116"/>
                  </a:cubicBezTo>
                  <a:cubicBezTo>
                    <a:pt x="1425" y="753"/>
                    <a:pt x="1162" y="378"/>
                    <a:pt x="788" y="141"/>
                  </a:cubicBezTo>
                  <a:cubicBezTo>
                    <a:pt x="607" y="34"/>
                    <a:pt x="272" y="0"/>
                    <a:pt x="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5" name="Google Shape;17415;p50"/>
            <p:cNvSpPr/>
            <p:nvPr/>
          </p:nvSpPr>
          <p:spPr>
            <a:xfrm>
              <a:off x="1152384" y="4862875"/>
              <a:ext cx="97094" cy="63534"/>
            </a:xfrm>
            <a:custGeom>
              <a:avLst/>
              <a:gdLst/>
              <a:ahLst/>
              <a:cxnLst/>
              <a:rect l="l" t="t" r="r" b="b"/>
              <a:pathLst>
                <a:path w="1137" h="744" extrusionOk="0">
                  <a:moveTo>
                    <a:pt x="1" y="0"/>
                  </a:moveTo>
                  <a:cubicBezTo>
                    <a:pt x="1" y="0"/>
                    <a:pt x="3" y="2"/>
                    <a:pt x="12" y="6"/>
                  </a:cubicBezTo>
                  <a:cubicBezTo>
                    <a:pt x="16" y="6"/>
                    <a:pt x="20" y="6"/>
                    <a:pt x="24" y="6"/>
                  </a:cubicBezTo>
                  <a:lnTo>
                    <a:pt x="24" y="6"/>
                  </a:lnTo>
                  <a:cubicBezTo>
                    <a:pt x="24" y="6"/>
                    <a:pt x="24" y="6"/>
                    <a:pt x="24" y="6"/>
                  </a:cubicBezTo>
                  <a:cubicBezTo>
                    <a:pt x="16" y="6"/>
                    <a:pt x="2" y="0"/>
                    <a:pt x="1" y="0"/>
                  </a:cubicBezTo>
                  <a:close/>
                  <a:moveTo>
                    <a:pt x="24" y="6"/>
                  </a:moveTo>
                  <a:lnTo>
                    <a:pt x="24" y="6"/>
                  </a:lnTo>
                  <a:cubicBezTo>
                    <a:pt x="524" y="181"/>
                    <a:pt x="737" y="456"/>
                    <a:pt x="1136" y="743"/>
                  </a:cubicBezTo>
                  <a:cubicBezTo>
                    <a:pt x="949" y="493"/>
                    <a:pt x="737" y="256"/>
                    <a:pt x="462" y="106"/>
                  </a:cubicBezTo>
                  <a:cubicBezTo>
                    <a:pt x="328" y="45"/>
                    <a:pt x="182" y="8"/>
                    <a:pt x="24"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6" name="Google Shape;17416;p50"/>
            <p:cNvSpPr/>
            <p:nvPr/>
          </p:nvSpPr>
          <p:spPr>
            <a:xfrm>
              <a:off x="1183211" y="4865437"/>
              <a:ext cx="58752" cy="40648"/>
            </a:xfrm>
            <a:custGeom>
              <a:avLst/>
              <a:gdLst/>
              <a:ahLst/>
              <a:cxnLst/>
              <a:rect l="l" t="t" r="r" b="b"/>
              <a:pathLst>
                <a:path w="688" h="476" extrusionOk="0">
                  <a:moveTo>
                    <a:pt x="1" y="1"/>
                  </a:moveTo>
                  <a:cubicBezTo>
                    <a:pt x="288" y="151"/>
                    <a:pt x="438" y="301"/>
                    <a:pt x="688" y="476"/>
                  </a:cubicBezTo>
                  <a:cubicBezTo>
                    <a:pt x="538" y="251"/>
                    <a:pt x="213"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7" name="Google Shape;17417;p50"/>
            <p:cNvSpPr/>
            <p:nvPr/>
          </p:nvSpPr>
          <p:spPr>
            <a:xfrm>
              <a:off x="1201401" y="4867572"/>
              <a:ext cx="37403" cy="27839"/>
            </a:xfrm>
            <a:custGeom>
              <a:avLst/>
              <a:gdLst/>
              <a:ahLst/>
              <a:cxnLst/>
              <a:rect l="l" t="t" r="r" b="b"/>
              <a:pathLst>
                <a:path w="438" h="326" extrusionOk="0">
                  <a:moveTo>
                    <a:pt x="0" y="1"/>
                  </a:moveTo>
                  <a:cubicBezTo>
                    <a:pt x="138" y="113"/>
                    <a:pt x="287" y="201"/>
                    <a:pt x="437" y="326"/>
                  </a:cubicBezTo>
                  <a:cubicBezTo>
                    <a:pt x="350" y="176"/>
                    <a:pt x="150" y="5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8" name="Google Shape;17418;p50"/>
            <p:cNvSpPr/>
            <p:nvPr/>
          </p:nvSpPr>
          <p:spPr>
            <a:xfrm>
              <a:off x="953753" y="4900706"/>
              <a:ext cx="129203" cy="78136"/>
            </a:xfrm>
            <a:custGeom>
              <a:avLst/>
              <a:gdLst/>
              <a:ahLst/>
              <a:cxnLst/>
              <a:rect l="l" t="t" r="r" b="b"/>
              <a:pathLst>
                <a:path w="1513" h="915" extrusionOk="0">
                  <a:moveTo>
                    <a:pt x="1513" y="0"/>
                  </a:moveTo>
                  <a:cubicBezTo>
                    <a:pt x="1463" y="63"/>
                    <a:pt x="1413" y="113"/>
                    <a:pt x="1350" y="163"/>
                  </a:cubicBezTo>
                  <a:cubicBezTo>
                    <a:pt x="988" y="425"/>
                    <a:pt x="513" y="850"/>
                    <a:pt x="1" y="900"/>
                  </a:cubicBezTo>
                  <a:cubicBezTo>
                    <a:pt x="59" y="910"/>
                    <a:pt x="117" y="914"/>
                    <a:pt x="175" y="914"/>
                  </a:cubicBezTo>
                  <a:cubicBezTo>
                    <a:pt x="706" y="914"/>
                    <a:pt x="1182" y="516"/>
                    <a:pt x="1475" y="88"/>
                  </a:cubicBezTo>
                  <a:cubicBezTo>
                    <a:pt x="1488" y="50"/>
                    <a:pt x="1500" y="25"/>
                    <a:pt x="15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9" name="Google Shape;17419;p50"/>
            <p:cNvSpPr/>
            <p:nvPr/>
          </p:nvSpPr>
          <p:spPr>
            <a:xfrm>
              <a:off x="2170386" y="4887896"/>
              <a:ext cx="152686" cy="46028"/>
            </a:xfrm>
            <a:custGeom>
              <a:avLst/>
              <a:gdLst/>
              <a:ahLst/>
              <a:cxnLst/>
              <a:rect l="l" t="t" r="r" b="b"/>
              <a:pathLst>
                <a:path w="1788" h="539" extrusionOk="0">
                  <a:moveTo>
                    <a:pt x="1787" y="0"/>
                  </a:moveTo>
                  <a:cubicBezTo>
                    <a:pt x="1500" y="213"/>
                    <a:pt x="1175" y="325"/>
                    <a:pt x="825" y="400"/>
                  </a:cubicBezTo>
                  <a:cubicBezTo>
                    <a:pt x="784" y="402"/>
                    <a:pt x="742" y="403"/>
                    <a:pt x="701" y="403"/>
                  </a:cubicBezTo>
                  <a:cubicBezTo>
                    <a:pt x="517" y="403"/>
                    <a:pt x="331" y="383"/>
                    <a:pt x="138" y="363"/>
                  </a:cubicBezTo>
                  <a:cubicBezTo>
                    <a:pt x="100" y="363"/>
                    <a:pt x="25" y="363"/>
                    <a:pt x="0" y="375"/>
                  </a:cubicBezTo>
                  <a:cubicBezTo>
                    <a:pt x="38" y="375"/>
                    <a:pt x="88" y="388"/>
                    <a:pt x="125" y="400"/>
                  </a:cubicBezTo>
                  <a:cubicBezTo>
                    <a:pt x="345" y="470"/>
                    <a:pt x="575" y="539"/>
                    <a:pt x="817" y="539"/>
                  </a:cubicBezTo>
                  <a:cubicBezTo>
                    <a:pt x="836" y="539"/>
                    <a:pt x="855" y="539"/>
                    <a:pt x="875" y="538"/>
                  </a:cubicBezTo>
                  <a:cubicBezTo>
                    <a:pt x="1237" y="475"/>
                    <a:pt x="1562" y="288"/>
                    <a:pt x="17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0" name="Google Shape;17420;p50"/>
            <p:cNvSpPr/>
            <p:nvPr/>
          </p:nvSpPr>
          <p:spPr>
            <a:xfrm>
              <a:off x="2188490" y="4913515"/>
              <a:ext cx="123908" cy="40819"/>
            </a:xfrm>
            <a:custGeom>
              <a:avLst/>
              <a:gdLst/>
              <a:ahLst/>
              <a:cxnLst/>
              <a:rect l="l" t="t" r="r" b="b"/>
              <a:pathLst>
                <a:path w="1451" h="478" extrusionOk="0">
                  <a:moveTo>
                    <a:pt x="1450" y="0"/>
                  </a:moveTo>
                  <a:lnTo>
                    <a:pt x="1450" y="0"/>
                  </a:lnTo>
                  <a:cubicBezTo>
                    <a:pt x="1049" y="212"/>
                    <a:pt x="615" y="402"/>
                    <a:pt x="180" y="402"/>
                  </a:cubicBezTo>
                  <a:cubicBezTo>
                    <a:pt x="153" y="402"/>
                    <a:pt x="127" y="401"/>
                    <a:pt x="101" y="400"/>
                  </a:cubicBezTo>
                  <a:cubicBezTo>
                    <a:pt x="63" y="400"/>
                    <a:pt x="26" y="388"/>
                    <a:pt x="1" y="388"/>
                  </a:cubicBezTo>
                  <a:cubicBezTo>
                    <a:pt x="26" y="400"/>
                    <a:pt x="51" y="413"/>
                    <a:pt x="88" y="425"/>
                  </a:cubicBezTo>
                  <a:cubicBezTo>
                    <a:pt x="196" y="461"/>
                    <a:pt x="305" y="477"/>
                    <a:pt x="414" y="477"/>
                  </a:cubicBezTo>
                  <a:cubicBezTo>
                    <a:pt x="798" y="477"/>
                    <a:pt x="1177" y="273"/>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1" name="Google Shape;17421;p50"/>
            <p:cNvSpPr/>
            <p:nvPr/>
          </p:nvSpPr>
          <p:spPr>
            <a:xfrm>
              <a:off x="2217269" y="4934864"/>
              <a:ext cx="87615" cy="32621"/>
            </a:xfrm>
            <a:custGeom>
              <a:avLst/>
              <a:gdLst/>
              <a:ahLst/>
              <a:cxnLst/>
              <a:rect l="l" t="t" r="r" b="b"/>
              <a:pathLst>
                <a:path w="1026" h="382" extrusionOk="0">
                  <a:moveTo>
                    <a:pt x="1026" y="0"/>
                  </a:moveTo>
                  <a:cubicBezTo>
                    <a:pt x="713" y="175"/>
                    <a:pt x="376" y="300"/>
                    <a:pt x="1" y="375"/>
                  </a:cubicBezTo>
                  <a:cubicBezTo>
                    <a:pt x="42" y="379"/>
                    <a:pt x="83" y="381"/>
                    <a:pt x="124" y="381"/>
                  </a:cubicBezTo>
                  <a:cubicBezTo>
                    <a:pt x="461" y="381"/>
                    <a:pt x="803" y="245"/>
                    <a:pt x="1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2" name="Google Shape;17422;p50"/>
            <p:cNvSpPr/>
            <p:nvPr/>
          </p:nvSpPr>
          <p:spPr>
            <a:xfrm>
              <a:off x="2251427" y="4957238"/>
              <a:ext cx="46028" cy="16054"/>
            </a:xfrm>
            <a:custGeom>
              <a:avLst/>
              <a:gdLst/>
              <a:ahLst/>
              <a:cxnLst/>
              <a:rect l="l" t="t" r="r" b="b"/>
              <a:pathLst>
                <a:path w="539" h="188" extrusionOk="0">
                  <a:moveTo>
                    <a:pt x="538" y="1"/>
                  </a:moveTo>
                  <a:lnTo>
                    <a:pt x="538" y="1"/>
                  </a:lnTo>
                  <a:cubicBezTo>
                    <a:pt x="338" y="26"/>
                    <a:pt x="163" y="113"/>
                    <a:pt x="1" y="188"/>
                  </a:cubicBezTo>
                  <a:cubicBezTo>
                    <a:pt x="188" y="175"/>
                    <a:pt x="363" y="88"/>
                    <a:pt x="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3" name="Google Shape;17423;p50"/>
            <p:cNvSpPr/>
            <p:nvPr/>
          </p:nvSpPr>
          <p:spPr>
            <a:xfrm>
              <a:off x="2661241" y="5058006"/>
              <a:ext cx="103584" cy="114856"/>
            </a:xfrm>
            <a:custGeom>
              <a:avLst/>
              <a:gdLst/>
              <a:ahLst/>
              <a:cxnLst/>
              <a:rect l="l" t="t" r="r" b="b"/>
              <a:pathLst>
                <a:path w="1213" h="1345" extrusionOk="0">
                  <a:moveTo>
                    <a:pt x="9" y="1"/>
                  </a:moveTo>
                  <a:cubicBezTo>
                    <a:pt x="6" y="1"/>
                    <a:pt x="3" y="3"/>
                    <a:pt x="1" y="8"/>
                  </a:cubicBezTo>
                  <a:cubicBezTo>
                    <a:pt x="138" y="595"/>
                    <a:pt x="513" y="1157"/>
                    <a:pt x="1113" y="1320"/>
                  </a:cubicBezTo>
                  <a:cubicBezTo>
                    <a:pt x="1138" y="1332"/>
                    <a:pt x="1200" y="1345"/>
                    <a:pt x="1213" y="1345"/>
                  </a:cubicBezTo>
                  <a:cubicBezTo>
                    <a:pt x="1150" y="1307"/>
                    <a:pt x="1088" y="1270"/>
                    <a:pt x="1025" y="1232"/>
                  </a:cubicBezTo>
                  <a:cubicBezTo>
                    <a:pt x="600" y="932"/>
                    <a:pt x="300" y="533"/>
                    <a:pt x="38" y="58"/>
                  </a:cubicBezTo>
                  <a:cubicBezTo>
                    <a:pt x="16" y="30"/>
                    <a:pt x="11" y="20"/>
                    <a:pt x="15" y="20"/>
                  </a:cubicBezTo>
                  <a:cubicBezTo>
                    <a:pt x="21" y="20"/>
                    <a:pt x="42" y="37"/>
                    <a:pt x="63" y="58"/>
                  </a:cubicBezTo>
                  <a:cubicBezTo>
                    <a:pt x="43" y="37"/>
                    <a:pt x="23" y="1"/>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4" name="Google Shape;17424;p50"/>
            <p:cNvSpPr/>
            <p:nvPr/>
          </p:nvSpPr>
          <p:spPr>
            <a:xfrm>
              <a:off x="2652702" y="5070388"/>
              <a:ext cx="74806" cy="100339"/>
            </a:xfrm>
            <a:custGeom>
              <a:avLst/>
              <a:gdLst/>
              <a:ahLst/>
              <a:cxnLst/>
              <a:rect l="l" t="t" r="r" b="b"/>
              <a:pathLst>
                <a:path w="876" h="1175" extrusionOk="0">
                  <a:moveTo>
                    <a:pt x="13" y="0"/>
                  </a:moveTo>
                  <a:lnTo>
                    <a:pt x="13" y="0"/>
                  </a:lnTo>
                  <a:cubicBezTo>
                    <a:pt x="1" y="163"/>
                    <a:pt x="113" y="513"/>
                    <a:pt x="263" y="687"/>
                  </a:cubicBezTo>
                  <a:cubicBezTo>
                    <a:pt x="438" y="887"/>
                    <a:pt x="688" y="1000"/>
                    <a:pt x="875" y="1175"/>
                  </a:cubicBezTo>
                  <a:cubicBezTo>
                    <a:pt x="738" y="950"/>
                    <a:pt x="425" y="712"/>
                    <a:pt x="301" y="538"/>
                  </a:cubicBezTo>
                  <a:cubicBezTo>
                    <a:pt x="163" y="375"/>
                    <a:pt x="76" y="188"/>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5" name="Google Shape;17425;p50"/>
            <p:cNvSpPr/>
            <p:nvPr/>
          </p:nvSpPr>
          <p:spPr>
            <a:xfrm>
              <a:off x="2647407" y="5104547"/>
              <a:ext cx="63022" cy="70451"/>
            </a:xfrm>
            <a:custGeom>
              <a:avLst/>
              <a:gdLst/>
              <a:ahLst/>
              <a:cxnLst/>
              <a:rect l="l" t="t" r="r" b="b"/>
              <a:pathLst>
                <a:path w="738" h="825" extrusionOk="0">
                  <a:moveTo>
                    <a:pt x="0" y="0"/>
                  </a:moveTo>
                  <a:cubicBezTo>
                    <a:pt x="125" y="362"/>
                    <a:pt x="462" y="612"/>
                    <a:pt x="737" y="825"/>
                  </a:cubicBezTo>
                  <a:cubicBezTo>
                    <a:pt x="537" y="512"/>
                    <a:pt x="213" y="28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6" name="Google Shape;17426;p50"/>
            <p:cNvSpPr/>
            <p:nvPr/>
          </p:nvSpPr>
          <p:spPr>
            <a:xfrm>
              <a:off x="2636733" y="5106682"/>
              <a:ext cx="63022" cy="83260"/>
            </a:xfrm>
            <a:custGeom>
              <a:avLst/>
              <a:gdLst/>
              <a:ahLst/>
              <a:cxnLst/>
              <a:rect l="l" t="t" r="r" b="b"/>
              <a:pathLst>
                <a:path w="738" h="975" extrusionOk="0">
                  <a:moveTo>
                    <a:pt x="13" y="0"/>
                  </a:moveTo>
                  <a:cubicBezTo>
                    <a:pt x="0" y="0"/>
                    <a:pt x="0" y="0"/>
                    <a:pt x="0" y="38"/>
                  </a:cubicBezTo>
                  <a:cubicBezTo>
                    <a:pt x="63" y="275"/>
                    <a:pt x="138" y="525"/>
                    <a:pt x="300" y="712"/>
                  </a:cubicBezTo>
                  <a:cubicBezTo>
                    <a:pt x="413" y="837"/>
                    <a:pt x="575" y="925"/>
                    <a:pt x="737" y="975"/>
                  </a:cubicBezTo>
                  <a:cubicBezTo>
                    <a:pt x="625" y="900"/>
                    <a:pt x="475" y="775"/>
                    <a:pt x="375" y="662"/>
                  </a:cubicBezTo>
                  <a:cubicBezTo>
                    <a:pt x="300" y="562"/>
                    <a:pt x="238" y="437"/>
                    <a:pt x="175" y="325"/>
                  </a:cubicBezTo>
                  <a:cubicBezTo>
                    <a:pt x="128" y="230"/>
                    <a:pt x="57" y="146"/>
                    <a:pt x="29" y="41"/>
                  </a:cubicBezTo>
                  <a:lnTo>
                    <a:pt x="29" y="41"/>
                  </a:lnTo>
                  <a:cubicBezTo>
                    <a:pt x="31" y="43"/>
                    <a:pt x="34" y="46"/>
                    <a:pt x="38" y="50"/>
                  </a:cubicBezTo>
                  <a:cubicBezTo>
                    <a:pt x="25" y="25"/>
                    <a:pt x="25" y="13"/>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7" name="Google Shape;17427;p50"/>
            <p:cNvSpPr/>
            <p:nvPr/>
          </p:nvSpPr>
          <p:spPr>
            <a:xfrm>
              <a:off x="2187466" y="4181327"/>
              <a:ext cx="168655" cy="58837"/>
            </a:xfrm>
            <a:custGeom>
              <a:avLst/>
              <a:gdLst/>
              <a:ahLst/>
              <a:cxnLst/>
              <a:rect l="l" t="t" r="r" b="b"/>
              <a:pathLst>
                <a:path w="1975" h="689" extrusionOk="0">
                  <a:moveTo>
                    <a:pt x="1019" y="1"/>
                  </a:moveTo>
                  <a:cubicBezTo>
                    <a:pt x="669" y="1"/>
                    <a:pt x="344" y="209"/>
                    <a:pt x="125" y="476"/>
                  </a:cubicBezTo>
                  <a:cubicBezTo>
                    <a:pt x="88" y="514"/>
                    <a:pt x="25" y="576"/>
                    <a:pt x="0" y="614"/>
                  </a:cubicBezTo>
                  <a:cubicBezTo>
                    <a:pt x="162" y="501"/>
                    <a:pt x="325" y="376"/>
                    <a:pt x="500" y="301"/>
                  </a:cubicBezTo>
                  <a:cubicBezTo>
                    <a:pt x="659" y="228"/>
                    <a:pt x="843" y="188"/>
                    <a:pt x="1029" y="188"/>
                  </a:cubicBezTo>
                  <a:cubicBezTo>
                    <a:pt x="1386" y="188"/>
                    <a:pt x="1753" y="336"/>
                    <a:pt x="1975" y="689"/>
                  </a:cubicBezTo>
                  <a:cubicBezTo>
                    <a:pt x="1850" y="289"/>
                    <a:pt x="1462" y="14"/>
                    <a:pt x="1050" y="1"/>
                  </a:cubicBezTo>
                  <a:cubicBezTo>
                    <a:pt x="1040" y="1"/>
                    <a:pt x="1029" y="1"/>
                    <a:pt x="1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8" name="Google Shape;17428;p50"/>
            <p:cNvSpPr/>
            <p:nvPr/>
          </p:nvSpPr>
          <p:spPr>
            <a:xfrm>
              <a:off x="2212999" y="4197381"/>
              <a:ext cx="127153" cy="36378"/>
            </a:xfrm>
            <a:custGeom>
              <a:avLst/>
              <a:gdLst/>
              <a:ahLst/>
              <a:cxnLst/>
              <a:rect l="l" t="t" r="r" b="b"/>
              <a:pathLst>
                <a:path w="1489" h="426" extrusionOk="0">
                  <a:moveTo>
                    <a:pt x="763" y="0"/>
                  </a:moveTo>
                  <a:cubicBezTo>
                    <a:pt x="502" y="0"/>
                    <a:pt x="254" y="121"/>
                    <a:pt x="63" y="276"/>
                  </a:cubicBezTo>
                  <a:cubicBezTo>
                    <a:pt x="38" y="288"/>
                    <a:pt x="1" y="338"/>
                    <a:pt x="1" y="338"/>
                  </a:cubicBezTo>
                  <a:cubicBezTo>
                    <a:pt x="51" y="301"/>
                    <a:pt x="113" y="276"/>
                    <a:pt x="163" y="263"/>
                  </a:cubicBezTo>
                  <a:cubicBezTo>
                    <a:pt x="251" y="226"/>
                    <a:pt x="338" y="201"/>
                    <a:pt x="413" y="176"/>
                  </a:cubicBezTo>
                  <a:lnTo>
                    <a:pt x="413" y="176"/>
                  </a:lnTo>
                  <a:cubicBezTo>
                    <a:pt x="338" y="201"/>
                    <a:pt x="251" y="251"/>
                    <a:pt x="188" y="313"/>
                  </a:cubicBezTo>
                  <a:cubicBezTo>
                    <a:pt x="171" y="327"/>
                    <a:pt x="167" y="332"/>
                    <a:pt x="171" y="332"/>
                  </a:cubicBezTo>
                  <a:cubicBezTo>
                    <a:pt x="182" y="332"/>
                    <a:pt x="245" y="297"/>
                    <a:pt x="263" y="288"/>
                  </a:cubicBezTo>
                  <a:cubicBezTo>
                    <a:pt x="393" y="242"/>
                    <a:pt x="534" y="216"/>
                    <a:pt x="676" y="216"/>
                  </a:cubicBezTo>
                  <a:cubicBezTo>
                    <a:pt x="877" y="216"/>
                    <a:pt x="1081" y="266"/>
                    <a:pt x="1263" y="376"/>
                  </a:cubicBezTo>
                  <a:cubicBezTo>
                    <a:pt x="1151" y="251"/>
                    <a:pt x="1001" y="176"/>
                    <a:pt x="838" y="138"/>
                  </a:cubicBezTo>
                  <a:lnTo>
                    <a:pt x="838" y="138"/>
                  </a:lnTo>
                  <a:cubicBezTo>
                    <a:pt x="926" y="151"/>
                    <a:pt x="1013" y="163"/>
                    <a:pt x="1101" y="201"/>
                  </a:cubicBezTo>
                  <a:cubicBezTo>
                    <a:pt x="1251" y="251"/>
                    <a:pt x="1376" y="301"/>
                    <a:pt x="1488" y="426"/>
                  </a:cubicBezTo>
                  <a:cubicBezTo>
                    <a:pt x="1363" y="176"/>
                    <a:pt x="1063" y="38"/>
                    <a:pt x="801" y="1"/>
                  </a:cubicBezTo>
                  <a:cubicBezTo>
                    <a:pt x="788" y="0"/>
                    <a:pt x="775" y="0"/>
                    <a:pt x="7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9" name="Google Shape;17429;p50"/>
            <p:cNvSpPr/>
            <p:nvPr/>
          </p:nvSpPr>
          <p:spPr>
            <a:xfrm>
              <a:off x="2233323" y="4220097"/>
              <a:ext cx="72671" cy="16908"/>
            </a:xfrm>
            <a:custGeom>
              <a:avLst/>
              <a:gdLst/>
              <a:ahLst/>
              <a:cxnLst/>
              <a:rect l="l" t="t" r="r" b="b"/>
              <a:pathLst>
                <a:path w="851" h="198" extrusionOk="0">
                  <a:moveTo>
                    <a:pt x="402" y="1"/>
                  </a:moveTo>
                  <a:cubicBezTo>
                    <a:pt x="288" y="1"/>
                    <a:pt x="175" y="29"/>
                    <a:pt x="75" y="97"/>
                  </a:cubicBezTo>
                  <a:cubicBezTo>
                    <a:pt x="50" y="110"/>
                    <a:pt x="0" y="185"/>
                    <a:pt x="13" y="197"/>
                  </a:cubicBezTo>
                  <a:cubicBezTo>
                    <a:pt x="50" y="110"/>
                    <a:pt x="163" y="97"/>
                    <a:pt x="238" y="85"/>
                  </a:cubicBezTo>
                  <a:cubicBezTo>
                    <a:pt x="285" y="82"/>
                    <a:pt x="333" y="80"/>
                    <a:pt x="381" y="80"/>
                  </a:cubicBezTo>
                  <a:cubicBezTo>
                    <a:pt x="537" y="80"/>
                    <a:pt x="697" y="97"/>
                    <a:pt x="850" y="135"/>
                  </a:cubicBezTo>
                  <a:cubicBezTo>
                    <a:pt x="720" y="55"/>
                    <a:pt x="560" y="1"/>
                    <a:pt x="4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0" name="Google Shape;17430;p50"/>
            <p:cNvSpPr/>
            <p:nvPr/>
          </p:nvSpPr>
          <p:spPr>
            <a:xfrm>
              <a:off x="2237593" y="4236920"/>
              <a:ext cx="52347" cy="8625"/>
            </a:xfrm>
            <a:custGeom>
              <a:avLst/>
              <a:gdLst/>
              <a:ahLst/>
              <a:cxnLst/>
              <a:rect l="l" t="t" r="r" b="b"/>
              <a:pathLst>
                <a:path w="613" h="101" extrusionOk="0">
                  <a:moveTo>
                    <a:pt x="350" y="0"/>
                  </a:moveTo>
                  <a:cubicBezTo>
                    <a:pt x="238" y="0"/>
                    <a:pt x="100" y="13"/>
                    <a:pt x="0" y="75"/>
                  </a:cubicBezTo>
                  <a:cubicBezTo>
                    <a:pt x="63" y="50"/>
                    <a:pt x="200" y="50"/>
                    <a:pt x="288" y="50"/>
                  </a:cubicBezTo>
                  <a:cubicBezTo>
                    <a:pt x="400" y="63"/>
                    <a:pt x="513" y="38"/>
                    <a:pt x="613" y="100"/>
                  </a:cubicBezTo>
                  <a:cubicBezTo>
                    <a:pt x="550" y="25"/>
                    <a:pt x="438" y="13"/>
                    <a:pt x="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1" name="Google Shape;17431;p50"/>
            <p:cNvSpPr/>
            <p:nvPr/>
          </p:nvSpPr>
          <p:spPr>
            <a:xfrm>
              <a:off x="2248267" y="4254597"/>
              <a:ext cx="28864" cy="2647"/>
            </a:xfrm>
            <a:custGeom>
              <a:avLst/>
              <a:gdLst/>
              <a:ahLst/>
              <a:cxnLst/>
              <a:rect l="l" t="t" r="r" b="b"/>
              <a:pathLst>
                <a:path w="338" h="31" extrusionOk="0">
                  <a:moveTo>
                    <a:pt x="187" y="1"/>
                  </a:moveTo>
                  <a:cubicBezTo>
                    <a:pt x="122" y="1"/>
                    <a:pt x="55" y="10"/>
                    <a:pt x="0" y="31"/>
                  </a:cubicBezTo>
                  <a:cubicBezTo>
                    <a:pt x="113" y="31"/>
                    <a:pt x="225" y="31"/>
                    <a:pt x="338" y="18"/>
                  </a:cubicBezTo>
                  <a:cubicBezTo>
                    <a:pt x="293" y="7"/>
                    <a:pt x="240" y="1"/>
                    <a:pt x="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2" name="Google Shape;17432;p50"/>
            <p:cNvSpPr/>
            <p:nvPr/>
          </p:nvSpPr>
          <p:spPr>
            <a:xfrm>
              <a:off x="2253562" y="4269968"/>
              <a:ext cx="12895" cy="2220"/>
            </a:xfrm>
            <a:custGeom>
              <a:avLst/>
              <a:gdLst/>
              <a:ahLst/>
              <a:cxnLst/>
              <a:rect l="l" t="t" r="r" b="b"/>
              <a:pathLst>
                <a:path w="151" h="26" extrusionOk="0">
                  <a:moveTo>
                    <a:pt x="151" y="1"/>
                  </a:moveTo>
                  <a:cubicBezTo>
                    <a:pt x="101" y="1"/>
                    <a:pt x="51" y="1"/>
                    <a:pt x="1" y="26"/>
                  </a:cubicBezTo>
                  <a:cubicBezTo>
                    <a:pt x="51" y="26"/>
                    <a:pt x="101" y="13"/>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3" name="Google Shape;17433;p50"/>
            <p:cNvSpPr/>
            <p:nvPr/>
          </p:nvSpPr>
          <p:spPr>
            <a:xfrm>
              <a:off x="712595" y="5309413"/>
              <a:ext cx="116393" cy="92483"/>
            </a:xfrm>
            <a:custGeom>
              <a:avLst/>
              <a:gdLst/>
              <a:ahLst/>
              <a:cxnLst/>
              <a:rect l="l" t="t" r="r" b="b"/>
              <a:pathLst>
                <a:path w="1363" h="1083" extrusionOk="0">
                  <a:moveTo>
                    <a:pt x="13" y="0"/>
                  </a:moveTo>
                  <a:cubicBezTo>
                    <a:pt x="1" y="388"/>
                    <a:pt x="251" y="775"/>
                    <a:pt x="588" y="963"/>
                  </a:cubicBezTo>
                  <a:cubicBezTo>
                    <a:pt x="748" y="1043"/>
                    <a:pt x="924" y="1083"/>
                    <a:pt x="1103" y="1083"/>
                  </a:cubicBezTo>
                  <a:cubicBezTo>
                    <a:pt x="1148" y="1083"/>
                    <a:pt x="1193" y="1080"/>
                    <a:pt x="1238" y="1075"/>
                  </a:cubicBezTo>
                  <a:cubicBezTo>
                    <a:pt x="1275" y="1075"/>
                    <a:pt x="1350" y="1063"/>
                    <a:pt x="1363" y="1050"/>
                  </a:cubicBezTo>
                  <a:cubicBezTo>
                    <a:pt x="1313" y="1050"/>
                    <a:pt x="1250" y="1038"/>
                    <a:pt x="1200" y="1038"/>
                  </a:cubicBezTo>
                  <a:cubicBezTo>
                    <a:pt x="988" y="988"/>
                    <a:pt x="788" y="938"/>
                    <a:pt x="600" y="813"/>
                  </a:cubicBezTo>
                  <a:cubicBezTo>
                    <a:pt x="350" y="625"/>
                    <a:pt x="88" y="338"/>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4" name="Google Shape;17434;p50"/>
            <p:cNvSpPr/>
            <p:nvPr/>
          </p:nvSpPr>
          <p:spPr>
            <a:xfrm>
              <a:off x="715072" y="5354417"/>
              <a:ext cx="70195" cy="67120"/>
            </a:xfrm>
            <a:custGeom>
              <a:avLst/>
              <a:gdLst/>
              <a:ahLst/>
              <a:cxnLst/>
              <a:rect l="l" t="t" r="r" b="b"/>
              <a:pathLst>
                <a:path w="822" h="786" extrusionOk="0">
                  <a:moveTo>
                    <a:pt x="18" y="0"/>
                  </a:moveTo>
                  <a:cubicBezTo>
                    <a:pt x="9" y="0"/>
                    <a:pt x="9" y="18"/>
                    <a:pt x="9" y="36"/>
                  </a:cubicBezTo>
                  <a:cubicBezTo>
                    <a:pt x="59" y="411"/>
                    <a:pt x="371" y="723"/>
                    <a:pt x="734" y="773"/>
                  </a:cubicBezTo>
                  <a:cubicBezTo>
                    <a:pt x="759" y="786"/>
                    <a:pt x="809" y="786"/>
                    <a:pt x="821" y="786"/>
                  </a:cubicBezTo>
                  <a:cubicBezTo>
                    <a:pt x="771" y="773"/>
                    <a:pt x="734" y="748"/>
                    <a:pt x="696" y="736"/>
                  </a:cubicBezTo>
                  <a:cubicBezTo>
                    <a:pt x="409" y="598"/>
                    <a:pt x="172" y="361"/>
                    <a:pt x="34" y="73"/>
                  </a:cubicBezTo>
                  <a:cubicBezTo>
                    <a:pt x="23" y="62"/>
                    <a:pt x="1" y="9"/>
                    <a:pt x="25" y="9"/>
                  </a:cubicBezTo>
                  <a:cubicBezTo>
                    <a:pt x="28" y="9"/>
                    <a:pt x="31" y="10"/>
                    <a:pt x="34" y="11"/>
                  </a:cubicBezTo>
                  <a:cubicBezTo>
                    <a:pt x="27" y="3"/>
                    <a:pt x="22" y="0"/>
                    <a:pt x="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5" name="Google Shape;17435;p50"/>
            <p:cNvSpPr/>
            <p:nvPr/>
          </p:nvSpPr>
          <p:spPr>
            <a:xfrm>
              <a:off x="717975" y="5389429"/>
              <a:ext cx="36293" cy="37488"/>
            </a:xfrm>
            <a:custGeom>
              <a:avLst/>
              <a:gdLst/>
              <a:ahLst/>
              <a:cxnLst/>
              <a:rect l="l" t="t" r="r" b="b"/>
              <a:pathLst>
                <a:path w="425" h="439" extrusionOk="0">
                  <a:moveTo>
                    <a:pt x="13" y="1"/>
                  </a:moveTo>
                  <a:lnTo>
                    <a:pt x="13" y="1"/>
                  </a:lnTo>
                  <a:cubicBezTo>
                    <a:pt x="0" y="226"/>
                    <a:pt x="262" y="351"/>
                    <a:pt x="425" y="438"/>
                  </a:cubicBezTo>
                  <a:cubicBezTo>
                    <a:pt x="300" y="338"/>
                    <a:pt x="175" y="238"/>
                    <a:pt x="63" y="113"/>
                  </a:cubicBezTo>
                  <a:cubicBezTo>
                    <a:pt x="38" y="76"/>
                    <a:pt x="13" y="38"/>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6" name="Google Shape;17436;p50"/>
            <p:cNvSpPr/>
            <p:nvPr/>
          </p:nvSpPr>
          <p:spPr>
            <a:xfrm>
              <a:off x="887657" y="5329140"/>
              <a:ext cx="113917" cy="31938"/>
            </a:xfrm>
            <a:custGeom>
              <a:avLst/>
              <a:gdLst/>
              <a:ahLst/>
              <a:cxnLst/>
              <a:rect l="l" t="t" r="r" b="b"/>
              <a:pathLst>
                <a:path w="1334" h="374" extrusionOk="0">
                  <a:moveTo>
                    <a:pt x="1331" y="1"/>
                  </a:moveTo>
                  <a:cubicBezTo>
                    <a:pt x="1325" y="1"/>
                    <a:pt x="1228" y="73"/>
                    <a:pt x="1200" y="82"/>
                  </a:cubicBezTo>
                  <a:cubicBezTo>
                    <a:pt x="960" y="220"/>
                    <a:pt x="686" y="277"/>
                    <a:pt x="393" y="277"/>
                  </a:cubicBezTo>
                  <a:cubicBezTo>
                    <a:pt x="289" y="277"/>
                    <a:pt x="183" y="270"/>
                    <a:pt x="75" y="257"/>
                  </a:cubicBezTo>
                  <a:cubicBezTo>
                    <a:pt x="58" y="257"/>
                    <a:pt x="19" y="246"/>
                    <a:pt x="7" y="246"/>
                  </a:cubicBezTo>
                  <a:cubicBezTo>
                    <a:pt x="0" y="246"/>
                    <a:pt x="0" y="248"/>
                    <a:pt x="13" y="257"/>
                  </a:cubicBezTo>
                  <a:cubicBezTo>
                    <a:pt x="176" y="331"/>
                    <a:pt x="360" y="374"/>
                    <a:pt x="544" y="374"/>
                  </a:cubicBezTo>
                  <a:cubicBezTo>
                    <a:pt x="825" y="374"/>
                    <a:pt x="1103" y="274"/>
                    <a:pt x="1300" y="32"/>
                  </a:cubicBezTo>
                  <a:cubicBezTo>
                    <a:pt x="1325" y="9"/>
                    <a:pt x="1334" y="1"/>
                    <a:pt x="1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7" name="Google Shape;17437;p50"/>
            <p:cNvSpPr/>
            <p:nvPr/>
          </p:nvSpPr>
          <p:spPr>
            <a:xfrm>
              <a:off x="914300" y="5368080"/>
              <a:ext cx="68401" cy="10418"/>
            </a:xfrm>
            <a:custGeom>
              <a:avLst/>
              <a:gdLst/>
              <a:ahLst/>
              <a:cxnLst/>
              <a:rect l="l" t="t" r="r" b="b"/>
              <a:pathLst>
                <a:path w="801" h="122" extrusionOk="0">
                  <a:moveTo>
                    <a:pt x="800" y="1"/>
                  </a:moveTo>
                  <a:lnTo>
                    <a:pt x="800" y="1"/>
                  </a:lnTo>
                  <a:cubicBezTo>
                    <a:pt x="650" y="38"/>
                    <a:pt x="513" y="51"/>
                    <a:pt x="350" y="51"/>
                  </a:cubicBezTo>
                  <a:cubicBezTo>
                    <a:pt x="313" y="51"/>
                    <a:pt x="273" y="52"/>
                    <a:pt x="232" y="52"/>
                  </a:cubicBezTo>
                  <a:cubicBezTo>
                    <a:pt x="150" y="52"/>
                    <a:pt x="67" y="47"/>
                    <a:pt x="0" y="13"/>
                  </a:cubicBezTo>
                  <a:lnTo>
                    <a:pt x="0" y="13"/>
                  </a:lnTo>
                  <a:cubicBezTo>
                    <a:pt x="94" y="90"/>
                    <a:pt x="228" y="121"/>
                    <a:pt x="363" y="121"/>
                  </a:cubicBezTo>
                  <a:cubicBezTo>
                    <a:pt x="536" y="121"/>
                    <a:pt x="709" y="71"/>
                    <a:pt x="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8" name="Google Shape;17438;p50"/>
            <p:cNvSpPr/>
            <p:nvPr/>
          </p:nvSpPr>
          <p:spPr>
            <a:xfrm>
              <a:off x="938809" y="5387295"/>
              <a:ext cx="26814" cy="5807"/>
            </a:xfrm>
            <a:custGeom>
              <a:avLst/>
              <a:gdLst/>
              <a:ahLst/>
              <a:cxnLst/>
              <a:rect l="l" t="t" r="r" b="b"/>
              <a:pathLst>
                <a:path w="314" h="68" extrusionOk="0">
                  <a:moveTo>
                    <a:pt x="1" y="1"/>
                  </a:moveTo>
                  <a:cubicBezTo>
                    <a:pt x="21" y="54"/>
                    <a:pt x="79" y="68"/>
                    <a:pt x="144" y="68"/>
                  </a:cubicBezTo>
                  <a:cubicBezTo>
                    <a:pt x="202" y="68"/>
                    <a:pt x="266" y="57"/>
                    <a:pt x="313" y="51"/>
                  </a:cubicBezTo>
                  <a:cubicBezTo>
                    <a:pt x="296" y="48"/>
                    <a:pt x="277" y="48"/>
                    <a:pt x="256" y="48"/>
                  </a:cubicBezTo>
                  <a:cubicBezTo>
                    <a:pt x="225" y="48"/>
                    <a:pt x="192" y="49"/>
                    <a:pt x="160" y="49"/>
                  </a:cubicBezTo>
                  <a:cubicBezTo>
                    <a:pt x="92" y="49"/>
                    <a:pt x="29" y="4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9" name="Google Shape;17439;p50"/>
            <p:cNvSpPr/>
            <p:nvPr/>
          </p:nvSpPr>
          <p:spPr>
            <a:xfrm>
              <a:off x="675277" y="5219747"/>
              <a:ext cx="41673" cy="71561"/>
            </a:xfrm>
            <a:custGeom>
              <a:avLst/>
              <a:gdLst/>
              <a:ahLst/>
              <a:cxnLst/>
              <a:rect l="l" t="t" r="r" b="b"/>
              <a:pathLst>
                <a:path w="488" h="838" extrusionOk="0">
                  <a:moveTo>
                    <a:pt x="63" y="1"/>
                  </a:moveTo>
                  <a:cubicBezTo>
                    <a:pt x="0" y="363"/>
                    <a:pt x="113" y="701"/>
                    <a:pt x="488" y="838"/>
                  </a:cubicBezTo>
                  <a:cubicBezTo>
                    <a:pt x="200" y="651"/>
                    <a:pt x="88" y="313"/>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0" name="Google Shape;17440;p50"/>
            <p:cNvSpPr/>
            <p:nvPr/>
          </p:nvSpPr>
          <p:spPr>
            <a:xfrm>
              <a:off x="665628" y="5250746"/>
              <a:ext cx="17164" cy="42697"/>
            </a:xfrm>
            <a:custGeom>
              <a:avLst/>
              <a:gdLst/>
              <a:ahLst/>
              <a:cxnLst/>
              <a:rect l="l" t="t" r="r" b="b"/>
              <a:pathLst>
                <a:path w="201" h="500" extrusionOk="0">
                  <a:moveTo>
                    <a:pt x="51" y="0"/>
                  </a:moveTo>
                  <a:cubicBezTo>
                    <a:pt x="1" y="175"/>
                    <a:pt x="88" y="363"/>
                    <a:pt x="201" y="500"/>
                  </a:cubicBezTo>
                  <a:cubicBezTo>
                    <a:pt x="201" y="487"/>
                    <a:pt x="188" y="487"/>
                    <a:pt x="188" y="475"/>
                  </a:cubicBezTo>
                  <a:cubicBezTo>
                    <a:pt x="138" y="325"/>
                    <a:pt x="63" y="163"/>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1" name="Google Shape;17441;p50"/>
            <p:cNvSpPr/>
            <p:nvPr/>
          </p:nvSpPr>
          <p:spPr>
            <a:xfrm>
              <a:off x="654953" y="5277389"/>
              <a:ext cx="4355" cy="9650"/>
            </a:xfrm>
            <a:custGeom>
              <a:avLst/>
              <a:gdLst/>
              <a:ahLst/>
              <a:cxnLst/>
              <a:rect l="l" t="t" r="r" b="b"/>
              <a:pathLst>
                <a:path w="51" h="113" extrusionOk="0">
                  <a:moveTo>
                    <a:pt x="51" y="1"/>
                  </a:moveTo>
                  <a:lnTo>
                    <a:pt x="51" y="1"/>
                  </a:lnTo>
                  <a:cubicBezTo>
                    <a:pt x="1" y="26"/>
                    <a:pt x="38" y="101"/>
                    <a:pt x="51" y="113"/>
                  </a:cubicBezTo>
                  <a:cubicBezTo>
                    <a:pt x="38" y="76"/>
                    <a:pt x="13" y="26"/>
                    <a:pt x="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2" name="Google Shape;17442;p50"/>
            <p:cNvSpPr/>
            <p:nvPr/>
          </p:nvSpPr>
          <p:spPr>
            <a:xfrm>
              <a:off x="1093546" y="5147160"/>
              <a:ext cx="103670" cy="90177"/>
            </a:xfrm>
            <a:custGeom>
              <a:avLst/>
              <a:gdLst/>
              <a:ahLst/>
              <a:cxnLst/>
              <a:rect l="l" t="t" r="r" b="b"/>
              <a:pathLst>
                <a:path w="1214" h="1056" extrusionOk="0">
                  <a:moveTo>
                    <a:pt x="1213" y="1"/>
                  </a:moveTo>
                  <a:cubicBezTo>
                    <a:pt x="1176" y="138"/>
                    <a:pt x="1151" y="288"/>
                    <a:pt x="1101" y="426"/>
                  </a:cubicBezTo>
                  <a:cubicBezTo>
                    <a:pt x="1013" y="601"/>
                    <a:pt x="788" y="776"/>
                    <a:pt x="676" y="851"/>
                  </a:cubicBezTo>
                  <a:cubicBezTo>
                    <a:pt x="476" y="976"/>
                    <a:pt x="226" y="1001"/>
                    <a:pt x="1" y="1013"/>
                  </a:cubicBezTo>
                  <a:cubicBezTo>
                    <a:pt x="115" y="1037"/>
                    <a:pt x="238" y="1055"/>
                    <a:pt x="361" y="1055"/>
                  </a:cubicBezTo>
                  <a:cubicBezTo>
                    <a:pt x="494" y="1055"/>
                    <a:pt x="627" y="1034"/>
                    <a:pt x="751" y="976"/>
                  </a:cubicBezTo>
                  <a:cubicBezTo>
                    <a:pt x="913" y="863"/>
                    <a:pt x="1076" y="726"/>
                    <a:pt x="1163" y="538"/>
                  </a:cubicBezTo>
                  <a:cubicBezTo>
                    <a:pt x="1213" y="413"/>
                    <a:pt x="1213" y="263"/>
                    <a:pt x="1213" y="126"/>
                  </a:cubicBezTo>
                  <a:cubicBezTo>
                    <a:pt x="1213" y="88"/>
                    <a:pt x="1213" y="26"/>
                    <a:pt x="1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3" name="Google Shape;17443;p50"/>
            <p:cNvSpPr/>
            <p:nvPr/>
          </p:nvSpPr>
          <p:spPr>
            <a:xfrm>
              <a:off x="1158959" y="5179184"/>
              <a:ext cx="49956" cy="58752"/>
            </a:xfrm>
            <a:custGeom>
              <a:avLst/>
              <a:gdLst/>
              <a:ahLst/>
              <a:cxnLst/>
              <a:rect l="l" t="t" r="r" b="b"/>
              <a:pathLst>
                <a:path w="585" h="688" extrusionOk="0">
                  <a:moveTo>
                    <a:pt x="560" y="1"/>
                  </a:moveTo>
                  <a:cubicBezTo>
                    <a:pt x="497" y="263"/>
                    <a:pt x="297" y="476"/>
                    <a:pt x="85" y="626"/>
                  </a:cubicBezTo>
                  <a:cubicBezTo>
                    <a:pt x="65" y="645"/>
                    <a:pt x="0" y="687"/>
                    <a:pt x="8" y="687"/>
                  </a:cubicBezTo>
                  <a:cubicBezTo>
                    <a:pt x="10" y="687"/>
                    <a:pt x="18" y="684"/>
                    <a:pt x="35" y="676"/>
                  </a:cubicBezTo>
                  <a:cubicBezTo>
                    <a:pt x="335" y="576"/>
                    <a:pt x="585" y="338"/>
                    <a:pt x="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4" name="Google Shape;17444;p50"/>
            <p:cNvSpPr/>
            <p:nvPr/>
          </p:nvSpPr>
          <p:spPr>
            <a:xfrm>
              <a:off x="1180052" y="5208047"/>
              <a:ext cx="30998" cy="36378"/>
            </a:xfrm>
            <a:custGeom>
              <a:avLst/>
              <a:gdLst/>
              <a:ahLst/>
              <a:cxnLst/>
              <a:rect l="l" t="t" r="r" b="b"/>
              <a:pathLst>
                <a:path w="363" h="426" extrusionOk="0">
                  <a:moveTo>
                    <a:pt x="363" y="0"/>
                  </a:moveTo>
                  <a:lnTo>
                    <a:pt x="363" y="0"/>
                  </a:lnTo>
                  <a:cubicBezTo>
                    <a:pt x="238" y="125"/>
                    <a:pt x="88" y="288"/>
                    <a:pt x="0" y="425"/>
                  </a:cubicBezTo>
                  <a:cubicBezTo>
                    <a:pt x="138" y="313"/>
                    <a:pt x="275" y="175"/>
                    <a:pt x="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5" name="Google Shape;17445;p50"/>
            <p:cNvSpPr/>
            <p:nvPr/>
          </p:nvSpPr>
          <p:spPr>
            <a:xfrm>
              <a:off x="1189616" y="5009501"/>
              <a:ext cx="28949" cy="108964"/>
            </a:xfrm>
            <a:custGeom>
              <a:avLst/>
              <a:gdLst/>
              <a:ahLst/>
              <a:cxnLst/>
              <a:rect l="l" t="t" r="r" b="b"/>
              <a:pathLst>
                <a:path w="339" h="1276" extrusionOk="0">
                  <a:moveTo>
                    <a:pt x="113" y="1"/>
                  </a:moveTo>
                  <a:lnTo>
                    <a:pt x="113" y="1"/>
                  </a:lnTo>
                  <a:cubicBezTo>
                    <a:pt x="201" y="476"/>
                    <a:pt x="188" y="851"/>
                    <a:pt x="1" y="1276"/>
                  </a:cubicBezTo>
                  <a:cubicBezTo>
                    <a:pt x="313" y="926"/>
                    <a:pt x="338" y="401"/>
                    <a:pt x="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6" name="Google Shape;17446;p50"/>
            <p:cNvSpPr/>
            <p:nvPr/>
          </p:nvSpPr>
          <p:spPr>
            <a:xfrm>
              <a:off x="1220615" y="5038365"/>
              <a:ext cx="11785" cy="72671"/>
            </a:xfrm>
            <a:custGeom>
              <a:avLst/>
              <a:gdLst/>
              <a:ahLst/>
              <a:cxnLst/>
              <a:rect l="l" t="t" r="r" b="b"/>
              <a:pathLst>
                <a:path w="138" h="851" extrusionOk="0">
                  <a:moveTo>
                    <a:pt x="13" y="0"/>
                  </a:moveTo>
                  <a:lnTo>
                    <a:pt x="13" y="0"/>
                  </a:lnTo>
                  <a:cubicBezTo>
                    <a:pt x="37" y="275"/>
                    <a:pt x="37" y="575"/>
                    <a:pt x="0" y="850"/>
                  </a:cubicBezTo>
                  <a:cubicBezTo>
                    <a:pt x="125" y="575"/>
                    <a:pt x="137" y="275"/>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7" name="Google Shape;17447;p50"/>
            <p:cNvSpPr/>
            <p:nvPr/>
          </p:nvSpPr>
          <p:spPr>
            <a:xfrm>
              <a:off x="1241878" y="5061849"/>
              <a:ext cx="6490" cy="43808"/>
            </a:xfrm>
            <a:custGeom>
              <a:avLst/>
              <a:gdLst/>
              <a:ahLst/>
              <a:cxnLst/>
              <a:rect l="l" t="t" r="r" b="b"/>
              <a:pathLst>
                <a:path w="76" h="513" extrusionOk="0">
                  <a:moveTo>
                    <a:pt x="1" y="0"/>
                  </a:moveTo>
                  <a:lnTo>
                    <a:pt x="1" y="0"/>
                  </a:lnTo>
                  <a:cubicBezTo>
                    <a:pt x="26" y="175"/>
                    <a:pt x="1" y="363"/>
                    <a:pt x="13" y="513"/>
                  </a:cubicBezTo>
                  <a:cubicBezTo>
                    <a:pt x="51" y="350"/>
                    <a:pt x="76" y="16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8" name="Google Shape;17448;p50"/>
            <p:cNvSpPr/>
            <p:nvPr/>
          </p:nvSpPr>
          <p:spPr>
            <a:xfrm>
              <a:off x="1499090" y="4800365"/>
              <a:ext cx="135607" cy="62851"/>
            </a:xfrm>
            <a:custGeom>
              <a:avLst/>
              <a:gdLst/>
              <a:ahLst/>
              <a:cxnLst/>
              <a:rect l="l" t="t" r="r" b="b"/>
              <a:pathLst>
                <a:path w="1588" h="736" extrusionOk="0">
                  <a:moveTo>
                    <a:pt x="13" y="1"/>
                  </a:moveTo>
                  <a:cubicBezTo>
                    <a:pt x="1" y="1"/>
                    <a:pt x="1" y="13"/>
                    <a:pt x="13" y="26"/>
                  </a:cubicBezTo>
                  <a:cubicBezTo>
                    <a:pt x="76" y="188"/>
                    <a:pt x="188" y="325"/>
                    <a:pt x="301" y="463"/>
                  </a:cubicBezTo>
                  <a:cubicBezTo>
                    <a:pt x="450" y="651"/>
                    <a:pt x="677" y="735"/>
                    <a:pt x="910" y="735"/>
                  </a:cubicBezTo>
                  <a:cubicBezTo>
                    <a:pt x="1125" y="735"/>
                    <a:pt x="1345" y="664"/>
                    <a:pt x="1513" y="538"/>
                  </a:cubicBezTo>
                  <a:cubicBezTo>
                    <a:pt x="1538" y="525"/>
                    <a:pt x="1588" y="463"/>
                    <a:pt x="1588" y="463"/>
                  </a:cubicBezTo>
                  <a:lnTo>
                    <a:pt x="1588" y="463"/>
                  </a:lnTo>
                  <a:cubicBezTo>
                    <a:pt x="1525" y="513"/>
                    <a:pt x="1450" y="550"/>
                    <a:pt x="1363" y="563"/>
                  </a:cubicBezTo>
                  <a:cubicBezTo>
                    <a:pt x="1245" y="589"/>
                    <a:pt x="1126" y="606"/>
                    <a:pt x="1009" y="606"/>
                  </a:cubicBezTo>
                  <a:cubicBezTo>
                    <a:pt x="789" y="606"/>
                    <a:pt x="575" y="546"/>
                    <a:pt x="388" y="375"/>
                  </a:cubicBezTo>
                  <a:cubicBezTo>
                    <a:pt x="313" y="325"/>
                    <a:pt x="138" y="188"/>
                    <a:pt x="51" y="76"/>
                  </a:cubicBezTo>
                  <a:cubicBezTo>
                    <a:pt x="38" y="51"/>
                    <a:pt x="1" y="26"/>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9" name="Google Shape;17449;p50"/>
            <p:cNvSpPr/>
            <p:nvPr/>
          </p:nvSpPr>
          <p:spPr>
            <a:xfrm>
              <a:off x="1520439" y="4858008"/>
              <a:ext cx="84370" cy="35439"/>
            </a:xfrm>
            <a:custGeom>
              <a:avLst/>
              <a:gdLst/>
              <a:ahLst/>
              <a:cxnLst/>
              <a:rect l="l" t="t" r="r" b="b"/>
              <a:pathLst>
                <a:path w="988" h="415" extrusionOk="0">
                  <a:moveTo>
                    <a:pt x="1" y="0"/>
                  </a:moveTo>
                  <a:lnTo>
                    <a:pt x="1" y="0"/>
                  </a:lnTo>
                  <a:cubicBezTo>
                    <a:pt x="109" y="253"/>
                    <a:pt x="353" y="414"/>
                    <a:pt x="608" y="414"/>
                  </a:cubicBezTo>
                  <a:cubicBezTo>
                    <a:pt x="706" y="414"/>
                    <a:pt x="806" y="390"/>
                    <a:pt x="900" y="338"/>
                  </a:cubicBezTo>
                  <a:cubicBezTo>
                    <a:pt x="925" y="313"/>
                    <a:pt x="963" y="288"/>
                    <a:pt x="988" y="275"/>
                  </a:cubicBezTo>
                  <a:lnTo>
                    <a:pt x="988" y="275"/>
                  </a:lnTo>
                  <a:cubicBezTo>
                    <a:pt x="950" y="288"/>
                    <a:pt x="913" y="300"/>
                    <a:pt x="875" y="313"/>
                  </a:cubicBezTo>
                  <a:cubicBezTo>
                    <a:pt x="812" y="330"/>
                    <a:pt x="748" y="338"/>
                    <a:pt x="683" y="338"/>
                  </a:cubicBezTo>
                  <a:cubicBezTo>
                    <a:pt x="420" y="338"/>
                    <a:pt x="161" y="20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0" name="Google Shape;17450;p50"/>
            <p:cNvSpPr/>
            <p:nvPr/>
          </p:nvSpPr>
          <p:spPr>
            <a:xfrm>
              <a:off x="1532224" y="4896436"/>
              <a:ext cx="18189" cy="12895"/>
            </a:xfrm>
            <a:custGeom>
              <a:avLst/>
              <a:gdLst/>
              <a:ahLst/>
              <a:cxnLst/>
              <a:rect l="l" t="t" r="r" b="b"/>
              <a:pathLst>
                <a:path w="213" h="151" extrusionOk="0">
                  <a:moveTo>
                    <a:pt x="0" y="0"/>
                  </a:moveTo>
                  <a:lnTo>
                    <a:pt x="0" y="0"/>
                  </a:lnTo>
                  <a:cubicBezTo>
                    <a:pt x="50" y="75"/>
                    <a:pt x="113" y="150"/>
                    <a:pt x="212" y="150"/>
                  </a:cubicBezTo>
                  <a:cubicBezTo>
                    <a:pt x="125" y="125"/>
                    <a:pt x="63"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1" name="Google Shape;17451;p50"/>
            <p:cNvSpPr/>
            <p:nvPr/>
          </p:nvSpPr>
          <p:spPr>
            <a:xfrm>
              <a:off x="1373217" y="4736318"/>
              <a:ext cx="98290" cy="58239"/>
            </a:xfrm>
            <a:custGeom>
              <a:avLst/>
              <a:gdLst/>
              <a:ahLst/>
              <a:cxnLst/>
              <a:rect l="l" t="t" r="r" b="b"/>
              <a:pathLst>
                <a:path w="1151" h="682" extrusionOk="0">
                  <a:moveTo>
                    <a:pt x="0" y="1"/>
                  </a:moveTo>
                  <a:lnTo>
                    <a:pt x="0" y="1"/>
                  </a:lnTo>
                  <a:cubicBezTo>
                    <a:pt x="88" y="301"/>
                    <a:pt x="325" y="563"/>
                    <a:pt x="612" y="663"/>
                  </a:cubicBezTo>
                  <a:cubicBezTo>
                    <a:pt x="656" y="676"/>
                    <a:pt x="700" y="681"/>
                    <a:pt x="743" y="681"/>
                  </a:cubicBezTo>
                  <a:cubicBezTo>
                    <a:pt x="873" y="681"/>
                    <a:pt x="1000" y="632"/>
                    <a:pt x="1112" y="576"/>
                  </a:cubicBezTo>
                  <a:cubicBezTo>
                    <a:pt x="1142" y="567"/>
                    <a:pt x="1150" y="563"/>
                    <a:pt x="1146" y="563"/>
                  </a:cubicBezTo>
                  <a:cubicBezTo>
                    <a:pt x="1133" y="563"/>
                    <a:pt x="1014" y="590"/>
                    <a:pt x="965" y="590"/>
                  </a:cubicBezTo>
                  <a:cubicBezTo>
                    <a:pt x="959" y="590"/>
                    <a:pt x="953" y="589"/>
                    <a:pt x="950" y="588"/>
                  </a:cubicBezTo>
                  <a:cubicBezTo>
                    <a:pt x="921" y="593"/>
                    <a:pt x="892" y="595"/>
                    <a:pt x="863" y="595"/>
                  </a:cubicBezTo>
                  <a:cubicBezTo>
                    <a:pt x="527" y="595"/>
                    <a:pt x="184" y="27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2" name="Google Shape;17452;p50"/>
            <p:cNvSpPr/>
            <p:nvPr/>
          </p:nvSpPr>
          <p:spPr>
            <a:xfrm>
              <a:off x="1380646" y="4792936"/>
              <a:ext cx="59862" cy="26302"/>
            </a:xfrm>
            <a:custGeom>
              <a:avLst/>
              <a:gdLst/>
              <a:ahLst/>
              <a:cxnLst/>
              <a:rect l="l" t="t" r="r" b="b"/>
              <a:pathLst>
                <a:path w="701" h="308" extrusionOk="0">
                  <a:moveTo>
                    <a:pt x="1" y="0"/>
                  </a:moveTo>
                  <a:lnTo>
                    <a:pt x="1" y="0"/>
                  </a:lnTo>
                  <a:cubicBezTo>
                    <a:pt x="124" y="175"/>
                    <a:pt x="331" y="307"/>
                    <a:pt x="554" y="307"/>
                  </a:cubicBezTo>
                  <a:cubicBezTo>
                    <a:pt x="602" y="307"/>
                    <a:pt x="651" y="301"/>
                    <a:pt x="700" y="287"/>
                  </a:cubicBezTo>
                  <a:cubicBezTo>
                    <a:pt x="438" y="275"/>
                    <a:pt x="200" y="13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3" name="Google Shape;17453;p50"/>
            <p:cNvSpPr/>
            <p:nvPr/>
          </p:nvSpPr>
          <p:spPr>
            <a:xfrm>
              <a:off x="1388076" y="4827009"/>
              <a:ext cx="28949" cy="12895"/>
            </a:xfrm>
            <a:custGeom>
              <a:avLst/>
              <a:gdLst/>
              <a:ahLst/>
              <a:cxnLst/>
              <a:rect l="l" t="t" r="r" b="b"/>
              <a:pathLst>
                <a:path w="339" h="151" extrusionOk="0">
                  <a:moveTo>
                    <a:pt x="1" y="1"/>
                  </a:moveTo>
                  <a:cubicBezTo>
                    <a:pt x="76" y="101"/>
                    <a:pt x="226" y="151"/>
                    <a:pt x="338" y="151"/>
                  </a:cubicBezTo>
                  <a:cubicBezTo>
                    <a:pt x="226" y="113"/>
                    <a:pt x="101" y="76"/>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4" name="Google Shape;17454;p50"/>
            <p:cNvSpPr/>
            <p:nvPr/>
          </p:nvSpPr>
          <p:spPr>
            <a:xfrm>
              <a:off x="1670907" y="4812064"/>
              <a:ext cx="76941" cy="45430"/>
            </a:xfrm>
            <a:custGeom>
              <a:avLst/>
              <a:gdLst/>
              <a:ahLst/>
              <a:cxnLst/>
              <a:rect l="l" t="t" r="r" b="b"/>
              <a:pathLst>
                <a:path w="901" h="532" extrusionOk="0">
                  <a:moveTo>
                    <a:pt x="900" y="1"/>
                  </a:moveTo>
                  <a:lnTo>
                    <a:pt x="900" y="1"/>
                  </a:lnTo>
                  <a:cubicBezTo>
                    <a:pt x="850" y="63"/>
                    <a:pt x="800" y="113"/>
                    <a:pt x="750" y="163"/>
                  </a:cubicBezTo>
                  <a:cubicBezTo>
                    <a:pt x="612" y="322"/>
                    <a:pt x="426" y="472"/>
                    <a:pt x="194" y="472"/>
                  </a:cubicBezTo>
                  <a:cubicBezTo>
                    <a:pt x="133" y="472"/>
                    <a:pt x="68" y="462"/>
                    <a:pt x="1" y="438"/>
                  </a:cubicBezTo>
                  <a:lnTo>
                    <a:pt x="1" y="438"/>
                  </a:lnTo>
                  <a:cubicBezTo>
                    <a:pt x="101" y="503"/>
                    <a:pt x="200" y="532"/>
                    <a:pt x="293" y="532"/>
                  </a:cubicBezTo>
                  <a:cubicBezTo>
                    <a:pt x="524" y="532"/>
                    <a:pt x="722" y="357"/>
                    <a:pt x="838" y="126"/>
                  </a:cubicBezTo>
                  <a:cubicBezTo>
                    <a:pt x="863" y="88"/>
                    <a:pt x="888" y="38"/>
                    <a:pt x="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5" name="Google Shape;17455;p50"/>
            <p:cNvSpPr/>
            <p:nvPr/>
          </p:nvSpPr>
          <p:spPr>
            <a:xfrm>
              <a:off x="1692256" y="4860911"/>
              <a:ext cx="43381" cy="15456"/>
            </a:xfrm>
            <a:custGeom>
              <a:avLst/>
              <a:gdLst/>
              <a:ahLst/>
              <a:cxnLst/>
              <a:rect l="l" t="t" r="r" b="b"/>
              <a:pathLst>
                <a:path w="508" h="181" extrusionOk="0">
                  <a:moveTo>
                    <a:pt x="505" y="0"/>
                  </a:moveTo>
                  <a:cubicBezTo>
                    <a:pt x="505" y="0"/>
                    <a:pt x="499" y="5"/>
                    <a:pt x="488" y="16"/>
                  </a:cubicBezTo>
                  <a:cubicBezTo>
                    <a:pt x="389" y="89"/>
                    <a:pt x="263" y="141"/>
                    <a:pt x="140" y="141"/>
                  </a:cubicBezTo>
                  <a:cubicBezTo>
                    <a:pt x="92" y="141"/>
                    <a:pt x="46" y="134"/>
                    <a:pt x="1" y="116"/>
                  </a:cubicBezTo>
                  <a:lnTo>
                    <a:pt x="1" y="116"/>
                  </a:lnTo>
                  <a:cubicBezTo>
                    <a:pt x="55" y="159"/>
                    <a:pt x="124" y="180"/>
                    <a:pt x="193" y="180"/>
                  </a:cubicBezTo>
                  <a:cubicBezTo>
                    <a:pt x="268" y="180"/>
                    <a:pt x="342" y="155"/>
                    <a:pt x="400" y="104"/>
                  </a:cubicBezTo>
                  <a:cubicBezTo>
                    <a:pt x="421" y="94"/>
                    <a:pt x="508" y="0"/>
                    <a:pt x="5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6" name="Google Shape;17456;p50"/>
            <p:cNvSpPr/>
            <p:nvPr/>
          </p:nvSpPr>
          <p:spPr>
            <a:xfrm>
              <a:off x="1716850" y="4878247"/>
              <a:ext cx="26729" cy="15883"/>
            </a:xfrm>
            <a:custGeom>
              <a:avLst/>
              <a:gdLst/>
              <a:ahLst/>
              <a:cxnLst/>
              <a:rect l="l" t="t" r="r" b="b"/>
              <a:pathLst>
                <a:path w="313" h="186" extrusionOk="0">
                  <a:moveTo>
                    <a:pt x="312" y="1"/>
                  </a:moveTo>
                  <a:cubicBezTo>
                    <a:pt x="225" y="63"/>
                    <a:pt x="150" y="113"/>
                    <a:pt x="62" y="163"/>
                  </a:cubicBezTo>
                  <a:cubicBezTo>
                    <a:pt x="54" y="172"/>
                    <a:pt x="39" y="181"/>
                    <a:pt x="22" y="181"/>
                  </a:cubicBezTo>
                  <a:cubicBezTo>
                    <a:pt x="15" y="181"/>
                    <a:pt x="7" y="179"/>
                    <a:pt x="0" y="176"/>
                  </a:cubicBezTo>
                  <a:lnTo>
                    <a:pt x="0" y="176"/>
                  </a:lnTo>
                  <a:cubicBezTo>
                    <a:pt x="13" y="182"/>
                    <a:pt x="27" y="185"/>
                    <a:pt x="41" y="185"/>
                  </a:cubicBezTo>
                  <a:cubicBezTo>
                    <a:pt x="137" y="185"/>
                    <a:pt x="258" y="55"/>
                    <a:pt x="3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7" name="Google Shape;17457;p50"/>
            <p:cNvSpPr/>
            <p:nvPr/>
          </p:nvSpPr>
          <p:spPr>
            <a:xfrm>
              <a:off x="1715739" y="4893191"/>
              <a:ext cx="1110" cy="85"/>
            </a:xfrm>
            <a:custGeom>
              <a:avLst/>
              <a:gdLst/>
              <a:ahLst/>
              <a:cxnLst/>
              <a:rect l="l" t="t" r="r" b="b"/>
              <a:pathLst>
                <a:path w="13" h="1" extrusionOk="0">
                  <a:moveTo>
                    <a:pt x="13" y="1"/>
                  </a:moveTo>
                  <a:cubicBezTo>
                    <a:pt x="13" y="1"/>
                    <a:pt x="0" y="1"/>
                    <a:pt x="0" y="1"/>
                  </a:cubicBezTo>
                  <a:cubicBezTo>
                    <a:pt x="0" y="1"/>
                    <a:pt x="13" y="1"/>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8" name="Google Shape;17458;p50"/>
            <p:cNvSpPr/>
            <p:nvPr/>
          </p:nvSpPr>
          <p:spPr>
            <a:xfrm>
              <a:off x="1774406" y="4714969"/>
              <a:ext cx="49188" cy="64217"/>
            </a:xfrm>
            <a:custGeom>
              <a:avLst/>
              <a:gdLst/>
              <a:ahLst/>
              <a:cxnLst/>
              <a:rect l="l" t="t" r="r" b="b"/>
              <a:pathLst>
                <a:path w="576" h="752" extrusionOk="0">
                  <a:moveTo>
                    <a:pt x="576" y="1"/>
                  </a:moveTo>
                  <a:cubicBezTo>
                    <a:pt x="551" y="63"/>
                    <a:pt x="538" y="126"/>
                    <a:pt x="513" y="201"/>
                  </a:cubicBezTo>
                  <a:cubicBezTo>
                    <a:pt x="476" y="301"/>
                    <a:pt x="413" y="388"/>
                    <a:pt x="351" y="463"/>
                  </a:cubicBezTo>
                  <a:cubicBezTo>
                    <a:pt x="263" y="563"/>
                    <a:pt x="176" y="701"/>
                    <a:pt x="38" y="738"/>
                  </a:cubicBezTo>
                  <a:cubicBezTo>
                    <a:pt x="13" y="738"/>
                    <a:pt x="38" y="713"/>
                    <a:pt x="51" y="713"/>
                  </a:cubicBezTo>
                  <a:lnTo>
                    <a:pt x="51" y="713"/>
                  </a:lnTo>
                  <a:cubicBezTo>
                    <a:pt x="38" y="713"/>
                    <a:pt x="1" y="738"/>
                    <a:pt x="26" y="751"/>
                  </a:cubicBezTo>
                  <a:cubicBezTo>
                    <a:pt x="33" y="751"/>
                    <a:pt x="40" y="752"/>
                    <a:pt x="48" y="752"/>
                  </a:cubicBezTo>
                  <a:cubicBezTo>
                    <a:pt x="153" y="752"/>
                    <a:pt x="256" y="671"/>
                    <a:pt x="326" y="601"/>
                  </a:cubicBezTo>
                  <a:cubicBezTo>
                    <a:pt x="488" y="476"/>
                    <a:pt x="576" y="276"/>
                    <a:pt x="576" y="63"/>
                  </a:cubicBezTo>
                  <a:cubicBezTo>
                    <a:pt x="576" y="51"/>
                    <a:pt x="576" y="13"/>
                    <a:pt x="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9" name="Google Shape;17459;p50"/>
            <p:cNvSpPr/>
            <p:nvPr/>
          </p:nvSpPr>
          <p:spPr>
            <a:xfrm>
              <a:off x="1797890" y="4756642"/>
              <a:ext cx="26814" cy="35268"/>
            </a:xfrm>
            <a:custGeom>
              <a:avLst/>
              <a:gdLst/>
              <a:ahLst/>
              <a:cxnLst/>
              <a:rect l="l" t="t" r="r" b="b"/>
              <a:pathLst>
                <a:path w="314" h="413" extrusionOk="0">
                  <a:moveTo>
                    <a:pt x="313" y="0"/>
                  </a:moveTo>
                  <a:lnTo>
                    <a:pt x="313" y="0"/>
                  </a:lnTo>
                  <a:cubicBezTo>
                    <a:pt x="213" y="138"/>
                    <a:pt x="101" y="300"/>
                    <a:pt x="1" y="413"/>
                  </a:cubicBezTo>
                  <a:cubicBezTo>
                    <a:pt x="163" y="313"/>
                    <a:pt x="263" y="163"/>
                    <a:pt x="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0" name="Google Shape;17460;p50"/>
            <p:cNvSpPr/>
            <p:nvPr/>
          </p:nvSpPr>
          <p:spPr>
            <a:xfrm>
              <a:off x="1832048" y="4765182"/>
              <a:ext cx="10760" cy="23569"/>
            </a:xfrm>
            <a:custGeom>
              <a:avLst/>
              <a:gdLst/>
              <a:ahLst/>
              <a:cxnLst/>
              <a:rect l="l" t="t" r="r" b="b"/>
              <a:pathLst>
                <a:path w="126" h="276" extrusionOk="0">
                  <a:moveTo>
                    <a:pt x="126" y="0"/>
                  </a:moveTo>
                  <a:lnTo>
                    <a:pt x="126" y="0"/>
                  </a:lnTo>
                  <a:cubicBezTo>
                    <a:pt x="76" y="88"/>
                    <a:pt x="26" y="188"/>
                    <a:pt x="1" y="275"/>
                  </a:cubicBezTo>
                  <a:cubicBezTo>
                    <a:pt x="63" y="188"/>
                    <a:pt x="101" y="10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1" name="Google Shape;17461;p50"/>
            <p:cNvSpPr/>
            <p:nvPr/>
          </p:nvSpPr>
          <p:spPr>
            <a:xfrm>
              <a:off x="2078586" y="4593364"/>
              <a:ext cx="74806" cy="18360"/>
            </a:xfrm>
            <a:custGeom>
              <a:avLst/>
              <a:gdLst/>
              <a:ahLst/>
              <a:cxnLst/>
              <a:rect l="l" t="t" r="r" b="b"/>
              <a:pathLst>
                <a:path w="876" h="215" extrusionOk="0">
                  <a:moveTo>
                    <a:pt x="0" y="0"/>
                  </a:moveTo>
                  <a:lnTo>
                    <a:pt x="0" y="0"/>
                  </a:lnTo>
                  <a:cubicBezTo>
                    <a:pt x="88" y="100"/>
                    <a:pt x="213" y="188"/>
                    <a:pt x="350" y="213"/>
                  </a:cubicBezTo>
                  <a:cubicBezTo>
                    <a:pt x="364" y="214"/>
                    <a:pt x="378" y="214"/>
                    <a:pt x="392" y="214"/>
                  </a:cubicBezTo>
                  <a:cubicBezTo>
                    <a:pt x="542" y="214"/>
                    <a:pt x="699" y="155"/>
                    <a:pt x="825" y="75"/>
                  </a:cubicBezTo>
                  <a:cubicBezTo>
                    <a:pt x="838" y="63"/>
                    <a:pt x="875" y="38"/>
                    <a:pt x="875" y="38"/>
                  </a:cubicBezTo>
                  <a:lnTo>
                    <a:pt x="875" y="38"/>
                  </a:lnTo>
                  <a:cubicBezTo>
                    <a:pt x="813" y="63"/>
                    <a:pt x="763" y="88"/>
                    <a:pt x="700" y="100"/>
                  </a:cubicBezTo>
                  <a:cubicBezTo>
                    <a:pt x="575" y="125"/>
                    <a:pt x="513" y="138"/>
                    <a:pt x="388" y="138"/>
                  </a:cubicBezTo>
                  <a:cubicBezTo>
                    <a:pt x="238" y="138"/>
                    <a:pt x="113" y="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2" name="Google Shape;17462;p50"/>
            <p:cNvSpPr/>
            <p:nvPr/>
          </p:nvSpPr>
          <p:spPr>
            <a:xfrm>
              <a:off x="2088150" y="4614713"/>
              <a:ext cx="59862" cy="15542"/>
            </a:xfrm>
            <a:custGeom>
              <a:avLst/>
              <a:gdLst/>
              <a:ahLst/>
              <a:cxnLst/>
              <a:rect l="l" t="t" r="r" b="b"/>
              <a:pathLst>
                <a:path w="701" h="182" extrusionOk="0">
                  <a:moveTo>
                    <a:pt x="1" y="0"/>
                  </a:moveTo>
                  <a:lnTo>
                    <a:pt x="1" y="0"/>
                  </a:lnTo>
                  <a:cubicBezTo>
                    <a:pt x="104" y="128"/>
                    <a:pt x="219" y="181"/>
                    <a:pt x="336" y="181"/>
                  </a:cubicBezTo>
                  <a:cubicBezTo>
                    <a:pt x="460" y="181"/>
                    <a:pt x="585" y="121"/>
                    <a:pt x="701" y="25"/>
                  </a:cubicBezTo>
                  <a:lnTo>
                    <a:pt x="701" y="25"/>
                  </a:lnTo>
                  <a:cubicBezTo>
                    <a:pt x="575" y="71"/>
                    <a:pt x="460" y="127"/>
                    <a:pt x="327" y="127"/>
                  </a:cubicBezTo>
                  <a:cubicBezTo>
                    <a:pt x="314" y="127"/>
                    <a:pt x="301" y="126"/>
                    <a:pt x="288" y="125"/>
                  </a:cubicBezTo>
                  <a:cubicBezTo>
                    <a:pt x="188" y="113"/>
                    <a:pt x="101" y="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3" name="Google Shape;17463;p50"/>
            <p:cNvSpPr/>
            <p:nvPr/>
          </p:nvSpPr>
          <p:spPr>
            <a:xfrm>
              <a:off x="2106340" y="4638197"/>
              <a:ext cx="15030" cy="6661"/>
            </a:xfrm>
            <a:custGeom>
              <a:avLst/>
              <a:gdLst/>
              <a:ahLst/>
              <a:cxnLst/>
              <a:rect l="l" t="t" r="r" b="b"/>
              <a:pathLst>
                <a:path w="176" h="78" extrusionOk="0">
                  <a:moveTo>
                    <a:pt x="0" y="0"/>
                  </a:moveTo>
                  <a:cubicBezTo>
                    <a:pt x="33" y="43"/>
                    <a:pt x="103" y="77"/>
                    <a:pt x="154" y="77"/>
                  </a:cubicBezTo>
                  <a:cubicBezTo>
                    <a:pt x="161" y="77"/>
                    <a:pt x="169" y="77"/>
                    <a:pt x="175" y="75"/>
                  </a:cubicBezTo>
                  <a:cubicBezTo>
                    <a:pt x="113" y="63"/>
                    <a:pt x="63" y="3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4" name="Google Shape;17464;p50"/>
            <p:cNvSpPr/>
            <p:nvPr/>
          </p:nvSpPr>
          <p:spPr>
            <a:xfrm>
              <a:off x="2176791" y="4606174"/>
              <a:ext cx="87530" cy="29888"/>
            </a:xfrm>
            <a:custGeom>
              <a:avLst/>
              <a:gdLst/>
              <a:ahLst/>
              <a:cxnLst/>
              <a:rect l="l" t="t" r="r" b="b"/>
              <a:pathLst>
                <a:path w="1025" h="350" extrusionOk="0">
                  <a:moveTo>
                    <a:pt x="1025" y="0"/>
                  </a:moveTo>
                  <a:lnTo>
                    <a:pt x="1025" y="0"/>
                  </a:lnTo>
                  <a:cubicBezTo>
                    <a:pt x="1000" y="38"/>
                    <a:pt x="962" y="75"/>
                    <a:pt x="925" y="113"/>
                  </a:cubicBezTo>
                  <a:cubicBezTo>
                    <a:pt x="825" y="200"/>
                    <a:pt x="650" y="238"/>
                    <a:pt x="587" y="250"/>
                  </a:cubicBezTo>
                  <a:cubicBezTo>
                    <a:pt x="540" y="256"/>
                    <a:pt x="492" y="259"/>
                    <a:pt x="444" y="259"/>
                  </a:cubicBezTo>
                  <a:cubicBezTo>
                    <a:pt x="289" y="259"/>
                    <a:pt x="134" y="226"/>
                    <a:pt x="0" y="150"/>
                  </a:cubicBezTo>
                  <a:lnTo>
                    <a:pt x="0" y="150"/>
                  </a:lnTo>
                  <a:cubicBezTo>
                    <a:pt x="125" y="281"/>
                    <a:pt x="308" y="349"/>
                    <a:pt x="488" y="349"/>
                  </a:cubicBezTo>
                  <a:cubicBezTo>
                    <a:pt x="687" y="349"/>
                    <a:pt x="882" y="265"/>
                    <a:pt x="987" y="88"/>
                  </a:cubicBezTo>
                  <a:cubicBezTo>
                    <a:pt x="1000" y="63"/>
                    <a:pt x="1025" y="25"/>
                    <a:pt x="1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5" name="Google Shape;17465;p50"/>
            <p:cNvSpPr/>
            <p:nvPr/>
          </p:nvSpPr>
          <p:spPr>
            <a:xfrm>
              <a:off x="2190625" y="4632817"/>
              <a:ext cx="64132" cy="22203"/>
            </a:xfrm>
            <a:custGeom>
              <a:avLst/>
              <a:gdLst/>
              <a:ahLst/>
              <a:cxnLst/>
              <a:rect l="l" t="t" r="r" b="b"/>
              <a:pathLst>
                <a:path w="751" h="260" extrusionOk="0">
                  <a:moveTo>
                    <a:pt x="750" y="1"/>
                  </a:moveTo>
                  <a:lnTo>
                    <a:pt x="750" y="1"/>
                  </a:lnTo>
                  <a:cubicBezTo>
                    <a:pt x="725" y="13"/>
                    <a:pt x="713" y="38"/>
                    <a:pt x="688" y="63"/>
                  </a:cubicBezTo>
                  <a:cubicBezTo>
                    <a:pt x="590" y="147"/>
                    <a:pt x="452" y="196"/>
                    <a:pt x="313" y="196"/>
                  </a:cubicBezTo>
                  <a:cubicBezTo>
                    <a:pt x="204" y="196"/>
                    <a:pt x="94" y="166"/>
                    <a:pt x="1" y="101"/>
                  </a:cubicBezTo>
                  <a:lnTo>
                    <a:pt x="1" y="101"/>
                  </a:lnTo>
                  <a:cubicBezTo>
                    <a:pt x="80" y="209"/>
                    <a:pt x="207" y="260"/>
                    <a:pt x="335" y="260"/>
                  </a:cubicBezTo>
                  <a:cubicBezTo>
                    <a:pt x="488" y="260"/>
                    <a:pt x="644" y="187"/>
                    <a:pt x="725" y="51"/>
                  </a:cubicBezTo>
                  <a:cubicBezTo>
                    <a:pt x="725" y="38"/>
                    <a:pt x="738" y="13"/>
                    <a:pt x="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6" name="Google Shape;17466;p50"/>
            <p:cNvSpPr/>
            <p:nvPr/>
          </p:nvSpPr>
          <p:spPr>
            <a:xfrm>
              <a:off x="2205569" y="4665866"/>
              <a:ext cx="32109" cy="7856"/>
            </a:xfrm>
            <a:custGeom>
              <a:avLst/>
              <a:gdLst/>
              <a:ahLst/>
              <a:cxnLst/>
              <a:rect l="l" t="t" r="r" b="b"/>
              <a:pathLst>
                <a:path w="376" h="92" extrusionOk="0">
                  <a:moveTo>
                    <a:pt x="0" y="1"/>
                  </a:moveTo>
                  <a:lnTo>
                    <a:pt x="0" y="1"/>
                  </a:lnTo>
                  <a:cubicBezTo>
                    <a:pt x="47" y="68"/>
                    <a:pt x="123" y="92"/>
                    <a:pt x="199" y="92"/>
                  </a:cubicBezTo>
                  <a:cubicBezTo>
                    <a:pt x="264" y="92"/>
                    <a:pt x="329" y="74"/>
                    <a:pt x="375" y="51"/>
                  </a:cubicBezTo>
                  <a:lnTo>
                    <a:pt x="375" y="51"/>
                  </a:lnTo>
                  <a:cubicBezTo>
                    <a:pt x="328" y="56"/>
                    <a:pt x="279" y="60"/>
                    <a:pt x="230" y="60"/>
                  </a:cubicBezTo>
                  <a:cubicBezTo>
                    <a:pt x="150" y="60"/>
                    <a:pt x="70" y="4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7" name="Google Shape;17467;p50"/>
            <p:cNvSpPr/>
            <p:nvPr/>
          </p:nvSpPr>
          <p:spPr>
            <a:xfrm>
              <a:off x="2316584" y="4569282"/>
              <a:ext cx="75318" cy="59350"/>
            </a:xfrm>
            <a:custGeom>
              <a:avLst/>
              <a:gdLst/>
              <a:ahLst/>
              <a:cxnLst/>
              <a:rect l="l" t="t" r="r" b="b"/>
              <a:pathLst>
                <a:path w="882" h="695" extrusionOk="0">
                  <a:moveTo>
                    <a:pt x="878" y="1"/>
                  </a:moveTo>
                  <a:cubicBezTo>
                    <a:pt x="873" y="1"/>
                    <a:pt x="863" y="23"/>
                    <a:pt x="850" y="57"/>
                  </a:cubicBezTo>
                  <a:cubicBezTo>
                    <a:pt x="837" y="95"/>
                    <a:pt x="812" y="145"/>
                    <a:pt x="787" y="182"/>
                  </a:cubicBezTo>
                  <a:cubicBezTo>
                    <a:pt x="625" y="370"/>
                    <a:pt x="463" y="570"/>
                    <a:pt x="250" y="632"/>
                  </a:cubicBezTo>
                  <a:cubicBezTo>
                    <a:pt x="207" y="639"/>
                    <a:pt x="156" y="655"/>
                    <a:pt x="106" y="655"/>
                  </a:cubicBezTo>
                  <a:cubicBezTo>
                    <a:pt x="69" y="655"/>
                    <a:pt x="32" y="646"/>
                    <a:pt x="0" y="620"/>
                  </a:cubicBezTo>
                  <a:lnTo>
                    <a:pt x="0" y="620"/>
                  </a:lnTo>
                  <a:cubicBezTo>
                    <a:pt x="45" y="679"/>
                    <a:pt x="116" y="694"/>
                    <a:pt x="190" y="694"/>
                  </a:cubicBezTo>
                  <a:cubicBezTo>
                    <a:pt x="240" y="694"/>
                    <a:pt x="292" y="687"/>
                    <a:pt x="338" y="682"/>
                  </a:cubicBezTo>
                  <a:cubicBezTo>
                    <a:pt x="513" y="645"/>
                    <a:pt x="637" y="507"/>
                    <a:pt x="737" y="357"/>
                  </a:cubicBezTo>
                  <a:cubicBezTo>
                    <a:pt x="800" y="270"/>
                    <a:pt x="862" y="170"/>
                    <a:pt x="875" y="57"/>
                  </a:cubicBezTo>
                  <a:cubicBezTo>
                    <a:pt x="881" y="17"/>
                    <a:pt x="881" y="1"/>
                    <a:pt x="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8" name="Google Shape;17468;p50"/>
            <p:cNvSpPr/>
            <p:nvPr/>
          </p:nvSpPr>
          <p:spPr>
            <a:xfrm>
              <a:off x="2353902" y="4594389"/>
              <a:ext cx="38513" cy="45259"/>
            </a:xfrm>
            <a:custGeom>
              <a:avLst/>
              <a:gdLst/>
              <a:ahLst/>
              <a:cxnLst/>
              <a:rect l="l" t="t" r="r" b="b"/>
              <a:pathLst>
                <a:path w="451" h="530" extrusionOk="0">
                  <a:moveTo>
                    <a:pt x="450" y="1"/>
                  </a:moveTo>
                  <a:lnTo>
                    <a:pt x="450" y="1"/>
                  </a:lnTo>
                  <a:cubicBezTo>
                    <a:pt x="313" y="201"/>
                    <a:pt x="225" y="351"/>
                    <a:pt x="26" y="513"/>
                  </a:cubicBezTo>
                  <a:cubicBezTo>
                    <a:pt x="6" y="525"/>
                    <a:pt x="1" y="529"/>
                    <a:pt x="5" y="529"/>
                  </a:cubicBezTo>
                  <a:cubicBezTo>
                    <a:pt x="12" y="529"/>
                    <a:pt x="58" y="509"/>
                    <a:pt x="76" y="501"/>
                  </a:cubicBezTo>
                  <a:cubicBezTo>
                    <a:pt x="275" y="401"/>
                    <a:pt x="400" y="201"/>
                    <a:pt x="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9" name="Google Shape;17469;p50"/>
            <p:cNvSpPr/>
            <p:nvPr/>
          </p:nvSpPr>
          <p:spPr>
            <a:xfrm>
              <a:off x="2379521" y="4609333"/>
              <a:ext cx="13919" cy="24679"/>
            </a:xfrm>
            <a:custGeom>
              <a:avLst/>
              <a:gdLst/>
              <a:ahLst/>
              <a:cxnLst/>
              <a:rect l="l" t="t" r="r" b="b"/>
              <a:pathLst>
                <a:path w="163" h="289" extrusionOk="0">
                  <a:moveTo>
                    <a:pt x="150" y="1"/>
                  </a:moveTo>
                  <a:lnTo>
                    <a:pt x="150" y="1"/>
                  </a:lnTo>
                  <a:cubicBezTo>
                    <a:pt x="125" y="113"/>
                    <a:pt x="38" y="201"/>
                    <a:pt x="0" y="288"/>
                  </a:cubicBezTo>
                  <a:cubicBezTo>
                    <a:pt x="75" y="213"/>
                    <a:pt x="163" y="113"/>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0" name="Google Shape;17470;p50"/>
            <p:cNvSpPr/>
            <p:nvPr/>
          </p:nvSpPr>
          <p:spPr>
            <a:xfrm>
              <a:off x="2225808" y="5074658"/>
              <a:ext cx="66267" cy="113148"/>
            </a:xfrm>
            <a:custGeom>
              <a:avLst/>
              <a:gdLst/>
              <a:ahLst/>
              <a:cxnLst/>
              <a:rect l="l" t="t" r="r" b="b"/>
              <a:pathLst>
                <a:path w="776" h="1325" extrusionOk="0">
                  <a:moveTo>
                    <a:pt x="363" y="0"/>
                  </a:moveTo>
                  <a:lnTo>
                    <a:pt x="363" y="0"/>
                  </a:lnTo>
                  <a:cubicBezTo>
                    <a:pt x="1" y="400"/>
                    <a:pt x="201" y="1112"/>
                    <a:pt x="688" y="1300"/>
                  </a:cubicBezTo>
                  <a:cubicBezTo>
                    <a:pt x="713" y="1300"/>
                    <a:pt x="751" y="1312"/>
                    <a:pt x="776" y="1325"/>
                  </a:cubicBezTo>
                  <a:cubicBezTo>
                    <a:pt x="751" y="1312"/>
                    <a:pt x="713" y="1287"/>
                    <a:pt x="701" y="1275"/>
                  </a:cubicBezTo>
                  <a:cubicBezTo>
                    <a:pt x="338" y="987"/>
                    <a:pt x="163" y="425"/>
                    <a:pt x="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1" name="Google Shape;17471;p50"/>
            <p:cNvSpPr/>
            <p:nvPr/>
          </p:nvSpPr>
          <p:spPr>
            <a:xfrm>
              <a:off x="2224784" y="5113087"/>
              <a:ext cx="12895" cy="46967"/>
            </a:xfrm>
            <a:custGeom>
              <a:avLst/>
              <a:gdLst/>
              <a:ahLst/>
              <a:cxnLst/>
              <a:rect l="l" t="t" r="r" b="b"/>
              <a:pathLst>
                <a:path w="151" h="550" extrusionOk="0">
                  <a:moveTo>
                    <a:pt x="88" y="0"/>
                  </a:moveTo>
                  <a:lnTo>
                    <a:pt x="88" y="0"/>
                  </a:lnTo>
                  <a:cubicBezTo>
                    <a:pt x="0" y="150"/>
                    <a:pt x="75" y="450"/>
                    <a:pt x="150" y="550"/>
                  </a:cubicBezTo>
                  <a:cubicBezTo>
                    <a:pt x="113" y="362"/>
                    <a:pt x="63" y="175"/>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2" name="Google Shape;17472;p50"/>
            <p:cNvSpPr/>
            <p:nvPr/>
          </p:nvSpPr>
          <p:spPr>
            <a:xfrm>
              <a:off x="2214109" y="5104547"/>
              <a:ext cx="3245" cy="20324"/>
            </a:xfrm>
            <a:custGeom>
              <a:avLst/>
              <a:gdLst/>
              <a:ahLst/>
              <a:cxnLst/>
              <a:rect l="l" t="t" r="r" b="b"/>
              <a:pathLst>
                <a:path w="38" h="238" extrusionOk="0">
                  <a:moveTo>
                    <a:pt x="38" y="0"/>
                  </a:moveTo>
                  <a:cubicBezTo>
                    <a:pt x="0" y="63"/>
                    <a:pt x="0" y="200"/>
                    <a:pt x="25" y="238"/>
                  </a:cubicBezTo>
                  <a:cubicBezTo>
                    <a:pt x="25" y="150"/>
                    <a:pt x="25" y="75"/>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3" name="Google Shape;17473;p50"/>
            <p:cNvSpPr/>
            <p:nvPr/>
          </p:nvSpPr>
          <p:spPr>
            <a:xfrm>
              <a:off x="2322989" y="5188833"/>
              <a:ext cx="58752" cy="41331"/>
            </a:xfrm>
            <a:custGeom>
              <a:avLst/>
              <a:gdLst/>
              <a:ahLst/>
              <a:cxnLst/>
              <a:rect l="l" t="t" r="r" b="b"/>
              <a:pathLst>
                <a:path w="688" h="484" extrusionOk="0">
                  <a:moveTo>
                    <a:pt x="0" y="0"/>
                  </a:moveTo>
                  <a:lnTo>
                    <a:pt x="0" y="0"/>
                  </a:lnTo>
                  <a:cubicBezTo>
                    <a:pt x="42" y="295"/>
                    <a:pt x="279" y="483"/>
                    <a:pt x="539" y="483"/>
                  </a:cubicBezTo>
                  <a:cubicBezTo>
                    <a:pt x="588" y="483"/>
                    <a:pt x="638" y="477"/>
                    <a:pt x="687" y="463"/>
                  </a:cubicBezTo>
                  <a:cubicBezTo>
                    <a:pt x="388" y="463"/>
                    <a:pt x="125" y="2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4" name="Google Shape;17474;p50"/>
            <p:cNvSpPr/>
            <p:nvPr/>
          </p:nvSpPr>
          <p:spPr>
            <a:xfrm>
              <a:off x="2318719" y="5213342"/>
              <a:ext cx="15030" cy="17164"/>
            </a:xfrm>
            <a:custGeom>
              <a:avLst/>
              <a:gdLst/>
              <a:ahLst/>
              <a:cxnLst/>
              <a:rect l="l" t="t" r="r" b="b"/>
              <a:pathLst>
                <a:path w="176" h="201" extrusionOk="0">
                  <a:moveTo>
                    <a:pt x="0" y="1"/>
                  </a:moveTo>
                  <a:lnTo>
                    <a:pt x="0" y="1"/>
                  </a:lnTo>
                  <a:cubicBezTo>
                    <a:pt x="38" y="76"/>
                    <a:pt x="113" y="151"/>
                    <a:pt x="175" y="201"/>
                  </a:cubicBezTo>
                  <a:cubicBezTo>
                    <a:pt x="125" y="126"/>
                    <a:pt x="63" y="6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5" name="Google Shape;17475;p50"/>
            <p:cNvSpPr/>
            <p:nvPr/>
          </p:nvSpPr>
          <p:spPr>
            <a:xfrm>
              <a:off x="2319744" y="5237936"/>
              <a:ext cx="15030" cy="9650"/>
            </a:xfrm>
            <a:custGeom>
              <a:avLst/>
              <a:gdLst/>
              <a:ahLst/>
              <a:cxnLst/>
              <a:rect l="l" t="t" r="r" b="b"/>
              <a:pathLst>
                <a:path w="176" h="113" extrusionOk="0">
                  <a:moveTo>
                    <a:pt x="1" y="0"/>
                  </a:moveTo>
                  <a:cubicBezTo>
                    <a:pt x="38" y="50"/>
                    <a:pt x="113" y="100"/>
                    <a:pt x="176" y="113"/>
                  </a:cubicBezTo>
                  <a:cubicBezTo>
                    <a:pt x="113" y="75"/>
                    <a:pt x="51" y="3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6" name="Google Shape;17476;p50"/>
            <p:cNvSpPr/>
            <p:nvPr/>
          </p:nvSpPr>
          <p:spPr>
            <a:xfrm>
              <a:off x="2394465" y="5240071"/>
              <a:ext cx="85" cy="2220"/>
            </a:xfrm>
            <a:custGeom>
              <a:avLst/>
              <a:gdLst/>
              <a:ahLst/>
              <a:cxnLst/>
              <a:rect l="l" t="t" r="r" b="b"/>
              <a:pathLst>
                <a:path w="1" h="26" extrusionOk="0">
                  <a:moveTo>
                    <a:pt x="0" y="25"/>
                  </a:moveTo>
                  <a:cubicBezTo>
                    <a:pt x="0" y="13"/>
                    <a:pt x="0" y="0"/>
                    <a:pt x="0" y="13"/>
                  </a:cubicBezTo>
                  <a:cubicBezTo>
                    <a:pt x="0" y="13"/>
                    <a:pt x="0" y="13"/>
                    <a:pt x="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7" name="Google Shape;17477;p50"/>
            <p:cNvSpPr/>
            <p:nvPr/>
          </p:nvSpPr>
          <p:spPr>
            <a:xfrm>
              <a:off x="2393782" y="5231532"/>
              <a:ext cx="102132" cy="76770"/>
            </a:xfrm>
            <a:custGeom>
              <a:avLst/>
              <a:gdLst/>
              <a:ahLst/>
              <a:cxnLst/>
              <a:rect l="l" t="t" r="r" b="b"/>
              <a:pathLst>
                <a:path w="1196" h="899" extrusionOk="0">
                  <a:moveTo>
                    <a:pt x="83" y="0"/>
                  </a:moveTo>
                  <a:cubicBezTo>
                    <a:pt x="0" y="510"/>
                    <a:pt x="359" y="899"/>
                    <a:pt x="814" y="899"/>
                  </a:cubicBezTo>
                  <a:cubicBezTo>
                    <a:pt x="905" y="899"/>
                    <a:pt x="1000" y="883"/>
                    <a:pt x="1096" y="850"/>
                  </a:cubicBezTo>
                  <a:cubicBezTo>
                    <a:pt x="1133" y="837"/>
                    <a:pt x="1196" y="825"/>
                    <a:pt x="1183" y="825"/>
                  </a:cubicBezTo>
                  <a:cubicBezTo>
                    <a:pt x="1071" y="825"/>
                    <a:pt x="946" y="825"/>
                    <a:pt x="833" y="812"/>
                  </a:cubicBezTo>
                  <a:cubicBezTo>
                    <a:pt x="633" y="800"/>
                    <a:pt x="408" y="638"/>
                    <a:pt x="258" y="475"/>
                  </a:cubicBezTo>
                  <a:cubicBezTo>
                    <a:pt x="158" y="338"/>
                    <a:pt x="108" y="175"/>
                    <a:pt x="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8" name="Google Shape;17478;p50"/>
            <p:cNvSpPr/>
            <p:nvPr/>
          </p:nvSpPr>
          <p:spPr>
            <a:xfrm>
              <a:off x="2388060" y="5259285"/>
              <a:ext cx="75831" cy="66181"/>
            </a:xfrm>
            <a:custGeom>
              <a:avLst/>
              <a:gdLst/>
              <a:ahLst/>
              <a:cxnLst/>
              <a:rect l="l" t="t" r="r" b="b"/>
              <a:pathLst>
                <a:path w="888" h="775" extrusionOk="0">
                  <a:moveTo>
                    <a:pt x="0" y="0"/>
                  </a:moveTo>
                  <a:lnTo>
                    <a:pt x="0" y="0"/>
                  </a:lnTo>
                  <a:cubicBezTo>
                    <a:pt x="25" y="412"/>
                    <a:pt x="388" y="737"/>
                    <a:pt x="788" y="775"/>
                  </a:cubicBezTo>
                  <a:lnTo>
                    <a:pt x="888" y="775"/>
                  </a:lnTo>
                  <a:cubicBezTo>
                    <a:pt x="850" y="762"/>
                    <a:pt x="825" y="762"/>
                    <a:pt x="788" y="750"/>
                  </a:cubicBezTo>
                  <a:cubicBezTo>
                    <a:pt x="463" y="612"/>
                    <a:pt x="125" y="3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9" name="Google Shape;17479;p50"/>
            <p:cNvSpPr/>
            <p:nvPr/>
          </p:nvSpPr>
          <p:spPr>
            <a:xfrm>
              <a:off x="2384815" y="5285929"/>
              <a:ext cx="35354" cy="42783"/>
            </a:xfrm>
            <a:custGeom>
              <a:avLst/>
              <a:gdLst/>
              <a:ahLst/>
              <a:cxnLst/>
              <a:rect l="l" t="t" r="r" b="b"/>
              <a:pathLst>
                <a:path w="414" h="501" extrusionOk="0">
                  <a:moveTo>
                    <a:pt x="1" y="1"/>
                  </a:moveTo>
                  <a:cubicBezTo>
                    <a:pt x="1" y="238"/>
                    <a:pt x="226" y="400"/>
                    <a:pt x="413" y="500"/>
                  </a:cubicBezTo>
                  <a:cubicBezTo>
                    <a:pt x="263" y="338"/>
                    <a:pt x="76" y="21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0" name="Google Shape;17480;p50"/>
            <p:cNvSpPr/>
            <p:nvPr/>
          </p:nvSpPr>
          <p:spPr>
            <a:xfrm>
              <a:off x="2373116" y="5301898"/>
              <a:ext cx="13919" cy="18275"/>
            </a:xfrm>
            <a:custGeom>
              <a:avLst/>
              <a:gdLst/>
              <a:ahLst/>
              <a:cxnLst/>
              <a:rect l="l" t="t" r="r" b="b"/>
              <a:pathLst>
                <a:path w="163" h="214" extrusionOk="0">
                  <a:moveTo>
                    <a:pt x="63" y="1"/>
                  </a:moveTo>
                  <a:cubicBezTo>
                    <a:pt x="0" y="76"/>
                    <a:pt x="113" y="176"/>
                    <a:pt x="163" y="213"/>
                  </a:cubicBezTo>
                  <a:cubicBezTo>
                    <a:pt x="125" y="163"/>
                    <a:pt x="25" y="76"/>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1" name="Google Shape;17481;p50"/>
            <p:cNvSpPr/>
            <p:nvPr/>
          </p:nvSpPr>
          <p:spPr>
            <a:xfrm>
              <a:off x="2534258" y="5240071"/>
              <a:ext cx="74806" cy="29803"/>
            </a:xfrm>
            <a:custGeom>
              <a:avLst/>
              <a:gdLst/>
              <a:ahLst/>
              <a:cxnLst/>
              <a:rect l="l" t="t" r="r" b="b"/>
              <a:pathLst>
                <a:path w="876" h="349" extrusionOk="0">
                  <a:moveTo>
                    <a:pt x="875" y="0"/>
                  </a:moveTo>
                  <a:lnTo>
                    <a:pt x="875" y="0"/>
                  </a:lnTo>
                  <a:cubicBezTo>
                    <a:pt x="850" y="38"/>
                    <a:pt x="838" y="63"/>
                    <a:pt x="813" y="88"/>
                  </a:cubicBezTo>
                  <a:cubicBezTo>
                    <a:pt x="725" y="188"/>
                    <a:pt x="638" y="200"/>
                    <a:pt x="525" y="238"/>
                  </a:cubicBezTo>
                  <a:cubicBezTo>
                    <a:pt x="410" y="262"/>
                    <a:pt x="290" y="292"/>
                    <a:pt x="175" y="292"/>
                  </a:cubicBezTo>
                  <a:cubicBezTo>
                    <a:pt x="115" y="292"/>
                    <a:pt x="56" y="284"/>
                    <a:pt x="0" y="263"/>
                  </a:cubicBezTo>
                  <a:lnTo>
                    <a:pt x="0" y="263"/>
                  </a:lnTo>
                  <a:cubicBezTo>
                    <a:pt x="76" y="320"/>
                    <a:pt x="188" y="348"/>
                    <a:pt x="306" y="348"/>
                  </a:cubicBezTo>
                  <a:cubicBezTo>
                    <a:pt x="521" y="348"/>
                    <a:pt x="757" y="257"/>
                    <a:pt x="838" y="88"/>
                  </a:cubicBezTo>
                  <a:cubicBezTo>
                    <a:pt x="850" y="63"/>
                    <a:pt x="875" y="25"/>
                    <a:pt x="8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2" name="Google Shape;17482;p50"/>
            <p:cNvSpPr/>
            <p:nvPr/>
          </p:nvSpPr>
          <p:spPr>
            <a:xfrm>
              <a:off x="2545957" y="5270985"/>
              <a:ext cx="56702" cy="10760"/>
            </a:xfrm>
            <a:custGeom>
              <a:avLst/>
              <a:gdLst/>
              <a:ahLst/>
              <a:cxnLst/>
              <a:rect l="l" t="t" r="r" b="b"/>
              <a:pathLst>
                <a:path w="664" h="126" extrusionOk="0">
                  <a:moveTo>
                    <a:pt x="663" y="1"/>
                  </a:moveTo>
                  <a:lnTo>
                    <a:pt x="663" y="1"/>
                  </a:lnTo>
                  <a:cubicBezTo>
                    <a:pt x="502" y="48"/>
                    <a:pt x="325" y="88"/>
                    <a:pt x="157" y="88"/>
                  </a:cubicBezTo>
                  <a:cubicBezTo>
                    <a:pt x="104" y="88"/>
                    <a:pt x="52" y="84"/>
                    <a:pt x="1" y="76"/>
                  </a:cubicBezTo>
                  <a:lnTo>
                    <a:pt x="1" y="76"/>
                  </a:lnTo>
                  <a:cubicBezTo>
                    <a:pt x="71" y="111"/>
                    <a:pt x="158" y="126"/>
                    <a:pt x="246" y="126"/>
                  </a:cubicBezTo>
                  <a:cubicBezTo>
                    <a:pt x="411" y="126"/>
                    <a:pt x="582" y="74"/>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3" name="Google Shape;17483;p50"/>
            <p:cNvSpPr/>
            <p:nvPr/>
          </p:nvSpPr>
          <p:spPr>
            <a:xfrm>
              <a:off x="2553472" y="5290199"/>
              <a:ext cx="45943" cy="6661"/>
            </a:xfrm>
            <a:custGeom>
              <a:avLst/>
              <a:gdLst/>
              <a:ahLst/>
              <a:cxnLst/>
              <a:rect l="l" t="t" r="r" b="b"/>
              <a:pathLst>
                <a:path w="538" h="78" extrusionOk="0">
                  <a:moveTo>
                    <a:pt x="538" y="0"/>
                  </a:moveTo>
                  <a:lnTo>
                    <a:pt x="538" y="0"/>
                  </a:lnTo>
                  <a:cubicBezTo>
                    <a:pt x="417" y="9"/>
                    <a:pt x="302" y="42"/>
                    <a:pt x="189" y="42"/>
                  </a:cubicBezTo>
                  <a:cubicBezTo>
                    <a:pt x="126" y="42"/>
                    <a:pt x="63" y="32"/>
                    <a:pt x="0" y="0"/>
                  </a:cubicBezTo>
                  <a:lnTo>
                    <a:pt x="0" y="0"/>
                  </a:lnTo>
                  <a:cubicBezTo>
                    <a:pt x="57" y="57"/>
                    <a:pt x="140" y="78"/>
                    <a:pt x="225" y="78"/>
                  </a:cubicBezTo>
                  <a:cubicBezTo>
                    <a:pt x="346" y="78"/>
                    <a:pt x="472" y="37"/>
                    <a:pt x="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4" name="Google Shape;17484;p50"/>
            <p:cNvSpPr/>
            <p:nvPr/>
          </p:nvSpPr>
          <p:spPr>
            <a:xfrm>
              <a:off x="2552362" y="5308303"/>
              <a:ext cx="27839" cy="6661"/>
            </a:xfrm>
            <a:custGeom>
              <a:avLst/>
              <a:gdLst/>
              <a:ahLst/>
              <a:cxnLst/>
              <a:rect l="l" t="t" r="r" b="b"/>
              <a:pathLst>
                <a:path w="326" h="78" extrusionOk="0">
                  <a:moveTo>
                    <a:pt x="1" y="1"/>
                  </a:moveTo>
                  <a:lnTo>
                    <a:pt x="1" y="1"/>
                  </a:lnTo>
                  <a:cubicBezTo>
                    <a:pt x="34" y="60"/>
                    <a:pt x="97" y="78"/>
                    <a:pt x="163" y="78"/>
                  </a:cubicBezTo>
                  <a:cubicBezTo>
                    <a:pt x="223" y="78"/>
                    <a:pt x="284" y="63"/>
                    <a:pt x="326" y="51"/>
                  </a:cubicBezTo>
                  <a:cubicBezTo>
                    <a:pt x="312" y="49"/>
                    <a:pt x="298" y="49"/>
                    <a:pt x="283" y="49"/>
                  </a:cubicBezTo>
                  <a:cubicBezTo>
                    <a:pt x="240" y="49"/>
                    <a:pt x="196" y="54"/>
                    <a:pt x="154" y="54"/>
                  </a:cubicBezTo>
                  <a:cubicBezTo>
                    <a:pt x="98" y="54"/>
                    <a:pt x="45" y="4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5" name="Google Shape;17485;p50"/>
            <p:cNvSpPr/>
            <p:nvPr/>
          </p:nvSpPr>
          <p:spPr>
            <a:xfrm>
              <a:off x="736079" y="4425816"/>
              <a:ext cx="88555" cy="20836"/>
            </a:xfrm>
            <a:custGeom>
              <a:avLst/>
              <a:gdLst/>
              <a:ahLst/>
              <a:cxnLst/>
              <a:rect l="l" t="t" r="r" b="b"/>
              <a:pathLst>
                <a:path w="1037" h="244" extrusionOk="0">
                  <a:moveTo>
                    <a:pt x="1035" y="1"/>
                  </a:moveTo>
                  <a:cubicBezTo>
                    <a:pt x="1031" y="1"/>
                    <a:pt x="979" y="41"/>
                    <a:pt x="950" y="50"/>
                  </a:cubicBezTo>
                  <a:cubicBezTo>
                    <a:pt x="801" y="111"/>
                    <a:pt x="614" y="154"/>
                    <a:pt x="430" y="154"/>
                  </a:cubicBezTo>
                  <a:cubicBezTo>
                    <a:pt x="277" y="154"/>
                    <a:pt x="126" y="124"/>
                    <a:pt x="0" y="50"/>
                  </a:cubicBezTo>
                  <a:lnTo>
                    <a:pt x="0" y="50"/>
                  </a:lnTo>
                  <a:cubicBezTo>
                    <a:pt x="116" y="183"/>
                    <a:pt x="287" y="244"/>
                    <a:pt x="464" y="244"/>
                  </a:cubicBezTo>
                  <a:cubicBezTo>
                    <a:pt x="670" y="244"/>
                    <a:pt x="884" y="161"/>
                    <a:pt x="1025" y="13"/>
                  </a:cubicBezTo>
                  <a:cubicBezTo>
                    <a:pt x="1034" y="4"/>
                    <a:pt x="1036" y="1"/>
                    <a:pt x="10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6" name="Google Shape;17486;p50"/>
            <p:cNvSpPr/>
            <p:nvPr/>
          </p:nvSpPr>
          <p:spPr>
            <a:xfrm>
              <a:off x="755293" y="4451435"/>
              <a:ext cx="52347" cy="9393"/>
            </a:xfrm>
            <a:custGeom>
              <a:avLst/>
              <a:gdLst/>
              <a:ahLst/>
              <a:cxnLst/>
              <a:rect l="l" t="t" r="r" b="b"/>
              <a:pathLst>
                <a:path w="613" h="110" extrusionOk="0">
                  <a:moveTo>
                    <a:pt x="0" y="0"/>
                  </a:moveTo>
                  <a:cubicBezTo>
                    <a:pt x="80" y="79"/>
                    <a:pt x="197" y="110"/>
                    <a:pt x="316" y="110"/>
                  </a:cubicBezTo>
                  <a:cubicBezTo>
                    <a:pt x="423" y="110"/>
                    <a:pt x="530" y="85"/>
                    <a:pt x="613" y="50"/>
                  </a:cubicBezTo>
                  <a:lnTo>
                    <a:pt x="613" y="50"/>
                  </a:lnTo>
                  <a:cubicBezTo>
                    <a:pt x="567" y="54"/>
                    <a:pt x="523" y="56"/>
                    <a:pt x="479" y="56"/>
                  </a:cubicBezTo>
                  <a:cubicBezTo>
                    <a:pt x="392" y="56"/>
                    <a:pt x="309" y="50"/>
                    <a:pt x="225" y="50"/>
                  </a:cubicBezTo>
                  <a:cubicBezTo>
                    <a:pt x="150" y="38"/>
                    <a:pt x="63" y="3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7" name="Google Shape;17487;p50"/>
            <p:cNvSpPr/>
            <p:nvPr/>
          </p:nvSpPr>
          <p:spPr>
            <a:xfrm>
              <a:off x="770238" y="4470650"/>
              <a:ext cx="29974" cy="4184"/>
            </a:xfrm>
            <a:custGeom>
              <a:avLst/>
              <a:gdLst/>
              <a:ahLst/>
              <a:cxnLst/>
              <a:rect l="l" t="t" r="r" b="b"/>
              <a:pathLst>
                <a:path w="351" h="49" extrusionOk="0">
                  <a:moveTo>
                    <a:pt x="0" y="0"/>
                  </a:moveTo>
                  <a:lnTo>
                    <a:pt x="0" y="0"/>
                  </a:lnTo>
                  <a:cubicBezTo>
                    <a:pt x="48" y="36"/>
                    <a:pt x="106" y="49"/>
                    <a:pt x="165" y="49"/>
                  </a:cubicBezTo>
                  <a:cubicBezTo>
                    <a:pt x="231" y="49"/>
                    <a:pt x="298" y="32"/>
                    <a:pt x="350" y="13"/>
                  </a:cubicBezTo>
                  <a:cubicBezTo>
                    <a:pt x="275" y="13"/>
                    <a:pt x="205" y="26"/>
                    <a:pt x="136" y="26"/>
                  </a:cubicBezTo>
                  <a:cubicBezTo>
                    <a:pt x="90" y="26"/>
                    <a:pt x="45" y="2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8" name="Google Shape;17488;p50"/>
            <p:cNvSpPr/>
            <p:nvPr/>
          </p:nvSpPr>
          <p:spPr>
            <a:xfrm>
              <a:off x="609096" y="4456730"/>
              <a:ext cx="98290" cy="36805"/>
            </a:xfrm>
            <a:custGeom>
              <a:avLst/>
              <a:gdLst/>
              <a:ahLst/>
              <a:cxnLst/>
              <a:rect l="l" t="t" r="r" b="b"/>
              <a:pathLst>
                <a:path w="1151" h="431" extrusionOk="0">
                  <a:moveTo>
                    <a:pt x="0" y="1"/>
                  </a:moveTo>
                  <a:lnTo>
                    <a:pt x="0" y="1"/>
                  </a:lnTo>
                  <a:cubicBezTo>
                    <a:pt x="91" y="296"/>
                    <a:pt x="370" y="430"/>
                    <a:pt x="658" y="430"/>
                  </a:cubicBezTo>
                  <a:cubicBezTo>
                    <a:pt x="807" y="430"/>
                    <a:pt x="959" y="394"/>
                    <a:pt x="1088" y="326"/>
                  </a:cubicBezTo>
                  <a:cubicBezTo>
                    <a:pt x="1100" y="301"/>
                    <a:pt x="1138" y="288"/>
                    <a:pt x="1150" y="276"/>
                  </a:cubicBezTo>
                  <a:lnTo>
                    <a:pt x="1150" y="276"/>
                  </a:lnTo>
                  <a:cubicBezTo>
                    <a:pt x="1113" y="288"/>
                    <a:pt x="1088" y="301"/>
                    <a:pt x="1050" y="313"/>
                  </a:cubicBezTo>
                  <a:cubicBezTo>
                    <a:pt x="960" y="329"/>
                    <a:pt x="863" y="338"/>
                    <a:pt x="765" y="338"/>
                  </a:cubicBezTo>
                  <a:cubicBezTo>
                    <a:pt x="471" y="338"/>
                    <a:pt x="169" y="25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9" name="Google Shape;17489;p50"/>
            <p:cNvSpPr/>
            <p:nvPr/>
          </p:nvSpPr>
          <p:spPr>
            <a:xfrm>
              <a:off x="615500" y="4483459"/>
              <a:ext cx="61997" cy="24765"/>
            </a:xfrm>
            <a:custGeom>
              <a:avLst/>
              <a:gdLst/>
              <a:ahLst/>
              <a:cxnLst/>
              <a:rect l="l" t="t" r="r" b="b"/>
              <a:pathLst>
                <a:path w="726" h="290" extrusionOk="0">
                  <a:moveTo>
                    <a:pt x="0" y="0"/>
                  </a:moveTo>
                  <a:lnTo>
                    <a:pt x="0" y="0"/>
                  </a:lnTo>
                  <a:cubicBezTo>
                    <a:pt x="132" y="202"/>
                    <a:pt x="336" y="290"/>
                    <a:pt x="561" y="290"/>
                  </a:cubicBezTo>
                  <a:cubicBezTo>
                    <a:pt x="615" y="290"/>
                    <a:pt x="670" y="285"/>
                    <a:pt x="725" y="275"/>
                  </a:cubicBezTo>
                  <a:cubicBezTo>
                    <a:pt x="463" y="250"/>
                    <a:pt x="200" y="1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0" name="Google Shape;17490;p50"/>
            <p:cNvSpPr/>
            <p:nvPr/>
          </p:nvSpPr>
          <p:spPr>
            <a:xfrm>
              <a:off x="615500" y="4504723"/>
              <a:ext cx="34243" cy="12895"/>
            </a:xfrm>
            <a:custGeom>
              <a:avLst/>
              <a:gdLst/>
              <a:ahLst/>
              <a:cxnLst/>
              <a:rect l="l" t="t" r="r" b="b"/>
              <a:pathLst>
                <a:path w="401" h="151" extrusionOk="0">
                  <a:moveTo>
                    <a:pt x="0" y="1"/>
                  </a:moveTo>
                  <a:lnTo>
                    <a:pt x="0" y="1"/>
                  </a:lnTo>
                  <a:cubicBezTo>
                    <a:pt x="100" y="113"/>
                    <a:pt x="275" y="151"/>
                    <a:pt x="400" y="151"/>
                  </a:cubicBezTo>
                  <a:cubicBezTo>
                    <a:pt x="275" y="101"/>
                    <a:pt x="125" y="7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1" name="Google Shape;17491;p50"/>
            <p:cNvSpPr/>
            <p:nvPr/>
          </p:nvSpPr>
          <p:spPr>
            <a:xfrm>
              <a:off x="843849" y="4434356"/>
              <a:ext cx="99314" cy="42783"/>
            </a:xfrm>
            <a:custGeom>
              <a:avLst/>
              <a:gdLst/>
              <a:ahLst/>
              <a:cxnLst/>
              <a:rect l="l" t="t" r="r" b="b"/>
              <a:pathLst>
                <a:path w="1163" h="501" extrusionOk="0">
                  <a:moveTo>
                    <a:pt x="1163" y="0"/>
                  </a:moveTo>
                  <a:lnTo>
                    <a:pt x="1163" y="0"/>
                  </a:lnTo>
                  <a:cubicBezTo>
                    <a:pt x="1138" y="25"/>
                    <a:pt x="1113" y="63"/>
                    <a:pt x="1075" y="88"/>
                  </a:cubicBezTo>
                  <a:cubicBezTo>
                    <a:pt x="925" y="300"/>
                    <a:pt x="675" y="375"/>
                    <a:pt x="426" y="413"/>
                  </a:cubicBezTo>
                  <a:cubicBezTo>
                    <a:pt x="351" y="413"/>
                    <a:pt x="272" y="424"/>
                    <a:pt x="194" y="424"/>
                  </a:cubicBezTo>
                  <a:cubicBezTo>
                    <a:pt x="128" y="424"/>
                    <a:pt x="63" y="416"/>
                    <a:pt x="1" y="388"/>
                  </a:cubicBezTo>
                  <a:lnTo>
                    <a:pt x="1" y="388"/>
                  </a:lnTo>
                  <a:cubicBezTo>
                    <a:pt x="123" y="463"/>
                    <a:pt x="271" y="501"/>
                    <a:pt x="420" y="501"/>
                  </a:cubicBezTo>
                  <a:cubicBezTo>
                    <a:pt x="713" y="501"/>
                    <a:pt x="1009" y="357"/>
                    <a:pt x="1125" y="75"/>
                  </a:cubicBezTo>
                  <a:cubicBezTo>
                    <a:pt x="1138" y="50"/>
                    <a:pt x="1150" y="25"/>
                    <a:pt x="1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2" name="Google Shape;17492;p50"/>
            <p:cNvSpPr/>
            <p:nvPr/>
          </p:nvSpPr>
          <p:spPr>
            <a:xfrm>
              <a:off x="871602" y="4467405"/>
              <a:ext cx="66267" cy="19897"/>
            </a:xfrm>
            <a:custGeom>
              <a:avLst/>
              <a:gdLst/>
              <a:ahLst/>
              <a:cxnLst/>
              <a:rect l="l" t="t" r="r" b="b"/>
              <a:pathLst>
                <a:path w="776" h="233" extrusionOk="0">
                  <a:moveTo>
                    <a:pt x="775" y="1"/>
                  </a:moveTo>
                  <a:lnTo>
                    <a:pt x="775" y="1"/>
                  </a:lnTo>
                  <a:cubicBezTo>
                    <a:pt x="569" y="127"/>
                    <a:pt x="310" y="190"/>
                    <a:pt x="67" y="190"/>
                  </a:cubicBezTo>
                  <a:cubicBezTo>
                    <a:pt x="44" y="190"/>
                    <a:pt x="22" y="189"/>
                    <a:pt x="1" y="188"/>
                  </a:cubicBezTo>
                  <a:lnTo>
                    <a:pt x="1" y="188"/>
                  </a:lnTo>
                  <a:cubicBezTo>
                    <a:pt x="69" y="219"/>
                    <a:pt x="149" y="233"/>
                    <a:pt x="230" y="233"/>
                  </a:cubicBezTo>
                  <a:cubicBezTo>
                    <a:pt x="445" y="233"/>
                    <a:pt x="676" y="136"/>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3" name="Google Shape;17493;p50"/>
            <p:cNvSpPr/>
            <p:nvPr/>
          </p:nvSpPr>
          <p:spPr>
            <a:xfrm>
              <a:off x="908920" y="4477054"/>
              <a:ext cx="32109" cy="11443"/>
            </a:xfrm>
            <a:custGeom>
              <a:avLst/>
              <a:gdLst/>
              <a:ahLst/>
              <a:cxnLst/>
              <a:rect l="l" t="t" r="r" b="b"/>
              <a:pathLst>
                <a:path w="376" h="134" extrusionOk="0">
                  <a:moveTo>
                    <a:pt x="376" y="0"/>
                  </a:moveTo>
                  <a:cubicBezTo>
                    <a:pt x="363" y="0"/>
                    <a:pt x="351" y="13"/>
                    <a:pt x="351" y="13"/>
                  </a:cubicBezTo>
                  <a:cubicBezTo>
                    <a:pt x="238" y="50"/>
                    <a:pt x="113" y="125"/>
                    <a:pt x="1" y="125"/>
                  </a:cubicBezTo>
                  <a:cubicBezTo>
                    <a:pt x="22" y="131"/>
                    <a:pt x="43" y="134"/>
                    <a:pt x="65" y="134"/>
                  </a:cubicBezTo>
                  <a:cubicBezTo>
                    <a:pt x="174" y="134"/>
                    <a:pt x="292" y="63"/>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4" name="Google Shape;17494;p50"/>
            <p:cNvSpPr/>
            <p:nvPr/>
          </p:nvSpPr>
          <p:spPr>
            <a:xfrm>
              <a:off x="952728" y="4418302"/>
              <a:ext cx="65156" cy="14859"/>
            </a:xfrm>
            <a:custGeom>
              <a:avLst/>
              <a:gdLst/>
              <a:ahLst/>
              <a:cxnLst/>
              <a:rect l="l" t="t" r="r" b="b"/>
              <a:pathLst>
                <a:path w="763" h="174" extrusionOk="0">
                  <a:moveTo>
                    <a:pt x="763" y="1"/>
                  </a:moveTo>
                  <a:lnTo>
                    <a:pt x="763" y="1"/>
                  </a:lnTo>
                  <a:cubicBezTo>
                    <a:pt x="600" y="55"/>
                    <a:pt x="398" y="122"/>
                    <a:pt x="209" y="122"/>
                  </a:cubicBezTo>
                  <a:cubicBezTo>
                    <a:pt x="137" y="122"/>
                    <a:pt x="66" y="112"/>
                    <a:pt x="0" y="88"/>
                  </a:cubicBezTo>
                  <a:lnTo>
                    <a:pt x="0" y="88"/>
                  </a:lnTo>
                  <a:cubicBezTo>
                    <a:pt x="75" y="150"/>
                    <a:pt x="169" y="174"/>
                    <a:pt x="268" y="174"/>
                  </a:cubicBezTo>
                  <a:cubicBezTo>
                    <a:pt x="451" y="174"/>
                    <a:pt x="649" y="90"/>
                    <a:pt x="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5" name="Google Shape;17495;p50"/>
            <p:cNvSpPr/>
            <p:nvPr/>
          </p:nvSpPr>
          <p:spPr>
            <a:xfrm>
              <a:off x="963403" y="4440761"/>
              <a:ext cx="30998" cy="3501"/>
            </a:xfrm>
            <a:custGeom>
              <a:avLst/>
              <a:gdLst/>
              <a:ahLst/>
              <a:cxnLst/>
              <a:rect l="l" t="t" r="r" b="b"/>
              <a:pathLst>
                <a:path w="363" h="41" extrusionOk="0">
                  <a:moveTo>
                    <a:pt x="363" y="0"/>
                  </a:moveTo>
                  <a:cubicBezTo>
                    <a:pt x="250" y="0"/>
                    <a:pt x="125" y="13"/>
                    <a:pt x="0" y="13"/>
                  </a:cubicBezTo>
                  <a:cubicBezTo>
                    <a:pt x="45" y="33"/>
                    <a:pt x="98" y="41"/>
                    <a:pt x="151" y="41"/>
                  </a:cubicBezTo>
                  <a:cubicBezTo>
                    <a:pt x="231" y="41"/>
                    <a:pt x="310" y="23"/>
                    <a:pt x="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6" name="Google Shape;17496;p50"/>
            <p:cNvSpPr/>
            <p:nvPr/>
          </p:nvSpPr>
          <p:spPr>
            <a:xfrm>
              <a:off x="969807" y="4457840"/>
              <a:ext cx="7515" cy="1110"/>
            </a:xfrm>
            <a:custGeom>
              <a:avLst/>
              <a:gdLst/>
              <a:ahLst/>
              <a:cxnLst/>
              <a:rect l="l" t="t" r="r" b="b"/>
              <a:pathLst>
                <a:path w="88" h="13" extrusionOk="0">
                  <a:moveTo>
                    <a:pt x="0" y="0"/>
                  </a:moveTo>
                  <a:cubicBezTo>
                    <a:pt x="25" y="13"/>
                    <a:pt x="63" y="13"/>
                    <a:pt x="88" y="13"/>
                  </a:cubicBezTo>
                  <a:cubicBezTo>
                    <a:pt x="63" y="13"/>
                    <a:pt x="38"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7" name="Google Shape;17497;p50"/>
            <p:cNvSpPr/>
            <p:nvPr/>
          </p:nvSpPr>
          <p:spPr>
            <a:xfrm>
              <a:off x="1027450" y="4404467"/>
              <a:ext cx="83004" cy="47138"/>
            </a:xfrm>
            <a:custGeom>
              <a:avLst/>
              <a:gdLst/>
              <a:ahLst/>
              <a:cxnLst/>
              <a:rect l="l" t="t" r="r" b="b"/>
              <a:pathLst>
                <a:path w="972" h="552" extrusionOk="0">
                  <a:moveTo>
                    <a:pt x="970" y="0"/>
                  </a:moveTo>
                  <a:cubicBezTo>
                    <a:pt x="969" y="0"/>
                    <a:pt x="956" y="25"/>
                    <a:pt x="925" y="75"/>
                  </a:cubicBezTo>
                  <a:cubicBezTo>
                    <a:pt x="778" y="316"/>
                    <a:pt x="473" y="496"/>
                    <a:pt x="172" y="496"/>
                  </a:cubicBezTo>
                  <a:cubicBezTo>
                    <a:pt x="114" y="496"/>
                    <a:pt x="57" y="489"/>
                    <a:pt x="0" y="475"/>
                  </a:cubicBezTo>
                  <a:lnTo>
                    <a:pt x="0" y="475"/>
                  </a:lnTo>
                  <a:cubicBezTo>
                    <a:pt x="92" y="528"/>
                    <a:pt x="193" y="552"/>
                    <a:pt x="294" y="552"/>
                  </a:cubicBezTo>
                  <a:cubicBezTo>
                    <a:pt x="580" y="552"/>
                    <a:pt x="867" y="361"/>
                    <a:pt x="950" y="75"/>
                  </a:cubicBezTo>
                  <a:cubicBezTo>
                    <a:pt x="962" y="25"/>
                    <a:pt x="972" y="0"/>
                    <a:pt x="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8" name="Google Shape;17498;p50"/>
            <p:cNvSpPr/>
            <p:nvPr/>
          </p:nvSpPr>
          <p:spPr>
            <a:xfrm>
              <a:off x="1041284" y="4447166"/>
              <a:ext cx="64132" cy="21690"/>
            </a:xfrm>
            <a:custGeom>
              <a:avLst/>
              <a:gdLst/>
              <a:ahLst/>
              <a:cxnLst/>
              <a:rect l="l" t="t" r="r" b="b"/>
              <a:pathLst>
                <a:path w="751" h="254" extrusionOk="0">
                  <a:moveTo>
                    <a:pt x="750" y="0"/>
                  </a:moveTo>
                  <a:cubicBezTo>
                    <a:pt x="525" y="113"/>
                    <a:pt x="275" y="225"/>
                    <a:pt x="1" y="225"/>
                  </a:cubicBezTo>
                  <a:cubicBezTo>
                    <a:pt x="50" y="245"/>
                    <a:pt x="105" y="253"/>
                    <a:pt x="162" y="253"/>
                  </a:cubicBezTo>
                  <a:cubicBezTo>
                    <a:pt x="396" y="253"/>
                    <a:pt x="670" y="111"/>
                    <a:pt x="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9" name="Google Shape;17499;p50"/>
            <p:cNvSpPr/>
            <p:nvPr/>
          </p:nvSpPr>
          <p:spPr>
            <a:xfrm>
              <a:off x="1055203" y="4473809"/>
              <a:ext cx="39538" cy="10845"/>
            </a:xfrm>
            <a:custGeom>
              <a:avLst/>
              <a:gdLst/>
              <a:ahLst/>
              <a:cxnLst/>
              <a:rect l="l" t="t" r="r" b="b"/>
              <a:pathLst>
                <a:path w="463" h="127" extrusionOk="0">
                  <a:moveTo>
                    <a:pt x="462" y="1"/>
                  </a:moveTo>
                  <a:cubicBezTo>
                    <a:pt x="333" y="24"/>
                    <a:pt x="148" y="114"/>
                    <a:pt x="23" y="114"/>
                  </a:cubicBezTo>
                  <a:cubicBezTo>
                    <a:pt x="15" y="114"/>
                    <a:pt x="7" y="114"/>
                    <a:pt x="0" y="113"/>
                  </a:cubicBezTo>
                  <a:lnTo>
                    <a:pt x="0" y="113"/>
                  </a:lnTo>
                  <a:cubicBezTo>
                    <a:pt x="26" y="122"/>
                    <a:pt x="54" y="127"/>
                    <a:pt x="84" y="127"/>
                  </a:cubicBezTo>
                  <a:cubicBezTo>
                    <a:pt x="210" y="127"/>
                    <a:pt x="361" y="51"/>
                    <a:pt x="4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500" name="Google Shape;17500;p50"/>
          <p:cNvSpPr txBox="1"/>
          <p:nvPr/>
        </p:nvSpPr>
        <p:spPr>
          <a:xfrm>
            <a:off x="2105025" y="180340"/>
            <a:ext cx="4634230" cy="446405"/>
          </a:xfrm>
          <a:prstGeom prst="rect">
            <a:avLst/>
          </a:prstGeom>
          <a:noFill/>
          <a:ln>
            <a:noFill/>
          </a:ln>
        </p:spPr>
        <p:txBody>
          <a:bodyPr spcFirstLastPara="1" wrap="square" lIns="91425" tIns="91425" rIns="91425" bIns="91425" anchor="t" anchorCtr="0">
            <a:noAutofit/>
          </a:bodyPr>
          <a:lstStyle/>
          <a:p>
            <a:pPr marL="0" lvl="0" indent="0" algn="ctr" rtl="0">
              <a:lnSpc>
                <a:spcPct val="75000"/>
              </a:lnSpc>
              <a:spcBef>
                <a:spcPts val="0"/>
              </a:spcBef>
              <a:spcAft>
                <a:spcPts val="0"/>
              </a:spcAft>
              <a:buNone/>
            </a:pPr>
            <a:r>
              <a:rPr lang="en-US" altLang="en-GB" sz="1800">
                <a:solidFill>
                  <a:schemeClr val="bg1"/>
                </a:solidFill>
                <a:latin typeface="Times New Roman" charset="0"/>
                <a:cs typeface="Times New Roman" charset="0"/>
                <a:sym typeface="+mn-ea"/>
              </a:rPr>
              <a:t>Breakfast Culture of WuHan</a:t>
            </a:r>
            <a:endParaRPr lang="en-US" altLang="en-GB" sz="1800">
              <a:solidFill>
                <a:schemeClr val="bg1"/>
              </a:solidFill>
              <a:latin typeface="Times New Roman" charset="0"/>
              <a:ea typeface="Barlow Condensed SemiBold"/>
              <a:cs typeface="Times New Roman" charset="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000">
        <p:wipe/>
      </p:transition>
    </mc:Choice>
    <mc:Fallback>
      <p:transition spd="slow">
        <p:wip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4439" name="Shape 14439"/>
        <p:cNvGrpSpPr/>
        <p:nvPr/>
      </p:nvGrpSpPr>
      <p:grpSpPr>
        <a:xfrm>
          <a:off x="0" y="0"/>
          <a:ext cx="0" cy="0"/>
          <a:chOff x="0" y="0"/>
          <a:chExt cx="0" cy="0"/>
        </a:xfrm>
      </p:grpSpPr>
      <p:sp>
        <p:nvSpPr>
          <p:cNvPr id="14442" name="Google Shape;14442;p37"/>
          <p:cNvSpPr txBox="1"/>
          <p:nvPr>
            <p:ph type="ctrTitle"/>
          </p:nvPr>
        </p:nvSpPr>
        <p:spPr>
          <a:xfrm>
            <a:off x="394970" y="483870"/>
            <a:ext cx="5720715" cy="82296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ltLang="en-GB">
                <a:latin typeface="Times New Roman" charset="0"/>
                <a:ea typeface="Times New Roman" charset="0"/>
              </a:rPr>
              <a:t>Dock Culture</a:t>
            </a:r>
            <a:endParaRPr lang="en-US" altLang="en-GB">
              <a:latin typeface="Times New Roman" charset="0"/>
              <a:ea typeface="Times New Roman" charset="0"/>
            </a:endParaRPr>
          </a:p>
        </p:txBody>
      </p:sp>
      <p:pic>
        <p:nvPicPr>
          <p:cNvPr id="2" name="图片 1" descr="2a01f077a8b2b9b7cce88f4461e75b4"/>
          <p:cNvPicPr>
            <a:picLocks noChangeAspect="1"/>
          </p:cNvPicPr>
          <p:nvPr/>
        </p:nvPicPr>
        <p:blipFill>
          <a:blip r:embed="rId1"/>
          <a:stretch>
            <a:fillRect/>
          </a:stretch>
        </p:blipFill>
        <p:spPr>
          <a:xfrm>
            <a:off x="5119370" y="51435"/>
            <a:ext cx="4117340" cy="5143500"/>
          </a:xfrm>
          <a:prstGeom prst="rect">
            <a:avLst/>
          </a:prstGeom>
        </p:spPr>
      </p:pic>
      <p:sp>
        <p:nvSpPr>
          <p:cNvPr id="14441" name="Google Shape;14441;p37"/>
          <p:cNvSpPr txBox="1"/>
          <p:nvPr>
            <p:ph type="body" idx="1"/>
          </p:nvPr>
        </p:nvSpPr>
        <p:spPr>
          <a:xfrm>
            <a:off x="112395" y="1602740"/>
            <a:ext cx="6286500" cy="231013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2800">
                <a:latin typeface="Times New Roman" charset="0"/>
                <a:sym typeface="+mn-ea"/>
              </a:rPr>
              <a:t> </a:t>
            </a:r>
            <a:endParaRPr lang="en-US" sz="2800">
              <a:latin typeface="Times New Roman" charset="0"/>
              <a:sym typeface="+mn-ea"/>
            </a:endParaRPr>
          </a:p>
          <a:p>
            <a:pPr marL="0" lvl="0" indent="0" algn="l" rtl="0">
              <a:spcBef>
                <a:spcPts val="0"/>
              </a:spcBef>
              <a:spcAft>
                <a:spcPts val="0"/>
              </a:spcAft>
              <a:buNone/>
            </a:pPr>
            <a:r>
              <a:rPr sz="2800">
                <a:latin typeface="Times New Roman" charset="0"/>
              </a:rPr>
              <a:t>Located in central China and surrounded by two rivers, Wuhan has historically played an important role as a transportation hub. The water transport linking east and west, the land transport radiating the whole country</a:t>
            </a:r>
            <a:r>
              <a:rPr lang="en-US" sz="2800">
                <a:latin typeface="Times New Roman" charset="0"/>
              </a:rPr>
              <a:t>. T</a:t>
            </a:r>
            <a:r>
              <a:rPr lang="en-US" sz="2800">
                <a:latin typeface="Times New Roman" charset="0"/>
                <a:sym typeface="+mn-ea"/>
              </a:rPr>
              <a:t>he important geographical location of </a:t>
            </a:r>
            <a:endParaRPr lang="en-US" sz="2800">
              <a:latin typeface="Times New Roman" charset="0"/>
              <a:sym typeface="+mn-ea"/>
            </a:endParaRPr>
          </a:p>
          <a:p>
            <a:pPr marL="0" lvl="0" indent="0" algn="l" rtl="0">
              <a:spcBef>
                <a:spcPts val="0"/>
              </a:spcBef>
              <a:spcAft>
                <a:spcPts val="0"/>
              </a:spcAft>
              <a:buNone/>
            </a:pPr>
            <a:r>
              <a:rPr lang="en-US" sz="2800">
                <a:latin typeface="Times New Roman" charset="0"/>
                <a:sym typeface="+mn-ea"/>
              </a:rPr>
              <a:t>Wu Han formed the dock culture. </a:t>
            </a:r>
            <a:endParaRPr lang="en-US" sz="2800">
              <a:solidFill>
                <a:schemeClr val="bg1"/>
              </a:solidFill>
              <a:latin typeface="Times New Roman" charset="0"/>
              <a:sym typeface="+mn-ea"/>
            </a:endParaRPr>
          </a:p>
        </p:txBody>
      </p:sp>
      <p:sp>
        <p:nvSpPr>
          <p:cNvPr id="3" name="文本框 2"/>
          <p:cNvSpPr txBox="1"/>
          <p:nvPr/>
        </p:nvSpPr>
        <p:spPr>
          <a:xfrm>
            <a:off x="112395" y="1275715"/>
            <a:ext cx="6518275" cy="521970"/>
          </a:xfrm>
          <a:prstGeom prst="rect">
            <a:avLst/>
          </a:prstGeom>
          <a:noFill/>
        </p:spPr>
        <p:txBody>
          <a:bodyPr wrap="square" rtlCol="0">
            <a:spAutoFit/>
          </a:bodyPr>
          <a:p>
            <a:pPr marL="0" lvl="0" indent="0" algn="l" rtl="0">
              <a:spcBef>
                <a:spcPts val="0"/>
              </a:spcBef>
              <a:spcAft>
                <a:spcPts val="0"/>
              </a:spcAft>
              <a:buNone/>
            </a:pPr>
            <a:r>
              <a:rPr sz="2800">
                <a:solidFill>
                  <a:schemeClr val="dk1"/>
                </a:solidFill>
                <a:latin typeface="Times New Roman" charset="0"/>
                <a:ea typeface="Josefin Sans"/>
                <a:cs typeface="Josefin Sans"/>
                <a:sym typeface="+mn-ea"/>
              </a:rPr>
              <a:t>“Guo Zao” derived from the dock culture.</a:t>
            </a:r>
            <a:endParaRPr sz="2800">
              <a:solidFill>
                <a:schemeClr val="dk1"/>
              </a:solidFill>
              <a:latin typeface="Times New Roman" charset="0"/>
              <a:ea typeface="Josefin Sans"/>
              <a:cs typeface="Josefin Sans"/>
            </a:endParaRPr>
          </a:p>
        </p:txBody>
      </p:sp>
    </p:spTree>
  </p:cSld>
  <p:clrMapOvr>
    <a:masterClrMapping/>
  </p:clrMapOvr>
  <mc:AlternateContent xmlns:mc="http://schemas.openxmlformats.org/markup-compatibility/2006">
    <mc:Choice xmlns:p14="http://schemas.microsoft.com/office/powerpoint/2010/main" Requires="p14">
      <p:transition spd="slow" p14:dur="1000">
        <p:wipe/>
      </p:transition>
    </mc:Choice>
    <mc:Fallback>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4442"/>
                                        </p:tgtEl>
                                        <p:attrNameLst>
                                          <p:attrName>style.visibility</p:attrName>
                                        </p:attrNameLst>
                                      </p:cBhvr>
                                      <p:to>
                                        <p:strVal val="visible"/>
                                      </p:to>
                                    </p:set>
                                    <p:animEffect transition="in" filter="wipe(down)">
                                      <p:cBhvr>
                                        <p:cTn id="7" dur="500"/>
                                        <p:tgtEl>
                                          <p:spTgt spid="1444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4441">
                                            <p:txEl>
                                              <p:pRg st="0" end="0"/>
                                            </p:txEl>
                                          </p:spTgt>
                                        </p:tgtEl>
                                        <p:attrNameLst>
                                          <p:attrName>style.visibility</p:attrName>
                                        </p:attrNameLst>
                                      </p:cBhvr>
                                      <p:to>
                                        <p:strVal val="visible"/>
                                      </p:to>
                                    </p:set>
                                    <p:animEffect transition="in" filter="wipe(down)">
                                      <p:cBhvr>
                                        <p:cTn id="17" dur="500"/>
                                        <p:tgtEl>
                                          <p:spTgt spid="14441">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4441">
                                            <p:txEl>
                                              <p:pRg st="1" end="1"/>
                                            </p:txEl>
                                          </p:spTgt>
                                        </p:tgtEl>
                                        <p:attrNameLst>
                                          <p:attrName>style.visibility</p:attrName>
                                        </p:attrNameLst>
                                      </p:cBhvr>
                                      <p:to>
                                        <p:strVal val="visible"/>
                                      </p:to>
                                    </p:set>
                                    <p:animEffect transition="in" filter="wipe(down)">
                                      <p:cBhvr>
                                        <p:cTn id="22" dur="500"/>
                                        <p:tgtEl>
                                          <p:spTgt spid="14441">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14441">
                                            <p:txEl>
                                              <p:pRg st="2" end="2"/>
                                            </p:txEl>
                                          </p:spTgt>
                                        </p:tgtEl>
                                        <p:attrNameLst>
                                          <p:attrName>style.visibility</p:attrName>
                                        </p:attrNameLst>
                                      </p:cBhvr>
                                      <p:to>
                                        <p:strVal val="visible"/>
                                      </p:to>
                                    </p:set>
                                    <p:animEffect transition="in" filter="wipe(down)">
                                      <p:cBhvr>
                                        <p:cTn id="27" dur="500"/>
                                        <p:tgtEl>
                                          <p:spTgt spid="1444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42" grpId="0"/>
      <p:bldP spid="14442" grpId="1"/>
      <p:bldP spid="3" grpId="0"/>
      <p:bldP spid="3" grpId="1"/>
      <p:bldP spid="14441" grpId="0" build="p"/>
      <p:bldP spid="14441" grpId="1"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4439" name="Shape 14439"/>
        <p:cNvGrpSpPr/>
        <p:nvPr/>
      </p:nvGrpSpPr>
      <p:grpSpPr>
        <a:xfrm>
          <a:off x="0" y="0"/>
          <a:ext cx="0" cy="0"/>
          <a:chOff x="0" y="0"/>
          <a:chExt cx="0" cy="0"/>
        </a:xfrm>
      </p:grpSpPr>
      <p:sp>
        <p:nvSpPr>
          <p:cNvPr id="14441" name="Google Shape;14441;p37"/>
          <p:cNvSpPr txBox="1"/>
          <p:nvPr>
            <p:ph type="body" idx="1"/>
          </p:nvPr>
        </p:nvSpPr>
        <p:spPr>
          <a:xfrm>
            <a:off x="323215" y="1306830"/>
            <a:ext cx="8162925" cy="242125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sz="3200">
                <a:latin typeface="Times New Roman" charset="0"/>
              </a:rPr>
              <a:t>With the high demand for timely work at the docks, there may not be much time for people to prepare their breakfast at home and then eat slowly. Therefore, people in the Wuhan area have developed an early custom of eating outdoors "Guo Zao".</a:t>
            </a:r>
            <a:r>
              <a:rPr lang="en-US" sz="3200">
                <a:latin typeface="Times New Roman" charset="0"/>
              </a:rPr>
              <a:t> M</a:t>
            </a:r>
            <a:r>
              <a:rPr sz="3200">
                <a:latin typeface="Times New Roman" charset="0"/>
              </a:rPr>
              <a:t>any people in the streets of Wuhan eating breakfast while rushing</a:t>
            </a:r>
            <a:r>
              <a:rPr lang="en-US" sz="3200">
                <a:latin typeface="Times New Roman" charset="0"/>
              </a:rPr>
              <a:t> to workplaces.</a:t>
            </a:r>
            <a:endParaRPr lang="en-US" sz="3200">
              <a:latin typeface="Times New Roman" charset="0"/>
            </a:endParaRPr>
          </a:p>
        </p:txBody>
      </p:sp>
      <p:sp>
        <p:nvSpPr>
          <p:cNvPr id="14442" name="Google Shape;14442;p37"/>
          <p:cNvSpPr txBox="1"/>
          <p:nvPr>
            <p:ph type="ctrTitle"/>
          </p:nvPr>
        </p:nvSpPr>
        <p:spPr>
          <a:xfrm>
            <a:off x="394970" y="483870"/>
            <a:ext cx="5720715" cy="82296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ltLang="en-GB">
                <a:latin typeface="Times New Roman" charset="0"/>
                <a:ea typeface="Times New Roman" charset="0"/>
                <a:sym typeface="+mn-ea"/>
              </a:rPr>
              <a:t>Dock Culture</a:t>
            </a:r>
            <a:endParaRPr lang="en-US" altLang="en-GB">
              <a:latin typeface="Times New Roman" charset="0"/>
              <a:ea typeface="Times New Roman" charset="0"/>
            </a:endParaRPr>
          </a:p>
        </p:txBody>
      </p:sp>
    </p:spTree>
  </p:cSld>
  <p:clrMapOvr>
    <a:masterClrMapping/>
  </p:clrMapOvr>
  <mc:AlternateContent xmlns:mc="http://schemas.openxmlformats.org/markup-compatibility/2006">
    <mc:Choice xmlns:p14="http://schemas.microsoft.com/office/powerpoint/2010/main" Requires="p14">
      <p:transition spd="slow" p14:dur="1000">
        <p:wipe/>
      </p:transition>
    </mc:Choice>
    <mc:Fallback>
      <p:transition spd="slow">
        <p:wip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4439" name="Shape 14439"/>
        <p:cNvGrpSpPr/>
        <p:nvPr/>
      </p:nvGrpSpPr>
      <p:grpSpPr>
        <a:xfrm>
          <a:off x="0" y="0"/>
          <a:ext cx="0" cy="0"/>
          <a:chOff x="0" y="0"/>
          <a:chExt cx="0" cy="0"/>
        </a:xfrm>
      </p:grpSpPr>
      <p:sp>
        <p:nvSpPr>
          <p:cNvPr id="14441" name="Google Shape;14441;p37"/>
          <p:cNvSpPr txBox="1"/>
          <p:nvPr>
            <p:ph type="body" idx="1"/>
          </p:nvPr>
        </p:nvSpPr>
        <p:spPr>
          <a:xfrm>
            <a:off x="323215" y="1306830"/>
            <a:ext cx="8162925" cy="242125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sz="3200">
                <a:latin typeface="Times New Roman" charset="0"/>
              </a:rPr>
              <a:t>Dockworkers work very hard, so the demand for calories is naturally very high, the first meal of the day must be full to fight hunger. Therefore, the breakfast in Wuhan is often heavy on oil, salt, carbohydrates</a:t>
            </a:r>
            <a:r>
              <a:rPr lang="en-US" sz="3200">
                <a:latin typeface="Times New Roman" charset="0"/>
              </a:rPr>
              <a:t>(</a:t>
            </a:r>
            <a:r>
              <a:rPr lang="zh-CN" altLang="en-US" sz="3200">
                <a:latin typeface="Times New Roman" charset="0"/>
              </a:rPr>
              <a:t>碳水化合物</a:t>
            </a:r>
            <a:r>
              <a:rPr lang="en-US" altLang="zh-CN" sz="3200">
                <a:latin typeface="Times New Roman" charset="0"/>
              </a:rPr>
              <a:t>)</a:t>
            </a:r>
            <a:r>
              <a:rPr sz="3200">
                <a:latin typeface="Times New Roman" charset="0"/>
              </a:rPr>
              <a:t> and protein.</a:t>
            </a:r>
            <a:endParaRPr sz="3200">
              <a:latin typeface="Times New Roman" charset="0"/>
            </a:endParaRPr>
          </a:p>
        </p:txBody>
      </p:sp>
      <p:sp>
        <p:nvSpPr>
          <p:cNvPr id="14442" name="Google Shape;14442;p37"/>
          <p:cNvSpPr txBox="1"/>
          <p:nvPr>
            <p:ph type="ctrTitle"/>
          </p:nvPr>
        </p:nvSpPr>
        <p:spPr>
          <a:xfrm>
            <a:off x="394970" y="483870"/>
            <a:ext cx="5720715" cy="82296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ltLang="en-GB">
                <a:latin typeface="Times New Roman" charset="0"/>
                <a:ea typeface="Times New Roman" charset="0"/>
                <a:sym typeface="+mn-ea"/>
              </a:rPr>
              <a:t>Dock Culture</a:t>
            </a:r>
            <a:endParaRPr lang="en-US" altLang="en-GB">
              <a:latin typeface="Times New Roman" charset="0"/>
              <a:ea typeface="Times New Roman" charset="0"/>
            </a:endParaRPr>
          </a:p>
        </p:txBody>
      </p:sp>
    </p:spTree>
  </p:cSld>
  <p:clrMapOvr>
    <a:masterClrMapping/>
  </p:clrMapOvr>
  <mc:AlternateContent xmlns:mc="http://schemas.openxmlformats.org/markup-compatibility/2006">
    <mc:Choice xmlns:p14="http://schemas.microsoft.com/office/powerpoint/2010/main" Requires="p14">
      <p:transition spd="slow" p14:dur="1000">
        <p:wipe/>
      </p:transition>
    </mc:Choice>
    <mc:Fallback>
      <p:transition spd="slow">
        <p:wip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6490" name="Shape 16490"/>
        <p:cNvGrpSpPr/>
        <p:nvPr/>
      </p:nvGrpSpPr>
      <p:grpSpPr>
        <a:xfrm>
          <a:off x="0" y="0"/>
          <a:ext cx="0" cy="0"/>
          <a:chOff x="0" y="0"/>
          <a:chExt cx="0" cy="0"/>
        </a:xfrm>
      </p:grpSpPr>
      <p:sp>
        <p:nvSpPr>
          <p:cNvPr id="16493" name="Google Shape;16493;p50"/>
          <p:cNvSpPr txBox="1"/>
          <p:nvPr>
            <p:ph type="ctrTitle" idx="2"/>
          </p:nvPr>
        </p:nvSpPr>
        <p:spPr>
          <a:xfrm>
            <a:off x="1165860" y="1708150"/>
            <a:ext cx="7252335" cy="133477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altLang="en-GB" sz="5400">
                <a:latin typeface="Times New Roman" charset="0"/>
                <a:cs typeface="Times New Roman" charset="0"/>
              </a:rPr>
              <a:t>Specialities of Breakfast</a:t>
            </a:r>
            <a:endParaRPr lang="en-US" altLang="en-GB" sz="5400">
              <a:latin typeface="Times New Roman" charset="0"/>
              <a:cs typeface="Times New Roman" charset="0"/>
            </a:endParaRPr>
          </a:p>
        </p:txBody>
      </p:sp>
      <p:grpSp>
        <p:nvGrpSpPr>
          <p:cNvPr id="16494" name="Google Shape;16494;p50"/>
          <p:cNvGrpSpPr/>
          <p:nvPr/>
        </p:nvGrpSpPr>
        <p:grpSpPr>
          <a:xfrm>
            <a:off x="6678477" y="-605354"/>
            <a:ext cx="2945638" cy="2383060"/>
            <a:chOff x="-165700" y="3717026"/>
            <a:chExt cx="3454484" cy="2794722"/>
          </a:xfrm>
        </p:grpSpPr>
        <p:sp>
          <p:nvSpPr>
            <p:cNvPr id="16495" name="Google Shape;16495;p50"/>
            <p:cNvSpPr/>
            <p:nvPr/>
          </p:nvSpPr>
          <p:spPr>
            <a:xfrm>
              <a:off x="-165700" y="3717026"/>
              <a:ext cx="3454484" cy="2794722"/>
            </a:xfrm>
            <a:custGeom>
              <a:avLst/>
              <a:gdLst/>
              <a:ahLst/>
              <a:cxnLst/>
              <a:rect l="l" t="t" r="r" b="b"/>
              <a:pathLst>
                <a:path w="40453" h="32727" extrusionOk="0">
                  <a:moveTo>
                    <a:pt x="19631" y="308"/>
                  </a:moveTo>
                  <a:cubicBezTo>
                    <a:pt x="22520" y="308"/>
                    <a:pt x="25270" y="895"/>
                    <a:pt x="28031" y="1902"/>
                  </a:cubicBezTo>
                  <a:cubicBezTo>
                    <a:pt x="30318" y="2777"/>
                    <a:pt x="32667" y="4339"/>
                    <a:pt x="34529" y="5963"/>
                  </a:cubicBezTo>
                  <a:cubicBezTo>
                    <a:pt x="35416" y="6776"/>
                    <a:pt x="36241" y="7613"/>
                    <a:pt x="36854" y="8513"/>
                  </a:cubicBezTo>
                  <a:cubicBezTo>
                    <a:pt x="37141" y="8938"/>
                    <a:pt x="37416" y="9375"/>
                    <a:pt x="37666" y="9825"/>
                  </a:cubicBezTo>
                  <a:cubicBezTo>
                    <a:pt x="37766" y="9962"/>
                    <a:pt x="37803" y="10187"/>
                    <a:pt x="37928" y="10287"/>
                  </a:cubicBezTo>
                  <a:cubicBezTo>
                    <a:pt x="38491" y="11437"/>
                    <a:pt x="39016" y="12749"/>
                    <a:pt x="39303" y="14199"/>
                  </a:cubicBezTo>
                  <a:cubicBezTo>
                    <a:pt x="40015" y="17785"/>
                    <a:pt x="39215" y="21784"/>
                    <a:pt x="37054" y="24921"/>
                  </a:cubicBezTo>
                  <a:cubicBezTo>
                    <a:pt x="35641" y="26895"/>
                    <a:pt x="33654" y="28657"/>
                    <a:pt x="31443" y="29882"/>
                  </a:cubicBezTo>
                  <a:cubicBezTo>
                    <a:pt x="29705" y="30819"/>
                    <a:pt x="28131" y="31482"/>
                    <a:pt x="26119" y="31894"/>
                  </a:cubicBezTo>
                  <a:cubicBezTo>
                    <a:pt x="25894" y="31944"/>
                    <a:pt x="25632" y="32006"/>
                    <a:pt x="25369" y="32056"/>
                  </a:cubicBezTo>
                  <a:cubicBezTo>
                    <a:pt x="24157" y="32207"/>
                    <a:pt x="22833" y="32329"/>
                    <a:pt x="21495" y="32329"/>
                  </a:cubicBezTo>
                  <a:cubicBezTo>
                    <a:pt x="21274" y="32329"/>
                    <a:pt x="21054" y="32326"/>
                    <a:pt x="20833" y="32319"/>
                  </a:cubicBezTo>
                  <a:cubicBezTo>
                    <a:pt x="17859" y="32169"/>
                    <a:pt x="15022" y="31794"/>
                    <a:pt x="12185" y="30632"/>
                  </a:cubicBezTo>
                  <a:cubicBezTo>
                    <a:pt x="9086" y="29332"/>
                    <a:pt x="5962" y="27158"/>
                    <a:pt x="3837" y="24371"/>
                  </a:cubicBezTo>
                  <a:cubicBezTo>
                    <a:pt x="3862" y="24271"/>
                    <a:pt x="3812" y="24158"/>
                    <a:pt x="3687" y="24158"/>
                  </a:cubicBezTo>
                  <a:cubicBezTo>
                    <a:pt x="3337" y="23696"/>
                    <a:pt x="3025" y="23221"/>
                    <a:pt x="2750" y="22721"/>
                  </a:cubicBezTo>
                  <a:cubicBezTo>
                    <a:pt x="2750" y="22646"/>
                    <a:pt x="2675" y="22571"/>
                    <a:pt x="2638" y="22496"/>
                  </a:cubicBezTo>
                  <a:cubicBezTo>
                    <a:pt x="2613" y="22446"/>
                    <a:pt x="2575" y="22396"/>
                    <a:pt x="2550" y="22346"/>
                  </a:cubicBezTo>
                  <a:cubicBezTo>
                    <a:pt x="2100" y="21484"/>
                    <a:pt x="1750" y="20622"/>
                    <a:pt x="1500" y="20010"/>
                  </a:cubicBezTo>
                  <a:cubicBezTo>
                    <a:pt x="1200" y="19260"/>
                    <a:pt x="976" y="18597"/>
                    <a:pt x="751" y="17785"/>
                  </a:cubicBezTo>
                  <a:cubicBezTo>
                    <a:pt x="738" y="17748"/>
                    <a:pt x="726" y="17698"/>
                    <a:pt x="726" y="17660"/>
                  </a:cubicBezTo>
                  <a:cubicBezTo>
                    <a:pt x="201" y="14186"/>
                    <a:pt x="1138" y="10512"/>
                    <a:pt x="3312" y="7563"/>
                  </a:cubicBezTo>
                  <a:cubicBezTo>
                    <a:pt x="4250" y="6251"/>
                    <a:pt x="5649" y="5039"/>
                    <a:pt x="7036" y="4114"/>
                  </a:cubicBezTo>
                  <a:cubicBezTo>
                    <a:pt x="8848" y="2902"/>
                    <a:pt x="10798" y="2014"/>
                    <a:pt x="12772" y="1290"/>
                  </a:cubicBezTo>
                  <a:cubicBezTo>
                    <a:pt x="13222" y="1127"/>
                    <a:pt x="13885" y="927"/>
                    <a:pt x="14222" y="877"/>
                  </a:cubicBezTo>
                  <a:cubicBezTo>
                    <a:pt x="14272" y="877"/>
                    <a:pt x="14335" y="865"/>
                    <a:pt x="14359" y="815"/>
                  </a:cubicBezTo>
                  <a:cubicBezTo>
                    <a:pt x="15797" y="502"/>
                    <a:pt x="17209" y="377"/>
                    <a:pt x="18721" y="327"/>
                  </a:cubicBezTo>
                  <a:cubicBezTo>
                    <a:pt x="19026" y="314"/>
                    <a:pt x="19329" y="308"/>
                    <a:pt x="19631" y="308"/>
                  </a:cubicBezTo>
                  <a:close/>
                  <a:moveTo>
                    <a:pt x="19904" y="1"/>
                  </a:moveTo>
                  <a:cubicBezTo>
                    <a:pt x="19668" y="1"/>
                    <a:pt x="19432" y="5"/>
                    <a:pt x="19196" y="15"/>
                  </a:cubicBezTo>
                  <a:cubicBezTo>
                    <a:pt x="17134" y="65"/>
                    <a:pt x="15247" y="202"/>
                    <a:pt x="13285" y="865"/>
                  </a:cubicBezTo>
                  <a:cubicBezTo>
                    <a:pt x="12323" y="1140"/>
                    <a:pt x="11373" y="1539"/>
                    <a:pt x="10448" y="1927"/>
                  </a:cubicBezTo>
                  <a:cubicBezTo>
                    <a:pt x="8261" y="2889"/>
                    <a:pt x="6137" y="4089"/>
                    <a:pt x="4400" y="5751"/>
                  </a:cubicBezTo>
                  <a:cubicBezTo>
                    <a:pt x="2838" y="7275"/>
                    <a:pt x="1700" y="9200"/>
                    <a:pt x="938" y="11224"/>
                  </a:cubicBezTo>
                  <a:cubicBezTo>
                    <a:pt x="163" y="13536"/>
                    <a:pt x="1" y="16036"/>
                    <a:pt x="488" y="18310"/>
                  </a:cubicBezTo>
                  <a:cubicBezTo>
                    <a:pt x="676" y="19135"/>
                    <a:pt x="963" y="19910"/>
                    <a:pt x="1300" y="20647"/>
                  </a:cubicBezTo>
                  <a:cubicBezTo>
                    <a:pt x="1538" y="21259"/>
                    <a:pt x="1813" y="21872"/>
                    <a:pt x="2113" y="22446"/>
                  </a:cubicBezTo>
                  <a:cubicBezTo>
                    <a:pt x="3912" y="25970"/>
                    <a:pt x="7124" y="28595"/>
                    <a:pt x="10585" y="30394"/>
                  </a:cubicBezTo>
                  <a:cubicBezTo>
                    <a:pt x="13422" y="31844"/>
                    <a:pt x="16584" y="32481"/>
                    <a:pt x="19746" y="32681"/>
                  </a:cubicBezTo>
                  <a:cubicBezTo>
                    <a:pt x="20266" y="32712"/>
                    <a:pt x="20777" y="32727"/>
                    <a:pt x="21280" y="32727"/>
                  </a:cubicBezTo>
                  <a:cubicBezTo>
                    <a:pt x="22432" y="32727"/>
                    <a:pt x="23548" y="32646"/>
                    <a:pt x="24669" y="32481"/>
                  </a:cubicBezTo>
                  <a:lnTo>
                    <a:pt x="24682" y="32481"/>
                  </a:lnTo>
                  <a:cubicBezTo>
                    <a:pt x="25157" y="32419"/>
                    <a:pt x="25519" y="32381"/>
                    <a:pt x="25969" y="32294"/>
                  </a:cubicBezTo>
                  <a:cubicBezTo>
                    <a:pt x="28706" y="31681"/>
                    <a:pt x="31318" y="30494"/>
                    <a:pt x="33579" y="28832"/>
                  </a:cubicBezTo>
                  <a:cubicBezTo>
                    <a:pt x="34904" y="27820"/>
                    <a:pt x="36179" y="26695"/>
                    <a:pt x="37154" y="25333"/>
                  </a:cubicBezTo>
                  <a:cubicBezTo>
                    <a:pt x="39465" y="22134"/>
                    <a:pt x="40453" y="17985"/>
                    <a:pt x="39728" y="14099"/>
                  </a:cubicBezTo>
                  <a:cubicBezTo>
                    <a:pt x="39503" y="12936"/>
                    <a:pt x="39103" y="11812"/>
                    <a:pt x="38616" y="10725"/>
                  </a:cubicBezTo>
                  <a:cubicBezTo>
                    <a:pt x="38353" y="10175"/>
                    <a:pt x="38116" y="9675"/>
                    <a:pt x="37841" y="9250"/>
                  </a:cubicBezTo>
                  <a:cubicBezTo>
                    <a:pt x="37678" y="8988"/>
                    <a:pt x="37528" y="8725"/>
                    <a:pt x="37353" y="8475"/>
                  </a:cubicBezTo>
                  <a:cubicBezTo>
                    <a:pt x="36854" y="7713"/>
                    <a:pt x="36241" y="7013"/>
                    <a:pt x="35579" y="6376"/>
                  </a:cubicBezTo>
                  <a:cubicBezTo>
                    <a:pt x="34654" y="5488"/>
                    <a:pt x="33617" y="4701"/>
                    <a:pt x="32567" y="3976"/>
                  </a:cubicBezTo>
                  <a:cubicBezTo>
                    <a:pt x="31530" y="3252"/>
                    <a:pt x="30443" y="2577"/>
                    <a:pt x="29281" y="2064"/>
                  </a:cubicBezTo>
                  <a:cubicBezTo>
                    <a:pt x="28106" y="1527"/>
                    <a:pt x="26869" y="1152"/>
                    <a:pt x="25632" y="815"/>
                  </a:cubicBezTo>
                  <a:cubicBezTo>
                    <a:pt x="23771" y="313"/>
                    <a:pt x="21841" y="1"/>
                    <a:pt x="199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6" name="Google Shape;16496;p50"/>
            <p:cNvSpPr/>
            <p:nvPr/>
          </p:nvSpPr>
          <p:spPr>
            <a:xfrm>
              <a:off x="-129407" y="4483459"/>
              <a:ext cx="3383008" cy="1947262"/>
            </a:xfrm>
            <a:custGeom>
              <a:avLst/>
              <a:gdLst/>
              <a:ahLst/>
              <a:cxnLst/>
              <a:rect l="l" t="t" r="r" b="b"/>
              <a:pathLst>
                <a:path w="39616" h="22803" extrusionOk="0">
                  <a:moveTo>
                    <a:pt x="1813" y="0"/>
                  </a:moveTo>
                  <a:cubicBezTo>
                    <a:pt x="1788" y="50"/>
                    <a:pt x="1750" y="100"/>
                    <a:pt x="1713" y="150"/>
                  </a:cubicBezTo>
                  <a:cubicBezTo>
                    <a:pt x="1338" y="750"/>
                    <a:pt x="1025" y="1412"/>
                    <a:pt x="650" y="2024"/>
                  </a:cubicBezTo>
                  <a:cubicBezTo>
                    <a:pt x="76" y="4124"/>
                    <a:pt x="1" y="6348"/>
                    <a:pt x="426" y="8385"/>
                  </a:cubicBezTo>
                  <a:cubicBezTo>
                    <a:pt x="600" y="9210"/>
                    <a:pt x="888" y="9985"/>
                    <a:pt x="1225" y="10722"/>
                  </a:cubicBezTo>
                  <a:cubicBezTo>
                    <a:pt x="1463" y="11334"/>
                    <a:pt x="1713" y="11934"/>
                    <a:pt x="2013" y="12522"/>
                  </a:cubicBezTo>
                  <a:cubicBezTo>
                    <a:pt x="3787" y="16046"/>
                    <a:pt x="6936" y="18670"/>
                    <a:pt x="10323" y="20470"/>
                  </a:cubicBezTo>
                  <a:cubicBezTo>
                    <a:pt x="13110" y="21907"/>
                    <a:pt x="16209" y="22556"/>
                    <a:pt x="19308" y="22756"/>
                  </a:cubicBezTo>
                  <a:cubicBezTo>
                    <a:pt x="19817" y="22787"/>
                    <a:pt x="20317" y="22802"/>
                    <a:pt x="20811" y="22802"/>
                  </a:cubicBezTo>
                  <a:cubicBezTo>
                    <a:pt x="21940" y="22802"/>
                    <a:pt x="23036" y="22722"/>
                    <a:pt x="24132" y="22556"/>
                  </a:cubicBezTo>
                  <a:lnTo>
                    <a:pt x="24144" y="22556"/>
                  </a:lnTo>
                  <a:cubicBezTo>
                    <a:pt x="24619" y="22494"/>
                    <a:pt x="24969" y="22457"/>
                    <a:pt x="25406" y="22369"/>
                  </a:cubicBezTo>
                  <a:cubicBezTo>
                    <a:pt x="28093" y="21757"/>
                    <a:pt x="30655" y="20570"/>
                    <a:pt x="32867" y="18907"/>
                  </a:cubicBezTo>
                  <a:cubicBezTo>
                    <a:pt x="34167" y="17895"/>
                    <a:pt x="35416" y="16771"/>
                    <a:pt x="36379" y="15408"/>
                  </a:cubicBezTo>
                  <a:cubicBezTo>
                    <a:pt x="38641" y="12209"/>
                    <a:pt x="39615" y="8060"/>
                    <a:pt x="38903" y="4174"/>
                  </a:cubicBezTo>
                  <a:cubicBezTo>
                    <a:pt x="38790" y="3612"/>
                    <a:pt x="38641" y="3062"/>
                    <a:pt x="38466" y="2512"/>
                  </a:cubicBezTo>
                  <a:cubicBezTo>
                    <a:pt x="38128" y="2012"/>
                    <a:pt x="37778" y="1525"/>
                    <a:pt x="37441" y="1025"/>
                  </a:cubicBezTo>
                  <a:lnTo>
                    <a:pt x="37441" y="1025"/>
                  </a:lnTo>
                  <a:cubicBezTo>
                    <a:pt x="37866" y="2012"/>
                    <a:pt x="38241" y="3087"/>
                    <a:pt x="38478" y="4261"/>
                  </a:cubicBezTo>
                  <a:cubicBezTo>
                    <a:pt x="39178" y="7860"/>
                    <a:pt x="38403" y="11847"/>
                    <a:pt x="36279" y="14996"/>
                  </a:cubicBezTo>
                  <a:cubicBezTo>
                    <a:pt x="34891" y="16970"/>
                    <a:pt x="32942" y="18733"/>
                    <a:pt x="30780" y="19957"/>
                  </a:cubicBezTo>
                  <a:cubicBezTo>
                    <a:pt x="29068" y="20894"/>
                    <a:pt x="27531" y="21557"/>
                    <a:pt x="25556" y="21969"/>
                  </a:cubicBezTo>
                  <a:cubicBezTo>
                    <a:pt x="25332" y="22019"/>
                    <a:pt x="25069" y="22082"/>
                    <a:pt x="24819" y="22132"/>
                  </a:cubicBezTo>
                  <a:cubicBezTo>
                    <a:pt x="23628" y="22282"/>
                    <a:pt x="22326" y="22404"/>
                    <a:pt x="21017" y="22404"/>
                  </a:cubicBezTo>
                  <a:cubicBezTo>
                    <a:pt x="20801" y="22404"/>
                    <a:pt x="20586" y="22401"/>
                    <a:pt x="20370" y="22394"/>
                  </a:cubicBezTo>
                  <a:cubicBezTo>
                    <a:pt x="17446" y="22232"/>
                    <a:pt x="14672" y="21869"/>
                    <a:pt x="11885" y="20707"/>
                  </a:cubicBezTo>
                  <a:cubicBezTo>
                    <a:pt x="8848" y="19407"/>
                    <a:pt x="5787" y="17233"/>
                    <a:pt x="3712" y="14446"/>
                  </a:cubicBezTo>
                  <a:cubicBezTo>
                    <a:pt x="3737" y="14346"/>
                    <a:pt x="3687" y="14234"/>
                    <a:pt x="3562" y="14234"/>
                  </a:cubicBezTo>
                  <a:cubicBezTo>
                    <a:pt x="3225" y="13771"/>
                    <a:pt x="2912" y="13296"/>
                    <a:pt x="2637" y="12797"/>
                  </a:cubicBezTo>
                  <a:cubicBezTo>
                    <a:pt x="2637" y="12722"/>
                    <a:pt x="2562" y="12647"/>
                    <a:pt x="2537" y="12572"/>
                  </a:cubicBezTo>
                  <a:cubicBezTo>
                    <a:pt x="2500" y="12522"/>
                    <a:pt x="2475" y="12472"/>
                    <a:pt x="2450" y="12422"/>
                  </a:cubicBezTo>
                  <a:cubicBezTo>
                    <a:pt x="2000" y="11559"/>
                    <a:pt x="1663" y="10685"/>
                    <a:pt x="1425" y="10085"/>
                  </a:cubicBezTo>
                  <a:cubicBezTo>
                    <a:pt x="1125" y="9323"/>
                    <a:pt x="900" y="8660"/>
                    <a:pt x="675" y="7860"/>
                  </a:cubicBezTo>
                  <a:cubicBezTo>
                    <a:pt x="663" y="7823"/>
                    <a:pt x="663" y="7773"/>
                    <a:pt x="650" y="7735"/>
                  </a:cubicBezTo>
                  <a:cubicBezTo>
                    <a:pt x="276" y="5136"/>
                    <a:pt x="688" y="2437"/>
                    <a:pt x="1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7" name="Google Shape;16497;p50"/>
            <p:cNvSpPr/>
            <p:nvPr/>
          </p:nvSpPr>
          <p:spPr>
            <a:xfrm>
              <a:off x="1943063" y="4949980"/>
              <a:ext cx="16054" cy="163190"/>
            </a:xfrm>
            <a:custGeom>
              <a:avLst/>
              <a:gdLst/>
              <a:ahLst/>
              <a:cxnLst/>
              <a:rect l="l" t="t" r="r" b="b"/>
              <a:pathLst>
                <a:path w="188" h="1911" extrusionOk="0">
                  <a:moveTo>
                    <a:pt x="107" y="0"/>
                  </a:moveTo>
                  <a:cubicBezTo>
                    <a:pt x="90" y="0"/>
                    <a:pt x="73" y="7"/>
                    <a:pt x="63" y="23"/>
                  </a:cubicBezTo>
                  <a:cubicBezTo>
                    <a:pt x="25" y="123"/>
                    <a:pt x="63" y="235"/>
                    <a:pt x="50" y="348"/>
                  </a:cubicBezTo>
                  <a:cubicBezTo>
                    <a:pt x="75" y="823"/>
                    <a:pt x="0" y="1235"/>
                    <a:pt x="63" y="1723"/>
                  </a:cubicBezTo>
                  <a:cubicBezTo>
                    <a:pt x="63" y="1785"/>
                    <a:pt x="75" y="1848"/>
                    <a:pt x="75" y="1910"/>
                  </a:cubicBezTo>
                  <a:cubicBezTo>
                    <a:pt x="113" y="1848"/>
                    <a:pt x="150" y="1785"/>
                    <a:pt x="188" y="1723"/>
                  </a:cubicBezTo>
                  <a:cubicBezTo>
                    <a:pt x="175" y="1610"/>
                    <a:pt x="163" y="1485"/>
                    <a:pt x="163" y="1360"/>
                  </a:cubicBezTo>
                  <a:cubicBezTo>
                    <a:pt x="150" y="1073"/>
                    <a:pt x="175" y="810"/>
                    <a:pt x="175" y="498"/>
                  </a:cubicBezTo>
                  <a:cubicBezTo>
                    <a:pt x="163" y="335"/>
                    <a:pt x="175" y="186"/>
                    <a:pt x="163" y="36"/>
                  </a:cubicBezTo>
                  <a:cubicBezTo>
                    <a:pt x="155" y="14"/>
                    <a:pt x="13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8" name="Google Shape;16498;p50"/>
            <p:cNvSpPr/>
            <p:nvPr/>
          </p:nvSpPr>
          <p:spPr>
            <a:xfrm>
              <a:off x="1563137" y="5534603"/>
              <a:ext cx="99314" cy="24594"/>
            </a:xfrm>
            <a:custGeom>
              <a:avLst/>
              <a:gdLst/>
              <a:ahLst/>
              <a:cxnLst/>
              <a:rect l="l" t="t" r="r" b="b"/>
              <a:pathLst>
                <a:path w="1163" h="288" extrusionOk="0">
                  <a:moveTo>
                    <a:pt x="763" y="0"/>
                  </a:moveTo>
                  <a:cubicBezTo>
                    <a:pt x="513" y="0"/>
                    <a:pt x="250" y="50"/>
                    <a:pt x="0" y="75"/>
                  </a:cubicBezTo>
                  <a:cubicBezTo>
                    <a:pt x="0" y="100"/>
                    <a:pt x="0" y="125"/>
                    <a:pt x="13" y="163"/>
                  </a:cubicBezTo>
                  <a:cubicBezTo>
                    <a:pt x="13" y="188"/>
                    <a:pt x="13" y="225"/>
                    <a:pt x="13" y="250"/>
                  </a:cubicBezTo>
                  <a:cubicBezTo>
                    <a:pt x="249" y="239"/>
                    <a:pt x="495" y="210"/>
                    <a:pt x="663" y="210"/>
                  </a:cubicBezTo>
                  <a:cubicBezTo>
                    <a:pt x="690" y="210"/>
                    <a:pt x="715" y="211"/>
                    <a:pt x="738" y="213"/>
                  </a:cubicBezTo>
                  <a:cubicBezTo>
                    <a:pt x="751" y="211"/>
                    <a:pt x="765" y="210"/>
                    <a:pt x="780" y="210"/>
                  </a:cubicBezTo>
                  <a:cubicBezTo>
                    <a:pt x="880" y="210"/>
                    <a:pt x="1022" y="244"/>
                    <a:pt x="1163" y="288"/>
                  </a:cubicBezTo>
                  <a:cubicBezTo>
                    <a:pt x="1113" y="200"/>
                    <a:pt x="1088" y="125"/>
                    <a:pt x="1075" y="38"/>
                  </a:cubicBezTo>
                  <a:cubicBezTo>
                    <a:pt x="975" y="13"/>
                    <a:pt x="863" y="0"/>
                    <a:pt x="7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9" name="Google Shape;16499;p50"/>
            <p:cNvSpPr/>
            <p:nvPr/>
          </p:nvSpPr>
          <p:spPr>
            <a:xfrm>
              <a:off x="1111735" y="4338456"/>
              <a:ext cx="918936" cy="689992"/>
            </a:xfrm>
            <a:custGeom>
              <a:avLst/>
              <a:gdLst/>
              <a:ahLst/>
              <a:cxnLst/>
              <a:rect l="l" t="t" r="r" b="b"/>
              <a:pathLst>
                <a:path w="10761" h="8080" extrusionOk="0">
                  <a:moveTo>
                    <a:pt x="4485" y="148"/>
                  </a:moveTo>
                  <a:cubicBezTo>
                    <a:pt x="5114" y="148"/>
                    <a:pt x="5878" y="379"/>
                    <a:pt x="6524" y="611"/>
                  </a:cubicBezTo>
                  <a:cubicBezTo>
                    <a:pt x="6761" y="698"/>
                    <a:pt x="7161" y="686"/>
                    <a:pt x="7236" y="761"/>
                  </a:cubicBezTo>
                  <a:cubicBezTo>
                    <a:pt x="7248" y="773"/>
                    <a:pt x="7248" y="773"/>
                    <a:pt x="7248" y="786"/>
                  </a:cubicBezTo>
                  <a:cubicBezTo>
                    <a:pt x="7248" y="786"/>
                    <a:pt x="7261" y="798"/>
                    <a:pt x="7261" y="811"/>
                  </a:cubicBezTo>
                  <a:cubicBezTo>
                    <a:pt x="7286" y="886"/>
                    <a:pt x="7298" y="911"/>
                    <a:pt x="7298" y="961"/>
                  </a:cubicBezTo>
                  <a:cubicBezTo>
                    <a:pt x="7336" y="1048"/>
                    <a:pt x="7236" y="1273"/>
                    <a:pt x="7461" y="1411"/>
                  </a:cubicBezTo>
                  <a:cubicBezTo>
                    <a:pt x="7548" y="1473"/>
                    <a:pt x="7623" y="1498"/>
                    <a:pt x="7686" y="1598"/>
                  </a:cubicBezTo>
                  <a:cubicBezTo>
                    <a:pt x="7711" y="1648"/>
                    <a:pt x="7736" y="1711"/>
                    <a:pt x="7748" y="1785"/>
                  </a:cubicBezTo>
                  <a:cubicBezTo>
                    <a:pt x="7711" y="1760"/>
                    <a:pt x="7686" y="1736"/>
                    <a:pt x="7648" y="1711"/>
                  </a:cubicBezTo>
                  <a:cubicBezTo>
                    <a:pt x="7423" y="1586"/>
                    <a:pt x="7173" y="1523"/>
                    <a:pt x="6949" y="1386"/>
                  </a:cubicBezTo>
                  <a:cubicBezTo>
                    <a:pt x="6761" y="1286"/>
                    <a:pt x="6499" y="1011"/>
                    <a:pt x="6211" y="936"/>
                  </a:cubicBezTo>
                  <a:cubicBezTo>
                    <a:pt x="5875" y="845"/>
                    <a:pt x="5518" y="798"/>
                    <a:pt x="5162" y="798"/>
                  </a:cubicBezTo>
                  <a:cubicBezTo>
                    <a:pt x="4831" y="798"/>
                    <a:pt x="4500" y="839"/>
                    <a:pt x="4187" y="923"/>
                  </a:cubicBezTo>
                  <a:cubicBezTo>
                    <a:pt x="3824" y="1048"/>
                    <a:pt x="3474" y="1211"/>
                    <a:pt x="3187" y="1436"/>
                  </a:cubicBezTo>
                  <a:cubicBezTo>
                    <a:pt x="3025" y="1573"/>
                    <a:pt x="2912" y="1736"/>
                    <a:pt x="2775" y="1898"/>
                  </a:cubicBezTo>
                  <a:cubicBezTo>
                    <a:pt x="2600" y="2098"/>
                    <a:pt x="2237" y="2248"/>
                    <a:pt x="1987" y="2485"/>
                  </a:cubicBezTo>
                  <a:cubicBezTo>
                    <a:pt x="1800" y="2635"/>
                    <a:pt x="1662" y="2848"/>
                    <a:pt x="1587" y="3073"/>
                  </a:cubicBezTo>
                  <a:cubicBezTo>
                    <a:pt x="1587" y="2935"/>
                    <a:pt x="1612" y="2798"/>
                    <a:pt x="1675" y="2660"/>
                  </a:cubicBezTo>
                  <a:cubicBezTo>
                    <a:pt x="1737" y="2535"/>
                    <a:pt x="1787" y="2473"/>
                    <a:pt x="1887" y="2348"/>
                  </a:cubicBezTo>
                  <a:cubicBezTo>
                    <a:pt x="1900" y="2335"/>
                    <a:pt x="1900" y="2310"/>
                    <a:pt x="1900" y="2298"/>
                  </a:cubicBezTo>
                  <a:cubicBezTo>
                    <a:pt x="2000" y="2198"/>
                    <a:pt x="2112" y="2098"/>
                    <a:pt x="2162" y="1998"/>
                  </a:cubicBezTo>
                  <a:cubicBezTo>
                    <a:pt x="2200" y="1910"/>
                    <a:pt x="2287" y="1686"/>
                    <a:pt x="2150" y="1648"/>
                  </a:cubicBezTo>
                  <a:cubicBezTo>
                    <a:pt x="2087" y="1648"/>
                    <a:pt x="2025" y="1698"/>
                    <a:pt x="1962" y="1711"/>
                  </a:cubicBezTo>
                  <a:cubicBezTo>
                    <a:pt x="1875" y="1748"/>
                    <a:pt x="1787" y="1773"/>
                    <a:pt x="1700" y="1798"/>
                  </a:cubicBezTo>
                  <a:cubicBezTo>
                    <a:pt x="1787" y="1561"/>
                    <a:pt x="1825" y="1348"/>
                    <a:pt x="1962" y="1086"/>
                  </a:cubicBezTo>
                  <a:cubicBezTo>
                    <a:pt x="2175" y="736"/>
                    <a:pt x="2587" y="448"/>
                    <a:pt x="3037" y="348"/>
                  </a:cubicBezTo>
                  <a:cubicBezTo>
                    <a:pt x="3424" y="298"/>
                    <a:pt x="3987" y="148"/>
                    <a:pt x="4437" y="148"/>
                  </a:cubicBezTo>
                  <a:cubicBezTo>
                    <a:pt x="4453" y="148"/>
                    <a:pt x="4469" y="148"/>
                    <a:pt x="4485" y="148"/>
                  </a:cubicBezTo>
                  <a:close/>
                  <a:moveTo>
                    <a:pt x="5291" y="970"/>
                  </a:moveTo>
                  <a:cubicBezTo>
                    <a:pt x="5478" y="970"/>
                    <a:pt x="5661" y="980"/>
                    <a:pt x="5824" y="998"/>
                  </a:cubicBezTo>
                  <a:cubicBezTo>
                    <a:pt x="6024" y="1036"/>
                    <a:pt x="6186" y="1061"/>
                    <a:pt x="6336" y="1136"/>
                  </a:cubicBezTo>
                  <a:cubicBezTo>
                    <a:pt x="6486" y="1223"/>
                    <a:pt x="6674" y="1398"/>
                    <a:pt x="6861" y="1511"/>
                  </a:cubicBezTo>
                  <a:cubicBezTo>
                    <a:pt x="7098" y="1661"/>
                    <a:pt x="7386" y="1711"/>
                    <a:pt x="7611" y="1848"/>
                  </a:cubicBezTo>
                  <a:cubicBezTo>
                    <a:pt x="7661" y="1885"/>
                    <a:pt x="7698" y="1935"/>
                    <a:pt x="7736" y="1998"/>
                  </a:cubicBezTo>
                  <a:cubicBezTo>
                    <a:pt x="7736" y="2023"/>
                    <a:pt x="7736" y="2060"/>
                    <a:pt x="7748" y="2085"/>
                  </a:cubicBezTo>
                  <a:lnTo>
                    <a:pt x="7761" y="2085"/>
                  </a:lnTo>
                  <a:cubicBezTo>
                    <a:pt x="7773" y="2123"/>
                    <a:pt x="7786" y="2148"/>
                    <a:pt x="7798" y="2173"/>
                  </a:cubicBezTo>
                  <a:cubicBezTo>
                    <a:pt x="7861" y="2298"/>
                    <a:pt x="7998" y="2385"/>
                    <a:pt x="8136" y="2435"/>
                  </a:cubicBezTo>
                  <a:cubicBezTo>
                    <a:pt x="8373" y="2523"/>
                    <a:pt x="8573" y="2548"/>
                    <a:pt x="8761" y="2735"/>
                  </a:cubicBezTo>
                  <a:cubicBezTo>
                    <a:pt x="8923" y="2860"/>
                    <a:pt x="8985" y="3123"/>
                    <a:pt x="9060" y="3410"/>
                  </a:cubicBezTo>
                  <a:cubicBezTo>
                    <a:pt x="9123" y="3660"/>
                    <a:pt x="9273" y="3860"/>
                    <a:pt x="9410" y="4060"/>
                  </a:cubicBezTo>
                  <a:cubicBezTo>
                    <a:pt x="9485" y="4210"/>
                    <a:pt x="9573" y="4397"/>
                    <a:pt x="9635" y="4572"/>
                  </a:cubicBezTo>
                  <a:cubicBezTo>
                    <a:pt x="9748" y="4860"/>
                    <a:pt x="9660" y="5272"/>
                    <a:pt x="9435" y="5709"/>
                  </a:cubicBezTo>
                  <a:cubicBezTo>
                    <a:pt x="9223" y="6034"/>
                    <a:pt x="8698" y="6409"/>
                    <a:pt x="8286" y="6772"/>
                  </a:cubicBezTo>
                  <a:cubicBezTo>
                    <a:pt x="7948" y="6997"/>
                    <a:pt x="7698" y="7272"/>
                    <a:pt x="7423" y="7484"/>
                  </a:cubicBezTo>
                  <a:cubicBezTo>
                    <a:pt x="7111" y="7709"/>
                    <a:pt x="6824" y="7834"/>
                    <a:pt x="6436" y="7859"/>
                  </a:cubicBezTo>
                  <a:cubicBezTo>
                    <a:pt x="6049" y="7859"/>
                    <a:pt x="5524" y="7671"/>
                    <a:pt x="5124" y="7534"/>
                  </a:cubicBezTo>
                  <a:cubicBezTo>
                    <a:pt x="4712" y="7384"/>
                    <a:pt x="4112" y="7084"/>
                    <a:pt x="3749" y="6722"/>
                  </a:cubicBezTo>
                  <a:cubicBezTo>
                    <a:pt x="3537" y="6547"/>
                    <a:pt x="3312" y="6397"/>
                    <a:pt x="3062" y="6284"/>
                  </a:cubicBezTo>
                  <a:cubicBezTo>
                    <a:pt x="2687" y="6109"/>
                    <a:pt x="2475" y="6022"/>
                    <a:pt x="2312" y="5734"/>
                  </a:cubicBezTo>
                  <a:cubicBezTo>
                    <a:pt x="2250" y="5659"/>
                    <a:pt x="2137" y="5310"/>
                    <a:pt x="2112" y="5097"/>
                  </a:cubicBezTo>
                  <a:cubicBezTo>
                    <a:pt x="2075" y="4885"/>
                    <a:pt x="2062" y="4672"/>
                    <a:pt x="2025" y="4460"/>
                  </a:cubicBezTo>
                  <a:cubicBezTo>
                    <a:pt x="2025" y="4460"/>
                    <a:pt x="2037" y="4460"/>
                    <a:pt x="2037" y="4447"/>
                  </a:cubicBezTo>
                  <a:cubicBezTo>
                    <a:pt x="2050" y="4397"/>
                    <a:pt x="2025" y="4322"/>
                    <a:pt x="2012" y="4272"/>
                  </a:cubicBezTo>
                  <a:cubicBezTo>
                    <a:pt x="2000" y="4110"/>
                    <a:pt x="1987" y="3960"/>
                    <a:pt x="1975" y="3797"/>
                  </a:cubicBezTo>
                  <a:cubicBezTo>
                    <a:pt x="1975" y="3722"/>
                    <a:pt x="1937" y="3660"/>
                    <a:pt x="1887" y="3598"/>
                  </a:cubicBezTo>
                  <a:cubicBezTo>
                    <a:pt x="1887" y="3573"/>
                    <a:pt x="1875" y="3548"/>
                    <a:pt x="1850" y="3535"/>
                  </a:cubicBezTo>
                  <a:cubicBezTo>
                    <a:pt x="1800" y="3485"/>
                    <a:pt x="1762" y="3448"/>
                    <a:pt x="1737" y="3423"/>
                  </a:cubicBezTo>
                  <a:cubicBezTo>
                    <a:pt x="1750" y="3398"/>
                    <a:pt x="1750" y="3360"/>
                    <a:pt x="1737" y="3335"/>
                  </a:cubicBezTo>
                  <a:cubicBezTo>
                    <a:pt x="1737" y="3298"/>
                    <a:pt x="1737" y="3260"/>
                    <a:pt x="1762" y="3173"/>
                  </a:cubicBezTo>
                  <a:cubicBezTo>
                    <a:pt x="1825" y="2948"/>
                    <a:pt x="1987" y="2735"/>
                    <a:pt x="2225" y="2560"/>
                  </a:cubicBezTo>
                  <a:cubicBezTo>
                    <a:pt x="2400" y="2410"/>
                    <a:pt x="2612" y="2310"/>
                    <a:pt x="2800" y="2160"/>
                  </a:cubicBezTo>
                  <a:cubicBezTo>
                    <a:pt x="2975" y="2023"/>
                    <a:pt x="3075" y="1823"/>
                    <a:pt x="3224" y="1661"/>
                  </a:cubicBezTo>
                  <a:cubicBezTo>
                    <a:pt x="3499" y="1411"/>
                    <a:pt x="3924" y="1198"/>
                    <a:pt x="4362" y="1073"/>
                  </a:cubicBezTo>
                  <a:cubicBezTo>
                    <a:pt x="4617" y="1001"/>
                    <a:pt x="4960" y="970"/>
                    <a:pt x="5291" y="970"/>
                  </a:cubicBezTo>
                  <a:close/>
                  <a:moveTo>
                    <a:pt x="4580" y="0"/>
                  </a:moveTo>
                  <a:cubicBezTo>
                    <a:pt x="4229" y="0"/>
                    <a:pt x="3879" y="39"/>
                    <a:pt x="3537" y="123"/>
                  </a:cubicBezTo>
                  <a:cubicBezTo>
                    <a:pt x="3237" y="186"/>
                    <a:pt x="2937" y="211"/>
                    <a:pt x="2662" y="336"/>
                  </a:cubicBezTo>
                  <a:cubicBezTo>
                    <a:pt x="2262" y="523"/>
                    <a:pt x="1887" y="836"/>
                    <a:pt x="1737" y="1273"/>
                  </a:cubicBezTo>
                  <a:cubicBezTo>
                    <a:pt x="1662" y="1473"/>
                    <a:pt x="1600" y="1673"/>
                    <a:pt x="1525" y="1873"/>
                  </a:cubicBezTo>
                  <a:cubicBezTo>
                    <a:pt x="1450" y="1910"/>
                    <a:pt x="1387" y="1948"/>
                    <a:pt x="1325" y="1998"/>
                  </a:cubicBezTo>
                  <a:cubicBezTo>
                    <a:pt x="1238" y="2085"/>
                    <a:pt x="1150" y="2185"/>
                    <a:pt x="1113" y="2298"/>
                  </a:cubicBezTo>
                  <a:cubicBezTo>
                    <a:pt x="1100" y="2323"/>
                    <a:pt x="1088" y="2348"/>
                    <a:pt x="1088" y="2373"/>
                  </a:cubicBezTo>
                  <a:cubicBezTo>
                    <a:pt x="1063" y="2385"/>
                    <a:pt x="1050" y="2398"/>
                    <a:pt x="1050" y="2423"/>
                  </a:cubicBezTo>
                  <a:cubicBezTo>
                    <a:pt x="775" y="3685"/>
                    <a:pt x="338" y="4735"/>
                    <a:pt x="13" y="5834"/>
                  </a:cubicBezTo>
                  <a:cubicBezTo>
                    <a:pt x="13" y="5847"/>
                    <a:pt x="0" y="5872"/>
                    <a:pt x="0" y="5897"/>
                  </a:cubicBezTo>
                  <a:cubicBezTo>
                    <a:pt x="63" y="5897"/>
                    <a:pt x="125" y="5897"/>
                    <a:pt x="188" y="5909"/>
                  </a:cubicBezTo>
                  <a:cubicBezTo>
                    <a:pt x="363" y="5247"/>
                    <a:pt x="550" y="4585"/>
                    <a:pt x="763" y="3935"/>
                  </a:cubicBezTo>
                  <a:cubicBezTo>
                    <a:pt x="900" y="3473"/>
                    <a:pt x="1038" y="2998"/>
                    <a:pt x="1138" y="2523"/>
                  </a:cubicBezTo>
                  <a:cubicBezTo>
                    <a:pt x="1163" y="2510"/>
                    <a:pt x="1175" y="2498"/>
                    <a:pt x="1188" y="2473"/>
                  </a:cubicBezTo>
                  <a:cubicBezTo>
                    <a:pt x="1213" y="2323"/>
                    <a:pt x="1312" y="2185"/>
                    <a:pt x="1450" y="2098"/>
                  </a:cubicBezTo>
                  <a:cubicBezTo>
                    <a:pt x="1475" y="2073"/>
                    <a:pt x="1525" y="2048"/>
                    <a:pt x="1562" y="2023"/>
                  </a:cubicBezTo>
                  <a:cubicBezTo>
                    <a:pt x="1587" y="2023"/>
                    <a:pt x="1612" y="2023"/>
                    <a:pt x="1637" y="1998"/>
                  </a:cubicBezTo>
                  <a:cubicBezTo>
                    <a:pt x="1775" y="1923"/>
                    <a:pt x="1950" y="1860"/>
                    <a:pt x="2087" y="1798"/>
                  </a:cubicBezTo>
                  <a:lnTo>
                    <a:pt x="2087" y="1798"/>
                  </a:lnTo>
                  <a:cubicBezTo>
                    <a:pt x="2075" y="1873"/>
                    <a:pt x="2037" y="1973"/>
                    <a:pt x="1950" y="2060"/>
                  </a:cubicBezTo>
                  <a:cubicBezTo>
                    <a:pt x="1337" y="2585"/>
                    <a:pt x="1288" y="3135"/>
                    <a:pt x="1475" y="3697"/>
                  </a:cubicBezTo>
                  <a:cubicBezTo>
                    <a:pt x="1500" y="3797"/>
                    <a:pt x="1537" y="3972"/>
                    <a:pt x="1562" y="4147"/>
                  </a:cubicBezTo>
                  <a:cubicBezTo>
                    <a:pt x="1562" y="4210"/>
                    <a:pt x="1562" y="4260"/>
                    <a:pt x="1562" y="4297"/>
                  </a:cubicBezTo>
                  <a:cubicBezTo>
                    <a:pt x="1562" y="4310"/>
                    <a:pt x="1575" y="4322"/>
                    <a:pt x="1587" y="4335"/>
                  </a:cubicBezTo>
                  <a:cubicBezTo>
                    <a:pt x="1587" y="4347"/>
                    <a:pt x="1587" y="4372"/>
                    <a:pt x="1587" y="4385"/>
                  </a:cubicBezTo>
                  <a:cubicBezTo>
                    <a:pt x="1587" y="5010"/>
                    <a:pt x="1550" y="5634"/>
                    <a:pt x="1662" y="6259"/>
                  </a:cubicBezTo>
                  <a:cubicBezTo>
                    <a:pt x="1675" y="6322"/>
                    <a:pt x="1687" y="6384"/>
                    <a:pt x="1712" y="6459"/>
                  </a:cubicBezTo>
                  <a:cubicBezTo>
                    <a:pt x="1750" y="6472"/>
                    <a:pt x="1787" y="6509"/>
                    <a:pt x="1825" y="6534"/>
                  </a:cubicBezTo>
                  <a:cubicBezTo>
                    <a:pt x="1837" y="6559"/>
                    <a:pt x="1850" y="6572"/>
                    <a:pt x="1875" y="6584"/>
                  </a:cubicBezTo>
                  <a:cubicBezTo>
                    <a:pt x="1850" y="6509"/>
                    <a:pt x="1812" y="6434"/>
                    <a:pt x="1800" y="6347"/>
                  </a:cubicBezTo>
                  <a:cubicBezTo>
                    <a:pt x="1687" y="5909"/>
                    <a:pt x="1712" y="5297"/>
                    <a:pt x="1700" y="4797"/>
                  </a:cubicBezTo>
                  <a:cubicBezTo>
                    <a:pt x="1700" y="4672"/>
                    <a:pt x="1700" y="4547"/>
                    <a:pt x="1700" y="4422"/>
                  </a:cubicBezTo>
                  <a:cubicBezTo>
                    <a:pt x="1712" y="4397"/>
                    <a:pt x="1700" y="4360"/>
                    <a:pt x="1700" y="4335"/>
                  </a:cubicBezTo>
                  <a:cubicBezTo>
                    <a:pt x="1700" y="4272"/>
                    <a:pt x="1700" y="4222"/>
                    <a:pt x="1700" y="4172"/>
                  </a:cubicBezTo>
                  <a:cubicBezTo>
                    <a:pt x="1700" y="4160"/>
                    <a:pt x="1687" y="4160"/>
                    <a:pt x="1687" y="4160"/>
                  </a:cubicBezTo>
                  <a:cubicBezTo>
                    <a:pt x="1687" y="4035"/>
                    <a:pt x="1687" y="3922"/>
                    <a:pt x="1737" y="3835"/>
                  </a:cubicBezTo>
                  <a:cubicBezTo>
                    <a:pt x="1750" y="3847"/>
                    <a:pt x="1762" y="3872"/>
                    <a:pt x="1775" y="3885"/>
                  </a:cubicBezTo>
                  <a:cubicBezTo>
                    <a:pt x="1775" y="3897"/>
                    <a:pt x="1775" y="3897"/>
                    <a:pt x="1787" y="3910"/>
                  </a:cubicBezTo>
                  <a:cubicBezTo>
                    <a:pt x="2025" y="4547"/>
                    <a:pt x="1900" y="5335"/>
                    <a:pt x="2250" y="5959"/>
                  </a:cubicBezTo>
                  <a:cubicBezTo>
                    <a:pt x="2387" y="6184"/>
                    <a:pt x="2637" y="6309"/>
                    <a:pt x="2875" y="6422"/>
                  </a:cubicBezTo>
                  <a:cubicBezTo>
                    <a:pt x="3050" y="6497"/>
                    <a:pt x="3399" y="6647"/>
                    <a:pt x="3562" y="6772"/>
                  </a:cubicBezTo>
                  <a:cubicBezTo>
                    <a:pt x="3774" y="6909"/>
                    <a:pt x="4087" y="7209"/>
                    <a:pt x="4237" y="7297"/>
                  </a:cubicBezTo>
                  <a:cubicBezTo>
                    <a:pt x="4624" y="7571"/>
                    <a:pt x="4962" y="7709"/>
                    <a:pt x="5349" y="7846"/>
                  </a:cubicBezTo>
                  <a:cubicBezTo>
                    <a:pt x="5745" y="7987"/>
                    <a:pt x="6085" y="8079"/>
                    <a:pt x="6416" y="8079"/>
                  </a:cubicBezTo>
                  <a:cubicBezTo>
                    <a:pt x="6764" y="8079"/>
                    <a:pt x="7102" y="7977"/>
                    <a:pt x="7486" y="7721"/>
                  </a:cubicBezTo>
                  <a:cubicBezTo>
                    <a:pt x="7786" y="7509"/>
                    <a:pt x="7936" y="7309"/>
                    <a:pt x="8211" y="7109"/>
                  </a:cubicBezTo>
                  <a:cubicBezTo>
                    <a:pt x="8686" y="6722"/>
                    <a:pt x="9185" y="6359"/>
                    <a:pt x="9585" y="5897"/>
                  </a:cubicBezTo>
                  <a:cubicBezTo>
                    <a:pt x="9748" y="5659"/>
                    <a:pt x="9835" y="5372"/>
                    <a:pt x="9885" y="5085"/>
                  </a:cubicBezTo>
                  <a:cubicBezTo>
                    <a:pt x="9898" y="4960"/>
                    <a:pt x="9860" y="4835"/>
                    <a:pt x="9848" y="4785"/>
                  </a:cubicBezTo>
                  <a:cubicBezTo>
                    <a:pt x="9848" y="4760"/>
                    <a:pt x="9848" y="4735"/>
                    <a:pt x="9835" y="4710"/>
                  </a:cubicBezTo>
                  <a:lnTo>
                    <a:pt x="9835" y="4710"/>
                  </a:lnTo>
                  <a:cubicBezTo>
                    <a:pt x="9873" y="4772"/>
                    <a:pt x="9910" y="4847"/>
                    <a:pt x="9948" y="4947"/>
                  </a:cubicBezTo>
                  <a:cubicBezTo>
                    <a:pt x="10085" y="5297"/>
                    <a:pt x="10048" y="5734"/>
                    <a:pt x="10098" y="6147"/>
                  </a:cubicBezTo>
                  <a:cubicBezTo>
                    <a:pt x="10160" y="6684"/>
                    <a:pt x="10423" y="7334"/>
                    <a:pt x="10523" y="7821"/>
                  </a:cubicBezTo>
                  <a:cubicBezTo>
                    <a:pt x="10548" y="7896"/>
                    <a:pt x="10560" y="7971"/>
                    <a:pt x="10573" y="8059"/>
                  </a:cubicBezTo>
                  <a:cubicBezTo>
                    <a:pt x="10635" y="7996"/>
                    <a:pt x="10698" y="7934"/>
                    <a:pt x="10760" y="7884"/>
                  </a:cubicBezTo>
                  <a:cubicBezTo>
                    <a:pt x="10635" y="7272"/>
                    <a:pt x="10373" y="6634"/>
                    <a:pt x="10285" y="6097"/>
                  </a:cubicBezTo>
                  <a:cubicBezTo>
                    <a:pt x="10223" y="5709"/>
                    <a:pt x="10223" y="5335"/>
                    <a:pt x="10110" y="5010"/>
                  </a:cubicBezTo>
                  <a:cubicBezTo>
                    <a:pt x="10023" y="4722"/>
                    <a:pt x="9823" y="4472"/>
                    <a:pt x="9673" y="4210"/>
                  </a:cubicBezTo>
                  <a:cubicBezTo>
                    <a:pt x="9585" y="4085"/>
                    <a:pt x="9498" y="3822"/>
                    <a:pt x="9398" y="3747"/>
                  </a:cubicBezTo>
                  <a:cubicBezTo>
                    <a:pt x="9394" y="3743"/>
                    <a:pt x="9391" y="3742"/>
                    <a:pt x="9389" y="3742"/>
                  </a:cubicBezTo>
                  <a:cubicBezTo>
                    <a:pt x="9384" y="3742"/>
                    <a:pt x="9381" y="3747"/>
                    <a:pt x="9373" y="3747"/>
                  </a:cubicBezTo>
                  <a:cubicBezTo>
                    <a:pt x="9381" y="3747"/>
                    <a:pt x="9378" y="3742"/>
                    <a:pt x="9376" y="3742"/>
                  </a:cubicBezTo>
                  <a:cubicBezTo>
                    <a:pt x="9374" y="3742"/>
                    <a:pt x="9373" y="3743"/>
                    <a:pt x="9373" y="3747"/>
                  </a:cubicBezTo>
                  <a:cubicBezTo>
                    <a:pt x="9373" y="3735"/>
                    <a:pt x="9373" y="3722"/>
                    <a:pt x="9360" y="3722"/>
                  </a:cubicBezTo>
                  <a:cubicBezTo>
                    <a:pt x="9360" y="3722"/>
                    <a:pt x="9360" y="3710"/>
                    <a:pt x="9360" y="3710"/>
                  </a:cubicBezTo>
                  <a:cubicBezTo>
                    <a:pt x="9323" y="3647"/>
                    <a:pt x="9298" y="3573"/>
                    <a:pt x="9273" y="3510"/>
                  </a:cubicBezTo>
                  <a:cubicBezTo>
                    <a:pt x="9160" y="3248"/>
                    <a:pt x="9210" y="3060"/>
                    <a:pt x="9048" y="2773"/>
                  </a:cubicBezTo>
                  <a:cubicBezTo>
                    <a:pt x="8948" y="2635"/>
                    <a:pt x="8823" y="2523"/>
                    <a:pt x="8673" y="2435"/>
                  </a:cubicBezTo>
                  <a:cubicBezTo>
                    <a:pt x="8411" y="2310"/>
                    <a:pt x="8198" y="2285"/>
                    <a:pt x="8061" y="2198"/>
                  </a:cubicBezTo>
                  <a:cubicBezTo>
                    <a:pt x="7923" y="2123"/>
                    <a:pt x="7911" y="1910"/>
                    <a:pt x="7898" y="1860"/>
                  </a:cubicBezTo>
                  <a:cubicBezTo>
                    <a:pt x="7886" y="1810"/>
                    <a:pt x="7886" y="1760"/>
                    <a:pt x="7873" y="1736"/>
                  </a:cubicBezTo>
                  <a:cubicBezTo>
                    <a:pt x="7861" y="1648"/>
                    <a:pt x="7823" y="1561"/>
                    <a:pt x="7761" y="1473"/>
                  </a:cubicBezTo>
                  <a:cubicBezTo>
                    <a:pt x="7698" y="1386"/>
                    <a:pt x="7523" y="1298"/>
                    <a:pt x="7498" y="1248"/>
                  </a:cubicBezTo>
                  <a:cubicBezTo>
                    <a:pt x="7448" y="1173"/>
                    <a:pt x="7461" y="1186"/>
                    <a:pt x="7461" y="1098"/>
                  </a:cubicBezTo>
                  <a:cubicBezTo>
                    <a:pt x="7473" y="861"/>
                    <a:pt x="7486" y="661"/>
                    <a:pt x="7261" y="548"/>
                  </a:cubicBezTo>
                  <a:cubicBezTo>
                    <a:pt x="7123" y="486"/>
                    <a:pt x="6974" y="486"/>
                    <a:pt x="6836" y="461"/>
                  </a:cubicBezTo>
                  <a:cubicBezTo>
                    <a:pt x="6549" y="398"/>
                    <a:pt x="6424" y="348"/>
                    <a:pt x="6161" y="248"/>
                  </a:cubicBezTo>
                  <a:cubicBezTo>
                    <a:pt x="5649" y="90"/>
                    <a:pt x="5114" y="0"/>
                    <a:pt x="4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0" name="Google Shape;16500;p50"/>
            <p:cNvSpPr/>
            <p:nvPr/>
          </p:nvSpPr>
          <p:spPr>
            <a:xfrm>
              <a:off x="1380646" y="4443152"/>
              <a:ext cx="433380" cy="393756"/>
            </a:xfrm>
            <a:custGeom>
              <a:avLst/>
              <a:gdLst/>
              <a:ahLst/>
              <a:cxnLst/>
              <a:rect l="l" t="t" r="r" b="b"/>
              <a:pathLst>
                <a:path w="5075" h="4611" extrusionOk="0">
                  <a:moveTo>
                    <a:pt x="2156" y="125"/>
                  </a:moveTo>
                  <a:cubicBezTo>
                    <a:pt x="2242" y="125"/>
                    <a:pt x="2327" y="142"/>
                    <a:pt x="2400" y="185"/>
                  </a:cubicBezTo>
                  <a:cubicBezTo>
                    <a:pt x="2587" y="272"/>
                    <a:pt x="2687" y="435"/>
                    <a:pt x="2712" y="609"/>
                  </a:cubicBezTo>
                  <a:cubicBezTo>
                    <a:pt x="2725" y="709"/>
                    <a:pt x="2712" y="709"/>
                    <a:pt x="2712" y="809"/>
                  </a:cubicBezTo>
                  <a:cubicBezTo>
                    <a:pt x="2600" y="834"/>
                    <a:pt x="2512" y="897"/>
                    <a:pt x="2425" y="972"/>
                  </a:cubicBezTo>
                  <a:cubicBezTo>
                    <a:pt x="2312" y="1084"/>
                    <a:pt x="2250" y="1222"/>
                    <a:pt x="2212" y="1384"/>
                  </a:cubicBezTo>
                  <a:cubicBezTo>
                    <a:pt x="2150" y="1359"/>
                    <a:pt x="2075" y="1359"/>
                    <a:pt x="2000" y="1359"/>
                  </a:cubicBezTo>
                  <a:cubicBezTo>
                    <a:pt x="1987" y="1322"/>
                    <a:pt x="1975" y="1272"/>
                    <a:pt x="1962" y="1234"/>
                  </a:cubicBezTo>
                  <a:cubicBezTo>
                    <a:pt x="1875" y="1009"/>
                    <a:pt x="1675" y="884"/>
                    <a:pt x="1450" y="834"/>
                  </a:cubicBezTo>
                  <a:cubicBezTo>
                    <a:pt x="1450" y="634"/>
                    <a:pt x="1463" y="460"/>
                    <a:pt x="1638" y="310"/>
                  </a:cubicBezTo>
                  <a:cubicBezTo>
                    <a:pt x="1750" y="214"/>
                    <a:pt x="1959" y="125"/>
                    <a:pt x="2156" y="125"/>
                  </a:cubicBezTo>
                  <a:close/>
                  <a:moveTo>
                    <a:pt x="2952" y="895"/>
                  </a:moveTo>
                  <a:cubicBezTo>
                    <a:pt x="2968" y="895"/>
                    <a:pt x="2984" y="896"/>
                    <a:pt x="3000" y="897"/>
                  </a:cubicBezTo>
                  <a:cubicBezTo>
                    <a:pt x="3250" y="922"/>
                    <a:pt x="3425" y="1059"/>
                    <a:pt x="3562" y="1222"/>
                  </a:cubicBezTo>
                  <a:cubicBezTo>
                    <a:pt x="3662" y="1359"/>
                    <a:pt x="3687" y="1534"/>
                    <a:pt x="3662" y="1709"/>
                  </a:cubicBezTo>
                  <a:cubicBezTo>
                    <a:pt x="3650" y="1784"/>
                    <a:pt x="3637" y="1822"/>
                    <a:pt x="3612" y="1872"/>
                  </a:cubicBezTo>
                  <a:cubicBezTo>
                    <a:pt x="3521" y="1817"/>
                    <a:pt x="3418" y="1789"/>
                    <a:pt x="3310" y="1789"/>
                  </a:cubicBezTo>
                  <a:cubicBezTo>
                    <a:pt x="3196" y="1789"/>
                    <a:pt x="3078" y="1820"/>
                    <a:pt x="2962" y="1884"/>
                  </a:cubicBezTo>
                  <a:cubicBezTo>
                    <a:pt x="2912" y="1909"/>
                    <a:pt x="2875" y="1934"/>
                    <a:pt x="2837" y="1972"/>
                  </a:cubicBezTo>
                  <a:cubicBezTo>
                    <a:pt x="2750" y="1722"/>
                    <a:pt x="2587" y="1509"/>
                    <a:pt x="2337" y="1409"/>
                  </a:cubicBezTo>
                  <a:cubicBezTo>
                    <a:pt x="2397" y="1102"/>
                    <a:pt x="2668" y="895"/>
                    <a:pt x="2952" y="895"/>
                  </a:cubicBezTo>
                  <a:close/>
                  <a:moveTo>
                    <a:pt x="1289" y="976"/>
                  </a:moveTo>
                  <a:cubicBezTo>
                    <a:pt x="1447" y="976"/>
                    <a:pt x="1592" y="1029"/>
                    <a:pt x="1688" y="1134"/>
                  </a:cubicBezTo>
                  <a:cubicBezTo>
                    <a:pt x="1775" y="1222"/>
                    <a:pt x="1788" y="1284"/>
                    <a:pt x="1825" y="1384"/>
                  </a:cubicBezTo>
                  <a:cubicBezTo>
                    <a:pt x="1575" y="1434"/>
                    <a:pt x="1338" y="1597"/>
                    <a:pt x="1213" y="1822"/>
                  </a:cubicBezTo>
                  <a:cubicBezTo>
                    <a:pt x="1188" y="1884"/>
                    <a:pt x="1163" y="1959"/>
                    <a:pt x="1150" y="2022"/>
                  </a:cubicBezTo>
                  <a:cubicBezTo>
                    <a:pt x="1138" y="2022"/>
                    <a:pt x="1125" y="2009"/>
                    <a:pt x="1100" y="2009"/>
                  </a:cubicBezTo>
                  <a:cubicBezTo>
                    <a:pt x="1037" y="1999"/>
                    <a:pt x="974" y="1993"/>
                    <a:pt x="912" y="1993"/>
                  </a:cubicBezTo>
                  <a:cubicBezTo>
                    <a:pt x="814" y="1993"/>
                    <a:pt x="717" y="2008"/>
                    <a:pt x="625" y="2047"/>
                  </a:cubicBezTo>
                  <a:cubicBezTo>
                    <a:pt x="613" y="2047"/>
                    <a:pt x="588" y="2059"/>
                    <a:pt x="575" y="2059"/>
                  </a:cubicBezTo>
                  <a:cubicBezTo>
                    <a:pt x="500" y="1834"/>
                    <a:pt x="513" y="1497"/>
                    <a:pt x="625" y="1334"/>
                  </a:cubicBezTo>
                  <a:cubicBezTo>
                    <a:pt x="790" y="1095"/>
                    <a:pt x="1054" y="976"/>
                    <a:pt x="1289" y="976"/>
                  </a:cubicBezTo>
                  <a:close/>
                  <a:moveTo>
                    <a:pt x="4045" y="1533"/>
                  </a:moveTo>
                  <a:cubicBezTo>
                    <a:pt x="4177" y="1533"/>
                    <a:pt x="4332" y="1579"/>
                    <a:pt x="4412" y="1634"/>
                  </a:cubicBezTo>
                  <a:cubicBezTo>
                    <a:pt x="4524" y="1709"/>
                    <a:pt x="4599" y="1859"/>
                    <a:pt x="4612" y="1972"/>
                  </a:cubicBezTo>
                  <a:cubicBezTo>
                    <a:pt x="4649" y="2109"/>
                    <a:pt x="4612" y="2134"/>
                    <a:pt x="4612" y="2259"/>
                  </a:cubicBezTo>
                  <a:cubicBezTo>
                    <a:pt x="4612" y="2272"/>
                    <a:pt x="4612" y="2272"/>
                    <a:pt x="4612" y="2272"/>
                  </a:cubicBezTo>
                  <a:cubicBezTo>
                    <a:pt x="4522" y="2227"/>
                    <a:pt x="4423" y="2204"/>
                    <a:pt x="4320" y="2204"/>
                  </a:cubicBezTo>
                  <a:cubicBezTo>
                    <a:pt x="4252" y="2204"/>
                    <a:pt x="4182" y="2214"/>
                    <a:pt x="4112" y="2234"/>
                  </a:cubicBezTo>
                  <a:cubicBezTo>
                    <a:pt x="4049" y="2247"/>
                    <a:pt x="3987" y="2284"/>
                    <a:pt x="3937" y="2334"/>
                  </a:cubicBezTo>
                  <a:cubicBezTo>
                    <a:pt x="3912" y="2184"/>
                    <a:pt x="3837" y="2059"/>
                    <a:pt x="3750" y="1972"/>
                  </a:cubicBezTo>
                  <a:cubicBezTo>
                    <a:pt x="3787" y="1872"/>
                    <a:pt x="3812" y="1734"/>
                    <a:pt x="3825" y="1597"/>
                  </a:cubicBezTo>
                  <a:cubicBezTo>
                    <a:pt x="3837" y="1597"/>
                    <a:pt x="3850" y="1597"/>
                    <a:pt x="3862" y="1584"/>
                  </a:cubicBezTo>
                  <a:cubicBezTo>
                    <a:pt x="3903" y="1548"/>
                    <a:pt x="3970" y="1533"/>
                    <a:pt x="4045" y="1533"/>
                  </a:cubicBezTo>
                  <a:close/>
                  <a:moveTo>
                    <a:pt x="2019" y="1512"/>
                  </a:moveTo>
                  <a:cubicBezTo>
                    <a:pt x="2475" y="1512"/>
                    <a:pt x="2756" y="1972"/>
                    <a:pt x="2675" y="2421"/>
                  </a:cubicBezTo>
                  <a:cubicBezTo>
                    <a:pt x="2650" y="2571"/>
                    <a:pt x="2625" y="2621"/>
                    <a:pt x="2562" y="2721"/>
                  </a:cubicBezTo>
                  <a:cubicBezTo>
                    <a:pt x="2500" y="2696"/>
                    <a:pt x="2425" y="2684"/>
                    <a:pt x="2337" y="2671"/>
                  </a:cubicBezTo>
                  <a:cubicBezTo>
                    <a:pt x="2250" y="2684"/>
                    <a:pt x="2200" y="2684"/>
                    <a:pt x="2175" y="2709"/>
                  </a:cubicBezTo>
                  <a:cubicBezTo>
                    <a:pt x="2162" y="2709"/>
                    <a:pt x="2150" y="2721"/>
                    <a:pt x="2137" y="2721"/>
                  </a:cubicBezTo>
                  <a:cubicBezTo>
                    <a:pt x="2129" y="2721"/>
                    <a:pt x="2115" y="2716"/>
                    <a:pt x="2099" y="2716"/>
                  </a:cubicBezTo>
                  <a:cubicBezTo>
                    <a:pt x="2092" y="2716"/>
                    <a:pt x="2083" y="2717"/>
                    <a:pt x="2075" y="2721"/>
                  </a:cubicBezTo>
                  <a:cubicBezTo>
                    <a:pt x="1950" y="2759"/>
                    <a:pt x="1838" y="2821"/>
                    <a:pt x="1750" y="2896"/>
                  </a:cubicBezTo>
                  <a:cubicBezTo>
                    <a:pt x="1750" y="2571"/>
                    <a:pt x="1588" y="2234"/>
                    <a:pt x="1300" y="2072"/>
                  </a:cubicBezTo>
                  <a:cubicBezTo>
                    <a:pt x="1288" y="1834"/>
                    <a:pt x="1625" y="1547"/>
                    <a:pt x="1900" y="1522"/>
                  </a:cubicBezTo>
                  <a:cubicBezTo>
                    <a:pt x="1941" y="1515"/>
                    <a:pt x="1980" y="1512"/>
                    <a:pt x="2019" y="1512"/>
                  </a:cubicBezTo>
                  <a:close/>
                  <a:moveTo>
                    <a:pt x="3350" y="1934"/>
                  </a:moveTo>
                  <a:cubicBezTo>
                    <a:pt x="3426" y="1934"/>
                    <a:pt x="3500" y="1953"/>
                    <a:pt x="3562" y="1997"/>
                  </a:cubicBezTo>
                  <a:cubicBezTo>
                    <a:pt x="3575" y="1997"/>
                    <a:pt x="3575" y="2009"/>
                    <a:pt x="3575" y="2009"/>
                  </a:cubicBezTo>
                  <a:cubicBezTo>
                    <a:pt x="3587" y="2034"/>
                    <a:pt x="3612" y="2059"/>
                    <a:pt x="3637" y="2059"/>
                  </a:cubicBezTo>
                  <a:cubicBezTo>
                    <a:pt x="3874" y="2297"/>
                    <a:pt x="3850" y="2734"/>
                    <a:pt x="3625" y="2971"/>
                  </a:cubicBezTo>
                  <a:cubicBezTo>
                    <a:pt x="3425" y="3196"/>
                    <a:pt x="3350" y="3196"/>
                    <a:pt x="3162" y="3234"/>
                  </a:cubicBezTo>
                  <a:cubicBezTo>
                    <a:pt x="3075" y="3046"/>
                    <a:pt x="2925" y="2896"/>
                    <a:pt x="2750" y="2796"/>
                  </a:cubicBezTo>
                  <a:cubicBezTo>
                    <a:pt x="2762" y="2796"/>
                    <a:pt x="2762" y="2784"/>
                    <a:pt x="2762" y="2784"/>
                  </a:cubicBezTo>
                  <a:cubicBezTo>
                    <a:pt x="2862" y="2596"/>
                    <a:pt x="2900" y="2384"/>
                    <a:pt x="2875" y="2172"/>
                  </a:cubicBezTo>
                  <a:cubicBezTo>
                    <a:pt x="2887" y="2172"/>
                    <a:pt x="2900" y="2159"/>
                    <a:pt x="2900" y="2147"/>
                  </a:cubicBezTo>
                  <a:cubicBezTo>
                    <a:pt x="2970" y="2041"/>
                    <a:pt x="3166" y="1934"/>
                    <a:pt x="3350" y="1934"/>
                  </a:cubicBezTo>
                  <a:close/>
                  <a:moveTo>
                    <a:pt x="888" y="2134"/>
                  </a:moveTo>
                  <a:cubicBezTo>
                    <a:pt x="1063" y="2134"/>
                    <a:pt x="1213" y="2172"/>
                    <a:pt x="1325" y="2259"/>
                  </a:cubicBezTo>
                  <a:cubicBezTo>
                    <a:pt x="1438" y="2322"/>
                    <a:pt x="1513" y="2471"/>
                    <a:pt x="1538" y="2521"/>
                  </a:cubicBezTo>
                  <a:cubicBezTo>
                    <a:pt x="1600" y="2671"/>
                    <a:pt x="1638" y="2784"/>
                    <a:pt x="1625" y="2946"/>
                  </a:cubicBezTo>
                  <a:cubicBezTo>
                    <a:pt x="1613" y="2984"/>
                    <a:pt x="1613" y="3009"/>
                    <a:pt x="1613" y="3046"/>
                  </a:cubicBezTo>
                  <a:cubicBezTo>
                    <a:pt x="1525" y="3134"/>
                    <a:pt x="1475" y="3246"/>
                    <a:pt x="1438" y="3359"/>
                  </a:cubicBezTo>
                  <a:cubicBezTo>
                    <a:pt x="1301" y="3503"/>
                    <a:pt x="1108" y="3578"/>
                    <a:pt x="911" y="3578"/>
                  </a:cubicBezTo>
                  <a:cubicBezTo>
                    <a:pt x="784" y="3578"/>
                    <a:pt x="655" y="3547"/>
                    <a:pt x="538" y="3484"/>
                  </a:cubicBezTo>
                  <a:cubicBezTo>
                    <a:pt x="188" y="3296"/>
                    <a:pt x="150" y="2709"/>
                    <a:pt x="500" y="2347"/>
                  </a:cubicBezTo>
                  <a:cubicBezTo>
                    <a:pt x="575" y="2247"/>
                    <a:pt x="788" y="2184"/>
                    <a:pt x="875" y="2159"/>
                  </a:cubicBezTo>
                  <a:cubicBezTo>
                    <a:pt x="875" y="2159"/>
                    <a:pt x="888" y="2147"/>
                    <a:pt x="888" y="2134"/>
                  </a:cubicBezTo>
                  <a:close/>
                  <a:moveTo>
                    <a:pt x="4334" y="2368"/>
                  </a:moveTo>
                  <a:cubicBezTo>
                    <a:pt x="4459" y="2368"/>
                    <a:pt x="4593" y="2410"/>
                    <a:pt x="4687" y="2509"/>
                  </a:cubicBezTo>
                  <a:cubicBezTo>
                    <a:pt x="5037" y="2784"/>
                    <a:pt x="4887" y="3321"/>
                    <a:pt x="4599" y="3559"/>
                  </a:cubicBezTo>
                  <a:cubicBezTo>
                    <a:pt x="4499" y="3634"/>
                    <a:pt x="4474" y="3634"/>
                    <a:pt x="4399" y="3646"/>
                  </a:cubicBezTo>
                  <a:cubicBezTo>
                    <a:pt x="4411" y="3258"/>
                    <a:pt x="4146" y="3069"/>
                    <a:pt x="3834" y="3069"/>
                  </a:cubicBezTo>
                  <a:cubicBezTo>
                    <a:pt x="3814" y="3069"/>
                    <a:pt x="3794" y="3070"/>
                    <a:pt x="3775" y="3071"/>
                  </a:cubicBezTo>
                  <a:cubicBezTo>
                    <a:pt x="3812" y="3009"/>
                    <a:pt x="3862" y="2946"/>
                    <a:pt x="3887" y="2884"/>
                  </a:cubicBezTo>
                  <a:cubicBezTo>
                    <a:pt x="3937" y="2771"/>
                    <a:pt x="3949" y="2659"/>
                    <a:pt x="3949" y="2546"/>
                  </a:cubicBezTo>
                  <a:cubicBezTo>
                    <a:pt x="3974" y="2546"/>
                    <a:pt x="3999" y="2534"/>
                    <a:pt x="4012" y="2509"/>
                  </a:cubicBezTo>
                  <a:cubicBezTo>
                    <a:pt x="4059" y="2422"/>
                    <a:pt x="4190" y="2368"/>
                    <a:pt x="4334" y="2368"/>
                  </a:cubicBezTo>
                  <a:close/>
                  <a:moveTo>
                    <a:pt x="2150" y="2859"/>
                  </a:moveTo>
                  <a:cubicBezTo>
                    <a:pt x="2162" y="2884"/>
                    <a:pt x="2200" y="2896"/>
                    <a:pt x="2225" y="2896"/>
                  </a:cubicBezTo>
                  <a:cubicBezTo>
                    <a:pt x="2304" y="2888"/>
                    <a:pt x="2322" y="2879"/>
                    <a:pt x="2351" y="2879"/>
                  </a:cubicBezTo>
                  <a:cubicBezTo>
                    <a:pt x="2363" y="2879"/>
                    <a:pt x="2378" y="2880"/>
                    <a:pt x="2400" y="2884"/>
                  </a:cubicBezTo>
                  <a:cubicBezTo>
                    <a:pt x="2812" y="2934"/>
                    <a:pt x="3137" y="3371"/>
                    <a:pt x="3087" y="3746"/>
                  </a:cubicBezTo>
                  <a:cubicBezTo>
                    <a:pt x="3056" y="4092"/>
                    <a:pt x="2681" y="4350"/>
                    <a:pt x="2302" y="4350"/>
                  </a:cubicBezTo>
                  <a:cubicBezTo>
                    <a:pt x="2230" y="4350"/>
                    <a:pt x="2158" y="4341"/>
                    <a:pt x="2087" y="4321"/>
                  </a:cubicBezTo>
                  <a:cubicBezTo>
                    <a:pt x="1913" y="4271"/>
                    <a:pt x="1600" y="3971"/>
                    <a:pt x="1588" y="3771"/>
                  </a:cubicBezTo>
                  <a:cubicBezTo>
                    <a:pt x="1563" y="3621"/>
                    <a:pt x="1575" y="3484"/>
                    <a:pt x="1625" y="3359"/>
                  </a:cubicBezTo>
                  <a:cubicBezTo>
                    <a:pt x="1650" y="3321"/>
                    <a:pt x="1675" y="3259"/>
                    <a:pt x="1700" y="3209"/>
                  </a:cubicBezTo>
                  <a:cubicBezTo>
                    <a:pt x="1750" y="3121"/>
                    <a:pt x="1825" y="3046"/>
                    <a:pt x="1925" y="2984"/>
                  </a:cubicBezTo>
                  <a:cubicBezTo>
                    <a:pt x="2012" y="2934"/>
                    <a:pt x="2012" y="2934"/>
                    <a:pt x="2087" y="2896"/>
                  </a:cubicBezTo>
                  <a:cubicBezTo>
                    <a:pt x="2100" y="2884"/>
                    <a:pt x="2125" y="2884"/>
                    <a:pt x="2150" y="2859"/>
                  </a:cubicBezTo>
                  <a:close/>
                  <a:moveTo>
                    <a:pt x="3860" y="3230"/>
                  </a:moveTo>
                  <a:cubicBezTo>
                    <a:pt x="3947" y="3230"/>
                    <a:pt x="4033" y="3250"/>
                    <a:pt x="4112" y="3296"/>
                  </a:cubicBezTo>
                  <a:cubicBezTo>
                    <a:pt x="4237" y="3371"/>
                    <a:pt x="4274" y="3521"/>
                    <a:pt x="4262" y="3696"/>
                  </a:cubicBezTo>
                  <a:cubicBezTo>
                    <a:pt x="4249" y="3709"/>
                    <a:pt x="4237" y="3734"/>
                    <a:pt x="4249" y="3759"/>
                  </a:cubicBezTo>
                  <a:cubicBezTo>
                    <a:pt x="4212" y="3971"/>
                    <a:pt x="4099" y="4171"/>
                    <a:pt x="3962" y="4283"/>
                  </a:cubicBezTo>
                  <a:cubicBezTo>
                    <a:pt x="3828" y="4386"/>
                    <a:pt x="3719" y="4439"/>
                    <a:pt x="3607" y="4439"/>
                  </a:cubicBezTo>
                  <a:cubicBezTo>
                    <a:pt x="3541" y="4439"/>
                    <a:pt x="3474" y="4420"/>
                    <a:pt x="3400" y="4383"/>
                  </a:cubicBezTo>
                  <a:cubicBezTo>
                    <a:pt x="3300" y="4321"/>
                    <a:pt x="3200" y="4234"/>
                    <a:pt x="3150" y="4109"/>
                  </a:cubicBezTo>
                  <a:cubicBezTo>
                    <a:pt x="3262" y="3946"/>
                    <a:pt x="3287" y="3759"/>
                    <a:pt x="3275" y="3584"/>
                  </a:cubicBezTo>
                  <a:cubicBezTo>
                    <a:pt x="3367" y="3390"/>
                    <a:pt x="3616" y="3230"/>
                    <a:pt x="3860" y="3230"/>
                  </a:cubicBezTo>
                  <a:close/>
                  <a:moveTo>
                    <a:pt x="2131" y="1"/>
                  </a:moveTo>
                  <a:cubicBezTo>
                    <a:pt x="1856" y="1"/>
                    <a:pt x="1577" y="140"/>
                    <a:pt x="1413" y="360"/>
                  </a:cubicBezTo>
                  <a:cubicBezTo>
                    <a:pt x="1338" y="485"/>
                    <a:pt x="1288" y="659"/>
                    <a:pt x="1300" y="809"/>
                  </a:cubicBezTo>
                  <a:cubicBezTo>
                    <a:pt x="1188" y="809"/>
                    <a:pt x="1063" y="822"/>
                    <a:pt x="950" y="872"/>
                  </a:cubicBezTo>
                  <a:cubicBezTo>
                    <a:pt x="663" y="997"/>
                    <a:pt x="425" y="1259"/>
                    <a:pt x="375" y="1572"/>
                  </a:cubicBezTo>
                  <a:cubicBezTo>
                    <a:pt x="350" y="1759"/>
                    <a:pt x="375" y="1959"/>
                    <a:pt x="450" y="2134"/>
                  </a:cubicBezTo>
                  <a:cubicBezTo>
                    <a:pt x="438" y="2147"/>
                    <a:pt x="425" y="2159"/>
                    <a:pt x="413" y="2159"/>
                  </a:cubicBezTo>
                  <a:cubicBezTo>
                    <a:pt x="413" y="2172"/>
                    <a:pt x="400" y="2172"/>
                    <a:pt x="400" y="2184"/>
                  </a:cubicBezTo>
                  <a:cubicBezTo>
                    <a:pt x="150" y="2409"/>
                    <a:pt x="1" y="2834"/>
                    <a:pt x="113" y="3184"/>
                  </a:cubicBezTo>
                  <a:cubicBezTo>
                    <a:pt x="150" y="3321"/>
                    <a:pt x="175" y="3371"/>
                    <a:pt x="325" y="3534"/>
                  </a:cubicBezTo>
                  <a:cubicBezTo>
                    <a:pt x="425" y="3621"/>
                    <a:pt x="550" y="3671"/>
                    <a:pt x="675" y="3709"/>
                  </a:cubicBezTo>
                  <a:cubicBezTo>
                    <a:pt x="748" y="3731"/>
                    <a:pt x="823" y="3741"/>
                    <a:pt x="898" y="3741"/>
                  </a:cubicBezTo>
                  <a:cubicBezTo>
                    <a:pt x="1079" y="3741"/>
                    <a:pt x="1259" y="3681"/>
                    <a:pt x="1400" y="3584"/>
                  </a:cubicBezTo>
                  <a:lnTo>
                    <a:pt x="1400" y="3584"/>
                  </a:lnTo>
                  <a:cubicBezTo>
                    <a:pt x="1388" y="3671"/>
                    <a:pt x="1400" y="3759"/>
                    <a:pt x="1425" y="3846"/>
                  </a:cubicBezTo>
                  <a:cubicBezTo>
                    <a:pt x="1525" y="4171"/>
                    <a:pt x="1775" y="4396"/>
                    <a:pt x="2037" y="4496"/>
                  </a:cubicBezTo>
                  <a:cubicBezTo>
                    <a:pt x="2129" y="4528"/>
                    <a:pt x="2223" y="4542"/>
                    <a:pt x="2317" y="4542"/>
                  </a:cubicBezTo>
                  <a:cubicBezTo>
                    <a:pt x="2558" y="4542"/>
                    <a:pt x="2799" y="4445"/>
                    <a:pt x="2987" y="4283"/>
                  </a:cubicBezTo>
                  <a:cubicBezTo>
                    <a:pt x="3000" y="4271"/>
                    <a:pt x="3012" y="4259"/>
                    <a:pt x="3037" y="4246"/>
                  </a:cubicBezTo>
                  <a:cubicBezTo>
                    <a:pt x="3037" y="4246"/>
                    <a:pt x="3037" y="4246"/>
                    <a:pt x="3037" y="4259"/>
                  </a:cubicBezTo>
                  <a:cubicBezTo>
                    <a:pt x="3195" y="4508"/>
                    <a:pt x="3391" y="4611"/>
                    <a:pt x="3585" y="4611"/>
                  </a:cubicBezTo>
                  <a:cubicBezTo>
                    <a:pt x="3945" y="4611"/>
                    <a:pt x="4298" y="4260"/>
                    <a:pt x="4387" y="3846"/>
                  </a:cubicBezTo>
                  <a:cubicBezTo>
                    <a:pt x="4399" y="3846"/>
                    <a:pt x="4412" y="3846"/>
                    <a:pt x="4437" y="3834"/>
                  </a:cubicBezTo>
                  <a:cubicBezTo>
                    <a:pt x="4712" y="3784"/>
                    <a:pt x="4837" y="3596"/>
                    <a:pt x="4937" y="3396"/>
                  </a:cubicBezTo>
                  <a:cubicBezTo>
                    <a:pt x="5049" y="3171"/>
                    <a:pt x="5074" y="2921"/>
                    <a:pt x="4987" y="2684"/>
                  </a:cubicBezTo>
                  <a:cubicBezTo>
                    <a:pt x="4937" y="2534"/>
                    <a:pt x="4824" y="2409"/>
                    <a:pt x="4712" y="2322"/>
                  </a:cubicBezTo>
                  <a:cubicBezTo>
                    <a:pt x="4724" y="2322"/>
                    <a:pt x="4737" y="2322"/>
                    <a:pt x="4749" y="2297"/>
                  </a:cubicBezTo>
                  <a:cubicBezTo>
                    <a:pt x="4787" y="2247"/>
                    <a:pt x="4787" y="2172"/>
                    <a:pt x="4787" y="2109"/>
                  </a:cubicBezTo>
                  <a:cubicBezTo>
                    <a:pt x="4774" y="1897"/>
                    <a:pt x="4699" y="1672"/>
                    <a:pt x="4549" y="1522"/>
                  </a:cubicBezTo>
                  <a:cubicBezTo>
                    <a:pt x="4415" y="1416"/>
                    <a:pt x="4236" y="1355"/>
                    <a:pt x="4064" y="1355"/>
                  </a:cubicBezTo>
                  <a:cubicBezTo>
                    <a:pt x="4012" y="1355"/>
                    <a:pt x="3961" y="1360"/>
                    <a:pt x="3912" y="1372"/>
                  </a:cubicBezTo>
                  <a:cubicBezTo>
                    <a:pt x="3874" y="1384"/>
                    <a:pt x="3837" y="1397"/>
                    <a:pt x="3800" y="1409"/>
                  </a:cubicBezTo>
                  <a:cubicBezTo>
                    <a:pt x="3762" y="1247"/>
                    <a:pt x="3662" y="1097"/>
                    <a:pt x="3525" y="997"/>
                  </a:cubicBezTo>
                  <a:cubicBezTo>
                    <a:pt x="3362" y="846"/>
                    <a:pt x="3146" y="771"/>
                    <a:pt x="2936" y="771"/>
                  </a:cubicBezTo>
                  <a:cubicBezTo>
                    <a:pt x="2919" y="771"/>
                    <a:pt x="2903" y="771"/>
                    <a:pt x="2887" y="772"/>
                  </a:cubicBezTo>
                  <a:cubicBezTo>
                    <a:pt x="2887" y="647"/>
                    <a:pt x="2850" y="485"/>
                    <a:pt x="2762" y="335"/>
                  </a:cubicBezTo>
                  <a:cubicBezTo>
                    <a:pt x="2687" y="210"/>
                    <a:pt x="2562" y="122"/>
                    <a:pt x="2425" y="60"/>
                  </a:cubicBezTo>
                  <a:cubicBezTo>
                    <a:pt x="2331" y="19"/>
                    <a:pt x="2231" y="1"/>
                    <a:pt x="2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1" name="Google Shape;16501;p50"/>
            <p:cNvSpPr/>
            <p:nvPr/>
          </p:nvSpPr>
          <p:spPr>
            <a:xfrm>
              <a:off x="550429" y="4835719"/>
              <a:ext cx="955143" cy="729529"/>
            </a:xfrm>
            <a:custGeom>
              <a:avLst/>
              <a:gdLst/>
              <a:ahLst/>
              <a:cxnLst/>
              <a:rect l="l" t="t" r="r" b="b"/>
              <a:pathLst>
                <a:path w="11185" h="8543" extrusionOk="0">
                  <a:moveTo>
                    <a:pt x="6605" y="0"/>
                  </a:moveTo>
                  <a:cubicBezTo>
                    <a:pt x="6536" y="0"/>
                    <a:pt x="6467" y="4"/>
                    <a:pt x="6398" y="11"/>
                  </a:cubicBezTo>
                  <a:cubicBezTo>
                    <a:pt x="6198" y="24"/>
                    <a:pt x="5986" y="99"/>
                    <a:pt x="5836" y="236"/>
                  </a:cubicBezTo>
                  <a:cubicBezTo>
                    <a:pt x="5636" y="399"/>
                    <a:pt x="5511" y="636"/>
                    <a:pt x="5386" y="861"/>
                  </a:cubicBezTo>
                  <a:cubicBezTo>
                    <a:pt x="5286" y="1049"/>
                    <a:pt x="5186" y="1149"/>
                    <a:pt x="5024" y="1311"/>
                  </a:cubicBezTo>
                  <a:cubicBezTo>
                    <a:pt x="5004" y="1360"/>
                    <a:pt x="5055" y="1410"/>
                    <a:pt x="5101" y="1410"/>
                  </a:cubicBezTo>
                  <a:cubicBezTo>
                    <a:pt x="5114" y="1410"/>
                    <a:pt x="5126" y="1406"/>
                    <a:pt x="5136" y="1399"/>
                  </a:cubicBezTo>
                  <a:cubicBezTo>
                    <a:pt x="5161" y="1424"/>
                    <a:pt x="5186" y="1424"/>
                    <a:pt x="5224" y="1424"/>
                  </a:cubicBezTo>
                  <a:cubicBezTo>
                    <a:pt x="5661" y="1274"/>
                    <a:pt x="6048" y="774"/>
                    <a:pt x="6336" y="749"/>
                  </a:cubicBezTo>
                  <a:cubicBezTo>
                    <a:pt x="6357" y="747"/>
                    <a:pt x="6376" y="747"/>
                    <a:pt x="6395" y="747"/>
                  </a:cubicBezTo>
                  <a:cubicBezTo>
                    <a:pt x="6561" y="747"/>
                    <a:pt x="6678" y="794"/>
                    <a:pt x="6936" y="861"/>
                  </a:cubicBezTo>
                  <a:cubicBezTo>
                    <a:pt x="7111" y="911"/>
                    <a:pt x="7198" y="924"/>
                    <a:pt x="7323" y="999"/>
                  </a:cubicBezTo>
                  <a:cubicBezTo>
                    <a:pt x="7348" y="1011"/>
                    <a:pt x="7361" y="1024"/>
                    <a:pt x="7386" y="1036"/>
                  </a:cubicBezTo>
                  <a:cubicBezTo>
                    <a:pt x="7411" y="1049"/>
                    <a:pt x="7436" y="1074"/>
                    <a:pt x="7461" y="1086"/>
                  </a:cubicBezTo>
                  <a:cubicBezTo>
                    <a:pt x="7498" y="1124"/>
                    <a:pt x="7511" y="1149"/>
                    <a:pt x="7573" y="1161"/>
                  </a:cubicBezTo>
                  <a:cubicBezTo>
                    <a:pt x="7723" y="1299"/>
                    <a:pt x="7861" y="1461"/>
                    <a:pt x="8035" y="1661"/>
                  </a:cubicBezTo>
                  <a:cubicBezTo>
                    <a:pt x="8223" y="1823"/>
                    <a:pt x="8373" y="1861"/>
                    <a:pt x="8573" y="1948"/>
                  </a:cubicBezTo>
                  <a:cubicBezTo>
                    <a:pt x="8685" y="1998"/>
                    <a:pt x="8935" y="2136"/>
                    <a:pt x="9035" y="2236"/>
                  </a:cubicBezTo>
                  <a:cubicBezTo>
                    <a:pt x="9460" y="2648"/>
                    <a:pt x="9160" y="3373"/>
                    <a:pt x="8923" y="4023"/>
                  </a:cubicBezTo>
                  <a:cubicBezTo>
                    <a:pt x="8873" y="4160"/>
                    <a:pt x="8798" y="4348"/>
                    <a:pt x="8623" y="4510"/>
                  </a:cubicBezTo>
                  <a:cubicBezTo>
                    <a:pt x="8423" y="4723"/>
                    <a:pt x="8110" y="4885"/>
                    <a:pt x="7873" y="4973"/>
                  </a:cubicBezTo>
                  <a:cubicBezTo>
                    <a:pt x="7764" y="5004"/>
                    <a:pt x="7637" y="5020"/>
                    <a:pt x="7507" y="5020"/>
                  </a:cubicBezTo>
                  <a:cubicBezTo>
                    <a:pt x="7324" y="5020"/>
                    <a:pt x="7134" y="4988"/>
                    <a:pt x="6973" y="4923"/>
                  </a:cubicBezTo>
                  <a:cubicBezTo>
                    <a:pt x="6879" y="4887"/>
                    <a:pt x="6652" y="4797"/>
                    <a:pt x="6469" y="4797"/>
                  </a:cubicBezTo>
                  <a:cubicBezTo>
                    <a:pt x="6458" y="4797"/>
                    <a:pt x="6447" y="4797"/>
                    <a:pt x="6436" y="4798"/>
                  </a:cubicBezTo>
                  <a:cubicBezTo>
                    <a:pt x="6136" y="4835"/>
                    <a:pt x="5861" y="5060"/>
                    <a:pt x="5786" y="5347"/>
                  </a:cubicBezTo>
                  <a:cubicBezTo>
                    <a:pt x="5711" y="5622"/>
                    <a:pt x="5736" y="5897"/>
                    <a:pt x="5686" y="6110"/>
                  </a:cubicBezTo>
                  <a:cubicBezTo>
                    <a:pt x="5636" y="6397"/>
                    <a:pt x="5524" y="6522"/>
                    <a:pt x="5386" y="6785"/>
                  </a:cubicBezTo>
                  <a:cubicBezTo>
                    <a:pt x="5224" y="7072"/>
                    <a:pt x="5174" y="7472"/>
                    <a:pt x="4999" y="7709"/>
                  </a:cubicBezTo>
                  <a:cubicBezTo>
                    <a:pt x="4811" y="7947"/>
                    <a:pt x="4624" y="8097"/>
                    <a:pt x="4349" y="8234"/>
                  </a:cubicBezTo>
                  <a:cubicBezTo>
                    <a:pt x="4186" y="8332"/>
                    <a:pt x="4013" y="8401"/>
                    <a:pt x="3881" y="8401"/>
                  </a:cubicBezTo>
                  <a:cubicBezTo>
                    <a:pt x="3861" y="8401"/>
                    <a:pt x="3842" y="8400"/>
                    <a:pt x="3824" y="8397"/>
                  </a:cubicBezTo>
                  <a:cubicBezTo>
                    <a:pt x="3387" y="8322"/>
                    <a:pt x="3062" y="7922"/>
                    <a:pt x="2637" y="7734"/>
                  </a:cubicBezTo>
                  <a:cubicBezTo>
                    <a:pt x="1687" y="7297"/>
                    <a:pt x="987" y="6985"/>
                    <a:pt x="737" y="5922"/>
                  </a:cubicBezTo>
                  <a:cubicBezTo>
                    <a:pt x="662" y="5672"/>
                    <a:pt x="700" y="5285"/>
                    <a:pt x="725" y="5098"/>
                  </a:cubicBezTo>
                  <a:cubicBezTo>
                    <a:pt x="750" y="4898"/>
                    <a:pt x="787" y="4698"/>
                    <a:pt x="812" y="4498"/>
                  </a:cubicBezTo>
                  <a:cubicBezTo>
                    <a:pt x="812" y="4485"/>
                    <a:pt x="800" y="4473"/>
                    <a:pt x="800" y="4460"/>
                  </a:cubicBezTo>
                  <a:cubicBezTo>
                    <a:pt x="787" y="4373"/>
                    <a:pt x="737" y="4310"/>
                    <a:pt x="650" y="4298"/>
                  </a:cubicBezTo>
                  <a:cubicBezTo>
                    <a:pt x="624" y="4293"/>
                    <a:pt x="595" y="4291"/>
                    <a:pt x="564" y="4291"/>
                  </a:cubicBezTo>
                  <a:cubicBezTo>
                    <a:pt x="462" y="4291"/>
                    <a:pt x="343" y="4312"/>
                    <a:pt x="286" y="4312"/>
                  </a:cubicBezTo>
                  <a:cubicBezTo>
                    <a:pt x="276" y="4312"/>
                    <a:pt x="268" y="4312"/>
                    <a:pt x="262" y="4310"/>
                  </a:cubicBezTo>
                  <a:cubicBezTo>
                    <a:pt x="200" y="4273"/>
                    <a:pt x="200" y="4298"/>
                    <a:pt x="200" y="4173"/>
                  </a:cubicBezTo>
                  <a:cubicBezTo>
                    <a:pt x="188" y="4135"/>
                    <a:pt x="287" y="3960"/>
                    <a:pt x="337" y="3898"/>
                  </a:cubicBezTo>
                  <a:lnTo>
                    <a:pt x="337" y="3898"/>
                  </a:lnTo>
                  <a:cubicBezTo>
                    <a:pt x="337" y="3898"/>
                    <a:pt x="325" y="3910"/>
                    <a:pt x="325" y="3910"/>
                  </a:cubicBezTo>
                  <a:cubicBezTo>
                    <a:pt x="350" y="3885"/>
                    <a:pt x="375" y="3848"/>
                    <a:pt x="400" y="3823"/>
                  </a:cubicBezTo>
                  <a:cubicBezTo>
                    <a:pt x="449" y="3783"/>
                    <a:pt x="405" y="3720"/>
                    <a:pt x="354" y="3720"/>
                  </a:cubicBezTo>
                  <a:cubicBezTo>
                    <a:pt x="340" y="3720"/>
                    <a:pt x="326" y="3725"/>
                    <a:pt x="312" y="3735"/>
                  </a:cubicBezTo>
                  <a:cubicBezTo>
                    <a:pt x="163" y="3898"/>
                    <a:pt x="0" y="4098"/>
                    <a:pt x="75" y="4323"/>
                  </a:cubicBezTo>
                  <a:cubicBezTo>
                    <a:pt x="118" y="4440"/>
                    <a:pt x="243" y="4476"/>
                    <a:pt x="356" y="4476"/>
                  </a:cubicBezTo>
                  <a:cubicBezTo>
                    <a:pt x="375" y="4476"/>
                    <a:pt x="394" y="4475"/>
                    <a:pt x="412" y="4473"/>
                  </a:cubicBezTo>
                  <a:cubicBezTo>
                    <a:pt x="487" y="4460"/>
                    <a:pt x="612" y="4460"/>
                    <a:pt x="637" y="4460"/>
                  </a:cubicBezTo>
                  <a:cubicBezTo>
                    <a:pt x="637" y="4460"/>
                    <a:pt x="650" y="4473"/>
                    <a:pt x="650" y="4473"/>
                  </a:cubicBezTo>
                  <a:lnTo>
                    <a:pt x="662" y="4473"/>
                  </a:lnTo>
                  <a:cubicBezTo>
                    <a:pt x="662" y="4479"/>
                    <a:pt x="662" y="4479"/>
                    <a:pt x="662" y="4479"/>
                  </a:cubicBezTo>
                  <a:cubicBezTo>
                    <a:pt x="662" y="4479"/>
                    <a:pt x="662" y="4479"/>
                    <a:pt x="662" y="4485"/>
                  </a:cubicBezTo>
                  <a:cubicBezTo>
                    <a:pt x="662" y="4535"/>
                    <a:pt x="662" y="4598"/>
                    <a:pt x="662" y="4660"/>
                  </a:cubicBezTo>
                  <a:cubicBezTo>
                    <a:pt x="637" y="4810"/>
                    <a:pt x="612" y="4960"/>
                    <a:pt x="600" y="5123"/>
                  </a:cubicBezTo>
                  <a:cubicBezTo>
                    <a:pt x="587" y="5148"/>
                    <a:pt x="587" y="5173"/>
                    <a:pt x="587" y="5198"/>
                  </a:cubicBezTo>
                  <a:cubicBezTo>
                    <a:pt x="575" y="5372"/>
                    <a:pt x="562" y="5535"/>
                    <a:pt x="575" y="5697"/>
                  </a:cubicBezTo>
                  <a:cubicBezTo>
                    <a:pt x="650" y="6285"/>
                    <a:pt x="937" y="6860"/>
                    <a:pt x="1425" y="7209"/>
                  </a:cubicBezTo>
                  <a:cubicBezTo>
                    <a:pt x="1900" y="7584"/>
                    <a:pt x="2487" y="7722"/>
                    <a:pt x="2962" y="8072"/>
                  </a:cubicBezTo>
                  <a:cubicBezTo>
                    <a:pt x="3247" y="8265"/>
                    <a:pt x="3542" y="8542"/>
                    <a:pt x="3904" y="8542"/>
                  </a:cubicBezTo>
                  <a:cubicBezTo>
                    <a:pt x="3939" y="8542"/>
                    <a:pt x="3975" y="8540"/>
                    <a:pt x="4012" y="8534"/>
                  </a:cubicBezTo>
                  <a:cubicBezTo>
                    <a:pt x="4436" y="8422"/>
                    <a:pt x="4849" y="8147"/>
                    <a:pt x="5111" y="7797"/>
                  </a:cubicBezTo>
                  <a:cubicBezTo>
                    <a:pt x="5261" y="7572"/>
                    <a:pt x="5311" y="7309"/>
                    <a:pt x="5399" y="7060"/>
                  </a:cubicBezTo>
                  <a:cubicBezTo>
                    <a:pt x="5436" y="6935"/>
                    <a:pt x="5611" y="6685"/>
                    <a:pt x="5661" y="6610"/>
                  </a:cubicBezTo>
                  <a:cubicBezTo>
                    <a:pt x="5998" y="6122"/>
                    <a:pt x="5824" y="5485"/>
                    <a:pt x="6061" y="5160"/>
                  </a:cubicBezTo>
                  <a:cubicBezTo>
                    <a:pt x="6132" y="5029"/>
                    <a:pt x="6349" y="4930"/>
                    <a:pt x="6529" y="4930"/>
                  </a:cubicBezTo>
                  <a:cubicBezTo>
                    <a:pt x="6572" y="4930"/>
                    <a:pt x="6612" y="4936"/>
                    <a:pt x="6648" y="4948"/>
                  </a:cubicBezTo>
                  <a:cubicBezTo>
                    <a:pt x="6798" y="4998"/>
                    <a:pt x="6886" y="5060"/>
                    <a:pt x="7061" y="5123"/>
                  </a:cubicBezTo>
                  <a:cubicBezTo>
                    <a:pt x="7198" y="5157"/>
                    <a:pt x="7442" y="5221"/>
                    <a:pt x="7670" y="5221"/>
                  </a:cubicBezTo>
                  <a:cubicBezTo>
                    <a:pt x="7774" y="5221"/>
                    <a:pt x="7875" y="5208"/>
                    <a:pt x="7960" y="5173"/>
                  </a:cubicBezTo>
                  <a:cubicBezTo>
                    <a:pt x="8548" y="4935"/>
                    <a:pt x="8985" y="4473"/>
                    <a:pt x="9160" y="3973"/>
                  </a:cubicBezTo>
                  <a:cubicBezTo>
                    <a:pt x="9298" y="3673"/>
                    <a:pt x="9423" y="3236"/>
                    <a:pt x="9435" y="2998"/>
                  </a:cubicBezTo>
                  <a:cubicBezTo>
                    <a:pt x="9460" y="2711"/>
                    <a:pt x="9398" y="2398"/>
                    <a:pt x="9198" y="2173"/>
                  </a:cubicBezTo>
                  <a:cubicBezTo>
                    <a:pt x="8960" y="1886"/>
                    <a:pt x="8485" y="1761"/>
                    <a:pt x="8260" y="1598"/>
                  </a:cubicBezTo>
                  <a:cubicBezTo>
                    <a:pt x="8073" y="1424"/>
                    <a:pt x="7948" y="1199"/>
                    <a:pt x="7748" y="1036"/>
                  </a:cubicBezTo>
                  <a:cubicBezTo>
                    <a:pt x="7636" y="936"/>
                    <a:pt x="7511" y="849"/>
                    <a:pt x="7373" y="761"/>
                  </a:cubicBezTo>
                  <a:lnTo>
                    <a:pt x="7336" y="761"/>
                  </a:lnTo>
                  <a:cubicBezTo>
                    <a:pt x="7223" y="699"/>
                    <a:pt x="7098" y="661"/>
                    <a:pt x="6986" y="636"/>
                  </a:cubicBezTo>
                  <a:cubicBezTo>
                    <a:pt x="6803" y="585"/>
                    <a:pt x="6628" y="538"/>
                    <a:pt x="6465" y="538"/>
                  </a:cubicBezTo>
                  <a:cubicBezTo>
                    <a:pt x="6350" y="538"/>
                    <a:pt x="6240" y="562"/>
                    <a:pt x="6136" y="624"/>
                  </a:cubicBezTo>
                  <a:cubicBezTo>
                    <a:pt x="5849" y="761"/>
                    <a:pt x="5674" y="986"/>
                    <a:pt x="5449" y="1111"/>
                  </a:cubicBezTo>
                  <a:cubicBezTo>
                    <a:pt x="5424" y="1136"/>
                    <a:pt x="5386" y="1149"/>
                    <a:pt x="5361" y="1161"/>
                  </a:cubicBezTo>
                  <a:cubicBezTo>
                    <a:pt x="5536" y="936"/>
                    <a:pt x="5649" y="661"/>
                    <a:pt x="5799" y="474"/>
                  </a:cubicBezTo>
                  <a:cubicBezTo>
                    <a:pt x="6005" y="226"/>
                    <a:pt x="6269" y="137"/>
                    <a:pt x="6551" y="137"/>
                  </a:cubicBezTo>
                  <a:cubicBezTo>
                    <a:pt x="6779" y="137"/>
                    <a:pt x="7019" y="195"/>
                    <a:pt x="7248" y="274"/>
                  </a:cubicBezTo>
                  <a:cubicBezTo>
                    <a:pt x="7598" y="386"/>
                    <a:pt x="7898" y="399"/>
                    <a:pt x="8160" y="599"/>
                  </a:cubicBezTo>
                  <a:cubicBezTo>
                    <a:pt x="8285" y="686"/>
                    <a:pt x="8510" y="986"/>
                    <a:pt x="8710" y="1124"/>
                  </a:cubicBezTo>
                  <a:cubicBezTo>
                    <a:pt x="8923" y="1299"/>
                    <a:pt x="9298" y="1436"/>
                    <a:pt x="9460" y="1536"/>
                  </a:cubicBezTo>
                  <a:cubicBezTo>
                    <a:pt x="9585" y="1648"/>
                    <a:pt x="9660" y="1848"/>
                    <a:pt x="9723" y="1973"/>
                  </a:cubicBezTo>
                  <a:cubicBezTo>
                    <a:pt x="9810" y="2273"/>
                    <a:pt x="9785" y="2561"/>
                    <a:pt x="9822" y="2911"/>
                  </a:cubicBezTo>
                  <a:cubicBezTo>
                    <a:pt x="9872" y="3373"/>
                    <a:pt x="9960" y="3860"/>
                    <a:pt x="10172" y="4448"/>
                  </a:cubicBezTo>
                  <a:cubicBezTo>
                    <a:pt x="10485" y="5235"/>
                    <a:pt x="10797" y="5947"/>
                    <a:pt x="11135" y="6697"/>
                  </a:cubicBezTo>
                  <a:cubicBezTo>
                    <a:pt x="11135" y="6547"/>
                    <a:pt x="11147" y="6410"/>
                    <a:pt x="11185" y="6272"/>
                  </a:cubicBezTo>
                  <a:cubicBezTo>
                    <a:pt x="11172" y="6272"/>
                    <a:pt x="11172" y="6260"/>
                    <a:pt x="11172" y="6260"/>
                  </a:cubicBezTo>
                  <a:cubicBezTo>
                    <a:pt x="10722" y="5173"/>
                    <a:pt x="10022" y="3735"/>
                    <a:pt x="9960" y="2548"/>
                  </a:cubicBezTo>
                  <a:cubicBezTo>
                    <a:pt x="9935" y="2123"/>
                    <a:pt x="9910" y="1686"/>
                    <a:pt x="9535" y="1386"/>
                  </a:cubicBezTo>
                  <a:cubicBezTo>
                    <a:pt x="9335" y="1249"/>
                    <a:pt x="9098" y="1174"/>
                    <a:pt x="8898" y="1024"/>
                  </a:cubicBezTo>
                  <a:cubicBezTo>
                    <a:pt x="8648" y="886"/>
                    <a:pt x="8435" y="511"/>
                    <a:pt x="8123" y="324"/>
                  </a:cubicBezTo>
                  <a:cubicBezTo>
                    <a:pt x="7910" y="211"/>
                    <a:pt x="7661" y="174"/>
                    <a:pt x="7411" y="124"/>
                  </a:cubicBezTo>
                  <a:cubicBezTo>
                    <a:pt x="7152" y="54"/>
                    <a:pt x="6877" y="0"/>
                    <a:pt x="6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2" name="Google Shape;16502;p50"/>
            <p:cNvSpPr/>
            <p:nvPr/>
          </p:nvSpPr>
          <p:spPr>
            <a:xfrm>
              <a:off x="538644" y="4935548"/>
              <a:ext cx="1039513" cy="1134900"/>
            </a:xfrm>
            <a:custGeom>
              <a:avLst/>
              <a:gdLst/>
              <a:ahLst/>
              <a:cxnLst/>
              <a:rect l="l" t="t" r="r" b="b"/>
              <a:pathLst>
                <a:path w="12173" h="13290" extrusionOk="0">
                  <a:moveTo>
                    <a:pt x="5512" y="0"/>
                  </a:moveTo>
                  <a:cubicBezTo>
                    <a:pt x="5495" y="0"/>
                    <a:pt x="5478" y="5"/>
                    <a:pt x="5462" y="17"/>
                  </a:cubicBezTo>
                  <a:cubicBezTo>
                    <a:pt x="5412" y="30"/>
                    <a:pt x="5112" y="167"/>
                    <a:pt x="4899" y="192"/>
                  </a:cubicBezTo>
                  <a:cubicBezTo>
                    <a:pt x="4805" y="212"/>
                    <a:pt x="4707" y="219"/>
                    <a:pt x="4608" y="219"/>
                  </a:cubicBezTo>
                  <a:cubicBezTo>
                    <a:pt x="4327" y="219"/>
                    <a:pt x="4037" y="157"/>
                    <a:pt x="3787" y="130"/>
                  </a:cubicBezTo>
                  <a:cubicBezTo>
                    <a:pt x="3675" y="122"/>
                    <a:pt x="3572" y="116"/>
                    <a:pt x="3473" y="116"/>
                  </a:cubicBezTo>
                  <a:cubicBezTo>
                    <a:pt x="3264" y="116"/>
                    <a:pt x="3075" y="141"/>
                    <a:pt x="2862" y="217"/>
                  </a:cubicBezTo>
                  <a:cubicBezTo>
                    <a:pt x="2487" y="379"/>
                    <a:pt x="2188" y="654"/>
                    <a:pt x="1913" y="942"/>
                  </a:cubicBezTo>
                  <a:cubicBezTo>
                    <a:pt x="1600" y="1279"/>
                    <a:pt x="1413" y="1642"/>
                    <a:pt x="1100" y="1942"/>
                  </a:cubicBezTo>
                  <a:cubicBezTo>
                    <a:pt x="913" y="2129"/>
                    <a:pt x="700" y="2279"/>
                    <a:pt x="525" y="2479"/>
                  </a:cubicBezTo>
                  <a:cubicBezTo>
                    <a:pt x="463" y="2541"/>
                    <a:pt x="413" y="2616"/>
                    <a:pt x="363" y="2691"/>
                  </a:cubicBezTo>
                  <a:cubicBezTo>
                    <a:pt x="251" y="2691"/>
                    <a:pt x="163" y="3041"/>
                    <a:pt x="138" y="3104"/>
                  </a:cubicBezTo>
                  <a:cubicBezTo>
                    <a:pt x="51" y="3466"/>
                    <a:pt x="26" y="3741"/>
                    <a:pt x="76" y="4116"/>
                  </a:cubicBezTo>
                  <a:cubicBezTo>
                    <a:pt x="251" y="5166"/>
                    <a:pt x="163" y="6215"/>
                    <a:pt x="76" y="7265"/>
                  </a:cubicBezTo>
                  <a:cubicBezTo>
                    <a:pt x="38" y="7803"/>
                    <a:pt x="1" y="8340"/>
                    <a:pt x="101" y="8877"/>
                  </a:cubicBezTo>
                  <a:cubicBezTo>
                    <a:pt x="188" y="9265"/>
                    <a:pt x="376" y="9640"/>
                    <a:pt x="613" y="9952"/>
                  </a:cubicBezTo>
                  <a:cubicBezTo>
                    <a:pt x="825" y="10239"/>
                    <a:pt x="1113" y="10439"/>
                    <a:pt x="1363" y="10689"/>
                  </a:cubicBezTo>
                  <a:cubicBezTo>
                    <a:pt x="1388" y="10702"/>
                    <a:pt x="1400" y="10727"/>
                    <a:pt x="1425" y="10752"/>
                  </a:cubicBezTo>
                  <a:cubicBezTo>
                    <a:pt x="1450" y="10852"/>
                    <a:pt x="1475" y="10952"/>
                    <a:pt x="1525" y="11039"/>
                  </a:cubicBezTo>
                  <a:cubicBezTo>
                    <a:pt x="1638" y="11252"/>
                    <a:pt x="1775" y="11464"/>
                    <a:pt x="1975" y="11614"/>
                  </a:cubicBezTo>
                  <a:cubicBezTo>
                    <a:pt x="2312" y="11839"/>
                    <a:pt x="2712" y="11951"/>
                    <a:pt x="3062" y="12164"/>
                  </a:cubicBezTo>
                  <a:cubicBezTo>
                    <a:pt x="3675" y="12526"/>
                    <a:pt x="4274" y="12914"/>
                    <a:pt x="4962" y="13126"/>
                  </a:cubicBezTo>
                  <a:cubicBezTo>
                    <a:pt x="5372" y="13241"/>
                    <a:pt x="5812" y="13290"/>
                    <a:pt x="6247" y="13290"/>
                  </a:cubicBezTo>
                  <a:cubicBezTo>
                    <a:pt x="6382" y="13290"/>
                    <a:pt x="6516" y="13285"/>
                    <a:pt x="6649" y="13276"/>
                  </a:cubicBezTo>
                  <a:cubicBezTo>
                    <a:pt x="6936" y="13239"/>
                    <a:pt x="7199" y="13114"/>
                    <a:pt x="7424" y="12914"/>
                  </a:cubicBezTo>
                  <a:cubicBezTo>
                    <a:pt x="7561" y="12789"/>
                    <a:pt x="7686" y="12651"/>
                    <a:pt x="7736" y="12464"/>
                  </a:cubicBezTo>
                  <a:cubicBezTo>
                    <a:pt x="7786" y="12326"/>
                    <a:pt x="7786" y="12226"/>
                    <a:pt x="7799" y="12151"/>
                  </a:cubicBezTo>
                  <a:cubicBezTo>
                    <a:pt x="7922" y="12230"/>
                    <a:pt x="8066" y="12278"/>
                    <a:pt x="8238" y="12278"/>
                  </a:cubicBezTo>
                  <a:cubicBezTo>
                    <a:pt x="8258" y="12278"/>
                    <a:pt x="8278" y="12278"/>
                    <a:pt x="8298" y="12276"/>
                  </a:cubicBezTo>
                  <a:cubicBezTo>
                    <a:pt x="8473" y="12251"/>
                    <a:pt x="8636" y="12139"/>
                    <a:pt x="8786" y="12026"/>
                  </a:cubicBezTo>
                  <a:cubicBezTo>
                    <a:pt x="9036" y="11839"/>
                    <a:pt x="9286" y="11626"/>
                    <a:pt x="9511" y="11389"/>
                  </a:cubicBezTo>
                  <a:cubicBezTo>
                    <a:pt x="9960" y="10864"/>
                    <a:pt x="10610" y="10502"/>
                    <a:pt x="10935" y="9864"/>
                  </a:cubicBezTo>
                  <a:cubicBezTo>
                    <a:pt x="11085" y="9590"/>
                    <a:pt x="11160" y="9290"/>
                    <a:pt x="11185" y="8990"/>
                  </a:cubicBezTo>
                  <a:cubicBezTo>
                    <a:pt x="11198" y="8977"/>
                    <a:pt x="11210" y="8977"/>
                    <a:pt x="11210" y="8952"/>
                  </a:cubicBezTo>
                  <a:cubicBezTo>
                    <a:pt x="11485" y="8427"/>
                    <a:pt x="11598" y="8390"/>
                    <a:pt x="11860" y="7977"/>
                  </a:cubicBezTo>
                  <a:cubicBezTo>
                    <a:pt x="12060" y="7628"/>
                    <a:pt x="12172" y="7203"/>
                    <a:pt x="12085" y="6790"/>
                  </a:cubicBezTo>
                  <a:cubicBezTo>
                    <a:pt x="11910" y="6153"/>
                    <a:pt x="11610" y="5553"/>
                    <a:pt x="11273" y="4978"/>
                  </a:cubicBezTo>
                  <a:cubicBezTo>
                    <a:pt x="11248" y="4941"/>
                    <a:pt x="11223" y="4878"/>
                    <a:pt x="11160" y="4866"/>
                  </a:cubicBezTo>
                  <a:cubicBezTo>
                    <a:pt x="11151" y="4861"/>
                    <a:pt x="11142" y="4859"/>
                    <a:pt x="11132" y="4859"/>
                  </a:cubicBezTo>
                  <a:cubicBezTo>
                    <a:pt x="11090" y="4859"/>
                    <a:pt x="11048" y="4902"/>
                    <a:pt x="11048" y="4953"/>
                  </a:cubicBezTo>
                  <a:cubicBezTo>
                    <a:pt x="11048" y="5003"/>
                    <a:pt x="11085" y="5078"/>
                    <a:pt x="11135" y="5166"/>
                  </a:cubicBezTo>
                  <a:cubicBezTo>
                    <a:pt x="11448" y="5778"/>
                    <a:pt x="11822" y="6415"/>
                    <a:pt x="11885" y="7003"/>
                  </a:cubicBezTo>
                  <a:cubicBezTo>
                    <a:pt x="11935" y="7528"/>
                    <a:pt x="11585" y="8027"/>
                    <a:pt x="11360" y="8390"/>
                  </a:cubicBezTo>
                  <a:cubicBezTo>
                    <a:pt x="11298" y="8490"/>
                    <a:pt x="11248" y="8602"/>
                    <a:pt x="11185" y="8702"/>
                  </a:cubicBezTo>
                  <a:cubicBezTo>
                    <a:pt x="11160" y="8165"/>
                    <a:pt x="10973" y="7615"/>
                    <a:pt x="10760" y="7115"/>
                  </a:cubicBezTo>
                  <a:cubicBezTo>
                    <a:pt x="10598" y="6740"/>
                    <a:pt x="10498" y="6328"/>
                    <a:pt x="10285" y="5990"/>
                  </a:cubicBezTo>
                  <a:cubicBezTo>
                    <a:pt x="10277" y="5982"/>
                    <a:pt x="10265" y="5977"/>
                    <a:pt x="10252" y="5977"/>
                  </a:cubicBezTo>
                  <a:cubicBezTo>
                    <a:pt x="10230" y="5977"/>
                    <a:pt x="10206" y="5991"/>
                    <a:pt x="10198" y="6015"/>
                  </a:cubicBezTo>
                  <a:cubicBezTo>
                    <a:pt x="10210" y="6103"/>
                    <a:pt x="10285" y="6178"/>
                    <a:pt x="10310" y="6253"/>
                  </a:cubicBezTo>
                  <a:cubicBezTo>
                    <a:pt x="10385" y="6453"/>
                    <a:pt x="10510" y="6778"/>
                    <a:pt x="10598" y="7028"/>
                  </a:cubicBezTo>
                  <a:cubicBezTo>
                    <a:pt x="10835" y="7628"/>
                    <a:pt x="11010" y="8115"/>
                    <a:pt x="10985" y="8702"/>
                  </a:cubicBezTo>
                  <a:cubicBezTo>
                    <a:pt x="10973" y="9102"/>
                    <a:pt x="10910" y="9490"/>
                    <a:pt x="10648" y="9902"/>
                  </a:cubicBezTo>
                  <a:cubicBezTo>
                    <a:pt x="10485" y="10189"/>
                    <a:pt x="10135" y="10464"/>
                    <a:pt x="9836" y="10739"/>
                  </a:cubicBezTo>
                  <a:cubicBezTo>
                    <a:pt x="9561" y="10989"/>
                    <a:pt x="9323" y="11264"/>
                    <a:pt x="9061" y="11514"/>
                  </a:cubicBezTo>
                  <a:cubicBezTo>
                    <a:pt x="8811" y="11739"/>
                    <a:pt x="8448" y="12026"/>
                    <a:pt x="8261" y="12051"/>
                  </a:cubicBezTo>
                  <a:cubicBezTo>
                    <a:pt x="8256" y="12052"/>
                    <a:pt x="8250" y="12052"/>
                    <a:pt x="8245" y="12052"/>
                  </a:cubicBezTo>
                  <a:cubicBezTo>
                    <a:pt x="7744" y="12052"/>
                    <a:pt x="7510" y="11470"/>
                    <a:pt x="7361" y="10839"/>
                  </a:cubicBezTo>
                  <a:cubicBezTo>
                    <a:pt x="7174" y="10164"/>
                    <a:pt x="6986" y="9477"/>
                    <a:pt x="6811" y="8802"/>
                  </a:cubicBezTo>
                  <a:cubicBezTo>
                    <a:pt x="6661" y="8277"/>
                    <a:pt x="6549" y="7728"/>
                    <a:pt x="6336" y="7228"/>
                  </a:cubicBezTo>
                  <a:cubicBezTo>
                    <a:pt x="6325" y="7208"/>
                    <a:pt x="6305" y="7199"/>
                    <a:pt x="6285" y="7199"/>
                  </a:cubicBezTo>
                  <a:cubicBezTo>
                    <a:pt x="6241" y="7199"/>
                    <a:pt x="6194" y="7239"/>
                    <a:pt x="6211" y="7290"/>
                  </a:cubicBezTo>
                  <a:cubicBezTo>
                    <a:pt x="6624" y="8390"/>
                    <a:pt x="6811" y="9552"/>
                    <a:pt x="7099" y="10689"/>
                  </a:cubicBezTo>
                  <a:cubicBezTo>
                    <a:pt x="7186" y="11114"/>
                    <a:pt x="7324" y="11676"/>
                    <a:pt x="7624" y="12001"/>
                  </a:cubicBezTo>
                  <a:cubicBezTo>
                    <a:pt x="7624" y="12051"/>
                    <a:pt x="7611" y="12101"/>
                    <a:pt x="7611" y="12139"/>
                  </a:cubicBezTo>
                  <a:cubicBezTo>
                    <a:pt x="7561" y="12339"/>
                    <a:pt x="7549" y="12376"/>
                    <a:pt x="7486" y="12489"/>
                  </a:cubicBezTo>
                  <a:cubicBezTo>
                    <a:pt x="7299" y="12814"/>
                    <a:pt x="6886" y="13051"/>
                    <a:pt x="6536" y="13051"/>
                  </a:cubicBezTo>
                  <a:cubicBezTo>
                    <a:pt x="6450" y="13053"/>
                    <a:pt x="6366" y="13054"/>
                    <a:pt x="6284" y="13054"/>
                  </a:cubicBezTo>
                  <a:cubicBezTo>
                    <a:pt x="5733" y="13054"/>
                    <a:pt x="5259" y="13009"/>
                    <a:pt x="4737" y="12814"/>
                  </a:cubicBezTo>
                  <a:cubicBezTo>
                    <a:pt x="3987" y="12501"/>
                    <a:pt x="3062" y="11901"/>
                    <a:pt x="2238" y="11527"/>
                  </a:cubicBezTo>
                  <a:cubicBezTo>
                    <a:pt x="1925" y="11364"/>
                    <a:pt x="1750" y="11077"/>
                    <a:pt x="1613" y="10764"/>
                  </a:cubicBezTo>
                  <a:cubicBezTo>
                    <a:pt x="1475" y="10289"/>
                    <a:pt x="1438" y="9789"/>
                    <a:pt x="1263" y="9327"/>
                  </a:cubicBezTo>
                  <a:cubicBezTo>
                    <a:pt x="975" y="8502"/>
                    <a:pt x="663" y="7815"/>
                    <a:pt x="738" y="6953"/>
                  </a:cubicBezTo>
                  <a:cubicBezTo>
                    <a:pt x="763" y="6603"/>
                    <a:pt x="875" y="6215"/>
                    <a:pt x="900" y="5866"/>
                  </a:cubicBezTo>
                  <a:cubicBezTo>
                    <a:pt x="950" y="5478"/>
                    <a:pt x="850" y="5078"/>
                    <a:pt x="825" y="4691"/>
                  </a:cubicBezTo>
                  <a:cubicBezTo>
                    <a:pt x="813" y="4603"/>
                    <a:pt x="850" y="4466"/>
                    <a:pt x="813" y="4403"/>
                  </a:cubicBezTo>
                  <a:cubicBezTo>
                    <a:pt x="801" y="4391"/>
                    <a:pt x="784" y="4386"/>
                    <a:pt x="766" y="4386"/>
                  </a:cubicBezTo>
                  <a:cubicBezTo>
                    <a:pt x="730" y="4386"/>
                    <a:pt x="692" y="4411"/>
                    <a:pt x="700" y="4453"/>
                  </a:cubicBezTo>
                  <a:cubicBezTo>
                    <a:pt x="675" y="4978"/>
                    <a:pt x="838" y="5491"/>
                    <a:pt x="750" y="6015"/>
                  </a:cubicBezTo>
                  <a:cubicBezTo>
                    <a:pt x="688" y="6515"/>
                    <a:pt x="550" y="7140"/>
                    <a:pt x="638" y="7690"/>
                  </a:cubicBezTo>
                  <a:cubicBezTo>
                    <a:pt x="675" y="7977"/>
                    <a:pt x="713" y="8290"/>
                    <a:pt x="800" y="8627"/>
                  </a:cubicBezTo>
                  <a:cubicBezTo>
                    <a:pt x="913" y="9040"/>
                    <a:pt x="1088" y="9440"/>
                    <a:pt x="1225" y="9852"/>
                  </a:cubicBezTo>
                  <a:cubicBezTo>
                    <a:pt x="1288" y="10064"/>
                    <a:pt x="1325" y="10289"/>
                    <a:pt x="1363" y="10489"/>
                  </a:cubicBezTo>
                  <a:cubicBezTo>
                    <a:pt x="1200" y="10339"/>
                    <a:pt x="1038" y="10202"/>
                    <a:pt x="888" y="10052"/>
                  </a:cubicBezTo>
                  <a:cubicBezTo>
                    <a:pt x="638" y="9777"/>
                    <a:pt x="413" y="9402"/>
                    <a:pt x="288" y="9040"/>
                  </a:cubicBezTo>
                  <a:cubicBezTo>
                    <a:pt x="101" y="8490"/>
                    <a:pt x="201" y="7865"/>
                    <a:pt x="263" y="7253"/>
                  </a:cubicBezTo>
                  <a:cubicBezTo>
                    <a:pt x="326" y="6640"/>
                    <a:pt x="438" y="5641"/>
                    <a:pt x="338" y="4853"/>
                  </a:cubicBezTo>
                  <a:cubicBezTo>
                    <a:pt x="288" y="4303"/>
                    <a:pt x="163" y="3891"/>
                    <a:pt x="226" y="3354"/>
                  </a:cubicBezTo>
                  <a:cubicBezTo>
                    <a:pt x="251" y="3216"/>
                    <a:pt x="276" y="3054"/>
                    <a:pt x="326" y="2929"/>
                  </a:cubicBezTo>
                  <a:cubicBezTo>
                    <a:pt x="351" y="2929"/>
                    <a:pt x="363" y="2916"/>
                    <a:pt x="376" y="2904"/>
                  </a:cubicBezTo>
                  <a:cubicBezTo>
                    <a:pt x="575" y="2591"/>
                    <a:pt x="800" y="2366"/>
                    <a:pt x="1100" y="2129"/>
                  </a:cubicBezTo>
                  <a:cubicBezTo>
                    <a:pt x="1400" y="1879"/>
                    <a:pt x="1563" y="1642"/>
                    <a:pt x="1788" y="1342"/>
                  </a:cubicBezTo>
                  <a:cubicBezTo>
                    <a:pt x="2113" y="929"/>
                    <a:pt x="2575" y="429"/>
                    <a:pt x="3137" y="330"/>
                  </a:cubicBezTo>
                  <a:cubicBezTo>
                    <a:pt x="3210" y="318"/>
                    <a:pt x="3283" y="313"/>
                    <a:pt x="3358" y="313"/>
                  </a:cubicBezTo>
                  <a:cubicBezTo>
                    <a:pt x="3698" y="313"/>
                    <a:pt x="4069" y="411"/>
                    <a:pt x="4499" y="442"/>
                  </a:cubicBezTo>
                  <a:cubicBezTo>
                    <a:pt x="4541" y="445"/>
                    <a:pt x="4583" y="446"/>
                    <a:pt x="4624" y="446"/>
                  </a:cubicBezTo>
                  <a:cubicBezTo>
                    <a:pt x="4962" y="446"/>
                    <a:pt x="5309" y="356"/>
                    <a:pt x="5587" y="167"/>
                  </a:cubicBezTo>
                  <a:cubicBezTo>
                    <a:pt x="5648" y="96"/>
                    <a:pt x="5585" y="0"/>
                    <a:pt x="55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3" name="Google Shape;16503;p50"/>
            <p:cNvSpPr/>
            <p:nvPr/>
          </p:nvSpPr>
          <p:spPr>
            <a:xfrm>
              <a:off x="681682" y="4984821"/>
              <a:ext cx="513395" cy="387352"/>
            </a:xfrm>
            <a:custGeom>
              <a:avLst/>
              <a:gdLst/>
              <a:ahLst/>
              <a:cxnLst/>
              <a:rect l="l" t="t" r="r" b="b"/>
              <a:pathLst>
                <a:path w="6012" h="4536" extrusionOk="0">
                  <a:moveTo>
                    <a:pt x="3306" y="133"/>
                  </a:moveTo>
                  <a:cubicBezTo>
                    <a:pt x="3381" y="133"/>
                    <a:pt x="3451" y="147"/>
                    <a:pt x="3512" y="177"/>
                  </a:cubicBezTo>
                  <a:cubicBezTo>
                    <a:pt x="3624" y="227"/>
                    <a:pt x="3662" y="277"/>
                    <a:pt x="3749" y="352"/>
                  </a:cubicBezTo>
                  <a:cubicBezTo>
                    <a:pt x="3624" y="490"/>
                    <a:pt x="3549" y="652"/>
                    <a:pt x="3487" y="815"/>
                  </a:cubicBezTo>
                  <a:cubicBezTo>
                    <a:pt x="3487" y="827"/>
                    <a:pt x="3487" y="840"/>
                    <a:pt x="3474" y="852"/>
                  </a:cubicBezTo>
                  <a:cubicBezTo>
                    <a:pt x="3374" y="815"/>
                    <a:pt x="3268" y="796"/>
                    <a:pt x="3160" y="796"/>
                  </a:cubicBezTo>
                  <a:cubicBezTo>
                    <a:pt x="3052" y="796"/>
                    <a:pt x="2943" y="815"/>
                    <a:pt x="2837" y="852"/>
                  </a:cubicBezTo>
                  <a:cubicBezTo>
                    <a:pt x="2812" y="827"/>
                    <a:pt x="2799" y="815"/>
                    <a:pt x="2774" y="790"/>
                  </a:cubicBezTo>
                  <a:cubicBezTo>
                    <a:pt x="2724" y="740"/>
                    <a:pt x="2674" y="690"/>
                    <a:pt x="2624" y="652"/>
                  </a:cubicBezTo>
                  <a:cubicBezTo>
                    <a:pt x="2654" y="353"/>
                    <a:pt x="3011" y="133"/>
                    <a:pt x="3306" y="133"/>
                  </a:cubicBezTo>
                  <a:close/>
                  <a:moveTo>
                    <a:pt x="5368" y="235"/>
                  </a:moveTo>
                  <a:cubicBezTo>
                    <a:pt x="5543" y="235"/>
                    <a:pt x="5731" y="353"/>
                    <a:pt x="5786" y="565"/>
                  </a:cubicBezTo>
                  <a:cubicBezTo>
                    <a:pt x="5886" y="777"/>
                    <a:pt x="5824" y="1052"/>
                    <a:pt x="5761" y="1190"/>
                  </a:cubicBezTo>
                  <a:cubicBezTo>
                    <a:pt x="5749" y="1215"/>
                    <a:pt x="5749" y="1215"/>
                    <a:pt x="5736" y="1252"/>
                  </a:cubicBezTo>
                  <a:cubicBezTo>
                    <a:pt x="5599" y="1090"/>
                    <a:pt x="5411" y="1015"/>
                    <a:pt x="5211" y="1002"/>
                  </a:cubicBezTo>
                  <a:cubicBezTo>
                    <a:pt x="5249" y="790"/>
                    <a:pt x="5211" y="565"/>
                    <a:pt x="5099" y="365"/>
                  </a:cubicBezTo>
                  <a:cubicBezTo>
                    <a:pt x="5164" y="276"/>
                    <a:pt x="5264" y="235"/>
                    <a:pt x="5368" y="235"/>
                  </a:cubicBezTo>
                  <a:close/>
                  <a:moveTo>
                    <a:pt x="2131" y="676"/>
                  </a:moveTo>
                  <a:cubicBezTo>
                    <a:pt x="2249" y="676"/>
                    <a:pt x="2360" y="702"/>
                    <a:pt x="2450" y="765"/>
                  </a:cubicBezTo>
                  <a:cubicBezTo>
                    <a:pt x="2537" y="815"/>
                    <a:pt x="2612" y="890"/>
                    <a:pt x="2662" y="952"/>
                  </a:cubicBezTo>
                  <a:cubicBezTo>
                    <a:pt x="2637" y="952"/>
                    <a:pt x="2624" y="965"/>
                    <a:pt x="2599" y="977"/>
                  </a:cubicBezTo>
                  <a:cubicBezTo>
                    <a:pt x="2500" y="1052"/>
                    <a:pt x="2412" y="1165"/>
                    <a:pt x="2375" y="1290"/>
                  </a:cubicBezTo>
                  <a:cubicBezTo>
                    <a:pt x="2337" y="1283"/>
                    <a:pt x="2296" y="1277"/>
                    <a:pt x="2257" y="1277"/>
                  </a:cubicBezTo>
                  <a:cubicBezTo>
                    <a:pt x="2218" y="1277"/>
                    <a:pt x="2181" y="1283"/>
                    <a:pt x="2150" y="1302"/>
                  </a:cubicBezTo>
                  <a:cubicBezTo>
                    <a:pt x="2150" y="1315"/>
                    <a:pt x="2150" y="1315"/>
                    <a:pt x="2137" y="1315"/>
                  </a:cubicBezTo>
                  <a:lnTo>
                    <a:pt x="2087" y="1315"/>
                  </a:lnTo>
                  <a:cubicBezTo>
                    <a:pt x="1862" y="1390"/>
                    <a:pt x="1687" y="1527"/>
                    <a:pt x="1550" y="1714"/>
                  </a:cubicBezTo>
                  <a:cubicBezTo>
                    <a:pt x="1550" y="1702"/>
                    <a:pt x="1550" y="1702"/>
                    <a:pt x="1550" y="1702"/>
                  </a:cubicBezTo>
                  <a:cubicBezTo>
                    <a:pt x="1456" y="1674"/>
                    <a:pt x="1362" y="1660"/>
                    <a:pt x="1269" y="1660"/>
                  </a:cubicBezTo>
                  <a:cubicBezTo>
                    <a:pt x="1237" y="1660"/>
                    <a:pt x="1206" y="1661"/>
                    <a:pt x="1175" y="1664"/>
                  </a:cubicBezTo>
                  <a:cubicBezTo>
                    <a:pt x="1150" y="1265"/>
                    <a:pt x="1312" y="977"/>
                    <a:pt x="1650" y="790"/>
                  </a:cubicBezTo>
                  <a:cubicBezTo>
                    <a:pt x="1795" y="725"/>
                    <a:pt x="1969" y="676"/>
                    <a:pt x="2131" y="676"/>
                  </a:cubicBezTo>
                  <a:close/>
                  <a:moveTo>
                    <a:pt x="4513" y="148"/>
                  </a:moveTo>
                  <a:cubicBezTo>
                    <a:pt x="4837" y="148"/>
                    <a:pt x="5024" y="435"/>
                    <a:pt x="5024" y="765"/>
                  </a:cubicBezTo>
                  <a:cubicBezTo>
                    <a:pt x="5024" y="927"/>
                    <a:pt x="4999" y="927"/>
                    <a:pt x="4999" y="1015"/>
                  </a:cubicBezTo>
                  <a:cubicBezTo>
                    <a:pt x="4849" y="1040"/>
                    <a:pt x="4699" y="1102"/>
                    <a:pt x="4574" y="1177"/>
                  </a:cubicBezTo>
                  <a:cubicBezTo>
                    <a:pt x="4449" y="1265"/>
                    <a:pt x="4299" y="1402"/>
                    <a:pt x="4212" y="1602"/>
                  </a:cubicBezTo>
                  <a:cubicBezTo>
                    <a:pt x="4199" y="1652"/>
                    <a:pt x="4174" y="1702"/>
                    <a:pt x="4149" y="1752"/>
                  </a:cubicBezTo>
                  <a:cubicBezTo>
                    <a:pt x="4124" y="1739"/>
                    <a:pt x="4087" y="1739"/>
                    <a:pt x="4062" y="1727"/>
                  </a:cubicBezTo>
                  <a:cubicBezTo>
                    <a:pt x="4062" y="1627"/>
                    <a:pt x="4037" y="1515"/>
                    <a:pt x="3987" y="1377"/>
                  </a:cubicBezTo>
                  <a:cubicBezTo>
                    <a:pt x="3924" y="1177"/>
                    <a:pt x="3799" y="1040"/>
                    <a:pt x="3649" y="940"/>
                  </a:cubicBezTo>
                  <a:cubicBezTo>
                    <a:pt x="3737" y="565"/>
                    <a:pt x="4012" y="252"/>
                    <a:pt x="4287" y="190"/>
                  </a:cubicBezTo>
                  <a:cubicBezTo>
                    <a:pt x="4368" y="161"/>
                    <a:pt x="4444" y="148"/>
                    <a:pt x="4513" y="148"/>
                  </a:cubicBezTo>
                  <a:close/>
                  <a:moveTo>
                    <a:pt x="3241" y="974"/>
                  </a:moveTo>
                  <a:cubicBezTo>
                    <a:pt x="3323" y="974"/>
                    <a:pt x="3400" y="987"/>
                    <a:pt x="3462" y="1015"/>
                  </a:cubicBezTo>
                  <a:cubicBezTo>
                    <a:pt x="3662" y="1115"/>
                    <a:pt x="3712" y="1177"/>
                    <a:pt x="3812" y="1390"/>
                  </a:cubicBezTo>
                  <a:cubicBezTo>
                    <a:pt x="3837" y="1440"/>
                    <a:pt x="3862" y="1565"/>
                    <a:pt x="3874" y="1727"/>
                  </a:cubicBezTo>
                  <a:cubicBezTo>
                    <a:pt x="3837" y="1727"/>
                    <a:pt x="3799" y="1739"/>
                    <a:pt x="3762" y="1752"/>
                  </a:cubicBezTo>
                  <a:cubicBezTo>
                    <a:pt x="3524" y="1827"/>
                    <a:pt x="3299" y="1989"/>
                    <a:pt x="3149" y="2177"/>
                  </a:cubicBezTo>
                  <a:cubicBezTo>
                    <a:pt x="3112" y="1989"/>
                    <a:pt x="3037" y="1814"/>
                    <a:pt x="2937" y="1664"/>
                  </a:cubicBezTo>
                  <a:cubicBezTo>
                    <a:pt x="2849" y="1515"/>
                    <a:pt x="2712" y="1402"/>
                    <a:pt x="2549" y="1340"/>
                  </a:cubicBezTo>
                  <a:cubicBezTo>
                    <a:pt x="2608" y="1127"/>
                    <a:pt x="2958" y="974"/>
                    <a:pt x="3241" y="974"/>
                  </a:cubicBezTo>
                  <a:close/>
                  <a:moveTo>
                    <a:pt x="5181" y="1163"/>
                  </a:moveTo>
                  <a:cubicBezTo>
                    <a:pt x="5344" y="1163"/>
                    <a:pt x="5497" y="1219"/>
                    <a:pt x="5611" y="1352"/>
                  </a:cubicBezTo>
                  <a:cubicBezTo>
                    <a:pt x="5899" y="1702"/>
                    <a:pt x="5711" y="2327"/>
                    <a:pt x="5261" y="2439"/>
                  </a:cubicBezTo>
                  <a:cubicBezTo>
                    <a:pt x="5110" y="2481"/>
                    <a:pt x="4974" y="2499"/>
                    <a:pt x="4840" y="2499"/>
                  </a:cubicBezTo>
                  <a:cubicBezTo>
                    <a:pt x="4731" y="2499"/>
                    <a:pt x="4624" y="2487"/>
                    <a:pt x="4511" y="2464"/>
                  </a:cubicBezTo>
                  <a:cubicBezTo>
                    <a:pt x="4524" y="2252"/>
                    <a:pt x="4461" y="2027"/>
                    <a:pt x="4324" y="1877"/>
                  </a:cubicBezTo>
                  <a:cubicBezTo>
                    <a:pt x="4324" y="1877"/>
                    <a:pt x="4337" y="1864"/>
                    <a:pt x="4337" y="1864"/>
                  </a:cubicBezTo>
                  <a:cubicBezTo>
                    <a:pt x="4412" y="1615"/>
                    <a:pt x="4524" y="1427"/>
                    <a:pt x="4699" y="1302"/>
                  </a:cubicBezTo>
                  <a:cubicBezTo>
                    <a:pt x="4853" y="1216"/>
                    <a:pt x="5022" y="1163"/>
                    <a:pt x="5181" y="1163"/>
                  </a:cubicBezTo>
                  <a:close/>
                  <a:moveTo>
                    <a:pt x="2150" y="1477"/>
                  </a:moveTo>
                  <a:cubicBezTo>
                    <a:pt x="2162" y="1490"/>
                    <a:pt x="2175" y="1490"/>
                    <a:pt x="2187" y="1502"/>
                  </a:cubicBezTo>
                  <a:cubicBezTo>
                    <a:pt x="2237" y="1502"/>
                    <a:pt x="2271" y="1498"/>
                    <a:pt x="2306" y="1498"/>
                  </a:cubicBezTo>
                  <a:cubicBezTo>
                    <a:pt x="2358" y="1498"/>
                    <a:pt x="2412" y="1507"/>
                    <a:pt x="2524" y="1552"/>
                  </a:cubicBezTo>
                  <a:cubicBezTo>
                    <a:pt x="2687" y="1602"/>
                    <a:pt x="2962" y="2002"/>
                    <a:pt x="2949" y="2264"/>
                  </a:cubicBezTo>
                  <a:cubicBezTo>
                    <a:pt x="2962" y="2302"/>
                    <a:pt x="2962" y="2339"/>
                    <a:pt x="2962" y="2377"/>
                  </a:cubicBezTo>
                  <a:cubicBezTo>
                    <a:pt x="2774" y="2377"/>
                    <a:pt x="2574" y="2439"/>
                    <a:pt x="2437" y="2527"/>
                  </a:cubicBezTo>
                  <a:cubicBezTo>
                    <a:pt x="2312" y="2602"/>
                    <a:pt x="2162" y="2714"/>
                    <a:pt x="2075" y="2889"/>
                  </a:cubicBezTo>
                  <a:cubicBezTo>
                    <a:pt x="2037" y="2952"/>
                    <a:pt x="2012" y="3027"/>
                    <a:pt x="1987" y="3102"/>
                  </a:cubicBezTo>
                  <a:cubicBezTo>
                    <a:pt x="1925" y="3077"/>
                    <a:pt x="1850" y="3039"/>
                    <a:pt x="1800" y="3002"/>
                  </a:cubicBezTo>
                  <a:cubicBezTo>
                    <a:pt x="1362" y="2639"/>
                    <a:pt x="1437" y="1852"/>
                    <a:pt x="1987" y="1552"/>
                  </a:cubicBezTo>
                  <a:cubicBezTo>
                    <a:pt x="2050" y="1502"/>
                    <a:pt x="2100" y="1515"/>
                    <a:pt x="2150" y="1477"/>
                  </a:cubicBezTo>
                  <a:close/>
                  <a:moveTo>
                    <a:pt x="3979" y="1874"/>
                  </a:moveTo>
                  <a:cubicBezTo>
                    <a:pt x="3995" y="1874"/>
                    <a:pt x="4010" y="1875"/>
                    <a:pt x="4024" y="1877"/>
                  </a:cubicBezTo>
                  <a:cubicBezTo>
                    <a:pt x="4349" y="1964"/>
                    <a:pt x="4387" y="2314"/>
                    <a:pt x="4312" y="2664"/>
                  </a:cubicBezTo>
                  <a:cubicBezTo>
                    <a:pt x="4174" y="2989"/>
                    <a:pt x="4049" y="3177"/>
                    <a:pt x="3787" y="3227"/>
                  </a:cubicBezTo>
                  <a:cubicBezTo>
                    <a:pt x="3749" y="2964"/>
                    <a:pt x="3537" y="2577"/>
                    <a:pt x="3249" y="2439"/>
                  </a:cubicBezTo>
                  <a:cubicBezTo>
                    <a:pt x="3237" y="2427"/>
                    <a:pt x="3212" y="2427"/>
                    <a:pt x="3199" y="2414"/>
                  </a:cubicBezTo>
                  <a:cubicBezTo>
                    <a:pt x="3317" y="2144"/>
                    <a:pt x="3733" y="1874"/>
                    <a:pt x="3979" y="1874"/>
                  </a:cubicBezTo>
                  <a:close/>
                  <a:moveTo>
                    <a:pt x="1229" y="1849"/>
                  </a:moveTo>
                  <a:cubicBezTo>
                    <a:pt x="1284" y="1849"/>
                    <a:pt x="1334" y="1855"/>
                    <a:pt x="1375" y="1864"/>
                  </a:cubicBezTo>
                  <a:cubicBezTo>
                    <a:pt x="1400" y="1864"/>
                    <a:pt x="1425" y="1877"/>
                    <a:pt x="1450" y="1877"/>
                  </a:cubicBezTo>
                  <a:cubicBezTo>
                    <a:pt x="1425" y="1939"/>
                    <a:pt x="1400" y="2002"/>
                    <a:pt x="1375" y="2064"/>
                  </a:cubicBezTo>
                  <a:cubicBezTo>
                    <a:pt x="1312" y="2327"/>
                    <a:pt x="1350" y="2627"/>
                    <a:pt x="1475" y="2877"/>
                  </a:cubicBezTo>
                  <a:cubicBezTo>
                    <a:pt x="1387" y="2839"/>
                    <a:pt x="1300" y="2827"/>
                    <a:pt x="1212" y="2827"/>
                  </a:cubicBezTo>
                  <a:cubicBezTo>
                    <a:pt x="1150" y="2827"/>
                    <a:pt x="1087" y="2852"/>
                    <a:pt x="1037" y="2877"/>
                  </a:cubicBezTo>
                  <a:lnTo>
                    <a:pt x="1025" y="2877"/>
                  </a:lnTo>
                  <a:cubicBezTo>
                    <a:pt x="912" y="2902"/>
                    <a:pt x="812" y="2977"/>
                    <a:pt x="737" y="3064"/>
                  </a:cubicBezTo>
                  <a:cubicBezTo>
                    <a:pt x="687" y="3114"/>
                    <a:pt x="650" y="3177"/>
                    <a:pt x="625" y="3252"/>
                  </a:cubicBezTo>
                  <a:cubicBezTo>
                    <a:pt x="575" y="3177"/>
                    <a:pt x="538" y="3102"/>
                    <a:pt x="513" y="3027"/>
                  </a:cubicBezTo>
                  <a:cubicBezTo>
                    <a:pt x="325" y="2664"/>
                    <a:pt x="513" y="2102"/>
                    <a:pt x="912" y="1914"/>
                  </a:cubicBezTo>
                  <a:cubicBezTo>
                    <a:pt x="1023" y="1867"/>
                    <a:pt x="1134" y="1849"/>
                    <a:pt x="1229" y="1849"/>
                  </a:cubicBezTo>
                  <a:close/>
                  <a:moveTo>
                    <a:pt x="2897" y="2528"/>
                  </a:moveTo>
                  <a:cubicBezTo>
                    <a:pt x="2965" y="2528"/>
                    <a:pt x="3033" y="2540"/>
                    <a:pt x="3099" y="2564"/>
                  </a:cubicBezTo>
                  <a:cubicBezTo>
                    <a:pt x="3299" y="2627"/>
                    <a:pt x="3562" y="2939"/>
                    <a:pt x="3612" y="3202"/>
                  </a:cubicBezTo>
                  <a:cubicBezTo>
                    <a:pt x="3662" y="3502"/>
                    <a:pt x="3474" y="3776"/>
                    <a:pt x="3062" y="3876"/>
                  </a:cubicBezTo>
                  <a:cubicBezTo>
                    <a:pt x="2999" y="3892"/>
                    <a:pt x="2933" y="3900"/>
                    <a:pt x="2866" y="3900"/>
                  </a:cubicBezTo>
                  <a:cubicBezTo>
                    <a:pt x="2664" y="3900"/>
                    <a:pt x="2456" y="3830"/>
                    <a:pt x="2325" y="3689"/>
                  </a:cubicBezTo>
                  <a:cubicBezTo>
                    <a:pt x="2287" y="3639"/>
                    <a:pt x="2262" y="3601"/>
                    <a:pt x="2237" y="3551"/>
                  </a:cubicBezTo>
                  <a:cubicBezTo>
                    <a:pt x="2237" y="3539"/>
                    <a:pt x="2237" y="3539"/>
                    <a:pt x="2237" y="3539"/>
                  </a:cubicBezTo>
                  <a:cubicBezTo>
                    <a:pt x="2225" y="3514"/>
                    <a:pt x="2225" y="3489"/>
                    <a:pt x="2212" y="3464"/>
                  </a:cubicBezTo>
                  <a:cubicBezTo>
                    <a:pt x="2200" y="3402"/>
                    <a:pt x="2187" y="3314"/>
                    <a:pt x="2200" y="3214"/>
                  </a:cubicBezTo>
                  <a:cubicBezTo>
                    <a:pt x="2200" y="3164"/>
                    <a:pt x="2225" y="3139"/>
                    <a:pt x="2225" y="3039"/>
                  </a:cubicBezTo>
                  <a:cubicBezTo>
                    <a:pt x="2225" y="3027"/>
                    <a:pt x="2212" y="3014"/>
                    <a:pt x="2212" y="3002"/>
                  </a:cubicBezTo>
                  <a:cubicBezTo>
                    <a:pt x="2343" y="2721"/>
                    <a:pt x="2618" y="2528"/>
                    <a:pt x="2897" y="2528"/>
                  </a:cubicBezTo>
                  <a:close/>
                  <a:moveTo>
                    <a:pt x="1269" y="2999"/>
                  </a:moveTo>
                  <a:cubicBezTo>
                    <a:pt x="1553" y="2999"/>
                    <a:pt x="1929" y="3301"/>
                    <a:pt x="2037" y="3527"/>
                  </a:cubicBezTo>
                  <a:cubicBezTo>
                    <a:pt x="2037" y="3539"/>
                    <a:pt x="2037" y="3551"/>
                    <a:pt x="2037" y="3564"/>
                  </a:cubicBezTo>
                  <a:cubicBezTo>
                    <a:pt x="2125" y="3914"/>
                    <a:pt x="1862" y="4251"/>
                    <a:pt x="1462" y="4326"/>
                  </a:cubicBezTo>
                  <a:cubicBezTo>
                    <a:pt x="1438" y="4331"/>
                    <a:pt x="1411" y="4333"/>
                    <a:pt x="1384" y="4333"/>
                  </a:cubicBezTo>
                  <a:cubicBezTo>
                    <a:pt x="1174" y="4333"/>
                    <a:pt x="898" y="4207"/>
                    <a:pt x="787" y="3964"/>
                  </a:cubicBezTo>
                  <a:cubicBezTo>
                    <a:pt x="662" y="3714"/>
                    <a:pt x="737" y="3227"/>
                    <a:pt x="987" y="3089"/>
                  </a:cubicBezTo>
                  <a:cubicBezTo>
                    <a:pt x="998" y="3094"/>
                    <a:pt x="1008" y="3097"/>
                    <a:pt x="1018" y="3097"/>
                  </a:cubicBezTo>
                  <a:cubicBezTo>
                    <a:pt x="1033" y="3097"/>
                    <a:pt x="1048" y="3091"/>
                    <a:pt x="1062" y="3077"/>
                  </a:cubicBezTo>
                  <a:cubicBezTo>
                    <a:pt x="1119" y="3022"/>
                    <a:pt x="1191" y="2999"/>
                    <a:pt x="1269" y="2999"/>
                  </a:cubicBezTo>
                  <a:close/>
                  <a:moveTo>
                    <a:pt x="4532" y="1"/>
                  </a:moveTo>
                  <a:cubicBezTo>
                    <a:pt x="4458" y="1"/>
                    <a:pt x="4385" y="14"/>
                    <a:pt x="4312" y="27"/>
                  </a:cubicBezTo>
                  <a:cubicBezTo>
                    <a:pt x="4162" y="65"/>
                    <a:pt x="3999" y="127"/>
                    <a:pt x="3874" y="227"/>
                  </a:cubicBezTo>
                  <a:cubicBezTo>
                    <a:pt x="3862" y="240"/>
                    <a:pt x="3849" y="252"/>
                    <a:pt x="3837" y="252"/>
                  </a:cubicBezTo>
                  <a:cubicBezTo>
                    <a:pt x="3680" y="84"/>
                    <a:pt x="3485" y="9"/>
                    <a:pt x="3287" y="9"/>
                  </a:cubicBezTo>
                  <a:cubicBezTo>
                    <a:pt x="3045" y="9"/>
                    <a:pt x="2798" y="122"/>
                    <a:pt x="2612" y="315"/>
                  </a:cubicBezTo>
                  <a:cubicBezTo>
                    <a:pt x="2549" y="390"/>
                    <a:pt x="2500" y="477"/>
                    <a:pt x="2487" y="577"/>
                  </a:cubicBezTo>
                  <a:cubicBezTo>
                    <a:pt x="2367" y="532"/>
                    <a:pt x="2243" y="510"/>
                    <a:pt x="2127" y="510"/>
                  </a:cubicBezTo>
                  <a:cubicBezTo>
                    <a:pt x="2050" y="510"/>
                    <a:pt x="1977" y="520"/>
                    <a:pt x="1912" y="540"/>
                  </a:cubicBezTo>
                  <a:cubicBezTo>
                    <a:pt x="1612" y="602"/>
                    <a:pt x="1412" y="727"/>
                    <a:pt x="1237" y="940"/>
                  </a:cubicBezTo>
                  <a:cubicBezTo>
                    <a:pt x="1087" y="1102"/>
                    <a:pt x="1012" y="1327"/>
                    <a:pt x="1012" y="1540"/>
                  </a:cubicBezTo>
                  <a:cubicBezTo>
                    <a:pt x="1012" y="1590"/>
                    <a:pt x="1012" y="1640"/>
                    <a:pt x="1012" y="1689"/>
                  </a:cubicBezTo>
                  <a:cubicBezTo>
                    <a:pt x="388" y="1839"/>
                    <a:pt x="0" y="2589"/>
                    <a:pt x="375" y="3214"/>
                  </a:cubicBezTo>
                  <a:cubicBezTo>
                    <a:pt x="438" y="3339"/>
                    <a:pt x="450" y="3339"/>
                    <a:pt x="550" y="3439"/>
                  </a:cubicBezTo>
                  <a:cubicBezTo>
                    <a:pt x="513" y="3676"/>
                    <a:pt x="538" y="3926"/>
                    <a:pt x="662" y="4139"/>
                  </a:cubicBezTo>
                  <a:cubicBezTo>
                    <a:pt x="827" y="4380"/>
                    <a:pt x="1079" y="4535"/>
                    <a:pt x="1392" y="4535"/>
                  </a:cubicBezTo>
                  <a:cubicBezTo>
                    <a:pt x="1435" y="4535"/>
                    <a:pt x="1479" y="4532"/>
                    <a:pt x="1525" y="4526"/>
                  </a:cubicBezTo>
                  <a:cubicBezTo>
                    <a:pt x="1900" y="4464"/>
                    <a:pt x="2175" y="4176"/>
                    <a:pt x="2250" y="3851"/>
                  </a:cubicBezTo>
                  <a:cubicBezTo>
                    <a:pt x="2412" y="4002"/>
                    <a:pt x="2650" y="4078"/>
                    <a:pt x="2863" y="4078"/>
                  </a:cubicBezTo>
                  <a:cubicBezTo>
                    <a:pt x="2880" y="4078"/>
                    <a:pt x="2896" y="4077"/>
                    <a:pt x="2912" y="4076"/>
                  </a:cubicBezTo>
                  <a:cubicBezTo>
                    <a:pt x="3212" y="4076"/>
                    <a:pt x="3524" y="3951"/>
                    <a:pt x="3699" y="3714"/>
                  </a:cubicBezTo>
                  <a:cubicBezTo>
                    <a:pt x="3762" y="3601"/>
                    <a:pt x="3787" y="3527"/>
                    <a:pt x="3799" y="3452"/>
                  </a:cubicBezTo>
                  <a:cubicBezTo>
                    <a:pt x="3849" y="3439"/>
                    <a:pt x="3912" y="3427"/>
                    <a:pt x="3962" y="3414"/>
                  </a:cubicBezTo>
                  <a:cubicBezTo>
                    <a:pt x="4212" y="3289"/>
                    <a:pt x="4324" y="3114"/>
                    <a:pt x="4449" y="2827"/>
                  </a:cubicBezTo>
                  <a:cubicBezTo>
                    <a:pt x="4474" y="2777"/>
                    <a:pt x="4486" y="2727"/>
                    <a:pt x="4499" y="2664"/>
                  </a:cubicBezTo>
                  <a:cubicBezTo>
                    <a:pt x="4536" y="2677"/>
                    <a:pt x="4574" y="2689"/>
                    <a:pt x="4649" y="2702"/>
                  </a:cubicBezTo>
                  <a:cubicBezTo>
                    <a:pt x="4705" y="2712"/>
                    <a:pt x="4775" y="2718"/>
                    <a:pt x="4853" y="2718"/>
                  </a:cubicBezTo>
                  <a:cubicBezTo>
                    <a:pt x="5142" y="2718"/>
                    <a:pt x="5539" y="2635"/>
                    <a:pt x="5736" y="2389"/>
                  </a:cubicBezTo>
                  <a:cubicBezTo>
                    <a:pt x="5911" y="2189"/>
                    <a:pt x="6011" y="1739"/>
                    <a:pt x="5849" y="1440"/>
                  </a:cubicBezTo>
                  <a:cubicBezTo>
                    <a:pt x="5886" y="1390"/>
                    <a:pt x="5899" y="1315"/>
                    <a:pt x="5924" y="1277"/>
                  </a:cubicBezTo>
                  <a:cubicBezTo>
                    <a:pt x="5974" y="1115"/>
                    <a:pt x="6011" y="927"/>
                    <a:pt x="5986" y="752"/>
                  </a:cubicBezTo>
                  <a:cubicBezTo>
                    <a:pt x="5953" y="369"/>
                    <a:pt x="5690" y="72"/>
                    <a:pt x="5356" y="72"/>
                  </a:cubicBezTo>
                  <a:cubicBezTo>
                    <a:pt x="5309" y="72"/>
                    <a:pt x="5261" y="78"/>
                    <a:pt x="5211" y="90"/>
                  </a:cubicBezTo>
                  <a:cubicBezTo>
                    <a:pt x="5136" y="115"/>
                    <a:pt x="5061" y="165"/>
                    <a:pt x="4999" y="227"/>
                  </a:cubicBezTo>
                  <a:cubicBezTo>
                    <a:pt x="4924" y="140"/>
                    <a:pt x="4836" y="77"/>
                    <a:pt x="4724" y="40"/>
                  </a:cubicBezTo>
                  <a:cubicBezTo>
                    <a:pt x="4660" y="11"/>
                    <a:pt x="4596" y="1"/>
                    <a:pt x="4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4" name="Google Shape;16504;p50"/>
            <p:cNvSpPr/>
            <p:nvPr/>
          </p:nvSpPr>
          <p:spPr>
            <a:xfrm>
              <a:off x="1646398" y="4844259"/>
              <a:ext cx="1156846" cy="1230457"/>
            </a:xfrm>
            <a:custGeom>
              <a:avLst/>
              <a:gdLst/>
              <a:ahLst/>
              <a:cxnLst/>
              <a:rect l="l" t="t" r="r" b="b"/>
              <a:pathLst>
                <a:path w="13547" h="14409" extrusionOk="0">
                  <a:moveTo>
                    <a:pt x="8161" y="229"/>
                  </a:moveTo>
                  <a:cubicBezTo>
                    <a:pt x="8301" y="229"/>
                    <a:pt x="8512" y="270"/>
                    <a:pt x="8710" y="324"/>
                  </a:cubicBezTo>
                  <a:cubicBezTo>
                    <a:pt x="9360" y="511"/>
                    <a:pt x="9735" y="724"/>
                    <a:pt x="10335" y="1074"/>
                  </a:cubicBezTo>
                  <a:cubicBezTo>
                    <a:pt x="10797" y="1324"/>
                    <a:pt x="11385" y="1598"/>
                    <a:pt x="11697" y="1886"/>
                  </a:cubicBezTo>
                  <a:cubicBezTo>
                    <a:pt x="11972" y="2198"/>
                    <a:pt x="12072" y="2761"/>
                    <a:pt x="12422" y="3161"/>
                  </a:cubicBezTo>
                  <a:cubicBezTo>
                    <a:pt x="12572" y="3335"/>
                    <a:pt x="12772" y="3460"/>
                    <a:pt x="12934" y="3623"/>
                  </a:cubicBezTo>
                  <a:cubicBezTo>
                    <a:pt x="13097" y="3810"/>
                    <a:pt x="13197" y="4085"/>
                    <a:pt x="13209" y="4335"/>
                  </a:cubicBezTo>
                  <a:cubicBezTo>
                    <a:pt x="13197" y="4598"/>
                    <a:pt x="13047" y="4948"/>
                    <a:pt x="12922" y="5222"/>
                  </a:cubicBezTo>
                  <a:cubicBezTo>
                    <a:pt x="12734" y="5560"/>
                    <a:pt x="12534" y="5747"/>
                    <a:pt x="12272" y="6047"/>
                  </a:cubicBezTo>
                  <a:cubicBezTo>
                    <a:pt x="12035" y="6285"/>
                    <a:pt x="11885" y="6535"/>
                    <a:pt x="11547" y="6635"/>
                  </a:cubicBezTo>
                  <a:cubicBezTo>
                    <a:pt x="11430" y="6679"/>
                    <a:pt x="11320" y="6692"/>
                    <a:pt x="11211" y="6692"/>
                  </a:cubicBezTo>
                  <a:cubicBezTo>
                    <a:pt x="11040" y="6692"/>
                    <a:pt x="10870" y="6660"/>
                    <a:pt x="10672" y="6660"/>
                  </a:cubicBezTo>
                  <a:cubicBezTo>
                    <a:pt x="10472" y="6685"/>
                    <a:pt x="10272" y="6760"/>
                    <a:pt x="10123" y="6897"/>
                  </a:cubicBezTo>
                  <a:cubicBezTo>
                    <a:pt x="9973" y="7035"/>
                    <a:pt x="9873" y="7184"/>
                    <a:pt x="9798" y="7347"/>
                  </a:cubicBezTo>
                  <a:cubicBezTo>
                    <a:pt x="9810" y="7084"/>
                    <a:pt x="9735" y="6835"/>
                    <a:pt x="9623" y="6660"/>
                  </a:cubicBezTo>
                  <a:cubicBezTo>
                    <a:pt x="9523" y="6510"/>
                    <a:pt x="9348" y="6435"/>
                    <a:pt x="9185" y="6397"/>
                  </a:cubicBezTo>
                  <a:cubicBezTo>
                    <a:pt x="8923" y="6322"/>
                    <a:pt x="8773" y="6285"/>
                    <a:pt x="8585" y="6172"/>
                  </a:cubicBezTo>
                  <a:cubicBezTo>
                    <a:pt x="8211" y="5935"/>
                    <a:pt x="7973" y="5560"/>
                    <a:pt x="7673" y="5160"/>
                  </a:cubicBezTo>
                  <a:cubicBezTo>
                    <a:pt x="7486" y="4923"/>
                    <a:pt x="7248" y="4735"/>
                    <a:pt x="7048" y="4498"/>
                  </a:cubicBezTo>
                  <a:cubicBezTo>
                    <a:pt x="6748" y="4160"/>
                    <a:pt x="6436" y="3810"/>
                    <a:pt x="6099" y="3498"/>
                  </a:cubicBezTo>
                  <a:cubicBezTo>
                    <a:pt x="6074" y="3460"/>
                    <a:pt x="6049" y="3435"/>
                    <a:pt x="6011" y="3410"/>
                  </a:cubicBezTo>
                  <a:cubicBezTo>
                    <a:pt x="6011" y="3410"/>
                    <a:pt x="6024" y="3410"/>
                    <a:pt x="6024" y="3398"/>
                  </a:cubicBezTo>
                  <a:cubicBezTo>
                    <a:pt x="5986" y="3298"/>
                    <a:pt x="5899" y="3223"/>
                    <a:pt x="5861" y="3123"/>
                  </a:cubicBezTo>
                  <a:cubicBezTo>
                    <a:pt x="5761" y="2923"/>
                    <a:pt x="5761" y="2736"/>
                    <a:pt x="5861" y="2498"/>
                  </a:cubicBezTo>
                  <a:cubicBezTo>
                    <a:pt x="5874" y="2436"/>
                    <a:pt x="5911" y="2373"/>
                    <a:pt x="5961" y="2286"/>
                  </a:cubicBezTo>
                  <a:cubicBezTo>
                    <a:pt x="5986" y="2223"/>
                    <a:pt x="6036" y="2173"/>
                    <a:pt x="6049" y="2111"/>
                  </a:cubicBezTo>
                  <a:cubicBezTo>
                    <a:pt x="6149" y="1948"/>
                    <a:pt x="6224" y="1761"/>
                    <a:pt x="6149" y="1573"/>
                  </a:cubicBezTo>
                  <a:cubicBezTo>
                    <a:pt x="6124" y="1498"/>
                    <a:pt x="6049" y="1448"/>
                    <a:pt x="5974" y="1399"/>
                  </a:cubicBezTo>
                  <a:cubicBezTo>
                    <a:pt x="5924" y="1349"/>
                    <a:pt x="5874" y="1349"/>
                    <a:pt x="5774" y="1286"/>
                  </a:cubicBezTo>
                  <a:cubicBezTo>
                    <a:pt x="5699" y="1236"/>
                    <a:pt x="5649" y="1161"/>
                    <a:pt x="5661" y="1099"/>
                  </a:cubicBezTo>
                  <a:cubicBezTo>
                    <a:pt x="5686" y="1049"/>
                    <a:pt x="5724" y="1011"/>
                    <a:pt x="5749" y="961"/>
                  </a:cubicBezTo>
                  <a:cubicBezTo>
                    <a:pt x="5749" y="961"/>
                    <a:pt x="5761" y="949"/>
                    <a:pt x="5761" y="949"/>
                  </a:cubicBezTo>
                  <a:cubicBezTo>
                    <a:pt x="5761" y="949"/>
                    <a:pt x="5761" y="936"/>
                    <a:pt x="5761" y="924"/>
                  </a:cubicBezTo>
                  <a:cubicBezTo>
                    <a:pt x="5761" y="928"/>
                    <a:pt x="5763" y="929"/>
                    <a:pt x="5764" y="929"/>
                  </a:cubicBezTo>
                  <a:cubicBezTo>
                    <a:pt x="5768" y="929"/>
                    <a:pt x="5774" y="924"/>
                    <a:pt x="5774" y="924"/>
                  </a:cubicBezTo>
                  <a:cubicBezTo>
                    <a:pt x="5893" y="859"/>
                    <a:pt x="6075" y="851"/>
                    <a:pt x="6280" y="851"/>
                  </a:cubicBezTo>
                  <a:cubicBezTo>
                    <a:pt x="6355" y="851"/>
                    <a:pt x="6433" y="852"/>
                    <a:pt x="6512" y="852"/>
                  </a:cubicBezTo>
                  <a:cubicBezTo>
                    <a:pt x="6852" y="852"/>
                    <a:pt x="7220" y="831"/>
                    <a:pt x="7473" y="611"/>
                  </a:cubicBezTo>
                  <a:cubicBezTo>
                    <a:pt x="7473" y="611"/>
                    <a:pt x="7486" y="599"/>
                    <a:pt x="7498" y="599"/>
                  </a:cubicBezTo>
                  <a:cubicBezTo>
                    <a:pt x="7536" y="574"/>
                    <a:pt x="7573" y="549"/>
                    <a:pt x="7598" y="536"/>
                  </a:cubicBezTo>
                  <a:cubicBezTo>
                    <a:pt x="7773" y="411"/>
                    <a:pt x="7923" y="286"/>
                    <a:pt x="8036" y="249"/>
                  </a:cubicBezTo>
                  <a:cubicBezTo>
                    <a:pt x="8064" y="235"/>
                    <a:pt x="8107" y="229"/>
                    <a:pt x="8161" y="229"/>
                  </a:cubicBezTo>
                  <a:close/>
                  <a:moveTo>
                    <a:pt x="5499" y="1249"/>
                  </a:moveTo>
                  <a:cubicBezTo>
                    <a:pt x="5524" y="1311"/>
                    <a:pt x="5549" y="1361"/>
                    <a:pt x="5586" y="1386"/>
                  </a:cubicBezTo>
                  <a:cubicBezTo>
                    <a:pt x="5611" y="1411"/>
                    <a:pt x="5636" y="1436"/>
                    <a:pt x="5674" y="1448"/>
                  </a:cubicBezTo>
                  <a:cubicBezTo>
                    <a:pt x="5674" y="1486"/>
                    <a:pt x="5699" y="1511"/>
                    <a:pt x="5736" y="1523"/>
                  </a:cubicBezTo>
                  <a:cubicBezTo>
                    <a:pt x="6074" y="1611"/>
                    <a:pt x="6061" y="1748"/>
                    <a:pt x="5811" y="2198"/>
                  </a:cubicBezTo>
                  <a:cubicBezTo>
                    <a:pt x="5774" y="2248"/>
                    <a:pt x="5749" y="2336"/>
                    <a:pt x="5711" y="2373"/>
                  </a:cubicBezTo>
                  <a:cubicBezTo>
                    <a:pt x="5674" y="2423"/>
                    <a:pt x="5649" y="2473"/>
                    <a:pt x="5636" y="2536"/>
                  </a:cubicBezTo>
                  <a:cubicBezTo>
                    <a:pt x="5624" y="2561"/>
                    <a:pt x="5611" y="2586"/>
                    <a:pt x="5599" y="2611"/>
                  </a:cubicBezTo>
                  <a:cubicBezTo>
                    <a:pt x="5449" y="2798"/>
                    <a:pt x="5249" y="3111"/>
                    <a:pt x="5161" y="3360"/>
                  </a:cubicBezTo>
                  <a:cubicBezTo>
                    <a:pt x="5049" y="3748"/>
                    <a:pt x="4974" y="4148"/>
                    <a:pt x="4861" y="4535"/>
                  </a:cubicBezTo>
                  <a:cubicBezTo>
                    <a:pt x="4849" y="4573"/>
                    <a:pt x="4824" y="4610"/>
                    <a:pt x="4849" y="4648"/>
                  </a:cubicBezTo>
                  <a:cubicBezTo>
                    <a:pt x="4860" y="4670"/>
                    <a:pt x="4883" y="4679"/>
                    <a:pt x="4906" y="4679"/>
                  </a:cubicBezTo>
                  <a:cubicBezTo>
                    <a:pt x="4936" y="4679"/>
                    <a:pt x="4967" y="4663"/>
                    <a:pt x="4974" y="4635"/>
                  </a:cubicBezTo>
                  <a:cubicBezTo>
                    <a:pt x="5099" y="4198"/>
                    <a:pt x="5224" y="3610"/>
                    <a:pt x="5374" y="3248"/>
                  </a:cubicBezTo>
                  <a:cubicBezTo>
                    <a:pt x="5424" y="3148"/>
                    <a:pt x="5486" y="3048"/>
                    <a:pt x="5536" y="2961"/>
                  </a:cubicBezTo>
                  <a:cubicBezTo>
                    <a:pt x="5536" y="2973"/>
                    <a:pt x="5536" y="2986"/>
                    <a:pt x="5549" y="2998"/>
                  </a:cubicBezTo>
                  <a:cubicBezTo>
                    <a:pt x="5611" y="3223"/>
                    <a:pt x="5799" y="3398"/>
                    <a:pt x="5961" y="3560"/>
                  </a:cubicBezTo>
                  <a:cubicBezTo>
                    <a:pt x="6199" y="3785"/>
                    <a:pt x="6436" y="4060"/>
                    <a:pt x="6611" y="4260"/>
                  </a:cubicBezTo>
                  <a:cubicBezTo>
                    <a:pt x="6786" y="4460"/>
                    <a:pt x="6911" y="4673"/>
                    <a:pt x="7073" y="4848"/>
                  </a:cubicBezTo>
                  <a:cubicBezTo>
                    <a:pt x="7236" y="5023"/>
                    <a:pt x="7411" y="5173"/>
                    <a:pt x="7561" y="5372"/>
                  </a:cubicBezTo>
                  <a:cubicBezTo>
                    <a:pt x="7736" y="5635"/>
                    <a:pt x="8111" y="6172"/>
                    <a:pt x="8510" y="6385"/>
                  </a:cubicBezTo>
                  <a:cubicBezTo>
                    <a:pt x="8885" y="6610"/>
                    <a:pt x="9410" y="6547"/>
                    <a:pt x="9523" y="6847"/>
                  </a:cubicBezTo>
                  <a:cubicBezTo>
                    <a:pt x="9598" y="6997"/>
                    <a:pt x="9648" y="7059"/>
                    <a:pt x="9673" y="7234"/>
                  </a:cubicBezTo>
                  <a:cubicBezTo>
                    <a:pt x="9698" y="7547"/>
                    <a:pt x="9535" y="7847"/>
                    <a:pt x="9385" y="8147"/>
                  </a:cubicBezTo>
                  <a:cubicBezTo>
                    <a:pt x="9110" y="8734"/>
                    <a:pt x="8810" y="9659"/>
                    <a:pt x="8398" y="10409"/>
                  </a:cubicBezTo>
                  <a:cubicBezTo>
                    <a:pt x="8148" y="10958"/>
                    <a:pt x="7761" y="11421"/>
                    <a:pt x="7436" y="11921"/>
                  </a:cubicBezTo>
                  <a:cubicBezTo>
                    <a:pt x="7248" y="12258"/>
                    <a:pt x="6948" y="12808"/>
                    <a:pt x="6848" y="13333"/>
                  </a:cubicBezTo>
                  <a:cubicBezTo>
                    <a:pt x="6848" y="13365"/>
                    <a:pt x="6883" y="13384"/>
                    <a:pt x="6917" y="13384"/>
                  </a:cubicBezTo>
                  <a:cubicBezTo>
                    <a:pt x="6948" y="13384"/>
                    <a:pt x="6980" y="13369"/>
                    <a:pt x="6986" y="13333"/>
                  </a:cubicBezTo>
                  <a:cubicBezTo>
                    <a:pt x="7036" y="13133"/>
                    <a:pt x="7098" y="12945"/>
                    <a:pt x="7161" y="12808"/>
                  </a:cubicBezTo>
                  <a:cubicBezTo>
                    <a:pt x="7461" y="12208"/>
                    <a:pt x="7761" y="11846"/>
                    <a:pt x="8161" y="11271"/>
                  </a:cubicBezTo>
                  <a:cubicBezTo>
                    <a:pt x="8710" y="10446"/>
                    <a:pt x="9073" y="9521"/>
                    <a:pt x="9423" y="8597"/>
                  </a:cubicBezTo>
                  <a:cubicBezTo>
                    <a:pt x="9460" y="8472"/>
                    <a:pt x="9498" y="8359"/>
                    <a:pt x="9535" y="8259"/>
                  </a:cubicBezTo>
                  <a:cubicBezTo>
                    <a:pt x="9548" y="8247"/>
                    <a:pt x="9560" y="8247"/>
                    <a:pt x="9560" y="8234"/>
                  </a:cubicBezTo>
                  <a:cubicBezTo>
                    <a:pt x="9860" y="7659"/>
                    <a:pt x="10035" y="6910"/>
                    <a:pt x="10635" y="6835"/>
                  </a:cubicBezTo>
                  <a:cubicBezTo>
                    <a:pt x="10692" y="6826"/>
                    <a:pt x="10748" y="6824"/>
                    <a:pt x="10803" y="6824"/>
                  </a:cubicBezTo>
                  <a:cubicBezTo>
                    <a:pt x="10936" y="6824"/>
                    <a:pt x="11068" y="6840"/>
                    <a:pt x="11201" y="6840"/>
                  </a:cubicBezTo>
                  <a:cubicBezTo>
                    <a:pt x="11270" y="6840"/>
                    <a:pt x="11339" y="6835"/>
                    <a:pt x="11410" y="6822"/>
                  </a:cubicBezTo>
                  <a:cubicBezTo>
                    <a:pt x="11760" y="6747"/>
                    <a:pt x="11985" y="6610"/>
                    <a:pt x="12247" y="6347"/>
                  </a:cubicBezTo>
                  <a:cubicBezTo>
                    <a:pt x="12497" y="6110"/>
                    <a:pt x="12747" y="5872"/>
                    <a:pt x="12947" y="5597"/>
                  </a:cubicBezTo>
                  <a:cubicBezTo>
                    <a:pt x="13084" y="5385"/>
                    <a:pt x="13209" y="5173"/>
                    <a:pt x="13297" y="4935"/>
                  </a:cubicBezTo>
                  <a:lnTo>
                    <a:pt x="13297" y="4935"/>
                  </a:lnTo>
                  <a:cubicBezTo>
                    <a:pt x="13284" y="5023"/>
                    <a:pt x="13284" y="5098"/>
                    <a:pt x="13272" y="5123"/>
                  </a:cubicBezTo>
                  <a:cubicBezTo>
                    <a:pt x="13172" y="5622"/>
                    <a:pt x="12984" y="5935"/>
                    <a:pt x="12809" y="6397"/>
                  </a:cubicBezTo>
                  <a:cubicBezTo>
                    <a:pt x="12572" y="7035"/>
                    <a:pt x="12359" y="7784"/>
                    <a:pt x="12309" y="8397"/>
                  </a:cubicBezTo>
                  <a:cubicBezTo>
                    <a:pt x="12259" y="9071"/>
                    <a:pt x="12172" y="9471"/>
                    <a:pt x="12160" y="10059"/>
                  </a:cubicBezTo>
                  <a:cubicBezTo>
                    <a:pt x="12160" y="10321"/>
                    <a:pt x="12222" y="10571"/>
                    <a:pt x="12197" y="10821"/>
                  </a:cubicBezTo>
                  <a:cubicBezTo>
                    <a:pt x="12172" y="11171"/>
                    <a:pt x="12047" y="11521"/>
                    <a:pt x="11785" y="11871"/>
                  </a:cubicBezTo>
                  <a:cubicBezTo>
                    <a:pt x="11560" y="12133"/>
                    <a:pt x="11072" y="12608"/>
                    <a:pt x="10747" y="12820"/>
                  </a:cubicBezTo>
                  <a:cubicBezTo>
                    <a:pt x="10460" y="13008"/>
                    <a:pt x="10135" y="13145"/>
                    <a:pt x="9823" y="13308"/>
                  </a:cubicBezTo>
                  <a:cubicBezTo>
                    <a:pt x="9144" y="13687"/>
                    <a:pt x="8370" y="14130"/>
                    <a:pt x="7638" y="14130"/>
                  </a:cubicBezTo>
                  <a:cubicBezTo>
                    <a:pt x="7574" y="14130"/>
                    <a:pt x="7511" y="14127"/>
                    <a:pt x="7448" y="14120"/>
                  </a:cubicBezTo>
                  <a:cubicBezTo>
                    <a:pt x="7197" y="14080"/>
                    <a:pt x="6938" y="13927"/>
                    <a:pt x="6735" y="13927"/>
                  </a:cubicBezTo>
                  <a:cubicBezTo>
                    <a:pt x="6686" y="13927"/>
                    <a:pt x="6640" y="13936"/>
                    <a:pt x="6598" y="13958"/>
                  </a:cubicBezTo>
                  <a:cubicBezTo>
                    <a:pt x="6586" y="13970"/>
                    <a:pt x="6573" y="13970"/>
                    <a:pt x="6561" y="13983"/>
                  </a:cubicBezTo>
                  <a:cubicBezTo>
                    <a:pt x="6561" y="13983"/>
                    <a:pt x="6561" y="13983"/>
                    <a:pt x="6536" y="13995"/>
                  </a:cubicBezTo>
                  <a:cubicBezTo>
                    <a:pt x="6498" y="14008"/>
                    <a:pt x="6461" y="14045"/>
                    <a:pt x="6449" y="14058"/>
                  </a:cubicBezTo>
                  <a:cubicBezTo>
                    <a:pt x="6436" y="14058"/>
                    <a:pt x="6436" y="14058"/>
                    <a:pt x="6436" y="14070"/>
                  </a:cubicBezTo>
                  <a:cubicBezTo>
                    <a:pt x="6173" y="14161"/>
                    <a:pt x="5865" y="14225"/>
                    <a:pt x="5596" y="14225"/>
                  </a:cubicBezTo>
                  <a:cubicBezTo>
                    <a:pt x="5494" y="14225"/>
                    <a:pt x="5397" y="14216"/>
                    <a:pt x="5311" y="14195"/>
                  </a:cubicBezTo>
                  <a:cubicBezTo>
                    <a:pt x="4349" y="13995"/>
                    <a:pt x="3587" y="13483"/>
                    <a:pt x="2812" y="12845"/>
                  </a:cubicBezTo>
                  <a:cubicBezTo>
                    <a:pt x="1625" y="11983"/>
                    <a:pt x="463" y="11571"/>
                    <a:pt x="538" y="10021"/>
                  </a:cubicBezTo>
                  <a:cubicBezTo>
                    <a:pt x="538" y="9746"/>
                    <a:pt x="613" y="9484"/>
                    <a:pt x="738" y="9246"/>
                  </a:cubicBezTo>
                  <a:cubicBezTo>
                    <a:pt x="887" y="8996"/>
                    <a:pt x="1175" y="8747"/>
                    <a:pt x="1425" y="8509"/>
                  </a:cubicBezTo>
                  <a:cubicBezTo>
                    <a:pt x="1825" y="8147"/>
                    <a:pt x="2200" y="7759"/>
                    <a:pt x="2625" y="7422"/>
                  </a:cubicBezTo>
                  <a:cubicBezTo>
                    <a:pt x="3012" y="7084"/>
                    <a:pt x="3474" y="6785"/>
                    <a:pt x="3799" y="6397"/>
                  </a:cubicBezTo>
                  <a:cubicBezTo>
                    <a:pt x="3789" y="6357"/>
                    <a:pt x="3772" y="6342"/>
                    <a:pt x="3752" y="6342"/>
                  </a:cubicBezTo>
                  <a:cubicBezTo>
                    <a:pt x="3695" y="6342"/>
                    <a:pt x="3611" y="6457"/>
                    <a:pt x="3574" y="6485"/>
                  </a:cubicBezTo>
                  <a:cubicBezTo>
                    <a:pt x="3062" y="6960"/>
                    <a:pt x="2475" y="7359"/>
                    <a:pt x="1962" y="7834"/>
                  </a:cubicBezTo>
                  <a:cubicBezTo>
                    <a:pt x="1625" y="8147"/>
                    <a:pt x="1275" y="8459"/>
                    <a:pt x="937" y="8784"/>
                  </a:cubicBezTo>
                  <a:cubicBezTo>
                    <a:pt x="762" y="8946"/>
                    <a:pt x="613" y="9121"/>
                    <a:pt x="500" y="9309"/>
                  </a:cubicBezTo>
                  <a:cubicBezTo>
                    <a:pt x="488" y="9196"/>
                    <a:pt x="463" y="9071"/>
                    <a:pt x="425" y="8922"/>
                  </a:cubicBezTo>
                  <a:cubicBezTo>
                    <a:pt x="338" y="8672"/>
                    <a:pt x="238" y="8409"/>
                    <a:pt x="200" y="8134"/>
                  </a:cubicBezTo>
                  <a:cubicBezTo>
                    <a:pt x="100" y="7597"/>
                    <a:pt x="163" y="7035"/>
                    <a:pt x="500" y="6535"/>
                  </a:cubicBezTo>
                  <a:cubicBezTo>
                    <a:pt x="738" y="6185"/>
                    <a:pt x="1437" y="5672"/>
                    <a:pt x="1887" y="5285"/>
                  </a:cubicBezTo>
                  <a:cubicBezTo>
                    <a:pt x="2512" y="4773"/>
                    <a:pt x="2974" y="4223"/>
                    <a:pt x="3412" y="3598"/>
                  </a:cubicBezTo>
                  <a:cubicBezTo>
                    <a:pt x="3799" y="3036"/>
                    <a:pt x="4124" y="2448"/>
                    <a:pt x="4549" y="1998"/>
                  </a:cubicBezTo>
                  <a:cubicBezTo>
                    <a:pt x="4736" y="1773"/>
                    <a:pt x="4911" y="1586"/>
                    <a:pt x="5124" y="1461"/>
                  </a:cubicBezTo>
                  <a:cubicBezTo>
                    <a:pt x="5136" y="1461"/>
                    <a:pt x="5136" y="1448"/>
                    <a:pt x="5149" y="1448"/>
                  </a:cubicBezTo>
                  <a:cubicBezTo>
                    <a:pt x="5274" y="1386"/>
                    <a:pt x="5386" y="1324"/>
                    <a:pt x="5499" y="1249"/>
                  </a:cubicBezTo>
                  <a:close/>
                  <a:moveTo>
                    <a:pt x="8168" y="0"/>
                  </a:moveTo>
                  <a:cubicBezTo>
                    <a:pt x="8102" y="0"/>
                    <a:pt x="8037" y="7"/>
                    <a:pt x="7973" y="24"/>
                  </a:cubicBezTo>
                  <a:cubicBezTo>
                    <a:pt x="7761" y="99"/>
                    <a:pt x="7586" y="286"/>
                    <a:pt x="7461" y="374"/>
                  </a:cubicBezTo>
                  <a:cubicBezTo>
                    <a:pt x="7298" y="511"/>
                    <a:pt x="7111" y="549"/>
                    <a:pt x="7048" y="624"/>
                  </a:cubicBezTo>
                  <a:cubicBezTo>
                    <a:pt x="7036" y="624"/>
                    <a:pt x="7036" y="636"/>
                    <a:pt x="7036" y="649"/>
                  </a:cubicBezTo>
                  <a:cubicBezTo>
                    <a:pt x="6923" y="674"/>
                    <a:pt x="6811" y="686"/>
                    <a:pt x="6661" y="686"/>
                  </a:cubicBezTo>
                  <a:cubicBezTo>
                    <a:pt x="6645" y="687"/>
                    <a:pt x="6628" y="687"/>
                    <a:pt x="6611" y="687"/>
                  </a:cubicBezTo>
                  <a:cubicBezTo>
                    <a:pt x="6456" y="687"/>
                    <a:pt x="6281" y="667"/>
                    <a:pt x="6114" y="667"/>
                  </a:cubicBezTo>
                  <a:cubicBezTo>
                    <a:pt x="5869" y="667"/>
                    <a:pt x="5639" y="710"/>
                    <a:pt x="5511" y="924"/>
                  </a:cubicBezTo>
                  <a:cubicBezTo>
                    <a:pt x="5399" y="1049"/>
                    <a:pt x="5336" y="1099"/>
                    <a:pt x="5211" y="1186"/>
                  </a:cubicBezTo>
                  <a:cubicBezTo>
                    <a:pt x="5111" y="1186"/>
                    <a:pt x="4974" y="1274"/>
                    <a:pt x="4874" y="1361"/>
                  </a:cubicBezTo>
                  <a:cubicBezTo>
                    <a:pt x="4849" y="1374"/>
                    <a:pt x="4824" y="1386"/>
                    <a:pt x="4811" y="1411"/>
                  </a:cubicBezTo>
                  <a:cubicBezTo>
                    <a:pt x="4786" y="1424"/>
                    <a:pt x="4774" y="1436"/>
                    <a:pt x="4761" y="1448"/>
                  </a:cubicBezTo>
                  <a:cubicBezTo>
                    <a:pt x="4049" y="2048"/>
                    <a:pt x="3574" y="3198"/>
                    <a:pt x="2987" y="3885"/>
                  </a:cubicBezTo>
                  <a:cubicBezTo>
                    <a:pt x="2537" y="4448"/>
                    <a:pt x="1987" y="4910"/>
                    <a:pt x="1437" y="5372"/>
                  </a:cubicBezTo>
                  <a:cubicBezTo>
                    <a:pt x="1075" y="5672"/>
                    <a:pt x="700" y="5947"/>
                    <a:pt x="413" y="6310"/>
                  </a:cubicBezTo>
                  <a:cubicBezTo>
                    <a:pt x="175" y="6635"/>
                    <a:pt x="38" y="7222"/>
                    <a:pt x="0" y="7697"/>
                  </a:cubicBezTo>
                  <a:cubicBezTo>
                    <a:pt x="0" y="7984"/>
                    <a:pt x="13" y="8272"/>
                    <a:pt x="75" y="8547"/>
                  </a:cubicBezTo>
                  <a:cubicBezTo>
                    <a:pt x="113" y="8759"/>
                    <a:pt x="213" y="8946"/>
                    <a:pt x="250" y="9159"/>
                  </a:cubicBezTo>
                  <a:cubicBezTo>
                    <a:pt x="313" y="9371"/>
                    <a:pt x="313" y="9496"/>
                    <a:pt x="350" y="9684"/>
                  </a:cubicBezTo>
                  <a:cubicBezTo>
                    <a:pt x="338" y="9746"/>
                    <a:pt x="325" y="9796"/>
                    <a:pt x="325" y="9859"/>
                  </a:cubicBezTo>
                  <a:cubicBezTo>
                    <a:pt x="225" y="10534"/>
                    <a:pt x="450" y="11246"/>
                    <a:pt x="925" y="11746"/>
                  </a:cubicBezTo>
                  <a:cubicBezTo>
                    <a:pt x="1462" y="12308"/>
                    <a:pt x="2200" y="12633"/>
                    <a:pt x="2799" y="13120"/>
                  </a:cubicBezTo>
                  <a:cubicBezTo>
                    <a:pt x="3312" y="13545"/>
                    <a:pt x="4099" y="14095"/>
                    <a:pt x="4861" y="14295"/>
                  </a:cubicBezTo>
                  <a:cubicBezTo>
                    <a:pt x="5088" y="14370"/>
                    <a:pt x="5319" y="14408"/>
                    <a:pt x="5551" y="14408"/>
                  </a:cubicBezTo>
                  <a:cubicBezTo>
                    <a:pt x="5819" y="14408"/>
                    <a:pt x="6087" y="14358"/>
                    <a:pt x="6349" y="14258"/>
                  </a:cubicBezTo>
                  <a:cubicBezTo>
                    <a:pt x="6349" y="14258"/>
                    <a:pt x="6361" y="14245"/>
                    <a:pt x="6374" y="14245"/>
                  </a:cubicBezTo>
                  <a:lnTo>
                    <a:pt x="6411" y="14245"/>
                  </a:lnTo>
                  <a:cubicBezTo>
                    <a:pt x="6424" y="14233"/>
                    <a:pt x="6436" y="14220"/>
                    <a:pt x="6449" y="14220"/>
                  </a:cubicBezTo>
                  <a:cubicBezTo>
                    <a:pt x="6523" y="14195"/>
                    <a:pt x="6586" y="14158"/>
                    <a:pt x="6661" y="14133"/>
                  </a:cubicBezTo>
                  <a:cubicBezTo>
                    <a:pt x="6673" y="14120"/>
                    <a:pt x="6686" y="14120"/>
                    <a:pt x="6711" y="14108"/>
                  </a:cubicBezTo>
                  <a:cubicBezTo>
                    <a:pt x="6823" y="14108"/>
                    <a:pt x="6948" y="14183"/>
                    <a:pt x="7248" y="14233"/>
                  </a:cubicBezTo>
                  <a:cubicBezTo>
                    <a:pt x="7349" y="14254"/>
                    <a:pt x="7448" y="14263"/>
                    <a:pt x="7545" y="14263"/>
                  </a:cubicBezTo>
                  <a:cubicBezTo>
                    <a:pt x="7786" y="14263"/>
                    <a:pt x="8020" y="14207"/>
                    <a:pt x="8261" y="14145"/>
                  </a:cubicBezTo>
                  <a:cubicBezTo>
                    <a:pt x="8673" y="14058"/>
                    <a:pt x="9073" y="13920"/>
                    <a:pt x="9448" y="13720"/>
                  </a:cubicBezTo>
                  <a:cubicBezTo>
                    <a:pt x="9948" y="13470"/>
                    <a:pt x="10485" y="13270"/>
                    <a:pt x="10947" y="12958"/>
                  </a:cubicBezTo>
                  <a:cubicBezTo>
                    <a:pt x="11535" y="12508"/>
                    <a:pt x="12135" y="11971"/>
                    <a:pt x="12359" y="11246"/>
                  </a:cubicBezTo>
                  <a:cubicBezTo>
                    <a:pt x="12484" y="10808"/>
                    <a:pt x="12397" y="10371"/>
                    <a:pt x="12372" y="9934"/>
                  </a:cubicBezTo>
                  <a:cubicBezTo>
                    <a:pt x="12372" y="9321"/>
                    <a:pt x="12434" y="8634"/>
                    <a:pt x="12509" y="8159"/>
                  </a:cubicBezTo>
                  <a:cubicBezTo>
                    <a:pt x="12709" y="7147"/>
                    <a:pt x="13134" y="6297"/>
                    <a:pt x="13447" y="5385"/>
                  </a:cubicBezTo>
                  <a:cubicBezTo>
                    <a:pt x="13534" y="5085"/>
                    <a:pt x="13547" y="4785"/>
                    <a:pt x="13484" y="4485"/>
                  </a:cubicBezTo>
                  <a:cubicBezTo>
                    <a:pt x="13484" y="4423"/>
                    <a:pt x="13472" y="4335"/>
                    <a:pt x="13434" y="4298"/>
                  </a:cubicBezTo>
                  <a:cubicBezTo>
                    <a:pt x="13409" y="4023"/>
                    <a:pt x="13259" y="3773"/>
                    <a:pt x="13134" y="3610"/>
                  </a:cubicBezTo>
                  <a:cubicBezTo>
                    <a:pt x="12997" y="3435"/>
                    <a:pt x="12784" y="3310"/>
                    <a:pt x="12622" y="3111"/>
                  </a:cubicBezTo>
                  <a:cubicBezTo>
                    <a:pt x="12447" y="2936"/>
                    <a:pt x="12309" y="2598"/>
                    <a:pt x="12247" y="2423"/>
                  </a:cubicBezTo>
                  <a:cubicBezTo>
                    <a:pt x="12122" y="2148"/>
                    <a:pt x="12010" y="1848"/>
                    <a:pt x="11772" y="1648"/>
                  </a:cubicBezTo>
                  <a:cubicBezTo>
                    <a:pt x="11210" y="1261"/>
                    <a:pt x="10547" y="1024"/>
                    <a:pt x="9985" y="636"/>
                  </a:cubicBezTo>
                  <a:cubicBezTo>
                    <a:pt x="9585" y="386"/>
                    <a:pt x="9135" y="211"/>
                    <a:pt x="8685" y="86"/>
                  </a:cubicBezTo>
                  <a:cubicBezTo>
                    <a:pt x="8521" y="50"/>
                    <a:pt x="8344" y="0"/>
                    <a:pt x="8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5" name="Google Shape;16505;p50"/>
            <p:cNvSpPr/>
            <p:nvPr/>
          </p:nvSpPr>
          <p:spPr>
            <a:xfrm>
              <a:off x="2019919" y="5300532"/>
              <a:ext cx="21349" cy="26899"/>
            </a:xfrm>
            <a:custGeom>
              <a:avLst/>
              <a:gdLst/>
              <a:ahLst/>
              <a:cxnLst/>
              <a:rect l="l" t="t" r="r" b="b"/>
              <a:pathLst>
                <a:path w="250" h="315" extrusionOk="0">
                  <a:moveTo>
                    <a:pt x="195" y="0"/>
                  </a:moveTo>
                  <a:cubicBezTo>
                    <a:pt x="126" y="0"/>
                    <a:pt x="92" y="150"/>
                    <a:pt x="50" y="192"/>
                  </a:cubicBezTo>
                  <a:cubicBezTo>
                    <a:pt x="38" y="217"/>
                    <a:pt x="0" y="242"/>
                    <a:pt x="13" y="279"/>
                  </a:cubicBezTo>
                  <a:cubicBezTo>
                    <a:pt x="13" y="301"/>
                    <a:pt x="34" y="315"/>
                    <a:pt x="56" y="315"/>
                  </a:cubicBezTo>
                  <a:cubicBezTo>
                    <a:pt x="73" y="315"/>
                    <a:pt x="90" y="308"/>
                    <a:pt x="100" y="292"/>
                  </a:cubicBezTo>
                  <a:cubicBezTo>
                    <a:pt x="150" y="217"/>
                    <a:pt x="200" y="154"/>
                    <a:pt x="237" y="79"/>
                  </a:cubicBezTo>
                  <a:cubicBezTo>
                    <a:pt x="250" y="54"/>
                    <a:pt x="250" y="29"/>
                    <a:pt x="237" y="17"/>
                  </a:cubicBezTo>
                  <a:cubicBezTo>
                    <a:pt x="222" y="5"/>
                    <a:pt x="208" y="0"/>
                    <a:pt x="1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6" name="Google Shape;16506;p50"/>
            <p:cNvSpPr/>
            <p:nvPr/>
          </p:nvSpPr>
          <p:spPr>
            <a:xfrm>
              <a:off x="2259967" y="4970816"/>
              <a:ext cx="369333" cy="320744"/>
            </a:xfrm>
            <a:custGeom>
              <a:avLst/>
              <a:gdLst/>
              <a:ahLst/>
              <a:cxnLst/>
              <a:rect l="l" t="t" r="r" b="b"/>
              <a:pathLst>
                <a:path w="4325" h="3756" extrusionOk="0">
                  <a:moveTo>
                    <a:pt x="2113" y="174"/>
                  </a:moveTo>
                  <a:cubicBezTo>
                    <a:pt x="2245" y="174"/>
                    <a:pt x="2379" y="199"/>
                    <a:pt x="2488" y="241"/>
                  </a:cubicBezTo>
                  <a:cubicBezTo>
                    <a:pt x="2688" y="341"/>
                    <a:pt x="2775" y="479"/>
                    <a:pt x="2788" y="641"/>
                  </a:cubicBezTo>
                  <a:cubicBezTo>
                    <a:pt x="2788" y="729"/>
                    <a:pt x="2750" y="766"/>
                    <a:pt x="2738" y="879"/>
                  </a:cubicBezTo>
                  <a:cubicBezTo>
                    <a:pt x="2750" y="904"/>
                    <a:pt x="2750" y="916"/>
                    <a:pt x="2763" y="929"/>
                  </a:cubicBezTo>
                  <a:cubicBezTo>
                    <a:pt x="2700" y="941"/>
                    <a:pt x="2638" y="966"/>
                    <a:pt x="2588" y="991"/>
                  </a:cubicBezTo>
                  <a:cubicBezTo>
                    <a:pt x="2563" y="1004"/>
                    <a:pt x="2550" y="1016"/>
                    <a:pt x="2538" y="1029"/>
                  </a:cubicBezTo>
                  <a:cubicBezTo>
                    <a:pt x="2446" y="775"/>
                    <a:pt x="2166" y="645"/>
                    <a:pt x="1903" y="645"/>
                  </a:cubicBezTo>
                  <a:cubicBezTo>
                    <a:pt x="1842" y="645"/>
                    <a:pt x="1782" y="652"/>
                    <a:pt x="1725" y="666"/>
                  </a:cubicBezTo>
                  <a:cubicBezTo>
                    <a:pt x="1713" y="641"/>
                    <a:pt x="1700" y="604"/>
                    <a:pt x="1700" y="591"/>
                  </a:cubicBezTo>
                  <a:cubicBezTo>
                    <a:pt x="1675" y="516"/>
                    <a:pt x="1650" y="454"/>
                    <a:pt x="1600" y="404"/>
                  </a:cubicBezTo>
                  <a:cubicBezTo>
                    <a:pt x="1686" y="241"/>
                    <a:pt x="1897" y="174"/>
                    <a:pt x="2113" y="174"/>
                  </a:cubicBezTo>
                  <a:close/>
                  <a:moveTo>
                    <a:pt x="1038" y="351"/>
                  </a:moveTo>
                  <a:cubicBezTo>
                    <a:pt x="1054" y="351"/>
                    <a:pt x="1071" y="352"/>
                    <a:pt x="1088" y="354"/>
                  </a:cubicBezTo>
                  <a:cubicBezTo>
                    <a:pt x="1213" y="379"/>
                    <a:pt x="1350" y="416"/>
                    <a:pt x="1425" y="454"/>
                  </a:cubicBezTo>
                  <a:cubicBezTo>
                    <a:pt x="1475" y="491"/>
                    <a:pt x="1475" y="491"/>
                    <a:pt x="1513" y="554"/>
                  </a:cubicBezTo>
                  <a:cubicBezTo>
                    <a:pt x="1550" y="641"/>
                    <a:pt x="1550" y="679"/>
                    <a:pt x="1550" y="716"/>
                  </a:cubicBezTo>
                  <a:cubicBezTo>
                    <a:pt x="1363" y="804"/>
                    <a:pt x="1213" y="966"/>
                    <a:pt x="1151" y="1141"/>
                  </a:cubicBezTo>
                  <a:cubicBezTo>
                    <a:pt x="1065" y="1065"/>
                    <a:pt x="942" y="1032"/>
                    <a:pt x="822" y="1032"/>
                  </a:cubicBezTo>
                  <a:cubicBezTo>
                    <a:pt x="785" y="1032"/>
                    <a:pt x="749" y="1035"/>
                    <a:pt x="713" y="1041"/>
                  </a:cubicBezTo>
                  <a:cubicBezTo>
                    <a:pt x="626" y="1041"/>
                    <a:pt x="563" y="1066"/>
                    <a:pt x="488" y="1091"/>
                  </a:cubicBezTo>
                  <a:cubicBezTo>
                    <a:pt x="393" y="710"/>
                    <a:pt x="695" y="351"/>
                    <a:pt x="1038" y="351"/>
                  </a:cubicBezTo>
                  <a:close/>
                  <a:moveTo>
                    <a:pt x="1904" y="802"/>
                  </a:moveTo>
                  <a:cubicBezTo>
                    <a:pt x="2067" y="802"/>
                    <a:pt x="2228" y="859"/>
                    <a:pt x="2338" y="991"/>
                  </a:cubicBezTo>
                  <a:cubicBezTo>
                    <a:pt x="2388" y="1029"/>
                    <a:pt x="2388" y="1141"/>
                    <a:pt x="2400" y="1166"/>
                  </a:cubicBezTo>
                  <a:cubicBezTo>
                    <a:pt x="2375" y="1216"/>
                    <a:pt x="2338" y="1254"/>
                    <a:pt x="2313" y="1304"/>
                  </a:cubicBezTo>
                  <a:cubicBezTo>
                    <a:pt x="2225" y="1479"/>
                    <a:pt x="2175" y="1679"/>
                    <a:pt x="2188" y="1878"/>
                  </a:cubicBezTo>
                  <a:cubicBezTo>
                    <a:pt x="2125" y="1828"/>
                    <a:pt x="2063" y="1791"/>
                    <a:pt x="2025" y="1779"/>
                  </a:cubicBezTo>
                  <a:cubicBezTo>
                    <a:pt x="1943" y="1755"/>
                    <a:pt x="1857" y="1742"/>
                    <a:pt x="1773" y="1742"/>
                  </a:cubicBezTo>
                  <a:cubicBezTo>
                    <a:pt x="1679" y="1742"/>
                    <a:pt x="1586" y="1758"/>
                    <a:pt x="1500" y="1791"/>
                  </a:cubicBezTo>
                  <a:cubicBezTo>
                    <a:pt x="1500" y="1791"/>
                    <a:pt x="1488" y="1791"/>
                    <a:pt x="1475" y="1804"/>
                  </a:cubicBezTo>
                  <a:cubicBezTo>
                    <a:pt x="1288" y="1591"/>
                    <a:pt x="1188" y="1291"/>
                    <a:pt x="1375" y="1041"/>
                  </a:cubicBezTo>
                  <a:cubicBezTo>
                    <a:pt x="1487" y="894"/>
                    <a:pt x="1697" y="802"/>
                    <a:pt x="1904" y="802"/>
                  </a:cubicBezTo>
                  <a:close/>
                  <a:moveTo>
                    <a:pt x="3537" y="1004"/>
                  </a:moveTo>
                  <a:cubicBezTo>
                    <a:pt x="3741" y="1004"/>
                    <a:pt x="3944" y="1142"/>
                    <a:pt x="4000" y="1329"/>
                  </a:cubicBezTo>
                  <a:cubicBezTo>
                    <a:pt x="4075" y="1554"/>
                    <a:pt x="4075" y="1566"/>
                    <a:pt x="4012" y="1741"/>
                  </a:cubicBezTo>
                  <a:cubicBezTo>
                    <a:pt x="3987" y="1828"/>
                    <a:pt x="3962" y="1891"/>
                    <a:pt x="3875" y="1966"/>
                  </a:cubicBezTo>
                  <a:cubicBezTo>
                    <a:pt x="3875" y="1978"/>
                    <a:pt x="3862" y="1991"/>
                    <a:pt x="3862" y="2003"/>
                  </a:cubicBezTo>
                  <a:cubicBezTo>
                    <a:pt x="3750" y="1891"/>
                    <a:pt x="3612" y="1828"/>
                    <a:pt x="3462" y="1804"/>
                  </a:cubicBezTo>
                  <a:cubicBezTo>
                    <a:pt x="3525" y="1629"/>
                    <a:pt x="3550" y="1429"/>
                    <a:pt x="3487" y="1241"/>
                  </a:cubicBezTo>
                  <a:cubicBezTo>
                    <a:pt x="3450" y="1179"/>
                    <a:pt x="3400" y="1116"/>
                    <a:pt x="3337" y="1054"/>
                  </a:cubicBezTo>
                  <a:cubicBezTo>
                    <a:pt x="3400" y="1019"/>
                    <a:pt x="3469" y="1004"/>
                    <a:pt x="3537" y="1004"/>
                  </a:cubicBezTo>
                  <a:close/>
                  <a:moveTo>
                    <a:pt x="804" y="1197"/>
                  </a:moveTo>
                  <a:cubicBezTo>
                    <a:pt x="911" y="1197"/>
                    <a:pt x="1005" y="1233"/>
                    <a:pt x="1026" y="1254"/>
                  </a:cubicBezTo>
                  <a:cubicBezTo>
                    <a:pt x="1088" y="1291"/>
                    <a:pt x="1051" y="1316"/>
                    <a:pt x="1126" y="1354"/>
                  </a:cubicBezTo>
                  <a:cubicBezTo>
                    <a:pt x="1126" y="1441"/>
                    <a:pt x="1138" y="1541"/>
                    <a:pt x="1188" y="1629"/>
                  </a:cubicBezTo>
                  <a:cubicBezTo>
                    <a:pt x="1225" y="1704"/>
                    <a:pt x="1263" y="1791"/>
                    <a:pt x="1313" y="1866"/>
                  </a:cubicBezTo>
                  <a:cubicBezTo>
                    <a:pt x="1263" y="1866"/>
                    <a:pt x="1163" y="1941"/>
                    <a:pt x="1101" y="2016"/>
                  </a:cubicBezTo>
                  <a:cubicBezTo>
                    <a:pt x="1063" y="2066"/>
                    <a:pt x="1038" y="2103"/>
                    <a:pt x="1026" y="2141"/>
                  </a:cubicBezTo>
                  <a:lnTo>
                    <a:pt x="988" y="2141"/>
                  </a:lnTo>
                  <a:cubicBezTo>
                    <a:pt x="901" y="2172"/>
                    <a:pt x="844" y="2185"/>
                    <a:pt x="790" y="2185"/>
                  </a:cubicBezTo>
                  <a:cubicBezTo>
                    <a:pt x="735" y="2185"/>
                    <a:pt x="682" y="2172"/>
                    <a:pt x="601" y="2153"/>
                  </a:cubicBezTo>
                  <a:cubicBezTo>
                    <a:pt x="438" y="2103"/>
                    <a:pt x="251" y="1953"/>
                    <a:pt x="226" y="1766"/>
                  </a:cubicBezTo>
                  <a:cubicBezTo>
                    <a:pt x="201" y="1504"/>
                    <a:pt x="413" y="1216"/>
                    <a:pt x="726" y="1204"/>
                  </a:cubicBezTo>
                  <a:cubicBezTo>
                    <a:pt x="752" y="1199"/>
                    <a:pt x="778" y="1197"/>
                    <a:pt x="804" y="1197"/>
                  </a:cubicBezTo>
                  <a:close/>
                  <a:moveTo>
                    <a:pt x="2966" y="1034"/>
                  </a:moveTo>
                  <a:cubicBezTo>
                    <a:pt x="3009" y="1034"/>
                    <a:pt x="3051" y="1040"/>
                    <a:pt x="3087" y="1054"/>
                  </a:cubicBezTo>
                  <a:cubicBezTo>
                    <a:pt x="3150" y="1079"/>
                    <a:pt x="3337" y="1216"/>
                    <a:pt x="3362" y="1304"/>
                  </a:cubicBezTo>
                  <a:cubicBezTo>
                    <a:pt x="3400" y="1429"/>
                    <a:pt x="3387" y="1554"/>
                    <a:pt x="3362" y="1679"/>
                  </a:cubicBezTo>
                  <a:cubicBezTo>
                    <a:pt x="3350" y="1754"/>
                    <a:pt x="3337" y="1754"/>
                    <a:pt x="3325" y="1804"/>
                  </a:cubicBezTo>
                  <a:cubicBezTo>
                    <a:pt x="3250" y="1804"/>
                    <a:pt x="3187" y="1816"/>
                    <a:pt x="3125" y="1841"/>
                  </a:cubicBezTo>
                  <a:cubicBezTo>
                    <a:pt x="2938" y="1891"/>
                    <a:pt x="2775" y="2028"/>
                    <a:pt x="2675" y="2203"/>
                  </a:cubicBezTo>
                  <a:cubicBezTo>
                    <a:pt x="2663" y="2228"/>
                    <a:pt x="2650" y="2266"/>
                    <a:pt x="2638" y="2303"/>
                  </a:cubicBezTo>
                  <a:cubicBezTo>
                    <a:pt x="2588" y="2291"/>
                    <a:pt x="2538" y="2291"/>
                    <a:pt x="2488" y="2291"/>
                  </a:cubicBezTo>
                  <a:cubicBezTo>
                    <a:pt x="2488" y="2278"/>
                    <a:pt x="2488" y="2266"/>
                    <a:pt x="2475" y="2253"/>
                  </a:cubicBezTo>
                  <a:cubicBezTo>
                    <a:pt x="2425" y="2191"/>
                    <a:pt x="2388" y="2128"/>
                    <a:pt x="2363" y="2016"/>
                  </a:cubicBezTo>
                  <a:cubicBezTo>
                    <a:pt x="2288" y="1729"/>
                    <a:pt x="2388" y="1341"/>
                    <a:pt x="2613" y="1154"/>
                  </a:cubicBezTo>
                  <a:cubicBezTo>
                    <a:pt x="2713" y="1080"/>
                    <a:pt x="2847" y="1034"/>
                    <a:pt x="2966" y="1034"/>
                  </a:cubicBezTo>
                  <a:close/>
                  <a:moveTo>
                    <a:pt x="1775" y="1884"/>
                  </a:moveTo>
                  <a:cubicBezTo>
                    <a:pt x="1842" y="1884"/>
                    <a:pt x="1910" y="1894"/>
                    <a:pt x="1975" y="1916"/>
                  </a:cubicBezTo>
                  <a:cubicBezTo>
                    <a:pt x="2063" y="1953"/>
                    <a:pt x="2213" y="2078"/>
                    <a:pt x="2238" y="2166"/>
                  </a:cubicBezTo>
                  <a:cubicBezTo>
                    <a:pt x="2300" y="2353"/>
                    <a:pt x="2000" y="2628"/>
                    <a:pt x="1788" y="2703"/>
                  </a:cubicBezTo>
                  <a:cubicBezTo>
                    <a:pt x="1736" y="2726"/>
                    <a:pt x="1676" y="2735"/>
                    <a:pt x="1615" y="2735"/>
                  </a:cubicBezTo>
                  <a:cubicBezTo>
                    <a:pt x="1472" y="2735"/>
                    <a:pt x="1324" y="2685"/>
                    <a:pt x="1263" y="2641"/>
                  </a:cubicBezTo>
                  <a:cubicBezTo>
                    <a:pt x="1063" y="2491"/>
                    <a:pt x="1101" y="2216"/>
                    <a:pt x="1275" y="2066"/>
                  </a:cubicBezTo>
                  <a:cubicBezTo>
                    <a:pt x="1300" y="2066"/>
                    <a:pt x="1325" y="2066"/>
                    <a:pt x="1350" y="2041"/>
                  </a:cubicBezTo>
                  <a:cubicBezTo>
                    <a:pt x="1457" y="1944"/>
                    <a:pt x="1613" y="1884"/>
                    <a:pt x="1775" y="1884"/>
                  </a:cubicBezTo>
                  <a:close/>
                  <a:moveTo>
                    <a:pt x="3377" y="1911"/>
                  </a:moveTo>
                  <a:cubicBezTo>
                    <a:pt x="3484" y="1911"/>
                    <a:pt x="3591" y="1939"/>
                    <a:pt x="3687" y="2003"/>
                  </a:cubicBezTo>
                  <a:cubicBezTo>
                    <a:pt x="3837" y="2103"/>
                    <a:pt x="3900" y="2253"/>
                    <a:pt x="3937" y="2441"/>
                  </a:cubicBezTo>
                  <a:cubicBezTo>
                    <a:pt x="3950" y="2478"/>
                    <a:pt x="3962" y="2516"/>
                    <a:pt x="3950" y="2603"/>
                  </a:cubicBezTo>
                  <a:cubicBezTo>
                    <a:pt x="3962" y="2666"/>
                    <a:pt x="3862" y="2853"/>
                    <a:pt x="3825" y="2891"/>
                  </a:cubicBezTo>
                  <a:cubicBezTo>
                    <a:pt x="3724" y="3012"/>
                    <a:pt x="3591" y="3108"/>
                    <a:pt x="3425" y="3108"/>
                  </a:cubicBezTo>
                  <a:cubicBezTo>
                    <a:pt x="3385" y="3108"/>
                    <a:pt x="3343" y="3103"/>
                    <a:pt x="3300" y="3091"/>
                  </a:cubicBezTo>
                  <a:cubicBezTo>
                    <a:pt x="3275" y="3078"/>
                    <a:pt x="3262" y="3066"/>
                    <a:pt x="3225" y="3053"/>
                  </a:cubicBezTo>
                  <a:cubicBezTo>
                    <a:pt x="3237" y="3053"/>
                    <a:pt x="3212" y="3041"/>
                    <a:pt x="3187" y="3028"/>
                  </a:cubicBezTo>
                  <a:lnTo>
                    <a:pt x="3175" y="3028"/>
                  </a:lnTo>
                  <a:cubicBezTo>
                    <a:pt x="3175" y="2753"/>
                    <a:pt x="3025" y="2453"/>
                    <a:pt x="2775" y="2341"/>
                  </a:cubicBezTo>
                  <a:cubicBezTo>
                    <a:pt x="2847" y="2091"/>
                    <a:pt x="3110" y="1911"/>
                    <a:pt x="3377" y="1911"/>
                  </a:cubicBezTo>
                  <a:close/>
                  <a:moveTo>
                    <a:pt x="2511" y="2413"/>
                  </a:moveTo>
                  <a:cubicBezTo>
                    <a:pt x="2626" y="2413"/>
                    <a:pt x="2759" y="2459"/>
                    <a:pt x="2838" y="2528"/>
                  </a:cubicBezTo>
                  <a:cubicBezTo>
                    <a:pt x="2963" y="2616"/>
                    <a:pt x="3013" y="2816"/>
                    <a:pt x="3025" y="2891"/>
                  </a:cubicBezTo>
                  <a:cubicBezTo>
                    <a:pt x="3075" y="3216"/>
                    <a:pt x="2900" y="3478"/>
                    <a:pt x="2663" y="3578"/>
                  </a:cubicBezTo>
                  <a:cubicBezTo>
                    <a:pt x="2626" y="3585"/>
                    <a:pt x="2590" y="3588"/>
                    <a:pt x="2554" y="3588"/>
                  </a:cubicBezTo>
                  <a:cubicBezTo>
                    <a:pt x="2319" y="3588"/>
                    <a:pt x="2108" y="3446"/>
                    <a:pt x="2075" y="3153"/>
                  </a:cubicBezTo>
                  <a:cubicBezTo>
                    <a:pt x="2075" y="3160"/>
                    <a:pt x="2075" y="3163"/>
                    <a:pt x="2075" y="3163"/>
                  </a:cubicBezTo>
                  <a:cubicBezTo>
                    <a:pt x="2072" y="3163"/>
                    <a:pt x="2065" y="3050"/>
                    <a:pt x="2075" y="3028"/>
                  </a:cubicBezTo>
                  <a:cubicBezTo>
                    <a:pt x="2063" y="3028"/>
                    <a:pt x="2138" y="2803"/>
                    <a:pt x="2163" y="2728"/>
                  </a:cubicBezTo>
                  <a:cubicBezTo>
                    <a:pt x="2163" y="2717"/>
                    <a:pt x="2173" y="2676"/>
                    <a:pt x="2175" y="2676"/>
                  </a:cubicBezTo>
                  <a:cubicBezTo>
                    <a:pt x="2175" y="2676"/>
                    <a:pt x="2175" y="2677"/>
                    <a:pt x="2175" y="2678"/>
                  </a:cubicBezTo>
                  <a:cubicBezTo>
                    <a:pt x="2175" y="2666"/>
                    <a:pt x="2175" y="2666"/>
                    <a:pt x="2175" y="2666"/>
                  </a:cubicBezTo>
                  <a:cubicBezTo>
                    <a:pt x="2175" y="2666"/>
                    <a:pt x="2188" y="2666"/>
                    <a:pt x="2188" y="2653"/>
                  </a:cubicBezTo>
                  <a:cubicBezTo>
                    <a:pt x="2188" y="2653"/>
                    <a:pt x="2188" y="2653"/>
                    <a:pt x="2188" y="2641"/>
                  </a:cubicBezTo>
                  <a:cubicBezTo>
                    <a:pt x="2188" y="2641"/>
                    <a:pt x="2188" y="2628"/>
                    <a:pt x="2200" y="2628"/>
                  </a:cubicBezTo>
                  <a:cubicBezTo>
                    <a:pt x="2238" y="2591"/>
                    <a:pt x="2275" y="2541"/>
                    <a:pt x="2313" y="2491"/>
                  </a:cubicBezTo>
                  <a:cubicBezTo>
                    <a:pt x="2325" y="2466"/>
                    <a:pt x="2350" y="2453"/>
                    <a:pt x="2375" y="2441"/>
                  </a:cubicBezTo>
                  <a:cubicBezTo>
                    <a:pt x="2413" y="2422"/>
                    <a:pt x="2460" y="2413"/>
                    <a:pt x="2511" y="2413"/>
                  </a:cubicBezTo>
                  <a:close/>
                  <a:moveTo>
                    <a:pt x="2102" y="0"/>
                  </a:moveTo>
                  <a:cubicBezTo>
                    <a:pt x="2000" y="0"/>
                    <a:pt x="1898" y="14"/>
                    <a:pt x="1800" y="41"/>
                  </a:cubicBezTo>
                  <a:cubicBezTo>
                    <a:pt x="1663" y="79"/>
                    <a:pt x="1538" y="179"/>
                    <a:pt x="1463" y="304"/>
                  </a:cubicBezTo>
                  <a:cubicBezTo>
                    <a:pt x="1450" y="304"/>
                    <a:pt x="1438" y="291"/>
                    <a:pt x="1425" y="291"/>
                  </a:cubicBezTo>
                  <a:cubicBezTo>
                    <a:pt x="1291" y="235"/>
                    <a:pt x="1147" y="190"/>
                    <a:pt x="1001" y="190"/>
                  </a:cubicBezTo>
                  <a:cubicBezTo>
                    <a:pt x="984" y="190"/>
                    <a:pt x="968" y="190"/>
                    <a:pt x="951" y="191"/>
                  </a:cubicBezTo>
                  <a:cubicBezTo>
                    <a:pt x="638" y="241"/>
                    <a:pt x="351" y="516"/>
                    <a:pt x="313" y="829"/>
                  </a:cubicBezTo>
                  <a:cubicBezTo>
                    <a:pt x="313" y="941"/>
                    <a:pt x="301" y="1066"/>
                    <a:pt x="351" y="1166"/>
                  </a:cubicBezTo>
                  <a:cubicBezTo>
                    <a:pt x="126" y="1329"/>
                    <a:pt x="1" y="1604"/>
                    <a:pt x="88" y="1891"/>
                  </a:cubicBezTo>
                  <a:cubicBezTo>
                    <a:pt x="195" y="2179"/>
                    <a:pt x="501" y="2357"/>
                    <a:pt x="806" y="2357"/>
                  </a:cubicBezTo>
                  <a:cubicBezTo>
                    <a:pt x="859" y="2357"/>
                    <a:pt x="911" y="2352"/>
                    <a:pt x="963" y="2341"/>
                  </a:cubicBezTo>
                  <a:lnTo>
                    <a:pt x="963" y="2341"/>
                  </a:lnTo>
                  <a:cubicBezTo>
                    <a:pt x="940" y="2646"/>
                    <a:pt x="1214" y="2900"/>
                    <a:pt x="1571" y="2900"/>
                  </a:cubicBezTo>
                  <a:cubicBezTo>
                    <a:pt x="1609" y="2900"/>
                    <a:pt x="1648" y="2897"/>
                    <a:pt x="1688" y="2891"/>
                  </a:cubicBezTo>
                  <a:cubicBezTo>
                    <a:pt x="1788" y="2878"/>
                    <a:pt x="1875" y="2841"/>
                    <a:pt x="1975" y="2791"/>
                  </a:cubicBezTo>
                  <a:lnTo>
                    <a:pt x="1975" y="2791"/>
                  </a:lnTo>
                  <a:cubicBezTo>
                    <a:pt x="1963" y="2816"/>
                    <a:pt x="1963" y="2841"/>
                    <a:pt x="1950" y="2853"/>
                  </a:cubicBezTo>
                  <a:cubicBezTo>
                    <a:pt x="1863" y="3116"/>
                    <a:pt x="1925" y="3453"/>
                    <a:pt x="2150" y="3628"/>
                  </a:cubicBezTo>
                  <a:cubicBezTo>
                    <a:pt x="2264" y="3707"/>
                    <a:pt x="2403" y="3755"/>
                    <a:pt x="2541" y="3755"/>
                  </a:cubicBezTo>
                  <a:cubicBezTo>
                    <a:pt x="2599" y="3755"/>
                    <a:pt x="2657" y="3747"/>
                    <a:pt x="2713" y="3728"/>
                  </a:cubicBezTo>
                  <a:cubicBezTo>
                    <a:pt x="2850" y="3691"/>
                    <a:pt x="2950" y="3591"/>
                    <a:pt x="3025" y="3491"/>
                  </a:cubicBezTo>
                  <a:cubicBezTo>
                    <a:pt x="3100" y="3403"/>
                    <a:pt x="3137" y="3303"/>
                    <a:pt x="3162" y="3203"/>
                  </a:cubicBezTo>
                  <a:cubicBezTo>
                    <a:pt x="3225" y="3253"/>
                    <a:pt x="3275" y="3266"/>
                    <a:pt x="3387" y="3278"/>
                  </a:cubicBezTo>
                  <a:cubicBezTo>
                    <a:pt x="3404" y="3280"/>
                    <a:pt x="3420" y="3280"/>
                    <a:pt x="3437" y="3280"/>
                  </a:cubicBezTo>
                  <a:cubicBezTo>
                    <a:pt x="3691" y="3280"/>
                    <a:pt x="3907" y="3101"/>
                    <a:pt x="4025" y="2878"/>
                  </a:cubicBezTo>
                  <a:cubicBezTo>
                    <a:pt x="4150" y="2641"/>
                    <a:pt x="4075" y="2353"/>
                    <a:pt x="3950" y="2128"/>
                  </a:cubicBezTo>
                  <a:cubicBezTo>
                    <a:pt x="3987" y="2128"/>
                    <a:pt x="4012" y="2116"/>
                    <a:pt x="4037" y="2078"/>
                  </a:cubicBezTo>
                  <a:cubicBezTo>
                    <a:pt x="4325" y="1741"/>
                    <a:pt x="4262" y="1154"/>
                    <a:pt x="3875" y="929"/>
                  </a:cubicBezTo>
                  <a:cubicBezTo>
                    <a:pt x="3772" y="857"/>
                    <a:pt x="3644" y="831"/>
                    <a:pt x="3529" y="831"/>
                  </a:cubicBezTo>
                  <a:cubicBezTo>
                    <a:pt x="3462" y="831"/>
                    <a:pt x="3400" y="840"/>
                    <a:pt x="3350" y="854"/>
                  </a:cubicBezTo>
                  <a:cubicBezTo>
                    <a:pt x="3300" y="879"/>
                    <a:pt x="3225" y="904"/>
                    <a:pt x="3187" y="941"/>
                  </a:cubicBezTo>
                  <a:cubicBezTo>
                    <a:pt x="3162" y="929"/>
                    <a:pt x="3137" y="916"/>
                    <a:pt x="3112" y="904"/>
                  </a:cubicBezTo>
                  <a:cubicBezTo>
                    <a:pt x="3050" y="891"/>
                    <a:pt x="2988" y="891"/>
                    <a:pt x="2925" y="891"/>
                  </a:cubicBezTo>
                  <a:cubicBezTo>
                    <a:pt x="2950" y="804"/>
                    <a:pt x="2950" y="716"/>
                    <a:pt x="2950" y="616"/>
                  </a:cubicBezTo>
                  <a:cubicBezTo>
                    <a:pt x="2910" y="216"/>
                    <a:pt x="2510" y="0"/>
                    <a:pt x="2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7" name="Google Shape;16507;p50"/>
            <p:cNvSpPr/>
            <p:nvPr/>
          </p:nvSpPr>
          <p:spPr>
            <a:xfrm>
              <a:off x="2532123" y="5229397"/>
              <a:ext cx="1452" cy="854"/>
            </a:xfrm>
            <a:custGeom>
              <a:avLst/>
              <a:gdLst/>
              <a:ahLst/>
              <a:cxnLst/>
              <a:rect l="l" t="t" r="r" b="b"/>
              <a:pathLst>
                <a:path w="17" h="10" extrusionOk="0">
                  <a:moveTo>
                    <a:pt x="0" y="0"/>
                  </a:moveTo>
                  <a:lnTo>
                    <a:pt x="0" y="0"/>
                  </a:lnTo>
                  <a:cubicBezTo>
                    <a:pt x="7" y="6"/>
                    <a:pt x="13" y="10"/>
                    <a:pt x="15" y="10"/>
                  </a:cubicBezTo>
                  <a:cubicBezTo>
                    <a:pt x="16" y="10"/>
                    <a:pt x="13" y="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8" name="Google Shape;16508;p50"/>
            <p:cNvSpPr/>
            <p:nvPr/>
          </p:nvSpPr>
          <p:spPr>
            <a:xfrm>
              <a:off x="2532123" y="5229397"/>
              <a:ext cx="85" cy="85"/>
            </a:xfrm>
            <a:custGeom>
              <a:avLst/>
              <a:gdLst/>
              <a:ahLst/>
              <a:cxnLst/>
              <a:rect l="l" t="t" r="r" b="b"/>
              <a:pathLst>
                <a:path w="1" h="1" extrusionOk="0">
                  <a:moveTo>
                    <a:pt x="0" y="0"/>
                  </a:moveTo>
                  <a:lnTo>
                    <a:pt x="0" y="0"/>
                  </a:ln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9" name="Google Shape;16509;p50"/>
            <p:cNvSpPr/>
            <p:nvPr/>
          </p:nvSpPr>
          <p:spPr>
            <a:xfrm>
              <a:off x="2445702" y="5198398"/>
              <a:ext cx="85" cy="1196"/>
            </a:xfrm>
            <a:custGeom>
              <a:avLst/>
              <a:gdLst/>
              <a:ahLst/>
              <a:cxnLst/>
              <a:rect l="l" t="t" r="r" b="b"/>
              <a:pathLst>
                <a:path w="1" h="14" extrusionOk="0">
                  <a:moveTo>
                    <a:pt x="0" y="1"/>
                  </a:moveTo>
                  <a:cubicBezTo>
                    <a:pt x="0" y="13"/>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0" name="Google Shape;16510;p50"/>
            <p:cNvSpPr/>
            <p:nvPr/>
          </p:nvSpPr>
          <p:spPr>
            <a:xfrm>
              <a:off x="2445702" y="5197373"/>
              <a:ext cx="1110" cy="1110"/>
            </a:xfrm>
            <a:custGeom>
              <a:avLst/>
              <a:gdLst/>
              <a:ahLst/>
              <a:cxnLst/>
              <a:rect l="l" t="t" r="r" b="b"/>
              <a:pathLst>
                <a:path w="13" h="13" extrusionOk="0">
                  <a:moveTo>
                    <a:pt x="13" y="0"/>
                  </a:moveTo>
                  <a:cubicBezTo>
                    <a:pt x="0" y="13"/>
                    <a:pt x="0" y="13"/>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1" name="Google Shape;16511;p50"/>
            <p:cNvSpPr/>
            <p:nvPr/>
          </p:nvSpPr>
          <p:spPr>
            <a:xfrm>
              <a:off x="2147330" y="4983797"/>
              <a:ext cx="179756" cy="47053"/>
            </a:xfrm>
            <a:custGeom>
              <a:avLst/>
              <a:gdLst/>
              <a:ahLst/>
              <a:cxnLst/>
              <a:rect l="l" t="t" r="r" b="b"/>
              <a:pathLst>
                <a:path w="2105" h="551" extrusionOk="0">
                  <a:moveTo>
                    <a:pt x="1467" y="0"/>
                  </a:moveTo>
                  <a:cubicBezTo>
                    <a:pt x="1372" y="0"/>
                    <a:pt x="1276" y="10"/>
                    <a:pt x="1182" y="27"/>
                  </a:cubicBezTo>
                  <a:cubicBezTo>
                    <a:pt x="1020" y="52"/>
                    <a:pt x="857" y="114"/>
                    <a:pt x="695" y="164"/>
                  </a:cubicBezTo>
                  <a:cubicBezTo>
                    <a:pt x="558" y="214"/>
                    <a:pt x="408" y="239"/>
                    <a:pt x="270" y="289"/>
                  </a:cubicBezTo>
                  <a:cubicBezTo>
                    <a:pt x="195" y="339"/>
                    <a:pt x="58" y="364"/>
                    <a:pt x="20" y="452"/>
                  </a:cubicBezTo>
                  <a:cubicBezTo>
                    <a:pt x="0" y="501"/>
                    <a:pt x="43" y="551"/>
                    <a:pt x="93" y="551"/>
                  </a:cubicBezTo>
                  <a:cubicBezTo>
                    <a:pt x="106" y="551"/>
                    <a:pt x="120" y="547"/>
                    <a:pt x="133" y="539"/>
                  </a:cubicBezTo>
                  <a:cubicBezTo>
                    <a:pt x="333" y="402"/>
                    <a:pt x="520" y="389"/>
                    <a:pt x="770" y="314"/>
                  </a:cubicBezTo>
                  <a:cubicBezTo>
                    <a:pt x="1009" y="213"/>
                    <a:pt x="1244" y="145"/>
                    <a:pt x="1466" y="145"/>
                  </a:cubicBezTo>
                  <a:cubicBezTo>
                    <a:pt x="1625" y="145"/>
                    <a:pt x="1778" y="180"/>
                    <a:pt x="1920" y="264"/>
                  </a:cubicBezTo>
                  <a:cubicBezTo>
                    <a:pt x="1943" y="282"/>
                    <a:pt x="1965" y="290"/>
                    <a:pt x="1985" y="290"/>
                  </a:cubicBezTo>
                  <a:cubicBezTo>
                    <a:pt x="2063" y="290"/>
                    <a:pt x="2104" y="177"/>
                    <a:pt x="1995" y="127"/>
                  </a:cubicBezTo>
                  <a:cubicBezTo>
                    <a:pt x="1830" y="36"/>
                    <a:pt x="1649" y="0"/>
                    <a:pt x="1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2" name="Google Shape;16512;p50"/>
            <p:cNvSpPr/>
            <p:nvPr/>
          </p:nvSpPr>
          <p:spPr>
            <a:xfrm>
              <a:off x="2599244" y="5130678"/>
              <a:ext cx="136632" cy="221002"/>
            </a:xfrm>
            <a:custGeom>
              <a:avLst/>
              <a:gdLst/>
              <a:ahLst/>
              <a:cxnLst/>
              <a:rect l="l" t="t" r="r" b="b"/>
              <a:pathLst>
                <a:path w="1600" h="2588" extrusionOk="0">
                  <a:moveTo>
                    <a:pt x="133" y="1"/>
                  </a:moveTo>
                  <a:cubicBezTo>
                    <a:pt x="50" y="1"/>
                    <a:pt x="0" y="126"/>
                    <a:pt x="89" y="181"/>
                  </a:cubicBezTo>
                  <a:cubicBezTo>
                    <a:pt x="289" y="306"/>
                    <a:pt x="539" y="469"/>
                    <a:pt x="652" y="569"/>
                  </a:cubicBezTo>
                  <a:cubicBezTo>
                    <a:pt x="989" y="919"/>
                    <a:pt x="1289" y="1406"/>
                    <a:pt x="1326" y="1781"/>
                  </a:cubicBezTo>
                  <a:cubicBezTo>
                    <a:pt x="1339" y="1856"/>
                    <a:pt x="1326" y="1981"/>
                    <a:pt x="1339" y="2068"/>
                  </a:cubicBezTo>
                  <a:cubicBezTo>
                    <a:pt x="1339" y="2068"/>
                    <a:pt x="1339" y="2056"/>
                    <a:pt x="1339" y="2056"/>
                  </a:cubicBezTo>
                  <a:cubicBezTo>
                    <a:pt x="1339" y="2130"/>
                    <a:pt x="1351" y="2205"/>
                    <a:pt x="1339" y="2279"/>
                  </a:cubicBezTo>
                  <a:lnTo>
                    <a:pt x="1339" y="2279"/>
                  </a:lnTo>
                  <a:cubicBezTo>
                    <a:pt x="1331" y="2312"/>
                    <a:pt x="1278" y="2520"/>
                    <a:pt x="1289" y="2531"/>
                  </a:cubicBezTo>
                  <a:cubicBezTo>
                    <a:pt x="1289" y="2568"/>
                    <a:pt x="1317" y="2587"/>
                    <a:pt x="1348" y="2587"/>
                  </a:cubicBezTo>
                  <a:cubicBezTo>
                    <a:pt x="1380" y="2587"/>
                    <a:pt x="1414" y="2568"/>
                    <a:pt x="1426" y="2531"/>
                  </a:cubicBezTo>
                  <a:cubicBezTo>
                    <a:pt x="1501" y="2331"/>
                    <a:pt x="1501" y="2206"/>
                    <a:pt x="1526" y="2081"/>
                  </a:cubicBezTo>
                  <a:cubicBezTo>
                    <a:pt x="1534" y="2066"/>
                    <a:pt x="1532" y="2060"/>
                    <a:pt x="1530" y="2060"/>
                  </a:cubicBezTo>
                  <a:cubicBezTo>
                    <a:pt x="1529" y="2060"/>
                    <a:pt x="1528" y="2062"/>
                    <a:pt x="1527" y="2064"/>
                  </a:cubicBezTo>
                  <a:lnTo>
                    <a:pt x="1527" y="2064"/>
                  </a:lnTo>
                  <a:cubicBezTo>
                    <a:pt x="1600" y="1542"/>
                    <a:pt x="1300" y="1217"/>
                    <a:pt x="952" y="731"/>
                  </a:cubicBezTo>
                  <a:cubicBezTo>
                    <a:pt x="789" y="519"/>
                    <a:pt x="652" y="394"/>
                    <a:pt x="452" y="231"/>
                  </a:cubicBezTo>
                  <a:cubicBezTo>
                    <a:pt x="327" y="131"/>
                    <a:pt x="327" y="94"/>
                    <a:pt x="164" y="6"/>
                  </a:cubicBezTo>
                  <a:cubicBezTo>
                    <a:pt x="153" y="2"/>
                    <a:pt x="143"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3" name="Google Shape;16513;p50"/>
            <p:cNvSpPr/>
            <p:nvPr/>
          </p:nvSpPr>
          <p:spPr>
            <a:xfrm>
              <a:off x="599446" y="5075768"/>
              <a:ext cx="193932" cy="216135"/>
            </a:xfrm>
            <a:custGeom>
              <a:avLst/>
              <a:gdLst/>
              <a:ahLst/>
              <a:cxnLst/>
              <a:rect l="l" t="t" r="r" b="b"/>
              <a:pathLst>
                <a:path w="2271" h="2531" extrusionOk="0">
                  <a:moveTo>
                    <a:pt x="2178" y="1"/>
                  </a:moveTo>
                  <a:cubicBezTo>
                    <a:pt x="2165" y="1"/>
                    <a:pt x="2151" y="4"/>
                    <a:pt x="2138" y="12"/>
                  </a:cubicBezTo>
                  <a:cubicBezTo>
                    <a:pt x="1825" y="212"/>
                    <a:pt x="1688" y="225"/>
                    <a:pt x="1401" y="375"/>
                  </a:cubicBezTo>
                  <a:cubicBezTo>
                    <a:pt x="1026" y="587"/>
                    <a:pt x="763" y="949"/>
                    <a:pt x="588" y="1337"/>
                  </a:cubicBezTo>
                  <a:cubicBezTo>
                    <a:pt x="438" y="1649"/>
                    <a:pt x="226" y="1924"/>
                    <a:pt x="88" y="2237"/>
                  </a:cubicBezTo>
                  <a:cubicBezTo>
                    <a:pt x="63" y="2324"/>
                    <a:pt x="1" y="2412"/>
                    <a:pt x="26" y="2499"/>
                  </a:cubicBezTo>
                  <a:cubicBezTo>
                    <a:pt x="37" y="2521"/>
                    <a:pt x="57" y="2531"/>
                    <a:pt x="78" y="2531"/>
                  </a:cubicBezTo>
                  <a:cubicBezTo>
                    <a:pt x="105" y="2531"/>
                    <a:pt x="131" y="2515"/>
                    <a:pt x="138" y="2486"/>
                  </a:cubicBezTo>
                  <a:cubicBezTo>
                    <a:pt x="201" y="2262"/>
                    <a:pt x="301" y="2099"/>
                    <a:pt x="426" y="1874"/>
                  </a:cubicBezTo>
                  <a:cubicBezTo>
                    <a:pt x="576" y="1624"/>
                    <a:pt x="738" y="1299"/>
                    <a:pt x="888" y="1087"/>
                  </a:cubicBezTo>
                  <a:cubicBezTo>
                    <a:pt x="1163" y="737"/>
                    <a:pt x="1501" y="562"/>
                    <a:pt x="1950" y="312"/>
                  </a:cubicBezTo>
                  <a:cubicBezTo>
                    <a:pt x="2050" y="250"/>
                    <a:pt x="2200" y="200"/>
                    <a:pt x="2250" y="100"/>
                  </a:cubicBezTo>
                  <a:cubicBezTo>
                    <a:pt x="2270" y="50"/>
                    <a:pt x="2227" y="1"/>
                    <a:pt x="2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4" name="Google Shape;16514;p50"/>
            <p:cNvSpPr/>
            <p:nvPr/>
          </p:nvSpPr>
          <p:spPr>
            <a:xfrm>
              <a:off x="974077" y="4904976"/>
              <a:ext cx="218867" cy="94105"/>
            </a:xfrm>
            <a:custGeom>
              <a:avLst/>
              <a:gdLst/>
              <a:ahLst/>
              <a:cxnLst/>
              <a:rect l="l" t="t" r="r" b="b"/>
              <a:pathLst>
                <a:path w="2563" h="1102" extrusionOk="0">
                  <a:moveTo>
                    <a:pt x="2000" y="0"/>
                  </a:moveTo>
                  <a:cubicBezTo>
                    <a:pt x="1750" y="38"/>
                    <a:pt x="1500" y="125"/>
                    <a:pt x="1325" y="225"/>
                  </a:cubicBezTo>
                  <a:cubicBezTo>
                    <a:pt x="988" y="450"/>
                    <a:pt x="813" y="625"/>
                    <a:pt x="463" y="862"/>
                  </a:cubicBezTo>
                  <a:cubicBezTo>
                    <a:pt x="363" y="937"/>
                    <a:pt x="275" y="950"/>
                    <a:pt x="175" y="962"/>
                  </a:cubicBezTo>
                  <a:cubicBezTo>
                    <a:pt x="155" y="962"/>
                    <a:pt x="135" y="960"/>
                    <a:pt x="117" y="960"/>
                  </a:cubicBezTo>
                  <a:cubicBezTo>
                    <a:pt x="89" y="960"/>
                    <a:pt x="65" y="965"/>
                    <a:pt x="50" y="987"/>
                  </a:cubicBezTo>
                  <a:cubicBezTo>
                    <a:pt x="0" y="1025"/>
                    <a:pt x="38" y="1100"/>
                    <a:pt x="88" y="1100"/>
                  </a:cubicBezTo>
                  <a:cubicBezTo>
                    <a:pt x="101" y="1101"/>
                    <a:pt x="115" y="1101"/>
                    <a:pt x="128" y="1101"/>
                  </a:cubicBezTo>
                  <a:cubicBezTo>
                    <a:pt x="529" y="1101"/>
                    <a:pt x="772" y="744"/>
                    <a:pt x="1062" y="563"/>
                  </a:cubicBezTo>
                  <a:cubicBezTo>
                    <a:pt x="1300" y="400"/>
                    <a:pt x="1387" y="375"/>
                    <a:pt x="1650" y="288"/>
                  </a:cubicBezTo>
                  <a:cubicBezTo>
                    <a:pt x="1896" y="221"/>
                    <a:pt x="1999" y="191"/>
                    <a:pt x="2181" y="191"/>
                  </a:cubicBezTo>
                  <a:cubicBezTo>
                    <a:pt x="2239" y="191"/>
                    <a:pt x="2305" y="194"/>
                    <a:pt x="2387" y="200"/>
                  </a:cubicBezTo>
                  <a:cubicBezTo>
                    <a:pt x="2404" y="200"/>
                    <a:pt x="2420" y="206"/>
                    <a:pt x="2441" y="206"/>
                  </a:cubicBezTo>
                  <a:cubicBezTo>
                    <a:pt x="2451" y="206"/>
                    <a:pt x="2462" y="204"/>
                    <a:pt x="2475" y="200"/>
                  </a:cubicBezTo>
                  <a:cubicBezTo>
                    <a:pt x="2562" y="200"/>
                    <a:pt x="2562" y="63"/>
                    <a:pt x="2475" y="50"/>
                  </a:cubicBezTo>
                  <a:cubicBezTo>
                    <a:pt x="2325" y="13"/>
                    <a:pt x="2200" y="0"/>
                    <a:pt x="20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5" name="Google Shape;16515;p50"/>
            <p:cNvSpPr/>
            <p:nvPr/>
          </p:nvSpPr>
          <p:spPr>
            <a:xfrm>
              <a:off x="378613" y="4088586"/>
              <a:ext cx="929525" cy="1080076"/>
            </a:xfrm>
            <a:custGeom>
              <a:avLst/>
              <a:gdLst/>
              <a:ahLst/>
              <a:cxnLst/>
              <a:rect l="l" t="t" r="r" b="b"/>
              <a:pathLst>
                <a:path w="10885" h="12648" extrusionOk="0">
                  <a:moveTo>
                    <a:pt x="10731" y="2804"/>
                  </a:moveTo>
                  <a:cubicBezTo>
                    <a:pt x="10733" y="2807"/>
                    <a:pt x="10735" y="2809"/>
                    <a:pt x="10735" y="2812"/>
                  </a:cubicBezTo>
                  <a:cubicBezTo>
                    <a:pt x="10733" y="2809"/>
                    <a:pt x="10732" y="2807"/>
                    <a:pt x="10731" y="2804"/>
                  </a:cubicBezTo>
                  <a:close/>
                  <a:moveTo>
                    <a:pt x="5846" y="159"/>
                  </a:moveTo>
                  <a:cubicBezTo>
                    <a:pt x="5931" y="159"/>
                    <a:pt x="6011" y="168"/>
                    <a:pt x="6086" y="188"/>
                  </a:cubicBezTo>
                  <a:cubicBezTo>
                    <a:pt x="6323" y="238"/>
                    <a:pt x="6573" y="400"/>
                    <a:pt x="6811" y="563"/>
                  </a:cubicBezTo>
                  <a:cubicBezTo>
                    <a:pt x="6936" y="650"/>
                    <a:pt x="7123" y="825"/>
                    <a:pt x="7386" y="925"/>
                  </a:cubicBezTo>
                  <a:cubicBezTo>
                    <a:pt x="7736" y="1075"/>
                    <a:pt x="8123" y="1125"/>
                    <a:pt x="8498" y="1150"/>
                  </a:cubicBezTo>
                  <a:cubicBezTo>
                    <a:pt x="8610" y="1162"/>
                    <a:pt x="8698" y="1175"/>
                    <a:pt x="8835" y="1212"/>
                  </a:cubicBezTo>
                  <a:cubicBezTo>
                    <a:pt x="8873" y="1225"/>
                    <a:pt x="8885" y="1237"/>
                    <a:pt x="8910" y="1250"/>
                  </a:cubicBezTo>
                  <a:cubicBezTo>
                    <a:pt x="8960" y="1325"/>
                    <a:pt x="9023" y="1462"/>
                    <a:pt x="9048" y="1575"/>
                  </a:cubicBezTo>
                  <a:cubicBezTo>
                    <a:pt x="9073" y="1712"/>
                    <a:pt x="9073" y="1950"/>
                    <a:pt x="9085" y="2150"/>
                  </a:cubicBezTo>
                  <a:cubicBezTo>
                    <a:pt x="9085" y="2175"/>
                    <a:pt x="9098" y="2200"/>
                    <a:pt x="9123" y="2200"/>
                  </a:cubicBezTo>
                  <a:cubicBezTo>
                    <a:pt x="9123" y="2225"/>
                    <a:pt x="9123" y="2250"/>
                    <a:pt x="9148" y="2275"/>
                  </a:cubicBezTo>
                  <a:cubicBezTo>
                    <a:pt x="9160" y="2287"/>
                    <a:pt x="9176" y="2292"/>
                    <a:pt x="9192" y="2292"/>
                  </a:cubicBezTo>
                  <a:cubicBezTo>
                    <a:pt x="9226" y="2292"/>
                    <a:pt x="9260" y="2267"/>
                    <a:pt x="9260" y="2225"/>
                  </a:cubicBezTo>
                  <a:cubicBezTo>
                    <a:pt x="9248" y="2139"/>
                    <a:pt x="9344" y="1837"/>
                    <a:pt x="9348" y="1837"/>
                  </a:cubicBezTo>
                  <a:cubicBezTo>
                    <a:pt x="9348" y="1837"/>
                    <a:pt x="9348" y="1837"/>
                    <a:pt x="9348" y="1837"/>
                  </a:cubicBezTo>
                  <a:cubicBezTo>
                    <a:pt x="9348" y="1825"/>
                    <a:pt x="9360" y="1825"/>
                    <a:pt x="9360" y="1812"/>
                  </a:cubicBezTo>
                  <a:cubicBezTo>
                    <a:pt x="9373" y="1812"/>
                    <a:pt x="9373" y="1825"/>
                    <a:pt x="9385" y="1825"/>
                  </a:cubicBezTo>
                  <a:cubicBezTo>
                    <a:pt x="9398" y="1837"/>
                    <a:pt x="9410" y="1850"/>
                    <a:pt x="9423" y="1850"/>
                  </a:cubicBezTo>
                  <a:cubicBezTo>
                    <a:pt x="9523" y="1950"/>
                    <a:pt x="9610" y="2062"/>
                    <a:pt x="9710" y="2162"/>
                  </a:cubicBezTo>
                  <a:cubicBezTo>
                    <a:pt x="9810" y="2275"/>
                    <a:pt x="9910" y="2362"/>
                    <a:pt x="10010" y="2462"/>
                  </a:cubicBezTo>
                  <a:cubicBezTo>
                    <a:pt x="10022" y="2475"/>
                    <a:pt x="10035" y="2475"/>
                    <a:pt x="10047" y="2475"/>
                  </a:cubicBezTo>
                  <a:cubicBezTo>
                    <a:pt x="10122" y="2575"/>
                    <a:pt x="10197" y="2650"/>
                    <a:pt x="10272" y="2762"/>
                  </a:cubicBezTo>
                  <a:cubicBezTo>
                    <a:pt x="10410" y="3024"/>
                    <a:pt x="10397" y="3149"/>
                    <a:pt x="10260" y="3399"/>
                  </a:cubicBezTo>
                  <a:cubicBezTo>
                    <a:pt x="10247" y="3412"/>
                    <a:pt x="10235" y="3437"/>
                    <a:pt x="10222" y="3462"/>
                  </a:cubicBezTo>
                  <a:cubicBezTo>
                    <a:pt x="10147" y="3624"/>
                    <a:pt x="10060" y="3787"/>
                    <a:pt x="9985" y="3862"/>
                  </a:cubicBezTo>
                  <a:cubicBezTo>
                    <a:pt x="9673" y="4199"/>
                    <a:pt x="9323" y="4487"/>
                    <a:pt x="8973" y="4786"/>
                  </a:cubicBezTo>
                  <a:cubicBezTo>
                    <a:pt x="8673" y="5049"/>
                    <a:pt x="8510" y="5199"/>
                    <a:pt x="8298" y="5324"/>
                  </a:cubicBezTo>
                  <a:cubicBezTo>
                    <a:pt x="8148" y="5399"/>
                    <a:pt x="8048" y="5461"/>
                    <a:pt x="7873" y="5474"/>
                  </a:cubicBezTo>
                  <a:cubicBezTo>
                    <a:pt x="7611" y="5449"/>
                    <a:pt x="7436" y="5299"/>
                    <a:pt x="7211" y="5211"/>
                  </a:cubicBezTo>
                  <a:cubicBezTo>
                    <a:pt x="7172" y="5194"/>
                    <a:pt x="7135" y="5186"/>
                    <a:pt x="7099" y="5186"/>
                  </a:cubicBezTo>
                  <a:cubicBezTo>
                    <a:pt x="6929" y="5186"/>
                    <a:pt x="6798" y="5371"/>
                    <a:pt x="6736" y="5599"/>
                  </a:cubicBezTo>
                  <a:cubicBezTo>
                    <a:pt x="6723" y="5611"/>
                    <a:pt x="6723" y="5636"/>
                    <a:pt x="6711" y="5661"/>
                  </a:cubicBezTo>
                  <a:cubicBezTo>
                    <a:pt x="6663" y="5347"/>
                    <a:pt x="6638" y="4835"/>
                    <a:pt x="6230" y="4835"/>
                  </a:cubicBezTo>
                  <a:cubicBezTo>
                    <a:pt x="6216" y="4835"/>
                    <a:pt x="6201" y="4835"/>
                    <a:pt x="6186" y="4836"/>
                  </a:cubicBezTo>
                  <a:cubicBezTo>
                    <a:pt x="6111" y="4836"/>
                    <a:pt x="5699" y="4874"/>
                    <a:pt x="5799" y="4874"/>
                  </a:cubicBezTo>
                  <a:cubicBezTo>
                    <a:pt x="5586" y="4874"/>
                    <a:pt x="5361" y="4874"/>
                    <a:pt x="5149" y="4911"/>
                  </a:cubicBezTo>
                  <a:cubicBezTo>
                    <a:pt x="4774" y="4949"/>
                    <a:pt x="4486" y="5174"/>
                    <a:pt x="4162" y="5349"/>
                  </a:cubicBezTo>
                  <a:cubicBezTo>
                    <a:pt x="3787" y="5574"/>
                    <a:pt x="3399" y="5611"/>
                    <a:pt x="2937" y="5724"/>
                  </a:cubicBezTo>
                  <a:cubicBezTo>
                    <a:pt x="2574" y="5824"/>
                    <a:pt x="2274" y="5986"/>
                    <a:pt x="1887" y="5986"/>
                  </a:cubicBezTo>
                  <a:cubicBezTo>
                    <a:pt x="1882" y="5986"/>
                    <a:pt x="1876" y="5986"/>
                    <a:pt x="1870" y="5986"/>
                  </a:cubicBezTo>
                  <a:cubicBezTo>
                    <a:pt x="954" y="5986"/>
                    <a:pt x="239" y="4969"/>
                    <a:pt x="537" y="4224"/>
                  </a:cubicBezTo>
                  <a:cubicBezTo>
                    <a:pt x="612" y="3974"/>
                    <a:pt x="700" y="3787"/>
                    <a:pt x="850" y="3537"/>
                  </a:cubicBezTo>
                  <a:cubicBezTo>
                    <a:pt x="875" y="3512"/>
                    <a:pt x="900" y="3474"/>
                    <a:pt x="912" y="3449"/>
                  </a:cubicBezTo>
                  <a:cubicBezTo>
                    <a:pt x="925" y="3449"/>
                    <a:pt x="925" y="3437"/>
                    <a:pt x="925" y="3437"/>
                  </a:cubicBezTo>
                  <a:cubicBezTo>
                    <a:pt x="1162" y="3037"/>
                    <a:pt x="1250" y="2362"/>
                    <a:pt x="1450" y="1987"/>
                  </a:cubicBezTo>
                  <a:cubicBezTo>
                    <a:pt x="1550" y="1800"/>
                    <a:pt x="1875" y="1600"/>
                    <a:pt x="2062" y="1512"/>
                  </a:cubicBezTo>
                  <a:cubicBezTo>
                    <a:pt x="2312" y="1412"/>
                    <a:pt x="2562" y="1387"/>
                    <a:pt x="2749" y="1350"/>
                  </a:cubicBezTo>
                  <a:cubicBezTo>
                    <a:pt x="2862" y="1325"/>
                    <a:pt x="2962" y="1300"/>
                    <a:pt x="3062" y="1250"/>
                  </a:cubicBezTo>
                  <a:cubicBezTo>
                    <a:pt x="3094" y="1239"/>
                    <a:pt x="3200" y="1155"/>
                    <a:pt x="3198" y="1155"/>
                  </a:cubicBezTo>
                  <a:lnTo>
                    <a:pt x="3198" y="1155"/>
                  </a:lnTo>
                  <a:cubicBezTo>
                    <a:pt x="3197" y="1155"/>
                    <a:pt x="3194" y="1157"/>
                    <a:pt x="3187" y="1162"/>
                  </a:cubicBezTo>
                  <a:cubicBezTo>
                    <a:pt x="3199" y="1150"/>
                    <a:pt x="3212" y="1137"/>
                    <a:pt x="3224" y="1125"/>
                  </a:cubicBezTo>
                  <a:cubicBezTo>
                    <a:pt x="3937" y="750"/>
                    <a:pt x="4486" y="475"/>
                    <a:pt x="5261" y="250"/>
                  </a:cubicBezTo>
                  <a:cubicBezTo>
                    <a:pt x="5466" y="199"/>
                    <a:pt x="5665" y="159"/>
                    <a:pt x="5846" y="159"/>
                  </a:cubicBezTo>
                  <a:close/>
                  <a:moveTo>
                    <a:pt x="5874" y="0"/>
                  </a:moveTo>
                  <a:cubicBezTo>
                    <a:pt x="5299" y="13"/>
                    <a:pt x="4761" y="213"/>
                    <a:pt x="4236" y="413"/>
                  </a:cubicBezTo>
                  <a:cubicBezTo>
                    <a:pt x="3849" y="575"/>
                    <a:pt x="3474" y="763"/>
                    <a:pt x="3112" y="975"/>
                  </a:cubicBezTo>
                  <a:cubicBezTo>
                    <a:pt x="3099" y="987"/>
                    <a:pt x="3087" y="987"/>
                    <a:pt x="3062" y="1000"/>
                  </a:cubicBezTo>
                  <a:cubicBezTo>
                    <a:pt x="2912" y="1100"/>
                    <a:pt x="2799" y="1112"/>
                    <a:pt x="2587" y="1175"/>
                  </a:cubicBezTo>
                  <a:cubicBezTo>
                    <a:pt x="2287" y="1275"/>
                    <a:pt x="1887" y="1400"/>
                    <a:pt x="1562" y="1662"/>
                  </a:cubicBezTo>
                  <a:cubicBezTo>
                    <a:pt x="1387" y="1787"/>
                    <a:pt x="1275" y="1975"/>
                    <a:pt x="1200" y="2175"/>
                  </a:cubicBezTo>
                  <a:cubicBezTo>
                    <a:pt x="1150" y="2300"/>
                    <a:pt x="1037" y="2575"/>
                    <a:pt x="975" y="2775"/>
                  </a:cubicBezTo>
                  <a:cubicBezTo>
                    <a:pt x="887" y="3024"/>
                    <a:pt x="837" y="3187"/>
                    <a:pt x="750" y="3324"/>
                  </a:cubicBezTo>
                  <a:cubicBezTo>
                    <a:pt x="725" y="3387"/>
                    <a:pt x="675" y="3437"/>
                    <a:pt x="650" y="3499"/>
                  </a:cubicBezTo>
                  <a:cubicBezTo>
                    <a:pt x="500" y="3624"/>
                    <a:pt x="400" y="3712"/>
                    <a:pt x="313" y="3887"/>
                  </a:cubicBezTo>
                  <a:cubicBezTo>
                    <a:pt x="225" y="4074"/>
                    <a:pt x="225" y="4174"/>
                    <a:pt x="213" y="4299"/>
                  </a:cubicBezTo>
                  <a:cubicBezTo>
                    <a:pt x="163" y="4549"/>
                    <a:pt x="200" y="4986"/>
                    <a:pt x="225" y="5311"/>
                  </a:cubicBezTo>
                  <a:cubicBezTo>
                    <a:pt x="300" y="6186"/>
                    <a:pt x="313" y="6936"/>
                    <a:pt x="163" y="7673"/>
                  </a:cubicBezTo>
                  <a:cubicBezTo>
                    <a:pt x="88" y="8111"/>
                    <a:pt x="13" y="8535"/>
                    <a:pt x="0" y="8973"/>
                  </a:cubicBezTo>
                  <a:cubicBezTo>
                    <a:pt x="0" y="9348"/>
                    <a:pt x="25" y="9735"/>
                    <a:pt x="38" y="10110"/>
                  </a:cubicBezTo>
                  <a:cubicBezTo>
                    <a:pt x="38" y="10610"/>
                    <a:pt x="200" y="11085"/>
                    <a:pt x="512" y="11472"/>
                  </a:cubicBezTo>
                  <a:cubicBezTo>
                    <a:pt x="712" y="11747"/>
                    <a:pt x="1012" y="11935"/>
                    <a:pt x="1287" y="12135"/>
                  </a:cubicBezTo>
                  <a:cubicBezTo>
                    <a:pt x="1362" y="12184"/>
                    <a:pt x="1437" y="12234"/>
                    <a:pt x="1512" y="12284"/>
                  </a:cubicBezTo>
                  <a:cubicBezTo>
                    <a:pt x="1525" y="12297"/>
                    <a:pt x="1537" y="12322"/>
                    <a:pt x="1562" y="12322"/>
                  </a:cubicBezTo>
                  <a:cubicBezTo>
                    <a:pt x="1575" y="12334"/>
                    <a:pt x="1600" y="12334"/>
                    <a:pt x="1612" y="12347"/>
                  </a:cubicBezTo>
                  <a:cubicBezTo>
                    <a:pt x="1725" y="12409"/>
                    <a:pt x="1825" y="12459"/>
                    <a:pt x="1925" y="12497"/>
                  </a:cubicBezTo>
                  <a:cubicBezTo>
                    <a:pt x="2000" y="12534"/>
                    <a:pt x="2075" y="12572"/>
                    <a:pt x="2150" y="12597"/>
                  </a:cubicBezTo>
                  <a:cubicBezTo>
                    <a:pt x="2215" y="12615"/>
                    <a:pt x="2286" y="12648"/>
                    <a:pt x="2350" y="12648"/>
                  </a:cubicBezTo>
                  <a:cubicBezTo>
                    <a:pt x="2372" y="12648"/>
                    <a:pt x="2393" y="12644"/>
                    <a:pt x="2412" y="12634"/>
                  </a:cubicBezTo>
                  <a:cubicBezTo>
                    <a:pt x="2487" y="12597"/>
                    <a:pt x="2487" y="12509"/>
                    <a:pt x="2437" y="12459"/>
                  </a:cubicBezTo>
                  <a:cubicBezTo>
                    <a:pt x="2374" y="12409"/>
                    <a:pt x="2274" y="12409"/>
                    <a:pt x="2200" y="12384"/>
                  </a:cubicBezTo>
                  <a:cubicBezTo>
                    <a:pt x="2125" y="12359"/>
                    <a:pt x="2062" y="12322"/>
                    <a:pt x="1987" y="12297"/>
                  </a:cubicBezTo>
                  <a:cubicBezTo>
                    <a:pt x="1787" y="12184"/>
                    <a:pt x="1587" y="12072"/>
                    <a:pt x="1412" y="11935"/>
                  </a:cubicBezTo>
                  <a:cubicBezTo>
                    <a:pt x="1125" y="11735"/>
                    <a:pt x="937" y="11635"/>
                    <a:pt x="712" y="11372"/>
                  </a:cubicBezTo>
                  <a:cubicBezTo>
                    <a:pt x="500" y="11135"/>
                    <a:pt x="250" y="10597"/>
                    <a:pt x="238" y="10285"/>
                  </a:cubicBezTo>
                  <a:cubicBezTo>
                    <a:pt x="63" y="9073"/>
                    <a:pt x="300" y="8435"/>
                    <a:pt x="462" y="7198"/>
                  </a:cubicBezTo>
                  <a:cubicBezTo>
                    <a:pt x="600" y="6261"/>
                    <a:pt x="300" y="5399"/>
                    <a:pt x="313" y="4562"/>
                  </a:cubicBezTo>
                  <a:cubicBezTo>
                    <a:pt x="313" y="4499"/>
                    <a:pt x="325" y="4437"/>
                    <a:pt x="338" y="4374"/>
                  </a:cubicBezTo>
                  <a:lnTo>
                    <a:pt x="338" y="4374"/>
                  </a:lnTo>
                  <a:cubicBezTo>
                    <a:pt x="325" y="4449"/>
                    <a:pt x="313" y="4537"/>
                    <a:pt x="325" y="4612"/>
                  </a:cubicBezTo>
                  <a:cubicBezTo>
                    <a:pt x="393" y="5428"/>
                    <a:pt x="1130" y="6121"/>
                    <a:pt x="1947" y="6121"/>
                  </a:cubicBezTo>
                  <a:cubicBezTo>
                    <a:pt x="2031" y="6121"/>
                    <a:pt x="2115" y="6114"/>
                    <a:pt x="2200" y="6099"/>
                  </a:cubicBezTo>
                  <a:cubicBezTo>
                    <a:pt x="2587" y="6049"/>
                    <a:pt x="2849" y="5936"/>
                    <a:pt x="3249" y="5861"/>
                  </a:cubicBezTo>
                  <a:cubicBezTo>
                    <a:pt x="3837" y="5799"/>
                    <a:pt x="4249" y="5574"/>
                    <a:pt x="4761" y="5261"/>
                  </a:cubicBezTo>
                  <a:cubicBezTo>
                    <a:pt x="4999" y="5136"/>
                    <a:pt x="5286" y="5111"/>
                    <a:pt x="5624" y="5099"/>
                  </a:cubicBezTo>
                  <a:cubicBezTo>
                    <a:pt x="5724" y="5086"/>
                    <a:pt x="5949" y="5011"/>
                    <a:pt x="6073" y="4986"/>
                  </a:cubicBezTo>
                  <a:cubicBezTo>
                    <a:pt x="6112" y="4979"/>
                    <a:pt x="6146" y="4975"/>
                    <a:pt x="6175" y="4975"/>
                  </a:cubicBezTo>
                  <a:cubicBezTo>
                    <a:pt x="6345" y="4975"/>
                    <a:pt x="6374" y="5103"/>
                    <a:pt x="6448" y="5411"/>
                  </a:cubicBezTo>
                  <a:cubicBezTo>
                    <a:pt x="6523" y="5661"/>
                    <a:pt x="6611" y="5749"/>
                    <a:pt x="6636" y="6011"/>
                  </a:cubicBezTo>
                  <a:cubicBezTo>
                    <a:pt x="6686" y="6411"/>
                    <a:pt x="6598" y="6936"/>
                    <a:pt x="6573" y="7348"/>
                  </a:cubicBezTo>
                  <a:cubicBezTo>
                    <a:pt x="6523" y="7848"/>
                    <a:pt x="6586" y="8348"/>
                    <a:pt x="6598" y="8860"/>
                  </a:cubicBezTo>
                  <a:cubicBezTo>
                    <a:pt x="6611" y="9198"/>
                    <a:pt x="6548" y="9535"/>
                    <a:pt x="6636" y="9860"/>
                  </a:cubicBezTo>
                  <a:cubicBezTo>
                    <a:pt x="6686" y="9973"/>
                    <a:pt x="6686" y="10123"/>
                    <a:pt x="6773" y="10210"/>
                  </a:cubicBezTo>
                  <a:cubicBezTo>
                    <a:pt x="6789" y="10219"/>
                    <a:pt x="6807" y="10223"/>
                    <a:pt x="6824" y="10223"/>
                  </a:cubicBezTo>
                  <a:cubicBezTo>
                    <a:pt x="6901" y="10223"/>
                    <a:pt x="6977" y="10142"/>
                    <a:pt x="6936" y="10060"/>
                  </a:cubicBezTo>
                  <a:cubicBezTo>
                    <a:pt x="6886" y="9923"/>
                    <a:pt x="6823" y="9673"/>
                    <a:pt x="6823" y="9623"/>
                  </a:cubicBezTo>
                  <a:cubicBezTo>
                    <a:pt x="6798" y="9398"/>
                    <a:pt x="6836" y="9160"/>
                    <a:pt x="6836" y="8935"/>
                  </a:cubicBezTo>
                  <a:cubicBezTo>
                    <a:pt x="6811" y="8398"/>
                    <a:pt x="6748" y="7848"/>
                    <a:pt x="6748" y="7311"/>
                  </a:cubicBezTo>
                  <a:cubicBezTo>
                    <a:pt x="6723" y="7011"/>
                    <a:pt x="6761" y="6698"/>
                    <a:pt x="6773" y="6349"/>
                  </a:cubicBezTo>
                  <a:cubicBezTo>
                    <a:pt x="6773" y="6274"/>
                    <a:pt x="6773" y="6186"/>
                    <a:pt x="6773" y="6099"/>
                  </a:cubicBezTo>
                  <a:cubicBezTo>
                    <a:pt x="6773" y="6099"/>
                    <a:pt x="6773" y="6086"/>
                    <a:pt x="6773" y="6074"/>
                  </a:cubicBezTo>
                  <a:cubicBezTo>
                    <a:pt x="6786" y="5899"/>
                    <a:pt x="6811" y="5686"/>
                    <a:pt x="6886" y="5536"/>
                  </a:cubicBezTo>
                  <a:cubicBezTo>
                    <a:pt x="6948" y="5443"/>
                    <a:pt x="7010" y="5392"/>
                    <a:pt x="7058" y="5392"/>
                  </a:cubicBezTo>
                  <a:cubicBezTo>
                    <a:pt x="7068" y="5392"/>
                    <a:pt x="7077" y="5395"/>
                    <a:pt x="7086" y="5399"/>
                  </a:cubicBezTo>
                  <a:cubicBezTo>
                    <a:pt x="7148" y="5411"/>
                    <a:pt x="7111" y="5399"/>
                    <a:pt x="7186" y="5436"/>
                  </a:cubicBezTo>
                  <a:cubicBezTo>
                    <a:pt x="7205" y="5455"/>
                    <a:pt x="7283" y="5482"/>
                    <a:pt x="7284" y="5482"/>
                  </a:cubicBezTo>
                  <a:cubicBezTo>
                    <a:pt x="7285" y="5482"/>
                    <a:pt x="7278" y="5480"/>
                    <a:pt x="7261" y="5474"/>
                  </a:cubicBezTo>
                  <a:lnTo>
                    <a:pt x="7261" y="5474"/>
                  </a:lnTo>
                  <a:cubicBezTo>
                    <a:pt x="7498" y="5549"/>
                    <a:pt x="7648" y="5586"/>
                    <a:pt x="7873" y="5599"/>
                  </a:cubicBezTo>
                  <a:cubicBezTo>
                    <a:pt x="8123" y="5574"/>
                    <a:pt x="8360" y="5424"/>
                    <a:pt x="8460" y="5399"/>
                  </a:cubicBezTo>
                  <a:cubicBezTo>
                    <a:pt x="8898" y="5224"/>
                    <a:pt x="9160" y="4911"/>
                    <a:pt x="9585" y="4549"/>
                  </a:cubicBezTo>
                  <a:cubicBezTo>
                    <a:pt x="9935" y="4249"/>
                    <a:pt x="10360" y="3862"/>
                    <a:pt x="10435" y="3474"/>
                  </a:cubicBezTo>
                  <a:cubicBezTo>
                    <a:pt x="10435" y="3488"/>
                    <a:pt x="10435" y="3498"/>
                    <a:pt x="10437" y="3498"/>
                  </a:cubicBezTo>
                  <a:cubicBezTo>
                    <a:pt x="10439" y="3498"/>
                    <a:pt x="10442" y="3491"/>
                    <a:pt x="10447" y="3474"/>
                  </a:cubicBezTo>
                  <a:cubicBezTo>
                    <a:pt x="10510" y="3287"/>
                    <a:pt x="10547" y="3149"/>
                    <a:pt x="10497" y="2987"/>
                  </a:cubicBezTo>
                  <a:cubicBezTo>
                    <a:pt x="10472" y="2874"/>
                    <a:pt x="10422" y="2762"/>
                    <a:pt x="10360" y="2662"/>
                  </a:cubicBezTo>
                  <a:lnTo>
                    <a:pt x="10360" y="2662"/>
                  </a:lnTo>
                  <a:cubicBezTo>
                    <a:pt x="10397" y="2687"/>
                    <a:pt x="10422" y="2712"/>
                    <a:pt x="10435" y="2737"/>
                  </a:cubicBezTo>
                  <a:cubicBezTo>
                    <a:pt x="10447" y="2750"/>
                    <a:pt x="10447" y="2750"/>
                    <a:pt x="10460" y="2762"/>
                  </a:cubicBezTo>
                  <a:cubicBezTo>
                    <a:pt x="10460" y="2762"/>
                    <a:pt x="10460" y="2775"/>
                    <a:pt x="10472" y="2775"/>
                  </a:cubicBezTo>
                  <a:lnTo>
                    <a:pt x="10485" y="2800"/>
                  </a:lnTo>
                  <a:cubicBezTo>
                    <a:pt x="10497" y="2837"/>
                    <a:pt x="10497" y="2812"/>
                    <a:pt x="10522" y="2862"/>
                  </a:cubicBezTo>
                  <a:cubicBezTo>
                    <a:pt x="10526" y="2870"/>
                    <a:pt x="10528" y="2873"/>
                    <a:pt x="10528" y="2873"/>
                  </a:cubicBezTo>
                  <a:cubicBezTo>
                    <a:pt x="10528" y="2873"/>
                    <a:pt x="10522" y="2858"/>
                    <a:pt x="10522" y="2849"/>
                  </a:cubicBezTo>
                  <a:lnTo>
                    <a:pt x="10522" y="2849"/>
                  </a:lnTo>
                  <a:cubicBezTo>
                    <a:pt x="10560" y="2924"/>
                    <a:pt x="10547" y="2899"/>
                    <a:pt x="10597" y="2987"/>
                  </a:cubicBezTo>
                  <a:cubicBezTo>
                    <a:pt x="10635" y="3037"/>
                    <a:pt x="10635" y="3112"/>
                    <a:pt x="10685" y="3212"/>
                  </a:cubicBezTo>
                  <a:cubicBezTo>
                    <a:pt x="10685" y="3224"/>
                    <a:pt x="10685" y="3237"/>
                    <a:pt x="10685" y="3249"/>
                  </a:cubicBezTo>
                  <a:cubicBezTo>
                    <a:pt x="10710" y="3349"/>
                    <a:pt x="10710" y="3374"/>
                    <a:pt x="10685" y="3574"/>
                  </a:cubicBezTo>
                  <a:cubicBezTo>
                    <a:pt x="10658" y="3690"/>
                    <a:pt x="10704" y="3742"/>
                    <a:pt x="10753" y="3742"/>
                  </a:cubicBezTo>
                  <a:cubicBezTo>
                    <a:pt x="10793" y="3742"/>
                    <a:pt x="10835" y="3705"/>
                    <a:pt x="10835" y="3637"/>
                  </a:cubicBezTo>
                  <a:cubicBezTo>
                    <a:pt x="10860" y="3437"/>
                    <a:pt x="10872" y="3412"/>
                    <a:pt x="10872" y="3187"/>
                  </a:cubicBezTo>
                  <a:cubicBezTo>
                    <a:pt x="10885" y="3124"/>
                    <a:pt x="10847" y="2912"/>
                    <a:pt x="10735" y="2800"/>
                  </a:cubicBezTo>
                  <a:cubicBezTo>
                    <a:pt x="10731" y="2798"/>
                    <a:pt x="10728" y="2797"/>
                    <a:pt x="10726" y="2797"/>
                  </a:cubicBezTo>
                  <a:lnTo>
                    <a:pt x="10726" y="2797"/>
                  </a:lnTo>
                  <a:cubicBezTo>
                    <a:pt x="10717" y="2781"/>
                    <a:pt x="10707" y="2772"/>
                    <a:pt x="10697" y="2762"/>
                  </a:cubicBezTo>
                  <a:cubicBezTo>
                    <a:pt x="10697" y="2762"/>
                    <a:pt x="10685" y="2750"/>
                    <a:pt x="10672" y="2750"/>
                  </a:cubicBezTo>
                  <a:cubicBezTo>
                    <a:pt x="10685" y="2750"/>
                    <a:pt x="10685" y="2750"/>
                    <a:pt x="10672" y="2737"/>
                  </a:cubicBezTo>
                  <a:cubicBezTo>
                    <a:pt x="10647" y="2725"/>
                    <a:pt x="10622" y="2700"/>
                    <a:pt x="10597" y="2687"/>
                  </a:cubicBezTo>
                  <a:cubicBezTo>
                    <a:pt x="10597" y="2687"/>
                    <a:pt x="10597" y="2687"/>
                    <a:pt x="10597" y="2675"/>
                  </a:cubicBezTo>
                  <a:cubicBezTo>
                    <a:pt x="10560" y="2662"/>
                    <a:pt x="10560" y="2662"/>
                    <a:pt x="10547" y="2650"/>
                  </a:cubicBezTo>
                  <a:lnTo>
                    <a:pt x="10547" y="2650"/>
                  </a:lnTo>
                  <a:cubicBezTo>
                    <a:pt x="10551" y="2653"/>
                    <a:pt x="10551" y="2655"/>
                    <a:pt x="10550" y="2655"/>
                  </a:cubicBezTo>
                  <a:cubicBezTo>
                    <a:pt x="10547" y="2655"/>
                    <a:pt x="10535" y="2646"/>
                    <a:pt x="10535" y="2637"/>
                  </a:cubicBezTo>
                  <a:cubicBezTo>
                    <a:pt x="10410" y="2550"/>
                    <a:pt x="10185" y="2350"/>
                    <a:pt x="10110" y="2300"/>
                  </a:cubicBezTo>
                  <a:cubicBezTo>
                    <a:pt x="10097" y="2287"/>
                    <a:pt x="10085" y="2275"/>
                    <a:pt x="10072" y="2275"/>
                  </a:cubicBezTo>
                  <a:cubicBezTo>
                    <a:pt x="9985" y="2200"/>
                    <a:pt x="9873" y="2112"/>
                    <a:pt x="9823" y="2037"/>
                  </a:cubicBezTo>
                  <a:cubicBezTo>
                    <a:pt x="9685" y="1900"/>
                    <a:pt x="9585" y="1712"/>
                    <a:pt x="9398" y="1637"/>
                  </a:cubicBezTo>
                  <a:cubicBezTo>
                    <a:pt x="9384" y="1634"/>
                    <a:pt x="9372" y="1632"/>
                    <a:pt x="9359" y="1632"/>
                  </a:cubicBezTo>
                  <a:cubicBezTo>
                    <a:pt x="9279" y="1632"/>
                    <a:pt x="9219" y="1699"/>
                    <a:pt x="9198" y="1775"/>
                  </a:cubicBezTo>
                  <a:cubicBezTo>
                    <a:pt x="9198" y="1637"/>
                    <a:pt x="9185" y="1512"/>
                    <a:pt x="9160" y="1462"/>
                  </a:cubicBezTo>
                  <a:cubicBezTo>
                    <a:pt x="9148" y="1337"/>
                    <a:pt x="9123" y="1112"/>
                    <a:pt x="8935" y="1075"/>
                  </a:cubicBezTo>
                  <a:cubicBezTo>
                    <a:pt x="8460" y="1000"/>
                    <a:pt x="7848" y="900"/>
                    <a:pt x="7461" y="725"/>
                  </a:cubicBezTo>
                  <a:cubicBezTo>
                    <a:pt x="6961" y="463"/>
                    <a:pt x="6536" y="0"/>
                    <a:pt x="58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6" name="Google Shape;16516;p50"/>
            <p:cNvSpPr/>
            <p:nvPr/>
          </p:nvSpPr>
          <p:spPr>
            <a:xfrm>
              <a:off x="748632" y="4802415"/>
              <a:ext cx="45174" cy="177195"/>
            </a:xfrm>
            <a:custGeom>
              <a:avLst/>
              <a:gdLst/>
              <a:ahLst/>
              <a:cxnLst/>
              <a:rect l="l" t="t" r="r" b="b"/>
              <a:pathLst>
                <a:path w="529" h="2075" extrusionOk="0">
                  <a:moveTo>
                    <a:pt x="455" y="0"/>
                  </a:moveTo>
                  <a:cubicBezTo>
                    <a:pt x="433" y="0"/>
                    <a:pt x="411" y="11"/>
                    <a:pt x="403" y="27"/>
                  </a:cubicBezTo>
                  <a:cubicBezTo>
                    <a:pt x="391" y="64"/>
                    <a:pt x="403" y="101"/>
                    <a:pt x="391" y="139"/>
                  </a:cubicBezTo>
                  <a:cubicBezTo>
                    <a:pt x="391" y="414"/>
                    <a:pt x="341" y="676"/>
                    <a:pt x="341" y="951"/>
                  </a:cubicBezTo>
                  <a:cubicBezTo>
                    <a:pt x="353" y="1214"/>
                    <a:pt x="303" y="1489"/>
                    <a:pt x="228" y="1664"/>
                  </a:cubicBezTo>
                  <a:cubicBezTo>
                    <a:pt x="216" y="1664"/>
                    <a:pt x="216" y="1689"/>
                    <a:pt x="203" y="1701"/>
                  </a:cubicBezTo>
                  <a:cubicBezTo>
                    <a:pt x="191" y="1726"/>
                    <a:pt x="153" y="1789"/>
                    <a:pt x="141" y="1814"/>
                  </a:cubicBezTo>
                  <a:cubicBezTo>
                    <a:pt x="116" y="1864"/>
                    <a:pt x="116" y="1839"/>
                    <a:pt x="28" y="1951"/>
                  </a:cubicBezTo>
                  <a:cubicBezTo>
                    <a:pt x="1" y="2016"/>
                    <a:pt x="55" y="2074"/>
                    <a:pt x="111" y="2074"/>
                  </a:cubicBezTo>
                  <a:cubicBezTo>
                    <a:pt x="130" y="2074"/>
                    <a:pt x="150" y="2067"/>
                    <a:pt x="166" y="2051"/>
                  </a:cubicBezTo>
                  <a:cubicBezTo>
                    <a:pt x="341" y="1839"/>
                    <a:pt x="366" y="1651"/>
                    <a:pt x="428" y="1389"/>
                  </a:cubicBezTo>
                  <a:cubicBezTo>
                    <a:pt x="453" y="1276"/>
                    <a:pt x="453" y="1014"/>
                    <a:pt x="453" y="839"/>
                  </a:cubicBezTo>
                  <a:cubicBezTo>
                    <a:pt x="466" y="614"/>
                    <a:pt x="491" y="401"/>
                    <a:pt x="503" y="176"/>
                  </a:cubicBezTo>
                  <a:cubicBezTo>
                    <a:pt x="503" y="126"/>
                    <a:pt x="528" y="64"/>
                    <a:pt x="491" y="14"/>
                  </a:cubicBezTo>
                  <a:cubicBezTo>
                    <a:pt x="481" y="4"/>
                    <a:pt x="468" y="0"/>
                    <a:pt x="4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7" name="Google Shape;16517;p50"/>
            <p:cNvSpPr/>
            <p:nvPr/>
          </p:nvSpPr>
          <p:spPr>
            <a:xfrm>
              <a:off x="602691" y="4215058"/>
              <a:ext cx="511260" cy="253367"/>
            </a:xfrm>
            <a:custGeom>
              <a:avLst/>
              <a:gdLst/>
              <a:ahLst/>
              <a:cxnLst/>
              <a:rect l="l" t="t" r="r" b="b"/>
              <a:pathLst>
                <a:path w="5987" h="2967" extrusionOk="0">
                  <a:moveTo>
                    <a:pt x="4353" y="161"/>
                  </a:moveTo>
                  <a:cubicBezTo>
                    <a:pt x="4475" y="161"/>
                    <a:pt x="4596" y="208"/>
                    <a:pt x="4699" y="294"/>
                  </a:cubicBezTo>
                  <a:cubicBezTo>
                    <a:pt x="4824" y="419"/>
                    <a:pt x="4837" y="519"/>
                    <a:pt x="4837" y="706"/>
                  </a:cubicBezTo>
                  <a:cubicBezTo>
                    <a:pt x="4837" y="744"/>
                    <a:pt x="4824" y="756"/>
                    <a:pt x="4824" y="831"/>
                  </a:cubicBezTo>
                  <a:cubicBezTo>
                    <a:pt x="4737" y="781"/>
                    <a:pt x="4649" y="744"/>
                    <a:pt x="4562" y="744"/>
                  </a:cubicBezTo>
                  <a:cubicBezTo>
                    <a:pt x="4535" y="740"/>
                    <a:pt x="4509" y="739"/>
                    <a:pt x="4484" y="739"/>
                  </a:cubicBezTo>
                  <a:cubicBezTo>
                    <a:pt x="4313" y="739"/>
                    <a:pt x="4153" y="807"/>
                    <a:pt x="4012" y="894"/>
                  </a:cubicBezTo>
                  <a:lnTo>
                    <a:pt x="3987" y="894"/>
                  </a:lnTo>
                  <a:cubicBezTo>
                    <a:pt x="4037" y="719"/>
                    <a:pt x="4012" y="531"/>
                    <a:pt x="3937" y="381"/>
                  </a:cubicBezTo>
                  <a:cubicBezTo>
                    <a:pt x="3937" y="369"/>
                    <a:pt x="3937" y="369"/>
                    <a:pt x="3949" y="369"/>
                  </a:cubicBezTo>
                  <a:cubicBezTo>
                    <a:pt x="4065" y="227"/>
                    <a:pt x="4209" y="161"/>
                    <a:pt x="4353" y="161"/>
                  </a:cubicBezTo>
                  <a:close/>
                  <a:moveTo>
                    <a:pt x="2188" y="166"/>
                  </a:moveTo>
                  <a:cubicBezTo>
                    <a:pt x="2286" y="166"/>
                    <a:pt x="2384" y="187"/>
                    <a:pt x="2475" y="231"/>
                  </a:cubicBezTo>
                  <a:cubicBezTo>
                    <a:pt x="2537" y="269"/>
                    <a:pt x="2562" y="294"/>
                    <a:pt x="2587" y="306"/>
                  </a:cubicBezTo>
                  <a:cubicBezTo>
                    <a:pt x="2475" y="444"/>
                    <a:pt x="2425" y="619"/>
                    <a:pt x="2450" y="794"/>
                  </a:cubicBezTo>
                  <a:cubicBezTo>
                    <a:pt x="2366" y="758"/>
                    <a:pt x="2279" y="742"/>
                    <a:pt x="2191" y="742"/>
                  </a:cubicBezTo>
                  <a:cubicBezTo>
                    <a:pt x="1911" y="742"/>
                    <a:pt x="1622" y="903"/>
                    <a:pt x="1413" y="1094"/>
                  </a:cubicBezTo>
                  <a:cubicBezTo>
                    <a:pt x="1279" y="600"/>
                    <a:pt x="1737" y="166"/>
                    <a:pt x="2188" y="166"/>
                  </a:cubicBezTo>
                  <a:close/>
                  <a:moveTo>
                    <a:pt x="5282" y="398"/>
                  </a:moveTo>
                  <a:cubicBezTo>
                    <a:pt x="5339" y="398"/>
                    <a:pt x="5393" y="409"/>
                    <a:pt x="5436" y="431"/>
                  </a:cubicBezTo>
                  <a:cubicBezTo>
                    <a:pt x="5549" y="519"/>
                    <a:pt x="5649" y="694"/>
                    <a:pt x="5636" y="894"/>
                  </a:cubicBezTo>
                  <a:cubicBezTo>
                    <a:pt x="5636" y="893"/>
                    <a:pt x="5636" y="893"/>
                    <a:pt x="5636" y="893"/>
                  </a:cubicBezTo>
                  <a:cubicBezTo>
                    <a:pt x="5634" y="893"/>
                    <a:pt x="5610" y="1008"/>
                    <a:pt x="5586" y="1056"/>
                  </a:cubicBezTo>
                  <a:cubicBezTo>
                    <a:pt x="5586" y="1069"/>
                    <a:pt x="5586" y="1069"/>
                    <a:pt x="5574" y="1081"/>
                  </a:cubicBezTo>
                  <a:cubicBezTo>
                    <a:pt x="5546" y="1073"/>
                    <a:pt x="5516" y="1069"/>
                    <a:pt x="5484" y="1069"/>
                  </a:cubicBezTo>
                  <a:cubicBezTo>
                    <a:pt x="5415" y="1069"/>
                    <a:pt x="5338" y="1088"/>
                    <a:pt x="5262" y="1131"/>
                  </a:cubicBezTo>
                  <a:cubicBezTo>
                    <a:pt x="5212" y="1156"/>
                    <a:pt x="5162" y="1194"/>
                    <a:pt x="5137" y="1231"/>
                  </a:cubicBezTo>
                  <a:cubicBezTo>
                    <a:pt x="5087" y="1119"/>
                    <a:pt x="5024" y="1006"/>
                    <a:pt x="4937" y="919"/>
                  </a:cubicBezTo>
                  <a:cubicBezTo>
                    <a:pt x="4962" y="906"/>
                    <a:pt x="4987" y="894"/>
                    <a:pt x="4999" y="856"/>
                  </a:cubicBezTo>
                  <a:cubicBezTo>
                    <a:pt x="5024" y="731"/>
                    <a:pt x="5024" y="619"/>
                    <a:pt x="4987" y="519"/>
                  </a:cubicBezTo>
                  <a:lnTo>
                    <a:pt x="4999" y="519"/>
                  </a:lnTo>
                  <a:cubicBezTo>
                    <a:pt x="5064" y="437"/>
                    <a:pt x="5177" y="398"/>
                    <a:pt x="5282" y="398"/>
                  </a:cubicBezTo>
                  <a:close/>
                  <a:moveTo>
                    <a:pt x="3311" y="166"/>
                  </a:moveTo>
                  <a:cubicBezTo>
                    <a:pt x="3646" y="166"/>
                    <a:pt x="3919" y="454"/>
                    <a:pt x="3824" y="831"/>
                  </a:cubicBezTo>
                  <a:cubicBezTo>
                    <a:pt x="3799" y="969"/>
                    <a:pt x="3762" y="1006"/>
                    <a:pt x="3699" y="1131"/>
                  </a:cubicBezTo>
                  <a:lnTo>
                    <a:pt x="3687" y="1131"/>
                  </a:lnTo>
                  <a:cubicBezTo>
                    <a:pt x="3624" y="1194"/>
                    <a:pt x="3624" y="1219"/>
                    <a:pt x="3562" y="1269"/>
                  </a:cubicBezTo>
                  <a:cubicBezTo>
                    <a:pt x="3477" y="1360"/>
                    <a:pt x="3389" y="1397"/>
                    <a:pt x="3295" y="1397"/>
                  </a:cubicBezTo>
                  <a:cubicBezTo>
                    <a:pt x="3210" y="1397"/>
                    <a:pt x="3120" y="1366"/>
                    <a:pt x="3025" y="1319"/>
                  </a:cubicBezTo>
                  <a:lnTo>
                    <a:pt x="3012" y="1319"/>
                  </a:lnTo>
                  <a:cubicBezTo>
                    <a:pt x="3012" y="1306"/>
                    <a:pt x="3000" y="1306"/>
                    <a:pt x="3000" y="1306"/>
                  </a:cubicBezTo>
                  <a:cubicBezTo>
                    <a:pt x="2962" y="1281"/>
                    <a:pt x="2950" y="1244"/>
                    <a:pt x="2912" y="1231"/>
                  </a:cubicBezTo>
                  <a:cubicBezTo>
                    <a:pt x="2912" y="1219"/>
                    <a:pt x="2900" y="1219"/>
                    <a:pt x="2887" y="1219"/>
                  </a:cubicBezTo>
                  <a:cubicBezTo>
                    <a:pt x="2850" y="1094"/>
                    <a:pt x="2750" y="994"/>
                    <a:pt x="2650" y="906"/>
                  </a:cubicBezTo>
                  <a:cubicBezTo>
                    <a:pt x="2650" y="894"/>
                    <a:pt x="2637" y="881"/>
                    <a:pt x="2637" y="869"/>
                  </a:cubicBezTo>
                  <a:cubicBezTo>
                    <a:pt x="2550" y="694"/>
                    <a:pt x="2600" y="531"/>
                    <a:pt x="2725" y="406"/>
                  </a:cubicBezTo>
                  <a:cubicBezTo>
                    <a:pt x="2750" y="394"/>
                    <a:pt x="2762" y="381"/>
                    <a:pt x="2775" y="356"/>
                  </a:cubicBezTo>
                  <a:cubicBezTo>
                    <a:pt x="2887" y="256"/>
                    <a:pt x="3062" y="194"/>
                    <a:pt x="3250" y="169"/>
                  </a:cubicBezTo>
                  <a:cubicBezTo>
                    <a:pt x="3270" y="167"/>
                    <a:pt x="3290" y="166"/>
                    <a:pt x="3311" y="166"/>
                  </a:cubicBezTo>
                  <a:close/>
                  <a:moveTo>
                    <a:pt x="1300" y="594"/>
                  </a:moveTo>
                  <a:cubicBezTo>
                    <a:pt x="1238" y="719"/>
                    <a:pt x="1225" y="856"/>
                    <a:pt x="1238" y="994"/>
                  </a:cubicBezTo>
                  <a:cubicBezTo>
                    <a:pt x="1250" y="1069"/>
                    <a:pt x="1250" y="1156"/>
                    <a:pt x="1300" y="1219"/>
                  </a:cubicBezTo>
                  <a:cubicBezTo>
                    <a:pt x="1225" y="1331"/>
                    <a:pt x="1163" y="1456"/>
                    <a:pt x="1163" y="1581"/>
                  </a:cubicBezTo>
                  <a:cubicBezTo>
                    <a:pt x="1163" y="1593"/>
                    <a:pt x="1163" y="1593"/>
                    <a:pt x="1163" y="1593"/>
                  </a:cubicBezTo>
                  <a:cubicBezTo>
                    <a:pt x="1054" y="1527"/>
                    <a:pt x="929" y="1482"/>
                    <a:pt x="795" y="1482"/>
                  </a:cubicBezTo>
                  <a:cubicBezTo>
                    <a:pt x="728" y="1482"/>
                    <a:pt x="659" y="1493"/>
                    <a:pt x="588" y="1518"/>
                  </a:cubicBezTo>
                  <a:cubicBezTo>
                    <a:pt x="588" y="1518"/>
                    <a:pt x="588" y="1506"/>
                    <a:pt x="588" y="1506"/>
                  </a:cubicBezTo>
                  <a:cubicBezTo>
                    <a:pt x="575" y="1443"/>
                    <a:pt x="588" y="1468"/>
                    <a:pt x="575" y="1443"/>
                  </a:cubicBezTo>
                  <a:cubicBezTo>
                    <a:pt x="575" y="1381"/>
                    <a:pt x="575" y="1306"/>
                    <a:pt x="588" y="1231"/>
                  </a:cubicBezTo>
                  <a:cubicBezTo>
                    <a:pt x="638" y="869"/>
                    <a:pt x="850" y="681"/>
                    <a:pt x="1200" y="594"/>
                  </a:cubicBezTo>
                  <a:close/>
                  <a:moveTo>
                    <a:pt x="4523" y="878"/>
                  </a:moveTo>
                  <a:cubicBezTo>
                    <a:pt x="4537" y="878"/>
                    <a:pt x="4550" y="879"/>
                    <a:pt x="4562" y="881"/>
                  </a:cubicBezTo>
                  <a:cubicBezTo>
                    <a:pt x="4837" y="931"/>
                    <a:pt x="4987" y="1194"/>
                    <a:pt x="4987" y="1431"/>
                  </a:cubicBezTo>
                  <a:cubicBezTo>
                    <a:pt x="4999" y="1481"/>
                    <a:pt x="4849" y="1831"/>
                    <a:pt x="4762" y="1931"/>
                  </a:cubicBezTo>
                  <a:cubicBezTo>
                    <a:pt x="4637" y="2056"/>
                    <a:pt x="4562" y="2093"/>
                    <a:pt x="4424" y="2143"/>
                  </a:cubicBezTo>
                  <a:cubicBezTo>
                    <a:pt x="4383" y="2163"/>
                    <a:pt x="4333" y="2170"/>
                    <a:pt x="4281" y="2170"/>
                  </a:cubicBezTo>
                  <a:cubicBezTo>
                    <a:pt x="4130" y="2170"/>
                    <a:pt x="3962" y="2105"/>
                    <a:pt x="3924" y="2068"/>
                  </a:cubicBezTo>
                  <a:cubicBezTo>
                    <a:pt x="3912" y="2056"/>
                    <a:pt x="3899" y="2043"/>
                    <a:pt x="3887" y="2043"/>
                  </a:cubicBezTo>
                  <a:cubicBezTo>
                    <a:pt x="3887" y="1893"/>
                    <a:pt x="3837" y="1756"/>
                    <a:pt x="3762" y="1643"/>
                  </a:cubicBezTo>
                  <a:cubicBezTo>
                    <a:pt x="3762" y="1631"/>
                    <a:pt x="3762" y="1631"/>
                    <a:pt x="3762" y="1631"/>
                  </a:cubicBezTo>
                  <a:cubicBezTo>
                    <a:pt x="3749" y="1468"/>
                    <a:pt x="3774" y="1343"/>
                    <a:pt x="3824" y="1256"/>
                  </a:cubicBezTo>
                  <a:cubicBezTo>
                    <a:pt x="3849" y="1231"/>
                    <a:pt x="3874" y="1206"/>
                    <a:pt x="3887" y="1169"/>
                  </a:cubicBezTo>
                  <a:cubicBezTo>
                    <a:pt x="4049" y="1018"/>
                    <a:pt x="4350" y="878"/>
                    <a:pt x="4523" y="878"/>
                  </a:cubicBezTo>
                  <a:close/>
                  <a:moveTo>
                    <a:pt x="2217" y="870"/>
                  </a:moveTo>
                  <a:cubicBezTo>
                    <a:pt x="2286" y="870"/>
                    <a:pt x="2353" y="881"/>
                    <a:pt x="2412" y="906"/>
                  </a:cubicBezTo>
                  <a:cubicBezTo>
                    <a:pt x="2562" y="994"/>
                    <a:pt x="2675" y="1081"/>
                    <a:pt x="2762" y="1219"/>
                  </a:cubicBezTo>
                  <a:cubicBezTo>
                    <a:pt x="2812" y="1356"/>
                    <a:pt x="2800" y="1493"/>
                    <a:pt x="2737" y="1668"/>
                  </a:cubicBezTo>
                  <a:cubicBezTo>
                    <a:pt x="2687" y="1818"/>
                    <a:pt x="2637" y="1943"/>
                    <a:pt x="2462" y="2081"/>
                  </a:cubicBezTo>
                  <a:cubicBezTo>
                    <a:pt x="2353" y="2190"/>
                    <a:pt x="2199" y="2236"/>
                    <a:pt x="2044" y="2236"/>
                  </a:cubicBezTo>
                  <a:cubicBezTo>
                    <a:pt x="1826" y="2236"/>
                    <a:pt x="1607" y="2145"/>
                    <a:pt x="1513" y="2006"/>
                  </a:cubicBezTo>
                  <a:cubicBezTo>
                    <a:pt x="1425" y="1868"/>
                    <a:pt x="1438" y="1856"/>
                    <a:pt x="1363" y="1681"/>
                  </a:cubicBezTo>
                  <a:cubicBezTo>
                    <a:pt x="1350" y="1668"/>
                    <a:pt x="1325" y="1656"/>
                    <a:pt x="1313" y="1656"/>
                  </a:cubicBezTo>
                  <a:cubicBezTo>
                    <a:pt x="1263" y="1406"/>
                    <a:pt x="1538" y="1119"/>
                    <a:pt x="1837" y="969"/>
                  </a:cubicBezTo>
                  <a:cubicBezTo>
                    <a:pt x="1945" y="911"/>
                    <a:pt x="2084" y="870"/>
                    <a:pt x="2217" y="870"/>
                  </a:cubicBezTo>
                  <a:close/>
                  <a:moveTo>
                    <a:pt x="5527" y="1224"/>
                  </a:moveTo>
                  <a:cubicBezTo>
                    <a:pt x="5573" y="1224"/>
                    <a:pt x="5596" y="1249"/>
                    <a:pt x="5661" y="1306"/>
                  </a:cubicBezTo>
                  <a:cubicBezTo>
                    <a:pt x="5914" y="1616"/>
                    <a:pt x="5650" y="2349"/>
                    <a:pt x="5275" y="2349"/>
                  </a:cubicBezTo>
                  <a:cubicBezTo>
                    <a:pt x="5242" y="2349"/>
                    <a:pt x="5208" y="2343"/>
                    <a:pt x="5174" y="2331"/>
                  </a:cubicBezTo>
                  <a:cubicBezTo>
                    <a:pt x="5099" y="2293"/>
                    <a:pt x="4999" y="2181"/>
                    <a:pt x="5024" y="1981"/>
                  </a:cubicBezTo>
                  <a:cubicBezTo>
                    <a:pt x="5024" y="1918"/>
                    <a:pt x="5024" y="1931"/>
                    <a:pt x="5037" y="1856"/>
                  </a:cubicBezTo>
                  <a:cubicBezTo>
                    <a:pt x="5087" y="1756"/>
                    <a:pt x="5124" y="1656"/>
                    <a:pt x="5149" y="1556"/>
                  </a:cubicBezTo>
                  <a:cubicBezTo>
                    <a:pt x="5174" y="1543"/>
                    <a:pt x="5187" y="1531"/>
                    <a:pt x="5199" y="1493"/>
                  </a:cubicBezTo>
                  <a:cubicBezTo>
                    <a:pt x="5224" y="1331"/>
                    <a:pt x="5287" y="1306"/>
                    <a:pt x="5424" y="1244"/>
                  </a:cubicBezTo>
                  <a:cubicBezTo>
                    <a:pt x="5471" y="1231"/>
                    <a:pt x="5503" y="1224"/>
                    <a:pt x="5527" y="1224"/>
                  </a:cubicBezTo>
                  <a:close/>
                  <a:moveTo>
                    <a:pt x="3319" y="1548"/>
                  </a:moveTo>
                  <a:cubicBezTo>
                    <a:pt x="3393" y="1548"/>
                    <a:pt x="3463" y="1566"/>
                    <a:pt x="3524" y="1606"/>
                  </a:cubicBezTo>
                  <a:cubicBezTo>
                    <a:pt x="3712" y="1743"/>
                    <a:pt x="3774" y="2018"/>
                    <a:pt x="3712" y="2243"/>
                  </a:cubicBezTo>
                  <a:cubicBezTo>
                    <a:pt x="3663" y="2489"/>
                    <a:pt x="3389" y="2673"/>
                    <a:pt x="3165" y="2673"/>
                  </a:cubicBezTo>
                  <a:cubicBezTo>
                    <a:pt x="3104" y="2673"/>
                    <a:pt x="3047" y="2660"/>
                    <a:pt x="3000" y="2631"/>
                  </a:cubicBezTo>
                  <a:cubicBezTo>
                    <a:pt x="2737" y="2493"/>
                    <a:pt x="2725" y="2156"/>
                    <a:pt x="2837" y="1893"/>
                  </a:cubicBezTo>
                  <a:cubicBezTo>
                    <a:pt x="2850" y="1868"/>
                    <a:pt x="2862" y="1843"/>
                    <a:pt x="2875" y="1818"/>
                  </a:cubicBezTo>
                  <a:cubicBezTo>
                    <a:pt x="2875" y="1806"/>
                    <a:pt x="2875" y="1793"/>
                    <a:pt x="2862" y="1781"/>
                  </a:cubicBezTo>
                  <a:cubicBezTo>
                    <a:pt x="2875" y="1756"/>
                    <a:pt x="2887" y="1731"/>
                    <a:pt x="2887" y="1706"/>
                  </a:cubicBezTo>
                  <a:cubicBezTo>
                    <a:pt x="3033" y="1609"/>
                    <a:pt x="3184" y="1548"/>
                    <a:pt x="3319" y="1548"/>
                  </a:cubicBezTo>
                  <a:close/>
                  <a:moveTo>
                    <a:pt x="782" y="1620"/>
                  </a:moveTo>
                  <a:cubicBezTo>
                    <a:pt x="914" y="1620"/>
                    <a:pt x="1048" y="1665"/>
                    <a:pt x="1150" y="1756"/>
                  </a:cubicBezTo>
                  <a:cubicBezTo>
                    <a:pt x="1200" y="1793"/>
                    <a:pt x="1225" y="1831"/>
                    <a:pt x="1250" y="1868"/>
                  </a:cubicBezTo>
                  <a:cubicBezTo>
                    <a:pt x="1275" y="1931"/>
                    <a:pt x="1300" y="2006"/>
                    <a:pt x="1350" y="2068"/>
                  </a:cubicBezTo>
                  <a:cubicBezTo>
                    <a:pt x="1388" y="2206"/>
                    <a:pt x="1375" y="2406"/>
                    <a:pt x="1250" y="2556"/>
                  </a:cubicBezTo>
                  <a:cubicBezTo>
                    <a:pt x="1113" y="2743"/>
                    <a:pt x="1000" y="2793"/>
                    <a:pt x="700" y="2793"/>
                  </a:cubicBezTo>
                  <a:cubicBezTo>
                    <a:pt x="488" y="2781"/>
                    <a:pt x="300" y="2643"/>
                    <a:pt x="238" y="2381"/>
                  </a:cubicBezTo>
                  <a:cubicBezTo>
                    <a:pt x="213" y="2293"/>
                    <a:pt x="275" y="2043"/>
                    <a:pt x="325" y="1943"/>
                  </a:cubicBezTo>
                  <a:cubicBezTo>
                    <a:pt x="325" y="1931"/>
                    <a:pt x="363" y="1881"/>
                    <a:pt x="375" y="1831"/>
                  </a:cubicBezTo>
                  <a:cubicBezTo>
                    <a:pt x="375" y="1818"/>
                    <a:pt x="375" y="1818"/>
                    <a:pt x="375" y="1806"/>
                  </a:cubicBezTo>
                  <a:cubicBezTo>
                    <a:pt x="470" y="1684"/>
                    <a:pt x="625" y="1620"/>
                    <a:pt x="782" y="1620"/>
                  </a:cubicBezTo>
                  <a:close/>
                  <a:moveTo>
                    <a:pt x="3310" y="1"/>
                  </a:moveTo>
                  <a:cubicBezTo>
                    <a:pt x="3099" y="1"/>
                    <a:pt x="2885" y="86"/>
                    <a:pt x="2712" y="206"/>
                  </a:cubicBezTo>
                  <a:cubicBezTo>
                    <a:pt x="2568" y="71"/>
                    <a:pt x="2389" y="13"/>
                    <a:pt x="2206" y="13"/>
                  </a:cubicBezTo>
                  <a:cubicBezTo>
                    <a:pt x="1897" y="13"/>
                    <a:pt x="1576" y="180"/>
                    <a:pt x="1388" y="431"/>
                  </a:cubicBezTo>
                  <a:cubicBezTo>
                    <a:pt x="1375" y="419"/>
                    <a:pt x="1375" y="419"/>
                    <a:pt x="1350" y="419"/>
                  </a:cubicBezTo>
                  <a:cubicBezTo>
                    <a:pt x="1335" y="418"/>
                    <a:pt x="1319" y="417"/>
                    <a:pt x="1304" y="417"/>
                  </a:cubicBezTo>
                  <a:cubicBezTo>
                    <a:pt x="894" y="417"/>
                    <a:pt x="486" y="734"/>
                    <a:pt x="425" y="1156"/>
                  </a:cubicBezTo>
                  <a:cubicBezTo>
                    <a:pt x="400" y="1256"/>
                    <a:pt x="388" y="1368"/>
                    <a:pt x="400" y="1468"/>
                  </a:cubicBezTo>
                  <a:cubicBezTo>
                    <a:pt x="413" y="1506"/>
                    <a:pt x="413" y="1556"/>
                    <a:pt x="438" y="1581"/>
                  </a:cubicBezTo>
                  <a:cubicBezTo>
                    <a:pt x="400" y="1606"/>
                    <a:pt x="363" y="1631"/>
                    <a:pt x="325" y="1656"/>
                  </a:cubicBezTo>
                  <a:cubicBezTo>
                    <a:pt x="250" y="1731"/>
                    <a:pt x="213" y="1818"/>
                    <a:pt x="175" y="1931"/>
                  </a:cubicBezTo>
                  <a:cubicBezTo>
                    <a:pt x="150" y="1993"/>
                    <a:pt x="125" y="2056"/>
                    <a:pt x="113" y="2118"/>
                  </a:cubicBezTo>
                  <a:cubicBezTo>
                    <a:pt x="0" y="2443"/>
                    <a:pt x="200" y="2831"/>
                    <a:pt x="525" y="2931"/>
                  </a:cubicBezTo>
                  <a:cubicBezTo>
                    <a:pt x="604" y="2954"/>
                    <a:pt x="689" y="2967"/>
                    <a:pt x="773" y="2967"/>
                  </a:cubicBezTo>
                  <a:cubicBezTo>
                    <a:pt x="955" y="2967"/>
                    <a:pt x="1138" y="2909"/>
                    <a:pt x="1275" y="2781"/>
                  </a:cubicBezTo>
                  <a:cubicBezTo>
                    <a:pt x="1438" y="2631"/>
                    <a:pt x="1500" y="2443"/>
                    <a:pt x="1513" y="2268"/>
                  </a:cubicBezTo>
                  <a:cubicBezTo>
                    <a:pt x="1562" y="2318"/>
                    <a:pt x="1637" y="2356"/>
                    <a:pt x="1712" y="2381"/>
                  </a:cubicBezTo>
                  <a:cubicBezTo>
                    <a:pt x="1812" y="2418"/>
                    <a:pt x="1925" y="2437"/>
                    <a:pt x="2037" y="2437"/>
                  </a:cubicBezTo>
                  <a:cubicBezTo>
                    <a:pt x="2150" y="2437"/>
                    <a:pt x="2262" y="2418"/>
                    <a:pt x="2362" y="2381"/>
                  </a:cubicBezTo>
                  <a:cubicBezTo>
                    <a:pt x="2462" y="2331"/>
                    <a:pt x="2537" y="2268"/>
                    <a:pt x="2612" y="2206"/>
                  </a:cubicBezTo>
                  <a:lnTo>
                    <a:pt x="2612" y="2206"/>
                  </a:lnTo>
                  <a:cubicBezTo>
                    <a:pt x="2595" y="2571"/>
                    <a:pt x="2844" y="2849"/>
                    <a:pt x="3173" y="2849"/>
                  </a:cubicBezTo>
                  <a:cubicBezTo>
                    <a:pt x="3329" y="2849"/>
                    <a:pt x="3502" y="2787"/>
                    <a:pt x="3674" y="2643"/>
                  </a:cubicBezTo>
                  <a:cubicBezTo>
                    <a:pt x="3787" y="2543"/>
                    <a:pt x="3849" y="2393"/>
                    <a:pt x="3874" y="2243"/>
                  </a:cubicBezTo>
                  <a:cubicBezTo>
                    <a:pt x="3988" y="2320"/>
                    <a:pt x="4128" y="2360"/>
                    <a:pt x="4274" y="2360"/>
                  </a:cubicBezTo>
                  <a:cubicBezTo>
                    <a:pt x="4482" y="2360"/>
                    <a:pt x="4700" y="2280"/>
                    <a:pt x="4862" y="2118"/>
                  </a:cubicBezTo>
                  <a:cubicBezTo>
                    <a:pt x="4862" y="2118"/>
                    <a:pt x="4862" y="2131"/>
                    <a:pt x="4862" y="2143"/>
                  </a:cubicBezTo>
                  <a:cubicBezTo>
                    <a:pt x="4900" y="2376"/>
                    <a:pt x="5083" y="2534"/>
                    <a:pt x="5291" y="2534"/>
                  </a:cubicBezTo>
                  <a:cubicBezTo>
                    <a:pt x="5351" y="2534"/>
                    <a:pt x="5413" y="2521"/>
                    <a:pt x="5474" y="2493"/>
                  </a:cubicBezTo>
                  <a:cubicBezTo>
                    <a:pt x="5686" y="2393"/>
                    <a:pt x="5811" y="2168"/>
                    <a:pt x="5874" y="1956"/>
                  </a:cubicBezTo>
                  <a:cubicBezTo>
                    <a:pt x="5986" y="1668"/>
                    <a:pt x="5911" y="1319"/>
                    <a:pt x="5736" y="1156"/>
                  </a:cubicBezTo>
                  <a:cubicBezTo>
                    <a:pt x="5861" y="906"/>
                    <a:pt x="5811" y="619"/>
                    <a:pt x="5599" y="381"/>
                  </a:cubicBezTo>
                  <a:cubicBezTo>
                    <a:pt x="5516" y="285"/>
                    <a:pt x="5385" y="238"/>
                    <a:pt x="5252" y="238"/>
                  </a:cubicBezTo>
                  <a:cubicBezTo>
                    <a:pt x="5143" y="238"/>
                    <a:pt x="5033" y="269"/>
                    <a:pt x="4949" y="331"/>
                  </a:cubicBezTo>
                  <a:cubicBezTo>
                    <a:pt x="4937" y="331"/>
                    <a:pt x="4924" y="344"/>
                    <a:pt x="4924" y="344"/>
                  </a:cubicBezTo>
                  <a:cubicBezTo>
                    <a:pt x="4849" y="219"/>
                    <a:pt x="4724" y="119"/>
                    <a:pt x="4574" y="56"/>
                  </a:cubicBezTo>
                  <a:cubicBezTo>
                    <a:pt x="4498" y="21"/>
                    <a:pt x="4415" y="4"/>
                    <a:pt x="4332" y="4"/>
                  </a:cubicBezTo>
                  <a:cubicBezTo>
                    <a:pt x="4212" y="4"/>
                    <a:pt x="4091" y="40"/>
                    <a:pt x="3987" y="106"/>
                  </a:cubicBezTo>
                  <a:cubicBezTo>
                    <a:pt x="3937" y="144"/>
                    <a:pt x="3887" y="181"/>
                    <a:pt x="3837" y="231"/>
                  </a:cubicBezTo>
                  <a:cubicBezTo>
                    <a:pt x="3774" y="156"/>
                    <a:pt x="3687" y="94"/>
                    <a:pt x="3587" y="56"/>
                  </a:cubicBezTo>
                  <a:cubicBezTo>
                    <a:pt x="3498" y="18"/>
                    <a:pt x="3404" y="1"/>
                    <a:pt x="3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8" name="Google Shape;16518;p50"/>
            <p:cNvSpPr/>
            <p:nvPr/>
          </p:nvSpPr>
          <p:spPr>
            <a:xfrm>
              <a:off x="1803270" y="4148876"/>
              <a:ext cx="830296" cy="835163"/>
            </a:xfrm>
            <a:custGeom>
              <a:avLst/>
              <a:gdLst/>
              <a:ahLst/>
              <a:cxnLst/>
              <a:rect l="l" t="t" r="r" b="b"/>
              <a:pathLst>
                <a:path w="9723" h="9780" extrusionOk="0">
                  <a:moveTo>
                    <a:pt x="5503" y="222"/>
                  </a:moveTo>
                  <a:cubicBezTo>
                    <a:pt x="5599" y="222"/>
                    <a:pt x="5694" y="237"/>
                    <a:pt x="5786" y="269"/>
                  </a:cubicBezTo>
                  <a:cubicBezTo>
                    <a:pt x="6049" y="369"/>
                    <a:pt x="6299" y="481"/>
                    <a:pt x="6411" y="694"/>
                  </a:cubicBezTo>
                  <a:cubicBezTo>
                    <a:pt x="6536" y="956"/>
                    <a:pt x="6748" y="1244"/>
                    <a:pt x="6823" y="1419"/>
                  </a:cubicBezTo>
                  <a:cubicBezTo>
                    <a:pt x="6923" y="1731"/>
                    <a:pt x="6998" y="2056"/>
                    <a:pt x="7198" y="2318"/>
                  </a:cubicBezTo>
                  <a:cubicBezTo>
                    <a:pt x="7373" y="2581"/>
                    <a:pt x="7736" y="2868"/>
                    <a:pt x="7848" y="2956"/>
                  </a:cubicBezTo>
                  <a:cubicBezTo>
                    <a:pt x="8148" y="3218"/>
                    <a:pt x="8311" y="3443"/>
                    <a:pt x="8460" y="3806"/>
                  </a:cubicBezTo>
                  <a:cubicBezTo>
                    <a:pt x="8685" y="4268"/>
                    <a:pt x="8610" y="4705"/>
                    <a:pt x="8236" y="5193"/>
                  </a:cubicBezTo>
                  <a:cubicBezTo>
                    <a:pt x="8248" y="5205"/>
                    <a:pt x="8011" y="5443"/>
                    <a:pt x="7923" y="5518"/>
                  </a:cubicBezTo>
                  <a:cubicBezTo>
                    <a:pt x="7867" y="5562"/>
                    <a:pt x="7652" y="5766"/>
                    <a:pt x="7651" y="5774"/>
                  </a:cubicBezTo>
                  <a:lnTo>
                    <a:pt x="7651" y="5774"/>
                  </a:lnTo>
                  <a:cubicBezTo>
                    <a:pt x="7390" y="5947"/>
                    <a:pt x="7059" y="6131"/>
                    <a:pt x="6923" y="6255"/>
                  </a:cubicBezTo>
                  <a:cubicBezTo>
                    <a:pt x="6723" y="6392"/>
                    <a:pt x="6598" y="6617"/>
                    <a:pt x="6399" y="6755"/>
                  </a:cubicBezTo>
                  <a:cubicBezTo>
                    <a:pt x="6361" y="6792"/>
                    <a:pt x="6149" y="6955"/>
                    <a:pt x="6011" y="7005"/>
                  </a:cubicBezTo>
                  <a:cubicBezTo>
                    <a:pt x="5963" y="7017"/>
                    <a:pt x="5524" y="7155"/>
                    <a:pt x="5422" y="7155"/>
                  </a:cubicBezTo>
                  <a:cubicBezTo>
                    <a:pt x="5418" y="7155"/>
                    <a:pt x="5414" y="7155"/>
                    <a:pt x="5411" y="7155"/>
                  </a:cubicBezTo>
                  <a:cubicBezTo>
                    <a:pt x="5394" y="7156"/>
                    <a:pt x="5377" y="7157"/>
                    <a:pt x="5361" y="7157"/>
                  </a:cubicBezTo>
                  <a:cubicBezTo>
                    <a:pt x="5054" y="7157"/>
                    <a:pt x="4768" y="6941"/>
                    <a:pt x="4465" y="6941"/>
                  </a:cubicBezTo>
                  <a:cubicBezTo>
                    <a:pt x="4330" y="6941"/>
                    <a:pt x="4193" y="6983"/>
                    <a:pt x="4049" y="7105"/>
                  </a:cubicBezTo>
                  <a:cubicBezTo>
                    <a:pt x="3874" y="7280"/>
                    <a:pt x="3774" y="7517"/>
                    <a:pt x="3662" y="7729"/>
                  </a:cubicBezTo>
                  <a:cubicBezTo>
                    <a:pt x="3649" y="7767"/>
                    <a:pt x="3624" y="7817"/>
                    <a:pt x="3599" y="7854"/>
                  </a:cubicBezTo>
                  <a:cubicBezTo>
                    <a:pt x="3662" y="7617"/>
                    <a:pt x="3724" y="7392"/>
                    <a:pt x="3712" y="7192"/>
                  </a:cubicBezTo>
                  <a:cubicBezTo>
                    <a:pt x="3712" y="7005"/>
                    <a:pt x="3537" y="6780"/>
                    <a:pt x="3399" y="6592"/>
                  </a:cubicBezTo>
                  <a:cubicBezTo>
                    <a:pt x="3149" y="6217"/>
                    <a:pt x="2724" y="5930"/>
                    <a:pt x="2662" y="5605"/>
                  </a:cubicBezTo>
                  <a:cubicBezTo>
                    <a:pt x="2600" y="5268"/>
                    <a:pt x="2687" y="4943"/>
                    <a:pt x="2712" y="4568"/>
                  </a:cubicBezTo>
                  <a:cubicBezTo>
                    <a:pt x="2749" y="4205"/>
                    <a:pt x="2625" y="3868"/>
                    <a:pt x="2450" y="3531"/>
                  </a:cubicBezTo>
                  <a:cubicBezTo>
                    <a:pt x="2337" y="3306"/>
                    <a:pt x="2200" y="3093"/>
                    <a:pt x="2200" y="2918"/>
                  </a:cubicBezTo>
                  <a:cubicBezTo>
                    <a:pt x="2175" y="2768"/>
                    <a:pt x="2312" y="2568"/>
                    <a:pt x="2450" y="2418"/>
                  </a:cubicBezTo>
                  <a:cubicBezTo>
                    <a:pt x="2475" y="2406"/>
                    <a:pt x="2500" y="2406"/>
                    <a:pt x="2537" y="2381"/>
                  </a:cubicBezTo>
                  <a:cubicBezTo>
                    <a:pt x="2575" y="2368"/>
                    <a:pt x="2575" y="2331"/>
                    <a:pt x="2575" y="2293"/>
                  </a:cubicBezTo>
                  <a:cubicBezTo>
                    <a:pt x="2575" y="2293"/>
                    <a:pt x="2575" y="2293"/>
                    <a:pt x="2587" y="2281"/>
                  </a:cubicBezTo>
                  <a:cubicBezTo>
                    <a:pt x="2724" y="2168"/>
                    <a:pt x="3049" y="2006"/>
                    <a:pt x="3249" y="1819"/>
                  </a:cubicBezTo>
                  <a:cubicBezTo>
                    <a:pt x="3337" y="1744"/>
                    <a:pt x="3412" y="1656"/>
                    <a:pt x="3499" y="1581"/>
                  </a:cubicBezTo>
                  <a:cubicBezTo>
                    <a:pt x="3499" y="1569"/>
                    <a:pt x="3512" y="1569"/>
                    <a:pt x="3512" y="1569"/>
                  </a:cubicBezTo>
                  <a:cubicBezTo>
                    <a:pt x="4049" y="977"/>
                    <a:pt x="4816" y="222"/>
                    <a:pt x="5503" y="222"/>
                  </a:cubicBezTo>
                  <a:close/>
                  <a:moveTo>
                    <a:pt x="5508" y="1"/>
                  </a:moveTo>
                  <a:cubicBezTo>
                    <a:pt x="4979" y="1"/>
                    <a:pt x="4488" y="349"/>
                    <a:pt x="4012" y="794"/>
                  </a:cubicBezTo>
                  <a:cubicBezTo>
                    <a:pt x="3824" y="956"/>
                    <a:pt x="3649" y="1131"/>
                    <a:pt x="3487" y="1319"/>
                  </a:cubicBezTo>
                  <a:cubicBezTo>
                    <a:pt x="3449" y="1369"/>
                    <a:pt x="3412" y="1394"/>
                    <a:pt x="3374" y="1444"/>
                  </a:cubicBezTo>
                  <a:cubicBezTo>
                    <a:pt x="3199" y="1606"/>
                    <a:pt x="3099" y="1694"/>
                    <a:pt x="2874" y="1844"/>
                  </a:cubicBezTo>
                  <a:cubicBezTo>
                    <a:pt x="2650" y="1969"/>
                    <a:pt x="2437" y="2094"/>
                    <a:pt x="2275" y="2281"/>
                  </a:cubicBezTo>
                  <a:cubicBezTo>
                    <a:pt x="2112" y="2356"/>
                    <a:pt x="1975" y="2456"/>
                    <a:pt x="1837" y="2556"/>
                  </a:cubicBezTo>
                  <a:cubicBezTo>
                    <a:pt x="1437" y="2856"/>
                    <a:pt x="1075" y="3281"/>
                    <a:pt x="813" y="3631"/>
                  </a:cubicBezTo>
                  <a:cubicBezTo>
                    <a:pt x="525" y="4030"/>
                    <a:pt x="275" y="4480"/>
                    <a:pt x="88" y="4518"/>
                  </a:cubicBezTo>
                  <a:cubicBezTo>
                    <a:pt x="0" y="4530"/>
                    <a:pt x="0" y="4668"/>
                    <a:pt x="88" y="4680"/>
                  </a:cubicBezTo>
                  <a:cubicBezTo>
                    <a:pt x="99" y="4682"/>
                    <a:pt x="110" y="4683"/>
                    <a:pt x="121" y="4683"/>
                  </a:cubicBezTo>
                  <a:cubicBezTo>
                    <a:pt x="189" y="4683"/>
                    <a:pt x="234" y="4650"/>
                    <a:pt x="288" y="4618"/>
                  </a:cubicBezTo>
                  <a:cubicBezTo>
                    <a:pt x="563" y="4430"/>
                    <a:pt x="688" y="4118"/>
                    <a:pt x="862" y="3856"/>
                  </a:cubicBezTo>
                  <a:cubicBezTo>
                    <a:pt x="1075" y="3506"/>
                    <a:pt x="1362" y="3218"/>
                    <a:pt x="1687" y="2918"/>
                  </a:cubicBezTo>
                  <a:cubicBezTo>
                    <a:pt x="1812" y="2818"/>
                    <a:pt x="1925" y="2731"/>
                    <a:pt x="2050" y="2643"/>
                  </a:cubicBezTo>
                  <a:lnTo>
                    <a:pt x="2050" y="2643"/>
                  </a:lnTo>
                  <a:cubicBezTo>
                    <a:pt x="1975" y="2906"/>
                    <a:pt x="2112" y="3181"/>
                    <a:pt x="2262" y="3431"/>
                  </a:cubicBezTo>
                  <a:cubicBezTo>
                    <a:pt x="2425" y="3756"/>
                    <a:pt x="2587" y="4043"/>
                    <a:pt x="2575" y="4393"/>
                  </a:cubicBezTo>
                  <a:cubicBezTo>
                    <a:pt x="2575" y="4543"/>
                    <a:pt x="2525" y="4718"/>
                    <a:pt x="2487" y="4905"/>
                  </a:cubicBezTo>
                  <a:cubicBezTo>
                    <a:pt x="2375" y="5218"/>
                    <a:pt x="2225" y="5430"/>
                    <a:pt x="2062" y="5793"/>
                  </a:cubicBezTo>
                  <a:cubicBezTo>
                    <a:pt x="1925" y="6130"/>
                    <a:pt x="1875" y="6492"/>
                    <a:pt x="1887" y="6855"/>
                  </a:cubicBezTo>
                  <a:cubicBezTo>
                    <a:pt x="1900" y="6955"/>
                    <a:pt x="1862" y="7067"/>
                    <a:pt x="1912" y="7142"/>
                  </a:cubicBezTo>
                  <a:cubicBezTo>
                    <a:pt x="1936" y="7157"/>
                    <a:pt x="1956" y="7163"/>
                    <a:pt x="1972" y="7163"/>
                  </a:cubicBezTo>
                  <a:cubicBezTo>
                    <a:pt x="2082" y="7163"/>
                    <a:pt x="2028" y="6868"/>
                    <a:pt x="2050" y="6792"/>
                  </a:cubicBezTo>
                  <a:cubicBezTo>
                    <a:pt x="2050" y="6567"/>
                    <a:pt x="2050" y="6555"/>
                    <a:pt x="2100" y="6330"/>
                  </a:cubicBezTo>
                  <a:cubicBezTo>
                    <a:pt x="2187" y="5992"/>
                    <a:pt x="2300" y="5768"/>
                    <a:pt x="2425" y="5493"/>
                  </a:cubicBezTo>
                  <a:cubicBezTo>
                    <a:pt x="2437" y="5618"/>
                    <a:pt x="2450" y="5730"/>
                    <a:pt x="2500" y="5842"/>
                  </a:cubicBezTo>
                  <a:cubicBezTo>
                    <a:pt x="2550" y="5955"/>
                    <a:pt x="2637" y="6030"/>
                    <a:pt x="2724" y="6117"/>
                  </a:cubicBezTo>
                  <a:cubicBezTo>
                    <a:pt x="3049" y="6417"/>
                    <a:pt x="3512" y="6805"/>
                    <a:pt x="3524" y="7117"/>
                  </a:cubicBezTo>
                  <a:cubicBezTo>
                    <a:pt x="3537" y="7305"/>
                    <a:pt x="3437" y="7580"/>
                    <a:pt x="3399" y="7754"/>
                  </a:cubicBezTo>
                  <a:cubicBezTo>
                    <a:pt x="3249" y="8179"/>
                    <a:pt x="3149" y="8617"/>
                    <a:pt x="3049" y="9042"/>
                  </a:cubicBezTo>
                  <a:cubicBezTo>
                    <a:pt x="2999" y="9229"/>
                    <a:pt x="2937" y="9404"/>
                    <a:pt x="2887" y="9579"/>
                  </a:cubicBezTo>
                  <a:cubicBezTo>
                    <a:pt x="2874" y="9666"/>
                    <a:pt x="2837" y="9641"/>
                    <a:pt x="2887" y="9741"/>
                  </a:cubicBezTo>
                  <a:cubicBezTo>
                    <a:pt x="2909" y="9767"/>
                    <a:pt x="2931" y="9779"/>
                    <a:pt x="2953" y="9779"/>
                  </a:cubicBezTo>
                  <a:cubicBezTo>
                    <a:pt x="3152" y="9779"/>
                    <a:pt x="3333" y="8787"/>
                    <a:pt x="3412" y="8517"/>
                  </a:cubicBezTo>
                  <a:cubicBezTo>
                    <a:pt x="3612" y="8154"/>
                    <a:pt x="3812" y="7804"/>
                    <a:pt x="4049" y="7455"/>
                  </a:cubicBezTo>
                  <a:cubicBezTo>
                    <a:pt x="4099" y="7380"/>
                    <a:pt x="4062" y="7430"/>
                    <a:pt x="4112" y="7367"/>
                  </a:cubicBezTo>
                  <a:cubicBezTo>
                    <a:pt x="4162" y="7305"/>
                    <a:pt x="4224" y="7242"/>
                    <a:pt x="4237" y="7242"/>
                  </a:cubicBezTo>
                  <a:cubicBezTo>
                    <a:pt x="4324" y="7192"/>
                    <a:pt x="4399" y="7167"/>
                    <a:pt x="4462" y="7167"/>
                  </a:cubicBezTo>
                  <a:cubicBezTo>
                    <a:pt x="4624" y="7167"/>
                    <a:pt x="4612" y="7180"/>
                    <a:pt x="4736" y="7205"/>
                  </a:cubicBezTo>
                  <a:cubicBezTo>
                    <a:pt x="4861" y="7255"/>
                    <a:pt x="5049" y="7355"/>
                    <a:pt x="5261" y="7367"/>
                  </a:cubicBezTo>
                  <a:cubicBezTo>
                    <a:pt x="5301" y="7373"/>
                    <a:pt x="5340" y="7375"/>
                    <a:pt x="5378" y="7375"/>
                  </a:cubicBezTo>
                  <a:cubicBezTo>
                    <a:pt x="5510" y="7375"/>
                    <a:pt x="5638" y="7346"/>
                    <a:pt x="5774" y="7317"/>
                  </a:cubicBezTo>
                  <a:cubicBezTo>
                    <a:pt x="6024" y="7255"/>
                    <a:pt x="6261" y="7155"/>
                    <a:pt x="6461" y="6992"/>
                  </a:cubicBezTo>
                  <a:cubicBezTo>
                    <a:pt x="6748" y="6780"/>
                    <a:pt x="6836" y="6555"/>
                    <a:pt x="7098" y="6330"/>
                  </a:cubicBezTo>
                  <a:cubicBezTo>
                    <a:pt x="7448" y="6017"/>
                    <a:pt x="7861" y="5905"/>
                    <a:pt x="8198" y="5568"/>
                  </a:cubicBezTo>
                  <a:cubicBezTo>
                    <a:pt x="8373" y="5418"/>
                    <a:pt x="8535" y="5193"/>
                    <a:pt x="8648" y="4968"/>
                  </a:cubicBezTo>
                  <a:cubicBezTo>
                    <a:pt x="8648" y="5080"/>
                    <a:pt x="8660" y="5193"/>
                    <a:pt x="8685" y="5305"/>
                  </a:cubicBezTo>
                  <a:cubicBezTo>
                    <a:pt x="8798" y="5743"/>
                    <a:pt x="8823" y="6092"/>
                    <a:pt x="8973" y="6505"/>
                  </a:cubicBezTo>
                  <a:cubicBezTo>
                    <a:pt x="9385" y="7467"/>
                    <a:pt x="9585" y="8142"/>
                    <a:pt x="8910" y="9092"/>
                  </a:cubicBezTo>
                  <a:cubicBezTo>
                    <a:pt x="8832" y="9159"/>
                    <a:pt x="8864" y="9297"/>
                    <a:pt x="8962" y="9297"/>
                  </a:cubicBezTo>
                  <a:cubicBezTo>
                    <a:pt x="8973" y="9297"/>
                    <a:pt x="8985" y="9295"/>
                    <a:pt x="8998" y="9292"/>
                  </a:cubicBezTo>
                  <a:cubicBezTo>
                    <a:pt x="9085" y="9267"/>
                    <a:pt x="9048" y="9267"/>
                    <a:pt x="9085" y="9229"/>
                  </a:cubicBezTo>
                  <a:cubicBezTo>
                    <a:pt x="9723" y="8392"/>
                    <a:pt x="9698" y="7505"/>
                    <a:pt x="9223" y="6605"/>
                  </a:cubicBezTo>
                  <a:cubicBezTo>
                    <a:pt x="9048" y="6267"/>
                    <a:pt x="8960" y="5942"/>
                    <a:pt x="8885" y="5543"/>
                  </a:cubicBezTo>
                  <a:cubicBezTo>
                    <a:pt x="8798" y="5230"/>
                    <a:pt x="8810" y="4930"/>
                    <a:pt x="8798" y="4580"/>
                  </a:cubicBezTo>
                  <a:cubicBezTo>
                    <a:pt x="8798" y="4555"/>
                    <a:pt x="8798" y="4530"/>
                    <a:pt x="8785" y="4505"/>
                  </a:cubicBezTo>
                  <a:cubicBezTo>
                    <a:pt x="8798" y="4430"/>
                    <a:pt x="8798" y="4355"/>
                    <a:pt x="8785" y="4293"/>
                  </a:cubicBezTo>
                  <a:cubicBezTo>
                    <a:pt x="8785" y="4293"/>
                    <a:pt x="8785" y="4280"/>
                    <a:pt x="8785" y="4280"/>
                  </a:cubicBezTo>
                  <a:cubicBezTo>
                    <a:pt x="8785" y="4218"/>
                    <a:pt x="8785" y="4155"/>
                    <a:pt x="8760" y="4118"/>
                  </a:cubicBezTo>
                  <a:cubicBezTo>
                    <a:pt x="8698" y="3893"/>
                    <a:pt x="8573" y="3668"/>
                    <a:pt x="8435" y="3418"/>
                  </a:cubicBezTo>
                  <a:cubicBezTo>
                    <a:pt x="8298" y="3193"/>
                    <a:pt x="8073" y="2893"/>
                    <a:pt x="7948" y="2768"/>
                  </a:cubicBezTo>
                  <a:cubicBezTo>
                    <a:pt x="7736" y="2556"/>
                    <a:pt x="7473" y="2356"/>
                    <a:pt x="7361" y="2156"/>
                  </a:cubicBezTo>
                  <a:cubicBezTo>
                    <a:pt x="7086" y="1769"/>
                    <a:pt x="7048" y="1431"/>
                    <a:pt x="6848" y="1106"/>
                  </a:cubicBezTo>
                  <a:cubicBezTo>
                    <a:pt x="6686" y="831"/>
                    <a:pt x="6673" y="631"/>
                    <a:pt x="6461" y="394"/>
                  </a:cubicBezTo>
                  <a:cubicBezTo>
                    <a:pt x="6128" y="116"/>
                    <a:pt x="5812" y="1"/>
                    <a:pt x="55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9" name="Google Shape;16519;p50"/>
            <p:cNvSpPr/>
            <p:nvPr/>
          </p:nvSpPr>
          <p:spPr>
            <a:xfrm>
              <a:off x="2070046" y="4344434"/>
              <a:ext cx="320231" cy="272325"/>
            </a:xfrm>
            <a:custGeom>
              <a:avLst/>
              <a:gdLst/>
              <a:ahLst/>
              <a:cxnLst/>
              <a:rect l="l" t="t" r="r" b="b"/>
              <a:pathLst>
                <a:path w="3750" h="3189" extrusionOk="0">
                  <a:moveTo>
                    <a:pt x="2807" y="153"/>
                  </a:moveTo>
                  <a:cubicBezTo>
                    <a:pt x="3080" y="153"/>
                    <a:pt x="3187" y="408"/>
                    <a:pt x="3187" y="603"/>
                  </a:cubicBezTo>
                  <a:cubicBezTo>
                    <a:pt x="3162" y="766"/>
                    <a:pt x="3062" y="903"/>
                    <a:pt x="3000" y="1003"/>
                  </a:cubicBezTo>
                  <a:cubicBezTo>
                    <a:pt x="2987" y="1016"/>
                    <a:pt x="2975" y="1028"/>
                    <a:pt x="2962" y="1041"/>
                  </a:cubicBezTo>
                  <a:cubicBezTo>
                    <a:pt x="2862" y="928"/>
                    <a:pt x="2737" y="866"/>
                    <a:pt x="2587" y="841"/>
                  </a:cubicBezTo>
                  <a:cubicBezTo>
                    <a:pt x="2600" y="816"/>
                    <a:pt x="2600" y="791"/>
                    <a:pt x="2600" y="766"/>
                  </a:cubicBezTo>
                  <a:cubicBezTo>
                    <a:pt x="2600" y="616"/>
                    <a:pt x="2550" y="466"/>
                    <a:pt x="2450" y="353"/>
                  </a:cubicBezTo>
                  <a:cubicBezTo>
                    <a:pt x="2462" y="341"/>
                    <a:pt x="2475" y="328"/>
                    <a:pt x="2487" y="316"/>
                  </a:cubicBezTo>
                  <a:cubicBezTo>
                    <a:pt x="2487" y="228"/>
                    <a:pt x="2637" y="166"/>
                    <a:pt x="2787" y="153"/>
                  </a:cubicBezTo>
                  <a:cubicBezTo>
                    <a:pt x="2794" y="153"/>
                    <a:pt x="2800" y="153"/>
                    <a:pt x="2807" y="153"/>
                  </a:cubicBezTo>
                  <a:close/>
                  <a:moveTo>
                    <a:pt x="1975" y="320"/>
                  </a:moveTo>
                  <a:cubicBezTo>
                    <a:pt x="2203" y="320"/>
                    <a:pt x="2409" y="444"/>
                    <a:pt x="2425" y="716"/>
                  </a:cubicBezTo>
                  <a:cubicBezTo>
                    <a:pt x="2425" y="778"/>
                    <a:pt x="2412" y="791"/>
                    <a:pt x="2412" y="841"/>
                  </a:cubicBezTo>
                  <a:cubicBezTo>
                    <a:pt x="2287" y="866"/>
                    <a:pt x="2150" y="916"/>
                    <a:pt x="2025" y="1003"/>
                  </a:cubicBezTo>
                  <a:cubicBezTo>
                    <a:pt x="1975" y="1053"/>
                    <a:pt x="1912" y="1116"/>
                    <a:pt x="1875" y="1178"/>
                  </a:cubicBezTo>
                  <a:cubicBezTo>
                    <a:pt x="1787" y="1053"/>
                    <a:pt x="1650" y="966"/>
                    <a:pt x="1488" y="941"/>
                  </a:cubicBezTo>
                  <a:lnTo>
                    <a:pt x="1350" y="941"/>
                  </a:lnTo>
                  <a:cubicBezTo>
                    <a:pt x="1321" y="546"/>
                    <a:pt x="1668" y="320"/>
                    <a:pt x="1975" y="320"/>
                  </a:cubicBezTo>
                  <a:close/>
                  <a:moveTo>
                    <a:pt x="1186" y="298"/>
                  </a:moveTo>
                  <a:cubicBezTo>
                    <a:pt x="1243" y="298"/>
                    <a:pt x="1299" y="308"/>
                    <a:pt x="1375" y="328"/>
                  </a:cubicBezTo>
                  <a:cubicBezTo>
                    <a:pt x="1388" y="328"/>
                    <a:pt x="1388" y="328"/>
                    <a:pt x="1388" y="341"/>
                  </a:cubicBezTo>
                  <a:lnTo>
                    <a:pt x="1400" y="341"/>
                  </a:lnTo>
                  <a:cubicBezTo>
                    <a:pt x="1413" y="341"/>
                    <a:pt x="1425" y="353"/>
                    <a:pt x="1425" y="353"/>
                  </a:cubicBezTo>
                  <a:cubicBezTo>
                    <a:pt x="1338" y="441"/>
                    <a:pt x="1263" y="541"/>
                    <a:pt x="1213" y="666"/>
                  </a:cubicBezTo>
                  <a:cubicBezTo>
                    <a:pt x="1188" y="766"/>
                    <a:pt x="1163" y="878"/>
                    <a:pt x="1188" y="978"/>
                  </a:cubicBezTo>
                  <a:cubicBezTo>
                    <a:pt x="1025" y="1041"/>
                    <a:pt x="875" y="1178"/>
                    <a:pt x="800" y="1341"/>
                  </a:cubicBezTo>
                  <a:cubicBezTo>
                    <a:pt x="725" y="1278"/>
                    <a:pt x="700" y="1266"/>
                    <a:pt x="650" y="1191"/>
                  </a:cubicBezTo>
                  <a:cubicBezTo>
                    <a:pt x="475" y="878"/>
                    <a:pt x="650" y="403"/>
                    <a:pt x="1038" y="316"/>
                  </a:cubicBezTo>
                  <a:cubicBezTo>
                    <a:pt x="1094" y="305"/>
                    <a:pt x="1140" y="298"/>
                    <a:pt x="1186" y="298"/>
                  </a:cubicBezTo>
                  <a:close/>
                  <a:moveTo>
                    <a:pt x="2557" y="980"/>
                  </a:moveTo>
                  <a:cubicBezTo>
                    <a:pt x="2634" y="980"/>
                    <a:pt x="2709" y="999"/>
                    <a:pt x="2775" y="1041"/>
                  </a:cubicBezTo>
                  <a:cubicBezTo>
                    <a:pt x="3062" y="1253"/>
                    <a:pt x="3000" y="1715"/>
                    <a:pt x="2825" y="1915"/>
                  </a:cubicBezTo>
                  <a:cubicBezTo>
                    <a:pt x="2750" y="2015"/>
                    <a:pt x="2537" y="2103"/>
                    <a:pt x="2475" y="2115"/>
                  </a:cubicBezTo>
                  <a:cubicBezTo>
                    <a:pt x="2461" y="2112"/>
                    <a:pt x="2450" y="2110"/>
                    <a:pt x="2439" y="2110"/>
                  </a:cubicBezTo>
                  <a:cubicBezTo>
                    <a:pt x="2411" y="2110"/>
                    <a:pt x="2393" y="2122"/>
                    <a:pt x="2375" y="2140"/>
                  </a:cubicBezTo>
                  <a:cubicBezTo>
                    <a:pt x="2275" y="2003"/>
                    <a:pt x="2125" y="1890"/>
                    <a:pt x="1962" y="1853"/>
                  </a:cubicBezTo>
                  <a:cubicBezTo>
                    <a:pt x="1975" y="1840"/>
                    <a:pt x="1975" y="1815"/>
                    <a:pt x="1987" y="1803"/>
                  </a:cubicBezTo>
                  <a:cubicBezTo>
                    <a:pt x="2037" y="1653"/>
                    <a:pt x="2025" y="1491"/>
                    <a:pt x="1962" y="1353"/>
                  </a:cubicBezTo>
                  <a:cubicBezTo>
                    <a:pt x="2048" y="1163"/>
                    <a:pt x="2314" y="980"/>
                    <a:pt x="2557" y="980"/>
                  </a:cubicBezTo>
                  <a:close/>
                  <a:moveTo>
                    <a:pt x="1394" y="1108"/>
                  </a:moveTo>
                  <a:cubicBezTo>
                    <a:pt x="1627" y="1108"/>
                    <a:pt x="1815" y="1285"/>
                    <a:pt x="1825" y="1541"/>
                  </a:cubicBezTo>
                  <a:cubicBezTo>
                    <a:pt x="1837" y="1715"/>
                    <a:pt x="1812" y="1715"/>
                    <a:pt x="1775" y="1828"/>
                  </a:cubicBezTo>
                  <a:cubicBezTo>
                    <a:pt x="1737" y="1828"/>
                    <a:pt x="1712" y="1828"/>
                    <a:pt x="1675" y="1840"/>
                  </a:cubicBezTo>
                  <a:lnTo>
                    <a:pt x="1662" y="1840"/>
                  </a:lnTo>
                  <a:cubicBezTo>
                    <a:pt x="1463" y="1865"/>
                    <a:pt x="1275" y="1990"/>
                    <a:pt x="1163" y="2153"/>
                  </a:cubicBezTo>
                  <a:cubicBezTo>
                    <a:pt x="1000" y="2028"/>
                    <a:pt x="938" y="1890"/>
                    <a:pt x="888" y="1715"/>
                  </a:cubicBezTo>
                  <a:cubicBezTo>
                    <a:pt x="863" y="1653"/>
                    <a:pt x="875" y="1578"/>
                    <a:pt x="900" y="1503"/>
                  </a:cubicBezTo>
                  <a:cubicBezTo>
                    <a:pt x="913" y="1491"/>
                    <a:pt x="913" y="1478"/>
                    <a:pt x="913" y="1453"/>
                  </a:cubicBezTo>
                  <a:cubicBezTo>
                    <a:pt x="963" y="1341"/>
                    <a:pt x="1050" y="1228"/>
                    <a:pt x="1163" y="1166"/>
                  </a:cubicBezTo>
                  <a:cubicBezTo>
                    <a:pt x="1241" y="1126"/>
                    <a:pt x="1320" y="1108"/>
                    <a:pt x="1394" y="1108"/>
                  </a:cubicBezTo>
                  <a:close/>
                  <a:moveTo>
                    <a:pt x="738" y="1878"/>
                  </a:moveTo>
                  <a:cubicBezTo>
                    <a:pt x="750" y="1890"/>
                    <a:pt x="775" y="1890"/>
                    <a:pt x="788" y="1890"/>
                  </a:cubicBezTo>
                  <a:cubicBezTo>
                    <a:pt x="838" y="2003"/>
                    <a:pt x="913" y="2115"/>
                    <a:pt x="988" y="2190"/>
                  </a:cubicBezTo>
                  <a:cubicBezTo>
                    <a:pt x="1025" y="2215"/>
                    <a:pt x="1050" y="2253"/>
                    <a:pt x="1088" y="2278"/>
                  </a:cubicBezTo>
                  <a:cubicBezTo>
                    <a:pt x="1038" y="2378"/>
                    <a:pt x="1013" y="2503"/>
                    <a:pt x="1038" y="2615"/>
                  </a:cubicBezTo>
                  <a:cubicBezTo>
                    <a:pt x="1034" y="2615"/>
                    <a:pt x="1032" y="2615"/>
                    <a:pt x="1030" y="2615"/>
                  </a:cubicBezTo>
                  <a:lnTo>
                    <a:pt x="1030" y="2615"/>
                  </a:lnTo>
                  <a:cubicBezTo>
                    <a:pt x="1030" y="2615"/>
                    <a:pt x="1028" y="2615"/>
                    <a:pt x="1025" y="2615"/>
                  </a:cubicBezTo>
                  <a:cubicBezTo>
                    <a:pt x="913" y="2665"/>
                    <a:pt x="863" y="2678"/>
                    <a:pt x="775" y="2678"/>
                  </a:cubicBezTo>
                  <a:cubicBezTo>
                    <a:pt x="769" y="2678"/>
                    <a:pt x="763" y="2678"/>
                    <a:pt x="756" y="2678"/>
                  </a:cubicBezTo>
                  <a:cubicBezTo>
                    <a:pt x="356" y="2678"/>
                    <a:pt x="142" y="2286"/>
                    <a:pt x="438" y="2028"/>
                  </a:cubicBezTo>
                  <a:cubicBezTo>
                    <a:pt x="500" y="1953"/>
                    <a:pt x="675" y="1878"/>
                    <a:pt x="713" y="1878"/>
                  </a:cubicBezTo>
                  <a:close/>
                  <a:moveTo>
                    <a:pt x="3159" y="2024"/>
                  </a:moveTo>
                  <a:cubicBezTo>
                    <a:pt x="3266" y="2024"/>
                    <a:pt x="3352" y="2099"/>
                    <a:pt x="3449" y="2253"/>
                  </a:cubicBezTo>
                  <a:cubicBezTo>
                    <a:pt x="3611" y="2627"/>
                    <a:pt x="3282" y="2993"/>
                    <a:pt x="2865" y="2993"/>
                  </a:cubicBezTo>
                  <a:cubicBezTo>
                    <a:pt x="2767" y="2993"/>
                    <a:pt x="2665" y="2973"/>
                    <a:pt x="2562" y="2928"/>
                  </a:cubicBezTo>
                  <a:cubicBezTo>
                    <a:pt x="2562" y="2915"/>
                    <a:pt x="2550" y="2915"/>
                    <a:pt x="2550" y="2915"/>
                  </a:cubicBezTo>
                  <a:cubicBezTo>
                    <a:pt x="2550" y="2915"/>
                    <a:pt x="2550" y="2915"/>
                    <a:pt x="2525" y="2903"/>
                  </a:cubicBezTo>
                  <a:cubicBezTo>
                    <a:pt x="2500" y="2903"/>
                    <a:pt x="2437" y="2853"/>
                    <a:pt x="2412" y="2840"/>
                  </a:cubicBezTo>
                  <a:cubicBezTo>
                    <a:pt x="2500" y="2678"/>
                    <a:pt x="2525" y="2478"/>
                    <a:pt x="2462" y="2303"/>
                  </a:cubicBezTo>
                  <a:lnTo>
                    <a:pt x="2475" y="2303"/>
                  </a:lnTo>
                  <a:cubicBezTo>
                    <a:pt x="2650" y="2278"/>
                    <a:pt x="2787" y="2203"/>
                    <a:pt x="2900" y="2090"/>
                  </a:cubicBezTo>
                  <a:cubicBezTo>
                    <a:pt x="2906" y="2097"/>
                    <a:pt x="2915" y="2100"/>
                    <a:pt x="2926" y="2100"/>
                  </a:cubicBezTo>
                  <a:cubicBezTo>
                    <a:pt x="2937" y="2100"/>
                    <a:pt x="2950" y="2097"/>
                    <a:pt x="2962" y="2090"/>
                  </a:cubicBezTo>
                  <a:cubicBezTo>
                    <a:pt x="3037" y="2046"/>
                    <a:pt x="3101" y="2024"/>
                    <a:pt x="3159" y="2024"/>
                  </a:cubicBezTo>
                  <a:close/>
                  <a:moveTo>
                    <a:pt x="1612" y="1990"/>
                  </a:moveTo>
                  <a:cubicBezTo>
                    <a:pt x="1612" y="1990"/>
                    <a:pt x="1625" y="2003"/>
                    <a:pt x="1637" y="2003"/>
                  </a:cubicBezTo>
                  <a:cubicBezTo>
                    <a:pt x="1671" y="2003"/>
                    <a:pt x="1743" y="1997"/>
                    <a:pt x="1802" y="1997"/>
                  </a:cubicBezTo>
                  <a:cubicBezTo>
                    <a:pt x="1832" y="1997"/>
                    <a:pt x="1858" y="1999"/>
                    <a:pt x="1875" y="2003"/>
                  </a:cubicBezTo>
                  <a:cubicBezTo>
                    <a:pt x="2037" y="2053"/>
                    <a:pt x="2050" y="2053"/>
                    <a:pt x="2200" y="2203"/>
                  </a:cubicBezTo>
                  <a:cubicBezTo>
                    <a:pt x="2312" y="2315"/>
                    <a:pt x="2362" y="2453"/>
                    <a:pt x="2312" y="2653"/>
                  </a:cubicBezTo>
                  <a:cubicBezTo>
                    <a:pt x="2300" y="2690"/>
                    <a:pt x="2287" y="2728"/>
                    <a:pt x="2275" y="2765"/>
                  </a:cubicBezTo>
                  <a:cubicBezTo>
                    <a:pt x="2237" y="2778"/>
                    <a:pt x="2212" y="2815"/>
                    <a:pt x="2212" y="2853"/>
                  </a:cubicBezTo>
                  <a:cubicBezTo>
                    <a:pt x="2104" y="2973"/>
                    <a:pt x="1925" y="3039"/>
                    <a:pt x="1745" y="3039"/>
                  </a:cubicBezTo>
                  <a:cubicBezTo>
                    <a:pt x="1553" y="3039"/>
                    <a:pt x="1360" y="2964"/>
                    <a:pt x="1250" y="2803"/>
                  </a:cubicBezTo>
                  <a:cubicBezTo>
                    <a:pt x="1000" y="2490"/>
                    <a:pt x="1275" y="2078"/>
                    <a:pt x="1612" y="1990"/>
                  </a:cubicBezTo>
                  <a:close/>
                  <a:moveTo>
                    <a:pt x="2780" y="1"/>
                  </a:moveTo>
                  <a:cubicBezTo>
                    <a:pt x="2663" y="1"/>
                    <a:pt x="2542" y="31"/>
                    <a:pt x="2437" y="91"/>
                  </a:cubicBezTo>
                  <a:cubicBezTo>
                    <a:pt x="2387" y="116"/>
                    <a:pt x="2337" y="178"/>
                    <a:pt x="2312" y="241"/>
                  </a:cubicBezTo>
                  <a:cubicBezTo>
                    <a:pt x="2237" y="203"/>
                    <a:pt x="2150" y="166"/>
                    <a:pt x="2062" y="153"/>
                  </a:cubicBezTo>
                  <a:cubicBezTo>
                    <a:pt x="2027" y="148"/>
                    <a:pt x="1991" y="146"/>
                    <a:pt x="1957" y="146"/>
                  </a:cubicBezTo>
                  <a:cubicBezTo>
                    <a:pt x="1822" y="146"/>
                    <a:pt x="1694" y="184"/>
                    <a:pt x="1575" y="253"/>
                  </a:cubicBezTo>
                  <a:cubicBezTo>
                    <a:pt x="1562" y="241"/>
                    <a:pt x="1562" y="228"/>
                    <a:pt x="1550" y="228"/>
                  </a:cubicBezTo>
                  <a:cubicBezTo>
                    <a:pt x="1433" y="161"/>
                    <a:pt x="1311" y="131"/>
                    <a:pt x="1191" y="131"/>
                  </a:cubicBezTo>
                  <a:cubicBezTo>
                    <a:pt x="711" y="131"/>
                    <a:pt x="278" y="618"/>
                    <a:pt x="438" y="1128"/>
                  </a:cubicBezTo>
                  <a:cubicBezTo>
                    <a:pt x="488" y="1291"/>
                    <a:pt x="538" y="1353"/>
                    <a:pt x="625" y="1441"/>
                  </a:cubicBezTo>
                  <a:cubicBezTo>
                    <a:pt x="663" y="1466"/>
                    <a:pt x="700" y="1491"/>
                    <a:pt x="738" y="1516"/>
                  </a:cubicBezTo>
                  <a:cubicBezTo>
                    <a:pt x="738" y="1566"/>
                    <a:pt x="725" y="1603"/>
                    <a:pt x="725" y="1653"/>
                  </a:cubicBezTo>
                  <a:cubicBezTo>
                    <a:pt x="725" y="1653"/>
                    <a:pt x="738" y="1666"/>
                    <a:pt x="738" y="1678"/>
                  </a:cubicBezTo>
                  <a:cubicBezTo>
                    <a:pt x="538" y="1678"/>
                    <a:pt x="363" y="1815"/>
                    <a:pt x="250" y="1953"/>
                  </a:cubicBezTo>
                  <a:cubicBezTo>
                    <a:pt x="0" y="2240"/>
                    <a:pt x="113" y="2640"/>
                    <a:pt x="450" y="2790"/>
                  </a:cubicBezTo>
                  <a:cubicBezTo>
                    <a:pt x="547" y="2835"/>
                    <a:pt x="664" y="2861"/>
                    <a:pt x="778" y="2861"/>
                  </a:cubicBezTo>
                  <a:cubicBezTo>
                    <a:pt x="886" y="2861"/>
                    <a:pt x="991" y="2839"/>
                    <a:pt x="1075" y="2790"/>
                  </a:cubicBezTo>
                  <a:cubicBezTo>
                    <a:pt x="1100" y="2815"/>
                    <a:pt x="1113" y="2840"/>
                    <a:pt x="1125" y="2865"/>
                  </a:cubicBezTo>
                  <a:cubicBezTo>
                    <a:pt x="1261" y="3082"/>
                    <a:pt x="1507" y="3189"/>
                    <a:pt x="1756" y="3189"/>
                  </a:cubicBezTo>
                  <a:cubicBezTo>
                    <a:pt x="1965" y="3189"/>
                    <a:pt x="2176" y="3114"/>
                    <a:pt x="2325" y="2965"/>
                  </a:cubicBezTo>
                  <a:cubicBezTo>
                    <a:pt x="2325" y="2965"/>
                    <a:pt x="2325" y="2965"/>
                    <a:pt x="2325" y="2978"/>
                  </a:cubicBezTo>
                  <a:cubicBezTo>
                    <a:pt x="2480" y="3095"/>
                    <a:pt x="2681" y="3158"/>
                    <a:pt x="2878" y="3158"/>
                  </a:cubicBezTo>
                  <a:cubicBezTo>
                    <a:pt x="3143" y="3158"/>
                    <a:pt x="3401" y="3046"/>
                    <a:pt x="3537" y="2803"/>
                  </a:cubicBezTo>
                  <a:cubicBezTo>
                    <a:pt x="3749" y="2490"/>
                    <a:pt x="3599" y="2015"/>
                    <a:pt x="3262" y="1878"/>
                  </a:cubicBezTo>
                  <a:cubicBezTo>
                    <a:pt x="3230" y="1867"/>
                    <a:pt x="3199" y="1864"/>
                    <a:pt x="3167" y="1864"/>
                  </a:cubicBezTo>
                  <a:cubicBezTo>
                    <a:pt x="3124" y="1864"/>
                    <a:pt x="3080" y="1871"/>
                    <a:pt x="3037" y="1878"/>
                  </a:cubicBezTo>
                  <a:cubicBezTo>
                    <a:pt x="3100" y="1740"/>
                    <a:pt x="3125" y="1566"/>
                    <a:pt x="3112" y="1403"/>
                  </a:cubicBezTo>
                  <a:cubicBezTo>
                    <a:pt x="3100" y="1328"/>
                    <a:pt x="3075" y="1266"/>
                    <a:pt x="3050" y="1203"/>
                  </a:cubicBezTo>
                  <a:cubicBezTo>
                    <a:pt x="3062" y="1191"/>
                    <a:pt x="3075" y="1178"/>
                    <a:pt x="3087" y="1178"/>
                  </a:cubicBezTo>
                  <a:cubicBezTo>
                    <a:pt x="3350" y="928"/>
                    <a:pt x="3437" y="491"/>
                    <a:pt x="3212" y="203"/>
                  </a:cubicBezTo>
                  <a:cubicBezTo>
                    <a:pt x="3122" y="68"/>
                    <a:pt x="2956" y="1"/>
                    <a:pt x="27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0" name="Google Shape;16520;p50"/>
            <p:cNvSpPr/>
            <p:nvPr/>
          </p:nvSpPr>
          <p:spPr>
            <a:xfrm>
              <a:off x="2212999" y="4501563"/>
              <a:ext cx="2220" cy="85"/>
            </a:xfrm>
            <a:custGeom>
              <a:avLst/>
              <a:gdLst/>
              <a:ahLst/>
              <a:cxnLst/>
              <a:rect l="l" t="t" r="r" b="b"/>
              <a:pathLst>
                <a:path w="26" h="1" extrusionOk="0">
                  <a:moveTo>
                    <a:pt x="1" y="0"/>
                  </a:moveTo>
                  <a:cubicBezTo>
                    <a:pt x="26" y="0"/>
                    <a:pt x="26"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1" name="Google Shape;16521;p50"/>
            <p:cNvSpPr/>
            <p:nvPr/>
          </p:nvSpPr>
          <p:spPr>
            <a:xfrm>
              <a:off x="2212999" y="4501563"/>
              <a:ext cx="85" cy="85"/>
            </a:xfrm>
            <a:custGeom>
              <a:avLst/>
              <a:gdLst/>
              <a:ahLst/>
              <a:cxnLst/>
              <a:rect l="l" t="t" r="r" b="b"/>
              <a:pathLst>
                <a:path w="1" h="1" extrusionOk="0">
                  <a:moveTo>
                    <a:pt x="1" y="0"/>
                  </a:moveTo>
                  <a:lnTo>
                    <a:pt x="1" y="0"/>
                  </a:lnTo>
                  <a:cubicBezTo>
                    <a:pt x="1" y="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2" name="Google Shape;16522;p50"/>
            <p:cNvSpPr/>
            <p:nvPr/>
          </p:nvSpPr>
          <p:spPr>
            <a:xfrm>
              <a:off x="451114" y="4318729"/>
              <a:ext cx="199312" cy="270190"/>
            </a:xfrm>
            <a:custGeom>
              <a:avLst/>
              <a:gdLst/>
              <a:ahLst/>
              <a:cxnLst/>
              <a:rect l="l" t="t" r="r" b="b"/>
              <a:pathLst>
                <a:path w="2334" h="3164" extrusionOk="0">
                  <a:moveTo>
                    <a:pt x="2235" y="0"/>
                  </a:moveTo>
                  <a:cubicBezTo>
                    <a:pt x="2228" y="0"/>
                    <a:pt x="2220" y="2"/>
                    <a:pt x="2213" y="5"/>
                  </a:cubicBezTo>
                  <a:cubicBezTo>
                    <a:pt x="1700" y="179"/>
                    <a:pt x="1113" y="392"/>
                    <a:pt x="863" y="917"/>
                  </a:cubicBezTo>
                  <a:cubicBezTo>
                    <a:pt x="663" y="1367"/>
                    <a:pt x="338" y="1754"/>
                    <a:pt x="101" y="2179"/>
                  </a:cubicBezTo>
                  <a:cubicBezTo>
                    <a:pt x="26" y="2341"/>
                    <a:pt x="1" y="2516"/>
                    <a:pt x="1" y="2679"/>
                  </a:cubicBezTo>
                  <a:cubicBezTo>
                    <a:pt x="1" y="2816"/>
                    <a:pt x="13" y="2954"/>
                    <a:pt x="101" y="3066"/>
                  </a:cubicBezTo>
                  <a:cubicBezTo>
                    <a:pt x="142" y="3121"/>
                    <a:pt x="212" y="3164"/>
                    <a:pt x="268" y="3164"/>
                  </a:cubicBezTo>
                  <a:cubicBezTo>
                    <a:pt x="314" y="3164"/>
                    <a:pt x="351" y="3133"/>
                    <a:pt x="351" y="3054"/>
                  </a:cubicBezTo>
                  <a:cubicBezTo>
                    <a:pt x="338" y="3016"/>
                    <a:pt x="301" y="3004"/>
                    <a:pt x="288" y="2979"/>
                  </a:cubicBezTo>
                  <a:cubicBezTo>
                    <a:pt x="238" y="2891"/>
                    <a:pt x="251" y="2954"/>
                    <a:pt x="226" y="2841"/>
                  </a:cubicBezTo>
                  <a:cubicBezTo>
                    <a:pt x="213" y="2754"/>
                    <a:pt x="201" y="2454"/>
                    <a:pt x="288" y="2229"/>
                  </a:cubicBezTo>
                  <a:cubicBezTo>
                    <a:pt x="326" y="2116"/>
                    <a:pt x="588" y="1717"/>
                    <a:pt x="726" y="1492"/>
                  </a:cubicBezTo>
                  <a:cubicBezTo>
                    <a:pt x="913" y="1154"/>
                    <a:pt x="1013" y="792"/>
                    <a:pt x="1301" y="579"/>
                  </a:cubicBezTo>
                  <a:cubicBezTo>
                    <a:pt x="1438" y="467"/>
                    <a:pt x="1738" y="317"/>
                    <a:pt x="1913" y="254"/>
                  </a:cubicBezTo>
                  <a:cubicBezTo>
                    <a:pt x="2013" y="204"/>
                    <a:pt x="2238" y="192"/>
                    <a:pt x="2300" y="117"/>
                  </a:cubicBezTo>
                  <a:cubicBezTo>
                    <a:pt x="2333" y="73"/>
                    <a:pt x="2289" y="0"/>
                    <a:pt x="2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3" name="Google Shape;16523;p50"/>
            <p:cNvSpPr/>
            <p:nvPr/>
          </p:nvSpPr>
          <p:spPr>
            <a:xfrm>
              <a:off x="1085689" y="4284656"/>
              <a:ext cx="173352" cy="140816"/>
            </a:xfrm>
            <a:custGeom>
              <a:avLst/>
              <a:gdLst/>
              <a:ahLst/>
              <a:cxnLst/>
              <a:rect l="l" t="t" r="r" b="b"/>
              <a:pathLst>
                <a:path w="2030" h="1649" extrusionOk="0">
                  <a:moveTo>
                    <a:pt x="110" y="1"/>
                  </a:moveTo>
                  <a:cubicBezTo>
                    <a:pt x="36" y="1"/>
                    <a:pt x="0" y="119"/>
                    <a:pt x="80" y="154"/>
                  </a:cubicBezTo>
                  <a:cubicBezTo>
                    <a:pt x="430" y="391"/>
                    <a:pt x="830" y="304"/>
                    <a:pt x="1205" y="454"/>
                  </a:cubicBezTo>
                  <a:cubicBezTo>
                    <a:pt x="1505" y="541"/>
                    <a:pt x="1742" y="803"/>
                    <a:pt x="1817" y="903"/>
                  </a:cubicBezTo>
                  <a:cubicBezTo>
                    <a:pt x="1817" y="916"/>
                    <a:pt x="1830" y="928"/>
                    <a:pt x="1830" y="941"/>
                  </a:cubicBezTo>
                  <a:cubicBezTo>
                    <a:pt x="1830" y="941"/>
                    <a:pt x="1830" y="953"/>
                    <a:pt x="1830" y="953"/>
                  </a:cubicBezTo>
                  <a:cubicBezTo>
                    <a:pt x="1842" y="978"/>
                    <a:pt x="1855" y="1003"/>
                    <a:pt x="1867" y="1028"/>
                  </a:cubicBezTo>
                  <a:cubicBezTo>
                    <a:pt x="1855" y="1028"/>
                    <a:pt x="1855" y="1016"/>
                    <a:pt x="1855" y="1016"/>
                  </a:cubicBezTo>
                  <a:cubicBezTo>
                    <a:pt x="1855" y="1016"/>
                    <a:pt x="1855" y="1016"/>
                    <a:pt x="1855" y="1028"/>
                  </a:cubicBezTo>
                  <a:cubicBezTo>
                    <a:pt x="1867" y="1116"/>
                    <a:pt x="1867" y="1266"/>
                    <a:pt x="1842" y="1366"/>
                  </a:cubicBezTo>
                  <a:cubicBezTo>
                    <a:pt x="1817" y="1466"/>
                    <a:pt x="1805" y="1466"/>
                    <a:pt x="1767" y="1566"/>
                  </a:cubicBezTo>
                  <a:cubicBezTo>
                    <a:pt x="1758" y="1615"/>
                    <a:pt x="1802" y="1649"/>
                    <a:pt x="1846" y="1649"/>
                  </a:cubicBezTo>
                  <a:cubicBezTo>
                    <a:pt x="1857" y="1649"/>
                    <a:pt x="1869" y="1646"/>
                    <a:pt x="1880" y="1641"/>
                  </a:cubicBezTo>
                  <a:cubicBezTo>
                    <a:pt x="1930" y="1591"/>
                    <a:pt x="1942" y="1516"/>
                    <a:pt x="1967" y="1441"/>
                  </a:cubicBezTo>
                  <a:cubicBezTo>
                    <a:pt x="2017" y="1316"/>
                    <a:pt x="2030" y="1191"/>
                    <a:pt x="2017" y="1053"/>
                  </a:cubicBezTo>
                  <a:cubicBezTo>
                    <a:pt x="2017" y="1036"/>
                    <a:pt x="2011" y="975"/>
                    <a:pt x="2012" y="975"/>
                  </a:cubicBezTo>
                  <a:lnTo>
                    <a:pt x="2012" y="975"/>
                  </a:lnTo>
                  <a:cubicBezTo>
                    <a:pt x="2012" y="975"/>
                    <a:pt x="2014" y="986"/>
                    <a:pt x="2017" y="1016"/>
                  </a:cubicBezTo>
                  <a:cubicBezTo>
                    <a:pt x="2017" y="966"/>
                    <a:pt x="2005" y="928"/>
                    <a:pt x="1992" y="891"/>
                  </a:cubicBezTo>
                  <a:cubicBezTo>
                    <a:pt x="1992" y="886"/>
                    <a:pt x="1992" y="882"/>
                    <a:pt x="1992" y="878"/>
                  </a:cubicBezTo>
                  <a:cubicBezTo>
                    <a:pt x="1905" y="429"/>
                    <a:pt x="1380" y="316"/>
                    <a:pt x="980" y="266"/>
                  </a:cubicBezTo>
                  <a:cubicBezTo>
                    <a:pt x="855" y="241"/>
                    <a:pt x="505" y="191"/>
                    <a:pt x="368" y="129"/>
                  </a:cubicBezTo>
                  <a:cubicBezTo>
                    <a:pt x="355" y="129"/>
                    <a:pt x="280" y="91"/>
                    <a:pt x="268" y="79"/>
                  </a:cubicBezTo>
                  <a:cubicBezTo>
                    <a:pt x="218" y="54"/>
                    <a:pt x="180" y="4"/>
                    <a:pt x="130" y="4"/>
                  </a:cubicBezTo>
                  <a:cubicBezTo>
                    <a:pt x="123" y="2"/>
                    <a:pt x="116" y="1"/>
                    <a:pt x="1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4" name="Google Shape;16524;p50"/>
            <p:cNvSpPr/>
            <p:nvPr/>
          </p:nvSpPr>
          <p:spPr>
            <a:xfrm>
              <a:off x="2003865" y="4370309"/>
              <a:ext cx="131338" cy="90348"/>
            </a:xfrm>
            <a:custGeom>
              <a:avLst/>
              <a:gdLst/>
              <a:ahLst/>
              <a:cxnLst/>
              <a:rect l="l" t="t" r="r" b="b"/>
              <a:pathLst>
                <a:path w="1538" h="1058" extrusionOk="0">
                  <a:moveTo>
                    <a:pt x="1388" y="0"/>
                  </a:moveTo>
                  <a:cubicBezTo>
                    <a:pt x="1088" y="25"/>
                    <a:pt x="663" y="150"/>
                    <a:pt x="351" y="338"/>
                  </a:cubicBezTo>
                  <a:cubicBezTo>
                    <a:pt x="276" y="388"/>
                    <a:pt x="163" y="488"/>
                    <a:pt x="101" y="613"/>
                  </a:cubicBezTo>
                  <a:cubicBezTo>
                    <a:pt x="26" y="763"/>
                    <a:pt x="1" y="888"/>
                    <a:pt x="13" y="1000"/>
                  </a:cubicBezTo>
                  <a:cubicBezTo>
                    <a:pt x="26" y="1039"/>
                    <a:pt x="60" y="1058"/>
                    <a:pt x="94" y="1058"/>
                  </a:cubicBezTo>
                  <a:cubicBezTo>
                    <a:pt x="126" y="1058"/>
                    <a:pt x="158" y="1042"/>
                    <a:pt x="176" y="1013"/>
                  </a:cubicBezTo>
                  <a:cubicBezTo>
                    <a:pt x="213" y="913"/>
                    <a:pt x="188" y="888"/>
                    <a:pt x="213" y="825"/>
                  </a:cubicBezTo>
                  <a:cubicBezTo>
                    <a:pt x="226" y="713"/>
                    <a:pt x="288" y="638"/>
                    <a:pt x="326" y="588"/>
                  </a:cubicBezTo>
                  <a:cubicBezTo>
                    <a:pt x="388" y="513"/>
                    <a:pt x="450" y="438"/>
                    <a:pt x="575" y="375"/>
                  </a:cubicBezTo>
                  <a:cubicBezTo>
                    <a:pt x="663" y="325"/>
                    <a:pt x="963" y="250"/>
                    <a:pt x="1050" y="250"/>
                  </a:cubicBezTo>
                  <a:cubicBezTo>
                    <a:pt x="1175" y="225"/>
                    <a:pt x="1313" y="238"/>
                    <a:pt x="1425" y="213"/>
                  </a:cubicBezTo>
                  <a:cubicBezTo>
                    <a:pt x="1538" y="175"/>
                    <a:pt x="1500" y="0"/>
                    <a:pt x="1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5" name="Google Shape;16525;p50"/>
            <p:cNvSpPr/>
            <p:nvPr/>
          </p:nvSpPr>
          <p:spPr>
            <a:xfrm>
              <a:off x="2343227" y="4382947"/>
              <a:ext cx="192139" cy="243034"/>
            </a:xfrm>
            <a:custGeom>
              <a:avLst/>
              <a:gdLst/>
              <a:ahLst/>
              <a:cxnLst/>
              <a:rect l="l" t="t" r="r" b="b"/>
              <a:pathLst>
                <a:path w="2250" h="2846" extrusionOk="0">
                  <a:moveTo>
                    <a:pt x="105" y="1"/>
                  </a:moveTo>
                  <a:cubicBezTo>
                    <a:pt x="99" y="1"/>
                    <a:pt x="94" y="1"/>
                    <a:pt x="88" y="2"/>
                  </a:cubicBezTo>
                  <a:cubicBezTo>
                    <a:pt x="26" y="15"/>
                    <a:pt x="1" y="115"/>
                    <a:pt x="76" y="152"/>
                  </a:cubicBezTo>
                  <a:cubicBezTo>
                    <a:pt x="201" y="215"/>
                    <a:pt x="375" y="315"/>
                    <a:pt x="413" y="365"/>
                  </a:cubicBezTo>
                  <a:cubicBezTo>
                    <a:pt x="550" y="515"/>
                    <a:pt x="663" y="677"/>
                    <a:pt x="838" y="790"/>
                  </a:cubicBezTo>
                  <a:cubicBezTo>
                    <a:pt x="1288" y="1152"/>
                    <a:pt x="1625" y="1252"/>
                    <a:pt x="1863" y="1752"/>
                  </a:cubicBezTo>
                  <a:cubicBezTo>
                    <a:pt x="1950" y="1939"/>
                    <a:pt x="2050" y="2277"/>
                    <a:pt x="1800" y="2602"/>
                  </a:cubicBezTo>
                  <a:cubicBezTo>
                    <a:pt x="1800" y="2602"/>
                    <a:pt x="1788" y="2614"/>
                    <a:pt x="1788" y="2614"/>
                  </a:cubicBezTo>
                  <a:cubicBezTo>
                    <a:pt x="1750" y="2664"/>
                    <a:pt x="1675" y="2702"/>
                    <a:pt x="1663" y="2777"/>
                  </a:cubicBezTo>
                  <a:cubicBezTo>
                    <a:pt x="1679" y="2826"/>
                    <a:pt x="1703" y="2845"/>
                    <a:pt x="1729" y="2845"/>
                  </a:cubicBezTo>
                  <a:cubicBezTo>
                    <a:pt x="1803" y="2845"/>
                    <a:pt x="1901" y="2698"/>
                    <a:pt x="1938" y="2652"/>
                  </a:cubicBezTo>
                  <a:cubicBezTo>
                    <a:pt x="2250" y="2227"/>
                    <a:pt x="2187" y="1702"/>
                    <a:pt x="1825" y="1277"/>
                  </a:cubicBezTo>
                  <a:cubicBezTo>
                    <a:pt x="1675" y="1127"/>
                    <a:pt x="1538" y="1052"/>
                    <a:pt x="1313" y="915"/>
                  </a:cubicBezTo>
                  <a:cubicBezTo>
                    <a:pt x="1025" y="740"/>
                    <a:pt x="800" y="627"/>
                    <a:pt x="600" y="365"/>
                  </a:cubicBezTo>
                  <a:cubicBezTo>
                    <a:pt x="513" y="265"/>
                    <a:pt x="413" y="165"/>
                    <a:pt x="300" y="90"/>
                  </a:cubicBezTo>
                  <a:cubicBezTo>
                    <a:pt x="231" y="67"/>
                    <a:pt x="173" y="1"/>
                    <a:pt x="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6" name="Google Shape;16526;p50"/>
            <p:cNvSpPr/>
            <p:nvPr/>
          </p:nvSpPr>
          <p:spPr>
            <a:xfrm>
              <a:off x="-54686" y="4882773"/>
              <a:ext cx="454728" cy="1033963"/>
            </a:xfrm>
            <a:custGeom>
              <a:avLst/>
              <a:gdLst/>
              <a:ahLst/>
              <a:cxnLst/>
              <a:rect l="l" t="t" r="r" b="b"/>
              <a:pathLst>
                <a:path w="5325" h="12108" extrusionOk="0">
                  <a:moveTo>
                    <a:pt x="96" y="0"/>
                  </a:moveTo>
                  <a:cubicBezTo>
                    <a:pt x="94" y="0"/>
                    <a:pt x="92" y="10"/>
                    <a:pt x="88" y="35"/>
                  </a:cubicBezTo>
                  <a:cubicBezTo>
                    <a:pt x="25" y="735"/>
                    <a:pt x="0" y="1447"/>
                    <a:pt x="38" y="2160"/>
                  </a:cubicBezTo>
                  <a:cubicBezTo>
                    <a:pt x="125" y="3909"/>
                    <a:pt x="688" y="5621"/>
                    <a:pt x="1413" y="7208"/>
                  </a:cubicBezTo>
                  <a:cubicBezTo>
                    <a:pt x="2275" y="9133"/>
                    <a:pt x="3549" y="10932"/>
                    <a:pt x="5324" y="12107"/>
                  </a:cubicBezTo>
                  <a:cubicBezTo>
                    <a:pt x="4287" y="11145"/>
                    <a:pt x="3562" y="10095"/>
                    <a:pt x="2812" y="8883"/>
                  </a:cubicBezTo>
                  <a:cubicBezTo>
                    <a:pt x="2712" y="8733"/>
                    <a:pt x="2612" y="8570"/>
                    <a:pt x="2525" y="8421"/>
                  </a:cubicBezTo>
                  <a:lnTo>
                    <a:pt x="2525" y="8421"/>
                  </a:lnTo>
                  <a:cubicBezTo>
                    <a:pt x="3100" y="9258"/>
                    <a:pt x="3774" y="10020"/>
                    <a:pt x="4574" y="10645"/>
                  </a:cubicBezTo>
                  <a:cubicBezTo>
                    <a:pt x="4787" y="10820"/>
                    <a:pt x="5012" y="11007"/>
                    <a:pt x="5224" y="11157"/>
                  </a:cubicBezTo>
                  <a:cubicBezTo>
                    <a:pt x="4937" y="10882"/>
                    <a:pt x="4674" y="10582"/>
                    <a:pt x="4412" y="10283"/>
                  </a:cubicBezTo>
                  <a:cubicBezTo>
                    <a:pt x="2950" y="8645"/>
                    <a:pt x="1837" y="6546"/>
                    <a:pt x="1175" y="4359"/>
                  </a:cubicBezTo>
                  <a:cubicBezTo>
                    <a:pt x="738" y="3072"/>
                    <a:pt x="425" y="1760"/>
                    <a:pt x="325" y="435"/>
                  </a:cubicBezTo>
                  <a:lnTo>
                    <a:pt x="325" y="435"/>
                  </a:lnTo>
                  <a:cubicBezTo>
                    <a:pt x="288" y="1135"/>
                    <a:pt x="313" y="1847"/>
                    <a:pt x="388" y="2535"/>
                  </a:cubicBezTo>
                  <a:cubicBezTo>
                    <a:pt x="238" y="1722"/>
                    <a:pt x="175" y="973"/>
                    <a:pt x="100" y="85"/>
                  </a:cubicBezTo>
                  <a:cubicBezTo>
                    <a:pt x="100" y="59"/>
                    <a:pt x="100" y="0"/>
                    <a:pt x="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7" name="Google Shape;16527;p50"/>
            <p:cNvSpPr/>
            <p:nvPr/>
          </p:nvSpPr>
          <p:spPr>
            <a:xfrm>
              <a:off x="-1313" y="4960483"/>
              <a:ext cx="357549" cy="752415"/>
            </a:xfrm>
            <a:custGeom>
              <a:avLst/>
              <a:gdLst/>
              <a:ahLst/>
              <a:cxnLst/>
              <a:rect l="l" t="t" r="r" b="b"/>
              <a:pathLst>
                <a:path w="4187" h="8811" extrusionOk="0">
                  <a:moveTo>
                    <a:pt x="263" y="0"/>
                  </a:moveTo>
                  <a:lnTo>
                    <a:pt x="263" y="0"/>
                  </a:lnTo>
                  <a:cubicBezTo>
                    <a:pt x="0" y="2912"/>
                    <a:pt x="1562" y="6573"/>
                    <a:pt x="3762" y="8485"/>
                  </a:cubicBezTo>
                  <a:cubicBezTo>
                    <a:pt x="3899" y="8598"/>
                    <a:pt x="4049" y="8710"/>
                    <a:pt x="4187" y="8810"/>
                  </a:cubicBezTo>
                  <a:cubicBezTo>
                    <a:pt x="3987" y="8635"/>
                    <a:pt x="3812" y="8435"/>
                    <a:pt x="3649" y="8223"/>
                  </a:cubicBezTo>
                  <a:cubicBezTo>
                    <a:pt x="2612" y="6948"/>
                    <a:pt x="1725" y="5111"/>
                    <a:pt x="1162" y="3612"/>
                  </a:cubicBezTo>
                  <a:cubicBezTo>
                    <a:pt x="738" y="2437"/>
                    <a:pt x="325" y="1212"/>
                    <a:pt x="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8" name="Google Shape;16528;p50"/>
            <p:cNvSpPr/>
            <p:nvPr/>
          </p:nvSpPr>
          <p:spPr>
            <a:xfrm>
              <a:off x="72298" y="5017016"/>
              <a:ext cx="293588" cy="643537"/>
            </a:xfrm>
            <a:custGeom>
              <a:avLst/>
              <a:gdLst/>
              <a:ahLst/>
              <a:cxnLst/>
              <a:rect l="l" t="t" r="r" b="b"/>
              <a:pathLst>
                <a:path w="3438" h="7536" extrusionOk="0">
                  <a:moveTo>
                    <a:pt x="1" y="0"/>
                  </a:moveTo>
                  <a:lnTo>
                    <a:pt x="1" y="0"/>
                  </a:lnTo>
                  <a:cubicBezTo>
                    <a:pt x="26" y="913"/>
                    <a:pt x="101" y="1825"/>
                    <a:pt x="375" y="2700"/>
                  </a:cubicBezTo>
                  <a:cubicBezTo>
                    <a:pt x="888" y="4362"/>
                    <a:pt x="1850" y="5849"/>
                    <a:pt x="3025" y="7111"/>
                  </a:cubicBezTo>
                  <a:cubicBezTo>
                    <a:pt x="3162" y="7248"/>
                    <a:pt x="3312" y="7411"/>
                    <a:pt x="3437" y="7536"/>
                  </a:cubicBezTo>
                  <a:cubicBezTo>
                    <a:pt x="3287" y="7336"/>
                    <a:pt x="3137" y="7123"/>
                    <a:pt x="3012" y="6911"/>
                  </a:cubicBezTo>
                  <a:cubicBezTo>
                    <a:pt x="1600" y="4712"/>
                    <a:pt x="450" y="25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9" name="Google Shape;16529;p50"/>
            <p:cNvSpPr/>
            <p:nvPr/>
          </p:nvSpPr>
          <p:spPr>
            <a:xfrm>
              <a:off x="125670" y="5099167"/>
              <a:ext cx="235946" cy="457888"/>
            </a:xfrm>
            <a:custGeom>
              <a:avLst/>
              <a:gdLst/>
              <a:ahLst/>
              <a:cxnLst/>
              <a:rect l="l" t="t" r="r" b="b"/>
              <a:pathLst>
                <a:path w="2763" h="5362" extrusionOk="0">
                  <a:moveTo>
                    <a:pt x="0" y="1"/>
                  </a:moveTo>
                  <a:lnTo>
                    <a:pt x="0" y="1"/>
                  </a:lnTo>
                  <a:cubicBezTo>
                    <a:pt x="188" y="1425"/>
                    <a:pt x="738" y="2775"/>
                    <a:pt x="1575" y="3950"/>
                  </a:cubicBezTo>
                  <a:cubicBezTo>
                    <a:pt x="1900" y="4399"/>
                    <a:pt x="2200" y="4887"/>
                    <a:pt x="2625" y="5249"/>
                  </a:cubicBezTo>
                  <a:cubicBezTo>
                    <a:pt x="2675" y="5287"/>
                    <a:pt x="2712" y="5324"/>
                    <a:pt x="2762" y="5362"/>
                  </a:cubicBezTo>
                  <a:cubicBezTo>
                    <a:pt x="2712" y="5312"/>
                    <a:pt x="2637" y="5224"/>
                    <a:pt x="2600" y="5174"/>
                  </a:cubicBezTo>
                  <a:cubicBezTo>
                    <a:pt x="2175" y="4549"/>
                    <a:pt x="1875" y="3837"/>
                    <a:pt x="1500" y="3175"/>
                  </a:cubicBezTo>
                  <a:cubicBezTo>
                    <a:pt x="900" y="2088"/>
                    <a:pt x="388" y="110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0" name="Google Shape;16530;p50"/>
            <p:cNvSpPr/>
            <p:nvPr/>
          </p:nvSpPr>
          <p:spPr>
            <a:xfrm>
              <a:off x="196122" y="5179184"/>
              <a:ext cx="178305" cy="314937"/>
            </a:xfrm>
            <a:custGeom>
              <a:avLst/>
              <a:gdLst/>
              <a:ahLst/>
              <a:cxnLst/>
              <a:rect l="l" t="t" r="r" b="b"/>
              <a:pathLst>
                <a:path w="2088" h="3688" extrusionOk="0">
                  <a:moveTo>
                    <a:pt x="0" y="1"/>
                  </a:moveTo>
                  <a:lnTo>
                    <a:pt x="0" y="1"/>
                  </a:lnTo>
                  <a:cubicBezTo>
                    <a:pt x="275" y="1375"/>
                    <a:pt x="1025" y="2638"/>
                    <a:pt x="1975" y="3587"/>
                  </a:cubicBezTo>
                  <a:cubicBezTo>
                    <a:pt x="2012" y="3625"/>
                    <a:pt x="2050" y="3662"/>
                    <a:pt x="2087" y="3687"/>
                  </a:cubicBezTo>
                  <a:cubicBezTo>
                    <a:pt x="2037" y="3625"/>
                    <a:pt x="1987" y="3575"/>
                    <a:pt x="1937" y="3512"/>
                  </a:cubicBezTo>
                  <a:cubicBezTo>
                    <a:pt x="1612" y="3038"/>
                    <a:pt x="1400" y="2500"/>
                    <a:pt x="1100" y="2013"/>
                  </a:cubicBezTo>
                  <a:cubicBezTo>
                    <a:pt x="725" y="1350"/>
                    <a:pt x="300" y="7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1" name="Google Shape;16531;p50"/>
            <p:cNvSpPr/>
            <p:nvPr/>
          </p:nvSpPr>
          <p:spPr>
            <a:xfrm>
              <a:off x="270758" y="5238961"/>
              <a:ext cx="120749" cy="195384"/>
            </a:xfrm>
            <a:custGeom>
              <a:avLst/>
              <a:gdLst/>
              <a:ahLst/>
              <a:cxnLst/>
              <a:rect l="l" t="t" r="r" b="b"/>
              <a:pathLst>
                <a:path w="1414" h="2288" extrusionOk="0">
                  <a:moveTo>
                    <a:pt x="1" y="1"/>
                  </a:moveTo>
                  <a:lnTo>
                    <a:pt x="1" y="1"/>
                  </a:lnTo>
                  <a:cubicBezTo>
                    <a:pt x="213" y="888"/>
                    <a:pt x="763" y="1650"/>
                    <a:pt x="1413" y="2288"/>
                  </a:cubicBezTo>
                  <a:cubicBezTo>
                    <a:pt x="1163" y="1925"/>
                    <a:pt x="963" y="1538"/>
                    <a:pt x="726" y="1163"/>
                  </a:cubicBezTo>
                  <a:cubicBezTo>
                    <a:pt x="476" y="775"/>
                    <a:pt x="213" y="40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2" name="Google Shape;16532;p50"/>
            <p:cNvSpPr/>
            <p:nvPr/>
          </p:nvSpPr>
          <p:spPr>
            <a:xfrm>
              <a:off x="347614" y="5288064"/>
              <a:ext cx="56702" cy="75831"/>
            </a:xfrm>
            <a:custGeom>
              <a:avLst/>
              <a:gdLst/>
              <a:ahLst/>
              <a:cxnLst/>
              <a:rect l="l" t="t" r="r" b="b"/>
              <a:pathLst>
                <a:path w="664" h="888" extrusionOk="0">
                  <a:moveTo>
                    <a:pt x="1" y="0"/>
                  </a:moveTo>
                  <a:lnTo>
                    <a:pt x="1" y="0"/>
                  </a:lnTo>
                  <a:cubicBezTo>
                    <a:pt x="163" y="338"/>
                    <a:pt x="388" y="650"/>
                    <a:pt x="663" y="888"/>
                  </a:cubicBezTo>
                  <a:cubicBezTo>
                    <a:pt x="463" y="575"/>
                    <a:pt x="263" y="27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3" name="Google Shape;16533;p50"/>
            <p:cNvSpPr/>
            <p:nvPr/>
          </p:nvSpPr>
          <p:spPr>
            <a:xfrm>
              <a:off x="402096" y="5288064"/>
              <a:ext cx="17079" cy="13919"/>
            </a:xfrm>
            <a:custGeom>
              <a:avLst/>
              <a:gdLst/>
              <a:ahLst/>
              <a:cxnLst/>
              <a:rect l="l" t="t" r="r" b="b"/>
              <a:pathLst>
                <a:path w="200" h="163" extrusionOk="0">
                  <a:moveTo>
                    <a:pt x="0" y="0"/>
                  </a:moveTo>
                  <a:lnTo>
                    <a:pt x="0" y="0"/>
                  </a:lnTo>
                  <a:cubicBezTo>
                    <a:pt x="63" y="63"/>
                    <a:pt x="137" y="125"/>
                    <a:pt x="200" y="163"/>
                  </a:cubicBezTo>
                  <a:cubicBezTo>
                    <a:pt x="137" y="100"/>
                    <a:pt x="75" y="5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4" name="Google Shape;16534;p50"/>
            <p:cNvSpPr/>
            <p:nvPr/>
          </p:nvSpPr>
          <p:spPr>
            <a:xfrm>
              <a:off x="-10963" y="4078936"/>
              <a:ext cx="483506" cy="562497"/>
            </a:xfrm>
            <a:custGeom>
              <a:avLst/>
              <a:gdLst/>
              <a:ahLst/>
              <a:cxnLst/>
              <a:rect l="l" t="t" r="r" b="b"/>
              <a:pathLst>
                <a:path w="5662" h="6587" extrusionOk="0">
                  <a:moveTo>
                    <a:pt x="5662" y="1"/>
                  </a:moveTo>
                  <a:lnTo>
                    <a:pt x="5662" y="1"/>
                  </a:lnTo>
                  <a:cubicBezTo>
                    <a:pt x="4062" y="713"/>
                    <a:pt x="2650" y="1863"/>
                    <a:pt x="1625" y="3287"/>
                  </a:cubicBezTo>
                  <a:cubicBezTo>
                    <a:pt x="1051" y="4062"/>
                    <a:pt x="651" y="4999"/>
                    <a:pt x="288" y="5874"/>
                  </a:cubicBezTo>
                  <a:cubicBezTo>
                    <a:pt x="188" y="6112"/>
                    <a:pt x="88" y="6362"/>
                    <a:pt x="1" y="6587"/>
                  </a:cubicBezTo>
                  <a:cubicBezTo>
                    <a:pt x="126" y="6349"/>
                    <a:pt x="263" y="6124"/>
                    <a:pt x="401" y="5912"/>
                  </a:cubicBezTo>
                  <a:cubicBezTo>
                    <a:pt x="1263" y="4437"/>
                    <a:pt x="1925" y="3462"/>
                    <a:pt x="3037" y="2275"/>
                  </a:cubicBezTo>
                  <a:cubicBezTo>
                    <a:pt x="3862" y="1413"/>
                    <a:pt x="4700" y="613"/>
                    <a:pt x="5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5" name="Google Shape;16535;p50"/>
            <p:cNvSpPr/>
            <p:nvPr/>
          </p:nvSpPr>
          <p:spPr>
            <a:xfrm>
              <a:off x="69138" y="4131284"/>
              <a:ext cx="366088" cy="453618"/>
            </a:xfrm>
            <a:custGeom>
              <a:avLst/>
              <a:gdLst/>
              <a:ahLst/>
              <a:cxnLst/>
              <a:rect l="l" t="t" r="r" b="b"/>
              <a:pathLst>
                <a:path w="4287" h="5312" extrusionOk="0">
                  <a:moveTo>
                    <a:pt x="4286" y="0"/>
                  </a:moveTo>
                  <a:lnTo>
                    <a:pt x="4286" y="0"/>
                  </a:lnTo>
                  <a:cubicBezTo>
                    <a:pt x="2349" y="1100"/>
                    <a:pt x="812" y="2937"/>
                    <a:pt x="100" y="5011"/>
                  </a:cubicBezTo>
                  <a:cubicBezTo>
                    <a:pt x="63" y="5111"/>
                    <a:pt x="25" y="5211"/>
                    <a:pt x="0" y="5311"/>
                  </a:cubicBezTo>
                  <a:cubicBezTo>
                    <a:pt x="75" y="5149"/>
                    <a:pt x="150" y="4999"/>
                    <a:pt x="237" y="4861"/>
                  </a:cubicBezTo>
                  <a:cubicBezTo>
                    <a:pt x="1400" y="3049"/>
                    <a:pt x="2612" y="1550"/>
                    <a:pt x="4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6" name="Google Shape;16536;p50"/>
            <p:cNvSpPr/>
            <p:nvPr/>
          </p:nvSpPr>
          <p:spPr>
            <a:xfrm>
              <a:off x="180067" y="4203786"/>
              <a:ext cx="221002" cy="295723"/>
            </a:xfrm>
            <a:custGeom>
              <a:avLst/>
              <a:gdLst/>
              <a:ahLst/>
              <a:cxnLst/>
              <a:rect l="l" t="t" r="r" b="b"/>
              <a:pathLst>
                <a:path w="2588" h="3463" extrusionOk="0">
                  <a:moveTo>
                    <a:pt x="2588" y="1"/>
                  </a:moveTo>
                  <a:lnTo>
                    <a:pt x="2588" y="1"/>
                  </a:lnTo>
                  <a:cubicBezTo>
                    <a:pt x="1525" y="663"/>
                    <a:pt x="251" y="2113"/>
                    <a:pt x="13" y="3375"/>
                  </a:cubicBezTo>
                  <a:cubicBezTo>
                    <a:pt x="13" y="3400"/>
                    <a:pt x="1" y="3450"/>
                    <a:pt x="1" y="3462"/>
                  </a:cubicBezTo>
                  <a:cubicBezTo>
                    <a:pt x="63" y="3300"/>
                    <a:pt x="113" y="3175"/>
                    <a:pt x="201" y="3025"/>
                  </a:cubicBezTo>
                  <a:cubicBezTo>
                    <a:pt x="626" y="2350"/>
                    <a:pt x="875" y="2125"/>
                    <a:pt x="1325" y="1513"/>
                  </a:cubicBezTo>
                  <a:cubicBezTo>
                    <a:pt x="1613" y="1163"/>
                    <a:pt x="2013" y="588"/>
                    <a:pt x="2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7" name="Google Shape;16537;p50"/>
            <p:cNvSpPr/>
            <p:nvPr/>
          </p:nvSpPr>
          <p:spPr>
            <a:xfrm>
              <a:off x="261193" y="4279618"/>
              <a:ext cx="122798" cy="164385"/>
            </a:xfrm>
            <a:custGeom>
              <a:avLst/>
              <a:gdLst/>
              <a:ahLst/>
              <a:cxnLst/>
              <a:rect l="l" t="t" r="r" b="b"/>
              <a:pathLst>
                <a:path w="1438" h="1925" extrusionOk="0">
                  <a:moveTo>
                    <a:pt x="1438" y="0"/>
                  </a:moveTo>
                  <a:lnTo>
                    <a:pt x="1438" y="0"/>
                  </a:lnTo>
                  <a:cubicBezTo>
                    <a:pt x="788" y="475"/>
                    <a:pt x="263" y="1212"/>
                    <a:pt x="0" y="1925"/>
                  </a:cubicBezTo>
                  <a:cubicBezTo>
                    <a:pt x="213" y="1587"/>
                    <a:pt x="438" y="1337"/>
                    <a:pt x="688" y="1025"/>
                  </a:cubicBezTo>
                  <a:cubicBezTo>
                    <a:pt x="950" y="687"/>
                    <a:pt x="1175" y="325"/>
                    <a:pt x="14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8" name="Google Shape;16538;p50"/>
            <p:cNvSpPr/>
            <p:nvPr/>
          </p:nvSpPr>
          <p:spPr>
            <a:xfrm>
              <a:off x="362558" y="4334015"/>
              <a:ext cx="35354" cy="58752"/>
            </a:xfrm>
            <a:custGeom>
              <a:avLst/>
              <a:gdLst/>
              <a:ahLst/>
              <a:cxnLst/>
              <a:rect l="l" t="t" r="r" b="b"/>
              <a:pathLst>
                <a:path w="414" h="688" extrusionOk="0">
                  <a:moveTo>
                    <a:pt x="413" y="0"/>
                  </a:moveTo>
                  <a:cubicBezTo>
                    <a:pt x="226" y="200"/>
                    <a:pt x="88" y="450"/>
                    <a:pt x="1" y="688"/>
                  </a:cubicBezTo>
                  <a:cubicBezTo>
                    <a:pt x="163" y="475"/>
                    <a:pt x="301" y="250"/>
                    <a:pt x="4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9" name="Google Shape;16539;p50"/>
            <p:cNvSpPr/>
            <p:nvPr/>
          </p:nvSpPr>
          <p:spPr>
            <a:xfrm>
              <a:off x="834284" y="3763140"/>
              <a:ext cx="1468452" cy="172925"/>
            </a:xfrm>
            <a:custGeom>
              <a:avLst/>
              <a:gdLst/>
              <a:ahLst/>
              <a:cxnLst/>
              <a:rect l="l" t="t" r="r" b="b"/>
              <a:pathLst>
                <a:path w="17196" h="2025" extrusionOk="0">
                  <a:moveTo>
                    <a:pt x="8046" y="1"/>
                  </a:moveTo>
                  <a:cubicBezTo>
                    <a:pt x="6044" y="1"/>
                    <a:pt x="4042" y="233"/>
                    <a:pt x="2137" y="850"/>
                  </a:cubicBezTo>
                  <a:cubicBezTo>
                    <a:pt x="1400" y="1099"/>
                    <a:pt x="700" y="1449"/>
                    <a:pt x="0" y="1799"/>
                  </a:cubicBezTo>
                  <a:cubicBezTo>
                    <a:pt x="38" y="1787"/>
                    <a:pt x="75" y="1774"/>
                    <a:pt x="113" y="1762"/>
                  </a:cubicBezTo>
                  <a:cubicBezTo>
                    <a:pt x="987" y="1487"/>
                    <a:pt x="1850" y="1212"/>
                    <a:pt x="2749" y="1037"/>
                  </a:cubicBezTo>
                  <a:cubicBezTo>
                    <a:pt x="4540" y="644"/>
                    <a:pt x="6393" y="438"/>
                    <a:pt x="8236" y="438"/>
                  </a:cubicBezTo>
                  <a:cubicBezTo>
                    <a:pt x="9790" y="438"/>
                    <a:pt x="11337" y="584"/>
                    <a:pt x="12834" y="887"/>
                  </a:cubicBezTo>
                  <a:cubicBezTo>
                    <a:pt x="14309" y="1174"/>
                    <a:pt x="15796" y="1462"/>
                    <a:pt x="17196" y="2024"/>
                  </a:cubicBezTo>
                  <a:cubicBezTo>
                    <a:pt x="15021" y="800"/>
                    <a:pt x="12547" y="237"/>
                    <a:pt x="10073" y="75"/>
                  </a:cubicBezTo>
                  <a:cubicBezTo>
                    <a:pt x="9400" y="27"/>
                    <a:pt x="8723" y="1"/>
                    <a:pt x="80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0" name="Google Shape;16540;p50"/>
            <p:cNvSpPr/>
            <p:nvPr/>
          </p:nvSpPr>
          <p:spPr>
            <a:xfrm>
              <a:off x="956998" y="3804216"/>
              <a:ext cx="1225162" cy="125445"/>
            </a:xfrm>
            <a:custGeom>
              <a:avLst/>
              <a:gdLst/>
              <a:ahLst/>
              <a:cxnLst/>
              <a:rect l="l" t="t" r="r" b="b"/>
              <a:pathLst>
                <a:path w="14347" h="1469" extrusionOk="0">
                  <a:moveTo>
                    <a:pt x="6756" y="0"/>
                  </a:moveTo>
                  <a:cubicBezTo>
                    <a:pt x="4777" y="0"/>
                    <a:pt x="2790" y="295"/>
                    <a:pt x="975" y="1081"/>
                  </a:cubicBezTo>
                  <a:cubicBezTo>
                    <a:pt x="650" y="1206"/>
                    <a:pt x="313" y="1343"/>
                    <a:pt x="0" y="1468"/>
                  </a:cubicBezTo>
                  <a:cubicBezTo>
                    <a:pt x="438" y="1356"/>
                    <a:pt x="875" y="1256"/>
                    <a:pt x="1300" y="1156"/>
                  </a:cubicBezTo>
                  <a:cubicBezTo>
                    <a:pt x="3180" y="684"/>
                    <a:pt x="5016" y="448"/>
                    <a:pt x="6940" y="448"/>
                  </a:cubicBezTo>
                  <a:cubicBezTo>
                    <a:pt x="7918" y="448"/>
                    <a:pt x="8919" y="509"/>
                    <a:pt x="9960" y="631"/>
                  </a:cubicBezTo>
                  <a:cubicBezTo>
                    <a:pt x="11460" y="818"/>
                    <a:pt x="12734" y="956"/>
                    <a:pt x="14347" y="1356"/>
                  </a:cubicBezTo>
                  <a:cubicBezTo>
                    <a:pt x="12110" y="381"/>
                    <a:pt x="9660" y="44"/>
                    <a:pt x="7236" y="6"/>
                  </a:cubicBezTo>
                  <a:cubicBezTo>
                    <a:pt x="7076" y="2"/>
                    <a:pt x="6916" y="0"/>
                    <a:pt x="6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1" name="Google Shape;16541;p50"/>
            <p:cNvSpPr/>
            <p:nvPr/>
          </p:nvSpPr>
          <p:spPr>
            <a:xfrm>
              <a:off x="1108490" y="3854429"/>
              <a:ext cx="1005355" cy="107256"/>
            </a:xfrm>
            <a:custGeom>
              <a:avLst/>
              <a:gdLst/>
              <a:ahLst/>
              <a:cxnLst/>
              <a:rect l="l" t="t" r="r" b="b"/>
              <a:pathLst>
                <a:path w="11773" h="1256" extrusionOk="0">
                  <a:moveTo>
                    <a:pt x="6569" y="0"/>
                  </a:moveTo>
                  <a:cubicBezTo>
                    <a:pt x="6441" y="0"/>
                    <a:pt x="6314" y="2"/>
                    <a:pt x="6187" y="5"/>
                  </a:cubicBezTo>
                  <a:cubicBezTo>
                    <a:pt x="4275" y="5"/>
                    <a:pt x="2363" y="280"/>
                    <a:pt x="576" y="980"/>
                  </a:cubicBezTo>
                  <a:cubicBezTo>
                    <a:pt x="388" y="1068"/>
                    <a:pt x="176" y="1155"/>
                    <a:pt x="1" y="1255"/>
                  </a:cubicBezTo>
                  <a:cubicBezTo>
                    <a:pt x="251" y="1155"/>
                    <a:pt x="501" y="1093"/>
                    <a:pt x="763" y="1030"/>
                  </a:cubicBezTo>
                  <a:cubicBezTo>
                    <a:pt x="2623" y="649"/>
                    <a:pt x="4555" y="448"/>
                    <a:pt x="6477" y="448"/>
                  </a:cubicBezTo>
                  <a:cubicBezTo>
                    <a:pt x="8275" y="448"/>
                    <a:pt x="10063" y="624"/>
                    <a:pt x="11773" y="993"/>
                  </a:cubicBezTo>
                  <a:cubicBezTo>
                    <a:pt x="10116" y="328"/>
                    <a:pt x="8351" y="0"/>
                    <a:pt x="6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2" name="Google Shape;16542;p50"/>
            <p:cNvSpPr/>
            <p:nvPr/>
          </p:nvSpPr>
          <p:spPr>
            <a:xfrm>
              <a:off x="1268607" y="3911645"/>
              <a:ext cx="758820" cy="78820"/>
            </a:xfrm>
            <a:custGeom>
              <a:avLst/>
              <a:gdLst/>
              <a:ahLst/>
              <a:cxnLst/>
              <a:rect l="l" t="t" r="r" b="b"/>
              <a:pathLst>
                <a:path w="8886" h="923" extrusionOk="0">
                  <a:moveTo>
                    <a:pt x="5195" y="1"/>
                  </a:moveTo>
                  <a:cubicBezTo>
                    <a:pt x="3588" y="1"/>
                    <a:pt x="1982" y="305"/>
                    <a:pt x="450" y="785"/>
                  </a:cubicBezTo>
                  <a:cubicBezTo>
                    <a:pt x="300" y="823"/>
                    <a:pt x="138" y="873"/>
                    <a:pt x="0" y="923"/>
                  </a:cubicBezTo>
                  <a:cubicBezTo>
                    <a:pt x="200" y="885"/>
                    <a:pt x="525" y="835"/>
                    <a:pt x="688" y="810"/>
                  </a:cubicBezTo>
                  <a:cubicBezTo>
                    <a:pt x="2325" y="598"/>
                    <a:pt x="3987" y="448"/>
                    <a:pt x="5636" y="410"/>
                  </a:cubicBezTo>
                  <a:cubicBezTo>
                    <a:pt x="5963" y="407"/>
                    <a:pt x="6290" y="400"/>
                    <a:pt x="6615" y="400"/>
                  </a:cubicBezTo>
                  <a:cubicBezTo>
                    <a:pt x="7395" y="400"/>
                    <a:pt x="8162" y="440"/>
                    <a:pt x="8886" y="660"/>
                  </a:cubicBezTo>
                  <a:cubicBezTo>
                    <a:pt x="8086" y="260"/>
                    <a:pt x="7173" y="135"/>
                    <a:pt x="6274" y="48"/>
                  </a:cubicBezTo>
                  <a:cubicBezTo>
                    <a:pt x="5915" y="16"/>
                    <a:pt x="5555" y="1"/>
                    <a:pt x="51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3" name="Google Shape;16543;p50"/>
            <p:cNvSpPr/>
            <p:nvPr/>
          </p:nvSpPr>
          <p:spPr>
            <a:xfrm>
              <a:off x="1382781" y="3963907"/>
              <a:ext cx="548577" cy="50041"/>
            </a:xfrm>
            <a:custGeom>
              <a:avLst/>
              <a:gdLst/>
              <a:ahLst/>
              <a:cxnLst/>
              <a:rect l="l" t="t" r="r" b="b"/>
              <a:pathLst>
                <a:path w="6424" h="586" extrusionOk="0">
                  <a:moveTo>
                    <a:pt x="3604" y="1"/>
                  </a:moveTo>
                  <a:cubicBezTo>
                    <a:pt x="2462" y="1"/>
                    <a:pt x="1314" y="191"/>
                    <a:pt x="225" y="511"/>
                  </a:cubicBezTo>
                  <a:cubicBezTo>
                    <a:pt x="150" y="535"/>
                    <a:pt x="63" y="560"/>
                    <a:pt x="1" y="585"/>
                  </a:cubicBezTo>
                  <a:cubicBezTo>
                    <a:pt x="150" y="560"/>
                    <a:pt x="300" y="535"/>
                    <a:pt x="463" y="511"/>
                  </a:cubicBezTo>
                  <a:cubicBezTo>
                    <a:pt x="1188" y="423"/>
                    <a:pt x="2012" y="461"/>
                    <a:pt x="2775" y="411"/>
                  </a:cubicBezTo>
                  <a:cubicBezTo>
                    <a:pt x="3451" y="383"/>
                    <a:pt x="4132" y="347"/>
                    <a:pt x="4812" y="347"/>
                  </a:cubicBezTo>
                  <a:cubicBezTo>
                    <a:pt x="5350" y="347"/>
                    <a:pt x="5888" y="369"/>
                    <a:pt x="6424" y="436"/>
                  </a:cubicBezTo>
                  <a:cubicBezTo>
                    <a:pt x="5513" y="134"/>
                    <a:pt x="4560" y="1"/>
                    <a:pt x="36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4" name="Google Shape;16544;p50"/>
            <p:cNvSpPr/>
            <p:nvPr/>
          </p:nvSpPr>
          <p:spPr>
            <a:xfrm>
              <a:off x="1478852" y="4022489"/>
              <a:ext cx="376763" cy="41587"/>
            </a:xfrm>
            <a:custGeom>
              <a:avLst/>
              <a:gdLst/>
              <a:ahLst/>
              <a:cxnLst/>
              <a:rect l="l" t="t" r="r" b="b"/>
              <a:pathLst>
                <a:path w="4412" h="487" extrusionOk="0">
                  <a:moveTo>
                    <a:pt x="2717" y="0"/>
                  </a:moveTo>
                  <a:cubicBezTo>
                    <a:pt x="2331" y="0"/>
                    <a:pt x="1944" y="29"/>
                    <a:pt x="1562" y="74"/>
                  </a:cubicBezTo>
                  <a:cubicBezTo>
                    <a:pt x="1075" y="137"/>
                    <a:pt x="575" y="212"/>
                    <a:pt x="125" y="424"/>
                  </a:cubicBezTo>
                  <a:cubicBezTo>
                    <a:pt x="88" y="449"/>
                    <a:pt x="38" y="474"/>
                    <a:pt x="0" y="487"/>
                  </a:cubicBezTo>
                  <a:cubicBezTo>
                    <a:pt x="88" y="462"/>
                    <a:pt x="163" y="437"/>
                    <a:pt x="250" y="424"/>
                  </a:cubicBezTo>
                  <a:cubicBezTo>
                    <a:pt x="725" y="324"/>
                    <a:pt x="1262" y="374"/>
                    <a:pt x="1787" y="337"/>
                  </a:cubicBezTo>
                  <a:cubicBezTo>
                    <a:pt x="2519" y="316"/>
                    <a:pt x="3250" y="225"/>
                    <a:pt x="3981" y="225"/>
                  </a:cubicBezTo>
                  <a:cubicBezTo>
                    <a:pt x="4125" y="225"/>
                    <a:pt x="4268" y="229"/>
                    <a:pt x="4412" y="237"/>
                  </a:cubicBezTo>
                  <a:cubicBezTo>
                    <a:pt x="3865" y="65"/>
                    <a:pt x="3293" y="0"/>
                    <a:pt x="2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5" name="Google Shape;16545;p50"/>
            <p:cNvSpPr/>
            <p:nvPr/>
          </p:nvSpPr>
          <p:spPr>
            <a:xfrm>
              <a:off x="1565272" y="4100200"/>
              <a:ext cx="190004" cy="25789"/>
            </a:xfrm>
            <a:custGeom>
              <a:avLst/>
              <a:gdLst/>
              <a:ahLst/>
              <a:cxnLst/>
              <a:rect l="l" t="t" r="r" b="b"/>
              <a:pathLst>
                <a:path w="2225" h="302" extrusionOk="0">
                  <a:moveTo>
                    <a:pt x="1705" y="1"/>
                  </a:moveTo>
                  <a:cubicBezTo>
                    <a:pt x="1116" y="1"/>
                    <a:pt x="521" y="99"/>
                    <a:pt x="0" y="302"/>
                  </a:cubicBezTo>
                  <a:cubicBezTo>
                    <a:pt x="775" y="214"/>
                    <a:pt x="1475" y="202"/>
                    <a:pt x="2225" y="27"/>
                  </a:cubicBezTo>
                  <a:cubicBezTo>
                    <a:pt x="2053" y="10"/>
                    <a:pt x="1879" y="1"/>
                    <a:pt x="17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6" name="Google Shape;16546;p50"/>
            <p:cNvSpPr/>
            <p:nvPr/>
          </p:nvSpPr>
          <p:spPr>
            <a:xfrm>
              <a:off x="1726414" y="4189268"/>
              <a:ext cx="27839" cy="2903"/>
            </a:xfrm>
            <a:custGeom>
              <a:avLst/>
              <a:gdLst/>
              <a:ahLst/>
              <a:cxnLst/>
              <a:rect l="l" t="t" r="r" b="b"/>
              <a:pathLst>
                <a:path w="326" h="34" extrusionOk="0">
                  <a:moveTo>
                    <a:pt x="123" y="1"/>
                  </a:moveTo>
                  <a:cubicBezTo>
                    <a:pt x="83" y="1"/>
                    <a:pt x="42" y="4"/>
                    <a:pt x="0" y="8"/>
                  </a:cubicBezTo>
                  <a:cubicBezTo>
                    <a:pt x="113" y="21"/>
                    <a:pt x="213" y="33"/>
                    <a:pt x="325" y="33"/>
                  </a:cubicBezTo>
                  <a:cubicBezTo>
                    <a:pt x="262" y="10"/>
                    <a:pt x="194"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7" name="Google Shape;16547;p50"/>
            <p:cNvSpPr/>
            <p:nvPr/>
          </p:nvSpPr>
          <p:spPr>
            <a:xfrm>
              <a:off x="2760471" y="4250754"/>
              <a:ext cx="416301" cy="785549"/>
            </a:xfrm>
            <a:custGeom>
              <a:avLst/>
              <a:gdLst/>
              <a:ahLst/>
              <a:cxnLst/>
              <a:rect l="l" t="t" r="r" b="b"/>
              <a:pathLst>
                <a:path w="4875" h="9199" extrusionOk="0">
                  <a:moveTo>
                    <a:pt x="1" y="1"/>
                  </a:moveTo>
                  <a:lnTo>
                    <a:pt x="1" y="1"/>
                  </a:lnTo>
                  <a:cubicBezTo>
                    <a:pt x="251" y="251"/>
                    <a:pt x="488" y="526"/>
                    <a:pt x="713" y="788"/>
                  </a:cubicBezTo>
                  <a:cubicBezTo>
                    <a:pt x="1500" y="1625"/>
                    <a:pt x="2075" y="2463"/>
                    <a:pt x="2688" y="3475"/>
                  </a:cubicBezTo>
                  <a:cubicBezTo>
                    <a:pt x="3262" y="4400"/>
                    <a:pt x="3462" y="4912"/>
                    <a:pt x="3750" y="5649"/>
                  </a:cubicBezTo>
                  <a:cubicBezTo>
                    <a:pt x="4200" y="6786"/>
                    <a:pt x="4487" y="8011"/>
                    <a:pt x="4600" y="9198"/>
                  </a:cubicBezTo>
                  <a:cubicBezTo>
                    <a:pt x="4874" y="5899"/>
                    <a:pt x="3250" y="2613"/>
                    <a:pt x="701" y="563"/>
                  </a:cubicBezTo>
                  <a:cubicBezTo>
                    <a:pt x="463" y="376"/>
                    <a:pt x="238" y="18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8" name="Google Shape;16548;p50"/>
            <p:cNvSpPr/>
            <p:nvPr/>
          </p:nvSpPr>
          <p:spPr>
            <a:xfrm>
              <a:off x="2748772" y="4306262"/>
              <a:ext cx="375738" cy="690504"/>
            </a:xfrm>
            <a:custGeom>
              <a:avLst/>
              <a:gdLst/>
              <a:ahLst/>
              <a:cxnLst/>
              <a:rect l="l" t="t" r="r" b="b"/>
              <a:pathLst>
                <a:path w="4400" h="8086" extrusionOk="0">
                  <a:moveTo>
                    <a:pt x="0" y="1"/>
                  </a:moveTo>
                  <a:lnTo>
                    <a:pt x="0" y="1"/>
                  </a:lnTo>
                  <a:cubicBezTo>
                    <a:pt x="200" y="188"/>
                    <a:pt x="388" y="388"/>
                    <a:pt x="563" y="600"/>
                  </a:cubicBezTo>
                  <a:cubicBezTo>
                    <a:pt x="1662" y="1850"/>
                    <a:pt x="2662" y="3450"/>
                    <a:pt x="3399" y="5162"/>
                  </a:cubicBezTo>
                  <a:cubicBezTo>
                    <a:pt x="3737" y="5949"/>
                    <a:pt x="4212" y="7086"/>
                    <a:pt x="4399" y="8086"/>
                  </a:cubicBezTo>
                  <a:cubicBezTo>
                    <a:pt x="4237" y="5212"/>
                    <a:pt x="2837" y="2325"/>
                    <a:pt x="650" y="513"/>
                  </a:cubicBezTo>
                  <a:cubicBezTo>
                    <a:pt x="450" y="338"/>
                    <a:pt x="200" y="15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9" name="Google Shape;16549;p50"/>
            <p:cNvSpPr/>
            <p:nvPr/>
          </p:nvSpPr>
          <p:spPr>
            <a:xfrm>
              <a:off x="2824518" y="4462110"/>
              <a:ext cx="257295" cy="484531"/>
            </a:xfrm>
            <a:custGeom>
              <a:avLst/>
              <a:gdLst/>
              <a:ahLst/>
              <a:cxnLst/>
              <a:rect l="l" t="t" r="r" b="b"/>
              <a:pathLst>
                <a:path w="3013" h="5674" extrusionOk="0">
                  <a:moveTo>
                    <a:pt x="1" y="0"/>
                  </a:moveTo>
                  <a:cubicBezTo>
                    <a:pt x="88" y="88"/>
                    <a:pt x="176" y="188"/>
                    <a:pt x="251" y="288"/>
                  </a:cubicBezTo>
                  <a:cubicBezTo>
                    <a:pt x="875" y="1225"/>
                    <a:pt x="1413" y="2212"/>
                    <a:pt x="1913" y="3224"/>
                  </a:cubicBezTo>
                  <a:cubicBezTo>
                    <a:pt x="2325" y="4049"/>
                    <a:pt x="2725" y="4824"/>
                    <a:pt x="3012" y="5674"/>
                  </a:cubicBezTo>
                  <a:cubicBezTo>
                    <a:pt x="2700" y="3612"/>
                    <a:pt x="1738" y="1612"/>
                    <a:pt x="213" y="175"/>
                  </a:cubicBezTo>
                  <a:cubicBezTo>
                    <a:pt x="151" y="113"/>
                    <a:pt x="76" y="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0" name="Google Shape;16550;p50"/>
            <p:cNvSpPr/>
            <p:nvPr/>
          </p:nvSpPr>
          <p:spPr>
            <a:xfrm>
              <a:off x="2823493" y="4541016"/>
              <a:ext cx="181464" cy="337310"/>
            </a:xfrm>
            <a:custGeom>
              <a:avLst/>
              <a:gdLst/>
              <a:ahLst/>
              <a:cxnLst/>
              <a:rect l="l" t="t" r="r" b="b"/>
              <a:pathLst>
                <a:path w="2125" h="3950" extrusionOk="0">
                  <a:moveTo>
                    <a:pt x="0" y="1"/>
                  </a:moveTo>
                  <a:cubicBezTo>
                    <a:pt x="25" y="38"/>
                    <a:pt x="75" y="88"/>
                    <a:pt x="88" y="126"/>
                  </a:cubicBezTo>
                  <a:cubicBezTo>
                    <a:pt x="462" y="613"/>
                    <a:pt x="687" y="1201"/>
                    <a:pt x="1000" y="1738"/>
                  </a:cubicBezTo>
                  <a:cubicBezTo>
                    <a:pt x="1400" y="2463"/>
                    <a:pt x="1837" y="3187"/>
                    <a:pt x="2125" y="3950"/>
                  </a:cubicBezTo>
                  <a:cubicBezTo>
                    <a:pt x="2012" y="2988"/>
                    <a:pt x="1600" y="2075"/>
                    <a:pt x="1062" y="1275"/>
                  </a:cubicBezTo>
                  <a:cubicBezTo>
                    <a:pt x="787" y="851"/>
                    <a:pt x="500" y="426"/>
                    <a:pt x="113" y="101"/>
                  </a:cubicBezTo>
                  <a:cubicBezTo>
                    <a:pt x="75" y="63"/>
                    <a:pt x="25" y="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1" name="Google Shape;16551;p50"/>
            <p:cNvSpPr/>
            <p:nvPr/>
          </p:nvSpPr>
          <p:spPr>
            <a:xfrm>
              <a:off x="2804279" y="4610443"/>
              <a:ext cx="131338" cy="226297"/>
            </a:xfrm>
            <a:custGeom>
              <a:avLst/>
              <a:gdLst/>
              <a:ahLst/>
              <a:cxnLst/>
              <a:rect l="l" t="t" r="r" b="b"/>
              <a:pathLst>
                <a:path w="1538" h="2650" extrusionOk="0">
                  <a:moveTo>
                    <a:pt x="0" y="0"/>
                  </a:moveTo>
                  <a:lnTo>
                    <a:pt x="0" y="0"/>
                  </a:lnTo>
                  <a:cubicBezTo>
                    <a:pt x="300" y="375"/>
                    <a:pt x="500" y="800"/>
                    <a:pt x="725" y="1212"/>
                  </a:cubicBezTo>
                  <a:cubicBezTo>
                    <a:pt x="987" y="1700"/>
                    <a:pt x="1300" y="2150"/>
                    <a:pt x="1537" y="2649"/>
                  </a:cubicBezTo>
                  <a:cubicBezTo>
                    <a:pt x="1325" y="1637"/>
                    <a:pt x="775" y="68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2" name="Google Shape;16552;p50"/>
            <p:cNvSpPr/>
            <p:nvPr/>
          </p:nvSpPr>
          <p:spPr>
            <a:xfrm>
              <a:off x="2726313" y="4583714"/>
              <a:ext cx="137742" cy="195384"/>
            </a:xfrm>
            <a:custGeom>
              <a:avLst/>
              <a:gdLst/>
              <a:ahLst/>
              <a:cxnLst/>
              <a:rect l="l" t="t" r="r" b="b"/>
              <a:pathLst>
                <a:path w="1613" h="2288" extrusionOk="0">
                  <a:moveTo>
                    <a:pt x="1" y="1"/>
                  </a:moveTo>
                  <a:cubicBezTo>
                    <a:pt x="338" y="526"/>
                    <a:pt x="651" y="1063"/>
                    <a:pt x="1038" y="1550"/>
                  </a:cubicBezTo>
                  <a:cubicBezTo>
                    <a:pt x="1238" y="1800"/>
                    <a:pt x="1450" y="2025"/>
                    <a:pt x="1613" y="2288"/>
                  </a:cubicBezTo>
                  <a:cubicBezTo>
                    <a:pt x="1301" y="1388"/>
                    <a:pt x="626" y="68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3" name="Google Shape;16553;p50"/>
            <p:cNvSpPr/>
            <p:nvPr/>
          </p:nvSpPr>
          <p:spPr>
            <a:xfrm>
              <a:off x="2742367" y="4699000"/>
              <a:ext cx="50212" cy="66267"/>
            </a:xfrm>
            <a:custGeom>
              <a:avLst/>
              <a:gdLst/>
              <a:ahLst/>
              <a:cxnLst/>
              <a:rect l="l" t="t" r="r" b="b"/>
              <a:pathLst>
                <a:path w="588" h="776" extrusionOk="0">
                  <a:moveTo>
                    <a:pt x="0" y="0"/>
                  </a:moveTo>
                  <a:cubicBezTo>
                    <a:pt x="163" y="288"/>
                    <a:pt x="375" y="538"/>
                    <a:pt x="588" y="775"/>
                  </a:cubicBezTo>
                  <a:cubicBezTo>
                    <a:pt x="463" y="475"/>
                    <a:pt x="225" y="22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4" name="Google Shape;16554;p50"/>
            <p:cNvSpPr/>
            <p:nvPr/>
          </p:nvSpPr>
          <p:spPr>
            <a:xfrm>
              <a:off x="2821358" y="5353136"/>
              <a:ext cx="295637" cy="536878"/>
            </a:xfrm>
            <a:custGeom>
              <a:avLst/>
              <a:gdLst/>
              <a:ahLst/>
              <a:cxnLst/>
              <a:rect l="l" t="t" r="r" b="b"/>
              <a:pathLst>
                <a:path w="3462" h="6287" extrusionOk="0">
                  <a:moveTo>
                    <a:pt x="3462" y="1"/>
                  </a:moveTo>
                  <a:cubicBezTo>
                    <a:pt x="3412" y="188"/>
                    <a:pt x="3362" y="376"/>
                    <a:pt x="3299" y="551"/>
                  </a:cubicBezTo>
                  <a:cubicBezTo>
                    <a:pt x="2649" y="2775"/>
                    <a:pt x="1500" y="4637"/>
                    <a:pt x="0" y="6287"/>
                  </a:cubicBezTo>
                  <a:cubicBezTo>
                    <a:pt x="2000" y="4837"/>
                    <a:pt x="3199" y="2888"/>
                    <a:pt x="3399" y="463"/>
                  </a:cubicBezTo>
                  <a:cubicBezTo>
                    <a:pt x="3424" y="313"/>
                    <a:pt x="3437" y="138"/>
                    <a:pt x="34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5" name="Google Shape;16555;p50"/>
            <p:cNvSpPr/>
            <p:nvPr/>
          </p:nvSpPr>
          <p:spPr>
            <a:xfrm>
              <a:off x="2842707" y="5448097"/>
              <a:ext cx="197433" cy="391792"/>
            </a:xfrm>
            <a:custGeom>
              <a:avLst/>
              <a:gdLst/>
              <a:ahLst/>
              <a:cxnLst/>
              <a:rect l="l" t="t" r="r" b="b"/>
              <a:pathLst>
                <a:path w="2312" h="4588" extrusionOk="0">
                  <a:moveTo>
                    <a:pt x="2262" y="1"/>
                  </a:moveTo>
                  <a:cubicBezTo>
                    <a:pt x="2262" y="113"/>
                    <a:pt x="2249" y="201"/>
                    <a:pt x="2224" y="313"/>
                  </a:cubicBezTo>
                  <a:cubicBezTo>
                    <a:pt x="2124" y="876"/>
                    <a:pt x="1862" y="1288"/>
                    <a:pt x="1625" y="1813"/>
                  </a:cubicBezTo>
                  <a:cubicBezTo>
                    <a:pt x="1150" y="2775"/>
                    <a:pt x="625" y="3725"/>
                    <a:pt x="0" y="4587"/>
                  </a:cubicBezTo>
                  <a:cubicBezTo>
                    <a:pt x="937" y="3762"/>
                    <a:pt x="1687" y="2700"/>
                    <a:pt x="2062" y="1501"/>
                  </a:cubicBezTo>
                  <a:cubicBezTo>
                    <a:pt x="2224" y="1051"/>
                    <a:pt x="2312" y="651"/>
                    <a:pt x="2274" y="176"/>
                  </a:cubicBezTo>
                  <a:cubicBezTo>
                    <a:pt x="2274" y="113"/>
                    <a:pt x="2274" y="51"/>
                    <a:pt x="22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6" name="Google Shape;16556;p50"/>
            <p:cNvSpPr/>
            <p:nvPr/>
          </p:nvSpPr>
          <p:spPr>
            <a:xfrm>
              <a:off x="2851161" y="5519659"/>
              <a:ext cx="123908" cy="239106"/>
            </a:xfrm>
            <a:custGeom>
              <a:avLst/>
              <a:gdLst/>
              <a:ahLst/>
              <a:cxnLst/>
              <a:rect l="l" t="t" r="r" b="b"/>
              <a:pathLst>
                <a:path w="1451" h="2800" extrusionOk="0">
                  <a:moveTo>
                    <a:pt x="1451" y="0"/>
                  </a:moveTo>
                  <a:lnTo>
                    <a:pt x="1451" y="0"/>
                  </a:lnTo>
                  <a:cubicBezTo>
                    <a:pt x="1326" y="400"/>
                    <a:pt x="1088" y="775"/>
                    <a:pt x="876" y="1162"/>
                  </a:cubicBezTo>
                  <a:cubicBezTo>
                    <a:pt x="576" y="1700"/>
                    <a:pt x="326" y="2275"/>
                    <a:pt x="1" y="2800"/>
                  </a:cubicBezTo>
                  <a:cubicBezTo>
                    <a:pt x="738" y="2112"/>
                    <a:pt x="1376" y="888"/>
                    <a:pt x="1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7" name="Google Shape;16557;p50"/>
            <p:cNvSpPr/>
            <p:nvPr/>
          </p:nvSpPr>
          <p:spPr>
            <a:xfrm>
              <a:off x="2821358" y="5518549"/>
              <a:ext cx="88640" cy="182575"/>
            </a:xfrm>
            <a:custGeom>
              <a:avLst/>
              <a:gdLst/>
              <a:ahLst/>
              <a:cxnLst/>
              <a:rect l="l" t="t" r="r" b="b"/>
              <a:pathLst>
                <a:path w="1038" h="2138" extrusionOk="0">
                  <a:moveTo>
                    <a:pt x="1037" y="1"/>
                  </a:moveTo>
                  <a:lnTo>
                    <a:pt x="1037" y="1"/>
                  </a:lnTo>
                  <a:cubicBezTo>
                    <a:pt x="850" y="388"/>
                    <a:pt x="637" y="763"/>
                    <a:pt x="462" y="1150"/>
                  </a:cubicBezTo>
                  <a:cubicBezTo>
                    <a:pt x="313" y="1475"/>
                    <a:pt x="175" y="1825"/>
                    <a:pt x="0" y="2138"/>
                  </a:cubicBezTo>
                  <a:cubicBezTo>
                    <a:pt x="550" y="1563"/>
                    <a:pt x="837" y="763"/>
                    <a:pt x="10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8" name="Google Shape;16558;p50"/>
            <p:cNvSpPr/>
            <p:nvPr/>
          </p:nvSpPr>
          <p:spPr>
            <a:xfrm>
              <a:off x="2786090" y="5523929"/>
              <a:ext cx="54567" cy="102474"/>
            </a:xfrm>
            <a:custGeom>
              <a:avLst/>
              <a:gdLst/>
              <a:ahLst/>
              <a:cxnLst/>
              <a:rect l="l" t="t" r="r" b="b"/>
              <a:pathLst>
                <a:path w="639" h="1200" extrusionOk="0">
                  <a:moveTo>
                    <a:pt x="638" y="0"/>
                  </a:moveTo>
                  <a:lnTo>
                    <a:pt x="638" y="0"/>
                  </a:lnTo>
                  <a:cubicBezTo>
                    <a:pt x="476" y="263"/>
                    <a:pt x="313" y="513"/>
                    <a:pt x="201" y="788"/>
                  </a:cubicBezTo>
                  <a:cubicBezTo>
                    <a:pt x="126" y="938"/>
                    <a:pt x="101" y="1050"/>
                    <a:pt x="1" y="1200"/>
                  </a:cubicBezTo>
                  <a:cubicBezTo>
                    <a:pt x="338" y="888"/>
                    <a:pt x="488" y="413"/>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9" name="Google Shape;16559;p50"/>
            <p:cNvSpPr/>
            <p:nvPr/>
          </p:nvSpPr>
          <p:spPr>
            <a:xfrm>
              <a:off x="968697" y="6236818"/>
              <a:ext cx="1339421" cy="130142"/>
            </a:xfrm>
            <a:custGeom>
              <a:avLst/>
              <a:gdLst/>
              <a:ahLst/>
              <a:cxnLst/>
              <a:rect l="l" t="t" r="r" b="b"/>
              <a:pathLst>
                <a:path w="15685" h="1524" extrusionOk="0">
                  <a:moveTo>
                    <a:pt x="1" y="0"/>
                  </a:moveTo>
                  <a:lnTo>
                    <a:pt x="1" y="0"/>
                  </a:lnTo>
                  <a:cubicBezTo>
                    <a:pt x="2388" y="1075"/>
                    <a:pt x="5012" y="1475"/>
                    <a:pt x="7611" y="1512"/>
                  </a:cubicBezTo>
                  <a:cubicBezTo>
                    <a:pt x="7859" y="1520"/>
                    <a:pt x="8107" y="1524"/>
                    <a:pt x="8354" y="1524"/>
                  </a:cubicBezTo>
                  <a:cubicBezTo>
                    <a:pt x="10530" y="1524"/>
                    <a:pt x="12696" y="1224"/>
                    <a:pt x="14772" y="562"/>
                  </a:cubicBezTo>
                  <a:cubicBezTo>
                    <a:pt x="15072" y="462"/>
                    <a:pt x="15397" y="362"/>
                    <a:pt x="15684" y="275"/>
                  </a:cubicBezTo>
                  <a:lnTo>
                    <a:pt x="15684" y="275"/>
                  </a:lnTo>
                  <a:cubicBezTo>
                    <a:pt x="15209" y="362"/>
                    <a:pt x="14734" y="437"/>
                    <a:pt x="14260" y="500"/>
                  </a:cubicBezTo>
                  <a:cubicBezTo>
                    <a:pt x="12327" y="782"/>
                    <a:pt x="10354" y="1085"/>
                    <a:pt x="8294" y="1085"/>
                  </a:cubicBezTo>
                  <a:cubicBezTo>
                    <a:pt x="8076" y="1085"/>
                    <a:pt x="7856" y="1082"/>
                    <a:pt x="7636" y="1075"/>
                  </a:cubicBezTo>
                  <a:cubicBezTo>
                    <a:pt x="5999" y="1050"/>
                    <a:pt x="4600" y="875"/>
                    <a:pt x="3062" y="612"/>
                  </a:cubicBezTo>
                  <a:cubicBezTo>
                    <a:pt x="2038" y="437"/>
                    <a:pt x="1001" y="30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0" name="Google Shape;16560;p50"/>
            <p:cNvSpPr/>
            <p:nvPr/>
          </p:nvSpPr>
          <p:spPr>
            <a:xfrm>
              <a:off x="1103196" y="6227168"/>
              <a:ext cx="1062997" cy="82492"/>
            </a:xfrm>
            <a:custGeom>
              <a:avLst/>
              <a:gdLst/>
              <a:ahLst/>
              <a:cxnLst/>
              <a:rect l="l" t="t" r="r" b="b"/>
              <a:pathLst>
                <a:path w="12448" h="966" extrusionOk="0">
                  <a:moveTo>
                    <a:pt x="0" y="1"/>
                  </a:moveTo>
                  <a:lnTo>
                    <a:pt x="0" y="1"/>
                  </a:lnTo>
                  <a:cubicBezTo>
                    <a:pt x="1828" y="630"/>
                    <a:pt x="3735" y="966"/>
                    <a:pt x="5667" y="966"/>
                  </a:cubicBezTo>
                  <a:cubicBezTo>
                    <a:pt x="5769" y="966"/>
                    <a:pt x="5872" y="965"/>
                    <a:pt x="5974" y="963"/>
                  </a:cubicBezTo>
                  <a:cubicBezTo>
                    <a:pt x="6078" y="964"/>
                    <a:pt x="6183" y="965"/>
                    <a:pt x="6288" y="965"/>
                  </a:cubicBezTo>
                  <a:cubicBezTo>
                    <a:pt x="8208" y="965"/>
                    <a:pt x="10135" y="743"/>
                    <a:pt x="11960" y="151"/>
                  </a:cubicBezTo>
                  <a:cubicBezTo>
                    <a:pt x="12122" y="101"/>
                    <a:pt x="12297" y="51"/>
                    <a:pt x="12447" y="1"/>
                  </a:cubicBezTo>
                  <a:lnTo>
                    <a:pt x="12447" y="1"/>
                  </a:lnTo>
                  <a:cubicBezTo>
                    <a:pt x="12122" y="63"/>
                    <a:pt x="11772" y="126"/>
                    <a:pt x="11472" y="163"/>
                  </a:cubicBezTo>
                  <a:cubicBezTo>
                    <a:pt x="9782" y="356"/>
                    <a:pt x="7917" y="526"/>
                    <a:pt x="6147" y="526"/>
                  </a:cubicBezTo>
                  <a:cubicBezTo>
                    <a:pt x="6085" y="526"/>
                    <a:pt x="6023" y="526"/>
                    <a:pt x="5961" y="525"/>
                  </a:cubicBezTo>
                  <a:cubicBezTo>
                    <a:pt x="3924" y="525"/>
                    <a:pt x="1937" y="31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1" name="Google Shape;16561;p50"/>
            <p:cNvSpPr/>
            <p:nvPr/>
          </p:nvSpPr>
          <p:spPr>
            <a:xfrm>
              <a:off x="1175782" y="6171660"/>
              <a:ext cx="832430" cy="69597"/>
            </a:xfrm>
            <a:custGeom>
              <a:avLst/>
              <a:gdLst/>
              <a:ahLst/>
              <a:cxnLst/>
              <a:rect l="l" t="t" r="r" b="b"/>
              <a:pathLst>
                <a:path w="9748" h="815" extrusionOk="0">
                  <a:moveTo>
                    <a:pt x="9748" y="1"/>
                  </a:moveTo>
                  <a:cubicBezTo>
                    <a:pt x="9585" y="63"/>
                    <a:pt x="9410" y="113"/>
                    <a:pt x="9235" y="151"/>
                  </a:cubicBezTo>
                  <a:cubicBezTo>
                    <a:pt x="8310" y="326"/>
                    <a:pt x="7273" y="276"/>
                    <a:pt x="6298" y="338"/>
                  </a:cubicBezTo>
                  <a:cubicBezTo>
                    <a:pt x="5530" y="370"/>
                    <a:pt x="4760" y="390"/>
                    <a:pt x="3990" y="390"/>
                  </a:cubicBezTo>
                  <a:cubicBezTo>
                    <a:pt x="2656" y="390"/>
                    <a:pt x="1323" y="330"/>
                    <a:pt x="0" y="163"/>
                  </a:cubicBezTo>
                  <a:lnTo>
                    <a:pt x="0" y="163"/>
                  </a:lnTo>
                  <a:cubicBezTo>
                    <a:pt x="1500" y="601"/>
                    <a:pt x="3058" y="815"/>
                    <a:pt x="4618" y="815"/>
                  </a:cubicBezTo>
                  <a:cubicBezTo>
                    <a:pt x="5242" y="815"/>
                    <a:pt x="5865" y="781"/>
                    <a:pt x="6486" y="713"/>
                  </a:cubicBezTo>
                  <a:cubicBezTo>
                    <a:pt x="7448" y="601"/>
                    <a:pt x="8435" y="538"/>
                    <a:pt x="9348" y="188"/>
                  </a:cubicBezTo>
                  <a:cubicBezTo>
                    <a:pt x="9473" y="138"/>
                    <a:pt x="9648" y="51"/>
                    <a:pt x="9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2" name="Google Shape;16562;p50"/>
            <p:cNvSpPr/>
            <p:nvPr/>
          </p:nvSpPr>
          <p:spPr>
            <a:xfrm>
              <a:off x="1345463" y="6120423"/>
              <a:ext cx="471722" cy="54482"/>
            </a:xfrm>
            <a:custGeom>
              <a:avLst/>
              <a:gdLst/>
              <a:ahLst/>
              <a:cxnLst/>
              <a:rect l="l" t="t" r="r" b="b"/>
              <a:pathLst>
                <a:path w="5524" h="638" extrusionOk="0">
                  <a:moveTo>
                    <a:pt x="5524" y="1"/>
                  </a:moveTo>
                  <a:lnTo>
                    <a:pt x="5524" y="1"/>
                  </a:lnTo>
                  <a:cubicBezTo>
                    <a:pt x="5521" y="2"/>
                    <a:pt x="5518" y="2"/>
                    <a:pt x="5515" y="3"/>
                  </a:cubicBezTo>
                  <a:lnTo>
                    <a:pt x="5515" y="3"/>
                  </a:lnTo>
                  <a:cubicBezTo>
                    <a:pt x="5518" y="2"/>
                    <a:pt x="5521" y="2"/>
                    <a:pt x="5524" y="1"/>
                  </a:cubicBezTo>
                  <a:close/>
                  <a:moveTo>
                    <a:pt x="5515" y="3"/>
                  </a:moveTo>
                  <a:cubicBezTo>
                    <a:pt x="5381" y="40"/>
                    <a:pt x="5246" y="76"/>
                    <a:pt x="5111" y="101"/>
                  </a:cubicBezTo>
                  <a:cubicBezTo>
                    <a:pt x="4486" y="226"/>
                    <a:pt x="3799" y="238"/>
                    <a:pt x="3112" y="263"/>
                  </a:cubicBezTo>
                  <a:cubicBezTo>
                    <a:pt x="2075" y="313"/>
                    <a:pt x="1037" y="426"/>
                    <a:pt x="0" y="438"/>
                  </a:cubicBezTo>
                  <a:cubicBezTo>
                    <a:pt x="725" y="561"/>
                    <a:pt x="1470" y="638"/>
                    <a:pt x="2211" y="638"/>
                  </a:cubicBezTo>
                  <a:cubicBezTo>
                    <a:pt x="3284" y="638"/>
                    <a:pt x="4351" y="477"/>
                    <a:pt x="5349" y="63"/>
                  </a:cubicBezTo>
                  <a:cubicBezTo>
                    <a:pt x="5408" y="52"/>
                    <a:pt x="5467" y="17"/>
                    <a:pt x="5515" y="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3" name="Google Shape;16563;p50"/>
            <p:cNvSpPr/>
            <p:nvPr/>
          </p:nvSpPr>
          <p:spPr>
            <a:xfrm>
              <a:off x="1474582" y="6038271"/>
              <a:ext cx="307422" cy="61570"/>
            </a:xfrm>
            <a:custGeom>
              <a:avLst/>
              <a:gdLst/>
              <a:ahLst/>
              <a:cxnLst/>
              <a:rect l="l" t="t" r="r" b="b"/>
              <a:pathLst>
                <a:path w="3600" h="721" extrusionOk="0">
                  <a:moveTo>
                    <a:pt x="3599" y="1"/>
                  </a:moveTo>
                  <a:lnTo>
                    <a:pt x="3599" y="1"/>
                  </a:lnTo>
                  <a:cubicBezTo>
                    <a:pt x="3512" y="38"/>
                    <a:pt x="3424" y="63"/>
                    <a:pt x="3337" y="88"/>
                  </a:cubicBezTo>
                  <a:cubicBezTo>
                    <a:pt x="2537" y="301"/>
                    <a:pt x="2050" y="313"/>
                    <a:pt x="1375" y="438"/>
                  </a:cubicBezTo>
                  <a:cubicBezTo>
                    <a:pt x="887" y="526"/>
                    <a:pt x="450" y="638"/>
                    <a:pt x="0" y="650"/>
                  </a:cubicBezTo>
                  <a:cubicBezTo>
                    <a:pt x="279" y="698"/>
                    <a:pt x="561" y="721"/>
                    <a:pt x="842" y="721"/>
                  </a:cubicBezTo>
                  <a:cubicBezTo>
                    <a:pt x="1747" y="721"/>
                    <a:pt x="2649" y="485"/>
                    <a:pt x="3449" y="76"/>
                  </a:cubicBezTo>
                  <a:cubicBezTo>
                    <a:pt x="3499" y="51"/>
                    <a:pt x="3549" y="26"/>
                    <a:pt x="3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4" name="Google Shape;16564;p50"/>
            <p:cNvSpPr/>
            <p:nvPr/>
          </p:nvSpPr>
          <p:spPr>
            <a:xfrm>
              <a:off x="1584486" y="6004113"/>
              <a:ext cx="34243" cy="9735"/>
            </a:xfrm>
            <a:custGeom>
              <a:avLst/>
              <a:gdLst/>
              <a:ahLst/>
              <a:cxnLst/>
              <a:rect l="l" t="t" r="r" b="b"/>
              <a:pathLst>
                <a:path w="401" h="114" extrusionOk="0">
                  <a:moveTo>
                    <a:pt x="400" y="1"/>
                  </a:moveTo>
                  <a:cubicBezTo>
                    <a:pt x="263" y="13"/>
                    <a:pt x="125" y="51"/>
                    <a:pt x="0" y="113"/>
                  </a:cubicBezTo>
                  <a:cubicBezTo>
                    <a:pt x="138" y="101"/>
                    <a:pt x="275" y="63"/>
                    <a:pt x="4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5" name="Google Shape;16565;p50"/>
            <p:cNvSpPr/>
            <p:nvPr/>
          </p:nvSpPr>
          <p:spPr>
            <a:xfrm>
              <a:off x="1588756" y="5902747"/>
              <a:ext cx="27839" cy="8625"/>
            </a:xfrm>
            <a:custGeom>
              <a:avLst/>
              <a:gdLst/>
              <a:ahLst/>
              <a:cxnLst/>
              <a:rect l="l" t="t" r="r" b="b"/>
              <a:pathLst>
                <a:path w="326" h="101" extrusionOk="0">
                  <a:moveTo>
                    <a:pt x="325" y="1"/>
                  </a:moveTo>
                  <a:lnTo>
                    <a:pt x="325" y="1"/>
                  </a:lnTo>
                  <a:cubicBezTo>
                    <a:pt x="213" y="26"/>
                    <a:pt x="100" y="51"/>
                    <a:pt x="0" y="101"/>
                  </a:cubicBezTo>
                  <a:cubicBezTo>
                    <a:pt x="113" y="88"/>
                    <a:pt x="225" y="51"/>
                    <a:pt x="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6" name="Google Shape;16566;p50"/>
            <p:cNvSpPr/>
            <p:nvPr/>
          </p:nvSpPr>
          <p:spPr>
            <a:xfrm>
              <a:off x="387152" y="4559206"/>
              <a:ext cx="100339" cy="556092"/>
            </a:xfrm>
            <a:custGeom>
              <a:avLst/>
              <a:gdLst/>
              <a:ahLst/>
              <a:cxnLst/>
              <a:rect l="l" t="t" r="r" b="b"/>
              <a:pathLst>
                <a:path w="1175" h="6512" extrusionOk="0">
                  <a:moveTo>
                    <a:pt x="387" y="0"/>
                  </a:moveTo>
                  <a:lnTo>
                    <a:pt x="387" y="0"/>
                  </a:lnTo>
                  <a:cubicBezTo>
                    <a:pt x="550" y="700"/>
                    <a:pt x="400" y="1462"/>
                    <a:pt x="350" y="1937"/>
                  </a:cubicBezTo>
                  <a:cubicBezTo>
                    <a:pt x="175" y="3049"/>
                    <a:pt x="0" y="4187"/>
                    <a:pt x="225" y="5311"/>
                  </a:cubicBezTo>
                  <a:cubicBezTo>
                    <a:pt x="268" y="5452"/>
                    <a:pt x="330" y="5816"/>
                    <a:pt x="459" y="5816"/>
                  </a:cubicBezTo>
                  <a:cubicBezTo>
                    <a:pt x="479" y="5816"/>
                    <a:pt x="501" y="5807"/>
                    <a:pt x="525" y="5786"/>
                  </a:cubicBezTo>
                  <a:cubicBezTo>
                    <a:pt x="537" y="5799"/>
                    <a:pt x="537" y="5811"/>
                    <a:pt x="537" y="5824"/>
                  </a:cubicBezTo>
                  <a:cubicBezTo>
                    <a:pt x="575" y="5911"/>
                    <a:pt x="587" y="5999"/>
                    <a:pt x="650" y="6061"/>
                  </a:cubicBezTo>
                  <a:cubicBezTo>
                    <a:pt x="675" y="6086"/>
                    <a:pt x="700" y="6086"/>
                    <a:pt x="737" y="6086"/>
                  </a:cubicBezTo>
                  <a:cubicBezTo>
                    <a:pt x="787" y="6149"/>
                    <a:pt x="837" y="6199"/>
                    <a:pt x="887" y="6261"/>
                  </a:cubicBezTo>
                  <a:cubicBezTo>
                    <a:pt x="900" y="6299"/>
                    <a:pt x="900" y="6324"/>
                    <a:pt x="912" y="6349"/>
                  </a:cubicBezTo>
                  <a:cubicBezTo>
                    <a:pt x="912" y="6349"/>
                    <a:pt x="925" y="6361"/>
                    <a:pt x="937" y="6361"/>
                  </a:cubicBezTo>
                  <a:cubicBezTo>
                    <a:pt x="1012" y="6411"/>
                    <a:pt x="1075" y="6461"/>
                    <a:pt x="1150" y="6511"/>
                  </a:cubicBezTo>
                  <a:cubicBezTo>
                    <a:pt x="1162" y="6511"/>
                    <a:pt x="1162" y="6499"/>
                    <a:pt x="1175" y="6486"/>
                  </a:cubicBezTo>
                  <a:cubicBezTo>
                    <a:pt x="1012" y="5924"/>
                    <a:pt x="1000" y="5424"/>
                    <a:pt x="987" y="4799"/>
                  </a:cubicBezTo>
                  <a:cubicBezTo>
                    <a:pt x="987" y="3612"/>
                    <a:pt x="1087" y="2412"/>
                    <a:pt x="887" y="1225"/>
                  </a:cubicBezTo>
                  <a:lnTo>
                    <a:pt x="887" y="1225"/>
                  </a:lnTo>
                  <a:cubicBezTo>
                    <a:pt x="975" y="2212"/>
                    <a:pt x="775" y="3099"/>
                    <a:pt x="775" y="4087"/>
                  </a:cubicBezTo>
                  <a:cubicBezTo>
                    <a:pt x="775" y="4212"/>
                    <a:pt x="750" y="5161"/>
                    <a:pt x="825" y="5849"/>
                  </a:cubicBezTo>
                  <a:cubicBezTo>
                    <a:pt x="800" y="5824"/>
                    <a:pt x="787" y="5799"/>
                    <a:pt x="762" y="5774"/>
                  </a:cubicBezTo>
                  <a:cubicBezTo>
                    <a:pt x="412" y="4462"/>
                    <a:pt x="987" y="2237"/>
                    <a:pt x="662" y="625"/>
                  </a:cubicBezTo>
                  <a:lnTo>
                    <a:pt x="662" y="625"/>
                  </a:lnTo>
                  <a:cubicBezTo>
                    <a:pt x="750" y="1212"/>
                    <a:pt x="625" y="1812"/>
                    <a:pt x="575" y="2400"/>
                  </a:cubicBezTo>
                  <a:cubicBezTo>
                    <a:pt x="500" y="3024"/>
                    <a:pt x="437" y="3899"/>
                    <a:pt x="425" y="4624"/>
                  </a:cubicBezTo>
                  <a:cubicBezTo>
                    <a:pt x="425" y="4836"/>
                    <a:pt x="425" y="5036"/>
                    <a:pt x="450" y="5249"/>
                  </a:cubicBezTo>
                  <a:cubicBezTo>
                    <a:pt x="325" y="4724"/>
                    <a:pt x="325" y="4199"/>
                    <a:pt x="350" y="3612"/>
                  </a:cubicBezTo>
                  <a:cubicBezTo>
                    <a:pt x="425" y="2412"/>
                    <a:pt x="750" y="1187"/>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7" name="Google Shape;16567;p50"/>
            <p:cNvSpPr/>
            <p:nvPr/>
          </p:nvSpPr>
          <p:spPr>
            <a:xfrm>
              <a:off x="485870" y="4632817"/>
              <a:ext cx="52860" cy="504514"/>
            </a:xfrm>
            <a:custGeom>
              <a:avLst/>
              <a:gdLst/>
              <a:ahLst/>
              <a:cxnLst/>
              <a:rect l="l" t="t" r="r" b="b"/>
              <a:pathLst>
                <a:path w="619" h="5908" extrusionOk="0">
                  <a:moveTo>
                    <a:pt x="69" y="1"/>
                  </a:moveTo>
                  <a:lnTo>
                    <a:pt x="69" y="1"/>
                  </a:lnTo>
                  <a:cubicBezTo>
                    <a:pt x="231" y="750"/>
                    <a:pt x="194" y="1525"/>
                    <a:pt x="181" y="2287"/>
                  </a:cubicBezTo>
                  <a:cubicBezTo>
                    <a:pt x="205" y="2634"/>
                    <a:pt x="0" y="5907"/>
                    <a:pt x="475" y="5907"/>
                  </a:cubicBezTo>
                  <a:cubicBezTo>
                    <a:pt x="496" y="5907"/>
                    <a:pt x="519" y="5901"/>
                    <a:pt x="544" y="5886"/>
                  </a:cubicBezTo>
                  <a:cubicBezTo>
                    <a:pt x="619" y="5762"/>
                    <a:pt x="531" y="5737"/>
                    <a:pt x="519" y="5637"/>
                  </a:cubicBezTo>
                  <a:cubicBezTo>
                    <a:pt x="469" y="5474"/>
                    <a:pt x="431" y="5287"/>
                    <a:pt x="419" y="5199"/>
                  </a:cubicBezTo>
                  <a:cubicBezTo>
                    <a:pt x="269" y="3475"/>
                    <a:pt x="606" y="1688"/>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8" name="Google Shape;16568;p50"/>
            <p:cNvSpPr/>
            <p:nvPr/>
          </p:nvSpPr>
          <p:spPr>
            <a:xfrm>
              <a:off x="520540" y="4716079"/>
              <a:ext cx="51237" cy="439613"/>
            </a:xfrm>
            <a:custGeom>
              <a:avLst/>
              <a:gdLst/>
              <a:ahLst/>
              <a:cxnLst/>
              <a:rect l="l" t="t" r="r" b="b"/>
              <a:pathLst>
                <a:path w="600" h="5148" extrusionOk="0">
                  <a:moveTo>
                    <a:pt x="75" y="0"/>
                  </a:moveTo>
                  <a:cubicBezTo>
                    <a:pt x="150" y="575"/>
                    <a:pt x="75" y="1162"/>
                    <a:pt x="63" y="1737"/>
                  </a:cubicBezTo>
                  <a:cubicBezTo>
                    <a:pt x="25" y="2675"/>
                    <a:pt x="0" y="3624"/>
                    <a:pt x="163" y="4562"/>
                  </a:cubicBezTo>
                  <a:cubicBezTo>
                    <a:pt x="188" y="4712"/>
                    <a:pt x="250" y="4861"/>
                    <a:pt x="325" y="5011"/>
                  </a:cubicBezTo>
                  <a:cubicBezTo>
                    <a:pt x="343" y="5083"/>
                    <a:pt x="392" y="5147"/>
                    <a:pt x="455" y="5147"/>
                  </a:cubicBezTo>
                  <a:cubicBezTo>
                    <a:pt x="481" y="5147"/>
                    <a:pt x="509" y="5137"/>
                    <a:pt x="538" y="5111"/>
                  </a:cubicBezTo>
                  <a:cubicBezTo>
                    <a:pt x="600" y="5061"/>
                    <a:pt x="550" y="4986"/>
                    <a:pt x="513" y="4924"/>
                  </a:cubicBezTo>
                  <a:cubicBezTo>
                    <a:pt x="463" y="4799"/>
                    <a:pt x="438" y="4749"/>
                    <a:pt x="400" y="4587"/>
                  </a:cubicBezTo>
                  <a:cubicBezTo>
                    <a:pt x="125" y="3187"/>
                    <a:pt x="388" y="1500"/>
                    <a:pt x="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9" name="Google Shape;16569;p50"/>
            <p:cNvSpPr/>
            <p:nvPr/>
          </p:nvSpPr>
          <p:spPr>
            <a:xfrm>
              <a:off x="616525" y="4625388"/>
              <a:ext cx="51322" cy="474967"/>
            </a:xfrm>
            <a:custGeom>
              <a:avLst/>
              <a:gdLst/>
              <a:ahLst/>
              <a:cxnLst/>
              <a:rect l="l" t="t" r="r" b="b"/>
              <a:pathLst>
                <a:path w="601" h="5562" extrusionOk="0">
                  <a:moveTo>
                    <a:pt x="1" y="0"/>
                  </a:moveTo>
                  <a:lnTo>
                    <a:pt x="1" y="0"/>
                  </a:lnTo>
                  <a:cubicBezTo>
                    <a:pt x="313" y="637"/>
                    <a:pt x="326" y="1237"/>
                    <a:pt x="351" y="1925"/>
                  </a:cubicBezTo>
                  <a:cubicBezTo>
                    <a:pt x="376" y="3137"/>
                    <a:pt x="376" y="4349"/>
                    <a:pt x="351" y="5561"/>
                  </a:cubicBezTo>
                  <a:cubicBezTo>
                    <a:pt x="426" y="5474"/>
                    <a:pt x="501" y="5386"/>
                    <a:pt x="576" y="5299"/>
                  </a:cubicBezTo>
                  <a:cubicBezTo>
                    <a:pt x="601" y="4436"/>
                    <a:pt x="601" y="3587"/>
                    <a:pt x="576" y="2724"/>
                  </a:cubicBezTo>
                  <a:cubicBezTo>
                    <a:pt x="551" y="1800"/>
                    <a:pt x="526" y="80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0" name="Google Shape;16570;p50"/>
            <p:cNvSpPr/>
            <p:nvPr/>
          </p:nvSpPr>
          <p:spPr>
            <a:xfrm>
              <a:off x="548294" y="4772611"/>
              <a:ext cx="42698" cy="398111"/>
            </a:xfrm>
            <a:custGeom>
              <a:avLst/>
              <a:gdLst/>
              <a:ahLst/>
              <a:cxnLst/>
              <a:rect l="l" t="t" r="r" b="b"/>
              <a:pathLst>
                <a:path w="500" h="4662" extrusionOk="0">
                  <a:moveTo>
                    <a:pt x="13" y="1"/>
                  </a:moveTo>
                  <a:lnTo>
                    <a:pt x="13" y="1"/>
                  </a:lnTo>
                  <a:cubicBezTo>
                    <a:pt x="175" y="1100"/>
                    <a:pt x="0" y="2213"/>
                    <a:pt x="113" y="3312"/>
                  </a:cubicBezTo>
                  <a:cubicBezTo>
                    <a:pt x="150" y="3762"/>
                    <a:pt x="225" y="4224"/>
                    <a:pt x="350" y="4662"/>
                  </a:cubicBezTo>
                  <a:cubicBezTo>
                    <a:pt x="337" y="4574"/>
                    <a:pt x="362" y="4487"/>
                    <a:pt x="450" y="4424"/>
                  </a:cubicBezTo>
                  <a:cubicBezTo>
                    <a:pt x="475" y="4424"/>
                    <a:pt x="487" y="4412"/>
                    <a:pt x="500" y="4399"/>
                  </a:cubicBezTo>
                  <a:cubicBezTo>
                    <a:pt x="175" y="2975"/>
                    <a:pt x="412" y="1450"/>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1" name="Google Shape;16571;p50"/>
            <p:cNvSpPr/>
            <p:nvPr/>
          </p:nvSpPr>
          <p:spPr>
            <a:xfrm>
              <a:off x="577072" y="4815309"/>
              <a:ext cx="38513" cy="327661"/>
            </a:xfrm>
            <a:custGeom>
              <a:avLst/>
              <a:gdLst/>
              <a:ahLst/>
              <a:cxnLst/>
              <a:rect l="l" t="t" r="r" b="b"/>
              <a:pathLst>
                <a:path w="451" h="3837" extrusionOk="0">
                  <a:moveTo>
                    <a:pt x="0" y="0"/>
                  </a:moveTo>
                  <a:lnTo>
                    <a:pt x="0" y="0"/>
                  </a:lnTo>
                  <a:cubicBezTo>
                    <a:pt x="163" y="1088"/>
                    <a:pt x="38" y="2200"/>
                    <a:pt x="175" y="3287"/>
                  </a:cubicBezTo>
                  <a:cubicBezTo>
                    <a:pt x="200" y="3475"/>
                    <a:pt x="225" y="3662"/>
                    <a:pt x="250" y="3837"/>
                  </a:cubicBezTo>
                  <a:cubicBezTo>
                    <a:pt x="325" y="3799"/>
                    <a:pt x="388" y="3749"/>
                    <a:pt x="450" y="3699"/>
                  </a:cubicBezTo>
                  <a:cubicBezTo>
                    <a:pt x="425" y="3537"/>
                    <a:pt x="400" y="3375"/>
                    <a:pt x="388" y="3250"/>
                  </a:cubicBezTo>
                  <a:cubicBezTo>
                    <a:pt x="300" y="2162"/>
                    <a:pt x="288" y="105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2" name="Google Shape;16572;p50"/>
            <p:cNvSpPr/>
            <p:nvPr/>
          </p:nvSpPr>
          <p:spPr>
            <a:xfrm>
              <a:off x="612255" y="4868682"/>
              <a:ext cx="27839" cy="255160"/>
            </a:xfrm>
            <a:custGeom>
              <a:avLst/>
              <a:gdLst/>
              <a:ahLst/>
              <a:cxnLst/>
              <a:rect l="l" t="t" r="r" b="b"/>
              <a:pathLst>
                <a:path w="326" h="2988" extrusionOk="0">
                  <a:moveTo>
                    <a:pt x="1" y="0"/>
                  </a:moveTo>
                  <a:cubicBezTo>
                    <a:pt x="26" y="1000"/>
                    <a:pt x="38" y="2000"/>
                    <a:pt x="126" y="2987"/>
                  </a:cubicBezTo>
                  <a:cubicBezTo>
                    <a:pt x="201" y="2925"/>
                    <a:pt x="263" y="2862"/>
                    <a:pt x="326" y="2787"/>
                  </a:cubicBezTo>
                  <a:cubicBezTo>
                    <a:pt x="301" y="2475"/>
                    <a:pt x="276" y="2162"/>
                    <a:pt x="251" y="1850"/>
                  </a:cubicBezTo>
                  <a:cubicBezTo>
                    <a:pt x="201" y="1225"/>
                    <a:pt x="63" y="61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3" name="Google Shape;16573;p50"/>
            <p:cNvSpPr/>
            <p:nvPr/>
          </p:nvSpPr>
          <p:spPr>
            <a:xfrm>
              <a:off x="654953" y="4674405"/>
              <a:ext cx="40648" cy="396062"/>
            </a:xfrm>
            <a:custGeom>
              <a:avLst/>
              <a:gdLst/>
              <a:ahLst/>
              <a:cxnLst/>
              <a:rect l="l" t="t" r="r" b="b"/>
              <a:pathLst>
                <a:path w="476" h="4638" extrusionOk="0">
                  <a:moveTo>
                    <a:pt x="1" y="1"/>
                  </a:moveTo>
                  <a:lnTo>
                    <a:pt x="1" y="1"/>
                  </a:lnTo>
                  <a:cubicBezTo>
                    <a:pt x="201" y="813"/>
                    <a:pt x="213" y="1650"/>
                    <a:pt x="213" y="2500"/>
                  </a:cubicBezTo>
                  <a:cubicBezTo>
                    <a:pt x="226" y="3213"/>
                    <a:pt x="213" y="3925"/>
                    <a:pt x="188" y="4637"/>
                  </a:cubicBezTo>
                  <a:cubicBezTo>
                    <a:pt x="263" y="4562"/>
                    <a:pt x="326" y="4475"/>
                    <a:pt x="388" y="4387"/>
                  </a:cubicBezTo>
                  <a:cubicBezTo>
                    <a:pt x="401" y="4375"/>
                    <a:pt x="413" y="4362"/>
                    <a:pt x="426" y="4350"/>
                  </a:cubicBezTo>
                  <a:cubicBezTo>
                    <a:pt x="476" y="2888"/>
                    <a:pt x="451" y="140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4" name="Google Shape;16574;p50"/>
            <p:cNvSpPr/>
            <p:nvPr/>
          </p:nvSpPr>
          <p:spPr>
            <a:xfrm>
              <a:off x="686977" y="4727778"/>
              <a:ext cx="32109" cy="312802"/>
            </a:xfrm>
            <a:custGeom>
              <a:avLst/>
              <a:gdLst/>
              <a:ahLst/>
              <a:cxnLst/>
              <a:rect l="l" t="t" r="r" b="b"/>
              <a:pathLst>
                <a:path w="376" h="3663" extrusionOk="0">
                  <a:moveTo>
                    <a:pt x="1" y="1"/>
                  </a:moveTo>
                  <a:cubicBezTo>
                    <a:pt x="176" y="801"/>
                    <a:pt x="176" y="1650"/>
                    <a:pt x="138" y="2475"/>
                  </a:cubicBezTo>
                  <a:cubicBezTo>
                    <a:pt x="126" y="2875"/>
                    <a:pt x="113" y="3262"/>
                    <a:pt x="101" y="3662"/>
                  </a:cubicBezTo>
                  <a:cubicBezTo>
                    <a:pt x="176" y="3575"/>
                    <a:pt x="251" y="3487"/>
                    <a:pt x="326" y="3400"/>
                  </a:cubicBezTo>
                  <a:cubicBezTo>
                    <a:pt x="338" y="3212"/>
                    <a:pt x="338" y="3025"/>
                    <a:pt x="338" y="2850"/>
                  </a:cubicBezTo>
                  <a:cubicBezTo>
                    <a:pt x="376" y="1888"/>
                    <a:pt x="276" y="926"/>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5" name="Google Shape;16575;p50"/>
            <p:cNvSpPr/>
            <p:nvPr/>
          </p:nvSpPr>
          <p:spPr>
            <a:xfrm>
              <a:off x="713706" y="4745968"/>
              <a:ext cx="61911" cy="272154"/>
            </a:xfrm>
            <a:custGeom>
              <a:avLst/>
              <a:gdLst/>
              <a:ahLst/>
              <a:cxnLst/>
              <a:rect l="l" t="t" r="r" b="b"/>
              <a:pathLst>
                <a:path w="725" h="3187" extrusionOk="0">
                  <a:moveTo>
                    <a:pt x="0" y="0"/>
                  </a:moveTo>
                  <a:lnTo>
                    <a:pt x="0" y="0"/>
                  </a:lnTo>
                  <a:cubicBezTo>
                    <a:pt x="200" y="1050"/>
                    <a:pt x="113" y="2112"/>
                    <a:pt x="25" y="3187"/>
                  </a:cubicBezTo>
                  <a:cubicBezTo>
                    <a:pt x="188" y="3012"/>
                    <a:pt x="375" y="2849"/>
                    <a:pt x="587" y="2737"/>
                  </a:cubicBezTo>
                  <a:cubicBezTo>
                    <a:pt x="587" y="2724"/>
                    <a:pt x="587" y="2712"/>
                    <a:pt x="587" y="2699"/>
                  </a:cubicBezTo>
                  <a:cubicBezTo>
                    <a:pt x="725" y="2137"/>
                    <a:pt x="725" y="1550"/>
                    <a:pt x="650" y="962"/>
                  </a:cubicBezTo>
                  <a:lnTo>
                    <a:pt x="650" y="962"/>
                  </a:lnTo>
                  <a:cubicBezTo>
                    <a:pt x="650" y="1437"/>
                    <a:pt x="587" y="1850"/>
                    <a:pt x="487" y="2300"/>
                  </a:cubicBezTo>
                  <a:cubicBezTo>
                    <a:pt x="487" y="2300"/>
                    <a:pt x="487" y="2287"/>
                    <a:pt x="487" y="2275"/>
                  </a:cubicBezTo>
                  <a:cubicBezTo>
                    <a:pt x="537" y="1725"/>
                    <a:pt x="500" y="1175"/>
                    <a:pt x="425" y="625"/>
                  </a:cubicBezTo>
                  <a:cubicBezTo>
                    <a:pt x="425" y="1250"/>
                    <a:pt x="375" y="1812"/>
                    <a:pt x="287" y="2387"/>
                  </a:cubicBezTo>
                  <a:cubicBezTo>
                    <a:pt x="300" y="1575"/>
                    <a:pt x="238" y="73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6" name="Google Shape;16576;p50"/>
            <p:cNvSpPr/>
            <p:nvPr/>
          </p:nvSpPr>
          <p:spPr>
            <a:xfrm>
              <a:off x="758453" y="4595499"/>
              <a:ext cx="50298" cy="377787"/>
            </a:xfrm>
            <a:custGeom>
              <a:avLst/>
              <a:gdLst/>
              <a:ahLst/>
              <a:cxnLst/>
              <a:rect l="l" t="t" r="r" b="b"/>
              <a:pathLst>
                <a:path w="589" h="4424" extrusionOk="0">
                  <a:moveTo>
                    <a:pt x="1" y="0"/>
                  </a:moveTo>
                  <a:lnTo>
                    <a:pt x="1" y="0"/>
                  </a:lnTo>
                  <a:cubicBezTo>
                    <a:pt x="151" y="288"/>
                    <a:pt x="176" y="625"/>
                    <a:pt x="213" y="925"/>
                  </a:cubicBezTo>
                  <a:cubicBezTo>
                    <a:pt x="326" y="2062"/>
                    <a:pt x="276" y="3199"/>
                    <a:pt x="163" y="4324"/>
                  </a:cubicBezTo>
                  <a:cubicBezTo>
                    <a:pt x="151" y="4374"/>
                    <a:pt x="163" y="4411"/>
                    <a:pt x="176" y="4424"/>
                  </a:cubicBezTo>
                  <a:cubicBezTo>
                    <a:pt x="226" y="4411"/>
                    <a:pt x="276" y="4386"/>
                    <a:pt x="313" y="4374"/>
                  </a:cubicBezTo>
                  <a:cubicBezTo>
                    <a:pt x="326" y="4361"/>
                    <a:pt x="351" y="4361"/>
                    <a:pt x="363" y="4361"/>
                  </a:cubicBezTo>
                  <a:cubicBezTo>
                    <a:pt x="451" y="3524"/>
                    <a:pt x="588" y="2125"/>
                    <a:pt x="351" y="1100"/>
                  </a:cubicBezTo>
                  <a:cubicBezTo>
                    <a:pt x="276" y="725"/>
                    <a:pt x="226" y="31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7" name="Google Shape;16577;p50"/>
            <p:cNvSpPr/>
            <p:nvPr/>
          </p:nvSpPr>
          <p:spPr>
            <a:xfrm>
              <a:off x="789452" y="4643492"/>
              <a:ext cx="33133" cy="321256"/>
            </a:xfrm>
            <a:custGeom>
              <a:avLst/>
              <a:gdLst/>
              <a:ahLst/>
              <a:cxnLst/>
              <a:rect l="l" t="t" r="r" b="b"/>
              <a:pathLst>
                <a:path w="388" h="3762" extrusionOk="0">
                  <a:moveTo>
                    <a:pt x="0" y="1"/>
                  </a:moveTo>
                  <a:lnTo>
                    <a:pt x="0" y="1"/>
                  </a:lnTo>
                  <a:cubicBezTo>
                    <a:pt x="200" y="613"/>
                    <a:pt x="200" y="1238"/>
                    <a:pt x="175" y="1888"/>
                  </a:cubicBezTo>
                  <a:cubicBezTo>
                    <a:pt x="150" y="2512"/>
                    <a:pt x="138" y="3137"/>
                    <a:pt x="113" y="3762"/>
                  </a:cubicBezTo>
                  <a:cubicBezTo>
                    <a:pt x="188" y="3737"/>
                    <a:pt x="263" y="3725"/>
                    <a:pt x="338" y="3725"/>
                  </a:cubicBezTo>
                  <a:cubicBezTo>
                    <a:pt x="350" y="3350"/>
                    <a:pt x="363" y="2987"/>
                    <a:pt x="375" y="2625"/>
                  </a:cubicBezTo>
                  <a:cubicBezTo>
                    <a:pt x="388" y="1700"/>
                    <a:pt x="363" y="85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8" name="Google Shape;16578;p50"/>
            <p:cNvSpPr/>
            <p:nvPr/>
          </p:nvSpPr>
          <p:spPr>
            <a:xfrm>
              <a:off x="812935" y="4672270"/>
              <a:ext cx="33133" cy="288294"/>
            </a:xfrm>
            <a:custGeom>
              <a:avLst/>
              <a:gdLst/>
              <a:ahLst/>
              <a:cxnLst/>
              <a:rect l="l" t="t" r="r" b="b"/>
              <a:pathLst>
                <a:path w="388" h="3376" extrusionOk="0">
                  <a:moveTo>
                    <a:pt x="0" y="1"/>
                  </a:moveTo>
                  <a:lnTo>
                    <a:pt x="0" y="1"/>
                  </a:lnTo>
                  <a:cubicBezTo>
                    <a:pt x="225" y="701"/>
                    <a:pt x="163" y="1451"/>
                    <a:pt x="138" y="2188"/>
                  </a:cubicBezTo>
                  <a:cubicBezTo>
                    <a:pt x="113" y="2588"/>
                    <a:pt x="100" y="2988"/>
                    <a:pt x="88" y="3375"/>
                  </a:cubicBezTo>
                  <a:lnTo>
                    <a:pt x="313" y="3375"/>
                  </a:lnTo>
                  <a:cubicBezTo>
                    <a:pt x="313" y="3225"/>
                    <a:pt x="325" y="3088"/>
                    <a:pt x="325" y="2938"/>
                  </a:cubicBezTo>
                  <a:cubicBezTo>
                    <a:pt x="363" y="1950"/>
                    <a:pt x="388" y="9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9" name="Google Shape;16579;p50"/>
            <p:cNvSpPr/>
            <p:nvPr/>
          </p:nvSpPr>
          <p:spPr>
            <a:xfrm>
              <a:off x="842824" y="4701134"/>
              <a:ext cx="23569" cy="259430"/>
            </a:xfrm>
            <a:custGeom>
              <a:avLst/>
              <a:gdLst/>
              <a:ahLst/>
              <a:cxnLst/>
              <a:rect l="l" t="t" r="r" b="b"/>
              <a:pathLst>
                <a:path w="276" h="3038" extrusionOk="0">
                  <a:moveTo>
                    <a:pt x="0" y="0"/>
                  </a:moveTo>
                  <a:cubicBezTo>
                    <a:pt x="125" y="800"/>
                    <a:pt x="75" y="1612"/>
                    <a:pt x="38" y="2425"/>
                  </a:cubicBezTo>
                  <a:cubicBezTo>
                    <a:pt x="38" y="2625"/>
                    <a:pt x="25" y="2825"/>
                    <a:pt x="25" y="3037"/>
                  </a:cubicBezTo>
                  <a:lnTo>
                    <a:pt x="250" y="3037"/>
                  </a:lnTo>
                  <a:cubicBezTo>
                    <a:pt x="263" y="2012"/>
                    <a:pt x="275" y="100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0" name="Google Shape;16580;p50"/>
            <p:cNvSpPr/>
            <p:nvPr/>
          </p:nvSpPr>
          <p:spPr>
            <a:xfrm>
              <a:off x="907895" y="4646737"/>
              <a:ext cx="39538" cy="316986"/>
            </a:xfrm>
            <a:custGeom>
              <a:avLst/>
              <a:gdLst/>
              <a:ahLst/>
              <a:cxnLst/>
              <a:rect l="l" t="t" r="r" b="b"/>
              <a:pathLst>
                <a:path w="463" h="3712" extrusionOk="0">
                  <a:moveTo>
                    <a:pt x="263" y="0"/>
                  </a:moveTo>
                  <a:cubicBezTo>
                    <a:pt x="238" y="1250"/>
                    <a:pt x="0" y="2474"/>
                    <a:pt x="250" y="3712"/>
                  </a:cubicBezTo>
                  <a:cubicBezTo>
                    <a:pt x="313" y="3712"/>
                    <a:pt x="363" y="3712"/>
                    <a:pt x="425" y="3699"/>
                  </a:cubicBezTo>
                  <a:lnTo>
                    <a:pt x="463" y="3699"/>
                  </a:lnTo>
                  <a:cubicBezTo>
                    <a:pt x="425" y="3562"/>
                    <a:pt x="400" y="3437"/>
                    <a:pt x="400" y="3374"/>
                  </a:cubicBezTo>
                  <a:cubicBezTo>
                    <a:pt x="338" y="2224"/>
                    <a:pt x="313" y="1162"/>
                    <a:pt x="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1" name="Google Shape;16581;p50"/>
            <p:cNvSpPr/>
            <p:nvPr/>
          </p:nvSpPr>
          <p:spPr>
            <a:xfrm>
              <a:off x="882277" y="4722484"/>
              <a:ext cx="41673" cy="241241"/>
            </a:xfrm>
            <a:custGeom>
              <a:avLst/>
              <a:gdLst/>
              <a:ahLst/>
              <a:cxnLst/>
              <a:rect l="l" t="t" r="r" b="b"/>
              <a:pathLst>
                <a:path w="488" h="2825" extrusionOk="0">
                  <a:moveTo>
                    <a:pt x="350" y="0"/>
                  </a:moveTo>
                  <a:lnTo>
                    <a:pt x="350" y="0"/>
                  </a:lnTo>
                  <a:cubicBezTo>
                    <a:pt x="275" y="713"/>
                    <a:pt x="175" y="1437"/>
                    <a:pt x="200" y="2162"/>
                  </a:cubicBezTo>
                  <a:cubicBezTo>
                    <a:pt x="138" y="1612"/>
                    <a:pt x="101" y="1062"/>
                    <a:pt x="126" y="488"/>
                  </a:cubicBezTo>
                  <a:lnTo>
                    <a:pt x="126" y="488"/>
                  </a:lnTo>
                  <a:cubicBezTo>
                    <a:pt x="38" y="1225"/>
                    <a:pt x="1" y="1962"/>
                    <a:pt x="51" y="2700"/>
                  </a:cubicBezTo>
                  <a:cubicBezTo>
                    <a:pt x="51" y="2737"/>
                    <a:pt x="63" y="2775"/>
                    <a:pt x="63" y="2812"/>
                  </a:cubicBezTo>
                  <a:cubicBezTo>
                    <a:pt x="200" y="2825"/>
                    <a:pt x="350" y="2825"/>
                    <a:pt x="488" y="2825"/>
                  </a:cubicBezTo>
                  <a:cubicBezTo>
                    <a:pt x="475" y="2737"/>
                    <a:pt x="450" y="2650"/>
                    <a:pt x="450" y="2587"/>
                  </a:cubicBezTo>
                  <a:cubicBezTo>
                    <a:pt x="338" y="1725"/>
                    <a:pt x="363" y="863"/>
                    <a:pt x="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2" name="Google Shape;16582;p50"/>
            <p:cNvSpPr/>
            <p:nvPr/>
          </p:nvSpPr>
          <p:spPr>
            <a:xfrm>
              <a:off x="866308" y="4739563"/>
              <a:ext cx="20324" cy="223137"/>
            </a:xfrm>
            <a:custGeom>
              <a:avLst/>
              <a:gdLst/>
              <a:ahLst/>
              <a:cxnLst/>
              <a:rect l="l" t="t" r="r" b="b"/>
              <a:pathLst>
                <a:path w="238" h="2613" extrusionOk="0">
                  <a:moveTo>
                    <a:pt x="0" y="0"/>
                  </a:moveTo>
                  <a:lnTo>
                    <a:pt x="0" y="0"/>
                  </a:lnTo>
                  <a:cubicBezTo>
                    <a:pt x="13" y="862"/>
                    <a:pt x="0" y="1725"/>
                    <a:pt x="25" y="2587"/>
                  </a:cubicBezTo>
                  <a:cubicBezTo>
                    <a:pt x="88" y="2600"/>
                    <a:pt x="163" y="2600"/>
                    <a:pt x="238" y="2612"/>
                  </a:cubicBezTo>
                  <a:cubicBezTo>
                    <a:pt x="200" y="1737"/>
                    <a:pt x="113" y="8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3" name="Google Shape;16583;p50"/>
            <p:cNvSpPr/>
            <p:nvPr/>
          </p:nvSpPr>
          <p:spPr>
            <a:xfrm>
              <a:off x="1073307" y="4590119"/>
              <a:ext cx="22459" cy="261565"/>
            </a:xfrm>
            <a:custGeom>
              <a:avLst/>
              <a:gdLst/>
              <a:ahLst/>
              <a:cxnLst/>
              <a:rect l="l" t="t" r="r" b="b"/>
              <a:pathLst>
                <a:path w="263" h="3063" extrusionOk="0">
                  <a:moveTo>
                    <a:pt x="225" y="1"/>
                  </a:moveTo>
                  <a:cubicBezTo>
                    <a:pt x="138" y="788"/>
                    <a:pt x="0" y="1563"/>
                    <a:pt x="0" y="2363"/>
                  </a:cubicBezTo>
                  <a:cubicBezTo>
                    <a:pt x="0" y="2600"/>
                    <a:pt x="25" y="2825"/>
                    <a:pt x="50" y="3062"/>
                  </a:cubicBezTo>
                  <a:cubicBezTo>
                    <a:pt x="100" y="3050"/>
                    <a:pt x="150" y="3050"/>
                    <a:pt x="188" y="3050"/>
                  </a:cubicBezTo>
                  <a:cubicBezTo>
                    <a:pt x="213" y="3037"/>
                    <a:pt x="238" y="3025"/>
                    <a:pt x="263" y="3025"/>
                  </a:cubicBezTo>
                  <a:cubicBezTo>
                    <a:pt x="250" y="2962"/>
                    <a:pt x="250" y="2900"/>
                    <a:pt x="238" y="2837"/>
                  </a:cubicBezTo>
                  <a:cubicBezTo>
                    <a:pt x="150" y="1900"/>
                    <a:pt x="188" y="950"/>
                    <a:pt x="2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4" name="Google Shape;16584;p50"/>
            <p:cNvSpPr/>
            <p:nvPr/>
          </p:nvSpPr>
          <p:spPr>
            <a:xfrm>
              <a:off x="1097816" y="4602929"/>
              <a:ext cx="20409" cy="244486"/>
            </a:xfrm>
            <a:custGeom>
              <a:avLst/>
              <a:gdLst/>
              <a:ahLst/>
              <a:cxnLst/>
              <a:rect l="l" t="t" r="r" b="b"/>
              <a:pathLst>
                <a:path w="239" h="2863" extrusionOk="0">
                  <a:moveTo>
                    <a:pt x="188" y="1"/>
                  </a:moveTo>
                  <a:cubicBezTo>
                    <a:pt x="163" y="738"/>
                    <a:pt x="26" y="1463"/>
                    <a:pt x="13" y="2200"/>
                  </a:cubicBezTo>
                  <a:cubicBezTo>
                    <a:pt x="1" y="2425"/>
                    <a:pt x="1" y="2637"/>
                    <a:pt x="13" y="2862"/>
                  </a:cubicBezTo>
                  <a:cubicBezTo>
                    <a:pt x="76" y="2837"/>
                    <a:pt x="151" y="2825"/>
                    <a:pt x="226" y="2825"/>
                  </a:cubicBezTo>
                  <a:cubicBezTo>
                    <a:pt x="226" y="2800"/>
                    <a:pt x="226" y="2775"/>
                    <a:pt x="226" y="2750"/>
                  </a:cubicBezTo>
                  <a:cubicBezTo>
                    <a:pt x="201" y="1838"/>
                    <a:pt x="238" y="925"/>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5" name="Google Shape;16585;p50"/>
            <p:cNvSpPr/>
            <p:nvPr/>
          </p:nvSpPr>
          <p:spPr>
            <a:xfrm>
              <a:off x="1215235" y="4459975"/>
              <a:ext cx="12895" cy="78990"/>
            </a:xfrm>
            <a:custGeom>
              <a:avLst/>
              <a:gdLst/>
              <a:ahLst/>
              <a:cxnLst/>
              <a:rect l="l" t="t" r="r" b="b"/>
              <a:pathLst>
                <a:path w="151" h="925" extrusionOk="0">
                  <a:moveTo>
                    <a:pt x="150" y="0"/>
                  </a:moveTo>
                  <a:cubicBezTo>
                    <a:pt x="100" y="313"/>
                    <a:pt x="51" y="625"/>
                    <a:pt x="1" y="925"/>
                  </a:cubicBezTo>
                  <a:cubicBezTo>
                    <a:pt x="38" y="850"/>
                    <a:pt x="88" y="775"/>
                    <a:pt x="138" y="712"/>
                  </a:cubicBezTo>
                  <a:cubicBezTo>
                    <a:pt x="150" y="475"/>
                    <a:pt x="150" y="238"/>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6" name="Google Shape;16586;p50"/>
            <p:cNvSpPr/>
            <p:nvPr/>
          </p:nvSpPr>
          <p:spPr>
            <a:xfrm>
              <a:off x="1228044" y="4416167"/>
              <a:ext cx="28864" cy="103584"/>
            </a:xfrm>
            <a:custGeom>
              <a:avLst/>
              <a:gdLst/>
              <a:ahLst/>
              <a:cxnLst/>
              <a:rect l="l" t="t" r="r" b="b"/>
              <a:pathLst>
                <a:path w="338" h="1213" extrusionOk="0">
                  <a:moveTo>
                    <a:pt x="338" y="1"/>
                  </a:moveTo>
                  <a:lnTo>
                    <a:pt x="338" y="1"/>
                  </a:lnTo>
                  <a:cubicBezTo>
                    <a:pt x="263" y="288"/>
                    <a:pt x="213" y="563"/>
                    <a:pt x="150" y="850"/>
                  </a:cubicBezTo>
                  <a:cubicBezTo>
                    <a:pt x="163" y="638"/>
                    <a:pt x="188" y="438"/>
                    <a:pt x="200" y="251"/>
                  </a:cubicBezTo>
                  <a:lnTo>
                    <a:pt x="200" y="251"/>
                  </a:lnTo>
                  <a:cubicBezTo>
                    <a:pt x="113" y="588"/>
                    <a:pt x="50" y="900"/>
                    <a:pt x="0" y="1213"/>
                  </a:cubicBezTo>
                  <a:cubicBezTo>
                    <a:pt x="75" y="1125"/>
                    <a:pt x="163" y="1038"/>
                    <a:pt x="263" y="975"/>
                  </a:cubicBezTo>
                  <a:cubicBezTo>
                    <a:pt x="288" y="663"/>
                    <a:pt x="313" y="338"/>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7" name="Google Shape;16587;p50"/>
            <p:cNvSpPr/>
            <p:nvPr/>
          </p:nvSpPr>
          <p:spPr>
            <a:xfrm>
              <a:off x="1119165" y="4563475"/>
              <a:ext cx="21434" cy="280693"/>
            </a:xfrm>
            <a:custGeom>
              <a:avLst/>
              <a:gdLst/>
              <a:ahLst/>
              <a:cxnLst/>
              <a:rect l="l" t="t" r="r" b="b"/>
              <a:pathLst>
                <a:path w="251" h="3287" extrusionOk="0">
                  <a:moveTo>
                    <a:pt x="163" y="0"/>
                  </a:moveTo>
                  <a:cubicBezTo>
                    <a:pt x="113" y="1100"/>
                    <a:pt x="26" y="2187"/>
                    <a:pt x="1" y="3287"/>
                  </a:cubicBezTo>
                  <a:lnTo>
                    <a:pt x="26" y="3287"/>
                  </a:lnTo>
                  <a:cubicBezTo>
                    <a:pt x="76" y="3037"/>
                    <a:pt x="163" y="2787"/>
                    <a:pt x="238" y="2550"/>
                  </a:cubicBezTo>
                  <a:cubicBezTo>
                    <a:pt x="251" y="1687"/>
                    <a:pt x="226" y="838"/>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8" name="Google Shape;16588;p50"/>
            <p:cNvSpPr/>
            <p:nvPr/>
          </p:nvSpPr>
          <p:spPr>
            <a:xfrm>
              <a:off x="1140514" y="4472784"/>
              <a:ext cx="71646" cy="304177"/>
            </a:xfrm>
            <a:custGeom>
              <a:avLst/>
              <a:gdLst/>
              <a:ahLst/>
              <a:cxnLst/>
              <a:rect l="l" t="t" r="r" b="b"/>
              <a:pathLst>
                <a:path w="839" h="3562" extrusionOk="0">
                  <a:moveTo>
                    <a:pt x="838" y="0"/>
                  </a:moveTo>
                  <a:cubicBezTo>
                    <a:pt x="801" y="312"/>
                    <a:pt x="763" y="625"/>
                    <a:pt x="713" y="937"/>
                  </a:cubicBezTo>
                  <a:cubicBezTo>
                    <a:pt x="713" y="700"/>
                    <a:pt x="701" y="475"/>
                    <a:pt x="688" y="237"/>
                  </a:cubicBezTo>
                  <a:cubicBezTo>
                    <a:pt x="651" y="687"/>
                    <a:pt x="601" y="1150"/>
                    <a:pt x="563" y="1612"/>
                  </a:cubicBezTo>
                  <a:cubicBezTo>
                    <a:pt x="551" y="1187"/>
                    <a:pt x="526" y="762"/>
                    <a:pt x="501" y="325"/>
                  </a:cubicBezTo>
                  <a:cubicBezTo>
                    <a:pt x="463" y="812"/>
                    <a:pt x="426" y="1300"/>
                    <a:pt x="401" y="1775"/>
                  </a:cubicBezTo>
                  <a:cubicBezTo>
                    <a:pt x="388" y="1400"/>
                    <a:pt x="363" y="1012"/>
                    <a:pt x="326" y="625"/>
                  </a:cubicBezTo>
                  <a:cubicBezTo>
                    <a:pt x="313" y="1112"/>
                    <a:pt x="276" y="1650"/>
                    <a:pt x="251" y="2187"/>
                  </a:cubicBezTo>
                  <a:cubicBezTo>
                    <a:pt x="251" y="1687"/>
                    <a:pt x="238" y="1200"/>
                    <a:pt x="201" y="712"/>
                  </a:cubicBezTo>
                  <a:cubicBezTo>
                    <a:pt x="126" y="1662"/>
                    <a:pt x="38" y="2612"/>
                    <a:pt x="1" y="3562"/>
                  </a:cubicBezTo>
                  <a:cubicBezTo>
                    <a:pt x="38" y="3462"/>
                    <a:pt x="63" y="3362"/>
                    <a:pt x="101" y="3262"/>
                  </a:cubicBezTo>
                  <a:cubicBezTo>
                    <a:pt x="213" y="2862"/>
                    <a:pt x="338" y="2462"/>
                    <a:pt x="463" y="2062"/>
                  </a:cubicBezTo>
                  <a:cubicBezTo>
                    <a:pt x="563" y="1700"/>
                    <a:pt x="651" y="1312"/>
                    <a:pt x="801" y="950"/>
                  </a:cubicBezTo>
                  <a:cubicBezTo>
                    <a:pt x="801" y="925"/>
                    <a:pt x="826" y="887"/>
                    <a:pt x="838" y="862"/>
                  </a:cubicBezTo>
                  <a:cubicBezTo>
                    <a:pt x="838" y="575"/>
                    <a:pt x="838" y="287"/>
                    <a:pt x="8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9" name="Google Shape;16589;p50"/>
            <p:cNvSpPr/>
            <p:nvPr/>
          </p:nvSpPr>
          <p:spPr>
            <a:xfrm>
              <a:off x="1045553" y="4623253"/>
              <a:ext cx="25704" cy="239106"/>
            </a:xfrm>
            <a:custGeom>
              <a:avLst/>
              <a:gdLst/>
              <a:ahLst/>
              <a:cxnLst/>
              <a:rect l="l" t="t" r="r" b="b"/>
              <a:pathLst>
                <a:path w="301" h="2800" extrusionOk="0">
                  <a:moveTo>
                    <a:pt x="238" y="0"/>
                  </a:moveTo>
                  <a:lnTo>
                    <a:pt x="238" y="0"/>
                  </a:lnTo>
                  <a:cubicBezTo>
                    <a:pt x="126" y="825"/>
                    <a:pt x="1" y="1662"/>
                    <a:pt x="63" y="2499"/>
                  </a:cubicBezTo>
                  <a:cubicBezTo>
                    <a:pt x="76" y="2599"/>
                    <a:pt x="88" y="2699"/>
                    <a:pt x="101" y="2799"/>
                  </a:cubicBezTo>
                  <a:cubicBezTo>
                    <a:pt x="151" y="2762"/>
                    <a:pt x="213" y="2724"/>
                    <a:pt x="275" y="2699"/>
                  </a:cubicBezTo>
                  <a:lnTo>
                    <a:pt x="300" y="2699"/>
                  </a:lnTo>
                  <a:cubicBezTo>
                    <a:pt x="213" y="1887"/>
                    <a:pt x="200" y="875"/>
                    <a:pt x="2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0" name="Google Shape;16590;p50"/>
            <p:cNvSpPr/>
            <p:nvPr/>
          </p:nvSpPr>
          <p:spPr>
            <a:xfrm>
              <a:off x="1024205" y="4661596"/>
              <a:ext cx="25704" cy="219978"/>
            </a:xfrm>
            <a:custGeom>
              <a:avLst/>
              <a:gdLst/>
              <a:ahLst/>
              <a:cxnLst/>
              <a:rect l="l" t="t" r="r" b="b"/>
              <a:pathLst>
                <a:path w="301" h="2576" extrusionOk="0">
                  <a:moveTo>
                    <a:pt x="201" y="1"/>
                  </a:moveTo>
                  <a:cubicBezTo>
                    <a:pt x="101" y="651"/>
                    <a:pt x="1" y="1301"/>
                    <a:pt x="38" y="1950"/>
                  </a:cubicBezTo>
                  <a:cubicBezTo>
                    <a:pt x="51" y="2163"/>
                    <a:pt x="88" y="2375"/>
                    <a:pt x="113" y="2575"/>
                  </a:cubicBezTo>
                  <a:cubicBezTo>
                    <a:pt x="163" y="2500"/>
                    <a:pt x="226" y="2438"/>
                    <a:pt x="301" y="2388"/>
                  </a:cubicBezTo>
                  <a:cubicBezTo>
                    <a:pt x="288" y="2300"/>
                    <a:pt x="276" y="2225"/>
                    <a:pt x="263" y="2150"/>
                  </a:cubicBezTo>
                  <a:cubicBezTo>
                    <a:pt x="163" y="1551"/>
                    <a:pt x="163" y="701"/>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1" name="Google Shape;16591;p50"/>
            <p:cNvSpPr/>
            <p:nvPr/>
          </p:nvSpPr>
          <p:spPr>
            <a:xfrm>
              <a:off x="1004990" y="4707539"/>
              <a:ext cx="28949" cy="200678"/>
            </a:xfrm>
            <a:custGeom>
              <a:avLst/>
              <a:gdLst/>
              <a:ahLst/>
              <a:cxnLst/>
              <a:rect l="l" t="t" r="r" b="b"/>
              <a:pathLst>
                <a:path w="339" h="2350" extrusionOk="0">
                  <a:moveTo>
                    <a:pt x="113" y="0"/>
                  </a:moveTo>
                  <a:cubicBezTo>
                    <a:pt x="63" y="600"/>
                    <a:pt x="1" y="1212"/>
                    <a:pt x="101" y="1825"/>
                  </a:cubicBezTo>
                  <a:cubicBezTo>
                    <a:pt x="126" y="2000"/>
                    <a:pt x="151" y="2175"/>
                    <a:pt x="188" y="2350"/>
                  </a:cubicBezTo>
                  <a:cubicBezTo>
                    <a:pt x="226" y="2237"/>
                    <a:pt x="276" y="2137"/>
                    <a:pt x="338" y="2050"/>
                  </a:cubicBezTo>
                  <a:cubicBezTo>
                    <a:pt x="201" y="1375"/>
                    <a:pt x="101" y="70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2" name="Google Shape;16592;p50"/>
            <p:cNvSpPr/>
            <p:nvPr/>
          </p:nvSpPr>
          <p:spPr>
            <a:xfrm>
              <a:off x="980482" y="4643492"/>
              <a:ext cx="39538" cy="287183"/>
            </a:xfrm>
            <a:custGeom>
              <a:avLst/>
              <a:gdLst/>
              <a:ahLst/>
              <a:cxnLst/>
              <a:rect l="l" t="t" r="r" b="b"/>
              <a:pathLst>
                <a:path w="463" h="3363" extrusionOk="0">
                  <a:moveTo>
                    <a:pt x="100" y="1"/>
                  </a:moveTo>
                  <a:cubicBezTo>
                    <a:pt x="38" y="850"/>
                    <a:pt x="0" y="1713"/>
                    <a:pt x="125" y="2562"/>
                  </a:cubicBezTo>
                  <a:cubicBezTo>
                    <a:pt x="163" y="2837"/>
                    <a:pt x="225" y="3100"/>
                    <a:pt x="288" y="3362"/>
                  </a:cubicBezTo>
                  <a:cubicBezTo>
                    <a:pt x="350" y="3300"/>
                    <a:pt x="400" y="3237"/>
                    <a:pt x="463" y="3175"/>
                  </a:cubicBezTo>
                  <a:cubicBezTo>
                    <a:pt x="463" y="3162"/>
                    <a:pt x="463" y="3150"/>
                    <a:pt x="463" y="3150"/>
                  </a:cubicBezTo>
                  <a:cubicBezTo>
                    <a:pt x="450" y="3112"/>
                    <a:pt x="450" y="3075"/>
                    <a:pt x="438" y="3037"/>
                  </a:cubicBezTo>
                  <a:cubicBezTo>
                    <a:pt x="225" y="2025"/>
                    <a:pt x="138" y="1063"/>
                    <a:pt x="1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3" name="Google Shape;16593;p50"/>
            <p:cNvSpPr/>
            <p:nvPr/>
          </p:nvSpPr>
          <p:spPr>
            <a:xfrm>
              <a:off x="970832" y="4739563"/>
              <a:ext cx="32109" cy="207083"/>
            </a:xfrm>
            <a:custGeom>
              <a:avLst/>
              <a:gdLst/>
              <a:ahLst/>
              <a:cxnLst/>
              <a:rect l="l" t="t" r="r" b="b"/>
              <a:pathLst>
                <a:path w="376" h="2425" extrusionOk="0">
                  <a:moveTo>
                    <a:pt x="13" y="0"/>
                  </a:moveTo>
                  <a:cubicBezTo>
                    <a:pt x="13" y="812"/>
                    <a:pt x="1" y="1637"/>
                    <a:pt x="188" y="2425"/>
                  </a:cubicBezTo>
                  <a:cubicBezTo>
                    <a:pt x="251" y="2375"/>
                    <a:pt x="313" y="2325"/>
                    <a:pt x="376" y="2262"/>
                  </a:cubicBezTo>
                  <a:cubicBezTo>
                    <a:pt x="188" y="1525"/>
                    <a:pt x="101" y="763"/>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4" name="Google Shape;16594;p50"/>
            <p:cNvSpPr/>
            <p:nvPr/>
          </p:nvSpPr>
          <p:spPr>
            <a:xfrm>
              <a:off x="1968682" y="4644602"/>
              <a:ext cx="111013" cy="360708"/>
            </a:xfrm>
            <a:custGeom>
              <a:avLst/>
              <a:gdLst/>
              <a:ahLst/>
              <a:cxnLst/>
              <a:rect l="l" t="t" r="r" b="b"/>
              <a:pathLst>
                <a:path w="1300" h="4224" extrusionOk="0">
                  <a:moveTo>
                    <a:pt x="425" y="0"/>
                  </a:moveTo>
                  <a:cubicBezTo>
                    <a:pt x="213" y="475"/>
                    <a:pt x="75" y="987"/>
                    <a:pt x="25" y="1500"/>
                  </a:cubicBezTo>
                  <a:cubicBezTo>
                    <a:pt x="13" y="1687"/>
                    <a:pt x="0" y="1987"/>
                    <a:pt x="25" y="2087"/>
                  </a:cubicBezTo>
                  <a:cubicBezTo>
                    <a:pt x="44" y="2125"/>
                    <a:pt x="78" y="2141"/>
                    <a:pt x="110" y="2141"/>
                  </a:cubicBezTo>
                  <a:cubicBezTo>
                    <a:pt x="119" y="2141"/>
                    <a:pt x="129" y="2140"/>
                    <a:pt x="138" y="2137"/>
                  </a:cubicBezTo>
                  <a:lnTo>
                    <a:pt x="138" y="2137"/>
                  </a:lnTo>
                  <a:cubicBezTo>
                    <a:pt x="125" y="2262"/>
                    <a:pt x="125" y="2374"/>
                    <a:pt x="125" y="2499"/>
                  </a:cubicBezTo>
                  <a:cubicBezTo>
                    <a:pt x="125" y="2637"/>
                    <a:pt x="138" y="2862"/>
                    <a:pt x="150" y="2924"/>
                  </a:cubicBezTo>
                  <a:cubicBezTo>
                    <a:pt x="166" y="2963"/>
                    <a:pt x="206" y="2983"/>
                    <a:pt x="246" y="2983"/>
                  </a:cubicBezTo>
                  <a:cubicBezTo>
                    <a:pt x="270" y="2983"/>
                    <a:pt x="294" y="2976"/>
                    <a:pt x="313" y="2962"/>
                  </a:cubicBezTo>
                  <a:cubicBezTo>
                    <a:pt x="338" y="3237"/>
                    <a:pt x="363" y="3512"/>
                    <a:pt x="400" y="3649"/>
                  </a:cubicBezTo>
                  <a:cubicBezTo>
                    <a:pt x="424" y="3697"/>
                    <a:pt x="457" y="3716"/>
                    <a:pt x="489" y="3716"/>
                  </a:cubicBezTo>
                  <a:cubicBezTo>
                    <a:pt x="523" y="3716"/>
                    <a:pt x="556" y="3694"/>
                    <a:pt x="575" y="3662"/>
                  </a:cubicBezTo>
                  <a:cubicBezTo>
                    <a:pt x="575" y="3811"/>
                    <a:pt x="588" y="3961"/>
                    <a:pt x="588" y="4111"/>
                  </a:cubicBezTo>
                  <a:cubicBezTo>
                    <a:pt x="588" y="4149"/>
                    <a:pt x="600" y="4174"/>
                    <a:pt x="613" y="4186"/>
                  </a:cubicBezTo>
                  <a:cubicBezTo>
                    <a:pt x="638" y="4211"/>
                    <a:pt x="669" y="4224"/>
                    <a:pt x="698" y="4224"/>
                  </a:cubicBezTo>
                  <a:cubicBezTo>
                    <a:pt x="728" y="4224"/>
                    <a:pt x="756" y="4211"/>
                    <a:pt x="775" y="4186"/>
                  </a:cubicBezTo>
                  <a:cubicBezTo>
                    <a:pt x="825" y="4099"/>
                    <a:pt x="812" y="3986"/>
                    <a:pt x="800" y="3874"/>
                  </a:cubicBezTo>
                  <a:lnTo>
                    <a:pt x="800" y="3874"/>
                  </a:lnTo>
                  <a:cubicBezTo>
                    <a:pt x="812" y="3886"/>
                    <a:pt x="837" y="3886"/>
                    <a:pt x="862" y="3886"/>
                  </a:cubicBezTo>
                  <a:cubicBezTo>
                    <a:pt x="862" y="3924"/>
                    <a:pt x="887" y="3961"/>
                    <a:pt x="937" y="3974"/>
                  </a:cubicBezTo>
                  <a:cubicBezTo>
                    <a:pt x="948" y="3976"/>
                    <a:pt x="957" y="3977"/>
                    <a:pt x="966" y="3977"/>
                  </a:cubicBezTo>
                  <a:cubicBezTo>
                    <a:pt x="1064" y="3977"/>
                    <a:pt x="1076" y="3853"/>
                    <a:pt x="1087" y="3762"/>
                  </a:cubicBezTo>
                  <a:cubicBezTo>
                    <a:pt x="1137" y="3512"/>
                    <a:pt x="1175" y="3262"/>
                    <a:pt x="1212" y="3012"/>
                  </a:cubicBezTo>
                  <a:cubicBezTo>
                    <a:pt x="1300" y="2412"/>
                    <a:pt x="1262" y="1800"/>
                    <a:pt x="1250" y="1187"/>
                  </a:cubicBezTo>
                  <a:lnTo>
                    <a:pt x="1250" y="1187"/>
                  </a:lnTo>
                  <a:cubicBezTo>
                    <a:pt x="1200" y="1825"/>
                    <a:pt x="1125" y="2412"/>
                    <a:pt x="1012" y="3024"/>
                  </a:cubicBezTo>
                  <a:cubicBezTo>
                    <a:pt x="1037" y="2349"/>
                    <a:pt x="1000" y="1600"/>
                    <a:pt x="1037" y="962"/>
                  </a:cubicBezTo>
                  <a:lnTo>
                    <a:pt x="1037" y="962"/>
                  </a:lnTo>
                  <a:cubicBezTo>
                    <a:pt x="887" y="1750"/>
                    <a:pt x="850" y="2549"/>
                    <a:pt x="787" y="3349"/>
                  </a:cubicBezTo>
                  <a:cubicBezTo>
                    <a:pt x="787" y="3349"/>
                    <a:pt x="787" y="3362"/>
                    <a:pt x="787" y="3362"/>
                  </a:cubicBezTo>
                  <a:cubicBezTo>
                    <a:pt x="763" y="2449"/>
                    <a:pt x="738" y="1537"/>
                    <a:pt x="812" y="625"/>
                  </a:cubicBezTo>
                  <a:lnTo>
                    <a:pt x="812" y="625"/>
                  </a:lnTo>
                  <a:cubicBezTo>
                    <a:pt x="613" y="1537"/>
                    <a:pt x="538" y="2449"/>
                    <a:pt x="575" y="3374"/>
                  </a:cubicBezTo>
                  <a:cubicBezTo>
                    <a:pt x="450" y="2399"/>
                    <a:pt x="500" y="1425"/>
                    <a:pt x="625" y="462"/>
                  </a:cubicBezTo>
                  <a:lnTo>
                    <a:pt x="625" y="462"/>
                  </a:lnTo>
                  <a:cubicBezTo>
                    <a:pt x="500" y="950"/>
                    <a:pt x="388" y="1450"/>
                    <a:pt x="338" y="1949"/>
                  </a:cubicBezTo>
                  <a:cubicBezTo>
                    <a:pt x="338" y="1387"/>
                    <a:pt x="400" y="825"/>
                    <a:pt x="500" y="287"/>
                  </a:cubicBezTo>
                  <a:lnTo>
                    <a:pt x="500" y="287"/>
                  </a:lnTo>
                  <a:cubicBezTo>
                    <a:pt x="375" y="637"/>
                    <a:pt x="288" y="1000"/>
                    <a:pt x="225" y="1375"/>
                  </a:cubicBezTo>
                  <a:cubicBezTo>
                    <a:pt x="250" y="912"/>
                    <a:pt x="300" y="462"/>
                    <a:pt x="4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5" name="Google Shape;16595;p50"/>
            <p:cNvSpPr/>
            <p:nvPr/>
          </p:nvSpPr>
          <p:spPr>
            <a:xfrm>
              <a:off x="1831024" y="4391658"/>
              <a:ext cx="135607" cy="188979"/>
            </a:xfrm>
            <a:custGeom>
              <a:avLst/>
              <a:gdLst/>
              <a:ahLst/>
              <a:cxnLst/>
              <a:rect l="l" t="t" r="r" b="b"/>
              <a:pathLst>
                <a:path w="1588" h="2213" extrusionOk="0">
                  <a:moveTo>
                    <a:pt x="1587" y="0"/>
                  </a:moveTo>
                  <a:lnTo>
                    <a:pt x="1587" y="0"/>
                  </a:lnTo>
                  <a:cubicBezTo>
                    <a:pt x="975" y="500"/>
                    <a:pt x="475" y="1200"/>
                    <a:pt x="0" y="1787"/>
                  </a:cubicBezTo>
                  <a:cubicBezTo>
                    <a:pt x="175" y="1887"/>
                    <a:pt x="325" y="2037"/>
                    <a:pt x="438" y="2212"/>
                  </a:cubicBezTo>
                  <a:cubicBezTo>
                    <a:pt x="800" y="1662"/>
                    <a:pt x="1150" y="1050"/>
                    <a:pt x="1537" y="513"/>
                  </a:cubicBezTo>
                  <a:lnTo>
                    <a:pt x="1537" y="513"/>
                  </a:lnTo>
                  <a:cubicBezTo>
                    <a:pt x="1175" y="888"/>
                    <a:pt x="887" y="1287"/>
                    <a:pt x="575" y="1700"/>
                  </a:cubicBezTo>
                  <a:cubicBezTo>
                    <a:pt x="650" y="1600"/>
                    <a:pt x="712" y="1500"/>
                    <a:pt x="787" y="1387"/>
                  </a:cubicBezTo>
                  <a:cubicBezTo>
                    <a:pt x="1037" y="988"/>
                    <a:pt x="1262" y="588"/>
                    <a:pt x="1575" y="250"/>
                  </a:cubicBezTo>
                  <a:lnTo>
                    <a:pt x="1575" y="250"/>
                  </a:lnTo>
                  <a:cubicBezTo>
                    <a:pt x="1000" y="788"/>
                    <a:pt x="662" y="1325"/>
                    <a:pt x="238" y="1837"/>
                  </a:cubicBezTo>
                  <a:cubicBezTo>
                    <a:pt x="700" y="1225"/>
                    <a:pt x="1062" y="550"/>
                    <a:pt x="1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6" name="Google Shape;16596;p50"/>
            <p:cNvSpPr/>
            <p:nvPr/>
          </p:nvSpPr>
          <p:spPr>
            <a:xfrm>
              <a:off x="1874746" y="4448190"/>
              <a:ext cx="102559" cy="160201"/>
            </a:xfrm>
            <a:custGeom>
              <a:avLst/>
              <a:gdLst/>
              <a:ahLst/>
              <a:cxnLst/>
              <a:rect l="l" t="t" r="r" b="b"/>
              <a:pathLst>
                <a:path w="1201" h="1876" extrusionOk="0">
                  <a:moveTo>
                    <a:pt x="1200" y="1"/>
                  </a:moveTo>
                  <a:lnTo>
                    <a:pt x="1200" y="1"/>
                  </a:lnTo>
                  <a:cubicBezTo>
                    <a:pt x="725" y="500"/>
                    <a:pt x="313" y="1050"/>
                    <a:pt x="0" y="1650"/>
                  </a:cubicBezTo>
                  <a:cubicBezTo>
                    <a:pt x="0" y="1663"/>
                    <a:pt x="0" y="1663"/>
                    <a:pt x="13" y="1675"/>
                  </a:cubicBezTo>
                  <a:cubicBezTo>
                    <a:pt x="50" y="1738"/>
                    <a:pt x="88" y="1800"/>
                    <a:pt x="125" y="1875"/>
                  </a:cubicBezTo>
                  <a:cubicBezTo>
                    <a:pt x="400" y="1225"/>
                    <a:pt x="750" y="600"/>
                    <a:pt x="12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7" name="Google Shape;16597;p50"/>
            <p:cNvSpPr/>
            <p:nvPr/>
          </p:nvSpPr>
          <p:spPr>
            <a:xfrm>
              <a:off x="1885421" y="4465270"/>
              <a:ext cx="98290" cy="162336"/>
            </a:xfrm>
            <a:custGeom>
              <a:avLst/>
              <a:gdLst/>
              <a:ahLst/>
              <a:cxnLst/>
              <a:rect l="l" t="t" r="r" b="b"/>
              <a:pathLst>
                <a:path w="1151" h="1901" extrusionOk="0">
                  <a:moveTo>
                    <a:pt x="1150" y="1"/>
                  </a:moveTo>
                  <a:lnTo>
                    <a:pt x="1150" y="1"/>
                  </a:lnTo>
                  <a:cubicBezTo>
                    <a:pt x="713" y="513"/>
                    <a:pt x="300" y="1075"/>
                    <a:pt x="0" y="1675"/>
                  </a:cubicBezTo>
                  <a:cubicBezTo>
                    <a:pt x="38" y="1750"/>
                    <a:pt x="75" y="1825"/>
                    <a:pt x="113" y="1900"/>
                  </a:cubicBezTo>
                  <a:cubicBezTo>
                    <a:pt x="125" y="1888"/>
                    <a:pt x="125" y="1888"/>
                    <a:pt x="125" y="1875"/>
                  </a:cubicBezTo>
                  <a:cubicBezTo>
                    <a:pt x="363" y="1325"/>
                    <a:pt x="750" y="575"/>
                    <a:pt x="1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8" name="Google Shape;16598;p50"/>
            <p:cNvSpPr/>
            <p:nvPr/>
          </p:nvSpPr>
          <p:spPr>
            <a:xfrm>
              <a:off x="1898230" y="4490889"/>
              <a:ext cx="94020" cy="162250"/>
            </a:xfrm>
            <a:custGeom>
              <a:avLst/>
              <a:gdLst/>
              <a:ahLst/>
              <a:cxnLst/>
              <a:rect l="l" t="t" r="r" b="b"/>
              <a:pathLst>
                <a:path w="1101" h="1900" extrusionOk="0">
                  <a:moveTo>
                    <a:pt x="1100" y="0"/>
                  </a:moveTo>
                  <a:lnTo>
                    <a:pt x="1100" y="0"/>
                  </a:lnTo>
                  <a:cubicBezTo>
                    <a:pt x="663" y="463"/>
                    <a:pt x="275" y="1050"/>
                    <a:pt x="0" y="1663"/>
                  </a:cubicBezTo>
                  <a:cubicBezTo>
                    <a:pt x="38" y="1738"/>
                    <a:pt x="88" y="1825"/>
                    <a:pt x="125" y="1900"/>
                  </a:cubicBezTo>
                  <a:cubicBezTo>
                    <a:pt x="363" y="1238"/>
                    <a:pt x="675" y="600"/>
                    <a:pt x="1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9" name="Google Shape;16599;p50"/>
            <p:cNvSpPr/>
            <p:nvPr/>
          </p:nvSpPr>
          <p:spPr>
            <a:xfrm>
              <a:off x="1913174" y="4521802"/>
              <a:ext cx="79076" cy="164471"/>
            </a:xfrm>
            <a:custGeom>
              <a:avLst/>
              <a:gdLst/>
              <a:ahLst/>
              <a:cxnLst/>
              <a:rect l="l" t="t" r="r" b="b"/>
              <a:pathLst>
                <a:path w="926" h="1926" extrusionOk="0">
                  <a:moveTo>
                    <a:pt x="925" y="1"/>
                  </a:moveTo>
                  <a:lnTo>
                    <a:pt x="925" y="1"/>
                  </a:lnTo>
                  <a:cubicBezTo>
                    <a:pt x="538" y="501"/>
                    <a:pt x="213" y="1051"/>
                    <a:pt x="0" y="1650"/>
                  </a:cubicBezTo>
                  <a:cubicBezTo>
                    <a:pt x="38" y="1738"/>
                    <a:pt x="88" y="1825"/>
                    <a:pt x="125" y="1925"/>
                  </a:cubicBezTo>
                  <a:cubicBezTo>
                    <a:pt x="150" y="1800"/>
                    <a:pt x="188" y="1675"/>
                    <a:pt x="225" y="1575"/>
                  </a:cubicBezTo>
                  <a:cubicBezTo>
                    <a:pt x="400" y="1001"/>
                    <a:pt x="613" y="526"/>
                    <a:pt x="9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0" name="Google Shape;16600;p50"/>
            <p:cNvSpPr/>
            <p:nvPr/>
          </p:nvSpPr>
          <p:spPr>
            <a:xfrm>
              <a:off x="1929143" y="4552801"/>
              <a:ext cx="63107" cy="178305"/>
            </a:xfrm>
            <a:custGeom>
              <a:avLst/>
              <a:gdLst/>
              <a:ahLst/>
              <a:cxnLst/>
              <a:rect l="l" t="t" r="r" b="b"/>
              <a:pathLst>
                <a:path w="739" h="2088" extrusionOk="0">
                  <a:moveTo>
                    <a:pt x="738" y="0"/>
                  </a:moveTo>
                  <a:cubicBezTo>
                    <a:pt x="451" y="450"/>
                    <a:pt x="213" y="925"/>
                    <a:pt x="63" y="1450"/>
                  </a:cubicBezTo>
                  <a:cubicBezTo>
                    <a:pt x="38" y="1537"/>
                    <a:pt x="26" y="1625"/>
                    <a:pt x="1" y="1712"/>
                  </a:cubicBezTo>
                  <a:cubicBezTo>
                    <a:pt x="13" y="1737"/>
                    <a:pt x="26" y="1750"/>
                    <a:pt x="26" y="1762"/>
                  </a:cubicBezTo>
                  <a:cubicBezTo>
                    <a:pt x="76" y="1875"/>
                    <a:pt x="113" y="1975"/>
                    <a:pt x="151" y="2087"/>
                  </a:cubicBezTo>
                  <a:cubicBezTo>
                    <a:pt x="163" y="1937"/>
                    <a:pt x="176" y="1787"/>
                    <a:pt x="201" y="1662"/>
                  </a:cubicBezTo>
                  <a:cubicBezTo>
                    <a:pt x="288" y="1075"/>
                    <a:pt x="476" y="513"/>
                    <a:pt x="7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1" name="Google Shape;16601;p50"/>
            <p:cNvSpPr/>
            <p:nvPr/>
          </p:nvSpPr>
          <p:spPr>
            <a:xfrm>
              <a:off x="1943063" y="4610443"/>
              <a:ext cx="39538" cy="153711"/>
            </a:xfrm>
            <a:custGeom>
              <a:avLst/>
              <a:gdLst/>
              <a:ahLst/>
              <a:cxnLst/>
              <a:rect l="l" t="t" r="r" b="b"/>
              <a:pathLst>
                <a:path w="463" h="1800" extrusionOk="0">
                  <a:moveTo>
                    <a:pt x="463" y="0"/>
                  </a:moveTo>
                  <a:cubicBezTo>
                    <a:pt x="275" y="388"/>
                    <a:pt x="125" y="800"/>
                    <a:pt x="25" y="1225"/>
                  </a:cubicBezTo>
                  <a:cubicBezTo>
                    <a:pt x="13" y="1287"/>
                    <a:pt x="0" y="1350"/>
                    <a:pt x="0" y="1412"/>
                  </a:cubicBezTo>
                  <a:cubicBezTo>
                    <a:pt x="38" y="1537"/>
                    <a:pt x="88" y="1662"/>
                    <a:pt x="138" y="1787"/>
                  </a:cubicBezTo>
                  <a:lnTo>
                    <a:pt x="138" y="1800"/>
                  </a:lnTo>
                  <a:cubicBezTo>
                    <a:pt x="175" y="1187"/>
                    <a:pt x="238" y="600"/>
                    <a:pt x="4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2" name="Google Shape;16602;p50"/>
            <p:cNvSpPr/>
            <p:nvPr/>
          </p:nvSpPr>
          <p:spPr>
            <a:xfrm>
              <a:off x="2509749" y="4605064"/>
              <a:ext cx="84370" cy="337310"/>
            </a:xfrm>
            <a:custGeom>
              <a:avLst/>
              <a:gdLst/>
              <a:ahLst/>
              <a:cxnLst/>
              <a:rect l="l" t="t" r="r" b="b"/>
              <a:pathLst>
                <a:path w="988" h="3950" extrusionOk="0">
                  <a:moveTo>
                    <a:pt x="362" y="1"/>
                  </a:moveTo>
                  <a:lnTo>
                    <a:pt x="362" y="1"/>
                  </a:lnTo>
                  <a:cubicBezTo>
                    <a:pt x="375" y="788"/>
                    <a:pt x="687" y="1638"/>
                    <a:pt x="762" y="2325"/>
                  </a:cubicBezTo>
                  <a:cubicBezTo>
                    <a:pt x="800" y="2775"/>
                    <a:pt x="662" y="3200"/>
                    <a:pt x="462" y="3612"/>
                  </a:cubicBezTo>
                  <a:cubicBezTo>
                    <a:pt x="625" y="3200"/>
                    <a:pt x="725" y="2762"/>
                    <a:pt x="687" y="2338"/>
                  </a:cubicBezTo>
                  <a:cubicBezTo>
                    <a:pt x="650" y="1688"/>
                    <a:pt x="375" y="1075"/>
                    <a:pt x="237" y="438"/>
                  </a:cubicBezTo>
                  <a:lnTo>
                    <a:pt x="237" y="438"/>
                  </a:lnTo>
                  <a:cubicBezTo>
                    <a:pt x="325" y="1100"/>
                    <a:pt x="462" y="1650"/>
                    <a:pt x="500" y="2238"/>
                  </a:cubicBezTo>
                  <a:cubicBezTo>
                    <a:pt x="512" y="2662"/>
                    <a:pt x="425" y="3075"/>
                    <a:pt x="275" y="3462"/>
                  </a:cubicBezTo>
                  <a:cubicBezTo>
                    <a:pt x="500" y="2575"/>
                    <a:pt x="437" y="1675"/>
                    <a:pt x="63" y="388"/>
                  </a:cubicBezTo>
                  <a:lnTo>
                    <a:pt x="63" y="388"/>
                  </a:lnTo>
                  <a:cubicBezTo>
                    <a:pt x="250" y="1525"/>
                    <a:pt x="325" y="2575"/>
                    <a:pt x="13" y="3612"/>
                  </a:cubicBezTo>
                  <a:cubicBezTo>
                    <a:pt x="13" y="3625"/>
                    <a:pt x="13" y="3625"/>
                    <a:pt x="0" y="3625"/>
                  </a:cubicBezTo>
                  <a:cubicBezTo>
                    <a:pt x="125" y="3712"/>
                    <a:pt x="250" y="3787"/>
                    <a:pt x="375" y="3862"/>
                  </a:cubicBezTo>
                  <a:cubicBezTo>
                    <a:pt x="425" y="3900"/>
                    <a:pt x="475" y="3925"/>
                    <a:pt x="525" y="3950"/>
                  </a:cubicBezTo>
                  <a:cubicBezTo>
                    <a:pt x="787" y="3500"/>
                    <a:pt x="975" y="3012"/>
                    <a:pt x="987" y="2500"/>
                  </a:cubicBezTo>
                  <a:cubicBezTo>
                    <a:pt x="950" y="1625"/>
                    <a:pt x="462" y="850"/>
                    <a:pt x="3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3" name="Google Shape;16603;p50"/>
            <p:cNvSpPr/>
            <p:nvPr/>
          </p:nvSpPr>
          <p:spPr>
            <a:xfrm>
              <a:off x="2492670" y="4653056"/>
              <a:ext cx="33133" cy="261565"/>
            </a:xfrm>
            <a:custGeom>
              <a:avLst/>
              <a:gdLst/>
              <a:ahLst/>
              <a:cxnLst/>
              <a:rect l="l" t="t" r="r" b="b"/>
              <a:pathLst>
                <a:path w="388" h="3063" extrusionOk="0">
                  <a:moveTo>
                    <a:pt x="125" y="1"/>
                  </a:moveTo>
                  <a:lnTo>
                    <a:pt x="125" y="1"/>
                  </a:lnTo>
                  <a:cubicBezTo>
                    <a:pt x="250" y="988"/>
                    <a:pt x="175" y="2013"/>
                    <a:pt x="25" y="2825"/>
                  </a:cubicBezTo>
                  <a:cubicBezTo>
                    <a:pt x="25" y="2863"/>
                    <a:pt x="13" y="2900"/>
                    <a:pt x="0" y="2950"/>
                  </a:cubicBezTo>
                  <a:cubicBezTo>
                    <a:pt x="63" y="2988"/>
                    <a:pt x="125" y="3025"/>
                    <a:pt x="200" y="3063"/>
                  </a:cubicBezTo>
                  <a:cubicBezTo>
                    <a:pt x="238" y="2863"/>
                    <a:pt x="275" y="2650"/>
                    <a:pt x="313" y="2450"/>
                  </a:cubicBezTo>
                  <a:cubicBezTo>
                    <a:pt x="387" y="1626"/>
                    <a:pt x="300" y="80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4" name="Google Shape;16604;p50"/>
            <p:cNvSpPr/>
            <p:nvPr/>
          </p:nvSpPr>
          <p:spPr>
            <a:xfrm>
              <a:off x="2473456" y="4675516"/>
              <a:ext cx="34243" cy="227407"/>
            </a:xfrm>
            <a:custGeom>
              <a:avLst/>
              <a:gdLst/>
              <a:ahLst/>
              <a:cxnLst/>
              <a:rect l="l" t="t" r="r" b="b"/>
              <a:pathLst>
                <a:path w="401" h="2663" extrusionOk="0">
                  <a:moveTo>
                    <a:pt x="200" y="0"/>
                  </a:moveTo>
                  <a:lnTo>
                    <a:pt x="200" y="0"/>
                  </a:lnTo>
                  <a:cubicBezTo>
                    <a:pt x="288" y="875"/>
                    <a:pt x="188" y="1725"/>
                    <a:pt x="0" y="2562"/>
                  </a:cubicBezTo>
                  <a:lnTo>
                    <a:pt x="13" y="2562"/>
                  </a:lnTo>
                  <a:cubicBezTo>
                    <a:pt x="75" y="2600"/>
                    <a:pt x="125" y="2625"/>
                    <a:pt x="188" y="2662"/>
                  </a:cubicBezTo>
                  <a:cubicBezTo>
                    <a:pt x="363" y="1812"/>
                    <a:pt x="400" y="938"/>
                    <a:pt x="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5" name="Google Shape;16605;p50"/>
            <p:cNvSpPr/>
            <p:nvPr/>
          </p:nvSpPr>
          <p:spPr>
            <a:xfrm>
              <a:off x="2453132" y="4708564"/>
              <a:ext cx="29974" cy="183685"/>
            </a:xfrm>
            <a:custGeom>
              <a:avLst/>
              <a:gdLst/>
              <a:ahLst/>
              <a:cxnLst/>
              <a:rect l="l" t="t" r="r" b="b"/>
              <a:pathLst>
                <a:path w="351" h="2151" extrusionOk="0">
                  <a:moveTo>
                    <a:pt x="313" y="1"/>
                  </a:moveTo>
                  <a:cubicBezTo>
                    <a:pt x="288" y="688"/>
                    <a:pt x="176" y="1388"/>
                    <a:pt x="1" y="2063"/>
                  </a:cubicBezTo>
                  <a:cubicBezTo>
                    <a:pt x="76" y="2088"/>
                    <a:pt x="138" y="2125"/>
                    <a:pt x="188" y="2150"/>
                  </a:cubicBezTo>
                  <a:cubicBezTo>
                    <a:pt x="326" y="1438"/>
                    <a:pt x="351" y="713"/>
                    <a:pt x="3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6" name="Google Shape;16606;p50"/>
            <p:cNvSpPr/>
            <p:nvPr/>
          </p:nvSpPr>
          <p:spPr>
            <a:xfrm>
              <a:off x="2417949" y="4725643"/>
              <a:ext cx="47053" cy="159091"/>
            </a:xfrm>
            <a:custGeom>
              <a:avLst/>
              <a:gdLst/>
              <a:ahLst/>
              <a:cxnLst/>
              <a:rect l="l" t="t" r="r" b="b"/>
              <a:pathLst>
                <a:path w="551" h="1863" extrusionOk="0">
                  <a:moveTo>
                    <a:pt x="50" y="1"/>
                  </a:moveTo>
                  <a:cubicBezTo>
                    <a:pt x="50" y="576"/>
                    <a:pt x="75" y="1150"/>
                    <a:pt x="0" y="1725"/>
                  </a:cubicBezTo>
                  <a:cubicBezTo>
                    <a:pt x="138" y="1750"/>
                    <a:pt x="263" y="1800"/>
                    <a:pt x="400" y="1863"/>
                  </a:cubicBezTo>
                  <a:cubicBezTo>
                    <a:pt x="500" y="1300"/>
                    <a:pt x="525" y="726"/>
                    <a:pt x="550" y="151"/>
                  </a:cubicBezTo>
                  <a:lnTo>
                    <a:pt x="550" y="151"/>
                  </a:lnTo>
                  <a:cubicBezTo>
                    <a:pt x="475" y="626"/>
                    <a:pt x="400" y="1113"/>
                    <a:pt x="288" y="1588"/>
                  </a:cubicBezTo>
                  <a:cubicBezTo>
                    <a:pt x="325" y="1225"/>
                    <a:pt x="325" y="851"/>
                    <a:pt x="313" y="476"/>
                  </a:cubicBezTo>
                  <a:lnTo>
                    <a:pt x="313" y="476"/>
                  </a:lnTo>
                  <a:cubicBezTo>
                    <a:pt x="288" y="826"/>
                    <a:pt x="238" y="1175"/>
                    <a:pt x="175" y="1513"/>
                  </a:cubicBezTo>
                  <a:cubicBezTo>
                    <a:pt x="175" y="1500"/>
                    <a:pt x="175" y="1475"/>
                    <a:pt x="175" y="1450"/>
                  </a:cubicBezTo>
                  <a:cubicBezTo>
                    <a:pt x="200" y="963"/>
                    <a:pt x="88" y="476"/>
                    <a:pt x="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7" name="Google Shape;16607;p50"/>
            <p:cNvSpPr/>
            <p:nvPr/>
          </p:nvSpPr>
          <p:spPr>
            <a:xfrm>
              <a:off x="2385925" y="4704294"/>
              <a:ext cx="34243" cy="167630"/>
            </a:xfrm>
            <a:custGeom>
              <a:avLst/>
              <a:gdLst/>
              <a:ahLst/>
              <a:cxnLst/>
              <a:rect l="l" t="t" r="r" b="b"/>
              <a:pathLst>
                <a:path w="401" h="1963" extrusionOk="0">
                  <a:moveTo>
                    <a:pt x="338" y="1"/>
                  </a:moveTo>
                  <a:cubicBezTo>
                    <a:pt x="175" y="588"/>
                    <a:pt x="238" y="1201"/>
                    <a:pt x="175" y="1800"/>
                  </a:cubicBezTo>
                  <a:cubicBezTo>
                    <a:pt x="175" y="1838"/>
                    <a:pt x="163" y="1888"/>
                    <a:pt x="163" y="1925"/>
                  </a:cubicBezTo>
                  <a:cubicBezTo>
                    <a:pt x="150" y="1463"/>
                    <a:pt x="100" y="988"/>
                    <a:pt x="50" y="526"/>
                  </a:cubicBezTo>
                  <a:lnTo>
                    <a:pt x="50" y="526"/>
                  </a:lnTo>
                  <a:cubicBezTo>
                    <a:pt x="63" y="963"/>
                    <a:pt x="38" y="1438"/>
                    <a:pt x="0" y="1913"/>
                  </a:cubicBezTo>
                  <a:cubicBezTo>
                    <a:pt x="125" y="1913"/>
                    <a:pt x="238" y="1938"/>
                    <a:pt x="363" y="1963"/>
                  </a:cubicBezTo>
                  <a:cubicBezTo>
                    <a:pt x="400" y="1313"/>
                    <a:pt x="250" y="663"/>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8" name="Google Shape;16608;p50"/>
            <p:cNvSpPr/>
            <p:nvPr/>
          </p:nvSpPr>
          <p:spPr>
            <a:xfrm>
              <a:off x="2373116" y="4768341"/>
              <a:ext cx="11785" cy="99314"/>
            </a:xfrm>
            <a:custGeom>
              <a:avLst/>
              <a:gdLst/>
              <a:ahLst/>
              <a:cxnLst/>
              <a:rect l="l" t="t" r="r" b="b"/>
              <a:pathLst>
                <a:path w="138" h="1163" extrusionOk="0">
                  <a:moveTo>
                    <a:pt x="38" y="1"/>
                  </a:moveTo>
                  <a:cubicBezTo>
                    <a:pt x="38" y="363"/>
                    <a:pt x="25" y="738"/>
                    <a:pt x="0" y="1100"/>
                  </a:cubicBezTo>
                  <a:cubicBezTo>
                    <a:pt x="38" y="1113"/>
                    <a:pt x="75" y="1138"/>
                    <a:pt x="113" y="1150"/>
                  </a:cubicBezTo>
                  <a:cubicBezTo>
                    <a:pt x="119" y="1157"/>
                    <a:pt x="122" y="1157"/>
                    <a:pt x="125" y="1157"/>
                  </a:cubicBezTo>
                  <a:cubicBezTo>
                    <a:pt x="129" y="1157"/>
                    <a:pt x="132" y="1157"/>
                    <a:pt x="138" y="1163"/>
                  </a:cubicBezTo>
                  <a:cubicBezTo>
                    <a:pt x="125" y="775"/>
                    <a:pt x="100" y="388"/>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9" name="Google Shape;16609;p50"/>
            <p:cNvSpPr/>
            <p:nvPr/>
          </p:nvSpPr>
          <p:spPr>
            <a:xfrm>
              <a:off x="2224784" y="4785421"/>
              <a:ext cx="41673" cy="118528"/>
            </a:xfrm>
            <a:custGeom>
              <a:avLst/>
              <a:gdLst/>
              <a:ahLst/>
              <a:cxnLst/>
              <a:rect l="l" t="t" r="r" b="b"/>
              <a:pathLst>
                <a:path w="488" h="1388" extrusionOk="0">
                  <a:moveTo>
                    <a:pt x="0" y="1"/>
                  </a:moveTo>
                  <a:cubicBezTo>
                    <a:pt x="188" y="463"/>
                    <a:pt x="288" y="913"/>
                    <a:pt x="325" y="1388"/>
                  </a:cubicBezTo>
                  <a:cubicBezTo>
                    <a:pt x="363" y="1375"/>
                    <a:pt x="388" y="1375"/>
                    <a:pt x="413" y="1363"/>
                  </a:cubicBezTo>
                  <a:cubicBezTo>
                    <a:pt x="438" y="1363"/>
                    <a:pt x="463" y="1350"/>
                    <a:pt x="488" y="1338"/>
                  </a:cubicBezTo>
                  <a:cubicBezTo>
                    <a:pt x="400" y="875"/>
                    <a:pt x="250" y="42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0" name="Google Shape;16610;p50"/>
            <p:cNvSpPr/>
            <p:nvPr/>
          </p:nvSpPr>
          <p:spPr>
            <a:xfrm>
              <a:off x="2242887" y="4800365"/>
              <a:ext cx="46028" cy="99314"/>
            </a:xfrm>
            <a:custGeom>
              <a:avLst/>
              <a:gdLst/>
              <a:ahLst/>
              <a:cxnLst/>
              <a:rect l="l" t="t" r="r" b="b"/>
              <a:pathLst>
                <a:path w="539" h="1163" extrusionOk="0">
                  <a:moveTo>
                    <a:pt x="1" y="1"/>
                  </a:moveTo>
                  <a:cubicBezTo>
                    <a:pt x="151" y="388"/>
                    <a:pt x="238" y="775"/>
                    <a:pt x="288" y="1163"/>
                  </a:cubicBezTo>
                  <a:cubicBezTo>
                    <a:pt x="376" y="1125"/>
                    <a:pt x="463" y="1100"/>
                    <a:pt x="538" y="1063"/>
                  </a:cubicBezTo>
                  <a:cubicBezTo>
                    <a:pt x="476" y="700"/>
                    <a:pt x="388" y="350"/>
                    <a:pt x="288" y="13"/>
                  </a:cubicBezTo>
                  <a:lnTo>
                    <a:pt x="288" y="13"/>
                  </a:lnTo>
                  <a:cubicBezTo>
                    <a:pt x="338" y="363"/>
                    <a:pt x="388" y="738"/>
                    <a:pt x="413" y="1100"/>
                  </a:cubicBezTo>
                  <a:cubicBezTo>
                    <a:pt x="326" y="725"/>
                    <a:pt x="188" y="3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1" name="Google Shape;16611;p50"/>
            <p:cNvSpPr/>
            <p:nvPr/>
          </p:nvSpPr>
          <p:spPr>
            <a:xfrm>
              <a:off x="2205569" y="4775856"/>
              <a:ext cx="45943" cy="132362"/>
            </a:xfrm>
            <a:custGeom>
              <a:avLst/>
              <a:gdLst/>
              <a:ahLst/>
              <a:cxnLst/>
              <a:rect l="l" t="t" r="r" b="b"/>
              <a:pathLst>
                <a:path w="538" h="1550" extrusionOk="0">
                  <a:moveTo>
                    <a:pt x="0" y="0"/>
                  </a:moveTo>
                  <a:cubicBezTo>
                    <a:pt x="200" y="487"/>
                    <a:pt x="300" y="1025"/>
                    <a:pt x="363" y="1550"/>
                  </a:cubicBezTo>
                  <a:cubicBezTo>
                    <a:pt x="425" y="1537"/>
                    <a:pt x="475" y="1525"/>
                    <a:pt x="538" y="1500"/>
                  </a:cubicBezTo>
                  <a:cubicBezTo>
                    <a:pt x="425" y="975"/>
                    <a:pt x="275" y="4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2" name="Google Shape;16612;p50"/>
            <p:cNvSpPr/>
            <p:nvPr/>
          </p:nvSpPr>
          <p:spPr>
            <a:xfrm>
              <a:off x="2355012" y="4780126"/>
              <a:ext cx="10674" cy="78990"/>
            </a:xfrm>
            <a:custGeom>
              <a:avLst/>
              <a:gdLst/>
              <a:ahLst/>
              <a:cxnLst/>
              <a:rect l="l" t="t" r="r" b="b"/>
              <a:pathLst>
                <a:path w="125" h="925" extrusionOk="0">
                  <a:moveTo>
                    <a:pt x="25" y="0"/>
                  </a:moveTo>
                  <a:cubicBezTo>
                    <a:pt x="25" y="300"/>
                    <a:pt x="25" y="600"/>
                    <a:pt x="0" y="900"/>
                  </a:cubicBezTo>
                  <a:cubicBezTo>
                    <a:pt x="38" y="900"/>
                    <a:pt x="87" y="912"/>
                    <a:pt x="125" y="925"/>
                  </a:cubicBezTo>
                  <a:cubicBezTo>
                    <a:pt x="100" y="612"/>
                    <a:pt x="75" y="300"/>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3" name="Google Shape;16613;p50"/>
            <p:cNvSpPr/>
            <p:nvPr/>
          </p:nvSpPr>
          <p:spPr>
            <a:xfrm>
              <a:off x="2341093" y="4788666"/>
              <a:ext cx="8625" cy="69426"/>
            </a:xfrm>
            <a:custGeom>
              <a:avLst/>
              <a:gdLst/>
              <a:ahLst/>
              <a:cxnLst/>
              <a:rect l="l" t="t" r="r" b="b"/>
              <a:pathLst>
                <a:path w="101" h="813" extrusionOk="0">
                  <a:moveTo>
                    <a:pt x="13" y="0"/>
                  </a:moveTo>
                  <a:cubicBezTo>
                    <a:pt x="13" y="275"/>
                    <a:pt x="1" y="537"/>
                    <a:pt x="1" y="812"/>
                  </a:cubicBezTo>
                  <a:cubicBezTo>
                    <a:pt x="13" y="812"/>
                    <a:pt x="38" y="800"/>
                    <a:pt x="63" y="800"/>
                  </a:cubicBezTo>
                  <a:cubicBezTo>
                    <a:pt x="34" y="804"/>
                    <a:pt x="28" y="805"/>
                    <a:pt x="32" y="805"/>
                  </a:cubicBezTo>
                  <a:cubicBezTo>
                    <a:pt x="41" y="805"/>
                    <a:pt x="88" y="800"/>
                    <a:pt x="63" y="800"/>
                  </a:cubicBezTo>
                  <a:lnTo>
                    <a:pt x="101" y="800"/>
                  </a:lnTo>
                  <a:cubicBezTo>
                    <a:pt x="76" y="537"/>
                    <a:pt x="51" y="262"/>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4" name="Google Shape;16614;p50"/>
            <p:cNvSpPr/>
            <p:nvPr/>
          </p:nvSpPr>
          <p:spPr>
            <a:xfrm>
              <a:off x="2321878" y="4795071"/>
              <a:ext cx="7600" cy="71561"/>
            </a:xfrm>
            <a:custGeom>
              <a:avLst/>
              <a:gdLst/>
              <a:ahLst/>
              <a:cxnLst/>
              <a:rect l="l" t="t" r="r" b="b"/>
              <a:pathLst>
                <a:path w="89" h="838" extrusionOk="0">
                  <a:moveTo>
                    <a:pt x="26" y="0"/>
                  </a:moveTo>
                  <a:cubicBezTo>
                    <a:pt x="13" y="287"/>
                    <a:pt x="13" y="562"/>
                    <a:pt x="1" y="837"/>
                  </a:cubicBezTo>
                  <a:cubicBezTo>
                    <a:pt x="26" y="812"/>
                    <a:pt x="63" y="800"/>
                    <a:pt x="88" y="787"/>
                  </a:cubicBezTo>
                  <a:cubicBezTo>
                    <a:pt x="76" y="525"/>
                    <a:pt x="51" y="262"/>
                    <a:pt x="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5" name="Google Shape;16615;p50"/>
            <p:cNvSpPr/>
            <p:nvPr/>
          </p:nvSpPr>
          <p:spPr>
            <a:xfrm>
              <a:off x="2309069" y="4806770"/>
              <a:ext cx="8625" cy="74806"/>
            </a:xfrm>
            <a:custGeom>
              <a:avLst/>
              <a:gdLst/>
              <a:ahLst/>
              <a:cxnLst/>
              <a:rect l="l" t="t" r="r" b="b"/>
              <a:pathLst>
                <a:path w="101" h="876" extrusionOk="0">
                  <a:moveTo>
                    <a:pt x="1" y="1"/>
                  </a:moveTo>
                  <a:lnTo>
                    <a:pt x="1" y="1"/>
                  </a:lnTo>
                  <a:cubicBezTo>
                    <a:pt x="13" y="288"/>
                    <a:pt x="1" y="588"/>
                    <a:pt x="1" y="875"/>
                  </a:cubicBezTo>
                  <a:cubicBezTo>
                    <a:pt x="26" y="825"/>
                    <a:pt x="63" y="763"/>
                    <a:pt x="101" y="738"/>
                  </a:cubicBezTo>
                  <a:cubicBezTo>
                    <a:pt x="76" y="488"/>
                    <a:pt x="51" y="2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6" name="Google Shape;16616;p50"/>
            <p:cNvSpPr/>
            <p:nvPr/>
          </p:nvSpPr>
          <p:spPr>
            <a:xfrm>
              <a:off x="2285585" y="4795071"/>
              <a:ext cx="21434" cy="92910"/>
            </a:xfrm>
            <a:custGeom>
              <a:avLst/>
              <a:gdLst/>
              <a:ahLst/>
              <a:cxnLst/>
              <a:rect l="l" t="t" r="r" b="b"/>
              <a:pathLst>
                <a:path w="251" h="1088" extrusionOk="0">
                  <a:moveTo>
                    <a:pt x="1" y="0"/>
                  </a:moveTo>
                  <a:lnTo>
                    <a:pt x="1" y="0"/>
                  </a:lnTo>
                  <a:cubicBezTo>
                    <a:pt x="63" y="362"/>
                    <a:pt x="101" y="725"/>
                    <a:pt x="126" y="1087"/>
                  </a:cubicBezTo>
                  <a:cubicBezTo>
                    <a:pt x="163" y="1062"/>
                    <a:pt x="201" y="1050"/>
                    <a:pt x="251" y="1025"/>
                  </a:cubicBezTo>
                  <a:cubicBezTo>
                    <a:pt x="188" y="675"/>
                    <a:pt x="113" y="33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7" name="Google Shape;16617;p50"/>
            <p:cNvSpPr/>
            <p:nvPr/>
          </p:nvSpPr>
          <p:spPr>
            <a:xfrm>
              <a:off x="2197030" y="4789691"/>
              <a:ext cx="32109" cy="121773"/>
            </a:xfrm>
            <a:custGeom>
              <a:avLst/>
              <a:gdLst/>
              <a:ahLst/>
              <a:cxnLst/>
              <a:rect l="l" t="t" r="r" b="b"/>
              <a:pathLst>
                <a:path w="376" h="1426" extrusionOk="0">
                  <a:moveTo>
                    <a:pt x="1" y="1"/>
                  </a:moveTo>
                  <a:lnTo>
                    <a:pt x="1" y="1"/>
                  </a:lnTo>
                  <a:cubicBezTo>
                    <a:pt x="175" y="413"/>
                    <a:pt x="175" y="825"/>
                    <a:pt x="213" y="1263"/>
                  </a:cubicBezTo>
                  <a:cubicBezTo>
                    <a:pt x="213" y="1325"/>
                    <a:pt x="213" y="1375"/>
                    <a:pt x="213" y="1425"/>
                  </a:cubicBezTo>
                  <a:cubicBezTo>
                    <a:pt x="263" y="1425"/>
                    <a:pt x="325" y="1413"/>
                    <a:pt x="375" y="1400"/>
                  </a:cubicBezTo>
                  <a:cubicBezTo>
                    <a:pt x="375" y="1363"/>
                    <a:pt x="363" y="1325"/>
                    <a:pt x="363" y="1288"/>
                  </a:cubicBezTo>
                  <a:cubicBezTo>
                    <a:pt x="288" y="850"/>
                    <a:pt x="238" y="38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8" name="Google Shape;16618;p50"/>
            <p:cNvSpPr/>
            <p:nvPr/>
          </p:nvSpPr>
          <p:spPr>
            <a:xfrm>
              <a:off x="2185331" y="4787556"/>
              <a:ext cx="23484" cy="126043"/>
            </a:xfrm>
            <a:custGeom>
              <a:avLst/>
              <a:gdLst/>
              <a:ahLst/>
              <a:cxnLst/>
              <a:rect l="l" t="t" r="r" b="b"/>
              <a:pathLst>
                <a:path w="275" h="1476" extrusionOk="0">
                  <a:moveTo>
                    <a:pt x="0" y="1"/>
                  </a:moveTo>
                  <a:lnTo>
                    <a:pt x="0" y="1"/>
                  </a:lnTo>
                  <a:cubicBezTo>
                    <a:pt x="100" y="475"/>
                    <a:pt x="125" y="975"/>
                    <a:pt x="113" y="1463"/>
                  </a:cubicBezTo>
                  <a:cubicBezTo>
                    <a:pt x="150" y="1463"/>
                    <a:pt x="175" y="1475"/>
                    <a:pt x="212" y="1475"/>
                  </a:cubicBezTo>
                  <a:cubicBezTo>
                    <a:pt x="237" y="1475"/>
                    <a:pt x="250" y="1475"/>
                    <a:pt x="275" y="1463"/>
                  </a:cubicBezTo>
                  <a:cubicBezTo>
                    <a:pt x="237" y="975"/>
                    <a:pt x="162" y="47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9" name="Google Shape;16619;p50"/>
            <p:cNvSpPr/>
            <p:nvPr/>
          </p:nvSpPr>
          <p:spPr>
            <a:xfrm>
              <a:off x="2175681" y="4793960"/>
              <a:ext cx="14005" cy="119638"/>
            </a:xfrm>
            <a:custGeom>
              <a:avLst/>
              <a:gdLst/>
              <a:ahLst/>
              <a:cxnLst/>
              <a:rect l="l" t="t" r="r" b="b"/>
              <a:pathLst>
                <a:path w="164" h="1401" extrusionOk="0">
                  <a:moveTo>
                    <a:pt x="1" y="1"/>
                  </a:moveTo>
                  <a:cubicBezTo>
                    <a:pt x="38" y="463"/>
                    <a:pt x="26" y="938"/>
                    <a:pt x="13" y="1400"/>
                  </a:cubicBezTo>
                  <a:cubicBezTo>
                    <a:pt x="38" y="1400"/>
                    <a:pt x="76" y="1388"/>
                    <a:pt x="113" y="1388"/>
                  </a:cubicBezTo>
                  <a:lnTo>
                    <a:pt x="163" y="1388"/>
                  </a:lnTo>
                  <a:cubicBezTo>
                    <a:pt x="138" y="925"/>
                    <a:pt x="88" y="46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0" name="Google Shape;16620;p50"/>
            <p:cNvSpPr/>
            <p:nvPr/>
          </p:nvSpPr>
          <p:spPr>
            <a:xfrm>
              <a:off x="2157577" y="4801475"/>
              <a:ext cx="13919" cy="115283"/>
            </a:xfrm>
            <a:custGeom>
              <a:avLst/>
              <a:gdLst/>
              <a:ahLst/>
              <a:cxnLst/>
              <a:rect l="l" t="t" r="r" b="b"/>
              <a:pathLst>
                <a:path w="163" h="1350" extrusionOk="0">
                  <a:moveTo>
                    <a:pt x="138" y="0"/>
                  </a:moveTo>
                  <a:cubicBezTo>
                    <a:pt x="100" y="475"/>
                    <a:pt x="50" y="912"/>
                    <a:pt x="0" y="1350"/>
                  </a:cubicBezTo>
                  <a:lnTo>
                    <a:pt x="50" y="1350"/>
                  </a:lnTo>
                  <a:cubicBezTo>
                    <a:pt x="50" y="1350"/>
                    <a:pt x="63" y="1337"/>
                    <a:pt x="75" y="1337"/>
                  </a:cubicBezTo>
                  <a:cubicBezTo>
                    <a:pt x="100" y="1337"/>
                    <a:pt x="125" y="1325"/>
                    <a:pt x="150" y="1325"/>
                  </a:cubicBezTo>
                  <a:cubicBezTo>
                    <a:pt x="163" y="887"/>
                    <a:pt x="163" y="45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1" name="Google Shape;16621;p50"/>
            <p:cNvSpPr/>
            <p:nvPr/>
          </p:nvSpPr>
          <p:spPr>
            <a:xfrm>
              <a:off x="2135118" y="4809929"/>
              <a:ext cx="23569" cy="118614"/>
            </a:xfrm>
            <a:custGeom>
              <a:avLst/>
              <a:gdLst/>
              <a:ahLst/>
              <a:cxnLst/>
              <a:rect l="l" t="t" r="r" b="b"/>
              <a:pathLst>
                <a:path w="276" h="1389" extrusionOk="0">
                  <a:moveTo>
                    <a:pt x="276" y="1"/>
                  </a:moveTo>
                  <a:lnTo>
                    <a:pt x="276" y="1"/>
                  </a:lnTo>
                  <a:cubicBezTo>
                    <a:pt x="188" y="451"/>
                    <a:pt x="88" y="926"/>
                    <a:pt x="1" y="1388"/>
                  </a:cubicBezTo>
                  <a:cubicBezTo>
                    <a:pt x="51" y="1351"/>
                    <a:pt x="88" y="1326"/>
                    <a:pt x="126" y="1288"/>
                  </a:cubicBezTo>
                  <a:cubicBezTo>
                    <a:pt x="138" y="1288"/>
                    <a:pt x="163" y="1276"/>
                    <a:pt x="176" y="1263"/>
                  </a:cubicBezTo>
                  <a:cubicBezTo>
                    <a:pt x="213" y="851"/>
                    <a:pt x="251" y="40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2" name="Google Shape;16622;p50"/>
            <p:cNvSpPr/>
            <p:nvPr/>
          </p:nvSpPr>
          <p:spPr>
            <a:xfrm>
              <a:off x="2112744" y="4814199"/>
              <a:ext cx="36378" cy="126043"/>
            </a:xfrm>
            <a:custGeom>
              <a:avLst/>
              <a:gdLst/>
              <a:ahLst/>
              <a:cxnLst/>
              <a:rect l="l" t="t" r="r" b="b"/>
              <a:pathLst>
                <a:path w="426" h="1476" extrusionOk="0">
                  <a:moveTo>
                    <a:pt x="425" y="1"/>
                  </a:moveTo>
                  <a:lnTo>
                    <a:pt x="425" y="1"/>
                  </a:lnTo>
                  <a:cubicBezTo>
                    <a:pt x="250" y="463"/>
                    <a:pt x="100" y="988"/>
                    <a:pt x="0" y="1476"/>
                  </a:cubicBezTo>
                  <a:cubicBezTo>
                    <a:pt x="50" y="1451"/>
                    <a:pt x="113" y="1413"/>
                    <a:pt x="175" y="1388"/>
                  </a:cubicBezTo>
                  <a:cubicBezTo>
                    <a:pt x="250" y="926"/>
                    <a:pt x="313" y="451"/>
                    <a:pt x="4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3" name="Google Shape;16623;p50"/>
            <p:cNvSpPr/>
            <p:nvPr/>
          </p:nvSpPr>
          <p:spPr>
            <a:xfrm>
              <a:off x="2082856" y="4827009"/>
              <a:ext cx="51322" cy="134583"/>
            </a:xfrm>
            <a:custGeom>
              <a:avLst/>
              <a:gdLst/>
              <a:ahLst/>
              <a:cxnLst/>
              <a:rect l="l" t="t" r="r" b="b"/>
              <a:pathLst>
                <a:path w="601" h="1576" extrusionOk="0">
                  <a:moveTo>
                    <a:pt x="600" y="1"/>
                  </a:moveTo>
                  <a:cubicBezTo>
                    <a:pt x="338" y="463"/>
                    <a:pt x="150" y="963"/>
                    <a:pt x="25" y="1488"/>
                  </a:cubicBezTo>
                  <a:cubicBezTo>
                    <a:pt x="13" y="1513"/>
                    <a:pt x="13" y="1551"/>
                    <a:pt x="0" y="1576"/>
                  </a:cubicBezTo>
                  <a:cubicBezTo>
                    <a:pt x="63" y="1513"/>
                    <a:pt x="138" y="1463"/>
                    <a:pt x="213" y="1413"/>
                  </a:cubicBezTo>
                  <a:cubicBezTo>
                    <a:pt x="288" y="951"/>
                    <a:pt x="400" y="476"/>
                    <a:pt x="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4" name="Google Shape;16624;p50"/>
            <p:cNvSpPr/>
            <p:nvPr/>
          </p:nvSpPr>
          <p:spPr>
            <a:xfrm>
              <a:off x="1234449" y="4658436"/>
              <a:ext cx="22459" cy="232701"/>
            </a:xfrm>
            <a:custGeom>
              <a:avLst/>
              <a:gdLst/>
              <a:ahLst/>
              <a:cxnLst/>
              <a:rect l="l" t="t" r="r" b="b"/>
              <a:pathLst>
                <a:path w="263" h="2725" extrusionOk="0">
                  <a:moveTo>
                    <a:pt x="0" y="0"/>
                  </a:moveTo>
                  <a:cubicBezTo>
                    <a:pt x="13" y="863"/>
                    <a:pt x="13" y="1738"/>
                    <a:pt x="38" y="2600"/>
                  </a:cubicBezTo>
                  <a:cubicBezTo>
                    <a:pt x="113" y="2637"/>
                    <a:pt x="188" y="2687"/>
                    <a:pt x="263" y="2725"/>
                  </a:cubicBezTo>
                  <a:cubicBezTo>
                    <a:pt x="225" y="1812"/>
                    <a:pt x="125" y="88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5" name="Google Shape;16625;p50"/>
            <p:cNvSpPr/>
            <p:nvPr/>
          </p:nvSpPr>
          <p:spPr>
            <a:xfrm>
              <a:off x="1216345" y="4641357"/>
              <a:ext cx="19214" cy="238081"/>
            </a:xfrm>
            <a:custGeom>
              <a:avLst/>
              <a:gdLst/>
              <a:ahLst/>
              <a:cxnLst/>
              <a:rect l="l" t="t" r="r" b="b"/>
              <a:pathLst>
                <a:path w="225" h="2788" extrusionOk="0">
                  <a:moveTo>
                    <a:pt x="112" y="1"/>
                  </a:moveTo>
                  <a:cubicBezTo>
                    <a:pt x="75" y="900"/>
                    <a:pt x="25" y="1788"/>
                    <a:pt x="0" y="2687"/>
                  </a:cubicBezTo>
                  <a:cubicBezTo>
                    <a:pt x="75" y="2712"/>
                    <a:pt x="150" y="2750"/>
                    <a:pt x="225" y="2787"/>
                  </a:cubicBezTo>
                  <a:cubicBezTo>
                    <a:pt x="225" y="1863"/>
                    <a:pt x="200" y="925"/>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6" name="Google Shape;16626;p50"/>
            <p:cNvSpPr/>
            <p:nvPr/>
          </p:nvSpPr>
          <p:spPr>
            <a:xfrm>
              <a:off x="1193886" y="4606174"/>
              <a:ext cx="28864" cy="262590"/>
            </a:xfrm>
            <a:custGeom>
              <a:avLst/>
              <a:gdLst/>
              <a:ahLst/>
              <a:cxnLst/>
              <a:rect l="l" t="t" r="r" b="b"/>
              <a:pathLst>
                <a:path w="338" h="3075" extrusionOk="0">
                  <a:moveTo>
                    <a:pt x="338" y="0"/>
                  </a:moveTo>
                  <a:cubicBezTo>
                    <a:pt x="163" y="987"/>
                    <a:pt x="26" y="1987"/>
                    <a:pt x="1" y="2999"/>
                  </a:cubicBezTo>
                  <a:cubicBezTo>
                    <a:pt x="76" y="3024"/>
                    <a:pt x="151" y="3049"/>
                    <a:pt x="213" y="3074"/>
                  </a:cubicBezTo>
                  <a:cubicBezTo>
                    <a:pt x="251" y="2050"/>
                    <a:pt x="263" y="1025"/>
                    <a:pt x="3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7" name="Google Shape;16627;p50"/>
            <p:cNvSpPr/>
            <p:nvPr/>
          </p:nvSpPr>
          <p:spPr>
            <a:xfrm>
              <a:off x="1168267" y="4606174"/>
              <a:ext cx="47053" cy="254050"/>
            </a:xfrm>
            <a:custGeom>
              <a:avLst/>
              <a:gdLst/>
              <a:ahLst/>
              <a:cxnLst/>
              <a:rect l="l" t="t" r="r" b="b"/>
              <a:pathLst>
                <a:path w="551" h="2975" extrusionOk="0">
                  <a:moveTo>
                    <a:pt x="551" y="0"/>
                  </a:moveTo>
                  <a:cubicBezTo>
                    <a:pt x="338" y="900"/>
                    <a:pt x="63" y="1787"/>
                    <a:pt x="13" y="2712"/>
                  </a:cubicBezTo>
                  <a:cubicBezTo>
                    <a:pt x="13" y="2787"/>
                    <a:pt x="1" y="2849"/>
                    <a:pt x="1" y="2924"/>
                  </a:cubicBezTo>
                  <a:cubicBezTo>
                    <a:pt x="76" y="2937"/>
                    <a:pt x="151" y="2949"/>
                    <a:pt x="213" y="2974"/>
                  </a:cubicBezTo>
                  <a:cubicBezTo>
                    <a:pt x="226" y="2824"/>
                    <a:pt x="238" y="2674"/>
                    <a:pt x="251" y="2512"/>
                  </a:cubicBezTo>
                  <a:cubicBezTo>
                    <a:pt x="313" y="1675"/>
                    <a:pt x="451" y="837"/>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8" name="Google Shape;16628;p50"/>
            <p:cNvSpPr/>
            <p:nvPr/>
          </p:nvSpPr>
          <p:spPr>
            <a:xfrm>
              <a:off x="1149053" y="4650921"/>
              <a:ext cx="48163" cy="203923"/>
            </a:xfrm>
            <a:custGeom>
              <a:avLst/>
              <a:gdLst/>
              <a:ahLst/>
              <a:cxnLst/>
              <a:rect l="l" t="t" r="r" b="b"/>
              <a:pathLst>
                <a:path w="564" h="2388" extrusionOk="0">
                  <a:moveTo>
                    <a:pt x="563" y="1"/>
                  </a:moveTo>
                  <a:cubicBezTo>
                    <a:pt x="351" y="726"/>
                    <a:pt x="126" y="1463"/>
                    <a:pt x="26" y="2213"/>
                  </a:cubicBezTo>
                  <a:cubicBezTo>
                    <a:pt x="13" y="2263"/>
                    <a:pt x="1" y="2313"/>
                    <a:pt x="1" y="2363"/>
                  </a:cubicBezTo>
                  <a:cubicBezTo>
                    <a:pt x="63" y="2375"/>
                    <a:pt x="138" y="2375"/>
                    <a:pt x="201" y="2388"/>
                  </a:cubicBezTo>
                  <a:cubicBezTo>
                    <a:pt x="288" y="1613"/>
                    <a:pt x="376" y="813"/>
                    <a:pt x="5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9" name="Google Shape;16629;p50"/>
            <p:cNvSpPr/>
            <p:nvPr/>
          </p:nvSpPr>
          <p:spPr>
            <a:xfrm>
              <a:off x="1135219" y="4722484"/>
              <a:ext cx="36378" cy="130227"/>
            </a:xfrm>
            <a:custGeom>
              <a:avLst/>
              <a:gdLst/>
              <a:ahLst/>
              <a:cxnLst/>
              <a:rect l="l" t="t" r="r" b="b"/>
              <a:pathLst>
                <a:path w="426" h="1525" extrusionOk="0">
                  <a:moveTo>
                    <a:pt x="425" y="0"/>
                  </a:moveTo>
                  <a:cubicBezTo>
                    <a:pt x="250" y="500"/>
                    <a:pt x="125" y="1012"/>
                    <a:pt x="0" y="1525"/>
                  </a:cubicBezTo>
                  <a:lnTo>
                    <a:pt x="113" y="1525"/>
                  </a:lnTo>
                  <a:cubicBezTo>
                    <a:pt x="200" y="1012"/>
                    <a:pt x="300" y="500"/>
                    <a:pt x="4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0" name="Google Shape;16630;p50"/>
            <p:cNvSpPr/>
            <p:nvPr/>
          </p:nvSpPr>
          <p:spPr>
            <a:xfrm>
              <a:off x="1939818" y="4818469"/>
              <a:ext cx="21434" cy="318096"/>
            </a:xfrm>
            <a:custGeom>
              <a:avLst/>
              <a:gdLst/>
              <a:ahLst/>
              <a:cxnLst/>
              <a:rect l="l" t="t" r="r" b="b"/>
              <a:pathLst>
                <a:path w="251" h="3725" extrusionOk="0">
                  <a:moveTo>
                    <a:pt x="126" y="1"/>
                  </a:moveTo>
                  <a:cubicBezTo>
                    <a:pt x="38" y="1063"/>
                    <a:pt x="1" y="2125"/>
                    <a:pt x="38" y="3188"/>
                  </a:cubicBezTo>
                  <a:cubicBezTo>
                    <a:pt x="38" y="3363"/>
                    <a:pt x="38" y="3550"/>
                    <a:pt x="51" y="3725"/>
                  </a:cubicBezTo>
                  <a:cubicBezTo>
                    <a:pt x="113" y="3625"/>
                    <a:pt x="188" y="3525"/>
                    <a:pt x="251" y="3425"/>
                  </a:cubicBezTo>
                  <a:cubicBezTo>
                    <a:pt x="251" y="2275"/>
                    <a:pt x="188" y="1138"/>
                    <a:pt x="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1" name="Google Shape;16631;p50"/>
            <p:cNvSpPr/>
            <p:nvPr/>
          </p:nvSpPr>
          <p:spPr>
            <a:xfrm>
              <a:off x="1959032" y="4880382"/>
              <a:ext cx="22544" cy="224247"/>
            </a:xfrm>
            <a:custGeom>
              <a:avLst/>
              <a:gdLst/>
              <a:ahLst/>
              <a:cxnLst/>
              <a:rect l="l" t="t" r="r" b="b"/>
              <a:pathLst>
                <a:path w="264" h="2626" extrusionOk="0">
                  <a:moveTo>
                    <a:pt x="51" y="1"/>
                  </a:moveTo>
                  <a:cubicBezTo>
                    <a:pt x="88" y="813"/>
                    <a:pt x="1" y="1625"/>
                    <a:pt x="63" y="2425"/>
                  </a:cubicBezTo>
                  <a:cubicBezTo>
                    <a:pt x="63" y="2500"/>
                    <a:pt x="63" y="2563"/>
                    <a:pt x="76" y="2625"/>
                  </a:cubicBezTo>
                  <a:cubicBezTo>
                    <a:pt x="138" y="2525"/>
                    <a:pt x="201" y="2425"/>
                    <a:pt x="263" y="2325"/>
                  </a:cubicBezTo>
                  <a:cubicBezTo>
                    <a:pt x="201" y="1550"/>
                    <a:pt x="138" y="776"/>
                    <a:pt x="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2" name="Google Shape;16632;p50"/>
            <p:cNvSpPr/>
            <p:nvPr/>
          </p:nvSpPr>
          <p:spPr>
            <a:xfrm>
              <a:off x="1980381" y="4934864"/>
              <a:ext cx="19299" cy="134497"/>
            </a:xfrm>
            <a:custGeom>
              <a:avLst/>
              <a:gdLst/>
              <a:ahLst/>
              <a:cxnLst/>
              <a:rect l="l" t="t" r="r" b="b"/>
              <a:pathLst>
                <a:path w="226" h="1575" extrusionOk="0">
                  <a:moveTo>
                    <a:pt x="1" y="0"/>
                  </a:moveTo>
                  <a:cubicBezTo>
                    <a:pt x="1" y="525"/>
                    <a:pt x="26" y="1050"/>
                    <a:pt x="88" y="1575"/>
                  </a:cubicBezTo>
                  <a:cubicBezTo>
                    <a:pt x="88" y="1562"/>
                    <a:pt x="101" y="1550"/>
                    <a:pt x="113" y="1537"/>
                  </a:cubicBezTo>
                  <a:cubicBezTo>
                    <a:pt x="138" y="1475"/>
                    <a:pt x="188" y="1437"/>
                    <a:pt x="226" y="1412"/>
                  </a:cubicBezTo>
                  <a:cubicBezTo>
                    <a:pt x="138" y="950"/>
                    <a:pt x="51" y="47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3" name="Google Shape;16633;p50"/>
            <p:cNvSpPr/>
            <p:nvPr/>
          </p:nvSpPr>
          <p:spPr>
            <a:xfrm>
              <a:off x="1704040" y="5006341"/>
              <a:ext cx="63022" cy="363953"/>
            </a:xfrm>
            <a:custGeom>
              <a:avLst/>
              <a:gdLst/>
              <a:ahLst/>
              <a:cxnLst/>
              <a:rect l="l" t="t" r="r" b="b"/>
              <a:pathLst>
                <a:path w="738" h="4262" extrusionOk="0">
                  <a:moveTo>
                    <a:pt x="737" y="0"/>
                  </a:moveTo>
                  <a:cubicBezTo>
                    <a:pt x="150" y="1350"/>
                    <a:pt x="0" y="2800"/>
                    <a:pt x="25" y="4262"/>
                  </a:cubicBezTo>
                  <a:cubicBezTo>
                    <a:pt x="87" y="4187"/>
                    <a:pt x="162" y="4124"/>
                    <a:pt x="237" y="4062"/>
                  </a:cubicBezTo>
                  <a:cubicBezTo>
                    <a:pt x="237" y="4012"/>
                    <a:pt x="237" y="3974"/>
                    <a:pt x="237" y="3924"/>
                  </a:cubicBezTo>
                  <a:cubicBezTo>
                    <a:pt x="300" y="2525"/>
                    <a:pt x="375" y="1338"/>
                    <a:pt x="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4" name="Google Shape;16634;p50"/>
            <p:cNvSpPr/>
            <p:nvPr/>
          </p:nvSpPr>
          <p:spPr>
            <a:xfrm>
              <a:off x="1732819" y="5024445"/>
              <a:ext cx="39538" cy="321341"/>
            </a:xfrm>
            <a:custGeom>
              <a:avLst/>
              <a:gdLst/>
              <a:ahLst/>
              <a:cxnLst/>
              <a:rect l="l" t="t" r="r" b="b"/>
              <a:pathLst>
                <a:path w="463" h="3763" extrusionOk="0">
                  <a:moveTo>
                    <a:pt x="463" y="1"/>
                  </a:moveTo>
                  <a:cubicBezTo>
                    <a:pt x="125" y="1225"/>
                    <a:pt x="0" y="2488"/>
                    <a:pt x="0" y="3762"/>
                  </a:cubicBezTo>
                  <a:cubicBezTo>
                    <a:pt x="75" y="3712"/>
                    <a:pt x="150" y="3650"/>
                    <a:pt x="225" y="3587"/>
                  </a:cubicBezTo>
                  <a:cubicBezTo>
                    <a:pt x="225" y="3400"/>
                    <a:pt x="225" y="3212"/>
                    <a:pt x="238" y="3025"/>
                  </a:cubicBezTo>
                  <a:cubicBezTo>
                    <a:pt x="288" y="2013"/>
                    <a:pt x="300" y="988"/>
                    <a:pt x="4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5" name="Google Shape;16635;p50"/>
            <p:cNvSpPr/>
            <p:nvPr/>
          </p:nvSpPr>
          <p:spPr>
            <a:xfrm>
              <a:off x="1760572" y="5039390"/>
              <a:ext cx="26729" cy="283938"/>
            </a:xfrm>
            <a:custGeom>
              <a:avLst/>
              <a:gdLst/>
              <a:ahLst/>
              <a:cxnLst/>
              <a:rect l="l" t="t" r="r" b="b"/>
              <a:pathLst>
                <a:path w="313" h="3325" extrusionOk="0">
                  <a:moveTo>
                    <a:pt x="313" y="1"/>
                  </a:moveTo>
                  <a:cubicBezTo>
                    <a:pt x="75" y="1075"/>
                    <a:pt x="0" y="2213"/>
                    <a:pt x="25" y="3325"/>
                  </a:cubicBezTo>
                  <a:cubicBezTo>
                    <a:pt x="100" y="3262"/>
                    <a:pt x="163" y="3212"/>
                    <a:pt x="238" y="3162"/>
                  </a:cubicBezTo>
                  <a:cubicBezTo>
                    <a:pt x="238" y="2925"/>
                    <a:pt x="238" y="2700"/>
                    <a:pt x="238" y="2475"/>
                  </a:cubicBezTo>
                  <a:cubicBezTo>
                    <a:pt x="263" y="1650"/>
                    <a:pt x="238" y="813"/>
                    <a:pt x="3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6" name="Google Shape;16636;p50"/>
            <p:cNvSpPr/>
            <p:nvPr/>
          </p:nvSpPr>
          <p:spPr>
            <a:xfrm>
              <a:off x="1843833" y="4908135"/>
              <a:ext cx="37403" cy="344825"/>
            </a:xfrm>
            <a:custGeom>
              <a:avLst/>
              <a:gdLst/>
              <a:ahLst/>
              <a:cxnLst/>
              <a:rect l="l" t="t" r="r" b="b"/>
              <a:pathLst>
                <a:path w="438" h="4038" extrusionOk="0">
                  <a:moveTo>
                    <a:pt x="437" y="1"/>
                  </a:moveTo>
                  <a:lnTo>
                    <a:pt x="437" y="1"/>
                  </a:lnTo>
                  <a:cubicBezTo>
                    <a:pt x="100" y="1288"/>
                    <a:pt x="0" y="2675"/>
                    <a:pt x="25" y="4037"/>
                  </a:cubicBezTo>
                  <a:cubicBezTo>
                    <a:pt x="100" y="3962"/>
                    <a:pt x="175" y="3887"/>
                    <a:pt x="250" y="3812"/>
                  </a:cubicBezTo>
                  <a:cubicBezTo>
                    <a:pt x="238" y="2538"/>
                    <a:pt x="300" y="1263"/>
                    <a:pt x="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7" name="Google Shape;16637;p50"/>
            <p:cNvSpPr/>
            <p:nvPr/>
          </p:nvSpPr>
          <p:spPr>
            <a:xfrm>
              <a:off x="1870477" y="4933754"/>
              <a:ext cx="23569" cy="287183"/>
            </a:xfrm>
            <a:custGeom>
              <a:avLst/>
              <a:gdLst/>
              <a:ahLst/>
              <a:cxnLst/>
              <a:rect l="l" t="t" r="r" b="b"/>
              <a:pathLst>
                <a:path w="276" h="3363" extrusionOk="0">
                  <a:moveTo>
                    <a:pt x="250" y="1"/>
                  </a:moveTo>
                  <a:cubicBezTo>
                    <a:pt x="38" y="1113"/>
                    <a:pt x="1" y="2238"/>
                    <a:pt x="63" y="3362"/>
                  </a:cubicBezTo>
                  <a:cubicBezTo>
                    <a:pt x="138" y="3287"/>
                    <a:pt x="200" y="3212"/>
                    <a:pt x="275" y="3125"/>
                  </a:cubicBezTo>
                  <a:cubicBezTo>
                    <a:pt x="225" y="2088"/>
                    <a:pt x="200" y="1050"/>
                    <a:pt x="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8" name="Google Shape;16638;p50"/>
            <p:cNvSpPr/>
            <p:nvPr/>
          </p:nvSpPr>
          <p:spPr>
            <a:xfrm>
              <a:off x="1891825" y="4891056"/>
              <a:ext cx="24594" cy="304262"/>
            </a:xfrm>
            <a:custGeom>
              <a:avLst/>
              <a:gdLst/>
              <a:ahLst/>
              <a:cxnLst/>
              <a:rect l="l" t="t" r="r" b="b"/>
              <a:pathLst>
                <a:path w="288" h="3563" extrusionOk="0">
                  <a:moveTo>
                    <a:pt x="225" y="1"/>
                  </a:moveTo>
                  <a:lnTo>
                    <a:pt x="225" y="1"/>
                  </a:lnTo>
                  <a:cubicBezTo>
                    <a:pt x="38" y="1175"/>
                    <a:pt x="0" y="2375"/>
                    <a:pt x="75" y="3562"/>
                  </a:cubicBezTo>
                  <a:cubicBezTo>
                    <a:pt x="150" y="3475"/>
                    <a:pt x="225" y="3387"/>
                    <a:pt x="288" y="3300"/>
                  </a:cubicBezTo>
                  <a:cubicBezTo>
                    <a:pt x="225" y="2200"/>
                    <a:pt x="200" y="1075"/>
                    <a:pt x="2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9" name="Google Shape;16639;p50"/>
            <p:cNvSpPr/>
            <p:nvPr/>
          </p:nvSpPr>
          <p:spPr>
            <a:xfrm>
              <a:off x="1912064" y="4907111"/>
              <a:ext cx="23569" cy="262590"/>
            </a:xfrm>
            <a:custGeom>
              <a:avLst/>
              <a:gdLst/>
              <a:ahLst/>
              <a:cxnLst/>
              <a:rect l="l" t="t" r="r" b="b"/>
              <a:pathLst>
                <a:path w="276" h="3075" extrusionOk="0">
                  <a:moveTo>
                    <a:pt x="226" y="0"/>
                  </a:moveTo>
                  <a:lnTo>
                    <a:pt x="226" y="0"/>
                  </a:lnTo>
                  <a:cubicBezTo>
                    <a:pt x="88" y="937"/>
                    <a:pt x="1" y="1887"/>
                    <a:pt x="63" y="2837"/>
                  </a:cubicBezTo>
                  <a:cubicBezTo>
                    <a:pt x="63" y="2912"/>
                    <a:pt x="76" y="2999"/>
                    <a:pt x="76" y="3074"/>
                  </a:cubicBezTo>
                  <a:cubicBezTo>
                    <a:pt x="151" y="2987"/>
                    <a:pt x="213" y="2899"/>
                    <a:pt x="276" y="2812"/>
                  </a:cubicBezTo>
                  <a:cubicBezTo>
                    <a:pt x="213" y="1875"/>
                    <a:pt x="213" y="937"/>
                    <a:pt x="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0" name="Google Shape;16640;p50"/>
            <p:cNvSpPr/>
            <p:nvPr/>
          </p:nvSpPr>
          <p:spPr>
            <a:xfrm>
              <a:off x="1821374" y="4984992"/>
              <a:ext cx="29974" cy="290343"/>
            </a:xfrm>
            <a:custGeom>
              <a:avLst/>
              <a:gdLst/>
              <a:ahLst/>
              <a:cxnLst/>
              <a:rect l="l" t="t" r="r" b="b"/>
              <a:pathLst>
                <a:path w="351" h="3400" extrusionOk="0">
                  <a:moveTo>
                    <a:pt x="351" y="0"/>
                  </a:moveTo>
                  <a:lnTo>
                    <a:pt x="351" y="0"/>
                  </a:lnTo>
                  <a:cubicBezTo>
                    <a:pt x="213" y="688"/>
                    <a:pt x="63" y="1375"/>
                    <a:pt x="26" y="2075"/>
                  </a:cubicBezTo>
                  <a:cubicBezTo>
                    <a:pt x="1" y="2500"/>
                    <a:pt x="1" y="2950"/>
                    <a:pt x="13" y="3400"/>
                  </a:cubicBezTo>
                  <a:cubicBezTo>
                    <a:pt x="88" y="3325"/>
                    <a:pt x="151" y="3262"/>
                    <a:pt x="226" y="3187"/>
                  </a:cubicBezTo>
                  <a:cubicBezTo>
                    <a:pt x="226" y="3062"/>
                    <a:pt x="226" y="2937"/>
                    <a:pt x="226" y="2812"/>
                  </a:cubicBezTo>
                  <a:cubicBezTo>
                    <a:pt x="213" y="1875"/>
                    <a:pt x="276" y="938"/>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1" name="Google Shape;16641;p50"/>
            <p:cNvSpPr/>
            <p:nvPr/>
          </p:nvSpPr>
          <p:spPr>
            <a:xfrm>
              <a:off x="1782946" y="4949809"/>
              <a:ext cx="56702" cy="354304"/>
            </a:xfrm>
            <a:custGeom>
              <a:avLst/>
              <a:gdLst/>
              <a:ahLst/>
              <a:cxnLst/>
              <a:rect l="l" t="t" r="r" b="b"/>
              <a:pathLst>
                <a:path w="664" h="4149" extrusionOk="0">
                  <a:moveTo>
                    <a:pt x="663" y="0"/>
                  </a:moveTo>
                  <a:lnTo>
                    <a:pt x="663" y="0"/>
                  </a:lnTo>
                  <a:cubicBezTo>
                    <a:pt x="476" y="825"/>
                    <a:pt x="276" y="1612"/>
                    <a:pt x="226" y="2399"/>
                  </a:cubicBezTo>
                  <a:cubicBezTo>
                    <a:pt x="213" y="2637"/>
                    <a:pt x="201" y="2874"/>
                    <a:pt x="201" y="3124"/>
                  </a:cubicBezTo>
                  <a:cubicBezTo>
                    <a:pt x="176" y="2549"/>
                    <a:pt x="163" y="1975"/>
                    <a:pt x="163" y="1412"/>
                  </a:cubicBezTo>
                  <a:cubicBezTo>
                    <a:pt x="88" y="2274"/>
                    <a:pt x="1" y="3149"/>
                    <a:pt x="38" y="4011"/>
                  </a:cubicBezTo>
                  <a:cubicBezTo>
                    <a:pt x="51" y="4061"/>
                    <a:pt x="51" y="4111"/>
                    <a:pt x="51" y="4149"/>
                  </a:cubicBezTo>
                  <a:cubicBezTo>
                    <a:pt x="163" y="4061"/>
                    <a:pt x="288" y="3961"/>
                    <a:pt x="388" y="3874"/>
                  </a:cubicBezTo>
                  <a:cubicBezTo>
                    <a:pt x="401" y="3862"/>
                    <a:pt x="413" y="3849"/>
                    <a:pt x="413" y="3849"/>
                  </a:cubicBezTo>
                  <a:cubicBezTo>
                    <a:pt x="413" y="3687"/>
                    <a:pt x="413" y="3537"/>
                    <a:pt x="413" y="3374"/>
                  </a:cubicBezTo>
                  <a:cubicBezTo>
                    <a:pt x="413" y="2237"/>
                    <a:pt x="526" y="1087"/>
                    <a:pt x="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2" name="Google Shape;16642;p50"/>
            <p:cNvSpPr/>
            <p:nvPr/>
          </p:nvSpPr>
          <p:spPr>
            <a:xfrm>
              <a:off x="1479876" y="5003096"/>
              <a:ext cx="33219" cy="390682"/>
            </a:xfrm>
            <a:custGeom>
              <a:avLst/>
              <a:gdLst/>
              <a:ahLst/>
              <a:cxnLst/>
              <a:rect l="l" t="t" r="r" b="b"/>
              <a:pathLst>
                <a:path w="389" h="4575" extrusionOk="0">
                  <a:moveTo>
                    <a:pt x="1" y="1"/>
                  </a:moveTo>
                  <a:cubicBezTo>
                    <a:pt x="76" y="1363"/>
                    <a:pt x="126" y="2738"/>
                    <a:pt x="151" y="4112"/>
                  </a:cubicBezTo>
                  <a:cubicBezTo>
                    <a:pt x="201" y="4200"/>
                    <a:pt x="251" y="4287"/>
                    <a:pt x="301" y="4375"/>
                  </a:cubicBezTo>
                  <a:cubicBezTo>
                    <a:pt x="338" y="4437"/>
                    <a:pt x="363" y="4512"/>
                    <a:pt x="388" y="4575"/>
                  </a:cubicBezTo>
                  <a:cubicBezTo>
                    <a:pt x="363" y="3038"/>
                    <a:pt x="326" y="150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3" name="Google Shape;16643;p50"/>
            <p:cNvSpPr/>
            <p:nvPr/>
          </p:nvSpPr>
          <p:spPr>
            <a:xfrm>
              <a:off x="1506605" y="5032985"/>
              <a:ext cx="39538" cy="449348"/>
            </a:xfrm>
            <a:custGeom>
              <a:avLst/>
              <a:gdLst/>
              <a:ahLst/>
              <a:cxnLst/>
              <a:rect l="l" t="t" r="r" b="b"/>
              <a:pathLst>
                <a:path w="463" h="5262" extrusionOk="0">
                  <a:moveTo>
                    <a:pt x="0" y="1"/>
                  </a:moveTo>
                  <a:cubicBezTo>
                    <a:pt x="50" y="1525"/>
                    <a:pt x="163" y="3062"/>
                    <a:pt x="213" y="4587"/>
                  </a:cubicBezTo>
                  <a:cubicBezTo>
                    <a:pt x="263" y="4725"/>
                    <a:pt x="300" y="4862"/>
                    <a:pt x="338" y="4999"/>
                  </a:cubicBezTo>
                  <a:cubicBezTo>
                    <a:pt x="363" y="5062"/>
                    <a:pt x="400" y="5112"/>
                    <a:pt x="425" y="5174"/>
                  </a:cubicBezTo>
                  <a:cubicBezTo>
                    <a:pt x="450" y="5199"/>
                    <a:pt x="450" y="5237"/>
                    <a:pt x="463" y="5262"/>
                  </a:cubicBezTo>
                  <a:cubicBezTo>
                    <a:pt x="463" y="5187"/>
                    <a:pt x="463" y="5099"/>
                    <a:pt x="450" y="5024"/>
                  </a:cubicBezTo>
                  <a:cubicBezTo>
                    <a:pt x="413" y="4087"/>
                    <a:pt x="388" y="3137"/>
                    <a:pt x="313" y="2188"/>
                  </a:cubicBezTo>
                  <a:cubicBezTo>
                    <a:pt x="238" y="1450"/>
                    <a:pt x="113" y="7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4" name="Google Shape;16644;p50"/>
            <p:cNvSpPr/>
            <p:nvPr/>
          </p:nvSpPr>
          <p:spPr>
            <a:xfrm>
              <a:off x="1527954" y="5060739"/>
              <a:ext cx="43808" cy="497426"/>
            </a:xfrm>
            <a:custGeom>
              <a:avLst/>
              <a:gdLst/>
              <a:ahLst/>
              <a:cxnLst/>
              <a:rect l="l" t="t" r="r" b="b"/>
              <a:pathLst>
                <a:path w="513" h="5825" extrusionOk="0">
                  <a:moveTo>
                    <a:pt x="0" y="1"/>
                  </a:moveTo>
                  <a:lnTo>
                    <a:pt x="0" y="1"/>
                  </a:lnTo>
                  <a:cubicBezTo>
                    <a:pt x="138" y="1688"/>
                    <a:pt x="200" y="3375"/>
                    <a:pt x="262" y="5062"/>
                  </a:cubicBezTo>
                  <a:cubicBezTo>
                    <a:pt x="350" y="5249"/>
                    <a:pt x="412" y="5449"/>
                    <a:pt x="462" y="5637"/>
                  </a:cubicBezTo>
                  <a:cubicBezTo>
                    <a:pt x="475" y="5699"/>
                    <a:pt x="487" y="5762"/>
                    <a:pt x="500" y="5824"/>
                  </a:cubicBezTo>
                  <a:lnTo>
                    <a:pt x="512" y="5824"/>
                  </a:lnTo>
                  <a:cubicBezTo>
                    <a:pt x="500" y="5599"/>
                    <a:pt x="487" y="5374"/>
                    <a:pt x="475" y="5149"/>
                  </a:cubicBezTo>
                  <a:cubicBezTo>
                    <a:pt x="437" y="3425"/>
                    <a:pt x="400" y="168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5" name="Google Shape;16645;p50"/>
            <p:cNvSpPr/>
            <p:nvPr/>
          </p:nvSpPr>
          <p:spPr>
            <a:xfrm>
              <a:off x="1551353" y="5057579"/>
              <a:ext cx="174035" cy="496316"/>
            </a:xfrm>
            <a:custGeom>
              <a:avLst/>
              <a:gdLst/>
              <a:ahLst/>
              <a:cxnLst/>
              <a:rect l="l" t="t" r="r" b="b"/>
              <a:pathLst>
                <a:path w="2038" h="5812" extrusionOk="0">
                  <a:moveTo>
                    <a:pt x="2038" y="0"/>
                  </a:moveTo>
                  <a:lnTo>
                    <a:pt x="2038" y="0"/>
                  </a:lnTo>
                  <a:cubicBezTo>
                    <a:pt x="1763" y="1137"/>
                    <a:pt x="1588" y="2312"/>
                    <a:pt x="1513" y="3487"/>
                  </a:cubicBezTo>
                  <a:cubicBezTo>
                    <a:pt x="1551" y="2450"/>
                    <a:pt x="1626" y="1412"/>
                    <a:pt x="1726" y="388"/>
                  </a:cubicBezTo>
                  <a:lnTo>
                    <a:pt x="1726" y="388"/>
                  </a:lnTo>
                  <a:cubicBezTo>
                    <a:pt x="1476" y="1475"/>
                    <a:pt x="1338" y="2575"/>
                    <a:pt x="1276" y="3687"/>
                  </a:cubicBezTo>
                  <a:cubicBezTo>
                    <a:pt x="1288" y="2687"/>
                    <a:pt x="1301" y="1687"/>
                    <a:pt x="1351" y="688"/>
                  </a:cubicBezTo>
                  <a:lnTo>
                    <a:pt x="1351" y="688"/>
                  </a:lnTo>
                  <a:cubicBezTo>
                    <a:pt x="1263" y="1350"/>
                    <a:pt x="1151" y="2012"/>
                    <a:pt x="1101" y="2687"/>
                  </a:cubicBezTo>
                  <a:cubicBezTo>
                    <a:pt x="1088" y="2937"/>
                    <a:pt x="1076" y="3174"/>
                    <a:pt x="1076" y="3412"/>
                  </a:cubicBezTo>
                  <a:cubicBezTo>
                    <a:pt x="1063" y="2625"/>
                    <a:pt x="1038" y="1837"/>
                    <a:pt x="1038" y="1037"/>
                  </a:cubicBezTo>
                  <a:cubicBezTo>
                    <a:pt x="913" y="2150"/>
                    <a:pt x="876" y="3262"/>
                    <a:pt x="863" y="4374"/>
                  </a:cubicBezTo>
                  <a:cubicBezTo>
                    <a:pt x="838" y="3424"/>
                    <a:pt x="788" y="2475"/>
                    <a:pt x="738" y="1525"/>
                  </a:cubicBezTo>
                  <a:cubicBezTo>
                    <a:pt x="676" y="2400"/>
                    <a:pt x="651" y="3287"/>
                    <a:pt x="651" y="4174"/>
                  </a:cubicBezTo>
                  <a:cubicBezTo>
                    <a:pt x="601" y="3674"/>
                    <a:pt x="563" y="3162"/>
                    <a:pt x="501" y="2662"/>
                  </a:cubicBezTo>
                  <a:lnTo>
                    <a:pt x="501" y="2662"/>
                  </a:lnTo>
                  <a:cubicBezTo>
                    <a:pt x="501" y="3324"/>
                    <a:pt x="501" y="3974"/>
                    <a:pt x="513" y="4636"/>
                  </a:cubicBezTo>
                  <a:cubicBezTo>
                    <a:pt x="401" y="3224"/>
                    <a:pt x="301" y="1812"/>
                    <a:pt x="1" y="425"/>
                  </a:cubicBezTo>
                  <a:lnTo>
                    <a:pt x="1" y="425"/>
                  </a:lnTo>
                  <a:cubicBezTo>
                    <a:pt x="101" y="2162"/>
                    <a:pt x="226" y="4099"/>
                    <a:pt x="401" y="5811"/>
                  </a:cubicBezTo>
                  <a:cubicBezTo>
                    <a:pt x="451" y="5799"/>
                    <a:pt x="488" y="5799"/>
                    <a:pt x="538" y="5799"/>
                  </a:cubicBezTo>
                  <a:cubicBezTo>
                    <a:pt x="563" y="5792"/>
                    <a:pt x="585" y="5789"/>
                    <a:pt x="607" y="5789"/>
                  </a:cubicBezTo>
                  <a:cubicBezTo>
                    <a:pt x="629" y="5789"/>
                    <a:pt x="651" y="5792"/>
                    <a:pt x="676" y="5799"/>
                  </a:cubicBezTo>
                  <a:cubicBezTo>
                    <a:pt x="776" y="5774"/>
                    <a:pt x="888" y="5749"/>
                    <a:pt x="988" y="5724"/>
                  </a:cubicBezTo>
                  <a:cubicBezTo>
                    <a:pt x="1051" y="5711"/>
                    <a:pt x="1113" y="5699"/>
                    <a:pt x="1176" y="5686"/>
                  </a:cubicBezTo>
                  <a:cubicBezTo>
                    <a:pt x="1176" y="5436"/>
                    <a:pt x="1201" y="5199"/>
                    <a:pt x="1251" y="4961"/>
                  </a:cubicBezTo>
                  <a:cubicBezTo>
                    <a:pt x="1201" y="4524"/>
                    <a:pt x="1438" y="4062"/>
                    <a:pt x="1726" y="3737"/>
                  </a:cubicBezTo>
                  <a:cubicBezTo>
                    <a:pt x="1788" y="2487"/>
                    <a:pt x="1913" y="1237"/>
                    <a:pt x="2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6" name="Google Shape;16646;p50"/>
            <p:cNvSpPr/>
            <p:nvPr/>
          </p:nvSpPr>
          <p:spPr>
            <a:xfrm>
              <a:off x="1297386" y="4858008"/>
              <a:ext cx="15030" cy="70536"/>
            </a:xfrm>
            <a:custGeom>
              <a:avLst/>
              <a:gdLst/>
              <a:ahLst/>
              <a:cxnLst/>
              <a:rect l="l" t="t" r="r" b="b"/>
              <a:pathLst>
                <a:path w="176" h="826" extrusionOk="0">
                  <a:moveTo>
                    <a:pt x="1" y="0"/>
                  </a:moveTo>
                  <a:cubicBezTo>
                    <a:pt x="26" y="250"/>
                    <a:pt x="38" y="500"/>
                    <a:pt x="63" y="738"/>
                  </a:cubicBezTo>
                  <a:cubicBezTo>
                    <a:pt x="101" y="763"/>
                    <a:pt x="138" y="800"/>
                    <a:pt x="176" y="825"/>
                  </a:cubicBezTo>
                  <a:cubicBezTo>
                    <a:pt x="126" y="550"/>
                    <a:pt x="63" y="27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7" name="Google Shape;16647;p50"/>
            <p:cNvSpPr/>
            <p:nvPr/>
          </p:nvSpPr>
          <p:spPr>
            <a:xfrm>
              <a:off x="1312330" y="4878247"/>
              <a:ext cx="12895" cy="60972"/>
            </a:xfrm>
            <a:custGeom>
              <a:avLst/>
              <a:gdLst/>
              <a:ahLst/>
              <a:cxnLst/>
              <a:rect l="l" t="t" r="r" b="b"/>
              <a:pathLst>
                <a:path w="151" h="714" extrusionOk="0">
                  <a:moveTo>
                    <a:pt x="1" y="1"/>
                  </a:moveTo>
                  <a:lnTo>
                    <a:pt x="1" y="1"/>
                  </a:lnTo>
                  <a:cubicBezTo>
                    <a:pt x="26" y="213"/>
                    <a:pt x="38" y="426"/>
                    <a:pt x="51" y="626"/>
                  </a:cubicBezTo>
                  <a:cubicBezTo>
                    <a:pt x="88" y="651"/>
                    <a:pt x="126" y="676"/>
                    <a:pt x="151" y="713"/>
                  </a:cubicBezTo>
                  <a:cubicBezTo>
                    <a:pt x="113" y="476"/>
                    <a:pt x="63" y="2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8" name="Google Shape;16648;p50"/>
            <p:cNvSpPr/>
            <p:nvPr/>
          </p:nvSpPr>
          <p:spPr>
            <a:xfrm>
              <a:off x="1327274" y="4891056"/>
              <a:ext cx="15030" cy="60972"/>
            </a:xfrm>
            <a:custGeom>
              <a:avLst/>
              <a:gdLst/>
              <a:ahLst/>
              <a:cxnLst/>
              <a:rect l="l" t="t" r="r" b="b"/>
              <a:pathLst>
                <a:path w="176" h="714" extrusionOk="0">
                  <a:moveTo>
                    <a:pt x="1" y="1"/>
                  </a:moveTo>
                  <a:lnTo>
                    <a:pt x="1" y="1"/>
                  </a:lnTo>
                  <a:cubicBezTo>
                    <a:pt x="38" y="201"/>
                    <a:pt x="63" y="426"/>
                    <a:pt x="76" y="638"/>
                  </a:cubicBezTo>
                  <a:cubicBezTo>
                    <a:pt x="113" y="663"/>
                    <a:pt x="138" y="688"/>
                    <a:pt x="176" y="713"/>
                  </a:cubicBezTo>
                  <a:cubicBezTo>
                    <a:pt x="126" y="476"/>
                    <a:pt x="76" y="2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9" name="Google Shape;16649;p50"/>
            <p:cNvSpPr/>
            <p:nvPr/>
          </p:nvSpPr>
          <p:spPr>
            <a:xfrm>
              <a:off x="1262203" y="4719239"/>
              <a:ext cx="22459" cy="190089"/>
            </a:xfrm>
            <a:custGeom>
              <a:avLst/>
              <a:gdLst/>
              <a:ahLst/>
              <a:cxnLst/>
              <a:rect l="l" t="t" r="r" b="b"/>
              <a:pathLst>
                <a:path w="263" h="2226" extrusionOk="0">
                  <a:moveTo>
                    <a:pt x="13" y="1"/>
                  </a:moveTo>
                  <a:cubicBezTo>
                    <a:pt x="38" y="688"/>
                    <a:pt x="0" y="1388"/>
                    <a:pt x="50" y="2075"/>
                  </a:cubicBezTo>
                  <a:cubicBezTo>
                    <a:pt x="125" y="2125"/>
                    <a:pt x="188" y="2175"/>
                    <a:pt x="263" y="2225"/>
                  </a:cubicBezTo>
                  <a:cubicBezTo>
                    <a:pt x="175" y="1488"/>
                    <a:pt x="100" y="738"/>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0" name="Google Shape;16650;p50"/>
            <p:cNvSpPr/>
            <p:nvPr/>
          </p:nvSpPr>
          <p:spPr>
            <a:xfrm>
              <a:off x="1282441" y="4813175"/>
              <a:ext cx="17164" cy="105719"/>
            </a:xfrm>
            <a:custGeom>
              <a:avLst/>
              <a:gdLst/>
              <a:ahLst/>
              <a:cxnLst/>
              <a:rect l="l" t="t" r="r" b="b"/>
              <a:pathLst>
                <a:path w="201" h="1238" extrusionOk="0">
                  <a:moveTo>
                    <a:pt x="1" y="0"/>
                  </a:moveTo>
                  <a:lnTo>
                    <a:pt x="1" y="0"/>
                  </a:lnTo>
                  <a:cubicBezTo>
                    <a:pt x="13" y="388"/>
                    <a:pt x="26" y="763"/>
                    <a:pt x="51" y="1138"/>
                  </a:cubicBezTo>
                  <a:cubicBezTo>
                    <a:pt x="101" y="1175"/>
                    <a:pt x="151" y="1200"/>
                    <a:pt x="201" y="1238"/>
                  </a:cubicBezTo>
                  <a:cubicBezTo>
                    <a:pt x="138" y="838"/>
                    <a:pt x="76" y="42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1" name="Google Shape;16651;p50"/>
            <p:cNvSpPr/>
            <p:nvPr/>
          </p:nvSpPr>
          <p:spPr>
            <a:xfrm>
              <a:off x="1357163" y="4916675"/>
              <a:ext cx="20409" cy="81211"/>
            </a:xfrm>
            <a:custGeom>
              <a:avLst/>
              <a:gdLst/>
              <a:ahLst/>
              <a:cxnLst/>
              <a:rect l="l" t="t" r="r" b="b"/>
              <a:pathLst>
                <a:path w="239" h="951" extrusionOk="0">
                  <a:moveTo>
                    <a:pt x="1" y="1"/>
                  </a:moveTo>
                  <a:cubicBezTo>
                    <a:pt x="51" y="238"/>
                    <a:pt x="76" y="476"/>
                    <a:pt x="101" y="725"/>
                  </a:cubicBezTo>
                  <a:cubicBezTo>
                    <a:pt x="151" y="800"/>
                    <a:pt x="201" y="875"/>
                    <a:pt x="238" y="950"/>
                  </a:cubicBezTo>
                  <a:cubicBezTo>
                    <a:pt x="188" y="625"/>
                    <a:pt x="113" y="31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2" name="Google Shape;16652;p50"/>
            <p:cNvSpPr/>
            <p:nvPr/>
          </p:nvSpPr>
          <p:spPr>
            <a:xfrm>
              <a:off x="1344353" y="4903866"/>
              <a:ext cx="16140" cy="67291"/>
            </a:xfrm>
            <a:custGeom>
              <a:avLst/>
              <a:gdLst/>
              <a:ahLst/>
              <a:cxnLst/>
              <a:rect l="l" t="t" r="r" b="b"/>
              <a:pathLst>
                <a:path w="189" h="788" extrusionOk="0">
                  <a:moveTo>
                    <a:pt x="1" y="1"/>
                  </a:moveTo>
                  <a:lnTo>
                    <a:pt x="1" y="1"/>
                  </a:lnTo>
                  <a:cubicBezTo>
                    <a:pt x="26" y="213"/>
                    <a:pt x="51" y="438"/>
                    <a:pt x="63" y="663"/>
                  </a:cubicBezTo>
                  <a:cubicBezTo>
                    <a:pt x="113" y="701"/>
                    <a:pt x="151" y="750"/>
                    <a:pt x="188" y="788"/>
                  </a:cubicBezTo>
                  <a:cubicBezTo>
                    <a:pt x="138" y="526"/>
                    <a:pt x="76" y="26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3" name="Google Shape;16653;p50"/>
            <p:cNvSpPr/>
            <p:nvPr/>
          </p:nvSpPr>
          <p:spPr>
            <a:xfrm>
              <a:off x="1369972" y="4923080"/>
              <a:ext cx="38513" cy="212463"/>
            </a:xfrm>
            <a:custGeom>
              <a:avLst/>
              <a:gdLst/>
              <a:ahLst/>
              <a:cxnLst/>
              <a:rect l="l" t="t" r="r" b="b"/>
              <a:pathLst>
                <a:path w="451" h="2488" extrusionOk="0">
                  <a:moveTo>
                    <a:pt x="1" y="1"/>
                  </a:moveTo>
                  <a:lnTo>
                    <a:pt x="1" y="1"/>
                  </a:lnTo>
                  <a:cubicBezTo>
                    <a:pt x="138" y="388"/>
                    <a:pt x="188" y="775"/>
                    <a:pt x="200" y="1175"/>
                  </a:cubicBezTo>
                  <a:cubicBezTo>
                    <a:pt x="250" y="1350"/>
                    <a:pt x="263" y="1525"/>
                    <a:pt x="213" y="1688"/>
                  </a:cubicBezTo>
                  <a:cubicBezTo>
                    <a:pt x="288" y="1938"/>
                    <a:pt x="363" y="2200"/>
                    <a:pt x="438" y="2450"/>
                  </a:cubicBezTo>
                  <a:cubicBezTo>
                    <a:pt x="438" y="2462"/>
                    <a:pt x="438" y="2475"/>
                    <a:pt x="450" y="2487"/>
                  </a:cubicBezTo>
                  <a:cubicBezTo>
                    <a:pt x="438" y="2263"/>
                    <a:pt x="425" y="2025"/>
                    <a:pt x="413" y="1788"/>
                  </a:cubicBezTo>
                  <a:cubicBezTo>
                    <a:pt x="363" y="1175"/>
                    <a:pt x="300" y="5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4" name="Google Shape;16654;p50"/>
            <p:cNvSpPr/>
            <p:nvPr/>
          </p:nvSpPr>
          <p:spPr>
            <a:xfrm>
              <a:off x="1384916" y="4917785"/>
              <a:ext cx="104694" cy="425865"/>
            </a:xfrm>
            <a:custGeom>
              <a:avLst/>
              <a:gdLst/>
              <a:ahLst/>
              <a:cxnLst/>
              <a:rect l="l" t="t" r="r" b="b"/>
              <a:pathLst>
                <a:path w="1226" h="4987" extrusionOk="0">
                  <a:moveTo>
                    <a:pt x="0" y="0"/>
                  </a:moveTo>
                  <a:cubicBezTo>
                    <a:pt x="288" y="737"/>
                    <a:pt x="213" y="1487"/>
                    <a:pt x="275" y="2287"/>
                  </a:cubicBezTo>
                  <a:cubicBezTo>
                    <a:pt x="275" y="2400"/>
                    <a:pt x="275" y="2512"/>
                    <a:pt x="288" y="2612"/>
                  </a:cubicBezTo>
                  <a:cubicBezTo>
                    <a:pt x="450" y="3187"/>
                    <a:pt x="613" y="3749"/>
                    <a:pt x="813" y="4312"/>
                  </a:cubicBezTo>
                  <a:cubicBezTo>
                    <a:pt x="838" y="4411"/>
                    <a:pt x="888" y="4524"/>
                    <a:pt x="925" y="4624"/>
                  </a:cubicBezTo>
                  <a:cubicBezTo>
                    <a:pt x="950" y="4661"/>
                    <a:pt x="988" y="4699"/>
                    <a:pt x="1013" y="4736"/>
                  </a:cubicBezTo>
                  <a:cubicBezTo>
                    <a:pt x="1075" y="4824"/>
                    <a:pt x="1138" y="4911"/>
                    <a:pt x="1188" y="4986"/>
                  </a:cubicBezTo>
                  <a:cubicBezTo>
                    <a:pt x="1175" y="3574"/>
                    <a:pt x="1225" y="2125"/>
                    <a:pt x="838" y="750"/>
                  </a:cubicBezTo>
                  <a:lnTo>
                    <a:pt x="838" y="750"/>
                  </a:lnTo>
                  <a:cubicBezTo>
                    <a:pt x="975" y="1737"/>
                    <a:pt x="950" y="2724"/>
                    <a:pt x="963" y="3712"/>
                  </a:cubicBezTo>
                  <a:cubicBezTo>
                    <a:pt x="963" y="3812"/>
                    <a:pt x="963" y="3899"/>
                    <a:pt x="963" y="3987"/>
                  </a:cubicBezTo>
                  <a:cubicBezTo>
                    <a:pt x="913" y="2787"/>
                    <a:pt x="975" y="1562"/>
                    <a:pt x="650" y="400"/>
                  </a:cubicBezTo>
                  <a:lnTo>
                    <a:pt x="650" y="400"/>
                  </a:lnTo>
                  <a:cubicBezTo>
                    <a:pt x="750" y="1037"/>
                    <a:pt x="713" y="1675"/>
                    <a:pt x="713" y="2312"/>
                  </a:cubicBezTo>
                  <a:cubicBezTo>
                    <a:pt x="713" y="2462"/>
                    <a:pt x="713" y="2624"/>
                    <a:pt x="713" y="2774"/>
                  </a:cubicBezTo>
                  <a:cubicBezTo>
                    <a:pt x="688" y="2025"/>
                    <a:pt x="613" y="1262"/>
                    <a:pt x="400" y="538"/>
                  </a:cubicBezTo>
                  <a:lnTo>
                    <a:pt x="400" y="538"/>
                  </a:lnTo>
                  <a:cubicBezTo>
                    <a:pt x="550" y="1325"/>
                    <a:pt x="538" y="2150"/>
                    <a:pt x="538" y="2962"/>
                  </a:cubicBezTo>
                  <a:cubicBezTo>
                    <a:pt x="475" y="2287"/>
                    <a:pt x="450" y="1600"/>
                    <a:pt x="325" y="937"/>
                  </a:cubicBezTo>
                  <a:cubicBezTo>
                    <a:pt x="250" y="612"/>
                    <a:pt x="188" y="2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5" name="Google Shape;16655;p50"/>
            <p:cNvSpPr/>
            <p:nvPr/>
          </p:nvSpPr>
          <p:spPr>
            <a:xfrm>
              <a:off x="1658097" y="4984992"/>
              <a:ext cx="424840" cy="692810"/>
            </a:xfrm>
            <a:custGeom>
              <a:avLst/>
              <a:gdLst/>
              <a:ahLst/>
              <a:cxnLst/>
              <a:rect l="l" t="t" r="r" b="b"/>
              <a:pathLst>
                <a:path w="4975" h="8113" extrusionOk="0">
                  <a:moveTo>
                    <a:pt x="4974" y="0"/>
                  </a:moveTo>
                  <a:lnTo>
                    <a:pt x="4974" y="0"/>
                  </a:lnTo>
                  <a:cubicBezTo>
                    <a:pt x="4549" y="313"/>
                    <a:pt x="4262" y="763"/>
                    <a:pt x="3962" y="1188"/>
                  </a:cubicBezTo>
                  <a:cubicBezTo>
                    <a:pt x="3512" y="1887"/>
                    <a:pt x="3125" y="2462"/>
                    <a:pt x="2537" y="3037"/>
                  </a:cubicBezTo>
                  <a:cubicBezTo>
                    <a:pt x="2113" y="3450"/>
                    <a:pt x="1663" y="3824"/>
                    <a:pt x="1213" y="4212"/>
                  </a:cubicBezTo>
                  <a:cubicBezTo>
                    <a:pt x="875" y="4499"/>
                    <a:pt x="538" y="4799"/>
                    <a:pt x="338" y="5199"/>
                  </a:cubicBezTo>
                  <a:cubicBezTo>
                    <a:pt x="26" y="5711"/>
                    <a:pt x="1" y="6336"/>
                    <a:pt x="38" y="6924"/>
                  </a:cubicBezTo>
                  <a:cubicBezTo>
                    <a:pt x="51" y="6974"/>
                    <a:pt x="38" y="7024"/>
                    <a:pt x="63" y="7074"/>
                  </a:cubicBezTo>
                  <a:cubicBezTo>
                    <a:pt x="63" y="7099"/>
                    <a:pt x="88" y="7111"/>
                    <a:pt x="101" y="7124"/>
                  </a:cubicBezTo>
                  <a:cubicBezTo>
                    <a:pt x="101" y="7136"/>
                    <a:pt x="88" y="7161"/>
                    <a:pt x="88" y="7174"/>
                  </a:cubicBezTo>
                  <a:cubicBezTo>
                    <a:pt x="88" y="7249"/>
                    <a:pt x="76" y="7323"/>
                    <a:pt x="88" y="7398"/>
                  </a:cubicBezTo>
                  <a:cubicBezTo>
                    <a:pt x="113" y="7436"/>
                    <a:pt x="151" y="7461"/>
                    <a:pt x="188" y="7461"/>
                  </a:cubicBezTo>
                  <a:cubicBezTo>
                    <a:pt x="188" y="7461"/>
                    <a:pt x="188" y="7473"/>
                    <a:pt x="188" y="7473"/>
                  </a:cubicBezTo>
                  <a:cubicBezTo>
                    <a:pt x="188" y="7623"/>
                    <a:pt x="163" y="7773"/>
                    <a:pt x="163" y="7911"/>
                  </a:cubicBezTo>
                  <a:cubicBezTo>
                    <a:pt x="201" y="7961"/>
                    <a:pt x="213" y="8023"/>
                    <a:pt x="226" y="8098"/>
                  </a:cubicBezTo>
                  <a:cubicBezTo>
                    <a:pt x="240" y="8105"/>
                    <a:pt x="254" y="8113"/>
                    <a:pt x="271" y="8113"/>
                  </a:cubicBezTo>
                  <a:cubicBezTo>
                    <a:pt x="284" y="8113"/>
                    <a:pt x="297" y="8109"/>
                    <a:pt x="313" y="8098"/>
                  </a:cubicBezTo>
                  <a:cubicBezTo>
                    <a:pt x="338" y="8061"/>
                    <a:pt x="363" y="8036"/>
                    <a:pt x="388" y="7998"/>
                  </a:cubicBezTo>
                  <a:cubicBezTo>
                    <a:pt x="401" y="7961"/>
                    <a:pt x="413" y="7936"/>
                    <a:pt x="426" y="7898"/>
                  </a:cubicBezTo>
                  <a:cubicBezTo>
                    <a:pt x="488" y="7786"/>
                    <a:pt x="551" y="7686"/>
                    <a:pt x="625" y="7573"/>
                  </a:cubicBezTo>
                  <a:cubicBezTo>
                    <a:pt x="638" y="7548"/>
                    <a:pt x="663" y="7523"/>
                    <a:pt x="675" y="7486"/>
                  </a:cubicBezTo>
                  <a:cubicBezTo>
                    <a:pt x="1138" y="6636"/>
                    <a:pt x="1575" y="5911"/>
                    <a:pt x="2250" y="5249"/>
                  </a:cubicBezTo>
                  <a:cubicBezTo>
                    <a:pt x="3200" y="4362"/>
                    <a:pt x="4300" y="3512"/>
                    <a:pt x="4712" y="2237"/>
                  </a:cubicBezTo>
                  <a:lnTo>
                    <a:pt x="4712" y="2237"/>
                  </a:lnTo>
                  <a:cubicBezTo>
                    <a:pt x="4487" y="2750"/>
                    <a:pt x="4187" y="3087"/>
                    <a:pt x="3812" y="3487"/>
                  </a:cubicBezTo>
                  <a:cubicBezTo>
                    <a:pt x="3262" y="4062"/>
                    <a:pt x="2637" y="4574"/>
                    <a:pt x="2063" y="5137"/>
                  </a:cubicBezTo>
                  <a:cubicBezTo>
                    <a:pt x="1388" y="5786"/>
                    <a:pt x="900" y="6586"/>
                    <a:pt x="476" y="7423"/>
                  </a:cubicBezTo>
                  <a:cubicBezTo>
                    <a:pt x="488" y="7386"/>
                    <a:pt x="501" y="7348"/>
                    <a:pt x="526" y="7311"/>
                  </a:cubicBezTo>
                  <a:cubicBezTo>
                    <a:pt x="725" y="6761"/>
                    <a:pt x="1113" y="5999"/>
                    <a:pt x="1475" y="5561"/>
                  </a:cubicBezTo>
                  <a:cubicBezTo>
                    <a:pt x="2100" y="4787"/>
                    <a:pt x="2900" y="4187"/>
                    <a:pt x="3637" y="3525"/>
                  </a:cubicBezTo>
                  <a:cubicBezTo>
                    <a:pt x="4300" y="2975"/>
                    <a:pt x="4624" y="2200"/>
                    <a:pt x="4749" y="1375"/>
                  </a:cubicBezTo>
                  <a:lnTo>
                    <a:pt x="4749" y="1375"/>
                  </a:lnTo>
                  <a:cubicBezTo>
                    <a:pt x="4499" y="2312"/>
                    <a:pt x="4037" y="2950"/>
                    <a:pt x="3287" y="3537"/>
                  </a:cubicBezTo>
                  <a:cubicBezTo>
                    <a:pt x="2625" y="4124"/>
                    <a:pt x="1925" y="4674"/>
                    <a:pt x="1363" y="5349"/>
                  </a:cubicBezTo>
                  <a:cubicBezTo>
                    <a:pt x="1038" y="5761"/>
                    <a:pt x="763" y="6211"/>
                    <a:pt x="551" y="6686"/>
                  </a:cubicBezTo>
                  <a:cubicBezTo>
                    <a:pt x="875" y="5511"/>
                    <a:pt x="1700" y="4762"/>
                    <a:pt x="2712" y="3912"/>
                  </a:cubicBezTo>
                  <a:cubicBezTo>
                    <a:pt x="3225" y="3500"/>
                    <a:pt x="3750" y="3075"/>
                    <a:pt x="4112" y="2500"/>
                  </a:cubicBezTo>
                  <a:cubicBezTo>
                    <a:pt x="4287" y="2212"/>
                    <a:pt x="4437" y="1900"/>
                    <a:pt x="4537" y="1563"/>
                  </a:cubicBezTo>
                  <a:cubicBezTo>
                    <a:pt x="4637" y="1275"/>
                    <a:pt x="4687" y="963"/>
                    <a:pt x="4812" y="675"/>
                  </a:cubicBezTo>
                  <a:lnTo>
                    <a:pt x="4812" y="675"/>
                  </a:lnTo>
                  <a:cubicBezTo>
                    <a:pt x="4637" y="988"/>
                    <a:pt x="4549" y="1325"/>
                    <a:pt x="4400" y="1625"/>
                  </a:cubicBezTo>
                  <a:cubicBezTo>
                    <a:pt x="4250" y="1950"/>
                    <a:pt x="3987" y="2350"/>
                    <a:pt x="3825" y="2562"/>
                  </a:cubicBezTo>
                  <a:cubicBezTo>
                    <a:pt x="3425" y="3075"/>
                    <a:pt x="2900" y="3475"/>
                    <a:pt x="2400" y="3887"/>
                  </a:cubicBezTo>
                  <a:cubicBezTo>
                    <a:pt x="1575" y="4574"/>
                    <a:pt x="950" y="5199"/>
                    <a:pt x="576" y="5999"/>
                  </a:cubicBezTo>
                  <a:cubicBezTo>
                    <a:pt x="763" y="5474"/>
                    <a:pt x="1075" y="5024"/>
                    <a:pt x="1475" y="4624"/>
                  </a:cubicBezTo>
                  <a:cubicBezTo>
                    <a:pt x="2063" y="4087"/>
                    <a:pt x="2712" y="3599"/>
                    <a:pt x="3262" y="3025"/>
                  </a:cubicBezTo>
                  <a:cubicBezTo>
                    <a:pt x="3700" y="2612"/>
                    <a:pt x="4050" y="2125"/>
                    <a:pt x="4275" y="1563"/>
                  </a:cubicBezTo>
                  <a:cubicBezTo>
                    <a:pt x="4474" y="1113"/>
                    <a:pt x="4612" y="663"/>
                    <a:pt x="4937" y="238"/>
                  </a:cubicBezTo>
                  <a:lnTo>
                    <a:pt x="4937" y="238"/>
                  </a:lnTo>
                  <a:cubicBezTo>
                    <a:pt x="4512" y="688"/>
                    <a:pt x="4287" y="1275"/>
                    <a:pt x="3975" y="1800"/>
                  </a:cubicBezTo>
                  <a:cubicBezTo>
                    <a:pt x="3750" y="2175"/>
                    <a:pt x="3525" y="2437"/>
                    <a:pt x="3200" y="2775"/>
                  </a:cubicBezTo>
                  <a:cubicBezTo>
                    <a:pt x="2575" y="3450"/>
                    <a:pt x="1825" y="3974"/>
                    <a:pt x="1175" y="4624"/>
                  </a:cubicBezTo>
                  <a:cubicBezTo>
                    <a:pt x="738" y="5074"/>
                    <a:pt x="438" y="5636"/>
                    <a:pt x="263" y="6236"/>
                  </a:cubicBezTo>
                  <a:cubicBezTo>
                    <a:pt x="288" y="5836"/>
                    <a:pt x="388" y="5499"/>
                    <a:pt x="625" y="5137"/>
                  </a:cubicBezTo>
                  <a:cubicBezTo>
                    <a:pt x="1175" y="4362"/>
                    <a:pt x="2225" y="3749"/>
                    <a:pt x="2912" y="2975"/>
                  </a:cubicBezTo>
                  <a:cubicBezTo>
                    <a:pt x="3425" y="2437"/>
                    <a:pt x="3825" y="1837"/>
                    <a:pt x="4150" y="1188"/>
                  </a:cubicBezTo>
                  <a:cubicBezTo>
                    <a:pt x="4387" y="775"/>
                    <a:pt x="4599" y="325"/>
                    <a:pt x="49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6" name="Google Shape;16656;p50"/>
            <p:cNvSpPr/>
            <p:nvPr/>
          </p:nvSpPr>
          <p:spPr>
            <a:xfrm>
              <a:off x="2216244" y="5449207"/>
              <a:ext cx="327661" cy="603059"/>
            </a:xfrm>
            <a:custGeom>
              <a:avLst/>
              <a:gdLst/>
              <a:ahLst/>
              <a:cxnLst/>
              <a:rect l="l" t="t" r="r" b="b"/>
              <a:pathLst>
                <a:path w="3837" h="7062" extrusionOk="0">
                  <a:moveTo>
                    <a:pt x="3662" y="0"/>
                  </a:moveTo>
                  <a:lnTo>
                    <a:pt x="3662" y="0"/>
                  </a:lnTo>
                  <a:cubicBezTo>
                    <a:pt x="2850" y="1213"/>
                    <a:pt x="2587" y="2512"/>
                    <a:pt x="1900" y="3749"/>
                  </a:cubicBezTo>
                  <a:cubicBezTo>
                    <a:pt x="1513" y="4424"/>
                    <a:pt x="988" y="5024"/>
                    <a:pt x="613" y="5699"/>
                  </a:cubicBezTo>
                  <a:cubicBezTo>
                    <a:pt x="463" y="5961"/>
                    <a:pt x="350" y="6236"/>
                    <a:pt x="250" y="6511"/>
                  </a:cubicBezTo>
                  <a:cubicBezTo>
                    <a:pt x="313" y="6174"/>
                    <a:pt x="400" y="5849"/>
                    <a:pt x="538" y="5512"/>
                  </a:cubicBezTo>
                  <a:lnTo>
                    <a:pt x="538" y="5512"/>
                  </a:lnTo>
                  <a:cubicBezTo>
                    <a:pt x="300" y="5874"/>
                    <a:pt x="150" y="6299"/>
                    <a:pt x="50" y="6711"/>
                  </a:cubicBezTo>
                  <a:cubicBezTo>
                    <a:pt x="38" y="6824"/>
                    <a:pt x="13" y="6936"/>
                    <a:pt x="0" y="7049"/>
                  </a:cubicBezTo>
                  <a:cubicBezTo>
                    <a:pt x="163" y="7049"/>
                    <a:pt x="325" y="7049"/>
                    <a:pt x="488" y="7061"/>
                  </a:cubicBezTo>
                  <a:cubicBezTo>
                    <a:pt x="550" y="6824"/>
                    <a:pt x="638" y="6599"/>
                    <a:pt x="763" y="6386"/>
                  </a:cubicBezTo>
                  <a:cubicBezTo>
                    <a:pt x="1200" y="5586"/>
                    <a:pt x="1850" y="4937"/>
                    <a:pt x="2300" y="4149"/>
                  </a:cubicBezTo>
                  <a:cubicBezTo>
                    <a:pt x="3037" y="2887"/>
                    <a:pt x="3262" y="1413"/>
                    <a:pt x="3837" y="88"/>
                  </a:cubicBezTo>
                  <a:lnTo>
                    <a:pt x="3837" y="88"/>
                  </a:lnTo>
                  <a:cubicBezTo>
                    <a:pt x="3100" y="1375"/>
                    <a:pt x="2875" y="2837"/>
                    <a:pt x="2100" y="4074"/>
                  </a:cubicBezTo>
                  <a:cubicBezTo>
                    <a:pt x="1650" y="4824"/>
                    <a:pt x="1013" y="5487"/>
                    <a:pt x="588" y="6261"/>
                  </a:cubicBezTo>
                  <a:cubicBezTo>
                    <a:pt x="650" y="6111"/>
                    <a:pt x="713" y="5974"/>
                    <a:pt x="788" y="5836"/>
                  </a:cubicBezTo>
                  <a:cubicBezTo>
                    <a:pt x="1175" y="5149"/>
                    <a:pt x="1700" y="4549"/>
                    <a:pt x="2087" y="3849"/>
                  </a:cubicBezTo>
                  <a:cubicBezTo>
                    <a:pt x="2800" y="2650"/>
                    <a:pt x="3050" y="1238"/>
                    <a:pt x="3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7" name="Google Shape;16657;p50"/>
            <p:cNvSpPr/>
            <p:nvPr/>
          </p:nvSpPr>
          <p:spPr>
            <a:xfrm>
              <a:off x="2262101" y="5549548"/>
              <a:ext cx="264724" cy="503745"/>
            </a:xfrm>
            <a:custGeom>
              <a:avLst/>
              <a:gdLst/>
              <a:ahLst/>
              <a:cxnLst/>
              <a:rect l="l" t="t" r="r" b="b"/>
              <a:pathLst>
                <a:path w="3100" h="5899" extrusionOk="0">
                  <a:moveTo>
                    <a:pt x="3100" y="0"/>
                  </a:moveTo>
                  <a:cubicBezTo>
                    <a:pt x="2775" y="1137"/>
                    <a:pt x="2425" y="2162"/>
                    <a:pt x="1750" y="3137"/>
                  </a:cubicBezTo>
                  <a:cubicBezTo>
                    <a:pt x="1175" y="4049"/>
                    <a:pt x="363" y="4861"/>
                    <a:pt x="1" y="5886"/>
                  </a:cubicBezTo>
                  <a:cubicBezTo>
                    <a:pt x="76" y="5899"/>
                    <a:pt x="151" y="5899"/>
                    <a:pt x="226" y="5899"/>
                  </a:cubicBezTo>
                  <a:cubicBezTo>
                    <a:pt x="513" y="5136"/>
                    <a:pt x="1151" y="4387"/>
                    <a:pt x="1650" y="3674"/>
                  </a:cubicBezTo>
                  <a:cubicBezTo>
                    <a:pt x="2000" y="3187"/>
                    <a:pt x="2338" y="2674"/>
                    <a:pt x="2550" y="2112"/>
                  </a:cubicBezTo>
                  <a:cubicBezTo>
                    <a:pt x="2825" y="1437"/>
                    <a:pt x="2950" y="712"/>
                    <a:pt x="3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8" name="Google Shape;16658;p50"/>
            <p:cNvSpPr/>
            <p:nvPr/>
          </p:nvSpPr>
          <p:spPr>
            <a:xfrm>
              <a:off x="2605734" y="5448097"/>
              <a:ext cx="89750" cy="465403"/>
            </a:xfrm>
            <a:custGeom>
              <a:avLst/>
              <a:gdLst/>
              <a:ahLst/>
              <a:cxnLst/>
              <a:rect l="l" t="t" r="r" b="b"/>
              <a:pathLst>
                <a:path w="1051" h="5450" extrusionOk="0">
                  <a:moveTo>
                    <a:pt x="1050" y="1"/>
                  </a:moveTo>
                  <a:lnTo>
                    <a:pt x="1050" y="1"/>
                  </a:lnTo>
                  <a:cubicBezTo>
                    <a:pt x="813" y="901"/>
                    <a:pt x="488" y="1788"/>
                    <a:pt x="376" y="2725"/>
                  </a:cubicBezTo>
                  <a:cubicBezTo>
                    <a:pt x="351" y="3363"/>
                    <a:pt x="401" y="4050"/>
                    <a:pt x="276" y="4587"/>
                  </a:cubicBezTo>
                  <a:cubicBezTo>
                    <a:pt x="213" y="4887"/>
                    <a:pt x="126" y="5175"/>
                    <a:pt x="1" y="5450"/>
                  </a:cubicBezTo>
                  <a:cubicBezTo>
                    <a:pt x="88" y="5412"/>
                    <a:pt x="188" y="5375"/>
                    <a:pt x="276" y="5362"/>
                  </a:cubicBezTo>
                  <a:cubicBezTo>
                    <a:pt x="338" y="5200"/>
                    <a:pt x="401" y="5037"/>
                    <a:pt x="438" y="4862"/>
                  </a:cubicBezTo>
                  <a:cubicBezTo>
                    <a:pt x="601" y="4250"/>
                    <a:pt x="588" y="3613"/>
                    <a:pt x="588" y="2988"/>
                  </a:cubicBezTo>
                  <a:cubicBezTo>
                    <a:pt x="626" y="2000"/>
                    <a:pt x="863" y="1026"/>
                    <a:pt x="10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9" name="Google Shape;16659;p50"/>
            <p:cNvSpPr/>
            <p:nvPr/>
          </p:nvSpPr>
          <p:spPr>
            <a:xfrm>
              <a:off x="2633488" y="5368080"/>
              <a:ext cx="103584" cy="536878"/>
            </a:xfrm>
            <a:custGeom>
              <a:avLst/>
              <a:gdLst/>
              <a:ahLst/>
              <a:cxnLst/>
              <a:rect l="l" t="t" r="r" b="b"/>
              <a:pathLst>
                <a:path w="1213" h="6287" extrusionOk="0">
                  <a:moveTo>
                    <a:pt x="1213" y="1"/>
                  </a:moveTo>
                  <a:lnTo>
                    <a:pt x="1213" y="1"/>
                  </a:lnTo>
                  <a:cubicBezTo>
                    <a:pt x="850" y="1038"/>
                    <a:pt x="451" y="2075"/>
                    <a:pt x="351" y="3187"/>
                  </a:cubicBezTo>
                  <a:cubicBezTo>
                    <a:pt x="276" y="3850"/>
                    <a:pt x="388" y="4512"/>
                    <a:pt x="313" y="5174"/>
                  </a:cubicBezTo>
                  <a:cubicBezTo>
                    <a:pt x="276" y="5537"/>
                    <a:pt x="163" y="5912"/>
                    <a:pt x="1" y="6287"/>
                  </a:cubicBezTo>
                  <a:cubicBezTo>
                    <a:pt x="126" y="6162"/>
                    <a:pt x="251" y="6037"/>
                    <a:pt x="376" y="5912"/>
                  </a:cubicBezTo>
                  <a:cubicBezTo>
                    <a:pt x="426" y="5749"/>
                    <a:pt x="463" y="5599"/>
                    <a:pt x="501" y="5437"/>
                  </a:cubicBezTo>
                  <a:cubicBezTo>
                    <a:pt x="588" y="4924"/>
                    <a:pt x="551" y="4400"/>
                    <a:pt x="538" y="3887"/>
                  </a:cubicBezTo>
                  <a:cubicBezTo>
                    <a:pt x="526" y="3187"/>
                    <a:pt x="625" y="2663"/>
                    <a:pt x="763" y="1988"/>
                  </a:cubicBezTo>
                  <a:cubicBezTo>
                    <a:pt x="900" y="1325"/>
                    <a:pt x="1050" y="663"/>
                    <a:pt x="1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0" name="Google Shape;16660;p50"/>
            <p:cNvSpPr/>
            <p:nvPr/>
          </p:nvSpPr>
          <p:spPr>
            <a:xfrm>
              <a:off x="2529988" y="5559112"/>
              <a:ext cx="106829" cy="400246"/>
            </a:xfrm>
            <a:custGeom>
              <a:avLst/>
              <a:gdLst/>
              <a:ahLst/>
              <a:cxnLst/>
              <a:rect l="l" t="t" r="r" b="b"/>
              <a:pathLst>
                <a:path w="1251" h="4687" extrusionOk="0">
                  <a:moveTo>
                    <a:pt x="1250" y="1"/>
                  </a:moveTo>
                  <a:lnTo>
                    <a:pt x="1250" y="1"/>
                  </a:lnTo>
                  <a:cubicBezTo>
                    <a:pt x="1075" y="538"/>
                    <a:pt x="875" y="1075"/>
                    <a:pt x="763" y="1638"/>
                  </a:cubicBezTo>
                  <a:cubicBezTo>
                    <a:pt x="638" y="2275"/>
                    <a:pt x="588" y="2925"/>
                    <a:pt x="438" y="3562"/>
                  </a:cubicBezTo>
                  <a:cubicBezTo>
                    <a:pt x="338" y="3937"/>
                    <a:pt x="188" y="4324"/>
                    <a:pt x="0" y="4687"/>
                  </a:cubicBezTo>
                  <a:cubicBezTo>
                    <a:pt x="113" y="4612"/>
                    <a:pt x="213" y="4549"/>
                    <a:pt x="313" y="4487"/>
                  </a:cubicBezTo>
                  <a:cubicBezTo>
                    <a:pt x="325" y="4474"/>
                    <a:pt x="338" y="4462"/>
                    <a:pt x="350" y="4462"/>
                  </a:cubicBezTo>
                  <a:cubicBezTo>
                    <a:pt x="475" y="4187"/>
                    <a:pt x="575" y="3900"/>
                    <a:pt x="650" y="3612"/>
                  </a:cubicBezTo>
                  <a:cubicBezTo>
                    <a:pt x="925" y="2338"/>
                    <a:pt x="925" y="1238"/>
                    <a:pt x="1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1" name="Google Shape;16661;p50"/>
            <p:cNvSpPr/>
            <p:nvPr/>
          </p:nvSpPr>
          <p:spPr>
            <a:xfrm>
              <a:off x="2569441" y="5510009"/>
              <a:ext cx="96155" cy="423730"/>
            </a:xfrm>
            <a:custGeom>
              <a:avLst/>
              <a:gdLst/>
              <a:ahLst/>
              <a:cxnLst/>
              <a:rect l="l" t="t" r="r" b="b"/>
              <a:pathLst>
                <a:path w="1126" h="4962" extrusionOk="0">
                  <a:moveTo>
                    <a:pt x="1126" y="1"/>
                  </a:moveTo>
                  <a:lnTo>
                    <a:pt x="1126" y="1"/>
                  </a:lnTo>
                  <a:cubicBezTo>
                    <a:pt x="826" y="988"/>
                    <a:pt x="463" y="1963"/>
                    <a:pt x="463" y="3012"/>
                  </a:cubicBezTo>
                  <a:cubicBezTo>
                    <a:pt x="451" y="3700"/>
                    <a:pt x="276" y="4350"/>
                    <a:pt x="1" y="4962"/>
                  </a:cubicBezTo>
                  <a:cubicBezTo>
                    <a:pt x="101" y="4899"/>
                    <a:pt x="213" y="4825"/>
                    <a:pt x="326" y="4775"/>
                  </a:cubicBezTo>
                  <a:cubicBezTo>
                    <a:pt x="513" y="4300"/>
                    <a:pt x="638" y="3787"/>
                    <a:pt x="676" y="3262"/>
                  </a:cubicBezTo>
                  <a:cubicBezTo>
                    <a:pt x="701" y="2100"/>
                    <a:pt x="876" y="1163"/>
                    <a:pt x="1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2" name="Google Shape;16662;p50"/>
            <p:cNvSpPr/>
            <p:nvPr/>
          </p:nvSpPr>
          <p:spPr>
            <a:xfrm>
              <a:off x="2453132" y="5659453"/>
              <a:ext cx="119638" cy="349009"/>
            </a:xfrm>
            <a:custGeom>
              <a:avLst/>
              <a:gdLst/>
              <a:ahLst/>
              <a:cxnLst/>
              <a:rect l="l" t="t" r="r" b="b"/>
              <a:pathLst>
                <a:path w="1401" h="4087" extrusionOk="0">
                  <a:moveTo>
                    <a:pt x="1400" y="0"/>
                  </a:moveTo>
                  <a:lnTo>
                    <a:pt x="1400" y="0"/>
                  </a:lnTo>
                  <a:cubicBezTo>
                    <a:pt x="1113" y="1138"/>
                    <a:pt x="788" y="2400"/>
                    <a:pt x="351" y="3399"/>
                  </a:cubicBezTo>
                  <a:cubicBezTo>
                    <a:pt x="238" y="3624"/>
                    <a:pt x="126" y="3862"/>
                    <a:pt x="1" y="4087"/>
                  </a:cubicBezTo>
                  <a:cubicBezTo>
                    <a:pt x="126" y="4012"/>
                    <a:pt x="251" y="3924"/>
                    <a:pt x="376" y="3849"/>
                  </a:cubicBezTo>
                  <a:cubicBezTo>
                    <a:pt x="925" y="2700"/>
                    <a:pt x="1263" y="1487"/>
                    <a:pt x="1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3" name="Google Shape;16663;p50"/>
            <p:cNvSpPr/>
            <p:nvPr/>
          </p:nvSpPr>
          <p:spPr>
            <a:xfrm>
              <a:off x="2491560" y="5610350"/>
              <a:ext cx="113234" cy="373603"/>
            </a:xfrm>
            <a:custGeom>
              <a:avLst/>
              <a:gdLst/>
              <a:ahLst/>
              <a:cxnLst/>
              <a:rect l="l" t="t" r="r" b="b"/>
              <a:pathLst>
                <a:path w="1326" h="4375" extrusionOk="0">
                  <a:moveTo>
                    <a:pt x="1325" y="0"/>
                  </a:moveTo>
                  <a:lnTo>
                    <a:pt x="1325" y="0"/>
                  </a:lnTo>
                  <a:cubicBezTo>
                    <a:pt x="925" y="1138"/>
                    <a:pt x="788" y="2337"/>
                    <a:pt x="400" y="3475"/>
                  </a:cubicBezTo>
                  <a:cubicBezTo>
                    <a:pt x="288" y="3774"/>
                    <a:pt x="151" y="4074"/>
                    <a:pt x="1" y="4374"/>
                  </a:cubicBezTo>
                  <a:cubicBezTo>
                    <a:pt x="113" y="4299"/>
                    <a:pt x="238" y="4224"/>
                    <a:pt x="351" y="4149"/>
                  </a:cubicBezTo>
                  <a:cubicBezTo>
                    <a:pt x="575" y="3662"/>
                    <a:pt x="763" y="3150"/>
                    <a:pt x="875" y="2625"/>
                  </a:cubicBezTo>
                  <a:cubicBezTo>
                    <a:pt x="1088" y="1700"/>
                    <a:pt x="1113" y="938"/>
                    <a:pt x="1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4" name="Google Shape;16664;p50"/>
            <p:cNvSpPr/>
            <p:nvPr/>
          </p:nvSpPr>
          <p:spPr>
            <a:xfrm>
              <a:off x="2348607" y="5679692"/>
              <a:ext cx="199568" cy="369333"/>
            </a:xfrm>
            <a:custGeom>
              <a:avLst/>
              <a:gdLst/>
              <a:ahLst/>
              <a:cxnLst/>
              <a:rect l="l" t="t" r="r" b="b"/>
              <a:pathLst>
                <a:path w="2337" h="4325" extrusionOk="0">
                  <a:moveTo>
                    <a:pt x="2337" y="1"/>
                  </a:moveTo>
                  <a:lnTo>
                    <a:pt x="2337" y="1"/>
                  </a:lnTo>
                  <a:cubicBezTo>
                    <a:pt x="1912" y="1600"/>
                    <a:pt x="912" y="2937"/>
                    <a:pt x="0" y="4325"/>
                  </a:cubicBezTo>
                  <a:cubicBezTo>
                    <a:pt x="100" y="4312"/>
                    <a:pt x="200" y="4287"/>
                    <a:pt x="300" y="4275"/>
                  </a:cubicBezTo>
                  <a:cubicBezTo>
                    <a:pt x="537" y="3900"/>
                    <a:pt x="787" y="3525"/>
                    <a:pt x="1037" y="3150"/>
                  </a:cubicBezTo>
                  <a:cubicBezTo>
                    <a:pt x="1700" y="2213"/>
                    <a:pt x="2162" y="1138"/>
                    <a:pt x="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5" name="Google Shape;16665;p50"/>
            <p:cNvSpPr/>
            <p:nvPr/>
          </p:nvSpPr>
          <p:spPr>
            <a:xfrm>
              <a:off x="2376276" y="5751254"/>
              <a:ext cx="164471" cy="292478"/>
            </a:xfrm>
            <a:custGeom>
              <a:avLst/>
              <a:gdLst/>
              <a:ahLst/>
              <a:cxnLst/>
              <a:rect l="l" t="t" r="r" b="b"/>
              <a:pathLst>
                <a:path w="1926" h="3425" extrusionOk="0">
                  <a:moveTo>
                    <a:pt x="1925" y="0"/>
                  </a:moveTo>
                  <a:cubicBezTo>
                    <a:pt x="1526" y="1212"/>
                    <a:pt x="776" y="2362"/>
                    <a:pt x="1" y="3424"/>
                  </a:cubicBezTo>
                  <a:cubicBezTo>
                    <a:pt x="126" y="3399"/>
                    <a:pt x="238" y="3374"/>
                    <a:pt x="351" y="3337"/>
                  </a:cubicBezTo>
                  <a:cubicBezTo>
                    <a:pt x="1063" y="2337"/>
                    <a:pt x="1676" y="1250"/>
                    <a:pt x="19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6" name="Google Shape;16666;p50"/>
            <p:cNvSpPr/>
            <p:nvPr/>
          </p:nvSpPr>
          <p:spPr>
            <a:xfrm>
              <a:off x="2322989" y="5650913"/>
              <a:ext cx="216647" cy="401357"/>
            </a:xfrm>
            <a:custGeom>
              <a:avLst/>
              <a:gdLst/>
              <a:ahLst/>
              <a:cxnLst/>
              <a:rect l="l" t="t" r="r" b="b"/>
              <a:pathLst>
                <a:path w="2537" h="4700" extrusionOk="0">
                  <a:moveTo>
                    <a:pt x="2537" y="0"/>
                  </a:moveTo>
                  <a:lnTo>
                    <a:pt x="2537" y="0"/>
                  </a:lnTo>
                  <a:cubicBezTo>
                    <a:pt x="2212" y="1300"/>
                    <a:pt x="1500" y="2425"/>
                    <a:pt x="750" y="3537"/>
                  </a:cubicBezTo>
                  <a:cubicBezTo>
                    <a:pt x="475" y="3912"/>
                    <a:pt x="225" y="4299"/>
                    <a:pt x="0" y="4699"/>
                  </a:cubicBezTo>
                  <a:cubicBezTo>
                    <a:pt x="88" y="4687"/>
                    <a:pt x="175" y="4674"/>
                    <a:pt x="250" y="4662"/>
                  </a:cubicBezTo>
                  <a:cubicBezTo>
                    <a:pt x="325" y="4537"/>
                    <a:pt x="413" y="4412"/>
                    <a:pt x="487" y="4299"/>
                  </a:cubicBezTo>
                  <a:cubicBezTo>
                    <a:pt x="962" y="3599"/>
                    <a:pt x="1462" y="2912"/>
                    <a:pt x="1850" y="2162"/>
                  </a:cubicBezTo>
                  <a:cubicBezTo>
                    <a:pt x="2162" y="1525"/>
                    <a:pt x="2412" y="763"/>
                    <a:pt x="2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7" name="Google Shape;16667;p50"/>
            <p:cNvSpPr/>
            <p:nvPr/>
          </p:nvSpPr>
          <p:spPr>
            <a:xfrm>
              <a:off x="2289855" y="5613510"/>
              <a:ext cx="241241" cy="439784"/>
            </a:xfrm>
            <a:custGeom>
              <a:avLst/>
              <a:gdLst/>
              <a:ahLst/>
              <a:cxnLst/>
              <a:rect l="l" t="t" r="r" b="b"/>
              <a:pathLst>
                <a:path w="2825" h="5150" extrusionOk="0">
                  <a:moveTo>
                    <a:pt x="2825" y="1"/>
                  </a:moveTo>
                  <a:cubicBezTo>
                    <a:pt x="2525" y="1251"/>
                    <a:pt x="1888" y="2300"/>
                    <a:pt x="1150" y="3350"/>
                  </a:cubicBezTo>
                  <a:cubicBezTo>
                    <a:pt x="751" y="3937"/>
                    <a:pt x="326" y="4512"/>
                    <a:pt x="1" y="5150"/>
                  </a:cubicBezTo>
                  <a:cubicBezTo>
                    <a:pt x="76" y="5150"/>
                    <a:pt x="163" y="5150"/>
                    <a:pt x="251" y="5137"/>
                  </a:cubicBezTo>
                  <a:cubicBezTo>
                    <a:pt x="501" y="4650"/>
                    <a:pt x="913" y="4100"/>
                    <a:pt x="1238" y="3613"/>
                  </a:cubicBezTo>
                  <a:cubicBezTo>
                    <a:pt x="1600" y="3063"/>
                    <a:pt x="1988" y="2525"/>
                    <a:pt x="2263" y="1913"/>
                  </a:cubicBezTo>
                  <a:cubicBezTo>
                    <a:pt x="2550" y="1313"/>
                    <a:pt x="2700" y="663"/>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8" name="Google Shape;16668;p50"/>
            <p:cNvSpPr/>
            <p:nvPr/>
          </p:nvSpPr>
          <p:spPr>
            <a:xfrm>
              <a:off x="2418973" y="5902747"/>
              <a:ext cx="74806" cy="127068"/>
            </a:xfrm>
            <a:custGeom>
              <a:avLst/>
              <a:gdLst/>
              <a:ahLst/>
              <a:cxnLst/>
              <a:rect l="l" t="t" r="r" b="b"/>
              <a:pathLst>
                <a:path w="876" h="1488" extrusionOk="0">
                  <a:moveTo>
                    <a:pt x="876" y="1"/>
                  </a:moveTo>
                  <a:lnTo>
                    <a:pt x="876" y="1"/>
                  </a:lnTo>
                  <a:cubicBezTo>
                    <a:pt x="638" y="575"/>
                    <a:pt x="326" y="1038"/>
                    <a:pt x="1" y="1488"/>
                  </a:cubicBezTo>
                  <a:cubicBezTo>
                    <a:pt x="113" y="1425"/>
                    <a:pt x="226" y="1350"/>
                    <a:pt x="338" y="1275"/>
                  </a:cubicBezTo>
                  <a:cubicBezTo>
                    <a:pt x="563" y="875"/>
                    <a:pt x="738" y="450"/>
                    <a:pt x="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9" name="Google Shape;16669;p50"/>
            <p:cNvSpPr/>
            <p:nvPr/>
          </p:nvSpPr>
          <p:spPr>
            <a:xfrm>
              <a:off x="1732819" y="5259285"/>
              <a:ext cx="301017" cy="342605"/>
            </a:xfrm>
            <a:custGeom>
              <a:avLst/>
              <a:gdLst/>
              <a:ahLst/>
              <a:cxnLst/>
              <a:rect l="l" t="t" r="r" b="b"/>
              <a:pathLst>
                <a:path w="3525" h="4012" extrusionOk="0">
                  <a:moveTo>
                    <a:pt x="3525" y="0"/>
                  </a:moveTo>
                  <a:lnTo>
                    <a:pt x="3525" y="0"/>
                  </a:lnTo>
                  <a:cubicBezTo>
                    <a:pt x="2875" y="937"/>
                    <a:pt x="1937" y="1675"/>
                    <a:pt x="1138" y="2512"/>
                  </a:cubicBezTo>
                  <a:cubicBezTo>
                    <a:pt x="700" y="2962"/>
                    <a:pt x="338" y="3474"/>
                    <a:pt x="0" y="4012"/>
                  </a:cubicBezTo>
                  <a:cubicBezTo>
                    <a:pt x="75" y="3912"/>
                    <a:pt x="163" y="3812"/>
                    <a:pt x="250" y="3724"/>
                  </a:cubicBezTo>
                  <a:cubicBezTo>
                    <a:pt x="313" y="3649"/>
                    <a:pt x="388" y="3587"/>
                    <a:pt x="450" y="3524"/>
                  </a:cubicBezTo>
                  <a:cubicBezTo>
                    <a:pt x="538" y="3437"/>
                    <a:pt x="638" y="3374"/>
                    <a:pt x="750" y="3299"/>
                  </a:cubicBezTo>
                  <a:cubicBezTo>
                    <a:pt x="900" y="3112"/>
                    <a:pt x="1038" y="2937"/>
                    <a:pt x="1200" y="2762"/>
                  </a:cubicBezTo>
                  <a:cubicBezTo>
                    <a:pt x="2037" y="1900"/>
                    <a:pt x="2975" y="1087"/>
                    <a:pt x="3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0" name="Google Shape;16670;p50"/>
            <p:cNvSpPr/>
            <p:nvPr/>
          </p:nvSpPr>
          <p:spPr>
            <a:xfrm>
              <a:off x="1913174" y="5332897"/>
              <a:ext cx="367199" cy="658481"/>
            </a:xfrm>
            <a:custGeom>
              <a:avLst/>
              <a:gdLst/>
              <a:ahLst/>
              <a:cxnLst/>
              <a:rect l="l" t="t" r="r" b="b"/>
              <a:pathLst>
                <a:path w="4300" h="7711" extrusionOk="0">
                  <a:moveTo>
                    <a:pt x="4299" y="0"/>
                  </a:moveTo>
                  <a:lnTo>
                    <a:pt x="4299" y="0"/>
                  </a:lnTo>
                  <a:cubicBezTo>
                    <a:pt x="3937" y="2262"/>
                    <a:pt x="2337" y="4049"/>
                    <a:pt x="1025" y="5936"/>
                  </a:cubicBezTo>
                  <a:cubicBezTo>
                    <a:pt x="638" y="6461"/>
                    <a:pt x="300" y="7011"/>
                    <a:pt x="0" y="7573"/>
                  </a:cubicBezTo>
                  <a:cubicBezTo>
                    <a:pt x="50" y="7623"/>
                    <a:pt x="113" y="7661"/>
                    <a:pt x="163" y="7711"/>
                  </a:cubicBezTo>
                  <a:cubicBezTo>
                    <a:pt x="300" y="7473"/>
                    <a:pt x="425" y="7248"/>
                    <a:pt x="563" y="7011"/>
                  </a:cubicBezTo>
                  <a:cubicBezTo>
                    <a:pt x="988" y="6336"/>
                    <a:pt x="1475" y="5699"/>
                    <a:pt x="1937" y="5049"/>
                  </a:cubicBezTo>
                  <a:cubicBezTo>
                    <a:pt x="3012" y="3537"/>
                    <a:pt x="4262" y="1937"/>
                    <a:pt x="4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1" name="Google Shape;16671;p50"/>
            <p:cNvSpPr/>
            <p:nvPr/>
          </p:nvSpPr>
          <p:spPr>
            <a:xfrm>
              <a:off x="1935548" y="5424698"/>
              <a:ext cx="339445" cy="584870"/>
            </a:xfrm>
            <a:custGeom>
              <a:avLst/>
              <a:gdLst/>
              <a:ahLst/>
              <a:cxnLst/>
              <a:rect l="l" t="t" r="r" b="b"/>
              <a:pathLst>
                <a:path w="3975" h="6849" extrusionOk="0">
                  <a:moveTo>
                    <a:pt x="3975" y="0"/>
                  </a:moveTo>
                  <a:cubicBezTo>
                    <a:pt x="3825" y="750"/>
                    <a:pt x="3475" y="1412"/>
                    <a:pt x="3050" y="2062"/>
                  </a:cubicBezTo>
                  <a:cubicBezTo>
                    <a:pt x="2425" y="3062"/>
                    <a:pt x="1688" y="3974"/>
                    <a:pt x="1013" y="4936"/>
                  </a:cubicBezTo>
                  <a:cubicBezTo>
                    <a:pt x="663" y="5474"/>
                    <a:pt x="288" y="6011"/>
                    <a:pt x="38" y="6611"/>
                  </a:cubicBezTo>
                  <a:cubicBezTo>
                    <a:pt x="26" y="6636"/>
                    <a:pt x="13" y="6673"/>
                    <a:pt x="1" y="6698"/>
                  </a:cubicBezTo>
                  <a:cubicBezTo>
                    <a:pt x="13" y="6711"/>
                    <a:pt x="38" y="6736"/>
                    <a:pt x="51" y="6748"/>
                  </a:cubicBezTo>
                  <a:cubicBezTo>
                    <a:pt x="101" y="6773"/>
                    <a:pt x="138" y="6811"/>
                    <a:pt x="188" y="6848"/>
                  </a:cubicBezTo>
                  <a:cubicBezTo>
                    <a:pt x="213" y="6761"/>
                    <a:pt x="238" y="6686"/>
                    <a:pt x="276" y="6611"/>
                  </a:cubicBezTo>
                  <a:cubicBezTo>
                    <a:pt x="538" y="6036"/>
                    <a:pt x="1063" y="5249"/>
                    <a:pt x="1488" y="4649"/>
                  </a:cubicBezTo>
                  <a:cubicBezTo>
                    <a:pt x="2538" y="3187"/>
                    <a:pt x="3787" y="1837"/>
                    <a:pt x="3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2" name="Google Shape;16672;p50"/>
            <p:cNvSpPr/>
            <p:nvPr/>
          </p:nvSpPr>
          <p:spPr>
            <a:xfrm>
              <a:off x="1962277" y="5497200"/>
              <a:ext cx="314851" cy="526204"/>
            </a:xfrm>
            <a:custGeom>
              <a:avLst/>
              <a:gdLst/>
              <a:ahLst/>
              <a:cxnLst/>
              <a:rect l="l" t="t" r="r" b="b"/>
              <a:pathLst>
                <a:path w="3687" h="6162" extrusionOk="0">
                  <a:moveTo>
                    <a:pt x="3687" y="1"/>
                  </a:moveTo>
                  <a:cubicBezTo>
                    <a:pt x="3549" y="701"/>
                    <a:pt x="3187" y="1313"/>
                    <a:pt x="2787" y="1900"/>
                  </a:cubicBezTo>
                  <a:cubicBezTo>
                    <a:pt x="2225" y="2725"/>
                    <a:pt x="1612" y="3512"/>
                    <a:pt x="1012" y="4325"/>
                  </a:cubicBezTo>
                  <a:cubicBezTo>
                    <a:pt x="600" y="4862"/>
                    <a:pt x="263" y="5462"/>
                    <a:pt x="0" y="6099"/>
                  </a:cubicBezTo>
                  <a:cubicBezTo>
                    <a:pt x="13" y="6099"/>
                    <a:pt x="13" y="6112"/>
                    <a:pt x="25" y="6112"/>
                  </a:cubicBezTo>
                  <a:cubicBezTo>
                    <a:pt x="88" y="6124"/>
                    <a:pt x="138" y="6149"/>
                    <a:pt x="200" y="6162"/>
                  </a:cubicBezTo>
                  <a:cubicBezTo>
                    <a:pt x="650" y="5099"/>
                    <a:pt x="1412" y="4150"/>
                    <a:pt x="2137" y="3187"/>
                  </a:cubicBezTo>
                  <a:cubicBezTo>
                    <a:pt x="2562" y="2613"/>
                    <a:pt x="3012" y="2038"/>
                    <a:pt x="3274" y="1363"/>
                  </a:cubicBezTo>
                  <a:cubicBezTo>
                    <a:pt x="3449" y="926"/>
                    <a:pt x="3637" y="476"/>
                    <a:pt x="36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3" name="Google Shape;16673;p50"/>
            <p:cNvSpPr/>
            <p:nvPr/>
          </p:nvSpPr>
          <p:spPr>
            <a:xfrm>
              <a:off x="1983626" y="5538873"/>
              <a:ext cx="298883" cy="490936"/>
            </a:xfrm>
            <a:custGeom>
              <a:avLst/>
              <a:gdLst/>
              <a:ahLst/>
              <a:cxnLst/>
              <a:rect l="l" t="t" r="r" b="b"/>
              <a:pathLst>
                <a:path w="3500" h="5749" extrusionOk="0">
                  <a:moveTo>
                    <a:pt x="3499" y="0"/>
                  </a:moveTo>
                  <a:cubicBezTo>
                    <a:pt x="3224" y="1475"/>
                    <a:pt x="2237" y="2450"/>
                    <a:pt x="1337" y="3587"/>
                  </a:cubicBezTo>
                  <a:cubicBezTo>
                    <a:pt x="850" y="4224"/>
                    <a:pt x="413" y="4886"/>
                    <a:pt x="38" y="5586"/>
                  </a:cubicBezTo>
                  <a:cubicBezTo>
                    <a:pt x="25" y="5624"/>
                    <a:pt x="13" y="5649"/>
                    <a:pt x="0" y="5686"/>
                  </a:cubicBezTo>
                  <a:cubicBezTo>
                    <a:pt x="75" y="5699"/>
                    <a:pt x="138" y="5724"/>
                    <a:pt x="213" y="5749"/>
                  </a:cubicBezTo>
                  <a:cubicBezTo>
                    <a:pt x="225" y="5724"/>
                    <a:pt x="225" y="5711"/>
                    <a:pt x="238" y="5686"/>
                  </a:cubicBezTo>
                  <a:cubicBezTo>
                    <a:pt x="588" y="5024"/>
                    <a:pt x="1012" y="4387"/>
                    <a:pt x="1462" y="3787"/>
                  </a:cubicBezTo>
                  <a:cubicBezTo>
                    <a:pt x="1900" y="3199"/>
                    <a:pt x="2649" y="2425"/>
                    <a:pt x="3049" y="1675"/>
                  </a:cubicBezTo>
                  <a:cubicBezTo>
                    <a:pt x="3312" y="1150"/>
                    <a:pt x="3462" y="575"/>
                    <a:pt x="34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4" name="Google Shape;16674;p50"/>
            <p:cNvSpPr/>
            <p:nvPr/>
          </p:nvSpPr>
          <p:spPr>
            <a:xfrm>
              <a:off x="2010269" y="5505739"/>
              <a:ext cx="304262" cy="531584"/>
            </a:xfrm>
            <a:custGeom>
              <a:avLst/>
              <a:gdLst/>
              <a:ahLst/>
              <a:cxnLst/>
              <a:rect l="l" t="t" r="r" b="b"/>
              <a:pathLst>
                <a:path w="3563" h="6225" extrusionOk="0">
                  <a:moveTo>
                    <a:pt x="3562" y="1"/>
                  </a:moveTo>
                  <a:lnTo>
                    <a:pt x="3562" y="1"/>
                  </a:lnTo>
                  <a:cubicBezTo>
                    <a:pt x="3237" y="1413"/>
                    <a:pt x="2575" y="2725"/>
                    <a:pt x="1663" y="3787"/>
                  </a:cubicBezTo>
                  <a:cubicBezTo>
                    <a:pt x="1238" y="4275"/>
                    <a:pt x="800" y="4775"/>
                    <a:pt x="463" y="5337"/>
                  </a:cubicBezTo>
                  <a:cubicBezTo>
                    <a:pt x="300" y="5587"/>
                    <a:pt x="151" y="5874"/>
                    <a:pt x="1" y="6162"/>
                  </a:cubicBezTo>
                  <a:cubicBezTo>
                    <a:pt x="76" y="6187"/>
                    <a:pt x="151" y="6199"/>
                    <a:pt x="226" y="6224"/>
                  </a:cubicBezTo>
                  <a:cubicBezTo>
                    <a:pt x="538" y="5612"/>
                    <a:pt x="875" y="5037"/>
                    <a:pt x="1275" y="4575"/>
                  </a:cubicBezTo>
                  <a:cubicBezTo>
                    <a:pt x="2575" y="3150"/>
                    <a:pt x="3350" y="1975"/>
                    <a:pt x="35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5" name="Google Shape;16675;p50"/>
            <p:cNvSpPr/>
            <p:nvPr/>
          </p:nvSpPr>
          <p:spPr>
            <a:xfrm>
              <a:off x="2034863" y="5519659"/>
              <a:ext cx="303152" cy="525094"/>
            </a:xfrm>
            <a:custGeom>
              <a:avLst/>
              <a:gdLst/>
              <a:ahLst/>
              <a:cxnLst/>
              <a:rect l="l" t="t" r="r" b="b"/>
              <a:pathLst>
                <a:path w="3550" h="6149" extrusionOk="0">
                  <a:moveTo>
                    <a:pt x="3549" y="0"/>
                  </a:moveTo>
                  <a:lnTo>
                    <a:pt x="3549" y="0"/>
                  </a:lnTo>
                  <a:cubicBezTo>
                    <a:pt x="3137" y="1337"/>
                    <a:pt x="2724" y="2462"/>
                    <a:pt x="1850" y="3612"/>
                  </a:cubicBezTo>
                  <a:cubicBezTo>
                    <a:pt x="1462" y="4162"/>
                    <a:pt x="837" y="4774"/>
                    <a:pt x="400" y="5424"/>
                  </a:cubicBezTo>
                  <a:cubicBezTo>
                    <a:pt x="262" y="5636"/>
                    <a:pt x="125" y="5849"/>
                    <a:pt x="0" y="6074"/>
                  </a:cubicBezTo>
                  <a:cubicBezTo>
                    <a:pt x="62" y="6099"/>
                    <a:pt x="137" y="6124"/>
                    <a:pt x="200" y="6136"/>
                  </a:cubicBezTo>
                  <a:cubicBezTo>
                    <a:pt x="212" y="6136"/>
                    <a:pt x="212" y="6149"/>
                    <a:pt x="225" y="6149"/>
                  </a:cubicBezTo>
                  <a:cubicBezTo>
                    <a:pt x="312" y="5974"/>
                    <a:pt x="412" y="5811"/>
                    <a:pt x="525" y="5636"/>
                  </a:cubicBezTo>
                  <a:cubicBezTo>
                    <a:pt x="887" y="5049"/>
                    <a:pt x="1362" y="4599"/>
                    <a:pt x="1825" y="4012"/>
                  </a:cubicBezTo>
                  <a:cubicBezTo>
                    <a:pt x="2312" y="3399"/>
                    <a:pt x="2749" y="2737"/>
                    <a:pt x="3024" y="2000"/>
                  </a:cubicBezTo>
                  <a:cubicBezTo>
                    <a:pt x="3274" y="1362"/>
                    <a:pt x="3399" y="675"/>
                    <a:pt x="35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6" name="Google Shape;16676;p50"/>
            <p:cNvSpPr/>
            <p:nvPr/>
          </p:nvSpPr>
          <p:spPr>
            <a:xfrm>
              <a:off x="2103095" y="5494040"/>
              <a:ext cx="326636" cy="573171"/>
            </a:xfrm>
            <a:custGeom>
              <a:avLst/>
              <a:gdLst/>
              <a:ahLst/>
              <a:cxnLst/>
              <a:rect l="l" t="t" r="r" b="b"/>
              <a:pathLst>
                <a:path w="3825" h="6712" extrusionOk="0">
                  <a:moveTo>
                    <a:pt x="3825" y="0"/>
                  </a:moveTo>
                  <a:cubicBezTo>
                    <a:pt x="3575" y="875"/>
                    <a:pt x="3287" y="1675"/>
                    <a:pt x="2888" y="2450"/>
                  </a:cubicBezTo>
                  <a:cubicBezTo>
                    <a:pt x="2863" y="2512"/>
                    <a:pt x="2825" y="2562"/>
                    <a:pt x="2800" y="2612"/>
                  </a:cubicBezTo>
                  <a:cubicBezTo>
                    <a:pt x="3025" y="2025"/>
                    <a:pt x="3162" y="1387"/>
                    <a:pt x="3187" y="738"/>
                  </a:cubicBezTo>
                  <a:lnTo>
                    <a:pt x="3187" y="738"/>
                  </a:lnTo>
                  <a:cubicBezTo>
                    <a:pt x="2913" y="2075"/>
                    <a:pt x="2438" y="3125"/>
                    <a:pt x="1700" y="4262"/>
                  </a:cubicBezTo>
                  <a:cubicBezTo>
                    <a:pt x="1275" y="4862"/>
                    <a:pt x="788" y="5386"/>
                    <a:pt x="351" y="6036"/>
                  </a:cubicBezTo>
                  <a:cubicBezTo>
                    <a:pt x="226" y="6236"/>
                    <a:pt x="113" y="6436"/>
                    <a:pt x="1" y="6649"/>
                  </a:cubicBezTo>
                  <a:cubicBezTo>
                    <a:pt x="76" y="6674"/>
                    <a:pt x="138" y="6699"/>
                    <a:pt x="213" y="6711"/>
                  </a:cubicBezTo>
                  <a:cubicBezTo>
                    <a:pt x="451" y="6286"/>
                    <a:pt x="701" y="5874"/>
                    <a:pt x="963" y="5574"/>
                  </a:cubicBezTo>
                  <a:cubicBezTo>
                    <a:pt x="1101" y="5411"/>
                    <a:pt x="1238" y="5236"/>
                    <a:pt x="1363" y="5074"/>
                  </a:cubicBezTo>
                  <a:lnTo>
                    <a:pt x="1363" y="5074"/>
                  </a:lnTo>
                  <a:cubicBezTo>
                    <a:pt x="1225" y="5386"/>
                    <a:pt x="1113" y="5699"/>
                    <a:pt x="976" y="6011"/>
                  </a:cubicBezTo>
                  <a:cubicBezTo>
                    <a:pt x="876" y="6211"/>
                    <a:pt x="776" y="6411"/>
                    <a:pt x="676" y="6624"/>
                  </a:cubicBezTo>
                  <a:cubicBezTo>
                    <a:pt x="763" y="6586"/>
                    <a:pt x="863" y="6561"/>
                    <a:pt x="963" y="6549"/>
                  </a:cubicBezTo>
                  <a:cubicBezTo>
                    <a:pt x="1026" y="6411"/>
                    <a:pt x="1101" y="6261"/>
                    <a:pt x="1163" y="6111"/>
                  </a:cubicBezTo>
                  <a:cubicBezTo>
                    <a:pt x="1425" y="5536"/>
                    <a:pt x="1588" y="5049"/>
                    <a:pt x="1888" y="4499"/>
                  </a:cubicBezTo>
                  <a:cubicBezTo>
                    <a:pt x="2213" y="3849"/>
                    <a:pt x="2688" y="3287"/>
                    <a:pt x="3037" y="2650"/>
                  </a:cubicBezTo>
                  <a:cubicBezTo>
                    <a:pt x="3487" y="1825"/>
                    <a:pt x="3650" y="900"/>
                    <a:pt x="38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7" name="Google Shape;16677;p50"/>
            <p:cNvSpPr/>
            <p:nvPr/>
          </p:nvSpPr>
          <p:spPr>
            <a:xfrm>
              <a:off x="2125554" y="5960390"/>
              <a:ext cx="73696" cy="112124"/>
            </a:xfrm>
            <a:custGeom>
              <a:avLst/>
              <a:gdLst/>
              <a:ahLst/>
              <a:cxnLst/>
              <a:rect l="l" t="t" r="r" b="b"/>
              <a:pathLst>
                <a:path w="863" h="1313" extrusionOk="0">
                  <a:moveTo>
                    <a:pt x="862" y="0"/>
                  </a:moveTo>
                  <a:lnTo>
                    <a:pt x="862" y="0"/>
                  </a:lnTo>
                  <a:cubicBezTo>
                    <a:pt x="600" y="463"/>
                    <a:pt x="313" y="875"/>
                    <a:pt x="0" y="1275"/>
                  </a:cubicBezTo>
                  <a:cubicBezTo>
                    <a:pt x="38" y="1288"/>
                    <a:pt x="75" y="1300"/>
                    <a:pt x="113" y="1313"/>
                  </a:cubicBezTo>
                  <a:cubicBezTo>
                    <a:pt x="138" y="1300"/>
                    <a:pt x="150" y="1288"/>
                    <a:pt x="163" y="1275"/>
                  </a:cubicBezTo>
                  <a:cubicBezTo>
                    <a:pt x="188" y="1263"/>
                    <a:pt x="200" y="1263"/>
                    <a:pt x="213" y="1250"/>
                  </a:cubicBezTo>
                  <a:cubicBezTo>
                    <a:pt x="475" y="850"/>
                    <a:pt x="688" y="438"/>
                    <a:pt x="8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8" name="Google Shape;16678;p50"/>
            <p:cNvSpPr/>
            <p:nvPr/>
          </p:nvSpPr>
          <p:spPr>
            <a:xfrm>
              <a:off x="2067911" y="5519659"/>
              <a:ext cx="293503" cy="535768"/>
            </a:xfrm>
            <a:custGeom>
              <a:avLst/>
              <a:gdLst/>
              <a:ahLst/>
              <a:cxnLst/>
              <a:rect l="l" t="t" r="r" b="b"/>
              <a:pathLst>
                <a:path w="3437" h="6274" extrusionOk="0">
                  <a:moveTo>
                    <a:pt x="3437" y="0"/>
                  </a:moveTo>
                  <a:cubicBezTo>
                    <a:pt x="3100" y="1350"/>
                    <a:pt x="2687" y="2375"/>
                    <a:pt x="1937" y="3574"/>
                  </a:cubicBezTo>
                  <a:cubicBezTo>
                    <a:pt x="1537" y="4199"/>
                    <a:pt x="1038" y="4712"/>
                    <a:pt x="563" y="5349"/>
                  </a:cubicBezTo>
                  <a:cubicBezTo>
                    <a:pt x="375" y="5624"/>
                    <a:pt x="188" y="5911"/>
                    <a:pt x="0" y="6199"/>
                  </a:cubicBezTo>
                  <a:cubicBezTo>
                    <a:pt x="75" y="6224"/>
                    <a:pt x="150" y="6249"/>
                    <a:pt x="225" y="6274"/>
                  </a:cubicBezTo>
                  <a:cubicBezTo>
                    <a:pt x="688" y="5536"/>
                    <a:pt x="1238" y="4836"/>
                    <a:pt x="1787" y="4162"/>
                  </a:cubicBezTo>
                  <a:cubicBezTo>
                    <a:pt x="2725" y="2962"/>
                    <a:pt x="3262" y="1500"/>
                    <a:pt x="3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9" name="Google Shape;16679;p50"/>
            <p:cNvSpPr/>
            <p:nvPr/>
          </p:nvSpPr>
          <p:spPr>
            <a:xfrm>
              <a:off x="1879016" y="5323247"/>
              <a:ext cx="371468" cy="643622"/>
            </a:xfrm>
            <a:custGeom>
              <a:avLst/>
              <a:gdLst/>
              <a:ahLst/>
              <a:cxnLst/>
              <a:rect l="l" t="t" r="r" b="b"/>
              <a:pathLst>
                <a:path w="4350" h="7537" extrusionOk="0">
                  <a:moveTo>
                    <a:pt x="4349" y="1"/>
                  </a:moveTo>
                  <a:cubicBezTo>
                    <a:pt x="3987" y="2538"/>
                    <a:pt x="2162" y="4387"/>
                    <a:pt x="675" y="6349"/>
                  </a:cubicBezTo>
                  <a:cubicBezTo>
                    <a:pt x="425" y="6687"/>
                    <a:pt x="200" y="7037"/>
                    <a:pt x="0" y="7399"/>
                  </a:cubicBezTo>
                  <a:cubicBezTo>
                    <a:pt x="63" y="7449"/>
                    <a:pt x="125" y="7486"/>
                    <a:pt x="188" y="7536"/>
                  </a:cubicBezTo>
                  <a:cubicBezTo>
                    <a:pt x="475" y="7012"/>
                    <a:pt x="788" y="6512"/>
                    <a:pt x="1175" y="6049"/>
                  </a:cubicBezTo>
                  <a:cubicBezTo>
                    <a:pt x="2387" y="4450"/>
                    <a:pt x="4262" y="2338"/>
                    <a:pt x="4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0" name="Google Shape;16680;p50"/>
            <p:cNvSpPr/>
            <p:nvPr/>
          </p:nvSpPr>
          <p:spPr>
            <a:xfrm>
              <a:off x="1855532" y="5389429"/>
              <a:ext cx="355414" cy="559252"/>
            </a:xfrm>
            <a:custGeom>
              <a:avLst/>
              <a:gdLst/>
              <a:ahLst/>
              <a:cxnLst/>
              <a:rect l="l" t="t" r="r" b="b"/>
              <a:pathLst>
                <a:path w="4162" h="6549" extrusionOk="0">
                  <a:moveTo>
                    <a:pt x="4162" y="1"/>
                  </a:moveTo>
                  <a:cubicBezTo>
                    <a:pt x="4049" y="700"/>
                    <a:pt x="3725" y="1300"/>
                    <a:pt x="3362" y="1913"/>
                  </a:cubicBezTo>
                  <a:cubicBezTo>
                    <a:pt x="2675" y="3087"/>
                    <a:pt x="1750" y="4000"/>
                    <a:pt x="900" y="5074"/>
                  </a:cubicBezTo>
                  <a:cubicBezTo>
                    <a:pt x="550" y="5499"/>
                    <a:pt x="263" y="5949"/>
                    <a:pt x="1" y="6424"/>
                  </a:cubicBezTo>
                  <a:cubicBezTo>
                    <a:pt x="63" y="6461"/>
                    <a:pt x="113" y="6511"/>
                    <a:pt x="176" y="6549"/>
                  </a:cubicBezTo>
                  <a:cubicBezTo>
                    <a:pt x="463" y="6037"/>
                    <a:pt x="813" y="5524"/>
                    <a:pt x="1138" y="5124"/>
                  </a:cubicBezTo>
                  <a:cubicBezTo>
                    <a:pt x="2350" y="3575"/>
                    <a:pt x="3925" y="2050"/>
                    <a:pt x="4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1" name="Google Shape;16681;p50"/>
            <p:cNvSpPr/>
            <p:nvPr/>
          </p:nvSpPr>
          <p:spPr>
            <a:xfrm>
              <a:off x="1836318" y="5444937"/>
              <a:ext cx="333040" cy="489911"/>
            </a:xfrm>
            <a:custGeom>
              <a:avLst/>
              <a:gdLst/>
              <a:ahLst/>
              <a:cxnLst/>
              <a:rect l="l" t="t" r="r" b="b"/>
              <a:pathLst>
                <a:path w="3900" h="5737" extrusionOk="0">
                  <a:moveTo>
                    <a:pt x="3900" y="1"/>
                  </a:moveTo>
                  <a:lnTo>
                    <a:pt x="3900" y="1"/>
                  </a:lnTo>
                  <a:cubicBezTo>
                    <a:pt x="3275" y="1638"/>
                    <a:pt x="1975" y="2712"/>
                    <a:pt x="900" y="4074"/>
                  </a:cubicBezTo>
                  <a:cubicBezTo>
                    <a:pt x="550" y="4562"/>
                    <a:pt x="263" y="5074"/>
                    <a:pt x="1" y="5612"/>
                  </a:cubicBezTo>
                  <a:cubicBezTo>
                    <a:pt x="63" y="5661"/>
                    <a:pt x="113" y="5699"/>
                    <a:pt x="176" y="5736"/>
                  </a:cubicBezTo>
                  <a:cubicBezTo>
                    <a:pt x="450" y="5174"/>
                    <a:pt x="775" y="4612"/>
                    <a:pt x="1163" y="4087"/>
                  </a:cubicBezTo>
                  <a:cubicBezTo>
                    <a:pt x="2113" y="2925"/>
                    <a:pt x="3475" y="1600"/>
                    <a:pt x="3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2" name="Google Shape;16682;p50"/>
            <p:cNvSpPr/>
            <p:nvPr/>
          </p:nvSpPr>
          <p:spPr>
            <a:xfrm>
              <a:off x="1808565" y="5473716"/>
              <a:ext cx="325611" cy="441919"/>
            </a:xfrm>
            <a:custGeom>
              <a:avLst/>
              <a:gdLst/>
              <a:ahLst/>
              <a:cxnLst/>
              <a:rect l="l" t="t" r="r" b="b"/>
              <a:pathLst>
                <a:path w="3813" h="5175" extrusionOk="0">
                  <a:moveTo>
                    <a:pt x="3812" y="1"/>
                  </a:moveTo>
                  <a:cubicBezTo>
                    <a:pt x="3225" y="1113"/>
                    <a:pt x="2275" y="1938"/>
                    <a:pt x="1475" y="2925"/>
                  </a:cubicBezTo>
                  <a:cubicBezTo>
                    <a:pt x="938" y="3587"/>
                    <a:pt x="426" y="4300"/>
                    <a:pt x="1" y="5050"/>
                  </a:cubicBezTo>
                  <a:cubicBezTo>
                    <a:pt x="63" y="5087"/>
                    <a:pt x="126" y="5137"/>
                    <a:pt x="176" y="5175"/>
                  </a:cubicBezTo>
                  <a:cubicBezTo>
                    <a:pt x="576" y="4500"/>
                    <a:pt x="1038" y="3837"/>
                    <a:pt x="1438" y="3313"/>
                  </a:cubicBezTo>
                  <a:cubicBezTo>
                    <a:pt x="2288" y="2250"/>
                    <a:pt x="3287" y="1276"/>
                    <a:pt x="38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3" name="Google Shape;16683;p50"/>
            <p:cNvSpPr/>
            <p:nvPr/>
          </p:nvSpPr>
          <p:spPr>
            <a:xfrm>
              <a:off x="1779786" y="5316843"/>
              <a:ext cx="381032" cy="578551"/>
            </a:xfrm>
            <a:custGeom>
              <a:avLst/>
              <a:gdLst/>
              <a:ahLst/>
              <a:cxnLst/>
              <a:rect l="l" t="t" r="r" b="b"/>
              <a:pathLst>
                <a:path w="4462" h="6775" extrusionOk="0">
                  <a:moveTo>
                    <a:pt x="4462" y="1"/>
                  </a:moveTo>
                  <a:lnTo>
                    <a:pt x="4462" y="1"/>
                  </a:lnTo>
                  <a:cubicBezTo>
                    <a:pt x="4099" y="1001"/>
                    <a:pt x="3599" y="1950"/>
                    <a:pt x="2962" y="2813"/>
                  </a:cubicBezTo>
                  <a:cubicBezTo>
                    <a:pt x="2350" y="3637"/>
                    <a:pt x="1450" y="4525"/>
                    <a:pt x="775" y="5424"/>
                  </a:cubicBezTo>
                  <a:cubicBezTo>
                    <a:pt x="475" y="5824"/>
                    <a:pt x="225" y="6237"/>
                    <a:pt x="0" y="6649"/>
                  </a:cubicBezTo>
                  <a:cubicBezTo>
                    <a:pt x="63" y="6687"/>
                    <a:pt x="125" y="6737"/>
                    <a:pt x="188" y="6774"/>
                  </a:cubicBezTo>
                  <a:cubicBezTo>
                    <a:pt x="438" y="6312"/>
                    <a:pt x="700" y="5874"/>
                    <a:pt x="1013" y="5462"/>
                  </a:cubicBezTo>
                  <a:cubicBezTo>
                    <a:pt x="1650" y="4625"/>
                    <a:pt x="2587" y="3687"/>
                    <a:pt x="3237" y="2738"/>
                  </a:cubicBezTo>
                  <a:cubicBezTo>
                    <a:pt x="3812" y="1900"/>
                    <a:pt x="4187" y="963"/>
                    <a:pt x="44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4" name="Google Shape;16684;p50"/>
            <p:cNvSpPr/>
            <p:nvPr/>
          </p:nvSpPr>
          <p:spPr>
            <a:xfrm>
              <a:off x="1756302" y="5382000"/>
              <a:ext cx="351144" cy="496316"/>
            </a:xfrm>
            <a:custGeom>
              <a:avLst/>
              <a:gdLst/>
              <a:ahLst/>
              <a:cxnLst/>
              <a:rect l="l" t="t" r="r" b="b"/>
              <a:pathLst>
                <a:path w="4112" h="5812" extrusionOk="0">
                  <a:moveTo>
                    <a:pt x="4112" y="0"/>
                  </a:moveTo>
                  <a:cubicBezTo>
                    <a:pt x="3662" y="1125"/>
                    <a:pt x="3012" y="1950"/>
                    <a:pt x="2237" y="2812"/>
                  </a:cubicBezTo>
                  <a:cubicBezTo>
                    <a:pt x="1750" y="3374"/>
                    <a:pt x="1188" y="3874"/>
                    <a:pt x="750" y="4474"/>
                  </a:cubicBezTo>
                  <a:cubicBezTo>
                    <a:pt x="463" y="4861"/>
                    <a:pt x="213" y="5261"/>
                    <a:pt x="0" y="5686"/>
                  </a:cubicBezTo>
                  <a:cubicBezTo>
                    <a:pt x="63" y="5724"/>
                    <a:pt x="125" y="5774"/>
                    <a:pt x="188" y="5811"/>
                  </a:cubicBezTo>
                  <a:cubicBezTo>
                    <a:pt x="400" y="5386"/>
                    <a:pt x="650" y="4986"/>
                    <a:pt x="950" y="4574"/>
                  </a:cubicBezTo>
                  <a:cubicBezTo>
                    <a:pt x="1537" y="3799"/>
                    <a:pt x="2437" y="2962"/>
                    <a:pt x="3062" y="2087"/>
                  </a:cubicBezTo>
                  <a:cubicBezTo>
                    <a:pt x="3524" y="1462"/>
                    <a:pt x="3887" y="750"/>
                    <a:pt x="4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5" name="Google Shape;16685;p50"/>
            <p:cNvSpPr/>
            <p:nvPr/>
          </p:nvSpPr>
          <p:spPr>
            <a:xfrm>
              <a:off x="1735978" y="5404374"/>
              <a:ext cx="327746" cy="460023"/>
            </a:xfrm>
            <a:custGeom>
              <a:avLst/>
              <a:gdLst/>
              <a:ahLst/>
              <a:cxnLst/>
              <a:rect l="l" t="t" r="r" b="b"/>
              <a:pathLst>
                <a:path w="3838" h="5387" extrusionOk="0">
                  <a:moveTo>
                    <a:pt x="3837" y="1"/>
                  </a:moveTo>
                  <a:lnTo>
                    <a:pt x="3837" y="1"/>
                  </a:lnTo>
                  <a:cubicBezTo>
                    <a:pt x="3238" y="1500"/>
                    <a:pt x="1963" y="2487"/>
                    <a:pt x="951" y="3712"/>
                  </a:cubicBezTo>
                  <a:cubicBezTo>
                    <a:pt x="576" y="4187"/>
                    <a:pt x="263" y="4699"/>
                    <a:pt x="1" y="5224"/>
                  </a:cubicBezTo>
                  <a:cubicBezTo>
                    <a:pt x="51" y="5274"/>
                    <a:pt x="101" y="5324"/>
                    <a:pt x="151" y="5387"/>
                  </a:cubicBezTo>
                  <a:lnTo>
                    <a:pt x="163" y="5387"/>
                  </a:lnTo>
                  <a:cubicBezTo>
                    <a:pt x="463" y="4799"/>
                    <a:pt x="801" y="4225"/>
                    <a:pt x="1176" y="3775"/>
                  </a:cubicBezTo>
                  <a:cubicBezTo>
                    <a:pt x="2175" y="2612"/>
                    <a:pt x="3400" y="1538"/>
                    <a:pt x="38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6" name="Google Shape;16686;p50"/>
            <p:cNvSpPr/>
            <p:nvPr/>
          </p:nvSpPr>
          <p:spPr>
            <a:xfrm>
              <a:off x="1721034" y="5409754"/>
              <a:ext cx="325611" cy="438674"/>
            </a:xfrm>
            <a:custGeom>
              <a:avLst/>
              <a:gdLst/>
              <a:ahLst/>
              <a:cxnLst/>
              <a:rect l="l" t="t" r="r" b="b"/>
              <a:pathLst>
                <a:path w="3813" h="5137" extrusionOk="0">
                  <a:moveTo>
                    <a:pt x="3812" y="0"/>
                  </a:moveTo>
                  <a:lnTo>
                    <a:pt x="3812" y="0"/>
                  </a:lnTo>
                  <a:cubicBezTo>
                    <a:pt x="3638" y="375"/>
                    <a:pt x="3375" y="750"/>
                    <a:pt x="3163" y="1050"/>
                  </a:cubicBezTo>
                  <a:cubicBezTo>
                    <a:pt x="2875" y="1375"/>
                    <a:pt x="2563" y="1675"/>
                    <a:pt x="2263" y="1987"/>
                  </a:cubicBezTo>
                  <a:cubicBezTo>
                    <a:pt x="1438" y="2812"/>
                    <a:pt x="601" y="3674"/>
                    <a:pt x="88" y="4749"/>
                  </a:cubicBezTo>
                  <a:cubicBezTo>
                    <a:pt x="63" y="4811"/>
                    <a:pt x="38" y="4874"/>
                    <a:pt x="1" y="4936"/>
                  </a:cubicBezTo>
                  <a:cubicBezTo>
                    <a:pt x="51" y="4999"/>
                    <a:pt x="101" y="5061"/>
                    <a:pt x="163" y="5136"/>
                  </a:cubicBezTo>
                  <a:cubicBezTo>
                    <a:pt x="238" y="4961"/>
                    <a:pt x="313" y="4786"/>
                    <a:pt x="401" y="4624"/>
                  </a:cubicBezTo>
                  <a:cubicBezTo>
                    <a:pt x="851" y="3799"/>
                    <a:pt x="1401" y="3174"/>
                    <a:pt x="2038" y="2487"/>
                  </a:cubicBezTo>
                  <a:cubicBezTo>
                    <a:pt x="2775" y="1737"/>
                    <a:pt x="3450" y="1000"/>
                    <a:pt x="3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7" name="Google Shape;16687;p50"/>
            <p:cNvSpPr/>
            <p:nvPr/>
          </p:nvSpPr>
          <p:spPr>
            <a:xfrm>
              <a:off x="1705065" y="5288064"/>
              <a:ext cx="381032" cy="536878"/>
            </a:xfrm>
            <a:custGeom>
              <a:avLst/>
              <a:gdLst/>
              <a:ahLst/>
              <a:cxnLst/>
              <a:rect l="l" t="t" r="r" b="b"/>
              <a:pathLst>
                <a:path w="4462" h="6287" extrusionOk="0">
                  <a:moveTo>
                    <a:pt x="4462" y="0"/>
                  </a:moveTo>
                  <a:lnTo>
                    <a:pt x="4462" y="0"/>
                  </a:lnTo>
                  <a:cubicBezTo>
                    <a:pt x="3887" y="1100"/>
                    <a:pt x="3300" y="2112"/>
                    <a:pt x="2462" y="2950"/>
                  </a:cubicBezTo>
                  <a:cubicBezTo>
                    <a:pt x="1800" y="3587"/>
                    <a:pt x="1138" y="4237"/>
                    <a:pt x="613" y="4999"/>
                  </a:cubicBezTo>
                  <a:cubicBezTo>
                    <a:pt x="375" y="5337"/>
                    <a:pt x="175" y="5686"/>
                    <a:pt x="1" y="6061"/>
                  </a:cubicBezTo>
                  <a:cubicBezTo>
                    <a:pt x="51" y="6136"/>
                    <a:pt x="88" y="6211"/>
                    <a:pt x="138" y="6286"/>
                  </a:cubicBezTo>
                  <a:cubicBezTo>
                    <a:pt x="463" y="5599"/>
                    <a:pt x="913" y="4862"/>
                    <a:pt x="1400" y="4337"/>
                  </a:cubicBezTo>
                  <a:cubicBezTo>
                    <a:pt x="2000" y="3662"/>
                    <a:pt x="2700" y="3087"/>
                    <a:pt x="3250" y="2387"/>
                  </a:cubicBezTo>
                  <a:cubicBezTo>
                    <a:pt x="3787" y="1675"/>
                    <a:pt x="4124" y="825"/>
                    <a:pt x="44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8" name="Google Shape;16688;p50"/>
            <p:cNvSpPr/>
            <p:nvPr/>
          </p:nvSpPr>
          <p:spPr>
            <a:xfrm>
              <a:off x="1689096" y="5365945"/>
              <a:ext cx="341580" cy="426975"/>
            </a:xfrm>
            <a:custGeom>
              <a:avLst/>
              <a:gdLst/>
              <a:ahLst/>
              <a:cxnLst/>
              <a:rect l="l" t="t" r="r" b="b"/>
              <a:pathLst>
                <a:path w="4000" h="5000" extrusionOk="0">
                  <a:moveTo>
                    <a:pt x="3999" y="1"/>
                  </a:moveTo>
                  <a:cubicBezTo>
                    <a:pt x="3637" y="551"/>
                    <a:pt x="3249" y="1038"/>
                    <a:pt x="2787" y="1525"/>
                  </a:cubicBezTo>
                  <a:cubicBezTo>
                    <a:pt x="2125" y="2213"/>
                    <a:pt x="1375" y="2837"/>
                    <a:pt x="775" y="3575"/>
                  </a:cubicBezTo>
                  <a:cubicBezTo>
                    <a:pt x="475" y="3925"/>
                    <a:pt x="213" y="4337"/>
                    <a:pt x="0" y="4749"/>
                  </a:cubicBezTo>
                  <a:cubicBezTo>
                    <a:pt x="38" y="4837"/>
                    <a:pt x="63" y="4912"/>
                    <a:pt x="113" y="4999"/>
                  </a:cubicBezTo>
                  <a:cubicBezTo>
                    <a:pt x="400" y="4462"/>
                    <a:pt x="712" y="3950"/>
                    <a:pt x="1112" y="3525"/>
                  </a:cubicBezTo>
                  <a:cubicBezTo>
                    <a:pt x="1650" y="2900"/>
                    <a:pt x="2287" y="2363"/>
                    <a:pt x="2837" y="1750"/>
                  </a:cubicBezTo>
                  <a:cubicBezTo>
                    <a:pt x="3287" y="1213"/>
                    <a:pt x="3674" y="613"/>
                    <a:pt x="39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9" name="Google Shape;16689;p50"/>
            <p:cNvSpPr/>
            <p:nvPr/>
          </p:nvSpPr>
          <p:spPr>
            <a:xfrm>
              <a:off x="1678421" y="5396944"/>
              <a:ext cx="313827" cy="361819"/>
            </a:xfrm>
            <a:custGeom>
              <a:avLst/>
              <a:gdLst/>
              <a:ahLst/>
              <a:cxnLst/>
              <a:rect l="l" t="t" r="r" b="b"/>
              <a:pathLst>
                <a:path w="3675" h="4237" extrusionOk="0">
                  <a:moveTo>
                    <a:pt x="3674" y="0"/>
                  </a:moveTo>
                  <a:lnTo>
                    <a:pt x="3674" y="0"/>
                  </a:lnTo>
                  <a:cubicBezTo>
                    <a:pt x="3074" y="762"/>
                    <a:pt x="2262" y="1325"/>
                    <a:pt x="1575" y="2000"/>
                  </a:cubicBezTo>
                  <a:cubicBezTo>
                    <a:pt x="1087" y="2487"/>
                    <a:pt x="612" y="2974"/>
                    <a:pt x="225" y="3549"/>
                  </a:cubicBezTo>
                  <a:cubicBezTo>
                    <a:pt x="150" y="3674"/>
                    <a:pt x="75" y="3799"/>
                    <a:pt x="0" y="3924"/>
                  </a:cubicBezTo>
                  <a:cubicBezTo>
                    <a:pt x="0" y="3937"/>
                    <a:pt x="0" y="3937"/>
                    <a:pt x="0" y="3949"/>
                  </a:cubicBezTo>
                  <a:cubicBezTo>
                    <a:pt x="25" y="4049"/>
                    <a:pt x="50" y="4149"/>
                    <a:pt x="75" y="4237"/>
                  </a:cubicBezTo>
                  <a:cubicBezTo>
                    <a:pt x="325" y="3812"/>
                    <a:pt x="575" y="3399"/>
                    <a:pt x="875" y="3062"/>
                  </a:cubicBezTo>
                  <a:cubicBezTo>
                    <a:pt x="1775" y="2012"/>
                    <a:pt x="2912" y="1162"/>
                    <a:pt x="3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0" name="Google Shape;16690;p50"/>
            <p:cNvSpPr/>
            <p:nvPr/>
          </p:nvSpPr>
          <p:spPr>
            <a:xfrm>
              <a:off x="1677311" y="5477986"/>
              <a:ext cx="213488" cy="244486"/>
            </a:xfrm>
            <a:custGeom>
              <a:avLst/>
              <a:gdLst/>
              <a:ahLst/>
              <a:cxnLst/>
              <a:rect l="l" t="t" r="r" b="b"/>
              <a:pathLst>
                <a:path w="2500" h="2863" extrusionOk="0">
                  <a:moveTo>
                    <a:pt x="2500" y="1"/>
                  </a:moveTo>
                  <a:cubicBezTo>
                    <a:pt x="1513" y="788"/>
                    <a:pt x="650" y="1538"/>
                    <a:pt x="1" y="2475"/>
                  </a:cubicBezTo>
                  <a:cubicBezTo>
                    <a:pt x="1" y="2613"/>
                    <a:pt x="13" y="2738"/>
                    <a:pt x="13" y="2863"/>
                  </a:cubicBezTo>
                  <a:cubicBezTo>
                    <a:pt x="88" y="2750"/>
                    <a:pt x="151" y="2638"/>
                    <a:pt x="226" y="2525"/>
                  </a:cubicBezTo>
                  <a:cubicBezTo>
                    <a:pt x="813" y="1688"/>
                    <a:pt x="1625" y="838"/>
                    <a:pt x="25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1" name="Google Shape;16691;p50"/>
            <p:cNvSpPr/>
            <p:nvPr/>
          </p:nvSpPr>
          <p:spPr>
            <a:xfrm>
              <a:off x="555723" y="5234691"/>
              <a:ext cx="111099" cy="607329"/>
            </a:xfrm>
            <a:custGeom>
              <a:avLst/>
              <a:gdLst/>
              <a:ahLst/>
              <a:cxnLst/>
              <a:rect l="l" t="t" r="r" b="b"/>
              <a:pathLst>
                <a:path w="1301" h="7112" extrusionOk="0">
                  <a:moveTo>
                    <a:pt x="38" y="1"/>
                  </a:moveTo>
                  <a:lnTo>
                    <a:pt x="38" y="1"/>
                  </a:lnTo>
                  <a:cubicBezTo>
                    <a:pt x="151" y="700"/>
                    <a:pt x="126" y="1400"/>
                    <a:pt x="138" y="2100"/>
                  </a:cubicBezTo>
                  <a:cubicBezTo>
                    <a:pt x="126" y="2812"/>
                    <a:pt x="138" y="3537"/>
                    <a:pt x="63" y="4237"/>
                  </a:cubicBezTo>
                  <a:cubicBezTo>
                    <a:pt x="26" y="4762"/>
                    <a:pt x="1" y="5649"/>
                    <a:pt x="263" y="6099"/>
                  </a:cubicBezTo>
                  <a:cubicBezTo>
                    <a:pt x="275" y="6124"/>
                    <a:pt x="288" y="6149"/>
                    <a:pt x="313" y="6162"/>
                  </a:cubicBezTo>
                  <a:lnTo>
                    <a:pt x="300" y="6162"/>
                  </a:lnTo>
                  <a:cubicBezTo>
                    <a:pt x="325" y="6202"/>
                    <a:pt x="365" y="6253"/>
                    <a:pt x="407" y="6253"/>
                  </a:cubicBezTo>
                  <a:cubicBezTo>
                    <a:pt x="430" y="6253"/>
                    <a:pt x="454" y="6238"/>
                    <a:pt x="475" y="6199"/>
                  </a:cubicBezTo>
                  <a:cubicBezTo>
                    <a:pt x="475" y="6187"/>
                    <a:pt x="475" y="6174"/>
                    <a:pt x="475" y="6149"/>
                  </a:cubicBezTo>
                  <a:cubicBezTo>
                    <a:pt x="488" y="6224"/>
                    <a:pt x="513" y="6299"/>
                    <a:pt x="538" y="6361"/>
                  </a:cubicBezTo>
                  <a:cubicBezTo>
                    <a:pt x="577" y="6469"/>
                    <a:pt x="677" y="6783"/>
                    <a:pt x="803" y="6783"/>
                  </a:cubicBezTo>
                  <a:cubicBezTo>
                    <a:pt x="838" y="6783"/>
                    <a:pt x="875" y="6759"/>
                    <a:pt x="913" y="6699"/>
                  </a:cubicBezTo>
                  <a:cubicBezTo>
                    <a:pt x="913" y="6686"/>
                    <a:pt x="913" y="6674"/>
                    <a:pt x="913" y="6661"/>
                  </a:cubicBezTo>
                  <a:cubicBezTo>
                    <a:pt x="963" y="6799"/>
                    <a:pt x="1025" y="6936"/>
                    <a:pt x="1100" y="7061"/>
                  </a:cubicBezTo>
                  <a:cubicBezTo>
                    <a:pt x="1125" y="7099"/>
                    <a:pt x="1163" y="7111"/>
                    <a:pt x="1200" y="7111"/>
                  </a:cubicBezTo>
                  <a:cubicBezTo>
                    <a:pt x="1263" y="7111"/>
                    <a:pt x="1300" y="7024"/>
                    <a:pt x="1263" y="6974"/>
                  </a:cubicBezTo>
                  <a:cubicBezTo>
                    <a:pt x="950" y="6474"/>
                    <a:pt x="813" y="5949"/>
                    <a:pt x="650" y="5362"/>
                  </a:cubicBezTo>
                  <a:lnTo>
                    <a:pt x="650" y="5362"/>
                  </a:lnTo>
                  <a:cubicBezTo>
                    <a:pt x="688" y="5749"/>
                    <a:pt x="725" y="6137"/>
                    <a:pt x="850" y="6511"/>
                  </a:cubicBezTo>
                  <a:cubicBezTo>
                    <a:pt x="863" y="6536"/>
                    <a:pt x="875" y="6561"/>
                    <a:pt x="875" y="6599"/>
                  </a:cubicBezTo>
                  <a:cubicBezTo>
                    <a:pt x="863" y="6574"/>
                    <a:pt x="850" y="6549"/>
                    <a:pt x="838" y="6524"/>
                  </a:cubicBezTo>
                  <a:cubicBezTo>
                    <a:pt x="725" y="6299"/>
                    <a:pt x="638" y="5937"/>
                    <a:pt x="588" y="5612"/>
                  </a:cubicBezTo>
                  <a:cubicBezTo>
                    <a:pt x="475" y="4824"/>
                    <a:pt x="475" y="3762"/>
                    <a:pt x="538" y="2875"/>
                  </a:cubicBezTo>
                  <a:cubicBezTo>
                    <a:pt x="538" y="1975"/>
                    <a:pt x="450" y="1113"/>
                    <a:pt x="238" y="251"/>
                  </a:cubicBezTo>
                  <a:lnTo>
                    <a:pt x="238" y="251"/>
                  </a:lnTo>
                  <a:cubicBezTo>
                    <a:pt x="400" y="1250"/>
                    <a:pt x="313" y="2263"/>
                    <a:pt x="325" y="3275"/>
                  </a:cubicBezTo>
                  <a:cubicBezTo>
                    <a:pt x="313" y="3887"/>
                    <a:pt x="250" y="4499"/>
                    <a:pt x="313" y="5112"/>
                  </a:cubicBezTo>
                  <a:cubicBezTo>
                    <a:pt x="338" y="5449"/>
                    <a:pt x="375" y="5787"/>
                    <a:pt x="463" y="6112"/>
                  </a:cubicBezTo>
                  <a:cubicBezTo>
                    <a:pt x="456" y="6097"/>
                    <a:pt x="453" y="6091"/>
                    <a:pt x="451" y="6091"/>
                  </a:cubicBezTo>
                  <a:cubicBezTo>
                    <a:pt x="450" y="6091"/>
                    <a:pt x="450" y="6094"/>
                    <a:pt x="450" y="6099"/>
                  </a:cubicBezTo>
                  <a:cubicBezTo>
                    <a:pt x="425" y="5924"/>
                    <a:pt x="338" y="5749"/>
                    <a:pt x="313" y="5562"/>
                  </a:cubicBezTo>
                  <a:cubicBezTo>
                    <a:pt x="263" y="5299"/>
                    <a:pt x="250" y="4937"/>
                    <a:pt x="238" y="4587"/>
                  </a:cubicBezTo>
                  <a:cubicBezTo>
                    <a:pt x="238" y="3150"/>
                    <a:pt x="425" y="1488"/>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2" name="Google Shape;16692;p50"/>
            <p:cNvSpPr/>
            <p:nvPr/>
          </p:nvSpPr>
          <p:spPr>
            <a:xfrm>
              <a:off x="614390" y="5426833"/>
              <a:ext cx="178305" cy="528253"/>
            </a:xfrm>
            <a:custGeom>
              <a:avLst/>
              <a:gdLst/>
              <a:ahLst/>
              <a:cxnLst/>
              <a:rect l="l" t="t" r="r" b="b"/>
              <a:pathLst>
                <a:path w="2088" h="6186" extrusionOk="0">
                  <a:moveTo>
                    <a:pt x="213" y="0"/>
                  </a:moveTo>
                  <a:lnTo>
                    <a:pt x="213" y="0"/>
                  </a:lnTo>
                  <a:cubicBezTo>
                    <a:pt x="126" y="637"/>
                    <a:pt x="1" y="1237"/>
                    <a:pt x="88" y="1850"/>
                  </a:cubicBezTo>
                  <a:cubicBezTo>
                    <a:pt x="151" y="2524"/>
                    <a:pt x="463" y="3149"/>
                    <a:pt x="626" y="3799"/>
                  </a:cubicBezTo>
                  <a:cubicBezTo>
                    <a:pt x="826" y="4474"/>
                    <a:pt x="763" y="5274"/>
                    <a:pt x="1263" y="5811"/>
                  </a:cubicBezTo>
                  <a:cubicBezTo>
                    <a:pt x="1288" y="5836"/>
                    <a:pt x="1313" y="5873"/>
                    <a:pt x="1351" y="5886"/>
                  </a:cubicBezTo>
                  <a:cubicBezTo>
                    <a:pt x="1365" y="5896"/>
                    <a:pt x="1379" y="5900"/>
                    <a:pt x="1393" y="5900"/>
                  </a:cubicBezTo>
                  <a:cubicBezTo>
                    <a:pt x="1415" y="5900"/>
                    <a:pt x="1435" y="5889"/>
                    <a:pt x="1450" y="5873"/>
                  </a:cubicBezTo>
                  <a:cubicBezTo>
                    <a:pt x="1500" y="5948"/>
                    <a:pt x="1563" y="6023"/>
                    <a:pt x="1625" y="6098"/>
                  </a:cubicBezTo>
                  <a:cubicBezTo>
                    <a:pt x="1671" y="6066"/>
                    <a:pt x="1720" y="6047"/>
                    <a:pt x="1775" y="6047"/>
                  </a:cubicBezTo>
                  <a:cubicBezTo>
                    <a:pt x="1824" y="6047"/>
                    <a:pt x="1878" y="6063"/>
                    <a:pt x="1938" y="6098"/>
                  </a:cubicBezTo>
                  <a:cubicBezTo>
                    <a:pt x="1988" y="6123"/>
                    <a:pt x="2038" y="6161"/>
                    <a:pt x="2088" y="6186"/>
                  </a:cubicBezTo>
                  <a:cubicBezTo>
                    <a:pt x="1975" y="5861"/>
                    <a:pt x="1863" y="5536"/>
                    <a:pt x="1788" y="5174"/>
                  </a:cubicBezTo>
                  <a:cubicBezTo>
                    <a:pt x="1600" y="4499"/>
                    <a:pt x="1488" y="3812"/>
                    <a:pt x="1276" y="3149"/>
                  </a:cubicBezTo>
                  <a:cubicBezTo>
                    <a:pt x="1076" y="2487"/>
                    <a:pt x="788" y="1862"/>
                    <a:pt x="588" y="1212"/>
                  </a:cubicBezTo>
                  <a:lnTo>
                    <a:pt x="588" y="1212"/>
                  </a:lnTo>
                  <a:cubicBezTo>
                    <a:pt x="876" y="2449"/>
                    <a:pt x="1263" y="3662"/>
                    <a:pt x="1500" y="4911"/>
                  </a:cubicBezTo>
                  <a:cubicBezTo>
                    <a:pt x="1575" y="5249"/>
                    <a:pt x="1675" y="5611"/>
                    <a:pt x="1775" y="5961"/>
                  </a:cubicBezTo>
                  <a:cubicBezTo>
                    <a:pt x="1763" y="5948"/>
                    <a:pt x="1750" y="5936"/>
                    <a:pt x="1738" y="5898"/>
                  </a:cubicBezTo>
                  <a:cubicBezTo>
                    <a:pt x="1251" y="5236"/>
                    <a:pt x="1276" y="4299"/>
                    <a:pt x="1038" y="3462"/>
                  </a:cubicBezTo>
                  <a:cubicBezTo>
                    <a:pt x="763" y="2512"/>
                    <a:pt x="351" y="1575"/>
                    <a:pt x="363" y="575"/>
                  </a:cubicBezTo>
                  <a:lnTo>
                    <a:pt x="363" y="575"/>
                  </a:lnTo>
                  <a:cubicBezTo>
                    <a:pt x="326" y="1125"/>
                    <a:pt x="351" y="1675"/>
                    <a:pt x="451" y="2162"/>
                  </a:cubicBezTo>
                  <a:cubicBezTo>
                    <a:pt x="551" y="2712"/>
                    <a:pt x="763" y="3237"/>
                    <a:pt x="888" y="3787"/>
                  </a:cubicBezTo>
                  <a:cubicBezTo>
                    <a:pt x="1013" y="4274"/>
                    <a:pt x="1051" y="4811"/>
                    <a:pt x="1201" y="5311"/>
                  </a:cubicBezTo>
                  <a:cubicBezTo>
                    <a:pt x="988" y="4811"/>
                    <a:pt x="988" y="4186"/>
                    <a:pt x="813" y="3624"/>
                  </a:cubicBezTo>
                  <a:cubicBezTo>
                    <a:pt x="638" y="3012"/>
                    <a:pt x="376" y="2412"/>
                    <a:pt x="263" y="1775"/>
                  </a:cubicBezTo>
                  <a:cubicBezTo>
                    <a:pt x="151" y="1250"/>
                    <a:pt x="163" y="687"/>
                    <a:pt x="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3" name="Google Shape;16693;p50"/>
            <p:cNvSpPr/>
            <p:nvPr/>
          </p:nvSpPr>
          <p:spPr>
            <a:xfrm>
              <a:off x="704056" y="5581571"/>
              <a:ext cx="120663" cy="393842"/>
            </a:xfrm>
            <a:custGeom>
              <a:avLst/>
              <a:gdLst/>
              <a:ahLst/>
              <a:cxnLst/>
              <a:rect l="l" t="t" r="r" b="b"/>
              <a:pathLst>
                <a:path w="1413" h="4612" extrusionOk="0">
                  <a:moveTo>
                    <a:pt x="1" y="0"/>
                  </a:moveTo>
                  <a:cubicBezTo>
                    <a:pt x="525" y="1437"/>
                    <a:pt x="750" y="2974"/>
                    <a:pt x="1150" y="4449"/>
                  </a:cubicBezTo>
                  <a:cubicBezTo>
                    <a:pt x="1238" y="4499"/>
                    <a:pt x="1325" y="4549"/>
                    <a:pt x="1413" y="4611"/>
                  </a:cubicBezTo>
                  <a:cubicBezTo>
                    <a:pt x="1388" y="4524"/>
                    <a:pt x="1363" y="4436"/>
                    <a:pt x="1338" y="4349"/>
                  </a:cubicBezTo>
                  <a:cubicBezTo>
                    <a:pt x="938" y="2887"/>
                    <a:pt x="675" y="137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4" name="Google Shape;16694;p50"/>
            <p:cNvSpPr/>
            <p:nvPr/>
          </p:nvSpPr>
          <p:spPr>
            <a:xfrm>
              <a:off x="1021045" y="5454502"/>
              <a:ext cx="68999" cy="125872"/>
            </a:xfrm>
            <a:custGeom>
              <a:avLst/>
              <a:gdLst/>
              <a:ahLst/>
              <a:cxnLst/>
              <a:rect l="l" t="t" r="r" b="b"/>
              <a:pathLst>
                <a:path w="808" h="1474" extrusionOk="0">
                  <a:moveTo>
                    <a:pt x="0" y="1"/>
                  </a:moveTo>
                  <a:cubicBezTo>
                    <a:pt x="300" y="451"/>
                    <a:pt x="450" y="876"/>
                    <a:pt x="612" y="1388"/>
                  </a:cubicBezTo>
                  <a:cubicBezTo>
                    <a:pt x="637" y="1426"/>
                    <a:pt x="612" y="1413"/>
                    <a:pt x="662" y="1463"/>
                  </a:cubicBezTo>
                  <a:cubicBezTo>
                    <a:pt x="674" y="1470"/>
                    <a:pt x="687" y="1473"/>
                    <a:pt x="699" y="1473"/>
                  </a:cubicBezTo>
                  <a:cubicBezTo>
                    <a:pt x="754" y="1473"/>
                    <a:pt x="808" y="1414"/>
                    <a:pt x="787" y="1363"/>
                  </a:cubicBezTo>
                  <a:cubicBezTo>
                    <a:pt x="637" y="863"/>
                    <a:pt x="375" y="37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5" name="Google Shape;16695;p50"/>
            <p:cNvSpPr/>
            <p:nvPr/>
          </p:nvSpPr>
          <p:spPr>
            <a:xfrm>
              <a:off x="998586" y="5488660"/>
              <a:ext cx="209303" cy="548663"/>
            </a:xfrm>
            <a:custGeom>
              <a:avLst/>
              <a:gdLst/>
              <a:ahLst/>
              <a:cxnLst/>
              <a:rect l="l" t="t" r="r" b="b"/>
              <a:pathLst>
                <a:path w="2451" h="6425" extrusionOk="0">
                  <a:moveTo>
                    <a:pt x="238" y="1"/>
                  </a:moveTo>
                  <a:cubicBezTo>
                    <a:pt x="588" y="676"/>
                    <a:pt x="813" y="1400"/>
                    <a:pt x="1000" y="2138"/>
                  </a:cubicBezTo>
                  <a:cubicBezTo>
                    <a:pt x="775" y="1675"/>
                    <a:pt x="538" y="1201"/>
                    <a:pt x="338" y="751"/>
                  </a:cubicBezTo>
                  <a:lnTo>
                    <a:pt x="338" y="751"/>
                  </a:lnTo>
                  <a:cubicBezTo>
                    <a:pt x="538" y="1425"/>
                    <a:pt x="775" y="2088"/>
                    <a:pt x="1063" y="2738"/>
                  </a:cubicBezTo>
                  <a:cubicBezTo>
                    <a:pt x="713" y="2088"/>
                    <a:pt x="263" y="1488"/>
                    <a:pt x="1" y="788"/>
                  </a:cubicBezTo>
                  <a:lnTo>
                    <a:pt x="1" y="788"/>
                  </a:lnTo>
                  <a:cubicBezTo>
                    <a:pt x="251" y="1925"/>
                    <a:pt x="1025" y="2800"/>
                    <a:pt x="1275" y="3875"/>
                  </a:cubicBezTo>
                  <a:cubicBezTo>
                    <a:pt x="1463" y="4600"/>
                    <a:pt x="1500" y="5349"/>
                    <a:pt x="1675" y="6074"/>
                  </a:cubicBezTo>
                  <a:cubicBezTo>
                    <a:pt x="1713" y="6199"/>
                    <a:pt x="1750" y="6312"/>
                    <a:pt x="1800" y="6424"/>
                  </a:cubicBezTo>
                  <a:cubicBezTo>
                    <a:pt x="1863" y="6374"/>
                    <a:pt x="1913" y="6324"/>
                    <a:pt x="1975" y="6274"/>
                  </a:cubicBezTo>
                  <a:cubicBezTo>
                    <a:pt x="1938" y="6187"/>
                    <a:pt x="1913" y="6099"/>
                    <a:pt x="1888" y="5999"/>
                  </a:cubicBezTo>
                  <a:cubicBezTo>
                    <a:pt x="1813" y="5689"/>
                    <a:pt x="1763" y="5379"/>
                    <a:pt x="1714" y="5069"/>
                  </a:cubicBezTo>
                  <a:lnTo>
                    <a:pt x="1714" y="5069"/>
                  </a:lnTo>
                  <a:cubicBezTo>
                    <a:pt x="1717" y="5079"/>
                    <a:pt x="1725" y="5089"/>
                    <a:pt x="1725" y="5100"/>
                  </a:cubicBezTo>
                  <a:cubicBezTo>
                    <a:pt x="1800" y="5487"/>
                    <a:pt x="1888" y="5862"/>
                    <a:pt x="2000" y="6237"/>
                  </a:cubicBezTo>
                  <a:cubicBezTo>
                    <a:pt x="2038" y="6212"/>
                    <a:pt x="2063" y="6187"/>
                    <a:pt x="2088" y="6149"/>
                  </a:cubicBezTo>
                  <a:cubicBezTo>
                    <a:pt x="2113" y="6137"/>
                    <a:pt x="2125" y="6112"/>
                    <a:pt x="2138" y="6087"/>
                  </a:cubicBezTo>
                  <a:cubicBezTo>
                    <a:pt x="2075" y="5937"/>
                    <a:pt x="2013" y="5762"/>
                    <a:pt x="1950" y="5587"/>
                  </a:cubicBezTo>
                  <a:lnTo>
                    <a:pt x="1950" y="5587"/>
                  </a:lnTo>
                  <a:cubicBezTo>
                    <a:pt x="1975" y="5637"/>
                    <a:pt x="2000" y="5674"/>
                    <a:pt x="2025" y="5712"/>
                  </a:cubicBezTo>
                  <a:cubicBezTo>
                    <a:pt x="2088" y="5774"/>
                    <a:pt x="2125" y="5887"/>
                    <a:pt x="2225" y="5887"/>
                  </a:cubicBezTo>
                  <a:cubicBezTo>
                    <a:pt x="2288" y="5887"/>
                    <a:pt x="2338" y="5824"/>
                    <a:pt x="2325" y="5762"/>
                  </a:cubicBezTo>
                  <a:lnTo>
                    <a:pt x="2325" y="5762"/>
                  </a:lnTo>
                  <a:cubicBezTo>
                    <a:pt x="2338" y="5774"/>
                    <a:pt x="2350" y="5787"/>
                    <a:pt x="2363" y="5799"/>
                  </a:cubicBezTo>
                  <a:cubicBezTo>
                    <a:pt x="2388" y="5774"/>
                    <a:pt x="2425" y="5762"/>
                    <a:pt x="2450" y="5749"/>
                  </a:cubicBezTo>
                  <a:cubicBezTo>
                    <a:pt x="2300" y="5512"/>
                    <a:pt x="2125" y="5312"/>
                    <a:pt x="1963" y="5087"/>
                  </a:cubicBezTo>
                  <a:cubicBezTo>
                    <a:pt x="1800" y="4675"/>
                    <a:pt x="1700" y="4162"/>
                    <a:pt x="1588" y="3712"/>
                  </a:cubicBezTo>
                  <a:cubicBezTo>
                    <a:pt x="1575" y="3637"/>
                    <a:pt x="1550" y="3550"/>
                    <a:pt x="1538" y="3462"/>
                  </a:cubicBezTo>
                  <a:cubicBezTo>
                    <a:pt x="1563" y="3437"/>
                    <a:pt x="1563" y="3375"/>
                    <a:pt x="1525" y="3337"/>
                  </a:cubicBezTo>
                  <a:cubicBezTo>
                    <a:pt x="1513" y="3275"/>
                    <a:pt x="1488" y="3213"/>
                    <a:pt x="1463" y="3163"/>
                  </a:cubicBezTo>
                  <a:cubicBezTo>
                    <a:pt x="1200" y="2050"/>
                    <a:pt x="875" y="95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6" name="Google Shape;16696;p50"/>
            <p:cNvSpPr/>
            <p:nvPr/>
          </p:nvSpPr>
          <p:spPr>
            <a:xfrm>
              <a:off x="1323004" y="5218722"/>
              <a:ext cx="193249" cy="460108"/>
            </a:xfrm>
            <a:custGeom>
              <a:avLst/>
              <a:gdLst/>
              <a:ahLst/>
              <a:cxnLst/>
              <a:rect l="l" t="t" r="r" b="b"/>
              <a:pathLst>
                <a:path w="2263" h="5388" extrusionOk="0">
                  <a:moveTo>
                    <a:pt x="76" y="0"/>
                  </a:moveTo>
                  <a:lnTo>
                    <a:pt x="76" y="0"/>
                  </a:lnTo>
                  <a:cubicBezTo>
                    <a:pt x="213" y="563"/>
                    <a:pt x="488" y="1075"/>
                    <a:pt x="725" y="1600"/>
                  </a:cubicBezTo>
                  <a:cubicBezTo>
                    <a:pt x="1063" y="2400"/>
                    <a:pt x="1450" y="3187"/>
                    <a:pt x="1775" y="4149"/>
                  </a:cubicBezTo>
                  <a:cubicBezTo>
                    <a:pt x="1738" y="4062"/>
                    <a:pt x="1713" y="3987"/>
                    <a:pt x="1688" y="3912"/>
                  </a:cubicBezTo>
                  <a:cubicBezTo>
                    <a:pt x="1213" y="2587"/>
                    <a:pt x="551" y="1462"/>
                    <a:pt x="1" y="138"/>
                  </a:cubicBezTo>
                  <a:lnTo>
                    <a:pt x="1" y="138"/>
                  </a:lnTo>
                  <a:cubicBezTo>
                    <a:pt x="213" y="850"/>
                    <a:pt x="413" y="1550"/>
                    <a:pt x="738" y="2212"/>
                  </a:cubicBezTo>
                  <a:cubicBezTo>
                    <a:pt x="1213" y="3149"/>
                    <a:pt x="1738" y="4374"/>
                    <a:pt x="1850" y="5236"/>
                  </a:cubicBezTo>
                  <a:cubicBezTo>
                    <a:pt x="1850" y="5274"/>
                    <a:pt x="1850" y="5236"/>
                    <a:pt x="1850" y="5311"/>
                  </a:cubicBezTo>
                  <a:cubicBezTo>
                    <a:pt x="1863" y="5324"/>
                    <a:pt x="1863" y="5324"/>
                    <a:pt x="1863" y="5324"/>
                  </a:cubicBezTo>
                  <a:cubicBezTo>
                    <a:pt x="1879" y="5363"/>
                    <a:pt x="1919" y="5388"/>
                    <a:pt x="1957" y="5388"/>
                  </a:cubicBezTo>
                  <a:cubicBezTo>
                    <a:pt x="1978" y="5388"/>
                    <a:pt x="1999" y="5380"/>
                    <a:pt x="2013" y="5361"/>
                  </a:cubicBezTo>
                  <a:cubicBezTo>
                    <a:pt x="2050" y="5324"/>
                    <a:pt x="2050" y="5274"/>
                    <a:pt x="2050" y="5236"/>
                  </a:cubicBezTo>
                  <a:cubicBezTo>
                    <a:pt x="2038" y="5111"/>
                    <a:pt x="2038" y="5099"/>
                    <a:pt x="2013" y="4974"/>
                  </a:cubicBezTo>
                  <a:lnTo>
                    <a:pt x="2013" y="4974"/>
                  </a:lnTo>
                  <a:cubicBezTo>
                    <a:pt x="2025" y="5037"/>
                    <a:pt x="2038" y="5099"/>
                    <a:pt x="2063" y="5161"/>
                  </a:cubicBezTo>
                  <a:cubicBezTo>
                    <a:pt x="2069" y="5219"/>
                    <a:pt x="2115" y="5247"/>
                    <a:pt x="2162" y="5247"/>
                  </a:cubicBezTo>
                  <a:cubicBezTo>
                    <a:pt x="2206" y="5247"/>
                    <a:pt x="2250" y="5222"/>
                    <a:pt x="2263" y="5174"/>
                  </a:cubicBezTo>
                  <a:cubicBezTo>
                    <a:pt x="2163" y="4512"/>
                    <a:pt x="1913" y="3862"/>
                    <a:pt x="1663" y="3249"/>
                  </a:cubicBezTo>
                  <a:cubicBezTo>
                    <a:pt x="1350" y="2550"/>
                    <a:pt x="1013" y="1862"/>
                    <a:pt x="663" y="1187"/>
                  </a:cubicBezTo>
                  <a:cubicBezTo>
                    <a:pt x="463" y="788"/>
                    <a:pt x="213" y="425"/>
                    <a:pt x="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7" name="Google Shape;16697;p50"/>
            <p:cNvSpPr/>
            <p:nvPr/>
          </p:nvSpPr>
          <p:spPr>
            <a:xfrm>
              <a:off x="1480986" y="5672262"/>
              <a:ext cx="1110" cy="85"/>
            </a:xfrm>
            <a:custGeom>
              <a:avLst/>
              <a:gdLst/>
              <a:ahLst/>
              <a:cxnLst/>
              <a:rect l="l" t="t" r="r" b="b"/>
              <a:pathLst>
                <a:path w="13" h="1" extrusionOk="0">
                  <a:moveTo>
                    <a:pt x="13" y="0"/>
                  </a:moveTo>
                  <a:cubicBezTo>
                    <a:pt x="0" y="0"/>
                    <a:pt x="0" y="0"/>
                    <a:pt x="0" y="0"/>
                  </a:cubicBezTo>
                  <a:cubicBezTo>
                    <a:pt x="0" y="0"/>
                    <a:pt x="0" y="0"/>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8" name="Google Shape;16698;p50"/>
            <p:cNvSpPr/>
            <p:nvPr/>
          </p:nvSpPr>
          <p:spPr>
            <a:xfrm>
              <a:off x="1480986" y="5670127"/>
              <a:ext cx="85" cy="2220"/>
            </a:xfrm>
            <a:custGeom>
              <a:avLst/>
              <a:gdLst/>
              <a:ahLst/>
              <a:cxnLst/>
              <a:rect l="l" t="t" r="r" b="b"/>
              <a:pathLst>
                <a:path w="1" h="26" extrusionOk="0">
                  <a:moveTo>
                    <a:pt x="0" y="25"/>
                  </a:moveTo>
                  <a:cubicBezTo>
                    <a:pt x="0" y="0"/>
                    <a:pt x="0" y="13"/>
                    <a:pt x="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9" name="Google Shape;16699;p50"/>
            <p:cNvSpPr/>
            <p:nvPr/>
          </p:nvSpPr>
          <p:spPr>
            <a:xfrm>
              <a:off x="1359297" y="5124786"/>
              <a:ext cx="196409" cy="521422"/>
            </a:xfrm>
            <a:custGeom>
              <a:avLst/>
              <a:gdLst/>
              <a:ahLst/>
              <a:cxnLst/>
              <a:rect l="l" t="t" r="r" b="b"/>
              <a:pathLst>
                <a:path w="2300" h="6106" extrusionOk="0">
                  <a:moveTo>
                    <a:pt x="238" y="1"/>
                  </a:moveTo>
                  <a:cubicBezTo>
                    <a:pt x="400" y="1225"/>
                    <a:pt x="938" y="2275"/>
                    <a:pt x="1413" y="3387"/>
                  </a:cubicBezTo>
                  <a:cubicBezTo>
                    <a:pt x="1500" y="3562"/>
                    <a:pt x="1588" y="3725"/>
                    <a:pt x="1663" y="3899"/>
                  </a:cubicBezTo>
                  <a:cubicBezTo>
                    <a:pt x="1525" y="3625"/>
                    <a:pt x="1388" y="3350"/>
                    <a:pt x="1250" y="3062"/>
                  </a:cubicBezTo>
                  <a:cubicBezTo>
                    <a:pt x="813" y="2125"/>
                    <a:pt x="363" y="1238"/>
                    <a:pt x="88" y="238"/>
                  </a:cubicBezTo>
                  <a:lnTo>
                    <a:pt x="88" y="238"/>
                  </a:lnTo>
                  <a:cubicBezTo>
                    <a:pt x="276" y="1325"/>
                    <a:pt x="700" y="2350"/>
                    <a:pt x="1163" y="3337"/>
                  </a:cubicBezTo>
                  <a:cubicBezTo>
                    <a:pt x="1463" y="4012"/>
                    <a:pt x="1775" y="4562"/>
                    <a:pt x="1938" y="5274"/>
                  </a:cubicBezTo>
                  <a:cubicBezTo>
                    <a:pt x="1800" y="4787"/>
                    <a:pt x="1588" y="4324"/>
                    <a:pt x="1375" y="3874"/>
                  </a:cubicBezTo>
                  <a:cubicBezTo>
                    <a:pt x="875" y="2787"/>
                    <a:pt x="325" y="1825"/>
                    <a:pt x="1" y="688"/>
                  </a:cubicBezTo>
                  <a:lnTo>
                    <a:pt x="1" y="688"/>
                  </a:lnTo>
                  <a:cubicBezTo>
                    <a:pt x="201" y="1625"/>
                    <a:pt x="500" y="2550"/>
                    <a:pt x="913" y="3412"/>
                  </a:cubicBezTo>
                  <a:cubicBezTo>
                    <a:pt x="1300" y="4249"/>
                    <a:pt x="1763" y="5062"/>
                    <a:pt x="1813" y="5886"/>
                  </a:cubicBezTo>
                  <a:cubicBezTo>
                    <a:pt x="1825" y="5949"/>
                    <a:pt x="1800" y="6024"/>
                    <a:pt x="1850" y="6074"/>
                  </a:cubicBezTo>
                  <a:cubicBezTo>
                    <a:pt x="1887" y="6095"/>
                    <a:pt x="1917" y="6105"/>
                    <a:pt x="1942" y="6105"/>
                  </a:cubicBezTo>
                  <a:cubicBezTo>
                    <a:pt x="2061" y="6105"/>
                    <a:pt x="2054" y="5881"/>
                    <a:pt x="2013" y="5674"/>
                  </a:cubicBezTo>
                  <a:lnTo>
                    <a:pt x="2013" y="5674"/>
                  </a:lnTo>
                  <a:cubicBezTo>
                    <a:pt x="2038" y="5699"/>
                    <a:pt x="2063" y="5711"/>
                    <a:pt x="2100" y="5711"/>
                  </a:cubicBezTo>
                  <a:cubicBezTo>
                    <a:pt x="2138" y="5711"/>
                    <a:pt x="2163" y="5686"/>
                    <a:pt x="2188" y="5661"/>
                  </a:cubicBezTo>
                  <a:cubicBezTo>
                    <a:pt x="2287" y="5637"/>
                    <a:pt x="2275" y="5574"/>
                    <a:pt x="2287" y="5524"/>
                  </a:cubicBezTo>
                  <a:cubicBezTo>
                    <a:pt x="2287" y="5462"/>
                    <a:pt x="2300" y="5387"/>
                    <a:pt x="2300" y="5312"/>
                  </a:cubicBezTo>
                  <a:cubicBezTo>
                    <a:pt x="2250" y="4449"/>
                    <a:pt x="1800" y="3687"/>
                    <a:pt x="1425" y="2937"/>
                  </a:cubicBezTo>
                  <a:cubicBezTo>
                    <a:pt x="950" y="1950"/>
                    <a:pt x="475" y="1075"/>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0" name="Google Shape;16700;p50"/>
            <p:cNvSpPr/>
            <p:nvPr/>
          </p:nvSpPr>
          <p:spPr>
            <a:xfrm>
              <a:off x="1272877" y="5285929"/>
              <a:ext cx="233812" cy="554982"/>
            </a:xfrm>
            <a:custGeom>
              <a:avLst/>
              <a:gdLst/>
              <a:ahLst/>
              <a:cxnLst/>
              <a:rect l="l" t="t" r="r" b="b"/>
              <a:pathLst>
                <a:path w="2738" h="6499" extrusionOk="0">
                  <a:moveTo>
                    <a:pt x="0" y="1"/>
                  </a:moveTo>
                  <a:cubicBezTo>
                    <a:pt x="338" y="1088"/>
                    <a:pt x="863" y="2112"/>
                    <a:pt x="1188" y="3200"/>
                  </a:cubicBezTo>
                  <a:cubicBezTo>
                    <a:pt x="1500" y="4299"/>
                    <a:pt x="1650" y="5312"/>
                    <a:pt x="1575" y="6449"/>
                  </a:cubicBezTo>
                  <a:cubicBezTo>
                    <a:pt x="1575" y="6474"/>
                    <a:pt x="1575" y="6486"/>
                    <a:pt x="1575" y="6499"/>
                  </a:cubicBezTo>
                  <a:cubicBezTo>
                    <a:pt x="1637" y="6449"/>
                    <a:pt x="1712" y="6411"/>
                    <a:pt x="1787" y="6386"/>
                  </a:cubicBezTo>
                  <a:cubicBezTo>
                    <a:pt x="1787" y="6386"/>
                    <a:pt x="1787" y="6374"/>
                    <a:pt x="1787" y="6374"/>
                  </a:cubicBezTo>
                  <a:cubicBezTo>
                    <a:pt x="1795" y="6375"/>
                    <a:pt x="1803" y="6376"/>
                    <a:pt x="1812" y="6376"/>
                  </a:cubicBezTo>
                  <a:cubicBezTo>
                    <a:pt x="1868" y="6376"/>
                    <a:pt x="1926" y="6339"/>
                    <a:pt x="1937" y="6274"/>
                  </a:cubicBezTo>
                  <a:cubicBezTo>
                    <a:pt x="1987" y="6124"/>
                    <a:pt x="2025" y="5949"/>
                    <a:pt x="2050" y="5786"/>
                  </a:cubicBezTo>
                  <a:cubicBezTo>
                    <a:pt x="2063" y="5825"/>
                    <a:pt x="2106" y="5851"/>
                    <a:pt x="2149" y="5851"/>
                  </a:cubicBezTo>
                  <a:cubicBezTo>
                    <a:pt x="2190" y="5851"/>
                    <a:pt x="2232" y="5828"/>
                    <a:pt x="2250" y="5774"/>
                  </a:cubicBezTo>
                  <a:cubicBezTo>
                    <a:pt x="2737" y="3949"/>
                    <a:pt x="1063" y="1813"/>
                    <a:pt x="600" y="63"/>
                  </a:cubicBezTo>
                  <a:lnTo>
                    <a:pt x="600" y="63"/>
                  </a:lnTo>
                  <a:cubicBezTo>
                    <a:pt x="825" y="1138"/>
                    <a:pt x="1275" y="2187"/>
                    <a:pt x="1650" y="3137"/>
                  </a:cubicBezTo>
                  <a:cubicBezTo>
                    <a:pt x="1975" y="4012"/>
                    <a:pt x="2250" y="4824"/>
                    <a:pt x="2062" y="5649"/>
                  </a:cubicBezTo>
                  <a:cubicBezTo>
                    <a:pt x="2175" y="3999"/>
                    <a:pt x="1013" y="1863"/>
                    <a:pt x="400" y="500"/>
                  </a:cubicBezTo>
                  <a:lnTo>
                    <a:pt x="400" y="500"/>
                  </a:lnTo>
                  <a:cubicBezTo>
                    <a:pt x="950" y="2062"/>
                    <a:pt x="2050" y="4299"/>
                    <a:pt x="1812" y="5886"/>
                  </a:cubicBezTo>
                  <a:cubicBezTo>
                    <a:pt x="1800" y="4812"/>
                    <a:pt x="1575" y="3750"/>
                    <a:pt x="1225" y="2737"/>
                  </a:cubicBezTo>
                  <a:cubicBezTo>
                    <a:pt x="888" y="1800"/>
                    <a:pt x="375" y="92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1" name="Google Shape;16701;p50"/>
            <p:cNvSpPr/>
            <p:nvPr/>
          </p:nvSpPr>
          <p:spPr>
            <a:xfrm>
              <a:off x="1140514" y="5290199"/>
              <a:ext cx="265835" cy="623298"/>
            </a:xfrm>
            <a:custGeom>
              <a:avLst/>
              <a:gdLst/>
              <a:ahLst/>
              <a:cxnLst/>
              <a:rect l="l" t="t" r="r" b="b"/>
              <a:pathLst>
                <a:path w="3113" h="7299" extrusionOk="0">
                  <a:moveTo>
                    <a:pt x="1388" y="0"/>
                  </a:moveTo>
                  <a:lnTo>
                    <a:pt x="1388" y="0"/>
                  </a:lnTo>
                  <a:cubicBezTo>
                    <a:pt x="1750" y="1200"/>
                    <a:pt x="2238" y="2375"/>
                    <a:pt x="2550" y="3612"/>
                  </a:cubicBezTo>
                  <a:cubicBezTo>
                    <a:pt x="2738" y="4412"/>
                    <a:pt x="2838" y="5174"/>
                    <a:pt x="2887" y="5986"/>
                  </a:cubicBezTo>
                  <a:cubicBezTo>
                    <a:pt x="2775" y="4974"/>
                    <a:pt x="2613" y="3962"/>
                    <a:pt x="2338" y="2975"/>
                  </a:cubicBezTo>
                  <a:cubicBezTo>
                    <a:pt x="2100" y="2137"/>
                    <a:pt x="1750" y="1325"/>
                    <a:pt x="1375" y="538"/>
                  </a:cubicBezTo>
                  <a:lnTo>
                    <a:pt x="1375" y="538"/>
                  </a:lnTo>
                  <a:cubicBezTo>
                    <a:pt x="2100" y="2375"/>
                    <a:pt x="2488" y="4249"/>
                    <a:pt x="2688" y="6161"/>
                  </a:cubicBezTo>
                  <a:cubicBezTo>
                    <a:pt x="2288" y="4199"/>
                    <a:pt x="2150" y="2137"/>
                    <a:pt x="988" y="450"/>
                  </a:cubicBezTo>
                  <a:lnTo>
                    <a:pt x="988" y="450"/>
                  </a:lnTo>
                  <a:cubicBezTo>
                    <a:pt x="1950" y="2212"/>
                    <a:pt x="2063" y="4274"/>
                    <a:pt x="2475" y="6224"/>
                  </a:cubicBezTo>
                  <a:cubicBezTo>
                    <a:pt x="2400" y="5911"/>
                    <a:pt x="2325" y="5599"/>
                    <a:pt x="2263" y="5287"/>
                  </a:cubicBezTo>
                  <a:cubicBezTo>
                    <a:pt x="2100" y="4412"/>
                    <a:pt x="1975" y="3525"/>
                    <a:pt x="1688" y="2687"/>
                  </a:cubicBezTo>
                  <a:cubicBezTo>
                    <a:pt x="1413" y="1900"/>
                    <a:pt x="1000" y="1163"/>
                    <a:pt x="463" y="525"/>
                  </a:cubicBezTo>
                  <a:lnTo>
                    <a:pt x="463" y="525"/>
                  </a:lnTo>
                  <a:cubicBezTo>
                    <a:pt x="1100" y="1500"/>
                    <a:pt x="1450" y="2537"/>
                    <a:pt x="1725" y="3662"/>
                  </a:cubicBezTo>
                  <a:cubicBezTo>
                    <a:pt x="1888" y="4462"/>
                    <a:pt x="2038" y="5324"/>
                    <a:pt x="2238" y="6161"/>
                  </a:cubicBezTo>
                  <a:cubicBezTo>
                    <a:pt x="2125" y="5749"/>
                    <a:pt x="2025" y="5349"/>
                    <a:pt x="1938" y="4937"/>
                  </a:cubicBezTo>
                  <a:cubicBezTo>
                    <a:pt x="1700" y="3937"/>
                    <a:pt x="1488" y="2937"/>
                    <a:pt x="1113" y="1987"/>
                  </a:cubicBezTo>
                  <a:cubicBezTo>
                    <a:pt x="826" y="1325"/>
                    <a:pt x="426" y="713"/>
                    <a:pt x="1" y="125"/>
                  </a:cubicBezTo>
                  <a:lnTo>
                    <a:pt x="1" y="125"/>
                  </a:lnTo>
                  <a:cubicBezTo>
                    <a:pt x="663" y="1263"/>
                    <a:pt x="1100" y="2412"/>
                    <a:pt x="1413" y="3712"/>
                  </a:cubicBezTo>
                  <a:cubicBezTo>
                    <a:pt x="1675" y="4674"/>
                    <a:pt x="1850" y="5674"/>
                    <a:pt x="2138" y="6636"/>
                  </a:cubicBezTo>
                  <a:cubicBezTo>
                    <a:pt x="2200" y="6861"/>
                    <a:pt x="2288" y="7074"/>
                    <a:pt x="2363" y="7299"/>
                  </a:cubicBezTo>
                  <a:cubicBezTo>
                    <a:pt x="2625" y="7074"/>
                    <a:pt x="2862" y="6824"/>
                    <a:pt x="3062" y="6536"/>
                  </a:cubicBezTo>
                  <a:cubicBezTo>
                    <a:pt x="3075" y="6511"/>
                    <a:pt x="3100" y="6486"/>
                    <a:pt x="3112" y="6461"/>
                  </a:cubicBezTo>
                  <a:cubicBezTo>
                    <a:pt x="3087" y="5262"/>
                    <a:pt x="2937" y="4049"/>
                    <a:pt x="2575" y="2887"/>
                  </a:cubicBezTo>
                  <a:cubicBezTo>
                    <a:pt x="2288" y="1887"/>
                    <a:pt x="1800" y="950"/>
                    <a:pt x="1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2" name="Google Shape;16702;p50"/>
            <p:cNvSpPr/>
            <p:nvPr/>
          </p:nvSpPr>
          <p:spPr>
            <a:xfrm>
              <a:off x="1044529" y="5464151"/>
              <a:ext cx="201703" cy="509125"/>
            </a:xfrm>
            <a:custGeom>
              <a:avLst/>
              <a:gdLst/>
              <a:ahLst/>
              <a:cxnLst/>
              <a:rect l="l" t="t" r="r" b="b"/>
              <a:pathLst>
                <a:path w="2362" h="5962" extrusionOk="0">
                  <a:moveTo>
                    <a:pt x="0" y="0"/>
                  </a:moveTo>
                  <a:lnTo>
                    <a:pt x="0" y="0"/>
                  </a:lnTo>
                  <a:cubicBezTo>
                    <a:pt x="612" y="988"/>
                    <a:pt x="825" y="2137"/>
                    <a:pt x="1125" y="3262"/>
                  </a:cubicBezTo>
                  <a:cubicBezTo>
                    <a:pt x="1350" y="4062"/>
                    <a:pt x="1575" y="4862"/>
                    <a:pt x="1950" y="5611"/>
                  </a:cubicBezTo>
                  <a:cubicBezTo>
                    <a:pt x="2000" y="5724"/>
                    <a:pt x="2075" y="5836"/>
                    <a:pt x="2149" y="5961"/>
                  </a:cubicBezTo>
                  <a:cubicBezTo>
                    <a:pt x="2174" y="5949"/>
                    <a:pt x="2212" y="5936"/>
                    <a:pt x="2249" y="5924"/>
                  </a:cubicBezTo>
                  <a:cubicBezTo>
                    <a:pt x="2287" y="5911"/>
                    <a:pt x="2324" y="5899"/>
                    <a:pt x="2362" y="5886"/>
                  </a:cubicBezTo>
                  <a:cubicBezTo>
                    <a:pt x="2287" y="5761"/>
                    <a:pt x="2212" y="5636"/>
                    <a:pt x="2137" y="5511"/>
                  </a:cubicBezTo>
                  <a:cubicBezTo>
                    <a:pt x="1875" y="4974"/>
                    <a:pt x="1687" y="4412"/>
                    <a:pt x="1500" y="3774"/>
                  </a:cubicBezTo>
                  <a:cubicBezTo>
                    <a:pt x="1250" y="2987"/>
                    <a:pt x="1112" y="2175"/>
                    <a:pt x="812" y="1400"/>
                  </a:cubicBezTo>
                  <a:cubicBezTo>
                    <a:pt x="612" y="900"/>
                    <a:pt x="300" y="45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3" name="Google Shape;16703;p50"/>
            <p:cNvSpPr/>
            <p:nvPr/>
          </p:nvSpPr>
          <p:spPr>
            <a:xfrm>
              <a:off x="1061522" y="5401214"/>
              <a:ext cx="226382" cy="556007"/>
            </a:xfrm>
            <a:custGeom>
              <a:avLst/>
              <a:gdLst/>
              <a:ahLst/>
              <a:cxnLst/>
              <a:rect l="l" t="t" r="r" b="b"/>
              <a:pathLst>
                <a:path w="2651" h="6511" extrusionOk="0">
                  <a:moveTo>
                    <a:pt x="1" y="0"/>
                  </a:moveTo>
                  <a:cubicBezTo>
                    <a:pt x="501" y="900"/>
                    <a:pt x="863" y="1737"/>
                    <a:pt x="1188" y="2699"/>
                  </a:cubicBezTo>
                  <a:cubicBezTo>
                    <a:pt x="1563" y="3987"/>
                    <a:pt x="1876" y="5299"/>
                    <a:pt x="2463" y="6511"/>
                  </a:cubicBezTo>
                  <a:cubicBezTo>
                    <a:pt x="2525" y="6473"/>
                    <a:pt x="2588" y="6448"/>
                    <a:pt x="2650" y="6411"/>
                  </a:cubicBezTo>
                  <a:cubicBezTo>
                    <a:pt x="2538" y="6186"/>
                    <a:pt x="2438" y="5961"/>
                    <a:pt x="2363" y="5749"/>
                  </a:cubicBezTo>
                  <a:cubicBezTo>
                    <a:pt x="1888" y="4624"/>
                    <a:pt x="1676" y="3424"/>
                    <a:pt x="1276" y="2287"/>
                  </a:cubicBezTo>
                  <a:cubicBezTo>
                    <a:pt x="963" y="1462"/>
                    <a:pt x="513" y="71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4" name="Google Shape;16704;p50"/>
            <p:cNvSpPr/>
            <p:nvPr/>
          </p:nvSpPr>
          <p:spPr>
            <a:xfrm>
              <a:off x="1085006" y="5496175"/>
              <a:ext cx="185820" cy="468562"/>
            </a:xfrm>
            <a:custGeom>
              <a:avLst/>
              <a:gdLst/>
              <a:ahLst/>
              <a:cxnLst/>
              <a:rect l="l" t="t" r="r" b="b"/>
              <a:pathLst>
                <a:path w="2176" h="5487" extrusionOk="0">
                  <a:moveTo>
                    <a:pt x="1" y="0"/>
                  </a:moveTo>
                  <a:lnTo>
                    <a:pt x="1" y="0"/>
                  </a:lnTo>
                  <a:cubicBezTo>
                    <a:pt x="651" y="1038"/>
                    <a:pt x="801" y="2262"/>
                    <a:pt x="1138" y="3424"/>
                  </a:cubicBezTo>
                  <a:cubicBezTo>
                    <a:pt x="1338" y="4149"/>
                    <a:pt x="1625" y="4837"/>
                    <a:pt x="1975" y="5486"/>
                  </a:cubicBezTo>
                  <a:cubicBezTo>
                    <a:pt x="2038" y="5461"/>
                    <a:pt x="2113" y="5424"/>
                    <a:pt x="2175" y="5399"/>
                  </a:cubicBezTo>
                  <a:cubicBezTo>
                    <a:pt x="1838" y="4774"/>
                    <a:pt x="1563" y="4137"/>
                    <a:pt x="1376" y="3437"/>
                  </a:cubicBezTo>
                  <a:cubicBezTo>
                    <a:pt x="1151" y="2737"/>
                    <a:pt x="1038" y="2000"/>
                    <a:pt x="763" y="1325"/>
                  </a:cubicBezTo>
                  <a:cubicBezTo>
                    <a:pt x="576" y="850"/>
                    <a:pt x="288" y="42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5" name="Google Shape;16705;p50"/>
            <p:cNvSpPr/>
            <p:nvPr/>
          </p:nvSpPr>
          <p:spPr>
            <a:xfrm>
              <a:off x="1104220" y="5276365"/>
              <a:ext cx="233812" cy="671290"/>
            </a:xfrm>
            <a:custGeom>
              <a:avLst/>
              <a:gdLst/>
              <a:ahLst/>
              <a:cxnLst/>
              <a:rect l="l" t="t" r="r" b="b"/>
              <a:pathLst>
                <a:path w="2738" h="7861" extrusionOk="0">
                  <a:moveTo>
                    <a:pt x="1" y="0"/>
                  </a:moveTo>
                  <a:lnTo>
                    <a:pt x="1" y="0"/>
                  </a:lnTo>
                  <a:cubicBezTo>
                    <a:pt x="176" y="150"/>
                    <a:pt x="288" y="375"/>
                    <a:pt x="401" y="575"/>
                  </a:cubicBezTo>
                  <a:cubicBezTo>
                    <a:pt x="651" y="1062"/>
                    <a:pt x="801" y="1475"/>
                    <a:pt x="1001" y="1999"/>
                  </a:cubicBezTo>
                  <a:cubicBezTo>
                    <a:pt x="1413" y="3112"/>
                    <a:pt x="1713" y="4274"/>
                    <a:pt x="1975" y="5449"/>
                  </a:cubicBezTo>
                  <a:cubicBezTo>
                    <a:pt x="1500" y="3774"/>
                    <a:pt x="1038" y="2099"/>
                    <a:pt x="151" y="600"/>
                  </a:cubicBezTo>
                  <a:lnTo>
                    <a:pt x="151" y="600"/>
                  </a:lnTo>
                  <a:cubicBezTo>
                    <a:pt x="813" y="1975"/>
                    <a:pt x="1226" y="3549"/>
                    <a:pt x="1650" y="5074"/>
                  </a:cubicBezTo>
                  <a:cubicBezTo>
                    <a:pt x="1513" y="4686"/>
                    <a:pt x="1376" y="4299"/>
                    <a:pt x="1238" y="3899"/>
                  </a:cubicBezTo>
                  <a:cubicBezTo>
                    <a:pt x="926" y="3162"/>
                    <a:pt x="651" y="2412"/>
                    <a:pt x="288" y="1687"/>
                  </a:cubicBezTo>
                  <a:lnTo>
                    <a:pt x="288" y="1687"/>
                  </a:lnTo>
                  <a:cubicBezTo>
                    <a:pt x="1001" y="3674"/>
                    <a:pt x="1613" y="5848"/>
                    <a:pt x="2363" y="7710"/>
                  </a:cubicBezTo>
                  <a:cubicBezTo>
                    <a:pt x="1850" y="6598"/>
                    <a:pt x="1475" y="5436"/>
                    <a:pt x="1038" y="4236"/>
                  </a:cubicBezTo>
                  <a:lnTo>
                    <a:pt x="1038" y="4236"/>
                  </a:lnTo>
                  <a:cubicBezTo>
                    <a:pt x="1313" y="5461"/>
                    <a:pt x="1613" y="6686"/>
                    <a:pt x="2163" y="7823"/>
                  </a:cubicBezTo>
                  <a:cubicBezTo>
                    <a:pt x="2163" y="7835"/>
                    <a:pt x="2175" y="7848"/>
                    <a:pt x="2175" y="7860"/>
                  </a:cubicBezTo>
                  <a:cubicBezTo>
                    <a:pt x="2225" y="7835"/>
                    <a:pt x="2263" y="7810"/>
                    <a:pt x="2313" y="7785"/>
                  </a:cubicBezTo>
                  <a:cubicBezTo>
                    <a:pt x="2463" y="7698"/>
                    <a:pt x="2600" y="7598"/>
                    <a:pt x="2738" y="7498"/>
                  </a:cubicBezTo>
                  <a:cubicBezTo>
                    <a:pt x="2663" y="7273"/>
                    <a:pt x="2588" y="7036"/>
                    <a:pt x="2525" y="6798"/>
                  </a:cubicBezTo>
                  <a:cubicBezTo>
                    <a:pt x="2163" y="5386"/>
                    <a:pt x="1913" y="3949"/>
                    <a:pt x="1425" y="2562"/>
                  </a:cubicBezTo>
                  <a:cubicBezTo>
                    <a:pt x="1226" y="1950"/>
                    <a:pt x="976" y="1362"/>
                    <a:pt x="651" y="800"/>
                  </a:cubicBezTo>
                  <a:cubicBezTo>
                    <a:pt x="463" y="512"/>
                    <a:pt x="288" y="20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6" name="Google Shape;16706;p50"/>
            <p:cNvSpPr/>
            <p:nvPr/>
          </p:nvSpPr>
          <p:spPr>
            <a:xfrm>
              <a:off x="788341" y="5586866"/>
              <a:ext cx="127068" cy="439784"/>
            </a:xfrm>
            <a:custGeom>
              <a:avLst/>
              <a:gdLst/>
              <a:ahLst/>
              <a:cxnLst/>
              <a:rect l="l" t="t" r="r" b="b"/>
              <a:pathLst>
                <a:path w="1488" h="5150" extrusionOk="0">
                  <a:moveTo>
                    <a:pt x="1" y="1"/>
                  </a:moveTo>
                  <a:cubicBezTo>
                    <a:pt x="726" y="1338"/>
                    <a:pt x="901" y="2887"/>
                    <a:pt x="1138" y="4387"/>
                  </a:cubicBezTo>
                  <a:cubicBezTo>
                    <a:pt x="1163" y="4599"/>
                    <a:pt x="1201" y="4799"/>
                    <a:pt x="1238" y="5012"/>
                  </a:cubicBezTo>
                  <a:cubicBezTo>
                    <a:pt x="1325" y="5062"/>
                    <a:pt x="1400" y="5099"/>
                    <a:pt x="1488" y="5149"/>
                  </a:cubicBezTo>
                  <a:cubicBezTo>
                    <a:pt x="1438" y="4849"/>
                    <a:pt x="1388" y="4562"/>
                    <a:pt x="1338" y="4274"/>
                  </a:cubicBezTo>
                  <a:cubicBezTo>
                    <a:pt x="1126" y="2787"/>
                    <a:pt x="863" y="126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7" name="Google Shape;16707;p50"/>
            <p:cNvSpPr/>
            <p:nvPr/>
          </p:nvSpPr>
          <p:spPr>
            <a:xfrm>
              <a:off x="755293" y="5570897"/>
              <a:ext cx="133472" cy="440809"/>
            </a:xfrm>
            <a:custGeom>
              <a:avLst/>
              <a:gdLst/>
              <a:ahLst/>
              <a:cxnLst/>
              <a:rect l="l" t="t" r="r" b="b"/>
              <a:pathLst>
                <a:path w="1563" h="5162" extrusionOk="0">
                  <a:moveTo>
                    <a:pt x="0" y="0"/>
                  </a:moveTo>
                  <a:lnTo>
                    <a:pt x="0" y="0"/>
                  </a:lnTo>
                  <a:cubicBezTo>
                    <a:pt x="725" y="1575"/>
                    <a:pt x="988" y="3324"/>
                    <a:pt x="1313" y="5011"/>
                  </a:cubicBezTo>
                  <a:cubicBezTo>
                    <a:pt x="1388" y="5061"/>
                    <a:pt x="1475" y="5111"/>
                    <a:pt x="1563" y="5161"/>
                  </a:cubicBezTo>
                  <a:cubicBezTo>
                    <a:pt x="1550" y="5149"/>
                    <a:pt x="1550" y="5149"/>
                    <a:pt x="1550" y="5136"/>
                  </a:cubicBezTo>
                  <a:cubicBezTo>
                    <a:pt x="1213" y="3387"/>
                    <a:pt x="925" y="15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8" name="Google Shape;16708;p50"/>
            <p:cNvSpPr/>
            <p:nvPr/>
          </p:nvSpPr>
          <p:spPr>
            <a:xfrm>
              <a:off x="723270" y="5561247"/>
              <a:ext cx="134583" cy="432269"/>
            </a:xfrm>
            <a:custGeom>
              <a:avLst/>
              <a:gdLst/>
              <a:ahLst/>
              <a:cxnLst/>
              <a:rect l="l" t="t" r="r" b="b"/>
              <a:pathLst>
                <a:path w="1576" h="5062" extrusionOk="0">
                  <a:moveTo>
                    <a:pt x="1" y="1"/>
                  </a:moveTo>
                  <a:lnTo>
                    <a:pt x="1" y="1"/>
                  </a:lnTo>
                  <a:cubicBezTo>
                    <a:pt x="650" y="1575"/>
                    <a:pt x="938" y="3262"/>
                    <a:pt x="1313" y="4912"/>
                  </a:cubicBezTo>
                  <a:cubicBezTo>
                    <a:pt x="1400" y="4962"/>
                    <a:pt x="1488" y="5012"/>
                    <a:pt x="1575" y="5062"/>
                  </a:cubicBezTo>
                  <a:cubicBezTo>
                    <a:pt x="1550" y="4974"/>
                    <a:pt x="1525" y="4887"/>
                    <a:pt x="1500" y="4799"/>
                  </a:cubicBezTo>
                  <a:cubicBezTo>
                    <a:pt x="1150" y="3162"/>
                    <a:pt x="788" y="150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9" name="Google Shape;16709;p50"/>
            <p:cNvSpPr/>
            <p:nvPr/>
          </p:nvSpPr>
          <p:spPr>
            <a:xfrm>
              <a:off x="819340" y="5605055"/>
              <a:ext cx="124933" cy="436539"/>
            </a:xfrm>
            <a:custGeom>
              <a:avLst/>
              <a:gdLst/>
              <a:ahLst/>
              <a:cxnLst/>
              <a:rect l="l" t="t" r="r" b="b"/>
              <a:pathLst>
                <a:path w="1463" h="5112" extrusionOk="0">
                  <a:moveTo>
                    <a:pt x="0" y="0"/>
                  </a:moveTo>
                  <a:lnTo>
                    <a:pt x="0" y="0"/>
                  </a:lnTo>
                  <a:cubicBezTo>
                    <a:pt x="488" y="1062"/>
                    <a:pt x="825" y="2187"/>
                    <a:pt x="1000" y="3349"/>
                  </a:cubicBezTo>
                  <a:cubicBezTo>
                    <a:pt x="1087" y="3886"/>
                    <a:pt x="1150" y="4436"/>
                    <a:pt x="1225" y="4986"/>
                  </a:cubicBezTo>
                  <a:cubicBezTo>
                    <a:pt x="1275" y="5011"/>
                    <a:pt x="1325" y="5036"/>
                    <a:pt x="1375" y="5061"/>
                  </a:cubicBezTo>
                  <a:cubicBezTo>
                    <a:pt x="1400" y="5074"/>
                    <a:pt x="1437" y="5099"/>
                    <a:pt x="1462" y="5111"/>
                  </a:cubicBezTo>
                  <a:cubicBezTo>
                    <a:pt x="1362" y="4374"/>
                    <a:pt x="1275" y="3499"/>
                    <a:pt x="1100" y="2699"/>
                  </a:cubicBezTo>
                  <a:cubicBezTo>
                    <a:pt x="925" y="1737"/>
                    <a:pt x="488" y="85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0" name="Google Shape;16710;p50"/>
            <p:cNvSpPr/>
            <p:nvPr/>
          </p:nvSpPr>
          <p:spPr>
            <a:xfrm>
              <a:off x="825745" y="5576191"/>
              <a:ext cx="150551" cy="481372"/>
            </a:xfrm>
            <a:custGeom>
              <a:avLst/>
              <a:gdLst/>
              <a:ahLst/>
              <a:cxnLst/>
              <a:rect l="l" t="t" r="r" b="b"/>
              <a:pathLst>
                <a:path w="1763" h="5637" extrusionOk="0">
                  <a:moveTo>
                    <a:pt x="0" y="1"/>
                  </a:moveTo>
                  <a:lnTo>
                    <a:pt x="0" y="1"/>
                  </a:lnTo>
                  <a:cubicBezTo>
                    <a:pt x="263" y="438"/>
                    <a:pt x="438" y="900"/>
                    <a:pt x="613" y="1375"/>
                  </a:cubicBezTo>
                  <a:cubicBezTo>
                    <a:pt x="813" y="1900"/>
                    <a:pt x="1025" y="2437"/>
                    <a:pt x="1137" y="3000"/>
                  </a:cubicBezTo>
                  <a:cubicBezTo>
                    <a:pt x="1312" y="3850"/>
                    <a:pt x="1412" y="4674"/>
                    <a:pt x="1525" y="5524"/>
                  </a:cubicBezTo>
                  <a:cubicBezTo>
                    <a:pt x="1600" y="5562"/>
                    <a:pt x="1687" y="5599"/>
                    <a:pt x="1762" y="5637"/>
                  </a:cubicBezTo>
                  <a:cubicBezTo>
                    <a:pt x="1737" y="5499"/>
                    <a:pt x="1725" y="5374"/>
                    <a:pt x="1712" y="5274"/>
                  </a:cubicBezTo>
                  <a:cubicBezTo>
                    <a:pt x="1587" y="4387"/>
                    <a:pt x="1500" y="3487"/>
                    <a:pt x="1275" y="2625"/>
                  </a:cubicBezTo>
                  <a:cubicBezTo>
                    <a:pt x="1150" y="2113"/>
                    <a:pt x="912" y="1638"/>
                    <a:pt x="675" y="1175"/>
                  </a:cubicBezTo>
                  <a:cubicBezTo>
                    <a:pt x="463" y="775"/>
                    <a:pt x="275" y="36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1" name="Google Shape;16711;p50"/>
            <p:cNvSpPr/>
            <p:nvPr/>
          </p:nvSpPr>
          <p:spPr>
            <a:xfrm>
              <a:off x="859903" y="5592246"/>
              <a:ext cx="147306" cy="473857"/>
            </a:xfrm>
            <a:custGeom>
              <a:avLst/>
              <a:gdLst/>
              <a:ahLst/>
              <a:cxnLst/>
              <a:rect l="l" t="t" r="r" b="b"/>
              <a:pathLst>
                <a:path w="1725" h="5549" extrusionOk="0">
                  <a:moveTo>
                    <a:pt x="0" y="0"/>
                  </a:moveTo>
                  <a:lnTo>
                    <a:pt x="0" y="0"/>
                  </a:lnTo>
                  <a:cubicBezTo>
                    <a:pt x="450" y="962"/>
                    <a:pt x="837" y="1800"/>
                    <a:pt x="1112" y="2837"/>
                  </a:cubicBezTo>
                  <a:cubicBezTo>
                    <a:pt x="1300" y="3699"/>
                    <a:pt x="1400" y="4649"/>
                    <a:pt x="1500" y="5511"/>
                  </a:cubicBezTo>
                  <a:cubicBezTo>
                    <a:pt x="1575" y="5524"/>
                    <a:pt x="1650" y="5536"/>
                    <a:pt x="1725" y="5549"/>
                  </a:cubicBezTo>
                  <a:cubicBezTo>
                    <a:pt x="1687" y="5211"/>
                    <a:pt x="1637" y="4874"/>
                    <a:pt x="1600" y="4536"/>
                  </a:cubicBezTo>
                  <a:cubicBezTo>
                    <a:pt x="1512" y="3824"/>
                    <a:pt x="1425" y="3112"/>
                    <a:pt x="1225" y="2412"/>
                  </a:cubicBezTo>
                  <a:cubicBezTo>
                    <a:pt x="962" y="1587"/>
                    <a:pt x="462" y="80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2" name="Google Shape;16712;p50"/>
            <p:cNvSpPr/>
            <p:nvPr/>
          </p:nvSpPr>
          <p:spPr>
            <a:xfrm>
              <a:off x="892951" y="5615645"/>
              <a:ext cx="143122" cy="452593"/>
            </a:xfrm>
            <a:custGeom>
              <a:avLst/>
              <a:gdLst/>
              <a:ahLst/>
              <a:cxnLst/>
              <a:rect l="l" t="t" r="r" b="b"/>
              <a:pathLst>
                <a:path w="1676" h="5300" extrusionOk="0">
                  <a:moveTo>
                    <a:pt x="1" y="1"/>
                  </a:moveTo>
                  <a:lnTo>
                    <a:pt x="1" y="1"/>
                  </a:lnTo>
                  <a:cubicBezTo>
                    <a:pt x="913" y="1563"/>
                    <a:pt x="1213" y="3513"/>
                    <a:pt x="1463" y="5287"/>
                  </a:cubicBezTo>
                  <a:cubicBezTo>
                    <a:pt x="1525" y="5300"/>
                    <a:pt x="1600" y="5300"/>
                    <a:pt x="1675" y="5300"/>
                  </a:cubicBezTo>
                  <a:cubicBezTo>
                    <a:pt x="1538" y="4212"/>
                    <a:pt x="1388" y="3113"/>
                    <a:pt x="1063" y="2050"/>
                  </a:cubicBezTo>
                  <a:cubicBezTo>
                    <a:pt x="825" y="1313"/>
                    <a:pt x="425" y="6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3" name="Google Shape;16713;p50"/>
            <p:cNvSpPr/>
            <p:nvPr/>
          </p:nvSpPr>
          <p:spPr>
            <a:xfrm>
              <a:off x="907895" y="5592246"/>
              <a:ext cx="154821" cy="475992"/>
            </a:xfrm>
            <a:custGeom>
              <a:avLst/>
              <a:gdLst/>
              <a:ahLst/>
              <a:cxnLst/>
              <a:rect l="l" t="t" r="r" b="b"/>
              <a:pathLst>
                <a:path w="1813" h="5574" extrusionOk="0">
                  <a:moveTo>
                    <a:pt x="0" y="0"/>
                  </a:moveTo>
                  <a:lnTo>
                    <a:pt x="0" y="0"/>
                  </a:lnTo>
                  <a:cubicBezTo>
                    <a:pt x="338" y="762"/>
                    <a:pt x="763" y="1450"/>
                    <a:pt x="1000" y="2199"/>
                  </a:cubicBezTo>
                  <a:cubicBezTo>
                    <a:pt x="1325" y="3299"/>
                    <a:pt x="1425" y="4449"/>
                    <a:pt x="1588" y="5574"/>
                  </a:cubicBezTo>
                  <a:lnTo>
                    <a:pt x="1812" y="5574"/>
                  </a:lnTo>
                  <a:cubicBezTo>
                    <a:pt x="1738" y="5049"/>
                    <a:pt x="1663" y="4511"/>
                    <a:pt x="1588" y="3986"/>
                  </a:cubicBezTo>
                  <a:cubicBezTo>
                    <a:pt x="1488" y="3312"/>
                    <a:pt x="1400" y="2637"/>
                    <a:pt x="1163" y="2000"/>
                  </a:cubicBezTo>
                  <a:cubicBezTo>
                    <a:pt x="888" y="1275"/>
                    <a:pt x="388" y="6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4" name="Google Shape;16714;p50"/>
            <p:cNvSpPr/>
            <p:nvPr/>
          </p:nvSpPr>
          <p:spPr>
            <a:xfrm>
              <a:off x="963403" y="5654073"/>
              <a:ext cx="130227" cy="413141"/>
            </a:xfrm>
            <a:custGeom>
              <a:avLst/>
              <a:gdLst/>
              <a:ahLst/>
              <a:cxnLst/>
              <a:rect l="l" t="t" r="r" b="b"/>
              <a:pathLst>
                <a:path w="1525" h="4838" extrusionOk="0">
                  <a:moveTo>
                    <a:pt x="0" y="1"/>
                  </a:moveTo>
                  <a:cubicBezTo>
                    <a:pt x="825" y="1138"/>
                    <a:pt x="900" y="2588"/>
                    <a:pt x="1125" y="3950"/>
                  </a:cubicBezTo>
                  <a:cubicBezTo>
                    <a:pt x="1175" y="4250"/>
                    <a:pt x="1237" y="4550"/>
                    <a:pt x="1312" y="4837"/>
                  </a:cubicBezTo>
                  <a:cubicBezTo>
                    <a:pt x="1387" y="4825"/>
                    <a:pt x="1462" y="4812"/>
                    <a:pt x="1525" y="4787"/>
                  </a:cubicBezTo>
                  <a:cubicBezTo>
                    <a:pt x="1437" y="4487"/>
                    <a:pt x="1375" y="4175"/>
                    <a:pt x="1325" y="3862"/>
                  </a:cubicBezTo>
                  <a:cubicBezTo>
                    <a:pt x="1200" y="3163"/>
                    <a:pt x="1162" y="2438"/>
                    <a:pt x="963" y="1750"/>
                  </a:cubicBezTo>
                  <a:cubicBezTo>
                    <a:pt x="775" y="1113"/>
                    <a:pt x="463" y="48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5" name="Google Shape;16715;p50"/>
            <p:cNvSpPr/>
            <p:nvPr/>
          </p:nvSpPr>
          <p:spPr>
            <a:xfrm>
              <a:off x="955888" y="5586866"/>
              <a:ext cx="162336" cy="474967"/>
            </a:xfrm>
            <a:custGeom>
              <a:avLst/>
              <a:gdLst/>
              <a:ahLst/>
              <a:cxnLst/>
              <a:rect l="l" t="t" r="r" b="b"/>
              <a:pathLst>
                <a:path w="1901" h="5562" extrusionOk="0">
                  <a:moveTo>
                    <a:pt x="1" y="1"/>
                  </a:moveTo>
                  <a:lnTo>
                    <a:pt x="1" y="1"/>
                  </a:lnTo>
                  <a:cubicBezTo>
                    <a:pt x="313" y="888"/>
                    <a:pt x="938" y="1625"/>
                    <a:pt x="1151" y="2487"/>
                  </a:cubicBezTo>
                  <a:cubicBezTo>
                    <a:pt x="1413" y="3425"/>
                    <a:pt x="1388" y="4312"/>
                    <a:pt x="1600" y="5287"/>
                  </a:cubicBezTo>
                  <a:cubicBezTo>
                    <a:pt x="1625" y="5387"/>
                    <a:pt x="1650" y="5474"/>
                    <a:pt x="1688" y="5562"/>
                  </a:cubicBezTo>
                  <a:cubicBezTo>
                    <a:pt x="1763" y="5537"/>
                    <a:pt x="1825" y="5512"/>
                    <a:pt x="1900" y="5487"/>
                  </a:cubicBezTo>
                  <a:cubicBezTo>
                    <a:pt x="1863" y="5387"/>
                    <a:pt x="1838" y="5287"/>
                    <a:pt x="1813" y="5187"/>
                  </a:cubicBezTo>
                  <a:cubicBezTo>
                    <a:pt x="1600" y="4237"/>
                    <a:pt x="1625" y="3212"/>
                    <a:pt x="1313" y="2225"/>
                  </a:cubicBezTo>
                  <a:cubicBezTo>
                    <a:pt x="1026" y="1400"/>
                    <a:pt x="388" y="76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6" name="Google Shape;16716;p50"/>
            <p:cNvSpPr/>
            <p:nvPr/>
          </p:nvSpPr>
          <p:spPr>
            <a:xfrm>
              <a:off x="971942" y="5564492"/>
              <a:ext cx="170790" cy="487776"/>
            </a:xfrm>
            <a:custGeom>
              <a:avLst/>
              <a:gdLst/>
              <a:ahLst/>
              <a:cxnLst/>
              <a:rect l="l" t="t" r="r" b="b"/>
              <a:pathLst>
                <a:path w="2000" h="5712" extrusionOk="0">
                  <a:moveTo>
                    <a:pt x="0" y="0"/>
                  </a:moveTo>
                  <a:lnTo>
                    <a:pt x="0" y="0"/>
                  </a:lnTo>
                  <a:cubicBezTo>
                    <a:pt x="275" y="1012"/>
                    <a:pt x="1013" y="1837"/>
                    <a:pt x="1262" y="2787"/>
                  </a:cubicBezTo>
                  <a:cubicBezTo>
                    <a:pt x="1487" y="3599"/>
                    <a:pt x="1487" y="4336"/>
                    <a:pt x="1650" y="5186"/>
                  </a:cubicBezTo>
                  <a:cubicBezTo>
                    <a:pt x="1687" y="5361"/>
                    <a:pt x="1737" y="5536"/>
                    <a:pt x="1800" y="5711"/>
                  </a:cubicBezTo>
                  <a:cubicBezTo>
                    <a:pt x="1862" y="5686"/>
                    <a:pt x="1937" y="5649"/>
                    <a:pt x="2000" y="5599"/>
                  </a:cubicBezTo>
                  <a:cubicBezTo>
                    <a:pt x="1925" y="5386"/>
                    <a:pt x="1875" y="5161"/>
                    <a:pt x="1825" y="4911"/>
                  </a:cubicBezTo>
                  <a:cubicBezTo>
                    <a:pt x="1675" y="4037"/>
                    <a:pt x="1662" y="2937"/>
                    <a:pt x="1212" y="2037"/>
                  </a:cubicBezTo>
                  <a:cubicBezTo>
                    <a:pt x="850" y="1337"/>
                    <a:pt x="288" y="73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7" name="Google Shape;16717;p50"/>
            <p:cNvSpPr/>
            <p:nvPr/>
          </p:nvSpPr>
          <p:spPr>
            <a:xfrm>
              <a:off x="649659" y="4277483"/>
              <a:ext cx="37403" cy="73696"/>
            </a:xfrm>
            <a:custGeom>
              <a:avLst/>
              <a:gdLst/>
              <a:ahLst/>
              <a:cxnLst/>
              <a:rect l="l" t="t" r="r" b="b"/>
              <a:pathLst>
                <a:path w="438" h="863" extrusionOk="0">
                  <a:moveTo>
                    <a:pt x="438" y="0"/>
                  </a:moveTo>
                  <a:cubicBezTo>
                    <a:pt x="138" y="175"/>
                    <a:pt x="0" y="513"/>
                    <a:pt x="38" y="837"/>
                  </a:cubicBezTo>
                  <a:cubicBezTo>
                    <a:pt x="75" y="825"/>
                    <a:pt x="116" y="819"/>
                    <a:pt x="156" y="819"/>
                  </a:cubicBezTo>
                  <a:cubicBezTo>
                    <a:pt x="197" y="819"/>
                    <a:pt x="238" y="825"/>
                    <a:pt x="275" y="837"/>
                  </a:cubicBezTo>
                  <a:cubicBezTo>
                    <a:pt x="300" y="837"/>
                    <a:pt x="325" y="850"/>
                    <a:pt x="350" y="862"/>
                  </a:cubicBezTo>
                  <a:cubicBezTo>
                    <a:pt x="350" y="850"/>
                    <a:pt x="338" y="837"/>
                    <a:pt x="338" y="825"/>
                  </a:cubicBezTo>
                  <a:cubicBezTo>
                    <a:pt x="300" y="625"/>
                    <a:pt x="300" y="338"/>
                    <a:pt x="413" y="113"/>
                  </a:cubicBezTo>
                  <a:lnTo>
                    <a:pt x="413" y="113"/>
                  </a:lnTo>
                  <a:cubicBezTo>
                    <a:pt x="313" y="200"/>
                    <a:pt x="250" y="325"/>
                    <a:pt x="213" y="450"/>
                  </a:cubicBezTo>
                  <a:cubicBezTo>
                    <a:pt x="238" y="300"/>
                    <a:pt x="300" y="125"/>
                    <a:pt x="4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8" name="Google Shape;16718;p50"/>
            <p:cNvSpPr/>
            <p:nvPr/>
          </p:nvSpPr>
          <p:spPr>
            <a:xfrm>
              <a:off x="675277" y="4289182"/>
              <a:ext cx="24594" cy="68401"/>
            </a:xfrm>
            <a:custGeom>
              <a:avLst/>
              <a:gdLst/>
              <a:ahLst/>
              <a:cxnLst/>
              <a:rect l="l" t="t" r="r" b="b"/>
              <a:pathLst>
                <a:path w="288" h="801" extrusionOk="0">
                  <a:moveTo>
                    <a:pt x="200" y="1"/>
                  </a:moveTo>
                  <a:lnTo>
                    <a:pt x="200" y="1"/>
                  </a:lnTo>
                  <a:cubicBezTo>
                    <a:pt x="25" y="188"/>
                    <a:pt x="0" y="513"/>
                    <a:pt x="113" y="738"/>
                  </a:cubicBezTo>
                  <a:cubicBezTo>
                    <a:pt x="163" y="763"/>
                    <a:pt x="225" y="775"/>
                    <a:pt x="288" y="800"/>
                  </a:cubicBezTo>
                  <a:cubicBezTo>
                    <a:pt x="238" y="725"/>
                    <a:pt x="213" y="638"/>
                    <a:pt x="188" y="538"/>
                  </a:cubicBezTo>
                  <a:cubicBezTo>
                    <a:pt x="150" y="363"/>
                    <a:pt x="125" y="213"/>
                    <a:pt x="2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9" name="Google Shape;16719;p50"/>
            <p:cNvSpPr/>
            <p:nvPr/>
          </p:nvSpPr>
          <p:spPr>
            <a:xfrm>
              <a:off x="688087" y="4296697"/>
              <a:ext cx="19299" cy="63022"/>
            </a:xfrm>
            <a:custGeom>
              <a:avLst/>
              <a:gdLst/>
              <a:ahLst/>
              <a:cxnLst/>
              <a:rect l="l" t="t" r="r" b="b"/>
              <a:pathLst>
                <a:path w="226" h="738" extrusionOk="0">
                  <a:moveTo>
                    <a:pt x="113" y="0"/>
                  </a:moveTo>
                  <a:lnTo>
                    <a:pt x="113" y="0"/>
                  </a:lnTo>
                  <a:cubicBezTo>
                    <a:pt x="0" y="200"/>
                    <a:pt x="50" y="550"/>
                    <a:pt x="213" y="737"/>
                  </a:cubicBezTo>
                  <a:lnTo>
                    <a:pt x="225" y="737"/>
                  </a:lnTo>
                  <a:cubicBezTo>
                    <a:pt x="213" y="687"/>
                    <a:pt x="213" y="625"/>
                    <a:pt x="225" y="575"/>
                  </a:cubicBezTo>
                  <a:cubicBezTo>
                    <a:pt x="213" y="537"/>
                    <a:pt x="200" y="500"/>
                    <a:pt x="188" y="462"/>
                  </a:cubicBezTo>
                  <a:cubicBezTo>
                    <a:pt x="138" y="300"/>
                    <a:pt x="88" y="15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0" name="Google Shape;16720;p50"/>
            <p:cNvSpPr/>
            <p:nvPr/>
          </p:nvSpPr>
          <p:spPr>
            <a:xfrm>
              <a:off x="698761" y="4298832"/>
              <a:ext cx="13919" cy="40563"/>
            </a:xfrm>
            <a:custGeom>
              <a:avLst/>
              <a:gdLst/>
              <a:ahLst/>
              <a:cxnLst/>
              <a:rect l="l" t="t" r="r" b="b"/>
              <a:pathLst>
                <a:path w="163" h="475" extrusionOk="0">
                  <a:moveTo>
                    <a:pt x="38" y="0"/>
                  </a:moveTo>
                  <a:lnTo>
                    <a:pt x="38" y="0"/>
                  </a:lnTo>
                  <a:cubicBezTo>
                    <a:pt x="0" y="163"/>
                    <a:pt x="25" y="338"/>
                    <a:pt x="125" y="475"/>
                  </a:cubicBezTo>
                  <a:cubicBezTo>
                    <a:pt x="138" y="450"/>
                    <a:pt x="138" y="425"/>
                    <a:pt x="163" y="400"/>
                  </a:cubicBezTo>
                  <a:cubicBezTo>
                    <a:pt x="100" y="275"/>
                    <a:pt x="63" y="163"/>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1" name="Google Shape;16721;p50"/>
            <p:cNvSpPr/>
            <p:nvPr/>
          </p:nvSpPr>
          <p:spPr>
            <a:xfrm>
              <a:off x="709436" y="4235809"/>
              <a:ext cx="65156" cy="136717"/>
            </a:xfrm>
            <a:custGeom>
              <a:avLst/>
              <a:gdLst/>
              <a:ahLst/>
              <a:cxnLst/>
              <a:rect l="l" t="t" r="r" b="b"/>
              <a:pathLst>
                <a:path w="763" h="1601" extrusionOk="0">
                  <a:moveTo>
                    <a:pt x="762" y="1"/>
                  </a:moveTo>
                  <a:lnTo>
                    <a:pt x="762" y="1"/>
                  </a:lnTo>
                  <a:cubicBezTo>
                    <a:pt x="250" y="88"/>
                    <a:pt x="38" y="588"/>
                    <a:pt x="200" y="988"/>
                  </a:cubicBezTo>
                  <a:cubicBezTo>
                    <a:pt x="188" y="1013"/>
                    <a:pt x="163" y="1026"/>
                    <a:pt x="163" y="1026"/>
                  </a:cubicBezTo>
                  <a:cubicBezTo>
                    <a:pt x="0" y="1188"/>
                    <a:pt x="50" y="1438"/>
                    <a:pt x="163" y="1600"/>
                  </a:cubicBezTo>
                  <a:cubicBezTo>
                    <a:pt x="113" y="1450"/>
                    <a:pt x="100" y="1275"/>
                    <a:pt x="163" y="1138"/>
                  </a:cubicBezTo>
                  <a:cubicBezTo>
                    <a:pt x="200" y="1063"/>
                    <a:pt x="250" y="1013"/>
                    <a:pt x="288" y="951"/>
                  </a:cubicBezTo>
                  <a:cubicBezTo>
                    <a:pt x="329" y="904"/>
                    <a:pt x="342" y="887"/>
                    <a:pt x="336" y="887"/>
                  </a:cubicBezTo>
                  <a:cubicBezTo>
                    <a:pt x="327" y="887"/>
                    <a:pt x="268" y="936"/>
                    <a:pt x="213" y="976"/>
                  </a:cubicBezTo>
                  <a:cubicBezTo>
                    <a:pt x="250" y="926"/>
                    <a:pt x="288" y="876"/>
                    <a:pt x="325" y="838"/>
                  </a:cubicBezTo>
                  <a:cubicBezTo>
                    <a:pt x="362" y="813"/>
                    <a:pt x="387" y="788"/>
                    <a:pt x="425" y="763"/>
                  </a:cubicBezTo>
                  <a:cubicBezTo>
                    <a:pt x="437" y="676"/>
                    <a:pt x="462" y="588"/>
                    <a:pt x="500" y="476"/>
                  </a:cubicBezTo>
                  <a:cubicBezTo>
                    <a:pt x="550" y="363"/>
                    <a:pt x="612" y="201"/>
                    <a:pt x="725" y="88"/>
                  </a:cubicBezTo>
                  <a:lnTo>
                    <a:pt x="725" y="88"/>
                  </a:lnTo>
                  <a:cubicBezTo>
                    <a:pt x="600" y="151"/>
                    <a:pt x="487" y="251"/>
                    <a:pt x="412" y="376"/>
                  </a:cubicBezTo>
                  <a:cubicBezTo>
                    <a:pt x="450" y="288"/>
                    <a:pt x="600" y="76"/>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2" name="Google Shape;16722;p50"/>
            <p:cNvSpPr/>
            <p:nvPr/>
          </p:nvSpPr>
          <p:spPr>
            <a:xfrm>
              <a:off x="748889" y="4244349"/>
              <a:ext cx="33133" cy="54567"/>
            </a:xfrm>
            <a:custGeom>
              <a:avLst/>
              <a:gdLst/>
              <a:ahLst/>
              <a:cxnLst/>
              <a:rect l="l" t="t" r="r" b="b"/>
              <a:pathLst>
                <a:path w="388" h="639" extrusionOk="0">
                  <a:moveTo>
                    <a:pt x="325" y="1"/>
                  </a:moveTo>
                  <a:lnTo>
                    <a:pt x="325" y="1"/>
                  </a:lnTo>
                  <a:cubicBezTo>
                    <a:pt x="163" y="138"/>
                    <a:pt x="38" y="326"/>
                    <a:pt x="0" y="526"/>
                  </a:cubicBezTo>
                  <a:cubicBezTo>
                    <a:pt x="0" y="563"/>
                    <a:pt x="0" y="601"/>
                    <a:pt x="0" y="638"/>
                  </a:cubicBezTo>
                  <a:cubicBezTo>
                    <a:pt x="25" y="626"/>
                    <a:pt x="50" y="601"/>
                    <a:pt x="88" y="588"/>
                  </a:cubicBezTo>
                  <a:cubicBezTo>
                    <a:pt x="100" y="551"/>
                    <a:pt x="100" y="513"/>
                    <a:pt x="113" y="488"/>
                  </a:cubicBezTo>
                  <a:lnTo>
                    <a:pt x="113" y="488"/>
                  </a:lnTo>
                  <a:cubicBezTo>
                    <a:pt x="113" y="513"/>
                    <a:pt x="100" y="551"/>
                    <a:pt x="100" y="588"/>
                  </a:cubicBezTo>
                  <a:cubicBezTo>
                    <a:pt x="125" y="576"/>
                    <a:pt x="163" y="563"/>
                    <a:pt x="188" y="563"/>
                  </a:cubicBezTo>
                  <a:cubicBezTo>
                    <a:pt x="200" y="538"/>
                    <a:pt x="200" y="513"/>
                    <a:pt x="200" y="501"/>
                  </a:cubicBezTo>
                  <a:cubicBezTo>
                    <a:pt x="200" y="513"/>
                    <a:pt x="200" y="538"/>
                    <a:pt x="200" y="551"/>
                  </a:cubicBezTo>
                  <a:lnTo>
                    <a:pt x="263" y="551"/>
                  </a:lnTo>
                  <a:cubicBezTo>
                    <a:pt x="288" y="401"/>
                    <a:pt x="350" y="263"/>
                    <a:pt x="388" y="113"/>
                  </a:cubicBezTo>
                  <a:lnTo>
                    <a:pt x="388" y="113"/>
                  </a:lnTo>
                  <a:cubicBezTo>
                    <a:pt x="338" y="163"/>
                    <a:pt x="300" y="226"/>
                    <a:pt x="263" y="301"/>
                  </a:cubicBezTo>
                  <a:cubicBezTo>
                    <a:pt x="288" y="226"/>
                    <a:pt x="313" y="151"/>
                    <a:pt x="338" y="76"/>
                  </a:cubicBezTo>
                  <a:lnTo>
                    <a:pt x="338" y="76"/>
                  </a:lnTo>
                  <a:cubicBezTo>
                    <a:pt x="263" y="151"/>
                    <a:pt x="213" y="238"/>
                    <a:pt x="175" y="313"/>
                  </a:cubicBezTo>
                  <a:cubicBezTo>
                    <a:pt x="225" y="201"/>
                    <a:pt x="250" y="113"/>
                    <a:pt x="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3" name="Google Shape;16723;p50"/>
            <p:cNvSpPr/>
            <p:nvPr/>
          </p:nvSpPr>
          <p:spPr>
            <a:xfrm>
              <a:off x="773397" y="4256134"/>
              <a:ext cx="14005" cy="32109"/>
            </a:xfrm>
            <a:custGeom>
              <a:avLst/>
              <a:gdLst/>
              <a:ahLst/>
              <a:cxnLst/>
              <a:rect l="l" t="t" r="r" b="b"/>
              <a:pathLst>
                <a:path w="164" h="376" extrusionOk="0">
                  <a:moveTo>
                    <a:pt x="163" y="0"/>
                  </a:moveTo>
                  <a:lnTo>
                    <a:pt x="163" y="0"/>
                  </a:lnTo>
                  <a:cubicBezTo>
                    <a:pt x="63" y="75"/>
                    <a:pt x="1" y="288"/>
                    <a:pt x="13" y="375"/>
                  </a:cubicBezTo>
                  <a:cubicBezTo>
                    <a:pt x="76" y="238"/>
                    <a:pt x="101" y="125"/>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4" name="Google Shape;16724;p50"/>
            <p:cNvSpPr/>
            <p:nvPr/>
          </p:nvSpPr>
          <p:spPr>
            <a:xfrm>
              <a:off x="781937" y="4259293"/>
              <a:ext cx="8625" cy="19299"/>
            </a:xfrm>
            <a:custGeom>
              <a:avLst/>
              <a:gdLst/>
              <a:ahLst/>
              <a:cxnLst/>
              <a:rect l="l" t="t" r="r" b="b"/>
              <a:pathLst>
                <a:path w="101" h="226" extrusionOk="0">
                  <a:moveTo>
                    <a:pt x="101" y="1"/>
                  </a:moveTo>
                  <a:lnTo>
                    <a:pt x="101" y="1"/>
                  </a:lnTo>
                  <a:cubicBezTo>
                    <a:pt x="38" y="51"/>
                    <a:pt x="13" y="151"/>
                    <a:pt x="1" y="226"/>
                  </a:cubicBezTo>
                  <a:cubicBezTo>
                    <a:pt x="51" y="151"/>
                    <a:pt x="76" y="76"/>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5" name="Google Shape;16725;p50"/>
            <p:cNvSpPr/>
            <p:nvPr/>
          </p:nvSpPr>
          <p:spPr>
            <a:xfrm>
              <a:off x="723270" y="4300967"/>
              <a:ext cx="120663" cy="104011"/>
            </a:xfrm>
            <a:custGeom>
              <a:avLst/>
              <a:gdLst/>
              <a:ahLst/>
              <a:cxnLst/>
              <a:rect l="l" t="t" r="r" b="b"/>
              <a:pathLst>
                <a:path w="1413" h="1218" extrusionOk="0">
                  <a:moveTo>
                    <a:pt x="975" y="0"/>
                  </a:moveTo>
                  <a:lnTo>
                    <a:pt x="975" y="0"/>
                  </a:lnTo>
                  <a:cubicBezTo>
                    <a:pt x="1088" y="100"/>
                    <a:pt x="1150" y="225"/>
                    <a:pt x="1150" y="362"/>
                  </a:cubicBezTo>
                  <a:cubicBezTo>
                    <a:pt x="1138" y="300"/>
                    <a:pt x="1100" y="238"/>
                    <a:pt x="1063" y="188"/>
                  </a:cubicBezTo>
                  <a:cubicBezTo>
                    <a:pt x="1025" y="150"/>
                    <a:pt x="950" y="113"/>
                    <a:pt x="900" y="100"/>
                  </a:cubicBezTo>
                  <a:lnTo>
                    <a:pt x="900" y="100"/>
                  </a:lnTo>
                  <a:cubicBezTo>
                    <a:pt x="925" y="113"/>
                    <a:pt x="950" y="138"/>
                    <a:pt x="963" y="163"/>
                  </a:cubicBezTo>
                  <a:cubicBezTo>
                    <a:pt x="1063" y="263"/>
                    <a:pt x="1063" y="387"/>
                    <a:pt x="1025" y="500"/>
                  </a:cubicBezTo>
                  <a:cubicBezTo>
                    <a:pt x="975" y="625"/>
                    <a:pt x="900" y="712"/>
                    <a:pt x="750" y="787"/>
                  </a:cubicBezTo>
                  <a:cubicBezTo>
                    <a:pt x="713" y="815"/>
                    <a:pt x="591" y="830"/>
                    <a:pt x="485" y="830"/>
                  </a:cubicBezTo>
                  <a:cubicBezTo>
                    <a:pt x="450" y="830"/>
                    <a:pt x="416" y="828"/>
                    <a:pt x="388" y="825"/>
                  </a:cubicBezTo>
                  <a:cubicBezTo>
                    <a:pt x="300" y="800"/>
                    <a:pt x="213" y="750"/>
                    <a:pt x="163" y="662"/>
                  </a:cubicBezTo>
                  <a:lnTo>
                    <a:pt x="163" y="662"/>
                  </a:lnTo>
                  <a:cubicBezTo>
                    <a:pt x="213" y="887"/>
                    <a:pt x="438" y="975"/>
                    <a:pt x="650" y="975"/>
                  </a:cubicBezTo>
                  <a:cubicBezTo>
                    <a:pt x="625" y="978"/>
                    <a:pt x="599" y="979"/>
                    <a:pt x="571" y="979"/>
                  </a:cubicBezTo>
                  <a:cubicBezTo>
                    <a:pt x="477" y="979"/>
                    <a:pt x="375" y="961"/>
                    <a:pt x="288" y="912"/>
                  </a:cubicBezTo>
                  <a:cubicBezTo>
                    <a:pt x="175" y="850"/>
                    <a:pt x="63" y="712"/>
                    <a:pt x="1" y="562"/>
                  </a:cubicBezTo>
                  <a:lnTo>
                    <a:pt x="1" y="562"/>
                  </a:lnTo>
                  <a:cubicBezTo>
                    <a:pt x="26" y="775"/>
                    <a:pt x="101" y="987"/>
                    <a:pt x="275" y="1112"/>
                  </a:cubicBezTo>
                  <a:cubicBezTo>
                    <a:pt x="390" y="1181"/>
                    <a:pt x="527" y="1218"/>
                    <a:pt x="663" y="1218"/>
                  </a:cubicBezTo>
                  <a:cubicBezTo>
                    <a:pt x="825" y="1218"/>
                    <a:pt x="985" y="1165"/>
                    <a:pt x="1100" y="1050"/>
                  </a:cubicBezTo>
                  <a:cubicBezTo>
                    <a:pt x="1413" y="775"/>
                    <a:pt x="1388" y="113"/>
                    <a:pt x="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6" name="Google Shape;16726;p50"/>
            <p:cNvSpPr/>
            <p:nvPr/>
          </p:nvSpPr>
          <p:spPr>
            <a:xfrm>
              <a:off x="747778" y="4331624"/>
              <a:ext cx="60374" cy="38086"/>
            </a:xfrm>
            <a:custGeom>
              <a:avLst/>
              <a:gdLst/>
              <a:ahLst/>
              <a:cxnLst/>
              <a:rect l="l" t="t" r="r" b="b"/>
              <a:pathLst>
                <a:path w="707" h="446" extrusionOk="0">
                  <a:moveTo>
                    <a:pt x="704" y="1"/>
                  </a:moveTo>
                  <a:cubicBezTo>
                    <a:pt x="692" y="1"/>
                    <a:pt x="639" y="128"/>
                    <a:pt x="601" y="166"/>
                  </a:cubicBezTo>
                  <a:cubicBezTo>
                    <a:pt x="468" y="299"/>
                    <a:pt x="276" y="383"/>
                    <a:pt x="78" y="383"/>
                  </a:cubicBezTo>
                  <a:cubicBezTo>
                    <a:pt x="52" y="383"/>
                    <a:pt x="27" y="381"/>
                    <a:pt x="1" y="378"/>
                  </a:cubicBezTo>
                  <a:lnTo>
                    <a:pt x="1" y="378"/>
                  </a:lnTo>
                  <a:cubicBezTo>
                    <a:pt x="73" y="424"/>
                    <a:pt x="153" y="445"/>
                    <a:pt x="233" y="445"/>
                  </a:cubicBezTo>
                  <a:cubicBezTo>
                    <a:pt x="455" y="445"/>
                    <a:pt x="673" y="280"/>
                    <a:pt x="701" y="41"/>
                  </a:cubicBezTo>
                  <a:cubicBezTo>
                    <a:pt x="707" y="12"/>
                    <a:pt x="707" y="1"/>
                    <a:pt x="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7" name="Google Shape;16727;p50"/>
            <p:cNvSpPr/>
            <p:nvPr/>
          </p:nvSpPr>
          <p:spPr>
            <a:xfrm>
              <a:off x="759563" y="4343067"/>
              <a:ext cx="32792" cy="17164"/>
            </a:xfrm>
            <a:custGeom>
              <a:avLst/>
              <a:gdLst/>
              <a:ahLst/>
              <a:cxnLst/>
              <a:rect l="l" t="t" r="r" b="b"/>
              <a:pathLst>
                <a:path w="384" h="201" extrusionOk="0">
                  <a:moveTo>
                    <a:pt x="373" y="1"/>
                  </a:moveTo>
                  <a:cubicBezTo>
                    <a:pt x="371" y="1"/>
                    <a:pt x="364" y="6"/>
                    <a:pt x="350" y="19"/>
                  </a:cubicBezTo>
                  <a:cubicBezTo>
                    <a:pt x="250" y="94"/>
                    <a:pt x="125" y="169"/>
                    <a:pt x="0" y="194"/>
                  </a:cubicBezTo>
                  <a:cubicBezTo>
                    <a:pt x="20" y="199"/>
                    <a:pt x="41" y="201"/>
                    <a:pt x="61" y="201"/>
                  </a:cubicBezTo>
                  <a:cubicBezTo>
                    <a:pt x="156" y="201"/>
                    <a:pt x="251" y="156"/>
                    <a:pt x="313" y="94"/>
                  </a:cubicBezTo>
                  <a:cubicBezTo>
                    <a:pt x="333" y="75"/>
                    <a:pt x="383" y="1"/>
                    <a:pt x="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8" name="Google Shape;16728;p50"/>
            <p:cNvSpPr/>
            <p:nvPr/>
          </p:nvSpPr>
          <p:spPr>
            <a:xfrm>
              <a:off x="765968" y="4346825"/>
              <a:ext cx="7515" cy="5380"/>
            </a:xfrm>
            <a:custGeom>
              <a:avLst/>
              <a:gdLst/>
              <a:ahLst/>
              <a:cxnLst/>
              <a:rect l="l" t="t" r="r" b="b"/>
              <a:pathLst>
                <a:path w="88" h="63" extrusionOk="0">
                  <a:moveTo>
                    <a:pt x="88" y="0"/>
                  </a:moveTo>
                  <a:cubicBezTo>
                    <a:pt x="50" y="13"/>
                    <a:pt x="25" y="38"/>
                    <a:pt x="0" y="63"/>
                  </a:cubicBezTo>
                  <a:cubicBezTo>
                    <a:pt x="38" y="50"/>
                    <a:pt x="75" y="25"/>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9" name="Google Shape;16729;p50"/>
            <p:cNvSpPr/>
            <p:nvPr/>
          </p:nvSpPr>
          <p:spPr>
            <a:xfrm>
              <a:off x="625065" y="4404467"/>
              <a:ext cx="90860" cy="46626"/>
            </a:xfrm>
            <a:custGeom>
              <a:avLst/>
              <a:gdLst/>
              <a:ahLst/>
              <a:cxnLst/>
              <a:rect l="l" t="t" r="r" b="b"/>
              <a:pathLst>
                <a:path w="1064" h="546" extrusionOk="0">
                  <a:moveTo>
                    <a:pt x="1063" y="0"/>
                  </a:moveTo>
                  <a:lnTo>
                    <a:pt x="1063" y="0"/>
                  </a:lnTo>
                  <a:cubicBezTo>
                    <a:pt x="976" y="225"/>
                    <a:pt x="763" y="363"/>
                    <a:pt x="588" y="388"/>
                  </a:cubicBezTo>
                  <a:cubicBezTo>
                    <a:pt x="701" y="363"/>
                    <a:pt x="813" y="300"/>
                    <a:pt x="888" y="188"/>
                  </a:cubicBezTo>
                  <a:cubicBezTo>
                    <a:pt x="888" y="177"/>
                    <a:pt x="925" y="120"/>
                    <a:pt x="920" y="120"/>
                  </a:cubicBezTo>
                  <a:cubicBezTo>
                    <a:pt x="919" y="120"/>
                    <a:pt x="917" y="122"/>
                    <a:pt x="913" y="125"/>
                  </a:cubicBezTo>
                  <a:cubicBezTo>
                    <a:pt x="863" y="175"/>
                    <a:pt x="801" y="213"/>
                    <a:pt x="738" y="238"/>
                  </a:cubicBezTo>
                  <a:cubicBezTo>
                    <a:pt x="644" y="282"/>
                    <a:pt x="539" y="304"/>
                    <a:pt x="433" y="304"/>
                  </a:cubicBezTo>
                  <a:cubicBezTo>
                    <a:pt x="300" y="304"/>
                    <a:pt x="163" y="270"/>
                    <a:pt x="38" y="200"/>
                  </a:cubicBezTo>
                  <a:lnTo>
                    <a:pt x="38" y="200"/>
                  </a:lnTo>
                  <a:cubicBezTo>
                    <a:pt x="88" y="263"/>
                    <a:pt x="151" y="313"/>
                    <a:pt x="226" y="350"/>
                  </a:cubicBezTo>
                  <a:cubicBezTo>
                    <a:pt x="176" y="338"/>
                    <a:pt x="138" y="313"/>
                    <a:pt x="101" y="288"/>
                  </a:cubicBezTo>
                  <a:cubicBezTo>
                    <a:pt x="63" y="275"/>
                    <a:pt x="26" y="213"/>
                    <a:pt x="1" y="200"/>
                  </a:cubicBezTo>
                  <a:lnTo>
                    <a:pt x="1" y="200"/>
                  </a:lnTo>
                  <a:cubicBezTo>
                    <a:pt x="26" y="238"/>
                    <a:pt x="38" y="288"/>
                    <a:pt x="63" y="325"/>
                  </a:cubicBezTo>
                  <a:cubicBezTo>
                    <a:pt x="183" y="477"/>
                    <a:pt x="349" y="545"/>
                    <a:pt x="512" y="545"/>
                  </a:cubicBezTo>
                  <a:cubicBezTo>
                    <a:pt x="793" y="545"/>
                    <a:pt x="1063" y="340"/>
                    <a:pt x="10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0" name="Google Shape;16730;p50"/>
            <p:cNvSpPr/>
            <p:nvPr/>
          </p:nvSpPr>
          <p:spPr>
            <a:xfrm>
              <a:off x="636849" y="4415142"/>
              <a:ext cx="53628" cy="15030"/>
            </a:xfrm>
            <a:custGeom>
              <a:avLst/>
              <a:gdLst/>
              <a:ahLst/>
              <a:cxnLst/>
              <a:rect l="l" t="t" r="r" b="b"/>
              <a:pathLst>
                <a:path w="628" h="176" extrusionOk="0">
                  <a:moveTo>
                    <a:pt x="611" y="1"/>
                  </a:moveTo>
                  <a:cubicBezTo>
                    <a:pt x="607" y="1"/>
                    <a:pt x="600" y="4"/>
                    <a:pt x="588" y="13"/>
                  </a:cubicBezTo>
                  <a:cubicBezTo>
                    <a:pt x="488" y="75"/>
                    <a:pt x="350" y="88"/>
                    <a:pt x="275" y="100"/>
                  </a:cubicBezTo>
                  <a:cubicBezTo>
                    <a:pt x="232" y="107"/>
                    <a:pt x="176" y="115"/>
                    <a:pt x="120" y="115"/>
                  </a:cubicBezTo>
                  <a:cubicBezTo>
                    <a:pt x="79" y="115"/>
                    <a:pt x="37" y="111"/>
                    <a:pt x="0" y="100"/>
                  </a:cubicBezTo>
                  <a:lnTo>
                    <a:pt x="0" y="100"/>
                  </a:lnTo>
                  <a:cubicBezTo>
                    <a:pt x="75" y="150"/>
                    <a:pt x="166" y="175"/>
                    <a:pt x="256" y="175"/>
                  </a:cubicBezTo>
                  <a:cubicBezTo>
                    <a:pt x="347" y="175"/>
                    <a:pt x="438" y="150"/>
                    <a:pt x="513" y="100"/>
                  </a:cubicBezTo>
                  <a:cubicBezTo>
                    <a:pt x="544" y="90"/>
                    <a:pt x="627" y="1"/>
                    <a:pt x="6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1" name="Google Shape;16731;p50"/>
            <p:cNvSpPr/>
            <p:nvPr/>
          </p:nvSpPr>
          <p:spPr>
            <a:xfrm>
              <a:off x="649659" y="4414032"/>
              <a:ext cx="23569" cy="8113"/>
            </a:xfrm>
            <a:custGeom>
              <a:avLst/>
              <a:gdLst/>
              <a:ahLst/>
              <a:cxnLst/>
              <a:rect l="l" t="t" r="r" b="b"/>
              <a:pathLst>
                <a:path w="276" h="95" extrusionOk="0">
                  <a:moveTo>
                    <a:pt x="275" y="1"/>
                  </a:moveTo>
                  <a:lnTo>
                    <a:pt x="275" y="1"/>
                  </a:lnTo>
                  <a:cubicBezTo>
                    <a:pt x="188" y="26"/>
                    <a:pt x="100" y="76"/>
                    <a:pt x="0" y="88"/>
                  </a:cubicBezTo>
                  <a:cubicBezTo>
                    <a:pt x="18" y="93"/>
                    <a:pt x="37" y="95"/>
                    <a:pt x="56" y="95"/>
                  </a:cubicBezTo>
                  <a:cubicBezTo>
                    <a:pt x="143" y="95"/>
                    <a:pt x="234" y="52"/>
                    <a:pt x="2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2" name="Google Shape;16732;p50"/>
            <p:cNvSpPr/>
            <p:nvPr/>
          </p:nvSpPr>
          <p:spPr>
            <a:xfrm>
              <a:off x="658198" y="4407627"/>
              <a:ext cx="7515" cy="1623"/>
            </a:xfrm>
            <a:custGeom>
              <a:avLst/>
              <a:gdLst/>
              <a:ahLst/>
              <a:cxnLst/>
              <a:rect l="l" t="t" r="r" b="b"/>
              <a:pathLst>
                <a:path w="88" h="19" extrusionOk="0">
                  <a:moveTo>
                    <a:pt x="88" y="1"/>
                  </a:moveTo>
                  <a:cubicBezTo>
                    <a:pt x="50" y="1"/>
                    <a:pt x="25" y="13"/>
                    <a:pt x="0" y="13"/>
                  </a:cubicBezTo>
                  <a:cubicBezTo>
                    <a:pt x="8" y="17"/>
                    <a:pt x="16" y="18"/>
                    <a:pt x="25" y="18"/>
                  </a:cubicBezTo>
                  <a:cubicBezTo>
                    <a:pt x="46" y="18"/>
                    <a:pt x="70" y="10"/>
                    <a:pt x="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3" name="Google Shape;16733;p50"/>
            <p:cNvSpPr/>
            <p:nvPr/>
          </p:nvSpPr>
          <p:spPr>
            <a:xfrm>
              <a:off x="832149" y="4232650"/>
              <a:ext cx="91800" cy="98290"/>
            </a:xfrm>
            <a:custGeom>
              <a:avLst/>
              <a:gdLst/>
              <a:ahLst/>
              <a:cxnLst/>
              <a:rect l="l" t="t" r="r" b="b"/>
              <a:pathLst>
                <a:path w="1075" h="1151" extrusionOk="0">
                  <a:moveTo>
                    <a:pt x="762" y="0"/>
                  </a:moveTo>
                  <a:cubicBezTo>
                    <a:pt x="812" y="50"/>
                    <a:pt x="850" y="100"/>
                    <a:pt x="875" y="175"/>
                  </a:cubicBezTo>
                  <a:cubicBezTo>
                    <a:pt x="912" y="275"/>
                    <a:pt x="912" y="375"/>
                    <a:pt x="900" y="475"/>
                  </a:cubicBezTo>
                  <a:cubicBezTo>
                    <a:pt x="912" y="325"/>
                    <a:pt x="862" y="175"/>
                    <a:pt x="725" y="100"/>
                  </a:cubicBezTo>
                  <a:lnTo>
                    <a:pt x="725" y="100"/>
                  </a:lnTo>
                  <a:cubicBezTo>
                    <a:pt x="837" y="250"/>
                    <a:pt x="800" y="463"/>
                    <a:pt x="750" y="575"/>
                  </a:cubicBezTo>
                  <a:cubicBezTo>
                    <a:pt x="675" y="700"/>
                    <a:pt x="600" y="838"/>
                    <a:pt x="475" y="863"/>
                  </a:cubicBezTo>
                  <a:cubicBezTo>
                    <a:pt x="464" y="864"/>
                    <a:pt x="452" y="865"/>
                    <a:pt x="441" y="865"/>
                  </a:cubicBezTo>
                  <a:cubicBezTo>
                    <a:pt x="365" y="865"/>
                    <a:pt x="290" y="831"/>
                    <a:pt x="225" y="788"/>
                  </a:cubicBezTo>
                  <a:lnTo>
                    <a:pt x="225" y="788"/>
                  </a:lnTo>
                  <a:cubicBezTo>
                    <a:pt x="238" y="813"/>
                    <a:pt x="263" y="825"/>
                    <a:pt x="275" y="850"/>
                  </a:cubicBezTo>
                  <a:cubicBezTo>
                    <a:pt x="175" y="788"/>
                    <a:pt x="50" y="700"/>
                    <a:pt x="0" y="600"/>
                  </a:cubicBezTo>
                  <a:lnTo>
                    <a:pt x="0" y="600"/>
                  </a:lnTo>
                  <a:cubicBezTo>
                    <a:pt x="63" y="863"/>
                    <a:pt x="288" y="1113"/>
                    <a:pt x="563" y="1150"/>
                  </a:cubicBezTo>
                  <a:cubicBezTo>
                    <a:pt x="568" y="1150"/>
                    <a:pt x="573" y="1150"/>
                    <a:pt x="578" y="1150"/>
                  </a:cubicBezTo>
                  <a:cubicBezTo>
                    <a:pt x="905" y="1150"/>
                    <a:pt x="1075" y="771"/>
                    <a:pt x="1062" y="488"/>
                  </a:cubicBezTo>
                  <a:cubicBezTo>
                    <a:pt x="1050" y="288"/>
                    <a:pt x="950" y="75"/>
                    <a:pt x="7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4" name="Google Shape;16734;p50"/>
            <p:cNvSpPr/>
            <p:nvPr/>
          </p:nvSpPr>
          <p:spPr>
            <a:xfrm>
              <a:off x="859903" y="4248363"/>
              <a:ext cx="37403" cy="50127"/>
            </a:xfrm>
            <a:custGeom>
              <a:avLst/>
              <a:gdLst/>
              <a:ahLst/>
              <a:cxnLst/>
              <a:rect l="l" t="t" r="r" b="b"/>
              <a:pathLst>
                <a:path w="438" h="587" extrusionOk="0">
                  <a:moveTo>
                    <a:pt x="315" y="0"/>
                  </a:moveTo>
                  <a:cubicBezTo>
                    <a:pt x="311" y="0"/>
                    <a:pt x="318" y="19"/>
                    <a:pt x="325" y="54"/>
                  </a:cubicBezTo>
                  <a:cubicBezTo>
                    <a:pt x="338" y="91"/>
                    <a:pt x="338" y="129"/>
                    <a:pt x="338" y="179"/>
                  </a:cubicBezTo>
                  <a:cubicBezTo>
                    <a:pt x="313" y="304"/>
                    <a:pt x="288" y="404"/>
                    <a:pt x="188" y="491"/>
                  </a:cubicBezTo>
                  <a:cubicBezTo>
                    <a:pt x="165" y="513"/>
                    <a:pt x="117" y="540"/>
                    <a:pt x="74" y="540"/>
                  </a:cubicBezTo>
                  <a:cubicBezTo>
                    <a:pt x="43" y="540"/>
                    <a:pt x="15" y="527"/>
                    <a:pt x="0" y="491"/>
                  </a:cubicBezTo>
                  <a:lnTo>
                    <a:pt x="0" y="491"/>
                  </a:lnTo>
                  <a:cubicBezTo>
                    <a:pt x="12" y="560"/>
                    <a:pt x="60" y="587"/>
                    <a:pt x="117" y="587"/>
                  </a:cubicBezTo>
                  <a:cubicBezTo>
                    <a:pt x="183" y="587"/>
                    <a:pt x="260" y="551"/>
                    <a:pt x="300" y="504"/>
                  </a:cubicBezTo>
                  <a:cubicBezTo>
                    <a:pt x="413" y="391"/>
                    <a:pt x="437" y="179"/>
                    <a:pt x="350" y="41"/>
                  </a:cubicBezTo>
                  <a:cubicBezTo>
                    <a:pt x="328" y="13"/>
                    <a:pt x="318" y="0"/>
                    <a:pt x="3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5" name="Google Shape;16735;p50"/>
            <p:cNvSpPr/>
            <p:nvPr/>
          </p:nvSpPr>
          <p:spPr>
            <a:xfrm>
              <a:off x="868443" y="4273213"/>
              <a:ext cx="8625" cy="8966"/>
            </a:xfrm>
            <a:custGeom>
              <a:avLst/>
              <a:gdLst/>
              <a:ahLst/>
              <a:cxnLst/>
              <a:rect l="l" t="t" r="r" b="b"/>
              <a:pathLst>
                <a:path w="101" h="105" extrusionOk="0">
                  <a:moveTo>
                    <a:pt x="100" y="0"/>
                  </a:moveTo>
                  <a:lnTo>
                    <a:pt x="100" y="0"/>
                  </a:lnTo>
                  <a:cubicBezTo>
                    <a:pt x="75" y="38"/>
                    <a:pt x="50" y="100"/>
                    <a:pt x="0" y="100"/>
                  </a:cubicBezTo>
                  <a:cubicBezTo>
                    <a:pt x="6" y="103"/>
                    <a:pt x="12" y="105"/>
                    <a:pt x="18" y="105"/>
                  </a:cubicBezTo>
                  <a:cubicBezTo>
                    <a:pt x="59" y="105"/>
                    <a:pt x="89" y="33"/>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6" name="Google Shape;16736;p50"/>
            <p:cNvSpPr/>
            <p:nvPr/>
          </p:nvSpPr>
          <p:spPr>
            <a:xfrm>
              <a:off x="841372" y="4357499"/>
              <a:ext cx="80442" cy="80954"/>
            </a:xfrm>
            <a:custGeom>
              <a:avLst/>
              <a:gdLst/>
              <a:ahLst/>
              <a:cxnLst/>
              <a:rect l="l" t="t" r="r" b="b"/>
              <a:pathLst>
                <a:path w="942" h="948" extrusionOk="0">
                  <a:moveTo>
                    <a:pt x="692" y="0"/>
                  </a:moveTo>
                  <a:lnTo>
                    <a:pt x="692" y="0"/>
                  </a:lnTo>
                  <a:cubicBezTo>
                    <a:pt x="717" y="63"/>
                    <a:pt x="754" y="125"/>
                    <a:pt x="767" y="188"/>
                  </a:cubicBezTo>
                  <a:cubicBezTo>
                    <a:pt x="842" y="500"/>
                    <a:pt x="667" y="688"/>
                    <a:pt x="480" y="763"/>
                  </a:cubicBezTo>
                  <a:cubicBezTo>
                    <a:pt x="425" y="778"/>
                    <a:pt x="391" y="789"/>
                    <a:pt x="348" y="789"/>
                  </a:cubicBezTo>
                  <a:cubicBezTo>
                    <a:pt x="322" y="789"/>
                    <a:pt x="293" y="785"/>
                    <a:pt x="255" y="775"/>
                  </a:cubicBezTo>
                  <a:cubicBezTo>
                    <a:pt x="130" y="738"/>
                    <a:pt x="55" y="613"/>
                    <a:pt x="30" y="500"/>
                  </a:cubicBezTo>
                  <a:lnTo>
                    <a:pt x="30" y="500"/>
                  </a:lnTo>
                  <a:cubicBezTo>
                    <a:pt x="1" y="798"/>
                    <a:pt x="195" y="948"/>
                    <a:pt x="412" y="948"/>
                  </a:cubicBezTo>
                  <a:cubicBezTo>
                    <a:pt x="569" y="948"/>
                    <a:pt x="737" y="870"/>
                    <a:pt x="842" y="713"/>
                  </a:cubicBezTo>
                  <a:cubicBezTo>
                    <a:pt x="917" y="575"/>
                    <a:pt x="942" y="400"/>
                    <a:pt x="879" y="250"/>
                  </a:cubicBezTo>
                  <a:cubicBezTo>
                    <a:pt x="842" y="163"/>
                    <a:pt x="742" y="25"/>
                    <a:pt x="6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7" name="Google Shape;16737;p50"/>
            <p:cNvSpPr/>
            <p:nvPr/>
          </p:nvSpPr>
          <p:spPr>
            <a:xfrm>
              <a:off x="856658" y="4364843"/>
              <a:ext cx="55592" cy="56190"/>
            </a:xfrm>
            <a:custGeom>
              <a:avLst/>
              <a:gdLst/>
              <a:ahLst/>
              <a:cxnLst/>
              <a:rect l="l" t="t" r="r" b="b"/>
              <a:pathLst>
                <a:path w="651" h="658" extrusionOk="0">
                  <a:moveTo>
                    <a:pt x="501" y="0"/>
                  </a:moveTo>
                  <a:cubicBezTo>
                    <a:pt x="501" y="0"/>
                    <a:pt x="500" y="1"/>
                    <a:pt x="500" y="2"/>
                  </a:cubicBezTo>
                  <a:cubicBezTo>
                    <a:pt x="525" y="114"/>
                    <a:pt x="525" y="214"/>
                    <a:pt x="500" y="314"/>
                  </a:cubicBezTo>
                  <a:cubicBezTo>
                    <a:pt x="475" y="414"/>
                    <a:pt x="351" y="527"/>
                    <a:pt x="263" y="564"/>
                  </a:cubicBezTo>
                  <a:cubicBezTo>
                    <a:pt x="219" y="577"/>
                    <a:pt x="172" y="589"/>
                    <a:pt x="127" y="589"/>
                  </a:cubicBezTo>
                  <a:cubicBezTo>
                    <a:pt x="82" y="589"/>
                    <a:pt x="38" y="577"/>
                    <a:pt x="1" y="539"/>
                  </a:cubicBezTo>
                  <a:lnTo>
                    <a:pt x="1" y="539"/>
                  </a:lnTo>
                  <a:cubicBezTo>
                    <a:pt x="32" y="625"/>
                    <a:pt x="112" y="657"/>
                    <a:pt x="195" y="657"/>
                  </a:cubicBezTo>
                  <a:cubicBezTo>
                    <a:pt x="245" y="657"/>
                    <a:pt x="296" y="646"/>
                    <a:pt x="338" y="627"/>
                  </a:cubicBezTo>
                  <a:cubicBezTo>
                    <a:pt x="575" y="564"/>
                    <a:pt x="650" y="277"/>
                    <a:pt x="538" y="77"/>
                  </a:cubicBezTo>
                  <a:cubicBezTo>
                    <a:pt x="538" y="54"/>
                    <a:pt x="507"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8" name="Google Shape;16738;p50"/>
            <p:cNvSpPr/>
            <p:nvPr/>
          </p:nvSpPr>
          <p:spPr>
            <a:xfrm>
              <a:off x="870578" y="4375518"/>
              <a:ext cx="25448" cy="31511"/>
            </a:xfrm>
            <a:custGeom>
              <a:avLst/>
              <a:gdLst/>
              <a:ahLst/>
              <a:cxnLst/>
              <a:rect l="l" t="t" r="r" b="b"/>
              <a:pathLst>
                <a:path w="298" h="369" extrusionOk="0">
                  <a:moveTo>
                    <a:pt x="258" y="1"/>
                  </a:moveTo>
                  <a:cubicBezTo>
                    <a:pt x="256" y="1"/>
                    <a:pt x="253" y="4"/>
                    <a:pt x="250" y="14"/>
                  </a:cubicBezTo>
                  <a:cubicBezTo>
                    <a:pt x="250" y="77"/>
                    <a:pt x="225" y="139"/>
                    <a:pt x="200" y="202"/>
                  </a:cubicBezTo>
                  <a:cubicBezTo>
                    <a:pt x="150" y="264"/>
                    <a:pt x="100" y="352"/>
                    <a:pt x="0" y="364"/>
                  </a:cubicBezTo>
                  <a:cubicBezTo>
                    <a:pt x="14" y="367"/>
                    <a:pt x="27" y="369"/>
                    <a:pt x="40" y="369"/>
                  </a:cubicBezTo>
                  <a:cubicBezTo>
                    <a:pt x="194" y="369"/>
                    <a:pt x="297" y="177"/>
                    <a:pt x="263" y="39"/>
                  </a:cubicBezTo>
                  <a:cubicBezTo>
                    <a:pt x="263" y="30"/>
                    <a:pt x="263"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9" name="Google Shape;16739;p50"/>
            <p:cNvSpPr/>
            <p:nvPr/>
          </p:nvSpPr>
          <p:spPr>
            <a:xfrm>
              <a:off x="872712" y="4393793"/>
              <a:ext cx="1110" cy="1452"/>
            </a:xfrm>
            <a:custGeom>
              <a:avLst/>
              <a:gdLst/>
              <a:ahLst/>
              <a:cxnLst/>
              <a:rect l="l" t="t" r="r" b="b"/>
              <a:pathLst>
                <a:path w="13" h="17" extrusionOk="0">
                  <a:moveTo>
                    <a:pt x="13" y="0"/>
                  </a:moveTo>
                  <a:cubicBezTo>
                    <a:pt x="13" y="0"/>
                    <a:pt x="0" y="13"/>
                    <a:pt x="0" y="13"/>
                  </a:cubicBezTo>
                  <a:cubicBezTo>
                    <a:pt x="0" y="15"/>
                    <a:pt x="1" y="16"/>
                    <a:pt x="1" y="16"/>
                  </a:cubicBezTo>
                  <a:cubicBezTo>
                    <a:pt x="5" y="16"/>
                    <a:pt x="13" y="0"/>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0" name="Google Shape;16740;p50"/>
            <p:cNvSpPr/>
            <p:nvPr/>
          </p:nvSpPr>
          <p:spPr>
            <a:xfrm>
              <a:off x="913105" y="4297722"/>
              <a:ext cx="101620" cy="99400"/>
            </a:xfrm>
            <a:custGeom>
              <a:avLst/>
              <a:gdLst/>
              <a:ahLst/>
              <a:cxnLst/>
              <a:rect l="l" t="t" r="r" b="b"/>
              <a:pathLst>
                <a:path w="1190" h="1164" extrusionOk="0">
                  <a:moveTo>
                    <a:pt x="602" y="1"/>
                  </a:moveTo>
                  <a:lnTo>
                    <a:pt x="602" y="1"/>
                  </a:lnTo>
                  <a:cubicBezTo>
                    <a:pt x="427" y="88"/>
                    <a:pt x="264" y="251"/>
                    <a:pt x="214" y="450"/>
                  </a:cubicBezTo>
                  <a:cubicBezTo>
                    <a:pt x="227" y="388"/>
                    <a:pt x="227" y="326"/>
                    <a:pt x="239" y="263"/>
                  </a:cubicBezTo>
                  <a:lnTo>
                    <a:pt x="239" y="263"/>
                  </a:lnTo>
                  <a:cubicBezTo>
                    <a:pt x="0" y="633"/>
                    <a:pt x="168" y="1163"/>
                    <a:pt x="577" y="1163"/>
                  </a:cubicBezTo>
                  <a:cubicBezTo>
                    <a:pt x="639" y="1163"/>
                    <a:pt x="705" y="1151"/>
                    <a:pt x="777" y="1125"/>
                  </a:cubicBezTo>
                  <a:cubicBezTo>
                    <a:pt x="814" y="1100"/>
                    <a:pt x="877" y="1075"/>
                    <a:pt x="902" y="1050"/>
                  </a:cubicBezTo>
                  <a:lnTo>
                    <a:pt x="902" y="1050"/>
                  </a:lnTo>
                  <a:cubicBezTo>
                    <a:pt x="814" y="1075"/>
                    <a:pt x="727" y="1075"/>
                    <a:pt x="639" y="1075"/>
                  </a:cubicBezTo>
                  <a:cubicBezTo>
                    <a:pt x="614" y="1063"/>
                    <a:pt x="602" y="1063"/>
                    <a:pt x="577" y="1050"/>
                  </a:cubicBezTo>
                  <a:lnTo>
                    <a:pt x="577" y="1050"/>
                  </a:lnTo>
                  <a:cubicBezTo>
                    <a:pt x="614" y="1063"/>
                    <a:pt x="652" y="1069"/>
                    <a:pt x="691" y="1069"/>
                  </a:cubicBezTo>
                  <a:cubicBezTo>
                    <a:pt x="730" y="1069"/>
                    <a:pt x="770" y="1063"/>
                    <a:pt x="814" y="1050"/>
                  </a:cubicBezTo>
                  <a:cubicBezTo>
                    <a:pt x="927" y="1025"/>
                    <a:pt x="1027" y="950"/>
                    <a:pt x="1089" y="850"/>
                  </a:cubicBezTo>
                  <a:cubicBezTo>
                    <a:pt x="1152" y="763"/>
                    <a:pt x="1189" y="663"/>
                    <a:pt x="1189" y="550"/>
                  </a:cubicBezTo>
                  <a:cubicBezTo>
                    <a:pt x="1189" y="537"/>
                    <a:pt x="1189" y="527"/>
                    <a:pt x="1187" y="527"/>
                  </a:cubicBezTo>
                  <a:cubicBezTo>
                    <a:pt x="1185" y="527"/>
                    <a:pt x="1182" y="534"/>
                    <a:pt x="1177" y="550"/>
                  </a:cubicBezTo>
                  <a:cubicBezTo>
                    <a:pt x="1127" y="663"/>
                    <a:pt x="1052" y="775"/>
                    <a:pt x="927" y="838"/>
                  </a:cubicBezTo>
                  <a:cubicBezTo>
                    <a:pt x="889" y="850"/>
                    <a:pt x="864" y="863"/>
                    <a:pt x="814" y="875"/>
                  </a:cubicBezTo>
                  <a:cubicBezTo>
                    <a:pt x="798" y="878"/>
                    <a:pt x="780" y="879"/>
                    <a:pt x="762" y="879"/>
                  </a:cubicBezTo>
                  <a:cubicBezTo>
                    <a:pt x="687" y="879"/>
                    <a:pt x="612" y="860"/>
                    <a:pt x="602" y="850"/>
                  </a:cubicBezTo>
                  <a:cubicBezTo>
                    <a:pt x="302" y="700"/>
                    <a:pt x="339" y="251"/>
                    <a:pt x="6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1" name="Google Shape;16741;p50"/>
            <p:cNvSpPr/>
            <p:nvPr/>
          </p:nvSpPr>
          <p:spPr>
            <a:xfrm>
              <a:off x="946324" y="4307372"/>
              <a:ext cx="56275" cy="63705"/>
            </a:xfrm>
            <a:custGeom>
              <a:avLst/>
              <a:gdLst/>
              <a:ahLst/>
              <a:cxnLst/>
              <a:rect l="l" t="t" r="r" b="b"/>
              <a:pathLst>
                <a:path w="659" h="746" extrusionOk="0">
                  <a:moveTo>
                    <a:pt x="225" y="0"/>
                  </a:moveTo>
                  <a:cubicBezTo>
                    <a:pt x="113" y="150"/>
                    <a:pt x="0" y="350"/>
                    <a:pt x="63" y="537"/>
                  </a:cubicBezTo>
                  <a:cubicBezTo>
                    <a:pt x="97" y="665"/>
                    <a:pt x="217" y="746"/>
                    <a:pt x="342" y="746"/>
                  </a:cubicBezTo>
                  <a:cubicBezTo>
                    <a:pt x="401" y="746"/>
                    <a:pt x="460" y="728"/>
                    <a:pt x="513" y="687"/>
                  </a:cubicBezTo>
                  <a:cubicBezTo>
                    <a:pt x="544" y="677"/>
                    <a:pt x="659" y="540"/>
                    <a:pt x="643" y="540"/>
                  </a:cubicBezTo>
                  <a:cubicBezTo>
                    <a:pt x="640" y="540"/>
                    <a:pt x="631" y="547"/>
                    <a:pt x="613" y="562"/>
                  </a:cubicBezTo>
                  <a:cubicBezTo>
                    <a:pt x="539" y="611"/>
                    <a:pt x="461" y="649"/>
                    <a:pt x="384" y="649"/>
                  </a:cubicBezTo>
                  <a:cubicBezTo>
                    <a:pt x="343" y="649"/>
                    <a:pt x="302" y="639"/>
                    <a:pt x="263" y="612"/>
                  </a:cubicBezTo>
                  <a:cubicBezTo>
                    <a:pt x="100" y="487"/>
                    <a:pt x="150" y="225"/>
                    <a:pt x="2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2" name="Google Shape;16742;p50"/>
            <p:cNvSpPr/>
            <p:nvPr/>
          </p:nvSpPr>
          <p:spPr>
            <a:xfrm>
              <a:off x="962293" y="4330770"/>
              <a:ext cx="12895" cy="16140"/>
            </a:xfrm>
            <a:custGeom>
              <a:avLst/>
              <a:gdLst/>
              <a:ahLst/>
              <a:cxnLst/>
              <a:rect l="l" t="t" r="r" b="b"/>
              <a:pathLst>
                <a:path w="151" h="189" extrusionOk="0">
                  <a:moveTo>
                    <a:pt x="63" y="1"/>
                  </a:moveTo>
                  <a:lnTo>
                    <a:pt x="63" y="1"/>
                  </a:lnTo>
                  <a:cubicBezTo>
                    <a:pt x="1" y="88"/>
                    <a:pt x="76" y="188"/>
                    <a:pt x="151" y="188"/>
                  </a:cubicBezTo>
                  <a:cubicBezTo>
                    <a:pt x="88" y="151"/>
                    <a:pt x="51" y="76"/>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3" name="Google Shape;16743;p50"/>
            <p:cNvSpPr/>
            <p:nvPr/>
          </p:nvSpPr>
          <p:spPr>
            <a:xfrm>
              <a:off x="928134" y="4233333"/>
              <a:ext cx="47053" cy="57983"/>
            </a:xfrm>
            <a:custGeom>
              <a:avLst/>
              <a:gdLst/>
              <a:ahLst/>
              <a:cxnLst/>
              <a:rect l="l" t="t" r="r" b="b"/>
              <a:pathLst>
                <a:path w="551" h="679" extrusionOk="0">
                  <a:moveTo>
                    <a:pt x="492" y="1"/>
                  </a:moveTo>
                  <a:cubicBezTo>
                    <a:pt x="178" y="1"/>
                    <a:pt x="1" y="371"/>
                    <a:pt x="201" y="630"/>
                  </a:cubicBezTo>
                  <a:cubicBezTo>
                    <a:pt x="211" y="639"/>
                    <a:pt x="250" y="679"/>
                    <a:pt x="256" y="679"/>
                  </a:cubicBezTo>
                  <a:cubicBezTo>
                    <a:pt x="258" y="679"/>
                    <a:pt x="256" y="676"/>
                    <a:pt x="251" y="667"/>
                  </a:cubicBezTo>
                  <a:cubicBezTo>
                    <a:pt x="226" y="630"/>
                    <a:pt x="201" y="580"/>
                    <a:pt x="201" y="542"/>
                  </a:cubicBezTo>
                  <a:cubicBezTo>
                    <a:pt x="176" y="305"/>
                    <a:pt x="288" y="80"/>
                    <a:pt x="551" y="5"/>
                  </a:cubicBezTo>
                  <a:cubicBezTo>
                    <a:pt x="531" y="2"/>
                    <a:pt x="511" y="1"/>
                    <a:pt x="4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4" name="Google Shape;16744;p50"/>
            <p:cNvSpPr/>
            <p:nvPr/>
          </p:nvSpPr>
          <p:spPr>
            <a:xfrm>
              <a:off x="943335" y="4240079"/>
              <a:ext cx="35097" cy="49444"/>
            </a:xfrm>
            <a:custGeom>
              <a:avLst/>
              <a:gdLst/>
              <a:ahLst/>
              <a:cxnLst/>
              <a:rect l="l" t="t" r="r" b="b"/>
              <a:pathLst>
                <a:path w="411" h="579" extrusionOk="0">
                  <a:moveTo>
                    <a:pt x="298" y="1"/>
                  </a:moveTo>
                  <a:lnTo>
                    <a:pt x="298" y="1"/>
                  </a:lnTo>
                  <a:cubicBezTo>
                    <a:pt x="173" y="26"/>
                    <a:pt x="73" y="151"/>
                    <a:pt x="35" y="276"/>
                  </a:cubicBezTo>
                  <a:cubicBezTo>
                    <a:pt x="0" y="416"/>
                    <a:pt x="85" y="578"/>
                    <a:pt x="229" y="578"/>
                  </a:cubicBezTo>
                  <a:cubicBezTo>
                    <a:pt x="239" y="578"/>
                    <a:pt x="250" y="577"/>
                    <a:pt x="260" y="576"/>
                  </a:cubicBezTo>
                  <a:cubicBezTo>
                    <a:pt x="310" y="576"/>
                    <a:pt x="410" y="551"/>
                    <a:pt x="410" y="538"/>
                  </a:cubicBezTo>
                  <a:cubicBezTo>
                    <a:pt x="335" y="538"/>
                    <a:pt x="235" y="538"/>
                    <a:pt x="173" y="488"/>
                  </a:cubicBezTo>
                  <a:cubicBezTo>
                    <a:pt x="110" y="401"/>
                    <a:pt x="123" y="276"/>
                    <a:pt x="160" y="188"/>
                  </a:cubicBezTo>
                  <a:cubicBezTo>
                    <a:pt x="198" y="126"/>
                    <a:pt x="235" y="51"/>
                    <a:pt x="2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5" name="Google Shape;16745;p50"/>
            <p:cNvSpPr/>
            <p:nvPr/>
          </p:nvSpPr>
          <p:spPr>
            <a:xfrm>
              <a:off x="955888" y="4246484"/>
              <a:ext cx="15030" cy="29974"/>
            </a:xfrm>
            <a:custGeom>
              <a:avLst/>
              <a:gdLst/>
              <a:ahLst/>
              <a:cxnLst/>
              <a:rect l="l" t="t" r="r" b="b"/>
              <a:pathLst>
                <a:path w="176" h="351" extrusionOk="0">
                  <a:moveTo>
                    <a:pt x="138" y="1"/>
                  </a:moveTo>
                  <a:lnTo>
                    <a:pt x="138" y="1"/>
                  </a:lnTo>
                  <a:cubicBezTo>
                    <a:pt x="1" y="101"/>
                    <a:pt x="1" y="326"/>
                    <a:pt x="176" y="351"/>
                  </a:cubicBezTo>
                  <a:cubicBezTo>
                    <a:pt x="38" y="276"/>
                    <a:pt x="76" y="10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6" name="Google Shape;16746;p50"/>
            <p:cNvSpPr/>
            <p:nvPr/>
          </p:nvSpPr>
          <p:spPr>
            <a:xfrm>
              <a:off x="972113" y="4256134"/>
              <a:ext cx="939" cy="4355"/>
            </a:xfrm>
            <a:custGeom>
              <a:avLst/>
              <a:gdLst/>
              <a:ahLst/>
              <a:cxnLst/>
              <a:rect l="l" t="t" r="r" b="b"/>
              <a:pathLst>
                <a:path w="11" h="51" extrusionOk="0">
                  <a:moveTo>
                    <a:pt x="11" y="0"/>
                  </a:moveTo>
                  <a:cubicBezTo>
                    <a:pt x="4" y="7"/>
                    <a:pt x="1" y="14"/>
                    <a:pt x="1" y="23"/>
                  </a:cubicBezTo>
                  <a:lnTo>
                    <a:pt x="1" y="23"/>
                  </a:lnTo>
                  <a:cubicBezTo>
                    <a:pt x="2" y="14"/>
                    <a:pt x="5" y="6"/>
                    <a:pt x="11" y="0"/>
                  </a:cubicBezTo>
                  <a:close/>
                  <a:moveTo>
                    <a:pt x="1" y="23"/>
                  </a:moveTo>
                  <a:lnTo>
                    <a:pt x="1" y="23"/>
                  </a:lnTo>
                  <a:cubicBezTo>
                    <a:pt x="1" y="33"/>
                    <a:pt x="4" y="43"/>
                    <a:pt x="11" y="50"/>
                  </a:cubicBezTo>
                  <a:cubicBezTo>
                    <a:pt x="5" y="39"/>
                    <a:pt x="2" y="30"/>
                    <a:pt x="1" y="2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7" name="Google Shape;16747;p50"/>
            <p:cNvSpPr/>
            <p:nvPr/>
          </p:nvSpPr>
          <p:spPr>
            <a:xfrm>
              <a:off x="1060498" y="4257159"/>
              <a:ext cx="20324" cy="58837"/>
            </a:xfrm>
            <a:custGeom>
              <a:avLst/>
              <a:gdLst/>
              <a:ahLst/>
              <a:cxnLst/>
              <a:rect l="l" t="t" r="r" b="b"/>
              <a:pathLst>
                <a:path w="238" h="689" extrusionOk="0">
                  <a:moveTo>
                    <a:pt x="38" y="1"/>
                  </a:moveTo>
                  <a:lnTo>
                    <a:pt x="38" y="1"/>
                  </a:lnTo>
                  <a:cubicBezTo>
                    <a:pt x="138" y="101"/>
                    <a:pt x="138" y="313"/>
                    <a:pt x="125" y="376"/>
                  </a:cubicBezTo>
                  <a:cubicBezTo>
                    <a:pt x="100" y="501"/>
                    <a:pt x="63" y="588"/>
                    <a:pt x="0" y="688"/>
                  </a:cubicBezTo>
                  <a:cubicBezTo>
                    <a:pt x="19" y="682"/>
                    <a:pt x="35" y="679"/>
                    <a:pt x="50" y="679"/>
                  </a:cubicBezTo>
                  <a:cubicBezTo>
                    <a:pt x="66" y="679"/>
                    <a:pt x="82" y="682"/>
                    <a:pt x="100" y="688"/>
                  </a:cubicBezTo>
                  <a:lnTo>
                    <a:pt x="113" y="688"/>
                  </a:lnTo>
                  <a:cubicBezTo>
                    <a:pt x="188" y="601"/>
                    <a:pt x="225" y="501"/>
                    <a:pt x="238" y="388"/>
                  </a:cubicBezTo>
                  <a:cubicBezTo>
                    <a:pt x="238" y="238"/>
                    <a:pt x="188" y="63"/>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8" name="Google Shape;16748;p50"/>
            <p:cNvSpPr/>
            <p:nvPr/>
          </p:nvSpPr>
          <p:spPr>
            <a:xfrm>
              <a:off x="1031207" y="4265698"/>
              <a:ext cx="44320" cy="64644"/>
            </a:xfrm>
            <a:custGeom>
              <a:avLst/>
              <a:gdLst/>
              <a:ahLst/>
              <a:cxnLst/>
              <a:rect l="l" t="t" r="r" b="b"/>
              <a:pathLst>
                <a:path w="519" h="757" extrusionOk="0">
                  <a:moveTo>
                    <a:pt x="393" y="1"/>
                  </a:moveTo>
                  <a:cubicBezTo>
                    <a:pt x="393" y="238"/>
                    <a:pt x="294" y="426"/>
                    <a:pt x="169" y="613"/>
                  </a:cubicBezTo>
                  <a:cubicBezTo>
                    <a:pt x="158" y="646"/>
                    <a:pt x="1" y="757"/>
                    <a:pt x="24" y="757"/>
                  </a:cubicBezTo>
                  <a:cubicBezTo>
                    <a:pt x="27" y="757"/>
                    <a:pt x="33" y="755"/>
                    <a:pt x="44" y="750"/>
                  </a:cubicBezTo>
                  <a:cubicBezTo>
                    <a:pt x="343" y="651"/>
                    <a:pt x="518" y="288"/>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9" name="Google Shape;16749;p50"/>
            <p:cNvSpPr/>
            <p:nvPr/>
          </p:nvSpPr>
          <p:spPr>
            <a:xfrm>
              <a:off x="1031719" y="4278508"/>
              <a:ext cx="26729" cy="42783"/>
            </a:xfrm>
            <a:custGeom>
              <a:avLst/>
              <a:gdLst/>
              <a:ahLst/>
              <a:cxnLst/>
              <a:rect l="l" t="t" r="r" b="b"/>
              <a:pathLst>
                <a:path w="313" h="501" extrusionOk="0">
                  <a:moveTo>
                    <a:pt x="300" y="1"/>
                  </a:moveTo>
                  <a:cubicBezTo>
                    <a:pt x="238" y="188"/>
                    <a:pt x="113" y="363"/>
                    <a:pt x="0" y="501"/>
                  </a:cubicBezTo>
                  <a:cubicBezTo>
                    <a:pt x="188" y="413"/>
                    <a:pt x="313" y="213"/>
                    <a:pt x="3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0" name="Google Shape;16750;p50"/>
            <p:cNvSpPr/>
            <p:nvPr/>
          </p:nvSpPr>
          <p:spPr>
            <a:xfrm>
              <a:off x="1022070" y="4327611"/>
              <a:ext cx="28949" cy="77966"/>
            </a:xfrm>
            <a:custGeom>
              <a:avLst/>
              <a:gdLst/>
              <a:ahLst/>
              <a:cxnLst/>
              <a:rect l="l" t="t" r="r" b="b"/>
              <a:pathLst>
                <a:path w="339" h="913" extrusionOk="0">
                  <a:moveTo>
                    <a:pt x="338" y="1"/>
                  </a:moveTo>
                  <a:cubicBezTo>
                    <a:pt x="201" y="275"/>
                    <a:pt x="1" y="650"/>
                    <a:pt x="126" y="913"/>
                  </a:cubicBezTo>
                  <a:cubicBezTo>
                    <a:pt x="101" y="600"/>
                    <a:pt x="288" y="313"/>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1" name="Google Shape;16751;p50"/>
            <p:cNvSpPr/>
            <p:nvPr/>
          </p:nvSpPr>
          <p:spPr>
            <a:xfrm>
              <a:off x="1042394" y="4338285"/>
              <a:ext cx="53372" cy="74806"/>
            </a:xfrm>
            <a:custGeom>
              <a:avLst/>
              <a:gdLst/>
              <a:ahLst/>
              <a:cxnLst/>
              <a:rect l="l" t="t" r="r" b="b"/>
              <a:pathLst>
                <a:path w="625" h="876" extrusionOk="0">
                  <a:moveTo>
                    <a:pt x="537" y="0"/>
                  </a:moveTo>
                  <a:cubicBezTo>
                    <a:pt x="525" y="138"/>
                    <a:pt x="487" y="250"/>
                    <a:pt x="437" y="363"/>
                  </a:cubicBezTo>
                  <a:cubicBezTo>
                    <a:pt x="437" y="313"/>
                    <a:pt x="437" y="263"/>
                    <a:pt x="437" y="225"/>
                  </a:cubicBezTo>
                  <a:cubicBezTo>
                    <a:pt x="437" y="238"/>
                    <a:pt x="425" y="250"/>
                    <a:pt x="425" y="263"/>
                  </a:cubicBezTo>
                  <a:cubicBezTo>
                    <a:pt x="387" y="413"/>
                    <a:pt x="287" y="563"/>
                    <a:pt x="212" y="663"/>
                  </a:cubicBezTo>
                  <a:cubicBezTo>
                    <a:pt x="175" y="700"/>
                    <a:pt x="100" y="800"/>
                    <a:pt x="13" y="813"/>
                  </a:cubicBezTo>
                  <a:cubicBezTo>
                    <a:pt x="88" y="813"/>
                    <a:pt x="150" y="788"/>
                    <a:pt x="200" y="763"/>
                  </a:cubicBezTo>
                  <a:lnTo>
                    <a:pt x="200" y="763"/>
                  </a:lnTo>
                  <a:cubicBezTo>
                    <a:pt x="175" y="775"/>
                    <a:pt x="150" y="800"/>
                    <a:pt x="113" y="825"/>
                  </a:cubicBezTo>
                  <a:cubicBezTo>
                    <a:pt x="88" y="850"/>
                    <a:pt x="25" y="850"/>
                    <a:pt x="0" y="863"/>
                  </a:cubicBezTo>
                  <a:cubicBezTo>
                    <a:pt x="25" y="863"/>
                    <a:pt x="63" y="875"/>
                    <a:pt x="88" y="875"/>
                  </a:cubicBezTo>
                  <a:cubicBezTo>
                    <a:pt x="475" y="813"/>
                    <a:pt x="625" y="338"/>
                    <a:pt x="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2" name="Google Shape;16752;p50"/>
            <p:cNvSpPr/>
            <p:nvPr/>
          </p:nvSpPr>
          <p:spPr>
            <a:xfrm>
              <a:off x="1043419" y="4362282"/>
              <a:ext cx="26814" cy="41160"/>
            </a:xfrm>
            <a:custGeom>
              <a:avLst/>
              <a:gdLst/>
              <a:ahLst/>
              <a:cxnLst/>
              <a:rect l="l" t="t" r="r" b="b"/>
              <a:pathLst>
                <a:path w="314" h="482" extrusionOk="0">
                  <a:moveTo>
                    <a:pt x="306" y="0"/>
                  </a:moveTo>
                  <a:cubicBezTo>
                    <a:pt x="303" y="0"/>
                    <a:pt x="297" y="13"/>
                    <a:pt x="288" y="44"/>
                  </a:cubicBezTo>
                  <a:cubicBezTo>
                    <a:pt x="213" y="207"/>
                    <a:pt x="113" y="357"/>
                    <a:pt x="1" y="482"/>
                  </a:cubicBezTo>
                  <a:cubicBezTo>
                    <a:pt x="151" y="419"/>
                    <a:pt x="250" y="294"/>
                    <a:pt x="288" y="144"/>
                  </a:cubicBezTo>
                  <a:cubicBezTo>
                    <a:pt x="297" y="107"/>
                    <a:pt x="314" y="0"/>
                    <a:pt x="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3" name="Google Shape;16753;p50"/>
            <p:cNvSpPr/>
            <p:nvPr/>
          </p:nvSpPr>
          <p:spPr>
            <a:xfrm>
              <a:off x="1042394" y="4367064"/>
              <a:ext cx="14944" cy="27839"/>
            </a:xfrm>
            <a:custGeom>
              <a:avLst/>
              <a:gdLst/>
              <a:ahLst/>
              <a:cxnLst/>
              <a:rect l="l" t="t" r="r" b="b"/>
              <a:pathLst>
                <a:path w="175" h="326" extrusionOk="0">
                  <a:moveTo>
                    <a:pt x="150" y="1"/>
                  </a:moveTo>
                  <a:cubicBezTo>
                    <a:pt x="138" y="101"/>
                    <a:pt x="50" y="226"/>
                    <a:pt x="0" y="326"/>
                  </a:cubicBezTo>
                  <a:cubicBezTo>
                    <a:pt x="88" y="251"/>
                    <a:pt x="175" y="113"/>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4" name="Google Shape;16754;p50"/>
            <p:cNvSpPr/>
            <p:nvPr/>
          </p:nvSpPr>
          <p:spPr>
            <a:xfrm>
              <a:off x="1040259" y="4378848"/>
              <a:ext cx="3245" cy="7515"/>
            </a:xfrm>
            <a:custGeom>
              <a:avLst/>
              <a:gdLst/>
              <a:ahLst/>
              <a:cxnLst/>
              <a:rect l="l" t="t" r="r" b="b"/>
              <a:pathLst>
                <a:path w="38" h="88" extrusionOk="0">
                  <a:moveTo>
                    <a:pt x="38" y="0"/>
                  </a:moveTo>
                  <a:lnTo>
                    <a:pt x="38" y="0"/>
                  </a:lnTo>
                  <a:cubicBezTo>
                    <a:pt x="13" y="25"/>
                    <a:pt x="13" y="50"/>
                    <a:pt x="0" y="88"/>
                  </a:cubicBezTo>
                  <a:cubicBezTo>
                    <a:pt x="25" y="63"/>
                    <a:pt x="38" y="25"/>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5" name="Google Shape;16755;p50"/>
            <p:cNvSpPr/>
            <p:nvPr/>
          </p:nvSpPr>
          <p:spPr>
            <a:xfrm>
              <a:off x="1506605" y="4461000"/>
              <a:ext cx="78990" cy="92227"/>
            </a:xfrm>
            <a:custGeom>
              <a:avLst/>
              <a:gdLst/>
              <a:ahLst/>
              <a:cxnLst/>
              <a:rect l="l" t="t" r="r" b="b"/>
              <a:pathLst>
                <a:path w="925" h="1080" extrusionOk="0">
                  <a:moveTo>
                    <a:pt x="388" y="1"/>
                  </a:moveTo>
                  <a:cubicBezTo>
                    <a:pt x="100" y="151"/>
                    <a:pt x="0" y="475"/>
                    <a:pt x="50" y="775"/>
                  </a:cubicBezTo>
                  <a:cubicBezTo>
                    <a:pt x="63" y="775"/>
                    <a:pt x="75" y="788"/>
                    <a:pt x="100" y="788"/>
                  </a:cubicBezTo>
                  <a:cubicBezTo>
                    <a:pt x="163" y="850"/>
                    <a:pt x="225" y="913"/>
                    <a:pt x="288" y="988"/>
                  </a:cubicBezTo>
                  <a:cubicBezTo>
                    <a:pt x="268" y="928"/>
                    <a:pt x="247" y="868"/>
                    <a:pt x="234" y="807"/>
                  </a:cubicBezTo>
                  <a:lnTo>
                    <a:pt x="234" y="807"/>
                  </a:lnTo>
                  <a:cubicBezTo>
                    <a:pt x="314" y="973"/>
                    <a:pt x="493" y="1080"/>
                    <a:pt x="674" y="1080"/>
                  </a:cubicBezTo>
                  <a:cubicBezTo>
                    <a:pt x="738" y="1080"/>
                    <a:pt x="802" y="1066"/>
                    <a:pt x="862" y="1038"/>
                  </a:cubicBezTo>
                  <a:cubicBezTo>
                    <a:pt x="887" y="1013"/>
                    <a:pt x="900" y="988"/>
                    <a:pt x="925" y="975"/>
                  </a:cubicBezTo>
                  <a:lnTo>
                    <a:pt x="762" y="975"/>
                  </a:lnTo>
                  <a:cubicBezTo>
                    <a:pt x="338" y="950"/>
                    <a:pt x="238" y="450"/>
                    <a:pt x="350" y="138"/>
                  </a:cubicBezTo>
                  <a:lnTo>
                    <a:pt x="350" y="138"/>
                  </a:lnTo>
                  <a:cubicBezTo>
                    <a:pt x="275" y="238"/>
                    <a:pt x="225" y="350"/>
                    <a:pt x="200" y="475"/>
                  </a:cubicBezTo>
                  <a:cubicBezTo>
                    <a:pt x="213" y="313"/>
                    <a:pt x="263" y="151"/>
                    <a:pt x="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6" name="Google Shape;16756;p50"/>
            <p:cNvSpPr/>
            <p:nvPr/>
          </p:nvSpPr>
          <p:spPr>
            <a:xfrm>
              <a:off x="1531114" y="4467405"/>
              <a:ext cx="73696" cy="71305"/>
            </a:xfrm>
            <a:custGeom>
              <a:avLst/>
              <a:gdLst/>
              <a:ahLst/>
              <a:cxnLst/>
              <a:rect l="l" t="t" r="r" b="b"/>
              <a:pathLst>
                <a:path w="863" h="835" extrusionOk="0">
                  <a:moveTo>
                    <a:pt x="625" y="1"/>
                  </a:moveTo>
                  <a:lnTo>
                    <a:pt x="625" y="1"/>
                  </a:lnTo>
                  <a:cubicBezTo>
                    <a:pt x="638" y="26"/>
                    <a:pt x="650" y="38"/>
                    <a:pt x="650" y="51"/>
                  </a:cubicBezTo>
                  <a:cubicBezTo>
                    <a:pt x="725" y="188"/>
                    <a:pt x="725" y="313"/>
                    <a:pt x="700" y="425"/>
                  </a:cubicBezTo>
                  <a:cubicBezTo>
                    <a:pt x="675" y="513"/>
                    <a:pt x="675" y="525"/>
                    <a:pt x="613" y="600"/>
                  </a:cubicBezTo>
                  <a:cubicBezTo>
                    <a:pt x="566" y="637"/>
                    <a:pt x="516" y="653"/>
                    <a:pt x="467" y="653"/>
                  </a:cubicBezTo>
                  <a:cubicBezTo>
                    <a:pt x="279" y="653"/>
                    <a:pt x="93" y="426"/>
                    <a:pt x="63" y="238"/>
                  </a:cubicBezTo>
                  <a:lnTo>
                    <a:pt x="63" y="238"/>
                  </a:lnTo>
                  <a:cubicBezTo>
                    <a:pt x="1" y="475"/>
                    <a:pt x="163" y="750"/>
                    <a:pt x="400" y="825"/>
                  </a:cubicBezTo>
                  <a:cubicBezTo>
                    <a:pt x="427" y="832"/>
                    <a:pt x="453" y="835"/>
                    <a:pt x="479" y="835"/>
                  </a:cubicBezTo>
                  <a:cubicBezTo>
                    <a:pt x="653" y="835"/>
                    <a:pt x="816" y="698"/>
                    <a:pt x="838" y="513"/>
                  </a:cubicBezTo>
                  <a:cubicBezTo>
                    <a:pt x="863" y="363"/>
                    <a:pt x="813" y="201"/>
                    <a:pt x="713" y="76"/>
                  </a:cubicBezTo>
                  <a:cubicBezTo>
                    <a:pt x="688" y="51"/>
                    <a:pt x="650" y="26"/>
                    <a:pt x="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7" name="Google Shape;16757;p50"/>
            <p:cNvSpPr/>
            <p:nvPr/>
          </p:nvSpPr>
          <p:spPr>
            <a:xfrm>
              <a:off x="1547168" y="4478079"/>
              <a:ext cx="35268" cy="30913"/>
            </a:xfrm>
            <a:custGeom>
              <a:avLst/>
              <a:gdLst/>
              <a:ahLst/>
              <a:cxnLst/>
              <a:rect l="l" t="t" r="r" b="b"/>
              <a:pathLst>
                <a:path w="413" h="362" extrusionOk="0">
                  <a:moveTo>
                    <a:pt x="400" y="1"/>
                  </a:moveTo>
                  <a:cubicBezTo>
                    <a:pt x="400" y="26"/>
                    <a:pt x="387" y="51"/>
                    <a:pt x="387" y="76"/>
                  </a:cubicBezTo>
                  <a:cubicBezTo>
                    <a:pt x="365" y="208"/>
                    <a:pt x="282" y="289"/>
                    <a:pt x="190" y="289"/>
                  </a:cubicBezTo>
                  <a:cubicBezTo>
                    <a:pt x="125" y="289"/>
                    <a:pt x="56" y="250"/>
                    <a:pt x="0" y="163"/>
                  </a:cubicBezTo>
                  <a:lnTo>
                    <a:pt x="0" y="163"/>
                  </a:lnTo>
                  <a:cubicBezTo>
                    <a:pt x="24" y="296"/>
                    <a:pt x="121" y="362"/>
                    <a:pt x="215" y="362"/>
                  </a:cubicBezTo>
                  <a:cubicBezTo>
                    <a:pt x="316" y="362"/>
                    <a:pt x="412" y="286"/>
                    <a:pt x="412" y="138"/>
                  </a:cubicBezTo>
                  <a:cubicBezTo>
                    <a:pt x="412" y="88"/>
                    <a:pt x="400" y="51"/>
                    <a:pt x="4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8" name="Google Shape;16758;p50"/>
            <p:cNvSpPr/>
            <p:nvPr/>
          </p:nvSpPr>
          <p:spPr>
            <a:xfrm>
              <a:off x="1424369" y="4551691"/>
              <a:ext cx="29974" cy="71646"/>
            </a:xfrm>
            <a:custGeom>
              <a:avLst/>
              <a:gdLst/>
              <a:ahLst/>
              <a:cxnLst/>
              <a:rect l="l" t="t" r="r" b="b"/>
              <a:pathLst>
                <a:path w="351" h="839" extrusionOk="0">
                  <a:moveTo>
                    <a:pt x="263" y="1"/>
                  </a:moveTo>
                  <a:cubicBezTo>
                    <a:pt x="13" y="188"/>
                    <a:pt x="1" y="563"/>
                    <a:pt x="126" y="813"/>
                  </a:cubicBezTo>
                  <a:cubicBezTo>
                    <a:pt x="126" y="826"/>
                    <a:pt x="126" y="826"/>
                    <a:pt x="126" y="826"/>
                  </a:cubicBezTo>
                  <a:lnTo>
                    <a:pt x="163" y="826"/>
                  </a:lnTo>
                  <a:cubicBezTo>
                    <a:pt x="176" y="826"/>
                    <a:pt x="201" y="838"/>
                    <a:pt x="226" y="838"/>
                  </a:cubicBezTo>
                  <a:cubicBezTo>
                    <a:pt x="234" y="838"/>
                    <a:pt x="242" y="833"/>
                    <a:pt x="251" y="833"/>
                  </a:cubicBezTo>
                  <a:cubicBezTo>
                    <a:pt x="255" y="833"/>
                    <a:pt x="259" y="834"/>
                    <a:pt x="263" y="838"/>
                  </a:cubicBezTo>
                  <a:lnTo>
                    <a:pt x="351" y="838"/>
                  </a:lnTo>
                  <a:cubicBezTo>
                    <a:pt x="176" y="601"/>
                    <a:pt x="126" y="238"/>
                    <a:pt x="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9" name="Google Shape;16759;p50"/>
            <p:cNvSpPr/>
            <p:nvPr/>
          </p:nvSpPr>
          <p:spPr>
            <a:xfrm>
              <a:off x="1489526" y="4544261"/>
              <a:ext cx="27839" cy="41673"/>
            </a:xfrm>
            <a:custGeom>
              <a:avLst/>
              <a:gdLst/>
              <a:ahLst/>
              <a:cxnLst/>
              <a:rect l="l" t="t" r="r" b="b"/>
              <a:pathLst>
                <a:path w="326" h="488" extrusionOk="0">
                  <a:moveTo>
                    <a:pt x="0" y="0"/>
                  </a:moveTo>
                  <a:cubicBezTo>
                    <a:pt x="163" y="88"/>
                    <a:pt x="225" y="300"/>
                    <a:pt x="213" y="488"/>
                  </a:cubicBezTo>
                  <a:cubicBezTo>
                    <a:pt x="250" y="463"/>
                    <a:pt x="288" y="438"/>
                    <a:pt x="325" y="413"/>
                  </a:cubicBezTo>
                  <a:cubicBezTo>
                    <a:pt x="313" y="213"/>
                    <a:pt x="213" y="2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0" name="Google Shape;16760;p50"/>
            <p:cNvSpPr/>
            <p:nvPr/>
          </p:nvSpPr>
          <p:spPr>
            <a:xfrm>
              <a:off x="1437178" y="4560230"/>
              <a:ext cx="54567" cy="64132"/>
            </a:xfrm>
            <a:custGeom>
              <a:avLst/>
              <a:gdLst/>
              <a:ahLst/>
              <a:cxnLst/>
              <a:rect l="l" t="t" r="r" b="b"/>
              <a:pathLst>
                <a:path w="639" h="751" extrusionOk="0">
                  <a:moveTo>
                    <a:pt x="126" y="1"/>
                  </a:moveTo>
                  <a:lnTo>
                    <a:pt x="126" y="1"/>
                  </a:lnTo>
                  <a:cubicBezTo>
                    <a:pt x="1" y="263"/>
                    <a:pt x="126" y="613"/>
                    <a:pt x="401" y="713"/>
                  </a:cubicBezTo>
                  <a:cubicBezTo>
                    <a:pt x="413" y="713"/>
                    <a:pt x="438" y="713"/>
                    <a:pt x="463" y="726"/>
                  </a:cubicBezTo>
                  <a:cubicBezTo>
                    <a:pt x="476" y="726"/>
                    <a:pt x="488" y="738"/>
                    <a:pt x="501" y="751"/>
                  </a:cubicBezTo>
                  <a:lnTo>
                    <a:pt x="588" y="751"/>
                  </a:lnTo>
                  <a:cubicBezTo>
                    <a:pt x="588" y="738"/>
                    <a:pt x="588" y="738"/>
                    <a:pt x="588" y="726"/>
                  </a:cubicBezTo>
                  <a:cubicBezTo>
                    <a:pt x="601" y="688"/>
                    <a:pt x="626" y="651"/>
                    <a:pt x="638" y="613"/>
                  </a:cubicBezTo>
                  <a:cubicBezTo>
                    <a:pt x="576" y="613"/>
                    <a:pt x="526" y="601"/>
                    <a:pt x="463" y="576"/>
                  </a:cubicBezTo>
                  <a:cubicBezTo>
                    <a:pt x="238" y="488"/>
                    <a:pt x="101" y="238"/>
                    <a:pt x="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1" name="Google Shape;16761;p50"/>
            <p:cNvSpPr/>
            <p:nvPr/>
          </p:nvSpPr>
          <p:spPr>
            <a:xfrm>
              <a:off x="1485256" y="4533331"/>
              <a:ext cx="48077" cy="43039"/>
            </a:xfrm>
            <a:custGeom>
              <a:avLst/>
              <a:gdLst/>
              <a:ahLst/>
              <a:cxnLst/>
              <a:rect l="l" t="t" r="r" b="b"/>
              <a:pathLst>
                <a:path w="563" h="504" extrusionOk="0">
                  <a:moveTo>
                    <a:pt x="129" y="1"/>
                  </a:moveTo>
                  <a:cubicBezTo>
                    <a:pt x="85" y="1"/>
                    <a:pt x="41" y="9"/>
                    <a:pt x="0" y="28"/>
                  </a:cubicBezTo>
                  <a:cubicBezTo>
                    <a:pt x="6" y="28"/>
                    <a:pt x="12" y="28"/>
                    <a:pt x="18" y="28"/>
                  </a:cubicBezTo>
                  <a:cubicBezTo>
                    <a:pt x="258" y="28"/>
                    <a:pt x="413" y="272"/>
                    <a:pt x="450" y="503"/>
                  </a:cubicBezTo>
                  <a:cubicBezTo>
                    <a:pt x="488" y="491"/>
                    <a:pt x="525" y="478"/>
                    <a:pt x="563" y="478"/>
                  </a:cubicBezTo>
                  <a:cubicBezTo>
                    <a:pt x="563" y="366"/>
                    <a:pt x="538" y="266"/>
                    <a:pt x="475" y="178"/>
                  </a:cubicBezTo>
                  <a:cubicBezTo>
                    <a:pt x="391" y="76"/>
                    <a:pt x="258"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2" name="Google Shape;16762;p50"/>
            <p:cNvSpPr/>
            <p:nvPr/>
          </p:nvSpPr>
          <p:spPr>
            <a:xfrm>
              <a:off x="1388417" y="4645627"/>
              <a:ext cx="129971" cy="100425"/>
            </a:xfrm>
            <a:custGeom>
              <a:avLst/>
              <a:gdLst/>
              <a:ahLst/>
              <a:cxnLst/>
              <a:rect l="l" t="t" r="r" b="b"/>
              <a:pathLst>
                <a:path w="1522" h="1176" extrusionOk="0">
                  <a:moveTo>
                    <a:pt x="497" y="1"/>
                  </a:moveTo>
                  <a:cubicBezTo>
                    <a:pt x="1" y="397"/>
                    <a:pt x="231" y="1175"/>
                    <a:pt x="881" y="1175"/>
                  </a:cubicBezTo>
                  <a:cubicBezTo>
                    <a:pt x="886" y="1175"/>
                    <a:pt x="892" y="1175"/>
                    <a:pt x="897" y="1175"/>
                  </a:cubicBezTo>
                  <a:cubicBezTo>
                    <a:pt x="1059" y="1150"/>
                    <a:pt x="1222" y="1075"/>
                    <a:pt x="1334" y="938"/>
                  </a:cubicBezTo>
                  <a:cubicBezTo>
                    <a:pt x="1447" y="788"/>
                    <a:pt x="1522" y="488"/>
                    <a:pt x="1484" y="350"/>
                  </a:cubicBezTo>
                  <a:lnTo>
                    <a:pt x="1484" y="350"/>
                  </a:lnTo>
                  <a:cubicBezTo>
                    <a:pt x="1459" y="488"/>
                    <a:pt x="1384" y="600"/>
                    <a:pt x="1297" y="725"/>
                  </a:cubicBezTo>
                  <a:cubicBezTo>
                    <a:pt x="1204" y="853"/>
                    <a:pt x="1057" y="927"/>
                    <a:pt x="877" y="927"/>
                  </a:cubicBezTo>
                  <a:cubicBezTo>
                    <a:pt x="863" y="927"/>
                    <a:pt x="849" y="926"/>
                    <a:pt x="834" y="925"/>
                  </a:cubicBezTo>
                  <a:cubicBezTo>
                    <a:pt x="809" y="913"/>
                    <a:pt x="784" y="913"/>
                    <a:pt x="759" y="900"/>
                  </a:cubicBezTo>
                  <a:cubicBezTo>
                    <a:pt x="672" y="875"/>
                    <a:pt x="522" y="775"/>
                    <a:pt x="497" y="713"/>
                  </a:cubicBezTo>
                  <a:cubicBezTo>
                    <a:pt x="359" y="538"/>
                    <a:pt x="347" y="238"/>
                    <a:pt x="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3" name="Google Shape;16763;p50"/>
            <p:cNvSpPr/>
            <p:nvPr/>
          </p:nvSpPr>
          <p:spPr>
            <a:xfrm>
              <a:off x="1423259" y="4669111"/>
              <a:ext cx="77026" cy="53799"/>
            </a:xfrm>
            <a:custGeom>
              <a:avLst/>
              <a:gdLst/>
              <a:ahLst/>
              <a:cxnLst/>
              <a:rect l="l" t="t" r="r" b="b"/>
              <a:pathLst>
                <a:path w="902" h="630" extrusionOk="0">
                  <a:moveTo>
                    <a:pt x="889" y="0"/>
                  </a:moveTo>
                  <a:cubicBezTo>
                    <a:pt x="876" y="0"/>
                    <a:pt x="876" y="13"/>
                    <a:pt x="876" y="13"/>
                  </a:cubicBezTo>
                  <a:cubicBezTo>
                    <a:pt x="851" y="113"/>
                    <a:pt x="826" y="213"/>
                    <a:pt x="776" y="300"/>
                  </a:cubicBezTo>
                  <a:cubicBezTo>
                    <a:pt x="698" y="417"/>
                    <a:pt x="586" y="473"/>
                    <a:pt x="472" y="473"/>
                  </a:cubicBezTo>
                  <a:cubicBezTo>
                    <a:pt x="293" y="473"/>
                    <a:pt x="108" y="335"/>
                    <a:pt x="39" y="75"/>
                  </a:cubicBezTo>
                  <a:lnTo>
                    <a:pt x="39" y="75"/>
                  </a:lnTo>
                  <a:cubicBezTo>
                    <a:pt x="1" y="404"/>
                    <a:pt x="243" y="630"/>
                    <a:pt x="483" y="630"/>
                  </a:cubicBezTo>
                  <a:cubicBezTo>
                    <a:pt x="635" y="630"/>
                    <a:pt x="786" y="539"/>
                    <a:pt x="864" y="325"/>
                  </a:cubicBezTo>
                  <a:cubicBezTo>
                    <a:pt x="901" y="213"/>
                    <a:pt x="901" y="100"/>
                    <a:pt x="8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4" name="Google Shape;16764;p50"/>
            <p:cNvSpPr/>
            <p:nvPr/>
          </p:nvSpPr>
          <p:spPr>
            <a:xfrm>
              <a:off x="1439313" y="4676540"/>
              <a:ext cx="53457" cy="31084"/>
            </a:xfrm>
            <a:custGeom>
              <a:avLst/>
              <a:gdLst/>
              <a:ahLst/>
              <a:cxnLst/>
              <a:rect l="l" t="t" r="r" b="b"/>
              <a:pathLst>
                <a:path w="626" h="364" extrusionOk="0">
                  <a:moveTo>
                    <a:pt x="551" y="1"/>
                  </a:moveTo>
                  <a:cubicBezTo>
                    <a:pt x="551" y="38"/>
                    <a:pt x="551" y="88"/>
                    <a:pt x="538" y="126"/>
                  </a:cubicBezTo>
                  <a:cubicBezTo>
                    <a:pt x="501" y="226"/>
                    <a:pt x="413" y="251"/>
                    <a:pt x="301" y="263"/>
                  </a:cubicBezTo>
                  <a:cubicBezTo>
                    <a:pt x="176" y="263"/>
                    <a:pt x="63" y="201"/>
                    <a:pt x="1" y="76"/>
                  </a:cubicBezTo>
                  <a:lnTo>
                    <a:pt x="1" y="76"/>
                  </a:lnTo>
                  <a:cubicBezTo>
                    <a:pt x="1" y="226"/>
                    <a:pt x="163" y="363"/>
                    <a:pt x="313" y="363"/>
                  </a:cubicBezTo>
                  <a:cubicBezTo>
                    <a:pt x="451" y="351"/>
                    <a:pt x="626" y="238"/>
                    <a:pt x="576" y="76"/>
                  </a:cubicBezTo>
                  <a:cubicBezTo>
                    <a:pt x="576" y="51"/>
                    <a:pt x="563" y="13"/>
                    <a:pt x="5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5" name="Google Shape;16765;p50"/>
            <p:cNvSpPr/>
            <p:nvPr/>
          </p:nvSpPr>
          <p:spPr>
            <a:xfrm>
              <a:off x="1459638" y="4687215"/>
              <a:ext cx="4355" cy="2647"/>
            </a:xfrm>
            <a:custGeom>
              <a:avLst/>
              <a:gdLst/>
              <a:ahLst/>
              <a:cxnLst/>
              <a:rect l="l" t="t" r="r" b="b"/>
              <a:pathLst>
                <a:path w="51" h="31" extrusionOk="0">
                  <a:moveTo>
                    <a:pt x="0" y="1"/>
                  </a:moveTo>
                  <a:lnTo>
                    <a:pt x="0" y="1"/>
                  </a:lnTo>
                  <a:cubicBezTo>
                    <a:pt x="0" y="19"/>
                    <a:pt x="27" y="31"/>
                    <a:pt x="41" y="31"/>
                  </a:cubicBezTo>
                  <a:cubicBezTo>
                    <a:pt x="47" y="31"/>
                    <a:pt x="50" y="29"/>
                    <a:pt x="50" y="26"/>
                  </a:cubicBezTo>
                  <a:cubicBezTo>
                    <a:pt x="38" y="26"/>
                    <a:pt x="13" y="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6" name="Google Shape;16766;p50"/>
            <p:cNvSpPr/>
            <p:nvPr/>
          </p:nvSpPr>
          <p:spPr>
            <a:xfrm>
              <a:off x="1627184" y="4625388"/>
              <a:ext cx="81125" cy="99314"/>
            </a:xfrm>
            <a:custGeom>
              <a:avLst/>
              <a:gdLst/>
              <a:ahLst/>
              <a:cxnLst/>
              <a:rect l="l" t="t" r="r" b="b"/>
              <a:pathLst>
                <a:path w="950" h="1163" extrusionOk="0">
                  <a:moveTo>
                    <a:pt x="750" y="0"/>
                  </a:moveTo>
                  <a:lnTo>
                    <a:pt x="750" y="0"/>
                  </a:lnTo>
                  <a:cubicBezTo>
                    <a:pt x="825" y="200"/>
                    <a:pt x="763" y="375"/>
                    <a:pt x="675" y="525"/>
                  </a:cubicBezTo>
                  <a:cubicBezTo>
                    <a:pt x="538" y="775"/>
                    <a:pt x="288" y="925"/>
                    <a:pt x="0" y="975"/>
                  </a:cubicBezTo>
                  <a:cubicBezTo>
                    <a:pt x="38" y="1012"/>
                    <a:pt x="75" y="1050"/>
                    <a:pt x="100" y="1100"/>
                  </a:cubicBezTo>
                  <a:cubicBezTo>
                    <a:pt x="100" y="1125"/>
                    <a:pt x="113" y="1137"/>
                    <a:pt x="113" y="1162"/>
                  </a:cubicBezTo>
                  <a:cubicBezTo>
                    <a:pt x="363" y="1137"/>
                    <a:pt x="600" y="1012"/>
                    <a:pt x="750" y="787"/>
                  </a:cubicBezTo>
                  <a:cubicBezTo>
                    <a:pt x="900" y="562"/>
                    <a:pt x="950" y="213"/>
                    <a:pt x="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7" name="Google Shape;16767;p50"/>
            <p:cNvSpPr/>
            <p:nvPr/>
          </p:nvSpPr>
          <p:spPr>
            <a:xfrm>
              <a:off x="1613264" y="4642467"/>
              <a:ext cx="76343" cy="60374"/>
            </a:xfrm>
            <a:custGeom>
              <a:avLst/>
              <a:gdLst/>
              <a:ahLst/>
              <a:cxnLst/>
              <a:rect l="l" t="t" r="r" b="b"/>
              <a:pathLst>
                <a:path w="894" h="707" extrusionOk="0">
                  <a:moveTo>
                    <a:pt x="851" y="0"/>
                  </a:moveTo>
                  <a:lnTo>
                    <a:pt x="851" y="0"/>
                  </a:lnTo>
                  <a:cubicBezTo>
                    <a:pt x="826" y="162"/>
                    <a:pt x="751" y="287"/>
                    <a:pt x="651" y="387"/>
                  </a:cubicBezTo>
                  <a:cubicBezTo>
                    <a:pt x="538" y="525"/>
                    <a:pt x="413" y="612"/>
                    <a:pt x="226" y="650"/>
                  </a:cubicBezTo>
                  <a:cubicBezTo>
                    <a:pt x="201" y="656"/>
                    <a:pt x="166" y="659"/>
                    <a:pt x="130" y="659"/>
                  </a:cubicBezTo>
                  <a:cubicBezTo>
                    <a:pt x="95" y="659"/>
                    <a:pt x="57" y="656"/>
                    <a:pt x="26" y="650"/>
                  </a:cubicBezTo>
                  <a:lnTo>
                    <a:pt x="1" y="650"/>
                  </a:lnTo>
                  <a:cubicBezTo>
                    <a:pt x="13" y="662"/>
                    <a:pt x="51" y="675"/>
                    <a:pt x="63" y="675"/>
                  </a:cubicBezTo>
                  <a:cubicBezTo>
                    <a:pt x="123" y="696"/>
                    <a:pt x="182" y="706"/>
                    <a:pt x="240" y="706"/>
                  </a:cubicBezTo>
                  <a:cubicBezTo>
                    <a:pt x="588" y="706"/>
                    <a:pt x="893" y="353"/>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8" name="Google Shape;16768;p50"/>
            <p:cNvSpPr/>
            <p:nvPr/>
          </p:nvSpPr>
          <p:spPr>
            <a:xfrm>
              <a:off x="1625134" y="4656301"/>
              <a:ext cx="48846" cy="32194"/>
            </a:xfrm>
            <a:custGeom>
              <a:avLst/>
              <a:gdLst/>
              <a:ahLst/>
              <a:cxnLst/>
              <a:rect l="l" t="t" r="r" b="b"/>
              <a:pathLst>
                <a:path w="572" h="377" extrusionOk="0">
                  <a:moveTo>
                    <a:pt x="562" y="0"/>
                  </a:moveTo>
                  <a:lnTo>
                    <a:pt x="562" y="0"/>
                  </a:lnTo>
                  <a:cubicBezTo>
                    <a:pt x="537" y="88"/>
                    <a:pt x="474" y="138"/>
                    <a:pt x="424" y="188"/>
                  </a:cubicBezTo>
                  <a:cubicBezTo>
                    <a:pt x="349" y="263"/>
                    <a:pt x="249" y="313"/>
                    <a:pt x="124" y="325"/>
                  </a:cubicBezTo>
                  <a:cubicBezTo>
                    <a:pt x="113" y="331"/>
                    <a:pt x="97" y="333"/>
                    <a:pt x="81" y="333"/>
                  </a:cubicBezTo>
                  <a:cubicBezTo>
                    <a:pt x="51" y="333"/>
                    <a:pt x="20" y="327"/>
                    <a:pt x="10" y="327"/>
                  </a:cubicBezTo>
                  <a:cubicBezTo>
                    <a:pt x="0" y="327"/>
                    <a:pt x="8" y="332"/>
                    <a:pt x="49" y="350"/>
                  </a:cubicBezTo>
                  <a:cubicBezTo>
                    <a:pt x="92" y="368"/>
                    <a:pt x="136" y="377"/>
                    <a:pt x="180" y="377"/>
                  </a:cubicBezTo>
                  <a:cubicBezTo>
                    <a:pt x="381" y="377"/>
                    <a:pt x="572" y="205"/>
                    <a:pt x="5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9" name="Google Shape;16769;p50"/>
            <p:cNvSpPr/>
            <p:nvPr/>
          </p:nvSpPr>
          <p:spPr>
            <a:xfrm>
              <a:off x="1632479" y="4671246"/>
              <a:ext cx="16140" cy="7515"/>
            </a:xfrm>
            <a:custGeom>
              <a:avLst/>
              <a:gdLst/>
              <a:ahLst/>
              <a:cxnLst/>
              <a:rect l="l" t="t" r="r" b="b"/>
              <a:pathLst>
                <a:path w="189" h="88" extrusionOk="0">
                  <a:moveTo>
                    <a:pt x="188" y="0"/>
                  </a:moveTo>
                  <a:lnTo>
                    <a:pt x="188" y="0"/>
                  </a:lnTo>
                  <a:cubicBezTo>
                    <a:pt x="126" y="38"/>
                    <a:pt x="63" y="63"/>
                    <a:pt x="1" y="88"/>
                  </a:cubicBezTo>
                  <a:cubicBezTo>
                    <a:pt x="76" y="88"/>
                    <a:pt x="151" y="50"/>
                    <a:pt x="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0" name="Google Shape;16770;p50"/>
            <p:cNvSpPr/>
            <p:nvPr/>
          </p:nvSpPr>
          <p:spPr>
            <a:xfrm>
              <a:off x="1653827" y="4769452"/>
              <a:ext cx="85480" cy="45857"/>
            </a:xfrm>
            <a:custGeom>
              <a:avLst/>
              <a:gdLst/>
              <a:ahLst/>
              <a:cxnLst/>
              <a:rect l="l" t="t" r="r" b="b"/>
              <a:pathLst>
                <a:path w="1001" h="537" extrusionOk="0">
                  <a:moveTo>
                    <a:pt x="1000" y="0"/>
                  </a:moveTo>
                  <a:lnTo>
                    <a:pt x="1000" y="0"/>
                  </a:lnTo>
                  <a:cubicBezTo>
                    <a:pt x="844" y="200"/>
                    <a:pt x="592" y="387"/>
                    <a:pt x="369" y="387"/>
                  </a:cubicBezTo>
                  <a:cubicBezTo>
                    <a:pt x="270" y="387"/>
                    <a:pt x="177" y="351"/>
                    <a:pt x="101" y="263"/>
                  </a:cubicBezTo>
                  <a:cubicBezTo>
                    <a:pt x="63" y="225"/>
                    <a:pt x="26" y="100"/>
                    <a:pt x="13" y="75"/>
                  </a:cubicBezTo>
                  <a:lnTo>
                    <a:pt x="13" y="75"/>
                  </a:lnTo>
                  <a:cubicBezTo>
                    <a:pt x="13" y="138"/>
                    <a:pt x="1" y="200"/>
                    <a:pt x="26" y="263"/>
                  </a:cubicBezTo>
                  <a:cubicBezTo>
                    <a:pt x="73" y="431"/>
                    <a:pt x="239" y="537"/>
                    <a:pt x="409" y="537"/>
                  </a:cubicBezTo>
                  <a:cubicBezTo>
                    <a:pt x="465" y="537"/>
                    <a:pt x="522" y="525"/>
                    <a:pt x="576" y="500"/>
                  </a:cubicBezTo>
                  <a:cubicBezTo>
                    <a:pt x="788" y="413"/>
                    <a:pt x="938" y="213"/>
                    <a:pt x="10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1" name="Google Shape;16771;p50"/>
            <p:cNvSpPr/>
            <p:nvPr/>
          </p:nvSpPr>
          <p:spPr>
            <a:xfrm>
              <a:off x="1665612" y="4773124"/>
              <a:ext cx="59776" cy="28351"/>
            </a:xfrm>
            <a:custGeom>
              <a:avLst/>
              <a:gdLst/>
              <a:ahLst/>
              <a:cxnLst/>
              <a:rect l="l" t="t" r="r" b="b"/>
              <a:pathLst>
                <a:path w="700" h="332" extrusionOk="0">
                  <a:moveTo>
                    <a:pt x="5" y="0"/>
                  </a:moveTo>
                  <a:cubicBezTo>
                    <a:pt x="2" y="0"/>
                    <a:pt x="0" y="13"/>
                    <a:pt x="0" y="45"/>
                  </a:cubicBezTo>
                  <a:cubicBezTo>
                    <a:pt x="0" y="249"/>
                    <a:pt x="120" y="331"/>
                    <a:pt x="261" y="331"/>
                  </a:cubicBezTo>
                  <a:cubicBezTo>
                    <a:pt x="439" y="331"/>
                    <a:pt x="651" y="201"/>
                    <a:pt x="700" y="20"/>
                  </a:cubicBezTo>
                  <a:lnTo>
                    <a:pt x="700" y="20"/>
                  </a:lnTo>
                  <a:cubicBezTo>
                    <a:pt x="575" y="170"/>
                    <a:pt x="413" y="220"/>
                    <a:pt x="250" y="232"/>
                  </a:cubicBezTo>
                  <a:cubicBezTo>
                    <a:pt x="175" y="232"/>
                    <a:pt x="100" y="207"/>
                    <a:pt x="63" y="145"/>
                  </a:cubicBezTo>
                  <a:cubicBezTo>
                    <a:pt x="35" y="107"/>
                    <a:pt x="14" y="0"/>
                    <a:pt x="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2" name="Google Shape;16772;p50"/>
            <p:cNvSpPr/>
            <p:nvPr/>
          </p:nvSpPr>
          <p:spPr>
            <a:xfrm>
              <a:off x="1679446" y="4780126"/>
              <a:ext cx="28864" cy="8539"/>
            </a:xfrm>
            <a:custGeom>
              <a:avLst/>
              <a:gdLst/>
              <a:ahLst/>
              <a:cxnLst/>
              <a:rect l="l" t="t" r="r" b="b"/>
              <a:pathLst>
                <a:path w="338" h="100" extrusionOk="0">
                  <a:moveTo>
                    <a:pt x="338" y="0"/>
                  </a:moveTo>
                  <a:cubicBezTo>
                    <a:pt x="266" y="36"/>
                    <a:pt x="182" y="65"/>
                    <a:pt x="98" y="65"/>
                  </a:cubicBezTo>
                  <a:cubicBezTo>
                    <a:pt x="65" y="65"/>
                    <a:pt x="32" y="61"/>
                    <a:pt x="1" y="50"/>
                  </a:cubicBezTo>
                  <a:lnTo>
                    <a:pt x="1" y="50"/>
                  </a:lnTo>
                  <a:cubicBezTo>
                    <a:pt x="39" y="84"/>
                    <a:pt x="87" y="99"/>
                    <a:pt x="136" y="99"/>
                  </a:cubicBezTo>
                  <a:cubicBezTo>
                    <a:pt x="213" y="99"/>
                    <a:pt x="292" y="61"/>
                    <a:pt x="3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3" name="Google Shape;16773;p50"/>
            <p:cNvSpPr/>
            <p:nvPr/>
          </p:nvSpPr>
          <p:spPr>
            <a:xfrm>
              <a:off x="1761597" y="4653056"/>
              <a:ext cx="39623" cy="85480"/>
            </a:xfrm>
            <a:custGeom>
              <a:avLst/>
              <a:gdLst/>
              <a:ahLst/>
              <a:cxnLst/>
              <a:rect l="l" t="t" r="r" b="b"/>
              <a:pathLst>
                <a:path w="464" h="1001" extrusionOk="0">
                  <a:moveTo>
                    <a:pt x="1" y="1"/>
                  </a:moveTo>
                  <a:cubicBezTo>
                    <a:pt x="251" y="176"/>
                    <a:pt x="276" y="451"/>
                    <a:pt x="226" y="701"/>
                  </a:cubicBezTo>
                  <a:cubicBezTo>
                    <a:pt x="201" y="801"/>
                    <a:pt x="176" y="913"/>
                    <a:pt x="113" y="1001"/>
                  </a:cubicBezTo>
                  <a:cubicBezTo>
                    <a:pt x="138" y="976"/>
                    <a:pt x="163" y="951"/>
                    <a:pt x="188" y="926"/>
                  </a:cubicBezTo>
                  <a:cubicBezTo>
                    <a:pt x="463" y="638"/>
                    <a:pt x="438" y="11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4" name="Google Shape;16774;p50"/>
            <p:cNvSpPr/>
            <p:nvPr/>
          </p:nvSpPr>
          <p:spPr>
            <a:xfrm>
              <a:off x="1764842" y="4663731"/>
              <a:ext cx="15030" cy="55763"/>
            </a:xfrm>
            <a:custGeom>
              <a:avLst/>
              <a:gdLst/>
              <a:ahLst/>
              <a:cxnLst/>
              <a:rect l="l" t="t" r="r" b="b"/>
              <a:pathLst>
                <a:path w="176" h="653" extrusionOk="0">
                  <a:moveTo>
                    <a:pt x="0" y="1"/>
                  </a:moveTo>
                  <a:lnTo>
                    <a:pt x="0" y="1"/>
                  </a:lnTo>
                  <a:cubicBezTo>
                    <a:pt x="113" y="188"/>
                    <a:pt x="75" y="401"/>
                    <a:pt x="63" y="626"/>
                  </a:cubicBezTo>
                  <a:cubicBezTo>
                    <a:pt x="60" y="645"/>
                    <a:pt x="60" y="653"/>
                    <a:pt x="63" y="653"/>
                  </a:cubicBezTo>
                  <a:cubicBezTo>
                    <a:pt x="71" y="653"/>
                    <a:pt x="103" y="558"/>
                    <a:pt x="113" y="538"/>
                  </a:cubicBezTo>
                  <a:cubicBezTo>
                    <a:pt x="175" y="363"/>
                    <a:pt x="163" y="1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5" name="Google Shape;16775;p50"/>
            <p:cNvSpPr/>
            <p:nvPr/>
          </p:nvSpPr>
          <p:spPr>
            <a:xfrm>
              <a:off x="1764842" y="4677650"/>
              <a:ext cx="2220" cy="15030"/>
            </a:xfrm>
            <a:custGeom>
              <a:avLst/>
              <a:gdLst/>
              <a:ahLst/>
              <a:cxnLst/>
              <a:rect l="l" t="t" r="r" b="b"/>
              <a:pathLst>
                <a:path w="26" h="176" extrusionOk="0">
                  <a:moveTo>
                    <a:pt x="13" y="0"/>
                  </a:moveTo>
                  <a:lnTo>
                    <a:pt x="13" y="0"/>
                  </a:lnTo>
                  <a:cubicBezTo>
                    <a:pt x="0" y="63"/>
                    <a:pt x="0" y="125"/>
                    <a:pt x="25" y="175"/>
                  </a:cubicBezTo>
                  <a:cubicBezTo>
                    <a:pt x="25" y="113"/>
                    <a:pt x="25" y="63"/>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6" name="Google Shape;16776;p50"/>
            <p:cNvSpPr/>
            <p:nvPr/>
          </p:nvSpPr>
          <p:spPr>
            <a:xfrm>
              <a:off x="1757327" y="4693620"/>
              <a:ext cx="85" cy="2220"/>
            </a:xfrm>
            <a:custGeom>
              <a:avLst/>
              <a:gdLst/>
              <a:ahLst/>
              <a:cxnLst/>
              <a:rect l="l" t="t" r="r" b="b"/>
              <a:pathLst>
                <a:path w="1" h="26" extrusionOk="0">
                  <a:moveTo>
                    <a:pt x="1" y="1"/>
                  </a:moveTo>
                  <a:cubicBezTo>
                    <a:pt x="1" y="13"/>
                    <a:pt x="1" y="26"/>
                    <a:pt x="1" y="26"/>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7" name="Google Shape;16777;p50"/>
            <p:cNvSpPr/>
            <p:nvPr/>
          </p:nvSpPr>
          <p:spPr>
            <a:xfrm>
              <a:off x="1726414" y="4580896"/>
              <a:ext cx="40392" cy="50981"/>
            </a:xfrm>
            <a:custGeom>
              <a:avLst/>
              <a:gdLst/>
              <a:ahLst/>
              <a:cxnLst/>
              <a:rect l="l" t="t" r="r" b="b"/>
              <a:pathLst>
                <a:path w="473" h="597" extrusionOk="0">
                  <a:moveTo>
                    <a:pt x="73" y="0"/>
                  </a:moveTo>
                  <a:cubicBezTo>
                    <a:pt x="49" y="0"/>
                    <a:pt x="25" y="3"/>
                    <a:pt x="0" y="9"/>
                  </a:cubicBezTo>
                  <a:cubicBezTo>
                    <a:pt x="138" y="21"/>
                    <a:pt x="238" y="146"/>
                    <a:pt x="288" y="209"/>
                  </a:cubicBezTo>
                  <a:cubicBezTo>
                    <a:pt x="338" y="296"/>
                    <a:pt x="388" y="371"/>
                    <a:pt x="413" y="471"/>
                  </a:cubicBezTo>
                  <a:cubicBezTo>
                    <a:pt x="413" y="509"/>
                    <a:pt x="425" y="559"/>
                    <a:pt x="425" y="596"/>
                  </a:cubicBezTo>
                  <a:cubicBezTo>
                    <a:pt x="438" y="559"/>
                    <a:pt x="450" y="521"/>
                    <a:pt x="450" y="484"/>
                  </a:cubicBezTo>
                  <a:cubicBezTo>
                    <a:pt x="473" y="257"/>
                    <a:pt x="301" y="0"/>
                    <a:pt x="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8" name="Google Shape;16778;p50"/>
            <p:cNvSpPr/>
            <p:nvPr/>
          </p:nvSpPr>
          <p:spPr>
            <a:xfrm>
              <a:off x="1735978" y="4592254"/>
              <a:ext cx="16140" cy="32109"/>
            </a:xfrm>
            <a:custGeom>
              <a:avLst/>
              <a:gdLst/>
              <a:ahLst/>
              <a:cxnLst/>
              <a:rect l="l" t="t" r="r" b="b"/>
              <a:pathLst>
                <a:path w="189" h="376" extrusionOk="0">
                  <a:moveTo>
                    <a:pt x="1" y="1"/>
                  </a:moveTo>
                  <a:cubicBezTo>
                    <a:pt x="76" y="101"/>
                    <a:pt x="138" y="251"/>
                    <a:pt x="176" y="376"/>
                  </a:cubicBezTo>
                  <a:cubicBezTo>
                    <a:pt x="188" y="238"/>
                    <a:pt x="126" y="6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9" name="Google Shape;16779;p50"/>
            <p:cNvSpPr/>
            <p:nvPr/>
          </p:nvSpPr>
          <p:spPr>
            <a:xfrm>
              <a:off x="1733843" y="4607198"/>
              <a:ext cx="5465" cy="8625"/>
            </a:xfrm>
            <a:custGeom>
              <a:avLst/>
              <a:gdLst/>
              <a:ahLst/>
              <a:cxnLst/>
              <a:rect l="l" t="t" r="r" b="b"/>
              <a:pathLst>
                <a:path w="64" h="101" extrusionOk="0">
                  <a:moveTo>
                    <a:pt x="1" y="1"/>
                  </a:moveTo>
                  <a:cubicBezTo>
                    <a:pt x="13" y="26"/>
                    <a:pt x="38" y="76"/>
                    <a:pt x="63" y="101"/>
                  </a:cubicBezTo>
                  <a:cubicBezTo>
                    <a:pt x="51" y="63"/>
                    <a:pt x="38" y="26"/>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0" name="Google Shape;16780;p50"/>
            <p:cNvSpPr/>
            <p:nvPr/>
          </p:nvSpPr>
          <p:spPr>
            <a:xfrm>
              <a:off x="1728549" y="4611468"/>
              <a:ext cx="1110" cy="4355"/>
            </a:xfrm>
            <a:custGeom>
              <a:avLst/>
              <a:gdLst/>
              <a:ahLst/>
              <a:cxnLst/>
              <a:rect l="l" t="t" r="r" b="b"/>
              <a:pathLst>
                <a:path w="13" h="51" extrusionOk="0">
                  <a:moveTo>
                    <a:pt x="0" y="1"/>
                  </a:moveTo>
                  <a:lnTo>
                    <a:pt x="13" y="51"/>
                  </a:lnTo>
                  <a:cubicBezTo>
                    <a:pt x="13" y="38"/>
                    <a:pt x="13" y="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1" name="Google Shape;16781;p50"/>
            <p:cNvSpPr/>
            <p:nvPr/>
          </p:nvSpPr>
          <p:spPr>
            <a:xfrm>
              <a:off x="1628209" y="4523766"/>
              <a:ext cx="66010" cy="71817"/>
            </a:xfrm>
            <a:custGeom>
              <a:avLst/>
              <a:gdLst/>
              <a:ahLst/>
              <a:cxnLst/>
              <a:rect l="l" t="t" r="r" b="b"/>
              <a:pathLst>
                <a:path w="773" h="841" extrusionOk="0">
                  <a:moveTo>
                    <a:pt x="52" y="0"/>
                  </a:moveTo>
                  <a:cubicBezTo>
                    <a:pt x="35" y="0"/>
                    <a:pt x="18" y="1"/>
                    <a:pt x="1" y="3"/>
                  </a:cubicBezTo>
                  <a:cubicBezTo>
                    <a:pt x="176" y="40"/>
                    <a:pt x="288" y="140"/>
                    <a:pt x="401" y="278"/>
                  </a:cubicBezTo>
                  <a:cubicBezTo>
                    <a:pt x="501" y="378"/>
                    <a:pt x="563" y="440"/>
                    <a:pt x="613" y="565"/>
                  </a:cubicBezTo>
                  <a:cubicBezTo>
                    <a:pt x="651" y="628"/>
                    <a:pt x="676" y="740"/>
                    <a:pt x="676" y="840"/>
                  </a:cubicBezTo>
                  <a:cubicBezTo>
                    <a:pt x="688" y="803"/>
                    <a:pt x="701" y="765"/>
                    <a:pt x="701" y="740"/>
                  </a:cubicBezTo>
                  <a:cubicBezTo>
                    <a:pt x="772" y="370"/>
                    <a:pt x="411" y="0"/>
                    <a:pt x="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2" name="Google Shape;16782;p50"/>
            <p:cNvSpPr/>
            <p:nvPr/>
          </p:nvSpPr>
          <p:spPr>
            <a:xfrm>
              <a:off x="1638712" y="4536661"/>
              <a:ext cx="41929" cy="52518"/>
            </a:xfrm>
            <a:custGeom>
              <a:avLst/>
              <a:gdLst/>
              <a:ahLst/>
              <a:cxnLst/>
              <a:rect l="l" t="t" r="r" b="b"/>
              <a:pathLst>
                <a:path w="491" h="615" extrusionOk="0">
                  <a:moveTo>
                    <a:pt x="9" y="1"/>
                  </a:moveTo>
                  <a:cubicBezTo>
                    <a:pt x="0" y="1"/>
                    <a:pt x="47" y="33"/>
                    <a:pt x="65" y="52"/>
                  </a:cubicBezTo>
                  <a:cubicBezTo>
                    <a:pt x="228" y="252"/>
                    <a:pt x="390" y="389"/>
                    <a:pt x="478" y="614"/>
                  </a:cubicBezTo>
                  <a:cubicBezTo>
                    <a:pt x="490" y="339"/>
                    <a:pt x="265" y="127"/>
                    <a:pt x="40" y="14"/>
                  </a:cubicBezTo>
                  <a:cubicBezTo>
                    <a:pt x="21" y="5"/>
                    <a:pt x="12" y="1"/>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3" name="Google Shape;16783;p50"/>
            <p:cNvSpPr/>
            <p:nvPr/>
          </p:nvSpPr>
          <p:spPr>
            <a:xfrm>
              <a:off x="1645288" y="4554936"/>
              <a:ext cx="24679" cy="24594"/>
            </a:xfrm>
            <a:custGeom>
              <a:avLst/>
              <a:gdLst/>
              <a:ahLst/>
              <a:cxnLst/>
              <a:rect l="l" t="t" r="r" b="b"/>
              <a:pathLst>
                <a:path w="289" h="288" extrusionOk="0">
                  <a:moveTo>
                    <a:pt x="1" y="0"/>
                  </a:moveTo>
                  <a:lnTo>
                    <a:pt x="1" y="0"/>
                  </a:lnTo>
                  <a:cubicBezTo>
                    <a:pt x="88" y="100"/>
                    <a:pt x="188" y="200"/>
                    <a:pt x="288" y="288"/>
                  </a:cubicBezTo>
                  <a:cubicBezTo>
                    <a:pt x="238" y="163"/>
                    <a:pt x="113" y="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4" name="Google Shape;16784;p50"/>
            <p:cNvSpPr/>
            <p:nvPr/>
          </p:nvSpPr>
          <p:spPr>
            <a:xfrm>
              <a:off x="1651693" y="4578420"/>
              <a:ext cx="7600" cy="5380"/>
            </a:xfrm>
            <a:custGeom>
              <a:avLst/>
              <a:gdLst/>
              <a:ahLst/>
              <a:cxnLst/>
              <a:rect l="l" t="t" r="r" b="b"/>
              <a:pathLst>
                <a:path w="89" h="63" extrusionOk="0">
                  <a:moveTo>
                    <a:pt x="1" y="0"/>
                  </a:moveTo>
                  <a:cubicBezTo>
                    <a:pt x="26" y="25"/>
                    <a:pt x="51" y="38"/>
                    <a:pt x="88" y="63"/>
                  </a:cubicBezTo>
                  <a:cubicBezTo>
                    <a:pt x="63" y="38"/>
                    <a:pt x="38" y="1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5" name="Google Shape;16785;p50"/>
            <p:cNvSpPr/>
            <p:nvPr/>
          </p:nvSpPr>
          <p:spPr>
            <a:xfrm>
              <a:off x="1510875" y="4700024"/>
              <a:ext cx="128093" cy="109562"/>
            </a:xfrm>
            <a:custGeom>
              <a:avLst/>
              <a:gdLst/>
              <a:ahLst/>
              <a:cxnLst/>
              <a:rect l="l" t="t" r="r" b="b"/>
              <a:pathLst>
                <a:path w="1500" h="1283" extrusionOk="0">
                  <a:moveTo>
                    <a:pt x="425" y="1"/>
                  </a:moveTo>
                  <a:lnTo>
                    <a:pt x="425" y="1"/>
                  </a:lnTo>
                  <a:cubicBezTo>
                    <a:pt x="125" y="226"/>
                    <a:pt x="0" y="676"/>
                    <a:pt x="213" y="988"/>
                  </a:cubicBezTo>
                  <a:cubicBezTo>
                    <a:pt x="346" y="1188"/>
                    <a:pt x="590" y="1282"/>
                    <a:pt x="831" y="1282"/>
                  </a:cubicBezTo>
                  <a:cubicBezTo>
                    <a:pt x="951" y="1282"/>
                    <a:pt x="1071" y="1259"/>
                    <a:pt x="1175" y="1213"/>
                  </a:cubicBezTo>
                  <a:cubicBezTo>
                    <a:pt x="1375" y="1113"/>
                    <a:pt x="1500" y="876"/>
                    <a:pt x="1487" y="651"/>
                  </a:cubicBezTo>
                  <a:cubicBezTo>
                    <a:pt x="1475" y="551"/>
                    <a:pt x="1437" y="438"/>
                    <a:pt x="1400" y="363"/>
                  </a:cubicBezTo>
                  <a:cubicBezTo>
                    <a:pt x="1400" y="438"/>
                    <a:pt x="1400" y="501"/>
                    <a:pt x="1400" y="563"/>
                  </a:cubicBezTo>
                  <a:cubicBezTo>
                    <a:pt x="1375" y="776"/>
                    <a:pt x="1262" y="951"/>
                    <a:pt x="1050" y="1001"/>
                  </a:cubicBezTo>
                  <a:lnTo>
                    <a:pt x="1037" y="1001"/>
                  </a:lnTo>
                  <a:cubicBezTo>
                    <a:pt x="1225" y="913"/>
                    <a:pt x="1237" y="688"/>
                    <a:pt x="1237" y="501"/>
                  </a:cubicBezTo>
                  <a:lnTo>
                    <a:pt x="1237" y="501"/>
                  </a:lnTo>
                  <a:cubicBezTo>
                    <a:pt x="1212" y="576"/>
                    <a:pt x="1187" y="651"/>
                    <a:pt x="1150" y="713"/>
                  </a:cubicBezTo>
                  <a:cubicBezTo>
                    <a:pt x="1094" y="854"/>
                    <a:pt x="974" y="882"/>
                    <a:pt x="897" y="882"/>
                  </a:cubicBezTo>
                  <a:cubicBezTo>
                    <a:pt x="871" y="882"/>
                    <a:pt x="850" y="879"/>
                    <a:pt x="837" y="876"/>
                  </a:cubicBezTo>
                  <a:cubicBezTo>
                    <a:pt x="612" y="851"/>
                    <a:pt x="388" y="551"/>
                    <a:pt x="388" y="213"/>
                  </a:cubicBezTo>
                  <a:lnTo>
                    <a:pt x="388" y="213"/>
                  </a:lnTo>
                  <a:cubicBezTo>
                    <a:pt x="288" y="451"/>
                    <a:pt x="363" y="751"/>
                    <a:pt x="537" y="926"/>
                  </a:cubicBezTo>
                  <a:cubicBezTo>
                    <a:pt x="500" y="901"/>
                    <a:pt x="462" y="876"/>
                    <a:pt x="400" y="813"/>
                  </a:cubicBezTo>
                  <a:cubicBezTo>
                    <a:pt x="238" y="601"/>
                    <a:pt x="263" y="238"/>
                    <a:pt x="4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6" name="Google Shape;16786;p50"/>
            <p:cNvSpPr/>
            <p:nvPr/>
          </p:nvSpPr>
          <p:spPr>
            <a:xfrm>
              <a:off x="1555622" y="4726753"/>
              <a:ext cx="47053" cy="42783"/>
            </a:xfrm>
            <a:custGeom>
              <a:avLst/>
              <a:gdLst/>
              <a:ahLst/>
              <a:cxnLst/>
              <a:rect l="l" t="t" r="r" b="b"/>
              <a:pathLst>
                <a:path w="551" h="501" extrusionOk="0">
                  <a:moveTo>
                    <a:pt x="51" y="0"/>
                  </a:moveTo>
                  <a:lnTo>
                    <a:pt x="51" y="0"/>
                  </a:lnTo>
                  <a:cubicBezTo>
                    <a:pt x="1" y="113"/>
                    <a:pt x="1" y="275"/>
                    <a:pt x="88" y="375"/>
                  </a:cubicBezTo>
                  <a:cubicBezTo>
                    <a:pt x="145" y="448"/>
                    <a:pt x="239" y="500"/>
                    <a:pt x="329" y="500"/>
                  </a:cubicBezTo>
                  <a:cubicBezTo>
                    <a:pt x="377" y="500"/>
                    <a:pt x="424" y="485"/>
                    <a:pt x="463" y="450"/>
                  </a:cubicBezTo>
                  <a:cubicBezTo>
                    <a:pt x="513" y="400"/>
                    <a:pt x="538" y="313"/>
                    <a:pt x="551" y="250"/>
                  </a:cubicBezTo>
                  <a:lnTo>
                    <a:pt x="551" y="250"/>
                  </a:lnTo>
                  <a:cubicBezTo>
                    <a:pt x="513" y="288"/>
                    <a:pt x="488" y="338"/>
                    <a:pt x="451" y="388"/>
                  </a:cubicBezTo>
                  <a:cubicBezTo>
                    <a:pt x="423" y="411"/>
                    <a:pt x="391" y="420"/>
                    <a:pt x="360" y="420"/>
                  </a:cubicBezTo>
                  <a:cubicBezTo>
                    <a:pt x="306" y="420"/>
                    <a:pt x="253" y="394"/>
                    <a:pt x="213" y="363"/>
                  </a:cubicBezTo>
                  <a:cubicBezTo>
                    <a:pt x="101" y="288"/>
                    <a:pt x="51" y="138"/>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7" name="Google Shape;16787;p50"/>
            <p:cNvSpPr/>
            <p:nvPr/>
          </p:nvSpPr>
          <p:spPr>
            <a:xfrm>
              <a:off x="1573812" y="4741698"/>
              <a:ext cx="13919" cy="8027"/>
            </a:xfrm>
            <a:custGeom>
              <a:avLst/>
              <a:gdLst/>
              <a:ahLst/>
              <a:cxnLst/>
              <a:rect l="l" t="t" r="r" b="b"/>
              <a:pathLst>
                <a:path w="163" h="94" extrusionOk="0">
                  <a:moveTo>
                    <a:pt x="0" y="0"/>
                  </a:moveTo>
                  <a:cubicBezTo>
                    <a:pt x="0" y="61"/>
                    <a:pt x="46" y="94"/>
                    <a:pt x="91" y="94"/>
                  </a:cubicBezTo>
                  <a:cubicBezTo>
                    <a:pt x="120" y="94"/>
                    <a:pt x="148" y="80"/>
                    <a:pt x="163" y="50"/>
                  </a:cubicBezTo>
                  <a:lnTo>
                    <a:pt x="163" y="50"/>
                  </a:lnTo>
                  <a:cubicBezTo>
                    <a:pt x="143" y="62"/>
                    <a:pt x="122" y="68"/>
                    <a:pt x="101" y="68"/>
                  </a:cubicBezTo>
                  <a:cubicBezTo>
                    <a:pt x="57" y="68"/>
                    <a:pt x="17" y="4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8" name="Google Shape;16788;p50"/>
            <p:cNvSpPr/>
            <p:nvPr/>
          </p:nvSpPr>
          <p:spPr>
            <a:xfrm>
              <a:off x="1535384" y="4580213"/>
              <a:ext cx="86334" cy="87871"/>
            </a:xfrm>
            <a:custGeom>
              <a:avLst/>
              <a:gdLst/>
              <a:ahLst/>
              <a:cxnLst/>
              <a:rect l="l" t="t" r="r" b="b"/>
              <a:pathLst>
                <a:path w="1011" h="1029" extrusionOk="0">
                  <a:moveTo>
                    <a:pt x="185" y="0"/>
                  </a:moveTo>
                  <a:cubicBezTo>
                    <a:pt x="161" y="0"/>
                    <a:pt x="137" y="1"/>
                    <a:pt x="113" y="4"/>
                  </a:cubicBezTo>
                  <a:cubicBezTo>
                    <a:pt x="101" y="4"/>
                    <a:pt x="1" y="4"/>
                    <a:pt x="51" y="17"/>
                  </a:cubicBezTo>
                  <a:cubicBezTo>
                    <a:pt x="163" y="42"/>
                    <a:pt x="263" y="79"/>
                    <a:pt x="350" y="129"/>
                  </a:cubicBezTo>
                  <a:cubicBezTo>
                    <a:pt x="488" y="217"/>
                    <a:pt x="613" y="404"/>
                    <a:pt x="663" y="542"/>
                  </a:cubicBezTo>
                  <a:cubicBezTo>
                    <a:pt x="725" y="704"/>
                    <a:pt x="750" y="854"/>
                    <a:pt x="700" y="1029"/>
                  </a:cubicBezTo>
                  <a:cubicBezTo>
                    <a:pt x="1011" y="623"/>
                    <a:pt x="694" y="0"/>
                    <a:pt x="1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9" name="Google Shape;16789;p50"/>
            <p:cNvSpPr/>
            <p:nvPr/>
          </p:nvSpPr>
          <p:spPr>
            <a:xfrm>
              <a:off x="1546058" y="4594389"/>
              <a:ext cx="49188" cy="59862"/>
            </a:xfrm>
            <a:custGeom>
              <a:avLst/>
              <a:gdLst/>
              <a:ahLst/>
              <a:cxnLst/>
              <a:rect l="l" t="t" r="r" b="b"/>
              <a:pathLst>
                <a:path w="576" h="701" extrusionOk="0">
                  <a:moveTo>
                    <a:pt x="1" y="1"/>
                  </a:moveTo>
                  <a:cubicBezTo>
                    <a:pt x="25" y="13"/>
                    <a:pt x="50" y="26"/>
                    <a:pt x="75" y="38"/>
                  </a:cubicBezTo>
                  <a:cubicBezTo>
                    <a:pt x="213" y="101"/>
                    <a:pt x="300" y="213"/>
                    <a:pt x="375" y="338"/>
                  </a:cubicBezTo>
                  <a:cubicBezTo>
                    <a:pt x="438" y="451"/>
                    <a:pt x="538" y="563"/>
                    <a:pt x="525" y="700"/>
                  </a:cubicBezTo>
                  <a:cubicBezTo>
                    <a:pt x="575" y="613"/>
                    <a:pt x="550" y="501"/>
                    <a:pt x="525" y="413"/>
                  </a:cubicBezTo>
                  <a:cubicBezTo>
                    <a:pt x="463" y="201"/>
                    <a:pt x="275" y="13"/>
                    <a:pt x="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0" name="Google Shape;16790;p50"/>
            <p:cNvSpPr/>
            <p:nvPr/>
          </p:nvSpPr>
          <p:spPr>
            <a:xfrm>
              <a:off x="1551353" y="4613603"/>
              <a:ext cx="31084" cy="32109"/>
            </a:xfrm>
            <a:custGeom>
              <a:avLst/>
              <a:gdLst/>
              <a:ahLst/>
              <a:cxnLst/>
              <a:rect l="l" t="t" r="r" b="b"/>
              <a:pathLst>
                <a:path w="364" h="376" extrusionOk="0">
                  <a:moveTo>
                    <a:pt x="1" y="1"/>
                  </a:moveTo>
                  <a:cubicBezTo>
                    <a:pt x="88" y="38"/>
                    <a:pt x="138" y="113"/>
                    <a:pt x="201" y="176"/>
                  </a:cubicBezTo>
                  <a:cubicBezTo>
                    <a:pt x="251" y="238"/>
                    <a:pt x="326" y="301"/>
                    <a:pt x="363" y="376"/>
                  </a:cubicBezTo>
                  <a:cubicBezTo>
                    <a:pt x="351" y="201"/>
                    <a:pt x="15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1" name="Google Shape;16791;p50"/>
            <p:cNvSpPr/>
            <p:nvPr/>
          </p:nvSpPr>
          <p:spPr>
            <a:xfrm>
              <a:off x="1554598" y="4633927"/>
              <a:ext cx="11785" cy="9650"/>
            </a:xfrm>
            <a:custGeom>
              <a:avLst/>
              <a:gdLst/>
              <a:ahLst/>
              <a:cxnLst/>
              <a:rect l="l" t="t" r="r" b="b"/>
              <a:pathLst>
                <a:path w="138" h="113" extrusionOk="0">
                  <a:moveTo>
                    <a:pt x="0" y="0"/>
                  </a:moveTo>
                  <a:cubicBezTo>
                    <a:pt x="50" y="38"/>
                    <a:pt x="100" y="63"/>
                    <a:pt x="138" y="113"/>
                  </a:cubicBezTo>
                  <a:cubicBezTo>
                    <a:pt x="125" y="63"/>
                    <a:pt x="25"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2" name="Google Shape;16792;p50"/>
            <p:cNvSpPr/>
            <p:nvPr/>
          </p:nvSpPr>
          <p:spPr>
            <a:xfrm>
              <a:off x="788341" y="5053309"/>
              <a:ext cx="50298" cy="73610"/>
            </a:xfrm>
            <a:custGeom>
              <a:avLst/>
              <a:gdLst/>
              <a:ahLst/>
              <a:cxnLst/>
              <a:rect l="l" t="t" r="r" b="b"/>
              <a:pathLst>
                <a:path w="589" h="862" extrusionOk="0">
                  <a:moveTo>
                    <a:pt x="588" y="0"/>
                  </a:moveTo>
                  <a:lnTo>
                    <a:pt x="588" y="0"/>
                  </a:lnTo>
                  <a:cubicBezTo>
                    <a:pt x="226" y="38"/>
                    <a:pt x="1" y="413"/>
                    <a:pt x="13" y="750"/>
                  </a:cubicBezTo>
                  <a:cubicBezTo>
                    <a:pt x="13" y="771"/>
                    <a:pt x="13" y="862"/>
                    <a:pt x="21" y="862"/>
                  </a:cubicBezTo>
                  <a:cubicBezTo>
                    <a:pt x="22" y="862"/>
                    <a:pt x="24" y="858"/>
                    <a:pt x="26" y="850"/>
                  </a:cubicBezTo>
                  <a:cubicBezTo>
                    <a:pt x="76" y="713"/>
                    <a:pt x="101" y="613"/>
                    <a:pt x="163" y="488"/>
                  </a:cubicBezTo>
                  <a:cubicBezTo>
                    <a:pt x="276" y="288"/>
                    <a:pt x="376" y="113"/>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3" name="Google Shape;16793;p50"/>
            <p:cNvSpPr/>
            <p:nvPr/>
          </p:nvSpPr>
          <p:spPr>
            <a:xfrm>
              <a:off x="797991" y="5063984"/>
              <a:ext cx="39538" cy="59862"/>
            </a:xfrm>
            <a:custGeom>
              <a:avLst/>
              <a:gdLst/>
              <a:ahLst/>
              <a:cxnLst/>
              <a:rect l="l" t="t" r="r" b="b"/>
              <a:pathLst>
                <a:path w="463" h="701" extrusionOk="0">
                  <a:moveTo>
                    <a:pt x="463" y="0"/>
                  </a:moveTo>
                  <a:lnTo>
                    <a:pt x="463" y="0"/>
                  </a:lnTo>
                  <a:cubicBezTo>
                    <a:pt x="175" y="100"/>
                    <a:pt x="0" y="450"/>
                    <a:pt x="13" y="700"/>
                  </a:cubicBezTo>
                  <a:cubicBezTo>
                    <a:pt x="138" y="450"/>
                    <a:pt x="275" y="188"/>
                    <a:pt x="4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4" name="Google Shape;16794;p50"/>
            <p:cNvSpPr/>
            <p:nvPr/>
          </p:nvSpPr>
          <p:spPr>
            <a:xfrm>
              <a:off x="816095" y="5082088"/>
              <a:ext cx="15030" cy="25704"/>
            </a:xfrm>
            <a:custGeom>
              <a:avLst/>
              <a:gdLst/>
              <a:ahLst/>
              <a:cxnLst/>
              <a:rect l="l" t="t" r="r" b="b"/>
              <a:pathLst>
                <a:path w="176" h="301" extrusionOk="0">
                  <a:moveTo>
                    <a:pt x="176" y="1"/>
                  </a:moveTo>
                  <a:cubicBezTo>
                    <a:pt x="76" y="63"/>
                    <a:pt x="26" y="201"/>
                    <a:pt x="1" y="301"/>
                  </a:cubicBezTo>
                  <a:cubicBezTo>
                    <a:pt x="76" y="213"/>
                    <a:pt x="126" y="101"/>
                    <a:pt x="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5" name="Google Shape;16795;p50"/>
            <p:cNvSpPr/>
            <p:nvPr/>
          </p:nvSpPr>
          <p:spPr>
            <a:xfrm>
              <a:off x="834284" y="5090627"/>
              <a:ext cx="2220" cy="4355"/>
            </a:xfrm>
            <a:custGeom>
              <a:avLst/>
              <a:gdLst/>
              <a:ahLst/>
              <a:cxnLst/>
              <a:rect l="l" t="t" r="r" b="b"/>
              <a:pathLst>
                <a:path w="26" h="51" extrusionOk="0">
                  <a:moveTo>
                    <a:pt x="25" y="1"/>
                  </a:moveTo>
                  <a:cubicBezTo>
                    <a:pt x="13" y="13"/>
                    <a:pt x="0" y="26"/>
                    <a:pt x="0" y="51"/>
                  </a:cubicBezTo>
                  <a:lnTo>
                    <a:pt x="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6" name="Google Shape;16796;p50"/>
            <p:cNvSpPr/>
            <p:nvPr/>
          </p:nvSpPr>
          <p:spPr>
            <a:xfrm>
              <a:off x="901491" y="4999936"/>
              <a:ext cx="54482" cy="75831"/>
            </a:xfrm>
            <a:custGeom>
              <a:avLst/>
              <a:gdLst/>
              <a:ahLst/>
              <a:cxnLst/>
              <a:rect l="l" t="t" r="r" b="b"/>
              <a:pathLst>
                <a:path w="638" h="888" extrusionOk="0">
                  <a:moveTo>
                    <a:pt x="638" y="0"/>
                  </a:moveTo>
                  <a:cubicBezTo>
                    <a:pt x="263" y="25"/>
                    <a:pt x="0" y="350"/>
                    <a:pt x="0" y="688"/>
                  </a:cubicBezTo>
                  <a:cubicBezTo>
                    <a:pt x="13" y="688"/>
                    <a:pt x="25" y="700"/>
                    <a:pt x="38" y="713"/>
                  </a:cubicBezTo>
                  <a:cubicBezTo>
                    <a:pt x="75" y="775"/>
                    <a:pt x="113" y="838"/>
                    <a:pt x="150" y="888"/>
                  </a:cubicBezTo>
                  <a:cubicBezTo>
                    <a:pt x="138" y="838"/>
                    <a:pt x="138" y="788"/>
                    <a:pt x="150" y="738"/>
                  </a:cubicBezTo>
                  <a:cubicBezTo>
                    <a:pt x="150" y="788"/>
                    <a:pt x="163" y="838"/>
                    <a:pt x="175" y="888"/>
                  </a:cubicBezTo>
                  <a:cubicBezTo>
                    <a:pt x="200" y="875"/>
                    <a:pt x="225" y="863"/>
                    <a:pt x="250" y="850"/>
                  </a:cubicBezTo>
                  <a:cubicBezTo>
                    <a:pt x="238" y="688"/>
                    <a:pt x="313" y="525"/>
                    <a:pt x="363" y="413"/>
                  </a:cubicBezTo>
                  <a:cubicBezTo>
                    <a:pt x="425" y="288"/>
                    <a:pt x="488" y="188"/>
                    <a:pt x="575" y="100"/>
                  </a:cubicBezTo>
                  <a:lnTo>
                    <a:pt x="575" y="100"/>
                  </a:lnTo>
                  <a:cubicBezTo>
                    <a:pt x="413" y="163"/>
                    <a:pt x="250" y="338"/>
                    <a:pt x="188" y="525"/>
                  </a:cubicBezTo>
                  <a:cubicBezTo>
                    <a:pt x="250" y="313"/>
                    <a:pt x="413" y="125"/>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7" name="Google Shape;16797;p50"/>
            <p:cNvSpPr/>
            <p:nvPr/>
          </p:nvSpPr>
          <p:spPr>
            <a:xfrm>
              <a:off x="923865" y="5014881"/>
              <a:ext cx="25704" cy="56617"/>
            </a:xfrm>
            <a:custGeom>
              <a:avLst/>
              <a:gdLst/>
              <a:ahLst/>
              <a:cxnLst/>
              <a:rect l="l" t="t" r="r" b="b"/>
              <a:pathLst>
                <a:path w="301" h="663" extrusionOk="0">
                  <a:moveTo>
                    <a:pt x="301" y="0"/>
                  </a:moveTo>
                  <a:lnTo>
                    <a:pt x="301" y="0"/>
                  </a:lnTo>
                  <a:cubicBezTo>
                    <a:pt x="101" y="150"/>
                    <a:pt x="1" y="413"/>
                    <a:pt x="26" y="663"/>
                  </a:cubicBezTo>
                  <a:cubicBezTo>
                    <a:pt x="63" y="650"/>
                    <a:pt x="101" y="638"/>
                    <a:pt x="138" y="625"/>
                  </a:cubicBezTo>
                  <a:cubicBezTo>
                    <a:pt x="138" y="413"/>
                    <a:pt x="201" y="225"/>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8" name="Google Shape;16798;p50"/>
            <p:cNvSpPr/>
            <p:nvPr/>
          </p:nvSpPr>
          <p:spPr>
            <a:xfrm>
              <a:off x="936674" y="5022310"/>
              <a:ext cx="14005" cy="44918"/>
            </a:xfrm>
            <a:custGeom>
              <a:avLst/>
              <a:gdLst/>
              <a:ahLst/>
              <a:cxnLst/>
              <a:rect l="l" t="t" r="r" b="b"/>
              <a:pathLst>
                <a:path w="164" h="526" extrusionOk="0">
                  <a:moveTo>
                    <a:pt x="163" y="1"/>
                  </a:moveTo>
                  <a:cubicBezTo>
                    <a:pt x="38" y="126"/>
                    <a:pt x="1" y="363"/>
                    <a:pt x="76" y="526"/>
                  </a:cubicBezTo>
                  <a:cubicBezTo>
                    <a:pt x="88" y="526"/>
                    <a:pt x="113" y="526"/>
                    <a:pt x="126" y="513"/>
                  </a:cubicBezTo>
                  <a:cubicBezTo>
                    <a:pt x="88" y="351"/>
                    <a:pt x="113" y="163"/>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9" name="Google Shape;16799;p50"/>
            <p:cNvSpPr/>
            <p:nvPr/>
          </p:nvSpPr>
          <p:spPr>
            <a:xfrm>
              <a:off x="986887" y="5004206"/>
              <a:ext cx="72586" cy="104097"/>
            </a:xfrm>
            <a:custGeom>
              <a:avLst/>
              <a:gdLst/>
              <a:ahLst/>
              <a:cxnLst/>
              <a:rect l="l" t="t" r="r" b="b"/>
              <a:pathLst>
                <a:path w="850" h="1219" extrusionOk="0">
                  <a:moveTo>
                    <a:pt x="850" y="0"/>
                  </a:moveTo>
                  <a:lnTo>
                    <a:pt x="850" y="0"/>
                  </a:lnTo>
                  <a:cubicBezTo>
                    <a:pt x="313" y="38"/>
                    <a:pt x="0" y="613"/>
                    <a:pt x="300" y="1075"/>
                  </a:cubicBezTo>
                  <a:cubicBezTo>
                    <a:pt x="322" y="1097"/>
                    <a:pt x="404" y="1219"/>
                    <a:pt x="413" y="1219"/>
                  </a:cubicBezTo>
                  <a:cubicBezTo>
                    <a:pt x="414" y="1219"/>
                    <a:pt x="414" y="1217"/>
                    <a:pt x="413" y="1213"/>
                  </a:cubicBezTo>
                  <a:cubicBezTo>
                    <a:pt x="388" y="1125"/>
                    <a:pt x="363" y="1025"/>
                    <a:pt x="338" y="938"/>
                  </a:cubicBezTo>
                  <a:cubicBezTo>
                    <a:pt x="275" y="588"/>
                    <a:pt x="450" y="200"/>
                    <a:pt x="8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0" name="Google Shape;16800;p50"/>
            <p:cNvSpPr/>
            <p:nvPr/>
          </p:nvSpPr>
          <p:spPr>
            <a:xfrm>
              <a:off x="1004990" y="5014881"/>
              <a:ext cx="51322" cy="94361"/>
            </a:xfrm>
            <a:custGeom>
              <a:avLst/>
              <a:gdLst/>
              <a:ahLst/>
              <a:cxnLst/>
              <a:rect l="l" t="t" r="r" b="b"/>
              <a:pathLst>
                <a:path w="601" h="1105" extrusionOk="0">
                  <a:moveTo>
                    <a:pt x="601" y="0"/>
                  </a:moveTo>
                  <a:lnTo>
                    <a:pt x="601" y="0"/>
                  </a:lnTo>
                  <a:cubicBezTo>
                    <a:pt x="176" y="138"/>
                    <a:pt x="1" y="713"/>
                    <a:pt x="263" y="1063"/>
                  </a:cubicBezTo>
                  <a:cubicBezTo>
                    <a:pt x="284" y="1092"/>
                    <a:pt x="294" y="1104"/>
                    <a:pt x="298" y="1104"/>
                  </a:cubicBezTo>
                  <a:cubicBezTo>
                    <a:pt x="309" y="1104"/>
                    <a:pt x="251" y="982"/>
                    <a:pt x="251" y="925"/>
                  </a:cubicBezTo>
                  <a:cubicBezTo>
                    <a:pt x="226" y="750"/>
                    <a:pt x="301" y="438"/>
                    <a:pt x="351" y="350"/>
                  </a:cubicBezTo>
                  <a:cubicBezTo>
                    <a:pt x="413" y="225"/>
                    <a:pt x="476" y="75"/>
                    <a:pt x="6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1" name="Google Shape;16801;p50"/>
            <p:cNvSpPr/>
            <p:nvPr/>
          </p:nvSpPr>
          <p:spPr>
            <a:xfrm>
              <a:off x="1027450" y="5021286"/>
              <a:ext cx="28864" cy="73696"/>
            </a:xfrm>
            <a:custGeom>
              <a:avLst/>
              <a:gdLst/>
              <a:ahLst/>
              <a:cxnLst/>
              <a:rect l="l" t="t" r="r" b="b"/>
              <a:pathLst>
                <a:path w="338" h="863" extrusionOk="0">
                  <a:moveTo>
                    <a:pt x="338" y="0"/>
                  </a:moveTo>
                  <a:cubicBezTo>
                    <a:pt x="88" y="175"/>
                    <a:pt x="0" y="638"/>
                    <a:pt x="163" y="863"/>
                  </a:cubicBezTo>
                  <a:cubicBezTo>
                    <a:pt x="125" y="725"/>
                    <a:pt x="163" y="600"/>
                    <a:pt x="188" y="463"/>
                  </a:cubicBezTo>
                  <a:cubicBezTo>
                    <a:pt x="225" y="300"/>
                    <a:pt x="238" y="125"/>
                    <a:pt x="3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2" name="Google Shape;16802;p50"/>
            <p:cNvSpPr/>
            <p:nvPr/>
          </p:nvSpPr>
          <p:spPr>
            <a:xfrm>
              <a:off x="1048799" y="5035120"/>
              <a:ext cx="10674" cy="42783"/>
            </a:xfrm>
            <a:custGeom>
              <a:avLst/>
              <a:gdLst/>
              <a:ahLst/>
              <a:cxnLst/>
              <a:rect l="l" t="t" r="r" b="b"/>
              <a:pathLst>
                <a:path w="125" h="501" extrusionOk="0">
                  <a:moveTo>
                    <a:pt x="125" y="1"/>
                  </a:moveTo>
                  <a:cubicBezTo>
                    <a:pt x="0" y="126"/>
                    <a:pt x="0" y="351"/>
                    <a:pt x="50" y="501"/>
                  </a:cubicBezTo>
                  <a:cubicBezTo>
                    <a:pt x="75" y="313"/>
                    <a:pt x="75" y="176"/>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3" name="Google Shape;16803;p50"/>
            <p:cNvSpPr/>
            <p:nvPr/>
          </p:nvSpPr>
          <p:spPr>
            <a:xfrm>
              <a:off x="1072197" y="5047929"/>
              <a:ext cx="2220" cy="9735"/>
            </a:xfrm>
            <a:custGeom>
              <a:avLst/>
              <a:gdLst/>
              <a:ahLst/>
              <a:cxnLst/>
              <a:rect l="l" t="t" r="r" b="b"/>
              <a:pathLst>
                <a:path w="26" h="114" extrusionOk="0">
                  <a:moveTo>
                    <a:pt x="26" y="1"/>
                  </a:moveTo>
                  <a:lnTo>
                    <a:pt x="26" y="1"/>
                  </a:lnTo>
                  <a:cubicBezTo>
                    <a:pt x="13" y="38"/>
                    <a:pt x="1" y="88"/>
                    <a:pt x="13" y="113"/>
                  </a:cubicBezTo>
                  <a:cubicBezTo>
                    <a:pt x="26" y="76"/>
                    <a:pt x="26" y="38"/>
                    <a:pt x="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4" name="Google Shape;16804;p50"/>
            <p:cNvSpPr/>
            <p:nvPr/>
          </p:nvSpPr>
          <p:spPr>
            <a:xfrm>
              <a:off x="1151188" y="5011636"/>
              <a:ext cx="28949" cy="89750"/>
            </a:xfrm>
            <a:custGeom>
              <a:avLst/>
              <a:gdLst/>
              <a:ahLst/>
              <a:cxnLst/>
              <a:rect l="l" t="t" r="r" b="b"/>
              <a:pathLst>
                <a:path w="339" h="1051" extrusionOk="0">
                  <a:moveTo>
                    <a:pt x="1" y="1"/>
                  </a:moveTo>
                  <a:lnTo>
                    <a:pt x="1" y="1"/>
                  </a:lnTo>
                  <a:cubicBezTo>
                    <a:pt x="201" y="263"/>
                    <a:pt x="151" y="626"/>
                    <a:pt x="26" y="888"/>
                  </a:cubicBezTo>
                  <a:cubicBezTo>
                    <a:pt x="63" y="938"/>
                    <a:pt x="113" y="988"/>
                    <a:pt x="138" y="1051"/>
                  </a:cubicBezTo>
                  <a:cubicBezTo>
                    <a:pt x="188" y="976"/>
                    <a:pt x="226" y="901"/>
                    <a:pt x="251" y="813"/>
                  </a:cubicBezTo>
                  <a:cubicBezTo>
                    <a:pt x="338" y="538"/>
                    <a:pt x="276" y="15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5" name="Google Shape;16805;p50"/>
            <p:cNvSpPr/>
            <p:nvPr/>
          </p:nvSpPr>
          <p:spPr>
            <a:xfrm>
              <a:off x="1140514" y="5027690"/>
              <a:ext cx="23569" cy="57727"/>
            </a:xfrm>
            <a:custGeom>
              <a:avLst/>
              <a:gdLst/>
              <a:ahLst/>
              <a:cxnLst/>
              <a:rect l="l" t="t" r="r" b="b"/>
              <a:pathLst>
                <a:path w="276" h="676" extrusionOk="0">
                  <a:moveTo>
                    <a:pt x="163" y="0"/>
                  </a:moveTo>
                  <a:lnTo>
                    <a:pt x="163" y="0"/>
                  </a:lnTo>
                  <a:cubicBezTo>
                    <a:pt x="188" y="138"/>
                    <a:pt x="138" y="288"/>
                    <a:pt x="88" y="413"/>
                  </a:cubicBezTo>
                  <a:cubicBezTo>
                    <a:pt x="76" y="450"/>
                    <a:pt x="38" y="538"/>
                    <a:pt x="1" y="613"/>
                  </a:cubicBezTo>
                  <a:cubicBezTo>
                    <a:pt x="38" y="625"/>
                    <a:pt x="76" y="650"/>
                    <a:pt x="113" y="675"/>
                  </a:cubicBezTo>
                  <a:cubicBezTo>
                    <a:pt x="238" y="475"/>
                    <a:pt x="276" y="225"/>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6" name="Google Shape;16806;p50"/>
            <p:cNvSpPr/>
            <p:nvPr/>
          </p:nvSpPr>
          <p:spPr>
            <a:xfrm>
              <a:off x="1060498" y="5108817"/>
              <a:ext cx="115369" cy="86591"/>
            </a:xfrm>
            <a:custGeom>
              <a:avLst/>
              <a:gdLst/>
              <a:ahLst/>
              <a:cxnLst/>
              <a:rect l="l" t="t" r="r" b="b"/>
              <a:pathLst>
                <a:path w="1351" h="1014" extrusionOk="0">
                  <a:moveTo>
                    <a:pt x="1200" y="0"/>
                  </a:moveTo>
                  <a:cubicBezTo>
                    <a:pt x="1213" y="138"/>
                    <a:pt x="1188" y="250"/>
                    <a:pt x="1138" y="362"/>
                  </a:cubicBezTo>
                  <a:cubicBezTo>
                    <a:pt x="1150" y="300"/>
                    <a:pt x="1163" y="237"/>
                    <a:pt x="1163" y="163"/>
                  </a:cubicBezTo>
                  <a:cubicBezTo>
                    <a:pt x="1163" y="145"/>
                    <a:pt x="1163" y="111"/>
                    <a:pt x="1159" y="111"/>
                  </a:cubicBezTo>
                  <a:cubicBezTo>
                    <a:pt x="1157" y="111"/>
                    <a:pt x="1154" y="118"/>
                    <a:pt x="1150" y="138"/>
                  </a:cubicBezTo>
                  <a:cubicBezTo>
                    <a:pt x="1125" y="200"/>
                    <a:pt x="1100" y="262"/>
                    <a:pt x="1063" y="312"/>
                  </a:cubicBezTo>
                  <a:cubicBezTo>
                    <a:pt x="975" y="462"/>
                    <a:pt x="875" y="537"/>
                    <a:pt x="738" y="612"/>
                  </a:cubicBezTo>
                  <a:cubicBezTo>
                    <a:pt x="875" y="525"/>
                    <a:pt x="975" y="400"/>
                    <a:pt x="1013" y="237"/>
                  </a:cubicBezTo>
                  <a:cubicBezTo>
                    <a:pt x="1020" y="194"/>
                    <a:pt x="1021" y="178"/>
                    <a:pt x="1017" y="178"/>
                  </a:cubicBezTo>
                  <a:cubicBezTo>
                    <a:pt x="1009" y="178"/>
                    <a:pt x="973" y="273"/>
                    <a:pt x="938" y="300"/>
                  </a:cubicBezTo>
                  <a:cubicBezTo>
                    <a:pt x="825" y="437"/>
                    <a:pt x="750" y="487"/>
                    <a:pt x="588" y="575"/>
                  </a:cubicBezTo>
                  <a:cubicBezTo>
                    <a:pt x="463" y="637"/>
                    <a:pt x="363" y="687"/>
                    <a:pt x="200" y="700"/>
                  </a:cubicBezTo>
                  <a:cubicBezTo>
                    <a:pt x="255" y="715"/>
                    <a:pt x="313" y="726"/>
                    <a:pt x="374" y="726"/>
                  </a:cubicBezTo>
                  <a:cubicBezTo>
                    <a:pt x="411" y="726"/>
                    <a:pt x="450" y="722"/>
                    <a:pt x="488" y="712"/>
                  </a:cubicBezTo>
                  <a:lnTo>
                    <a:pt x="488" y="712"/>
                  </a:lnTo>
                  <a:cubicBezTo>
                    <a:pt x="350" y="750"/>
                    <a:pt x="188" y="787"/>
                    <a:pt x="63" y="787"/>
                  </a:cubicBezTo>
                  <a:cubicBezTo>
                    <a:pt x="150" y="812"/>
                    <a:pt x="225" y="837"/>
                    <a:pt x="313" y="837"/>
                  </a:cubicBezTo>
                  <a:cubicBezTo>
                    <a:pt x="263" y="844"/>
                    <a:pt x="213" y="847"/>
                    <a:pt x="163" y="847"/>
                  </a:cubicBezTo>
                  <a:cubicBezTo>
                    <a:pt x="113" y="847"/>
                    <a:pt x="63" y="844"/>
                    <a:pt x="13" y="837"/>
                  </a:cubicBezTo>
                  <a:cubicBezTo>
                    <a:pt x="13" y="875"/>
                    <a:pt x="13" y="900"/>
                    <a:pt x="0" y="937"/>
                  </a:cubicBezTo>
                  <a:cubicBezTo>
                    <a:pt x="134" y="986"/>
                    <a:pt x="282" y="1013"/>
                    <a:pt x="429" y="1013"/>
                  </a:cubicBezTo>
                  <a:cubicBezTo>
                    <a:pt x="624" y="1013"/>
                    <a:pt x="818" y="964"/>
                    <a:pt x="975" y="850"/>
                  </a:cubicBezTo>
                  <a:cubicBezTo>
                    <a:pt x="1238" y="662"/>
                    <a:pt x="1350" y="287"/>
                    <a:pt x="1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7" name="Google Shape;16807;p50"/>
            <p:cNvSpPr/>
            <p:nvPr/>
          </p:nvSpPr>
          <p:spPr>
            <a:xfrm>
              <a:off x="1089276" y="5134350"/>
              <a:ext cx="34243" cy="23825"/>
            </a:xfrm>
            <a:custGeom>
              <a:avLst/>
              <a:gdLst/>
              <a:ahLst/>
              <a:cxnLst/>
              <a:rect l="l" t="t" r="r" b="b"/>
              <a:pathLst>
                <a:path w="401" h="279" extrusionOk="0">
                  <a:moveTo>
                    <a:pt x="401" y="1"/>
                  </a:moveTo>
                  <a:lnTo>
                    <a:pt x="401" y="1"/>
                  </a:lnTo>
                  <a:cubicBezTo>
                    <a:pt x="288" y="126"/>
                    <a:pt x="163" y="226"/>
                    <a:pt x="1" y="276"/>
                  </a:cubicBezTo>
                  <a:cubicBezTo>
                    <a:pt x="15" y="278"/>
                    <a:pt x="29" y="279"/>
                    <a:pt x="43" y="279"/>
                  </a:cubicBezTo>
                  <a:cubicBezTo>
                    <a:pt x="203" y="279"/>
                    <a:pt x="355" y="151"/>
                    <a:pt x="4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8" name="Google Shape;16808;p50"/>
            <p:cNvSpPr/>
            <p:nvPr/>
          </p:nvSpPr>
          <p:spPr>
            <a:xfrm>
              <a:off x="1089276" y="5136485"/>
              <a:ext cx="9735" cy="9735"/>
            </a:xfrm>
            <a:custGeom>
              <a:avLst/>
              <a:gdLst/>
              <a:ahLst/>
              <a:cxnLst/>
              <a:rect l="l" t="t" r="r" b="b"/>
              <a:pathLst>
                <a:path w="114" h="114" extrusionOk="0">
                  <a:moveTo>
                    <a:pt x="113" y="1"/>
                  </a:moveTo>
                  <a:cubicBezTo>
                    <a:pt x="76" y="38"/>
                    <a:pt x="38" y="76"/>
                    <a:pt x="1" y="113"/>
                  </a:cubicBezTo>
                  <a:cubicBezTo>
                    <a:pt x="51" y="101"/>
                    <a:pt x="88" y="51"/>
                    <a:pt x="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9" name="Google Shape;16809;p50"/>
            <p:cNvSpPr/>
            <p:nvPr/>
          </p:nvSpPr>
          <p:spPr>
            <a:xfrm>
              <a:off x="983642" y="5162104"/>
              <a:ext cx="70536" cy="103670"/>
            </a:xfrm>
            <a:custGeom>
              <a:avLst/>
              <a:gdLst/>
              <a:ahLst/>
              <a:cxnLst/>
              <a:rect l="l" t="t" r="r" b="b"/>
              <a:pathLst>
                <a:path w="826" h="1214" extrusionOk="0">
                  <a:moveTo>
                    <a:pt x="638" y="1"/>
                  </a:moveTo>
                  <a:lnTo>
                    <a:pt x="638" y="1"/>
                  </a:lnTo>
                  <a:cubicBezTo>
                    <a:pt x="688" y="163"/>
                    <a:pt x="601" y="363"/>
                    <a:pt x="563" y="476"/>
                  </a:cubicBezTo>
                  <a:cubicBezTo>
                    <a:pt x="538" y="501"/>
                    <a:pt x="526" y="538"/>
                    <a:pt x="513" y="563"/>
                  </a:cubicBezTo>
                  <a:cubicBezTo>
                    <a:pt x="576" y="413"/>
                    <a:pt x="588" y="263"/>
                    <a:pt x="551" y="113"/>
                  </a:cubicBezTo>
                  <a:lnTo>
                    <a:pt x="551" y="113"/>
                  </a:lnTo>
                  <a:cubicBezTo>
                    <a:pt x="513" y="488"/>
                    <a:pt x="213" y="713"/>
                    <a:pt x="13" y="863"/>
                  </a:cubicBezTo>
                  <a:lnTo>
                    <a:pt x="1" y="863"/>
                  </a:lnTo>
                  <a:cubicBezTo>
                    <a:pt x="13" y="876"/>
                    <a:pt x="26" y="888"/>
                    <a:pt x="38" y="901"/>
                  </a:cubicBezTo>
                  <a:cubicBezTo>
                    <a:pt x="113" y="976"/>
                    <a:pt x="163" y="1088"/>
                    <a:pt x="126" y="1188"/>
                  </a:cubicBezTo>
                  <a:cubicBezTo>
                    <a:pt x="126" y="1201"/>
                    <a:pt x="126" y="1201"/>
                    <a:pt x="113" y="1213"/>
                  </a:cubicBezTo>
                  <a:cubicBezTo>
                    <a:pt x="276" y="1163"/>
                    <a:pt x="413" y="1088"/>
                    <a:pt x="513" y="951"/>
                  </a:cubicBezTo>
                  <a:cubicBezTo>
                    <a:pt x="701" y="701"/>
                    <a:pt x="826" y="276"/>
                    <a:pt x="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0" name="Google Shape;16810;p50"/>
            <p:cNvSpPr/>
            <p:nvPr/>
          </p:nvSpPr>
          <p:spPr>
            <a:xfrm>
              <a:off x="990046" y="5190968"/>
              <a:ext cx="25704" cy="32109"/>
            </a:xfrm>
            <a:custGeom>
              <a:avLst/>
              <a:gdLst/>
              <a:ahLst/>
              <a:cxnLst/>
              <a:rect l="l" t="t" r="r" b="b"/>
              <a:pathLst>
                <a:path w="301" h="376" extrusionOk="0">
                  <a:moveTo>
                    <a:pt x="301" y="0"/>
                  </a:moveTo>
                  <a:lnTo>
                    <a:pt x="301" y="0"/>
                  </a:lnTo>
                  <a:cubicBezTo>
                    <a:pt x="263" y="88"/>
                    <a:pt x="213" y="125"/>
                    <a:pt x="163" y="200"/>
                  </a:cubicBezTo>
                  <a:cubicBezTo>
                    <a:pt x="138" y="238"/>
                    <a:pt x="63" y="325"/>
                    <a:pt x="1" y="375"/>
                  </a:cubicBezTo>
                  <a:cubicBezTo>
                    <a:pt x="163" y="338"/>
                    <a:pt x="301" y="125"/>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1" name="Google Shape;16811;p50"/>
            <p:cNvSpPr/>
            <p:nvPr/>
          </p:nvSpPr>
          <p:spPr>
            <a:xfrm>
              <a:off x="990046" y="5203778"/>
              <a:ext cx="5465" cy="7515"/>
            </a:xfrm>
            <a:custGeom>
              <a:avLst/>
              <a:gdLst/>
              <a:ahLst/>
              <a:cxnLst/>
              <a:rect l="l" t="t" r="r" b="b"/>
              <a:pathLst>
                <a:path w="64" h="88" extrusionOk="0">
                  <a:moveTo>
                    <a:pt x="63" y="0"/>
                  </a:moveTo>
                  <a:cubicBezTo>
                    <a:pt x="38" y="25"/>
                    <a:pt x="13" y="50"/>
                    <a:pt x="1" y="88"/>
                  </a:cubicBezTo>
                  <a:cubicBezTo>
                    <a:pt x="26" y="63"/>
                    <a:pt x="51" y="25"/>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2" name="Google Shape;16812;p50"/>
            <p:cNvSpPr/>
            <p:nvPr/>
          </p:nvSpPr>
          <p:spPr>
            <a:xfrm>
              <a:off x="880142" y="5236826"/>
              <a:ext cx="117077" cy="77624"/>
            </a:xfrm>
            <a:custGeom>
              <a:avLst/>
              <a:gdLst/>
              <a:ahLst/>
              <a:cxnLst/>
              <a:rect l="l" t="t" r="r" b="b"/>
              <a:pathLst>
                <a:path w="1371" h="909" extrusionOk="0">
                  <a:moveTo>
                    <a:pt x="1100" y="1"/>
                  </a:moveTo>
                  <a:lnTo>
                    <a:pt x="1100" y="1"/>
                  </a:lnTo>
                  <a:cubicBezTo>
                    <a:pt x="1180" y="488"/>
                    <a:pt x="776" y="759"/>
                    <a:pt x="393" y="759"/>
                  </a:cubicBezTo>
                  <a:cubicBezTo>
                    <a:pt x="353" y="759"/>
                    <a:pt x="314" y="756"/>
                    <a:pt x="275" y="750"/>
                  </a:cubicBezTo>
                  <a:cubicBezTo>
                    <a:pt x="176" y="738"/>
                    <a:pt x="88" y="725"/>
                    <a:pt x="1" y="700"/>
                  </a:cubicBezTo>
                  <a:lnTo>
                    <a:pt x="1" y="700"/>
                  </a:lnTo>
                  <a:cubicBezTo>
                    <a:pt x="88" y="763"/>
                    <a:pt x="176" y="813"/>
                    <a:pt x="263" y="850"/>
                  </a:cubicBezTo>
                  <a:cubicBezTo>
                    <a:pt x="355" y="890"/>
                    <a:pt x="448" y="908"/>
                    <a:pt x="539" y="908"/>
                  </a:cubicBezTo>
                  <a:cubicBezTo>
                    <a:pt x="991" y="908"/>
                    <a:pt x="1371" y="459"/>
                    <a:pt x="11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3" name="Google Shape;16813;p50"/>
            <p:cNvSpPr/>
            <p:nvPr/>
          </p:nvSpPr>
          <p:spPr>
            <a:xfrm>
              <a:off x="890816" y="5256553"/>
              <a:ext cx="77880" cy="43978"/>
            </a:xfrm>
            <a:custGeom>
              <a:avLst/>
              <a:gdLst/>
              <a:ahLst/>
              <a:cxnLst/>
              <a:rect l="l" t="t" r="r" b="b"/>
              <a:pathLst>
                <a:path w="912" h="515" extrusionOk="0">
                  <a:moveTo>
                    <a:pt x="907" y="0"/>
                  </a:moveTo>
                  <a:cubicBezTo>
                    <a:pt x="896" y="0"/>
                    <a:pt x="841" y="104"/>
                    <a:pt x="813" y="132"/>
                  </a:cubicBezTo>
                  <a:cubicBezTo>
                    <a:pt x="763" y="232"/>
                    <a:pt x="663" y="295"/>
                    <a:pt x="575" y="332"/>
                  </a:cubicBezTo>
                  <a:cubicBezTo>
                    <a:pt x="438" y="389"/>
                    <a:pt x="239" y="446"/>
                    <a:pt x="53" y="446"/>
                  </a:cubicBezTo>
                  <a:cubicBezTo>
                    <a:pt x="36" y="446"/>
                    <a:pt x="18" y="446"/>
                    <a:pt x="1" y="444"/>
                  </a:cubicBezTo>
                  <a:lnTo>
                    <a:pt x="1" y="444"/>
                  </a:lnTo>
                  <a:cubicBezTo>
                    <a:pt x="91" y="491"/>
                    <a:pt x="195" y="514"/>
                    <a:pt x="300" y="514"/>
                  </a:cubicBezTo>
                  <a:cubicBezTo>
                    <a:pt x="585" y="514"/>
                    <a:pt x="873" y="346"/>
                    <a:pt x="900" y="45"/>
                  </a:cubicBezTo>
                  <a:cubicBezTo>
                    <a:pt x="910" y="13"/>
                    <a:pt x="911" y="0"/>
                    <a:pt x="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4" name="Google Shape;16814;p50"/>
            <p:cNvSpPr/>
            <p:nvPr/>
          </p:nvSpPr>
          <p:spPr>
            <a:xfrm>
              <a:off x="907895" y="5252881"/>
              <a:ext cx="50468" cy="34158"/>
            </a:xfrm>
            <a:custGeom>
              <a:avLst/>
              <a:gdLst/>
              <a:ahLst/>
              <a:cxnLst/>
              <a:rect l="l" t="t" r="r" b="b"/>
              <a:pathLst>
                <a:path w="591" h="400" extrusionOk="0">
                  <a:moveTo>
                    <a:pt x="525" y="0"/>
                  </a:moveTo>
                  <a:cubicBezTo>
                    <a:pt x="525" y="150"/>
                    <a:pt x="375" y="225"/>
                    <a:pt x="263" y="288"/>
                  </a:cubicBezTo>
                  <a:cubicBezTo>
                    <a:pt x="175" y="325"/>
                    <a:pt x="100" y="388"/>
                    <a:pt x="0" y="388"/>
                  </a:cubicBezTo>
                  <a:cubicBezTo>
                    <a:pt x="30" y="396"/>
                    <a:pt x="62" y="400"/>
                    <a:pt x="95" y="400"/>
                  </a:cubicBezTo>
                  <a:cubicBezTo>
                    <a:pt x="316" y="400"/>
                    <a:pt x="590" y="228"/>
                    <a:pt x="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5" name="Google Shape;16815;p50"/>
            <p:cNvSpPr/>
            <p:nvPr/>
          </p:nvSpPr>
          <p:spPr>
            <a:xfrm>
              <a:off x="917460" y="5262445"/>
              <a:ext cx="12895" cy="8625"/>
            </a:xfrm>
            <a:custGeom>
              <a:avLst/>
              <a:gdLst/>
              <a:ahLst/>
              <a:cxnLst/>
              <a:rect l="l" t="t" r="r" b="b"/>
              <a:pathLst>
                <a:path w="151" h="101" extrusionOk="0">
                  <a:moveTo>
                    <a:pt x="151" y="1"/>
                  </a:moveTo>
                  <a:lnTo>
                    <a:pt x="151" y="1"/>
                  </a:lnTo>
                  <a:cubicBezTo>
                    <a:pt x="101" y="26"/>
                    <a:pt x="51" y="76"/>
                    <a:pt x="1" y="101"/>
                  </a:cubicBezTo>
                  <a:cubicBezTo>
                    <a:pt x="63" y="101"/>
                    <a:pt x="126" y="38"/>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6" name="Google Shape;16816;p50"/>
            <p:cNvSpPr/>
            <p:nvPr/>
          </p:nvSpPr>
          <p:spPr>
            <a:xfrm>
              <a:off x="751023" y="5268850"/>
              <a:ext cx="107854" cy="81979"/>
            </a:xfrm>
            <a:custGeom>
              <a:avLst/>
              <a:gdLst/>
              <a:ahLst/>
              <a:cxnLst/>
              <a:rect l="l" t="t" r="r" b="b"/>
              <a:pathLst>
                <a:path w="1263" h="960" extrusionOk="0">
                  <a:moveTo>
                    <a:pt x="1138" y="1"/>
                  </a:moveTo>
                  <a:lnTo>
                    <a:pt x="1138" y="1"/>
                  </a:lnTo>
                  <a:cubicBezTo>
                    <a:pt x="1163" y="113"/>
                    <a:pt x="1175" y="238"/>
                    <a:pt x="1125" y="350"/>
                  </a:cubicBezTo>
                  <a:cubicBezTo>
                    <a:pt x="992" y="594"/>
                    <a:pt x="750" y="764"/>
                    <a:pt x="500" y="764"/>
                  </a:cubicBezTo>
                  <a:cubicBezTo>
                    <a:pt x="326" y="764"/>
                    <a:pt x="149" y="682"/>
                    <a:pt x="0" y="488"/>
                  </a:cubicBezTo>
                  <a:lnTo>
                    <a:pt x="0" y="488"/>
                  </a:lnTo>
                  <a:cubicBezTo>
                    <a:pt x="51" y="753"/>
                    <a:pt x="318" y="959"/>
                    <a:pt x="590" y="959"/>
                  </a:cubicBezTo>
                  <a:cubicBezTo>
                    <a:pt x="653" y="959"/>
                    <a:pt x="715" y="948"/>
                    <a:pt x="775" y="925"/>
                  </a:cubicBezTo>
                  <a:cubicBezTo>
                    <a:pt x="1038" y="813"/>
                    <a:pt x="1263" y="525"/>
                    <a:pt x="1238" y="238"/>
                  </a:cubicBezTo>
                  <a:cubicBezTo>
                    <a:pt x="1225" y="151"/>
                    <a:pt x="1188" y="63"/>
                    <a:pt x="1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7" name="Google Shape;16817;p50"/>
            <p:cNvSpPr/>
            <p:nvPr/>
          </p:nvSpPr>
          <p:spPr>
            <a:xfrm>
              <a:off x="768103" y="5290199"/>
              <a:ext cx="76941" cy="40733"/>
            </a:xfrm>
            <a:custGeom>
              <a:avLst/>
              <a:gdLst/>
              <a:ahLst/>
              <a:cxnLst/>
              <a:rect l="l" t="t" r="r" b="b"/>
              <a:pathLst>
                <a:path w="901" h="477" extrusionOk="0">
                  <a:moveTo>
                    <a:pt x="875" y="0"/>
                  </a:moveTo>
                  <a:cubicBezTo>
                    <a:pt x="863" y="75"/>
                    <a:pt x="788" y="125"/>
                    <a:pt x="738" y="175"/>
                  </a:cubicBezTo>
                  <a:cubicBezTo>
                    <a:pt x="688" y="225"/>
                    <a:pt x="638" y="263"/>
                    <a:pt x="550" y="313"/>
                  </a:cubicBezTo>
                  <a:cubicBezTo>
                    <a:pt x="425" y="375"/>
                    <a:pt x="313" y="388"/>
                    <a:pt x="188" y="388"/>
                  </a:cubicBezTo>
                  <a:cubicBezTo>
                    <a:pt x="125" y="388"/>
                    <a:pt x="50" y="375"/>
                    <a:pt x="0" y="375"/>
                  </a:cubicBezTo>
                  <a:cubicBezTo>
                    <a:pt x="25" y="388"/>
                    <a:pt x="50" y="413"/>
                    <a:pt x="88" y="425"/>
                  </a:cubicBezTo>
                  <a:cubicBezTo>
                    <a:pt x="164" y="458"/>
                    <a:pt x="250" y="477"/>
                    <a:pt x="336" y="477"/>
                  </a:cubicBezTo>
                  <a:cubicBezTo>
                    <a:pt x="447" y="477"/>
                    <a:pt x="559" y="446"/>
                    <a:pt x="650" y="375"/>
                  </a:cubicBezTo>
                  <a:cubicBezTo>
                    <a:pt x="763" y="288"/>
                    <a:pt x="900" y="150"/>
                    <a:pt x="8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8" name="Google Shape;16818;p50"/>
            <p:cNvSpPr/>
            <p:nvPr/>
          </p:nvSpPr>
          <p:spPr>
            <a:xfrm>
              <a:off x="772372" y="5290967"/>
              <a:ext cx="59691" cy="28437"/>
            </a:xfrm>
            <a:custGeom>
              <a:avLst/>
              <a:gdLst/>
              <a:ahLst/>
              <a:cxnLst/>
              <a:rect l="l" t="t" r="r" b="b"/>
              <a:pathLst>
                <a:path w="699" h="333" extrusionOk="0">
                  <a:moveTo>
                    <a:pt x="695" y="0"/>
                  </a:moveTo>
                  <a:cubicBezTo>
                    <a:pt x="686" y="0"/>
                    <a:pt x="626" y="82"/>
                    <a:pt x="588" y="91"/>
                  </a:cubicBezTo>
                  <a:cubicBezTo>
                    <a:pt x="467" y="192"/>
                    <a:pt x="306" y="268"/>
                    <a:pt x="131" y="268"/>
                  </a:cubicBezTo>
                  <a:cubicBezTo>
                    <a:pt x="88" y="268"/>
                    <a:pt x="44" y="264"/>
                    <a:pt x="0" y="254"/>
                  </a:cubicBezTo>
                  <a:lnTo>
                    <a:pt x="0" y="254"/>
                  </a:lnTo>
                  <a:cubicBezTo>
                    <a:pt x="74" y="308"/>
                    <a:pt x="159" y="332"/>
                    <a:pt x="244" y="332"/>
                  </a:cubicBezTo>
                  <a:cubicBezTo>
                    <a:pt x="435" y="332"/>
                    <a:pt x="627" y="210"/>
                    <a:pt x="688" y="29"/>
                  </a:cubicBezTo>
                  <a:cubicBezTo>
                    <a:pt x="697" y="8"/>
                    <a:pt x="698" y="0"/>
                    <a:pt x="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9" name="Google Shape;16819;p50"/>
            <p:cNvSpPr/>
            <p:nvPr/>
          </p:nvSpPr>
          <p:spPr>
            <a:xfrm>
              <a:off x="784072" y="5295493"/>
              <a:ext cx="23569" cy="10931"/>
            </a:xfrm>
            <a:custGeom>
              <a:avLst/>
              <a:gdLst/>
              <a:ahLst/>
              <a:cxnLst/>
              <a:rect l="l" t="t" r="r" b="b"/>
              <a:pathLst>
                <a:path w="276" h="128" extrusionOk="0">
                  <a:moveTo>
                    <a:pt x="276" y="1"/>
                  </a:moveTo>
                  <a:lnTo>
                    <a:pt x="276" y="1"/>
                  </a:lnTo>
                  <a:cubicBezTo>
                    <a:pt x="188" y="51"/>
                    <a:pt x="101" y="101"/>
                    <a:pt x="1" y="126"/>
                  </a:cubicBezTo>
                  <a:cubicBezTo>
                    <a:pt x="9" y="127"/>
                    <a:pt x="18" y="128"/>
                    <a:pt x="27" y="128"/>
                  </a:cubicBezTo>
                  <a:cubicBezTo>
                    <a:pt x="122" y="128"/>
                    <a:pt x="230" y="69"/>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0" name="Google Shape;16820;p50"/>
            <p:cNvSpPr/>
            <p:nvPr/>
          </p:nvSpPr>
          <p:spPr>
            <a:xfrm>
              <a:off x="790476" y="5282769"/>
              <a:ext cx="4355" cy="3245"/>
            </a:xfrm>
            <a:custGeom>
              <a:avLst/>
              <a:gdLst/>
              <a:ahLst/>
              <a:cxnLst/>
              <a:rect l="l" t="t" r="r" b="b"/>
              <a:pathLst>
                <a:path w="51" h="38" extrusionOk="0">
                  <a:moveTo>
                    <a:pt x="51" y="0"/>
                  </a:moveTo>
                  <a:lnTo>
                    <a:pt x="1" y="38"/>
                  </a:lnTo>
                  <a:cubicBezTo>
                    <a:pt x="26" y="25"/>
                    <a:pt x="38" y="25"/>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1" name="Google Shape;16821;p50"/>
            <p:cNvSpPr/>
            <p:nvPr/>
          </p:nvSpPr>
          <p:spPr>
            <a:xfrm>
              <a:off x="713706" y="5163214"/>
              <a:ext cx="34158" cy="89921"/>
            </a:xfrm>
            <a:custGeom>
              <a:avLst/>
              <a:gdLst/>
              <a:ahLst/>
              <a:cxnLst/>
              <a:rect l="l" t="t" r="r" b="b"/>
              <a:pathLst>
                <a:path w="400" h="1053" extrusionOk="0">
                  <a:moveTo>
                    <a:pt x="400" y="0"/>
                  </a:moveTo>
                  <a:lnTo>
                    <a:pt x="400" y="0"/>
                  </a:lnTo>
                  <a:cubicBezTo>
                    <a:pt x="100" y="225"/>
                    <a:pt x="0" y="688"/>
                    <a:pt x="225" y="1000"/>
                  </a:cubicBezTo>
                  <a:cubicBezTo>
                    <a:pt x="242" y="1017"/>
                    <a:pt x="259" y="1052"/>
                    <a:pt x="264" y="1052"/>
                  </a:cubicBezTo>
                  <a:cubicBezTo>
                    <a:pt x="267" y="1052"/>
                    <a:pt x="266" y="1045"/>
                    <a:pt x="262" y="1025"/>
                  </a:cubicBezTo>
                  <a:cubicBezTo>
                    <a:pt x="238" y="913"/>
                    <a:pt x="213" y="825"/>
                    <a:pt x="213" y="713"/>
                  </a:cubicBezTo>
                  <a:cubicBezTo>
                    <a:pt x="225" y="488"/>
                    <a:pt x="262" y="225"/>
                    <a:pt x="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2" name="Google Shape;16822;p50"/>
            <p:cNvSpPr/>
            <p:nvPr/>
          </p:nvSpPr>
          <p:spPr>
            <a:xfrm>
              <a:off x="730785" y="5176024"/>
              <a:ext cx="17079" cy="62424"/>
            </a:xfrm>
            <a:custGeom>
              <a:avLst/>
              <a:gdLst/>
              <a:ahLst/>
              <a:cxnLst/>
              <a:rect l="l" t="t" r="r" b="b"/>
              <a:pathLst>
                <a:path w="200" h="731" extrusionOk="0">
                  <a:moveTo>
                    <a:pt x="200" y="0"/>
                  </a:moveTo>
                  <a:cubicBezTo>
                    <a:pt x="25" y="163"/>
                    <a:pt x="0" y="438"/>
                    <a:pt x="75" y="650"/>
                  </a:cubicBezTo>
                  <a:cubicBezTo>
                    <a:pt x="84" y="676"/>
                    <a:pt x="98" y="731"/>
                    <a:pt x="102" y="731"/>
                  </a:cubicBezTo>
                  <a:cubicBezTo>
                    <a:pt x="104" y="731"/>
                    <a:pt x="104" y="719"/>
                    <a:pt x="100" y="688"/>
                  </a:cubicBezTo>
                  <a:cubicBezTo>
                    <a:pt x="100" y="538"/>
                    <a:pt x="112" y="425"/>
                    <a:pt x="137" y="288"/>
                  </a:cubicBezTo>
                  <a:cubicBezTo>
                    <a:pt x="137" y="200"/>
                    <a:pt x="150" y="100"/>
                    <a:pt x="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3" name="Google Shape;16823;p50"/>
            <p:cNvSpPr/>
            <p:nvPr/>
          </p:nvSpPr>
          <p:spPr>
            <a:xfrm>
              <a:off x="747778" y="5188833"/>
              <a:ext cx="4355" cy="25704"/>
            </a:xfrm>
            <a:custGeom>
              <a:avLst/>
              <a:gdLst/>
              <a:ahLst/>
              <a:cxnLst/>
              <a:rect l="l" t="t" r="r" b="b"/>
              <a:pathLst>
                <a:path w="51" h="301" extrusionOk="0">
                  <a:moveTo>
                    <a:pt x="51" y="0"/>
                  </a:moveTo>
                  <a:lnTo>
                    <a:pt x="51" y="0"/>
                  </a:lnTo>
                  <a:cubicBezTo>
                    <a:pt x="1" y="88"/>
                    <a:pt x="1" y="200"/>
                    <a:pt x="26" y="300"/>
                  </a:cubicBezTo>
                  <a:cubicBezTo>
                    <a:pt x="38" y="200"/>
                    <a:pt x="38" y="100"/>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4" name="Google Shape;16824;p50"/>
            <p:cNvSpPr/>
            <p:nvPr/>
          </p:nvSpPr>
          <p:spPr>
            <a:xfrm>
              <a:off x="763833" y="5197373"/>
              <a:ext cx="1110" cy="6490"/>
            </a:xfrm>
            <a:custGeom>
              <a:avLst/>
              <a:gdLst/>
              <a:ahLst/>
              <a:cxnLst/>
              <a:rect l="l" t="t" r="r" b="b"/>
              <a:pathLst>
                <a:path w="13" h="76" extrusionOk="0">
                  <a:moveTo>
                    <a:pt x="13" y="0"/>
                  </a:moveTo>
                  <a:cubicBezTo>
                    <a:pt x="0" y="25"/>
                    <a:pt x="0" y="50"/>
                    <a:pt x="13" y="75"/>
                  </a:cubicBezTo>
                  <a:cubicBezTo>
                    <a:pt x="13" y="50"/>
                    <a:pt x="13" y="25"/>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5" name="Google Shape;16825;p50"/>
            <p:cNvSpPr/>
            <p:nvPr/>
          </p:nvSpPr>
          <p:spPr>
            <a:xfrm>
              <a:off x="812935" y="5129056"/>
              <a:ext cx="34243" cy="118528"/>
            </a:xfrm>
            <a:custGeom>
              <a:avLst/>
              <a:gdLst/>
              <a:ahLst/>
              <a:cxnLst/>
              <a:rect l="l" t="t" r="r" b="b"/>
              <a:pathLst>
                <a:path w="401" h="1388" extrusionOk="0">
                  <a:moveTo>
                    <a:pt x="400" y="0"/>
                  </a:moveTo>
                  <a:lnTo>
                    <a:pt x="400" y="0"/>
                  </a:lnTo>
                  <a:cubicBezTo>
                    <a:pt x="150" y="113"/>
                    <a:pt x="25" y="413"/>
                    <a:pt x="13" y="675"/>
                  </a:cubicBezTo>
                  <a:cubicBezTo>
                    <a:pt x="0" y="913"/>
                    <a:pt x="125" y="1150"/>
                    <a:pt x="300" y="1313"/>
                  </a:cubicBezTo>
                  <a:cubicBezTo>
                    <a:pt x="325" y="1338"/>
                    <a:pt x="375" y="1375"/>
                    <a:pt x="400" y="1388"/>
                  </a:cubicBezTo>
                  <a:cubicBezTo>
                    <a:pt x="350" y="1313"/>
                    <a:pt x="288" y="1188"/>
                    <a:pt x="263" y="1138"/>
                  </a:cubicBezTo>
                  <a:cubicBezTo>
                    <a:pt x="163" y="875"/>
                    <a:pt x="163" y="688"/>
                    <a:pt x="200" y="450"/>
                  </a:cubicBezTo>
                  <a:cubicBezTo>
                    <a:pt x="238" y="275"/>
                    <a:pt x="275" y="125"/>
                    <a:pt x="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6" name="Google Shape;16826;p50"/>
            <p:cNvSpPr/>
            <p:nvPr/>
          </p:nvSpPr>
          <p:spPr>
            <a:xfrm>
              <a:off x="831039" y="5140755"/>
              <a:ext cx="19299" cy="90860"/>
            </a:xfrm>
            <a:custGeom>
              <a:avLst/>
              <a:gdLst/>
              <a:ahLst/>
              <a:cxnLst/>
              <a:rect l="l" t="t" r="r" b="b"/>
              <a:pathLst>
                <a:path w="226" h="1064" extrusionOk="0">
                  <a:moveTo>
                    <a:pt x="176" y="1"/>
                  </a:moveTo>
                  <a:cubicBezTo>
                    <a:pt x="26" y="151"/>
                    <a:pt x="1" y="413"/>
                    <a:pt x="26" y="613"/>
                  </a:cubicBezTo>
                  <a:cubicBezTo>
                    <a:pt x="51" y="776"/>
                    <a:pt x="126" y="926"/>
                    <a:pt x="226" y="1063"/>
                  </a:cubicBezTo>
                  <a:cubicBezTo>
                    <a:pt x="226" y="1051"/>
                    <a:pt x="226" y="1038"/>
                    <a:pt x="213" y="1038"/>
                  </a:cubicBezTo>
                  <a:cubicBezTo>
                    <a:pt x="138" y="738"/>
                    <a:pt x="113" y="476"/>
                    <a:pt x="138" y="163"/>
                  </a:cubicBezTo>
                  <a:cubicBezTo>
                    <a:pt x="138" y="126"/>
                    <a:pt x="138" y="38"/>
                    <a:pt x="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7" name="Google Shape;16827;p50"/>
            <p:cNvSpPr/>
            <p:nvPr/>
          </p:nvSpPr>
          <p:spPr>
            <a:xfrm>
              <a:off x="841714" y="5151430"/>
              <a:ext cx="19555" cy="71903"/>
            </a:xfrm>
            <a:custGeom>
              <a:avLst/>
              <a:gdLst/>
              <a:ahLst/>
              <a:cxnLst/>
              <a:rect l="l" t="t" r="r" b="b"/>
              <a:pathLst>
                <a:path w="229" h="842" extrusionOk="0">
                  <a:moveTo>
                    <a:pt x="101" y="1"/>
                  </a:moveTo>
                  <a:lnTo>
                    <a:pt x="101" y="1"/>
                  </a:lnTo>
                  <a:cubicBezTo>
                    <a:pt x="1" y="263"/>
                    <a:pt x="38" y="576"/>
                    <a:pt x="201" y="813"/>
                  </a:cubicBezTo>
                  <a:cubicBezTo>
                    <a:pt x="216" y="833"/>
                    <a:pt x="223" y="841"/>
                    <a:pt x="225" y="841"/>
                  </a:cubicBezTo>
                  <a:cubicBezTo>
                    <a:pt x="228" y="841"/>
                    <a:pt x="221" y="823"/>
                    <a:pt x="213" y="801"/>
                  </a:cubicBezTo>
                  <a:cubicBezTo>
                    <a:pt x="163" y="601"/>
                    <a:pt x="151" y="451"/>
                    <a:pt x="126" y="301"/>
                  </a:cubicBezTo>
                  <a:cubicBezTo>
                    <a:pt x="126" y="213"/>
                    <a:pt x="101" y="113"/>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8" name="Google Shape;16828;p50"/>
            <p:cNvSpPr/>
            <p:nvPr/>
          </p:nvSpPr>
          <p:spPr>
            <a:xfrm>
              <a:off x="857768" y="5163214"/>
              <a:ext cx="10760" cy="35268"/>
            </a:xfrm>
            <a:custGeom>
              <a:avLst/>
              <a:gdLst/>
              <a:ahLst/>
              <a:cxnLst/>
              <a:rect l="l" t="t" r="r" b="b"/>
              <a:pathLst>
                <a:path w="126" h="413" extrusionOk="0">
                  <a:moveTo>
                    <a:pt x="38" y="0"/>
                  </a:moveTo>
                  <a:cubicBezTo>
                    <a:pt x="0" y="138"/>
                    <a:pt x="50" y="313"/>
                    <a:pt x="125" y="413"/>
                  </a:cubicBezTo>
                  <a:cubicBezTo>
                    <a:pt x="100" y="275"/>
                    <a:pt x="63" y="138"/>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9" name="Google Shape;16829;p50"/>
            <p:cNvSpPr/>
            <p:nvPr/>
          </p:nvSpPr>
          <p:spPr>
            <a:xfrm>
              <a:off x="871602" y="5166374"/>
              <a:ext cx="3330" cy="7600"/>
            </a:xfrm>
            <a:custGeom>
              <a:avLst/>
              <a:gdLst/>
              <a:ahLst/>
              <a:cxnLst/>
              <a:rect l="l" t="t" r="r" b="b"/>
              <a:pathLst>
                <a:path w="39" h="89" extrusionOk="0">
                  <a:moveTo>
                    <a:pt x="1" y="1"/>
                  </a:moveTo>
                  <a:cubicBezTo>
                    <a:pt x="1" y="38"/>
                    <a:pt x="26" y="76"/>
                    <a:pt x="38" y="88"/>
                  </a:cubicBezTo>
                  <a:cubicBezTo>
                    <a:pt x="26" y="63"/>
                    <a:pt x="13"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0" name="Google Shape;16830;p50"/>
            <p:cNvSpPr/>
            <p:nvPr/>
          </p:nvSpPr>
          <p:spPr>
            <a:xfrm>
              <a:off x="942054" y="5074744"/>
              <a:ext cx="60630" cy="49956"/>
            </a:xfrm>
            <a:custGeom>
              <a:avLst/>
              <a:gdLst/>
              <a:ahLst/>
              <a:cxnLst/>
              <a:rect l="l" t="t" r="r" b="b"/>
              <a:pathLst>
                <a:path w="710" h="585" extrusionOk="0">
                  <a:moveTo>
                    <a:pt x="144" y="1"/>
                  </a:moveTo>
                  <a:cubicBezTo>
                    <a:pt x="96" y="1"/>
                    <a:pt x="48" y="8"/>
                    <a:pt x="0" y="24"/>
                  </a:cubicBezTo>
                  <a:cubicBezTo>
                    <a:pt x="188" y="37"/>
                    <a:pt x="325" y="137"/>
                    <a:pt x="450" y="237"/>
                  </a:cubicBezTo>
                  <a:cubicBezTo>
                    <a:pt x="550" y="324"/>
                    <a:pt x="600" y="399"/>
                    <a:pt x="663" y="512"/>
                  </a:cubicBezTo>
                  <a:cubicBezTo>
                    <a:pt x="685" y="565"/>
                    <a:pt x="696" y="585"/>
                    <a:pt x="701" y="585"/>
                  </a:cubicBezTo>
                  <a:cubicBezTo>
                    <a:pt x="709" y="585"/>
                    <a:pt x="696" y="518"/>
                    <a:pt x="688" y="462"/>
                  </a:cubicBezTo>
                  <a:cubicBezTo>
                    <a:pt x="646" y="209"/>
                    <a:pt x="400"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1" name="Google Shape;16831;p50"/>
            <p:cNvSpPr/>
            <p:nvPr/>
          </p:nvSpPr>
          <p:spPr>
            <a:xfrm>
              <a:off x="956998" y="5086358"/>
              <a:ext cx="34158" cy="36207"/>
            </a:xfrm>
            <a:custGeom>
              <a:avLst/>
              <a:gdLst/>
              <a:ahLst/>
              <a:cxnLst/>
              <a:rect l="l" t="t" r="r" b="b"/>
              <a:pathLst>
                <a:path w="400" h="424" extrusionOk="0">
                  <a:moveTo>
                    <a:pt x="0" y="1"/>
                  </a:moveTo>
                  <a:cubicBezTo>
                    <a:pt x="150" y="88"/>
                    <a:pt x="288" y="263"/>
                    <a:pt x="388" y="413"/>
                  </a:cubicBezTo>
                  <a:cubicBezTo>
                    <a:pt x="391" y="420"/>
                    <a:pt x="393" y="423"/>
                    <a:pt x="394" y="423"/>
                  </a:cubicBezTo>
                  <a:cubicBezTo>
                    <a:pt x="400" y="423"/>
                    <a:pt x="363" y="310"/>
                    <a:pt x="363" y="288"/>
                  </a:cubicBezTo>
                  <a:cubicBezTo>
                    <a:pt x="300" y="151"/>
                    <a:pt x="163" y="1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2" name="Google Shape;16832;p50"/>
            <p:cNvSpPr/>
            <p:nvPr/>
          </p:nvSpPr>
          <p:spPr>
            <a:xfrm>
              <a:off x="963403" y="5101302"/>
              <a:ext cx="19299" cy="23996"/>
            </a:xfrm>
            <a:custGeom>
              <a:avLst/>
              <a:gdLst/>
              <a:ahLst/>
              <a:cxnLst/>
              <a:rect l="l" t="t" r="r" b="b"/>
              <a:pathLst>
                <a:path w="226" h="281" extrusionOk="0">
                  <a:moveTo>
                    <a:pt x="0" y="1"/>
                  </a:moveTo>
                  <a:cubicBezTo>
                    <a:pt x="88" y="88"/>
                    <a:pt x="125" y="176"/>
                    <a:pt x="213" y="263"/>
                  </a:cubicBezTo>
                  <a:cubicBezTo>
                    <a:pt x="222" y="272"/>
                    <a:pt x="224" y="281"/>
                    <a:pt x="225" y="281"/>
                  </a:cubicBezTo>
                  <a:cubicBezTo>
                    <a:pt x="225" y="281"/>
                    <a:pt x="225" y="279"/>
                    <a:pt x="225" y="276"/>
                  </a:cubicBezTo>
                  <a:cubicBezTo>
                    <a:pt x="188" y="163"/>
                    <a:pt x="113" y="3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3" name="Google Shape;16833;p50"/>
            <p:cNvSpPr/>
            <p:nvPr/>
          </p:nvSpPr>
          <p:spPr>
            <a:xfrm>
              <a:off x="959133" y="5117357"/>
              <a:ext cx="5380" cy="6490"/>
            </a:xfrm>
            <a:custGeom>
              <a:avLst/>
              <a:gdLst/>
              <a:ahLst/>
              <a:cxnLst/>
              <a:rect l="l" t="t" r="r" b="b"/>
              <a:pathLst>
                <a:path w="63" h="76" extrusionOk="0">
                  <a:moveTo>
                    <a:pt x="0" y="0"/>
                  </a:moveTo>
                  <a:cubicBezTo>
                    <a:pt x="25" y="25"/>
                    <a:pt x="38" y="50"/>
                    <a:pt x="63" y="75"/>
                  </a:cubicBezTo>
                  <a:cubicBezTo>
                    <a:pt x="50" y="38"/>
                    <a:pt x="38" y="1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4" name="Google Shape;16834;p50"/>
            <p:cNvSpPr/>
            <p:nvPr/>
          </p:nvSpPr>
          <p:spPr>
            <a:xfrm>
              <a:off x="2120174" y="4384143"/>
              <a:ext cx="39623" cy="81211"/>
            </a:xfrm>
            <a:custGeom>
              <a:avLst/>
              <a:gdLst/>
              <a:ahLst/>
              <a:cxnLst/>
              <a:rect l="l" t="t" r="r" b="b"/>
              <a:pathLst>
                <a:path w="464" h="951" extrusionOk="0">
                  <a:moveTo>
                    <a:pt x="263" y="1"/>
                  </a:moveTo>
                  <a:lnTo>
                    <a:pt x="263" y="1"/>
                  </a:lnTo>
                  <a:cubicBezTo>
                    <a:pt x="88" y="88"/>
                    <a:pt x="1" y="301"/>
                    <a:pt x="1" y="501"/>
                  </a:cubicBezTo>
                  <a:cubicBezTo>
                    <a:pt x="1" y="688"/>
                    <a:pt x="113" y="851"/>
                    <a:pt x="251" y="951"/>
                  </a:cubicBezTo>
                  <a:cubicBezTo>
                    <a:pt x="326" y="876"/>
                    <a:pt x="388" y="813"/>
                    <a:pt x="463" y="738"/>
                  </a:cubicBezTo>
                  <a:cubicBezTo>
                    <a:pt x="388" y="688"/>
                    <a:pt x="326" y="601"/>
                    <a:pt x="276" y="513"/>
                  </a:cubicBezTo>
                  <a:cubicBezTo>
                    <a:pt x="251" y="463"/>
                    <a:pt x="188" y="276"/>
                    <a:pt x="226" y="151"/>
                  </a:cubicBezTo>
                  <a:lnTo>
                    <a:pt x="226" y="151"/>
                  </a:lnTo>
                  <a:cubicBezTo>
                    <a:pt x="163" y="251"/>
                    <a:pt x="151" y="376"/>
                    <a:pt x="163" y="488"/>
                  </a:cubicBezTo>
                  <a:cubicBezTo>
                    <a:pt x="151" y="451"/>
                    <a:pt x="151" y="413"/>
                    <a:pt x="151" y="376"/>
                  </a:cubicBezTo>
                  <a:cubicBezTo>
                    <a:pt x="151" y="251"/>
                    <a:pt x="163" y="113"/>
                    <a:pt x="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5" name="Google Shape;16835;p50"/>
            <p:cNvSpPr/>
            <p:nvPr/>
          </p:nvSpPr>
          <p:spPr>
            <a:xfrm>
              <a:off x="2138363" y="4401222"/>
              <a:ext cx="32109" cy="41758"/>
            </a:xfrm>
            <a:custGeom>
              <a:avLst/>
              <a:gdLst/>
              <a:ahLst/>
              <a:cxnLst/>
              <a:rect l="l" t="t" r="r" b="b"/>
              <a:pathLst>
                <a:path w="376" h="489" extrusionOk="0">
                  <a:moveTo>
                    <a:pt x="75" y="1"/>
                  </a:moveTo>
                  <a:lnTo>
                    <a:pt x="75" y="1"/>
                  </a:lnTo>
                  <a:cubicBezTo>
                    <a:pt x="0" y="226"/>
                    <a:pt x="125" y="426"/>
                    <a:pt x="313" y="488"/>
                  </a:cubicBezTo>
                  <a:cubicBezTo>
                    <a:pt x="338" y="476"/>
                    <a:pt x="350" y="463"/>
                    <a:pt x="375" y="451"/>
                  </a:cubicBezTo>
                  <a:cubicBezTo>
                    <a:pt x="238" y="376"/>
                    <a:pt x="75" y="188"/>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6" name="Google Shape;16836;p50"/>
            <p:cNvSpPr/>
            <p:nvPr/>
          </p:nvSpPr>
          <p:spPr>
            <a:xfrm>
              <a:off x="2151172" y="4406602"/>
              <a:ext cx="8625" cy="17164"/>
            </a:xfrm>
            <a:custGeom>
              <a:avLst/>
              <a:gdLst/>
              <a:ahLst/>
              <a:cxnLst/>
              <a:rect l="l" t="t" r="r" b="b"/>
              <a:pathLst>
                <a:path w="101" h="201" extrusionOk="0">
                  <a:moveTo>
                    <a:pt x="0" y="0"/>
                  </a:moveTo>
                  <a:cubicBezTo>
                    <a:pt x="0" y="75"/>
                    <a:pt x="25" y="163"/>
                    <a:pt x="100" y="200"/>
                  </a:cubicBezTo>
                  <a:cubicBezTo>
                    <a:pt x="100" y="200"/>
                    <a:pt x="100" y="188"/>
                    <a:pt x="88" y="188"/>
                  </a:cubicBezTo>
                  <a:cubicBezTo>
                    <a:pt x="50" y="150"/>
                    <a:pt x="25"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7" name="Google Shape;16837;p50"/>
            <p:cNvSpPr/>
            <p:nvPr/>
          </p:nvSpPr>
          <p:spPr>
            <a:xfrm>
              <a:off x="2303775" y="4377738"/>
              <a:ext cx="39538" cy="57727"/>
            </a:xfrm>
            <a:custGeom>
              <a:avLst/>
              <a:gdLst/>
              <a:ahLst/>
              <a:cxnLst/>
              <a:rect l="l" t="t" r="r" b="b"/>
              <a:pathLst>
                <a:path w="463" h="676" extrusionOk="0">
                  <a:moveTo>
                    <a:pt x="350" y="1"/>
                  </a:moveTo>
                  <a:cubicBezTo>
                    <a:pt x="375" y="101"/>
                    <a:pt x="338" y="201"/>
                    <a:pt x="313" y="263"/>
                  </a:cubicBezTo>
                  <a:cubicBezTo>
                    <a:pt x="238" y="388"/>
                    <a:pt x="213" y="413"/>
                    <a:pt x="100" y="513"/>
                  </a:cubicBezTo>
                  <a:cubicBezTo>
                    <a:pt x="88" y="526"/>
                    <a:pt x="50" y="551"/>
                    <a:pt x="0" y="588"/>
                  </a:cubicBezTo>
                  <a:cubicBezTo>
                    <a:pt x="50" y="601"/>
                    <a:pt x="88" y="638"/>
                    <a:pt x="125" y="676"/>
                  </a:cubicBezTo>
                  <a:cubicBezTo>
                    <a:pt x="188" y="626"/>
                    <a:pt x="250" y="576"/>
                    <a:pt x="300" y="513"/>
                  </a:cubicBezTo>
                  <a:cubicBezTo>
                    <a:pt x="388" y="363"/>
                    <a:pt x="463" y="15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8" name="Google Shape;16838;p50"/>
            <p:cNvSpPr/>
            <p:nvPr/>
          </p:nvSpPr>
          <p:spPr>
            <a:xfrm>
              <a:off x="2236483" y="4374237"/>
              <a:ext cx="92995" cy="55934"/>
            </a:xfrm>
            <a:custGeom>
              <a:avLst/>
              <a:gdLst/>
              <a:ahLst/>
              <a:cxnLst/>
              <a:rect l="l" t="t" r="r" b="b"/>
              <a:pathLst>
                <a:path w="1089" h="655" extrusionOk="0">
                  <a:moveTo>
                    <a:pt x="1076" y="179"/>
                  </a:moveTo>
                  <a:cubicBezTo>
                    <a:pt x="1026" y="304"/>
                    <a:pt x="951" y="392"/>
                    <a:pt x="851" y="454"/>
                  </a:cubicBezTo>
                  <a:cubicBezTo>
                    <a:pt x="888" y="417"/>
                    <a:pt x="926" y="354"/>
                    <a:pt x="938" y="292"/>
                  </a:cubicBezTo>
                  <a:lnTo>
                    <a:pt x="938" y="292"/>
                  </a:lnTo>
                  <a:cubicBezTo>
                    <a:pt x="901" y="367"/>
                    <a:pt x="826" y="404"/>
                    <a:pt x="751" y="442"/>
                  </a:cubicBezTo>
                  <a:cubicBezTo>
                    <a:pt x="676" y="479"/>
                    <a:pt x="638" y="504"/>
                    <a:pt x="538" y="529"/>
                  </a:cubicBezTo>
                  <a:cubicBezTo>
                    <a:pt x="501" y="529"/>
                    <a:pt x="476" y="542"/>
                    <a:pt x="451" y="542"/>
                  </a:cubicBezTo>
                  <a:lnTo>
                    <a:pt x="438" y="542"/>
                  </a:lnTo>
                  <a:cubicBezTo>
                    <a:pt x="438" y="542"/>
                    <a:pt x="451" y="554"/>
                    <a:pt x="463" y="554"/>
                  </a:cubicBezTo>
                  <a:cubicBezTo>
                    <a:pt x="485" y="551"/>
                    <a:pt x="507" y="550"/>
                    <a:pt x="529" y="550"/>
                  </a:cubicBezTo>
                  <a:cubicBezTo>
                    <a:pt x="594" y="550"/>
                    <a:pt x="660" y="564"/>
                    <a:pt x="726" y="592"/>
                  </a:cubicBezTo>
                  <a:cubicBezTo>
                    <a:pt x="738" y="592"/>
                    <a:pt x="751" y="604"/>
                    <a:pt x="776" y="617"/>
                  </a:cubicBezTo>
                  <a:cubicBezTo>
                    <a:pt x="801" y="604"/>
                    <a:pt x="826" y="592"/>
                    <a:pt x="851" y="579"/>
                  </a:cubicBezTo>
                  <a:cubicBezTo>
                    <a:pt x="976" y="504"/>
                    <a:pt x="1088" y="342"/>
                    <a:pt x="1076" y="179"/>
                  </a:cubicBezTo>
                  <a:close/>
                  <a:moveTo>
                    <a:pt x="53" y="1"/>
                  </a:moveTo>
                  <a:cubicBezTo>
                    <a:pt x="36" y="1"/>
                    <a:pt x="18" y="2"/>
                    <a:pt x="1" y="4"/>
                  </a:cubicBezTo>
                  <a:cubicBezTo>
                    <a:pt x="238" y="79"/>
                    <a:pt x="351" y="254"/>
                    <a:pt x="351" y="442"/>
                  </a:cubicBezTo>
                  <a:cubicBezTo>
                    <a:pt x="351" y="517"/>
                    <a:pt x="351" y="579"/>
                    <a:pt x="338" y="654"/>
                  </a:cubicBezTo>
                  <a:cubicBezTo>
                    <a:pt x="351" y="642"/>
                    <a:pt x="376" y="642"/>
                    <a:pt x="401" y="629"/>
                  </a:cubicBezTo>
                  <a:cubicBezTo>
                    <a:pt x="413" y="604"/>
                    <a:pt x="426" y="579"/>
                    <a:pt x="438" y="542"/>
                  </a:cubicBezTo>
                  <a:cubicBezTo>
                    <a:pt x="463" y="454"/>
                    <a:pt x="476" y="354"/>
                    <a:pt x="438" y="267"/>
                  </a:cubicBezTo>
                  <a:cubicBezTo>
                    <a:pt x="382" y="108"/>
                    <a:pt x="222"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9" name="Google Shape;16839;p50"/>
            <p:cNvSpPr/>
            <p:nvPr/>
          </p:nvSpPr>
          <p:spPr>
            <a:xfrm>
              <a:off x="2288830" y="4400198"/>
              <a:ext cx="21434" cy="12895"/>
            </a:xfrm>
            <a:custGeom>
              <a:avLst/>
              <a:gdLst/>
              <a:ahLst/>
              <a:cxnLst/>
              <a:rect l="l" t="t" r="r" b="b"/>
              <a:pathLst>
                <a:path w="251" h="151" extrusionOk="0">
                  <a:moveTo>
                    <a:pt x="250" y="0"/>
                  </a:moveTo>
                  <a:cubicBezTo>
                    <a:pt x="175" y="50"/>
                    <a:pt x="75" y="100"/>
                    <a:pt x="0" y="150"/>
                  </a:cubicBezTo>
                  <a:cubicBezTo>
                    <a:pt x="100" y="138"/>
                    <a:pt x="188" y="88"/>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0" name="Google Shape;16840;p50"/>
            <p:cNvSpPr/>
            <p:nvPr/>
          </p:nvSpPr>
          <p:spPr>
            <a:xfrm>
              <a:off x="2230078" y="4457840"/>
              <a:ext cx="99144" cy="66181"/>
            </a:xfrm>
            <a:custGeom>
              <a:avLst/>
              <a:gdLst/>
              <a:ahLst/>
              <a:cxnLst/>
              <a:rect l="l" t="t" r="r" b="b"/>
              <a:pathLst>
                <a:path w="1161" h="775" extrusionOk="0">
                  <a:moveTo>
                    <a:pt x="1038" y="0"/>
                  </a:moveTo>
                  <a:lnTo>
                    <a:pt x="1038" y="0"/>
                  </a:lnTo>
                  <a:cubicBezTo>
                    <a:pt x="1026" y="238"/>
                    <a:pt x="901" y="400"/>
                    <a:pt x="726" y="512"/>
                  </a:cubicBezTo>
                  <a:cubicBezTo>
                    <a:pt x="826" y="437"/>
                    <a:pt x="901" y="325"/>
                    <a:pt x="926" y="200"/>
                  </a:cubicBezTo>
                  <a:cubicBezTo>
                    <a:pt x="932" y="172"/>
                    <a:pt x="933" y="161"/>
                    <a:pt x="930" y="161"/>
                  </a:cubicBezTo>
                  <a:cubicBezTo>
                    <a:pt x="922" y="161"/>
                    <a:pt x="882" y="256"/>
                    <a:pt x="863" y="275"/>
                  </a:cubicBezTo>
                  <a:cubicBezTo>
                    <a:pt x="688" y="450"/>
                    <a:pt x="563" y="550"/>
                    <a:pt x="313" y="612"/>
                  </a:cubicBezTo>
                  <a:cubicBezTo>
                    <a:pt x="344" y="618"/>
                    <a:pt x="378" y="621"/>
                    <a:pt x="411" y="621"/>
                  </a:cubicBezTo>
                  <a:cubicBezTo>
                    <a:pt x="451" y="621"/>
                    <a:pt x="490" y="616"/>
                    <a:pt x="528" y="607"/>
                  </a:cubicBezTo>
                  <a:lnTo>
                    <a:pt x="528" y="607"/>
                  </a:lnTo>
                  <a:cubicBezTo>
                    <a:pt x="489" y="620"/>
                    <a:pt x="455" y="639"/>
                    <a:pt x="413" y="650"/>
                  </a:cubicBezTo>
                  <a:cubicBezTo>
                    <a:pt x="326" y="674"/>
                    <a:pt x="244" y="682"/>
                    <a:pt x="157" y="682"/>
                  </a:cubicBezTo>
                  <a:cubicBezTo>
                    <a:pt x="107" y="682"/>
                    <a:pt x="56" y="679"/>
                    <a:pt x="1" y="675"/>
                  </a:cubicBezTo>
                  <a:lnTo>
                    <a:pt x="1" y="675"/>
                  </a:lnTo>
                  <a:cubicBezTo>
                    <a:pt x="38" y="687"/>
                    <a:pt x="76" y="712"/>
                    <a:pt x="113" y="725"/>
                  </a:cubicBezTo>
                  <a:cubicBezTo>
                    <a:pt x="199" y="759"/>
                    <a:pt x="290" y="775"/>
                    <a:pt x="379" y="775"/>
                  </a:cubicBezTo>
                  <a:cubicBezTo>
                    <a:pt x="781" y="775"/>
                    <a:pt x="1161" y="45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1" name="Google Shape;16841;p50"/>
            <p:cNvSpPr/>
            <p:nvPr/>
          </p:nvSpPr>
          <p:spPr>
            <a:xfrm>
              <a:off x="2251427" y="4471247"/>
              <a:ext cx="45516" cy="32621"/>
            </a:xfrm>
            <a:custGeom>
              <a:avLst/>
              <a:gdLst/>
              <a:ahLst/>
              <a:cxnLst/>
              <a:rect l="l" t="t" r="r" b="b"/>
              <a:pathLst>
                <a:path w="533" h="382" extrusionOk="0">
                  <a:moveTo>
                    <a:pt x="520" y="1"/>
                  </a:moveTo>
                  <a:cubicBezTo>
                    <a:pt x="516" y="1"/>
                    <a:pt x="511" y="6"/>
                    <a:pt x="501" y="18"/>
                  </a:cubicBezTo>
                  <a:cubicBezTo>
                    <a:pt x="363" y="193"/>
                    <a:pt x="213" y="293"/>
                    <a:pt x="1" y="380"/>
                  </a:cubicBezTo>
                  <a:cubicBezTo>
                    <a:pt x="11" y="381"/>
                    <a:pt x="21" y="381"/>
                    <a:pt x="31" y="381"/>
                  </a:cubicBezTo>
                  <a:cubicBezTo>
                    <a:pt x="220" y="381"/>
                    <a:pt x="393" y="272"/>
                    <a:pt x="476" y="106"/>
                  </a:cubicBezTo>
                  <a:cubicBezTo>
                    <a:pt x="496" y="85"/>
                    <a:pt x="532" y="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2" name="Google Shape;16842;p50"/>
            <p:cNvSpPr/>
            <p:nvPr/>
          </p:nvSpPr>
          <p:spPr>
            <a:xfrm>
              <a:off x="2259967" y="4468515"/>
              <a:ext cx="22544" cy="25618"/>
            </a:xfrm>
            <a:custGeom>
              <a:avLst/>
              <a:gdLst/>
              <a:ahLst/>
              <a:cxnLst/>
              <a:rect l="l" t="t" r="r" b="b"/>
              <a:pathLst>
                <a:path w="264" h="300" extrusionOk="0">
                  <a:moveTo>
                    <a:pt x="263" y="0"/>
                  </a:moveTo>
                  <a:cubicBezTo>
                    <a:pt x="201" y="125"/>
                    <a:pt x="101" y="213"/>
                    <a:pt x="1" y="300"/>
                  </a:cubicBezTo>
                  <a:cubicBezTo>
                    <a:pt x="138" y="262"/>
                    <a:pt x="263" y="138"/>
                    <a:pt x="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3" name="Google Shape;16843;p50"/>
            <p:cNvSpPr/>
            <p:nvPr/>
          </p:nvSpPr>
          <p:spPr>
            <a:xfrm>
              <a:off x="2257832" y="4477054"/>
              <a:ext cx="6490" cy="7515"/>
            </a:xfrm>
            <a:custGeom>
              <a:avLst/>
              <a:gdLst/>
              <a:ahLst/>
              <a:cxnLst/>
              <a:rect l="l" t="t" r="r" b="b"/>
              <a:pathLst>
                <a:path w="76" h="88" extrusionOk="0">
                  <a:moveTo>
                    <a:pt x="76" y="0"/>
                  </a:moveTo>
                  <a:lnTo>
                    <a:pt x="76" y="0"/>
                  </a:lnTo>
                  <a:cubicBezTo>
                    <a:pt x="38" y="25"/>
                    <a:pt x="26" y="63"/>
                    <a:pt x="1" y="88"/>
                  </a:cubicBezTo>
                  <a:cubicBezTo>
                    <a:pt x="38" y="75"/>
                    <a:pt x="63" y="38"/>
                    <a:pt x="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4" name="Google Shape;16844;p50"/>
            <p:cNvSpPr/>
            <p:nvPr/>
          </p:nvSpPr>
          <p:spPr>
            <a:xfrm>
              <a:off x="2269616" y="4555961"/>
              <a:ext cx="95045" cy="43893"/>
            </a:xfrm>
            <a:custGeom>
              <a:avLst/>
              <a:gdLst/>
              <a:ahLst/>
              <a:cxnLst/>
              <a:rect l="l" t="t" r="r" b="b"/>
              <a:pathLst>
                <a:path w="1113" h="514" extrusionOk="0">
                  <a:moveTo>
                    <a:pt x="1112" y="1"/>
                  </a:moveTo>
                  <a:lnTo>
                    <a:pt x="1112" y="1"/>
                  </a:lnTo>
                  <a:cubicBezTo>
                    <a:pt x="982" y="227"/>
                    <a:pt x="765" y="311"/>
                    <a:pt x="546" y="311"/>
                  </a:cubicBezTo>
                  <a:cubicBezTo>
                    <a:pt x="366" y="311"/>
                    <a:pt x="185" y="255"/>
                    <a:pt x="50" y="176"/>
                  </a:cubicBezTo>
                  <a:cubicBezTo>
                    <a:pt x="50" y="238"/>
                    <a:pt x="38" y="288"/>
                    <a:pt x="0" y="338"/>
                  </a:cubicBezTo>
                  <a:cubicBezTo>
                    <a:pt x="138" y="438"/>
                    <a:pt x="288" y="513"/>
                    <a:pt x="463" y="513"/>
                  </a:cubicBezTo>
                  <a:cubicBezTo>
                    <a:pt x="750" y="513"/>
                    <a:pt x="1087" y="313"/>
                    <a:pt x="1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5" name="Google Shape;16845;p50"/>
            <p:cNvSpPr/>
            <p:nvPr/>
          </p:nvSpPr>
          <p:spPr>
            <a:xfrm>
              <a:off x="2284646" y="4563475"/>
              <a:ext cx="69341" cy="16567"/>
            </a:xfrm>
            <a:custGeom>
              <a:avLst/>
              <a:gdLst/>
              <a:ahLst/>
              <a:cxnLst/>
              <a:rect l="l" t="t" r="r" b="b"/>
              <a:pathLst>
                <a:path w="812" h="194" extrusionOk="0">
                  <a:moveTo>
                    <a:pt x="812" y="0"/>
                  </a:moveTo>
                  <a:lnTo>
                    <a:pt x="812" y="0"/>
                  </a:lnTo>
                  <a:cubicBezTo>
                    <a:pt x="672" y="80"/>
                    <a:pt x="492" y="104"/>
                    <a:pt x="336" y="104"/>
                  </a:cubicBezTo>
                  <a:cubicBezTo>
                    <a:pt x="297" y="104"/>
                    <a:pt x="259" y="103"/>
                    <a:pt x="224" y="100"/>
                  </a:cubicBezTo>
                  <a:cubicBezTo>
                    <a:pt x="172" y="100"/>
                    <a:pt x="38" y="41"/>
                    <a:pt x="12" y="41"/>
                  </a:cubicBezTo>
                  <a:cubicBezTo>
                    <a:pt x="1" y="41"/>
                    <a:pt x="11" y="53"/>
                    <a:pt x="62" y="88"/>
                  </a:cubicBezTo>
                  <a:cubicBezTo>
                    <a:pt x="149" y="160"/>
                    <a:pt x="263" y="194"/>
                    <a:pt x="378" y="194"/>
                  </a:cubicBezTo>
                  <a:cubicBezTo>
                    <a:pt x="541" y="194"/>
                    <a:pt x="709" y="125"/>
                    <a:pt x="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6" name="Google Shape;16846;p50"/>
            <p:cNvSpPr/>
            <p:nvPr/>
          </p:nvSpPr>
          <p:spPr>
            <a:xfrm>
              <a:off x="2293100" y="4560914"/>
              <a:ext cx="49273" cy="10077"/>
            </a:xfrm>
            <a:custGeom>
              <a:avLst/>
              <a:gdLst/>
              <a:ahLst/>
              <a:cxnLst/>
              <a:rect l="l" t="t" r="r" b="b"/>
              <a:pathLst>
                <a:path w="577" h="118" extrusionOk="0">
                  <a:moveTo>
                    <a:pt x="556" y="1"/>
                  </a:moveTo>
                  <a:cubicBezTo>
                    <a:pt x="553" y="1"/>
                    <a:pt x="547" y="2"/>
                    <a:pt x="538" y="5"/>
                  </a:cubicBezTo>
                  <a:cubicBezTo>
                    <a:pt x="378" y="33"/>
                    <a:pt x="275" y="69"/>
                    <a:pt x="144" y="69"/>
                  </a:cubicBezTo>
                  <a:cubicBezTo>
                    <a:pt x="100" y="69"/>
                    <a:pt x="53" y="65"/>
                    <a:pt x="0" y="55"/>
                  </a:cubicBezTo>
                  <a:lnTo>
                    <a:pt x="0" y="55"/>
                  </a:lnTo>
                  <a:cubicBezTo>
                    <a:pt x="63" y="99"/>
                    <a:pt x="138" y="118"/>
                    <a:pt x="213" y="118"/>
                  </a:cubicBezTo>
                  <a:cubicBezTo>
                    <a:pt x="288" y="118"/>
                    <a:pt x="363" y="99"/>
                    <a:pt x="425" y="68"/>
                  </a:cubicBezTo>
                  <a:cubicBezTo>
                    <a:pt x="458" y="68"/>
                    <a:pt x="577" y="1"/>
                    <a:pt x="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7" name="Google Shape;16847;p50"/>
            <p:cNvSpPr/>
            <p:nvPr/>
          </p:nvSpPr>
          <p:spPr>
            <a:xfrm>
              <a:off x="2300530" y="4554936"/>
              <a:ext cx="26814" cy="7600"/>
            </a:xfrm>
            <a:custGeom>
              <a:avLst/>
              <a:gdLst/>
              <a:ahLst/>
              <a:cxnLst/>
              <a:rect l="l" t="t" r="r" b="b"/>
              <a:pathLst>
                <a:path w="314" h="89" extrusionOk="0">
                  <a:moveTo>
                    <a:pt x="313" y="0"/>
                  </a:moveTo>
                  <a:lnTo>
                    <a:pt x="313" y="0"/>
                  </a:lnTo>
                  <a:cubicBezTo>
                    <a:pt x="201" y="25"/>
                    <a:pt x="101" y="63"/>
                    <a:pt x="1" y="75"/>
                  </a:cubicBezTo>
                  <a:cubicBezTo>
                    <a:pt x="25" y="84"/>
                    <a:pt x="51" y="88"/>
                    <a:pt x="79" y="88"/>
                  </a:cubicBezTo>
                  <a:cubicBezTo>
                    <a:pt x="167" y="88"/>
                    <a:pt x="266" y="48"/>
                    <a:pt x="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8" name="Google Shape;16848;p50"/>
            <p:cNvSpPr/>
            <p:nvPr/>
          </p:nvSpPr>
          <p:spPr>
            <a:xfrm>
              <a:off x="2305909" y="4553826"/>
              <a:ext cx="7515" cy="3330"/>
            </a:xfrm>
            <a:custGeom>
              <a:avLst/>
              <a:gdLst/>
              <a:ahLst/>
              <a:cxnLst/>
              <a:rect l="l" t="t" r="r" b="b"/>
              <a:pathLst>
                <a:path w="88" h="39" extrusionOk="0">
                  <a:moveTo>
                    <a:pt x="88" y="1"/>
                  </a:moveTo>
                  <a:cubicBezTo>
                    <a:pt x="50" y="1"/>
                    <a:pt x="25" y="26"/>
                    <a:pt x="0" y="38"/>
                  </a:cubicBezTo>
                  <a:cubicBezTo>
                    <a:pt x="25" y="38"/>
                    <a:pt x="63" y="13"/>
                    <a:pt x="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9" name="Google Shape;16849;p50"/>
            <p:cNvSpPr/>
            <p:nvPr/>
          </p:nvSpPr>
          <p:spPr>
            <a:xfrm>
              <a:off x="2171411" y="4539991"/>
              <a:ext cx="99314" cy="64132"/>
            </a:xfrm>
            <a:custGeom>
              <a:avLst/>
              <a:gdLst/>
              <a:ahLst/>
              <a:cxnLst/>
              <a:rect l="l" t="t" r="r" b="b"/>
              <a:pathLst>
                <a:path w="1163" h="751" extrusionOk="0">
                  <a:moveTo>
                    <a:pt x="1050" y="0"/>
                  </a:moveTo>
                  <a:lnTo>
                    <a:pt x="1050" y="0"/>
                  </a:lnTo>
                  <a:cubicBezTo>
                    <a:pt x="1075" y="100"/>
                    <a:pt x="1075" y="213"/>
                    <a:pt x="1025" y="300"/>
                  </a:cubicBezTo>
                  <a:cubicBezTo>
                    <a:pt x="1013" y="350"/>
                    <a:pt x="950" y="400"/>
                    <a:pt x="938" y="425"/>
                  </a:cubicBezTo>
                  <a:cubicBezTo>
                    <a:pt x="850" y="475"/>
                    <a:pt x="788" y="513"/>
                    <a:pt x="713" y="538"/>
                  </a:cubicBezTo>
                  <a:cubicBezTo>
                    <a:pt x="850" y="488"/>
                    <a:pt x="963" y="375"/>
                    <a:pt x="988" y="200"/>
                  </a:cubicBezTo>
                  <a:lnTo>
                    <a:pt x="988" y="200"/>
                  </a:lnTo>
                  <a:cubicBezTo>
                    <a:pt x="938" y="288"/>
                    <a:pt x="875" y="363"/>
                    <a:pt x="788" y="400"/>
                  </a:cubicBezTo>
                  <a:cubicBezTo>
                    <a:pt x="738" y="425"/>
                    <a:pt x="613" y="450"/>
                    <a:pt x="575" y="450"/>
                  </a:cubicBezTo>
                  <a:cubicBezTo>
                    <a:pt x="537" y="457"/>
                    <a:pt x="495" y="461"/>
                    <a:pt x="452" y="461"/>
                  </a:cubicBezTo>
                  <a:cubicBezTo>
                    <a:pt x="343" y="461"/>
                    <a:pt x="224" y="435"/>
                    <a:pt x="126" y="363"/>
                  </a:cubicBezTo>
                  <a:lnTo>
                    <a:pt x="126" y="363"/>
                  </a:lnTo>
                  <a:cubicBezTo>
                    <a:pt x="217" y="500"/>
                    <a:pt x="362" y="564"/>
                    <a:pt x="510" y="564"/>
                  </a:cubicBezTo>
                  <a:cubicBezTo>
                    <a:pt x="524" y="564"/>
                    <a:pt x="537" y="564"/>
                    <a:pt x="550" y="563"/>
                  </a:cubicBezTo>
                  <a:lnTo>
                    <a:pt x="550" y="563"/>
                  </a:lnTo>
                  <a:cubicBezTo>
                    <a:pt x="532" y="566"/>
                    <a:pt x="510" y="567"/>
                    <a:pt x="487" y="567"/>
                  </a:cubicBezTo>
                  <a:cubicBezTo>
                    <a:pt x="417" y="567"/>
                    <a:pt x="335" y="553"/>
                    <a:pt x="288" y="525"/>
                  </a:cubicBezTo>
                  <a:cubicBezTo>
                    <a:pt x="188" y="488"/>
                    <a:pt x="63" y="400"/>
                    <a:pt x="1" y="288"/>
                  </a:cubicBezTo>
                  <a:lnTo>
                    <a:pt x="1" y="288"/>
                  </a:lnTo>
                  <a:cubicBezTo>
                    <a:pt x="37" y="543"/>
                    <a:pt x="286" y="751"/>
                    <a:pt x="552" y="751"/>
                  </a:cubicBezTo>
                  <a:cubicBezTo>
                    <a:pt x="560" y="751"/>
                    <a:pt x="568" y="750"/>
                    <a:pt x="575" y="750"/>
                  </a:cubicBezTo>
                  <a:cubicBezTo>
                    <a:pt x="838" y="738"/>
                    <a:pt x="1163" y="525"/>
                    <a:pt x="1138" y="225"/>
                  </a:cubicBezTo>
                  <a:cubicBezTo>
                    <a:pt x="1138" y="163"/>
                    <a:pt x="1088" y="25"/>
                    <a:pt x="10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0" name="Google Shape;16850;p50"/>
            <p:cNvSpPr/>
            <p:nvPr/>
          </p:nvSpPr>
          <p:spPr>
            <a:xfrm>
              <a:off x="2193870" y="4560230"/>
              <a:ext cx="46967" cy="16737"/>
            </a:xfrm>
            <a:custGeom>
              <a:avLst/>
              <a:gdLst/>
              <a:ahLst/>
              <a:cxnLst/>
              <a:rect l="l" t="t" r="r" b="b"/>
              <a:pathLst>
                <a:path w="550" h="196" extrusionOk="0">
                  <a:moveTo>
                    <a:pt x="550" y="1"/>
                  </a:moveTo>
                  <a:lnTo>
                    <a:pt x="550" y="1"/>
                  </a:lnTo>
                  <a:cubicBezTo>
                    <a:pt x="475" y="76"/>
                    <a:pt x="362" y="101"/>
                    <a:pt x="262" y="126"/>
                  </a:cubicBezTo>
                  <a:cubicBezTo>
                    <a:pt x="198" y="144"/>
                    <a:pt x="134" y="156"/>
                    <a:pt x="70" y="156"/>
                  </a:cubicBezTo>
                  <a:cubicBezTo>
                    <a:pt x="47" y="156"/>
                    <a:pt x="23" y="154"/>
                    <a:pt x="0" y="151"/>
                  </a:cubicBezTo>
                  <a:lnTo>
                    <a:pt x="0" y="151"/>
                  </a:lnTo>
                  <a:cubicBezTo>
                    <a:pt x="54" y="181"/>
                    <a:pt x="119" y="196"/>
                    <a:pt x="186" y="196"/>
                  </a:cubicBezTo>
                  <a:cubicBezTo>
                    <a:pt x="337" y="196"/>
                    <a:pt x="498" y="122"/>
                    <a:pt x="5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1" name="Google Shape;16851;p50"/>
            <p:cNvSpPr/>
            <p:nvPr/>
          </p:nvSpPr>
          <p:spPr>
            <a:xfrm>
              <a:off x="2205569" y="4560230"/>
              <a:ext cx="20324" cy="7771"/>
            </a:xfrm>
            <a:custGeom>
              <a:avLst/>
              <a:gdLst/>
              <a:ahLst/>
              <a:cxnLst/>
              <a:rect l="l" t="t" r="r" b="b"/>
              <a:pathLst>
                <a:path w="238" h="91" extrusionOk="0">
                  <a:moveTo>
                    <a:pt x="238" y="1"/>
                  </a:moveTo>
                  <a:lnTo>
                    <a:pt x="238" y="1"/>
                  </a:lnTo>
                  <a:cubicBezTo>
                    <a:pt x="150" y="26"/>
                    <a:pt x="100" y="63"/>
                    <a:pt x="0" y="88"/>
                  </a:cubicBezTo>
                  <a:cubicBezTo>
                    <a:pt x="10" y="90"/>
                    <a:pt x="19" y="90"/>
                    <a:pt x="29" y="90"/>
                  </a:cubicBezTo>
                  <a:cubicBezTo>
                    <a:pt x="109" y="90"/>
                    <a:pt x="193" y="45"/>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2" name="Google Shape;16852;p50"/>
            <p:cNvSpPr/>
            <p:nvPr/>
          </p:nvSpPr>
          <p:spPr>
            <a:xfrm>
              <a:off x="2208729" y="4554936"/>
              <a:ext cx="7600" cy="3245"/>
            </a:xfrm>
            <a:custGeom>
              <a:avLst/>
              <a:gdLst/>
              <a:ahLst/>
              <a:cxnLst/>
              <a:rect l="l" t="t" r="r" b="b"/>
              <a:pathLst>
                <a:path w="89" h="38" extrusionOk="0">
                  <a:moveTo>
                    <a:pt x="88" y="0"/>
                  </a:moveTo>
                  <a:lnTo>
                    <a:pt x="88" y="0"/>
                  </a:lnTo>
                  <a:cubicBezTo>
                    <a:pt x="63" y="13"/>
                    <a:pt x="26" y="25"/>
                    <a:pt x="1" y="38"/>
                  </a:cubicBezTo>
                  <a:cubicBezTo>
                    <a:pt x="26" y="38"/>
                    <a:pt x="63" y="25"/>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3" name="Google Shape;16853;p50"/>
            <p:cNvSpPr/>
            <p:nvPr/>
          </p:nvSpPr>
          <p:spPr>
            <a:xfrm>
              <a:off x="2099935" y="4548531"/>
              <a:ext cx="63022" cy="22544"/>
            </a:xfrm>
            <a:custGeom>
              <a:avLst/>
              <a:gdLst/>
              <a:ahLst/>
              <a:cxnLst/>
              <a:rect l="l" t="t" r="r" b="b"/>
              <a:pathLst>
                <a:path w="738" h="264" extrusionOk="0">
                  <a:moveTo>
                    <a:pt x="738" y="0"/>
                  </a:moveTo>
                  <a:cubicBezTo>
                    <a:pt x="736" y="4"/>
                    <a:pt x="734" y="7"/>
                    <a:pt x="733" y="10"/>
                  </a:cubicBezTo>
                  <a:lnTo>
                    <a:pt x="733" y="10"/>
                  </a:lnTo>
                  <a:cubicBezTo>
                    <a:pt x="735" y="9"/>
                    <a:pt x="738" y="5"/>
                    <a:pt x="738" y="0"/>
                  </a:cubicBezTo>
                  <a:close/>
                  <a:moveTo>
                    <a:pt x="0" y="0"/>
                  </a:moveTo>
                  <a:lnTo>
                    <a:pt x="0" y="0"/>
                  </a:lnTo>
                  <a:cubicBezTo>
                    <a:pt x="59" y="165"/>
                    <a:pt x="252" y="264"/>
                    <a:pt x="431" y="264"/>
                  </a:cubicBezTo>
                  <a:cubicBezTo>
                    <a:pt x="442" y="264"/>
                    <a:pt x="452" y="263"/>
                    <a:pt x="463" y="263"/>
                  </a:cubicBezTo>
                  <a:cubicBezTo>
                    <a:pt x="550" y="263"/>
                    <a:pt x="650" y="213"/>
                    <a:pt x="725" y="150"/>
                  </a:cubicBezTo>
                  <a:cubicBezTo>
                    <a:pt x="713" y="150"/>
                    <a:pt x="713" y="138"/>
                    <a:pt x="700" y="125"/>
                  </a:cubicBezTo>
                  <a:cubicBezTo>
                    <a:pt x="700" y="100"/>
                    <a:pt x="700" y="75"/>
                    <a:pt x="713" y="50"/>
                  </a:cubicBezTo>
                  <a:cubicBezTo>
                    <a:pt x="723" y="40"/>
                    <a:pt x="725" y="29"/>
                    <a:pt x="733" y="10"/>
                  </a:cubicBezTo>
                  <a:lnTo>
                    <a:pt x="733" y="10"/>
                  </a:lnTo>
                  <a:cubicBezTo>
                    <a:pt x="729" y="13"/>
                    <a:pt x="725" y="13"/>
                    <a:pt x="725" y="13"/>
                  </a:cubicBezTo>
                  <a:cubicBezTo>
                    <a:pt x="663" y="63"/>
                    <a:pt x="563" y="113"/>
                    <a:pt x="475" y="138"/>
                  </a:cubicBezTo>
                  <a:cubicBezTo>
                    <a:pt x="459" y="142"/>
                    <a:pt x="435" y="143"/>
                    <a:pt x="410" y="143"/>
                  </a:cubicBezTo>
                  <a:cubicBezTo>
                    <a:pt x="361" y="143"/>
                    <a:pt x="309" y="138"/>
                    <a:pt x="300" y="138"/>
                  </a:cubicBezTo>
                  <a:cubicBezTo>
                    <a:pt x="188" y="113"/>
                    <a:pt x="75" y="8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4" name="Google Shape;16854;p50"/>
            <p:cNvSpPr/>
            <p:nvPr/>
          </p:nvSpPr>
          <p:spPr>
            <a:xfrm>
              <a:off x="2107364" y="4541699"/>
              <a:ext cx="53713" cy="17421"/>
            </a:xfrm>
            <a:custGeom>
              <a:avLst/>
              <a:gdLst/>
              <a:ahLst/>
              <a:cxnLst/>
              <a:rect l="l" t="t" r="r" b="b"/>
              <a:pathLst>
                <a:path w="629" h="204" extrusionOk="0">
                  <a:moveTo>
                    <a:pt x="624" y="1"/>
                  </a:moveTo>
                  <a:cubicBezTo>
                    <a:pt x="614" y="1"/>
                    <a:pt x="576" y="46"/>
                    <a:pt x="538" y="55"/>
                  </a:cubicBezTo>
                  <a:cubicBezTo>
                    <a:pt x="438" y="102"/>
                    <a:pt x="318" y="134"/>
                    <a:pt x="203" y="134"/>
                  </a:cubicBezTo>
                  <a:cubicBezTo>
                    <a:pt x="132" y="134"/>
                    <a:pt x="63" y="121"/>
                    <a:pt x="1" y="93"/>
                  </a:cubicBezTo>
                  <a:lnTo>
                    <a:pt x="1" y="93"/>
                  </a:lnTo>
                  <a:cubicBezTo>
                    <a:pt x="70" y="168"/>
                    <a:pt x="172" y="204"/>
                    <a:pt x="275" y="204"/>
                  </a:cubicBezTo>
                  <a:cubicBezTo>
                    <a:pt x="413" y="204"/>
                    <a:pt x="554" y="139"/>
                    <a:pt x="626" y="18"/>
                  </a:cubicBezTo>
                  <a:cubicBezTo>
                    <a:pt x="629" y="6"/>
                    <a:pt x="628" y="1"/>
                    <a:pt x="6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5" name="Google Shape;16855;p50"/>
            <p:cNvSpPr/>
            <p:nvPr/>
          </p:nvSpPr>
          <p:spPr>
            <a:xfrm>
              <a:off x="2118039" y="4545286"/>
              <a:ext cx="22544" cy="4782"/>
            </a:xfrm>
            <a:custGeom>
              <a:avLst/>
              <a:gdLst/>
              <a:ahLst/>
              <a:cxnLst/>
              <a:rect l="l" t="t" r="r" b="b"/>
              <a:pathLst>
                <a:path w="264" h="56" extrusionOk="0">
                  <a:moveTo>
                    <a:pt x="263" y="1"/>
                  </a:moveTo>
                  <a:cubicBezTo>
                    <a:pt x="206" y="10"/>
                    <a:pt x="128" y="34"/>
                    <a:pt x="60" y="34"/>
                  </a:cubicBezTo>
                  <a:cubicBezTo>
                    <a:pt x="39" y="34"/>
                    <a:pt x="19" y="32"/>
                    <a:pt x="1" y="26"/>
                  </a:cubicBezTo>
                  <a:lnTo>
                    <a:pt x="1" y="26"/>
                  </a:lnTo>
                  <a:cubicBezTo>
                    <a:pt x="22" y="47"/>
                    <a:pt x="57" y="55"/>
                    <a:pt x="94" y="55"/>
                  </a:cubicBezTo>
                  <a:cubicBezTo>
                    <a:pt x="166" y="55"/>
                    <a:pt x="247" y="25"/>
                    <a:pt x="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6" name="Google Shape;16856;p50"/>
            <p:cNvSpPr/>
            <p:nvPr/>
          </p:nvSpPr>
          <p:spPr>
            <a:xfrm>
              <a:off x="2121284" y="4541016"/>
              <a:ext cx="5380" cy="1196"/>
            </a:xfrm>
            <a:custGeom>
              <a:avLst/>
              <a:gdLst/>
              <a:ahLst/>
              <a:cxnLst/>
              <a:rect l="l" t="t" r="r" b="b"/>
              <a:pathLst>
                <a:path w="63" h="14" extrusionOk="0">
                  <a:moveTo>
                    <a:pt x="63" y="1"/>
                  </a:moveTo>
                  <a:cubicBezTo>
                    <a:pt x="38" y="1"/>
                    <a:pt x="25" y="1"/>
                    <a:pt x="0" y="13"/>
                  </a:cubicBezTo>
                  <a:cubicBezTo>
                    <a:pt x="25" y="13"/>
                    <a:pt x="50" y="13"/>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7" name="Google Shape;16857;p50"/>
            <p:cNvSpPr/>
            <p:nvPr/>
          </p:nvSpPr>
          <p:spPr>
            <a:xfrm>
              <a:off x="2140498" y="4457840"/>
              <a:ext cx="42783" cy="69426"/>
            </a:xfrm>
            <a:custGeom>
              <a:avLst/>
              <a:gdLst/>
              <a:ahLst/>
              <a:cxnLst/>
              <a:rect l="l" t="t" r="r" b="b"/>
              <a:pathLst>
                <a:path w="501" h="813" extrusionOk="0">
                  <a:moveTo>
                    <a:pt x="238" y="0"/>
                  </a:moveTo>
                  <a:lnTo>
                    <a:pt x="238" y="0"/>
                  </a:lnTo>
                  <a:cubicBezTo>
                    <a:pt x="0" y="238"/>
                    <a:pt x="138" y="650"/>
                    <a:pt x="400" y="812"/>
                  </a:cubicBezTo>
                  <a:cubicBezTo>
                    <a:pt x="413" y="812"/>
                    <a:pt x="413" y="800"/>
                    <a:pt x="425" y="787"/>
                  </a:cubicBezTo>
                  <a:cubicBezTo>
                    <a:pt x="450" y="775"/>
                    <a:pt x="475" y="750"/>
                    <a:pt x="500" y="737"/>
                  </a:cubicBezTo>
                  <a:cubicBezTo>
                    <a:pt x="288" y="562"/>
                    <a:pt x="125" y="225"/>
                    <a:pt x="2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8" name="Google Shape;16858;p50"/>
            <p:cNvSpPr/>
            <p:nvPr/>
          </p:nvSpPr>
          <p:spPr>
            <a:xfrm>
              <a:off x="2156467" y="4466380"/>
              <a:ext cx="37488" cy="51237"/>
            </a:xfrm>
            <a:custGeom>
              <a:avLst/>
              <a:gdLst/>
              <a:ahLst/>
              <a:cxnLst/>
              <a:rect l="l" t="t" r="r" b="b"/>
              <a:pathLst>
                <a:path w="439" h="600" extrusionOk="0">
                  <a:moveTo>
                    <a:pt x="63" y="0"/>
                  </a:moveTo>
                  <a:lnTo>
                    <a:pt x="63" y="0"/>
                  </a:lnTo>
                  <a:cubicBezTo>
                    <a:pt x="1" y="238"/>
                    <a:pt x="176" y="525"/>
                    <a:pt x="376" y="600"/>
                  </a:cubicBezTo>
                  <a:cubicBezTo>
                    <a:pt x="401" y="587"/>
                    <a:pt x="426" y="575"/>
                    <a:pt x="438" y="562"/>
                  </a:cubicBezTo>
                  <a:cubicBezTo>
                    <a:pt x="326" y="500"/>
                    <a:pt x="238" y="400"/>
                    <a:pt x="176" y="287"/>
                  </a:cubicBezTo>
                  <a:cubicBezTo>
                    <a:pt x="126" y="200"/>
                    <a:pt x="76" y="113"/>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9" name="Google Shape;16859;p50"/>
            <p:cNvSpPr/>
            <p:nvPr/>
          </p:nvSpPr>
          <p:spPr>
            <a:xfrm>
              <a:off x="2167141" y="4475944"/>
              <a:ext cx="25704" cy="25704"/>
            </a:xfrm>
            <a:custGeom>
              <a:avLst/>
              <a:gdLst/>
              <a:ahLst/>
              <a:cxnLst/>
              <a:rect l="l" t="t" r="r" b="b"/>
              <a:pathLst>
                <a:path w="301" h="301" extrusionOk="0">
                  <a:moveTo>
                    <a:pt x="1" y="1"/>
                  </a:moveTo>
                  <a:lnTo>
                    <a:pt x="1" y="1"/>
                  </a:lnTo>
                  <a:cubicBezTo>
                    <a:pt x="26" y="138"/>
                    <a:pt x="188" y="300"/>
                    <a:pt x="301" y="300"/>
                  </a:cubicBezTo>
                  <a:cubicBezTo>
                    <a:pt x="188" y="213"/>
                    <a:pt x="76" y="11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0" name="Google Shape;16860;p50"/>
            <p:cNvSpPr/>
            <p:nvPr/>
          </p:nvSpPr>
          <p:spPr>
            <a:xfrm>
              <a:off x="2178926" y="4477054"/>
              <a:ext cx="9650" cy="8539"/>
            </a:xfrm>
            <a:custGeom>
              <a:avLst/>
              <a:gdLst/>
              <a:ahLst/>
              <a:cxnLst/>
              <a:rect l="l" t="t" r="r" b="b"/>
              <a:pathLst>
                <a:path w="113" h="100" extrusionOk="0">
                  <a:moveTo>
                    <a:pt x="0" y="0"/>
                  </a:moveTo>
                  <a:lnTo>
                    <a:pt x="0" y="0"/>
                  </a:lnTo>
                  <a:cubicBezTo>
                    <a:pt x="25" y="50"/>
                    <a:pt x="75" y="88"/>
                    <a:pt x="113" y="100"/>
                  </a:cubicBezTo>
                  <a:cubicBezTo>
                    <a:pt x="75" y="63"/>
                    <a:pt x="38" y="3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1" name="Google Shape;16861;p50"/>
            <p:cNvSpPr/>
            <p:nvPr/>
          </p:nvSpPr>
          <p:spPr>
            <a:xfrm>
              <a:off x="2182086" y="4382008"/>
              <a:ext cx="63022" cy="73781"/>
            </a:xfrm>
            <a:custGeom>
              <a:avLst/>
              <a:gdLst/>
              <a:ahLst/>
              <a:cxnLst/>
              <a:rect l="l" t="t" r="r" b="b"/>
              <a:pathLst>
                <a:path w="738" h="864" extrusionOk="0">
                  <a:moveTo>
                    <a:pt x="375" y="1"/>
                  </a:moveTo>
                  <a:lnTo>
                    <a:pt x="375" y="1"/>
                  </a:lnTo>
                  <a:cubicBezTo>
                    <a:pt x="138" y="101"/>
                    <a:pt x="1" y="413"/>
                    <a:pt x="126" y="638"/>
                  </a:cubicBezTo>
                  <a:cubicBezTo>
                    <a:pt x="200" y="651"/>
                    <a:pt x="275" y="676"/>
                    <a:pt x="338" y="713"/>
                  </a:cubicBezTo>
                  <a:cubicBezTo>
                    <a:pt x="375" y="726"/>
                    <a:pt x="400" y="751"/>
                    <a:pt x="438" y="763"/>
                  </a:cubicBezTo>
                  <a:cubicBezTo>
                    <a:pt x="475" y="788"/>
                    <a:pt x="513" y="826"/>
                    <a:pt x="525" y="863"/>
                  </a:cubicBezTo>
                  <a:lnTo>
                    <a:pt x="638" y="863"/>
                  </a:lnTo>
                  <a:cubicBezTo>
                    <a:pt x="638" y="851"/>
                    <a:pt x="638" y="851"/>
                    <a:pt x="638" y="851"/>
                  </a:cubicBezTo>
                  <a:cubicBezTo>
                    <a:pt x="663" y="813"/>
                    <a:pt x="688" y="776"/>
                    <a:pt x="713" y="738"/>
                  </a:cubicBezTo>
                  <a:cubicBezTo>
                    <a:pt x="725" y="726"/>
                    <a:pt x="738" y="713"/>
                    <a:pt x="738" y="713"/>
                  </a:cubicBezTo>
                  <a:lnTo>
                    <a:pt x="700" y="713"/>
                  </a:lnTo>
                  <a:cubicBezTo>
                    <a:pt x="363" y="688"/>
                    <a:pt x="288" y="363"/>
                    <a:pt x="350" y="76"/>
                  </a:cubicBezTo>
                  <a:lnTo>
                    <a:pt x="350" y="76"/>
                  </a:lnTo>
                  <a:cubicBezTo>
                    <a:pt x="225" y="288"/>
                    <a:pt x="213" y="488"/>
                    <a:pt x="300" y="626"/>
                  </a:cubicBezTo>
                  <a:cubicBezTo>
                    <a:pt x="263" y="588"/>
                    <a:pt x="250" y="551"/>
                    <a:pt x="238" y="501"/>
                  </a:cubicBezTo>
                  <a:cubicBezTo>
                    <a:pt x="188" y="351"/>
                    <a:pt x="238" y="138"/>
                    <a:pt x="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2" name="Google Shape;16862;p50"/>
            <p:cNvSpPr/>
            <p:nvPr/>
          </p:nvSpPr>
          <p:spPr>
            <a:xfrm>
              <a:off x="2214109" y="4379873"/>
              <a:ext cx="57727" cy="60203"/>
            </a:xfrm>
            <a:custGeom>
              <a:avLst/>
              <a:gdLst/>
              <a:ahLst/>
              <a:cxnLst/>
              <a:rect l="l" t="t" r="r" b="b"/>
              <a:pathLst>
                <a:path w="676" h="705" extrusionOk="0">
                  <a:moveTo>
                    <a:pt x="300" y="1"/>
                  </a:moveTo>
                  <a:lnTo>
                    <a:pt x="300" y="1"/>
                  </a:lnTo>
                  <a:cubicBezTo>
                    <a:pt x="375" y="51"/>
                    <a:pt x="413" y="113"/>
                    <a:pt x="450" y="201"/>
                  </a:cubicBezTo>
                  <a:cubicBezTo>
                    <a:pt x="450" y="201"/>
                    <a:pt x="463" y="213"/>
                    <a:pt x="463" y="226"/>
                  </a:cubicBezTo>
                  <a:cubicBezTo>
                    <a:pt x="438" y="188"/>
                    <a:pt x="413" y="163"/>
                    <a:pt x="375" y="138"/>
                  </a:cubicBezTo>
                  <a:lnTo>
                    <a:pt x="375" y="138"/>
                  </a:lnTo>
                  <a:cubicBezTo>
                    <a:pt x="518" y="336"/>
                    <a:pt x="372" y="591"/>
                    <a:pt x="224" y="591"/>
                  </a:cubicBezTo>
                  <a:cubicBezTo>
                    <a:pt x="203" y="591"/>
                    <a:pt x="183" y="586"/>
                    <a:pt x="163" y="576"/>
                  </a:cubicBezTo>
                  <a:cubicBezTo>
                    <a:pt x="75" y="538"/>
                    <a:pt x="38" y="426"/>
                    <a:pt x="0" y="363"/>
                  </a:cubicBezTo>
                  <a:lnTo>
                    <a:pt x="0" y="363"/>
                  </a:lnTo>
                  <a:cubicBezTo>
                    <a:pt x="0" y="413"/>
                    <a:pt x="0" y="476"/>
                    <a:pt x="25" y="538"/>
                  </a:cubicBezTo>
                  <a:cubicBezTo>
                    <a:pt x="59" y="626"/>
                    <a:pt x="150" y="705"/>
                    <a:pt x="248" y="705"/>
                  </a:cubicBezTo>
                  <a:cubicBezTo>
                    <a:pt x="262" y="705"/>
                    <a:pt x="275" y="704"/>
                    <a:pt x="288" y="701"/>
                  </a:cubicBezTo>
                  <a:cubicBezTo>
                    <a:pt x="400" y="676"/>
                    <a:pt x="475" y="588"/>
                    <a:pt x="500" y="476"/>
                  </a:cubicBezTo>
                  <a:lnTo>
                    <a:pt x="500" y="476"/>
                  </a:lnTo>
                  <a:cubicBezTo>
                    <a:pt x="500" y="538"/>
                    <a:pt x="475" y="601"/>
                    <a:pt x="438" y="651"/>
                  </a:cubicBezTo>
                  <a:cubicBezTo>
                    <a:pt x="438" y="663"/>
                    <a:pt x="425" y="676"/>
                    <a:pt x="413" y="701"/>
                  </a:cubicBezTo>
                  <a:cubicBezTo>
                    <a:pt x="425" y="688"/>
                    <a:pt x="438" y="676"/>
                    <a:pt x="450" y="663"/>
                  </a:cubicBezTo>
                  <a:cubicBezTo>
                    <a:pt x="488" y="638"/>
                    <a:pt x="525" y="613"/>
                    <a:pt x="575" y="601"/>
                  </a:cubicBezTo>
                  <a:cubicBezTo>
                    <a:pt x="675" y="376"/>
                    <a:pt x="550" y="51"/>
                    <a:pt x="3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3" name="Google Shape;16863;p50"/>
            <p:cNvSpPr/>
            <p:nvPr/>
          </p:nvSpPr>
          <p:spPr>
            <a:xfrm>
              <a:off x="2231188" y="4398063"/>
              <a:ext cx="16908" cy="26045"/>
            </a:xfrm>
            <a:custGeom>
              <a:avLst/>
              <a:gdLst/>
              <a:ahLst/>
              <a:cxnLst/>
              <a:rect l="l" t="t" r="r" b="b"/>
              <a:pathLst>
                <a:path w="198" h="305" extrusionOk="0">
                  <a:moveTo>
                    <a:pt x="178" y="1"/>
                  </a:moveTo>
                  <a:cubicBezTo>
                    <a:pt x="176" y="1"/>
                    <a:pt x="175" y="8"/>
                    <a:pt x="175" y="25"/>
                  </a:cubicBezTo>
                  <a:cubicBezTo>
                    <a:pt x="163" y="63"/>
                    <a:pt x="150" y="138"/>
                    <a:pt x="138" y="163"/>
                  </a:cubicBezTo>
                  <a:cubicBezTo>
                    <a:pt x="116" y="207"/>
                    <a:pt x="83" y="292"/>
                    <a:pt x="23" y="292"/>
                  </a:cubicBezTo>
                  <a:cubicBezTo>
                    <a:pt x="16" y="292"/>
                    <a:pt x="9" y="290"/>
                    <a:pt x="0" y="288"/>
                  </a:cubicBezTo>
                  <a:lnTo>
                    <a:pt x="0" y="288"/>
                  </a:lnTo>
                  <a:cubicBezTo>
                    <a:pt x="17" y="299"/>
                    <a:pt x="34" y="305"/>
                    <a:pt x="50" y="305"/>
                  </a:cubicBezTo>
                  <a:cubicBezTo>
                    <a:pt x="122" y="305"/>
                    <a:pt x="188" y="209"/>
                    <a:pt x="188" y="138"/>
                  </a:cubicBezTo>
                  <a:cubicBezTo>
                    <a:pt x="198" y="118"/>
                    <a:pt x="184" y="1"/>
                    <a:pt x="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4" name="Google Shape;16864;p50"/>
            <p:cNvSpPr/>
            <p:nvPr/>
          </p:nvSpPr>
          <p:spPr>
            <a:xfrm>
              <a:off x="2286183" y="5005231"/>
              <a:ext cx="89152" cy="106915"/>
            </a:xfrm>
            <a:custGeom>
              <a:avLst/>
              <a:gdLst/>
              <a:ahLst/>
              <a:cxnLst/>
              <a:rect l="l" t="t" r="r" b="b"/>
              <a:pathLst>
                <a:path w="1044" h="1252" extrusionOk="0">
                  <a:moveTo>
                    <a:pt x="669" y="1"/>
                  </a:moveTo>
                  <a:cubicBezTo>
                    <a:pt x="494" y="38"/>
                    <a:pt x="369" y="163"/>
                    <a:pt x="269" y="301"/>
                  </a:cubicBezTo>
                  <a:cubicBezTo>
                    <a:pt x="0" y="740"/>
                    <a:pt x="352" y="1251"/>
                    <a:pt x="834" y="1251"/>
                  </a:cubicBezTo>
                  <a:cubicBezTo>
                    <a:pt x="846" y="1251"/>
                    <a:pt x="857" y="1251"/>
                    <a:pt x="869" y="1251"/>
                  </a:cubicBezTo>
                  <a:lnTo>
                    <a:pt x="1043" y="1251"/>
                  </a:lnTo>
                  <a:cubicBezTo>
                    <a:pt x="968" y="1226"/>
                    <a:pt x="856" y="1188"/>
                    <a:pt x="806" y="1163"/>
                  </a:cubicBezTo>
                  <a:cubicBezTo>
                    <a:pt x="694" y="1126"/>
                    <a:pt x="594" y="1063"/>
                    <a:pt x="519" y="976"/>
                  </a:cubicBezTo>
                  <a:cubicBezTo>
                    <a:pt x="456" y="888"/>
                    <a:pt x="431" y="838"/>
                    <a:pt x="406" y="776"/>
                  </a:cubicBezTo>
                  <a:cubicBezTo>
                    <a:pt x="381" y="701"/>
                    <a:pt x="344" y="513"/>
                    <a:pt x="406" y="363"/>
                  </a:cubicBezTo>
                  <a:cubicBezTo>
                    <a:pt x="444" y="263"/>
                    <a:pt x="531" y="76"/>
                    <a:pt x="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5" name="Google Shape;16865;p50"/>
            <p:cNvSpPr/>
            <p:nvPr/>
          </p:nvSpPr>
          <p:spPr>
            <a:xfrm>
              <a:off x="2311204" y="5015906"/>
              <a:ext cx="55592" cy="84456"/>
            </a:xfrm>
            <a:custGeom>
              <a:avLst/>
              <a:gdLst/>
              <a:ahLst/>
              <a:cxnLst/>
              <a:rect l="l" t="t" r="r" b="b"/>
              <a:pathLst>
                <a:path w="651" h="989" extrusionOk="0">
                  <a:moveTo>
                    <a:pt x="313" y="1"/>
                  </a:moveTo>
                  <a:lnTo>
                    <a:pt x="313" y="1"/>
                  </a:lnTo>
                  <a:cubicBezTo>
                    <a:pt x="51" y="163"/>
                    <a:pt x="1" y="563"/>
                    <a:pt x="226" y="788"/>
                  </a:cubicBezTo>
                  <a:cubicBezTo>
                    <a:pt x="338" y="913"/>
                    <a:pt x="488" y="963"/>
                    <a:pt x="650" y="988"/>
                  </a:cubicBezTo>
                  <a:cubicBezTo>
                    <a:pt x="613" y="926"/>
                    <a:pt x="600" y="863"/>
                    <a:pt x="613" y="788"/>
                  </a:cubicBezTo>
                  <a:cubicBezTo>
                    <a:pt x="526" y="763"/>
                    <a:pt x="438" y="713"/>
                    <a:pt x="363" y="651"/>
                  </a:cubicBezTo>
                  <a:cubicBezTo>
                    <a:pt x="176" y="488"/>
                    <a:pt x="176" y="188"/>
                    <a:pt x="3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6" name="Google Shape;16866;p50"/>
            <p:cNvSpPr/>
            <p:nvPr/>
          </p:nvSpPr>
          <p:spPr>
            <a:xfrm>
              <a:off x="2325124" y="5024445"/>
              <a:ext cx="46967" cy="48163"/>
            </a:xfrm>
            <a:custGeom>
              <a:avLst/>
              <a:gdLst/>
              <a:ahLst/>
              <a:cxnLst/>
              <a:rect l="l" t="t" r="r" b="b"/>
              <a:pathLst>
                <a:path w="550" h="564" extrusionOk="0">
                  <a:moveTo>
                    <a:pt x="150" y="1"/>
                  </a:moveTo>
                  <a:cubicBezTo>
                    <a:pt x="0" y="163"/>
                    <a:pt x="150" y="438"/>
                    <a:pt x="313" y="526"/>
                  </a:cubicBezTo>
                  <a:cubicBezTo>
                    <a:pt x="375" y="551"/>
                    <a:pt x="425" y="563"/>
                    <a:pt x="487" y="563"/>
                  </a:cubicBezTo>
                  <a:cubicBezTo>
                    <a:pt x="500" y="526"/>
                    <a:pt x="525" y="488"/>
                    <a:pt x="550" y="463"/>
                  </a:cubicBezTo>
                  <a:cubicBezTo>
                    <a:pt x="487" y="463"/>
                    <a:pt x="437" y="463"/>
                    <a:pt x="388" y="426"/>
                  </a:cubicBezTo>
                  <a:cubicBezTo>
                    <a:pt x="250" y="351"/>
                    <a:pt x="75" y="176"/>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7" name="Google Shape;16867;p50"/>
            <p:cNvSpPr/>
            <p:nvPr/>
          </p:nvSpPr>
          <p:spPr>
            <a:xfrm>
              <a:off x="2445702" y="4993361"/>
              <a:ext cx="56617" cy="92056"/>
            </a:xfrm>
            <a:custGeom>
              <a:avLst/>
              <a:gdLst/>
              <a:ahLst/>
              <a:cxnLst/>
              <a:rect l="l" t="t" r="r" b="b"/>
              <a:pathLst>
                <a:path w="663" h="1078" extrusionOk="0">
                  <a:moveTo>
                    <a:pt x="105" y="0"/>
                  </a:moveTo>
                  <a:cubicBezTo>
                    <a:pt x="91" y="0"/>
                    <a:pt x="77" y="1"/>
                    <a:pt x="63" y="2"/>
                  </a:cubicBezTo>
                  <a:cubicBezTo>
                    <a:pt x="313" y="77"/>
                    <a:pt x="450" y="290"/>
                    <a:pt x="463" y="515"/>
                  </a:cubicBezTo>
                  <a:cubicBezTo>
                    <a:pt x="463" y="590"/>
                    <a:pt x="450" y="665"/>
                    <a:pt x="425" y="715"/>
                  </a:cubicBezTo>
                  <a:cubicBezTo>
                    <a:pt x="475" y="515"/>
                    <a:pt x="413" y="265"/>
                    <a:pt x="238" y="152"/>
                  </a:cubicBezTo>
                  <a:lnTo>
                    <a:pt x="238" y="152"/>
                  </a:lnTo>
                  <a:cubicBezTo>
                    <a:pt x="350" y="315"/>
                    <a:pt x="338" y="515"/>
                    <a:pt x="275" y="690"/>
                  </a:cubicBezTo>
                  <a:cubicBezTo>
                    <a:pt x="275" y="690"/>
                    <a:pt x="263" y="690"/>
                    <a:pt x="263" y="677"/>
                  </a:cubicBezTo>
                  <a:cubicBezTo>
                    <a:pt x="250" y="665"/>
                    <a:pt x="238" y="652"/>
                    <a:pt x="225" y="652"/>
                  </a:cubicBezTo>
                  <a:cubicBezTo>
                    <a:pt x="288" y="527"/>
                    <a:pt x="300" y="390"/>
                    <a:pt x="213" y="265"/>
                  </a:cubicBezTo>
                  <a:lnTo>
                    <a:pt x="213" y="265"/>
                  </a:lnTo>
                  <a:cubicBezTo>
                    <a:pt x="238" y="377"/>
                    <a:pt x="213" y="490"/>
                    <a:pt x="163" y="590"/>
                  </a:cubicBezTo>
                  <a:cubicBezTo>
                    <a:pt x="138" y="577"/>
                    <a:pt x="113" y="552"/>
                    <a:pt x="88" y="540"/>
                  </a:cubicBezTo>
                  <a:lnTo>
                    <a:pt x="75" y="540"/>
                  </a:lnTo>
                  <a:cubicBezTo>
                    <a:pt x="63" y="540"/>
                    <a:pt x="63" y="552"/>
                    <a:pt x="63" y="552"/>
                  </a:cubicBezTo>
                  <a:cubicBezTo>
                    <a:pt x="50" y="540"/>
                    <a:pt x="25" y="540"/>
                    <a:pt x="0" y="527"/>
                  </a:cubicBezTo>
                  <a:lnTo>
                    <a:pt x="0" y="527"/>
                  </a:lnTo>
                  <a:cubicBezTo>
                    <a:pt x="50" y="565"/>
                    <a:pt x="88" y="590"/>
                    <a:pt x="113" y="627"/>
                  </a:cubicBezTo>
                  <a:cubicBezTo>
                    <a:pt x="125" y="627"/>
                    <a:pt x="125" y="640"/>
                    <a:pt x="138" y="640"/>
                  </a:cubicBezTo>
                  <a:cubicBezTo>
                    <a:pt x="125" y="652"/>
                    <a:pt x="125" y="652"/>
                    <a:pt x="125" y="652"/>
                  </a:cubicBezTo>
                  <a:cubicBezTo>
                    <a:pt x="150" y="665"/>
                    <a:pt x="175" y="690"/>
                    <a:pt x="188" y="727"/>
                  </a:cubicBezTo>
                  <a:cubicBezTo>
                    <a:pt x="188" y="727"/>
                    <a:pt x="188" y="715"/>
                    <a:pt x="188" y="715"/>
                  </a:cubicBezTo>
                  <a:cubicBezTo>
                    <a:pt x="200" y="740"/>
                    <a:pt x="213" y="752"/>
                    <a:pt x="238" y="777"/>
                  </a:cubicBezTo>
                  <a:cubicBezTo>
                    <a:pt x="225" y="790"/>
                    <a:pt x="225" y="802"/>
                    <a:pt x="213" y="815"/>
                  </a:cubicBezTo>
                  <a:cubicBezTo>
                    <a:pt x="213" y="827"/>
                    <a:pt x="213" y="827"/>
                    <a:pt x="213" y="827"/>
                  </a:cubicBezTo>
                  <a:cubicBezTo>
                    <a:pt x="237" y="899"/>
                    <a:pt x="249" y="972"/>
                    <a:pt x="239" y="1044"/>
                  </a:cubicBezTo>
                  <a:lnTo>
                    <a:pt x="239" y="1044"/>
                  </a:lnTo>
                  <a:cubicBezTo>
                    <a:pt x="277" y="960"/>
                    <a:pt x="335" y="895"/>
                    <a:pt x="413" y="840"/>
                  </a:cubicBezTo>
                  <a:cubicBezTo>
                    <a:pt x="463" y="815"/>
                    <a:pt x="513" y="802"/>
                    <a:pt x="563" y="790"/>
                  </a:cubicBezTo>
                  <a:cubicBezTo>
                    <a:pt x="625" y="690"/>
                    <a:pt x="663" y="565"/>
                    <a:pt x="625" y="440"/>
                  </a:cubicBezTo>
                  <a:cubicBezTo>
                    <a:pt x="578" y="203"/>
                    <a:pt x="351" y="0"/>
                    <a:pt x="105" y="0"/>
                  </a:cubicBezTo>
                  <a:close/>
                  <a:moveTo>
                    <a:pt x="239" y="1044"/>
                  </a:moveTo>
                  <a:cubicBezTo>
                    <a:pt x="235" y="1052"/>
                    <a:pt x="232" y="1059"/>
                    <a:pt x="229" y="1067"/>
                  </a:cubicBezTo>
                  <a:lnTo>
                    <a:pt x="229" y="1067"/>
                  </a:lnTo>
                  <a:cubicBezTo>
                    <a:pt x="233" y="1063"/>
                    <a:pt x="238" y="1060"/>
                    <a:pt x="238" y="1052"/>
                  </a:cubicBezTo>
                  <a:cubicBezTo>
                    <a:pt x="238" y="1049"/>
                    <a:pt x="239" y="1047"/>
                    <a:pt x="239" y="1044"/>
                  </a:cubicBezTo>
                  <a:close/>
                  <a:moveTo>
                    <a:pt x="229" y="1067"/>
                  </a:moveTo>
                  <a:cubicBezTo>
                    <a:pt x="227" y="1070"/>
                    <a:pt x="225" y="1073"/>
                    <a:pt x="225" y="1077"/>
                  </a:cubicBezTo>
                  <a:cubicBezTo>
                    <a:pt x="226" y="1074"/>
                    <a:pt x="228" y="1070"/>
                    <a:pt x="229" y="106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8" name="Google Shape;16868;p50"/>
            <p:cNvSpPr/>
            <p:nvPr/>
          </p:nvSpPr>
          <p:spPr>
            <a:xfrm>
              <a:off x="2571576" y="5073548"/>
              <a:ext cx="37488" cy="73696"/>
            </a:xfrm>
            <a:custGeom>
              <a:avLst/>
              <a:gdLst/>
              <a:ahLst/>
              <a:cxnLst/>
              <a:rect l="l" t="t" r="r" b="b"/>
              <a:pathLst>
                <a:path w="439" h="863" extrusionOk="0">
                  <a:moveTo>
                    <a:pt x="226" y="1"/>
                  </a:moveTo>
                  <a:lnTo>
                    <a:pt x="226" y="1"/>
                  </a:lnTo>
                  <a:cubicBezTo>
                    <a:pt x="326" y="301"/>
                    <a:pt x="151" y="601"/>
                    <a:pt x="13" y="738"/>
                  </a:cubicBezTo>
                  <a:cubicBezTo>
                    <a:pt x="13" y="750"/>
                    <a:pt x="13" y="750"/>
                    <a:pt x="1" y="750"/>
                  </a:cubicBezTo>
                  <a:cubicBezTo>
                    <a:pt x="26" y="763"/>
                    <a:pt x="51" y="788"/>
                    <a:pt x="76" y="800"/>
                  </a:cubicBezTo>
                  <a:cubicBezTo>
                    <a:pt x="88" y="825"/>
                    <a:pt x="101" y="838"/>
                    <a:pt x="113" y="863"/>
                  </a:cubicBezTo>
                  <a:cubicBezTo>
                    <a:pt x="351" y="638"/>
                    <a:pt x="438" y="30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9" name="Google Shape;16869;p50"/>
            <p:cNvSpPr/>
            <p:nvPr/>
          </p:nvSpPr>
          <p:spPr>
            <a:xfrm>
              <a:off x="2559876" y="5088493"/>
              <a:ext cx="29974" cy="49188"/>
            </a:xfrm>
            <a:custGeom>
              <a:avLst/>
              <a:gdLst/>
              <a:ahLst/>
              <a:cxnLst/>
              <a:rect l="l" t="t" r="r" b="b"/>
              <a:pathLst>
                <a:path w="351" h="576" extrusionOk="0">
                  <a:moveTo>
                    <a:pt x="350" y="1"/>
                  </a:moveTo>
                  <a:cubicBezTo>
                    <a:pt x="263" y="201"/>
                    <a:pt x="150" y="388"/>
                    <a:pt x="0" y="525"/>
                  </a:cubicBezTo>
                  <a:cubicBezTo>
                    <a:pt x="50" y="525"/>
                    <a:pt x="88" y="550"/>
                    <a:pt x="125" y="575"/>
                  </a:cubicBezTo>
                  <a:cubicBezTo>
                    <a:pt x="263" y="426"/>
                    <a:pt x="350" y="213"/>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0" name="Google Shape;16870;p50"/>
            <p:cNvSpPr/>
            <p:nvPr/>
          </p:nvSpPr>
          <p:spPr>
            <a:xfrm>
              <a:off x="2521448" y="5170644"/>
              <a:ext cx="79076" cy="67120"/>
            </a:xfrm>
            <a:custGeom>
              <a:avLst/>
              <a:gdLst/>
              <a:ahLst/>
              <a:cxnLst/>
              <a:rect l="l" t="t" r="r" b="b"/>
              <a:pathLst>
                <a:path w="926" h="786" extrusionOk="0">
                  <a:moveTo>
                    <a:pt x="813" y="1"/>
                  </a:moveTo>
                  <a:cubicBezTo>
                    <a:pt x="813" y="448"/>
                    <a:pt x="447" y="640"/>
                    <a:pt x="70" y="640"/>
                  </a:cubicBezTo>
                  <a:cubicBezTo>
                    <a:pt x="47" y="640"/>
                    <a:pt x="24" y="640"/>
                    <a:pt x="1" y="638"/>
                  </a:cubicBezTo>
                  <a:cubicBezTo>
                    <a:pt x="1" y="676"/>
                    <a:pt x="1" y="713"/>
                    <a:pt x="1" y="751"/>
                  </a:cubicBezTo>
                  <a:cubicBezTo>
                    <a:pt x="74" y="773"/>
                    <a:pt x="152" y="786"/>
                    <a:pt x="230" y="786"/>
                  </a:cubicBezTo>
                  <a:cubicBezTo>
                    <a:pt x="326" y="786"/>
                    <a:pt x="423" y="767"/>
                    <a:pt x="513" y="726"/>
                  </a:cubicBezTo>
                  <a:cubicBezTo>
                    <a:pt x="788" y="601"/>
                    <a:pt x="925" y="276"/>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1" name="Google Shape;16871;p50"/>
            <p:cNvSpPr/>
            <p:nvPr/>
          </p:nvSpPr>
          <p:spPr>
            <a:xfrm>
              <a:off x="2520424" y="5183453"/>
              <a:ext cx="65156" cy="40392"/>
            </a:xfrm>
            <a:custGeom>
              <a:avLst/>
              <a:gdLst/>
              <a:ahLst/>
              <a:cxnLst/>
              <a:rect l="l" t="t" r="r" b="b"/>
              <a:pathLst>
                <a:path w="763" h="473" extrusionOk="0">
                  <a:moveTo>
                    <a:pt x="762" y="1"/>
                  </a:moveTo>
                  <a:lnTo>
                    <a:pt x="762" y="1"/>
                  </a:lnTo>
                  <a:cubicBezTo>
                    <a:pt x="612" y="276"/>
                    <a:pt x="262" y="338"/>
                    <a:pt x="0" y="338"/>
                  </a:cubicBezTo>
                  <a:cubicBezTo>
                    <a:pt x="0" y="376"/>
                    <a:pt x="13" y="426"/>
                    <a:pt x="13" y="463"/>
                  </a:cubicBezTo>
                  <a:cubicBezTo>
                    <a:pt x="51" y="469"/>
                    <a:pt x="90" y="472"/>
                    <a:pt x="129" y="472"/>
                  </a:cubicBezTo>
                  <a:cubicBezTo>
                    <a:pt x="422" y="472"/>
                    <a:pt x="718" y="309"/>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2" name="Google Shape;16872;p50"/>
            <p:cNvSpPr/>
            <p:nvPr/>
          </p:nvSpPr>
          <p:spPr>
            <a:xfrm>
              <a:off x="2501210" y="5138620"/>
              <a:ext cx="71561" cy="70365"/>
            </a:xfrm>
            <a:custGeom>
              <a:avLst/>
              <a:gdLst/>
              <a:ahLst/>
              <a:cxnLst/>
              <a:rect l="l" t="t" r="r" b="b"/>
              <a:pathLst>
                <a:path w="838" h="824" extrusionOk="0">
                  <a:moveTo>
                    <a:pt x="375" y="1"/>
                  </a:moveTo>
                  <a:lnTo>
                    <a:pt x="375" y="1"/>
                  </a:lnTo>
                  <a:cubicBezTo>
                    <a:pt x="163" y="38"/>
                    <a:pt x="0" y="238"/>
                    <a:pt x="13" y="451"/>
                  </a:cubicBezTo>
                  <a:cubicBezTo>
                    <a:pt x="13" y="451"/>
                    <a:pt x="25" y="463"/>
                    <a:pt x="38" y="476"/>
                  </a:cubicBezTo>
                  <a:cubicBezTo>
                    <a:pt x="100" y="551"/>
                    <a:pt x="150" y="638"/>
                    <a:pt x="188" y="738"/>
                  </a:cubicBezTo>
                  <a:cubicBezTo>
                    <a:pt x="260" y="796"/>
                    <a:pt x="354" y="824"/>
                    <a:pt x="449" y="824"/>
                  </a:cubicBezTo>
                  <a:cubicBezTo>
                    <a:pt x="603" y="824"/>
                    <a:pt x="760" y="752"/>
                    <a:pt x="837" y="613"/>
                  </a:cubicBezTo>
                  <a:lnTo>
                    <a:pt x="837" y="613"/>
                  </a:lnTo>
                  <a:cubicBezTo>
                    <a:pt x="727" y="693"/>
                    <a:pt x="625" y="717"/>
                    <a:pt x="512" y="717"/>
                  </a:cubicBezTo>
                  <a:cubicBezTo>
                    <a:pt x="484" y="717"/>
                    <a:pt x="455" y="716"/>
                    <a:pt x="425" y="713"/>
                  </a:cubicBezTo>
                  <a:cubicBezTo>
                    <a:pt x="312" y="713"/>
                    <a:pt x="200" y="676"/>
                    <a:pt x="113" y="576"/>
                  </a:cubicBezTo>
                  <a:cubicBezTo>
                    <a:pt x="100" y="551"/>
                    <a:pt x="75" y="513"/>
                    <a:pt x="63" y="488"/>
                  </a:cubicBezTo>
                  <a:cubicBezTo>
                    <a:pt x="88" y="313"/>
                    <a:pt x="188" y="113"/>
                    <a:pt x="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3" name="Google Shape;16873;p50"/>
            <p:cNvSpPr/>
            <p:nvPr/>
          </p:nvSpPr>
          <p:spPr>
            <a:xfrm>
              <a:off x="2502661" y="5147160"/>
              <a:ext cx="61570" cy="50298"/>
            </a:xfrm>
            <a:custGeom>
              <a:avLst/>
              <a:gdLst/>
              <a:ahLst/>
              <a:cxnLst/>
              <a:rect l="l" t="t" r="r" b="b"/>
              <a:pathLst>
                <a:path w="721" h="589" extrusionOk="0">
                  <a:moveTo>
                    <a:pt x="295" y="1"/>
                  </a:moveTo>
                  <a:lnTo>
                    <a:pt x="295" y="1"/>
                  </a:lnTo>
                  <a:cubicBezTo>
                    <a:pt x="245" y="38"/>
                    <a:pt x="196" y="76"/>
                    <a:pt x="158" y="126"/>
                  </a:cubicBezTo>
                  <a:cubicBezTo>
                    <a:pt x="0" y="395"/>
                    <a:pt x="235" y="588"/>
                    <a:pt x="479" y="588"/>
                  </a:cubicBezTo>
                  <a:cubicBezTo>
                    <a:pt x="564" y="588"/>
                    <a:pt x="650" y="565"/>
                    <a:pt x="720" y="513"/>
                  </a:cubicBezTo>
                  <a:lnTo>
                    <a:pt x="720" y="513"/>
                  </a:lnTo>
                  <a:cubicBezTo>
                    <a:pt x="687" y="523"/>
                    <a:pt x="655" y="527"/>
                    <a:pt x="625" y="527"/>
                  </a:cubicBezTo>
                  <a:cubicBezTo>
                    <a:pt x="576" y="527"/>
                    <a:pt x="529" y="516"/>
                    <a:pt x="483" y="501"/>
                  </a:cubicBezTo>
                  <a:cubicBezTo>
                    <a:pt x="370" y="476"/>
                    <a:pt x="308" y="451"/>
                    <a:pt x="245" y="388"/>
                  </a:cubicBezTo>
                  <a:cubicBezTo>
                    <a:pt x="183" y="301"/>
                    <a:pt x="196" y="201"/>
                    <a:pt x="233" y="113"/>
                  </a:cubicBezTo>
                  <a:cubicBezTo>
                    <a:pt x="245" y="76"/>
                    <a:pt x="295" y="13"/>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4" name="Google Shape;16874;p50"/>
            <p:cNvSpPr/>
            <p:nvPr/>
          </p:nvSpPr>
          <p:spPr>
            <a:xfrm>
              <a:off x="2372177" y="5053138"/>
              <a:ext cx="88555" cy="66779"/>
            </a:xfrm>
            <a:custGeom>
              <a:avLst/>
              <a:gdLst/>
              <a:ahLst/>
              <a:cxnLst/>
              <a:rect l="l" t="t" r="r" b="b"/>
              <a:pathLst>
                <a:path w="1037" h="782" extrusionOk="0">
                  <a:moveTo>
                    <a:pt x="904" y="0"/>
                  </a:moveTo>
                  <a:cubicBezTo>
                    <a:pt x="901" y="0"/>
                    <a:pt x="903" y="8"/>
                    <a:pt x="911" y="27"/>
                  </a:cubicBezTo>
                  <a:cubicBezTo>
                    <a:pt x="986" y="240"/>
                    <a:pt x="849" y="440"/>
                    <a:pt x="749" y="515"/>
                  </a:cubicBezTo>
                  <a:cubicBezTo>
                    <a:pt x="682" y="575"/>
                    <a:pt x="601" y="602"/>
                    <a:pt x="521" y="602"/>
                  </a:cubicBezTo>
                  <a:cubicBezTo>
                    <a:pt x="318" y="602"/>
                    <a:pt x="115" y="428"/>
                    <a:pt x="124" y="177"/>
                  </a:cubicBezTo>
                  <a:lnTo>
                    <a:pt x="124" y="177"/>
                  </a:lnTo>
                  <a:cubicBezTo>
                    <a:pt x="1" y="538"/>
                    <a:pt x="265" y="781"/>
                    <a:pt x="540" y="781"/>
                  </a:cubicBezTo>
                  <a:cubicBezTo>
                    <a:pt x="711" y="781"/>
                    <a:pt x="887" y="686"/>
                    <a:pt x="974" y="465"/>
                  </a:cubicBezTo>
                  <a:cubicBezTo>
                    <a:pt x="1024" y="352"/>
                    <a:pt x="1036" y="227"/>
                    <a:pt x="986" y="127"/>
                  </a:cubicBezTo>
                  <a:cubicBezTo>
                    <a:pt x="976" y="98"/>
                    <a:pt x="913" y="0"/>
                    <a:pt x="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5" name="Google Shape;16875;p50"/>
            <p:cNvSpPr/>
            <p:nvPr/>
          </p:nvSpPr>
          <p:spPr>
            <a:xfrm>
              <a:off x="2392330" y="5060739"/>
              <a:ext cx="55592" cy="38513"/>
            </a:xfrm>
            <a:custGeom>
              <a:avLst/>
              <a:gdLst/>
              <a:ahLst/>
              <a:cxnLst/>
              <a:rect l="l" t="t" r="r" b="b"/>
              <a:pathLst>
                <a:path w="651" h="451" extrusionOk="0">
                  <a:moveTo>
                    <a:pt x="638" y="1"/>
                  </a:moveTo>
                  <a:cubicBezTo>
                    <a:pt x="625" y="38"/>
                    <a:pt x="600" y="101"/>
                    <a:pt x="600" y="126"/>
                  </a:cubicBezTo>
                  <a:cubicBezTo>
                    <a:pt x="553" y="268"/>
                    <a:pt x="417" y="344"/>
                    <a:pt x="283" y="344"/>
                  </a:cubicBezTo>
                  <a:cubicBezTo>
                    <a:pt x="170" y="344"/>
                    <a:pt x="58" y="290"/>
                    <a:pt x="0" y="176"/>
                  </a:cubicBezTo>
                  <a:lnTo>
                    <a:pt x="0" y="176"/>
                  </a:lnTo>
                  <a:cubicBezTo>
                    <a:pt x="35" y="362"/>
                    <a:pt x="176" y="450"/>
                    <a:pt x="316" y="450"/>
                  </a:cubicBezTo>
                  <a:cubicBezTo>
                    <a:pt x="477" y="450"/>
                    <a:pt x="638" y="334"/>
                    <a:pt x="638" y="113"/>
                  </a:cubicBezTo>
                  <a:cubicBezTo>
                    <a:pt x="638" y="88"/>
                    <a:pt x="650" y="1"/>
                    <a:pt x="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6" name="Google Shape;16876;p50"/>
            <p:cNvSpPr/>
            <p:nvPr/>
          </p:nvSpPr>
          <p:spPr>
            <a:xfrm>
              <a:off x="2373543" y="5091738"/>
              <a:ext cx="88384" cy="36634"/>
            </a:xfrm>
            <a:custGeom>
              <a:avLst/>
              <a:gdLst/>
              <a:ahLst/>
              <a:cxnLst/>
              <a:rect l="l" t="t" r="r" b="b"/>
              <a:pathLst>
                <a:path w="1035" h="429" extrusionOk="0">
                  <a:moveTo>
                    <a:pt x="20" y="0"/>
                  </a:moveTo>
                  <a:lnTo>
                    <a:pt x="20" y="0"/>
                  </a:lnTo>
                  <a:cubicBezTo>
                    <a:pt x="0" y="263"/>
                    <a:pt x="251" y="428"/>
                    <a:pt x="486" y="428"/>
                  </a:cubicBezTo>
                  <a:cubicBezTo>
                    <a:pt x="541" y="428"/>
                    <a:pt x="595" y="419"/>
                    <a:pt x="645" y="400"/>
                  </a:cubicBezTo>
                  <a:cubicBezTo>
                    <a:pt x="745" y="400"/>
                    <a:pt x="845" y="338"/>
                    <a:pt x="908" y="263"/>
                  </a:cubicBezTo>
                  <a:cubicBezTo>
                    <a:pt x="956" y="224"/>
                    <a:pt x="1035" y="49"/>
                    <a:pt x="1015" y="49"/>
                  </a:cubicBezTo>
                  <a:cubicBezTo>
                    <a:pt x="1009" y="49"/>
                    <a:pt x="995" y="64"/>
                    <a:pt x="970" y="100"/>
                  </a:cubicBezTo>
                  <a:cubicBezTo>
                    <a:pt x="920" y="163"/>
                    <a:pt x="820" y="263"/>
                    <a:pt x="783" y="288"/>
                  </a:cubicBezTo>
                  <a:cubicBezTo>
                    <a:pt x="758" y="313"/>
                    <a:pt x="720" y="325"/>
                    <a:pt x="695" y="350"/>
                  </a:cubicBezTo>
                  <a:cubicBezTo>
                    <a:pt x="670" y="350"/>
                    <a:pt x="645" y="356"/>
                    <a:pt x="620" y="356"/>
                  </a:cubicBezTo>
                  <a:cubicBezTo>
                    <a:pt x="608" y="356"/>
                    <a:pt x="595" y="354"/>
                    <a:pt x="583" y="350"/>
                  </a:cubicBezTo>
                  <a:cubicBezTo>
                    <a:pt x="495" y="350"/>
                    <a:pt x="383" y="313"/>
                    <a:pt x="308" y="288"/>
                  </a:cubicBezTo>
                  <a:cubicBezTo>
                    <a:pt x="208" y="238"/>
                    <a:pt x="58" y="150"/>
                    <a:pt x="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7" name="Google Shape;16877;p50"/>
            <p:cNvSpPr/>
            <p:nvPr/>
          </p:nvSpPr>
          <p:spPr>
            <a:xfrm>
              <a:off x="2452107" y="5075683"/>
              <a:ext cx="44918" cy="98631"/>
            </a:xfrm>
            <a:custGeom>
              <a:avLst/>
              <a:gdLst/>
              <a:ahLst/>
              <a:cxnLst/>
              <a:rect l="l" t="t" r="r" b="b"/>
              <a:pathLst>
                <a:path w="526" h="1155" extrusionOk="0">
                  <a:moveTo>
                    <a:pt x="350" y="1"/>
                  </a:moveTo>
                  <a:lnTo>
                    <a:pt x="350" y="1"/>
                  </a:lnTo>
                  <a:cubicBezTo>
                    <a:pt x="63" y="238"/>
                    <a:pt x="0" y="688"/>
                    <a:pt x="225" y="988"/>
                  </a:cubicBezTo>
                  <a:cubicBezTo>
                    <a:pt x="265" y="1028"/>
                    <a:pt x="328" y="1154"/>
                    <a:pt x="397" y="1154"/>
                  </a:cubicBezTo>
                  <a:cubicBezTo>
                    <a:pt x="414" y="1154"/>
                    <a:pt x="432" y="1146"/>
                    <a:pt x="450" y="1125"/>
                  </a:cubicBezTo>
                  <a:cubicBezTo>
                    <a:pt x="463" y="1113"/>
                    <a:pt x="463" y="1088"/>
                    <a:pt x="450" y="1075"/>
                  </a:cubicBezTo>
                  <a:cubicBezTo>
                    <a:pt x="438" y="1063"/>
                    <a:pt x="438" y="1050"/>
                    <a:pt x="425" y="1050"/>
                  </a:cubicBezTo>
                  <a:cubicBezTo>
                    <a:pt x="425" y="1042"/>
                    <a:pt x="425" y="1034"/>
                    <a:pt x="422" y="1030"/>
                  </a:cubicBezTo>
                  <a:lnTo>
                    <a:pt x="422" y="1030"/>
                  </a:lnTo>
                  <a:cubicBezTo>
                    <a:pt x="435" y="1035"/>
                    <a:pt x="449" y="1040"/>
                    <a:pt x="464" y="1040"/>
                  </a:cubicBezTo>
                  <a:cubicBezTo>
                    <a:pt x="477" y="1040"/>
                    <a:pt x="490" y="1036"/>
                    <a:pt x="500" y="1025"/>
                  </a:cubicBezTo>
                  <a:cubicBezTo>
                    <a:pt x="525" y="963"/>
                    <a:pt x="488" y="900"/>
                    <a:pt x="463" y="850"/>
                  </a:cubicBezTo>
                  <a:cubicBezTo>
                    <a:pt x="388" y="625"/>
                    <a:pt x="338" y="401"/>
                    <a:pt x="400" y="138"/>
                  </a:cubicBezTo>
                  <a:lnTo>
                    <a:pt x="400" y="138"/>
                  </a:lnTo>
                  <a:cubicBezTo>
                    <a:pt x="275" y="313"/>
                    <a:pt x="250" y="538"/>
                    <a:pt x="288" y="738"/>
                  </a:cubicBezTo>
                  <a:cubicBezTo>
                    <a:pt x="225" y="513"/>
                    <a:pt x="213" y="25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8" name="Google Shape;16878;p50"/>
            <p:cNvSpPr/>
            <p:nvPr/>
          </p:nvSpPr>
          <p:spPr>
            <a:xfrm>
              <a:off x="2486265" y="5096007"/>
              <a:ext cx="18189" cy="61314"/>
            </a:xfrm>
            <a:custGeom>
              <a:avLst/>
              <a:gdLst/>
              <a:ahLst/>
              <a:cxnLst/>
              <a:rect l="l" t="t" r="r" b="b"/>
              <a:pathLst>
                <a:path w="213" h="718" extrusionOk="0">
                  <a:moveTo>
                    <a:pt x="100" y="0"/>
                  </a:moveTo>
                  <a:cubicBezTo>
                    <a:pt x="0" y="225"/>
                    <a:pt x="50" y="475"/>
                    <a:pt x="138" y="687"/>
                  </a:cubicBezTo>
                  <a:cubicBezTo>
                    <a:pt x="147" y="706"/>
                    <a:pt x="163" y="717"/>
                    <a:pt x="180" y="717"/>
                  </a:cubicBezTo>
                  <a:cubicBezTo>
                    <a:pt x="187" y="717"/>
                    <a:pt x="193" y="716"/>
                    <a:pt x="200" y="712"/>
                  </a:cubicBezTo>
                  <a:cubicBezTo>
                    <a:pt x="213" y="662"/>
                    <a:pt x="200" y="612"/>
                    <a:pt x="188" y="575"/>
                  </a:cubicBezTo>
                  <a:cubicBezTo>
                    <a:pt x="150" y="375"/>
                    <a:pt x="88" y="188"/>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9" name="Google Shape;16879;p50"/>
            <p:cNvSpPr/>
            <p:nvPr/>
          </p:nvSpPr>
          <p:spPr>
            <a:xfrm>
              <a:off x="2531013" y="5081063"/>
              <a:ext cx="15030" cy="53884"/>
            </a:xfrm>
            <a:custGeom>
              <a:avLst/>
              <a:gdLst/>
              <a:ahLst/>
              <a:cxnLst/>
              <a:rect l="l" t="t" r="r" b="b"/>
              <a:pathLst>
                <a:path w="176" h="631" extrusionOk="0">
                  <a:moveTo>
                    <a:pt x="88" y="0"/>
                  </a:moveTo>
                  <a:lnTo>
                    <a:pt x="88" y="0"/>
                  </a:lnTo>
                  <a:cubicBezTo>
                    <a:pt x="151" y="163"/>
                    <a:pt x="88" y="313"/>
                    <a:pt x="38" y="463"/>
                  </a:cubicBezTo>
                  <a:cubicBezTo>
                    <a:pt x="26" y="500"/>
                    <a:pt x="13" y="550"/>
                    <a:pt x="1" y="587"/>
                  </a:cubicBezTo>
                  <a:cubicBezTo>
                    <a:pt x="1" y="600"/>
                    <a:pt x="13" y="625"/>
                    <a:pt x="38" y="625"/>
                  </a:cubicBezTo>
                  <a:cubicBezTo>
                    <a:pt x="42" y="629"/>
                    <a:pt x="47" y="630"/>
                    <a:pt x="52" y="630"/>
                  </a:cubicBezTo>
                  <a:cubicBezTo>
                    <a:pt x="63" y="630"/>
                    <a:pt x="76" y="621"/>
                    <a:pt x="76" y="612"/>
                  </a:cubicBezTo>
                  <a:cubicBezTo>
                    <a:pt x="126" y="513"/>
                    <a:pt x="163" y="413"/>
                    <a:pt x="176" y="313"/>
                  </a:cubicBezTo>
                  <a:cubicBezTo>
                    <a:pt x="176" y="200"/>
                    <a:pt x="163" y="88"/>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0" name="Google Shape;16880;p50"/>
            <p:cNvSpPr/>
            <p:nvPr/>
          </p:nvSpPr>
          <p:spPr>
            <a:xfrm>
              <a:off x="2497452" y="5093873"/>
              <a:ext cx="37915" cy="42612"/>
            </a:xfrm>
            <a:custGeom>
              <a:avLst/>
              <a:gdLst/>
              <a:ahLst/>
              <a:cxnLst/>
              <a:rect l="l" t="t" r="r" b="b"/>
              <a:pathLst>
                <a:path w="444" h="499" extrusionOk="0">
                  <a:moveTo>
                    <a:pt x="431" y="0"/>
                  </a:moveTo>
                  <a:cubicBezTo>
                    <a:pt x="419" y="88"/>
                    <a:pt x="394" y="163"/>
                    <a:pt x="356" y="250"/>
                  </a:cubicBezTo>
                  <a:cubicBezTo>
                    <a:pt x="344" y="288"/>
                    <a:pt x="294" y="375"/>
                    <a:pt x="257" y="400"/>
                  </a:cubicBezTo>
                  <a:cubicBezTo>
                    <a:pt x="246" y="410"/>
                    <a:pt x="227" y="416"/>
                    <a:pt x="205" y="416"/>
                  </a:cubicBezTo>
                  <a:cubicBezTo>
                    <a:pt x="174" y="416"/>
                    <a:pt x="136" y="404"/>
                    <a:pt x="107" y="375"/>
                  </a:cubicBezTo>
                  <a:cubicBezTo>
                    <a:pt x="69" y="338"/>
                    <a:pt x="44" y="288"/>
                    <a:pt x="32" y="225"/>
                  </a:cubicBezTo>
                  <a:lnTo>
                    <a:pt x="32" y="225"/>
                  </a:lnTo>
                  <a:cubicBezTo>
                    <a:pt x="1" y="358"/>
                    <a:pt x="95" y="498"/>
                    <a:pt x="219" y="498"/>
                  </a:cubicBezTo>
                  <a:cubicBezTo>
                    <a:pt x="247" y="498"/>
                    <a:pt x="277" y="491"/>
                    <a:pt x="306" y="475"/>
                  </a:cubicBezTo>
                  <a:cubicBezTo>
                    <a:pt x="419" y="412"/>
                    <a:pt x="444" y="250"/>
                    <a:pt x="444" y="125"/>
                  </a:cubicBezTo>
                  <a:cubicBezTo>
                    <a:pt x="444" y="88"/>
                    <a:pt x="431" y="13"/>
                    <a:pt x="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1" name="Google Shape;16881;p50"/>
            <p:cNvSpPr/>
            <p:nvPr/>
          </p:nvSpPr>
          <p:spPr>
            <a:xfrm>
              <a:off x="2361331" y="5149295"/>
              <a:ext cx="82321" cy="49956"/>
            </a:xfrm>
            <a:custGeom>
              <a:avLst/>
              <a:gdLst/>
              <a:ahLst/>
              <a:cxnLst/>
              <a:rect l="l" t="t" r="r" b="b"/>
              <a:pathLst>
                <a:path w="964" h="585" extrusionOk="0">
                  <a:moveTo>
                    <a:pt x="876" y="1"/>
                  </a:moveTo>
                  <a:cubicBezTo>
                    <a:pt x="851" y="63"/>
                    <a:pt x="838" y="113"/>
                    <a:pt x="813" y="163"/>
                  </a:cubicBezTo>
                  <a:cubicBezTo>
                    <a:pt x="747" y="289"/>
                    <a:pt x="630" y="343"/>
                    <a:pt x="506" y="343"/>
                  </a:cubicBezTo>
                  <a:cubicBezTo>
                    <a:pt x="371" y="343"/>
                    <a:pt x="229" y="280"/>
                    <a:pt x="138" y="176"/>
                  </a:cubicBezTo>
                  <a:lnTo>
                    <a:pt x="138" y="176"/>
                  </a:lnTo>
                  <a:cubicBezTo>
                    <a:pt x="188" y="326"/>
                    <a:pt x="313" y="413"/>
                    <a:pt x="451" y="438"/>
                  </a:cubicBezTo>
                  <a:cubicBezTo>
                    <a:pt x="431" y="442"/>
                    <a:pt x="412" y="443"/>
                    <a:pt x="393" y="443"/>
                  </a:cubicBezTo>
                  <a:cubicBezTo>
                    <a:pt x="342" y="443"/>
                    <a:pt x="293" y="432"/>
                    <a:pt x="238" y="413"/>
                  </a:cubicBezTo>
                  <a:cubicBezTo>
                    <a:pt x="176" y="388"/>
                    <a:pt x="38" y="301"/>
                    <a:pt x="13" y="188"/>
                  </a:cubicBezTo>
                  <a:lnTo>
                    <a:pt x="13" y="188"/>
                  </a:lnTo>
                  <a:cubicBezTo>
                    <a:pt x="1" y="376"/>
                    <a:pt x="176" y="526"/>
                    <a:pt x="351" y="576"/>
                  </a:cubicBezTo>
                  <a:cubicBezTo>
                    <a:pt x="380" y="582"/>
                    <a:pt x="410" y="585"/>
                    <a:pt x="440" y="585"/>
                  </a:cubicBezTo>
                  <a:cubicBezTo>
                    <a:pt x="656" y="585"/>
                    <a:pt x="885" y="434"/>
                    <a:pt x="951" y="226"/>
                  </a:cubicBezTo>
                  <a:cubicBezTo>
                    <a:pt x="963" y="176"/>
                    <a:pt x="963" y="88"/>
                    <a:pt x="951" y="51"/>
                  </a:cubicBezTo>
                  <a:cubicBezTo>
                    <a:pt x="926" y="138"/>
                    <a:pt x="901" y="213"/>
                    <a:pt x="838" y="263"/>
                  </a:cubicBezTo>
                  <a:cubicBezTo>
                    <a:pt x="851" y="226"/>
                    <a:pt x="863" y="188"/>
                    <a:pt x="876" y="138"/>
                  </a:cubicBezTo>
                  <a:cubicBezTo>
                    <a:pt x="876" y="101"/>
                    <a:pt x="876" y="38"/>
                    <a:pt x="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2" name="Google Shape;16882;p50"/>
            <p:cNvSpPr/>
            <p:nvPr/>
          </p:nvSpPr>
          <p:spPr>
            <a:xfrm>
              <a:off x="2388060" y="5153565"/>
              <a:ext cx="39538" cy="20409"/>
            </a:xfrm>
            <a:custGeom>
              <a:avLst/>
              <a:gdLst/>
              <a:ahLst/>
              <a:cxnLst/>
              <a:rect l="l" t="t" r="r" b="b"/>
              <a:pathLst>
                <a:path w="463" h="239" extrusionOk="0">
                  <a:moveTo>
                    <a:pt x="450" y="1"/>
                  </a:moveTo>
                  <a:lnTo>
                    <a:pt x="450" y="1"/>
                  </a:lnTo>
                  <a:cubicBezTo>
                    <a:pt x="438" y="26"/>
                    <a:pt x="425" y="38"/>
                    <a:pt x="413" y="51"/>
                  </a:cubicBezTo>
                  <a:cubicBezTo>
                    <a:pt x="350" y="113"/>
                    <a:pt x="275" y="176"/>
                    <a:pt x="188" y="176"/>
                  </a:cubicBezTo>
                  <a:cubicBezTo>
                    <a:pt x="125" y="176"/>
                    <a:pt x="38" y="151"/>
                    <a:pt x="0" y="101"/>
                  </a:cubicBezTo>
                  <a:lnTo>
                    <a:pt x="0" y="101"/>
                  </a:lnTo>
                  <a:cubicBezTo>
                    <a:pt x="25" y="188"/>
                    <a:pt x="125" y="238"/>
                    <a:pt x="213" y="238"/>
                  </a:cubicBezTo>
                  <a:cubicBezTo>
                    <a:pt x="313" y="238"/>
                    <a:pt x="388" y="151"/>
                    <a:pt x="438" y="63"/>
                  </a:cubicBezTo>
                  <a:cubicBezTo>
                    <a:pt x="438" y="51"/>
                    <a:pt x="463" y="13"/>
                    <a:pt x="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3" name="Google Shape;16883;p50"/>
            <p:cNvSpPr/>
            <p:nvPr/>
          </p:nvSpPr>
          <p:spPr>
            <a:xfrm>
              <a:off x="2395490" y="5154675"/>
              <a:ext cx="15030" cy="4782"/>
            </a:xfrm>
            <a:custGeom>
              <a:avLst/>
              <a:gdLst/>
              <a:ahLst/>
              <a:cxnLst/>
              <a:rect l="l" t="t" r="r" b="b"/>
              <a:pathLst>
                <a:path w="176" h="56" extrusionOk="0">
                  <a:moveTo>
                    <a:pt x="1" y="0"/>
                  </a:moveTo>
                  <a:lnTo>
                    <a:pt x="1" y="0"/>
                  </a:lnTo>
                  <a:cubicBezTo>
                    <a:pt x="14" y="40"/>
                    <a:pt x="48" y="55"/>
                    <a:pt x="85" y="55"/>
                  </a:cubicBezTo>
                  <a:cubicBezTo>
                    <a:pt x="118" y="55"/>
                    <a:pt x="152" y="43"/>
                    <a:pt x="176" y="25"/>
                  </a:cubicBezTo>
                  <a:lnTo>
                    <a:pt x="176" y="25"/>
                  </a:lnTo>
                  <a:cubicBezTo>
                    <a:pt x="153" y="31"/>
                    <a:pt x="124" y="37"/>
                    <a:pt x="94" y="37"/>
                  </a:cubicBezTo>
                  <a:cubicBezTo>
                    <a:pt x="58" y="37"/>
                    <a:pt x="22" y="2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4" name="Google Shape;16884;p50"/>
            <p:cNvSpPr/>
            <p:nvPr/>
          </p:nvSpPr>
          <p:spPr>
            <a:xfrm>
              <a:off x="2267994" y="5084223"/>
              <a:ext cx="78563" cy="68401"/>
            </a:xfrm>
            <a:custGeom>
              <a:avLst/>
              <a:gdLst/>
              <a:ahLst/>
              <a:cxnLst/>
              <a:rect l="l" t="t" r="r" b="b"/>
              <a:pathLst>
                <a:path w="920" h="801" extrusionOk="0">
                  <a:moveTo>
                    <a:pt x="369" y="1"/>
                  </a:moveTo>
                  <a:lnTo>
                    <a:pt x="369" y="1"/>
                  </a:lnTo>
                  <a:cubicBezTo>
                    <a:pt x="0" y="283"/>
                    <a:pt x="244" y="801"/>
                    <a:pt x="634" y="801"/>
                  </a:cubicBezTo>
                  <a:cubicBezTo>
                    <a:pt x="693" y="801"/>
                    <a:pt x="755" y="789"/>
                    <a:pt x="819" y="763"/>
                  </a:cubicBezTo>
                  <a:cubicBezTo>
                    <a:pt x="844" y="738"/>
                    <a:pt x="907" y="713"/>
                    <a:pt x="919" y="700"/>
                  </a:cubicBezTo>
                  <a:lnTo>
                    <a:pt x="919" y="700"/>
                  </a:lnTo>
                  <a:cubicBezTo>
                    <a:pt x="875" y="709"/>
                    <a:pt x="824" y="718"/>
                    <a:pt x="772" y="718"/>
                  </a:cubicBezTo>
                  <a:cubicBezTo>
                    <a:pt x="751" y="718"/>
                    <a:pt x="729" y="717"/>
                    <a:pt x="707" y="713"/>
                  </a:cubicBezTo>
                  <a:cubicBezTo>
                    <a:pt x="419" y="700"/>
                    <a:pt x="157" y="338"/>
                    <a:pt x="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5" name="Google Shape;16885;p50"/>
            <p:cNvSpPr/>
            <p:nvPr/>
          </p:nvSpPr>
          <p:spPr>
            <a:xfrm>
              <a:off x="2289172" y="5094897"/>
              <a:ext cx="47736" cy="45174"/>
            </a:xfrm>
            <a:custGeom>
              <a:avLst/>
              <a:gdLst/>
              <a:ahLst/>
              <a:cxnLst/>
              <a:rect l="l" t="t" r="r" b="b"/>
              <a:pathLst>
                <a:path w="559" h="529" extrusionOk="0">
                  <a:moveTo>
                    <a:pt x="84" y="1"/>
                  </a:moveTo>
                  <a:lnTo>
                    <a:pt x="84" y="1"/>
                  </a:lnTo>
                  <a:cubicBezTo>
                    <a:pt x="1" y="225"/>
                    <a:pt x="142" y="528"/>
                    <a:pt x="390" y="528"/>
                  </a:cubicBezTo>
                  <a:cubicBezTo>
                    <a:pt x="405" y="528"/>
                    <a:pt x="419" y="527"/>
                    <a:pt x="434" y="525"/>
                  </a:cubicBezTo>
                  <a:cubicBezTo>
                    <a:pt x="559" y="513"/>
                    <a:pt x="434" y="513"/>
                    <a:pt x="396" y="488"/>
                  </a:cubicBezTo>
                  <a:cubicBezTo>
                    <a:pt x="321" y="488"/>
                    <a:pt x="246" y="400"/>
                    <a:pt x="234" y="375"/>
                  </a:cubicBezTo>
                  <a:cubicBezTo>
                    <a:pt x="146" y="276"/>
                    <a:pt x="96" y="138"/>
                    <a:pt x="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6" name="Google Shape;16886;p50"/>
            <p:cNvSpPr/>
            <p:nvPr/>
          </p:nvSpPr>
          <p:spPr>
            <a:xfrm>
              <a:off x="2302664" y="5104547"/>
              <a:ext cx="17164" cy="19299"/>
            </a:xfrm>
            <a:custGeom>
              <a:avLst/>
              <a:gdLst/>
              <a:ahLst/>
              <a:cxnLst/>
              <a:rect l="l" t="t" r="r" b="b"/>
              <a:pathLst>
                <a:path w="201" h="226" extrusionOk="0">
                  <a:moveTo>
                    <a:pt x="26" y="0"/>
                  </a:moveTo>
                  <a:cubicBezTo>
                    <a:pt x="1" y="113"/>
                    <a:pt x="113" y="225"/>
                    <a:pt x="201" y="225"/>
                  </a:cubicBezTo>
                  <a:cubicBezTo>
                    <a:pt x="126" y="175"/>
                    <a:pt x="51" y="100"/>
                    <a:pt x="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7" name="Google Shape;16887;p50"/>
            <p:cNvSpPr/>
            <p:nvPr/>
          </p:nvSpPr>
          <p:spPr>
            <a:xfrm>
              <a:off x="2319744" y="5107792"/>
              <a:ext cx="2220" cy="3245"/>
            </a:xfrm>
            <a:custGeom>
              <a:avLst/>
              <a:gdLst/>
              <a:ahLst/>
              <a:cxnLst/>
              <a:rect l="l" t="t" r="r" b="b"/>
              <a:pathLst>
                <a:path w="26" h="38" extrusionOk="0">
                  <a:moveTo>
                    <a:pt x="1" y="0"/>
                  </a:moveTo>
                  <a:cubicBezTo>
                    <a:pt x="1" y="25"/>
                    <a:pt x="13" y="37"/>
                    <a:pt x="26" y="37"/>
                  </a:cubicBezTo>
                  <a:cubicBezTo>
                    <a:pt x="13" y="25"/>
                    <a:pt x="1" y="2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8" name="Google Shape;16888;p50"/>
            <p:cNvSpPr/>
            <p:nvPr/>
          </p:nvSpPr>
          <p:spPr>
            <a:xfrm>
              <a:off x="2438188" y="5187723"/>
              <a:ext cx="52433" cy="81552"/>
            </a:xfrm>
            <a:custGeom>
              <a:avLst/>
              <a:gdLst/>
              <a:ahLst/>
              <a:cxnLst/>
              <a:rect l="l" t="t" r="r" b="b"/>
              <a:pathLst>
                <a:path w="614" h="955" extrusionOk="0">
                  <a:moveTo>
                    <a:pt x="288" y="1"/>
                  </a:moveTo>
                  <a:lnTo>
                    <a:pt x="288" y="1"/>
                  </a:lnTo>
                  <a:cubicBezTo>
                    <a:pt x="251" y="26"/>
                    <a:pt x="213" y="63"/>
                    <a:pt x="176" y="101"/>
                  </a:cubicBezTo>
                  <a:cubicBezTo>
                    <a:pt x="51" y="251"/>
                    <a:pt x="1" y="463"/>
                    <a:pt x="76" y="651"/>
                  </a:cubicBezTo>
                  <a:cubicBezTo>
                    <a:pt x="146" y="811"/>
                    <a:pt x="312" y="955"/>
                    <a:pt x="484" y="955"/>
                  </a:cubicBezTo>
                  <a:cubicBezTo>
                    <a:pt x="527" y="955"/>
                    <a:pt x="571" y="946"/>
                    <a:pt x="613" y="926"/>
                  </a:cubicBezTo>
                  <a:lnTo>
                    <a:pt x="613" y="926"/>
                  </a:lnTo>
                  <a:cubicBezTo>
                    <a:pt x="603" y="928"/>
                    <a:pt x="592" y="929"/>
                    <a:pt x="582" y="929"/>
                  </a:cubicBezTo>
                  <a:cubicBezTo>
                    <a:pt x="464" y="929"/>
                    <a:pt x="335" y="808"/>
                    <a:pt x="301" y="751"/>
                  </a:cubicBezTo>
                  <a:cubicBezTo>
                    <a:pt x="188" y="601"/>
                    <a:pt x="151" y="463"/>
                    <a:pt x="176" y="301"/>
                  </a:cubicBezTo>
                  <a:cubicBezTo>
                    <a:pt x="188" y="188"/>
                    <a:pt x="226" y="88"/>
                    <a:pt x="2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9" name="Google Shape;16889;p50"/>
            <p:cNvSpPr/>
            <p:nvPr/>
          </p:nvSpPr>
          <p:spPr>
            <a:xfrm>
              <a:off x="2446727" y="5196263"/>
              <a:ext cx="49785" cy="60118"/>
            </a:xfrm>
            <a:custGeom>
              <a:avLst/>
              <a:gdLst/>
              <a:ahLst/>
              <a:cxnLst/>
              <a:rect l="l" t="t" r="r" b="b"/>
              <a:pathLst>
                <a:path w="583" h="704" extrusionOk="0">
                  <a:moveTo>
                    <a:pt x="201" y="1"/>
                  </a:moveTo>
                  <a:lnTo>
                    <a:pt x="201" y="1"/>
                  </a:lnTo>
                  <a:cubicBezTo>
                    <a:pt x="1" y="251"/>
                    <a:pt x="113" y="676"/>
                    <a:pt x="451" y="701"/>
                  </a:cubicBezTo>
                  <a:cubicBezTo>
                    <a:pt x="482" y="703"/>
                    <a:pt x="503" y="704"/>
                    <a:pt x="517" y="704"/>
                  </a:cubicBezTo>
                  <a:cubicBezTo>
                    <a:pt x="583" y="704"/>
                    <a:pt x="487" y="681"/>
                    <a:pt x="426" y="651"/>
                  </a:cubicBezTo>
                  <a:cubicBezTo>
                    <a:pt x="201" y="526"/>
                    <a:pt x="126" y="226"/>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0" name="Google Shape;16890;p50"/>
            <p:cNvSpPr/>
            <p:nvPr/>
          </p:nvSpPr>
          <p:spPr>
            <a:xfrm>
              <a:off x="2463806" y="5208047"/>
              <a:ext cx="20409" cy="28864"/>
            </a:xfrm>
            <a:custGeom>
              <a:avLst/>
              <a:gdLst/>
              <a:ahLst/>
              <a:cxnLst/>
              <a:rect l="l" t="t" r="r" b="b"/>
              <a:pathLst>
                <a:path w="239" h="338" extrusionOk="0">
                  <a:moveTo>
                    <a:pt x="63" y="0"/>
                  </a:moveTo>
                  <a:cubicBezTo>
                    <a:pt x="1" y="138"/>
                    <a:pt x="88" y="300"/>
                    <a:pt x="238" y="338"/>
                  </a:cubicBezTo>
                  <a:cubicBezTo>
                    <a:pt x="138" y="263"/>
                    <a:pt x="51" y="125"/>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1" name="Google Shape;16891;p50"/>
            <p:cNvSpPr/>
            <p:nvPr/>
          </p:nvSpPr>
          <p:spPr>
            <a:xfrm>
              <a:off x="2480885" y="5213342"/>
              <a:ext cx="4355" cy="7600"/>
            </a:xfrm>
            <a:custGeom>
              <a:avLst/>
              <a:gdLst/>
              <a:ahLst/>
              <a:cxnLst/>
              <a:rect l="l" t="t" r="r" b="b"/>
              <a:pathLst>
                <a:path w="51" h="89" extrusionOk="0">
                  <a:moveTo>
                    <a:pt x="13" y="1"/>
                  </a:moveTo>
                  <a:cubicBezTo>
                    <a:pt x="1" y="26"/>
                    <a:pt x="26" y="88"/>
                    <a:pt x="51" y="88"/>
                  </a:cubicBezTo>
                  <a:cubicBezTo>
                    <a:pt x="38" y="63"/>
                    <a:pt x="26" y="26"/>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2" name="Google Shape;16892;p50"/>
            <p:cNvSpPr/>
            <p:nvPr/>
          </p:nvSpPr>
          <p:spPr>
            <a:xfrm>
              <a:off x="478867" y="4316936"/>
              <a:ext cx="134583" cy="132448"/>
            </a:xfrm>
            <a:custGeom>
              <a:avLst/>
              <a:gdLst/>
              <a:ahLst/>
              <a:cxnLst/>
              <a:rect l="l" t="t" r="r" b="b"/>
              <a:pathLst>
                <a:path w="1576" h="1551" extrusionOk="0">
                  <a:moveTo>
                    <a:pt x="1575" y="1"/>
                  </a:moveTo>
                  <a:lnTo>
                    <a:pt x="1575" y="1"/>
                  </a:lnTo>
                  <a:cubicBezTo>
                    <a:pt x="1425" y="63"/>
                    <a:pt x="1263" y="88"/>
                    <a:pt x="1113" y="163"/>
                  </a:cubicBezTo>
                  <a:cubicBezTo>
                    <a:pt x="901" y="275"/>
                    <a:pt x="688" y="400"/>
                    <a:pt x="526" y="588"/>
                  </a:cubicBezTo>
                  <a:cubicBezTo>
                    <a:pt x="288" y="850"/>
                    <a:pt x="188" y="1150"/>
                    <a:pt x="51" y="1463"/>
                  </a:cubicBezTo>
                  <a:cubicBezTo>
                    <a:pt x="40" y="1485"/>
                    <a:pt x="29" y="1526"/>
                    <a:pt x="9" y="1544"/>
                  </a:cubicBezTo>
                  <a:lnTo>
                    <a:pt x="9" y="1544"/>
                  </a:lnTo>
                  <a:cubicBezTo>
                    <a:pt x="42" y="1519"/>
                    <a:pt x="65" y="1486"/>
                    <a:pt x="88" y="1463"/>
                  </a:cubicBezTo>
                  <a:cubicBezTo>
                    <a:pt x="313" y="1163"/>
                    <a:pt x="438" y="913"/>
                    <a:pt x="676" y="675"/>
                  </a:cubicBezTo>
                  <a:cubicBezTo>
                    <a:pt x="826" y="525"/>
                    <a:pt x="1063" y="338"/>
                    <a:pt x="1163" y="263"/>
                  </a:cubicBezTo>
                  <a:cubicBezTo>
                    <a:pt x="1288" y="163"/>
                    <a:pt x="1450" y="101"/>
                    <a:pt x="1575" y="1"/>
                  </a:cubicBezTo>
                  <a:close/>
                  <a:moveTo>
                    <a:pt x="9" y="1544"/>
                  </a:moveTo>
                  <a:cubicBezTo>
                    <a:pt x="7" y="1546"/>
                    <a:pt x="4" y="1548"/>
                    <a:pt x="1" y="1550"/>
                  </a:cubicBezTo>
                  <a:cubicBezTo>
                    <a:pt x="4" y="1549"/>
                    <a:pt x="7" y="1547"/>
                    <a:pt x="9" y="15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3" name="Google Shape;16893;p50"/>
            <p:cNvSpPr/>
            <p:nvPr/>
          </p:nvSpPr>
          <p:spPr>
            <a:xfrm>
              <a:off x="477842" y="4312666"/>
              <a:ext cx="109989" cy="96155"/>
            </a:xfrm>
            <a:custGeom>
              <a:avLst/>
              <a:gdLst/>
              <a:ahLst/>
              <a:cxnLst/>
              <a:rect l="l" t="t" r="r" b="b"/>
              <a:pathLst>
                <a:path w="1288" h="1126" extrusionOk="0">
                  <a:moveTo>
                    <a:pt x="1287" y="1"/>
                  </a:moveTo>
                  <a:lnTo>
                    <a:pt x="1287" y="1"/>
                  </a:lnTo>
                  <a:cubicBezTo>
                    <a:pt x="725" y="163"/>
                    <a:pt x="150" y="638"/>
                    <a:pt x="0" y="1125"/>
                  </a:cubicBezTo>
                  <a:cubicBezTo>
                    <a:pt x="388" y="625"/>
                    <a:pt x="813" y="350"/>
                    <a:pt x="1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4" name="Google Shape;16894;p50"/>
            <p:cNvSpPr/>
            <p:nvPr/>
          </p:nvSpPr>
          <p:spPr>
            <a:xfrm>
              <a:off x="477842" y="4320181"/>
              <a:ext cx="69426" cy="56617"/>
            </a:xfrm>
            <a:custGeom>
              <a:avLst/>
              <a:gdLst/>
              <a:ahLst/>
              <a:cxnLst/>
              <a:rect l="l" t="t" r="r" b="b"/>
              <a:pathLst>
                <a:path w="813" h="663" extrusionOk="0">
                  <a:moveTo>
                    <a:pt x="813" y="0"/>
                  </a:moveTo>
                  <a:cubicBezTo>
                    <a:pt x="475" y="100"/>
                    <a:pt x="163" y="362"/>
                    <a:pt x="0" y="662"/>
                  </a:cubicBezTo>
                  <a:cubicBezTo>
                    <a:pt x="125" y="525"/>
                    <a:pt x="300" y="412"/>
                    <a:pt x="438" y="287"/>
                  </a:cubicBezTo>
                  <a:cubicBezTo>
                    <a:pt x="563" y="200"/>
                    <a:pt x="675" y="75"/>
                    <a:pt x="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5" name="Google Shape;16895;p50"/>
            <p:cNvSpPr/>
            <p:nvPr/>
          </p:nvSpPr>
          <p:spPr>
            <a:xfrm>
              <a:off x="483137" y="4314801"/>
              <a:ext cx="44918" cy="29974"/>
            </a:xfrm>
            <a:custGeom>
              <a:avLst/>
              <a:gdLst/>
              <a:ahLst/>
              <a:cxnLst/>
              <a:rect l="l" t="t" r="r" b="b"/>
              <a:pathLst>
                <a:path w="526" h="351" extrusionOk="0">
                  <a:moveTo>
                    <a:pt x="508" y="0"/>
                  </a:moveTo>
                  <a:cubicBezTo>
                    <a:pt x="303" y="0"/>
                    <a:pt x="122" y="205"/>
                    <a:pt x="1" y="350"/>
                  </a:cubicBezTo>
                  <a:cubicBezTo>
                    <a:pt x="13" y="350"/>
                    <a:pt x="26" y="338"/>
                    <a:pt x="26" y="338"/>
                  </a:cubicBezTo>
                  <a:cubicBezTo>
                    <a:pt x="126" y="263"/>
                    <a:pt x="226" y="188"/>
                    <a:pt x="326" y="101"/>
                  </a:cubicBezTo>
                  <a:cubicBezTo>
                    <a:pt x="388" y="63"/>
                    <a:pt x="451" y="1"/>
                    <a:pt x="526" y="1"/>
                  </a:cubicBezTo>
                  <a:cubicBezTo>
                    <a:pt x="520" y="0"/>
                    <a:pt x="514" y="0"/>
                    <a:pt x="5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6" name="Google Shape;16896;p50"/>
            <p:cNvSpPr/>
            <p:nvPr/>
          </p:nvSpPr>
          <p:spPr>
            <a:xfrm>
              <a:off x="935649" y="4134444"/>
              <a:ext cx="153711" cy="63961"/>
            </a:xfrm>
            <a:custGeom>
              <a:avLst/>
              <a:gdLst/>
              <a:ahLst/>
              <a:cxnLst/>
              <a:rect l="l" t="t" r="r" b="b"/>
              <a:pathLst>
                <a:path w="1800" h="749" extrusionOk="0">
                  <a:moveTo>
                    <a:pt x="0" y="1"/>
                  </a:moveTo>
                  <a:cubicBezTo>
                    <a:pt x="315" y="440"/>
                    <a:pt x="857" y="749"/>
                    <a:pt x="1407" y="749"/>
                  </a:cubicBezTo>
                  <a:cubicBezTo>
                    <a:pt x="1513" y="749"/>
                    <a:pt x="1620" y="737"/>
                    <a:pt x="1725" y="713"/>
                  </a:cubicBezTo>
                  <a:cubicBezTo>
                    <a:pt x="1750" y="713"/>
                    <a:pt x="1800" y="688"/>
                    <a:pt x="1787" y="688"/>
                  </a:cubicBezTo>
                  <a:cubicBezTo>
                    <a:pt x="1750" y="694"/>
                    <a:pt x="1716" y="697"/>
                    <a:pt x="1681" y="697"/>
                  </a:cubicBezTo>
                  <a:cubicBezTo>
                    <a:pt x="1647" y="697"/>
                    <a:pt x="1612" y="694"/>
                    <a:pt x="1575" y="688"/>
                  </a:cubicBezTo>
                  <a:cubicBezTo>
                    <a:pt x="1288" y="650"/>
                    <a:pt x="1138" y="600"/>
                    <a:pt x="875" y="488"/>
                  </a:cubicBezTo>
                  <a:cubicBezTo>
                    <a:pt x="575" y="376"/>
                    <a:pt x="288" y="23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7" name="Google Shape;16897;p50"/>
            <p:cNvSpPr/>
            <p:nvPr/>
          </p:nvSpPr>
          <p:spPr>
            <a:xfrm>
              <a:off x="936674" y="4150498"/>
              <a:ext cx="107939" cy="54482"/>
            </a:xfrm>
            <a:custGeom>
              <a:avLst/>
              <a:gdLst/>
              <a:ahLst/>
              <a:cxnLst/>
              <a:rect l="l" t="t" r="r" b="b"/>
              <a:pathLst>
                <a:path w="1264" h="638" extrusionOk="0">
                  <a:moveTo>
                    <a:pt x="1" y="0"/>
                  </a:moveTo>
                  <a:lnTo>
                    <a:pt x="1" y="0"/>
                  </a:lnTo>
                  <a:cubicBezTo>
                    <a:pt x="76" y="163"/>
                    <a:pt x="151" y="337"/>
                    <a:pt x="326" y="425"/>
                  </a:cubicBezTo>
                  <a:cubicBezTo>
                    <a:pt x="613" y="562"/>
                    <a:pt x="963" y="600"/>
                    <a:pt x="1263" y="637"/>
                  </a:cubicBezTo>
                  <a:cubicBezTo>
                    <a:pt x="976" y="512"/>
                    <a:pt x="676" y="425"/>
                    <a:pt x="376" y="337"/>
                  </a:cubicBezTo>
                  <a:cubicBezTo>
                    <a:pt x="213" y="275"/>
                    <a:pt x="101" y="13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8" name="Google Shape;16898;p50"/>
            <p:cNvSpPr/>
            <p:nvPr/>
          </p:nvSpPr>
          <p:spPr>
            <a:xfrm>
              <a:off x="956998" y="4187817"/>
              <a:ext cx="65156" cy="20324"/>
            </a:xfrm>
            <a:custGeom>
              <a:avLst/>
              <a:gdLst/>
              <a:ahLst/>
              <a:cxnLst/>
              <a:rect l="l" t="t" r="r" b="b"/>
              <a:pathLst>
                <a:path w="763" h="238" extrusionOk="0">
                  <a:moveTo>
                    <a:pt x="0" y="0"/>
                  </a:moveTo>
                  <a:lnTo>
                    <a:pt x="0" y="0"/>
                  </a:lnTo>
                  <a:cubicBezTo>
                    <a:pt x="225" y="150"/>
                    <a:pt x="488" y="225"/>
                    <a:pt x="763" y="238"/>
                  </a:cubicBezTo>
                  <a:cubicBezTo>
                    <a:pt x="513" y="150"/>
                    <a:pt x="238"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9" name="Google Shape;16899;p50"/>
            <p:cNvSpPr/>
            <p:nvPr/>
          </p:nvSpPr>
          <p:spPr>
            <a:xfrm>
              <a:off x="970832" y="4205921"/>
              <a:ext cx="41758" cy="10760"/>
            </a:xfrm>
            <a:custGeom>
              <a:avLst/>
              <a:gdLst/>
              <a:ahLst/>
              <a:cxnLst/>
              <a:rect l="l" t="t" r="r" b="b"/>
              <a:pathLst>
                <a:path w="489" h="126" extrusionOk="0">
                  <a:moveTo>
                    <a:pt x="1" y="1"/>
                  </a:moveTo>
                  <a:cubicBezTo>
                    <a:pt x="151" y="63"/>
                    <a:pt x="326" y="101"/>
                    <a:pt x="488" y="126"/>
                  </a:cubicBezTo>
                  <a:cubicBezTo>
                    <a:pt x="338" y="51"/>
                    <a:pt x="138"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0" name="Google Shape;16900;p50"/>
            <p:cNvSpPr/>
            <p:nvPr/>
          </p:nvSpPr>
          <p:spPr>
            <a:xfrm>
              <a:off x="979372" y="4215571"/>
              <a:ext cx="19299" cy="4355"/>
            </a:xfrm>
            <a:custGeom>
              <a:avLst/>
              <a:gdLst/>
              <a:ahLst/>
              <a:cxnLst/>
              <a:rect l="l" t="t" r="r" b="b"/>
              <a:pathLst>
                <a:path w="226" h="51" extrusionOk="0">
                  <a:moveTo>
                    <a:pt x="1" y="0"/>
                  </a:moveTo>
                  <a:lnTo>
                    <a:pt x="1" y="0"/>
                  </a:lnTo>
                  <a:cubicBezTo>
                    <a:pt x="76" y="38"/>
                    <a:pt x="151" y="50"/>
                    <a:pt x="226" y="50"/>
                  </a:cubicBezTo>
                  <a:cubicBezTo>
                    <a:pt x="151" y="25"/>
                    <a:pt x="76" y="1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1" name="Google Shape;16901;p50"/>
            <p:cNvSpPr/>
            <p:nvPr/>
          </p:nvSpPr>
          <p:spPr>
            <a:xfrm>
              <a:off x="1308060" y="4372444"/>
              <a:ext cx="231677" cy="131935"/>
            </a:xfrm>
            <a:custGeom>
              <a:avLst/>
              <a:gdLst/>
              <a:ahLst/>
              <a:cxnLst/>
              <a:rect l="l" t="t" r="r" b="b"/>
              <a:pathLst>
                <a:path w="2713" h="1545" extrusionOk="0">
                  <a:moveTo>
                    <a:pt x="2713" y="0"/>
                  </a:moveTo>
                  <a:cubicBezTo>
                    <a:pt x="2213" y="88"/>
                    <a:pt x="1700" y="150"/>
                    <a:pt x="1225" y="325"/>
                  </a:cubicBezTo>
                  <a:cubicBezTo>
                    <a:pt x="776" y="525"/>
                    <a:pt x="388" y="850"/>
                    <a:pt x="88" y="1238"/>
                  </a:cubicBezTo>
                  <a:cubicBezTo>
                    <a:pt x="63" y="1263"/>
                    <a:pt x="26" y="1300"/>
                    <a:pt x="1" y="1325"/>
                  </a:cubicBezTo>
                  <a:cubicBezTo>
                    <a:pt x="51" y="1288"/>
                    <a:pt x="101" y="1263"/>
                    <a:pt x="151" y="1225"/>
                  </a:cubicBezTo>
                  <a:cubicBezTo>
                    <a:pt x="376" y="1050"/>
                    <a:pt x="588" y="900"/>
                    <a:pt x="813" y="775"/>
                  </a:cubicBezTo>
                  <a:lnTo>
                    <a:pt x="813" y="775"/>
                  </a:lnTo>
                  <a:cubicBezTo>
                    <a:pt x="538" y="988"/>
                    <a:pt x="313" y="1238"/>
                    <a:pt x="126" y="1525"/>
                  </a:cubicBezTo>
                  <a:cubicBezTo>
                    <a:pt x="121" y="1540"/>
                    <a:pt x="122" y="1545"/>
                    <a:pt x="125" y="1545"/>
                  </a:cubicBezTo>
                  <a:cubicBezTo>
                    <a:pt x="131" y="1545"/>
                    <a:pt x="143" y="1533"/>
                    <a:pt x="151" y="1525"/>
                  </a:cubicBezTo>
                  <a:lnTo>
                    <a:pt x="151" y="1525"/>
                  </a:lnTo>
                  <a:cubicBezTo>
                    <a:pt x="142" y="1530"/>
                    <a:pt x="137" y="1533"/>
                    <a:pt x="135" y="1533"/>
                  </a:cubicBezTo>
                  <a:cubicBezTo>
                    <a:pt x="125" y="1533"/>
                    <a:pt x="229" y="1446"/>
                    <a:pt x="251" y="1425"/>
                  </a:cubicBezTo>
                  <a:cubicBezTo>
                    <a:pt x="576" y="1125"/>
                    <a:pt x="1188" y="750"/>
                    <a:pt x="1463" y="650"/>
                  </a:cubicBezTo>
                  <a:cubicBezTo>
                    <a:pt x="1725" y="538"/>
                    <a:pt x="2075" y="388"/>
                    <a:pt x="2425" y="325"/>
                  </a:cubicBezTo>
                  <a:cubicBezTo>
                    <a:pt x="2369" y="320"/>
                    <a:pt x="2312" y="317"/>
                    <a:pt x="2255" y="317"/>
                  </a:cubicBezTo>
                  <a:cubicBezTo>
                    <a:pt x="2046" y="317"/>
                    <a:pt x="1832" y="351"/>
                    <a:pt x="1625" y="400"/>
                  </a:cubicBezTo>
                  <a:cubicBezTo>
                    <a:pt x="1963" y="275"/>
                    <a:pt x="2325" y="150"/>
                    <a:pt x="27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2" name="Google Shape;16902;p50"/>
            <p:cNvSpPr/>
            <p:nvPr/>
          </p:nvSpPr>
          <p:spPr>
            <a:xfrm>
              <a:off x="1306950" y="4368174"/>
              <a:ext cx="180525" cy="87871"/>
            </a:xfrm>
            <a:custGeom>
              <a:avLst/>
              <a:gdLst/>
              <a:ahLst/>
              <a:cxnLst/>
              <a:rect l="l" t="t" r="r" b="b"/>
              <a:pathLst>
                <a:path w="2114" h="1029" extrusionOk="0">
                  <a:moveTo>
                    <a:pt x="2113" y="0"/>
                  </a:moveTo>
                  <a:lnTo>
                    <a:pt x="2113" y="0"/>
                  </a:lnTo>
                  <a:cubicBezTo>
                    <a:pt x="1338" y="138"/>
                    <a:pt x="464" y="325"/>
                    <a:pt x="1" y="1025"/>
                  </a:cubicBezTo>
                  <a:cubicBezTo>
                    <a:pt x="0" y="1027"/>
                    <a:pt x="0" y="1028"/>
                    <a:pt x="2" y="1028"/>
                  </a:cubicBezTo>
                  <a:cubicBezTo>
                    <a:pt x="15" y="1028"/>
                    <a:pt x="141" y="923"/>
                    <a:pt x="164" y="900"/>
                  </a:cubicBezTo>
                  <a:cubicBezTo>
                    <a:pt x="701" y="488"/>
                    <a:pt x="1488" y="313"/>
                    <a:pt x="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3" name="Google Shape;16903;p50"/>
            <p:cNvSpPr/>
            <p:nvPr/>
          </p:nvSpPr>
          <p:spPr>
            <a:xfrm>
              <a:off x="1323004" y="4374579"/>
              <a:ext cx="102559" cy="44918"/>
            </a:xfrm>
            <a:custGeom>
              <a:avLst/>
              <a:gdLst/>
              <a:ahLst/>
              <a:cxnLst/>
              <a:rect l="l" t="t" r="r" b="b"/>
              <a:pathLst>
                <a:path w="1201" h="526" extrusionOk="0">
                  <a:moveTo>
                    <a:pt x="1200" y="0"/>
                  </a:moveTo>
                  <a:cubicBezTo>
                    <a:pt x="750" y="0"/>
                    <a:pt x="301" y="200"/>
                    <a:pt x="1" y="525"/>
                  </a:cubicBezTo>
                  <a:cubicBezTo>
                    <a:pt x="376" y="313"/>
                    <a:pt x="788" y="125"/>
                    <a:pt x="1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4" name="Google Shape;16904;p50"/>
            <p:cNvSpPr/>
            <p:nvPr/>
          </p:nvSpPr>
          <p:spPr>
            <a:xfrm>
              <a:off x="1582351" y="4396440"/>
              <a:ext cx="156956" cy="62509"/>
            </a:xfrm>
            <a:custGeom>
              <a:avLst/>
              <a:gdLst/>
              <a:ahLst/>
              <a:cxnLst/>
              <a:rect l="l" t="t" r="r" b="b"/>
              <a:pathLst>
                <a:path w="1838" h="732" extrusionOk="0">
                  <a:moveTo>
                    <a:pt x="212" y="1"/>
                  </a:moveTo>
                  <a:cubicBezTo>
                    <a:pt x="140" y="1"/>
                    <a:pt x="69" y="3"/>
                    <a:pt x="0" y="7"/>
                  </a:cubicBezTo>
                  <a:cubicBezTo>
                    <a:pt x="213" y="44"/>
                    <a:pt x="475" y="107"/>
                    <a:pt x="638" y="182"/>
                  </a:cubicBezTo>
                  <a:cubicBezTo>
                    <a:pt x="1025" y="382"/>
                    <a:pt x="1388" y="657"/>
                    <a:pt x="1837" y="732"/>
                  </a:cubicBezTo>
                  <a:cubicBezTo>
                    <a:pt x="1438" y="557"/>
                    <a:pt x="1138" y="232"/>
                    <a:pt x="738" y="69"/>
                  </a:cubicBezTo>
                  <a:cubicBezTo>
                    <a:pt x="569" y="16"/>
                    <a:pt x="388" y="1"/>
                    <a:pt x="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5" name="Google Shape;16905;p50"/>
            <p:cNvSpPr/>
            <p:nvPr/>
          </p:nvSpPr>
          <p:spPr>
            <a:xfrm>
              <a:off x="1617534" y="4388413"/>
              <a:ext cx="107854" cy="52433"/>
            </a:xfrm>
            <a:custGeom>
              <a:avLst/>
              <a:gdLst/>
              <a:ahLst/>
              <a:cxnLst/>
              <a:rect l="l" t="t" r="r" b="b"/>
              <a:pathLst>
                <a:path w="1263" h="614" extrusionOk="0">
                  <a:moveTo>
                    <a:pt x="1" y="1"/>
                  </a:moveTo>
                  <a:cubicBezTo>
                    <a:pt x="401" y="126"/>
                    <a:pt x="826" y="451"/>
                    <a:pt x="1263" y="613"/>
                  </a:cubicBezTo>
                  <a:cubicBezTo>
                    <a:pt x="901" y="313"/>
                    <a:pt x="488"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6" name="Google Shape;16906;p50"/>
            <p:cNvSpPr/>
            <p:nvPr/>
          </p:nvSpPr>
          <p:spPr>
            <a:xfrm>
              <a:off x="1666637" y="4398063"/>
              <a:ext cx="51322" cy="24594"/>
            </a:xfrm>
            <a:custGeom>
              <a:avLst/>
              <a:gdLst/>
              <a:ahLst/>
              <a:cxnLst/>
              <a:rect l="l" t="t" r="r" b="b"/>
              <a:pathLst>
                <a:path w="601" h="288" extrusionOk="0">
                  <a:moveTo>
                    <a:pt x="1" y="0"/>
                  </a:moveTo>
                  <a:lnTo>
                    <a:pt x="1" y="0"/>
                  </a:lnTo>
                  <a:cubicBezTo>
                    <a:pt x="188" y="125"/>
                    <a:pt x="401" y="200"/>
                    <a:pt x="600" y="288"/>
                  </a:cubicBezTo>
                  <a:cubicBezTo>
                    <a:pt x="438" y="138"/>
                    <a:pt x="213" y="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7" name="Google Shape;16907;p50"/>
            <p:cNvSpPr/>
            <p:nvPr/>
          </p:nvSpPr>
          <p:spPr>
            <a:xfrm>
              <a:off x="619770" y="4968938"/>
              <a:ext cx="192139" cy="180440"/>
            </a:xfrm>
            <a:custGeom>
              <a:avLst/>
              <a:gdLst/>
              <a:ahLst/>
              <a:cxnLst/>
              <a:rect l="l" t="t" r="r" b="b"/>
              <a:pathLst>
                <a:path w="2250" h="2113" extrusionOk="0">
                  <a:moveTo>
                    <a:pt x="2250" y="1"/>
                  </a:moveTo>
                  <a:lnTo>
                    <a:pt x="2250" y="1"/>
                  </a:lnTo>
                  <a:cubicBezTo>
                    <a:pt x="2012" y="63"/>
                    <a:pt x="1787" y="138"/>
                    <a:pt x="1587" y="263"/>
                  </a:cubicBezTo>
                  <a:cubicBezTo>
                    <a:pt x="1263" y="488"/>
                    <a:pt x="1025" y="826"/>
                    <a:pt x="813" y="1151"/>
                  </a:cubicBezTo>
                  <a:cubicBezTo>
                    <a:pt x="638" y="1451"/>
                    <a:pt x="488" y="1626"/>
                    <a:pt x="238" y="1863"/>
                  </a:cubicBezTo>
                  <a:cubicBezTo>
                    <a:pt x="163" y="1938"/>
                    <a:pt x="50" y="2050"/>
                    <a:pt x="0" y="2113"/>
                  </a:cubicBezTo>
                  <a:cubicBezTo>
                    <a:pt x="213" y="1975"/>
                    <a:pt x="425" y="1838"/>
                    <a:pt x="625" y="1688"/>
                  </a:cubicBezTo>
                  <a:cubicBezTo>
                    <a:pt x="988" y="1351"/>
                    <a:pt x="1325" y="776"/>
                    <a:pt x="1550" y="526"/>
                  </a:cubicBezTo>
                  <a:cubicBezTo>
                    <a:pt x="1725" y="288"/>
                    <a:pt x="1987" y="151"/>
                    <a:pt x="2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8" name="Google Shape;16908;p50"/>
            <p:cNvSpPr/>
            <p:nvPr/>
          </p:nvSpPr>
          <p:spPr>
            <a:xfrm>
              <a:off x="654953" y="4995667"/>
              <a:ext cx="131338" cy="152686"/>
            </a:xfrm>
            <a:custGeom>
              <a:avLst/>
              <a:gdLst/>
              <a:ahLst/>
              <a:cxnLst/>
              <a:rect l="l" t="t" r="r" b="b"/>
              <a:pathLst>
                <a:path w="1538" h="1788" extrusionOk="0">
                  <a:moveTo>
                    <a:pt x="1538" y="0"/>
                  </a:moveTo>
                  <a:lnTo>
                    <a:pt x="1538" y="0"/>
                  </a:lnTo>
                  <a:cubicBezTo>
                    <a:pt x="1138" y="350"/>
                    <a:pt x="788" y="763"/>
                    <a:pt x="476" y="1188"/>
                  </a:cubicBezTo>
                  <a:cubicBezTo>
                    <a:pt x="326" y="1425"/>
                    <a:pt x="213" y="1612"/>
                    <a:pt x="1" y="1787"/>
                  </a:cubicBezTo>
                  <a:cubicBezTo>
                    <a:pt x="188" y="1750"/>
                    <a:pt x="513" y="1400"/>
                    <a:pt x="676" y="1175"/>
                  </a:cubicBezTo>
                  <a:cubicBezTo>
                    <a:pt x="1000" y="813"/>
                    <a:pt x="1225" y="375"/>
                    <a:pt x="1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9" name="Google Shape;16909;p50"/>
            <p:cNvSpPr/>
            <p:nvPr/>
          </p:nvSpPr>
          <p:spPr>
            <a:xfrm>
              <a:off x="713706" y="5040500"/>
              <a:ext cx="58752" cy="70536"/>
            </a:xfrm>
            <a:custGeom>
              <a:avLst/>
              <a:gdLst/>
              <a:ahLst/>
              <a:cxnLst/>
              <a:rect l="l" t="t" r="r" b="b"/>
              <a:pathLst>
                <a:path w="688" h="826" extrusionOk="0">
                  <a:moveTo>
                    <a:pt x="687" y="0"/>
                  </a:moveTo>
                  <a:cubicBezTo>
                    <a:pt x="400" y="213"/>
                    <a:pt x="200" y="525"/>
                    <a:pt x="0" y="825"/>
                  </a:cubicBezTo>
                  <a:cubicBezTo>
                    <a:pt x="275" y="588"/>
                    <a:pt x="487" y="288"/>
                    <a:pt x="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0" name="Google Shape;16910;p50"/>
            <p:cNvSpPr/>
            <p:nvPr/>
          </p:nvSpPr>
          <p:spPr>
            <a:xfrm>
              <a:off x="745644" y="5059714"/>
              <a:ext cx="33219" cy="41673"/>
            </a:xfrm>
            <a:custGeom>
              <a:avLst/>
              <a:gdLst/>
              <a:ahLst/>
              <a:cxnLst/>
              <a:rect l="l" t="t" r="r" b="b"/>
              <a:pathLst>
                <a:path w="389" h="488" extrusionOk="0">
                  <a:moveTo>
                    <a:pt x="388" y="0"/>
                  </a:moveTo>
                  <a:cubicBezTo>
                    <a:pt x="226" y="138"/>
                    <a:pt x="88" y="313"/>
                    <a:pt x="1" y="488"/>
                  </a:cubicBezTo>
                  <a:cubicBezTo>
                    <a:pt x="151" y="350"/>
                    <a:pt x="276" y="188"/>
                    <a:pt x="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1" name="Google Shape;16911;p50"/>
            <p:cNvSpPr/>
            <p:nvPr/>
          </p:nvSpPr>
          <p:spPr>
            <a:xfrm>
              <a:off x="1124545" y="4870561"/>
              <a:ext cx="143037" cy="95301"/>
            </a:xfrm>
            <a:custGeom>
              <a:avLst/>
              <a:gdLst/>
              <a:ahLst/>
              <a:cxnLst/>
              <a:rect l="l" t="t" r="r" b="b"/>
              <a:pathLst>
                <a:path w="1675" h="1116" extrusionOk="0">
                  <a:moveTo>
                    <a:pt x="84" y="0"/>
                  </a:moveTo>
                  <a:cubicBezTo>
                    <a:pt x="51" y="0"/>
                    <a:pt x="23" y="1"/>
                    <a:pt x="0" y="3"/>
                  </a:cubicBezTo>
                  <a:cubicBezTo>
                    <a:pt x="288" y="91"/>
                    <a:pt x="538" y="141"/>
                    <a:pt x="763" y="303"/>
                  </a:cubicBezTo>
                  <a:cubicBezTo>
                    <a:pt x="938" y="466"/>
                    <a:pt x="1400" y="866"/>
                    <a:pt x="1675" y="1116"/>
                  </a:cubicBezTo>
                  <a:cubicBezTo>
                    <a:pt x="1425" y="753"/>
                    <a:pt x="1162" y="378"/>
                    <a:pt x="788" y="141"/>
                  </a:cubicBezTo>
                  <a:cubicBezTo>
                    <a:pt x="607" y="34"/>
                    <a:pt x="272" y="0"/>
                    <a:pt x="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2" name="Google Shape;16912;p50"/>
            <p:cNvSpPr/>
            <p:nvPr/>
          </p:nvSpPr>
          <p:spPr>
            <a:xfrm>
              <a:off x="1152384" y="4862875"/>
              <a:ext cx="97094" cy="63534"/>
            </a:xfrm>
            <a:custGeom>
              <a:avLst/>
              <a:gdLst/>
              <a:ahLst/>
              <a:cxnLst/>
              <a:rect l="l" t="t" r="r" b="b"/>
              <a:pathLst>
                <a:path w="1137" h="744" extrusionOk="0">
                  <a:moveTo>
                    <a:pt x="1" y="0"/>
                  </a:moveTo>
                  <a:cubicBezTo>
                    <a:pt x="1" y="0"/>
                    <a:pt x="3" y="2"/>
                    <a:pt x="12" y="6"/>
                  </a:cubicBezTo>
                  <a:cubicBezTo>
                    <a:pt x="16" y="6"/>
                    <a:pt x="20" y="6"/>
                    <a:pt x="24" y="6"/>
                  </a:cubicBezTo>
                  <a:lnTo>
                    <a:pt x="24" y="6"/>
                  </a:lnTo>
                  <a:cubicBezTo>
                    <a:pt x="24" y="6"/>
                    <a:pt x="24" y="6"/>
                    <a:pt x="24" y="6"/>
                  </a:cubicBezTo>
                  <a:cubicBezTo>
                    <a:pt x="16" y="6"/>
                    <a:pt x="2" y="0"/>
                    <a:pt x="1" y="0"/>
                  </a:cubicBezTo>
                  <a:close/>
                  <a:moveTo>
                    <a:pt x="24" y="6"/>
                  </a:moveTo>
                  <a:lnTo>
                    <a:pt x="24" y="6"/>
                  </a:lnTo>
                  <a:cubicBezTo>
                    <a:pt x="524" y="181"/>
                    <a:pt x="737" y="456"/>
                    <a:pt x="1136" y="743"/>
                  </a:cubicBezTo>
                  <a:cubicBezTo>
                    <a:pt x="949" y="493"/>
                    <a:pt x="737" y="256"/>
                    <a:pt x="462" y="106"/>
                  </a:cubicBezTo>
                  <a:cubicBezTo>
                    <a:pt x="328" y="45"/>
                    <a:pt x="182" y="8"/>
                    <a:pt x="24"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3" name="Google Shape;16913;p50"/>
            <p:cNvSpPr/>
            <p:nvPr/>
          </p:nvSpPr>
          <p:spPr>
            <a:xfrm>
              <a:off x="1183211" y="4865437"/>
              <a:ext cx="58752" cy="40648"/>
            </a:xfrm>
            <a:custGeom>
              <a:avLst/>
              <a:gdLst/>
              <a:ahLst/>
              <a:cxnLst/>
              <a:rect l="l" t="t" r="r" b="b"/>
              <a:pathLst>
                <a:path w="688" h="476" extrusionOk="0">
                  <a:moveTo>
                    <a:pt x="1" y="1"/>
                  </a:moveTo>
                  <a:cubicBezTo>
                    <a:pt x="288" y="151"/>
                    <a:pt x="438" y="301"/>
                    <a:pt x="688" y="476"/>
                  </a:cubicBezTo>
                  <a:cubicBezTo>
                    <a:pt x="538" y="251"/>
                    <a:pt x="213"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4" name="Google Shape;16914;p50"/>
            <p:cNvSpPr/>
            <p:nvPr/>
          </p:nvSpPr>
          <p:spPr>
            <a:xfrm>
              <a:off x="1201401" y="4867572"/>
              <a:ext cx="37403" cy="27839"/>
            </a:xfrm>
            <a:custGeom>
              <a:avLst/>
              <a:gdLst/>
              <a:ahLst/>
              <a:cxnLst/>
              <a:rect l="l" t="t" r="r" b="b"/>
              <a:pathLst>
                <a:path w="438" h="326" extrusionOk="0">
                  <a:moveTo>
                    <a:pt x="0" y="1"/>
                  </a:moveTo>
                  <a:cubicBezTo>
                    <a:pt x="138" y="113"/>
                    <a:pt x="287" y="201"/>
                    <a:pt x="437" y="326"/>
                  </a:cubicBezTo>
                  <a:cubicBezTo>
                    <a:pt x="350" y="176"/>
                    <a:pt x="150" y="5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5" name="Google Shape;16915;p50"/>
            <p:cNvSpPr/>
            <p:nvPr/>
          </p:nvSpPr>
          <p:spPr>
            <a:xfrm>
              <a:off x="953753" y="4900706"/>
              <a:ext cx="129203" cy="78136"/>
            </a:xfrm>
            <a:custGeom>
              <a:avLst/>
              <a:gdLst/>
              <a:ahLst/>
              <a:cxnLst/>
              <a:rect l="l" t="t" r="r" b="b"/>
              <a:pathLst>
                <a:path w="1513" h="915" extrusionOk="0">
                  <a:moveTo>
                    <a:pt x="1513" y="0"/>
                  </a:moveTo>
                  <a:cubicBezTo>
                    <a:pt x="1463" y="63"/>
                    <a:pt x="1413" y="113"/>
                    <a:pt x="1350" y="163"/>
                  </a:cubicBezTo>
                  <a:cubicBezTo>
                    <a:pt x="988" y="425"/>
                    <a:pt x="513" y="850"/>
                    <a:pt x="1" y="900"/>
                  </a:cubicBezTo>
                  <a:cubicBezTo>
                    <a:pt x="59" y="910"/>
                    <a:pt x="117" y="914"/>
                    <a:pt x="175" y="914"/>
                  </a:cubicBezTo>
                  <a:cubicBezTo>
                    <a:pt x="706" y="914"/>
                    <a:pt x="1182" y="516"/>
                    <a:pt x="1475" y="88"/>
                  </a:cubicBezTo>
                  <a:cubicBezTo>
                    <a:pt x="1488" y="50"/>
                    <a:pt x="1500" y="25"/>
                    <a:pt x="15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6" name="Google Shape;16916;p50"/>
            <p:cNvSpPr/>
            <p:nvPr/>
          </p:nvSpPr>
          <p:spPr>
            <a:xfrm>
              <a:off x="2170386" y="4887896"/>
              <a:ext cx="152686" cy="46028"/>
            </a:xfrm>
            <a:custGeom>
              <a:avLst/>
              <a:gdLst/>
              <a:ahLst/>
              <a:cxnLst/>
              <a:rect l="l" t="t" r="r" b="b"/>
              <a:pathLst>
                <a:path w="1788" h="539" extrusionOk="0">
                  <a:moveTo>
                    <a:pt x="1787" y="0"/>
                  </a:moveTo>
                  <a:cubicBezTo>
                    <a:pt x="1500" y="213"/>
                    <a:pt x="1175" y="325"/>
                    <a:pt x="825" y="400"/>
                  </a:cubicBezTo>
                  <a:cubicBezTo>
                    <a:pt x="784" y="402"/>
                    <a:pt x="742" y="403"/>
                    <a:pt x="701" y="403"/>
                  </a:cubicBezTo>
                  <a:cubicBezTo>
                    <a:pt x="517" y="403"/>
                    <a:pt x="331" y="383"/>
                    <a:pt x="138" y="363"/>
                  </a:cubicBezTo>
                  <a:cubicBezTo>
                    <a:pt x="100" y="363"/>
                    <a:pt x="25" y="363"/>
                    <a:pt x="0" y="375"/>
                  </a:cubicBezTo>
                  <a:cubicBezTo>
                    <a:pt x="38" y="375"/>
                    <a:pt x="88" y="388"/>
                    <a:pt x="125" y="400"/>
                  </a:cubicBezTo>
                  <a:cubicBezTo>
                    <a:pt x="345" y="470"/>
                    <a:pt x="575" y="539"/>
                    <a:pt x="817" y="539"/>
                  </a:cubicBezTo>
                  <a:cubicBezTo>
                    <a:pt x="836" y="539"/>
                    <a:pt x="855" y="539"/>
                    <a:pt x="875" y="538"/>
                  </a:cubicBezTo>
                  <a:cubicBezTo>
                    <a:pt x="1237" y="475"/>
                    <a:pt x="1562" y="288"/>
                    <a:pt x="17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7" name="Google Shape;16917;p50"/>
            <p:cNvSpPr/>
            <p:nvPr/>
          </p:nvSpPr>
          <p:spPr>
            <a:xfrm>
              <a:off x="2188490" y="4913515"/>
              <a:ext cx="123908" cy="40819"/>
            </a:xfrm>
            <a:custGeom>
              <a:avLst/>
              <a:gdLst/>
              <a:ahLst/>
              <a:cxnLst/>
              <a:rect l="l" t="t" r="r" b="b"/>
              <a:pathLst>
                <a:path w="1451" h="478" extrusionOk="0">
                  <a:moveTo>
                    <a:pt x="1450" y="0"/>
                  </a:moveTo>
                  <a:lnTo>
                    <a:pt x="1450" y="0"/>
                  </a:lnTo>
                  <a:cubicBezTo>
                    <a:pt x="1049" y="212"/>
                    <a:pt x="615" y="402"/>
                    <a:pt x="180" y="402"/>
                  </a:cubicBezTo>
                  <a:cubicBezTo>
                    <a:pt x="153" y="402"/>
                    <a:pt x="127" y="401"/>
                    <a:pt x="101" y="400"/>
                  </a:cubicBezTo>
                  <a:cubicBezTo>
                    <a:pt x="63" y="400"/>
                    <a:pt x="26" y="388"/>
                    <a:pt x="1" y="388"/>
                  </a:cubicBezTo>
                  <a:cubicBezTo>
                    <a:pt x="26" y="400"/>
                    <a:pt x="51" y="413"/>
                    <a:pt x="88" y="425"/>
                  </a:cubicBezTo>
                  <a:cubicBezTo>
                    <a:pt x="196" y="461"/>
                    <a:pt x="305" y="477"/>
                    <a:pt x="414" y="477"/>
                  </a:cubicBezTo>
                  <a:cubicBezTo>
                    <a:pt x="798" y="477"/>
                    <a:pt x="1177" y="273"/>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8" name="Google Shape;16918;p50"/>
            <p:cNvSpPr/>
            <p:nvPr/>
          </p:nvSpPr>
          <p:spPr>
            <a:xfrm>
              <a:off x="2217269" y="4934864"/>
              <a:ext cx="87615" cy="32621"/>
            </a:xfrm>
            <a:custGeom>
              <a:avLst/>
              <a:gdLst/>
              <a:ahLst/>
              <a:cxnLst/>
              <a:rect l="l" t="t" r="r" b="b"/>
              <a:pathLst>
                <a:path w="1026" h="382" extrusionOk="0">
                  <a:moveTo>
                    <a:pt x="1026" y="0"/>
                  </a:moveTo>
                  <a:cubicBezTo>
                    <a:pt x="713" y="175"/>
                    <a:pt x="376" y="300"/>
                    <a:pt x="1" y="375"/>
                  </a:cubicBezTo>
                  <a:cubicBezTo>
                    <a:pt x="42" y="379"/>
                    <a:pt x="83" y="381"/>
                    <a:pt x="124" y="381"/>
                  </a:cubicBezTo>
                  <a:cubicBezTo>
                    <a:pt x="461" y="381"/>
                    <a:pt x="803" y="245"/>
                    <a:pt x="1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9" name="Google Shape;16919;p50"/>
            <p:cNvSpPr/>
            <p:nvPr/>
          </p:nvSpPr>
          <p:spPr>
            <a:xfrm>
              <a:off x="2251427" y="4957238"/>
              <a:ext cx="46028" cy="16054"/>
            </a:xfrm>
            <a:custGeom>
              <a:avLst/>
              <a:gdLst/>
              <a:ahLst/>
              <a:cxnLst/>
              <a:rect l="l" t="t" r="r" b="b"/>
              <a:pathLst>
                <a:path w="539" h="188" extrusionOk="0">
                  <a:moveTo>
                    <a:pt x="538" y="1"/>
                  </a:moveTo>
                  <a:lnTo>
                    <a:pt x="538" y="1"/>
                  </a:lnTo>
                  <a:cubicBezTo>
                    <a:pt x="338" y="26"/>
                    <a:pt x="163" y="113"/>
                    <a:pt x="1" y="188"/>
                  </a:cubicBezTo>
                  <a:cubicBezTo>
                    <a:pt x="188" y="175"/>
                    <a:pt x="363" y="88"/>
                    <a:pt x="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0" name="Google Shape;16920;p50"/>
            <p:cNvSpPr/>
            <p:nvPr/>
          </p:nvSpPr>
          <p:spPr>
            <a:xfrm>
              <a:off x="2661241" y="5058006"/>
              <a:ext cx="103584" cy="114856"/>
            </a:xfrm>
            <a:custGeom>
              <a:avLst/>
              <a:gdLst/>
              <a:ahLst/>
              <a:cxnLst/>
              <a:rect l="l" t="t" r="r" b="b"/>
              <a:pathLst>
                <a:path w="1213" h="1345" extrusionOk="0">
                  <a:moveTo>
                    <a:pt x="9" y="1"/>
                  </a:moveTo>
                  <a:cubicBezTo>
                    <a:pt x="6" y="1"/>
                    <a:pt x="3" y="3"/>
                    <a:pt x="1" y="8"/>
                  </a:cubicBezTo>
                  <a:cubicBezTo>
                    <a:pt x="138" y="595"/>
                    <a:pt x="513" y="1157"/>
                    <a:pt x="1113" y="1320"/>
                  </a:cubicBezTo>
                  <a:cubicBezTo>
                    <a:pt x="1138" y="1332"/>
                    <a:pt x="1200" y="1345"/>
                    <a:pt x="1213" y="1345"/>
                  </a:cubicBezTo>
                  <a:cubicBezTo>
                    <a:pt x="1150" y="1307"/>
                    <a:pt x="1088" y="1270"/>
                    <a:pt x="1025" y="1232"/>
                  </a:cubicBezTo>
                  <a:cubicBezTo>
                    <a:pt x="600" y="932"/>
                    <a:pt x="300" y="533"/>
                    <a:pt x="38" y="58"/>
                  </a:cubicBezTo>
                  <a:cubicBezTo>
                    <a:pt x="16" y="30"/>
                    <a:pt x="11" y="20"/>
                    <a:pt x="15" y="20"/>
                  </a:cubicBezTo>
                  <a:cubicBezTo>
                    <a:pt x="21" y="20"/>
                    <a:pt x="42" y="37"/>
                    <a:pt x="63" y="58"/>
                  </a:cubicBezTo>
                  <a:cubicBezTo>
                    <a:pt x="43" y="37"/>
                    <a:pt x="23" y="1"/>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1" name="Google Shape;16921;p50"/>
            <p:cNvSpPr/>
            <p:nvPr/>
          </p:nvSpPr>
          <p:spPr>
            <a:xfrm>
              <a:off x="2652702" y="5070388"/>
              <a:ext cx="74806" cy="100339"/>
            </a:xfrm>
            <a:custGeom>
              <a:avLst/>
              <a:gdLst/>
              <a:ahLst/>
              <a:cxnLst/>
              <a:rect l="l" t="t" r="r" b="b"/>
              <a:pathLst>
                <a:path w="876" h="1175" extrusionOk="0">
                  <a:moveTo>
                    <a:pt x="13" y="0"/>
                  </a:moveTo>
                  <a:lnTo>
                    <a:pt x="13" y="0"/>
                  </a:lnTo>
                  <a:cubicBezTo>
                    <a:pt x="1" y="163"/>
                    <a:pt x="113" y="513"/>
                    <a:pt x="263" y="687"/>
                  </a:cubicBezTo>
                  <a:cubicBezTo>
                    <a:pt x="438" y="887"/>
                    <a:pt x="688" y="1000"/>
                    <a:pt x="875" y="1175"/>
                  </a:cubicBezTo>
                  <a:cubicBezTo>
                    <a:pt x="738" y="950"/>
                    <a:pt x="425" y="712"/>
                    <a:pt x="301" y="538"/>
                  </a:cubicBezTo>
                  <a:cubicBezTo>
                    <a:pt x="163" y="375"/>
                    <a:pt x="76" y="188"/>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2" name="Google Shape;16922;p50"/>
            <p:cNvSpPr/>
            <p:nvPr/>
          </p:nvSpPr>
          <p:spPr>
            <a:xfrm>
              <a:off x="2647407" y="5104547"/>
              <a:ext cx="63022" cy="70451"/>
            </a:xfrm>
            <a:custGeom>
              <a:avLst/>
              <a:gdLst/>
              <a:ahLst/>
              <a:cxnLst/>
              <a:rect l="l" t="t" r="r" b="b"/>
              <a:pathLst>
                <a:path w="738" h="825" extrusionOk="0">
                  <a:moveTo>
                    <a:pt x="0" y="0"/>
                  </a:moveTo>
                  <a:cubicBezTo>
                    <a:pt x="125" y="362"/>
                    <a:pt x="462" y="612"/>
                    <a:pt x="737" y="825"/>
                  </a:cubicBezTo>
                  <a:cubicBezTo>
                    <a:pt x="537" y="512"/>
                    <a:pt x="213" y="28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3" name="Google Shape;16923;p50"/>
            <p:cNvSpPr/>
            <p:nvPr/>
          </p:nvSpPr>
          <p:spPr>
            <a:xfrm>
              <a:off x="2636733" y="5106682"/>
              <a:ext cx="63022" cy="83260"/>
            </a:xfrm>
            <a:custGeom>
              <a:avLst/>
              <a:gdLst/>
              <a:ahLst/>
              <a:cxnLst/>
              <a:rect l="l" t="t" r="r" b="b"/>
              <a:pathLst>
                <a:path w="738" h="975" extrusionOk="0">
                  <a:moveTo>
                    <a:pt x="13" y="0"/>
                  </a:moveTo>
                  <a:cubicBezTo>
                    <a:pt x="0" y="0"/>
                    <a:pt x="0" y="0"/>
                    <a:pt x="0" y="38"/>
                  </a:cubicBezTo>
                  <a:cubicBezTo>
                    <a:pt x="63" y="275"/>
                    <a:pt x="138" y="525"/>
                    <a:pt x="300" y="712"/>
                  </a:cubicBezTo>
                  <a:cubicBezTo>
                    <a:pt x="413" y="837"/>
                    <a:pt x="575" y="925"/>
                    <a:pt x="737" y="975"/>
                  </a:cubicBezTo>
                  <a:cubicBezTo>
                    <a:pt x="625" y="900"/>
                    <a:pt x="475" y="775"/>
                    <a:pt x="375" y="662"/>
                  </a:cubicBezTo>
                  <a:cubicBezTo>
                    <a:pt x="300" y="562"/>
                    <a:pt x="238" y="437"/>
                    <a:pt x="175" y="325"/>
                  </a:cubicBezTo>
                  <a:cubicBezTo>
                    <a:pt x="128" y="230"/>
                    <a:pt x="57" y="146"/>
                    <a:pt x="29" y="41"/>
                  </a:cubicBezTo>
                  <a:lnTo>
                    <a:pt x="29" y="41"/>
                  </a:lnTo>
                  <a:cubicBezTo>
                    <a:pt x="31" y="43"/>
                    <a:pt x="34" y="46"/>
                    <a:pt x="38" y="50"/>
                  </a:cubicBezTo>
                  <a:cubicBezTo>
                    <a:pt x="25" y="25"/>
                    <a:pt x="25" y="13"/>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4" name="Google Shape;16924;p50"/>
            <p:cNvSpPr/>
            <p:nvPr/>
          </p:nvSpPr>
          <p:spPr>
            <a:xfrm>
              <a:off x="2187466" y="4181327"/>
              <a:ext cx="168655" cy="58837"/>
            </a:xfrm>
            <a:custGeom>
              <a:avLst/>
              <a:gdLst/>
              <a:ahLst/>
              <a:cxnLst/>
              <a:rect l="l" t="t" r="r" b="b"/>
              <a:pathLst>
                <a:path w="1975" h="689" extrusionOk="0">
                  <a:moveTo>
                    <a:pt x="1019" y="1"/>
                  </a:moveTo>
                  <a:cubicBezTo>
                    <a:pt x="669" y="1"/>
                    <a:pt x="344" y="209"/>
                    <a:pt x="125" y="476"/>
                  </a:cubicBezTo>
                  <a:cubicBezTo>
                    <a:pt x="88" y="514"/>
                    <a:pt x="25" y="576"/>
                    <a:pt x="0" y="614"/>
                  </a:cubicBezTo>
                  <a:cubicBezTo>
                    <a:pt x="162" y="501"/>
                    <a:pt x="325" y="376"/>
                    <a:pt x="500" y="301"/>
                  </a:cubicBezTo>
                  <a:cubicBezTo>
                    <a:pt x="659" y="228"/>
                    <a:pt x="843" y="188"/>
                    <a:pt x="1029" y="188"/>
                  </a:cubicBezTo>
                  <a:cubicBezTo>
                    <a:pt x="1386" y="188"/>
                    <a:pt x="1753" y="336"/>
                    <a:pt x="1975" y="689"/>
                  </a:cubicBezTo>
                  <a:cubicBezTo>
                    <a:pt x="1850" y="289"/>
                    <a:pt x="1462" y="14"/>
                    <a:pt x="1050" y="1"/>
                  </a:cubicBezTo>
                  <a:cubicBezTo>
                    <a:pt x="1040" y="1"/>
                    <a:pt x="1029" y="1"/>
                    <a:pt x="1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5" name="Google Shape;16925;p50"/>
            <p:cNvSpPr/>
            <p:nvPr/>
          </p:nvSpPr>
          <p:spPr>
            <a:xfrm>
              <a:off x="2212999" y="4197381"/>
              <a:ext cx="127153" cy="36378"/>
            </a:xfrm>
            <a:custGeom>
              <a:avLst/>
              <a:gdLst/>
              <a:ahLst/>
              <a:cxnLst/>
              <a:rect l="l" t="t" r="r" b="b"/>
              <a:pathLst>
                <a:path w="1489" h="426" extrusionOk="0">
                  <a:moveTo>
                    <a:pt x="763" y="0"/>
                  </a:moveTo>
                  <a:cubicBezTo>
                    <a:pt x="502" y="0"/>
                    <a:pt x="254" y="121"/>
                    <a:pt x="63" y="276"/>
                  </a:cubicBezTo>
                  <a:cubicBezTo>
                    <a:pt x="38" y="288"/>
                    <a:pt x="1" y="338"/>
                    <a:pt x="1" y="338"/>
                  </a:cubicBezTo>
                  <a:cubicBezTo>
                    <a:pt x="51" y="301"/>
                    <a:pt x="113" y="276"/>
                    <a:pt x="163" y="263"/>
                  </a:cubicBezTo>
                  <a:cubicBezTo>
                    <a:pt x="251" y="226"/>
                    <a:pt x="338" y="201"/>
                    <a:pt x="413" y="176"/>
                  </a:cubicBezTo>
                  <a:lnTo>
                    <a:pt x="413" y="176"/>
                  </a:lnTo>
                  <a:cubicBezTo>
                    <a:pt x="338" y="201"/>
                    <a:pt x="251" y="251"/>
                    <a:pt x="188" y="313"/>
                  </a:cubicBezTo>
                  <a:cubicBezTo>
                    <a:pt x="171" y="327"/>
                    <a:pt x="167" y="332"/>
                    <a:pt x="171" y="332"/>
                  </a:cubicBezTo>
                  <a:cubicBezTo>
                    <a:pt x="182" y="332"/>
                    <a:pt x="245" y="297"/>
                    <a:pt x="263" y="288"/>
                  </a:cubicBezTo>
                  <a:cubicBezTo>
                    <a:pt x="393" y="242"/>
                    <a:pt x="534" y="216"/>
                    <a:pt x="676" y="216"/>
                  </a:cubicBezTo>
                  <a:cubicBezTo>
                    <a:pt x="877" y="216"/>
                    <a:pt x="1081" y="266"/>
                    <a:pt x="1263" y="376"/>
                  </a:cubicBezTo>
                  <a:cubicBezTo>
                    <a:pt x="1151" y="251"/>
                    <a:pt x="1001" y="176"/>
                    <a:pt x="838" y="138"/>
                  </a:cubicBezTo>
                  <a:lnTo>
                    <a:pt x="838" y="138"/>
                  </a:lnTo>
                  <a:cubicBezTo>
                    <a:pt x="926" y="151"/>
                    <a:pt x="1013" y="163"/>
                    <a:pt x="1101" y="201"/>
                  </a:cubicBezTo>
                  <a:cubicBezTo>
                    <a:pt x="1251" y="251"/>
                    <a:pt x="1376" y="301"/>
                    <a:pt x="1488" y="426"/>
                  </a:cubicBezTo>
                  <a:cubicBezTo>
                    <a:pt x="1363" y="176"/>
                    <a:pt x="1063" y="38"/>
                    <a:pt x="801" y="1"/>
                  </a:cubicBezTo>
                  <a:cubicBezTo>
                    <a:pt x="788" y="0"/>
                    <a:pt x="775" y="0"/>
                    <a:pt x="7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6" name="Google Shape;16926;p50"/>
            <p:cNvSpPr/>
            <p:nvPr/>
          </p:nvSpPr>
          <p:spPr>
            <a:xfrm>
              <a:off x="2233323" y="4220097"/>
              <a:ext cx="72671" cy="16908"/>
            </a:xfrm>
            <a:custGeom>
              <a:avLst/>
              <a:gdLst/>
              <a:ahLst/>
              <a:cxnLst/>
              <a:rect l="l" t="t" r="r" b="b"/>
              <a:pathLst>
                <a:path w="851" h="198" extrusionOk="0">
                  <a:moveTo>
                    <a:pt x="402" y="1"/>
                  </a:moveTo>
                  <a:cubicBezTo>
                    <a:pt x="288" y="1"/>
                    <a:pt x="175" y="29"/>
                    <a:pt x="75" y="97"/>
                  </a:cubicBezTo>
                  <a:cubicBezTo>
                    <a:pt x="50" y="110"/>
                    <a:pt x="0" y="185"/>
                    <a:pt x="13" y="197"/>
                  </a:cubicBezTo>
                  <a:cubicBezTo>
                    <a:pt x="50" y="110"/>
                    <a:pt x="163" y="97"/>
                    <a:pt x="238" y="85"/>
                  </a:cubicBezTo>
                  <a:cubicBezTo>
                    <a:pt x="285" y="82"/>
                    <a:pt x="333" y="80"/>
                    <a:pt x="381" y="80"/>
                  </a:cubicBezTo>
                  <a:cubicBezTo>
                    <a:pt x="537" y="80"/>
                    <a:pt x="697" y="97"/>
                    <a:pt x="850" y="135"/>
                  </a:cubicBezTo>
                  <a:cubicBezTo>
                    <a:pt x="720" y="55"/>
                    <a:pt x="560" y="1"/>
                    <a:pt x="4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7" name="Google Shape;16927;p50"/>
            <p:cNvSpPr/>
            <p:nvPr/>
          </p:nvSpPr>
          <p:spPr>
            <a:xfrm>
              <a:off x="2237593" y="4236920"/>
              <a:ext cx="52347" cy="8625"/>
            </a:xfrm>
            <a:custGeom>
              <a:avLst/>
              <a:gdLst/>
              <a:ahLst/>
              <a:cxnLst/>
              <a:rect l="l" t="t" r="r" b="b"/>
              <a:pathLst>
                <a:path w="613" h="101" extrusionOk="0">
                  <a:moveTo>
                    <a:pt x="350" y="0"/>
                  </a:moveTo>
                  <a:cubicBezTo>
                    <a:pt x="238" y="0"/>
                    <a:pt x="100" y="13"/>
                    <a:pt x="0" y="75"/>
                  </a:cubicBezTo>
                  <a:cubicBezTo>
                    <a:pt x="63" y="50"/>
                    <a:pt x="200" y="50"/>
                    <a:pt x="288" y="50"/>
                  </a:cubicBezTo>
                  <a:cubicBezTo>
                    <a:pt x="400" y="63"/>
                    <a:pt x="513" y="38"/>
                    <a:pt x="613" y="100"/>
                  </a:cubicBezTo>
                  <a:cubicBezTo>
                    <a:pt x="550" y="25"/>
                    <a:pt x="438" y="13"/>
                    <a:pt x="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8" name="Google Shape;16928;p50"/>
            <p:cNvSpPr/>
            <p:nvPr/>
          </p:nvSpPr>
          <p:spPr>
            <a:xfrm>
              <a:off x="2248267" y="4254597"/>
              <a:ext cx="28864" cy="2647"/>
            </a:xfrm>
            <a:custGeom>
              <a:avLst/>
              <a:gdLst/>
              <a:ahLst/>
              <a:cxnLst/>
              <a:rect l="l" t="t" r="r" b="b"/>
              <a:pathLst>
                <a:path w="338" h="31" extrusionOk="0">
                  <a:moveTo>
                    <a:pt x="187" y="1"/>
                  </a:moveTo>
                  <a:cubicBezTo>
                    <a:pt x="122" y="1"/>
                    <a:pt x="55" y="10"/>
                    <a:pt x="0" y="31"/>
                  </a:cubicBezTo>
                  <a:cubicBezTo>
                    <a:pt x="113" y="31"/>
                    <a:pt x="225" y="31"/>
                    <a:pt x="338" y="18"/>
                  </a:cubicBezTo>
                  <a:cubicBezTo>
                    <a:pt x="293" y="7"/>
                    <a:pt x="240" y="1"/>
                    <a:pt x="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9" name="Google Shape;16929;p50"/>
            <p:cNvSpPr/>
            <p:nvPr/>
          </p:nvSpPr>
          <p:spPr>
            <a:xfrm>
              <a:off x="2253562" y="4269968"/>
              <a:ext cx="12895" cy="2220"/>
            </a:xfrm>
            <a:custGeom>
              <a:avLst/>
              <a:gdLst/>
              <a:ahLst/>
              <a:cxnLst/>
              <a:rect l="l" t="t" r="r" b="b"/>
              <a:pathLst>
                <a:path w="151" h="26" extrusionOk="0">
                  <a:moveTo>
                    <a:pt x="151" y="1"/>
                  </a:moveTo>
                  <a:cubicBezTo>
                    <a:pt x="101" y="1"/>
                    <a:pt x="51" y="1"/>
                    <a:pt x="1" y="26"/>
                  </a:cubicBezTo>
                  <a:cubicBezTo>
                    <a:pt x="51" y="26"/>
                    <a:pt x="101" y="13"/>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0" name="Google Shape;16930;p50"/>
            <p:cNvSpPr/>
            <p:nvPr/>
          </p:nvSpPr>
          <p:spPr>
            <a:xfrm>
              <a:off x="712595" y="5309413"/>
              <a:ext cx="116393" cy="92483"/>
            </a:xfrm>
            <a:custGeom>
              <a:avLst/>
              <a:gdLst/>
              <a:ahLst/>
              <a:cxnLst/>
              <a:rect l="l" t="t" r="r" b="b"/>
              <a:pathLst>
                <a:path w="1363" h="1083" extrusionOk="0">
                  <a:moveTo>
                    <a:pt x="13" y="0"/>
                  </a:moveTo>
                  <a:cubicBezTo>
                    <a:pt x="1" y="388"/>
                    <a:pt x="251" y="775"/>
                    <a:pt x="588" y="963"/>
                  </a:cubicBezTo>
                  <a:cubicBezTo>
                    <a:pt x="748" y="1043"/>
                    <a:pt x="924" y="1083"/>
                    <a:pt x="1103" y="1083"/>
                  </a:cubicBezTo>
                  <a:cubicBezTo>
                    <a:pt x="1148" y="1083"/>
                    <a:pt x="1193" y="1080"/>
                    <a:pt x="1238" y="1075"/>
                  </a:cubicBezTo>
                  <a:cubicBezTo>
                    <a:pt x="1275" y="1075"/>
                    <a:pt x="1350" y="1063"/>
                    <a:pt x="1363" y="1050"/>
                  </a:cubicBezTo>
                  <a:cubicBezTo>
                    <a:pt x="1313" y="1050"/>
                    <a:pt x="1250" y="1038"/>
                    <a:pt x="1200" y="1038"/>
                  </a:cubicBezTo>
                  <a:cubicBezTo>
                    <a:pt x="988" y="988"/>
                    <a:pt x="788" y="938"/>
                    <a:pt x="600" y="813"/>
                  </a:cubicBezTo>
                  <a:cubicBezTo>
                    <a:pt x="350" y="625"/>
                    <a:pt x="88" y="338"/>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1" name="Google Shape;16931;p50"/>
            <p:cNvSpPr/>
            <p:nvPr/>
          </p:nvSpPr>
          <p:spPr>
            <a:xfrm>
              <a:off x="715072" y="5354417"/>
              <a:ext cx="70195" cy="67120"/>
            </a:xfrm>
            <a:custGeom>
              <a:avLst/>
              <a:gdLst/>
              <a:ahLst/>
              <a:cxnLst/>
              <a:rect l="l" t="t" r="r" b="b"/>
              <a:pathLst>
                <a:path w="822" h="786" extrusionOk="0">
                  <a:moveTo>
                    <a:pt x="18" y="0"/>
                  </a:moveTo>
                  <a:cubicBezTo>
                    <a:pt x="9" y="0"/>
                    <a:pt x="9" y="18"/>
                    <a:pt x="9" y="36"/>
                  </a:cubicBezTo>
                  <a:cubicBezTo>
                    <a:pt x="59" y="411"/>
                    <a:pt x="371" y="723"/>
                    <a:pt x="734" y="773"/>
                  </a:cubicBezTo>
                  <a:cubicBezTo>
                    <a:pt x="759" y="786"/>
                    <a:pt x="809" y="786"/>
                    <a:pt x="821" y="786"/>
                  </a:cubicBezTo>
                  <a:cubicBezTo>
                    <a:pt x="771" y="773"/>
                    <a:pt x="734" y="748"/>
                    <a:pt x="696" y="736"/>
                  </a:cubicBezTo>
                  <a:cubicBezTo>
                    <a:pt x="409" y="598"/>
                    <a:pt x="172" y="361"/>
                    <a:pt x="34" y="73"/>
                  </a:cubicBezTo>
                  <a:cubicBezTo>
                    <a:pt x="23" y="62"/>
                    <a:pt x="1" y="9"/>
                    <a:pt x="25" y="9"/>
                  </a:cubicBezTo>
                  <a:cubicBezTo>
                    <a:pt x="28" y="9"/>
                    <a:pt x="31" y="10"/>
                    <a:pt x="34" y="11"/>
                  </a:cubicBezTo>
                  <a:cubicBezTo>
                    <a:pt x="27" y="3"/>
                    <a:pt x="22" y="0"/>
                    <a:pt x="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2" name="Google Shape;16932;p50"/>
            <p:cNvSpPr/>
            <p:nvPr/>
          </p:nvSpPr>
          <p:spPr>
            <a:xfrm>
              <a:off x="717975" y="5389429"/>
              <a:ext cx="36293" cy="37488"/>
            </a:xfrm>
            <a:custGeom>
              <a:avLst/>
              <a:gdLst/>
              <a:ahLst/>
              <a:cxnLst/>
              <a:rect l="l" t="t" r="r" b="b"/>
              <a:pathLst>
                <a:path w="425" h="439" extrusionOk="0">
                  <a:moveTo>
                    <a:pt x="13" y="1"/>
                  </a:moveTo>
                  <a:lnTo>
                    <a:pt x="13" y="1"/>
                  </a:lnTo>
                  <a:cubicBezTo>
                    <a:pt x="0" y="226"/>
                    <a:pt x="262" y="351"/>
                    <a:pt x="425" y="438"/>
                  </a:cubicBezTo>
                  <a:cubicBezTo>
                    <a:pt x="300" y="338"/>
                    <a:pt x="175" y="238"/>
                    <a:pt x="63" y="113"/>
                  </a:cubicBezTo>
                  <a:cubicBezTo>
                    <a:pt x="38" y="76"/>
                    <a:pt x="13" y="38"/>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3" name="Google Shape;16933;p50"/>
            <p:cNvSpPr/>
            <p:nvPr/>
          </p:nvSpPr>
          <p:spPr>
            <a:xfrm>
              <a:off x="887657" y="5329140"/>
              <a:ext cx="113917" cy="31938"/>
            </a:xfrm>
            <a:custGeom>
              <a:avLst/>
              <a:gdLst/>
              <a:ahLst/>
              <a:cxnLst/>
              <a:rect l="l" t="t" r="r" b="b"/>
              <a:pathLst>
                <a:path w="1334" h="374" extrusionOk="0">
                  <a:moveTo>
                    <a:pt x="1331" y="1"/>
                  </a:moveTo>
                  <a:cubicBezTo>
                    <a:pt x="1325" y="1"/>
                    <a:pt x="1228" y="73"/>
                    <a:pt x="1200" y="82"/>
                  </a:cubicBezTo>
                  <a:cubicBezTo>
                    <a:pt x="960" y="220"/>
                    <a:pt x="686" y="277"/>
                    <a:pt x="393" y="277"/>
                  </a:cubicBezTo>
                  <a:cubicBezTo>
                    <a:pt x="289" y="277"/>
                    <a:pt x="183" y="270"/>
                    <a:pt x="75" y="257"/>
                  </a:cubicBezTo>
                  <a:cubicBezTo>
                    <a:pt x="58" y="257"/>
                    <a:pt x="19" y="246"/>
                    <a:pt x="7" y="246"/>
                  </a:cubicBezTo>
                  <a:cubicBezTo>
                    <a:pt x="0" y="246"/>
                    <a:pt x="0" y="248"/>
                    <a:pt x="13" y="257"/>
                  </a:cubicBezTo>
                  <a:cubicBezTo>
                    <a:pt x="176" y="331"/>
                    <a:pt x="360" y="374"/>
                    <a:pt x="544" y="374"/>
                  </a:cubicBezTo>
                  <a:cubicBezTo>
                    <a:pt x="825" y="374"/>
                    <a:pt x="1103" y="274"/>
                    <a:pt x="1300" y="32"/>
                  </a:cubicBezTo>
                  <a:cubicBezTo>
                    <a:pt x="1325" y="9"/>
                    <a:pt x="1334" y="1"/>
                    <a:pt x="1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4" name="Google Shape;16934;p50"/>
            <p:cNvSpPr/>
            <p:nvPr/>
          </p:nvSpPr>
          <p:spPr>
            <a:xfrm>
              <a:off x="914300" y="5368080"/>
              <a:ext cx="68401" cy="10418"/>
            </a:xfrm>
            <a:custGeom>
              <a:avLst/>
              <a:gdLst/>
              <a:ahLst/>
              <a:cxnLst/>
              <a:rect l="l" t="t" r="r" b="b"/>
              <a:pathLst>
                <a:path w="801" h="122" extrusionOk="0">
                  <a:moveTo>
                    <a:pt x="800" y="1"/>
                  </a:moveTo>
                  <a:lnTo>
                    <a:pt x="800" y="1"/>
                  </a:lnTo>
                  <a:cubicBezTo>
                    <a:pt x="650" y="38"/>
                    <a:pt x="513" y="51"/>
                    <a:pt x="350" y="51"/>
                  </a:cubicBezTo>
                  <a:cubicBezTo>
                    <a:pt x="313" y="51"/>
                    <a:pt x="273" y="52"/>
                    <a:pt x="232" y="52"/>
                  </a:cubicBezTo>
                  <a:cubicBezTo>
                    <a:pt x="150" y="52"/>
                    <a:pt x="67" y="47"/>
                    <a:pt x="0" y="13"/>
                  </a:cubicBezTo>
                  <a:lnTo>
                    <a:pt x="0" y="13"/>
                  </a:lnTo>
                  <a:cubicBezTo>
                    <a:pt x="94" y="90"/>
                    <a:pt x="228" y="121"/>
                    <a:pt x="363" y="121"/>
                  </a:cubicBezTo>
                  <a:cubicBezTo>
                    <a:pt x="536" y="121"/>
                    <a:pt x="709" y="71"/>
                    <a:pt x="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5" name="Google Shape;16935;p50"/>
            <p:cNvSpPr/>
            <p:nvPr/>
          </p:nvSpPr>
          <p:spPr>
            <a:xfrm>
              <a:off x="938809" y="5387295"/>
              <a:ext cx="26814" cy="5807"/>
            </a:xfrm>
            <a:custGeom>
              <a:avLst/>
              <a:gdLst/>
              <a:ahLst/>
              <a:cxnLst/>
              <a:rect l="l" t="t" r="r" b="b"/>
              <a:pathLst>
                <a:path w="314" h="68" extrusionOk="0">
                  <a:moveTo>
                    <a:pt x="1" y="1"/>
                  </a:moveTo>
                  <a:cubicBezTo>
                    <a:pt x="21" y="54"/>
                    <a:pt x="79" y="68"/>
                    <a:pt x="144" y="68"/>
                  </a:cubicBezTo>
                  <a:cubicBezTo>
                    <a:pt x="202" y="68"/>
                    <a:pt x="266" y="57"/>
                    <a:pt x="313" y="51"/>
                  </a:cubicBezTo>
                  <a:cubicBezTo>
                    <a:pt x="296" y="48"/>
                    <a:pt x="277" y="48"/>
                    <a:pt x="256" y="48"/>
                  </a:cubicBezTo>
                  <a:cubicBezTo>
                    <a:pt x="225" y="48"/>
                    <a:pt x="192" y="49"/>
                    <a:pt x="160" y="49"/>
                  </a:cubicBezTo>
                  <a:cubicBezTo>
                    <a:pt x="92" y="49"/>
                    <a:pt x="29" y="4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6" name="Google Shape;16936;p50"/>
            <p:cNvSpPr/>
            <p:nvPr/>
          </p:nvSpPr>
          <p:spPr>
            <a:xfrm>
              <a:off x="675277" y="5219747"/>
              <a:ext cx="41673" cy="71561"/>
            </a:xfrm>
            <a:custGeom>
              <a:avLst/>
              <a:gdLst/>
              <a:ahLst/>
              <a:cxnLst/>
              <a:rect l="l" t="t" r="r" b="b"/>
              <a:pathLst>
                <a:path w="488" h="838" extrusionOk="0">
                  <a:moveTo>
                    <a:pt x="63" y="1"/>
                  </a:moveTo>
                  <a:cubicBezTo>
                    <a:pt x="0" y="363"/>
                    <a:pt x="113" y="701"/>
                    <a:pt x="488" y="838"/>
                  </a:cubicBezTo>
                  <a:cubicBezTo>
                    <a:pt x="200" y="651"/>
                    <a:pt x="88" y="313"/>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7" name="Google Shape;16937;p50"/>
            <p:cNvSpPr/>
            <p:nvPr/>
          </p:nvSpPr>
          <p:spPr>
            <a:xfrm>
              <a:off x="665628" y="5250746"/>
              <a:ext cx="17164" cy="42697"/>
            </a:xfrm>
            <a:custGeom>
              <a:avLst/>
              <a:gdLst/>
              <a:ahLst/>
              <a:cxnLst/>
              <a:rect l="l" t="t" r="r" b="b"/>
              <a:pathLst>
                <a:path w="201" h="500" extrusionOk="0">
                  <a:moveTo>
                    <a:pt x="51" y="0"/>
                  </a:moveTo>
                  <a:cubicBezTo>
                    <a:pt x="1" y="175"/>
                    <a:pt x="88" y="363"/>
                    <a:pt x="201" y="500"/>
                  </a:cubicBezTo>
                  <a:cubicBezTo>
                    <a:pt x="201" y="487"/>
                    <a:pt x="188" y="487"/>
                    <a:pt x="188" y="475"/>
                  </a:cubicBezTo>
                  <a:cubicBezTo>
                    <a:pt x="138" y="325"/>
                    <a:pt x="63" y="163"/>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8" name="Google Shape;16938;p50"/>
            <p:cNvSpPr/>
            <p:nvPr/>
          </p:nvSpPr>
          <p:spPr>
            <a:xfrm>
              <a:off x="654953" y="5277389"/>
              <a:ext cx="4355" cy="9650"/>
            </a:xfrm>
            <a:custGeom>
              <a:avLst/>
              <a:gdLst/>
              <a:ahLst/>
              <a:cxnLst/>
              <a:rect l="l" t="t" r="r" b="b"/>
              <a:pathLst>
                <a:path w="51" h="113" extrusionOk="0">
                  <a:moveTo>
                    <a:pt x="51" y="1"/>
                  </a:moveTo>
                  <a:lnTo>
                    <a:pt x="51" y="1"/>
                  </a:lnTo>
                  <a:cubicBezTo>
                    <a:pt x="1" y="26"/>
                    <a:pt x="38" y="101"/>
                    <a:pt x="51" y="113"/>
                  </a:cubicBezTo>
                  <a:cubicBezTo>
                    <a:pt x="38" y="76"/>
                    <a:pt x="13" y="26"/>
                    <a:pt x="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9" name="Google Shape;16939;p50"/>
            <p:cNvSpPr/>
            <p:nvPr/>
          </p:nvSpPr>
          <p:spPr>
            <a:xfrm>
              <a:off x="1093546" y="5147160"/>
              <a:ext cx="103670" cy="90177"/>
            </a:xfrm>
            <a:custGeom>
              <a:avLst/>
              <a:gdLst/>
              <a:ahLst/>
              <a:cxnLst/>
              <a:rect l="l" t="t" r="r" b="b"/>
              <a:pathLst>
                <a:path w="1214" h="1056" extrusionOk="0">
                  <a:moveTo>
                    <a:pt x="1213" y="1"/>
                  </a:moveTo>
                  <a:cubicBezTo>
                    <a:pt x="1176" y="138"/>
                    <a:pt x="1151" y="288"/>
                    <a:pt x="1101" y="426"/>
                  </a:cubicBezTo>
                  <a:cubicBezTo>
                    <a:pt x="1013" y="601"/>
                    <a:pt x="788" y="776"/>
                    <a:pt x="676" y="851"/>
                  </a:cubicBezTo>
                  <a:cubicBezTo>
                    <a:pt x="476" y="976"/>
                    <a:pt x="226" y="1001"/>
                    <a:pt x="1" y="1013"/>
                  </a:cubicBezTo>
                  <a:cubicBezTo>
                    <a:pt x="115" y="1037"/>
                    <a:pt x="238" y="1055"/>
                    <a:pt x="361" y="1055"/>
                  </a:cubicBezTo>
                  <a:cubicBezTo>
                    <a:pt x="494" y="1055"/>
                    <a:pt x="627" y="1034"/>
                    <a:pt x="751" y="976"/>
                  </a:cubicBezTo>
                  <a:cubicBezTo>
                    <a:pt x="913" y="863"/>
                    <a:pt x="1076" y="726"/>
                    <a:pt x="1163" y="538"/>
                  </a:cubicBezTo>
                  <a:cubicBezTo>
                    <a:pt x="1213" y="413"/>
                    <a:pt x="1213" y="263"/>
                    <a:pt x="1213" y="126"/>
                  </a:cubicBezTo>
                  <a:cubicBezTo>
                    <a:pt x="1213" y="88"/>
                    <a:pt x="1213" y="26"/>
                    <a:pt x="1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0" name="Google Shape;16940;p50"/>
            <p:cNvSpPr/>
            <p:nvPr/>
          </p:nvSpPr>
          <p:spPr>
            <a:xfrm>
              <a:off x="1158959" y="5179184"/>
              <a:ext cx="49956" cy="58752"/>
            </a:xfrm>
            <a:custGeom>
              <a:avLst/>
              <a:gdLst/>
              <a:ahLst/>
              <a:cxnLst/>
              <a:rect l="l" t="t" r="r" b="b"/>
              <a:pathLst>
                <a:path w="585" h="688" extrusionOk="0">
                  <a:moveTo>
                    <a:pt x="560" y="1"/>
                  </a:moveTo>
                  <a:cubicBezTo>
                    <a:pt x="497" y="263"/>
                    <a:pt x="297" y="476"/>
                    <a:pt x="85" y="626"/>
                  </a:cubicBezTo>
                  <a:cubicBezTo>
                    <a:pt x="65" y="645"/>
                    <a:pt x="0" y="687"/>
                    <a:pt x="8" y="687"/>
                  </a:cubicBezTo>
                  <a:cubicBezTo>
                    <a:pt x="10" y="687"/>
                    <a:pt x="18" y="684"/>
                    <a:pt x="35" y="676"/>
                  </a:cubicBezTo>
                  <a:cubicBezTo>
                    <a:pt x="335" y="576"/>
                    <a:pt x="585" y="338"/>
                    <a:pt x="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1" name="Google Shape;16941;p50"/>
            <p:cNvSpPr/>
            <p:nvPr/>
          </p:nvSpPr>
          <p:spPr>
            <a:xfrm>
              <a:off x="1180052" y="5208047"/>
              <a:ext cx="30998" cy="36378"/>
            </a:xfrm>
            <a:custGeom>
              <a:avLst/>
              <a:gdLst/>
              <a:ahLst/>
              <a:cxnLst/>
              <a:rect l="l" t="t" r="r" b="b"/>
              <a:pathLst>
                <a:path w="363" h="426" extrusionOk="0">
                  <a:moveTo>
                    <a:pt x="363" y="0"/>
                  </a:moveTo>
                  <a:lnTo>
                    <a:pt x="363" y="0"/>
                  </a:lnTo>
                  <a:cubicBezTo>
                    <a:pt x="238" y="125"/>
                    <a:pt x="88" y="288"/>
                    <a:pt x="0" y="425"/>
                  </a:cubicBezTo>
                  <a:cubicBezTo>
                    <a:pt x="138" y="313"/>
                    <a:pt x="275" y="175"/>
                    <a:pt x="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2" name="Google Shape;16942;p50"/>
            <p:cNvSpPr/>
            <p:nvPr/>
          </p:nvSpPr>
          <p:spPr>
            <a:xfrm>
              <a:off x="1189616" y="5009501"/>
              <a:ext cx="28949" cy="108964"/>
            </a:xfrm>
            <a:custGeom>
              <a:avLst/>
              <a:gdLst/>
              <a:ahLst/>
              <a:cxnLst/>
              <a:rect l="l" t="t" r="r" b="b"/>
              <a:pathLst>
                <a:path w="339" h="1276" extrusionOk="0">
                  <a:moveTo>
                    <a:pt x="113" y="1"/>
                  </a:moveTo>
                  <a:lnTo>
                    <a:pt x="113" y="1"/>
                  </a:lnTo>
                  <a:cubicBezTo>
                    <a:pt x="201" y="476"/>
                    <a:pt x="188" y="851"/>
                    <a:pt x="1" y="1276"/>
                  </a:cubicBezTo>
                  <a:cubicBezTo>
                    <a:pt x="313" y="926"/>
                    <a:pt x="338" y="401"/>
                    <a:pt x="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3" name="Google Shape;16943;p50"/>
            <p:cNvSpPr/>
            <p:nvPr/>
          </p:nvSpPr>
          <p:spPr>
            <a:xfrm>
              <a:off x="1220615" y="5038365"/>
              <a:ext cx="11785" cy="72671"/>
            </a:xfrm>
            <a:custGeom>
              <a:avLst/>
              <a:gdLst/>
              <a:ahLst/>
              <a:cxnLst/>
              <a:rect l="l" t="t" r="r" b="b"/>
              <a:pathLst>
                <a:path w="138" h="851" extrusionOk="0">
                  <a:moveTo>
                    <a:pt x="13" y="0"/>
                  </a:moveTo>
                  <a:lnTo>
                    <a:pt x="13" y="0"/>
                  </a:lnTo>
                  <a:cubicBezTo>
                    <a:pt x="37" y="275"/>
                    <a:pt x="37" y="575"/>
                    <a:pt x="0" y="850"/>
                  </a:cubicBezTo>
                  <a:cubicBezTo>
                    <a:pt x="125" y="575"/>
                    <a:pt x="137" y="275"/>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4" name="Google Shape;16944;p50"/>
            <p:cNvSpPr/>
            <p:nvPr/>
          </p:nvSpPr>
          <p:spPr>
            <a:xfrm>
              <a:off x="1241878" y="5061849"/>
              <a:ext cx="6490" cy="43808"/>
            </a:xfrm>
            <a:custGeom>
              <a:avLst/>
              <a:gdLst/>
              <a:ahLst/>
              <a:cxnLst/>
              <a:rect l="l" t="t" r="r" b="b"/>
              <a:pathLst>
                <a:path w="76" h="513" extrusionOk="0">
                  <a:moveTo>
                    <a:pt x="1" y="0"/>
                  </a:moveTo>
                  <a:lnTo>
                    <a:pt x="1" y="0"/>
                  </a:lnTo>
                  <a:cubicBezTo>
                    <a:pt x="26" y="175"/>
                    <a:pt x="1" y="363"/>
                    <a:pt x="13" y="513"/>
                  </a:cubicBezTo>
                  <a:cubicBezTo>
                    <a:pt x="51" y="350"/>
                    <a:pt x="76" y="16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5" name="Google Shape;16945;p50"/>
            <p:cNvSpPr/>
            <p:nvPr/>
          </p:nvSpPr>
          <p:spPr>
            <a:xfrm>
              <a:off x="1499090" y="4800365"/>
              <a:ext cx="135607" cy="62851"/>
            </a:xfrm>
            <a:custGeom>
              <a:avLst/>
              <a:gdLst/>
              <a:ahLst/>
              <a:cxnLst/>
              <a:rect l="l" t="t" r="r" b="b"/>
              <a:pathLst>
                <a:path w="1588" h="736" extrusionOk="0">
                  <a:moveTo>
                    <a:pt x="13" y="1"/>
                  </a:moveTo>
                  <a:cubicBezTo>
                    <a:pt x="1" y="1"/>
                    <a:pt x="1" y="13"/>
                    <a:pt x="13" y="26"/>
                  </a:cubicBezTo>
                  <a:cubicBezTo>
                    <a:pt x="76" y="188"/>
                    <a:pt x="188" y="325"/>
                    <a:pt x="301" y="463"/>
                  </a:cubicBezTo>
                  <a:cubicBezTo>
                    <a:pt x="450" y="651"/>
                    <a:pt x="677" y="735"/>
                    <a:pt x="910" y="735"/>
                  </a:cubicBezTo>
                  <a:cubicBezTo>
                    <a:pt x="1125" y="735"/>
                    <a:pt x="1345" y="664"/>
                    <a:pt x="1513" y="538"/>
                  </a:cubicBezTo>
                  <a:cubicBezTo>
                    <a:pt x="1538" y="525"/>
                    <a:pt x="1588" y="463"/>
                    <a:pt x="1588" y="463"/>
                  </a:cubicBezTo>
                  <a:lnTo>
                    <a:pt x="1588" y="463"/>
                  </a:lnTo>
                  <a:cubicBezTo>
                    <a:pt x="1525" y="513"/>
                    <a:pt x="1450" y="550"/>
                    <a:pt x="1363" y="563"/>
                  </a:cubicBezTo>
                  <a:cubicBezTo>
                    <a:pt x="1245" y="589"/>
                    <a:pt x="1126" y="606"/>
                    <a:pt x="1009" y="606"/>
                  </a:cubicBezTo>
                  <a:cubicBezTo>
                    <a:pt x="789" y="606"/>
                    <a:pt x="575" y="546"/>
                    <a:pt x="388" y="375"/>
                  </a:cubicBezTo>
                  <a:cubicBezTo>
                    <a:pt x="313" y="325"/>
                    <a:pt x="138" y="188"/>
                    <a:pt x="51" y="76"/>
                  </a:cubicBezTo>
                  <a:cubicBezTo>
                    <a:pt x="38" y="51"/>
                    <a:pt x="1" y="26"/>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6" name="Google Shape;16946;p50"/>
            <p:cNvSpPr/>
            <p:nvPr/>
          </p:nvSpPr>
          <p:spPr>
            <a:xfrm>
              <a:off x="1520439" y="4858008"/>
              <a:ext cx="84370" cy="35439"/>
            </a:xfrm>
            <a:custGeom>
              <a:avLst/>
              <a:gdLst/>
              <a:ahLst/>
              <a:cxnLst/>
              <a:rect l="l" t="t" r="r" b="b"/>
              <a:pathLst>
                <a:path w="988" h="415" extrusionOk="0">
                  <a:moveTo>
                    <a:pt x="1" y="0"/>
                  </a:moveTo>
                  <a:lnTo>
                    <a:pt x="1" y="0"/>
                  </a:lnTo>
                  <a:cubicBezTo>
                    <a:pt x="109" y="253"/>
                    <a:pt x="353" y="414"/>
                    <a:pt x="608" y="414"/>
                  </a:cubicBezTo>
                  <a:cubicBezTo>
                    <a:pt x="706" y="414"/>
                    <a:pt x="806" y="390"/>
                    <a:pt x="900" y="338"/>
                  </a:cubicBezTo>
                  <a:cubicBezTo>
                    <a:pt x="925" y="313"/>
                    <a:pt x="963" y="288"/>
                    <a:pt x="988" y="275"/>
                  </a:cubicBezTo>
                  <a:lnTo>
                    <a:pt x="988" y="275"/>
                  </a:lnTo>
                  <a:cubicBezTo>
                    <a:pt x="950" y="288"/>
                    <a:pt x="913" y="300"/>
                    <a:pt x="875" y="313"/>
                  </a:cubicBezTo>
                  <a:cubicBezTo>
                    <a:pt x="812" y="330"/>
                    <a:pt x="748" y="338"/>
                    <a:pt x="683" y="338"/>
                  </a:cubicBezTo>
                  <a:cubicBezTo>
                    <a:pt x="420" y="338"/>
                    <a:pt x="161" y="20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7" name="Google Shape;16947;p50"/>
            <p:cNvSpPr/>
            <p:nvPr/>
          </p:nvSpPr>
          <p:spPr>
            <a:xfrm>
              <a:off x="1532224" y="4896436"/>
              <a:ext cx="18189" cy="12895"/>
            </a:xfrm>
            <a:custGeom>
              <a:avLst/>
              <a:gdLst/>
              <a:ahLst/>
              <a:cxnLst/>
              <a:rect l="l" t="t" r="r" b="b"/>
              <a:pathLst>
                <a:path w="213" h="151" extrusionOk="0">
                  <a:moveTo>
                    <a:pt x="0" y="0"/>
                  </a:moveTo>
                  <a:lnTo>
                    <a:pt x="0" y="0"/>
                  </a:lnTo>
                  <a:cubicBezTo>
                    <a:pt x="50" y="75"/>
                    <a:pt x="113" y="150"/>
                    <a:pt x="212" y="150"/>
                  </a:cubicBezTo>
                  <a:cubicBezTo>
                    <a:pt x="125" y="125"/>
                    <a:pt x="63"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8" name="Google Shape;16948;p50"/>
            <p:cNvSpPr/>
            <p:nvPr/>
          </p:nvSpPr>
          <p:spPr>
            <a:xfrm>
              <a:off x="1373217" y="4736318"/>
              <a:ext cx="98290" cy="58239"/>
            </a:xfrm>
            <a:custGeom>
              <a:avLst/>
              <a:gdLst/>
              <a:ahLst/>
              <a:cxnLst/>
              <a:rect l="l" t="t" r="r" b="b"/>
              <a:pathLst>
                <a:path w="1151" h="682" extrusionOk="0">
                  <a:moveTo>
                    <a:pt x="0" y="1"/>
                  </a:moveTo>
                  <a:lnTo>
                    <a:pt x="0" y="1"/>
                  </a:lnTo>
                  <a:cubicBezTo>
                    <a:pt x="88" y="301"/>
                    <a:pt x="325" y="563"/>
                    <a:pt x="612" y="663"/>
                  </a:cubicBezTo>
                  <a:cubicBezTo>
                    <a:pt x="656" y="676"/>
                    <a:pt x="700" y="681"/>
                    <a:pt x="743" y="681"/>
                  </a:cubicBezTo>
                  <a:cubicBezTo>
                    <a:pt x="873" y="681"/>
                    <a:pt x="1000" y="632"/>
                    <a:pt x="1112" y="576"/>
                  </a:cubicBezTo>
                  <a:cubicBezTo>
                    <a:pt x="1142" y="567"/>
                    <a:pt x="1150" y="563"/>
                    <a:pt x="1146" y="563"/>
                  </a:cubicBezTo>
                  <a:cubicBezTo>
                    <a:pt x="1133" y="563"/>
                    <a:pt x="1014" y="590"/>
                    <a:pt x="965" y="590"/>
                  </a:cubicBezTo>
                  <a:cubicBezTo>
                    <a:pt x="959" y="590"/>
                    <a:pt x="953" y="589"/>
                    <a:pt x="950" y="588"/>
                  </a:cubicBezTo>
                  <a:cubicBezTo>
                    <a:pt x="921" y="593"/>
                    <a:pt x="892" y="595"/>
                    <a:pt x="863" y="595"/>
                  </a:cubicBezTo>
                  <a:cubicBezTo>
                    <a:pt x="527" y="595"/>
                    <a:pt x="184" y="27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9" name="Google Shape;16949;p50"/>
            <p:cNvSpPr/>
            <p:nvPr/>
          </p:nvSpPr>
          <p:spPr>
            <a:xfrm>
              <a:off x="1380646" y="4792936"/>
              <a:ext cx="59862" cy="26302"/>
            </a:xfrm>
            <a:custGeom>
              <a:avLst/>
              <a:gdLst/>
              <a:ahLst/>
              <a:cxnLst/>
              <a:rect l="l" t="t" r="r" b="b"/>
              <a:pathLst>
                <a:path w="701" h="308" extrusionOk="0">
                  <a:moveTo>
                    <a:pt x="1" y="0"/>
                  </a:moveTo>
                  <a:lnTo>
                    <a:pt x="1" y="0"/>
                  </a:lnTo>
                  <a:cubicBezTo>
                    <a:pt x="124" y="175"/>
                    <a:pt x="331" y="307"/>
                    <a:pt x="554" y="307"/>
                  </a:cubicBezTo>
                  <a:cubicBezTo>
                    <a:pt x="602" y="307"/>
                    <a:pt x="651" y="301"/>
                    <a:pt x="700" y="287"/>
                  </a:cubicBezTo>
                  <a:cubicBezTo>
                    <a:pt x="438" y="275"/>
                    <a:pt x="200" y="13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0" name="Google Shape;16950;p50"/>
            <p:cNvSpPr/>
            <p:nvPr/>
          </p:nvSpPr>
          <p:spPr>
            <a:xfrm>
              <a:off x="1388076" y="4827009"/>
              <a:ext cx="28949" cy="12895"/>
            </a:xfrm>
            <a:custGeom>
              <a:avLst/>
              <a:gdLst/>
              <a:ahLst/>
              <a:cxnLst/>
              <a:rect l="l" t="t" r="r" b="b"/>
              <a:pathLst>
                <a:path w="339" h="151" extrusionOk="0">
                  <a:moveTo>
                    <a:pt x="1" y="1"/>
                  </a:moveTo>
                  <a:cubicBezTo>
                    <a:pt x="76" y="101"/>
                    <a:pt x="226" y="151"/>
                    <a:pt x="338" y="151"/>
                  </a:cubicBezTo>
                  <a:cubicBezTo>
                    <a:pt x="226" y="113"/>
                    <a:pt x="101" y="76"/>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1" name="Google Shape;16951;p50"/>
            <p:cNvSpPr/>
            <p:nvPr/>
          </p:nvSpPr>
          <p:spPr>
            <a:xfrm>
              <a:off x="1670907" y="4812064"/>
              <a:ext cx="76941" cy="45430"/>
            </a:xfrm>
            <a:custGeom>
              <a:avLst/>
              <a:gdLst/>
              <a:ahLst/>
              <a:cxnLst/>
              <a:rect l="l" t="t" r="r" b="b"/>
              <a:pathLst>
                <a:path w="901" h="532" extrusionOk="0">
                  <a:moveTo>
                    <a:pt x="900" y="1"/>
                  </a:moveTo>
                  <a:lnTo>
                    <a:pt x="900" y="1"/>
                  </a:lnTo>
                  <a:cubicBezTo>
                    <a:pt x="850" y="63"/>
                    <a:pt x="800" y="113"/>
                    <a:pt x="750" y="163"/>
                  </a:cubicBezTo>
                  <a:cubicBezTo>
                    <a:pt x="612" y="322"/>
                    <a:pt x="426" y="472"/>
                    <a:pt x="194" y="472"/>
                  </a:cubicBezTo>
                  <a:cubicBezTo>
                    <a:pt x="133" y="472"/>
                    <a:pt x="68" y="462"/>
                    <a:pt x="1" y="438"/>
                  </a:cubicBezTo>
                  <a:lnTo>
                    <a:pt x="1" y="438"/>
                  </a:lnTo>
                  <a:cubicBezTo>
                    <a:pt x="101" y="503"/>
                    <a:pt x="200" y="532"/>
                    <a:pt x="293" y="532"/>
                  </a:cubicBezTo>
                  <a:cubicBezTo>
                    <a:pt x="524" y="532"/>
                    <a:pt x="722" y="357"/>
                    <a:pt x="838" y="126"/>
                  </a:cubicBezTo>
                  <a:cubicBezTo>
                    <a:pt x="863" y="88"/>
                    <a:pt x="888" y="38"/>
                    <a:pt x="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2" name="Google Shape;16952;p50"/>
            <p:cNvSpPr/>
            <p:nvPr/>
          </p:nvSpPr>
          <p:spPr>
            <a:xfrm>
              <a:off x="1692256" y="4860911"/>
              <a:ext cx="43381" cy="15456"/>
            </a:xfrm>
            <a:custGeom>
              <a:avLst/>
              <a:gdLst/>
              <a:ahLst/>
              <a:cxnLst/>
              <a:rect l="l" t="t" r="r" b="b"/>
              <a:pathLst>
                <a:path w="508" h="181" extrusionOk="0">
                  <a:moveTo>
                    <a:pt x="505" y="0"/>
                  </a:moveTo>
                  <a:cubicBezTo>
                    <a:pt x="505" y="0"/>
                    <a:pt x="499" y="5"/>
                    <a:pt x="488" y="16"/>
                  </a:cubicBezTo>
                  <a:cubicBezTo>
                    <a:pt x="389" y="89"/>
                    <a:pt x="263" y="141"/>
                    <a:pt x="140" y="141"/>
                  </a:cubicBezTo>
                  <a:cubicBezTo>
                    <a:pt x="92" y="141"/>
                    <a:pt x="46" y="134"/>
                    <a:pt x="1" y="116"/>
                  </a:cubicBezTo>
                  <a:lnTo>
                    <a:pt x="1" y="116"/>
                  </a:lnTo>
                  <a:cubicBezTo>
                    <a:pt x="55" y="159"/>
                    <a:pt x="124" y="180"/>
                    <a:pt x="193" y="180"/>
                  </a:cubicBezTo>
                  <a:cubicBezTo>
                    <a:pt x="268" y="180"/>
                    <a:pt x="342" y="155"/>
                    <a:pt x="400" y="104"/>
                  </a:cubicBezTo>
                  <a:cubicBezTo>
                    <a:pt x="421" y="94"/>
                    <a:pt x="508" y="0"/>
                    <a:pt x="5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3" name="Google Shape;16953;p50"/>
            <p:cNvSpPr/>
            <p:nvPr/>
          </p:nvSpPr>
          <p:spPr>
            <a:xfrm>
              <a:off x="1716850" y="4878247"/>
              <a:ext cx="26729" cy="15883"/>
            </a:xfrm>
            <a:custGeom>
              <a:avLst/>
              <a:gdLst/>
              <a:ahLst/>
              <a:cxnLst/>
              <a:rect l="l" t="t" r="r" b="b"/>
              <a:pathLst>
                <a:path w="313" h="186" extrusionOk="0">
                  <a:moveTo>
                    <a:pt x="312" y="1"/>
                  </a:moveTo>
                  <a:cubicBezTo>
                    <a:pt x="225" y="63"/>
                    <a:pt x="150" y="113"/>
                    <a:pt x="62" y="163"/>
                  </a:cubicBezTo>
                  <a:cubicBezTo>
                    <a:pt x="54" y="172"/>
                    <a:pt x="39" y="181"/>
                    <a:pt x="22" y="181"/>
                  </a:cubicBezTo>
                  <a:cubicBezTo>
                    <a:pt x="15" y="181"/>
                    <a:pt x="7" y="179"/>
                    <a:pt x="0" y="176"/>
                  </a:cubicBezTo>
                  <a:lnTo>
                    <a:pt x="0" y="176"/>
                  </a:lnTo>
                  <a:cubicBezTo>
                    <a:pt x="13" y="182"/>
                    <a:pt x="27" y="185"/>
                    <a:pt x="41" y="185"/>
                  </a:cubicBezTo>
                  <a:cubicBezTo>
                    <a:pt x="137" y="185"/>
                    <a:pt x="258" y="55"/>
                    <a:pt x="3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4" name="Google Shape;16954;p50"/>
            <p:cNvSpPr/>
            <p:nvPr/>
          </p:nvSpPr>
          <p:spPr>
            <a:xfrm>
              <a:off x="1715739" y="4893191"/>
              <a:ext cx="1110" cy="85"/>
            </a:xfrm>
            <a:custGeom>
              <a:avLst/>
              <a:gdLst/>
              <a:ahLst/>
              <a:cxnLst/>
              <a:rect l="l" t="t" r="r" b="b"/>
              <a:pathLst>
                <a:path w="13" h="1" extrusionOk="0">
                  <a:moveTo>
                    <a:pt x="13" y="1"/>
                  </a:moveTo>
                  <a:cubicBezTo>
                    <a:pt x="13" y="1"/>
                    <a:pt x="0" y="1"/>
                    <a:pt x="0" y="1"/>
                  </a:cubicBezTo>
                  <a:cubicBezTo>
                    <a:pt x="0" y="1"/>
                    <a:pt x="13" y="1"/>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5" name="Google Shape;16955;p50"/>
            <p:cNvSpPr/>
            <p:nvPr/>
          </p:nvSpPr>
          <p:spPr>
            <a:xfrm>
              <a:off x="1774406" y="4714969"/>
              <a:ext cx="49188" cy="64217"/>
            </a:xfrm>
            <a:custGeom>
              <a:avLst/>
              <a:gdLst/>
              <a:ahLst/>
              <a:cxnLst/>
              <a:rect l="l" t="t" r="r" b="b"/>
              <a:pathLst>
                <a:path w="576" h="752" extrusionOk="0">
                  <a:moveTo>
                    <a:pt x="576" y="1"/>
                  </a:moveTo>
                  <a:cubicBezTo>
                    <a:pt x="551" y="63"/>
                    <a:pt x="538" y="126"/>
                    <a:pt x="513" y="201"/>
                  </a:cubicBezTo>
                  <a:cubicBezTo>
                    <a:pt x="476" y="301"/>
                    <a:pt x="413" y="388"/>
                    <a:pt x="351" y="463"/>
                  </a:cubicBezTo>
                  <a:cubicBezTo>
                    <a:pt x="263" y="563"/>
                    <a:pt x="176" y="701"/>
                    <a:pt x="38" y="738"/>
                  </a:cubicBezTo>
                  <a:cubicBezTo>
                    <a:pt x="13" y="738"/>
                    <a:pt x="38" y="713"/>
                    <a:pt x="51" y="713"/>
                  </a:cubicBezTo>
                  <a:lnTo>
                    <a:pt x="51" y="713"/>
                  </a:lnTo>
                  <a:cubicBezTo>
                    <a:pt x="38" y="713"/>
                    <a:pt x="1" y="738"/>
                    <a:pt x="26" y="751"/>
                  </a:cubicBezTo>
                  <a:cubicBezTo>
                    <a:pt x="33" y="751"/>
                    <a:pt x="40" y="752"/>
                    <a:pt x="48" y="752"/>
                  </a:cubicBezTo>
                  <a:cubicBezTo>
                    <a:pt x="153" y="752"/>
                    <a:pt x="256" y="671"/>
                    <a:pt x="326" y="601"/>
                  </a:cubicBezTo>
                  <a:cubicBezTo>
                    <a:pt x="488" y="476"/>
                    <a:pt x="576" y="276"/>
                    <a:pt x="576" y="63"/>
                  </a:cubicBezTo>
                  <a:cubicBezTo>
                    <a:pt x="576" y="51"/>
                    <a:pt x="576" y="13"/>
                    <a:pt x="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6" name="Google Shape;16956;p50"/>
            <p:cNvSpPr/>
            <p:nvPr/>
          </p:nvSpPr>
          <p:spPr>
            <a:xfrm>
              <a:off x="1797890" y="4756642"/>
              <a:ext cx="26814" cy="35268"/>
            </a:xfrm>
            <a:custGeom>
              <a:avLst/>
              <a:gdLst/>
              <a:ahLst/>
              <a:cxnLst/>
              <a:rect l="l" t="t" r="r" b="b"/>
              <a:pathLst>
                <a:path w="314" h="413" extrusionOk="0">
                  <a:moveTo>
                    <a:pt x="313" y="0"/>
                  </a:moveTo>
                  <a:lnTo>
                    <a:pt x="313" y="0"/>
                  </a:lnTo>
                  <a:cubicBezTo>
                    <a:pt x="213" y="138"/>
                    <a:pt x="101" y="300"/>
                    <a:pt x="1" y="413"/>
                  </a:cubicBezTo>
                  <a:cubicBezTo>
                    <a:pt x="163" y="313"/>
                    <a:pt x="263" y="163"/>
                    <a:pt x="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7" name="Google Shape;16957;p50"/>
            <p:cNvSpPr/>
            <p:nvPr/>
          </p:nvSpPr>
          <p:spPr>
            <a:xfrm>
              <a:off x="1832048" y="4765182"/>
              <a:ext cx="10760" cy="23569"/>
            </a:xfrm>
            <a:custGeom>
              <a:avLst/>
              <a:gdLst/>
              <a:ahLst/>
              <a:cxnLst/>
              <a:rect l="l" t="t" r="r" b="b"/>
              <a:pathLst>
                <a:path w="126" h="276" extrusionOk="0">
                  <a:moveTo>
                    <a:pt x="126" y="0"/>
                  </a:moveTo>
                  <a:lnTo>
                    <a:pt x="126" y="0"/>
                  </a:lnTo>
                  <a:cubicBezTo>
                    <a:pt x="76" y="88"/>
                    <a:pt x="26" y="188"/>
                    <a:pt x="1" y="275"/>
                  </a:cubicBezTo>
                  <a:cubicBezTo>
                    <a:pt x="63" y="188"/>
                    <a:pt x="101" y="10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8" name="Google Shape;16958;p50"/>
            <p:cNvSpPr/>
            <p:nvPr/>
          </p:nvSpPr>
          <p:spPr>
            <a:xfrm>
              <a:off x="2078586" y="4593364"/>
              <a:ext cx="74806" cy="18360"/>
            </a:xfrm>
            <a:custGeom>
              <a:avLst/>
              <a:gdLst/>
              <a:ahLst/>
              <a:cxnLst/>
              <a:rect l="l" t="t" r="r" b="b"/>
              <a:pathLst>
                <a:path w="876" h="215" extrusionOk="0">
                  <a:moveTo>
                    <a:pt x="0" y="0"/>
                  </a:moveTo>
                  <a:lnTo>
                    <a:pt x="0" y="0"/>
                  </a:lnTo>
                  <a:cubicBezTo>
                    <a:pt x="88" y="100"/>
                    <a:pt x="213" y="188"/>
                    <a:pt x="350" y="213"/>
                  </a:cubicBezTo>
                  <a:cubicBezTo>
                    <a:pt x="364" y="214"/>
                    <a:pt x="378" y="214"/>
                    <a:pt x="392" y="214"/>
                  </a:cubicBezTo>
                  <a:cubicBezTo>
                    <a:pt x="542" y="214"/>
                    <a:pt x="699" y="155"/>
                    <a:pt x="825" y="75"/>
                  </a:cubicBezTo>
                  <a:cubicBezTo>
                    <a:pt x="838" y="63"/>
                    <a:pt x="875" y="38"/>
                    <a:pt x="875" y="38"/>
                  </a:cubicBezTo>
                  <a:lnTo>
                    <a:pt x="875" y="38"/>
                  </a:lnTo>
                  <a:cubicBezTo>
                    <a:pt x="813" y="63"/>
                    <a:pt x="763" y="88"/>
                    <a:pt x="700" y="100"/>
                  </a:cubicBezTo>
                  <a:cubicBezTo>
                    <a:pt x="575" y="125"/>
                    <a:pt x="513" y="138"/>
                    <a:pt x="388" y="138"/>
                  </a:cubicBezTo>
                  <a:cubicBezTo>
                    <a:pt x="238" y="138"/>
                    <a:pt x="113" y="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9" name="Google Shape;16959;p50"/>
            <p:cNvSpPr/>
            <p:nvPr/>
          </p:nvSpPr>
          <p:spPr>
            <a:xfrm>
              <a:off x="2088150" y="4614713"/>
              <a:ext cx="59862" cy="15542"/>
            </a:xfrm>
            <a:custGeom>
              <a:avLst/>
              <a:gdLst/>
              <a:ahLst/>
              <a:cxnLst/>
              <a:rect l="l" t="t" r="r" b="b"/>
              <a:pathLst>
                <a:path w="701" h="182" extrusionOk="0">
                  <a:moveTo>
                    <a:pt x="1" y="0"/>
                  </a:moveTo>
                  <a:lnTo>
                    <a:pt x="1" y="0"/>
                  </a:lnTo>
                  <a:cubicBezTo>
                    <a:pt x="104" y="128"/>
                    <a:pt x="219" y="181"/>
                    <a:pt x="336" y="181"/>
                  </a:cubicBezTo>
                  <a:cubicBezTo>
                    <a:pt x="460" y="181"/>
                    <a:pt x="585" y="121"/>
                    <a:pt x="701" y="25"/>
                  </a:cubicBezTo>
                  <a:lnTo>
                    <a:pt x="701" y="25"/>
                  </a:lnTo>
                  <a:cubicBezTo>
                    <a:pt x="575" y="71"/>
                    <a:pt x="460" y="127"/>
                    <a:pt x="327" y="127"/>
                  </a:cubicBezTo>
                  <a:cubicBezTo>
                    <a:pt x="314" y="127"/>
                    <a:pt x="301" y="126"/>
                    <a:pt x="288" y="125"/>
                  </a:cubicBezTo>
                  <a:cubicBezTo>
                    <a:pt x="188" y="113"/>
                    <a:pt x="101" y="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0" name="Google Shape;16960;p50"/>
            <p:cNvSpPr/>
            <p:nvPr/>
          </p:nvSpPr>
          <p:spPr>
            <a:xfrm>
              <a:off x="2106340" y="4638197"/>
              <a:ext cx="15030" cy="6661"/>
            </a:xfrm>
            <a:custGeom>
              <a:avLst/>
              <a:gdLst/>
              <a:ahLst/>
              <a:cxnLst/>
              <a:rect l="l" t="t" r="r" b="b"/>
              <a:pathLst>
                <a:path w="176" h="78" extrusionOk="0">
                  <a:moveTo>
                    <a:pt x="0" y="0"/>
                  </a:moveTo>
                  <a:cubicBezTo>
                    <a:pt x="33" y="43"/>
                    <a:pt x="103" y="77"/>
                    <a:pt x="154" y="77"/>
                  </a:cubicBezTo>
                  <a:cubicBezTo>
                    <a:pt x="161" y="77"/>
                    <a:pt x="169" y="77"/>
                    <a:pt x="175" y="75"/>
                  </a:cubicBezTo>
                  <a:cubicBezTo>
                    <a:pt x="113" y="63"/>
                    <a:pt x="63" y="3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1" name="Google Shape;16961;p50"/>
            <p:cNvSpPr/>
            <p:nvPr/>
          </p:nvSpPr>
          <p:spPr>
            <a:xfrm>
              <a:off x="2176791" y="4606174"/>
              <a:ext cx="87530" cy="29888"/>
            </a:xfrm>
            <a:custGeom>
              <a:avLst/>
              <a:gdLst/>
              <a:ahLst/>
              <a:cxnLst/>
              <a:rect l="l" t="t" r="r" b="b"/>
              <a:pathLst>
                <a:path w="1025" h="350" extrusionOk="0">
                  <a:moveTo>
                    <a:pt x="1025" y="0"/>
                  </a:moveTo>
                  <a:lnTo>
                    <a:pt x="1025" y="0"/>
                  </a:lnTo>
                  <a:cubicBezTo>
                    <a:pt x="1000" y="38"/>
                    <a:pt x="962" y="75"/>
                    <a:pt x="925" y="113"/>
                  </a:cubicBezTo>
                  <a:cubicBezTo>
                    <a:pt x="825" y="200"/>
                    <a:pt x="650" y="238"/>
                    <a:pt x="587" y="250"/>
                  </a:cubicBezTo>
                  <a:cubicBezTo>
                    <a:pt x="540" y="256"/>
                    <a:pt x="492" y="259"/>
                    <a:pt x="444" y="259"/>
                  </a:cubicBezTo>
                  <a:cubicBezTo>
                    <a:pt x="289" y="259"/>
                    <a:pt x="134" y="226"/>
                    <a:pt x="0" y="150"/>
                  </a:cubicBezTo>
                  <a:lnTo>
                    <a:pt x="0" y="150"/>
                  </a:lnTo>
                  <a:cubicBezTo>
                    <a:pt x="125" y="281"/>
                    <a:pt x="308" y="349"/>
                    <a:pt x="488" y="349"/>
                  </a:cubicBezTo>
                  <a:cubicBezTo>
                    <a:pt x="687" y="349"/>
                    <a:pt x="882" y="265"/>
                    <a:pt x="987" y="88"/>
                  </a:cubicBezTo>
                  <a:cubicBezTo>
                    <a:pt x="1000" y="63"/>
                    <a:pt x="1025" y="25"/>
                    <a:pt x="1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2" name="Google Shape;16962;p50"/>
            <p:cNvSpPr/>
            <p:nvPr/>
          </p:nvSpPr>
          <p:spPr>
            <a:xfrm>
              <a:off x="2190625" y="4632817"/>
              <a:ext cx="64132" cy="22203"/>
            </a:xfrm>
            <a:custGeom>
              <a:avLst/>
              <a:gdLst/>
              <a:ahLst/>
              <a:cxnLst/>
              <a:rect l="l" t="t" r="r" b="b"/>
              <a:pathLst>
                <a:path w="751" h="260" extrusionOk="0">
                  <a:moveTo>
                    <a:pt x="750" y="1"/>
                  </a:moveTo>
                  <a:lnTo>
                    <a:pt x="750" y="1"/>
                  </a:lnTo>
                  <a:cubicBezTo>
                    <a:pt x="725" y="13"/>
                    <a:pt x="713" y="38"/>
                    <a:pt x="688" y="63"/>
                  </a:cubicBezTo>
                  <a:cubicBezTo>
                    <a:pt x="590" y="147"/>
                    <a:pt x="452" y="196"/>
                    <a:pt x="313" y="196"/>
                  </a:cubicBezTo>
                  <a:cubicBezTo>
                    <a:pt x="204" y="196"/>
                    <a:pt x="94" y="166"/>
                    <a:pt x="1" y="101"/>
                  </a:cubicBezTo>
                  <a:lnTo>
                    <a:pt x="1" y="101"/>
                  </a:lnTo>
                  <a:cubicBezTo>
                    <a:pt x="80" y="209"/>
                    <a:pt x="207" y="260"/>
                    <a:pt x="335" y="260"/>
                  </a:cubicBezTo>
                  <a:cubicBezTo>
                    <a:pt x="488" y="260"/>
                    <a:pt x="644" y="187"/>
                    <a:pt x="725" y="51"/>
                  </a:cubicBezTo>
                  <a:cubicBezTo>
                    <a:pt x="725" y="38"/>
                    <a:pt x="738" y="13"/>
                    <a:pt x="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3" name="Google Shape;16963;p50"/>
            <p:cNvSpPr/>
            <p:nvPr/>
          </p:nvSpPr>
          <p:spPr>
            <a:xfrm>
              <a:off x="2205569" y="4665866"/>
              <a:ext cx="32109" cy="7856"/>
            </a:xfrm>
            <a:custGeom>
              <a:avLst/>
              <a:gdLst/>
              <a:ahLst/>
              <a:cxnLst/>
              <a:rect l="l" t="t" r="r" b="b"/>
              <a:pathLst>
                <a:path w="376" h="92" extrusionOk="0">
                  <a:moveTo>
                    <a:pt x="0" y="1"/>
                  </a:moveTo>
                  <a:lnTo>
                    <a:pt x="0" y="1"/>
                  </a:lnTo>
                  <a:cubicBezTo>
                    <a:pt x="47" y="68"/>
                    <a:pt x="123" y="92"/>
                    <a:pt x="199" y="92"/>
                  </a:cubicBezTo>
                  <a:cubicBezTo>
                    <a:pt x="264" y="92"/>
                    <a:pt x="329" y="74"/>
                    <a:pt x="375" y="51"/>
                  </a:cubicBezTo>
                  <a:lnTo>
                    <a:pt x="375" y="51"/>
                  </a:lnTo>
                  <a:cubicBezTo>
                    <a:pt x="328" y="56"/>
                    <a:pt x="279" y="60"/>
                    <a:pt x="230" y="60"/>
                  </a:cubicBezTo>
                  <a:cubicBezTo>
                    <a:pt x="150" y="60"/>
                    <a:pt x="70" y="4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4" name="Google Shape;16964;p50"/>
            <p:cNvSpPr/>
            <p:nvPr/>
          </p:nvSpPr>
          <p:spPr>
            <a:xfrm>
              <a:off x="2316584" y="4569282"/>
              <a:ext cx="75318" cy="59350"/>
            </a:xfrm>
            <a:custGeom>
              <a:avLst/>
              <a:gdLst/>
              <a:ahLst/>
              <a:cxnLst/>
              <a:rect l="l" t="t" r="r" b="b"/>
              <a:pathLst>
                <a:path w="882" h="695" extrusionOk="0">
                  <a:moveTo>
                    <a:pt x="878" y="1"/>
                  </a:moveTo>
                  <a:cubicBezTo>
                    <a:pt x="873" y="1"/>
                    <a:pt x="863" y="23"/>
                    <a:pt x="850" y="57"/>
                  </a:cubicBezTo>
                  <a:cubicBezTo>
                    <a:pt x="837" y="95"/>
                    <a:pt x="812" y="145"/>
                    <a:pt x="787" y="182"/>
                  </a:cubicBezTo>
                  <a:cubicBezTo>
                    <a:pt x="625" y="370"/>
                    <a:pt x="463" y="570"/>
                    <a:pt x="250" y="632"/>
                  </a:cubicBezTo>
                  <a:cubicBezTo>
                    <a:pt x="207" y="639"/>
                    <a:pt x="156" y="655"/>
                    <a:pt x="106" y="655"/>
                  </a:cubicBezTo>
                  <a:cubicBezTo>
                    <a:pt x="69" y="655"/>
                    <a:pt x="32" y="646"/>
                    <a:pt x="0" y="620"/>
                  </a:cubicBezTo>
                  <a:lnTo>
                    <a:pt x="0" y="620"/>
                  </a:lnTo>
                  <a:cubicBezTo>
                    <a:pt x="45" y="679"/>
                    <a:pt x="116" y="694"/>
                    <a:pt x="190" y="694"/>
                  </a:cubicBezTo>
                  <a:cubicBezTo>
                    <a:pt x="240" y="694"/>
                    <a:pt x="292" y="687"/>
                    <a:pt x="338" y="682"/>
                  </a:cubicBezTo>
                  <a:cubicBezTo>
                    <a:pt x="513" y="645"/>
                    <a:pt x="637" y="507"/>
                    <a:pt x="737" y="357"/>
                  </a:cubicBezTo>
                  <a:cubicBezTo>
                    <a:pt x="800" y="270"/>
                    <a:pt x="862" y="170"/>
                    <a:pt x="875" y="57"/>
                  </a:cubicBezTo>
                  <a:cubicBezTo>
                    <a:pt x="881" y="17"/>
                    <a:pt x="881" y="1"/>
                    <a:pt x="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5" name="Google Shape;16965;p50"/>
            <p:cNvSpPr/>
            <p:nvPr/>
          </p:nvSpPr>
          <p:spPr>
            <a:xfrm>
              <a:off x="2353902" y="4594389"/>
              <a:ext cx="38513" cy="45259"/>
            </a:xfrm>
            <a:custGeom>
              <a:avLst/>
              <a:gdLst/>
              <a:ahLst/>
              <a:cxnLst/>
              <a:rect l="l" t="t" r="r" b="b"/>
              <a:pathLst>
                <a:path w="451" h="530" extrusionOk="0">
                  <a:moveTo>
                    <a:pt x="450" y="1"/>
                  </a:moveTo>
                  <a:lnTo>
                    <a:pt x="450" y="1"/>
                  </a:lnTo>
                  <a:cubicBezTo>
                    <a:pt x="313" y="201"/>
                    <a:pt x="225" y="351"/>
                    <a:pt x="26" y="513"/>
                  </a:cubicBezTo>
                  <a:cubicBezTo>
                    <a:pt x="6" y="525"/>
                    <a:pt x="1" y="529"/>
                    <a:pt x="5" y="529"/>
                  </a:cubicBezTo>
                  <a:cubicBezTo>
                    <a:pt x="12" y="529"/>
                    <a:pt x="58" y="509"/>
                    <a:pt x="76" y="501"/>
                  </a:cubicBezTo>
                  <a:cubicBezTo>
                    <a:pt x="275" y="401"/>
                    <a:pt x="400" y="201"/>
                    <a:pt x="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6" name="Google Shape;16966;p50"/>
            <p:cNvSpPr/>
            <p:nvPr/>
          </p:nvSpPr>
          <p:spPr>
            <a:xfrm>
              <a:off x="2379521" y="4609333"/>
              <a:ext cx="13919" cy="24679"/>
            </a:xfrm>
            <a:custGeom>
              <a:avLst/>
              <a:gdLst/>
              <a:ahLst/>
              <a:cxnLst/>
              <a:rect l="l" t="t" r="r" b="b"/>
              <a:pathLst>
                <a:path w="163" h="289" extrusionOk="0">
                  <a:moveTo>
                    <a:pt x="150" y="1"/>
                  </a:moveTo>
                  <a:lnTo>
                    <a:pt x="150" y="1"/>
                  </a:lnTo>
                  <a:cubicBezTo>
                    <a:pt x="125" y="113"/>
                    <a:pt x="38" y="201"/>
                    <a:pt x="0" y="288"/>
                  </a:cubicBezTo>
                  <a:cubicBezTo>
                    <a:pt x="75" y="213"/>
                    <a:pt x="163" y="113"/>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7" name="Google Shape;16967;p50"/>
            <p:cNvSpPr/>
            <p:nvPr/>
          </p:nvSpPr>
          <p:spPr>
            <a:xfrm>
              <a:off x="2225808" y="5074658"/>
              <a:ext cx="66267" cy="113148"/>
            </a:xfrm>
            <a:custGeom>
              <a:avLst/>
              <a:gdLst/>
              <a:ahLst/>
              <a:cxnLst/>
              <a:rect l="l" t="t" r="r" b="b"/>
              <a:pathLst>
                <a:path w="776" h="1325" extrusionOk="0">
                  <a:moveTo>
                    <a:pt x="363" y="0"/>
                  </a:moveTo>
                  <a:lnTo>
                    <a:pt x="363" y="0"/>
                  </a:lnTo>
                  <a:cubicBezTo>
                    <a:pt x="1" y="400"/>
                    <a:pt x="201" y="1112"/>
                    <a:pt x="688" y="1300"/>
                  </a:cubicBezTo>
                  <a:cubicBezTo>
                    <a:pt x="713" y="1300"/>
                    <a:pt x="751" y="1312"/>
                    <a:pt x="776" y="1325"/>
                  </a:cubicBezTo>
                  <a:cubicBezTo>
                    <a:pt x="751" y="1312"/>
                    <a:pt x="713" y="1287"/>
                    <a:pt x="701" y="1275"/>
                  </a:cubicBezTo>
                  <a:cubicBezTo>
                    <a:pt x="338" y="987"/>
                    <a:pt x="163" y="425"/>
                    <a:pt x="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8" name="Google Shape;16968;p50"/>
            <p:cNvSpPr/>
            <p:nvPr/>
          </p:nvSpPr>
          <p:spPr>
            <a:xfrm>
              <a:off x="2224784" y="5113087"/>
              <a:ext cx="12895" cy="46967"/>
            </a:xfrm>
            <a:custGeom>
              <a:avLst/>
              <a:gdLst/>
              <a:ahLst/>
              <a:cxnLst/>
              <a:rect l="l" t="t" r="r" b="b"/>
              <a:pathLst>
                <a:path w="151" h="550" extrusionOk="0">
                  <a:moveTo>
                    <a:pt x="88" y="0"/>
                  </a:moveTo>
                  <a:lnTo>
                    <a:pt x="88" y="0"/>
                  </a:lnTo>
                  <a:cubicBezTo>
                    <a:pt x="0" y="150"/>
                    <a:pt x="75" y="450"/>
                    <a:pt x="150" y="550"/>
                  </a:cubicBezTo>
                  <a:cubicBezTo>
                    <a:pt x="113" y="362"/>
                    <a:pt x="63" y="175"/>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9" name="Google Shape;16969;p50"/>
            <p:cNvSpPr/>
            <p:nvPr/>
          </p:nvSpPr>
          <p:spPr>
            <a:xfrm>
              <a:off x="2214109" y="5104547"/>
              <a:ext cx="3245" cy="20324"/>
            </a:xfrm>
            <a:custGeom>
              <a:avLst/>
              <a:gdLst/>
              <a:ahLst/>
              <a:cxnLst/>
              <a:rect l="l" t="t" r="r" b="b"/>
              <a:pathLst>
                <a:path w="38" h="238" extrusionOk="0">
                  <a:moveTo>
                    <a:pt x="38" y="0"/>
                  </a:moveTo>
                  <a:cubicBezTo>
                    <a:pt x="0" y="63"/>
                    <a:pt x="0" y="200"/>
                    <a:pt x="25" y="238"/>
                  </a:cubicBezTo>
                  <a:cubicBezTo>
                    <a:pt x="25" y="150"/>
                    <a:pt x="25" y="75"/>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0" name="Google Shape;16970;p50"/>
            <p:cNvSpPr/>
            <p:nvPr/>
          </p:nvSpPr>
          <p:spPr>
            <a:xfrm>
              <a:off x="2322989" y="5188833"/>
              <a:ext cx="58752" cy="41331"/>
            </a:xfrm>
            <a:custGeom>
              <a:avLst/>
              <a:gdLst/>
              <a:ahLst/>
              <a:cxnLst/>
              <a:rect l="l" t="t" r="r" b="b"/>
              <a:pathLst>
                <a:path w="688" h="484" extrusionOk="0">
                  <a:moveTo>
                    <a:pt x="0" y="0"/>
                  </a:moveTo>
                  <a:lnTo>
                    <a:pt x="0" y="0"/>
                  </a:lnTo>
                  <a:cubicBezTo>
                    <a:pt x="42" y="295"/>
                    <a:pt x="279" y="483"/>
                    <a:pt x="539" y="483"/>
                  </a:cubicBezTo>
                  <a:cubicBezTo>
                    <a:pt x="588" y="483"/>
                    <a:pt x="638" y="477"/>
                    <a:pt x="687" y="463"/>
                  </a:cubicBezTo>
                  <a:cubicBezTo>
                    <a:pt x="388" y="463"/>
                    <a:pt x="125" y="2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1" name="Google Shape;16971;p50"/>
            <p:cNvSpPr/>
            <p:nvPr/>
          </p:nvSpPr>
          <p:spPr>
            <a:xfrm>
              <a:off x="2318719" y="5213342"/>
              <a:ext cx="15030" cy="17164"/>
            </a:xfrm>
            <a:custGeom>
              <a:avLst/>
              <a:gdLst/>
              <a:ahLst/>
              <a:cxnLst/>
              <a:rect l="l" t="t" r="r" b="b"/>
              <a:pathLst>
                <a:path w="176" h="201" extrusionOk="0">
                  <a:moveTo>
                    <a:pt x="0" y="1"/>
                  </a:moveTo>
                  <a:lnTo>
                    <a:pt x="0" y="1"/>
                  </a:lnTo>
                  <a:cubicBezTo>
                    <a:pt x="38" y="76"/>
                    <a:pt x="113" y="151"/>
                    <a:pt x="175" y="201"/>
                  </a:cubicBezTo>
                  <a:cubicBezTo>
                    <a:pt x="125" y="126"/>
                    <a:pt x="63" y="6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2" name="Google Shape;16972;p50"/>
            <p:cNvSpPr/>
            <p:nvPr/>
          </p:nvSpPr>
          <p:spPr>
            <a:xfrm>
              <a:off x="2319744" y="5237936"/>
              <a:ext cx="15030" cy="9650"/>
            </a:xfrm>
            <a:custGeom>
              <a:avLst/>
              <a:gdLst/>
              <a:ahLst/>
              <a:cxnLst/>
              <a:rect l="l" t="t" r="r" b="b"/>
              <a:pathLst>
                <a:path w="176" h="113" extrusionOk="0">
                  <a:moveTo>
                    <a:pt x="1" y="0"/>
                  </a:moveTo>
                  <a:cubicBezTo>
                    <a:pt x="38" y="50"/>
                    <a:pt x="113" y="100"/>
                    <a:pt x="176" y="113"/>
                  </a:cubicBezTo>
                  <a:cubicBezTo>
                    <a:pt x="113" y="75"/>
                    <a:pt x="51" y="3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3" name="Google Shape;16973;p50"/>
            <p:cNvSpPr/>
            <p:nvPr/>
          </p:nvSpPr>
          <p:spPr>
            <a:xfrm>
              <a:off x="2394465" y="5240071"/>
              <a:ext cx="85" cy="2220"/>
            </a:xfrm>
            <a:custGeom>
              <a:avLst/>
              <a:gdLst/>
              <a:ahLst/>
              <a:cxnLst/>
              <a:rect l="l" t="t" r="r" b="b"/>
              <a:pathLst>
                <a:path w="1" h="26" extrusionOk="0">
                  <a:moveTo>
                    <a:pt x="0" y="25"/>
                  </a:moveTo>
                  <a:cubicBezTo>
                    <a:pt x="0" y="13"/>
                    <a:pt x="0" y="0"/>
                    <a:pt x="0" y="13"/>
                  </a:cubicBezTo>
                  <a:cubicBezTo>
                    <a:pt x="0" y="13"/>
                    <a:pt x="0" y="13"/>
                    <a:pt x="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4" name="Google Shape;16974;p50"/>
            <p:cNvSpPr/>
            <p:nvPr/>
          </p:nvSpPr>
          <p:spPr>
            <a:xfrm>
              <a:off x="2393782" y="5231532"/>
              <a:ext cx="102132" cy="76770"/>
            </a:xfrm>
            <a:custGeom>
              <a:avLst/>
              <a:gdLst/>
              <a:ahLst/>
              <a:cxnLst/>
              <a:rect l="l" t="t" r="r" b="b"/>
              <a:pathLst>
                <a:path w="1196" h="899" extrusionOk="0">
                  <a:moveTo>
                    <a:pt x="83" y="0"/>
                  </a:moveTo>
                  <a:cubicBezTo>
                    <a:pt x="0" y="510"/>
                    <a:pt x="359" y="899"/>
                    <a:pt x="814" y="899"/>
                  </a:cubicBezTo>
                  <a:cubicBezTo>
                    <a:pt x="905" y="899"/>
                    <a:pt x="1000" y="883"/>
                    <a:pt x="1096" y="850"/>
                  </a:cubicBezTo>
                  <a:cubicBezTo>
                    <a:pt x="1133" y="837"/>
                    <a:pt x="1196" y="825"/>
                    <a:pt x="1183" y="825"/>
                  </a:cubicBezTo>
                  <a:cubicBezTo>
                    <a:pt x="1071" y="825"/>
                    <a:pt x="946" y="825"/>
                    <a:pt x="833" y="812"/>
                  </a:cubicBezTo>
                  <a:cubicBezTo>
                    <a:pt x="633" y="800"/>
                    <a:pt x="408" y="638"/>
                    <a:pt x="258" y="475"/>
                  </a:cubicBezTo>
                  <a:cubicBezTo>
                    <a:pt x="158" y="338"/>
                    <a:pt x="108" y="175"/>
                    <a:pt x="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5" name="Google Shape;16975;p50"/>
            <p:cNvSpPr/>
            <p:nvPr/>
          </p:nvSpPr>
          <p:spPr>
            <a:xfrm>
              <a:off x="2388060" y="5259285"/>
              <a:ext cx="75831" cy="66181"/>
            </a:xfrm>
            <a:custGeom>
              <a:avLst/>
              <a:gdLst/>
              <a:ahLst/>
              <a:cxnLst/>
              <a:rect l="l" t="t" r="r" b="b"/>
              <a:pathLst>
                <a:path w="888" h="775" extrusionOk="0">
                  <a:moveTo>
                    <a:pt x="0" y="0"/>
                  </a:moveTo>
                  <a:lnTo>
                    <a:pt x="0" y="0"/>
                  </a:lnTo>
                  <a:cubicBezTo>
                    <a:pt x="25" y="412"/>
                    <a:pt x="388" y="737"/>
                    <a:pt x="788" y="775"/>
                  </a:cubicBezTo>
                  <a:lnTo>
                    <a:pt x="888" y="775"/>
                  </a:lnTo>
                  <a:cubicBezTo>
                    <a:pt x="850" y="762"/>
                    <a:pt x="825" y="762"/>
                    <a:pt x="788" y="750"/>
                  </a:cubicBezTo>
                  <a:cubicBezTo>
                    <a:pt x="463" y="612"/>
                    <a:pt x="125" y="3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6" name="Google Shape;16976;p50"/>
            <p:cNvSpPr/>
            <p:nvPr/>
          </p:nvSpPr>
          <p:spPr>
            <a:xfrm>
              <a:off x="2384815" y="5285929"/>
              <a:ext cx="35354" cy="42783"/>
            </a:xfrm>
            <a:custGeom>
              <a:avLst/>
              <a:gdLst/>
              <a:ahLst/>
              <a:cxnLst/>
              <a:rect l="l" t="t" r="r" b="b"/>
              <a:pathLst>
                <a:path w="414" h="501" extrusionOk="0">
                  <a:moveTo>
                    <a:pt x="1" y="1"/>
                  </a:moveTo>
                  <a:cubicBezTo>
                    <a:pt x="1" y="238"/>
                    <a:pt x="226" y="400"/>
                    <a:pt x="413" y="500"/>
                  </a:cubicBezTo>
                  <a:cubicBezTo>
                    <a:pt x="263" y="338"/>
                    <a:pt x="76" y="21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7" name="Google Shape;16977;p50"/>
            <p:cNvSpPr/>
            <p:nvPr/>
          </p:nvSpPr>
          <p:spPr>
            <a:xfrm>
              <a:off x="2373116" y="5301898"/>
              <a:ext cx="13919" cy="18275"/>
            </a:xfrm>
            <a:custGeom>
              <a:avLst/>
              <a:gdLst/>
              <a:ahLst/>
              <a:cxnLst/>
              <a:rect l="l" t="t" r="r" b="b"/>
              <a:pathLst>
                <a:path w="163" h="214" extrusionOk="0">
                  <a:moveTo>
                    <a:pt x="63" y="1"/>
                  </a:moveTo>
                  <a:cubicBezTo>
                    <a:pt x="0" y="76"/>
                    <a:pt x="113" y="176"/>
                    <a:pt x="163" y="213"/>
                  </a:cubicBezTo>
                  <a:cubicBezTo>
                    <a:pt x="125" y="163"/>
                    <a:pt x="25" y="76"/>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8" name="Google Shape;16978;p50"/>
            <p:cNvSpPr/>
            <p:nvPr/>
          </p:nvSpPr>
          <p:spPr>
            <a:xfrm>
              <a:off x="2534258" y="5240071"/>
              <a:ext cx="74806" cy="29803"/>
            </a:xfrm>
            <a:custGeom>
              <a:avLst/>
              <a:gdLst/>
              <a:ahLst/>
              <a:cxnLst/>
              <a:rect l="l" t="t" r="r" b="b"/>
              <a:pathLst>
                <a:path w="876" h="349" extrusionOk="0">
                  <a:moveTo>
                    <a:pt x="875" y="0"/>
                  </a:moveTo>
                  <a:lnTo>
                    <a:pt x="875" y="0"/>
                  </a:lnTo>
                  <a:cubicBezTo>
                    <a:pt x="850" y="38"/>
                    <a:pt x="838" y="63"/>
                    <a:pt x="813" y="88"/>
                  </a:cubicBezTo>
                  <a:cubicBezTo>
                    <a:pt x="725" y="188"/>
                    <a:pt x="638" y="200"/>
                    <a:pt x="525" y="238"/>
                  </a:cubicBezTo>
                  <a:cubicBezTo>
                    <a:pt x="410" y="262"/>
                    <a:pt x="290" y="292"/>
                    <a:pt x="175" y="292"/>
                  </a:cubicBezTo>
                  <a:cubicBezTo>
                    <a:pt x="115" y="292"/>
                    <a:pt x="56" y="284"/>
                    <a:pt x="0" y="263"/>
                  </a:cubicBezTo>
                  <a:lnTo>
                    <a:pt x="0" y="263"/>
                  </a:lnTo>
                  <a:cubicBezTo>
                    <a:pt x="76" y="320"/>
                    <a:pt x="188" y="348"/>
                    <a:pt x="306" y="348"/>
                  </a:cubicBezTo>
                  <a:cubicBezTo>
                    <a:pt x="521" y="348"/>
                    <a:pt x="757" y="257"/>
                    <a:pt x="838" y="88"/>
                  </a:cubicBezTo>
                  <a:cubicBezTo>
                    <a:pt x="850" y="63"/>
                    <a:pt x="875" y="25"/>
                    <a:pt x="8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9" name="Google Shape;16979;p50"/>
            <p:cNvSpPr/>
            <p:nvPr/>
          </p:nvSpPr>
          <p:spPr>
            <a:xfrm>
              <a:off x="2545957" y="5270985"/>
              <a:ext cx="56702" cy="10760"/>
            </a:xfrm>
            <a:custGeom>
              <a:avLst/>
              <a:gdLst/>
              <a:ahLst/>
              <a:cxnLst/>
              <a:rect l="l" t="t" r="r" b="b"/>
              <a:pathLst>
                <a:path w="664" h="126" extrusionOk="0">
                  <a:moveTo>
                    <a:pt x="663" y="1"/>
                  </a:moveTo>
                  <a:lnTo>
                    <a:pt x="663" y="1"/>
                  </a:lnTo>
                  <a:cubicBezTo>
                    <a:pt x="502" y="48"/>
                    <a:pt x="325" y="88"/>
                    <a:pt x="157" y="88"/>
                  </a:cubicBezTo>
                  <a:cubicBezTo>
                    <a:pt x="104" y="88"/>
                    <a:pt x="52" y="84"/>
                    <a:pt x="1" y="76"/>
                  </a:cubicBezTo>
                  <a:lnTo>
                    <a:pt x="1" y="76"/>
                  </a:lnTo>
                  <a:cubicBezTo>
                    <a:pt x="71" y="111"/>
                    <a:pt x="158" y="126"/>
                    <a:pt x="246" y="126"/>
                  </a:cubicBezTo>
                  <a:cubicBezTo>
                    <a:pt x="411" y="126"/>
                    <a:pt x="582" y="74"/>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0" name="Google Shape;16980;p50"/>
            <p:cNvSpPr/>
            <p:nvPr/>
          </p:nvSpPr>
          <p:spPr>
            <a:xfrm>
              <a:off x="2553472" y="5290199"/>
              <a:ext cx="45943" cy="6661"/>
            </a:xfrm>
            <a:custGeom>
              <a:avLst/>
              <a:gdLst/>
              <a:ahLst/>
              <a:cxnLst/>
              <a:rect l="l" t="t" r="r" b="b"/>
              <a:pathLst>
                <a:path w="538" h="78" extrusionOk="0">
                  <a:moveTo>
                    <a:pt x="538" y="0"/>
                  </a:moveTo>
                  <a:lnTo>
                    <a:pt x="538" y="0"/>
                  </a:lnTo>
                  <a:cubicBezTo>
                    <a:pt x="417" y="9"/>
                    <a:pt x="302" y="42"/>
                    <a:pt x="189" y="42"/>
                  </a:cubicBezTo>
                  <a:cubicBezTo>
                    <a:pt x="126" y="42"/>
                    <a:pt x="63" y="32"/>
                    <a:pt x="0" y="0"/>
                  </a:cubicBezTo>
                  <a:lnTo>
                    <a:pt x="0" y="0"/>
                  </a:lnTo>
                  <a:cubicBezTo>
                    <a:pt x="57" y="57"/>
                    <a:pt x="140" y="78"/>
                    <a:pt x="225" y="78"/>
                  </a:cubicBezTo>
                  <a:cubicBezTo>
                    <a:pt x="346" y="78"/>
                    <a:pt x="472" y="37"/>
                    <a:pt x="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1" name="Google Shape;16981;p50"/>
            <p:cNvSpPr/>
            <p:nvPr/>
          </p:nvSpPr>
          <p:spPr>
            <a:xfrm>
              <a:off x="2552362" y="5308303"/>
              <a:ext cx="27839" cy="6661"/>
            </a:xfrm>
            <a:custGeom>
              <a:avLst/>
              <a:gdLst/>
              <a:ahLst/>
              <a:cxnLst/>
              <a:rect l="l" t="t" r="r" b="b"/>
              <a:pathLst>
                <a:path w="326" h="78" extrusionOk="0">
                  <a:moveTo>
                    <a:pt x="1" y="1"/>
                  </a:moveTo>
                  <a:lnTo>
                    <a:pt x="1" y="1"/>
                  </a:lnTo>
                  <a:cubicBezTo>
                    <a:pt x="34" y="60"/>
                    <a:pt x="97" y="78"/>
                    <a:pt x="163" y="78"/>
                  </a:cubicBezTo>
                  <a:cubicBezTo>
                    <a:pt x="223" y="78"/>
                    <a:pt x="284" y="63"/>
                    <a:pt x="326" y="51"/>
                  </a:cubicBezTo>
                  <a:cubicBezTo>
                    <a:pt x="312" y="49"/>
                    <a:pt x="298" y="49"/>
                    <a:pt x="283" y="49"/>
                  </a:cubicBezTo>
                  <a:cubicBezTo>
                    <a:pt x="240" y="49"/>
                    <a:pt x="196" y="54"/>
                    <a:pt x="154" y="54"/>
                  </a:cubicBezTo>
                  <a:cubicBezTo>
                    <a:pt x="98" y="54"/>
                    <a:pt x="45" y="4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2" name="Google Shape;16982;p50"/>
            <p:cNvSpPr/>
            <p:nvPr/>
          </p:nvSpPr>
          <p:spPr>
            <a:xfrm>
              <a:off x="736079" y="4425816"/>
              <a:ext cx="88555" cy="20836"/>
            </a:xfrm>
            <a:custGeom>
              <a:avLst/>
              <a:gdLst/>
              <a:ahLst/>
              <a:cxnLst/>
              <a:rect l="l" t="t" r="r" b="b"/>
              <a:pathLst>
                <a:path w="1037" h="244" extrusionOk="0">
                  <a:moveTo>
                    <a:pt x="1035" y="1"/>
                  </a:moveTo>
                  <a:cubicBezTo>
                    <a:pt x="1031" y="1"/>
                    <a:pt x="979" y="41"/>
                    <a:pt x="950" y="50"/>
                  </a:cubicBezTo>
                  <a:cubicBezTo>
                    <a:pt x="801" y="111"/>
                    <a:pt x="614" y="154"/>
                    <a:pt x="430" y="154"/>
                  </a:cubicBezTo>
                  <a:cubicBezTo>
                    <a:pt x="277" y="154"/>
                    <a:pt x="126" y="124"/>
                    <a:pt x="0" y="50"/>
                  </a:cubicBezTo>
                  <a:lnTo>
                    <a:pt x="0" y="50"/>
                  </a:lnTo>
                  <a:cubicBezTo>
                    <a:pt x="116" y="183"/>
                    <a:pt x="287" y="244"/>
                    <a:pt x="464" y="244"/>
                  </a:cubicBezTo>
                  <a:cubicBezTo>
                    <a:pt x="670" y="244"/>
                    <a:pt x="884" y="161"/>
                    <a:pt x="1025" y="13"/>
                  </a:cubicBezTo>
                  <a:cubicBezTo>
                    <a:pt x="1034" y="4"/>
                    <a:pt x="1036" y="1"/>
                    <a:pt x="10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3" name="Google Shape;16983;p50"/>
            <p:cNvSpPr/>
            <p:nvPr/>
          </p:nvSpPr>
          <p:spPr>
            <a:xfrm>
              <a:off x="755293" y="4451435"/>
              <a:ext cx="52347" cy="9393"/>
            </a:xfrm>
            <a:custGeom>
              <a:avLst/>
              <a:gdLst/>
              <a:ahLst/>
              <a:cxnLst/>
              <a:rect l="l" t="t" r="r" b="b"/>
              <a:pathLst>
                <a:path w="613" h="110" extrusionOk="0">
                  <a:moveTo>
                    <a:pt x="0" y="0"/>
                  </a:moveTo>
                  <a:cubicBezTo>
                    <a:pt x="80" y="79"/>
                    <a:pt x="197" y="110"/>
                    <a:pt x="316" y="110"/>
                  </a:cubicBezTo>
                  <a:cubicBezTo>
                    <a:pt x="423" y="110"/>
                    <a:pt x="530" y="85"/>
                    <a:pt x="613" y="50"/>
                  </a:cubicBezTo>
                  <a:lnTo>
                    <a:pt x="613" y="50"/>
                  </a:lnTo>
                  <a:cubicBezTo>
                    <a:pt x="567" y="54"/>
                    <a:pt x="523" y="56"/>
                    <a:pt x="479" y="56"/>
                  </a:cubicBezTo>
                  <a:cubicBezTo>
                    <a:pt x="392" y="56"/>
                    <a:pt x="309" y="50"/>
                    <a:pt x="225" y="50"/>
                  </a:cubicBezTo>
                  <a:cubicBezTo>
                    <a:pt x="150" y="38"/>
                    <a:pt x="63" y="3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4" name="Google Shape;16984;p50"/>
            <p:cNvSpPr/>
            <p:nvPr/>
          </p:nvSpPr>
          <p:spPr>
            <a:xfrm>
              <a:off x="770238" y="4470650"/>
              <a:ext cx="29974" cy="4184"/>
            </a:xfrm>
            <a:custGeom>
              <a:avLst/>
              <a:gdLst/>
              <a:ahLst/>
              <a:cxnLst/>
              <a:rect l="l" t="t" r="r" b="b"/>
              <a:pathLst>
                <a:path w="351" h="49" extrusionOk="0">
                  <a:moveTo>
                    <a:pt x="0" y="0"/>
                  </a:moveTo>
                  <a:lnTo>
                    <a:pt x="0" y="0"/>
                  </a:lnTo>
                  <a:cubicBezTo>
                    <a:pt x="48" y="36"/>
                    <a:pt x="106" y="49"/>
                    <a:pt x="165" y="49"/>
                  </a:cubicBezTo>
                  <a:cubicBezTo>
                    <a:pt x="231" y="49"/>
                    <a:pt x="298" y="32"/>
                    <a:pt x="350" y="13"/>
                  </a:cubicBezTo>
                  <a:cubicBezTo>
                    <a:pt x="275" y="13"/>
                    <a:pt x="205" y="26"/>
                    <a:pt x="136" y="26"/>
                  </a:cubicBezTo>
                  <a:cubicBezTo>
                    <a:pt x="90" y="26"/>
                    <a:pt x="45" y="2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5" name="Google Shape;16985;p50"/>
            <p:cNvSpPr/>
            <p:nvPr/>
          </p:nvSpPr>
          <p:spPr>
            <a:xfrm>
              <a:off x="609096" y="4456730"/>
              <a:ext cx="98290" cy="36805"/>
            </a:xfrm>
            <a:custGeom>
              <a:avLst/>
              <a:gdLst/>
              <a:ahLst/>
              <a:cxnLst/>
              <a:rect l="l" t="t" r="r" b="b"/>
              <a:pathLst>
                <a:path w="1151" h="431" extrusionOk="0">
                  <a:moveTo>
                    <a:pt x="0" y="1"/>
                  </a:moveTo>
                  <a:lnTo>
                    <a:pt x="0" y="1"/>
                  </a:lnTo>
                  <a:cubicBezTo>
                    <a:pt x="91" y="296"/>
                    <a:pt x="370" y="430"/>
                    <a:pt x="658" y="430"/>
                  </a:cubicBezTo>
                  <a:cubicBezTo>
                    <a:pt x="807" y="430"/>
                    <a:pt x="959" y="394"/>
                    <a:pt x="1088" y="326"/>
                  </a:cubicBezTo>
                  <a:cubicBezTo>
                    <a:pt x="1100" y="301"/>
                    <a:pt x="1138" y="288"/>
                    <a:pt x="1150" y="276"/>
                  </a:cubicBezTo>
                  <a:lnTo>
                    <a:pt x="1150" y="276"/>
                  </a:lnTo>
                  <a:cubicBezTo>
                    <a:pt x="1113" y="288"/>
                    <a:pt x="1088" y="301"/>
                    <a:pt x="1050" y="313"/>
                  </a:cubicBezTo>
                  <a:cubicBezTo>
                    <a:pt x="960" y="329"/>
                    <a:pt x="863" y="338"/>
                    <a:pt x="765" y="338"/>
                  </a:cubicBezTo>
                  <a:cubicBezTo>
                    <a:pt x="471" y="338"/>
                    <a:pt x="169" y="25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6" name="Google Shape;16986;p50"/>
            <p:cNvSpPr/>
            <p:nvPr/>
          </p:nvSpPr>
          <p:spPr>
            <a:xfrm>
              <a:off x="615500" y="4483459"/>
              <a:ext cx="61997" cy="24765"/>
            </a:xfrm>
            <a:custGeom>
              <a:avLst/>
              <a:gdLst/>
              <a:ahLst/>
              <a:cxnLst/>
              <a:rect l="l" t="t" r="r" b="b"/>
              <a:pathLst>
                <a:path w="726" h="290" extrusionOk="0">
                  <a:moveTo>
                    <a:pt x="0" y="0"/>
                  </a:moveTo>
                  <a:lnTo>
                    <a:pt x="0" y="0"/>
                  </a:lnTo>
                  <a:cubicBezTo>
                    <a:pt x="132" y="202"/>
                    <a:pt x="336" y="290"/>
                    <a:pt x="561" y="290"/>
                  </a:cubicBezTo>
                  <a:cubicBezTo>
                    <a:pt x="615" y="290"/>
                    <a:pt x="670" y="285"/>
                    <a:pt x="725" y="275"/>
                  </a:cubicBezTo>
                  <a:cubicBezTo>
                    <a:pt x="463" y="250"/>
                    <a:pt x="200" y="1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7" name="Google Shape;16987;p50"/>
            <p:cNvSpPr/>
            <p:nvPr/>
          </p:nvSpPr>
          <p:spPr>
            <a:xfrm>
              <a:off x="615500" y="4504723"/>
              <a:ext cx="34243" cy="12895"/>
            </a:xfrm>
            <a:custGeom>
              <a:avLst/>
              <a:gdLst/>
              <a:ahLst/>
              <a:cxnLst/>
              <a:rect l="l" t="t" r="r" b="b"/>
              <a:pathLst>
                <a:path w="401" h="151" extrusionOk="0">
                  <a:moveTo>
                    <a:pt x="0" y="1"/>
                  </a:moveTo>
                  <a:lnTo>
                    <a:pt x="0" y="1"/>
                  </a:lnTo>
                  <a:cubicBezTo>
                    <a:pt x="100" y="113"/>
                    <a:pt x="275" y="151"/>
                    <a:pt x="400" y="151"/>
                  </a:cubicBezTo>
                  <a:cubicBezTo>
                    <a:pt x="275" y="101"/>
                    <a:pt x="125" y="7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8" name="Google Shape;16988;p50"/>
            <p:cNvSpPr/>
            <p:nvPr/>
          </p:nvSpPr>
          <p:spPr>
            <a:xfrm>
              <a:off x="843849" y="4434356"/>
              <a:ext cx="99314" cy="42783"/>
            </a:xfrm>
            <a:custGeom>
              <a:avLst/>
              <a:gdLst/>
              <a:ahLst/>
              <a:cxnLst/>
              <a:rect l="l" t="t" r="r" b="b"/>
              <a:pathLst>
                <a:path w="1163" h="501" extrusionOk="0">
                  <a:moveTo>
                    <a:pt x="1163" y="0"/>
                  </a:moveTo>
                  <a:lnTo>
                    <a:pt x="1163" y="0"/>
                  </a:lnTo>
                  <a:cubicBezTo>
                    <a:pt x="1138" y="25"/>
                    <a:pt x="1113" y="63"/>
                    <a:pt x="1075" y="88"/>
                  </a:cubicBezTo>
                  <a:cubicBezTo>
                    <a:pt x="925" y="300"/>
                    <a:pt x="675" y="375"/>
                    <a:pt x="426" y="413"/>
                  </a:cubicBezTo>
                  <a:cubicBezTo>
                    <a:pt x="351" y="413"/>
                    <a:pt x="272" y="424"/>
                    <a:pt x="194" y="424"/>
                  </a:cubicBezTo>
                  <a:cubicBezTo>
                    <a:pt x="128" y="424"/>
                    <a:pt x="63" y="416"/>
                    <a:pt x="1" y="388"/>
                  </a:cubicBezTo>
                  <a:lnTo>
                    <a:pt x="1" y="388"/>
                  </a:lnTo>
                  <a:cubicBezTo>
                    <a:pt x="123" y="463"/>
                    <a:pt x="271" y="501"/>
                    <a:pt x="420" y="501"/>
                  </a:cubicBezTo>
                  <a:cubicBezTo>
                    <a:pt x="713" y="501"/>
                    <a:pt x="1009" y="357"/>
                    <a:pt x="1125" y="75"/>
                  </a:cubicBezTo>
                  <a:cubicBezTo>
                    <a:pt x="1138" y="50"/>
                    <a:pt x="1150" y="25"/>
                    <a:pt x="1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9" name="Google Shape;16989;p50"/>
            <p:cNvSpPr/>
            <p:nvPr/>
          </p:nvSpPr>
          <p:spPr>
            <a:xfrm>
              <a:off x="871602" y="4467405"/>
              <a:ext cx="66267" cy="19897"/>
            </a:xfrm>
            <a:custGeom>
              <a:avLst/>
              <a:gdLst/>
              <a:ahLst/>
              <a:cxnLst/>
              <a:rect l="l" t="t" r="r" b="b"/>
              <a:pathLst>
                <a:path w="776" h="233" extrusionOk="0">
                  <a:moveTo>
                    <a:pt x="775" y="1"/>
                  </a:moveTo>
                  <a:lnTo>
                    <a:pt x="775" y="1"/>
                  </a:lnTo>
                  <a:cubicBezTo>
                    <a:pt x="569" y="127"/>
                    <a:pt x="310" y="190"/>
                    <a:pt x="67" y="190"/>
                  </a:cubicBezTo>
                  <a:cubicBezTo>
                    <a:pt x="44" y="190"/>
                    <a:pt x="22" y="189"/>
                    <a:pt x="1" y="188"/>
                  </a:cubicBezTo>
                  <a:lnTo>
                    <a:pt x="1" y="188"/>
                  </a:lnTo>
                  <a:cubicBezTo>
                    <a:pt x="69" y="219"/>
                    <a:pt x="149" y="233"/>
                    <a:pt x="230" y="233"/>
                  </a:cubicBezTo>
                  <a:cubicBezTo>
                    <a:pt x="445" y="233"/>
                    <a:pt x="676" y="136"/>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0" name="Google Shape;16990;p50"/>
            <p:cNvSpPr/>
            <p:nvPr/>
          </p:nvSpPr>
          <p:spPr>
            <a:xfrm>
              <a:off x="908920" y="4477054"/>
              <a:ext cx="32109" cy="11443"/>
            </a:xfrm>
            <a:custGeom>
              <a:avLst/>
              <a:gdLst/>
              <a:ahLst/>
              <a:cxnLst/>
              <a:rect l="l" t="t" r="r" b="b"/>
              <a:pathLst>
                <a:path w="376" h="134" extrusionOk="0">
                  <a:moveTo>
                    <a:pt x="376" y="0"/>
                  </a:moveTo>
                  <a:cubicBezTo>
                    <a:pt x="363" y="0"/>
                    <a:pt x="351" y="13"/>
                    <a:pt x="351" y="13"/>
                  </a:cubicBezTo>
                  <a:cubicBezTo>
                    <a:pt x="238" y="50"/>
                    <a:pt x="113" y="125"/>
                    <a:pt x="1" y="125"/>
                  </a:cubicBezTo>
                  <a:cubicBezTo>
                    <a:pt x="22" y="131"/>
                    <a:pt x="43" y="134"/>
                    <a:pt x="65" y="134"/>
                  </a:cubicBezTo>
                  <a:cubicBezTo>
                    <a:pt x="174" y="134"/>
                    <a:pt x="292" y="63"/>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1" name="Google Shape;16991;p50"/>
            <p:cNvSpPr/>
            <p:nvPr/>
          </p:nvSpPr>
          <p:spPr>
            <a:xfrm>
              <a:off x="952728" y="4418302"/>
              <a:ext cx="65156" cy="14859"/>
            </a:xfrm>
            <a:custGeom>
              <a:avLst/>
              <a:gdLst/>
              <a:ahLst/>
              <a:cxnLst/>
              <a:rect l="l" t="t" r="r" b="b"/>
              <a:pathLst>
                <a:path w="763" h="174" extrusionOk="0">
                  <a:moveTo>
                    <a:pt x="763" y="1"/>
                  </a:moveTo>
                  <a:lnTo>
                    <a:pt x="763" y="1"/>
                  </a:lnTo>
                  <a:cubicBezTo>
                    <a:pt x="600" y="55"/>
                    <a:pt x="398" y="122"/>
                    <a:pt x="209" y="122"/>
                  </a:cubicBezTo>
                  <a:cubicBezTo>
                    <a:pt x="137" y="122"/>
                    <a:pt x="66" y="112"/>
                    <a:pt x="0" y="88"/>
                  </a:cubicBezTo>
                  <a:lnTo>
                    <a:pt x="0" y="88"/>
                  </a:lnTo>
                  <a:cubicBezTo>
                    <a:pt x="75" y="150"/>
                    <a:pt x="169" y="174"/>
                    <a:pt x="268" y="174"/>
                  </a:cubicBezTo>
                  <a:cubicBezTo>
                    <a:pt x="451" y="174"/>
                    <a:pt x="649" y="90"/>
                    <a:pt x="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2" name="Google Shape;16992;p50"/>
            <p:cNvSpPr/>
            <p:nvPr/>
          </p:nvSpPr>
          <p:spPr>
            <a:xfrm>
              <a:off x="963403" y="4440761"/>
              <a:ext cx="30998" cy="3501"/>
            </a:xfrm>
            <a:custGeom>
              <a:avLst/>
              <a:gdLst/>
              <a:ahLst/>
              <a:cxnLst/>
              <a:rect l="l" t="t" r="r" b="b"/>
              <a:pathLst>
                <a:path w="363" h="41" extrusionOk="0">
                  <a:moveTo>
                    <a:pt x="363" y="0"/>
                  </a:moveTo>
                  <a:cubicBezTo>
                    <a:pt x="250" y="0"/>
                    <a:pt x="125" y="13"/>
                    <a:pt x="0" y="13"/>
                  </a:cubicBezTo>
                  <a:cubicBezTo>
                    <a:pt x="45" y="33"/>
                    <a:pt x="98" y="41"/>
                    <a:pt x="151" y="41"/>
                  </a:cubicBezTo>
                  <a:cubicBezTo>
                    <a:pt x="231" y="41"/>
                    <a:pt x="310" y="23"/>
                    <a:pt x="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3" name="Google Shape;16993;p50"/>
            <p:cNvSpPr/>
            <p:nvPr/>
          </p:nvSpPr>
          <p:spPr>
            <a:xfrm>
              <a:off x="969807" y="4457840"/>
              <a:ext cx="7515" cy="1110"/>
            </a:xfrm>
            <a:custGeom>
              <a:avLst/>
              <a:gdLst/>
              <a:ahLst/>
              <a:cxnLst/>
              <a:rect l="l" t="t" r="r" b="b"/>
              <a:pathLst>
                <a:path w="88" h="13" extrusionOk="0">
                  <a:moveTo>
                    <a:pt x="0" y="0"/>
                  </a:moveTo>
                  <a:cubicBezTo>
                    <a:pt x="25" y="13"/>
                    <a:pt x="63" y="13"/>
                    <a:pt x="88" y="13"/>
                  </a:cubicBezTo>
                  <a:cubicBezTo>
                    <a:pt x="63" y="13"/>
                    <a:pt x="38"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4" name="Google Shape;16994;p50"/>
            <p:cNvSpPr/>
            <p:nvPr/>
          </p:nvSpPr>
          <p:spPr>
            <a:xfrm>
              <a:off x="1027450" y="4404467"/>
              <a:ext cx="83004" cy="47138"/>
            </a:xfrm>
            <a:custGeom>
              <a:avLst/>
              <a:gdLst/>
              <a:ahLst/>
              <a:cxnLst/>
              <a:rect l="l" t="t" r="r" b="b"/>
              <a:pathLst>
                <a:path w="972" h="552" extrusionOk="0">
                  <a:moveTo>
                    <a:pt x="970" y="0"/>
                  </a:moveTo>
                  <a:cubicBezTo>
                    <a:pt x="969" y="0"/>
                    <a:pt x="956" y="25"/>
                    <a:pt x="925" y="75"/>
                  </a:cubicBezTo>
                  <a:cubicBezTo>
                    <a:pt x="778" y="316"/>
                    <a:pt x="473" y="496"/>
                    <a:pt x="172" y="496"/>
                  </a:cubicBezTo>
                  <a:cubicBezTo>
                    <a:pt x="114" y="496"/>
                    <a:pt x="57" y="489"/>
                    <a:pt x="0" y="475"/>
                  </a:cubicBezTo>
                  <a:lnTo>
                    <a:pt x="0" y="475"/>
                  </a:lnTo>
                  <a:cubicBezTo>
                    <a:pt x="92" y="528"/>
                    <a:pt x="193" y="552"/>
                    <a:pt x="294" y="552"/>
                  </a:cubicBezTo>
                  <a:cubicBezTo>
                    <a:pt x="580" y="552"/>
                    <a:pt x="867" y="361"/>
                    <a:pt x="950" y="75"/>
                  </a:cubicBezTo>
                  <a:cubicBezTo>
                    <a:pt x="962" y="25"/>
                    <a:pt x="972" y="0"/>
                    <a:pt x="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5" name="Google Shape;16995;p50"/>
            <p:cNvSpPr/>
            <p:nvPr/>
          </p:nvSpPr>
          <p:spPr>
            <a:xfrm>
              <a:off x="1041284" y="4447166"/>
              <a:ext cx="64132" cy="21690"/>
            </a:xfrm>
            <a:custGeom>
              <a:avLst/>
              <a:gdLst/>
              <a:ahLst/>
              <a:cxnLst/>
              <a:rect l="l" t="t" r="r" b="b"/>
              <a:pathLst>
                <a:path w="751" h="254" extrusionOk="0">
                  <a:moveTo>
                    <a:pt x="750" y="0"/>
                  </a:moveTo>
                  <a:cubicBezTo>
                    <a:pt x="525" y="113"/>
                    <a:pt x="275" y="225"/>
                    <a:pt x="1" y="225"/>
                  </a:cubicBezTo>
                  <a:cubicBezTo>
                    <a:pt x="50" y="245"/>
                    <a:pt x="105" y="253"/>
                    <a:pt x="162" y="253"/>
                  </a:cubicBezTo>
                  <a:cubicBezTo>
                    <a:pt x="396" y="253"/>
                    <a:pt x="670" y="111"/>
                    <a:pt x="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6" name="Google Shape;16996;p50"/>
            <p:cNvSpPr/>
            <p:nvPr/>
          </p:nvSpPr>
          <p:spPr>
            <a:xfrm>
              <a:off x="1055203" y="4473809"/>
              <a:ext cx="39538" cy="10845"/>
            </a:xfrm>
            <a:custGeom>
              <a:avLst/>
              <a:gdLst/>
              <a:ahLst/>
              <a:cxnLst/>
              <a:rect l="l" t="t" r="r" b="b"/>
              <a:pathLst>
                <a:path w="463" h="127" extrusionOk="0">
                  <a:moveTo>
                    <a:pt x="462" y="1"/>
                  </a:moveTo>
                  <a:cubicBezTo>
                    <a:pt x="333" y="24"/>
                    <a:pt x="148" y="114"/>
                    <a:pt x="23" y="114"/>
                  </a:cubicBezTo>
                  <a:cubicBezTo>
                    <a:pt x="15" y="114"/>
                    <a:pt x="7" y="114"/>
                    <a:pt x="0" y="113"/>
                  </a:cubicBezTo>
                  <a:lnTo>
                    <a:pt x="0" y="113"/>
                  </a:lnTo>
                  <a:cubicBezTo>
                    <a:pt x="26" y="122"/>
                    <a:pt x="54" y="127"/>
                    <a:pt x="84" y="127"/>
                  </a:cubicBezTo>
                  <a:cubicBezTo>
                    <a:pt x="210" y="127"/>
                    <a:pt x="361" y="51"/>
                    <a:pt x="4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997" name="Google Shape;16997;p50"/>
          <p:cNvGrpSpPr/>
          <p:nvPr/>
        </p:nvGrpSpPr>
        <p:grpSpPr>
          <a:xfrm>
            <a:off x="-293948" y="3843121"/>
            <a:ext cx="2945638" cy="2383060"/>
            <a:chOff x="-165700" y="3717026"/>
            <a:chExt cx="3454484" cy="2794722"/>
          </a:xfrm>
        </p:grpSpPr>
        <p:sp>
          <p:nvSpPr>
            <p:cNvPr id="16998" name="Google Shape;16998;p50"/>
            <p:cNvSpPr/>
            <p:nvPr/>
          </p:nvSpPr>
          <p:spPr>
            <a:xfrm>
              <a:off x="-165700" y="3717026"/>
              <a:ext cx="3454484" cy="2794722"/>
            </a:xfrm>
            <a:custGeom>
              <a:avLst/>
              <a:gdLst/>
              <a:ahLst/>
              <a:cxnLst/>
              <a:rect l="l" t="t" r="r" b="b"/>
              <a:pathLst>
                <a:path w="40453" h="32727" extrusionOk="0">
                  <a:moveTo>
                    <a:pt x="19631" y="308"/>
                  </a:moveTo>
                  <a:cubicBezTo>
                    <a:pt x="22520" y="308"/>
                    <a:pt x="25270" y="895"/>
                    <a:pt x="28031" y="1902"/>
                  </a:cubicBezTo>
                  <a:cubicBezTo>
                    <a:pt x="30318" y="2777"/>
                    <a:pt x="32667" y="4339"/>
                    <a:pt x="34529" y="5963"/>
                  </a:cubicBezTo>
                  <a:cubicBezTo>
                    <a:pt x="35416" y="6776"/>
                    <a:pt x="36241" y="7613"/>
                    <a:pt x="36854" y="8513"/>
                  </a:cubicBezTo>
                  <a:cubicBezTo>
                    <a:pt x="37141" y="8938"/>
                    <a:pt x="37416" y="9375"/>
                    <a:pt x="37666" y="9825"/>
                  </a:cubicBezTo>
                  <a:cubicBezTo>
                    <a:pt x="37766" y="9962"/>
                    <a:pt x="37803" y="10187"/>
                    <a:pt x="37928" y="10287"/>
                  </a:cubicBezTo>
                  <a:cubicBezTo>
                    <a:pt x="38491" y="11437"/>
                    <a:pt x="39016" y="12749"/>
                    <a:pt x="39303" y="14199"/>
                  </a:cubicBezTo>
                  <a:cubicBezTo>
                    <a:pt x="40015" y="17785"/>
                    <a:pt x="39215" y="21784"/>
                    <a:pt x="37054" y="24921"/>
                  </a:cubicBezTo>
                  <a:cubicBezTo>
                    <a:pt x="35641" y="26895"/>
                    <a:pt x="33654" y="28657"/>
                    <a:pt x="31443" y="29882"/>
                  </a:cubicBezTo>
                  <a:cubicBezTo>
                    <a:pt x="29705" y="30819"/>
                    <a:pt x="28131" y="31482"/>
                    <a:pt x="26119" y="31894"/>
                  </a:cubicBezTo>
                  <a:cubicBezTo>
                    <a:pt x="25894" y="31944"/>
                    <a:pt x="25632" y="32006"/>
                    <a:pt x="25369" y="32056"/>
                  </a:cubicBezTo>
                  <a:cubicBezTo>
                    <a:pt x="24157" y="32207"/>
                    <a:pt x="22833" y="32329"/>
                    <a:pt x="21495" y="32329"/>
                  </a:cubicBezTo>
                  <a:cubicBezTo>
                    <a:pt x="21274" y="32329"/>
                    <a:pt x="21054" y="32326"/>
                    <a:pt x="20833" y="32319"/>
                  </a:cubicBezTo>
                  <a:cubicBezTo>
                    <a:pt x="17859" y="32169"/>
                    <a:pt x="15022" y="31794"/>
                    <a:pt x="12185" y="30632"/>
                  </a:cubicBezTo>
                  <a:cubicBezTo>
                    <a:pt x="9086" y="29332"/>
                    <a:pt x="5962" y="27158"/>
                    <a:pt x="3837" y="24371"/>
                  </a:cubicBezTo>
                  <a:cubicBezTo>
                    <a:pt x="3862" y="24271"/>
                    <a:pt x="3812" y="24158"/>
                    <a:pt x="3687" y="24158"/>
                  </a:cubicBezTo>
                  <a:cubicBezTo>
                    <a:pt x="3337" y="23696"/>
                    <a:pt x="3025" y="23221"/>
                    <a:pt x="2750" y="22721"/>
                  </a:cubicBezTo>
                  <a:cubicBezTo>
                    <a:pt x="2750" y="22646"/>
                    <a:pt x="2675" y="22571"/>
                    <a:pt x="2638" y="22496"/>
                  </a:cubicBezTo>
                  <a:cubicBezTo>
                    <a:pt x="2613" y="22446"/>
                    <a:pt x="2575" y="22396"/>
                    <a:pt x="2550" y="22346"/>
                  </a:cubicBezTo>
                  <a:cubicBezTo>
                    <a:pt x="2100" y="21484"/>
                    <a:pt x="1750" y="20622"/>
                    <a:pt x="1500" y="20010"/>
                  </a:cubicBezTo>
                  <a:cubicBezTo>
                    <a:pt x="1200" y="19260"/>
                    <a:pt x="976" y="18597"/>
                    <a:pt x="751" y="17785"/>
                  </a:cubicBezTo>
                  <a:cubicBezTo>
                    <a:pt x="738" y="17748"/>
                    <a:pt x="726" y="17698"/>
                    <a:pt x="726" y="17660"/>
                  </a:cubicBezTo>
                  <a:cubicBezTo>
                    <a:pt x="201" y="14186"/>
                    <a:pt x="1138" y="10512"/>
                    <a:pt x="3312" y="7563"/>
                  </a:cubicBezTo>
                  <a:cubicBezTo>
                    <a:pt x="4250" y="6251"/>
                    <a:pt x="5649" y="5039"/>
                    <a:pt x="7036" y="4114"/>
                  </a:cubicBezTo>
                  <a:cubicBezTo>
                    <a:pt x="8848" y="2902"/>
                    <a:pt x="10798" y="2014"/>
                    <a:pt x="12772" y="1290"/>
                  </a:cubicBezTo>
                  <a:cubicBezTo>
                    <a:pt x="13222" y="1127"/>
                    <a:pt x="13885" y="927"/>
                    <a:pt x="14222" y="877"/>
                  </a:cubicBezTo>
                  <a:cubicBezTo>
                    <a:pt x="14272" y="877"/>
                    <a:pt x="14335" y="865"/>
                    <a:pt x="14359" y="815"/>
                  </a:cubicBezTo>
                  <a:cubicBezTo>
                    <a:pt x="15797" y="502"/>
                    <a:pt x="17209" y="377"/>
                    <a:pt x="18721" y="327"/>
                  </a:cubicBezTo>
                  <a:cubicBezTo>
                    <a:pt x="19026" y="314"/>
                    <a:pt x="19329" y="308"/>
                    <a:pt x="19631" y="308"/>
                  </a:cubicBezTo>
                  <a:close/>
                  <a:moveTo>
                    <a:pt x="19904" y="1"/>
                  </a:moveTo>
                  <a:cubicBezTo>
                    <a:pt x="19668" y="1"/>
                    <a:pt x="19432" y="5"/>
                    <a:pt x="19196" y="15"/>
                  </a:cubicBezTo>
                  <a:cubicBezTo>
                    <a:pt x="17134" y="65"/>
                    <a:pt x="15247" y="202"/>
                    <a:pt x="13285" y="865"/>
                  </a:cubicBezTo>
                  <a:cubicBezTo>
                    <a:pt x="12323" y="1140"/>
                    <a:pt x="11373" y="1539"/>
                    <a:pt x="10448" y="1927"/>
                  </a:cubicBezTo>
                  <a:cubicBezTo>
                    <a:pt x="8261" y="2889"/>
                    <a:pt x="6137" y="4089"/>
                    <a:pt x="4400" y="5751"/>
                  </a:cubicBezTo>
                  <a:cubicBezTo>
                    <a:pt x="2838" y="7275"/>
                    <a:pt x="1700" y="9200"/>
                    <a:pt x="938" y="11224"/>
                  </a:cubicBezTo>
                  <a:cubicBezTo>
                    <a:pt x="163" y="13536"/>
                    <a:pt x="1" y="16036"/>
                    <a:pt x="488" y="18310"/>
                  </a:cubicBezTo>
                  <a:cubicBezTo>
                    <a:pt x="676" y="19135"/>
                    <a:pt x="963" y="19910"/>
                    <a:pt x="1300" y="20647"/>
                  </a:cubicBezTo>
                  <a:cubicBezTo>
                    <a:pt x="1538" y="21259"/>
                    <a:pt x="1813" y="21872"/>
                    <a:pt x="2113" y="22446"/>
                  </a:cubicBezTo>
                  <a:cubicBezTo>
                    <a:pt x="3912" y="25970"/>
                    <a:pt x="7124" y="28595"/>
                    <a:pt x="10585" y="30394"/>
                  </a:cubicBezTo>
                  <a:cubicBezTo>
                    <a:pt x="13422" y="31844"/>
                    <a:pt x="16584" y="32481"/>
                    <a:pt x="19746" y="32681"/>
                  </a:cubicBezTo>
                  <a:cubicBezTo>
                    <a:pt x="20266" y="32712"/>
                    <a:pt x="20777" y="32727"/>
                    <a:pt x="21280" y="32727"/>
                  </a:cubicBezTo>
                  <a:cubicBezTo>
                    <a:pt x="22432" y="32727"/>
                    <a:pt x="23548" y="32646"/>
                    <a:pt x="24669" y="32481"/>
                  </a:cubicBezTo>
                  <a:lnTo>
                    <a:pt x="24682" y="32481"/>
                  </a:lnTo>
                  <a:cubicBezTo>
                    <a:pt x="25157" y="32419"/>
                    <a:pt x="25519" y="32381"/>
                    <a:pt x="25969" y="32294"/>
                  </a:cubicBezTo>
                  <a:cubicBezTo>
                    <a:pt x="28706" y="31681"/>
                    <a:pt x="31318" y="30494"/>
                    <a:pt x="33579" y="28832"/>
                  </a:cubicBezTo>
                  <a:cubicBezTo>
                    <a:pt x="34904" y="27820"/>
                    <a:pt x="36179" y="26695"/>
                    <a:pt x="37154" y="25333"/>
                  </a:cubicBezTo>
                  <a:cubicBezTo>
                    <a:pt x="39465" y="22134"/>
                    <a:pt x="40453" y="17985"/>
                    <a:pt x="39728" y="14099"/>
                  </a:cubicBezTo>
                  <a:cubicBezTo>
                    <a:pt x="39503" y="12936"/>
                    <a:pt x="39103" y="11812"/>
                    <a:pt x="38616" y="10725"/>
                  </a:cubicBezTo>
                  <a:cubicBezTo>
                    <a:pt x="38353" y="10175"/>
                    <a:pt x="38116" y="9675"/>
                    <a:pt x="37841" y="9250"/>
                  </a:cubicBezTo>
                  <a:cubicBezTo>
                    <a:pt x="37678" y="8988"/>
                    <a:pt x="37528" y="8725"/>
                    <a:pt x="37353" y="8475"/>
                  </a:cubicBezTo>
                  <a:cubicBezTo>
                    <a:pt x="36854" y="7713"/>
                    <a:pt x="36241" y="7013"/>
                    <a:pt x="35579" y="6376"/>
                  </a:cubicBezTo>
                  <a:cubicBezTo>
                    <a:pt x="34654" y="5488"/>
                    <a:pt x="33617" y="4701"/>
                    <a:pt x="32567" y="3976"/>
                  </a:cubicBezTo>
                  <a:cubicBezTo>
                    <a:pt x="31530" y="3252"/>
                    <a:pt x="30443" y="2577"/>
                    <a:pt x="29281" y="2064"/>
                  </a:cubicBezTo>
                  <a:cubicBezTo>
                    <a:pt x="28106" y="1527"/>
                    <a:pt x="26869" y="1152"/>
                    <a:pt x="25632" y="815"/>
                  </a:cubicBezTo>
                  <a:cubicBezTo>
                    <a:pt x="23771" y="313"/>
                    <a:pt x="21841" y="1"/>
                    <a:pt x="199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9" name="Google Shape;16999;p50"/>
            <p:cNvSpPr/>
            <p:nvPr/>
          </p:nvSpPr>
          <p:spPr>
            <a:xfrm>
              <a:off x="-129407" y="4483459"/>
              <a:ext cx="3383008" cy="1947262"/>
            </a:xfrm>
            <a:custGeom>
              <a:avLst/>
              <a:gdLst/>
              <a:ahLst/>
              <a:cxnLst/>
              <a:rect l="l" t="t" r="r" b="b"/>
              <a:pathLst>
                <a:path w="39616" h="22803" extrusionOk="0">
                  <a:moveTo>
                    <a:pt x="1813" y="0"/>
                  </a:moveTo>
                  <a:cubicBezTo>
                    <a:pt x="1788" y="50"/>
                    <a:pt x="1750" y="100"/>
                    <a:pt x="1713" y="150"/>
                  </a:cubicBezTo>
                  <a:cubicBezTo>
                    <a:pt x="1338" y="750"/>
                    <a:pt x="1025" y="1412"/>
                    <a:pt x="650" y="2024"/>
                  </a:cubicBezTo>
                  <a:cubicBezTo>
                    <a:pt x="76" y="4124"/>
                    <a:pt x="1" y="6348"/>
                    <a:pt x="426" y="8385"/>
                  </a:cubicBezTo>
                  <a:cubicBezTo>
                    <a:pt x="600" y="9210"/>
                    <a:pt x="888" y="9985"/>
                    <a:pt x="1225" y="10722"/>
                  </a:cubicBezTo>
                  <a:cubicBezTo>
                    <a:pt x="1463" y="11334"/>
                    <a:pt x="1713" y="11934"/>
                    <a:pt x="2013" y="12522"/>
                  </a:cubicBezTo>
                  <a:cubicBezTo>
                    <a:pt x="3787" y="16046"/>
                    <a:pt x="6936" y="18670"/>
                    <a:pt x="10323" y="20470"/>
                  </a:cubicBezTo>
                  <a:cubicBezTo>
                    <a:pt x="13110" y="21907"/>
                    <a:pt x="16209" y="22556"/>
                    <a:pt x="19308" y="22756"/>
                  </a:cubicBezTo>
                  <a:cubicBezTo>
                    <a:pt x="19817" y="22787"/>
                    <a:pt x="20317" y="22802"/>
                    <a:pt x="20811" y="22802"/>
                  </a:cubicBezTo>
                  <a:cubicBezTo>
                    <a:pt x="21940" y="22802"/>
                    <a:pt x="23036" y="22722"/>
                    <a:pt x="24132" y="22556"/>
                  </a:cubicBezTo>
                  <a:lnTo>
                    <a:pt x="24144" y="22556"/>
                  </a:lnTo>
                  <a:cubicBezTo>
                    <a:pt x="24619" y="22494"/>
                    <a:pt x="24969" y="22457"/>
                    <a:pt x="25406" y="22369"/>
                  </a:cubicBezTo>
                  <a:cubicBezTo>
                    <a:pt x="28093" y="21757"/>
                    <a:pt x="30655" y="20570"/>
                    <a:pt x="32867" y="18907"/>
                  </a:cubicBezTo>
                  <a:cubicBezTo>
                    <a:pt x="34167" y="17895"/>
                    <a:pt x="35416" y="16771"/>
                    <a:pt x="36379" y="15408"/>
                  </a:cubicBezTo>
                  <a:cubicBezTo>
                    <a:pt x="38641" y="12209"/>
                    <a:pt x="39615" y="8060"/>
                    <a:pt x="38903" y="4174"/>
                  </a:cubicBezTo>
                  <a:cubicBezTo>
                    <a:pt x="38790" y="3612"/>
                    <a:pt x="38641" y="3062"/>
                    <a:pt x="38466" y="2512"/>
                  </a:cubicBezTo>
                  <a:cubicBezTo>
                    <a:pt x="38128" y="2012"/>
                    <a:pt x="37778" y="1525"/>
                    <a:pt x="37441" y="1025"/>
                  </a:cubicBezTo>
                  <a:lnTo>
                    <a:pt x="37441" y="1025"/>
                  </a:lnTo>
                  <a:cubicBezTo>
                    <a:pt x="37866" y="2012"/>
                    <a:pt x="38241" y="3087"/>
                    <a:pt x="38478" y="4261"/>
                  </a:cubicBezTo>
                  <a:cubicBezTo>
                    <a:pt x="39178" y="7860"/>
                    <a:pt x="38403" y="11847"/>
                    <a:pt x="36279" y="14996"/>
                  </a:cubicBezTo>
                  <a:cubicBezTo>
                    <a:pt x="34891" y="16970"/>
                    <a:pt x="32942" y="18733"/>
                    <a:pt x="30780" y="19957"/>
                  </a:cubicBezTo>
                  <a:cubicBezTo>
                    <a:pt x="29068" y="20894"/>
                    <a:pt x="27531" y="21557"/>
                    <a:pt x="25556" y="21969"/>
                  </a:cubicBezTo>
                  <a:cubicBezTo>
                    <a:pt x="25332" y="22019"/>
                    <a:pt x="25069" y="22082"/>
                    <a:pt x="24819" y="22132"/>
                  </a:cubicBezTo>
                  <a:cubicBezTo>
                    <a:pt x="23628" y="22282"/>
                    <a:pt x="22326" y="22404"/>
                    <a:pt x="21017" y="22404"/>
                  </a:cubicBezTo>
                  <a:cubicBezTo>
                    <a:pt x="20801" y="22404"/>
                    <a:pt x="20586" y="22401"/>
                    <a:pt x="20370" y="22394"/>
                  </a:cubicBezTo>
                  <a:cubicBezTo>
                    <a:pt x="17446" y="22232"/>
                    <a:pt x="14672" y="21869"/>
                    <a:pt x="11885" y="20707"/>
                  </a:cubicBezTo>
                  <a:cubicBezTo>
                    <a:pt x="8848" y="19407"/>
                    <a:pt x="5787" y="17233"/>
                    <a:pt x="3712" y="14446"/>
                  </a:cubicBezTo>
                  <a:cubicBezTo>
                    <a:pt x="3737" y="14346"/>
                    <a:pt x="3687" y="14234"/>
                    <a:pt x="3562" y="14234"/>
                  </a:cubicBezTo>
                  <a:cubicBezTo>
                    <a:pt x="3225" y="13771"/>
                    <a:pt x="2912" y="13296"/>
                    <a:pt x="2637" y="12797"/>
                  </a:cubicBezTo>
                  <a:cubicBezTo>
                    <a:pt x="2637" y="12722"/>
                    <a:pt x="2562" y="12647"/>
                    <a:pt x="2537" y="12572"/>
                  </a:cubicBezTo>
                  <a:cubicBezTo>
                    <a:pt x="2500" y="12522"/>
                    <a:pt x="2475" y="12472"/>
                    <a:pt x="2450" y="12422"/>
                  </a:cubicBezTo>
                  <a:cubicBezTo>
                    <a:pt x="2000" y="11559"/>
                    <a:pt x="1663" y="10685"/>
                    <a:pt x="1425" y="10085"/>
                  </a:cubicBezTo>
                  <a:cubicBezTo>
                    <a:pt x="1125" y="9323"/>
                    <a:pt x="900" y="8660"/>
                    <a:pt x="675" y="7860"/>
                  </a:cubicBezTo>
                  <a:cubicBezTo>
                    <a:pt x="663" y="7823"/>
                    <a:pt x="663" y="7773"/>
                    <a:pt x="650" y="7735"/>
                  </a:cubicBezTo>
                  <a:cubicBezTo>
                    <a:pt x="276" y="5136"/>
                    <a:pt x="688" y="2437"/>
                    <a:pt x="1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0" name="Google Shape;17000;p50"/>
            <p:cNvSpPr/>
            <p:nvPr/>
          </p:nvSpPr>
          <p:spPr>
            <a:xfrm>
              <a:off x="1943063" y="4949980"/>
              <a:ext cx="16054" cy="163190"/>
            </a:xfrm>
            <a:custGeom>
              <a:avLst/>
              <a:gdLst/>
              <a:ahLst/>
              <a:cxnLst/>
              <a:rect l="l" t="t" r="r" b="b"/>
              <a:pathLst>
                <a:path w="188" h="1911" extrusionOk="0">
                  <a:moveTo>
                    <a:pt x="107" y="0"/>
                  </a:moveTo>
                  <a:cubicBezTo>
                    <a:pt x="90" y="0"/>
                    <a:pt x="73" y="7"/>
                    <a:pt x="63" y="23"/>
                  </a:cubicBezTo>
                  <a:cubicBezTo>
                    <a:pt x="25" y="123"/>
                    <a:pt x="63" y="235"/>
                    <a:pt x="50" y="348"/>
                  </a:cubicBezTo>
                  <a:cubicBezTo>
                    <a:pt x="75" y="823"/>
                    <a:pt x="0" y="1235"/>
                    <a:pt x="63" y="1723"/>
                  </a:cubicBezTo>
                  <a:cubicBezTo>
                    <a:pt x="63" y="1785"/>
                    <a:pt x="75" y="1848"/>
                    <a:pt x="75" y="1910"/>
                  </a:cubicBezTo>
                  <a:cubicBezTo>
                    <a:pt x="113" y="1848"/>
                    <a:pt x="150" y="1785"/>
                    <a:pt x="188" y="1723"/>
                  </a:cubicBezTo>
                  <a:cubicBezTo>
                    <a:pt x="175" y="1610"/>
                    <a:pt x="163" y="1485"/>
                    <a:pt x="163" y="1360"/>
                  </a:cubicBezTo>
                  <a:cubicBezTo>
                    <a:pt x="150" y="1073"/>
                    <a:pt x="175" y="810"/>
                    <a:pt x="175" y="498"/>
                  </a:cubicBezTo>
                  <a:cubicBezTo>
                    <a:pt x="163" y="335"/>
                    <a:pt x="175" y="186"/>
                    <a:pt x="163" y="36"/>
                  </a:cubicBezTo>
                  <a:cubicBezTo>
                    <a:pt x="155" y="14"/>
                    <a:pt x="13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1" name="Google Shape;17001;p50"/>
            <p:cNvSpPr/>
            <p:nvPr/>
          </p:nvSpPr>
          <p:spPr>
            <a:xfrm>
              <a:off x="1563137" y="5534603"/>
              <a:ext cx="99314" cy="24594"/>
            </a:xfrm>
            <a:custGeom>
              <a:avLst/>
              <a:gdLst/>
              <a:ahLst/>
              <a:cxnLst/>
              <a:rect l="l" t="t" r="r" b="b"/>
              <a:pathLst>
                <a:path w="1163" h="288" extrusionOk="0">
                  <a:moveTo>
                    <a:pt x="763" y="0"/>
                  </a:moveTo>
                  <a:cubicBezTo>
                    <a:pt x="513" y="0"/>
                    <a:pt x="250" y="50"/>
                    <a:pt x="0" y="75"/>
                  </a:cubicBezTo>
                  <a:cubicBezTo>
                    <a:pt x="0" y="100"/>
                    <a:pt x="0" y="125"/>
                    <a:pt x="13" y="163"/>
                  </a:cubicBezTo>
                  <a:cubicBezTo>
                    <a:pt x="13" y="188"/>
                    <a:pt x="13" y="225"/>
                    <a:pt x="13" y="250"/>
                  </a:cubicBezTo>
                  <a:cubicBezTo>
                    <a:pt x="249" y="239"/>
                    <a:pt x="495" y="210"/>
                    <a:pt x="663" y="210"/>
                  </a:cubicBezTo>
                  <a:cubicBezTo>
                    <a:pt x="690" y="210"/>
                    <a:pt x="715" y="211"/>
                    <a:pt x="738" y="213"/>
                  </a:cubicBezTo>
                  <a:cubicBezTo>
                    <a:pt x="751" y="211"/>
                    <a:pt x="765" y="210"/>
                    <a:pt x="780" y="210"/>
                  </a:cubicBezTo>
                  <a:cubicBezTo>
                    <a:pt x="880" y="210"/>
                    <a:pt x="1022" y="244"/>
                    <a:pt x="1163" y="288"/>
                  </a:cubicBezTo>
                  <a:cubicBezTo>
                    <a:pt x="1113" y="200"/>
                    <a:pt x="1088" y="125"/>
                    <a:pt x="1075" y="38"/>
                  </a:cubicBezTo>
                  <a:cubicBezTo>
                    <a:pt x="975" y="13"/>
                    <a:pt x="863" y="0"/>
                    <a:pt x="7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2" name="Google Shape;17002;p50"/>
            <p:cNvSpPr/>
            <p:nvPr/>
          </p:nvSpPr>
          <p:spPr>
            <a:xfrm>
              <a:off x="1111735" y="4338456"/>
              <a:ext cx="918936" cy="689992"/>
            </a:xfrm>
            <a:custGeom>
              <a:avLst/>
              <a:gdLst/>
              <a:ahLst/>
              <a:cxnLst/>
              <a:rect l="l" t="t" r="r" b="b"/>
              <a:pathLst>
                <a:path w="10761" h="8080" extrusionOk="0">
                  <a:moveTo>
                    <a:pt x="4485" y="148"/>
                  </a:moveTo>
                  <a:cubicBezTo>
                    <a:pt x="5114" y="148"/>
                    <a:pt x="5878" y="379"/>
                    <a:pt x="6524" y="611"/>
                  </a:cubicBezTo>
                  <a:cubicBezTo>
                    <a:pt x="6761" y="698"/>
                    <a:pt x="7161" y="686"/>
                    <a:pt x="7236" y="761"/>
                  </a:cubicBezTo>
                  <a:cubicBezTo>
                    <a:pt x="7248" y="773"/>
                    <a:pt x="7248" y="773"/>
                    <a:pt x="7248" y="786"/>
                  </a:cubicBezTo>
                  <a:cubicBezTo>
                    <a:pt x="7248" y="786"/>
                    <a:pt x="7261" y="798"/>
                    <a:pt x="7261" y="811"/>
                  </a:cubicBezTo>
                  <a:cubicBezTo>
                    <a:pt x="7286" y="886"/>
                    <a:pt x="7298" y="911"/>
                    <a:pt x="7298" y="961"/>
                  </a:cubicBezTo>
                  <a:cubicBezTo>
                    <a:pt x="7336" y="1048"/>
                    <a:pt x="7236" y="1273"/>
                    <a:pt x="7461" y="1411"/>
                  </a:cubicBezTo>
                  <a:cubicBezTo>
                    <a:pt x="7548" y="1473"/>
                    <a:pt x="7623" y="1498"/>
                    <a:pt x="7686" y="1598"/>
                  </a:cubicBezTo>
                  <a:cubicBezTo>
                    <a:pt x="7711" y="1648"/>
                    <a:pt x="7736" y="1711"/>
                    <a:pt x="7748" y="1785"/>
                  </a:cubicBezTo>
                  <a:cubicBezTo>
                    <a:pt x="7711" y="1760"/>
                    <a:pt x="7686" y="1736"/>
                    <a:pt x="7648" y="1711"/>
                  </a:cubicBezTo>
                  <a:cubicBezTo>
                    <a:pt x="7423" y="1586"/>
                    <a:pt x="7173" y="1523"/>
                    <a:pt x="6949" y="1386"/>
                  </a:cubicBezTo>
                  <a:cubicBezTo>
                    <a:pt x="6761" y="1286"/>
                    <a:pt x="6499" y="1011"/>
                    <a:pt x="6211" y="936"/>
                  </a:cubicBezTo>
                  <a:cubicBezTo>
                    <a:pt x="5875" y="845"/>
                    <a:pt x="5518" y="798"/>
                    <a:pt x="5162" y="798"/>
                  </a:cubicBezTo>
                  <a:cubicBezTo>
                    <a:pt x="4831" y="798"/>
                    <a:pt x="4500" y="839"/>
                    <a:pt x="4187" y="923"/>
                  </a:cubicBezTo>
                  <a:cubicBezTo>
                    <a:pt x="3824" y="1048"/>
                    <a:pt x="3474" y="1211"/>
                    <a:pt x="3187" y="1436"/>
                  </a:cubicBezTo>
                  <a:cubicBezTo>
                    <a:pt x="3025" y="1573"/>
                    <a:pt x="2912" y="1736"/>
                    <a:pt x="2775" y="1898"/>
                  </a:cubicBezTo>
                  <a:cubicBezTo>
                    <a:pt x="2600" y="2098"/>
                    <a:pt x="2237" y="2248"/>
                    <a:pt x="1987" y="2485"/>
                  </a:cubicBezTo>
                  <a:cubicBezTo>
                    <a:pt x="1800" y="2635"/>
                    <a:pt x="1662" y="2848"/>
                    <a:pt x="1587" y="3073"/>
                  </a:cubicBezTo>
                  <a:cubicBezTo>
                    <a:pt x="1587" y="2935"/>
                    <a:pt x="1612" y="2798"/>
                    <a:pt x="1675" y="2660"/>
                  </a:cubicBezTo>
                  <a:cubicBezTo>
                    <a:pt x="1737" y="2535"/>
                    <a:pt x="1787" y="2473"/>
                    <a:pt x="1887" y="2348"/>
                  </a:cubicBezTo>
                  <a:cubicBezTo>
                    <a:pt x="1900" y="2335"/>
                    <a:pt x="1900" y="2310"/>
                    <a:pt x="1900" y="2298"/>
                  </a:cubicBezTo>
                  <a:cubicBezTo>
                    <a:pt x="2000" y="2198"/>
                    <a:pt x="2112" y="2098"/>
                    <a:pt x="2162" y="1998"/>
                  </a:cubicBezTo>
                  <a:cubicBezTo>
                    <a:pt x="2200" y="1910"/>
                    <a:pt x="2287" y="1686"/>
                    <a:pt x="2150" y="1648"/>
                  </a:cubicBezTo>
                  <a:cubicBezTo>
                    <a:pt x="2087" y="1648"/>
                    <a:pt x="2025" y="1698"/>
                    <a:pt x="1962" y="1711"/>
                  </a:cubicBezTo>
                  <a:cubicBezTo>
                    <a:pt x="1875" y="1748"/>
                    <a:pt x="1787" y="1773"/>
                    <a:pt x="1700" y="1798"/>
                  </a:cubicBezTo>
                  <a:cubicBezTo>
                    <a:pt x="1787" y="1561"/>
                    <a:pt x="1825" y="1348"/>
                    <a:pt x="1962" y="1086"/>
                  </a:cubicBezTo>
                  <a:cubicBezTo>
                    <a:pt x="2175" y="736"/>
                    <a:pt x="2587" y="448"/>
                    <a:pt x="3037" y="348"/>
                  </a:cubicBezTo>
                  <a:cubicBezTo>
                    <a:pt x="3424" y="298"/>
                    <a:pt x="3987" y="148"/>
                    <a:pt x="4437" y="148"/>
                  </a:cubicBezTo>
                  <a:cubicBezTo>
                    <a:pt x="4453" y="148"/>
                    <a:pt x="4469" y="148"/>
                    <a:pt x="4485" y="148"/>
                  </a:cubicBezTo>
                  <a:close/>
                  <a:moveTo>
                    <a:pt x="5291" y="970"/>
                  </a:moveTo>
                  <a:cubicBezTo>
                    <a:pt x="5478" y="970"/>
                    <a:pt x="5661" y="980"/>
                    <a:pt x="5824" y="998"/>
                  </a:cubicBezTo>
                  <a:cubicBezTo>
                    <a:pt x="6024" y="1036"/>
                    <a:pt x="6186" y="1061"/>
                    <a:pt x="6336" y="1136"/>
                  </a:cubicBezTo>
                  <a:cubicBezTo>
                    <a:pt x="6486" y="1223"/>
                    <a:pt x="6674" y="1398"/>
                    <a:pt x="6861" y="1511"/>
                  </a:cubicBezTo>
                  <a:cubicBezTo>
                    <a:pt x="7098" y="1661"/>
                    <a:pt x="7386" y="1711"/>
                    <a:pt x="7611" y="1848"/>
                  </a:cubicBezTo>
                  <a:cubicBezTo>
                    <a:pt x="7661" y="1885"/>
                    <a:pt x="7698" y="1935"/>
                    <a:pt x="7736" y="1998"/>
                  </a:cubicBezTo>
                  <a:cubicBezTo>
                    <a:pt x="7736" y="2023"/>
                    <a:pt x="7736" y="2060"/>
                    <a:pt x="7748" y="2085"/>
                  </a:cubicBezTo>
                  <a:lnTo>
                    <a:pt x="7761" y="2085"/>
                  </a:lnTo>
                  <a:cubicBezTo>
                    <a:pt x="7773" y="2123"/>
                    <a:pt x="7786" y="2148"/>
                    <a:pt x="7798" y="2173"/>
                  </a:cubicBezTo>
                  <a:cubicBezTo>
                    <a:pt x="7861" y="2298"/>
                    <a:pt x="7998" y="2385"/>
                    <a:pt x="8136" y="2435"/>
                  </a:cubicBezTo>
                  <a:cubicBezTo>
                    <a:pt x="8373" y="2523"/>
                    <a:pt x="8573" y="2548"/>
                    <a:pt x="8761" y="2735"/>
                  </a:cubicBezTo>
                  <a:cubicBezTo>
                    <a:pt x="8923" y="2860"/>
                    <a:pt x="8985" y="3123"/>
                    <a:pt x="9060" y="3410"/>
                  </a:cubicBezTo>
                  <a:cubicBezTo>
                    <a:pt x="9123" y="3660"/>
                    <a:pt x="9273" y="3860"/>
                    <a:pt x="9410" y="4060"/>
                  </a:cubicBezTo>
                  <a:cubicBezTo>
                    <a:pt x="9485" y="4210"/>
                    <a:pt x="9573" y="4397"/>
                    <a:pt x="9635" y="4572"/>
                  </a:cubicBezTo>
                  <a:cubicBezTo>
                    <a:pt x="9748" y="4860"/>
                    <a:pt x="9660" y="5272"/>
                    <a:pt x="9435" y="5709"/>
                  </a:cubicBezTo>
                  <a:cubicBezTo>
                    <a:pt x="9223" y="6034"/>
                    <a:pt x="8698" y="6409"/>
                    <a:pt x="8286" y="6772"/>
                  </a:cubicBezTo>
                  <a:cubicBezTo>
                    <a:pt x="7948" y="6997"/>
                    <a:pt x="7698" y="7272"/>
                    <a:pt x="7423" y="7484"/>
                  </a:cubicBezTo>
                  <a:cubicBezTo>
                    <a:pt x="7111" y="7709"/>
                    <a:pt x="6824" y="7834"/>
                    <a:pt x="6436" y="7859"/>
                  </a:cubicBezTo>
                  <a:cubicBezTo>
                    <a:pt x="6049" y="7859"/>
                    <a:pt x="5524" y="7671"/>
                    <a:pt x="5124" y="7534"/>
                  </a:cubicBezTo>
                  <a:cubicBezTo>
                    <a:pt x="4712" y="7384"/>
                    <a:pt x="4112" y="7084"/>
                    <a:pt x="3749" y="6722"/>
                  </a:cubicBezTo>
                  <a:cubicBezTo>
                    <a:pt x="3537" y="6547"/>
                    <a:pt x="3312" y="6397"/>
                    <a:pt x="3062" y="6284"/>
                  </a:cubicBezTo>
                  <a:cubicBezTo>
                    <a:pt x="2687" y="6109"/>
                    <a:pt x="2475" y="6022"/>
                    <a:pt x="2312" y="5734"/>
                  </a:cubicBezTo>
                  <a:cubicBezTo>
                    <a:pt x="2250" y="5659"/>
                    <a:pt x="2137" y="5310"/>
                    <a:pt x="2112" y="5097"/>
                  </a:cubicBezTo>
                  <a:cubicBezTo>
                    <a:pt x="2075" y="4885"/>
                    <a:pt x="2062" y="4672"/>
                    <a:pt x="2025" y="4460"/>
                  </a:cubicBezTo>
                  <a:cubicBezTo>
                    <a:pt x="2025" y="4460"/>
                    <a:pt x="2037" y="4460"/>
                    <a:pt x="2037" y="4447"/>
                  </a:cubicBezTo>
                  <a:cubicBezTo>
                    <a:pt x="2050" y="4397"/>
                    <a:pt x="2025" y="4322"/>
                    <a:pt x="2012" y="4272"/>
                  </a:cubicBezTo>
                  <a:cubicBezTo>
                    <a:pt x="2000" y="4110"/>
                    <a:pt x="1987" y="3960"/>
                    <a:pt x="1975" y="3797"/>
                  </a:cubicBezTo>
                  <a:cubicBezTo>
                    <a:pt x="1975" y="3722"/>
                    <a:pt x="1937" y="3660"/>
                    <a:pt x="1887" y="3598"/>
                  </a:cubicBezTo>
                  <a:cubicBezTo>
                    <a:pt x="1887" y="3573"/>
                    <a:pt x="1875" y="3548"/>
                    <a:pt x="1850" y="3535"/>
                  </a:cubicBezTo>
                  <a:cubicBezTo>
                    <a:pt x="1800" y="3485"/>
                    <a:pt x="1762" y="3448"/>
                    <a:pt x="1737" y="3423"/>
                  </a:cubicBezTo>
                  <a:cubicBezTo>
                    <a:pt x="1750" y="3398"/>
                    <a:pt x="1750" y="3360"/>
                    <a:pt x="1737" y="3335"/>
                  </a:cubicBezTo>
                  <a:cubicBezTo>
                    <a:pt x="1737" y="3298"/>
                    <a:pt x="1737" y="3260"/>
                    <a:pt x="1762" y="3173"/>
                  </a:cubicBezTo>
                  <a:cubicBezTo>
                    <a:pt x="1825" y="2948"/>
                    <a:pt x="1987" y="2735"/>
                    <a:pt x="2225" y="2560"/>
                  </a:cubicBezTo>
                  <a:cubicBezTo>
                    <a:pt x="2400" y="2410"/>
                    <a:pt x="2612" y="2310"/>
                    <a:pt x="2800" y="2160"/>
                  </a:cubicBezTo>
                  <a:cubicBezTo>
                    <a:pt x="2975" y="2023"/>
                    <a:pt x="3075" y="1823"/>
                    <a:pt x="3224" y="1661"/>
                  </a:cubicBezTo>
                  <a:cubicBezTo>
                    <a:pt x="3499" y="1411"/>
                    <a:pt x="3924" y="1198"/>
                    <a:pt x="4362" y="1073"/>
                  </a:cubicBezTo>
                  <a:cubicBezTo>
                    <a:pt x="4617" y="1001"/>
                    <a:pt x="4960" y="970"/>
                    <a:pt x="5291" y="970"/>
                  </a:cubicBezTo>
                  <a:close/>
                  <a:moveTo>
                    <a:pt x="4580" y="0"/>
                  </a:moveTo>
                  <a:cubicBezTo>
                    <a:pt x="4229" y="0"/>
                    <a:pt x="3879" y="39"/>
                    <a:pt x="3537" y="123"/>
                  </a:cubicBezTo>
                  <a:cubicBezTo>
                    <a:pt x="3237" y="186"/>
                    <a:pt x="2937" y="211"/>
                    <a:pt x="2662" y="336"/>
                  </a:cubicBezTo>
                  <a:cubicBezTo>
                    <a:pt x="2262" y="523"/>
                    <a:pt x="1887" y="836"/>
                    <a:pt x="1737" y="1273"/>
                  </a:cubicBezTo>
                  <a:cubicBezTo>
                    <a:pt x="1662" y="1473"/>
                    <a:pt x="1600" y="1673"/>
                    <a:pt x="1525" y="1873"/>
                  </a:cubicBezTo>
                  <a:cubicBezTo>
                    <a:pt x="1450" y="1910"/>
                    <a:pt x="1387" y="1948"/>
                    <a:pt x="1325" y="1998"/>
                  </a:cubicBezTo>
                  <a:cubicBezTo>
                    <a:pt x="1238" y="2085"/>
                    <a:pt x="1150" y="2185"/>
                    <a:pt x="1113" y="2298"/>
                  </a:cubicBezTo>
                  <a:cubicBezTo>
                    <a:pt x="1100" y="2323"/>
                    <a:pt x="1088" y="2348"/>
                    <a:pt x="1088" y="2373"/>
                  </a:cubicBezTo>
                  <a:cubicBezTo>
                    <a:pt x="1063" y="2385"/>
                    <a:pt x="1050" y="2398"/>
                    <a:pt x="1050" y="2423"/>
                  </a:cubicBezTo>
                  <a:cubicBezTo>
                    <a:pt x="775" y="3685"/>
                    <a:pt x="338" y="4735"/>
                    <a:pt x="13" y="5834"/>
                  </a:cubicBezTo>
                  <a:cubicBezTo>
                    <a:pt x="13" y="5847"/>
                    <a:pt x="0" y="5872"/>
                    <a:pt x="0" y="5897"/>
                  </a:cubicBezTo>
                  <a:cubicBezTo>
                    <a:pt x="63" y="5897"/>
                    <a:pt x="125" y="5897"/>
                    <a:pt x="188" y="5909"/>
                  </a:cubicBezTo>
                  <a:cubicBezTo>
                    <a:pt x="363" y="5247"/>
                    <a:pt x="550" y="4585"/>
                    <a:pt x="763" y="3935"/>
                  </a:cubicBezTo>
                  <a:cubicBezTo>
                    <a:pt x="900" y="3473"/>
                    <a:pt x="1038" y="2998"/>
                    <a:pt x="1138" y="2523"/>
                  </a:cubicBezTo>
                  <a:cubicBezTo>
                    <a:pt x="1163" y="2510"/>
                    <a:pt x="1175" y="2498"/>
                    <a:pt x="1188" y="2473"/>
                  </a:cubicBezTo>
                  <a:cubicBezTo>
                    <a:pt x="1213" y="2323"/>
                    <a:pt x="1312" y="2185"/>
                    <a:pt x="1450" y="2098"/>
                  </a:cubicBezTo>
                  <a:cubicBezTo>
                    <a:pt x="1475" y="2073"/>
                    <a:pt x="1525" y="2048"/>
                    <a:pt x="1562" y="2023"/>
                  </a:cubicBezTo>
                  <a:cubicBezTo>
                    <a:pt x="1587" y="2023"/>
                    <a:pt x="1612" y="2023"/>
                    <a:pt x="1637" y="1998"/>
                  </a:cubicBezTo>
                  <a:cubicBezTo>
                    <a:pt x="1775" y="1923"/>
                    <a:pt x="1950" y="1860"/>
                    <a:pt x="2087" y="1798"/>
                  </a:cubicBezTo>
                  <a:lnTo>
                    <a:pt x="2087" y="1798"/>
                  </a:lnTo>
                  <a:cubicBezTo>
                    <a:pt x="2075" y="1873"/>
                    <a:pt x="2037" y="1973"/>
                    <a:pt x="1950" y="2060"/>
                  </a:cubicBezTo>
                  <a:cubicBezTo>
                    <a:pt x="1337" y="2585"/>
                    <a:pt x="1288" y="3135"/>
                    <a:pt x="1475" y="3697"/>
                  </a:cubicBezTo>
                  <a:cubicBezTo>
                    <a:pt x="1500" y="3797"/>
                    <a:pt x="1537" y="3972"/>
                    <a:pt x="1562" y="4147"/>
                  </a:cubicBezTo>
                  <a:cubicBezTo>
                    <a:pt x="1562" y="4210"/>
                    <a:pt x="1562" y="4260"/>
                    <a:pt x="1562" y="4297"/>
                  </a:cubicBezTo>
                  <a:cubicBezTo>
                    <a:pt x="1562" y="4310"/>
                    <a:pt x="1575" y="4322"/>
                    <a:pt x="1587" y="4335"/>
                  </a:cubicBezTo>
                  <a:cubicBezTo>
                    <a:pt x="1587" y="4347"/>
                    <a:pt x="1587" y="4372"/>
                    <a:pt x="1587" y="4385"/>
                  </a:cubicBezTo>
                  <a:cubicBezTo>
                    <a:pt x="1587" y="5010"/>
                    <a:pt x="1550" y="5634"/>
                    <a:pt x="1662" y="6259"/>
                  </a:cubicBezTo>
                  <a:cubicBezTo>
                    <a:pt x="1675" y="6322"/>
                    <a:pt x="1687" y="6384"/>
                    <a:pt x="1712" y="6459"/>
                  </a:cubicBezTo>
                  <a:cubicBezTo>
                    <a:pt x="1750" y="6472"/>
                    <a:pt x="1787" y="6509"/>
                    <a:pt x="1825" y="6534"/>
                  </a:cubicBezTo>
                  <a:cubicBezTo>
                    <a:pt x="1837" y="6559"/>
                    <a:pt x="1850" y="6572"/>
                    <a:pt x="1875" y="6584"/>
                  </a:cubicBezTo>
                  <a:cubicBezTo>
                    <a:pt x="1850" y="6509"/>
                    <a:pt x="1812" y="6434"/>
                    <a:pt x="1800" y="6347"/>
                  </a:cubicBezTo>
                  <a:cubicBezTo>
                    <a:pt x="1687" y="5909"/>
                    <a:pt x="1712" y="5297"/>
                    <a:pt x="1700" y="4797"/>
                  </a:cubicBezTo>
                  <a:cubicBezTo>
                    <a:pt x="1700" y="4672"/>
                    <a:pt x="1700" y="4547"/>
                    <a:pt x="1700" y="4422"/>
                  </a:cubicBezTo>
                  <a:cubicBezTo>
                    <a:pt x="1712" y="4397"/>
                    <a:pt x="1700" y="4360"/>
                    <a:pt x="1700" y="4335"/>
                  </a:cubicBezTo>
                  <a:cubicBezTo>
                    <a:pt x="1700" y="4272"/>
                    <a:pt x="1700" y="4222"/>
                    <a:pt x="1700" y="4172"/>
                  </a:cubicBezTo>
                  <a:cubicBezTo>
                    <a:pt x="1700" y="4160"/>
                    <a:pt x="1687" y="4160"/>
                    <a:pt x="1687" y="4160"/>
                  </a:cubicBezTo>
                  <a:cubicBezTo>
                    <a:pt x="1687" y="4035"/>
                    <a:pt x="1687" y="3922"/>
                    <a:pt x="1737" y="3835"/>
                  </a:cubicBezTo>
                  <a:cubicBezTo>
                    <a:pt x="1750" y="3847"/>
                    <a:pt x="1762" y="3872"/>
                    <a:pt x="1775" y="3885"/>
                  </a:cubicBezTo>
                  <a:cubicBezTo>
                    <a:pt x="1775" y="3897"/>
                    <a:pt x="1775" y="3897"/>
                    <a:pt x="1787" y="3910"/>
                  </a:cubicBezTo>
                  <a:cubicBezTo>
                    <a:pt x="2025" y="4547"/>
                    <a:pt x="1900" y="5335"/>
                    <a:pt x="2250" y="5959"/>
                  </a:cubicBezTo>
                  <a:cubicBezTo>
                    <a:pt x="2387" y="6184"/>
                    <a:pt x="2637" y="6309"/>
                    <a:pt x="2875" y="6422"/>
                  </a:cubicBezTo>
                  <a:cubicBezTo>
                    <a:pt x="3050" y="6497"/>
                    <a:pt x="3399" y="6647"/>
                    <a:pt x="3562" y="6772"/>
                  </a:cubicBezTo>
                  <a:cubicBezTo>
                    <a:pt x="3774" y="6909"/>
                    <a:pt x="4087" y="7209"/>
                    <a:pt x="4237" y="7297"/>
                  </a:cubicBezTo>
                  <a:cubicBezTo>
                    <a:pt x="4624" y="7571"/>
                    <a:pt x="4962" y="7709"/>
                    <a:pt x="5349" y="7846"/>
                  </a:cubicBezTo>
                  <a:cubicBezTo>
                    <a:pt x="5745" y="7987"/>
                    <a:pt x="6085" y="8079"/>
                    <a:pt x="6416" y="8079"/>
                  </a:cubicBezTo>
                  <a:cubicBezTo>
                    <a:pt x="6764" y="8079"/>
                    <a:pt x="7102" y="7977"/>
                    <a:pt x="7486" y="7721"/>
                  </a:cubicBezTo>
                  <a:cubicBezTo>
                    <a:pt x="7786" y="7509"/>
                    <a:pt x="7936" y="7309"/>
                    <a:pt x="8211" y="7109"/>
                  </a:cubicBezTo>
                  <a:cubicBezTo>
                    <a:pt x="8686" y="6722"/>
                    <a:pt x="9185" y="6359"/>
                    <a:pt x="9585" y="5897"/>
                  </a:cubicBezTo>
                  <a:cubicBezTo>
                    <a:pt x="9748" y="5659"/>
                    <a:pt x="9835" y="5372"/>
                    <a:pt x="9885" y="5085"/>
                  </a:cubicBezTo>
                  <a:cubicBezTo>
                    <a:pt x="9898" y="4960"/>
                    <a:pt x="9860" y="4835"/>
                    <a:pt x="9848" y="4785"/>
                  </a:cubicBezTo>
                  <a:cubicBezTo>
                    <a:pt x="9848" y="4760"/>
                    <a:pt x="9848" y="4735"/>
                    <a:pt x="9835" y="4710"/>
                  </a:cubicBezTo>
                  <a:lnTo>
                    <a:pt x="9835" y="4710"/>
                  </a:lnTo>
                  <a:cubicBezTo>
                    <a:pt x="9873" y="4772"/>
                    <a:pt x="9910" y="4847"/>
                    <a:pt x="9948" y="4947"/>
                  </a:cubicBezTo>
                  <a:cubicBezTo>
                    <a:pt x="10085" y="5297"/>
                    <a:pt x="10048" y="5734"/>
                    <a:pt x="10098" y="6147"/>
                  </a:cubicBezTo>
                  <a:cubicBezTo>
                    <a:pt x="10160" y="6684"/>
                    <a:pt x="10423" y="7334"/>
                    <a:pt x="10523" y="7821"/>
                  </a:cubicBezTo>
                  <a:cubicBezTo>
                    <a:pt x="10548" y="7896"/>
                    <a:pt x="10560" y="7971"/>
                    <a:pt x="10573" y="8059"/>
                  </a:cubicBezTo>
                  <a:cubicBezTo>
                    <a:pt x="10635" y="7996"/>
                    <a:pt x="10698" y="7934"/>
                    <a:pt x="10760" y="7884"/>
                  </a:cubicBezTo>
                  <a:cubicBezTo>
                    <a:pt x="10635" y="7272"/>
                    <a:pt x="10373" y="6634"/>
                    <a:pt x="10285" y="6097"/>
                  </a:cubicBezTo>
                  <a:cubicBezTo>
                    <a:pt x="10223" y="5709"/>
                    <a:pt x="10223" y="5335"/>
                    <a:pt x="10110" y="5010"/>
                  </a:cubicBezTo>
                  <a:cubicBezTo>
                    <a:pt x="10023" y="4722"/>
                    <a:pt x="9823" y="4472"/>
                    <a:pt x="9673" y="4210"/>
                  </a:cubicBezTo>
                  <a:cubicBezTo>
                    <a:pt x="9585" y="4085"/>
                    <a:pt x="9498" y="3822"/>
                    <a:pt x="9398" y="3747"/>
                  </a:cubicBezTo>
                  <a:cubicBezTo>
                    <a:pt x="9394" y="3743"/>
                    <a:pt x="9391" y="3742"/>
                    <a:pt x="9389" y="3742"/>
                  </a:cubicBezTo>
                  <a:cubicBezTo>
                    <a:pt x="9384" y="3742"/>
                    <a:pt x="9381" y="3747"/>
                    <a:pt x="9373" y="3747"/>
                  </a:cubicBezTo>
                  <a:cubicBezTo>
                    <a:pt x="9381" y="3747"/>
                    <a:pt x="9378" y="3742"/>
                    <a:pt x="9376" y="3742"/>
                  </a:cubicBezTo>
                  <a:cubicBezTo>
                    <a:pt x="9374" y="3742"/>
                    <a:pt x="9373" y="3743"/>
                    <a:pt x="9373" y="3747"/>
                  </a:cubicBezTo>
                  <a:cubicBezTo>
                    <a:pt x="9373" y="3735"/>
                    <a:pt x="9373" y="3722"/>
                    <a:pt x="9360" y="3722"/>
                  </a:cubicBezTo>
                  <a:cubicBezTo>
                    <a:pt x="9360" y="3722"/>
                    <a:pt x="9360" y="3710"/>
                    <a:pt x="9360" y="3710"/>
                  </a:cubicBezTo>
                  <a:cubicBezTo>
                    <a:pt x="9323" y="3647"/>
                    <a:pt x="9298" y="3573"/>
                    <a:pt x="9273" y="3510"/>
                  </a:cubicBezTo>
                  <a:cubicBezTo>
                    <a:pt x="9160" y="3248"/>
                    <a:pt x="9210" y="3060"/>
                    <a:pt x="9048" y="2773"/>
                  </a:cubicBezTo>
                  <a:cubicBezTo>
                    <a:pt x="8948" y="2635"/>
                    <a:pt x="8823" y="2523"/>
                    <a:pt x="8673" y="2435"/>
                  </a:cubicBezTo>
                  <a:cubicBezTo>
                    <a:pt x="8411" y="2310"/>
                    <a:pt x="8198" y="2285"/>
                    <a:pt x="8061" y="2198"/>
                  </a:cubicBezTo>
                  <a:cubicBezTo>
                    <a:pt x="7923" y="2123"/>
                    <a:pt x="7911" y="1910"/>
                    <a:pt x="7898" y="1860"/>
                  </a:cubicBezTo>
                  <a:cubicBezTo>
                    <a:pt x="7886" y="1810"/>
                    <a:pt x="7886" y="1760"/>
                    <a:pt x="7873" y="1736"/>
                  </a:cubicBezTo>
                  <a:cubicBezTo>
                    <a:pt x="7861" y="1648"/>
                    <a:pt x="7823" y="1561"/>
                    <a:pt x="7761" y="1473"/>
                  </a:cubicBezTo>
                  <a:cubicBezTo>
                    <a:pt x="7698" y="1386"/>
                    <a:pt x="7523" y="1298"/>
                    <a:pt x="7498" y="1248"/>
                  </a:cubicBezTo>
                  <a:cubicBezTo>
                    <a:pt x="7448" y="1173"/>
                    <a:pt x="7461" y="1186"/>
                    <a:pt x="7461" y="1098"/>
                  </a:cubicBezTo>
                  <a:cubicBezTo>
                    <a:pt x="7473" y="861"/>
                    <a:pt x="7486" y="661"/>
                    <a:pt x="7261" y="548"/>
                  </a:cubicBezTo>
                  <a:cubicBezTo>
                    <a:pt x="7123" y="486"/>
                    <a:pt x="6974" y="486"/>
                    <a:pt x="6836" y="461"/>
                  </a:cubicBezTo>
                  <a:cubicBezTo>
                    <a:pt x="6549" y="398"/>
                    <a:pt x="6424" y="348"/>
                    <a:pt x="6161" y="248"/>
                  </a:cubicBezTo>
                  <a:cubicBezTo>
                    <a:pt x="5649" y="90"/>
                    <a:pt x="5114" y="0"/>
                    <a:pt x="4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3" name="Google Shape;17003;p50"/>
            <p:cNvSpPr/>
            <p:nvPr/>
          </p:nvSpPr>
          <p:spPr>
            <a:xfrm>
              <a:off x="1380646" y="4443152"/>
              <a:ext cx="433380" cy="393756"/>
            </a:xfrm>
            <a:custGeom>
              <a:avLst/>
              <a:gdLst/>
              <a:ahLst/>
              <a:cxnLst/>
              <a:rect l="l" t="t" r="r" b="b"/>
              <a:pathLst>
                <a:path w="5075" h="4611" extrusionOk="0">
                  <a:moveTo>
                    <a:pt x="2156" y="125"/>
                  </a:moveTo>
                  <a:cubicBezTo>
                    <a:pt x="2242" y="125"/>
                    <a:pt x="2327" y="142"/>
                    <a:pt x="2400" y="185"/>
                  </a:cubicBezTo>
                  <a:cubicBezTo>
                    <a:pt x="2587" y="272"/>
                    <a:pt x="2687" y="435"/>
                    <a:pt x="2712" y="609"/>
                  </a:cubicBezTo>
                  <a:cubicBezTo>
                    <a:pt x="2725" y="709"/>
                    <a:pt x="2712" y="709"/>
                    <a:pt x="2712" y="809"/>
                  </a:cubicBezTo>
                  <a:cubicBezTo>
                    <a:pt x="2600" y="834"/>
                    <a:pt x="2512" y="897"/>
                    <a:pt x="2425" y="972"/>
                  </a:cubicBezTo>
                  <a:cubicBezTo>
                    <a:pt x="2312" y="1084"/>
                    <a:pt x="2250" y="1222"/>
                    <a:pt x="2212" y="1384"/>
                  </a:cubicBezTo>
                  <a:cubicBezTo>
                    <a:pt x="2150" y="1359"/>
                    <a:pt x="2075" y="1359"/>
                    <a:pt x="2000" y="1359"/>
                  </a:cubicBezTo>
                  <a:cubicBezTo>
                    <a:pt x="1987" y="1322"/>
                    <a:pt x="1975" y="1272"/>
                    <a:pt x="1962" y="1234"/>
                  </a:cubicBezTo>
                  <a:cubicBezTo>
                    <a:pt x="1875" y="1009"/>
                    <a:pt x="1675" y="884"/>
                    <a:pt x="1450" y="834"/>
                  </a:cubicBezTo>
                  <a:cubicBezTo>
                    <a:pt x="1450" y="634"/>
                    <a:pt x="1463" y="460"/>
                    <a:pt x="1638" y="310"/>
                  </a:cubicBezTo>
                  <a:cubicBezTo>
                    <a:pt x="1750" y="214"/>
                    <a:pt x="1959" y="125"/>
                    <a:pt x="2156" y="125"/>
                  </a:cubicBezTo>
                  <a:close/>
                  <a:moveTo>
                    <a:pt x="2952" y="895"/>
                  </a:moveTo>
                  <a:cubicBezTo>
                    <a:pt x="2968" y="895"/>
                    <a:pt x="2984" y="896"/>
                    <a:pt x="3000" y="897"/>
                  </a:cubicBezTo>
                  <a:cubicBezTo>
                    <a:pt x="3250" y="922"/>
                    <a:pt x="3425" y="1059"/>
                    <a:pt x="3562" y="1222"/>
                  </a:cubicBezTo>
                  <a:cubicBezTo>
                    <a:pt x="3662" y="1359"/>
                    <a:pt x="3687" y="1534"/>
                    <a:pt x="3662" y="1709"/>
                  </a:cubicBezTo>
                  <a:cubicBezTo>
                    <a:pt x="3650" y="1784"/>
                    <a:pt x="3637" y="1822"/>
                    <a:pt x="3612" y="1872"/>
                  </a:cubicBezTo>
                  <a:cubicBezTo>
                    <a:pt x="3521" y="1817"/>
                    <a:pt x="3418" y="1789"/>
                    <a:pt x="3310" y="1789"/>
                  </a:cubicBezTo>
                  <a:cubicBezTo>
                    <a:pt x="3196" y="1789"/>
                    <a:pt x="3078" y="1820"/>
                    <a:pt x="2962" y="1884"/>
                  </a:cubicBezTo>
                  <a:cubicBezTo>
                    <a:pt x="2912" y="1909"/>
                    <a:pt x="2875" y="1934"/>
                    <a:pt x="2837" y="1972"/>
                  </a:cubicBezTo>
                  <a:cubicBezTo>
                    <a:pt x="2750" y="1722"/>
                    <a:pt x="2587" y="1509"/>
                    <a:pt x="2337" y="1409"/>
                  </a:cubicBezTo>
                  <a:cubicBezTo>
                    <a:pt x="2397" y="1102"/>
                    <a:pt x="2668" y="895"/>
                    <a:pt x="2952" y="895"/>
                  </a:cubicBezTo>
                  <a:close/>
                  <a:moveTo>
                    <a:pt x="1289" y="976"/>
                  </a:moveTo>
                  <a:cubicBezTo>
                    <a:pt x="1447" y="976"/>
                    <a:pt x="1592" y="1029"/>
                    <a:pt x="1688" y="1134"/>
                  </a:cubicBezTo>
                  <a:cubicBezTo>
                    <a:pt x="1775" y="1222"/>
                    <a:pt x="1788" y="1284"/>
                    <a:pt x="1825" y="1384"/>
                  </a:cubicBezTo>
                  <a:cubicBezTo>
                    <a:pt x="1575" y="1434"/>
                    <a:pt x="1338" y="1597"/>
                    <a:pt x="1213" y="1822"/>
                  </a:cubicBezTo>
                  <a:cubicBezTo>
                    <a:pt x="1188" y="1884"/>
                    <a:pt x="1163" y="1959"/>
                    <a:pt x="1150" y="2022"/>
                  </a:cubicBezTo>
                  <a:cubicBezTo>
                    <a:pt x="1138" y="2022"/>
                    <a:pt x="1125" y="2009"/>
                    <a:pt x="1100" y="2009"/>
                  </a:cubicBezTo>
                  <a:cubicBezTo>
                    <a:pt x="1037" y="1999"/>
                    <a:pt x="974" y="1993"/>
                    <a:pt x="912" y="1993"/>
                  </a:cubicBezTo>
                  <a:cubicBezTo>
                    <a:pt x="814" y="1993"/>
                    <a:pt x="717" y="2008"/>
                    <a:pt x="625" y="2047"/>
                  </a:cubicBezTo>
                  <a:cubicBezTo>
                    <a:pt x="613" y="2047"/>
                    <a:pt x="588" y="2059"/>
                    <a:pt x="575" y="2059"/>
                  </a:cubicBezTo>
                  <a:cubicBezTo>
                    <a:pt x="500" y="1834"/>
                    <a:pt x="513" y="1497"/>
                    <a:pt x="625" y="1334"/>
                  </a:cubicBezTo>
                  <a:cubicBezTo>
                    <a:pt x="790" y="1095"/>
                    <a:pt x="1054" y="976"/>
                    <a:pt x="1289" y="976"/>
                  </a:cubicBezTo>
                  <a:close/>
                  <a:moveTo>
                    <a:pt x="4045" y="1533"/>
                  </a:moveTo>
                  <a:cubicBezTo>
                    <a:pt x="4177" y="1533"/>
                    <a:pt x="4332" y="1579"/>
                    <a:pt x="4412" y="1634"/>
                  </a:cubicBezTo>
                  <a:cubicBezTo>
                    <a:pt x="4524" y="1709"/>
                    <a:pt x="4599" y="1859"/>
                    <a:pt x="4612" y="1972"/>
                  </a:cubicBezTo>
                  <a:cubicBezTo>
                    <a:pt x="4649" y="2109"/>
                    <a:pt x="4612" y="2134"/>
                    <a:pt x="4612" y="2259"/>
                  </a:cubicBezTo>
                  <a:cubicBezTo>
                    <a:pt x="4612" y="2272"/>
                    <a:pt x="4612" y="2272"/>
                    <a:pt x="4612" y="2272"/>
                  </a:cubicBezTo>
                  <a:cubicBezTo>
                    <a:pt x="4522" y="2227"/>
                    <a:pt x="4423" y="2204"/>
                    <a:pt x="4320" y="2204"/>
                  </a:cubicBezTo>
                  <a:cubicBezTo>
                    <a:pt x="4252" y="2204"/>
                    <a:pt x="4182" y="2214"/>
                    <a:pt x="4112" y="2234"/>
                  </a:cubicBezTo>
                  <a:cubicBezTo>
                    <a:pt x="4049" y="2247"/>
                    <a:pt x="3987" y="2284"/>
                    <a:pt x="3937" y="2334"/>
                  </a:cubicBezTo>
                  <a:cubicBezTo>
                    <a:pt x="3912" y="2184"/>
                    <a:pt x="3837" y="2059"/>
                    <a:pt x="3750" y="1972"/>
                  </a:cubicBezTo>
                  <a:cubicBezTo>
                    <a:pt x="3787" y="1872"/>
                    <a:pt x="3812" y="1734"/>
                    <a:pt x="3825" y="1597"/>
                  </a:cubicBezTo>
                  <a:cubicBezTo>
                    <a:pt x="3837" y="1597"/>
                    <a:pt x="3850" y="1597"/>
                    <a:pt x="3862" y="1584"/>
                  </a:cubicBezTo>
                  <a:cubicBezTo>
                    <a:pt x="3903" y="1548"/>
                    <a:pt x="3970" y="1533"/>
                    <a:pt x="4045" y="1533"/>
                  </a:cubicBezTo>
                  <a:close/>
                  <a:moveTo>
                    <a:pt x="2019" y="1512"/>
                  </a:moveTo>
                  <a:cubicBezTo>
                    <a:pt x="2475" y="1512"/>
                    <a:pt x="2756" y="1972"/>
                    <a:pt x="2675" y="2421"/>
                  </a:cubicBezTo>
                  <a:cubicBezTo>
                    <a:pt x="2650" y="2571"/>
                    <a:pt x="2625" y="2621"/>
                    <a:pt x="2562" y="2721"/>
                  </a:cubicBezTo>
                  <a:cubicBezTo>
                    <a:pt x="2500" y="2696"/>
                    <a:pt x="2425" y="2684"/>
                    <a:pt x="2337" y="2671"/>
                  </a:cubicBezTo>
                  <a:cubicBezTo>
                    <a:pt x="2250" y="2684"/>
                    <a:pt x="2200" y="2684"/>
                    <a:pt x="2175" y="2709"/>
                  </a:cubicBezTo>
                  <a:cubicBezTo>
                    <a:pt x="2162" y="2709"/>
                    <a:pt x="2150" y="2721"/>
                    <a:pt x="2137" y="2721"/>
                  </a:cubicBezTo>
                  <a:cubicBezTo>
                    <a:pt x="2129" y="2721"/>
                    <a:pt x="2115" y="2716"/>
                    <a:pt x="2099" y="2716"/>
                  </a:cubicBezTo>
                  <a:cubicBezTo>
                    <a:pt x="2092" y="2716"/>
                    <a:pt x="2083" y="2717"/>
                    <a:pt x="2075" y="2721"/>
                  </a:cubicBezTo>
                  <a:cubicBezTo>
                    <a:pt x="1950" y="2759"/>
                    <a:pt x="1838" y="2821"/>
                    <a:pt x="1750" y="2896"/>
                  </a:cubicBezTo>
                  <a:cubicBezTo>
                    <a:pt x="1750" y="2571"/>
                    <a:pt x="1588" y="2234"/>
                    <a:pt x="1300" y="2072"/>
                  </a:cubicBezTo>
                  <a:cubicBezTo>
                    <a:pt x="1288" y="1834"/>
                    <a:pt x="1625" y="1547"/>
                    <a:pt x="1900" y="1522"/>
                  </a:cubicBezTo>
                  <a:cubicBezTo>
                    <a:pt x="1941" y="1515"/>
                    <a:pt x="1980" y="1512"/>
                    <a:pt x="2019" y="1512"/>
                  </a:cubicBezTo>
                  <a:close/>
                  <a:moveTo>
                    <a:pt x="3350" y="1934"/>
                  </a:moveTo>
                  <a:cubicBezTo>
                    <a:pt x="3426" y="1934"/>
                    <a:pt x="3500" y="1953"/>
                    <a:pt x="3562" y="1997"/>
                  </a:cubicBezTo>
                  <a:cubicBezTo>
                    <a:pt x="3575" y="1997"/>
                    <a:pt x="3575" y="2009"/>
                    <a:pt x="3575" y="2009"/>
                  </a:cubicBezTo>
                  <a:cubicBezTo>
                    <a:pt x="3587" y="2034"/>
                    <a:pt x="3612" y="2059"/>
                    <a:pt x="3637" y="2059"/>
                  </a:cubicBezTo>
                  <a:cubicBezTo>
                    <a:pt x="3874" y="2297"/>
                    <a:pt x="3850" y="2734"/>
                    <a:pt x="3625" y="2971"/>
                  </a:cubicBezTo>
                  <a:cubicBezTo>
                    <a:pt x="3425" y="3196"/>
                    <a:pt x="3350" y="3196"/>
                    <a:pt x="3162" y="3234"/>
                  </a:cubicBezTo>
                  <a:cubicBezTo>
                    <a:pt x="3075" y="3046"/>
                    <a:pt x="2925" y="2896"/>
                    <a:pt x="2750" y="2796"/>
                  </a:cubicBezTo>
                  <a:cubicBezTo>
                    <a:pt x="2762" y="2796"/>
                    <a:pt x="2762" y="2784"/>
                    <a:pt x="2762" y="2784"/>
                  </a:cubicBezTo>
                  <a:cubicBezTo>
                    <a:pt x="2862" y="2596"/>
                    <a:pt x="2900" y="2384"/>
                    <a:pt x="2875" y="2172"/>
                  </a:cubicBezTo>
                  <a:cubicBezTo>
                    <a:pt x="2887" y="2172"/>
                    <a:pt x="2900" y="2159"/>
                    <a:pt x="2900" y="2147"/>
                  </a:cubicBezTo>
                  <a:cubicBezTo>
                    <a:pt x="2970" y="2041"/>
                    <a:pt x="3166" y="1934"/>
                    <a:pt x="3350" y="1934"/>
                  </a:cubicBezTo>
                  <a:close/>
                  <a:moveTo>
                    <a:pt x="888" y="2134"/>
                  </a:moveTo>
                  <a:cubicBezTo>
                    <a:pt x="1063" y="2134"/>
                    <a:pt x="1213" y="2172"/>
                    <a:pt x="1325" y="2259"/>
                  </a:cubicBezTo>
                  <a:cubicBezTo>
                    <a:pt x="1438" y="2322"/>
                    <a:pt x="1513" y="2471"/>
                    <a:pt x="1538" y="2521"/>
                  </a:cubicBezTo>
                  <a:cubicBezTo>
                    <a:pt x="1600" y="2671"/>
                    <a:pt x="1638" y="2784"/>
                    <a:pt x="1625" y="2946"/>
                  </a:cubicBezTo>
                  <a:cubicBezTo>
                    <a:pt x="1613" y="2984"/>
                    <a:pt x="1613" y="3009"/>
                    <a:pt x="1613" y="3046"/>
                  </a:cubicBezTo>
                  <a:cubicBezTo>
                    <a:pt x="1525" y="3134"/>
                    <a:pt x="1475" y="3246"/>
                    <a:pt x="1438" y="3359"/>
                  </a:cubicBezTo>
                  <a:cubicBezTo>
                    <a:pt x="1301" y="3503"/>
                    <a:pt x="1108" y="3578"/>
                    <a:pt x="911" y="3578"/>
                  </a:cubicBezTo>
                  <a:cubicBezTo>
                    <a:pt x="784" y="3578"/>
                    <a:pt x="655" y="3547"/>
                    <a:pt x="538" y="3484"/>
                  </a:cubicBezTo>
                  <a:cubicBezTo>
                    <a:pt x="188" y="3296"/>
                    <a:pt x="150" y="2709"/>
                    <a:pt x="500" y="2347"/>
                  </a:cubicBezTo>
                  <a:cubicBezTo>
                    <a:pt x="575" y="2247"/>
                    <a:pt x="788" y="2184"/>
                    <a:pt x="875" y="2159"/>
                  </a:cubicBezTo>
                  <a:cubicBezTo>
                    <a:pt x="875" y="2159"/>
                    <a:pt x="888" y="2147"/>
                    <a:pt x="888" y="2134"/>
                  </a:cubicBezTo>
                  <a:close/>
                  <a:moveTo>
                    <a:pt x="4334" y="2368"/>
                  </a:moveTo>
                  <a:cubicBezTo>
                    <a:pt x="4459" y="2368"/>
                    <a:pt x="4593" y="2410"/>
                    <a:pt x="4687" y="2509"/>
                  </a:cubicBezTo>
                  <a:cubicBezTo>
                    <a:pt x="5037" y="2784"/>
                    <a:pt x="4887" y="3321"/>
                    <a:pt x="4599" y="3559"/>
                  </a:cubicBezTo>
                  <a:cubicBezTo>
                    <a:pt x="4499" y="3634"/>
                    <a:pt x="4474" y="3634"/>
                    <a:pt x="4399" y="3646"/>
                  </a:cubicBezTo>
                  <a:cubicBezTo>
                    <a:pt x="4411" y="3258"/>
                    <a:pt x="4146" y="3069"/>
                    <a:pt x="3834" y="3069"/>
                  </a:cubicBezTo>
                  <a:cubicBezTo>
                    <a:pt x="3814" y="3069"/>
                    <a:pt x="3794" y="3070"/>
                    <a:pt x="3775" y="3071"/>
                  </a:cubicBezTo>
                  <a:cubicBezTo>
                    <a:pt x="3812" y="3009"/>
                    <a:pt x="3862" y="2946"/>
                    <a:pt x="3887" y="2884"/>
                  </a:cubicBezTo>
                  <a:cubicBezTo>
                    <a:pt x="3937" y="2771"/>
                    <a:pt x="3949" y="2659"/>
                    <a:pt x="3949" y="2546"/>
                  </a:cubicBezTo>
                  <a:cubicBezTo>
                    <a:pt x="3974" y="2546"/>
                    <a:pt x="3999" y="2534"/>
                    <a:pt x="4012" y="2509"/>
                  </a:cubicBezTo>
                  <a:cubicBezTo>
                    <a:pt x="4059" y="2422"/>
                    <a:pt x="4190" y="2368"/>
                    <a:pt x="4334" y="2368"/>
                  </a:cubicBezTo>
                  <a:close/>
                  <a:moveTo>
                    <a:pt x="2150" y="2859"/>
                  </a:moveTo>
                  <a:cubicBezTo>
                    <a:pt x="2162" y="2884"/>
                    <a:pt x="2200" y="2896"/>
                    <a:pt x="2225" y="2896"/>
                  </a:cubicBezTo>
                  <a:cubicBezTo>
                    <a:pt x="2304" y="2888"/>
                    <a:pt x="2322" y="2879"/>
                    <a:pt x="2351" y="2879"/>
                  </a:cubicBezTo>
                  <a:cubicBezTo>
                    <a:pt x="2363" y="2879"/>
                    <a:pt x="2378" y="2880"/>
                    <a:pt x="2400" y="2884"/>
                  </a:cubicBezTo>
                  <a:cubicBezTo>
                    <a:pt x="2812" y="2934"/>
                    <a:pt x="3137" y="3371"/>
                    <a:pt x="3087" y="3746"/>
                  </a:cubicBezTo>
                  <a:cubicBezTo>
                    <a:pt x="3056" y="4092"/>
                    <a:pt x="2681" y="4350"/>
                    <a:pt x="2302" y="4350"/>
                  </a:cubicBezTo>
                  <a:cubicBezTo>
                    <a:pt x="2230" y="4350"/>
                    <a:pt x="2158" y="4341"/>
                    <a:pt x="2087" y="4321"/>
                  </a:cubicBezTo>
                  <a:cubicBezTo>
                    <a:pt x="1913" y="4271"/>
                    <a:pt x="1600" y="3971"/>
                    <a:pt x="1588" y="3771"/>
                  </a:cubicBezTo>
                  <a:cubicBezTo>
                    <a:pt x="1563" y="3621"/>
                    <a:pt x="1575" y="3484"/>
                    <a:pt x="1625" y="3359"/>
                  </a:cubicBezTo>
                  <a:cubicBezTo>
                    <a:pt x="1650" y="3321"/>
                    <a:pt x="1675" y="3259"/>
                    <a:pt x="1700" y="3209"/>
                  </a:cubicBezTo>
                  <a:cubicBezTo>
                    <a:pt x="1750" y="3121"/>
                    <a:pt x="1825" y="3046"/>
                    <a:pt x="1925" y="2984"/>
                  </a:cubicBezTo>
                  <a:cubicBezTo>
                    <a:pt x="2012" y="2934"/>
                    <a:pt x="2012" y="2934"/>
                    <a:pt x="2087" y="2896"/>
                  </a:cubicBezTo>
                  <a:cubicBezTo>
                    <a:pt x="2100" y="2884"/>
                    <a:pt x="2125" y="2884"/>
                    <a:pt x="2150" y="2859"/>
                  </a:cubicBezTo>
                  <a:close/>
                  <a:moveTo>
                    <a:pt x="3860" y="3230"/>
                  </a:moveTo>
                  <a:cubicBezTo>
                    <a:pt x="3947" y="3230"/>
                    <a:pt x="4033" y="3250"/>
                    <a:pt x="4112" y="3296"/>
                  </a:cubicBezTo>
                  <a:cubicBezTo>
                    <a:pt x="4237" y="3371"/>
                    <a:pt x="4274" y="3521"/>
                    <a:pt x="4262" y="3696"/>
                  </a:cubicBezTo>
                  <a:cubicBezTo>
                    <a:pt x="4249" y="3709"/>
                    <a:pt x="4237" y="3734"/>
                    <a:pt x="4249" y="3759"/>
                  </a:cubicBezTo>
                  <a:cubicBezTo>
                    <a:pt x="4212" y="3971"/>
                    <a:pt x="4099" y="4171"/>
                    <a:pt x="3962" y="4283"/>
                  </a:cubicBezTo>
                  <a:cubicBezTo>
                    <a:pt x="3828" y="4386"/>
                    <a:pt x="3719" y="4439"/>
                    <a:pt x="3607" y="4439"/>
                  </a:cubicBezTo>
                  <a:cubicBezTo>
                    <a:pt x="3541" y="4439"/>
                    <a:pt x="3474" y="4420"/>
                    <a:pt x="3400" y="4383"/>
                  </a:cubicBezTo>
                  <a:cubicBezTo>
                    <a:pt x="3300" y="4321"/>
                    <a:pt x="3200" y="4234"/>
                    <a:pt x="3150" y="4109"/>
                  </a:cubicBezTo>
                  <a:cubicBezTo>
                    <a:pt x="3262" y="3946"/>
                    <a:pt x="3287" y="3759"/>
                    <a:pt x="3275" y="3584"/>
                  </a:cubicBezTo>
                  <a:cubicBezTo>
                    <a:pt x="3367" y="3390"/>
                    <a:pt x="3616" y="3230"/>
                    <a:pt x="3860" y="3230"/>
                  </a:cubicBezTo>
                  <a:close/>
                  <a:moveTo>
                    <a:pt x="2131" y="1"/>
                  </a:moveTo>
                  <a:cubicBezTo>
                    <a:pt x="1856" y="1"/>
                    <a:pt x="1577" y="140"/>
                    <a:pt x="1413" y="360"/>
                  </a:cubicBezTo>
                  <a:cubicBezTo>
                    <a:pt x="1338" y="485"/>
                    <a:pt x="1288" y="659"/>
                    <a:pt x="1300" y="809"/>
                  </a:cubicBezTo>
                  <a:cubicBezTo>
                    <a:pt x="1188" y="809"/>
                    <a:pt x="1063" y="822"/>
                    <a:pt x="950" y="872"/>
                  </a:cubicBezTo>
                  <a:cubicBezTo>
                    <a:pt x="663" y="997"/>
                    <a:pt x="425" y="1259"/>
                    <a:pt x="375" y="1572"/>
                  </a:cubicBezTo>
                  <a:cubicBezTo>
                    <a:pt x="350" y="1759"/>
                    <a:pt x="375" y="1959"/>
                    <a:pt x="450" y="2134"/>
                  </a:cubicBezTo>
                  <a:cubicBezTo>
                    <a:pt x="438" y="2147"/>
                    <a:pt x="425" y="2159"/>
                    <a:pt x="413" y="2159"/>
                  </a:cubicBezTo>
                  <a:cubicBezTo>
                    <a:pt x="413" y="2172"/>
                    <a:pt x="400" y="2172"/>
                    <a:pt x="400" y="2184"/>
                  </a:cubicBezTo>
                  <a:cubicBezTo>
                    <a:pt x="150" y="2409"/>
                    <a:pt x="1" y="2834"/>
                    <a:pt x="113" y="3184"/>
                  </a:cubicBezTo>
                  <a:cubicBezTo>
                    <a:pt x="150" y="3321"/>
                    <a:pt x="175" y="3371"/>
                    <a:pt x="325" y="3534"/>
                  </a:cubicBezTo>
                  <a:cubicBezTo>
                    <a:pt x="425" y="3621"/>
                    <a:pt x="550" y="3671"/>
                    <a:pt x="675" y="3709"/>
                  </a:cubicBezTo>
                  <a:cubicBezTo>
                    <a:pt x="748" y="3731"/>
                    <a:pt x="823" y="3741"/>
                    <a:pt x="898" y="3741"/>
                  </a:cubicBezTo>
                  <a:cubicBezTo>
                    <a:pt x="1079" y="3741"/>
                    <a:pt x="1259" y="3681"/>
                    <a:pt x="1400" y="3584"/>
                  </a:cubicBezTo>
                  <a:lnTo>
                    <a:pt x="1400" y="3584"/>
                  </a:lnTo>
                  <a:cubicBezTo>
                    <a:pt x="1388" y="3671"/>
                    <a:pt x="1400" y="3759"/>
                    <a:pt x="1425" y="3846"/>
                  </a:cubicBezTo>
                  <a:cubicBezTo>
                    <a:pt x="1525" y="4171"/>
                    <a:pt x="1775" y="4396"/>
                    <a:pt x="2037" y="4496"/>
                  </a:cubicBezTo>
                  <a:cubicBezTo>
                    <a:pt x="2129" y="4528"/>
                    <a:pt x="2223" y="4542"/>
                    <a:pt x="2317" y="4542"/>
                  </a:cubicBezTo>
                  <a:cubicBezTo>
                    <a:pt x="2558" y="4542"/>
                    <a:pt x="2799" y="4445"/>
                    <a:pt x="2987" y="4283"/>
                  </a:cubicBezTo>
                  <a:cubicBezTo>
                    <a:pt x="3000" y="4271"/>
                    <a:pt x="3012" y="4259"/>
                    <a:pt x="3037" y="4246"/>
                  </a:cubicBezTo>
                  <a:cubicBezTo>
                    <a:pt x="3037" y="4246"/>
                    <a:pt x="3037" y="4246"/>
                    <a:pt x="3037" y="4259"/>
                  </a:cubicBezTo>
                  <a:cubicBezTo>
                    <a:pt x="3195" y="4508"/>
                    <a:pt x="3391" y="4611"/>
                    <a:pt x="3585" y="4611"/>
                  </a:cubicBezTo>
                  <a:cubicBezTo>
                    <a:pt x="3945" y="4611"/>
                    <a:pt x="4298" y="4260"/>
                    <a:pt x="4387" y="3846"/>
                  </a:cubicBezTo>
                  <a:cubicBezTo>
                    <a:pt x="4399" y="3846"/>
                    <a:pt x="4412" y="3846"/>
                    <a:pt x="4437" y="3834"/>
                  </a:cubicBezTo>
                  <a:cubicBezTo>
                    <a:pt x="4712" y="3784"/>
                    <a:pt x="4837" y="3596"/>
                    <a:pt x="4937" y="3396"/>
                  </a:cubicBezTo>
                  <a:cubicBezTo>
                    <a:pt x="5049" y="3171"/>
                    <a:pt x="5074" y="2921"/>
                    <a:pt x="4987" y="2684"/>
                  </a:cubicBezTo>
                  <a:cubicBezTo>
                    <a:pt x="4937" y="2534"/>
                    <a:pt x="4824" y="2409"/>
                    <a:pt x="4712" y="2322"/>
                  </a:cubicBezTo>
                  <a:cubicBezTo>
                    <a:pt x="4724" y="2322"/>
                    <a:pt x="4737" y="2322"/>
                    <a:pt x="4749" y="2297"/>
                  </a:cubicBezTo>
                  <a:cubicBezTo>
                    <a:pt x="4787" y="2247"/>
                    <a:pt x="4787" y="2172"/>
                    <a:pt x="4787" y="2109"/>
                  </a:cubicBezTo>
                  <a:cubicBezTo>
                    <a:pt x="4774" y="1897"/>
                    <a:pt x="4699" y="1672"/>
                    <a:pt x="4549" y="1522"/>
                  </a:cubicBezTo>
                  <a:cubicBezTo>
                    <a:pt x="4415" y="1416"/>
                    <a:pt x="4236" y="1355"/>
                    <a:pt x="4064" y="1355"/>
                  </a:cubicBezTo>
                  <a:cubicBezTo>
                    <a:pt x="4012" y="1355"/>
                    <a:pt x="3961" y="1360"/>
                    <a:pt x="3912" y="1372"/>
                  </a:cubicBezTo>
                  <a:cubicBezTo>
                    <a:pt x="3874" y="1384"/>
                    <a:pt x="3837" y="1397"/>
                    <a:pt x="3800" y="1409"/>
                  </a:cubicBezTo>
                  <a:cubicBezTo>
                    <a:pt x="3762" y="1247"/>
                    <a:pt x="3662" y="1097"/>
                    <a:pt x="3525" y="997"/>
                  </a:cubicBezTo>
                  <a:cubicBezTo>
                    <a:pt x="3362" y="846"/>
                    <a:pt x="3146" y="771"/>
                    <a:pt x="2936" y="771"/>
                  </a:cubicBezTo>
                  <a:cubicBezTo>
                    <a:pt x="2919" y="771"/>
                    <a:pt x="2903" y="771"/>
                    <a:pt x="2887" y="772"/>
                  </a:cubicBezTo>
                  <a:cubicBezTo>
                    <a:pt x="2887" y="647"/>
                    <a:pt x="2850" y="485"/>
                    <a:pt x="2762" y="335"/>
                  </a:cubicBezTo>
                  <a:cubicBezTo>
                    <a:pt x="2687" y="210"/>
                    <a:pt x="2562" y="122"/>
                    <a:pt x="2425" y="60"/>
                  </a:cubicBezTo>
                  <a:cubicBezTo>
                    <a:pt x="2331" y="19"/>
                    <a:pt x="2231" y="1"/>
                    <a:pt x="2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4" name="Google Shape;17004;p50"/>
            <p:cNvSpPr/>
            <p:nvPr/>
          </p:nvSpPr>
          <p:spPr>
            <a:xfrm>
              <a:off x="550429" y="4835719"/>
              <a:ext cx="955143" cy="729529"/>
            </a:xfrm>
            <a:custGeom>
              <a:avLst/>
              <a:gdLst/>
              <a:ahLst/>
              <a:cxnLst/>
              <a:rect l="l" t="t" r="r" b="b"/>
              <a:pathLst>
                <a:path w="11185" h="8543" extrusionOk="0">
                  <a:moveTo>
                    <a:pt x="6605" y="0"/>
                  </a:moveTo>
                  <a:cubicBezTo>
                    <a:pt x="6536" y="0"/>
                    <a:pt x="6467" y="4"/>
                    <a:pt x="6398" y="11"/>
                  </a:cubicBezTo>
                  <a:cubicBezTo>
                    <a:pt x="6198" y="24"/>
                    <a:pt x="5986" y="99"/>
                    <a:pt x="5836" y="236"/>
                  </a:cubicBezTo>
                  <a:cubicBezTo>
                    <a:pt x="5636" y="399"/>
                    <a:pt x="5511" y="636"/>
                    <a:pt x="5386" y="861"/>
                  </a:cubicBezTo>
                  <a:cubicBezTo>
                    <a:pt x="5286" y="1049"/>
                    <a:pt x="5186" y="1149"/>
                    <a:pt x="5024" y="1311"/>
                  </a:cubicBezTo>
                  <a:cubicBezTo>
                    <a:pt x="5004" y="1360"/>
                    <a:pt x="5055" y="1410"/>
                    <a:pt x="5101" y="1410"/>
                  </a:cubicBezTo>
                  <a:cubicBezTo>
                    <a:pt x="5114" y="1410"/>
                    <a:pt x="5126" y="1406"/>
                    <a:pt x="5136" y="1399"/>
                  </a:cubicBezTo>
                  <a:cubicBezTo>
                    <a:pt x="5161" y="1424"/>
                    <a:pt x="5186" y="1424"/>
                    <a:pt x="5224" y="1424"/>
                  </a:cubicBezTo>
                  <a:cubicBezTo>
                    <a:pt x="5661" y="1274"/>
                    <a:pt x="6048" y="774"/>
                    <a:pt x="6336" y="749"/>
                  </a:cubicBezTo>
                  <a:cubicBezTo>
                    <a:pt x="6357" y="747"/>
                    <a:pt x="6376" y="747"/>
                    <a:pt x="6395" y="747"/>
                  </a:cubicBezTo>
                  <a:cubicBezTo>
                    <a:pt x="6561" y="747"/>
                    <a:pt x="6678" y="794"/>
                    <a:pt x="6936" y="861"/>
                  </a:cubicBezTo>
                  <a:cubicBezTo>
                    <a:pt x="7111" y="911"/>
                    <a:pt x="7198" y="924"/>
                    <a:pt x="7323" y="999"/>
                  </a:cubicBezTo>
                  <a:cubicBezTo>
                    <a:pt x="7348" y="1011"/>
                    <a:pt x="7361" y="1024"/>
                    <a:pt x="7386" y="1036"/>
                  </a:cubicBezTo>
                  <a:cubicBezTo>
                    <a:pt x="7411" y="1049"/>
                    <a:pt x="7436" y="1074"/>
                    <a:pt x="7461" y="1086"/>
                  </a:cubicBezTo>
                  <a:cubicBezTo>
                    <a:pt x="7498" y="1124"/>
                    <a:pt x="7511" y="1149"/>
                    <a:pt x="7573" y="1161"/>
                  </a:cubicBezTo>
                  <a:cubicBezTo>
                    <a:pt x="7723" y="1299"/>
                    <a:pt x="7861" y="1461"/>
                    <a:pt x="8035" y="1661"/>
                  </a:cubicBezTo>
                  <a:cubicBezTo>
                    <a:pt x="8223" y="1823"/>
                    <a:pt x="8373" y="1861"/>
                    <a:pt x="8573" y="1948"/>
                  </a:cubicBezTo>
                  <a:cubicBezTo>
                    <a:pt x="8685" y="1998"/>
                    <a:pt x="8935" y="2136"/>
                    <a:pt x="9035" y="2236"/>
                  </a:cubicBezTo>
                  <a:cubicBezTo>
                    <a:pt x="9460" y="2648"/>
                    <a:pt x="9160" y="3373"/>
                    <a:pt x="8923" y="4023"/>
                  </a:cubicBezTo>
                  <a:cubicBezTo>
                    <a:pt x="8873" y="4160"/>
                    <a:pt x="8798" y="4348"/>
                    <a:pt x="8623" y="4510"/>
                  </a:cubicBezTo>
                  <a:cubicBezTo>
                    <a:pt x="8423" y="4723"/>
                    <a:pt x="8110" y="4885"/>
                    <a:pt x="7873" y="4973"/>
                  </a:cubicBezTo>
                  <a:cubicBezTo>
                    <a:pt x="7764" y="5004"/>
                    <a:pt x="7637" y="5020"/>
                    <a:pt x="7507" y="5020"/>
                  </a:cubicBezTo>
                  <a:cubicBezTo>
                    <a:pt x="7324" y="5020"/>
                    <a:pt x="7134" y="4988"/>
                    <a:pt x="6973" y="4923"/>
                  </a:cubicBezTo>
                  <a:cubicBezTo>
                    <a:pt x="6879" y="4887"/>
                    <a:pt x="6652" y="4797"/>
                    <a:pt x="6469" y="4797"/>
                  </a:cubicBezTo>
                  <a:cubicBezTo>
                    <a:pt x="6458" y="4797"/>
                    <a:pt x="6447" y="4797"/>
                    <a:pt x="6436" y="4798"/>
                  </a:cubicBezTo>
                  <a:cubicBezTo>
                    <a:pt x="6136" y="4835"/>
                    <a:pt x="5861" y="5060"/>
                    <a:pt x="5786" y="5347"/>
                  </a:cubicBezTo>
                  <a:cubicBezTo>
                    <a:pt x="5711" y="5622"/>
                    <a:pt x="5736" y="5897"/>
                    <a:pt x="5686" y="6110"/>
                  </a:cubicBezTo>
                  <a:cubicBezTo>
                    <a:pt x="5636" y="6397"/>
                    <a:pt x="5524" y="6522"/>
                    <a:pt x="5386" y="6785"/>
                  </a:cubicBezTo>
                  <a:cubicBezTo>
                    <a:pt x="5224" y="7072"/>
                    <a:pt x="5174" y="7472"/>
                    <a:pt x="4999" y="7709"/>
                  </a:cubicBezTo>
                  <a:cubicBezTo>
                    <a:pt x="4811" y="7947"/>
                    <a:pt x="4624" y="8097"/>
                    <a:pt x="4349" y="8234"/>
                  </a:cubicBezTo>
                  <a:cubicBezTo>
                    <a:pt x="4186" y="8332"/>
                    <a:pt x="4013" y="8401"/>
                    <a:pt x="3881" y="8401"/>
                  </a:cubicBezTo>
                  <a:cubicBezTo>
                    <a:pt x="3861" y="8401"/>
                    <a:pt x="3842" y="8400"/>
                    <a:pt x="3824" y="8397"/>
                  </a:cubicBezTo>
                  <a:cubicBezTo>
                    <a:pt x="3387" y="8322"/>
                    <a:pt x="3062" y="7922"/>
                    <a:pt x="2637" y="7734"/>
                  </a:cubicBezTo>
                  <a:cubicBezTo>
                    <a:pt x="1687" y="7297"/>
                    <a:pt x="987" y="6985"/>
                    <a:pt x="737" y="5922"/>
                  </a:cubicBezTo>
                  <a:cubicBezTo>
                    <a:pt x="662" y="5672"/>
                    <a:pt x="700" y="5285"/>
                    <a:pt x="725" y="5098"/>
                  </a:cubicBezTo>
                  <a:cubicBezTo>
                    <a:pt x="750" y="4898"/>
                    <a:pt x="787" y="4698"/>
                    <a:pt x="812" y="4498"/>
                  </a:cubicBezTo>
                  <a:cubicBezTo>
                    <a:pt x="812" y="4485"/>
                    <a:pt x="800" y="4473"/>
                    <a:pt x="800" y="4460"/>
                  </a:cubicBezTo>
                  <a:cubicBezTo>
                    <a:pt x="787" y="4373"/>
                    <a:pt x="737" y="4310"/>
                    <a:pt x="650" y="4298"/>
                  </a:cubicBezTo>
                  <a:cubicBezTo>
                    <a:pt x="624" y="4293"/>
                    <a:pt x="595" y="4291"/>
                    <a:pt x="564" y="4291"/>
                  </a:cubicBezTo>
                  <a:cubicBezTo>
                    <a:pt x="462" y="4291"/>
                    <a:pt x="343" y="4312"/>
                    <a:pt x="286" y="4312"/>
                  </a:cubicBezTo>
                  <a:cubicBezTo>
                    <a:pt x="276" y="4312"/>
                    <a:pt x="268" y="4312"/>
                    <a:pt x="262" y="4310"/>
                  </a:cubicBezTo>
                  <a:cubicBezTo>
                    <a:pt x="200" y="4273"/>
                    <a:pt x="200" y="4298"/>
                    <a:pt x="200" y="4173"/>
                  </a:cubicBezTo>
                  <a:cubicBezTo>
                    <a:pt x="188" y="4135"/>
                    <a:pt x="287" y="3960"/>
                    <a:pt x="337" y="3898"/>
                  </a:cubicBezTo>
                  <a:lnTo>
                    <a:pt x="337" y="3898"/>
                  </a:lnTo>
                  <a:cubicBezTo>
                    <a:pt x="337" y="3898"/>
                    <a:pt x="325" y="3910"/>
                    <a:pt x="325" y="3910"/>
                  </a:cubicBezTo>
                  <a:cubicBezTo>
                    <a:pt x="350" y="3885"/>
                    <a:pt x="375" y="3848"/>
                    <a:pt x="400" y="3823"/>
                  </a:cubicBezTo>
                  <a:cubicBezTo>
                    <a:pt x="449" y="3783"/>
                    <a:pt x="405" y="3720"/>
                    <a:pt x="354" y="3720"/>
                  </a:cubicBezTo>
                  <a:cubicBezTo>
                    <a:pt x="340" y="3720"/>
                    <a:pt x="326" y="3725"/>
                    <a:pt x="312" y="3735"/>
                  </a:cubicBezTo>
                  <a:cubicBezTo>
                    <a:pt x="163" y="3898"/>
                    <a:pt x="0" y="4098"/>
                    <a:pt x="75" y="4323"/>
                  </a:cubicBezTo>
                  <a:cubicBezTo>
                    <a:pt x="118" y="4440"/>
                    <a:pt x="243" y="4476"/>
                    <a:pt x="356" y="4476"/>
                  </a:cubicBezTo>
                  <a:cubicBezTo>
                    <a:pt x="375" y="4476"/>
                    <a:pt x="394" y="4475"/>
                    <a:pt x="412" y="4473"/>
                  </a:cubicBezTo>
                  <a:cubicBezTo>
                    <a:pt x="487" y="4460"/>
                    <a:pt x="612" y="4460"/>
                    <a:pt x="637" y="4460"/>
                  </a:cubicBezTo>
                  <a:cubicBezTo>
                    <a:pt x="637" y="4460"/>
                    <a:pt x="650" y="4473"/>
                    <a:pt x="650" y="4473"/>
                  </a:cubicBezTo>
                  <a:lnTo>
                    <a:pt x="662" y="4473"/>
                  </a:lnTo>
                  <a:cubicBezTo>
                    <a:pt x="662" y="4479"/>
                    <a:pt x="662" y="4479"/>
                    <a:pt x="662" y="4479"/>
                  </a:cubicBezTo>
                  <a:cubicBezTo>
                    <a:pt x="662" y="4479"/>
                    <a:pt x="662" y="4479"/>
                    <a:pt x="662" y="4485"/>
                  </a:cubicBezTo>
                  <a:cubicBezTo>
                    <a:pt x="662" y="4535"/>
                    <a:pt x="662" y="4598"/>
                    <a:pt x="662" y="4660"/>
                  </a:cubicBezTo>
                  <a:cubicBezTo>
                    <a:pt x="637" y="4810"/>
                    <a:pt x="612" y="4960"/>
                    <a:pt x="600" y="5123"/>
                  </a:cubicBezTo>
                  <a:cubicBezTo>
                    <a:pt x="587" y="5148"/>
                    <a:pt x="587" y="5173"/>
                    <a:pt x="587" y="5198"/>
                  </a:cubicBezTo>
                  <a:cubicBezTo>
                    <a:pt x="575" y="5372"/>
                    <a:pt x="562" y="5535"/>
                    <a:pt x="575" y="5697"/>
                  </a:cubicBezTo>
                  <a:cubicBezTo>
                    <a:pt x="650" y="6285"/>
                    <a:pt x="937" y="6860"/>
                    <a:pt x="1425" y="7209"/>
                  </a:cubicBezTo>
                  <a:cubicBezTo>
                    <a:pt x="1900" y="7584"/>
                    <a:pt x="2487" y="7722"/>
                    <a:pt x="2962" y="8072"/>
                  </a:cubicBezTo>
                  <a:cubicBezTo>
                    <a:pt x="3247" y="8265"/>
                    <a:pt x="3542" y="8542"/>
                    <a:pt x="3904" y="8542"/>
                  </a:cubicBezTo>
                  <a:cubicBezTo>
                    <a:pt x="3939" y="8542"/>
                    <a:pt x="3975" y="8540"/>
                    <a:pt x="4012" y="8534"/>
                  </a:cubicBezTo>
                  <a:cubicBezTo>
                    <a:pt x="4436" y="8422"/>
                    <a:pt x="4849" y="8147"/>
                    <a:pt x="5111" y="7797"/>
                  </a:cubicBezTo>
                  <a:cubicBezTo>
                    <a:pt x="5261" y="7572"/>
                    <a:pt x="5311" y="7309"/>
                    <a:pt x="5399" y="7060"/>
                  </a:cubicBezTo>
                  <a:cubicBezTo>
                    <a:pt x="5436" y="6935"/>
                    <a:pt x="5611" y="6685"/>
                    <a:pt x="5661" y="6610"/>
                  </a:cubicBezTo>
                  <a:cubicBezTo>
                    <a:pt x="5998" y="6122"/>
                    <a:pt x="5824" y="5485"/>
                    <a:pt x="6061" y="5160"/>
                  </a:cubicBezTo>
                  <a:cubicBezTo>
                    <a:pt x="6132" y="5029"/>
                    <a:pt x="6349" y="4930"/>
                    <a:pt x="6529" y="4930"/>
                  </a:cubicBezTo>
                  <a:cubicBezTo>
                    <a:pt x="6572" y="4930"/>
                    <a:pt x="6612" y="4936"/>
                    <a:pt x="6648" y="4948"/>
                  </a:cubicBezTo>
                  <a:cubicBezTo>
                    <a:pt x="6798" y="4998"/>
                    <a:pt x="6886" y="5060"/>
                    <a:pt x="7061" y="5123"/>
                  </a:cubicBezTo>
                  <a:cubicBezTo>
                    <a:pt x="7198" y="5157"/>
                    <a:pt x="7442" y="5221"/>
                    <a:pt x="7670" y="5221"/>
                  </a:cubicBezTo>
                  <a:cubicBezTo>
                    <a:pt x="7774" y="5221"/>
                    <a:pt x="7875" y="5208"/>
                    <a:pt x="7960" y="5173"/>
                  </a:cubicBezTo>
                  <a:cubicBezTo>
                    <a:pt x="8548" y="4935"/>
                    <a:pt x="8985" y="4473"/>
                    <a:pt x="9160" y="3973"/>
                  </a:cubicBezTo>
                  <a:cubicBezTo>
                    <a:pt x="9298" y="3673"/>
                    <a:pt x="9423" y="3236"/>
                    <a:pt x="9435" y="2998"/>
                  </a:cubicBezTo>
                  <a:cubicBezTo>
                    <a:pt x="9460" y="2711"/>
                    <a:pt x="9398" y="2398"/>
                    <a:pt x="9198" y="2173"/>
                  </a:cubicBezTo>
                  <a:cubicBezTo>
                    <a:pt x="8960" y="1886"/>
                    <a:pt x="8485" y="1761"/>
                    <a:pt x="8260" y="1598"/>
                  </a:cubicBezTo>
                  <a:cubicBezTo>
                    <a:pt x="8073" y="1424"/>
                    <a:pt x="7948" y="1199"/>
                    <a:pt x="7748" y="1036"/>
                  </a:cubicBezTo>
                  <a:cubicBezTo>
                    <a:pt x="7636" y="936"/>
                    <a:pt x="7511" y="849"/>
                    <a:pt x="7373" y="761"/>
                  </a:cubicBezTo>
                  <a:lnTo>
                    <a:pt x="7336" y="761"/>
                  </a:lnTo>
                  <a:cubicBezTo>
                    <a:pt x="7223" y="699"/>
                    <a:pt x="7098" y="661"/>
                    <a:pt x="6986" y="636"/>
                  </a:cubicBezTo>
                  <a:cubicBezTo>
                    <a:pt x="6803" y="585"/>
                    <a:pt x="6628" y="538"/>
                    <a:pt x="6465" y="538"/>
                  </a:cubicBezTo>
                  <a:cubicBezTo>
                    <a:pt x="6350" y="538"/>
                    <a:pt x="6240" y="562"/>
                    <a:pt x="6136" y="624"/>
                  </a:cubicBezTo>
                  <a:cubicBezTo>
                    <a:pt x="5849" y="761"/>
                    <a:pt x="5674" y="986"/>
                    <a:pt x="5449" y="1111"/>
                  </a:cubicBezTo>
                  <a:cubicBezTo>
                    <a:pt x="5424" y="1136"/>
                    <a:pt x="5386" y="1149"/>
                    <a:pt x="5361" y="1161"/>
                  </a:cubicBezTo>
                  <a:cubicBezTo>
                    <a:pt x="5536" y="936"/>
                    <a:pt x="5649" y="661"/>
                    <a:pt x="5799" y="474"/>
                  </a:cubicBezTo>
                  <a:cubicBezTo>
                    <a:pt x="6005" y="226"/>
                    <a:pt x="6269" y="137"/>
                    <a:pt x="6551" y="137"/>
                  </a:cubicBezTo>
                  <a:cubicBezTo>
                    <a:pt x="6779" y="137"/>
                    <a:pt x="7019" y="195"/>
                    <a:pt x="7248" y="274"/>
                  </a:cubicBezTo>
                  <a:cubicBezTo>
                    <a:pt x="7598" y="386"/>
                    <a:pt x="7898" y="399"/>
                    <a:pt x="8160" y="599"/>
                  </a:cubicBezTo>
                  <a:cubicBezTo>
                    <a:pt x="8285" y="686"/>
                    <a:pt x="8510" y="986"/>
                    <a:pt x="8710" y="1124"/>
                  </a:cubicBezTo>
                  <a:cubicBezTo>
                    <a:pt x="8923" y="1299"/>
                    <a:pt x="9298" y="1436"/>
                    <a:pt x="9460" y="1536"/>
                  </a:cubicBezTo>
                  <a:cubicBezTo>
                    <a:pt x="9585" y="1648"/>
                    <a:pt x="9660" y="1848"/>
                    <a:pt x="9723" y="1973"/>
                  </a:cubicBezTo>
                  <a:cubicBezTo>
                    <a:pt x="9810" y="2273"/>
                    <a:pt x="9785" y="2561"/>
                    <a:pt x="9822" y="2911"/>
                  </a:cubicBezTo>
                  <a:cubicBezTo>
                    <a:pt x="9872" y="3373"/>
                    <a:pt x="9960" y="3860"/>
                    <a:pt x="10172" y="4448"/>
                  </a:cubicBezTo>
                  <a:cubicBezTo>
                    <a:pt x="10485" y="5235"/>
                    <a:pt x="10797" y="5947"/>
                    <a:pt x="11135" y="6697"/>
                  </a:cubicBezTo>
                  <a:cubicBezTo>
                    <a:pt x="11135" y="6547"/>
                    <a:pt x="11147" y="6410"/>
                    <a:pt x="11185" y="6272"/>
                  </a:cubicBezTo>
                  <a:cubicBezTo>
                    <a:pt x="11172" y="6272"/>
                    <a:pt x="11172" y="6260"/>
                    <a:pt x="11172" y="6260"/>
                  </a:cubicBezTo>
                  <a:cubicBezTo>
                    <a:pt x="10722" y="5173"/>
                    <a:pt x="10022" y="3735"/>
                    <a:pt x="9960" y="2548"/>
                  </a:cubicBezTo>
                  <a:cubicBezTo>
                    <a:pt x="9935" y="2123"/>
                    <a:pt x="9910" y="1686"/>
                    <a:pt x="9535" y="1386"/>
                  </a:cubicBezTo>
                  <a:cubicBezTo>
                    <a:pt x="9335" y="1249"/>
                    <a:pt x="9098" y="1174"/>
                    <a:pt x="8898" y="1024"/>
                  </a:cubicBezTo>
                  <a:cubicBezTo>
                    <a:pt x="8648" y="886"/>
                    <a:pt x="8435" y="511"/>
                    <a:pt x="8123" y="324"/>
                  </a:cubicBezTo>
                  <a:cubicBezTo>
                    <a:pt x="7910" y="211"/>
                    <a:pt x="7661" y="174"/>
                    <a:pt x="7411" y="124"/>
                  </a:cubicBezTo>
                  <a:cubicBezTo>
                    <a:pt x="7152" y="54"/>
                    <a:pt x="6877" y="0"/>
                    <a:pt x="6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5" name="Google Shape;17005;p50"/>
            <p:cNvSpPr/>
            <p:nvPr/>
          </p:nvSpPr>
          <p:spPr>
            <a:xfrm>
              <a:off x="538644" y="4935548"/>
              <a:ext cx="1039513" cy="1134900"/>
            </a:xfrm>
            <a:custGeom>
              <a:avLst/>
              <a:gdLst/>
              <a:ahLst/>
              <a:cxnLst/>
              <a:rect l="l" t="t" r="r" b="b"/>
              <a:pathLst>
                <a:path w="12173" h="13290" extrusionOk="0">
                  <a:moveTo>
                    <a:pt x="5512" y="0"/>
                  </a:moveTo>
                  <a:cubicBezTo>
                    <a:pt x="5495" y="0"/>
                    <a:pt x="5478" y="5"/>
                    <a:pt x="5462" y="17"/>
                  </a:cubicBezTo>
                  <a:cubicBezTo>
                    <a:pt x="5412" y="30"/>
                    <a:pt x="5112" y="167"/>
                    <a:pt x="4899" y="192"/>
                  </a:cubicBezTo>
                  <a:cubicBezTo>
                    <a:pt x="4805" y="212"/>
                    <a:pt x="4707" y="219"/>
                    <a:pt x="4608" y="219"/>
                  </a:cubicBezTo>
                  <a:cubicBezTo>
                    <a:pt x="4327" y="219"/>
                    <a:pt x="4037" y="157"/>
                    <a:pt x="3787" y="130"/>
                  </a:cubicBezTo>
                  <a:cubicBezTo>
                    <a:pt x="3675" y="122"/>
                    <a:pt x="3572" y="116"/>
                    <a:pt x="3473" y="116"/>
                  </a:cubicBezTo>
                  <a:cubicBezTo>
                    <a:pt x="3264" y="116"/>
                    <a:pt x="3075" y="141"/>
                    <a:pt x="2862" y="217"/>
                  </a:cubicBezTo>
                  <a:cubicBezTo>
                    <a:pt x="2487" y="379"/>
                    <a:pt x="2188" y="654"/>
                    <a:pt x="1913" y="942"/>
                  </a:cubicBezTo>
                  <a:cubicBezTo>
                    <a:pt x="1600" y="1279"/>
                    <a:pt x="1413" y="1642"/>
                    <a:pt x="1100" y="1942"/>
                  </a:cubicBezTo>
                  <a:cubicBezTo>
                    <a:pt x="913" y="2129"/>
                    <a:pt x="700" y="2279"/>
                    <a:pt x="525" y="2479"/>
                  </a:cubicBezTo>
                  <a:cubicBezTo>
                    <a:pt x="463" y="2541"/>
                    <a:pt x="413" y="2616"/>
                    <a:pt x="363" y="2691"/>
                  </a:cubicBezTo>
                  <a:cubicBezTo>
                    <a:pt x="251" y="2691"/>
                    <a:pt x="163" y="3041"/>
                    <a:pt x="138" y="3104"/>
                  </a:cubicBezTo>
                  <a:cubicBezTo>
                    <a:pt x="51" y="3466"/>
                    <a:pt x="26" y="3741"/>
                    <a:pt x="76" y="4116"/>
                  </a:cubicBezTo>
                  <a:cubicBezTo>
                    <a:pt x="251" y="5166"/>
                    <a:pt x="163" y="6215"/>
                    <a:pt x="76" y="7265"/>
                  </a:cubicBezTo>
                  <a:cubicBezTo>
                    <a:pt x="38" y="7803"/>
                    <a:pt x="1" y="8340"/>
                    <a:pt x="101" y="8877"/>
                  </a:cubicBezTo>
                  <a:cubicBezTo>
                    <a:pt x="188" y="9265"/>
                    <a:pt x="376" y="9640"/>
                    <a:pt x="613" y="9952"/>
                  </a:cubicBezTo>
                  <a:cubicBezTo>
                    <a:pt x="825" y="10239"/>
                    <a:pt x="1113" y="10439"/>
                    <a:pt x="1363" y="10689"/>
                  </a:cubicBezTo>
                  <a:cubicBezTo>
                    <a:pt x="1388" y="10702"/>
                    <a:pt x="1400" y="10727"/>
                    <a:pt x="1425" y="10752"/>
                  </a:cubicBezTo>
                  <a:cubicBezTo>
                    <a:pt x="1450" y="10852"/>
                    <a:pt x="1475" y="10952"/>
                    <a:pt x="1525" y="11039"/>
                  </a:cubicBezTo>
                  <a:cubicBezTo>
                    <a:pt x="1638" y="11252"/>
                    <a:pt x="1775" y="11464"/>
                    <a:pt x="1975" y="11614"/>
                  </a:cubicBezTo>
                  <a:cubicBezTo>
                    <a:pt x="2312" y="11839"/>
                    <a:pt x="2712" y="11951"/>
                    <a:pt x="3062" y="12164"/>
                  </a:cubicBezTo>
                  <a:cubicBezTo>
                    <a:pt x="3675" y="12526"/>
                    <a:pt x="4274" y="12914"/>
                    <a:pt x="4962" y="13126"/>
                  </a:cubicBezTo>
                  <a:cubicBezTo>
                    <a:pt x="5372" y="13241"/>
                    <a:pt x="5812" y="13290"/>
                    <a:pt x="6247" y="13290"/>
                  </a:cubicBezTo>
                  <a:cubicBezTo>
                    <a:pt x="6382" y="13290"/>
                    <a:pt x="6516" y="13285"/>
                    <a:pt x="6649" y="13276"/>
                  </a:cubicBezTo>
                  <a:cubicBezTo>
                    <a:pt x="6936" y="13239"/>
                    <a:pt x="7199" y="13114"/>
                    <a:pt x="7424" y="12914"/>
                  </a:cubicBezTo>
                  <a:cubicBezTo>
                    <a:pt x="7561" y="12789"/>
                    <a:pt x="7686" y="12651"/>
                    <a:pt x="7736" y="12464"/>
                  </a:cubicBezTo>
                  <a:cubicBezTo>
                    <a:pt x="7786" y="12326"/>
                    <a:pt x="7786" y="12226"/>
                    <a:pt x="7799" y="12151"/>
                  </a:cubicBezTo>
                  <a:cubicBezTo>
                    <a:pt x="7922" y="12230"/>
                    <a:pt x="8066" y="12278"/>
                    <a:pt x="8238" y="12278"/>
                  </a:cubicBezTo>
                  <a:cubicBezTo>
                    <a:pt x="8258" y="12278"/>
                    <a:pt x="8278" y="12278"/>
                    <a:pt x="8298" y="12276"/>
                  </a:cubicBezTo>
                  <a:cubicBezTo>
                    <a:pt x="8473" y="12251"/>
                    <a:pt x="8636" y="12139"/>
                    <a:pt x="8786" y="12026"/>
                  </a:cubicBezTo>
                  <a:cubicBezTo>
                    <a:pt x="9036" y="11839"/>
                    <a:pt x="9286" y="11626"/>
                    <a:pt x="9511" y="11389"/>
                  </a:cubicBezTo>
                  <a:cubicBezTo>
                    <a:pt x="9960" y="10864"/>
                    <a:pt x="10610" y="10502"/>
                    <a:pt x="10935" y="9864"/>
                  </a:cubicBezTo>
                  <a:cubicBezTo>
                    <a:pt x="11085" y="9590"/>
                    <a:pt x="11160" y="9290"/>
                    <a:pt x="11185" y="8990"/>
                  </a:cubicBezTo>
                  <a:cubicBezTo>
                    <a:pt x="11198" y="8977"/>
                    <a:pt x="11210" y="8977"/>
                    <a:pt x="11210" y="8952"/>
                  </a:cubicBezTo>
                  <a:cubicBezTo>
                    <a:pt x="11485" y="8427"/>
                    <a:pt x="11598" y="8390"/>
                    <a:pt x="11860" y="7977"/>
                  </a:cubicBezTo>
                  <a:cubicBezTo>
                    <a:pt x="12060" y="7628"/>
                    <a:pt x="12172" y="7203"/>
                    <a:pt x="12085" y="6790"/>
                  </a:cubicBezTo>
                  <a:cubicBezTo>
                    <a:pt x="11910" y="6153"/>
                    <a:pt x="11610" y="5553"/>
                    <a:pt x="11273" y="4978"/>
                  </a:cubicBezTo>
                  <a:cubicBezTo>
                    <a:pt x="11248" y="4941"/>
                    <a:pt x="11223" y="4878"/>
                    <a:pt x="11160" y="4866"/>
                  </a:cubicBezTo>
                  <a:cubicBezTo>
                    <a:pt x="11151" y="4861"/>
                    <a:pt x="11142" y="4859"/>
                    <a:pt x="11132" y="4859"/>
                  </a:cubicBezTo>
                  <a:cubicBezTo>
                    <a:pt x="11090" y="4859"/>
                    <a:pt x="11048" y="4902"/>
                    <a:pt x="11048" y="4953"/>
                  </a:cubicBezTo>
                  <a:cubicBezTo>
                    <a:pt x="11048" y="5003"/>
                    <a:pt x="11085" y="5078"/>
                    <a:pt x="11135" y="5166"/>
                  </a:cubicBezTo>
                  <a:cubicBezTo>
                    <a:pt x="11448" y="5778"/>
                    <a:pt x="11822" y="6415"/>
                    <a:pt x="11885" y="7003"/>
                  </a:cubicBezTo>
                  <a:cubicBezTo>
                    <a:pt x="11935" y="7528"/>
                    <a:pt x="11585" y="8027"/>
                    <a:pt x="11360" y="8390"/>
                  </a:cubicBezTo>
                  <a:cubicBezTo>
                    <a:pt x="11298" y="8490"/>
                    <a:pt x="11248" y="8602"/>
                    <a:pt x="11185" y="8702"/>
                  </a:cubicBezTo>
                  <a:cubicBezTo>
                    <a:pt x="11160" y="8165"/>
                    <a:pt x="10973" y="7615"/>
                    <a:pt x="10760" y="7115"/>
                  </a:cubicBezTo>
                  <a:cubicBezTo>
                    <a:pt x="10598" y="6740"/>
                    <a:pt x="10498" y="6328"/>
                    <a:pt x="10285" y="5990"/>
                  </a:cubicBezTo>
                  <a:cubicBezTo>
                    <a:pt x="10277" y="5982"/>
                    <a:pt x="10265" y="5977"/>
                    <a:pt x="10252" y="5977"/>
                  </a:cubicBezTo>
                  <a:cubicBezTo>
                    <a:pt x="10230" y="5977"/>
                    <a:pt x="10206" y="5991"/>
                    <a:pt x="10198" y="6015"/>
                  </a:cubicBezTo>
                  <a:cubicBezTo>
                    <a:pt x="10210" y="6103"/>
                    <a:pt x="10285" y="6178"/>
                    <a:pt x="10310" y="6253"/>
                  </a:cubicBezTo>
                  <a:cubicBezTo>
                    <a:pt x="10385" y="6453"/>
                    <a:pt x="10510" y="6778"/>
                    <a:pt x="10598" y="7028"/>
                  </a:cubicBezTo>
                  <a:cubicBezTo>
                    <a:pt x="10835" y="7628"/>
                    <a:pt x="11010" y="8115"/>
                    <a:pt x="10985" y="8702"/>
                  </a:cubicBezTo>
                  <a:cubicBezTo>
                    <a:pt x="10973" y="9102"/>
                    <a:pt x="10910" y="9490"/>
                    <a:pt x="10648" y="9902"/>
                  </a:cubicBezTo>
                  <a:cubicBezTo>
                    <a:pt x="10485" y="10189"/>
                    <a:pt x="10135" y="10464"/>
                    <a:pt x="9836" y="10739"/>
                  </a:cubicBezTo>
                  <a:cubicBezTo>
                    <a:pt x="9561" y="10989"/>
                    <a:pt x="9323" y="11264"/>
                    <a:pt x="9061" y="11514"/>
                  </a:cubicBezTo>
                  <a:cubicBezTo>
                    <a:pt x="8811" y="11739"/>
                    <a:pt x="8448" y="12026"/>
                    <a:pt x="8261" y="12051"/>
                  </a:cubicBezTo>
                  <a:cubicBezTo>
                    <a:pt x="8256" y="12052"/>
                    <a:pt x="8250" y="12052"/>
                    <a:pt x="8245" y="12052"/>
                  </a:cubicBezTo>
                  <a:cubicBezTo>
                    <a:pt x="7744" y="12052"/>
                    <a:pt x="7510" y="11470"/>
                    <a:pt x="7361" y="10839"/>
                  </a:cubicBezTo>
                  <a:cubicBezTo>
                    <a:pt x="7174" y="10164"/>
                    <a:pt x="6986" y="9477"/>
                    <a:pt x="6811" y="8802"/>
                  </a:cubicBezTo>
                  <a:cubicBezTo>
                    <a:pt x="6661" y="8277"/>
                    <a:pt x="6549" y="7728"/>
                    <a:pt x="6336" y="7228"/>
                  </a:cubicBezTo>
                  <a:cubicBezTo>
                    <a:pt x="6325" y="7208"/>
                    <a:pt x="6305" y="7199"/>
                    <a:pt x="6285" y="7199"/>
                  </a:cubicBezTo>
                  <a:cubicBezTo>
                    <a:pt x="6241" y="7199"/>
                    <a:pt x="6194" y="7239"/>
                    <a:pt x="6211" y="7290"/>
                  </a:cubicBezTo>
                  <a:cubicBezTo>
                    <a:pt x="6624" y="8390"/>
                    <a:pt x="6811" y="9552"/>
                    <a:pt x="7099" y="10689"/>
                  </a:cubicBezTo>
                  <a:cubicBezTo>
                    <a:pt x="7186" y="11114"/>
                    <a:pt x="7324" y="11676"/>
                    <a:pt x="7624" y="12001"/>
                  </a:cubicBezTo>
                  <a:cubicBezTo>
                    <a:pt x="7624" y="12051"/>
                    <a:pt x="7611" y="12101"/>
                    <a:pt x="7611" y="12139"/>
                  </a:cubicBezTo>
                  <a:cubicBezTo>
                    <a:pt x="7561" y="12339"/>
                    <a:pt x="7549" y="12376"/>
                    <a:pt x="7486" y="12489"/>
                  </a:cubicBezTo>
                  <a:cubicBezTo>
                    <a:pt x="7299" y="12814"/>
                    <a:pt x="6886" y="13051"/>
                    <a:pt x="6536" y="13051"/>
                  </a:cubicBezTo>
                  <a:cubicBezTo>
                    <a:pt x="6450" y="13053"/>
                    <a:pt x="6366" y="13054"/>
                    <a:pt x="6284" y="13054"/>
                  </a:cubicBezTo>
                  <a:cubicBezTo>
                    <a:pt x="5733" y="13054"/>
                    <a:pt x="5259" y="13009"/>
                    <a:pt x="4737" y="12814"/>
                  </a:cubicBezTo>
                  <a:cubicBezTo>
                    <a:pt x="3987" y="12501"/>
                    <a:pt x="3062" y="11901"/>
                    <a:pt x="2238" y="11527"/>
                  </a:cubicBezTo>
                  <a:cubicBezTo>
                    <a:pt x="1925" y="11364"/>
                    <a:pt x="1750" y="11077"/>
                    <a:pt x="1613" y="10764"/>
                  </a:cubicBezTo>
                  <a:cubicBezTo>
                    <a:pt x="1475" y="10289"/>
                    <a:pt x="1438" y="9789"/>
                    <a:pt x="1263" y="9327"/>
                  </a:cubicBezTo>
                  <a:cubicBezTo>
                    <a:pt x="975" y="8502"/>
                    <a:pt x="663" y="7815"/>
                    <a:pt x="738" y="6953"/>
                  </a:cubicBezTo>
                  <a:cubicBezTo>
                    <a:pt x="763" y="6603"/>
                    <a:pt x="875" y="6215"/>
                    <a:pt x="900" y="5866"/>
                  </a:cubicBezTo>
                  <a:cubicBezTo>
                    <a:pt x="950" y="5478"/>
                    <a:pt x="850" y="5078"/>
                    <a:pt x="825" y="4691"/>
                  </a:cubicBezTo>
                  <a:cubicBezTo>
                    <a:pt x="813" y="4603"/>
                    <a:pt x="850" y="4466"/>
                    <a:pt x="813" y="4403"/>
                  </a:cubicBezTo>
                  <a:cubicBezTo>
                    <a:pt x="801" y="4391"/>
                    <a:pt x="784" y="4386"/>
                    <a:pt x="766" y="4386"/>
                  </a:cubicBezTo>
                  <a:cubicBezTo>
                    <a:pt x="730" y="4386"/>
                    <a:pt x="692" y="4411"/>
                    <a:pt x="700" y="4453"/>
                  </a:cubicBezTo>
                  <a:cubicBezTo>
                    <a:pt x="675" y="4978"/>
                    <a:pt x="838" y="5491"/>
                    <a:pt x="750" y="6015"/>
                  </a:cubicBezTo>
                  <a:cubicBezTo>
                    <a:pt x="688" y="6515"/>
                    <a:pt x="550" y="7140"/>
                    <a:pt x="638" y="7690"/>
                  </a:cubicBezTo>
                  <a:cubicBezTo>
                    <a:pt x="675" y="7977"/>
                    <a:pt x="713" y="8290"/>
                    <a:pt x="800" y="8627"/>
                  </a:cubicBezTo>
                  <a:cubicBezTo>
                    <a:pt x="913" y="9040"/>
                    <a:pt x="1088" y="9440"/>
                    <a:pt x="1225" y="9852"/>
                  </a:cubicBezTo>
                  <a:cubicBezTo>
                    <a:pt x="1288" y="10064"/>
                    <a:pt x="1325" y="10289"/>
                    <a:pt x="1363" y="10489"/>
                  </a:cubicBezTo>
                  <a:cubicBezTo>
                    <a:pt x="1200" y="10339"/>
                    <a:pt x="1038" y="10202"/>
                    <a:pt x="888" y="10052"/>
                  </a:cubicBezTo>
                  <a:cubicBezTo>
                    <a:pt x="638" y="9777"/>
                    <a:pt x="413" y="9402"/>
                    <a:pt x="288" y="9040"/>
                  </a:cubicBezTo>
                  <a:cubicBezTo>
                    <a:pt x="101" y="8490"/>
                    <a:pt x="201" y="7865"/>
                    <a:pt x="263" y="7253"/>
                  </a:cubicBezTo>
                  <a:cubicBezTo>
                    <a:pt x="326" y="6640"/>
                    <a:pt x="438" y="5641"/>
                    <a:pt x="338" y="4853"/>
                  </a:cubicBezTo>
                  <a:cubicBezTo>
                    <a:pt x="288" y="4303"/>
                    <a:pt x="163" y="3891"/>
                    <a:pt x="226" y="3354"/>
                  </a:cubicBezTo>
                  <a:cubicBezTo>
                    <a:pt x="251" y="3216"/>
                    <a:pt x="276" y="3054"/>
                    <a:pt x="326" y="2929"/>
                  </a:cubicBezTo>
                  <a:cubicBezTo>
                    <a:pt x="351" y="2929"/>
                    <a:pt x="363" y="2916"/>
                    <a:pt x="376" y="2904"/>
                  </a:cubicBezTo>
                  <a:cubicBezTo>
                    <a:pt x="575" y="2591"/>
                    <a:pt x="800" y="2366"/>
                    <a:pt x="1100" y="2129"/>
                  </a:cubicBezTo>
                  <a:cubicBezTo>
                    <a:pt x="1400" y="1879"/>
                    <a:pt x="1563" y="1642"/>
                    <a:pt x="1788" y="1342"/>
                  </a:cubicBezTo>
                  <a:cubicBezTo>
                    <a:pt x="2113" y="929"/>
                    <a:pt x="2575" y="429"/>
                    <a:pt x="3137" y="330"/>
                  </a:cubicBezTo>
                  <a:cubicBezTo>
                    <a:pt x="3210" y="318"/>
                    <a:pt x="3283" y="313"/>
                    <a:pt x="3358" y="313"/>
                  </a:cubicBezTo>
                  <a:cubicBezTo>
                    <a:pt x="3698" y="313"/>
                    <a:pt x="4069" y="411"/>
                    <a:pt x="4499" y="442"/>
                  </a:cubicBezTo>
                  <a:cubicBezTo>
                    <a:pt x="4541" y="445"/>
                    <a:pt x="4583" y="446"/>
                    <a:pt x="4624" y="446"/>
                  </a:cubicBezTo>
                  <a:cubicBezTo>
                    <a:pt x="4962" y="446"/>
                    <a:pt x="5309" y="356"/>
                    <a:pt x="5587" y="167"/>
                  </a:cubicBezTo>
                  <a:cubicBezTo>
                    <a:pt x="5648" y="96"/>
                    <a:pt x="5585" y="0"/>
                    <a:pt x="55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6" name="Google Shape;17006;p50"/>
            <p:cNvSpPr/>
            <p:nvPr/>
          </p:nvSpPr>
          <p:spPr>
            <a:xfrm>
              <a:off x="681682" y="4984821"/>
              <a:ext cx="513395" cy="387352"/>
            </a:xfrm>
            <a:custGeom>
              <a:avLst/>
              <a:gdLst/>
              <a:ahLst/>
              <a:cxnLst/>
              <a:rect l="l" t="t" r="r" b="b"/>
              <a:pathLst>
                <a:path w="6012" h="4536" extrusionOk="0">
                  <a:moveTo>
                    <a:pt x="3306" y="133"/>
                  </a:moveTo>
                  <a:cubicBezTo>
                    <a:pt x="3381" y="133"/>
                    <a:pt x="3451" y="147"/>
                    <a:pt x="3512" y="177"/>
                  </a:cubicBezTo>
                  <a:cubicBezTo>
                    <a:pt x="3624" y="227"/>
                    <a:pt x="3662" y="277"/>
                    <a:pt x="3749" y="352"/>
                  </a:cubicBezTo>
                  <a:cubicBezTo>
                    <a:pt x="3624" y="490"/>
                    <a:pt x="3549" y="652"/>
                    <a:pt x="3487" y="815"/>
                  </a:cubicBezTo>
                  <a:cubicBezTo>
                    <a:pt x="3487" y="827"/>
                    <a:pt x="3487" y="840"/>
                    <a:pt x="3474" y="852"/>
                  </a:cubicBezTo>
                  <a:cubicBezTo>
                    <a:pt x="3374" y="815"/>
                    <a:pt x="3268" y="796"/>
                    <a:pt x="3160" y="796"/>
                  </a:cubicBezTo>
                  <a:cubicBezTo>
                    <a:pt x="3052" y="796"/>
                    <a:pt x="2943" y="815"/>
                    <a:pt x="2837" y="852"/>
                  </a:cubicBezTo>
                  <a:cubicBezTo>
                    <a:pt x="2812" y="827"/>
                    <a:pt x="2799" y="815"/>
                    <a:pt x="2774" y="790"/>
                  </a:cubicBezTo>
                  <a:cubicBezTo>
                    <a:pt x="2724" y="740"/>
                    <a:pt x="2674" y="690"/>
                    <a:pt x="2624" y="652"/>
                  </a:cubicBezTo>
                  <a:cubicBezTo>
                    <a:pt x="2654" y="353"/>
                    <a:pt x="3011" y="133"/>
                    <a:pt x="3306" y="133"/>
                  </a:cubicBezTo>
                  <a:close/>
                  <a:moveTo>
                    <a:pt x="5368" y="235"/>
                  </a:moveTo>
                  <a:cubicBezTo>
                    <a:pt x="5543" y="235"/>
                    <a:pt x="5731" y="353"/>
                    <a:pt x="5786" y="565"/>
                  </a:cubicBezTo>
                  <a:cubicBezTo>
                    <a:pt x="5886" y="777"/>
                    <a:pt x="5824" y="1052"/>
                    <a:pt x="5761" y="1190"/>
                  </a:cubicBezTo>
                  <a:cubicBezTo>
                    <a:pt x="5749" y="1215"/>
                    <a:pt x="5749" y="1215"/>
                    <a:pt x="5736" y="1252"/>
                  </a:cubicBezTo>
                  <a:cubicBezTo>
                    <a:pt x="5599" y="1090"/>
                    <a:pt x="5411" y="1015"/>
                    <a:pt x="5211" y="1002"/>
                  </a:cubicBezTo>
                  <a:cubicBezTo>
                    <a:pt x="5249" y="790"/>
                    <a:pt x="5211" y="565"/>
                    <a:pt x="5099" y="365"/>
                  </a:cubicBezTo>
                  <a:cubicBezTo>
                    <a:pt x="5164" y="276"/>
                    <a:pt x="5264" y="235"/>
                    <a:pt x="5368" y="235"/>
                  </a:cubicBezTo>
                  <a:close/>
                  <a:moveTo>
                    <a:pt x="2131" y="676"/>
                  </a:moveTo>
                  <a:cubicBezTo>
                    <a:pt x="2249" y="676"/>
                    <a:pt x="2360" y="702"/>
                    <a:pt x="2450" y="765"/>
                  </a:cubicBezTo>
                  <a:cubicBezTo>
                    <a:pt x="2537" y="815"/>
                    <a:pt x="2612" y="890"/>
                    <a:pt x="2662" y="952"/>
                  </a:cubicBezTo>
                  <a:cubicBezTo>
                    <a:pt x="2637" y="952"/>
                    <a:pt x="2624" y="965"/>
                    <a:pt x="2599" y="977"/>
                  </a:cubicBezTo>
                  <a:cubicBezTo>
                    <a:pt x="2500" y="1052"/>
                    <a:pt x="2412" y="1165"/>
                    <a:pt x="2375" y="1290"/>
                  </a:cubicBezTo>
                  <a:cubicBezTo>
                    <a:pt x="2337" y="1283"/>
                    <a:pt x="2296" y="1277"/>
                    <a:pt x="2257" y="1277"/>
                  </a:cubicBezTo>
                  <a:cubicBezTo>
                    <a:pt x="2218" y="1277"/>
                    <a:pt x="2181" y="1283"/>
                    <a:pt x="2150" y="1302"/>
                  </a:cubicBezTo>
                  <a:cubicBezTo>
                    <a:pt x="2150" y="1315"/>
                    <a:pt x="2150" y="1315"/>
                    <a:pt x="2137" y="1315"/>
                  </a:cubicBezTo>
                  <a:lnTo>
                    <a:pt x="2087" y="1315"/>
                  </a:lnTo>
                  <a:cubicBezTo>
                    <a:pt x="1862" y="1390"/>
                    <a:pt x="1687" y="1527"/>
                    <a:pt x="1550" y="1714"/>
                  </a:cubicBezTo>
                  <a:cubicBezTo>
                    <a:pt x="1550" y="1702"/>
                    <a:pt x="1550" y="1702"/>
                    <a:pt x="1550" y="1702"/>
                  </a:cubicBezTo>
                  <a:cubicBezTo>
                    <a:pt x="1456" y="1674"/>
                    <a:pt x="1362" y="1660"/>
                    <a:pt x="1269" y="1660"/>
                  </a:cubicBezTo>
                  <a:cubicBezTo>
                    <a:pt x="1237" y="1660"/>
                    <a:pt x="1206" y="1661"/>
                    <a:pt x="1175" y="1664"/>
                  </a:cubicBezTo>
                  <a:cubicBezTo>
                    <a:pt x="1150" y="1265"/>
                    <a:pt x="1312" y="977"/>
                    <a:pt x="1650" y="790"/>
                  </a:cubicBezTo>
                  <a:cubicBezTo>
                    <a:pt x="1795" y="725"/>
                    <a:pt x="1969" y="676"/>
                    <a:pt x="2131" y="676"/>
                  </a:cubicBezTo>
                  <a:close/>
                  <a:moveTo>
                    <a:pt x="4513" y="148"/>
                  </a:moveTo>
                  <a:cubicBezTo>
                    <a:pt x="4837" y="148"/>
                    <a:pt x="5024" y="435"/>
                    <a:pt x="5024" y="765"/>
                  </a:cubicBezTo>
                  <a:cubicBezTo>
                    <a:pt x="5024" y="927"/>
                    <a:pt x="4999" y="927"/>
                    <a:pt x="4999" y="1015"/>
                  </a:cubicBezTo>
                  <a:cubicBezTo>
                    <a:pt x="4849" y="1040"/>
                    <a:pt x="4699" y="1102"/>
                    <a:pt x="4574" y="1177"/>
                  </a:cubicBezTo>
                  <a:cubicBezTo>
                    <a:pt x="4449" y="1265"/>
                    <a:pt x="4299" y="1402"/>
                    <a:pt x="4212" y="1602"/>
                  </a:cubicBezTo>
                  <a:cubicBezTo>
                    <a:pt x="4199" y="1652"/>
                    <a:pt x="4174" y="1702"/>
                    <a:pt x="4149" y="1752"/>
                  </a:cubicBezTo>
                  <a:cubicBezTo>
                    <a:pt x="4124" y="1739"/>
                    <a:pt x="4087" y="1739"/>
                    <a:pt x="4062" y="1727"/>
                  </a:cubicBezTo>
                  <a:cubicBezTo>
                    <a:pt x="4062" y="1627"/>
                    <a:pt x="4037" y="1515"/>
                    <a:pt x="3987" y="1377"/>
                  </a:cubicBezTo>
                  <a:cubicBezTo>
                    <a:pt x="3924" y="1177"/>
                    <a:pt x="3799" y="1040"/>
                    <a:pt x="3649" y="940"/>
                  </a:cubicBezTo>
                  <a:cubicBezTo>
                    <a:pt x="3737" y="565"/>
                    <a:pt x="4012" y="252"/>
                    <a:pt x="4287" y="190"/>
                  </a:cubicBezTo>
                  <a:cubicBezTo>
                    <a:pt x="4368" y="161"/>
                    <a:pt x="4444" y="148"/>
                    <a:pt x="4513" y="148"/>
                  </a:cubicBezTo>
                  <a:close/>
                  <a:moveTo>
                    <a:pt x="3241" y="974"/>
                  </a:moveTo>
                  <a:cubicBezTo>
                    <a:pt x="3323" y="974"/>
                    <a:pt x="3400" y="987"/>
                    <a:pt x="3462" y="1015"/>
                  </a:cubicBezTo>
                  <a:cubicBezTo>
                    <a:pt x="3662" y="1115"/>
                    <a:pt x="3712" y="1177"/>
                    <a:pt x="3812" y="1390"/>
                  </a:cubicBezTo>
                  <a:cubicBezTo>
                    <a:pt x="3837" y="1440"/>
                    <a:pt x="3862" y="1565"/>
                    <a:pt x="3874" y="1727"/>
                  </a:cubicBezTo>
                  <a:cubicBezTo>
                    <a:pt x="3837" y="1727"/>
                    <a:pt x="3799" y="1739"/>
                    <a:pt x="3762" y="1752"/>
                  </a:cubicBezTo>
                  <a:cubicBezTo>
                    <a:pt x="3524" y="1827"/>
                    <a:pt x="3299" y="1989"/>
                    <a:pt x="3149" y="2177"/>
                  </a:cubicBezTo>
                  <a:cubicBezTo>
                    <a:pt x="3112" y="1989"/>
                    <a:pt x="3037" y="1814"/>
                    <a:pt x="2937" y="1664"/>
                  </a:cubicBezTo>
                  <a:cubicBezTo>
                    <a:pt x="2849" y="1515"/>
                    <a:pt x="2712" y="1402"/>
                    <a:pt x="2549" y="1340"/>
                  </a:cubicBezTo>
                  <a:cubicBezTo>
                    <a:pt x="2608" y="1127"/>
                    <a:pt x="2958" y="974"/>
                    <a:pt x="3241" y="974"/>
                  </a:cubicBezTo>
                  <a:close/>
                  <a:moveTo>
                    <a:pt x="5181" y="1163"/>
                  </a:moveTo>
                  <a:cubicBezTo>
                    <a:pt x="5344" y="1163"/>
                    <a:pt x="5497" y="1219"/>
                    <a:pt x="5611" y="1352"/>
                  </a:cubicBezTo>
                  <a:cubicBezTo>
                    <a:pt x="5899" y="1702"/>
                    <a:pt x="5711" y="2327"/>
                    <a:pt x="5261" y="2439"/>
                  </a:cubicBezTo>
                  <a:cubicBezTo>
                    <a:pt x="5110" y="2481"/>
                    <a:pt x="4974" y="2499"/>
                    <a:pt x="4840" y="2499"/>
                  </a:cubicBezTo>
                  <a:cubicBezTo>
                    <a:pt x="4731" y="2499"/>
                    <a:pt x="4624" y="2487"/>
                    <a:pt x="4511" y="2464"/>
                  </a:cubicBezTo>
                  <a:cubicBezTo>
                    <a:pt x="4524" y="2252"/>
                    <a:pt x="4461" y="2027"/>
                    <a:pt x="4324" y="1877"/>
                  </a:cubicBezTo>
                  <a:cubicBezTo>
                    <a:pt x="4324" y="1877"/>
                    <a:pt x="4337" y="1864"/>
                    <a:pt x="4337" y="1864"/>
                  </a:cubicBezTo>
                  <a:cubicBezTo>
                    <a:pt x="4412" y="1615"/>
                    <a:pt x="4524" y="1427"/>
                    <a:pt x="4699" y="1302"/>
                  </a:cubicBezTo>
                  <a:cubicBezTo>
                    <a:pt x="4853" y="1216"/>
                    <a:pt x="5022" y="1163"/>
                    <a:pt x="5181" y="1163"/>
                  </a:cubicBezTo>
                  <a:close/>
                  <a:moveTo>
                    <a:pt x="2150" y="1477"/>
                  </a:moveTo>
                  <a:cubicBezTo>
                    <a:pt x="2162" y="1490"/>
                    <a:pt x="2175" y="1490"/>
                    <a:pt x="2187" y="1502"/>
                  </a:cubicBezTo>
                  <a:cubicBezTo>
                    <a:pt x="2237" y="1502"/>
                    <a:pt x="2271" y="1498"/>
                    <a:pt x="2306" y="1498"/>
                  </a:cubicBezTo>
                  <a:cubicBezTo>
                    <a:pt x="2358" y="1498"/>
                    <a:pt x="2412" y="1507"/>
                    <a:pt x="2524" y="1552"/>
                  </a:cubicBezTo>
                  <a:cubicBezTo>
                    <a:pt x="2687" y="1602"/>
                    <a:pt x="2962" y="2002"/>
                    <a:pt x="2949" y="2264"/>
                  </a:cubicBezTo>
                  <a:cubicBezTo>
                    <a:pt x="2962" y="2302"/>
                    <a:pt x="2962" y="2339"/>
                    <a:pt x="2962" y="2377"/>
                  </a:cubicBezTo>
                  <a:cubicBezTo>
                    <a:pt x="2774" y="2377"/>
                    <a:pt x="2574" y="2439"/>
                    <a:pt x="2437" y="2527"/>
                  </a:cubicBezTo>
                  <a:cubicBezTo>
                    <a:pt x="2312" y="2602"/>
                    <a:pt x="2162" y="2714"/>
                    <a:pt x="2075" y="2889"/>
                  </a:cubicBezTo>
                  <a:cubicBezTo>
                    <a:pt x="2037" y="2952"/>
                    <a:pt x="2012" y="3027"/>
                    <a:pt x="1987" y="3102"/>
                  </a:cubicBezTo>
                  <a:cubicBezTo>
                    <a:pt x="1925" y="3077"/>
                    <a:pt x="1850" y="3039"/>
                    <a:pt x="1800" y="3002"/>
                  </a:cubicBezTo>
                  <a:cubicBezTo>
                    <a:pt x="1362" y="2639"/>
                    <a:pt x="1437" y="1852"/>
                    <a:pt x="1987" y="1552"/>
                  </a:cubicBezTo>
                  <a:cubicBezTo>
                    <a:pt x="2050" y="1502"/>
                    <a:pt x="2100" y="1515"/>
                    <a:pt x="2150" y="1477"/>
                  </a:cubicBezTo>
                  <a:close/>
                  <a:moveTo>
                    <a:pt x="3979" y="1874"/>
                  </a:moveTo>
                  <a:cubicBezTo>
                    <a:pt x="3995" y="1874"/>
                    <a:pt x="4010" y="1875"/>
                    <a:pt x="4024" y="1877"/>
                  </a:cubicBezTo>
                  <a:cubicBezTo>
                    <a:pt x="4349" y="1964"/>
                    <a:pt x="4387" y="2314"/>
                    <a:pt x="4312" y="2664"/>
                  </a:cubicBezTo>
                  <a:cubicBezTo>
                    <a:pt x="4174" y="2989"/>
                    <a:pt x="4049" y="3177"/>
                    <a:pt x="3787" y="3227"/>
                  </a:cubicBezTo>
                  <a:cubicBezTo>
                    <a:pt x="3749" y="2964"/>
                    <a:pt x="3537" y="2577"/>
                    <a:pt x="3249" y="2439"/>
                  </a:cubicBezTo>
                  <a:cubicBezTo>
                    <a:pt x="3237" y="2427"/>
                    <a:pt x="3212" y="2427"/>
                    <a:pt x="3199" y="2414"/>
                  </a:cubicBezTo>
                  <a:cubicBezTo>
                    <a:pt x="3317" y="2144"/>
                    <a:pt x="3733" y="1874"/>
                    <a:pt x="3979" y="1874"/>
                  </a:cubicBezTo>
                  <a:close/>
                  <a:moveTo>
                    <a:pt x="1229" y="1849"/>
                  </a:moveTo>
                  <a:cubicBezTo>
                    <a:pt x="1284" y="1849"/>
                    <a:pt x="1334" y="1855"/>
                    <a:pt x="1375" y="1864"/>
                  </a:cubicBezTo>
                  <a:cubicBezTo>
                    <a:pt x="1400" y="1864"/>
                    <a:pt x="1425" y="1877"/>
                    <a:pt x="1450" y="1877"/>
                  </a:cubicBezTo>
                  <a:cubicBezTo>
                    <a:pt x="1425" y="1939"/>
                    <a:pt x="1400" y="2002"/>
                    <a:pt x="1375" y="2064"/>
                  </a:cubicBezTo>
                  <a:cubicBezTo>
                    <a:pt x="1312" y="2327"/>
                    <a:pt x="1350" y="2627"/>
                    <a:pt x="1475" y="2877"/>
                  </a:cubicBezTo>
                  <a:cubicBezTo>
                    <a:pt x="1387" y="2839"/>
                    <a:pt x="1300" y="2827"/>
                    <a:pt x="1212" y="2827"/>
                  </a:cubicBezTo>
                  <a:cubicBezTo>
                    <a:pt x="1150" y="2827"/>
                    <a:pt x="1087" y="2852"/>
                    <a:pt x="1037" y="2877"/>
                  </a:cubicBezTo>
                  <a:lnTo>
                    <a:pt x="1025" y="2877"/>
                  </a:lnTo>
                  <a:cubicBezTo>
                    <a:pt x="912" y="2902"/>
                    <a:pt x="812" y="2977"/>
                    <a:pt x="737" y="3064"/>
                  </a:cubicBezTo>
                  <a:cubicBezTo>
                    <a:pt x="687" y="3114"/>
                    <a:pt x="650" y="3177"/>
                    <a:pt x="625" y="3252"/>
                  </a:cubicBezTo>
                  <a:cubicBezTo>
                    <a:pt x="575" y="3177"/>
                    <a:pt x="538" y="3102"/>
                    <a:pt x="513" y="3027"/>
                  </a:cubicBezTo>
                  <a:cubicBezTo>
                    <a:pt x="325" y="2664"/>
                    <a:pt x="513" y="2102"/>
                    <a:pt x="912" y="1914"/>
                  </a:cubicBezTo>
                  <a:cubicBezTo>
                    <a:pt x="1023" y="1867"/>
                    <a:pt x="1134" y="1849"/>
                    <a:pt x="1229" y="1849"/>
                  </a:cubicBezTo>
                  <a:close/>
                  <a:moveTo>
                    <a:pt x="2897" y="2528"/>
                  </a:moveTo>
                  <a:cubicBezTo>
                    <a:pt x="2965" y="2528"/>
                    <a:pt x="3033" y="2540"/>
                    <a:pt x="3099" y="2564"/>
                  </a:cubicBezTo>
                  <a:cubicBezTo>
                    <a:pt x="3299" y="2627"/>
                    <a:pt x="3562" y="2939"/>
                    <a:pt x="3612" y="3202"/>
                  </a:cubicBezTo>
                  <a:cubicBezTo>
                    <a:pt x="3662" y="3502"/>
                    <a:pt x="3474" y="3776"/>
                    <a:pt x="3062" y="3876"/>
                  </a:cubicBezTo>
                  <a:cubicBezTo>
                    <a:pt x="2999" y="3892"/>
                    <a:pt x="2933" y="3900"/>
                    <a:pt x="2866" y="3900"/>
                  </a:cubicBezTo>
                  <a:cubicBezTo>
                    <a:pt x="2664" y="3900"/>
                    <a:pt x="2456" y="3830"/>
                    <a:pt x="2325" y="3689"/>
                  </a:cubicBezTo>
                  <a:cubicBezTo>
                    <a:pt x="2287" y="3639"/>
                    <a:pt x="2262" y="3601"/>
                    <a:pt x="2237" y="3551"/>
                  </a:cubicBezTo>
                  <a:cubicBezTo>
                    <a:pt x="2237" y="3539"/>
                    <a:pt x="2237" y="3539"/>
                    <a:pt x="2237" y="3539"/>
                  </a:cubicBezTo>
                  <a:cubicBezTo>
                    <a:pt x="2225" y="3514"/>
                    <a:pt x="2225" y="3489"/>
                    <a:pt x="2212" y="3464"/>
                  </a:cubicBezTo>
                  <a:cubicBezTo>
                    <a:pt x="2200" y="3402"/>
                    <a:pt x="2187" y="3314"/>
                    <a:pt x="2200" y="3214"/>
                  </a:cubicBezTo>
                  <a:cubicBezTo>
                    <a:pt x="2200" y="3164"/>
                    <a:pt x="2225" y="3139"/>
                    <a:pt x="2225" y="3039"/>
                  </a:cubicBezTo>
                  <a:cubicBezTo>
                    <a:pt x="2225" y="3027"/>
                    <a:pt x="2212" y="3014"/>
                    <a:pt x="2212" y="3002"/>
                  </a:cubicBezTo>
                  <a:cubicBezTo>
                    <a:pt x="2343" y="2721"/>
                    <a:pt x="2618" y="2528"/>
                    <a:pt x="2897" y="2528"/>
                  </a:cubicBezTo>
                  <a:close/>
                  <a:moveTo>
                    <a:pt x="1269" y="2999"/>
                  </a:moveTo>
                  <a:cubicBezTo>
                    <a:pt x="1553" y="2999"/>
                    <a:pt x="1929" y="3301"/>
                    <a:pt x="2037" y="3527"/>
                  </a:cubicBezTo>
                  <a:cubicBezTo>
                    <a:pt x="2037" y="3539"/>
                    <a:pt x="2037" y="3551"/>
                    <a:pt x="2037" y="3564"/>
                  </a:cubicBezTo>
                  <a:cubicBezTo>
                    <a:pt x="2125" y="3914"/>
                    <a:pt x="1862" y="4251"/>
                    <a:pt x="1462" y="4326"/>
                  </a:cubicBezTo>
                  <a:cubicBezTo>
                    <a:pt x="1438" y="4331"/>
                    <a:pt x="1411" y="4333"/>
                    <a:pt x="1384" y="4333"/>
                  </a:cubicBezTo>
                  <a:cubicBezTo>
                    <a:pt x="1174" y="4333"/>
                    <a:pt x="898" y="4207"/>
                    <a:pt x="787" y="3964"/>
                  </a:cubicBezTo>
                  <a:cubicBezTo>
                    <a:pt x="662" y="3714"/>
                    <a:pt x="737" y="3227"/>
                    <a:pt x="987" y="3089"/>
                  </a:cubicBezTo>
                  <a:cubicBezTo>
                    <a:pt x="998" y="3094"/>
                    <a:pt x="1008" y="3097"/>
                    <a:pt x="1018" y="3097"/>
                  </a:cubicBezTo>
                  <a:cubicBezTo>
                    <a:pt x="1033" y="3097"/>
                    <a:pt x="1048" y="3091"/>
                    <a:pt x="1062" y="3077"/>
                  </a:cubicBezTo>
                  <a:cubicBezTo>
                    <a:pt x="1119" y="3022"/>
                    <a:pt x="1191" y="2999"/>
                    <a:pt x="1269" y="2999"/>
                  </a:cubicBezTo>
                  <a:close/>
                  <a:moveTo>
                    <a:pt x="4532" y="1"/>
                  </a:moveTo>
                  <a:cubicBezTo>
                    <a:pt x="4458" y="1"/>
                    <a:pt x="4385" y="14"/>
                    <a:pt x="4312" y="27"/>
                  </a:cubicBezTo>
                  <a:cubicBezTo>
                    <a:pt x="4162" y="65"/>
                    <a:pt x="3999" y="127"/>
                    <a:pt x="3874" y="227"/>
                  </a:cubicBezTo>
                  <a:cubicBezTo>
                    <a:pt x="3862" y="240"/>
                    <a:pt x="3849" y="252"/>
                    <a:pt x="3837" y="252"/>
                  </a:cubicBezTo>
                  <a:cubicBezTo>
                    <a:pt x="3680" y="84"/>
                    <a:pt x="3485" y="9"/>
                    <a:pt x="3287" y="9"/>
                  </a:cubicBezTo>
                  <a:cubicBezTo>
                    <a:pt x="3045" y="9"/>
                    <a:pt x="2798" y="122"/>
                    <a:pt x="2612" y="315"/>
                  </a:cubicBezTo>
                  <a:cubicBezTo>
                    <a:pt x="2549" y="390"/>
                    <a:pt x="2500" y="477"/>
                    <a:pt x="2487" y="577"/>
                  </a:cubicBezTo>
                  <a:cubicBezTo>
                    <a:pt x="2367" y="532"/>
                    <a:pt x="2243" y="510"/>
                    <a:pt x="2127" y="510"/>
                  </a:cubicBezTo>
                  <a:cubicBezTo>
                    <a:pt x="2050" y="510"/>
                    <a:pt x="1977" y="520"/>
                    <a:pt x="1912" y="540"/>
                  </a:cubicBezTo>
                  <a:cubicBezTo>
                    <a:pt x="1612" y="602"/>
                    <a:pt x="1412" y="727"/>
                    <a:pt x="1237" y="940"/>
                  </a:cubicBezTo>
                  <a:cubicBezTo>
                    <a:pt x="1087" y="1102"/>
                    <a:pt x="1012" y="1327"/>
                    <a:pt x="1012" y="1540"/>
                  </a:cubicBezTo>
                  <a:cubicBezTo>
                    <a:pt x="1012" y="1590"/>
                    <a:pt x="1012" y="1640"/>
                    <a:pt x="1012" y="1689"/>
                  </a:cubicBezTo>
                  <a:cubicBezTo>
                    <a:pt x="388" y="1839"/>
                    <a:pt x="0" y="2589"/>
                    <a:pt x="375" y="3214"/>
                  </a:cubicBezTo>
                  <a:cubicBezTo>
                    <a:pt x="438" y="3339"/>
                    <a:pt x="450" y="3339"/>
                    <a:pt x="550" y="3439"/>
                  </a:cubicBezTo>
                  <a:cubicBezTo>
                    <a:pt x="513" y="3676"/>
                    <a:pt x="538" y="3926"/>
                    <a:pt x="662" y="4139"/>
                  </a:cubicBezTo>
                  <a:cubicBezTo>
                    <a:pt x="827" y="4380"/>
                    <a:pt x="1079" y="4535"/>
                    <a:pt x="1392" y="4535"/>
                  </a:cubicBezTo>
                  <a:cubicBezTo>
                    <a:pt x="1435" y="4535"/>
                    <a:pt x="1479" y="4532"/>
                    <a:pt x="1525" y="4526"/>
                  </a:cubicBezTo>
                  <a:cubicBezTo>
                    <a:pt x="1900" y="4464"/>
                    <a:pt x="2175" y="4176"/>
                    <a:pt x="2250" y="3851"/>
                  </a:cubicBezTo>
                  <a:cubicBezTo>
                    <a:pt x="2412" y="4002"/>
                    <a:pt x="2650" y="4078"/>
                    <a:pt x="2863" y="4078"/>
                  </a:cubicBezTo>
                  <a:cubicBezTo>
                    <a:pt x="2880" y="4078"/>
                    <a:pt x="2896" y="4077"/>
                    <a:pt x="2912" y="4076"/>
                  </a:cubicBezTo>
                  <a:cubicBezTo>
                    <a:pt x="3212" y="4076"/>
                    <a:pt x="3524" y="3951"/>
                    <a:pt x="3699" y="3714"/>
                  </a:cubicBezTo>
                  <a:cubicBezTo>
                    <a:pt x="3762" y="3601"/>
                    <a:pt x="3787" y="3527"/>
                    <a:pt x="3799" y="3452"/>
                  </a:cubicBezTo>
                  <a:cubicBezTo>
                    <a:pt x="3849" y="3439"/>
                    <a:pt x="3912" y="3427"/>
                    <a:pt x="3962" y="3414"/>
                  </a:cubicBezTo>
                  <a:cubicBezTo>
                    <a:pt x="4212" y="3289"/>
                    <a:pt x="4324" y="3114"/>
                    <a:pt x="4449" y="2827"/>
                  </a:cubicBezTo>
                  <a:cubicBezTo>
                    <a:pt x="4474" y="2777"/>
                    <a:pt x="4486" y="2727"/>
                    <a:pt x="4499" y="2664"/>
                  </a:cubicBezTo>
                  <a:cubicBezTo>
                    <a:pt x="4536" y="2677"/>
                    <a:pt x="4574" y="2689"/>
                    <a:pt x="4649" y="2702"/>
                  </a:cubicBezTo>
                  <a:cubicBezTo>
                    <a:pt x="4705" y="2712"/>
                    <a:pt x="4775" y="2718"/>
                    <a:pt x="4853" y="2718"/>
                  </a:cubicBezTo>
                  <a:cubicBezTo>
                    <a:pt x="5142" y="2718"/>
                    <a:pt x="5539" y="2635"/>
                    <a:pt x="5736" y="2389"/>
                  </a:cubicBezTo>
                  <a:cubicBezTo>
                    <a:pt x="5911" y="2189"/>
                    <a:pt x="6011" y="1739"/>
                    <a:pt x="5849" y="1440"/>
                  </a:cubicBezTo>
                  <a:cubicBezTo>
                    <a:pt x="5886" y="1390"/>
                    <a:pt x="5899" y="1315"/>
                    <a:pt x="5924" y="1277"/>
                  </a:cubicBezTo>
                  <a:cubicBezTo>
                    <a:pt x="5974" y="1115"/>
                    <a:pt x="6011" y="927"/>
                    <a:pt x="5986" y="752"/>
                  </a:cubicBezTo>
                  <a:cubicBezTo>
                    <a:pt x="5953" y="369"/>
                    <a:pt x="5690" y="72"/>
                    <a:pt x="5356" y="72"/>
                  </a:cubicBezTo>
                  <a:cubicBezTo>
                    <a:pt x="5309" y="72"/>
                    <a:pt x="5261" y="78"/>
                    <a:pt x="5211" y="90"/>
                  </a:cubicBezTo>
                  <a:cubicBezTo>
                    <a:pt x="5136" y="115"/>
                    <a:pt x="5061" y="165"/>
                    <a:pt x="4999" y="227"/>
                  </a:cubicBezTo>
                  <a:cubicBezTo>
                    <a:pt x="4924" y="140"/>
                    <a:pt x="4836" y="77"/>
                    <a:pt x="4724" y="40"/>
                  </a:cubicBezTo>
                  <a:cubicBezTo>
                    <a:pt x="4660" y="11"/>
                    <a:pt x="4596" y="1"/>
                    <a:pt x="4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7" name="Google Shape;17007;p50"/>
            <p:cNvSpPr/>
            <p:nvPr/>
          </p:nvSpPr>
          <p:spPr>
            <a:xfrm>
              <a:off x="1646398" y="4844259"/>
              <a:ext cx="1156846" cy="1230457"/>
            </a:xfrm>
            <a:custGeom>
              <a:avLst/>
              <a:gdLst/>
              <a:ahLst/>
              <a:cxnLst/>
              <a:rect l="l" t="t" r="r" b="b"/>
              <a:pathLst>
                <a:path w="13547" h="14409" extrusionOk="0">
                  <a:moveTo>
                    <a:pt x="8161" y="229"/>
                  </a:moveTo>
                  <a:cubicBezTo>
                    <a:pt x="8301" y="229"/>
                    <a:pt x="8512" y="270"/>
                    <a:pt x="8710" y="324"/>
                  </a:cubicBezTo>
                  <a:cubicBezTo>
                    <a:pt x="9360" y="511"/>
                    <a:pt x="9735" y="724"/>
                    <a:pt x="10335" y="1074"/>
                  </a:cubicBezTo>
                  <a:cubicBezTo>
                    <a:pt x="10797" y="1324"/>
                    <a:pt x="11385" y="1598"/>
                    <a:pt x="11697" y="1886"/>
                  </a:cubicBezTo>
                  <a:cubicBezTo>
                    <a:pt x="11972" y="2198"/>
                    <a:pt x="12072" y="2761"/>
                    <a:pt x="12422" y="3161"/>
                  </a:cubicBezTo>
                  <a:cubicBezTo>
                    <a:pt x="12572" y="3335"/>
                    <a:pt x="12772" y="3460"/>
                    <a:pt x="12934" y="3623"/>
                  </a:cubicBezTo>
                  <a:cubicBezTo>
                    <a:pt x="13097" y="3810"/>
                    <a:pt x="13197" y="4085"/>
                    <a:pt x="13209" y="4335"/>
                  </a:cubicBezTo>
                  <a:cubicBezTo>
                    <a:pt x="13197" y="4598"/>
                    <a:pt x="13047" y="4948"/>
                    <a:pt x="12922" y="5222"/>
                  </a:cubicBezTo>
                  <a:cubicBezTo>
                    <a:pt x="12734" y="5560"/>
                    <a:pt x="12534" y="5747"/>
                    <a:pt x="12272" y="6047"/>
                  </a:cubicBezTo>
                  <a:cubicBezTo>
                    <a:pt x="12035" y="6285"/>
                    <a:pt x="11885" y="6535"/>
                    <a:pt x="11547" y="6635"/>
                  </a:cubicBezTo>
                  <a:cubicBezTo>
                    <a:pt x="11430" y="6679"/>
                    <a:pt x="11320" y="6692"/>
                    <a:pt x="11211" y="6692"/>
                  </a:cubicBezTo>
                  <a:cubicBezTo>
                    <a:pt x="11040" y="6692"/>
                    <a:pt x="10870" y="6660"/>
                    <a:pt x="10672" y="6660"/>
                  </a:cubicBezTo>
                  <a:cubicBezTo>
                    <a:pt x="10472" y="6685"/>
                    <a:pt x="10272" y="6760"/>
                    <a:pt x="10123" y="6897"/>
                  </a:cubicBezTo>
                  <a:cubicBezTo>
                    <a:pt x="9973" y="7035"/>
                    <a:pt x="9873" y="7184"/>
                    <a:pt x="9798" y="7347"/>
                  </a:cubicBezTo>
                  <a:cubicBezTo>
                    <a:pt x="9810" y="7084"/>
                    <a:pt x="9735" y="6835"/>
                    <a:pt x="9623" y="6660"/>
                  </a:cubicBezTo>
                  <a:cubicBezTo>
                    <a:pt x="9523" y="6510"/>
                    <a:pt x="9348" y="6435"/>
                    <a:pt x="9185" y="6397"/>
                  </a:cubicBezTo>
                  <a:cubicBezTo>
                    <a:pt x="8923" y="6322"/>
                    <a:pt x="8773" y="6285"/>
                    <a:pt x="8585" y="6172"/>
                  </a:cubicBezTo>
                  <a:cubicBezTo>
                    <a:pt x="8211" y="5935"/>
                    <a:pt x="7973" y="5560"/>
                    <a:pt x="7673" y="5160"/>
                  </a:cubicBezTo>
                  <a:cubicBezTo>
                    <a:pt x="7486" y="4923"/>
                    <a:pt x="7248" y="4735"/>
                    <a:pt x="7048" y="4498"/>
                  </a:cubicBezTo>
                  <a:cubicBezTo>
                    <a:pt x="6748" y="4160"/>
                    <a:pt x="6436" y="3810"/>
                    <a:pt x="6099" y="3498"/>
                  </a:cubicBezTo>
                  <a:cubicBezTo>
                    <a:pt x="6074" y="3460"/>
                    <a:pt x="6049" y="3435"/>
                    <a:pt x="6011" y="3410"/>
                  </a:cubicBezTo>
                  <a:cubicBezTo>
                    <a:pt x="6011" y="3410"/>
                    <a:pt x="6024" y="3410"/>
                    <a:pt x="6024" y="3398"/>
                  </a:cubicBezTo>
                  <a:cubicBezTo>
                    <a:pt x="5986" y="3298"/>
                    <a:pt x="5899" y="3223"/>
                    <a:pt x="5861" y="3123"/>
                  </a:cubicBezTo>
                  <a:cubicBezTo>
                    <a:pt x="5761" y="2923"/>
                    <a:pt x="5761" y="2736"/>
                    <a:pt x="5861" y="2498"/>
                  </a:cubicBezTo>
                  <a:cubicBezTo>
                    <a:pt x="5874" y="2436"/>
                    <a:pt x="5911" y="2373"/>
                    <a:pt x="5961" y="2286"/>
                  </a:cubicBezTo>
                  <a:cubicBezTo>
                    <a:pt x="5986" y="2223"/>
                    <a:pt x="6036" y="2173"/>
                    <a:pt x="6049" y="2111"/>
                  </a:cubicBezTo>
                  <a:cubicBezTo>
                    <a:pt x="6149" y="1948"/>
                    <a:pt x="6224" y="1761"/>
                    <a:pt x="6149" y="1573"/>
                  </a:cubicBezTo>
                  <a:cubicBezTo>
                    <a:pt x="6124" y="1498"/>
                    <a:pt x="6049" y="1448"/>
                    <a:pt x="5974" y="1399"/>
                  </a:cubicBezTo>
                  <a:cubicBezTo>
                    <a:pt x="5924" y="1349"/>
                    <a:pt x="5874" y="1349"/>
                    <a:pt x="5774" y="1286"/>
                  </a:cubicBezTo>
                  <a:cubicBezTo>
                    <a:pt x="5699" y="1236"/>
                    <a:pt x="5649" y="1161"/>
                    <a:pt x="5661" y="1099"/>
                  </a:cubicBezTo>
                  <a:cubicBezTo>
                    <a:pt x="5686" y="1049"/>
                    <a:pt x="5724" y="1011"/>
                    <a:pt x="5749" y="961"/>
                  </a:cubicBezTo>
                  <a:cubicBezTo>
                    <a:pt x="5749" y="961"/>
                    <a:pt x="5761" y="949"/>
                    <a:pt x="5761" y="949"/>
                  </a:cubicBezTo>
                  <a:cubicBezTo>
                    <a:pt x="5761" y="949"/>
                    <a:pt x="5761" y="936"/>
                    <a:pt x="5761" y="924"/>
                  </a:cubicBezTo>
                  <a:cubicBezTo>
                    <a:pt x="5761" y="928"/>
                    <a:pt x="5763" y="929"/>
                    <a:pt x="5764" y="929"/>
                  </a:cubicBezTo>
                  <a:cubicBezTo>
                    <a:pt x="5768" y="929"/>
                    <a:pt x="5774" y="924"/>
                    <a:pt x="5774" y="924"/>
                  </a:cubicBezTo>
                  <a:cubicBezTo>
                    <a:pt x="5893" y="859"/>
                    <a:pt x="6075" y="851"/>
                    <a:pt x="6280" y="851"/>
                  </a:cubicBezTo>
                  <a:cubicBezTo>
                    <a:pt x="6355" y="851"/>
                    <a:pt x="6433" y="852"/>
                    <a:pt x="6512" y="852"/>
                  </a:cubicBezTo>
                  <a:cubicBezTo>
                    <a:pt x="6852" y="852"/>
                    <a:pt x="7220" y="831"/>
                    <a:pt x="7473" y="611"/>
                  </a:cubicBezTo>
                  <a:cubicBezTo>
                    <a:pt x="7473" y="611"/>
                    <a:pt x="7486" y="599"/>
                    <a:pt x="7498" y="599"/>
                  </a:cubicBezTo>
                  <a:cubicBezTo>
                    <a:pt x="7536" y="574"/>
                    <a:pt x="7573" y="549"/>
                    <a:pt x="7598" y="536"/>
                  </a:cubicBezTo>
                  <a:cubicBezTo>
                    <a:pt x="7773" y="411"/>
                    <a:pt x="7923" y="286"/>
                    <a:pt x="8036" y="249"/>
                  </a:cubicBezTo>
                  <a:cubicBezTo>
                    <a:pt x="8064" y="235"/>
                    <a:pt x="8107" y="229"/>
                    <a:pt x="8161" y="229"/>
                  </a:cubicBezTo>
                  <a:close/>
                  <a:moveTo>
                    <a:pt x="5499" y="1249"/>
                  </a:moveTo>
                  <a:cubicBezTo>
                    <a:pt x="5524" y="1311"/>
                    <a:pt x="5549" y="1361"/>
                    <a:pt x="5586" y="1386"/>
                  </a:cubicBezTo>
                  <a:cubicBezTo>
                    <a:pt x="5611" y="1411"/>
                    <a:pt x="5636" y="1436"/>
                    <a:pt x="5674" y="1448"/>
                  </a:cubicBezTo>
                  <a:cubicBezTo>
                    <a:pt x="5674" y="1486"/>
                    <a:pt x="5699" y="1511"/>
                    <a:pt x="5736" y="1523"/>
                  </a:cubicBezTo>
                  <a:cubicBezTo>
                    <a:pt x="6074" y="1611"/>
                    <a:pt x="6061" y="1748"/>
                    <a:pt x="5811" y="2198"/>
                  </a:cubicBezTo>
                  <a:cubicBezTo>
                    <a:pt x="5774" y="2248"/>
                    <a:pt x="5749" y="2336"/>
                    <a:pt x="5711" y="2373"/>
                  </a:cubicBezTo>
                  <a:cubicBezTo>
                    <a:pt x="5674" y="2423"/>
                    <a:pt x="5649" y="2473"/>
                    <a:pt x="5636" y="2536"/>
                  </a:cubicBezTo>
                  <a:cubicBezTo>
                    <a:pt x="5624" y="2561"/>
                    <a:pt x="5611" y="2586"/>
                    <a:pt x="5599" y="2611"/>
                  </a:cubicBezTo>
                  <a:cubicBezTo>
                    <a:pt x="5449" y="2798"/>
                    <a:pt x="5249" y="3111"/>
                    <a:pt x="5161" y="3360"/>
                  </a:cubicBezTo>
                  <a:cubicBezTo>
                    <a:pt x="5049" y="3748"/>
                    <a:pt x="4974" y="4148"/>
                    <a:pt x="4861" y="4535"/>
                  </a:cubicBezTo>
                  <a:cubicBezTo>
                    <a:pt x="4849" y="4573"/>
                    <a:pt x="4824" y="4610"/>
                    <a:pt x="4849" y="4648"/>
                  </a:cubicBezTo>
                  <a:cubicBezTo>
                    <a:pt x="4860" y="4670"/>
                    <a:pt x="4883" y="4679"/>
                    <a:pt x="4906" y="4679"/>
                  </a:cubicBezTo>
                  <a:cubicBezTo>
                    <a:pt x="4936" y="4679"/>
                    <a:pt x="4967" y="4663"/>
                    <a:pt x="4974" y="4635"/>
                  </a:cubicBezTo>
                  <a:cubicBezTo>
                    <a:pt x="5099" y="4198"/>
                    <a:pt x="5224" y="3610"/>
                    <a:pt x="5374" y="3248"/>
                  </a:cubicBezTo>
                  <a:cubicBezTo>
                    <a:pt x="5424" y="3148"/>
                    <a:pt x="5486" y="3048"/>
                    <a:pt x="5536" y="2961"/>
                  </a:cubicBezTo>
                  <a:cubicBezTo>
                    <a:pt x="5536" y="2973"/>
                    <a:pt x="5536" y="2986"/>
                    <a:pt x="5549" y="2998"/>
                  </a:cubicBezTo>
                  <a:cubicBezTo>
                    <a:pt x="5611" y="3223"/>
                    <a:pt x="5799" y="3398"/>
                    <a:pt x="5961" y="3560"/>
                  </a:cubicBezTo>
                  <a:cubicBezTo>
                    <a:pt x="6199" y="3785"/>
                    <a:pt x="6436" y="4060"/>
                    <a:pt x="6611" y="4260"/>
                  </a:cubicBezTo>
                  <a:cubicBezTo>
                    <a:pt x="6786" y="4460"/>
                    <a:pt x="6911" y="4673"/>
                    <a:pt x="7073" y="4848"/>
                  </a:cubicBezTo>
                  <a:cubicBezTo>
                    <a:pt x="7236" y="5023"/>
                    <a:pt x="7411" y="5173"/>
                    <a:pt x="7561" y="5372"/>
                  </a:cubicBezTo>
                  <a:cubicBezTo>
                    <a:pt x="7736" y="5635"/>
                    <a:pt x="8111" y="6172"/>
                    <a:pt x="8510" y="6385"/>
                  </a:cubicBezTo>
                  <a:cubicBezTo>
                    <a:pt x="8885" y="6610"/>
                    <a:pt x="9410" y="6547"/>
                    <a:pt x="9523" y="6847"/>
                  </a:cubicBezTo>
                  <a:cubicBezTo>
                    <a:pt x="9598" y="6997"/>
                    <a:pt x="9648" y="7059"/>
                    <a:pt x="9673" y="7234"/>
                  </a:cubicBezTo>
                  <a:cubicBezTo>
                    <a:pt x="9698" y="7547"/>
                    <a:pt x="9535" y="7847"/>
                    <a:pt x="9385" y="8147"/>
                  </a:cubicBezTo>
                  <a:cubicBezTo>
                    <a:pt x="9110" y="8734"/>
                    <a:pt x="8810" y="9659"/>
                    <a:pt x="8398" y="10409"/>
                  </a:cubicBezTo>
                  <a:cubicBezTo>
                    <a:pt x="8148" y="10958"/>
                    <a:pt x="7761" y="11421"/>
                    <a:pt x="7436" y="11921"/>
                  </a:cubicBezTo>
                  <a:cubicBezTo>
                    <a:pt x="7248" y="12258"/>
                    <a:pt x="6948" y="12808"/>
                    <a:pt x="6848" y="13333"/>
                  </a:cubicBezTo>
                  <a:cubicBezTo>
                    <a:pt x="6848" y="13365"/>
                    <a:pt x="6883" y="13384"/>
                    <a:pt x="6917" y="13384"/>
                  </a:cubicBezTo>
                  <a:cubicBezTo>
                    <a:pt x="6948" y="13384"/>
                    <a:pt x="6980" y="13369"/>
                    <a:pt x="6986" y="13333"/>
                  </a:cubicBezTo>
                  <a:cubicBezTo>
                    <a:pt x="7036" y="13133"/>
                    <a:pt x="7098" y="12945"/>
                    <a:pt x="7161" y="12808"/>
                  </a:cubicBezTo>
                  <a:cubicBezTo>
                    <a:pt x="7461" y="12208"/>
                    <a:pt x="7761" y="11846"/>
                    <a:pt x="8161" y="11271"/>
                  </a:cubicBezTo>
                  <a:cubicBezTo>
                    <a:pt x="8710" y="10446"/>
                    <a:pt x="9073" y="9521"/>
                    <a:pt x="9423" y="8597"/>
                  </a:cubicBezTo>
                  <a:cubicBezTo>
                    <a:pt x="9460" y="8472"/>
                    <a:pt x="9498" y="8359"/>
                    <a:pt x="9535" y="8259"/>
                  </a:cubicBezTo>
                  <a:cubicBezTo>
                    <a:pt x="9548" y="8247"/>
                    <a:pt x="9560" y="8247"/>
                    <a:pt x="9560" y="8234"/>
                  </a:cubicBezTo>
                  <a:cubicBezTo>
                    <a:pt x="9860" y="7659"/>
                    <a:pt x="10035" y="6910"/>
                    <a:pt x="10635" y="6835"/>
                  </a:cubicBezTo>
                  <a:cubicBezTo>
                    <a:pt x="10692" y="6826"/>
                    <a:pt x="10748" y="6824"/>
                    <a:pt x="10803" y="6824"/>
                  </a:cubicBezTo>
                  <a:cubicBezTo>
                    <a:pt x="10936" y="6824"/>
                    <a:pt x="11068" y="6840"/>
                    <a:pt x="11201" y="6840"/>
                  </a:cubicBezTo>
                  <a:cubicBezTo>
                    <a:pt x="11270" y="6840"/>
                    <a:pt x="11339" y="6835"/>
                    <a:pt x="11410" y="6822"/>
                  </a:cubicBezTo>
                  <a:cubicBezTo>
                    <a:pt x="11760" y="6747"/>
                    <a:pt x="11985" y="6610"/>
                    <a:pt x="12247" y="6347"/>
                  </a:cubicBezTo>
                  <a:cubicBezTo>
                    <a:pt x="12497" y="6110"/>
                    <a:pt x="12747" y="5872"/>
                    <a:pt x="12947" y="5597"/>
                  </a:cubicBezTo>
                  <a:cubicBezTo>
                    <a:pt x="13084" y="5385"/>
                    <a:pt x="13209" y="5173"/>
                    <a:pt x="13297" y="4935"/>
                  </a:cubicBezTo>
                  <a:lnTo>
                    <a:pt x="13297" y="4935"/>
                  </a:lnTo>
                  <a:cubicBezTo>
                    <a:pt x="13284" y="5023"/>
                    <a:pt x="13284" y="5098"/>
                    <a:pt x="13272" y="5123"/>
                  </a:cubicBezTo>
                  <a:cubicBezTo>
                    <a:pt x="13172" y="5622"/>
                    <a:pt x="12984" y="5935"/>
                    <a:pt x="12809" y="6397"/>
                  </a:cubicBezTo>
                  <a:cubicBezTo>
                    <a:pt x="12572" y="7035"/>
                    <a:pt x="12359" y="7784"/>
                    <a:pt x="12309" y="8397"/>
                  </a:cubicBezTo>
                  <a:cubicBezTo>
                    <a:pt x="12259" y="9071"/>
                    <a:pt x="12172" y="9471"/>
                    <a:pt x="12160" y="10059"/>
                  </a:cubicBezTo>
                  <a:cubicBezTo>
                    <a:pt x="12160" y="10321"/>
                    <a:pt x="12222" y="10571"/>
                    <a:pt x="12197" y="10821"/>
                  </a:cubicBezTo>
                  <a:cubicBezTo>
                    <a:pt x="12172" y="11171"/>
                    <a:pt x="12047" y="11521"/>
                    <a:pt x="11785" y="11871"/>
                  </a:cubicBezTo>
                  <a:cubicBezTo>
                    <a:pt x="11560" y="12133"/>
                    <a:pt x="11072" y="12608"/>
                    <a:pt x="10747" y="12820"/>
                  </a:cubicBezTo>
                  <a:cubicBezTo>
                    <a:pt x="10460" y="13008"/>
                    <a:pt x="10135" y="13145"/>
                    <a:pt x="9823" y="13308"/>
                  </a:cubicBezTo>
                  <a:cubicBezTo>
                    <a:pt x="9144" y="13687"/>
                    <a:pt x="8370" y="14130"/>
                    <a:pt x="7638" y="14130"/>
                  </a:cubicBezTo>
                  <a:cubicBezTo>
                    <a:pt x="7574" y="14130"/>
                    <a:pt x="7511" y="14127"/>
                    <a:pt x="7448" y="14120"/>
                  </a:cubicBezTo>
                  <a:cubicBezTo>
                    <a:pt x="7197" y="14080"/>
                    <a:pt x="6938" y="13927"/>
                    <a:pt x="6735" y="13927"/>
                  </a:cubicBezTo>
                  <a:cubicBezTo>
                    <a:pt x="6686" y="13927"/>
                    <a:pt x="6640" y="13936"/>
                    <a:pt x="6598" y="13958"/>
                  </a:cubicBezTo>
                  <a:cubicBezTo>
                    <a:pt x="6586" y="13970"/>
                    <a:pt x="6573" y="13970"/>
                    <a:pt x="6561" y="13983"/>
                  </a:cubicBezTo>
                  <a:cubicBezTo>
                    <a:pt x="6561" y="13983"/>
                    <a:pt x="6561" y="13983"/>
                    <a:pt x="6536" y="13995"/>
                  </a:cubicBezTo>
                  <a:cubicBezTo>
                    <a:pt x="6498" y="14008"/>
                    <a:pt x="6461" y="14045"/>
                    <a:pt x="6449" y="14058"/>
                  </a:cubicBezTo>
                  <a:cubicBezTo>
                    <a:pt x="6436" y="14058"/>
                    <a:pt x="6436" y="14058"/>
                    <a:pt x="6436" y="14070"/>
                  </a:cubicBezTo>
                  <a:cubicBezTo>
                    <a:pt x="6173" y="14161"/>
                    <a:pt x="5865" y="14225"/>
                    <a:pt x="5596" y="14225"/>
                  </a:cubicBezTo>
                  <a:cubicBezTo>
                    <a:pt x="5494" y="14225"/>
                    <a:pt x="5397" y="14216"/>
                    <a:pt x="5311" y="14195"/>
                  </a:cubicBezTo>
                  <a:cubicBezTo>
                    <a:pt x="4349" y="13995"/>
                    <a:pt x="3587" y="13483"/>
                    <a:pt x="2812" y="12845"/>
                  </a:cubicBezTo>
                  <a:cubicBezTo>
                    <a:pt x="1625" y="11983"/>
                    <a:pt x="463" y="11571"/>
                    <a:pt x="538" y="10021"/>
                  </a:cubicBezTo>
                  <a:cubicBezTo>
                    <a:pt x="538" y="9746"/>
                    <a:pt x="613" y="9484"/>
                    <a:pt x="738" y="9246"/>
                  </a:cubicBezTo>
                  <a:cubicBezTo>
                    <a:pt x="887" y="8996"/>
                    <a:pt x="1175" y="8747"/>
                    <a:pt x="1425" y="8509"/>
                  </a:cubicBezTo>
                  <a:cubicBezTo>
                    <a:pt x="1825" y="8147"/>
                    <a:pt x="2200" y="7759"/>
                    <a:pt x="2625" y="7422"/>
                  </a:cubicBezTo>
                  <a:cubicBezTo>
                    <a:pt x="3012" y="7084"/>
                    <a:pt x="3474" y="6785"/>
                    <a:pt x="3799" y="6397"/>
                  </a:cubicBezTo>
                  <a:cubicBezTo>
                    <a:pt x="3789" y="6357"/>
                    <a:pt x="3772" y="6342"/>
                    <a:pt x="3752" y="6342"/>
                  </a:cubicBezTo>
                  <a:cubicBezTo>
                    <a:pt x="3695" y="6342"/>
                    <a:pt x="3611" y="6457"/>
                    <a:pt x="3574" y="6485"/>
                  </a:cubicBezTo>
                  <a:cubicBezTo>
                    <a:pt x="3062" y="6960"/>
                    <a:pt x="2475" y="7359"/>
                    <a:pt x="1962" y="7834"/>
                  </a:cubicBezTo>
                  <a:cubicBezTo>
                    <a:pt x="1625" y="8147"/>
                    <a:pt x="1275" y="8459"/>
                    <a:pt x="937" y="8784"/>
                  </a:cubicBezTo>
                  <a:cubicBezTo>
                    <a:pt x="762" y="8946"/>
                    <a:pt x="613" y="9121"/>
                    <a:pt x="500" y="9309"/>
                  </a:cubicBezTo>
                  <a:cubicBezTo>
                    <a:pt x="488" y="9196"/>
                    <a:pt x="463" y="9071"/>
                    <a:pt x="425" y="8922"/>
                  </a:cubicBezTo>
                  <a:cubicBezTo>
                    <a:pt x="338" y="8672"/>
                    <a:pt x="238" y="8409"/>
                    <a:pt x="200" y="8134"/>
                  </a:cubicBezTo>
                  <a:cubicBezTo>
                    <a:pt x="100" y="7597"/>
                    <a:pt x="163" y="7035"/>
                    <a:pt x="500" y="6535"/>
                  </a:cubicBezTo>
                  <a:cubicBezTo>
                    <a:pt x="738" y="6185"/>
                    <a:pt x="1437" y="5672"/>
                    <a:pt x="1887" y="5285"/>
                  </a:cubicBezTo>
                  <a:cubicBezTo>
                    <a:pt x="2512" y="4773"/>
                    <a:pt x="2974" y="4223"/>
                    <a:pt x="3412" y="3598"/>
                  </a:cubicBezTo>
                  <a:cubicBezTo>
                    <a:pt x="3799" y="3036"/>
                    <a:pt x="4124" y="2448"/>
                    <a:pt x="4549" y="1998"/>
                  </a:cubicBezTo>
                  <a:cubicBezTo>
                    <a:pt x="4736" y="1773"/>
                    <a:pt x="4911" y="1586"/>
                    <a:pt x="5124" y="1461"/>
                  </a:cubicBezTo>
                  <a:cubicBezTo>
                    <a:pt x="5136" y="1461"/>
                    <a:pt x="5136" y="1448"/>
                    <a:pt x="5149" y="1448"/>
                  </a:cubicBezTo>
                  <a:cubicBezTo>
                    <a:pt x="5274" y="1386"/>
                    <a:pt x="5386" y="1324"/>
                    <a:pt x="5499" y="1249"/>
                  </a:cubicBezTo>
                  <a:close/>
                  <a:moveTo>
                    <a:pt x="8168" y="0"/>
                  </a:moveTo>
                  <a:cubicBezTo>
                    <a:pt x="8102" y="0"/>
                    <a:pt x="8037" y="7"/>
                    <a:pt x="7973" y="24"/>
                  </a:cubicBezTo>
                  <a:cubicBezTo>
                    <a:pt x="7761" y="99"/>
                    <a:pt x="7586" y="286"/>
                    <a:pt x="7461" y="374"/>
                  </a:cubicBezTo>
                  <a:cubicBezTo>
                    <a:pt x="7298" y="511"/>
                    <a:pt x="7111" y="549"/>
                    <a:pt x="7048" y="624"/>
                  </a:cubicBezTo>
                  <a:cubicBezTo>
                    <a:pt x="7036" y="624"/>
                    <a:pt x="7036" y="636"/>
                    <a:pt x="7036" y="649"/>
                  </a:cubicBezTo>
                  <a:cubicBezTo>
                    <a:pt x="6923" y="674"/>
                    <a:pt x="6811" y="686"/>
                    <a:pt x="6661" y="686"/>
                  </a:cubicBezTo>
                  <a:cubicBezTo>
                    <a:pt x="6645" y="687"/>
                    <a:pt x="6628" y="687"/>
                    <a:pt x="6611" y="687"/>
                  </a:cubicBezTo>
                  <a:cubicBezTo>
                    <a:pt x="6456" y="687"/>
                    <a:pt x="6281" y="667"/>
                    <a:pt x="6114" y="667"/>
                  </a:cubicBezTo>
                  <a:cubicBezTo>
                    <a:pt x="5869" y="667"/>
                    <a:pt x="5639" y="710"/>
                    <a:pt x="5511" y="924"/>
                  </a:cubicBezTo>
                  <a:cubicBezTo>
                    <a:pt x="5399" y="1049"/>
                    <a:pt x="5336" y="1099"/>
                    <a:pt x="5211" y="1186"/>
                  </a:cubicBezTo>
                  <a:cubicBezTo>
                    <a:pt x="5111" y="1186"/>
                    <a:pt x="4974" y="1274"/>
                    <a:pt x="4874" y="1361"/>
                  </a:cubicBezTo>
                  <a:cubicBezTo>
                    <a:pt x="4849" y="1374"/>
                    <a:pt x="4824" y="1386"/>
                    <a:pt x="4811" y="1411"/>
                  </a:cubicBezTo>
                  <a:cubicBezTo>
                    <a:pt x="4786" y="1424"/>
                    <a:pt x="4774" y="1436"/>
                    <a:pt x="4761" y="1448"/>
                  </a:cubicBezTo>
                  <a:cubicBezTo>
                    <a:pt x="4049" y="2048"/>
                    <a:pt x="3574" y="3198"/>
                    <a:pt x="2987" y="3885"/>
                  </a:cubicBezTo>
                  <a:cubicBezTo>
                    <a:pt x="2537" y="4448"/>
                    <a:pt x="1987" y="4910"/>
                    <a:pt x="1437" y="5372"/>
                  </a:cubicBezTo>
                  <a:cubicBezTo>
                    <a:pt x="1075" y="5672"/>
                    <a:pt x="700" y="5947"/>
                    <a:pt x="413" y="6310"/>
                  </a:cubicBezTo>
                  <a:cubicBezTo>
                    <a:pt x="175" y="6635"/>
                    <a:pt x="38" y="7222"/>
                    <a:pt x="0" y="7697"/>
                  </a:cubicBezTo>
                  <a:cubicBezTo>
                    <a:pt x="0" y="7984"/>
                    <a:pt x="13" y="8272"/>
                    <a:pt x="75" y="8547"/>
                  </a:cubicBezTo>
                  <a:cubicBezTo>
                    <a:pt x="113" y="8759"/>
                    <a:pt x="213" y="8946"/>
                    <a:pt x="250" y="9159"/>
                  </a:cubicBezTo>
                  <a:cubicBezTo>
                    <a:pt x="313" y="9371"/>
                    <a:pt x="313" y="9496"/>
                    <a:pt x="350" y="9684"/>
                  </a:cubicBezTo>
                  <a:cubicBezTo>
                    <a:pt x="338" y="9746"/>
                    <a:pt x="325" y="9796"/>
                    <a:pt x="325" y="9859"/>
                  </a:cubicBezTo>
                  <a:cubicBezTo>
                    <a:pt x="225" y="10534"/>
                    <a:pt x="450" y="11246"/>
                    <a:pt x="925" y="11746"/>
                  </a:cubicBezTo>
                  <a:cubicBezTo>
                    <a:pt x="1462" y="12308"/>
                    <a:pt x="2200" y="12633"/>
                    <a:pt x="2799" y="13120"/>
                  </a:cubicBezTo>
                  <a:cubicBezTo>
                    <a:pt x="3312" y="13545"/>
                    <a:pt x="4099" y="14095"/>
                    <a:pt x="4861" y="14295"/>
                  </a:cubicBezTo>
                  <a:cubicBezTo>
                    <a:pt x="5088" y="14370"/>
                    <a:pt x="5319" y="14408"/>
                    <a:pt x="5551" y="14408"/>
                  </a:cubicBezTo>
                  <a:cubicBezTo>
                    <a:pt x="5819" y="14408"/>
                    <a:pt x="6087" y="14358"/>
                    <a:pt x="6349" y="14258"/>
                  </a:cubicBezTo>
                  <a:cubicBezTo>
                    <a:pt x="6349" y="14258"/>
                    <a:pt x="6361" y="14245"/>
                    <a:pt x="6374" y="14245"/>
                  </a:cubicBezTo>
                  <a:lnTo>
                    <a:pt x="6411" y="14245"/>
                  </a:lnTo>
                  <a:cubicBezTo>
                    <a:pt x="6424" y="14233"/>
                    <a:pt x="6436" y="14220"/>
                    <a:pt x="6449" y="14220"/>
                  </a:cubicBezTo>
                  <a:cubicBezTo>
                    <a:pt x="6523" y="14195"/>
                    <a:pt x="6586" y="14158"/>
                    <a:pt x="6661" y="14133"/>
                  </a:cubicBezTo>
                  <a:cubicBezTo>
                    <a:pt x="6673" y="14120"/>
                    <a:pt x="6686" y="14120"/>
                    <a:pt x="6711" y="14108"/>
                  </a:cubicBezTo>
                  <a:cubicBezTo>
                    <a:pt x="6823" y="14108"/>
                    <a:pt x="6948" y="14183"/>
                    <a:pt x="7248" y="14233"/>
                  </a:cubicBezTo>
                  <a:cubicBezTo>
                    <a:pt x="7349" y="14254"/>
                    <a:pt x="7448" y="14263"/>
                    <a:pt x="7545" y="14263"/>
                  </a:cubicBezTo>
                  <a:cubicBezTo>
                    <a:pt x="7786" y="14263"/>
                    <a:pt x="8020" y="14207"/>
                    <a:pt x="8261" y="14145"/>
                  </a:cubicBezTo>
                  <a:cubicBezTo>
                    <a:pt x="8673" y="14058"/>
                    <a:pt x="9073" y="13920"/>
                    <a:pt x="9448" y="13720"/>
                  </a:cubicBezTo>
                  <a:cubicBezTo>
                    <a:pt x="9948" y="13470"/>
                    <a:pt x="10485" y="13270"/>
                    <a:pt x="10947" y="12958"/>
                  </a:cubicBezTo>
                  <a:cubicBezTo>
                    <a:pt x="11535" y="12508"/>
                    <a:pt x="12135" y="11971"/>
                    <a:pt x="12359" y="11246"/>
                  </a:cubicBezTo>
                  <a:cubicBezTo>
                    <a:pt x="12484" y="10808"/>
                    <a:pt x="12397" y="10371"/>
                    <a:pt x="12372" y="9934"/>
                  </a:cubicBezTo>
                  <a:cubicBezTo>
                    <a:pt x="12372" y="9321"/>
                    <a:pt x="12434" y="8634"/>
                    <a:pt x="12509" y="8159"/>
                  </a:cubicBezTo>
                  <a:cubicBezTo>
                    <a:pt x="12709" y="7147"/>
                    <a:pt x="13134" y="6297"/>
                    <a:pt x="13447" y="5385"/>
                  </a:cubicBezTo>
                  <a:cubicBezTo>
                    <a:pt x="13534" y="5085"/>
                    <a:pt x="13547" y="4785"/>
                    <a:pt x="13484" y="4485"/>
                  </a:cubicBezTo>
                  <a:cubicBezTo>
                    <a:pt x="13484" y="4423"/>
                    <a:pt x="13472" y="4335"/>
                    <a:pt x="13434" y="4298"/>
                  </a:cubicBezTo>
                  <a:cubicBezTo>
                    <a:pt x="13409" y="4023"/>
                    <a:pt x="13259" y="3773"/>
                    <a:pt x="13134" y="3610"/>
                  </a:cubicBezTo>
                  <a:cubicBezTo>
                    <a:pt x="12997" y="3435"/>
                    <a:pt x="12784" y="3310"/>
                    <a:pt x="12622" y="3111"/>
                  </a:cubicBezTo>
                  <a:cubicBezTo>
                    <a:pt x="12447" y="2936"/>
                    <a:pt x="12309" y="2598"/>
                    <a:pt x="12247" y="2423"/>
                  </a:cubicBezTo>
                  <a:cubicBezTo>
                    <a:pt x="12122" y="2148"/>
                    <a:pt x="12010" y="1848"/>
                    <a:pt x="11772" y="1648"/>
                  </a:cubicBezTo>
                  <a:cubicBezTo>
                    <a:pt x="11210" y="1261"/>
                    <a:pt x="10547" y="1024"/>
                    <a:pt x="9985" y="636"/>
                  </a:cubicBezTo>
                  <a:cubicBezTo>
                    <a:pt x="9585" y="386"/>
                    <a:pt x="9135" y="211"/>
                    <a:pt x="8685" y="86"/>
                  </a:cubicBezTo>
                  <a:cubicBezTo>
                    <a:pt x="8521" y="50"/>
                    <a:pt x="8344" y="0"/>
                    <a:pt x="8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8" name="Google Shape;17008;p50"/>
            <p:cNvSpPr/>
            <p:nvPr/>
          </p:nvSpPr>
          <p:spPr>
            <a:xfrm>
              <a:off x="2019919" y="5300532"/>
              <a:ext cx="21349" cy="26899"/>
            </a:xfrm>
            <a:custGeom>
              <a:avLst/>
              <a:gdLst/>
              <a:ahLst/>
              <a:cxnLst/>
              <a:rect l="l" t="t" r="r" b="b"/>
              <a:pathLst>
                <a:path w="250" h="315" extrusionOk="0">
                  <a:moveTo>
                    <a:pt x="195" y="0"/>
                  </a:moveTo>
                  <a:cubicBezTo>
                    <a:pt x="126" y="0"/>
                    <a:pt x="92" y="150"/>
                    <a:pt x="50" y="192"/>
                  </a:cubicBezTo>
                  <a:cubicBezTo>
                    <a:pt x="38" y="217"/>
                    <a:pt x="0" y="242"/>
                    <a:pt x="13" y="279"/>
                  </a:cubicBezTo>
                  <a:cubicBezTo>
                    <a:pt x="13" y="301"/>
                    <a:pt x="34" y="315"/>
                    <a:pt x="56" y="315"/>
                  </a:cubicBezTo>
                  <a:cubicBezTo>
                    <a:pt x="73" y="315"/>
                    <a:pt x="90" y="308"/>
                    <a:pt x="100" y="292"/>
                  </a:cubicBezTo>
                  <a:cubicBezTo>
                    <a:pt x="150" y="217"/>
                    <a:pt x="200" y="154"/>
                    <a:pt x="237" y="79"/>
                  </a:cubicBezTo>
                  <a:cubicBezTo>
                    <a:pt x="250" y="54"/>
                    <a:pt x="250" y="29"/>
                    <a:pt x="237" y="17"/>
                  </a:cubicBezTo>
                  <a:cubicBezTo>
                    <a:pt x="222" y="5"/>
                    <a:pt x="208" y="0"/>
                    <a:pt x="1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9" name="Google Shape;17009;p50"/>
            <p:cNvSpPr/>
            <p:nvPr/>
          </p:nvSpPr>
          <p:spPr>
            <a:xfrm>
              <a:off x="2259967" y="4970816"/>
              <a:ext cx="369333" cy="320744"/>
            </a:xfrm>
            <a:custGeom>
              <a:avLst/>
              <a:gdLst/>
              <a:ahLst/>
              <a:cxnLst/>
              <a:rect l="l" t="t" r="r" b="b"/>
              <a:pathLst>
                <a:path w="4325" h="3756" extrusionOk="0">
                  <a:moveTo>
                    <a:pt x="2113" y="174"/>
                  </a:moveTo>
                  <a:cubicBezTo>
                    <a:pt x="2245" y="174"/>
                    <a:pt x="2379" y="199"/>
                    <a:pt x="2488" y="241"/>
                  </a:cubicBezTo>
                  <a:cubicBezTo>
                    <a:pt x="2688" y="341"/>
                    <a:pt x="2775" y="479"/>
                    <a:pt x="2788" y="641"/>
                  </a:cubicBezTo>
                  <a:cubicBezTo>
                    <a:pt x="2788" y="729"/>
                    <a:pt x="2750" y="766"/>
                    <a:pt x="2738" y="879"/>
                  </a:cubicBezTo>
                  <a:cubicBezTo>
                    <a:pt x="2750" y="904"/>
                    <a:pt x="2750" y="916"/>
                    <a:pt x="2763" y="929"/>
                  </a:cubicBezTo>
                  <a:cubicBezTo>
                    <a:pt x="2700" y="941"/>
                    <a:pt x="2638" y="966"/>
                    <a:pt x="2588" y="991"/>
                  </a:cubicBezTo>
                  <a:cubicBezTo>
                    <a:pt x="2563" y="1004"/>
                    <a:pt x="2550" y="1016"/>
                    <a:pt x="2538" y="1029"/>
                  </a:cubicBezTo>
                  <a:cubicBezTo>
                    <a:pt x="2446" y="775"/>
                    <a:pt x="2166" y="645"/>
                    <a:pt x="1903" y="645"/>
                  </a:cubicBezTo>
                  <a:cubicBezTo>
                    <a:pt x="1842" y="645"/>
                    <a:pt x="1782" y="652"/>
                    <a:pt x="1725" y="666"/>
                  </a:cubicBezTo>
                  <a:cubicBezTo>
                    <a:pt x="1713" y="641"/>
                    <a:pt x="1700" y="604"/>
                    <a:pt x="1700" y="591"/>
                  </a:cubicBezTo>
                  <a:cubicBezTo>
                    <a:pt x="1675" y="516"/>
                    <a:pt x="1650" y="454"/>
                    <a:pt x="1600" y="404"/>
                  </a:cubicBezTo>
                  <a:cubicBezTo>
                    <a:pt x="1686" y="241"/>
                    <a:pt x="1897" y="174"/>
                    <a:pt x="2113" y="174"/>
                  </a:cubicBezTo>
                  <a:close/>
                  <a:moveTo>
                    <a:pt x="1038" y="351"/>
                  </a:moveTo>
                  <a:cubicBezTo>
                    <a:pt x="1054" y="351"/>
                    <a:pt x="1071" y="352"/>
                    <a:pt x="1088" y="354"/>
                  </a:cubicBezTo>
                  <a:cubicBezTo>
                    <a:pt x="1213" y="379"/>
                    <a:pt x="1350" y="416"/>
                    <a:pt x="1425" y="454"/>
                  </a:cubicBezTo>
                  <a:cubicBezTo>
                    <a:pt x="1475" y="491"/>
                    <a:pt x="1475" y="491"/>
                    <a:pt x="1513" y="554"/>
                  </a:cubicBezTo>
                  <a:cubicBezTo>
                    <a:pt x="1550" y="641"/>
                    <a:pt x="1550" y="679"/>
                    <a:pt x="1550" y="716"/>
                  </a:cubicBezTo>
                  <a:cubicBezTo>
                    <a:pt x="1363" y="804"/>
                    <a:pt x="1213" y="966"/>
                    <a:pt x="1151" y="1141"/>
                  </a:cubicBezTo>
                  <a:cubicBezTo>
                    <a:pt x="1065" y="1065"/>
                    <a:pt x="942" y="1032"/>
                    <a:pt x="822" y="1032"/>
                  </a:cubicBezTo>
                  <a:cubicBezTo>
                    <a:pt x="785" y="1032"/>
                    <a:pt x="749" y="1035"/>
                    <a:pt x="713" y="1041"/>
                  </a:cubicBezTo>
                  <a:cubicBezTo>
                    <a:pt x="626" y="1041"/>
                    <a:pt x="563" y="1066"/>
                    <a:pt x="488" y="1091"/>
                  </a:cubicBezTo>
                  <a:cubicBezTo>
                    <a:pt x="393" y="710"/>
                    <a:pt x="695" y="351"/>
                    <a:pt x="1038" y="351"/>
                  </a:cubicBezTo>
                  <a:close/>
                  <a:moveTo>
                    <a:pt x="1904" y="802"/>
                  </a:moveTo>
                  <a:cubicBezTo>
                    <a:pt x="2067" y="802"/>
                    <a:pt x="2228" y="859"/>
                    <a:pt x="2338" y="991"/>
                  </a:cubicBezTo>
                  <a:cubicBezTo>
                    <a:pt x="2388" y="1029"/>
                    <a:pt x="2388" y="1141"/>
                    <a:pt x="2400" y="1166"/>
                  </a:cubicBezTo>
                  <a:cubicBezTo>
                    <a:pt x="2375" y="1216"/>
                    <a:pt x="2338" y="1254"/>
                    <a:pt x="2313" y="1304"/>
                  </a:cubicBezTo>
                  <a:cubicBezTo>
                    <a:pt x="2225" y="1479"/>
                    <a:pt x="2175" y="1679"/>
                    <a:pt x="2188" y="1878"/>
                  </a:cubicBezTo>
                  <a:cubicBezTo>
                    <a:pt x="2125" y="1828"/>
                    <a:pt x="2063" y="1791"/>
                    <a:pt x="2025" y="1779"/>
                  </a:cubicBezTo>
                  <a:cubicBezTo>
                    <a:pt x="1943" y="1755"/>
                    <a:pt x="1857" y="1742"/>
                    <a:pt x="1773" y="1742"/>
                  </a:cubicBezTo>
                  <a:cubicBezTo>
                    <a:pt x="1679" y="1742"/>
                    <a:pt x="1586" y="1758"/>
                    <a:pt x="1500" y="1791"/>
                  </a:cubicBezTo>
                  <a:cubicBezTo>
                    <a:pt x="1500" y="1791"/>
                    <a:pt x="1488" y="1791"/>
                    <a:pt x="1475" y="1804"/>
                  </a:cubicBezTo>
                  <a:cubicBezTo>
                    <a:pt x="1288" y="1591"/>
                    <a:pt x="1188" y="1291"/>
                    <a:pt x="1375" y="1041"/>
                  </a:cubicBezTo>
                  <a:cubicBezTo>
                    <a:pt x="1487" y="894"/>
                    <a:pt x="1697" y="802"/>
                    <a:pt x="1904" y="802"/>
                  </a:cubicBezTo>
                  <a:close/>
                  <a:moveTo>
                    <a:pt x="3537" y="1004"/>
                  </a:moveTo>
                  <a:cubicBezTo>
                    <a:pt x="3741" y="1004"/>
                    <a:pt x="3944" y="1142"/>
                    <a:pt x="4000" y="1329"/>
                  </a:cubicBezTo>
                  <a:cubicBezTo>
                    <a:pt x="4075" y="1554"/>
                    <a:pt x="4075" y="1566"/>
                    <a:pt x="4012" y="1741"/>
                  </a:cubicBezTo>
                  <a:cubicBezTo>
                    <a:pt x="3987" y="1828"/>
                    <a:pt x="3962" y="1891"/>
                    <a:pt x="3875" y="1966"/>
                  </a:cubicBezTo>
                  <a:cubicBezTo>
                    <a:pt x="3875" y="1978"/>
                    <a:pt x="3862" y="1991"/>
                    <a:pt x="3862" y="2003"/>
                  </a:cubicBezTo>
                  <a:cubicBezTo>
                    <a:pt x="3750" y="1891"/>
                    <a:pt x="3612" y="1828"/>
                    <a:pt x="3462" y="1804"/>
                  </a:cubicBezTo>
                  <a:cubicBezTo>
                    <a:pt x="3525" y="1629"/>
                    <a:pt x="3550" y="1429"/>
                    <a:pt x="3487" y="1241"/>
                  </a:cubicBezTo>
                  <a:cubicBezTo>
                    <a:pt x="3450" y="1179"/>
                    <a:pt x="3400" y="1116"/>
                    <a:pt x="3337" y="1054"/>
                  </a:cubicBezTo>
                  <a:cubicBezTo>
                    <a:pt x="3400" y="1019"/>
                    <a:pt x="3469" y="1004"/>
                    <a:pt x="3537" y="1004"/>
                  </a:cubicBezTo>
                  <a:close/>
                  <a:moveTo>
                    <a:pt x="804" y="1197"/>
                  </a:moveTo>
                  <a:cubicBezTo>
                    <a:pt x="911" y="1197"/>
                    <a:pt x="1005" y="1233"/>
                    <a:pt x="1026" y="1254"/>
                  </a:cubicBezTo>
                  <a:cubicBezTo>
                    <a:pt x="1088" y="1291"/>
                    <a:pt x="1051" y="1316"/>
                    <a:pt x="1126" y="1354"/>
                  </a:cubicBezTo>
                  <a:cubicBezTo>
                    <a:pt x="1126" y="1441"/>
                    <a:pt x="1138" y="1541"/>
                    <a:pt x="1188" y="1629"/>
                  </a:cubicBezTo>
                  <a:cubicBezTo>
                    <a:pt x="1225" y="1704"/>
                    <a:pt x="1263" y="1791"/>
                    <a:pt x="1313" y="1866"/>
                  </a:cubicBezTo>
                  <a:cubicBezTo>
                    <a:pt x="1263" y="1866"/>
                    <a:pt x="1163" y="1941"/>
                    <a:pt x="1101" y="2016"/>
                  </a:cubicBezTo>
                  <a:cubicBezTo>
                    <a:pt x="1063" y="2066"/>
                    <a:pt x="1038" y="2103"/>
                    <a:pt x="1026" y="2141"/>
                  </a:cubicBezTo>
                  <a:lnTo>
                    <a:pt x="988" y="2141"/>
                  </a:lnTo>
                  <a:cubicBezTo>
                    <a:pt x="901" y="2172"/>
                    <a:pt x="844" y="2185"/>
                    <a:pt x="790" y="2185"/>
                  </a:cubicBezTo>
                  <a:cubicBezTo>
                    <a:pt x="735" y="2185"/>
                    <a:pt x="682" y="2172"/>
                    <a:pt x="601" y="2153"/>
                  </a:cubicBezTo>
                  <a:cubicBezTo>
                    <a:pt x="438" y="2103"/>
                    <a:pt x="251" y="1953"/>
                    <a:pt x="226" y="1766"/>
                  </a:cubicBezTo>
                  <a:cubicBezTo>
                    <a:pt x="201" y="1504"/>
                    <a:pt x="413" y="1216"/>
                    <a:pt x="726" y="1204"/>
                  </a:cubicBezTo>
                  <a:cubicBezTo>
                    <a:pt x="752" y="1199"/>
                    <a:pt x="778" y="1197"/>
                    <a:pt x="804" y="1197"/>
                  </a:cubicBezTo>
                  <a:close/>
                  <a:moveTo>
                    <a:pt x="2966" y="1034"/>
                  </a:moveTo>
                  <a:cubicBezTo>
                    <a:pt x="3009" y="1034"/>
                    <a:pt x="3051" y="1040"/>
                    <a:pt x="3087" y="1054"/>
                  </a:cubicBezTo>
                  <a:cubicBezTo>
                    <a:pt x="3150" y="1079"/>
                    <a:pt x="3337" y="1216"/>
                    <a:pt x="3362" y="1304"/>
                  </a:cubicBezTo>
                  <a:cubicBezTo>
                    <a:pt x="3400" y="1429"/>
                    <a:pt x="3387" y="1554"/>
                    <a:pt x="3362" y="1679"/>
                  </a:cubicBezTo>
                  <a:cubicBezTo>
                    <a:pt x="3350" y="1754"/>
                    <a:pt x="3337" y="1754"/>
                    <a:pt x="3325" y="1804"/>
                  </a:cubicBezTo>
                  <a:cubicBezTo>
                    <a:pt x="3250" y="1804"/>
                    <a:pt x="3187" y="1816"/>
                    <a:pt x="3125" y="1841"/>
                  </a:cubicBezTo>
                  <a:cubicBezTo>
                    <a:pt x="2938" y="1891"/>
                    <a:pt x="2775" y="2028"/>
                    <a:pt x="2675" y="2203"/>
                  </a:cubicBezTo>
                  <a:cubicBezTo>
                    <a:pt x="2663" y="2228"/>
                    <a:pt x="2650" y="2266"/>
                    <a:pt x="2638" y="2303"/>
                  </a:cubicBezTo>
                  <a:cubicBezTo>
                    <a:pt x="2588" y="2291"/>
                    <a:pt x="2538" y="2291"/>
                    <a:pt x="2488" y="2291"/>
                  </a:cubicBezTo>
                  <a:cubicBezTo>
                    <a:pt x="2488" y="2278"/>
                    <a:pt x="2488" y="2266"/>
                    <a:pt x="2475" y="2253"/>
                  </a:cubicBezTo>
                  <a:cubicBezTo>
                    <a:pt x="2425" y="2191"/>
                    <a:pt x="2388" y="2128"/>
                    <a:pt x="2363" y="2016"/>
                  </a:cubicBezTo>
                  <a:cubicBezTo>
                    <a:pt x="2288" y="1729"/>
                    <a:pt x="2388" y="1341"/>
                    <a:pt x="2613" y="1154"/>
                  </a:cubicBezTo>
                  <a:cubicBezTo>
                    <a:pt x="2713" y="1080"/>
                    <a:pt x="2847" y="1034"/>
                    <a:pt x="2966" y="1034"/>
                  </a:cubicBezTo>
                  <a:close/>
                  <a:moveTo>
                    <a:pt x="1775" y="1884"/>
                  </a:moveTo>
                  <a:cubicBezTo>
                    <a:pt x="1842" y="1884"/>
                    <a:pt x="1910" y="1894"/>
                    <a:pt x="1975" y="1916"/>
                  </a:cubicBezTo>
                  <a:cubicBezTo>
                    <a:pt x="2063" y="1953"/>
                    <a:pt x="2213" y="2078"/>
                    <a:pt x="2238" y="2166"/>
                  </a:cubicBezTo>
                  <a:cubicBezTo>
                    <a:pt x="2300" y="2353"/>
                    <a:pt x="2000" y="2628"/>
                    <a:pt x="1788" y="2703"/>
                  </a:cubicBezTo>
                  <a:cubicBezTo>
                    <a:pt x="1736" y="2726"/>
                    <a:pt x="1676" y="2735"/>
                    <a:pt x="1615" y="2735"/>
                  </a:cubicBezTo>
                  <a:cubicBezTo>
                    <a:pt x="1472" y="2735"/>
                    <a:pt x="1324" y="2685"/>
                    <a:pt x="1263" y="2641"/>
                  </a:cubicBezTo>
                  <a:cubicBezTo>
                    <a:pt x="1063" y="2491"/>
                    <a:pt x="1101" y="2216"/>
                    <a:pt x="1275" y="2066"/>
                  </a:cubicBezTo>
                  <a:cubicBezTo>
                    <a:pt x="1300" y="2066"/>
                    <a:pt x="1325" y="2066"/>
                    <a:pt x="1350" y="2041"/>
                  </a:cubicBezTo>
                  <a:cubicBezTo>
                    <a:pt x="1457" y="1944"/>
                    <a:pt x="1613" y="1884"/>
                    <a:pt x="1775" y="1884"/>
                  </a:cubicBezTo>
                  <a:close/>
                  <a:moveTo>
                    <a:pt x="3377" y="1911"/>
                  </a:moveTo>
                  <a:cubicBezTo>
                    <a:pt x="3484" y="1911"/>
                    <a:pt x="3591" y="1939"/>
                    <a:pt x="3687" y="2003"/>
                  </a:cubicBezTo>
                  <a:cubicBezTo>
                    <a:pt x="3837" y="2103"/>
                    <a:pt x="3900" y="2253"/>
                    <a:pt x="3937" y="2441"/>
                  </a:cubicBezTo>
                  <a:cubicBezTo>
                    <a:pt x="3950" y="2478"/>
                    <a:pt x="3962" y="2516"/>
                    <a:pt x="3950" y="2603"/>
                  </a:cubicBezTo>
                  <a:cubicBezTo>
                    <a:pt x="3962" y="2666"/>
                    <a:pt x="3862" y="2853"/>
                    <a:pt x="3825" y="2891"/>
                  </a:cubicBezTo>
                  <a:cubicBezTo>
                    <a:pt x="3724" y="3012"/>
                    <a:pt x="3591" y="3108"/>
                    <a:pt x="3425" y="3108"/>
                  </a:cubicBezTo>
                  <a:cubicBezTo>
                    <a:pt x="3385" y="3108"/>
                    <a:pt x="3343" y="3103"/>
                    <a:pt x="3300" y="3091"/>
                  </a:cubicBezTo>
                  <a:cubicBezTo>
                    <a:pt x="3275" y="3078"/>
                    <a:pt x="3262" y="3066"/>
                    <a:pt x="3225" y="3053"/>
                  </a:cubicBezTo>
                  <a:cubicBezTo>
                    <a:pt x="3237" y="3053"/>
                    <a:pt x="3212" y="3041"/>
                    <a:pt x="3187" y="3028"/>
                  </a:cubicBezTo>
                  <a:lnTo>
                    <a:pt x="3175" y="3028"/>
                  </a:lnTo>
                  <a:cubicBezTo>
                    <a:pt x="3175" y="2753"/>
                    <a:pt x="3025" y="2453"/>
                    <a:pt x="2775" y="2341"/>
                  </a:cubicBezTo>
                  <a:cubicBezTo>
                    <a:pt x="2847" y="2091"/>
                    <a:pt x="3110" y="1911"/>
                    <a:pt x="3377" y="1911"/>
                  </a:cubicBezTo>
                  <a:close/>
                  <a:moveTo>
                    <a:pt x="2511" y="2413"/>
                  </a:moveTo>
                  <a:cubicBezTo>
                    <a:pt x="2626" y="2413"/>
                    <a:pt x="2759" y="2459"/>
                    <a:pt x="2838" y="2528"/>
                  </a:cubicBezTo>
                  <a:cubicBezTo>
                    <a:pt x="2963" y="2616"/>
                    <a:pt x="3013" y="2816"/>
                    <a:pt x="3025" y="2891"/>
                  </a:cubicBezTo>
                  <a:cubicBezTo>
                    <a:pt x="3075" y="3216"/>
                    <a:pt x="2900" y="3478"/>
                    <a:pt x="2663" y="3578"/>
                  </a:cubicBezTo>
                  <a:cubicBezTo>
                    <a:pt x="2626" y="3585"/>
                    <a:pt x="2590" y="3588"/>
                    <a:pt x="2554" y="3588"/>
                  </a:cubicBezTo>
                  <a:cubicBezTo>
                    <a:pt x="2319" y="3588"/>
                    <a:pt x="2108" y="3446"/>
                    <a:pt x="2075" y="3153"/>
                  </a:cubicBezTo>
                  <a:cubicBezTo>
                    <a:pt x="2075" y="3160"/>
                    <a:pt x="2075" y="3163"/>
                    <a:pt x="2075" y="3163"/>
                  </a:cubicBezTo>
                  <a:cubicBezTo>
                    <a:pt x="2072" y="3163"/>
                    <a:pt x="2065" y="3050"/>
                    <a:pt x="2075" y="3028"/>
                  </a:cubicBezTo>
                  <a:cubicBezTo>
                    <a:pt x="2063" y="3028"/>
                    <a:pt x="2138" y="2803"/>
                    <a:pt x="2163" y="2728"/>
                  </a:cubicBezTo>
                  <a:cubicBezTo>
                    <a:pt x="2163" y="2717"/>
                    <a:pt x="2173" y="2676"/>
                    <a:pt x="2175" y="2676"/>
                  </a:cubicBezTo>
                  <a:cubicBezTo>
                    <a:pt x="2175" y="2676"/>
                    <a:pt x="2175" y="2677"/>
                    <a:pt x="2175" y="2678"/>
                  </a:cubicBezTo>
                  <a:cubicBezTo>
                    <a:pt x="2175" y="2666"/>
                    <a:pt x="2175" y="2666"/>
                    <a:pt x="2175" y="2666"/>
                  </a:cubicBezTo>
                  <a:cubicBezTo>
                    <a:pt x="2175" y="2666"/>
                    <a:pt x="2188" y="2666"/>
                    <a:pt x="2188" y="2653"/>
                  </a:cubicBezTo>
                  <a:cubicBezTo>
                    <a:pt x="2188" y="2653"/>
                    <a:pt x="2188" y="2653"/>
                    <a:pt x="2188" y="2641"/>
                  </a:cubicBezTo>
                  <a:cubicBezTo>
                    <a:pt x="2188" y="2641"/>
                    <a:pt x="2188" y="2628"/>
                    <a:pt x="2200" y="2628"/>
                  </a:cubicBezTo>
                  <a:cubicBezTo>
                    <a:pt x="2238" y="2591"/>
                    <a:pt x="2275" y="2541"/>
                    <a:pt x="2313" y="2491"/>
                  </a:cubicBezTo>
                  <a:cubicBezTo>
                    <a:pt x="2325" y="2466"/>
                    <a:pt x="2350" y="2453"/>
                    <a:pt x="2375" y="2441"/>
                  </a:cubicBezTo>
                  <a:cubicBezTo>
                    <a:pt x="2413" y="2422"/>
                    <a:pt x="2460" y="2413"/>
                    <a:pt x="2511" y="2413"/>
                  </a:cubicBezTo>
                  <a:close/>
                  <a:moveTo>
                    <a:pt x="2102" y="0"/>
                  </a:moveTo>
                  <a:cubicBezTo>
                    <a:pt x="2000" y="0"/>
                    <a:pt x="1898" y="14"/>
                    <a:pt x="1800" y="41"/>
                  </a:cubicBezTo>
                  <a:cubicBezTo>
                    <a:pt x="1663" y="79"/>
                    <a:pt x="1538" y="179"/>
                    <a:pt x="1463" y="304"/>
                  </a:cubicBezTo>
                  <a:cubicBezTo>
                    <a:pt x="1450" y="304"/>
                    <a:pt x="1438" y="291"/>
                    <a:pt x="1425" y="291"/>
                  </a:cubicBezTo>
                  <a:cubicBezTo>
                    <a:pt x="1291" y="235"/>
                    <a:pt x="1147" y="190"/>
                    <a:pt x="1001" y="190"/>
                  </a:cubicBezTo>
                  <a:cubicBezTo>
                    <a:pt x="984" y="190"/>
                    <a:pt x="968" y="190"/>
                    <a:pt x="951" y="191"/>
                  </a:cubicBezTo>
                  <a:cubicBezTo>
                    <a:pt x="638" y="241"/>
                    <a:pt x="351" y="516"/>
                    <a:pt x="313" y="829"/>
                  </a:cubicBezTo>
                  <a:cubicBezTo>
                    <a:pt x="313" y="941"/>
                    <a:pt x="301" y="1066"/>
                    <a:pt x="351" y="1166"/>
                  </a:cubicBezTo>
                  <a:cubicBezTo>
                    <a:pt x="126" y="1329"/>
                    <a:pt x="1" y="1604"/>
                    <a:pt x="88" y="1891"/>
                  </a:cubicBezTo>
                  <a:cubicBezTo>
                    <a:pt x="195" y="2179"/>
                    <a:pt x="501" y="2357"/>
                    <a:pt x="806" y="2357"/>
                  </a:cubicBezTo>
                  <a:cubicBezTo>
                    <a:pt x="859" y="2357"/>
                    <a:pt x="911" y="2352"/>
                    <a:pt x="963" y="2341"/>
                  </a:cubicBezTo>
                  <a:lnTo>
                    <a:pt x="963" y="2341"/>
                  </a:lnTo>
                  <a:cubicBezTo>
                    <a:pt x="940" y="2646"/>
                    <a:pt x="1214" y="2900"/>
                    <a:pt x="1571" y="2900"/>
                  </a:cubicBezTo>
                  <a:cubicBezTo>
                    <a:pt x="1609" y="2900"/>
                    <a:pt x="1648" y="2897"/>
                    <a:pt x="1688" y="2891"/>
                  </a:cubicBezTo>
                  <a:cubicBezTo>
                    <a:pt x="1788" y="2878"/>
                    <a:pt x="1875" y="2841"/>
                    <a:pt x="1975" y="2791"/>
                  </a:cubicBezTo>
                  <a:lnTo>
                    <a:pt x="1975" y="2791"/>
                  </a:lnTo>
                  <a:cubicBezTo>
                    <a:pt x="1963" y="2816"/>
                    <a:pt x="1963" y="2841"/>
                    <a:pt x="1950" y="2853"/>
                  </a:cubicBezTo>
                  <a:cubicBezTo>
                    <a:pt x="1863" y="3116"/>
                    <a:pt x="1925" y="3453"/>
                    <a:pt x="2150" y="3628"/>
                  </a:cubicBezTo>
                  <a:cubicBezTo>
                    <a:pt x="2264" y="3707"/>
                    <a:pt x="2403" y="3755"/>
                    <a:pt x="2541" y="3755"/>
                  </a:cubicBezTo>
                  <a:cubicBezTo>
                    <a:pt x="2599" y="3755"/>
                    <a:pt x="2657" y="3747"/>
                    <a:pt x="2713" y="3728"/>
                  </a:cubicBezTo>
                  <a:cubicBezTo>
                    <a:pt x="2850" y="3691"/>
                    <a:pt x="2950" y="3591"/>
                    <a:pt x="3025" y="3491"/>
                  </a:cubicBezTo>
                  <a:cubicBezTo>
                    <a:pt x="3100" y="3403"/>
                    <a:pt x="3137" y="3303"/>
                    <a:pt x="3162" y="3203"/>
                  </a:cubicBezTo>
                  <a:cubicBezTo>
                    <a:pt x="3225" y="3253"/>
                    <a:pt x="3275" y="3266"/>
                    <a:pt x="3387" y="3278"/>
                  </a:cubicBezTo>
                  <a:cubicBezTo>
                    <a:pt x="3404" y="3280"/>
                    <a:pt x="3420" y="3280"/>
                    <a:pt x="3437" y="3280"/>
                  </a:cubicBezTo>
                  <a:cubicBezTo>
                    <a:pt x="3691" y="3280"/>
                    <a:pt x="3907" y="3101"/>
                    <a:pt x="4025" y="2878"/>
                  </a:cubicBezTo>
                  <a:cubicBezTo>
                    <a:pt x="4150" y="2641"/>
                    <a:pt x="4075" y="2353"/>
                    <a:pt x="3950" y="2128"/>
                  </a:cubicBezTo>
                  <a:cubicBezTo>
                    <a:pt x="3987" y="2128"/>
                    <a:pt x="4012" y="2116"/>
                    <a:pt x="4037" y="2078"/>
                  </a:cubicBezTo>
                  <a:cubicBezTo>
                    <a:pt x="4325" y="1741"/>
                    <a:pt x="4262" y="1154"/>
                    <a:pt x="3875" y="929"/>
                  </a:cubicBezTo>
                  <a:cubicBezTo>
                    <a:pt x="3772" y="857"/>
                    <a:pt x="3644" y="831"/>
                    <a:pt x="3529" y="831"/>
                  </a:cubicBezTo>
                  <a:cubicBezTo>
                    <a:pt x="3462" y="831"/>
                    <a:pt x="3400" y="840"/>
                    <a:pt x="3350" y="854"/>
                  </a:cubicBezTo>
                  <a:cubicBezTo>
                    <a:pt x="3300" y="879"/>
                    <a:pt x="3225" y="904"/>
                    <a:pt x="3187" y="941"/>
                  </a:cubicBezTo>
                  <a:cubicBezTo>
                    <a:pt x="3162" y="929"/>
                    <a:pt x="3137" y="916"/>
                    <a:pt x="3112" y="904"/>
                  </a:cubicBezTo>
                  <a:cubicBezTo>
                    <a:pt x="3050" y="891"/>
                    <a:pt x="2988" y="891"/>
                    <a:pt x="2925" y="891"/>
                  </a:cubicBezTo>
                  <a:cubicBezTo>
                    <a:pt x="2950" y="804"/>
                    <a:pt x="2950" y="716"/>
                    <a:pt x="2950" y="616"/>
                  </a:cubicBezTo>
                  <a:cubicBezTo>
                    <a:pt x="2910" y="216"/>
                    <a:pt x="2510" y="0"/>
                    <a:pt x="2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0" name="Google Shape;17010;p50"/>
            <p:cNvSpPr/>
            <p:nvPr/>
          </p:nvSpPr>
          <p:spPr>
            <a:xfrm>
              <a:off x="2532123" y="5229397"/>
              <a:ext cx="1452" cy="854"/>
            </a:xfrm>
            <a:custGeom>
              <a:avLst/>
              <a:gdLst/>
              <a:ahLst/>
              <a:cxnLst/>
              <a:rect l="l" t="t" r="r" b="b"/>
              <a:pathLst>
                <a:path w="17" h="10" extrusionOk="0">
                  <a:moveTo>
                    <a:pt x="0" y="0"/>
                  </a:moveTo>
                  <a:lnTo>
                    <a:pt x="0" y="0"/>
                  </a:lnTo>
                  <a:cubicBezTo>
                    <a:pt x="7" y="6"/>
                    <a:pt x="13" y="10"/>
                    <a:pt x="15" y="10"/>
                  </a:cubicBezTo>
                  <a:cubicBezTo>
                    <a:pt x="16" y="10"/>
                    <a:pt x="13" y="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1" name="Google Shape;17011;p50"/>
            <p:cNvSpPr/>
            <p:nvPr/>
          </p:nvSpPr>
          <p:spPr>
            <a:xfrm>
              <a:off x="2532123" y="5229397"/>
              <a:ext cx="85" cy="85"/>
            </a:xfrm>
            <a:custGeom>
              <a:avLst/>
              <a:gdLst/>
              <a:ahLst/>
              <a:cxnLst/>
              <a:rect l="l" t="t" r="r" b="b"/>
              <a:pathLst>
                <a:path w="1" h="1" extrusionOk="0">
                  <a:moveTo>
                    <a:pt x="0" y="0"/>
                  </a:moveTo>
                  <a:lnTo>
                    <a:pt x="0" y="0"/>
                  </a:ln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2" name="Google Shape;17012;p50"/>
            <p:cNvSpPr/>
            <p:nvPr/>
          </p:nvSpPr>
          <p:spPr>
            <a:xfrm>
              <a:off x="2445702" y="5198398"/>
              <a:ext cx="85" cy="1196"/>
            </a:xfrm>
            <a:custGeom>
              <a:avLst/>
              <a:gdLst/>
              <a:ahLst/>
              <a:cxnLst/>
              <a:rect l="l" t="t" r="r" b="b"/>
              <a:pathLst>
                <a:path w="1" h="14" extrusionOk="0">
                  <a:moveTo>
                    <a:pt x="0" y="1"/>
                  </a:moveTo>
                  <a:cubicBezTo>
                    <a:pt x="0" y="13"/>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3" name="Google Shape;17013;p50"/>
            <p:cNvSpPr/>
            <p:nvPr/>
          </p:nvSpPr>
          <p:spPr>
            <a:xfrm>
              <a:off x="2445702" y="5197373"/>
              <a:ext cx="1110" cy="1110"/>
            </a:xfrm>
            <a:custGeom>
              <a:avLst/>
              <a:gdLst/>
              <a:ahLst/>
              <a:cxnLst/>
              <a:rect l="l" t="t" r="r" b="b"/>
              <a:pathLst>
                <a:path w="13" h="13" extrusionOk="0">
                  <a:moveTo>
                    <a:pt x="13" y="0"/>
                  </a:moveTo>
                  <a:cubicBezTo>
                    <a:pt x="0" y="13"/>
                    <a:pt x="0" y="13"/>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4" name="Google Shape;17014;p50"/>
            <p:cNvSpPr/>
            <p:nvPr/>
          </p:nvSpPr>
          <p:spPr>
            <a:xfrm>
              <a:off x="2147330" y="4983797"/>
              <a:ext cx="179756" cy="47053"/>
            </a:xfrm>
            <a:custGeom>
              <a:avLst/>
              <a:gdLst/>
              <a:ahLst/>
              <a:cxnLst/>
              <a:rect l="l" t="t" r="r" b="b"/>
              <a:pathLst>
                <a:path w="2105" h="551" extrusionOk="0">
                  <a:moveTo>
                    <a:pt x="1467" y="0"/>
                  </a:moveTo>
                  <a:cubicBezTo>
                    <a:pt x="1372" y="0"/>
                    <a:pt x="1276" y="10"/>
                    <a:pt x="1182" y="27"/>
                  </a:cubicBezTo>
                  <a:cubicBezTo>
                    <a:pt x="1020" y="52"/>
                    <a:pt x="857" y="114"/>
                    <a:pt x="695" y="164"/>
                  </a:cubicBezTo>
                  <a:cubicBezTo>
                    <a:pt x="558" y="214"/>
                    <a:pt x="408" y="239"/>
                    <a:pt x="270" y="289"/>
                  </a:cubicBezTo>
                  <a:cubicBezTo>
                    <a:pt x="195" y="339"/>
                    <a:pt x="58" y="364"/>
                    <a:pt x="20" y="452"/>
                  </a:cubicBezTo>
                  <a:cubicBezTo>
                    <a:pt x="0" y="501"/>
                    <a:pt x="43" y="551"/>
                    <a:pt x="93" y="551"/>
                  </a:cubicBezTo>
                  <a:cubicBezTo>
                    <a:pt x="106" y="551"/>
                    <a:pt x="120" y="547"/>
                    <a:pt x="133" y="539"/>
                  </a:cubicBezTo>
                  <a:cubicBezTo>
                    <a:pt x="333" y="402"/>
                    <a:pt x="520" y="389"/>
                    <a:pt x="770" y="314"/>
                  </a:cubicBezTo>
                  <a:cubicBezTo>
                    <a:pt x="1009" y="213"/>
                    <a:pt x="1244" y="145"/>
                    <a:pt x="1466" y="145"/>
                  </a:cubicBezTo>
                  <a:cubicBezTo>
                    <a:pt x="1625" y="145"/>
                    <a:pt x="1778" y="180"/>
                    <a:pt x="1920" y="264"/>
                  </a:cubicBezTo>
                  <a:cubicBezTo>
                    <a:pt x="1943" y="282"/>
                    <a:pt x="1965" y="290"/>
                    <a:pt x="1985" y="290"/>
                  </a:cubicBezTo>
                  <a:cubicBezTo>
                    <a:pt x="2063" y="290"/>
                    <a:pt x="2104" y="177"/>
                    <a:pt x="1995" y="127"/>
                  </a:cubicBezTo>
                  <a:cubicBezTo>
                    <a:pt x="1830" y="36"/>
                    <a:pt x="1649" y="0"/>
                    <a:pt x="1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5" name="Google Shape;17015;p50"/>
            <p:cNvSpPr/>
            <p:nvPr/>
          </p:nvSpPr>
          <p:spPr>
            <a:xfrm>
              <a:off x="2599244" y="5130678"/>
              <a:ext cx="136632" cy="221002"/>
            </a:xfrm>
            <a:custGeom>
              <a:avLst/>
              <a:gdLst/>
              <a:ahLst/>
              <a:cxnLst/>
              <a:rect l="l" t="t" r="r" b="b"/>
              <a:pathLst>
                <a:path w="1600" h="2588" extrusionOk="0">
                  <a:moveTo>
                    <a:pt x="133" y="1"/>
                  </a:moveTo>
                  <a:cubicBezTo>
                    <a:pt x="50" y="1"/>
                    <a:pt x="0" y="126"/>
                    <a:pt x="89" y="181"/>
                  </a:cubicBezTo>
                  <a:cubicBezTo>
                    <a:pt x="289" y="306"/>
                    <a:pt x="539" y="469"/>
                    <a:pt x="652" y="569"/>
                  </a:cubicBezTo>
                  <a:cubicBezTo>
                    <a:pt x="989" y="919"/>
                    <a:pt x="1289" y="1406"/>
                    <a:pt x="1326" y="1781"/>
                  </a:cubicBezTo>
                  <a:cubicBezTo>
                    <a:pt x="1339" y="1856"/>
                    <a:pt x="1326" y="1981"/>
                    <a:pt x="1339" y="2068"/>
                  </a:cubicBezTo>
                  <a:cubicBezTo>
                    <a:pt x="1339" y="2068"/>
                    <a:pt x="1339" y="2056"/>
                    <a:pt x="1339" y="2056"/>
                  </a:cubicBezTo>
                  <a:cubicBezTo>
                    <a:pt x="1339" y="2130"/>
                    <a:pt x="1351" y="2205"/>
                    <a:pt x="1339" y="2279"/>
                  </a:cubicBezTo>
                  <a:lnTo>
                    <a:pt x="1339" y="2279"/>
                  </a:lnTo>
                  <a:cubicBezTo>
                    <a:pt x="1331" y="2312"/>
                    <a:pt x="1278" y="2520"/>
                    <a:pt x="1289" y="2531"/>
                  </a:cubicBezTo>
                  <a:cubicBezTo>
                    <a:pt x="1289" y="2568"/>
                    <a:pt x="1317" y="2587"/>
                    <a:pt x="1348" y="2587"/>
                  </a:cubicBezTo>
                  <a:cubicBezTo>
                    <a:pt x="1380" y="2587"/>
                    <a:pt x="1414" y="2568"/>
                    <a:pt x="1426" y="2531"/>
                  </a:cubicBezTo>
                  <a:cubicBezTo>
                    <a:pt x="1501" y="2331"/>
                    <a:pt x="1501" y="2206"/>
                    <a:pt x="1526" y="2081"/>
                  </a:cubicBezTo>
                  <a:cubicBezTo>
                    <a:pt x="1534" y="2066"/>
                    <a:pt x="1532" y="2060"/>
                    <a:pt x="1530" y="2060"/>
                  </a:cubicBezTo>
                  <a:cubicBezTo>
                    <a:pt x="1529" y="2060"/>
                    <a:pt x="1528" y="2062"/>
                    <a:pt x="1527" y="2064"/>
                  </a:cubicBezTo>
                  <a:lnTo>
                    <a:pt x="1527" y="2064"/>
                  </a:lnTo>
                  <a:cubicBezTo>
                    <a:pt x="1600" y="1542"/>
                    <a:pt x="1300" y="1217"/>
                    <a:pt x="952" y="731"/>
                  </a:cubicBezTo>
                  <a:cubicBezTo>
                    <a:pt x="789" y="519"/>
                    <a:pt x="652" y="394"/>
                    <a:pt x="452" y="231"/>
                  </a:cubicBezTo>
                  <a:cubicBezTo>
                    <a:pt x="327" y="131"/>
                    <a:pt x="327" y="94"/>
                    <a:pt x="164" y="6"/>
                  </a:cubicBezTo>
                  <a:cubicBezTo>
                    <a:pt x="153" y="2"/>
                    <a:pt x="143"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6" name="Google Shape;17016;p50"/>
            <p:cNvSpPr/>
            <p:nvPr/>
          </p:nvSpPr>
          <p:spPr>
            <a:xfrm>
              <a:off x="599446" y="5075768"/>
              <a:ext cx="193932" cy="216135"/>
            </a:xfrm>
            <a:custGeom>
              <a:avLst/>
              <a:gdLst/>
              <a:ahLst/>
              <a:cxnLst/>
              <a:rect l="l" t="t" r="r" b="b"/>
              <a:pathLst>
                <a:path w="2271" h="2531" extrusionOk="0">
                  <a:moveTo>
                    <a:pt x="2178" y="1"/>
                  </a:moveTo>
                  <a:cubicBezTo>
                    <a:pt x="2165" y="1"/>
                    <a:pt x="2151" y="4"/>
                    <a:pt x="2138" y="12"/>
                  </a:cubicBezTo>
                  <a:cubicBezTo>
                    <a:pt x="1825" y="212"/>
                    <a:pt x="1688" y="225"/>
                    <a:pt x="1401" y="375"/>
                  </a:cubicBezTo>
                  <a:cubicBezTo>
                    <a:pt x="1026" y="587"/>
                    <a:pt x="763" y="949"/>
                    <a:pt x="588" y="1337"/>
                  </a:cubicBezTo>
                  <a:cubicBezTo>
                    <a:pt x="438" y="1649"/>
                    <a:pt x="226" y="1924"/>
                    <a:pt x="88" y="2237"/>
                  </a:cubicBezTo>
                  <a:cubicBezTo>
                    <a:pt x="63" y="2324"/>
                    <a:pt x="1" y="2412"/>
                    <a:pt x="26" y="2499"/>
                  </a:cubicBezTo>
                  <a:cubicBezTo>
                    <a:pt x="37" y="2521"/>
                    <a:pt x="57" y="2531"/>
                    <a:pt x="78" y="2531"/>
                  </a:cubicBezTo>
                  <a:cubicBezTo>
                    <a:pt x="105" y="2531"/>
                    <a:pt x="131" y="2515"/>
                    <a:pt x="138" y="2486"/>
                  </a:cubicBezTo>
                  <a:cubicBezTo>
                    <a:pt x="201" y="2262"/>
                    <a:pt x="301" y="2099"/>
                    <a:pt x="426" y="1874"/>
                  </a:cubicBezTo>
                  <a:cubicBezTo>
                    <a:pt x="576" y="1624"/>
                    <a:pt x="738" y="1299"/>
                    <a:pt x="888" y="1087"/>
                  </a:cubicBezTo>
                  <a:cubicBezTo>
                    <a:pt x="1163" y="737"/>
                    <a:pt x="1501" y="562"/>
                    <a:pt x="1950" y="312"/>
                  </a:cubicBezTo>
                  <a:cubicBezTo>
                    <a:pt x="2050" y="250"/>
                    <a:pt x="2200" y="200"/>
                    <a:pt x="2250" y="100"/>
                  </a:cubicBezTo>
                  <a:cubicBezTo>
                    <a:pt x="2270" y="50"/>
                    <a:pt x="2227" y="1"/>
                    <a:pt x="2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7" name="Google Shape;17017;p50"/>
            <p:cNvSpPr/>
            <p:nvPr/>
          </p:nvSpPr>
          <p:spPr>
            <a:xfrm>
              <a:off x="974077" y="4904976"/>
              <a:ext cx="218867" cy="94105"/>
            </a:xfrm>
            <a:custGeom>
              <a:avLst/>
              <a:gdLst/>
              <a:ahLst/>
              <a:cxnLst/>
              <a:rect l="l" t="t" r="r" b="b"/>
              <a:pathLst>
                <a:path w="2563" h="1102" extrusionOk="0">
                  <a:moveTo>
                    <a:pt x="2000" y="0"/>
                  </a:moveTo>
                  <a:cubicBezTo>
                    <a:pt x="1750" y="38"/>
                    <a:pt x="1500" y="125"/>
                    <a:pt x="1325" y="225"/>
                  </a:cubicBezTo>
                  <a:cubicBezTo>
                    <a:pt x="988" y="450"/>
                    <a:pt x="813" y="625"/>
                    <a:pt x="463" y="862"/>
                  </a:cubicBezTo>
                  <a:cubicBezTo>
                    <a:pt x="363" y="937"/>
                    <a:pt x="275" y="950"/>
                    <a:pt x="175" y="962"/>
                  </a:cubicBezTo>
                  <a:cubicBezTo>
                    <a:pt x="155" y="962"/>
                    <a:pt x="135" y="960"/>
                    <a:pt x="117" y="960"/>
                  </a:cubicBezTo>
                  <a:cubicBezTo>
                    <a:pt x="89" y="960"/>
                    <a:pt x="65" y="965"/>
                    <a:pt x="50" y="987"/>
                  </a:cubicBezTo>
                  <a:cubicBezTo>
                    <a:pt x="0" y="1025"/>
                    <a:pt x="38" y="1100"/>
                    <a:pt x="88" y="1100"/>
                  </a:cubicBezTo>
                  <a:cubicBezTo>
                    <a:pt x="101" y="1101"/>
                    <a:pt x="115" y="1101"/>
                    <a:pt x="128" y="1101"/>
                  </a:cubicBezTo>
                  <a:cubicBezTo>
                    <a:pt x="529" y="1101"/>
                    <a:pt x="772" y="744"/>
                    <a:pt x="1062" y="563"/>
                  </a:cubicBezTo>
                  <a:cubicBezTo>
                    <a:pt x="1300" y="400"/>
                    <a:pt x="1387" y="375"/>
                    <a:pt x="1650" y="288"/>
                  </a:cubicBezTo>
                  <a:cubicBezTo>
                    <a:pt x="1896" y="221"/>
                    <a:pt x="1999" y="191"/>
                    <a:pt x="2181" y="191"/>
                  </a:cubicBezTo>
                  <a:cubicBezTo>
                    <a:pt x="2239" y="191"/>
                    <a:pt x="2305" y="194"/>
                    <a:pt x="2387" y="200"/>
                  </a:cubicBezTo>
                  <a:cubicBezTo>
                    <a:pt x="2404" y="200"/>
                    <a:pt x="2420" y="206"/>
                    <a:pt x="2441" y="206"/>
                  </a:cubicBezTo>
                  <a:cubicBezTo>
                    <a:pt x="2451" y="206"/>
                    <a:pt x="2462" y="204"/>
                    <a:pt x="2475" y="200"/>
                  </a:cubicBezTo>
                  <a:cubicBezTo>
                    <a:pt x="2562" y="200"/>
                    <a:pt x="2562" y="63"/>
                    <a:pt x="2475" y="50"/>
                  </a:cubicBezTo>
                  <a:cubicBezTo>
                    <a:pt x="2325" y="13"/>
                    <a:pt x="2200" y="0"/>
                    <a:pt x="20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8" name="Google Shape;17018;p50"/>
            <p:cNvSpPr/>
            <p:nvPr/>
          </p:nvSpPr>
          <p:spPr>
            <a:xfrm>
              <a:off x="378613" y="4088586"/>
              <a:ext cx="929525" cy="1080076"/>
            </a:xfrm>
            <a:custGeom>
              <a:avLst/>
              <a:gdLst/>
              <a:ahLst/>
              <a:cxnLst/>
              <a:rect l="l" t="t" r="r" b="b"/>
              <a:pathLst>
                <a:path w="10885" h="12648" extrusionOk="0">
                  <a:moveTo>
                    <a:pt x="10731" y="2804"/>
                  </a:moveTo>
                  <a:cubicBezTo>
                    <a:pt x="10733" y="2807"/>
                    <a:pt x="10735" y="2809"/>
                    <a:pt x="10735" y="2812"/>
                  </a:cubicBezTo>
                  <a:cubicBezTo>
                    <a:pt x="10733" y="2809"/>
                    <a:pt x="10732" y="2807"/>
                    <a:pt x="10731" y="2804"/>
                  </a:cubicBezTo>
                  <a:close/>
                  <a:moveTo>
                    <a:pt x="5846" y="159"/>
                  </a:moveTo>
                  <a:cubicBezTo>
                    <a:pt x="5931" y="159"/>
                    <a:pt x="6011" y="168"/>
                    <a:pt x="6086" y="188"/>
                  </a:cubicBezTo>
                  <a:cubicBezTo>
                    <a:pt x="6323" y="238"/>
                    <a:pt x="6573" y="400"/>
                    <a:pt x="6811" y="563"/>
                  </a:cubicBezTo>
                  <a:cubicBezTo>
                    <a:pt x="6936" y="650"/>
                    <a:pt x="7123" y="825"/>
                    <a:pt x="7386" y="925"/>
                  </a:cubicBezTo>
                  <a:cubicBezTo>
                    <a:pt x="7736" y="1075"/>
                    <a:pt x="8123" y="1125"/>
                    <a:pt x="8498" y="1150"/>
                  </a:cubicBezTo>
                  <a:cubicBezTo>
                    <a:pt x="8610" y="1162"/>
                    <a:pt x="8698" y="1175"/>
                    <a:pt x="8835" y="1212"/>
                  </a:cubicBezTo>
                  <a:cubicBezTo>
                    <a:pt x="8873" y="1225"/>
                    <a:pt x="8885" y="1237"/>
                    <a:pt x="8910" y="1250"/>
                  </a:cubicBezTo>
                  <a:cubicBezTo>
                    <a:pt x="8960" y="1325"/>
                    <a:pt x="9023" y="1462"/>
                    <a:pt x="9048" y="1575"/>
                  </a:cubicBezTo>
                  <a:cubicBezTo>
                    <a:pt x="9073" y="1712"/>
                    <a:pt x="9073" y="1950"/>
                    <a:pt x="9085" y="2150"/>
                  </a:cubicBezTo>
                  <a:cubicBezTo>
                    <a:pt x="9085" y="2175"/>
                    <a:pt x="9098" y="2200"/>
                    <a:pt x="9123" y="2200"/>
                  </a:cubicBezTo>
                  <a:cubicBezTo>
                    <a:pt x="9123" y="2225"/>
                    <a:pt x="9123" y="2250"/>
                    <a:pt x="9148" y="2275"/>
                  </a:cubicBezTo>
                  <a:cubicBezTo>
                    <a:pt x="9160" y="2287"/>
                    <a:pt x="9176" y="2292"/>
                    <a:pt x="9192" y="2292"/>
                  </a:cubicBezTo>
                  <a:cubicBezTo>
                    <a:pt x="9226" y="2292"/>
                    <a:pt x="9260" y="2267"/>
                    <a:pt x="9260" y="2225"/>
                  </a:cubicBezTo>
                  <a:cubicBezTo>
                    <a:pt x="9248" y="2139"/>
                    <a:pt x="9344" y="1837"/>
                    <a:pt x="9348" y="1837"/>
                  </a:cubicBezTo>
                  <a:cubicBezTo>
                    <a:pt x="9348" y="1837"/>
                    <a:pt x="9348" y="1837"/>
                    <a:pt x="9348" y="1837"/>
                  </a:cubicBezTo>
                  <a:cubicBezTo>
                    <a:pt x="9348" y="1825"/>
                    <a:pt x="9360" y="1825"/>
                    <a:pt x="9360" y="1812"/>
                  </a:cubicBezTo>
                  <a:cubicBezTo>
                    <a:pt x="9373" y="1812"/>
                    <a:pt x="9373" y="1825"/>
                    <a:pt x="9385" y="1825"/>
                  </a:cubicBezTo>
                  <a:cubicBezTo>
                    <a:pt x="9398" y="1837"/>
                    <a:pt x="9410" y="1850"/>
                    <a:pt x="9423" y="1850"/>
                  </a:cubicBezTo>
                  <a:cubicBezTo>
                    <a:pt x="9523" y="1950"/>
                    <a:pt x="9610" y="2062"/>
                    <a:pt x="9710" y="2162"/>
                  </a:cubicBezTo>
                  <a:cubicBezTo>
                    <a:pt x="9810" y="2275"/>
                    <a:pt x="9910" y="2362"/>
                    <a:pt x="10010" y="2462"/>
                  </a:cubicBezTo>
                  <a:cubicBezTo>
                    <a:pt x="10022" y="2475"/>
                    <a:pt x="10035" y="2475"/>
                    <a:pt x="10047" y="2475"/>
                  </a:cubicBezTo>
                  <a:cubicBezTo>
                    <a:pt x="10122" y="2575"/>
                    <a:pt x="10197" y="2650"/>
                    <a:pt x="10272" y="2762"/>
                  </a:cubicBezTo>
                  <a:cubicBezTo>
                    <a:pt x="10410" y="3024"/>
                    <a:pt x="10397" y="3149"/>
                    <a:pt x="10260" y="3399"/>
                  </a:cubicBezTo>
                  <a:cubicBezTo>
                    <a:pt x="10247" y="3412"/>
                    <a:pt x="10235" y="3437"/>
                    <a:pt x="10222" y="3462"/>
                  </a:cubicBezTo>
                  <a:cubicBezTo>
                    <a:pt x="10147" y="3624"/>
                    <a:pt x="10060" y="3787"/>
                    <a:pt x="9985" y="3862"/>
                  </a:cubicBezTo>
                  <a:cubicBezTo>
                    <a:pt x="9673" y="4199"/>
                    <a:pt x="9323" y="4487"/>
                    <a:pt x="8973" y="4786"/>
                  </a:cubicBezTo>
                  <a:cubicBezTo>
                    <a:pt x="8673" y="5049"/>
                    <a:pt x="8510" y="5199"/>
                    <a:pt x="8298" y="5324"/>
                  </a:cubicBezTo>
                  <a:cubicBezTo>
                    <a:pt x="8148" y="5399"/>
                    <a:pt x="8048" y="5461"/>
                    <a:pt x="7873" y="5474"/>
                  </a:cubicBezTo>
                  <a:cubicBezTo>
                    <a:pt x="7611" y="5449"/>
                    <a:pt x="7436" y="5299"/>
                    <a:pt x="7211" y="5211"/>
                  </a:cubicBezTo>
                  <a:cubicBezTo>
                    <a:pt x="7172" y="5194"/>
                    <a:pt x="7135" y="5186"/>
                    <a:pt x="7099" y="5186"/>
                  </a:cubicBezTo>
                  <a:cubicBezTo>
                    <a:pt x="6929" y="5186"/>
                    <a:pt x="6798" y="5371"/>
                    <a:pt x="6736" y="5599"/>
                  </a:cubicBezTo>
                  <a:cubicBezTo>
                    <a:pt x="6723" y="5611"/>
                    <a:pt x="6723" y="5636"/>
                    <a:pt x="6711" y="5661"/>
                  </a:cubicBezTo>
                  <a:cubicBezTo>
                    <a:pt x="6663" y="5347"/>
                    <a:pt x="6638" y="4835"/>
                    <a:pt x="6230" y="4835"/>
                  </a:cubicBezTo>
                  <a:cubicBezTo>
                    <a:pt x="6216" y="4835"/>
                    <a:pt x="6201" y="4835"/>
                    <a:pt x="6186" y="4836"/>
                  </a:cubicBezTo>
                  <a:cubicBezTo>
                    <a:pt x="6111" y="4836"/>
                    <a:pt x="5699" y="4874"/>
                    <a:pt x="5799" y="4874"/>
                  </a:cubicBezTo>
                  <a:cubicBezTo>
                    <a:pt x="5586" y="4874"/>
                    <a:pt x="5361" y="4874"/>
                    <a:pt x="5149" y="4911"/>
                  </a:cubicBezTo>
                  <a:cubicBezTo>
                    <a:pt x="4774" y="4949"/>
                    <a:pt x="4486" y="5174"/>
                    <a:pt x="4162" y="5349"/>
                  </a:cubicBezTo>
                  <a:cubicBezTo>
                    <a:pt x="3787" y="5574"/>
                    <a:pt x="3399" y="5611"/>
                    <a:pt x="2937" y="5724"/>
                  </a:cubicBezTo>
                  <a:cubicBezTo>
                    <a:pt x="2574" y="5824"/>
                    <a:pt x="2274" y="5986"/>
                    <a:pt x="1887" y="5986"/>
                  </a:cubicBezTo>
                  <a:cubicBezTo>
                    <a:pt x="1882" y="5986"/>
                    <a:pt x="1876" y="5986"/>
                    <a:pt x="1870" y="5986"/>
                  </a:cubicBezTo>
                  <a:cubicBezTo>
                    <a:pt x="954" y="5986"/>
                    <a:pt x="239" y="4969"/>
                    <a:pt x="537" y="4224"/>
                  </a:cubicBezTo>
                  <a:cubicBezTo>
                    <a:pt x="612" y="3974"/>
                    <a:pt x="700" y="3787"/>
                    <a:pt x="850" y="3537"/>
                  </a:cubicBezTo>
                  <a:cubicBezTo>
                    <a:pt x="875" y="3512"/>
                    <a:pt x="900" y="3474"/>
                    <a:pt x="912" y="3449"/>
                  </a:cubicBezTo>
                  <a:cubicBezTo>
                    <a:pt x="925" y="3449"/>
                    <a:pt x="925" y="3437"/>
                    <a:pt x="925" y="3437"/>
                  </a:cubicBezTo>
                  <a:cubicBezTo>
                    <a:pt x="1162" y="3037"/>
                    <a:pt x="1250" y="2362"/>
                    <a:pt x="1450" y="1987"/>
                  </a:cubicBezTo>
                  <a:cubicBezTo>
                    <a:pt x="1550" y="1800"/>
                    <a:pt x="1875" y="1600"/>
                    <a:pt x="2062" y="1512"/>
                  </a:cubicBezTo>
                  <a:cubicBezTo>
                    <a:pt x="2312" y="1412"/>
                    <a:pt x="2562" y="1387"/>
                    <a:pt x="2749" y="1350"/>
                  </a:cubicBezTo>
                  <a:cubicBezTo>
                    <a:pt x="2862" y="1325"/>
                    <a:pt x="2962" y="1300"/>
                    <a:pt x="3062" y="1250"/>
                  </a:cubicBezTo>
                  <a:cubicBezTo>
                    <a:pt x="3094" y="1239"/>
                    <a:pt x="3200" y="1155"/>
                    <a:pt x="3198" y="1155"/>
                  </a:cubicBezTo>
                  <a:lnTo>
                    <a:pt x="3198" y="1155"/>
                  </a:lnTo>
                  <a:cubicBezTo>
                    <a:pt x="3197" y="1155"/>
                    <a:pt x="3194" y="1157"/>
                    <a:pt x="3187" y="1162"/>
                  </a:cubicBezTo>
                  <a:cubicBezTo>
                    <a:pt x="3199" y="1150"/>
                    <a:pt x="3212" y="1137"/>
                    <a:pt x="3224" y="1125"/>
                  </a:cubicBezTo>
                  <a:cubicBezTo>
                    <a:pt x="3937" y="750"/>
                    <a:pt x="4486" y="475"/>
                    <a:pt x="5261" y="250"/>
                  </a:cubicBezTo>
                  <a:cubicBezTo>
                    <a:pt x="5466" y="199"/>
                    <a:pt x="5665" y="159"/>
                    <a:pt x="5846" y="159"/>
                  </a:cubicBezTo>
                  <a:close/>
                  <a:moveTo>
                    <a:pt x="5874" y="0"/>
                  </a:moveTo>
                  <a:cubicBezTo>
                    <a:pt x="5299" y="13"/>
                    <a:pt x="4761" y="213"/>
                    <a:pt x="4236" y="413"/>
                  </a:cubicBezTo>
                  <a:cubicBezTo>
                    <a:pt x="3849" y="575"/>
                    <a:pt x="3474" y="763"/>
                    <a:pt x="3112" y="975"/>
                  </a:cubicBezTo>
                  <a:cubicBezTo>
                    <a:pt x="3099" y="987"/>
                    <a:pt x="3087" y="987"/>
                    <a:pt x="3062" y="1000"/>
                  </a:cubicBezTo>
                  <a:cubicBezTo>
                    <a:pt x="2912" y="1100"/>
                    <a:pt x="2799" y="1112"/>
                    <a:pt x="2587" y="1175"/>
                  </a:cubicBezTo>
                  <a:cubicBezTo>
                    <a:pt x="2287" y="1275"/>
                    <a:pt x="1887" y="1400"/>
                    <a:pt x="1562" y="1662"/>
                  </a:cubicBezTo>
                  <a:cubicBezTo>
                    <a:pt x="1387" y="1787"/>
                    <a:pt x="1275" y="1975"/>
                    <a:pt x="1200" y="2175"/>
                  </a:cubicBezTo>
                  <a:cubicBezTo>
                    <a:pt x="1150" y="2300"/>
                    <a:pt x="1037" y="2575"/>
                    <a:pt x="975" y="2775"/>
                  </a:cubicBezTo>
                  <a:cubicBezTo>
                    <a:pt x="887" y="3024"/>
                    <a:pt x="837" y="3187"/>
                    <a:pt x="750" y="3324"/>
                  </a:cubicBezTo>
                  <a:cubicBezTo>
                    <a:pt x="725" y="3387"/>
                    <a:pt x="675" y="3437"/>
                    <a:pt x="650" y="3499"/>
                  </a:cubicBezTo>
                  <a:cubicBezTo>
                    <a:pt x="500" y="3624"/>
                    <a:pt x="400" y="3712"/>
                    <a:pt x="313" y="3887"/>
                  </a:cubicBezTo>
                  <a:cubicBezTo>
                    <a:pt x="225" y="4074"/>
                    <a:pt x="225" y="4174"/>
                    <a:pt x="213" y="4299"/>
                  </a:cubicBezTo>
                  <a:cubicBezTo>
                    <a:pt x="163" y="4549"/>
                    <a:pt x="200" y="4986"/>
                    <a:pt x="225" y="5311"/>
                  </a:cubicBezTo>
                  <a:cubicBezTo>
                    <a:pt x="300" y="6186"/>
                    <a:pt x="313" y="6936"/>
                    <a:pt x="163" y="7673"/>
                  </a:cubicBezTo>
                  <a:cubicBezTo>
                    <a:pt x="88" y="8111"/>
                    <a:pt x="13" y="8535"/>
                    <a:pt x="0" y="8973"/>
                  </a:cubicBezTo>
                  <a:cubicBezTo>
                    <a:pt x="0" y="9348"/>
                    <a:pt x="25" y="9735"/>
                    <a:pt x="38" y="10110"/>
                  </a:cubicBezTo>
                  <a:cubicBezTo>
                    <a:pt x="38" y="10610"/>
                    <a:pt x="200" y="11085"/>
                    <a:pt x="512" y="11472"/>
                  </a:cubicBezTo>
                  <a:cubicBezTo>
                    <a:pt x="712" y="11747"/>
                    <a:pt x="1012" y="11935"/>
                    <a:pt x="1287" y="12135"/>
                  </a:cubicBezTo>
                  <a:cubicBezTo>
                    <a:pt x="1362" y="12184"/>
                    <a:pt x="1437" y="12234"/>
                    <a:pt x="1512" y="12284"/>
                  </a:cubicBezTo>
                  <a:cubicBezTo>
                    <a:pt x="1525" y="12297"/>
                    <a:pt x="1537" y="12322"/>
                    <a:pt x="1562" y="12322"/>
                  </a:cubicBezTo>
                  <a:cubicBezTo>
                    <a:pt x="1575" y="12334"/>
                    <a:pt x="1600" y="12334"/>
                    <a:pt x="1612" y="12347"/>
                  </a:cubicBezTo>
                  <a:cubicBezTo>
                    <a:pt x="1725" y="12409"/>
                    <a:pt x="1825" y="12459"/>
                    <a:pt x="1925" y="12497"/>
                  </a:cubicBezTo>
                  <a:cubicBezTo>
                    <a:pt x="2000" y="12534"/>
                    <a:pt x="2075" y="12572"/>
                    <a:pt x="2150" y="12597"/>
                  </a:cubicBezTo>
                  <a:cubicBezTo>
                    <a:pt x="2215" y="12615"/>
                    <a:pt x="2286" y="12648"/>
                    <a:pt x="2350" y="12648"/>
                  </a:cubicBezTo>
                  <a:cubicBezTo>
                    <a:pt x="2372" y="12648"/>
                    <a:pt x="2393" y="12644"/>
                    <a:pt x="2412" y="12634"/>
                  </a:cubicBezTo>
                  <a:cubicBezTo>
                    <a:pt x="2487" y="12597"/>
                    <a:pt x="2487" y="12509"/>
                    <a:pt x="2437" y="12459"/>
                  </a:cubicBezTo>
                  <a:cubicBezTo>
                    <a:pt x="2374" y="12409"/>
                    <a:pt x="2274" y="12409"/>
                    <a:pt x="2200" y="12384"/>
                  </a:cubicBezTo>
                  <a:cubicBezTo>
                    <a:pt x="2125" y="12359"/>
                    <a:pt x="2062" y="12322"/>
                    <a:pt x="1987" y="12297"/>
                  </a:cubicBezTo>
                  <a:cubicBezTo>
                    <a:pt x="1787" y="12184"/>
                    <a:pt x="1587" y="12072"/>
                    <a:pt x="1412" y="11935"/>
                  </a:cubicBezTo>
                  <a:cubicBezTo>
                    <a:pt x="1125" y="11735"/>
                    <a:pt x="937" y="11635"/>
                    <a:pt x="712" y="11372"/>
                  </a:cubicBezTo>
                  <a:cubicBezTo>
                    <a:pt x="500" y="11135"/>
                    <a:pt x="250" y="10597"/>
                    <a:pt x="238" y="10285"/>
                  </a:cubicBezTo>
                  <a:cubicBezTo>
                    <a:pt x="63" y="9073"/>
                    <a:pt x="300" y="8435"/>
                    <a:pt x="462" y="7198"/>
                  </a:cubicBezTo>
                  <a:cubicBezTo>
                    <a:pt x="600" y="6261"/>
                    <a:pt x="300" y="5399"/>
                    <a:pt x="313" y="4562"/>
                  </a:cubicBezTo>
                  <a:cubicBezTo>
                    <a:pt x="313" y="4499"/>
                    <a:pt x="325" y="4437"/>
                    <a:pt x="338" y="4374"/>
                  </a:cubicBezTo>
                  <a:lnTo>
                    <a:pt x="338" y="4374"/>
                  </a:lnTo>
                  <a:cubicBezTo>
                    <a:pt x="325" y="4449"/>
                    <a:pt x="313" y="4537"/>
                    <a:pt x="325" y="4612"/>
                  </a:cubicBezTo>
                  <a:cubicBezTo>
                    <a:pt x="393" y="5428"/>
                    <a:pt x="1130" y="6121"/>
                    <a:pt x="1947" y="6121"/>
                  </a:cubicBezTo>
                  <a:cubicBezTo>
                    <a:pt x="2031" y="6121"/>
                    <a:pt x="2115" y="6114"/>
                    <a:pt x="2200" y="6099"/>
                  </a:cubicBezTo>
                  <a:cubicBezTo>
                    <a:pt x="2587" y="6049"/>
                    <a:pt x="2849" y="5936"/>
                    <a:pt x="3249" y="5861"/>
                  </a:cubicBezTo>
                  <a:cubicBezTo>
                    <a:pt x="3837" y="5799"/>
                    <a:pt x="4249" y="5574"/>
                    <a:pt x="4761" y="5261"/>
                  </a:cubicBezTo>
                  <a:cubicBezTo>
                    <a:pt x="4999" y="5136"/>
                    <a:pt x="5286" y="5111"/>
                    <a:pt x="5624" y="5099"/>
                  </a:cubicBezTo>
                  <a:cubicBezTo>
                    <a:pt x="5724" y="5086"/>
                    <a:pt x="5949" y="5011"/>
                    <a:pt x="6073" y="4986"/>
                  </a:cubicBezTo>
                  <a:cubicBezTo>
                    <a:pt x="6112" y="4979"/>
                    <a:pt x="6146" y="4975"/>
                    <a:pt x="6175" y="4975"/>
                  </a:cubicBezTo>
                  <a:cubicBezTo>
                    <a:pt x="6345" y="4975"/>
                    <a:pt x="6374" y="5103"/>
                    <a:pt x="6448" y="5411"/>
                  </a:cubicBezTo>
                  <a:cubicBezTo>
                    <a:pt x="6523" y="5661"/>
                    <a:pt x="6611" y="5749"/>
                    <a:pt x="6636" y="6011"/>
                  </a:cubicBezTo>
                  <a:cubicBezTo>
                    <a:pt x="6686" y="6411"/>
                    <a:pt x="6598" y="6936"/>
                    <a:pt x="6573" y="7348"/>
                  </a:cubicBezTo>
                  <a:cubicBezTo>
                    <a:pt x="6523" y="7848"/>
                    <a:pt x="6586" y="8348"/>
                    <a:pt x="6598" y="8860"/>
                  </a:cubicBezTo>
                  <a:cubicBezTo>
                    <a:pt x="6611" y="9198"/>
                    <a:pt x="6548" y="9535"/>
                    <a:pt x="6636" y="9860"/>
                  </a:cubicBezTo>
                  <a:cubicBezTo>
                    <a:pt x="6686" y="9973"/>
                    <a:pt x="6686" y="10123"/>
                    <a:pt x="6773" y="10210"/>
                  </a:cubicBezTo>
                  <a:cubicBezTo>
                    <a:pt x="6789" y="10219"/>
                    <a:pt x="6807" y="10223"/>
                    <a:pt x="6824" y="10223"/>
                  </a:cubicBezTo>
                  <a:cubicBezTo>
                    <a:pt x="6901" y="10223"/>
                    <a:pt x="6977" y="10142"/>
                    <a:pt x="6936" y="10060"/>
                  </a:cubicBezTo>
                  <a:cubicBezTo>
                    <a:pt x="6886" y="9923"/>
                    <a:pt x="6823" y="9673"/>
                    <a:pt x="6823" y="9623"/>
                  </a:cubicBezTo>
                  <a:cubicBezTo>
                    <a:pt x="6798" y="9398"/>
                    <a:pt x="6836" y="9160"/>
                    <a:pt x="6836" y="8935"/>
                  </a:cubicBezTo>
                  <a:cubicBezTo>
                    <a:pt x="6811" y="8398"/>
                    <a:pt x="6748" y="7848"/>
                    <a:pt x="6748" y="7311"/>
                  </a:cubicBezTo>
                  <a:cubicBezTo>
                    <a:pt x="6723" y="7011"/>
                    <a:pt x="6761" y="6698"/>
                    <a:pt x="6773" y="6349"/>
                  </a:cubicBezTo>
                  <a:cubicBezTo>
                    <a:pt x="6773" y="6274"/>
                    <a:pt x="6773" y="6186"/>
                    <a:pt x="6773" y="6099"/>
                  </a:cubicBezTo>
                  <a:cubicBezTo>
                    <a:pt x="6773" y="6099"/>
                    <a:pt x="6773" y="6086"/>
                    <a:pt x="6773" y="6074"/>
                  </a:cubicBezTo>
                  <a:cubicBezTo>
                    <a:pt x="6786" y="5899"/>
                    <a:pt x="6811" y="5686"/>
                    <a:pt x="6886" y="5536"/>
                  </a:cubicBezTo>
                  <a:cubicBezTo>
                    <a:pt x="6948" y="5443"/>
                    <a:pt x="7010" y="5392"/>
                    <a:pt x="7058" y="5392"/>
                  </a:cubicBezTo>
                  <a:cubicBezTo>
                    <a:pt x="7068" y="5392"/>
                    <a:pt x="7077" y="5395"/>
                    <a:pt x="7086" y="5399"/>
                  </a:cubicBezTo>
                  <a:cubicBezTo>
                    <a:pt x="7148" y="5411"/>
                    <a:pt x="7111" y="5399"/>
                    <a:pt x="7186" y="5436"/>
                  </a:cubicBezTo>
                  <a:cubicBezTo>
                    <a:pt x="7205" y="5455"/>
                    <a:pt x="7283" y="5482"/>
                    <a:pt x="7284" y="5482"/>
                  </a:cubicBezTo>
                  <a:cubicBezTo>
                    <a:pt x="7285" y="5482"/>
                    <a:pt x="7278" y="5480"/>
                    <a:pt x="7261" y="5474"/>
                  </a:cubicBezTo>
                  <a:lnTo>
                    <a:pt x="7261" y="5474"/>
                  </a:lnTo>
                  <a:cubicBezTo>
                    <a:pt x="7498" y="5549"/>
                    <a:pt x="7648" y="5586"/>
                    <a:pt x="7873" y="5599"/>
                  </a:cubicBezTo>
                  <a:cubicBezTo>
                    <a:pt x="8123" y="5574"/>
                    <a:pt x="8360" y="5424"/>
                    <a:pt x="8460" y="5399"/>
                  </a:cubicBezTo>
                  <a:cubicBezTo>
                    <a:pt x="8898" y="5224"/>
                    <a:pt x="9160" y="4911"/>
                    <a:pt x="9585" y="4549"/>
                  </a:cubicBezTo>
                  <a:cubicBezTo>
                    <a:pt x="9935" y="4249"/>
                    <a:pt x="10360" y="3862"/>
                    <a:pt x="10435" y="3474"/>
                  </a:cubicBezTo>
                  <a:cubicBezTo>
                    <a:pt x="10435" y="3488"/>
                    <a:pt x="10435" y="3498"/>
                    <a:pt x="10437" y="3498"/>
                  </a:cubicBezTo>
                  <a:cubicBezTo>
                    <a:pt x="10439" y="3498"/>
                    <a:pt x="10442" y="3491"/>
                    <a:pt x="10447" y="3474"/>
                  </a:cubicBezTo>
                  <a:cubicBezTo>
                    <a:pt x="10510" y="3287"/>
                    <a:pt x="10547" y="3149"/>
                    <a:pt x="10497" y="2987"/>
                  </a:cubicBezTo>
                  <a:cubicBezTo>
                    <a:pt x="10472" y="2874"/>
                    <a:pt x="10422" y="2762"/>
                    <a:pt x="10360" y="2662"/>
                  </a:cubicBezTo>
                  <a:lnTo>
                    <a:pt x="10360" y="2662"/>
                  </a:lnTo>
                  <a:cubicBezTo>
                    <a:pt x="10397" y="2687"/>
                    <a:pt x="10422" y="2712"/>
                    <a:pt x="10435" y="2737"/>
                  </a:cubicBezTo>
                  <a:cubicBezTo>
                    <a:pt x="10447" y="2750"/>
                    <a:pt x="10447" y="2750"/>
                    <a:pt x="10460" y="2762"/>
                  </a:cubicBezTo>
                  <a:cubicBezTo>
                    <a:pt x="10460" y="2762"/>
                    <a:pt x="10460" y="2775"/>
                    <a:pt x="10472" y="2775"/>
                  </a:cubicBezTo>
                  <a:lnTo>
                    <a:pt x="10485" y="2800"/>
                  </a:lnTo>
                  <a:cubicBezTo>
                    <a:pt x="10497" y="2837"/>
                    <a:pt x="10497" y="2812"/>
                    <a:pt x="10522" y="2862"/>
                  </a:cubicBezTo>
                  <a:cubicBezTo>
                    <a:pt x="10526" y="2870"/>
                    <a:pt x="10528" y="2873"/>
                    <a:pt x="10528" y="2873"/>
                  </a:cubicBezTo>
                  <a:cubicBezTo>
                    <a:pt x="10528" y="2873"/>
                    <a:pt x="10522" y="2858"/>
                    <a:pt x="10522" y="2849"/>
                  </a:cubicBezTo>
                  <a:lnTo>
                    <a:pt x="10522" y="2849"/>
                  </a:lnTo>
                  <a:cubicBezTo>
                    <a:pt x="10560" y="2924"/>
                    <a:pt x="10547" y="2899"/>
                    <a:pt x="10597" y="2987"/>
                  </a:cubicBezTo>
                  <a:cubicBezTo>
                    <a:pt x="10635" y="3037"/>
                    <a:pt x="10635" y="3112"/>
                    <a:pt x="10685" y="3212"/>
                  </a:cubicBezTo>
                  <a:cubicBezTo>
                    <a:pt x="10685" y="3224"/>
                    <a:pt x="10685" y="3237"/>
                    <a:pt x="10685" y="3249"/>
                  </a:cubicBezTo>
                  <a:cubicBezTo>
                    <a:pt x="10710" y="3349"/>
                    <a:pt x="10710" y="3374"/>
                    <a:pt x="10685" y="3574"/>
                  </a:cubicBezTo>
                  <a:cubicBezTo>
                    <a:pt x="10658" y="3690"/>
                    <a:pt x="10704" y="3742"/>
                    <a:pt x="10753" y="3742"/>
                  </a:cubicBezTo>
                  <a:cubicBezTo>
                    <a:pt x="10793" y="3742"/>
                    <a:pt x="10835" y="3705"/>
                    <a:pt x="10835" y="3637"/>
                  </a:cubicBezTo>
                  <a:cubicBezTo>
                    <a:pt x="10860" y="3437"/>
                    <a:pt x="10872" y="3412"/>
                    <a:pt x="10872" y="3187"/>
                  </a:cubicBezTo>
                  <a:cubicBezTo>
                    <a:pt x="10885" y="3124"/>
                    <a:pt x="10847" y="2912"/>
                    <a:pt x="10735" y="2800"/>
                  </a:cubicBezTo>
                  <a:cubicBezTo>
                    <a:pt x="10731" y="2798"/>
                    <a:pt x="10728" y="2797"/>
                    <a:pt x="10726" y="2797"/>
                  </a:cubicBezTo>
                  <a:lnTo>
                    <a:pt x="10726" y="2797"/>
                  </a:lnTo>
                  <a:cubicBezTo>
                    <a:pt x="10717" y="2781"/>
                    <a:pt x="10707" y="2772"/>
                    <a:pt x="10697" y="2762"/>
                  </a:cubicBezTo>
                  <a:cubicBezTo>
                    <a:pt x="10697" y="2762"/>
                    <a:pt x="10685" y="2750"/>
                    <a:pt x="10672" y="2750"/>
                  </a:cubicBezTo>
                  <a:cubicBezTo>
                    <a:pt x="10685" y="2750"/>
                    <a:pt x="10685" y="2750"/>
                    <a:pt x="10672" y="2737"/>
                  </a:cubicBezTo>
                  <a:cubicBezTo>
                    <a:pt x="10647" y="2725"/>
                    <a:pt x="10622" y="2700"/>
                    <a:pt x="10597" y="2687"/>
                  </a:cubicBezTo>
                  <a:cubicBezTo>
                    <a:pt x="10597" y="2687"/>
                    <a:pt x="10597" y="2687"/>
                    <a:pt x="10597" y="2675"/>
                  </a:cubicBezTo>
                  <a:cubicBezTo>
                    <a:pt x="10560" y="2662"/>
                    <a:pt x="10560" y="2662"/>
                    <a:pt x="10547" y="2650"/>
                  </a:cubicBezTo>
                  <a:lnTo>
                    <a:pt x="10547" y="2650"/>
                  </a:lnTo>
                  <a:cubicBezTo>
                    <a:pt x="10551" y="2653"/>
                    <a:pt x="10551" y="2655"/>
                    <a:pt x="10550" y="2655"/>
                  </a:cubicBezTo>
                  <a:cubicBezTo>
                    <a:pt x="10547" y="2655"/>
                    <a:pt x="10535" y="2646"/>
                    <a:pt x="10535" y="2637"/>
                  </a:cubicBezTo>
                  <a:cubicBezTo>
                    <a:pt x="10410" y="2550"/>
                    <a:pt x="10185" y="2350"/>
                    <a:pt x="10110" y="2300"/>
                  </a:cubicBezTo>
                  <a:cubicBezTo>
                    <a:pt x="10097" y="2287"/>
                    <a:pt x="10085" y="2275"/>
                    <a:pt x="10072" y="2275"/>
                  </a:cubicBezTo>
                  <a:cubicBezTo>
                    <a:pt x="9985" y="2200"/>
                    <a:pt x="9873" y="2112"/>
                    <a:pt x="9823" y="2037"/>
                  </a:cubicBezTo>
                  <a:cubicBezTo>
                    <a:pt x="9685" y="1900"/>
                    <a:pt x="9585" y="1712"/>
                    <a:pt x="9398" y="1637"/>
                  </a:cubicBezTo>
                  <a:cubicBezTo>
                    <a:pt x="9384" y="1634"/>
                    <a:pt x="9372" y="1632"/>
                    <a:pt x="9359" y="1632"/>
                  </a:cubicBezTo>
                  <a:cubicBezTo>
                    <a:pt x="9279" y="1632"/>
                    <a:pt x="9219" y="1699"/>
                    <a:pt x="9198" y="1775"/>
                  </a:cubicBezTo>
                  <a:cubicBezTo>
                    <a:pt x="9198" y="1637"/>
                    <a:pt x="9185" y="1512"/>
                    <a:pt x="9160" y="1462"/>
                  </a:cubicBezTo>
                  <a:cubicBezTo>
                    <a:pt x="9148" y="1337"/>
                    <a:pt x="9123" y="1112"/>
                    <a:pt x="8935" y="1075"/>
                  </a:cubicBezTo>
                  <a:cubicBezTo>
                    <a:pt x="8460" y="1000"/>
                    <a:pt x="7848" y="900"/>
                    <a:pt x="7461" y="725"/>
                  </a:cubicBezTo>
                  <a:cubicBezTo>
                    <a:pt x="6961" y="463"/>
                    <a:pt x="6536" y="0"/>
                    <a:pt x="58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9" name="Google Shape;17019;p50"/>
            <p:cNvSpPr/>
            <p:nvPr/>
          </p:nvSpPr>
          <p:spPr>
            <a:xfrm>
              <a:off x="748632" y="4802415"/>
              <a:ext cx="45174" cy="177195"/>
            </a:xfrm>
            <a:custGeom>
              <a:avLst/>
              <a:gdLst/>
              <a:ahLst/>
              <a:cxnLst/>
              <a:rect l="l" t="t" r="r" b="b"/>
              <a:pathLst>
                <a:path w="529" h="2075" extrusionOk="0">
                  <a:moveTo>
                    <a:pt x="455" y="0"/>
                  </a:moveTo>
                  <a:cubicBezTo>
                    <a:pt x="433" y="0"/>
                    <a:pt x="411" y="11"/>
                    <a:pt x="403" y="27"/>
                  </a:cubicBezTo>
                  <a:cubicBezTo>
                    <a:pt x="391" y="64"/>
                    <a:pt x="403" y="101"/>
                    <a:pt x="391" y="139"/>
                  </a:cubicBezTo>
                  <a:cubicBezTo>
                    <a:pt x="391" y="414"/>
                    <a:pt x="341" y="676"/>
                    <a:pt x="341" y="951"/>
                  </a:cubicBezTo>
                  <a:cubicBezTo>
                    <a:pt x="353" y="1214"/>
                    <a:pt x="303" y="1489"/>
                    <a:pt x="228" y="1664"/>
                  </a:cubicBezTo>
                  <a:cubicBezTo>
                    <a:pt x="216" y="1664"/>
                    <a:pt x="216" y="1689"/>
                    <a:pt x="203" y="1701"/>
                  </a:cubicBezTo>
                  <a:cubicBezTo>
                    <a:pt x="191" y="1726"/>
                    <a:pt x="153" y="1789"/>
                    <a:pt x="141" y="1814"/>
                  </a:cubicBezTo>
                  <a:cubicBezTo>
                    <a:pt x="116" y="1864"/>
                    <a:pt x="116" y="1839"/>
                    <a:pt x="28" y="1951"/>
                  </a:cubicBezTo>
                  <a:cubicBezTo>
                    <a:pt x="1" y="2016"/>
                    <a:pt x="55" y="2074"/>
                    <a:pt x="111" y="2074"/>
                  </a:cubicBezTo>
                  <a:cubicBezTo>
                    <a:pt x="130" y="2074"/>
                    <a:pt x="150" y="2067"/>
                    <a:pt x="166" y="2051"/>
                  </a:cubicBezTo>
                  <a:cubicBezTo>
                    <a:pt x="341" y="1839"/>
                    <a:pt x="366" y="1651"/>
                    <a:pt x="428" y="1389"/>
                  </a:cubicBezTo>
                  <a:cubicBezTo>
                    <a:pt x="453" y="1276"/>
                    <a:pt x="453" y="1014"/>
                    <a:pt x="453" y="839"/>
                  </a:cubicBezTo>
                  <a:cubicBezTo>
                    <a:pt x="466" y="614"/>
                    <a:pt x="491" y="401"/>
                    <a:pt x="503" y="176"/>
                  </a:cubicBezTo>
                  <a:cubicBezTo>
                    <a:pt x="503" y="126"/>
                    <a:pt x="528" y="64"/>
                    <a:pt x="491" y="14"/>
                  </a:cubicBezTo>
                  <a:cubicBezTo>
                    <a:pt x="481" y="4"/>
                    <a:pt x="468" y="0"/>
                    <a:pt x="4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0" name="Google Shape;17020;p50"/>
            <p:cNvSpPr/>
            <p:nvPr/>
          </p:nvSpPr>
          <p:spPr>
            <a:xfrm>
              <a:off x="602691" y="4215058"/>
              <a:ext cx="511260" cy="253367"/>
            </a:xfrm>
            <a:custGeom>
              <a:avLst/>
              <a:gdLst/>
              <a:ahLst/>
              <a:cxnLst/>
              <a:rect l="l" t="t" r="r" b="b"/>
              <a:pathLst>
                <a:path w="5987" h="2967" extrusionOk="0">
                  <a:moveTo>
                    <a:pt x="4353" y="161"/>
                  </a:moveTo>
                  <a:cubicBezTo>
                    <a:pt x="4475" y="161"/>
                    <a:pt x="4596" y="208"/>
                    <a:pt x="4699" y="294"/>
                  </a:cubicBezTo>
                  <a:cubicBezTo>
                    <a:pt x="4824" y="419"/>
                    <a:pt x="4837" y="519"/>
                    <a:pt x="4837" y="706"/>
                  </a:cubicBezTo>
                  <a:cubicBezTo>
                    <a:pt x="4837" y="744"/>
                    <a:pt x="4824" y="756"/>
                    <a:pt x="4824" y="831"/>
                  </a:cubicBezTo>
                  <a:cubicBezTo>
                    <a:pt x="4737" y="781"/>
                    <a:pt x="4649" y="744"/>
                    <a:pt x="4562" y="744"/>
                  </a:cubicBezTo>
                  <a:cubicBezTo>
                    <a:pt x="4535" y="740"/>
                    <a:pt x="4509" y="739"/>
                    <a:pt x="4484" y="739"/>
                  </a:cubicBezTo>
                  <a:cubicBezTo>
                    <a:pt x="4313" y="739"/>
                    <a:pt x="4153" y="807"/>
                    <a:pt x="4012" y="894"/>
                  </a:cubicBezTo>
                  <a:lnTo>
                    <a:pt x="3987" y="894"/>
                  </a:lnTo>
                  <a:cubicBezTo>
                    <a:pt x="4037" y="719"/>
                    <a:pt x="4012" y="531"/>
                    <a:pt x="3937" y="381"/>
                  </a:cubicBezTo>
                  <a:cubicBezTo>
                    <a:pt x="3937" y="369"/>
                    <a:pt x="3937" y="369"/>
                    <a:pt x="3949" y="369"/>
                  </a:cubicBezTo>
                  <a:cubicBezTo>
                    <a:pt x="4065" y="227"/>
                    <a:pt x="4209" y="161"/>
                    <a:pt x="4353" y="161"/>
                  </a:cubicBezTo>
                  <a:close/>
                  <a:moveTo>
                    <a:pt x="2188" y="166"/>
                  </a:moveTo>
                  <a:cubicBezTo>
                    <a:pt x="2286" y="166"/>
                    <a:pt x="2384" y="187"/>
                    <a:pt x="2475" y="231"/>
                  </a:cubicBezTo>
                  <a:cubicBezTo>
                    <a:pt x="2537" y="269"/>
                    <a:pt x="2562" y="294"/>
                    <a:pt x="2587" y="306"/>
                  </a:cubicBezTo>
                  <a:cubicBezTo>
                    <a:pt x="2475" y="444"/>
                    <a:pt x="2425" y="619"/>
                    <a:pt x="2450" y="794"/>
                  </a:cubicBezTo>
                  <a:cubicBezTo>
                    <a:pt x="2366" y="758"/>
                    <a:pt x="2279" y="742"/>
                    <a:pt x="2191" y="742"/>
                  </a:cubicBezTo>
                  <a:cubicBezTo>
                    <a:pt x="1911" y="742"/>
                    <a:pt x="1622" y="903"/>
                    <a:pt x="1413" y="1094"/>
                  </a:cubicBezTo>
                  <a:cubicBezTo>
                    <a:pt x="1279" y="600"/>
                    <a:pt x="1737" y="166"/>
                    <a:pt x="2188" y="166"/>
                  </a:cubicBezTo>
                  <a:close/>
                  <a:moveTo>
                    <a:pt x="5282" y="398"/>
                  </a:moveTo>
                  <a:cubicBezTo>
                    <a:pt x="5339" y="398"/>
                    <a:pt x="5393" y="409"/>
                    <a:pt x="5436" y="431"/>
                  </a:cubicBezTo>
                  <a:cubicBezTo>
                    <a:pt x="5549" y="519"/>
                    <a:pt x="5649" y="694"/>
                    <a:pt x="5636" y="894"/>
                  </a:cubicBezTo>
                  <a:cubicBezTo>
                    <a:pt x="5636" y="893"/>
                    <a:pt x="5636" y="893"/>
                    <a:pt x="5636" y="893"/>
                  </a:cubicBezTo>
                  <a:cubicBezTo>
                    <a:pt x="5634" y="893"/>
                    <a:pt x="5610" y="1008"/>
                    <a:pt x="5586" y="1056"/>
                  </a:cubicBezTo>
                  <a:cubicBezTo>
                    <a:pt x="5586" y="1069"/>
                    <a:pt x="5586" y="1069"/>
                    <a:pt x="5574" y="1081"/>
                  </a:cubicBezTo>
                  <a:cubicBezTo>
                    <a:pt x="5546" y="1073"/>
                    <a:pt x="5516" y="1069"/>
                    <a:pt x="5484" y="1069"/>
                  </a:cubicBezTo>
                  <a:cubicBezTo>
                    <a:pt x="5415" y="1069"/>
                    <a:pt x="5338" y="1088"/>
                    <a:pt x="5262" y="1131"/>
                  </a:cubicBezTo>
                  <a:cubicBezTo>
                    <a:pt x="5212" y="1156"/>
                    <a:pt x="5162" y="1194"/>
                    <a:pt x="5137" y="1231"/>
                  </a:cubicBezTo>
                  <a:cubicBezTo>
                    <a:pt x="5087" y="1119"/>
                    <a:pt x="5024" y="1006"/>
                    <a:pt x="4937" y="919"/>
                  </a:cubicBezTo>
                  <a:cubicBezTo>
                    <a:pt x="4962" y="906"/>
                    <a:pt x="4987" y="894"/>
                    <a:pt x="4999" y="856"/>
                  </a:cubicBezTo>
                  <a:cubicBezTo>
                    <a:pt x="5024" y="731"/>
                    <a:pt x="5024" y="619"/>
                    <a:pt x="4987" y="519"/>
                  </a:cubicBezTo>
                  <a:lnTo>
                    <a:pt x="4999" y="519"/>
                  </a:lnTo>
                  <a:cubicBezTo>
                    <a:pt x="5064" y="437"/>
                    <a:pt x="5177" y="398"/>
                    <a:pt x="5282" y="398"/>
                  </a:cubicBezTo>
                  <a:close/>
                  <a:moveTo>
                    <a:pt x="3311" y="166"/>
                  </a:moveTo>
                  <a:cubicBezTo>
                    <a:pt x="3646" y="166"/>
                    <a:pt x="3919" y="454"/>
                    <a:pt x="3824" y="831"/>
                  </a:cubicBezTo>
                  <a:cubicBezTo>
                    <a:pt x="3799" y="969"/>
                    <a:pt x="3762" y="1006"/>
                    <a:pt x="3699" y="1131"/>
                  </a:cubicBezTo>
                  <a:lnTo>
                    <a:pt x="3687" y="1131"/>
                  </a:lnTo>
                  <a:cubicBezTo>
                    <a:pt x="3624" y="1194"/>
                    <a:pt x="3624" y="1219"/>
                    <a:pt x="3562" y="1269"/>
                  </a:cubicBezTo>
                  <a:cubicBezTo>
                    <a:pt x="3477" y="1360"/>
                    <a:pt x="3389" y="1397"/>
                    <a:pt x="3295" y="1397"/>
                  </a:cubicBezTo>
                  <a:cubicBezTo>
                    <a:pt x="3210" y="1397"/>
                    <a:pt x="3120" y="1366"/>
                    <a:pt x="3025" y="1319"/>
                  </a:cubicBezTo>
                  <a:lnTo>
                    <a:pt x="3012" y="1319"/>
                  </a:lnTo>
                  <a:cubicBezTo>
                    <a:pt x="3012" y="1306"/>
                    <a:pt x="3000" y="1306"/>
                    <a:pt x="3000" y="1306"/>
                  </a:cubicBezTo>
                  <a:cubicBezTo>
                    <a:pt x="2962" y="1281"/>
                    <a:pt x="2950" y="1244"/>
                    <a:pt x="2912" y="1231"/>
                  </a:cubicBezTo>
                  <a:cubicBezTo>
                    <a:pt x="2912" y="1219"/>
                    <a:pt x="2900" y="1219"/>
                    <a:pt x="2887" y="1219"/>
                  </a:cubicBezTo>
                  <a:cubicBezTo>
                    <a:pt x="2850" y="1094"/>
                    <a:pt x="2750" y="994"/>
                    <a:pt x="2650" y="906"/>
                  </a:cubicBezTo>
                  <a:cubicBezTo>
                    <a:pt x="2650" y="894"/>
                    <a:pt x="2637" y="881"/>
                    <a:pt x="2637" y="869"/>
                  </a:cubicBezTo>
                  <a:cubicBezTo>
                    <a:pt x="2550" y="694"/>
                    <a:pt x="2600" y="531"/>
                    <a:pt x="2725" y="406"/>
                  </a:cubicBezTo>
                  <a:cubicBezTo>
                    <a:pt x="2750" y="394"/>
                    <a:pt x="2762" y="381"/>
                    <a:pt x="2775" y="356"/>
                  </a:cubicBezTo>
                  <a:cubicBezTo>
                    <a:pt x="2887" y="256"/>
                    <a:pt x="3062" y="194"/>
                    <a:pt x="3250" y="169"/>
                  </a:cubicBezTo>
                  <a:cubicBezTo>
                    <a:pt x="3270" y="167"/>
                    <a:pt x="3290" y="166"/>
                    <a:pt x="3311" y="166"/>
                  </a:cubicBezTo>
                  <a:close/>
                  <a:moveTo>
                    <a:pt x="1300" y="594"/>
                  </a:moveTo>
                  <a:cubicBezTo>
                    <a:pt x="1238" y="719"/>
                    <a:pt x="1225" y="856"/>
                    <a:pt x="1238" y="994"/>
                  </a:cubicBezTo>
                  <a:cubicBezTo>
                    <a:pt x="1250" y="1069"/>
                    <a:pt x="1250" y="1156"/>
                    <a:pt x="1300" y="1219"/>
                  </a:cubicBezTo>
                  <a:cubicBezTo>
                    <a:pt x="1225" y="1331"/>
                    <a:pt x="1163" y="1456"/>
                    <a:pt x="1163" y="1581"/>
                  </a:cubicBezTo>
                  <a:cubicBezTo>
                    <a:pt x="1163" y="1593"/>
                    <a:pt x="1163" y="1593"/>
                    <a:pt x="1163" y="1593"/>
                  </a:cubicBezTo>
                  <a:cubicBezTo>
                    <a:pt x="1054" y="1527"/>
                    <a:pt x="929" y="1482"/>
                    <a:pt x="795" y="1482"/>
                  </a:cubicBezTo>
                  <a:cubicBezTo>
                    <a:pt x="728" y="1482"/>
                    <a:pt x="659" y="1493"/>
                    <a:pt x="588" y="1518"/>
                  </a:cubicBezTo>
                  <a:cubicBezTo>
                    <a:pt x="588" y="1518"/>
                    <a:pt x="588" y="1506"/>
                    <a:pt x="588" y="1506"/>
                  </a:cubicBezTo>
                  <a:cubicBezTo>
                    <a:pt x="575" y="1443"/>
                    <a:pt x="588" y="1468"/>
                    <a:pt x="575" y="1443"/>
                  </a:cubicBezTo>
                  <a:cubicBezTo>
                    <a:pt x="575" y="1381"/>
                    <a:pt x="575" y="1306"/>
                    <a:pt x="588" y="1231"/>
                  </a:cubicBezTo>
                  <a:cubicBezTo>
                    <a:pt x="638" y="869"/>
                    <a:pt x="850" y="681"/>
                    <a:pt x="1200" y="594"/>
                  </a:cubicBezTo>
                  <a:close/>
                  <a:moveTo>
                    <a:pt x="4523" y="878"/>
                  </a:moveTo>
                  <a:cubicBezTo>
                    <a:pt x="4537" y="878"/>
                    <a:pt x="4550" y="879"/>
                    <a:pt x="4562" y="881"/>
                  </a:cubicBezTo>
                  <a:cubicBezTo>
                    <a:pt x="4837" y="931"/>
                    <a:pt x="4987" y="1194"/>
                    <a:pt x="4987" y="1431"/>
                  </a:cubicBezTo>
                  <a:cubicBezTo>
                    <a:pt x="4999" y="1481"/>
                    <a:pt x="4849" y="1831"/>
                    <a:pt x="4762" y="1931"/>
                  </a:cubicBezTo>
                  <a:cubicBezTo>
                    <a:pt x="4637" y="2056"/>
                    <a:pt x="4562" y="2093"/>
                    <a:pt x="4424" y="2143"/>
                  </a:cubicBezTo>
                  <a:cubicBezTo>
                    <a:pt x="4383" y="2163"/>
                    <a:pt x="4333" y="2170"/>
                    <a:pt x="4281" y="2170"/>
                  </a:cubicBezTo>
                  <a:cubicBezTo>
                    <a:pt x="4130" y="2170"/>
                    <a:pt x="3962" y="2105"/>
                    <a:pt x="3924" y="2068"/>
                  </a:cubicBezTo>
                  <a:cubicBezTo>
                    <a:pt x="3912" y="2056"/>
                    <a:pt x="3899" y="2043"/>
                    <a:pt x="3887" y="2043"/>
                  </a:cubicBezTo>
                  <a:cubicBezTo>
                    <a:pt x="3887" y="1893"/>
                    <a:pt x="3837" y="1756"/>
                    <a:pt x="3762" y="1643"/>
                  </a:cubicBezTo>
                  <a:cubicBezTo>
                    <a:pt x="3762" y="1631"/>
                    <a:pt x="3762" y="1631"/>
                    <a:pt x="3762" y="1631"/>
                  </a:cubicBezTo>
                  <a:cubicBezTo>
                    <a:pt x="3749" y="1468"/>
                    <a:pt x="3774" y="1343"/>
                    <a:pt x="3824" y="1256"/>
                  </a:cubicBezTo>
                  <a:cubicBezTo>
                    <a:pt x="3849" y="1231"/>
                    <a:pt x="3874" y="1206"/>
                    <a:pt x="3887" y="1169"/>
                  </a:cubicBezTo>
                  <a:cubicBezTo>
                    <a:pt x="4049" y="1018"/>
                    <a:pt x="4350" y="878"/>
                    <a:pt x="4523" y="878"/>
                  </a:cubicBezTo>
                  <a:close/>
                  <a:moveTo>
                    <a:pt x="2217" y="870"/>
                  </a:moveTo>
                  <a:cubicBezTo>
                    <a:pt x="2286" y="870"/>
                    <a:pt x="2353" y="881"/>
                    <a:pt x="2412" y="906"/>
                  </a:cubicBezTo>
                  <a:cubicBezTo>
                    <a:pt x="2562" y="994"/>
                    <a:pt x="2675" y="1081"/>
                    <a:pt x="2762" y="1219"/>
                  </a:cubicBezTo>
                  <a:cubicBezTo>
                    <a:pt x="2812" y="1356"/>
                    <a:pt x="2800" y="1493"/>
                    <a:pt x="2737" y="1668"/>
                  </a:cubicBezTo>
                  <a:cubicBezTo>
                    <a:pt x="2687" y="1818"/>
                    <a:pt x="2637" y="1943"/>
                    <a:pt x="2462" y="2081"/>
                  </a:cubicBezTo>
                  <a:cubicBezTo>
                    <a:pt x="2353" y="2190"/>
                    <a:pt x="2199" y="2236"/>
                    <a:pt x="2044" y="2236"/>
                  </a:cubicBezTo>
                  <a:cubicBezTo>
                    <a:pt x="1826" y="2236"/>
                    <a:pt x="1607" y="2145"/>
                    <a:pt x="1513" y="2006"/>
                  </a:cubicBezTo>
                  <a:cubicBezTo>
                    <a:pt x="1425" y="1868"/>
                    <a:pt x="1438" y="1856"/>
                    <a:pt x="1363" y="1681"/>
                  </a:cubicBezTo>
                  <a:cubicBezTo>
                    <a:pt x="1350" y="1668"/>
                    <a:pt x="1325" y="1656"/>
                    <a:pt x="1313" y="1656"/>
                  </a:cubicBezTo>
                  <a:cubicBezTo>
                    <a:pt x="1263" y="1406"/>
                    <a:pt x="1538" y="1119"/>
                    <a:pt x="1837" y="969"/>
                  </a:cubicBezTo>
                  <a:cubicBezTo>
                    <a:pt x="1945" y="911"/>
                    <a:pt x="2084" y="870"/>
                    <a:pt x="2217" y="870"/>
                  </a:cubicBezTo>
                  <a:close/>
                  <a:moveTo>
                    <a:pt x="5527" y="1224"/>
                  </a:moveTo>
                  <a:cubicBezTo>
                    <a:pt x="5573" y="1224"/>
                    <a:pt x="5596" y="1249"/>
                    <a:pt x="5661" y="1306"/>
                  </a:cubicBezTo>
                  <a:cubicBezTo>
                    <a:pt x="5914" y="1616"/>
                    <a:pt x="5650" y="2349"/>
                    <a:pt x="5275" y="2349"/>
                  </a:cubicBezTo>
                  <a:cubicBezTo>
                    <a:pt x="5242" y="2349"/>
                    <a:pt x="5208" y="2343"/>
                    <a:pt x="5174" y="2331"/>
                  </a:cubicBezTo>
                  <a:cubicBezTo>
                    <a:pt x="5099" y="2293"/>
                    <a:pt x="4999" y="2181"/>
                    <a:pt x="5024" y="1981"/>
                  </a:cubicBezTo>
                  <a:cubicBezTo>
                    <a:pt x="5024" y="1918"/>
                    <a:pt x="5024" y="1931"/>
                    <a:pt x="5037" y="1856"/>
                  </a:cubicBezTo>
                  <a:cubicBezTo>
                    <a:pt x="5087" y="1756"/>
                    <a:pt x="5124" y="1656"/>
                    <a:pt x="5149" y="1556"/>
                  </a:cubicBezTo>
                  <a:cubicBezTo>
                    <a:pt x="5174" y="1543"/>
                    <a:pt x="5187" y="1531"/>
                    <a:pt x="5199" y="1493"/>
                  </a:cubicBezTo>
                  <a:cubicBezTo>
                    <a:pt x="5224" y="1331"/>
                    <a:pt x="5287" y="1306"/>
                    <a:pt x="5424" y="1244"/>
                  </a:cubicBezTo>
                  <a:cubicBezTo>
                    <a:pt x="5471" y="1231"/>
                    <a:pt x="5503" y="1224"/>
                    <a:pt x="5527" y="1224"/>
                  </a:cubicBezTo>
                  <a:close/>
                  <a:moveTo>
                    <a:pt x="3319" y="1548"/>
                  </a:moveTo>
                  <a:cubicBezTo>
                    <a:pt x="3393" y="1548"/>
                    <a:pt x="3463" y="1566"/>
                    <a:pt x="3524" y="1606"/>
                  </a:cubicBezTo>
                  <a:cubicBezTo>
                    <a:pt x="3712" y="1743"/>
                    <a:pt x="3774" y="2018"/>
                    <a:pt x="3712" y="2243"/>
                  </a:cubicBezTo>
                  <a:cubicBezTo>
                    <a:pt x="3663" y="2489"/>
                    <a:pt x="3389" y="2673"/>
                    <a:pt x="3165" y="2673"/>
                  </a:cubicBezTo>
                  <a:cubicBezTo>
                    <a:pt x="3104" y="2673"/>
                    <a:pt x="3047" y="2660"/>
                    <a:pt x="3000" y="2631"/>
                  </a:cubicBezTo>
                  <a:cubicBezTo>
                    <a:pt x="2737" y="2493"/>
                    <a:pt x="2725" y="2156"/>
                    <a:pt x="2837" y="1893"/>
                  </a:cubicBezTo>
                  <a:cubicBezTo>
                    <a:pt x="2850" y="1868"/>
                    <a:pt x="2862" y="1843"/>
                    <a:pt x="2875" y="1818"/>
                  </a:cubicBezTo>
                  <a:cubicBezTo>
                    <a:pt x="2875" y="1806"/>
                    <a:pt x="2875" y="1793"/>
                    <a:pt x="2862" y="1781"/>
                  </a:cubicBezTo>
                  <a:cubicBezTo>
                    <a:pt x="2875" y="1756"/>
                    <a:pt x="2887" y="1731"/>
                    <a:pt x="2887" y="1706"/>
                  </a:cubicBezTo>
                  <a:cubicBezTo>
                    <a:pt x="3033" y="1609"/>
                    <a:pt x="3184" y="1548"/>
                    <a:pt x="3319" y="1548"/>
                  </a:cubicBezTo>
                  <a:close/>
                  <a:moveTo>
                    <a:pt x="782" y="1620"/>
                  </a:moveTo>
                  <a:cubicBezTo>
                    <a:pt x="914" y="1620"/>
                    <a:pt x="1048" y="1665"/>
                    <a:pt x="1150" y="1756"/>
                  </a:cubicBezTo>
                  <a:cubicBezTo>
                    <a:pt x="1200" y="1793"/>
                    <a:pt x="1225" y="1831"/>
                    <a:pt x="1250" y="1868"/>
                  </a:cubicBezTo>
                  <a:cubicBezTo>
                    <a:pt x="1275" y="1931"/>
                    <a:pt x="1300" y="2006"/>
                    <a:pt x="1350" y="2068"/>
                  </a:cubicBezTo>
                  <a:cubicBezTo>
                    <a:pt x="1388" y="2206"/>
                    <a:pt x="1375" y="2406"/>
                    <a:pt x="1250" y="2556"/>
                  </a:cubicBezTo>
                  <a:cubicBezTo>
                    <a:pt x="1113" y="2743"/>
                    <a:pt x="1000" y="2793"/>
                    <a:pt x="700" y="2793"/>
                  </a:cubicBezTo>
                  <a:cubicBezTo>
                    <a:pt x="488" y="2781"/>
                    <a:pt x="300" y="2643"/>
                    <a:pt x="238" y="2381"/>
                  </a:cubicBezTo>
                  <a:cubicBezTo>
                    <a:pt x="213" y="2293"/>
                    <a:pt x="275" y="2043"/>
                    <a:pt x="325" y="1943"/>
                  </a:cubicBezTo>
                  <a:cubicBezTo>
                    <a:pt x="325" y="1931"/>
                    <a:pt x="363" y="1881"/>
                    <a:pt x="375" y="1831"/>
                  </a:cubicBezTo>
                  <a:cubicBezTo>
                    <a:pt x="375" y="1818"/>
                    <a:pt x="375" y="1818"/>
                    <a:pt x="375" y="1806"/>
                  </a:cubicBezTo>
                  <a:cubicBezTo>
                    <a:pt x="470" y="1684"/>
                    <a:pt x="625" y="1620"/>
                    <a:pt x="782" y="1620"/>
                  </a:cubicBezTo>
                  <a:close/>
                  <a:moveTo>
                    <a:pt x="3310" y="1"/>
                  </a:moveTo>
                  <a:cubicBezTo>
                    <a:pt x="3099" y="1"/>
                    <a:pt x="2885" y="86"/>
                    <a:pt x="2712" y="206"/>
                  </a:cubicBezTo>
                  <a:cubicBezTo>
                    <a:pt x="2568" y="71"/>
                    <a:pt x="2389" y="13"/>
                    <a:pt x="2206" y="13"/>
                  </a:cubicBezTo>
                  <a:cubicBezTo>
                    <a:pt x="1897" y="13"/>
                    <a:pt x="1576" y="180"/>
                    <a:pt x="1388" y="431"/>
                  </a:cubicBezTo>
                  <a:cubicBezTo>
                    <a:pt x="1375" y="419"/>
                    <a:pt x="1375" y="419"/>
                    <a:pt x="1350" y="419"/>
                  </a:cubicBezTo>
                  <a:cubicBezTo>
                    <a:pt x="1335" y="418"/>
                    <a:pt x="1319" y="417"/>
                    <a:pt x="1304" y="417"/>
                  </a:cubicBezTo>
                  <a:cubicBezTo>
                    <a:pt x="894" y="417"/>
                    <a:pt x="486" y="734"/>
                    <a:pt x="425" y="1156"/>
                  </a:cubicBezTo>
                  <a:cubicBezTo>
                    <a:pt x="400" y="1256"/>
                    <a:pt x="388" y="1368"/>
                    <a:pt x="400" y="1468"/>
                  </a:cubicBezTo>
                  <a:cubicBezTo>
                    <a:pt x="413" y="1506"/>
                    <a:pt x="413" y="1556"/>
                    <a:pt x="438" y="1581"/>
                  </a:cubicBezTo>
                  <a:cubicBezTo>
                    <a:pt x="400" y="1606"/>
                    <a:pt x="363" y="1631"/>
                    <a:pt x="325" y="1656"/>
                  </a:cubicBezTo>
                  <a:cubicBezTo>
                    <a:pt x="250" y="1731"/>
                    <a:pt x="213" y="1818"/>
                    <a:pt x="175" y="1931"/>
                  </a:cubicBezTo>
                  <a:cubicBezTo>
                    <a:pt x="150" y="1993"/>
                    <a:pt x="125" y="2056"/>
                    <a:pt x="113" y="2118"/>
                  </a:cubicBezTo>
                  <a:cubicBezTo>
                    <a:pt x="0" y="2443"/>
                    <a:pt x="200" y="2831"/>
                    <a:pt x="525" y="2931"/>
                  </a:cubicBezTo>
                  <a:cubicBezTo>
                    <a:pt x="604" y="2954"/>
                    <a:pt x="689" y="2967"/>
                    <a:pt x="773" y="2967"/>
                  </a:cubicBezTo>
                  <a:cubicBezTo>
                    <a:pt x="955" y="2967"/>
                    <a:pt x="1138" y="2909"/>
                    <a:pt x="1275" y="2781"/>
                  </a:cubicBezTo>
                  <a:cubicBezTo>
                    <a:pt x="1438" y="2631"/>
                    <a:pt x="1500" y="2443"/>
                    <a:pt x="1513" y="2268"/>
                  </a:cubicBezTo>
                  <a:cubicBezTo>
                    <a:pt x="1562" y="2318"/>
                    <a:pt x="1637" y="2356"/>
                    <a:pt x="1712" y="2381"/>
                  </a:cubicBezTo>
                  <a:cubicBezTo>
                    <a:pt x="1812" y="2418"/>
                    <a:pt x="1925" y="2437"/>
                    <a:pt x="2037" y="2437"/>
                  </a:cubicBezTo>
                  <a:cubicBezTo>
                    <a:pt x="2150" y="2437"/>
                    <a:pt x="2262" y="2418"/>
                    <a:pt x="2362" y="2381"/>
                  </a:cubicBezTo>
                  <a:cubicBezTo>
                    <a:pt x="2462" y="2331"/>
                    <a:pt x="2537" y="2268"/>
                    <a:pt x="2612" y="2206"/>
                  </a:cubicBezTo>
                  <a:lnTo>
                    <a:pt x="2612" y="2206"/>
                  </a:lnTo>
                  <a:cubicBezTo>
                    <a:pt x="2595" y="2571"/>
                    <a:pt x="2844" y="2849"/>
                    <a:pt x="3173" y="2849"/>
                  </a:cubicBezTo>
                  <a:cubicBezTo>
                    <a:pt x="3329" y="2849"/>
                    <a:pt x="3502" y="2787"/>
                    <a:pt x="3674" y="2643"/>
                  </a:cubicBezTo>
                  <a:cubicBezTo>
                    <a:pt x="3787" y="2543"/>
                    <a:pt x="3849" y="2393"/>
                    <a:pt x="3874" y="2243"/>
                  </a:cubicBezTo>
                  <a:cubicBezTo>
                    <a:pt x="3988" y="2320"/>
                    <a:pt x="4128" y="2360"/>
                    <a:pt x="4274" y="2360"/>
                  </a:cubicBezTo>
                  <a:cubicBezTo>
                    <a:pt x="4482" y="2360"/>
                    <a:pt x="4700" y="2280"/>
                    <a:pt x="4862" y="2118"/>
                  </a:cubicBezTo>
                  <a:cubicBezTo>
                    <a:pt x="4862" y="2118"/>
                    <a:pt x="4862" y="2131"/>
                    <a:pt x="4862" y="2143"/>
                  </a:cubicBezTo>
                  <a:cubicBezTo>
                    <a:pt x="4900" y="2376"/>
                    <a:pt x="5083" y="2534"/>
                    <a:pt x="5291" y="2534"/>
                  </a:cubicBezTo>
                  <a:cubicBezTo>
                    <a:pt x="5351" y="2534"/>
                    <a:pt x="5413" y="2521"/>
                    <a:pt x="5474" y="2493"/>
                  </a:cubicBezTo>
                  <a:cubicBezTo>
                    <a:pt x="5686" y="2393"/>
                    <a:pt x="5811" y="2168"/>
                    <a:pt x="5874" y="1956"/>
                  </a:cubicBezTo>
                  <a:cubicBezTo>
                    <a:pt x="5986" y="1668"/>
                    <a:pt x="5911" y="1319"/>
                    <a:pt x="5736" y="1156"/>
                  </a:cubicBezTo>
                  <a:cubicBezTo>
                    <a:pt x="5861" y="906"/>
                    <a:pt x="5811" y="619"/>
                    <a:pt x="5599" y="381"/>
                  </a:cubicBezTo>
                  <a:cubicBezTo>
                    <a:pt x="5516" y="285"/>
                    <a:pt x="5385" y="238"/>
                    <a:pt x="5252" y="238"/>
                  </a:cubicBezTo>
                  <a:cubicBezTo>
                    <a:pt x="5143" y="238"/>
                    <a:pt x="5033" y="269"/>
                    <a:pt x="4949" y="331"/>
                  </a:cubicBezTo>
                  <a:cubicBezTo>
                    <a:pt x="4937" y="331"/>
                    <a:pt x="4924" y="344"/>
                    <a:pt x="4924" y="344"/>
                  </a:cubicBezTo>
                  <a:cubicBezTo>
                    <a:pt x="4849" y="219"/>
                    <a:pt x="4724" y="119"/>
                    <a:pt x="4574" y="56"/>
                  </a:cubicBezTo>
                  <a:cubicBezTo>
                    <a:pt x="4498" y="21"/>
                    <a:pt x="4415" y="4"/>
                    <a:pt x="4332" y="4"/>
                  </a:cubicBezTo>
                  <a:cubicBezTo>
                    <a:pt x="4212" y="4"/>
                    <a:pt x="4091" y="40"/>
                    <a:pt x="3987" y="106"/>
                  </a:cubicBezTo>
                  <a:cubicBezTo>
                    <a:pt x="3937" y="144"/>
                    <a:pt x="3887" y="181"/>
                    <a:pt x="3837" y="231"/>
                  </a:cubicBezTo>
                  <a:cubicBezTo>
                    <a:pt x="3774" y="156"/>
                    <a:pt x="3687" y="94"/>
                    <a:pt x="3587" y="56"/>
                  </a:cubicBezTo>
                  <a:cubicBezTo>
                    <a:pt x="3498" y="18"/>
                    <a:pt x="3404" y="1"/>
                    <a:pt x="3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1" name="Google Shape;17021;p50"/>
            <p:cNvSpPr/>
            <p:nvPr/>
          </p:nvSpPr>
          <p:spPr>
            <a:xfrm>
              <a:off x="1803270" y="4148876"/>
              <a:ext cx="830296" cy="835163"/>
            </a:xfrm>
            <a:custGeom>
              <a:avLst/>
              <a:gdLst/>
              <a:ahLst/>
              <a:cxnLst/>
              <a:rect l="l" t="t" r="r" b="b"/>
              <a:pathLst>
                <a:path w="9723" h="9780" extrusionOk="0">
                  <a:moveTo>
                    <a:pt x="5503" y="222"/>
                  </a:moveTo>
                  <a:cubicBezTo>
                    <a:pt x="5599" y="222"/>
                    <a:pt x="5694" y="237"/>
                    <a:pt x="5786" y="269"/>
                  </a:cubicBezTo>
                  <a:cubicBezTo>
                    <a:pt x="6049" y="369"/>
                    <a:pt x="6299" y="481"/>
                    <a:pt x="6411" y="694"/>
                  </a:cubicBezTo>
                  <a:cubicBezTo>
                    <a:pt x="6536" y="956"/>
                    <a:pt x="6748" y="1244"/>
                    <a:pt x="6823" y="1419"/>
                  </a:cubicBezTo>
                  <a:cubicBezTo>
                    <a:pt x="6923" y="1731"/>
                    <a:pt x="6998" y="2056"/>
                    <a:pt x="7198" y="2318"/>
                  </a:cubicBezTo>
                  <a:cubicBezTo>
                    <a:pt x="7373" y="2581"/>
                    <a:pt x="7736" y="2868"/>
                    <a:pt x="7848" y="2956"/>
                  </a:cubicBezTo>
                  <a:cubicBezTo>
                    <a:pt x="8148" y="3218"/>
                    <a:pt x="8311" y="3443"/>
                    <a:pt x="8460" y="3806"/>
                  </a:cubicBezTo>
                  <a:cubicBezTo>
                    <a:pt x="8685" y="4268"/>
                    <a:pt x="8610" y="4705"/>
                    <a:pt x="8236" y="5193"/>
                  </a:cubicBezTo>
                  <a:cubicBezTo>
                    <a:pt x="8248" y="5205"/>
                    <a:pt x="8011" y="5443"/>
                    <a:pt x="7923" y="5518"/>
                  </a:cubicBezTo>
                  <a:cubicBezTo>
                    <a:pt x="7867" y="5562"/>
                    <a:pt x="7652" y="5766"/>
                    <a:pt x="7651" y="5774"/>
                  </a:cubicBezTo>
                  <a:lnTo>
                    <a:pt x="7651" y="5774"/>
                  </a:lnTo>
                  <a:cubicBezTo>
                    <a:pt x="7390" y="5947"/>
                    <a:pt x="7059" y="6131"/>
                    <a:pt x="6923" y="6255"/>
                  </a:cubicBezTo>
                  <a:cubicBezTo>
                    <a:pt x="6723" y="6392"/>
                    <a:pt x="6598" y="6617"/>
                    <a:pt x="6399" y="6755"/>
                  </a:cubicBezTo>
                  <a:cubicBezTo>
                    <a:pt x="6361" y="6792"/>
                    <a:pt x="6149" y="6955"/>
                    <a:pt x="6011" y="7005"/>
                  </a:cubicBezTo>
                  <a:cubicBezTo>
                    <a:pt x="5963" y="7017"/>
                    <a:pt x="5524" y="7155"/>
                    <a:pt x="5422" y="7155"/>
                  </a:cubicBezTo>
                  <a:cubicBezTo>
                    <a:pt x="5418" y="7155"/>
                    <a:pt x="5414" y="7155"/>
                    <a:pt x="5411" y="7155"/>
                  </a:cubicBezTo>
                  <a:cubicBezTo>
                    <a:pt x="5394" y="7156"/>
                    <a:pt x="5377" y="7157"/>
                    <a:pt x="5361" y="7157"/>
                  </a:cubicBezTo>
                  <a:cubicBezTo>
                    <a:pt x="5054" y="7157"/>
                    <a:pt x="4768" y="6941"/>
                    <a:pt x="4465" y="6941"/>
                  </a:cubicBezTo>
                  <a:cubicBezTo>
                    <a:pt x="4330" y="6941"/>
                    <a:pt x="4193" y="6983"/>
                    <a:pt x="4049" y="7105"/>
                  </a:cubicBezTo>
                  <a:cubicBezTo>
                    <a:pt x="3874" y="7280"/>
                    <a:pt x="3774" y="7517"/>
                    <a:pt x="3662" y="7729"/>
                  </a:cubicBezTo>
                  <a:cubicBezTo>
                    <a:pt x="3649" y="7767"/>
                    <a:pt x="3624" y="7817"/>
                    <a:pt x="3599" y="7854"/>
                  </a:cubicBezTo>
                  <a:cubicBezTo>
                    <a:pt x="3662" y="7617"/>
                    <a:pt x="3724" y="7392"/>
                    <a:pt x="3712" y="7192"/>
                  </a:cubicBezTo>
                  <a:cubicBezTo>
                    <a:pt x="3712" y="7005"/>
                    <a:pt x="3537" y="6780"/>
                    <a:pt x="3399" y="6592"/>
                  </a:cubicBezTo>
                  <a:cubicBezTo>
                    <a:pt x="3149" y="6217"/>
                    <a:pt x="2724" y="5930"/>
                    <a:pt x="2662" y="5605"/>
                  </a:cubicBezTo>
                  <a:cubicBezTo>
                    <a:pt x="2600" y="5268"/>
                    <a:pt x="2687" y="4943"/>
                    <a:pt x="2712" y="4568"/>
                  </a:cubicBezTo>
                  <a:cubicBezTo>
                    <a:pt x="2749" y="4205"/>
                    <a:pt x="2625" y="3868"/>
                    <a:pt x="2450" y="3531"/>
                  </a:cubicBezTo>
                  <a:cubicBezTo>
                    <a:pt x="2337" y="3306"/>
                    <a:pt x="2200" y="3093"/>
                    <a:pt x="2200" y="2918"/>
                  </a:cubicBezTo>
                  <a:cubicBezTo>
                    <a:pt x="2175" y="2768"/>
                    <a:pt x="2312" y="2568"/>
                    <a:pt x="2450" y="2418"/>
                  </a:cubicBezTo>
                  <a:cubicBezTo>
                    <a:pt x="2475" y="2406"/>
                    <a:pt x="2500" y="2406"/>
                    <a:pt x="2537" y="2381"/>
                  </a:cubicBezTo>
                  <a:cubicBezTo>
                    <a:pt x="2575" y="2368"/>
                    <a:pt x="2575" y="2331"/>
                    <a:pt x="2575" y="2293"/>
                  </a:cubicBezTo>
                  <a:cubicBezTo>
                    <a:pt x="2575" y="2293"/>
                    <a:pt x="2575" y="2293"/>
                    <a:pt x="2587" y="2281"/>
                  </a:cubicBezTo>
                  <a:cubicBezTo>
                    <a:pt x="2724" y="2168"/>
                    <a:pt x="3049" y="2006"/>
                    <a:pt x="3249" y="1819"/>
                  </a:cubicBezTo>
                  <a:cubicBezTo>
                    <a:pt x="3337" y="1744"/>
                    <a:pt x="3412" y="1656"/>
                    <a:pt x="3499" y="1581"/>
                  </a:cubicBezTo>
                  <a:cubicBezTo>
                    <a:pt x="3499" y="1569"/>
                    <a:pt x="3512" y="1569"/>
                    <a:pt x="3512" y="1569"/>
                  </a:cubicBezTo>
                  <a:cubicBezTo>
                    <a:pt x="4049" y="977"/>
                    <a:pt x="4816" y="222"/>
                    <a:pt x="5503" y="222"/>
                  </a:cubicBezTo>
                  <a:close/>
                  <a:moveTo>
                    <a:pt x="5508" y="1"/>
                  </a:moveTo>
                  <a:cubicBezTo>
                    <a:pt x="4979" y="1"/>
                    <a:pt x="4488" y="349"/>
                    <a:pt x="4012" y="794"/>
                  </a:cubicBezTo>
                  <a:cubicBezTo>
                    <a:pt x="3824" y="956"/>
                    <a:pt x="3649" y="1131"/>
                    <a:pt x="3487" y="1319"/>
                  </a:cubicBezTo>
                  <a:cubicBezTo>
                    <a:pt x="3449" y="1369"/>
                    <a:pt x="3412" y="1394"/>
                    <a:pt x="3374" y="1444"/>
                  </a:cubicBezTo>
                  <a:cubicBezTo>
                    <a:pt x="3199" y="1606"/>
                    <a:pt x="3099" y="1694"/>
                    <a:pt x="2874" y="1844"/>
                  </a:cubicBezTo>
                  <a:cubicBezTo>
                    <a:pt x="2650" y="1969"/>
                    <a:pt x="2437" y="2094"/>
                    <a:pt x="2275" y="2281"/>
                  </a:cubicBezTo>
                  <a:cubicBezTo>
                    <a:pt x="2112" y="2356"/>
                    <a:pt x="1975" y="2456"/>
                    <a:pt x="1837" y="2556"/>
                  </a:cubicBezTo>
                  <a:cubicBezTo>
                    <a:pt x="1437" y="2856"/>
                    <a:pt x="1075" y="3281"/>
                    <a:pt x="813" y="3631"/>
                  </a:cubicBezTo>
                  <a:cubicBezTo>
                    <a:pt x="525" y="4030"/>
                    <a:pt x="275" y="4480"/>
                    <a:pt x="88" y="4518"/>
                  </a:cubicBezTo>
                  <a:cubicBezTo>
                    <a:pt x="0" y="4530"/>
                    <a:pt x="0" y="4668"/>
                    <a:pt x="88" y="4680"/>
                  </a:cubicBezTo>
                  <a:cubicBezTo>
                    <a:pt x="99" y="4682"/>
                    <a:pt x="110" y="4683"/>
                    <a:pt x="121" y="4683"/>
                  </a:cubicBezTo>
                  <a:cubicBezTo>
                    <a:pt x="189" y="4683"/>
                    <a:pt x="234" y="4650"/>
                    <a:pt x="288" y="4618"/>
                  </a:cubicBezTo>
                  <a:cubicBezTo>
                    <a:pt x="563" y="4430"/>
                    <a:pt x="688" y="4118"/>
                    <a:pt x="862" y="3856"/>
                  </a:cubicBezTo>
                  <a:cubicBezTo>
                    <a:pt x="1075" y="3506"/>
                    <a:pt x="1362" y="3218"/>
                    <a:pt x="1687" y="2918"/>
                  </a:cubicBezTo>
                  <a:cubicBezTo>
                    <a:pt x="1812" y="2818"/>
                    <a:pt x="1925" y="2731"/>
                    <a:pt x="2050" y="2643"/>
                  </a:cubicBezTo>
                  <a:lnTo>
                    <a:pt x="2050" y="2643"/>
                  </a:lnTo>
                  <a:cubicBezTo>
                    <a:pt x="1975" y="2906"/>
                    <a:pt x="2112" y="3181"/>
                    <a:pt x="2262" y="3431"/>
                  </a:cubicBezTo>
                  <a:cubicBezTo>
                    <a:pt x="2425" y="3756"/>
                    <a:pt x="2587" y="4043"/>
                    <a:pt x="2575" y="4393"/>
                  </a:cubicBezTo>
                  <a:cubicBezTo>
                    <a:pt x="2575" y="4543"/>
                    <a:pt x="2525" y="4718"/>
                    <a:pt x="2487" y="4905"/>
                  </a:cubicBezTo>
                  <a:cubicBezTo>
                    <a:pt x="2375" y="5218"/>
                    <a:pt x="2225" y="5430"/>
                    <a:pt x="2062" y="5793"/>
                  </a:cubicBezTo>
                  <a:cubicBezTo>
                    <a:pt x="1925" y="6130"/>
                    <a:pt x="1875" y="6492"/>
                    <a:pt x="1887" y="6855"/>
                  </a:cubicBezTo>
                  <a:cubicBezTo>
                    <a:pt x="1900" y="6955"/>
                    <a:pt x="1862" y="7067"/>
                    <a:pt x="1912" y="7142"/>
                  </a:cubicBezTo>
                  <a:cubicBezTo>
                    <a:pt x="1936" y="7157"/>
                    <a:pt x="1956" y="7163"/>
                    <a:pt x="1972" y="7163"/>
                  </a:cubicBezTo>
                  <a:cubicBezTo>
                    <a:pt x="2082" y="7163"/>
                    <a:pt x="2028" y="6868"/>
                    <a:pt x="2050" y="6792"/>
                  </a:cubicBezTo>
                  <a:cubicBezTo>
                    <a:pt x="2050" y="6567"/>
                    <a:pt x="2050" y="6555"/>
                    <a:pt x="2100" y="6330"/>
                  </a:cubicBezTo>
                  <a:cubicBezTo>
                    <a:pt x="2187" y="5992"/>
                    <a:pt x="2300" y="5768"/>
                    <a:pt x="2425" y="5493"/>
                  </a:cubicBezTo>
                  <a:cubicBezTo>
                    <a:pt x="2437" y="5618"/>
                    <a:pt x="2450" y="5730"/>
                    <a:pt x="2500" y="5842"/>
                  </a:cubicBezTo>
                  <a:cubicBezTo>
                    <a:pt x="2550" y="5955"/>
                    <a:pt x="2637" y="6030"/>
                    <a:pt x="2724" y="6117"/>
                  </a:cubicBezTo>
                  <a:cubicBezTo>
                    <a:pt x="3049" y="6417"/>
                    <a:pt x="3512" y="6805"/>
                    <a:pt x="3524" y="7117"/>
                  </a:cubicBezTo>
                  <a:cubicBezTo>
                    <a:pt x="3537" y="7305"/>
                    <a:pt x="3437" y="7580"/>
                    <a:pt x="3399" y="7754"/>
                  </a:cubicBezTo>
                  <a:cubicBezTo>
                    <a:pt x="3249" y="8179"/>
                    <a:pt x="3149" y="8617"/>
                    <a:pt x="3049" y="9042"/>
                  </a:cubicBezTo>
                  <a:cubicBezTo>
                    <a:pt x="2999" y="9229"/>
                    <a:pt x="2937" y="9404"/>
                    <a:pt x="2887" y="9579"/>
                  </a:cubicBezTo>
                  <a:cubicBezTo>
                    <a:pt x="2874" y="9666"/>
                    <a:pt x="2837" y="9641"/>
                    <a:pt x="2887" y="9741"/>
                  </a:cubicBezTo>
                  <a:cubicBezTo>
                    <a:pt x="2909" y="9767"/>
                    <a:pt x="2931" y="9779"/>
                    <a:pt x="2953" y="9779"/>
                  </a:cubicBezTo>
                  <a:cubicBezTo>
                    <a:pt x="3152" y="9779"/>
                    <a:pt x="3333" y="8787"/>
                    <a:pt x="3412" y="8517"/>
                  </a:cubicBezTo>
                  <a:cubicBezTo>
                    <a:pt x="3612" y="8154"/>
                    <a:pt x="3812" y="7804"/>
                    <a:pt x="4049" y="7455"/>
                  </a:cubicBezTo>
                  <a:cubicBezTo>
                    <a:pt x="4099" y="7380"/>
                    <a:pt x="4062" y="7430"/>
                    <a:pt x="4112" y="7367"/>
                  </a:cubicBezTo>
                  <a:cubicBezTo>
                    <a:pt x="4162" y="7305"/>
                    <a:pt x="4224" y="7242"/>
                    <a:pt x="4237" y="7242"/>
                  </a:cubicBezTo>
                  <a:cubicBezTo>
                    <a:pt x="4324" y="7192"/>
                    <a:pt x="4399" y="7167"/>
                    <a:pt x="4462" y="7167"/>
                  </a:cubicBezTo>
                  <a:cubicBezTo>
                    <a:pt x="4624" y="7167"/>
                    <a:pt x="4612" y="7180"/>
                    <a:pt x="4736" y="7205"/>
                  </a:cubicBezTo>
                  <a:cubicBezTo>
                    <a:pt x="4861" y="7255"/>
                    <a:pt x="5049" y="7355"/>
                    <a:pt x="5261" y="7367"/>
                  </a:cubicBezTo>
                  <a:cubicBezTo>
                    <a:pt x="5301" y="7373"/>
                    <a:pt x="5340" y="7375"/>
                    <a:pt x="5378" y="7375"/>
                  </a:cubicBezTo>
                  <a:cubicBezTo>
                    <a:pt x="5510" y="7375"/>
                    <a:pt x="5638" y="7346"/>
                    <a:pt x="5774" y="7317"/>
                  </a:cubicBezTo>
                  <a:cubicBezTo>
                    <a:pt x="6024" y="7255"/>
                    <a:pt x="6261" y="7155"/>
                    <a:pt x="6461" y="6992"/>
                  </a:cubicBezTo>
                  <a:cubicBezTo>
                    <a:pt x="6748" y="6780"/>
                    <a:pt x="6836" y="6555"/>
                    <a:pt x="7098" y="6330"/>
                  </a:cubicBezTo>
                  <a:cubicBezTo>
                    <a:pt x="7448" y="6017"/>
                    <a:pt x="7861" y="5905"/>
                    <a:pt x="8198" y="5568"/>
                  </a:cubicBezTo>
                  <a:cubicBezTo>
                    <a:pt x="8373" y="5418"/>
                    <a:pt x="8535" y="5193"/>
                    <a:pt x="8648" y="4968"/>
                  </a:cubicBezTo>
                  <a:cubicBezTo>
                    <a:pt x="8648" y="5080"/>
                    <a:pt x="8660" y="5193"/>
                    <a:pt x="8685" y="5305"/>
                  </a:cubicBezTo>
                  <a:cubicBezTo>
                    <a:pt x="8798" y="5743"/>
                    <a:pt x="8823" y="6092"/>
                    <a:pt x="8973" y="6505"/>
                  </a:cubicBezTo>
                  <a:cubicBezTo>
                    <a:pt x="9385" y="7467"/>
                    <a:pt x="9585" y="8142"/>
                    <a:pt x="8910" y="9092"/>
                  </a:cubicBezTo>
                  <a:cubicBezTo>
                    <a:pt x="8832" y="9159"/>
                    <a:pt x="8864" y="9297"/>
                    <a:pt x="8962" y="9297"/>
                  </a:cubicBezTo>
                  <a:cubicBezTo>
                    <a:pt x="8973" y="9297"/>
                    <a:pt x="8985" y="9295"/>
                    <a:pt x="8998" y="9292"/>
                  </a:cubicBezTo>
                  <a:cubicBezTo>
                    <a:pt x="9085" y="9267"/>
                    <a:pt x="9048" y="9267"/>
                    <a:pt x="9085" y="9229"/>
                  </a:cubicBezTo>
                  <a:cubicBezTo>
                    <a:pt x="9723" y="8392"/>
                    <a:pt x="9698" y="7505"/>
                    <a:pt x="9223" y="6605"/>
                  </a:cubicBezTo>
                  <a:cubicBezTo>
                    <a:pt x="9048" y="6267"/>
                    <a:pt x="8960" y="5942"/>
                    <a:pt x="8885" y="5543"/>
                  </a:cubicBezTo>
                  <a:cubicBezTo>
                    <a:pt x="8798" y="5230"/>
                    <a:pt x="8810" y="4930"/>
                    <a:pt x="8798" y="4580"/>
                  </a:cubicBezTo>
                  <a:cubicBezTo>
                    <a:pt x="8798" y="4555"/>
                    <a:pt x="8798" y="4530"/>
                    <a:pt x="8785" y="4505"/>
                  </a:cubicBezTo>
                  <a:cubicBezTo>
                    <a:pt x="8798" y="4430"/>
                    <a:pt x="8798" y="4355"/>
                    <a:pt x="8785" y="4293"/>
                  </a:cubicBezTo>
                  <a:cubicBezTo>
                    <a:pt x="8785" y="4293"/>
                    <a:pt x="8785" y="4280"/>
                    <a:pt x="8785" y="4280"/>
                  </a:cubicBezTo>
                  <a:cubicBezTo>
                    <a:pt x="8785" y="4218"/>
                    <a:pt x="8785" y="4155"/>
                    <a:pt x="8760" y="4118"/>
                  </a:cubicBezTo>
                  <a:cubicBezTo>
                    <a:pt x="8698" y="3893"/>
                    <a:pt x="8573" y="3668"/>
                    <a:pt x="8435" y="3418"/>
                  </a:cubicBezTo>
                  <a:cubicBezTo>
                    <a:pt x="8298" y="3193"/>
                    <a:pt x="8073" y="2893"/>
                    <a:pt x="7948" y="2768"/>
                  </a:cubicBezTo>
                  <a:cubicBezTo>
                    <a:pt x="7736" y="2556"/>
                    <a:pt x="7473" y="2356"/>
                    <a:pt x="7361" y="2156"/>
                  </a:cubicBezTo>
                  <a:cubicBezTo>
                    <a:pt x="7086" y="1769"/>
                    <a:pt x="7048" y="1431"/>
                    <a:pt x="6848" y="1106"/>
                  </a:cubicBezTo>
                  <a:cubicBezTo>
                    <a:pt x="6686" y="831"/>
                    <a:pt x="6673" y="631"/>
                    <a:pt x="6461" y="394"/>
                  </a:cubicBezTo>
                  <a:cubicBezTo>
                    <a:pt x="6128" y="116"/>
                    <a:pt x="5812" y="1"/>
                    <a:pt x="55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2" name="Google Shape;17022;p50"/>
            <p:cNvSpPr/>
            <p:nvPr/>
          </p:nvSpPr>
          <p:spPr>
            <a:xfrm>
              <a:off x="2070046" y="4344434"/>
              <a:ext cx="320231" cy="272325"/>
            </a:xfrm>
            <a:custGeom>
              <a:avLst/>
              <a:gdLst/>
              <a:ahLst/>
              <a:cxnLst/>
              <a:rect l="l" t="t" r="r" b="b"/>
              <a:pathLst>
                <a:path w="3750" h="3189" extrusionOk="0">
                  <a:moveTo>
                    <a:pt x="2807" y="153"/>
                  </a:moveTo>
                  <a:cubicBezTo>
                    <a:pt x="3080" y="153"/>
                    <a:pt x="3187" y="408"/>
                    <a:pt x="3187" y="603"/>
                  </a:cubicBezTo>
                  <a:cubicBezTo>
                    <a:pt x="3162" y="766"/>
                    <a:pt x="3062" y="903"/>
                    <a:pt x="3000" y="1003"/>
                  </a:cubicBezTo>
                  <a:cubicBezTo>
                    <a:pt x="2987" y="1016"/>
                    <a:pt x="2975" y="1028"/>
                    <a:pt x="2962" y="1041"/>
                  </a:cubicBezTo>
                  <a:cubicBezTo>
                    <a:pt x="2862" y="928"/>
                    <a:pt x="2737" y="866"/>
                    <a:pt x="2587" y="841"/>
                  </a:cubicBezTo>
                  <a:cubicBezTo>
                    <a:pt x="2600" y="816"/>
                    <a:pt x="2600" y="791"/>
                    <a:pt x="2600" y="766"/>
                  </a:cubicBezTo>
                  <a:cubicBezTo>
                    <a:pt x="2600" y="616"/>
                    <a:pt x="2550" y="466"/>
                    <a:pt x="2450" y="353"/>
                  </a:cubicBezTo>
                  <a:cubicBezTo>
                    <a:pt x="2462" y="341"/>
                    <a:pt x="2475" y="328"/>
                    <a:pt x="2487" y="316"/>
                  </a:cubicBezTo>
                  <a:cubicBezTo>
                    <a:pt x="2487" y="228"/>
                    <a:pt x="2637" y="166"/>
                    <a:pt x="2787" y="153"/>
                  </a:cubicBezTo>
                  <a:cubicBezTo>
                    <a:pt x="2794" y="153"/>
                    <a:pt x="2800" y="153"/>
                    <a:pt x="2807" y="153"/>
                  </a:cubicBezTo>
                  <a:close/>
                  <a:moveTo>
                    <a:pt x="1975" y="320"/>
                  </a:moveTo>
                  <a:cubicBezTo>
                    <a:pt x="2203" y="320"/>
                    <a:pt x="2409" y="444"/>
                    <a:pt x="2425" y="716"/>
                  </a:cubicBezTo>
                  <a:cubicBezTo>
                    <a:pt x="2425" y="778"/>
                    <a:pt x="2412" y="791"/>
                    <a:pt x="2412" y="841"/>
                  </a:cubicBezTo>
                  <a:cubicBezTo>
                    <a:pt x="2287" y="866"/>
                    <a:pt x="2150" y="916"/>
                    <a:pt x="2025" y="1003"/>
                  </a:cubicBezTo>
                  <a:cubicBezTo>
                    <a:pt x="1975" y="1053"/>
                    <a:pt x="1912" y="1116"/>
                    <a:pt x="1875" y="1178"/>
                  </a:cubicBezTo>
                  <a:cubicBezTo>
                    <a:pt x="1787" y="1053"/>
                    <a:pt x="1650" y="966"/>
                    <a:pt x="1488" y="941"/>
                  </a:cubicBezTo>
                  <a:lnTo>
                    <a:pt x="1350" y="941"/>
                  </a:lnTo>
                  <a:cubicBezTo>
                    <a:pt x="1321" y="546"/>
                    <a:pt x="1668" y="320"/>
                    <a:pt x="1975" y="320"/>
                  </a:cubicBezTo>
                  <a:close/>
                  <a:moveTo>
                    <a:pt x="1186" y="298"/>
                  </a:moveTo>
                  <a:cubicBezTo>
                    <a:pt x="1243" y="298"/>
                    <a:pt x="1299" y="308"/>
                    <a:pt x="1375" y="328"/>
                  </a:cubicBezTo>
                  <a:cubicBezTo>
                    <a:pt x="1388" y="328"/>
                    <a:pt x="1388" y="328"/>
                    <a:pt x="1388" y="341"/>
                  </a:cubicBezTo>
                  <a:lnTo>
                    <a:pt x="1400" y="341"/>
                  </a:lnTo>
                  <a:cubicBezTo>
                    <a:pt x="1413" y="341"/>
                    <a:pt x="1425" y="353"/>
                    <a:pt x="1425" y="353"/>
                  </a:cubicBezTo>
                  <a:cubicBezTo>
                    <a:pt x="1338" y="441"/>
                    <a:pt x="1263" y="541"/>
                    <a:pt x="1213" y="666"/>
                  </a:cubicBezTo>
                  <a:cubicBezTo>
                    <a:pt x="1188" y="766"/>
                    <a:pt x="1163" y="878"/>
                    <a:pt x="1188" y="978"/>
                  </a:cubicBezTo>
                  <a:cubicBezTo>
                    <a:pt x="1025" y="1041"/>
                    <a:pt x="875" y="1178"/>
                    <a:pt x="800" y="1341"/>
                  </a:cubicBezTo>
                  <a:cubicBezTo>
                    <a:pt x="725" y="1278"/>
                    <a:pt x="700" y="1266"/>
                    <a:pt x="650" y="1191"/>
                  </a:cubicBezTo>
                  <a:cubicBezTo>
                    <a:pt x="475" y="878"/>
                    <a:pt x="650" y="403"/>
                    <a:pt x="1038" y="316"/>
                  </a:cubicBezTo>
                  <a:cubicBezTo>
                    <a:pt x="1094" y="305"/>
                    <a:pt x="1140" y="298"/>
                    <a:pt x="1186" y="298"/>
                  </a:cubicBezTo>
                  <a:close/>
                  <a:moveTo>
                    <a:pt x="2557" y="980"/>
                  </a:moveTo>
                  <a:cubicBezTo>
                    <a:pt x="2634" y="980"/>
                    <a:pt x="2709" y="999"/>
                    <a:pt x="2775" y="1041"/>
                  </a:cubicBezTo>
                  <a:cubicBezTo>
                    <a:pt x="3062" y="1253"/>
                    <a:pt x="3000" y="1715"/>
                    <a:pt x="2825" y="1915"/>
                  </a:cubicBezTo>
                  <a:cubicBezTo>
                    <a:pt x="2750" y="2015"/>
                    <a:pt x="2537" y="2103"/>
                    <a:pt x="2475" y="2115"/>
                  </a:cubicBezTo>
                  <a:cubicBezTo>
                    <a:pt x="2461" y="2112"/>
                    <a:pt x="2450" y="2110"/>
                    <a:pt x="2439" y="2110"/>
                  </a:cubicBezTo>
                  <a:cubicBezTo>
                    <a:pt x="2411" y="2110"/>
                    <a:pt x="2393" y="2122"/>
                    <a:pt x="2375" y="2140"/>
                  </a:cubicBezTo>
                  <a:cubicBezTo>
                    <a:pt x="2275" y="2003"/>
                    <a:pt x="2125" y="1890"/>
                    <a:pt x="1962" y="1853"/>
                  </a:cubicBezTo>
                  <a:cubicBezTo>
                    <a:pt x="1975" y="1840"/>
                    <a:pt x="1975" y="1815"/>
                    <a:pt x="1987" y="1803"/>
                  </a:cubicBezTo>
                  <a:cubicBezTo>
                    <a:pt x="2037" y="1653"/>
                    <a:pt x="2025" y="1491"/>
                    <a:pt x="1962" y="1353"/>
                  </a:cubicBezTo>
                  <a:cubicBezTo>
                    <a:pt x="2048" y="1163"/>
                    <a:pt x="2314" y="980"/>
                    <a:pt x="2557" y="980"/>
                  </a:cubicBezTo>
                  <a:close/>
                  <a:moveTo>
                    <a:pt x="1394" y="1108"/>
                  </a:moveTo>
                  <a:cubicBezTo>
                    <a:pt x="1627" y="1108"/>
                    <a:pt x="1815" y="1285"/>
                    <a:pt x="1825" y="1541"/>
                  </a:cubicBezTo>
                  <a:cubicBezTo>
                    <a:pt x="1837" y="1715"/>
                    <a:pt x="1812" y="1715"/>
                    <a:pt x="1775" y="1828"/>
                  </a:cubicBezTo>
                  <a:cubicBezTo>
                    <a:pt x="1737" y="1828"/>
                    <a:pt x="1712" y="1828"/>
                    <a:pt x="1675" y="1840"/>
                  </a:cubicBezTo>
                  <a:lnTo>
                    <a:pt x="1662" y="1840"/>
                  </a:lnTo>
                  <a:cubicBezTo>
                    <a:pt x="1463" y="1865"/>
                    <a:pt x="1275" y="1990"/>
                    <a:pt x="1163" y="2153"/>
                  </a:cubicBezTo>
                  <a:cubicBezTo>
                    <a:pt x="1000" y="2028"/>
                    <a:pt x="938" y="1890"/>
                    <a:pt x="888" y="1715"/>
                  </a:cubicBezTo>
                  <a:cubicBezTo>
                    <a:pt x="863" y="1653"/>
                    <a:pt x="875" y="1578"/>
                    <a:pt x="900" y="1503"/>
                  </a:cubicBezTo>
                  <a:cubicBezTo>
                    <a:pt x="913" y="1491"/>
                    <a:pt x="913" y="1478"/>
                    <a:pt x="913" y="1453"/>
                  </a:cubicBezTo>
                  <a:cubicBezTo>
                    <a:pt x="963" y="1341"/>
                    <a:pt x="1050" y="1228"/>
                    <a:pt x="1163" y="1166"/>
                  </a:cubicBezTo>
                  <a:cubicBezTo>
                    <a:pt x="1241" y="1126"/>
                    <a:pt x="1320" y="1108"/>
                    <a:pt x="1394" y="1108"/>
                  </a:cubicBezTo>
                  <a:close/>
                  <a:moveTo>
                    <a:pt x="738" y="1878"/>
                  </a:moveTo>
                  <a:cubicBezTo>
                    <a:pt x="750" y="1890"/>
                    <a:pt x="775" y="1890"/>
                    <a:pt x="788" y="1890"/>
                  </a:cubicBezTo>
                  <a:cubicBezTo>
                    <a:pt x="838" y="2003"/>
                    <a:pt x="913" y="2115"/>
                    <a:pt x="988" y="2190"/>
                  </a:cubicBezTo>
                  <a:cubicBezTo>
                    <a:pt x="1025" y="2215"/>
                    <a:pt x="1050" y="2253"/>
                    <a:pt x="1088" y="2278"/>
                  </a:cubicBezTo>
                  <a:cubicBezTo>
                    <a:pt x="1038" y="2378"/>
                    <a:pt x="1013" y="2503"/>
                    <a:pt x="1038" y="2615"/>
                  </a:cubicBezTo>
                  <a:cubicBezTo>
                    <a:pt x="1034" y="2615"/>
                    <a:pt x="1032" y="2615"/>
                    <a:pt x="1030" y="2615"/>
                  </a:cubicBezTo>
                  <a:lnTo>
                    <a:pt x="1030" y="2615"/>
                  </a:lnTo>
                  <a:cubicBezTo>
                    <a:pt x="1030" y="2615"/>
                    <a:pt x="1028" y="2615"/>
                    <a:pt x="1025" y="2615"/>
                  </a:cubicBezTo>
                  <a:cubicBezTo>
                    <a:pt x="913" y="2665"/>
                    <a:pt x="863" y="2678"/>
                    <a:pt x="775" y="2678"/>
                  </a:cubicBezTo>
                  <a:cubicBezTo>
                    <a:pt x="769" y="2678"/>
                    <a:pt x="763" y="2678"/>
                    <a:pt x="756" y="2678"/>
                  </a:cubicBezTo>
                  <a:cubicBezTo>
                    <a:pt x="356" y="2678"/>
                    <a:pt x="142" y="2286"/>
                    <a:pt x="438" y="2028"/>
                  </a:cubicBezTo>
                  <a:cubicBezTo>
                    <a:pt x="500" y="1953"/>
                    <a:pt x="675" y="1878"/>
                    <a:pt x="713" y="1878"/>
                  </a:cubicBezTo>
                  <a:close/>
                  <a:moveTo>
                    <a:pt x="3159" y="2024"/>
                  </a:moveTo>
                  <a:cubicBezTo>
                    <a:pt x="3266" y="2024"/>
                    <a:pt x="3352" y="2099"/>
                    <a:pt x="3449" y="2253"/>
                  </a:cubicBezTo>
                  <a:cubicBezTo>
                    <a:pt x="3611" y="2627"/>
                    <a:pt x="3282" y="2993"/>
                    <a:pt x="2865" y="2993"/>
                  </a:cubicBezTo>
                  <a:cubicBezTo>
                    <a:pt x="2767" y="2993"/>
                    <a:pt x="2665" y="2973"/>
                    <a:pt x="2562" y="2928"/>
                  </a:cubicBezTo>
                  <a:cubicBezTo>
                    <a:pt x="2562" y="2915"/>
                    <a:pt x="2550" y="2915"/>
                    <a:pt x="2550" y="2915"/>
                  </a:cubicBezTo>
                  <a:cubicBezTo>
                    <a:pt x="2550" y="2915"/>
                    <a:pt x="2550" y="2915"/>
                    <a:pt x="2525" y="2903"/>
                  </a:cubicBezTo>
                  <a:cubicBezTo>
                    <a:pt x="2500" y="2903"/>
                    <a:pt x="2437" y="2853"/>
                    <a:pt x="2412" y="2840"/>
                  </a:cubicBezTo>
                  <a:cubicBezTo>
                    <a:pt x="2500" y="2678"/>
                    <a:pt x="2525" y="2478"/>
                    <a:pt x="2462" y="2303"/>
                  </a:cubicBezTo>
                  <a:lnTo>
                    <a:pt x="2475" y="2303"/>
                  </a:lnTo>
                  <a:cubicBezTo>
                    <a:pt x="2650" y="2278"/>
                    <a:pt x="2787" y="2203"/>
                    <a:pt x="2900" y="2090"/>
                  </a:cubicBezTo>
                  <a:cubicBezTo>
                    <a:pt x="2906" y="2097"/>
                    <a:pt x="2915" y="2100"/>
                    <a:pt x="2926" y="2100"/>
                  </a:cubicBezTo>
                  <a:cubicBezTo>
                    <a:pt x="2937" y="2100"/>
                    <a:pt x="2950" y="2097"/>
                    <a:pt x="2962" y="2090"/>
                  </a:cubicBezTo>
                  <a:cubicBezTo>
                    <a:pt x="3037" y="2046"/>
                    <a:pt x="3101" y="2024"/>
                    <a:pt x="3159" y="2024"/>
                  </a:cubicBezTo>
                  <a:close/>
                  <a:moveTo>
                    <a:pt x="1612" y="1990"/>
                  </a:moveTo>
                  <a:cubicBezTo>
                    <a:pt x="1612" y="1990"/>
                    <a:pt x="1625" y="2003"/>
                    <a:pt x="1637" y="2003"/>
                  </a:cubicBezTo>
                  <a:cubicBezTo>
                    <a:pt x="1671" y="2003"/>
                    <a:pt x="1743" y="1997"/>
                    <a:pt x="1802" y="1997"/>
                  </a:cubicBezTo>
                  <a:cubicBezTo>
                    <a:pt x="1832" y="1997"/>
                    <a:pt x="1858" y="1999"/>
                    <a:pt x="1875" y="2003"/>
                  </a:cubicBezTo>
                  <a:cubicBezTo>
                    <a:pt x="2037" y="2053"/>
                    <a:pt x="2050" y="2053"/>
                    <a:pt x="2200" y="2203"/>
                  </a:cubicBezTo>
                  <a:cubicBezTo>
                    <a:pt x="2312" y="2315"/>
                    <a:pt x="2362" y="2453"/>
                    <a:pt x="2312" y="2653"/>
                  </a:cubicBezTo>
                  <a:cubicBezTo>
                    <a:pt x="2300" y="2690"/>
                    <a:pt x="2287" y="2728"/>
                    <a:pt x="2275" y="2765"/>
                  </a:cubicBezTo>
                  <a:cubicBezTo>
                    <a:pt x="2237" y="2778"/>
                    <a:pt x="2212" y="2815"/>
                    <a:pt x="2212" y="2853"/>
                  </a:cubicBezTo>
                  <a:cubicBezTo>
                    <a:pt x="2104" y="2973"/>
                    <a:pt x="1925" y="3039"/>
                    <a:pt x="1745" y="3039"/>
                  </a:cubicBezTo>
                  <a:cubicBezTo>
                    <a:pt x="1553" y="3039"/>
                    <a:pt x="1360" y="2964"/>
                    <a:pt x="1250" y="2803"/>
                  </a:cubicBezTo>
                  <a:cubicBezTo>
                    <a:pt x="1000" y="2490"/>
                    <a:pt x="1275" y="2078"/>
                    <a:pt x="1612" y="1990"/>
                  </a:cubicBezTo>
                  <a:close/>
                  <a:moveTo>
                    <a:pt x="2780" y="1"/>
                  </a:moveTo>
                  <a:cubicBezTo>
                    <a:pt x="2663" y="1"/>
                    <a:pt x="2542" y="31"/>
                    <a:pt x="2437" y="91"/>
                  </a:cubicBezTo>
                  <a:cubicBezTo>
                    <a:pt x="2387" y="116"/>
                    <a:pt x="2337" y="178"/>
                    <a:pt x="2312" y="241"/>
                  </a:cubicBezTo>
                  <a:cubicBezTo>
                    <a:pt x="2237" y="203"/>
                    <a:pt x="2150" y="166"/>
                    <a:pt x="2062" y="153"/>
                  </a:cubicBezTo>
                  <a:cubicBezTo>
                    <a:pt x="2027" y="148"/>
                    <a:pt x="1991" y="146"/>
                    <a:pt x="1957" y="146"/>
                  </a:cubicBezTo>
                  <a:cubicBezTo>
                    <a:pt x="1822" y="146"/>
                    <a:pt x="1694" y="184"/>
                    <a:pt x="1575" y="253"/>
                  </a:cubicBezTo>
                  <a:cubicBezTo>
                    <a:pt x="1562" y="241"/>
                    <a:pt x="1562" y="228"/>
                    <a:pt x="1550" y="228"/>
                  </a:cubicBezTo>
                  <a:cubicBezTo>
                    <a:pt x="1433" y="161"/>
                    <a:pt x="1311" y="131"/>
                    <a:pt x="1191" y="131"/>
                  </a:cubicBezTo>
                  <a:cubicBezTo>
                    <a:pt x="711" y="131"/>
                    <a:pt x="278" y="618"/>
                    <a:pt x="438" y="1128"/>
                  </a:cubicBezTo>
                  <a:cubicBezTo>
                    <a:pt x="488" y="1291"/>
                    <a:pt x="538" y="1353"/>
                    <a:pt x="625" y="1441"/>
                  </a:cubicBezTo>
                  <a:cubicBezTo>
                    <a:pt x="663" y="1466"/>
                    <a:pt x="700" y="1491"/>
                    <a:pt x="738" y="1516"/>
                  </a:cubicBezTo>
                  <a:cubicBezTo>
                    <a:pt x="738" y="1566"/>
                    <a:pt x="725" y="1603"/>
                    <a:pt x="725" y="1653"/>
                  </a:cubicBezTo>
                  <a:cubicBezTo>
                    <a:pt x="725" y="1653"/>
                    <a:pt x="738" y="1666"/>
                    <a:pt x="738" y="1678"/>
                  </a:cubicBezTo>
                  <a:cubicBezTo>
                    <a:pt x="538" y="1678"/>
                    <a:pt x="363" y="1815"/>
                    <a:pt x="250" y="1953"/>
                  </a:cubicBezTo>
                  <a:cubicBezTo>
                    <a:pt x="0" y="2240"/>
                    <a:pt x="113" y="2640"/>
                    <a:pt x="450" y="2790"/>
                  </a:cubicBezTo>
                  <a:cubicBezTo>
                    <a:pt x="547" y="2835"/>
                    <a:pt x="664" y="2861"/>
                    <a:pt x="778" y="2861"/>
                  </a:cubicBezTo>
                  <a:cubicBezTo>
                    <a:pt x="886" y="2861"/>
                    <a:pt x="991" y="2839"/>
                    <a:pt x="1075" y="2790"/>
                  </a:cubicBezTo>
                  <a:cubicBezTo>
                    <a:pt x="1100" y="2815"/>
                    <a:pt x="1113" y="2840"/>
                    <a:pt x="1125" y="2865"/>
                  </a:cubicBezTo>
                  <a:cubicBezTo>
                    <a:pt x="1261" y="3082"/>
                    <a:pt x="1507" y="3189"/>
                    <a:pt x="1756" y="3189"/>
                  </a:cubicBezTo>
                  <a:cubicBezTo>
                    <a:pt x="1965" y="3189"/>
                    <a:pt x="2176" y="3114"/>
                    <a:pt x="2325" y="2965"/>
                  </a:cubicBezTo>
                  <a:cubicBezTo>
                    <a:pt x="2325" y="2965"/>
                    <a:pt x="2325" y="2965"/>
                    <a:pt x="2325" y="2978"/>
                  </a:cubicBezTo>
                  <a:cubicBezTo>
                    <a:pt x="2480" y="3095"/>
                    <a:pt x="2681" y="3158"/>
                    <a:pt x="2878" y="3158"/>
                  </a:cubicBezTo>
                  <a:cubicBezTo>
                    <a:pt x="3143" y="3158"/>
                    <a:pt x="3401" y="3046"/>
                    <a:pt x="3537" y="2803"/>
                  </a:cubicBezTo>
                  <a:cubicBezTo>
                    <a:pt x="3749" y="2490"/>
                    <a:pt x="3599" y="2015"/>
                    <a:pt x="3262" y="1878"/>
                  </a:cubicBezTo>
                  <a:cubicBezTo>
                    <a:pt x="3230" y="1867"/>
                    <a:pt x="3199" y="1864"/>
                    <a:pt x="3167" y="1864"/>
                  </a:cubicBezTo>
                  <a:cubicBezTo>
                    <a:pt x="3124" y="1864"/>
                    <a:pt x="3080" y="1871"/>
                    <a:pt x="3037" y="1878"/>
                  </a:cubicBezTo>
                  <a:cubicBezTo>
                    <a:pt x="3100" y="1740"/>
                    <a:pt x="3125" y="1566"/>
                    <a:pt x="3112" y="1403"/>
                  </a:cubicBezTo>
                  <a:cubicBezTo>
                    <a:pt x="3100" y="1328"/>
                    <a:pt x="3075" y="1266"/>
                    <a:pt x="3050" y="1203"/>
                  </a:cubicBezTo>
                  <a:cubicBezTo>
                    <a:pt x="3062" y="1191"/>
                    <a:pt x="3075" y="1178"/>
                    <a:pt x="3087" y="1178"/>
                  </a:cubicBezTo>
                  <a:cubicBezTo>
                    <a:pt x="3350" y="928"/>
                    <a:pt x="3437" y="491"/>
                    <a:pt x="3212" y="203"/>
                  </a:cubicBezTo>
                  <a:cubicBezTo>
                    <a:pt x="3122" y="68"/>
                    <a:pt x="2956" y="1"/>
                    <a:pt x="27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3" name="Google Shape;17023;p50"/>
            <p:cNvSpPr/>
            <p:nvPr/>
          </p:nvSpPr>
          <p:spPr>
            <a:xfrm>
              <a:off x="2212999" y="4501563"/>
              <a:ext cx="2220" cy="85"/>
            </a:xfrm>
            <a:custGeom>
              <a:avLst/>
              <a:gdLst/>
              <a:ahLst/>
              <a:cxnLst/>
              <a:rect l="l" t="t" r="r" b="b"/>
              <a:pathLst>
                <a:path w="26" h="1" extrusionOk="0">
                  <a:moveTo>
                    <a:pt x="1" y="0"/>
                  </a:moveTo>
                  <a:cubicBezTo>
                    <a:pt x="26" y="0"/>
                    <a:pt x="26"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4" name="Google Shape;17024;p50"/>
            <p:cNvSpPr/>
            <p:nvPr/>
          </p:nvSpPr>
          <p:spPr>
            <a:xfrm>
              <a:off x="2212999" y="4501563"/>
              <a:ext cx="85" cy="85"/>
            </a:xfrm>
            <a:custGeom>
              <a:avLst/>
              <a:gdLst/>
              <a:ahLst/>
              <a:cxnLst/>
              <a:rect l="l" t="t" r="r" b="b"/>
              <a:pathLst>
                <a:path w="1" h="1" extrusionOk="0">
                  <a:moveTo>
                    <a:pt x="1" y="0"/>
                  </a:moveTo>
                  <a:lnTo>
                    <a:pt x="1" y="0"/>
                  </a:lnTo>
                  <a:cubicBezTo>
                    <a:pt x="1" y="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5" name="Google Shape;17025;p50"/>
            <p:cNvSpPr/>
            <p:nvPr/>
          </p:nvSpPr>
          <p:spPr>
            <a:xfrm>
              <a:off x="451114" y="4318729"/>
              <a:ext cx="199312" cy="270190"/>
            </a:xfrm>
            <a:custGeom>
              <a:avLst/>
              <a:gdLst/>
              <a:ahLst/>
              <a:cxnLst/>
              <a:rect l="l" t="t" r="r" b="b"/>
              <a:pathLst>
                <a:path w="2334" h="3164" extrusionOk="0">
                  <a:moveTo>
                    <a:pt x="2235" y="0"/>
                  </a:moveTo>
                  <a:cubicBezTo>
                    <a:pt x="2228" y="0"/>
                    <a:pt x="2220" y="2"/>
                    <a:pt x="2213" y="5"/>
                  </a:cubicBezTo>
                  <a:cubicBezTo>
                    <a:pt x="1700" y="179"/>
                    <a:pt x="1113" y="392"/>
                    <a:pt x="863" y="917"/>
                  </a:cubicBezTo>
                  <a:cubicBezTo>
                    <a:pt x="663" y="1367"/>
                    <a:pt x="338" y="1754"/>
                    <a:pt x="101" y="2179"/>
                  </a:cubicBezTo>
                  <a:cubicBezTo>
                    <a:pt x="26" y="2341"/>
                    <a:pt x="1" y="2516"/>
                    <a:pt x="1" y="2679"/>
                  </a:cubicBezTo>
                  <a:cubicBezTo>
                    <a:pt x="1" y="2816"/>
                    <a:pt x="13" y="2954"/>
                    <a:pt x="101" y="3066"/>
                  </a:cubicBezTo>
                  <a:cubicBezTo>
                    <a:pt x="142" y="3121"/>
                    <a:pt x="212" y="3164"/>
                    <a:pt x="268" y="3164"/>
                  </a:cubicBezTo>
                  <a:cubicBezTo>
                    <a:pt x="314" y="3164"/>
                    <a:pt x="351" y="3133"/>
                    <a:pt x="351" y="3054"/>
                  </a:cubicBezTo>
                  <a:cubicBezTo>
                    <a:pt x="338" y="3016"/>
                    <a:pt x="301" y="3004"/>
                    <a:pt x="288" y="2979"/>
                  </a:cubicBezTo>
                  <a:cubicBezTo>
                    <a:pt x="238" y="2891"/>
                    <a:pt x="251" y="2954"/>
                    <a:pt x="226" y="2841"/>
                  </a:cubicBezTo>
                  <a:cubicBezTo>
                    <a:pt x="213" y="2754"/>
                    <a:pt x="201" y="2454"/>
                    <a:pt x="288" y="2229"/>
                  </a:cubicBezTo>
                  <a:cubicBezTo>
                    <a:pt x="326" y="2116"/>
                    <a:pt x="588" y="1717"/>
                    <a:pt x="726" y="1492"/>
                  </a:cubicBezTo>
                  <a:cubicBezTo>
                    <a:pt x="913" y="1154"/>
                    <a:pt x="1013" y="792"/>
                    <a:pt x="1301" y="579"/>
                  </a:cubicBezTo>
                  <a:cubicBezTo>
                    <a:pt x="1438" y="467"/>
                    <a:pt x="1738" y="317"/>
                    <a:pt x="1913" y="254"/>
                  </a:cubicBezTo>
                  <a:cubicBezTo>
                    <a:pt x="2013" y="204"/>
                    <a:pt x="2238" y="192"/>
                    <a:pt x="2300" y="117"/>
                  </a:cubicBezTo>
                  <a:cubicBezTo>
                    <a:pt x="2333" y="73"/>
                    <a:pt x="2289" y="0"/>
                    <a:pt x="2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6" name="Google Shape;17026;p50"/>
            <p:cNvSpPr/>
            <p:nvPr/>
          </p:nvSpPr>
          <p:spPr>
            <a:xfrm>
              <a:off x="1085689" y="4284656"/>
              <a:ext cx="173352" cy="140816"/>
            </a:xfrm>
            <a:custGeom>
              <a:avLst/>
              <a:gdLst/>
              <a:ahLst/>
              <a:cxnLst/>
              <a:rect l="l" t="t" r="r" b="b"/>
              <a:pathLst>
                <a:path w="2030" h="1649" extrusionOk="0">
                  <a:moveTo>
                    <a:pt x="110" y="1"/>
                  </a:moveTo>
                  <a:cubicBezTo>
                    <a:pt x="36" y="1"/>
                    <a:pt x="0" y="119"/>
                    <a:pt x="80" y="154"/>
                  </a:cubicBezTo>
                  <a:cubicBezTo>
                    <a:pt x="430" y="391"/>
                    <a:pt x="830" y="304"/>
                    <a:pt x="1205" y="454"/>
                  </a:cubicBezTo>
                  <a:cubicBezTo>
                    <a:pt x="1505" y="541"/>
                    <a:pt x="1742" y="803"/>
                    <a:pt x="1817" y="903"/>
                  </a:cubicBezTo>
                  <a:cubicBezTo>
                    <a:pt x="1817" y="916"/>
                    <a:pt x="1830" y="928"/>
                    <a:pt x="1830" y="941"/>
                  </a:cubicBezTo>
                  <a:cubicBezTo>
                    <a:pt x="1830" y="941"/>
                    <a:pt x="1830" y="953"/>
                    <a:pt x="1830" y="953"/>
                  </a:cubicBezTo>
                  <a:cubicBezTo>
                    <a:pt x="1842" y="978"/>
                    <a:pt x="1855" y="1003"/>
                    <a:pt x="1867" y="1028"/>
                  </a:cubicBezTo>
                  <a:cubicBezTo>
                    <a:pt x="1855" y="1028"/>
                    <a:pt x="1855" y="1016"/>
                    <a:pt x="1855" y="1016"/>
                  </a:cubicBezTo>
                  <a:cubicBezTo>
                    <a:pt x="1855" y="1016"/>
                    <a:pt x="1855" y="1016"/>
                    <a:pt x="1855" y="1028"/>
                  </a:cubicBezTo>
                  <a:cubicBezTo>
                    <a:pt x="1867" y="1116"/>
                    <a:pt x="1867" y="1266"/>
                    <a:pt x="1842" y="1366"/>
                  </a:cubicBezTo>
                  <a:cubicBezTo>
                    <a:pt x="1817" y="1466"/>
                    <a:pt x="1805" y="1466"/>
                    <a:pt x="1767" y="1566"/>
                  </a:cubicBezTo>
                  <a:cubicBezTo>
                    <a:pt x="1758" y="1615"/>
                    <a:pt x="1802" y="1649"/>
                    <a:pt x="1846" y="1649"/>
                  </a:cubicBezTo>
                  <a:cubicBezTo>
                    <a:pt x="1857" y="1649"/>
                    <a:pt x="1869" y="1646"/>
                    <a:pt x="1880" y="1641"/>
                  </a:cubicBezTo>
                  <a:cubicBezTo>
                    <a:pt x="1930" y="1591"/>
                    <a:pt x="1942" y="1516"/>
                    <a:pt x="1967" y="1441"/>
                  </a:cubicBezTo>
                  <a:cubicBezTo>
                    <a:pt x="2017" y="1316"/>
                    <a:pt x="2030" y="1191"/>
                    <a:pt x="2017" y="1053"/>
                  </a:cubicBezTo>
                  <a:cubicBezTo>
                    <a:pt x="2017" y="1036"/>
                    <a:pt x="2011" y="975"/>
                    <a:pt x="2012" y="975"/>
                  </a:cubicBezTo>
                  <a:lnTo>
                    <a:pt x="2012" y="975"/>
                  </a:lnTo>
                  <a:cubicBezTo>
                    <a:pt x="2012" y="975"/>
                    <a:pt x="2014" y="986"/>
                    <a:pt x="2017" y="1016"/>
                  </a:cubicBezTo>
                  <a:cubicBezTo>
                    <a:pt x="2017" y="966"/>
                    <a:pt x="2005" y="928"/>
                    <a:pt x="1992" y="891"/>
                  </a:cubicBezTo>
                  <a:cubicBezTo>
                    <a:pt x="1992" y="886"/>
                    <a:pt x="1992" y="882"/>
                    <a:pt x="1992" y="878"/>
                  </a:cubicBezTo>
                  <a:cubicBezTo>
                    <a:pt x="1905" y="429"/>
                    <a:pt x="1380" y="316"/>
                    <a:pt x="980" y="266"/>
                  </a:cubicBezTo>
                  <a:cubicBezTo>
                    <a:pt x="855" y="241"/>
                    <a:pt x="505" y="191"/>
                    <a:pt x="368" y="129"/>
                  </a:cubicBezTo>
                  <a:cubicBezTo>
                    <a:pt x="355" y="129"/>
                    <a:pt x="280" y="91"/>
                    <a:pt x="268" y="79"/>
                  </a:cubicBezTo>
                  <a:cubicBezTo>
                    <a:pt x="218" y="54"/>
                    <a:pt x="180" y="4"/>
                    <a:pt x="130" y="4"/>
                  </a:cubicBezTo>
                  <a:cubicBezTo>
                    <a:pt x="123" y="2"/>
                    <a:pt x="116" y="1"/>
                    <a:pt x="1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7" name="Google Shape;17027;p50"/>
            <p:cNvSpPr/>
            <p:nvPr/>
          </p:nvSpPr>
          <p:spPr>
            <a:xfrm>
              <a:off x="2003865" y="4370309"/>
              <a:ext cx="131338" cy="90348"/>
            </a:xfrm>
            <a:custGeom>
              <a:avLst/>
              <a:gdLst/>
              <a:ahLst/>
              <a:cxnLst/>
              <a:rect l="l" t="t" r="r" b="b"/>
              <a:pathLst>
                <a:path w="1538" h="1058" extrusionOk="0">
                  <a:moveTo>
                    <a:pt x="1388" y="0"/>
                  </a:moveTo>
                  <a:cubicBezTo>
                    <a:pt x="1088" y="25"/>
                    <a:pt x="663" y="150"/>
                    <a:pt x="351" y="338"/>
                  </a:cubicBezTo>
                  <a:cubicBezTo>
                    <a:pt x="276" y="388"/>
                    <a:pt x="163" y="488"/>
                    <a:pt x="101" y="613"/>
                  </a:cubicBezTo>
                  <a:cubicBezTo>
                    <a:pt x="26" y="763"/>
                    <a:pt x="1" y="888"/>
                    <a:pt x="13" y="1000"/>
                  </a:cubicBezTo>
                  <a:cubicBezTo>
                    <a:pt x="26" y="1039"/>
                    <a:pt x="60" y="1058"/>
                    <a:pt x="94" y="1058"/>
                  </a:cubicBezTo>
                  <a:cubicBezTo>
                    <a:pt x="126" y="1058"/>
                    <a:pt x="158" y="1042"/>
                    <a:pt x="176" y="1013"/>
                  </a:cubicBezTo>
                  <a:cubicBezTo>
                    <a:pt x="213" y="913"/>
                    <a:pt x="188" y="888"/>
                    <a:pt x="213" y="825"/>
                  </a:cubicBezTo>
                  <a:cubicBezTo>
                    <a:pt x="226" y="713"/>
                    <a:pt x="288" y="638"/>
                    <a:pt x="326" y="588"/>
                  </a:cubicBezTo>
                  <a:cubicBezTo>
                    <a:pt x="388" y="513"/>
                    <a:pt x="450" y="438"/>
                    <a:pt x="575" y="375"/>
                  </a:cubicBezTo>
                  <a:cubicBezTo>
                    <a:pt x="663" y="325"/>
                    <a:pt x="963" y="250"/>
                    <a:pt x="1050" y="250"/>
                  </a:cubicBezTo>
                  <a:cubicBezTo>
                    <a:pt x="1175" y="225"/>
                    <a:pt x="1313" y="238"/>
                    <a:pt x="1425" y="213"/>
                  </a:cubicBezTo>
                  <a:cubicBezTo>
                    <a:pt x="1538" y="175"/>
                    <a:pt x="1500" y="0"/>
                    <a:pt x="1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8" name="Google Shape;17028;p50"/>
            <p:cNvSpPr/>
            <p:nvPr/>
          </p:nvSpPr>
          <p:spPr>
            <a:xfrm>
              <a:off x="2343227" y="4382947"/>
              <a:ext cx="192139" cy="243034"/>
            </a:xfrm>
            <a:custGeom>
              <a:avLst/>
              <a:gdLst/>
              <a:ahLst/>
              <a:cxnLst/>
              <a:rect l="l" t="t" r="r" b="b"/>
              <a:pathLst>
                <a:path w="2250" h="2846" extrusionOk="0">
                  <a:moveTo>
                    <a:pt x="105" y="1"/>
                  </a:moveTo>
                  <a:cubicBezTo>
                    <a:pt x="99" y="1"/>
                    <a:pt x="94" y="1"/>
                    <a:pt x="88" y="2"/>
                  </a:cubicBezTo>
                  <a:cubicBezTo>
                    <a:pt x="26" y="15"/>
                    <a:pt x="1" y="115"/>
                    <a:pt x="76" y="152"/>
                  </a:cubicBezTo>
                  <a:cubicBezTo>
                    <a:pt x="201" y="215"/>
                    <a:pt x="375" y="315"/>
                    <a:pt x="413" y="365"/>
                  </a:cubicBezTo>
                  <a:cubicBezTo>
                    <a:pt x="550" y="515"/>
                    <a:pt x="663" y="677"/>
                    <a:pt x="838" y="790"/>
                  </a:cubicBezTo>
                  <a:cubicBezTo>
                    <a:pt x="1288" y="1152"/>
                    <a:pt x="1625" y="1252"/>
                    <a:pt x="1863" y="1752"/>
                  </a:cubicBezTo>
                  <a:cubicBezTo>
                    <a:pt x="1950" y="1939"/>
                    <a:pt x="2050" y="2277"/>
                    <a:pt x="1800" y="2602"/>
                  </a:cubicBezTo>
                  <a:cubicBezTo>
                    <a:pt x="1800" y="2602"/>
                    <a:pt x="1788" y="2614"/>
                    <a:pt x="1788" y="2614"/>
                  </a:cubicBezTo>
                  <a:cubicBezTo>
                    <a:pt x="1750" y="2664"/>
                    <a:pt x="1675" y="2702"/>
                    <a:pt x="1663" y="2777"/>
                  </a:cubicBezTo>
                  <a:cubicBezTo>
                    <a:pt x="1679" y="2826"/>
                    <a:pt x="1703" y="2845"/>
                    <a:pt x="1729" y="2845"/>
                  </a:cubicBezTo>
                  <a:cubicBezTo>
                    <a:pt x="1803" y="2845"/>
                    <a:pt x="1901" y="2698"/>
                    <a:pt x="1938" y="2652"/>
                  </a:cubicBezTo>
                  <a:cubicBezTo>
                    <a:pt x="2250" y="2227"/>
                    <a:pt x="2187" y="1702"/>
                    <a:pt x="1825" y="1277"/>
                  </a:cubicBezTo>
                  <a:cubicBezTo>
                    <a:pt x="1675" y="1127"/>
                    <a:pt x="1538" y="1052"/>
                    <a:pt x="1313" y="915"/>
                  </a:cubicBezTo>
                  <a:cubicBezTo>
                    <a:pt x="1025" y="740"/>
                    <a:pt x="800" y="627"/>
                    <a:pt x="600" y="365"/>
                  </a:cubicBezTo>
                  <a:cubicBezTo>
                    <a:pt x="513" y="265"/>
                    <a:pt x="413" y="165"/>
                    <a:pt x="300" y="90"/>
                  </a:cubicBezTo>
                  <a:cubicBezTo>
                    <a:pt x="231" y="67"/>
                    <a:pt x="173" y="1"/>
                    <a:pt x="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9" name="Google Shape;17029;p50"/>
            <p:cNvSpPr/>
            <p:nvPr/>
          </p:nvSpPr>
          <p:spPr>
            <a:xfrm>
              <a:off x="-54686" y="4882773"/>
              <a:ext cx="454728" cy="1033963"/>
            </a:xfrm>
            <a:custGeom>
              <a:avLst/>
              <a:gdLst/>
              <a:ahLst/>
              <a:cxnLst/>
              <a:rect l="l" t="t" r="r" b="b"/>
              <a:pathLst>
                <a:path w="5325" h="12108" extrusionOk="0">
                  <a:moveTo>
                    <a:pt x="96" y="0"/>
                  </a:moveTo>
                  <a:cubicBezTo>
                    <a:pt x="94" y="0"/>
                    <a:pt x="92" y="10"/>
                    <a:pt x="88" y="35"/>
                  </a:cubicBezTo>
                  <a:cubicBezTo>
                    <a:pt x="25" y="735"/>
                    <a:pt x="0" y="1447"/>
                    <a:pt x="38" y="2160"/>
                  </a:cubicBezTo>
                  <a:cubicBezTo>
                    <a:pt x="125" y="3909"/>
                    <a:pt x="688" y="5621"/>
                    <a:pt x="1413" y="7208"/>
                  </a:cubicBezTo>
                  <a:cubicBezTo>
                    <a:pt x="2275" y="9133"/>
                    <a:pt x="3549" y="10932"/>
                    <a:pt x="5324" y="12107"/>
                  </a:cubicBezTo>
                  <a:cubicBezTo>
                    <a:pt x="4287" y="11145"/>
                    <a:pt x="3562" y="10095"/>
                    <a:pt x="2812" y="8883"/>
                  </a:cubicBezTo>
                  <a:cubicBezTo>
                    <a:pt x="2712" y="8733"/>
                    <a:pt x="2612" y="8570"/>
                    <a:pt x="2525" y="8421"/>
                  </a:cubicBezTo>
                  <a:lnTo>
                    <a:pt x="2525" y="8421"/>
                  </a:lnTo>
                  <a:cubicBezTo>
                    <a:pt x="3100" y="9258"/>
                    <a:pt x="3774" y="10020"/>
                    <a:pt x="4574" y="10645"/>
                  </a:cubicBezTo>
                  <a:cubicBezTo>
                    <a:pt x="4787" y="10820"/>
                    <a:pt x="5012" y="11007"/>
                    <a:pt x="5224" y="11157"/>
                  </a:cubicBezTo>
                  <a:cubicBezTo>
                    <a:pt x="4937" y="10882"/>
                    <a:pt x="4674" y="10582"/>
                    <a:pt x="4412" y="10283"/>
                  </a:cubicBezTo>
                  <a:cubicBezTo>
                    <a:pt x="2950" y="8645"/>
                    <a:pt x="1837" y="6546"/>
                    <a:pt x="1175" y="4359"/>
                  </a:cubicBezTo>
                  <a:cubicBezTo>
                    <a:pt x="738" y="3072"/>
                    <a:pt x="425" y="1760"/>
                    <a:pt x="325" y="435"/>
                  </a:cubicBezTo>
                  <a:lnTo>
                    <a:pt x="325" y="435"/>
                  </a:lnTo>
                  <a:cubicBezTo>
                    <a:pt x="288" y="1135"/>
                    <a:pt x="313" y="1847"/>
                    <a:pt x="388" y="2535"/>
                  </a:cubicBezTo>
                  <a:cubicBezTo>
                    <a:pt x="238" y="1722"/>
                    <a:pt x="175" y="973"/>
                    <a:pt x="100" y="85"/>
                  </a:cubicBezTo>
                  <a:cubicBezTo>
                    <a:pt x="100" y="59"/>
                    <a:pt x="100" y="0"/>
                    <a:pt x="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0" name="Google Shape;17030;p50"/>
            <p:cNvSpPr/>
            <p:nvPr/>
          </p:nvSpPr>
          <p:spPr>
            <a:xfrm>
              <a:off x="-1313" y="4960483"/>
              <a:ext cx="357549" cy="752415"/>
            </a:xfrm>
            <a:custGeom>
              <a:avLst/>
              <a:gdLst/>
              <a:ahLst/>
              <a:cxnLst/>
              <a:rect l="l" t="t" r="r" b="b"/>
              <a:pathLst>
                <a:path w="4187" h="8811" extrusionOk="0">
                  <a:moveTo>
                    <a:pt x="263" y="0"/>
                  </a:moveTo>
                  <a:lnTo>
                    <a:pt x="263" y="0"/>
                  </a:lnTo>
                  <a:cubicBezTo>
                    <a:pt x="0" y="2912"/>
                    <a:pt x="1562" y="6573"/>
                    <a:pt x="3762" y="8485"/>
                  </a:cubicBezTo>
                  <a:cubicBezTo>
                    <a:pt x="3899" y="8598"/>
                    <a:pt x="4049" y="8710"/>
                    <a:pt x="4187" y="8810"/>
                  </a:cubicBezTo>
                  <a:cubicBezTo>
                    <a:pt x="3987" y="8635"/>
                    <a:pt x="3812" y="8435"/>
                    <a:pt x="3649" y="8223"/>
                  </a:cubicBezTo>
                  <a:cubicBezTo>
                    <a:pt x="2612" y="6948"/>
                    <a:pt x="1725" y="5111"/>
                    <a:pt x="1162" y="3612"/>
                  </a:cubicBezTo>
                  <a:cubicBezTo>
                    <a:pt x="738" y="2437"/>
                    <a:pt x="325" y="1212"/>
                    <a:pt x="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1" name="Google Shape;17031;p50"/>
            <p:cNvSpPr/>
            <p:nvPr/>
          </p:nvSpPr>
          <p:spPr>
            <a:xfrm>
              <a:off x="72298" y="5017016"/>
              <a:ext cx="293588" cy="643537"/>
            </a:xfrm>
            <a:custGeom>
              <a:avLst/>
              <a:gdLst/>
              <a:ahLst/>
              <a:cxnLst/>
              <a:rect l="l" t="t" r="r" b="b"/>
              <a:pathLst>
                <a:path w="3438" h="7536" extrusionOk="0">
                  <a:moveTo>
                    <a:pt x="1" y="0"/>
                  </a:moveTo>
                  <a:lnTo>
                    <a:pt x="1" y="0"/>
                  </a:lnTo>
                  <a:cubicBezTo>
                    <a:pt x="26" y="913"/>
                    <a:pt x="101" y="1825"/>
                    <a:pt x="375" y="2700"/>
                  </a:cubicBezTo>
                  <a:cubicBezTo>
                    <a:pt x="888" y="4362"/>
                    <a:pt x="1850" y="5849"/>
                    <a:pt x="3025" y="7111"/>
                  </a:cubicBezTo>
                  <a:cubicBezTo>
                    <a:pt x="3162" y="7248"/>
                    <a:pt x="3312" y="7411"/>
                    <a:pt x="3437" y="7536"/>
                  </a:cubicBezTo>
                  <a:cubicBezTo>
                    <a:pt x="3287" y="7336"/>
                    <a:pt x="3137" y="7123"/>
                    <a:pt x="3012" y="6911"/>
                  </a:cubicBezTo>
                  <a:cubicBezTo>
                    <a:pt x="1600" y="4712"/>
                    <a:pt x="450" y="25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2" name="Google Shape;17032;p50"/>
            <p:cNvSpPr/>
            <p:nvPr/>
          </p:nvSpPr>
          <p:spPr>
            <a:xfrm>
              <a:off x="125670" y="5099167"/>
              <a:ext cx="235946" cy="457888"/>
            </a:xfrm>
            <a:custGeom>
              <a:avLst/>
              <a:gdLst/>
              <a:ahLst/>
              <a:cxnLst/>
              <a:rect l="l" t="t" r="r" b="b"/>
              <a:pathLst>
                <a:path w="2763" h="5362" extrusionOk="0">
                  <a:moveTo>
                    <a:pt x="0" y="1"/>
                  </a:moveTo>
                  <a:lnTo>
                    <a:pt x="0" y="1"/>
                  </a:lnTo>
                  <a:cubicBezTo>
                    <a:pt x="188" y="1425"/>
                    <a:pt x="738" y="2775"/>
                    <a:pt x="1575" y="3950"/>
                  </a:cubicBezTo>
                  <a:cubicBezTo>
                    <a:pt x="1900" y="4399"/>
                    <a:pt x="2200" y="4887"/>
                    <a:pt x="2625" y="5249"/>
                  </a:cubicBezTo>
                  <a:cubicBezTo>
                    <a:pt x="2675" y="5287"/>
                    <a:pt x="2712" y="5324"/>
                    <a:pt x="2762" y="5362"/>
                  </a:cubicBezTo>
                  <a:cubicBezTo>
                    <a:pt x="2712" y="5312"/>
                    <a:pt x="2637" y="5224"/>
                    <a:pt x="2600" y="5174"/>
                  </a:cubicBezTo>
                  <a:cubicBezTo>
                    <a:pt x="2175" y="4549"/>
                    <a:pt x="1875" y="3837"/>
                    <a:pt x="1500" y="3175"/>
                  </a:cubicBezTo>
                  <a:cubicBezTo>
                    <a:pt x="900" y="2088"/>
                    <a:pt x="388" y="110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3" name="Google Shape;17033;p50"/>
            <p:cNvSpPr/>
            <p:nvPr/>
          </p:nvSpPr>
          <p:spPr>
            <a:xfrm>
              <a:off x="196122" y="5179184"/>
              <a:ext cx="178305" cy="314937"/>
            </a:xfrm>
            <a:custGeom>
              <a:avLst/>
              <a:gdLst/>
              <a:ahLst/>
              <a:cxnLst/>
              <a:rect l="l" t="t" r="r" b="b"/>
              <a:pathLst>
                <a:path w="2088" h="3688" extrusionOk="0">
                  <a:moveTo>
                    <a:pt x="0" y="1"/>
                  </a:moveTo>
                  <a:lnTo>
                    <a:pt x="0" y="1"/>
                  </a:lnTo>
                  <a:cubicBezTo>
                    <a:pt x="275" y="1375"/>
                    <a:pt x="1025" y="2638"/>
                    <a:pt x="1975" y="3587"/>
                  </a:cubicBezTo>
                  <a:cubicBezTo>
                    <a:pt x="2012" y="3625"/>
                    <a:pt x="2050" y="3662"/>
                    <a:pt x="2087" y="3687"/>
                  </a:cubicBezTo>
                  <a:cubicBezTo>
                    <a:pt x="2037" y="3625"/>
                    <a:pt x="1987" y="3575"/>
                    <a:pt x="1937" y="3512"/>
                  </a:cubicBezTo>
                  <a:cubicBezTo>
                    <a:pt x="1612" y="3038"/>
                    <a:pt x="1400" y="2500"/>
                    <a:pt x="1100" y="2013"/>
                  </a:cubicBezTo>
                  <a:cubicBezTo>
                    <a:pt x="725" y="1350"/>
                    <a:pt x="300" y="7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4" name="Google Shape;17034;p50"/>
            <p:cNvSpPr/>
            <p:nvPr/>
          </p:nvSpPr>
          <p:spPr>
            <a:xfrm>
              <a:off x="270758" y="5238961"/>
              <a:ext cx="120749" cy="195384"/>
            </a:xfrm>
            <a:custGeom>
              <a:avLst/>
              <a:gdLst/>
              <a:ahLst/>
              <a:cxnLst/>
              <a:rect l="l" t="t" r="r" b="b"/>
              <a:pathLst>
                <a:path w="1414" h="2288" extrusionOk="0">
                  <a:moveTo>
                    <a:pt x="1" y="1"/>
                  </a:moveTo>
                  <a:lnTo>
                    <a:pt x="1" y="1"/>
                  </a:lnTo>
                  <a:cubicBezTo>
                    <a:pt x="213" y="888"/>
                    <a:pt x="763" y="1650"/>
                    <a:pt x="1413" y="2288"/>
                  </a:cubicBezTo>
                  <a:cubicBezTo>
                    <a:pt x="1163" y="1925"/>
                    <a:pt x="963" y="1538"/>
                    <a:pt x="726" y="1163"/>
                  </a:cubicBezTo>
                  <a:cubicBezTo>
                    <a:pt x="476" y="775"/>
                    <a:pt x="213" y="40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5" name="Google Shape;17035;p50"/>
            <p:cNvSpPr/>
            <p:nvPr/>
          </p:nvSpPr>
          <p:spPr>
            <a:xfrm>
              <a:off x="347614" y="5288064"/>
              <a:ext cx="56702" cy="75831"/>
            </a:xfrm>
            <a:custGeom>
              <a:avLst/>
              <a:gdLst/>
              <a:ahLst/>
              <a:cxnLst/>
              <a:rect l="l" t="t" r="r" b="b"/>
              <a:pathLst>
                <a:path w="664" h="888" extrusionOk="0">
                  <a:moveTo>
                    <a:pt x="1" y="0"/>
                  </a:moveTo>
                  <a:lnTo>
                    <a:pt x="1" y="0"/>
                  </a:lnTo>
                  <a:cubicBezTo>
                    <a:pt x="163" y="338"/>
                    <a:pt x="388" y="650"/>
                    <a:pt x="663" y="888"/>
                  </a:cubicBezTo>
                  <a:cubicBezTo>
                    <a:pt x="463" y="575"/>
                    <a:pt x="263" y="27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6" name="Google Shape;17036;p50"/>
            <p:cNvSpPr/>
            <p:nvPr/>
          </p:nvSpPr>
          <p:spPr>
            <a:xfrm>
              <a:off x="402096" y="5288064"/>
              <a:ext cx="17079" cy="13919"/>
            </a:xfrm>
            <a:custGeom>
              <a:avLst/>
              <a:gdLst/>
              <a:ahLst/>
              <a:cxnLst/>
              <a:rect l="l" t="t" r="r" b="b"/>
              <a:pathLst>
                <a:path w="200" h="163" extrusionOk="0">
                  <a:moveTo>
                    <a:pt x="0" y="0"/>
                  </a:moveTo>
                  <a:lnTo>
                    <a:pt x="0" y="0"/>
                  </a:lnTo>
                  <a:cubicBezTo>
                    <a:pt x="63" y="63"/>
                    <a:pt x="137" y="125"/>
                    <a:pt x="200" y="163"/>
                  </a:cubicBezTo>
                  <a:cubicBezTo>
                    <a:pt x="137" y="100"/>
                    <a:pt x="75" y="5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7" name="Google Shape;17037;p50"/>
            <p:cNvSpPr/>
            <p:nvPr/>
          </p:nvSpPr>
          <p:spPr>
            <a:xfrm>
              <a:off x="-10963" y="4078936"/>
              <a:ext cx="483506" cy="562497"/>
            </a:xfrm>
            <a:custGeom>
              <a:avLst/>
              <a:gdLst/>
              <a:ahLst/>
              <a:cxnLst/>
              <a:rect l="l" t="t" r="r" b="b"/>
              <a:pathLst>
                <a:path w="5662" h="6587" extrusionOk="0">
                  <a:moveTo>
                    <a:pt x="5662" y="1"/>
                  </a:moveTo>
                  <a:lnTo>
                    <a:pt x="5662" y="1"/>
                  </a:lnTo>
                  <a:cubicBezTo>
                    <a:pt x="4062" y="713"/>
                    <a:pt x="2650" y="1863"/>
                    <a:pt x="1625" y="3287"/>
                  </a:cubicBezTo>
                  <a:cubicBezTo>
                    <a:pt x="1051" y="4062"/>
                    <a:pt x="651" y="4999"/>
                    <a:pt x="288" y="5874"/>
                  </a:cubicBezTo>
                  <a:cubicBezTo>
                    <a:pt x="188" y="6112"/>
                    <a:pt x="88" y="6362"/>
                    <a:pt x="1" y="6587"/>
                  </a:cubicBezTo>
                  <a:cubicBezTo>
                    <a:pt x="126" y="6349"/>
                    <a:pt x="263" y="6124"/>
                    <a:pt x="401" y="5912"/>
                  </a:cubicBezTo>
                  <a:cubicBezTo>
                    <a:pt x="1263" y="4437"/>
                    <a:pt x="1925" y="3462"/>
                    <a:pt x="3037" y="2275"/>
                  </a:cubicBezTo>
                  <a:cubicBezTo>
                    <a:pt x="3862" y="1413"/>
                    <a:pt x="4700" y="613"/>
                    <a:pt x="5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8" name="Google Shape;17038;p50"/>
            <p:cNvSpPr/>
            <p:nvPr/>
          </p:nvSpPr>
          <p:spPr>
            <a:xfrm>
              <a:off x="69138" y="4131284"/>
              <a:ext cx="366088" cy="453618"/>
            </a:xfrm>
            <a:custGeom>
              <a:avLst/>
              <a:gdLst/>
              <a:ahLst/>
              <a:cxnLst/>
              <a:rect l="l" t="t" r="r" b="b"/>
              <a:pathLst>
                <a:path w="4287" h="5312" extrusionOk="0">
                  <a:moveTo>
                    <a:pt x="4286" y="0"/>
                  </a:moveTo>
                  <a:lnTo>
                    <a:pt x="4286" y="0"/>
                  </a:lnTo>
                  <a:cubicBezTo>
                    <a:pt x="2349" y="1100"/>
                    <a:pt x="812" y="2937"/>
                    <a:pt x="100" y="5011"/>
                  </a:cubicBezTo>
                  <a:cubicBezTo>
                    <a:pt x="63" y="5111"/>
                    <a:pt x="25" y="5211"/>
                    <a:pt x="0" y="5311"/>
                  </a:cubicBezTo>
                  <a:cubicBezTo>
                    <a:pt x="75" y="5149"/>
                    <a:pt x="150" y="4999"/>
                    <a:pt x="237" y="4861"/>
                  </a:cubicBezTo>
                  <a:cubicBezTo>
                    <a:pt x="1400" y="3049"/>
                    <a:pt x="2612" y="1550"/>
                    <a:pt x="4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9" name="Google Shape;17039;p50"/>
            <p:cNvSpPr/>
            <p:nvPr/>
          </p:nvSpPr>
          <p:spPr>
            <a:xfrm>
              <a:off x="180067" y="4203786"/>
              <a:ext cx="221002" cy="295723"/>
            </a:xfrm>
            <a:custGeom>
              <a:avLst/>
              <a:gdLst/>
              <a:ahLst/>
              <a:cxnLst/>
              <a:rect l="l" t="t" r="r" b="b"/>
              <a:pathLst>
                <a:path w="2588" h="3463" extrusionOk="0">
                  <a:moveTo>
                    <a:pt x="2588" y="1"/>
                  </a:moveTo>
                  <a:lnTo>
                    <a:pt x="2588" y="1"/>
                  </a:lnTo>
                  <a:cubicBezTo>
                    <a:pt x="1525" y="663"/>
                    <a:pt x="251" y="2113"/>
                    <a:pt x="13" y="3375"/>
                  </a:cubicBezTo>
                  <a:cubicBezTo>
                    <a:pt x="13" y="3400"/>
                    <a:pt x="1" y="3450"/>
                    <a:pt x="1" y="3462"/>
                  </a:cubicBezTo>
                  <a:cubicBezTo>
                    <a:pt x="63" y="3300"/>
                    <a:pt x="113" y="3175"/>
                    <a:pt x="201" y="3025"/>
                  </a:cubicBezTo>
                  <a:cubicBezTo>
                    <a:pt x="626" y="2350"/>
                    <a:pt x="875" y="2125"/>
                    <a:pt x="1325" y="1513"/>
                  </a:cubicBezTo>
                  <a:cubicBezTo>
                    <a:pt x="1613" y="1163"/>
                    <a:pt x="2013" y="588"/>
                    <a:pt x="2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0" name="Google Shape;17040;p50"/>
            <p:cNvSpPr/>
            <p:nvPr/>
          </p:nvSpPr>
          <p:spPr>
            <a:xfrm>
              <a:off x="261193" y="4279618"/>
              <a:ext cx="122798" cy="164385"/>
            </a:xfrm>
            <a:custGeom>
              <a:avLst/>
              <a:gdLst/>
              <a:ahLst/>
              <a:cxnLst/>
              <a:rect l="l" t="t" r="r" b="b"/>
              <a:pathLst>
                <a:path w="1438" h="1925" extrusionOk="0">
                  <a:moveTo>
                    <a:pt x="1438" y="0"/>
                  </a:moveTo>
                  <a:lnTo>
                    <a:pt x="1438" y="0"/>
                  </a:lnTo>
                  <a:cubicBezTo>
                    <a:pt x="788" y="475"/>
                    <a:pt x="263" y="1212"/>
                    <a:pt x="0" y="1925"/>
                  </a:cubicBezTo>
                  <a:cubicBezTo>
                    <a:pt x="213" y="1587"/>
                    <a:pt x="438" y="1337"/>
                    <a:pt x="688" y="1025"/>
                  </a:cubicBezTo>
                  <a:cubicBezTo>
                    <a:pt x="950" y="687"/>
                    <a:pt x="1175" y="325"/>
                    <a:pt x="14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1" name="Google Shape;17041;p50"/>
            <p:cNvSpPr/>
            <p:nvPr/>
          </p:nvSpPr>
          <p:spPr>
            <a:xfrm>
              <a:off x="362558" y="4334015"/>
              <a:ext cx="35354" cy="58752"/>
            </a:xfrm>
            <a:custGeom>
              <a:avLst/>
              <a:gdLst/>
              <a:ahLst/>
              <a:cxnLst/>
              <a:rect l="l" t="t" r="r" b="b"/>
              <a:pathLst>
                <a:path w="414" h="688" extrusionOk="0">
                  <a:moveTo>
                    <a:pt x="413" y="0"/>
                  </a:moveTo>
                  <a:cubicBezTo>
                    <a:pt x="226" y="200"/>
                    <a:pt x="88" y="450"/>
                    <a:pt x="1" y="688"/>
                  </a:cubicBezTo>
                  <a:cubicBezTo>
                    <a:pt x="163" y="475"/>
                    <a:pt x="301" y="250"/>
                    <a:pt x="4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2" name="Google Shape;17042;p50"/>
            <p:cNvSpPr/>
            <p:nvPr/>
          </p:nvSpPr>
          <p:spPr>
            <a:xfrm>
              <a:off x="834284" y="3763140"/>
              <a:ext cx="1468452" cy="172925"/>
            </a:xfrm>
            <a:custGeom>
              <a:avLst/>
              <a:gdLst/>
              <a:ahLst/>
              <a:cxnLst/>
              <a:rect l="l" t="t" r="r" b="b"/>
              <a:pathLst>
                <a:path w="17196" h="2025" extrusionOk="0">
                  <a:moveTo>
                    <a:pt x="8046" y="1"/>
                  </a:moveTo>
                  <a:cubicBezTo>
                    <a:pt x="6044" y="1"/>
                    <a:pt x="4042" y="233"/>
                    <a:pt x="2137" y="850"/>
                  </a:cubicBezTo>
                  <a:cubicBezTo>
                    <a:pt x="1400" y="1099"/>
                    <a:pt x="700" y="1449"/>
                    <a:pt x="0" y="1799"/>
                  </a:cubicBezTo>
                  <a:cubicBezTo>
                    <a:pt x="38" y="1787"/>
                    <a:pt x="75" y="1774"/>
                    <a:pt x="113" y="1762"/>
                  </a:cubicBezTo>
                  <a:cubicBezTo>
                    <a:pt x="987" y="1487"/>
                    <a:pt x="1850" y="1212"/>
                    <a:pt x="2749" y="1037"/>
                  </a:cubicBezTo>
                  <a:cubicBezTo>
                    <a:pt x="4540" y="644"/>
                    <a:pt x="6393" y="438"/>
                    <a:pt x="8236" y="438"/>
                  </a:cubicBezTo>
                  <a:cubicBezTo>
                    <a:pt x="9790" y="438"/>
                    <a:pt x="11337" y="584"/>
                    <a:pt x="12834" y="887"/>
                  </a:cubicBezTo>
                  <a:cubicBezTo>
                    <a:pt x="14309" y="1174"/>
                    <a:pt x="15796" y="1462"/>
                    <a:pt x="17196" y="2024"/>
                  </a:cubicBezTo>
                  <a:cubicBezTo>
                    <a:pt x="15021" y="800"/>
                    <a:pt x="12547" y="237"/>
                    <a:pt x="10073" y="75"/>
                  </a:cubicBezTo>
                  <a:cubicBezTo>
                    <a:pt x="9400" y="27"/>
                    <a:pt x="8723" y="1"/>
                    <a:pt x="80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3" name="Google Shape;17043;p50"/>
            <p:cNvSpPr/>
            <p:nvPr/>
          </p:nvSpPr>
          <p:spPr>
            <a:xfrm>
              <a:off x="956998" y="3804216"/>
              <a:ext cx="1225162" cy="125445"/>
            </a:xfrm>
            <a:custGeom>
              <a:avLst/>
              <a:gdLst/>
              <a:ahLst/>
              <a:cxnLst/>
              <a:rect l="l" t="t" r="r" b="b"/>
              <a:pathLst>
                <a:path w="14347" h="1469" extrusionOk="0">
                  <a:moveTo>
                    <a:pt x="6756" y="0"/>
                  </a:moveTo>
                  <a:cubicBezTo>
                    <a:pt x="4777" y="0"/>
                    <a:pt x="2790" y="295"/>
                    <a:pt x="975" y="1081"/>
                  </a:cubicBezTo>
                  <a:cubicBezTo>
                    <a:pt x="650" y="1206"/>
                    <a:pt x="313" y="1343"/>
                    <a:pt x="0" y="1468"/>
                  </a:cubicBezTo>
                  <a:cubicBezTo>
                    <a:pt x="438" y="1356"/>
                    <a:pt x="875" y="1256"/>
                    <a:pt x="1300" y="1156"/>
                  </a:cubicBezTo>
                  <a:cubicBezTo>
                    <a:pt x="3180" y="684"/>
                    <a:pt x="5016" y="448"/>
                    <a:pt x="6940" y="448"/>
                  </a:cubicBezTo>
                  <a:cubicBezTo>
                    <a:pt x="7918" y="448"/>
                    <a:pt x="8919" y="509"/>
                    <a:pt x="9960" y="631"/>
                  </a:cubicBezTo>
                  <a:cubicBezTo>
                    <a:pt x="11460" y="818"/>
                    <a:pt x="12734" y="956"/>
                    <a:pt x="14347" y="1356"/>
                  </a:cubicBezTo>
                  <a:cubicBezTo>
                    <a:pt x="12110" y="381"/>
                    <a:pt x="9660" y="44"/>
                    <a:pt x="7236" y="6"/>
                  </a:cubicBezTo>
                  <a:cubicBezTo>
                    <a:pt x="7076" y="2"/>
                    <a:pt x="6916" y="0"/>
                    <a:pt x="6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4" name="Google Shape;17044;p50"/>
            <p:cNvSpPr/>
            <p:nvPr/>
          </p:nvSpPr>
          <p:spPr>
            <a:xfrm>
              <a:off x="1108490" y="3854429"/>
              <a:ext cx="1005355" cy="107256"/>
            </a:xfrm>
            <a:custGeom>
              <a:avLst/>
              <a:gdLst/>
              <a:ahLst/>
              <a:cxnLst/>
              <a:rect l="l" t="t" r="r" b="b"/>
              <a:pathLst>
                <a:path w="11773" h="1256" extrusionOk="0">
                  <a:moveTo>
                    <a:pt x="6569" y="0"/>
                  </a:moveTo>
                  <a:cubicBezTo>
                    <a:pt x="6441" y="0"/>
                    <a:pt x="6314" y="2"/>
                    <a:pt x="6187" y="5"/>
                  </a:cubicBezTo>
                  <a:cubicBezTo>
                    <a:pt x="4275" y="5"/>
                    <a:pt x="2363" y="280"/>
                    <a:pt x="576" y="980"/>
                  </a:cubicBezTo>
                  <a:cubicBezTo>
                    <a:pt x="388" y="1068"/>
                    <a:pt x="176" y="1155"/>
                    <a:pt x="1" y="1255"/>
                  </a:cubicBezTo>
                  <a:cubicBezTo>
                    <a:pt x="251" y="1155"/>
                    <a:pt x="501" y="1093"/>
                    <a:pt x="763" y="1030"/>
                  </a:cubicBezTo>
                  <a:cubicBezTo>
                    <a:pt x="2623" y="649"/>
                    <a:pt x="4555" y="448"/>
                    <a:pt x="6477" y="448"/>
                  </a:cubicBezTo>
                  <a:cubicBezTo>
                    <a:pt x="8275" y="448"/>
                    <a:pt x="10063" y="624"/>
                    <a:pt x="11773" y="993"/>
                  </a:cubicBezTo>
                  <a:cubicBezTo>
                    <a:pt x="10116" y="328"/>
                    <a:pt x="8351" y="0"/>
                    <a:pt x="6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5" name="Google Shape;17045;p50"/>
            <p:cNvSpPr/>
            <p:nvPr/>
          </p:nvSpPr>
          <p:spPr>
            <a:xfrm>
              <a:off x="1268607" y="3911645"/>
              <a:ext cx="758820" cy="78820"/>
            </a:xfrm>
            <a:custGeom>
              <a:avLst/>
              <a:gdLst/>
              <a:ahLst/>
              <a:cxnLst/>
              <a:rect l="l" t="t" r="r" b="b"/>
              <a:pathLst>
                <a:path w="8886" h="923" extrusionOk="0">
                  <a:moveTo>
                    <a:pt x="5195" y="1"/>
                  </a:moveTo>
                  <a:cubicBezTo>
                    <a:pt x="3588" y="1"/>
                    <a:pt x="1982" y="305"/>
                    <a:pt x="450" y="785"/>
                  </a:cubicBezTo>
                  <a:cubicBezTo>
                    <a:pt x="300" y="823"/>
                    <a:pt x="138" y="873"/>
                    <a:pt x="0" y="923"/>
                  </a:cubicBezTo>
                  <a:cubicBezTo>
                    <a:pt x="200" y="885"/>
                    <a:pt x="525" y="835"/>
                    <a:pt x="688" y="810"/>
                  </a:cubicBezTo>
                  <a:cubicBezTo>
                    <a:pt x="2325" y="598"/>
                    <a:pt x="3987" y="448"/>
                    <a:pt x="5636" y="410"/>
                  </a:cubicBezTo>
                  <a:cubicBezTo>
                    <a:pt x="5963" y="407"/>
                    <a:pt x="6290" y="400"/>
                    <a:pt x="6615" y="400"/>
                  </a:cubicBezTo>
                  <a:cubicBezTo>
                    <a:pt x="7395" y="400"/>
                    <a:pt x="8162" y="440"/>
                    <a:pt x="8886" y="660"/>
                  </a:cubicBezTo>
                  <a:cubicBezTo>
                    <a:pt x="8086" y="260"/>
                    <a:pt x="7173" y="135"/>
                    <a:pt x="6274" y="48"/>
                  </a:cubicBezTo>
                  <a:cubicBezTo>
                    <a:pt x="5915" y="16"/>
                    <a:pt x="5555" y="1"/>
                    <a:pt x="51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6" name="Google Shape;17046;p50"/>
            <p:cNvSpPr/>
            <p:nvPr/>
          </p:nvSpPr>
          <p:spPr>
            <a:xfrm>
              <a:off x="1382781" y="3963907"/>
              <a:ext cx="548577" cy="50041"/>
            </a:xfrm>
            <a:custGeom>
              <a:avLst/>
              <a:gdLst/>
              <a:ahLst/>
              <a:cxnLst/>
              <a:rect l="l" t="t" r="r" b="b"/>
              <a:pathLst>
                <a:path w="6424" h="586" extrusionOk="0">
                  <a:moveTo>
                    <a:pt x="3604" y="1"/>
                  </a:moveTo>
                  <a:cubicBezTo>
                    <a:pt x="2462" y="1"/>
                    <a:pt x="1314" y="191"/>
                    <a:pt x="225" y="511"/>
                  </a:cubicBezTo>
                  <a:cubicBezTo>
                    <a:pt x="150" y="535"/>
                    <a:pt x="63" y="560"/>
                    <a:pt x="1" y="585"/>
                  </a:cubicBezTo>
                  <a:cubicBezTo>
                    <a:pt x="150" y="560"/>
                    <a:pt x="300" y="535"/>
                    <a:pt x="463" y="511"/>
                  </a:cubicBezTo>
                  <a:cubicBezTo>
                    <a:pt x="1188" y="423"/>
                    <a:pt x="2012" y="461"/>
                    <a:pt x="2775" y="411"/>
                  </a:cubicBezTo>
                  <a:cubicBezTo>
                    <a:pt x="3451" y="383"/>
                    <a:pt x="4132" y="347"/>
                    <a:pt x="4812" y="347"/>
                  </a:cubicBezTo>
                  <a:cubicBezTo>
                    <a:pt x="5350" y="347"/>
                    <a:pt x="5888" y="369"/>
                    <a:pt x="6424" y="436"/>
                  </a:cubicBezTo>
                  <a:cubicBezTo>
                    <a:pt x="5513" y="134"/>
                    <a:pt x="4560" y="1"/>
                    <a:pt x="36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7" name="Google Shape;17047;p50"/>
            <p:cNvSpPr/>
            <p:nvPr/>
          </p:nvSpPr>
          <p:spPr>
            <a:xfrm>
              <a:off x="1478852" y="4022489"/>
              <a:ext cx="376763" cy="41587"/>
            </a:xfrm>
            <a:custGeom>
              <a:avLst/>
              <a:gdLst/>
              <a:ahLst/>
              <a:cxnLst/>
              <a:rect l="l" t="t" r="r" b="b"/>
              <a:pathLst>
                <a:path w="4412" h="487" extrusionOk="0">
                  <a:moveTo>
                    <a:pt x="2717" y="0"/>
                  </a:moveTo>
                  <a:cubicBezTo>
                    <a:pt x="2331" y="0"/>
                    <a:pt x="1944" y="29"/>
                    <a:pt x="1562" y="74"/>
                  </a:cubicBezTo>
                  <a:cubicBezTo>
                    <a:pt x="1075" y="137"/>
                    <a:pt x="575" y="212"/>
                    <a:pt x="125" y="424"/>
                  </a:cubicBezTo>
                  <a:cubicBezTo>
                    <a:pt x="88" y="449"/>
                    <a:pt x="38" y="474"/>
                    <a:pt x="0" y="487"/>
                  </a:cubicBezTo>
                  <a:cubicBezTo>
                    <a:pt x="88" y="462"/>
                    <a:pt x="163" y="437"/>
                    <a:pt x="250" y="424"/>
                  </a:cubicBezTo>
                  <a:cubicBezTo>
                    <a:pt x="725" y="324"/>
                    <a:pt x="1262" y="374"/>
                    <a:pt x="1787" y="337"/>
                  </a:cubicBezTo>
                  <a:cubicBezTo>
                    <a:pt x="2519" y="316"/>
                    <a:pt x="3250" y="225"/>
                    <a:pt x="3981" y="225"/>
                  </a:cubicBezTo>
                  <a:cubicBezTo>
                    <a:pt x="4125" y="225"/>
                    <a:pt x="4268" y="229"/>
                    <a:pt x="4412" y="237"/>
                  </a:cubicBezTo>
                  <a:cubicBezTo>
                    <a:pt x="3865" y="65"/>
                    <a:pt x="3293" y="0"/>
                    <a:pt x="2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8" name="Google Shape;17048;p50"/>
            <p:cNvSpPr/>
            <p:nvPr/>
          </p:nvSpPr>
          <p:spPr>
            <a:xfrm>
              <a:off x="1565272" y="4100200"/>
              <a:ext cx="190004" cy="25789"/>
            </a:xfrm>
            <a:custGeom>
              <a:avLst/>
              <a:gdLst/>
              <a:ahLst/>
              <a:cxnLst/>
              <a:rect l="l" t="t" r="r" b="b"/>
              <a:pathLst>
                <a:path w="2225" h="302" extrusionOk="0">
                  <a:moveTo>
                    <a:pt x="1705" y="1"/>
                  </a:moveTo>
                  <a:cubicBezTo>
                    <a:pt x="1116" y="1"/>
                    <a:pt x="521" y="99"/>
                    <a:pt x="0" y="302"/>
                  </a:cubicBezTo>
                  <a:cubicBezTo>
                    <a:pt x="775" y="214"/>
                    <a:pt x="1475" y="202"/>
                    <a:pt x="2225" y="27"/>
                  </a:cubicBezTo>
                  <a:cubicBezTo>
                    <a:pt x="2053" y="10"/>
                    <a:pt x="1879" y="1"/>
                    <a:pt x="17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9" name="Google Shape;17049;p50"/>
            <p:cNvSpPr/>
            <p:nvPr/>
          </p:nvSpPr>
          <p:spPr>
            <a:xfrm>
              <a:off x="1726414" y="4189268"/>
              <a:ext cx="27839" cy="2903"/>
            </a:xfrm>
            <a:custGeom>
              <a:avLst/>
              <a:gdLst/>
              <a:ahLst/>
              <a:cxnLst/>
              <a:rect l="l" t="t" r="r" b="b"/>
              <a:pathLst>
                <a:path w="326" h="34" extrusionOk="0">
                  <a:moveTo>
                    <a:pt x="123" y="1"/>
                  </a:moveTo>
                  <a:cubicBezTo>
                    <a:pt x="83" y="1"/>
                    <a:pt x="42" y="4"/>
                    <a:pt x="0" y="8"/>
                  </a:cubicBezTo>
                  <a:cubicBezTo>
                    <a:pt x="113" y="21"/>
                    <a:pt x="213" y="33"/>
                    <a:pt x="325" y="33"/>
                  </a:cubicBezTo>
                  <a:cubicBezTo>
                    <a:pt x="262" y="10"/>
                    <a:pt x="194"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0" name="Google Shape;17050;p50"/>
            <p:cNvSpPr/>
            <p:nvPr/>
          </p:nvSpPr>
          <p:spPr>
            <a:xfrm>
              <a:off x="2760471" y="4250754"/>
              <a:ext cx="416301" cy="785549"/>
            </a:xfrm>
            <a:custGeom>
              <a:avLst/>
              <a:gdLst/>
              <a:ahLst/>
              <a:cxnLst/>
              <a:rect l="l" t="t" r="r" b="b"/>
              <a:pathLst>
                <a:path w="4875" h="9199" extrusionOk="0">
                  <a:moveTo>
                    <a:pt x="1" y="1"/>
                  </a:moveTo>
                  <a:lnTo>
                    <a:pt x="1" y="1"/>
                  </a:lnTo>
                  <a:cubicBezTo>
                    <a:pt x="251" y="251"/>
                    <a:pt x="488" y="526"/>
                    <a:pt x="713" y="788"/>
                  </a:cubicBezTo>
                  <a:cubicBezTo>
                    <a:pt x="1500" y="1625"/>
                    <a:pt x="2075" y="2463"/>
                    <a:pt x="2688" y="3475"/>
                  </a:cubicBezTo>
                  <a:cubicBezTo>
                    <a:pt x="3262" y="4400"/>
                    <a:pt x="3462" y="4912"/>
                    <a:pt x="3750" y="5649"/>
                  </a:cubicBezTo>
                  <a:cubicBezTo>
                    <a:pt x="4200" y="6786"/>
                    <a:pt x="4487" y="8011"/>
                    <a:pt x="4600" y="9198"/>
                  </a:cubicBezTo>
                  <a:cubicBezTo>
                    <a:pt x="4874" y="5899"/>
                    <a:pt x="3250" y="2613"/>
                    <a:pt x="701" y="563"/>
                  </a:cubicBezTo>
                  <a:cubicBezTo>
                    <a:pt x="463" y="376"/>
                    <a:pt x="238" y="18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1" name="Google Shape;17051;p50"/>
            <p:cNvSpPr/>
            <p:nvPr/>
          </p:nvSpPr>
          <p:spPr>
            <a:xfrm>
              <a:off x="2748772" y="4306262"/>
              <a:ext cx="375738" cy="690504"/>
            </a:xfrm>
            <a:custGeom>
              <a:avLst/>
              <a:gdLst/>
              <a:ahLst/>
              <a:cxnLst/>
              <a:rect l="l" t="t" r="r" b="b"/>
              <a:pathLst>
                <a:path w="4400" h="8086" extrusionOk="0">
                  <a:moveTo>
                    <a:pt x="0" y="1"/>
                  </a:moveTo>
                  <a:lnTo>
                    <a:pt x="0" y="1"/>
                  </a:lnTo>
                  <a:cubicBezTo>
                    <a:pt x="200" y="188"/>
                    <a:pt x="388" y="388"/>
                    <a:pt x="563" y="600"/>
                  </a:cubicBezTo>
                  <a:cubicBezTo>
                    <a:pt x="1662" y="1850"/>
                    <a:pt x="2662" y="3450"/>
                    <a:pt x="3399" y="5162"/>
                  </a:cubicBezTo>
                  <a:cubicBezTo>
                    <a:pt x="3737" y="5949"/>
                    <a:pt x="4212" y="7086"/>
                    <a:pt x="4399" y="8086"/>
                  </a:cubicBezTo>
                  <a:cubicBezTo>
                    <a:pt x="4237" y="5212"/>
                    <a:pt x="2837" y="2325"/>
                    <a:pt x="650" y="513"/>
                  </a:cubicBezTo>
                  <a:cubicBezTo>
                    <a:pt x="450" y="338"/>
                    <a:pt x="200" y="15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2" name="Google Shape;17052;p50"/>
            <p:cNvSpPr/>
            <p:nvPr/>
          </p:nvSpPr>
          <p:spPr>
            <a:xfrm>
              <a:off x="2824518" y="4462110"/>
              <a:ext cx="257295" cy="484531"/>
            </a:xfrm>
            <a:custGeom>
              <a:avLst/>
              <a:gdLst/>
              <a:ahLst/>
              <a:cxnLst/>
              <a:rect l="l" t="t" r="r" b="b"/>
              <a:pathLst>
                <a:path w="3013" h="5674" extrusionOk="0">
                  <a:moveTo>
                    <a:pt x="1" y="0"/>
                  </a:moveTo>
                  <a:cubicBezTo>
                    <a:pt x="88" y="88"/>
                    <a:pt x="176" y="188"/>
                    <a:pt x="251" y="288"/>
                  </a:cubicBezTo>
                  <a:cubicBezTo>
                    <a:pt x="875" y="1225"/>
                    <a:pt x="1413" y="2212"/>
                    <a:pt x="1913" y="3224"/>
                  </a:cubicBezTo>
                  <a:cubicBezTo>
                    <a:pt x="2325" y="4049"/>
                    <a:pt x="2725" y="4824"/>
                    <a:pt x="3012" y="5674"/>
                  </a:cubicBezTo>
                  <a:cubicBezTo>
                    <a:pt x="2700" y="3612"/>
                    <a:pt x="1738" y="1612"/>
                    <a:pt x="213" y="175"/>
                  </a:cubicBezTo>
                  <a:cubicBezTo>
                    <a:pt x="151" y="113"/>
                    <a:pt x="76" y="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3" name="Google Shape;17053;p50"/>
            <p:cNvSpPr/>
            <p:nvPr/>
          </p:nvSpPr>
          <p:spPr>
            <a:xfrm>
              <a:off x="2823493" y="4541016"/>
              <a:ext cx="181464" cy="337310"/>
            </a:xfrm>
            <a:custGeom>
              <a:avLst/>
              <a:gdLst/>
              <a:ahLst/>
              <a:cxnLst/>
              <a:rect l="l" t="t" r="r" b="b"/>
              <a:pathLst>
                <a:path w="2125" h="3950" extrusionOk="0">
                  <a:moveTo>
                    <a:pt x="0" y="1"/>
                  </a:moveTo>
                  <a:cubicBezTo>
                    <a:pt x="25" y="38"/>
                    <a:pt x="75" y="88"/>
                    <a:pt x="88" y="126"/>
                  </a:cubicBezTo>
                  <a:cubicBezTo>
                    <a:pt x="462" y="613"/>
                    <a:pt x="687" y="1201"/>
                    <a:pt x="1000" y="1738"/>
                  </a:cubicBezTo>
                  <a:cubicBezTo>
                    <a:pt x="1400" y="2463"/>
                    <a:pt x="1837" y="3187"/>
                    <a:pt x="2125" y="3950"/>
                  </a:cubicBezTo>
                  <a:cubicBezTo>
                    <a:pt x="2012" y="2988"/>
                    <a:pt x="1600" y="2075"/>
                    <a:pt x="1062" y="1275"/>
                  </a:cubicBezTo>
                  <a:cubicBezTo>
                    <a:pt x="787" y="851"/>
                    <a:pt x="500" y="426"/>
                    <a:pt x="113" y="101"/>
                  </a:cubicBezTo>
                  <a:cubicBezTo>
                    <a:pt x="75" y="63"/>
                    <a:pt x="25" y="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4" name="Google Shape;17054;p50"/>
            <p:cNvSpPr/>
            <p:nvPr/>
          </p:nvSpPr>
          <p:spPr>
            <a:xfrm>
              <a:off x="2804279" y="4610443"/>
              <a:ext cx="131338" cy="226297"/>
            </a:xfrm>
            <a:custGeom>
              <a:avLst/>
              <a:gdLst/>
              <a:ahLst/>
              <a:cxnLst/>
              <a:rect l="l" t="t" r="r" b="b"/>
              <a:pathLst>
                <a:path w="1538" h="2650" extrusionOk="0">
                  <a:moveTo>
                    <a:pt x="0" y="0"/>
                  </a:moveTo>
                  <a:lnTo>
                    <a:pt x="0" y="0"/>
                  </a:lnTo>
                  <a:cubicBezTo>
                    <a:pt x="300" y="375"/>
                    <a:pt x="500" y="800"/>
                    <a:pt x="725" y="1212"/>
                  </a:cubicBezTo>
                  <a:cubicBezTo>
                    <a:pt x="987" y="1700"/>
                    <a:pt x="1300" y="2150"/>
                    <a:pt x="1537" y="2649"/>
                  </a:cubicBezTo>
                  <a:cubicBezTo>
                    <a:pt x="1325" y="1637"/>
                    <a:pt x="775" y="68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5" name="Google Shape;17055;p50"/>
            <p:cNvSpPr/>
            <p:nvPr/>
          </p:nvSpPr>
          <p:spPr>
            <a:xfrm>
              <a:off x="2726313" y="4583714"/>
              <a:ext cx="137742" cy="195384"/>
            </a:xfrm>
            <a:custGeom>
              <a:avLst/>
              <a:gdLst/>
              <a:ahLst/>
              <a:cxnLst/>
              <a:rect l="l" t="t" r="r" b="b"/>
              <a:pathLst>
                <a:path w="1613" h="2288" extrusionOk="0">
                  <a:moveTo>
                    <a:pt x="1" y="1"/>
                  </a:moveTo>
                  <a:cubicBezTo>
                    <a:pt x="338" y="526"/>
                    <a:pt x="651" y="1063"/>
                    <a:pt x="1038" y="1550"/>
                  </a:cubicBezTo>
                  <a:cubicBezTo>
                    <a:pt x="1238" y="1800"/>
                    <a:pt x="1450" y="2025"/>
                    <a:pt x="1613" y="2288"/>
                  </a:cubicBezTo>
                  <a:cubicBezTo>
                    <a:pt x="1301" y="1388"/>
                    <a:pt x="626" y="68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6" name="Google Shape;17056;p50"/>
            <p:cNvSpPr/>
            <p:nvPr/>
          </p:nvSpPr>
          <p:spPr>
            <a:xfrm>
              <a:off x="2742367" y="4699000"/>
              <a:ext cx="50212" cy="66267"/>
            </a:xfrm>
            <a:custGeom>
              <a:avLst/>
              <a:gdLst/>
              <a:ahLst/>
              <a:cxnLst/>
              <a:rect l="l" t="t" r="r" b="b"/>
              <a:pathLst>
                <a:path w="588" h="776" extrusionOk="0">
                  <a:moveTo>
                    <a:pt x="0" y="0"/>
                  </a:moveTo>
                  <a:cubicBezTo>
                    <a:pt x="163" y="288"/>
                    <a:pt x="375" y="538"/>
                    <a:pt x="588" y="775"/>
                  </a:cubicBezTo>
                  <a:cubicBezTo>
                    <a:pt x="463" y="475"/>
                    <a:pt x="225" y="22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7" name="Google Shape;17057;p50"/>
            <p:cNvSpPr/>
            <p:nvPr/>
          </p:nvSpPr>
          <p:spPr>
            <a:xfrm>
              <a:off x="2821358" y="5353136"/>
              <a:ext cx="295637" cy="536878"/>
            </a:xfrm>
            <a:custGeom>
              <a:avLst/>
              <a:gdLst/>
              <a:ahLst/>
              <a:cxnLst/>
              <a:rect l="l" t="t" r="r" b="b"/>
              <a:pathLst>
                <a:path w="3462" h="6287" extrusionOk="0">
                  <a:moveTo>
                    <a:pt x="3462" y="1"/>
                  </a:moveTo>
                  <a:cubicBezTo>
                    <a:pt x="3412" y="188"/>
                    <a:pt x="3362" y="376"/>
                    <a:pt x="3299" y="551"/>
                  </a:cubicBezTo>
                  <a:cubicBezTo>
                    <a:pt x="2649" y="2775"/>
                    <a:pt x="1500" y="4637"/>
                    <a:pt x="0" y="6287"/>
                  </a:cubicBezTo>
                  <a:cubicBezTo>
                    <a:pt x="2000" y="4837"/>
                    <a:pt x="3199" y="2888"/>
                    <a:pt x="3399" y="463"/>
                  </a:cubicBezTo>
                  <a:cubicBezTo>
                    <a:pt x="3424" y="313"/>
                    <a:pt x="3437" y="138"/>
                    <a:pt x="34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8" name="Google Shape;17058;p50"/>
            <p:cNvSpPr/>
            <p:nvPr/>
          </p:nvSpPr>
          <p:spPr>
            <a:xfrm>
              <a:off x="2842707" y="5448097"/>
              <a:ext cx="197433" cy="391792"/>
            </a:xfrm>
            <a:custGeom>
              <a:avLst/>
              <a:gdLst/>
              <a:ahLst/>
              <a:cxnLst/>
              <a:rect l="l" t="t" r="r" b="b"/>
              <a:pathLst>
                <a:path w="2312" h="4588" extrusionOk="0">
                  <a:moveTo>
                    <a:pt x="2262" y="1"/>
                  </a:moveTo>
                  <a:cubicBezTo>
                    <a:pt x="2262" y="113"/>
                    <a:pt x="2249" y="201"/>
                    <a:pt x="2224" y="313"/>
                  </a:cubicBezTo>
                  <a:cubicBezTo>
                    <a:pt x="2124" y="876"/>
                    <a:pt x="1862" y="1288"/>
                    <a:pt x="1625" y="1813"/>
                  </a:cubicBezTo>
                  <a:cubicBezTo>
                    <a:pt x="1150" y="2775"/>
                    <a:pt x="625" y="3725"/>
                    <a:pt x="0" y="4587"/>
                  </a:cubicBezTo>
                  <a:cubicBezTo>
                    <a:pt x="937" y="3762"/>
                    <a:pt x="1687" y="2700"/>
                    <a:pt x="2062" y="1501"/>
                  </a:cubicBezTo>
                  <a:cubicBezTo>
                    <a:pt x="2224" y="1051"/>
                    <a:pt x="2312" y="651"/>
                    <a:pt x="2274" y="176"/>
                  </a:cubicBezTo>
                  <a:cubicBezTo>
                    <a:pt x="2274" y="113"/>
                    <a:pt x="2274" y="51"/>
                    <a:pt x="22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9" name="Google Shape;17059;p50"/>
            <p:cNvSpPr/>
            <p:nvPr/>
          </p:nvSpPr>
          <p:spPr>
            <a:xfrm>
              <a:off x="2851161" y="5519659"/>
              <a:ext cx="123908" cy="239106"/>
            </a:xfrm>
            <a:custGeom>
              <a:avLst/>
              <a:gdLst/>
              <a:ahLst/>
              <a:cxnLst/>
              <a:rect l="l" t="t" r="r" b="b"/>
              <a:pathLst>
                <a:path w="1451" h="2800" extrusionOk="0">
                  <a:moveTo>
                    <a:pt x="1451" y="0"/>
                  </a:moveTo>
                  <a:lnTo>
                    <a:pt x="1451" y="0"/>
                  </a:lnTo>
                  <a:cubicBezTo>
                    <a:pt x="1326" y="400"/>
                    <a:pt x="1088" y="775"/>
                    <a:pt x="876" y="1162"/>
                  </a:cubicBezTo>
                  <a:cubicBezTo>
                    <a:pt x="576" y="1700"/>
                    <a:pt x="326" y="2275"/>
                    <a:pt x="1" y="2800"/>
                  </a:cubicBezTo>
                  <a:cubicBezTo>
                    <a:pt x="738" y="2112"/>
                    <a:pt x="1376" y="888"/>
                    <a:pt x="1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0" name="Google Shape;17060;p50"/>
            <p:cNvSpPr/>
            <p:nvPr/>
          </p:nvSpPr>
          <p:spPr>
            <a:xfrm>
              <a:off x="2821358" y="5518549"/>
              <a:ext cx="88640" cy="182575"/>
            </a:xfrm>
            <a:custGeom>
              <a:avLst/>
              <a:gdLst/>
              <a:ahLst/>
              <a:cxnLst/>
              <a:rect l="l" t="t" r="r" b="b"/>
              <a:pathLst>
                <a:path w="1038" h="2138" extrusionOk="0">
                  <a:moveTo>
                    <a:pt x="1037" y="1"/>
                  </a:moveTo>
                  <a:lnTo>
                    <a:pt x="1037" y="1"/>
                  </a:lnTo>
                  <a:cubicBezTo>
                    <a:pt x="850" y="388"/>
                    <a:pt x="637" y="763"/>
                    <a:pt x="462" y="1150"/>
                  </a:cubicBezTo>
                  <a:cubicBezTo>
                    <a:pt x="313" y="1475"/>
                    <a:pt x="175" y="1825"/>
                    <a:pt x="0" y="2138"/>
                  </a:cubicBezTo>
                  <a:cubicBezTo>
                    <a:pt x="550" y="1563"/>
                    <a:pt x="837" y="763"/>
                    <a:pt x="10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1" name="Google Shape;17061;p50"/>
            <p:cNvSpPr/>
            <p:nvPr/>
          </p:nvSpPr>
          <p:spPr>
            <a:xfrm>
              <a:off x="2786090" y="5523929"/>
              <a:ext cx="54567" cy="102474"/>
            </a:xfrm>
            <a:custGeom>
              <a:avLst/>
              <a:gdLst/>
              <a:ahLst/>
              <a:cxnLst/>
              <a:rect l="l" t="t" r="r" b="b"/>
              <a:pathLst>
                <a:path w="639" h="1200" extrusionOk="0">
                  <a:moveTo>
                    <a:pt x="638" y="0"/>
                  </a:moveTo>
                  <a:lnTo>
                    <a:pt x="638" y="0"/>
                  </a:lnTo>
                  <a:cubicBezTo>
                    <a:pt x="476" y="263"/>
                    <a:pt x="313" y="513"/>
                    <a:pt x="201" y="788"/>
                  </a:cubicBezTo>
                  <a:cubicBezTo>
                    <a:pt x="126" y="938"/>
                    <a:pt x="101" y="1050"/>
                    <a:pt x="1" y="1200"/>
                  </a:cubicBezTo>
                  <a:cubicBezTo>
                    <a:pt x="338" y="888"/>
                    <a:pt x="488" y="413"/>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2" name="Google Shape;17062;p50"/>
            <p:cNvSpPr/>
            <p:nvPr/>
          </p:nvSpPr>
          <p:spPr>
            <a:xfrm>
              <a:off x="968697" y="6236818"/>
              <a:ext cx="1339421" cy="130142"/>
            </a:xfrm>
            <a:custGeom>
              <a:avLst/>
              <a:gdLst/>
              <a:ahLst/>
              <a:cxnLst/>
              <a:rect l="l" t="t" r="r" b="b"/>
              <a:pathLst>
                <a:path w="15685" h="1524" extrusionOk="0">
                  <a:moveTo>
                    <a:pt x="1" y="0"/>
                  </a:moveTo>
                  <a:lnTo>
                    <a:pt x="1" y="0"/>
                  </a:lnTo>
                  <a:cubicBezTo>
                    <a:pt x="2388" y="1075"/>
                    <a:pt x="5012" y="1475"/>
                    <a:pt x="7611" y="1512"/>
                  </a:cubicBezTo>
                  <a:cubicBezTo>
                    <a:pt x="7859" y="1520"/>
                    <a:pt x="8107" y="1524"/>
                    <a:pt x="8354" y="1524"/>
                  </a:cubicBezTo>
                  <a:cubicBezTo>
                    <a:pt x="10530" y="1524"/>
                    <a:pt x="12696" y="1224"/>
                    <a:pt x="14772" y="562"/>
                  </a:cubicBezTo>
                  <a:cubicBezTo>
                    <a:pt x="15072" y="462"/>
                    <a:pt x="15397" y="362"/>
                    <a:pt x="15684" y="275"/>
                  </a:cubicBezTo>
                  <a:lnTo>
                    <a:pt x="15684" y="275"/>
                  </a:lnTo>
                  <a:cubicBezTo>
                    <a:pt x="15209" y="362"/>
                    <a:pt x="14734" y="437"/>
                    <a:pt x="14260" y="500"/>
                  </a:cubicBezTo>
                  <a:cubicBezTo>
                    <a:pt x="12327" y="782"/>
                    <a:pt x="10354" y="1085"/>
                    <a:pt x="8294" y="1085"/>
                  </a:cubicBezTo>
                  <a:cubicBezTo>
                    <a:pt x="8076" y="1085"/>
                    <a:pt x="7856" y="1082"/>
                    <a:pt x="7636" y="1075"/>
                  </a:cubicBezTo>
                  <a:cubicBezTo>
                    <a:pt x="5999" y="1050"/>
                    <a:pt x="4600" y="875"/>
                    <a:pt x="3062" y="612"/>
                  </a:cubicBezTo>
                  <a:cubicBezTo>
                    <a:pt x="2038" y="437"/>
                    <a:pt x="1001" y="30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3" name="Google Shape;17063;p50"/>
            <p:cNvSpPr/>
            <p:nvPr/>
          </p:nvSpPr>
          <p:spPr>
            <a:xfrm>
              <a:off x="1103196" y="6227168"/>
              <a:ext cx="1062997" cy="82492"/>
            </a:xfrm>
            <a:custGeom>
              <a:avLst/>
              <a:gdLst/>
              <a:ahLst/>
              <a:cxnLst/>
              <a:rect l="l" t="t" r="r" b="b"/>
              <a:pathLst>
                <a:path w="12448" h="966" extrusionOk="0">
                  <a:moveTo>
                    <a:pt x="0" y="1"/>
                  </a:moveTo>
                  <a:lnTo>
                    <a:pt x="0" y="1"/>
                  </a:lnTo>
                  <a:cubicBezTo>
                    <a:pt x="1828" y="630"/>
                    <a:pt x="3735" y="966"/>
                    <a:pt x="5667" y="966"/>
                  </a:cubicBezTo>
                  <a:cubicBezTo>
                    <a:pt x="5769" y="966"/>
                    <a:pt x="5872" y="965"/>
                    <a:pt x="5974" y="963"/>
                  </a:cubicBezTo>
                  <a:cubicBezTo>
                    <a:pt x="6078" y="964"/>
                    <a:pt x="6183" y="965"/>
                    <a:pt x="6288" y="965"/>
                  </a:cubicBezTo>
                  <a:cubicBezTo>
                    <a:pt x="8208" y="965"/>
                    <a:pt x="10135" y="743"/>
                    <a:pt x="11960" y="151"/>
                  </a:cubicBezTo>
                  <a:cubicBezTo>
                    <a:pt x="12122" y="101"/>
                    <a:pt x="12297" y="51"/>
                    <a:pt x="12447" y="1"/>
                  </a:cubicBezTo>
                  <a:lnTo>
                    <a:pt x="12447" y="1"/>
                  </a:lnTo>
                  <a:cubicBezTo>
                    <a:pt x="12122" y="63"/>
                    <a:pt x="11772" y="126"/>
                    <a:pt x="11472" y="163"/>
                  </a:cubicBezTo>
                  <a:cubicBezTo>
                    <a:pt x="9782" y="356"/>
                    <a:pt x="7917" y="526"/>
                    <a:pt x="6147" y="526"/>
                  </a:cubicBezTo>
                  <a:cubicBezTo>
                    <a:pt x="6085" y="526"/>
                    <a:pt x="6023" y="526"/>
                    <a:pt x="5961" y="525"/>
                  </a:cubicBezTo>
                  <a:cubicBezTo>
                    <a:pt x="3924" y="525"/>
                    <a:pt x="1937" y="31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4" name="Google Shape;17064;p50"/>
            <p:cNvSpPr/>
            <p:nvPr/>
          </p:nvSpPr>
          <p:spPr>
            <a:xfrm>
              <a:off x="1175782" y="6171660"/>
              <a:ext cx="832430" cy="69597"/>
            </a:xfrm>
            <a:custGeom>
              <a:avLst/>
              <a:gdLst/>
              <a:ahLst/>
              <a:cxnLst/>
              <a:rect l="l" t="t" r="r" b="b"/>
              <a:pathLst>
                <a:path w="9748" h="815" extrusionOk="0">
                  <a:moveTo>
                    <a:pt x="9748" y="1"/>
                  </a:moveTo>
                  <a:cubicBezTo>
                    <a:pt x="9585" y="63"/>
                    <a:pt x="9410" y="113"/>
                    <a:pt x="9235" y="151"/>
                  </a:cubicBezTo>
                  <a:cubicBezTo>
                    <a:pt x="8310" y="326"/>
                    <a:pt x="7273" y="276"/>
                    <a:pt x="6298" y="338"/>
                  </a:cubicBezTo>
                  <a:cubicBezTo>
                    <a:pt x="5530" y="370"/>
                    <a:pt x="4760" y="390"/>
                    <a:pt x="3990" y="390"/>
                  </a:cubicBezTo>
                  <a:cubicBezTo>
                    <a:pt x="2656" y="390"/>
                    <a:pt x="1323" y="330"/>
                    <a:pt x="0" y="163"/>
                  </a:cubicBezTo>
                  <a:lnTo>
                    <a:pt x="0" y="163"/>
                  </a:lnTo>
                  <a:cubicBezTo>
                    <a:pt x="1500" y="601"/>
                    <a:pt x="3058" y="815"/>
                    <a:pt x="4618" y="815"/>
                  </a:cubicBezTo>
                  <a:cubicBezTo>
                    <a:pt x="5242" y="815"/>
                    <a:pt x="5865" y="781"/>
                    <a:pt x="6486" y="713"/>
                  </a:cubicBezTo>
                  <a:cubicBezTo>
                    <a:pt x="7448" y="601"/>
                    <a:pt x="8435" y="538"/>
                    <a:pt x="9348" y="188"/>
                  </a:cubicBezTo>
                  <a:cubicBezTo>
                    <a:pt x="9473" y="138"/>
                    <a:pt x="9648" y="51"/>
                    <a:pt x="9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5" name="Google Shape;17065;p50"/>
            <p:cNvSpPr/>
            <p:nvPr/>
          </p:nvSpPr>
          <p:spPr>
            <a:xfrm>
              <a:off x="1345463" y="6120423"/>
              <a:ext cx="471722" cy="54482"/>
            </a:xfrm>
            <a:custGeom>
              <a:avLst/>
              <a:gdLst/>
              <a:ahLst/>
              <a:cxnLst/>
              <a:rect l="l" t="t" r="r" b="b"/>
              <a:pathLst>
                <a:path w="5524" h="638" extrusionOk="0">
                  <a:moveTo>
                    <a:pt x="5524" y="1"/>
                  </a:moveTo>
                  <a:lnTo>
                    <a:pt x="5524" y="1"/>
                  </a:lnTo>
                  <a:cubicBezTo>
                    <a:pt x="5521" y="2"/>
                    <a:pt x="5518" y="2"/>
                    <a:pt x="5515" y="3"/>
                  </a:cubicBezTo>
                  <a:lnTo>
                    <a:pt x="5515" y="3"/>
                  </a:lnTo>
                  <a:cubicBezTo>
                    <a:pt x="5518" y="2"/>
                    <a:pt x="5521" y="2"/>
                    <a:pt x="5524" y="1"/>
                  </a:cubicBezTo>
                  <a:close/>
                  <a:moveTo>
                    <a:pt x="5515" y="3"/>
                  </a:moveTo>
                  <a:cubicBezTo>
                    <a:pt x="5381" y="40"/>
                    <a:pt x="5246" y="76"/>
                    <a:pt x="5111" y="101"/>
                  </a:cubicBezTo>
                  <a:cubicBezTo>
                    <a:pt x="4486" y="226"/>
                    <a:pt x="3799" y="238"/>
                    <a:pt x="3112" y="263"/>
                  </a:cubicBezTo>
                  <a:cubicBezTo>
                    <a:pt x="2075" y="313"/>
                    <a:pt x="1037" y="426"/>
                    <a:pt x="0" y="438"/>
                  </a:cubicBezTo>
                  <a:cubicBezTo>
                    <a:pt x="725" y="561"/>
                    <a:pt x="1470" y="638"/>
                    <a:pt x="2211" y="638"/>
                  </a:cubicBezTo>
                  <a:cubicBezTo>
                    <a:pt x="3284" y="638"/>
                    <a:pt x="4351" y="477"/>
                    <a:pt x="5349" y="63"/>
                  </a:cubicBezTo>
                  <a:cubicBezTo>
                    <a:pt x="5408" y="52"/>
                    <a:pt x="5467" y="17"/>
                    <a:pt x="5515" y="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6" name="Google Shape;17066;p50"/>
            <p:cNvSpPr/>
            <p:nvPr/>
          </p:nvSpPr>
          <p:spPr>
            <a:xfrm>
              <a:off x="1474582" y="6038271"/>
              <a:ext cx="307422" cy="61570"/>
            </a:xfrm>
            <a:custGeom>
              <a:avLst/>
              <a:gdLst/>
              <a:ahLst/>
              <a:cxnLst/>
              <a:rect l="l" t="t" r="r" b="b"/>
              <a:pathLst>
                <a:path w="3600" h="721" extrusionOk="0">
                  <a:moveTo>
                    <a:pt x="3599" y="1"/>
                  </a:moveTo>
                  <a:lnTo>
                    <a:pt x="3599" y="1"/>
                  </a:lnTo>
                  <a:cubicBezTo>
                    <a:pt x="3512" y="38"/>
                    <a:pt x="3424" y="63"/>
                    <a:pt x="3337" y="88"/>
                  </a:cubicBezTo>
                  <a:cubicBezTo>
                    <a:pt x="2537" y="301"/>
                    <a:pt x="2050" y="313"/>
                    <a:pt x="1375" y="438"/>
                  </a:cubicBezTo>
                  <a:cubicBezTo>
                    <a:pt x="887" y="526"/>
                    <a:pt x="450" y="638"/>
                    <a:pt x="0" y="650"/>
                  </a:cubicBezTo>
                  <a:cubicBezTo>
                    <a:pt x="279" y="698"/>
                    <a:pt x="561" y="721"/>
                    <a:pt x="842" y="721"/>
                  </a:cubicBezTo>
                  <a:cubicBezTo>
                    <a:pt x="1747" y="721"/>
                    <a:pt x="2649" y="485"/>
                    <a:pt x="3449" y="76"/>
                  </a:cubicBezTo>
                  <a:cubicBezTo>
                    <a:pt x="3499" y="51"/>
                    <a:pt x="3549" y="26"/>
                    <a:pt x="3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7" name="Google Shape;17067;p50"/>
            <p:cNvSpPr/>
            <p:nvPr/>
          </p:nvSpPr>
          <p:spPr>
            <a:xfrm>
              <a:off x="1584486" y="6004113"/>
              <a:ext cx="34243" cy="9735"/>
            </a:xfrm>
            <a:custGeom>
              <a:avLst/>
              <a:gdLst/>
              <a:ahLst/>
              <a:cxnLst/>
              <a:rect l="l" t="t" r="r" b="b"/>
              <a:pathLst>
                <a:path w="401" h="114" extrusionOk="0">
                  <a:moveTo>
                    <a:pt x="400" y="1"/>
                  </a:moveTo>
                  <a:cubicBezTo>
                    <a:pt x="263" y="13"/>
                    <a:pt x="125" y="51"/>
                    <a:pt x="0" y="113"/>
                  </a:cubicBezTo>
                  <a:cubicBezTo>
                    <a:pt x="138" y="101"/>
                    <a:pt x="275" y="63"/>
                    <a:pt x="4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8" name="Google Shape;17068;p50"/>
            <p:cNvSpPr/>
            <p:nvPr/>
          </p:nvSpPr>
          <p:spPr>
            <a:xfrm>
              <a:off x="1588756" y="5902747"/>
              <a:ext cx="27839" cy="8625"/>
            </a:xfrm>
            <a:custGeom>
              <a:avLst/>
              <a:gdLst/>
              <a:ahLst/>
              <a:cxnLst/>
              <a:rect l="l" t="t" r="r" b="b"/>
              <a:pathLst>
                <a:path w="326" h="101" extrusionOk="0">
                  <a:moveTo>
                    <a:pt x="325" y="1"/>
                  </a:moveTo>
                  <a:lnTo>
                    <a:pt x="325" y="1"/>
                  </a:lnTo>
                  <a:cubicBezTo>
                    <a:pt x="213" y="26"/>
                    <a:pt x="100" y="51"/>
                    <a:pt x="0" y="101"/>
                  </a:cubicBezTo>
                  <a:cubicBezTo>
                    <a:pt x="113" y="88"/>
                    <a:pt x="225" y="51"/>
                    <a:pt x="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9" name="Google Shape;17069;p50"/>
            <p:cNvSpPr/>
            <p:nvPr/>
          </p:nvSpPr>
          <p:spPr>
            <a:xfrm>
              <a:off x="387152" y="4559206"/>
              <a:ext cx="100339" cy="556092"/>
            </a:xfrm>
            <a:custGeom>
              <a:avLst/>
              <a:gdLst/>
              <a:ahLst/>
              <a:cxnLst/>
              <a:rect l="l" t="t" r="r" b="b"/>
              <a:pathLst>
                <a:path w="1175" h="6512" extrusionOk="0">
                  <a:moveTo>
                    <a:pt x="387" y="0"/>
                  </a:moveTo>
                  <a:lnTo>
                    <a:pt x="387" y="0"/>
                  </a:lnTo>
                  <a:cubicBezTo>
                    <a:pt x="550" y="700"/>
                    <a:pt x="400" y="1462"/>
                    <a:pt x="350" y="1937"/>
                  </a:cubicBezTo>
                  <a:cubicBezTo>
                    <a:pt x="175" y="3049"/>
                    <a:pt x="0" y="4187"/>
                    <a:pt x="225" y="5311"/>
                  </a:cubicBezTo>
                  <a:cubicBezTo>
                    <a:pt x="268" y="5452"/>
                    <a:pt x="330" y="5816"/>
                    <a:pt x="459" y="5816"/>
                  </a:cubicBezTo>
                  <a:cubicBezTo>
                    <a:pt x="479" y="5816"/>
                    <a:pt x="501" y="5807"/>
                    <a:pt x="525" y="5786"/>
                  </a:cubicBezTo>
                  <a:cubicBezTo>
                    <a:pt x="537" y="5799"/>
                    <a:pt x="537" y="5811"/>
                    <a:pt x="537" y="5824"/>
                  </a:cubicBezTo>
                  <a:cubicBezTo>
                    <a:pt x="575" y="5911"/>
                    <a:pt x="587" y="5999"/>
                    <a:pt x="650" y="6061"/>
                  </a:cubicBezTo>
                  <a:cubicBezTo>
                    <a:pt x="675" y="6086"/>
                    <a:pt x="700" y="6086"/>
                    <a:pt x="737" y="6086"/>
                  </a:cubicBezTo>
                  <a:cubicBezTo>
                    <a:pt x="787" y="6149"/>
                    <a:pt x="837" y="6199"/>
                    <a:pt x="887" y="6261"/>
                  </a:cubicBezTo>
                  <a:cubicBezTo>
                    <a:pt x="900" y="6299"/>
                    <a:pt x="900" y="6324"/>
                    <a:pt x="912" y="6349"/>
                  </a:cubicBezTo>
                  <a:cubicBezTo>
                    <a:pt x="912" y="6349"/>
                    <a:pt x="925" y="6361"/>
                    <a:pt x="937" y="6361"/>
                  </a:cubicBezTo>
                  <a:cubicBezTo>
                    <a:pt x="1012" y="6411"/>
                    <a:pt x="1075" y="6461"/>
                    <a:pt x="1150" y="6511"/>
                  </a:cubicBezTo>
                  <a:cubicBezTo>
                    <a:pt x="1162" y="6511"/>
                    <a:pt x="1162" y="6499"/>
                    <a:pt x="1175" y="6486"/>
                  </a:cubicBezTo>
                  <a:cubicBezTo>
                    <a:pt x="1012" y="5924"/>
                    <a:pt x="1000" y="5424"/>
                    <a:pt x="987" y="4799"/>
                  </a:cubicBezTo>
                  <a:cubicBezTo>
                    <a:pt x="987" y="3612"/>
                    <a:pt x="1087" y="2412"/>
                    <a:pt x="887" y="1225"/>
                  </a:cubicBezTo>
                  <a:lnTo>
                    <a:pt x="887" y="1225"/>
                  </a:lnTo>
                  <a:cubicBezTo>
                    <a:pt x="975" y="2212"/>
                    <a:pt x="775" y="3099"/>
                    <a:pt x="775" y="4087"/>
                  </a:cubicBezTo>
                  <a:cubicBezTo>
                    <a:pt x="775" y="4212"/>
                    <a:pt x="750" y="5161"/>
                    <a:pt x="825" y="5849"/>
                  </a:cubicBezTo>
                  <a:cubicBezTo>
                    <a:pt x="800" y="5824"/>
                    <a:pt x="787" y="5799"/>
                    <a:pt x="762" y="5774"/>
                  </a:cubicBezTo>
                  <a:cubicBezTo>
                    <a:pt x="412" y="4462"/>
                    <a:pt x="987" y="2237"/>
                    <a:pt x="662" y="625"/>
                  </a:cubicBezTo>
                  <a:lnTo>
                    <a:pt x="662" y="625"/>
                  </a:lnTo>
                  <a:cubicBezTo>
                    <a:pt x="750" y="1212"/>
                    <a:pt x="625" y="1812"/>
                    <a:pt x="575" y="2400"/>
                  </a:cubicBezTo>
                  <a:cubicBezTo>
                    <a:pt x="500" y="3024"/>
                    <a:pt x="437" y="3899"/>
                    <a:pt x="425" y="4624"/>
                  </a:cubicBezTo>
                  <a:cubicBezTo>
                    <a:pt x="425" y="4836"/>
                    <a:pt x="425" y="5036"/>
                    <a:pt x="450" y="5249"/>
                  </a:cubicBezTo>
                  <a:cubicBezTo>
                    <a:pt x="325" y="4724"/>
                    <a:pt x="325" y="4199"/>
                    <a:pt x="350" y="3612"/>
                  </a:cubicBezTo>
                  <a:cubicBezTo>
                    <a:pt x="425" y="2412"/>
                    <a:pt x="750" y="1187"/>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0" name="Google Shape;17070;p50"/>
            <p:cNvSpPr/>
            <p:nvPr/>
          </p:nvSpPr>
          <p:spPr>
            <a:xfrm>
              <a:off x="485870" y="4632817"/>
              <a:ext cx="52860" cy="504514"/>
            </a:xfrm>
            <a:custGeom>
              <a:avLst/>
              <a:gdLst/>
              <a:ahLst/>
              <a:cxnLst/>
              <a:rect l="l" t="t" r="r" b="b"/>
              <a:pathLst>
                <a:path w="619" h="5908" extrusionOk="0">
                  <a:moveTo>
                    <a:pt x="69" y="1"/>
                  </a:moveTo>
                  <a:lnTo>
                    <a:pt x="69" y="1"/>
                  </a:lnTo>
                  <a:cubicBezTo>
                    <a:pt x="231" y="750"/>
                    <a:pt x="194" y="1525"/>
                    <a:pt x="181" y="2287"/>
                  </a:cubicBezTo>
                  <a:cubicBezTo>
                    <a:pt x="205" y="2634"/>
                    <a:pt x="0" y="5907"/>
                    <a:pt x="475" y="5907"/>
                  </a:cubicBezTo>
                  <a:cubicBezTo>
                    <a:pt x="496" y="5907"/>
                    <a:pt x="519" y="5901"/>
                    <a:pt x="544" y="5886"/>
                  </a:cubicBezTo>
                  <a:cubicBezTo>
                    <a:pt x="619" y="5762"/>
                    <a:pt x="531" y="5737"/>
                    <a:pt x="519" y="5637"/>
                  </a:cubicBezTo>
                  <a:cubicBezTo>
                    <a:pt x="469" y="5474"/>
                    <a:pt x="431" y="5287"/>
                    <a:pt x="419" y="5199"/>
                  </a:cubicBezTo>
                  <a:cubicBezTo>
                    <a:pt x="269" y="3475"/>
                    <a:pt x="606" y="1688"/>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1" name="Google Shape;17071;p50"/>
            <p:cNvSpPr/>
            <p:nvPr/>
          </p:nvSpPr>
          <p:spPr>
            <a:xfrm>
              <a:off x="520540" y="4716079"/>
              <a:ext cx="51237" cy="439613"/>
            </a:xfrm>
            <a:custGeom>
              <a:avLst/>
              <a:gdLst/>
              <a:ahLst/>
              <a:cxnLst/>
              <a:rect l="l" t="t" r="r" b="b"/>
              <a:pathLst>
                <a:path w="600" h="5148" extrusionOk="0">
                  <a:moveTo>
                    <a:pt x="75" y="0"/>
                  </a:moveTo>
                  <a:cubicBezTo>
                    <a:pt x="150" y="575"/>
                    <a:pt x="75" y="1162"/>
                    <a:pt x="63" y="1737"/>
                  </a:cubicBezTo>
                  <a:cubicBezTo>
                    <a:pt x="25" y="2675"/>
                    <a:pt x="0" y="3624"/>
                    <a:pt x="163" y="4562"/>
                  </a:cubicBezTo>
                  <a:cubicBezTo>
                    <a:pt x="188" y="4712"/>
                    <a:pt x="250" y="4861"/>
                    <a:pt x="325" y="5011"/>
                  </a:cubicBezTo>
                  <a:cubicBezTo>
                    <a:pt x="343" y="5083"/>
                    <a:pt x="392" y="5147"/>
                    <a:pt x="455" y="5147"/>
                  </a:cubicBezTo>
                  <a:cubicBezTo>
                    <a:pt x="481" y="5147"/>
                    <a:pt x="509" y="5137"/>
                    <a:pt x="538" y="5111"/>
                  </a:cubicBezTo>
                  <a:cubicBezTo>
                    <a:pt x="600" y="5061"/>
                    <a:pt x="550" y="4986"/>
                    <a:pt x="513" y="4924"/>
                  </a:cubicBezTo>
                  <a:cubicBezTo>
                    <a:pt x="463" y="4799"/>
                    <a:pt x="438" y="4749"/>
                    <a:pt x="400" y="4587"/>
                  </a:cubicBezTo>
                  <a:cubicBezTo>
                    <a:pt x="125" y="3187"/>
                    <a:pt x="388" y="1500"/>
                    <a:pt x="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2" name="Google Shape;17072;p50"/>
            <p:cNvSpPr/>
            <p:nvPr/>
          </p:nvSpPr>
          <p:spPr>
            <a:xfrm>
              <a:off x="616525" y="4625388"/>
              <a:ext cx="51322" cy="474967"/>
            </a:xfrm>
            <a:custGeom>
              <a:avLst/>
              <a:gdLst/>
              <a:ahLst/>
              <a:cxnLst/>
              <a:rect l="l" t="t" r="r" b="b"/>
              <a:pathLst>
                <a:path w="601" h="5562" extrusionOk="0">
                  <a:moveTo>
                    <a:pt x="1" y="0"/>
                  </a:moveTo>
                  <a:lnTo>
                    <a:pt x="1" y="0"/>
                  </a:lnTo>
                  <a:cubicBezTo>
                    <a:pt x="313" y="637"/>
                    <a:pt x="326" y="1237"/>
                    <a:pt x="351" y="1925"/>
                  </a:cubicBezTo>
                  <a:cubicBezTo>
                    <a:pt x="376" y="3137"/>
                    <a:pt x="376" y="4349"/>
                    <a:pt x="351" y="5561"/>
                  </a:cubicBezTo>
                  <a:cubicBezTo>
                    <a:pt x="426" y="5474"/>
                    <a:pt x="501" y="5386"/>
                    <a:pt x="576" y="5299"/>
                  </a:cubicBezTo>
                  <a:cubicBezTo>
                    <a:pt x="601" y="4436"/>
                    <a:pt x="601" y="3587"/>
                    <a:pt x="576" y="2724"/>
                  </a:cubicBezTo>
                  <a:cubicBezTo>
                    <a:pt x="551" y="1800"/>
                    <a:pt x="526" y="80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3" name="Google Shape;17073;p50"/>
            <p:cNvSpPr/>
            <p:nvPr/>
          </p:nvSpPr>
          <p:spPr>
            <a:xfrm>
              <a:off x="548294" y="4772611"/>
              <a:ext cx="42698" cy="398111"/>
            </a:xfrm>
            <a:custGeom>
              <a:avLst/>
              <a:gdLst/>
              <a:ahLst/>
              <a:cxnLst/>
              <a:rect l="l" t="t" r="r" b="b"/>
              <a:pathLst>
                <a:path w="500" h="4662" extrusionOk="0">
                  <a:moveTo>
                    <a:pt x="13" y="1"/>
                  </a:moveTo>
                  <a:lnTo>
                    <a:pt x="13" y="1"/>
                  </a:lnTo>
                  <a:cubicBezTo>
                    <a:pt x="175" y="1100"/>
                    <a:pt x="0" y="2213"/>
                    <a:pt x="113" y="3312"/>
                  </a:cubicBezTo>
                  <a:cubicBezTo>
                    <a:pt x="150" y="3762"/>
                    <a:pt x="225" y="4224"/>
                    <a:pt x="350" y="4662"/>
                  </a:cubicBezTo>
                  <a:cubicBezTo>
                    <a:pt x="337" y="4574"/>
                    <a:pt x="362" y="4487"/>
                    <a:pt x="450" y="4424"/>
                  </a:cubicBezTo>
                  <a:cubicBezTo>
                    <a:pt x="475" y="4424"/>
                    <a:pt x="487" y="4412"/>
                    <a:pt x="500" y="4399"/>
                  </a:cubicBezTo>
                  <a:cubicBezTo>
                    <a:pt x="175" y="2975"/>
                    <a:pt x="412" y="1450"/>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4" name="Google Shape;17074;p50"/>
            <p:cNvSpPr/>
            <p:nvPr/>
          </p:nvSpPr>
          <p:spPr>
            <a:xfrm>
              <a:off x="577072" y="4815309"/>
              <a:ext cx="38513" cy="327661"/>
            </a:xfrm>
            <a:custGeom>
              <a:avLst/>
              <a:gdLst/>
              <a:ahLst/>
              <a:cxnLst/>
              <a:rect l="l" t="t" r="r" b="b"/>
              <a:pathLst>
                <a:path w="451" h="3837" extrusionOk="0">
                  <a:moveTo>
                    <a:pt x="0" y="0"/>
                  </a:moveTo>
                  <a:lnTo>
                    <a:pt x="0" y="0"/>
                  </a:lnTo>
                  <a:cubicBezTo>
                    <a:pt x="163" y="1088"/>
                    <a:pt x="38" y="2200"/>
                    <a:pt x="175" y="3287"/>
                  </a:cubicBezTo>
                  <a:cubicBezTo>
                    <a:pt x="200" y="3475"/>
                    <a:pt x="225" y="3662"/>
                    <a:pt x="250" y="3837"/>
                  </a:cubicBezTo>
                  <a:cubicBezTo>
                    <a:pt x="325" y="3799"/>
                    <a:pt x="388" y="3749"/>
                    <a:pt x="450" y="3699"/>
                  </a:cubicBezTo>
                  <a:cubicBezTo>
                    <a:pt x="425" y="3537"/>
                    <a:pt x="400" y="3375"/>
                    <a:pt x="388" y="3250"/>
                  </a:cubicBezTo>
                  <a:cubicBezTo>
                    <a:pt x="300" y="2162"/>
                    <a:pt x="288" y="105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5" name="Google Shape;17075;p50"/>
            <p:cNvSpPr/>
            <p:nvPr/>
          </p:nvSpPr>
          <p:spPr>
            <a:xfrm>
              <a:off x="612255" y="4868682"/>
              <a:ext cx="27839" cy="255160"/>
            </a:xfrm>
            <a:custGeom>
              <a:avLst/>
              <a:gdLst/>
              <a:ahLst/>
              <a:cxnLst/>
              <a:rect l="l" t="t" r="r" b="b"/>
              <a:pathLst>
                <a:path w="326" h="2988" extrusionOk="0">
                  <a:moveTo>
                    <a:pt x="1" y="0"/>
                  </a:moveTo>
                  <a:cubicBezTo>
                    <a:pt x="26" y="1000"/>
                    <a:pt x="38" y="2000"/>
                    <a:pt x="126" y="2987"/>
                  </a:cubicBezTo>
                  <a:cubicBezTo>
                    <a:pt x="201" y="2925"/>
                    <a:pt x="263" y="2862"/>
                    <a:pt x="326" y="2787"/>
                  </a:cubicBezTo>
                  <a:cubicBezTo>
                    <a:pt x="301" y="2475"/>
                    <a:pt x="276" y="2162"/>
                    <a:pt x="251" y="1850"/>
                  </a:cubicBezTo>
                  <a:cubicBezTo>
                    <a:pt x="201" y="1225"/>
                    <a:pt x="63" y="61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6" name="Google Shape;17076;p50"/>
            <p:cNvSpPr/>
            <p:nvPr/>
          </p:nvSpPr>
          <p:spPr>
            <a:xfrm>
              <a:off x="654953" y="4674405"/>
              <a:ext cx="40648" cy="396062"/>
            </a:xfrm>
            <a:custGeom>
              <a:avLst/>
              <a:gdLst/>
              <a:ahLst/>
              <a:cxnLst/>
              <a:rect l="l" t="t" r="r" b="b"/>
              <a:pathLst>
                <a:path w="476" h="4638" extrusionOk="0">
                  <a:moveTo>
                    <a:pt x="1" y="1"/>
                  </a:moveTo>
                  <a:lnTo>
                    <a:pt x="1" y="1"/>
                  </a:lnTo>
                  <a:cubicBezTo>
                    <a:pt x="201" y="813"/>
                    <a:pt x="213" y="1650"/>
                    <a:pt x="213" y="2500"/>
                  </a:cubicBezTo>
                  <a:cubicBezTo>
                    <a:pt x="226" y="3213"/>
                    <a:pt x="213" y="3925"/>
                    <a:pt x="188" y="4637"/>
                  </a:cubicBezTo>
                  <a:cubicBezTo>
                    <a:pt x="263" y="4562"/>
                    <a:pt x="326" y="4475"/>
                    <a:pt x="388" y="4387"/>
                  </a:cubicBezTo>
                  <a:cubicBezTo>
                    <a:pt x="401" y="4375"/>
                    <a:pt x="413" y="4362"/>
                    <a:pt x="426" y="4350"/>
                  </a:cubicBezTo>
                  <a:cubicBezTo>
                    <a:pt x="476" y="2888"/>
                    <a:pt x="451" y="140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7" name="Google Shape;17077;p50"/>
            <p:cNvSpPr/>
            <p:nvPr/>
          </p:nvSpPr>
          <p:spPr>
            <a:xfrm>
              <a:off x="686977" y="4727778"/>
              <a:ext cx="32109" cy="312802"/>
            </a:xfrm>
            <a:custGeom>
              <a:avLst/>
              <a:gdLst/>
              <a:ahLst/>
              <a:cxnLst/>
              <a:rect l="l" t="t" r="r" b="b"/>
              <a:pathLst>
                <a:path w="376" h="3663" extrusionOk="0">
                  <a:moveTo>
                    <a:pt x="1" y="1"/>
                  </a:moveTo>
                  <a:cubicBezTo>
                    <a:pt x="176" y="801"/>
                    <a:pt x="176" y="1650"/>
                    <a:pt x="138" y="2475"/>
                  </a:cubicBezTo>
                  <a:cubicBezTo>
                    <a:pt x="126" y="2875"/>
                    <a:pt x="113" y="3262"/>
                    <a:pt x="101" y="3662"/>
                  </a:cubicBezTo>
                  <a:cubicBezTo>
                    <a:pt x="176" y="3575"/>
                    <a:pt x="251" y="3487"/>
                    <a:pt x="326" y="3400"/>
                  </a:cubicBezTo>
                  <a:cubicBezTo>
                    <a:pt x="338" y="3212"/>
                    <a:pt x="338" y="3025"/>
                    <a:pt x="338" y="2850"/>
                  </a:cubicBezTo>
                  <a:cubicBezTo>
                    <a:pt x="376" y="1888"/>
                    <a:pt x="276" y="926"/>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8" name="Google Shape;17078;p50"/>
            <p:cNvSpPr/>
            <p:nvPr/>
          </p:nvSpPr>
          <p:spPr>
            <a:xfrm>
              <a:off x="713706" y="4745968"/>
              <a:ext cx="61911" cy="272154"/>
            </a:xfrm>
            <a:custGeom>
              <a:avLst/>
              <a:gdLst/>
              <a:ahLst/>
              <a:cxnLst/>
              <a:rect l="l" t="t" r="r" b="b"/>
              <a:pathLst>
                <a:path w="725" h="3187" extrusionOk="0">
                  <a:moveTo>
                    <a:pt x="0" y="0"/>
                  </a:moveTo>
                  <a:lnTo>
                    <a:pt x="0" y="0"/>
                  </a:lnTo>
                  <a:cubicBezTo>
                    <a:pt x="200" y="1050"/>
                    <a:pt x="113" y="2112"/>
                    <a:pt x="25" y="3187"/>
                  </a:cubicBezTo>
                  <a:cubicBezTo>
                    <a:pt x="188" y="3012"/>
                    <a:pt x="375" y="2849"/>
                    <a:pt x="587" y="2737"/>
                  </a:cubicBezTo>
                  <a:cubicBezTo>
                    <a:pt x="587" y="2724"/>
                    <a:pt x="587" y="2712"/>
                    <a:pt x="587" y="2699"/>
                  </a:cubicBezTo>
                  <a:cubicBezTo>
                    <a:pt x="725" y="2137"/>
                    <a:pt x="725" y="1550"/>
                    <a:pt x="650" y="962"/>
                  </a:cubicBezTo>
                  <a:lnTo>
                    <a:pt x="650" y="962"/>
                  </a:lnTo>
                  <a:cubicBezTo>
                    <a:pt x="650" y="1437"/>
                    <a:pt x="587" y="1850"/>
                    <a:pt x="487" y="2300"/>
                  </a:cubicBezTo>
                  <a:cubicBezTo>
                    <a:pt x="487" y="2300"/>
                    <a:pt x="487" y="2287"/>
                    <a:pt x="487" y="2275"/>
                  </a:cubicBezTo>
                  <a:cubicBezTo>
                    <a:pt x="537" y="1725"/>
                    <a:pt x="500" y="1175"/>
                    <a:pt x="425" y="625"/>
                  </a:cubicBezTo>
                  <a:cubicBezTo>
                    <a:pt x="425" y="1250"/>
                    <a:pt x="375" y="1812"/>
                    <a:pt x="287" y="2387"/>
                  </a:cubicBezTo>
                  <a:cubicBezTo>
                    <a:pt x="300" y="1575"/>
                    <a:pt x="238" y="73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9" name="Google Shape;17079;p50"/>
            <p:cNvSpPr/>
            <p:nvPr/>
          </p:nvSpPr>
          <p:spPr>
            <a:xfrm>
              <a:off x="758453" y="4595499"/>
              <a:ext cx="50298" cy="377787"/>
            </a:xfrm>
            <a:custGeom>
              <a:avLst/>
              <a:gdLst/>
              <a:ahLst/>
              <a:cxnLst/>
              <a:rect l="l" t="t" r="r" b="b"/>
              <a:pathLst>
                <a:path w="589" h="4424" extrusionOk="0">
                  <a:moveTo>
                    <a:pt x="1" y="0"/>
                  </a:moveTo>
                  <a:lnTo>
                    <a:pt x="1" y="0"/>
                  </a:lnTo>
                  <a:cubicBezTo>
                    <a:pt x="151" y="288"/>
                    <a:pt x="176" y="625"/>
                    <a:pt x="213" y="925"/>
                  </a:cubicBezTo>
                  <a:cubicBezTo>
                    <a:pt x="326" y="2062"/>
                    <a:pt x="276" y="3199"/>
                    <a:pt x="163" y="4324"/>
                  </a:cubicBezTo>
                  <a:cubicBezTo>
                    <a:pt x="151" y="4374"/>
                    <a:pt x="163" y="4411"/>
                    <a:pt x="176" y="4424"/>
                  </a:cubicBezTo>
                  <a:cubicBezTo>
                    <a:pt x="226" y="4411"/>
                    <a:pt x="276" y="4386"/>
                    <a:pt x="313" y="4374"/>
                  </a:cubicBezTo>
                  <a:cubicBezTo>
                    <a:pt x="326" y="4361"/>
                    <a:pt x="351" y="4361"/>
                    <a:pt x="363" y="4361"/>
                  </a:cubicBezTo>
                  <a:cubicBezTo>
                    <a:pt x="451" y="3524"/>
                    <a:pt x="588" y="2125"/>
                    <a:pt x="351" y="1100"/>
                  </a:cubicBezTo>
                  <a:cubicBezTo>
                    <a:pt x="276" y="725"/>
                    <a:pt x="226" y="31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0" name="Google Shape;17080;p50"/>
            <p:cNvSpPr/>
            <p:nvPr/>
          </p:nvSpPr>
          <p:spPr>
            <a:xfrm>
              <a:off x="789452" y="4643492"/>
              <a:ext cx="33133" cy="321256"/>
            </a:xfrm>
            <a:custGeom>
              <a:avLst/>
              <a:gdLst/>
              <a:ahLst/>
              <a:cxnLst/>
              <a:rect l="l" t="t" r="r" b="b"/>
              <a:pathLst>
                <a:path w="388" h="3762" extrusionOk="0">
                  <a:moveTo>
                    <a:pt x="0" y="1"/>
                  </a:moveTo>
                  <a:lnTo>
                    <a:pt x="0" y="1"/>
                  </a:lnTo>
                  <a:cubicBezTo>
                    <a:pt x="200" y="613"/>
                    <a:pt x="200" y="1238"/>
                    <a:pt x="175" y="1888"/>
                  </a:cubicBezTo>
                  <a:cubicBezTo>
                    <a:pt x="150" y="2512"/>
                    <a:pt x="138" y="3137"/>
                    <a:pt x="113" y="3762"/>
                  </a:cubicBezTo>
                  <a:cubicBezTo>
                    <a:pt x="188" y="3737"/>
                    <a:pt x="263" y="3725"/>
                    <a:pt x="338" y="3725"/>
                  </a:cubicBezTo>
                  <a:cubicBezTo>
                    <a:pt x="350" y="3350"/>
                    <a:pt x="363" y="2987"/>
                    <a:pt x="375" y="2625"/>
                  </a:cubicBezTo>
                  <a:cubicBezTo>
                    <a:pt x="388" y="1700"/>
                    <a:pt x="363" y="85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1" name="Google Shape;17081;p50"/>
            <p:cNvSpPr/>
            <p:nvPr/>
          </p:nvSpPr>
          <p:spPr>
            <a:xfrm>
              <a:off x="812935" y="4672270"/>
              <a:ext cx="33133" cy="288294"/>
            </a:xfrm>
            <a:custGeom>
              <a:avLst/>
              <a:gdLst/>
              <a:ahLst/>
              <a:cxnLst/>
              <a:rect l="l" t="t" r="r" b="b"/>
              <a:pathLst>
                <a:path w="388" h="3376" extrusionOk="0">
                  <a:moveTo>
                    <a:pt x="0" y="1"/>
                  </a:moveTo>
                  <a:lnTo>
                    <a:pt x="0" y="1"/>
                  </a:lnTo>
                  <a:cubicBezTo>
                    <a:pt x="225" y="701"/>
                    <a:pt x="163" y="1451"/>
                    <a:pt x="138" y="2188"/>
                  </a:cubicBezTo>
                  <a:cubicBezTo>
                    <a:pt x="113" y="2588"/>
                    <a:pt x="100" y="2988"/>
                    <a:pt x="88" y="3375"/>
                  </a:cubicBezTo>
                  <a:lnTo>
                    <a:pt x="313" y="3375"/>
                  </a:lnTo>
                  <a:cubicBezTo>
                    <a:pt x="313" y="3225"/>
                    <a:pt x="325" y="3088"/>
                    <a:pt x="325" y="2938"/>
                  </a:cubicBezTo>
                  <a:cubicBezTo>
                    <a:pt x="363" y="1950"/>
                    <a:pt x="388" y="9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2" name="Google Shape;17082;p50"/>
            <p:cNvSpPr/>
            <p:nvPr/>
          </p:nvSpPr>
          <p:spPr>
            <a:xfrm>
              <a:off x="842824" y="4701134"/>
              <a:ext cx="23569" cy="259430"/>
            </a:xfrm>
            <a:custGeom>
              <a:avLst/>
              <a:gdLst/>
              <a:ahLst/>
              <a:cxnLst/>
              <a:rect l="l" t="t" r="r" b="b"/>
              <a:pathLst>
                <a:path w="276" h="3038" extrusionOk="0">
                  <a:moveTo>
                    <a:pt x="0" y="0"/>
                  </a:moveTo>
                  <a:cubicBezTo>
                    <a:pt x="125" y="800"/>
                    <a:pt x="75" y="1612"/>
                    <a:pt x="38" y="2425"/>
                  </a:cubicBezTo>
                  <a:cubicBezTo>
                    <a:pt x="38" y="2625"/>
                    <a:pt x="25" y="2825"/>
                    <a:pt x="25" y="3037"/>
                  </a:cubicBezTo>
                  <a:lnTo>
                    <a:pt x="250" y="3037"/>
                  </a:lnTo>
                  <a:cubicBezTo>
                    <a:pt x="263" y="2012"/>
                    <a:pt x="275" y="100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3" name="Google Shape;17083;p50"/>
            <p:cNvSpPr/>
            <p:nvPr/>
          </p:nvSpPr>
          <p:spPr>
            <a:xfrm>
              <a:off x="907895" y="4646737"/>
              <a:ext cx="39538" cy="316986"/>
            </a:xfrm>
            <a:custGeom>
              <a:avLst/>
              <a:gdLst/>
              <a:ahLst/>
              <a:cxnLst/>
              <a:rect l="l" t="t" r="r" b="b"/>
              <a:pathLst>
                <a:path w="463" h="3712" extrusionOk="0">
                  <a:moveTo>
                    <a:pt x="263" y="0"/>
                  </a:moveTo>
                  <a:cubicBezTo>
                    <a:pt x="238" y="1250"/>
                    <a:pt x="0" y="2474"/>
                    <a:pt x="250" y="3712"/>
                  </a:cubicBezTo>
                  <a:cubicBezTo>
                    <a:pt x="313" y="3712"/>
                    <a:pt x="363" y="3712"/>
                    <a:pt x="425" y="3699"/>
                  </a:cubicBezTo>
                  <a:lnTo>
                    <a:pt x="463" y="3699"/>
                  </a:lnTo>
                  <a:cubicBezTo>
                    <a:pt x="425" y="3562"/>
                    <a:pt x="400" y="3437"/>
                    <a:pt x="400" y="3374"/>
                  </a:cubicBezTo>
                  <a:cubicBezTo>
                    <a:pt x="338" y="2224"/>
                    <a:pt x="313" y="1162"/>
                    <a:pt x="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4" name="Google Shape;17084;p50"/>
            <p:cNvSpPr/>
            <p:nvPr/>
          </p:nvSpPr>
          <p:spPr>
            <a:xfrm>
              <a:off x="882277" y="4722484"/>
              <a:ext cx="41673" cy="241241"/>
            </a:xfrm>
            <a:custGeom>
              <a:avLst/>
              <a:gdLst/>
              <a:ahLst/>
              <a:cxnLst/>
              <a:rect l="l" t="t" r="r" b="b"/>
              <a:pathLst>
                <a:path w="488" h="2825" extrusionOk="0">
                  <a:moveTo>
                    <a:pt x="350" y="0"/>
                  </a:moveTo>
                  <a:lnTo>
                    <a:pt x="350" y="0"/>
                  </a:lnTo>
                  <a:cubicBezTo>
                    <a:pt x="275" y="713"/>
                    <a:pt x="175" y="1437"/>
                    <a:pt x="200" y="2162"/>
                  </a:cubicBezTo>
                  <a:cubicBezTo>
                    <a:pt x="138" y="1612"/>
                    <a:pt x="101" y="1062"/>
                    <a:pt x="126" y="488"/>
                  </a:cubicBezTo>
                  <a:lnTo>
                    <a:pt x="126" y="488"/>
                  </a:lnTo>
                  <a:cubicBezTo>
                    <a:pt x="38" y="1225"/>
                    <a:pt x="1" y="1962"/>
                    <a:pt x="51" y="2700"/>
                  </a:cubicBezTo>
                  <a:cubicBezTo>
                    <a:pt x="51" y="2737"/>
                    <a:pt x="63" y="2775"/>
                    <a:pt x="63" y="2812"/>
                  </a:cubicBezTo>
                  <a:cubicBezTo>
                    <a:pt x="200" y="2825"/>
                    <a:pt x="350" y="2825"/>
                    <a:pt x="488" y="2825"/>
                  </a:cubicBezTo>
                  <a:cubicBezTo>
                    <a:pt x="475" y="2737"/>
                    <a:pt x="450" y="2650"/>
                    <a:pt x="450" y="2587"/>
                  </a:cubicBezTo>
                  <a:cubicBezTo>
                    <a:pt x="338" y="1725"/>
                    <a:pt x="363" y="863"/>
                    <a:pt x="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5" name="Google Shape;17085;p50"/>
            <p:cNvSpPr/>
            <p:nvPr/>
          </p:nvSpPr>
          <p:spPr>
            <a:xfrm>
              <a:off x="866308" y="4739563"/>
              <a:ext cx="20324" cy="223137"/>
            </a:xfrm>
            <a:custGeom>
              <a:avLst/>
              <a:gdLst/>
              <a:ahLst/>
              <a:cxnLst/>
              <a:rect l="l" t="t" r="r" b="b"/>
              <a:pathLst>
                <a:path w="238" h="2613" extrusionOk="0">
                  <a:moveTo>
                    <a:pt x="0" y="0"/>
                  </a:moveTo>
                  <a:lnTo>
                    <a:pt x="0" y="0"/>
                  </a:lnTo>
                  <a:cubicBezTo>
                    <a:pt x="13" y="862"/>
                    <a:pt x="0" y="1725"/>
                    <a:pt x="25" y="2587"/>
                  </a:cubicBezTo>
                  <a:cubicBezTo>
                    <a:pt x="88" y="2600"/>
                    <a:pt x="163" y="2600"/>
                    <a:pt x="238" y="2612"/>
                  </a:cubicBezTo>
                  <a:cubicBezTo>
                    <a:pt x="200" y="1737"/>
                    <a:pt x="113" y="8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6" name="Google Shape;17086;p50"/>
            <p:cNvSpPr/>
            <p:nvPr/>
          </p:nvSpPr>
          <p:spPr>
            <a:xfrm>
              <a:off x="1073307" y="4590119"/>
              <a:ext cx="22459" cy="261565"/>
            </a:xfrm>
            <a:custGeom>
              <a:avLst/>
              <a:gdLst/>
              <a:ahLst/>
              <a:cxnLst/>
              <a:rect l="l" t="t" r="r" b="b"/>
              <a:pathLst>
                <a:path w="263" h="3063" extrusionOk="0">
                  <a:moveTo>
                    <a:pt x="225" y="1"/>
                  </a:moveTo>
                  <a:cubicBezTo>
                    <a:pt x="138" y="788"/>
                    <a:pt x="0" y="1563"/>
                    <a:pt x="0" y="2363"/>
                  </a:cubicBezTo>
                  <a:cubicBezTo>
                    <a:pt x="0" y="2600"/>
                    <a:pt x="25" y="2825"/>
                    <a:pt x="50" y="3062"/>
                  </a:cubicBezTo>
                  <a:cubicBezTo>
                    <a:pt x="100" y="3050"/>
                    <a:pt x="150" y="3050"/>
                    <a:pt x="188" y="3050"/>
                  </a:cubicBezTo>
                  <a:cubicBezTo>
                    <a:pt x="213" y="3037"/>
                    <a:pt x="238" y="3025"/>
                    <a:pt x="263" y="3025"/>
                  </a:cubicBezTo>
                  <a:cubicBezTo>
                    <a:pt x="250" y="2962"/>
                    <a:pt x="250" y="2900"/>
                    <a:pt x="238" y="2837"/>
                  </a:cubicBezTo>
                  <a:cubicBezTo>
                    <a:pt x="150" y="1900"/>
                    <a:pt x="188" y="950"/>
                    <a:pt x="2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7" name="Google Shape;17087;p50"/>
            <p:cNvSpPr/>
            <p:nvPr/>
          </p:nvSpPr>
          <p:spPr>
            <a:xfrm>
              <a:off x="1097816" y="4602929"/>
              <a:ext cx="20409" cy="244486"/>
            </a:xfrm>
            <a:custGeom>
              <a:avLst/>
              <a:gdLst/>
              <a:ahLst/>
              <a:cxnLst/>
              <a:rect l="l" t="t" r="r" b="b"/>
              <a:pathLst>
                <a:path w="239" h="2863" extrusionOk="0">
                  <a:moveTo>
                    <a:pt x="188" y="1"/>
                  </a:moveTo>
                  <a:cubicBezTo>
                    <a:pt x="163" y="738"/>
                    <a:pt x="26" y="1463"/>
                    <a:pt x="13" y="2200"/>
                  </a:cubicBezTo>
                  <a:cubicBezTo>
                    <a:pt x="1" y="2425"/>
                    <a:pt x="1" y="2637"/>
                    <a:pt x="13" y="2862"/>
                  </a:cubicBezTo>
                  <a:cubicBezTo>
                    <a:pt x="76" y="2837"/>
                    <a:pt x="151" y="2825"/>
                    <a:pt x="226" y="2825"/>
                  </a:cubicBezTo>
                  <a:cubicBezTo>
                    <a:pt x="226" y="2800"/>
                    <a:pt x="226" y="2775"/>
                    <a:pt x="226" y="2750"/>
                  </a:cubicBezTo>
                  <a:cubicBezTo>
                    <a:pt x="201" y="1838"/>
                    <a:pt x="238" y="925"/>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8" name="Google Shape;17088;p50"/>
            <p:cNvSpPr/>
            <p:nvPr/>
          </p:nvSpPr>
          <p:spPr>
            <a:xfrm>
              <a:off x="1215235" y="4459975"/>
              <a:ext cx="12895" cy="78990"/>
            </a:xfrm>
            <a:custGeom>
              <a:avLst/>
              <a:gdLst/>
              <a:ahLst/>
              <a:cxnLst/>
              <a:rect l="l" t="t" r="r" b="b"/>
              <a:pathLst>
                <a:path w="151" h="925" extrusionOk="0">
                  <a:moveTo>
                    <a:pt x="150" y="0"/>
                  </a:moveTo>
                  <a:cubicBezTo>
                    <a:pt x="100" y="313"/>
                    <a:pt x="51" y="625"/>
                    <a:pt x="1" y="925"/>
                  </a:cubicBezTo>
                  <a:cubicBezTo>
                    <a:pt x="38" y="850"/>
                    <a:pt x="88" y="775"/>
                    <a:pt x="138" y="712"/>
                  </a:cubicBezTo>
                  <a:cubicBezTo>
                    <a:pt x="150" y="475"/>
                    <a:pt x="150" y="238"/>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9" name="Google Shape;17089;p50"/>
            <p:cNvSpPr/>
            <p:nvPr/>
          </p:nvSpPr>
          <p:spPr>
            <a:xfrm>
              <a:off x="1228044" y="4416167"/>
              <a:ext cx="28864" cy="103584"/>
            </a:xfrm>
            <a:custGeom>
              <a:avLst/>
              <a:gdLst/>
              <a:ahLst/>
              <a:cxnLst/>
              <a:rect l="l" t="t" r="r" b="b"/>
              <a:pathLst>
                <a:path w="338" h="1213" extrusionOk="0">
                  <a:moveTo>
                    <a:pt x="338" y="1"/>
                  </a:moveTo>
                  <a:lnTo>
                    <a:pt x="338" y="1"/>
                  </a:lnTo>
                  <a:cubicBezTo>
                    <a:pt x="263" y="288"/>
                    <a:pt x="213" y="563"/>
                    <a:pt x="150" y="850"/>
                  </a:cubicBezTo>
                  <a:cubicBezTo>
                    <a:pt x="163" y="638"/>
                    <a:pt x="188" y="438"/>
                    <a:pt x="200" y="251"/>
                  </a:cubicBezTo>
                  <a:lnTo>
                    <a:pt x="200" y="251"/>
                  </a:lnTo>
                  <a:cubicBezTo>
                    <a:pt x="113" y="588"/>
                    <a:pt x="50" y="900"/>
                    <a:pt x="0" y="1213"/>
                  </a:cubicBezTo>
                  <a:cubicBezTo>
                    <a:pt x="75" y="1125"/>
                    <a:pt x="163" y="1038"/>
                    <a:pt x="263" y="975"/>
                  </a:cubicBezTo>
                  <a:cubicBezTo>
                    <a:pt x="288" y="663"/>
                    <a:pt x="313" y="338"/>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0" name="Google Shape;17090;p50"/>
            <p:cNvSpPr/>
            <p:nvPr/>
          </p:nvSpPr>
          <p:spPr>
            <a:xfrm>
              <a:off x="1119165" y="4563475"/>
              <a:ext cx="21434" cy="280693"/>
            </a:xfrm>
            <a:custGeom>
              <a:avLst/>
              <a:gdLst/>
              <a:ahLst/>
              <a:cxnLst/>
              <a:rect l="l" t="t" r="r" b="b"/>
              <a:pathLst>
                <a:path w="251" h="3287" extrusionOk="0">
                  <a:moveTo>
                    <a:pt x="163" y="0"/>
                  </a:moveTo>
                  <a:cubicBezTo>
                    <a:pt x="113" y="1100"/>
                    <a:pt x="26" y="2187"/>
                    <a:pt x="1" y="3287"/>
                  </a:cubicBezTo>
                  <a:lnTo>
                    <a:pt x="26" y="3287"/>
                  </a:lnTo>
                  <a:cubicBezTo>
                    <a:pt x="76" y="3037"/>
                    <a:pt x="163" y="2787"/>
                    <a:pt x="238" y="2550"/>
                  </a:cubicBezTo>
                  <a:cubicBezTo>
                    <a:pt x="251" y="1687"/>
                    <a:pt x="226" y="838"/>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1" name="Google Shape;17091;p50"/>
            <p:cNvSpPr/>
            <p:nvPr/>
          </p:nvSpPr>
          <p:spPr>
            <a:xfrm>
              <a:off x="1140514" y="4472784"/>
              <a:ext cx="71646" cy="304177"/>
            </a:xfrm>
            <a:custGeom>
              <a:avLst/>
              <a:gdLst/>
              <a:ahLst/>
              <a:cxnLst/>
              <a:rect l="l" t="t" r="r" b="b"/>
              <a:pathLst>
                <a:path w="839" h="3562" extrusionOk="0">
                  <a:moveTo>
                    <a:pt x="838" y="0"/>
                  </a:moveTo>
                  <a:cubicBezTo>
                    <a:pt x="801" y="312"/>
                    <a:pt x="763" y="625"/>
                    <a:pt x="713" y="937"/>
                  </a:cubicBezTo>
                  <a:cubicBezTo>
                    <a:pt x="713" y="700"/>
                    <a:pt x="701" y="475"/>
                    <a:pt x="688" y="237"/>
                  </a:cubicBezTo>
                  <a:cubicBezTo>
                    <a:pt x="651" y="687"/>
                    <a:pt x="601" y="1150"/>
                    <a:pt x="563" y="1612"/>
                  </a:cubicBezTo>
                  <a:cubicBezTo>
                    <a:pt x="551" y="1187"/>
                    <a:pt x="526" y="762"/>
                    <a:pt x="501" y="325"/>
                  </a:cubicBezTo>
                  <a:cubicBezTo>
                    <a:pt x="463" y="812"/>
                    <a:pt x="426" y="1300"/>
                    <a:pt x="401" y="1775"/>
                  </a:cubicBezTo>
                  <a:cubicBezTo>
                    <a:pt x="388" y="1400"/>
                    <a:pt x="363" y="1012"/>
                    <a:pt x="326" y="625"/>
                  </a:cubicBezTo>
                  <a:cubicBezTo>
                    <a:pt x="313" y="1112"/>
                    <a:pt x="276" y="1650"/>
                    <a:pt x="251" y="2187"/>
                  </a:cubicBezTo>
                  <a:cubicBezTo>
                    <a:pt x="251" y="1687"/>
                    <a:pt x="238" y="1200"/>
                    <a:pt x="201" y="712"/>
                  </a:cubicBezTo>
                  <a:cubicBezTo>
                    <a:pt x="126" y="1662"/>
                    <a:pt x="38" y="2612"/>
                    <a:pt x="1" y="3562"/>
                  </a:cubicBezTo>
                  <a:cubicBezTo>
                    <a:pt x="38" y="3462"/>
                    <a:pt x="63" y="3362"/>
                    <a:pt x="101" y="3262"/>
                  </a:cubicBezTo>
                  <a:cubicBezTo>
                    <a:pt x="213" y="2862"/>
                    <a:pt x="338" y="2462"/>
                    <a:pt x="463" y="2062"/>
                  </a:cubicBezTo>
                  <a:cubicBezTo>
                    <a:pt x="563" y="1700"/>
                    <a:pt x="651" y="1312"/>
                    <a:pt x="801" y="950"/>
                  </a:cubicBezTo>
                  <a:cubicBezTo>
                    <a:pt x="801" y="925"/>
                    <a:pt x="826" y="887"/>
                    <a:pt x="838" y="862"/>
                  </a:cubicBezTo>
                  <a:cubicBezTo>
                    <a:pt x="838" y="575"/>
                    <a:pt x="838" y="287"/>
                    <a:pt x="8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2" name="Google Shape;17092;p50"/>
            <p:cNvSpPr/>
            <p:nvPr/>
          </p:nvSpPr>
          <p:spPr>
            <a:xfrm>
              <a:off x="1045553" y="4623253"/>
              <a:ext cx="25704" cy="239106"/>
            </a:xfrm>
            <a:custGeom>
              <a:avLst/>
              <a:gdLst/>
              <a:ahLst/>
              <a:cxnLst/>
              <a:rect l="l" t="t" r="r" b="b"/>
              <a:pathLst>
                <a:path w="301" h="2800" extrusionOk="0">
                  <a:moveTo>
                    <a:pt x="238" y="0"/>
                  </a:moveTo>
                  <a:lnTo>
                    <a:pt x="238" y="0"/>
                  </a:lnTo>
                  <a:cubicBezTo>
                    <a:pt x="126" y="825"/>
                    <a:pt x="1" y="1662"/>
                    <a:pt x="63" y="2499"/>
                  </a:cubicBezTo>
                  <a:cubicBezTo>
                    <a:pt x="76" y="2599"/>
                    <a:pt x="88" y="2699"/>
                    <a:pt x="101" y="2799"/>
                  </a:cubicBezTo>
                  <a:cubicBezTo>
                    <a:pt x="151" y="2762"/>
                    <a:pt x="213" y="2724"/>
                    <a:pt x="275" y="2699"/>
                  </a:cubicBezTo>
                  <a:lnTo>
                    <a:pt x="300" y="2699"/>
                  </a:lnTo>
                  <a:cubicBezTo>
                    <a:pt x="213" y="1887"/>
                    <a:pt x="200" y="875"/>
                    <a:pt x="2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3" name="Google Shape;17093;p50"/>
            <p:cNvSpPr/>
            <p:nvPr/>
          </p:nvSpPr>
          <p:spPr>
            <a:xfrm>
              <a:off x="1024205" y="4661596"/>
              <a:ext cx="25704" cy="219978"/>
            </a:xfrm>
            <a:custGeom>
              <a:avLst/>
              <a:gdLst/>
              <a:ahLst/>
              <a:cxnLst/>
              <a:rect l="l" t="t" r="r" b="b"/>
              <a:pathLst>
                <a:path w="301" h="2576" extrusionOk="0">
                  <a:moveTo>
                    <a:pt x="201" y="1"/>
                  </a:moveTo>
                  <a:cubicBezTo>
                    <a:pt x="101" y="651"/>
                    <a:pt x="1" y="1301"/>
                    <a:pt x="38" y="1950"/>
                  </a:cubicBezTo>
                  <a:cubicBezTo>
                    <a:pt x="51" y="2163"/>
                    <a:pt x="88" y="2375"/>
                    <a:pt x="113" y="2575"/>
                  </a:cubicBezTo>
                  <a:cubicBezTo>
                    <a:pt x="163" y="2500"/>
                    <a:pt x="226" y="2438"/>
                    <a:pt x="301" y="2388"/>
                  </a:cubicBezTo>
                  <a:cubicBezTo>
                    <a:pt x="288" y="2300"/>
                    <a:pt x="276" y="2225"/>
                    <a:pt x="263" y="2150"/>
                  </a:cubicBezTo>
                  <a:cubicBezTo>
                    <a:pt x="163" y="1551"/>
                    <a:pt x="163" y="701"/>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4" name="Google Shape;17094;p50"/>
            <p:cNvSpPr/>
            <p:nvPr/>
          </p:nvSpPr>
          <p:spPr>
            <a:xfrm>
              <a:off x="1004990" y="4707539"/>
              <a:ext cx="28949" cy="200678"/>
            </a:xfrm>
            <a:custGeom>
              <a:avLst/>
              <a:gdLst/>
              <a:ahLst/>
              <a:cxnLst/>
              <a:rect l="l" t="t" r="r" b="b"/>
              <a:pathLst>
                <a:path w="339" h="2350" extrusionOk="0">
                  <a:moveTo>
                    <a:pt x="113" y="0"/>
                  </a:moveTo>
                  <a:cubicBezTo>
                    <a:pt x="63" y="600"/>
                    <a:pt x="1" y="1212"/>
                    <a:pt x="101" y="1825"/>
                  </a:cubicBezTo>
                  <a:cubicBezTo>
                    <a:pt x="126" y="2000"/>
                    <a:pt x="151" y="2175"/>
                    <a:pt x="188" y="2350"/>
                  </a:cubicBezTo>
                  <a:cubicBezTo>
                    <a:pt x="226" y="2237"/>
                    <a:pt x="276" y="2137"/>
                    <a:pt x="338" y="2050"/>
                  </a:cubicBezTo>
                  <a:cubicBezTo>
                    <a:pt x="201" y="1375"/>
                    <a:pt x="101" y="70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5" name="Google Shape;17095;p50"/>
            <p:cNvSpPr/>
            <p:nvPr/>
          </p:nvSpPr>
          <p:spPr>
            <a:xfrm>
              <a:off x="980482" y="4643492"/>
              <a:ext cx="39538" cy="287183"/>
            </a:xfrm>
            <a:custGeom>
              <a:avLst/>
              <a:gdLst/>
              <a:ahLst/>
              <a:cxnLst/>
              <a:rect l="l" t="t" r="r" b="b"/>
              <a:pathLst>
                <a:path w="463" h="3363" extrusionOk="0">
                  <a:moveTo>
                    <a:pt x="100" y="1"/>
                  </a:moveTo>
                  <a:cubicBezTo>
                    <a:pt x="38" y="850"/>
                    <a:pt x="0" y="1713"/>
                    <a:pt x="125" y="2562"/>
                  </a:cubicBezTo>
                  <a:cubicBezTo>
                    <a:pt x="163" y="2837"/>
                    <a:pt x="225" y="3100"/>
                    <a:pt x="288" y="3362"/>
                  </a:cubicBezTo>
                  <a:cubicBezTo>
                    <a:pt x="350" y="3300"/>
                    <a:pt x="400" y="3237"/>
                    <a:pt x="463" y="3175"/>
                  </a:cubicBezTo>
                  <a:cubicBezTo>
                    <a:pt x="463" y="3162"/>
                    <a:pt x="463" y="3150"/>
                    <a:pt x="463" y="3150"/>
                  </a:cubicBezTo>
                  <a:cubicBezTo>
                    <a:pt x="450" y="3112"/>
                    <a:pt x="450" y="3075"/>
                    <a:pt x="438" y="3037"/>
                  </a:cubicBezTo>
                  <a:cubicBezTo>
                    <a:pt x="225" y="2025"/>
                    <a:pt x="138" y="1063"/>
                    <a:pt x="1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6" name="Google Shape;17096;p50"/>
            <p:cNvSpPr/>
            <p:nvPr/>
          </p:nvSpPr>
          <p:spPr>
            <a:xfrm>
              <a:off x="970832" y="4739563"/>
              <a:ext cx="32109" cy="207083"/>
            </a:xfrm>
            <a:custGeom>
              <a:avLst/>
              <a:gdLst/>
              <a:ahLst/>
              <a:cxnLst/>
              <a:rect l="l" t="t" r="r" b="b"/>
              <a:pathLst>
                <a:path w="376" h="2425" extrusionOk="0">
                  <a:moveTo>
                    <a:pt x="13" y="0"/>
                  </a:moveTo>
                  <a:cubicBezTo>
                    <a:pt x="13" y="812"/>
                    <a:pt x="1" y="1637"/>
                    <a:pt x="188" y="2425"/>
                  </a:cubicBezTo>
                  <a:cubicBezTo>
                    <a:pt x="251" y="2375"/>
                    <a:pt x="313" y="2325"/>
                    <a:pt x="376" y="2262"/>
                  </a:cubicBezTo>
                  <a:cubicBezTo>
                    <a:pt x="188" y="1525"/>
                    <a:pt x="101" y="763"/>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7" name="Google Shape;17097;p50"/>
            <p:cNvSpPr/>
            <p:nvPr/>
          </p:nvSpPr>
          <p:spPr>
            <a:xfrm>
              <a:off x="1968682" y="4644602"/>
              <a:ext cx="111013" cy="360708"/>
            </a:xfrm>
            <a:custGeom>
              <a:avLst/>
              <a:gdLst/>
              <a:ahLst/>
              <a:cxnLst/>
              <a:rect l="l" t="t" r="r" b="b"/>
              <a:pathLst>
                <a:path w="1300" h="4224" extrusionOk="0">
                  <a:moveTo>
                    <a:pt x="425" y="0"/>
                  </a:moveTo>
                  <a:cubicBezTo>
                    <a:pt x="213" y="475"/>
                    <a:pt x="75" y="987"/>
                    <a:pt x="25" y="1500"/>
                  </a:cubicBezTo>
                  <a:cubicBezTo>
                    <a:pt x="13" y="1687"/>
                    <a:pt x="0" y="1987"/>
                    <a:pt x="25" y="2087"/>
                  </a:cubicBezTo>
                  <a:cubicBezTo>
                    <a:pt x="44" y="2125"/>
                    <a:pt x="78" y="2141"/>
                    <a:pt x="110" y="2141"/>
                  </a:cubicBezTo>
                  <a:cubicBezTo>
                    <a:pt x="119" y="2141"/>
                    <a:pt x="129" y="2140"/>
                    <a:pt x="138" y="2137"/>
                  </a:cubicBezTo>
                  <a:lnTo>
                    <a:pt x="138" y="2137"/>
                  </a:lnTo>
                  <a:cubicBezTo>
                    <a:pt x="125" y="2262"/>
                    <a:pt x="125" y="2374"/>
                    <a:pt x="125" y="2499"/>
                  </a:cubicBezTo>
                  <a:cubicBezTo>
                    <a:pt x="125" y="2637"/>
                    <a:pt x="138" y="2862"/>
                    <a:pt x="150" y="2924"/>
                  </a:cubicBezTo>
                  <a:cubicBezTo>
                    <a:pt x="166" y="2963"/>
                    <a:pt x="206" y="2983"/>
                    <a:pt x="246" y="2983"/>
                  </a:cubicBezTo>
                  <a:cubicBezTo>
                    <a:pt x="270" y="2983"/>
                    <a:pt x="294" y="2976"/>
                    <a:pt x="313" y="2962"/>
                  </a:cubicBezTo>
                  <a:cubicBezTo>
                    <a:pt x="338" y="3237"/>
                    <a:pt x="363" y="3512"/>
                    <a:pt x="400" y="3649"/>
                  </a:cubicBezTo>
                  <a:cubicBezTo>
                    <a:pt x="424" y="3697"/>
                    <a:pt x="457" y="3716"/>
                    <a:pt x="489" y="3716"/>
                  </a:cubicBezTo>
                  <a:cubicBezTo>
                    <a:pt x="523" y="3716"/>
                    <a:pt x="556" y="3694"/>
                    <a:pt x="575" y="3662"/>
                  </a:cubicBezTo>
                  <a:cubicBezTo>
                    <a:pt x="575" y="3811"/>
                    <a:pt x="588" y="3961"/>
                    <a:pt x="588" y="4111"/>
                  </a:cubicBezTo>
                  <a:cubicBezTo>
                    <a:pt x="588" y="4149"/>
                    <a:pt x="600" y="4174"/>
                    <a:pt x="613" y="4186"/>
                  </a:cubicBezTo>
                  <a:cubicBezTo>
                    <a:pt x="638" y="4211"/>
                    <a:pt x="669" y="4224"/>
                    <a:pt x="698" y="4224"/>
                  </a:cubicBezTo>
                  <a:cubicBezTo>
                    <a:pt x="728" y="4224"/>
                    <a:pt x="756" y="4211"/>
                    <a:pt x="775" y="4186"/>
                  </a:cubicBezTo>
                  <a:cubicBezTo>
                    <a:pt x="825" y="4099"/>
                    <a:pt x="812" y="3986"/>
                    <a:pt x="800" y="3874"/>
                  </a:cubicBezTo>
                  <a:lnTo>
                    <a:pt x="800" y="3874"/>
                  </a:lnTo>
                  <a:cubicBezTo>
                    <a:pt x="812" y="3886"/>
                    <a:pt x="837" y="3886"/>
                    <a:pt x="862" y="3886"/>
                  </a:cubicBezTo>
                  <a:cubicBezTo>
                    <a:pt x="862" y="3924"/>
                    <a:pt x="887" y="3961"/>
                    <a:pt x="937" y="3974"/>
                  </a:cubicBezTo>
                  <a:cubicBezTo>
                    <a:pt x="948" y="3976"/>
                    <a:pt x="957" y="3977"/>
                    <a:pt x="966" y="3977"/>
                  </a:cubicBezTo>
                  <a:cubicBezTo>
                    <a:pt x="1064" y="3977"/>
                    <a:pt x="1076" y="3853"/>
                    <a:pt x="1087" y="3762"/>
                  </a:cubicBezTo>
                  <a:cubicBezTo>
                    <a:pt x="1137" y="3512"/>
                    <a:pt x="1175" y="3262"/>
                    <a:pt x="1212" y="3012"/>
                  </a:cubicBezTo>
                  <a:cubicBezTo>
                    <a:pt x="1300" y="2412"/>
                    <a:pt x="1262" y="1800"/>
                    <a:pt x="1250" y="1187"/>
                  </a:cubicBezTo>
                  <a:lnTo>
                    <a:pt x="1250" y="1187"/>
                  </a:lnTo>
                  <a:cubicBezTo>
                    <a:pt x="1200" y="1825"/>
                    <a:pt x="1125" y="2412"/>
                    <a:pt x="1012" y="3024"/>
                  </a:cubicBezTo>
                  <a:cubicBezTo>
                    <a:pt x="1037" y="2349"/>
                    <a:pt x="1000" y="1600"/>
                    <a:pt x="1037" y="962"/>
                  </a:cubicBezTo>
                  <a:lnTo>
                    <a:pt x="1037" y="962"/>
                  </a:lnTo>
                  <a:cubicBezTo>
                    <a:pt x="887" y="1750"/>
                    <a:pt x="850" y="2549"/>
                    <a:pt x="787" y="3349"/>
                  </a:cubicBezTo>
                  <a:cubicBezTo>
                    <a:pt x="787" y="3349"/>
                    <a:pt x="787" y="3362"/>
                    <a:pt x="787" y="3362"/>
                  </a:cubicBezTo>
                  <a:cubicBezTo>
                    <a:pt x="763" y="2449"/>
                    <a:pt x="738" y="1537"/>
                    <a:pt x="812" y="625"/>
                  </a:cubicBezTo>
                  <a:lnTo>
                    <a:pt x="812" y="625"/>
                  </a:lnTo>
                  <a:cubicBezTo>
                    <a:pt x="613" y="1537"/>
                    <a:pt x="538" y="2449"/>
                    <a:pt x="575" y="3374"/>
                  </a:cubicBezTo>
                  <a:cubicBezTo>
                    <a:pt x="450" y="2399"/>
                    <a:pt x="500" y="1425"/>
                    <a:pt x="625" y="462"/>
                  </a:cubicBezTo>
                  <a:lnTo>
                    <a:pt x="625" y="462"/>
                  </a:lnTo>
                  <a:cubicBezTo>
                    <a:pt x="500" y="950"/>
                    <a:pt x="388" y="1450"/>
                    <a:pt x="338" y="1949"/>
                  </a:cubicBezTo>
                  <a:cubicBezTo>
                    <a:pt x="338" y="1387"/>
                    <a:pt x="400" y="825"/>
                    <a:pt x="500" y="287"/>
                  </a:cubicBezTo>
                  <a:lnTo>
                    <a:pt x="500" y="287"/>
                  </a:lnTo>
                  <a:cubicBezTo>
                    <a:pt x="375" y="637"/>
                    <a:pt x="288" y="1000"/>
                    <a:pt x="225" y="1375"/>
                  </a:cubicBezTo>
                  <a:cubicBezTo>
                    <a:pt x="250" y="912"/>
                    <a:pt x="300" y="462"/>
                    <a:pt x="4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8" name="Google Shape;17098;p50"/>
            <p:cNvSpPr/>
            <p:nvPr/>
          </p:nvSpPr>
          <p:spPr>
            <a:xfrm>
              <a:off x="1831024" y="4391658"/>
              <a:ext cx="135607" cy="188979"/>
            </a:xfrm>
            <a:custGeom>
              <a:avLst/>
              <a:gdLst/>
              <a:ahLst/>
              <a:cxnLst/>
              <a:rect l="l" t="t" r="r" b="b"/>
              <a:pathLst>
                <a:path w="1588" h="2213" extrusionOk="0">
                  <a:moveTo>
                    <a:pt x="1587" y="0"/>
                  </a:moveTo>
                  <a:lnTo>
                    <a:pt x="1587" y="0"/>
                  </a:lnTo>
                  <a:cubicBezTo>
                    <a:pt x="975" y="500"/>
                    <a:pt x="475" y="1200"/>
                    <a:pt x="0" y="1787"/>
                  </a:cubicBezTo>
                  <a:cubicBezTo>
                    <a:pt x="175" y="1887"/>
                    <a:pt x="325" y="2037"/>
                    <a:pt x="438" y="2212"/>
                  </a:cubicBezTo>
                  <a:cubicBezTo>
                    <a:pt x="800" y="1662"/>
                    <a:pt x="1150" y="1050"/>
                    <a:pt x="1537" y="513"/>
                  </a:cubicBezTo>
                  <a:lnTo>
                    <a:pt x="1537" y="513"/>
                  </a:lnTo>
                  <a:cubicBezTo>
                    <a:pt x="1175" y="888"/>
                    <a:pt x="887" y="1287"/>
                    <a:pt x="575" y="1700"/>
                  </a:cubicBezTo>
                  <a:cubicBezTo>
                    <a:pt x="650" y="1600"/>
                    <a:pt x="712" y="1500"/>
                    <a:pt x="787" y="1387"/>
                  </a:cubicBezTo>
                  <a:cubicBezTo>
                    <a:pt x="1037" y="988"/>
                    <a:pt x="1262" y="588"/>
                    <a:pt x="1575" y="250"/>
                  </a:cubicBezTo>
                  <a:lnTo>
                    <a:pt x="1575" y="250"/>
                  </a:lnTo>
                  <a:cubicBezTo>
                    <a:pt x="1000" y="788"/>
                    <a:pt x="662" y="1325"/>
                    <a:pt x="238" y="1837"/>
                  </a:cubicBezTo>
                  <a:cubicBezTo>
                    <a:pt x="700" y="1225"/>
                    <a:pt x="1062" y="550"/>
                    <a:pt x="1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9" name="Google Shape;17099;p50"/>
            <p:cNvSpPr/>
            <p:nvPr/>
          </p:nvSpPr>
          <p:spPr>
            <a:xfrm>
              <a:off x="1874746" y="4448190"/>
              <a:ext cx="102559" cy="160201"/>
            </a:xfrm>
            <a:custGeom>
              <a:avLst/>
              <a:gdLst/>
              <a:ahLst/>
              <a:cxnLst/>
              <a:rect l="l" t="t" r="r" b="b"/>
              <a:pathLst>
                <a:path w="1201" h="1876" extrusionOk="0">
                  <a:moveTo>
                    <a:pt x="1200" y="1"/>
                  </a:moveTo>
                  <a:lnTo>
                    <a:pt x="1200" y="1"/>
                  </a:lnTo>
                  <a:cubicBezTo>
                    <a:pt x="725" y="500"/>
                    <a:pt x="313" y="1050"/>
                    <a:pt x="0" y="1650"/>
                  </a:cubicBezTo>
                  <a:cubicBezTo>
                    <a:pt x="0" y="1663"/>
                    <a:pt x="0" y="1663"/>
                    <a:pt x="13" y="1675"/>
                  </a:cubicBezTo>
                  <a:cubicBezTo>
                    <a:pt x="50" y="1738"/>
                    <a:pt x="88" y="1800"/>
                    <a:pt x="125" y="1875"/>
                  </a:cubicBezTo>
                  <a:cubicBezTo>
                    <a:pt x="400" y="1225"/>
                    <a:pt x="750" y="600"/>
                    <a:pt x="12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0" name="Google Shape;17100;p50"/>
            <p:cNvSpPr/>
            <p:nvPr/>
          </p:nvSpPr>
          <p:spPr>
            <a:xfrm>
              <a:off x="1885421" y="4465270"/>
              <a:ext cx="98290" cy="162336"/>
            </a:xfrm>
            <a:custGeom>
              <a:avLst/>
              <a:gdLst/>
              <a:ahLst/>
              <a:cxnLst/>
              <a:rect l="l" t="t" r="r" b="b"/>
              <a:pathLst>
                <a:path w="1151" h="1901" extrusionOk="0">
                  <a:moveTo>
                    <a:pt x="1150" y="1"/>
                  </a:moveTo>
                  <a:lnTo>
                    <a:pt x="1150" y="1"/>
                  </a:lnTo>
                  <a:cubicBezTo>
                    <a:pt x="713" y="513"/>
                    <a:pt x="300" y="1075"/>
                    <a:pt x="0" y="1675"/>
                  </a:cubicBezTo>
                  <a:cubicBezTo>
                    <a:pt x="38" y="1750"/>
                    <a:pt x="75" y="1825"/>
                    <a:pt x="113" y="1900"/>
                  </a:cubicBezTo>
                  <a:cubicBezTo>
                    <a:pt x="125" y="1888"/>
                    <a:pt x="125" y="1888"/>
                    <a:pt x="125" y="1875"/>
                  </a:cubicBezTo>
                  <a:cubicBezTo>
                    <a:pt x="363" y="1325"/>
                    <a:pt x="750" y="575"/>
                    <a:pt x="1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1" name="Google Shape;17101;p50"/>
            <p:cNvSpPr/>
            <p:nvPr/>
          </p:nvSpPr>
          <p:spPr>
            <a:xfrm>
              <a:off x="1898230" y="4490889"/>
              <a:ext cx="94020" cy="162250"/>
            </a:xfrm>
            <a:custGeom>
              <a:avLst/>
              <a:gdLst/>
              <a:ahLst/>
              <a:cxnLst/>
              <a:rect l="l" t="t" r="r" b="b"/>
              <a:pathLst>
                <a:path w="1101" h="1900" extrusionOk="0">
                  <a:moveTo>
                    <a:pt x="1100" y="0"/>
                  </a:moveTo>
                  <a:lnTo>
                    <a:pt x="1100" y="0"/>
                  </a:lnTo>
                  <a:cubicBezTo>
                    <a:pt x="663" y="463"/>
                    <a:pt x="275" y="1050"/>
                    <a:pt x="0" y="1663"/>
                  </a:cubicBezTo>
                  <a:cubicBezTo>
                    <a:pt x="38" y="1738"/>
                    <a:pt x="88" y="1825"/>
                    <a:pt x="125" y="1900"/>
                  </a:cubicBezTo>
                  <a:cubicBezTo>
                    <a:pt x="363" y="1238"/>
                    <a:pt x="675" y="600"/>
                    <a:pt x="1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2" name="Google Shape;17102;p50"/>
            <p:cNvSpPr/>
            <p:nvPr/>
          </p:nvSpPr>
          <p:spPr>
            <a:xfrm>
              <a:off x="1913174" y="4521802"/>
              <a:ext cx="79076" cy="164471"/>
            </a:xfrm>
            <a:custGeom>
              <a:avLst/>
              <a:gdLst/>
              <a:ahLst/>
              <a:cxnLst/>
              <a:rect l="l" t="t" r="r" b="b"/>
              <a:pathLst>
                <a:path w="926" h="1926" extrusionOk="0">
                  <a:moveTo>
                    <a:pt x="925" y="1"/>
                  </a:moveTo>
                  <a:lnTo>
                    <a:pt x="925" y="1"/>
                  </a:lnTo>
                  <a:cubicBezTo>
                    <a:pt x="538" y="501"/>
                    <a:pt x="213" y="1051"/>
                    <a:pt x="0" y="1650"/>
                  </a:cubicBezTo>
                  <a:cubicBezTo>
                    <a:pt x="38" y="1738"/>
                    <a:pt x="88" y="1825"/>
                    <a:pt x="125" y="1925"/>
                  </a:cubicBezTo>
                  <a:cubicBezTo>
                    <a:pt x="150" y="1800"/>
                    <a:pt x="188" y="1675"/>
                    <a:pt x="225" y="1575"/>
                  </a:cubicBezTo>
                  <a:cubicBezTo>
                    <a:pt x="400" y="1001"/>
                    <a:pt x="613" y="526"/>
                    <a:pt x="9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3" name="Google Shape;17103;p50"/>
            <p:cNvSpPr/>
            <p:nvPr/>
          </p:nvSpPr>
          <p:spPr>
            <a:xfrm>
              <a:off x="1929143" y="4552801"/>
              <a:ext cx="63107" cy="178305"/>
            </a:xfrm>
            <a:custGeom>
              <a:avLst/>
              <a:gdLst/>
              <a:ahLst/>
              <a:cxnLst/>
              <a:rect l="l" t="t" r="r" b="b"/>
              <a:pathLst>
                <a:path w="739" h="2088" extrusionOk="0">
                  <a:moveTo>
                    <a:pt x="738" y="0"/>
                  </a:moveTo>
                  <a:cubicBezTo>
                    <a:pt x="451" y="450"/>
                    <a:pt x="213" y="925"/>
                    <a:pt x="63" y="1450"/>
                  </a:cubicBezTo>
                  <a:cubicBezTo>
                    <a:pt x="38" y="1537"/>
                    <a:pt x="26" y="1625"/>
                    <a:pt x="1" y="1712"/>
                  </a:cubicBezTo>
                  <a:cubicBezTo>
                    <a:pt x="13" y="1737"/>
                    <a:pt x="26" y="1750"/>
                    <a:pt x="26" y="1762"/>
                  </a:cubicBezTo>
                  <a:cubicBezTo>
                    <a:pt x="76" y="1875"/>
                    <a:pt x="113" y="1975"/>
                    <a:pt x="151" y="2087"/>
                  </a:cubicBezTo>
                  <a:cubicBezTo>
                    <a:pt x="163" y="1937"/>
                    <a:pt x="176" y="1787"/>
                    <a:pt x="201" y="1662"/>
                  </a:cubicBezTo>
                  <a:cubicBezTo>
                    <a:pt x="288" y="1075"/>
                    <a:pt x="476" y="513"/>
                    <a:pt x="7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4" name="Google Shape;17104;p50"/>
            <p:cNvSpPr/>
            <p:nvPr/>
          </p:nvSpPr>
          <p:spPr>
            <a:xfrm>
              <a:off x="1943063" y="4610443"/>
              <a:ext cx="39538" cy="153711"/>
            </a:xfrm>
            <a:custGeom>
              <a:avLst/>
              <a:gdLst/>
              <a:ahLst/>
              <a:cxnLst/>
              <a:rect l="l" t="t" r="r" b="b"/>
              <a:pathLst>
                <a:path w="463" h="1800" extrusionOk="0">
                  <a:moveTo>
                    <a:pt x="463" y="0"/>
                  </a:moveTo>
                  <a:cubicBezTo>
                    <a:pt x="275" y="388"/>
                    <a:pt x="125" y="800"/>
                    <a:pt x="25" y="1225"/>
                  </a:cubicBezTo>
                  <a:cubicBezTo>
                    <a:pt x="13" y="1287"/>
                    <a:pt x="0" y="1350"/>
                    <a:pt x="0" y="1412"/>
                  </a:cubicBezTo>
                  <a:cubicBezTo>
                    <a:pt x="38" y="1537"/>
                    <a:pt x="88" y="1662"/>
                    <a:pt x="138" y="1787"/>
                  </a:cubicBezTo>
                  <a:lnTo>
                    <a:pt x="138" y="1800"/>
                  </a:lnTo>
                  <a:cubicBezTo>
                    <a:pt x="175" y="1187"/>
                    <a:pt x="238" y="600"/>
                    <a:pt x="4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5" name="Google Shape;17105;p50"/>
            <p:cNvSpPr/>
            <p:nvPr/>
          </p:nvSpPr>
          <p:spPr>
            <a:xfrm>
              <a:off x="2509749" y="4605064"/>
              <a:ext cx="84370" cy="337310"/>
            </a:xfrm>
            <a:custGeom>
              <a:avLst/>
              <a:gdLst/>
              <a:ahLst/>
              <a:cxnLst/>
              <a:rect l="l" t="t" r="r" b="b"/>
              <a:pathLst>
                <a:path w="988" h="3950" extrusionOk="0">
                  <a:moveTo>
                    <a:pt x="362" y="1"/>
                  </a:moveTo>
                  <a:lnTo>
                    <a:pt x="362" y="1"/>
                  </a:lnTo>
                  <a:cubicBezTo>
                    <a:pt x="375" y="788"/>
                    <a:pt x="687" y="1638"/>
                    <a:pt x="762" y="2325"/>
                  </a:cubicBezTo>
                  <a:cubicBezTo>
                    <a:pt x="800" y="2775"/>
                    <a:pt x="662" y="3200"/>
                    <a:pt x="462" y="3612"/>
                  </a:cubicBezTo>
                  <a:cubicBezTo>
                    <a:pt x="625" y="3200"/>
                    <a:pt x="725" y="2762"/>
                    <a:pt x="687" y="2338"/>
                  </a:cubicBezTo>
                  <a:cubicBezTo>
                    <a:pt x="650" y="1688"/>
                    <a:pt x="375" y="1075"/>
                    <a:pt x="237" y="438"/>
                  </a:cubicBezTo>
                  <a:lnTo>
                    <a:pt x="237" y="438"/>
                  </a:lnTo>
                  <a:cubicBezTo>
                    <a:pt x="325" y="1100"/>
                    <a:pt x="462" y="1650"/>
                    <a:pt x="500" y="2238"/>
                  </a:cubicBezTo>
                  <a:cubicBezTo>
                    <a:pt x="512" y="2662"/>
                    <a:pt x="425" y="3075"/>
                    <a:pt x="275" y="3462"/>
                  </a:cubicBezTo>
                  <a:cubicBezTo>
                    <a:pt x="500" y="2575"/>
                    <a:pt x="437" y="1675"/>
                    <a:pt x="63" y="388"/>
                  </a:cubicBezTo>
                  <a:lnTo>
                    <a:pt x="63" y="388"/>
                  </a:lnTo>
                  <a:cubicBezTo>
                    <a:pt x="250" y="1525"/>
                    <a:pt x="325" y="2575"/>
                    <a:pt x="13" y="3612"/>
                  </a:cubicBezTo>
                  <a:cubicBezTo>
                    <a:pt x="13" y="3625"/>
                    <a:pt x="13" y="3625"/>
                    <a:pt x="0" y="3625"/>
                  </a:cubicBezTo>
                  <a:cubicBezTo>
                    <a:pt x="125" y="3712"/>
                    <a:pt x="250" y="3787"/>
                    <a:pt x="375" y="3862"/>
                  </a:cubicBezTo>
                  <a:cubicBezTo>
                    <a:pt x="425" y="3900"/>
                    <a:pt x="475" y="3925"/>
                    <a:pt x="525" y="3950"/>
                  </a:cubicBezTo>
                  <a:cubicBezTo>
                    <a:pt x="787" y="3500"/>
                    <a:pt x="975" y="3012"/>
                    <a:pt x="987" y="2500"/>
                  </a:cubicBezTo>
                  <a:cubicBezTo>
                    <a:pt x="950" y="1625"/>
                    <a:pt x="462" y="850"/>
                    <a:pt x="3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6" name="Google Shape;17106;p50"/>
            <p:cNvSpPr/>
            <p:nvPr/>
          </p:nvSpPr>
          <p:spPr>
            <a:xfrm>
              <a:off x="2492670" y="4653056"/>
              <a:ext cx="33133" cy="261565"/>
            </a:xfrm>
            <a:custGeom>
              <a:avLst/>
              <a:gdLst/>
              <a:ahLst/>
              <a:cxnLst/>
              <a:rect l="l" t="t" r="r" b="b"/>
              <a:pathLst>
                <a:path w="388" h="3063" extrusionOk="0">
                  <a:moveTo>
                    <a:pt x="125" y="1"/>
                  </a:moveTo>
                  <a:lnTo>
                    <a:pt x="125" y="1"/>
                  </a:lnTo>
                  <a:cubicBezTo>
                    <a:pt x="250" y="988"/>
                    <a:pt x="175" y="2013"/>
                    <a:pt x="25" y="2825"/>
                  </a:cubicBezTo>
                  <a:cubicBezTo>
                    <a:pt x="25" y="2863"/>
                    <a:pt x="13" y="2900"/>
                    <a:pt x="0" y="2950"/>
                  </a:cubicBezTo>
                  <a:cubicBezTo>
                    <a:pt x="63" y="2988"/>
                    <a:pt x="125" y="3025"/>
                    <a:pt x="200" y="3063"/>
                  </a:cubicBezTo>
                  <a:cubicBezTo>
                    <a:pt x="238" y="2863"/>
                    <a:pt x="275" y="2650"/>
                    <a:pt x="313" y="2450"/>
                  </a:cubicBezTo>
                  <a:cubicBezTo>
                    <a:pt x="387" y="1626"/>
                    <a:pt x="300" y="80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7" name="Google Shape;17107;p50"/>
            <p:cNvSpPr/>
            <p:nvPr/>
          </p:nvSpPr>
          <p:spPr>
            <a:xfrm>
              <a:off x="2473456" y="4675516"/>
              <a:ext cx="34243" cy="227407"/>
            </a:xfrm>
            <a:custGeom>
              <a:avLst/>
              <a:gdLst/>
              <a:ahLst/>
              <a:cxnLst/>
              <a:rect l="l" t="t" r="r" b="b"/>
              <a:pathLst>
                <a:path w="401" h="2663" extrusionOk="0">
                  <a:moveTo>
                    <a:pt x="200" y="0"/>
                  </a:moveTo>
                  <a:lnTo>
                    <a:pt x="200" y="0"/>
                  </a:lnTo>
                  <a:cubicBezTo>
                    <a:pt x="288" y="875"/>
                    <a:pt x="188" y="1725"/>
                    <a:pt x="0" y="2562"/>
                  </a:cubicBezTo>
                  <a:lnTo>
                    <a:pt x="13" y="2562"/>
                  </a:lnTo>
                  <a:cubicBezTo>
                    <a:pt x="75" y="2600"/>
                    <a:pt x="125" y="2625"/>
                    <a:pt x="188" y="2662"/>
                  </a:cubicBezTo>
                  <a:cubicBezTo>
                    <a:pt x="363" y="1812"/>
                    <a:pt x="400" y="938"/>
                    <a:pt x="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8" name="Google Shape;17108;p50"/>
            <p:cNvSpPr/>
            <p:nvPr/>
          </p:nvSpPr>
          <p:spPr>
            <a:xfrm>
              <a:off x="2453132" y="4708564"/>
              <a:ext cx="29974" cy="183685"/>
            </a:xfrm>
            <a:custGeom>
              <a:avLst/>
              <a:gdLst/>
              <a:ahLst/>
              <a:cxnLst/>
              <a:rect l="l" t="t" r="r" b="b"/>
              <a:pathLst>
                <a:path w="351" h="2151" extrusionOk="0">
                  <a:moveTo>
                    <a:pt x="313" y="1"/>
                  </a:moveTo>
                  <a:cubicBezTo>
                    <a:pt x="288" y="688"/>
                    <a:pt x="176" y="1388"/>
                    <a:pt x="1" y="2063"/>
                  </a:cubicBezTo>
                  <a:cubicBezTo>
                    <a:pt x="76" y="2088"/>
                    <a:pt x="138" y="2125"/>
                    <a:pt x="188" y="2150"/>
                  </a:cubicBezTo>
                  <a:cubicBezTo>
                    <a:pt x="326" y="1438"/>
                    <a:pt x="351" y="713"/>
                    <a:pt x="3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9" name="Google Shape;17109;p50"/>
            <p:cNvSpPr/>
            <p:nvPr/>
          </p:nvSpPr>
          <p:spPr>
            <a:xfrm>
              <a:off x="2417949" y="4725643"/>
              <a:ext cx="47053" cy="159091"/>
            </a:xfrm>
            <a:custGeom>
              <a:avLst/>
              <a:gdLst/>
              <a:ahLst/>
              <a:cxnLst/>
              <a:rect l="l" t="t" r="r" b="b"/>
              <a:pathLst>
                <a:path w="551" h="1863" extrusionOk="0">
                  <a:moveTo>
                    <a:pt x="50" y="1"/>
                  </a:moveTo>
                  <a:cubicBezTo>
                    <a:pt x="50" y="576"/>
                    <a:pt x="75" y="1150"/>
                    <a:pt x="0" y="1725"/>
                  </a:cubicBezTo>
                  <a:cubicBezTo>
                    <a:pt x="138" y="1750"/>
                    <a:pt x="263" y="1800"/>
                    <a:pt x="400" y="1863"/>
                  </a:cubicBezTo>
                  <a:cubicBezTo>
                    <a:pt x="500" y="1300"/>
                    <a:pt x="525" y="726"/>
                    <a:pt x="550" y="151"/>
                  </a:cubicBezTo>
                  <a:lnTo>
                    <a:pt x="550" y="151"/>
                  </a:lnTo>
                  <a:cubicBezTo>
                    <a:pt x="475" y="626"/>
                    <a:pt x="400" y="1113"/>
                    <a:pt x="288" y="1588"/>
                  </a:cubicBezTo>
                  <a:cubicBezTo>
                    <a:pt x="325" y="1225"/>
                    <a:pt x="325" y="851"/>
                    <a:pt x="313" y="476"/>
                  </a:cubicBezTo>
                  <a:lnTo>
                    <a:pt x="313" y="476"/>
                  </a:lnTo>
                  <a:cubicBezTo>
                    <a:pt x="288" y="826"/>
                    <a:pt x="238" y="1175"/>
                    <a:pt x="175" y="1513"/>
                  </a:cubicBezTo>
                  <a:cubicBezTo>
                    <a:pt x="175" y="1500"/>
                    <a:pt x="175" y="1475"/>
                    <a:pt x="175" y="1450"/>
                  </a:cubicBezTo>
                  <a:cubicBezTo>
                    <a:pt x="200" y="963"/>
                    <a:pt x="88" y="476"/>
                    <a:pt x="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0" name="Google Shape;17110;p50"/>
            <p:cNvSpPr/>
            <p:nvPr/>
          </p:nvSpPr>
          <p:spPr>
            <a:xfrm>
              <a:off x="2385925" y="4704294"/>
              <a:ext cx="34243" cy="167630"/>
            </a:xfrm>
            <a:custGeom>
              <a:avLst/>
              <a:gdLst/>
              <a:ahLst/>
              <a:cxnLst/>
              <a:rect l="l" t="t" r="r" b="b"/>
              <a:pathLst>
                <a:path w="401" h="1963" extrusionOk="0">
                  <a:moveTo>
                    <a:pt x="338" y="1"/>
                  </a:moveTo>
                  <a:cubicBezTo>
                    <a:pt x="175" y="588"/>
                    <a:pt x="238" y="1201"/>
                    <a:pt x="175" y="1800"/>
                  </a:cubicBezTo>
                  <a:cubicBezTo>
                    <a:pt x="175" y="1838"/>
                    <a:pt x="163" y="1888"/>
                    <a:pt x="163" y="1925"/>
                  </a:cubicBezTo>
                  <a:cubicBezTo>
                    <a:pt x="150" y="1463"/>
                    <a:pt x="100" y="988"/>
                    <a:pt x="50" y="526"/>
                  </a:cubicBezTo>
                  <a:lnTo>
                    <a:pt x="50" y="526"/>
                  </a:lnTo>
                  <a:cubicBezTo>
                    <a:pt x="63" y="963"/>
                    <a:pt x="38" y="1438"/>
                    <a:pt x="0" y="1913"/>
                  </a:cubicBezTo>
                  <a:cubicBezTo>
                    <a:pt x="125" y="1913"/>
                    <a:pt x="238" y="1938"/>
                    <a:pt x="363" y="1963"/>
                  </a:cubicBezTo>
                  <a:cubicBezTo>
                    <a:pt x="400" y="1313"/>
                    <a:pt x="250" y="663"/>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1" name="Google Shape;17111;p50"/>
            <p:cNvSpPr/>
            <p:nvPr/>
          </p:nvSpPr>
          <p:spPr>
            <a:xfrm>
              <a:off x="2373116" y="4768341"/>
              <a:ext cx="11785" cy="99314"/>
            </a:xfrm>
            <a:custGeom>
              <a:avLst/>
              <a:gdLst/>
              <a:ahLst/>
              <a:cxnLst/>
              <a:rect l="l" t="t" r="r" b="b"/>
              <a:pathLst>
                <a:path w="138" h="1163" extrusionOk="0">
                  <a:moveTo>
                    <a:pt x="38" y="1"/>
                  </a:moveTo>
                  <a:cubicBezTo>
                    <a:pt x="38" y="363"/>
                    <a:pt x="25" y="738"/>
                    <a:pt x="0" y="1100"/>
                  </a:cubicBezTo>
                  <a:cubicBezTo>
                    <a:pt x="38" y="1113"/>
                    <a:pt x="75" y="1138"/>
                    <a:pt x="113" y="1150"/>
                  </a:cubicBezTo>
                  <a:cubicBezTo>
                    <a:pt x="119" y="1157"/>
                    <a:pt x="122" y="1157"/>
                    <a:pt x="125" y="1157"/>
                  </a:cubicBezTo>
                  <a:cubicBezTo>
                    <a:pt x="129" y="1157"/>
                    <a:pt x="132" y="1157"/>
                    <a:pt x="138" y="1163"/>
                  </a:cubicBezTo>
                  <a:cubicBezTo>
                    <a:pt x="125" y="775"/>
                    <a:pt x="100" y="388"/>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2" name="Google Shape;17112;p50"/>
            <p:cNvSpPr/>
            <p:nvPr/>
          </p:nvSpPr>
          <p:spPr>
            <a:xfrm>
              <a:off x="2224784" y="4785421"/>
              <a:ext cx="41673" cy="118528"/>
            </a:xfrm>
            <a:custGeom>
              <a:avLst/>
              <a:gdLst/>
              <a:ahLst/>
              <a:cxnLst/>
              <a:rect l="l" t="t" r="r" b="b"/>
              <a:pathLst>
                <a:path w="488" h="1388" extrusionOk="0">
                  <a:moveTo>
                    <a:pt x="0" y="1"/>
                  </a:moveTo>
                  <a:cubicBezTo>
                    <a:pt x="188" y="463"/>
                    <a:pt x="288" y="913"/>
                    <a:pt x="325" y="1388"/>
                  </a:cubicBezTo>
                  <a:cubicBezTo>
                    <a:pt x="363" y="1375"/>
                    <a:pt x="388" y="1375"/>
                    <a:pt x="413" y="1363"/>
                  </a:cubicBezTo>
                  <a:cubicBezTo>
                    <a:pt x="438" y="1363"/>
                    <a:pt x="463" y="1350"/>
                    <a:pt x="488" y="1338"/>
                  </a:cubicBezTo>
                  <a:cubicBezTo>
                    <a:pt x="400" y="875"/>
                    <a:pt x="250" y="42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3" name="Google Shape;17113;p50"/>
            <p:cNvSpPr/>
            <p:nvPr/>
          </p:nvSpPr>
          <p:spPr>
            <a:xfrm>
              <a:off x="2242887" y="4800365"/>
              <a:ext cx="46028" cy="99314"/>
            </a:xfrm>
            <a:custGeom>
              <a:avLst/>
              <a:gdLst/>
              <a:ahLst/>
              <a:cxnLst/>
              <a:rect l="l" t="t" r="r" b="b"/>
              <a:pathLst>
                <a:path w="539" h="1163" extrusionOk="0">
                  <a:moveTo>
                    <a:pt x="1" y="1"/>
                  </a:moveTo>
                  <a:cubicBezTo>
                    <a:pt x="151" y="388"/>
                    <a:pt x="238" y="775"/>
                    <a:pt x="288" y="1163"/>
                  </a:cubicBezTo>
                  <a:cubicBezTo>
                    <a:pt x="376" y="1125"/>
                    <a:pt x="463" y="1100"/>
                    <a:pt x="538" y="1063"/>
                  </a:cubicBezTo>
                  <a:cubicBezTo>
                    <a:pt x="476" y="700"/>
                    <a:pt x="388" y="350"/>
                    <a:pt x="288" y="13"/>
                  </a:cubicBezTo>
                  <a:lnTo>
                    <a:pt x="288" y="13"/>
                  </a:lnTo>
                  <a:cubicBezTo>
                    <a:pt x="338" y="363"/>
                    <a:pt x="388" y="738"/>
                    <a:pt x="413" y="1100"/>
                  </a:cubicBezTo>
                  <a:cubicBezTo>
                    <a:pt x="326" y="725"/>
                    <a:pt x="188" y="3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4" name="Google Shape;17114;p50"/>
            <p:cNvSpPr/>
            <p:nvPr/>
          </p:nvSpPr>
          <p:spPr>
            <a:xfrm>
              <a:off x="2205569" y="4775856"/>
              <a:ext cx="45943" cy="132362"/>
            </a:xfrm>
            <a:custGeom>
              <a:avLst/>
              <a:gdLst/>
              <a:ahLst/>
              <a:cxnLst/>
              <a:rect l="l" t="t" r="r" b="b"/>
              <a:pathLst>
                <a:path w="538" h="1550" extrusionOk="0">
                  <a:moveTo>
                    <a:pt x="0" y="0"/>
                  </a:moveTo>
                  <a:cubicBezTo>
                    <a:pt x="200" y="487"/>
                    <a:pt x="300" y="1025"/>
                    <a:pt x="363" y="1550"/>
                  </a:cubicBezTo>
                  <a:cubicBezTo>
                    <a:pt x="425" y="1537"/>
                    <a:pt x="475" y="1525"/>
                    <a:pt x="538" y="1500"/>
                  </a:cubicBezTo>
                  <a:cubicBezTo>
                    <a:pt x="425" y="975"/>
                    <a:pt x="275" y="4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5" name="Google Shape;17115;p50"/>
            <p:cNvSpPr/>
            <p:nvPr/>
          </p:nvSpPr>
          <p:spPr>
            <a:xfrm>
              <a:off x="2355012" y="4780126"/>
              <a:ext cx="10674" cy="78990"/>
            </a:xfrm>
            <a:custGeom>
              <a:avLst/>
              <a:gdLst/>
              <a:ahLst/>
              <a:cxnLst/>
              <a:rect l="l" t="t" r="r" b="b"/>
              <a:pathLst>
                <a:path w="125" h="925" extrusionOk="0">
                  <a:moveTo>
                    <a:pt x="25" y="0"/>
                  </a:moveTo>
                  <a:cubicBezTo>
                    <a:pt x="25" y="300"/>
                    <a:pt x="25" y="600"/>
                    <a:pt x="0" y="900"/>
                  </a:cubicBezTo>
                  <a:cubicBezTo>
                    <a:pt x="38" y="900"/>
                    <a:pt x="87" y="912"/>
                    <a:pt x="125" y="925"/>
                  </a:cubicBezTo>
                  <a:cubicBezTo>
                    <a:pt x="100" y="612"/>
                    <a:pt x="75" y="300"/>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6" name="Google Shape;17116;p50"/>
            <p:cNvSpPr/>
            <p:nvPr/>
          </p:nvSpPr>
          <p:spPr>
            <a:xfrm>
              <a:off x="2341093" y="4788666"/>
              <a:ext cx="8625" cy="69426"/>
            </a:xfrm>
            <a:custGeom>
              <a:avLst/>
              <a:gdLst/>
              <a:ahLst/>
              <a:cxnLst/>
              <a:rect l="l" t="t" r="r" b="b"/>
              <a:pathLst>
                <a:path w="101" h="813" extrusionOk="0">
                  <a:moveTo>
                    <a:pt x="13" y="0"/>
                  </a:moveTo>
                  <a:cubicBezTo>
                    <a:pt x="13" y="275"/>
                    <a:pt x="1" y="537"/>
                    <a:pt x="1" y="812"/>
                  </a:cubicBezTo>
                  <a:cubicBezTo>
                    <a:pt x="13" y="812"/>
                    <a:pt x="38" y="800"/>
                    <a:pt x="63" y="800"/>
                  </a:cubicBezTo>
                  <a:cubicBezTo>
                    <a:pt x="34" y="804"/>
                    <a:pt x="28" y="805"/>
                    <a:pt x="32" y="805"/>
                  </a:cubicBezTo>
                  <a:cubicBezTo>
                    <a:pt x="41" y="805"/>
                    <a:pt x="88" y="800"/>
                    <a:pt x="63" y="800"/>
                  </a:cubicBezTo>
                  <a:lnTo>
                    <a:pt x="101" y="800"/>
                  </a:lnTo>
                  <a:cubicBezTo>
                    <a:pt x="76" y="537"/>
                    <a:pt x="51" y="262"/>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7" name="Google Shape;17117;p50"/>
            <p:cNvSpPr/>
            <p:nvPr/>
          </p:nvSpPr>
          <p:spPr>
            <a:xfrm>
              <a:off x="2321878" y="4795071"/>
              <a:ext cx="7600" cy="71561"/>
            </a:xfrm>
            <a:custGeom>
              <a:avLst/>
              <a:gdLst/>
              <a:ahLst/>
              <a:cxnLst/>
              <a:rect l="l" t="t" r="r" b="b"/>
              <a:pathLst>
                <a:path w="89" h="838" extrusionOk="0">
                  <a:moveTo>
                    <a:pt x="26" y="0"/>
                  </a:moveTo>
                  <a:cubicBezTo>
                    <a:pt x="13" y="287"/>
                    <a:pt x="13" y="562"/>
                    <a:pt x="1" y="837"/>
                  </a:cubicBezTo>
                  <a:cubicBezTo>
                    <a:pt x="26" y="812"/>
                    <a:pt x="63" y="800"/>
                    <a:pt x="88" y="787"/>
                  </a:cubicBezTo>
                  <a:cubicBezTo>
                    <a:pt x="76" y="525"/>
                    <a:pt x="51" y="262"/>
                    <a:pt x="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8" name="Google Shape;17118;p50"/>
            <p:cNvSpPr/>
            <p:nvPr/>
          </p:nvSpPr>
          <p:spPr>
            <a:xfrm>
              <a:off x="2309069" y="4806770"/>
              <a:ext cx="8625" cy="74806"/>
            </a:xfrm>
            <a:custGeom>
              <a:avLst/>
              <a:gdLst/>
              <a:ahLst/>
              <a:cxnLst/>
              <a:rect l="l" t="t" r="r" b="b"/>
              <a:pathLst>
                <a:path w="101" h="876" extrusionOk="0">
                  <a:moveTo>
                    <a:pt x="1" y="1"/>
                  </a:moveTo>
                  <a:lnTo>
                    <a:pt x="1" y="1"/>
                  </a:lnTo>
                  <a:cubicBezTo>
                    <a:pt x="13" y="288"/>
                    <a:pt x="1" y="588"/>
                    <a:pt x="1" y="875"/>
                  </a:cubicBezTo>
                  <a:cubicBezTo>
                    <a:pt x="26" y="825"/>
                    <a:pt x="63" y="763"/>
                    <a:pt x="101" y="738"/>
                  </a:cubicBezTo>
                  <a:cubicBezTo>
                    <a:pt x="76" y="488"/>
                    <a:pt x="51" y="2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9" name="Google Shape;17119;p50"/>
            <p:cNvSpPr/>
            <p:nvPr/>
          </p:nvSpPr>
          <p:spPr>
            <a:xfrm>
              <a:off x="2285585" y="4795071"/>
              <a:ext cx="21434" cy="92910"/>
            </a:xfrm>
            <a:custGeom>
              <a:avLst/>
              <a:gdLst/>
              <a:ahLst/>
              <a:cxnLst/>
              <a:rect l="l" t="t" r="r" b="b"/>
              <a:pathLst>
                <a:path w="251" h="1088" extrusionOk="0">
                  <a:moveTo>
                    <a:pt x="1" y="0"/>
                  </a:moveTo>
                  <a:lnTo>
                    <a:pt x="1" y="0"/>
                  </a:lnTo>
                  <a:cubicBezTo>
                    <a:pt x="63" y="362"/>
                    <a:pt x="101" y="725"/>
                    <a:pt x="126" y="1087"/>
                  </a:cubicBezTo>
                  <a:cubicBezTo>
                    <a:pt x="163" y="1062"/>
                    <a:pt x="201" y="1050"/>
                    <a:pt x="251" y="1025"/>
                  </a:cubicBezTo>
                  <a:cubicBezTo>
                    <a:pt x="188" y="675"/>
                    <a:pt x="113" y="33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0" name="Google Shape;17120;p50"/>
            <p:cNvSpPr/>
            <p:nvPr/>
          </p:nvSpPr>
          <p:spPr>
            <a:xfrm>
              <a:off x="2197030" y="4789691"/>
              <a:ext cx="32109" cy="121773"/>
            </a:xfrm>
            <a:custGeom>
              <a:avLst/>
              <a:gdLst/>
              <a:ahLst/>
              <a:cxnLst/>
              <a:rect l="l" t="t" r="r" b="b"/>
              <a:pathLst>
                <a:path w="376" h="1426" extrusionOk="0">
                  <a:moveTo>
                    <a:pt x="1" y="1"/>
                  </a:moveTo>
                  <a:lnTo>
                    <a:pt x="1" y="1"/>
                  </a:lnTo>
                  <a:cubicBezTo>
                    <a:pt x="175" y="413"/>
                    <a:pt x="175" y="825"/>
                    <a:pt x="213" y="1263"/>
                  </a:cubicBezTo>
                  <a:cubicBezTo>
                    <a:pt x="213" y="1325"/>
                    <a:pt x="213" y="1375"/>
                    <a:pt x="213" y="1425"/>
                  </a:cubicBezTo>
                  <a:cubicBezTo>
                    <a:pt x="263" y="1425"/>
                    <a:pt x="325" y="1413"/>
                    <a:pt x="375" y="1400"/>
                  </a:cubicBezTo>
                  <a:cubicBezTo>
                    <a:pt x="375" y="1363"/>
                    <a:pt x="363" y="1325"/>
                    <a:pt x="363" y="1288"/>
                  </a:cubicBezTo>
                  <a:cubicBezTo>
                    <a:pt x="288" y="850"/>
                    <a:pt x="238" y="38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1" name="Google Shape;17121;p50"/>
            <p:cNvSpPr/>
            <p:nvPr/>
          </p:nvSpPr>
          <p:spPr>
            <a:xfrm>
              <a:off x="2185331" y="4787556"/>
              <a:ext cx="23484" cy="126043"/>
            </a:xfrm>
            <a:custGeom>
              <a:avLst/>
              <a:gdLst/>
              <a:ahLst/>
              <a:cxnLst/>
              <a:rect l="l" t="t" r="r" b="b"/>
              <a:pathLst>
                <a:path w="275" h="1476" extrusionOk="0">
                  <a:moveTo>
                    <a:pt x="0" y="1"/>
                  </a:moveTo>
                  <a:lnTo>
                    <a:pt x="0" y="1"/>
                  </a:lnTo>
                  <a:cubicBezTo>
                    <a:pt x="100" y="475"/>
                    <a:pt x="125" y="975"/>
                    <a:pt x="113" y="1463"/>
                  </a:cubicBezTo>
                  <a:cubicBezTo>
                    <a:pt x="150" y="1463"/>
                    <a:pt x="175" y="1475"/>
                    <a:pt x="212" y="1475"/>
                  </a:cubicBezTo>
                  <a:cubicBezTo>
                    <a:pt x="237" y="1475"/>
                    <a:pt x="250" y="1475"/>
                    <a:pt x="275" y="1463"/>
                  </a:cubicBezTo>
                  <a:cubicBezTo>
                    <a:pt x="237" y="975"/>
                    <a:pt x="162" y="47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2" name="Google Shape;17122;p50"/>
            <p:cNvSpPr/>
            <p:nvPr/>
          </p:nvSpPr>
          <p:spPr>
            <a:xfrm>
              <a:off x="2175681" y="4793960"/>
              <a:ext cx="14005" cy="119638"/>
            </a:xfrm>
            <a:custGeom>
              <a:avLst/>
              <a:gdLst/>
              <a:ahLst/>
              <a:cxnLst/>
              <a:rect l="l" t="t" r="r" b="b"/>
              <a:pathLst>
                <a:path w="164" h="1401" extrusionOk="0">
                  <a:moveTo>
                    <a:pt x="1" y="1"/>
                  </a:moveTo>
                  <a:cubicBezTo>
                    <a:pt x="38" y="463"/>
                    <a:pt x="26" y="938"/>
                    <a:pt x="13" y="1400"/>
                  </a:cubicBezTo>
                  <a:cubicBezTo>
                    <a:pt x="38" y="1400"/>
                    <a:pt x="76" y="1388"/>
                    <a:pt x="113" y="1388"/>
                  </a:cubicBezTo>
                  <a:lnTo>
                    <a:pt x="163" y="1388"/>
                  </a:lnTo>
                  <a:cubicBezTo>
                    <a:pt x="138" y="925"/>
                    <a:pt x="88" y="46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3" name="Google Shape;17123;p50"/>
            <p:cNvSpPr/>
            <p:nvPr/>
          </p:nvSpPr>
          <p:spPr>
            <a:xfrm>
              <a:off x="2157577" y="4801475"/>
              <a:ext cx="13919" cy="115283"/>
            </a:xfrm>
            <a:custGeom>
              <a:avLst/>
              <a:gdLst/>
              <a:ahLst/>
              <a:cxnLst/>
              <a:rect l="l" t="t" r="r" b="b"/>
              <a:pathLst>
                <a:path w="163" h="1350" extrusionOk="0">
                  <a:moveTo>
                    <a:pt x="138" y="0"/>
                  </a:moveTo>
                  <a:cubicBezTo>
                    <a:pt x="100" y="475"/>
                    <a:pt x="50" y="912"/>
                    <a:pt x="0" y="1350"/>
                  </a:cubicBezTo>
                  <a:lnTo>
                    <a:pt x="50" y="1350"/>
                  </a:lnTo>
                  <a:cubicBezTo>
                    <a:pt x="50" y="1350"/>
                    <a:pt x="63" y="1337"/>
                    <a:pt x="75" y="1337"/>
                  </a:cubicBezTo>
                  <a:cubicBezTo>
                    <a:pt x="100" y="1337"/>
                    <a:pt x="125" y="1325"/>
                    <a:pt x="150" y="1325"/>
                  </a:cubicBezTo>
                  <a:cubicBezTo>
                    <a:pt x="163" y="887"/>
                    <a:pt x="163" y="45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4" name="Google Shape;17124;p50"/>
            <p:cNvSpPr/>
            <p:nvPr/>
          </p:nvSpPr>
          <p:spPr>
            <a:xfrm>
              <a:off x="2135118" y="4809929"/>
              <a:ext cx="23569" cy="118614"/>
            </a:xfrm>
            <a:custGeom>
              <a:avLst/>
              <a:gdLst/>
              <a:ahLst/>
              <a:cxnLst/>
              <a:rect l="l" t="t" r="r" b="b"/>
              <a:pathLst>
                <a:path w="276" h="1389" extrusionOk="0">
                  <a:moveTo>
                    <a:pt x="276" y="1"/>
                  </a:moveTo>
                  <a:lnTo>
                    <a:pt x="276" y="1"/>
                  </a:lnTo>
                  <a:cubicBezTo>
                    <a:pt x="188" y="451"/>
                    <a:pt x="88" y="926"/>
                    <a:pt x="1" y="1388"/>
                  </a:cubicBezTo>
                  <a:cubicBezTo>
                    <a:pt x="51" y="1351"/>
                    <a:pt x="88" y="1326"/>
                    <a:pt x="126" y="1288"/>
                  </a:cubicBezTo>
                  <a:cubicBezTo>
                    <a:pt x="138" y="1288"/>
                    <a:pt x="163" y="1276"/>
                    <a:pt x="176" y="1263"/>
                  </a:cubicBezTo>
                  <a:cubicBezTo>
                    <a:pt x="213" y="851"/>
                    <a:pt x="251" y="40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5" name="Google Shape;17125;p50"/>
            <p:cNvSpPr/>
            <p:nvPr/>
          </p:nvSpPr>
          <p:spPr>
            <a:xfrm>
              <a:off x="2112744" y="4814199"/>
              <a:ext cx="36378" cy="126043"/>
            </a:xfrm>
            <a:custGeom>
              <a:avLst/>
              <a:gdLst/>
              <a:ahLst/>
              <a:cxnLst/>
              <a:rect l="l" t="t" r="r" b="b"/>
              <a:pathLst>
                <a:path w="426" h="1476" extrusionOk="0">
                  <a:moveTo>
                    <a:pt x="425" y="1"/>
                  </a:moveTo>
                  <a:lnTo>
                    <a:pt x="425" y="1"/>
                  </a:lnTo>
                  <a:cubicBezTo>
                    <a:pt x="250" y="463"/>
                    <a:pt x="100" y="988"/>
                    <a:pt x="0" y="1476"/>
                  </a:cubicBezTo>
                  <a:cubicBezTo>
                    <a:pt x="50" y="1451"/>
                    <a:pt x="113" y="1413"/>
                    <a:pt x="175" y="1388"/>
                  </a:cubicBezTo>
                  <a:cubicBezTo>
                    <a:pt x="250" y="926"/>
                    <a:pt x="313" y="451"/>
                    <a:pt x="4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6" name="Google Shape;17126;p50"/>
            <p:cNvSpPr/>
            <p:nvPr/>
          </p:nvSpPr>
          <p:spPr>
            <a:xfrm>
              <a:off x="2082856" y="4827009"/>
              <a:ext cx="51322" cy="134583"/>
            </a:xfrm>
            <a:custGeom>
              <a:avLst/>
              <a:gdLst/>
              <a:ahLst/>
              <a:cxnLst/>
              <a:rect l="l" t="t" r="r" b="b"/>
              <a:pathLst>
                <a:path w="601" h="1576" extrusionOk="0">
                  <a:moveTo>
                    <a:pt x="600" y="1"/>
                  </a:moveTo>
                  <a:cubicBezTo>
                    <a:pt x="338" y="463"/>
                    <a:pt x="150" y="963"/>
                    <a:pt x="25" y="1488"/>
                  </a:cubicBezTo>
                  <a:cubicBezTo>
                    <a:pt x="13" y="1513"/>
                    <a:pt x="13" y="1551"/>
                    <a:pt x="0" y="1576"/>
                  </a:cubicBezTo>
                  <a:cubicBezTo>
                    <a:pt x="63" y="1513"/>
                    <a:pt x="138" y="1463"/>
                    <a:pt x="213" y="1413"/>
                  </a:cubicBezTo>
                  <a:cubicBezTo>
                    <a:pt x="288" y="951"/>
                    <a:pt x="400" y="476"/>
                    <a:pt x="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7" name="Google Shape;17127;p50"/>
            <p:cNvSpPr/>
            <p:nvPr/>
          </p:nvSpPr>
          <p:spPr>
            <a:xfrm>
              <a:off x="1234449" y="4658436"/>
              <a:ext cx="22459" cy="232701"/>
            </a:xfrm>
            <a:custGeom>
              <a:avLst/>
              <a:gdLst/>
              <a:ahLst/>
              <a:cxnLst/>
              <a:rect l="l" t="t" r="r" b="b"/>
              <a:pathLst>
                <a:path w="263" h="2725" extrusionOk="0">
                  <a:moveTo>
                    <a:pt x="0" y="0"/>
                  </a:moveTo>
                  <a:cubicBezTo>
                    <a:pt x="13" y="863"/>
                    <a:pt x="13" y="1738"/>
                    <a:pt x="38" y="2600"/>
                  </a:cubicBezTo>
                  <a:cubicBezTo>
                    <a:pt x="113" y="2637"/>
                    <a:pt x="188" y="2687"/>
                    <a:pt x="263" y="2725"/>
                  </a:cubicBezTo>
                  <a:cubicBezTo>
                    <a:pt x="225" y="1812"/>
                    <a:pt x="125" y="88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8" name="Google Shape;17128;p50"/>
            <p:cNvSpPr/>
            <p:nvPr/>
          </p:nvSpPr>
          <p:spPr>
            <a:xfrm>
              <a:off x="1216345" y="4641357"/>
              <a:ext cx="19214" cy="238081"/>
            </a:xfrm>
            <a:custGeom>
              <a:avLst/>
              <a:gdLst/>
              <a:ahLst/>
              <a:cxnLst/>
              <a:rect l="l" t="t" r="r" b="b"/>
              <a:pathLst>
                <a:path w="225" h="2788" extrusionOk="0">
                  <a:moveTo>
                    <a:pt x="112" y="1"/>
                  </a:moveTo>
                  <a:cubicBezTo>
                    <a:pt x="75" y="900"/>
                    <a:pt x="25" y="1788"/>
                    <a:pt x="0" y="2687"/>
                  </a:cubicBezTo>
                  <a:cubicBezTo>
                    <a:pt x="75" y="2712"/>
                    <a:pt x="150" y="2750"/>
                    <a:pt x="225" y="2787"/>
                  </a:cubicBezTo>
                  <a:cubicBezTo>
                    <a:pt x="225" y="1863"/>
                    <a:pt x="200" y="925"/>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9" name="Google Shape;17129;p50"/>
            <p:cNvSpPr/>
            <p:nvPr/>
          </p:nvSpPr>
          <p:spPr>
            <a:xfrm>
              <a:off x="1193886" y="4606174"/>
              <a:ext cx="28864" cy="262590"/>
            </a:xfrm>
            <a:custGeom>
              <a:avLst/>
              <a:gdLst/>
              <a:ahLst/>
              <a:cxnLst/>
              <a:rect l="l" t="t" r="r" b="b"/>
              <a:pathLst>
                <a:path w="338" h="3075" extrusionOk="0">
                  <a:moveTo>
                    <a:pt x="338" y="0"/>
                  </a:moveTo>
                  <a:cubicBezTo>
                    <a:pt x="163" y="987"/>
                    <a:pt x="26" y="1987"/>
                    <a:pt x="1" y="2999"/>
                  </a:cubicBezTo>
                  <a:cubicBezTo>
                    <a:pt x="76" y="3024"/>
                    <a:pt x="151" y="3049"/>
                    <a:pt x="213" y="3074"/>
                  </a:cubicBezTo>
                  <a:cubicBezTo>
                    <a:pt x="251" y="2050"/>
                    <a:pt x="263" y="1025"/>
                    <a:pt x="3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0" name="Google Shape;17130;p50"/>
            <p:cNvSpPr/>
            <p:nvPr/>
          </p:nvSpPr>
          <p:spPr>
            <a:xfrm>
              <a:off x="1168267" y="4606174"/>
              <a:ext cx="47053" cy="254050"/>
            </a:xfrm>
            <a:custGeom>
              <a:avLst/>
              <a:gdLst/>
              <a:ahLst/>
              <a:cxnLst/>
              <a:rect l="l" t="t" r="r" b="b"/>
              <a:pathLst>
                <a:path w="551" h="2975" extrusionOk="0">
                  <a:moveTo>
                    <a:pt x="551" y="0"/>
                  </a:moveTo>
                  <a:cubicBezTo>
                    <a:pt x="338" y="900"/>
                    <a:pt x="63" y="1787"/>
                    <a:pt x="13" y="2712"/>
                  </a:cubicBezTo>
                  <a:cubicBezTo>
                    <a:pt x="13" y="2787"/>
                    <a:pt x="1" y="2849"/>
                    <a:pt x="1" y="2924"/>
                  </a:cubicBezTo>
                  <a:cubicBezTo>
                    <a:pt x="76" y="2937"/>
                    <a:pt x="151" y="2949"/>
                    <a:pt x="213" y="2974"/>
                  </a:cubicBezTo>
                  <a:cubicBezTo>
                    <a:pt x="226" y="2824"/>
                    <a:pt x="238" y="2674"/>
                    <a:pt x="251" y="2512"/>
                  </a:cubicBezTo>
                  <a:cubicBezTo>
                    <a:pt x="313" y="1675"/>
                    <a:pt x="451" y="837"/>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1" name="Google Shape;17131;p50"/>
            <p:cNvSpPr/>
            <p:nvPr/>
          </p:nvSpPr>
          <p:spPr>
            <a:xfrm>
              <a:off x="1149053" y="4650921"/>
              <a:ext cx="48163" cy="203923"/>
            </a:xfrm>
            <a:custGeom>
              <a:avLst/>
              <a:gdLst/>
              <a:ahLst/>
              <a:cxnLst/>
              <a:rect l="l" t="t" r="r" b="b"/>
              <a:pathLst>
                <a:path w="564" h="2388" extrusionOk="0">
                  <a:moveTo>
                    <a:pt x="563" y="1"/>
                  </a:moveTo>
                  <a:cubicBezTo>
                    <a:pt x="351" y="726"/>
                    <a:pt x="126" y="1463"/>
                    <a:pt x="26" y="2213"/>
                  </a:cubicBezTo>
                  <a:cubicBezTo>
                    <a:pt x="13" y="2263"/>
                    <a:pt x="1" y="2313"/>
                    <a:pt x="1" y="2363"/>
                  </a:cubicBezTo>
                  <a:cubicBezTo>
                    <a:pt x="63" y="2375"/>
                    <a:pt x="138" y="2375"/>
                    <a:pt x="201" y="2388"/>
                  </a:cubicBezTo>
                  <a:cubicBezTo>
                    <a:pt x="288" y="1613"/>
                    <a:pt x="376" y="813"/>
                    <a:pt x="5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2" name="Google Shape;17132;p50"/>
            <p:cNvSpPr/>
            <p:nvPr/>
          </p:nvSpPr>
          <p:spPr>
            <a:xfrm>
              <a:off x="1135219" y="4722484"/>
              <a:ext cx="36378" cy="130227"/>
            </a:xfrm>
            <a:custGeom>
              <a:avLst/>
              <a:gdLst/>
              <a:ahLst/>
              <a:cxnLst/>
              <a:rect l="l" t="t" r="r" b="b"/>
              <a:pathLst>
                <a:path w="426" h="1525" extrusionOk="0">
                  <a:moveTo>
                    <a:pt x="425" y="0"/>
                  </a:moveTo>
                  <a:cubicBezTo>
                    <a:pt x="250" y="500"/>
                    <a:pt x="125" y="1012"/>
                    <a:pt x="0" y="1525"/>
                  </a:cubicBezTo>
                  <a:lnTo>
                    <a:pt x="113" y="1525"/>
                  </a:lnTo>
                  <a:cubicBezTo>
                    <a:pt x="200" y="1012"/>
                    <a:pt x="300" y="500"/>
                    <a:pt x="4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3" name="Google Shape;17133;p50"/>
            <p:cNvSpPr/>
            <p:nvPr/>
          </p:nvSpPr>
          <p:spPr>
            <a:xfrm>
              <a:off x="1939818" y="4818469"/>
              <a:ext cx="21434" cy="318096"/>
            </a:xfrm>
            <a:custGeom>
              <a:avLst/>
              <a:gdLst/>
              <a:ahLst/>
              <a:cxnLst/>
              <a:rect l="l" t="t" r="r" b="b"/>
              <a:pathLst>
                <a:path w="251" h="3725" extrusionOk="0">
                  <a:moveTo>
                    <a:pt x="126" y="1"/>
                  </a:moveTo>
                  <a:cubicBezTo>
                    <a:pt x="38" y="1063"/>
                    <a:pt x="1" y="2125"/>
                    <a:pt x="38" y="3188"/>
                  </a:cubicBezTo>
                  <a:cubicBezTo>
                    <a:pt x="38" y="3363"/>
                    <a:pt x="38" y="3550"/>
                    <a:pt x="51" y="3725"/>
                  </a:cubicBezTo>
                  <a:cubicBezTo>
                    <a:pt x="113" y="3625"/>
                    <a:pt x="188" y="3525"/>
                    <a:pt x="251" y="3425"/>
                  </a:cubicBezTo>
                  <a:cubicBezTo>
                    <a:pt x="251" y="2275"/>
                    <a:pt x="188" y="1138"/>
                    <a:pt x="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4" name="Google Shape;17134;p50"/>
            <p:cNvSpPr/>
            <p:nvPr/>
          </p:nvSpPr>
          <p:spPr>
            <a:xfrm>
              <a:off x="1959032" y="4880382"/>
              <a:ext cx="22544" cy="224247"/>
            </a:xfrm>
            <a:custGeom>
              <a:avLst/>
              <a:gdLst/>
              <a:ahLst/>
              <a:cxnLst/>
              <a:rect l="l" t="t" r="r" b="b"/>
              <a:pathLst>
                <a:path w="264" h="2626" extrusionOk="0">
                  <a:moveTo>
                    <a:pt x="51" y="1"/>
                  </a:moveTo>
                  <a:cubicBezTo>
                    <a:pt x="88" y="813"/>
                    <a:pt x="1" y="1625"/>
                    <a:pt x="63" y="2425"/>
                  </a:cubicBezTo>
                  <a:cubicBezTo>
                    <a:pt x="63" y="2500"/>
                    <a:pt x="63" y="2563"/>
                    <a:pt x="76" y="2625"/>
                  </a:cubicBezTo>
                  <a:cubicBezTo>
                    <a:pt x="138" y="2525"/>
                    <a:pt x="201" y="2425"/>
                    <a:pt x="263" y="2325"/>
                  </a:cubicBezTo>
                  <a:cubicBezTo>
                    <a:pt x="201" y="1550"/>
                    <a:pt x="138" y="776"/>
                    <a:pt x="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5" name="Google Shape;17135;p50"/>
            <p:cNvSpPr/>
            <p:nvPr/>
          </p:nvSpPr>
          <p:spPr>
            <a:xfrm>
              <a:off x="1980381" y="4934864"/>
              <a:ext cx="19299" cy="134497"/>
            </a:xfrm>
            <a:custGeom>
              <a:avLst/>
              <a:gdLst/>
              <a:ahLst/>
              <a:cxnLst/>
              <a:rect l="l" t="t" r="r" b="b"/>
              <a:pathLst>
                <a:path w="226" h="1575" extrusionOk="0">
                  <a:moveTo>
                    <a:pt x="1" y="0"/>
                  </a:moveTo>
                  <a:cubicBezTo>
                    <a:pt x="1" y="525"/>
                    <a:pt x="26" y="1050"/>
                    <a:pt x="88" y="1575"/>
                  </a:cubicBezTo>
                  <a:cubicBezTo>
                    <a:pt x="88" y="1562"/>
                    <a:pt x="101" y="1550"/>
                    <a:pt x="113" y="1537"/>
                  </a:cubicBezTo>
                  <a:cubicBezTo>
                    <a:pt x="138" y="1475"/>
                    <a:pt x="188" y="1437"/>
                    <a:pt x="226" y="1412"/>
                  </a:cubicBezTo>
                  <a:cubicBezTo>
                    <a:pt x="138" y="950"/>
                    <a:pt x="51" y="47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6" name="Google Shape;17136;p50"/>
            <p:cNvSpPr/>
            <p:nvPr/>
          </p:nvSpPr>
          <p:spPr>
            <a:xfrm>
              <a:off x="1704040" y="5006341"/>
              <a:ext cx="63022" cy="363953"/>
            </a:xfrm>
            <a:custGeom>
              <a:avLst/>
              <a:gdLst/>
              <a:ahLst/>
              <a:cxnLst/>
              <a:rect l="l" t="t" r="r" b="b"/>
              <a:pathLst>
                <a:path w="738" h="4262" extrusionOk="0">
                  <a:moveTo>
                    <a:pt x="737" y="0"/>
                  </a:moveTo>
                  <a:cubicBezTo>
                    <a:pt x="150" y="1350"/>
                    <a:pt x="0" y="2800"/>
                    <a:pt x="25" y="4262"/>
                  </a:cubicBezTo>
                  <a:cubicBezTo>
                    <a:pt x="87" y="4187"/>
                    <a:pt x="162" y="4124"/>
                    <a:pt x="237" y="4062"/>
                  </a:cubicBezTo>
                  <a:cubicBezTo>
                    <a:pt x="237" y="4012"/>
                    <a:pt x="237" y="3974"/>
                    <a:pt x="237" y="3924"/>
                  </a:cubicBezTo>
                  <a:cubicBezTo>
                    <a:pt x="300" y="2525"/>
                    <a:pt x="375" y="1338"/>
                    <a:pt x="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7" name="Google Shape;17137;p50"/>
            <p:cNvSpPr/>
            <p:nvPr/>
          </p:nvSpPr>
          <p:spPr>
            <a:xfrm>
              <a:off x="1732819" y="5024445"/>
              <a:ext cx="39538" cy="321341"/>
            </a:xfrm>
            <a:custGeom>
              <a:avLst/>
              <a:gdLst/>
              <a:ahLst/>
              <a:cxnLst/>
              <a:rect l="l" t="t" r="r" b="b"/>
              <a:pathLst>
                <a:path w="463" h="3763" extrusionOk="0">
                  <a:moveTo>
                    <a:pt x="463" y="1"/>
                  </a:moveTo>
                  <a:cubicBezTo>
                    <a:pt x="125" y="1225"/>
                    <a:pt x="0" y="2488"/>
                    <a:pt x="0" y="3762"/>
                  </a:cubicBezTo>
                  <a:cubicBezTo>
                    <a:pt x="75" y="3712"/>
                    <a:pt x="150" y="3650"/>
                    <a:pt x="225" y="3587"/>
                  </a:cubicBezTo>
                  <a:cubicBezTo>
                    <a:pt x="225" y="3400"/>
                    <a:pt x="225" y="3212"/>
                    <a:pt x="238" y="3025"/>
                  </a:cubicBezTo>
                  <a:cubicBezTo>
                    <a:pt x="288" y="2013"/>
                    <a:pt x="300" y="988"/>
                    <a:pt x="4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8" name="Google Shape;17138;p50"/>
            <p:cNvSpPr/>
            <p:nvPr/>
          </p:nvSpPr>
          <p:spPr>
            <a:xfrm>
              <a:off x="1760572" y="5039390"/>
              <a:ext cx="26729" cy="283938"/>
            </a:xfrm>
            <a:custGeom>
              <a:avLst/>
              <a:gdLst/>
              <a:ahLst/>
              <a:cxnLst/>
              <a:rect l="l" t="t" r="r" b="b"/>
              <a:pathLst>
                <a:path w="313" h="3325" extrusionOk="0">
                  <a:moveTo>
                    <a:pt x="313" y="1"/>
                  </a:moveTo>
                  <a:cubicBezTo>
                    <a:pt x="75" y="1075"/>
                    <a:pt x="0" y="2213"/>
                    <a:pt x="25" y="3325"/>
                  </a:cubicBezTo>
                  <a:cubicBezTo>
                    <a:pt x="100" y="3262"/>
                    <a:pt x="163" y="3212"/>
                    <a:pt x="238" y="3162"/>
                  </a:cubicBezTo>
                  <a:cubicBezTo>
                    <a:pt x="238" y="2925"/>
                    <a:pt x="238" y="2700"/>
                    <a:pt x="238" y="2475"/>
                  </a:cubicBezTo>
                  <a:cubicBezTo>
                    <a:pt x="263" y="1650"/>
                    <a:pt x="238" y="813"/>
                    <a:pt x="3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9" name="Google Shape;17139;p50"/>
            <p:cNvSpPr/>
            <p:nvPr/>
          </p:nvSpPr>
          <p:spPr>
            <a:xfrm>
              <a:off x="1843833" y="4908135"/>
              <a:ext cx="37403" cy="344825"/>
            </a:xfrm>
            <a:custGeom>
              <a:avLst/>
              <a:gdLst/>
              <a:ahLst/>
              <a:cxnLst/>
              <a:rect l="l" t="t" r="r" b="b"/>
              <a:pathLst>
                <a:path w="438" h="4038" extrusionOk="0">
                  <a:moveTo>
                    <a:pt x="437" y="1"/>
                  </a:moveTo>
                  <a:lnTo>
                    <a:pt x="437" y="1"/>
                  </a:lnTo>
                  <a:cubicBezTo>
                    <a:pt x="100" y="1288"/>
                    <a:pt x="0" y="2675"/>
                    <a:pt x="25" y="4037"/>
                  </a:cubicBezTo>
                  <a:cubicBezTo>
                    <a:pt x="100" y="3962"/>
                    <a:pt x="175" y="3887"/>
                    <a:pt x="250" y="3812"/>
                  </a:cubicBezTo>
                  <a:cubicBezTo>
                    <a:pt x="238" y="2538"/>
                    <a:pt x="300" y="1263"/>
                    <a:pt x="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0" name="Google Shape;17140;p50"/>
            <p:cNvSpPr/>
            <p:nvPr/>
          </p:nvSpPr>
          <p:spPr>
            <a:xfrm>
              <a:off x="1870477" y="4933754"/>
              <a:ext cx="23569" cy="287183"/>
            </a:xfrm>
            <a:custGeom>
              <a:avLst/>
              <a:gdLst/>
              <a:ahLst/>
              <a:cxnLst/>
              <a:rect l="l" t="t" r="r" b="b"/>
              <a:pathLst>
                <a:path w="276" h="3363" extrusionOk="0">
                  <a:moveTo>
                    <a:pt x="250" y="1"/>
                  </a:moveTo>
                  <a:cubicBezTo>
                    <a:pt x="38" y="1113"/>
                    <a:pt x="1" y="2238"/>
                    <a:pt x="63" y="3362"/>
                  </a:cubicBezTo>
                  <a:cubicBezTo>
                    <a:pt x="138" y="3287"/>
                    <a:pt x="200" y="3212"/>
                    <a:pt x="275" y="3125"/>
                  </a:cubicBezTo>
                  <a:cubicBezTo>
                    <a:pt x="225" y="2088"/>
                    <a:pt x="200" y="1050"/>
                    <a:pt x="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1" name="Google Shape;17141;p50"/>
            <p:cNvSpPr/>
            <p:nvPr/>
          </p:nvSpPr>
          <p:spPr>
            <a:xfrm>
              <a:off x="1891825" y="4891056"/>
              <a:ext cx="24594" cy="304262"/>
            </a:xfrm>
            <a:custGeom>
              <a:avLst/>
              <a:gdLst/>
              <a:ahLst/>
              <a:cxnLst/>
              <a:rect l="l" t="t" r="r" b="b"/>
              <a:pathLst>
                <a:path w="288" h="3563" extrusionOk="0">
                  <a:moveTo>
                    <a:pt x="225" y="1"/>
                  </a:moveTo>
                  <a:lnTo>
                    <a:pt x="225" y="1"/>
                  </a:lnTo>
                  <a:cubicBezTo>
                    <a:pt x="38" y="1175"/>
                    <a:pt x="0" y="2375"/>
                    <a:pt x="75" y="3562"/>
                  </a:cubicBezTo>
                  <a:cubicBezTo>
                    <a:pt x="150" y="3475"/>
                    <a:pt x="225" y="3387"/>
                    <a:pt x="288" y="3300"/>
                  </a:cubicBezTo>
                  <a:cubicBezTo>
                    <a:pt x="225" y="2200"/>
                    <a:pt x="200" y="1075"/>
                    <a:pt x="2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2" name="Google Shape;17142;p50"/>
            <p:cNvSpPr/>
            <p:nvPr/>
          </p:nvSpPr>
          <p:spPr>
            <a:xfrm>
              <a:off x="1912064" y="4907111"/>
              <a:ext cx="23569" cy="262590"/>
            </a:xfrm>
            <a:custGeom>
              <a:avLst/>
              <a:gdLst/>
              <a:ahLst/>
              <a:cxnLst/>
              <a:rect l="l" t="t" r="r" b="b"/>
              <a:pathLst>
                <a:path w="276" h="3075" extrusionOk="0">
                  <a:moveTo>
                    <a:pt x="226" y="0"/>
                  </a:moveTo>
                  <a:lnTo>
                    <a:pt x="226" y="0"/>
                  </a:lnTo>
                  <a:cubicBezTo>
                    <a:pt x="88" y="937"/>
                    <a:pt x="1" y="1887"/>
                    <a:pt x="63" y="2837"/>
                  </a:cubicBezTo>
                  <a:cubicBezTo>
                    <a:pt x="63" y="2912"/>
                    <a:pt x="76" y="2999"/>
                    <a:pt x="76" y="3074"/>
                  </a:cubicBezTo>
                  <a:cubicBezTo>
                    <a:pt x="151" y="2987"/>
                    <a:pt x="213" y="2899"/>
                    <a:pt x="276" y="2812"/>
                  </a:cubicBezTo>
                  <a:cubicBezTo>
                    <a:pt x="213" y="1875"/>
                    <a:pt x="213" y="937"/>
                    <a:pt x="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3" name="Google Shape;17143;p50"/>
            <p:cNvSpPr/>
            <p:nvPr/>
          </p:nvSpPr>
          <p:spPr>
            <a:xfrm>
              <a:off x="1821374" y="4984992"/>
              <a:ext cx="29974" cy="290343"/>
            </a:xfrm>
            <a:custGeom>
              <a:avLst/>
              <a:gdLst/>
              <a:ahLst/>
              <a:cxnLst/>
              <a:rect l="l" t="t" r="r" b="b"/>
              <a:pathLst>
                <a:path w="351" h="3400" extrusionOk="0">
                  <a:moveTo>
                    <a:pt x="351" y="0"/>
                  </a:moveTo>
                  <a:lnTo>
                    <a:pt x="351" y="0"/>
                  </a:lnTo>
                  <a:cubicBezTo>
                    <a:pt x="213" y="688"/>
                    <a:pt x="63" y="1375"/>
                    <a:pt x="26" y="2075"/>
                  </a:cubicBezTo>
                  <a:cubicBezTo>
                    <a:pt x="1" y="2500"/>
                    <a:pt x="1" y="2950"/>
                    <a:pt x="13" y="3400"/>
                  </a:cubicBezTo>
                  <a:cubicBezTo>
                    <a:pt x="88" y="3325"/>
                    <a:pt x="151" y="3262"/>
                    <a:pt x="226" y="3187"/>
                  </a:cubicBezTo>
                  <a:cubicBezTo>
                    <a:pt x="226" y="3062"/>
                    <a:pt x="226" y="2937"/>
                    <a:pt x="226" y="2812"/>
                  </a:cubicBezTo>
                  <a:cubicBezTo>
                    <a:pt x="213" y="1875"/>
                    <a:pt x="276" y="938"/>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4" name="Google Shape;17144;p50"/>
            <p:cNvSpPr/>
            <p:nvPr/>
          </p:nvSpPr>
          <p:spPr>
            <a:xfrm>
              <a:off x="1782946" y="4949809"/>
              <a:ext cx="56702" cy="354304"/>
            </a:xfrm>
            <a:custGeom>
              <a:avLst/>
              <a:gdLst/>
              <a:ahLst/>
              <a:cxnLst/>
              <a:rect l="l" t="t" r="r" b="b"/>
              <a:pathLst>
                <a:path w="664" h="4149" extrusionOk="0">
                  <a:moveTo>
                    <a:pt x="663" y="0"/>
                  </a:moveTo>
                  <a:lnTo>
                    <a:pt x="663" y="0"/>
                  </a:lnTo>
                  <a:cubicBezTo>
                    <a:pt x="476" y="825"/>
                    <a:pt x="276" y="1612"/>
                    <a:pt x="226" y="2399"/>
                  </a:cubicBezTo>
                  <a:cubicBezTo>
                    <a:pt x="213" y="2637"/>
                    <a:pt x="201" y="2874"/>
                    <a:pt x="201" y="3124"/>
                  </a:cubicBezTo>
                  <a:cubicBezTo>
                    <a:pt x="176" y="2549"/>
                    <a:pt x="163" y="1975"/>
                    <a:pt x="163" y="1412"/>
                  </a:cubicBezTo>
                  <a:cubicBezTo>
                    <a:pt x="88" y="2274"/>
                    <a:pt x="1" y="3149"/>
                    <a:pt x="38" y="4011"/>
                  </a:cubicBezTo>
                  <a:cubicBezTo>
                    <a:pt x="51" y="4061"/>
                    <a:pt x="51" y="4111"/>
                    <a:pt x="51" y="4149"/>
                  </a:cubicBezTo>
                  <a:cubicBezTo>
                    <a:pt x="163" y="4061"/>
                    <a:pt x="288" y="3961"/>
                    <a:pt x="388" y="3874"/>
                  </a:cubicBezTo>
                  <a:cubicBezTo>
                    <a:pt x="401" y="3862"/>
                    <a:pt x="413" y="3849"/>
                    <a:pt x="413" y="3849"/>
                  </a:cubicBezTo>
                  <a:cubicBezTo>
                    <a:pt x="413" y="3687"/>
                    <a:pt x="413" y="3537"/>
                    <a:pt x="413" y="3374"/>
                  </a:cubicBezTo>
                  <a:cubicBezTo>
                    <a:pt x="413" y="2237"/>
                    <a:pt x="526" y="1087"/>
                    <a:pt x="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5" name="Google Shape;17145;p50"/>
            <p:cNvSpPr/>
            <p:nvPr/>
          </p:nvSpPr>
          <p:spPr>
            <a:xfrm>
              <a:off x="1479876" y="5003096"/>
              <a:ext cx="33219" cy="390682"/>
            </a:xfrm>
            <a:custGeom>
              <a:avLst/>
              <a:gdLst/>
              <a:ahLst/>
              <a:cxnLst/>
              <a:rect l="l" t="t" r="r" b="b"/>
              <a:pathLst>
                <a:path w="389" h="4575" extrusionOk="0">
                  <a:moveTo>
                    <a:pt x="1" y="1"/>
                  </a:moveTo>
                  <a:cubicBezTo>
                    <a:pt x="76" y="1363"/>
                    <a:pt x="126" y="2738"/>
                    <a:pt x="151" y="4112"/>
                  </a:cubicBezTo>
                  <a:cubicBezTo>
                    <a:pt x="201" y="4200"/>
                    <a:pt x="251" y="4287"/>
                    <a:pt x="301" y="4375"/>
                  </a:cubicBezTo>
                  <a:cubicBezTo>
                    <a:pt x="338" y="4437"/>
                    <a:pt x="363" y="4512"/>
                    <a:pt x="388" y="4575"/>
                  </a:cubicBezTo>
                  <a:cubicBezTo>
                    <a:pt x="363" y="3038"/>
                    <a:pt x="326" y="150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6" name="Google Shape;17146;p50"/>
            <p:cNvSpPr/>
            <p:nvPr/>
          </p:nvSpPr>
          <p:spPr>
            <a:xfrm>
              <a:off x="1506605" y="5032985"/>
              <a:ext cx="39538" cy="449348"/>
            </a:xfrm>
            <a:custGeom>
              <a:avLst/>
              <a:gdLst/>
              <a:ahLst/>
              <a:cxnLst/>
              <a:rect l="l" t="t" r="r" b="b"/>
              <a:pathLst>
                <a:path w="463" h="5262" extrusionOk="0">
                  <a:moveTo>
                    <a:pt x="0" y="1"/>
                  </a:moveTo>
                  <a:cubicBezTo>
                    <a:pt x="50" y="1525"/>
                    <a:pt x="163" y="3062"/>
                    <a:pt x="213" y="4587"/>
                  </a:cubicBezTo>
                  <a:cubicBezTo>
                    <a:pt x="263" y="4725"/>
                    <a:pt x="300" y="4862"/>
                    <a:pt x="338" y="4999"/>
                  </a:cubicBezTo>
                  <a:cubicBezTo>
                    <a:pt x="363" y="5062"/>
                    <a:pt x="400" y="5112"/>
                    <a:pt x="425" y="5174"/>
                  </a:cubicBezTo>
                  <a:cubicBezTo>
                    <a:pt x="450" y="5199"/>
                    <a:pt x="450" y="5237"/>
                    <a:pt x="463" y="5262"/>
                  </a:cubicBezTo>
                  <a:cubicBezTo>
                    <a:pt x="463" y="5187"/>
                    <a:pt x="463" y="5099"/>
                    <a:pt x="450" y="5024"/>
                  </a:cubicBezTo>
                  <a:cubicBezTo>
                    <a:pt x="413" y="4087"/>
                    <a:pt x="388" y="3137"/>
                    <a:pt x="313" y="2188"/>
                  </a:cubicBezTo>
                  <a:cubicBezTo>
                    <a:pt x="238" y="1450"/>
                    <a:pt x="113" y="7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7" name="Google Shape;17147;p50"/>
            <p:cNvSpPr/>
            <p:nvPr/>
          </p:nvSpPr>
          <p:spPr>
            <a:xfrm>
              <a:off x="1527954" y="5060739"/>
              <a:ext cx="43808" cy="497426"/>
            </a:xfrm>
            <a:custGeom>
              <a:avLst/>
              <a:gdLst/>
              <a:ahLst/>
              <a:cxnLst/>
              <a:rect l="l" t="t" r="r" b="b"/>
              <a:pathLst>
                <a:path w="513" h="5825" extrusionOk="0">
                  <a:moveTo>
                    <a:pt x="0" y="1"/>
                  </a:moveTo>
                  <a:lnTo>
                    <a:pt x="0" y="1"/>
                  </a:lnTo>
                  <a:cubicBezTo>
                    <a:pt x="138" y="1688"/>
                    <a:pt x="200" y="3375"/>
                    <a:pt x="262" y="5062"/>
                  </a:cubicBezTo>
                  <a:cubicBezTo>
                    <a:pt x="350" y="5249"/>
                    <a:pt x="412" y="5449"/>
                    <a:pt x="462" y="5637"/>
                  </a:cubicBezTo>
                  <a:cubicBezTo>
                    <a:pt x="475" y="5699"/>
                    <a:pt x="487" y="5762"/>
                    <a:pt x="500" y="5824"/>
                  </a:cubicBezTo>
                  <a:lnTo>
                    <a:pt x="512" y="5824"/>
                  </a:lnTo>
                  <a:cubicBezTo>
                    <a:pt x="500" y="5599"/>
                    <a:pt x="487" y="5374"/>
                    <a:pt x="475" y="5149"/>
                  </a:cubicBezTo>
                  <a:cubicBezTo>
                    <a:pt x="437" y="3425"/>
                    <a:pt x="400" y="168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8" name="Google Shape;17148;p50"/>
            <p:cNvSpPr/>
            <p:nvPr/>
          </p:nvSpPr>
          <p:spPr>
            <a:xfrm>
              <a:off x="1551353" y="5057579"/>
              <a:ext cx="174035" cy="496316"/>
            </a:xfrm>
            <a:custGeom>
              <a:avLst/>
              <a:gdLst/>
              <a:ahLst/>
              <a:cxnLst/>
              <a:rect l="l" t="t" r="r" b="b"/>
              <a:pathLst>
                <a:path w="2038" h="5812" extrusionOk="0">
                  <a:moveTo>
                    <a:pt x="2038" y="0"/>
                  </a:moveTo>
                  <a:lnTo>
                    <a:pt x="2038" y="0"/>
                  </a:lnTo>
                  <a:cubicBezTo>
                    <a:pt x="1763" y="1137"/>
                    <a:pt x="1588" y="2312"/>
                    <a:pt x="1513" y="3487"/>
                  </a:cubicBezTo>
                  <a:cubicBezTo>
                    <a:pt x="1551" y="2450"/>
                    <a:pt x="1626" y="1412"/>
                    <a:pt x="1726" y="388"/>
                  </a:cubicBezTo>
                  <a:lnTo>
                    <a:pt x="1726" y="388"/>
                  </a:lnTo>
                  <a:cubicBezTo>
                    <a:pt x="1476" y="1475"/>
                    <a:pt x="1338" y="2575"/>
                    <a:pt x="1276" y="3687"/>
                  </a:cubicBezTo>
                  <a:cubicBezTo>
                    <a:pt x="1288" y="2687"/>
                    <a:pt x="1301" y="1687"/>
                    <a:pt x="1351" y="688"/>
                  </a:cubicBezTo>
                  <a:lnTo>
                    <a:pt x="1351" y="688"/>
                  </a:lnTo>
                  <a:cubicBezTo>
                    <a:pt x="1263" y="1350"/>
                    <a:pt x="1151" y="2012"/>
                    <a:pt x="1101" y="2687"/>
                  </a:cubicBezTo>
                  <a:cubicBezTo>
                    <a:pt x="1088" y="2937"/>
                    <a:pt x="1076" y="3174"/>
                    <a:pt x="1076" y="3412"/>
                  </a:cubicBezTo>
                  <a:cubicBezTo>
                    <a:pt x="1063" y="2625"/>
                    <a:pt x="1038" y="1837"/>
                    <a:pt x="1038" y="1037"/>
                  </a:cubicBezTo>
                  <a:cubicBezTo>
                    <a:pt x="913" y="2150"/>
                    <a:pt x="876" y="3262"/>
                    <a:pt x="863" y="4374"/>
                  </a:cubicBezTo>
                  <a:cubicBezTo>
                    <a:pt x="838" y="3424"/>
                    <a:pt x="788" y="2475"/>
                    <a:pt x="738" y="1525"/>
                  </a:cubicBezTo>
                  <a:cubicBezTo>
                    <a:pt x="676" y="2400"/>
                    <a:pt x="651" y="3287"/>
                    <a:pt x="651" y="4174"/>
                  </a:cubicBezTo>
                  <a:cubicBezTo>
                    <a:pt x="601" y="3674"/>
                    <a:pt x="563" y="3162"/>
                    <a:pt x="501" y="2662"/>
                  </a:cubicBezTo>
                  <a:lnTo>
                    <a:pt x="501" y="2662"/>
                  </a:lnTo>
                  <a:cubicBezTo>
                    <a:pt x="501" y="3324"/>
                    <a:pt x="501" y="3974"/>
                    <a:pt x="513" y="4636"/>
                  </a:cubicBezTo>
                  <a:cubicBezTo>
                    <a:pt x="401" y="3224"/>
                    <a:pt x="301" y="1812"/>
                    <a:pt x="1" y="425"/>
                  </a:cubicBezTo>
                  <a:lnTo>
                    <a:pt x="1" y="425"/>
                  </a:lnTo>
                  <a:cubicBezTo>
                    <a:pt x="101" y="2162"/>
                    <a:pt x="226" y="4099"/>
                    <a:pt x="401" y="5811"/>
                  </a:cubicBezTo>
                  <a:cubicBezTo>
                    <a:pt x="451" y="5799"/>
                    <a:pt x="488" y="5799"/>
                    <a:pt x="538" y="5799"/>
                  </a:cubicBezTo>
                  <a:cubicBezTo>
                    <a:pt x="563" y="5792"/>
                    <a:pt x="585" y="5789"/>
                    <a:pt x="607" y="5789"/>
                  </a:cubicBezTo>
                  <a:cubicBezTo>
                    <a:pt x="629" y="5789"/>
                    <a:pt x="651" y="5792"/>
                    <a:pt x="676" y="5799"/>
                  </a:cubicBezTo>
                  <a:cubicBezTo>
                    <a:pt x="776" y="5774"/>
                    <a:pt x="888" y="5749"/>
                    <a:pt x="988" y="5724"/>
                  </a:cubicBezTo>
                  <a:cubicBezTo>
                    <a:pt x="1051" y="5711"/>
                    <a:pt x="1113" y="5699"/>
                    <a:pt x="1176" y="5686"/>
                  </a:cubicBezTo>
                  <a:cubicBezTo>
                    <a:pt x="1176" y="5436"/>
                    <a:pt x="1201" y="5199"/>
                    <a:pt x="1251" y="4961"/>
                  </a:cubicBezTo>
                  <a:cubicBezTo>
                    <a:pt x="1201" y="4524"/>
                    <a:pt x="1438" y="4062"/>
                    <a:pt x="1726" y="3737"/>
                  </a:cubicBezTo>
                  <a:cubicBezTo>
                    <a:pt x="1788" y="2487"/>
                    <a:pt x="1913" y="1237"/>
                    <a:pt x="2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9" name="Google Shape;17149;p50"/>
            <p:cNvSpPr/>
            <p:nvPr/>
          </p:nvSpPr>
          <p:spPr>
            <a:xfrm>
              <a:off x="1297386" y="4858008"/>
              <a:ext cx="15030" cy="70536"/>
            </a:xfrm>
            <a:custGeom>
              <a:avLst/>
              <a:gdLst/>
              <a:ahLst/>
              <a:cxnLst/>
              <a:rect l="l" t="t" r="r" b="b"/>
              <a:pathLst>
                <a:path w="176" h="826" extrusionOk="0">
                  <a:moveTo>
                    <a:pt x="1" y="0"/>
                  </a:moveTo>
                  <a:cubicBezTo>
                    <a:pt x="26" y="250"/>
                    <a:pt x="38" y="500"/>
                    <a:pt x="63" y="738"/>
                  </a:cubicBezTo>
                  <a:cubicBezTo>
                    <a:pt x="101" y="763"/>
                    <a:pt x="138" y="800"/>
                    <a:pt x="176" y="825"/>
                  </a:cubicBezTo>
                  <a:cubicBezTo>
                    <a:pt x="126" y="550"/>
                    <a:pt x="63" y="27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0" name="Google Shape;17150;p50"/>
            <p:cNvSpPr/>
            <p:nvPr/>
          </p:nvSpPr>
          <p:spPr>
            <a:xfrm>
              <a:off x="1312330" y="4878247"/>
              <a:ext cx="12895" cy="60972"/>
            </a:xfrm>
            <a:custGeom>
              <a:avLst/>
              <a:gdLst/>
              <a:ahLst/>
              <a:cxnLst/>
              <a:rect l="l" t="t" r="r" b="b"/>
              <a:pathLst>
                <a:path w="151" h="714" extrusionOk="0">
                  <a:moveTo>
                    <a:pt x="1" y="1"/>
                  </a:moveTo>
                  <a:lnTo>
                    <a:pt x="1" y="1"/>
                  </a:lnTo>
                  <a:cubicBezTo>
                    <a:pt x="26" y="213"/>
                    <a:pt x="38" y="426"/>
                    <a:pt x="51" y="626"/>
                  </a:cubicBezTo>
                  <a:cubicBezTo>
                    <a:pt x="88" y="651"/>
                    <a:pt x="126" y="676"/>
                    <a:pt x="151" y="713"/>
                  </a:cubicBezTo>
                  <a:cubicBezTo>
                    <a:pt x="113" y="476"/>
                    <a:pt x="63" y="2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1" name="Google Shape;17151;p50"/>
            <p:cNvSpPr/>
            <p:nvPr/>
          </p:nvSpPr>
          <p:spPr>
            <a:xfrm>
              <a:off x="1327274" y="4891056"/>
              <a:ext cx="15030" cy="60972"/>
            </a:xfrm>
            <a:custGeom>
              <a:avLst/>
              <a:gdLst/>
              <a:ahLst/>
              <a:cxnLst/>
              <a:rect l="l" t="t" r="r" b="b"/>
              <a:pathLst>
                <a:path w="176" h="714" extrusionOk="0">
                  <a:moveTo>
                    <a:pt x="1" y="1"/>
                  </a:moveTo>
                  <a:lnTo>
                    <a:pt x="1" y="1"/>
                  </a:lnTo>
                  <a:cubicBezTo>
                    <a:pt x="38" y="201"/>
                    <a:pt x="63" y="426"/>
                    <a:pt x="76" y="638"/>
                  </a:cubicBezTo>
                  <a:cubicBezTo>
                    <a:pt x="113" y="663"/>
                    <a:pt x="138" y="688"/>
                    <a:pt x="176" y="713"/>
                  </a:cubicBezTo>
                  <a:cubicBezTo>
                    <a:pt x="126" y="476"/>
                    <a:pt x="76" y="2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2" name="Google Shape;17152;p50"/>
            <p:cNvSpPr/>
            <p:nvPr/>
          </p:nvSpPr>
          <p:spPr>
            <a:xfrm>
              <a:off x="1262203" y="4719239"/>
              <a:ext cx="22459" cy="190089"/>
            </a:xfrm>
            <a:custGeom>
              <a:avLst/>
              <a:gdLst/>
              <a:ahLst/>
              <a:cxnLst/>
              <a:rect l="l" t="t" r="r" b="b"/>
              <a:pathLst>
                <a:path w="263" h="2226" extrusionOk="0">
                  <a:moveTo>
                    <a:pt x="13" y="1"/>
                  </a:moveTo>
                  <a:cubicBezTo>
                    <a:pt x="38" y="688"/>
                    <a:pt x="0" y="1388"/>
                    <a:pt x="50" y="2075"/>
                  </a:cubicBezTo>
                  <a:cubicBezTo>
                    <a:pt x="125" y="2125"/>
                    <a:pt x="188" y="2175"/>
                    <a:pt x="263" y="2225"/>
                  </a:cubicBezTo>
                  <a:cubicBezTo>
                    <a:pt x="175" y="1488"/>
                    <a:pt x="100" y="738"/>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3" name="Google Shape;17153;p50"/>
            <p:cNvSpPr/>
            <p:nvPr/>
          </p:nvSpPr>
          <p:spPr>
            <a:xfrm>
              <a:off x="1282441" y="4813175"/>
              <a:ext cx="17164" cy="105719"/>
            </a:xfrm>
            <a:custGeom>
              <a:avLst/>
              <a:gdLst/>
              <a:ahLst/>
              <a:cxnLst/>
              <a:rect l="l" t="t" r="r" b="b"/>
              <a:pathLst>
                <a:path w="201" h="1238" extrusionOk="0">
                  <a:moveTo>
                    <a:pt x="1" y="0"/>
                  </a:moveTo>
                  <a:lnTo>
                    <a:pt x="1" y="0"/>
                  </a:lnTo>
                  <a:cubicBezTo>
                    <a:pt x="13" y="388"/>
                    <a:pt x="26" y="763"/>
                    <a:pt x="51" y="1138"/>
                  </a:cubicBezTo>
                  <a:cubicBezTo>
                    <a:pt x="101" y="1175"/>
                    <a:pt x="151" y="1200"/>
                    <a:pt x="201" y="1238"/>
                  </a:cubicBezTo>
                  <a:cubicBezTo>
                    <a:pt x="138" y="838"/>
                    <a:pt x="76" y="42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4" name="Google Shape;17154;p50"/>
            <p:cNvSpPr/>
            <p:nvPr/>
          </p:nvSpPr>
          <p:spPr>
            <a:xfrm>
              <a:off x="1357163" y="4916675"/>
              <a:ext cx="20409" cy="81211"/>
            </a:xfrm>
            <a:custGeom>
              <a:avLst/>
              <a:gdLst/>
              <a:ahLst/>
              <a:cxnLst/>
              <a:rect l="l" t="t" r="r" b="b"/>
              <a:pathLst>
                <a:path w="239" h="951" extrusionOk="0">
                  <a:moveTo>
                    <a:pt x="1" y="1"/>
                  </a:moveTo>
                  <a:cubicBezTo>
                    <a:pt x="51" y="238"/>
                    <a:pt x="76" y="476"/>
                    <a:pt x="101" y="725"/>
                  </a:cubicBezTo>
                  <a:cubicBezTo>
                    <a:pt x="151" y="800"/>
                    <a:pt x="201" y="875"/>
                    <a:pt x="238" y="950"/>
                  </a:cubicBezTo>
                  <a:cubicBezTo>
                    <a:pt x="188" y="625"/>
                    <a:pt x="113" y="31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5" name="Google Shape;17155;p50"/>
            <p:cNvSpPr/>
            <p:nvPr/>
          </p:nvSpPr>
          <p:spPr>
            <a:xfrm>
              <a:off x="1344353" y="4903866"/>
              <a:ext cx="16140" cy="67291"/>
            </a:xfrm>
            <a:custGeom>
              <a:avLst/>
              <a:gdLst/>
              <a:ahLst/>
              <a:cxnLst/>
              <a:rect l="l" t="t" r="r" b="b"/>
              <a:pathLst>
                <a:path w="189" h="788" extrusionOk="0">
                  <a:moveTo>
                    <a:pt x="1" y="1"/>
                  </a:moveTo>
                  <a:lnTo>
                    <a:pt x="1" y="1"/>
                  </a:lnTo>
                  <a:cubicBezTo>
                    <a:pt x="26" y="213"/>
                    <a:pt x="51" y="438"/>
                    <a:pt x="63" y="663"/>
                  </a:cubicBezTo>
                  <a:cubicBezTo>
                    <a:pt x="113" y="701"/>
                    <a:pt x="151" y="750"/>
                    <a:pt x="188" y="788"/>
                  </a:cubicBezTo>
                  <a:cubicBezTo>
                    <a:pt x="138" y="526"/>
                    <a:pt x="76" y="26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6" name="Google Shape;17156;p50"/>
            <p:cNvSpPr/>
            <p:nvPr/>
          </p:nvSpPr>
          <p:spPr>
            <a:xfrm>
              <a:off x="1369972" y="4923080"/>
              <a:ext cx="38513" cy="212463"/>
            </a:xfrm>
            <a:custGeom>
              <a:avLst/>
              <a:gdLst/>
              <a:ahLst/>
              <a:cxnLst/>
              <a:rect l="l" t="t" r="r" b="b"/>
              <a:pathLst>
                <a:path w="451" h="2488" extrusionOk="0">
                  <a:moveTo>
                    <a:pt x="1" y="1"/>
                  </a:moveTo>
                  <a:lnTo>
                    <a:pt x="1" y="1"/>
                  </a:lnTo>
                  <a:cubicBezTo>
                    <a:pt x="138" y="388"/>
                    <a:pt x="188" y="775"/>
                    <a:pt x="200" y="1175"/>
                  </a:cubicBezTo>
                  <a:cubicBezTo>
                    <a:pt x="250" y="1350"/>
                    <a:pt x="263" y="1525"/>
                    <a:pt x="213" y="1688"/>
                  </a:cubicBezTo>
                  <a:cubicBezTo>
                    <a:pt x="288" y="1938"/>
                    <a:pt x="363" y="2200"/>
                    <a:pt x="438" y="2450"/>
                  </a:cubicBezTo>
                  <a:cubicBezTo>
                    <a:pt x="438" y="2462"/>
                    <a:pt x="438" y="2475"/>
                    <a:pt x="450" y="2487"/>
                  </a:cubicBezTo>
                  <a:cubicBezTo>
                    <a:pt x="438" y="2263"/>
                    <a:pt x="425" y="2025"/>
                    <a:pt x="413" y="1788"/>
                  </a:cubicBezTo>
                  <a:cubicBezTo>
                    <a:pt x="363" y="1175"/>
                    <a:pt x="300" y="5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7" name="Google Shape;17157;p50"/>
            <p:cNvSpPr/>
            <p:nvPr/>
          </p:nvSpPr>
          <p:spPr>
            <a:xfrm>
              <a:off x="1384916" y="4917785"/>
              <a:ext cx="104694" cy="425865"/>
            </a:xfrm>
            <a:custGeom>
              <a:avLst/>
              <a:gdLst/>
              <a:ahLst/>
              <a:cxnLst/>
              <a:rect l="l" t="t" r="r" b="b"/>
              <a:pathLst>
                <a:path w="1226" h="4987" extrusionOk="0">
                  <a:moveTo>
                    <a:pt x="0" y="0"/>
                  </a:moveTo>
                  <a:cubicBezTo>
                    <a:pt x="288" y="737"/>
                    <a:pt x="213" y="1487"/>
                    <a:pt x="275" y="2287"/>
                  </a:cubicBezTo>
                  <a:cubicBezTo>
                    <a:pt x="275" y="2400"/>
                    <a:pt x="275" y="2512"/>
                    <a:pt x="288" y="2612"/>
                  </a:cubicBezTo>
                  <a:cubicBezTo>
                    <a:pt x="450" y="3187"/>
                    <a:pt x="613" y="3749"/>
                    <a:pt x="813" y="4312"/>
                  </a:cubicBezTo>
                  <a:cubicBezTo>
                    <a:pt x="838" y="4411"/>
                    <a:pt x="888" y="4524"/>
                    <a:pt x="925" y="4624"/>
                  </a:cubicBezTo>
                  <a:cubicBezTo>
                    <a:pt x="950" y="4661"/>
                    <a:pt x="988" y="4699"/>
                    <a:pt x="1013" y="4736"/>
                  </a:cubicBezTo>
                  <a:cubicBezTo>
                    <a:pt x="1075" y="4824"/>
                    <a:pt x="1138" y="4911"/>
                    <a:pt x="1188" y="4986"/>
                  </a:cubicBezTo>
                  <a:cubicBezTo>
                    <a:pt x="1175" y="3574"/>
                    <a:pt x="1225" y="2125"/>
                    <a:pt x="838" y="750"/>
                  </a:cubicBezTo>
                  <a:lnTo>
                    <a:pt x="838" y="750"/>
                  </a:lnTo>
                  <a:cubicBezTo>
                    <a:pt x="975" y="1737"/>
                    <a:pt x="950" y="2724"/>
                    <a:pt x="963" y="3712"/>
                  </a:cubicBezTo>
                  <a:cubicBezTo>
                    <a:pt x="963" y="3812"/>
                    <a:pt x="963" y="3899"/>
                    <a:pt x="963" y="3987"/>
                  </a:cubicBezTo>
                  <a:cubicBezTo>
                    <a:pt x="913" y="2787"/>
                    <a:pt x="975" y="1562"/>
                    <a:pt x="650" y="400"/>
                  </a:cubicBezTo>
                  <a:lnTo>
                    <a:pt x="650" y="400"/>
                  </a:lnTo>
                  <a:cubicBezTo>
                    <a:pt x="750" y="1037"/>
                    <a:pt x="713" y="1675"/>
                    <a:pt x="713" y="2312"/>
                  </a:cubicBezTo>
                  <a:cubicBezTo>
                    <a:pt x="713" y="2462"/>
                    <a:pt x="713" y="2624"/>
                    <a:pt x="713" y="2774"/>
                  </a:cubicBezTo>
                  <a:cubicBezTo>
                    <a:pt x="688" y="2025"/>
                    <a:pt x="613" y="1262"/>
                    <a:pt x="400" y="538"/>
                  </a:cubicBezTo>
                  <a:lnTo>
                    <a:pt x="400" y="538"/>
                  </a:lnTo>
                  <a:cubicBezTo>
                    <a:pt x="550" y="1325"/>
                    <a:pt x="538" y="2150"/>
                    <a:pt x="538" y="2962"/>
                  </a:cubicBezTo>
                  <a:cubicBezTo>
                    <a:pt x="475" y="2287"/>
                    <a:pt x="450" y="1600"/>
                    <a:pt x="325" y="937"/>
                  </a:cubicBezTo>
                  <a:cubicBezTo>
                    <a:pt x="250" y="612"/>
                    <a:pt x="188" y="2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8" name="Google Shape;17158;p50"/>
            <p:cNvSpPr/>
            <p:nvPr/>
          </p:nvSpPr>
          <p:spPr>
            <a:xfrm>
              <a:off x="1658097" y="4984992"/>
              <a:ext cx="424840" cy="692810"/>
            </a:xfrm>
            <a:custGeom>
              <a:avLst/>
              <a:gdLst/>
              <a:ahLst/>
              <a:cxnLst/>
              <a:rect l="l" t="t" r="r" b="b"/>
              <a:pathLst>
                <a:path w="4975" h="8113" extrusionOk="0">
                  <a:moveTo>
                    <a:pt x="4974" y="0"/>
                  </a:moveTo>
                  <a:lnTo>
                    <a:pt x="4974" y="0"/>
                  </a:lnTo>
                  <a:cubicBezTo>
                    <a:pt x="4549" y="313"/>
                    <a:pt x="4262" y="763"/>
                    <a:pt x="3962" y="1188"/>
                  </a:cubicBezTo>
                  <a:cubicBezTo>
                    <a:pt x="3512" y="1887"/>
                    <a:pt x="3125" y="2462"/>
                    <a:pt x="2537" y="3037"/>
                  </a:cubicBezTo>
                  <a:cubicBezTo>
                    <a:pt x="2113" y="3450"/>
                    <a:pt x="1663" y="3824"/>
                    <a:pt x="1213" y="4212"/>
                  </a:cubicBezTo>
                  <a:cubicBezTo>
                    <a:pt x="875" y="4499"/>
                    <a:pt x="538" y="4799"/>
                    <a:pt x="338" y="5199"/>
                  </a:cubicBezTo>
                  <a:cubicBezTo>
                    <a:pt x="26" y="5711"/>
                    <a:pt x="1" y="6336"/>
                    <a:pt x="38" y="6924"/>
                  </a:cubicBezTo>
                  <a:cubicBezTo>
                    <a:pt x="51" y="6974"/>
                    <a:pt x="38" y="7024"/>
                    <a:pt x="63" y="7074"/>
                  </a:cubicBezTo>
                  <a:cubicBezTo>
                    <a:pt x="63" y="7099"/>
                    <a:pt x="88" y="7111"/>
                    <a:pt x="101" y="7124"/>
                  </a:cubicBezTo>
                  <a:cubicBezTo>
                    <a:pt x="101" y="7136"/>
                    <a:pt x="88" y="7161"/>
                    <a:pt x="88" y="7174"/>
                  </a:cubicBezTo>
                  <a:cubicBezTo>
                    <a:pt x="88" y="7249"/>
                    <a:pt x="76" y="7323"/>
                    <a:pt x="88" y="7398"/>
                  </a:cubicBezTo>
                  <a:cubicBezTo>
                    <a:pt x="113" y="7436"/>
                    <a:pt x="151" y="7461"/>
                    <a:pt x="188" y="7461"/>
                  </a:cubicBezTo>
                  <a:cubicBezTo>
                    <a:pt x="188" y="7461"/>
                    <a:pt x="188" y="7473"/>
                    <a:pt x="188" y="7473"/>
                  </a:cubicBezTo>
                  <a:cubicBezTo>
                    <a:pt x="188" y="7623"/>
                    <a:pt x="163" y="7773"/>
                    <a:pt x="163" y="7911"/>
                  </a:cubicBezTo>
                  <a:cubicBezTo>
                    <a:pt x="201" y="7961"/>
                    <a:pt x="213" y="8023"/>
                    <a:pt x="226" y="8098"/>
                  </a:cubicBezTo>
                  <a:cubicBezTo>
                    <a:pt x="240" y="8105"/>
                    <a:pt x="254" y="8113"/>
                    <a:pt x="271" y="8113"/>
                  </a:cubicBezTo>
                  <a:cubicBezTo>
                    <a:pt x="284" y="8113"/>
                    <a:pt x="297" y="8109"/>
                    <a:pt x="313" y="8098"/>
                  </a:cubicBezTo>
                  <a:cubicBezTo>
                    <a:pt x="338" y="8061"/>
                    <a:pt x="363" y="8036"/>
                    <a:pt x="388" y="7998"/>
                  </a:cubicBezTo>
                  <a:cubicBezTo>
                    <a:pt x="401" y="7961"/>
                    <a:pt x="413" y="7936"/>
                    <a:pt x="426" y="7898"/>
                  </a:cubicBezTo>
                  <a:cubicBezTo>
                    <a:pt x="488" y="7786"/>
                    <a:pt x="551" y="7686"/>
                    <a:pt x="625" y="7573"/>
                  </a:cubicBezTo>
                  <a:cubicBezTo>
                    <a:pt x="638" y="7548"/>
                    <a:pt x="663" y="7523"/>
                    <a:pt x="675" y="7486"/>
                  </a:cubicBezTo>
                  <a:cubicBezTo>
                    <a:pt x="1138" y="6636"/>
                    <a:pt x="1575" y="5911"/>
                    <a:pt x="2250" y="5249"/>
                  </a:cubicBezTo>
                  <a:cubicBezTo>
                    <a:pt x="3200" y="4362"/>
                    <a:pt x="4300" y="3512"/>
                    <a:pt x="4712" y="2237"/>
                  </a:cubicBezTo>
                  <a:lnTo>
                    <a:pt x="4712" y="2237"/>
                  </a:lnTo>
                  <a:cubicBezTo>
                    <a:pt x="4487" y="2750"/>
                    <a:pt x="4187" y="3087"/>
                    <a:pt x="3812" y="3487"/>
                  </a:cubicBezTo>
                  <a:cubicBezTo>
                    <a:pt x="3262" y="4062"/>
                    <a:pt x="2637" y="4574"/>
                    <a:pt x="2063" y="5137"/>
                  </a:cubicBezTo>
                  <a:cubicBezTo>
                    <a:pt x="1388" y="5786"/>
                    <a:pt x="900" y="6586"/>
                    <a:pt x="476" y="7423"/>
                  </a:cubicBezTo>
                  <a:cubicBezTo>
                    <a:pt x="488" y="7386"/>
                    <a:pt x="501" y="7348"/>
                    <a:pt x="526" y="7311"/>
                  </a:cubicBezTo>
                  <a:cubicBezTo>
                    <a:pt x="725" y="6761"/>
                    <a:pt x="1113" y="5999"/>
                    <a:pt x="1475" y="5561"/>
                  </a:cubicBezTo>
                  <a:cubicBezTo>
                    <a:pt x="2100" y="4787"/>
                    <a:pt x="2900" y="4187"/>
                    <a:pt x="3637" y="3525"/>
                  </a:cubicBezTo>
                  <a:cubicBezTo>
                    <a:pt x="4300" y="2975"/>
                    <a:pt x="4624" y="2200"/>
                    <a:pt x="4749" y="1375"/>
                  </a:cubicBezTo>
                  <a:lnTo>
                    <a:pt x="4749" y="1375"/>
                  </a:lnTo>
                  <a:cubicBezTo>
                    <a:pt x="4499" y="2312"/>
                    <a:pt x="4037" y="2950"/>
                    <a:pt x="3287" y="3537"/>
                  </a:cubicBezTo>
                  <a:cubicBezTo>
                    <a:pt x="2625" y="4124"/>
                    <a:pt x="1925" y="4674"/>
                    <a:pt x="1363" y="5349"/>
                  </a:cubicBezTo>
                  <a:cubicBezTo>
                    <a:pt x="1038" y="5761"/>
                    <a:pt x="763" y="6211"/>
                    <a:pt x="551" y="6686"/>
                  </a:cubicBezTo>
                  <a:cubicBezTo>
                    <a:pt x="875" y="5511"/>
                    <a:pt x="1700" y="4762"/>
                    <a:pt x="2712" y="3912"/>
                  </a:cubicBezTo>
                  <a:cubicBezTo>
                    <a:pt x="3225" y="3500"/>
                    <a:pt x="3750" y="3075"/>
                    <a:pt x="4112" y="2500"/>
                  </a:cubicBezTo>
                  <a:cubicBezTo>
                    <a:pt x="4287" y="2212"/>
                    <a:pt x="4437" y="1900"/>
                    <a:pt x="4537" y="1563"/>
                  </a:cubicBezTo>
                  <a:cubicBezTo>
                    <a:pt x="4637" y="1275"/>
                    <a:pt x="4687" y="963"/>
                    <a:pt x="4812" y="675"/>
                  </a:cubicBezTo>
                  <a:lnTo>
                    <a:pt x="4812" y="675"/>
                  </a:lnTo>
                  <a:cubicBezTo>
                    <a:pt x="4637" y="988"/>
                    <a:pt x="4549" y="1325"/>
                    <a:pt x="4400" y="1625"/>
                  </a:cubicBezTo>
                  <a:cubicBezTo>
                    <a:pt x="4250" y="1950"/>
                    <a:pt x="3987" y="2350"/>
                    <a:pt x="3825" y="2562"/>
                  </a:cubicBezTo>
                  <a:cubicBezTo>
                    <a:pt x="3425" y="3075"/>
                    <a:pt x="2900" y="3475"/>
                    <a:pt x="2400" y="3887"/>
                  </a:cubicBezTo>
                  <a:cubicBezTo>
                    <a:pt x="1575" y="4574"/>
                    <a:pt x="950" y="5199"/>
                    <a:pt x="576" y="5999"/>
                  </a:cubicBezTo>
                  <a:cubicBezTo>
                    <a:pt x="763" y="5474"/>
                    <a:pt x="1075" y="5024"/>
                    <a:pt x="1475" y="4624"/>
                  </a:cubicBezTo>
                  <a:cubicBezTo>
                    <a:pt x="2063" y="4087"/>
                    <a:pt x="2712" y="3599"/>
                    <a:pt x="3262" y="3025"/>
                  </a:cubicBezTo>
                  <a:cubicBezTo>
                    <a:pt x="3700" y="2612"/>
                    <a:pt x="4050" y="2125"/>
                    <a:pt x="4275" y="1563"/>
                  </a:cubicBezTo>
                  <a:cubicBezTo>
                    <a:pt x="4474" y="1113"/>
                    <a:pt x="4612" y="663"/>
                    <a:pt x="4937" y="238"/>
                  </a:cubicBezTo>
                  <a:lnTo>
                    <a:pt x="4937" y="238"/>
                  </a:lnTo>
                  <a:cubicBezTo>
                    <a:pt x="4512" y="688"/>
                    <a:pt x="4287" y="1275"/>
                    <a:pt x="3975" y="1800"/>
                  </a:cubicBezTo>
                  <a:cubicBezTo>
                    <a:pt x="3750" y="2175"/>
                    <a:pt x="3525" y="2437"/>
                    <a:pt x="3200" y="2775"/>
                  </a:cubicBezTo>
                  <a:cubicBezTo>
                    <a:pt x="2575" y="3450"/>
                    <a:pt x="1825" y="3974"/>
                    <a:pt x="1175" y="4624"/>
                  </a:cubicBezTo>
                  <a:cubicBezTo>
                    <a:pt x="738" y="5074"/>
                    <a:pt x="438" y="5636"/>
                    <a:pt x="263" y="6236"/>
                  </a:cubicBezTo>
                  <a:cubicBezTo>
                    <a:pt x="288" y="5836"/>
                    <a:pt x="388" y="5499"/>
                    <a:pt x="625" y="5137"/>
                  </a:cubicBezTo>
                  <a:cubicBezTo>
                    <a:pt x="1175" y="4362"/>
                    <a:pt x="2225" y="3749"/>
                    <a:pt x="2912" y="2975"/>
                  </a:cubicBezTo>
                  <a:cubicBezTo>
                    <a:pt x="3425" y="2437"/>
                    <a:pt x="3825" y="1837"/>
                    <a:pt x="4150" y="1188"/>
                  </a:cubicBezTo>
                  <a:cubicBezTo>
                    <a:pt x="4387" y="775"/>
                    <a:pt x="4599" y="325"/>
                    <a:pt x="49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9" name="Google Shape;17159;p50"/>
            <p:cNvSpPr/>
            <p:nvPr/>
          </p:nvSpPr>
          <p:spPr>
            <a:xfrm>
              <a:off x="2216244" y="5449207"/>
              <a:ext cx="327661" cy="603059"/>
            </a:xfrm>
            <a:custGeom>
              <a:avLst/>
              <a:gdLst/>
              <a:ahLst/>
              <a:cxnLst/>
              <a:rect l="l" t="t" r="r" b="b"/>
              <a:pathLst>
                <a:path w="3837" h="7062" extrusionOk="0">
                  <a:moveTo>
                    <a:pt x="3662" y="0"/>
                  </a:moveTo>
                  <a:lnTo>
                    <a:pt x="3662" y="0"/>
                  </a:lnTo>
                  <a:cubicBezTo>
                    <a:pt x="2850" y="1213"/>
                    <a:pt x="2587" y="2512"/>
                    <a:pt x="1900" y="3749"/>
                  </a:cubicBezTo>
                  <a:cubicBezTo>
                    <a:pt x="1513" y="4424"/>
                    <a:pt x="988" y="5024"/>
                    <a:pt x="613" y="5699"/>
                  </a:cubicBezTo>
                  <a:cubicBezTo>
                    <a:pt x="463" y="5961"/>
                    <a:pt x="350" y="6236"/>
                    <a:pt x="250" y="6511"/>
                  </a:cubicBezTo>
                  <a:cubicBezTo>
                    <a:pt x="313" y="6174"/>
                    <a:pt x="400" y="5849"/>
                    <a:pt x="538" y="5512"/>
                  </a:cubicBezTo>
                  <a:lnTo>
                    <a:pt x="538" y="5512"/>
                  </a:lnTo>
                  <a:cubicBezTo>
                    <a:pt x="300" y="5874"/>
                    <a:pt x="150" y="6299"/>
                    <a:pt x="50" y="6711"/>
                  </a:cubicBezTo>
                  <a:cubicBezTo>
                    <a:pt x="38" y="6824"/>
                    <a:pt x="13" y="6936"/>
                    <a:pt x="0" y="7049"/>
                  </a:cubicBezTo>
                  <a:cubicBezTo>
                    <a:pt x="163" y="7049"/>
                    <a:pt x="325" y="7049"/>
                    <a:pt x="488" y="7061"/>
                  </a:cubicBezTo>
                  <a:cubicBezTo>
                    <a:pt x="550" y="6824"/>
                    <a:pt x="638" y="6599"/>
                    <a:pt x="763" y="6386"/>
                  </a:cubicBezTo>
                  <a:cubicBezTo>
                    <a:pt x="1200" y="5586"/>
                    <a:pt x="1850" y="4937"/>
                    <a:pt x="2300" y="4149"/>
                  </a:cubicBezTo>
                  <a:cubicBezTo>
                    <a:pt x="3037" y="2887"/>
                    <a:pt x="3262" y="1413"/>
                    <a:pt x="3837" y="88"/>
                  </a:cubicBezTo>
                  <a:lnTo>
                    <a:pt x="3837" y="88"/>
                  </a:lnTo>
                  <a:cubicBezTo>
                    <a:pt x="3100" y="1375"/>
                    <a:pt x="2875" y="2837"/>
                    <a:pt x="2100" y="4074"/>
                  </a:cubicBezTo>
                  <a:cubicBezTo>
                    <a:pt x="1650" y="4824"/>
                    <a:pt x="1013" y="5487"/>
                    <a:pt x="588" y="6261"/>
                  </a:cubicBezTo>
                  <a:cubicBezTo>
                    <a:pt x="650" y="6111"/>
                    <a:pt x="713" y="5974"/>
                    <a:pt x="788" y="5836"/>
                  </a:cubicBezTo>
                  <a:cubicBezTo>
                    <a:pt x="1175" y="5149"/>
                    <a:pt x="1700" y="4549"/>
                    <a:pt x="2087" y="3849"/>
                  </a:cubicBezTo>
                  <a:cubicBezTo>
                    <a:pt x="2800" y="2650"/>
                    <a:pt x="3050" y="1238"/>
                    <a:pt x="3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0" name="Google Shape;17160;p50"/>
            <p:cNvSpPr/>
            <p:nvPr/>
          </p:nvSpPr>
          <p:spPr>
            <a:xfrm>
              <a:off x="2262101" y="5549548"/>
              <a:ext cx="264724" cy="503745"/>
            </a:xfrm>
            <a:custGeom>
              <a:avLst/>
              <a:gdLst/>
              <a:ahLst/>
              <a:cxnLst/>
              <a:rect l="l" t="t" r="r" b="b"/>
              <a:pathLst>
                <a:path w="3100" h="5899" extrusionOk="0">
                  <a:moveTo>
                    <a:pt x="3100" y="0"/>
                  </a:moveTo>
                  <a:cubicBezTo>
                    <a:pt x="2775" y="1137"/>
                    <a:pt x="2425" y="2162"/>
                    <a:pt x="1750" y="3137"/>
                  </a:cubicBezTo>
                  <a:cubicBezTo>
                    <a:pt x="1175" y="4049"/>
                    <a:pt x="363" y="4861"/>
                    <a:pt x="1" y="5886"/>
                  </a:cubicBezTo>
                  <a:cubicBezTo>
                    <a:pt x="76" y="5899"/>
                    <a:pt x="151" y="5899"/>
                    <a:pt x="226" y="5899"/>
                  </a:cubicBezTo>
                  <a:cubicBezTo>
                    <a:pt x="513" y="5136"/>
                    <a:pt x="1151" y="4387"/>
                    <a:pt x="1650" y="3674"/>
                  </a:cubicBezTo>
                  <a:cubicBezTo>
                    <a:pt x="2000" y="3187"/>
                    <a:pt x="2338" y="2674"/>
                    <a:pt x="2550" y="2112"/>
                  </a:cubicBezTo>
                  <a:cubicBezTo>
                    <a:pt x="2825" y="1437"/>
                    <a:pt x="2950" y="712"/>
                    <a:pt x="3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1" name="Google Shape;17161;p50"/>
            <p:cNvSpPr/>
            <p:nvPr/>
          </p:nvSpPr>
          <p:spPr>
            <a:xfrm>
              <a:off x="2605734" y="5448097"/>
              <a:ext cx="89750" cy="465403"/>
            </a:xfrm>
            <a:custGeom>
              <a:avLst/>
              <a:gdLst/>
              <a:ahLst/>
              <a:cxnLst/>
              <a:rect l="l" t="t" r="r" b="b"/>
              <a:pathLst>
                <a:path w="1051" h="5450" extrusionOk="0">
                  <a:moveTo>
                    <a:pt x="1050" y="1"/>
                  </a:moveTo>
                  <a:lnTo>
                    <a:pt x="1050" y="1"/>
                  </a:lnTo>
                  <a:cubicBezTo>
                    <a:pt x="813" y="901"/>
                    <a:pt x="488" y="1788"/>
                    <a:pt x="376" y="2725"/>
                  </a:cubicBezTo>
                  <a:cubicBezTo>
                    <a:pt x="351" y="3363"/>
                    <a:pt x="401" y="4050"/>
                    <a:pt x="276" y="4587"/>
                  </a:cubicBezTo>
                  <a:cubicBezTo>
                    <a:pt x="213" y="4887"/>
                    <a:pt x="126" y="5175"/>
                    <a:pt x="1" y="5450"/>
                  </a:cubicBezTo>
                  <a:cubicBezTo>
                    <a:pt x="88" y="5412"/>
                    <a:pt x="188" y="5375"/>
                    <a:pt x="276" y="5362"/>
                  </a:cubicBezTo>
                  <a:cubicBezTo>
                    <a:pt x="338" y="5200"/>
                    <a:pt x="401" y="5037"/>
                    <a:pt x="438" y="4862"/>
                  </a:cubicBezTo>
                  <a:cubicBezTo>
                    <a:pt x="601" y="4250"/>
                    <a:pt x="588" y="3613"/>
                    <a:pt x="588" y="2988"/>
                  </a:cubicBezTo>
                  <a:cubicBezTo>
                    <a:pt x="626" y="2000"/>
                    <a:pt x="863" y="1026"/>
                    <a:pt x="10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2" name="Google Shape;17162;p50"/>
            <p:cNvSpPr/>
            <p:nvPr/>
          </p:nvSpPr>
          <p:spPr>
            <a:xfrm>
              <a:off x="2633488" y="5368080"/>
              <a:ext cx="103584" cy="536878"/>
            </a:xfrm>
            <a:custGeom>
              <a:avLst/>
              <a:gdLst/>
              <a:ahLst/>
              <a:cxnLst/>
              <a:rect l="l" t="t" r="r" b="b"/>
              <a:pathLst>
                <a:path w="1213" h="6287" extrusionOk="0">
                  <a:moveTo>
                    <a:pt x="1213" y="1"/>
                  </a:moveTo>
                  <a:lnTo>
                    <a:pt x="1213" y="1"/>
                  </a:lnTo>
                  <a:cubicBezTo>
                    <a:pt x="850" y="1038"/>
                    <a:pt x="451" y="2075"/>
                    <a:pt x="351" y="3187"/>
                  </a:cubicBezTo>
                  <a:cubicBezTo>
                    <a:pt x="276" y="3850"/>
                    <a:pt x="388" y="4512"/>
                    <a:pt x="313" y="5174"/>
                  </a:cubicBezTo>
                  <a:cubicBezTo>
                    <a:pt x="276" y="5537"/>
                    <a:pt x="163" y="5912"/>
                    <a:pt x="1" y="6287"/>
                  </a:cubicBezTo>
                  <a:cubicBezTo>
                    <a:pt x="126" y="6162"/>
                    <a:pt x="251" y="6037"/>
                    <a:pt x="376" y="5912"/>
                  </a:cubicBezTo>
                  <a:cubicBezTo>
                    <a:pt x="426" y="5749"/>
                    <a:pt x="463" y="5599"/>
                    <a:pt x="501" y="5437"/>
                  </a:cubicBezTo>
                  <a:cubicBezTo>
                    <a:pt x="588" y="4924"/>
                    <a:pt x="551" y="4400"/>
                    <a:pt x="538" y="3887"/>
                  </a:cubicBezTo>
                  <a:cubicBezTo>
                    <a:pt x="526" y="3187"/>
                    <a:pt x="625" y="2663"/>
                    <a:pt x="763" y="1988"/>
                  </a:cubicBezTo>
                  <a:cubicBezTo>
                    <a:pt x="900" y="1325"/>
                    <a:pt x="1050" y="663"/>
                    <a:pt x="1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3" name="Google Shape;17163;p50"/>
            <p:cNvSpPr/>
            <p:nvPr/>
          </p:nvSpPr>
          <p:spPr>
            <a:xfrm>
              <a:off x="2529988" y="5559112"/>
              <a:ext cx="106829" cy="400246"/>
            </a:xfrm>
            <a:custGeom>
              <a:avLst/>
              <a:gdLst/>
              <a:ahLst/>
              <a:cxnLst/>
              <a:rect l="l" t="t" r="r" b="b"/>
              <a:pathLst>
                <a:path w="1251" h="4687" extrusionOk="0">
                  <a:moveTo>
                    <a:pt x="1250" y="1"/>
                  </a:moveTo>
                  <a:lnTo>
                    <a:pt x="1250" y="1"/>
                  </a:lnTo>
                  <a:cubicBezTo>
                    <a:pt x="1075" y="538"/>
                    <a:pt x="875" y="1075"/>
                    <a:pt x="763" y="1638"/>
                  </a:cubicBezTo>
                  <a:cubicBezTo>
                    <a:pt x="638" y="2275"/>
                    <a:pt x="588" y="2925"/>
                    <a:pt x="438" y="3562"/>
                  </a:cubicBezTo>
                  <a:cubicBezTo>
                    <a:pt x="338" y="3937"/>
                    <a:pt x="188" y="4324"/>
                    <a:pt x="0" y="4687"/>
                  </a:cubicBezTo>
                  <a:cubicBezTo>
                    <a:pt x="113" y="4612"/>
                    <a:pt x="213" y="4549"/>
                    <a:pt x="313" y="4487"/>
                  </a:cubicBezTo>
                  <a:cubicBezTo>
                    <a:pt x="325" y="4474"/>
                    <a:pt x="338" y="4462"/>
                    <a:pt x="350" y="4462"/>
                  </a:cubicBezTo>
                  <a:cubicBezTo>
                    <a:pt x="475" y="4187"/>
                    <a:pt x="575" y="3900"/>
                    <a:pt x="650" y="3612"/>
                  </a:cubicBezTo>
                  <a:cubicBezTo>
                    <a:pt x="925" y="2338"/>
                    <a:pt x="925" y="1238"/>
                    <a:pt x="1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4" name="Google Shape;17164;p50"/>
            <p:cNvSpPr/>
            <p:nvPr/>
          </p:nvSpPr>
          <p:spPr>
            <a:xfrm>
              <a:off x="2569441" y="5510009"/>
              <a:ext cx="96155" cy="423730"/>
            </a:xfrm>
            <a:custGeom>
              <a:avLst/>
              <a:gdLst/>
              <a:ahLst/>
              <a:cxnLst/>
              <a:rect l="l" t="t" r="r" b="b"/>
              <a:pathLst>
                <a:path w="1126" h="4962" extrusionOk="0">
                  <a:moveTo>
                    <a:pt x="1126" y="1"/>
                  </a:moveTo>
                  <a:lnTo>
                    <a:pt x="1126" y="1"/>
                  </a:lnTo>
                  <a:cubicBezTo>
                    <a:pt x="826" y="988"/>
                    <a:pt x="463" y="1963"/>
                    <a:pt x="463" y="3012"/>
                  </a:cubicBezTo>
                  <a:cubicBezTo>
                    <a:pt x="451" y="3700"/>
                    <a:pt x="276" y="4350"/>
                    <a:pt x="1" y="4962"/>
                  </a:cubicBezTo>
                  <a:cubicBezTo>
                    <a:pt x="101" y="4899"/>
                    <a:pt x="213" y="4825"/>
                    <a:pt x="326" y="4775"/>
                  </a:cubicBezTo>
                  <a:cubicBezTo>
                    <a:pt x="513" y="4300"/>
                    <a:pt x="638" y="3787"/>
                    <a:pt x="676" y="3262"/>
                  </a:cubicBezTo>
                  <a:cubicBezTo>
                    <a:pt x="701" y="2100"/>
                    <a:pt x="876" y="1163"/>
                    <a:pt x="1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5" name="Google Shape;17165;p50"/>
            <p:cNvSpPr/>
            <p:nvPr/>
          </p:nvSpPr>
          <p:spPr>
            <a:xfrm>
              <a:off x="2453132" y="5659453"/>
              <a:ext cx="119638" cy="349009"/>
            </a:xfrm>
            <a:custGeom>
              <a:avLst/>
              <a:gdLst/>
              <a:ahLst/>
              <a:cxnLst/>
              <a:rect l="l" t="t" r="r" b="b"/>
              <a:pathLst>
                <a:path w="1401" h="4087" extrusionOk="0">
                  <a:moveTo>
                    <a:pt x="1400" y="0"/>
                  </a:moveTo>
                  <a:lnTo>
                    <a:pt x="1400" y="0"/>
                  </a:lnTo>
                  <a:cubicBezTo>
                    <a:pt x="1113" y="1138"/>
                    <a:pt x="788" y="2400"/>
                    <a:pt x="351" y="3399"/>
                  </a:cubicBezTo>
                  <a:cubicBezTo>
                    <a:pt x="238" y="3624"/>
                    <a:pt x="126" y="3862"/>
                    <a:pt x="1" y="4087"/>
                  </a:cubicBezTo>
                  <a:cubicBezTo>
                    <a:pt x="126" y="4012"/>
                    <a:pt x="251" y="3924"/>
                    <a:pt x="376" y="3849"/>
                  </a:cubicBezTo>
                  <a:cubicBezTo>
                    <a:pt x="925" y="2700"/>
                    <a:pt x="1263" y="1487"/>
                    <a:pt x="1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6" name="Google Shape;17166;p50"/>
            <p:cNvSpPr/>
            <p:nvPr/>
          </p:nvSpPr>
          <p:spPr>
            <a:xfrm>
              <a:off x="2491560" y="5610350"/>
              <a:ext cx="113234" cy="373603"/>
            </a:xfrm>
            <a:custGeom>
              <a:avLst/>
              <a:gdLst/>
              <a:ahLst/>
              <a:cxnLst/>
              <a:rect l="l" t="t" r="r" b="b"/>
              <a:pathLst>
                <a:path w="1326" h="4375" extrusionOk="0">
                  <a:moveTo>
                    <a:pt x="1325" y="0"/>
                  </a:moveTo>
                  <a:lnTo>
                    <a:pt x="1325" y="0"/>
                  </a:lnTo>
                  <a:cubicBezTo>
                    <a:pt x="925" y="1138"/>
                    <a:pt x="788" y="2337"/>
                    <a:pt x="400" y="3475"/>
                  </a:cubicBezTo>
                  <a:cubicBezTo>
                    <a:pt x="288" y="3774"/>
                    <a:pt x="151" y="4074"/>
                    <a:pt x="1" y="4374"/>
                  </a:cubicBezTo>
                  <a:cubicBezTo>
                    <a:pt x="113" y="4299"/>
                    <a:pt x="238" y="4224"/>
                    <a:pt x="351" y="4149"/>
                  </a:cubicBezTo>
                  <a:cubicBezTo>
                    <a:pt x="575" y="3662"/>
                    <a:pt x="763" y="3150"/>
                    <a:pt x="875" y="2625"/>
                  </a:cubicBezTo>
                  <a:cubicBezTo>
                    <a:pt x="1088" y="1700"/>
                    <a:pt x="1113" y="938"/>
                    <a:pt x="1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7" name="Google Shape;17167;p50"/>
            <p:cNvSpPr/>
            <p:nvPr/>
          </p:nvSpPr>
          <p:spPr>
            <a:xfrm>
              <a:off x="2348607" y="5679692"/>
              <a:ext cx="199568" cy="369333"/>
            </a:xfrm>
            <a:custGeom>
              <a:avLst/>
              <a:gdLst/>
              <a:ahLst/>
              <a:cxnLst/>
              <a:rect l="l" t="t" r="r" b="b"/>
              <a:pathLst>
                <a:path w="2337" h="4325" extrusionOk="0">
                  <a:moveTo>
                    <a:pt x="2337" y="1"/>
                  </a:moveTo>
                  <a:lnTo>
                    <a:pt x="2337" y="1"/>
                  </a:lnTo>
                  <a:cubicBezTo>
                    <a:pt x="1912" y="1600"/>
                    <a:pt x="912" y="2937"/>
                    <a:pt x="0" y="4325"/>
                  </a:cubicBezTo>
                  <a:cubicBezTo>
                    <a:pt x="100" y="4312"/>
                    <a:pt x="200" y="4287"/>
                    <a:pt x="300" y="4275"/>
                  </a:cubicBezTo>
                  <a:cubicBezTo>
                    <a:pt x="537" y="3900"/>
                    <a:pt x="787" y="3525"/>
                    <a:pt x="1037" y="3150"/>
                  </a:cubicBezTo>
                  <a:cubicBezTo>
                    <a:pt x="1700" y="2213"/>
                    <a:pt x="2162" y="1138"/>
                    <a:pt x="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8" name="Google Shape;17168;p50"/>
            <p:cNvSpPr/>
            <p:nvPr/>
          </p:nvSpPr>
          <p:spPr>
            <a:xfrm>
              <a:off x="2376276" y="5751254"/>
              <a:ext cx="164471" cy="292478"/>
            </a:xfrm>
            <a:custGeom>
              <a:avLst/>
              <a:gdLst/>
              <a:ahLst/>
              <a:cxnLst/>
              <a:rect l="l" t="t" r="r" b="b"/>
              <a:pathLst>
                <a:path w="1926" h="3425" extrusionOk="0">
                  <a:moveTo>
                    <a:pt x="1925" y="0"/>
                  </a:moveTo>
                  <a:cubicBezTo>
                    <a:pt x="1526" y="1212"/>
                    <a:pt x="776" y="2362"/>
                    <a:pt x="1" y="3424"/>
                  </a:cubicBezTo>
                  <a:cubicBezTo>
                    <a:pt x="126" y="3399"/>
                    <a:pt x="238" y="3374"/>
                    <a:pt x="351" y="3337"/>
                  </a:cubicBezTo>
                  <a:cubicBezTo>
                    <a:pt x="1063" y="2337"/>
                    <a:pt x="1676" y="1250"/>
                    <a:pt x="19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9" name="Google Shape;17169;p50"/>
            <p:cNvSpPr/>
            <p:nvPr/>
          </p:nvSpPr>
          <p:spPr>
            <a:xfrm>
              <a:off x="2322989" y="5650913"/>
              <a:ext cx="216647" cy="401357"/>
            </a:xfrm>
            <a:custGeom>
              <a:avLst/>
              <a:gdLst/>
              <a:ahLst/>
              <a:cxnLst/>
              <a:rect l="l" t="t" r="r" b="b"/>
              <a:pathLst>
                <a:path w="2537" h="4700" extrusionOk="0">
                  <a:moveTo>
                    <a:pt x="2537" y="0"/>
                  </a:moveTo>
                  <a:lnTo>
                    <a:pt x="2537" y="0"/>
                  </a:lnTo>
                  <a:cubicBezTo>
                    <a:pt x="2212" y="1300"/>
                    <a:pt x="1500" y="2425"/>
                    <a:pt x="750" y="3537"/>
                  </a:cubicBezTo>
                  <a:cubicBezTo>
                    <a:pt x="475" y="3912"/>
                    <a:pt x="225" y="4299"/>
                    <a:pt x="0" y="4699"/>
                  </a:cubicBezTo>
                  <a:cubicBezTo>
                    <a:pt x="88" y="4687"/>
                    <a:pt x="175" y="4674"/>
                    <a:pt x="250" y="4662"/>
                  </a:cubicBezTo>
                  <a:cubicBezTo>
                    <a:pt x="325" y="4537"/>
                    <a:pt x="413" y="4412"/>
                    <a:pt x="487" y="4299"/>
                  </a:cubicBezTo>
                  <a:cubicBezTo>
                    <a:pt x="962" y="3599"/>
                    <a:pt x="1462" y="2912"/>
                    <a:pt x="1850" y="2162"/>
                  </a:cubicBezTo>
                  <a:cubicBezTo>
                    <a:pt x="2162" y="1525"/>
                    <a:pt x="2412" y="763"/>
                    <a:pt x="2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0" name="Google Shape;17170;p50"/>
            <p:cNvSpPr/>
            <p:nvPr/>
          </p:nvSpPr>
          <p:spPr>
            <a:xfrm>
              <a:off x="2289855" y="5613510"/>
              <a:ext cx="241241" cy="439784"/>
            </a:xfrm>
            <a:custGeom>
              <a:avLst/>
              <a:gdLst/>
              <a:ahLst/>
              <a:cxnLst/>
              <a:rect l="l" t="t" r="r" b="b"/>
              <a:pathLst>
                <a:path w="2825" h="5150" extrusionOk="0">
                  <a:moveTo>
                    <a:pt x="2825" y="1"/>
                  </a:moveTo>
                  <a:cubicBezTo>
                    <a:pt x="2525" y="1251"/>
                    <a:pt x="1888" y="2300"/>
                    <a:pt x="1150" y="3350"/>
                  </a:cubicBezTo>
                  <a:cubicBezTo>
                    <a:pt x="751" y="3937"/>
                    <a:pt x="326" y="4512"/>
                    <a:pt x="1" y="5150"/>
                  </a:cubicBezTo>
                  <a:cubicBezTo>
                    <a:pt x="76" y="5150"/>
                    <a:pt x="163" y="5150"/>
                    <a:pt x="251" y="5137"/>
                  </a:cubicBezTo>
                  <a:cubicBezTo>
                    <a:pt x="501" y="4650"/>
                    <a:pt x="913" y="4100"/>
                    <a:pt x="1238" y="3613"/>
                  </a:cubicBezTo>
                  <a:cubicBezTo>
                    <a:pt x="1600" y="3063"/>
                    <a:pt x="1988" y="2525"/>
                    <a:pt x="2263" y="1913"/>
                  </a:cubicBezTo>
                  <a:cubicBezTo>
                    <a:pt x="2550" y="1313"/>
                    <a:pt x="2700" y="663"/>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1" name="Google Shape;17171;p50"/>
            <p:cNvSpPr/>
            <p:nvPr/>
          </p:nvSpPr>
          <p:spPr>
            <a:xfrm>
              <a:off x="2418973" y="5902747"/>
              <a:ext cx="74806" cy="127068"/>
            </a:xfrm>
            <a:custGeom>
              <a:avLst/>
              <a:gdLst/>
              <a:ahLst/>
              <a:cxnLst/>
              <a:rect l="l" t="t" r="r" b="b"/>
              <a:pathLst>
                <a:path w="876" h="1488" extrusionOk="0">
                  <a:moveTo>
                    <a:pt x="876" y="1"/>
                  </a:moveTo>
                  <a:lnTo>
                    <a:pt x="876" y="1"/>
                  </a:lnTo>
                  <a:cubicBezTo>
                    <a:pt x="638" y="575"/>
                    <a:pt x="326" y="1038"/>
                    <a:pt x="1" y="1488"/>
                  </a:cubicBezTo>
                  <a:cubicBezTo>
                    <a:pt x="113" y="1425"/>
                    <a:pt x="226" y="1350"/>
                    <a:pt x="338" y="1275"/>
                  </a:cubicBezTo>
                  <a:cubicBezTo>
                    <a:pt x="563" y="875"/>
                    <a:pt x="738" y="450"/>
                    <a:pt x="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2" name="Google Shape;17172;p50"/>
            <p:cNvSpPr/>
            <p:nvPr/>
          </p:nvSpPr>
          <p:spPr>
            <a:xfrm>
              <a:off x="1732819" y="5259285"/>
              <a:ext cx="301017" cy="342605"/>
            </a:xfrm>
            <a:custGeom>
              <a:avLst/>
              <a:gdLst/>
              <a:ahLst/>
              <a:cxnLst/>
              <a:rect l="l" t="t" r="r" b="b"/>
              <a:pathLst>
                <a:path w="3525" h="4012" extrusionOk="0">
                  <a:moveTo>
                    <a:pt x="3525" y="0"/>
                  </a:moveTo>
                  <a:lnTo>
                    <a:pt x="3525" y="0"/>
                  </a:lnTo>
                  <a:cubicBezTo>
                    <a:pt x="2875" y="937"/>
                    <a:pt x="1937" y="1675"/>
                    <a:pt x="1138" y="2512"/>
                  </a:cubicBezTo>
                  <a:cubicBezTo>
                    <a:pt x="700" y="2962"/>
                    <a:pt x="338" y="3474"/>
                    <a:pt x="0" y="4012"/>
                  </a:cubicBezTo>
                  <a:cubicBezTo>
                    <a:pt x="75" y="3912"/>
                    <a:pt x="163" y="3812"/>
                    <a:pt x="250" y="3724"/>
                  </a:cubicBezTo>
                  <a:cubicBezTo>
                    <a:pt x="313" y="3649"/>
                    <a:pt x="388" y="3587"/>
                    <a:pt x="450" y="3524"/>
                  </a:cubicBezTo>
                  <a:cubicBezTo>
                    <a:pt x="538" y="3437"/>
                    <a:pt x="638" y="3374"/>
                    <a:pt x="750" y="3299"/>
                  </a:cubicBezTo>
                  <a:cubicBezTo>
                    <a:pt x="900" y="3112"/>
                    <a:pt x="1038" y="2937"/>
                    <a:pt x="1200" y="2762"/>
                  </a:cubicBezTo>
                  <a:cubicBezTo>
                    <a:pt x="2037" y="1900"/>
                    <a:pt x="2975" y="1087"/>
                    <a:pt x="3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3" name="Google Shape;17173;p50"/>
            <p:cNvSpPr/>
            <p:nvPr/>
          </p:nvSpPr>
          <p:spPr>
            <a:xfrm>
              <a:off x="1913174" y="5332897"/>
              <a:ext cx="367199" cy="658481"/>
            </a:xfrm>
            <a:custGeom>
              <a:avLst/>
              <a:gdLst/>
              <a:ahLst/>
              <a:cxnLst/>
              <a:rect l="l" t="t" r="r" b="b"/>
              <a:pathLst>
                <a:path w="4300" h="7711" extrusionOk="0">
                  <a:moveTo>
                    <a:pt x="4299" y="0"/>
                  </a:moveTo>
                  <a:lnTo>
                    <a:pt x="4299" y="0"/>
                  </a:lnTo>
                  <a:cubicBezTo>
                    <a:pt x="3937" y="2262"/>
                    <a:pt x="2337" y="4049"/>
                    <a:pt x="1025" y="5936"/>
                  </a:cubicBezTo>
                  <a:cubicBezTo>
                    <a:pt x="638" y="6461"/>
                    <a:pt x="300" y="7011"/>
                    <a:pt x="0" y="7573"/>
                  </a:cubicBezTo>
                  <a:cubicBezTo>
                    <a:pt x="50" y="7623"/>
                    <a:pt x="113" y="7661"/>
                    <a:pt x="163" y="7711"/>
                  </a:cubicBezTo>
                  <a:cubicBezTo>
                    <a:pt x="300" y="7473"/>
                    <a:pt x="425" y="7248"/>
                    <a:pt x="563" y="7011"/>
                  </a:cubicBezTo>
                  <a:cubicBezTo>
                    <a:pt x="988" y="6336"/>
                    <a:pt x="1475" y="5699"/>
                    <a:pt x="1937" y="5049"/>
                  </a:cubicBezTo>
                  <a:cubicBezTo>
                    <a:pt x="3012" y="3537"/>
                    <a:pt x="4262" y="1937"/>
                    <a:pt x="4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4" name="Google Shape;17174;p50"/>
            <p:cNvSpPr/>
            <p:nvPr/>
          </p:nvSpPr>
          <p:spPr>
            <a:xfrm>
              <a:off x="1935548" y="5424698"/>
              <a:ext cx="339445" cy="584870"/>
            </a:xfrm>
            <a:custGeom>
              <a:avLst/>
              <a:gdLst/>
              <a:ahLst/>
              <a:cxnLst/>
              <a:rect l="l" t="t" r="r" b="b"/>
              <a:pathLst>
                <a:path w="3975" h="6849" extrusionOk="0">
                  <a:moveTo>
                    <a:pt x="3975" y="0"/>
                  </a:moveTo>
                  <a:cubicBezTo>
                    <a:pt x="3825" y="750"/>
                    <a:pt x="3475" y="1412"/>
                    <a:pt x="3050" y="2062"/>
                  </a:cubicBezTo>
                  <a:cubicBezTo>
                    <a:pt x="2425" y="3062"/>
                    <a:pt x="1688" y="3974"/>
                    <a:pt x="1013" y="4936"/>
                  </a:cubicBezTo>
                  <a:cubicBezTo>
                    <a:pt x="663" y="5474"/>
                    <a:pt x="288" y="6011"/>
                    <a:pt x="38" y="6611"/>
                  </a:cubicBezTo>
                  <a:cubicBezTo>
                    <a:pt x="26" y="6636"/>
                    <a:pt x="13" y="6673"/>
                    <a:pt x="1" y="6698"/>
                  </a:cubicBezTo>
                  <a:cubicBezTo>
                    <a:pt x="13" y="6711"/>
                    <a:pt x="38" y="6736"/>
                    <a:pt x="51" y="6748"/>
                  </a:cubicBezTo>
                  <a:cubicBezTo>
                    <a:pt x="101" y="6773"/>
                    <a:pt x="138" y="6811"/>
                    <a:pt x="188" y="6848"/>
                  </a:cubicBezTo>
                  <a:cubicBezTo>
                    <a:pt x="213" y="6761"/>
                    <a:pt x="238" y="6686"/>
                    <a:pt x="276" y="6611"/>
                  </a:cubicBezTo>
                  <a:cubicBezTo>
                    <a:pt x="538" y="6036"/>
                    <a:pt x="1063" y="5249"/>
                    <a:pt x="1488" y="4649"/>
                  </a:cubicBezTo>
                  <a:cubicBezTo>
                    <a:pt x="2538" y="3187"/>
                    <a:pt x="3787" y="1837"/>
                    <a:pt x="3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5" name="Google Shape;17175;p50"/>
            <p:cNvSpPr/>
            <p:nvPr/>
          </p:nvSpPr>
          <p:spPr>
            <a:xfrm>
              <a:off x="1962277" y="5497200"/>
              <a:ext cx="314851" cy="526204"/>
            </a:xfrm>
            <a:custGeom>
              <a:avLst/>
              <a:gdLst/>
              <a:ahLst/>
              <a:cxnLst/>
              <a:rect l="l" t="t" r="r" b="b"/>
              <a:pathLst>
                <a:path w="3687" h="6162" extrusionOk="0">
                  <a:moveTo>
                    <a:pt x="3687" y="1"/>
                  </a:moveTo>
                  <a:cubicBezTo>
                    <a:pt x="3549" y="701"/>
                    <a:pt x="3187" y="1313"/>
                    <a:pt x="2787" y="1900"/>
                  </a:cubicBezTo>
                  <a:cubicBezTo>
                    <a:pt x="2225" y="2725"/>
                    <a:pt x="1612" y="3512"/>
                    <a:pt x="1012" y="4325"/>
                  </a:cubicBezTo>
                  <a:cubicBezTo>
                    <a:pt x="600" y="4862"/>
                    <a:pt x="263" y="5462"/>
                    <a:pt x="0" y="6099"/>
                  </a:cubicBezTo>
                  <a:cubicBezTo>
                    <a:pt x="13" y="6099"/>
                    <a:pt x="13" y="6112"/>
                    <a:pt x="25" y="6112"/>
                  </a:cubicBezTo>
                  <a:cubicBezTo>
                    <a:pt x="88" y="6124"/>
                    <a:pt x="138" y="6149"/>
                    <a:pt x="200" y="6162"/>
                  </a:cubicBezTo>
                  <a:cubicBezTo>
                    <a:pt x="650" y="5099"/>
                    <a:pt x="1412" y="4150"/>
                    <a:pt x="2137" y="3187"/>
                  </a:cubicBezTo>
                  <a:cubicBezTo>
                    <a:pt x="2562" y="2613"/>
                    <a:pt x="3012" y="2038"/>
                    <a:pt x="3274" y="1363"/>
                  </a:cubicBezTo>
                  <a:cubicBezTo>
                    <a:pt x="3449" y="926"/>
                    <a:pt x="3637" y="476"/>
                    <a:pt x="36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6" name="Google Shape;17176;p50"/>
            <p:cNvSpPr/>
            <p:nvPr/>
          </p:nvSpPr>
          <p:spPr>
            <a:xfrm>
              <a:off x="1983626" y="5538873"/>
              <a:ext cx="298883" cy="490936"/>
            </a:xfrm>
            <a:custGeom>
              <a:avLst/>
              <a:gdLst/>
              <a:ahLst/>
              <a:cxnLst/>
              <a:rect l="l" t="t" r="r" b="b"/>
              <a:pathLst>
                <a:path w="3500" h="5749" extrusionOk="0">
                  <a:moveTo>
                    <a:pt x="3499" y="0"/>
                  </a:moveTo>
                  <a:cubicBezTo>
                    <a:pt x="3224" y="1475"/>
                    <a:pt x="2237" y="2450"/>
                    <a:pt x="1337" y="3587"/>
                  </a:cubicBezTo>
                  <a:cubicBezTo>
                    <a:pt x="850" y="4224"/>
                    <a:pt x="413" y="4886"/>
                    <a:pt x="38" y="5586"/>
                  </a:cubicBezTo>
                  <a:cubicBezTo>
                    <a:pt x="25" y="5624"/>
                    <a:pt x="13" y="5649"/>
                    <a:pt x="0" y="5686"/>
                  </a:cubicBezTo>
                  <a:cubicBezTo>
                    <a:pt x="75" y="5699"/>
                    <a:pt x="138" y="5724"/>
                    <a:pt x="213" y="5749"/>
                  </a:cubicBezTo>
                  <a:cubicBezTo>
                    <a:pt x="225" y="5724"/>
                    <a:pt x="225" y="5711"/>
                    <a:pt x="238" y="5686"/>
                  </a:cubicBezTo>
                  <a:cubicBezTo>
                    <a:pt x="588" y="5024"/>
                    <a:pt x="1012" y="4387"/>
                    <a:pt x="1462" y="3787"/>
                  </a:cubicBezTo>
                  <a:cubicBezTo>
                    <a:pt x="1900" y="3199"/>
                    <a:pt x="2649" y="2425"/>
                    <a:pt x="3049" y="1675"/>
                  </a:cubicBezTo>
                  <a:cubicBezTo>
                    <a:pt x="3312" y="1150"/>
                    <a:pt x="3462" y="575"/>
                    <a:pt x="34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7" name="Google Shape;17177;p50"/>
            <p:cNvSpPr/>
            <p:nvPr/>
          </p:nvSpPr>
          <p:spPr>
            <a:xfrm>
              <a:off x="2010269" y="5505739"/>
              <a:ext cx="304262" cy="531584"/>
            </a:xfrm>
            <a:custGeom>
              <a:avLst/>
              <a:gdLst/>
              <a:ahLst/>
              <a:cxnLst/>
              <a:rect l="l" t="t" r="r" b="b"/>
              <a:pathLst>
                <a:path w="3563" h="6225" extrusionOk="0">
                  <a:moveTo>
                    <a:pt x="3562" y="1"/>
                  </a:moveTo>
                  <a:lnTo>
                    <a:pt x="3562" y="1"/>
                  </a:lnTo>
                  <a:cubicBezTo>
                    <a:pt x="3237" y="1413"/>
                    <a:pt x="2575" y="2725"/>
                    <a:pt x="1663" y="3787"/>
                  </a:cubicBezTo>
                  <a:cubicBezTo>
                    <a:pt x="1238" y="4275"/>
                    <a:pt x="800" y="4775"/>
                    <a:pt x="463" y="5337"/>
                  </a:cubicBezTo>
                  <a:cubicBezTo>
                    <a:pt x="300" y="5587"/>
                    <a:pt x="151" y="5874"/>
                    <a:pt x="1" y="6162"/>
                  </a:cubicBezTo>
                  <a:cubicBezTo>
                    <a:pt x="76" y="6187"/>
                    <a:pt x="151" y="6199"/>
                    <a:pt x="226" y="6224"/>
                  </a:cubicBezTo>
                  <a:cubicBezTo>
                    <a:pt x="538" y="5612"/>
                    <a:pt x="875" y="5037"/>
                    <a:pt x="1275" y="4575"/>
                  </a:cubicBezTo>
                  <a:cubicBezTo>
                    <a:pt x="2575" y="3150"/>
                    <a:pt x="3350" y="1975"/>
                    <a:pt x="35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8" name="Google Shape;17178;p50"/>
            <p:cNvSpPr/>
            <p:nvPr/>
          </p:nvSpPr>
          <p:spPr>
            <a:xfrm>
              <a:off x="2034863" y="5519659"/>
              <a:ext cx="303152" cy="525094"/>
            </a:xfrm>
            <a:custGeom>
              <a:avLst/>
              <a:gdLst/>
              <a:ahLst/>
              <a:cxnLst/>
              <a:rect l="l" t="t" r="r" b="b"/>
              <a:pathLst>
                <a:path w="3550" h="6149" extrusionOk="0">
                  <a:moveTo>
                    <a:pt x="3549" y="0"/>
                  </a:moveTo>
                  <a:lnTo>
                    <a:pt x="3549" y="0"/>
                  </a:lnTo>
                  <a:cubicBezTo>
                    <a:pt x="3137" y="1337"/>
                    <a:pt x="2724" y="2462"/>
                    <a:pt x="1850" y="3612"/>
                  </a:cubicBezTo>
                  <a:cubicBezTo>
                    <a:pt x="1462" y="4162"/>
                    <a:pt x="837" y="4774"/>
                    <a:pt x="400" y="5424"/>
                  </a:cubicBezTo>
                  <a:cubicBezTo>
                    <a:pt x="262" y="5636"/>
                    <a:pt x="125" y="5849"/>
                    <a:pt x="0" y="6074"/>
                  </a:cubicBezTo>
                  <a:cubicBezTo>
                    <a:pt x="62" y="6099"/>
                    <a:pt x="137" y="6124"/>
                    <a:pt x="200" y="6136"/>
                  </a:cubicBezTo>
                  <a:cubicBezTo>
                    <a:pt x="212" y="6136"/>
                    <a:pt x="212" y="6149"/>
                    <a:pt x="225" y="6149"/>
                  </a:cubicBezTo>
                  <a:cubicBezTo>
                    <a:pt x="312" y="5974"/>
                    <a:pt x="412" y="5811"/>
                    <a:pt x="525" y="5636"/>
                  </a:cubicBezTo>
                  <a:cubicBezTo>
                    <a:pt x="887" y="5049"/>
                    <a:pt x="1362" y="4599"/>
                    <a:pt x="1825" y="4012"/>
                  </a:cubicBezTo>
                  <a:cubicBezTo>
                    <a:pt x="2312" y="3399"/>
                    <a:pt x="2749" y="2737"/>
                    <a:pt x="3024" y="2000"/>
                  </a:cubicBezTo>
                  <a:cubicBezTo>
                    <a:pt x="3274" y="1362"/>
                    <a:pt x="3399" y="675"/>
                    <a:pt x="35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9" name="Google Shape;17179;p50"/>
            <p:cNvSpPr/>
            <p:nvPr/>
          </p:nvSpPr>
          <p:spPr>
            <a:xfrm>
              <a:off x="2103095" y="5494040"/>
              <a:ext cx="326636" cy="573171"/>
            </a:xfrm>
            <a:custGeom>
              <a:avLst/>
              <a:gdLst/>
              <a:ahLst/>
              <a:cxnLst/>
              <a:rect l="l" t="t" r="r" b="b"/>
              <a:pathLst>
                <a:path w="3825" h="6712" extrusionOk="0">
                  <a:moveTo>
                    <a:pt x="3825" y="0"/>
                  </a:moveTo>
                  <a:cubicBezTo>
                    <a:pt x="3575" y="875"/>
                    <a:pt x="3287" y="1675"/>
                    <a:pt x="2888" y="2450"/>
                  </a:cubicBezTo>
                  <a:cubicBezTo>
                    <a:pt x="2863" y="2512"/>
                    <a:pt x="2825" y="2562"/>
                    <a:pt x="2800" y="2612"/>
                  </a:cubicBezTo>
                  <a:cubicBezTo>
                    <a:pt x="3025" y="2025"/>
                    <a:pt x="3162" y="1387"/>
                    <a:pt x="3187" y="738"/>
                  </a:cubicBezTo>
                  <a:lnTo>
                    <a:pt x="3187" y="738"/>
                  </a:lnTo>
                  <a:cubicBezTo>
                    <a:pt x="2913" y="2075"/>
                    <a:pt x="2438" y="3125"/>
                    <a:pt x="1700" y="4262"/>
                  </a:cubicBezTo>
                  <a:cubicBezTo>
                    <a:pt x="1275" y="4862"/>
                    <a:pt x="788" y="5386"/>
                    <a:pt x="351" y="6036"/>
                  </a:cubicBezTo>
                  <a:cubicBezTo>
                    <a:pt x="226" y="6236"/>
                    <a:pt x="113" y="6436"/>
                    <a:pt x="1" y="6649"/>
                  </a:cubicBezTo>
                  <a:cubicBezTo>
                    <a:pt x="76" y="6674"/>
                    <a:pt x="138" y="6699"/>
                    <a:pt x="213" y="6711"/>
                  </a:cubicBezTo>
                  <a:cubicBezTo>
                    <a:pt x="451" y="6286"/>
                    <a:pt x="701" y="5874"/>
                    <a:pt x="963" y="5574"/>
                  </a:cubicBezTo>
                  <a:cubicBezTo>
                    <a:pt x="1101" y="5411"/>
                    <a:pt x="1238" y="5236"/>
                    <a:pt x="1363" y="5074"/>
                  </a:cubicBezTo>
                  <a:lnTo>
                    <a:pt x="1363" y="5074"/>
                  </a:lnTo>
                  <a:cubicBezTo>
                    <a:pt x="1225" y="5386"/>
                    <a:pt x="1113" y="5699"/>
                    <a:pt x="976" y="6011"/>
                  </a:cubicBezTo>
                  <a:cubicBezTo>
                    <a:pt x="876" y="6211"/>
                    <a:pt x="776" y="6411"/>
                    <a:pt x="676" y="6624"/>
                  </a:cubicBezTo>
                  <a:cubicBezTo>
                    <a:pt x="763" y="6586"/>
                    <a:pt x="863" y="6561"/>
                    <a:pt x="963" y="6549"/>
                  </a:cubicBezTo>
                  <a:cubicBezTo>
                    <a:pt x="1026" y="6411"/>
                    <a:pt x="1101" y="6261"/>
                    <a:pt x="1163" y="6111"/>
                  </a:cubicBezTo>
                  <a:cubicBezTo>
                    <a:pt x="1425" y="5536"/>
                    <a:pt x="1588" y="5049"/>
                    <a:pt x="1888" y="4499"/>
                  </a:cubicBezTo>
                  <a:cubicBezTo>
                    <a:pt x="2213" y="3849"/>
                    <a:pt x="2688" y="3287"/>
                    <a:pt x="3037" y="2650"/>
                  </a:cubicBezTo>
                  <a:cubicBezTo>
                    <a:pt x="3487" y="1825"/>
                    <a:pt x="3650" y="900"/>
                    <a:pt x="38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0" name="Google Shape;17180;p50"/>
            <p:cNvSpPr/>
            <p:nvPr/>
          </p:nvSpPr>
          <p:spPr>
            <a:xfrm>
              <a:off x="2125554" y="5960390"/>
              <a:ext cx="73696" cy="112124"/>
            </a:xfrm>
            <a:custGeom>
              <a:avLst/>
              <a:gdLst/>
              <a:ahLst/>
              <a:cxnLst/>
              <a:rect l="l" t="t" r="r" b="b"/>
              <a:pathLst>
                <a:path w="863" h="1313" extrusionOk="0">
                  <a:moveTo>
                    <a:pt x="862" y="0"/>
                  </a:moveTo>
                  <a:lnTo>
                    <a:pt x="862" y="0"/>
                  </a:lnTo>
                  <a:cubicBezTo>
                    <a:pt x="600" y="463"/>
                    <a:pt x="313" y="875"/>
                    <a:pt x="0" y="1275"/>
                  </a:cubicBezTo>
                  <a:cubicBezTo>
                    <a:pt x="38" y="1288"/>
                    <a:pt x="75" y="1300"/>
                    <a:pt x="113" y="1313"/>
                  </a:cubicBezTo>
                  <a:cubicBezTo>
                    <a:pt x="138" y="1300"/>
                    <a:pt x="150" y="1288"/>
                    <a:pt x="163" y="1275"/>
                  </a:cubicBezTo>
                  <a:cubicBezTo>
                    <a:pt x="188" y="1263"/>
                    <a:pt x="200" y="1263"/>
                    <a:pt x="213" y="1250"/>
                  </a:cubicBezTo>
                  <a:cubicBezTo>
                    <a:pt x="475" y="850"/>
                    <a:pt x="688" y="438"/>
                    <a:pt x="8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1" name="Google Shape;17181;p50"/>
            <p:cNvSpPr/>
            <p:nvPr/>
          </p:nvSpPr>
          <p:spPr>
            <a:xfrm>
              <a:off x="2067911" y="5519659"/>
              <a:ext cx="293503" cy="535768"/>
            </a:xfrm>
            <a:custGeom>
              <a:avLst/>
              <a:gdLst/>
              <a:ahLst/>
              <a:cxnLst/>
              <a:rect l="l" t="t" r="r" b="b"/>
              <a:pathLst>
                <a:path w="3437" h="6274" extrusionOk="0">
                  <a:moveTo>
                    <a:pt x="3437" y="0"/>
                  </a:moveTo>
                  <a:cubicBezTo>
                    <a:pt x="3100" y="1350"/>
                    <a:pt x="2687" y="2375"/>
                    <a:pt x="1937" y="3574"/>
                  </a:cubicBezTo>
                  <a:cubicBezTo>
                    <a:pt x="1537" y="4199"/>
                    <a:pt x="1038" y="4712"/>
                    <a:pt x="563" y="5349"/>
                  </a:cubicBezTo>
                  <a:cubicBezTo>
                    <a:pt x="375" y="5624"/>
                    <a:pt x="188" y="5911"/>
                    <a:pt x="0" y="6199"/>
                  </a:cubicBezTo>
                  <a:cubicBezTo>
                    <a:pt x="75" y="6224"/>
                    <a:pt x="150" y="6249"/>
                    <a:pt x="225" y="6274"/>
                  </a:cubicBezTo>
                  <a:cubicBezTo>
                    <a:pt x="688" y="5536"/>
                    <a:pt x="1238" y="4836"/>
                    <a:pt x="1787" y="4162"/>
                  </a:cubicBezTo>
                  <a:cubicBezTo>
                    <a:pt x="2725" y="2962"/>
                    <a:pt x="3262" y="1500"/>
                    <a:pt x="3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2" name="Google Shape;17182;p50"/>
            <p:cNvSpPr/>
            <p:nvPr/>
          </p:nvSpPr>
          <p:spPr>
            <a:xfrm>
              <a:off x="1879016" y="5323247"/>
              <a:ext cx="371468" cy="643622"/>
            </a:xfrm>
            <a:custGeom>
              <a:avLst/>
              <a:gdLst/>
              <a:ahLst/>
              <a:cxnLst/>
              <a:rect l="l" t="t" r="r" b="b"/>
              <a:pathLst>
                <a:path w="4350" h="7537" extrusionOk="0">
                  <a:moveTo>
                    <a:pt x="4349" y="1"/>
                  </a:moveTo>
                  <a:cubicBezTo>
                    <a:pt x="3987" y="2538"/>
                    <a:pt x="2162" y="4387"/>
                    <a:pt x="675" y="6349"/>
                  </a:cubicBezTo>
                  <a:cubicBezTo>
                    <a:pt x="425" y="6687"/>
                    <a:pt x="200" y="7037"/>
                    <a:pt x="0" y="7399"/>
                  </a:cubicBezTo>
                  <a:cubicBezTo>
                    <a:pt x="63" y="7449"/>
                    <a:pt x="125" y="7486"/>
                    <a:pt x="188" y="7536"/>
                  </a:cubicBezTo>
                  <a:cubicBezTo>
                    <a:pt x="475" y="7012"/>
                    <a:pt x="788" y="6512"/>
                    <a:pt x="1175" y="6049"/>
                  </a:cubicBezTo>
                  <a:cubicBezTo>
                    <a:pt x="2387" y="4450"/>
                    <a:pt x="4262" y="2338"/>
                    <a:pt x="4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3" name="Google Shape;17183;p50"/>
            <p:cNvSpPr/>
            <p:nvPr/>
          </p:nvSpPr>
          <p:spPr>
            <a:xfrm>
              <a:off x="1855532" y="5389429"/>
              <a:ext cx="355414" cy="559252"/>
            </a:xfrm>
            <a:custGeom>
              <a:avLst/>
              <a:gdLst/>
              <a:ahLst/>
              <a:cxnLst/>
              <a:rect l="l" t="t" r="r" b="b"/>
              <a:pathLst>
                <a:path w="4162" h="6549" extrusionOk="0">
                  <a:moveTo>
                    <a:pt x="4162" y="1"/>
                  </a:moveTo>
                  <a:cubicBezTo>
                    <a:pt x="4049" y="700"/>
                    <a:pt x="3725" y="1300"/>
                    <a:pt x="3362" y="1913"/>
                  </a:cubicBezTo>
                  <a:cubicBezTo>
                    <a:pt x="2675" y="3087"/>
                    <a:pt x="1750" y="4000"/>
                    <a:pt x="900" y="5074"/>
                  </a:cubicBezTo>
                  <a:cubicBezTo>
                    <a:pt x="550" y="5499"/>
                    <a:pt x="263" y="5949"/>
                    <a:pt x="1" y="6424"/>
                  </a:cubicBezTo>
                  <a:cubicBezTo>
                    <a:pt x="63" y="6461"/>
                    <a:pt x="113" y="6511"/>
                    <a:pt x="176" y="6549"/>
                  </a:cubicBezTo>
                  <a:cubicBezTo>
                    <a:pt x="463" y="6037"/>
                    <a:pt x="813" y="5524"/>
                    <a:pt x="1138" y="5124"/>
                  </a:cubicBezTo>
                  <a:cubicBezTo>
                    <a:pt x="2350" y="3575"/>
                    <a:pt x="3925" y="2050"/>
                    <a:pt x="4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4" name="Google Shape;17184;p50"/>
            <p:cNvSpPr/>
            <p:nvPr/>
          </p:nvSpPr>
          <p:spPr>
            <a:xfrm>
              <a:off x="1836318" y="5444937"/>
              <a:ext cx="333040" cy="489911"/>
            </a:xfrm>
            <a:custGeom>
              <a:avLst/>
              <a:gdLst/>
              <a:ahLst/>
              <a:cxnLst/>
              <a:rect l="l" t="t" r="r" b="b"/>
              <a:pathLst>
                <a:path w="3900" h="5737" extrusionOk="0">
                  <a:moveTo>
                    <a:pt x="3900" y="1"/>
                  </a:moveTo>
                  <a:lnTo>
                    <a:pt x="3900" y="1"/>
                  </a:lnTo>
                  <a:cubicBezTo>
                    <a:pt x="3275" y="1638"/>
                    <a:pt x="1975" y="2712"/>
                    <a:pt x="900" y="4074"/>
                  </a:cubicBezTo>
                  <a:cubicBezTo>
                    <a:pt x="550" y="4562"/>
                    <a:pt x="263" y="5074"/>
                    <a:pt x="1" y="5612"/>
                  </a:cubicBezTo>
                  <a:cubicBezTo>
                    <a:pt x="63" y="5661"/>
                    <a:pt x="113" y="5699"/>
                    <a:pt x="176" y="5736"/>
                  </a:cubicBezTo>
                  <a:cubicBezTo>
                    <a:pt x="450" y="5174"/>
                    <a:pt x="775" y="4612"/>
                    <a:pt x="1163" y="4087"/>
                  </a:cubicBezTo>
                  <a:cubicBezTo>
                    <a:pt x="2113" y="2925"/>
                    <a:pt x="3475" y="1600"/>
                    <a:pt x="3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5" name="Google Shape;17185;p50"/>
            <p:cNvSpPr/>
            <p:nvPr/>
          </p:nvSpPr>
          <p:spPr>
            <a:xfrm>
              <a:off x="1808565" y="5473716"/>
              <a:ext cx="325611" cy="441919"/>
            </a:xfrm>
            <a:custGeom>
              <a:avLst/>
              <a:gdLst/>
              <a:ahLst/>
              <a:cxnLst/>
              <a:rect l="l" t="t" r="r" b="b"/>
              <a:pathLst>
                <a:path w="3813" h="5175" extrusionOk="0">
                  <a:moveTo>
                    <a:pt x="3812" y="1"/>
                  </a:moveTo>
                  <a:cubicBezTo>
                    <a:pt x="3225" y="1113"/>
                    <a:pt x="2275" y="1938"/>
                    <a:pt x="1475" y="2925"/>
                  </a:cubicBezTo>
                  <a:cubicBezTo>
                    <a:pt x="938" y="3587"/>
                    <a:pt x="426" y="4300"/>
                    <a:pt x="1" y="5050"/>
                  </a:cubicBezTo>
                  <a:cubicBezTo>
                    <a:pt x="63" y="5087"/>
                    <a:pt x="126" y="5137"/>
                    <a:pt x="176" y="5175"/>
                  </a:cubicBezTo>
                  <a:cubicBezTo>
                    <a:pt x="576" y="4500"/>
                    <a:pt x="1038" y="3837"/>
                    <a:pt x="1438" y="3313"/>
                  </a:cubicBezTo>
                  <a:cubicBezTo>
                    <a:pt x="2288" y="2250"/>
                    <a:pt x="3287" y="1276"/>
                    <a:pt x="38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6" name="Google Shape;17186;p50"/>
            <p:cNvSpPr/>
            <p:nvPr/>
          </p:nvSpPr>
          <p:spPr>
            <a:xfrm>
              <a:off x="1779786" y="5316843"/>
              <a:ext cx="381032" cy="578551"/>
            </a:xfrm>
            <a:custGeom>
              <a:avLst/>
              <a:gdLst/>
              <a:ahLst/>
              <a:cxnLst/>
              <a:rect l="l" t="t" r="r" b="b"/>
              <a:pathLst>
                <a:path w="4462" h="6775" extrusionOk="0">
                  <a:moveTo>
                    <a:pt x="4462" y="1"/>
                  </a:moveTo>
                  <a:lnTo>
                    <a:pt x="4462" y="1"/>
                  </a:lnTo>
                  <a:cubicBezTo>
                    <a:pt x="4099" y="1001"/>
                    <a:pt x="3599" y="1950"/>
                    <a:pt x="2962" y="2813"/>
                  </a:cubicBezTo>
                  <a:cubicBezTo>
                    <a:pt x="2350" y="3637"/>
                    <a:pt x="1450" y="4525"/>
                    <a:pt x="775" y="5424"/>
                  </a:cubicBezTo>
                  <a:cubicBezTo>
                    <a:pt x="475" y="5824"/>
                    <a:pt x="225" y="6237"/>
                    <a:pt x="0" y="6649"/>
                  </a:cubicBezTo>
                  <a:cubicBezTo>
                    <a:pt x="63" y="6687"/>
                    <a:pt x="125" y="6737"/>
                    <a:pt x="188" y="6774"/>
                  </a:cubicBezTo>
                  <a:cubicBezTo>
                    <a:pt x="438" y="6312"/>
                    <a:pt x="700" y="5874"/>
                    <a:pt x="1013" y="5462"/>
                  </a:cubicBezTo>
                  <a:cubicBezTo>
                    <a:pt x="1650" y="4625"/>
                    <a:pt x="2587" y="3687"/>
                    <a:pt x="3237" y="2738"/>
                  </a:cubicBezTo>
                  <a:cubicBezTo>
                    <a:pt x="3812" y="1900"/>
                    <a:pt x="4187" y="963"/>
                    <a:pt x="44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7" name="Google Shape;17187;p50"/>
            <p:cNvSpPr/>
            <p:nvPr/>
          </p:nvSpPr>
          <p:spPr>
            <a:xfrm>
              <a:off x="1756302" y="5382000"/>
              <a:ext cx="351144" cy="496316"/>
            </a:xfrm>
            <a:custGeom>
              <a:avLst/>
              <a:gdLst/>
              <a:ahLst/>
              <a:cxnLst/>
              <a:rect l="l" t="t" r="r" b="b"/>
              <a:pathLst>
                <a:path w="4112" h="5812" extrusionOk="0">
                  <a:moveTo>
                    <a:pt x="4112" y="0"/>
                  </a:moveTo>
                  <a:cubicBezTo>
                    <a:pt x="3662" y="1125"/>
                    <a:pt x="3012" y="1950"/>
                    <a:pt x="2237" y="2812"/>
                  </a:cubicBezTo>
                  <a:cubicBezTo>
                    <a:pt x="1750" y="3374"/>
                    <a:pt x="1188" y="3874"/>
                    <a:pt x="750" y="4474"/>
                  </a:cubicBezTo>
                  <a:cubicBezTo>
                    <a:pt x="463" y="4861"/>
                    <a:pt x="213" y="5261"/>
                    <a:pt x="0" y="5686"/>
                  </a:cubicBezTo>
                  <a:cubicBezTo>
                    <a:pt x="63" y="5724"/>
                    <a:pt x="125" y="5774"/>
                    <a:pt x="188" y="5811"/>
                  </a:cubicBezTo>
                  <a:cubicBezTo>
                    <a:pt x="400" y="5386"/>
                    <a:pt x="650" y="4986"/>
                    <a:pt x="950" y="4574"/>
                  </a:cubicBezTo>
                  <a:cubicBezTo>
                    <a:pt x="1537" y="3799"/>
                    <a:pt x="2437" y="2962"/>
                    <a:pt x="3062" y="2087"/>
                  </a:cubicBezTo>
                  <a:cubicBezTo>
                    <a:pt x="3524" y="1462"/>
                    <a:pt x="3887" y="750"/>
                    <a:pt x="4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8" name="Google Shape;17188;p50"/>
            <p:cNvSpPr/>
            <p:nvPr/>
          </p:nvSpPr>
          <p:spPr>
            <a:xfrm>
              <a:off x="1735978" y="5404374"/>
              <a:ext cx="327746" cy="460023"/>
            </a:xfrm>
            <a:custGeom>
              <a:avLst/>
              <a:gdLst/>
              <a:ahLst/>
              <a:cxnLst/>
              <a:rect l="l" t="t" r="r" b="b"/>
              <a:pathLst>
                <a:path w="3838" h="5387" extrusionOk="0">
                  <a:moveTo>
                    <a:pt x="3837" y="1"/>
                  </a:moveTo>
                  <a:lnTo>
                    <a:pt x="3837" y="1"/>
                  </a:lnTo>
                  <a:cubicBezTo>
                    <a:pt x="3238" y="1500"/>
                    <a:pt x="1963" y="2487"/>
                    <a:pt x="951" y="3712"/>
                  </a:cubicBezTo>
                  <a:cubicBezTo>
                    <a:pt x="576" y="4187"/>
                    <a:pt x="263" y="4699"/>
                    <a:pt x="1" y="5224"/>
                  </a:cubicBezTo>
                  <a:cubicBezTo>
                    <a:pt x="51" y="5274"/>
                    <a:pt x="101" y="5324"/>
                    <a:pt x="151" y="5387"/>
                  </a:cubicBezTo>
                  <a:lnTo>
                    <a:pt x="163" y="5387"/>
                  </a:lnTo>
                  <a:cubicBezTo>
                    <a:pt x="463" y="4799"/>
                    <a:pt x="801" y="4225"/>
                    <a:pt x="1176" y="3775"/>
                  </a:cubicBezTo>
                  <a:cubicBezTo>
                    <a:pt x="2175" y="2612"/>
                    <a:pt x="3400" y="1538"/>
                    <a:pt x="38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9" name="Google Shape;17189;p50"/>
            <p:cNvSpPr/>
            <p:nvPr/>
          </p:nvSpPr>
          <p:spPr>
            <a:xfrm>
              <a:off x="1721034" y="5409754"/>
              <a:ext cx="325611" cy="438674"/>
            </a:xfrm>
            <a:custGeom>
              <a:avLst/>
              <a:gdLst/>
              <a:ahLst/>
              <a:cxnLst/>
              <a:rect l="l" t="t" r="r" b="b"/>
              <a:pathLst>
                <a:path w="3813" h="5137" extrusionOk="0">
                  <a:moveTo>
                    <a:pt x="3812" y="0"/>
                  </a:moveTo>
                  <a:lnTo>
                    <a:pt x="3812" y="0"/>
                  </a:lnTo>
                  <a:cubicBezTo>
                    <a:pt x="3638" y="375"/>
                    <a:pt x="3375" y="750"/>
                    <a:pt x="3163" y="1050"/>
                  </a:cubicBezTo>
                  <a:cubicBezTo>
                    <a:pt x="2875" y="1375"/>
                    <a:pt x="2563" y="1675"/>
                    <a:pt x="2263" y="1987"/>
                  </a:cubicBezTo>
                  <a:cubicBezTo>
                    <a:pt x="1438" y="2812"/>
                    <a:pt x="601" y="3674"/>
                    <a:pt x="88" y="4749"/>
                  </a:cubicBezTo>
                  <a:cubicBezTo>
                    <a:pt x="63" y="4811"/>
                    <a:pt x="38" y="4874"/>
                    <a:pt x="1" y="4936"/>
                  </a:cubicBezTo>
                  <a:cubicBezTo>
                    <a:pt x="51" y="4999"/>
                    <a:pt x="101" y="5061"/>
                    <a:pt x="163" y="5136"/>
                  </a:cubicBezTo>
                  <a:cubicBezTo>
                    <a:pt x="238" y="4961"/>
                    <a:pt x="313" y="4786"/>
                    <a:pt x="401" y="4624"/>
                  </a:cubicBezTo>
                  <a:cubicBezTo>
                    <a:pt x="851" y="3799"/>
                    <a:pt x="1401" y="3174"/>
                    <a:pt x="2038" y="2487"/>
                  </a:cubicBezTo>
                  <a:cubicBezTo>
                    <a:pt x="2775" y="1737"/>
                    <a:pt x="3450" y="1000"/>
                    <a:pt x="3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0" name="Google Shape;17190;p50"/>
            <p:cNvSpPr/>
            <p:nvPr/>
          </p:nvSpPr>
          <p:spPr>
            <a:xfrm>
              <a:off x="1705065" y="5288064"/>
              <a:ext cx="381032" cy="536878"/>
            </a:xfrm>
            <a:custGeom>
              <a:avLst/>
              <a:gdLst/>
              <a:ahLst/>
              <a:cxnLst/>
              <a:rect l="l" t="t" r="r" b="b"/>
              <a:pathLst>
                <a:path w="4462" h="6287" extrusionOk="0">
                  <a:moveTo>
                    <a:pt x="4462" y="0"/>
                  </a:moveTo>
                  <a:lnTo>
                    <a:pt x="4462" y="0"/>
                  </a:lnTo>
                  <a:cubicBezTo>
                    <a:pt x="3887" y="1100"/>
                    <a:pt x="3300" y="2112"/>
                    <a:pt x="2462" y="2950"/>
                  </a:cubicBezTo>
                  <a:cubicBezTo>
                    <a:pt x="1800" y="3587"/>
                    <a:pt x="1138" y="4237"/>
                    <a:pt x="613" y="4999"/>
                  </a:cubicBezTo>
                  <a:cubicBezTo>
                    <a:pt x="375" y="5337"/>
                    <a:pt x="175" y="5686"/>
                    <a:pt x="1" y="6061"/>
                  </a:cubicBezTo>
                  <a:cubicBezTo>
                    <a:pt x="51" y="6136"/>
                    <a:pt x="88" y="6211"/>
                    <a:pt x="138" y="6286"/>
                  </a:cubicBezTo>
                  <a:cubicBezTo>
                    <a:pt x="463" y="5599"/>
                    <a:pt x="913" y="4862"/>
                    <a:pt x="1400" y="4337"/>
                  </a:cubicBezTo>
                  <a:cubicBezTo>
                    <a:pt x="2000" y="3662"/>
                    <a:pt x="2700" y="3087"/>
                    <a:pt x="3250" y="2387"/>
                  </a:cubicBezTo>
                  <a:cubicBezTo>
                    <a:pt x="3787" y="1675"/>
                    <a:pt x="4124" y="825"/>
                    <a:pt x="44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1" name="Google Shape;17191;p50"/>
            <p:cNvSpPr/>
            <p:nvPr/>
          </p:nvSpPr>
          <p:spPr>
            <a:xfrm>
              <a:off x="1689096" y="5365945"/>
              <a:ext cx="341580" cy="426975"/>
            </a:xfrm>
            <a:custGeom>
              <a:avLst/>
              <a:gdLst/>
              <a:ahLst/>
              <a:cxnLst/>
              <a:rect l="l" t="t" r="r" b="b"/>
              <a:pathLst>
                <a:path w="4000" h="5000" extrusionOk="0">
                  <a:moveTo>
                    <a:pt x="3999" y="1"/>
                  </a:moveTo>
                  <a:cubicBezTo>
                    <a:pt x="3637" y="551"/>
                    <a:pt x="3249" y="1038"/>
                    <a:pt x="2787" y="1525"/>
                  </a:cubicBezTo>
                  <a:cubicBezTo>
                    <a:pt x="2125" y="2213"/>
                    <a:pt x="1375" y="2837"/>
                    <a:pt x="775" y="3575"/>
                  </a:cubicBezTo>
                  <a:cubicBezTo>
                    <a:pt x="475" y="3925"/>
                    <a:pt x="213" y="4337"/>
                    <a:pt x="0" y="4749"/>
                  </a:cubicBezTo>
                  <a:cubicBezTo>
                    <a:pt x="38" y="4837"/>
                    <a:pt x="63" y="4912"/>
                    <a:pt x="113" y="4999"/>
                  </a:cubicBezTo>
                  <a:cubicBezTo>
                    <a:pt x="400" y="4462"/>
                    <a:pt x="712" y="3950"/>
                    <a:pt x="1112" y="3525"/>
                  </a:cubicBezTo>
                  <a:cubicBezTo>
                    <a:pt x="1650" y="2900"/>
                    <a:pt x="2287" y="2363"/>
                    <a:pt x="2837" y="1750"/>
                  </a:cubicBezTo>
                  <a:cubicBezTo>
                    <a:pt x="3287" y="1213"/>
                    <a:pt x="3674" y="613"/>
                    <a:pt x="39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2" name="Google Shape;17192;p50"/>
            <p:cNvSpPr/>
            <p:nvPr/>
          </p:nvSpPr>
          <p:spPr>
            <a:xfrm>
              <a:off x="1678421" y="5396944"/>
              <a:ext cx="313827" cy="361819"/>
            </a:xfrm>
            <a:custGeom>
              <a:avLst/>
              <a:gdLst/>
              <a:ahLst/>
              <a:cxnLst/>
              <a:rect l="l" t="t" r="r" b="b"/>
              <a:pathLst>
                <a:path w="3675" h="4237" extrusionOk="0">
                  <a:moveTo>
                    <a:pt x="3674" y="0"/>
                  </a:moveTo>
                  <a:lnTo>
                    <a:pt x="3674" y="0"/>
                  </a:lnTo>
                  <a:cubicBezTo>
                    <a:pt x="3074" y="762"/>
                    <a:pt x="2262" y="1325"/>
                    <a:pt x="1575" y="2000"/>
                  </a:cubicBezTo>
                  <a:cubicBezTo>
                    <a:pt x="1087" y="2487"/>
                    <a:pt x="612" y="2974"/>
                    <a:pt x="225" y="3549"/>
                  </a:cubicBezTo>
                  <a:cubicBezTo>
                    <a:pt x="150" y="3674"/>
                    <a:pt x="75" y="3799"/>
                    <a:pt x="0" y="3924"/>
                  </a:cubicBezTo>
                  <a:cubicBezTo>
                    <a:pt x="0" y="3937"/>
                    <a:pt x="0" y="3937"/>
                    <a:pt x="0" y="3949"/>
                  </a:cubicBezTo>
                  <a:cubicBezTo>
                    <a:pt x="25" y="4049"/>
                    <a:pt x="50" y="4149"/>
                    <a:pt x="75" y="4237"/>
                  </a:cubicBezTo>
                  <a:cubicBezTo>
                    <a:pt x="325" y="3812"/>
                    <a:pt x="575" y="3399"/>
                    <a:pt x="875" y="3062"/>
                  </a:cubicBezTo>
                  <a:cubicBezTo>
                    <a:pt x="1775" y="2012"/>
                    <a:pt x="2912" y="1162"/>
                    <a:pt x="3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3" name="Google Shape;17193;p50"/>
            <p:cNvSpPr/>
            <p:nvPr/>
          </p:nvSpPr>
          <p:spPr>
            <a:xfrm>
              <a:off x="1677311" y="5477986"/>
              <a:ext cx="213488" cy="244486"/>
            </a:xfrm>
            <a:custGeom>
              <a:avLst/>
              <a:gdLst/>
              <a:ahLst/>
              <a:cxnLst/>
              <a:rect l="l" t="t" r="r" b="b"/>
              <a:pathLst>
                <a:path w="2500" h="2863" extrusionOk="0">
                  <a:moveTo>
                    <a:pt x="2500" y="1"/>
                  </a:moveTo>
                  <a:cubicBezTo>
                    <a:pt x="1513" y="788"/>
                    <a:pt x="650" y="1538"/>
                    <a:pt x="1" y="2475"/>
                  </a:cubicBezTo>
                  <a:cubicBezTo>
                    <a:pt x="1" y="2613"/>
                    <a:pt x="13" y="2738"/>
                    <a:pt x="13" y="2863"/>
                  </a:cubicBezTo>
                  <a:cubicBezTo>
                    <a:pt x="88" y="2750"/>
                    <a:pt x="151" y="2638"/>
                    <a:pt x="226" y="2525"/>
                  </a:cubicBezTo>
                  <a:cubicBezTo>
                    <a:pt x="813" y="1688"/>
                    <a:pt x="1625" y="838"/>
                    <a:pt x="25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4" name="Google Shape;17194;p50"/>
            <p:cNvSpPr/>
            <p:nvPr/>
          </p:nvSpPr>
          <p:spPr>
            <a:xfrm>
              <a:off x="555723" y="5234691"/>
              <a:ext cx="111099" cy="607329"/>
            </a:xfrm>
            <a:custGeom>
              <a:avLst/>
              <a:gdLst/>
              <a:ahLst/>
              <a:cxnLst/>
              <a:rect l="l" t="t" r="r" b="b"/>
              <a:pathLst>
                <a:path w="1301" h="7112" extrusionOk="0">
                  <a:moveTo>
                    <a:pt x="38" y="1"/>
                  </a:moveTo>
                  <a:lnTo>
                    <a:pt x="38" y="1"/>
                  </a:lnTo>
                  <a:cubicBezTo>
                    <a:pt x="151" y="700"/>
                    <a:pt x="126" y="1400"/>
                    <a:pt x="138" y="2100"/>
                  </a:cubicBezTo>
                  <a:cubicBezTo>
                    <a:pt x="126" y="2812"/>
                    <a:pt x="138" y="3537"/>
                    <a:pt x="63" y="4237"/>
                  </a:cubicBezTo>
                  <a:cubicBezTo>
                    <a:pt x="26" y="4762"/>
                    <a:pt x="1" y="5649"/>
                    <a:pt x="263" y="6099"/>
                  </a:cubicBezTo>
                  <a:cubicBezTo>
                    <a:pt x="275" y="6124"/>
                    <a:pt x="288" y="6149"/>
                    <a:pt x="313" y="6162"/>
                  </a:cubicBezTo>
                  <a:lnTo>
                    <a:pt x="300" y="6162"/>
                  </a:lnTo>
                  <a:cubicBezTo>
                    <a:pt x="325" y="6202"/>
                    <a:pt x="365" y="6253"/>
                    <a:pt x="407" y="6253"/>
                  </a:cubicBezTo>
                  <a:cubicBezTo>
                    <a:pt x="430" y="6253"/>
                    <a:pt x="454" y="6238"/>
                    <a:pt x="475" y="6199"/>
                  </a:cubicBezTo>
                  <a:cubicBezTo>
                    <a:pt x="475" y="6187"/>
                    <a:pt x="475" y="6174"/>
                    <a:pt x="475" y="6149"/>
                  </a:cubicBezTo>
                  <a:cubicBezTo>
                    <a:pt x="488" y="6224"/>
                    <a:pt x="513" y="6299"/>
                    <a:pt x="538" y="6361"/>
                  </a:cubicBezTo>
                  <a:cubicBezTo>
                    <a:pt x="577" y="6469"/>
                    <a:pt x="677" y="6783"/>
                    <a:pt x="803" y="6783"/>
                  </a:cubicBezTo>
                  <a:cubicBezTo>
                    <a:pt x="838" y="6783"/>
                    <a:pt x="875" y="6759"/>
                    <a:pt x="913" y="6699"/>
                  </a:cubicBezTo>
                  <a:cubicBezTo>
                    <a:pt x="913" y="6686"/>
                    <a:pt x="913" y="6674"/>
                    <a:pt x="913" y="6661"/>
                  </a:cubicBezTo>
                  <a:cubicBezTo>
                    <a:pt x="963" y="6799"/>
                    <a:pt x="1025" y="6936"/>
                    <a:pt x="1100" y="7061"/>
                  </a:cubicBezTo>
                  <a:cubicBezTo>
                    <a:pt x="1125" y="7099"/>
                    <a:pt x="1163" y="7111"/>
                    <a:pt x="1200" y="7111"/>
                  </a:cubicBezTo>
                  <a:cubicBezTo>
                    <a:pt x="1263" y="7111"/>
                    <a:pt x="1300" y="7024"/>
                    <a:pt x="1263" y="6974"/>
                  </a:cubicBezTo>
                  <a:cubicBezTo>
                    <a:pt x="950" y="6474"/>
                    <a:pt x="813" y="5949"/>
                    <a:pt x="650" y="5362"/>
                  </a:cubicBezTo>
                  <a:lnTo>
                    <a:pt x="650" y="5362"/>
                  </a:lnTo>
                  <a:cubicBezTo>
                    <a:pt x="688" y="5749"/>
                    <a:pt x="725" y="6137"/>
                    <a:pt x="850" y="6511"/>
                  </a:cubicBezTo>
                  <a:cubicBezTo>
                    <a:pt x="863" y="6536"/>
                    <a:pt x="875" y="6561"/>
                    <a:pt x="875" y="6599"/>
                  </a:cubicBezTo>
                  <a:cubicBezTo>
                    <a:pt x="863" y="6574"/>
                    <a:pt x="850" y="6549"/>
                    <a:pt x="838" y="6524"/>
                  </a:cubicBezTo>
                  <a:cubicBezTo>
                    <a:pt x="725" y="6299"/>
                    <a:pt x="638" y="5937"/>
                    <a:pt x="588" y="5612"/>
                  </a:cubicBezTo>
                  <a:cubicBezTo>
                    <a:pt x="475" y="4824"/>
                    <a:pt x="475" y="3762"/>
                    <a:pt x="538" y="2875"/>
                  </a:cubicBezTo>
                  <a:cubicBezTo>
                    <a:pt x="538" y="1975"/>
                    <a:pt x="450" y="1113"/>
                    <a:pt x="238" y="251"/>
                  </a:cubicBezTo>
                  <a:lnTo>
                    <a:pt x="238" y="251"/>
                  </a:lnTo>
                  <a:cubicBezTo>
                    <a:pt x="400" y="1250"/>
                    <a:pt x="313" y="2263"/>
                    <a:pt x="325" y="3275"/>
                  </a:cubicBezTo>
                  <a:cubicBezTo>
                    <a:pt x="313" y="3887"/>
                    <a:pt x="250" y="4499"/>
                    <a:pt x="313" y="5112"/>
                  </a:cubicBezTo>
                  <a:cubicBezTo>
                    <a:pt x="338" y="5449"/>
                    <a:pt x="375" y="5787"/>
                    <a:pt x="463" y="6112"/>
                  </a:cubicBezTo>
                  <a:cubicBezTo>
                    <a:pt x="456" y="6097"/>
                    <a:pt x="453" y="6091"/>
                    <a:pt x="451" y="6091"/>
                  </a:cubicBezTo>
                  <a:cubicBezTo>
                    <a:pt x="450" y="6091"/>
                    <a:pt x="450" y="6094"/>
                    <a:pt x="450" y="6099"/>
                  </a:cubicBezTo>
                  <a:cubicBezTo>
                    <a:pt x="425" y="5924"/>
                    <a:pt x="338" y="5749"/>
                    <a:pt x="313" y="5562"/>
                  </a:cubicBezTo>
                  <a:cubicBezTo>
                    <a:pt x="263" y="5299"/>
                    <a:pt x="250" y="4937"/>
                    <a:pt x="238" y="4587"/>
                  </a:cubicBezTo>
                  <a:cubicBezTo>
                    <a:pt x="238" y="3150"/>
                    <a:pt x="425" y="1488"/>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5" name="Google Shape;17195;p50"/>
            <p:cNvSpPr/>
            <p:nvPr/>
          </p:nvSpPr>
          <p:spPr>
            <a:xfrm>
              <a:off x="614390" y="5426833"/>
              <a:ext cx="178305" cy="528253"/>
            </a:xfrm>
            <a:custGeom>
              <a:avLst/>
              <a:gdLst/>
              <a:ahLst/>
              <a:cxnLst/>
              <a:rect l="l" t="t" r="r" b="b"/>
              <a:pathLst>
                <a:path w="2088" h="6186" extrusionOk="0">
                  <a:moveTo>
                    <a:pt x="213" y="0"/>
                  </a:moveTo>
                  <a:lnTo>
                    <a:pt x="213" y="0"/>
                  </a:lnTo>
                  <a:cubicBezTo>
                    <a:pt x="126" y="637"/>
                    <a:pt x="1" y="1237"/>
                    <a:pt x="88" y="1850"/>
                  </a:cubicBezTo>
                  <a:cubicBezTo>
                    <a:pt x="151" y="2524"/>
                    <a:pt x="463" y="3149"/>
                    <a:pt x="626" y="3799"/>
                  </a:cubicBezTo>
                  <a:cubicBezTo>
                    <a:pt x="826" y="4474"/>
                    <a:pt x="763" y="5274"/>
                    <a:pt x="1263" y="5811"/>
                  </a:cubicBezTo>
                  <a:cubicBezTo>
                    <a:pt x="1288" y="5836"/>
                    <a:pt x="1313" y="5873"/>
                    <a:pt x="1351" y="5886"/>
                  </a:cubicBezTo>
                  <a:cubicBezTo>
                    <a:pt x="1365" y="5896"/>
                    <a:pt x="1379" y="5900"/>
                    <a:pt x="1393" y="5900"/>
                  </a:cubicBezTo>
                  <a:cubicBezTo>
                    <a:pt x="1415" y="5900"/>
                    <a:pt x="1435" y="5889"/>
                    <a:pt x="1450" y="5873"/>
                  </a:cubicBezTo>
                  <a:cubicBezTo>
                    <a:pt x="1500" y="5948"/>
                    <a:pt x="1563" y="6023"/>
                    <a:pt x="1625" y="6098"/>
                  </a:cubicBezTo>
                  <a:cubicBezTo>
                    <a:pt x="1671" y="6066"/>
                    <a:pt x="1720" y="6047"/>
                    <a:pt x="1775" y="6047"/>
                  </a:cubicBezTo>
                  <a:cubicBezTo>
                    <a:pt x="1824" y="6047"/>
                    <a:pt x="1878" y="6063"/>
                    <a:pt x="1938" y="6098"/>
                  </a:cubicBezTo>
                  <a:cubicBezTo>
                    <a:pt x="1988" y="6123"/>
                    <a:pt x="2038" y="6161"/>
                    <a:pt x="2088" y="6186"/>
                  </a:cubicBezTo>
                  <a:cubicBezTo>
                    <a:pt x="1975" y="5861"/>
                    <a:pt x="1863" y="5536"/>
                    <a:pt x="1788" y="5174"/>
                  </a:cubicBezTo>
                  <a:cubicBezTo>
                    <a:pt x="1600" y="4499"/>
                    <a:pt x="1488" y="3812"/>
                    <a:pt x="1276" y="3149"/>
                  </a:cubicBezTo>
                  <a:cubicBezTo>
                    <a:pt x="1076" y="2487"/>
                    <a:pt x="788" y="1862"/>
                    <a:pt x="588" y="1212"/>
                  </a:cubicBezTo>
                  <a:lnTo>
                    <a:pt x="588" y="1212"/>
                  </a:lnTo>
                  <a:cubicBezTo>
                    <a:pt x="876" y="2449"/>
                    <a:pt x="1263" y="3662"/>
                    <a:pt x="1500" y="4911"/>
                  </a:cubicBezTo>
                  <a:cubicBezTo>
                    <a:pt x="1575" y="5249"/>
                    <a:pt x="1675" y="5611"/>
                    <a:pt x="1775" y="5961"/>
                  </a:cubicBezTo>
                  <a:cubicBezTo>
                    <a:pt x="1763" y="5948"/>
                    <a:pt x="1750" y="5936"/>
                    <a:pt x="1738" y="5898"/>
                  </a:cubicBezTo>
                  <a:cubicBezTo>
                    <a:pt x="1251" y="5236"/>
                    <a:pt x="1276" y="4299"/>
                    <a:pt x="1038" y="3462"/>
                  </a:cubicBezTo>
                  <a:cubicBezTo>
                    <a:pt x="763" y="2512"/>
                    <a:pt x="351" y="1575"/>
                    <a:pt x="363" y="575"/>
                  </a:cubicBezTo>
                  <a:lnTo>
                    <a:pt x="363" y="575"/>
                  </a:lnTo>
                  <a:cubicBezTo>
                    <a:pt x="326" y="1125"/>
                    <a:pt x="351" y="1675"/>
                    <a:pt x="451" y="2162"/>
                  </a:cubicBezTo>
                  <a:cubicBezTo>
                    <a:pt x="551" y="2712"/>
                    <a:pt x="763" y="3237"/>
                    <a:pt x="888" y="3787"/>
                  </a:cubicBezTo>
                  <a:cubicBezTo>
                    <a:pt x="1013" y="4274"/>
                    <a:pt x="1051" y="4811"/>
                    <a:pt x="1201" y="5311"/>
                  </a:cubicBezTo>
                  <a:cubicBezTo>
                    <a:pt x="988" y="4811"/>
                    <a:pt x="988" y="4186"/>
                    <a:pt x="813" y="3624"/>
                  </a:cubicBezTo>
                  <a:cubicBezTo>
                    <a:pt x="638" y="3012"/>
                    <a:pt x="376" y="2412"/>
                    <a:pt x="263" y="1775"/>
                  </a:cubicBezTo>
                  <a:cubicBezTo>
                    <a:pt x="151" y="1250"/>
                    <a:pt x="163" y="687"/>
                    <a:pt x="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6" name="Google Shape;17196;p50"/>
            <p:cNvSpPr/>
            <p:nvPr/>
          </p:nvSpPr>
          <p:spPr>
            <a:xfrm>
              <a:off x="704056" y="5581571"/>
              <a:ext cx="120663" cy="393842"/>
            </a:xfrm>
            <a:custGeom>
              <a:avLst/>
              <a:gdLst/>
              <a:ahLst/>
              <a:cxnLst/>
              <a:rect l="l" t="t" r="r" b="b"/>
              <a:pathLst>
                <a:path w="1413" h="4612" extrusionOk="0">
                  <a:moveTo>
                    <a:pt x="1" y="0"/>
                  </a:moveTo>
                  <a:cubicBezTo>
                    <a:pt x="525" y="1437"/>
                    <a:pt x="750" y="2974"/>
                    <a:pt x="1150" y="4449"/>
                  </a:cubicBezTo>
                  <a:cubicBezTo>
                    <a:pt x="1238" y="4499"/>
                    <a:pt x="1325" y="4549"/>
                    <a:pt x="1413" y="4611"/>
                  </a:cubicBezTo>
                  <a:cubicBezTo>
                    <a:pt x="1388" y="4524"/>
                    <a:pt x="1363" y="4436"/>
                    <a:pt x="1338" y="4349"/>
                  </a:cubicBezTo>
                  <a:cubicBezTo>
                    <a:pt x="938" y="2887"/>
                    <a:pt x="675" y="137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7" name="Google Shape;17197;p50"/>
            <p:cNvSpPr/>
            <p:nvPr/>
          </p:nvSpPr>
          <p:spPr>
            <a:xfrm>
              <a:off x="1021045" y="5454502"/>
              <a:ext cx="68999" cy="125872"/>
            </a:xfrm>
            <a:custGeom>
              <a:avLst/>
              <a:gdLst/>
              <a:ahLst/>
              <a:cxnLst/>
              <a:rect l="l" t="t" r="r" b="b"/>
              <a:pathLst>
                <a:path w="808" h="1474" extrusionOk="0">
                  <a:moveTo>
                    <a:pt x="0" y="1"/>
                  </a:moveTo>
                  <a:cubicBezTo>
                    <a:pt x="300" y="451"/>
                    <a:pt x="450" y="876"/>
                    <a:pt x="612" y="1388"/>
                  </a:cubicBezTo>
                  <a:cubicBezTo>
                    <a:pt x="637" y="1426"/>
                    <a:pt x="612" y="1413"/>
                    <a:pt x="662" y="1463"/>
                  </a:cubicBezTo>
                  <a:cubicBezTo>
                    <a:pt x="674" y="1470"/>
                    <a:pt x="687" y="1473"/>
                    <a:pt x="699" y="1473"/>
                  </a:cubicBezTo>
                  <a:cubicBezTo>
                    <a:pt x="754" y="1473"/>
                    <a:pt x="808" y="1414"/>
                    <a:pt x="787" y="1363"/>
                  </a:cubicBezTo>
                  <a:cubicBezTo>
                    <a:pt x="637" y="863"/>
                    <a:pt x="375" y="37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8" name="Google Shape;17198;p50"/>
            <p:cNvSpPr/>
            <p:nvPr/>
          </p:nvSpPr>
          <p:spPr>
            <a:xfrm>
              <a:off x="998586" y="5488660"/>
              <a:ext cx="209303" cy="548663"/>
            </a:xfrm>
            <a:custGeom>
              <a:avLst/>
              <a:gdLst/>
              <a:ahLst/>
              <a:cxnLst/>
              <a:rect l="l" t="t" r="r" b="b"/>
              <a:pathLst>
                <a:path w="2451" h="6425" extrusionOk="0">
                  <a:moveTo>
                    <a:pt x="238" y="1"/>
                  </a:moveTo>
                  <a:cubicBezTo>
                    <a:pt x="588" y="676"/>
                    <a:pt x="813" y="1400"/>
                    <a:pt x="1000" y="2138"/>
                  </a:cubicBezTo>
                  <a:cubicBezTo>
                    <a:pt x="775" y="1675"/>
                    <a:pt x="538" y="1201"/>
                    <a:pt x="338" y="751"/>
                  </a:cubicBezTo>
                  <a:lnTo>
                    <a:pt x="338" y="751"/>
                  </a:lnTo>
                  <a:cubicBezTo>
                    <a:pt x="538" y="1425"/>
                    <a:pt x="775" y="2088"/>
                    <a:pt x="1063" y="2738"/>
                  </a:cubicBezTo>
                  <a:cubicBezTo>
                    <a:pt x="713" y="2088"/>
                    <a:pt x="263" y="1488"/>
                    <a:pt x="1" y="788"/>
                  </a:cubicBezTo>
                  <a:lnTo>
                    <a:pt x="1" y="788"/>
                  </a:lnTo>
                  <a:cubicBezTo>
                    <a:pt x="251" y="1925"/>
                    <a:pt x="1025" y="2800"/>
                    <a:pt x="1275" y="3875"/>
                  </a:cubicBezTo>
                  <a:cubicBezTo>
                    <a:pt x="1463" y="4600"/>
                    <a:pt x="1500" y="5349"/>
                    <a:pt x="1675" y="6074"/>
                  </a:cubicBezTo>
                  <a:cubicBezTo>
                    <a:pt x="1713" y="6199"/>
                    <a:pt x="1750" y="6312"/>
                    <a:pt x="1800" y="6424"/>
                  </a:cubicBezTo>
                  <a:cubicBezTo>
                    <a:pt x="1863" y="6374"/>
                    <a:pt x="1913" y="6324"/>
                    <a:pt x="1975" y="6274"/>
                  </a:cubicBezTo>
                  <a:cubicBezTo>
                    <a:pt x="1938" y="6187"/>
                    <a:pt x="1913" y="6099"/>
                    <a:pt x="1888" y="5999"/>
                  </a:cubicBezTo>
                  <a:cubicBezTo>
                    <a:pt x="1813" y="5689"/>
                    <a:pt x="1763" y="5379"/>
                    <a:pt x="1714" y="5069"/>
                  </a:cubicBezTo>
                  <a:lnTo>
                    <a:pt x="1714" y="5069"/>
                  </a:lnTo>
                  <a:cubicBezTo>
                    <a:pt x="1717" y="5079"/>
                    <a:pt x="1725" y="5089"/>
                    <a:pt x="1725" y="5100"/>
                  </a:cubicBezTo>
                  <a:cubicBezTo>
                    <a:pt x="1800" y="5487"/>
                    <a:pt x="1888" y="5862"/>
                    <a:pt x="2000" y="6237"/>
                  </a:cubicBezTo>
                  <a:cubicBezTo>
                    <a:pt x="2038" y="6212"/>
                    <a:pt x="2063" y="6187"/>
                    <a:pt x="2088" y="6149"/>
                  </a:cubicBezTo>
                  <a:cubicBezTo>
                    <a:pt x="2113" y="6137"/>
                    <a:pt x="2125" y="6112"/>
                    <a:pt x="2138" y="6087"/>
                  </a:cubicBezTo>
                  <a:cubicBezTo>
                    <a:pt x="2075" y="5937"/>
                    <a:pt x="2013" y="5762"/>
                    <a:pt x="1950" y="5587"/>
                  </a:cubicBezTo>
                  <a:lnTo>
                    <a:pt x="1950" y="5587"/>
                  </a:lnTo>
                  <a:cubicBezTo>
                    <a:pt x="1975" y="5637"/>
                    <a:pt x="2000" y="5674"/>
                    <a:pt x="2025" y="5712"/>
                  </a:cubicBezTo>
                  <a:cubicBezTo>
                    <a:pt x="2088" y="5774"/>
                    <a:pt x="2125" y="5887"/>
                    <a:pt x="2225" y="5887"/>
                  </a:cubicBezTo>
                  <a:cubicBezTo>
                    <a:pt x="2288" y="5887"/>
                    <a:pt x="2338" y="5824"/>
                    <a:pt x="2325" y="5762"/>
                  </a:cubicBezTo>
                  <a:lnTo>
                    <a:pt x="2325" y="5762"/>
                  </a:lnTo>
                  <a:cubicBezTo>
                    <a:pt x="2338" y="5774"/>
                    <a:pt x="2350" y="5787"/>
                    <a:pt x="2363" y="5799"/>
                  </a:cubicBezTo>
                  <a:cubicBezTo>
                    <a:pt x="2388" y="5774"/>
                    <a:pt x="2425" y="5762"/>
                    <a:pt x="2450" y="5749"/>
                  </a:cubicBezTo>
                  <a:cubicBezTo>
                    <a:pt x="2300" y="5512"/>
                    <a:pt x="2125" y="5312"/>
                    <a:pt x="1963" y="5087"/>
                  </a:cubicBezTo>
                  <a:cubicBezTo>
                    <a:pt x="1800" y="4675"/>
                    <a:pt x="1700" y="4162"/>
                    <a:pt x="1588" y="3712"/>
                  </a:cubicBezTo>
                  <a:cubicBezTo>
                    <a:pt x="1575" y="3637"/>
                    <a:pt x="1550" y="3550"/>
                    <a:pt x="1538" y="3462"/>
                  </a:cubicBezTo>
                  <a:cubicBezTo>
                    <a:pt x="1563" y="3437"/>
                    <a:pt x="1563" y="3375"/>
                    <a:pt x="1525" y="3337"/>
                  </a:cubicBezTo>
                  <a:cubicBezTo>
                    <a:pt x="1513" y="3275"/>
                    <a:pt x="1488" y="3213"/>
                    <a:pt x="1463" y="3163"/>
                  </a:cubicBezTo>
                  <a:cubicBezTo>
                    <a:pt x="1200" y="2050"/>
                    <a:pt x="875" y="95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9" name="Google Shape;17199;p50"/>
            <p:cNvSpPr/>
            <p:nvPr/>
          </p:nvSpPr>
          <p:spPr>
            <a:xfrm>
              <a:off x="1323004" y="5218722"/>
              <a:ext cx="193249" cy="460108"/>
            </a:xfrm>
            <a:custGeom>
              <a:avLst/>
              <a:gdLst/>
              <a:ahLst/>
              <a:cxnLst/>
              <a:rect l="l" t="t" r="r" b="b"/>
              <a:pathLst>
                <a:path w="2263" h="5388" extrusionOk="0">
                  <a:moveTo>
                    <a:pt x="76" y="0"/>
                  </a:moveTo>
                  <a:lnTo>
                    <a:pt x="76" y="0"/>
                  </a:lnTo>
                  <a:cubicBezTo>
                    <a:pt x="213" y="563"/>
                    <a:pt x="488" y="1075"/>
                    <a:pt x="725" y="1600"/>
                  </a:cubicBezTo>
                  <a:cubicBezTo>
                    <a:pt x="1063" y="2400"/>
                    <a:pt x="1450" y="3187"/>
                    <a:pt x="1775" y="4149"/>
                  </a:cubicBezTo>
                  <a:cubicBezTo>
                    <a:pt x="1738" y="4062"/>
                    <a:pt x="1713" y="3987"/>
                    <a:pt x="1688" y="3912"/>
                  </a:cubicBezTo>
                  <a:cubicBezTo>
                    <a:pt x="1213" y="2587"/>
                    <a:pt x="551" y="1462"/>
                    <a:pt x="1" y="138"/>
                  </a:cubicBezTo>
                  <a:lnTo>
                    <a:pt x="1" y="138"/>
                  </a:lnTo>
                  <a:cubicBezTo>
                    <a:pt x="213" y="850"/>
                    <a:pt x="413" y="1550"/>
                    <a:pt x="738" y="2212"/>
                  </a:cubicBezTo>
                  <a:cubicBezTo>
                    <a:pt x="1213" y="3149"/>
                    <a:pt x="1738" y="4374"/>
                    <a:pt x="1850" y="5236"/>
                  </a:cubicBezTo>
                  <a:cubicBezTo>
                    <a:pt x="1850" y="5274"/>
                    <a:pt x="1850" y="5236"/>
                    <a:pt x="1850" y="5311"/>
                  </a:cubicBezTo>
                  <a:cubicBezTo>
                    <a:pt x="1863" y="5324"/>
                    <a:pt x="1863" y="5324"/>
                    <a:pt x="1863" y="5324"/>
                  </a:cubicBezTo>
                  <a:cubicBezTo>
                    <a:pt x="1879" y="5363"/>
                    <a:pt x="1919" y="5388"/>
                    <a:pt x="1957" y="5388"/>
                  </a:cubicBezTo>
                  <a:cubicBezTo>
                    <a:pt x="1978" y="5388"/>
                    <a:pt x="1999" y="5380"/>
                    <a:pt x="2013" y="5361"/>
                  </a:cubicBezTo>
                  <a:cubicBezTo>
                    <a:pt x="2050" y="5324"/>
                    <a:pt x="2050" y="5274"/>
                    <a:pt x="2050" y="5236"/>
                  </a:cubicBezTo>
                  <a:cubicBezTo>
                    <a:pt x="2038" y="5111"/>
                    <a:pt x="2038" y="5099"/>
                    <a:pt x="2013" y="4974"/>
                  </a:cubicBezTo>
                  <a:lnTo>
                    <a:pt x="2013" y="4974"/>
                  </a:lnTo>
                  <a:cubicBezTo>
                    <a:pt x="2025" y="5037"/>
                    <a:pt x="2038" y="5099"/>
                    <a:pt x="2063" y="5161"/>
                  </a:cubicBezTo>
                  <a:cubicBezTo>
                    <a:pt x="2069" y="5219"/>
                    <a:pt x="2115" y="5247"/>
                    <a:pt x="2162" y="5247"/>
                  </a:cubicBezTo>
                  <a:cubicBezTo>
                    <a:pt x="2206" y="5247"/>
                    <a:pt x="2250" y="5222"/>
                    <a:pt x="2263" y="5174"/>
                  </a:cubicBezTo>
                  <a:cubicBezTo>
                    <a:pt x="2163" y="4512"/>
                    <a:pt x="1913" y="3862"/>
                    <a:pt x="1663" y="3249"/>
                  </a:cubicBezTo>
                  <a:cubicBezTo>
                    <a:pt x="1350" y="2550"/>
                    <a:pt x="1013" y="1862"/>
                    <a:pt x="663" y="1187"/>
                  </a:cubicBezTo>
                  <a:cubicBezTo>
                    <a:pt x="463" y="788"/>
                    <a:pt x="213" y="425"/>
                    <a:pt x="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0" name="Google Shape;17200;p50"/>
            <p:cNvSpPr/>
            <p:nvPr/>
          </p:nvSpPr>
          <p:spPr>
            <a:xfrm>
              <a:off x="1480986" y="5672262"/>
              <a:ext cx="1110" cy="85"/>
            </a:xfrm>
            <a:custGeom>
              <a:avLst/>
              <a:gdLst/>
              <a:ahLst/>
              <a:cxnLst/>
              <a:rect l="l" t="t" r="r" b="b"/>
              <a:pathLst>
                <a:path w="13" h="1" extrusionOk="0">
                  <a:moveTo>
                    <a:pt x="13" y="0"/>
                  </a:moveTo>
                  <a:cubicBezTo>
                    <a:pt x="0" y="0"/>
                    <a:pt x="0" y="0"/>
                    <a:pt x="0" y="0"/>
                  </a:cubicBezTo>
                  <a:cubicBezTo>
                    <a:pt x="0" y="0"/>
                    <a:pt x="0" y="0"/>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1" name="Google Shape;17201;p50"/>
            <p:cNvSpPr/>
            <p:nvPr/>
          </p:nvSpPr>
          <p:spPr>
            <a:xfrm>
              <a:off x="1480986" y="5670127"/>
              <a:ext cx="85" cy="2220"/>
            </a:xfrm>
            <a:custGeom>
              <a:avLst/>
              <a:gdLst/>
              <a:ahLst/>
              <a:cxnLst/>
              <a:rect l="l" t="t" r="r" b="b"/>
              <a:pathLst>
                <a:path w="1" h="26" extrusionOk="0">
                  <a:moveTo>
                    <a:pt x="0" y="25"/>
                  </a:moveTo>
                  <a:cubicBezTo>
                    <a:pt x="0" y="0"/>
                    <a:pt x="0" y="13"/>
                    <a:pt x="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2" name="Google Shape;17202;p50"/>
            <p:cNvSpPr/>
            <p:nvPr/>
          </p:nvSpPr>
          <p:spPr>
            <a:xfrm>
              <a:off x="1359297" y="5124786"/>
              <a:ext cx="196409" cy="521422"/>
            </a:xfrm>
            <a:custGeom>
              <a:avLst/>
              <a:gdLst/>
              <a:ahLst/>
              <a:cxnLst/>
              <a:rect l="l" t="t" r="r" b="b"/>
              <a:pathLst>
                <a:path w="2300" h="6106" extrusionOk="0">
                  <a:moveTo>
                    <a:pt x="238" y="1"/>
                  </a:moveTo>
                  <a:cubicBezTo>
                    <a:pt x="400" y="1225"/>
                    <a:pt x="938" y="2275"/>
                    <a:pt x="1413" y="3387"/>
                  </a:cubicBezTo>
                  <a:cubicBezTo>
                    <a:pt x="1500" y="3562"/>
                    <a:pt x="1588" y="3725"/>
                    <a:pt x="1663" y="3899"/>
                  </a:cubicBezTo>
                  <a:cubicBezTo>
                    <a:pt x="1525" y="3625"/>
                    <a:pt x="1388" y="3350"/>
                    <a:pt x="1250" y="3062"/>
                  </a:cubicBezTo>
                  <a:cubicBezTo>
                    <a:pt x="813" y="2125"/>
                    <a:pt x="363" y="1238"/>
                    <a:pt x="88" y="238"/>
                  </a:cubicBezTo>
                  <a:lnTo>
                    <a:pt x="88" y="238"/>
                  </a:lnTo>
                  <a:cubicBezTo>
                    <a:pt x="276" y="1325"/>
                    <a:pt x="700" y="2350"/>
                    <a:pt x="1163" y="3337"/>
                  </a:cubicBezTo>
                  <a:cubicBezTo>
                    <a:pt x="1463" y="4012"/>
                    <a:pt x="1775" y="4562"/>
                    <a:pt x="1938" y="5274"/>
                  </a:cubicBezTo>
                  <a:cubicBezTo>
                    <a:pt x="1800" y="4787"/>
                    <a:pt x="1588" y="4324"/>
                    <a:pt x="1375" y="3874"/>
                  </a:cubicBezTo>
                  <a:cubicBezTo>
                    <a:pt x="875" y="2787"/>
                    <a:pt x="325" y="1825"/>
                    <a:pt x="1" y="688"/>
                  </a:cubicBezTo>
                  <a:lnTo>
                    <a:pt x="1" y="688"/>
                  </a:lnTo>
                  <a:cubicBezTo>
                    <a:pt x="201" y="1625"/>
                    <a:pt x="500" y="2550"/>
                    <a:pt x="913" y="3412"/>
                  </a:cubicBezTo>
                  <a:cubicBezTo>
                    <a:pt x="1300" y="4249"/>
                    <a:pt x="1763" y="5062"/>
                    <a:pt x="1813" y="5886"/>
                  </a:cubicBezTo>
                  <a:cubicBezTo>
                    <a:pt x="1825" y="5949"/>
                    <a:pt x="1800" y="6024"/>
                    <a:pt x="1850" y="6074"/>
                  </a:cubicBezTo>
                  <a:cubicBezTo>
                    <a:pt x="1887" y="6095"/>
                    <a:pt x="1917" y="6105"/>
                    <a:pt x="1942" y="6105"/>
                  </a:cubicBezTo>
                  <a:cubicBezTo>
                    <a:pt x="2061" y="6105"/>
                    <a:pt x="2054" y="5881"/>
                    <a:pt x="2013" y="5674"/>
                  </a:cubicBezTo>
                  <a:lnTo>
                    <a:pt x="2013" y="5674"/>
                  </a:lnTo>
                  <a:cubicBezTo>
                    <a:pt x="2038" y="5699"/>
                    <a:pt x="2063" y="5711"/>
                    <a:pt x="2100" y="5711"/>
                  </a:cubicBezTo>
                  <a:cubicBezTo>
                    <a:pt x="2138" y="5711"/>
                    <a:pt x="2163" y="5686"/>
                    <a:pt x="2188" y="5661"/>
                  </a:cubicBezTo>
                  <a:cubicBezTo>
                    <a:pt x="2287" y="5637"/>
                    <a:pt x="2275" y="5574"/>
                    <a:pt x="2287" y="5524"/>
                  </a:cubicBezTo>
                  <a:cubicBezTo>
                    <a:pt x="2287" y="5462"/>
                    <a:pt x="2300" y="5387"/>
                    <a:pt x="2300" y="5312"/>
                  </a:cubicBezTo>
                  <a:cubicBezTo>
                    <a:pt x="2250" y="4449"/>
                    <a:pt x="1800" y="3687"/>
                    <a:pt x="1425" y="2937"/>
                  </a:cubicBezTo>
                  <a:cubicBezTo>
                    <a:pt x="950" y="1950"/>
                    <a:pt x="475" y="1075"/>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3" name="Google Shape;17203;p50"/>
            <p:cNvSpPr/>
            <p:nvPr/>
          </p:nvSpPr>
          <p:spPr>
            <a:xfrm>
              <a:off x="1272877" y="5285929"/>
              <a:ext cx="233812" cy="554982"/>
            </a:xfrm>
            <a:custGeom>
              <a:avLst/>
              <a:gdLst/>
              <a:ahLst/>
              <a:cxnLst/>
              <a:rect l="l" t="t" r="r" b="b"/>
              <a:pathLst>
                <a:path w="2738" h="6499" extrusionOk="0">
                  <a:moveTo>
                    <a:pt x="0" y="1"/>
                  </a:moveTo>
                  <a:cubicBezTo>
                    <a:pt x="338" y="1088"/>
                    <a:pt x="863" y="2112"/>
                    <a:pt x="1188" y="3200"/>
                  </a:cubicBezTo>
                  <a:cubicBezTo>
                    <a:pt x="1500" y="4299"/>
                    <a:pt x="1650" y="5312"/>
                    <a:pt x="1575" y="6449"/>
                  </a:cubicBezTo>
                  <a:cubicBezTo>
                    <a:pt x="1575" y="6474"/>
                    <a:pt x="1575" y="6486"/>
                    <a:pt x="1575" y="6499"/>
                  </a:cubicBezTo>
                  <a:cubicBezTo>
                    <a:pt x="1637" y="6449"/>
                    <a:pt x="1712" y="6411"/>
                    <a:pt x="1787" y="6386"/>
                  </a:cubicBezTo>
                  <a:cubicBezTo>
                    <a:pt x="1787" y="6386"/>
                    <a:pt x="1787" y="6374"/>
                    <a:pt x="1787" y="6374"/>
                  </a:cubicBezTo>
                  <a:cubicBezTo>
                    <a:pt x="1795" y="6375"/>
                    <a:pt x="1803" y="6376"/>
                    <a:pt x="1812" y="6376"/>
                  </a:cubicBezTo>
                  <a:cubicBezTo>
                    <a:pt x="1868" y="6376"/>
                    <a:pt x="1926" y="6339"/>
                    <a:pt x="1937" y="6274"/>
                  </a:cubicBezTo>
                  <a:cubicBezTo>
                    <a:pt x="1987" y="6124"/>
                    <a:pt x="2025" y="5949"/>
                    <a:pt x="2050" y="5786"/>
                  </a:cubicBezTo>
                  <a:cubicBezTo>
                    <a:pt x="2063" y="5825"/>
                    <a:pt x="2106" y="5851"/>
                    <a:pt x="2149" y="5851"/>
                  </a:cubicBezTo>
                  <a:cubicBezTo>
                    <a:pt x="2190" y="5851"/>
                    <a:pt x="2232" y="5828"/>
                    <a:pt x="2250" y="5774"/>
                  </a:cubicBezTo>
                  <a:cubicBezTo>
                    <a:pt x="2737" y="3949"/>
                    <a:pt x="1063" y="1813"/>
                    <a:pt x="600" y="63"/>
                  </a:cubicBezTo>
                  <a:lnTo>
                    <a:pt x="600" y="63"/>
                  </a:lnTo>
                  <a:cubicBezTo>
                    <a:pt x="825" y="1138"/>
                    <a:pt x="1275" y="2187"/>
                    <a:pt x="1650" y="3137"/>
                  </a:cubicBezTo>
                  <a:cubicBezTo>
                    <a:pt x="1975" y="4012"/>
                    <a:pt x="2250" y="4824"/>
                    <a:pt x="2062" y="5649"/>
                  </a:cubicBezTo>
                  <a:cubicBezTo>
                    <a:pt x="2175" y="3999"/>
                    <a:pt x="1013" y="1863"/>
                    <a:pt x="400" y="500"/>
                  </a:cubicBezTo>
                  <a:lnTo>
                    <a:pt x="400" y="500"/>
                  </a:lnTo>
                  <a:cubicBezTo>
                    <a:pt x="950" y="2062"/>
                    <a:pt x="2050" y="4299"/>
                    <a:pt x="1812" y="5886"/>
                  </a:cubicBezTo>
                  <a:cubicBezTo>
                    <a:pt x="1800" y="4812"/>
                    <a:pt x="1575" y="3750"/>
                    <a:pt x="1225" y="2737"/>
                  </a:cubicBezTo>
                  <a:cubicBezTo>
                    <a:pt x="888" y="1800"/>
                    <a:pt x="375" y="92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4" name="Google Shape;17204;p50"/>
            <p:cNvSpPr/>
            <p:nvPr/>
          </p:nvSpPr>
          <p:spPr>
            <a:xfrm>
              <a:off x="1140514" y="5290199"/>
              <a:ext cx="265835" cy="623298"/>
            </a:xfrm>
            <a:custGeom>
              <a:avLst/>
              <a:gdLst/>
              <a:ahLst/>
              <a:cxnLst/>
              <a:rect l="l" t="t" r="r" b="b"/>
              <a:pathLst>
                <a:path w="3113" h="7299" extrusionOk="0">
                  <a:moveTo>
                    <a:pt x="1388" y="0"/>
                  </a:moveTo>
                  <a:lnTo>
                    <a:pt x="1388" y="0"/>
                  </a:lnTo>
                  <a:cubicBezTo>
                    <a:pt x="1750" y="1200"/>
                    <a:pt x="2238" y="2375"/>
                    <a:pt x="2550" y="3612"/>
                  </a:cubicBezTo>
                  <a:cubicBezTo>
                    <a:pt x="2738" y="4412"/>
                    <a:pt x="2838" y="5174"/>
                    <a:pt x="2887" y="5986"/>
                  </a:cubicBezTo>
                  <a:cubicBezTo>
                    <a:pt x="2775" y="4974"/>
                    <a:pt x="2613" y="3962"/>
                    <a:pt x="2338" y="2975"/>
                  </a:cubicBezTo>
                  <a:cubicBezTo>
                    <a:pt x="2100" y="2137"/>
                    <a:pt x="1750" y="1325"/>
                    <a:pt x="1375" y="538"/>
                  </a:cubicBezTo>
                  <a:lnTo>
                    <a:pt x="1375" y="538"/>
                  </a:lnTo>
                  <a:cubicBezTo>
                    <a:pt x="2100" y="2375"/>
                    <a:pt x="2488" y="4249"/>
                    <a:pt x="2688" y="6161"/>
                  </a:cubicBezTo>
                  <a:cubicBezTo>
                    <a:pt x="2288" y="4199"/>
                    <a:pt x="2150" y="2137"/>
                    <a:pt x="988" y="450"/>
                  </a:cubicBezTo>
                  <a:lnTo>
                    <a:pt x="988" y="450"/>
                  </a:lnTo>
                  <a:cubicBezTo>
                    <a:pt x="1950" y="2212"/>
                    <a:pt x="2063" y="4274"/>
                    <a:pt x="2475" y="6224"/>
                  </a:cubicBezTo>
                  <a:cubicBezTo>
                    <a:pt x="2400" y="5911"/>
                    <a:pt x="2325" y="5599"/>
                    <a:pt x="2263" y="5287"/>
                  </a:cubicBezTo>
                  <a:cubicBezTo>
                    <a:pt x="2100" y="4412"/>
                    <a:pt x="1975" y="3525"/>
                    <a:pt x="1688" y="2687"/>
                  </a:cubicBezTo>
                  <a:cubicBezTo>
                    <a:pt x="1413" y="1900"/>
                    <a:pt x="1000" y="1163"/>
                    <a:pt x="463" y="525"/>
                  </a:cubicBezTo>
                  <a:lnTo>
                    <a:pt x="463" y="525"/>
                  </a:lnTo>
                  <a:cubicBezTo>
                    <a:pt x="1100" y="1500"/>
                    <a:pt x="1450" y="2537"/>
                    <a:pt x="1725" y="3662"/>
                  </a:cubicBezTo>
                  <a:cubicBezTo>
                    <a:pt x="1888" y="4462"/>
                    <a:pt x="2038" y="5324"/>
                    <a:pt x="2238" y="6161"/>
                  </a:cubicBezTo>
                  <a:cubicBezTo>
                    <a:pt x="2125" y="5749"/>
                    <a:pt x="2025" y="5349"/>
                    <a:pt x="1938" y="4937"/>
                  </a:cubicBezTo>
                  <a:cubicBezTo>
                    <a:pt x="1700" y="3937"/>
                    <a:pt x="1488" y="2937"/>
                    <a:pt x="1113" y="1987"/>
                  </a:cubicBezTo>
                  <a:cubicBezTo>
                    <a:pt x="826" y="1325"/>
                    <a:pt x="426" y="713"/>
                    <a:pt x="1" y="125"/>
                  </a:cubicBezTo>
                  <a:lnTo>
                    <a:pt x="1" y="125"/>
                  </a:lnTo>
                  <a:cubicBezTo>
                    <a:pt x="663" y="1263"/>
                    <a:pt x="1100" y="2412"/>
                    <a:pt x="1413" y="3712"/>
                  </a:cubicBezTo>
                  <a:cubicBezTo>
                    <a:pt x="1675" y="4674"/>
                    <a:pt x="1850" y="5674"/>
                    <a:pt x="2138" y="6636"/>
                  </a:cubicBezTo>
                  <a:cubicBezTo>
                    <a:pt x="2200" y="6861"/>
                    <a:pt x="2288" y="7074"/>
                    <a:pt x="2363" y="7299"/>
                  </a:cubicBezTo>
                  <a:cubicBezTo>
                    <a:pt x="2625" y="7074"/>
                    <a:pt x="2862" y="6824"/>
                    <a:pt x="3062" y="6536"/>
                  </a:cubicBezTo>
                  <a:cubicBezTo>
                    <a:pt x="3075" y="6511"/>
                    <a:pt x="3100" y="6486"/>
                    <a:pt x="3112" y="6461"/>
                  </a:cubicBezTo>
                  <a:cubicBezTo>
                    <a:pt x="3087" y="5262"/>
                    <a:pt x="2937" y="4049"/>
                    <a:pt x="2575" y="2887"/>
                  </a:cubicBezTo>
                  <a:cubicBezTo>
                    <a:pt x="2288" y="1887"/>
                    <a:pt x="1800" y="950"/>
                    <a:pt x="1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5" name="Google Shape;17205;p50"/>
            <p:cNvSpPr/>
            <p:nvPr/>
          </p:nvSpPr>
          <p:spPr>
            <a:xfrm>
              <a:off x="1044529" y="5464151"/>
              <a:ext cx="201703" cy="509125"/>
            </a:xfrm>
            <a:custGeom>
              <a:avLst/>
              <a:gdLst/>
              <a:ahLst/>
              <a:cxnLst/>
              <a:rect l="l" t="t" r="r" b="b"/>
              <a:pathLst>
                <a:path w="2362" h="5962" extrusionOk="0">
                  <a:moveTo>
                    <a:pt x="0" y="0"/>
                  </a:moveTo>
                  <a:lnTo>
                    <a:pt x="0" y="0"/>
                  </a:lnTo>
                  <a:cubicBezTo>
                    <a:pt x="612" y="988"/>
                    <a:pt x="825" y="2137"/>
                    <a:pt x="1125" y="3262"/>
                  </a:cubicBezTo>
                  <a:cubicBezTo>
                    <a:pt x="1350" y="4062"/>
                    <a:pt x="1575" y="4862"/>
                    <a:pt x="1950" y="5611"/>
                  </a:cubicBezTo>
                  <a:cubicBezTo>
                    <a:pt x="2000" y="5724"/>
                    <a:pt x="2075" y="5836"/>
                    <a:pt x="2149" y="5961"/>
                  </a:cubicBezTo>
                  <a:cubicBezTo>
                    <a:pt x="2174" y="5949"/>
                    <a:pt x="2212" y="5936"/>
                    <a:pt x="2249" y="5924"/>
                  </a:cubicBezTo>
                  <a:cubicBezTo>
                    <a:pt x="2287" y="5911"/>
                    <a:pt x="2324" y="5899"/>
                    <a:pt x="2362" y="5886"/>
                  </a:cubicBezTo>
                  <a:cubicBezTo>
                    <a:pt x="2287" y="5761"/>
                    <a:pt x="2212" y="5636"/>
                    <a:pt x="2137" y="5511"/>
                  </a:cubicBezTo>
                  <a:cubicBezTo>
                    <a:pt x="1875" y="4974"/>
                    <a:pt x="1687" y="4412"/>
                    <a:pt x="1500" y="3774"/>
                  </a:cubicBezTo>
                  <a:cubicBezTo>
                    <a:pt x="1250" y="2987"/>
                    <a:pt x="1112" y="2175"/>
                    <a:pt x="812" y="1400"/>
                  </a:cubicBezTo>
                  <a:cubicBezTo>
                    <a:pt x="612" y="900"/>
                    <a:pt x="300" y="45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6" name="Google Shape;17206;p50"/>
            <p:cNvSpPr/>
            <p:nvPr/>
          </p:nvSpPr>
          <p:spPr>
            <a:xfrm>
              <a:off x="1061522" y="5401214"/>
              <a:ext cx="226382" cy="556007"/>
            </a:xfrm>
            <a:custGeom>
              <a:avLst/>
              <a:gdLst/>
              <a:ahLst/>
              <a:cxnLst/>
              <a:rect l="l" t="t" r="r" b="b"/>
              <a:pathLst>
                <a:path w="2651" h="6511" extrusionOk="0">
                  <a:moveTo>
                    <a:pt x="1" y="0"/>
                  </a:moveTo>
                  <a:cubicBezTo>
                    <a:pt x="501" y="900"/>
                    <a:pt x="863" y="1737"/>
                    <a:pt x="1188" y="2699"/>
                  </a:cubicBezTo>
                  <a:cubicBezTo>
                    <a:pt x="1563" y="3987"/>
                    <a:pt x="1876" y="5299"/>
                    <a:pt x="2463" y="6511"/>
                  </a:cubicBezTo>
                  <a:cubicBezTo>
                    <a:pt x="2525" y="6473"/>
                    <a:pt x="2588" y="6448"/>
                    <a:pt x="2650" y="6411"/>
                  </a:cubicBezTo>
                  <a:cubicBezTo>
                    <a:pt x="2538" y="6186"/>
                    <a:pt x="2438" y="5961"/>
                    <a:pt x="2363" y="5749"/>
                  </a:cubicBezTo>
                  <a:cubicBezTo>
                    <a:pt x="1888" y="4624"/>
                    <a:pt x="1676" y="3424"/>
                    <a:pt x="1276" y="2287"/>
                  </a:cubicBezTo>
                  <a:cubicBezTo>
                    <a:pt x="963" y="1462"/>
                    <a:pt x="513" y="71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7" name="Google Shape;17207;p50"/>
            <p:cNvSpPr/>
            <p:nvPr/>
          </p:nvSpPr>
          <p:spPr>
            <a:xfrm>
              <a:off x="1085006" y="5496175"/>
              <a:ext cx="185820" cy="468562"/>
            </a:xfrm>
            <a:custGeom>
              <a:avLst/>
              <a:gdLst/>
              <a:ahLst/>
              <a:cxnLst/>
              <a:rect l="l" t="t" r="r" b="b"/>
              <a:pathLst>
                <a:path w="2176" h="5487" extrusionOk="0">
                  <a:moveTo>
                    <a:pt x="1" y="0"/>
                  </a:moveTo>
                  <a:lnTo>
                    <a:pt x="1" y="0"/>
                  </a:lnTo>
                  <a:cubicBezTo>
                    <a:pt x="651" y="1038"/>
                    <a:pt x="801" y="2262"/>
                    <a:pt x="1138" y="3424"/>
                  </a:cubicBezTo>
                  <a:cubicBezTo>
                    <a:pt x="1338" y="4149"/>
                    <a:pt x="1625" y="4837"/>
                    <a:pt x="1975" y="5486"/>
                  </a:cubicBezTo>
                  <a:cubicBezTo>
                    <a:pt x="2038" y="5461"/>
                    <a:pt x="2113" y="5424"/>
                    <a:pt x="2175" y="5399"/>
                  </a:cubicBezTo>
                  <a:cubicBezTo>
                    <a:pt x="1838" y="4774"/>
                    <a:pt x="1563" y="4137"/>
                    <a:pt x="1376" y="3437"/>
                  </a:cubicBezTo>
                  <a:cubicBezTo>
                    <a:pt x="1151" y="2737"/>
                    <a:pt x="1038" y="2000"/>
                    <a:pt x="763" y="1325"/>
                  </a:cubicBezTo>
                  <a:cubicBezTo>
                    <a:pt x="576" y="850"/>
                    <a:pt x="288" y="42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8" name="Google Shape;17208;p50"/>
            <p:cNvSpPr/>
            <p:nvPr/>
          </p:nvSpPr>
          <p:spPr>
            <a:xfrm>
              <a:off x="1104220" y="5276365"/>
              <a:ext cx="233812" cy="671290"/>
            </a:xfrm>
            <a:custGeom>
              <a:avLst/>
              <a:gdLst/>
              <a:ahLst/>
              <a:cxnLst/>
              <a:rect l="l" t="t" r="r" b="b"/>
              <a:pathLst>
                <a:path w="2738" h="7861" extrusionOk="0">
                  <a:moveTo>
                    <a:pt x="1" y="0"/>
                  </a:moveTo>
                  <a:lnTo>
                    <a:pt x="1" y="0"/>
                  </a:lnTo>
                  <a:cubicBezTo>
                    <a:pt x="176" y="150"/>
                    <a:pt x="288" y="375"/>
                    <a:pt x="401" y="575"/>
                  </a:cubicBezTo>
                  <a:cubicBezTo>
                    <a:pt x="651" y="1062"/>
                    <a:pt x="801" y="1475"/>
                    <a:pt x="1001" y="1999"/>
                  </a:cubicBezTo>
                  <a:cubicBezTo>
                    <a:pt x="1413" y="3112"/>
                    <a:pt x="1713" y="4274"/>
                    <a:pt x="1975" y="5449"/>
                  </a:cubicBezTo>
                  <a:cubicBezTo>
                    <a:pt x="1500" y="3774"/>
                    <a:pt x="1038" y="2099"/>
                    <a:pt x="151" y="600"/>
                  </a:cubicBezTo>
                  <a:lnTo>
                    <a:pt x="151" y="600"/>
                  </a:lnTo>
                  <a:cubicBezTo>
                    <a:pt x="813" y="1975"/>
                    <a:pt x="1226" y="3549"/>
                    <a:pt x="1650" y="5074"/>
                  </a:cubicBezTo>
                  <a:cubicBezTo>
                    <a:pt x="1513" y="4686"/>
                    <a:pt x="1376" y="4299"/>
                    <a:pt x="1238" y="3899"/>
                  </a:cubicBezTo>
                  <a:cubicBezTo>
                    <a:pt x="926" y="3162"/>
                    <a:pt x="651" y="2412"/>
                    <a:pt x="288" y="1687"/>
                  </a:cubicBezTo>
                  <a:lnTo>
                    <a:pt x="288" y="1687"/>
                  </a:lnTo>
                  <a:cubicBezTo>
                    <a:pt x="1001" y="3674"/>
                    <a:pt x="1613" y="5848"/>
                    <a:pt x="2363" y="7710"/>
                  </a:cubicBezTo>
                  <a:cubicBezTo>
                    <a:pt x="1850" y="6598"/>
                    <a:pt x="1475" y="5436"/>
                    <a:pt x="1038" y="4236"/>
                  </a:cubicBezTo>
                  <a:lnTo>
                    <a:pt x="1038" y="4236"/>
                  </a:lnTo>
                  <a:cubicBezTo>
                    <a:pt x="1313" y="5461"/>
                    <a:pt x="1613" y="6686"/>
                    <a:pt x="2163" y="7823"/>
                  </a:cubicBezTo>
                  <a:cubicBezTo>
                    <a:pt x="2163" y="7835"/>
                    <a:pt x="2175" y="7848"/>
                    <a:pt x="2175" y="7860"/>
                  </a:cubicBezTo>
                  <a:cubicBezTo>
                    <a:pt x="2225" y="7835"/>
                    <a:pt x="2263" y="7810"/>
                    <a:pt x="2313" y="7785"/>
                  </a:cubicBezTo>
                  <a:cubicBezTo>
                    <a:pt x="2463" y="7698"/>
                    <a:pt x="2600" y="7598"/>
                    <a:pt x="2738" y="7498"/>
                  </a:cubicBezTo>
                  <a:cubicBezTo>
                    <a:pt x="2663" y="7273"/>
                    <a:pt x="2588" y="7036"/>
                    <a:pt x="2525" y="6798"/>
                  </a:cubicBezTo>
                  <a:cubicBezTo>
                    <a:pt x="2163" y="5386"/>
                    <a:pt x="1913" y="3949"/>
                    <a:pt x="1425" y="2562"/>
                  </a:cubicBezTo>
                  <a:cubicBezTo>
                    <a:pt x="1226" y="1950"/>
                    <a:pt x="976" y="1362"/>
                    <a:pt x="651" y="800"/>
                  </a:cubicBezTo>
                  <a:cubicBezTo>
                    <a:pt x="463" y="512"/>
                    <a:pt x="288" y="20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9" name="Google Shape;17209;p50"/>
            <p:cNvSpPr/>
            <p:nvPr/>
          </p:nvSpPr>
          <p:spPr>
            <a:xfrm>
              <a:off x="788341" y="5586866"/>
              <a:ext cx="127068" cy="439784"/>
            </a:xfrm>
            <a:custGeom>
              <a:avLst/>
              <a:gdLst/>
              <a:ahLst/>
              <a:cxnLst/>
              <a:rect l="l" t="t" r="r" b="b"/>
              <a:pathLst>
                <a:path w="1488" h="5150" extrusionOk="0">
                  <a:moveTo>
                    <a:pt x="1" y="1"/>
                  </a:moveTo>
                  <a:cubicBezTo>
                    <a:pt x="726" y="1338"/>
                    <a:pt x="901" y="2887"/>
                    <a:pt x="1138" y="4387"/>
                  </a:cubicBezTo>
                  <a:cubicBezTo>
                    <a:pt x="1163" y="4599"/>
                    <a:pt x="1201" y="4799"/>
                    <a:pt x="1238" y="5012"/>
                  </a:cubicBezTo>
                  <a:cubicBezTo>
                    <a:pt x="1325" y="5062"/>
                    <a:pt x="1400" y="5099"/>
                    <a:pt x="1488" y="5149"/>
                  </a:cubicBezTo>
                  <a:cubicBezTo>
                    <a:pt x="1438" y="4849"/>
                    <a:pt x="1388" y="4562"/>
                    <a:pt x="1338" y="4274"/>
                  </a:cubicBezTo>
                  <a:cubicBezTo>
                    <a:pt x="1126" y="2787"/>
                    <a:pt x="863" y="126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0" name="Google Shape;17210;p50"/>
            <p:cNvSpPr/>
            <p:nvPr/>
          </p:nvSpPr>
          <p:spPr>
            <a:xfrm>
              <a:off x="755293" y="5570897"/>
              <a:ext cx="133472" cy="440809"/>
            </a:xfrm>
            <a:custGeom>
              <a:avLst/>
              <a:gdLst/>
              <a:ahLst/>
              <a:cxnLst/>
              <a:rect l="l" t="t" r="r" b="b"/>
              <a:pathLst>
                <a:path w="1563" h="5162" extrusionOk="0">
                  <a:moveTo>
                    <a:pt x="0" y="0"/>
                  </a:moveTo>
                  <a:lnTo>
                    <a:pt x="0" y="0"/>
                  </a:lnTo>
                  <a:cubicBezTo>
                    <a:pt x="725" y="1575"/>
                    <a:pt x="988" y="3324"/>
                    <a:pt x="1313" y="5011"/>
                  </a:cubicBezTo>
                  <a:cubicBezTo>
                    <a:pt x="1388" y="5061"/>
                    <a:pt x="1475" y="5111"/>
                    <a:pt x="1563" y="5161"/>
                  </a:cubicBezTo>
                  <a:cubicBezTo>
                    <a:pt x="1550" y="5149"/>
                    <a:pt x="1550" y="5149"/>
                    <a:pt x="1550" y="5136"/>
                  </a:cubicBezTo>
                  <a:cubicBezTo>
                    <a:pt x="1213" y="3387"/>
                    <a:pt x="925" y="15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1" name="Google Shape;17211;p50"/>
            <p:cNvSpPr/>
            <p:nvPr/>
          </p:nvSpPr>
          <p:spPr>
            <a:xfrm>
              <a:off x="723270" y="5561247"/>
              <a:ext cx="134583" cy="432269"/>
            </a:xfrm>
            <a:custGeom>
              <a:avLst/>
              <a:gdLst/>
              <a:ahLst/>
              <a:cxnLst/>
              <a:rect l="l" t="t" r="r" b="b"/>
              <a:pathLst>
                <a:path w="1576" h="5062" extrusionOk="0">
                  <a:moveTo>
                    <a:pt x="1" y="1"/>
                  </a:moveTo>
                  <a:lnTo>
                    <a:pt x="1" y="1"/>
                  </a:lnTo>
                  <a:cubicBezTo>
                    <a:pt x="650" y="1575"/>
                    <a:pt x="938" y="3262"/>
                    <a:pt x="1313" y="4912"/>
                  </a:cubicBezTo>
                  <a:cubicBezTo>
                    <a:pt x="1400" y="4962"/>
                    <a:pt x="1488" y="5012"/>
                    <a:pt x="1575" y="5062"/>
                  </a:cubicBezTo>
                  <a:cubicBezTo>
                    <a:pt x="1550" y="4974"/>
                    <a:pt x="1525" y="4887"/>
                    <a:pt x="1500" y="4799"/>
                  </a:cubicBezTo>
                  <a:cubicBezTo>
                    <a:pt x="1150" y="3162"/>
                    <a:pt x="788" y="150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2" name="Google Shape;17212;p50"/>
            <p:cNvSpPr/>
            <p:nvPr/>
          </p:nvSpPr>
          <p:spPr>
            <a:xfrm>
              <a:off x="819340" y="5605055"/>
              <a:ext cx="124933" cy="436539"/>
            </a:xfrm>
            <a:custGeom>
              <a:avLst/>
              <a:gdLst/>
              <a:ahLst/>
              <a:cxnLst/>
              <a:rect l="l" t="t" r="r" b="b"/>
              <a:pathLst>
                <a:path w="1463" h="5112" extrusionOk="0">
                  <a:moveTo>
                    <a:pt x="0" y="0"/>
                  </a:moveTo>
                  <a:lnTo>
                    <a:pt x="0" y="0"/>
                  </a:lnTo>
                  <a:cubicBezTo>
                    <a:pt x="488" y="1062"/>
                    <a:pt x="825" y="2187"/>
                    <a:pt x="1000" y="3349"/>
                  </a:cubicBezTo>
                  <a:cubicBezTo>
                    <a:pt x="1087" y="3886"/>
                    <a:pt x="1150" y="4436"/>
                    <a:pt x="1225" y="4986"/>
                  </a:cubicBezTo>
                  <a:cubicBezTo>
                    <a:pt x="1275" y="5011"/>
                    <a:pt x="1325" y="5036"/>
                    <a:pt x="1375" y="5061"/>
                  </a:cubicBezTo>
                  <a:cubicBezTo>
                    <a:pt x="1400" y="5074"/>
                    <a:pt x="1437" y="5099"/>
                    <a:pt x="1462" y="5111"/>
                  </a:cubicBezTo>
                  <a:cubicBezTo>
                    <a:pt x="1362" y="4374"/>
                    <a:pt x="1275" y="3499"/>
                    <a:pt x="1100" y="2699"/>
                  </a:cubicBezTo>
                  <a:cubicBezTo>
                    <a:pt x="925" y="1737"/>
                    <a:pt x="488" y="85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3" name="Google Shape;17213;p50"/>
            <p:cNvSpPr/>
            <p:nvPr/>
          </p:nvSpPr>
          <p:spPr>
            <a:xfrm>
              <a:off x="825745" y="5576191"/>
              <a:ext cx="150551" cy="481372"/>
            </a:xfrm>
            <a:custGeom>
              <a:avLst/>
              <a:gdLst/>
              <a:ahLst/>
              <a:cxnLst/>
              <a:rect l="l" t="t" r="r" b="b"/>
              <a:pathLst>
                <a:path w="1763" h="5637" extrusionOk="0">
                  <a:moveTo>
                    <a:pt x="0" y="1"/>
                  </a:moveTo>
                  <a:lnTo>
                    <a:pt x="0" y="1"/>
                  </a:lnTo>
                  <a:cubicBezTo>
                    <a:pt x="263" y="438"/>
                    <a:pt x="438" y="900"/>
                    <a:pt x="613" y="1375"/>
                  </a:cubicBezTo>
                  <a:cubicBezTo>
                    <a:pt x="813" y="1900"/>
                    <a:pt x="1025" y="2437"/>
                    <a:pt x="1137" y="3000"/>
                  </a:cubicBezTo>
                  <a:cubicBezTo>
                    <a:pt x="1312" y="3850"/>
                    <a:pt x="1412" y="4674"/>
                    <a:pt x="1525" y="5524"/>
                  </a:cubicBezTo>
                  <a:cubicBezTo>
                    <a:pt x="1600" y="5562"/>
                    <a:pt x="1687" y="5599"/>
                    <a:pt x="1762" y="5637"/>
                  </a:cubicBezTo>
                  <a:cubicBezTo>
                    <a:pt x="1737" y="5499"/>
                    <a:pt x="1725" y="5374"/>
                    <a:pt x="1712" y="5274"/>
                  </a:cubicBezTo>
                  <a:cubicBezTo>
                    <a:pt x="1587" y="4387"/>
                    <a:pt x="1500" y="3487"/>
                    <a:pt x="1275" y="2625"/>
                  </a:cubicBezTo>
                  <a:cubicBezTo>
                    <a:pt x="1150" y="2113"/>
                    <a:pt x="912" y="1638"/>
                    <a:pt x="675" y="1175"/>
                  </a:cubicBezTo>
                  <a:cubicBezTo>
                    <a:pt x="463" y="775"/>
                    <a:pt x="275" y="36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4" name="Google Shape;17214;p50"/>
            <p:cNvSpPr/>
            <p:nvPr/>
          </p:nvSpPr>
          <p:spPr>
            <a:xfrm>
              <a:off x="859903" y="5592246"/>
              <a:ext cx="147306" cy="473857"/>
            </a:xfrm>
            <a:custGeom>
              <a:avLst/>
              <a:gdLst/>
              <a:ahLst/>
              <a:cxnLst/>
              <a:rect l="l" t="t" r="r" b="b"/>
              <a:pathLst>
                <a:path w="1725" h="5549" extrusionOk="0">
                  <a:moveTo>
                    <a:pt x="0" y="0"/>
                  </a:moveTo>
                  <a:lnTo>
                    <a:pt x="0" y="0"/>
                  </a:lnTo>
                  <a:cubicBezTo>
                    <a:pt x="450" y="962"/>
                    <a:pt x="837" y="1800"/>
                    <a:pt x="1112" y="2837"/>
                  </a:cubicBezTo>
                  <a:cubicBezTo>
                    <a:pt x="1300" y="3699"/>
                    <a:pt x="1400" y="4649"/>
                    <a:pt x="1500" y="5511"/>
                  </a:cubicBezTo>
                  <a:cubicBezTo>
                    <a:pt x="1575" y="5524"/>
                    <a:pt x="1650" y="5536"/>
                    <a:pt x="1725" y="5549"/>
                  </a:cubicBezTo>
                  <a:cubicBezTo>
                    <a:pt x="1687" y="5211"/>
                    <a:pt x="1637" y="4874"/>
                    <a:pt x="1600" y="4536"/>
                  </a:cubicBezTo>
                  <a:cubicBezTo>
                    <a:pt x="1512" y="3824"/>
                    <a:pt x="1425" y="3112"/>
                    <a:pt x="1225" y="2412"/>
                  </a:cubicBezTo>
                  <a:cubicBezTo>
                    <a:pt x="962" y="1587"/>
                    <a:pt x="462" y="80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5" name="Google Shape;17215;p50"/>
            <p:cNvSpPr/>
            <p:nvPr/>
          </p:nvSpPr>
          <p:spPr>
            <a:xfrm>
              <a:off x="892951" y="5615645"/>
              <a:ext cx="143122" cy="452593"/>
            </a:xfrm>
            <a:custGeom>
              <a:avLst/>
              <a:gdLst/>
              <a:ahLst/>
              <a:cxnLst/>
              <a:rect l="l" t="t" r="r" b="b"/>
              <a:pathLst>
                <a:path w="1676" h="5300" extrusionOk="0">
                  <a:moveTo>
                    <a:pt x="1" y="1"/>
                  </a:moveTo>
                  <a:lnTo>
                    <a:pt x="1" y="1"/>
                  </a:lnTo>
                  <a:cubicBezTo>
                    <a:pt x="913" y="1563"/>
                    <a:pt x="1213" y="3513"/>
                    <a:pt x="1463" y="5287"/>
                  </a:cubicBezTo>
                  <a:cubicBezTo>
                    <a:pt x="1525" y="5300"/>
                    <a:pt x="1600" y="5300"/>
                    <a:pt x="1675" y="5300"/>
                  </a:cubicBezTo>
                  <a:cubicBezTo>
                    <a:pt x="1538" y="4212"/>
                    <a:pt x="1388" y="3113"/>
                    <a:pt x="1063" y="2050"/>
                  </a:cubicBezTo>
                  <a:cubicBezTo>
                    <a:pt x="825" y="1313"/>
                    <a:pt x="425" y="6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6" name="Google Shape;17216;p50"/>
            <p:cNvSpPr/>
            <p:nvPr/>
          </p:nvSpPr>
          <p:spPr>
            <a:xfrm>
              <a:off x="907895" y="5592246"/>
              <a:ext cx="154821" cy="475992"/>
            </a:xfrm>
            <a:custGeom>
              <a:avLst/>
              <a:gdLst/>
              <a:ahLst/>
              <a:cxnLst/>
              <a:rect l="l" t="t" r="r" b="b"/>
              <a:pathLst>
                <a:path w="1813" h="5574" extrusionOk="0">
                  <a:moveTo>
                    <a:pt x="0" y="0"/>
                  </a:moveTo>
                  <a:lnTo>
                    <a:pt x="0" y="0"/>
                  </a:lnTo>
                  <a:cubicBezTo>
                    <a:pt x="338" y="762"/>
                    <a:pt x="763" y="1450"/>
                    <a:pt x="1000" y="2199"/>
                  </a:cubicBezTo>
                  <a:cubicBezTo>
                    <a:pt x="1325" y="3299"/>
                    <a:pt x="1425" y="4449"/>
                    <a:pt x="1588" y="5574"/>
                  </a:cubicBezTo>
                  <a:lnTo>
                    <a:pt x="1812" y="5574"/>
                  </a:lnTo>
                  <a:cubicBezTo>
                    <a:pt x="1738" y="5049"/>
                    <a:pt x="1663" y="4511"/>
                    <a:pt x="1588" y="3986"/>
                  </a:cubicBezTo>
                  <a:cubicBezTo>
                    <a:pt x="1488" y="3312"/>
                    <a:pt x="1400" y="2637"/>
                    <a:pt x="1163" y="2000"/>
                  </a:cubicBezTo>
                  <a:cubicBezTo>
                    <a:pt x="888" y="1275"/>
                    <a:pt x="388" y="6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7" name="Google Shape;17217;p50"/>
            <p:cNvSpPr/>
            <p:nvPr/>
          </p:nvSpPr>
          <p:spPr>
            <a:xfrm>
              <a:off x="963403" y="5654073"/>
              <a:ext cx="130227" cy="413141"/>
            </a:xfrm>
            <a:custGeom>
              <a:avLst/>
              <a:gdLst/>
              <a:ahLst/>
              <a:cxnLst/>
              <a:rect l="l" t="t" r="r" b="b"/>
              <a:pathLst>
                <a:path w="1525" h="4838" extrusionOk="0">
                  <a:moveTo>
                    <a:pt x="0" y="1"/>
                  </a:moveTo>
                  <a:cubicBezTo>
                    <a:pt x="825" y="1138"/>
                    <a:pt x="900" y="2588"/>
                    <a:pt x="1125" y="3950"/>
                  </a:cubicBezTo>
                  <a:cubicBezTo>
                    <a:pt x="1175" y="4250"/>
                    <a:pt x="1237" y="4550"/>
                    <a:pt x="1312" y="4837"/>
                  </a:cubicBezTo>
                  <a:cubicBezTo>
                    <a:pt x="1387" y="4825"/>
                    <a:pt x="1462" y="4812"/>
                    <a:pt x="1525" y="4787"/>
                  </a:cubicBezTo>
                  <a:cubicBezTo>
                    <a:pt x="1437" y="4487"/>
                    <a:pt x="1375" y="4175"/>
                    <a:pt x="1325" y="3862"/>
                  </a:cubicBezTo>
                  <a:cubicBezTo>
                    <a:pt x="1200" y="3163"/>
                    <a:pt x="1162" y="2438"/>
                    <a:pt x="963" y="1750"/>
                  </a:cubicBezTo>
                  <a:cubicBezTo>
                    <a:pt x="775" y="1113"/>
                    <a:pt x="463" y="48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8" name="Google Shape;17218;p50"/>
            <p:cNvSpPr/>
            <p:nvPr/>
          </p:nvSpPr>
          <p:spPr>
            <a:xfrm>
              <a:off x="955888" y="5586866"/>
              <a:ext cx="162336" cy="474967"/>
            </a:xfrm>
            <a:custGeom>
              <a:avLst/>
              <a:gdLst/>
              <a:ahLst/>
              <a:cxnLst/>
              <a:rect l="l" t="t" r="r" b="b"/>
              <a:pathLst>
                <a:path w="1901" h="5562" extrusionOk="0">
                  <a:moveTo>
                    <a:pt x="1" y="1"/>
                  </a:moveTo>
                  <a:lnTo>
                    <a:pt x="1" y="1"/>
                  </a:lnTo>
                  <a:cubicBezTo>
                    <a:pt x="313" y="888"/>
                    <a:pt x="938" y="1625"/>
                    <a:pt x="1151" y="2487"/>
                  </a:cubicBezTo>
                  <a:cubicBezTo>
                    <a:pt x="1413" y="3425"/>
                    <a:pt x="1388" y="4312"/>
                    <a:pt x="1600" y="5287"/>
                  </a:cubicBezTo>
                  <a:cubicBezTo>
                    <a:pt x="1625" y="5387"/>
                    <a:pt x="1650" y="5474"/>
                    <a:pt x="1688" y="5562"/>
                  </a:cubicBezTo>
                  <a:cubicBezTo>
                    <a:pt x="1763" y="5537"/>
                    <a:pt x="1825" y="5512"/>
                    <a:pt x="1900" y="5487"/>
                  </a:cubicBezTo>
                  <a:cubicBezTo>
                    <a:pt x="1863" y="5387"/>
                    <a:pt x="1838" y="5287"/>
                    <a:pt x="1813" y="5187"/>
                  </a:cubicBezTo>
                  <a:cubicBezTo>
                    <a:pt x="1600" y="4237"/>
                    <a:pt x="1625" y="3212"/>
                    <a:pt x="1313" y="2225"/>
                  </a:cubicBezTo>
                  <a:cubicBezTo>
                    <a:pt x="1026" y="1400"/>
                    <a:pt x="388" y="76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9" name="Google Shape;17219;p50"/>
            <p:cNvSpPr/>
            <p:nvPr/>
          </p:nvSpPr>
          <p:spPr>
            <a:xfrm>
              <a:off x="971942" y="5564492"/>
              <a:ext cx="170790" cy="487776"/>
            </a:xfrm>
            <a:custGeom>
              <a:avLst/>
              <a:gdLst/>
              <a:ahLst/>
              <a:cxnLst/>
              <a:rect l="l" t="t" r="r" b="b"/>
              <a:pathLst>
                <a:path w="2000" h="5712" extrusionOk="0">
                  <a:moveTo>
                    <a:pt x="0" y="0"/>
                  </a:moveTo>
                  <a:lnTo>
                    <a:pt x="0" y="0"/>
                  </a:lnTo>
                  <a:cubicBezTo>
                    <a:pt x="275" y="1012"/>
                    <a:pt x="1013" y="1837"/>
                    <a:pt x="1262" y="2787"/>
                  </a:cubicBezTo>
                  <a:cubicBezTo>
                    <a:pt x="1487" y="3599"/>
                    <a:pt x="1487" y="4336"/>
                    <a:pt x="1650" y="5186"/>
                  </a:cubicBezTo>
                  <a:cubicBezTo>
                    <a:pt x="1687" y="5361"/>
                    <a:pt x="1737" y="5536"/>
                    <a:pt x="1800" y="5711"/>
                  </a:cubicBezTo>
                  <a:cubicBezTo>
                    <a:pt x="1862" y="5686"/>
                    <a:pt x="1937" y="5649"/>
                    <a:pt x="2000" y="5599"/>
                  </a:cubicBezTo>
                  <a:cubicBezTo>
                    <a:pt x="1925" y="5386"/>
                    <a:pt x="1875" y="5161"/>
                    <a:pt x="1825" y="4911"/>
                  </a:cubicBezTo>
                  <a:cubicBezTo>
                    <a:pt x="1675" y="4037"/>
                    <a:pt x="1662" y="2937"/>
                    <a:pt x="1212" y="2037"/>
                  </a:cubicBezTo>
                  <a:cubicBezTo>
                    <a:pt x="850" y="1337"/>
                    <a:pt x="288" y="73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0" name="Google Shape;17220;p50"/>
            <p:cNvSpPr/>
            <p:nvPr/>
          </p:nvSpPr>
          <p:spPr>
            <a:xfrm>
              <a:off x="649659" y="4277483"/>
              <a:ext cx="37403" cy="73696"/>
            </a:xfrm>
            <a:custGeom>
              <a:avLst/>
              <a:gdLst/>
              <a:ahLst/>
              <a:cxnLst/>
              <a:rect l="l" t="t" r="r" b="b"/>
              <a:pathLst>
                <a:path w="438" h="863" extrusionOk="0">
                  <a:moveTo>
                    <a:pt x="438" y="0"/>
                  </a:moveTo>
                  <a:cubicBezTo>
                    <a:pt x="138" y="175"/>
                    <a:pt x="0" y="513"/>
                    <a:pt x="38" y="837"/>
                  </a:cubicBezTo>
                  <a:cubicBezTo>
                    <a:pt x="75" y="825"/>
                    <a:pt x="116" y="819"/>
                    <a:pt x="156" y="819"/>
                  </a:cubicBezTo>
                  <a:cubicBezTo>
                    <a:pt x="197" y="819"/>
                    <a:pt x="238" y="825"/>
                    <a:pt x="275" y="837"/>
                  </a:cubicBezTo>
                  <a:cubicBezTo>
                    <a:pt x="300" y="837"/>
                    <a:pt x="325" y="850"/>
                    <a:pt x="350" y="862"/>
                  </a:cubicBezTo>
                  <a:cubicBezTo>
                    <a:pt x="350" y="850"/>
                    <a:pt x="338" y="837"/>
                    <a:pt x="338" y="825"/>
                  </a:cubicBezTo>
                  <a:cubicBezTo>
                    <a:pt x="300" y="625"/>
                    <a:pt x="300" y="338"/>
                    <a:pt x="413" y="113"/>
                  </a:cubicBezTo>
                  <a:lnTo>
                    <a:pt x="413" y="113"/>
                  </a:lnTo>
                  <a:cubicBezTo>
                    <a:pt x="313" y="200"/>
                    <a:pt x="250" y="325"/>
                    <a:pt x="213" y="450"/>
                  </a:cubicBezTo>
                  <a:cubicBezTo>
                    <a:pt x="238" y="300"/>
                    <a:pt x="300" y="125"/>
                    <a:pt x="4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1" name="Google Shape;17221;p50"/>
            <p:cNvSpPr/>
            <p:nvPr/>
          </p:nvSpPr>
          <p:spPr>
            <a:xfrm>
              <a:off x="675277" y="4289182"/>
              <a:ext cx="24594" cy="68401"/>
            </a:xfrm>
            <a:custGeom>
              <a:avLst/>
              <a:gdLst/>
              <a:ahLst/>
              <a:cxnLst/>
              <a:rect l="l" t="t" r="r" b="b"/>
              <a:pathLst>
                <a:path w="288" h="801" extrusionOk="0">
                  <a:moveTo>
                    <a:pt x="200" y="1"/>
                  </a:moveTo>
                  <a:lnTo>
                    <a:pt x="200" y="1"/>
                  </a:lnTo>
                  <a:cubicBezTo>
                    <a:pt x="25" y="188"/>
                    <a:pt x="0" y="513"/>
                    <a:pt x="113" y="738"/>
                  </a:cubicBezTo>
                  <a:cubicBezTo>
                    <a:pt x="163" y="763"/>
                    <a:pt x="225" y="775"/>
                    <a:pt x="288" y="800"/>
                  </a:cubicBezTo>
                  <a:cubicBezTo>
                    <a:pt x="238" y="725"/>
                    <a:pt x="213" y="638"/>
                    <a:pt x="188" y="538"/>
                  </a:cubicBezTo>
                  <a:cubicBezTo>
                    <a:pt x="150" y="363"/>
                    <a:pt x="125" y="213"/>
                    <a:pt x="2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2" name="Google Shape;17222;p50"/>
            <p:cNvSpPr/>
            <p:nvPr/>
          </p:nvSpPr>
          <p:spPr>
            <a:xfrm>
              <a:off x="688087" y="4296697"/>
              <a:ext cx="19299" cy="63022"/>
            </a:xfrm>
            <a:custGeom>
              <a:avLst/>
              <a:gdLst/>
              <a:ahLst/>
              <a:cxnLst/>
              <a:rect l="l" t="t" r="r" b="b"/>
              <a:pathLst>
                <a:path w="226" h="738" extrusionOk="0">
                  <a:moveTo>
                    <a:pt x="113" y="0"/>
                  </a:moveTo>
                  <a:lnTo>
                    <a:pt x="113" y="0"/>
                  </a:lnTo>
                  <a:cubicBezTo>
                    <a:pt x="0" y="200"/>
                    <a:pt x="50" y="550"/>
                    <a:pt x="213" y="737"/>
                  </a:cubicBezTo>
                  <a:lnTo>
                    <a:pt x="225" y="737"/>
                  </a:lnTo>
                  <a:cubicBezTo>
                    <a:pt x="213" y="687"/>
                    <a:pt x="213" y="625"/>
                    <a:pt x="225" y="575"/>
                  </a:cubicBezTo>
                  <a:cubicBezTo>
                    <a:pt x="213" y="537"/>
                    <a:pt x="200" y="500"/>
                    <a:pt x="188" y="462"/>
                  </a:cubicBezTo>
                  <a:cubicBezTo>
                    <a:pt x="138" y="300"/>
                    <a:pt x="88" y="15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3" name="Google Shape;17223;p50"/>
            <p:cNvSpPr/>
            <p:nvPr/>
          </p:nvSpPr>
          <p:spPr>
            <a:xfrm>
              <a:off x="698761" y="4298832"/>
              <a:ext cx="13919" cy="40563"/>
            </a:xfrm>
            <a:custGeom>
              <a:avLst/>
              <a:gdLst/>
              <a:ahLst/>
              <a:cxnLst/>
              <a:rect l="l" t="t" r="r" b="b"/>
              <a:pathLst>
                <a:path w="163" h="475" extrusionOk="0">
                  <a:moveTo>
                    <a:pt x="38" y="0"/>
                  </a:moveTo>
                  <a:lnTo>
                    <a:pt x="38" y="0"/>
                  </a:lnTo>
                  <a:cubicBezTo>
                    <a:pt x="0" y="163"/>
                    <a:pt x="25" y="338"/>
                    <a:pt x="125" y="475"/>
                  </a:cubicBezTo>
                  <a:cubicBezTo>
                    <a:pt x="138" y="450"/>
                    <a:pt x="138" y="425"/>
                    <a:pt x="163" y="400"/>
                  </a:cubicBezTo>
                  <a:cubicBezTo>
                    <a:pt x="100" y="275"/>
                    <a:pt x="63" y="163"/>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4" name="Google Shape;17224;p50"/>
            <p:cNvSpPr/>
            <p:nvPr/>
          </p:nvSpPr>
          <p:spPr>
            <a:xfrm>
              <a:off x="709436" y="4235809"/>
              <a:ext cx="65156" cy="136717"/>
            </a:xfrm>
            <a:custGeom>
              <a:avLst/>
              <a:gdLst/>
              <a:ahLst/>
              <a:cxnLst/>
              <a:rect l="l" t="t" r="r" b="b"/>
              <a:pathLst>
                <a:path w="763" h="1601" extrusionOk="0">
                  <a:moveTo>
                    <a:pt x="762" y="1"/>
                  </a:moveTo>
                  <a:lnTo>
                    <a:pt x="762" y="1"/>
                  </a:lnTo>
                  <a:cubicBezTo>
                    <a:pt x="250" y="88"/>
                    <a:pt x="38" y="588"/>
                    <a:pt x="200" y="988"/>
                  </a:cubicBezTo>
                  <a:cubicBezTo>
                    <a:pt x="188" y="1013"/>
                    <a:pt x="163" y="1026"/>
                    <a:pt x="163" y="1026"/>
                  </a:cubicBezTo>
                  <a:cubicBezTo>
                    <a:pt x="0" y="1188"/>
                    <a:pt x="50" y="1438"/>
                    <a:pt x="163" y="1600"/>
                  </a:cubicBezTo>
                  <a:cubicBezTo>
                    <a:pt x="113" y="1450"/>
                    <a:pt x="100" y="1275"/>
                    <a:pt x="163" y="1138"/>
                  </a:cubicBezTo>
                  <a:cubicBezTo>
                    <a:pt x="200" y="1063"/>
                    <a:pt x="250" y="1013"/>
                    <a:pt x="288" y="951"/>
                  </a:cubicBezTo>
                  <a:cubicBezTo>
                    <a:pt x="329" y="904"/>
                    <a:pt x="342" y="887"/>
                    <a:pt x="336" y="887"/>
                  </a:cubicBezTo>
                  <a:cubicBezTo>
                    <a:pt x="327" y="887"/>
                    <a:pt x="268" y="936"/>
                    <a:pt x="213" y="976"/>
                  </a:cubicBezTo>
                  <a:cubicBezTo>
                    <a:pt x="250" y="926"/>
                    <a:pt x="288" y="876"/>
                    <a:pt x="325" y="838"/>
                  </a:cubicBezTo>
                  <a:cubicBezTo>
                    <a:pt x="362" y="813"/>
                    <a:pt x="387" y="788"/>
                    <a:pt x="425" y="763"/>
                  </a:cubicBezTo>
                  <a:cubicBezTo>
                    <a:pt x="437" y="676"/>
                    <a:pt x="462" y="588"/>
                    <a:pt x="500" y="476"/>
                  </a:cubicBezTo>
                  <a:cubicBezTo>
                    <a:pt x="550" y="363"/>
                    <a:pt x="612" y="201"/>
                    <a:pt x="725" y="88"/>
                  </a:cubicBezTo>
                  <a:lnTo>
                    <a:pt x="725" y="88"/>
                  </a:lnTo>
                  <a:cubicBezTo>
                    <a:pt x="600" y="151"/>
                    <a:pt x="487" y="251"/>
                    <a:pt x="412" y="376"/>
                  </a:cubicBezTo>
                  <a:cubicBezTo>
                    <a:pt x="450" y="288"/>
                    <a:pt x="600" y="76"/>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5" name="Google Shape;17225;p50"/>
            <p:cNvSpPr/>
            <p:nvPr/>
          </p:nvSpPr>
          <p:spPr>
            <a:xfrm>
              <a:off x="748889" y="4244349"/>
              <a:ext cx="33133" cy="54567"/>
            </a:xfrm>
            <a:custGeom>
              <a:avLst/>
              <a:gdLst/>
              <a:ahLst/>
              <a:cxnLst/>
              <a:rect l="l" t="t" r="r" b="b"/>
              <a:pathLst>
                <a:path w="388" h="639" extrusionOk="0">
                  <a:moveTo>
                    <a:pt x="325" y="1"/>
                  </a:moveTo>
                  <a:lnTo>
                    <a:pt x="325" y="1"/>
                  </a:lnTo>
                  <a:cubicBezTo>
                    <a:pt x="163" y="138"/>
                    <a:pt x="38" y="326"/>
                    <a:pt x="0" y="526"/>
                  </a:cubicBezTo>
                  <a:cubicBezTo>
                    <a:pt x="0" y="563"/>
                    <a:pt x="0" y="601"/>
                    <a:pt x="0" y="638"/>
                  </a:cubicBezTo>
                  <a:cubicBezTo>
                    <a:pt x="25" y="626"/>
                    <a:pt x="50" y="601"/>
                    <a:pt x="88" y="588"/>
                  </a:cubicBezTo>
                  <a:cubicBezTo>
                    <a:pt x="100" y="551"/>
                    <a:pt x="100" y="513"/>
                    <a:pt x="113" y="488"/>
                  </a:cubicBezTo>
                  <a:lnTo>
                    <a:pt x="113" y="488"/>
                  </a:lnTo>
                  <a:cubicBezTo>
                    <a:pt x="113" y="513"/>
                    <a:pt x="100" y="551"/>
                    <a:pt x="100" y="588"/>
                  </a:cubicBezTo>
                  <a:cubicBezTo>
                    <a:pt x="125" y="576"/>
                    <a:pt x="163" y="563"/>
                    <a:pt x="188" y="563"/>
                  </a:cubicBezTo>
                  <a:cubicBezTo>
                    <a:pt x="200" y="538"/>
                    <a:pt x="200" y="513"/>
                    <a:pt x="200" y="501"/>
                  </a:cubicBezTo>
                  <a:cubicBezTo>
                    <a:pt x="200" y="513"/>
                    <a:pt x="200" y="538"/>
                    <a:pt x="200" y="551"/>
                  </a:cubicBezTo>
                  <a:lnTo>
                    <a:pt x="263" y="551"/>
                  </a:lnTo>
                  <a:cubicBezTo>
                    <a:pt x="288" y="401"/>
                    <a:pt x="350" y="263"/>
                    <a:pt x="388" y="113"/>
                  </a:cubicBezTo>
                  <a:lnTo>
                    <a:pt x="388" y="113"/>
                  </a:lnTo>
                  <a:cubicBezTo>
                    <a:pt x="338" y="163"/>
                    <a:pt x="300" y="226"/>
                    <a:pt x="263" y="301"/>
                  </a:cubicBezTo>
                  <a:cubicBezTo>
                    <a:pt x="288" y="226"/>
                    <a:pt x="313" y="151"/>
                    <a:pt x="338" y="76"/>
                  </a:cubicBezTo>
                  <a:lnTo>
                    <a:pt x="338" y="76"/>
                  </a:lnTo>
                  <a:cubicBezTo>
                    <a:pt x="263" y="151"/>
                    <a:pt x="213" y="238"/>
                    <a:pt x="175" y="313"/>
                  </a:cubicBezTo>
                  <a:cubicBezTo>
                    <a:pt x="225" y="201"/>
                    <a:pt x="250" y="113"/>
                    <a:pt x="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6" name="Google Shape;17226;p50"/>
            <p:cNvSpPr/>
            <p:nvPr/>
          </p:nvSpPr>
          <p:spPr>
            <a:xfrm>
              <a:off x="773397" y="4256134"/>
              <a:ext cx="14005" cy="32109"/>
            </a:xfrm>
            <a:custGeom>
              <a:avLst/>
              <a:gdLst/>
              <a:ahLst/>
              <a:cxnLst/>
              <a:rect l="l" t="t" r="r" b="b"/>
              <a:pathLst>
                <a:path w="164" h="376" extrusionOk="0">
                  <a:moveTo>
                    <a:pt x="163" y="0"/>
                  </a:moveTo>
                  <a:lnTo>
                    <a:pt x="163" y="0"/>
                  </a:lnTo>
                  <a:cubicBezTo>
                    <a:pt x="63" y="75"/>
                    <a:pt x="1" y="288"/>
                    <a:pt x="13" y="375"/>
                  </a:cubicBezTo>
                  <a:cubicBezTo>
                    <a:pt x="76" y="238"/>
                    <a:pt x="101" y="125"/>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7" name="Google Shape;17227;p50"/>
            <p:cNvSpPr/>
            <p:nvPr/>
          </p:nvSpPr>
          <p:spPr>
            <a:xfrm>
              <a:off x="781937" y="4259293"/>
              <a:ext cx="8625" cy="19299"/>
            </a:xfrm>
            <a:custGeom>
              <a:avLst/>
              <a:gdLst/>
              <a:ahLst/>
              <a:cxnLst/>
              <a:rect l="l" t="t" r="r" b="b"/>
              <a:pathLst>
                <a:path w="101" h="226" extrusionOk="0">
                  <a:moveTo>
                    <a:pt x="101" y="1"/>
                  </a:moveTo>
                  <a:lnTo>
                    <a:pt x="101" y="1"/>
                  </a:lnTo>
                  <a:cubicBezTo>
                    <a:pt x="38" y="51"/>
                    <a:pt x="13" y="151"/>
                    <a:pt x="1" y="226"/>
                  </a:cubicBezTo>
                  <a:cubicBezTo>
                    <a:pt x="51" y="151"/>
                    <a:pt x="76" y="76"/>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8" name="Google Shape;17228;p50"/>
            <p:cNvSpPr/>
            <p:nvPr/>
          </p:nvSpPr>
          <p:spPr>
            <a:xfrm>
              <a:off x="723270" y="4300967"/>
              <a:ext cx="120663" cy="104011"/>
            </a:xfrm>
            <a:custGeom>
              <a:avLst/>
              <a:gdLst/>
              <a:ahLst/>
              <a:cxnLst/>
              <a:rect l="l" t="t" r="r" b="b"/>
              <a:pathLst>
                <a:path w="1413" h="1218" extrusionOk="0">
                  <a:moveTo>
                    <a:pt x="975" y="0"/>
                  </a:moveTo>
                  <a:lnTo>
                    <a:pt x="975" y="0"/>
                  </a:lnTo>
                  <a:cubicBezTo>
                    <a:pt x="1088" y="100"/>
                    <a:pt x="1150" y="225"/>
                    <a:pt x="1150" y="362"/>
                  </a:cubicBezTo>
                  <a:cubicBezTo>
                    <a:pt x="1138" y="300"/>
                    <a:pt x="1100" y="238"/>
                    <a:pt x="1063" y="188"/>
                  </a:cubicBezTo>
                  <a:cubicBezTo>
                    <a:pt x="1025" y="150"/>
                    <a:pt x="950" y="113"/>
                    <a:pt x="900" y="100"/>
                  </a:cubicBezTo>
                  <a:lnTo>
                    <a:pt x="900" y="100"/>
                  </a:lnTo>
                  <a:cubicBezTo>
                    <a:pt x="925" y="113"/>
                    <a:pt x="950" y="138"/>
                    <a:pt x="963" y="163"/>
                  </a:cubicBezTo>
                  <a:cubicBezTo>
                    <a:pt x="1063" y="263"/>
                    <a:pt x="1063" y="387"/>
                    <a:pt x="1025" y="500"/>
                  </a:cubicBezTo>
                  <a:cubicBezTo>
                    <a:pt x="975" y="625"/>
                    <a:pt x="900" y="712"/>
                    <a:pt x="750" y="787"/>
                  </a:cubicBezTo>
                  <a:cubicBezTo>
                    <a:pt x="713" y="815"/>
                    <a:pt x="591" y="830"/>
                    <a:pt x="485" y="830"/>
                  </a:cubicBezTo>
                  <a:cubicBezTo>
                    <a:pt x="450" y="830"/>
                    <a:pt x="416" y="828"/>
                    <a:pt x="388" y="825"/>
                  </a:cubicBezTo>
                  <a:cubicBezTo>
                    <a:pt x="300" y="800"/>
                    <a:pt x="213" y="750"/>
                    <a:pt x="163" y="662"/>
                  </a:cubicBezTo>
                  <a:lnTo>
                    <a:pt x="163" y="662"/>
                  </a:lnTo>
                  <a:cubicBezTo>
                    <a:pt x="213" y="887"/>
                    <a:pt x="438" y="975"/>
                    <a:pt x="650" y="975"/>
                  </a:cubicBezTo>
                  <a:cubicBezTo>
                    <a:pt x="625" y="978"/>
                    <a:pt x="599" y="979"/>
                    <a:pt x="571" y="979"/>
                  </a:cubicBezTo>
                  <a:cubicBezTo>
                    <a:pt x="477" y="979"/>
                    <a:pt x="375" y="961"/>
                    <a:pt x="288" y="912"/>
                  </a:cubicBezTo>
                  <a:cubicBezTo>
                    <a:pt x="175" y="850"/>
                    <a:pt x="63" y="712"/>
                    <a:pt x="1" y="562"/>
                  </a:cubicBezTo>
                  <a:lnTo>
                    <a:pt x="1" y="562"/>
                  </a:lnTo>
                  <a:cubicBezTo>
                    <a:pt x="26" y="775"/>
                    <a:pt x="101" y="987"/>
                    <a:pt x="275" y="1112"/>
                  </a:cubicBezTo>
                  <a:cubicBezTo>
                    <a:pt x="390" y="1181"/>
                    <a:pt x="527" y="1218"/>
                    <a:pt x="663" y="1218"/>
                  </a:cubicBezTo>
                  <a:cubicBezTo>
                    <a:pt x="825" y="1218"/>
                    <a:pt x="985" y="1165"/>
                    <a:pt x="1100" y="1050"/>
                  </a:cubicBezTo>
                  <a:cubicBezTo>
                    <a:pt x="1413" y="775"/>
                    <a:pt x="1388" y="113"/>
                    <a:pt x="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9" name="Google Shape;17229;p50"/>
            <p:cNvSpPr/>
            <p:nvPr/>
          </p:nvSpPr>
          <p:spPr>
            <a:xfrm>
              <a:off x="747778" y="4331624"/>
              <a:ext cx="60374" cy="38086"/>
            </a:xfrm>
            <a:custGeom>
              <a:avLst/>
              <a:gdLst/>
              <a:ahLst/>
              <a:cxnLst/>
              <a:rect l="l" t="t" r="r" b="b"/>
              <a:pathLst>
                <a:path w="707" h="446" extrusionOk="0">
                  <a:moveTo>
                    <a:pt x="704" y="1"/>
                  </a:moveTo>
                  <a:cubicBezTo>
                    <a:pt x="692" y="1"/>
                    <a:pt x="639" y="128"/>
                    <a:pt x="601" y="166"/>
                  </a:cubicBezTo>
                  <a:cubicBezTo>
                    <a:pt x="468" y="299"/>
                    <a:pt x="276" y="383"/>
                    <a:pt x="78" y="383"/>
                  </a:cubicBezTo>
                  <a:cubicBezTo>
                    <a:pt x="52" y="383"/>
                    <a:pt x="27" y="381"/>
                    <a:pt x="1" y="378"/>
                  </a:cubicBezTo>
                  <a:lnTo>
                    <a:pt x="1" y="378"/>
                  </a:lnTo>
                  <a:cubicBezTo>
                    <a:pt x="73" y="424"/>
                    <a:pt x="153" y="445"/>
                    <a:pt x="233" y="445"/>
                  </a:cubicBezTo>
                  <a:cubicBezTo>
                    <a:pt x="455" y="445"/>
                    <a:pt x="673" y="280"/>
                    <a:pt x="701" y="41"/>
                  </a:cubicBezTo>
                  <a:cubicBezTo>
                    <a:pt x="707" y="12"/>
                    <a:pt x="707" y="1"/>
                    <a:pt x="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0" name="Google Shape;17230;p50"/>
            <p:cNvSpPr/>
            <p:nvPr/>
          </p:nvSpPr>
          <p:spPr>
            <a:xfrm>
              <a:off x="759563" y="4343067"/>
              <a:ext cx="32792" cy="17164"/>
            </a:xfrm>
            <a:custGeom>
              <a:avLst/>
              <a:gdLst/>
              <a:ahLst/>
              <a:cxnLst/>
              <a:rect l="l" t="t" r="r" b="b"/>
              <a:pathLst>
                <a:path w="384" h="201" extrusionOk="0">
                  <a:moveTo>
                    <a:pt x="373" y="1"/>
                  </a:moveTo>
                  <a:cubicBezTo>
                    <a:pt x="371" y="1"/>
                    <a:pt x="364" y="6"/>
                    <a:pt x="350" y="19"/>
                  </a:cubicBezTo>
                  <a:cubicBezTo>
                    <a:pt x="250" y="94"/>
                    <a:pt x="125" y="169"/>
                    <a:pt x="0" y="194"/>
                  </a:cubicBezTo>
                  <a:cubicBezTo>
                    <a:pt x="20" y="199"/>
                    <a:pt x="41" y="201"/>
                    <a:pt x="61" y="201"/>
                  </a:cubicBezTo>
                  <a:cubicBezTo>
                    <a:pt x="156" y="201"/>
                    <a:pt x="251" y="156"/>
                    <a:pt x="313" y="94"/>
                  </a:cubicBezTo>
                  <a:cubicBezTo>
                    <a:pt x="333" y="75"/>
                    <a:pt x="383" y="1"/>
                    <a:pt x="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1" name="Google Shape;17231;p50"/>
            <p:cNvSpPr/>
            <p:nvPr/>
          </p:nvSpPr>
          <p:spPr>
            <a:xfrm>
              <a:off x="765968" y="4346825"/>
              <a:ext cx="7515" cy="5380"/>
            </a:xfrm>
            <a:custGeom>
              <a:avLst/>
              <a:gdLst/>
              <a:ahLst/>
              <a:cxnLst/>
              <a:rect l="l" t="t" r="r" b="b"/>
              <a:pathLst>
                <a:path w="88" h="63" extrusionOk="0">
                  <a:moveTo>
                    <a:pt x="88" y="0"/>
                  </a:moveTo>
                  <a:cubicBezTo>
                    <a:pt x="50" y="13"/>
                    <a:pt x="25" y="38"/>
                    <a:pt x="0" y="63"/>
                  </a:cubicBezTo>
                  <a:cubicBezTo>
                    <a:pt x="38" y="50"/>
                    <a:pt x="75" y="25"/>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2" name="Google Shape;17232;p50"/>
            <p:cNvSpPr/>
            <p:nvPr/>
          </p:nvSpPr>
          <p:spPr>
            <a:xfrm>
              <a:off x="625065" y="4404467"/>
              <a:ext cx="90860" cy="46626"/>
            </a:xfrm>
            <a:custGeom>
              <a:avLst/>
              <a:gdLst/>
              <a:ahLst/>
              <a:cxnLst/>
              <a:rect l="l" t="t" r="r" b="b"/>
              <a:pathLst>
                <a:path w="1064" h="546" extrusionOk="0">
                  <a:moveTo>
                    <a:pt x="1063" y="0"/>
                  </a:moveTo>
                  <a:lnTo>
                    <a:pt x="1063" y="0"/>
                  </a:lnTo>
                  <a:cubicBezTo>
                    <a:pt x="976" y="225"/>
                    <a:pt x="763" y="363"/>
                    <a:pt x="588" y="388"/>
                  </a:cubicBezTo>
                  <a:cubicBezTo>
                    <a:pt x="701" y="363"/>
                    <a:pt x="813" y="300"/>
                    <a:pt x="888" y="188"/>
                  </a:cubicBezTo>
                  <a:cubicBezTo>
                    <a:pt x="888" y="177"/>
                    <a:pt x="925" y="120"/>
                    <a:pt x="920" y="120"/>
                  </a:cubicBezTo>
                  <a:cubicBezTo>
                    <a:pt x="919" y="120"/>
                    <a:pt x="917" y="122"/>
                    <a:pt x="913" y="125"/>
                  </a:cubicBezTo>
                  <a:cubicBezTo>
                    <a:pt x="863" y="175"/>
                    <a:pt x="801" y="213"/>
                    <a:pt x="738" y="238"/>
                  </a:cubicBezTo>
                  <a:cubicBezTo>
                    <a:pt x="644" y="282"/>
                    <a:pt x="539" y="304"/>
                    <a:pt x="433" y="304"/>
                  </a:cubicBezTo>
                  <a:cubicBezTo>
                    <a:pt x="300" y="304"/>
                    <a:pt x="163" y="270"/>
                    <a:pt x="38" y="200"/>
                  </a:cubicBezTo>
                  <a:lnTo>
                    <a:pt x="38" y="200"/>
                  </a:lnTo>
                  <a:cubicBezTo>
                    <a:pt x="88" y="263"/>
                    <a:pt x="151" y="313"/>
                    <a:pt x="226" y="350"/>
                  </a:cubicBezTo>
                  <a:cubicBezTo>
                    <a:pt x="176" y="338"/>
                    <a:pt x="138" y="313"/>
                    <a:pt x="101" y="288"/>
                  </a:cubicBezTo>
                  <a:cubicBezTo>
                    <a:pt x="63" y="275"/>
                    <a:pt x="26" y="213"/>
                    <a:pt x="1" y="200"/>
                  </a:cubicBezTo>
                  <a:lnTo>
                    <a:pt x="1" y="200"/>
                  </a:lnTo>
                  <a:cubicBezTo>
                    <a:pt x="26" y="238"/>
                    <a:pt x="38" y="288"/>
                    <a:pt x="63" y="325"/>
                  </a:cubicBezTo>
                  <a:cubicBezTo>
                    <a:pt x="183" y="477"/>
                    <a:pt x="349" y="545"/>
                    <a:pt x="512" y="545"/>
                  </a:cubicBezTo>
                  <a:cubicBezTo>
                    <a:pt x="793" y="545"/>
                    <a:pt x="1063" y="340"/>
                    <a:pt x="10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3" name="Google Shape;17233;p50"/>
            <p:cNvSpPr/>
            <p:nvPr/>
          </p:nvSpPr>
          <p:spPr>
            <a:xfrm>
              <a:off x="636849" y="4415142"/>
              <a:ext cx="53628" cy="15030"/>
            </a:xfrm>
            <a:custGeom>
              <a:avLst/>
              <a:gdLst/>
              <a:ahLst/>
              <a:cxnLst/>
              <a:rect l="l" t="t" r="r" b="b"/>
              <a:pathLst>
                <a:path w="628" h="176" extrusionOk="0">
                  <a:moveTo>
                    <a:pt x="611" y="1"/>
                  </a:moveTo>
                  <a:cubicBezTo>
                    <a:pt x="607" y="1"/>
                    <a:pt x="600" y="4"/>
                    <a:pt x="588" y="13"/>
                  </a:cubicBezTo>
                  <a:cubicBezTo>
                    <a:pt x="488" y="75"/>
                    <a:pt x="350" y="88"/>
                    <a:pt x="275" y="100"/>
                  </a:cubicBezTo>
                  <a:cubicBezTo>
                    <a:pt x="232" y="107"/>
                    <a:pt x="176" y="115"/>
                    <a:pt x="120" y="115"/>
                  </a:cubicBezTo>
                  <a:cubicBezTo>
                    <a:pt x="79" y="115"/>
                    <a:pt x="37" y="111"/>
                    <a:pt x="0" y="100"/>
                  </a:cubicBezTo>
                  <a:lnTo>
                    <a:pt x="0" y="100"/>
                  </a:lnTo>
                  <a:cubicBezTo>
                    <a:pt x="75" y="150"/>
                    <a:pt x="166" y="175"/>
                    <a:pt x="256" y="175"/>
                  </a:cubicBezTo>
                  <a:cubicBezTo>
                    <a:pt x="347" y="175"/>
                    <a:pt x="438" y="150"/>
                    <a:pt x="513" y="100"/>
                  </a:cubicBezTo>
                  <a:cubicBezTo>
                    <a:pt x="544" y="90"/>
                    <a:pt x="627" y="1"/>
                    <a:pt x="6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4" name="Google Shape;17234;p50"/>
            <p:cNvSpPr/>
            <p:nvPr/>
          </p:nvSpPr>
          <p:spPr>
            <a:xfrm>
              <a:off x="649659" y="4414032"/>
              <a:ext cx="23569" cy="8113"/>
            </a:xfrm>
            <a:custGeom>
              <a:avLst/>
              <a:gdLst/>
              <a:ahLst/>
              <a:cxnLst/>
              <a:rect l="l" t="t" r="r" b="b"/>
              <a:pathLst>
                <a:path w="276" h="95" extrusionOk="0">
                  <a:moveTo>
                    <a:pt x="275" y="1"/>
                  </a:moveTo>
                  <a:lnTo>
                    <a:pt x="275" y="1"/>
                  </a:lnTo>
                  <a:cubicBezTo>
                    <a:pt x="188" y="26"/>
                    <a:pt x="100" y="76"/>
                    <a:pt x="0" y="88"/>
                  </a:cubicBezTo>
                  <a:cubicBezTo>
                    <a:pt x="18" y="93"/>
                    <a:pt x="37" y="95"/>
                    <a:pt x="56" y="95"/>
                  </a:cubicBezTo>
                  <a:cubicBezTo>
                    <a:pt x="143" y="95"/>
                    <a:pt x="234" y="52"/>
                    <a:pt x="2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5" name="Google Shape;17235;p50"/>
            <p:cNvSpPr/>
            <p:nvPr/>
          </p:nvSpPr>
          <p:spPr>
            <a:xfrm>
              <a:off x="658198" y="4407627"/>
              <a:ext cx="7515" cy="1623"/>
            </a:xfrm>
            <a:custGeom>
              <a:avLst/>
              <a:gdLst/>
              <a:ahLst/>
              <a:cxnLst/>
              <a:rect l="l" t="t" r="r" b="b"/>
              <a:pathLst>
                <a:path w="88" h="19" extrusionOk="0">
                  <a:moveTo>
                    <a:pt x="88" y="1"/>
                  </a:moveTo>
                  <a:cubicBezTo>
                    <a:pt x="50" y="1"/>
                    <a:pt x="25" y="13"/>
                    <a:pt x="0" y="13"/>
                  </a:cubicBezTo>
                  <a:cubicBezTo>
                    <a:pt x="8" y="17"/>
                    <a:pt x="16" y="18"/>
                    <a:pt x="25" y="18"/>
                  </a:cubicBezTo>
                  <a:cubicBezTo>
                    <a:pt x="46" y="18"/>
                    <a:pt x="70" y="10"/>
                    <a:pt x="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6" name="Google Shape;17236;p50"/>
            <p:cNvSpPr/>
            <p:nvPr/>
          </p:nvSpPr>
          <p:spPr>
            <a:xfrm>
              <a:off x="832149" y="4232650"/>
              <a:ext cx="91800" cy="98290"/>
            </a:xfrm>
            <a:custGeom>
              <a:avLst/>
              <a:gdLst/>
              <a:ahLst/>
              <a:cxnLst/>
              <a:rect l="l" t="t" r="r" b="b"/>
              <a:pathLst>
                <a:path w="1075" h="1151" extrusionOk="0">
                  <a:moveTo>
                    <a:pt x="762" y="0"/>
                  </a:moveTo>
                  <a:cubicBezTo>
                    <a:pt x="812" y="50"/>
                    <a:pt x="850" y="100"/>
                    <a:pt x="875" y="175"/>
                  </a:cubicBezTo>
                  <a:cubicBezTo>
                    <a:pt x="912" y="275"/>
                    <a:pt x="912" y="375"/>
                    <a:pt x="900" y="475"/>
                  </a:cubicBezTo>
                  <a:cubicBezTo>
                    <a:pt x="912" y="325"/>
                    <a:pt x="862" y="175"/>
                    <a:pt x="725" y="100"/>
                  </a:cubicBezTo>
                  <a:lnTo>
                    <a:pt x="725" y="100"/>
                  </a:lnTo>
                  <a:cubicBezTo>
                    <a:pt x="837" y="250"/>
                    <a:pt x="800" y="463"/>
                    <a:pt x="750" y="575"/>
                  </a:cubicBezTo>
                  <a:cubicBezTo>
                    <a:pt x="675" y="700"/>
                    <a:pt x="600" y="838"/>
                    <a:pt x="475" y="863"/>
                  </a:cubicBezTo>
                  <a:cubicBezTo>
                    <a:pt x="464" y="864"/>
                    <a:pt x="452" y="865"/>
                    <a:pt x="441" y="865"/>
                  </a:cubicBezTo>
                  <a:cubicBezTo>
                    <a:pt x="365" y="865"/>
                    <a:pt x="290" y="831"/>
                    <a:pt x="225" y="788"/>
                  </a:cubicBezTo>
                  <a:lnTo>
                    <a:pt x="225" y="788"/>
                  </a:lnTo>
                  <a:cubicBezTo>
                    <a:pt x="238" y="813"/>
                    <a:pt x="263" y="825"/>
                    <a:pt x="275" y="850"/>
                  </a:cubicBezTo>
                  <a:cubicBezTo>
                    <a:pt x="175" y="788"/>
                    <a:pt x="50" y="700"/>
                    <a:pt x="0" y="600"/>
                  </a:cubicBezTo>
                  <a:lnTo>
                    <a:pt x="0" y="600"/>
                  </a:lnTo>
                  <a:cubicBezTo>
                    <a:pt x="63" y="863"/>
                    <a:pt x="288" y="1113"/>
                    <a:pt x="563" y="1150"/>
                  </a:cubicBezTo>
                  <a:cubicBezTo>
                    <a:pt x="568" y="1150"/>
                    <a:pt x="573" y="1150"/>
                    <a:pt x="578" y="1150"/>
                  </a:cubicBezTo>
                  <a:cubicBezTo>
                    <a:pt x="905" y="1150"/>
                    <a:pt x="1075" y="771"/>
                    <a:pt x="1062" y="488"/>
                  </a:cubicBezTo>
                  <a:cubicBezTo>
                    <a:pt x="1050" y="288"/>
                    <a:pt x="950" y="75"/>
                    <a:pt x="7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7" name="Google Shape;17237;p50"/>
            <p:cNvSpPr/>
            <p:nvPr/>
          </p:nvSpPr>
          <p:spPr>
            <a:xfrm>
              <a:off x="859903" y="4248363"/>
              <a:ext cx="37403" cy="50127"/>
            </a:xfrm>
            <a:custGeom>
              <a:avLst/>
              <a:gdLst/>
              <a:ahLst/>
              <a:cxnLst/>
              <a:rect l="l" t="t" r="r" b="b"/>
              <a:pathLst>
                <a:path w="438" h="587" extrusionOk="0">
                  <a:moveTo>
                    <a:pt x="315" y="0"/>
                  </a:moveTo>
                  <a:cubicBezTo>
                    <a:pt x="311" y="0"/>
                    <a:pt x="318" y="19"/>
                    <a:pt x="325" y="54"/>
                  </a:cubicBezTo>
                  <a:cubicBezTo>
                    <a:pt x="338" y="91"/>
                    <a:pt x="338" y="129"/>
                    <a:pt x="338" y="179"/>
                  </a:cubicBezTo>
                  <a:cubicBezTo>
                    <a:pt x="313" y="304"/>
                    <a:pt x="288" y="404"/>
                    <a:pt x="188" y="491"/>
                  </a:cubicBezTo>
                  <a:cubicBezTo>
                    <a:pt x="165" y="513"/>
                    <a:pt x="117" y="540"/>
                    <a:pt x="74" y="540"/>
                  </a:cubicBezTo>
                  <a:cubicBezTo>
                    <a:pt x="43" y="540"/>
                    <a:pt x="15" y="527"/>
                    <a:pt x="0" y="491"/>
                  </a:cubicBezTo>
                  <a:lnTo>
                    <a:pt x="0" y="491"/>
                  </a:lnTo>
                  <a:cubicBezTo>
                    <a:pt x="12" y="560"/>
                    <a:pt x="60" y="587"/>
                    <a:pt x="117" y="587"/>
                  </a:cubicBezTo>
                  <a:cubicBezTo>
                    <a:pt x="183" y="587"/>
                    <a:pt x="260" y="551"/>
                    <a:pt x="300" y="504"/>
                  </a:cubicBezTo>
                  <a:cubicBezTo>
                    <a:pt x="413" y="391"/>
                    <a:pt x="437" y="179"/>
                    <a:pt x="350" y="41"/>
                  </a:cubicBezTo>
                  <a:cubicBezTo>
                    <a:pt x="328" y="13"/>
                    <a:pt x="318" y="0"/>
                    <a:pt x="3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8" name="Google Shape;17238;p50"/>
            <p:cNvSpPr/>
            <p:nvPr/>
          </p:nvSpPr>
          <p:spPr>
            <a:xfrm>
              <a:off x="868443" y="4273213"/>
              <a:ext cx="8625" cy="8966"/>
            </a:xfrm>
            <a:custGeom>
              <a:avLst/>
              <a:gdLst/>
              <a:ahLst/>
              <a:cxnLst/>
              <a:rect l="l" t="t" r="r" b="b"/>
              <a:pathLst>
                <a:path w="101" h="105" extrusionOk="0">
                  <a:moveTo>
                    <a:pt x="100" y="0"/>
                  </a:moveTo>
                  <a:lnTo>
                    <a:pt x="100" y="0"/>
                  </a:lnTo>
                  <a:cubicBezTo>
                    <a:pt x="75" y="38"/>
                    <a:pt x="50" y="100"/>
                    <a:pt x="0" y="100"/>
                  </a:cubicBezTo>
                  <a:cubicBezTo>
                    <a:pt x="6" y="103"/>
                    <a:pt x="12" y="105"/>
                    <a:pt x="18" y="105"/>
                  </a:cubicBezTo>
                  <a:cubicBezTo>
                    <a:pt x="59" y="105"/>
                    <a:pt x="89" y="33"/>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9" name="Google Shape;17239;p50"/>
            <p:cNvSpPr/>
            <p:nvPr/>
          </p:nvSpPr>
          <p:spPr>
            <a:xfrm>
              <a:off x="841372" y="4357499"/>
              <a:ext cx="80442" cy="80954"/>
            </a:xfrm>
            <a:custGeom>
              <a:avLst/>
              <a:gdLst/>
              <a:ahLst/>
              <a:cxnLst/>
              <a:rect l="l" t="t" r="r" b="b"/>
              <a:pathLst>
                <a:path w="942" h="948" extrusionOk="0">
                  <a:moveTo>
                    <a:pt x="692" y="0"/>
                  </a:moveTo>
                  <a:lnTo>
                    <a:pt x="692" y="0"/>
                  </a:lnTo>
                  <a:cubicBezTo>
                    <a:pt x="717" y="63"/>
                    <a:pt x="754" y="125"/>
                    <a:pt x="767" y="188"/>
                  </a:cubicBezTo>
                  <a:cubicBezTo>
                    <a:pt x="842" y="500"/>
                    <a:pt x="667" y="688"/>
                    <a:pt x="480" y="763"/>
                  </a:cubicBezTo>
                  <a:cubicBezTo>
                    <a:pt x="425" y="778"/>
                    <a:pt x="391" y="789"/>
                    <a:pt x="348" y="789"/>
                  </a:cubicBezTo>
                  <a:cubicBezTo>
                    <a:pt x="322" y="789"/>
                    <a:pt x="293" y="785"/>
                    <a:pt x="255" y="775"/>
                  </a:cubicBezTo>
                  <a:cubicBezTo>
                    <a:pt x="130" y="738"/>
                    <a:pt x="55" y="613"/>
                    <a:pt x="30" y="500"/>
                  </a:cubicBezTo>
                  <a:lnTo>
                    <a:pt x="30" y="500"/>
                  </a:lnTo>
                  <a:cubicBezTo>
                    <a:pt x="1" y="798"/>
                    <a:pt x="195" y="948"/>
                    <a:pt x="412" y="948"/>
                  </a:cubicBezTo>
                  <a:cubicBezTo>
                    <a:pt x="569" y="948"/>
                    <a:pt x="737" y="870"/>
                    <a:pt x="842" y="713"/>
                  </a:cubicBezTo>
                  <a:cubicBezTo>
                    <a:pt x="917" y="575"/>
                    <a:pt x="942" y="400"/>
                    <a:pt x="879" y="250"/>
                  </a:cubicBezTo>
                  <a:cubicBezTo>
                    <a:pt x="842" y="163"/>
                    <a:pt x="742" y="25"/>
                    <a:pt x="6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0" name="Google Shape;17240;p50"/>
            <p:cNvSpPr/>
            <p:nvPr/>
          </p:nvSpPr>
          <p:spPr>
            <a:xfrm>
              <a:off x="856658" y="4364843"/>
              <a:ext cx="55592" cy="56190"/>
            </a:xfrm>
            <a:custGeom>
              <a:avLst/>
              <a:gdLst/>
              <a:ahLst/>
              <a:cxnLst/>
              <a:rect l="l" t="t" r="r" b="b"/>
              <a:pathLst>
                <a:path w="651" h="658" extrusionOk="0">
                  <a:moveTo>
                    <a:pt x="501" y="0"/>
                  </a:moveTo>
                  <a:cubicBezTo>
                    <a:pt x="501" y="0"/>
                    <a:pt x="500" y="1"/>
                    <a:pt x="500" y="2"/>
                  </a:cubicBezTo>
                  <a:cubicBezTo>
                    <a:pt x="525" y="114"/>
                    <a:pt x="525" y="214"/>
                    <a:pt x="500" y="314"/>
                  </a:cubicBezTo>
                  <a:cubicBezTo>
                    <a:pt x="475" y="414"/>
                    <a:pt x="351" y="527"/>
                    <a:pt x="263" y="564"/>
                  </a:cubicBezTo>
                  <a:cubicBezTo>
                    <a:pt x="219" y="577"/>
                    <a:pt x="172" y="589"/>
                    <a:pt x="127" y="589"/>
                  </a:cubicBezTo>
                  <a:cubicBezTo>
                    <a:pt x="82" y="589"/>
                    <a:pt x="38" y="577"/>
                    <a:pt x="1" y="539"/>
                  </a:cubicBezTo>
                  <a:lnTo>
                    <a:pt x="1" y="539"/>
                  </a:lnTo>
                  <a:cubicBezTo>
                    <a:pt x="32" y="625"/>
                    <a:pt x="112" y="657"/>
                    <a:pt x="195" y="657"/>
                  </a:cubicBezTo>
                  <a:cubicBezTo>
                    <a:pt x="245" y="657"/>
                    <a:pt x="296" y="646"/>
                    <a:pt x="338" y="627"/>
                  </a:cubicBezTo>
                  <a:cubicBezTo>
                    <a:pt x="575" y="564"/>
                    <a:pt x="650" y="277"/>
                    <a:pt x="538" y="77"/>
                  </a:cubicBezTo>
                  <a:cubicBezTo>
                    <a:pt x="538" y="54"/>
                    <a:pt x="507"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1" name="Google Shape;17241;p50"/>
            <p:cNvSpPr/>
            <p:nvPr/>
          </p:nvSpPr>
          <p:spPr>
            <a:xfrm>
              <a:off x="870578" y="4375518"/>
              <a:ext cx="25448" cy="31511"/>
            </a:xfrm>
            <a:custGeom>
              <a:avLst/>
              <a:gdLst/>
              <a:ahLst/>
              <a:cxnLst/>
              <a:rect l="l" t="t" r="r" b="b"/>
              <a:pathLst>
                <a:path w="298" h="369" extrusionOk="0">
                  <a:moveTo>
                    <a:pt x="258" y="1"/>
                  </a:moveTo>
                  <a:cubicBezTo>
                    <a:pt x="256" y="1"/>
                    <a:pt x="253" y="4"/>
                    <a:pt x="250" y="14"/>
                  </a:cubicBezTo>
                  <a:cubicBezTo>
                    <a:pt x="250" y="77"/>
                    <a:pt x="225" y="139"/>
                    <a:pt x="200" y="202"/>
                  </a:cubicBezTo>
                  <a:cubicBezTo>
                    <a:pt x="150" y="264"/>
                    <a:pt x="100" y="352"/>
                    <a:pt x="0" y="364"/>
                  </a:cubicBezTo>
                  <a:cubicBezTo>
                    <a:pt x="14" y="367"/>
                    <a:pt x="27" y="369"/>
                    <a:pt x="40" y="369"/>
                  </a:cubicBezTo>
                  <a:cubicBezTo>
                    <a:pt x="194" y="369"/>
                    <a:pt x="297" y="177"/>
                    <a:pt x="263" y="39"/>
                  </a:cubicBezTo>
                  <a:cubicBezTo>
                    <a:pt x="263" y="30"/>
                    <a:pt x="263"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2" name="Google Shape;17242;p50"/>
            <p:cNvSpPr/>
            <p:nvPr/>
          </p:nvSpPr>
          <p:spPr>
            <a:xfrm>
              <a:off x="872712" y="4393793"/>
              <a:ext cx="1110" cy="1452"/>
            </a:xfrm>
            <a:custGeom>
              <a:avLst/>
              <a:gdLst/>
              <a:ahLst/>
              <a:cxnLst/>
              <a:rect l="l" t="t" r="r" b="b"/>
              <a:pathLst>
                <a:path w="13" h="17" extrusionOk="0">
                  <a:moveTo>
                    <a:pt x="13" y="0"/>
                  </a:moveTo>
                  <a:cubicBezTo>
                    <a:pt x="13" y="0"/>
                    <a:pt x="0" y="13"/>
                    <a:pt x="0" y="13"/>
                  </a:cubicBezTo>
                  <a:cubicBezTo>
                    <a:pt x="0" y="15"/>
                    <a:pt x="1" y="16"/>
                    <a:pt x="1" y="16"/>
                  </a:cubicBezTo>
                  <a:cubicBezTo>
                    <a:pt x="5" y="16"/>
                    <a:pt x="13" y="0"/>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3" name="Google Shape;17243;p50"/>
            <p:cNvSpPr/>
            <p:nvPr/>
          </p:nvSpPr>
          <p:spPr>
            <a:xfrm>
              <a:off x="913105" y="4297722"/>
              <a:ext cx="101620" cy="99400"/>
            </a:xfrm>
            <a:custGeom>
              <a:avLst/>
              <a:gdLst/>
              <a:ahLst/>
              <a:cxnLst/>
              <a:rect l="l" t="t" r="r" b="b"/>
              <a:pathLst>
                <a:path w="1190" h="1164" extrusionOk="0">
                  <a:moveTo>
                    <a:pt x="602" y="1"/>
                  </a:moveTo>
                  <a:lnTo>
                    <a:pt x="602" y="1"/>
                  </a:lnTo>
                  <a:cubicBezTo>
                    <a:pt x="427" y="88"/>
                    <a:pt x="264" y="251"/>
                    <a:pt x="214" y="450"/>
                  </a:cubicBezTo>
                  <a:cubicBezTo>
                    <a:pt x="227" y="388"/>
                    <a:pt x="227" y="326"/>
                    <a:pt x="239" y="263"/>
                  </a:cubicBezTo>
                  <a:lnTo>
                    <a:pt x="239" y="263"/>
                  </a:lnTo>
                  <a:cubicBezTo>
                    <a:pt x="0" y="633"/>
                    <a:pt x="168" y="1163"/>
                    <a:pt x="577" y="1163"/>
                  </a:cubicBezTo>
                  <a:cubicBezTo>
                    <a:pt x="639" y="1163"/>
                    <a:pt x="705" y="1151"/>
                    <a:pt x="777" y="1125"/>
                  </a:cubicBezTo>
                  <a:cubicBezTo>
                    <a:pt x="814" y="1100"/>
                    <a:pt x="877" y="1075"/>
                    <a:pt x="902" y="1050"/>
                  </a:cubicBezTo>
                  <a:lnTo>
                    <a:pt x="902" y="1050"/>
                  </a:lnTo>
                  <a:cubicBezTo>
                    <a:pt x="814" y="1075"/>
                    <a:pt x="727" y="1075"/>
                    <a:pt x="639" y="1075"/>
                  </a:cubicBezTo>
                  <a:cubicBezTo>
                    <a:pt x="614" y="1063"/>
                    <a:pt x="602" y="1063"/>
                    <a:pt x="577" y="1050"/>
                  </a:cubicBezTo>
                  <a:lnTo>
                    <a:pt x="577" y="1050"/>
                  </a:lnTo>
                  <a:cubicBezTo>
                    <a:pt x="614" y="1063"/>
                    <a:pt x="652" y="1069"/>
                    <a:pt x="691" y="1069"/>
                  </a:cubicBezTo>
                  <a:cubicBezTo>
                    <a:pt x="730" y="1069"/>
                    <a:pt x="770" y="1063"/>
                    <a:pt x="814" y="1050"/>
                  </a:cubicBezTo>
                  <a:cubicBezTo>
                    <a:pt x="927" y="1025"/>
                    <a:pt x="1027" y="950"/>
                    <a:pt x="1089" y="850"/>
                  </a:cubicBezTo>
                  <a:cubicBezTo>
                    <a:pt x="1152" y="763"/>
                    <a:pt x="1189" y="663"/>
                    <a:pt x="1189" y="550"/>
                  </a:cubicBezTo>
                  <a:cubicBezTo>
                    <a:pt x="1189" y="537"/>
                    <a:pt x="1189" y="527"/>
                    <a:pt x="1187" y="527"/>
                  </a:cubicBezTo>
                  <a:cubicBezTo>
                    <a:pt x="1185" y="527"/>
                    <a:pt x="1182" y="534"/>
                    <a:pt x="1177" y="550"/>
                  </a:cubicBezTo>
                  <a:cubicBezTo>
                    <a:pt x="1127" y="663"/>
                    <a:pt x="1052" y="775"/>
                    <a:pt x="927" y="838"/>
                  </a:cubicBezTo>
                  <a:cubicBezTo>
                    <a:pt x="889" y="850"/>
                    <a:pt x="864" y="863"/>
                    <a:pt x="814" y="875"/>
                  </a:cubicBezTo>
                  <a:cubicBezTo>
                    <a:pt x="798" y="878"/>
                    <a:pt x="780" y="879"/>
                    <a:pt x="762" y="879"/>
                  </a:cubicBezTo>
                  <a:cubicBezTo>
                    <a:pt x="687" y="879"/>
                    <a:pt x="612" y="860"/>
                    <a:pt x="602" y="850"/>
                  </a:cubicBezTo>
                  <a:cubicBezTo>
                    <a:pt x="302" y="700"/>
                    <a:pt x="339" y="251"/>
                    <a:pt x="6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4" name="Google Shape;17244;p50"/>
            <p:cNvSpPr/>
            <p:nvPr/>
          </p:nvSpPr>
          <p:spPr>
            <a:xfrm>
              <a:off x="946324" y="4307372"/>
              <a:ext cx="56275" cy="63705"/>
            </a:xfrm>
            <a:custGeom>
              <a:avLst/>
              <a:gdLst/>
              <a:ahLst/>
              <a:cxnLst/>
              <a:rect l="l" t="t" r="r" b="b"/>
              <a:pathLst>
                <a:path w="659" h="746" extrusionOk="0">
                  <a:moveTo>
                    <a:pt x="225" y="0"/>
                  </a:moveTo>
                  <a:cubicBezTo>
                    <a:pt x="113" y="150"/>
                    <a:pt x="0" y="350"/>
                    <a:pt x="63" y="537"/>
                  </a:cubicBezTo>
                  <a:cubicBezTo>
                    <a:pt x="97" y="665"/>
                    <a:pt x="217" y="746"/>
                    <a:pt x="342" y="746"/>
                  </a:cubicBezTo>
                  <a:cubicBezTo>
                    <a:pt x="401" y="746"/>
                    <a:pt x="460" y="728"/>
                    <a:pt x="513" y="687"/>
                  </a:cubicBezTo>
                  <a:cubicBezTo>
                    <a:pt x="544" y="677"/>
                    <a:pt x="659" y="540"/>
                    <a:pt x="643" y="540"/>
                  </a:cubicBezTo>
                  <a:cubicBezTo>
                    <a:pt x="640" y="540"/>
                    <a:pt x="631" y="547"/>
                    <a:pt x="613" y="562"/>
                  </a:cubicBezTo>
                  <a:cubicBezTo>
                    <a:pt x="539" y="611"/>
                    <a:pt x="461" y="649"/>
                    <a:pt x="384" y="649"/>
                  </a:cubicBezTo>
                  <a:cubicBezTo>
                    <a:pt x="343" y="649"/>
                    <a:pt x="302" y="639"/>
                    <a:pt x="263" y="612"/>
                  </a:cubicBezTo>
                  <a:cubicBezTo>
                    <a:pt x="100" y="487"/>
                    <a:pt x="150" y="225"/>
                    <a:pt x="2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5" name="Google Shape;17245;p50"/>
            <p:cNvSpPr/>
            <p:nvPr/>
          </p:nvSpPr>
          <p:spPr>
            <a:xfrm>
              <a:off x="962293" y="4330770"/>
              <a:ext cx="12895" cy="16140"/>
            </a:xfrm>
            <a:custGeom>
              <a:avLst/>
              <a:gdLst/>
              <a:ahLst/>
              <a:cxnLst/>
              <a:rect l="l" t="t" r="r" b="b"/>
              <a:pathLst>
                <a:path w="151" h="189" extrusionOk="0">
                  <a:moveTo>
                    <a:pt x="63" y="1"/>
                  </a:moveTo>
                  <a:lnTo>
                    <a:pt x="63" y="1"/>
                  </a:lnTo>
                  <a:cubicBezTo>
                    <a:pt x="1" y="88"/>
                    <a:pt x="76" y="188"/>
                    <a:pt x="151" y="188"/>
                  </a:cubicBezTo>
                  <a:cubicBezTo>
                    <a:pt x="88" y="151"/>
                    <a:pt x="51" y="76"/>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6" name="Google Shape;17246;p50"/>
            <p:cNvSpPr/>
            <p:nvPr/>
          </p:nvSpPr>
          <p:spPr>
            <a:xfrm>
              <a:off x="928134" y="4233333"/>
              <a:ext cx="47053" cy="57983"/>
            </a:xfrm>
            <a:custGeom>
              <a:avLst/>
              <a:gdLst/>
              <a:ahLst/>
              <a:cxnLst/>
              <a:rect l="l" t="t" r="r" b="b"/>
              <a:pathLst>
                <a:path w="551" h="679" extrusionOk="0">
                  <a:moveTo>
                    <a:pt x="492" y="1"/>
                  </a:moveTo>
                  <a:cubicBezTo>
                    <a:pt x="178" y="1"/>
                    <a:pt x="1" y="371"/>
                    <a:pt x="201" y="630"/>
                  </a:cubicBezTo>
                  <a:cubicBezTo>
                    <a:pt x="211" y="639"/>
                    <a:pt x="250" y="679"/>
                    <a:pt x="256" y="679"/>
                  </a:cubicBezTo>
                  <a:cubicBezTo>
                    <a:pt x="258" y="679"/>
                    <a:pt x="256" y="676"/>
                    <a:pt x="251" y="667"/>
                  </a:cubicBezTo>
                  <a:cubicBezTo>
                    <a:pt x="226" y="630"/>
                    <a:pt x="201" y="580"/>
                    <a:pt x="201" y="542"/>
                  </a:cubicBezTo>
                  <a:cubicBezTo>
                    <a:pt x="176" y="305"/>
                    <a:pt x="288" y="80"/>
                    <a:pt x="551" y="5"/>
                  </a:cubicBezTo>
                  <a:cubicBezTo>
                    <a:pt x="531" y="2"/>
                    <a:pt x="511" y="1"/>
                    <a:pt x="4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7" name="Google Shape;17247;p50"/>
            <p:cNvSpPr/>
            <p:nvPr/>
          </p:nvSpPr>
          <p:spPr>
            <a:xfrm>
              <a:off x="943335" y="4240079"/>
              <a:ext cx="35097" cy="49444"/>
            </a:xfrm>
            <a:custGeom>
              <a:avLst/>
              <a:gdLst/>
              <a:ahLst/>
              <a:cxnLst/>
              <a:rect l="l" t="t" r="r" b="b"/>
              <a:pathLst>
                <a:path w="411" h="579" extrusionOk="0">
                  <a:moveTo>
                    <a:pt x="298" y="1"/>
                  </a:moveTo>
                  <a:lnTo>
                    <a:pt x="298" y="1"/>
                  </a:lnTo>
                  <a:cubicBezTo>
                    <a:pt x="173" y="26"/>
                    <a:pt x="73" y="151"/>
                    <a:pt x="35" y="276"/>
                  </a:cubicBezTo>
                  <a:cubicBezTo>
                    <a:pt x="0" y="416"/>
                    <a:pt x="85" y="578"/>
                    <a:pt x="229" y="578"/>
                  </a:cubicBezTo>
                  <a:cubicBezTo>
                    <a:pt x="239" y="578"/>
                    <a:pt x="250" y="577"/>
                    <a:pt x="260" y="576"/>
                  </a:cubicBezTo>
                  <a:cubicBezTo>
                    <a:pt x="310" y="576"/>
                    <a:pt x="410" y="551"/>
                    <a:pt x="410" y="538"/>
                  </a:cubicBezTo>
                  <a:cubicBezTo>
                    <a:pt x="335" y="538"/>
                    <a:pt x="235" y="538"/>
                    <a:pt x="173" y="488"/>
                  </a:cubicBezTo>
                  <a:cubicBezTo>
                    <a:pt x="110" y="401"/>
                    <a:pt x="123" y="276"/>
                    <a:pt x="160" y="188"/>
                  </a:cubicBezTo>
                  <a:cubicBezTo>
                    <a:pt x="198" y="126"/>
                    <a:pt x="235" y="51"/>
                    <a:pt x="2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8" name="Google Shape;17248;p50"/>
            <p:cNvSpPr/>
            <p:nvPr/>
          </p:nvSpPr>
          <p:spPr>
            <a:xfrm>
              <a:off x="955888" y="4246484"/>
              <a:ext cx="15030" cy="29974"/>
            </a:xfrm>
            <a:custGeom>
              <a:avLst/>
              <a:gdLst/>
              <a:ahLst/>
              <a:cxnLst/>
              <a:rect l="l" t="t" r="r" b="b"/>
              <a:pathLst>
                <a:path w="176" h="351" extrusionOk="0">
                  <a:moveTo>
                    <a:pt x="138" y="1"/>
                  </a:moveTo>
                  <a:lnTo>
                    <a:pt x="138" y="1"/>
                  </a:lnTo>
                  <a:cubicBezTo>
                    <a:pt x="1" y="101"/>
                    <a:pt x="1" y="326"/>
                    <a:pt x="176" y="351"/>
                  </a:cubicBezTo>
                  <a:cubicBezTo>
                    <a:pt x="38" y="276"/>
                    <a:pt x="76" y="10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9" name="Google Shape;17249;p50"/>
            <p:cNvSpPr/>
            <p:nvPr/>
          </p:nvSpPr>
          <p:spPr>
            <a:xfrm>
              <a:off x="972113" y="4256134"/>
              <a:ext cx="939" cy="4355"/>
            </a:xfrm>
            <a:custGeom>
              <a:avLst/>
              <a:gdLst/>
              <a:ahLst/>
              <a:cxnLst/>
              <a:rect l="l" t="t" r="r" b="b"/>
              <a:pathLst>
                <a:path w="11" h="51" extrusionOk="0">
                  <a:moveTo>
                    <a:pt x="11" y="0"/>
                  </a:moveTo>
                  <a:cubicBezTo>
                    <a:pt x="4" y="7"/>
                    <a:pt x="1" y="14"/>
                    <a:pt x="1" y="23"/>
                  </a:cubicBezTo>
                  <a:lnTo>
                    <a:pt x="1" y="23"/>
                  </a:lnTo>
                  <a:cubicBezTo>
                    <a:pt x="2" y="14"/>
                    <a:pt x="5" y="6"/>
                    <a:pt x="11" y="0"/>
                  </a:cubicBezTo>
                  <a:close/>
                  <a:moveTo>
                    <a:pt x="1" y="23"/>
                  </a:moveTo>
                  <a:lnTo>
                    <a:pt x="1" y="23"/>
                  </a:lnTo>
                  <a:cubicBezTo>
                    <a:pt x="1" y="33"/>
                    <a:pt x="4" y="43"/>
                    <a:pt x="11" y="50"/>
                  </a:cubicBezTo>
                  <a:cubicBezTo>
                    <a:pt x="5" y="39"/>
                    <a:pt x="2" y="30"/>
                    <a:pt x="1" y="2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0" name="Google Shape;17250;p50"/>
            <p:cNvSpPr/>
            <p:nvPr/>
          </p:nvSpPr>
          <p:spPr>
            <a:xfrm>
              <a:off x="1060498" y="4257159"/>
              <a:ext cx="20324" cy="58837"/>
            </a:xfrm>
            <a:custGeom>
              <a:avLst/>
              <a:gdLst/>
              <a:ahLst/>
              <a:cxnLst/>
              <a:rect l="l" t="t" r="r" b="b"/>
              <a:pathLst>
                <a:path w="238" h="689" extrusionOk="0">
                  <a:moveTo>
                    <a:pt x="38" y="1"/>
                  </a:moveTo>
                  <a:lnTo>
                    <a:pt x="38" y="1"/>
                  </a:lnTo>
                  <a:cubicBezTo>
                    <a:pt x="138" y="101"/>
                    <a:pt x="138" y="313"/>
                    <a:pt x="125" y="376"/>
                  </a:cubicBezTo>
                  <a:cubicBezTo>
                    <a:pt x="100" y="501"/>
                    <a:pt x="63" y="588"/>
                    <a:pt x="0" y="688"/>
                  </a:cubicBezTo>
                  <a:cubicBezTo>
                    <a:pt x="19" y="682"/>
                    <a:pt x="35" y="679"/>
                    <a:pt x="50" y="679"/>
                  </a:cubicBezTo>
                  <a:cubicBezTo>
                    <a:pt x="66" y="679"/>
                    <a:pt x="82" y="682"/>
                    <a:pt x="100" y="688"/>
                  </a:cubicBezTo>
                  <a:lnTo>
                    <a:pt x="113" y="688"/>
                  </a:lnTo>
                  <a:cubicBezTo>
                    <a:pt x="188" y="601"/>
                    <a:pt x="225" y="501"/>
                    <a:pt x="238" y="388"/>
                  </a:cubicBezTo>
                  <a:cubicBezTo>
                    <a:pt x="238" y="238"/>
                    <a:pt x="188" y="63"/>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1" name="Google Shape;17251;p50"/>
            <p:cNvSpPr/>
            <p:nvPr/>
          </p:nvSpPr>
          <p:spPr>
            <a:xfrm>
              <a:off x="1031207" y="4265698"/>
              <a:ext cx="44320" cy="64644"/>
            </a:xfrm>
            <a:custGeom>
              <a:avLst/>
              <a:gdLst/>
              <a:ahLst/>
              <a:cxnLst/>
              <a:rect l="l" t="t" r="r" b="b"/>
              <a:pathLst>
                <a:path w="519" h="757" extrusionOk="0">
                  <a:moveTo>
                    <a:pt x="393" y="1"/>
                  </a:moveTo>
                  <a:cubicBezTo>
                    <a:pt x="393" y="238"/>
                    <a:pt x="294" y="426"/>
                    <a:pt x="169" y="613"/>
                  </a:cubicBezTo>
                  <a:cubicBezTo>
                    <a:pt x="158" y="646"/>
                    <a:pt x="1" y="757"/>
                    <a:pt x="24" y="757"/>
                  </a:cubicBezTo>
                  <a:cubicBezTo>
                    <a:pt x="27" y="757"/>
                    <a:pt x="33" y="755"/>
                    <a:pt x="44" y="750"/>
                  </a:cubicBezTo>
                  <a:cubicBezTo>
                    <a:pt x="343" y="651"/>
                    <a:pt x="518" y="288"/>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2" name="Google Shape;17252;p50"/>
            <p:cNvSpPr/>
            <p:nvPr/>
          </p:nvSpPr>
          <p:spPr>
            <a:xfrm>
              <a:off x="1031719" y="4278508"/>
              <a:ext cx="26729" cy="42783"/>
            </a:xfrm>
            <a:custGeom>
              <a:avLst/>
              <a:gdLst/>
              <a:ahLst/>
              <a:cxnLst/>
              <a:rect l="l" t="t" r="r" b="b"/>
              <a:pathLst>
                <a:path w="313" h="501" extrusionOk="0">
                  <a:moveTo>
                    <a:pt x="300" y="1"/>
                  </a:moveTo>
                  <a:cubicBezTo>
                    <a:pt x="238" y="188"/>
                    <a:pt x="113" y="363"/>
                    <a:pt x="0" y="501"/>
                  </a:cubicBezTo>
                  <a:cubicBezTo>
                    <a:pt x="188" y="413"/>
                    <a:pt x="313" y="213"/>
                    <a:pt x="3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3" name="Google Shape;17253;p50"/>
            <p:cNvSpPr/>
            <p:nvPr/>
          </p:nvSpPr>
          <p:spPr>
            <a:xfrm>
              <a:off x="1022070" y="4327611"/>
              <a:ext cx="28949" cy="77966"/>
            </a:xfrm>
            <a:custGeom>
              <a:avLst/>
              <a:gdLst/>
              <a:ahLst/>
              <a:cxnLst/>
              <a:rect l="l" t="t" r="r" b="b"/>
              <a:pathLst>
                <a:path w="339" h="913" extrusionOk="0">
                  <a:moveTo>
                    <a:pt x="338" y="1"/>
                  </a:moveTo>
                  <a:cubicBezTo>
                    <a:pt x="201" y="275"/>
                    <a:pt x="1" y="650"/>
                    <a:pt x="126" y="913"/>
                  </a:cubicBezTo>
                  <a:cubicBezTo>
                    <a:pt x="101" y="600"/>
                    <a:pt x="288" y="313"/>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4" name="Google Shape;17254;p50"/>
            <p:cNvSpPr/>
            <p:nvPr/>
          </p:nvSpPr>
          <p:spPr>
            <a:xfrm>
              <a:off x="1042394" y="4338285"/>
              <a:ext cx="53372" cy="74806"/>
            </a:xfrm>
            <a:custGeom>
              <a:avLst/>
              <a:gdLst/>
              <a:ahLst/>
              <a:cxnLst/>
              <a:rect l="l" t="t" r="r" b="b"/>
              <a:pathLst>
                <a:path w="625" h="876" extrusionOk="0">
                  <a:moveTo>
                    <a:pt x="537" y="0"/>
                  </a:moveTo>
                  <a:cubicBezTo>
                    <a:pt x="525" y="138"/>
                    <a:pt x="487" y="250"/>
                    <a:pt x="437" y="363"/>
                  </a:cubicBezTo>
                  <a:cubicBezTo>
                    <a:pt x="437" y="313"/>
                    <a:pt x="437" y="263"/>
                    <a:pt x="437" y="225"/>
                  </a:cubicBezTo>
                  <a:cubicBezTo>
                    <a:pt x="437" y="238"/>
                    <a:pt x="425" y="250"/>
                    <a:pt x="425" y="263"/>
                  </a:cubicBezTo>
                  <a:cubicBezTo>
                    <a:pt x="387" y="413"/>
                    <a:pt x="287" y="563"/>
                    <a:pt x="212" y="663"/>
                  </a:cubicBezTo>
                  <a:cubicBezTo>
                    <a:pt x="175" y="700"/>
                    <a:pt x="100" y="800"/>
                    <a:pt x="13" y="813"/>
                  </a:cubicBezTo>
                  <a:cubicBezTo>
                    <a:pt x="88" y="813"/>
                    <a:pt x="150" y="788"/>
                    <a:pt x="200" y="763"/>
                  </a:cubicBezTo>
                  <a:lnTo>
                    <a:pt x="200" y="763"/>
                  </a:lnTo>
                  <a:cubicBezTo>
                    <a:pt x="175" y="775"/>
                    <a:pt x="150" y="800"/>
                    <a:pt x="113" y="825"/>
                  </a:cubicBezTo>
                  <a:cubicBezTo>
                    <a:pt x="88" y="850"/>
                    <a:pt x="25" y="850"/>
                    <a:pt x="0" y="863"/>
                  </a:cubicBezTo>
                  <a:cubicBezTo>
                    <a:pt x="25" y="863"/>
                    <a:pt x="63" y="875"/>
                    <a:pt x="88" y="875"/>
                  </a:cubicBezTo>
                  <a:cubicBezTo>
                    <a:pt x="475" y="813"/>
                    <a:pt x="625" y="338"/>
                    <a:pt x="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5" name="Google Shape;17255;p50"/>
            <p:cNvSpPr/>
            <p:nvPr/>
          </p:nvSpPr>
          <p:spPr>
            <a:xfrm>
              <a:off x="1043419" y="4362282"/>
              <a:ext cx="26814" cy="41160"/>
            </a:xfrm>
            <a:custGeom>
              <a:avLst/>
              <a:gdLst/>
              <a:ahLst/>
              <a:cxnLst/>
              <a:rect l="l" t="t" r="r" b="b"/>
              <a:pathLst>
                <a:path w="314" h="482" extrusionOk="0">
                  <a:moveTo>
                    <a:pt x="306" y="0"/>
                  </a:moveTo>
                  <a:cubicBezTo>
                    <a:pt x="303" y="0"/>
                    <a:pt x="297" y="13"/>
                    <a:pt x="288" y="44"/>
                  </a:cubicBezTo>
                  <a:cubicBezTo>
                    <a:pt x="213" y="207"/>
                    <a:pt x="113" y="357"/>
                    <a:pt x="1" y="482"/>
                  </a:cubicBezTo>
                  <a:cubicBezTo>
                    <a:pt x="151" y="419"/>
                    <a:pt x="250" y="294"/>
                    <a:pt x="288" y="144"/>
                  </a:cubicBezTo>
                  <a:cubicBezTo>
                    <a:pt x="297" y="107"/>
                    <a:pt x="314" y="0"/>
                    <a:pt x="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6" name="Google Shape;17256;p50"/>
            <p:cNvSpPr/>
            <p:nvPr/>
          </p:nvSpPr>
          <p:spPr>
            <a:xfrm>
              <a:off x="1042394" y="4367064"/>
              <a:ext cx="14944" cy="27839"/>
            </a:xfrm>
            <a:custGeom>
              <a:avLst/>
              <a:gdLst/>
              <a:ahLst/>
              <a:cxnLst/>
              <a:rect l="l" t="t" r="r" b="b"/>
              <a:pathLst>
                <a:path w="175" h="326" extrusionOk="0">
                  <a:moveTo>
                    <a:pt x="150" y="1"/>
                  </a:moveTo>
                  <a:cubicBezTo>
                    <a:pt x="138" y="101"/>
                    <a:pt x="50" y="226"/>
                    <a:pt x="0" y="326"/>
                  </a:cubicBezTo>
                  <a:cubicBezTo>
                    <a:pt x="88" y="251"/>
                    <a:pt x="175" y="113"/>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7" name="Google Shape;17257;p50"/>
            <p:cNvSpPr/>
            <p:nvPr/>
          </p:nvSpPr>
          <p:spPr>
            <a:xfrm>
              <a:off x="1040259" y="4378848"/>
              <a:ext cx="3245" cy="7515"/>
            </a:xfrm>
            <a:custGeom>
              <a:avLst/>
              <a:gdLst/>
              <a:ahLst/>
              <a:cxnLst/>
              <a:rect l="l" t="t" r="r" b="b"/>
              <a:pathLst>
                <a:path w="38" h="88" extrusionOk="0">
                  <a:moveTo>
                    <a:pt x="38" y="0"/>
                  </a:moveTo>
                  <a:lnTo>
                    <a:pt x="38" y="0"/>
                  </a:lnTo>
                  <a:cubicBezTo>
                    <a:pt x="13" y="25"/>
                    <a:pt x="13" y="50"/>
                    <a:pt x="0" y="88"/>
                  </a:cubicBezTo>
                  <a:cubicBezTo>
                    <a:pt x="25" y="63"/>
                    <a:pt x="38" y="25"/>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8" name="Google Shape;17258;p50"/>
            <p:cNvSpPr/>
            <p:nvPr/>
          </p:nvSpPr>
          <p:spPr>
            <a:xfrm>
              <a:off x="1506605" y="4461000"/>
              <a:ext cx="78990" cy="92227"/>
            </a:xfrm>
            <a:custGeom>
              <a:avLst/>
              <a:gdLst/>
              <a:ahLst/>
              <a:cxnLst/>
              <a:rect l="l" t="t" r="r" b="b"/>
              <a:pathLst>
                <a:path w="925" h="1080" extrusionOk="0">
                  <a:moveTo>
                    <a:pt x="388" y="1"/>
                  </a:moveTo>
                  <a:cubicBezTo>
                    <a:pt x="100" y="151"/>
                    <a:pt x="0" y="475"/>
                    <a:pt x="50" y="775"/>
                  </a:cubicBezTo>
                  <a:cubicBezTo>
                    <a:pt x="63" y="775"/>
                    <a:pt x="75" y="788"/>
                    <a:pt x="100" y="788"/>
                  </a:cubicBezTo>
                  <a:cubicBezTo>
                    <a:pt x="163" y="850"/>
                    <a:pt x="225" y="913"/>
                    <a:pt x="288" y="988"/>
                  </a:cubicBezTo>
                  <a:cubicBezTo>
                    <a:pt x="268" y="928"/>
                    <a:pt x="247" y="868"/>
                    <a:pt x="234" y="807"/>
                  </a:cubicBezTo>
                  <a:lnTo>
                    <a:pt x="234" y="807"/>
                  </a:lnTo>
                  <a:cubicBezTo>
                    <a:pt x="314" y="973"/>
                    <a:pt x="493" y="1080"/>
                    <a:pt x="674" y="1080"/>
                  </a:cubicBezTo>
                  <a:cubicBezTo>
                    <a:pt x="738" y="1080"/>
                    <a:pt x="802" y="1066"/>
                    <a:pt x="862" y="1038"/>
                  </a:cubicBezTo>
                  <a:cubicBezTo>
                    <a:pt x="887" y="1013"/>
                    <a:pt x="900" y="988"/>
                    <a:pt x="925" y="975"/>
                  </a:cubicBezTo>
                  <a:lnTo>
                    <a:pt x="762" y="975"/>
                  </a:lnTo>
                  <a:cubicBezTo>
                    <a:pt x="338" y="950"/>
                    <a:pt x="238" y="450"/>
                    <a:pt x="350" y="138"/>
                  </a:cubicBezTo>
                  <a:lnTo>
                    <a:pt x="350" y="138"/>
                  </a:lnTo>
                  <a:cubicBezTo>
                    <a:pt x="275" y="238"/>
                    <a:pt x="225" y="350"/>
                    <a:pt x="200" y="475"/>
                  </a:cubicBezTo>
                  <a:cubicBezTo>
                    <a:pt x="213" y="313"/>
                    <a:pt x="263" y="151"/>
                    <a:pt x="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9" name="Google Shape;17259;p50"/>
            <p:cNvSpPr/>
            <p:nvPr/>
          </p:nvSpPr>
          <p:spPr>
            <a:xfrm>
              <a:off x="1531114" y="4467405"/>
              <a:ext cx="73696" cy="71305"/>
            </a:xfrm>
            <a:custGeom>
              <a:avLst/>
              <a:gdLst/>
              <a:ahLst/>
              <a:cxnLst/>
              <a:rect l="l" t="t" r="r" b="b"/>
              <a:pathLst>
                <a:path w="863" h="835" extrusionOk="0">
                  <a:moveTo>
                    <a:pt x="625" y="1"/>
                  </a:moveTo>
                  <a:lnTo>
                    <a:pt x="625" y="1"/>
                  </a:lnTo>
                  <a:cubicBezTo>
                    <a:pt x="638" y="26"/>
                    <a:pt x="650" y="38"/>
                    <a:pt x="650" y="51"/>
                  </a:cubicBezTo>
                  <a:cubicBezTo>
                    <a:pt x="725" y="188"/>
                    <a:pt x="725" y="313"/>
                    <a:pt x="700" y="425"/>
                  </a:cubicBezTo>
                  <a:cubicBezTo>
                    <a:pt x="675" y="513"/>
                    <a:pt x="675" y="525"/>
                    <a:pt x="613" y="600"/>
                  </a:cubicBezTo>
                  <a:cubicBezTo>
                    <a:pt x="566" y="637"/>
                    <a:pt x="516" y="653"/>
                    <a:pt x="467" y="653"/>
                  </a:cubicBezTo>
                  <a:cubicBezTo>
                    <a:pt x="279" y="653"/>
                    <a:pt x="93" y="426"/>
                    <a:pt x="63" y="238"/>
                  </a:cubicBezTo>
                  <a:lnTo>
                    <a:pt x="63" y="238"/>
                  </a:lnTo>
                  <a:cubicBezTo>
                    <a:pt x="1" y="475"/>
                    <a:pt x="163" y="750"/>
                    <a:pt x="400" y="825"/>
                  </a:cubicBezTo>
                  <a:cubicBezTo>
                    <a:pt x="427" y="832"/>
                    <a:pt x="453" y="835"/>
                    <a:pt x="479" y="835"/>
                  </a:cubicBezTo>
                  <a:cubicBezTo>
                    <a:pt x="653" y="835"/>
                    <a:pt x="816" y="698"/>
                    <a:pt x="838" y="513"/>
                  </a:cubicBezTo>
                  <a:cubicBezTo>
                    <a:pt x="863" y="363"/>
                    <a:pt x="813" y="201"/>
                    <a:pt x="713" y="76"/>
                  </a:cubicBezTo>
                  <a:cubicBezTo>
                    <a:pt x="688" y="51"/>
                    <a:pt x="650" y="26"/>
                    <a:pt x="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0" name="Google Shape;17260;p50"/>
            <p:cNvSpPr/>
            <p:nvPr/>
          </p:nvSpPr>
          <p:spPr>
            <a:xfrm>
              <a:off x="1547168" y="4478079"/>
              <a:ext cx="35268" cy="30913"/>
            </a:xfrm>
            <a:custGeom>
              <a:avLst/>
              <a:gdLst/>
              <a:ahLst/>
              <a:cxnLst/>
              <a:rect l="l" t="t" r="r" b="b"/>
              <a:pathLst>
                <a:path w="413" h="362" extrusionOk="0">
                  <a:moveTo>
                    <a:pt x="400" y="1"/>
                  </a:moveTo>
                  <a:cubicBezTo>
                    <a:pt x="400" y="26"/>
                    <a:pt x="387" y="51"/>
                    <a:pt x="387" y="76"/>
                  </a:cubicBezTo>
                  <a:cubicBezTo>
                    <a:pt x="365" y="208"/>
                    <a:pt x="282" y="289"/>
                    <a:pt x="190" y="289"/>
                  </a:cubicBezTo>
                  <a:cubicBezTo>
                    <a:pt x="125" y="289"/>
                    <a:pt x="56" y="250"/>
                    <a:pt x="0" y="163"/>
                  </a:cubicBezTo>
                  <a:lnTo>
                    <a:pt x="0" y="163"/>
                  </a:lnTo>
                  <a:cubicBezTo>
                    <a:pt x="24" y="296"/>
                    <a:pt x="121" y="362"/>
                    <a:pt x="215" y="362"/>
                  </a:cubicBezTo>
                  <a:cubicBezTo>
                    <a:pt x="316" y="362"/>
                    <a:pt x="412" y="286"/>
                    <a:pt x="412" y="138"/>
                  </a:cubicBezTo>
                  <a:cubicBezTo>
                    <a:pt x="412" y="88"/>
                    <a:pt x="400" y="51"/>
                    <a:pt x="4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1" name="Google Shape;17261;p50"/>
            <p:cNvSpPr/>
            <p:nvPr/>
          </p:nvSpPr>
          <p:spPr>
            <a:xfrm>
              <a:off x="1424369" y="4551691"/>
              <a:ext cx="29974" cy="71646"/>
            </a:xfrm>
            <a:custGeom>
              <a:avLst/>
              <a:gdLst/>
              <a:ahLst/>
              <a:cxnLst/>
              <a:rect l="l" t="t" r="r" b="b"/>
              <a:pathLst>
                <a:path w="351" h="839" extrusionOk="0">
                  <a:moveTo>
                    <a:pt x="263" y="1"/>
                  </a:moveTo>
                  <a:cubicBezTo>
                    <a:pt x="13" y="188"/>
                    <a:pt x="1" y="563"/>
                    <a:pt x="126" y="813"/>
                  </a:cubicBezTo>
                  <a:cubicBezTo>
                    <a:pt x="126" y="826"/>
                    <a:pt x="126" y="826"/>
                    <a:pt x="126" y="826"/>
                  </a:cubicBezTo>
                  <a:lnTo>
                    <a:pt x="163" y="826"/>
                  </a:lnTo>
                  <a:cubicBezTo>
                    <a:pt x="176" y="826"/>
                    <a:pt x="201" y="838"/>
                    <a:pt x="226" y="838"/>
                  </a:cubicBezTo>
                  <a:cubicBezTo>
                    <a:pt x="234" y="838"/>
                    <a:pt x="242" y="833"/>
                    <a:pt x="251" y="833"/>
                  </a:cubicBezTo>
                  <a:cubicBezTo>
                    <a:pt x="255" y="833"/>
                    <a:pt x="259" y="834"/>
                    <a:pt x="263" y="838"/>
                  </a:cubicBezTo>
                  <a:lnTo>
                    <a:pt x="351" y="838"/>
                  </a:lnTo>
                  <a:cubicBezTo>
                    <a:pt x="176" y="601"/>
                    <a:pt x="126" y="238"/>
                    <a:pt x="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2" name="Google Shape;17262;p50"/>
            <p:cNvSpPr/>
            <p:nvPr/>
          </p:nvSpPr>
          <p:spPr>
            <a:xfrm>
              <a:off x="1489526" y="4544261"/>
              <a:ext cx="27839" cy="41673"/>
            </a:xfrm>
            <a:custGeom>
              <a:avLst/>
              <a:gdLst/>
              <a:ahLst/>
              <a:cxnLst/>
              <a:rect l="l" t="t" r="r" b="b"/>
              <a:pathLst>
                <a:path w="326" h="488" extrusionOk="0">
                  <a:moveTo>
                    <a:pt x="0" y="0"/>
                  </a:moveTo>
                  <a:cubicBezTo>
                    <a:pt x="163" y="88"/>
                    <a:pt x="225" y="300"/>
                    <a:pt x="213" y="488"/>
                  </a:cubicBezTo>
                  <a:cubicBezTo>
                    <a:pt x="250" y="463"/>
                    <a:pt x="288" y="438"/>
                    <a:pt x="325" y="413"/>
                  </a:cubicBezTo>
                  <a:cubicBezTo>
                    <a:pt x="313" y="213"/>
                    <a:pt x="213" y="2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3" name="Google Shape;17263;p50"/>
            <p:cNvSpPr/>
            <p:nvPr/>
          </p:nvSpPr>
          <p:spPr>
            <a:xfrm>
              <a:off x="1437178" y="4560230"/>
              <a:ext cx="54567" cy="64132"/>
            </a:xfrm>
            <a:custGeom>
              <a:avLst/>
              <a:gdLst/>
              <a:ahLst/>
              <a:cxnLst/>
              <a:rect l="l" t="t" r="r" b="b"/>
              <a:pathLst>
                <a:path w="639" h="751" extrusionOk="0">
                  <a:moveTo>
                    <a:pt x="126" y="1"/>
                  </a:moveTo>
                  <a:lnTo>
                    <a:pt x="126" y="1"/>
                  </a:lnTo>
                  <a:cubicBezTo>
                    <a:pt x="1" y="263"/>
                    <a:pt x="126" y="613"/>
                    <a:pt x="401" y="713"/>
                  </a:cubicBezTo>
                  <a:cubicBezTo>
                    <a:pt x="413" y="713"/>
                    <a:pt x="438" y="713"/>
                    <a:pt x="463" y="726"/>
                  </a:cubicBezTo>
                  <a:cubicBezTo>
                    <a:pt x="476" y="726"/>
                    <a:pt x="488" y="738"/>
                    <a:pt x="501" y="751"/>
                  </a:cubicBezTo>
                  <a:lnTo>
                    <a:pt x="588" y="751"/>
                  </a:lnTo>
                  <a:cubicBezTo>
                    <a:pt x="588" y="738"/>
                    <a:pt x="588" y="738"/>
                    <a:pt x="588" y="726"/>
                  </a:cubicBezTo>
                  <a:cubicBezTo>
                    <a:pt x="601" y="688"/>
                    <a:pt x="626" y="651"/>
                    <a:pt x="638" y="613"/>
                  </a:cubicBezTo>
                  <a:cubicBezTo>
                    <a:pt x="576" y="613"/>
                    <a:pt x="526" y="601"/>
                    <a:pt x="463" y="576"/>
                  </a:cubicBezTo>
                  <a:cubicBezTo>
                    <a:pt x="238" y="488"/>
                    <a:pt x="101" y="238"/>
                    <a:pt x="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4" name="Google Shape;17264;p50"/>
            <p:cNvSpPr/>
            <p:nvPr/>
          </p:nvSpPr>
          <p:spPr>
            <a:xfrm>
              <a:off x="1485256" y="4533331"/>
              <a:ext cx="48077" cy="43039"/>
            </a:xfrm>
            <a:custGeom>
              <a:avLst/>
              <a:gdLst/>
              <a:ahLst/>
              <a:cxnLst/>
              <a:rect l="l" t="t" r="r" b="b"/>
              <a:pathLst>
                <a:path w="563" h="504" extrusionOk="0">
                  <a:moveTo>
                    <a:pt x="129" y="1"/>
                  </a:moveTo>
                  <a:cubicBezTo>
                    <a:pt x="85" y="1"/>
                    <a:pt x="41" y="9"/>
                    <a:pt x="0" y="28"/>
                  </a:cubicBezTo>
                  <a:cubicBezTo>
                    <a:pt x="6" y="28"/>
                    <a:pt x="12" y="28"/>
                    <a:pt x="18" y="28"/>
                  </a:cubicBezTo>
                  <a:cubicBezTo>
                    <a:pt x="258" y="28"/>
                    <a:pt x="413" y="272"/>
                    <a:pt x="450" y="503"/>
                  </a:cubicBezTo>
                  <a:cubicBezTo>
                    <a:pt x="488" y="491"/>
                    <a:pt x="525" y="478"/>
                    <a:pt x="563" y="478"/>
                  </a:cubicBezTo>
                  <a:cubicBezTo>
                    <a:pt x="563" y="366"/>
                    <a:pt x="538" y="266"/>
                    <a:pt x="475" y="178"/>
                  </a:cubicBezTo>
                  <a:cubicBezTo>
                    <a:pt x="391" y="76"/>
                    <a:pt x="258"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5" name="Google Shape;17265;p50"/>
            <p:cNvSpPr/>
            <p:nvPr/>
          </p:nvSpPr>
          <p:spPr>
            <a:xfrm>
              <a:off x="1388417" y="4645627"/>
              <a:ext cx="129971" cy="100425"/>
            </a:xfrm>
            <a:custGeom>
              <a:avLst/>
              <a:gdLst/>
              <a:ahLst/>
              <a:cxnLst/>
              <a:rect l="l" t="t" r="r" b="b"/>
              <a:pathLst>
                <a:path w="1522" h="1176" extrusionOk="0">
                  <a:moveTo>
                    <a:pt x="497" y="1"/>
                  </a:moveTo>
                  <a:cubicBezTo>
                    <a:pt x="1" y="397"/>
                    <a:pt x="231" y="1175"/>
                    <a:pt x="881" y="1175"/>
                  </a:cubicBezTo>
                  <a:cubicBezTo>
                    <a:pt x="886" y="1175"/>
                    <a:pt x="892" y="1175"/>
                    <a:pt x="897" y="1175"/>
                  </a:cubicBezTo>
                  <a:cubicBezTo>
                    <a:pt x="1059" y="1150"/>
                    <a:pt x="1222" y="1075"/>
                    <a:pt x="1334" y="938"/>
                  </a:cubicBezTo>
                  <a:cubicBezTo>
                    <a:pt x="1447" y="788"/>
                    <a:pt x="1522" y="488"/>
                    <a:pt x="1484" y="350"/>
                  </a:cubicBezTo>
                  <a:lnTo>
                    <a:pt x="1484" y="350"/>
                  </a:lnTo>
                  <a:cubicBezTo>
                    <a:pt x="1459" y="488"/>
                    <a:pt x="1384" y="600"/>
                    <a:pt x="1297" y="725"/>
                  </a:cubicBezTo>
                  <a:cubicBezTo>
                    <a:pt x="1204" y="853"/>
                    <a:pt x="1057" y="927"/>
                    <a:pt x="877" y="927"/>
                  </a:cubicBezTo>
                  <a:cubicBezTo>
                    <a:pt x="863" y="927"/>
                    <a:pt x="849" y="926"/>
                    <a:pt x="834" y="925"/>
                  </a:cubicBezTo>
                  <a:cubicBezTo>
                    <a:pt x="809" y="913"/>
                    <a:pt x="784" y="913"/>
                    <a:pt x="759" y="900"/>
                  </a:cubicBezTo>
                  <a:cubicBezTo>
                    <a:pt x="672" y="875"/>
                    <a:pt x="522" y="775"/>
                    <a:pt x="497" y="713"/>
                  </a:cubicBezTo>
                  <a:cubicBezTo>
                    <a:pt x="359" y="538"/>
                    <a:pt x="347" y="238"/>
                    <a:pt x="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6" name="Google Shape;17266;p50"/>
            <p:cNvSpPr/>
            <p:nvPr/>
          </p:nvSpPr>
          <p:spPr>
            <a:xfrm>
              <a:off x="1423259" y="4669111"/>
              <a:ext cx="77026" cy="53799"/>
            </a:xfrm>
            <a:custGeom>
              <a:avLst/>
              <a:gdLst/>
              <a:ahLst/>
              <a:cxnLst/>
              <a:rect l="l" t="t" r="r" b="b"/>
              <a:pathLst>
                <a:path w="902" h="630" extrusionOk="0">
                  <a:moveTo>
                    <a:pt x="889" y="0"/>
                  </a:moveTo>
                  <a:cubicBezTo>
                    <a:pt x="876" y="0"/>
                    <a:pt x="876" y="13"/>
                    <a:pt x="876" y="13"/>
                  </a:cubicBezTo>
                  <a:cubicBezTo>
                    <a:pt x="851" y="113"/>
                    <a:pt x="826" y="213"/>
                    <a:pt x="776" y="300"/>
                  </a:cubicBezTo>
                  <a:cubicBezTo>
                    <a:pt x="698" y="417"/>
                    <a:pt x="586" y="473"/>
                    <a:pt x="472" y="473"/>
                  </a:cubicBezTo>
                  <a:cubicBezTo>
                    <a:pt x="293" y="473"/>
                    <a:pt x="108" y="335"/>
                    <a:pt x="39" y="75"/>
                  </a:cubicBezTo>
                  <a:lnTo>
                    <a:pt x="39" y="75"/>
                  </a:lnTo>
                  <a:cubicBezTo>
                    <a:pt x="1" y="404"/>
                    <a:pt x="243" y="630"/>
                    <a:pt x="483" y="630"/>
                  </a:cubicBezTo>
                  <a:cubicBezTo>
                    <a:pt x="635" y="630"/>
                    <a:pt x="786" y="539"/>
                    <a:pt x="864" y="325"/>
                  </a:cubicBezTo>
                  <a:cubicBezTo>
                    <a:pt x="901" y="213"/>
                    <a:pt x="901" y="100"/>
                    <a:pt x="8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7" name="Google Shape;17267;p50"/>
            <p:cNvSpPr/>
            <p:nvPr/>
          </p:nvSpPr>
          <p:spPr>
            <a:xfrm>
              <a:off x="1439313" y="4676540"/>
              <a:ext cx="53457" cy="31084"/>
            </a:xfrm>
            <a:custGeom>
              <a:avLst/>
              <a:gdLst/>
              <a:ahLst/>
              <a:cxnLst/>
              <a:rect l="l" t="t" r="r" b="b"/>
              <a:pathLst>
                <a:path w="626" h="364" extrusionOk="0">
                  <a:moveTo>
                    <a:pt x="551" y="1"/>
                  </a:moveTo>
                  <a:cubicBezTo>
                    <a:pt x="551" y="38"/>
                    <a:pt x="551" y="88"/>
                    <a:pt x="538" y="126"/>
                  </a:cubicBezTo>
                  <a:cubicBezTo>
                    <a:pt x="501" y="226"/>
                    <a:pt x="413" y="251"/>
                    <a:pt x="301" y="263"/>
                  </a:cubicBezTo>
                  <a:cubicBezTo>
                    <a:pt x="176" y="263"/>
                    <a:pt x="63" y="201"/>
                    <a:pt x="1" y="76"/>
                  </a:cubicBezTo>
                  <a:lnTo>
                    <a:pt x="1" y="76"/>
                  </a:lnTo>
                  <a:cubicBezTo>
                    <a:pt x="1" y="226"/>
                    <a:pt x="163" y="363"/>
                    <a:pt x="313" y="363"/>
                  </a:cubicBezTo>
                  <a:cubicBezTo>
                    <a:pt x="451" y="351"/>
                    <a:pt x="626" y="238"/>
                    <a:pt x="576" y="76"/>
                  </a:cubicBezTo>
                  <a:cubicBezTo>
                    <a:pt x="576" y="51"/>
                    <a:pt x="563" y="13"/>
                    <a:pt x="5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8" name="Google Shape;17268;p50"/>
            <p:cNvSpPr/>
            <p:nvPr/>
          </p:nvSpPr>
          <p:spPr>
            <a:xfrm>
              <a:off x="1459638" y="4687215"/>
              <a:ext cx="4355" cy="2647"/>
            </a:xfrm>
            <a:custGeom>
              <a:avLst/>
              <a:gdLst/>
              <a:ahLst/>
              <a:cxnLst/>
              <a:rect l="l" t="t" r="r" b="b"/>
              <a:pathLst>
                <a:path w="51" h="31" extrusionOk="0">
                  <a:moveTo>
                    <a:pt x="0" y="1"/>
                  </a:moveTo>
                  <a:lnTo>
                    <a:pt x="0" y="1"/>
                  </a:lnTo>
                  <a:cubicBezTo>
                    <a:pt x="0" y="19"/>
                    <a:pt x="27" y="31"/>
                    <a:pt x="41" y="31"/>
                  </a:cubicBezTo>
                  <a:cubicBezTo>
                    <a:pt x="47" y="31"/>
                    <a:pt x="50" y="29"/>
                    <a:pt x="50" y="26"/>
                  </a:cubicBezTo>
                  <a:cubicBezTo>
                    <a:pt x="38" y="26"/>
                    <a:pt x="13" y="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9" name="Google Shape;17269;p50"/>
            <p:cNvSpPr/>
            <p:nvPr/>
          </p:nvSpPr>
          <p:spPr>
            <a:xfrm>
              <a:off x="1627184" y="4625388"/>
              <a:ext cx="81125" cy="99314"/>
            </a:xfrm>
            <a:custGeom>
              <a:avLst/>
              <a:gdLst/>
              <a:ahLst/>
              <a:cxnLst/>
              <a:rect l="l" t="t" r="r" b="b"/>
              <a:pathLst>
                <a:path w="950" h="1163" extrusionOk="0">
                  <a:moveTo>
                    <a:pt x="750" y="0"/>
                  </a:moveTo>
                  <a:lnTo>
                    <a:pt x="750" y="0"/>
                  </a:lnTo>
                  <a:cubicBezTo>
                    <a:pt x="825" y="200"/>
                    <a:pt x="763" y="375"/>
                    <a:pt x="675" y="525"/>
                  </a:cubicBezTo>
                  <a:cubicBezTo>
                    <a:pt x="538" y="775"/>
                    <a:pt x="288" y="925"/>
                    <a:pt x="0" y="975"/>
                  </a:cubicBezTo>
                  <a:cubicBezTo>
                    <a:pt x="38" y="1012"/>
                    <a:pt x="75" y="1050"/>
                    <a:pt x="100" y="1100"/>
                  </a:cubicBezTo>
                  <a:cubicBezTo>
                    <a:pt x="100" y="1125"/>
                    <a:pt x="113" y="1137"/>
                    <a:pt x="113" y="1162"/>
                  </a:cubicBezTo>
                  <a:cubicBezTo>
                    <a:pt x="363" y="1137"/>
                    <a:pt x="600" y="1012"/>
                    <a:pt x="750" y="787"/>
                  </a:cubicBezTo>
                  <a:cubicBezTo>
                    <a:pt x="900" y="562"/>
                    <a:pt x="950" y="213"/>
                    <a:pt x="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0" name="Google Shape;17270;p50"/>
            <p:cNvSpPr/>
            <p:nvPr/>
          </p:nvSpPr>
          <p:spPr>
            <a:xfrm>
              <a:off x="1613264" y="4642467"/>
              <a:ext cx="76343" cy="60374"/>
            </a:xfrm>
            <a:custGeom>
              <a:avLst/>
              <a:gdLst/>
              <a:ahLst/>
              <a:cxnLst/>
              <a:rect l="l" t="t" r="r" b="b"/>
              <a:pathLst>
                <a:path w="894" h="707" extrusionOk="0">
                  <a:moveTo>
                    <a:pt x="851" y="0"/>
                  </a:moveTo>
                  <a:lnTo>
                    <a:pt x="851" y="0"/>
                  </a:lnTo>
                  <a:cubicBezTo>
                    <a:pt x="826" y="162"/>
                    <a:pt x="751" y="287"/>
                    <a:pt x="651" y="387"/>
                  </a:cubicBezTo>
                  <a:cubicBezTo>
                    <a:pt x="538" y="525"/>
                    <a:pt x="413" y="612"/>
                    <a:pt x="226" y="650"/>
                  </a:cubicBezTo>
                  <a:cubicBezTo>
                    <a:pt x="201" y="656"/>
                    <a:pt x="166" y="659"/>
                    <a:pt x="130" y="659"/>
                  </a:cubicBezTo>
                  <a:cubicBezTo>
                    <a:pt x="95" y="659"/>
                    <a:pt x="57" y="656"/>
                    <a:pt x="26" y="650"/>
                  </a:cubicBezTo>
                  <a:lnTo>
                    <a:pt x="1" y="650"/>
                  </a:lnTo>
                  <a:cubicBezTo>
                    <a:pt x="13" y="662"/>
                    <a:pt x="51" y="675"/>
                    <a:pt x="63" y="675"/>
                  </a:cubicBezTo>
                  <a:cubicBezTo>
                    <a:pt x="123" y="696"/>
                    <a:pt x="182" y="706"/>
                    <a:pt x="240" y="706"/>
                  </a:cubicBezTo>
                  <a:cubicBezTo>
                    <a:pt x="588" y="706"/>
                    <a:pt x="893" y="353"/>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1" name="Google Shape;17271;p50"/>
            <p:cNvSpPr/>
            <p:nvPr/>
          </p:nvSpPr>
          <p:spPr>
            <a:xfrm>
              <a:off x="1625134" y="4656301"/>
              <a:ext cx="48846" cy="32194"/>
            </a:xfrm>
            <a:custGeom>
              <a:avLst/>
              <a:gdLst/>
              <a:ahLst/>
              <a:cxnLst/>
              <a:rect l="l" t="t" r="r" b="b"/>
              <a:pathLst>
                <a:path w="572" h="377" extrusionOk="0">
                  <a:moveTo>
                    <a:pt x="562" y="0"/>
                  </a:moveTo>
                  <a:lnTo>
                    <a:pt x="562" y="0"/>
                  </a:lnTo>
                  <a:cubicBezTo>
                    <a:pt x="537" y="88"/>
                    <a:pt x="474" y="138"/>
                    <a:pt x="424" y="188"/>
                  </a:cubicBezTo>
                  <a:cubicBezTo>
                    <a:pt x="349" y="263"/>
                    <a:pt x="249" y="313"/>
                    <a:pt x="124" y="325"/>
                  </a:cubicBezTo>
                  <a:cubicBezTo>
                    <a:pt x="113" y="331"/>
                    <a:pt x="97" y="333"/>
                    <a:pt x="81" y="333"/>
                  </a:cubicBezTo>
                  <a:cubicBezTo>
                    <a:pt x="51" y="333"/>
                    <a:pt x="20" y="327"/>
                    <a:pt x="10" y="327"/>
                  </a:cubicBezTo>
                  <a:cubicBezTo>
                    <a:pt x="0" y="327"/>
                    <a:pt x="8" y="332"/>
                    <a:pt x="49" y="350"/>
                  </a:cubicBezTo>
                  <a:cubicBezTo>
                    <a:pt x="92" y="368"/>
                    <a:pt x="136" y="377"/>
                    <a:pt x="180" y="377"/>
                  </a:cubicBezTo>
                  <a:cubicBezTo>
                    <a:pt x="381" y="377"/>
                    <a:pt x="572" y="205"/>
                    <a:pt x="5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2" name="Google Shape;17272;p50"/>
            <p:cNvSpPr/>
            <p:nvPr/>
          </p:nvSpPr>
          <p:spPr>
            <a:xfrm>
              <a:off x="1632479" y="4671246"/>
              <a:ext cx="16140" cy="7515"/>
            </a:xfrm>
            <a:custGeom>
              <a:avLst/>
              <a:gdLst/>
              <a:ahLst/>
              <a:cxnLst/>
              <a:rect l="l" t="t" r="r" b="b"/>
              <a:pathLst>
                <a:path w="189" h="88" extrusionOk="0">
                  <a:moveTo>
                    <a:pt x="188" y="0"/>
                  </a:moveTo>
                  <a:lnTo>
                    <a:pt x="188" y="0"/>
                  </a:lnTo>
                  <a:cubicBezTo>
                    <a:pt x="126" y="38"/>
                    <a:pt x="63" y="63"/>
                    <a:pt x="1" y="88"/>
                  </a:cubicBezTo>
                  <a:cubicBezTo>
                    <a:pt x="76" y="88"/>
                    <a:pt x="151" y="50"/>
                    <a:pt x="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3" name="Google Shape;17273;p50"/>
            <p:cNvSpPr/>
            <p:nvPr/>
          </p:nvSpPr>
          <p:spPr>
            <a:xfrm>
              <a:off x="1653827" y="4769452"/>
              <a:ext cx="85480" cy="45857"/>
            </a:xfrm>
            <a:custGeom>
              <a:avLst/>
              <a:gdLst/>
              <a:ahLst/>
              <a:cxnLst/>
              <a:rect l="l" t="t" r="r" b="b"/>
              <a:pathLst>
                <a:path w="1001" h="537" extrusionOk="0">
                  <a:moveTo>
                    <a:pt x="1000" y="0"/>
                  </a:moveTo>
                  <a:lnTo>
                    <a:pt x="1000" y="0"/>
                  </a:lnTo>
                  <a:cubicBezTo>
                    <a:pt x="844" y="200"/>
                    <a:pt x="592" y="387"/>
                    <a:pt x="369" y="387"/>
                  </a:cubicBezTo>
                  <a:cubicBezTo>
                    <a:pt x="270" y="387"/>
                    <a:pt x="177" y="351"/>
                    <a:pt x="101" y="263"/>
                  </a:cubicBezTo>
                  <a:cubicBezTo>
                    <a:pt x="63" y="225"/>
                    <a:pt x="26" y="100"/>
                    <a:pt x="13" y="75"/>
                  </a:cubicBezTo>
                  <a:lnTo>
                    <a:pt x="13" y="75"/>
                  </a:lnTo>
                  <a:cubicBezTo>
                    <a:pt x="13" y="138"/>
                    <a:pt x="1" y="200"/>
                    <a:pt x="26" y="263"/>
                  </a:cubicBezTo>
                  <a:cubicBezTo>
                    <a:pt x="73" y="431"/>
                    <a:pt x="239" y="537"/>
                    <a:pt x="409" y="537"/>
                  </a:cubicBezTo>
                  <a:cubicBezTo>
                    <a:pt x="465" y="537"/>
                    <a:pt x="522" y="525"/>
                    <a:pt x="576" y="500"/>
                  </a:cubicBezTo>
                  <a:cubicBezTo>
                    <a:pt x="788" y="413"/>
                    <a:pt x="938" y="213"/>
                    <a:pt x="10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4" name="Google Shape;17274;p50"/>
            <p:cNvSpPr/>
            <p:nvPr/>
          </p:nvSpPr>
          <p:spPr>
            <a:xfrm>
              <a:off x="1665612" y="4773124"/>
              <a:ext cx="59776" cy="28351"/>
            </a:xfrm>
            <a:custGeom>
              <a:avLst/>
              <a:gdLst/>
              <a:ahLst/>
              <a:cxnLst/>
              <a:rect l="l" t="t" r="r" b="b"/>
              <a:pathLst>
                <a:path w="700" h="332" extrusionOk="0">
                  <a:moveTo>
                    <a:pt x="5" y="0"/>
                  </a:moveTo>
                  <a:cubicBezTo>
                    <a:pt x="2" y="0"/>
                    <a:pt x="0" y="13"/>
                    <a:pt x="0" y="45"/>
                  </a:cubicBezTo>
                  <a:cubicBezTo>
                    <a:pt x="0" y="249"/>
                    <a:pt x="120" y="331"/>
                    <a:pt x="261" y="331"/>
                  </a:cubicBezTo>
                  <a:cubicBezTo>
                    <a:pt x="439" y="331"/>
                    <a:pt x="651" y="201"/>
                    <a:pt x="700" y="20"/>
                  </a:cubicBezTo>
                  <a:lnTo>
                    <a:pt x="700" y="20"/>
                  </a:lnTo>
                  <a:cubicBezTo>
                    <a:pt x="575" y="170"/>
                    <a:pt x="413" y="220"/>
                    <a:pt x="250" y="232"/>
                  </a:cubicBezTo>
                  <a:cubicBezTo>
                    <a:pt x="175" y="232"/>
                    <a:pt x="100" y="207"/>
                    <a:pt x="63" y="145"/>
                  </a:cubicBezTo>
                  <a:cubicBezTo>
                    <a:pt x="35" y="107"/>
                    <a:pt x="14" y="0"/>
                    <a:pt x="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5" name="Google Shape;17275;p50"/>
            <p:cNvSpPr/>
            <p:nvPr/>
          </p:nvSpPr>
          <p:spPr>
            <a:xfrm>
              <a:off x="1679446" y="4780126"/>
              <a:ext cx="28864" cy="8539"/>
            </a:xfrm>
            <a:custGeom>
              <a:avLst/>
              <a:gdLst/>
              <a:ahLst/>
              <a:cxnLst/>
              <a:rect l="l" t="t" r="r" b="b"/>
              <a:pathLst>
                <a:path w="338" h="100" extrusionOk="0">
                  <a:moveTo>
                    <a:pt x="338" y="0"/>
                  </a:moveTo>
                  <a:cubicBezTo>
                    <a:pt x="266" y="36"/>
                    <a:pt x="182" y="65"/>
                    <a:pt x="98" y="65"/>
                  </a:cubicBezTo>
                  <a:cubicBezTo>
                    <a:pt x="65" y="65"/>
                    <a:pt x="32" y="61"/>
                    <a:pt x="1" y="50"/>
                  </a:cubicBezTo>
                  <a:lnTo>
                    <a:pt x="1" y="50"/>
                  </a:lnTo>
                  <a:cubicBezTo>
                    <a:pt x="39" y="84"/>
                    <a:pt x="87" y="99"/>
                    <a:pt x="136" y="99"/>
                  </a:cubicBezTo>
                  <a:cubicBezTo>
                    <a:pt x="213" y="99"/>
                    <a:pt x="292" y="61"/>
                    <a:pt x="3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6" name="Google Shape;17276;p50"/>
            <p:cNvSpPr/>
            <p:nvPr/>
          </p:nvSpPr>
          <p:spPr>
            <a:xfrm>
              <a:off x="1761597" y="4653056"/>
              <a:ext cx="39623" cy="85480"/>
            </a:xfrm>
            <a:custGeom>
              <a:avLst/>
              <a:gdLst/>
              <a:ahLst/>
              <a:cxnLst/>
              <a:rect l="l" t="t" r="r" b="b"/>
              <a:pathLst>
                <a:path w="464" h="1001" extrusionOk="0">
                  <a:moveTo>
                    <a:pt x="1" y="1"/>
                  </a:moveTo>
                  <a:cubicBezTo>
                    <a:pt x="251" y="176"/>
                    <a:pt x="276" y="451"/>
                    <a:pt x="226" y="701"/>
                  </a:cubicBezTo>
                  <a:cubicBezTo>
                    <a:pt x="201" y="801"/>
                    <a:pt x="176" y="913"/>
                    <a:pt x="113" y="1001"/>
                  </a:cubicBezTo>
                  <a:cubicBezTo>
                    <a:pt x="138" y="976"/>
                    <a:pt x="163" y="951"/>
                    <a:pt x="188" y="926"/>
                  </a:cubicBezTo>
                  <a:cubicBezTo>
                    <a:pt x="463" y="638"/>
                    <a:pt x="438" y="11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7" name="Google Shape;17277;p50"/>
            <p:cNvSpPr/>
            <p:nvPr/>
          </p:nvSpPr>
          <p:spPr>
            <a:xfrm>
              <a:off x="1764842" y="4663731"/>
              <a:ext cx="15030" cy="55763"/>
            </a:xfrm>
            <a:custGeom>
              <a:avLst/>
              <a:gdLst/>
              <a:ahLst/>
              <a:cxnLst/>
              <a:rect l="l" t="t" r="r" b="b"/>
              <a:pathLst>
                <a:path w="176" h="653" extrusionOk="0">
                  <a:moveTo>
                    <a:pt x="0" y="1"/>
                  </a:moveTo>
                  <a:lnTo>
                    <a:pt x="0" y="1"/>
                  </a:lnTo>
                  <a:cubicBezTo>
                    <a:pt x="113" y="188"/>
                    <a:pt x="75" y="401"/>
                    <a:pt x="63" y="626"/>
                  </a:cubicBezTo>
                  <a:cubicBezTo>
                    <a:pt x="60" y="645"/>
                    <a:pt x="60" y="653"/>
                    <a:pt x="63" y="653"/>
                  </a:cubicBezTo>
                  <a:cubicBezTo>
                    <a:pt x="71" y="653"/>
                    <a:pt x="103" y="558"/>
                    <a:pt x="113" y="538"/>
                  </a:cubicBezTo>
                  <a:cubicBezTo>
                    <a:pt x="175" y="363"/>
                    <a:pt x="163" y="1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8" name="Google Shape;17278;p50"/>
            <p:cNvSpPr/>
            <p:nvPr/>
          </p:nvSpPr>
          <p:spPr>
            <a:xfrm>
              <a:off x="1764842" y="4677650"/>
              <a:ext cx="2220" cy="15030"/>
            </a:xfrm>
            <a:custGeom>
              <a:avLst/>
              <a:gdLst/>
              <a:ahLst/>
              <a:cxnLst/>
              <a:rect l="l" t="t" r="r" b="b"/>
              <a:pathLst>
                <a:path w="26" h="176" extrusionOk="0">
                  <a:moveTo>
                    <a:pt x="13" y="0"/>
                  </a:moveTo>
                  <a:lnTo>
                    <a:pt x="13" y="0"/>
                  </a:lnTo>
                  <a:cubicBezTo>
                    <a:pt x="0" y="63"/>
                    <a:pt x="0" y="125"/>
                    <a:pt x="25" y="175"/>
                  </a:cubicBezTo>
                  <a:cubicBezTo>
                    <a:pt x="25" y="113"/>
                    <a:pt x="25" y="63"/>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9" name="Google Shape;17279;p50"/>
            <p:cNvSpPr/>
            <p:nvPr/>
          </p:nvSpPr>
          <p:spPr>
            <a:xfrm>
              <a:off x="1757327" y="4693620"/>
              <a:ext cx="85" cy="2220"/>
            </a:xfrm>
            <a:custGeom>
              <a:avLst/>
              <a:gdLst/>
              <a:ahLst/>
              <a:cxnLst/>
              <a:rect l="l" t="t" r="r" b="b"/>
              <a:pathLst>
                <a:path w="1" h="26" extrusionOk="0">
                  <a:moveTo>
                    <a:pt x="1" y="1"/>
                  </a:moveTo>
                  <a:cubicBezTo>
                    <a:pt x="1" y="13"/>
                    <a:pt x="1" y="26"/>
                    <a:pt x="1" y="26"/>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0" name="Google Shape;17280;p50"/>
            <p:cNvSpPr/>
            <p:nvPr/>
          </p:nvSpPr>
          <p:spPr>
            <a:xfrm>
              <a:off x="1726414" y="4580896"/>
              <a:ext cx="40392" cy="50981"/>
            </a:xfrm>
            <a:custGeom>
              <a:avLst/>
              <a:gdLst/>
              <a:ahLst/>
              <a:cxnLst/>
              <a:rect l="l" t="t" r="r" b="b"/>
              <a:pathLst>
                <a:path w="473" h="597" extrusionOk="0">
                  <a:moveTo>
                    <a:pt x="73" y="0"/>
                  </a:moveTo>
                  <a:cubicBezTo>
                    <a:pt x="49" y="0"/>
                    <a:pt x="25" y="3"/>
                    <a:pt x="0" y="9"/>
                  </a:cubicBezTo>
                  <a:cubicBezTo>
                    <a:pt x="138" y="21"/>
                    <a:pt x="238" y="146"/>
                    <a:pt x="288" y="209"/>
                  </a:cubicBezTo>
                  <a:cubicBezTo>
                    <a:pt x="338" y="296"/>
                    <a:pt x="388" y="371"/>
                    <a:pt x="413" y="471"/>
                  </a:cubicBezTo>
                  <a:cubicBezTo>
                    <a:pt x="413" y="509"/>
                    <a:pt x="425" y="559"/>
                    <a:pt x="425" y="596"/>
                  </a:cubicBezTo>
                  <a:cubicBezTo>
                    <a:pt x="438" y="559"/>
                    <a:pt x="450" y="521"/>
                    <a:pt x="450" y="484"/>
                  </a:cubicBezTo>
                  <a:cubicBezTo>
                    <a:pt x="473" y="257"/>
                    <a:pt x="301" y="0"/>
                    <a:pt x="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1" name="Google Shape;17281;p50"/>
            <p:cNvSpPr/>
            <p:nvPr/>
          </p:nvSpPr>
          <p:spPr>
            <a:xfrm>
              <a:off x="1735978" y="4592254"/>
              <a:ext cx="16140" cy="32109"/>
            </a:xfrm>
            <a:custGeom>
              <a:avLst/>
              <a:gdLst/>
              <a:ahLst/>
              <a:cxnLst/>
              <a:rect l="l" t="t" r="r" b="b"/>
              <a:pathLst>
                <a:path w="189" h="376" extrusionOk="0">
                  <a:moveTo>
                    <a:pt x="1" y="1"/>
                  </a:moveTo>
                  <a:cubicBezTo>
                    <a:pt x="76" y="101"/>
                    <a:pt x="138" y="251"/>
                    <a:pt x="176" y="376"/>
                  </a:cubicBezTo>
                  <a:cubicBezTo>
                    <a:pt x="188" y="238"/>
                    <a:pt x="126" y="6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2" name="Google Shape;17282;p50"/>
            <p:cNvSpPr/>
            <p:nvPr/>
          </p:nvSpPr>
          <p:spPr>
            <a:xfrm>
              <a:off x="1733843" y="4607198"/>
              <a:ext cx="5465" cy="8625"/>
            </a:xfrm>
            <a:custGeom>
              <a:avLst/>
              <a:gdLst/>
              <a:ahLst/>
              <a:cxnLst/>
              <a:rect l="l" t="t" r="r" b="b"/>
              <a:pathLst>
                <a:path w="64" h="101" extrusionOk="0">
                  <a:moveTo>
                    <a:pt x="1" y="1"/>
                  </a:moveTo>
                  <a:cubicBezTo>
                    <a:pt x="13" y="26"/>
                    <a:pt x="38" y="76"/>
                    <a:pt x="63" y="101"/>
                  </a:cubicBezTo>
                  <a:cubicBezTo>
                    <a:pt x="51" y="63"/>
                    <a:pt x="38" y="26"/>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3" name="Google Shape;17283;p50"/>
            <p:cNvSpPr/>
            <p:nvPr/>
          </p:nvSpPr>
          <p:spPr>
            <a:xfrm>
              <a:off x="1728549" y="4611468"/>
              <a:ext cx="1110" cy="4355"/>
            </a:xfrm>
            <a:custGeom>
              <a:avLst/>
              <a:gdLst/>
              <a:ahLst/>
              <a:cxnLst/>
              <a:rect l="l" t="t" r="r" b="b"/>
              <a:pathLst>
                <a:path w="13" h="51" extrusionOk="0">
                  <a:moveTo>
                    <a:pt x="0" y="1"/>
                  </a:moveTo>
                  <a:lnTo>
                    <a:pt x="13" y="51"/>
                  </a:lnTo>
                  <a:cubicBezTo>
                    <a:pt x="13" y="38"/>
                    <a:pt x="13" y="2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4" name="Google Shape;17284;p50"/>
            <p:cNvSpPr/>
            <p:nvPr/>
          </p:nvSpPr>
          <p:spPr>
            <a:xfrm>
              <a:off x="1628209" y="4523766"/>
              <a:ext cx="66010" cy="71817"/>
            </a:xfrm>
            <a:custGeom>
              <a:avLst/>
              <a:gdLst/>
              <a:ahLst/>
              <a:cxnLst/>
              <a:rect l="l" t="t" r="r" b="b"/>
              <a:pathLst>
                <a:path w="773" h="841" extrusionOk="0">
                  <a:moveTo>
                    <a:pt x="52" y="0"/>
                  </a:moveTo>
                  <a:cubicBezTo>
                    <a:pt x="35" y="0"/>
                    <a:pt x="18" y="1"/>
                    <a:pt x="1" y="3"/>
                  </a:cubicBezTo>
                  <a:cubicBezTo>
                    <a:pt x="176" y="40"/>
                    <a:pt x="288" y="140"/>
                    <a:pt x="401" y="278"/>
                  </a:cubicBezTo>
                  <a:cubicBezTo>
                    <a:pt x="501" y="378"/>
                    <a:pt x="563" y="440"/>
                    <a:pt x="613" y="565"/>
                  </a:cubicBezTo>
                  <a:cubicBezTo>
                    <a:pt x="651" y="628"/>
                    <a:pt x="676" y="740"/>
                    <a:pt x="676" y="840"/>
                  </a:cubicBezTo>
                  <a:cubicBezTo>
                    <a:pt x="688" y="803"/>
                    <a:pt x="701" y="765"/>
                    <a:pt x="701" y="740"/>
                  </a:cubicBezTo>
                  <a:cubicBezTo>
                    <a:pt x="772" y="370"/>
                    <a:pt x="411" y="0"/>
                    <a:pt x="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5" name="Google Shape;17285;p50"/>
            <p:cNvSpPr/>
            <p:nvPr/>
          </p:nvSpPr>
          <p:spPr>
            <a:xfrm>
              <a:off x="1638712" y="4536661"/>
              <a:ext cx="41929" cy="52518"/>
            </a:xfrm>
            <a:custGeom>
              <a:avLst/>
              <a:gdLst/>
              <a:ahLst/>
              <a:cxnLst/>
              <a:rect l="l" t="t" r="r" b="b"/>
              <a:pathLst>
                <a:path w="491" h="615" extrusionOk="0">
                  <a:moveTo>
                    <a:pt x="9" y="1"/>
                  </a:moveTo>
                  <a:cubicBezTo>
                    <a:pt x="0" y="1"/>
                    <a:pt x="47" y="33"/>
                    <a:pt x="65" y="52"/>
                  </a:cubicBezTo>
                  <a:cubicBezTo>
                    <a:pt x="228" y="252"/>
                    <a:pt x="390" y="389"/>
                    <a:pt x="478" y="614"/>
                  </a:cubicBezTo>
                  <a:cubicBezTo>
                    <a:pt x="490" y="339"/>
                    <a:pt x="265" y="127"/>
                    <a:pt x="40" y="14"/>
                  </a:cubicBezTo>
                  <a:cubicBezTo>
                    <a:pt x="21" y="5"/>
                    <a:pt x="12" y="1"/>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6" name="Google Shape;17286;p50"/>
            <p:cNvSpPr/>
            <p:nvPr/>
          </p:nvSpPr>
          <p:spPr>
            <a:xfrm>
              <a:off x="1645288" y="4554936"/>
              <a:ext cx="24679" cy="24594"/>
            </a:xfrm>
            <a:custGeom>
              <a:avLst/>
              <a:gdLst/>
              <a:ahLst/>
              <a:cxnLst/>
              <a:rect l="l" t="t" r="r" b="b"/>
              <a:pathLst>
                <a:path w="289" h="288" extrusionOk="0">
                  <a:moveTo>
                    <a:pt x="1" y="0"/>
                  </a:moveTo>
                  <a:lnTo>
                    <a:pt x="1" y="0"/>
                  </a:lnTo>
                  <a:cubicBezTo>
                    <a:pt x="88" y="100"/>
                    <a:pt x="188" y="200"/>
                    <a:pt x="288" y="288"/>
                  </a:cubicBezTo>
                  <a:cubicBezTo>
                    <a:pt x="238" y="163"/>
                    <a:pt x="113" y="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7" name="Google Shape;17287;p50"/>
            <p:cNvSpPr/>
            <p:nvPr/>
          </p:nvSpPr>
          <p:spPr>
            <a:xfrm>
              <a:off x="1651693" y="4578420"/>
              <a:ext cx="7600" cy="5380"/>
            </a:xfrm>
            <a:custGeom>
              <a:avLst/>
              <a:gdLst/>
              <a:ahLst/>
              <a:cxnLst/>
              <a:rect l="l" t="t" r="r" b="b"/>
              <a:pathLst>
                <a:path w="89" h="63" extrusionOk="0">
                  <a:moveTo>
                    <a:pt x="1" y="0"/>
                  </a:moveTo>
                  <a:cubicBezTo>
                    <a:pt x="26" y="25"/>
                    <a:pt x="51" y="38"/>
                    <a:pt x="88" y="63"/>
                  </a:cubicBezTo>
                  <a:cubicBezTo>
                    <a:pt x="63" y="38"/>
                    <a:pt x="38" y="1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8" name="Google Shape;17288;p50"/>
            <p:cNvSpPr/>
            <p:nvPr/>
          </p:nvSpPr>
          <p:spPr>
            <a:xfrm>
              <a:off x="1510875" y="4700024"/>
              <a:ext cx="128093" cy="109562"/>
            </a:xfrm>
            <a:custGeom>
              <a:avLst/>
              <a:gdLst/>
              <a:ahLst/>
              <a:cxnLst/>
              <a:rect l="l" t="t" r="r" b="b"/>
              <a:pathLst>
                <a:path w="1500" h="1283" extrusionOk="0">
                  <a:moveTo>
                    <a:pt x="425" y="1"/>
                  </a:moveTo>
                  <a:lnTo>
                    <a:pt x="425" y="1"/>
                  </a:lnTo>
                  <a:cubicBezTo>
                    <a:pt x="125" y="226"/>
                    <a:pt x="0" y="676"/>
                    <a:pt x="213" y="988"/>
                  </a:cubicBezTo>
                  <a:cubicBezTo>
                    <a:pt x="346" y="1188"/>
                    <a:pt x="590" y="1282"/>
                    <a:pt x="831" y="1282"/>
                  </a:cubicBezTo>
                  <a:cubicBezTo>
                    <a:pt x="951" y="1282"/>
                    <a:pt x="1071" y="1259"/>
                    <a:pt x="1175" y="1213"/>
                  </a:cubicBezTo>
                  <a:cubicBezTo>
                    <a:pt x="1375" y="1113"/>
                    <a:pt x="1500" y="876"/>
                    <a:pt x="1487" y="651"/>
                  </a:cubicBezTo>
                  <a:cubicBezTo>
                    <a:pt x="1475" y="551"/>
                    <a:pt x="1437" y="438"/>
                    <a:pt x="1400" y="363"/>
                  </a:cubicBezTo>
                  <a:cubicBezTo>
                    <a:pt x="1400" y="438"/>
                    <a:pt x="1400" y="501"/>
                    <a:pt x="1400" y="563"/>
                  </a:cubicBezTo>
                  <a:cubicBezTo>
                    <a:pt x="1375" y="776"/>
                    <a:pt x="1262" y="951"/>
                    <a:pt x="1050" y="1001"/>
                  </a:cubicBezTo>
                  <a:lnTo>
                    <a:pt x="1037" y="1001"/>
                  </a:lnTo>
                  <a:cubicBezTo>
                    <a:pt x="1225" y="913"/>
                    <a:pt x="1237" y="688"/>
                    <a:pt x="1237" y="501"/>
                  </a:cubicBezTo>
                  <a:lnTo>
                    <a:pt x="1237" y="501"/>
                  </a:lnTo>
                  <a:cubicBezTo>
                    <a:pt x="1212" y="576"/>
                    <a:pt x="1187" y="651"/>
                    <a:pt x="1150" y="713"/>
                  </a:cubicBezTo>
                  <a:cubicBezTo>
                    <a:pt x="1094" y="854"/>
                    <a:pt x="974" y="882"/>
                    <a:pt x="897" y="882"/>
                  </a:cubicBezTo>
                  <a:cubicBezTo>
                    <a:pt x="871" y="882"/>
                    <a:pt x="850" y="879"/>
                    <a:pt x="837" y="876"/>
                  </a:cubicBezTo>
                  <a:cubicBezTo>
                    <a:pt x="612" y="851"/>
                    <a:pt x="388" y="551"/>
                    <a:pt x="388" y="213"/>
                  </a:cubicBezTo>
                  <a:lnTo>
                    <a:pt x="388" y="213"/>
                  </a:lnTo>
                  <a:cubicBezTo>
                    <a:pt x="288" y="451"/>
                    <a:pt x="363" y="751"/>
                    <a:pt x="537" y="926"/>
                  </a:cubicBezTo>
                  <a:cubicBezTo>
                    <a:pt x="500" y="901"/>
                    <a:pt x="462" y="876"/>
                    <a:pt x="400" y="813"/>
                  </a:cubicBezTo>
                  <a:cubicBezTo>
                    <a:pt x="238" y="601"/>
                    <a:pt x="263" y="238"/>
                    <a:pt x="4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9" name="Google Shape;17289;p50"/>
            <p:cNvSpPr/>
            <p:nvPr/>
          </p:nvSpPr>
          <p:spPr>
            <a:xfrm>
              <a:off x="1555622" y="4726753"/>
              <a:ext cx="47053" cy="42783"/>
            </a:xfrm>
            <a:custGeom>
              <a:avLst/>
              <a:gdLst/>
              <a:ahLst/>
              <a:cxnLst/>
              <a:rect l="l" t="t" r="r" b="b"/>
              <a:pathLst>
                <a:path w="551" h="501" extrusionOk="0">
                  <a:moveTo>
                    <a:pt x="51" y="0"/>
                  </a:moveTo>
                  <a:lnTo>
                    <a:pt x="51" y="0"/>
                  </a:lnTo>
                  <a:cubicBezTo>
                    <a:pt x="1" y="113"/>
                    <a:pt x="1" y="275"/>
                    <a:pt x="88" y="375"/>
                  </a:cubicBezTo>
                  <a:cubicBezTo>
                    <a:pt x="145" y="448"/>
                    <a:pt x="239" y="500"/>
                    <a:pt x="329" y="500"/>
                  </a:cubicBezTo>
                  <a:cubicBezTo>
                    <a:pt x="377" y="500"/>
                    <a:pt x="424" y="485"/>
                    <a:pt x="463" y="450"/>
                  </a:cubicBezTo>
                  <a:cubicBezTo>
                    <a:pt x="513" y="400"/>
                    <a:pt x="538" y="313"/>
                    <a:pt x="551" y="250"/>
                  </a:cubicBezTo>
                  <a:lnTo>
                    <a:pt x="551" y="250"/>
                  </a:lnTo>
                  <a:cubicBezTo>
                    <a:pt x="513" y="288"/>
                    <a:pt x="488" y="338"/>
                    <a:pt x="451" y="388"/>
                  </a:cubicBezTo>
                  <a:cubicBezTo>
                    <a:pt x="423" y="411"/>
                    <a:pt x="391" y="420"/>
                    <a:pt x="360" y="420"/>
                  </a:cubicBezTo>
                  <a:cubicBezTo>
                    <a:pt x="306" y="420"/>
                    <a:pt x="253" y="394"/>
                    <a:pt x="213" y="363"/>
                  </a:cubicBezTo>
                  <a:cubicBezTo>
                    <a:pt x="101" y="288"/>
                    <a:pt x="51" y="138"/>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0" name="Google Shape;17290;p50"/>
            <p:cNvSpPr/>
            <p:nvPr/>
          </p:nvSpPr>
          <p:spPr>
            <a:xfrm>
              <a:off x="1573812" y="4741698"/>
              <a:ext cx="13919" cy="8027"/>
            </a:xfrm>
            <a:custGeom>
              <a:avLst/>
              <a:gdLst/>
              <a:ahLst/>
              <a:cxnLst/>
              <a:rect l="l" t="t" r="r" b="b"/>
              <a:pathLst>
                <a:path w="163" h="94" extrusionOk="0">
                  <a:moveTo>
                    <a:pt x="0" y="0"/>
                  </a:moveTo>
                  <a:cubicBezTo>
                    <a:pt x="0" y="61"/>
                    <a:pt x="46" y="94"/>
                    <a:pt x="91" y="94"/>
                  </a:cubicBezTo>
                  <a:cubicBezTo>
                    <a:pt x="120" y="94"/>
                    <a:pt x="148" y="80"/>
                    <a:pt x="163" y="50"/>
                  </a:cubicBezTo>
                  <a:lnTo>
                    <a:pt x="163" y="50"/>
                  </a:lnTo>
                  <a:cubicBezTo>
                    <a:pt x="143" y="62"/>
                    <a:pt x="122" y="68"/>
                    <a:pt x="101" y="68"/>
                  </a:cubicBezTo>
                  <a:cubicBezTo>
                    <a:pt x="57" y="68"/>
                    <a:pt x="17" y="4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1" name="Google Shape;17291;p50"/>
            <p:cNvSpPr/>
            <p:nvPr/>
          </p:nvSpPr>
          <p:spPr>
            <a:xfrm>
              <a:off x="1535384" y="4580213"/>
              <a:ext cx="86334" cy="87871"/>
            </a:xfrm>
            <a:custGeom>
              <a:avLst/>
              <a:gdLst/>
              <a:ahLst/>
              <a:cxnLst/>
              <a:rect l="l" t="t" r="r" b="b"/>
              <a:pathLst>
                <a:path w="1011" h="1029" extrusionOk="0">
                  <a:moveTo>
                    <a:pt x="185" y="0"/>
                  </a:moveTo>
                  <a:cubicBezTo>
                    <a:pt x="161" y="0"/>
                    <a:pt x="137" y="1"/>
                    <a:pt x="113" y="4"/>
                  </a:cubicBezTo>
                  <a:cubicBezTo>
                    <a:pt x="101" y="4"/>
                    <a:pt x="1" y="4"/>
                    <a:pt x="51" y="17"/>
                  </a:cubicBezTo>
                  <a:cubicBezTo>
                    <a:pt x="163" y="42"/>
                    <a:pt x="263" y="79"/>
                    <a:pt x="350" y="129"/>
                  </a:cubicBezTo>
                  <a:cubicBezTo>
                    <a:pt x="488" y="217"/>
                    <a:pt x="613" y="404"/>
                    <a:pt x="663" y="542"/>
                  </a:cubicBezTo>
                  <a:cubicBezTo>
                    <a:pt x="725" y="704"/>
                    <a:pt x="750" y="854"/>
                    <a:pt x="700" y="1029"/>
                  </a:cubicBezTo>
                  <a:cubicBezTo>
                    <a:pt x="1011" y="623"/>
                    <a:pt x="694" y="0"/>
                    <a:pt x="1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2" name="Google Shape;17292;p50"/>
            <p:cNvSpPr/>
            <p:nvPr/>
          </p:nvSpPr>
          <p:spPr>
            <a:xfrm>
              <a:off x="1546058" y="4594389"/>
              <a:ext cx="49188" cy="59862"/>
            </a:xfrm>
            <a:custGeom>
              <a:avLst/>
              <a:gdLst/>
              <a:ahLst/>
              <a:cxnLst/>
              <a:rect l="l" t="t" r="r" b="b"/>
              <a:pathLst>
                <a:path w="576" h="701" extrusionOk="0">
                  <a:moveTo>
                    <a:pt x="1" y="1"/>
                  </a:moveTo>
                  <a:cubicBezTo>
                    <a:pt x="25" y="13"/>
                    <a:pt x="50" y="26"/>
                    <a:pt x="75" y="38"/>
                  </a:cubicBezTo>
                  <a:cubicBezTo>
                    <a:pt x="213" y="101"/>
                    <a:pt x="300" y="213"/>
                    <a:pt x="375" y="338"/>
                  </a:cubicBezTo>
                  <a:cubicBezTo>
                    <a:pt x="438" y="451"/>
                    <a:pt x="538" y="563"/>
                    <a:pt x="525" y="700"/>
                  </a:cubicBezTo>
                  <a:cubicBezTo>
                    <a:pt x="575" y="613"/>
                    <a:pt x="550" y="501"/>
                    <a:pt x="525" y="413"/>
                  </a:cubicBezTo>
                  <a:cubicBezTo>
                    <a:pt x="463" y="201"/>
                    <a:pt x="275" y="13"/>
                    <a:pt x="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3" name="Google Shape;17293;p50"/>
            <p:cNvSpPr/>
            <p:nvPr/>
          </p:nvSpPr>
          <p:spPr>
            <a:xfrm>
              <a:off x="1551353" y="4613603"/>
              <a:ext cx="31084" cy="32109"/>
            </a:xfrm>
            <a:custGeom>
              <a:avLst/>
              <a:gdLst/>
              <a:ahLst/>
              <a:cxnLst/>
              <a:rect l="l" t="t" r="r" b="b"/>
              <a:pathLst>
                <a:path w="364" h="376" extrusionOk="0">
                  <a:moveTo>
                    <a:pt x="1" y="1"/>
                  </a:moveTo>
                  <a:cubicBezTo>
                    <a:pt x="88" y="38"/>
                    <a:pt x="138" y="113"/>
                    <a:pt x="201" y="176"/>
                  </a:cubicBezTo>
                  <a:cubicBezTo>
                    <a:pt x="251" y="238"/>
                    <a:pt x="326" y="301"/>
                    <a:pt x="363" y="376"/>
                  </a:cubicBezTo>
                  <a:cubicBezTo>
                    <a:pt x="351" y="201"/>
                    <a:pt x="15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4" name="Google Shape;17294;p50"/>
            <p:cNvSpPr/>
            <p:nvPr/>
          </p:nvSpPr>
          <p:spPr>
            <a:xfrm>
              <a:off x="1554598" y="4633927"/>
              <a:ext cx="11785" cy="9650"/>
            </a:xfrm>
            <a:custGeom>
              <a:avLst/>
              <a:gdLst/>
              <a:ahLst/>
              <a:cxnLst/>
              <a:rect l="l" t="t" r="r" b="b"/>
              <a:pathLst>
                <a:path w="138" h="113" extrusionOk="0">
                  <a:moveTo>
                    <a:pt x="0" y="0"/>
                  </a:moveTo>
                  <a:cubicBezTo>
                    <a:pt x="50" y="38"/>
                    <a:pt x="100" y="63"/>
                    <a:pt x="138" y="113"/>
                  </a:cubicBezTo>
                  <a:cubicBezTo>
                    <a:pt x="125" y="63"/>
                    <a:pt x="25"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5" name="Google Shape;17295;p50"/>
            <p:cNvSpPr/>
            <p:nvPr/>
          </p:nvSpPr>
          <p:spPr>
            <a:xfrm>
              <a:off x="788341" y="5053309"/>
              <a:ext cx="50298" cy="73610"/>
            </a:xfrm>
            <a:custGeom>
              <a:avLst/>
              <a:gdLst/>
              <a:ahLst/>
              <a:cxnLst/>
              <a:rect l="l" t="t" r="r" b="b"/>
              <a:pathLst>
                <a:path w="589" h="862" extrusionOk="0">
                  <a:moveTo>
                    <a:pt x="588" y="0"/>
                  </a:moveTo>
                  <a:lnTo>
                    <a:pt x="588" y="0"/>
                  </a:lnTo>
                  <a:cubicBezTo>
                    <a:pt x="226" y="38"/>
                    <a:pt x="1" y="413"/>
                    <a:pt x="13" y="750"/>
                  </a:cubicBezTo>
                  <a:cubicBezTo>
                    <a:pt x="13" y="771"/>
                    <a:pt x="13" y="862"/>
                    <a:pt x="21" y="862"/>
                  </a:cubicBezTo>
                  <a:cubicBezTo>
                    <a:pt x="22" y="862"/>
                    <a:pt x="24" y="858"/>
                    <a:pt x="26" y="850"/>
                  </a:cubicBezTo>
                  <a:cubicBezTo>
                    <a:pt x="76" y="713"/>
                    <a:pt x="101" y="613"/>
                    <a:pt x="163" y="488"/>
                  </a:cubicBezTo>
                  <a:cubicBezTo>
                    <a:pt x="276" y="288"/>
                    <a:pt x="376" y="113"/>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6" name="Google Shape;17296;p50"/>
            <p:cNvSpPr/>
            <p:nvPr/>
          </p:nvSpPr>
          <p:spPr>
            <a:xfrm>
              <a:off x="797991" y="5063984"/>
              <a:ext cx="39538" cy="59862"/>
            </a:xfrm>
            <a:custGeom>
              <a:avLst/>
              <a:gdLst/>
              <a:ahLst/>
              <a:cxnLst/>
              <a:rect l="l" t="t" r="r" b="b"/>
              <a:pathLst>
                <a:path w="463" h="701" extrusionOk="0">
                  <a:moveTo>
                    <a:pt x="463" y="0"/>
                  </a:moveTo>
                  <a:lnTo>
                    <a:pt x="463" y="0"/>
                  </a:lnTo>
                  <a:cubicBezTo>
                    <a:pt x="175" y="100"/>
                    <a:pt x="0" y="450"/>
                    <a:pt x="13" y="700"/>
                  </a:cubicBezTo>
                  <a:cubicBezTo>
                    <a:pt x="138" y="450"/>
                    <a:pt x="275" y="188"/>
                    <a:pt x="4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7" name="Google Shape;17297;p50"/>
            <p:cNvSpPr/>
            <p:nvPr/>
          </p:nvSpPr>
          <p:spPr>
            <a:xfrm>
              <a:off x="816095" y="5082088"/>
              <a:ext cx="15030" cy="25704"/>
            </a:xfrm>
            <a:custGeom>
              <a:avLst/>
              <a:gdLst/>
              <a:ahLst/>
              <a:cxnLst/>
              <a:rect l="l" t="t" r="r" b="b"/>
              <a:pathLst>
                <a:path w="176" h="301" extrusionOk="0">
                  <a:moveTo>
                    <a:pt x="176" y="1"/>
                  </a:moveTo>
                  <a:cubicBezTo>
                    <a:pt x="76" y="63"/>
                    <a:pt x="26" y="201"/>
                    <a:pt x="1" y="301"/>
                  </a:cubicBezTo>
                  <a:cubicBezTo>
                    <a:pt x="76" y="213"/>
                    <a:pt x="126" y="101"/>
                    <a:pt x="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8" name="Google Shape;17298;p50"/>
            <p:cNvSpPr/>
            <p:nvPr/>
          </p:nvSpPr>
          <p:spPr>
            <a:xfrm>
              <a:off x="834284" y="5090627"/>
              <a:ext cx="2220" cy="4355"/>
            </a:xfrm>
            <a:custGeom>
              <a:avLst/>
              <a:gdLst/>
              <a:ahLst/>
              <a:cxnLst/>
              <a:rect l="l" t="t" r="r" b="b"/>
              <a:pathLst>
                <a:path w="26" h="51" extrusionOk="0">
                  <a:moveTo>
                    <a:pt x="25" y="1"/>
                  </a:moveTo>
                  <a:cubicBezTo>
                    <a:pt x="13" y="13"/>
                    <a:pt x="0" y="26"/>
                    <a:pt x="0" y="51"/>
                  </a:cubicBezTo>
                  <a:lnTo>
                    <a:pt x="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9" name="Google Shape;17299;p50"/>
            <p:cNvSpPr/>
            <p:nvPr/>
          </p:nvSpPr>
          <p:spPr>
            <a:xfrm>
              <a:off x="901491" y="4999936"/>
              <a:ext cx="54482" cy="75831"/>
            </a:xfrm>
            <a:custGeom>
              <a:avLst/>
              <a:gdLst/>
              <a:ahLst/>
              <a:cxnLst/>
              <a:rect l="l" t="t" r="r" b="b"/>
              <a:pathLst>
                <a:path w="638" h="888" extrusionOk="0">
                  <a:moveTo>
                    <a:pt x="638" y="0"/>
                  </a:moveTo>
                  <a:cubicBezTo>
                    <a:pt x="263" y="25"/>
                    <a:pt x="0" y="350"/>
                    <a:pt x="0" y="688"/>
                  </a:cubicBezTo>
                  <a:cubicBezTo>
                    <a:pt x="13" y="688"/>
                    <a:pt x="25" y="700"/>
                    <a:pt x="38" y="713"/>
                  </a:cubicBezTo>
                  <a:cubicBezTo>
                    <a:pt x="75" y="775"/>
                    <a:pt x="113" y="838"/>
                    <a:pt x="150" y="888"/>
                  </a:cubicBezTo>
                  <a:cubicBezTo>
                    <a:pt x="138" y="838"/>
                    <a:pt x="138" y="788"/>
                    <a:pt x="150" y="738"/>
                  </a:cubicBezTo>
                  <a:cubicBezTo>
                    <a:pt x="150" y="788"/>
                    <a:pt x="163" y="838"/>
                    <a:pt x="175" y="888"/>
                  </a:cubicBezTo>
                  <a:cubicBezTo>
                    <a:pt x="200" y="875"/>
                    <a:pt x="225" y="863"/>
                    <a:pt x="250" y="850"/>
                  </a:cubicBezTo>
                  <a:cubicBezTo>
                    <a:pt x="238" y="688"/>
                    <a:pt x="313" y="525"/>
                    <a:pt x="363" y="413"/>
                  </a:cubicBezTo>
                  <a:cubicBezTo>
                    <a:pt x="425" y="288"/>
                    <a:pt x="488" y="188"/>
                    <a:pt x="575" y="100"/>
                  </a:cubicBezTo>
                  <a:lnTo>
                    <a:pt x="575" y="100"/>
                  </a:lnTo>
                  <a:cubicBezTo>
                    <a:pt x="413" y="163"/>
                    <a:pt x="250" y="338"/>
                    <a:pt x="188" y="525"/>
                  </a:cubicBezTo>
                  <a:cubicBezTo>
                    <a:pt x="250" y="313"/>
                    <a:pt x="413" y="125"/>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0" name="Google Shape;17300;p50"/>
            <p:cNvSpPr/>
            <p:nvPr/>
          </p:nvSpPr>
          <p:spPr>
            <a:xfrm>
              <a:off x="923865" y="5014881"/>
              <a:ext cx="25704" cy="56617"/>
            </a:xfrm>
            <a:custGeom>
              <a:avLst/>
              <a:gdLst/>
              <a:ahLst/>
              <a:cxnLst/>
              <a:rect l="l" t="t" r="r" b="b"/>
              <a:pathLst>
                <a:path w="301" h="663" extrusionOk="0">
                  <a:moveTo>
                    <a:pt x="301" y="0"/>
                  </a:moveTo>
                  <a:lnTo>
                    <a:pt x="301" y="0"/>
                  </a:lnTo>
                  <a:cubicBezTo>
                    <a:pt x="101" y="150"/>
                    <a:pt x="1" y="413"/>
                    <a:pt x="26" y="663"/>
                  </a:cubicBezTo>
                  <a:cubicBezTo>
                    <a:pt x="63" y="650"/>
                    <a:pt x="101" y="638"/>
                    <a:pt x="138" y="625"/>
                  </a:cubicBezTo>
                  <a:cubicBezTo>
                    <a:pt x="138" y="413"/>
                    <a:pt x="201" y="225"/>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1" name="Google Shape;17301;p50"/>
            <p:cNvSpPr/>
            <p:nvPr/>
          </p:nvSpPr>
          <p:spPr>
            <a:xfrm>
              <a:off x="936674" y="5022310"/>
              <a:ext cx="14005" cy="44918"/>
            </a:xfrm>
            <a:custGeom>
              <a:avLst/>
              <a:gdLst/>
              <a:ahLst/>
              <a:cxnLst/>
              <a:rect l="l" t="t" r="r" b="b"/>
              <a:pathLst>
                <a:path w="164" h="526" extrusionOk="0">
                  <a:moveTo>
                    <a:pt x="163" y="1"/>
                  </a:moveTo>
                  <a:cubicBezTo>
                    <a:pt x="38" y="126"/>
                    <a:pt x="1" y="363"/>
                    <a:pt x="76" y="526"/>
                  </a:cubicBezTo>
                  <a:cubicBezTo>
                    <a:pt x="88" y="526"/>
                    <a:pt x="113" y="526"/>
                    <a:pt x="126" y="513"/>
                  </a:cubicBezTo>
                  <a:cubicBezTo>
                    <a:pt x="88" y="351"/>
                    <a:pt x="113" y="163"/>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2" name="Google Shape;17302;p50"/>
            <p:cNvSpPr/>
            <p:nvPr/>
          </p:nvSpPr>
          <p:spPr>
            <a:xfrm>
              <a:off x="986887" y="5004206"/>
              <a:ext cx="72586" cy="104097"/>
            </a:xfrm>
            <a:custGeom>
              <a:avLst/>
              <a:gdLst/>
              <a:ahLst/>
              <a:cxnLst/>
              <a:rect l="l" t="t" r="r" b="b"/>
              <a:pathLst>
                <a:path w="850" h="1219" extrusionOk="0">
                  <a:moveTo>
                    <a:pt x="850" y="0"/>
                  </a:moveTo>
                  <a:lnTo>
                    <a:pt x="850" y="0"/>
                  </a:lnTo>
                  <a:cubicBezTo>
                    <a:pt x="313" y="38"/>
                    <a:pt x="0" y="613"/>
                    <a:pt x="300" y="1075"/>
                  </a:cubicBezTo>
                  <a:cubicBezTo>
                    <a:pt x="322" y="1097"/>
                    <a:pt x="404" y="1219"/>
                    <a:pt x="413" y="1219"/>
                  </a:cubicBezTo>
                  <a:cubicBezTo>
                    <a:pt x="414" y="1219"/>
                    <a:pt x="414" y="1217"/>
                    <a:pt x="413" y="1213"/>
                  </a:cubicBezTo>
                  <a:cubicBezTo>
                    <a:pt x="388" y="1125"/>
                    <a:pt x="363" y="1025"/>
                    <a:pt x="338" y="938"/>
                  </a:cubicBezTo>
                  <a:cubicBezTo>
                    <a:pt x="275" y="588"/>
                    <a:pt x="450" y="200"/>
                    <a:pt x="8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3" name="Google Shape;17303;p50"/>
            <p:cNvSpPr/>
            <p:nvPr/>
          </p:nvSpPr>
          <p:spPr>
            <a:xfrm>
              <a:off x="1004990" y="5014881"/>
              <a:ext cx="51322" cy="94361"/>
            </a:xfrm>
            <a:custGeom>
              <a:avLst/>
              <a:gdLst/>
              <a:ahLst/>
              <a:cxnLst/>
              <a:rect l="l" t="t" r="r" b="b"/>
              <a:pathLst>
                <a:path w="601" h="1105" extrusionOk="0">
                  <a:moveTo>
                    <a:pt x="601" y="0"/>
                  </a:moveTo>
                  <a:lnTo>
                    <a:pt x="601" y="0"/>
                  </a:lnTo>
                  <a:cubicBezTo>
                    <a:pt x="176" y="138"/>
                    <a:pt x="1" y="713"/>
                    <a:pt x="263" y="1063"/>
                  </a:cubicBezTo>
                  <a:cubicBezTo>
                    <a:pt x="284" y="1092"/>
                    <a:pt x="294" y="1104"/>
                    <a:pt x="298" y="1104"/>
                  </a:cubicBezTo>
                  <a:cubicBezTo>
                    <a:pt x="309" y="1104"/>
                    <a:pt x="251" y="982"/>
                    <a:pt x="251" y="925"/>
                  </a:cubicBezTo>
                  <a:cubicBezTo>
                    <a:pt x="226" y="750"/>
                    <a:pt x="301" y="438"/>
                    <a:pt x="351" y="350"/>
                  </a:cubicBezTo>
                  <a:cubicBezTo>
                    <a:pt x="413" y="225"/>
                    <a:pt x="476" y="75"/>
                    <a:pt x="6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4" name="Google Shape;17304;p50"/>
            <p:cNvSpPr/>
            <p:nvPr/>
          </p:nvSpPr>
          <p:spPr>
            <a:xfrm>
              <a:off x="1027450" y="5021286"/>
              <a:ext cx="28864" cy="73696"/>
            </a:xfrm>
            <a:custGeom>
              <a:avLst/>
              <a:gdLst/>
              <a:ahLst/>
              <a:cxnLst/>
              <a:rect l="l" t="t" r="r" b="b"/>
              <a:pathLst>
                <a:path w="338" h="863" extrusionOk="0">
                  <a:moveTo>
                    <a:pt x="338" y="0"/>
                  </a:moveTo>
                  <a:cubicBezTo>
                    <a:pt x="88" y="175"/>
                    <a:pt x="0" y="638"/>
                    <a:pt x="163" y="863"/>
                  </a:cubicBezTo>
                  <a:cubicBezTo>
                    <a:pt x="125" y="725"/>
                    <a:pt x="163" y="600"/>
                    <a:pt x="188" y="463"/>
                  </a:cubicBezTo>
                  <a:cubicBezTo>
                    <a:pt x="225" y="300"/>
                    <a:pt x="238" y="125"/>
                    <a:pt x="3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5" name="Google Shape;17305;p50"/>
            <p:cNvSpPr/>
            <p:nvPr/>
          </p:nvSpPr>
          <p:spPr>
            <a:xfrm>
              <a:off x="1048799" y="5035120"/>
              <a:ext cx="10674" cy="42783"/>
            </a:xfrm>
            <a:custGeom>
              <a:avLst/>
              <a:gdLst/>
              <a:ahLst/>
              <a:cxnLst/>
              <a:rect l="l" t="t" r="r" b="b"/>
              <a:pathLst>
                <a:path w="125" h="501" extrusionOk="0">
                  <a:moveTo>
                    <a:pt x="125" y="1"/>
                  </a:moveTo>
                  <a:cubicBezTo>
                    <a:pt x="0" y="126"/>
                    <a:pt x="0" y="351"/>
                    <a:pt x="50" y="501"/>
                  </a:cubicBezTo>
                  <a:cubicBezTo>
                    <a:pt x="75" y="313"/>
                    <a:pt x="75" y="176"/>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6" name="Google Shape;17306;p50"/>
            <p:cNvSpPr/>
            <p:nvPr/>
          </p:nvSpPr>
          <p:spPr>
            <a:xfrm>
              <a:off x="1072197" y="5047929"/>
              <a:ext cx="2220" cy="9735"/>
            </a:xfrm>
            <a:custGeom>
              <a:avLst/>
              <a:gdLst/>
              <a:ahLst/>
              <a:cxnLst/>
              <a:rect l="l" t="t" r="r" b="b"/>
              <a:pathLst>
                <a:path w="26" h="114" extrusionOk="0">
                  <a:moveTo>
                    <a:pt x="26" y="1"/>
                  </a:moveTo>
                  <a:lnTo>
                    <a:pt x="26" y="1"/>
                  </a:lnTo>
                  <a:cubicBezTo>
                    <a:pt x="13" y="38"/>
                    <a:pt x="1" y="88"/>
                    <a:pt x="13" y="113"/>
                  </a:cubicBezTo>
                  <a:cubicBezTo>
                    <a:pt x="26" y="76"/>
                    <a:pt x="26" y="38"/>
                    <a:pt x="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7" name="Google Shape;17307;p50"/>
            <p:cNvSpPr/>
            <p:nvPr/>
          </p:nvSpPr>
          <p:spPr>
            <a:xfrm>
              <a:off x="1151188" y="5011636"/>
              <a:ext cx="28949" cy="89750"/>
            </a:xfrm>
            <a:custGeom>
              <a:avLst/>
              <a:gdLst/>
              <a:ahLst/>
              <a:cxnLst/>
              <a:rect l="l" t="t" r="r" b="b"/>
              <a:pathLst>
                <a:path w="339" h="1051" extrusionOk="0">
                  <a:moveTo>
                    <a:pt x="1" y="1"/>
                  </a:moveTo>
                  <a:lnTo>
                    <a:pt x="1" y="1"/>
                  </a:lnTo>
                  <a:cubicBezTo>
                    <a:pt x="201" y="263"/>
                    <a:pt x="151" y="626"/>
                    <a:pt x="26" y="888"/>
                  </a:cubicBezTo>
                  <a:cubicBezTo>
                    <a:pt x="63" y="938"/>
                    <a:pt x="113" y="988"/>
                    <a:pt x="138" y="1051"/>
                  </a:cubicBezTo>
                  <a:cubicBezTo>
                    <a:pt x="188" y="976"/>
                    <a:pt x="226" y="901"/>
                    <a:pt x="251" y="813"/>
                  </a:cubicBezTo>
                  <a:cubicBezTo>
                    <a:pt x="338" y="538"/>
                    <a:pt x="276" y="15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8" name="Google Shape;17308;p50"/>
            <p:cNvSpPr/>
            <p:nvPr/>
          </p:nvSpPr>
          <p:spPr>
            <a:xfrm>
              <a:off x="1140514" y="5027690"/>
              <a:ext cx="23569" cy="57727"/>
            </a:xfrm>
            <a:custGeom>
              <a:avLst/>
              <a:gdLst/>
              <a:ahLst/>
              <a:cxnLst/>
              <a:rect l="l" t="t" r="r" b="b"/>
              <a:pathLst>
                <a:path w="276" h="676" extrusionOk="0">
                  <a:moveTo>
                    <a:pt x="163" y="0"/>
                  </a:moveTo>
                  <a:lnTo>
                    <a:pt x="163" y="0"/>
                  </a:lnTo>
                  <a:cubicBezTo>
                    <a:pt x="188" y="138"/>
                    <a:pt x="138" y="288"/>
                    <a:pt x="88" y="413"/>
                  </a:cubicBezTo>
                  <a:cubicBezTo>
                    <a:pt x="76" y="450"/>
                    <a:pt x="38" y="538"/>
                    <a:pt x="1" y="613"/>
                  </a:cubicBezTo>
                  <a:cubicBezTo>
                    <a:pt x="38" y="625"/>
                    <a:pt x="76" y="650"/>
                    <a:pt x="113" y="675"/>
                  </a:cubicBezTo>
                  <a:cubicBezTo>
                    <a:pt x="238" y="475"/>
                    <a:pt x="276" y="225"/>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9" name="Google Shape;17309;p50"/>
            <p:cNvSpPr/>
            <p:nvPr/>
          </p:nvSpPr>
          <p:spPr>
            <a:xfrm>
              <a:off x="1060498" y="5108817"/>
              <a:ext cx="115369" cy="86591"/>
            </a:xfrm>
            <a:custGeom>
              <a:avLst/>
              <a:gdLst/>
              <a:ahLst/>
              <a:cxnLst/>
              <a:rect l="l" t="t" r="r" b="b"/>
              <a:pathLst>
                <a:path w="1351" h="1014" extrusionOk="0">
                  <a:moveTo>
                    <a:pt x="1200" y="0"/>
                  </a:moveTo>
                  <a:cubicBezTo>
                    <a:pt x="1213" y="138"/>
                    <a:pt x="1188" y="250"/>
                    <a:pt x="1138" y="362"/>
                  </a:cubicBezTo>
                  <a:cubicBezTo>
                    <a:pt x="1150" y="300"/>
                    <a:pt x="1163" y="237"/>
                    <a:pt x="1163" y="163"/>
                  </a:cubicBezTo>
                  <a:cubicBezTo>
                    <a:pt x="1163" y="145"/>
                    <a:pt x="1163" y="111"/>
                    <a:pt x="1159" y="111"/>
                  </a:cubicBezTo>
                  <a:cubicBezTo>
                    <a:pt x="1157" y="111"/>
                    <a:pt x="1154" y="118"/>
                    <a:pt x="1150" y="138"/>
                  </a:cubicBezTo>
                  <a:cubicBezTo>
                    <a:pt x="1125" y="200"/>
                    <a:pt x="1100" y="262"/>
                    <a:pt x="1063" y="312"/>
                  </a:cubicBezTo>
                  <a:cubicBezTo>
                    <a:pt x="975" y="462"/>
                    <a:pt x="875" y="537"/>
                    <a:pt x="738" y="612"/>
                  </a:cubicBezTo>
                  <a:cubicBezTo>
                    <a:pt x="875" y="525"/>
                    <a:pt x="975" y="400"/>
                    <a:pt x="1013" y="237"/>
                  </a:cubicBezTo>
                  <a:cubicBezTo>
                    <a:pt x="1020" y="194"/>
                    <a:pt x="1021" y="178"/>
                    <a:pt x="1017" y="178"/>
                  </a:cubicBezTo>
                  <a:cubicBezTo>
                    <a:pt x="1009" y="178"/>
                    <a:pt x="973" y="273"/>
                    <a:pt x="938" y="300"/>
                  </a:cubicBezTo>
                  <a:cubicBezTo>
                    <a:pt x="825" y="437"/>
                    <a:pt x="750" y="487"/>
                    <a:pt x="588" y="575"/>
                  </a:cubicBezTo>
                  <a:cubicBezTo>
                    <a:pt x="463" y="637"/>
                    <a:pt x="363" y="687"/>
                    <a:pt x="200" y="700"/>
                  </a:cubicBezTo>
                  <a:cubicBezTo>
                    <a:pt x="255" y="715"/>
                    <a:pt x="313" y="726"/>
                    <a:pt x="374" y="726"/>
                  </a:cubicBezTo>
                  <a:cubicBezTo>
                    <a:pt x="411" y="726"/>
                    <a:pt x="450" y="722"/>
                    <a:pt x="488" y="712"/>
                  </a:cubicBezTo>
                  <a:lnTo>
                    <a:pt x="488" y="712"/>
                  </a:lnTo>
                  <a:cubicBezTo>
                    <a:pt x="350" y="750"/>
                    <a:pt x="188" y="787"/>
                    <a:pt x="63" y="787"/>
                  </a:cubicBezTo>
                  <a:cubicBezTo>
                    <a:pt x="150" y="812"/>
                    <a:pt x="225" y="837"/>
                    <a:pt x="313" y="837"/>
                  </a:cubicBezTo>
                  <a:cubicBezTo>
                    <a:pt x="263" y="844"/>
                    <a:pt x="213" y="847"/>
                    <a:pt x="163" y="847"/>
                  </a:cubicBezTo>
                  <a:cubicBezTo>
                    <a:pt x="113" y="847"/>
                    <a:pt x="63" y="844"/>
                    <a:pt x="13" y="837"/>
                  </a:cubicBezTo>
                  <a:cubicBezTo>
                    <a:pt x="13" y="875"/>
                    <a:pt x="13" y="900"/>
                    <a:pt x="0" y="937"/>
                  </a:cubicBezTo>
                  <a:cubicBezTo>
                    <a:pt x="134" y="986"/>
                    <a:pt x="282" y="1013"/>
                    <a:pt x="429" y="1013"/>
                  </a:cubicBezTo>
                  <a:cubicBezTo>
                    <a:pt x="624" y="1013"/>
                    <a:pt x="818" y="964"/>
                    <a:pt x="975" y="850"/>
                  </a:cubicBezTo>
                  <a:cubicBezTo>
                    <a:pt x="1238" y="662"/>
                    <a:pt x="1350" y="287"/>
                    <a:pt x="1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0" name="Google Shape;17310;p50"/>
            <p:cNvSpPr/>
            <p:nvPr/>
          </p:nvSpPr>
          <p:spPr>
            <a:xfrm>
              <a:off x="1089276" y="5134350"/>
              <a:ext cx="34243" cy="23825"/>
            </a:xfrm>
            <a:custGeom>
              <a:avLst/>
              <a:gdLst/>
              <a:ahLst/>
              <a:cxnLst/>
              <a:rect l="l" t="t" r="r" b="b"/>
              <a:pathLst>
                <a:path w="401" h="279" extrusionOk="0">
                  <a:moveTo>
                    <a:pt x="401" y="1"/>
                  </a:moveTo>
                  <a:lnTo>
                    <a:pt x="401" y="1"/>
                  </a:lnTo>
                  <a:cubicBezTo>
                    <a:pt x="288" y="126"/>
                    <a:pt x="163" y="226"/>
                    <a:pt x="1" y="276"/>
                  </a:cubicBezTo>
                  <a:cubicBezTo>
                    <a:pt x="15" y="278"/>
                    <a:pt x="29" y="279"/>
                    <a:pt x="43" y="279"/>
                  </a:cubicBezTo>
                  <a:cubicBezTo>
                    <a:pt x="203" y="279"/>
                    <a:pt x="355" y="151"/>
                    <a:pt x="4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1" name="Google Shape;17311;p50"/>
            <p:cNvSpPr/>
            <p:nvPr/>
          </p:nvSpPr>
          <p:spPr>
            <a:xfrm>
              <a:off x="1089276" y="5136485"/>
              <a:ext cx="9735" cy="9735"/>
            </a:xfrm>
            <a:custGeom>
              <a:avLst/>
              <a:gdLst/>
              <a:ahLst/>
              <a:cxnLst/>
              <a:rect l="l" t="t" r="r" b="b"/>
              <a:pathLst>
                <a:path w="114" h="114" extrusionOk="0">
                  <a:moveTo>
                    <a:pt x="113" y="1"/>
                  </a:moveTo>
                  <a:cubicBezTo>
                    <a:pt x="76" y="38"/>
                    <a:pt x="38" y="76"/>
                    <a:pt x="1" y="113"/>
                  </a:cubicBezTo>
                  <a:cubicBezTo>
                    <a:pt x="51" y="101"/>
                    <a:pt x="88" y="51"/>
                    <a:pt x="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2" name="Google Shape;17312;p50"/>
            <p:cNvSpPr/>
            <p:nvPr/>
          </p:nvSpPr>
          <p:spPr>
            <a:xfrm>
              <a:off x="983642" y="5162104"/>
              <a:ext cx="70536" cy="103670"/>
            </a:xfrm>
            <a:custGeom>
              <a:avLst/>
              <a:gdLst/>
              <a:ahLst/>
              <a:cxnLst/>
              <a:rect l="l" t="t" r="r" b="b"/>
              <a:pathLst>
                <a:path w="826" h="1214" extrusionOk="0">
                  <a:moveTo>
                    <a:pt x="638" y="1"/>
                  </a:moveTo>
                  <a:lnTo>
                    <a:pt x="638" y="1"/>
                  </a:lnTo>
                  <a:cubicBezTo>
                    <a:pt x="688" y="163"/>
                    <a:pt x="601" y="363"/>
                    <a:pt x="563" y="476"/>
                  </a:cubicBezTo>
                  <a:cubicBezTo>
                    <a:pt x="538" y="501"/>
                    <a:pt x="526" y="538"/>
                    <a:pt x="513" y="563"/>
                  </a:cubicBezTo>
                  <a:cubicBezTo>
                    <a:pt x="576" y="413"/>
                    <a:pt x="588" y="263"/>
                    <a:pt x="551" y="113"/>
                  </a:cubicBezTo>
                  <a:lnTo>
                    <a:pt x="551" y="113"/>
                  </a:lnTo>
                  <a:cubicBezTo>
                    <a:pt x="513" y="488"/>
                    <a:pt x="213" y="713"/>
                    <a:pt x="13" y="863"/>
                  </a:cubicBezTo>
                  <a:lnTo>
                    <a:pt x="1" y="863"/>
                  </a:lnTo>
                  <a:cubicBezTo>
                    <a:pt x="13" y="876"/>
                    <a:pt x="26" y="888"/>
                    <a:pt x="38" y="901"/>
                  </a:cubicBezTo>
                  <a:cubicBezTo>
                    <a:pt x="113" y="976"/>
                    <a:pt x="163" y="1088"/>
                    <a:pt x="126" y="1188"/>
                  </a:cubicBezTo>
                  <a:cubicBezTo>
                    <a:pt x="126" y="1201"/>
                    <a:pt x="126" y="1201"/>
                    <a:pt x="113" y="1213"/>
                  </a:cubicBezTo>
                  <a:cubicBezTo>
                    <a:pt x="276" y="1163"/>
                    <a:pt x="413" y="1088"/>
                    <a:pt x="513" y="951"/>
                  </a:cubicBezTo>
                  <a:cubicBezTo>
                    <a:pt x="701" y="701"/>
                    <a:pt x="826" y="276"/>
                    <a:pt x="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3" name="Google Shape;17313;p50"/>
            <p:cNvSpPr/>
            <p:nvPr/>
          </p:nvSpPr>
          <p:spPr>
            <a:xfrm>
              <a:off x="990046" y="5190968"/>
              <a:ext cx="25704" cy="32109"/>
            </a:xfrm>
            <a:custGeom>
              <a:avLst/>
              <a:gdLst/>
              <a:ahLst/>
              <a:cxnLst/>
              <a:rect l="l" t="t" r="r" b="b"/>
              <a:pathLst>
                <a:path w="301" h="376" extrusionOk="0">
                  <a:moveTo>
                    <a:pt x="301" y="0"/>
                  </a:moveTo>
                  <a:lnTo>
                    <a:pt x="301" y="0"/>
                  </a:lnTo>
                  <a:cubicBezTo>
                    <a:pt x="263" y="88"/>
                    <a:pt x="213" y="125"/>
                    <a:pt x="163" y="200"/>
                  </a:cubicBezTo>
                  <a:cubicBezTo>
                    <a:pt x="138" y="238"/>
                    <a:pt x="63" y="325"/>
                    <a:pt x="1" y="375"/>
                  </a:cubicBezTo>
                  <a:cubicBezTo>
                    <a:pt x="163" y="338"/>
                    <a:pt x="301" y="125"/>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4" name="Google Shape;17314;p50"/>
            <p:cNvSpPr/>
            <p:nvPr/>
          </p:nvSpPr>
          <p:spPr>
            <a:xfrm>
              <a:off x="990046" y="5203778"/>
              <a:ext cx="5465" cy="7515"/>
            </a:xfrm>
            <a:custGeom>
              <a:avLst/>
              <a:gdLst/>
              <a:ahLst/>
              <a:cxnLst/>
              <a:rect l="l" t="t" r="r" b="b"/>
              <a:pathLst>
                <a:path w="64" h="88" extrusionOk="0">
                  <a:moveTo>
                    <a:pt x="63" y="0"/>
                  </a:moveTo>
                  <a:cubicBezTo>
                    <a:pt x="38" y="25"/>
                    <a:pt x="13" y="50"/>
                    <a:pt x="1" y="88"/>
                  </a:cubicBezTo>
                  <a:cubicBezTo>
                    <a:pt x="26" y="63"/>
                    <a:pt x="51" y="25"/>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5" name="Google Shape;17315;p50"/>
            <p:cNvSpPr/>
            <p:nvPr/>
          </p:nvSpPr>
          <p:spPr>
            <a:xfrm>
              <a:off x="880142" y="5236826"/>
              <a:ext cx="117077" cy="77624"/>
            </a:xfrm>
            <a:custGeom>
              <a:avLst/>
              <a:gdLst/>
              <a:ahLst/>
              <a:cxnLst/>
              <a:rect l="l" t="t" r="r" b="b"/>
              <a:pathLst>
                <a:path w="1371" h="909" extrusionOk="0">
                  <a:moveTo>
                    <a:pt x="1100" y="1"/>
                  </a:moveTo>
                  <a:lnTo>
                    <a:pt x="1100" y="1"/>
                  </a:lnTo>
                  <a:cubicBezTo>
                    <a:pt x="1180" y="488"/>
                    <a:pt x="776" y="759"/>
                    <a:pt x="393" y="759"/>
                  </a:cubicBezTo>
                  <a:cubicBezTo>
                    <a:pt x="353" y="759"/>
                    <a:pt x="314" y="756"/>
                    <a:pt x="275" y="750"/>
                  </a:cubicBezTo>
                  <a:cubicBezTo>
                    <a:pt x="176" y="738"/>
                    <a:pt x="88" y="725"/>
                    <a:pt x="1" y="700"/>
                  </a:cubicBezTo>
                  <a:lnTo>
                    <a:pt x="1" y="700"/>
                  </a:lnTo>
                  <a:cubicBezTo>
                    <a:pt x="88" y="763"/>
                    <a:pt x="176" y="813"/>
                    <a:pt x="263" y="850"/>
                  </a:cubicBezTo>
                  <a:cubicBezTo>
                    <a:pt x="355" y="890"/>
                    <a:pt x="448" y="908"/>
                    <a:pt x="539" y="908"/>
                  </a:cubicBezTo>
                  <a:cubicBezTo>
                    <a:pt x="991" y="908"/>
                    <a:pt x="1371" y="459"/>
                    <a:pt x="11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6" name="Google Shape;17316;p50"/>
            <p:cNvSpPr/>
            <p:nvPr/>
          </p:nvSpPr>
          <p:spPr>
            <a:xfrm>
              <a:off x="890816" y="5256553"/>
              <a:ext cx="77880" cy="43978"/>
            </a:xfrm>
            <a:custGeom>
              <a:avLst/>
              <a:gdLst/>
              <a:ahLst/>
              <a:cxnLst/>
              <a:rect l="l" t="t" r="r" b="b"/>
              <a:pathLst>
                <a:path w="912" h="515" extrusionOk="0">
                  <a:moveTo>
                    <a:pt x="907" y="0"/>
                  </a:moveTo>
                  <a:cubicBezTo>
                    <a:pt x="896" y="0"/>
                    <a:pt x="841" y="104"/>
                    <a:pt x="813" y="132"/>
                  </a:cubicBezTo>
                  <a:cubicBezTo>
                    <a:pt x="763" y="232"/>
                    <a:pt x="663" y="295"/>
                    <a:pt x="575" y="332"/>
                  </a:cubicBezTo>
                  <a:cubicBezTo>
                    <a:pt x="438" y="389"/>
                    <a:pt x="239" y="446"/>
                    <a:pt x="53" y="446"/>
                  </a:cubicBezTo>
                  <a:cubicBezTo>
                    <a:pt x="36" y="446"/>
                    <a:pt x="18" y="446"/>
                    <a:pt x="1" y="444"/>
                  </a:cubicBezTo>
                  <a:lnTo>
                    <a:pt x="1" y="444"/>
                  </a:lnTo>
                  <a:cubicBezTo>
                    <a:pt x="91" y="491"/>
                    <a:pt x="195" y="514"/>
                    <a:pt x="300" y="514"/>
                  </a:cubicBezTo>
                  <a:cubicBezTo>
                    <a:pt x="585" y="514"/>
                    <a:pt x="873" y="346"/>
                    <a:pt x="900" y="45"/>
                  </a:cubicBezTo>
                  <a:cubicBezTo>
                    <a:pt x="910" y="13"/>
                    <a:pt x="911" y="0"/>
                    <a:pt x="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7" name="Google Shape;17317;p50"/>
            <p:cNvSpPr/>
            <p:nvPr/>
          </p:nvSpPr>
          <p:spPr>
            <a:xfrm>
              <a:off x="907895" y="5252881"/>
              <a:ext cx="50468" cy="34158"/>
            </a:xfrm>
            <a:custGeom>
              <a:avLst/>
              <a:gdLst/>
              <a:ahLst/>
              <a:cxnLst/>
              <a:rect l="l" t="t" r="r" b="b"/>
              <a:pathLst>
                <a:path w="591" h="400" extrusionOk="0">
                  <a:moveTo>
                    <a:pt x="525" y="0"/>
                  </a:moveTo>
                  <a:cubicBezTo>
                    <a:pt x="525" y="150"/>
                    <a:pt x="375" y="225"/>
                    <a:pt x="263" y="288"/>
                  </a:cubicBezTo>
                  <a:cubicBezTo>
                    <a:pt x="175" y="325"/>
                    <a:pt x="100" y="388"/>
                    <a:pt x="0" y="388"/>
                  </a:cubicBezTo>
                  <a:cubicBezTo>
                    <a:pt x="30" y="396"/>
                    <a:pt x="62" y="400"/>
                    <a:pt x="95" y="400"/>
                  </a:cubicBezTo>
                  <a:cubicBezTo>
                    <a:pt x="316" y="400"/>
                    <a:pt x="590" y="228"/>
                    <a:pt x="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8" name="Google Shape;17318;p50"/>
            <p:cNvSpPr/>
            <p:nvPr/>
          </p:nvSpPr>
          <p:spPr>
            <a:xfrm>
              <a:off x="917460" y="5262445"/>
              <a:ext cx="12895" cy="8625"/>
            </a:xfrm>
            <a:custGeom>
              <a:avLst/>
              <a:gdLst/>
              <a:ahLst/>
              <a:cxnLst/>
              <a:rect l="l" t="t" r="r" b="b"/>
              <a:pathLst>
                <a:path w="151" h="101" extrusionOk="0">
                  <a:moveTo>
                    <a:pt x="151" y="1"/>
                  </a:moveTo>
                  <a:lnTo>
                    <a:pt x="151" y="1"/>
                  </a:lnTo>
                  <a:cubicBezTo>
                    <a:pt x="101" y="26"/>
                    <a:pt x="51" y="76"/>
                    <a:pt x="1" y="101"/>
                  </a:cubicBezTo>
                  <a:cubicBezTo>
                    <a:pt x="63" y="101"/>
                    <a:pt x="126" y="38"/>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9" name="Google Shape;17319;p50"/>
            <p:cNvSpPr/>
            <p:nvPr/>
          </p:nvSpPr>
          <p:spPr>
            <a:xfrm>
              <a:off x="751023" y="5268850"/>
              <a:ext cx="107854" cy="81979"/>
            </a:xfrm>
            <a:custGeom>
              <a:avLst/>
              <a:gdLst/>
              <a:ahLst/>
              <a:cxnLst/>
              <a:rect l="l" t="t" r="r" b="b"/>
              <a:pathLst>
                <a:path w="1263" h="960" extrusionOk="0">
                  <a:moveTo>
                    <a:pt x="1138" y="1"/>
                  </a:moveTo>
                  <a:lnTo>
                    <a:pt x="1138" y="1"/>
                  </a:lnTo>
                  <a:cubicBezTo>
                    <a:pt x="1163" y="113"/>
                    <a:pt x="1175" y="238"/>
                    <a:pt x="1125" y="350"/>
                  </a:cubicBezTo>
                  <a:cubicBezTo>
                    <a:pt x="992" y="594"/>
                    <a:pt x="750" y="764"/>
                    <a:pt x="500" y="764"/>
                  </a:cubicBezTo>
                  <a:cubicBezTo>
                    <a:pt x="326" y="764"/>
                    <a:pt x="149" y="682"/>
                    <a:pt x="0" y="488"/>
                  </a:cubicBezTo>
                  <a:lnTo>
                    <a:pt x="0" y="488"/>
                  </a:lnTo>
                  <a:cubicBezTo>
                    <a:pt x="51" y="753"/>
                    <a:pt x="318" y="959"/>
                    <a:pt x="590" y="959"/>
                  </a:cubicBezTo>
                  <a:cubicBezTo>
                    <a:pt x="653" y="959"/>
                    <a:pt x="715" y="948"/>
                    <a:pt x="775" y="925"/>
                  </a:cubicBezTo>
                  <a:cubicBezTo>
                    <a:pt x="1038" y="813"/>
                    <a:pt x="1263" y="525"/>
                    <a:pt x="1238" y="238"/>
                  </a:cubicBezTo>
                  <a:cubicBezTo>
                    <a:pt x="1225" y="151"/>
                    <a:pt x="1188" y="63"/>
                    <a:pt x="1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0" name="Google Shape;17320;p50"/>
            <p:cNvSpPr/>
            <p:nvPr/>
          </p:nvSpPr>
          <p:spPr>
            <a:xfrm>
              <a:off x="768103" y="5290199"/>
              <a:ext cx="76941" cy="40733"/>
            </a:xfrm>
            <a:custGeom>
              <a:avLst/>
              <a:gdLst/>
              <a:ahLst/>
              <a:cxnLst/>
              <a:rect l="l" t="t" r="r" b="b"/>
              <a:pathLst>
                <a:path w="901" h="477" extrusionOk="0">
                  <a:moveTo>
                    <a:pt x="875" y="0"/>
                  </a:moveTo>
                  <a:cubicBezTo>
                    <a:pt x="863" y="75"/>
                    <a:pt x="788" y="125"/>
                    <a:pt x="738" y="175"/>
                  </a:cubicBezTo>
                  <a:cubicBezTo>
                    <a:pt x="688" y="225"/>
                    <a:pt x="638" y="263"/>
                    <a:pt x="550" y="313"/>
                  </a:cubicBezTo>
                  <a:cubicBezTo>
                    <a:pt x="425" y="375"/>
                    <a:pt x="313" y="388"/>
                    <a:pt x="188" y="388"/>
                  </a:cubicBezTo>
                  <a:cubicBezTo>
                    <a:pt x="125" y="388"/>
                    <a:pt x="50" y="375"/>
                    <a:pt x="0" y="375"/>
                  </a:cubicBezTo>
                  <a:cubicBezTo>
                    <a:pt x="25" y="388"/>
                    <a:pt x="50" y="413"/>
                    <a:pt x="88" y="425"/>
                  </a:cubicBezTo>
                  <a:cubicBezTo>
                    <a:pt x="164" y="458"/>
                    <a:pt x="250" y="477"/>
                    <a:pt x="336" y="477"/>
                  </a:cubicBezTo>
                  <a:cubicBezTo>
                    <a:pt x="447" y="477"/>
                    <a:pt x="559" y="446"/>
                    <a:pt x="650" y="375"/>
                  </a:cubicBezTo>
                  <a:cubicBezTo>
                    <a:pt x="763" y="288"/>
                    <a:pt x="900" y="150"/>
                    <a:pt x="8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1" name="Google Shape;17321;p50"/>
            <p:cNvSpPr/>
            <p:nvPr/>
          </p:nvSpPr>
          <p:spPr>
            <a:xfrm>
              <a:off x="772372" y="5290967"/>
              <a:ext cx="59691" cy="28437"/>
            </a:xfrm>
            <a:custGeom>
              <a:avLst/>
              <a:gdLst/>
              <a:ahLst/>
              <a:cxnLst/>
              <a:rect l="l" t="t" r="r" b="b"/>
              <a:pathLst>
                <a:path w="699" h="333" extrusionOk="0">
                  <a:moveTo>
                    <a:pt x="695" y="0"/>
                  </a:moveTo>
                  <a:cubicBezTo>
                    <a:pt x="686" y="0"/>
                    <a:pt x="626" y="82"/>
                    <a:pt x="588" y="91"/>
                  </a:cubicBezTo>
                  <a:cubicBezTo>
                    <a:pt x="467" y="192"/>
                    <a:pt x="306" y="268"/>
                    <a:pt x="131" y="268"/>
                  </a:cubicBezTo>
                  <a:cubicBezTo>
                    <a:pt x="88" y="268"/>
                    <a:pt x="44" y="264"/>
                    <a:pt x="0" y="254"/>
                  </a:cubicBezTo>
                  <a:lnTo>
                    <a:pt x="0" y="254"/>
                  </a:lnTo>
                  <a:cubicBezTo>
                    <a:pt x="74" y="308"/>
                    <a:pt x="159" y="332"/>
                    <a:pt x="244" y="332"/>
                  </a:cubicBezTo>
                  <a:cubicBezTo>
                    <a:pt x="435" y="332"/>
                    <a:pt x="627" y="210"/>
                    <a:pt x="688" y="29"/>
                  </a:cubicBezTo>
                  <a:cubicBezTo>
                    <a:pt x="697" y="8"/>
                    <a:pt x="698" y="0"/>
                    <a:pt x="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2" name="Google Shape;17322;p50"/>
            <p:cNvSpPr/>
            <p:nvPr/>
          </p:nvSpPr>
          <p:spPr>
            <a:xfrm>
              <a:off x="784072" y="5295493"/>
              <a:ext cx="23569" cy="10931"/>
            </a:xfrm>
            <a:custGeom>
              <a:avLst/>
              <a:gdLst/>
              <a:ahLst/>
              <a:cxnLst/>
              <a:rect l="l" t="t" r="r" b="b"/>
              <a:pathLst>
                <a:path w="276" h="128" extrusionOk="0">
                  <a:moveTo>
                    <a:pt x="276" y="1"/>
                  </a:moveTo>
                  <a:lnTo>
                    <a:pt x="276" y="1"/>
                  </a:lnTo>
                  <a:cubicBezTo>
                    <a:pt x="188" y="51"/>
                    <a:pt x="101" y="101"/>
                    <a:pt x="1" y="126"/>
                  </a:cubicBezTo>
                  <a:cubicBezTo>
                    <a:pt x="9" y="127"/>
                    <a:pt x="18" y="128"/>
                    <a:pt x="27" y="128"/>
                  </a:cubicBezTo>
                  <a:cubicBezTo>
                    <a:pt x="122" y="128"/>
                    <a:pt x="230" y="69"/>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3" name="Google Shape;17323;p50"/>
            <p:cNvSpPr/>
            <p:nvPr/>
          </p:nvSpPr>
          <p:spPr>
            <a:xfrm>
              <a:off x="790476" y="5282769"/>
              <a:ext cx="4355" cy="3245"/>
            </a:xfrm>
            <a:custGeom>
              <a:avLst/>
              <a:gdLst/>
              <a:ahLst/>
              <a:cxnLst/>
              <a:rect l="l" t="t" r="r" b="b"/>
              <a:pathLst>
                <a:path w="51" h="38" extrusionOk="0">
                  <a:moveTo>
                    <a:pt x="51" y="0"/>
                  </a:moveTo>
                  <a:lnTo>
                    <a:pt x="1" y="38"/>
                  </a:lnTo>
                  <a:cubicBezTo>
                    <a:pt x="26" y="25"/>
                    <a:pt x="38" y="25"/>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4" name="Google Shape;17324;p50"/>
            <p:cNvSpPr/>
            <p:nvPr/>
          </p:nvSpPr>
          <p:spPr>
            <a:xfrm>
              <a:off x="713706" y="5163214"/>
              <a:ext cx="34158" cy="89921"/>
            </a:xfrm>
            <a:custGeom>
              <a:avLst/>
              <a:gdLst/>
              <a:ahLst/>
              <a:cxnLst/>
              <a:rect l="l" t="t" r="r" b="b"/>
              <a:pathLst>
                <a:path w="400" h="1053" extrusionOk="0">
                  <a:moveTo>
                    <a:pt x="400" y="0"/>
                  </a:moveTo>
                  <a:lnTo>
                    <a:pt x="400" y="0"/>
                  </a:lnTo>
                  <a:cubicBezTo>
                    <a:pt x="100" y="225"/>
                    <a:pt x="0" y="688"/>
                    <a:pt x="225" y="1000"/>
                  </a:cubicBezTo>
                  <a:cubicBezTo>
                    <a:pt x="242" y="1017"/>
                    <a:pt x="259" y="1052"/>
                    <a:pt x="264" y="1052"/>
                  </a:cubicBezTo>
                  <a:cubicBezTo>
                    <a:pt x="267" y="1052"/>
                    <a:pt x="266" y="1045"/>
                    <a:pt x="262" y="1025"/>
                  </a:cubicBezTo>
                  <a:cubicBezTo>
                    <a:pt x="238" y="913"/>
                    <a:pt x="213" y="825"/>
                    <a:pt x="213" y="713"/>
                  </a:cubicBezTo>
                  <a:cubicBezTo>
                    <a:pt x="225" y="488"/>
                    <a:pt x="262" y="225"/>
                    <a:pt x="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5" name="Google Shape;17325;p50"/>
            <p:cNvSpPr/>
            <p:nvPr/>
          </p:nvSpPr>
          <p:spPr>
            <a:xfrm>
              <a:off x="730785" y="5176024"/>
              <a:ext cx="17079" cy="62424"/>
            </a:xfrm>
            <a:custGeom>
              <a:avLst/>
              <a:gdLst/>
              <a:ahLst/>
              <a:cxnLst/>
              <a:rect l="l" t="t" r="r" b="b"/>
              <a:pathLst>
                <a:path w="200" h="731" extrusionOk="0">
                  <a:moveTo>
                    <a:pt x="200" y="0"/>
                  </a:moveTo>
                  <a:cubicBezTo>
                    <a:pt x="25" y="163"/>
                    <a:pt x="0" y="438"/>
                    <a:pt x="75" y="650"/>
                  </a:cubicBezTo>
                  <a:cubicBezTo>
                    <a:pt x="84" y="676"/>
                    <a:pt x="98" y="731"/>
                    <a:pt x="102" y="731"/>
                  </a:cubicBezTo>
                  <a:cubicBezTo>
                    <a:pt x="104" y="731"/>
                    <a:pt x="104" y="719"/>
                    <a:pt x="100" y="688"/>
                  </a:cubicBezTo>
                  <a:cubicBezTo>
                    <a:pt x="100" y="538"/>
                    <a:pt x="112" y="425"/>
                    <a:pt x="137" y="288"/>
                  </a:cubicBezTo>
                  <a:cubicBezTo>
                    <a:pt x="137" y="200"/>
                    <a:pt x="150" y="100"/>
                    <a:pt x="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6" name="Google Shape;17326;p50"/>
            <p:cNvSpPr/>
            <p:nvPr/>
          </p:nvSpPr>
          <p:spPr>
            <a:xfrm>
              <a:off x="747778" y="5188833"/>
              <a:ext cx="4355" cy="25704"/>
            </a:xfrm>
            <a:custGeom>
              <a:avLst/>
              <a:gdLst/>
              <a:ahLst/>
              <a:cxnLst/>
              <a:rect l="l" t="t" r="r" b="b"/>
              <a:pathLst>
                <a:path w="51" h="301" extrusionOk="0">
                  <a:moveTo>
                    <a:pt x="51" y="0"/>
                  </a:moveTo>
                  <a:lnTo>
                    <a:pt x="51" y="0"/>
                  </a:lnTo>
                  <a:cubicBezTo>
                    <a:pt x="1" y="88"/>
                    <a:pt x="1" y="200"/>
                    <a:pt x="26" y="300"/>
                  </a:cubicBezTo>
                  <a:cubicBezTo>
                    <a:pt x="38" y="200"/>
                    <a:pt x="38" y="100"/>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7" name="Google Shape;17327;p50"/>
            <p:cNvSpPr/>
            <p:nvPr/>
          </p:nvSpPr>
          <p:spPr>
            <a:xfrm>
              <a:off x="763833" y="5197373"/>
              <a:ext cx="1110" cy="6490"/>
            </a:xfrm>
            <a:custGeom>
              <a:avLst/>
              <a:gdLst/>
              <a:ahLst/>
              <a:cxnLst/>
              <a:rect l="l" t="t" r="r" b="b"/>
              <a:pathLst>
                <a:path w="13" h="76" extrusionOk="0">
                  <a:moveTo>
                    <a:pt x="13" y="0"/>
                  </a:moveTo>
                  <a:cubicBezTo>
                    <a:pt x="0" y="25"/>
                    <a:pt x="0" y="50"/>
                    <a:pt x="13" y="75"/>
                  </a:cubicBezTo>
                  <a:cubicBezTo>
                    <a:pt x="13" y="50"/>
                    <a:pt x="13" y="25"/>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8" name="Google Shape;17328;p50"/>
            <p:cNvSpPr/>
            <p:nvPr/>
          </p:nvSpPr>
          <p:spPr>
            <a:xfrm>
              <a:off x="812935" y="5129056"/>
              <a:ext cx="34243" cy="118528"/>
            </a:xfrm>
            <a:custGeom>
              <a:avLst/>
              <a:gdLst/>
              <a:ahLst/>
              <a:cxnLst/>
              <a:rect l="l" t="t" r="r" b="b"/>
              <a:pathLst>
                <a:path w="401" h="1388" extrusionOk="0">
                  <a:moveTo>
                    <a:pt x="400" y="0"/>
                  </a:moveTo>
                  <a:lnTo>
                    <a:pt x="400" y="0"/>
                  </a:lnTo>
                  <a:cubicBezTo>
                    <a:pt x="150" y="113"/>
                    <a:pt x="25" y="413"/>
                    <a:pt x="13" y="675"/>
                  </a:cubicBezTo>
                  <a:cubicBezTo>
                    <a:pt x="0" y="913"/>
                    <a:pt x="125" y="1150"/>
                    <a:pt x="300" y="1313"/>
                  </a:cubicBezTo>
                  <a:cubicBezTo>
                    <a:pt x="325" y="1338"/>
                    <a:pt x="375" y="1375"/>
                    <a:pt x="400" y="1388"/>
                  </a:cubicBezTo>
                  <a:cubicBezTo>
                    <a:pt x="350" y="1313"/>
                    <a:pt x="288" y="1188"/>
                    <a:pt x="263" y="1138"/>
                  </a:cubicBezTo>
                  <a:cubicBezTo>
                    <a:pt x="163" y="875"/>
                    <a:pt x="163" y="688"/>
                    <a:pt x="200" y="450"/>
                  </a:cubicBezTo>
                  <a:cubicBezTo>
                    <a:pt x="238" y="275"/>
                    <a:pt x="275" y="125"/>
                    <a:pt x="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9" name="Google Shape;17329;p50"/>
            <p:cNvSpPr/>
            <p:nvPr/>
          </p:nvSpPr>
          <p:spPr>
            <a:xfrm>
              <a:off x="831039" y="5140755"/>
              <a:ext cx="19299" cy="90860"/>
            </a:xfrm>
            <a:custGeom>
              <a:avLst/>
              <a:gdLst/>
              <a:ahLst/>
              <a:cxnLst/>
              <a:rect l="l" t="t" r="r" b="b"/>
              <a:pathLst>
                <a:path w="226" h="1064" extrusionOk="0">
                  <a:moveTo>
                    <a:pt x="176" y="1"/>
                  </a:moveTo>
                  <a:cubicBezTo>
                    <a:pt x="26" y="151"/>
                    <a:pt x="1" y="413"/>
                    <a:pt x="26" y="613"/>
                  </a:cubicBezTo>
                  <a:cubicBezTo>
                    <a:pt x="51" y="776"/>
                    <a:pt x="126" y="926"/>
                    <a:pt x="226" y="1063"/>
                  </a:cubicBezTo>
                  <a:cubicBezTo>
                    <a:pt x="226" y="1051"/>
                    <a:pt x="226" y="1038"/>
                    <a:pt x="213" y="1038"/>
                  </a:cubicBezTo>
                  <a:cubicBezTo>
                    <a:pt x="138" y="738"/>
                    <a:pt x="113" y="476"/>
                    <a:pt x="138" y="163"/>
                  </a:cubicBezTo>
                  <a:cubicBezTo>
                    <a:pt x="138" y="126"/>
                    <a:pt x="138" y="38"/>
                    <a:pt x="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0" name="Google Shape;17330;p50"/>
            <p:cNvSpPr/>
            <p:nvPr/>
          </p:nvSpPr>
          <p:spPr>
            <a:xfrm>
              <a:off x="841714" y="5151430"/>
              <a:ext cx="19555" cy="71903"/>
            </a:xfrm>
            <a:custGeom>
              <a:avLst/>
              <a:gdLst/>
              <a:ahLst/>
              <a:cxnLst/>
              <a:rect l="l" t="t" r="r" b="b"/>
              <a:pathLst>
                <a:path w="229" h="842" extrusionOk="0">
                  <a:moveTo>
                    <a:pt x="101" y="1"/>
                  </a:moveTo>
                  <a:lnTo>
                    <a:pt x="101" y="1"/>
                  </a:lnTo>
                  <a:cubicBezTo>
                    <a:pt x="1" y="263"/>
                    <a:pt x="38" y="576"/>
                    <a:pt x="201" y="813"/>
                  </a:cubicBezTo>
                  <a:cubicBezTo>
                    <a:pt x="216" y="833"/>
                    <a:pt x="223" y="841"/>
                    <a:pt x="225" y="841"/>
                  </a:cubicBezTo>
                  <a:cubicBezTo>
                    <a:pt x="228" y="841"/>
                    <a:pt x="221" y="823"/>
                    <a:pt x="213" y="801"/>
                  </a:cubicBezTo>
                  <a:cubicBezTo>
                    <a:pt x="163" y="601"/>
                    <a:pt x="151" y="451"/>
                    <a:pt x="126" y="301"/>
                  </a:cubicBezTo>
                  <a:cubicBezTo>
                    <a:pt x="126" y="213"/>
                    <a:pt x="101" y="113"/>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1" name="Google Shape;17331;p50"/>
            <p:cNvSpPr/>
            <p:nvPr/>
          </p:nvSpPr>
          <p:spPr>
            <a:xfrm>
              <a:off x="857768" y="5163214"/>
              <a:ext cx="10760" cy="35268"/>
            </a:xfrm>
            <a:custGeom>
              <a:avLst/>
              <a:gdLst/>
              <a:ahLst/>
              <a:cxnLst/>
              <a:rect l="l" t="t" r="r" b="b"/>
              <a:pathLst>
                <a:path w="126" h="413" extrusionOk="0">
                  <a:moveTo>
                    <a:pt x="38" y="0"/>
                  </a:moveTo>
                  <a:cubicBezTo>
                    <a:pt x="0" y="138"/>
                    <a:pt x="50" y="313"/>
                    <a:pt x="125" y="413"/>
                  </a:cubicBezTo>
                  <a:cubicBezTo>
                    <a:pt x="100" y="275"/>
                    <a:pt x="63" y="138"/>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2" name="Google Shape;17332;p50"/>
            <p:cNvSpPr/>
            <p:nvPr/>
          </p:nvSpPr>
          <p:spPr>
            <a:xfrm>
              <a:off x="871602" y="5166374"/>
              <a:ext cx="3330" cy="7600"/>
            </a:xfrm>
            <a:custGeom>
              <a:avLst/>
              <a:gdLst/>
              <a:ahLst/>
              <a:cxnLst/>
              <a:rect l="l" t="t" r="r" b="b"/>
              <a:pathLst>
                <a:path w="39" h="89" extrusionOk="0">
                  <a:moveTo>
                    <a:pt x="1" y="1"/>
                  </a:moveTo>
                  <a:cubicBezTo>
                    <a:pt x="1" y="38"/>
                    <a:pt x="26" y="76"/>
                    <a:pt x="38" y="88"/>
                  </a:cubicBezTo>
                  <a:cubicBezTo>
                    <a:pt x="26" y="63"/>
                    <a:pt x="13"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3" name="Google Shape;17333;p50"/>
            <p:cNvSpPr/>
            <p:nvPr/>
          </p:nvSpPr>
          <p:spPr>
            <a:xfrm>
              <a:off x="942054" y="5074744"/>
              <a:ext cx="60630" cy="49956"/>
            </a:xfrm>
            <a:custGeom>
              <a:avLst/>
              <a:gdLst/>
              <a:ahLst/>
              <a:cxnLst/>
              <a:rect l="l" t="t" r="r" b="b"/>
              <a:pathLst>
                <a:path w="710" h="585" extrusionOk="0">
                  <a:moveTo>
                    <a:pt x="144" y="1"/>
                  </a:moveTo>
                  <a:cubicBezTo>
                    <a:pt x="96" y="1"/>
                    <a:pt x="48" y="8"/>
                    <a:pt x="0" y="24"/>
                  </a:cubicBezTo>
                  <a:cubicBezTo>
                    <a:pt x="188" y="37"/>
                    <a:pt x="325" y="137"/>
                    <a:pt x="450" y="237"/>
                  </a:cubicBezTo>
                  <a:cubicBezTo>
                    <a:pt x="550" y="324"/>
                    <a:pt x="600" y="399"/>
                    <a:pt x="663" y="512"/>
                  </a:cubicBezTo>
                  <a:cubicBezTo>
                    <a:pt x="685" y="565"/>
                    <a:pt x="696" y="585"/>
                    <a:pt x="701" y="585"/>
                  </a:cubicBezTo>
                  <a:cubicBezTo>
                    <a:pt x="709" y="585"/>
                    <a:pt x="696" y="518"/>
                    <a:pt x="688" y="462"/>
                  </a:cubicBezTo>
                  <a:cubicBezTo>
                    <a:pt x="646" y="209"/>
                    <a:pt x="400"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4" name="Google Shape;17334;p50"/>
            <p:cNvSpPr/>
            <p:nvPr/>
          </p:nvSpPr>
          <p:spPr>
            <a:xfrm>
              <a:off x="956998" y="5086358"/>
              <a:ext cx="34158" cy="36207"/>
            </a:xfrm>
            <a:custGeom>
              <a:avLst/>
              <a:gdLst/>
              <a:ahLst/>
              <a:cxnLst/>
              <a:rect l="l" t="t" r="r" b="b"/>
              <a:pathLst>
                <a:path w="400" h="424" extrusionOk="0">
                  <a:moveTo>
                    <a:pt x="0" y="1"/>
                  </a:moveTo>
                  <a:cubicBezTo>
                    <a:pt x="150" y="88"/>
                    <a:pt x="288" y="263"/>
                    <a:pt x="388" y="413"/>
                  </a:cubicBezTo>
                  <a:cubicBezTo>
                    <a:pt x="391" y="420"/>
                    <a:pt x="393" y="423"/>
                    <a:pt x="394" y="423"/>
                  </a:cubicBezTo>
                  <a:cubicBezTo>
                    <a:pt x="400" y="423"/>
                    <a:pt x="363" y="310"/>
                    <a:pt x="363" y="288"/>
                  </a:cubicBezTo>
                  <a:cubicBezTo>
                    <a:pt x="300" y="151"/>
                    <a:pt x="163" y="1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5" name="Google Shape;17335;p50"/>
            <p:cNvSpPr/>
            <p:nvPr/>
          </p:nvSpPr>
          <p:spPr>
            <a:xfrm>
              <a:off x="963403" y="5101302"/>
              <a:ext cx="19299" cy="23996"/>
            </a:xfrm>
            <a:custGeom>
              <a:avLst/>
              <a:gdLst/>
              <a:ahLst/>
              <a:cxnLst/>
              <a:rect l="l" t="t" r="r" b="b"/>
              <a:pathLst>
                <a:path w="226" h="281" extrusionOk="0">
                  <a:moveTo>
                    <a:pt x="0" y="1"/>
                  </a:moveTo>
                  <a:cubicBezTo>
                    <a:pt x="88" y="88"/>
                    <a:pt x="125" y="176"/>
                    <a:pt x="213" y="263"/>
                  </a:cubicBezTo>
                  <a:cubicBezTo>
                    <a:pt x="222" y="272"/>
                    <a:pt x="224" y="281"/>
                    <a:pt x="225" y="281"/>
                  </a:cubicBezTo>
                  <a:cubicBezTo>
                    <a:pt x="225" y="281"/>
                    <a:pt x="225" y="279"/>
                    <a:pt x="225" y="276"/>
                  </a:cubicBezTo>
                  <a:cubicBezTo>
                    <a:pt x="188" y="163"/>
                    <a:pt x="113" y="3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6" name="Google Shape;17336;p50"/>
            <p:cNvSpPr/>
            <p:nvPr/>
          </p:nvSpPr>
          <p:spPr>
            <a:xfrm>
              <a:off x="959133" y="5117357"/>
              <a:ext cx="5380" cy="6490"/>
            </a:xfrm>
            <a:custGeom>
              <a:avLst/>
              <a:gdLst/>
              <a:ahLst/>
              <a:cxnLst/>
              <a:rect l="l" t="t" r="r" b="b"/>
              <a:pathLst>
                <a:path w="63" h="76" extrusionOk="0">
                  <a:moveTo>
                    <a:pt x="0" y="0"/>
                  </a:moveTo>
                  <a:cubicBezTo>
                    <a:pt x="25" y="25"/>
                    <a:pt x="38" y="50"/>
                    <a:pt x="63" y="75"/>
                  </a:cubicBezTo>
                  <a:cubicBezTo>
                    <a:pt x="50" y="38"/>
                    <a:pt x="38" y="1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7" name="Google Shape;17337;p50"/>
            <p:cNvSpPr/>
            <p:nvPr/>
          </p:nvSpPr>
          <p:spPr>
            <a:xfrm>
              <a:off x="2120174" y="4384143"/>
              <a:ext cx="39623" cy="81211"/>
            </a:xfrm>
            <a:custGeom>
              <a:avLst/>
              <a:gdLst/>
              <a:ahLst/>
              <a:cxnLst/>
              <a:rect l="l" t="t" r="r" b="b"/>
              <a:pathLst>
                <a:path w="464" h="951" extrusionOk="0">
                  <a:moveTo>
                    <a:pt x="263" y="1"/>
                  </a:moveTo>
                  <a:lnTo>
                    <a:pt x="263" y="1"/>
                  </a:lnTo>
                  <a:cubicBezTo>
                    <a:pt x="88" y="88"/>
                    <a:pt x="1" y="301"/>
                    <a:pt x="1" y="501"/>
                  </a:cubicBezTo>
                  <a:cubicBezTo>
                    <a:pt x="1" y="688"/>
                    <a:pt x="113" y="851"/>
                    <a:pt x="251" y="951"/>
                  </a:cubicBezTo>
                  <a:cubicBezTo>
                    <a:pt x="326" y="876"/>
                    <a:pt x="388" y="813"/>
                    <a:pt x="463" y="738"/>
                  </a:cubicBezTo>
                  <a:cubicBezTo>
                    <a:pt x="388" y="688"/>
                    <a:pt x="326" y="601"/>
                    <a:pt x="276" y="513"/>
                  </a:cubicBezTo>
                  <a:cubicBezTo>
                    <a:pt x="251" y="463"/>
                    <a:pt x="188" y="276"/>
                    <a:pt x="226" y="151"/>
                  </a:cubicBezTo>
                  <a:lnTo>
                    <a:pt x="226" y="151"/>
                  </a:lnTo>
                  <a:cubicBezTo>
                    <a:pt x="163" y="251"/>
                    <a:pt x="151" y="376"/>
                    <a:pt x="163" y="488"/>
                  </a:cubicBezTo>
                  <a:cubicBezTo>
                    <a:pt x="151" y="451"/>
                    <a:pt x="151" y="413"/>
                    <a:pt x="151" y="376"/>
                  </a:cubicBezTo>
                  <a:cubicBezTo>
                    <a:pt x="151" y="251"/>
                    <a:pt x="163" y="113"/>
                    <a:pt x="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8" name="Google Shape;17338;p50"/>
            <p:cNvSpPr/>
            <p:nvPr/>
          </p:nvSpPr>
          <p:spPr>
            <a:xfrm>
              <a:off x="2138363" y="4401222"/>
              <a:ext cx="32109" cy="41758"/>
            </a:xfrm>
            <a:custGeom>
              <a:avLst/>
              <a:gdLst/>
              <a:ahLst/>
              <a:cxnLst/>
              <a:rect l="l" t="t" r="r" b="b"/>
              <a:pathLst>
                <a:path w="376" h="489" extrusionOk="0">
                  <a:moveTo>
                    <a:pt x="75" y="1"/>
                  </a:moveTo>
                  <a:lnTo>
                    <a:pt x="75" y="1"/>
                  </a:lnTo>
                  <a:cubicBezTo>
                    <a:pt x="0" y="226"/>
                    <a:pt x="125" y="426"/>
                    <a:pt x="313" y="488"/>
                  </a:cubicBezTo>
                  <a:cubicBezTo>
                    <a:pt x="338" y="476"/>
                    <a:pt x="350" y="463"/>
                    <a:pt x="375" y="451"/>
                  </a:cubicBezTo>
                  <a:cubicBezTo>
                    <a:pt x="238" y="376"/>
                    <a:pt x="75" y="188"/>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9" name="Google Shape;17339;p50"/>
            <p:cNvSpPr/>
            <p:nvPr/>
          </p:nvSpPr>
          <p:spPr>
            <a:xfrm>
              <a:off x="2151172" y="4406602"/>
              <a:ext cx="8625" cy="17164"/>
            </a:xfrm>
            <a:custGeom>
              <a:avLst/>
              <a:gdLst/>
              <a:ahLst/>
              <a:cxnLst/>
              <a:rect l="l" t="t" r="r" b="b"/>
              <a:pathLst>
                <a:path w="101" h="201" extrusionOk="0">
                  <a:moveTo>
                    <a:pt x="0" y="0"/>
                  </a:moveTo>
                  <a:cubicBezTo>
                    <a:pt x="0" y="75"/>
                    <a:pt x="25" y="163"/>
                    <a:pt x="100" y="200"/>
                  </a:cubicBezTo>
                  <a:cubicBezTo>
                    <a:pt x="100" y="200"/>
                    <a:pt x="100" y="188"/>
                    <a:pt x="88" y="188"/>
                  </a:cubicBezTo>
                  <a:cubicBezTo>
                    <a:pt x="50" y="150"/>
                    <a:pt x="25"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0" name="Google Shape;17340;p50"/>
            <p:cNvSpPr/>
            <p:nvPr/>
          </p:nvSpPr>
          <p:spPr>
            <a:xfrm>
              <a:off x="2303775" y="4377738"/>
              <a:ext cx="39538" cy="57727"/>
            </a:xfrm>
            <a:custGeom>
              <a:avLst/>
              <a:gdLst/>
              <a:ahLst/>
              <a:cxnLst/>
              <a:rect l="l" t="t" r="r" b="b"/>
              <a:pathLst>
                <a:path w="463" h="676" extrusionOk="0">
                  <a:moveTo>
                    <a:pt x="350" y="1"/>
                  </a:moveTo>
                  <a:cubicBezTo>
                    <a:pt x="375" y="101"/>
                    <a:pt x="338" y="201"/>
                    <a:pt x="313" y="263"/>
                  </a:cubicBezTo>
                  <a:cubicBezTo>
                    <a:pt x="238" y="388"/>
                    <a:pt x="213" y="413"/>
                    <a:pt x="100" y="513"/>
                  </a:cubicBezTo>
                  <a:cubicBezTo>
                    <a:pt x="88" y="526"/>
                    <a:pt x="50" y="551"/>
                    <a:pt x="0" y="588"/>
                  </a:cubicBezTo>
                  <a:cubicBezTo>
                    <a:pt x="50" y="601"/>
                    <a:pt x="88" y="638"/>
                    <a:pt x="125" y="676"/>
                  </a:cubicBezTo>
                  <a:cubicBezTo>
                    <a:pt x="188" y="626"/>
                    <a:pt x="250" y="576"/>
                    <a:pt x="300" y="513"/>
                  </a:cubicBezTo>
                  <a:cubicBezTo>
                    <a:pt x="388" y="363"/>
                    <a:pt x="463" y="15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1" name="Google Shape;17341;p50"/>
            <p:cNvSpPr/>
            <p:nvPr/>
          </p:nvSpPr>
          <p:spPr>
            <a:xfrm>
              <a:off x="2236483" y="4374237"/>
              <a:ext cx="92995" cy="55934"/>
            </a:xfrm>
            <a:custGeom>
              <a:avLst/>
              <a:gdLst/>
              <a:ahLst/>
              <a:cxnLst/>
              <a:rect l="l" t="t" r="r" b="b"/>
              <a:pathLst>
                <a:path w="1089" h="655" extrusionOk="0">
                  <a:moveTo>
                    <a:pt x="1076" y="179"/>
                  </a:moveTo>
                  <a:cubicBezTo>
                    <a:pt x="1026" y="304"/>
                    <a:pt x="951" y="392"/>
                    <a:pt x="851" y="454"/>
                  </a:cubicBezTo>
                  <a:cubicBezTo>
                    <a:pt x="888" y="417"/>
                    <a:pt x="926" y="354"/>
                    <a:pt x="938" y="292"/>
                  </a:cubicBezTo>
                  <a:lnTo>
                    <a:pt x="938" y="292"/>
                  </a:lnTo>
                  <a:cubicBezTo>
                    <a:pt x="901" y="367"/>
                    <a:pt x="826" y="404"/>
                    <a:pt x="751" y="442"/>
                  </a:cubicBezTo>
                  <a:cubicBezTo>
                    <a:pt x="676" y="479"/>
                    <a:pt x="638" y="504"/>
                    <a:pt x="538" y="529"/>
                  </a:cubicBezTo>
                  <a:cubicBezTo>
                    <a:pt x="501" y="529"/>
                    <a:pt x="476" y="542"/>
                    <a:pt x="451" y="542"/>
                  </a:cubicBezTo>
                  <a:lnTo>
                    <a:pt x="438" y="542"/>
                  </a:lnTo>
                  <a:cubicBezTo>
                    <a:pt x="438" y="542"/>
                    <a:pt x="451" y="554"/>
                    <a:pt x="463" y="554"/>
                  </a:cubicBezTo>
                  <a:cubicBezTo>
                    <a:pt x="485" y="551"/>
                    <a:pt x="507" y="550"/>
                    <a:pt x="529" y="550"/>
                  </a:cubicBezTo>
                  <a:cubicBezTo>
                    <a:pt x="594" y="550"/>
                    <a:pt x="660" y="564"/>
                    <a:pt x="726" y="592"/>
                  </a:cubicBezTo>
                  <a:cubicBezTo>
                    <a:pt x="738" y="592"/>
                    <a:pt x="751" y="604"/>
                    <a:pt x="776" y="617"/>
                  </a:cubicBezTo>
                  <a:cubicBezTo>
                    <a:pt x="801" y="604"/>
                    <a:pt x="826" y="592"/>
                    <a:pt x="851" y="579"/>
                  </a:cubicBezTo>
                  <a:cubicBezTo>
                    <a:pt x="976" y="504"/>
                    <a:pt x="1088" y="342"/>
                    <a:pt x="1076" y="179"/>
                  </a:cubicBezTo>
                  <a:close/>
                  <a:moveTo>
                    <a:pt x="53" y="1"/>
                  </a:moveTo>
                  <a:cubicBezTo>
                    <a:pt x="36" y="1"/>
                    <a:pt x="18" y="2"/>
                    <a:pt x="1" y="4"/>
                  </a:cubicBezTo>
                  <a:cubicBezTo>
                    <a:pt x="238" y="79"/>
                    <a:pt x="351" y="254"/>
                    <a:pt x="351" y="442"/>
                  </a:cubicBezTo>
                  <a:cubicBezTo>
                    <a:pt x="351" y="517"/>
                    <a:pt x="351" y="579"/>
                    <a:pt x="338" y="654"/>
                  </a:cubicBezTo>
                  <a:cubicBezTo>
                    <a:pt x="351" y="642"/>
                    <a:pt x="376" y="642"/>
                    <a:pt x="401" y="629"/>
                  </a:cubicBezTo>
                  <a:cubicBezTo>
                    <a:pt x="413" y="604"/>
                    <a:pt x="426" y="579"/>
                    <a:pt x="438" y="542"/>
                  </a:cubicBezTo>
                  <a:cubicBezTo>
                    <a:pt x="463" y="454"/>
                    <a:pt x="476" y="354"/>
                    <a:pt x="438" y="267"/>
                  </a:cubicBezTo>
                  <a:cubicBezTo>
                    <a:pt x="382" y="108"/>
                    <a:pt x="222"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2" name="Google Shape;17342;p50"/>
            <p:cNvSpPr/>
            <p:nvPr/>
          </p:nvSpPr>
          <p:spPr>
            <a:xfrm>
              <a:off x="2288830" y="4400198"/>
              <a:ext cx="21434" cy="12895"/>
            </a:xfrm>
            <a:custGeom>
              <a:avLst/>
              <a:gdLst/>
              <a:ahLst/>
              <a:cxnLst/>
              <a:rect l="l" t="t" r="r" b="b"/>
              <a:pathLst>
                <a:path w="251" h="151" extrusionOk="0">
                  <a:moveTo>
                    <a:pt x="250" y="0"/>
                  </a:moveTo>
                  <a:cubicBezTo>
                    <a:pt x="175" y="50"/>
                    <a:pt x="75" y="100"/>
                    <a:pt x="0" y="150"/>
                  </a:cubicBezTo>
                  <a:cubicBezTo>
                    <a:pt x="100" y="138"/>
                    <a:pt x="188" y="88"/>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3" name="Google Shape;17343;p50"/>
            <p:cNvSpPr/>
            <p:nvPr/>
          </p:nvSpPr>
          <p:spPr>
            <a:xfrm>
              <a:off x="2230078" y="4457840"/>
              <a:ext cx="99144" cy="66181"/>
            </a:xfrm>
            <a:custGeom>
              <a:avLst/>
              <a:gdLst/>
              <a:ahLst/>
              <a:cxnLst/>
              <a:rect l="l" t="t" r="r" b="b"/>
              <a:pathLst>
                <a:path w="1161" h="775" extrusionOk="0">
                  <a:moveTo>
                    <a:pt x="1038" y="0"/>
                  </a:moveTo>
                  <a:lnTo>
                    <a:pt x="1038" y="0"/>
                  </a:lnTo>
                  <a:cubicBezTo>
                    <a:pt x="1026" y="238"/>
                    <a:pt x="901" y="400"/>
                    <a:pt x="726" y="512"/>
                  </a:cubicBezTo>
                  <a:cubicBezTo>
                    <a:pt x="826" y="437"/>
                    <a:pt x="901" y="325"/>
                    <a:pt x="926" y="200"/>
                  </a:cubicBezTo>
                  <a:cubicBezTo>
                    <a:pt x="932" y="172"/>
                    <a:pt x="933" y="161"/>
                    <a:pt x="930" y="161"/>
                  </a:cubicBezTo>
                  <a:cubicBezTo>
                    <a:pt x="922" y="161"/>
                    <a:pt x="882" y="256"/>
                    <a:pt x="863" y="275"/>
                  </a:cubicBezTo>
                  <a:cubicBezTo>
                    <a:pt x="688" y="450"/>
                    <a:pt x="563" y="550"/>
                    <a:pt x="313" y="612"/>
                  </a:cubicBezTo>
                  <a:cubicBezTo>
                    <a:pt x="344" y="618"/>
                    <a:pt x="378" y="621"/>
                    <a:pt x="411" y="621"/>
                  </a:cubicBezTo>
                  <a:cubicBezTo>
                    <a:pt x="451" y="621"/>
                    <a:pt x="490" y="616"/>
                    <a:pt x="528" y="607"/>
                  </a:cubicBezTo>
                  <a:lnTo>
                    <a:pt x="528" y="607"/>
                  </a:lnTo>
                  <a:cubicBezTo>
                    <a:pt x="489" y="620"/>
                    <a:pt x="455" y="639"/>
                    <a:pt x="413" y="650"/>
                  </a:cubicBezTo>
                  <a:cubicBezTo>
                    <a:pt x="326" y="674"/>
                    <a:pt x="244" y="682"/>
                    <a:pt x="157" y="682"/>
                  </a:cubicBezTo>
                  <a:cubicBezTo>
                    <a:pt x="107" y="682"/>
                    <a:pt x="56" y="679"/>
                    <a:pt x="1" y="675"/>
                  </a:cubicBezTo>
                  <a:lnTo>
                    <a:pt x="1" y="675"/>
                  </a:lnTo>
                  <a:cubicBezTo>
                    <a:pt x="38" y="687"/>
                    <a:pt x="76" y="712"/>
                    <a:pt x="113" y="725"/>
                  </a:cubicBezTo>
                  <a:cubicBezTo>
                    <a:pt x="199" y="759"/>
                    <a:pt x="290" y="775"/>
                    <a:pt x="379" y="775"/>
                  </a:cubicBezTo>
                  <a:cubicBezTo>
                    <a:pt x="781" y="775"/>
                    <a:pt x="1161" y="45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4" name="Google Shape;17344;p50"/>
            <p:cNvSpPr/>
            <p:nvPr/>
          </p:nvSpPr>
          <p:spPr>
            <a:xfrm>
              <a:off x="2251427" y="4471247"/>
              <a:ext cx="45516" cy="32621"/>
            </a:xfrm>
            <a:custGeom>
              <a:avLst/>
              <a:gdLst/>
              <a:ahLst/>
              <a:cxnLst/>
              <a:rect l="l" t="t" r="r" b="b"/>
              <a:pathLst>
                <a:path w="533" h="382" extrusionOk="0">
                  <a:moveTo>
                    <a:pt x="520" y="1"/>
                  </a:moveTo>
                  <a:cubicBezTo>
                    <a:pt x="516" y="1"/>
                    <a:pt x="511" y="6"/>
                    <a:pt x="501" y="18"/>
                  </a:cubicBezTo>
                  <a:cubicBezTo>
                    <a:pt x="363" y="193"/>
                    <a:pt x="213" y="293"/>
                    <a:pt x="1" y="380"/>
                  </a:cubicBezTo>
                  <a:cubicBezTo>
                    <a:pt x="11" y="381"/>
                    <a:pt x="21" y="381"/>
                    <a:pt x="31" y="381"/>
                  </a:cubicBezTo>
                  <a:cubicBezTo>
                    <a:pt x="220" y="381"/>
                    <a:pt x="393" y="272"/>
                    <a:pt x="476" y="106"/>
                  </a:cubicBezTo>
                  <a:cubicBezTo>
                    <a:pt x="496" y="85"/>
                    <a:pt x="532" y="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5" name="Google Shape;17345;p50"/>
            <p:cNvSpPr/>
            <p:nvPr/>
          </p:nvSpPr>
          <p:spPr>
            <a:xfrm>
              <a:off x="2259967" y="4468515"/>
              <a:ext cx="22544" cy="25618"/>
            </a:xfrm>
            <a:custGeom>
              <a:avLst/>
              <a:gdLst/>
              <a:ahLst/>
              <a:cxnLst/>
              <a:rect l="l" t="t" r="r" b="b"/>
              <a:pathLst>
                <a:path w="264" h="300" extrusionOk="0">
                  <a:moveTo>
                    <a:pt x="263" y="0"/>
                  </a:moveTo>
                  <a:cubicBezTo>
                    <a:pt x="201" y="125"/>
                    <a:pt x="101" y="213"/>
                    <a:pt x="1" y="300"/>
                  </a:cubicBezTo>
                  <a:cubicBezTo>
                    <a:pt x="138" y="262"/>
                    <a:pt x="263" y="138"/>
                    <a:pt x="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6" name="Google Shape;17346;p50"/>
            <p:cNvSpPr/>
            <p:nvPr/>
          </p:nvSpPr>
          <p:spPr>
            <a:xfrm>
              <a:off x="2257832" y="4477054"/>
              <a:ext cx="6490" cy="7515"/>
            </a:xfrm>
            <a:custGeom>
              <a:avLst/>
              <a:gdLst/>
              <a:ahLst/>
              <a:cxnLst/>
              <a:rect l="l" t="t" r="r" b="b"/>
              <a:pathLst>
                <a:path w="76" h="88" extrusionOk="0">
                  <a:moveTo>
                    <a:pt x="76" y="0"/>
                  </a:moveTo>
                  <a:lnTo>
                    <a:pt x="76" y="0"/>
                  </a:lnTo>
                  <a:cubicBezTo>
                    <a:pt x="38" y="25"/>
                    <a:pt x="26" y="63"/>
                    <a:pt x="1" y="88"/>
                  </a:cubicBezTo>
                  <a:cubicBezTo>
                    <a:pt x="38" y="75"/>
                    <a:pt x="63" y="38"/>
                    <a:pt x="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7" name="Google Shape;17347;p50"/>
            <p:cNvSpPr/>
            <p:nvPr/>
          </p:nvSpPr>
          <p:spPr>
            <a:xfrm>
              <a:off x="2269616" y="4555961"/>
              <a:ext cx="95045" cy="43893"/>
            </a:xfrm>
            <a:custGeom>
              <a:avLst/>
              <a:gdLst/>
              <a:ahLst/>
              <a:cxnLst/>
              <a:rect l="l" t="t" r="r" b="b"/>
              <a:pathLst>
                <a:path w="1113" h="514" extrusionOk="0">
                  <a:moveTo>
                    <a:pt x="1112" y="1"/>
                  </a:moveTo>
                  <a:lnTo>
                    <a:pt x="1112" y="1"/>
                  </a:lnTo>
                  <a:cubicBezTo>
                    <a:pt x="982" y="227"/>
                    <a:pt x="765" y="311"/>
                    <a:pt x="546" y="311"/>
                  </a:cubicBezTo>
                  <a:cubicBezTo>
                    <a:pt x="366" y="311"/>
                    <a:pt x="185" y="255"/>
                    <a:pt x="50" y="176"/>
                  </a:cubicBezTo>
                  <a:cubicBezTo>
                    <a:pt x="50" y="238"/>
                    <a:pt x="38" y="288"/>
                    <a:pt x="0" y="338"/>
                  </a:cubicBezTo>
                  <a:cubicBezTo>
                    <a:pt x="138" y="438"/>
                    <a:pt x="288" y="513"/>
                    <a:pt x="463" y="513"/>
                  </a:cubicBezTo>
                  <a:cubicBezTo>
                    <a:pt x="750" y="513"/>
                    <a:pt x="1087" y="313"/>
                    <a:pt x="1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8" name="Google Shape;17348;p50"/>
            <p:cNvSpPr/>
            <p:nvPr/>
          </p:nvSpPr>
          <p:spPr>
            <a:xfrm>
              <a:off x="2284646" y="4563475"/>
              <a:ext cx="69341" cy="16567"/>
            </a:xfrm>
            <a:custGeom>
              <a:avLst/>
              <a:gdLst/>
              <a:ahLst/>
              <a:cxnLst/>
              <a:rect l="l" t="t" r="r" b="b"/>
              <a:pathLst>
                <a:path w="812" h="194" extrusionOk="0">
                  <a:moveTo>
                    <a:pt x="812" y="0"/>
                  </a:moveTo>
                  <a:lnTo>
                    <a:pt x="812" y="0"/>
                  </a:lnTo>
                  <a:cubicBezTo>
                    <a:pt x="672" y="80"/>
                    <a:pt x="492" y="104"/>
                    <a:pt x="336" y="104"/>
                  </a:cubicBezTo>
                  <a:cubicBezTo>
                    <a:pt x="297" y="104"/>
                    <a:pt x="259" y="103"/>
                    <a:pt x="224" y="100"/>
                  </a:cubicBezTo>
                  <a:cubicBezTo>
                    <a:pt x="172" y="100"/>
                    <a:pt x="38" y="41"/>
                    <a:pt x="12" y="41"/>
                  </a:cubicBezTo>
                  <a:cubicBezTo>
                    <a:pt x="1" y="41"/>
                    <a:pt x="11" y="53"/>
                    <a:pt x="62" y="88"/>
                  </a:cubicBezTo>
                  <a:cubicBezTo>
                    <a:pt x="149" y="160"/>
                    <a:pt x="263" y="194"/>
                    <a:pt x="378" y="194"/>
                  </a:cubicBezTo>
                  <a:cubicBezTo>
                    <a:pt x="541" y="194"/>
                    <a:pt x="709" y="125"/>
                    <a:pt x="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9" name="Google Shape;17349;p50"/>
            <p:cNvSpPr/>
            <p:nvPr/>
          </p:nvSpPr>
          <p:spPr>
            <a:xfrm>
              <a:off x="2293100" y="4560914"/>
              <a:ext cx="49273" cy="10077"/>
            </a:xfrm>
            <a:custGeom>
              <a:avLst/>
              <a:gdLst/>
              <a:ahLst/>
              <a:cxnLst/>
              <a:rect l="l" t="t" r="r" b="b"/>
              <a:pathLst>
                <a:path w="577" h="118" extrusionOk="0">
                  <a:moveTo>
                    <a:pt x="556" y="1"/>
                  </a:moveTo>
                  <a:cubicBezTo>
                    <a:pt x="553" y="1"/>
                    <a:pt x="547" y="2"/>
                    <a:pt x="538" y="5"/>
                  </a:cubicBezTo>
                  <a:cubicBezTo>
                    <a:pt x="378" y="33"/>
                    <a:pt x="275" y="69"/>
                    <a:pt x="144" y="69"/>
                  </a:cubicBezTo>
                  <a:cubicBezTo>
                    <a:pt x="100" y="69"/>
                    <a:pt x="53" y="65"/>
                    <a:pt x="0" y="55"/>
                  </a:cubicBezTo>
                  <a:lnTo>
                    <a:pt x="0" y="55"/>
                  </a:lnTo>
                  <a:cubicBezTo>
                    <a:pt x="63" y="99"/>
                    <a:pt x="138" y="118"/>
                    <a:pt x="213" y="118"/>
                  </a:cubicBezTo>
                  <a:cubicBezTo>
                    <a:pt x="288" y="118"/>
                    <a:pt x="363" y="99"/>
                    <a:pt x="425" y="68"/>
                  </a:cubicBezTo>
                  <a:cubicBezTo>
                    <a:pt x="458" y="68"/>
                    <a:pt x="577" y="1"/>
                    <a:pt x="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0" name="Google Shape;17350;p50"/>
            <p:cNvSpPr/>
            <p:nvPr/>
          </p:nvSpPr>
          <p:spPr>
            <a:xfrm>
              <a:off x="2300530" y="4554936"/>
              <a:ext cx="26814" cy="7600"/>
            </a:xfrm>
            <a:custGeom>
              <a:avLst/>
              <a:gdLst/>
              <a:ahLst/>
              <a:cxnLst/>
              <a:rect l="l" t="t" r="r" b="b"/>
              <a:pathLst>
                <a:path w="314" h="89" extrusionOk="0">
                  <a:moveTo>
                    <a:pt x="313" y="0"/>
                  </a:moveTo>
                  <a:lnTo>
                    <a:pt x="313" y="0"/>
                  </a:lnTo>
                  <a:cubicBezTo>
                    <a:pt x="201" y="25"/>
                    <a:pt x="101" y="63"/>
                    <a:pt x="1" y="75"/>
                  </a:cubicBezTo>
                  <a:cubicBezTo>
                    <a:pt x="25" y="84"/>
                    <a:pt x="51" y="88"/>
                    <a:pt x="79" y="88"/>
                  </a:cubicBezTo>
                  <a:cubicBezTo>
                    <a:pt x="167" y="88"/>
                    <a:pt x="266" y="48"/>
                    <a:pt x="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1" name="Google Shape;17351;p50"/>
            <p:cNvSpPr/>
            <p:nvPr/>
          </p:nvSpPr>
          <p:spPr>
            <a:xfrm>
              <a:off x="2305909" y="4553826"/>
              <a:ext cx="7515" cy="3330"/>
            </a:xfrm>
            <a:custGeom>
              <a:avLst/>
              <a:gdLst/>
              <a:ahLst/>
              <a:cxnLst/>
              <a:rect l="l" t="t" r="r" b="b"/>
              <a:pathLst>
                <a:path w="88" h="39" extrusionOk="0">
                  <a:moveTo>
                    <a:pt x="88" y="1"/>
                  </a:moveTo>
                  <a:cubicBezTo>
                    <a:pt x="50" y="1"/>
                    <a:pt x="25" y="26"/>
                    <a:pt x="0" y="38"/>
                  </a:cubicBezTo>
                  <a:cubicBezTo>
                    <a:pt x="25" y="38"/>
                    <a:pt x="63" y="13"/>
                    <a:pt x="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2" name="Google Shape;17352;p50"/>
            <p:cNvSpPr/>
            <p:nvPr/>
          </p:nvSpPr>
          <p:spPr>
            <a:xfrm>
              <a:off x="2171411" y="4539991"/>
              <a:ext cx="99314" cy="64132"/>
            </a:xfrm>
            <a:custGeom>
              <a:avLst/>
              <a:gdLst/>
              <a:ahLst/>
              <a:cxnLst/>
              <a:rect l="l" t="t" r="r" b="b"/>
              <a:pathLst>
                <a:path w="1163" h="751" extrusionOk="0">
                  <a:moveTo>
                    <a:pt x="1050" y="0"/>
                  </a:moveTo>
                  <a:lnTo>
                    <a:pt x="1050" y="0"/>
                  </a:lnTo>
                  <a:cubicBezTo>
                    <a:pt x="1075" y="100"/>
                    <a:pt x="1075" y="213"/>
                    <a:pt x="1025" y="300"/>
                  </a:cubicBezTo>
                  <a:cubicBezTo>
                    <a:pt x="1013" y="350"/>
                    <a:pt x="950" y="400"/>
                    <a:pt x="938" y="425"/>
                  </a:cubicBezTo>
                  <a:cubicBezTo>
                    <a:pt x="850" y="475"/>
                    <a:pt x="788" y="513"/>
                    <a:pt x="713" y="538"/>
                  </a:cubicBezTo>
                  <a:cubicBezTo>
                    <a:pt x="850" y="488"/>
                    <a:pt x="963" y="375"/>
                    <a:pt x="988" y="200"/>
                  </a:cubicBezTo>
                  <a:lnTo>
                    <a:pt x="988" y="200"/>
                  </a:lnTo>
                  <a:cubicBezTo>
                    <a:pt x="938" y="288"/>
                    <a:pt x="875" y="363"/>
                    <a:pt x="788" y="400"/>
                  </a:cubicBezTo>
                  <a:cubicBezTo>
                    <a:pt x="738" y="425"/>
                    <a:pt x="613" y="450"/>
                    <a:pt x="575" y="450"/>
                  </a:cubicBezTo>
                  <a:cubicBezTo>
                    <a:pt x="537" y="457"/>
                    <a:pt x="495" y="461"/>
                    <a:pt x="452" y="461"/>
                  </a:cubicBezTo>
                  <a:cubicBezTo>
                    <a:pt x="343" y="461"/>
                    <a:pt x="224" y="435"/>
                    <a:pt x="126" y="363"/>
                  </a:cubicBezTo>
                  <a:lnTo>
                    <a:pt x="126" y="363"/>
                  </a:lnTo>
                  <a:cubicBezTo>
                    <a:pt x="217" y="500"/>
                    <a:pt x="362" y="564"/>
                    <a:pt x="510" y="564"/>
                  </a:cubicBezTo>
                  <a:cubicBezTo>
                    <a:pt x="524" y="564"/>
                    <a:pt x="537" y="564"/>
                    <a:pt x="550" y="563"/>
                  </a:cubicBezTo>
                  <a:lnTo>
                    <a:pt x="550" y="563"/>
                  </a:lnTo>
                  <a:cubicBezTo>
                    <a:pt x="532" y="566"/>
                    <a:pt x="510" y="567"/>
                    <a:pt x="487" y="567"/>
                  </a:cubicBezTo>
                  <a:cubicBezTo>
                    <a:pt x="417" y="567"/>
                    <a:pt x="335" y="553"/>
                    <a:pt x="288" y="525"/>
                  </a:cubicBezTo>
                  <a:cubicBezTo>
                    <a:pt x="188" y="488"/>
                    <a:pt x="63" y="400"/>
                    <a:pt x="1" y="288"/>
                  </a:cubicBezTo>
                  <a:lnTo>
                    <a:pt x="1" y="288"/>
                  </a:lnTo>
                  <a:cubicBezTo>
                    <a:pt x="37" y="543"/>
                    <a:pt x="286" y="751"/>
                    <a:pt x="552" y="751"/>
                  </a:cubicBezTo>
                  <a:cubicBezTo>
                    <a:pt x="560" y="751"/>
                    <a:pt x="568" y="750"/>
                    <a:pt x="575" y="750"/>
                  </a:cubicBezTo>
                  <a:cubicBezTo>
                    <a:pt x="838" y="738"/>
                    <a:pt x="1163" y="525"/>
                    <a:pt x="1138" y="225"/>
                  </a:cubicBezTo>
                  <a:cubicBezTo>
                    <a:pt x="1138" y="163"/>
                    <a:pt x="1088" y="25"/>
                    <a:pt x="10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3" name="Google Shape;17353;p50"/>
            <p:cNvSpPr/>
            <p:nvPr/>
          </p:nvSpPr>
          <p:spPr>
            <a:xfrm>
              <a:off x="2193870" y="4560230"/>
              <a:ext cx="46967" cy="16737"/>
            </a:xfrm>
            <a:custGeom>
              <a:avLst/>
              <a:gdLst/>
              <a:ahLst/>
              <a:cxnLst/>
              <a:rect l="l" t="t" r="r" b="b"/>
              <a:pathLst>
                <a:path w="550" h="196" extrusionOk="0">
                  <a:moveTo>
                    <a:pt x="550" y="1"/>
                  </a:moveTo>
                  <a:lnTo>
                    <a:pt x="550" y="1"/>
                  </a:lnTo>
                  <a:cubicBezTo>
                    <a:pt x="475" y="76"/>
                    <a:pt x="362" y="101"/>
                    <a:pt x="262" y="126"/>
                  </a:cubicBezTo>
                  <a:cubicBezTo>
                    <a:pt x="198" y="144"/>
                    <a:pt x="134" y="156"/>
                    <a:pt x="70" y="156"/>
                  </a:cubicBezTo>
                  <a:cubicBezTo>
                    <a:pt x="47" y="156"/>
                    <a:pt x="23" y="154"/>
                    <a:pt x="0" y="151"/>
                  </a:cubicBezTo>
                  <a:lnTo>
                    <a:pt x="0" y="151"/>
                  </a:lnTo>
                  <a:cubicBezTo>
                    <a:pt x="54" y="181"/>
                    <a:pt x="119" y="196"/>
                    <a:pt x="186" y="196"/>
                  </a:cubicBezTo>
                  <a:cubicBezTo>
                    <a:pt x="337" y="196"/>
                    <a:pt x="498" y="122"/>
                    <a:pt x="5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4" name="Google Shape;17354;p50"/>
            <p:cNvSpPr/>
            <p:nvPr/>
          </p:nvSpPr>
          <p:spPr>
            <a:xfrm>
              <a:off x="2205569" y="4560230"/>
              <a:ext cx="20324" cy="7771"/>
            </a:xfrm>
            <a:custGeom>
              <a:avLst/>
              <a:gdLst/>
              <a:ahLst/>
              <a:cxnLst/>
              <a:rect l="l" t="t" r="r" b="b"/>
              <a:pathLst>
                <a:path w="238" h="91" extrusionOk="0">
                  <a:moveTo>
                    <a:pt x="238" y="1"/>
                  </a:moveTo>
                  <a:lnTo>
                    <a:pt x="238" y="1"/>
                  </a:lnTo>
                  <a:cubicBezTo>
                    <a:pt x="150" y="26"/>
                    <a:pt x="100" y="63"/>
                    <a:pt x="0" y="88"/>
                  </a:cubicBezTo>
                  <a:cubicBezTo>
                    <a:pt x="10" y="90"/>
                    <a:pt x="19" y="90"/>
                    <a:pt x="29" y="90"/>
                  </a:cubicBezTo>
                  <a:cubicBezTo>
                    <a:pt x="109" y="90"/>
                    <a:pt x="193" y="45"/>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5" name="Google Shape;17355;p50"/>
            <p:cNvSpPr/>
            <p:nvPr/>
          </p:nvSpPr>
          <p:spPr>
            <a:xfrm>
              <a:off x="2208729" y="4554936"/>
              <a:ext cx="7600" cy="3245"/>
            </a:xfrm>
            <a:custGeom>
              <a:avLst/>
              <a:gdLst/>
              <a:ahLst/>
              <a:cxnLst/>
              <a:rect l="l" t="t" r="r" b="b"/>
              <a:pathLst>
                <a:path w="89" h="38" extrusionOk="0">
                  <a:moveTo>
                    <a:pt x="88" y="0"/>
                  </a:moveTo>
                  <a:lnTo>
                    <a:pt x="88" y="0"/>
                  </a:lnTo>
                  <a:cubicBezTo>
                    <a:pt x="63" y="13"/>
                    <a:pt x="26" y="25"/>
                    <a:pt x="1" y="38"/>
                  </a:cubicBezTo>
                  <a:cubicBezTo>
                    <a:pt x="26" y="38"/>
                    <a:pt x="63" y="25"/>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6" name="Google Shape;17356;p50"/>
            <p:cNvSpPr/>
            <p:nvPr/>
          </p:nvSpPr>
          <p:spPr>
            <a:xfrm>
              <a:off x="2099935" y="4548531"/>
              <a:ext cx="63022" cy="22544"/>
            </a:xfrm>
            <a:custGeom>
              <a:avLst/>
              <a:gdLst/>
              <a:ahLst/>
              <a:cxnLst/>
              <a:rect l="l" t="t" r="r" b="b"/>
              <a:pathLst>
                <a:path w="738" h="264" extrusionOk="0">
                  <a:moveTo>
                    <a:pt x="738" y="0"/>
                  </a:moveTo>
                  <a:cubicBezTo>
                    <a:pt x="736" y="4"/>
                    <a:pt x="734" y="7"/>
                    <a:pt x="733" y="10"/>
                  </a:cubicBezTo>
                  <a:lnTo>
                    <a:pt x="733" y="10"/>
                  </a:lnTo>
                  <a:cubicBezTo>
                    <a:pt x="735" y="9"/>
                    <a:pt x="738" y="5"/>
                    <a:pt x="738" y="0"/>
                  </a:cubicBezTo>
                  <a:close/>
                  <a:moveTo>
                    <a:pt x="0" y="0"/>
                  </a:moveTo>
                  <a:lnTo>
                    <a:pt x="0" y="0"/>
                  </a:lnTo>
                  <a:cubicBezTo>
                    <a:pt x="59" y="165"/>
                    <a:pt x="252" y="264"/>
                    <a:pt x="431" y="264"/>
                  </a:cubicBezTo>
                  <a:cubicBezTo>
                    <a:pt x="442" y="264"/>
                    <a:pt x="452" y="263"/>
                    <a:pt x="463" y="263"/>
                  </a:cubicBezTo>
                  <a:cubicBezTo>
                    <a:pt x="550" y="263"/>
                    <a:pt x="650" y="213"/>
                    <a:pt x="725" y="150"/>
                  </a:cubicBezTo>
                  <a:cubicBezTo>
                    <a:pt x="713" y="150"/>
                    <a:pt x="713" y="138"/>
                    <a:pt x="700" y="125"/>
                  </a:cubicBezTo>
                  <a:cubicBezTo>
                    <a:pt x="700" y="100"/>
                    <a:pt x="700" y="75"/>
                    <a:pt x="713" y="50"/>
                  </a:cubicBezTo>
                  <a:cubicBezTo>
                    <a:pt x="723" y="40"/>
                    <a:pt x="725" y="29"/>
                    <a:pt x="733" y="10"/>
                  </a:cubicBezTo>
                  <a:lnTo>
                    <a:pt x="733" y="10"/>
                  </a:lnTo>
                  <a:cubicBezTo>
                    <a:pt x="729" y="13"/>
                    <a:pt x="725" y="13"/>
                    <a:pt x="725" y="13"/>
                  </a:cubicBezTo>
                  <a:cubicBezTo>
                    <a:pt x="663" y="63"/>
                    <a:pt x="563" y="113"/>
                    <a:pt x="475" y="138"/>
                  </a:cubicBezTo>
                  <a:cubicBezTo>
                    <a:pt x="459" y="142"/>
                    <a:pt x="435" y="143"/>
                    <a:pt x="410" y="143"/>
                  </a:cubicBezTo>
                  <a:cubicBezTo>
                    <a:pt x="361" y="143"/>
                    <a:pt x="309" y="138"/>
                    <a:pt x="300" y="138"/>
                  </a:cubicBezTo>
                  <a:cubicBezTo>
                    <a:pt x="188" y="113"/>
                    <a:pt x="75" y="8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7" name="Google Shape;17357;p50"/>
            <p:cNvSpPr/>
            <p:nvPr/>
          </p:nvSpPr>
          <p:spPr>
            <a:xfrm>
              <a:off x="2107364" y="4541699"/>
              <a:ext cx="53713" cy="17421"/>
            </a:xfrm>
            <a:custGeom>
              <a:avLst/>
              <a:gdLst/>
              <a:ahLst/>
              <a:cxnLst/>
              <a:rect l="l" t="t" r="r" b="b"/>
              <a:pathLst>
                <a:path w="629" h="204" extrusionOk="0">
                  <a:moveTo>
                    <a:pt x="624" y="1"/>
                  </a:moveTo>
                  <a:cubicBezTo>
                    <a:pt x="614" y="1"/>
                    <a:pt x="576" y="46"/>
                    <a:pt x="538" y="55"/>
                  </a:cubicBezTo>
                  <a:cubicBezTo>
                    <a:pt x="438" y="102"/>
                    <a:pt x="318" y="134"/>
                    <a:pt x="203" y="134"/>
                  </a:cubicBezTo>
                  <a:cubicBezTo>
                    <a:pt x="132" y="134"/>
                    <a:pt x="63" y="121"/>
                    <a:pt x="1" y="93"/>
                  </a:cubicBezTo>
                  <a:lnTo>
                    <a:pt x="1" y="93"/>
                  </a:lnTo>
                  <a:cubicBezTo>
                    <a:pt x="70" y="168"/>
                    <a:pt x="172" y="204"/>
                    <a:pt x="275" y="204"/>
                  </a:cubicBezTo>
                  <a:cubicBezTo>
                    <a:pt x="413" y="204"/>
                    <a:pt x="554" y="139"/>
                    <a:pt x="626" y="18"/>
                  </a:cubicBezTo>
                  <a:cubicBezTo>
                    <a:pt x="629" y="6"/>
                    <a:pt x="628" y="1"/>
                    <a:pt x="6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8" name="Google Shape;17358;p50"/>
            <p:cNvSpPr/>
            <p:nvPr/>
          </p:nvSpPr>
          <p:spPr>
            <a:xfrm>
              <a:off x="2118039" y="4545286"/>
              <a:ext cx="22544" cy="4782"/>
            </a:xfrm>
            <a:custGeom>
              <a:avLst/>
              <a:gdLst/>
              <a:ahLst/>
              <a:cxnLst/>
              <a:rect l="l" t="t" r="r" b="b"/>
              <a:pathLst>
                <a:path w="264" h="56" extrusionOk="0">
                  <a:moveTo>
                    <a:pt x="263" y="1"/>
                  </a:moveTo>
                  <a:cubicBezTo>
                    <a:pt x="206" y="10"/>
                    <a:pt x="128" y="34"/>
                    <a:pt x="60" y="34"/>
                  </a:cubicBezTo>
                  <a:cubicBezTo>
                    <a:pt x="39" y="34"/>
                    <a:pt x="19" y="32"/>
                    <a:pt x="1" y="26"/>
                  </a:cubicBezTo>
                  <a:lnTo>
                    <a:pt x="1" y="26"/>
                  </a:lnTo>
                  <a:cubicBezTo>
                    <a:pt x="22" y="47"/>
                    <a:pt x="57" y="55"/>
                    <a:pt x="94" y="55"/>
                  </a:cubicBezTo>
                  <a:cubicBezTo>
                    <a:pt x="166" y="55"/>
                    <a:pt x="247" y="25"/>
                    <a:pt x="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9" name="Google Shape;17359;p50"/>
            <p:cNvSpPr/>
            <p:nvPr/>
          </p:nvSpPr>
          <p:spPr>
            <a:xfrm>
              <a:off x="2121284" y="4541016"/>
              <a:ext cx="5380" cy="1196"/>
            </a:xfrm>
            <a:custGeom>
              <a:avLst/>
              <a:gdLst/>
              <a:ahLst/>
              <a:cxnLst/>
              <a:rect l="l" t="t" r="r" b="b"/>
              <a:pathLst>
                <a:path w="63" h="14" extrusionOk="0">
                  <a:moveTo>
                    <a:pt x="63" y="1"/>
                  </a:moveTo>
                  <a:cubicBezTo>
                    <a:pt x="38" y="1"/>
                    <a:pt x="25" y="1"/>
                    <a:pt x="0" y="13"/>
                  </a:cubicBezTo>
                  <a:cubicBezTo>
                    <a:pt x="25" y="13"/>
                    <a:pt x="50" y="13"/>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0" name="Google Shape;17360;p50"/>
            <p:cNvSpPr/>
            <p:nvPr/>
          </p:nvSpPr>
          <p:spPr>
            <a:xfrm>
              <a:off x="2140498" y="4457840"/>
              <a:ext cx="42783" cy="69426"/>
            </a:xfrm>
            <a:custGeom>
              <a:avLst/>
              <a:gdLst/>
              <a:ahLst/>
              <a:cxnLst/>
              <a:rect l="l" t="t" r="r" b="b"/>
              <a:pathLst>
                <a:path w="501" h="813" extrusionOk="0">
                  <a:moveTo>
                    <a:pt x="238" y="0"/>
                  </a:moveTo>
                  <a:lnTo>
                    <a:pt x="238" y="0"/>
                  </a:lnTo>
                  <a:cubicBezTo>
                    <a:pt x="0" y="238"/>
                    <a:pt x="138" y="650"/>
                    <a:pt x="400" y="812"/>
                  </a:cubicBezTo>
                  <a:cubicBezTo>
                    <a:pt x="413" y="812"/>
                    <a:pt x="413" y="800"/>
                    <a:pt x="425" y="787"/>
                  </a:cubicBezTo>
                  <a:cubicBezTo>
                    <a:pt x="450" y="775"/>
                    <a:pt x="475" y="750"/>
                    <a:pt x="500" y="737"/>
                  </a:cubicBezTo>
                  <a:cubicBezTo>
                    <a:pt x="288" y="562"/>
                    <a:pt x="125" y="225"/>
                    <a:pt x="2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1" name="Google Shape;17361;p50"/>
            <p:cNvSpPr/>
            <p:nvPr/>
          </p:nvSpPr>
          <p:spPr>
            <a:xfrm>
              <a:off x="2156467" y="4466380"/>
              <a:ext cx="37488" cy="51237"/>
            </a:xfrm>
            <a:custGeom>
              <a:avLst/>
              <a:gdLst/>
              <a:ahLst/>
              <a:cxnLst/>
              <a:rect l="l" t="t" r="r" b="b"/>
              <a:pathLst>
                <a:path w="439" h="600" extrusionOk="0">
                  <a:moveTo>
                    <a:pt x="63" y="0"/>
                  </a:moveTo>
                  <a:lnTo>
                    <a:pt x="63" y="0"/>
                  </a:lnTo>
                  <a:cubicBezTo>
                    <a:pt x="1" y="238"/>
                    <a:pt x="176" y="525"/>
                    <a:pt x="376" y="600"/>
                  </a:cubicBezTo>
                  <a:cubicBezTo>
                    <a:pt x="401" y="587"/>
                    <a:pt x="426" y="575"/>
                    <a:pt x="438" y="562"/>
                  </a:cubicBezTo>
                  <a:cubicBezTo>
                    <a:pt x="326" y="500"/>
                    <a:pt x="238" y="400"/>
                    <a:pt x="176" y="287"/>
                  </a:cubicBezTo>
                  <a:cubicBezTo>
                    <a:pt x="126" y="200"/>
                    <a:pt x="76" y="113"/>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2" name="Google Shape;17362;p50"/>
            <p:cNvSpPr/>
            <p:nvPr/>
          </p:nvSpPr>
          <p:spPr>
            <a:xfrm>
              <a:off x="2167141" y="4475944"/>
              <a:ext cx="25704" cy="25704"/>
            </a:xfrm>
            <a:custGeom>
              <a:avLst/>
              <a:gdLst/>
              <a:ahLst/>
              <a:cxnLst/>
              <a:rect l="l" t="t" r="r" b="b"/>
              <a:pathLst>
                <a:path w="301" h="301" extrusionOk="0">
                  <a:moveTo>
                    <a:pt x="1" y="1"/>
                  </a:moveTo>
                  <a:lnTo>
                    <a:pt x="1" y="1"/>
                  </a:lnTo>
                  <a:cubicBezTo>
                    <a:pt x="26" y="138"/>
                    <a:pt x="188" y="300"/>
                    <a:pt x="301" y="300"/>
                  </a:cubicBezTo>
                  <a:cubicBezTo>
                    <a:pt x="188" y="213"/>
                    <a:pt x="76" y="11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3" name="Google Shape;17363;p50"/>
            <p:cNvSpPr/>
            <p:nvPr/>
          </p:nvSpPr>
          <p:spPr>
            <a:xfrm>
              <a:off x="2178926" y="4477054"/>
              <a:ext cx="9650" cy="8539"/>
            </a:xfrm>
            <a:custGeom>
              <a:avLst/>
              <a:gdLst/>
              <a:ahLst/>
              <a:cxnLst/>
              <a:rect l="l" t="t" r="r" b="b"/>
              <a:pathLst>
                <a:path w="113" h="100" extrusionOk="0">
                  <a:moveTo>
                    <a:pt x="0" y="0"/>
                  </a:moveTo>
                  <a:lnTo>
                    <a:pt x="0" y="0"/>
                  </a:lnTo>
                  <a:cubicBezTo>
                    <a:pt x="25" y="50"/>
                    <a:pt x="75" y="88"/>
                    <a:pt x="113" y="100"/>
                  </a:cubicBezTo>
                  <a:cubicBezTo>
                    <a:pt x="75" y="63"/>
                    <a:pt x="38" y="3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4" name="Google Shape;17364;p50"/>
            <p:cNvSpPr/>
            <p:nvPr/>
          </p:nvSpPr>
          <p:spPr>
            <a:xfrm>
              <a:off x="2182086" y="4382008"/>
              <a:ext cx="63022" cy="73781"/>
            </a:xfrm>
            <a:custGeom>
              <a:avLst/>
              <a:gdLst/>
              <a:ahLst/>
              <a:cxnLst/>
              <a:rect l="l" t="t" r="r" b="b"/>
              <a:pathLst>
                <a:path w="738" h="864" extrusionOk="0">
                  <a:moveTo>
                    <a:pt x="375" y="1"/>
                  </a:moveTo>
                  <a:lnTo>
                    <a:pt x="375" y="1"/>
                  </a:lnTo>
                  <a:cubicBezTo>
                    <a:pt x="138" y="101"/>
                    <a:pt x="1" y="413"/>
                    <a:pt x="126" y="638"/>
                  </a:cubicBezTo>
                  <a:cubicBezTo>
                    <a:pt x="200" y="651"/>
                    <a:pt x="275" y="676"/>
                    <a:pt x="338" y="713"/>
                  </a:cubicBezTo>
                  <a:cubicBezTo>
                    <a:pt x="375" y="726"/>
                    <a:pt x="400" y="751"/>
                    <a:pt x="438" y="763"/>
                  </a:cubicBezTo>
                  <a:cubicBezTo>
                    <a:pt x="475" y="788"/>
                    <a:pt x="513" y="826"/>
                    <a:pt x="525" y="863"/>
                  </a:cubicBezTo>
                  <a:lnTo>
                    <a:pt x="638" y="863"/>
                  </a:lnTo>
                  <a:cubicBezTo>
                    <a:pt x="638" y="851"/>
                    <a:pt x="638" y="851"/>
                    <a:pt x="638" y="851"/>
                  </a:cubicBezTo>
                  <a:cubicBezTo>
                    <a:pt x="663" y="813"/>
                    <a:pt x="688" y="776"/>
                    <a:pt x="713" y="738"/>
                  </a:cubicBezTo>
                  <a:cubicBezTo>
                    <a:pt x="725" y="726"/>
                    <a:pt x="738" y="713"/>
                    <a:pt x="738" y="713"/>
                  </a:cubicBezTo>
                  <a:lnTo>
                    <a:pt x="700" y="713"/>
                  </a:lnTo>
                  <a:cubicBezTo>
                    <a:pt x="363" y="688"/>
                    <a:pt x="288" y="363"/>
                    <a:pt x="350" y="76"/>
                  </a:cubicBezTo>
                  <a:lnTo>
                    <a:pt x="350" y="76"/>
                  </a:lnTo>
                  <a:cubicBezTo>
                    <a:pt x="225" y="288"/>
                    <a:pt x="213" y="488"/>
                    <a:pt x="300" y="626"/>
                  </a:cubicBezTo>
                  <a:cubicBezTo>
                    <a:pt x="263" y="588"/>
                    <a:pt x="250" y="551"/>
                    <a:pt x="238" y="501"/>
                  </a:cubicBezTo>
                  <a:cubicBezTo>
                    <a:pt x="188" y="351"/>
                    <a:pt x="238" y="138"/>
                    <a:pt x="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5" name="Google Shape;17365;p50"/>
            <p:cNvSpPr/>
            <p:nvPr/>
          </p:nvSpPr>
          <p:spPr>
            <a:xfrm>
              <a:off x="2214109" y="4379873"/>
              <a:ext cx="57727" cy="60203"/>
            </a:xfrm>
            <a:custGeom>
              <a:avLst/>
              <a:gdLst/>
              <a:ahLst/>
              <a:cxnLst/>
              <a:rect l="l" t="t" r="r" b="b"/>
              <a:pathLst>
                <a:path w="676" h="705" extrusionOk="0">
                  <a:moveTo>
                    <a:pt x="300" y="1"/>
                  </a:moveTo>
                  <a:lnTo>
                    <a:pt x="300" y="1"/>
                  </a:lnTo>
                  <a:cubicBezTo>
                    <a:pt x="375" y="51"/>
                    <a:pt x="413" y="113"/>
                    <a:pt x="450" y="201"/>
                  </a:cubicBezTo>
                  <a:cubicBezTo>
                    <a:pt x="450" y="201"/>
                    <a:pt x="463" y="213"/>
                    <a:pt x="463" y="226"/>
                  </a:cubicBezTo>
                  <a:cubicBezTo>
                    <a:pt x="438" y="188"/>
                    <a:pt x="413" y="163"/>
                    <a:pt x="375" y="138"/>
                  </a:cubicBezTo>
                  <a:lnTo>
                    <a:pt x="375" y="138"/>
                  </a:lnTo>
                  <a:cubicBezTo>
                    <a:pt x="518" y="336"/>
                    <a:pt x="372" y="591"/>
                    <a:pt x="224" y="591"/>
                  </a:cubicBezTo>
                  <a:cubicBezTo>
                    <a:pt x="203" y="591"/>
                    <a:pt x="183" y="586"/>
                    <a:pt x="163" y="576"/>
                  </a:cubicBezTo>
                  <a:cubicBezTo>
                    <a:pt x="75" y="538"/>
                    <a:pt x="38" y="426"/>
                    <a:pt x="0" y="363"/>
                  </a:cubicBezTo>
                  <a:lnTo>
                    <a:pt x="0" y="363"/>
                  </a:lnTo>
                  <a:cubicBezTo>
                    <a:pt x="0" y="413"/>
                    <a:pt x="0" y="476"/>
                    <a:pt x="25" y="538"/>
                  </a:cubicBezTo>
                  <a:cubicBezTo>
                    <a:pt x="59" y="626"/>
                    <a:pt x="150" y="705"/>
                    <a:pt x="248" y="705"/>
                  </a:cubicBezTo>
                  <a:cubicBezTo>
                    <a:pt x="262" y="705"/>
                    <a:pt x="275" y="704"/>
                    <a:pt x="288" y="701"/>
                  </a:cubicBezTo>
                  <a:cubicBezTo>
                    <a:pt x="400" y="676"/>
                    <a:pt x="475" y="588"/>
                    <a:pt x="500" y="476"/>
                  </a:cubicBezTo>
                  <a:lnTo>
                    <a:pt x="500" y="476"/>
                  </a:lnTo>
                  <a:cubicBezTo>
                    <a:pt x="500" y="538"/>
                    <a:pt x="475" y="601"/>
                    <a:pt x="438" y="651"/>
                  </a:cubicBezTo>
                  <a:cubicBezTo>
                    <a:pt x="438" y="663"/>
                    <a:pt x="425" y="676"/>
                    <a:pt x="413" y="701"/>
                  </a:cubicBezTo>
                  <a:cubicBezTo>
                    <a:pt x="425" y="688"/>
                    <a:pt x="438" y="676"/>
                    <a:pt x="450" y="663"/>
                  </a:cubicBezTo>
                  <a:cubicBezTo>
                    <a:pt x="488" y="638"/>
                    <a:pt x="525" y="613"/>
                    <a:pt x="575" y="601"/>
                  </a:cubicBezTo>
                  <a:cubicBezTo>
                    <a:pt x="675" y="376"/>
                    <a:pt x="550" y="51"/>
                    <a:pt x="3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6" name="Google Shape;17366;p50"/>
            <p:cNvSpPr/>
            <p:nvPr/>
          </p:nvSpPr>
          <p:spPr>
            <a:xfrm>
              <a:off x="2231188" y="4398063"/>
              <a:ext cx="16908" cy="26045"/>
            </a:xfrm>
            <a:custGeom>
              <a:avLst/>
              <a:gdLst/>
              <a:ahLst/>
              <a:cxnLst/>
              <a:rect l="l" t="t" r="r" b="b"/>
              <a:pathLst>
                <a:path w="198" h="305" extrusionOk="0">
                  <a:moveTo>
                    <a:pt x="178" y="1"/>
                  </a:moveTo>
                  <a:cubicBezTo>
                    <a:pt x="176" y="1"/>
                    <a:pt x="175" y="8"/>
                    <a:pt x="175" y="25"/>
                  </a:cubicBezTo>
                  <a:cubicBezTo>
                    <a:pt x="163" y="63"/>
                    <a:pt x="150" y="138"/>
                    <a:pt x="138" y="163"/>
                  </a:cubicBezTo>
                  <a:cubicBezTo>
                    <a:pt x="116" y="207"/>
                    <a:pt x="83" y="292"/>
                    <a:pt x="23" y="292"/>
                  </a:cubicBezTo>
                  <a:cubicBezTo>
                    <a:pt x="16" y="292"/>
                    <a:pt x="9" y="290"/>
                    <a:pt x="0" y="288"/>
                  </a:cubicBezTo>
                  <a:lnTo>
                    <a:pt x="0" y="288"/>
                  </a:lnTo>
                  <a:cubicBezTo>
                    <a:pt x="17" y="299"/>
                    <a:pt x="34" y="305"/>
                    <a:pt x="50" y="305"/>
                  </a:cubicBezTo>
                  <a:cubicBezTo>
                    <a:pt x="122" y="305"/>
                    <a:pt x="188" y="209"/>
                    <a:pt x="188" y="138"/>
                  </a:cubicBezTo>
                  <a:cubicBezTo>
                    <a:pt x="198" y="118"/>
                    <a:pt x="184" y="1"/>
                    <a:pt x="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7" name="Google Shape;17367;p50"/>
            <p:cNvSpPr/>
            <p:nvPr/>
          </p:nvSpPr>
          <p:spPr>
            <a:xfrm>
              <a:off x="2286183" y="5005231"/>
              <a:ext cx="89152" cy="106915"/>
            </a:xfrm>
            <a:custGeom>
              <a:avLst/>
              <a:gdLst/>
              <a:ahLst/>
              <a:cxnLst/>
              <a:rect l="l" t="t" r="r" b="b"/>
              <a:pathLst>
                <a:path w="1044" h="1252" extrusionOk="0">
                  <a:moveTo>
                    <a:pt x="669" y="1"/>
                  </a:moveTo>
                  <a:cubicBezTo>
                    <a:pt x="494" y="38"/>
                    <a:pt x="369" y="163"/>
                    <a:pt x="269" y="301"/>
                  </a:cubicBezTo>
                  <a:cubicBezTo>
                    <a:pt x="0" y="740"/>
                    <a:pt x="352" y="1251"/>
                    <a:pt x="834" y="1251"/>
                  </a:cubicBezTo>
                  <a:cubicBezTo>
                    <a:pt x="846" y="1251"/>
                    <a:pt x="857" y="1251"/>
                    <a:pt x="869" y="1251"/>
                  </a:cubicBezTo>
                  <a:lnTo>
                    <a:pt x="1043" y="1251"/>
                  </a:lnTo>
                  <a:cubicBezTo>
                    <a:pt x="968" y="1226"/>
                    <a:pt x="856" y="1188"/>
                    <a:pt x="806" y="1163"/>
                  </a:cubicBezTo>
                  <a:cubicBezTo>
                    <a:pt x="694" y="1126"/>
                    <a:pt x="594" y="1063"/>
                    <a:pt x="519" y="976"/>
                  </a:cubicBezTo>
                  <a:cubicBezTo>
                    <a:pt x="456" y="888"/>
                    <a:pt x="431" y="838"/>
                    <a:pt x="406" y="776"/>
                  </a:cubicBezTo>
                  <a:cubicBezTo>
                    <a:pt x="381" y="701"/>
                    <a:pt x="344" y="513"/>
                    <a:pt x="406" y="363"/>
                  </a:cubicBezTo>
                  <a:cubicBezTo>
                    <a:pt x="444" y="263"/>
                    <a:pt x="531" y="76"/>
                    <a:pt x="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8" name="Google Shape;17368;p50"/>
            <p:cNvSpPr/>
            <p:nvPr/>
          </p:nvSpPr>
          <p:spPr>
            <a:xfrm>
              <a:off x="2311204" y="5015906"/>
              <a:ext cx="55592" cy="84456"/>
            </a:xfrm>
            <a:custGeom>
              <a:avLst/>
              <a:gdLst/>
              <a:ahLst/>
              <a:cxnLst/>
              <a:rect l="l" t="t" r="r" b="b"/>
              <a:pathLst>
                <a:path w="651" h="989" extrusionOk="0">
                  <a:moveTo>
                    <a:pt x="313" y="1"/>
                  </a:moveTo>
                  <a:lnTo>
                    <a:pt x="313" y="1"/>
                  </a:lnTo>
                  <a:cubicBezTo>
                    <a:pt x="51" y="163"/>
                    <a:pt x="1" y="563"/>
                    <a:pt x="226" y="788"/>
                  </a:cubicBezTo>
                  <a:cubicBezTo>
                    <a:pt x="338" y="913"/>
                    <a:pt x="488" y="963"/>
                    <a:pt x="650" y="988"/>
                  </a:cubicBezTo>
                  <a:cubicBezTo>
                    <a:pt x="613" y="926"/>
                    <a:pt x="600" y="863"/>
                    <a:pt x="613" y="788"/>
                  </a:cubicBezTo>
                  <a:cubicBezTo>
                    <a:pt x="526" y="763"/>
                    <a:pt x="438" y="713"/>
                    <a:pt x="363" y="651"/>
                  </a:cubicBezTo>
                  <a:cubicBezTo>
                    <a:pt x="176" y="488"/>
                    <a:pt x="176" y="188"/>
                    <a:pt x="3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9" name="Google Shape;17369;p50"/>
            <p:cNvSpPr/>
            <p:nvPr/>
          </p:nvSpPr>
          <p:spPr>
            <a:xfrm>
              <a:off x="2325124" y="5024445"/>
              <a:ext cx="46967" cy="48163"/>
            </a:xfrm>
            <a:custGeom>
              <a:avLst/>
              <a:gdLst/>
              <a:ahLst/>
              <a:cxnLst/>
              <a:rect l="l" t="t" r="r" b="b"/>
              <a:pathLst>
                <a:path w="550" h="564" extrusionOk="0">
                  <a:moveTo>
                    <a:pt x="150" y="1"/>
                  </a:moveTo>
                  <a:cubicBezTo>
                    <a:pt x="0" y="163"/>
                    <a:pt x="150" y="438"/>
                    <a:pt x="313" y="526"/>
                  </a:cubicBezTo>
                  <a:cubicBezTo>
                    <a:pt x="375" y="551"/>
                    <a:pt x="425" y="563"/>
                    <a:pt x="487" y="563"/>
                  </a:cubicBezTo>
                  <a:cubicBezTo>
                    <a:pt x="500" y="526"/>
                    <a:pt x="525" y="488"/>
                    <a:pt x="550" y="463"/>
                  </a:cubicBezTo>
                  <a:cubicBezTo>
                    <a:pt x="487" y="463"/>
                    <a:pt x="437" y="463"/>
                    <a:pt x="388" y="426"/>
                  </a:cubicBezTo>
                  <a:cubicBezTo>
                    <a:pt x="250" y="351"/>
                    <a:pt x="75" y="176"/>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0" name="Google Shape;17370;p50"/>
            <p:cNvSpPr/>
            <p:nvPr/>
          </p:nvSpPr>
          <p:spPr>
            <a:xfrm>
              <a:off x="2445702" y="4993361"/>
              <a:ext cx="56617" cy="92056"/>
            </a:xfrm>
            <a:custGeom>
              <a:avLst/>
              <a:gdLst/>
              <a:ahLst/>
              <a:cxnLst/>
              <a:rect l="l" t="t" r="r" b="b"/>
              <a:pathLst>
                <a:path w="663" h="1078" extrusionOk="0">
                  <a:moveTo>
                    <a:pt x="105" y="0"/>
                  </a:moveTo>
                  <a:cubicBezTo>
                    <a:pt x="91" y="0"/>
                    <a:pt x="77" y="1"/>
                    <a:pt x="63" y="2"/>
                  </a:cubicBezTo>
                  <a:cubicBezTo>
                    <a:pt x="313" y="77"/>
                    <a:pt x="450" y="290"/>
                    <a:pt x="463" y="515"/>
                  </a:cubicBezTo>
                  <a:cubicBezTo>
                    <a:pt x="463" y="590"/>
                    <a:pt x="450" y="665"/>
                    <a:pt x="425" y="715"/>
                  </a:cubicBezTo>
                  <a:cubicBezTo>
                    <a:pt x="475" y="515"/>
                    <a:pt x="413" y="265"/>
                    <a:pt x="238" y="152"/>
                  </a:cubicBezTo>
                  <a:lnTo>
                    <a:pt x="238" y="152"/>
                  </a:lnTo>
                  <a:cubicBezTo>
                    <a:pt x="350" y="315"/>
                    <a:pt x="338" y="515"/>
                    <a:pt x="275" y="690"/>
                  </a:cubicBezTo>
                  <a:cubicBezTo>
                    <a:pt x="275" y="690"/>
                    <a:pt x="263" y="690"/>
                    <a:pt x="263" y="677"/>
                  </a:cubicBezTo>
                  <a:cubicBezTo>
                    <a:pt x="250" y="665"/>
                    <a:pt x="238" y="652"/>
                    <a:pt x="225" y="652"/>
                  </a:cubicBezTo>
                  <a:cubicBezTo>
                    <a:pt x="288" y="527"/>
                    <a:pt x="300" y="390"/>
                    <a:pt x="213" y="265"/>
                  </a:cubicBezTo>
                  <a:lnTo>
                    <a:pt x="213" y="265"/>
                  </a:lnTo>
                  <a:cubicBezTo>
                    <a:pt x="238" y="377"/>
                    <a:pt x="213" y="490"/>
                    <a:pt x="163" y="590"/>
                  </a:cubicBezTo>
                  <a:cubicBezTo>
                    <a:pt x="138" y="577"/>
                    <a:pt x="113" y="552"/>
                    <a:pt x="88" y="540"/>
                  </a:cubicBezTo>
                  <a:lnTo>
                    <a:pt x="75" y="540"/>
                  </a:lnTo>
                  <a:cubicBezTo>
                    <a:pt x="63" y="540"/>
                    <a:pt x="63" y="552"/>
                    <a:pt x="63" y="552"/>
                  </a:cubicBezTo>
                  <a:cubicBezTo>
                    <a:pt x="50" y="540"/>
                    <a:pt x="25" y="540"/>
                    <a:pt x="0" y="527"/>
                  </a:cubicBezTo>
                  <a:lnTo>
                    <a:pt x="0" y="527"/>
                  </a:lnTo>
                  <a:cubicBezTo>
                    <a:pt x="50" y="565"/>
                    <a:pt x="88" y="590"/>
                    <a:pt x="113" y="627"/>
                  </a:cubicBezTo>
                  <a:cubicBezTo>
                    <a:pt x="125" y="627"/>
                    <a:pt x="125" y="640"/>
                    <a:pt x="138" y="640"/>
                  </a:cubicBezTo>
                  <a:cubicBezTo>
                    <a:pt x="125" y="652"/>
                    <a:pt x="125" y="652"/>
                    <a:pt x="125" y="652"/>
                  </a:cubicBezTo>
                  <a:cubicBezTo>
                    <a:pt x="150" y="665"/>
                    <a:pt x="175" y="690"/>
                    <a:pt x="188" y="727"/>
                  </a:cubicBezTo>
                  <a:cubicBezTo>
                    <a:pt x="188" y="727"/>
                    <a:pt x="188" y="715"/>
                    <a:pt x="188" y="715"/>
                  </a:cubicBezTo>
                  <a:cubicBezTo>
                    <a:pt x="200" y="740"/>
                    <a:pt x="213" y="752"/>
                    <a:pt x="238" y="777"/>
                  </a:cubicBezTo>
                  <a:cubicBezTo>
                    <a:pt x="225" y="790"/>
                    <a:pt x="225" y="802"/>
                    <a:pt x="213" y="815"/>
                  </a:cubicBezTo>
                  <a:cubicBezTo>
                    <a:pt x="213" y="827"/>
                    <a:pt x="213" y="827"/>
                    <a:pt x="213" y="827"/>
                  </a:cubicBezTo>
                  <a:cubicBezTo>
                    <a:pt x="237" y="899"/>
                    <a:pt x="249" y="972"/>
                    <a:pt x="239" y="1044"/>
                  </a:cubicBezTo>
                  <a:lnTo>
                    <a:pt x="239" y="1044"/>
                  </a:lnTo>
                  <a:cubicBezTo>
                    <a:pt x="277" y="960"/>
                    <a:pt x="335" y="895"/>
                    <a:pt x="413" y="840"/>
                  </a:cubicBezTo>
                  <a:cubicBezTo>
                    <a:pt x="463" y="815"/>
                    <a:pt x="513" y="802"/>
                    <a:pt x="563" y="790"/>
                  </a:cubicBezTo>
                  <a:cubicBezTo>
                    <a:pt x="625" y="690"/>
                    <a:pt x="663" y="565"/>
                    <a:pt x="625" y="440"/>
                  </a:cubicBezTo>
                  <a:cubicBezTo>
                    <a:pt x="578" y="203"/>
                    <a:pt x="351" y="0"/>
                    <a:pt x="105" y="0"/>
                  </a:cubicBezTo>
                  <a:close/>
                  <a:moveTo>
                    <a:pt x="239" y="1044"/>
                  </a:moveTo>
                  <a:cubicBezTo>
                    <a:pt x="235" y="1052"/>
                    <a:pt x="232" y="1059"/>
                    <a:pt x="229" y="1067"/>
                  </a:cubicBezTo>
                  <a:lnTo>
                    <a:pt x="229" y="1067"/>
                  </a:lnTo>
                  <a:cubicBezTo>
                    <a:pt x="233" y="1063"/>
                    <a:pt x="238" y="1060"/>
                    <a:pt x="238" y="1052"/>
                  </a:cubicBezTo>
                  <a:cubicBezTo>
                    <a:pt x="238" y="1049"/>
                    <a:pt x="239" y="1047"/>
                    <a:pt x="239" y="1044"/>
                  </a:cubicBezTo>
                  <a:close/>
                  <a:moveTo>
                    <a:pt x="229" y="1067"/>
                  </a:moveTo>
                  <a:cubicBezTo>
                    <a:pt x="227" y="1070"/>
                    <a:pt x="225" y="1073"/>
                    <a:pt x="225" y="1077"/>
                  </a:cubicBezTo>
                  <a:cubicBezTo>
                    <a:pt x="226" y="1074"/>
                    <a:pt x="228" y="1070"/>
                    <a:pt x="229" y="106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1" name="Google Shape;17371;p50"/>
            <p:cNvSpPr/>
            <p:nvPr/>
          </p:nvSpPr>
          <p:spPr>
            <a:xfrm>
              <a:off x="2571576" y="5073548"/>
              <a:ext cx="37488" cy="73696"/>
            </a:xfrm>
            <a:custGeom>
              <a:avLst/>
              <a:gdLst/>
              <a:ahLst/>
              <a:cxnLst/>
              <a:rect l="l" t="t" r="r" b="b"/>
              <a:pathLst>
                <a:path w="439" h="863" extrusionOk="0">
                  <a:moveTo>
                    <a:pt x="226" y="1"/>
                  </a:moveTo>
                  <a:lnTo>
                    <a:pt x="226" y="1"/>
                  </a:lnTo>
                  <a:cubicBezTo>
                    <a:pt x="326" y="301"/>
                    <a:pt x="151" y="601"/>
                    <a:pt x="13" y="738"/>
                  </a:cubicBezTo>
                  <a:cubicBezTo>
                    <a:pt x="13" y="750"/>
                    <a:pt x="13" y="750"/>
                    <a:pt x="1" y="750"/>
                  </a:cubicBezTo>
                  <a:cubicBezTo>
                    <a:pt x="26" y="763"/>
                    <a:pt x="51" y="788"/>
                    <a:pt x="76" y="800"/>
                  </a:cubicBezTo>
                  <a:cubicBezTo>
                    <a:pt x="88" y="825"/>
                    <a:pt x="101" y="838"/>
                    <a:pt x="113" y="863"/>
                  </a:cubicBezTo>
                  <a:cubicBezTo>
                    <a:pt x="351" y="638"/>
                    <a:pt x="438" y="30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2" name="Google Shape;17372;p50"/>
            <p:cNvSpPr/>
            <p:nvPr/>
          </p:nvSpPr>
          <p:spPr>
            <a:xfrm>
              <a:off x="2559876" y="5088493"/>
              <a:ext cx="29974" cy="49188"/>
            </a:xfrm>
            <a:custGeom>
              <a:avLst/>
              <a:gdLst/>
              <a:ahLst/>
              <a:cxnLst/>
              <a:rect l="l" t="t" r="r" b="b"/>
              <a:pathLst>
                <a:path w="351" h="576" extrusionOk="0">
                  <a:moveTo>
                    <a:pt x="350" y="1"/>
                  </a:moveTo>
                  <a:cubicBezTo>
                    <a:pt x="263" y="201"/>
                    <a:pt x="150" y="388"/>
                    <a:pt x="0" y="525"/>
                  </a:cubicBezTo>
                  <a:cubicBezTo>
                    <a:pt x="50" y="525"/>
                    <a:pt x="88" y="550"/>
                    <a:pt x="125" y="575"/>
                  </a:cubicBezTo>
                  <a:cubicBezTo>
                    <a:pt x="263" y="426"/>
                    <a:pt x="350" y="213"/>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3" name="Google Shape;17373;p50"/>
            <p:cNvSpPr/>
            <p:nvPr/>
          </p:nvSpPr>
          <p:spPr>
            <a:xfrm>
              <a:off x="2521448" y="5170644"/>
              <a:ext cx="79076" cy="67120"/>
            </a:xfrm>
            <a:custGeom>
              <a:avLst/>
              <a:gdLst/>
              <a:ahLst/>
              <a:cxnLst/>
              <a:rect l="l" t="t" r="r" b="b"/>
              <a:pathLst>
                <a:path w="926" h="786" extrusionOk="0">
                  <a:moveTo>
                    <a:pt x="813" y="1"/>
                  </a:moveTo>
                  <a:cubicBezTo>
                    <a:pt x="813" y="448"/>
                    <a:pt x="447" y="640"/>
                    <a:pt x="70" y="640"/>
                  </a:cubicBezTo>
                  <a:cubicBezTo>
                    <a:pt x="47" y="640"/>
                    <a:pt x="24" y="640"/>
                    <a:pt x="1" y="638"/>
                  </a:cubicBezTo>
                  <a:cubicBezTo>
                    <a:pt x="1" y="676"/>
                    <a:pt x="1" y="713"/>
                    <a:pt x="1" y="751"/>
                  </a:cubicBezTo>
                  <a:cubicBezTo>
                    <a:pt x="74" y="773"/>
                    <a:pt x="152" y="786"/>
                    <a:pt x="230" y="786"/>
                  </a:cubicBezTo>
                  <a:cubicBezTo>
                    <a:pt x="326" y="786"/>
                    <a:pt x="423" y="767"/>
                    <a:pt x="513" y="726"/>
                  </a:cubicBezTo>
                  <a:cubicBezTo>
                    <a:pt x="788" y="601"/>
                    <a:pt x="925" y="276"/>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4" name="Google Shape;17374;p50"/>
            <p:cNvSpPr/>
            <p:nvPr/>
          </p:nvSpPr>
          <p:spPr>
            <a:xfrm>
              <a:off x="2520424" y="5183453"/>
              <a:ext cx="65156" cy="40392"/>
            </a:xfrm>
            <a:custGeom>
              <a:avLst/>
              <a:gdLst/>
              <a:ahLst/>
              <a:cxnLst/>
              <a:rect l="l" t="t" r="r" b="b"/>
              <a:pathLst>
                <a:path w="763" h="473" extrusionOk="0">
                  <a:moveTo>
                    <a:pt x="762" y="1"/>
                  </a:moveTo>
                  <a:lnTo>
                    <a:pt x="762" y="1"/>
                  </a:lnTo>
                  <a:cubicBezTo>
                    <a:pt x="612" y="276"/>
                    <a:pt x="262" y="338"/>
                    <a:pt x="0" y="338"/>
                  </a:cubicBezTo>
                  <a:cubicBezTo>
                    <a:pt x="0" y="376"/>
                    <a:pt x="13" y="426"/>
                    <a:pt x="13" y="463"/>
                  </a:cubicBezTo>
                  <a:cubicBezTo>
                    <a:pt x="51" y="469"/>
                    <a:pt x="90" y="472"/>
                    <a:pt x="129" y="472"/>
                  </a:cubicBezTo>
                  <a:cubicBezTo>
                    <a:pt x="422" y="472"/>
                    <a:pt x="718" y="309"/>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5" name="Google Shape;17375;p50"/>
            <p:cNvSpPr/>
            <p:nvPr/>
          </p:nvSpPr>
          <p:spPr>
            <a:xfrm>
              <a:off x="2501210" y="5138620"/>
              <a:ext cx="71561" cy="70365"/>
            </a:xfrm>
            <a:custGeom>
              <a:avLst/>
              <a:gdLst/>
              <a:ahLst/>
              <a:cxnLst/>
              <a:rect l="l" t="t" r="r" b="b"/>
              <a:pathLst>
                <a:path w="838" h="824" extrusionOk="0">
                  <a:moveTo>
                    <a:pt x="375" y="1"/>
                  </a:moveTo>
                  <a:lnTo>
                    <a:pt x="375" y="1"/>
                  </a:lnTo>
                  <a:cubicBezTo>
                    <a:pt x="163" y="38"/>
                    <a:pt x="0" y="238"/>
                    <a:pt x="13" y="451"/>
                  </a:cubicBezTo>
                  <a:cubicBezTo>
                    <a:pt x="13" y="451"/>
                    <a:pt x="25" y="463"/>
                    <a:pt x="38" y="476"/>
                  </a:cubicBezTo>
                  <a:cubicBezTo>
                    <a:pt x="100" y="551"/>
                    <a:pt x="150" y="638"/>
                    <a:pt x="188" y="738"/>
                  </a:cubicBezTo>
                  <a:cubicBezTo>
                    <a:pt x="260" y="796"/>
                    <a:pt x="354" y="824"/>
                    <a:pt x="449" y="824"/>
                  </a:cubicBezTo>
                  <a:cubicBezTo>
                    <a:pt x="603" y="824"/>
                    <a:pt x="760" y="752"/>
                    <a:pt x="837" y="613"/>
                  </a:cubicBezTo>
                  <a:lnTo>
                    <a:pt x="837" y="613"/>
                  </a:lnTo>
                  <a:cubicBezTo>
                    <a:pt x="727" y="693"/>
                    <a:pt x="625" y="717"/>
                    <a:pt x="512" y="717"/>
                  </a:cubicBezTo>
                  <a:cubicBezTo>
                    <a:pt x="484" y="717"/>
                    <a:pt x="455" y="716"/>
                    <a:pt x="425" y="713"/>
                  </a:cubicBezTo>
                  <a:cubicBezTo>
                    <a:pt x="312" y="713"/>
                    <a:pt x="200" y="676"/>
                    <a:pt x="113" y="576"/>
                  </a:cubicBezTo>
                  <a:cubicBezTo>
                    <a:pt x="100" y="551"/>
                    <a:pt x="75" y="513"/>
                    <a:pt x="63" y="488"/>
                  </a:cubicBezTo>
                  <a:cubicBezTo>
                    <a:pt x="88" y="313"/>
                    <a:pt x="188" y="113"/>
                    <a:pt x="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6" name="Google Shape;17376;p50"/>
            <p:cNvSpPr/>
            <p:nvPr/>
          </p:nvSpPr>
          <p:spPr>
            <a:xfrm>
              <a:off x="2502661" y="5147160"/>
              <a:ext cx="61570" cy="50298"/>
            </a:xfrm>
            <a:custGeom>
              <a:avLst/>
              <a:gdLst/>
              <a:ahLst/>
              <a:cxnLst/>
              <a:rect l="l" t="t" r="r" b="b"/>
              <a:pathLst>
                <a:path w="721" h="589" extrusionOk="0">
                  <a:moveTo>
                    <a:pt x="295" y="1"/>
                  </a:moveTo>
                  <a:lnTo>
                    <a:pt x="295" y="1"/>
                  </a:lnTo>
                  <a:cubicBezTo>
                    <a:pt x="245" y="38"/>
                    <a:pt x="196" y="76"/>
                    <a:pt x="158" y="126"/>
                  </a:cubicBezTo>
                  <a:cubicBezTo>
                    <a:pt x="0" y="395"/>
                    <a:pt x="235" y="588"/>
                    <a:pt x="479" y="588"/>
                  </a:cubicBezTo>
                  <a:cubicBezTo>
                    <a:pt x="564" y="588"/>
                    <a:pt x="650" y="565"/>
                    <a:pt x="720" y="513"/>
                  </a:cubicBezTo>
                  <a:lnTo>
                    <a:pt x="720" y="513"/>
                  </a:lnTo>
                  <a:cubicBezTo>
                    <a:pt x="687" y="523"/>
                    <a:pt x="655" y="527"/>
                    <a:pt x="625" y="527"/>
                  </a:cubicBezTo>
                  <a:cubicBezTo>
                    <a:pt x="576" y="527"/>
                    <a:pt x="529" y="516"/>
                    <a:pt x="483" y="501"/>
                  </a:cubicBezTo>
                  <a:cubicBezTo>
                    <a:pt x="370" y="476"/>
                    <a:pt x="308" y="451"/>
                    <a:pt x="245" y="388"/>
                  </a:cubicBezTo>
                  <a:cubicBezTo>
                    <a:pt x="183" y="301"/>
                    <a:pt x="196" y="201"/>
                    <a:pt x="233" y="113"/>
                  </a:cubicBezTo>
                  <a:cubicBezTo>
                    <a:pt x="245" y="76"/>
                    <a:pt x="295" y="13"/>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7" name="Google Shape;17377;p50"/>
            <p:cNvSpPr/>
            <p:nvPr/>
          </p:nvSpPr>
          <p:spPr>
            <a:xfrm>
              <a:off x="2372177" y="5053138"/>
              <a:ext cx="88555" cy="66779"/>
            </a:xfrm>
            <a:custGeom>
              <a:avLst/>
              <a:gdLst/>
              <a:ahLst/>
              <a:cxnLst/>
              <a:rect l="l" t="t" r="r" b="b"/>
              <a:pathLst>
                <a:path w="1037" h="782" extrusionOk="0">
                  <a:moveTo>
                    <a:pt x="904" y="0"/>
                  </a:moveTo>
                  <a:cubicBezTo>
                    <a:pt x="901" y="0"/>
                    <a:pt x="903" y="8"/>
                    <a:pt x="911" y="27"/>
                  </a:cubicBezTo>
                  <a:cubicBezTo>
                    <a:pt x="986" y="240"/>
                    <a:pt x="849" y="440"/>
                    <a:pt x="749" y="515"/>
                  </a:cubicBezTo>
                  <a:cubicBezTo>
                    <a:pt x="682" y="575"/>
                    <a:pt x="601" y="602"/>
                    <a:pt x="521" y="602"/>
                  </a:cubicBezTo>
                  <a:cubicBezTo>
                    <a:pt x="318" y="602"/>
                    <a:pt x="115" y="428"/>
                    <a:pt x="124" y="177"/>
                  </a:cubicBezTo>
                  <a:lnTo>
                    <a:pt x="124" y="177"/>
                  </a:lnTo>
                  <a:cubicBezTo>
                    <a:pt x="1" y="538"/>
                    <a:pt x="265" y="781"/>
                    <a:pt x="540" y="781"/>
                  </a:cubicBezTo>
                  <a:cubicBezTo>
                    <a:pt x="711" y="781"/>
                    <a:pt x="887" y="686"/>
                    <a:pt x="974" y="465"/>
                  </a:cubicBezTo>
                  <a:cubicBezTo>
                    <a:pt x="1024" y="352"/>
                    <a:pt x="1036" y="227"/>
                    <a:pt x="986" y="127"/>
                  </a:cubicBezTo>
                  <a:cubicBezTo>
                    <a:pt x="976" y="98"/>
                    <a:pt x="913" y="0"/>
                    <a:pt x="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8" name="Google Shape;17378;p50"/>
            <p:cNvSpPr/>
            <p:nvPr/>
          </p:nvSpPr>
          <p:spPr>
            <a:xfrm>
              <a:off x="2392330" y="5060739"/>
              <a:ext cx="55592" cy="38513"/>
            </a:xfrm>
            <a:custGeom>
              <a:avLst/>
              <a:gdLst/>
              <a:ahLst/>
              <a:cxnLst/>
              <a:rect l="l" t="t" r="r" b="b"/>
              <a:pathLst>
                <a:path w="651" h="451" extrusionOk="0">
                  <a:moveTo>
                    <a:pt x="638" y="1"/>
                  </a:moveTo>
                  <a:cubicBezTo>
                    <a:pt x="625" y="38"/>
                    <a:pt x="600" y="101"/>
                    <a:pt x="600" y="126"/>
                  </a:cubicBezTo>
                  <a:cubicBezTo>
                    <a:pt x="553" y="268"/>
                    <a:pt x="417" y="344"/>
                    <a:pt x="283" y="344"/>
                  </a:cubicBezTo>
                  <a:cubicBezTo>
                    <a:pt x="170" y="344"/>
                    <a:pt x="58" y="290"/>
                    <a:pt x="0" y="176"/>
                  </a:cubicBezTo>
                  <a:lnTo>
                    <a:pt x="0" y="176"/>
                  </a:lnTo>
                  <a:cubicBezTo>
                    <a:pt x="35" y="362"/>
                    <a:pt x="176" y="450"/>
                    <a:pt x="316" y="450"/>
                  </a:cubicBezTo>
                  <a:cubicBezTo>
                    <a:pt x="477" y="450"/>
                    <a:pt x="638" y="334"/>
                    <a:pt x="638" y="113"/>
                  </a:cubicBezTo>
                  <a:cubicBezTo>
                    <a:pt x="638" y="88"/>
                    <a:pt x="650" y="1"/>
                    <a:pt x="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9" name="Google Shape;17379;p50"/>
            <p:cNvSpPr/>
            <p:nvPr/>
          </p:nvSpPr>
          <p:spPr>
            <a:xfrm>
              <a:off x="2373543" y="5091738"/>
              <a:ext cx="88384" cy="36634"/>
            </a:xfrm>
            <a:custGeom>
              <a:avLst/>
              <a:gdLst/>
              <a:ahLst/>
              <a:cxnLst/>
              <a:rect l="l" t="t" r="r" b="b"/>
              <a:pathLst>
                <a:path w="1035" h="429" extrusionOk="0">
                  <a:moveTo>
                    <a:pt x="20" y="0"/>
                  </a:moveTo>
                  <a:lnTo>
                    <a:pt x="20" y="0"/>
                  </a:lnTo>
                  <a:cubicBezTo>
                    <a:pt x="0" y="263"/>
                    <a:pt x="251" y="428"/>
                    <a:pt x="486" y="428"/>
                  </a:cubicBezTo>
                  <a:cubicBezTo>
                    <a:pt x="541" y="428"/>
                    <a:pt x="595" y="419"/>
                    <a:pt x="645" y="400"/>
                  </a:cubicBezTo>
                  <a:cubicBezTo>
                    <a:pt x="745" y="400"/>
                    <a:pt x="845" y="338"/>
                    <a:pt x="908" y="263"/>
                  </a:cubicBezTo>
                  <a:cubicBezTo>
                    <a:pt x="956" y="224"/>
                    <a:pt x="1035" y="49"/>
                    <a:pt x="1015" y="49"/>
                  </a:cubicBezTo>
                  <a:cubicBezTo>
                    <a:pt x="1009" y="49"/>
                    <a:pt x="995" y="64"/>
                    <a:pt x="970" y="100"/>
                  </a:cubicBezTo>
                  <a:cubicBezTo>
                    <a:pt x="920" y="163"/>
                    <a:pt x="820" y="263"/>
                    <a:pt x="783" y="288"/>
                  </a:cubicBezTo>
                  <a:cubicBezTo>
                    <a:pt x="758" y="313"/>
                    <a:pt x="720" y="325"/>
                    <a:pt x="695" y="350"/>
                  </a:cubicBezTo>
                  <a:cubicBezTo>
                    <a:pt x="670" y="350"/>
                    <a:pt x="645" y="356"/>
                    <a:pt x="620" y="356"/>
                  </a:cubicBezTo>
                  <a:cubicBezTo>
                    <a:pt x="608" y="356"/>
                    <a:pt x="595" y="354"/>
                    <a:pt x="583" y="350"/>
                  </a:cubicBezTo>
                  <a:cubicBezTo>
                    <a:pt x="495" y="350"/>
                    <a:pt x="383" y="313"/>
                    <a:pt x="308" y="288"/>
                  </a:cubicBezTo>
                  <a:cubicBezTo>
                    <a:pt x="208" y="238"/>
                    <a:pt x="58" y="150"/>
                    <a:pt x="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0" name="Google Shape;17380;p50"/>
            <p:cNvSpPr/>
            <p:nvPr/>
          </p:nvSpPr>
          <p:spPr>
            <a:xfrm>
              <a:off x="2452107" y="5075683"/>
              <a:ext cx="44918" cy="98631"/>
            </a:xfrm>
            <a:custGeom>
              <a:avLst/>
              <a:gdLst/>
              <a:ahLst/>
              <a:cxnLst/>
              <a:rect l="l" t="t" r="r" b="b"/>
              <a:pathLst>
                <a:path w="526" h="1155" extrusionOk="0">
                  <a:moveTo>
                    <a:pt x="350" y="1"/>
                  </a:moveTo>
                  <a:lnTo>
                    <a:pt x="350" y="1"/>
                  </a:lnTo>
                  <a:cubicBezTo>
                    <a:pt x="63" y="238"/>
                    <a:pt x="0" y="688"/>
                    <a:pt x="225" y="988"/>
                  </a:cubicBezTo>
                  <a:cubicBezTo>
                    <a:pt x="265" y="1028"/>
                    <a:pt x="328" y="1154"/>
                    <a:pt x="397" y="1154"/>
                  </a:cubicBezTo>
                  <a:cubicBezTo>
                    <a:pt x="414" y="1154"/>
                    <a:pt x="432" y="1146"/>
                    <a:pt x="450" y="1125"/>
                  </a:cubicBezTo>
                  <a:cubicBezTo>
                    <a:pt x="463" y="1113"/>
                    <a:pt x="463" y="1088"/>
                    <a:pt x="450" y="1075"/>
                  </a:cubicBezTo>
                  <a:cubicBezTo>
                    <a:pt x="438" y="1063"/>
                    <a:pt x="438" y="1050"/>
                    <a:pt x="425" y="1050"/>
                  </a:cubicBezTo>
                  <a:cubicBezTo>
                    <a:pt x="425" y="1042"/>
                    <a:pt x="425" y="1034"/>
                    <a:pt x="422" y="1030"/>
                  </a:cubicBezTo>
                  <a:lnTo>
                    <a:pt x="422" y="1030"/>
                  </a:lnTo>
                  <a:cubicBezTo>
                    <a:pt x="435" y="1035"/>
                    <a:pt x="449" y="1040"/>
                    <a:pt x="464" y="1040"/>
                  </a:cubicBezTo>
                  <a:cubicBezTo>
                    <a:pt x="477" y="1040"/>
                    <a:pt x="490" y="1036"/>
                    <a:pt x="500" y="1025"/>
                  </a:cubicBezTo>
                  <a:cubicBezTo>
                    <a:pt x="525" y="963"/>
                    <a:pt x="488" y="900"/>
                    <a:pt x="463" y="850"/>
                  </a:cubicBezTo>
                  <a:cubicBezTo>
                    <a:pt x="388" y="625"/>
                    <a:pt x="338" y="401"/>
                    <a:pt x="400" y="138"/>
                  </a:cubicBezTo>
                  <a:lnTo>
                    <a:pt x="400" y="138"/>
                  </a:lnTo>
                  <a:cubicBezTo>
                    <a:pt x="275" y="313"/>
                    <a:pt x="250" y="538"/>
                    <a:pt x="288" y="738"/>
                  </a:cubicBezTo>
                  <a:cubicBezTo>
                    <a:pt x="225" y="513"/>
                    <a:pt x="213" y="25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1" name="Google Shape;17381;p50"/>
            <p:cNvSpPr/>
            <p:nvPr/>
          </p:nvSpPr>
          <p:spPr>
            <a:xfrm>
              <a:off x="2486265" y="5096007"/>
              <a:ext cx="18189" cy="61314"/>
            </a:xfrm>
            <a:custGeom>
              <a:avLst/>
              <a:gdLst/>
              <a:ahLst/>
              <a:cxnLst/>
              <a:rect l="l" t="t" r="r" b="b"/>
              <a:pathLst>
                <a:path w="213" h="718" extrusionOk="0">
                  <a:moveTo>
                    <a:pt x="100" y="0"/>
                  </a:moveTo>
                  <a:cubicBezTo>
                    <a:pt x="0" y="225"/>
                    <a:pt x="50" y="475"/>
                    <a:pt x="138" y="687"/>
                  </a:cubicBezTo>
                  <a:cubicBezTo>
                    <a:pt x="147" y="706"/>
                    <a:pt x="163" y="717"/>
                    <a:pt x="180" y="717"/>
                  </a:cubicBezTo>
                  <a:cubicBezTo>
                    <a:pt x="187" y="717"/>
                    <a:pt x="193" y="716"/>
                    <a:pt x="200" y="712"/>
                  </a:cubicBezTo>
                  <a:cubicBezTo>
                    <a:pt x="213" y="662"/>
                    <a:pt x="200" y="612"/>
                    <a:pt x="188" y="575"/>
                  </a:cubicBezTo>
                  <a:cubicBezTo>
                    <a:pt x="150" y="375"/>
                    <a:pt x="88" y="188"/>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2" name="Google Shape;17382;p50"/>
            <p:cNvSpPr/>
            <p:nvPr/>
          </p:nvSpPr>
          <p:spPr>
            <a:xfrm>
              <a:off x="2531013" y="5081063"/>
              <a:ext cx="15030" cy="53884"/>
            </a:xfrm>
            <a:custGeom>
              <a:avLst/>
              <a:gdLst/>
              <a:ahLst/>
              <a:cxnLst/>
              <a:rect l="l" t="t" r="r" b="b"/>
              <a:pathLst>
                <a:path w="176" h="631" extrusionOk="0">
                  <a:moveTo>
                    <a:pt x="88" y="0"/>
                  </a:moveTo>
                  <a:lnTo>
                    <a:pt x="88" y="0"/>
                  </a:lnTo>
                  <a:cubicBezTo>
                    <a:pt x="151" y="163"/>
                    <a:pt x="88" y="313"/>
                    <a:pt x="38" y="463"/>
                  </a:cubicBezTo>
                  <a:cubicBezTo>
                    <a:pt x="26" y="500"/>
                    <a:pt x="13" y="550"/>
                    <a:pt x="1" y="587"/>
                  </a:cubicBezTo>
                  <a:cubicBezTo>
                    <a:pt x="1" y="600"/>
                    <a:pt x="13" y="625"/>
                    <a:pt x="38" y="625"/>
                  </a:cubicBezTo>
                  <a:cubicBezTo>
                    <a:pt x="42" y="629"/>
                    <a:pt x="47" y="630"/>
                    <a:pt x="52" y="630"/>
                  </a:cubicBezTo>
                  <a:cubicBezTo>
                    <a:pt x="63" y="630"/>
                    <a:pt x="76" y="621"/>
                    <a:pt x="76" y="612"/>
                  </a:cubicBezTo>
                  <a:cubicBezTo>
                    <a:pt x="126" y="513"/>
                    <a:pt x="163" y="413"/>
                    <a:pt x="176" y="313"/>
                  </a:cubicBezTo>
                  <a:cubicBezTo>
                    <a:pt x="176" y="200"/>
                    <a:pt x="163" y="88"/>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3" name="Google Shape;17383;p50"/>
            <p:cNvSpPr/>
            <p:nvPr/>
          </p:nvSpPr>
          <p:spPr>
            <a:xfrm>
              <a:off x="2497452" y="5093873"/>
              <a:ext cx="37915" cy="42612"/>
            </a:xfrm>
            <a:custGeom>
              <a:avLst/>
              <a:gdLst/>
              <a:ahLst/>
              <a:cxnLst/>
              <a:rect l="l" t="t" r="r" b="b"/>
              <a:pathLst>
                <a:path w="444" h="499" extrusionOk="0">
                  <a:moveTo>
                    <a:pt x="431" y="0"/>
                  </a:moveTo>
                  <a:cubicBezTo>
                    <a:pt x="419" y="88"/>
                    <a:pt x="394" y="163"/>
                    <a:pt x="356" y="250"/>
                  </a:cubicBezTo>
                  <a:cubicBezTo>
                    <a:pt x="344" y="288"/>
                    <a:pt x="294" y="375"/>
                    <a:pt x="257" y="400"/>
                  </a:cubicBezTo>
                  <a:cubicBezTo>
                    <a:pt x="246" y="410"/>
                    <a:pt x="227" y="416"/>
                    <a:pt x="205" y="416"/>
                  </a:cubicBezTo>
                  <a:cubicBezTo>
                    <a:pt x="174" y="416"/>
                    <a:pt x="136" y="404"/>
                    <a:pt x="107" y="375"/>
                  </a:cubicBezTo>
                  <a:cubicBezTo>
                    <a:pt x="69" y="338"/>
                    <a:pt x="44" y="288"/>
                    <a:pt x="32" y="225"/>
                  </a:cubicBezTo>
                  <a:lnTo>
                    <a:pt x="32" y="225"/>
                  </a:lnTo>
                  <a:cubicBezTo>
                    <a:pt x="1" y="358"/>
                    <a:pt x="95" y="498"/>
                    <a:pt x="219" y="498"/>
                  </a:cubicBezTo>
                  <a:cubicBezTo>
                    <a:pt x="247" y="498"/>
                    <a:pt x="277" y="491"/>
                    <a:pt x="306" y="475"/>
                  </a:cubicBezTo>
                  <a:cubicBezTo>
                    <a:pt x="419" y="412"/>
                    <a:pt x="444" y="250"/>
                    <a:pt x="444" y="125"/>
                  </a:cubicBezTo>
                  <a:cubicBezTo>
                    <a:pt x="444" y="88"/>
                    <a:pt x="431" y="13"/>
                    <a:pt x="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4" name="Google Shape;17384;p50"/>
            <p:cNvSpPr/>
            <p:nvPr/>
          </p:nvSpPr>
          <p:spPr>
            <a:xfrm>
              <a:off x="2361331" y="5149295"/>
              <a:ext cx="82321" cy="49956"/>
            </a:xfrm>
            <a:custGeom>
              <a:avLst/>
              <a:gdLst/>
              <a:ahLst/>
              <a:cxnLst/>
              <a:rect l="l" t="t" r="r" b="b"/>
              <a:pathLst>
                <a:path w="964" h="585" extrusionOk="0">
                  <a:moveTo>
                    <a:pt x="876" y="1"/>
                  </a:moveTo>
                  <a:cubicBezTo>
                    <a:pt x="851" y="63"/>
                    <a:pt x="838" y="113"/>
                    <a:pt x="813" y="163"/>
                  </a:cubicBezTo>
                  <a:cubicBezTo>
                    <a:pt x="747" y="289"/>
                    <a:pt x="630" y="343"/>
                    <a:pt x="506" y="343"/>
                  </a:cubicBezTo>
                  <a:cubicBezTo>
                    <a:pt x="371" y="343"/>
                    <a:pt x="229" y="280"/>
                    <a:pt x="138" y="176"/>
                  </a:cubicBezTo>
                  <a:lnTo>
                    <a:pt x="138" y="176"/>
                  </a:lnTo>
                  <a:cubicBezTo>
                    <a:pt x="188" y="326"/>
                    <a:pt x="313" y="413"/>
                    <a:pt x="451" y="438"/>
                  </a:cubicBezTo>
                  <a:cubicBezTo>
                    <a:pt x="431" y="442"/>
                    <a:pt x="412" y="443"/>
                    <a:pt x="393" y="443"/>
                  </a:cubicBezTo>
                  <a:cubicBezTo>
                    <a:pt x="342" y="443"/>
                    <a:pt x="293" y="432"/>
                    <a:pt x="238" y="413"/>
                  </a:cubicBezTo>
                  <a:cubicBezTo>
                    <a:pt x="176" y="388"/>
                    <a:pt x="38" y="301"/>
                    <a:pt x="13" y="188"/>
                  </a:cubicBezTo>
                  <a:lnTo>
                    <a:pt x="13" y="188"/>
                  </a:lnTo>
                  <a:cubicBezTo>
                    <a:pt x="1" y="376"/>
                    <a:pt x="176" y="526"/>
                    <a:pt x="351" y="576"/>
                  </a:cubicBezTo>
                  <a:cubicBezTo>
                    <a:pt x="380" y="582"/>
                    <a:pt x="410" y="585"/>
                    <a:pt x="440" y="585"/>
                  </a:cubicBezTo>
                  <a:cubicBezTo>
                    <a:pt x="656" y="585"/>
                    <a:pt x="885" y="434"/>
                    <a:pt x="951" y="226"/>
                  </a:cubicBezTo>
                  <a:cubicBezTo>
                    <a:pt x="963" y="176"/>
                    <a:pt x="963" y="88"/>
                    <a:pt x="951" y="51"/>
                  </a:cubicBezTo>
                  <a:cubicBezTo>
                    <a:pt x="926" y="138"/>
                    <a:pt x="901" y="213"/>
                    <a:pt x="838" y="263"/>
                  </a:cubicBezTo>
                  <a:cubicBezTo>
                    <a:pt x="851" y="226"/>
                    <a:pt x="863" y="188"/>
                    <a:pt x="876" y="138"/>
                  </a:cubicBezTo>
                  <a:cubicBezTo>
                    <a:pt x="876" y="101"/>
                    <a:pt x="876" y="38"/>
                    <a:pt x="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5" name="Google Shape;17385;p50"/>
            <p:cNvSpPr/>
            <p:nvPr/>
          </p:nvSpPr>
          <p:spPr>
            <a:xfrm>
              <a:off x="2388060" y="5153565"/>
              <a:ext cx="39538" cy="20409"/>
            </a:xfrm>
            <a:custGeom>
              <a:avLst/>
              <a:gdLst/>
              <a:ahLst/>
              <a:cxnLst/>
              <a:rect l="l" t="t" r="r" b="b"/>
              <a:pathLst>
                <a:path w="463" h="239" extrusionOk="0">
                  <a:moveTo>
                    <a:pt x="450" y="1"/>
                  </a:moveTo>
                  <a:lnTo>
                    <a:pt x="450" y="1"/>
                  </a:lnTo>
                  <a:cubicBezTo>
                    <a:pt x="438" y="26"/>
                    <a:pt x="425" y="38"/>
                    <a:pt x="413" y="51"/>
                  </a:cubicBezTo>
                  <a:cubicBezTo>
                    <a:pt x="350" y="113"/>
                    <a:pt x="275" y="176"/>
                    <a:pt x="188" y="176"/>
                  </a:cubicBezTo>
                  <a:cubicBezTo>
                    <a:pt x="125" y="176"/>
                    <a:pt x="38" y="151"/>
                    <a:pt x="0" y="101"/>
                  </a:cubicBezTo>
                  <a:lnTo>
                    <a:pt x="0" y="101"/>
                  </a:lnTo>
                  <a:cubicBezTo>
                    <a:pt x="25" y="188"/>
                    <a:pt x="125" y="238"/>
                    <a:pt x="213" y="238"/>
                  </a:cubicBezTo>
                  <a:cubicBezTo>
                    <a:pt x="313" y="238"/>
                    <a:pt x="388" y="151"/>
                    <a:pt x="438" y="63"/>
                  </a:cubicBezTo>
                  <a:cubicBezTo>
                    <a:pt x="438" y="51"/>
                    <a:pt x="463" y="13"/>
                    <a:pt x="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6" name="Google Shape;17386;p50"/>
            <p:cNvSpPr/>
            <p:nvPr/>
          </p:nvSpPr>
          <p:spPr>
            <a:xfrm>
              <a:off x="2395490" y="5154675"/>
              <a:ext cx="15030" cy="4782"/>
            </a:xfrm>
            <a:custGeom>
              <a:avLst/>
              <a:gdLst/>
              <a:ahLst/>
              <a:cxnLst/>
              <a:rect l="l" t="t" r="r" b="b"/>
              <a:pathLst>
                <a:path w="176" h="56" extrusionOk="0">
                  <a:moveTo>
                    <a:pt x="1" y="0"/>
                  </a:moveTo>
                  <a:lnTo>
                    <a:pt x="1" y="0"/>
                  </a:lnTo>
                  <a:cubicBezTo>
                    <a:pt x="14" y="40"/>
                    <a:pt x="48" y="55"/>
                    <a:pt x="85" y="55"/>
                  </a:cubicBezTo>
                  <a:cubicBezTo>
                    <a:pt x="118" y="55"/>
                    <a:pt x="152" y="43"/>
                    <a:pt x="176" y="25"/>
                  </a:cubicBezTo>
                  <a:lnTo>
                    <a:pt x="176" y="25"/>
                  </a:lnTo>
                  <a:cubicBezTo>
                    <a:pt x="153" y="31"/>
                    <a:pt x="124" y="37"/>
                    <a:pt x="94" y="37"/>
                  </a:cubicBezTo>
                  <a:cubicBezTo>
                    <a:pt x="58" y="37"/>
                    <a:pt x="22" y="2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7" name="Google Shape;17387;p50"/>
            <p:cNvSpPr/>
            <p:nvPr/>
          </p:nvSpPr>
          <p:spPr>
            <a:xfrm>
              <a:off x="2267994" y="5084223"/>
              <a:ext cx="78563" cy="68401"/>
            </a:xfrm>
            <a:custGeom>
              <a:avLst/>
              <a:gdLst/>
              <a:ahLst/>
              <a:cxnLst/>
              <a:rect l="l" t="t" r="r" b="b"/>
              <a:pathLst>
                <a:path w="920" h="801" extrusionOk="0">
                  <a:moveTo>
                    <a:pt x="369" y="1"/>
                  </a:moveTo>
                  <a:lnTo>
                    <a:pt x="369" y="1"/>
                  </a:lnTo>
                  <a:cubicBezTo>
                    <a:pt x="0" y="283"/>
                    <a:pt x="244" y="801"/>
                    <a:pt x="634" y="801"/>
                  </a:cubicBezTo>
                  <a:cubicBezTo>
                    <a:pt x="693" y="801"/>
                    <a:pt x="755" y="789"/>
                    <a:pt x="819" y="763"/>
                  </a:cubicBezTo>
                  <a:cubicBezTo>
                    <a:pt x="844" y="738"/>
                    <a:pt x="907" y="713"/>
                    <a:pt x="919" y="700"/>
                  </a:cubicBezTo>
                  <a:lnTo>
                    <a:pt x="919" y="700"/>
                  </a:lnTo>
                  <a:cubicBezTo>
                    <a:pt x="875" y="709"/>
                    <a:pt x="824" y="718"/>
                    <a:pt x="772" y="718"/>
                  </a:cubicBezTo>
                  <a:cubicBezTo>
                    <a:pt x="751" y="718"/>
                    <a:pt x="729" y="717"/>
                    <a:pt x="707" y="713"/>
                  </a:cubicBezTo>
                  <a:cubicBezTo>
                    <a:pt x="419" y="700"/>
                    <a:pt x="157" y="338"/>
                    <a:pt x="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8" name="Google Shape;17388;p50"/>
            <p:cNvSpPr/>
            <p:nvPr/>
          </p:nvSpPr>
          <p:spPr>
            <a:xfrm>
              <a:off x="2289172" y="5094897"/>
              <a:ext cx="47736" cy="45174"/>
            </a:xfrm>
            <a:custGeom>
              <a:avLst/>
              <a:gdLst/>
              <a:ahLst/>
              <a:cxnLst/>
              <a:rect l="l" t="t" r="r" b="b"/>
              <a:pathLst>
                <a:path w="559" h="529" extrusionOk="0">
                  <a:moveTo>
                    <a:pt x="84" y="1"/>
                  </a:moveTo>
                  <a:lnTo>
                    <a:pt x="84" y="1"/>
                  </a:lnTo>
                  <a:cubicBezTo>
                    <a:pt x="1" y="225"/>
                    <a:pt x="142" y="528"/>
                    <a:pt x="390" y="528"/>
                  </a:cubicBezTo>
                  <a:cubicBezTo>
                    <a:pt x="405" y="528"/>
                    <a:pt x="419" y="527"/>
                    <a:pt x="434" y="525"/>
                  </a:cubicBezTo>
                  <a:cubicBezTo>
                    <a:pt x="559" y="513"/>
                    <a:pt x="434" y="513"/>
                    <a:pt x="396" y="488"/>
                  </a:cubicBezTo>
                  <a:cubicBezTo>
                    <a:pt x="321" y="488"/>
                    <a:pt x="246" y="400"/>
                    <a:pt x="234" y="375"/>
                  </a:cubicBezTo>
                  <a:cubicBezTo>
                    <a:pt x="146" y="276"/>
                    <a:pt x="96" y="138"/>
                    <a:pt x="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9" name="Google Shape;17389;p50"/>
            <p:cNvSpPr/>
            <p:nvPr/>
          </p:nvSpPr>
          <p:spPr>
            <a:xfrm>
              <a:off x="2302664" y="5104547"/>
              <a:ext cx="17164" cy="19299"/>
            </a:xfrm>
            <a:custGeom>
              <a:avLst/>
              <a:gdLst/>
              <a:ahLst/>
              <a:cxnLst/>
              <a:rect l="l" t="t" r="r" b="b"/>
              <a:pathLst>
                <a:path w="201" h="226" extrusionOk="0">
                  <a:moveTo>
                    <a:pt x="26" y="0"/>
                  </a:moveTo>
                  <a:cubicBezTo>
                    <a:pt x="1" y="113"/>
                    <a:pt x="113" y="225"/>
                    <a:pt x="201" y="225"/>
                  </a:cubicBezTo>
                  <a:cubicBezTo>
                    <a:pt x="126" y="175"/>
                    <a:pt x="51" y="100"/>
                    <a:pt x="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0" name="Google Shape;17390;p50"/>
            <p:cNvSpPr/>
            <p:nvPr/>
          </p:nvSpPr>
          <p:spPr>
            <a:xfrm>
              <a:off x="2319744" y="5107792"/>
              <a:ext cx="2220" cy="3245"/>
            </a:xfrm>
            <a:custGeom>
              <a:avLst/>
              <a:gdLst/>
              <a:ahLst/>
              <a:cxnLst/>
              <a:rect l="l" t="t" r="r" b="b"/>
              <a:pathLst>
                <a:path w="26" h="38" extrusionOk="0">
                  <a:moveTo>
                    <a:pt x="1" y="0"/>
                  </a:moveTo>
                  <a:cubicBezTo>
                    <a:pt x="1" y="25"/>
                    <a:pt x="13" y="37"/>
                    <a:pt x="26" y="37"/>
                  </a:cubicBezTo>
                  <a:cubicBezTo>
                    <a:pt x="13" y="25"/>
                    <a:pt x="1" y="2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1" name="Google Shape;17391;p50"/>
            <p:cNvSpPr/>
            <p:nvPr/>
          </p:nvSpPr>
          <p:spPr>
            <a:xfrm>
              <a:off x="2438188" y="5187723"/>
              <a:ext cx="52433" cy="81552"/>
            </a:xfrm>
            <a:custGeom>
              <a:avLst/>
              <a:gdLst/>
              <a:ahLst/>
              <a:cxnLst/>
              <a:rect l="l" t="t" r="r" b="b"/>
              <a:pathLst>
                <a:path w="614" h="955" extrusionOk="0">
                  <a:moveTo>
                    <a:pt x="288" y="1"/>
                  </a:moveTo>
                  <a:lnTo>
                    <a:pt x="288" y="1"/>
                  </a:lnTo>
                  <a:cubicBezTo>
                    <a:pt x="251" y="26"/>
                    <a:pt x="213" y="63"/>
                    <a:pt x="176" y="101"/>
                  </a:cubicBezTo>
                  <a:cubicBezTo>
                    <a:pt x="51" y="251"/>
                    <a:pt x="1" y="463"/>
                    <a:pt x="76" y="651"/>
                  </a:cubicBezTo>
                  <a:cubicBezTo>
                    <a:pt x="146" y="811"/>
                    <a:pt x="312" y="955"/>
                    <a:pt x="484" y="955"/>
                  </a:cubicBezTo>
                  <a:cubicBezTo>
                    <a:pt x="527" y="955"/>
                    <a:pt x="571" y="946"/>
                    <a:pt x="613" y="926"/>
                  </a:cubicBezTo>
                  <a:lnTo>
                    <a:pt x="613" y="926"/>
                  </a:lnTo>
                  <a:cubicBezTo>
                    <a:pt x="603" y="928"/>
                    <a:pt x="592" y="929"/>
                    <a:pt x="582" y="929"/>
                  </a:cubicBezTo>
                  <a:cubicBezTo>
                    <a:pt x="464" y="929"/>
                    <a:pt x="335" y="808"/>
                    <a:pt x="301" y="751"/>
                  </a:cubicBezTo>
                  <a:cubicBezTo>
                    <a:pt x="188" y="601"/>
                    <a:pt x="151" y="463"/>
                    <a:pt x="176" y="301"/>
                  </a:cubicBezTo>
                  <a:cubicBezTo>
                    <a:pt x="188" y="188"/>
                    <a:pt x="226" y="88"/>
                    <a:pt x="2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2" name="Google Shape;17392;p50"/>
            <p:cNvSpPr/>
            <p:nvPr/>
          </p:nvSpPr>
          <p:spPr>
            <a:xfrm>
              <a:off x="2446727" y="5196263"/>
              <a:ext cx="49785" cy="60118"/>
            </a:xfrm>
            <a:custGeom>
              <a:avLst/>
              <a:gdLst/>
              <a:ahLst/>
              <a:cxnLst/>
              <a:rect l="l" t="t" r="r" b="b"/>
              <a:pathLst>
                <a:path w="583" h="704" extrusionOk="0">
                  <a:moveTo>
                    <a:pt x="201" y="1"/>
                  </a:moveTo>
                  <a:lnTo>
                    <a:pt x="201" y="1"/>
                  </a:lnTo>
                  <a:cubicBezTo>
                    <a:pt x="1" y="251"/>
                    <a:pt x="113" y="676"/>
                    <a:pt x="451" y="701"/>
                  </a:cubicBezTo>
                  <a:cubicBezTo>
                    <a:pt x="482" y="703"/>
                    <a:pt x="503" y="704"/>
                    <a:pt x="517" y="704"/>
                  </a:cubicBezTo>
                  <a:cubicBezTo>
                    <a:pt x="583" y="704"/>
                    <a:pt x="487" y="681"/>
                    <a:pt x="426" y="651"/>
                  </a:cubicBezTo>
                  <a:cubicBezTo>
                    <a:pt x="201" y="526"/>
                    <a:pt x="126" y="226"/>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3" name="Google Shape;17393;p50"/>
            <p:cNvSpPr/>
            <p:nvPr/>
          </p:nvSpPr>
          <p:spPr>
            <a:xfrm>
              <a:off x="2463806" y="5208047"/>
              <a:ext cx="20409" cy="28864"/>
            </a:xfrm>
            <a:custGeom>
              <a:avLst/>
              <a:gdLst/>
              <a:ahLst/>
              <a:cxnLst/>
              <a:rect l="l" t="t" r="r" b="b"/>
              <a:pathLst>
                <a:path w="239" h="338" extrusionOk="0">
                  <a:moveTo>
                    <a:pt x="63" y="0"/>
                  </a:moveTo>
                  <a:cubicBezTo>
                    <a:pt x="1" y="138"/>
                    <a:pt x="88" y="300"/>
                    <a:pt x="238" y="338"/>
                  </a:cubicBezTo>
                  <a:cubicBezTo>
                    <a:pt x="138" y="263"/>
                    <a:pt x="51" y="125"/>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4" name="Google Shape;17394;p50"/>
            <p:cNvSpPr/>
            <p:nvPr/>
          </p:nvSpPr>
          <p:spPr>
            <a:xfrm>
              <a:off x="2480885" y="5213342"/>
              <a:ext cx="4355" cy="7600"/>
            </a:xfrm>
            <a:custGeom>
              <a:avLst/>
              <a:gdLst/>
              <a:ahLst/>
              <a:cxnLst/>
              <a:rect l="l" t="t" r="r" b="b"/>
              <a:pathLst>
                <a:path w="51" h="89" extrusionOk="0">
                  <a:moveTo>
                    <a:pt x="13" y="1"/>
                  </a:moveTo>
                  <a:cubicBezTo>
                    <a:pt x="1" y="26"/>
                    <a:pt x="26" y="88"/>
                    <a:pt x="51" y="88"/>
                  </a:cubicBezTo>
                  <a:cubicBezTo>
                    <a:pt x="38" y="63"/>
                    <a:pt x="26" y="26"/>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5" name="Google Shape;17395;p50"/>
            <p:cNvSpPr/>
            <p:nvPr/>
          </p:nvSpPr>
          <p:spPr>
            <a:xfrm>
              <a:off x="478867" y="4316936"/>
              <a:ext cx="134583" cy="132448"/>
            </a:xfrm>
            <a:custGeom>
              <a:avLst/>
              <a:gdLst/>
              <a:ahLst/>
              <a:cxnLst/>
              <a:rect l="l" t="t" r="r" b="b"/>
              <a:pathLst>
                <a:path w="1576" h="1551" extrusionOk="0">
                  <a:moveTo>
                    <a:pt x="1575" y="1"/>
                  </a:moveTo>
                  <a:lnTo>
                    <a:pt x="1575" y="1"/>
                  </a:lnTo>
                  <a:cubicBezTo>
                    <a:pt x="1425" y="63"/>
                    <a:pt x="1263" y="88"/>
                    <a:pt x="1113" y="163"/>
                  </a:cubicBezTo>
                  <a:cubicBezTo>
                    <a:pt x="901" y="275"/>
                    <a:pt x="688" y="400"/>
                    <a:pt x="526" y="588"/>
                  </a:cubicBezTo>
                  <a:cubicBezTo>
                    <a:pt x="288" y="850"/>
                    <a:pt x="188" y="1150"/>
                    <a:pt x="51" y="1463"/>
                  </a:cubicBezTo>
                  <a:cubicBezTo>
                    <a:pt x="40" y="1485"/>
                    <a:pt x="29" y="1526"/>
                    <a:pt x="9" y="1544"/>
                  </a:cubicBezTo>
                  <a:lnTo>
                    <a:pt x="9" y="1544"/>
                  </a:lnTo>
                  <a:cubicBezTo>
                    <a:pt x="42" y="1519"/>
                    <a:pt x="65" y="1486"/>
                    <a:pt x="88" y="1463"/>
                  </a:cubicBezTo>
                  <a:cubicBezTo>
                    <a:pt x="313" y="1163"/>
                    <a:pt x="438" y="913"/>
                    <a:pt x="676" y="675"/>
                  </a:cubicBezTo>
                  <a:cubicBezTo>
                    <a:pt x="826" y="525"/>
                    <a:pt x="1063" y="338"/>
                    <a:pt x="1163" y="263"/>
                  </a:cubicBezTo>
                  <a:cubicBezTo>
                    <a:pt x="1288" y="163"/>
                    <a:pt x="1450" y="101"/>
                    <a:pt x="1575" y="1"/>
                  </a:cubicBezTo>
                  <a:close/>
                  <a:moveTo>
                    <a:pt x="9" y="1544"/>
                  </a:moveTo>
                  <a:cubicBezTo>
                    <a:pt x="7" y="1546"/>
                    <a:pt x="4" y="1548"/>
                    <a:pt x="1" y="1550"/>
                  </a:cubicBezTo>
                  <a:cubicBezTo>
                    <a:pt x="4" y="1549"/>
                    <a:pt x="7" y="1547"/>
                    <a:pt x="9" y="15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6" name="Google Shape;17396;p50"/>
            <p:cNvSpPr/>
            <p:nvPr/>
          </p:nvSpPr>
          <p:spPr>
            <a:xfrm>
              <a:off x="477842" y="4312666"/>
              <a:ext cx="109989" cy="96155"/>
            </a:xfrm>
            <a:custGeom>
              <a:avLst/>
              <a:gdLst/>
              <a:ahLst/>
              <a:cxnLst/>
              <a:rect l="l" t="t" r="r" b="b"/>
              <a:pathLst>
                <a:path w="1288" h="1126" extrusionOk="0">
                  <a:moveTo>
                    <a:pt x="1287" y="1"/>
                  </a:moveTo>
                  <a:lnTo>
                    <a:pt x="1287" y="1"/>
                  </a:lnTo>
                  <a:cubicBezTo>
                    <a:pt x="725" y="163"/>
                    <a:pt x="150" y="638"/>
                    <a:pt x="0" y="1125"/>
                  </a:cubicBezTo>
                  <a:cubicBezTo>
                    <a:pt x="388" y="625"/>
                    <a:pt x="813" y="350"/>
                    <a:pt x="1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7" name="Google Shape;17397;p50"/>
            <p:cNvSpPr/>
            <p:nvPr/>
          </p:nvSpPr>
          <p:spPr>
            <a:xfrm>
              <a:off x="477842" y="4320181"/>
              <a:ext cx="69426" cy="56617"/>
            </a:xfrm>
            <a:custGeom>
              <a:avLst/>
              <a:gdLst/>
              <a:ahLst/>
              <a:cxnLst/>
              <a:rect l="l" t="t" r="r" b="b"/>
              <a:pathLst>
                <a:path w="813" h="663" extrusionOk="0">
                  <a:moveTo>
                    <a:pt x="813" y="0"/>
                  </a:moveTo>
                  <a:cubicBezTo>
                    <a:pt x="475" y="100"/>
                    <a:pt x="163" y="362"/>
                    <a:pt x="0" y="662"/>
                  </a:cubicBezTo>
                  <a:cubicBezTo>
                    <a:pt x="125" y="525"/>
                    <a:pt x="300" y="412"/>
                    <a:pt x="438" y="287"/>
                  </a:cubicBezTo>
                  <a:cubicBezTo>
                    <a:pt x="563" y="200"/>
                    <a:pt x="675" y="75"/>
                    <a:pt x="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8" name="Google Shape;17398;p50"/>
            <p:cNvSpPr/>
            <p:nvPr/>
          </p:nvSpPr>
          <p:spPr>
            <a:xfrm>
              <a:off x="483137" y="4314801"/>
              <a:ext cx="44918" cy="29974"/>
            </a:xfrm>
            <a:custGeom>
              <a:avLst/>
              <a:gdLst/>
              <a:ahLst/>
              <a:cxnLst/>
              <a:rect l="l" t="t" r="r" b="b"/>
              <a:pathLst>
                <a:path w="526" h="351" extrusionOk="0">
                  <a:moveTo>
                    <a:pt x="508" y="0"/>
                  </a:moveTo>
                  <a:cubicBezTo>
                    <a:pt x="303" y="0"/>
                    <a:pt x="122" y="205"/>
                    <a:pt x="1" y="350"/>
                  </a:cubicBezTo>
                  <a:cubicBezTo>
                    <a:pt x="13" y="350"/>
                    <a:pt x="26" y="338"/>
                    <a:pt x="26" y="338"/>
                  </a:cubicBezTo>
                  <a:cubicBezTo>
                    <a:pt x="126" y="263"/>
                    <a:pt x="226" y="188"/>
                    <a:pt x="326" y="101"/>
                  </a:cubicBezTo>
                  <a:cubicBezTo>
                    <a:pt x="388" y="63"/>
                    <a:pt x="451" y="1"/>
                    <a:pt x="526" y="1"/>
                  </a:cubicBezTo>
                  <a:cubicBezTo>
                    <a:pt x="520" y="0"/>
                    <a:pt x="514" y="0"/>
                    <a:pt x="5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9" name="Google Shape;17399;p50"/>
            <p:cNvSpPr/>
            <p:nvPr/>
          </p:nvSpPr>
          <p:spPr>
            <a:xfrm>
              <a:off x="935649" y="4134444"/>
              <a:ext cx="153711" cy="63961"/>
            </a:xfrm>
            <a:custGeom>
              <a:avLst/>
              <a:gdLst/>
              <a:ahLst/>
              <a:cxnLst/>
              <a:rect l="l" t="t" r="r" b="b"/>
              <a:pathLst>
                <a:path w="1800" h="749" extrusionOk="0">
                  <a:moveTo>
                    <a:pt x="0" y="1"/>
                  </a:moveTo>
                  <a:cubicBezTo>
                    <a:pt x="315" y="440"/>
                    <a:pt x="857" y="749"/>
                    <a:pt x="1407" y="749"/>
                  </a:cubicBezTo>
                  <a:cubicBezTo>
                    <a:pt x="1513" y="749"/>
                    <a:pt x="1620" y="737"/>
                    <a:pt x="1725" y="713"/>
                  </a:cubicBezTo>
                  <a:cubicBezTo>
                    <a:pt x="1750" y="713"/>
                    <a:pt x="1800" y="688"/>
                    <a:pt x="1787" y="688"/>
                  </a:cubicBezTo>
                  <a:cubicBezTo>
                    <a:pt x="1750" y="694"/>
                    <a:pt x="1716" y="697"/>
                    <a:pt x="1681" y="697"/>
                  </a:cubicBezTo>
                  <a:cubicBezTo>
                    <a:pt x="1647" y="697"/>
                    <a:pt x="1612" y="694"/>
                    <a:pt x="1575" y="688"/>
                  </a:cubicBezTo>
                  <a:cubicBezTo>
                    <a:pt x="1288" y="650"/>
                    <a:pt x="1138" y="600"/>
                    <a:pt x="875" y="488"/>
                  </a:cubicBezTo>
                  <a:cubicBezTo>
                    <a:pt x="575" y="376"/>
                    <a:pt x="288" y="23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0" name="Google Shape;17400;p50"/>
            <p:cNvSpPr/>
            <p:nvPr/>
          </p:nvSpPr>
          <p:spPr>
            <a:xfrm>
              <a:off x="936674" y="4150498"/>
              <a:ext cx="107939" cy="54482"/>
            </a:xfrm>
            <a:custGeom>
              <a:avLst/>
              <a:gdLst/>
              <a:ahLst/>
              <a:cxnLst/>
              <a:rect l="l" t="t" r="r" b="b"/>
              <a:pathLst>
                <a:path w="1264" h="638" extrusionOk="0">
                  <a:moveTo>
                    <a:pt x="1" y="0"/>
                  </a:moveTo>
                  <a:lnTo>
                    <a:pt x="1" y="0"/>
                  </a:lnTo>
                  <a:cubicBezTo>
                    <a:pt x="76" y="163"/>
                    <a:pt x="151" y="337"/>
                    <a:pt x="326" y="425"/>
                  </a:cubicBezTo>
                  <a:cubicBezTo>
                    <a:pt x="613" y="562"/>
                    <a:pt x="963" y="600"/>
                    <a:pt x="1263" y="637"/>
                  </a:cubicBezTo>
                  <a:cubicBezTo>
                    <a:pt x="976" y="512"/>
                    <a:pt x="676" y="425"/>
                    <a:pt x="376" y="337"/>
                  </a:cubicBezTo>
                  <a:cubicBezTo>
                    <a:pt x="213" y="275"/>
                    <a:pt x="101" y="13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1" name="Google Shape;17401;p50"/>
            <p:cNvSpPr/>
            <p:nvPr/>
          </p:nvSpPr>
          <p:spPr>
            <a:xfrm>
              <a:off x="956998" y="4187817"/>
              <a:ext cx="65156" cy="20324"/>
            </a:xfrm>
            <a:custGeom>
              <a:avLst/>
              <a:gdLst/>
              <a:ahLst/>
              <a:cxnLst/>
              <a:rect l="l" t="t" r="r" b="b"/>
              <a:pathLst>
                <a:path w="763" h="238" extrusionOk="0">
                  <a:moveTo>
                    <a:pt x="0" y="0"/>
                  </a:moveTo>
                  <a:lnTo>
                    <a:pt x="0" y="0"/>
                  </a:lnTo>
                  <a:cubicBezTo>
                    <a:pt x="225" y="150"/>
                    <a:pt x="488" y="225"/>
                    <a:pt x="763" y="238"/>
                  </a:cubicBezTo>
                  <a:cubicBezTo>
                    <a:pt x="513" y="150"/>
                    <a:pt x="238"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2" name="Google Shape;17402;p50"/>
            <p:cNvSpPr/>
            <p:nvPr/>
          </p:nvSpPr>
          <p:spPr>
            <a:xfrm>
              <a:off x="970832" y="4205921"/>
              <a:ext cx="41758" cy="10760"/>
            </a:xfrm>
            <a:custGeom>
              <a:avLst/>
              <a:gdLst/>
              <a:ahLst/>
              <a:cxnLst/>
              <a:rect l="l" t="t" r="r" b="b"/>
              <a:pathLst>
                <a:path w="489" h="126" extrusionOk="0">
                  <a:moveTo>
                    <a:pt x="1" y="1"/>
                  </a:moveTo>
                  <a:cubicBezTo>
                    <a:pt x="151" y="63"/>
                    <a:pt x="326" y="101"/>
                    <a:pt x="488" y="126"/>
                  </a:cubicBezTo>
                  <a:cubicBezTo>
                    <a:pt x="338" y="51"/>
                    <a:pt x="138"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3" name="Google Shape;17403;p50"/>
            <p:cNvSpPr/>
            <p:nvPr/>
          </p:nvSpPr>
          <p:spPr>
            <a:xfrm>
              <a:off x="979372" y="4215571"/>
              <a:ext cx="19299" cy="4355"/>
            </a:xfrm>
            <a:custGeom>
              <a:avLst/>
              <a:gdLst/>
              <a:ahLst/>
              <a:cxnLst/>
              <a:rect l="l" t="t" r="r" b="b"/>
              <a:pathLst>
                <a:path w="226" h="51" extrusionOk="0">
                  <a:moveTo>
                    <a:pt x="1" y="0"/>
                  </a:moveTo>
                  <a:lnTo>
                    <a:pt x="1" y="0"/>
                  </a:lnTo>
                  <a:cubicBezTo>
                    <a:pt x="76" y="38"/>
                    <a:pt x="151" y="50"/>
                    <a:pt x="226" y="50"/>
                  </a:cubicBezTo>
                  <a:cubicBezTo>
                    <a:pt x="151" y="25"/>
                    <a:pt x="76" y="1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4" name="Google Shape;17404;p50"/>
            <p:cNvSpPr/>
            <p:nvPr/>
          </p:nvSpPr>
          <p:spPr>
            <a:xfrm>
              <a:off x="1308060" y="4372444"/>
              <a:ext cx="231677" cy="131935"/>
            </a:xfrm>
            <a:custGeom>
              <a:avLst/>
              <a:gdLst/>
              <a:ahLst/>
              <a:cxnLst/>
              <a:rect l="l" t="t" r="r" b="b"/>
              <a:pathLst>
                <a:path w="2713" h="1545" extrusionOk="0">
                  <a:moveTo>
                    <a:pt x="2713" y="0"/>
                  </a:moveTo>
                  <a:cubicBezTo>
                    <a:pt x="2213" y="88"/>
                    <a:pt x="1700" y="150"/>
                    <a:pt x="1225" y="325"/>
                  </a:cubicBezTo>
                  <a:cubicBezTo>
                    <a:pt x="776" y="525"/>
                    <a:pt x="388" y="850"/>
                    <a:pt x="88" y="1238"/>
                  </a:cubicBezTo>
                  <a:cubicBezTo>
                    <a:pt x="63" y="1263"/>
                    <a:pt x="26" y="1300"/>
                    <a:pt x="1" y="1325"/>
                  </a:cubicBezTo>
                  <a:cubicBezTo>
                    <a:pt x="51" y="1288"/>
                    <a:pt x="101" y="1263"/>
                    <a:pt x="151" y="1225"/>
                  </a:cubicBezTo>
                  <a:cubicBezTo>
                    <a:pt x="376" y="1050"/>
                    <a:pt x="588" y="900"/>
                    <a:pt x="813" y="775"/>
                  </a:cubicBezTo>
                  <a:lnTo>
                    <a:pt x="813" y="775"/>
                  </a:lnTo>
                  <a:cubicBezTo>
                    <a:pt x="538" y="988"/>
                    <a:pt x="313" y="1238"/>
                    <a:pt x="126" y="1525"/>
                  </a:cubicBezTo>
                  <a:cubicBezTo>
                    <a:pt x="121" y="1540"/>
                    <a:pt x="122" y="1545"/>
                    <a:pt x="125" y="1545"/>
                  </a:cubicBezTo>
                  <a:cubicBezTo>
                    <a:pt x="131" y="1545"/>
                    <a:pt x="143" y="1533"/>
                    <a:pt x="151" y="1525"/>
                  </a:cubicBezTo>
                  <a:lnTo>
                    <a:pt x="151" y="1525"/>
                  </a:lnTo>
                  <a:cubicBezTo>
                    <a:pt x="142" y="1530"/>
                    <a:pt x="137" y="1533"/>
                    <a:pt x="135" y="1533"/>
                  </a:cubicBezTo>
                  <a:cubicBezTo>
                    <a:pt x="125" y="1533"/>
                    <a:pt x="229" y="1446"/>
                    <a:pt x="251" y="1425"/>
                  </a:cubicBezTo>
                  <a:cubicBezTo>
                    <a:pt x="576" y="1125"/>
                    <a:pt x="1188" y="750"/>
                    <a:pt x="1463" y="650"/>
                  </a:cubicBezTo>
                  <a:cubicBezTo>
                    <a:pt x="1725" y="538"/>
                    <a:pt x="2075" y="388"/>
                    <a:pt x="2425" y="325"/>
                  </a:cubicBezTo>
                  <a:cubicBezTo>
                    <a:pt x="2369" y="320"/>
                    <a:pt x="2312" y="317"/>
                    <a:pt x="2255" y="317"/>
                  </a:cubicBezTo>
                  <a:cubicBezTo>
                    <a:pt x="2046" y="317"/>
                    <a:pt x="1832" y="351"/>
                    <a:pt x="1625" y="400"/>
                  </a:cubicBezTo>
                  <a:cubicBezTo>
                    <a:pt x="1963" y="275"/>
                    <a:pt x="2325" y="150"/>
                    <a:pt x="27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5" name="Google Shape;17405;p50"/>
            <p:cNvSpPr/>
            <p:nvPr/>
          </p:nvSpPr>
          <p:spPr>
            <a:xfrm>
              <a:off x="1306950" y="4368174"/>
              <a:ext cx="180525" cy="87871"/>
            </a:xfrm>
            <a:custGeom>
              <a:avLst/>
              <a:gdLst/>
              <a:ahLst/>
              <a:cxnLst/>
              <a:rect l="l" t="t" r="r" b="b"/>
              <a:pathLst>
                <a:path w="2114" h="1029" extrusionOk="0">
                  <a:moveTo>
                    <a:pt x="2113" y="0"/>
                  </a:moveTo>
                  <a:lnTo>
                    <a:pt x="2113" y="0"/>
                  </a:lnTo>
                  <a:cubicBezTo>
                    <a:pt x="1338" y="138"/>
                    <a:pt x="464" y="325"/>
                    <a:pt x="1" y="1025"/>
                  </a:cubicBezTo>
                  <a:cubicBezTo>
                    <a:pt x="0" y="1027"/>
                    <a:pt x="0" y="1028"/>
                    <a:pt x="2" y="1028"/>
                  </a:cubicBezTo>
                  <a:cubicBezTo>
                    <a:pt x="15" y="1028"/>
                    <a:pt x="141" y="923"/>
                    <a:pt x="164" y="900"/>
                  </a:cubicBezTo>
                  <a:cubicBezTo>
                    <a:pt x="701" y="488"/>
                    <a:pt x="1488" y="313"/>
                    <a:pt x="2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6" name="Google Shape;17406;p50"/>
            <p:cNvSpPr/>
            <p:nvPr/>
          </p:nvSpPr>
          <p:spPr>
            <a:xfrm>
              <a:off x="1323004" y="4374579"/>
              <a:ext cx="102559" cy="44918"/>
            </a:xfrm>
            <a:custGeom>
              <a:avLst/>
              <a:gdLst/>
              <a:ahLst/>
              <a:cxnLst/>
              <a:rect l="l" t="t" r="r" b="b"/>
              <a:pathLst>
                <a:path w="1201" h="526" extrusionOk="0">
                  <a:moveTo>
                    <a:pt x="1200" y="0"/>
                  </a:moveTo>
                  <a:cubicBezTo>
                    <a:pt x="750" y="0"/>
                    <a:pt x="301" y="200"/>
                    <a:pt x="1" y="525"/>
                  </a:cubicBezTo>
                  <a:cubicBezTo>
                    <a:pt x="376" y="313"/>
                    <a:pt x="788" y="125"/>
                    <a:pt x="1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7" name="Google Shape;17407;p50"/>
            <p:cNvSpPr/>
            <p:nvPr/>
          </p:nvSpPr>
          <p:spPr>
            <a:xfrm>
              <a:off x="1582351" y="4396440"/>
              <a:ext cx="156956" cy="62509"/>
            </a:xfrm>
            <a:custGeom>
              <a:avLst/>
              <a:gdLst/>
              <a:ahLst/>
              <a:cxnLst/>
              <a:rect l="l" t="t" r="r" b="b"/>
              <a:pathLst>
                <a:path w="1838" h="732" extrusionOk="0">
                  <a:moveTo>
                    <a:pt x="212" y="1"/>
                  </a:moveTo>
                  <a:cubicBezTo>
                    <a:pt x="140" y="1"/>
                    <a:pt x="69" y="3"/>
                    <a:pt x="0" y="7"/>
                  </a:cubicBezTo>
                  <a:cubicBezTo>
                    <a:pt x="213" y="44"/>
                    <a:pt x="475" y="107"/>
                    <a:pt x="638" y="182"/>
                  </a:cubicBezTo>
                  <a:cubicBezTo>
                    <a:pt x="1025" y="382"/>
                    <a:pt x="1388" y="657"/>
                    <a:pt x="1837" y="732"/>
                  </a:cubicBezTo>
                  <a:cubicBezTo>
                    <a:pt x="1438" y="557"/>
                    <a:pt x="1138" y="232"/>
                    <a:pt x="738" y="69"/>
                  </a:cubicBezTo>
                  <a:cubicBezTo>
                    <a:pt x="569" y="16"/>
                    <a:pt x="388" y="1"/>
                    <a:pt x="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8" name="Google Shape;17408;p50"/>
            <p:cNvSpPr/>
            <p:nvPr/>
          </p:nvSpPr>
          <p:spPr>
            <a:xfrm>
              <a:off x="1617534" y="4388413"/>
              <a:ext cx="107854" cy="52433"/>
            </a:xfrm>
            <a:custGeom>
              <a:avLst/>
              <a:gdLst/>
              <a:ahLst/>
              <a:cxnLst/>
              <a:rect l="l" t="t" r="r" b="b"/>
              <a:pathLst>
                <a:path w="1263" h="614" extrusionOk="0">
                  <a:moveTo>
                    <a:pt x="1" y="1"/>
                  </a:moveTo>
                  <a:cubicBezTo>
                    <a:pt x="401" y="126"/>
                    <a:pt x="826" y="451"/>
                    <a:pt x="1263" y="613"/>
                  </a:cubicBezTo>
                  <a:cubicBezTo>
                    <a:pt x="901" y="313"/>
                    <a:pt x="488"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9" name="Google Shape;17409;p50"/>
            <p:cNvSpPr/>
            <p:nvPr/>
          </p:nvSpPr>
          <p:spPr>
            <a:xfrm>
              <a:off x="1666637" y="4398063"/>
              <a:ext cx="51322" cy="24594"/>
            </a:xfrm>
            <a:custGeom>
              <a:avLst/>
              <a:gdLst/>
              <a:ahLst/>
              <a:cxnLst/>
              <a:rect l="l" t="t" r="r" b="b"/>
              <a:pathLst>
                <a:path w="601" h="288" extrusionOk="0">
                  <a:moveTo>
                    <a:pt x="1" y="0"/>
                  </a:moveTo>
                  <a:lnTo>
                    <a:pt x="1" y="0"/>
                  </a:lnTo>
                  <a:cubicBezTo>
                    <a:pt x="188" y="125"/>
                    <a:pt x="401" y="200"/>
                    <a:pt x="600" y="288"/>
                  </a:cubicBezTo>
                  <a:cubicBezTo>
                    <a:pt x="438" y="138"/>
                    <a:pt x="213" y="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0" name="Google Shape;17410;p50"/>
            <p:cNvSpPr/>
            <p:nvPr/>
          </p:nvSpPr>
          <p:spPr>
            <a:xfrm>
              <a:off x="619770" y="4968938"/>
              <a:ext cx="192139" cy="180440"/>
            </a:xfrm>
            <a:custGeom>
              <a:avLst/>
              <a:gdLst/>
              <a:ahLst/>
              <a:cxnLst/>
              <a:rect l="l" t="t" r="r" b="b"/>
              <a:pathLst>
                <a:path w="2250" h="2113" extrusionOk="0">
                  <a:moveTo>
                    <a:pt x="2250" y="1"/>
                  </a:moveTo>
                  <a:lnTo>
                    <a:pt x="2250" y="1"/>
                  </a:lnTo>
                  <a:cubicBezTo>
                    <a:pt x="2012" y="63"/>
                    <a:pt x="1787" y="138"/>
                    <a:pt x="1587" y="263"/>
                  </a:cubicBezTo>
                  <a:cubicBezTo>
                    <a:pt x="1263" y="488"/>
                    <a:pt x="1025" y="826"/>
                    <a:pt x="813" y="1151"/>
                  </a:cubicBezTo>
                  <a:cubicBezTo>
                    <a:pt x="638" y="1451"/>
                    <a:pt x="488" y="1626"/>
                    <a:pt x="238" y="1863"/>
                  </a:cubicBezTo>
                  <a:cubicBezTo>
                    <a:pt x="163" y="1938"/>
                    <a:pt x="50" y="2050"/>
                    <a:pt x="0" y="2113"/>
                  </a:cubicBezTo>
                  <a:cubicBezTo>
                    <a:pt x="213" y="1975"/>
                    <a:pt x="425" y="1838"/>
                    <a:pt x="625" y="1688"/>
                  </a:cubicBezTo>
                  <a:cubicBezTo>
                    <a:pt x="988" y="1351"/>
                    <a:pt x="1325" y="776"/>
                    <a:pt x="1550" y="526"/>
                  </a:cubicBezTo>
                  <a:cubicBezTo>
                    <a:pt x="1725" y="288"/>
                    <a:pt x="1987" y="151"/>
                    <a:pt x="2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1" name="Google Shape;17411;p50"/>
            <p:cNvSpPr/>
            <p:nvPr/>
          </p:nvSpPr>
          <p:spPr>
            <a:xfrm>
              <a:off x="654953" y="4995667"/>
              <a:ext cx="131338" cy="152686"/>
            </a:xfrm>
            <a:custGeom>
              <a:avLst/>
              <a:gdLst/>
              <a:ahLst/>
              <a:cxnLst/>
              <a:rect l="l" t="t" r="r" b="b"/>
              <a:pathLst>
                <a:path w="1538" h="1788" extrusionOk="0">
                  <a:moveTo>
                    <a:pt x="1538" y="0"/>
                  </a:moveTo>
                  <a:lnTo>
                    <a:pt x="1538" y="0"/>
                  </a:lnTo>
                  <a:cubicBezTo>
                    <a:pt x="1138" y="350"/>
                    <a:pt x="788" y="763"/>
                    <a:pt x="476" y="1188"/>
                  </a:cubicBezTo>
                  <a:cubicBezTo>
                    <a:pt x="326" y="1425"/>
                    <a:pt x="213" y="1612"/>
                    <a:pt x="1" y="1787"/>
                  </a:cubicBezTo>
                  <a:cubicBezTo>
                    <a:pt x="188" y="1750"/>
                    <a:pt x="513" y="1400"/>
                    <a:pt x="676" y="1175"/>
                  </a:cubicBezTo>
                  <a:cubicBezTo>
                    <a:pt x="1000" y="813"/>
                    <a:pt x="1225" y="375"/>
                    <a:pt x="1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2" name="Google Shape;17412;p50"/>
            <p:cNvSpPr/>
            <p:nvPr/>
          </p:nvSpPr>
          <p:spPr>
            <a:xfrm>
              <a:off x="713706" y="5040500"/>
              <a:ext cx="58752" cy="70536"/>
            </a:xfrm>
            <a:custGeom>
              <a:avLst/>
              <a:gdLst/>
              <a:ahLst/>
              <a:cxnLst/>
              <a:rect l="l" t="t" r="r" b="b"/>
              <a:pathLst>
                <a:path w="688" h="826" extrusionOk="0">
                  <a:moveTo>
                    <a:pt x="687" y="0"/>
                  </a:moveTo>
                  <a:cubicBezTo>
                    <a:pt x="400" y="213"/>
                    <a:pt x="200" y="525"/>
                    <a:pt x="0" y="825"/>
                  </a:cubicBezTo>
                  <a:cubicBezTo>
                    <a:pt x="275" y="588"/>
                    <a:pt x="487" y="288"/>
                    <a:pt x="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3" name="Google Shape;17413;p50"/>
            <p:cNvSpPr/>
            <p:nvPr/>
          </p:nvSpPr>
          <p:spPr>
            <a:xfrm>
              <a:off x="745644" y="5059714"/>
              <a:ext cx="33219" cy="41673"/>
            </a:xfrm>
            <a:custGeom>
              <a:avLst/>
              <a:gdLst/>
              <a:ahLst/>
              <a:cxnLst/>
              <a:rect l="l" t="t" r="r" b="b"/>
              <a:pathLst>
                <a:path w="389" h="488" extrusionOk="0">
                  <a:moveTo>
                    <a:pt x="388" y="0"/>
                  </a:moveTo>
                  <a:cubicBezTo>
                    <a:pt x="226" y="138"/>
                    <a:pt x="88" y="313"/>
                    <a:pt x="1" y="488"/>
                  </a:cubicBezTo>
                  <a:cubicBezTo>
                    <a:pt x="151" y="350"/>
                    <a:pt x="276" y="188"/>
                    <a:pt x="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4" name="Google Shape;17414;p50"/>
            <p:cNvSpPr/>
            <p:nvPr/>
          </p:nvSpPr>
          <p:spPr>
            <a:xfrm>
              <a:off x="1124545" y="4870561"/>
              <a:ext cx="143037" cy="95301"/>
            </a:xfrm>
            <a:custGeom>
              <a:avLst/>
              <a:gdLst/>
              <a:ahLst/>
              <a:cxnLst/>
              <a:rect l="l" t="t" r="r" b="b"/>
              <a:pathLst>
                <a:path w="1675" h="1116" extrusionOk="0">
                  <a:moveTo>
                    <a:pt x="84" y="0"/>
                  </a:moveTo>
                  <a:cubicBezTo>
                    <a:pt x="51" y="0"/>
                    <a:pt x="23" y="1"/>
                    <a:pt x="0" y="3"/>
                  </a:cubicBezTo>
                  <a:cubicBezTo>
                    <a:pt x="288" y="91"/>
                    <a:pt x="538" y="141"/>
                    <a:pt x="763" y="303"/>
                  </a:cubicBezTo>
                  <a:cubicBezTo>
                    <a:pt x="938" y="466"/>
                    <a:pt x="1400" y="866"/>
                    <a:pt x="1675" y="1116"/>
                  </a:cubicBezTo>
                  <a:cubicBezTo>
                    <a:pt x="1425" y="753"/>
                    <a:pt x="1162" y="378"/>
                    <a:pt x="788" y="141"/>
                  </a:cubicBezTo>
                  <a:cubicBezTo>
                    <a:pt x="607" y="34"/>
                    <a:pt x="272" y="0"/>
                    <a:pt x="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5" name="Google Shape;17415;p50"/>
            <p:cNvSpPr/>
            <p:nvPr/>
          </p:nvSpPr>
          <p:spPr>
            <a:xfrm>
              <a:off x="1152384" y="4862875"/>
              <a:ext cx="97094" cy="63534"/>
            </a:xfrm>
            <a:custGeom>
              <a:avLst/>
              <a:gdLst/>
              <a:ahLst/>
              <a:cxnLst/>
              <a:rect l="l" t="t" r="r" b="b"/>
              <a:pathLst>
                <a:path w="1137" h="744" extrusionOk="0">
                  <a:moveTo>
                    <a:pt x="1" y="0"/>
                  </a:moveTo>
                  <a:cubicBezTo>
                    <a:pt x="1" y="0"/>
                    <a:pt x="3" y="2"/>
                    <a:pt x="12" y="6"/>
                  </a:cubicBezTo>
                  <a:cubicBezTo>
                    <a:pt x="16" y="6"/>
                    <a:pt x="20" y="6"/>
                    <a:pt x="24" y="6"/>
                  </a:cubicBezTo>
                  <a:lnTo>
                    <a:pt x="24" y="6"/>
                  </a:lnTo>
                  <a:cubicBezTo>
                    <a:pt x="24" y="6"/>
                    <a:pt x="24" y="6"/>
                    <a:pt x="24" y="6"/>
                  </a:cubicBezTo>
                  <a:cubicBezTo>
                    <a:pt x="16" y="6"/>
                    <a:pt x="2" y="0"/>
                    <a:pt x="1" y="0"/>
                  </a:cubicBezTo>
                  <a:close/>
                  <a:moveTo>
                    <a:pt x="24" y="6"/>
                  </a:moveTo>
                  <a:lnTo>
                    <a:pt x="24" y="6"/>
                  </a:lnTo>
                  <a:cubicBezTo>
                    <a:pt x="524" y="181"/>
                    <a:pt x="737" y="456"/>
                    <a:pt x="1136" y="743"/>
                  </a:cubicBezTo>
                  <a:cubicBezTo>
                    <a:pt x="949" y="493"/>
                    <a:pt x="737" y="256"/>
                    <a:pt x="462" y="106"/>
                  </a:cubicBezTo>
                  <a:cubicBezTo>
                    <a:pt x="328" y="45"/>
                    <a:pt x="182" y="8"/>
                    <a:pt x="24"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6" name="Google Shape;17416;p50"/>
            <p:cNvSpPr/>
            <p:nvPr/>
          </p:nvSpPr>
          <p:spPr>
            <a:xfrm>
              <a:off x="1183211" y="4865437"/>
              <a:ext cx="58752" cy="40648"/>
            </a:xfrm>
            <a:custGeom>
              <a:avLst/>
              <a:gdLst/>
              <a:ahLst/>
              <a:cxnLst/>
              <a:rect l="l" t="t" r="r" b="b"/>
              <a:pathLst>
                <a:path w="688" h="476" extrusionOk="0">
                  <a:moveTo>
                    <a:pt x="1" y="1"/>
                  </a:moveTo>
                  <a:cubicBezTo>
                    <a:pt x="288" y="151"/>
                    <a:pt x="438" y="301"/>
                    <a:pt x="688" y="476"/>
                  </a:cubicBezTo>
                  <a:cubicBezTo>
                    <a:pt x="538" y="251"/>
                    <a:pt x="213"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7" name="Google Shape;17417;p50"/>
            <p:cNvSpPr/>
            <p:nvPr/>
          </p:nvSpPr>
          <p:spPr>
            <a:xfrm>
              <a:off x="1201401" y="4867572"/>
              <a:ext cx="37403" cy="27839"/>
            </a:xfrm>
            <a:custGeom>
              <a:avLst/>
              <a:gdLst/>
              <a:ahLst/>
              <a:cxnLst/>
              <a:rect l="l" t="t" r="r" b="b"/>
              <a:pathLst>
                <a:path w="438" h="326" extrusionOk="0">
                  <a:moveTo>
                    <a:pt x="0" y="1"/>
                  </a:moveTo>
                  <a:cubicBezTo>
                    <a:pt x="138" y="113"/>
                    <a:pt x="287" y="201"/>
                    <a:pt x="437" y="326"/>
                  </a:cubicBezTo>
                  <a:cubicBezTo>
                    <a:pt x="350" y="176"/>
                    <a:pt x="150" y="5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8" name="Google Shape;17418;p50"/>
            <p:cNvSpPr/>
            <p:nvPr/>
          </p:nvSpPr>
          <p:spPr>
            <a:xfrm>
              <a:off x="953753" y="4900706"/>
              <a:ext cx="129203" cy="78136"/>
            </a:xfrm>
            <a:custGeom>
              <a:avLst/>
              <a:gdLst/>
              <a:ahLst/>
              <a:cxnLst/>
              <a:rect l="l" t="t" r="r" b="b"/>
              <a:pathLst>
                <a:path w="1513" h="915" extrusionOk="0">
                  <a:moveTo>
                    <a:pt x="1513" y="0"/>
                  </a:moveTo>
                  <a:cubicBezTo>
                    <a:pt x="1463" y="63"/>
                    <a:pt x="1413" y="113"/>
                    <a:pt x="1350" y="163"/>
                  </a:cubicBezTo>
                  <a:cubicBezTo>
                    <a:pt x="988" y="425"/>
                    <a:pt x="513" y="850"/>
                    <a:pt x="1" y="900"/>
                  </a:cubicBezTo>
                  <a:cubicBezTo>
                    <a:pt x="59" y="910"/>
                    <a:pt x="117" y="914"/>
                    <a:pt x="175" y="914"/>
                  </a:cubicBezTo>
                  <a:cubicBezTo>
                    <a:pt x="706" y="914"/>
                    <a:pt x="1182" y="516"/>
                    <a:pt x="1475" y="88"/>
                  </a:cubicBezTo>
                  <a:cubicBezTo>
                    <a:pt x="1488" y="50"/>
                    <a:pt x="1500" y="25"/>
                    <a:pt x="15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9" name="Google Shape;17419;p50"/>
            <p:cNvSpPr/>
            <p:nvPr/>
          </p:nvSpPr>
          <p:spPr>
            <a:xfrm>
              <a:off x="2170386" y="4887896"/>
              <a:ext cx="152686" cy="46028"/>
            </a:xfrm>
            <a:custGeom>
              <a:avLst/>
              <a:gdLst/>
              <a:ahLst/>
              <a:cxnLst/>
              <a:rect l="l" t="t" r="r" b="b"/>
              <a:pathLst>
                <a:path w="1788" h="539" extrusionOk="0">
                  <a:moveTo>
                    <a:pt x="1787" y="0"/>
                  </a:moveTo>
                  <a:cubicBezTo>
                    <a:pt x="1500" y="213"/>
                    <a:pt x="1175" y="325"/>
                    <a:pt x="825" y="400"/>
                  </a:cubicBezTo>
                  <a:cubicBezTo>
                    <a:pt x="784" y="402"/>
                    <a:pt x="742" y="403"/>
                    <a:pt x="701" y="403"/>
                  </a:cubicBezTo>
                  <a:cubicBezTo>
                    <a:pt x="517" y="403"/>
                    <a:pt x="331" y="383"/>
                    <a:pt x="138" y="363"/>
                  </a:cubicBezTo>
                  <a:cubicBezTo>
                    <a:pt x="100" y="363"/>
                    <a:pt x="25" y="363"/>
                    <a:pt x="0" y="375"/>
                  </a:cubicBezTo>
                  <a:cubicBezTo>
                    <a:pt x="38" y="375"/>
                    <a:pt x="88" y="388"/>
                    <a:pt x="125" y="400"/>
                  </a:cubicBezTo>
                  <a:cubicBezTo>
                    <a:pt x="345" y="470"/>
                    <a:pt x="575" y="539"/>
                    <a:pt x="817" y="539"/>
                  </a:cubicBezTo>
                  <a:cubicBezTo>
                    <a:pt x="836" y="539"/>
                    <a:pt x="855" y="539"/>
                    <a:pt x="875" y="538"/>
                  </a:cubicBezTo>
                  <a:cubicBezTo>
                    <a:pt x="1237" y="475"/>
                    <a:pt x="1562" y="288"/>
                    <a:pt x="17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0" name="Google Shape;17420;p50"/>
            <p:cNvSpPr/>
            <p:nvPr/>
          </p:nvSpPr>
          <p:spPr>
            <a:xfrm>
              <a:off x="2188490" y="4913515"/>
              <a:ext cx="123908" cy="40819"/>
            </a:xfrm>
            <a:custGeom>
              <a:avLst/>
              <a:gdLst/>
              <a:ahLst/>
              <a:cxnLst/>
              <a:rect l="l" t="t" r="r" b="b"/>
              <a:pathLst>
                <a:path w="1451" h="478" extrusionOk="0">
                  <a:moveTo>
                    <a:pt x="1450" y="0"/>
                  </a:moveTo>
                  <a:lnTo>
                    <a:pt x="1450" y="0"/>
                  </a:lnTo>
                  <a:cubicBezTo>
                    <a:pt x="1049" y="212"/>
                    <a:pt x="615" y="402"/>
                    <a:pt x="180" y="402"/>
                  </a:cubicBezTo>
                  <a:cubicBezTo>
                    <a:pt x="153" y="402"/>
                    <a:pt x="127" y="401"/>
                    <a:pt x="101" y="400"/>
                  </a:cubicBezTo>
                  <a:cubicBezTo>
                    <a:pt x="63" y="400"/>
                    <a:pt x="26" y="388"/>
                    <a:pt x="1" y="388"/>
                  </a:cubicBezTo>
                  <a:cubicBezTo>
                    <a:pt x="26" y="400"/>
                    <a:pt x="51" y="413"/>
                    <a:pt x="88" y="425"/>
                  </a:cubicBezTo>
                  <a:cubicBezTo>
                    <a:pt x="196" y="461"/>
                    <a:pt x="305" y="477"/>
                    <a:pt x="414" y="477"/>
                  </a:cubicBezTo>
                  <a:cubicBezTo>
                    <a:pt x="798" y="477"/>
                    <a:pt x="1177" y="273"/>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1" name="Google Shape;17421;p50"/>
            <p:cNvSpPr/>
            <p:nvPr/>
          </p:nvSpPr>
          <p:spPr>
            <a:xfrm>
              <a:off x="2217269" y="4934864"/>
              <a:ext cx="87615" cy="32621"/>
            </a:xfrm>
            <a:custGeom>
              <a:avLst/>
              <a:gdLst/>
              <a:ahLst/>
              <a:cxnLst/>
              <a:rect l="l" t="t" r="r" b="b"/>
              <a:pathLst>
                <a:path w="1026" h="382" extrusionOk="0">
                  <a:moveTo>
                    <a:pt x="1026" y="0"/>
                  </a:moveTo>
                  <a:cubicBezTo>
                    <a:pt x="713" y="175"/>
                    <a:pt x="376" y="300"/>
                    <a:pt x="1" y="375"/>
                  </a:cubicBezTo>
                  <a:cubicBezTo>
                    <a:pt x="42" y="379"/>
                    <a:pt x="83" y="381"/>
                    <a:pt x="124" y="381"/>
                  </a:cubicBezTo>
                  <a:cubicBezTo>
                    <a:pt x="461" y="381"/>
                    <a:pt x="803" y="245"/>
                    <a:pt x="1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2" name="Google Shape;17422;p50"/>
            <p:cNvSpPr/>
            <p:nvPr/>
          </p:nvSpPr>
          <p:spPr>
            <a:xfrm>
              <a:off x="2251427" y="4957238"/>
              <a:ext cx="46028" cy="16054"/>
            </a:xfrm>
            <a:custGeom>
              <a:avLst/>
              <a:gdLst/>
              <a:ahLst/>
              <a:cxnLst/>
              <a:rect l="l" t="t" r="r" b="b"/>
              <a:pathLst>
                <a:path w="539" h="188" extrusionOk="0">
                  <a:moveTo>
                    <a:pt x="538" y="1"/>
                  </a:moveTo>
                  <a:lnTo>
                    <a:pt x="538" y="1"/>
                  </a:lnTo>
                  <a:cubicBezTo>
                    <a:pt x="338" y="26"/>
                    <a:pt x="163" y="113"/>
                    <a:pt x="1" y="188"/>
                  </a:cubicBezTo>
                  <a:cubicBezTo>
                    <a:pt x="188" y="175"/>
                    <a:pt x="363" y="88"/>
                    <a:pt x="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3" name="Google Shape;17423;p50"/>
            <p:cNvSpPr/>
            <p:nvPr/>
          </p:nvSpPr>
          <p:spPr>
            <a:xfrm>
              <a:off x="2661241" y="5058006"/>
              <a:ext cx="103584" cy="114856"/>
            </a:xfrm>
            <a:custGeom>
              <a:avLst/>
              <a:gdLst/>
              <a:ahLst/>
              <a:cxnLst/>
              <a:rect l="l" t="t" r="r" b="b"/>
              <a:pathLst>
                <a:path w="1213" h="1345" extrusionOk="0">
                  <a:moveTo>
                    <a:pt x="9" y="1"/>
                  </a:moveTo>
                  <a:cubicBezTo>
                    <a:pt x="6" y="1"/>
                    <a:pt x="3" y="3"/>
                    <a:pt x="1" y="8"/>
                  </a:cubicBezTo>
                  <a:cubicBezTo>
                    <a:pt x="138" y="595"/>
                    <a:pt x="513" y="1157"/>
                    <a:pt x="1113" y="1320"/>
                  </a:cubicBezTo>
                  <a:cubicBezTo>
                    <a:pt x="1138" y="1332"/>
                    <a:pt x="1200" y="1345"/>
                    <a:pt x="1213" y="1345"/>
                  </a:cubicBezTo>
                  <a:cubicBezTo>
                    <a:pt x="1150" y="1307"/>
                    <a:pt x="1088" y="1270"/>
                    <a:pt x="1025" y="1232"/>
                  </a:cubicBezTo>
                  <a:cubicBezTo>
                    <a:pt x="600" y="932"/>
                    <a:pt x="300" y="533"/>
                    <a:pt x="38" y="58"/>
                  </a:cubicBezTo>
                  <a:cubicBezTo>
                    <a:pt x="16" y="30"/>
                    <a:pt x="11" y="20"/>
                    <a:pt x="15" y="20"/>
                  </a:cubicBezTo>
                  <a:cubicBezTo>
                    <a:pt x="21" y="20"/>
                    <a:pt x="42" y="37"/>
                    <a:pt x="63" y="58"/>
                  </a:cubicBezTo>
                  <a:cubicBezTo>
                    <a:pt x="43" y="37"/>
                    <a:pt x="23" y="1"/>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4" name="Google Shape;17424;p50"/>
            <p:cNvSpPr/>
            <p:nvPr/>
          </p:nvSpPr>
          <p:spPr>
            <a:xfrm>
              <a:off x="2652702" y="5070388"/>
              <a:ext cx="74806" cy="100339"/>
            </a:xfrm>
            <a:custGeom>
              <a:avLst/>
              <a:gdLst/>
              <a:ahLst/>
              <a:cxnLst/>
              <a:rect l="l" t="t" r="r" b="b"/>
              <a:pathLst>
                <a:path w="876" h="1175" extrusionOk="0">
                  <a:moveTo>
                    <a:pt x="13" y="0"/>
                  </a:moveTo>
                  <a:lnTo>
                    <a:pt x="13" y="0"/>
                  </a:lnTo>
                  <a:cubicBezTo>
                    <a:pt x="1" y="163"/>
                    <a:pt x="113" y="513"/>
                    <a:pt x="263" y="687"/>
                  </a:cubicBezTo>
                  <a:cubicBezTo>
                    <a:pt x="438" y="887"/>
                    <a:pt x="688" y="1000"/>
                    <a:pt x="875" y="1175"/>
                  </a:cubicBezTo>
                  <a:cubicBezTo>
                    <a:pt x="738" y="950"/>
                    <a:pt x="425" y="712"/>
                    <a:pt x="301" y="538"/>
                  </a:cubicBezTo>
                  <a:cubicBezTo>
                    <a:pt x="163" y="375"/>
                    <a:pt x="76" y="188"/>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5" name="Google Shape;17425;p50"/>
            <p:cNvSpPr/>
            <p:nvPr/>
          </p:nvSpPr>
          <p:spPr>
            <a:xfrm>
              <a:off x="2647407" y="5104547"/>
              <a:ext cx="63022" cy="70451"/>
            </a:xfrm>
            <a:custGeom>
              <a:avLst/>
              <a:gdLst/>
              <a:ahLst/>
              <a:cxnLst/>
              <a:rect l="l" t="t" r="r" b="b"/>
              <a:pathLst>
                <a:path w="738" h="825" extrusionOk="0">
                  <a:moveTo>
                    <a:pt x="0" y="0"/>
                  </a:moveTo>
                  <a:cubicBezTo>
                    <a:pt x="125" y="362"/>
                    <a:pt x="462" y="612"/>
                    <a:pt x="737" y="825"/>
                  </a:cubicBezTo>
                  <a:cubicBezTo>
                    <a:pt x="537" y="512"/>
                    <a:pt x="213" y="28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6" name="Google Shape;17426;p50"/>
            <p:cNvSpPr/>
            <p:nvPr/>
          </p:nvSpPr>
          <p:spPr>
            <a:xfrm>
              <a:off x="2636733" y="5106682"/>
              <a:ext cx="63022" cy="83260"/>
            </a:xfrm>
            <a:custGeom>
              <a:avLst/>
              <a:gdLst/>
              <a:ahLst/>
              <a:cxnLst/>
              <a:rect l="l" t="t" r="r" b="b"/>
              <a:pathLst>
                <a:path w="738" h="975" extrusionOk="0">
                  <a:moveTo>
                    <a:pt x="13" y="0"/>
                  </a:moveTo>
                  <a:cubicBezTo>
                    <a:pt x="0" y="0"/>
                    <a:pt x="0" y="0"/>
                    <a:pt x="0" y="38"/>
                  </a:cubicBezTo>
                  <a:cubicBezTo>
                    <a:pt x="63" y="275"/>
                    <a:pt x="138" y="525"/>
                    <a:pt x="300" y="712"/>
                  </a:cubicBezTo>
                  <a:cubicBezTo>
                    <a:pt x="413" y="837"/>
                    <a:pt x="575" y="925"/>
                    <a:pt x="737" y="975"/>
                  </a:cubicBezTo>
                  <a:cubicBezTo>
                    <a:pt x="625" y="900"/>
                    <a:pt x="475" y="775"/>
                    <a:pt x="375" y="662"/>
                  </a:cubicBezTo>
                  <a:cubicBezTo>
                    <a:pt x="300" y="562"/>
                    <a:pt x="238" y="437"/>
                    <a:pt x="175" y="325"/>
                  </a:cubicBezTo>
                  <a:cubicBezTo>
                    <a:pt x="128" y="230"/>
                    <a:pt x="57" y="146"/>
                    <a:pt x="29" y="41"/>
                  </a:cubicBezTo>
                  <a:lnTo>
                    <a:pt x="29" y="41"/>
                  </a:lnTo>
                  <a:cubicBezTo>
                    <a:pt x="31" y="43"/>
                    <a:pt x="34" y="46"/>
                    <a:pt x="38" y="50"/>
                  </a:cubicBezTo>
                  <a:cubicBezTo>
                    <a:pt x="25" y="25"/>
                    <a:pt x="25" y="13"/>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7" name="Google Shape;17427;p50"/>
            <p:cNvSpPr/>
            <p:nvPr/>
          </p:nvSpPr>
          <p:spPr>
            <a:xfrm>
              <a:off x="2187466" y="4181327"/>
              <a:ext cx="168655" cy="58837"/>
            </a:xfrm>
            <a:custGeom>
              <a:avLst/>
              <a:gdLst/>
              <a:ahLst/>
              <a:cxnLst/>
              <a:rect l="l" t="t" r="r" b="b"/>
              <a:pathLst>
                <a:path w="1975" h="689" extrusionOk="0">
                  <a:moveTo>
                    <a:pt x="1019" y="1"/>
                  </a:moveTo>
                  <a:cubicBezTo>
                    <a:pt x="669" y="1"/>
                    <a:pt x="344" y="209"/>
                    <a:pt x="125" y="476"/>
                  </a:cubicBezTo>
                  <a:cubicBezTo>
                    <a:pt x="88" y="514"/>
                    <a:pt x="25" y="576"/>
                    <a:pt x="0" y="614"/>
                  </a:cubicBezTo>
                  <a:cubicBezTo>
                    <a:pt x="162" y="501"/>
                    <a:pt x="325" y="376"/>
                    <a:pt x="500" y="301"/>
                  </a:cubicBezTo>
                  <a:cubicBezTo>
                    <a:pt x="659" y="228"/>
                    <a:pt x="843" y="188"/>
                    <a:pt x="1029" y="188"/>
                  </a:cubicBezTo>
                  <a:cubicBezTo>
                    <a:pt x="1386" y="188"/>
                    <a:pt x="1753" y="336"/>
                    <a:pt x="1975" y="689"/>
                  </a:cubicBezTo>
                  <a:cubicBezTo>
                    <a:pt x="1850" y="289"/>
                    <a:pt x="1462" y="14"/>
                    <a:pt x="1050" y="1"/>
                  </a:cubicBezTo>
                  <a:cubicBezTo>
                    <a:pt x="1040" y="1"/>
                    <a:pt x="1029" y="1"/>
                    <a:pt x="1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8" name="Google Shape;17428;p50"/>
            <p:cNvSpPr/>
            <p:nvPr/>
          </p:nvSpPr>
          <p:spPr>
            <a:xfrm>
              <a:off x="2212999" y="4197381"/>
              <a:ext cx="127153" cy="36378"/>
            </a:xfrm>
            <a:custGeom>
              <a:avLst/>
              <a:gdLst/>
              <a:ahLst/>
              <a:cxnLst/>
              <a:rect l="l" t="t" r="r" b="b"/>
              <a:pathLst>
                <a:path w="1489" h="426" extrusionOk="0">
                  <a:moveTo>
                    <a:pt x="763" y="0"/>
                  </a:moveTo>
                  <a:cubicBezTo>
                    <a:pt x="502" y="0"/>
                    <a:pt x="254" y="121"/>
                    <a:pt x="63" y="276"/>
                  </a:cubicBezTo>
                  <a:cubicBezTo>
                    <a:pt x="38" y="288"/>
                    <a:pt x="1" y="338"/>
                    <a:pt x="1" y="338"/>
                  </a:cubicBezTo>
                  <a:cubicBezTo>
                    <a:pt x="51" y="301"/>
                    <a:pt x="113" y="276"/>
                    <a:pt x="163" y="263"/>
                  </a:cubicBezTo>
                  <a:cubicBezTo>
                    <a:pt x="251" y="226"/>
                    <a:pt x="338" y="201"/>
                    <a:pt x="413" y="176"/>
                  </a:cubicBezTo>
                  <a:lnTo>
                    <a:pt x="413" y="176"/>
                  </a:lnTo>
                  <a:cubicBezTo>
                    <a:pt x="338" y="201"/>
                    <a:pt x="251" y="251"/>
                    <a:pt x="188" y="313"/>
                  </a:cubicBezTo>
                  <a:cubicBezTo>
                    <a:pt x="171" y="327"/>
                    <a:pt x="167" y="332"/>
                    <a:pt x="171" y="332"/>
                  </a:cubicBezTo>
                  <a:cubicBezTo>
                    <a:pt x="182" y="332"/>
                    <a:pt x="245" y="297"/>
                    <a:pt x="263" y="288"/>
                  </a:cubicBezTo>
                  <a:cubicBezTo>
                    <a:pt x="393" y="242"/>
                    <a:pt x="534" y="216"/>
                    <a:pt x="676" y="216"/>
                  </a:cubicBezTo>
                  <a:cubicBezTo>
                    <a:pt x="877" y="216"/>
                    <a:pt x="1081" y="266"/>
                    <a:pt x="1263" y="376"/>
                  </a:cubicBezTo>
                  <a:cubicBezTo>
                    <a:pt x="1151" y="251"/>
                    <a:pt x="1001" y="176"/>
                    <a:pt x="838" y="138"/>
                  </a:cubicBezTo>
                  <a:lnTo>
                    <a:pt x="838" y="138"/>
                  </a:lnTo>
                  <a:cubicBezTo>
                    <a:pt x="926" y="151"/>
                    <a:pt x="1013" y="163"/>
                    <a:pt x="1101" y="201"/>
                  </a:cubicBezTo>
                  <a:cubicBezTo>
                    <a:pt x="1251" y="251"/>
                    <a:pt x="1376" y="301"/>
                    <a:pt x="1488" y="426"/>
                  </a:cubicBezTo>
                  <a:cubicBezTo>
                    <a:pt x="1363" y="176"/>
                    <a:pt x="1063" y="38"/>
                    <a:pt x="801" y="1"/>
                  </a:cubicBezTo>
                  <a:cubicBezTo>
                    <a:pt x="788" y="0"/>
                    <a:pt x="775" y="0"/>
                    <a:pt x="7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9" name="Google Shape;17429;p50"/>
            <p:cNvSpPr/>
            <p:nvPr/>
          </p:nvSpPr>
          <p:spPr>
            <a:xfrm>
              <a:off x="2233323" y="4220097"/>
              <a:ext cx="72671" cy="16908"/>
            </a:xfrm>
            <a:custGeom>
              <a:avLst/>
              <a:gdLst/>
              <a:ahLst/>
              <a:cxnLst/>
              <a:rect l="l" t="t" r="r" b="b"/>
              <a:pathLst>
                <a:path w="851" h="198" extrusionOk="0">
                  <a:moveTo>
                    <a:pt x="402" y="1"/>
                  </a:moveTo>
                  <a:cubicBezTo>
                    <a:pt x="288" y="1"/>
                    <a:pt x="175" y="29"/>
                    <a:pt x="75" y="97"/>
                  </a:cubicBezTo>
                  <a:cubicBezTo>
                    <a:pt x="50" y="110"/>
                    <a:pt x="0" y="185"/>
                    <a:pt x="13" y="197"/>
                  </a:cubicBezTo>
                  <a:cubicBezTo>
                    <a:pt x="50" y="110"/>
                    <a:pt x="163" y="97"/>
                    <a:pt x="238" y="85"/>
                  </a:cubicBezTo>
                  <a:cubicBezTo>
                    <a:pt x="285" y="82"/>
                    <a:pt x="333" y="80"/>
                    <a:pt x="381" y="80"/>
                  </a:cubicBezTo>
                  <a:cubicBezTo>
                    <a:pt x="537" y="80"/>
                    <a:pt x="697" y="97"/>
                    <a:pt x="850" y="135"/>
                  </a:cubicBezTo>
                  <a:cubicBezTo>
                    <a:pt x="720" y="55"/>
                    <a:pt x="560" y="1"/>
                    <a:pt x="4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0" name="Google Shape;17430;p50"/>
            <p:cNvSpPr/>
            <p:nvPr/>
          </p:nvSpPr>
          <p:spPr>
            <a:xfrm>
              <a:off x="2237593" y="4236920"/>
              <a:ext cx="52347" cy="8625"/>
            </a:xfrm>
            <a:custGeom>
              <a:avLst/>
              <a:gdLst/>
              <a:ahLst/>
              <a:cxnLst/>
              <a:rect l="l" t="t" r="r" b="b"/>
              <a:pathLst>
                <a:path w="613" h="101" extrusionOk="0">
                  <a:moveTo>
                    <a:pt x="350" y="0"/>
                  </a:moveTo>
                  <a:cubicBezTo>
                    <a:pt x="238" y="0"/>
                    <a:pt x="100" y="13"/>
                    <a:pt x="0" y="75"/>
                  </a:cubicBezTo>
                  <a:cubicBezTo>
                    <a:pt x="63" y="50"/>
                    <a:pt x="200" y="50"/>
                    <a:pt x="288" y="50"/>
                  </a:cubicBezTo>
                  <a:cubicBezTo>
                    <a:pt x="400" y="63"/>
                    <a:pt x="513" y="38"/>
                    <a:pt x="613" y="100"/>
                  </a:cubicBezTo>
                  <a:cubicBezTo>
                    <a:pt x="550" y="25"/>
                    <a:pt x="438" y="13"/>
                    <a:pt x="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1" name="Google Shape;17431;p50"/>
            <p:cNvSpPr/>
            <p:nvPr/>
          </p:nvSpPr>
          <p:spPr>
            <a:xfrm>
              <a:off x="2248267" y="4254597"/>
              <a:ext cx="28864" cy="2647"/>
            </a:xfrm>
            <a:custGeom>
              <a:avLst/>
              <a:gdLst/>
              <a:ahLst/>
              <a:cxnLst/>
              <a:rect l="l" t="t" r="r" b="b"/>
              <a:pathLst>
                <a:path w="338" h="31" extrusionOk="0">
                  <a:moveTo>
                    <a:pt x="187" y="1"/>
                  </a:moveTo>
                  <a:cubicBezTo>
                    <a:pt x="122" y="1"/>
                    <a:pt x="55" y="10"/>
                    <a:pt x="0" y="31"/>
                  </a:cubicBezTo>
                  <a:cubicBezTo>
                    <a:pt x="113" y="31"/>
                    <a:pt x="225" y="31"/>
                    <a:pt x="338" y="18"/>
                  </a:cubicBezTo>
                  <a:cubicBezTo>
                    <a:pt x="293" y="7"/>
                    <a:pt x="240" y="1"/>
                    <a:pt x="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2" name="Google Shape;17432;p50"/>
            <p:cNvSpPr/>
            <p:nvPr/>
          </p:nvSpPr>
          <p:spPr>
            <a:xfrm>
              <a:off x="2253562" y="4269968"/>
              <a:ext cx="12895" cy="2220"/>
            </a:xfrm>
            <a:custGeom>
              <a:avLst/>
              <a:gdLst/>
              <a:ahLst/>
              <a:cxnLst/>
              <a:rect l="l" t="t" r="r" b="b"/>
              <a:pathLst>
                <a:path w="151" h="26" extrusionOk="0">
                  <a:moveTo>
                    <a:pt x="151" y="1"/>
                  </a:moveTo>
                  <a:cubicBezTo>
                    <a:pt x="101" y="1"/>
                    <a:pt x="51" y="1"/>
                    <a:pt x="1" y="26"/>
                  </a:cubicBezTo>
                  <a:cubicBezTo>
                    <a:pt x="51" y="26"/>
                    <a:pt x="101" y="13"/>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3" name="Google Shape;17433;p50"/>
            <p:cNvSpPr/>
            <p:nvPr/>
          </p:nvSpPr>
          <p:spPr>
            <a:xfrm>
              <a:off x="712595" y="5309413"/>
              <a:ext cx="116393" cy="92483"/>
            </a:xfrm>
            <a:custGeom>
              <a:avLst/>
              <a:gdLst/>
              <a:ahLst/>
              <a:cxnLst/>
              <a:rect l="l" t="t" r="r" b="b"/>
              <a:pathLst>
                <a:path w="1363" h="1083" extrusionOk="0">
                  <a:moveTo>
                    <a:pt x="13" y="0"/>
                  </a:moveTo>
                  <a:cubicBezTo>
                    <a:pt x="1" y="388"/>
                    <a:pt x="251" y="775"/>
                    <a:pt x="588" y="963"/>
                  </a:cubicBezTo>
                  <a:cubicBezTo>
                    <a:pt x="748" y="1043"/>
                    <a:pt x="924" y="1083"/>
                    <a:pt x="1103" y="1083"/>
                  </a:cubicBezTo>
                  <a:cubicBezTo>
                    <a:pt x="1148" y="1083"/>
                    <a:pt x="1193" y="1080"/>
                    <a:pt x="1238" y="1075"/>
                  </a:cubicBezTo>
                  <a:cubicBezTo>
                    <a:pt x="1275" y="1075"/>
                    <a:pt x="1350" y="1063"/>
                    <a:pt x="1363" y="1050"/>
                  </a:cubicBezTo>
                  <a:cubicBezTo>
                    <a:pt x="1313" y="1050"/>
                    <a:pt x="1250" y="1038"/>
                    <a:pt x="1200" y="1038"/>
                  </a:cubicBezTo>
                  <a:cubicBezTo>
                    <a:pt x="988" y="988"/>
                    <a:pt x="788" y="938"/>
                    <a:pt x="600" y="813"/>
                  </a:cubicBezTo>
                  <a:cubicBezTo>
                    <a:pt x="350" y="625"/>
                    <a:pt x="88" y="338"/>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4" name="Google Shape;17434;p50"/>
            <p:cNvSpPr/>
            <p:nvPr/>
          </p:nvSpPr>
          <p:spPr>
            <a:xfrm>
              <a:off x="715072" y="5354417"/>
              <a:ext cx="70195" cy="67120"/>
            </a:xfrm>
            <a:custGeom>
              <a:avLst/>
              <a:gdLst/>
              <a:ahLst/>
              <a:cxnLst/>
              <a:rect l="l" t="t" r="r" b="b"/>
              <a:pathLst>
                <a:path w="822" h="786" extrusionOk="0">
                  <a:moveTo>
                    <a:pt x="18" y="0"/>
                  </a:moveTo>
                  <a:cubicBezTo>
                    <a:pt x="9" y="0"/>
                    <a:pt x="9" y="18"/>
                    <a:pt x="9" y="36"/>
                  </a:cubicBezTo>
                  <a:cubicBezTo>
                    <a:pt x="59" y="411"/>
                    <a:pt x="371" y="723"/>
                    <a:pt x="734" y="773"/>
                  </a:cubicBezTo>
                  <a:cubicBezTo>
                    <a:pt x="759" y="786"/>
                    <a:pt x="809" y="786"/>
                    <a:pt x="821" y="786"/>
                  </a:cubicBezTo>
                  <a:cubicBezTo>
                    <a:pt x="771" y="773"/>
                    <a:pt x="734" y="748"/>
                    <a:pt x="696" y="736"/>
                  </a:cubicBezTo>
                  <a:cubicBezTo>
                    <a:pt x="409" y="598"/>
                    <a:pt x="172" y="361"/>
                    <a:pt x="34" y="73"/>
                  </a:cubicBezTo>
                  <a:cubicBezTo>
                    <a:pt x="23" y="62"/>
                    <a:pt x="1" y="9"/>
                    <a:pt x="25" y="9"/>
                  </a:cubicBezTo>
                  <a:cubicBezTo>
                    <a:pt x="28" y="9"/>
                    <a:pt x="31" y="10"/>
                    <a:pt x="34" y="11"/>
                  </a:cubicBezTo>
                  <a:cubicBezTo>
                    <a:pt x="27" y="3"/>
                    <a:pt x="22" y="0"/>
                    <a:pt x="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5" name="Google Shape;17435;p50"/>
            <p:cNvSpPr/>
            <p:nvPr/>
          </p:nvSpPr>
          <p:spPr>
            <a:xfrm>
              <a:off x="717975" y="5389429"/>
              <a:ext cx="36293" cy="37488"/>
            </a:xfrm>
            <a:custGeom>
              <a:avLst/>
              <a:gdLst/>
              <a:ahLst/>
              <a:cxnLst/>
              <a:rect l="l" t="t" r="r" b="b"/>
              <a:pathLst>
                <a:path w="425" h="439" extrusionOk="0">
                  <a:moveTo>
                    <a:pt x="13" y="1"/>
                  </a:moveTo>
                  <a:lnTo>
                    <a:pt x="13" y="1"/>
                  </a:lnTo>
                  <a:cubicBezTo>
                    <a:pt x="0" y="226"/>
                    <a:pt x="262" y="351"/>
                    <a:pt x="425" y="438"/>
                  </a:cubicBezTo>
                  <a:cubicBezTo>
                    <a:pt x="300" y="338"/>
                    <a:pt x="175" y="238"/>
                    <a:pt x="63" y="113"/>
                  </a:cubicBezTo>
                  <a:cubicBezTo>
                    <a:pt x="38" y="76"/>
                    <a:pt x="13" y="38"/>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6" name="Google Shape;17436;p50"/>
            <p:cNvSpPr/>
            <p:nvPr/>
          </p:nvSpPr>
          <p:spPr>
            <a:xfrm>
              <a:off x="887657" y="5329140"/>
              <a:ext cx="113917" cy="31938"/>
            </a:xfrm>
            <a:custGeom>
              <a:avLst/>
              <a:gdLst/>
              <a:ahLst/>
              <a:cxnLst/>
              <a:rect l="l" t="t" r="r" b="b"/>
              <a:pathLst>
                <a:path w="1334" h="374" extrusionOk="0">
                  <a:moveTo>
                    <a:pt x="1331" y="1"/>
                  </a:moveTo>
                  <a:cubicBezTo>
                    <a:pt x="1325" y="1"/>
                    <a:pt x="1228" y="73"/>
                    <a:pt x="1200" y="82"/>
                  </a:cubicBezTo>
                  <a:cubicBezTo>
                    <a:pt x="960" y="220"/>
                    <a:pt x="686" y="277"/>
                    <a:pt x="393" y="277"/>
                  </a:cubicBezTo>
                  <a:cubicBezTo>
                    <a:pt x="289" y="277"/>
                    <a:pt x="183" y="270"/>
                    <a:pt x="75" y="257"/>
                  </a:cubicBezTo>
                  <a:cubicBezTo>
                    <a:pt x="58" y="257"/>
                    <a:pt x="19" y="246"/>
                    <a:pt x="7" y="246"/>
                  </a:cubicBezTo>
                  <a:cubicBezTo>
                    <a:pt x="0" y="246"/>
                    <a:pt x="0" y="248"/>
                    <a:pt x="13" y="257"/>
                  </a:cubicBezTo>
                  <a:cubicBezTo>
                    <a:pt x="176" y="331"/>
                    <a:pt x="360" y="374"/>
                    <a:pt x="544" y="374"/>
                  </a:cubicBezTo>
                  <a:cubicBezTo>
                    <a:pt x="825" y="374"/>
                    <a:pt x="1103" y="274"/>
                    <a:pt x="1300" y="32"/>
                  </a:cubicBezTo>
                  <a:cubicBezTo>
                    <a:pt x="1325" y="9"/>
                    <a:pt x="1334" y="1"/>
                    <a:pt x="1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7" name="Google Shape;17437;p50"/>
            <p:cNvSpPr/>
            <p:nvPr/>
          </p:nvSpPr>
          <p:spPr>
            <a:xfrm>
              <a:off x="914300" y="5368080"/>
              <a:ext cx="68401" cy="10418"/>
            </a:xfrm>
            <a:custGeom>
              <a:avLst/>
              <a:gdLst/>
              <a:ahLst/>
              <a:cxnLst/>
              <a:rect l="l" t="t" r="r" b="b"/>
              <a:pathLst>
                <a:path w="801" h="122" extrusionOk="0">
                  <a:moveTo>
                    <a:pt x="800" y="1"/>
                  </a:moveTo>
                  <a:lnTo>
                    <a:pt x="800" y="1"/>
                  </a:lnTo>
                  <a:cubicBezTo>
                    <a:pt x="650" y="38"/>
                    <a:pt x="513" y="51"/>
                    <a:pt x="350" y="51"/>
                  </a:cubicBezTo>
                  <a:cubicBezTo>
                    <a:pt x="313" y="51"/>
                    <a:pt x="273" y="52"/>
                    <a:pt x="232" y="52"/>
                  </a:cubicBezTo>
                  <a:cubicBezTo>
                    <a:pt x="150" y="52"/>
                    <a:pt x="67" y="47"/>
                    <a:pt x="0" y="13"/>
                  </a:cubicBezTo>
                  <a:lnTo>
                    <a:pt x="0" y="13"/>
                  </a:lnTo>
                  <a:cubicBezTo>
                    <a:pt x="94" y="90"/>
                    <a:pt x="228" y="121"/>
                    <a:pt x="363" y="121"/>
                  </a:cubicBezTo>
                  <a:cubicBezTo>
                    <a:pt x="536" y="121"/>
                    <a:pt x="709" y="71"/>
                    <a:pt x="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8" name="Google Shape;17438;p50"/>
            <p:cNvSpPr/>
            <p:nvPr/>
          </p:nvSpPr>
          <p:spPr>
            <a:xfrm>
              <a:off x="938809" y="5387295"/>
              <a:ext cx="26814" cy="5807"/>
            </a:xfrm>
            <a:custGeom>
              <a:avLst/>
              <a:gdLst/>
              <a:ahLst/>
              <a:cxnLst/>
              <a:rect l="l" t="t" r="r" b="b"/>
              <a:pathLst>
                <a:path w="314" h="68" extrusionOk="0">
                  <a:moveTo>
                    <a:pt x="1" y="1"/>
                  </a:moveTo>
                  <a:cubicBezTo>
                    <a:pt x="21" y="54"/>
                    <a:pt x="79" y="68"/>
                    <a:pt x="144" y="68"/>
                  </a:cubicBezTo>
                  <a:cubicBezTo>
                    <a:pt x="202" y="68"/>
                    <a:pt x="266" y="57"/>
                    <a:pt x="313" y="51"/>
                  </a:cubicBezTo>
                  <a:cubicBezTo>
                    <a:pt x="296" y="48"/>
                    <a:pt x="277" y="48"/>
                    <a:pt x="256" y="48"/>
                  </a:cubicBezTo>
                  <a:cubicBezTo>
                    <a:pt x="225" y="48"/>
                    <a:pt x="192" y="49"/>
                    <a:pt x="160" y="49"/>
                  </a:cubicBezTo>
                  <a:cubicBezTo>
                    <a:pt x="92" y="49"/>
                    <a:pt x="29" y="4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9" name="Google Shape;17439;p50"/>
            <p:cNvSpPr/>
            <p:nvPr/>
          </p:nvSpPr>
          <p:spPr>
            <a:xfrm>
              <a:off x="675277" y="5219747"/>
              <a:ext cx="41673" cy="71561"/>
            </a:xfrm>
            <a:custGeom>
              <a:avLst/>
              <a:gdLst/>
              <a:ahLst/>
              <a:cxnLst/>
              <a:rect l="l" t="t" r="r" b="b"/>
              <a:pathLst>
                <a:path w="488" h="838" extrusionOk="0">
                  <a:moveTo>
                    <a:pt x="63" y="1"/>
                  </a:moveTo>
                  <a:cubicBezTo>
                    <a:pt x="0" y="363"/>
                    <a:pt x="113" y="701"/>
                    <a:pt x="488" y="838"/>
                  </a:cubicBezTo>
                  <a:cubicBezTo>
                    <a:pt x="200" y="651"/>
                    <a:pt x="88" y="313"/>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0" name="Google Shape;17440;p50"/>
            <p:cNvSpPr/>
            <p:nvPr/>
          </p:nvSpPr>
          <p:spPr>
            <a:xfrm>
              <a:off x="665628" y="5250746"/>
              <a:ext cx="17164" cy="42697"/>
            </a:xfrm>
            <a:custGeom>
              <a:avLst/>
              <a:gdLst/>
              <a:ahLst/>
              <a:cxnLst/>
              <a:rect l="l" t="t" r="r" b="b"/>
              <a:pathLst>
                <a:path w="201" h="500" extrusionOk="0">
                  <a:moveTo>
                    <a:pt x="51" y="0"/>
                  </a:moveTo>
                  <a:cubicBezTo>
                    <a:pt x="1" y="175"/>
                    <a:pt x="88" y="363"/>
                    <a:pt x="201" y="500"/>
                  </a:cubicBezTo>
                  <a:cubicBezTo>
                    <a:pt x="201" y="487"/>
                    <a:pt x="188" y="487"/>
                    <a:pt x="188" y="475"/>
                  </a:cubicBezTo>
                  <a:cubicBezTo>
                    <a:pt x="138" y="325"/>
                    <a:pt x="63" y="163"/>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1" name="Google Shape;17441;p50"/>
            <p:cNvSpPr/>
            <p:nvPr/>
          </p:nvSpPr>
          <p:spPr>
            <a:xfrm>
              <a:off x="654953" y="5277389"/>
              <a:ext cx="4355" cy="9650"/>
            </a:xfrm>
            <a:custGeom>
              <a:avLst/>
              <a:gdLst/>
              <a:ahLst/>
              <a:cxnLst/>
              <a:rect l="l" t="t" r="r" b="b"/>
              <a:pathLst>
                <a:path w="51" h="113" extrusionOk="0">
                  <a:moveTo>
                    <a:pt x="51" y="1"/>
                  </a:moveTo>
                  <a:lnTo>
                    <a:pt x="51" y="1"/>
                  </a:lnTo>
                  <a:cubicBezTo>
                    <a:pt x="1" y="26"/>
                    <a:pt x="38" y="101"/>
                    <a:pt x="51" y="113"/>
                  </a:cubicBezTo>
                  <a:cubicBezTo>
                    <a:pt x="38" y="76"/>
                    <a:pt x="13" y="26"/>
                    <a:pt x="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2" name="Google Shape;17442;p50"/>
            <p:cNvSpPr/>
            <p:nvPr/>
          </p:nvSpPr>
          <p:spPr>
            <a:xfrm>
              <a:off x="1093546" y="5147160"/>
              <a:ext cx="103670" cy="90177"/>
            </a:xfrm>
            <a:custGeom>
              <a:avLst/>
              <a:gdLst/>
              <a:ahLst/>
              <a:cxnLst/>
              <a:rect l="l" t="t" r="r" b="b"/>
              <a:pathLst>
                <a:path w="1214" h="1056" extrusionOk="0">
                  <a:moveTo>
                    <a:pt x="1213" y="1"/>
                  </a:moveTo>
                  <a:cubicBezTo>
                    <a:pt x="1176" y="138"/>
                    <a:pt x="1151" y="288"/>
                    <a:pt x="1101" y="426"/>
                  </a:cubicBezTo>
                  <a:cubicBezTo>
                    <a:pt x="1013" y="601"/>
                    <a:pt x="788" y="776"/>
                    <a:pt x="676" y="851"/>
                  </a:cubicBezTo>
                  <a:cubicBezTo>
                    <a:pt x="476" y="976"/>
                    <a:pt x="226" y="1001"/>
                    <a:pt x="1" y="1013"/>
                  </a:cubicBezTo>
                  <a:cubicBezTo>
                    <a:pt x="115" y="1037"/>
                    <a:pt x="238" y="1055"/>
                    <a:pt x="361" y="1055"/>
                  </a:cubicBezTo>
                  <a:cubicBezTo>
                    <a:pt x="494" y="1055"/>
                    <a:pt x="627" y="1034"/>
                    <a:pt x="751" y="976"/>
                  </a:cubicBezTo>
                  <a:cubicBezTo>
                    <a:pt x="913" y="863"/>
                    <a:pt x="1076" y="726"/>
                    <a:pt x="1163" y="538"/>
                  </a:cubicBezTo>
                  <a:cubicBezTo>
                    <a:pt x="1213" y="413"/>
                    <a:pt x="1213" y="263"/>
                    <a:pt x="1213" y="126"/>
                  </a:cubicBezTo>
                  <a:cubicBezTo>
                    <a:pt x="1213" y="88"/>
                    <a:pt x="1213" y="26"/>
                    <a:pt x="1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3" name="Google Shape;17443;p50"/>
            <p:cNvSpPr/>
            <p:nvPr/>
          </p:nvSpPr>
          <p:spPr>
            <a:xfrm>
              <a:off x="1158959" y="5179184"/>
              <a:ext cx="49956" cy="58752"/>
            </a:xfrm>
            <a:custGeom>
              <a:avLst/>
              <a:gdLst/>
              <a:ahLst/>
              <a:cxnLst/>
              <a:rect l="l" t="t" r="r" b="b"/>
              <a:pathLst>
                <a:path w="585" h="688" extrusionOk="0">
                  <a:moveTo>
                    <a:pt x="560" y="1"/>
                  </a:moveTo>
                  <a:cubicBezTo>
                    <a:pt x="497" y="263"/>
                    <a:pt x="297" y="476"/>
                    <a:pt x="85" y="626"/>
                  </a:cubicBezTo>
                  <a:cubicBezTo>
                    <a:pt x="65" y="645"/>
                    <a:pt x="0" y="687"/>
                    <a:pt x="8" y="687"/>
                  </a:cubicBezTo>
                  <a:cubicBezTo>
                    <a:pt x="10" y="687"/>
                    <a:pt x="18" y="684"/>
                    <a:pt x="35" y="676"/>
                  </a:cubicBezTo>
                  <a:cubicBezTo>
                    <a:pt x="335" y="576"/>
                    <a:pt x="585" y="338"/>
                    <a:pt x="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4" name="Google Shape;17444;p50"/>
            <p:cNvSpPr/>
            <p:nvPr/>
          </p:nvSpPr>
          <p:spPr>
            <a:xfrm>
              <a:off x="1180052" y="5208047"/>
              <a:ext cx="30998" cy="36378"/>
            </a:xfrm>
            <a:custGeom>
              <a:avLst/>
              <a:gdLst/>
              <a:ahLst/>
              <a:cxnLst/>
              <a:rect l="l" t="t" r="r" b="b"/>
              <a:pathLst>
                <a:path w="363" h="426" extrusionOk="0">
                  <a:moveTo>
                    <a:pt x="363" y="0"/>
                  </a:moveTo>
                  <a:lnTo>
                    <a:pt x="363" y="0"/>
                  </a:lnTo>
                  <a:cubicBezTo>
                    <a:pt x="238" y="125"/>
                    <a:pt x="88" y="288"/>
                    <a:pt x="0" y="425"/>
                  </a:cubicBezTo>
                  <a:cubicBezTo>
                    <a:pt x="138" y="313"/>
                    <a:pt x="275" y="175"/>
                    <a:pt x="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5" name="Google Shape;17445;p50"/>
            <p:cNvSpPr/>
            <p:nvPr/>
          </p:nvSpPr>
          <p:spPr>
            <a:xfrm>
              <a:off x="1189616" y="5009501"/>
              <a:ext cx="28949" cy="108964"/>
            </a:xfrm>
            <a:custGeom>
              <a:avLst/>
              <a:gdLst/>
              <a:ahLst/>
              <a:cxnLst/>
              <a:rect l="l" t="t" r="r" b="b"/>
              <a:pathLst>
                <a:path w="339" h="1276" extrusionOk="0">
                  <a:moveTo>
                    <a:pt x="113" y="1"/>
                  </a:moveTo>
                  <a:lnTo>
                    <a:pt x="113" y="1"/>
                  </a:lnTo>
                  <a:cubicBezTo>
                    <a:pt x="201" y="476"/>
                    <a:pt x="188" y="851"/>
                    <a:pt x="1" y="1276"/>
                  </a:cubicBezTo>
                  <a:cubicBezTo>
                    <a:pt x="313" y="926"/>
                    <a:pt x="338" y="401"/>
                    <a:pt x="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6" name="Google Shape;17446;p50"/>
            <p:cNvSpPr/>
            <p:nvPr/>
          </p:nvSpPr>
          <p:spPr>
            <a:xfrm>
              <a:off x="1220615" y="5038365"/>
              <a:ext cx="11785" cy="72671"/>
            </a:xfrm>
            <a:custGeom>
              <a:avLst/>
              <a:gdLst/>
              <a:ahLst/>
              <a:cxnLst/>
              <a:rect l="l" t="t" r="r" b="b"/>
              <a:pathLst>
                <a:path w="138" h="851" extrusionOk="0">
                  <a:moveTo>
                    <a:pt x="13" y="0"/>
                  </a:moveTo>
                  <a:lnTo>
                    <a:pt x="13" y="0"/>
                  </a:lnTo>
                  <a:cubicBezTo>
                    <a:pt x="37" y="275"/>
                    <a:pt x="37" y="575"/>
                    <a:pt x="0" y="850"/>
                  </a:cubicBezTo>
                  <a:cubicBezTo>
                    <a:pt x="125" y="575"/>
                    <a:pt x="137" y="275"/>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7" name="Google Shape;17447;p50"/>
            <p:cNvSpPr/>
            <p:nvPr/>
          </p:nvSpPr>
          <p:spPr>
            <a:xfrm>
              <a:off x="1241878" y="5061849"/>
              <a:ext cx="6490" cy="43808"/>
            </a:xfrm>
            <a:custGeom>
              <a:avLst/>
              <a:gdLst/>
              <a:ahLst/>
              <a:cxnLst/>
              <a:rect l="l" t="t" r="r" b="b"/>
              <a:pathLst>
                <a:path w="76" h="513" extrusionOk="0">
                  <a:moveTo>
                    <a:pt x="1" y="0"/>
                  </a:moveTo>
                  <a:lnTo>
                    <a:pt x="1" y="0"/>
                  </a:lnTo>
                  <a:cubicBezTo>
                    <a:pt x="26" y="175"/>
                    <a:pt x="1" y="363"/>
                    <a:pt x="13" y="513"/>
                  </a:cubicBezTo>
                  <a:cubicBezTo>
                    <a:pt x="51" y="350"/>
                    <a:pt x="76" y="16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8" name="Google Shape;17448;p50"/>
            <p:cNvSpPr/>
            <p:nvPr/>
          </p:nvSpPr>
          <p:spPr>
            <a:xfrm>
              <a:off x="1499090" y="4800365"/>
              <a:ext cx="135607" cy="62851"/>
            </a:xfrm>
            <a:custGeom>
              <a:avLst/>
              <a:gdLst/>
              <a:ahLst/>
              <a:cxnLst/>
              <a:rect l="l" t="t" r="r" b="b"/>
              <a:pathLst>
                <a:path w="1588" h="736" extrusionOk="0">
                  <a:moveTo>
                    <a:pt x="13" y="1"/>
                  </a:moveTo>
                  <a:cubicBezTo>
                    <a:pt x="1" y="1"/>
                    <a:pt x="1" y="13"/>
                    <a:pt x="13" y="26"/>
                  </a:cubicBezTo>
                  <a:cubicBezTo>
                    <a:pt x="76" y="188"/>
                    <a:pt x="188" y="325"/>
                    <a:pt x="301" y="463"/>
                  </a:cubicBezTo>
                  <a:cubicBezTo>
                    <a:pt x="450" y="651"/>
                    <a:pt x="677" y="735"/>
                    <a:pt x="910" y="735"/>
                  </a:cubicBezTo>
                  <a:cubicBezTo>
                    <a:pt x="1125" y="735"/>
                    <a:pt x="1345" y="664"/>
                    <a:pt x="1513" y="538"/>
                  </a:cubicBezTo>
                  <a:cubicBezTo>
                    <a:pt x="1538" y="525"/>
                    <a:pt x="1588" y="463"/>
                    <a:pt x="1588" y="463"/>
                  </a:cubicBezTo>
                  <a:lnTo>
                    <a:pt x="1588" y="463"/>
                  </a:lnTo>
                  <a:cubicBezTo>
                    <a:pt x="1525" y="513"/>
                    <a:pt x="1450" y="550"/>
                    <a:pt x="1363" y="563"/>
                  </a:cubicBezTo>
                  <a:cubicBezTo>
                    <a:pt x="1245" y="589"/>
                    <a:pt x="1126" y="606"/>
                    <a:pt x="1009" y="606"/>
                  </a:cubicBezTo>
                  <a:cubicBezTo>
                    <a:pt x="789" y="606"/>
                    <a:pt x="575" y="546"/>
                    <a:pt x="388" y="375"/>
                  </a:cubicBezTo>
                  <a:cubicBezTo>
                    <a:pt x="313" y="325"/>
                    <a:pt x="138" y="188"/>
                    <a:pt x="51" y="76"/>
                  </a:cubicBezTo>
                  <a:cubicBezTo>
                    <a:pt x="38" y="51"/>
                    <a:pt x="1" y="26"/>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9" name="Google Shape;17449;p50"/>
            <p:cNvSpPr/>
            <p:nvPr/>
          </p:nvSpPr>
          <p:spPr>
            <a:xfrm>
              <a:off x="1520439" y="4858008"/>
              <a:ext cx="84370" cy="35439"/>
            </a:xfrm>
            <a:custGeom>
              <a:avLst/>
              <a:gdLst/>
              <a:ahLst/>
              <a:cxnLst/>
              <a:rect l="l" t="t" r="r" b="b"/>
              <a:pathLst>
                <a:path w="988" h="415" extrusionOk="0">
                  <a:moveTo>
                    <a:pt x="1" y="0"/>
                  </a:moveTo>
                  <a:lnTo>
                    <a:pt x="1" y="0"/>
                  </a:lnTo>
                  <a:cubicBezTo>
                    <a:pt x="109" y="253"/>
                    <a:pt x="353" y="414"/>
                    <a:pt x="608" y="414"/>
                  </a:cubicBezTo>
                  <a:cubicBezTo>
                    <a:pt x="706" y="414"/>
                    <a:pt x="806" y="390"/>
                    <a:pt x="900" y="338"/>
                  </a:cubicBezTo>
                  <a:cubicBezTo>
                    <a:pt x="925" y="313"/>
                    <a:pt x="963" y="288"/>
                    <a:pt x="988" y="275"/>
                  </a:cubicBezTo>
                  <a:lnTo>
                    <a:pt x="988" y="275"/>
                  </a:lnTo>
                  <a:cubicBezTo>
                    <a:pt x="950" y="288"/>
                    <a:pt x="913" y="300"/>
                    <a:pt x="875" y="313"/>
                  </a:cubicBezTo>
                  <a:cubicBezTo>
                    <a:pt x="812" y="330"/>
                    <a:pt x="748" y="338"/>
                    <a:pt x="683" y="338"/>
                  </a:cubicBezTo>
                  <a:cubicBezTo>
                    <a:pt x="420" y="338"/>
                    <a:pt x="161" y="20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0" name="Google Shape;17450;p50"/>
            <p:cNvSpPr/>
            <p:nvPr/>
          </p:nvSpPr>
          <p:spPr>
            <a:xfrm>
              <a:off x="1532224" y="4896436"/>
              <a:ext cx="18189" cy="12895"/>
            </a:xfrm>
            <a:custGeom>
              <a:avLst/>
              <a:gdLst/>
              <a:ahLst/>
              <a:cxnLst/>
              <a:rect l="l" t="t" r="r" b="b"/>
              <a:pathLst>
                <a:path w="213" h="151" extrusionOk="0">
                  <a:moveTo>
                    <a:pt x="0" y="0"/>
                  </a:moveTo>
                  <a:lnTo>
                    <a:pt x="0" y="0"/>
                  </a:lnTo>
                  <a:cubicBezTo>
                    <a:pt x="50" y="75"/>
                    <a:pt x="113" y="150"/>
                    <a:pt x="212" y="150"/>
                  </a:cubicBezTo>
                  <a:cubicBezTo>
                    <a:pt x="125" y="125"/>
                    <a:pt x="63"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1" name="Google Shape;17451;p50"/>
            <p:cNvSpPr/>
            <p:nvPr/>
          </p:nvSpPr>
          <p:spPr>
            <a:xfrm>
              <a:off x="1373217" y="4736318"/>
              <a:ext cx="98290" cy="58239"/>
            </a:xfrm>
            <a:custGeom>
              <a:avLst/>
              <a:gdLst/>
              <a:ahLst/>
              <a:cxnLst/>
              <a:rect l="l" t="t" r="r" b="b"/>
              <a:pathLst>
                <a:path w="1151" h="682" extrusionOk="0">
                  <a:moveTo>
                    <a:pt x="0" y="1"/>
                  </a:moveTo>
                  <a:lnTo>
                    <a:pt x="0" y="1"/>
                  </a:lnTo>
                  <a:cubicBezTo>
                    <a:pt x="88" y="301"/>
                    <a:pt x="325" y="563"/>
                    <a:pt x="612" y="663"/>
                  </a:cubicBezTo>
                  <a:cubicBezTo>
                    <a:pt x="656" y="676"/>
                    <a:pt x="700" y="681"/>
                    <a:pt x="743" y="681"/>
                  </a:cubicBezTo>
                  <a:cubicBezTo>
                    <a:pt x="873" y="681"/>
                    <a:pt x="1000" y="632"/>
                    <a:pt x="1112" y="576"/>
                  </a:cubicBezTo>
                  <a:cubicBezTo>
                    <a:pt x="1142" y="567"/>
                    <a:pt x="1150" y="563"/>
                    <a:pt x="1146" y="563"/>
                  </a:cubicBezTo>
                  <a:cubicBezTo>
                    <a:pt x="1133" y="563"/>
                    <a:pt x="1014" y="590"/>
                    <a:pt x="965" y="590"/>
                  </a:cubicBezTo>
                  <a:cubicBezTo>
                    <a:pt x="959" y="590"/>
                    <a:pt x="953" y="589"/>
                    <a:pt x="950" y="588"/>
                  </a:cubicBezTo>
                  <a:cubicBezTo>
                    <a:pt x="921" y="593"/>
                    <a:pt x="892" y="595"/>
                    <a:pt x="863" y="595"/>
                  </a:cubicBezTo>
                  <a:cubicBezTo>
                    <a:pt x="527" y="595"/>
                    <a:pt x="184" y="27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2" name="Google Shape;17452;p50"/>
            <p:cNvSpPr/>
            <p:nvPr/>
          </p:nvSpPr>
          <p:spPr>
            <a:xfrm>
              <a:off x="1380646" y="4792936"/>
              <a:ext cx="59862" cy="26302"/>
            </a:xfrm>
            <a:custGeom>
              <a:avLst/>
              <a:gdLst/>
              <a:ahLst/>
              <a:cxnLst/>
              <a:rect l="l" t="t" r="r" b="b"/>
              <a:pathLst>
                <a:path w="701" h="308" extrusionOk="0">
                  <a:moveTo>
                    <a:pt x="1" y="0"/>
                  </a:moveTo>
                  <a:lnTo>
                    <a:pt x="1" y="0"/>
                  </a:lnTo>
                  <a:cubicBezTo>
                    <a:pt x="124" y="175"/>
                    <a:pt x="331" y="307"/>
                    <a:pt x="554" y="307"/>
                  </a:cubicBezTo>
                  <a:cubicBezTo>
                    <a:pt x="602" y="307"/>
                    <a:pt x="651" y="301"/>
                    <a:pt x="700" y="287"/>
                  </a:cubicBezTo>
                  <a:cubicBezTo>
                    <a:pt x="438" y="275"/>
                    <a:pt x="200" y="13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3" name="Google Shape;17453;p50"/>
            <p:cNvSpPr/>
            <p:nvPr/>
          </p:nvSpPr>
          <p:spPr>
            <a:xfrm>
              <a:off x="1388076" y="4827009"/>
              <a:ext cx="28949" cy="12895"/>
            </a:xfrm>
            <a:custGeom>
              <a:avLst/>
              <a:gdLst/>
              <a:ahLst/>
              <a:cxnLst/>
              <a:rect l="l" t="t" r="r" b="b"/>
              <a:pathLst>
                <a:path w="339" h="151" extrusionOk="0">
                  <a:moveTo>
                    <a:pt x="1" y="1"/>
                  </a:moveTo>
                  <a:cubicBezTo>
                    <a:pt x="76" y="101"/>
                    <a:pt x="226" y="151"/>
                    <a:pt x="338" y="151"/>
                  </a:cubicBezTo>
                  <a:cubicBezTo>
                    <a:pt x="226" y="113"/>
                    <a:pt x="101" y="76"/>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4" name="Google Shape;17454;p50"/>
            <p:cNvSpPr/>
            <p:nvPr/>
          </p:nvSpPr>
          <p:spPr>
            <a:xfrm>
              <a:off x="1670907" y="4812064"/>
              <a:ext cx="76941" cy="45430"/>
            </a:xfrm>
            <a:custGeom>
              <a:avLst/>
              <a:gdLst/>
              <a:ahLst/>
              <a:cxnLst/>
              <a:rect l="l" t="t" r="r" b="b"/>
              <a:pathLst>
                <a:path w="901" h="532" extrusionOk="0">
                  <a:moveTo>
                    <a:pt x="900" y="1"/>
                  </a:moveTo>
                  <a:lnTo>
                    <a:pt x="900" y="1"/>
                  </a:lnTo>
                  <a:cubicBezTo>
                    <a:pt x="850" y="63"/>
                    <a:pt x="800" y="113"/>
                    <a:pt x="750" y="163"/>
                  </a:cubicBezTo>
                  <a:cubicBezTo>
                    <a:pt x="612" y="322"/>
                    <a:pt x="426" y="472"/>
                    <a:pt x="194" y="472"/>
                  </a:cubicBezTo>
                  <a:cubicBezTo>
                    <a:pt x="133" y="472"/>
                    <a:pt x="68" y="462"/>
                    <a:pt x="1" y="438"/>
                  </a:cubicBezTo>
                  <a:lnTo>
                    <a:pt x="1" y="438"/>
                  </a:lnTo>
                  <a:cubicBezTo>
                    <a:pt x="101" y="503"/>
                    <a:pt x="200" y="532"/>
                    <a:pt x="293" y="532"/>
                  </a:cubicBezTo>
                  <a:cubicBezTo>
                    <a:pt x="524" y="532"/>
                    <a:pt x="722" y="357"/>
                    <a:pt x="838" y="126"/>
                  </a:cubicBezTo>
                  <a:cubicBezTo>
                    <a:pt x="863" y="88"/>
                    <a:pt x="888" y="38"/>
                    <a:pt x="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5" name="Google Shape;17455;p50"/>
            <p:cNvSpPr/>
            <p:nvPr/>
          </p:nvSpPr>
          <p:spPr>
            <a:xfrm>
              <a:off x="1692256" y="4860911"/>
              <a:ext cx="43381" cy="15456"/>
            </a:xfrm>
            <a:custGeom>
              <a:avLst/>
              <a:gdLst/>
              <a:ahLst/>
              <a:cxnLst/>
              <a:rect l="l" t="t" r="r" b="b"/>
              <a:pathLst>
                <a:path w="508" h="181" extrusionOk="0">
                  <a:moveTo>
                    <a:pt x="505" y="0"/>
                  </a:moveTo>
                  <a:cubicBezTo>
                    <a:pt x="505" y="0"/>
                    <a:pt x="499" y="5"/>
                    <a:pt x="488" y="16"/>
                  </a:cubicBezTo>
                  <a:cubicBezTo>
                    <a:pt x="389" y="89"/>
                    <a:pt x="263" y="141"/>
                    <a:pt x="140" y="141"/>
                  </a:cubicBezTo>
                  <a:cubicBezTo>
                    <a:pt x="92" y="141"/>
                    <a:pt x="46" y="134"/>
                    <a:pt x="1" y="116"/>
                  </a:cubicBezTo>
                  <a:lnTo>
                    <a:pt x="1" y="116"/>
                  </a:lnTo>
                  <a:cubicBezTo>
                    <a:pt x="55" y="159"/>
                    <a:pt x="124" y="180"/>
                    <a:pt x="193" y="180"/>
                  </a:cubicBezTo>
                  <a:cubicBezTo>
                    <a:pt x="268" y="180"/>
                    <a:pt x="342" y="155"/>
                    <a:pt x="400" y="104"/>
                  </a:cubicBezTo>
                  <a:cubicBezTo>
                    <a:pt x="421" y="94"/>
                    <a:pt x="508" y="0"/>
                    <a:pt x="5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6" name="Google Shape;17456;p50"/>
            <p:cNvSpPr/>
            <p:nvPr/>
          </p:nvSpPr>
          <p:spPr>
            <a:xfrm>
              <a:off x="1716850" y="4878247"/>
              <a:ext cx="26729" cy="15883"/>
            </a:xfrm>
            <a:custGeom>
              <a:avLst/>
              <a:gdLst/>
              <a:ahLst/>
              <a:cxnLst/>
              <a:rect l="l" t="t" r="r" b="b"/>
              <a:pathLst>
                <a:path w="313" h="186" extrusionOk="0">
                  <a:moveTo>
                    <a:pt x="312" y="1"/>
                  </a:moveTo>
                  <a:cubicBezTo>
                    <a:pt x="225" y="63"/>
                    <a:pt x="150" y="113"/>
                    <a:pt x="62" y="163"/>
                  </a:cubicBezTo>
                  <a:cubicBezTo>
                    <a:pt x="54" y="172"/>
                    <a:pt x="39" y="181"/>
                    <a:pt x="22" y="181"/>
                  </a:cubicBezTo>
                  <a:cubicBezTo>
                    <a:pt x="15" y="181"/>
                    <a:pt x="7" y="179"/>
                    <a:pt x="0" y="176"/>
                  </a:cubicBezTo>
                  <a:lnTo>
                    <a:pt x="0" y="176"/>
                  </a:lnTo>
                  <a:cubicBezTo>
                    <a:pt x="13" y="182"/>
                    <a:pt x="27" y="185"/>
                    <a:pt x="41" y="185"/>
                  </a:cubicBezTo>
                  <a:cubicBezTo>
                    <a:pt x="137" y="185"/>
                    <a:pt x="258" y="55"/>
                    <a:pt x="3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7" name="Google Shape;17457;p50"/>
            <p:cNvSpPr/>
            <p:nvPr/>
          </p:nvSpPr>
          <p:spPr>
            <a:xfrm>
              <a:off x="1715739" y="4893191"/>
              <a:ext cx="1110" cy="85"/>
            </a:xfrm>
            <a:custGeom>
              <a:avLst/>
              <a:gdLst/>
              <a:ahLst/>
              <a:cxnLst/>
              <a:rect l="l" t="t" r="r" b="b"/>
              <a:pathLst>
                <a:path w="13" h="1" extrusionOk="0">
                  <a:moveTo>
                    <a:pt x="13" y="1"/>
                  </a:moveTo>
                  <a:cubicBezTo>
                    <a:pt x="13" y="1"/>
                    <a:pt x="0" y="1"/>
                    <a:pt x="0" y="1"/>
                  </a:cubicBezTo>
                  <a:cubicBezTo>
                    <a:pt x="0" y="1"/>
                    <a:pt x="13" y="1"/>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8" name="Google Shape;17458;p50"/>
            <p:cNvSpPr/>
            <p:nvPr/>
          </p:nvSpPr>
          <p:spPr>
            <a:xfrm>
              <a:off x="1774406" y="4714969"/>
              <a:ext cx="49188" cy="64217"/>
            </a:xfrm>
            <a:custGeom>
              <a:avLst/>
              <a:gdLst/>
              <a:ahLst/>
              <a:cxnLst/>
              <a:rect l="l" t="t" r="r" b="b"/>
              <a:pathLst>
                <a:path w="576" h="752" extrusionOk="0">
                  <a:moveTo>
                    <a:pt x="576" y="1"/>
                  </a:moveTo>
                  <a:cubicBezTo>
                    <a:pt x="551" y="63"/>
                    <a:pt x="538" y="126"/>
                    <a:pt x="513" y="201"/>
                  </a:cubicBezTo>
                  <a:cubicBezTo>
                    <a:pt x="476" y="301"/>
                    <a:pt x="413" y="388"/>
                    <a:pt x="351" y="463"/>
                  </a:cubicBezTo>
                  <a:cubicBezTo>
                    <a:pt x="263" y="563"/>
                    <a:pt x="176" y="701"/>
                    <a:pt x="38" y="738"/>
                  </a:cubicBezTo>
                  <a:cubicBezTo>
                    <a:pt x="13" y="738"/>
                    <a:pt x="38" y="713"/>
                    <a:pt x="51" y="713"/>
                  </a:cubicBezTo>
                  <a:lnTo>
                    <a:pt x="51" y="713"/>
                  </a:lnTo>
                  <a:cubicBezTo>
                    <a:pt x="38" y="713"/>
                    <a:pt x="1" y="738"/>
                    <a:pt x="26" y="751"/>
                  </a:cubicBezTo>
                  <a:cubicBezTo>
                    <a:pt x="33" y="751"/>
                    <a:pt x="40" y="752"/>
                    <a:pt x="48" y="752"/>
                  </a:cubicBezTo>
                  <a:cubicBezTo>
                    <a:pt x="153" y="752"/>
                    <a:pt x="256" y="671"/>
                    <a:pt x="326" y="601"/>
                  </a:cubicBezTo>
                  <a:cubicBezTo>
                    <a:pt x="488" y="476"/>
                    <a:pt x="576" y="276"/>
                    <a:pt x="576" y="63"/>
                  </a:cubicBezTo>
                  <a:cubicBezTo>
                    <a:pt x="576" y="51"/>
                    <a:pt x="576" y="13"/>
                    <a:pt x="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9" name="Google Shape;17459;p50"/>
            <p:cNvSpPr/>
            <p:nvPr/>
          </p:nvSpPr>
          <p:spPr>
            <a:xfrm>
              <a:off x="1797890" y="4756642"/>
              <a:ext cx="26814" cy="35268"/>
            </a:xfrm>
            <a:custGeom>
              <a:avLst/>
              <a:gdLst/>
              <a:ahLst/>
              <a:cxnLst/>
              <a:rect l="l" t="t" r="r" b="b"/>
              <a:pathLst>
                <a:path w="314" h="413" extrusionOk="0">
                  <a:moveTo>
                    <a:pt x="313" y="0"/>
                  </a:moveTo>
                  <a:lnTo>
                    <a:pt x="313" y="0"/>
                  </a:lnTo>
                  <a:cubicBezTo>
                    <a:pt x="213" y="138"/>
                    <a:pt x="101" y="300"/>
                    <a:pt x="1" y="413"/>
                  </a:cubicBezTo>
                  <a:cubicBezTo>
                    <a:pt x="163" y="313"/>
                    <a:pt x="263" y="163"/>
                    <a:pt x="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0" name="Google Shape;17460;p50"/>
            <p:cNvSpPr/>
            <p:nvPr/>
          </p:nvSpPr>
          <p:spPr>
            <a:xfrm>
              <a:off x="1832048" y="4765182"/>
              <a:ext cx="10760" cy="23569"/>
            </a:xfrm>
            <a:custGeom>
              <a:avLst/>
              <a:gdLst/>
              <a:ahLst/>
              <a:cxnLst/>
              <a:rect l="l" t="t" r="r" b="b"/>
              <a:pathLst>
                <a:path w="126" h="276" extrusionOk="0">
                  <a:moveTo>
                    <a:pt x="126" y="0"/>
                  </a:moveTo>
                  <a:lnTo>
                    <a:pt x="126" y="0"/>
                  </a:lnTo>
                  <a:cubicBezTo>
                    <a:pt x="76" y="88"/>
                    <a:pt x="26" y="188"/>
                    <a:pt x="1" y="275"/>
                  </a:cubicBezTo>
                  <a:cubicBezTo>
                    <a:pt x="63" y="188"/>
                    <a:pt x="101" y="10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1" name="Google Shape;17461;p50"/>
            <p:cNvSpPr/>
            <p:nvPr/>
          </p:nvSpPr>
          <p:spPr>
            <a:xfrm>
              <a:off x="2078586" y="4593364"/>
              <a:ext cx="74806" cy="18360"/>
            </a:xfrm>
            <a:custGeom>
              <a:avLst/>
              <a:gdLst/>
              <a:ahLst/>
              <a:cxnLst/>
              <a:rect l="l" t="t" r="r" b="b"/>
              <a:pathLst>
                <a:path w="876" h="215" extrusionOk="0">
                  <a:moveTo>
                    <a:pt x="0" y="0"/>
                  </a:moveTo>
                  <a:lnTo>
                    <a:pt x="0" y="0"/>
                  </a:lnTo>
                  <a:cubicBezTo>
                    <a:pt x="88" y="100"/>
                    <a:pt x="213" y="188"/>
                    <a:pt x="350" y="213"/>
                  </a:cubicBezTo>
                  <a:cubicBezTo>
                    <a:pt x="364" y="214"/>
                    <a:pt x="378" y="214"/>
                    <a:pt x="392" y="214"/>
                  </a:cubicBezTo>
                  <a:cubicBezTo>
                    <a:pt x="542" y="214"/>
                    <a:pt x="699" y="155"/>
                    <a:pt x="825" y="75"/>
                  </a:cubicBezTo>
                  <a:cubicBezTo>
                    <a:pt x="838" y="63"/>
                    <a:pt x="875" y="38"/>
                    <a:pt x="875" y="38"/>
                  </a:cubicBezTo>
                  <a:lnTo>
                    <a:pt x="875" y="38"/>
                  </a:lnTo>
                  <a:cubicBezTo>
                    <a:pt x="813" y="63"/>
                    <a:pt x="763" y="88"/>
                    <a:pt x="700" y="100"/>
                  </a:cubicBezTo>
                  <a:cubicBezTo>
                    <a:pt x="575" y="125"/>
                    <a:pt x="513" y="138"/>
                    <a:pt x="388" y="138"/>
                  </a:cubicBezTo>
                  <a:cubicBezTo>
                    <a:pt x="238" y="138"/>
                    <a:pt x="113" y="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2" name="Google Shape;17462;p50"/>
            <p:cNvSpPr/>
            <p:nvPr/>
          </p:nvSpPr>
          <p:spPr>
            <a:xfrm>
              <a:off x="2088150" y="4614713"/>
              <a:ext cx="59862" cy="15542"/>
            </a:xfrm>
            <a:custGeom>
              <a:avLst/>
              <a:gdLst/>
              <a:ahLst/>
              <a:cxnLst/>
              <a:rect l="l" t="t" r="r" b="b"/>
              <a:pathLst>
                <a:path w="701" h="182" extrusionOk="0">
                  <a:moveTo>
                    <a:pt x="1" y="0"/>
                  </a:moveTo>
                  <a:lnTo>
                    <a:pt x="1" y="0"/>
                  </a:lnTo>
                  <a:cubicBezTo>
                    <a:pt x="104" y="128"/>
                    <a:pt x="219" y="181"/>
                    <a:pt x="336" y="181"/>
                  </a:cubicBezTo>
                  <a:cubicBezTo>
                    <a:pt x="460" y="181"/>
                    <a:pt x="585" y="121"/>
                    <a:pt x="701" y="25"/>
                  </a:cubicBezTo>
                  <a:lnTo>
                    <a:pt x="701" y="25"/>
                  </a:lnTo>
                  <a:cubicBezTo>
                    <a:pt x="575" y="71"/>
                    <a:pt x="460" y="127"/>
                    <a:pt x="327" y="127"/>
                  </a:cubicBezTo>
                  <a:cubicBezTo>
                    <a:pt x="314" y="127"/>
                    <a:pt x="301" y="126"/>
                    <a:pt x="288" y="125"/>
                  </a:cubicBezTo>
                  <a:cubicBezTo>
                    <a:pt x="188" y="113"/>
                    <a:pt x="101" y="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3" name="Google Shape;17463;p50"/>
            <p:cNvSpPr/>
            <p:nvPr/>
          </p:nvSpPr>
          <p:spPr>
            <a:xfrm>
              <a:off x="2106340" y="4638197"/>
              <a:ext cx="15030" cy="6661"/>
            </a:xfrm>
            <a:custGeom>
              <a:avLst/>
              <a:gdLst/>
              <a:ahLst/>
              <a:cxnLst/>
              <a:rect l="l" t="t" r="r" b="b"/>
              <a:pathLst>
                <a:path w="176" h="78" extrusionOk="0">
                  <a:moveTo>
                    <a:pt x="0" y="0"/>
                  </a:moveTo>
                  <a:cubicBezTo>
                    <a:pt x="33" y="43"/>
                    <a:pt x="103" y="77"/>
                    <a:pt x="154" y="77"/>
                  </a:cubicBezTo>
                  <a:cubicBezTo>
                    <a:pt x="161" y="77"/>
                    <a:pt x="169" y="77"/>
                    <a:pt x="175" y="75"/>
                  </a:cubicBezTo>
                  <a:cubicBezTo>
                    <a:pt x="113" y="63"/>
                    <a:pt x="63" y="3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4" name="Google Shape;17464;p50"/>
            <p:cNvSpPr/>
            <p:nvPr/>
          </p:nvSpPr>
          <p:spPr>
            <a:xfrm>
              <a:off x="2176791" y="4606174"/>
              <a:ext cx="87530" cy="29888"/>
            </a:xfrm>
            <a:custGeom>
              <a:avLst/>
              <a:gdLst/>
              <a:ahLst/>
              <a:cxnLst/>
              <a:rect l="l" t="t" r="r" b="b"/>
              <a:pathLst>
                <a:path w="1025" h="350" extrusionOk="0">
                  <a:moveTo>
                    <a:pt x="1025" y="0"/>
                  </a:moveTo>
                  <a:lnTo>
                    <a:pt x="1025" y="0"/>
                  </a:lnTo>
                  <a:cubicBezTo>
                    <a:pt x="1000" y="38"/>
                    <a:pt x="962" y="75"/>
                    <a:pt x="925" y="113"/>
                  </a:cubicBezTo>
                  <a:cubicBezTo>
                    <a:pt x="825" y="200"/>
                    <a:pt x="650" y="238"/>
                    <a:pt x="587" y="250"/>
                  </a:cubicBezTo>
                  <a:cubicBezTo>
                    <a:pt x="540" y="256"/>
                    <a:pt x="492" y="259"/>
                    <a:pt x="444" y="259"/>
                  </a:cubicBezTo>
                  <a:cubicBezTo>
                    <a:pt x="289" y="259"/>
                    <a:pt x="134" y="226"/>
                    <a:pt x="0" y="150"/>
                  </a:cubicBezTo>
                  <a:lnTo>
                    <a:pt x="0" y="150"/>
                  </a:lnTo>
                  <a:cubicBezTo>
                    <a:pt x="125" y="281"/>
                    <a:pt x="308" y="349"/>
                    <a:pt x="488" y="349"/>
                  </a:cubicBezTo>
                  <a:cubicBezTo>
                    <a:pt x="687" y="349"/>
                    <a:pt x="882" y="265"/>
                    <a:pt x="987" y="88"/>
                  </a:cubicBezTo>
                  <a:cubicBezTo>
                    <a:pt x="1000" y="63"/>
                    <a:pt x="1025" y="25"/>
                    <a:pt x="1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5" name="Google Shape;17465;p50"/>
            <p:cNvSpPr/>
            <p:nvPr/>
          </p:nvSpPr>
          <p:spPr>
            <a:xfrm>
              <a:off x="2190625" y="4632817"/>
              <a:ext cx="64132" cy="22203"/>
            </a:xfrm>
            <a:custGeom>
              <a:avLst/>
              <a:gdLst/>
              <a:ahLst/>
              <a:cxnLst/>
              <a:rect l="l" t="t" r="r" b="b"/>
              <a:pathLst>
                <a:path w="751" h="260" extrusionOk="0">
                  <a:moveTo>
                    <a:pt x="750" y="1"/>
                  </a:moveTo>
                  <a:lnTo>
                    <a:pt x="750" y="1"/>
                  </a:lnTo>
                  <a:cubicBezTo>
                    <a:pt x="725" y="13"/>
                    <a:pt x="713" y="38"/>
                    <a:pt x="688" y="63"/>
                  </a:cubicBezTo>
                  <a:cubicBezTo>
                    <a:pt x="590" y="147"/>
                    <a:pt x="452" y="196"/>
                    <a:pt x="313" y="196"/>
                  </a:cubicBezTo>
                  <a:cubicBezTo>
                    <a:pt x="204" y="196"/>
                    <a:pt x="94" y="166"/>
                    <a:pt x="1" y="101"/>
                  </a:cubicBezTo>
                  <a:lnTo>
                    <a:pt x="1" y="101"/>
                  </a:lnTo>
                  <a:cubicBezTo>
                    <a:pt x="80" y="209"/>
                    <a:pt x="207" y="260"/>
                    <a:pt x="335" y="260"/>
                  </a:cubicBezTo>
                  <a:cubicBezTo>
                    <a:pt x="488" y="260"/>
                    <a:pt x="644" y="187"/>
                    <a:pt x="725" y="51"/>
                  </a:cubicBezTo>
                  <a:cubicBezTo>
                    <a:pt x="725" y="38"/>
                    <a:pt x="738" y="13"/>
                    <a:pt x="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6" name="Google Shape;17466;p50"/>
            <p:cNvSpPr/>
            <p:nvPr/>
          </p:nvSpPr>
          <p:spPr>
            <a:xfrm>
              <a:off x="2205569" y="4665866"/>
              <a:ext cx="32109" cy="7856"/>
            </a:xfrm>
            <a:custGeom>
              <a:avLst/>
              <a:gdLst/>
              <a:ahLst/>
              <a:cxnLst/>
              <a:rect l="l" t="t" r="r" b="b"/>
              <a:pathLst>
                <a:path w="376" h="92" extrusionOk="0">
                  <a:moveTo>
                    <a:pt x="0" y="1"/>
                  </a:moveTo>
                  <a:lnTo>
                    <a:pt x="0" y="1"/>
                  </a:lnTo>
                  <a:cubicBezTo>
                    <a:pt x="47" y="68"/>
                    <a:pt x="123" y="92"/>
                    <a:pt x="199" y="92"/>
                  </a:cubicBezTo>
                  <a:cubicBezTo>
                    <a:pt x="264" y="92"/>
                    <a:pt x="329" y="74"/>
                    <a:pt x="375" y="51"/>
                  </a:cubicBezTo>
                  <a:lnTo>
                    <a:pt x="375" y="51"/>
                  </a:lnTo>
                  <a:cubicBezTo>
                    <a:pt x="328" y="56"/>
                    <a:pt x="279" y="60"/>
                    <a:pt x="230" y="60"/>
                  </a:cubicBezTo>
                  <a:cubicBezTo>
                    <a:pt x="150" y="60"/>
                    <a:pt x="70" y="4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7" name="Google Shape;17467;p50"/>
            <p:cNvSpPr/>
            <p:nvPr/>
          </p:nvSpPr>
          <p:spPr>
            <a:xfrm>
              <a:off x="2316584" y="4569282"/>
              <a:ext cx="75318" cy="59350"/>
            </a:xfrm>
            <a:custGeom>
              <a:avLst/>
              <a:gdLst/>
              <a:ahLst/>
              <a:cxnLst/>
              <a:rect l="l" t="t" r="r" b="b"/>
              <a:pathLst>
                <a:path w="882" h="695" extrusionOk="0">
                  <a:moveTo>
                    <a:pt x="878" y="1"/>
                  </a:moveTo>
                  <a:cubicBezTo>
                    <a:pt x="873" y="1"/>
                    <a:pt x="863" y="23"/>
                    <a:pt x="850" y="57"/>
                  </a:cubicBezTo>
                  <a:cubicBezTo>
                    <a:pt x="837" y="95"/>
                    <a:pt x="812" y="145"/>
                    <a:pt x="787" y="182"/>
                  </a:cubicBezTo>
                  <a:cubicBezTo>
                    <a:pt x="625" y="370"/>
                    <a:pt x="463" y="570"/>
                    <a:pt x="250" y="632"/>
                  </a:cubicBezTo>
                  <a:cubicBezTo>
                    <a:pt x="207" y="639"/>
                    <a:pt x="156" y="655"/>
                    <a:pt x="106" y="655"/>
                  </a:cubicBezTo>
                  <a:cubicBezTo>
                    <a:pt x="69" y="655"/>
                    <a:pt x="32" y="646"/>
                    <a:pt x="0" y="620"/>
                  </a:cubicBezTo>
                  <a:lnTo>
                    <a:pt x="0" y="620"/>
                  </a:lnTo>
                  <a:cubicBezTo>
                    <a:pt x="45" y="679"/>
                    <a:pt x="116" y="694"/>
                    <a:pt x="190" y="694"/>
                  </a:cubicBezTo>
                  <a:cubicBezTo>
                    <a:pt x="240" y="694"/>
                    <a:pt x="292" y="687"/>
                    <a:pt x="338" y="682"/>
                  </a:cubicBezTo>
                  <a:cubicBezTo>
                    <a:pt x="513" y="645"/>
                    <a:pt x="637" y="507"/>
                    <a:pt x="737" y="357"/>
                  </a:cubicBezTo>
                  <a:cubicBezTo>
                    <a:pt x="800" y="270"/>
                    <a:pt x="862" y="170"/>
                    <a:pt x="875" y="57"/>
                  </a:cubicBezTo>
                  <a:cubicBezTo>
                    <a:pt x="881" y="17"/>
                    <a:pt x="881" y="1"/>
                    <a:pt x="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8" name="Google Shape;17468;p50"/>
            <p:cNvSpPr/>
            <p:nvPr/>
          </p:nvSpPr>
          <p:spPr>
            <a:xfrm>
              <a:off x="2353902" y="4594389"/>
              <a:ext cx="38513" cy="45259"/>
            </a:xfrm>
            <a:custGeom>
              <a:avLst/>
              <a:gdLst/>
              <a:ahLst/>
              <a:cxnLst/>
              <a:rect l="l" t="t" r="r" b="b"/>
              <a:pathLst>
                <a:path w="451" h="530" extrusionOk="0">
                  <a:moveTo>
                    <a:pt x="450" y="1"/>
                  </a:moveTo>
                  <a:lnTo>
                    <a:pt x="450" y="1"/>
                  </a:lnTo>
                  <a:cubicBezTo>
                    <a:pt x="313" y="201"/>
                    <a:pt x="225" y="351"/>
                    <a:pt x="26" y="513"/>
                  </a:cubicBezTo>
                  <a:cubicBezTo>
                    <a:pt x="6" y="525"/>
                    <a:pt x="1" y="529"/>
                    <a:pt x="5" y="529"/>
                  </a:cubicBezTo>
                  <a:cubicBezTo>
                    <a:pt x="12" y="529"/>
                    <a:pt x="58" y="509"/>
                    <a:pt x="76" y="501"/>
                  </a:cubicBezTo>
                  <a:cubicBezTo>
                    <a:pt x="275" y="401"/>
                    <a:pt x="400" y="201"/>
                    <a:pt x="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9" name="Google Shape;17469;p50"/>
            <p:cNvSpPr/>
            <p:nvPr/>
          </p:nvSpPr>
          <p:spPr>
            <a:xfrm>
              <a:off x="2379521" y="4609333"/>
              <a:ext cx="13919" cy="24679"/>
            </a:xfrm>
            <a:custGeom>
              <a:avLst/>
              <a:gdLst/>
              <a:ahLst/>
              <a:cxnLst/>
              <a:rect l="l" t="t" r="r" b="b"/>
              <a:pathLst>
                <a:path w="163" h="289" extrusionOk="0">
                  <a:moveTo>
                    <a:pt x="150" y="1"/>
                  </a:moveTo>
                  <a:lnTo>
                    <a:pt x="150" y="1"/>
                  </a:lnTo>
                  <a:cubicBezTo>
                    <a:pt x="125" y="113"/>
                    <a:pt x="38" y="201"/>
                    <a:pt x="0" y="288"/>
                  </a:cubicBezTo>
                  <a:cubicBezTo>
                    <a:pt x="75" y="213"/>
                    <a:pt x="163" y="113"/>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0" name="Google Shape;17470;p50"/>
            <p:cNvSpPr/>
            <p:nvPr/>
          </p:nvSpPr>
          <p:spPr>
            <a:xfrm>
              <a:off x="2225808" y="5074658"/>
              <a:ext cx="66267" cy="113148"/>
            </a:xfrm>
            <a:custGeom>
              <a:avLst/>
              <a:gdLst/>
              <a:ahLst/>
              <a:cxnLst/>
              <a:rect l="l" t="t" r="r" b="b"/>
              <a:pathLst>
                <a:path w="776" h="1325" extrusionOk="0">
                  <a:moveTo>
                    <a:pt x="363" y="0"/>
                  </a:moveTo>
                  <a:lnTo>
                    <a:pt x="363" y="0"/>
                  </a:lnTo>
                  <a:cubicBezTo>
                    <a:pt x="1" y="400"/>
                    <a:pt x="201" y="1112"/>
                    <a:pt x="688" y="1300"/>
                  </a:cubicBezTo>
                  <a:cubicBezTo>
                    <a:pt x="713" y="1300"/>
                    <a:pt x="751" y="1312"/>
                    <a:pt x="776" y="1325"/>
                  </a:cubicBezTo>
                  <a:cubicBezTo>
                    <a:pt x="751" y="1312"/>
                    <a:pt x="713" y="1287"/>
                    <a:pt x="701" y="1275"/>
                  </a:cubicBezTo>
                  <a:cubicBezTo>
                    <a:pt x="338" y="987"/>
                    <a:pt x="163" y="425"/>
                    <a:pt x="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1" name="Google Shape;17471;p50"/>
            <p:cNvSpPr/>
            <p:nvPr/>
          </p:nvSpPr>
          <p:spPr>
            <a:xfrm>
              <a:off x="2224784" y="5113087"/>
              <a:ext cx="12895" cy="46967"/>
            </a:xfrm>
            <a:custGeom>
              <a:avLst/>
              <a:gdLst/>
              <a:ahLst/>
              <a:cxnLst/>
              <a:rect l="l" t="t" r="r" b="b"/>
              <a:pathLst>
                <a:path w="151" h="550" extrusionOk="0">
                  <a:moveTo>
                    <a:pt x="88" y="0"/>
                  </a:moveTo>
                  <a:lnTo>
                    <a:pt x="88" y="0"/>
                  </a:lnTo>
                  <a:cubicBezTo>
                    <a:pt x="0" y="150"/>
                    <a:pt x="75" y="450"/>
                    <a:pt x="150" y="550"/>
                  </a:cubicBezTo>
                  <a:cubicBezTo>
                    <a:pt x="113" y="362"/>
                    <a:pt x="63" y="175"/>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2" name="Google Shape;17472;p50"/>
            <p:cNvSpPr/>
            <p:nvPr/>
          </p:nvSpPr>
          <p:spPr>
            <a:xfrm>
              <a:off x="2214109" y="5104547"/>
              <a:ext cx="3245" cy="20324"/>
            </a:xfrm>
            <a:custGeom>
              <a:avLst/>
              <a:gdLst/>
              <a:ahLst/>
              <a:cxnLst/>
              <a:rect l="l" t="t" r="r" b="b"/>
              <a:pathLst>
                <a:path w="38" h="238" extrusionOk="0">
                  <a:moveTo>
                    <a:pt x="38" y="0"/>
                  </a:moveTo>
                  <a:cubicBezTo>
                    <a:pt x="0" y="63"/>
                    <a:pt x="0" y="200"/>
                    <a:pt x="25" y="238"/>
                  </a:cubicBezTo>
                  <a:cubicBezTo>
                    <a:pt x="25" y="150"/>
                    <a:pt x="25" y="75"/>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3" name="Google Shape;17473;p50"/>
            <p:cNvSpPr/>
            <p:nvPr/>
          </p:nvSpPr>
          <p:spPr>
            <a:xfrm>
              <a:off x="2322989" y="5188833"/>
              <a:ext cx="58752" cy="41331"/>
            </a:xfrm>
            <a:custGeom>
              <a:avLst/>
              <a:gdLst/>
              <a:ahLst/>
              <a:cxnLst/>
              <a:rect l="l" t="t" r="r" b="b"/>
              <a:pathLst>
                <a:path w="688" h="484" extrusionOk="0">
                  <a:moveTo>
                    <a:pt x="0" y="0"/>
                  </a:moveTo>
                  <a:lnTo>
                    <a:pt x="0" y="0"/>
                  </a:lnTo>
                  <a:cubicBezTo>
                    <a:pt x="42" y="295"/>
                    <a:pt x="279" y="483"/>
                    <a:pt x="539" y="483"/>
                  </a:cubicBezTo>
                  <a:cubicBezTo>
                    <a:pt x="588" y="483"/>
                    <a:pt x="638" y="477"/>
                    <a:pt x="687" y="463"/>
                  </a:cubicBezTo>
                  <a:cubicBezTo>
                    <a:pt x="388" y="463"/>
                    <a:pt x="125" y="2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4" name="Google Shape;17474;p50"/>
            <p:cNvSpPr/>
            <p:nvPr/>
          </p:nvSpPr>
          <p:spPr>
            <a:xfrm>
              <a:off x="2318719" y="5213342"/>
              <a:ext cx="15030" cy="17164"/>
            </a:xfrm>
            <a:custGeom>
              <a:avLst/>
              <a:gdLst/>
              <a:ahLst/>
              <a:cxnLst/>
              <a:rect l="l" t="t" r="r" b="b"/>
              <a:pathLst>
                <a:path w="176" h="201" extrusionOk="0">
                  <a:moveTo>
                    <a:pt x="0" y="1"/>
                  </a:moveTo>
                  <a:lnTo>
                    <a:pt x="0" y="1"/>
                  </a:lnTo>
                  <a:cubicBezTo>
                    <a:pt x="38" y="76"/>
                    <a:pt x="113" y="151"/>
                    <a:pt x="175" y="201"/>
                  </a:cubicBezTo>
                  <a:cubicBezTo>
                    <a:pt x="125" y="126"/>
                    <a:pt x="63" y="6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5" name="Google Shape;17475;p50"/>
            <p:cNvSpPr/>
            <p:nvPr/>
          </p:nvSpPr>
          <p:spPr>
            <a:xfrm>
              <a:off x="2319744" y="5237936"/>
              <a:ext cx="15030" cy="9650"/>
            </a:xfrm>
            <a:custGeom>
              <a:avLst/>
              <a:gdLst/>
              <a:ahLst/>
              <a:cxnLst/>
              <a:rect l="l" t="t" r="r" b="b"/>
              <a:pathLst>
                <a:path w="176" h="113" extrusionOk="0">
                  <a:moveTo>
                    <a:pt x="1" y="0"/>
                  </a:moveTo>
                  <a:cubicBezTo>
                    <a:pt x="38" y="50"/>
                    <a:pt x="113" y="100"/>
                    <a:pt x="176" y="113"/>
                  </a:cubicBezTo>
                  <a:cubicBezTo>
                    <a:pt x="113" y="75"/>
                    <a:pt x="51" y="3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6" name="Google Shape;17476;p50"/>
            <p:cNvSpPr/>
            <p:nvPr/>
          </p:nvSpPr>
          <p:spPr>
            <a:xfrm>
              <a:off x="2394465" y="5240071"/>
              <a:ext cx="85" cy="2220"/>
            </a:xfrm>
            <a:custGeom>
              <a:avLst/>
              <a:gdLst/>
              <a:ahLst/>
              <a:cxnLst/>
              <a:rect l="l" t="t" r="r" b="b"/>
              <a:pathLst>
                <a:path w="1" h="26" extrusionOk="0">
                  <a:moveTo>
                    <a:pt x="0" y="25"/>
                  </a:moveTo>
                  <a:cubicBezTo>
                    <a:pt x="0" y="13"/>
                    <a:pt x="0" y="0"/>
                    <a:pt x="0" y="13"/>
                  </a:cubicBezTo>
                  <a:cubicBezTo>
                    <a:pt x="0" y="13"/>
                    <a:pt x="0" y="13"/>
                    <a:pt x="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7" name="Google Shape;17477;p50"/>
            <p:cNvSpPr/>
            <p:nvPr/>
          </p:nvSpPr>
          <p:spPr>
            <a:xfrm>
              <a:off x="2393782" y="5231532"/>
              <a:ext cx="102132" cy="76770"/>
            </a:xfrm>
            <a:custGeom>
              <a:avLst/>
              <a:gdLst/>
              <a:ahLst/>
              <a:cxnLst/>
              <a:rect l="l" t="t" r="r" b="b"/>
              <a:pathLst>
                <a:path w="1196" h="899" extrusionOk="0">
                  <a:moveTo>
                    <a:pt x="83" y="0"/>
                  </a:moveTo>
                  <a:cubicBezTo>
                    <a:pt x="0" y="510"/>
                    <a:pt x="359" y="899"/>
                    <a:pt x="814" y="899"/>
                  </a:cubicBezTo>
                  <a:cubicBezTo>
                    <a:pt x="905" y="899"/>
                    <a:pt x="1000" y="883"/>
                    <a:pt x="1096" y="850"/>
                  </a:cubicBezTo>
                  <a:cubicBezTo>
                    <a:pt x="1133" y="837"/>
                    <a:pt x="1196" y="825"/>
                    <a:pt x="1183" y="825"/>
                  </a:cubicBezTo>
                  <a:cubicBezTo>
                    <a:pt x="1071" y="825"/>
                    <a:pt x="946" y="825"/>
                    <a:pt x="833" y="812"/>
                  </a:cubicBezTo>
                  <a:cubicBezTo>
                    <a:pt x="633" y="800"/>
                    <a:pt x="408" y="638"/>
                    <a:pt x="258" y="475"/>
                  </a:cubicBezTo>
                  <a:cubicBezTo>
                    <a:pt x="158" y="338"/>
                    <a:pt x="108" y="175"/>
                    <a:pt x="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8" name="Google Shape;17478;p50"/>
            <p:cNvSpPr/>
            <p:nvPr/>
          </p:nvSpPr>
          <p:spPr>
            <a:xfrm>
              <a:off x="2388060" y="5259285"/>
              <a:ext cx="75831" cy="66181"/>
            </a:xfrm>
            <a:custGeom>
              <a:avLst/>
              <a:gdLst/>
              <a:ahLst/>
              <a:cxnLst/>
              <a:rect l="l" t="t" r="r" b="b"/>
              <a:pathLst>
                <a:path w="888" h="775" extrusionOk="0">
                  <a:moveTo>
                    <a:pt x="0" y="0"/>
                  </a:moveTo>
                  <a:lnTo>
                    <a:pt x="0" y="0"/>
                  </a:lnTo>
                  <a:cubicBezTo>
                    <a:pt x="25" y="412"/>
                    <a:pt x="388" y="737"/>
                    <a:pt x="788" y="775"/>
                  </a:cubicBezTo>
                  <a:lnTo>
                    <a:pt x="888" y="775"/>
                  </a:lnTo>
                  <a:cubicBezTo>
                    <a:pt x="850" y="762"/>
                    <a:pt x="825" y="762"/>
                    <a:pt x="788" y="750"/>
                  </a:cubicBezTo>
                  <a:cubicBezTo>
                    <a:pt x="463" y="612"/>
                    <a:pt x="125" y="3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9" name="Google Shape;17479;p50"/>
            <p:cNvSpPr/>
            <p:nvPr/>
          </p:nvSpPr>
          <p:spPr>
            <a:xfrm>
              <a:off x="2384815" y="5285929"/>
              <a:ext cx="35354" cy="42783"/>
            </a:xfrm>
            <a:custGeom>
              <a:avLst/>
              <a:gdLst/>
              <a:ahLst/>
              <a:cxnLst/>
              <a:rect l="l" t="t" r="r" b="b"/>
              <a:pathLst>
                <a:path w="414" h="501" extrusionOk="0">
                  <a:moveTo>
                    <a:pt x="1" y="1"/>
                  </a:moveTo>
                  <a:cubicBezTo>
                    <a:pt x="1" y="238"/>
                    <a:pt x="226" y="400"/>
                    <a:pt x="413" y="500"/>
                  </a:cubicBezTo>
                  <a:cubicBezTo>
                    <a:pt x="263" y="338"/>
                    <a:pt x="76" y="21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0" name="Google Shape;17480;p50"/>
            <p:cNvSpPr/>
            <p:nvPr/>
          </p:nvSpPr>
          <p:spPr>
            <a:xfrm>
              <a:off x="2373116" y="5301898"/>
              <a:ext cx="13919" cy="18275"/>
            </a:xfrm>
            <a:custGeom>
              <a:avLst/>
              <a:gdLst/>
              <a:ahLst/>
              <a:cxnLst/>
              <a:rect l="l" t="t" r="r" b="b"/>
              <a:pathLst>
                <a:path w="163" h="214" extrusionOk="0">
                  <a:moveTo>
                    <a:pt x="63" y="1"/>
                  </a:moveTo>
                  <a:cubicBezTo>
                    <a:pt x="0" y="76"/>
                    <a:pt x="113" y="176"/>
                    <a:pt x="163" y="213"/>
                  </a:cubicBezTo>
                  <a:cubicBezTo>
                    <a:pt x="125" y="163"/>
                    <a:pt x="25" y="76"/>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1" name="Google Shape;17481;p50"/>
            <p:cNvSpPr/>
            <p:nvPr/>
          </p:nvSpPr>
          <p:spPr>
            <a:xfrm>
              <a:off x="2534258" y="5240071"/>
              <a:ext cx="74806" cy="29803"/>
            </a:xfrm>
            <a:custGeom>
              <a:avLst/>
              <a:gdLst/>
              <a:ahLst/>
              <a:cxnLst/>
              <a:rect l="l" t="t" r="r" b="b"/>
              <a:pathLst>
                <a:path w="876" h="349" extrusionOk="0">
                  <a:moveTo>
                    <a:pt x="875" y="0"/>
                  </a:moveTo>
                  <a:lnTo>
                    <a:pt x="875" y="0"/>
                  </a:lnTo>
                  <a:cubicBezTo>
                    <a:pt x="850" y="38"/>
                    <a:pt x="838" y="63"/>
                    <a:pt x="813" y="88"/>
                  </a:cubicBezTo>
                  <a:cubicBezTo>
                    <a:pt x="725" y="188"/>
                    <a:pt x="638" y="200"/>
                    <a:pt x="525" y="238"/>
                  </a:cubicBezTo>
                  <a:cubicBezTo>
                    <a:pt x="410" y="262"/>
                    <a:pt x="290" y="292"/>
                    <a:pt x="175" y="292"/>
                  </a:cubicBezTo>
                  <a:cubicBezTo>
                    <a:pt x="115" y="292"/>
                    <a:pt x="56" y="284"/>
                    <a:pt x="0" y="263"/>
                  </a:cubicBezTo>
                  <a:lnTo>
                    <a:pt x="0" y="263"/>
                  </a:lnTo>
                  <a:cubicBezTo>
                    <a:pt x="76" y="320"/>
                    <a:pt x="188" y="348"/>
                    <a:pt x="306" y="348"/>
                  </a:cubicBezTo>
                  <a:cubicBezTo>
                    <a:pt x="521" y="348"/>
                    <a:pt x="757" y="257"/>
                    <a:pt x="838" y="88"/>
                  </a:cubicBezTo>
                  <a:cubicBezTo>
                    <a:pt x="850" y="63"/>
                    <a:pt x="875" y="25"/>
                    <a:pt x="8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2" name="Google Shape;17482;p50"/>
            <p:cNvSpPr/>
            <p:nvPr/>
          </p:nvSpPr>
          <p:spPr>
            <a:xfrm>
              <a:off x="2545957" y="5270985"/>
              <a:ext cx="56702" cy="10760"/>
            </a:xfrm>
            <a:custGeom>
              <a:avLst/>
              <a:gdLst/>
              <a:ahLst/>
              <a:cxnLst/>
              <a:rect l="l" t="t" r="r" b="b"/>
              <a:pathLst>
                <a:path w="664" h="126" extrusionOk="0">
                  <a:moveTo>
                    <a:pt x="663" y="1"/>
                  </a:moveTo>
                  <a:lnTo>
                    <a:pt x="663" y="1"/>
                  </a:lnTo>
                  <a:cubicBezTo>
                    <a:pt x="502" y="48"/>
                    <a:pt x="325" y="88"/>
                    <a:pt x="157" y="88"/>
                  </a:cubicBezTo>
                  <a:cubicBezTo>
                    <a:pt x="104" y="88"/>
                    <a:pt x="52" y="84"/>
                    <a:pt x="1" y="76"/>
                  </a:cubicBezTo>
                  <a:lnTo>
                    <a:pt x="1" y="76"/>
                  </a:lnTo>
                  <a:cubicBezTo>
                    <a:pt x="71" y="111"/>
                    <a:pt x="158" y="126"/>
                    <a:pt x="246" y="126"/>
                  </a:cubicBezTo>
                  <a:cubicBezTo>
                    <a:pt x="411" y="126"/>
                    <a:pt x="582" y="74"/>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3" name="Google Shape;17483;p50"/>
            <p:cNvSpPr/>
            <p:nvPr/>
          </p:nvSpPr>
          <p:spPr>
            <a:xfrm>
              <a:off x="2553472" y="5290199"/>
              <a:ext cx="45943" cy="6661"/>
            </a:xfrm>
            <a:custGeom>
              <a:avLst/>
              <a:gdLst/>
              <a:ahLst/>
              <a:cxnLst/>
              <a:rect l="l" t="t" r="r" b="b"/>
              <a:pathLst>
                <a:path w="538" h="78" extrusionOk="0">
                  <a:moveTo>
                    <a:pt x="538" y="0"/>
                  </a:moveTo>
                  <a:lnTo>
                    <a:pt x="538" y="0"/>
                  </a:lnTo>
                  <a:cubicBezTo>
                    <a:pt x="417" y="9"/>
                    <a:pt x="302" y="42"/>
                    <a:pt x="189" y="42"/>
                  </a:cubicBezTo>
                  <a:cubicBezTo>
                    <a:pt x="126" y="42"/>
                    <a:pt x="63" y="32"/>
                    <a:pt x="0" y="0"/>
                  </a:cubicBezTo>
                  <a:lnTo>
                    <a:pt x="0" y="0"/>
                  </a:lnTo>
                  <a:cubicBezTo>
                    <a:pt x="57" y="57"/>
                    <a:pt x="140" y="78"/>
                    <a:pt x="225" y="78"/>
                  </a:cubicBezTo>
                  <a:cubicBezTo>
                    <a:pt x="346" y="78"/>
                    <a:pt x="472" y="37"/>
                    <a:pt x="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4" name="Google Shape;17484;p50"/>
            <p:cNvSpPr/>
            <p:nvPr/>
          </p:nvSpPr>
          <p:spPr>
            <a:xfrm>
              <a:off x="2552362" y="5308303"/>
              <a:ext cx="27839" cy="6661"/>
            </a:xfrm>
            <a:custGeom>
              <a:avLst/>
              <a:gdLst/>
              <a:ahLst/>
              <a:cxnLst/>
              <a:rect l="l" t="t" r="r" b="b"/>
              <a:pathLst>
                <a:path w="326" h="78" extrusionOk="0">
                  <a:moveTo>
                    <a:pt x="1" y="1"/>
                  </a:moveTo>
                  <a:lnTo>
                    <a:pt x="1" y="1"/>
                  </a:lnTo>
                  <a:cubicBezTo>
                    <a:pt x="34" y="60"/>
                    <a:pt x="97" y="78"/>
                    <a:pt x="163" y="78"/>
                  </a:cubicBezTo>
                  <a:cubicBezTo>
                    <a:pt x="223" y="78"/>
                    <a:pt x="284" y="63"/>
                    <a:pt x="326" y="51"/>
                  </a:cubicBezTo>
                  <a:cubicBezTo>
                    <a:pt x="312" y="49"/>
                    <a:pt x="298" y="49"/>
                    <a:pt x="283" y="49"/>
                  </a:cubicBezTo>
                  <a:cubicBezTo>
                    <a:pt x="240" y="49"/>
                    <a:pt x="196" y="54"/>
                    <a:pt x="154" y="54"/>
                  </a:cubicBezTo>
                  <a:cubicBezTo>
                    <a:pt x="98" y="54"/>
                    <a:pt x="45" y="4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5" name="Google Shape;17485;p50"/>
            <p:cNvSpPr/>
            <p:nvPr/>
          </p:nvSpPr>
          <p:spPr>
            <a:xfrm>
              <a:off x="736079" y="4425816"/>
              <a:ext cx="88555" cy="20836"/>
            </a:xfrm>
            <a:custGeom>
              <a:avLst/>
              <a:gdLst/>
              <a:ahLst/>
              <a:cxnLst/>
              <a:rect l="l" t="t" r="r" b="b"/>
              <a:pathLst>
                <a:path w="1037" h="244" extrusionOk="0">
                  <a:moveTo>
                    <a:pt x="1035" y="1"/>
                  </a:moveTo>
                  <a:cubicBezTo>
                    <a:pt x="1031" y="1"/>
                    <a:pt x="979" y="41"/>
                    <a:pt x="950" y="50"/>
                  </a:cubicBezTo>
                  <a:cubicBezTo>
                    <a:pt x="801" y="111"/>
                    <a:pt x="614" y="154"/>
                    <a:pt x="430" y="154"/>
                  </a:cubicBezTo>
                  <a:cubicBezTo>
                    <a:pt x="277" y="154"/>
                    <a:pt x="126" y="124"/>
                    <a:pt x="0" y="50"/>
                  </a:cubicBezTo>
                  <a:lnTo>
                    <a:pt x="0" y="50"/>
                  </a:lnTo>
                  <a:cubicBezTo>
                    <a:pt x="116" y="183"/>
                    <a:pt x="287" y="244"/>
                    <a:pt x="464" y="244"/>
                  </a:cubicBezTo>
                  <a:cubicBezTo>
                    <a:pt x="670" y="244"/>
                    <a:pt x="884" y="161"/>
                    <a:pt x="1025" y="13"/>
                  </a:cubicBezTo>
                  <a:cubicBezTo>
                    <a:pt x="1034" y="4"/>
                    <a:pt x="1036" y="1"/>
                    <a:pt x="10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6" name="Google Shape;17486;p50"/>
            <p:cNvSpPr/>
            <p:nvPr/>
          </p:nvSpPr>
          <p:spPr>
            <a:xfrm>
              <a:off x="755293" y="4451435"/>
              <a:ext cx="52347" cy="9393"/>
            </a:xfrm>
            <a:custGeom>
              <a:avLst/>
              <a:gdLst/>
              <a:ahLst/>
              <a:cxnLst/>
              <a:rect l="l" t="t" r="r" b="b"/>
              <a:pathLst>
                <a:path w="613" h="110" extrusionOk="0">
                  <a:moveTo>
                    <a:pt x="0" y="0"/>
                  </a:moveTo>
                  <a:cubicBezTo>
                    <a:pt x="80" y="79"/>
                    <a:pt x="197" y="110"/>
                    <a:pt x="316" y="110"/>
                  </a:cubicBezTo>
                  <a:cubicBezTo>
                    <a:pt x="423" y="110"/>
                    <a:pt x="530" y="85"/>
                    <a:pt x="613" y="50"/>
                  </a:cubicBezTo>
                  <a:lnTo>
                    <a:pt x="613" y="50"/>
                  </a:lnTo>
                  <a:cubicBezTo>
                    <a:pt x="567" y="54"/>
                    <a:pt x="523" y="56"/>
                    <a:pt x="479" y="56"/>
                  </a:cubicBezTo>
                  <a:cubicBezTo>
                    <a:pt x="392" y="56"/>
                    <a:pt x="309" y="50"/>
                    <a:pt x="225" y="50"/>
                  </a:cubicBezTo>
                  <a:cubicBezTo>
                    <a:pt x="150" y="38"/>
                    <a:pt x="63" y="3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7" name="Google Shape;17487;p50"/>
            <p:cNvSpPr/>
            <p:nvPr/>
          </p:nvSpPr>
          <p:spPr>
            <a:xfrm>
              <a:off x="770238" y="4470650"/>
              <a:ext cx="29974" cy="4184"/>
            </a:xfrm>
            <a:custGeom>
              <a:avLst/>
              <a:gdLst/>
              <a:ahLst/>
              <a:cxnLst/>
              <a:rect l="l" t="t" r="r" b="b"/>
              <a:pathLst>
                <a:path w="351" h="49" extrusionOk="0">
                  <a:moveTo>
                    <a:pt x="0" y="0"/>
                  </a:moveTo>
                  <a:lnTo>
                    <a:pt x="0" y="0"/>
                  </a:lnTo>
                  <a:cubicBezTo>
                    <a:pt x="48" y="36"/>
                    <a:pt x="106" y="49"/>
                    <a:pt x="165" y="49"/>
                  </a:cubicBezTo>
                  <a:cubicBezTo>
                    <a:pt x="231" y="49"/>
                    <a:pt x="298" y="32"/>
                    <a:pt x="350" y="13"/>
                  </a:cubicBezTo>
                  <a:cubicBezTo>
                    <a:pt x="275" y="13"/>
                    <a:pt x="205" y="26"/>
                    <a:pt x="136" y="26"/>
                  </a:cubicBezTo>
                  <a:cubicBezTo>
                    <a:pt x="90" y="26"/>
                    <a:pt x="45" y="2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8" name="Google Shape;17488;p50"/>
            <p:cNvSpPr/>
            <p:nvPr/>
          </p:nvSpPr>
          <p:spPr>
            <a:xfrm>
              <a:off x="609096" y="4456730"/>
              <a:ext cx="98290" cy="36805"/>
            </a:xfrm>
            <a:custGeom>
              <a:avLst/>
              <a:gdLst/>
              <a:ahLst/>
              <a:cxnLst/>
              <a:rect l="l" t="t" r="r" b="b"/>
              <a:pathLst>
                <a:path w="1151" h="431" extrusionOk="0">
                  <a:moveTo>
                    <a:pt x="0" y="1"/>
                  </a:moveTo>
                  <a:lnTo>
                    <a:pt x="0" y="1"/>
                  </a:lnTo>
                  <a:cubicBezTo>
                    <a:pt x="91" y="296"/>
                    <a:pt x="370" y="430"/>
                    <a:pt x="658" y="430"/>
                  </a:cubicBezTo>
                  <a:cubicBezTo>
                    <a:pt x="807" y="430"/>
                    <a:pt x="959" y="394"/>
                    <a:pt x="1088" y="326"/>
                  </a:cubicBezTo>
                  <a:cubicBezTo>
                    <a:pt x="1100" y="301"/>
                    <a:pt x="1138" y="288"/>
                    <a:pt x="1150" y="276"/>
                  </a:cubicBezTo>
                  <a:lnTo>
                    <a:pt x="1150" y="276"/>
                  </a:lnTo>
                  <a:cubicBezTo>
                    <a:pt x="1113" y="288"/>
                    <a:pt x="1088" y="301"/>
                    <a:pt x="1050" y="313"/>
                  </a:cubicBezTo>
                  <a:cubicBezTo>
                    <a:pt x="960" y="329"/>
                    <a:pt x="863" y="338"/>
                    <a:pt x="765" y="338"/>
                  </a:cubicBezTo>
                  <a:cubicBezTo>
                    <a:pt x="471" y="338"/>
                    <a:pt x="169" y="25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9" name="Google Shape;17489;p50"/>
            <p:cNvSpPr/>
            <p:nvPr/>
          </p:nvSpPr>
          <p:spPr>
            <a:xfrm>
              <a:off x="615500" y="4483459"/>
              <a:ext cx="61997" cy="24765"/>
            </a:xfrm>
            <a:custGeom>
              <a:avLst/>
              <a:gdLst/>
              <a:ahLst/>
              <a:cxnLst/>
              <a:rect l="l" t="t" r="r" b="b"/>
              <a:pathLst>
                <a:path w="726" h="290" extrusionOk="0">
                  <a:moveTo>
                    <a:pt x="0" y="0"/>
                  </a:moveTo>
                  <a:lnTo>
                    <a:pt x="0" y="0"/>
                  </a:lnTo>
                  <a:cubicBezTo>
                    <a:pt x="132" y="202"/>
                    <a:pt x="336" y="290"/>
                    <a:pt x="561" y="290"/>
                  </a:cubicBezTo>
                  <a:cubicBezTo>
                    <a:pt x="615" y="290"/>
                    <a:pt x="670" y="285"/>
                    <a:pt x="725" y="275"/>
                  </a:cubicBezTo>
                  <a:cubicBezTo>
                    <a:pt x="463" y="250"/>
                    <a:pt x="200" y="1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0" name="Google Shape;17490;p50"/>
            <p:cNvSpPr/>
            <p:nvPr/>
          </p:nvSpPr>
          <p:spPr>
            <a:xfrm>
              <a:off x="615500" y="4504723"/>
              <a:ext cx="34243" cy="12895"/>
            </a:xfrm>
            <a:custGeom>
              <a:avLst/>
              <a:gdLst/>
              <a:ahLst/>
              <a:cxnLst/>
              <a:rect l="l" t="t" r="r" b="b"/>
              <a:pathLst>
                <a:path w="401" h="151" extrusionOk="0">
                  <a:moveTo>
                    <a:pt x="0" y="1"/>
                  </a:moveTo>
                  <a:lnTo>
                    <a:pt x="0" y="1"/>
                  </a:lnTo>
                  <a:cubicBezTo>
                    <a:pt x="100" y="113"/>
                    <a:pt x="275" y="151"/>
                    <a:pt x="400" y="151"/>
                  </a:cubicBezTo>
                  <a:cubicBezTo>
                    <a:pt x="275" y="101"/>
                    <a:pt x="125" y="7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1" name="Google Shape;17491;p50"/>
            <p:cNvSpPr/>
            <p:nvPr/>
          </p:nvSpPr>
          <p:spPr>
            <a:xfrm>
              <a:off x="843849" y="4434356"/>
              <a:ext cx="99314" cy="42783"/>
            </a:xfrm>
            <a:custGeom>
              <a:avLst/>
              <a:gdLst/>
              <a:ahLst/>
              <a:cxnLst/>
              <a:rect l="l" t="t" r="r" b="b"/>
              <a:pathLst>
                <a:path w="1163" h="501" extrusionOk="0">
                  <a:moveTo>
                    <a:pt x="1163" y="0"/>
                  </a:moveTo>
                  <a:lnTo>
                    <a:pt x="1163" y="0"/>
                  </a:lnTo>
                  <a:cubicBezTo>
                    <a:pt x="1138" y="25"/>
                    <a:pt x="1113" y="63"/>
                    <a:pt x="1075" y="88"/>
                  </a:cubicBezTo>
                  <a:cubicBezTo>
                    <a:pt x="925" y="300"/>
                    <a:pt x="675" y="375"/>
                    <a:pt x="426" y="413"/>
                  </a:cubicBezTo>
                  <a:cubicBezTo>
                    <a:pt x="351" y="413"/>
                    <a:pt x="272" y="424"/>
                    <a:pt x="194" y="424"/>
                  </a:cubicBezTo>
                  <a:cubicBezTo>
                    <a:pt x="128" y="424"/>
                    <a:pt x="63" y="416"/>
                    <a:pt x="1" y="388"/>
                  </a:cubicBezTo>
                  <a:lnTo>
                    <a:pt x="1" y="388"/>
                  </a:lnTo>
                  <a:cubicBezTo>
                    <a:pt x="123" y="463"/>
                    <a:pt x="271" y="501"/>
                    <a:pt x="420" y="501"/>
                  </a:cubicBezTo>
                  <a:cubicBezTo>
                    <a:pt x="713" y="501"/>
                    <a:pt x="1009" y="357"/>
                    <a:pt x="1125" y="75"/>
                  </a:cubicBezTo>
                  <a:cubicBezTo>
                    <a:pt x="1138" y="50"/>
                    <a:pt x="1150" y="25"/>
                    <a:pt x="1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2" name="Google Shape;17492;p50"/>
            <p:cNvSpPr/>
            <p:nvPr/>
          </p:nvSpPr>
          <p:spPr>
            <a:xfrm>
              <a:off x="871602" y="4467405"/>
              <a:ext cx="66267" cy="19897"/>
            </a:xfrm>
            <a:custGeom>
              <a:avLst/>
              <a:gdLst/>
              <a:ahLst/>
              <a:cxnLst/>
              <a:rect l="l" t="t" r="r" b="b"/>
              <a:pathLst>
                <a:path w="776" h="233" extrusionOk="0">
                  <a:moveTo>
                    <a:pt x="775" y="1"/>
                  </a:moveTo>
                  <a:lnTo>
                    <a:pt x="775" y="1"/>
                  </a:lnTo>
                  <a:cubicBezTo>
                    <a:pt x="569" y="127"/>
                    <a:pt x="310" y="190"/>
                    <a:pt x="67" y="190"/>
                  </a:cubicBezTo>
                  <a:cubicBezTo>
                    <a:pt x="44" y="190"/>
                    <a:pt x="22" y="189"/>
                    <a:pt x="1" y="188"/>
                  </a:cubicBezTo>
                  <a:lnTo>
                    <a:pt x="1" y="188"/>
                  </a:lnTo>
                  <a:cubicBezTo>
                    <a:pt x="69" y="219"/>
                    <a:pt x="149" y="233"/>
                    <a:pt x="230" y="233"/>
                  </a:cubicBezTo>
                  <a:cubicBezTo>
                    <a:pt x="445" y="233"/>
                    <a:pt x="676" y="136"/>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3" name="Google Shape;17493;p50"/>
            <p:cNvSpPr/>
            <p:nvPr/>
          </p:nvSpPr>
          <p:spPr>
            <a:xfrm>
              <a:off x="908920" y="4477054"/>
              <a:ext cx="32109" cy="11443"/>
            </a:xfrm>
            <a:custGeom>
              <a:avLst/>
              <a:gdLst/>
              <a:ahLst/>
              <a:cxnLst/>
              <a:rect l="l" t="t" r="r" b="b"/>
              <a:pathLst>
                <a:path w="376" h="134" extrusionOk="0">
                  <a:moveTo>
                    <a:pt x="376" y="0"/>
                  </a:moveTo>
                  <a:cubicBezTo>
                    <a:pt x="363" y="0"/>
                    <a:pt x="351" y="13"/>
                    <a:pt x="351" y="13"/>
                  </a:cubicBezTo>
                  <a:cubicBezTo>
                    <a:pt x="238" y="50"/>
                    <a:pt x="113" y="125"/>
                    <a:pt x="1" y="125"/>
                  </a:cubicBezTo>
                  <a:cubicBezTo>
                    <a:pt x="22" y="131"/>
                    <a:pt x="43" y="134"/>
                    <a:pt x="65" y="134"/>
                  </a:cubicBezTo>
                  <a:cubicBezTo>
                    <a:pt x="174" y="134"/>
                    <a:pt x="292" y="63"/>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4" name="Google Shape;17494;p50"/>
            <p:cNvSpPr/>
            <p:nvPr/>
          </p:nvSpPr>
          <p:spPr>
            <a:xfrm>
              <a:off x="952728" y="4418302"/>
              <a:ext cx="65156" cy="14859"/>
            </a:xfrm>
            <a:custGeom>
              <a:avLst/>
              <a:gdLst/>
              <a:ahLst/>
              <a:cxnLst/>
              <a:rect l="l" t="t" r="r" b="b"/>
              <a:pathLst>
                <a:path w="763" h="174" extrusionOk="0">
                  <a:moveTo>
                    <a:pt x="763" y="1"/>
                  </a:moveTo>
                  <a:lnTo>
                    <a:pt x="763" y="1"/>
                  </a:lnTo>
                  <a:cubicBezTo>
                    <a:pt x="600" y="55"/>
                    <a:pt x="398" y="122"/>
                    <a:pt x="209" y="122"/>
                  </a:cubicBezTo>
                  <a:cubicBezTo>
                    <a:pt x="137" y="122"/>
                    <a:pt x="66" y="112"/>
                    <a:pt x="0" y="88"/>
                  </a:cubicBezTo>
                  <a:lnTo>
                    <a:pt x="0" y="88"/>
                  </a:lnTo>
                  <a:cubicBezTo>
                    <a:pt x="75" y="150"/>
                    <a:pt x="169" y="174"/>
                    <a:pt x="268" y="174"/>
                  </a:cubicBezTo>
                  <a:cubicBezTo>
                    <a:pt x="451" y="174"/>
                    <a:pt x="649" y="90"/>
                    <a:pt x="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5" name="Google Shape;17495;p50"/>
            <p:cNvSpPr/>
            <p:nvPr/>
          </p:nvSpPr>
          <p:spPr>
            <a:xfrm>
              <a:off x="963403" y="4440761"/>
              <a:ext cx="30998" cy="3501"/>
            </a:xfrm>
            <a:custGeom>
              <a:avLst/>
              <a:gdLst/>
              <a:ahLst/>
              <a:cxnLst/>
              <a:rect l="l" t="t" r="r" b="b"/>
              <a:pathLst>
                <a:path w="363" h="41" extrusionOk="0">
                  <a:moveTo>
                    <a:pt x="363" y="0"/>
                  </a:moveTo>
                  <a:cubicBezTo>
                    <a:pt x="250" y="0"/>
                    <a:pt x="125" y="13"/>
                    <a:pt x="0" y="13"/>
                  </a:cubicBezTo>
                  <a:cubicBezTo>
                    <a:pt x="45" y="33"/>
                    <a:pt x="98" y="41"/>
                    <a:pt x="151" y="41"/>
                  </a:cubicBezTo>
                  <a:cubicBezTo>
                    <a:pt x="231" y="41"/>
                    <a:pt x="310" y="23"/>
                    <a:pt x="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6" name="Google Shape;17496;p50"/>
            <p:cNvSpPr/>
            <p:nvPr/>
          </p:nvSpPr>
          <p:spPr>
            <a:xfrm>
              <a:off x="969807" y="4457840"/>
              <a:ext cx="7515" cy="1110"/>
            </a:xfrm>
            <a:custGeom>
              <a:avLst/>
              <a:gdLst/>
              <a:ahLst/>
              <a:cxnLst/>
              <a:rect l="l" t="t" r="r" b="b"/>
              <a:pathLst>
                <a:path w="88" h="13" extrusionOk="0">
                  <a:moveTo>
                    <a:pt x="0" y="0"/>
                  </a:moveTo>
                  <a:cubicBezTo>
                    <a:pt x="25" y="13"/>
                    <a:pt x="63" y="13"/>
                    <a:pt x="88" y="13"/>
                  </a:cubicBezTo>
                  <a:cubicBezTo>
                    <a:pt x="63" y="13"/>
                    <a:pt x="38"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7" name="Google Shape;17497;p50"/>
            <p:cNvSpPr/>
            <p:nvPr/>
          </p:nvSpPr>
          <p:spPr>
            <a:xfrm>
              <a:off x="1027450" y="4404467"/>
              <a:ext cx="83004" cy="47138"/>
            </a:xfrm>
            <a:custGeom>
              <a:avLst/>
              <a:gdLst/>
              <a:ahLst/>
              <a:cxnLst/>
              <a:rect l="l" t="t" r="r" b="b"/>
              <a:pathLst>
                <a:path w="972" h="552" extrusionOk="0">
                  <a:moveTo>
                    <a:pt x="970" y="0"/>
                  </a:moveTo>
                  <a:cubicBezTo>
                    <a:pt x="969" y="0"/>
                    <a:pt x="956" y="25"/>
                    <a:pt x="925" y="75"/>
                  </a:cubicBezTo>
                  <a:cubicBezTo>
                    <a:pt x="778" y="316"/>
                    <a:pt x="473" y="496"/>
                    <a:pt x="172" y="496"/>
                  </a:cubicBezTo>
                  <a:cubicBezTo>
                    <a:pt x="114" y="496"/>
                    <a:pt x="57" y="489"/>
                    <a:pt x="0" y="475"/>
                  </a:cubicBezTo>
                  <a:lnTo>
                    <a:pt x="0" y="475"/>
                  </a:lnTo>
                  <a:cubicBezTo>
                    <a:pt x="92" y="528"/>
                    <a:pt x="193" y="552"/>
                    <a:pt x="294" y="552"/>
                  </a:cubicBezTo>
                  <a:cubicBezTo>
                    <a:pt x="580" y="552"/>
                    <a:pt x="867" y="361"/>
                    <a:pt x="950" y="75"/>
                  </a:cubicBezTo>
                  <a:cubicBezTo>
                    <a:pt x="962" y="25"/>
                    <a:pt x="972" y="0"/>
                    <a:pt x="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8" name="Google Shape;17498;p50"/>
            <p:cNvSpPr/>
            <p:nvPr/>
          </p:nvSpPr>
          <p:spPr>
            <a:xfrm>
              <a:off x="1041284" y="4447166"/>
              <a:ext cx="64132" cy="21690"/>
            </a:xfrm>
            <a:custGeom>
              <a:avLst/>
              <a:gdLst/>
              <a:ahLst/>
              <a:cxnLst/>
              <a:rect l="l" t="t" r="r" b="b"/>
              <a:pathLst>
                <a:path w="751" h="254" extrusionOk="0">
                  <a:moveTo>
                    <a:pt x="750" y="0"/>
                  </a:moveTo>
                  <a:cubicBezTo>
                    <a:pt x="525" y="113"/>
                    <a:pt x="275" y="225"/>
                    <a:pt x="1" y="225"/>
                  </a:cubicBezTo>
                  <a:cubicBezTo>
                    <a:pt x="50" y="245"/>
                    <a:pt x="105" y="253"/>
                    <a:pt x="162" y="253"/>
                  </a:cubicBezTo>
                  <a:cubicBezTo>
                    <a:pt x="396" y="253"/>
                    <a:pt x="670" y="111"/>
                    <a:pt x="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9" name="Google Shape;17499;p50"/>
            <p:cNvSpPr/>
            <p:nvPr/>
          </p:nvSpPr>
          <p:spPr>
            <a:xfrm>
              <a:off x="1055203" y="4473809"/>
              <a:ext cx="39538" cy="10845"/>
            </a:xfrm>
            <a:custGeom>
              <a:avLst/>
              <a:gdLst/>
              <a:ahLst/>
              <a:cxnLst/>
              <a:rect l="l" t="t" r="r" b="b"/>
              <a:pathLst>
                <a:path w="463" h="127" extrusionOk="0">
                  <a:moveTo>
                    <a:pt x="462" y="1"/>
                  </a:moveTo>
                  <a:cubicBezTo>
                    <a:pt x="333" y="24"/>
                    <a:pt x="148" y="114"/>
                    <a:pt x="23" y="114"/>
                  </a:cubicBezTo>
                  <a:cubicBezTo>
                    <a:pt x="15" y="114"/>
                    <a:pt x="7" y="114"/>
                    <a:pt x="0" y="113"/>
                  </a:cubicBezTo>
                  <a:lnTo>
                    <a:pt x="0" y="113"/>
                  </a:lnTo>
                  <a:cubicBezTo>
                    <a:pt x="26" y="122"/>
                    <a:pt x="54" y="127"/>
                    <a:pt x="84" y="127"/>
                  </a:cubicBezTo>
                  <a:cubicBezTo>
                    <a:pt x="210" y="127"/>
                    <a:pt x="361" y="51"/>
                    <a:pt x="4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500" name="Google Shape;17500;p50"/>
          <p:cNvSpPr txBox="1"/>
          <p:nvPr/>
        </p:nvSpPr>
        <p:spPr>
          <a:xfrm>
            <a:off x="2105025" y="180340"/>
            <a:ext cx="4634230" cy="446405"/>
          </a:xfrm>
          <a:prstGeom prst="rect">
            <a:avLst/>
          </a:prstGeom>
          <a:noFill/>
          <a:ln>
            <a:noFill/>
          </a:ln>
        </p:spPr>
        <p:txBody>
          <a:bodyPr spcFirstLastPara="1" wrap="square" lIns="91425" tIns="91425" rIns="91425" bIns="91425" anchor="t" anchorCtr="0">
            <a:noAutofit/>
          </a:bodyPr>
          <a:lstStyle/>
          <a:p>
            <a:pPr marL="0" lvl="0" indent="0" algn="ctr" rtl="0">
              <a:lnSpc>
                <a:spcPct val="75000"/>
              </a:lnSpc>
              <a:spcBef>
                <a:spcPts val="0"/>
              </a:spcBef>
              <a:spcAft>
                <a:spcPts val="0"/>
              </a:spcAft>
              <a:buNone/>
            </a:pPr>
            <a:r>
              <a:rPr lang="en-US" altLang="en-GB" sz="1800">
                <a:solidFill>
                  <a:schemeClr val="bg1"/>
                </a:solidFill>
                <a:latin typeface="Times New Roman" charset="0"/>
                <a:cs typeface="Times New Roman" charset="0"/>
                <a:sym typeface="+mn-ea"/>
              </a:rPr>
              <a:t>Breakfast Culture of WuHan</a:t>
            </a:r>
            <a:endParaRPr lang="en-US" altLang="en-GB" sz="1800">
              <a:solidFill>
                <a:schemeClr val="bg1"/>
              </a:solidFill>
              <a:latin typeface="Times New Roman" charset="0"/>
              <a:ea typeface="Barlow Condensed SemiBold"/>
              <a:cs typeface="Times New Roman" charset="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000">
        <p:wipe/>
      </p:transition>
    </mc:Choice>
    <mc:Fallback>
      <p:transition spd="slow">
        <p:wipe/>
      </p:transition>
    </mc:Fallback>
  </mc:AlternateContent>
</p:sld>
</file>

<file path=ppt/tags/tag1.xml><?xml version="1.0" encoding="utf-8"?>
<p:tagLst xmlns:p="http://schemas.openxmlformats.org/presentationml/2006/main">
  <p:tag name="KSO_WM_UNIT_PLACING_PICTURE_USER_VIEWPORT" val="{&quot;height&quot;:3658,&quot;width&quot;:5267}"/>
</p:tagLst>
</file>

<file path=ppt/theme/theme1.xml><?xml version="1.0" encoding="utf-8"?>
<a:theme xmlns:a="http://schemas.openxmlformats.org/drawingml/2006/main" name="Chinese Buffet Restaurant Business Plan by Slidesgo">
  <a:themeElements>
    <a:clrScheme name="Simple Light">
      <a:dk1>
        <a:srgbClr val="292828"/>
      </a:dk1>
      <a:lt1>
        <a:srgbClr val="CD4141"/>
      </a:lt1>
      <a:dk2>
        <a:srgbClr val="9696CC"/>
      </a:dk2>
      <a:lt2>
        <a:srgbClr val="F3F3F3"/>
      </a:lt2>
      <a:accent1>
        <a:srgbClr val="FCC1C1"/>
      </a:accent1>
      <a:accent2>
        <a:srgbClr val="DCDCEC"/>
      </a:accent2>
      <a:accent3>
        <a:srgbClr val="FFFFFF"/>
      </a:accent3>
      <a:accent4>
        <a:srgbClr val="FFFFFF"/>
      </a:accent4>
      <a:accent5>
        <a:srgbClr val="FFFFFF"/>
      </a:accent5>
      <a:accent6>
        <a:srgbClr val="FFFFFF"/>
      </a:accent6>
      <a:hlink>
        <a:srgbClr val="29282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0</Words>
  <Application/>
  <PresentationFormat/>
  <Paragraphs>86</Paragraphs>
  <Slides>0</Slides>
  <Notes>0</Notes>
  <HiddenSlides>0</HiddenSlides>
  <MMClips>0</MMClips>
  <ScaleCrop>false</ScaleCrop>
  <HeadingPairs>
    <vt:vector size="6" baseType="variant">
      <vt:variant>
        <vt:lpstr>已用的字体</vt:lpstr>
      </vt:variant>
      <vt:variant>
        <vt:i4>9</vt:i4>
      </vt:variant>
      <vt:variant>
        <vt:lpstr>主题</vt:lpstr>
      </vt:variant>
      <vt:variant>
        <vt:i4>2</vt:i4>
      </vt:variant>
      <vt:variant>
        <vt:lpstr>幻灯片标题</vt:lpstr>
      </vt:variant>
      <vt:variant>
        <vt:i4>17</vt:i4>
      </vt:variant>
    </vt:vector>
  </HeadingPairs>
  <TitlesOfParts>
    <vt:vector size="28" baseType="lpstr">
      <vt:lpstr>Arial</vt:lpstr>
      <vt:lpstr>宋体</vt:lpstr>
      <vt:lpstr>Wingdings</vt:lpstr>
      <vt:lpstr>Barlow Condensed</vt:lpstr>
      <vt:lpstr>Josefin Sans</vt:lpstr>
      <vt:lpstr>Barlow Condensed SemiBold</vt:lpstr>
      <vt:lpstr>Fira Sans Extra Condensed Medium</vt:lpstr>
      <vt:lpstr>Proxima Nova</vt:lpstr>
      <vt:lpstr>Times New Roman</vt:lpstr>
      <vt:lpstr>Chinese Buffet Restaurant Business Plan by Slidesgo</vt:lpstr>
      <vt:lpstr>Slidesgo Final Pages</vt:lpstr>
      <vt:lpstr>Breakfast Culture of WuHan</vt:lpstr>
      <vt:lpstr>Culture of Breakfast -Culture of Guo Zao</vt:lpstr>
      <vt:lpstr>Culture of Breakfast -Culture of Guo Zao</vt:lpstr>
      <vt:lpstr>What is “Guo Zao”?</vt:lpstr>
      <vt:lpstr>Culture Background          -Dock Culture</vt:lpstr>
      <vt:lpstr>Dock Culture</vt:lpstr>
      <vt:lpstr>Dock Culture</vt:lpstr>
      <vt:lpstr>Dock Culture</vt:lpstr>
      <vt:lpstr>Specialities of Breakfast</vt:lpstr>
      <vt:lpstr>Hot-Dry Noodles</vt:lpstr>
      <vt:lpstr>PowerPoint 演示文稿</vt:lpstr>
      <vt:lpstr>Bean Stripes</vt:lpstr>
      <vt:lpstr>PowerPoint 演示文稿</vt:lpstr>
      <vt:lpstr>Hu Tangfen</vt:lpstr>
      <vt:lpstr>Tangbao</vt:lpstr>
      <vt:lpstr>Rice Wine (Mijiu)</vt:lpstr>
      <vt:lpstr>Breakfast Culture of Wuhan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Breakfast Culture of WuHan</dc:title>
  <dc:creator/>
  <cp:lastModifiedBy>iPad</cp:lastModifiedBy>
  <cp:revision>3</cp:revision>
  <dcterms:created xsi:type="dcterms:W3CDTF">1900-01-01T00:00:00Z</dcterms:created>
  <dcterms:modified xsi:type="dcterms:W3CDTF">1900-01-01T00:00:00Z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B830795A395FAB671B6D036434EC87DA_32</vt:lpwstr>
  </property>
  <property fmtid="{D5CDD505-2E9C-101B-9397-08002B2CF9AE}" pid="3" name="KSOProductBuildVer">
    <vt:lpwstr>2052-11.34.2</vt:lpwstr>
  </property>
</Properties>
</file>